
<file path=[Content_Types].xml><?xml version="1.0" encoding="utf-8"?>
<Types xmlns="http://schemas.openxmlformats.org/package/2006/content-types">
  <Default Extension="gif" ContentType="image/gif"/>
  <Default Extension="jpeg" ContentType="image/jpeg"/>
  <Default Extension="jpg" ContentType="image/jpeg"/>
  <Default Extension="MOV" ContentType="video/quicktime"/>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comment1.xml" ContentType="application/vnd.openxmlformats-officedocument.presentationml.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16" r:id="rId1"/>
  </p:sldMasterIdLst>
  <p:notesMasterIdLst>
    <p:notesMasterId r:id="rId81"/>
  </p:notesMasterIdLst>
  <p:handoutMasterIdLst>
    <p:handoutMasterId r:id="rId82"/>
  </p:handoutMasterIdLst>
  <p:sldIdLst>
    <p:sldId id="256" r:id="rId2"/>
    <p:sldId id="368" r:id="rId3"/>
    <p:sldId id="367" r:id="rId4"/>
    <p:sldId id="375" r:id="rId5"/>
    <p:sldId id="442" r:id="rId6"/>
    <p:sldId id="426" r:id="rId7"/>
    <p:sldId id="421" r:id="rId8"/>
    <p:sldId id="432" r:id="rId9"/>
    <p:sldId id="453" r:id="rId10"/>
    <p:sldId id="420" r:id="rId11"/>
    <p:sldId id="429" r:id="rId12"/>
    <p:sldId id="427" r:id="rId13"/>
    <p:sldId id="428" r:id="rId14"/>
    <p:sldId id="444" r:id="rId15"/>
    <p:sldId id="437" r:id="rId16"/>
    <p:sldId id="414" r:id="rId17"/>
    <p:sldId id="439" r:id="rId18"/>
    <p:sldId id="423" r:id="rId19"/>
    <p:sldId id="415" r:id="rId20"/>
    <p:sldId id="430" r:id="rId21"/>
    <p:sldId id="438" r:id="rId22"/>
    <p:sldId id="340" r:id="rId23"/>
    <p:sldId id="419" r:id="rId24"/>
    <p:sldId id="433" r:id="rId25"/>
    <p:sldId id="418" r:id="rId26"/>
    <p:sldId id="434" r:id="rId27"/>
    <p:sldId id="436" r:id="rId28"/>
    <p:sldId id="416" r:id="rId29"/>
    <p:sldId id="431" r:id="rId30"/>
    <p:sldId id="417" r:id="rId31"/>
    <p:sldId id="435" r:id="rId32"/>
    <p:sldId id="451" r:id="rId33"/>
    <p:sldId id="377" r:id="rId34"/>
    <p:sldId id="385" r:id="rId35"/>
    <p:sldId id="446" r:id="rId36"/>
    <p:sldId id="409" r:id="rId37"/>
    <p:sldId id="378" r:id="rId38"/>
    <p:sldId id="387" r:id="rId39"/>
    <p:sldId id="376" r:id="rId40"/>
    <p:sldId id="392" r:id="rId41"/>
    <p:sldId id="447" r:id="rId42"/>
    <p:sldId id="412" r:id="rId43"/>
    <p:sldId id="379" r:id="rId44"/>
    <p:sldId id="380" r:id="rId45"/>
    <p:sldId id="393" r:id="rId46"/>
    <p:sldId id="381" r:id="rId47"/>
    <p:sldId id="394" r:id="rId48"/>
    <p:sldId id="448" r:id="rId49"/>
    <p:sldId id="413" r:id="rId50"/>
    <p:sldId id="382" r:id="rId51"/>
    <p:sldId id="384" r:id="rId52"/>
    <p:sldId id="395" r:id="rId53"/>
    <p:sldId id="396" r:id="rId54"/>
    <p:sldId id="403" r:id="rId55"/>
    <p:sldId id="449" r:id="rId56"/>
    <p:sldId id="399" r:id="rId57"/>
    <p:sldId id="404" r:id="rId58"/>
    <p:sldId id="397" r:id="rId59"/>
    <p:sldId id="405" r:id="rId60"/>
    <p:sldId id="450" r:id="rId61"/>
    <p:sldId id="400" r:id="rId62"/>
    <p:sldId id="406" r:id="rId63"/>
    <p:sldId id="398" r:id="rId64"/>
    <p:sldId id="407" r:id="rId65"/>
    <p:sldId id="452" r:id="rId66"/>
    <p:sldId id="401" r:id="rId67"/>
    <p:sldId id="408" r:id="rId68"/>
    <p:sldId id="349" r:id="rId69"/>
    <p:sldId id="363" r:id="rId70"/>
    <p:sldId id="366" r:id="rId71"/>
    <p:sldId id="369" r:id="rId72"/>
    <p:sldId id="346" r:id="rId73"/>
    <p:sldId id="348" r:id="rId74"/>
    <p:sldId id="345" r:id="rId75"/>
    <p:sldId id="440" r:id="rId76"/>
    <p:sldId id="441" r:id="rId77"/>
    <p:sldId id="277" r:id="rId78"/>
    <p:sldId id="443" r:id="rId79"/>
    <p:sldId id="445" r:id="rId80"/>
  </p:sldIdLst>
  <p:sldSz cx="9144000" cy="6858000" type="screen4x3"/>
  <p:notesSz cx="6858000" cy="994568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中口 博" initials="中口" lastIdx="1" clrIdx="0">
    <p:extLst>
      <p:ext uri="{19B8F6BF-5375-455C-9EA6-DF929625EA0E}">
        <p15:presenceInfo xmlns:p15="http://schemas.microsoft.com/office/powerpoint/2012/main" userId="855393c38d7a094e"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a:srgbClr val="FFFF00"/>
    <a:srgbClr val="5B9BD5"/>
    <a:srgbClr val="FFCCCC"/>
    <a:srgbClr val="FF9999"/>
    <a:srgbClr val="FF9966"/>
    <a:srgbClr val="DEEBF7"/>
    <a:srgbClr val="000000"/>
    <a:srgbClr val="FFCCFF"/>
    <a:srgbClr val="FF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7" autoAdjust="0"/>
    <p:restoredTop sz="87797" autoAdjust="0"/>
  </p:normalViewPr>
  <p:slideViewPr>
    <p:cSldViewPr>
      <p:cViewPr varScale="1">
        <p:scale>
          <a:sx n="70" d="100"/>
          <a:sy n="70" d="100"/>
        </p:scale>
        <p:origin x="1164" y="32"/>
      </p:cViewPr>
      <p:guideLst>
        <p:guide orient="horz" pos="2160"/>
        <p:guide pos="2880"/>
      </p:guideLst>
    </p:cSldViewPr>
  </p:slideViewPr>
  <p:outlineViewPr>
    <p:cViewPr>
      <p:scale>
        <a:sx n="33" d="100"/>
        <a:sy n="33" d="100"/>
      </p:scale>
      <p:origin x="0" y="-6780"/>
    </p:cViewPr>
  </p:outlineViewPr>
  <p:notesTextViewPr>
    <p:cViewPr>
      <p:scale>
        <a:sx n="100" d="100"/>
        <a:sy n="100" d="100"/>
      </p:scale>
      <p:origin x="0" y="0"/>
    </p:cViewPr>
  </p:notesTextViewPr>
  <p:sorterViewPr>
    <p:cViewPr>
      <p:scale>
        <a:sx n="89" d="100"/>
        <a:sy n="89"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handoutMaster" Target="handoutMasters/handout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notesMaster" Target="notesMasters/notesMaster1.xml"/><Relationship Id="rId86" Type="http://schemas.openxmlformats.org/officeDocument/2006/relationships/theme" Target="theme/theme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19-06-18T15:37:27.257" idx="1">
    <p:pos x="3625" y="1655"/>
    <p:text/>
    <p:extLst>
      <p:ext uri="{C676402C-5697-4E1C-873F-D02D1690AC5C}">
        <p15:threadingInfo xmlns:p15="http://schemas.microsoft.com/office/powerpoint/2012/main" timeZoneBias="-540"/>
      </p:ext>
    </p:extLs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0" y="0"/>
            <a:ext cx="2971800" cy="4968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 2"/>
          <p:cNvSpPr>
            <a:spLocks noGrp="1"/>
          </p:cNvSpPr>
          <p:nvPr>
            <p:ph type="dt" sz="quarter" idx="1"/>
          </p:nvPr>
        </p:nvSpPr>
        <p:spPr>
          <a:xfrm>
            <a:off x="3884613" y="0"/>
            <a:ext cx="2971800" cy="496888"/>
          </a:xfrm>
          <a:prstGeom prst="rect">
            <a:avLst/>
          </a:prstGeom>
        </p:spPr>
        <p:txBody>
          <a:bodyPr vert="horz" lIns="91440" tIns="45720" rIns="91440" bIns="45720" rtlCol="0"/>
          <a:lstStyle>
            <a:lvl1pPr algn="r">
              <a:defRPr sz="1200"/>
            </a:lvl1pPr>
          </a:lstStyle>
          <a:p>
            <a:fld id="{2CFB442B-0A65-465C-95A2-03645093FBAB}" type="datetimeFigureOut">
              <a:rPr kumimoji="1" lang="ja-JP" altLang="en-US" smtClean="0"/>
              <a:pPr/>
              <a:t>2019/6/24</a:t>
            </a:fld>
            <a:endParaRPr kumimoji="1" lang="ja-JP" altLang="en-US"/>
          </a:p>
        </p:txBody>
      </p:sp>
      <p:sp>
        <p:nvSpPr>
          <p:cNvPr id="4" name="フッター プレースホルダ 3"/>
          <p:cNvSpPr>
            <a:spLocks noGrp="1"/>
          </p:cNvSpPr>
          <p:nvPr>
            <p:ph type="ftr" sz="quarter" idx="2"/>
          </p:nvPr>
        </p:nvSpPr>
        <p:spPr>
          <a:xfrm>
            <a:off x="0" y="9447213"/>
            <a:ext cx="2971800" cy="496887"/>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 4"/>
          <p:cNvSpPr>
            <a:spLocks noGrp="1"/>
          </p:cNvSpPr>
          <p:nvPr>
            <p:ph type="sldNum" sz="quarter" idx="3"/>
          </p:nvPr>
        </p:nvSpPr>
        <p:spPr>
          <a:xfrm>
            <a:off x="3884613" y="9447213"/>
            <a:ext cx="2971800" cy="496887"/>
          </a:xfrm>
          <a:prstGeom prst="rect">
            <a:avLst/>
          </a:prstGeom>
        </p:spPr>
        <p:txBody>
          <a:bodyPr vert="horz" lIns="91440" tIns="45720" rIns="91440" bIns="45720" rtlCol="0" anchor="b"/>
          <a:lstStyle>
            <a:lvl1pPr algn="r">
              <a:defRPr sz="1200"/>
            </a:lvl1pPr>
          </a:lstStyle>
          <a:p>
            <a:fld id="{26925D76-B9C8-428D-A016-9A54DBC15B11}" type="slidenum">
              <a:rPr kumimoji="1" lang="ja-JP" altLang="en-US" smtClean="0"/>
              <a:pPr/>
              <a:t>‹#›</a:t>
            </a:fld>
            <a:endParaRPr kumimoji="1" lang="ja-JP" altLang="en-US"/>
          </a:p>
        </p:txBody>
      </p:sp>
    </p:spTree>
    <p:extLst>
      <p:ext uri="{BB962C8B-B14F-4D97-AF65-F5344CB8AC3E}">
        <p14:creationId xmlns:p14="http://schemas.microsoft.com/office/powerpoint/2010/main" val="302989914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0" y="0"/>
            <a:ext cx="2971800" cy="497284"/>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 2"/>
          <p:cNvSpPr>
            <a:spLocks noGrp="1"/>
          </p:cNvSpPr>
          <p:nvPr>
            <p:ph type="dt" idx="1"/>
          </p:nvPr>
        </p:nvSpPr>
        <p:spPr>
          <a:xfrm>
            <a:off x="3884613" y="0"/>
            <a:ext cx="2971800" cy="497284"/>
          </a:xfrm>
          <a:prstGeom prst="rect">
            <a:avLst/>
          </a:prstGeom>
        </p:spPr>
        <p:txBody>
          <a:bodyPr vert="horz" lIns="91440" tIns="45720" rIns="91440" bIns="45720" rtlCol="0"/>
          <a:lstStyle>
            <a:lvl1pPr algn="r">
              <a:defRPr sz="1200"/>
            </a:lvl1pPr>
          </a:lstStyle>
          <a:p>
            <a:fld id="{13BEEBB5-D642-43F0-90F4-535446F21109}" type="datetimeFigureOut">
              <a:rPr kumimoji="1" lang="ja-JP" altLang="en-US" smtClean="0"/>
              <a:pPr/>
              <a:t>2019/6/24</a:t>
            </a:fld>
            <a:endParaRPr kumimoji="1" lang="ja-JP" altLang="en-US"/>
          </a:p>
        </p:txBody>
      </p:sp>
      <p:sp>
        <p:nvSpPr>
          <p:cNvPr id="4" name="スライド イメージ プレースホルダ 3"/>
          <p:cNvSpPr>
            <a:spLocks noGrp="1" noRot="1" noChangeAspect="1"/>
          </p:cNvSpPr>
          <p:nvPr>
            <p:ph type="sldImg" idx="2"/>
          </p:nvPr>
        </p:nvSpPr>
        <p:spPr>
          <a:xfrm>
            <a:off x="942975" y="746125"/>
            <a:ext cx="4972050" cy="3729038"/>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 4"/>
          <p:cNvSpPr>
            <a:spLocks noGrp="1"/>
          </p:cNvSpPr>
          <p:nvPr>
            <p:ph type="body" sz="quarter" idx="3"/>
          </p:nvPr>
        </p:nvSpPr>
        <p:spPr>
          <a:xfrm>
            <a:off x="685800" y="4724202"/>
            <a:ext cx="5486400" cy="4475560"/>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 5"/>
          <p:cNvSpPr>
            <a:spLocks noGrp="1"/>
          </p:cNvSpPr>
          <p:nvPr>
            <p:ph type="ftr" sz="quarter" idx="4"/>
          </p:nvPr>
        </p:nvSpPr>
        <p:spPr>
          <a:xfrm>
            <a:off x="0" y="9446678"/>
            <a:ext cx="2971800" cy="497284"/>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3884613" y="9446678"/>
            <a:ext cx="2971800" cy="497284"/>
          </a:xfrm>
          <a:prstGeom prst="rect">
            <a:avLst/>
          </a:prstGeom>
        </p:spPr>
        <p:txBody>
          <a:bodyPr vert="horz" lIns="91440" tIns="45720" rIns="91440" bIns="45720" rtlCol="0" anchor="b"/>
          <a:lstStyle>
            <a:lvl1pPr algn="r">
              <a:defRPr sz="1200"/>
            </a:lvl1pPr>
          </a:lstStyle>
          <a:p>
            <a:fld id="{78D4E18A-5FF2-4E8E-AB61-B95C754C6587}" type="slidenum">
              <a:rPr kumimoji="1" lang="ja-JP" altLang="en-US" smtClean="0"/>
              <a:pPr/>
              <a:t>‹#›</a:t>
            </a:fld>
            <a:endParaRPr kumimoji="1" lang="ja-JP" altLang="en-US"/>
          </a:p>
        </p:txBody>
      </p:sp>
    </p:spTree>
    <p:extLst>
      <p:ext uri="{BB962C8B-B14F-4D97-AF65-F5344CB8AC3E}">
        <p14:creationId xmlns:p14="http://schemas.microsoft.com/office/powerpoint/2010/main" val="2256964294"/>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r>
              <a:rPr kumimoji="1" lang="ja-JP" altLang="en-US" dirty="0"/>
              <a:t>本日は忙しい中地域連携フォーラム講演会に来ていただき有難う</a:t>
            </a:r>
            <a:r>
              <a:rPr kumimoji="1" lang="ja-JP" altLang="en-US" dirty="0" err="1"/>
              <a:t>ござ</a:t>
            </a:r>
            <a:r>
              <a:rPr kumimoji="1" lang="ja-JP" altLang="en-US" dirty="0"/>
              <a:t>いまいした。</a:t>
            </a:r>
            <a:endParaRPr kumimoji="1" lang="en-US" altLang="ja-JP" dirty="0"/>
          </a:p>
          <a:p>
            <a:r>
              <a:rPr kumimoji="1" lang="ja-JP" altLang="en-US" dirty="0"/>
              <a:t>本日のテーマは「神経機能モニタリングを使用した脳神経外科手術」です。</a:t>
            </a:r>
            <a:endParaRPr kumimoji="1" lang="en-US" altLang="ja-JP" dirty="0"/>
          </a:p>
          <a:p>
            <a:r>
              <a:rPr kumimoji="1" lang="ja-JP" altLang="en-US" dirty="0"/>
              <a:t>少し専門的な話ではいかと身構えて来られる方も多いかと思いますが、わかりやすい図もたくさん用意しましたので、それでは神経機能モニタリングへの旅にご案内させていただきます。</a:t>
            </a: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1</a:t>
            </a:fld>
            <a:endParaRPr kumimoji="1" lang="ja-JP" altLang="en-US"/>
          </a:p>
        </p:txBody>
      </p:sp>
    </p:spTree>
    <p:extLst>
      <p:ext uri="{BB962C8B-B14F-4D97-AF65-F5344CB8AC3E}">
        <p14:creationId xmlns:p14="http://schemas.microsoft.com/office/powerpoint/2010/main" val="11809250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錐体路を構成する線維のうち運動野ベッツ細胞からの線維は</a:t>
            </a:r>
            <a:r>
              <a:rPr kumimoji="1" lang="en-US" altLang="ja-JP" dirty="0"/>
              <a:t>5</a:t>
            </a:r>
            <a:r>
              <a:rPr kumimoji="1" lang="ja-JP" altLang="en-US" dirty="0"/>
              <a:t>％程度で後は前運動野や補足運動野、頭頂葉からの線維を含む。</a:t>
            </a:r>
            <a:endParaRPr kumimoji="1" lang="en-US" altLang="ja-JP" dirty="0"/>
          </a:p>
          <a:p>
            <a:r>
              <a:rPr kumimoji="1" lang="ja-JP" altLang="en-US" dirty="0"/>
              <a:t>運動野第</a:t>
            </a:r>
            <a:r>
              <a:rPr kumimoji="1" lang="en-US" altLang="ja-JP" dirty="0"/>
              <a:t>Ⅴ</a:t>
            </a:r>
            <a:r>
              <a:rPr kumimoji="1" lang="ja-JP" altLang="en-US" dirty="0"/>
              <a:t>層の錐体細胞は大きくベッツ細胞と呼ばれる。</a:t>
            </a: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18</a:t>
            </a:fld>
            <a:endParaRPr kumimoji="1" lang="ja-JP" altLang="en-US"/>
          </a:p>
        </p:txBody>
      </p:sp>
    </p:spTree>
    <p:extLst>
      <p:ext uri="{BB962C8B-B14F-4D97-AF65-F5344CB8AC3E}">
        <p14:creationId xmlns:p14="http://schemas.microsoft.com/office/powerpoint/2010/main" val="31460937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刺激電極　手術と反対側の正中神経（手関節の正中）　</a:t>
            </a:r>
            <a:r>
              <a:rPr kumimoji="1" lang="en-US" altLang="ja-JP" dirty="0"/>
              <a:t>+</a:t>
            </a:r>
            <a:r>
              <a:rPr kumimoji="1" lang="ja-JP" altLang="en-US" dirty="0"/>
              <a:t>は末梢　</a:t>
            </a:r>
            <a:r>
              <a:rPr kumimoji="1" lang="en-US" altLang="ja-JP" dirty="0"/>
              <a:t>–</a:t>
            </a:r>
            <a:r>
              <a:rPr kumimoji="1" lang="ja-JP" altLang="en-US" dirty="0"/>
              <a:t>は中枢側に</a:t>
            </a:r>
            <a:r>
              <a:rPr kumimoji="1" lang="en-US" altLang="ja-JP" dirty="0"/>
              <a:t>2</a:t>
            </a:r>
            <a:r>
              <a:rPr kumimoji="1" lang="ja-JP" altLang="en-US" dirty="0"/>
              <a:t>連電極</a:t>
            </a:r>
            <a:r>
              <a:rPr kumimoji="1" lang="en-US" altLang="ja-JP" dirty="0"/>
              <a:t>(NSC</a:t>
            </a:r>
            <a:r>
              <a:rPr kumimoji="1" lang="ja-JP" altLang="en-US" dirty="0"/>
              <a:t>電極</a:t>
            </a:r>
            <a:r>
              <a:rPr kumimoji="1" lang="en-US" altLang="ja-JP" dirty="0"/>
              <a:t>;</a:t>
            </a:r>
            <a:r>
              <a:rPr kumimoji="1" lang="ja-JP" altLang="en-US" dirty="0"/>
              <a:t>日本光電神経刺激用ディスポーザブル電極</a:t>
            </a:r>
            <a:r>
              <a:rPr kumimoji="1" lang="en-US" altLang="ja-JP" dirty="0"/>
              <a:t>)</a:t>
            </a:r>
            <a:r>
              <a:rPr kumimoji="1" lang="ja-JP" altLang="en-US" dirty="0"/>
              <a:t>を設置。</a:t>
            </a:r>
            <a:endParaRPr kumimoji="1" lang="en-US" altLang="ja-JP" dirty="0"/>
          </a:p>
          <a:p>
            <a:r>
              <a:rPr kumimoji="1" lang="ja-JP" altLang="en-US" dirty="0"/>
              <a:t>記録電極　</a:t>
            </a:r>
            <a:r>
              <a:rPr kumimoji="1" lang="en-US" altLang="ja-JP" dirty="0"/>
              <a:t>(-)</a:t>
            </a:r>
            <a:r>
              <a:rPr kumimoji="1" lang="en-US" altLang="ja-JP" dirty="0" err="1"/>
              <a:t>Shagass</a:t>
            </a:r>
            <a:r>
              <a:rPr kumimoji="1" lang="ja-JP" altLang="en-US" dirty="0"/>
              <a:t>の点</a:t>
            </a:r>
            <a:r>
              <a:rPr kumimoji="1" lang="en-US" altLang="ja-JP" dirty="0"/>
              <a:t>(</a:t>
            </a:r>
            <a:r>
              <a:rPr kumimoji="1" lang="ja-JP" altLang="en-US" dirty="0"/>
              <a:t>頭頂と外耳孔を結ぶ線上で、頭頂から</a:t>
            </a:r>
            <a:r>
              <a:rPr kumimoji="1" lang="en-US" altLang="ja-JP" dirty="0"/>
              <a:t>7cm</a:t>
            </a:r>
            <a:r>
              <a:rPr kumimoji="1" lang="ja-JP" altLang="en-US" dirty="0"/>
              <a:t>外側、</a:t>
            </a:r>
            <a:r>
              <a:rPr kumimoji="1" lang="en-US" altLang="ja-JP" dirty="0"/>
              <a:t>2cm</a:t>
            </a:r>
            <a:r>
              <a:rPr kumimoji="1" lang="ja-JP" altLang="en-US" dirty="0"/>
              <a:t>後方の点</a:t>
            </a:r>
            <a:r>
              <a:rPr kumimoji="1" lang="en-US" altLang="ja-JP" dirty="0"/>
              <a:t>)</a:t>
            </a:r>
          </a:p>
          <a:p>
            <a:r>
              <a:rPr kumimoji="1" lang="en-US" altLang="ja-JP" dirty="0"/>
              <a:t>(+)</a:t>
            </a:r>
            <a:r>
              <a:rPr kumimoji="1" lang="ja-JP" altLang="en-US" dirty="0"/>
              <a:t>耳朶</a:t>
            </a:r>
            <a:r>
              <a:rPr kumimoji="1" lang="en-US" altLang="ja-JP" dirty="0"/>
              <a:t>or</a:t>
            </a:r>
            <a:r>
              <a:rPr kumimoji="1" lang="ja-JP" altLang="en-US" dirty="0"/>
              <a:t>乳様突起</a:t>
            </a:r>
            <a:endParaRPr kumimoji="1" lang="en-US" altLang="ja-JP" dirty="0"/>
          </a:p>
          <a:p>
            <a:r>
              <a:rPr kumimoji="1" lang="ja-JP" altLang="en-US" dirty="0"/>
              <a:t>アース：記録電極と刺激電極の間</a:t>
            </a:r>
            <a:endParaRPr kumimoji="1" lang="en-US" altLang="ja-JP" dirty="0"/>
          </a:p>
          <a:p>
            <a:r>
              <a:rPr kumimoji="1" lang="ja-JP" altLang="en-US" dirty="0"/>
              <a:t>刺激条件　刺激強度　</a:t>
            </a:r>
            <a:r>
              <a:rPr kumimoji="1" lang="en-US" altLang="ja-JP" dirty="0"/>
              <a:t>10~20mA</a:t>
            </a:r>
            <a:r>
              <a:rPr kumimoji="1" lang="ja-JP" altLang="en-US" dirty="0" err="1"/>
              <a:t>、</a:t>
            </a:r>
            <a:r>
              <a:rPr kumimoji="1" lang="ja-JP" altLang="en-US" dirty="0"/>
              <a:t>刺激幅</a:t>
            </a:r>
            <a:r>
              <a:rPr kumimoji="1" lang="en-US" altLang="ja-JP" dirty="0"/>
              <a:t>0.2msec</a:t>
            </a:r>
            <a:r>
              <a:rPr kumimoji="1" lang="ja-JP" altLang="en-US" dirty="0" err="1"/>
              <a:t>、</a:t>
            </a:r>
            <a:r>
              <a:rPr kumimoji="1" lang="ja-JP" altLang="en-US" dirty="0"/>
              <a:t>刺激頻度　</a:t>
            </a:r>
            <a:r>
              <a:rPr kumimoji="1" lang="en-US" altLang="ja-JP" dirty="0"/>
              <a:t>4~5Hz</a:t>
            </a:r>
          </a:p>
          <a:p>
            <a:r>
              <a:rPr kumimoji="1" lang="ja-JP" altLang="en-US" dirty="0"/>
              <a:t>加算回数 </a:t>
            </a:r>
            <a:r>
              <a:rPr kumimoji="1" lang="en-US" altLang="ja-JP" dirty="0"/>
              <a:t>100~1000</a:t>
            </a:r>
            <a:r>
              <a:rPr kumimoji="1" lang="ja-JP" altLang="en-US" dirty="0"/>
              <a:t>回</a:t>
            </a:r>
            <a:endParaRPr kumimoji="1" lang="en-US" altLang="ja-JP" dirty="0"/>
          </a:p>
          <a:p>
            <a:r>
              <a:rPr kumimoji="1" lang="ja-JP" altLang="en-US" dirty="0"/>
              <a:t>分析時間　</a:t>
            </a:r>
            <a:r>
              <a:rPr kumimoji="1" lang="en-US" altLang="ja-JP" dirty="0"/>
              <a:t>70~100msec</a:t>
            </a:r>
          </a:p>
          <a:p>
            <a:r>
              <a:rPr kumimoji="1" lang="ja-JP" altLang="en-US" dirty="0"/>
              <a:t>フィルタ　</a:t>
            </a:r>
            <a:r>
              <a:rPr kumimoji="1" lang="en-US" altLang="ja-JP" dirty="0"/>
              <a:t>20~2000Hz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20</a:t>
            </a:fld>
            <a:endParaRPr kumimoji="1" lang="ja-JP" altLang="en-US"/>
          </a:p>
        </p:txBody>
      </p:sp>
    </p:spTree>
    <p:extLst>
      <p:ext uri="{BB962C8B-B14F-4D97-AF65-F5344CB8AC3E}">
        <p14:creationId xmlns:p14="http://schemas.microsoft.com/office/powerpoint/2010/main" val="38578138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22</a:t>
            </a:fld>
            <a:endParaRPr kumimoji="1" lang="ja-JP" altLang="en-US"/>
          </a:p>
        </p:txBody>
      </p:sp>
    </p:spTree>
    <p:extLst>
      <p:ext uri="{BB962C8B-B14F-4D97-AF65-F5344CB8AC3E}">
        <p14:creationId xmlns:p14="http://schemas.microsoft.com/office/powerpoint/2010/main" val="23512671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刺激：イアホン型刺激装置、</a:t>
            </a:r>
            <a:r>
              <a:rPr kumimoji="1" lang="en-US" altLang="ja-JP" dirty="0"/>
              <a:t>17Hz</a:t>
            </a:r>
            <a:r>
              <a:rPr kumimoji="1" lang="ja-JP" altLang="en-US" dirty="0" err="1"/>
              <a:t>、</a:t>
            </a:r>
            <a:r>
              <a:rPr kumimoji="1" lang="ja-JP" altLang="en-US" dirty="0"/>
              <a:t>刺激幅</a:t>
            </a:r>
            <a:r>
              <a:rPr kumimoji="1" lang="en-US" altLang="ja-JP" dirty="0"/>
              <a:t>:0.1~0.2 </a:t>
            </a:r>
            <a:r>
              <a:rPr kumimoji="1" lang="en-US" altLang="ja-JP" dirty="0" err="1"/>
              <a:t>msec</a:t>
            </a:r>
            <a:r>
              <a:rPr kumimoji="1" lang="ja-JP" altLang="en-US" dirty="0" err="1"/>
              <a:t>、</a:t>
            </a:r>
            <a:r>
              <a:rPr kumimoji="1" lang="en-US" altLang="ja-JP" dirty="0"/>
              <a:t>100~135dB</a:t>
            </a:r>
            <a:r>
              <a:rPr kumimoji="1" lang="ja-JP" altLang="en-US" dirty="0"/>
              <a:t>クリック音、反対側から</a:t>
            </a:r>
            <a:r>
              <a:rPr kumimoji="1" lang="en-US" altLang="ja-JP" dirty="0"/>
              <a:t>-40dB</a:t>
            </a:r>
            <a:r>
              <a:rPr kumimoji="1" lang="ja-JP" altLang="en-US" dirty="0"/>
              <a:t>のホワイトノイズ　</a:t>
            </a:r>
            <a:endParaRPr kumimoji="1" lang="en-US" altLang="ja-JP" dirty="0"/>
          </a:p>
          <a:p>
            <a:r>
              <a:rPr kumimoji="1" lang="ja-JP" altLang="en-US" dirty="0"/>
              <a:t>分析時間</a:t>
            </a:r>
            <a:r>
              <a:rPr kumimoji="1" lang="en-US" altLang="ja-JP" dirty="0"/>
              <a:t>10~20msec</a:t>
            </a:r>
          </a:p>
          <a:p>
            <a:r>
              <a:rPr kumimoji="1" lang="en-US" altLang="ja-JP" dirty="0"/>
              <a:t>500~1000</a:t>
            </a:r>
            <a:r>
              <a:rPr kumimoji="1" lang="ja-JP" altLang="en-US" dirty="0"/>
              <a:t>回加算</a:t>
            </a:r>
            <a:endParaRPr kumimoji="1" lang="en-US" altLang="ja-JP" dirty="0"/>
          </a:p>
          <a:p>
            <a:r>
              <a:rPr kumimoji="1" lang="ja-JP" altLang="en-US" dirty="0"/>
              <a:t>フィルタ　</a:t>
            </a:r>
            <a:r>
              <a:rPr kumimoji="1" lang="en-US" altLang="ja-JP" dirty="0"/>
              <a:t>100~2000Hz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24</a:t>
            </a:fld>
            <a:endParaRPr kumimoji="1" lang="ja-JP" altLang="en-US"/>
          </a:p>
        </p:txBody>
      </p:sp>
    </p:spTree>
    <p:extLst>
      <p:ext uri="{BB962C8B-B14F-4D97-AF65-F5344CB8AC3E}">
        <p14:creationId xmlns:p14="http://schemas.microsoft.com/office/powerpoint/2010/main" val="35382906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a:t>
            </a:r>
            <a:r>
              <a:rPr kumimoji="1" lang="en-US" altLang="ja-JP" dirty="0"/>
              <a:t>LED</a:t>
            </a:r>
            <a:r>
              <a:rPr kumimoji="1" lang="ja-JP" altLang="en-US" dirty="0"/>
              <a:t>光刺激装置、</a:t>
            </a:r>
            <a:r>
              <a:rPr kumimoji="1" lang="en-US" altLang="ja-JP" dirty="0"/>
              <a:t>500~20000</a:t>
            </a:r>
            <a:r>
              <a:rPr kumimoji="1" lang="ja-JP" altLang="en-US" dirty="0"/>
              <a:t>ルクス</a:t>
            </a:r>
            <a:r>
              <a:rPr kumimoji="1" lang="en-US" altLang="ja-JP" dirty="0"/>
              <a:t>(2</a:t>
            </a:r>
            <a:r>
              <a:rPr kumimoji="1" lang="ja-JP" altLang="en-US" dirty="0"/>
              <a:t>万ルクスから開始し振幅が低下しない照度まで下げる</a:t>
            </a:r>
            <a:r>
              <a:rPr kumimoji="1" lang="en-US" altLang="ja-JP" dirty="0"/>
              <a:t>)</a:t>
            </a:r>
            <a:r>
              <a:rPr kumimoji="1" lang="ja-JP" altLang="en-US" dirty="0" err="1"/>
              <a:t>、</a:t>
            </a:r>
            <a:r>
              <a:rPr kumimoji="1" lang="en-US" altLang="ja-JP" dirty="0"/>
              <a:t>1Hz</a:t>
            </a:r>
            <a:r>
              <a:rPr kumimoji="1" lang="ja-JP" altLang="en-US" dirty="0" err="1"/>
              <a:t>、</a:t>
            </a:r>
            <a:r>
              <a:rPr kumimoji="1" lang="ja-JP" altLang="en-US" dirty="0"/>
              <a:t>刺激時間</a:t>
            </a:r>
            <a:r>
              <a:rPr kumimoji="1" lang="en-US" altLang="ja-JP" dirty="0"/>
              <a:t>20msec</a:t>
            </a:r>
            <a:r>
              <a:rPr kumimoji="1" lang="ja-JP" altLang="en-US" dirty="0"/>
              <a:t>　</a:t>
            </a:r>
            <a:endParaRPr kumimoji="1" lang="en-US" altLang="ja-JP" dirty="0"/>
          </a:p>
          <a:p>
            <a:r>
              <a:rPr kumimoji="1" lang="ja-JP" altLang="en-US" dirty="0"/>
              <a:t>分析時間</a:t>
            </a:r>
            <a:r>
              <a:rPr kumimoji="1" lang="en-US" altLang="ja-JP" dirty="0"/>
              <a:t>100msec</a:t>
            </a:r>
          </a:p>
          <a:p>
            <a:r>
              <a:rPr kumimoji="1" lang="en-US" altLang="ja-JP" dirty="0"/>
              <a:t>100</a:t>
            </a:r>
            <a:r>
              <a:rPr kumimoji="1" lang="ja-JP" altLang="en-US" dirty="0"/>
              <a:t>回加算</a:t>
            </a:r>
            <a:endParaRPr kumimoji="1" lang="en-US" altLang="ja-JP" dirty="0"/>
          </a:p>
          <a:p>
            <a:r>
              <a:rPr kumimoji="1" lang="ja-JP" altLang="en-US" dirty="0"/>
              <a:t>フィルタ　</a:t>
            </a:r>
            <a:r>
              <a:rPr kumimoji="1" lang="en-US" altLang="ja-JP" dirty="0"/>
              <a:t>100~2000Hz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26</a:t>
            </a:fld>
            <a:endParaRPr kumimoji="1" lang="ja-JP" altLang="en-US"/>
          </a:p>
        </p:txBody>
      </p:sp>
    </p:spTree>
    <p:extLst>
      <p:ext uri="{BB962C8B-B14F-4D97-AF65-F5344CB8AC3E}">
        <p14:creationId xmlns:p14="http://schemas.microsoft.com/office/powerpoint/2010/main" val="29972833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刺激強度　</a:t>
            </a:r>
            <a:r>
              <a:rPr kumimoji="1" lang="en-US" altLang="ja-JP" dirty="0"/>
              <a:t>0.1~0.3mA</a:t>
            </a:r>
            <a:r>
              <a:rPr kumimoji="1" lang="ja-JP" altLang="en-US" dirty="0" err="1"/>
              <a:t>、</a:t>
            </a:r>
            <a:r>
              <a:rPr kumimoji="1" lang="ja-JP" altLang="en-US" dirty="0"/>
              <a:t>刺激頻度</a:t>
            </a:r>
            <a:r>
              <a:rPr kumimoji="1" lang="en-US" altLang="ja-JP" dirty="0"/>
              <a:t>1~3Hz</a:t>
            </a:r>
            <a:r>
              <a:rPr kumimoji="1" lang="ja-JP" altLang="en-US" dirty="0" err="1"/>
              <a:t>、</a:t>
            </a:r>
            <a:r>
              <a:rPr kumimoji="1" lang="ja-JP" altLang="en-US" dirty="0"/>
              <a:t>刺激幅</a:t>
            </a:r>
            <a:r>
              <a:rPr kumimoji="1" lang="en-US" altLang="ja-JP" dirty="0"/>
              <a:t>0.2msec</a:t>
            </a:r>
          </a:p>
          <a:p>
            <a:r>
              <a:rPr kumimoji="1" lang="ja-JP" altLang="en-US" dirty="0"/>
              <a:t>分析時間 </a:t>
            </a:r>
            <a:r>
              <a:rPr kumimoji="1" lang="en-US" altLang="ja-JP" dirty="0"/>
              <a:t>20msec</a:t>
            </a:r>
          </a:p>
          <a:p>
            <a:r>
              <a:rPr kumimoji="1" lang="ja-JP" altLang="en-US" dirty="0"/>
              <a:t>フィルタ</a:t>
            </a:r>
            <a:r>
              <a:rPr kumimoji="1" lang="en-US" altLang="ja-JP" dirty="0"/>
              <a:t>200~2000Hz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29</a:t>
            </a:fld>
            <a:endParaRPr kumimoji="1" lang="ja-JP" altLang="en-US"/>
          </a:p>
        </p:txBody>
      </p:sp>
    </p:spTree>
    <p:extLst>
      <p:ext uri="{BB962C8B-B14F-4D97-AF65-F5344CB8AC3E}">
        <p14:creationId xmlns:p14="http://schemas.microsoft.com/office/powerpoint/2010/main" val="26757392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刺激強度　</a:t>
            </a:r>
            <a:r>
              <a:rPr kumimoji="1" lang="en-US" altLang="ja-JP" dirty="0"/>
              <a:t>0.1~0.3mA</a:t>
            </a:r>
            <a:r>
              <a:rPr kumimoji="1" lang="ja-JP" altLang="en-US" dirty="0" err="1"/>
              <a:t>、</a:t>
            </a:r>
            <a:r>
              <a:rPr kumimoji="1" lang="ja-JP" altLang="en-US" dirty="0"/>
              <a:t>刺激頻度</a:t>
            </a:r>
            <a:r>
              <a:rPr kumimoji="1" lang="en-US" altLang="ja-JP" dirty="0"/>
              <a:t>1~3Hz</a:t>
            </a:r>
            <a:r>
              <a:rPr kumimoji="1" lang="ja-JP" altLang="en-US" dirty="0" err="1"/>
              <a:t>、</a:t>
            </a:r>
            <a:r>
              <a:rPr kumimoji="1" lang="ja-JP" altLang="en-US" dirty="0"/>
              <a:t>刺激幅</a:t>
            </a:r>
            <a:r>
              <a:rPr kumimoji="1" lang="en-US" altLang="ja-JP" dirty="0"/>
              <a:t>0.2msec</a:t>
            </a:r>
          </a:p>
          <a:p>
            <a:r>
              <a:rPr kumimoji="1" lang="ja-JP" altLang="en-US" dirty="0"/>
              <a:t>分析時間 </a:t>
            </a:r>
            <a:r>
              <a:rPr kumimoji="1" lang="en-US" altLang="ja-JP" dirty="0"/>
              <a:t>20msec</a:t>
            </a:r>
          </a:p>
          <a:p>
            <a:r>
              <a:rPr kumimoji="1" lang="ja-JP" altLang="en-US" dirty="0"/>
              <a:t>フィルタ</a:t>
            </a:r>
            <a:r>
              <a:rPr kumimoji="1" lang="en-US" altLang="ja-JP" dirty="0"/>
              <a:t>200~2000Hz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31</a:t>
            </a:fld>
            <a:endParaRPr kumimoji="1" lang="ja-JP" altLang="en-US"/>
          </a:p>
        </p:txBody>
      </p:sp>
    </p:spTree>
    <p:extLst>
      <p:ext uri="{BB962C8B-B14F-4D97-AF65-F5344CB8AC3E}">
        <p14:creationId xmlns:p14="http://schemas.microsoft.com/office/powerpoint/2010/main" val="33377174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刺激強度　</a:t>
            </a:r>
            <a:r>
              <a:rPr kumimoji="1" lang="en-US" altLang="ja-JP" dirty="0"/>
              <a:t>0.1~0.3mA</a:t>
            </a:r>
            <a:r>
              <a:rPr kumimoji="1" lang="ja-JP" altLang="en-US" dirty="0" err="1"/>
              <a:t>、</a:t>
            </a:r>
            <a:r>
              <a:rPr kumimoji="1" lang="ja-JP" altLang="en-US" dirty="0"/>
              <a:t>刺激頻度</a:t>
            </a:r>
            <a:r>
              <a:rPr kumimoji="1" lang="en-US" altLang="ja-JP" dirty="0"/>
              <a:t>1~3Hz</a:t>
            </a:r>
            <a:r>
              <a:rPr kumimoji="1" lang="ja-JP" altLang="en-US" dirty="0" err="1"/>
              <a:t>、</a:t>
            </a:r>
            <a:r>
              <a:rPr kumimoji="1" lang="ja-JP" altLang="en-US" dirty="0"/>
              <a:t>刺激幅</a:t>
            </a:r>
            <a:r>
              <a:rPr kumimoji="1" lang="en-US" altLang="ja-JP" dirty="0"/>
              <a:t>0.2msec</a:t>
            </a:r>
          </a:p>
          <a:p>
            <a:r>
              <a:rPr kumimoji="1" lang="ja-JP" altLang="en-US" dirty="0"/>
              <a:t>分析時間 </a:t>
            </a:r>
            <a:r>
              <a:rPr kumimoji="1" lang="en-US" altLang="ja-JP" dirty="0"/>
              <a:t>20msec</a:t>
            </a:r>
          </a:p>
          <a:p>
            <a:r>
              <a:rPr kumimoji="1" lang="ja-JP" altLang="en-US" dirty="0"/>
              <a:t>フィルタ</a:t>
            </a:r>
            <a:r>
              <a:rPr kumimoji="1" lang="en-US" altLang="ja-JP" dirty="0"/>
              <a:t>200~2000Hz</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32</a:t>
            </a:fld>
            <a:endParaRPr kumimoji="1" lang="ja-JP" altLang="en-US"/>
          </a:p>
        </p:txBody>
      </p:sp>
    </p:spTree>
    <p:extLst>
      <p:ext uri="{BB962C8B-B14F-4D97-AF65-F5344CB8AC3E}">
        <p14:creationId xmlns:p14="http://schemas.microsoft.com/office/powerpoint/2010/main" val="33229355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a:latin typeface="メイリオ" panose="020B0604030504040204" pitchFamily="50" charset="-128"/>
                <a:ea typeface="メイリオ" panose="020B0604030504040204" pitchFamily="50" charset="-128"/>
              </a:rPr>
              <a:t>KikuchiIsaoID15154929</a:t>
            </a: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33</a:t>
            </a:fld>
            <a:endParaRPr kumimoji="1" lang="ja-JP" altLang="en-US"/>
          </a:p>
        </p:txBody>
      </p:sp>
    </p:spTree>
    <p:extLst>
      <p:ext uri="{BB962C8B-B14F-4D97-AF65-F5344CB8AC3E}">
        <p14:creationId xmlns:p14="http://schemas.microsoft.com/office/powerpoint/2010/main" val="55641110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KikuchiIsao</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34</a:t>
            </a:fld>
            <a:endParaRPr kumimoji="1" lang="ja-JP" altLang="en-US"/>
          </a:p>
        </p:txBody>
      </p:sp>
    </p:spTree>
    <p:extLst>
      <p:ext uri="{BB962C8B-B14F-4D97-AF65-F5344CB8AC3E}">
        <p14:creationId xmlns:p14="http://schemas.microsoft.com/office/powerpoint/2010/main" val="10129284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2</a:t>
            </a:fld>
            <a:endParaRPr kumimoji="1" lang="ja-JP" altLang="en-US"/>
          </a:p>
        </p:txBody>
      </p:sp>
    </p:spTree>
    <p:extLst>
      <p:ext uri="{BB962C8B-B14F-4D97-AF65-F5344CB8AC3E}">
        <p14:creationId xmlns:p14="http://schemas.microsoft.com/office/powerpoint/2010/main" val="19887182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KikuchiIsao</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35</a:t>
            </a:fld>
            <a:endParaRPr kumimoji="1" lang="ja-JP" altLang="en-US"/>
          </a:p>
        </p:txBody>
      </p:sp>
    </p:spTree>
    <p:extLst>
      <p:ext uri="{BB962C8B-B14F-4D97-AF65-F5344CB8AC3E}">
        <p14:creationId xmlns:p14="http://schemas.microsoft.com/office/powerpoint/2010/main" val="12896971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KikuchiIsao</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36</a:t>
            </a:fld>
            <a:endParaRPr kumimoji="1" lang="ja-JP" altLang="en-US"/>
          </a:p>
        </p:txBody>
      </p:sp>
    </p:spTree>
    <p:extLst>
      <p:ext uri="{BB962C8B-B14F-4D97-AF65-F5344CB8AC3E}">
        <p14:creationId xmlns:p14="http://schemas.microsoft.com/office/powerpoint/2010/main" val="33341916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KikuchiIsao</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37</a:t>
            </a:fld>
            <a:endParaRPr kumimoji="1" lang="ja-JP" altLang="en-US"/>
          </a:p>
        </p:txBody>
      </p:sp>
    </p:spTree>
    <p:extLst>
      <p:ext uri="{BB962C8B-B14F-4D97-AF65-F5344CB8AC3E}">
        <p14:creationId xmlns:p14="http://schemas.microsoft.com/office/powerpoint/2010/main" val="60871893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KikuchiIsao</a:t>
            </a:r>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38</a:t>
            </a:fld>
            <a:endParaRPr kumimoji="1" lang="ja-JP" altLang="en-US"/>
          </a:p>
        </p:txBody>
      </p:sp>
    </p:spTree>
    <p:extLst>
      <p:ext uri="{BB962C8B-B14F-4D97-AF65-F5344CB8AC3E}">
        <p14:creationId xmlns:p14="http://schemas.microsoft.com/office/powerpoint/2010/main" val="23243078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ID90015992</a:t>
            </a: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39</a:t>
            </a:fld>
            <a:endParaRPr kumimoji="1" lang="ja-JP" altLang="en-US"/>
          </a:p>
        </p:txBody>
      </p:sp>
    </p:spTree>
    <p:extLst>
      <p:ext uri="{BB962C8B-B14F-4D97-AF65-F5344CB8AC3E}">
        <p14:creationId xmlns:p14="http://schemas.microsoft.com/office/powerpoint/2010/main" val="41659797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40</a:t>
            </a:fld>
            <a:endParaRPr kumimoji="1" lang="ja-JP" altLang="en-US"/>
          </a:p>
        </p:txBody>
      </p:sp>
    </p:spTree>
    <p:extLst>
      <p:ext uri="{BB962C8B-B14F-4D97-AF65-F5344CB8AC3E}">
        <p14:creationId xmlns:p14="http://schemas.microsoft.com/office/powerpoint/2010/main" val="40547884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en-US" altLang="ja-JP"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41</a:t>
            </a:fld>
            <a:endParaRPr kumimoji="1" lang="ja-JP" altLang="en-US"/>
          </a:p>
        </p:txBody>
      </p:sp>
    </p:spTree>
    <p:extLst>
      <p:ext uri="{BB962C8B-B14F-4D97-AF65-F5344CB8AC3E}">
        <p14:creationId xmlns:p14="http://schemas.microsoft.com/office/powerpoint/2010/main" val="10805698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42</a:t>
            </a:fld>
            <a:endParaRPr kumimoji="1" lang="ja-JP" altLang="en-US"/>
          </a:p>
        </p:txBody>
      </p:sp>
    </p:spTree>
    <p:extLst>
      <p:ext uri="{BB962C8B-B14F-4D97-AF65-F5344CB8AC3E}">
        <p14:creationId xmlns:p14="http://schemas.microsoft.com/office/powerpoint/2010/main" val="15913555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43</a:t>
            </a:fld>
            <a:endParaRPr kumimoji="1" lang="ja-JP" altLang="en-US"/>
          </a:p>
        </p:txBody>
      </p:sp>
    </p:spTree>
    <p:extLst>
      <p:ext uri="{BB962C8B-B14F-4D97-AF65-F5344CB8AC3E}">
        <p14:creationId xmlns:p14="http://schemas.microsoft.com/office/powerpoint/2010/main" val="5343003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p>
          <a:p>
            <a:endParaRPr kumimoji="1" lang="en-US" altLang="ja-JP" sz="1200" dirty="0">
              <a:latin typeface="メイリオ" panose="020B0604030504040204" pitchFamily="50" charset="-128"/>
              <a:ea typeface="メイリオ" panose="020B0604030504040204" pitchFamily="50" charset="-128"/>
            </a:endParaRPr>
          </a:p>
          <a:p>
            <a:r>
              <a:rPr kumimoji="1" lang="en-US" altLang="ja-JP" dirty="0"/>
              <a:t>BR brachioradialis C5-6</a:t>
            </a:r>
          </a:p>
          <a:p>
            <a:r>
              <a:rPr kumimoji="1" lang="en-US" altLang="ja-JP" dirty="0"/>
              <a:t>APB adductor pollicis brevis </a:t>
            </a:r>
            <a:r>
              <a:rPr kumimoji="1" lang="ja-JP" altLang="en-US" dirty="0"/>
              <a:t>短母指外転筋</a:t>
            </a:r>
            <a:endParaRPr kumimoji="1" lang="en-US" altLang="ja-JP" dirty="0"/>
          </a:p>
          <a:p>
            <a:r>
              <a:rPr kumimoji="1" lang="en-US" altLang="ja-JP" dirty="0"/>
              <a:t>Add adductor femoris </a:t>
            </a:r>
            <a:r>
              <a:rPr kumimoji="1" lang="ja-JP" altLang="en-US" dirty="0"/>
              <a:t>大腿内転筋</a:t>
            </a:r>
            <a:r>
              <a:rPr kumimoji="1" lang="en-US" altLang="ja-JP" dirty="0"/>
              <a:t>L2-4</a:t>
            </a:r>
          </a:p>
          <a:p>
            <a:r>
              <a:rPr kumimoji="1" lang="en-US" altLang="ja-JP" dirty="0"/>
              <a:t>FDB flexor digitorum brevis</a:t>
            </a:r>
            <a:r>
              <a:rPr kumimoji="1" lang="ja-JP" altLang="en-US" dirty="0"/>
              <a:t>短指屈筋</a:t>
            </a:r>
            <a:r>
              <a:rPr kumimoji="1" lang="en-US" altLang="ja-JP" dirty="0"/>
              <a:t>L5-S1</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44</a:t>
            </a:fld>
            <a:endParaRPr kumimoji="1" lang="ja-JP" altLang="en-US"/>
          </a:p>
        </p:txBody>
      </p:sp>
    </p:spTree>
    <p:extLst>
      <p:ext uri="{BB962C8B-B14F-4D97-AF65-F5344CB8AC3E}">
        <p14:creationId xmlns:p14="http://schemas.microsoft.com/office/powerpoint/2010/main" val="33262765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a:bodyPr>
          <a:lstStyle/>
          <a:p>
            <a:r>
              <a:rPr kumimoji="1" lang="ja-JP" altLang="en-US" dirty="0"/>
              <a:t>イタリアボローニャ大学　ルイージ・ガルヴァーニ（</a:t>
            </a:r>
            <a:r>
              <a:rPr kumimoji="1" lang="en-US" altLang="ja-JP" dirty="0"/>
              <a:t>Luigi Galvani</a:t>
            </a:r>
            <a:r>
              <a:rPr kumimoji="1" lang="ja-JP" altLang="en-US" dirty="0" err="1"/>
              <a:t>、</a:t>
            </a:r>
            <a:r>
              <a:rPr kumimoji="1" lang="en-US" altLang="ja-JP" dirty="0"/>
              <a:t>1737</a:t>
            </a:r>
            <a:r>
              <a:rPr kumimoji="1" lang="ja-JP" altLang="en-US" dirty="0"/>
              <a:t>年</a:t>
            </a:r>
            <a:r>
              <a:rPr kumimoji="1" lang="en-US" altLang="ja-JP" dirty="0"/>
              <a:t>9</a:t>
            </a:r>
            <a:r>
              <a:rPr kumimoji="1" lang="ja-JP" altLang="en-US" dirty="0"/>
              <a:t>月</a:t>
            </a:r>
            <a:r>
              <a:rPr kumimoji="1" lang="en-US" altLang="ja-JP" dirty="0"/>
              <a:t>9</a:t>
            </a:r>
            <a:r>
              <a:rPr kumimoji="1" lang="ja-JP" altLang="en-US" dirty="0"/>
              <a:t>日 </a:t>
            </a:r>
            <a:r>
              <a:rPr kumimoji="1" lang="en-US" altLang="ja-JP" dirty="0"/>
              <a:t>- 1798</a:t>
            </a:r>
            <a:r>
              <a:rPr kumimoji="1" lang="ja-JP" altLang="en-US" dirty="0"/>
              <a:t>年</a:t>
            </a:r>
            <a:r>
              <a:rPr kumimoji="1" lang="en-US" altLang="ja-JP" dirty="0"/>
              <a:t>12</a:t>
            </a:r>
            <a:r>
              <a:rPr kumimoji="1" lang="ja-JP" altLang="en-US" dirty="0"/>
              <a:t>月</a:t>
            </a:r>
            <a:r>
              <a:rPr kumimoji="1" lang="en-US" altLang="ja-JP" dirty="0"/>
              <a:t>4</a:t>
            </a:r>
            <a:r>
              <a:rPr kumimoji="1" lang="ja-JP" altLang="en-US" dirty="0"/>
              <a:t>日）イタリアのボローニャ出身の医師、物理学者。</a:t>
            </a:r>
            <a:r>
              <a:rPr kumimoji="1" lang="en-US" altLang="ja-JP" dirty="0"/>
              <a:t>1771</a:t>
            </a:r>
            <a:r>
              <a:rPr kumimoji="1" lang="ja-JP" altLang="en-US" dirty="0"/>
              <a:t>年、電気火花を当てると死んだカエルの筋肉が痙攣することを発見。これが生体電気研究の端緒となり、今日の神経系の電気パターンや信号の研究に繋がっている。</a:t>
            </a:r>
            <a:endParaRPr kumimoji="1" lang="en-US" altLang="ja-JP" dirty="0"/>
          </a:p>
          <a:p>
            <a:r>
              <a:rPr kumimoji="1" lang="en-US" altLang="ja-JP" dirty="0"/>
              <a:t>1780</a:t>
            </a:r>
            <a:r>
              <a:rPr kumimoji="1" lang="ja-JP" altLang="en-US" dirty="0"/>
              <a:t>年</a:t>
            </a:r>
            <a:r>
              <a:rPr kumimoji="1" lang="en-US" altLang="ja-JP" dirty="0"/>
              <a:t>11</a:t>
            </a:r>
            <a:r>
              <a:rPr kumimoji="1" lang="ja-JP" altLang="en-US" dirty="0"/>
              <a:t>月、患者のためのスープの材料としてカエルの解剖をする際に切断用と固定用の</a:t>
            </a:r>
            <a:r>
              <a:rPr kumimoji="1" lang="en-US" altLang="ja-JP" dirty="0"/>
              <a:t>2</a:t>
            </a:r>
            <a:r>
              <a:rPr kumimoji="1" lang="ja-JP" altLang="en-US" dirty="0" err="1"/>
              <a:t>つの</a:t>
            </a:r>
            <a:r>
              <a:rPr kumimoji="1" lang="ja-JP" altLang="en-US" dirty="0"/>
              <a:t>メスをカエルの足に差し入れるとこれが震えるのを発見。カエルの足の中に電気が起こるのを見つけた「ガルヴァーニの発見」は電気に関する発見の口火となった。ガルヴァーニは、</a:t>
            </a:r>
            <a:r>
              <a:rPr kumimoji="1" lang="en-US" altLang="ja-JP" dirty="0"/>
              <a:t>1791</a:t>
            </a:r>
            <a:r>
              <a:rPr kumimoji="1" lang="ja-JP" altLang="en-US" dirty="0"/>
              <a:t>年に </a:t>
            </a:r>
            <a:r>
              <a:rPr kumimoji="1" lang="en-US" altLang="ja-JP" dirty="0"/>
              <a:t>De </a:t>
            </a:r>
            <a:r>
              <a:rPr kumimoji="1" lang="en-US" altLang="ja-JP" dirty="0" err="1"/>
              <a:t>viribus</a:t>
            </a:r>
            <a:r>
              <a:rPr kumimoji="1" lang="en-US" altLang="ja-JP" dirty="0"/>
              <a:t> </a:t>
            </a:r>
            <a:r>
              <a:rPr kumimoji="1" lang="en-US" altLang="ja-JP" dirty="0" err="1"/>
              <a:t>electricitatis</a:t>
            </a:r>
            <a:r>
              <a:rPr kumimoji="1" lang="en-US" altLang="ja-JP" dirty="0"/>
              <a:t> in </a:t>
            </a:r>
            <a:r>
              <a:rPr kumimoji="1" lang="en-US" altLang="ja-JP" dirty="0" err="1"/>
              <a:t>motu</a:t>
            </a:r>
            <a:r>
              <a:rPr kumimoji="1" lang="en-US" altLang="ja-JP" dirty="0"/>
              <a:t> </a:t>
            </a:r>
            <a:r>
              <a:rPr kumimoji="1" lang="en-US" altLang="ja-JP" dirty="0" err="1"/>
              <a:t>musculari</a:t>
            </a:r>
            <a:r>
              <a:rPr kumimoji="1" lang="en-US" altLang="ja-JP" dirty="0"/>
              <a:t> </a:t>
            </a:r>
            <a:r>
              <a:rPr kumimoji="1" lang="en-US" altLang="ja-JP" dirty="0" err="1"/>
              <a:t>commentarius</a:t>
            </a:r>
            <a:r>
              <a:rPr kumimoji="1" lang="ja-JP" altLang="en-US" dirty="0"/>
              <a:t>（筋肉の運動における電気の力について）を著し、上述の現象は生物の中に電気が蓄えられる動物電気によると推論をたてた。ガレノス以来、筋肉が動くのは神経が何らかの液体を運び、筋肉を膨張させるためだと考えられていた </a:t>
            </a:r>
            <a:r>
              <a:rPr kumimoji="1" lang="en-US" altLang="ja-JP" dirty="0"/>
              <a:t>(balloonist theory)</a:t>
            </a:r>
            <a:r>
              <a:rPr kumimoji="1" lang="ja-JP" altLang="en-US" dirty="0" err="1"/>
              <a:t>。</a:t>
            </a:r>
            <a:r>
              <a:rPr kumimoji="1" lang="ja-JP" altLang="en-US" dirty="0"/>
              <a:t>ガルヴァーニの発見はこれを否定するもので、電気と筋収縮に関係があることを明らかにしたものである。ガルヴァーニは筋肉を収縮させる力を「動物電気 </a:t>
            </a:r>
            <a:r>
              <a:rPr kumimoji="1" lang="en-US" altLang="ja-JP" dirty="0"/>
              <a:t>(animal electricity)</a:t>
            </a:r>
            <a:r>
              <a:rPr kumimoji="1" lang="ja-JP" altLang="en-US" dirty="0"/>
              <a:t>」と名付けた。ガルヴァーニや同時代の科学者らは、神経によって運ばれる電気流体が筋肉の収縮を起こすと解釈した。この現象をアレッサンドロ・ボルタがガルヴァーニにちなんで </a:t>
            </a:r>
            <a:r>
              <a:rPr kumimoji="1" lang="en-US" altLang="ja-JP" dirty="0"/>
              <a:t>galvanism</a:t>
            </a:r>
            <a:r>
              <a:rPr kumimoji="1" lang="ja-JP" altLang="en-US" dirty="0"/>
              <a:t>（ガルヴァーニ電気）と名付けた。今ではこのような生物学的現象の研究は電気生理学と呼ばれている。</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a:t>
            </a:fld>
            <a:endParaRPr kumimoji="1" lang="ja-JP" altLang="en-US"/>
          </a:p>
        </p:txBody>
      </p:sp>
    </p:spTree>
    <p:extLst>
      <p:ext uri="{BB962C8B-B14F-4D97-AF65-F5344CB8AC3E}">
        <p14:creationId xmlns:p14="http://schemas.microsoft.com/office/powerpoint/2010/main" val="40477151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45</a:t>
            </a:fld>
            <a:endParaRPr kumimoji="1" lang="ja-JP" altLang="en-US"/>
          </a:p>
        </p:txBody>
      </p:sp>
    </p:spTree>
    <p:extLst>
      <p:ext uri="{BB962C8B-B14F-4D97-AF65-F5344CB8AC3E}">
        <p14:creationId xmlns:p14="http://schemas.microsoft.com/office/powerpoint/2010/main" val="36961744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err="1">
                <a:latin typeface="メイリオ" panose="020B0604030504040204" pitchFamily="50" charset="-128"/>
                <a:ea typeface="メイリオ" panose="020B0604030504040204" pitchFamily="50" charset="-128"/>
              </a:rPr>
              <a:t>YokoyamaYukikazu</a:t>
            </a:r>
            <a:r>
              <a:rPr lang="en-US" altLang="ja-JP" sz="1200" dirty="0">
                <a:latin typeface="メイリオ" panose="020B0604030504040204" pitchFamily="50" charset="-128"/>
                <a:ea typeface="メイリオ" panose="020B0604030504040204" pitchFamily="50" charset="-128"/>
              </a:rPr>
              <a:t> ID90015992</a:t>
            </a: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46</a:t>
            </a:fld>
            <a:endParaRPr kumimoji="1" lang="ja-JP" altLang="en-US"/>
          </a:p>
        </p:txBody>
      </p:sp>
    </p:spTree>
    <p:extLst>
      <p:ext uri="{BB962C8B-B14F-4D97-AF65-F5344CB8AC3E}">
        <p14:creationId xmlns:p14="http://schemas.microsoft.com/office/powerpoint/2010/main" val="17214932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YokoyamaYukikazu</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47</a:t>
            </a:fld>
            <a:endParaRPr kumimoji="1" lang="ja-JP" altLang="en-US"/>
          </a:p>
        </p:txBody>
      </p:sp>
    </p:spTree>
    <p:extLst>
      <p:ext uri="{BB962C8B-B14F-4D97-AF65-F5344CB8AC3E}">
        <p14:creationId xmlns:p14="http://schemas.microsoft.com/office/powerpoint/2010/main" val="30954952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YokoyamaYukikazu</a:t>
            </a:r>
            <a:endParaRPr kumimoji="1" lang="en-US" altLang="ja-JP"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48</a:t>
            </a:fld>
            <a:endParaRPr kumimoji="1" lang="ja-JP" altLang="en-US"/>
          </a:p>
        </p:txBody>
      </p:sp>
    </p:spTree>
    <p:extLst>
      <p:ext uri="{BB962C8B-B14F-4D97-AF65-F5344CB8AC3E}">
        <p14:creationId xmlns:p14="http://schemas.microsoft.com/office/powerpoint/2010/main" val="17320654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a:latin typeface="メイリオ" panose="020B0604030504040204" pitchFamily="50" charset="-128"/>
                <a:ea typeface="メイリオ" panose="020B0604030504040204" pitchFamily="50" charset="-128"/>
              </a:rPr>
              <a:t>Kodama </a:t>
            </a:r>
            <a:r>
              <a:rPr lang="en-US" altLang="ja-JP" sz="1200" dirty="0" err="1">
                <a:latin typeface="メイリオ" panose="020B0604030504040204" pitchFamily="50" charset="-128"/>
                <a:ea typeface="メイリオ" panose="020B0604030504040204" pitchFamily="50" charset="-128"/>
              </a:rPr>
              <a:t>Shigeko</a:t>
            </a:r>
            <a:r>
              <a:rPr lang="en-US" altLang="ja-JP" sz="1200" dirty="0">
                <a:latin typeface="メイリオ" panose="020B0604030504040204" pitchFamily="50" charset="-128"/>
                <a:ea typeface="メイリオ" panose="020B0604030504040204" pitchFamily="50" charset="-128"/>
              </a:rPr>
              <a:t> </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49</a:t>
            </a:fld>
            <a:endParaRPr kumimoji="1" lang="ja-JP" altLang="en-US"/>
          </a:p>
        </p:txBody>
      </p:sp>
    </p:spTree>
    <p:extLst>
      <p:ext uri="{BB962C8B-B14F-4D97-AF65-F5344CB8AC3E}">
        <p14:creationId xmlns:p14="http://schemas.microsoft.com/office/powerpoint/2010/main" val="350937800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YokoyamaYukikazu</a:t>
            </a:r>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50</a:t>
            </a:fld>
            <a:endParaRPr kumimoji="1" lang="ja-JP" altLang="en-US"/>
          </a:p>
        </p:txBody>
      </p:sp>
    </p:spTree>
    <p:extLst>
      <p:ext uri="{BB962C8B-B14F-4D97-AF65-F5344CB8AC3E}">
        <p14:creationId xmlns:p14="http://schemas.microsoft.com/office/powerpoint/2010/main" val="41848496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YokoyamaYukikazu</a:t>
            </a:r>
            <a:endParaRPr lang="en-US" altLang="ja-JP" sz="1200" dirty="0">
              <a:latin typeface="メイリオ" panose="020B0604030504040204" pitchFamily="50" charset="-128"/>
              <a:ea typeface="メイリオ" panose="020B0604030504040204" pitchFamily="50" charset="-128"/>
            </a:endParaRPr>
          </a:p>
          <a:p>
            <a:r>
              <a:rPr kumimoji="1" lang="en-US" altLang="ja-JP" sz="1200" dirty="0">
                <a:latin typeface="メイリオ" panose="020B0604030504040204" pitchFamily="50" charset="-128"/>
                <a:ea typeface="メイリオ" panose="020B0604030504040204" pitchFamily="50" charset="-128"/>
              </a:rPr>
              <a:t>BB brachioradialis </a:t>
            </a:r>
            <a:r>
              <a:rPr kumimoji="1" lang="ja-JP" altLang="en-US" sz="1200" dirty="0">
                <a:latin typeface="メイリオ" panose="020B0604030504040204" pitchFamily="50" charset="-128"/>
                <a:ea typeface="メイリオ" panose="020B0604030504040204" pitchFamily="50" charset="-128"/>
              </a:rPr>
              <a:t>腕橈骨筋　</a:t>
            </a:r>
            <a:r>
              <a:rPr kumimoji="1" lang="en-US" altLang="ja-JP" sz="1200" dirty="0">
                <a:latin typeface="メイリオ" panose="020B0604030504040204" pitchFamily="50" charset="-128"/>
                <a:ea typeface="メイリオ" panose="020B0604030504040204" pitchFamily="50" charset="-128"/>
              </a:rPr>
              <a:t>C5,6</a:t>
            </a:r>
          </a:p>
          <a:p>
            <a:r>
              <a:rPr kumimoji="1" lang="en-US" altLang="ja-JP" sz="1200" dirty="0">
                <a:latin typeface="メイリオ" panose="020B0604030504040204" pitchFamily="50" charset="-128"/>
                <a:ea typeface="メイリオ" panose="020B0604030504040204" pitchFamily="50" charset="-128"/>
              </a:rPr>
              <a:t>QF quadriceps femoris </a:t>
            </a:r>
            <a:r>
              <a:rPr kumimoji="1" lang="ja-JP" altLang="en-US" sz="1200" dirty="0">
                <a:latin typeface="メイリオ" panose="020B0604030504040204" pitchFamily="50" charset="-128"/>
                <a:ea typeface="メイリオ" panose="020B0604030504040204" pitchFamily="50" charset="-128"/>
              </a:rPr>
              <a:t>大腿四頭筋　</a:t>
            </a:r>
            <a:r>
              <a:rPr kumimoji="1" lang="en-US" altLang="ja-JP" sz="1200" dirty="0">
                <a:latin typeface="メイリオ" panose="020B0604030504040204" pitchFamily="50" charset="-128"/>
                <a:ea typeface="メイリオ" panose="020B0604030504040204" pitchFamily="50" charset="-128"/>
              </a:rPr>
              <a:t>L2~4</a:t>
            </a:r>
          </a:p>
          <a:p>
            <a:r>
              <a:rPr kumimoji="1" lang="en-US" altLang="ja-JP" sz="1200" dirty="0">
                <a:latin typeface="メイリオ" panose="020B0604030504040204" pitchFamily="50" charset="-128"/>
                <a:ea typeface="メイリオ" panose="020B0604030504040204" pitchFamily="50" charset="-128"/>
              </a:rPr>
              <a:t>FDB flexor digitorum brevis </a:t>
            </a:r>
            <a:r>
              <a:rPr kumimoji="1" lang="ja-JP" altLang="en-US" sz="1200" dirty="0">
                <a:latin typeface="メイリオ" panose="020B0604030504040204" pitchFamily="50" charset="-128"/>
                <a:ea typeface="メイリオ" panose="020B0604030504040204" pitchFamily="50" charset="-128"/>
              </a:rPr>
              <a:t>短母趾屈筋　</a:t>
            </a:r>
            <a:r>
              <a:rPr kumimoji="1" lang="en-US" altLang="ja-JP" sz="1200" dirty="0">
                <a:latin typeface="メイリオ" panose="020B0604030504040204" pitchFamily="50" charset="-128"/>
                <a:ea typeface="メイリオ" panose="020B0604030504040204" pitchFamily="50" charset="-128"/>
              </a:rPr>
              <a:t>L5,S1</a:t>
            </a:r>
          </a:p>
          <a:p>
            <a:r>
              <a:rPr kumimoji="1" lang="en-US" altLang="ja-JP" dirty="0"/>
              <a:t>OC orbicularis oculi </a:t>
            </a:r>
            <a:r>
              <a:rPr kumimoji="1" lang="ja-JP" altLang="en-US" dirty="0"/>
              <a:t>口輪筋　</a:t>
            </a:r>
            <a:r>
              <a:rPr kumimoji="1" lang="en-US" altLang="ja-JP" dirty="0"/>
              <a:t>Ⅶ</a:t>
            </a:r>
          </a:p>
          <a:p>
            <a:r>
              <a:rPr kumimoji="1" lang="en-US" altLang="ja-JP" dirty="0"/>
              <a:t>OR orbicularis </a:t>
            </a:r>
            <a:r>
              <a:rPr kumimoji="1" lang="en-US" altLang="ja-JP" dirty="0" err="1"/>
              <a:t>oris</a:t>
            </a:r>
            <a:r>
              <a:rPr kumimoji="1" lang="en-US" altLang="ja-JP" dirty="0"/>
              <a:t> </a:t>
            </a:r>
            <a:r>
              <a:rPr kumimoji="1" lang="ja-JP" altLang="en-US" dirty="0"/>
              <a:t>眼輪筋　</a:t>
            </a:r>
            <a:r>
              <a:rPr kumimoji="1" lang="en-US" altLang="ja-JP" dirty="0"/>
              <a:t>Ⅶ</a:t>
            </a:r>
          </a:p>
          <a:p>
            <a:r>
              <a:rPr kumimoji="1" lang="en-US" altLang="ja-JP" dirty="0"/>
              <a:t>APB abductor pollicis brevis </a:t>
            </a:r>
            <a:r>
              <a:rPr kumimoji="1" lang="ja-JP" altLang="en-US" dirty="0"/>
              <a:t>短母指外転筋　</a:t>
            </a:r>
            <a:r>
              <a:rPr kumimoji="1" lang="en-US" altLang="ja-JP" dirty="0"/>
              <a:t>C7,8,Th1</a:t>
            </a:r>
            <a:r>
              <a:rPr kumimoji="1" lang="ja-JP" altLang="en-US" dirty="0"/>
              <a:t>　正中神経</a:t>
            </a: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51</a:t>
            </a:fld>
            <a:endParaRPr kumimoji="1" lang="ja-JP" altLang="en-US"/>
          </a:p>
        </p:txBody>
      </p:sp>
    </p:spTree>
    <p:extLst>
      <p:ext uri="{BB962C8B-B14F-4D97-AF65-F5344CB8AC3E}">
        <p14:creationId xmlns:p14="http://schemas.microsoft.com/office/powerpoint/2010/main" val="15042751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en-US" altLang="ja-JP" sz="1200" dirty="0" err="1">
                <a:latin typeface="メイリオ" panose="020B0604030504040204" pitchFamily="50" charset="-128"/>
                <a:ea typeface="メイリオ" panose="020B0604030504040204" pitchFamily="50" charset="-128"/>
              </a:rPr>
              <a:t>YokoyamaYukikazu</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52</a:t>
            </a:fld>
            <a:endParaRPr kumimoji="1" lang="ja-JP" altLang="en-US"/>
          </a:p>
        </p:txBody>
      </p:sp>
    </p:spTree>
    <p:extLst>
      <p:ext uri="{BB962C8B-B14F-4D97-AF65-F5344CB8AC3E}">
        <p14:creationId xmlns:p14="http://schemas.microsoft.com/office/powerpoint/2010/main" val="20383737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err="1">
                <a:latin typeface="メイリオ" panose="020B0604030504040204" pitchFamily="50" charset="-128"/>
                <a:ea typeface="メイリオ" panose="020B0604030504040204" pitchFamily="50" charset="-128"/>
              </a:rPr>
              <a:t>Kitajima</a:t>
            </a:r>
            <a:r>
              <a:rPr lang="en-US" altLang="ja-JP" sz="1200" baseline="0" dirty="0">
                <a:latin typeface="メイリオ" panose="020B0604030504040204" pitchFamily="50" charset="-128"/>
                <a:ea typeface="メイリオ" panose="020B0604030504040204" pitchFamily="50" charset="-128"/>
              </a:rPr>
              <a:t> </a:t>
            </a:r>
            <a:r>
              <a:rPr lang="en-US" altLang="ja-JP" sz="1200" baseline="0" dirty="0" err="1">
                <a:latin typeface="メイリオ" panose="020B0604030504040204" pitchFamily="50" charset="-128"/>
                <a:ea typeface="メイリオ" panose="020B0604030504040204" pitchFamily="50" charset="-128"/>
              </a:rPr>
              <a:t>Taeko</a:t>
            </a:r>
            <a:endParaRPr lang="en-US" altLang="ja-JP" sz="1200" dirty="0">
              <a:latin typeface="メイリオ" panose="020B0604030504040204" pitchFamily="50" charset="-128"/>
              <a:ea typeface="メイリオ" panose="020B0604030504040204" pitchFamily="50" charset="-128"/>
            </a:endParaRP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53</a:t>
            </a:fld>
            <a:endParaRPr kumimoji="1" lang="ja-JP" altLang="en-US"/>
          </a:p>
        </p:txBody>
      </p:sp>
    </p:spTree>
    <p:extLst>
      <p:ext uri="{BB962C8B-B14F-4D97-AF65-F5344CB8AC3E}">
        <p14:creationId xmlns:p14="http://schemas.microsoft.com/office/powerpoint/2010/main" val="1512199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Kitajima</a:t>
            </a:r>
            <a:r>
              <a:rPr lang="en-US" altLang="ja-JP" sz="1200" baseline="0" dirty="0">
                <a:latin typeface="メイリオ" panose="020B0604030504040204" pitchFamily="50" charset="-128"/>
                <a:ea typeface="メイリオ" panose="020B0604030504040204" pitchFamily="50" charset="-128"/>
              </a:rPr>
              <a:t> </a:t>
            </a:r>
            <a:r>
              <a:rPr lang="en-US" altLang="ja-JP" sz="1200" baseline="0" dirty="0" err="1">
                <a:latin typeface="メイリオ" panose="020B0604030504040204" pitchFamily="50" charset="-128"/>
                <a:ea typeface="メイリオ" panose="020B0604030504040204" pitchFamily="50" charset="-128"/>
              </a:rPr>
              <a:t>Taeko</a:t>
            </a:r>
            <a:endParaRPr lang="en-US" altLang="ja-JP" sz="1200" dirty="0">
              <a:latin typeface="メイリオ" panose="020B0604030504040204" pitchFamily="50" charset="-128"/>
              <a:ea typeface="メイリオ" panose="020B0604030504040204" pitchFamily="50" charset="-128"/>
            </a:endParaRP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54</a:t>
            </a:fld>
            <a:endParaRPr kumimoji="1" lang="ja-JP" altLang="en-US"/>
          </a:p>
        </p:txBody>
      </p:sp>
    </p:spTree>
    <p:extLst>
      <p:ext uri="{BB962C8B-B14F-4D97-AF65-F5344CB8AC3E}">
        <p14:creationId xmlns:p14="http://schemas.microsoft.com/office/powerpoint/2010/main" val="10362749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エミール・ハインリヒ・デュ・ボア＝レーモン（</a:t>
            </a:r>
            <a:r>
              <a:rPr kumimoji="1" lang="en-US" altLang="ja-JP" dirty="0"/>
              <a:t>Emil Heinrich du Bois-</a:t>
            </a:r>
            <a:r>
              <a:rPr kumimoji="1" lang="en-US" altLang="ja-JP" dirty="0" err="1"/>
              <a:t>Reymond</a:t>
            </a:r>
            <a:r>
              <a:rPr kumimoji="1" lang="en-US" altLang="ja-JP" dirty="0"/>
              <a:t>, 1818</a:t>
            </a:r>
            <a:r>
              <a:rPr kumimoji="1" lang="ja-JP" altLang="en-US" dirty="0"/>
              <a:t>年</a:t>
            </a:r>
            <a:r>
              <a:rPr kumimoji="1" lang="en-US" altLang="ja-JP" dirty="0"/>
              <a:t>11</a:t>
            </a:r>
            <a:r>
              <a:rPr kumimoji="1" lang="ja-JP" altLang="en-US" dirty="0"/>
              <a:t>月</a:t>
            </a:r>
            <a:r>
              <a:rPr kumimoji="1" lang="en-US" altLang="ja-JP" dirty="0"/>
              <a:t>7</a:t>
            </a:r>
            <a:r>
              <a:rPr kumimoji="1" lang="ja-JP" altLang="en-US" dirty="0"/>
              <a:t>日 </a:t>
            </a:r>
            <a:r>
              <a:rPr kumimoji="1" lang="en-US" altLang="ja-JP" dirty="0"/>
              <a:t>- 1896</a:t>
            </a:r>
            <a:r>
              <a:rPr kumimoji="1" lang="ja-JP" altLang="en-US" dirty="0"/>
              <a:t>年</a:t>
            </a:r>
            <a:r>
              <a:rPr kumimoji="1" lang="en-US" altLang="ja-JP" dirty="0"/>
              <a:t>12</a:t>
            </a:r>
            <a:r>
              <a:rPr kumimoji="1" lang="ja-JP" altLang="en-US" dirty="0"/>
              <a:t>月</a:t>
            </a:r>
            <a:r>
              <a:rPr kumimoji="1" lang="en-US" altLang="ja-JP" dirty="0"/>
              <a:t>26</a:t>
            </a:r>
            <a:r>
              <a:rPr kumimoji="1" lang="ja-JP" altLang="en-US" dirty="0"/>
              <a:t>日）は</a:t>
            </a:r>
            <a:r>
              <a:rPr kumimoji="1" lang="en-US" altLang="ja-JP" dirty="0"/>
              <a:t>19</a:t>
            </a:r>
            <a:r>
              <a:rPr kumimoji="1" lang="ja-JP" altLang="en-US" dirty="0"/>
              <a:t>世紀のドイツの医師、生理学者。動物筋肉中での活動電位の研究を行い、電気生理学の基礎を築いた人物の一人。ベルリン大学生理学教室教授。人間が持つ自然認識の限界、簡単に言えば人間が持ちうる科学的な知識の限界について論じた。レーモンの立場は「我々は知らない、そして永遠に知ることはないだろう」（イグノラムス・イグノラビムス、</a:t>
            </a:r>
            <a:r>
              <a:rPr kumimoji="1" lang="en-US" altLang="ja-JP" dirty="0"/>
              <a:t>Ignoramus et </a:t>
            </a:r>
            <a:r>
              <a:rPr kumimoji="1" lang="en-US" altLang="ja-JP" dirty="0" err="1"/>
              <a:t>ignorabimus</a:t>
            </a:r>
            <a:r>
              <a:rPr kumimoji="1" lang="ja-JP" altLang="en-US" dirty="0"/>
              <a:t>）</a:t>
            </a: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a:t>
            </a:fld>
            <a:endParaRPr kumimoji="1" lang="ja-JP" altLang="en-US"/>
          </a:p>
        </p:txBody>
      </p:sp>
    </p:spTree>
    <p:extLst>
      <p:ext uri="{BB962C8B-B14F-4D97-AF65-F5344CB8AC3E}">
        <p14:creationId xmlns:p14="http://schemas.microsoft.com/office/powerpoint/2010/main" val="41612436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Kitajima</a:t>
            </a:r>
            <a:r>
              <a:rPr lang="en-US" altLang="ja-JP" sz="1200" baseline="0" dirty="0">
                <a:latin typeface="メイリオ" panose="020B0604030504040204" pitchFamily="50" charset="-128"/>
                <a:ea typeface="メイリオ" panose="020B0604030504040204" pitchFamily="50" charset="-128"/>
              </a:rPr>
              <a:t> Taeko</a:t>
            </a:r>
            <a:endParaRPr lang="en-US" altLang="ja-JP" sz="1200"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55</a:t>
            </a:fld>
            <a:endParaRPr kumimoji="1" lang="ja-JP" altLang="en-US"/>
          </a:p>
        </p:txBody>
      </p:sp>
    </p:spTree>
    <p:extLst>
      <p:ext uri="{BB962C8B-B14F-4D97-AF65-F5344CB8AC3E}">
        <p14:creationId xmlns:p14="http://schemas.microsoft.com/office/powerpoint/2010/main" val="21467936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Kitajima</a:t>
            </a:r>
            <a:r>
              <a:rPr lang="en-US" altLang="ja-JP" sz="1200" baseline="0" dirty="0">
                <a:latin typeface="メイリオ" panose="020B0604030504040204" pitchFamily="50" charset="-128"/>
                <a:ea typeface="メイリオ" panose="020B0604030504040204" pitchFamily="50" charset="-128"/>
              </a:rPr>
              <a:t> </a:t>
            </a:r>
            <a:r>
              <a:rPr lang="en-US" altLang="ja-JP" sz="1200" baseline="0" dirty="0" err="1">
                <a:latin typeface="メイリオ" panose="020B0604030504040204" pitchFamily="50" charset="-128"/>
                <a:ea typeface="メイリオ" panose="020B0604030504040204" pitchFamily="50" charset="-128"/>
              </a:rPr>
              <a:t>Taeko</a:t>
            </a:r>
            <a:endParaRPr lang="en-US" altLang="ja-JP" sz="1200" dirty="0">
              <a:latin typeface="メイリオ" panose="020B0604030504040204" pitchFamily="50" charset="-128"/>
              <a:ea typeface="メイリオ"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56</a:t>
            </a:fld>
            <a:endParaRPr kumimoji="1" lang="ja-JP" altLang="en-US"/>
          </a:p>
        </p:txBody>
      </p:sp>
    </p:spTree>
    <p:extLst>
      <p:ext uri="{BB962C8B-B14F-4D97-AF65-F5344CB8AC3E}">
        <p14:creationId xmlns:p14="http://schemas.microsoft.com/office/powerpoint/2010/main" val="295221283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Kitajima</a:t>
            </a:r>
            <a:r>
              <a:rPr lang="en-US" altLang="ja-JP" sz="1200" baseline="0" dirty="0">
                <a:latin typeface="メイリオ" panose="020B0604030504040204" pitchFamily="50" charset="-128"/>
                <a:ea typeface="メイリオ" panose="020B0604030504040204" pitchFamily="50" charset="-128"/>
              </a:rPr>
              <a:t> </a:t>
            </a:r>
            <a:r>
              <a:rPr lang="en-US" altLang="ja-JP" sz="1200" baseline="0" dirty="0" err="1">
                <a:latin typeface="メイリオ" panose="020B0604030504040204" pitchFamily="50" charset="-128"/>
                <a:ea typeface="メイリオ" panose="020B0604030504040204" pitchFamily="50" charset="-128"/>
              </a:rPr>
              <a:t>Taeko</a:t>
            </a:r>
            <a:endParaRPr lang="en-US" altLang="ja-JP" sz="1200" dirty="0">
              <a:latin typeface="メイリオ" panose="020B0604030504040204" pitchFamily="50" charset="-128"/>
              <a:ea typeface="メイリオ" panose="020B0604030504040204" pitchFamily="50" charset="-128"/>
            </a:endParaRP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57</a:t>
            </a:fld>
            <a:endParaRPr kumimoji="1" lang="ja-JP" altLang="en-US"/>
          </a:p>
        </p:txBody>
      </p:sp>
    </p:spTree>
    <p:extLst>
      <p:ext uri="{BB962C8B-B14F-4D97-AF65-F5344CB8AC3E}">
        <p14:creationId xmlns:p14="http://schemas.microsoft.com/office/powerpoint/2010/main" val="39596777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58</a:t>
            </a:fld>
            <a:endParaRPr kumimoji="1" lang="ja-JP" altLang="en-US"/>
          </a:p>
        </p:txBody>
      </p:sp>
    </p:spTree>
    <p:extLst>
      <p:ext uri="{BB962C8B-B14F-4D97-AF65-F5344CB8AC3E}">
        <p14:creationId xmlns:p14="http://schemas.microsoft.com/office/powerpoint/2010/main" val="9838854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59</a:t>
            </a:fld>
            <a:endParaRPr kumimoji="1" lang="ja-JP" altLang="en-US"/>
          </a:p>
        </p:txBody>
      </p:sp>
    </p:spTree>
    <p:extLst>
      <p:ext uri="{BB962C8B-B14F-4D97-AF65-F5344CB8AC3E}">
        <p14:creationId xmlns:p14="http://schemas.microsoft.com/office/powerpoint/2010/main" val="101044171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60</a:t>
            </a:fld>
            <a:endParaRPr kumimoji="1" lang="ja-JP" altLang="en-US"/>
          </a:p>
        </p:txBody>
      </p:sp>
    </p:spTree>
    <p:extLst>
      <p:ext uri="{BB962C8B-B14F-4D97-AF65-F5344CB8AC3E}">
        <p14:creationId xmlns:p14="http://schemas.microsoft.com/office/powerpoint/2010/main" val="314426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61</a:t>
            </a:fld>
            <a:endParaRPr kumimoji="1" lang="ja-JP" altLang="en-US"/>
          </a:p>
        </p:txBody>
      </p:sp>
    </p:spTree>
    <p:extLst>
      <p:ext uri="{BB962C8B-B14F-4D97-AF65-F5344CB8AC3E}">
        <p14:creationId xmlns:p14="http://schemas.microsoft.com/office/powerpoint/2010/main" val="122699294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62</a:t>
            </a:fld>
            <a:endParaRPr kumimoji="1" lang="ja-JP" altLang="en-US"/>
          </a:p>
        </p:txBody>
      </p:sp>
    </p:spTree>
    <p:extLst>
      <p:ext uri="{BB962C8B-B14F-4D97-AF65-F5344CB8AC3E}">
        <p14:creationId xmlns:p14="http://schemas.microsoft.com/office/powerpoint/2010/main" val="60153015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a:lnSpc>
                <a:spcPct val="150000"/>
              </a:lnSpc>
            </a:pPr>
            <a:r>
              <a:rPr lang="en-US" altLang="ja-JP" sz="1200" dirty="0" err="1">
                <a:latin typeface="メイリオ" panose="020B0604030504040204" pitchFamily="50" charset="-128"/>
                <a:ea typeface="メイリオ" panose="020B0604030504040204" pitchFamily="50" charset="-128"/>
              </a:rPr>
              <a:t>Tuji</a:t>
            </a:r>
            <a:r>
              <a:rPr lang="en-US" altLang="ja-JP" sz="1200" dirty="0">
                <a:latin typeface="メイリオ" panose="020B0604030504040204" pitchFamily="50" charset="-128"/>
                <a:ea typeface="メイリオ" panose="020B0604030504040204" pitchFamily="50" charset="-128"/>
              </a:rPr>
              <a:t> Masumi</a:t>
            </a: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63</a:t>
            </a:fld>
            <a:endParaRPr kumimoji="1" lang="ja-JP" altLang="en-US"/>
          </a:p>
        </p:txBody>
      </p:sp>
    </p:spTree>
    <p:extLst>
      <p:ext uri="{BB962C8B-B14F-4D97-AF65-F5344CB8AC3E}">
        <p14:creationId xmlns:p14="http://schemas.microsoft.com/office/powerpoint/2010/main" val="28715279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Tuji</a:t>
            </a:r>
            <a:r>
              <a:rPr lang="en-US" altLang="ja-JP" sz="1200" dirty="0">
                <a:latin typeface="メイリオ" panose="020B0604030504040204" pitchFamily="50" charset="-128"/>
                <a:ea typeface="メイリオ" panose="020B0604030504040204" pitchFamily="50" charset="-128"/>
              </a:rPr>
              <a:t> Masumi</a:t>
            </a: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64</a:t>
            </a:fld>
            <a:endParaRPr kumimoji="1" lang="ja-JP" altLang="en-US"/>
          </a:p>
        </p:txBody>
      </p:sp>
    </p:spTree>
    <p:extLst>
      <p:ext uri="{BB962C8B-B14F-4D97-AF65-F5344CB8AC3E}">
        <p14:creationId xmlns:p14="http://schemas.microsoft.com/office/powerpoint/2010/main" val="38437269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加藤 元一（かとう げんいち、</a:t>
            </a:r>
            <a:r>
              <a:rPr kumimoji="1" lang="en-US" altLang="ja-JP" dirty="0"/>
              <a:t>1890</a:t>
            </a:r>
            <a:r>
              <a:rPr kumimoji="1" lang="ja-JP" altLang="en-US" dirty="0"/>
              <a:t>年（明治</a:t>
            </a:r>
            <a:r>
              <a:rPr kumimoji="1" lang="en-US" altLang="ja-JP" dirty="0"/>
              <a:t>23</a:t>
            </a:r>
            <a:r>
              <a:rPr kumimoji="1" lang="ja-JP" altLang="en-US" dirty="0"/>
              <a:t>年）</a:t>
            </a:r>
            <a:r>
              <a:rPr kumimoji="1" lang="en-US" altLang="ja-JP" dirty="0"/>
              <a:t>2</a:t>
            </a:r>
            <a:r>
              <a:rPr kumimoji="1" lang="ja-JP" altLang="en-US" dirty="0"/>
              <a:t>月</a:t>
            </a:r>
            <a:r>
              <a:rPr kumimoji="1" lang="en-US" altLang="ja-JP" dirty="0"/>
              <a:t>11</a:t>
            </a:r>
            <a:r>
              <a:rPr kumimoji="1" lang="ja-JP" altLang="en-US" dirty="0"/>
              <a:t>日 </a:t>
            </a:r>
            <a:r>
              <a:rPr kumimoji="1" lang="en-US" altLang="ja-JP" dirty="0"/>
              <a:t>- 1979</a:t>
            </a:r>
            <a:r>
              <a:rPr kumimoji="1" lang="ja-JP" altLang="en-US" dirty="0"/>
              <a:t>年（昭和</a:t>
            </a:r>
            <a:r>
              <a:rPr kumimoji="1" lang="en-US" altLang="ja-JP" dirty="0"/>
              <a:t>54</a:t>
            </a:r>
            <a:r>
              <a:rPr kumimoji="1" lang="ja-JP" altLang="en-US" dirty="0"/>
              <a:t>年）</a:t>
            </a:r>
            <a:r>
              <a:rPr kumimoji="1" lang="en-US" altLang="ja-JP" dirty="0"/>
              <a:t>5</a:t>
            </a:r>
            <a:r>
              <a:rPr kumimoji="1" lang="ja-JP" altLang="en-US" dirty="0"/>
              <a:t>月</a:t>
            </a:r>
            <a:r>
              <a:rPr kumimoji="1" lang="en-US" altLang="ja-JP" dirty="0"/>
              <a:t>1</a:t>
            </a:r>
            <a:r>
              <a:rPr kumimoji="1" lang="ja-JP" altLang="en-US" dirty="0"/>
              <a:t>日）は日本の生理学者。</a:t>
            </a:r>
            <a:endParaRPr kumimoji="1" lang="en-US" altLang="ja-JP" dirty="0"/>
          </a:p>
          <a:p>
            <a:r>
              <a:rPr kumimoji="1" lang="ja-JP" altLang="en-US" dirty="0"/>
              <a:t>岡山県阿賀郡新見町（現・新見市）の生まれ。</a:t>
            </a:r>
            <a:r>
              <a:rPr kumimoji="1" lang="en-US" altLang="ja-JP" dirty="0"/>
              <a:t>1916</a:t>
            </a:r>
            <a:r>
              <a:rPr kumimoji="1" lang="ja-JP" altLang="en-US" dirty="0"/>
              <a:t>年（大正</a:t>
            </a:r>
            <a:r>
              <a:rPr kumimoji="1" lang="en-US" altLang="ja-JP" dirty="0"/>
              <a:t>5</a:t>
            </a:r>
            <a:r>
              <a:rPr kumimoji="1" lang="ja-JP" altLang="en-US" dirty="0"/>
              <a:t>年）京都帝国大学医科大学を卒業、同大学生理学教室に入り</a:t>
            </a:r>
            <a:r>
              <a:rPr kumimoji="1" lang="en-US" altLang="ja-JP" dirty="0"/>
              <a:t>1918</a:t>
            </a:r>
            <a:r>
              <a:rPr kumimoji="1" lang="ja-JP" altLang="en-US" dirty="0"/>
              <a:t>年</a:t>
            </a:r>
            <a:r>
              <a:rPr kumimoji="1" lang="en-US" altLang="ja-JP" dirty="0"/>
              <a:t>12</a:t>
            </a:r>
            <a:r>
              <a:rPr kumimoji="1" lang="ja-JP" altLang="en-US" dirty="0"/>
              <a:t>月新設された慶應義塾大学医学部の生理学教授に転任した。「麻酔時の神経興奮伝導」の研究に主力を注ぎ、</a:t>
            </a:r>
            <a:r>
              <a:rPr kumimoji="1" lang="en-US" altLang="ja-JP" dirty="0"/>
              <a:t>1923</a:t>
            </a:r>
            <a:r>
              <a:rPr kumimoji="1" lang="ja-JP" altLang="en-US" dirty="0"/>
              <a:t>年の第</a:t>
            </a:r>
            <a:r>
              <a:rPr kumimoji="1" lang="en-US" altLang="ja-JP" dirty="0"/>
              <a:t>2</a:t>
            </a:r>
            <a:r>
              <a:rPr kumimoji="1" lang="ja-JP" altLang="en-US" dirty="0"/>
              <a:t>回日本生理学会で「不減衰伝導学説」を発表した。この学説は国際的に高く評価され、</a:t>
            </a:r>
            <a:r>
              <a:rPr kumimoji="1" lang="en-US" altLang="ja-JP" dirty="0"/>
              <a:t>1927</a:t>
            </a:r>
            <a:r>
              <a:rPr kumimoji="1" lang="ja-JP" altLang="en-US" dirty="0"/>
              <a:t>年（昭和</a:t>
            </a:r>
            <a:r>
              <a:rPr kumimoji="1" lang="en-US" altLang="ja-JP" dirty="0"/>
              <a:t>2</a:t>
            </a:r>
            <a:r>
              <a:rPr kumimoji="1" lang="ja-JP" altLang="en-US" dirty="0"/>
              <a:t>年）帝国学士院賞を受賞した。その後世界で初めて単一神経線維の実験に成功し、今日の神経生理学の発展に寄与した。</a:t>
            </a:r>
            <a:r>
              <a:rPr kumimoji="1" lang="zh-CN" altLang="en-US" dirty="0"/>
              <a:t>日本学士院会員</a:t>
            </a:r>
            <a:r>
              <a:rPr kumimoji="1" lang="ja-JP" altLang="en-US" dirty="0" err="1"/>
              <a:t>。</a:t>
            </a:r>
            <a:endParaRPr kumimoji="1" lang="en-US" altLang="ja-JP" dirty="0"/>
          </a:p>
          <a:p>
            <a:r>
              <a:rPr kumimoji="1" lang="ja-JP" altLang="en-US" dirty="0"/>
              <a:t>田崎 一二（たさき いちじ、</a:t>
            </a:r>
            <a:r>
              <a:rPr kumimoji="1" lang="en-US" altLang="ja-JP" dirty="0"/>
              <a:t>Tasaki </a:t>
            </a:r>
            <a:r>
              <a:rPr kumimoji="1" lang="en-US" altLang="ja-JP" dirty="0" err="1"/>
              <a:t>Ichiji</a:t>
            </a:r>
            <a:r>
              <a:rPr kumimoji="1" lang="ja-JP" altLang="en-US" dirty="0" err="1"/>
              <a:t>、</a:t>
            </a:r>
            <a:r>
              <a:rPr kumimoji="1" lang="en-US" altLang="ja-JP" dirty="0"/>
              <a:t>1910</a:t>
            </a:r>
            <a:r>
              <a:rPr kumimoji="1" lang="ja-JP" altLang="en-US" dirty="0"/>
              <a:t>年</a:t>
            </a:r>
            <a:r>
              <a:rPr kumimoji="1" lang="en-US" altLang="ja-JP" dirty="0"/>
              <a:t>10</a:t>
            </a:r>
            <a:r>
              <a:rPr kumimoji="1" lang="ja-JP" altLang="en-US" dirty="0"/>
              <a:t>月</a:t>
            </a:r>
            <a:r>
              <a:rPr kumimoji="1" lang="en-US" altLang="ja-JP" dirty="0"/>
              <a:t>10</a:t>
            </a:r>
            <a:r>
              <a:rPr kumimoji="1" lang="ja-JP" altLang="en-US" dirty="0"/>
              <a:t>日</a:t>
            </a:r>
            <a:r>
              <a:rPr kumimoji="1" lang="en-US" altLang="ja-JP" dirty="0"/>
              <a:t>-2009</a:t>
            </a:r>
            <a:r>
              <a:rPr kumimoji="1" lang="ja-JP" altLang="en-US" dirty="0"/>
              <a:t>年</a:t>
            </a:r>
            <a:r>
              <a:rPr kumimoji="1" lang="en-US" altLang="ja-JP" dirty="0"/>
              <a:t>1</a:t>
            </a:r>
            <a:r>
              <a:rPr kumimoji="1" lang="ja-JP" altLang="en-US" dirty="0"/>
              <a:t>月</a:t>
            </a:r>
            <a:r>
              <a:rPr kumimoji="1" lang="en-US" altLang="ja-JP" dirty="0"/>
              <a:t>4</a:t>
            </a:r>
            <a:r>
              <a:rPr kumimoji="1" lang="ja-JP" altLang="en-US" dirty="0"/>
              <a:t>日）は、日系アメリカ人の生理学者。専門は生物物理学、神経科学。</a:t>
            </a:r>
            <a:r>
              <a:rPr kumimoji="1" lang="en-US" altLang="ja-JP" dirty="0"/>
              <a:t>1910</a:t>
            </a:r>
            <a:r>
              <a:rPr kumimoji="1" lang="ja-JP" altLang="en-US" dirty="0"/>
              <a:t>年に福島県で生まれる。</a:t>
            </a:r>
            <a:r>
              <a:rPr kumimoji="1" lang="en-US" altLang="ja-JP" dirty="0"/>
              <a:t>1938</a:t>
            </a:r>
            <a:r>
              <a:rPr kumimoji="1" lang="ja-JP" altLang="en-US" dirty="0"/>
              <a:t>年に神経繊維における跳躍伝導の発見により、慶應大学から医学博士号を取得。</a:t>
            </a:r>
            <a:r>
              <a:rPr kumimoji="1" lang="en-US" altLang="ja-JP" dirty="0"/>
              <a:t>1951</a:t>
            </a:r>
            <a:r>
              <a:rPr kumimoji="1" lang="ja-JP" altLang="en-US" dirty="0"/>
              <a:t>年に渡米、アメリカ国籍を取得する。ミエリン鞘で絶縁された有髄神経のランヴィエの絞輪における活動電位の跳躍伝導の発見で知られる。</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kern="1200" dirty="0">
                <a:solidFill>
                  <a:schemeClr val="tx1"/>
                </a:solidFill>
                <a:effectLst/>
                <a:latin typeface="+mn-lt"/>
                <a:ea typeface="+mn-ea"/>
                <a:cs typeface="+mn-cs"/>
              </a:rPr>
              <a:t>Susumu Hagiwara (Japanese: </a:t>
            </a:r>
            <a:r>
              <a:rPr kumimoji="1" lang="ja-JP" altLang="en-US" sz="1200" b="0" i="0" kern="1200" dirty="0">
                <a:solidFill>
                  <a:schemeClr val="tx1"/>
                </a:solidFill>
                <a:effectLst/>
                <a:latin typeface="+mn-lt"/>
                <a:ea typeface="+mn-ea"/>
                <a:cs typeface="+mn-cs"/>
              </a:rPr>
              <a:t>萩原 生長</a:t>
            </a:r>
            <a:r>
              <a:rPr kumimoji="1" lang="en-US" altLang="ja-JP" sz="1200" b="0" i="0" kern="1200" dirty="0">
                <a:solidFill>
                  <a:schemeClr val="tx1"/>
                </a:solidFill>
                <a:effectLst/>
                <a:latin typeface="+mn-lt"/>
                <a:ea typeface="+mn-ea"/>
                <a:cs typeface="+mn-cs"/>
              </a:rPr>
              <a:t>; November 6, 1922 – April 1, 1989) was a Japanese-born American physician and neuroscientist.</a:t>
            </a: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a:t>
            </a:fld>
            <a:endParaRPr kumimoji="1" lang="ja-JP" altLang="en-US"/>
          </a:p>
        </p:txBody>
      </p:sp>
    </p:spTree>
    <p:extLst>
      <p:ext uri="{BB962C8B-B14F-4D97-AF65-F5344CB8AC3E}">
        <p14:creationId xmlns:p14="http://schemas.microsoft.com/office/powerpoint/2010/main" val="38398017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メイリオ" panose="020B0604030504040204" pitchFamily="50" charset="-128"/>
                <a:ea typeface="メイリオ" panose="020B0604030504040204" pitchFamily="50" charset="-128"/>
              </a:rPr>
              <a:t>Kumon</a:t>
            </a:r>
            <a:r>
              <a:rPr lang="en-US" altLang="ja-JP" sz="1200" baseline="0" dirty="0">
                <a:latin typeface="メイリオ" panose="020B0604030504040204" pitchFamily="50" charset="-128"/>
                <a:ea typeface="メイリオ" panose="020B0604030504040204" pitchFamily="50" charset="-128"/>
              </a:rPr>
              <a:t> Sachiko</a:t>
            </a:r>
            <a:endParaRPr lang="en-US" altLang="ja-JP" sz="1200"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65</a:t>
            </a:fld>
            <a:endParaRPr kumimoji="1" lang="ja-JP" altLang="en-US"/>
          </a:p>
        </p:txBody>
      </p:sp>
    </p:spTree>
    <p:extLst>
      <p:ext uri="{BB962C8B-B14F-4D97-AF65-F5344CB8AC3E}">
        <p14:creationId xmlns:p14="http://schemas.microsoft.com/office/powerpoint/2010/main" val="255139562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Tuji</a:t>
            </a:r>
            <a:r>
              <a:rPr lang="en-US" altLang="ja-JP" sz="1200" dirty="0">
                <a:latin typeface="メイリオ" panose="020B0604030504040204" pitchFamily="50" charset="-128"/>
                <a:ea typeface="メイリオ" panose="020B0604030504040204" pitchFamily="50" charset="-128"/>
              </a:rPr>
              <a:t> Masumi</a:t>
            </a:r>
          </a:p>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66</a:t>
            </a:fld>
            <a:endParaRPr kumimoji="1" lang="ja-JP" altLang="en-US"/>
          </a:p>
        </p:txBody>
      </p:sp>
    </p:spTree>
    <p:extLst>
      <p:ext uri="{BB962C8B-B14F-4D97-AF65-F5344CB8AC3E}">
        <p14:creationId xmlns:p14="http://schemas.microsoft.com/office/powerpoint/2010/main" val="1232781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メイリオ" panose="020B0604030504040204" pitchFamily="50" charset="-128"/>
                <a:ea typeface="メイリオ" panose="020B0604030504040204" pitchFamily="50" charset="-128"/>
              </a:rPr>
              <a:t>Tuji</a:t>
            </a:r>
            <a:r>
              <a:rPr lang="en-US" altLang="ja-JP" sz="1200" dirty="0">
                <a:latin typeface="メイリオ" panose="020B0604030504040204" pitchFamily="50" charset="-128"/>
                <a:ea typeface="メイリオ" panose="020B0604030504040204" pitchFamily="50" charset="-128"/>
              </a:rPr>
              <a:t> Masumi</a:t>
            </a:r>
          </a:p>
          <a:p>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67</a:t>
            </a:fld>
            <a:endParaRPr kumimoji="1" lang="ja-JP" altLang="en-US"/>
          </a:p>
        </p:txBody>
      </p:sp>
    </p:spTree>
    <p:extLst>
      <p:ext uri="{BB962C8B-B14F-4D97-AF65-F5344CB8AC3E}">
        <p14:creationId xmlns:p14="http://schemas.microsoft.com/office/powerpoint/2010/main" val="32777861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Meiryo UI" panose="020B0604030504040204" pitchFamily="50" charset="-128"/>
                <a:ea typeface="Meiryo UI" panose="020B0604030504040204" pitchFamily="50" charset="-128"/>
              </a:rPr>
              <a:t>Neuropack</a:t>
            </a:r>
            <a:r>
              <a:rPr lang="en-US" altLang="ja-JP" sz="1200" dirty="0">
                <a:latin typeface="Meiryo UI" panose="020B0604030504040204" pitchFamily="50" charset="-128"/>
                <a:ea typeface="Meiryo UI" panose="020B0604030504040204" pitchFamily="50" charset="-128"/>
              </a:rPr>
              <a:t> X</a:t>
            </a:r>
            <a:r>
              <a:rPr lang="ja-JP" altLang="en-US" sz="1200" dirty="0">
                <a:latin typeface="Meiryo UI" panose="020B0604030504040204" pitchFamily="50" charset="-128"/>
                <a:ea typeface="Meiryo UI" panose="020B0604030504040204" pitchFamily="50" charset="-128"/>
              </a:rPr>
              <a:t>１　</a:t>
            </a:r>
            <a:r>
              <a:rPr lang="en-US" altLang="ja-JP" sz="1200" dirty="0">
                <a:latin typeface="Meiryo UI" panose="020B0604030504040204" pitchFamily="50" charset="-128"/>
                <a:ea typeface="Meiryo UI" panose="020B0604030504040204" pitchFamily="50" charset="-128"/>
              </a:rPr>
              <a:t>6</a:t>
            </a:r>
            <a:r>
              <a:rPr lang="ja-JP" altLang="en-US" sz="1200" dirty="0">
                <a:latin typeface="Meiryo UI" panose="020B0604030504040204" pitchFamily="50" charset="-128"/>
                <a:ea typeface="Meiryo UI" panose="020B0604030504040204" pitchFamily="50" charset="-128"/>
              </a:rPr>
              <a:t>チャネル　</a:t>
            </a:r>
            <a:r>
              <a:rPr lang="en-US" altLang="ja-JP" sz="1200" dirty="0">
                <a:latin typeface="Meiryo UI" panose="020B0604030504040204" pitchFamily="50" charset="-128"/>
                <a:ea typeface="Meiryo UI" panose="020B0604030504040204" pitchFamily="50" charset="-128"/>
              </a:rPr>
              <a:t>2</a:t>
            </a:r>
            <a:r>
              <a:rPr lang="ja-JP" altLang="en-US" sz="1200" dirty="0">
                <a:latin typeface="Meiryo UI" panose="020B0604030504040204" pitchFamily="50" charset="-128"/>
                <a:ea typeface="Meiryo UI" panose="020B0604030504040204" pitchFamily="50" charset="-128"/>
              </a:rPr>
              <a:t>刺激</a:t>
            </a:r>
            <a:endParaRPr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Meiryo UI" panose="020B0604030504040204" pitchFamily="50" charset="-128"/>
                <a:ea typeface="Meiryo UI" panose="020B0604030504040204" pitchFamily="50" charset="-128"/>
              </a:rPr>
              <a:t>Neuropack</a:t>
            </a:r>
            <a:r>
              <a:rPr lang="en-US" altLang="ja-JP" sz="1200" dirty="0">
                <a:latin typeface="Meiryo UI" panose="020B0604030504040204" pitchFamily="50" charset="-128"/>
                <a:ea typeface="Meiryo UI" panose="020B0604030504040204" pitchFamily="50" charset="-128"/>
              </a:rPr>
              <a:t> M1</a:t>
            </a:r>
            <a:r>
              <a:rPr kumimoji="1" lang="ja-JP" altLang="en-US" sz="1200" dirty="0">
                <a:latin typeface="+mn-lt"/>
                <a:ea typeface="+mn-ea"/>
              </a:rPr>
              <a:t>　２００５年発売</a:t>
            </a:r>
            <a:endParaRPr kumimoji="1" lang="en-US" altLang="ja-JP" sz="1200" dirty="0">
              <a:latin typeface="+mn-lt"/>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a:latin typeface="Meiryo UI" panose="020B0604030504040204" pitchFamily="50" charset="-128"/>
              <a:ea typeface="Meiryo UI" panose="020B0604030504040204" pitchFamily="50" charset="-128"/>
            </a:endParaRPr>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68</a:t>
            </a:fld>
            <a:endParaRPr kumimoji="1" lang="ja-JP" altLang="en-US"/>
          </a:p>
        </p:txBody>
      </p:sp>
    </p:spTree>
    <p:extLst>
      <p:ext uri="{BB962C8B-B14F-4D97-AF65-F5344CB8AC3E}">
        <p14:creationId xmlns:p14="http://schemas.microsoft.com/office/powerpoint/2010/main" val="30260121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err="1">
                <a:latin typeface="Meiryo UI" panose="020B0604030504040204" pitchFamily="50" charset="-128"/>
                <a:ea typeface="Meiryo UI" panose="020B0604030504040204" pitchFamily="50" charset="-128"/>
              </a:rPr>
              <a:t>Neuromaster</a:t>
            </a:r>
            <a:r>
              <a:rPr lang="en-US" altLang="ja-JP" sz="1200" dirty="0">
                <a:latin typeface="Meiryo UI" panose="020B0604030504040204" pitchFamily="50" charset="-128"/>
                <a:ea typeface="Meiryo UI" panose="020B0604030504040204" pitchFamily="50" charset="-128"/>
              </a:rPr>
              <a:t> G1 smart</a:t>
            </a:r>
            <a:r>
              <a:rPr lang="ja-JP" altLang="en-US" sz="1200" dirty="0">
                <a:latin typeface="Meiryo UI" panose="020B0604030504040204" pitchFamily="50" charset="-128"/>
                <a:ea typeface="Meiryo UI" panose="020B0604030504040204" pitchFamily="50" charset="-128"/>
              </a:rPr>
              <a:t>　</a:t>
            </a:r>
            <a:r>
              <a:rPr lang="en-US" altLang="ja-JP" sz="1200" dirty="0">
                <a:latin typeface="Meiryo UI" panose="020B0604030504040204" pitchFamily="50" charset="-128"/>
                <a:ea typeface="Meiryo UI" panose="020B0604030504040204" pitchFamily="50" charset="-128"/>
              </a:rPr>
              <a:t>2017</a:t>
            </a:r>
            <a:r>
              <a:rPr lang="ja-JP" altLang="en-US" sz="1200" dirty="0">
                <a:latin typeface="Meiryo UI" panose="020B0604030504040204" pitchFamily="50" charset="-128"/>
                <a:ea typeface="Meiryo UI" panose="020B0604030504040204" pitchFamily="50" charset="-128"/>
              </a:rPr>
              <a:t>年発売</a:t>
            </a:r>
          </a:p>
          <a:p>
            <a:r>
              <a:rPr kumimoji="1" lang="en-US" altLang="ja-JP" dirty="0"/>
              <a:t>40x6.3x31.5cm</a:t>
            </a:r>
            <a:r>
              <a:rPr kumimoji="1" lang="ja-JP" altLang="en-US" dirty="0" err="1"/>
              <a:t>、</a:t>
            </a:r>
            <a:r>
              <a:rPr kumimoji="1" lang="en-US" altLang="ja-JP" baseline="0" dirty="0"/>
              <a:t>4.0kg</a:t>
            </a:r>
            <a:r>
              <a:rPr kumimoji="1" lang="ja-JP" altLang="en-US" baseline="0" dirty="0" err="1"/>
              <a:t>、</a:t>
            </a:r>
            <a:r>
              <a:rPr kumimoji="1" lang="en-US" altLang="ja-JP" baseline="0" dirty="0"/>
              <a:t> 669</a:t>
            </a:r>
            <a:r>
              <a:rPr kumimoji="1" lang="ja-JP" altLang="en-US" baseline="0" dirty="0"/>
              <a:t>万円　（定価</a:t>
            </a:r>
            <a:r>
              <a:rPr kumimoji="1" lang="en-US" altLang="ja-JP" baseline="0" dirty="0"/>
              <a:t>1526</a:t>
            </a:r>
            <a:r>
              <a:rPr kumimoji="1" lang="ja-JP" altLang="en-US" baseline="0" dirty="0"/>
              <a:t>万</a:t>
            </a:r>
            <a:r>
              <a:rPr kumimoji="1" lang="en-US" altLang="ja-JP" baseline="0" dirty="0"/>
              <a:t>5800</a:t>
            </a:r>
            <a:r>
              <a:rPr kumimoji="1" lang="ja-JP" altLang="en-US" baseline="0" dirty="0"/>
              <a:t>円）</a:t>
            </a:r>
            <a:endParaRPr kumimoji="1" lang="ja-JP" altLang="en-US" dirty="0"/>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69</a:t>
            </a:fld>
            <a:endParaRPr kumimoji="1" lang="ja-JP" altLang="en-US"/>
          </a:p>
        </p:txBody>
      </p:sp>
    </p:spTree>
    <p:extLst>
      <p:ext uri="{BB962C8B-B14F-4D97-AF65-F5344CB8AC3E}">
        <p14:creationId xmlns:p14="http://schemas.microsoft.com/office/powerpoint/2010/main" val="28705570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662</a:t>
            </a:r>
            <a:r>
              <a:rPr kumimoji="1" lang="ja-JP" altLang="en-US" dirty="0"/>
              <a:t>万</a:t>
            </a:r>
            <a:r>
              <a:rPr kumimoji="1" lang="en-US" altLang="ja-JP" dirty="0"/>
              <a:t>7636</a:t>
            </a:r>
            <a:r>
              <a:rPr kumimoji="1" lang="ja-JP" altLang="en-US" dirty="0"/>
              <a:t>円（定価</a:t>
            </a:r>
            <a:r>
              <a:rPr kumimoji="1" lang="en-US" altLang="ja-JP" dirty="0"/>
              <a:t>1090</a:t>
            </a:r>
            <a:r>
              <a:rPr kumimoji="1" lang="ja-JP" altLang="en-US" dirty="0"/>
              <a:t>万</a:t>
            </a:r>
            <a:r>
              <a:rPr kumimoji="1" lang="en-US" altLang="ja-JP" dirty="0"/>
              <a:t>6000</a:t>
            </a:r>
            <a:r>
              <a:rPr kumimoji="1" lang="ja-JP" altLang="en-US" dirty="0"/>
              <a:t>円）</a:t>
            </a: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70</a:t>
            </a:fld>
            <a:endParaRPr kumimoji="1" lang="ja-JP" altLang="en-US"/>
          </a:p>
        </p:txBody>
      </p:sp>
    </p:spTree>
    <p:extLst>
      <p:ext uri="{BB962C8B-B14F-4D97-AF65-F5344CB8AC3E}">
        <p14:creationId xmlns:p14="http://schemas.microsoft.com/office/powerpoint/2010/main" val="1481240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72</a:t>
            </a:fld>
            <a:endParaRPr kumimoji="1" lang="ja-JP" altLang="en-US"/>
          </a:p>
        </p:txBody>
      </p:sp>
    </p:spTree>
    <p:extLst>
      <p:ext uri="{BB962C8B-B14F-4D97-AF65-F5344CB8AC3E}">
        <p14:creationId xmlns:p14="http://schemas.microsoft.com/office/powerpoint/2010/main" val="10937434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73</a:t>
            </a:fld>
            <a:endParaRPr kumimoji="1" lang="ja-JP" altLang="en-US"/>
          </a:p>
        </p:txBody>
      </p:sp>
    </p:spTree>
    <p:extLst>
      <p:ext uri="{BB962C8B-B14F-4D97-AF65-F5344CB8AC3E}">
        <p14:creationId xmlns:p14="http://schemas.microsoft.com/office/powerpoint/2010/main" val="366229167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78D4E18A-5FF2-4E8E-AB61-B95C754C6587}" type="slidenum">
              <a:rPr kumimoji="1" lang="ja-JP" altLang="en-US" smtClean="0"/>
              <a:pPr/>
              <a:t>74</a:t>
            </a:fld>
            <a:endParaRPr kumimoji="1" lang="ja-JP" altLang="en-US"/>
          </a:p>
        </p:txBody>
      </p:sp>
    </p:spTree>
    <p:extLst>
      <p:ext uri="{BB962C8B-B14F-4D97-AF65-F5344CB8AC3E}">
        <p14:creationId xmlns:p14="http://schemas.microsoft.com/office/powerpoint/2010/main" val="373643784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Meiryo UI" panose="020B0604030504040204" pitchFamily="50" charset="-128"/>
                <a:ea typeface="Meiryo UI" panose="020B0604030504040204" pitchFamily="50" charset="-128"/>
              </a:rPr>
              <a:t>anesthetic fade</a:t>
            </a:r>
            <a:r>
              <a:rPr lang="ja-JP" altLang="en-US" sz="1200" dirty="0">
                <a:latin typeface="Meiryo UI" panose="020B0604030504040204" pitchFamily="50" charset="-128"/>
                <a:ea typeface="Meiryo UI" panose="020B0604030504040204" pitchFamily="50" charset="-128"/>
              </a:rPr>
              <a:t>の原因として前角細胞の反応性の低下、麻酔薬と興奮性シナプス後電位との関連性の変化、麻酔薬の蓄積作用などが指摘されている。</a:t>
            </a:r>
            <a:br>
              <a:rPr lang="en-US" altLang="ja-JP" sz="1200" dirty="0">
                <a:latin typeface="Meiryo UI" panose="020B0604030504040204" pitchFamily="50" charset="-128"/>
                <a:ea typeface="Meiryo UI" panose="020B0604030504040204" pitchFamily="50" charset="-128"/>
              </a:rPr>
            </a:b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75</a:t>
            </a:fld>
            <a:endParaRPr kumimoji="1" lang="ja-JP" altLang="en-US"/>
          </a:p>
        </p:txBody>
      </p:sp>
    </p:spTree>
    <p:extLst>
      <p:ext uri="{BB962C8B-B14F-4D97-AF65-F5344CB8AC3E}">
        <p14:creationId xmlns:p14="http://schemas.microsoft.com/office/powerpoint/2010/main" val="24306126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77500" lnSpcReduction="20000"/>
          </a:bodyPr>
          <a:lstStyle/>
          <a:p>
            <a:r>
              <a:rPr kumimoji="1" lang="ja-JP" altLang="en-US" dirty="0"/>
              <a:t>ギリシャのターレスは琥珀を擦って静電気を発生させた。琥珀をエレクトロンと言っていたので電気も</a:t>
            </a:r>
            <a:r>
              <a:rPr kumimoji="1" lang="en-US" altLang="ja-JP" dirty="0"/>
              <a:t>electron</a:t>
            </a:r>
            <a:r>
              <a:rPr kumimoji="1" lang="ja-JP" altLang="en-US" dirty="0"/>
              <a:t>と呼ばれる。</a:t>
            </a:r>
            <a:endParaRPr kumimoji="1" lang="en-US" altLang="ja-JP" dirty="0"/>
          </a:p>
          <a:p>
            <a:r>
              <a:rPr kumimoji="1" lang="ja-JP" altLang="en-US" dirty="0"/>
              <a:t>オランダのライデン大で発明されたライデン瓶はガラスの内部と表面に金属を張り付けて蓄電する。</a:t>
            </a:r>
            <a:endParaRPr kumimoji="1" lang="en-US" altLang="ja-JP" dirty="0"/>
          </a:p>
          <a:p>
            <a:r>
              <a:rPr kumimoji="1" lang="ja-JP" altLang="en-US" dirty="0"/>
              <a:t>平賀源内が日本でエレキテルを初めて作った。</a:t>
            </a:r>
            <a:endParaRPr kumimoji="1" lang="en-US" altLang="ja-JP" dirty="0"/>
          </a:p>
          <a:p>
            <a:r>
              <a:rPr kumimoji="1" lang="en-US" altLang="ja-JP" dirty="0"/>
              <a:t>1752</a:t>
            </a:r>
            <a:r>
              <a:rPr kumimoji="1" lang="ja-JP" altLang="en-US" dirty="0"/>
              <a:t>年ベンジャミンフランクリンが凧の実験で雷が電気であることを証明した。避雷針も発明。</a:t>
            </a:r>
            <a:endParaRPr kumimoji="1" lang="en-US" altLang="ja-JP" dirty="0"/>
          </a:p>
          <a:p>
            <a:r>
              <a:rPr kumimoji="1" lang="en-US" altLang="ja-JP" dirty="0"/>
              <a:t>1820</a:t>
            </a:r>
            <a:r>
              <a:rPr kumimoji="1" lang="ja-JP" altLang="en-US" dirty="0"/>
              <a:t>年アンペールは電気を針金に流すと周りに磁力線ができることを発見した。右ねじの法則（電流の右回りに磁力線が発生する）。</a:t>
            </a:r>
            <a:endParaRPr kumimoji="1" lang="en-US" altLang="ja-JP" dirty="0"/>
          </a:p>
          <a:p>
            <a:r>
              <a:rPr kumimoji="1" lang="ja-JP" altLang="en-US" dirty="0"/>
              <a:t>アレッサンドロ・ジュゼッペ・アントニオ・アナスタージオ・ヴォルタ伯爵（</a:t>
            </a:r>
            <a:r>
              <a:rPr kumimoji="1" lang="en-US" altLang="ja-JP" dirty="0"/>
              <a:t>Il Conte Alessandro Giuseppe Antonio </a:t>
            </a:r>
            <a:r>
              <a:rPr kumimoji="1" lang="en-US" altLang="ja-JP" dirty="0" err="1"/>
              <a:t>Anastasio</a:t>
            </a:r>
            <a:r>
              <a:rPr kumimoji="1" lang="en-US" altLang="ja-JP" dirty="0"/>
              <a:t> Volta</a:t>
            </a:r>
            <a:r>
              <a:rPr kumimoji="1" lang="ja-JP" altLang="en-US" dirty="0" err="1"/>
              <a:t>、</a:t>
            </a:r>
            <a:r>
              <a:rPr kumimoji="1" lang="en-US" altLang="ja-JP" dirty="0"/>
              <a:t>1745</a:t>
            </a:r>
            <a:r>
              <a:rPr kumimoji="1" lang="ja-JP" altLang="en-US" dirty="0"/>
              <a:t>年</a:t>
            </a:r>
            <a:r>
              <a:rPr kumimoji="1" lang="en-US" altLang="ja-JP" dirty="0"/>
              <a:t>2</a:t>
            </a:r>
            <a:r>
              <a:rPr kumimoji="1" lang="ja-JP" altLang="en-US" dirty="0"/>
              <a:t>月</a:t>
            </a:r>
            <a:r>
              <a:rPr kumimoji="1" lang="en-US" altLang="ja-JP" dirty="0"/>
              <a:t>18</a:t>
            </a:r>
            <a:r>
              <a:rPr kumimoji="1" lang="ja-JP" altLang="en-US" dirty="0"/>
              <a:t>日 </a:t>
            </a:r>
            <a:r>
              <a:rPr kumimoji="1" lang="en-US" altLang="ja-JP" dirty="0"/>
              <a:t>- 1827</a:t>
            </a:r>
            <a:r>
              <a:rPr kumimoji="1" lang="ja-JP" altLang="en-US" dirty="0"/>
              <a:t>年</a:t>
            </a:r>
            <a:r>
              <a:rPr kumimoji="1" lang="en-US" altLang="ja-JP" dirty="0"/>
              <a:t>3</a:t>
            </a:r>
            <a:r>
              <a:rPr kumimoji="1" lang="ja-JP" altLang="en-US" dirty="0"/>
              <a:t>月</a:t>
            </a:r>
            <a:r>
              <a:rPr kumimoji="1" lang="en-US" altLang="ja-JP" dirty="0"/>
              <a:t>5</a:t>
            </a:r>
            <a:r>
              <a:rPr kumimoji="1" lang="ja-JP" altLang="en-US" dirty="0"/>
              <a:t>日）イタリアの自然哲学者（物理学者）。電池（ボルタ電池）を発明した。世界初の化学電池。亜鉛と銅の</a:t>
            </a:r>
            <a:r>
              <a:rPr kumimoji="1" lang="en-US" altLang="ja-JP" dirty="0"/>
              <a:t>2</a:t>
            </a:r>
            <a:r>
              <a:rPr kumimoji="1" lang="ja-JP" altLang="en-US" dirty="0"/>
              <a:t>種類の電極を使っていた。電解液には硫酸または塩化ナトリウムと水を混ぜた食塩水を使った。</a:t>
            </a:r>
            <a:endParaRPr kumimoji="1" lang="en-US" altLang="ja-JP" dirty="0"/>
          </a:p>
          <a:p>
            <a:r>
              <a:rPr kumimoji="1" lang="ja-JP" altLang="en-US" dirty="0"/>
              <a:t>マイケル・ファラデー（</a:t>
            </a:r>
            <a:r>
              <a:rPr kumimoji="1" lang="en-US" altLang="ja-JP" dirty="0"/>
              <a:t>Michael Faraday, 1791</a:t>
            </a:r>
            <a:r>
              <a:rPr kumimoji="1" lang="ja-JP" altLang="en-US" dirty="0"/>
              <a:t>年</a:t>
            </a:r>
            <a:r>
              <a:rPr kumimoji="1" lang="en-US" altLang="ja-JP" dirty="0"/>
              <a:t>9</a:t>
            </a:r>
            <a:r>
              <a:rPr kumimoji="1" lang="ja-JP" altLang="en-US" dirty="0"/>
              <a:t>月</a:t>
            </a:r>
            <a:r>
              <a:rPr kumimoji="1" lang="en-US" altLang="ja-JP" dirty="0"/>
              <a:t>22</a:t>
            </a:r>
            <a:r>
              <a:rPr kumimoji="1" lang="ja-JP" altLang="en-US" dirty="0"/>
              <a:t>日 </a:t>
            </a:r>
            <a:r>
              <a:rPr kumimoji="1" lang="en-US" altLang="ja-JP" dirty="0"/>
              <a:t>- 1867</a:t>
            </a:r>
            <a:r>
              <a:rPr kumimoji="1" lang="ja-JP" altLang="en-US" dirty="0"/>
              <a:t>年</a:t>
            </a:r>
            <a:r>
              <a:rPr kumimoji="1" lang="en-US" altLang="ja-JP" dirty="0"/>
              <a:t>8</a:t>
            </a:r>
            <a:r>
              <a:rPr kumimoji="1" lang="ja-JP" altLang="en-US" dirty="0"/>
              <a:t>月</a:t>
            </a:r>
            <a:r>
              <a:rPr kumimoji="1" lang="en-US" altLang="ja-JP" dirty="0"/>
              <a:t>25</a:t>
            </a:r>
            <a:r>
              <a:rPr kumimoji="1" lang="ja-JP" altLang="en-US" dirty="0"/>
              <a:t>日）イギリスの化学者・物理学者（あるいは当時の呼称では自然哲学者）で、電磁気学および電気化学に貢献。直流電流を流した電気伝導体の周囲の磁場を研究し、物理学における電磁場の基礎理論を確立。それを後にジェームズ・クラーク・マクスウェルが発展させた。同様に電磁誘導の法則、反磁性、電気分解の法則などを発見。電磁気を利用して回転する装置（電動機）を発明し、その後の電動機技術の基礎を築いた。それだけでなく電気を使ったテクノロジー全般が彼の業績から発展したものである。</a:t>
            </a:r>
            <a:endParaRPr kumimoji="1" lang="en-US" altLang="ja-JP" dirty="0"/>
          </a:p>
          <a:p>
            <a:r>
              <a:rPr kumimoji="1" lang="ja-JP" altLang="en-US" dirty="0"/>
              <a:t>ジェームズ・クラーク・マクスウェル（英</a:t>
            </a:r>
            <a:r>
              <a:rPr kumimoji="1" lang="en-US" altLang="ja-JP" dirty="0"/>
              <a:t>:James Clerk Maxwell</a:t>
            </a:r>
            <a:r>
              <a:rPr kumimoji="1" lang="ja-JP" altLang="en-US" dirty="0" err="1"/>
              <a:t>、</a:t>
            </a:r>
            <a:r>
              <a:rPr kumimoji="1" lang="en-US" altLang="ja-JP" dirty="0"/>
              <a:t>1831</a:t>
            </a:r>
            <a:r>
              <a:rPr kumimoji="1" lang="ja-JP" altLang="en-US" dirty="0"/>
              <a:t>年</a:t>
            </a:r>
            <a:r>
              <a:rPr kumimoji="1" lang="en-US" altLang="ja-JP" dirty="0"/>
              <a:t>6</a:t>
            </a:r>
            <a:r>
              <a:rPr kumimoji="1" lang="ja-JP" altLang="en-US" dirty="0"/>
              <a:t>月</a:t>
            </a:r>
            <a:r>
              <a:rPr kumimoji="1" lang="en-US" altLang="ja-JP" dirty="0"/>
              <a:t>13</a:t>
            </a:r>
            <a:r>
              <a:rPr kumimoji="1" lang="ja-JP" altLang="en-US" dirty="0"/>
              <a:t>日 </a:t>
            </a:r>
            <a:r>
              <a:rPr kumimoji="1" lang="en-US" altLang="ja-JP" dirty="0"/>
              <a:t>- 1879</a:t>
            </a:r>
            <a:r>
              <a:rPr kumimoji="1" lang="ja-JP" altLang="en-US" dirty="0"/>
              <a:t>年</a:t>
            </a:r>
            <a:r>
              <a:rPr kumimoji="1" lang="en-US" altLang="ja-JP" dirty="0"/>
              <a:t>11</a:t>
            </a:r>
            <a:r>
              <a:rPr kumimoji="1" lang="ja-JP" altLang="en-US" dirty="0"/>
              <a:t>月</a:t>
            </a:r>
            <a:r>
              <a:rPr kumimoji="1" lang="en-US" altLang="ja-JP" dirty="0"/>
              <a:t>5</a:t>
            </a:r>
            <a:r>
              <a:rPr kumimoji="1" lang="ja-JP" altLang="en-US" dirty="0"/>
              <a:t>日）イギリスの理論物理学者。マイケル・ファラデーによる電磁場理論をもとに、</a:t>
            </a:r>
            <a:r>
              <a:rPr kumimoji="1" lang="en-US" altLang="ja-JP" dirty="0"/>
              <a:t>1864</a:t>
            </a:r>
            <a:r>
              <a:rPr kumimoji="1" lang="ja-JP" altLang="en-US" dirty="0"/>
              <a:t>年にマクスウェルの方程式を導いて古典電磁気学を確立した。さらに電磁波の存在を理論的に予想しその伝播速度が光の速度と同じであること、および横波であることを示した。これらの業績から電磁気学の最も偉大な学者の一人とされる。また、土星の環や気体分子運動論・熱力学・統計力学などの研究でも知られている。</a:t>
            </a:r>
            <a:r>
              <a:rPr kumimoji="1" lang="en-US" altLang="ja-JP" dirty="0"/>
              <a:t>1861</a:t>
            </a:r>
            <a:r>
              <a:rPr kumimoji="1" lang="ja-JP" altLang="en-US" dirty="0"/>
              <a:t>年には、光の三原色それぞれのフィルターを着けて撮影した</a:t>
            </a:r>
            <a:r>
              <a:rPr kumimoji="1" lang="en-US" altLang="ja-JP" dirty="0"/>
              <a:t>3</a:t>
            </a:r>
            <a:r>
              <a:rPr kumimoji="1" lang="ja-JP" altLang="en-US" dirty="0"/>
              <a:t>枚の写真を重ねることで史上初めてカラー写真の撮影に成功した。マクスウェルの方程式は</a:t>
            </a:r>
            <a:r>
              <a:rPr kumimoji="1" lang="en-US" altLang="ja-JP" dirty="0"/>
              <a:t>4</a:t>
            </a:r>
            <a:r>
              <a:rPr kumimoji="1" lang="ja-JP" altLang="en-US" dirty="0" err="1"/>
              <a:t>つの連立偏</a:t>
            </a:r>
            <a:r>
              <a:rPr kumimoji="1" lang="ja-JP" altLang="en-US" dirty="0"/>
              <a:t>微分方程式で表される。</a:t>
            </a:r>
            <a:r>
              <a:rPr kumimoji="1" lang="en-US" altLang="ja-JP" dirty="0"/>
              <a:t>E </a:t>
            </a:r>
            <a:r>
              <a:rPr kumimoji="1" lang="ja-JP" altLang="en-US" dirty="0"/>
              <a:t>は電場の強度、</a:t>
            </a:r>
            <a:r>
              <a:rPr kumimoji="1" lang="en-US" altLang="ja-JP" dirty="0"/>
              <a:t>B </a:t>
            </a:r>
            <a:r>
              <a:rPr kumimoji="1" lang="ja-JP" altLang="en-US" dirty="0"/>
              <a:t>は磁束密度、</a:t>
            </a:r>
            <a:r>
              <a:rPr kumimoji="1" lang="en-US" altLang="ja-JP" dirty="0"/>
              <a:t>D </a:t>
            </a:r>
            <a:r>
              <a:rPr kumimoji="1" lang="ja-JP" altLang="en-US" dirty="0"/>
              <a:t>は電束密度、</a:t>
            </a:r>
            <a:r>
              <a:rPr kumimoji="1" lang="en-US" altLang="ja-JP" dirty="0"/>
              <a:t>H </a:t>
            </a:r>
            <a:r>
              <a:rPr kumimoji="1" lang="ja-JP" altLang="en-US" dirty="0"/>
              <a:t>は磁場の強度を表す。</a:t>
            </a:r>
            <a:r>
              <a:rPr kumimoji="1" lang="en-US" altLang="ja-JP" dirty="0"/>
              <a:t>ρ </a:t>
            </a:r>
            <a:r>
              <a:rPr kumimoji="1" lang="ja-JP" altLang="en-US" dirty="0"/>
              <a:t>は電荷密度、</a:t>
            </a:r>
            <a:r>
              <a:rPr kumimoji="1" lang="en-US" altLang="ja-JP" dirty="0"/>
              <a:t>j </a:t>
            </a:r>
            <a:r>
              <a:rPr kumimoji="1" lang="ja-JP" altLang="en-US" dirty="0"/>
              <a:t>は電流密度を表す。記号「∇</a:t>
            </a:r>
            <a:r>
              <a:rPr kumimoji="1" lang="en-US" altLang="ja-JP" dirty="0"/>
              <a:t>·</a:t>
            </a:r>
            <a:r>
              <a:rPr kumimoji="1" lang="ja-JP" altLang="en-US" dirty="0"/>
              <a:t>」、「∇</a:t>
            </a:r>
            <a:r>
              <a:rPr kumimoji="1" lang="en-US" altLang="ja-JP" dirty="0"/>
              <a:t>×</a:t>
            </a:r>
            <a:r>
              <a:rPr kumimoji="1" lang="ja-JP" altLang="en-US" dirty="0"/>
              <a:t>」はそれぞれベクトル場の発散 </a:t>
            </a:r>
            <a:r>
              <a:rPr kumimoji="1" lang="en-US" altLang="ja-JP" dirty="0"/>
              <a:t>(div) </a:t>
            </a:r>
            <a:r>
              <a:rPr kumimoji="1" lang="ja-JP" altLang="en-US" dirty="0"/>
              <a:t>と回転 </a:t>
            </a:r>
            <a:r>
              <a:rPr kumimoji="1" lang="en-US" altLang="ja-JP" dirty="0"/>
              <a:t>(rot) </a:t>
            </a:r>
            <a:r>
              <a:rPr kumimoji="1" lang="ja-JP" altLang="en-US" dirty="0"/>
              <a:t>である。</a:t>
            </a:r>
            <a:endParaRPr kumimoji="1" lang="en-US" altLang="ja-JP" dirty="0"/>
          </a:p>
          <a:p>
            <a:endParaRPr kumimoji="1" lang="en-US" altLang="ja-JP" dirty="0"/>
          </a:p>
          <a:p>
            <a:r>
              <a:rPr kumimoji="1" lang="ja-JP" altLang="en-US" dirty="0"/>
              <a:t>サー・ジョゼフ・ジョン・トムソン（</a:t>
            </a:r>
            <a:r>
              <a:rPr kumimoji="1" lang="en-US" altLang="ja-JP" dirty="0"/>
              <a:t>Sir Joseph John Thomson, 1856</a:t>
            </a:r>
            <a:r>
              <a:rPr kumimoji="1" lang="ja-JP" altLang="en-US" dirty="0"/>
              <a:t>年</a:t>
            </a:r>
            <a:r>
              <a:rPr kumimoji="1" lang="en-US" altLang="ja-JP" dirty="0"/>
              <a:t>12</a:t>
            </a:r>
            <a:r>
              <a:rPr kumimoji="1" lang="ja-JP" altLang="en-US" dirty="0"/>
              <a:t>月</a:t>
            </a:r>
            <a:r>
              <a:rPr kumimoji="1" lang="en-US" altLang="ja-JP" dirty="0"/>
              <a:t>18</a:t>
            </a:r>
            <a:r>
              <a:rPr kumimoji="1" lang="ja-JP" altLang="en-US" dirty="0"/>
              <a:t>日</a:t>
            </a:r>
            <a:r>
              <a:rPr kumimoji="1" lang="en-US" altLang="ja-JP" dirty="0"/>
              <a:t>-1940</a:t>
            </a:r>
            <a:r>
              <a:rPr kumimoji="1" lang="ja-JP" altLang="en-US" dirty="0"/>
              <a:t>年</a:t>
            </a:r>
            <a:r>
              <a:rPr kumimoji="1" lang="en-US" altLang="ja-JP" dirty="0"/>
              <a:t>8</a:t>
            </a:r>
            <a:r>
              <a:rPr kumimoji="1" lang="ja-JP" altLang="en-US" dirty="0"/>
              <a:t>月</a:t>
            </a:r>
            <a:r>
              <a:rPr kumimoji="1" lang="en-US" altLang="ja-JP" dirty="0"/>
              <a:t>30</a:t>
            </a:r>
            <a:r>
              <a:rPr kumimoji="1" lang="ja-JP" altLang="en-US" dirty="0"/>
              <a:t>日）イギリスの物理学者。しばしば</a:t>
            </a:r>
            <a:r>
              <a:rPr kumimoji="1" lang="en-US" altLang="ja-JP" dirty="0"/>
              <a:t>J. J. </a:t>
            </a:r>
            <a:r>
              <a:rPr kumimoji="1" lang="ja-JP" altLang="en-US" dirty="0"/>
              <a:t>トムソンと呼ばれる。電子の発見に貢献</a:t>
            </a:r>
            <a:r>
              <a:rPr kumimoji="1" lang="ja-JP" altLang="en-US" dirty="0" err="1"/>
              <a:t>る</a:t>
            </a:r>
            <a:r>
              <a:rPr kumimoji="1" lang="ja-JP" altLang="en-US" dirty="0"/>
              <a:t>。また安定同位体の発見者であり、質量分析器の発明者。</a:t>
            </a:r>
            <a:r>
              <a:rPr kumimoji="1" lang="en-US" altLang="ja-JP" dirty="0"/>
              <a:t>1906</a:t>
            </a:r>
            <a:r>
              <a:rPr kumimoji="1" lang="ja-JP" altLang="en-US" dirty="0"/>
              <a:t>年に気体の電気伝導に関する研究でノーベル物理学賞を受賞した。</a:t>
            </a:r>
            <a:r>
              <a:rPr kumimoji="1" lang="en-US" altLang="ja-JP" dirty="0"/>
              <a:t>1897</a:t>
            </a:r>
            <a:r>
              <a:rPr kumimoji="1" lang="ja-JP" altLang="en-US" dirty="0"/>
              <a:t>年、トムソンは陰極線の特性を調べる過程で、原子に電子という粒子が含まれていると結論づけた。トムソンは陰極線が電場によって曲がることを示した（磁場によって曲がることは既に広く知られていた）。電場と磁場によって陰極線が曲がる様子を比較することで、トムソンは陰極線を構成する粒子の比電荷を測定し、その粒子の質量が最も軽い原子である水素原子の</a:t>
            </a:r>
            <a:r>
              <a:rPr kumimoji="1" lang="en-US" altLang="ja-JP" dirty="0"/>
              <a:t>1000</a:t>
            </a:r>
            <a:r>
              <a:rPr kumimoji="1" lang="ja-JP" altLang="en-US" dirty="0"/>
              <a:t>分の</a:t>
            </a:r>
            <a:r>
              <a:rPr kumimoji="1" lang="en-US" altLang="ja-JP" dirty="0"/>
              <a:t>1</a:t>
            </a:r>
            <a:r>
              <a:rPr kumimoji="1" lang="ja-JP" altLang="en-US" dirty="0"/>
              <a:t>程度の軽さだと推定した。</a:t>
            </a:r>
            <a:endParaRPr kumimoji="1" lang="en-US" altLang="ja-JP" dirty="0"/>
          </a:p>
          <a:p>
            <a:r>
              <a:rPr kumimoji="1" lang="ja-JP" altLang="en-US" dirty="0"/>
              <a:t>ドイツのフェルディナント・ブラウンの開発した陰極線管（ブラウン管）を利用して、</a:t>
            </a:r>
            <a:r>
              <a:rPr kumimoji="1" lang="en-US" altLang="ja-JP" dirty="0"/>
              <a:t>1920</a:t>
            </a:r>
            <a:r>
              <a:rPr kumimoji="1" lang="ja-JP" altLang="en-US" dirty="0"/>
              <a:t>年頃にハーバート・ガッサー、ジョセフ・アーランガー達によってオシロスコープが開発された。</a:t>
            </a: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a:t>
            </a:fld>
            <a:endParaRPr kumimoji="1" lang="ja-JP" altLang="en-US"/>
          </a:p>
        </p:txBody>
      </p:sp>
    </p:spTree>
    <p:extLst>
      <p:ext uri="{BB962C8B-B14F-4D97-AF65-F5344CB8AC3E}">
        <p14:creationId xmlns:p14="http://schemas.microsoft.com/office/powerpoint/2010/main" val="411881263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76</a:t>
            </a:fld>
            <a:endParaRPr kumimoji="1" lang="ja-JP" altLang="en-US"/>
          </a:p>
        </p:txBody>
      </p:sp>
    </p:spTree>
    <p:extLst>
      <p:ext uri="{BB962C8B-B14F-4D97-AF65-F5344CB8AC3E}">
        <p14:creationId xmlns:p14="http://schemas.microsoft.com/office/powerpoint/2010/main" val="326548228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77</a:t>
            </a:fld>
            <a:endParaRPr kumimoji="1" lang="ja-JP" altLang="en-US"/>
          </a:p>
        </p:txBody>
      </p:sp>
    </p:spTree>
    <p:extLst>
      <p:ext uri="{BB962C8B-B14F-4D97-AF65-F5344CB8AC3E}">
        <p14:creationId xmlns:p14="http://schemas.microsoft.com/office/powerpoint/2010/main" val="13716162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a:bodyPr>
          <a:lstStyle/>
          <a:p>
            <a:r>
              <a:rPr kumimoji="1" lang="ja-JP" altLang="en-US" dirty="0"/>
              <a:t>イタリアボローニャ大学　ルイージ・ガルヴァーニ（</a:t>
            </a:r>
            <a:r>
              <a:rPr kumimoji="1" lang="en-US" altLang="ja-JP" dirty="0"/>
              <a:t>Luigi Galvani</a:t>
            </a:r>
            <a:r>
              <a:rPr kumimoji="1" lang="ja-JP" altLang="en-US" dirty="0" err="1"/>
              <a:t>、</a:t>
            </a:r>
            <a:r>
              <a:rPr kumimoji="1" lang="en-US" altLang="ja-JP" dirty="0"/>
              <a:t>1737</a:t>
            </a:r>
            <a:r>
              <a:rPr kumimoji="1" lang="ja-JP" altLang="en-US" dirty="0"/>
              <a:t>年</a:t>
            </a:r>
            <a:r>
              <a:rPr kumimoji="1" lang="en-US" altLang="ja-JP" dirty="0"/>
              <a:t>9</a:t>
            </a:r>
            <a:r>
              <a:rPr kumimoji="1" lang="ja-JP" altLang="en-US" dirty="0"/>
              <a:t>月</a:t>
            </a:r>
            <a:r>
              <a:rPr kumimoji="1" lang="en-US" altLang="ja-JP" dirty="0"/>
              <a:t>9</a:t>
            </a:r>
            <a:r>
              <a:rPr kumimoji="1" lang="ja-JP" altLang="en-US" dirty="0"/>
              <a:t>日 </a:t>
            </a:r>
            <a:r>
              <a:rPr kumimoji="1" lang="en-US" altLang="ja-JP" dirty="0"/>
              <a:t>- 1798</a:t>
            </a:r>
            <a:r>
              <a:rPr kumimoji="1" lang="ja-JP" altLang="en-US" dirty="0"/>
              <a:t>年</a:t>
            </a:r>
            <a:r>
              <a:rPr kumimoji="1" lang="en-US" altLang="ja-JP" dirty="0"/>
              <a:t>12</a:t>
            </a:r>
            <a:r>
              <a:rPr kumimoji="1" lang="ja-JP" altLang="en-US" dirty="0"/>
              <a:t>月</a:t>
            </a:r>
            <a:r>
              <a:rPr kumimoji="1" lang="en-US" altLang="ja-JP" dirty="0"/>
              <a:t>4</a:t>
            </a:r>
            <a:r>
              <a:rPr kumimoji="1" lang="ja-JP" altLang="en-US" dirty="0"/>
              <a:t>日）イタリアのボローニャ出身の医師、物理学者。</a:t>
            </a:r>
            <a:r>
              <a:rPr kumimoji="1" lang="en-US" altLang="ja-JP" dirty="0"/>
              <a:t>1771</a:t>
            </a:r>
            <a:r>
              <a:rPr kumimoji="1" lang="ja-JP" altLang="en-US" dirty="0"/>
              <a:t>年、電気火花を当てると死んだカエルの筋肉が痙攣することを発見。これが生体電気研究の端緒となり、今日の神経系の電気パターンや信号の研究に繋がっている。</a:t>
            </a:r>
            <a:endParaRPr kumimoji="1" lang="en-US" altLang="ja-JP" dirty="0"/>
          </a:p>
          <a:p>
            <a:r>
              <a:rPr kumimoji="1" lang="en-US" altLang="ja-JP" dirty="0"/>
              <a:t>1780</a:t>
            </a:r>
            <a:r>
              <a:rPr kumimoji="1" lang="ja-JP" altLang="en-US" dirty="0"/>
              <a:t>年</a:t>
            </a:r>
            <a:r>
              <a:rPr kumimoji="1" lang="en-US" altLang="ja-JP" dirty="0"/>
              <a:t>11</a:t>
            </a:r>
            <a:r>
              <a:rPr kumimoji="1" lang="ja-JP" altLang="en-US" dirty="0"/>
              <a:t>月、患者のためのスープの材料としてカエルの解剖をする際に切断用と固定用の</a:t>
            </a:r>
            <a:r>
              <a:rPr kumimoji="1" lang="en-US" altLang="ja-JP" dirty="0"/>
              <a:t>2</a:t>
            </a:r>
            <a:r>
              <a:rPr kumimoji="1" lang="ja-JP" altLang="en-US" dirty="0" err="1"/>
              <a:t>つの</a:t>
            </a:r>
            <a:r>
              <a:rPr kumimoji="1" lang="ja-JP" altLang="en-US" dirty="0"/>
              <a:t>メスをカエルの足に差し入れるとこれが震えるのを発見。カエルの足の中に電気が起こるのを見つけた「ガルヴァーニの発見」は電気に関する発見の口火となった。ガルヴァーニは、</a:t>
            </a:r>
            <a:r>
              <a:rPr kumimoji="1" lang="en-US" altLang="ja-JP" dirty="0"/>
              <a:t>1791</a:t>
            </a:r>
            <a:r>
              <a:rPr kumimoji="1" lang="ja-JP" altLang="en-US" dirty="0"/>
              <a:t>年に </a:t>
            </a:r>
            <a:r>
              <a:rPr kumimoji="1" lang="en-US" altLang="ja-JP" dirty="0"/>
              <a:t>De </a:t>
            </a:r>
            <a:r>
              <a:rPr kumimoji="1" lang="en-US" altLang="ja-JP" dirty="0" err="1"/>
              <a:t>viribus</a:t>
            </a:r>
            <a:r>
              <a:rPr kumimoji="1" lang="en-US" altLang="ja-JP" dirty="0"/>
              <a:t> </a:t>
            </a:r>
            <a:r>
              <a:rPr kumimoji="1" lang="en-US" altLang="ja-JP" dirty="0" err="1"/>
              <a:t>electricitatis</a:t>
            </a:r>
            <a:r>
              <a:rPr kumimoji="1" lang="en-US" altLang="ja-JP" dirty="0"/>
              <a:t> in </a:t>
            </a:r>
            <a:r>
              <a:rPr kumimoji="1" lang="en-US" altLang="ja-JP" dirty="0" err="1"/>
              <a:t>motu</a:t>
            </a:r>
            <a:r>
              <a:rPr kumimoji="1" lang="en-US" altLang="ja-JP" dirty="0"/>
              <a:t> </a:t>
            </a:r>
            <a:r>
              <a:rPr kumimoji="1" lang="en-US" altLang="ja-JP" dirty="0" err="1"/>
              <a:t>musculari</a:t>
            </a:r>
            <a:r>
              <a:rPr kumimoji="1" lang="en-US" altLang="ja-JP" dirty="0"/>
              <a:t> </a:t>
            </a:r>
            <a:r>
              <a:rPr kumimoji="1" lang="en-US" altLang="ja-JP" dirty="0" err="1"/>
              <a:t>commentarius</a:t>
            </a:r>
            <a:r>
              <a:rPr kumimoji="1" lang="ja-JP" altLang="en-US" dirty="0"/>
              <a:t>（筋肉の運動における電気の力について）を著し、上述の現象は生物の中に電気が蓄えられる動物電気によると推論をたてた。ガレノス以来、筋肉が動くのは神経が何らかの液体を運び、筋肉を膨張させるためだと考えられていた </a:t>
            </a:r>
            <a:r>
              <a:rPr kumimoji="1" lang="en-US" altLang="ja-JP" dirty="0"/>
              <a:t>(balloonist theory)</a:t>
            </a:r>
            <a:r>
              <a:rPr kumimoji="1" lang="ja-JP" altLang="en-US" dirty="0" err="1"/>
              <a:t>。</a:t>
            </a:r>
            <a:r>
              <a:rPr kumimoji="1" lang="ja-JP" altLang="en-US" dirty="0"/>
              <a:t>ガルヴァーニの発見はこれを否定するもので、電気と筋収縮に関係があることを明らかにしたものである。ガルヴァーニは筋肉を収縮させる力を「動物電気 </a:t>
            </a:r>
            <a:r>
              <a:rPr kumimoji="1" lang="en-US" altLang="ja-JP" dirty="0"/>
              <a:t>(animal electricity)</a:t>
            </a:r>
            <a:r>
              <a:rPr kumimoji="1" lang="ja-JP" altLang="en-US" dirty="0"/>
              <a:t>」と名付けた。ガルヴァーニや同時代の科学者らは、神経によって運ばれる電気流体が筋肉の収縮を起こすと解釈した。この現象をアレッサンドロ・ボルタがガルヴァーニにちなんで </a:t>
            </a:r>
            <a:r>
              <a:rPr kumimoji="1" lang="en-US" altLang="ja-JP" dirty="0"/>
              <a:t>galvanism</a:t>
            </a:r>
            <a:r>
              <a:rPr kumimoji="1" lang="ja-JP" altLang="en-US" dirty="0"/>
              <a:t>（ガルヴァーニ電気）と名付けた。今ではこのような生物学的現象の研究は電気生理学と呼ばれている。</a:t>
            </a:r>
            <a:endParaRPr kumimoji="1" lang="en-US" altLang="ja-JP"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78</a:t>
            </a:fld>
            <a:endParaRPr kumimoji="1" lang="ja-JP" altLang="en-US"/>
          </a:p>
        </p:txBody>
      </p:sp>
    </p:spTree>
    <p:extLst>
      <p:ext uri="{BB962C8B-B14F-4D97-AF65-F5344CB8AC3E}">
        <p14:creationId xmlns:p14="http://schemas.microsoft.com/office/powerpoint/2010/main" val="34361989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8D4E18A-5FF2-4E8E-AB61-B95C754C6587}" type="slidenum">
              <a:rPr kumimoji="1" lang="ja-JP" altLang="en-US" smtClean="0"/>
              <a:pPr/>
              <a:t>8</a:t>
            </a:fld>
            <a:endParaRPr kumimoji="1" lang="ja-JP" altLang="en-US"/>
          </a:p>
        </p:txBody>
      </p:sp>
    </p:spTree>
    <p:extLst>
      <p:ext uri="{BB962C8B-B14F-4D97-AF65-F5344CB8AC3E}">
        <p14:creationId xmlns:p14="http://schemas.microsoft.com/office/powerpoint/2010/main" val="24381507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9</a:t>
            </a:fld>
            <a:endParaRPr kumimoji="1" lang="ja-JP" altLang="en-US"/>
          </a:p>
        </p:txBody>
      </p:sp>
    </p:spTree>
    <p:extLst>
      <p:ext uri="{BB962C8B-B14F-4D97-AF65-F5344CB8AC3E}">
        <p14:creationId xmlns:p14="http://schemas.microsoft.com/office/powerpoint/2010/main" val="38367860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刺激電極</a:t>
            </a:r>
            <a:r>
              <a:rPr lang="en-US" altLang="ja-JP" sz="1200"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sym typeface="Wingdings" panose="05000000000000000000" pitchFamily="2" charset="2"/>
              </a:rPr>
              <a:t>手術側</a:t>
            </a:r>
            <a:r>
              <a:rPr lang="ja-JP" altLang="en-US" sz="1200" dirty="0">
                <a:latin typeface="Meiryo UI" panose="020B0604030504040204" pitchFamily="50" charset="-128"/>
                <a:ea typeface="Meiryo UI" panose="020B0604030504040204" pitchFamily="50" charset="-128"/>
              </a:rPr>
              <a:t>頭頂部</a:t>
            </a:r>
            <a:r>
              <a:rPr lang="en-US" altLang="ja-JP" sz="1200" dirty="0">
                <a:latin typeface="Meiryo UI" panose="020B0604030504040204" pitchFamily="50" charset="-128"/>
                <a:ea typeface="Meiryo UI" panose="020B0604030504040204" pitchFamily="50" charset="-128"/>
              </a:rPr>
              <a:t>(CZ(</a:t>
            </a:r>
            <a:r>
              <a:rPr lang="en-US" altLang="ja-JP" sz="1200" dirty="0" err="1">
                <a:latin typeface="Meiryo UI" panose="020B0604030504040204" pitchFamily="50" charset="-128"/>
                <a:ea typeface="Meiryo UI" panose="020B0604030504040204" pitchFamily="50" charset="-128"/>
              </a:rPr>
              <a:t>nasion</a:t>
            </a:r>
            <a:r>
              <a:rPr lang="ja-JP" altLang="en-US" sz="1200" dirty="0">
                <a:latin typeface="Meiryo UI" panose="020B0604030504040204" pitchFamily="50" charset="-128"/>
                <a:ea typeface="Meiryo UI" panose="020B0604030504040204" pitchFamily="50" charset="-128"/>
              </a:rPr>
              <a:t>と</a:t>
            </a:r>
            <a:r>
              <a:rPr lang="en-US" altLang="ja-JP" sz="1200" dirty="0">
                <a:latin typeface="Meiryo UI" panose="020B0604030504040204" pitchFamily="50" charset="-128"/>
                <a:ea typeface="Meiryo UI" panose="020B0604030504040204" pitchFamily="50" charset="-128"/>
              </a:rPr>
              <a:t>inion</a:t>
            </a:r>
            <a:r>
              <a:rPr lang="ja-JP" altLang="en-US" sz="1200" dirty="0">
                <a:latin typeface="Meiryo UI" panose="020B0604030504040204" pitchFamily="50" charset="-128"/>
                <a:ea typeface="Meiryo UI" panose="020B0604030504040204" pitchFamily="50" charset="-128"/>
              </a:rPr>
              <a:t>の中点</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から後方へ</a:t>
            </a:r>
            <a:r>
              <a:rPr lang="en-US" altLang="ja-JP" sz="1200" dirty="0">
                <a:latin typeface="Meiryo UI" panose="020B0604030504040204" pitchFamily="50" charset="-128"/>
                <a:ea typeface="Meiryo UI" panose="020B0604030504040204" pitchFamily="50" charset="-128"/>
              </a:rPr>
              <a:t>2cm</a:t>
            </a:r>
            <a:r>
              <a:rPr lang="ja-JP" altLang="en-US" sz="1200" dirty="0" err="1">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外眼角と外耳道の中点の方向へ</a:t>
            </a:r>
            <a:r>
              <a:rPr lang="en-US" altLang="ja-JP" sz="1200" dirty="0">
                <a:latin typeface="Meiryo UI" panose="020B0604030504040204" pitchFamily="50" charset="-128"/>
                <a:ea typeface="Meiryo UI" panose="020B0604030504040204" pitchFamily="50" charset="-128"/>
              </a:rPr>
              <a:t>7cm</a:t>
            </a:r>
            <a:r>
              <a:rPr lang="ja-JP" altLang="en-US" sz="1200" dirty="0">
                <a:latin typeface="Meiryo UI" panose="020B0604030504040204" pitchFamily="50" charset="-128"/>
                <a:ea typeface="Meiryo UI" panose="020B0604030504040204" pitchFamily="50" charset="-128"/>
              </a:rPr>
              <a:t>外側の点</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両側</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に</a:t>
            </a:r>
            <a:endParaRPr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コークスクリュー電極を設置する。</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は手術側 </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反対側 陽極刺激の方が直下の神経細胞の初節や軸索小丘を興奮させやすいので陰極刺激より弱い刺激強度で</a:t>
            </a:r>
            <a:r>
              <a:rPr lang="en-US" altLang="ja-JP" sz="1200" dirty="0">
                <a:latin typeface="Meiryo UI" panose="020B0604030504040204" pitchFamily="50" charset="-128"/>
                <a:ea typeface="Meiryo UI" panose="020B0604030504040204" pitchFamily="50" charset="-128"/>
              </a:rPr>
              <a:t>MEP</a:t>
            </a:r>
            <a:r>
              <a:rPr lang="ja-JP" altLang="en-US" sz="1200" dirty="0" err="1">
                <a:latin typeface="Meiryo UI" panose="020B0604030504040204" pitchFamily="50" charset="-128"/>
                <a:ea typeface="Meiryo UI" panose="020B0604030504040204" pitchFamily="50" charset="-128"/>
              </a:rPr>
              <a:t>を誘</a:t>
            </a:r>
            <a:r>
              <a:rPr lang="ja-JP" altLang="en-US" sz="1200" dirty="0">
                <a:latin typeface="Meiryo UI" panose="020B0604030504040204" pitchFamily="50" charset="-128"/>
                <a:ea typeface="Meiryo UI" panose="020B0604030504040204" pitchFamily="50" charset="-128"/>
              </a:rPr>
              <a:t>発させることができる。</a:t>
            </a:r>
            <a:endParaRPr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記録電極</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r>
              <a:rPr lang="en-US" altLang="ja-JP" sz="1200" dirty="0">
                <a:latin typeface="Meiryo UI" panose="020B0604030504040204" pitchFamily="50" charset="-128"/>
                <a:ea typeface="Meiryo UI" panose="020B0604030504040204" pitchFamily="50" charset="-128"/>
              </a:rPr>
              <a:t>belly-tendon</a:t>
            </a:r>
            <a:r>
              <a:rPr lang="ja-JP" altLang="en-US" sz="1200" dirty="0">
                <a:latin typeface="Meiryo UI" panose="020B0604030504040204" pitchFamily="50" charset="-128"/>
                <a:ea typeface="Meiryo UI" panose="020B0604030504040204" pitchFamily="50" charset="-128"/>
              </a:rPr>
              <a:t>法</a:t>
            </a:r>
            <a:r>
              <a:rPr lang="ja-JP" altLang="en-US" sz="1200" dirty="0">
                <a:latin typeface="Meiryo UI" panose="020B0604030504040204" pitchFamily="50" charset="-128"/>
                <a:ea typeface="Meiryo UI" panose="020B0604030504040204" pitchFamily="50" charset="-128"/>
                <a:sym typeface="Wingdings" panose="05000000000000000000" pitchFamily="2" charset="2"/>
              </a:rPr>
              <a:t>　</a:t>
            </a:r>
            <a:r>
              <a:rPr lang="ja-JP" altLang="en-US" sz="1200" dirty="0">
                <a:latin typeface="Meiryo UI" panose="020B0604030504040204" pitchFamily="50" charset="-128"/>
                <a:ea typeface="Meiryo UI" panose="020B0604030504040204" pitchFamily="50" charset="-128"/>
              </a:rPr>
              <a:t>骨格</a:t>
            </a:r>
            <a:r>
              <a:rPr lang="ja-JP" altLang="en-US" sz="1200" dirty="0">
                <a:latin typeface="Meiryo UI" panose="020B0604030504040204" pitchFamily="50" charset="-128"/>
                <a:ea typeface="Meiryo UI" panose="020B0604030504040204" pitchFamily="50" charset="-128"/>
                <a:sym typeface="Wingdings" panose="05000000000000000000" pitchFamily="2" charset="2"/>
              </a:rPr>
              <a:t>筋腹は</a:t>
            </a:r>
            <a:r>
              <a:rPr lang="en-US" altLang="ja-JP" sz="1200" dirty="0">
                <a:latin typeface="Meiryo UI" panose="020B0604030504040204" pitchFamily="50" charset="-128"/>
                <a:ea typeface="Meiryo UI" panose="020B0604030504040204" pitchFamily="50" charset="-128"/>
                <a:sym typeface="Wingdings" panose="05000000000000000000" pitchFamily="2" charset="2"/>
              </a:rPr>
              <a:t>(-) </a:t>
            </a:r>
            <a:r>
              <a:rPr lang="ja-JP" altLang="en-US" sz="1200" dirty="0">
                <a:latin typeface="Meiryo UI" panose="020B0604030504040204" pitchFamily="50" charset="-128"/>
                <a:ea typeface="Meiryo UI" panose="020B0604030504040204" pitchFamily="50" charset="-128"/>
              </a:rPr>
              <a:t>腱は</a:t>
            </a:r>
            <a:r>
              <a:rPr lang="en-US" altLang="ja-JP" sz="1200" dirty="0">
                <a:latin typeface="Meiryo UI" panose="020B0604030504040204" pitchFamily="50" charset="-128"/>
                <a:ea typeface="Meiryo UI" panose="020B0604030504040204" pitchFamily="50" charset="-128"/>
                <a:sym typeface="Wingdings" panose="05000000000000000000" pitchFamily="2" charset="2"/>
              </a:rPr>
              <a:t>(+)</a:t>
            </a:r>
            <a:r>
              <a:rPr kumimoji="1" lang="ja-JP" altLang="en-US" sz="1200" dirty="0">
                <a:latin typeface="Meiryo UI" panose="020B0604030504040204" pitchFamily="50" charset="-128"/>
                <a:ea typeface="Meiryo UI" panose="020B0604030504040204" pitchFamily="50" charset="-128"/>
                <a:sym typeface="Wingdings" panose="05000000000000000000" pitchFamily="2" charset="2"/>
              </a:rPr>
              <a:t>針電極</a:t>
            </a:r>
            <a:endParaRPr kumimoji="1" lang="en-US" altLang="ja-JP" sz="1200" dirty="0">
              <a:latin typeface="Meiryo UI" panose="020B0604030504040204" pitchFamily="50" charset="-128"/>
              <a:ea typeface="Meiryo UI" panose="020B0604030504040204" pitchFamily="50" charset="-128"/>
              <a:sym typeface="Wingdings" panose="05000000000000000000"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ボディアース</a:t>
            </a:r>
            <a:r>
              <a:rPr lang="en-US" altLang="ja-JP" sz="1200" dirty="0">
                <a:latin typeface="Meiryo UI" panose="020B0604030504040204" pitchFamily="50" charset="-128"/>
                <a:ea typeface="Meiryo UI" panose="020B0604030504040204" pitchFamily="50" charset="-128"/>
              </a:rPr>
              <a:t>(NSC</a:t>
            </a:r>
            <a:r>
              <a:rPr lang="ja-JP" altLang="en-US" sz="1200" dirty="0">
                <a:latin typeface="Meiryo UI" panose="020B0604030504040204" pitchFamily="50" charset="-128"/>
                <a:ea typeface="Meiryo UI" panose="020B0604030504040204" pitchFamily="50" charset="-128"/>
              </a:rPr>
              <a:t>電極</a:t>
            </a:r>
            <a:r>
              <a:rPr lang="en-US" altLang="ja-JP" sz="1200" dirty="0">
                <a:latin typeface="Meiryo UI" panose="020B0604030504040204" pitchFamily="50" charset="-128"/>
                <a:ea typeface="Meiryo UI" panose="020B0604030504040204" pitchFamily="50" charset="-128"/>
              </a:rPr>
              <a:t>)</a:t>
            </a:r>
            <a:endParaRPr kumimoji="1" lang="en-US" altLang="ja-JP" sz="1200" dirty="0">
              <a:latin typeface="Meiryo UI" panose="020B0604030504040204" pitchFamily="50" charset="-128"/>
              <a:ea typeface="Meiryo UI" panose="020B0604030504040204" pitchFamily="50" charset="-128"/>
            </a:endParaRPr>
          </a:p>
          <a:p>
            <a:r>
              <a:rPr kumimoji="1" lang="ja-JP" altLang="en-US" dirty="0"/>
              <a:t>刺激条件　</a:t>
            </a:r>
            <a:r>
              <a:rPr kumimoji="1" lang="en-US" altLang="ja-JP" dirty="0">
                <a:latin typeface="Meiryo UI" panose="020B0604030504040204" pitchFamily="50" charset="-128"/>
                <a:ea typeface="Meiryo UI" panose="020B0604030504040204" pitchFamily="50" charset="-128"/>
              </a:rPr>
              <a:t>5</a:t>
            </a:r>
            <a:r>
              <a:rPr kumimoji="1" lang="ja-JP" altLang="en-US" dirty="0">
                <a:latin typeface="Meiryo UI" panose="020B0604030504040204" pitchFamily="50" charset="-128"/>
                <a:ea typeface="Meiryo UI" panose="020B0604030504040204" pitchFamily="50" charset="-128"/>
              </a:rPr>
              <a:t>連発高頻度</a:t>
            </a:r>
            <a:r>
              <a:rPr kumimoji="1" lang="en-US"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500Hz)</a:t>
            </a:r>
            <a:r>
              <a:rPr kumimoji="1" lang="ja-JP" altLang="en-US" dirty="0">
                <a:latin typeface="Meiryo UI" panose="020B0604030504040204" pitchFamily="50" charset="-128"/>
                <a:ea typeface="Meiryo UI" panose="020B0604030504040204" pitchFamily="50" charset="-128"/>
              </a:rPr>
              <a:t>矩形波電気刺激　持続時間</a:t>
            </a:r>
            <a:r>
              <a:rPr kumimoji="1" lang="en-US" altLang="ja-JP" dirty="0">
                <a:latin typeface="Meiryo UI" panose="020B0604030504040204" pitchFamily="50" charset="-128"/>
                <a:ea typeface="Meiryo UI" panose="020B0604030504040204" pitchFamily="50" charset="-128"/>
              </a:rPr>
              <a:t>0.2msec</a:t>
            </a:r>
            <a:r>
              <a:rPr kumimoji="1" lang="ja-JP" altLang="en-US" dirty="0" err="1">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間隔</a:t>
            </a:r>
            <a:r>
              <a:rPr kumimoji="1" lang="en-US" altLang="ja-JP" dirty="0">
                <a:latin typeface="Meiryo UI" panose="020B0604030504040204" pitchFamily="50" charset="-128"/>
                <a:ea typeface="Meiryo UI" panose="020B0604030504040204" pitchFamily="50" charset="-128"/>
              </a:rPr>
              <a:t>2msec</a:t>
            </a:r>
            <a:r>
              <a:rPr kumimoji="1" lang="ja-JP" altLang="en-US" dirty="0">
                <a:latin typeface="Meiryo UI" panose="020B0604030504040204" pitchFamily="50" charset="-128"/>
                <a:ea typeface="Meiryo UI" panose="020B0604030504040204" pitchFamily="50" charset="-128"/>
              </a:rPr>
              <a:t>の</a:t>
            </a:r>
            <a:r>
              <a:rPr kumimoji="1" lang="en-US" altLang="ja-JP" dirty="0">
                <a:latin typeface="Meiryo UI" panose="020B0604030504040204" pitchFamily="50" charset="-128"/>
                <a:ea typeface="Meiryo UI" panose="020B0604030504040204" pitchFamily="50" charset="-128"/>
              </a:rPr>
              <a:t>train</a:t>
            </a:r>
            <a:r>
              <a:rPr kumimoji="1" lang="ja-JP" altLang="en-US" dirty="0">
                <a:latin typeface="Meiryo UI" panose="020B0604030504040204" pitchFamily="50" charset="-128"/>
                <a:ea typeface="Meiryo UI" panose="020B0604030504040204" pitchFamily="50" charset="-128"/>
              </a:rPr>
              <a:t>パルス</a:t>
            </a:r>
            <a:endParaRPr kumimoji="1"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刺激強度　刺激閾値</a:t>
            </a:r>
            <a:r>
              <a:rPr kumimoji="1" lang="en-US" altLang="ja-JP" dirty="0">
                <a:latin typeface="Meiryo UI" panose="020B0604030504040204" pitchFamily="50" charset="-128"/>
                <a:ea typeface="Meiryo UI" panose="020B0604030504040204" pitchFamily="50" charset="-128"/>
              </a:rPr>
              <a:t>+ 20%(</a:t>
            </a:r>
            <a:r>
              <a:rPr kumimoji="1" lang="ja-JP" altLang="en-US" dirty="0">
                <a:latin typeface="Meiryo UI" panose="020B0604030504040204" pitchFamily="50" charset="-128"/>
                <a:ea typeface="Meiryo UI" panose="020B0604030504040204" pitchFamily="50" charset="-128"/>
              </a:rPr>
              <a:t>最大</a:t>
            </a:r>
            <a:r>
              <a:rPr kumimoji="1" lang="en-US" altLang="ja-JP" dirty="0">
                <a:latin typeface="Meiryo UI" panose="020B0604030504040204" pitchFamily="50" charset="-128"/>
                <a:ea typeface="Meiryo UI" panose="020B0604030504040204" pitchFamily="50" charset="-128"/>
              </a:rPr>
              <a:t>300mA</a:t>
            </a:r>
            <a:r>
              <a:rPr kumimoji="1" lang="ja-JP" altLang="en-US" dirty="0">
                <a:latin typeface="Meiryo UI" panose="020B0604030504040204" pitchFamily="50" charset="-128"/>
                <a:ea typeface="Meiryo UI" panose="020B0604030504040204" pitchFamily="50" charset="-128"/>
              </a:rPr>
              <a:t>または</a:t>
            </a:r>
            <a:r>
              <a:rPr kumimoji="1" lang="en-US" altLang="ja-JP" dirty="0">
                <a:latin typeface="Meiryo UI" panose="020B0604030504040204" pitchFamily="50" charset="-128"/>
                <a:ea typeface="Meiryo UI" panose="020B0604030504040204" pitchFamily="50" charset="-128"/>
              </a:rPr>
              <a:t>300V)</a:t>
            </a:r>
          </a:p>
          <a:p>
            <a:r>
              <a:rPr kumimoji="1" lang="ja-JP" altLang="en-US" dirty="0">
                <a:latin typeface="Meiryo UI" panose="020B0604030504040204" pitchFamily="50" charset="-128"/>
                <a:ea typeface="Meiryo UI" panose="020B0604030504040204" pitchFamily="50" charset="-128"/>
              </a:rPr>
              <a:t>分析時間　</a:t>
            </a:r>
            <a:r>
              <a:rPr kumimoji="1" lang="en-US" altLang="ja-JP" dirty="0">
                <a:latin typeface="Meiryo UI" panose="020B0604030504040204" pitchFamily="50" charset="-128"/>
                <a:ea typeface="Meiryo UI" panose="020B0604030504040204" pitchFamily="50" charset="-128"/>
              </a:rPr>
              <a:t>70~100msec</a:t>
            </a:r>
          </a:p>
          <a:p>
            <a:r>
              <a:rPr kumimoji="1" lang="ja-JP" altLang="en-US" dirty="0">
                <a:latin typeface="Meiryo UI" panose="020B0604030504040204" pitchFamily="50" charset="-128"/>
                <a:ea typeface="Meiryo UI" panose="020B0604030504040204" pitchFamily="50" charset="-128"/>
              </a:rPr>
              <a:t>フィルタ　</a:t>
            </a:r>
            <a:r>
              <a:rPr kumimoji="1" lang="en-US" altLang="ja-JP" dirty="0">
                <a:latin typeface="Meiryo UI" panose="020B0604030504040204" pitchFamily="50" charset="-128"/>
                <a:ea typeface="Meiryo UI" panose="020B0604030504040204" pitchFamily="50" charset="-128"/>
              </a:rPr>
              <a:t>200~2000Hz</a:t>
            </a:r>
            <a:endParaRPr kumimoji="1" lang="ja-JP" altLang="en-US" dirty="0">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5"/>
          </p:nvPr>
        </p:nvSpPr>
        <p:spPr/>
        <p:txBody>
          <a:bodyPr/>
          <a:lstStyle/>
          <a:p>
            <a:fld id="{78D4E18A-5FF2-4E8E-AB61-B95C754C6587}" type="slidenum">
              <a:rPr kumimoji="1" lang="ja-JP" altLang="en-US" smtClean="0"/>
              <a:pPr/>
              <a:t>17</a:t>
            </a:fld>
            <a:endParaRPr kumimoji="1" lang="ja-JP" altLang="en-US"/>
          </a:p>
        </p:txBody>
      </p:sp>
    </p:spTree>
    <p:extLst>
      <p:ext uri="{BB962C8B-B14F-4D97-AF65-F5344CB8AC3E}">
        <p14:creationId xmlns:p14="http://schemas.microsoft.com/office/powerpoint/2010/main" val="17248251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4530"/>
            <a:ext cx="6858000" cy="2387600"/>
          </a:xfrm>
        </p:spPr>
        <p:txBody>
          <a:bodyPr anchor="b">
            <a:normAutofit/>
          </a:bodyPr>
          <a:lstStyle>
            <a:lvl1pPr algn="ctr">
              <a:defRPr sz="4500"/>
            </a:lvl1pPr>
          </a:lstStyle>
          <a:p>
            <a:r>
              <a:rPr lang="ja-JP" altLang="en-US"/>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normAutofit/>
          </a:bodyPr>
          <a:lstStyle>
            <a:lvl1pPr marL="0" indent="0" algn="ctr">
              <a:buNone/>
              <a:defRPr sz="1800">
                <a:solidFill>
                  <a:schemeClr val="tx1">
                    <a:lumMod val="75000"/>
                    <a:lumOff val="25000"/>
                  </a:schemeClr>
                </a:solidFill>
              </a:defRPr>
            </a:lvl1pPr>
            <a:lvl2pPr marL="342900" indent="0" algn="ctr">
              <a:buNone/>
              <a:defRPr sz="2100"/>
            </a:lvl2pPr>
            <a:lvl3pPr marL="685800" indent="0" algn="ctr">
              <a:buNone/>
              <a:defRPr sz="180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9647260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2451552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0362"/>
            <a:ext cx="1971675" cy="5811838"/>
          </a:xfrm>
        </p:spPr>
        <p:txBody>
          <a:bodyPr vert="eaVert"/>
          <a:lstStyle/>
          <a:p>
            <a:r>
              <a:rPr lang="ja-JP" altLang="en-US"/>
              <a:t>マスター タイトルの書式設定</a:t>
            </a:r>
            <a:endParaRPr lang="en-US"/>
          </a:p>
        </p:txBody>
      </p:sp>
      <p:sp>
        <p:nvSpPr>
          <p:cNvPr id="3" name="Vertical Text Placeholder 2"/>
          <p:cNvSpPr>
            <a:spLocks noGrp="1"/>
          </p:cNvSpPr>
          <p:nvPr>
            <p:ph type="body" orient="vert" idx="1"/>
          </p:nvPr>
        </p:nvSpPr>
        <p:spPr>
          <a:xfrm>
            <a:off x="628650" y="360363"/>
            <a:ext cx="5800725" cy="5811837"/>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31954885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36345857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12423"/>
            <a:ext cx="7886700" cy="2851208"/>
          </a:xfrm>
        </p:spPr>
        <p:txBody>
          <a:bodyPr anchor="b">
            <a:normAutofit/>
          </a:bodyPr>
          <a:lstStyle>
            <a:lvl1pPr>
              <a:defRPr sz="4500" b="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23888" y="4552634"/>
            <a:ext cx="7886700" cy="1500187"/>
          </a:xfrm>
        </p:spPr>
        <p:txBody>
          <a:bodyPr anchor="t">
            <a:normAutofit/>
          </a:bodyPr>
          <a:lstStyle>
            <a:lvl1pPr marL="0" indent="0">
              <a:buNone/>
              <a:defRPr sz="1800">
                <a:solidFill>
                  <a:schemeClr val="tx1">
                    <a:lumMod val="75000"/>
                    <a:lumOff val="2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524148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33845" y="1828801"/>
            <a:ext cx="3886200" cy="4351337"/>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4629150" y="1828801"/>
            <a:ext cx="3886200" cy="4351337"/>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9233075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比較">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33845" y="1681851"/>
            <a:ext cx="3867150" cy="825699"/>
          </a:xfrm>
        </p:spPr>
        <p:txBody>
          <a:bodyPr anchor="b">
            <a:normAutofit/>
          </a:bodyPr>
          <a:lstStyle>
            <a:lvl1pPr marL="0" indent="0">
              <a:spcBef>
                <a:spcPts val="0"/>
              </a:spcBef>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ja-JP" altLang="en-US"/>
              <a:t>マスター テキストの書式設定</a:t>
            </a:r>
          </a:p>
        </p:txBody>
      </p:sp>
      <p:sp>
        <p:nvSpPr>
          <p:cNvPr id="4" name="Content Placeholder 3"/>
          <p:cNvSpPr>
            <a:spLocks noGrp="1"/>
          </p:cNvSpPr>
          <p:nvPr>
            <p:ph sz="half" idx="2"/>
          </p:nvPr>
        </p:nvSpPr>
        <p:spPr>
          <a:xfrm>
            <a:off x="633845" y="2507551"/>
            <a:ext cx="3867150" cy="368052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4629150" y="1681851"/>
            <a:ext cx="3886201" cy="825698"/>
          </a:xfrm>
        </p:spPr>
        <p:txBody>
          <a:bodyPr anchor="b"/>
          <a:lstStyle>
            <a:lvl1pPr marL="0" indent="0">
              <a:spcBef>
                <a:spcPts val="0"/>
              </a:spcBef>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ja-JP" altLang="en-US"/>
              <a:t>マスター テキストの書式設定</a:t>
            </a:r>
          </a:p>
        </p:txBody>
      </p:sp>
      <p:sp>
        <p:nvSpPr>
          <p:cNvPr id="6" name="Content Placeholder 5"/>
          <p:cNvSpPr>
            <a:spLocks noGrp="1"/>
          </p:cNvSpPr>
          <p:nvPr>
            <p:ph sz="quarter" idx="4"/>
          </p:nvPr>
        </p:nvSpPr>
        <p:spPr>
          <a:xfrm>
            <a:off x="4629150" y="2507551"/>
            <a:ext cx="3886201" cy="3680525"/>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7" name="Date Placeholder 6"/>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
        <p:nvSpPr>
          <p:cNvPr id="10" name="Title 9"/>
          <p:cNvSpPr>
            <a:spLocks noGrp="1"/>
          </p:cNvSpPr>
          <p:nvPr>
            <p:ph type="title"/>
          </p:nvPr>
        </p:nvSpPr>
        <p:spPr/>
        <p:txBody>
          <a:bodyPr/>
          <a:lstStyle/>
          <a:p>
            <a:r>
              <a:rPr lang="ja-JP" altLang="en-US"/>
              <a:t>マスター タイトルの書式設定</a:t>
            </a:r>
            <a:endParaRPr lang="en-US" dirty="0"/>
          </a:p>
        </p:txBody>
      </p:sp>
    </p:spTree>
    <p:extLst>
      <p:ext uri="{BB962C8B-B14F-4D97-AF65-F5344CB8AC3E}">
        <p14:creationId xmlns:p14="http://schemas.microsoft.com/office/powerpoint/2010/main" val="41172413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タイトルのみ">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
        <p:nvSpPr>
          <p:cNvPr id="6" name="Title 5"/>
          <p:cNvSpPr>
            <a:spLocks noGrp="1"/>
          </p:cNvSpPr>
          <p:nvPr>
            <p:ph type="title"/>
          </p:nvPr>
        </p:nvSpPr>
        <p:spPr/>
        <p:txBody>
          <a:bodyPr/>
          <a:lstStyle/>
          <a:p>
            <a:r>
              <a:rPr lang="ja-JP" altLang="en-US"/>
              <a:t>マスター タイトルの書式設定</a:t>
            </a:r>
            <a:endParaRPr lang="en-US"/>
          </a:p>
        </p:txBody>
      </p:sp>
    </p:spTree>
    <p:extLst>
      <p:ext uri="{BB962C8B-B14F-4D97-AF65-F5344CB8AC3E}">
        <p14:creationId xmlns:p14="http://schemas.microsoft.com/office/powerpoint/2010/main" val="9790035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3116209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30936" y="457201"/>
            <a:ext cx="2948940" cy="1600197"/>
          </a:xfrm>
        </p:spPr>
        <p:txBody>
          <a:bodyPr anchor="b">
            <a:normAutofit/>
          </a:bodyPr>
          <a:lstStyle>
            <a:lvl1pPr>
              <a:defRPr sz="2400" b="0"/>
            </a:lvl1pPr>
          </a:lstStyle>
          <a:p>
            <a:r>
              <a:rPr lang="ja-JP" altLang="en-US"/>
              <a:t>マスター タイトルの書式設定</a:t>
            </a:r>
            <a:endParaRPr lang="en-US" dirty="0"/>
          </a:p>
        </p:txBody>
      </p:sp>
      <p:sp>
        <p:nvSpPr>
          <p:cNvPr id="3" name="Content Placeholder 2"/>
          <p:cNvSpPr>
            <a:spLocks noGrp="1"/>
          </p:cNvSpPr>
          <p:nvPr>
            <p:ph idx="1"/>
          </p:nvPr>
        </p:nvSpPr>
        <p:spPr>
          <a:xfrm>
            <a:off x="3886200" y="990600"/>
            <a:ext cx="4629150" cy="48768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30936" y="2057399"/>
            <a:ext cx="2948940" cy="3810001"/>
          </a:xfrm>
        </p:spPr>
        <p:txBody>
          <a:bodyPr>
            <a:normAutofit/>
          </a:bodyPr>
          <a:lstStyle>
            <a:lvl1pPr marL="0" indent="0">
              <a:lnSpc>
                <a:spcPct val="90000"/>
              </a:lnSpc>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5501585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30936" y="457200"/>
            <a:ext cx="2948940" cy="1600200"/>
          </a:xfrm>
        </p:spPr>
        <p:txBody>
          <a:bodyPr anchor="b">
            <a:normAutofit/>
          </a:bodyPr>
          <a:lstStyle>
            <a:lvl1pPr>
              <a:defRPr sz="2400" b="0"/>
            </a:lvl1pPr>
          </a:lstStyle>
          <a:p>
            <a:r>
              <a:rPr lang="ja-JP" altLang="en-US"/>
              <a:t>マスター タイトルの書式設定</a:t>
            </a:r>
            <a:endParaRPr lang="en-US" dirty="0"/>
          </a:p>
        </p:txBody>
      </p:sp>
      <p:sp>
        <p:nvSpPr>
          <p:cNvPr id="3" name="Picture Placeholder 2"/>
          <p:cNvSpPr>
            <a:spLocks noGrp="1"/>
          </p:cNvSpPr>
          <p:nvPr>
            <p:ph type="pic" idx="1"/>
          </p:nvPr>
        </p:nvSpPr>
        <p:spPr>
          <a:xfrm>
            <a:off x="3886200" y="990600"/>
            <a:ext cx="4629150" cy="4876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ja-JP" altLang="en-US"/>
              <a:t>図を追加</a:t>
            </a:r>
            <a:endParaRPr lang="en-US" dirty="0"/>
          </a:p>
        </p:txBody>
      </p:sp>
      <p:sp>
        <p:nvSpPr>
          <p:cNvPr id="4" name="Text Placeholder 3"/>
          <p:cNvSpPr>
            <a:spLocks noGrp="1"/>
          </p:cNvSpPr>
          <p:nvPr>
            <p:ph type="body" sz="half" idx="2"/>
          </p:nvPr>
        </p:nvSpPr>
        <p:spPr>
          <a:xfrm>
            <a:off x="630936" y="2057400"/>
            <a:ext cx="2948940" cy="3810000"/>
          </a:xfrm>
        </p:spPr>
        <p:txBody>
          <a:bodyPr>
            <a:normAutofit/>
          </a:bodyPr>
          <a:lstStyle>
            <a:lvl1pPr marL="0" indent="0">
              <a:lnSpc>
                <a:spcPct val="90000"/>
              </a:lnSpc>
              <a:buNone/>
              <a:defRPr sz="120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8CAB115-8683-4EEB-9B53-A76DF3798988}" type="datetimeFigureOut">
              <a:rPr kumimoji="1" lang="ja-JP" altLang="en-US" smtClean="0"/>
              <a:pPr/>
              <a:t>2019/6/24</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21295648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33845" y="365760"/>
            <a:ext cx="7886700" cy="1325562"/>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33845" y="1828801"/>
            <a:ext cx="7886700" cy="4351337"/>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825">
                <a:solidFill>
                  <a:schemeClr val="tx1">
                    <a:lumMod val="65000"/>
                    <a:lumOff val="35000"/>
                  </a:schemeClr>
                </a:solidFill>
              </a:defRPr>
            </a:lvl1pPr>
          </a:lstStyle>
          <a:p>
            <a:fld id="{E8CAB115-8683-4EEB-9B53-A76DF3798988}" type="datetimeFigureOut">
              <a:rPr kumimoji="1" lang="ja-JP" altLang="en-US" smtClean="0"/>
              <a:pPr/>
              <a:t>2019/6/24</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825">
                <a:solidFill>
                  <a:schemeClr val="tx1">
                    <a:lumMod val="65000"/>
                    <a:lumOff val="35000"/>
                  </a:schemeClr>
                </a:solidFill>
              </a:defRPr>
            </a:lvl1pPr>
          </a:lstStyle>
          <a:p>
            <a:endParaRPr kumimoji="1" lang="ja-JP" altLang="en-US"/>
          </a:p>
        </p:txBody>
      </p:sp>
      <p:sp>
        <p:nvSpPr>
          <p:cNvPr id="6" name="Slide Number Placeholder 5"/>
          <p:cNvSpPr>
            <a:spLocks noGrp="1"/>
          </p:cNvSpPr>
          <p:nvPr>
            <p:ph type="sldNum" sz="quarter" idx="4"/>
          </p:nvPr>
        </p:nvSpPr>
        <p:spPr>
          <a:xfrm>
            <a:off x="6463145" y="6356351"/>
            <a:ext cx="2057400" cy="365125"/>
          </a:xfrm>
          <a:prstGeom prst="rect">
            <a:avLst/>
          </a:prstGeom>
        </p:spPr>
        <p:txBody>
          <a:bodyPr vert="horz" lIns="91440" tIns="45720" rIns="91440" bIns="45720" rtlCol="0" anchor="ctr"/>
          <a:lstStyle>
            <a:lvl1pPr algn="r">
              <a:defRPr sz="825">
                <a:solidFill>
                  <a:schemeClr val="tx1">
                    <a:tint val="75000"/>
                  </a:schemeClr>
                </a:solidFill>
              </a:defRPr>
            </a:lvl1pPr>
          </a:lstStyle>
          <a:p>
            <a:fld id="{CD4CCAB9-BBF8-4012-A99F-3455CBB5F4A3}" type="slidenum">
              <a:rPr kumimoji="1" lang="ja-JP" altLang="en-US" smtClean="0"/>
              <a:pPr/>
              <a:t>‹#›</a:t>
            </a:fld>
            <a:endParaRPr kumimoji="1" lang="ja-JP" altLang="en-US"/>
          </a:p>
        </p:txBody>
      </p:sp>
    </p:spTree>
    <p:extLst>
      <p:ext uri="{BB962C8B-B14F-4D97-AF65-F5344CB8AC3E}">
        <p14:creationId xmlns:p14="http://schemas.microsoft.com/office/powerpoint/2010/main" val="1925163782"/>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p:bodyStyle>
    <p:otherStyle>
      <a:defPPr>
        <a:defRPr lang="en-US"/>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0.gif"/><Relationship Id="rId2" Type="http://schemas.openxmlformats.org/officeDocument/2006/relationships/image" Target="../media/image9.gi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jp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g"/><Relationship Id="rId7"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9.jpg"/><Relationship Id="rId5" Type="http://schemas.openxmlformats.org/officeDocument/2006/relationships/image" Target="../media/image18.jpeg"/><Relationship Id="rId4" Type="http://schemas.openxmlformats.org/officeDocument/2006/relationships/image" Target="../media/image17.jpeg"/></Relationships>
</file>

<file path=ppt/slides/_rels/slide1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22.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3.jpg"/><Relationship Id="rId7" Type="http://schemas.openxmlformats.org/officeDocument/2006/relationships/image" Target="../media/image27.jpe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6.jpeg"/><Relationship Id="rId5" Type="http://schemas.openxmlformats.org/officeDocument/2006/relationships/image" Target="../media/image25.jpg"/><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3.jpg"/><Relationship Id="rId1" Type="http://schemas.openxmlformats.org/officeDocument/2006/relationships/slideLayout" Target="../slideLayouts/slideLayout2.xml"/><Relationship Id="rId5" Type="http://schemas.openxmlformats.org/officeDocument/2006/relationships/image" Target="../media/image22.jpg"/><Relationship Id="rId4" Type="http://schemas.openxmlformats.org/officeDocument/2006/relationships/image" Target="../media/image21.jp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32.jp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31.jpg"/><Relationship Id="rId5" Type="http://schemas.openxmlformats.org/officeDocument/2006/relationships/image" Target="../media/image30.jpg"/><Relationship Id="rId4" Type="http://schemas.openxmlformats.org/officeDocument/2006/relationships/image" Target="../media/image29.jpg"/></Relationships>
</file>

<file path=ppt/slides/_rels/slide25.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37.jpeg"/><Relationship Id="rId5" Type="http://schemas.openxmlformats.org/officeDocument/2006/relationships/image" Target="../media/image36.jpeg"/><Relationship Id="rId4" Type="http://schemas.openxmlformats.org/officeDocument/2006/relationships/image" Target="../media/image35.jpg"/></Relationships>
</file>

<file path=ppt/slides/_rels/slide27.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image" Target="../media/image33.jpg"/><Relationship Id="rId1" Type="http://schemas.openxmlformats.org/officeDocument/2006/relationships/slideLayout" Target="../slideLayouts/slideLayout2.xml"/><Relationship Id="rId5" Type="http://schemas.openxmlformats.org/officeDocument/2006/relationships/image" Target="../media/image37.jpeg"/><Relationship Id="rId4" Type="http://schemas.openxmlformats.org/officeDocument/2006/relationships/image" Target="../media/image34.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40.jpeg"/><Relationship Id="rId4" Type="http://schemas.openxmlformats.org/officeDocument/2006/relationships/image" Target="../media/image39.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41.jpeg"/><Relationship Id="rId7" Type="http://schemas.openxmlformats.org/officeDocument/2006/relationships/image" Target="../media/image44.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39.jpg"/></Relationships>
</file>

<file path=ppt/slides/_rels/slide32.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comments" Target="../comments/comment1.xml"/><Relationship Id="rId4" Type="http://schemas.openxmlformats.org/officeDocument/2006/relationships/image" Target="../media/image40.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48.jpg"/><Relationship Id="rId5" Type="http://schemas.openxmlformats.org/officeDocument/2006/relationships/image" Target="../media/image47.jpg"/><Relationship Id="rId4" Type="http://schemas.openxmlformats.org/officeDocument/2006/relationships/image" Target="../media/image46.jpg"/></Relationships>
</file>

<file path=ppt/slides/_rels/slide3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49.jpeg"/></Relationships>
</file>

<file path=ppt/slides/_rels/slide36.xml.rels><?xml version="1.0" encoding="UTF-8" standalone="yes"?>
<Relationships xmlns="http://schemas.openxmlformats.org/package/2006/relationships"><Relationship Id="rId3" Type="http://schemas.openxmlformats.org/officeDocument/2006/relationships/hyperlink" Target="KikuchiIsao.mpg" TargetMode="Externa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51.jp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jpg"/><Relationship Id="rId4" Type="http://schemas.openxmlformats.org/officeDocument/2006/relationships/image" Target="../media/image2.jpg"/></Relationships>
</file>

<file path=ppt/slides/_rels/slide4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53.jpg"/></Relationships>
</file>

<file path=ppt/slides/_rels/slide4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54.jpeg"/><Relationship Id="rId5" Type="http://schemas.openxmlformats.org/officeDocument/2006/relationships/image" Target="../media/image25.jpg"/><Relationship Id="rId4" Type="http://schemas.openxmlformats.org/officeDocument/2006/relationships/image" Target="../media/image49.jpeg"/></Relationships>
</file>

<file path=ppt/slides/_rels/slide42.xml.rels><?xml version="1.0" encoding="UTF-8" standalone="yes"?>
<Relationships xmlns="http://schemas.openxmlformats.org/package/2006/relationships"><Relationship Id="rId3" Type="http://schemas.openxmlformats.org/officeDocument/2006/relationships/hyperlink" Target="KodamaShigeko.mpg" TargetMode="External"/><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58.jpg"/><Relationship Id="rId5" Type="http://schemas.openxmlformats.org/officeDocument/2006/relationships/image" Target="../media/image57.jpg"/><Relationship Id="rId4" Type="http://schemas.openxmlformats.org/officeDocument/2006/relationships/image" Target="../media/image53.jp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60.jpg"/></Relationships>
</file>

<file path=ppt/slides/_rels/slide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49.jpeg"/><Relationship Id="rId5" Type="http://schemas.openxmlformats.org/officeDocument/2006/relationships/image" Target="../media/image16.jpg"/><Relationship Id="rId4" Type="http://schemas.openxmlformats.org/officeDocument/2006/relationships/image" Target="../media/image39.jpg"/></Relationships>
</file>

<file path=ppt/slides/_rels/slide49.xml.rels><?xml version="1.0" encoding="UTF-8" standalone="yes"?>
<Relationships xmlns="http://schemas.openxmlformats.org/package/2006/relationships"><Relationship Id="rId3" Type="http://schemas.openxmlformats.org/officeDocument/2006/relationships/hyperlink" Target="YokoyamaYukikazu.mpg" TargetMode="Externa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64.jpg"/><Relationship Id="rId5" Type="http://schemas.openxmlformats.org/officeDocument/2006/relationships/image" Target="../media/image63.jpg"/><Relationship Id="rId4" Type="http://schemas.openxmlformats.org/officeDocument/2006/relationships/image" Target="../media/image60.jp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66.jpg"/></Relationships>
</file>

<file path=ppt/slides/_rels/slide5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49.jpeg"/></Relationships>
</file>

<file path=ppt/slides/_rels/slide5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6.jp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71.jp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72.jpeg"/><Relationship Id="rId5" Type="http://schemas.openxmlformats.org/officeDocument/2006/relationships/image" Target="../media/image39.jpg"/><Relationship Id="rId4" Type="http://schemas.openxmlformats.org/officeDocument/2006/relationships/image" Target="../media/image38.PNG"/></Relationships>
</file>

<file path=ppt/slides/_rels/slide6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0.jp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77.jpg"/></Relationships>
</file>

<file path=ppt/slides/_rels/slide6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37.jpeg"/></Relationships>
</file>

<file path=ppt/slides/_rels/slide6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80.jpg"/><Relationship Id="rId5" Type="http://schemas.openxmlformats.org/officeDocument/2006/relationships/image" Target="../media/image79.jpg"/><Relationship Id="rId4" Type="http://schemas.openxmlformats.org/officeDocument/2006/relationships/image" Target="../media/image77.jpg"/></Relationships>
</file>

<file path=ppt/slides/_rels/slide6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82.jpeg"/></Relationships>
</file>

<file path=ppt/slides/_rels/slide6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7.jpeg"/><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OV"/><Relationship Id="rId1" Type="http://schemas.microsoft.com/office/2007/relationships/media" Target="../media/media1.MOV"/><Relationship Id="rId6" Type="http://schemas.openxmlformats.org/officeDocument/2006/relationships/image" Target="../media/image85.png"/><Relationship Id="rId5" Type="http://schemas.openxmlformats.org/officeDocument/2006/relationships/image" Target="../media/image1.jpeg"/><Relationship Id="rId4" Type="http://schemas.openxmlformats.org/officeDocument/2006/relationships/notesSlide" Target="../notesSlides/notesSlide6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162966" y="1196752"/>
            <a:ext cx="8784976" cy="1828800"/>
          </a:xfrm>
        </p:spPr>
        <p:txBody>
          <a:bodyPr>
            <a:noAutofit/>
          </a:bodyPr>
          <a:lstStyle/>
          <a:p>
            <a:pPr algn="ctr">
              <a:lnSpc>
                <a:spcPct val="150000"/>
              </a:lnSpc>
            </a:pPr>
            <a:r>
              <a:rPr kumimoji="1" lang="ja-JP" altLang="en-US" sz="4800" dirty="0"/>
              <a:t>神経機能モニタリングを使用した</a:t>
            </a:r>
            <a:br>
              <a:rPr kumimoji="1" lang="en-US" altLang="ja-JP" sz="4800" dirty="0"/>
            </a:br>
            <a:r>
              <a:rPr kumimoji="1" lang="ja-JP" altLang="en-US" sz="4800" dirty="0"/>
              <a:t>脳神経外科手術</a:t>
            </a:r>
          </a:p>
        </p:txBody>
      </p:sp>
      <p:sp>
        <p:nvSpPr>
          <p:cNvPr id="3" name="サブタイトル 2"/>
          <p:cNvSpPr>
            <a:spLocks noGrp="1"/>
          </p:cNvSpPr>
          <p:nvPr>
            <p:ph type="subTitle" idx="1"/>
          </p:nvPr>
        </p:nvSpPr>
        <p:spPr>
          <a:xfrm>
            <a:off x="500636" y="4149080"/>
            <a:ext cx="8447306" cy="2708920"/>
          </a:xfrm>
        </p:spPr>
        <p:txBody>
          <a:bodyPr>
            <a:noAutofit/>
          </a:bodyPr>
          <a:lstStyle/>
          <a:p>
            <a:pPr algn="ctr">
              <a:lnSpc>
                <a:spcPct val="150000"/>
              </a:lnSpc>
            </a:pPr>
            <a:r>
              <a:rPr lang="ja-JP" altLang="en-US" sz="2800" dirty="0">
                <a:latin typeface="メイリオ" panose="020B0604030504040204" pitchFamily="50" charset="-128"/>
                <a:ea typeface="メイリオ" panose="020B0604030504040204" pitchFamily="50" charset="-128"/>
              </a:rPr>
              <a:t>三井記念病院脳神経外科</a:t>
            </a:r>
            <a:br>
              <a:rPr lang="ja-JP" altLang="ja-JP" sz="2800" dirty="0">
                <a:latin typeface="メイリオ" panose="020B0604030504040204" pitchFamily="50" charset="-128"/>
                <a:ea typeface="メイリオ" panose="020B0604030504040204" pitchFamily="50" charset="-128"/>
              </a:rPr>
            </a:br>
            <a:r>
              <a:rPr lang="ja-JP" altLang="ja-JP" sz="2800" dirty="0">
                <a:latin typeface="メイリオ" panose="020B0604030504040204" pitchFamily="50" charset="-128"/>
                <a:ea typeface="メイリオ" panose="020B0604030504040204" pitchFamily="50" charset="-128"/>
              </a:rPr>
              <a:t>中口博</a:t>
            </a:r>
            <a:r>
              <a:rPr lang="ja-JP" altLang="en-US" sz="2800" dirty="0">
                <a:latin typeface="メイリオ" panose="020B0604030504040204" pitchFamily="50" charset="-128"/>
                <a:ea typeface="メイリオ" panose="020B0604030504040204" pitchFamily="50" charset="-128"/>
              </a:rPr>
              <a:t>　　　</a:t>
            </a:r>
            <a:endParaRPr lang="en-US" altLang="ja-JP" sz="2800" dirty="0">
              <a:latin typeface="メイリオ" panose="020B0604030504040204" pitchFamily="50" charset="-128"/>
              <a:ea typeface="メイリオ" panose="020B0604030504040204" pitchFamily="50" charset="-128"/>
            </a:endParaRPr>
          </a:p>
          <a:p>
            <a:pPr>
              <a:lnSpc>
                <a:spcPct val="150000"/>
              </a:lnSpc>
            </a:pPr>
            <a:r>
              <a:rPr lang="ja-JP" altLang="en-US" sz="2400" dirty="0">
                <a:latin typeface="メイリオ" panose="020B0604030504040204" pitchFamily="50" charset="-128"/>
                <a:ea typeface="メイリオ" panose="020B0604030504040204" pitchFamily="50" charset="-128"/>
              </a:rPr>
              <a:t>２０１９年６月１９日地域連携フォーラム</a:t>
            </a:r>
            <a:br>
              <a:rPr lang="ja-JP" altLang="ja-JP" sz="2400" dirty="0">
                <a:latin typeface="メイリオ" panose="020B0604030504040204" pitchFamily="50" charset="-128"/>
                <a:ea typeface="メイリオ" panose="020B0604030504040204" pitchFamily="50" charset="-128"/>
              </a:rPr>
            </a:br>
            <a:endParaRPr kumimoji="1" lang="ja-JP" altLang="en-US" sz="2400" dirty="0">
              <a:latin typeface="メイリオ" panose="020B0604030504040204" pitchFamily="50" charset="-128"/>
              <a:ea typeface="メイリオ" panose="020B0604030504040204" pitchFamily="50" charset="-128"/>
            </a:endParaRPr>
          </a:p>
        </p:txBody>
      </p:sp>
      <p:sp>
        <p:nvSpPr>
          <p:cNvPr id="4" name="サブタイトル 2"/>
          <p:cNvSpPr txBox="1">
            <a:spLocks/>
          </p:cNvSpPr>
          <p:nvPr/>
        </p:nvSpPr>
        <p:spPr>
          <a:xfrm>
            <a:off x="755576" y="5517232"/>
            <a:ext cx="7854696" cy="1752600"/>
          </a:xfrm>
          <a:prstGeom prst="rect">
            <a:avLst/>
          </a:prstGeom>
        </p:spPr>
        <p:txBody>
          <a:bodyPr vert="horz" lIns="0" rIns="18288">
            <a:noAutofit/>
          </a:bodyPr>
          <a:lstStyle>
            <a:lvl1pPr marL="0" marR="45720" indent="0" algn="r" rtl="0" eaLnBrk="1" latinLnBrk="0" hangingPunct="1">
              <a:spcBef>
                <a:spcPct val="20000"/>
              </a:spcBef>
              <a:buClr>
                <a:schemeClr val="accent3"/>
              </a:buClr>
              <a:buSzPct val="95000"/>
              <a:buFont typeface="Wingdings 2"/>
              <a:buNone/>
              <a:defRPr kumimoji="1" sz="2600" kern="1200">
                <a:solidFill>
                  <a:schemeClr val="tx1"/>
                </a:solidFill>
                <a:latin typeface="+mn-lt"/>
                <a:ea typeface="+mn-ea"/>
                <a:cs typeface="+mn-cs"/>
              </a:defRPr>
            </a:lvl1pPr>
            <a:lvl2pPr marL="457200" indent="0" algn="ctr" rtl="0" eaLnBrk="1" latinLnBrk="0" hangingPunct="1">
              <a:spcBef>
                <a:spcPct val="20000"/>
              </a:spcBef>
              <a:buClr>
                <a:schemeClr val="accent1"/>
              </a:buClr>
              <a:buSzPct val="85000"/>
              <a:buFont typeface="Wingdings 2"/>
              <a:buNone/>
              <a:defRPr kumimoji="1" sz="2400" kern="1200">
                <a:solidFill>
                  <a:schemeClr val="tx1"/>
                </a:solidFill>
                <a:latin typeface="+mn-lt"/>
                <a:ea typeface="+mn-ea"/>
                <a:cs typeface="+mn-cs"/>
              </a:defRPr>
            </a:lvl2pPr>
            <a:lvl3pPr marL="914400" indent="0" algn="ctr" rtl="0" eaLnBrk="1" latinLnBrk="0" hangingPunct="1">
              <a:spcBef>
                <a:spcPct val="20000"/>
              </a:spcBef>
              <a:buClr>
                <a:schemeClr val="accent2"/>
              </a:buClr>
              <a:buSzPct val="70000"/>
              <a:buFont typeface="Wingdings 2"/>
              <a:buNone/>
              <a:defRPr kumimoji="1" sz="2100" kern="1200">
                <a:solidFill>
                  <a:schemeClr val="tx1"/>
                </a:solidFill>
                <a:latin typeface="+mn-lt"/>
                <a:ea typeface="+mn-ea"/>
                <a:cs typeface="+mn-cs"/>
              </a:defRPr>
            </a:lvl3pPr>
            <a:lvl4pPr marL="1371600" indent="0" algn="ctr" rtl="0" eaLnBrk="1" latinLnBrk="0" hangingPunct="1">
              <a:spcBef>
                <a:spcPct val="20000"/>
              </a:spcBef>
              <a:buClr>
                <a:schemeClr val="accent3"/>
              </a:buClr>
              <a:buSzPct val="65000"/>
              <a:buFont typeface="Wingdings 2"/>
              <a:buNone/>
              <a:defRPr kumimoji="1" sz="2000" kern="1200">
                <a:solidFill>
                  <a:schemeClr val="tx1"/>
                </a:solidFill>
                <a:latin typeface="+mn-lt"/>
                <a:ea typeface="+mn-ea"/>
                <a:cs typeface="+mn-cs"/>
              </a:defRPr>
            </a:lvl4pPr>
            <a:lvl5pPr marL="1828800" indent="0" algn="ctr" rtl="0" eaLnBrk="1" latinLnBrk="0" hangingPunct="1">
              <a:spcBef>
                <a:spcPct val="20000"/>
              </a:spcBef>
              <a:buClr>
                <a:schemeClr val="accent4"/>
              </a:buClr>
              <a:buSzPct val="65000"/>
              <a:buFont typeface="Wingdings 2"/>
              <a:buNone/>
              <a:defRPr kumimoji="1" sz="2000" kern="1200">
                <a:solidFill>
                  <a:schemeClr val="tx1"/>
                </a:solidFill>
                <a:latin typeface="+mn-lt"/>
                <a:ea typeface="+mn-ea"/>
                <a:cs typeface="+mn-cs"/>
              </a:defRPr>
            </a:lvl5pPr>
            <a:lvl6pPr marL="2286000" indent="0" algn="ctr" rtl="0" eaLnBrk="1" latinLnBrk="0" hangingPunct="1">
              <a:spcBef>
                <a:spcPct val="20000"/>
              </a:spcBef>
              <a:buClr>
                <a:schemeClr val="accent5"/>
              </a:buClr>
              <a:buSzPct val="80000"/>
              <a:buFont typeface="Wingdings 2"/>
              <a:buNone/>
              <a:defRPr kumimoji="1" sz="1800" kern="1200">
                <a:solidFill>
                  <a:schemeClr val="tx1"/>
                </a:solidFill>
                <a:latin typeface="+mn-lt"/>
                <a:ea typeface="+mn-ea"/>
                <a:cs typeface="+mn-cs"/>
              </a:defRPr>
            </a:lvl6pPr>
            <a:lvl7pPr marL="2743200" indent="0" algn="ctr" rtl="0" eaLnBrk="1" latinLnBrk="0" hangingPunct="1">
              <a:spcBef>
                <a:spcPct val="20000"/>
              </a:spcBef>
              <a:buClr>
                <a:schemeClr val="accent6"/>
              </a:buClr>
              <a:buSzPct val="80000"/>
              <a:buFont typeface="Wingdings 2"/>
              <a:buNone/>
              <a:defRPr kumimoji="1" sz="1600" kern="1200" baseline="0">
                <a:solidFill>
                  <a:schemeClr val="tx1"/>
                </a:solidFill>
                <a:latin typeface="+mn-lt"/>
                <a:ea typeface="+mn-ea"/>
                <a:cs typeface="+mn-cs"/>
              </a:defRPr>
            </a:lvl7pPr>
            <a:lvl8pPr marL="3200400" indent="0" algn="ctr" rtl="0" eaLnBrk="1" latinLnBrk="0" hangingPunct="1">
              <a:spcBef>
                <a:spcPct val="20000"/>
              </a:spcBef>
              <a:buClr>
                <a:schemeClr val="tx2"/>
              </a:buClr>
              <a:buNone/>
              <a:defRPr kumimoji="1" sz="1600" kern="1200">
                <a:solidFill>
                  <a:schemeClr val="tx1"/>
                </a:solidFill>
                <a:latin typeface="+mn-lt"/>
                <a:ea typeface="+mn-ea"/>
                <a:cs typeface="+mn-cs"/>
              </a:defRPr>
            </a:lvl8pPr>
            <a:lvl9pPr marL="3657600" indent="0" algn="ctr" rtl="0" eaLnBrk="1" latinLnBrk="0" hangingPunct="1">
              <a:spcBef>
                <a:spcPct val="20000"/>
              </a:spcBef>
              <a:buClr>
                <a:schemeClr val="tx2"/>
              </a:buClr>
              <a:buFontTx/>
              <a:buNone/>
              <a:defRPr kumimoji="1" sz="1400" kern="1200" baseline="0">
                <a:solidFill>
                  <a:schemeClr val="tx1"/>
                </a:solidFill>
                <a:latin typeface="+mn-lt"/>
                <a:ea typeface="+mn-ea"/>
                <a:cs typeface="+mn-cs"/>
              </a:defRPr>
            </a:lvl9pPr>
          </a:lstStyle>
          <a:p>
            <a:pPr algn="ctr"/>
            <a:endParaRPr lang="ja-JP" altLang="en-US" sz="2400" dirty="0">
              <a:latin typeface="メイリオ" panose="020B0604030504040204" pitchFamily="50" charset="-128"/>
              <a:ea typeface="メイリオ" panose="020B0604030504040204" pitchFamily="50" charset="-128"/>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4221" y="332656"/>
            <a:ext cx="7886700" cy="895075"/>
          </a:xfrm>
          <a:solidFill>
            <a:schemeClr val="bg1">
              <a:lumMod val="95000"/>
            </a:schemeClr>
          </a:solidFill>
        </p:spPr>
        <p:txBody>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脳波</a:t>
            </a:r>
            <a:r>
              <a:rPr lang="ja-JP" altLang="ja-JP" dirty="0">
                <a:latin typeface="Meiryo UI" panose="020B0604030504040204" pitchFamily="50" charset="-128"/>
                <a:ea typeface="Meiryo UI" panose="020B0604030504040204" pitchFamily="50" charset="-128"/>
              </a:rPr>
              <a:t>】</a:t>
            </a:r>
            <a:endParaRPr kumimoji="1" lang="ja-JP" altLang="en-US" dirty="0"/>
          </a:p>
        </p:txBody>
      </p:sp>
      <p:sp>
        <p:nvSpPr>
          <p:cNvPr id="3" name="コンテンツ プレースホルダー 2"/>
          <p:cNvSpPr>
            <a:spLocks noGrp="1"/>
          </p:cNvSpPr>
          <p:nvPr>
            <p:ph idx="1"/>
          </p:nvPr>
        </p:nvSpPr>
        <p:spPr>
          <a:xfrm>
            <a:off x="478686" y="1204728"/>
            <a:ext cx="8197770" cy="5733256"/>
          </a:xfrm>
        </p:spPr>
        <p:txBody>
          <a:bodyPr>
            <a:noAutofit/>
          </a:bodyPr>
          <a:lstStyle/>
          <a:p>
            <a:r>
              <a:rPr lang="ja-JP" altLang="en-US" sz="2400" dirty="0">
                <a:latin typeface="Meiryo UI" panose="020B0604030504040204" pitchFamily="50" charset="-128"/>
                <a:ea typeface="Meiryo UI" panose="020B0604030504040204" pitchFamily="50" charset="-128"/>
              </a:rPr>
              <a:t>脳</a:t>
            </a:r>
            <a:r>
              <a:rPr kumimoji="1" lang="ja-JP" altLang="en-US" sz="2400" dirty="0">
                <a:latin typeface="Meiryo UI" panose="020B0604030504040204" pitchFamily="50" charset="-128"/>
                <a:ea typeface="Meiryo UI" panose="020B0604030504040204" pitchFamily="50" charset="-128"/>
              </a:rPr>
              <a:t>の神経細胞の自発的電気活動を頭皮上の電極から記録したもの。</a:t>
            </a:r>
            <a:endParaRPr kumimoji="1" lang="en-US" altLang="ja-JP" sz="2400" dirty="0">
              <a:latin typeface="Meiryo UI" panose="020B0604030504040204" pitchFamily="50" charset="-128"/>
              <a:ea typeface="Meiryo UI" panose="020B0604030504040204" pitchFamily="50" charset="-128"/>
            </a:endParaRPr>
          </a:p>
          <a:p>
            <a:r>
              <a:rPr lang="en-US" altLang="ja-JP" sz="2400" dirty="0">
                <a:latin typeface="Meiryo UI" panose="020B0604030504040204" pitchFamily="50" charset="-128"/>
                <a:ea typeface="Meiryo UI" panose="020B0604030504040204" pitchFamily="50" charset="-128"/>
              </a:rPr>
              <a:t>1929</a:t>
            </a:r>
            <a:r>
              <a:rPr lang="ja-JP" altLang="en-US" sz="2400" dirty="0">
                <a:latin typeface="Meiryo UI" panose="020B0604030504040204" pitchFamily="50" charset="-128"/>
                <a:ea typeface="Meiryo UI" panose="020B0604030504040204" pitchFamily="50" charset="-128"/>
              </a:rPr>
              <a:t>年ハンス・ベルガーが初めて報告。</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脳波の発生源は、視床非特殊核のインパルスにより大脳皮質</a:t>
            </a:r>
            <a:r>
              <a:rPr kumimoji="1" lang="en-US" altLang="ja-JP" sz="2400" dirty="0">
                <a:latin typeface="Meiryo UI" panose="020B0604030504040204" pitchFamily="50" charset="-128"/>
                <a:ea typeface="Meiryo UI" panose="020B0604030504040204" pitchFamily="50" charset="-128"/>
              </a:rPr>
              <a:t>Ⅴ</a:t>
            </a:r>
            <a:r>
              <a:rPr kumimoji="1" lang="ja-JP" altLang="en-US" sz="2400" dirty="0">
                <a:latin typeface="Meiryo UI" panose="020B0604030504040204" pitchFamily="50" charset="-128"/>
                <a:ea typeface="Meiryo UI" panose="020B0604030504040204" pitchFamily="50" charset="-128"/>
              </a:rPr>
              <a:t>層にある大錐体細胞に生じるシナプス後電位（</a:t>
            </a:r>
            <a:r>
              <a:rPr kumimoji="1" lang="en-US" altLang="ja-JP" sz="2400" dirty="0">
                <a:latin typeface="Meiryo UI" panose="020B0604030504040204" pitchFamily="50" charset="-128"/>
                <a:ea typeface="Meiryo UI" panose="020B0604030504040204" pitchFamily="50" charset="-128"/>
              </a:rPr>
              <a:t>postsynaptic potential</a:t>
            </a:r>
            <a:r>
              <a:rPr kumimoji="1" lang="ja-JP" altLang="en-US"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であり、興奮性シナプス後電位と抑制性シナプス後電位の総和が脳波の主成分である。</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脳波のリズムは視床で形成され、視床の抑制性介在ニューロンの反回抑制が興奮・抑制リズムを形成すると考えられている。</a:t>
            </a:r>
            <a:endParaRPr kumimoji="1" lang="en-US" altLang="ja-JP" sz="2400" dirty="0">
              <a:latin typeface="Meiryo UI" panose="020B0604030504040204" pitchFamily="50" charset="-128"/>
              <a:ea typeface="Meiryo UI" panose="020B0604030504040204" pitchFamily="50" charset="-128"/>
            </a:endParaRPr>
          </a:p>
          <a:p>
            <a:endParaRPr kumimoji="1" lang="ja-JP" altLang="en-US"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0327789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ー 2"/>
          <p:cNvSpPr>
            <a:spLocks noGrp="1"/>
          </p:cNvSpPr>
          <p:nvPr>
            <p:ph idx="1"/>
          </p:nvPr>
        </p:nvSpPr>
        <p:spPr/>
        <p:txBody>
          <a:bodyPr/>
          <a:lstStyle/>
          <a:p>
            <a:endParaRPr kumimoji="1" lang="ja-JP" altLang="en-US"/>
          </a:p>
        </p:txBody>
      </p:sp>
      <p:pic>
        <p:nvPicPr>
          <p:cNvPr id="8196" name="Picture 4" descr="ãè³æ³¢ãé»æ¥µé¨ä½ãã®ç»åæ¤ç´¢çµæ"/>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3030" y="11460"/>
            <a:ext cx="7989338" cy="6669360"/>
          </a:xfrm>
          <a:prstGeom prst="rect">
            <a:avLst/>
          </a:prstGeom>
          <a:noFill/>
          <a:extLst>
            <a:ext uri="{909E8E84-426E-40DD-AFC4-6F175D3DCCD1}">
              <a14:hiddenFill xmlns:a14="http://schemas.microsoft.com/office/drawing/2010/main">
                <a:solidFill>
                  <a:srgbClr val="FFFFFF"/>
                </a:solidFill>
              </a14:hiddenFill>
            </a:ext>
          </a:extLst>
        </p:spPr>
      </p:pic>
      <p:sp>
        <p:nvSpPr>
          <p:cNvPr id="5" name="コンテンツ プレースホルダー 2"/>
          <p:cNvSpPr txBox="1">
            <a:spLocks/>
          </p:cNvSpPr>
          <p:nvPr/>
        </p:nvSpPr>
        <p:spPr>
          <a:xfrm>
            <a:off x="1" y="0"/>
            <a:ext cx="3347863" cy="908720"/>
          </a:xfrm>
          <a:prstGeom prst="rect">
            <a:avLst/>
          </a:prstGeom>
          <a:solidFill>
            <a:schemeClr val="bg1"/>
          </a:solidFill>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pPr marL="0" indent="0">
              <a:buNone/>
            </a:pPr>
            <a:r>
              <a:rPr lang="ja-JP" altLang="en-US" sz="2400" dirty="0">
                <a:latin typeface="Meiryo UI" panose="020B0604030504040204" pitchFamily="50" charset="-128"/>
                <a:ea typeface="Meiryo UI" panose="020B0604030504040204" pitchFamily="50" charset="-128"/>
              </a:rPr>
              <a:t>脳波電極の位置　</a:t>
            </a:r>
            <a:endParaRPr lang="en-US" altLang="ja-JP"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国際</a:t>
            </a:r>
            <a:r>
              <a:rPr lang="en-US" altLang="ja-JP" sz="2400" dirty="0">
                <a:latin typeface="Meiryo UI" panose="020B0604030504040204" pitchFamily="50" charset="-128"/>
                <a:ea typeface="Meiryo UI" panose="020B0604030504040204" pitchFamily="50" charset="-128"/>
              </a:rPr>
              <a:t>10-20</a:t>
            </a:r>
            <a:r>
              <a:rPr lang="ja-JP" altLang="en-US" sz="2400" dirty="0">
                <a:latin typeface="Meiryo UI" panose="020B0604030504040204" pitchFamily="50" charset="-128"/>
                <a:ea typeface="Meiryo UI" panose="020B0604030504040204" pitchFamily="50" charset="-128"/>
              </a:rPr>
              <a:t>法</a:t>
            </a:r>
            <a:r>
              <a:rPr lang="en-US" altLang="ja-JP" sz="2400" dirty="0">
                <a:latin typeface="Meiryo UI" panose="020B0604030504040204" pitchFamily="50" charset="-128"/>
                <a:ea typeface="Meiryo UI" panose="020B0604030504040204" pitchFamily="50" charset="-128"/>
              </a:rPr>
              <a:t>(21</a:t>
            </a:r>
            <a:r>
              <a:rPr lang="ja-JP" altLang="en-US" sz="2400" dirty="0">
                <a:latin typeface="Meiryo UI" panose="020B0604030504040204" pitchFamily="50" charset="-128"/>
                <a:ea typeface="Meiryo UI" panose="020B0604030504040204" pitchFamily="50" charset="-128"/>
              </a:rPr>
              <a:t>電極</a:t>
            </a:r>
            <a:r>
              <a:rPr lang="en-US" altLang="ja-JP" sz="2400" dirty="0">
                <a:latin typeface="Meiryo UI" panose="020B0604030504040204" pitchFamily="50" charset="-128"/>
                <a:ea typeface="Meiryo UI" panose="020B0604030504040204" pitchFamily="50" charset="-128"/>
              </a:rPr>
              <a:t>)</a:t>
            </a:r>
            <a:endParaRPr lang="ja-JP" altLang="en-US"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743150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ãè³æ³¢ãã¢ã«ãã¡æ³¢ãã®ç»åæ¤ç´¢çµæ"/>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67944" y="122868"/>
            <a:ext cx="2667000" cy="190500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ãè³æ³¢ãã¦ãããæ³¢ãæ£å¾æ³¢è¤åãã®ç»åæ¤ç´¢çµæ"/>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2771800" y="2348880"/>
            <a:ext cx="6091873" cy="4351338"/>
          </a:xfrm>
          <a:prstGeom prst="rect">
            <a:avLst/>
          </a:prstGeom>
          <a:noFill/>
          <a:extLst>
            <a:ext uri="{909E8E84-426E-40DD-AFC4-6F175D3DCCD1}">
              <a14:hiddenFill xmlns:a14="http://schemas.microsoft.com/office/drawing/2010/main">
                <a:solidFill>
                  <a:srgbClr val="FFFFFF"/>
                </a:solidFill>
              </a14:hiddenFill>
            </a:ext>
          </a:extLst>
        </p:spPr>
      </p:pic>
      <p:sp>
        <p:nvSpPr>
          <p:cNvPr id="7" name="コンテンツ プレースホルダー 2"/>
          <p:cNvSpPr txBox="1">
            <a:spLocks/>
          </p:cNvSpPr>
          <p:nvPr/>
        </p:nvSpPr>
        <p:spPr>
          <a:xfrm>
            <a:off x="338764" y="332656"/>
            <a:ext cx="2714019" cy="520079"/>
          </a:xfrm>
          <a:prstGeom prst="rect">
            <a:avLst/>
          </a:prstGeom>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r>
              <a:rPr lang="ja-JP" altLang="en-US" sz="2400" dirty="0">
                <a:latin typeface="Meiryo UI" panose="020B0604030504040204" pitchFamily="50" charset="-128"/>
                <a:ea typeface="Meiryo UI" panose="020B0604030504040204" pitchFamily="50" charset="-128"/>
              </a:rPr>
              <a:t>周波数別分類</a:t>
            </a:r>
          </a:p>
        </p:txBody>
      </p:sp>
      <p:sp>
        <p:nvSpPr>
          <p:cNvPr id="8" name="コンテンツ プレースホルダー 2"/>
          <p:cNvSpPr txBox="1">
            <a:spLocks/>
          </p:cNvSpPr>
          <p:nvPr/>
        </p:nvSpPr>
        <p:spPr>
          <a:xfrm>
            <a:off x="352096" y="2636912"/>
            <a:ext cx="2714019" cy="520079"/>
          </a:xfrm>
          <a:prstGeom prst="rect">
            <a:avLst/>
          </a:prstGeom>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r>
              <a:rPr lang="ja-JP" altLang="en-US" sz="2400" dirty="0">
                <a:latin typeface="Meiryo UI" panose="020B0604030504040204" pitchFamily="50" charset="-128"/>
                <a:ea typeface="Meiryo UI" panose="020B0604030504040204" pitchFamily="50" charset="-128"/>
              </a:rPr>
              <a:t>てんかん脳波</a:t>
            </a:r>
          </a:p>
        </p:txBody>
      </p:sp>
    </p:spTree>
    <p:extLst>
      <p:ext uri="{BB962C8B-B14F-4D97-AF65-F5344CB8AC3E}">
        <p14:creationId xmlns:p14="http://schemas.microsoft.com/office/powerpoint/2010/main" val="14127989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4044" y="338931"/>
            <a:ext cx="7886700" cy="1325562"/>
          </a:xfrm>
        </p:spPr>
        <p:txBody>
          <a:bodyPr/>
          <a:lstStyle/>
          <a:p>
            <a:endParaRPr kumimoji="1" lang="ja-JP" altLang="en-US"/>
          </a:p>
        </p:txBody>
      </p:sp>
      <p:pic>
        <p:nvPicPr>
          <p:cNvPr id="26" name="コンテンツ プレースホルダー 25">
            <a:extLst>
              <a:ext uri="{FF2B5EF4-FFF2-40B4-BE49-F238E27FC236}">
                <a16:creationId xmlns:a16="http://schemas.microsoft.com/office/drawing/2014/main" id="{1CD0A3CB-3107-4892-A6C3-0F86869D35AC}"/>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791894" y="3777604"/>
            <a:ext cx="1670136" cy="400071"/>
          </a:xfrm>
        </p:spPr>
      </p:pic>
      <p:pic>
        <p:nvPicPr>
          <p:cNvPr id="6148" name="Picture 4" descr="Thumb 110a 4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99" y="338931"/>
            <a:ext cx="9043602" cy="618013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ãè³æ³¢ãé»æ¥µé¨ä½ãã®ç»åæ¤ç´¢çµæ">
            <a:extLst>
              <a:ext uri="{FF2B5EF4-FFF2-40B4-BE49-F238E27FC236}">
                <a16:creationId xmlns:a16="http://schemas.microsoft.com/office/drawing/2014/main" id="{33D011A2-926B-4A34-92C6-E9B262675D0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47645" y="4371439"/>
            <a:ext cx="2946554" cy="2459732"/>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sp>
        <p:nvSpPr>
          <p:cNvPr id="4" name="爆発: 14 pt 3">
            <a:extLst>
              <a:ext uri="{FF2B5EF4-FFF2-40B4-BE49-F238E27FC236}">
                <a16:creationId xmlns:a16="http://schemas.microsoft.com/office/drawing/2014/main" id="{22BFF0BA-5E40-4980-A9F5-92F9871988D3}"/>
              </a:ext>
            </a:extLst>
          </p:cNvPr>
          <p:cNvSpPr/>
          <p:nvPr/>
        </p:nvSpPr>
        <p:spPr>
          <a:xfrm rot="19754865">
            <a:off x="6633968" y="4724348"/>
            <a:ext cx="1182710" cy="1631310"/>
          </a:xfrm>
          <a:prstGeom prst="irregularSeal2">
            <a:avLst/>
          </a:prstGeom>
          <a:solidFill>
            <a:srgbClr val="FFFF00">
              <a:alpha val="47059"/>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a:extLst>
              <a:ext uri="{FF2B5EF4-FFF2-40B4-BE49-F238E27FC236}">
                <a16:creationId xmlns:a16="http://schemas.microsoft.com/office/drawing/2014/main" id="{58BAFA9A-9BC9-416C-9033-F23BCA163ABB}"/>
              </a:ext>
            </a:extLst>
          </p:cNvPr>
          <p:cNvSpPr txBox="1"/>
          <p:nvPr/>
        </p:nvSpPr>
        <p:spPr>
          <a:xfrm>
            <a:off x="3133840" y="2064"/>
            <a:ext cx="1940865" cy="369332"/>
          </a:xfrm>
          <a:prstGeom prst="rect">
            <a:avLst/>
          </a:prstGeom>
          <a:solidFill>
            <a:srgbClr val="FFFF00"/>
          </a:solidFill>
          <a:ln w="38100">
            <a:noFill/>
          </a:ln>
          <a:effectLst/>
        </p:spPr>
        <p:txBody>
          <a:bodyPr wrap="square" rtlCol="0">
            <a:spAutoFit/>
          </a:bodyPr>
          <a:lstStyle/>
          <a:p>
            <a:r>
              <a:rPr kumimoji="1" lang="en-US" altLang="ja-JP" dirty="0">
                <a:latin typeface="Meiryo UI" panose="020B0604030504040204" pitchFamily="50" charset="-128"/>
                <a:ea typeface="Meiryo UI" panose="020B0604030504040204" pitchFamily="50" charset="-128"/>
              </a:rPr>
              <a:t>3Hz</a:t>
            </a:r>
            <a:r>
              <a:rPr kumimoji="1" lang="ja-JP" altLang="en-US" dirty="0">
                <a:latin typeface="Meiryo UI" panose="020B0604030504040204" pitchFamily="50" charset="-128"/>
                <a:ea typeface="Meiryo UI" panose="020B0604030504040204" pitchFamily="50" charset="-128"/>
              </a:rPr>
              <a:t>棘徐波複合</a:t>
            </a:r>
            <a:endParaRPr kumimoji="1" lang="en-US" altLang="ja-JP" dirty="0">
              <a:latin typeface="Meiryo UI" panose="020B0604030504040204" pitchFamily="50" charset="-128"/>
              <a:ea typeface="Meiryo UI" panose="020B0604030504040204" pitchFamily="50" charset="-128"/>
            </a:endParaRPr>
          </a:p>
        </p:txBody>
      </p:sp>
      <p:cxnSp>
        <p:nvCxnSpPr>
          <p:cNvPr id="9" name="直線コネクタ 8">
            <a:extLst>
              <a:ext uri="{FF2B5EF4-FFF2-40B4-BE49-F238E27FC236}">
                <a16:creationId xmlns:a16="http://schemas.microsoft.com/office/drawing/2014/main" id="{7EADDFC5-F1AA-439D-A8A8-624D9C578067}"/>
              </a:ext>
            </a:extLst>
          </p:cNvPr>
          <p:cNvCxnSpPr>
            <a:cxnSpLocks/>
          </p:cNvCxnSpPr>
          <p:nvPr/>
        </p:nvCxnSpPr>
        <p:spPr>
          <a:xfrm flipV="1">
            <a:off x="3189099" y="3618599"/>
            <a:ext cx="5825588" cy="1"/>
          </a:xfrm>
          <a:prstGeom prst="line">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D4D1CF8E-707D-4780-BB3A-D76433902800}"/>
              </a:ext>
            </a:extLst>
          </p:cNvPr>
          <p:cNvCxnSpPr>
            <a:cxnSpLocks/>
          </p:cNvCxnSpPr>
          <p:nvPr/>
        </p:nvCxnSpPr>
        <p:spPr>
          <a:xfrm>
            <a:off x="589751" y="665867"/>
            <a:ext cx="0" cy="1282362"/>
          </a:xfrm>
          <a:prstGeom prst="line">
            <a:avLst/>
          </a:prstGeom>
          <a:ln w="38100">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EEC39D02-F768-4231-BE52-EE1025FB5BCF}"/>
              </a:ext>
            </a:extLst>
          </p:cNvPr>
          <p:cNvCxnSpPr>
            <a:cxnSpLocks/>
          </p:cNvCxnSpPr>
          <p:nvPr/>
        </p:nvCxnSpPr>
        <p:spPr>
          <a:xfrm>
            <a:off x="589751" y="3482367"/>
            <a:ext cx="0" cy="1224136"/>
          </a:xfrm>
          <a:prstGeom prst="line">
            <a:avLst/>
          </a:prstGeom>
          <a:ln w="38100">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37F7D168-BE73-4998-9584-C373A6107B26}"/>
              </a:ext>
            </a:extLst>
          </p:cNvPr>
          <p:cNvCxnSpPr>
            <a:cxnSpLocks/>
          </p:cNvCxnSpPr>
          <p:nvPr/>
        </p:nvCxnSpPr>
        <p:spPr>
          <a:xfrm flipV="1">
            <a:off x="3131955" y="865752"/>
            <a:ext cx="5810724" cy="13643"/>
          </a:xfrm>
          <a:prstGeom prst="line">
            <a:avLst/>
          </a:prstGeom>
          <a:ln w="38100">
            <a:solidFill>
              <a:srgbClr val="FF0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5" name="爆発: 14 pt 24">
            <a:extLst>
              <a:ext uri="{FF2B5EF4-FFF2-40B4-BE49-F238E27FC236}">
                <a16:creationId xmlns:a16="http://schemas.microsoft.com/office/drawing/2014/main" id="{BABADFE4-C8AE-43A6-B795-3E0028A82E59}"/>
              </a:ext>
            </a:extLst>
          </p:cNvPr>
          <p:cNvSpPr/>
          <p:nvPr/>
        </p:nvSpPr>
        <p:spPr>
          <a:xfrm rot="17868251">
            <a:off x="6670290" y="5049881"/>
            <a:ext cx="937657" cy="885181"/>
          </a:xfrm>
          <a:prstGeom prst="irregularSeal2">
            <a:avLst/>
          </a:prstGeom>
          <a:solidFill>
            <a:srgbClr val="FFC000">
              <a:alpha val="47059"/>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144" name="図 6143">
            <a:extLst>
              <a:ext uri="{FF2B5EF4-FFF2-40B4-BE49-F238E27FC236}">
                <a16:creationId xmlns:a16="http://schemas.microsoft.com/office/drawing/2014/main" id="{161F3A8E-A5E0-437C-93C9-3F5EB2DC6E0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8031" y="-12448"/>
            <a:ext cx="848185" cy="839065"/>
          </a:xfrm>
          <a:prstGeom prst="rect">
            <a:avLst/>
          </a:prstGeom>
          <a:ln>
            <a:solidFill>
              <a:schemeClr val="bg1">
                <a:lumMod val="50000"/>
              </a:schemeClr>
            </a:solidFill>
          </a:ln>
        </p:spPr>
      </p:pic>
    </p:spTree>
    <p:extLst>
      <p:ext uri="{BB962C8B-B14F-4D97-AF65-F5344CB8AC3E}">
        <p14:creationId xmlns:p14="http://schemas.microsoft.com/office/powerpoint/2010/main" val="3854078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14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500"/>
                                  </p:stCondLst>
                                  <p:childTnLst>
                                    <p:set>
                                      <p:cBhvr>
                                        <p:cTn id="2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2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1056" y="398130"/>
            <a:ext cx="7886700" cy="1325562"/>
          </a:xfrm>
        </p:spPr>
        <p:txBody>
          <a:bodyPr/>
          <a:lstStyle/>
          <a:p>
            <a:endParaRPr kumimoji="1" lang="ja-JP" altLang="en-US"/>
          </a:p>
        </p:txBody>
      </p:sp>
      <p:pic>
        <p:nvPicPr>
          <p:cNvPr id="7" name="コンテンツ プレースホルダー 6">
            <a:extLst>
              <a:ext uri="{FF2B5EF4-FFF2-40B4-BE49-F238E27FC236}">
                <a16:creationId xmlns:a16="http://schemas.microsoft.com/office/drawing/2014/main" id="{C12AED48-B6CF-407A-A214-A50509652418}"/>
              </a:ext>
            </a:extLst>
          </p:cNvPr>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395536" y="0"/>
            <a:ext cx="5383076" cy="6858000"/>
          </a:xfrm>
        </p:spPr>
      </p:pic>
      <p:pic>
        <p:nvPicPr>
          <p:cNvPr id="4" name="Picture 4" descr="ãè³æ³¢ãé»æ¥µé¨ä½ãã®ç»åæ¤ç´¢çµæ">
            <a:extLst>
              <a:ext uri="{FF2B5EF4-FFF2-40B4-BE49-F238E27FC236}">
                <a16:creationId xmlns:a16="http://schemas.microsoft.com/office/drawing/2014/main" id="{2413EC31-BFC6-4D21-BABE-1B4EEEF2156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97446" y="4398268"/>
            <a:ext cx="2946554" cy="2459732"/>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sp>
        <p:nvSpPr>
          <p:cNvPr id="3" name="雲 2">
            <a:extLst>
              <a:ext uri="{FF2B5EF4-FFF2-40B4-BE49-F238E27FC236}">
                <a16:creationId xmlns:a16="http://schemas.microsoft.com/office/drawing/2014/main" id="{3EE7A162-BE33-4EA0-97E9-F94DA73BE9F0}"/>
              </a:ext>
            </a:extLst>
          </p:cNvPr>
          <p:cNvSpPr/>
          <p:nvPr/>
        </p:nvSpPr>
        <p:spPr>
          <a:xfrm rot="1030569">
            <a:off x="6758158" y="4672392"/>
            <a:ext cx="792088" cy="1152128"/>
          </a:xfrm>
          <a:prstGeom prst="cloud">
            <a:avLst/>
          </a:prstGeom>
          <a:solidFill>
            <a:srgbClr val="5B9BD5">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a:extLst>
              <a:ext uri="{FF2B5EF4-FFF2-40B4-BE49-F238E27FC236}">
                <a16:creationId xmlns:a16="http://schemas.microsoft.com/office/drawing/2014/main" id="{F369B0F8-77D0-4972-AF6E-73E593E408B9}"/>
              </a:ext>
            </a:extLst>
          </p:cNvPr>
          <p:cNvCxnSpPr>
            <a:cxnSpLocks/>
          </p:cNvCxnSpPr>
          <p:nvPr/>
        </p:nvCxnSpPr>
        <p:spPr>
          <a:xfrm>
            <a:off x="1352907" y="291703"/>
            <a:ext cx="0" cy="1009427"/>
          </a:xfrm>
          <a:prstGeom prst="line">
            <a:avLst/>
          </a:prstGeom>
          <a:ln w="38100">
            <a:solidFill>
              <a:srgbClr val="00B0F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764D4119-C2CF-4BCE-9DB5-4F348E6361CF}"/>
              </a:ext>
            </a:extLst>
          </p:cNvPr>
          <p:cNvCxnSpPr>
            <a:cxnSpLocks/>
          </p:cNvCxnSpPr>
          <p:nvPr/>
        </p:nvCxnSpPr>
        <p:spPr>
          <a:xfrm>
            <a:off x="1352907" y="291703"/>
            <a:ext cx="4361750" cy="1"/>
          </a:xfrm>
          <a:prstGeom prst="line">
            <a:avLst/>
          </a:prstGeom>
          <a:ln w="38100">
            <a:solidFill>
              <a:srgbClr val="00B0F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6CA6318D-BAC8-4625-8770-8AED2D47F79C}"/>
              </a:ext>
            </a:extLst>
          </p:cNvPr>
          <p:cNvCxnSpPr>
            <a:cxnSpLocks/>
          </p:cNvCxnSpPr>
          <p:nvPr/>
        </p:nvCxnSpPr>
        <p:spPr>
          <a:xfrm>
            <a:off x="1424915" y="3429000"/>
            <a:ext cx="0" cy="1400522"/>
          </a:xfrm>
          <a:prstGeom prst="line">
            <a:avLst/>
          </a:prstGeom>
          <a:ln w="38100">
            <a:solidFill>
              <a:srgbClr val="00B0F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テキスト ボックス 12">
            <a:extLst>
              <a:ext uri="{FF2B5EF4-FFF2-40B4-BE49-F238E27FC236}">
                <a16:creationId xmlns:a16="http://schemas.microsoft.com/office/drawing/2014/main" id="{ECFEF2B1-3B3D-4991-9DA7-F41090D08D35}"/>
              </a:ext>
            </a:extLst>
          </p:cNvPr>
          <p:cNvSpPr txBox="1"/>
          <p:nvPr/>
        </p:nvSpPr>
        <p:spPr>
          <a:xfrm>
            <a:off x="6525588" y="1457470"/>
            <a:ext cx="1512168" cy="369332"/>
          </a:xfrm>
          <a:prstGeom prst="rect">
            <a:avLst/>
          </a:prstGeom>
          <a:solidFill>
            <a:srgbClr val="00B0F0"/>
          </a:solidFill>
          <a:ln w="38100">
            <a:noFill/>
          </a:ln>
          <a:effectLst/>
        </p:spPr>
        <p:txBody>
          <a:bodyPr wrap="square" rtlCol="0">
            <a:spAutoFit/>
          </a:bodyPr>
          <a:lstStyle/>
          <a:p>
            <a:r>
              <a:rPr kumimoji="1" lang="en-US" altLang="ja-JP" dirty="0">
                <a:latin typeface="Meiryo UI" panose="020B0604030504040204" pitchFamily="50" charset="-128"/>
                <a:ea typeface="Meiryo UI" panose="020B0604030504040204" pitchFamily="50" charset="-128"/>
              </a:rPr>
              <a:t>2Hz</a:t>
            </a:r>
            <a:r>
              <a:rPr kumimoji="1" lang="ja-JP" altLang="en-US" dirty="0">
                <a:latin typeface="Meiryo UI" panose="020B0604030504040204" pitchFamily="50" charset="-128"/>
                <a:ea typeface="Meiryo UI" panose="020B0604030504040204" pitchFamily="50" charset="-128"/>
              </a:rPr>
              <a:t>デルタ波</a:t>
            </a:r>
            <a:endParaRPr kumimoji="1" lang="en-US" altLang="ja-JP" dirty="0">
              <a:latin typeface="Meiryo UI" panose="020B0604030504040204" pitchFamily="50" charset="-128"/>
              <a:ea typeface="Meiryo UI" panose="020B0604030504040204" pitchFamily="50" charset="-128"/>
            </a:endParaRPr>
          </a:p>
        </p:txBody>
      </p:sp>
      <p:pic>
        <p:nvPicPr>
          <p:cNvPr id="17" name="図 16">
            <a:extLst>
              <a:ext uri="{FF2B5EF4-FFF2-40B4-BE49-F238E27FC236}">
                <a16:creationId xmlns:a16="http://schemas.microsoft.com/office/drawing/2014/main" id="{FD8FB256-7C8E-420E-AE6D-51378E12BEC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90081" y="1966618"/>
            <a:ext cx="1183182" cy="331291"/>
          </a:xfrm>
          <a:prstGeom prst="rect">
            <a:avLst/>
          </a:prstGeom>
        </p:spPr>
      </p:pic>
    </p:spTree>
    <p:extLst>
      <p:ext uri="{BB962C8B-B14F-4D97-AF65-F5344CB8AC3E}">
        <p14:creationId xmlns:p14="http://schemas.microsoft.com/office/powerpoint/2010/main" val="3809624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899591" y="365760"/>
            <a:ext cx="7416825" cy="1263040"/>
          </a:xfrm>
          <a:solidFill>
            <a:schemeClr val="bg1">
              <a:lumMod val="95000"/>
            </a:schemeClr>
          </a:solidFill>
        </p:spPr>
        <p:txBody>
          <a:bodyPr/>
          <a:lstStyle/>
          <a:p>
            <a:pPr algn="ctr"/>
            <a:r>
              <a:rPr kumimoji="1" lang="en-US" altLang="ja-JP" dirty="0">
                <a:latin typeface="Meiryo UI" panose="020B0604030504040204" pitchFamily="50" charset="-128"/>
                <a:ea typeface="Meiryo UI" panose="020B0604030504040204" pitchFamily="50" charset="-128"/>
              </a:rPr>
              <a:t>BIS</a:t>
            </a:r>
            <a:r>
              <a:rPr kumimoji="1" lang="ja-JP" altLang="en-US" dirty="0">
                <a:latin typeface="Meiryo UI" panose="020B0604030504040204" pitchFamily="50" charset="-128"/>
                <a:ea typeface="Meiryo UI" panose="020B0604030504040204" pitchFamily="50" charset="-128"/>
              </a:rPr>
              <a:t>モニター、</a:t>
            </a:r>
            <a:r>
              <a:rPr kumimoji="1" lang="en-US" altLang="ja-JP" dirty="0">
                <a:latin typeface="Meiryo UI" panose="020B0604030504040204" pitchFamily="50" charset="-128"/>
                <a:ea typeface="Meiryo UI" panose="020B0604030504040204" pitchFamily="50" charset="-128"/>
              </a:rPr>
              <a:t>AEP</a:t>
            </a:r>
            <a:r>
              <a:rPr lang="ja-JP" altLang="en-US" dirty="0">
                <a:latin typeface="Meiryo UI" panose="020B0604030504040204" pitchFamily="50" charset="-128"/>
                <a:ea typeface="Meiryo UI" panose="020B0604030504040204" pitchFamily="50" charset="-128"/>
              </a:rPr>
              <a:t>と</a:t>
            </a:r>
            <a:r>
              <a:rPr lang="en-US" altLang="ja-JP" dirty="0">
                <a:latin typeface="Meiryo UI" panose="020B0604030504040204" pitchFamily="50" charset="-128"/>
                <a:ea typeface="Meiryo UI" panose="020B0604030504040204" pitchFamily="50" charset="-128"/>
              </a:rPr>
              <a:t>INVOS</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p:txBody>
          <a:bodyPr>
            <a:normAutofit/>
          </a:bodyPr>
          <a:lstStyle/>
          <a:p>
            <a:r>
              <a:rPr lang="ja-JP" altLang="en-US" sz="2800" dirty="0">
                <a:latin typeface="Meiryo UI" panose="020B0604030504040204" pitchFamily="50" charset="-128"/>
                <a:ea typeface="Meiryo UI" panose="020B0604030504040204" pitchFamily="50" charset="-128"/>
              </a:rPr>
              <a:t>術中麻酔深度をみるための</a:t>
            </a:r>
            <a:r>
              <a:rPr lang="en-US" altLang="ja-JP" sz="2800" dirty="0">
                <a:latin typeface="Meiryo UI" panose="020B0604030504040204" pitchFamily="50" charset="-128"/>
                <a:ea typeface="Meiryo UI" panose="020B0604030504040204" pitchFamily="50" charset="-128"/>
              </a:rPr>
              <a:t>BIS(</a:t>
            </a:r>
            <a:r>
              <a:rPr lang="en-US" altLang="ja-JP" sz="2800" dirty="0" err="1">
                <a:latin typeface="Meiryo UI" panose="020B0604030504040204" pitchFamily="50" charset="-128"/>
                <a:ea typeface="Meiryo UI" panose="020B0604030504040204" pitchFamily="50" charset="-128"/>
              </a:rPr>
              <a:t>Bispectral</a:t>
            </a:r>
            <a:r>
              <a:rPr lang="en-US" altLang="ja-JP" sz="2800" dirty="0">
                <a:latin typeface="Meiryo UI" panose="020B0604030504040204" pitchFamily="50" charset="-128"/>
                <a:ea typeface="Meiryo UI" panose="020B0604030504040204" pitchFamily="50" charset="-128"/>
              </a:rPr>
              <a:t> Index)</a:t>
            </a:r>
            <a:r>
              <a:rPr lang="ja-JP" altLang="en-US" sz="2800" dirty="0">
                <a:latin typeface="Meiryo UI" panose="020B0604030504040204" pitchFamily="50" charset="-128"/>
                <a:ea typeface="Meiryo UI" panose="020B0604030504040204" pitchFamily="50" charset="-128"/>
              </a:rPr>
              <a:t>モニター</a:t>
            </a:r>
            <a:r>
              <a:rPr lang="en-US" altLang="ja-JP" sz="2800" dirty="0">
                <a:latin typeface="Meiryo UI" panose="020B0604030504040204" pitchFamily="50" charset="-128"/>
                <a:ea typeface="Meiryo UI" panose="020B0604030504040204" pitchFamily="50" charset="-128"/>
              </a:rPr>
              <a:t>(Covidien</a:t>
            </a:r>
            <a:r>
              <a:rPr lang="ja-JP" altLang="en-US" sz="2800" dirty="0">
                <a:latin typeface="Meiryo UI" panose="020B0604030504040204" pitchFamily="50" charset="-128"/>
                <a:ea typeface="Meiryo UI" panose="020B0604030504040204" pitchFamily="50" charset="-128"/>
              </a:rPr>
              <a:t>社製　</a:t>
            </a:r>
            <a:r>
              <a:rPr lang="en-US" altLang="ja-JP" sz="2800" dirty="0">
                <a:latin typeface="Meiryo UI" panose="020B0604030504040204" pitchFamily="50" charset="-128"/>
                <a:ea typeface="Meiryo UI" panose="020B0604030504040204" pitchFamily="50" charset="-128"/>
              </a:rPr>
              <a:t>0</a:t>
            </a:r>
            <a:r>
              <a:rPr lang="ja-JP" altLang="en-US" sz="2800" dirty="0">
                <a:latin typeface="Meiryo UI" panose="020B0604030504040204" pitchFamily="50" charset="-128"/>
                <a:ea typeface="Meiryo UI" panose="020B0604030504040204" pitchFamily="50" charset="-128"/>
              </a:rPr>
              <a:t>～</a:t>
            </a:r>
            <a:r>
              <a:rPr lang="en-US" altLang="ja-JP" sz="2800" dirty="0">
                <a:latin typeface="Meiryo UI" panose="020B0604030504040204" pitchFamily="50" charset="-128"/>
                <a:ea typeface="Meiryo UI" panose="020B0604030504040204" pitchFamily="50" charset="-128"/>
              </a:rPr>
              <a:t>100</a:t>
            </a:r>
            <a:r>
              <a:rPr lang="ja-JP" altLang="en-US" sz="2800" dirty="0">
                <a:latin typeface="Meiryo UI" panose="020B0604030504040204" pitchFamily="50" charset="-128"/>
                <a:ea typeface="Meiryo UI" panose="020B0604030504040204" pitchFamily="50" charset="-128"/>
              </a:rPr>
              <a:t>　</a:t>
            </a:r>
            <a:r>
              <a:rPr lang="en-US" altLang="ja-JP" sz="2800" dirty="0">
                <a:latin typeface="Meiryo UI" panose="020B0604030504040204" pitchFamily="50" charset="-128"/>
                <a:ea typeface="Meiryo UI" panose="020B0604030504040204" pitchFamily="50" charset="-128"/>
              </a:rPr>
              <a:t>40</a:t>
            </a:r>
            <a:r>
              <a:rPr lang="ja-JP" altLang="en-US" sz="2800" dirty="0">
                <a:latin typeface="Meiryo UI" panose="020B0604030504040204" pitchFamily="50" charset="-128"/>
                <a:ea typeface="Meiryo UI" panose="020B0604030504040204" pitchFamily="50" charset="-128"/>
              </a:rPr>
              <a:t>以下にする</a:t>
            </a:r>
            <a:r>
              <a:rPr lang="en-US" altLang="ja-JP" sz="2800" dirty="0">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は脳波を検知しているとされるが、アルゴリズムは未公開。</a:t>
            </a:r>
            <a:endParaRPr lang="en-US" altLang="ja-JP" sz="2800" dirty="0">
              <a:latin typeface="Meiryo UI" panose="020B0604030504040204" pitchFamily="50" charset="-128"/>
              <a:ea typeface="Meiryo UI" panose="020B0604030504040204" pitchFamily="50" charset="-128"/>
            </a:endParaRPr>
          </a:p>
          <a:p>
            <a:endParaRPr lang="en-US" altLang="ja-JP" sz="2800" dirty="0">
              <a:latin typeface="Meiryo UI" panose="020B0604030504040204" pitchFamily="50" charset="-128"/>
              <a:ea typeface="Meiryo UI" panose="020B0604030504040204" pitchFamily="50" charset="-128"/>
            </a:endParaRPr>
          </a:p>
          <a:p>
            <a:r>
              <a:rPr lang="en-US" altLang="ja-JP" sz="2800" dirty="0">
                <a:latin typeface="Meiryo UI" panose="020B0604030504040204" pitchFamily="50" charset="-128"/>
                <a:ea typeface="Meiryo UI" panose="020B0604030504040204" pitchFamily="50" charset="-128"/>
              </a:rPr>
              <a:t>AEP(</a:t>
            </a:r>
            <a:r>
              <a:rPr lang="en-US" altLang="ja-JP" sz="2800" dirty="0" err="1">
                <a:latin typeface="Meiryo UI" panose="020B0604030504040204" pitchFamily="50" charset="-128"/>
                <a:ea typeface="Meiryo UI" panose="020B0604030504040204" pitchFamily="50" charset="-128"/>
              </a:rPr>
              <a:t>aepEX</a:t>
            </a:r>
            <a:r>
              <a:rPr lang="en-US" altLang="ja-JP" sz="2800" dirty="0">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）は聴覚誘発電位を見ており、脳幹の機能を捉えられる。</a:t>
            </a:r>
            <a:endParaRPr lang="en-US" altLang="ja-JP" sz="2800" dirty="0">
              <a:latin typeface="Meiryo UI" panose="020B0604030504040204" pitchFamily="50" charset="-128"/>
              <a:ea typeface="Meiryo UI" panose="020B0604030504040204" pitchFamily="50" charset="-128"/>
            </a:endParaRPr>
          </a:p>
          <a:p>
            <a:endParaRPr lang="en-US" altLang="ja-JP" sz="2800" dirty="0">
              <a:latin typeface="Meiryo UI" panose="020B0604030504040204" pitchFamily="50" charset="-128"/>
              <a:ea typeface="Meiryo UI" panose="020B0604030504040204" pitchFamily="50" charset="-128"/>
            </a:endParaRPr>
          </a:p>
          <a:p>
            <a:r>
              <a:rPr lang="en-US" altLang="ja-JP" sz="2800" dirty="0">
                <a:latin typeface="Meiryo UI" panose="020B0604030504040204" pitchFamily="50" charset="-128"/>
                <a:ea typeface="Meiryo UI" panose="020B0604030504040204" pitchFamily="50" charset="-128"/>
              </a:rPr>
              <a:t>INVOS</a:t>
            </a:r>
            <a:r>
              <a:rPr lang="ja-JP" altLang="en-US" sz="2800" dirty="0">
                <a:latin typeface="Meiryo UI" panose="020B0604030504040204" pitchFamily="50" charset="-128"/>
                <a:ea typeface="Meiryo UI" panose="020B0604030504040204" pitchFamily="50" charset="-128"/>
              </a:rPr>
              <a:t>は前頭葉の酸素飽和度を検知する。</a:t>
            </a:r>
            <a:endParaRPr lang="en-US" altLang="ja-JP" sz="2800" dirty="0">
              <a:latin typeface="Meiryo UI" panose="020B0604030504040204" pitchFamily="50" charset="-128"/>
              <a:ea typeface="Meiryo UI" panose="020B0604030504040204" pitchFamily="50" charset="-128"/>
            </a:endParaRPr>
          </a:p>
          <a:p>
            <a:endParaRPr lang="en-US" altLang="ja-JP" sz="2800" dirty="0">
              <a:latin typeface="Meiryo UI" panose="020B0604030504040204" pitchFamily="50" charset="-128"/>
              <a:ea typeface="Meiryo UI" panose="020B0604030504040204" pitchFamily="50" charset="-128"/>
            </a:endParaRPr>
          </a:p>
          <a:p>
            <a:endParaRPr kumimoji="1" lang="ja-JP" altLang="en-US" sz="2800" dirty="0"/>
          </a:p>
        </p:txBody>
      </p:sp>
    </p:spTree>
    <p:extLst>
      <p:ext uri="{BB962C8B-B14F-4D97-AF65-F5344CB8AC3E}">
        <p14:creationId xmlns:p14="http://schemas.microsoft.com/office/powerpoint/2010/main" val="16714776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73224" y="548680"/>
            <a:ext cx="7886700" cy="1052736"/>
          </a:xfrm>
          <a:solidFill>
            <a:schemeClr val="bg1">
              <a:lumMod val="95000"/>
            </a:schemeClr>
          </a:solidFill>
        </p:spPr>
        <p:txBody>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MEP</a:t>
            </a:r>
            <a:r>
              <a:rPr lang="ja-JP" altLang="en-US" dirty="0">
                <a:latin typeface="Meiryo UI" panose="020B0604030504040204" pitchFamily="50" charset="-128"/>
                <a:ea typeface="Meiryo UI" panose="020B0604030504040204" pitchFamily="50" charset="-128"/>
              </a:rPr>
              <a:t>：運動誘発電位</a:t>
            </a:r>
            <a:r>
              <a:rPr lang="ja-JP" altLang="ja-JP" dirty="0">
                <a:latin typeface="Meiryo UI" panose="020B0604030504040204" pitchFamily="50" charset="-128"/>
                <a:ea typeface="Meiryo UI" panose="020B0604030504040204" pitchFamily="50" charset="-128"/>
              </a:rPr>
              <a:t>】</a:t>
            </a:r>
            <a:endParaRPr kumimoji="1" lang="ja-JP" altLang="en-US" dirty="0"/>
          </a:p>
        </p:txBody>
      </p:sp>
      <p:sp>
        <p:nvSpPr>
          <p:cNvPr id="3" name="コンテンツ プレースホルダー 2"/>
          <p:cNvSpPr>
            <a:spLocks noGrp="1"/>
          </p:cNvSpPr>
          <p:nvPr>
            <p:ph idx="1"/>
          </p:nvPr>
        </p:nvSpPr>
        <p:spPr>
          <a:xfrm>
            <a:off x="473224" y="1662837"/>
            <a:ext cx="7886700" cy="3456384"/>
          </a:xfrm>
        </p:spPr>
        <p:txBody>
          <a:bodyPr>
            <a:normAutofit lnSpcReduction="10000"/>
          </a:bodyPr>
          <a:lstStyle/>
          <a:p>
            <a:r>
              <a:rPr kumimoji="1" lang="en-US" altLang="ja-JP" sz="2800" dirty="0">
                <a:latin typeface="Meiryo UI" panose="020B0604030504040204" pitchFamily="50" charset="-128"/>
                <a:ea typeface="Meiryo UI" panose="020B0604030504040204" pitchFamily="50" charset="-128"/>
              </a:rPr>
              <a:t>motor evoked potential</a:t>
            </a:r>
          </a:p>
          <a:p>
            <a:endParaRPr lang="en-US" altLang="ja-JP" sz="2800" dirty="0">
              <a:latin typeface="Meiryo UI" panose="020B0604030504040204" pitchFamily="50" charset="-128"/>
              <a:ea typeface="Meiryo UI" panose="020B0604030504040204" pitchFamily="50" charset="-128"/>
            </a:endParaRPr>
          </a:p>
          <a:p>
            <a:r>
              <a:rPr kumimoji="1" lang="ja-JP" altLang="en-US" sz="2800" dirty="0">
                <a:latin typeface="Meiryo UI" panose="020B0604030504040204" pitchFamily="50" charset="-128"/>
                <a:ea typeface="Meiryo UI" panose="020B0604030504040204" pitchFamily="50" charset="-128"/>
              </a:rPr>
              <a:t>運動機能モニタリングで、穿通枝などの動脈性障害、白質、皮質脊髄路の障害などを敏感に反映する。</a:t>
            </a:r>
            <a:endParaRPr kumimoji="1" lang="en-US" altLang="ja-JP" sz="2800" dirty="0">
              <a:latin typeface="Meiryo UI" panose="020B0604030504040204" pitchFamily="50" charset="-128"/>
              <a:ea typeface="Meiryo UI" panose="020B0604030504040204" pitchFamily="50" charset="-128"/>
            </a:endParaRPr>
          </a:p>
          <a:p>
            <a:endParaRPr kumimoji="1" lang="en-US" altLang="ja-JP" sz="24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脳表を直接刺激して反応を見るもの、経頭蓋で定電流（もしくは定電圧）刺激により反応をみるものの</a:t>
            </a:r>
            <a:r>
              <a:rPr lang="en-US" altLang="ja-JP" sz="2800" dirty="0">
                <a:latin typeface="Meiryo UI" panose="020B0604030504040204" pitchFamily="50" charset="-128"/>
                <a:ea typeface="Meiryo UI" panose="020B0604030504040204" pitchFamily="50" charset="-128"/>
              </a:rPr>
              <a:t>2</a:t>
            </a:r>
            <a:r>
              <a:rPr lang="ja-JP" altLang="en-US" sz="2800" dirty="0">
                <a:latin typeface="Meiryo UI" panose="020B0604030504040204" pitchFamily="50" charset="-128"/>
                <a:ea typeface="Meiryo UI" panose="020B0604030504040204" pitchFamily="50" charset="-128"/>
              </a:rPr>
              <a:t>タイプある。</a:t>
            </a:r>
            <a:endParaRPr lang="en-US" altLang="ja-JP" sz="2800"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3789447" y="6032965"/>
            <a:ext cx="935145" cy="276999"/>
          </a:xfrm>
          <a:prstGeom prst="rect">
            <a:avLst/>
          </a:prstGeom>
          <a:solidFill>
            <a:schemeClr val="bg1"/>
          </a:solidFill>
        </p:spPr>
        <p:txBody>
          <a:bodyPr wrap="square" rtlCol="0">
            <a:spAutoFit/>
          </a:bodyPr>
          <a:lstStyle/>
          <a:p>
            <a:r>
              <a:rPr kumimoji="1" lang="en-US" altLang="ja-JP" sz="1200" dirty="0">
                <a:latin typeface="Meiryo UI" panose="020B0604030504040204" pitchFamily="50" charset="-128"/>
                <a:ea typeface="Meiryo UI" panose="020B0604030504040204" pitchFamily="50" charset="-128"/>
              </a:rPr>
              <a:t>2msec</a:t>
            </a:r>
            <a:endParaRPr kumimoji="1" lang="ja-JP" altLang="en-US" sz="1200" dirty="0">
              <a:latin typeface="Meiryo UI" panose="020B0604030504040204" pitchFamily="50" charset="-128"/>
              <a:ea typeface="Meiryo UI" panose="020B0604030504040204" pitchFamily="50" charset="-128"/>
            </a:endParaRPr>
          </a:p>
        </p:txBody>
      </p:sp>
      <p:grpSp>
        <p:nvGrpSpPr>
          <p:cNvPr id="7" name="グループ化 6"/>
          <p:cNvGrpSpPr/>
          <p:nvPr/>
        </p:nvGrpSpPr>
        <p:grpSpPr>
          <a:xfrm>
            <a:off x="3881636" y="5457774"/>
            <a:ext cx="1161202" cy="507836"/>
            <a:chOff x="-2679177" y="5207653"/>
            <a:chExt cx="2372799" cy="581809"/>
          </a:xfrm>
          <a:solidFill>
            <a:schemeClr val="bg1"/>
          </a:solidFill>
        </p:grpSpPr>
        <p:sp>
          <p:nvSpPr>
            <p:cNvPr id="16" name="正方形/長方形 15"/>
            <p:cNvSpPr/>
            <p:nvPr/>
          </p:nvSpPr>
          <p:spPr>
            <a:xfrm>
              <a:off x="-2679177" y="5207653"/>
              <a:ext cx="2363469" cy="5818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p:cNvGrpSpPr/>
            <p:nvPr/>
          </p:nvGrpSpPr>
          <p:grpSpPr>
            <a:xfrm>
              <a:off x="-2636086" y="5374295"/>
              <a:ext cx="2329708" cy="265720"/>
              <a:chOff x="2286000" y="2595281"/>
              <a:chExt cx="3685071" cy="591672"/>
            </a:xfrm>
            <a:grpFill/>
          </p:grpSpPr>
          <p:grpSp>
            <p:nvGrpSpPr>
              <p:cNvPr id="18" name="グループ化 17"/>
              <p:cNvGrpSpPr/>
              <p:nvPr/>
            </p:nvGrpSpPr>
            <p:grpSpPr>
              <a:xfrm>
                <a:off x="2286000" y="2595282"/>
                <a:ext cx="737015" cy="591671"/>
                <a:chOff x="2286000" y="2595282"/>
                <a:chExt cx="737015" cy="591671"/>
              </a:xfrm>
              <a:grpFill/>
            </p:grpSpPr>
            <p:cxnSp>
              <p:nvCxnSpPr>
                <p:cNvPr id="51" name="直線コネクタ 50"/>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グループ化 18"/>
              <p:cNvGrpSpPr/>
              <p:nvPr/>
            </p:nvGrpSpPr>
            <p:grpSpPr>
              <a:xfrm>
                <a:off x="3023014" y="2595282"/>
                <a:ext cx="737015" cy="591671"/>
                <a:chOff x="2286000" y="2595282"/>
                <a:chExt cx="737015" cy="591671"/>
              </a:xfrm>
              <a:grpFill/>
            </p:grpSpPr>
            <p:cxnSp>
              <p:nvCxnSpPr>
                <p:cNvPr id="44" name="直線コネクタ 43"/>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グループ化 19"/>
              <p:cNvGrpSpPr/>
              <p:nvPr/>
            </p:nvGrpSpPr>
            <p:grpSpPr>
              <a:xfrm>
                <a:off x="5234056" y="2595281"/>
                <a:ext cx="737015" cy="591671"/>
                <a:chOff x="2286000" y="2595282"/>
                <a:chExt cx="737015" cy="591671"/>
              </a:xfrm>
              <a:grpFill/>
            </p:grpSpPr>
            <p:cxnSp>
              <p:nvCxnSpPr>
                <p:cNvPr id="37" name="直線コネクタ 36"/>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グループ化 20"/>
              <p:cNvGrpSpPr/>
              <p:nvPr/>
            </p:nvGrpSpPr>
            <p:grpSpPr>
              <a:xfrm>
                <a:off x="4497043" y="2595281"/>
                <a:ext cx="737015" cy="591671"/>
                <a:chOff x="2286000" y="2595282"/>
                <a:chExt cx="737015" cy="591671"/>
              </a:xfrm>
              <a:grpFill/>
            </p:grpSpPr>
            <p:cxnSp>
              <p:nvCxnSpPr>
                <p:cNvPr id="30" name="直線コネクタ 29"/>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グループ化 21"/>
              <p:cNvGrpSpPr/>
              <p:nvPr/>
            </p:nvGrpSpPr>
            <p:grpSpPr>
              <a:xfrm>
                <a:off x="3760028" y="2595282"/>
                <a:ext cx="737015" cy="591671"/>
                <a:chOff x="2286000" y="2595282"/>
                <a:chExt cx="737015" cy="591671"/>
              </a:xfrm>
              <a:grpFill/>
            </p:grpSpPr>
            <p:cxnSp>
              <p:nvCxnSpPr>
                <p:cNvPr id="23" name="直線コネクタ 22"/>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 name="テキスト ボックス 7"/>
          <p:cNvSpPr txBox="1"/>
          <p:nvPr/>
        </p:nvSpPr>
        <p:spPr>
          <a:xfrm>
            <a:off x="3471199" y="5071763"/>
            <a:ext cx="1035477" cy="276999"/>
          </a:xfrm>
          <a:prstGeom prst="rect">
            <a:avLst/>
          </a:prstGeom>
          <a:solidFill>
            <a:schemeClr val="bg1"/>
          </a:solidFill>
        </p:spPr>
        <p:txBody>
          <a:bodyPr wrap="square" rtlCol="0">
            <a:spAutoFit/>
          </a:bodyPr>
          <a:lstStyle/>
          <a:p>
            <a:r>
              <a:rPr kumimoji="1" lang="en-US" altLang="ja-JP" sz="1200" dirty="0">
                <a:latin typeface="Meiryo UI" panose="020B0604030504040204" pitchFamily="50" charset="-128"/>
                <a:ea typeface="Meiryo UI" panose="020B0604030504040204" pitchFamily="50" charset="-128"/>
              </a:rPr>
              <a:t>0.5msec</a:t>
            </a:r>
            <a:endParaRPr kumimoji="1" lang="ja-JP" altLang="en-US" sz="1200" dirty="0">
              <a:latin typeface="Meiryo UI" panose="020B0604030504040204" pitchFamily="50" charset="-128"/>
              <a:ea typeface="Meiryo UI" panose="020B0604030504040204" pitchFamily="50" charset="-128"/>
            </a:endParaRPr>
          </a:p>
        </p:txBody>
      </p:sp>
      <p:grpSp>
        <p:nvGrpSpPr>
          <p:cNvPr id="9" name="グループ化 8"/>
          <p:cNvGrpSpPr/>
          <p:nvPr/>
        </p:nvGrpSpPr>
        <p:grpSpPr>
          <a:xfrm>
            <a:off x="3898157" y="5371294"/>
            <a:ext cx="45719" cy="199873"/>
            <a:chOff x="180797" y="1340768"/>
            <a:chExt cx="41572" cy="161378"/>
          </a:xfrm>
          <a:solidFill>
            <a:schemeClr val="bg1"/>
          </a:solidFill>
        </p:grpSpPr>
        <p:cxnSp>
          <p:nvCxnSpPr>
            <p:cNvPr id="14" name="直線コネクタ 13"/>
            <p:cNvCxnSpPr/>
            <p:nvPr/>
          </p:nvCxnSpPr>
          <p:spPr>
            <a:xfrm>
              <a:off x="180797" y="1502146"/>
              <a:ext cx="41572" cy="0"/>
            </a:xfrm>
            <a:prstGeom prst="line">
              <a:avLst/>
            </a:prstGeom>
            <a:grpFill/>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201583" y="1340768"/>
              <a:ext cx="0" cy="161378"/>
            </a:xfrm>
            <a:prstGeom prst="line">
              <a:avLst/>
            </a:prstGeom>
            <a:grpFill/>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0" name="グループ化 9"/>
          <p:cNvGrpSpPr/>
          <p:nvPr/>
        </p:nvGrpSpPr>
        <p:grpSpPr>
          <a:xfrm flipV="1">
            <a:off x="3952429" y="5880037"/>
            <a:ext cx="178318" cy="213165"/>
            <a:chOff x="180797" y="1340768"/>
            <a:chExt cx="41572" cy="161378"/>
          </a:xfrm>
          <a:solidFill>
            <a:schemeClr val="bg1"/>
          </a:solidFill>
        </p:grpSpPr>
        <p:cxnSp>
          <p:nvCxnSpPr>
            <p:cNvPr id="12" name="直線コネクタ 11"/>
            <p:cNvCxnSpPr/>
            <p:nvPr/>
          </p:nvCxnSpPr>
          <p:spPr>
            <a:xfrm>
              <a:off x="180797" y="1502146"/>
              <a:ext cx="41572" cy="0"/>
            </a:xfrm>
            <a:prstGeom prst="line">
              <a:avLst/>
            </a:prstGeom>
            <a:grpFill/>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201583" y="1340768"/>
              <a:ext cx="0" cy="161378"/>
            </a:xfrm>
            <a:prstGeom prst="line">
              <a:avLst/>
            </a:prstGeom>
            <a:grpFill/>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58" name="テキスト ボックス 57"/>
          <p:cNvSpPr txBox="1"/>
          <p:nvPr/>
        </p:nvSpPr>
        <p:spPr>
          <a:xfrm>
            <a:off x="1116089" y="5387746"/>
            <a:ext cx="2490940" cy="646331"/>
          </a:xfrm>
          <a:prstGeom prst="rect">
            <a:avLst/>
          </a:prstGeom>
          <a:solidFill>
            <a:schemeClr val="bg1"/>
          </a:solidFill>
          <a:ln>
            <a:solidFill>
              <a:schemeClr val="bg2">
                <a:lumMod val="75000"/>
              </a:schemeClr>
            </a:solidFill>
          </a:ln>
        </p:spPr>
        <p:txBody>
          <a:bodyPr wrap="square" rtlCol="0">
            <a:spAutoFit/>
          </a:bodyPr>
          <a:lstStyle/>
          <a:p>
            <a:r>
              <a:rPr kumimoji="1" lang="en-US" altLang="ja-JP" dirty="0">
                <a:latin typeface="Meiryo UI" panose="020B0604030504040204" pitchFamily="50" charset="-128"/>
                <a:ea typeface="Meiryo UI" panose="020B0604030504040204" pitchFamily="50" charset="-128"/>
              </a:rPr>
              <a:t>5</a:t>
            </a:r>
            <a:r>
              <a:rPr kumimoji="1" lang="ja-JP" altLang="en-US" dirty="0">
                <a:latin typeface="Meiryo UI" panose="020B0604030504040204" pitchFamily="50" charset="-128"/>
                <a:ea typeface="Meiryo UI" panose="020B0604030504040204" pitchFamily="50" charset="-128"/>
              </a:rPr>
              <a:t>連発高頻度</a:t>
            </a:r>
            <a:r>
              <a:rPr kumimoji="1" lang="en-US"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500Hz)</a:t>
            </a:r>
          </a:p>
          <a:p>
            <a:r>
              <a:rPr kumimoji="1" lang="ja-JP" altLang="en-US" dirty="0">
                <a:latin typeface="Meiryo UI" panose="020B0604030504040204" pitchFamily="50" charset="-128"/>
                <a:ea typeface="Meiryo UI" panose="020B0604030504040204" pitchFamily="50" charset="-128"/>
              </a:rPr>
              <a:t>矩形波電気刺激</a:t>
            </a:r>
          </a:p>
        </p:txBody>
      </p:sp>
    </p:spTree>
    <p:extLst>
      <p:ext uri="{BB962C8B-B14F-4D97-AF65-F5344CB8AC3E}">
        <p14:creationId xmlns:p14="http://schemas.microsoft.com/office/powerpoint/2010/main" val="3583935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グループ化 49"/>
          <p:cNvGrpSpPr/>
          <p:nvPr/>
        </p:nvGrpSpPr>
        <p:grpSpPr>
          <a:xfrm>
            <a:off x="254174" y="2584511"/>
            <a:ext cx="2545179" cy="3144782"/>
            <a:chOff x="1212513" y="3694471"/>
            <a:chExt cx="2545179" cy="3144782"/>
          </a:xfrm>
        </p:grpSpPr>
        <p:pic>
          <p:nvPicPr>
            <p:cNvPr id="46" name="図 4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2513" y="3694471"/>
              <a:ext cx="2545179" cy="3000021"/>
            </a:xfrm>
            <a:prstGeom prst="rect">
              <a:avLst/>
            </a:prstGeom>
          </p:spPr>
        </p:pic>
        <p:sp>
          <p:nvSpPr>
            <p:cNvPr id="19" name="フリーフォーム 18"/>
            <p:cNvSpPr/>
            <p:nvPr/>
          </p:nvSpPr>
          <p:spPr>
            <a:xfrm>
              <a:off x="1359935" y="5175747"/>
              <a:ext cx="72176" cy="1097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865501" y="5095568"/>
              <a:ext cx="374329" cy="162232"/>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2735764" y="5110316"/>
              <a:ext cx="376991" cy="140110"/>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2366851" y="5080819"/>
              <a:ext cx="37813" cy="235975"/>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a:off x="2573594" y="5051323"/>
              <a:ext cx="36871" cy="309716"/>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a:off x="2249129" y="5567516"/>
              <a:ext cx="103239" cy="206478"/>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a:off x="2565954" y="5574890"/>
              <a:ext cx="162498" cy="191729"/>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352368" y="5714892"/>
              <a:ext cx="95864" cy="51727"/>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a:off x="1378974" y="5324168"/>
              <a:ext cx="127939" cy="274649"/>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1334729" y="5235677"/>
              <a:ext cx="51619" cy="221226"/>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3491792" y="5128084"/>
              <a:ext cx="147484" cy="132794"/>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3399503" y="5324168"/>
              <a:ext cx="88491" cy="287593"/>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3554361" y="5228303"/>
              <a:ext cx="22922" cy="184355"/>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1"/>
            <p:cNvSpPr/>
            <p:nvPr/>
          </p:nvSpPr>
          <p:spPr>
            <a:xfrm>
              <a:off x="3458497" y="5464277"/>
              <a:ext cx="125361" cy="140110"/>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a:off x="2175387" y="5987845"/>
              <a:ext cx="664167" cy="89673"/>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a:off x="2330245" y="6120581"/>
              <a:ext cx="383458" cy="81116"/>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35"/>
            <p:cNvSpPr/>
            <p:nvPr/>
          </p:nvSpPr>
          <p:spPr>
            <a:xfrm>
              <a:off x="1673386" y="6285924"/>
              <a:ext cx="58993" cy="553329"/>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a:off x="3209538" y="6176636"/>
              <a:ext cx="29950" cy="634180"/>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p:nvSpPr>
          <p:spPr>
            <a:xfrm flipH="1">
              <a:off x="2831470" y="5085185"/>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p:nvSpPr>
          <p:spPr>
            <a:xfrm flipH="1">
              <a:off x="1982547" y="5085184"/>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a:off x="1838385" y="5077605"/>
              <a:ext cx="427510" cy="10827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flipH="1">
              <a:off x="2728452" y="5085184"/>
              <a:ext cx="401894" cy="90563"/>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弧 41"/>
            <p:cNvSpPr/>
            <p:nvPr/>
          </p:nvSpPr>
          <p:spPr>
            <a:xfrm rot="398921">
              <a:off x="1460120" y="4702640"/>
              <a:ext cx="789039" cy="8949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円弧 42"/>
            <p:cNvSpPr/>
            <p:nvPr/>
          </p:nvSpPr>
          <p:spPr>
            <a:xfrm rot="21184370" flipH="1">
              <a:off x="2747121" y="4643520"/>
              <a:ext cx="748247" cy="22754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8" name="フリーフォーム 47"/>
            <p:cNvSpPr/>
            <p:nvPr/>
          </p:nvSpPr>
          <p:spPr>
            <a:xfrm>
              <a:off x="1477922" y="3704687"/>
              <a:ext cx="1055594" cy="1573306"/>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a:off x="1351429" y="5035924"/>
              <a:ext cx="161365" cy="20170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7" name="左カーブ矢印 56"/>
          <p:cNvSpPr/>
          <p:nvPr/>
        </p:nvSpPr>
        <p:spPr>
          <a:xfrm rot="19615491">
            <a:off x="2367041" y="2451045"/>
            <a:ext cx="120082" cy="500632"/>
          </a:xfrm>
          <a:prstGeom prst="curvedLeftArrow">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nvGrpSpPr>
          <p:cNvPr id="5" name="グループ化 4"/>
          <p:cNvGrpSpPr/>
          <p:nvPr/>
        </p:nvGrpSpPr>
        <p:grpSpPr>
          <a:xfrm>
            <a:off x="3358374" y="2564904"/>
            <a:ext cx="2588342" cy="3135952"/>
            <a:chOff x="6127955" y="764996"/>
            <a:chExt cx="2588342" cy="3135952"/>
          </a:xfrm>
        </p:grpSpPr>
        <p:sp>
          <p:nvSpPr>
            <p:cNvPr id="6" name="フリーフォーム 5"/>
            <p:cNvSpPr/>
            <p:nvPr/>
          </p:nvSpPr>
          <p:spPr>
            <a:xfrm>
              <a:off x="6127955" y="764996"/>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6953865" y="1991032"/>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7189839" y="2416261"/>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7307826" y="2241755"/>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020136" y="2064774"/>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7130845" y="2168013"/>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8111613" y="1939413"/>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8133735" y="1976284"/>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13"/>
            <p:cNvSpPr/>
            <p:nvPr/>
          </p:nvSpPr>
          <p:spPr>
            <a:xfrm>
              <a:off x="8432763" y="2374490"/>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8509819" y="2448232"/>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7477432" y="2890684"/>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8074742" y="1592826"/>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51" name="図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268864">
            <a:off x="2122883" y="2596840"/>
            <a:ext cx="499527" cy="207263"/>
          </a:xfrm>
          <a:prstGeom prst="rect">
            <a:avLst/>
          </a:prstGeom>
        </p:spPr>
      </p:pic>
      <p:pic>
        <p:nvPicPr>
          <p:cNvPr id="52" name="図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4454141">
            <a:off x="3962642" y="2573947"/>
            <a:ext cx="443284" cy="183927"/>
          </a:xfrm>
          <a:prstGeom prst="rect">
            <a:avLst/>
          </a:prstGeom>
        </p:spPr>
      </p:pic>
      <p:sp>
        <p:nvSpPr>
          <p:cNvPr id="53" name="テキスト ボックス 52"/>
          <p:cNvSpPr txBox="1"/>
          <p:nvPr/>
        </p:nvSpPr>
        <p:spPr>
          <a:xfrm>
            <a:off x="4420258" y="2123594"/>
            <a:ext cx="612018" cy="369332"/>
          </a:xfrm>
          <a:prstGeom prst="rect">
            <a:avLst/>
          </a:prstGeom>
          <a:noFill/>
          <a:ln>
            <a:solidFill>
              <a:schemeClr val="bg2">
                <a:lumMod val="90000"/>
              </a:schemeClr>
            </a:solidFill>
          </a:ln>
        </p:spPr>
        <p:txBody>
          <a:bodyPr wrap="square" rtlCol="0">
            <a:spAutoFit/>
          </a:bodyPr>
          <a:lstStyle/>
          <a:p>
            <a:pPr algn="ctr"/>
            <a:r>
              <a:rPr kumimoji="1" lang="en-US" altLang="ja-JP" dirty="0">
                <a:latin typeface="Meiryo UI" panose="020B0604030504040204" pitchFamily="50" charset="-128"/>
                <a:ea typeface="Meiryo UI" panose="020B0604030504040204" pitchFamily="50" charset="-128"/>
              </a:rPr>
              <a:t>CZ</a:t>
            </a:r>
            <a:endParaRPr kumimoji="1" lang="ja-JP" altLang="en-US" dirty="0">
              <a:latin typeface="Meiryo UI" panose="020B0604030504040204" pitchFamily="50" charset="-128"/>
              <a:ea typeface="Meiryo UI" panose="020B0604030504040204" pitchFamily="50" charset="-128"/>
            </a:endParaRPr>
          </a:p>
        </p:txBody>
      </p:sp>
      <p:sp>
        <p:nvSpPr>
          <p:cNvPr id="54" name="テキスト ボックス 53"/>
          <p:cNvSpPr txBox="1"/>
          <p:nvPr/>
        </p:nvSpPr>
        <p:spPr>
          <a:xfrm>
            <a:off x="3062529" y="2087616"/>
            <a:ext cx="1401974" cy="369332"/>
          </a:xfrm>
          <a:prstGeom prst="rect">
            <a:avLst/>
          </a:prstGeom>
          <a:noFill/>
        </p:spPr>
        <p:txBody>
          <a:bodyPr wrap="square" rtlCol="0">
            <a:spAutoFit/>
          </a:bodyPr>
          <a:lstStyle/>
          <a:p>
            <a:r>
              <a:rPr kumimoji="1" lang="en-US" altLang="ja-JP" dirty="0">
                <a:latin typeface="Meiryo UI" panose="020B0604030504040204" pitchFamily="50" charset="-128"/>
                <a:ea typeface="Meiryo UI" panose="020B0604030504040204" pitchFamily="50" charset="-128"/>
              </a:rPr>
              <a:t>CZ</a:t>
            </a:r>
            <a:r>
              <a:rPr kumimoji="1" lang="ja-JP" altLang="en-US" dirty="0">
                <a:latin typeface="Meiryo UI" panose="020B0604030504040204" pitchFamily="50" charset="-128"/>
                <a:ea typeface="Meiryo UI" panose="020B0604030504040204" pitchFamily="50" charset="-128"/>
              </a:rPr>
              <a:t>の</a:t>
            </a:r>
            <a:r>
              <a:rPr kumimoji="1" lang="en-US" altLang="ja-JP" dirty="0">
                <a:latin typeface="Meiryo UI" panose="020B0604030504040204" pitchFamily="50" charset="-128"/>
                <a:ea typeface="Meiryo UI" panose="020B0604030504040204" pitchFamily="50" charset="-128"/>
              </a:rPr>
              <a:t>2cm</a:t>
            </a:r>
            <a:r>
              <a:rPr kumimoji="1" lang="ja-JP" altLang="en-US" dirty="0">
                <a:latin typeface="Meiryo UI" panose="020B0604030504040204" pitchFamily="50" charset="-128"/>
                <a:ea typeface="Meiryo UI" panose="020B0604030504040204" pitchFamily="50" charset="-128"/>
              </a:rPr>
              <a:t>後</a:t>
            </a:r>
          </a:p>
        </p:txBody>
      </p:sp>
      <p:pic>
        <p:nvPicPr>
          <p:cNvPr id="55" name="図 5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2965320">
            <a:off x="383619" y="2638488"/>
            <a:ext cx="499527" cy="207263"/>
          </a:xfrm>
          <a:prstGeom prst="rect">
            <a:avLst/>
          </a:prstGeom>
        </p:spPr>
      </p:pic>
      <p:sp>
        <p:nvSpPr>
          <p:cNvPr id="56" name="左カーブ矢印 55"/>
          <p:cNvSpPr/>
          <p:nvPr/>
        </p:nvSpPr>
        <p:spPr>
          <a:xfrm rot="2378674" flipH="1">
            <a:off x="593379" y="2545186"/>
            <a:ext cx="95984" cy="460328"/>
          </a:xfrm>
          <a:prstGeom prst="curvedLeftArrow">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8" name="左カーブ矢印 57"/>
          <p:cNvSpPr/>
          <p:nvPr/>
        </p:nvSpPr>
        <p:spPr>
          <a:xfrm rot="14561590" flipV="1">
            <a:off x="4066888" y="2362016"/>
            <a:ext cx="121950" cy="530315"/>
          </a:xfrm>
          <a:prstGeom prst="curvedLeftArrow">
            <a:avLst>
              <a:gd name="adj1" fmla="val 25000"/>
              <a:gd name="adj2" fmla="val 50000"/>
              <a:gd name="adj3" fmla="val 29034"/>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9" name="テキスト ボックス 58"/>
          <p:cNvSpPr txBox="1"/>
          <p:nvPr/>
        </p:nvSpPr>
        <p:spPr>
          <a:xfrm>
            <a:off x="457566" y="2089092"/>
            <a:ext cx="2275481" cy="369332"/>
          </a:xfrm>
          <a:prstGeom prst="rect">
            <a:avLst/>
          </a:prstGeom>
          <a:noFill/>
          <a:ln>
            <a:noFill/>
          </a:ln>
        </p:spPr>
        <p:txBody>
          <a:bodyPr wrap="square" rtlCol="0">
            <a:spAutoFit/>
          </a:bodyPr>
          <a:lstStyle/>
          <a:p>
            <a:r>
              <a:rPr lang="ja-JP" altLang="en-US" dirty="0">
                <a:latin typeface="Meiryo UI" panose="020B0604030504040204" pitchFamily="50" charset="-128"/>
                <a:ea typeface="Meiryo UI" panose="020B0604030504040204" pitchFamily="50" charset="-128"/>
              </a:rPr>
              <a:t>正中線から</a:t>
            </a:r>
            <a:r>
              <a:rPr lang="en-US" altLang="ja-JP" dirty="0">
                <a:latin typeface="Meiryo UI" panose="020B0604030504040204" pitchFamily="50" charset="-128"/>
                <a:ea typeface="Meiryo UI" panose="020B0604030504040204" pitchFamily="50" charset="-128"/>
              </a:rPr>
              <a:t>7cm</a:t>
            </a:r>
            <a:r>
              <a:rPr lang="ja-JP" altLang="en-US" dirty="0">
                <a:latin typeface="Meiryo UI" panose="020B0604030504040204" pitchFamily="50" charset="-128"/>
                <a:ea typeface="Meiryo UI" panose="020B0604030504040204" pitchFamily="50" charset="-128"/>
              </a:rPr>
              <a:t>外側</a:t>
            </a:r>
            <a:endParaRPr kumimoji="1" lang="ja-JP" altLang="en-US" dirty="0">
              <a:latin typeface="Meiryo UI" panose="020B0604030504040204" pitchFamily="50" charset="-128"/>
              <a:ea typeface="Meiryo UI" panose="020B0604030504040204" pitchFamily="50" charset="-128"/>
            </a:endParaRPr>
          </a:p>
        </p:txBody>
      </p:sp>
      <p:pic>
        <p:nvPicPr>
          <p:cNvPr id="60" name="図 5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42796" y="2542085"/>
            <a:ext cx="1880402" cy="2916542"/>
          </a:xfrm>
          <a:prstGeom prst="rect">
            <a:avLst/>
          </a:prstGeom>
        </p:spPr>
      </p:pic>
      <p:grpSp>
        <p:nvGrpSpPr>
          <p:cNvPr id="65" name="グループ化 64"/>
          <p:cNvGrpSpPr/>
          <p:nvPr/>
        </p:nvGrpSpPr>
        <p:grpSpPr>
          <a:xfrm>
            <a:off x="6732226" y="2121926"/>
            <a:ext cx="629283" cy="1389085"/>
            <a:chOff x="6745814" y="3478331"/>
            <a:chExt cx="629283" cy="1389085"/>
          </a:xfrm>
        </p:grpSpPr>
        <p:pic>
          <p:nvPicPr>
            <p:cNvPr id="61" name="図 6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3956435">
              <a:off x="7072648" y="4564967"/>
              <a:ext cx="559179" cy="45719"/>
            </a:xfrm>
            <a:prstGeom prst="rect">
              <a:avLst/>
            </a:prstGeom>
            <a:ln>
              <a:noFill/>
            </a:ln>
          </p:spPr>
        </p:pic>
        <p:sp>
          <p:nvSpPr>
            <p:cNvPr id="63" name="フリーフォーム 62"/>
            <p:cNvSpPr/>
            <p:nvPr/>
          </p:nvSpPr>
          <p:spPr>
            <a:xfrm>
              <a:off x="6745814" y="3478331"/>
              <a:ext cx="505166" cy="965555"/>
            </a:xfrm>
            <a:custGeom>
              <a:avLst/>
              <a:gdLst>
                <a:gd name="connsiteX0" fmla="*/ 505166 w 505166"/>
                <a:gd name="connsiteY0" fmla="*/ 965555 h 965555"/>
                <a:gd name="connsiteX1" fmla="*/ 489180 w 505166"/>
                <a:gd name="connsiteY1" fmla="*/ 955964 h 965555"/>
                <a:gd name="connsiteX2" fmla="*/ 479589 w 505166"/>
                <a:gd name="connsiteY2" fmla="*/ 952766 h 965555"/>
                <a:gd name="connsiteX3" fmla="*/ 466800 w 505166"/>
                <a:gd name="connsiteY3" fmla="*/ 936780 h 965555"/>
                <a:gd name="connsiteX4" fmla="*/ 460405 w 505166"/>
                <a:gd name="connsiteY4" fmla="*/ 930386 h 965555"/>
                <a:gd name="connsiteX5" fmla="*/ 447617 w 505166"/>
                <a:gd name="connsiteY5" fmla="*/ 911203 h 965555"/>
                <a:gd name="connsiteX6" fmla="*/ 434828 w 505166"/>
                <a:gd name="connsiteY6" fmla="*/ 892020 h 965555"/>
                <a:gd name="connsiteX7" fmla="*/ 425236 w 505166"/>
                <a:gd name="connsiteY7" fmla="*/ 876034 h 965555"/>
                <a:gd name="connsiteX8" fmla="*/ 422039 w 505166"/>
                <a:gd name="connsiteY8" fmla="*/ 866442 h 965555"/>
                <a:gd name="connsiteX9" fmla="*/ 409250 w 505166"/>
                <a:gd name="connsiteY9" fmla="*/ 850456 h 965555"/>
                <a:gd name="connsiteX10" fmla="*/ 396461 w 505166"/>
                <a:gd name="connsiteY10" fmla="*/ 831273 h 965555"/>
                <a:gd name="connsiteX11" fmla="*/ 383673 w 505166"/>
                <a:gd name="connsiteY11" fmla="*/ 812090 h 965555"/>
                <a:gd name="connsiteX12" fmla="*/ 377278 w 505166"/>
                <a:gd name="connsiteY12" fmla="*/ 802498 h 965555"/>
                <a:gd name="connsiteX13" fmla="*/ 358095 w 505166"/>
                <a:gd name="connsiteY13" fmla="*/ 776920 h 965555"/>
                <a:gd name="connsiteX14" fmla="*/ 345306 w 505166"/>
                <a:gd name="connsiteY14" fmla="*/ 757737 h 965555"/>
                <a:gd name="connsiteX15" fmla="*/ 332517 w 505166"/>
                <a:gd name="connsiteY15" fmla="*/ 741751 h 965555"/>
                <a:gd name="connsiteX16" fmla="*/ 319729 w 505166"/>
                <a:gd name="connsiteY16" fmla="*/ 722568 h 965555"/>
                <a:gd name="connsiteX17" fmla="*/ 313334 w 505166"/>
                <a:gd name="connsiteY17" fmla="*/ 712976 h 965555"/>
                <a:gd name="connsiteX18" fmla="*/ 306940 w 505166"/>
                <a:gd name="connsiteY18" fmla="*/ 703385 h 965555"/>
                <a:gd name="connsiteX19" fmla="*/ 300545 w 505166"/>
                <a:gd name="connsiteY19" fmla="*/ 696990 h 965555"/>
                <a:gd name="connsiteX20" fmla="*/ 297348 w 505166"/>
                <a:gd name="connsiteY20" fmla="*/ 687399 h 965555"/>
                <a:gd name="connsiteX21" fmla="*/ 284559 w 505166"/>
                <a:gd name="connsiteY21" fmla="*/ 674610 h 965555"/>
                <a:gd name="connsiteX22" fmla="*/ 278165 w 505166"/>
                <a:gd name="connsiteY22" fmla="*/ 668215 h 965555"/>
                <a:gd name="connsiteX23" fmla="*/ 262179 w 505166"/>
                <a:gd name="connsiteY23" fmla="*/ 642638 h 965555"/>
                <a:gd name="connsiteX24" fmla="*/ 255785 w 505166"/>
                <a:gd name="connsiteY24" fmla="*/ 633046 h 965555"/>
                <a:gd name="connsiteX25" fmla="*/ 252587 w 505166"/>
                <a:gd name="connsiteY25" fmla="*/ 623455 h 965555"/>
                <a:gd name="connsiteX26" fmla="*/ 236601 w 505166"/>
                <a:gd name="connsiteY26" fmla="*/ 604271 h 965555"/>
                <a:gd name="connsiteX27" fmla="*/ 223812 w 505166"/>
                <a:gd name="connsiteY27" fmla="*/ 578694 h 965555"/>
                <a:gd name="connsiteX28" fmla="*/ 211024 w 505166"/>
                <a:gd name="connsiteY28" fmla="*/ 562708 h 965555"/>
                <a:gd name="connsiteX29" fmla="*/ 204629 w 505166"/>
                <a:gd name="connsiteY29" fmla="*/ 556313 h 965555"/>
                <a:gd name="connsiteX30" fmla="*/ 188643 w 505166"/>
                <a:gd name="connsiteY30" fmla="*/ 537130 h 965555"/>
                <a:gd name="connsiteX31" fmla="*/ 175854 w 505166"/>
                <a:gd name="connsiteY31" fmla="*/ 514750 h 965555"/>
                <a:gd name="connsiteX32" fmla="*/ 166263 w 505166"/>
                <a:gd name="connsiteY32" fmla="*/ 505158 h 965555"/>
                <a:gd name="connsiteX33" fmla="*/ 159868 w 505166"/>
                <a:gd name="connsiteY33" fmla="*/ 492369 h 965555"/>
                <a:gd name="connsiteX34" fmla="*/ 137488 w 505166"/>
                <a:gd name="connsiteY34" fmla="*/ 460397 h 965555"/>
                <a:gd name="connsiteX35" fmla="*/ 131094 w 505166"/>
                <a:gd name="connsiteY35" fmla="*/ 450806 h 965555"/>
                <a:gd name="connsiteX36" fmla="*/ 127896 w 505166"/>
                <a:gd name="connsiteY36" fmla="*/ 438017 h 965555"/>
                <a:gd name="connsiteX37" fmla="*/ 118305 w 505166"/>
                <a:gd name="connsiteY37" fmla="*/ 425228 h 965555"/>
                <a:gd name="connsiteX38" fmla="*/ 105516 w 505166"/>
                <a:gd name="connsiteY38" fmla="*/ 406045 h 965555"/>
                <a:gd name="connsiteX39" fmla="*/ 99122 w 505166"/>
                <a:gd name="connsiteY39" fmla="*/ 393256 h 965555"/>
                <a:gd name="connsiteX40" fmla="*/ 95924 w 505166"/>
                <a:gd name="connsiteY40" fmla="*/ 383664 h 965555"/>
                <a:gd name="connsiteX41" fmla="*/ 83136 w 505166"/>
                <a:gd name="connsiteY41" fmla="*/ 367678 h 965555"/>
                <a:gd name="connsiteX42" fmla="*/ 73544 w 505166"/>
                <a:gd name="connsiteY42" fmla="*/ 335706 h 965555"/>
                <a:gd name="connsiteX43" fmla="*/ 70347 w 505166"/>
                <a:gd name="connsiteY43" fmla="*/ 326115 h 965555"/>
                <a:gd name="connsiteX44" fmla="*/ 67150 w 505166"/>
                <a:gd name="connsiteY44" fmla="*/ 294143 h 965555"/>
                <a:gd name="connsiteX45" fmla="*/ 63952 w 505166"/>
                <a:gd name="connsiteY45" fmla="*/ 281354 h 965555"/>
                <a:gd name="connsiteX46" fmla="*/ 60755 w 505166"/>
                <a:gd name="connsiteY46" fmla="*/ 258973 h 965555"/>
                <a:gd name="connsiteX47" fmla="*/ 57558 w 505166"/>
                <a:gd name="connsiteY47" fmla="*/ 249382 h 965555"/>
                <a:gd name="connsiteX48" fmla="*/ 51164 w 505166"/>
                <a:gd name="connsiteY48" fmla="*/ 214213 h 965555"/>
                <a:gd name="connsiteX49" fmla="*/ 47966 w 505166"/>
                <a:gd name="connsiteY49" fmla="*/ 204621 h 965555"/>
                <a:gd name="connsiteX50" fmla="*/ 41572 w 505166"/>
                <a:gd name="connsiteY50" fmla="*/ 179043 h 965555"/>
                <a:gd name="connsiteX51" fmla="*/ 38375 w 505166"/>
                <a:gd name="connsiteY51" fmla="*/ 163057 h 965555"/>
                <a:gd name="connsiteX52" fmla="*/ 31980 w 505166"/>
                <a:gd name="connsiteY52" fmla="*/ 143874 h 965555"/>
                <a:gd name="connsiteX53" fmla="*/ 28783 w 505166"/>
                <a:gd name="connsiteY53" fmla="*/ 127888 h 965555"/>
                <a:gd name="connsiteX54" fmla="*/ 22389 w 505166"/>
                <a:gd name="connsiteY54" fmla="*/ 108705 h 965555"/>
                <a:gd name="connsiteX55" fmla="*/ 15994 w 505166"/>
                <a:gd name="connsiteY55" fmla="*/ 76733 h 965555"/>
                <a:gd name="connsiteX56" fmla="*/ 12797 w 505166"/>
                <a:gd name="connsiteY56" fmla="*/ 63944 h 965555"/>
                <a:gd name="connsiteX57" fmla="*/ 6403 w 505166"/>
                <a:gd name="connsiteY57" fmla="*/ 31972 h 965555"/>
                <a:gd name="connsiteX58" fmla="*/ 3205 w 505166"/>
                <a:gd name="connsiteY58" fmla="*/ 12789 h 965555"/>
                <a:gd name="connsiteX59" fmla="*/ 8 w 505166"/>
                <a:gd name="connsiteY59" fmla="*/ 0 h 96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05166" h="965555">
                  <a:moveTo>
                    <a:pt x="505166" y="965555"/>
                  </a:moveTo>
                  <a:cubicBezTo>
                    <a:pt x="499837" y="962358"/>
                    <a:pt x="494738" y="958743"/>
                    <a:pt x="489180" y="955964"/>
                  </a:cubicBezTo>
                  <a:cubicBezTo>
                    <a:pt x="486166" y="954457"/>
                    <a:pt x="482479" y="954500"/>
                    <a:pt x="479589" y="952766"/>
                  </a:cubicBezTo>
                  <a:cubicBezTo>
                    <a:pt x="473647" y="949200"/>
                    <a:pt x="470825" y="941811"/>
                    <a:pt x="466800" y="936780"/>
                  </a:cubicBezTo>
                  <a:cubicBezTo>
                    <a:pt x="464917" y="934426"/>
                    <a:pt x="462537" y="932517"/>
                    <a:pt x="460405" y="930386"/>
                  </a:cubicBezTo>
                  <a:cubicBezTo>
                    <a:pt x="452804" y="907581"/>
                    <a:pt x="463581" y="935149"/>
                    <a:pt x="447617" y="911203"/>
                  </a:cubicBezTo>
                  <a:cubicBezTo>
                    <a:pt x="429109" y="883442"/>
                    <a:pt x="465421" y="922613"/>
                    <a:pt x="434828" y="892020"/>
                  </a:cubicBezTo>
                  <a:cubicBezTo>
                    <a:pt x="425771" y="864847"/>
                    <a:pt x="438403" y="897978"/>
                    <a:pt x="425236" y="876034"/>
                  </a:cubicBezTo>
                  <a:cubicBezTo>
                    <a:pt x="423502" y="873144"/>
                    <a:pt x="423546" y="869457"/>
                    <a:pt x="422039" y="866442"/>
                  </a:cubicBezTo>
                  <a:cubicBezTo>
                    <a:pt x="418005" y="858373"/>
                    <a:pt x="415199" y="856404"/>
                    <a:pt x="409250" y="850456"/>
                  </a:cubicBezTo>
                  <a:cubicBezTo>
                    <a:pt x="393787" y="819527"/>
                    <a:pt x="411110" y="850805"/>
                    <a:pt x="396461" y="831273"/>
                  </a:cubicBezTo>
                  <a:cubicBezTo>
                    <a:pt x="391850" y="825125"/>
                    <a:pt x="387936" y="818484"/>
                    <a:pt x="383673" y="812090"/>
                  </a:cubicBezTo>
                  <a:cubicBezTo>
                    <a:pt x="381541" y="808893"/>
                    <a:pt x="379584" y="805572"/>
                    <a:pt x="377278" y="802498"/>
                  </a:cubicBezTo>
                  <a:cubicBezTo>
                    <a:pt x="370884" y="793972"/>
                    <a:pt x="364007" y="785787"/>
                    <a:pt x="358095" y="776920"/>
                  </a:cubicBezTo>
                  <a:lnTo>
                    <a:pt x="345306" y="757737"/>
                  </a:lnTo>
                  <a:cubicBezTo>
                    <a:pt x="338106" y="736136"/>
                    <a:pt x="348092" y="759551"/>
                    <a:pt x="332517" y="741751"/>
                  </a:cubicBezTo>
                  <a:cubicBezTo>
                    <a:pt x="327456" y="735968"/>
                    <a:pt x="323992" y="728962"/>
                    <a:pt x="319729" y="722568"/>
                  </a:cubicBezTo>
                  <a:lnTo>
                    <a:pt x="313334" y="712976"/>
                  </a:lnTo>
                  <a:cubicBezTo>
                    <a:pt x="311203" y="709779"/>
                    <a:pt x="309657" y="706102"/>
                    <a:pt x="306940" y="703385"/>
                  </a:cubicBezTo>
                  <a:lnTo>
                    <a:pt x="300545" y="696990"/>
                  </a:lnTo>
                  <a:cubicBezTo>
                    <a:pt x="299479" y="693793"/>
                    <a:pt x="299307" y="690141"/>
                    <a:pt x="297348" y="687399"/>
                  </a:cubicBezTo>
                  <a:cubicBezTo>
                    <a:pt x="293844" y="682493"/>
                    <a:pt x="288822" y="678873"/>
                    <a:pt x="284559" y="674610"/>
                  </a:cubicBezTo>
                  <a:cubicBezTo>
                    <a:pt x="282428" y="672478"/>
                    <a:pt x="279763" y="670771"/>
                    <a:pt x="278165" y="668215"/>
                  </a:cubicBezTo>
                  <a:cubicBezTo>
                    <a:pt x="272836" y="659689"/>
                    <a:pt x="267577" y="651120"/>
                    <a:pt x="262179" y="642638"/>
                  </a:cubicBezTo>
                  <a:cubicBezTo>
                    <a:pt x="260116" y="639396"/>
                    <a:pt x="257000" y="636691"/>
                    <a:pt x="255785" y="633046"/>
                  </a:cubicBezTo>
                  <a:cubicBezTo>
                    <a:pt x="254719" y="629849"/>
                    <a:pt x="254456" y="626259"/>
                    <a:pt x="252587" y="623455"/>
                  </a:cubicBezTo>
                  <a:cubicBezTo>
                    <a:pt x="232296" y="593020"/>
                    <a:pt x="252289" y="633030"/>
                    <a:pt x="236601" y="604271"/>
                  </a:cubicBezTo>
                  <a:cubicBezTo>
                    <a:pt x="232036" y="595903"/>
                    <a:pt x="229766" y="586137"/>
                    <a:pt x="223812" y="578694"/>
                  </a:cubicBezTo>
                  <a:cubicBezTo>
                    <a:pt x="219549" y="573365"/>
                    <a:pt x="215465" y="567889"/>
                    <a:pt x="211024" y="562708"/>
                  </a:cubicBezTo>
                  <a:cubicBezTo>
                    <a:pt x="209062" y="560419"/>
                    <a:pt x="206559" y="558629"/>
                    <a:pt x="204629" y="556313"/>
                  </a:cubicBezTo>
                  <a:cubicBezTo>
                    <a:pt x="185635" y="533519"/>
                    <a:pt x="203103" y="551587"/>
                    <a:pt x="188643" y="537130"/>
                  </a:cubicBezTo>
                  <a:cubicBezTo>
                    <a:pt x="184428" y="524485"/>
                    <a:pt x="186413" y="527069"/>
                    <a:pt x="175854" y="514750"/>
                  </a:cubicBezTo>
                  <a:cubicBezTo>
                    <a:pt x="172911" y="511317"/>
                    <a:pt x="168891" y="508837"/>
                    <a:pt x="166263" y="505158"/>
                  </a:cubicBezTo>
                  <a:cubicBezTo>
                    <a:pt x="163493" y="501280"/>
                    <a:pt x="162320" y="496456"/>
                    <a:pt x="159868" y="492369"/>
                  </a:cubicBezTo>
                  <a:cubicBezTo>
                    <a:pt x="148838" y="473986"/>
                    <a:pt x="148422" y="475705"/>
                    <a:pt x="137488" y="460397"/>
                  </a:cubicBezTo>
                  <a:cubicBezTo>
                    <a:pt x="135255" y="457270"/>
                    <a:pt x="133225" y="454003"/>
                    <a:pt x="131094" y="450806"/>
                  </a:cubicBezTo>
                  <a:cubicBezTo>
                    <a:pt x="130028" y="446543"/>
                    <a:pt x="129861" y="441947"/>
                    <a:pt x="127896" y="438017"/>
                  </a:cubicBezTo>
                  <a:cubicBezTo>
                    <a:pt x="125513" y="433251"/>
                    <a:pt x="121361" y="429593"/>
                    <a:pt x="118305" y="425228"/>
                  </a:cubicBezTo>
                  <a:cubicBezTo>
                    <a:pt x="113898" y="418932"/>
                    <a:pt x="108953" y="412919"/>
                    <a:pt x="105516" y="406045"/>
                  </a:cubicBezTo>
                  <a:cubicBezTo>
                    <a:pt x="103385" y="401782"/>
                    <a:pt x="100999" y="397637"/>
                    <a:pt x="99122" y="393256"/>
                  </a:cubicBezTo>
                  <a:cubicBezTo>
                    <a:pt x="97794" y="390158"/>
                    <a:pt x="97710" y="386522"/>
                    <a:pt x="95924" y="383664"/>
                  </a:cubicBezTo>
                  <a:cubicBezTo>
                    <a:pt x="92307" y="377877"/>
                    <a:pt x="87399" y="373007"/>
                    <a:pt x="83136" y="367678"/>
                  </a:cubicBezTo>
                  <a:cubicBezTo>
                    <a:pt x="78303" y="348353"/>
                    <a:pt x="81327" y="359055"/>
                    <a:pt x="73544" y="335706"/>
                  </a:cubicBezTo>
                  <a:lnTo>
                    <a:pt x="70347" y="326115"/>
                  </a:lnTo>
                  <a:cubicBezTo>
                    <a:pt x="69281" y="315458"/>
                    <a:pt x="68665" y="304746"/>
                    <a:pt x="67150" y="294143"/>
                  </a:cubicBezTo>
                  <a:cubicBezTo>
                    <a:pt x="66529" y="289793"/>
                    <a:pt x="64738" y="285677"/>
                    <a:pt x="63952" y="281354"/>
                  </a:cubicBezTo>
                  <a:cubicBezTo>
                    <a:pt x="62604" y="273940"/>
                    <a:pt x="62233" y="266363"/>
                    <a:pt x="60755" y="258973"/>
                  </a:cubicBezTo>
                  <a:cubicBezTo>
                    <a:pt x="60094" y="255668"/>
                    <a:pt x="58375" y="252651"/>
                    <a:pt x="57558" y="249382"/>
                  </a:cubicBezTo>
                  <a:cubicBezTo>
                    <a:pt x="51735" y="226088"/>
                    <a:pt x="56871" y="239891"/>
                    <a:pt x="51164" y="214213"/>
                  </a:cubicBezTo>
                  <a:cubicBezTo>
                    <a:pt x="50433" y="210923"/>
                    <a:pt x="48853" y="207873"/>
                    <a:pt x="47966" y="204621"/>
                  </a:cubicBezTo>
                  <a:cubicBezTo>
                    <a:pt x="45654" y="196142"/>
                    <a:pt x="43295" y="187661"/>
                    <a:pt x="41572" y="179043"/>
                  </a:cubicBezTo>
                  <a:cubicBezTo>
                    <a:pt x="40506" y="173714"/>
                    <a:pt x="39805" y="168300"/>
                    <a:pt x="38375" y="163057"/>
                  </a:cubicBezTo>
                  <a:cubicBezTo>
                    <a:pt x="36601" y="156554"/>
                    <a:pt x="33302" y="150483"/>
                    <a:pt x="31980" y="143874"/>
                  </a:cubicBezTo>
                  <a:cubicBezTo>
                    <a:pt x="30914" y="138545"/>
                    <a:pt x="30213" y="133131"/>
                    <a:pt x="28783" y="127888"/>
                  </a:cubicBezTo>
                  <a:cubicBezTo>
                    <a:pt x="27010" y="121385"/>
                    <a:pt x="24024" y="115244"/>
                    <a:pt x="22389" y="108705"/>
                  </a:cubicBezTo>
                  <a:cubicBezTo>
                    <a:pt x="14965" y="79016"/>
                    <a:pt x="23828" y="115905"/>
                    <a:pt x="15994" y="76733"/>
                  </a:cubicBezTo>
                  <a:cubicBezTo>
                    <a:pt x="15132" y="72424"/>
                    <a:pt x="13718" y="68241"/>
                    <a:pt x="12797" y="63944"/>
                  </a:cubicBezTo>
                  <a:cubicBezTo>
                    <a:pt x="10520" y="53317"/>
                    <a:pt x="8190" y="42692"/>
                    <a:pt x="6403" y="31972"/>
                  </a:cubicBezTo>
                  <a:cubicBezTo>
                    <a:pt x="5337" y="25578"/>
                    <a:pt x="4611" y="19117"/>
                    <a:pt x="3205" y="12789"/>
                  </a:cubicBezTo>
                  <a:cubicBezTo>
                    <a:pt x="-329" y="-3112"/>
                    <a:pt x="8" y="8243"/>
                    <a:pt x="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6" name="グループ化 65"/>
          <p:cNvGrpSpPr/>
          <p:nvPr/>
        </p:nvGrpSpPr>
        <p:grpSpPr>
          <a:xfrm>
            <a:off x="7440290" y="2121926"/>
            <a:ext cx="205101" cy="1519319"/>
            <a:chOff x="7492667" y="3509961"/>
            <a:chExt cx="205101" cy="1519319"/>
          </a:xfrm>
        </p:grpSpPr>
        <p:pic>
          <p:nvPicPr>
            <p:cNvPr id="62" name="図 6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4815012">
              <a:off x="7395319" y="4726831"/>
              <a:ext cx="559179" cy="45719"/>
            </a:xfrm>
            <a:prstGeom prst="rect">
              <a:avLst/>
            </a:prstGeom>
            <a:ln>
              <a:noFill/>
            </a:ln>
          </p:spPr>
        </p:pic>
        <p:sp>
          <p:nvSpPr>
            <p:cNvPr id="64" name="フリーフォーム 63"/>
            <p:cNvSpPr/>
            <p:nvPr/>
          </p:nvSpPr>
          <p:spPr>
            <a:xfrm>
              <a:off x="7492667" y="3509961"/>
              <a:ext cx="111902" cy="1083852"/>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7" name="テキスト ボックス 66"/>
          <p:cNvSpPr txBox="1"/>
          <p:nvPr/>
        </p:nvSpPr>
        <p:spPr>
          <a:xfrm>
            <a:off x="7646666" y="2517531"/>
            <a:ext cx="1401974" cy="646331"/>
          </a:xfrm>
          <a:prstGeom prst="rect">
            <a:avLst/>
          </a:prstGeom>
          <a:noFill/>
          <a:ln>
            <a:solidFill>
              <a:schemeClr val="bg2">
                <a:lumMod val="75000"/>
              </a:schemeClr>
            </a:solidFill>
          </a:ln>
        </p:spPr>
        <p:txBody>
          <a:bodyPr wrap="square" rtlCol="0">
            <a:spAutoFit/>
          </a:bodyPr>
          <a:lstStyle/>
          <a:p>
            <a:r>
              <a:rPr kumimoji="1" lang="ja-JP" altLang="en-US" dirty="0">
                <a:latin typeface="Meiryo UI" panose="020B0604030504040204" pitchFamily="50" charset="-128"/>
                <a:ea typeface="Meiryo UI" panose="020B0604030504040204" pitchFamily="50" charset="-128"/>
              </a:rPr>
              <a:t>８箇所以上で筋電図可</a:t>
            </a:r>
          </a:p>
        </p:txBody>
      </p:sp>
      <p:sp>
        <p:nvSpPr>
          <p:cNvPr id="68" name="テキスト ボックス 67"/>
          <p:cNvSpPr txBox="1"/>
          <p:nvPr/>
        </p:nvSpPr>
        <p:spPr>
          <a:xfrm>
            <a:off x="1777920" y="1501780"/>
            <a:ext cx="2275481" cy="369332"/>
          </a:xfrm>
          <a:prstGeom prst="rect">
            <a:avLst/>
          </a:prstGeom>
          <a:noFill/>
          <a:ln>
            <a:solidFill>
              <a:schemeClr val="bg2">
                <a:lumMod val="75000"/>
              </a:schemeClr>
            </a:solidFill>
          </a:ln>
        </p:spPr>
        <p:txBody>
          <a:bodyPr wrap="square" rtlCol="0">
            <a:spAutoFit/>
          </a:bodyPr>
          <a:lstStyle/>
          <a:p>
            <a:pPr algn="ctr"/>
            <a:r>
              <a:rPr kumimoji="1" lang="ja-JP" altLang="en-US" dirty="0">
                <a:latin typeface="Meiryo UI" panose="020B0604030504040204" pitchFamily="50" charset="-128"/>
                <a:ea typeface="Meiryo UI" panose="020B0604030504040204" pitchFamily="50" charset="-128"/>
              </a:rPr>
              <a:t>コークスクリュー電極</a:t>
            </a:r>
          </a:p>
        </p:txBody>
      </p:sp>
      <p:sp>
        <p:nvSpPr>
          <p:cNvPr id="69" name="テキスト ボックス 68"/>
          <p:cNvSpPr txBox="1"/>
          <p:nvPr/>
        </p:nvSpPr>
        <p:spPr>
          <a:xfrm>
            <a:off x="6842935" y="1554791"/>
            <a:ext cx="1607461" cy="374362"/>
          </a:xfrm>
          <a:prstGeom prst="rect">
            <a:avLst/>
          </a:prstGeom>
          <a:noFill/>
          <a:ln>
            <a:solidFill>
              <a:schemeClr val="bg2">
                <a:lumMod val="75000"/>
              </a:schemeClr>
            </a:solidFill>
          </a:ln>
        </p:spPr>
        <p:txBody>
          <a:bodyPr wrap="square" rtlCol="0">
            <a:spAutoFit/>
          </a:bodyPr>
          <a:lstStyle/>
          <a:p>
            <a:pPr algn="ctr"/>
            <a:r>
              <a:rPr kumimoji="1" lang="ja-JP" altLang="en-US" dirty="0">
                <a:latin typeface="Meiryo UI" panose="020B0604030504040204" pitchFamily="50" charset="-128"/>
                <a:ea typeface="Meiryo UI" panose="020B0604030504040204" pitchFamily="50" charset="-128"/>
              </a:rPr>
              <a:t>筋電図</a:t>
            </a:r>
          </a:p>
        </p:txBody>
      </p:sp>
      <p:sp>
        <p:nvSpPr>
          <p:cNvPr id="70" name="タイトル 1"/>
          <p:cNvSpPr txBox="1">
            <a:spLocks/>
          </p:cNvSpPr>
          <p:nvPr/>
        </p:nvSpPr>
        <p:spPr>
          <a:xfrm>
            <a:off x="251520" y="-230025"/>
            <a:ext cx="8892480" cy="1310952"/>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3600" dirty="0">
                <a:latin typeface="Meiryo UI" panose="020B0604030504040204" pitchFamily="50" charset="-128"/>
                <a:ea typeface="Meiryo UI" panose="020B0604030504040204" pitchFamily="50" charset="-128"/>
              </a:rPr>
              <a:t>経頭蓋</a:t>
            </a:r>
            <a:r>
              <a:rPr lang="en-US" altLang="ja-JP" sz="3600" dirty="0">
                <a:latin typeface="Meiryo UI" panose="020B0604030504040204" pitchFamily="50" charset="-128"/>
                <a:ea typeface="Meiryo UI" panose="020B0604030504040204" pitchFamily="50" charset="-128"/>
              </a:rPr>
              <a:t>MEP</a:t>
            </a:r>
            <a:r>
              <a:rPr lang="ja-JP" altLang="en-US" sz="3600" dirty="0">
                <a:latin typeface="Meiryo UI" panose="020B0604030504040204" pitchFamily="50" charset="-128"/>
                <a:ea typeface="Meiryo UI" panose="020B0604030504040204" pitchFamily="50" charset="-128"/>
              </a:rPr>
              <a:t>（</a:t>
            </a:r>
            <a:r>
              <a:rPr lang="en-US" altLang="ja-JP" sz="3600" dirty="0">
                <a:latin typeface="Meiryo UI" panose="020B0604030504040204" pitchFamily="50" charset="-128"/>
                <a:ea typeface="Meiryo UI" panose="020B0604030504040204" pitchFamily="50" charset="-128"/>
              </a:rPr>
              <a:t>1</a:t>
            </a:r>
            <a:r>
              <a:rPr lang="ja-JP" altLang="en-US" sz="3600" dirty="0">
                <a:latin typeface="Meiryo UI" panose="020B0604030504040204" pitchFamily="50" charset="-128"/>
                <a:ea typeface="Meiryo UI" panose="020B0604030504040204" pitchFamily="50" charset="-128"/>
              </a:rPr>
              <a:t>）</a:t>
            </a:r>
          </a:p>
        </p:txBody>
      </p:sp>
      <p:sp>
        <p:nvSpPr>
          <p:cNvPr id="71" name="テキスト ボックス 70"/>
          <p:cNvSpPr txBox="1"/>
          <p:nvPr/>
        </p:nvSpPr>
        <p:spPr>
          <a:xfrm>
            <a:off x="1777920" y="6211964"/>
            <a:ext cx="2275481" cy="369332"/>
          </a:xfrm>
          <a:prstGeom prst="rect">
            <a:avLst/>
          </a:prstGeom>
          <a:noFill/>
          <a:ln>
            <a:solidFill>
              <a:schemeClr val="bg2">
                <a:lumMod val="75000"/>
              </a:schemeClr>
            </a:solidFill>
          </a:ln>
        </p:spPr>
        <p:txBody>
          <a:bodyPr wrap="square" rtlCol="0">
            <a:spAutoFit/>
          </a:bodyPr>
          <a:lstStyle/>
          <a:p>
            <a:pPr algn="ctr"/>
            <a:r>
              <a:rPr lang="ja-JP" altLang="en-US" dirty="0">
                <a:latin typeface="Meiryo UI" panose="020B0604030504040204" pitchFamily="50" charset="-128"/>
                <a:ea typeface="Meiryo UI" panose="020B0604030504040204" pitchFamily="50" charset="-128"/>
              </a:rPr>
              <a:t>＋アース</a:t>
            </a:r>
            <a:r>
              <a:rPr lang="en-US" altLang="ja-JP" dirty="0">
                <a:latin typeface="Meiryo UI" panose="020B0604030504040204" pitchFamily="50" charset="-128"/>
                <a:ea typeface="Meiryo UI" panose="020B0604030504040204" pitchFamily="50" charset="-128"/>
              </a:rPr>
              <a:t>1</a:t>
            </a:r>
            <a:r>
              <a:rPr lang="ja-JP" altLang="en-US" dirty="0">
                <a:latin typeface="Meiryo UI" panose="020B0604030504040204" pitchFamily="50" charset="-128"/>
                <a:ea typeface="Meiryo UI" panose="020B0604030504040204" pitchFamily="50" charset="-128"/>
              </a:rPr>
              <a:t>箇所</a:t>
            </a:r>
            <a:endParaRPr kumimoji="1" lang="ja-JP" altLang="en-US" dirty="0">
              <a:latin typeface="Meiryo UI" panose="020B0604030504040204" pitchFamily="50" charset="-128"/>
              <a:ea typeface="Meiryo UI" panose="020B0604030504040204" pitchFamily="50" charset="-128"/>
            </a:endParaRPr>
          </a:p>
        </p:txBody>
      </p:sp>
      <p:sp>
        <p:nvSpPr>
          <p:cNvPr id="72" name="テキスト ボックス 71">
            <a:extLst>
              <a:ext uri="{FF2B5EF4-FFF2-40B4-BE49-F238E27FC236}">
                <a16:creationId xmlns:a16="http://schemas.microsoft.com/office/drawing/2014/main" id="{692D76B0-CAC5-4E0D-AD33-7267966D9393}"/>
              </a:ext>
            </a:extLst>
          </p:cNvPr>
          <p:cNvSpPr txBox="1"/>
          <p:nvPr/>
        </p:nvSpPr>
        <p:spPr>
          <a:xfrm>
            <a:off x="6336750" y="189671"/>
            <a:ext cx="2807250" cy="400110"/>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a:t>
            </a:r>
            <a:r>
              <a:rPr lang="en-US" altLang="ja-JP"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手術側</a:t>
            </a:r>
            <a:r>
              <a:rPr lang="ja-JP" altLang="en-US" sz="1000" dirty="0">
                <a:latin typeface="Meiryo UI" panose="020B0604030504040204" pitchFamily="50" charset="-128"/>
                <a:ea typeface="Meiryo UI" panose="020B0604030504040204" pitchFamily="50" charset="-128"/>
              </a:rPr>
              <a:t>頭頂部コークスクリュー電極　</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反対側頭頂部コークスクリュー電極</a:t>
            </a:r>
            <a:endParaRPr kumimoji="1" lang="en-US" altLang="ja-JP" sz="1000" dirty="0">
              <a:latin typeface="Meiryo UI" panose="020B0604030504040204" pitchFamily="50" charset="-128"/>
              <a:ea typeface="Meiryo UI" panose="020B0604030504040204" pitchFamily="50" charset="-128"/>
            </a:endParaRPr>
          </a:p>
        </p:txBody>
      </p:sp>
      <p:sp>
        <p:nvSpPr>
          <p:cNvPr id="73" name="テキスト ボックス 72">
            <a:extLst>
              <a:ext uri="{FF2B5EF4-FFF2-40B4-BE49-F238E27FC236}">
                <a16:creationId xmlns:a16="http://schemas.microsoft.com/office/drawing/2014/main" id="{98769CE3-4D44-4070-930A-CE7072F38326}"/>
              </a:ext>
            </a:extLst>
          </p:cNvPr>
          <p:cNvSpPr txBox="1"/>
          <p:nvPr/>
        </p:nvSpPr>
        <p:spPr>
          <a:xfrm>
            <a:off x="6326824" y="589781"/>
            <a:ext cx="2807250"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rPr>
              <a:t>骨格</a:t>
            </a:r>
            <a:r>
              <a:rPr lang="ja-JP" altLang="en-US" sz="1000" dirty="0" err="1">
                <a:latin typeface="Meiryo UI" panose="020B0604030504040204" pitchFamily="50" charset="-128"/>
                <a:ea typeface="Meiryo UI" panose="020B0604030504040204" pitchFamily="50" charset="-128"/>
              </a:rPr>
              <a:t>筋筋</a:t>
            </a:r>
            <a:r>
              <a:rPr lang="ja-JP" altLang="en-US" sz="1000" dirty="0">
                <a:latin typeface="Meiryo UI" panose="020B0604030504040204" pitchFamily="50" charset="-128"/>
                <a:ea typeface="Meiryo UI" panose="020B0604030504040204" pitchFamily="50" charset="-128"/>
              </a:rPr>
              <a:t>腹</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腱</a:t>
            </a:r>
            <a:endParaRPr kumimoji="1" lang="en-US" altLang="ja-JP" sz="1000" dirty="0">
              <a:latin typeface="Meiryo UI" panose="020B0604030504040204" pitchFamily="50" charset="-128"/>
              <a:ea typeface="Meiryo UI" panose="020B0604030504040204" pitchFamily="50" charset="-128"/>
            </a:endParaRPr>
          </a:p>
        </p:txBody>
      </p:sp>
      <p:sp>
        <p:nvSpPr>
          <p:cNvPr id="74" name="テキスト ボックス 73">
            <a:extLst>
              <a:ext uri="{FF2B5EF4-FFF2-40B4-BE49-F238E27FC236}">
                <a16:creationId xmlns:a16="http://schemas.microsoft.com/office/drawing/2014/main" id="{52C8CEFD-5D6A-4FE7-96E9-2F3C8794BC43}"/>
              </a:ext>
            </a:extLst>
          </p:cNvPr>
          <p:cNvSpPr txBox="1"/>
          <p:nvPr/>
        </p:nvSpPr>
        <p:spPr>
          <a:xfrm>
            <a:off x="6326824" y="843302"/>
            <a:ext cx="103222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ボディアース</a:t>
            </a:r>
            <a:endParaRPr kumimoji="1" lang="en-US" altLang="ja-JP" sz="1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164505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0-#ppt_w/2"/>
                                          </p:val>
                                        </p:tav>
                                        <p:tav tm="100000">
                                          <p:val>
                                            <p:strVal val="#ppt_x"/>
                                          </p:val>
                                        </p:tav>
                                      </p:tavLst>
                                    </p:anim>
                                    <p:anim calcmode="lin" valueType="num">
                                      <p:cBhvr additive="base">
                                        <p:cTn id="12" dur="500" fill="hold"/>
                                        <p:tgtEl>
                                          <p:spTgt spid="56"/>
                                        </p:tgtEl>
                                        <p:attrNameLst>
                                          <p:attrName>ppt_y</p:attrName>
                                        </p:attrNameLst>
                                      </p:cBhvr>
                                      <p:tavLst>
                                        <p:tav tm="0">
                                          <p:val>
                                            <p:strVal val="0-#ppt_h/2"/>
                                          </p:val>
                                        </p:tav>
                                        <p:tav tm="100000">
                                          <p:val>
                                            <p:strVal val="#ppt_y"/>
                                          </p:val>
                                        </p:tav>
                                      </p:tavLst>
                                    </p:anim>
                                  </p:childTnLst>
                                </p:cTn>
                              </p:par>
                              <p:par>
                                <p:cTn id="13" presetID="2" presetClass="entr" presetSubtype="3" fill="hold" nodeType="with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0-#ppt_h/2"/>
                                          </p:val>
                                        </p:tav>
                                        <p:tav tm="100000">
                                          <p:val>
                                            <p:strVal val="#ppt_y"/>
                                          </p:val>
                                        </p:tav>
                                      </p:tavLst>
                                    </p:anim>
                                  </p:childTnLst>
                                </p:cTn>
                              </p:par>
                              <p:par>
                                <p:cTn id="17" presetID="2" presetClass="entr" presetSubtype="3" fill="hold" grpId="0" nodeType="with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1+#ppt_w/2"/>
                                          </p:val>
                                        </p:tav>
                                        <p:tav tm="100000">
                                          <p:val>
                                            <p:strVal val="#ppt_x"/>
                                          </p:val>
                                        </p:tav>
                                      </p:tavLst>
                                    </p:anim>
                                    <p:anim calcmode="lin" valueType="num">
                                      <p:cBhvr additive="base">
                                        <p:cTn id="20" dur="500" fill="hold"/>
                                        <p:tgtEl>
                                          <p:spTgt spid="57"/>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1" presetClass="entr" presetSubtype="0" fill="hold" grpId="0" nodeType="afterEffect">
                                  <p:stCondLst>
                                    <p:cond delay="50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2" presetClass="entr" presetSubtype="9" fill="hold" nodeType="click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additive="base">
                                        <p:cTn id="28" dur="500" fill="hold"/>
                                        <p:tgtEl>
                                          <p:spTgt spid="52"/>
                                        </p:tgtEl>
                                        <p:attrNameLst>
                                          <p:attrName>ppt_x</p:attrName>
                                        </p:attrNameLst>
                                      </p:cBhvr>
                                      <p:tavLst>
                                        <p:tav tm="0">
                                          <p:val>
                                            <p:strVal val="0-#ppt_w/2"/>
                                          </p:val>
                                        </p:tav>
                                        <p:tav tm="100000">
                                          <p:val>
                                            <p:strVal val="#ppt_x"/>
                                          </p:val>
                                        </p:tav>
                                      </p:tavLst>
                                    </p:anim>
                                    <p:anim calcmode="lin" valueType="num">
                                      <p:cBhvr additive="base">
                                        <p:cTn id="29" dur="500" fill="hold"/>
                                        <p:tgtEl>
                                          <p:spTgt spid="52"/>
                                        </p:tgtEl>
                                        <p:attrNameLst>
                                          <p:attrName>ppt_y</p:attrName>
                                        </p:attrNameLst>
                                      </p:cBhvr>
                                      <p:tavLst>
                                        <p:tav tm="0">
                                          <p:val>
                                            <p:strVal val="0-#ppt_h/2"/>
                                          </p:val>
                                        </p:tav>
                                        <p:tav tm="100000">
                                          <p:val>
                                            <p:strVal val="#ppt_y"/>
                                          </p:val>
                                        </p:tav>
                                      </p:tavLst>
                                    </p:anim>
                                  </p:childTnLst>
                                </p:cTn>
                              </p:par>
                              <p:par>
                                <p:cTn id="30" presetID="2" presetClass="entr" presetSubtype="9"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 calcmode="lin" valueType="num">
                                      <p:cBhvr additive="base">
                                        <p:cTn id="32" dur="500" fill="hold"/>
                                        <p:tgtEl>
                                          <p:spTgt spid="58"/>
                                        </p:tgtEl>
                                        <p:attrNameLst>
                                          <p:attrName>ppt_x</p:attrName>
                                        </p:attrNameLst>
                                      </p:cBhvr>
                                      <p:tavLst>
                                        <p:tav tm="0">
                                          <p:val>
                                            <p:strVal val="0-#ppt_w/2"/>
                                          </p:val>
                                        </p:tav>
                                        <p:tav tm="100000">
                                          <p:val>
                                            <p:strVal val="#ppt_x"/>
                                          </p:val>
                                        </p:tav>
                                      </p:tavLst>
                                    </p:anim>
                                    <p:anim calcmode="lin" valueType="num">
                                      <p:cBhvr additive="base">
                                        <p:cTn id="33" dur="500" fill="hold"/>
                                        <p:tgtEl>
                                          <p:spTgt spid="58"/>
                                        </p:tgtEl>
                                        <p:attrNameLst>
                                          <p:attrName>ppt_y</p:attrName>
                                        </p:attrNameLst>
                                      </p:cBhvr>
                                      <p:tavLst>
                                        <p:tav tm="0">
                                          <p:val>
                                            <p:strVal val="0-#ppt_h/2"/>
                                          </p:val>
                                        </p:tav>
                                        <p:tav tm="100000">
                                          <p:val>
                                            <p:strVal val="#ppt_y"/>
                                          </p:val>
                                        </p:tav>
                                      </p:tavLst>
                                    </p:anim>
                                  </p:childTnLst>
                                </p:cTn>
                              </p:par>
                            </p:childTnLst>
                          </p:cTn>
                        </p:par>
                        <p:par>
                          <p:cTn id="34" fill="hold">
                            <p:stCondLst>
                              <p:cond delay="500"/>
                            </p:stCondLst>
                            <p:childTnLst>
                              <p:par>
                                <p:cTn id="35" presetID="1" presetClass="entr" presetSubtype="0" fill="hold" grpId="0" nodeType="afterEffect">
                                  <p:stCondLst>
                                    <p:cond delay="500"/>
                                  </p:stCondLst>
                                  <p:childTnLst>
                                    <p:set>
                                      <p:cBhvr>
                                        <p:cTn id="36" dur="1" fill="hold">
                                          <p:stCondLst>
                                            <p:cond delay="0"/>
                                          </p:stCondLst>
                                        </p:cTn>
                                        <p:tgtEl>
                                          <p:spTgt spid="5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9" fill="hold" nodeType="clickEffect">
                                  <p:stCondLst>
                                    <p:cond delay="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0-#ppt_w/2"/>
                                          </p:val>
                                        </p:tav>
                                        <p:tav tm="100000">
                                          <p:val>
                                            <p:strVal val="#ppt_x"/>
                                          </p:val>
                                        </p:tav>
                                      </p:tavLst>
                                    </p:anim>
                                    <p:anim calcmode="lin" valueType="num">
                                      <p:cBhvr additive="base">
                                        <p:cTn id="42" dur="500" fill="hold"/>
                                        <p:tgtEl>
                                          <p:spTgt spid="65"/>
                                        </p:tgtEl>
                                        <p:attrNameLst>
                                          <p:attrName>ppt_y</p:attrName>
                                        </p:attrNameLst>
                                      </p:cBhvr>
                                      <p:tavLst>
                                        <p:tav tm="0">
                                          <p:val>
                                            <p:strVal val="0-#ppt_h/2"/>
                                          </p:val>
                                        </p:tav>
                                        <p:tav tm="100000">
                                          <p:val>
                                            <p:strVal val="#ppt_y"/>
                                          </p:val>
                                        </p:tav>
                                      </p:tavLst>
                                    </p:anim>
                                  </p:childTnLst>
                                </p:cTn>
                              </p:par>
                              <p:par>
                                <p:cTn id="43" presetID="2" presetClass="entr" presetSubtype="9" fill="hold" nodeType="with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fill="hold"/>
                                        <p:tgtEl>
                                          <p:spTgt spid="66"/>
                                        </p:tgtEl>
                                        <p:attrNameLst>
                                          <p:attrName>ppt_x</p:attrName>
                                        </p:attrNameLst>
                                      </p:cBhvr>
                                      <p:tavLst>
                                        <p:tav tm="0">
                                          <p:val>
                                            <p:strVal val="0-#ppt_w/2"/>
                                          </p:val>
                                        </p:tav>
                                        <p:tav tm="100000">
                                          <p:val>
                                            <p:strVal val="#ppt_x"/>
                                          </p:val>
                                        </p:tav>
                                      </p:tavLst>
                                    </p:anim>
                                    <p:anim calcmode="lin" valueType="num">
                                      <p:cBhvr additive="base">
                                        <p:cTn id="46" dur="500" fill="hold"/>
                                        <p:tgtEl>
                                          <p:spTgt spid="66"/>
                                        </p:tgtEl>
                                        <p:attrNameLst>
                                          <p:attrName>ppt_y</p:attrName>
                                        </p:attrNameLst>
                                      </p:cBhvr>
                                      <p:tavLst>
                                        <p:tav tm="0">
                                          <p:val>
                                            <p:strVal val="0-#ppt_h/2"/>
                                          </p:val>
                                        </p:tav>
                                        <p:tav tm="100000">
                                          <p:val>
                                            <p:strVal val="#ppt_y"/>
                                          </p:val>
                                        </p:tav>
                                      </p:tavLst>
                                    </p:anim>
                                  </p:childTnLst>
                                </p:cTn>
                              </p:par>
                            </p:childTnLst>
                          </p:cTn>
                        </p:par>
                        <p:par>
                          <p:cTn id="47" fill="hold">
                            <p:stCondLst>
                              <p:cond delay="500"/>
                            </p:stCondLst>
                            <p:childTnLst>
                              <p:par>
                                <p:cTn id="48" presetID="1" presetClass="entr" presetSubtype="0" fill="hold" grpId="0" nodeType="afterEffect">
                                  <p:stCondLst>
                                    <p:cond delay="0"/>
                                  </p:stCondLst>
                                  <p:childTnLst>
                                    <p:set>
                                      <p:cBhvr>
                                        <p:cTn id="49" dur="1" fill="hold">
                                          <p:stCondLst>
                                            <p:cond delay="0"/>
                                          </p:stCondLst>
                                        </p:cTn>
                                        <p:tgtEl>
                                          <p:spTgt spid="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4" grpId="0"/>
      <p:bldP spid="56" grpId="0" animBg="1"/>
      <p:bldP spid="58" grpId="0" animBg="1"/>
      <p:bldP spid="59" grpId="0" animBg="1"/>
      <p:bldP spid="6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1" name="グループ化 740"/>
          <p:cNvGrpSpPr/>
          <p:nvPr/>
        </p:nvGrpSpPr>
        <p:grpSpPr>
          <a:xfrm>
            <a:off x="4180742" y="1497584"/>
            <a:ext cx="4298431" cy="2186959"/>
            <a:chOff x="3712866" y="1449859"/>
            <a:chExt cx="4298431" cy="2186959"/>
          </a:xfrm>
        </p:grpSpPr>
        <p:grpSp>
          <p:nvGrpSpPr>
            <p:cNvPr id="742" name="グループ化 741"/>
            <p:cNvGrpSpPr/>
            <p:nvPr/>
          </p:nvGrpSpPr>
          <p:grpSpPr>
            <a:xfrm>
              <a:off x="3712866" y="1449859"/>
              <a:ext cx="4298431" cy="2186959"/>
              <a:chOff x="3712866" y="1449859"/>
              <a:chExt cx="4298431" cy="2186959"/>
            </a:xfrm>
          </p:grpSpPr>
          <p:sp>
            <p:nvSpPr>
              <p:cNvPr id="771" name="フリーフォーム 770"/>
              <p:cNvSpPr/>
              <p:nvPr/>
            </p:nvSpPr>
            <p:spPr>
              <a:xfrm>
                <a:off x="7741444" y="2253139"/>
                <a:ext cx="61462" cy="66199"/>
              </a:xfrm>
              <a:custGeom>
                <a:avLst/>
                <a:gdLst>
                  <a:gd name="connsiteX0" fmla="*/ 38100 w 61462"/>
                  <a:gd name="connsiteY0" fmla="*/ 1905 h 66199"/>
                  <a:gd name="connsiteX1" fmla="*/ 19050 w 61462"/>
                  <a:gd name="connsiteY1" fmla="*/ 4286 h 66199"/>
                  <a:gd name="connsiteX2" fmla="*/ 16669 w 61462"/>
                  <a:gd name="connsiteY2" fmla="*/ 11430 h 66199"/>
                  <a:gd name="connsiteX3" fmla="*/ 11906 w 61462"/>
                  <a:gd name="connsiteY3" fmla="*/ 18574 h 66199"/>
                  <a:gd name="connsiteX4" fmla="*/ 4762 w 61462"/>
                  <a:gd name="connsiteY4" fmla="*/ 40005 h 66199"/>
                  <a:gd name="connsiteX5" fmla="*/ 2381 w 61462"/>
                  <a:gd name="connsiteY5" fmla="*/ 47149 h 66199"/>
                  <a:gd name="connsiteX6" fmla="*/ 0 w 61462"/>
                  <a:gd name="connsiteY6" fmla="*/ 54292 h 66199"/>
                  <a:gd name="connsiteX7" fmla="*/ 7144 w 61462"/>
                  <a:gd name="connsiteY7" fmla="*/ 56674 h 66199"/>
                  <a:gd name="connsiteX8" fmla="*/ 40481 w 61462"/>
                  <a:gd name="connsiteY8" fmla="*/ 61436 h 66199"/>
                  <a:gd name="connsiteX9" fmla="*/ 54769 w 61462"/>
                  <a:gd name="connsiteY9" fmla="*/ 66199 h 66199"/>
                  <a:gd name="connsiteX10" fmla="*/ 57150 w 61462"/>
                  <a:gd name="connsiteY10" fmla="*/ 30480 h 66199"/>
                  <a:gd name="connsiteX11" fmla="*/ 38100 w 61462"/>
                  <a:gd name="connsiteY11" fmla="*/ 1905 h 6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462" h="66199">
                    <a:moveTo>
                      <a:pt x="38100" y="1905"/>
                    </a:moveTo>
                    <a:cubicBezTo>
                      <a:pt x="31750" y="-2461"/>
                      <a:pt x="24898" y="1687"/>
                      <a:pt x="19050" y="4286"/>
                    </a:cubicBezTo>
                    <a:cubicBezTo>
                      <a:pt x="16756" y="5305"/>
                      <a:pt x="17792" y="9185"/>
                      <a:pt x="16669" y="11430"/>
                    </a:cubicBezTo>
                    <a:cubicBezTo>
                      <a:pt x="15389" y="13990"/>
                      <a:pt x="13494" y="16193"/>
                      <a:pt x="11906" y="18574"/>
                    </a:cubicBezTo>
                    <a:lnTo>
                      <a:pt x="4762" y="40005"/>
                    </a:lnTo>
                    <a:lnTo>
                      <a:pt x="2381" y="47149"/>
                    </a:lnTo>
                    <a:lnTo>
                      <a:pt x="0" y="54292"/>
                    </a:lnTo>
                    <a:cubicBezTo>
                      <a:pt x="2381" y="55086"/>
                      <a:pt x="4663" y="56292"/>
                      <a:pt x="7144" y="56674"/>
                    </a:cubicBezTo>
                    <a:cubicBezTo>
                      <a:pt x="29785" y="60158"/>
                      <a:pt x="25034" y="56802"/>
                      <a:pt x="40481" y="61436"/>
                    </a:cubicBezTo>
                    <a:cubicBezTo>
                      <a:pt x="45290" y="62879"/>
                      <a:pt x="54769" y="66199"/>
                      <a:pt x="54769" y="66199"/>
                    </a:cubicBezTo>
                    <a:cubicBezTo>
                      <a:pt x="63988" y="52369"/>
                      <a:pt x="62589" y="57675"/>
                      <a:pt x="57150" y="30480"/>
                    </a:cubicBezTo>
                    <a:cubicBezTo>
                      <a:pt x="51947" y="4464"/>
                      <a:pt x="44450" y="6271"/>
                      <a:pt x="38100" y="1905"/>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2" name="フリーフォーム 771"/>
              <p:cNvSpPr/>
              <p:nvPr/>
            </p:nvSpPr>
            <p:spPr>
              <a:xfrm>
                <a:off x="3712866" y="2481095"/>
                <a:ext cx="532563" cy="694184"/>
              </a:xfrm>
              <a:custGeom>
                <a:avLst/>
                <a:gdLst>
                  <a:gd name="connsiteX0" fmla="*/ 391886 w 532563"/>
                  <a:gd name="connsiteY0" fmla="*/ 453024 h 694184"/>
                  <a:gd name="connsiteX1" fmla="*/ 417007 w 532563"/>
                  <a:gd name="connsiteY1" fmla="*/ 463072 h 694184"/>
                  <a:gd name="connsiteX2" fmla="*/ 462224 w 532563"/>
                  <a:gd name="connsiteY2" fmla="*/ 478145 h 694184"/>
                  <a:gd name="connsiteX3" fmla="*/ 477297 w 532563"/>
                  <a:gd name="connsiteY3" fmla="*/ 483169 h 694184"/>
                  <a:gd name="connsiteX4" fmla="*/ 492369 w 532563"/>
                  <a:gd name="connsiteY4" fmla="*/ 488193 h 694184"/>
                  <a:gd name="connsiteX5" fmla="*/ 502418 w 532563"/>
                  <a:gd name="connsiteY5" fmla="*/ 498241 h 694184"/>
                  <a:gd name="connsiteX6" fmla="*/ 532563 w 532563"/>
                  <a:gd name="connsiteY6" fmla="*/ 508290 h 694184"/>
                  <a:gd name="connsiteX7" fmla="*/ 462224 w 532563"/>
                  <a:gd name="connsiteY7" fmla="*/ 513314 h 694184"/>
                  <a:gd name="connsiteX8" fmla="*/ 396910 w 532563"/>
                  <a:gd name="connsiteY8" fmla="*/ 528386 h 694184"/>
                  <a:gd name="connsiteX9" fmla="*/ 386861 w 532563"/>
                  <a:gd name="connsiteY9" fmla="*/ 538435 h 694184"/>
                  <a:gd name="connsiteX10" fmla="*/ 381837 w 532563"/>
                  <a:gd name="connsiteY10" fmla="*/ 553507 h 694184"/>
                  <a:gd name="connsiteX11" fmla="*/ 376813 w 532563"/>
                  <a:gd name="connsiteY11" fmla="*/ 638918 h 694184"/>
                  <a:gd name="connsiteX12" fmla="*/ 366765 w 532563"/>
                  <a:gd name="connsiteY12" fmla="*/ 653991 h 694184"/>
                  <a:gd name="connsiteX13" fmla="*/ 356716 w 532563"/>
                  <a:gd name="connsiteY13" fmla="*/ 664039 h 694184"/>
                  <a:gd name="connsiteX14" fmla="*/ 341644 w 532563"/>
                  <a:gd name="connsiteY14" fmla="*/ 669063 h 694184"/>
                  <a:gd name="connsiteX15" fmla="*/ 301450 w 532563"/>
                  <a:gd name="connsiteY15" fmla="*/ 689160 h 694184"/>
                  <a:gd name="connsiteX16" fmla="*/ 286378 w 532563"/>
                  <a:gd name="connsiteY16" fmla="*/ 694184 h 694184"/>
                  <a:gd name="connsiteX17" fmla="*/ 256233 w 532563"/>
                  <a:gd name="connsiteY17" fmla="*/ 679112 h 694184"/>
                  <a:gd name="connsiteX18" fmla="*/ 231112 w 532563"/>
                  <a:gd name="connsiteY18" fmla="*/ 659015 h 694184"/>
                  <a:gd name="connsiteX19" fmla="*/ 216039 w 532563"/>
                  <a:gd name="connsiteY19" fmla="*/ 653991 h 694184"/>
                  <a:gd name="connsiteX20" fmla="*/ 200967 w 532563"/>
                  <a:gd name="connsiteY20" fmla="*/ 643942 h 694184"/>
                  <a:gd name="connsiteX21" fmla="*/ 185894 w 532563"/>
                  <a:gd name="connsiteY21" fmla="*/ 613797 h 694184"/>
                  <a:gd name="connsiteX22" fmla="*/ 175846 w 532563"/>
                  <a:gd name="connsiteY22" fmla="*/ 598725 h 694184"/>
                  <a:gd name="connsiteX23" fmla="*/ 165798 w 532563"/>
                  <a:gd name="connsiteY23" fmla="*/ 568580 h 694184"/>
                  <a:gd name="connsiteX24" fmla="*/ 160774 w 532563"/>
                  <a:gd name="connsiteY24" fmla="*/ 553507 h 694184"/>
                  <a:gd name="connsiteX25" fmla="*/ 115556 w 532563"/>
                  <a:gd name="connsiteY25" fmla="*/ 528386 h 694184"/>
                  <a:gd name="connsiteX26" fmla="*/ 95459 w 532563"/>
                  <a:gd name="connsiteY26" fmla="*/ 513314 h 694184"/>
                  <a:gd name="connsiteX27" fmla="*/ 85411 w 532563"/>
                  <a:gd name="connsiteY27" fmla="*/ 503265 h 694184"/>
                  <a:gd name="connsiteX28" fmla="*/ 70338 w 532563"/>
                  <a:gd name="connsiteY28" fmla="*/ 498241 h 694184"/>
                  <a:gd name="connsiteX29" fmla="*/ 30145 w 532563"/>
                  <a:gd name="connsiteY29" fmla="*/ 468096 h 694184"/>
                  <a:gd name="connsiteX30" fmla="*/ 70338 w 532563"/>
                  <a:gd name="connsiteY30" fmla="*/ 432927 h 694184"/>
                  <a:gd name="connsiteX31" fmla="*/ 95459 w 532563"/>
                  <a:gd name="connsiteY31" fmla="*/ 417854 h 694184"/>
                  <a:gd name="connsiteX32" fmla="*/ 110532 w 532563"/>
                  <a:gd name="connsiteY32" fmla="*/ 407806 h 694184"/>
                  <a:gd name="connsiteX33" fmla="*/ 140677 w 532563"/>
                  <a:gd name="connsiteY33" fmla="*/ 397758 h 694184"/>
                  <a:gd name="connsiteX34" fmla="*/ 170822 w 532563"/>
                  <a:gd name="connsiteY34" fmla="*/ 387709 h 694184"/>
                  <a:gd name="connsiteX35" fmla="*/ 185894 w 532563"/>
                  <a:gd name="connsiteY35" fmla="*/ 382685 h 694184"/>
                  <a:gd name="connsiteX36" fmla="*/ 175846 w 532563"/>
                  <a:gd name="connsiteY36" fmla="*/ 362589 h 694184"/>
                  <a:gd name="connsiteX37" fmla="*/ 155749 w 532563"/>
                  <a:gd name="connsiteY37" fmla="*/ 342492 h 694184"/>
                  <a:gd name="connsiteX38" fmla="*/ 130629 w 532563"/>
                  <a:gd name="connsiteY38" fmla="*/ 322395 h 694184"/>
                  <a:gd name="connsiteX39" fmla="*/ 115556 w 532563"/>
                  <a:gd name="connsiteY39" fmla="*/ 317371 h 694184"/>
                  <a:gd name="connsiteX40" fmla="*/ 85411 w 532563"/>
                  <a:gd name="connsiteY40" fmla="*/ 302298 h 694184"/>
                  <a:gd name="connsiteX41" fmla="*/ 60290 w 532563"/>
                  <a:gd name="connsiteY41" fmla="*/ 277178 h 694184"/>
                  <a:gd name="connsiteX42" fmla="*/ 35169 w 532563"/>
                  <a:gd name="connsiteY42" fmla="*/ 262105 h 694184"/>
                  <a:gd name="connsiteX43" fmla="*/ 25121 w 532563"/>
                  <a:gd name="connsiteY43" fmla="*/ 247032 h 694184"/>
                  <a:gd name="connsiteX44" fmla="*/ 0 w 532563"/>
                  <a:gd name="connsiteY44" fmla="*/ 226936 h 694184"/>
                  <a:gd name="connsiteX45" fmla="*/ 30145 w 532563"/>
                  <a:gd name="connsiteY45" fmla="*/ 216887 h 694184"/>
                  <a:gd name="connsiteX46" fmla="*/ 45218 w 532563"/>
                  <a:gd name="connsiteY46" fmla="*/ 206839 h 694184"/>
                  <a:gd name="connsiteX47" fmla="*/ 75363 w 532563"/>
                  <a:gd name="connsiteY47" fmla="*/ 196791 h 694184"/>
                  <a:gd name="connsiteX48" fmla="*/ 105508 w 532563"/>
                  <a:gd name="connsiteY48" fmla="*/ 186742 h 694184"/>
                  <a:gd name="connsiteX49" fmla="*/ 120580 w 532563"/>
                  <a:gd name="connsiteY49" fmla="*/ 181718 h 694184"/>
                  <a:gd name="connsiteX50" fmla="*/ 216039 w 532563"/>
                  <a:gd name="connsiteY50" fmla="*/ 186742 h 694184"/>
                  <a:gd name="connsiteX51" fmla="*/ 231112 w 532563"/>
                  <a:gd name="connsiteY51" fmla="*/ 196791 h 694184"/>
                  <a:gd name="connsiteX52" fmla="*/ 216039 w 532563"/>
                  <a:gd name="connsiteY52" fmla="*/ 151573 h 694184"/>
                  <a:gd name="connsiteX53" fmla="*/ 211015 w 532563"/>
                  <a:gd name="connsiteY53" fmla="*/ 136501 h 694184"/>
                  <a:gd name="connsiteX54" fmla="*/ 236136 w 532563"/>
                  <a:gd name="connsiteY54" fmla="*/ 116404 h 694184"/>
                  <a:gd name="connsiteX55" fmla="*/ 246185 w 532563"/>
                  <a:gd name="connsiteY55" fmla="*/ 106356 h 694184"/>
                  <a:gd name="connsiteX56" fmla="*/ 261257 w 532563"/>
                  <a:gd name="connsiteY56" fmla="*/ 96307 h 694184"/>
                  <a:gd name="connsiteX57" fmla="*/ 271305 w 532563"/>
                  <a:gd name="connsiteY57" fmla="*/ 81235 h 694184"/>
                  <a:gd name="connsiteX58" fmla="*/ 301450 w 532563"/>
                  <a:gd name="connsiteY58" fmla="*/ 71186 h 694184"/>
                  <a:gd name="connsiteX59" fmla="*/ 326571 w 532563"/>
                  <a:gd name="connsiteY59" fmla="*/ 51090 h 694184"/>
                  <a:gd name="connsiteX60" fmla="*/ 336620 w 532563"/>
                  <a:gd name="connsiteY60" fmla="*/ 41041 h 694184"/>
                  <a:gd name="connsiteX61" fmla="*/ 366765 w 532563"/>
                  <a:gd name="connsiteY61" fmla="*/ 30993 h 694184"/>
                  <a:gd name="connsiteX62" fmla="*/ 422031 w 532563"/>
                  <a:gd name="connsiteY62" fmla="*/ 20945 h 694184"/>
                  <a:gd name="connsiteX63" fmla="*/ 437103 w 532563"/>
                  <a:gd name="connsiteY63" fmla="*/ 15920 h 694184"/>
                  <a:gd name="connsiteX64" fmla="*/ 447152 w 532563"/>
                  <a:gd name="connsiteY64" fmla="*/ 15920 h 694184"/>
                  <a:gd name="connsiteX65" fmla="*/ 432079 w 532563"/>
                  <a:gd name="connsiteY65" fmla="*/ 66162 h 694184"/>
                  <a:gd name="connsiteX66" fmla="*/ 417007 w 532563"/>
                  <a:gd name="connsiteY66" fmla="*/ 76210 h 694184"/>
                  <a:gd name="connsiteX67" fmla="*/ 396910 w 532563"/>
                  <a:gd name="connsiteY67" fmla="*/ 106356 h 694184"/>
                  <a:gd name="connsiteX68" fmla="*/ 381837 w 532563"/>
                  <a:gd name="connsiteY68" fmla="*/ 156597 h 694184"/>
                  <a:gd name="connsiteX69" fmla="*/ 376813 w 532563"/>
                  <a:gd name="connsiteY69" fmla="*/ 171670 h 694184"/>
                  <a:gd name="connsiteX70" fmla="*/ 366765 w 532563"/>
                  <a:gd name="connsiteY70" fmla="*/ 186742 h 694184"/>
                  <a:gd name="connsiteX71" fmla="*/ 356716 w 532563"/>
                  <a:gd name="connsiteY71" fmla="*/ 216887 h 694184"/>
                  <a:gd name="connsiteX72" fmla="*/ 351692 w 532563"/>
                  <a:gd name="connsiteY72" fmla="*/ 231960 h 694184"/>
                  <a:gd name="connsiteX73" fmla="*/ 341644 w 532563"/>
                  <a:gd name="connsiteY73" fmla="*/ 247032 h 694184"/>
                  <a:gd name="connsiteX74" fmla="*/ 326571 w 532563"/>
                  <a:gd name="connsiteY74" fmla="*/ 292250 h 694184"/>
                  <a:gd name="connsiteX75" fmla="*/ 321547 w 532563"/>
                  <a:gd name="connsiteY75" fmla="*/ 307323 h 694184"/>
                  <a:gd name="connsiteX76" fmla="*/ 326571 w 532563"/>
                  <a:gd name="connsiteY76" fmla="*/ 347516 h 694184"/>
                  <a:gd name="connsiteX77" fmla="*/ 336620 w 532563"/>
                  <a:gd name="connsiteY77" fmla="*/ 377661 h 694184"/>
                  <a:gd name="connsiteX78" fmla="*/ 341644 w 532563"/>
                  <a:gd name="connsiteY78" fmla="*/ 392734 h 694184"/>
                  <a:gd name="connsiteX79" fmla="*/ 346668 w 532563"/>
                  <a:gd name="connsiteY79" fmla="*/ 407806 h 694184"/>
                  <a:gd name="connsiteX80" fmla="*/ 391886 w 532563"/>
                  <a:gd name="connsiteY80" fmla="*/ 453024 h 69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32563" h="694184">
                    <a:moveTo>
                      <a:pt x="391886" y="453024"/>
                    </a:moveTo>
                    <a:cubicBezTo>
                      <a:pt x="400260" y="456373"/>
                      <a:pt x="408531" y="459990"/>
                      <a:pt x="417007" y="463072"/>
                    </a:cubicBezTo>
                    <a:cubicBezTo>
                      <a:pt x="431938" y="468501"/>
                      <a:pt x="447152" y="473121"/>
                      <a:pt x="462224" y="478145"/>
                    </a:cubicBezTo>
                    <a:lnTo>
                      <a:pt x="477297" y="483169"/>
                    </a:lnTo>
                    <a:lnTo>
                      <a:pt x="492369" y="488193"/>
                    </a:lnTo>
                    <a:cubicBezTo>
                      <a:pt x="495719" y="491542"/>
                      <a:pt x="498181" y="496123"/>
                      <a:pt x="502418" y="498241"/>
                    </a:cubicBezTo>
                    <a:cubicBezTo>
                      <a:pt x="511892" y="502978"/>
                      <a:pt x="532563" y="508290"/>
                      <a:pt x="532563" y="508290"/>
                    </a:cubicBezTo>
                    <a:cubicBezTo>
                      <a:pt x="509117" y="509965"/>
                      <a:pt x="485549" y="510399"/>
                      <a:pt x="462224" y="513314"/>
                    </a:cubicBezTo>
                    <a:cubicBezTo>
                      <a:pt x="426744" y="517749"/>
                      <a:pt x="421997" y="520024"/>
                      <a:pt x="396910" y="528386"/>
                    </a:cubicBezTo>
                    <a:cubicBezTo>
                      <a:pt x="393560" y="531736"/>
                      <a:pt x="389298" y="534373"/>
                      <a:pt x="386861" y="538435"/>
                    </a:cubicBezTo>
                    <a:cubicBezTo>
                      <a:pt x="384136" y="542976"/>
                      <a:pt x="382364" y="548238"/>
                      <a:pt x="381837" y="553507"/>
                    </a:cubicBezTo>
                    <a:cubicBezTo>
                      <a:pt x="378999" y="581885"/>
                      <a:pt x="381043" y="610714"/>
                      <a:pt x="376813" y="638918"/>
                    </a:cubicBezTo>
                    <a:cubicBezTo>
                      <a:pt x="375917" y="644890"/>
                      <a:pt x="370537" y="649276"/>
                      <a:pt x="366765" y="653991"/>
                    </a:cubicBezTo>
                    <a:cubicBezTo>
                      <a:pt x="363806" y="657690"/>
                      <a:pt x="360778" y="661602"/>
                      <a:pt x="356716" y="664039"/>
                    </a:cubicBezTo>
                    <a:cubicBezTo>
                      <a:pt x="352175" y="666764"/>
                      <a:pt x="346668" y="667388"/>
                      <a:pt x="341644" y="669063"/>
                    </a:cubicBezTo>
                    <a:cubicBezTo>
                      <a:pt x="324106" y="686602"/>
                      <a:pt x="336090" y="677614"/>
                      <a:pt x="301450" y="689160"/>
                    </a:cubicBezTo>
                    <a:lnTo>
                      <a:pt x="286378" y="694184"/>
                    </a:lnTo>
                    <a:cubicBezTo>
                      <a:pt x="270459" y="688878"/>
                      <a:pt x="270145" y="690242"/>
                      <a:pt x="256233" y="679112"/>
                    </a:cubicBezTo>
                    <a:cubicBezTo>
                      <a:pt x="240654" y="666648"/>
                      <a:pt x="251734" y="669325"/>
                      <a:pt x="231112" y="659015"/>
                    </a:cubicBezTo>
                    <a:cubicBezTo>
                      <a:pt x="226375" y="656647"/>
                      <a:pt x="221063" y="655666"/>
                      <a:pt x="216039" y="653991"/>
                    </a:cubicBezTo>
                    <a:cubicBezTo>
                      <a:pt x="211015" y="650641"/>
                      <a:pt x="205237" y="648212"/>
                      <a:pt x="200967" y="643942"/>
                    </a:cubicBezTo>
                    <a:cubicBezTo>
                      <a:pt x="186570" y="629544"/>
                      <a:pt x="194066" y="630141"/>
                      <a:pt x="185894" y="613797"/>
                    </a:cubicBezTo>
                    <a:cubicBezTo>
                      <a:pt x="183194" y="608396"/>
                      <a:pt x="179195" y="603749"/>
                      <a:pt x="175846" y="598725"/>
                    </a:cubicBezTo>
                    <a:lnTo>
                      <a:pt x="165798" y="568580"/>
                    </a:lnTo>
                    <a:cubicBezTo>
                      <a:pt x="164123" y="563556"/>
                      <a:pt x="165181" y="556445"/>
                      <a:pt x="160774" y="553507"/>
                    </a:cubicBezTo>
                    <a:cubicBezTo>
                      <a:pt x="126222" y="530472"/>
                      <a:pt x="142086" y="537229"/>
                      <a:pt x="115556" y="528386"/>
                    </a:cubicBezTo>
                    <a:cubicBezTo>
                      <a:pt x="108857" y="523362"/>
                      <a:pt x="101892" y="518675"/>
                      <a:pt x="95459" y="513314"/>
                    </a:cubicBezTo>
                    <a:cubicBezTo>
                      <a:pt x="91820" y="510281"/>
                      <a:pt x="89473" y="505702"/>
                      <a:pt x="85411" y="503265"/>
                    </a:cubicBezTo>
                    <a:cubicBezTo>
                      <a:pt x="80870" y="500540"/>
                      <a:pt x="75362" y="499916"/>
                      <a:pt x="70338" y="498241"/>
                    </a:cubicBezTo>
                    <a:cubicBezTo>
                      <a:pt x="36252" y="475517"/>
                      <a:pt x="48732" y="486685"/>
                      <a:pt x="30145" y="468096"/>
                    </a:cubicBezTo>
                    <a:cubicBezTo>
                      <a:pt x="58608" y="425401"/>
                      <a:pt x="11735" y="491524"/>
                      <a:pt x="70338" y="432927"/>
                    </a:cubicBezTo>
                    <a:cubicBezTo>
                      <a:pt x="89965" y="413302"/>
                      <a:pt x="69372" y="430898"/>
                      <a:pt x="95459" y="417854"/>
                    </a:cubicBezTo>
                    <a:cubicBezTo>
                      <a:pt x="100860" y="415153"/>
                      <a:pt x="105014" y="410258"/>
                      <a:pt x="110532" y="407806"/>
                    </a:cubicBezTo>
                    <a:cubicBezTo>
                      <a:pt x="120211" y="403504"/>
                      <a:pt x="130629" y="401107"/>
                      <a:pt x="140677" y="397758"/>
                    </a:cubicBezTo>
                    <a:lnTo>
                      <a:pt x="170822" y="387709"/>
                    </a:lnTo>
                    <a:lnTo>
                      <a:pt x="185894" y="382685"/>
                    </a:lnTo>
                    <a:cubicBezTo>
                      <a:pt x="195944" y="352541"/>
                      <a:pt x="192593" y="379336"/>
                      <a:pt x="175846" y="362589"/>
                    </a:cubicBezTo>
                    <a:cubicBezTo>
                      <a:pt x="149050" y="335793"/>
                      <a:pt x="195944" y="355889"/>
                      <a:pt x="155749" y="342492"/>
                    </a:cubicBezTo>
                    <a:cubicBezTo>
                      <a:pt x="146403" y="333145"/>
                      <a:pt x="143305" y="328733"/>
                      <a:pt x="130629" y="322395"/>
                    </a:cubicBezTo>
                    <a:cubicBezTo>
                      <a:pt x="125892" y="320027"/>
                      <a:pt x="120293" y="319739"/>
                      <a:pt x="115556" y="317371"/>
                    </a:cubicBezTo>
                    <a:cubicBezTo>
                      <a:pt x="76587" y="297888"/>
                      <a:pt x="123305" y="314932"/>
                      <a:pt x="85411" y="302298"/>
                    </a:cubicBezTo>
                    <a:cubicBezTo>
                      <a:pt x="68184" y="276458"/>
                      <a:pt x="84217" y="296320"/>
                      <a:pt x="60290" y="277178"/>
                    </a:cubicBezTo>
                    <a:cubicBezTo>
                      <a:pt x="40584" y="261413"/>
                      <a:pt x="61347" y="270831"/>
                      <a:pt x="35169" y="262105"/>
                    </a:cubicBezTo>
                    <a:cubicBezTo>
                      <a:pt x="31820" y="257081"/>
                      <a:pt x="29836" y="250804"/>
                      <a:pt x="25121" y="247032"/>
                    </a:cubicBezTo>
                    <a:cubicBezTo>
                      <a:pt x="-9549" y="219296"/>
                      <a:pt x="28797" y="270132"/>
                      <a:pt x="0" y="226936"/>
                    </a:cubicBezTo>
                    <a:cubicBezTo>
                      <a:pt x="10048" y="223586"/>
                      <a:pt x="21332" y="222762"/>
                      <a:pt x="30145" y="216887"/>
                    </a:cubicBezTo>
                    <a:cubicBezTo>
                      <a:pt x="35169" y="213538"/>
                      <a:pt x="39700" y="209291"/>
                      <a:pt x="45218" y="206839"/>
                    </a:cubicBezTo>
                    <a:cubicBezTo>
                      <a:pt x="54897" y="202537"/>
                      <a:pt x="65315" y="200140"/>
                      <a:pt x="75363" y="196791"/>
                    </a:cubicBezTo>
                    <a:lnTo>
                      <a:pt x="105508" y="186742"/>
                    </a:lnTo>
                    <a:lnTo>
                      <a:pt x="120580" y="181718"/>
                    </a:lnTo>
                    <a:cubicBezTo>
                      <a:pt x="152400" y="183393"/>
                      <a:pt x="184467" y="182437"/>
                      <a:pt x="216039" y="186742"/>
                    </a:cubicBezTo>
                    <a:cubicBezTo>
                      <a:pt x="222022" y="187558"/>
                      <a:pt x="229647" y="202649"/>
                      <a:pt x="231112" y="196791"/>
                    </a:cubicBezTo>
                    <a:cubicBezTo>
                      <a:pt x="231113" y="196787"/>
                      <a:pt x="218552" y="159111"/>
                      <a:pt x="216039" y="151573"/>
                    </a:cubicBezTo>
                    <a:lnTo>
                      <a:pt x="211015" y="136501"/>
                    </a:lnTo>
                    <a:cubicBezTo>
                      <a:pt x="231029" y="106481"/>
                      <a:pt x="209173" y="132581"/>
                      <a:pt x="236136" y="116404"/>
                    </a:cubicBezTo>
                    <a:cubicBezTo>
                      <a:pt x="240198" y="113967"/>
                      <a:pt x="242486" y="109315"/>
                      <a:pt x="246185" y="106356"/>
                    </a:cubicBezTo>
                    <a:cubicBezTo>
                      <a:pt x="250900" y="102584"/>
                      <a:pt x="256233" y="99657"/>
                      <a:pt x="261257" y="96307"/>
                    </a:cubicBezTo>
                    <a:cubicBezTo>
                      <a:pt x="264606" y="91283"/>
                      <a:pt x="266185" y="84435"/>
                      <a:pt x="271305" y="81235"/>
                    </a:cubicBezTo>
                    <a:cubicBezTo>
                      <a:pt x="280287" y="75621"/>
                      <a:pt x="301450" y="71186"/>
                      <a:pt x="301450" y="71186"/>
                    </a:cubicBezTo>
                    <a:cubicBezTo>
                      <a:pt x="325719" y="46920"/>
                      <a:pt x="294875" y="76447"/>
                      <a:pt x="326571" y="51090"/>
                    </a:cubicBezTo>
                    <a:cubicBezTo>
                      <a:pt x="330270" y="48131"/>
                      <a:pt x="332383" y="43160"/>
                      <a:pt x="336620" y="41041"/>
                    </a:cubicBezTo>
                    <a:cubicBezTo>
                      <a:pt x="346094" y="36304"/>
                      <a:pt x="356717" y="34342"/>
                      <a:pt x="366765" y="30993"/>
                    </a:cubicBezTo>
                    <a:cubicBezTo>
                      <a:pt x="394647" y="21699"/>
                      <a:pt x="376580" y="26626"/>
                      <a:pt x="422031" y="20945"/>
                    </a:cubicBezTo>
                    <a:cubicBezTo>
                      <a:pt x="427055" y="19270"/>
                      <a:pt x="433358" y="19665"/>
                      <a:pt x="437103" y="15920"/>
                    </a:cubicBezTo>
                    <a:cubicBezTo>
                      <a:pt x="447151" y="5871"/>
                      <a:pt x="437102" y="-14223"/>
                      <a:pt x="447152" y="15920"/>
                    </a:cubicBezTo>
                    <a:cubicBezTo>
                      <a:pt x="445141" y="23963"/>
                      <a:pt x="435747" y="63717"/>
                      <a:pt x="432079" y="66162"/>
                    </a:cubicBezTo>
                    <a:lnTo>
                      <a:pt x="417007" y="76210"/>
                    </a:lnTo>
                    <a:cubicBezTo>
                      <a:pt x="410308" y="86259"/>
                      <a:pt x="399839" y="94640"/>
                      <a:pt x="396910" y="106356"/>
                    </a:cubicBezTo>
                    <a:cubicBezTo>
                      <a:pt x="389316" y="136732"/>
                      <a:pt x="394071" y="119895"/>
                      <a:pt x="381837" y="156597"/>
                    </a:cubicBezTo>
                    <a:cubicBezTo>
                      <a:pt x="380162" y="161621"/>
                      <a:pt x="379751" y="167263"/>
                      <a:pt x="376813" y="171670"/>
                    </a:cubicBezTo>
                    <a:lnTo>
                      <a:pt x="366765" y="186742"/>
                    </a:lnTo>
                    <a:lnTo>
                      <a:pt x="356716" y="216887"/>
                    </a:lnTo>
                    <a:cubicBezTo>
                      <a:pt x="355041" y="221911"/>
                      <a:pt x="354630" y="227553"/>
                      <a:pt x="351692" y="231960"/>
                    </a:cubicBezTo>
                    <a:lnTo>
                      <a:pt x="341644" y="247032"/>
                    </a:lnTo>
                    <a:lnTo>
                      <a:pt x="326571" y="292250"/>
                    </a:lnTo>
                    <a:lnTo>
                      <a:pt x="321547" y="307323"/>
                    </a:lnTo>
                    <a:cubicBezTo>
                      <a:pt x="323222" y="320721"/>
                      <a:pt x="323742" y="334314"/>
                      <a:pt x="326571" y="347516"/>
                    </a:cubicBezTo>
                    <a:cubicBezTo>
                      <a:pt x="328790" y="357873"/>
                      <a:pt x="333270" y="367613"/>
                      <a:pt x="336620" y="377661"/>
                    </a:cubicBezTo>
                    <a:lnTo>
                      <a:pt x="341644" y="392734"/>
                    </a:lnTo>
                    <a:cubicBezTo>
                      <a:pt x="343319" y="397758"/>
                      <a:pt x="342923" y="404061"/>
                      <a:pt x="346668" y="407806"/>
                    </a:cubicBezTo>
                    <a:lnTo>
                      <a:pt x="391886" y="453024"/>
                    </a:lnTo>
                    <a:close/>
                  </a:path>
                </a:pathLst>
              </a:custGeom>
              <a:solidFill>
                <a:srgbClr val="FFCCFF">
                  <a:alpha val="50196"/>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3" name="フリーフォーム 772"/>
              <p:cNvSpPr/>
              <p:nvPr/>
            </p:nvSpPr>
            <p:spPr>
              <a:xfrm>
                <a:off x="3863546" y="2966328"/>
                <a:ext cx="238191" cy="217277"/>
              </a:xfrm>
              <a:custGeom>
                <a:avLst/>
                <a:gdLst>
                  <a:gd name="connsiteX0" fmla="*/ 902 w 221104"/>
                  <a:gd name="connsiteY0" fmla="*/ 807 h 217277"/>
                  <a:gd name="connsiteX1" fmla="*/ 8366 w 221104"/>
                  <a:gd name="connsiteY1" fmla="*/ 19468 h 217277"/>
                  <a:gd name="connsiteX2" fmla="*/ 15831 w 221104"/>
                  <a:gd name="connsiteY2" fmla="*/ 41861 h 217277"/>
                  <a:gd name="connsiteX3" fmla="*/ 27027 w 221104"/>
                  <a:gd name="connsiteY3" fmla="*/ 97845 h 217277"/>
                  <a:gd name="connsiteX4" fmla="*/ 34492 w 221104"/>
                  <a:gd name="connsiteY4" fmla="*/ 105310 h 217277"/>
                  <a:gd name="connsiteX5" fmla="*/ 45689 w 221104"/>
                  <a:gd name="connsiteY5" fmla="*/ 123971 h 217277"/>
                  <a:gd name="connsiteX6" fmla="*/ 49421 w 221104"/>
                  <a:gd name="connsiteY6" fmla="*/ 135168 h 217277"/>
                  <a:gd name="connsiteX7" fmla="*/ 56885 w 221104"/>
                  <a:gd name="connsiteY7" fmla="*/ 146364 h 217277"/>
                  <a:gd name="connsiteX8" fmla="*/ 75547 w 221104"/>
                  <a:gd name="connsiteY8" fmla="*/ 176222 h 217277"/>
                  <a:gd name="connsiteX9" fmla="*/ 90476 w 221104"/>
                  <a:gd name="connsiteY9" fmla="*/ 194883 h 217277"/>
                  <a:gd name="connsiteX10" fmla="*/ 105405 w 221104"/>
                  <a:gd name="connsiteY10" fmla="*/ 209812 h 217277"/>
                  <a:gd name="connsiteX11" fmla="*/ 127798 w 221104"/>
                  <a:gd name="connsiteY11" fmla="*/ 217277 h 217277"/>
                  <a:gd name="connsiteX12" fmla="*/ 150191 w 221104"/>
                  <a:gd name="connsiteY12" fmla="*/ 213545 h 217277"/>
                  <a:gd name="connsiteX13" fmla="*/ 157656 w 221104"/>
                  <a:gd name="connsiteY13" fmla="*/ 206080 h 217277"/>
                  <a:gd name="connsiteX14" fmla="*/ 168853 w 221104"/>
                  <a:gd name="connsiteY14" fmla="*/ 198616 h 217277"/>
                  <a:gd name="connsiteX15" fmla="*/ 183782 w 221104"/>
                  <a:gd name="connsiteY15" fmla="*/ 183687 h 217277"/>
                  <a:gd name="connsiteX16" fmla="*/ 191246 w 221104"/>
                  <a:gd name="connsiteY16" fmla="*/ 176222 h 217277"/>
                  <a:gd name="connsiteX17" fmla="*/ 202443 w 221104"/>
                  <a:gd name="connsiteY17" fmla="*/ 157561 h 217277"/>
                  <a:gd name="connsiteX18" fmla="*/ 209907 w 221104"/>
                  <a:gd name="connsiteY18" fmla="*/ 127703 h 217277"/>
                  <a:gd name="connsiteX19" fmla="*/ 213640 w 221104"/>
                  <a:gd name="connsiteY19" fmla="*/ 116506 h 217277"/>
                  <a:gd name="connsiteX20" fmla="*/ 213640 w 221104"/>
                  <a:gd name="connsiteY20" fmla="*/ 41861 h 217277"/>
                  <a:gd name="connsiteX21" fmla="*/ 221104 w 221104"/>
                  <a:gd name="connsiteY21" fmla="*/ 19468 h 217277"/>
                  <a:gd name="connsiteX22" fmla="*/ 217372 w 221104"/>
                  <a:gd name="connsiteY22" fmla="*/ 8271 h 217277"/>
                  <a:gd name="connsiteX23" fmla="*/ 206175 w 221104"/>
                  <a:gd name="connsiteY23" fmla="*/ 4539 h 217277"/>
                  <a:gd name="connsiteX24" fmla="*/ 180049 w 221104"/>
                  <a:gd name="connsiteY24" fmla="*/ 12003 h 217277"/>
                  <a:gd name="connsiteX25" fmla="*/ 157656 w 221104"/>
                  <a:gd name="connsiteY25" fmla="*/ 4539 h 217277"/>
                  <a:gd name="connsiteX26" fmla="*/ 135263 w 221104"/>
                  <a:gd name="connsiteY26" fmla="*/ 12003 h 217277"/>
                  <a:gd name="connsiteX27" fmla="*/ 124066 w 221104"/>
                  <a:gd name="connsiteY27" fmla="*/ 15736 h 217277"/>
                  <a:gd name="connsiteX28" fmla="*/ 109137 w 221104"/>
                  <a:gd name="connsiteY28" fmla="*/ 12003 h 217277"/>
                  <a:gd name="connsiteX29" fmla="*/ 97940 w 221104"/>
                  <a:gd name="connsiteY29" fmla="*/ 15736 h 217277"/>
                  <a:gd name="connsiteX30" fmla="*/ 83011 w 221104"/>
                  <a:gd name="connsiteY30" fmla="*/ 19468 h 217277"/>
                  <a:gd name="connsiteX31" fmla="*/ 30760 w 221104"/>
                  <a:gd name="connsiteY31" fmla="*/ 4539 h 217277"/>
                  <a:gd name="connsiteX32" fmla="*/ 902 w 221104"/>
                  <a:gd name="connsiteY32" fmla="*/ 807 h 21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104" h="217277">
                    <a:moveTo>
                      <a:pt x="902" y="807"/>
                    </a:moveTo>
                    <a:cubicBezTo>
                      <a:pt x="-2830" y="3295"/>
                      <a:pt x="6076" y="13172"/>
                      <a:pt x="8366" y="19468"/>
                    </a:cubicBezTo>
                    <a:cubicBezTo>
                      <a:pt x="11055" y="26862"/>
                      <a:pt x="15831" y="41861"/>
                      <a:pt x="15831" y="41861"/>
                    </a:cubicBezTo>
                    <a:cubicBezTo>
                      <a:pt x="16485" y="47746"/>
                      <a:pt x="18757" y="89575"/>
                      <a:pt x="27027" y="97845"/>
                    </a:cubicBezTo>
                    <a:lnTo>
                      <a:pt x="34492" y="105310"/>
                    </a:lnTo>
                    <a:cubicBezTo>
                      <a:pt x="45064" y="137027"/>
                      <a:pt x="30319" y="98353"/>
                      <a:pt x="45689" y="123971"/>
                    </a:cubicBezTo>
                    <a:cubicBezTo>
                      <a:pt x="47713" y="127345"/>
                      <a:pt x="47662" y="131649"/>
                      <a:pt x="49421" y="135168"/>
                    </a:cubicBezTo>
                    <a:cubicBezTo>
                      <a:pt x="51427" y="139180"/>
                      <a:pt x="55063" y="142265"/>
                      <a:pt x="56885" y="146364"/>
                    </a:cubicBezTo>
                    <a:cubicBezTo>
                      <a:pt x="69976" y="175818"/>
                      <a:pt x="55404" y="162795"/>
                      <a:pt x="75547" y="176222"/>
                    </a:cubicBezTo>
                    <a:cubicBezTo>
                      <a:pt x="81826" y="195059"/>
                      <a:pt x="74719" y="181378"/>
                      <a:pt x="90476" y="194883"/>
                    </a:cubicBezTo>
                    <a:cubicBezTo>
                      <a:pt x="95819" y="199463"/>
                      <a:pt x="98729" y="207586"/>
                      <a:pt x="105405" y="209812"/>
                    </a:cubicBezTo>
                    <a:lnTo>
                      <a:pt x="127798" y="217277"/>
                    </a:lnTo>
                    <a:cubicBezTo>
                      <a:pt x="135262" y="216033"/>
                      <a:pt x="143106" y="216202"/>
                      <a:pt x="150191" y="213545"/>
                    </a:cubicBezTo>
                    <a:cubicBezTo>
                      <a:pt x="153486" y="212309"/>
                      <a:pt x="154908" y="208278"/>
                      <a:pt x="157656" y="206080"/>
                    </a:cubicBezTo>
                    <a:cubicBezTo>
                      <a:pt x="161159" y="203278"/>
                      <a:pt x="165447" y="201535"/>
                      <a:pt x="168853" y="198616"/>
                    </a:cubicBezTo>
                    <a:cubicBezTo>
                      <a:pt x="174196" y="194036"/>
                      <a:pt x="178806" y="188663"/>
                      <a:pt x="183782" y="183687"/>
                    </a:cubicBezTo>
                    <a:lnTo>
                      <a:pt x="191246" y="176222"/>
                    </a:lnTo>
                    <a:cubicBezTo>
                      <a:pt x="201818" y="144502"/>
                      <a:pt x="187073" y="183177"/>
                      <a:pt x="202443" y="157561"/>
                    </a:cubicBezTo>
                    <a:cubicBezTo>
                      <a:pt x="206099" y="151468"/>
                      <a:pt x="208761" y="132288"/>
                      <a:pt x="209907" y="127703"/>
                    </a:cubicBezTo>
                    <a:cubicBezTo>
                      <a:pt x="210861" y="123886"/>
                      <a:pt x="212396" y="120238"/>
                      <a:pt x="213640" y="116506"/>
                    </a:cubicBezTo>
                    <a:cubicBezTo>
                      <a:pt x="210177" y="81884"/>
                      <a:pt x="207148" y="76483"/>
                      <a:pt x="213640" y="41861"/>
                    </a:cubicBezTo>
                    <a:cubicBezTo>
                      <a:pt x="215090" y="34128"/>
                      <a:pt x="221104" y="19468"/>
                      <a:pt x="221104" y="19468"/>
                    </a:cubicBezTo>
                    <a:cubicBezTo>
                      <a:pt x="219860" y="15736"/>
                      <a:pt x="220154" y="11053"/>
                      <a:pt x="217372" y="8271"/>
                    </a:cubicBezTo>
                    <a:cubicBezTo>
                      <a:pt x="214590" y="5489"/>
                      <a:pt x="210109" y="4539"/>
                      <a:pt x="206175" y="4539"/>
                    </a:cubicBezTo>
                    <a:cubicBezTo>
                      <a:pt x="201489" y="4539"/>
                      <a:pt x="185329" y="10243"/>
                      <a:pt x="180049" y="12003"/>
                    </a:cubicBezTo>
                    <a:cubicBezTo>
                      <a:pt x="172585" y="9515"/>
                      <a:pt x="165120" y="2051"/>
                      <a:pt x="157656" y="4539"/>
                    </a:cubicBezTo>
                    <a:lnTo>
                      <a:pt x="135263" y="12003"/>
                    </a:lnTo>
                    <a:lnTo>
                      <a:pt x="124066" y="15736"/>
                    </a:lnTo>
                    <a:cubicBezTo>
                      <a:pt x="119090" y="14492"/>
                      <a:pt x="114267" y="12003"/>
                      <a:pt x="109137" y="12003"/>
                    </a:cubicBezTo>
                    <a:cubicBezTo>
                      <a:pt x="105203" y="12003"/>
                      <a:pt x="101723" y="14655"/>
                      <a:pt x="97940" y="15736"/>
                    </a:cubicBezTo>
                    <a:cubicBezTo>
                      <a:pt x="93008" y="17145"/>
                      <a:pt x="87987" y="18224"/>
                      <a:pt x="83011" y="19468"/>
                    </a:cubicBezTo>
                    <a:cubicBezTo>
                      <a:pt x="39295" y="15825"/>
                      <a:pt x="44874" y="28063"/>
                      <a:pt x="30760" y="4539"/>
                    </a:cubicBezTo>
                    <a:cubicBezTo>
                      <a:pt x="29329" y="2153"/>
                      <a:pt x="4634" y="-1681"/>
                      <a:pt x="902" y="807"/>
                    </a:cubicBezTo>
                    <a:close/>
                  </a:path>
                </a:pathLst>
              </a:custGeom>
              <a:solidFill>
                <a:srgbClr val="FF5050">
                  <a:alpha val="6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4" name="フリーフォーム 773"/>
              <p:cNvSpPr/>
              <p:nvPr/>
            </p:nvSpPr>
            <p:spPr>
              <a:xfrm>
                <a:off x="4034413" y="1587640"/>
                <a:ext cx="1708220" cy="1984549"/>
              </a:xfrm>
              <a:custGeom>
                <a:avLst/>
                <a:gdLst>
                  <a:gd name="connsiteX0" fmla="*/ 15073 w 1708220"/>
                  <a:gd name="connsiteY0" fmla="*/ 1969476 h 1984549"/>
                  <a:gd name="connsiteX1" fmla="*/ 10049 w 1708220"/>
                  <a:gd name="connsiteY1" fmla="*/ 1944356 h 1984549"/>
                  <a:gd name="connsiteX2" fmla="*/ 0 w 1708220"/>
                  <a:gd name="connsiteY2" fmla="*/ 1914211 h 1984549"/>
                  <a:gd name="connsiteX3" fmla="*/ 5024 w 1708220"/>
                  <a:gd name="connsiteY3" fmla="*/ 1848896 h 1984549"/>
                  <a:gd name="connsiteX4" fmla="*/ 10049 w 1708220"/>
                  <a:gd name="connsiteY4" fmla="*/ 1833824 h 1984549"/>
                  <a:gd name="connsiteX5" fmla="*/ 35169 w 1708220"/>
                  <a:gd name="connsiteY5" fmla="*/ 1813727 h 1984549"/>
                  <a:gd name="connsiteX6" fmla="*/ 70339 w 1708220"/>
                  <a:gd name="connsiteY6" fmla="*/ 1783582 h 1984549"/>
                  <a:gd name="connsiteX7" fmla="*/ 95460 w 1708220"/>
                  <a:gd name="connsiteY7" fmla="*/ 1763485 h 1984549"/>
                  <a:gd name="connsiteX8" fmla="*/ 105508 w 1708220"/>
                  <a:gd name="connsiteY8" fmla="*/ 1748413 h 1984549"/>
                  <a:gd name="connsiteX9" fmla="*/ 135653 w 1708220"/>
                  <a:gd name="connsiteY9" fmla="*/ 1738364 h 1984549"/>
                  <a:gd name="connsiteX10" fmla="*/ 165798 w 1708220"/>
                  <a:gd name="connsiteY10" fmla="*/ 1728316 h 1984549"/>
                  <a:gd name="connsiteX11" fmla="*/ 200967 w 1708220"/>
                  <a:gd name="connsiteY11" fmla="*/ 1723292 h 1984549"/>
                  <a:gd name="connsiteX12" fmla="*/ 276330 w 1708220"/>
                  <a:gd name="connsiteY12" fmla="*/ 1728316 h 1984549"/>
                  <a:gd name="connsiteX13" fmla="*/ 291402 w 1708220"/>
                  <a:gd name="connsiteY13" fmla="*/ 1733340 h 1984549"/>
                  <a:gd name="connsiteX14" fmla="*/ 316523 w 1708220"/>
                  <a:gd name="connsiteY14" fmla="*/ 1738364 h 1984549"/>
                  <a:gd name="connsiteX15" fmla="*/ 346668 w 1708220"/>
                  <a:gd name="connsiteY15" fmla="*/ 1748413 h 1984549"/>
                  <a:gd name="connsiteX16" fmla="*/ 376813 w 1708220"/>
                  <a:gd name="connsiteY16" fmla="*/ 1758461 h 1984549"/>
                  <a:gd name="connsiteX17" fmla="*/ 391886 w 1708220"/>
                  <a:gd name="connsiteY17" fmla="*/ 1763485 h 1984549"/>
                  <a:gd name="connsiteX18" fmla="*/ 422031 w 1708220"/>
                  <a:gd name="connsiteY18" fmla="*/ 1768509 h 1984549"/>
                  <a:gd name="connsiteX19" fmla="*/ 437103 w 1708220"/>
                  <a:gd name="connsiteY19" fmla="*/ 1773534 h 1984549"/>
                  <a:gd name="connsiteX20" fmla="*/ 522514 w 1708220"/>
                  <a:gd name="connsiteY20" fmla="*/ 1783582 h 1984549"/>
                  <a:gd name="connsiteX21" fmla="*/ 547635 w 1708220"/>
                  <a:gd name="connsiteY21" fmla="*/ 1798655 h 1984549"/>
                  <a:gd name="connsiteX22" fmla="*/ 567732 w 1708220"/>
                  <a:gd name="connsiteY22" fmla="*/ 1823775 h 1984549"/>
                  <a:gd name="connsiteX23" fmla="*/ 587829 w 1708220"/>
                  <a:gd name="connsiteY23" fmla="*/ 1843872 h 1984549"/>
                  <a:gd name="connsiteX24" fmla="*/ 602901 w 1708220"/>
                  <a:gd name="connsiteY24" fmla="*/ 1874017 h 1984549"/>
                  <a:gd name="connsiteX25" fmla="*/ 612950 w 1708220"/>
                  <a:gd name="connsiteY25" fmla="*/ 1884065 h 1984549"/>
                  <a:gd name="connsiteX26" fmla="*/ 628022 w 1708220"/>
                  <a:gd name="connsiteY26" fmla="*/ 1889090 h 1984549"/>
                  <a:gd name="connsiteX27" fmla="*/ 648119 w 1708220"/>
                  <a:gd name="connsiteY27" fmla="*/ 1909186 h 1984549"/>
                  <a:gd name="connsiteX28" fmla="*/ 658167 w 1708220"/>
                  <a:gd name="connsiteY28" fmla="*/ 1924259 h 1984549"/>
                  <a:gd name="connsiteX29" fmla="*/ 673240 w 1708220"/>
                  <a:gd name="connsiteY29" fmla="*/ 1934307 h 1984549"/>
                  <a:gd name="connsiteX30" fmla="*/ 678264 w 1708220"/>
                  <a:gd name="connsiteY30" fmla="*/ 1823775 h 1984549"/>
                  <a:gd name="connsiteX31" fmla="*/ 663191 w 1708220"/>
                  <a:gd name="connsiteY31" fmla="*/ 1813727 h 1984549"/>
                  <a:gd name="connsiteX32" fmla="*/ 658167 w 1708220"/>
                  <a:gd name="connsiteY32" fmla="*/ 1758461 h 1984549"/>
                  <a:gd name="connsiteX33" fmla="*/ 648119 w 1708220"/>
                  <a:gd name="connsiteY33" fmla="*/ 1698171 h 1984549"/>
                  <a:gd name="connsiteX34" fmla="*/ 638071 w 1708220"/>
                  <a:gd name="connsiteY34" fmla="*/ 1668026 h 1984549"/>
                  <a:gd name="connsiteX35" fmla="*/ 643095 w 1708220"/>
                  <a:gd name="connsiteY35" fmla="*/ 1597687 h 1984549"/>
                  <a:gd name="connsiteX36" fmla="*/ 653143 w 1708220"/>
                  <a:gd name="connsiteY36" fmla="*/ 1582615 h 1984549"/>
                  <a:gd name="connsiteX37" fmla="*/ 683288 w 1708220"/>
                  <a:gd name="connsiteY37" fmla="*/ 1572567 h 1984549"/>
                  <a:gd name="connsiteX38" fmla="*/ 693336 w 1708220"/>
                  <a:gd name="connsiteY38" fmla="*/ 1562518 h 1984549"/>
                  <a:gd name="connsiteX39" fmla="*/ 723482 w 1708220"/>
                  <a:gd name="connsiteY39" fmla="*/ 1552470 h 1984549"/>
                  <a:gd name="connsiteX40" fmla="*/ 738554 w 1708220"/>
                  <a:gd name="connsiteY40" fmla="*/ 1542422 h 1984549"/>
                  <a:gd name="connsiteX41" fmla="*/ 753627 w 1708220"/>
                  <a:gd name="connsiteY41" fmla="*/ 1537397 h 1984549"/>
                  <a:gd name="connsiteX42" fmla="*/ 783772 w 1708220"/>
                  <a:gd name="connsiteY42" fmla="*/ 1517301 h 1984549"/>
                  <a:gd name="connsiteX43" fmla="*/ 798844 w 1708220"/>
                  <a:gd name="connsiteY43" fmla="*/ 1512276 h 1984549"/>
                  <a:gd name="connsiteX44" fmla="*/ 828989 w 1708220"/>
                  <a:gd name="connsiteY44" fmla="*/ 1492180 h 1984549"/>
                  <a:gd name="connsiteX45" fmla="*/ 859134 w 1708220"/>
                  <a:gd name="connsiteY45" fmla="*/ 1482131 h 1984549"/>
                  <a:gd name="connsiteX46" fmla="*/ 874207 w 1708220"/>
                  <a:gd name="connsiteY46" fmla="*/ 1477107 h 1984549"/>
                  <a:gd name="connsiteX47" fmla="*/ 874207 w 1708220"/>
                  <a:gd name="connsiteY47" fmla="*/ 1446962 h 1984549"/>
                  <a:gd name="connsiteX48" fmla="*/ 879231 w 1708220"/>
                  <a:gd name="connsiteY48" fmla="*/ 1386672 h 1984549"/>
                  <a:gd name="connsiteX49" fmla="*/ 864158 w 1708220"/>
                  <a:gd name="connsiteY49" fmla="*/ 1381648 h 1984549"/>
                  <a:gd name="connsiteX50" fmla="*/ 849086 w 1708220"/>
                  <a:gd name="connsiteY50" fmla="*/ 1386672 h 1984549"/>
                  <a:gd name="connsiteX51" fmla="*/ 839038 w 1708220"/>
                  <a:gd name="connsiteY51" fmla="*/ 1401745 h 1984549"/>
                  <a:gd name="connsiteX52" fmla="*/ 828989 w 1708220"/>
                  <a:gd name="connsiteY52" fmla="*/ 1411793 h 1984549"/>
                  <a:gd name="connsiteX53" fmla="*/ 818941 w 1708220"/>
                  <a:gd name="connsiteY53" fmla="*/ 1441938 h 1984549"/>
                  <a:gd name="connsiteX54" fmla="*/ 783772 w 1708220"/>
                  <a:gd name="connsiteY54" fmla="*/ 1472083 h 1984549"/>
                  <a:gd name="connsiteX55" fmla="*/ 773723 w 1708220"/>
                  <a:gd name="connsiteY55" fmla="*/ 1482131 h 1984549"/>
                  <a:gd name="connsiteX56" fmla="*/ 743578 w 1708220"/>
                  <a:gd name="connsiteY56" fmla="*/ 1492180 h 1984549"/>
                  <a:gd name="connsiteX57" fmla="*/ 713433 w 1708220"/>
                  <a:gd name="connsiteY57" fmla="*/ 1507252 h 1984549"/>
                  <a:gd name="connsiteX58" fmla="*/ 683288 w 1708220"/>
                  <a:gd name="connsiteY58" fmla="*/ 1517301 h 1984549"/>
                  <a:gd name="connsiteX59" fmla="*/ 668216 w 1708220"/>
                  <a:gd name="connsiteY59" fmla="*/ 1522325 h 1984549"/>
                  <a:gd name="connsiteX60" fmla="*/ 648119 w 1708220"/>
                  <a:gd name="connsiteY60" fmla="*/ 1547446 h 1984549"/>
                  <a:gd name="connsiteX61" fmla="*/ 638071 w 1708220"/>
                  <a:gd name="connsiteY61" fmla="*/ 1577591 h 1984549"/>
                  <a:gd name="connsiteX62" fmla="*/ 633046 w 1708220"/>
                  <a:gd name="connsiteY62" fmla="*/ 1592663 h 1984549"/>
                  <a:gd name="connsiteX63" fmla="*/ 628022 w 1708220"/>
                  <a:gd name="connsiteY63" fmla="*/ 1607736 h 1984549"/>
                  <a:gd name="connsiteX64" fmla="*/ 617974 w 1708220"/>
                  <a:gd name="connsiteY64" fmla="*/ 1622808 h 1984549"/>
                  <a:gd name="connsiteX65" fmla="*/ 607925 w 1708220"/>
                  <a:gd name="connsiteY65" fmla="*/ 1652953 h 1984549"/>
                  <a:gd name="connsiteX66" fmla="*/ 582805 w 1708220"/>
                  <a:gd name="connsiteY66" fmla="*/ 1673050 h 1984549"/>
                  <a:gd name="connsiteX67" fmla="*/ 547635 w 1708220"/>
                  <a:gd name="connsiteY67" fmla="*/ 1703195 h 1984549"/>
                  <a:gd name="connsiteX68" fmla="*/ 497394 w 1708220"/>
                  <a:gd name="connsiteY68" fmla="*/ 1718268 h 1984549"/>
                  <a:gd name="connsiteX69" fmla="*/ 381838 w 1708220"/>
                  <a:gd name="connsiteY69" fmla="*/ 1713244 h 1984549"/>
                  <a:gd name="connsiteX70" fmla="*/ 366765 w 1708220"/>
                  <a:gd name="connsiteY70" fmla="*/ 1708219 h 1984549"/>
                  <a:gd name="connsiteX71" fmla="*/ 346668 w 1708220"/>
                  <a:gd name="connsiteY71" fmla="*/ 1703195 h 1984549"/>
                  <a:gd name="connsiteX72" fmla="*/ 306475 w 1708220"/>
                  <a:gd name="connsiteY72" fmla="*/ 1698171 h 1984549"/>
                  <a:gd name="connsiteX73" fmla="*/ 241161 w 1708220"/>
                  <a:gd name="connsiteY73" fmla="*/ 1683098 h 1984549"/>
                  <a:gd name="connsiteX74" fmla="*/ 211016 w 1708220"/>
                  <a:gd name="connsiteY74" fmla="*/ 1673050 h 1984549"/>
                  <a:gd name="connsiteX75" fmla="*/ 185895 w 1708220"/>
                  <a:gd name="connsiteY75" fmla="*/ 1657978 h 1984549"/>
                  <a:gd name="connsiteX76" fmla="*/ 175846 w 1708220"/>
                  <a:gd name="connsiteY76" fmla="*/ 1647929 h 1984549"/>
                  <a:gd name="connsiteX77" fmla="*/ 160774 w 1708220"/>
                  <a:gd name="connsiteY77" fmla="*/ 1637881 h 1984549"/>
                  <a:gd name="connsiteX78" fmla="*/ 125605 w 1708220"/>
                  <a:gd name="connsiteY78" fmla="*/ 1607736 h 1984549"/>
                  <a:gd name="connsiteX79" fmla="*/ 120580 w 1708220"/>
                  <a:gd name="connsiteY79" fmla="*/ 1592663 h 1984549"/>
                  <a:gd name="connsiteX80" fmla="*/ 100484 w 1708220"/>
                  <a:gd name="connsiteY80" fmla="*/ 1567542 h 1984549"/>
                  <a:gd name="connsiteX81" fmla="*/ 95460 w 1708220"/>
                  <a:gd name="connsiteY81" fmla="*/ 1552470 h 1984549"/>
                  <a:gd name="connsiteX82" fmla="*/ 85411 w 1708220"/>
                  <a:gd name="connsiteY82" fmla="*/ 1542422 h 1984549"/>
                  <a:gd name="connsiteX83" fmla="*/ 75363 w 1708220"/>
                  <a:gd name="connsiteY83" fmla="*/ 1512276 h 1984549"/>
                  <a:gd name="connsiteX84" fmla="*/ 70339 w 1708220"/>
                  <a:gd name="connsiteY84" fmla="*/ 1477107 h 1984549"/>
                  <a:gd name="connsiteX85" fmla="*/ 60290 w 1708220"/>
                  <a:gd name="connsiteY85" fmla="*/ 1446962 h 1984549"/>
                  <a:gd name="connsiteX86" fmla="*/ 65314 w 1708220"/>
                  <a:gd name="connsiteY86" fmla="*/ 1421841 h 1984549"/>
                  <a:gd name="connsiteX87" fmla="*/ 95460 w 1708220"/>
                  <a:gd name="connsiteY87" fmla="*/ 1411793 h 1984549"/>
                  <a:gd name="connsiteX88" fmla="*/ 110532 w 1708220"/>
                  <a:gd name="connsiteY88" fmla="*/ 1406769 h 1984549"/>
                  <a:gd name="connsiteX89" fmla="*/ 120580 w 1708220"/>
                  <a:gd name="connsiteY89" fmla="*/ 1396720 h 1984549"/>
                  <a:gd name="connsiteX90" fmla="*/ 236136 w 1708220"/>
                  <a:gd name="connsiteY90" fmla="*/ 1381648 h 1984549"/>
                  <a:gd name="connsiteX91" fmla="*/ 221064 w 1708220"/>
                  <a:gd name="connsiteY91" fmla="*/ 1371600 h 1984549"/>
                  <a:gd name="connsiteX92" fmla="*/ 145701 w 1708220"/>
                  <a:gd name="connsiteY92" fmla="*/ 1361551 h 1984549"/>
                  <a:gd name="connsiteX93" fmla="*/ 115556 w 1708220"/>
                  <a:gd name="connsiteY93" fmla="*/ 1351503 h 1984549"/>
                  <a:gd name="connsiteX94" fmla="*/ 100484 w 1708220"/>
                  <a:gd name="connsiteY94" fmla="*/ 1346479 h 1984549"/>
                  <a:gd name="connsiteX95" fmla="*/ 60290 w 1708220"/>
                  <a:gd name="connsiteY95" fmla="*/ 1336430 h 1984549"/>
                  <a:gd name="connsiteX96" fmla="*/ 45218 w 1708220"/>
                  <a:gd name="connsiteY96" fmla="*/ 1326382 h 1984549"/>
                  <a:gd name="connsiteX97" fmla="*/ 40194 w 1708220"/>
                  <a:gd name="connsiteY97" fmla="*/ 1311309 h 1984549"/>
                  <a:gd name="connsiteX98" fmla="*/ 30145 w 1708220"/>
                  <a:gd name="connsiteY98" fmla="*/ 1301261 h 1984549"/>
                  <a:gd name="connsiteX99" fmla="*/ 20097 w 1708220"/>
                  <a:gd name="connsiteY99" fmla="*/ 1271116 h 1984549"/>
                  <a:gd name="connsiteX100" fmla="*/ 15073 w 1708220"/>
                  <a:gd name="connsiteY100" fmla="*/ 1256044 h 1984549"/>
                  <a:gd name="connsiteX101" fmla="*/ 20097 w 1708220"/>
                  <a:gd name="connsiteY101" fmla="*/ 1165608 h 1984549"/>
                  <a:gd name="connsiteX102" fmla="*/ 25121 w 1708220"/>
                  <a:gd name="connsiteY102" fmla="*/ 1150536 h 1984549"/>
                  <a:gd name="connsiteX103" fmla="*/ 35169 w 1708220"/>
                  <a:gd name="connsiteY103" fmla="*/ 1140487 h 1984549"/>
                  <a:gd name="connsiteX104" fmla="*/ 40194 w 1708220"/>
                  <a:gd name="connsiteY104" fmla="*/ 1125415 h 1984549"/>
                  <a:gd name="connsiteX105" fmla="*/ 60290 w 1708220"/>
                  <a:gd name="connsiteY105" fmla="*/ 1095270 h 1984549"/>
                  <a:gd name="connsiteX106" fmla="*/ 100484 w 1708220"/>
                  <a:gd name="connsiteY106" fmla="*/ 974690 h 1984549"/>
                  <a:gd name="connsiteX107" fmla="*/ 115556 w 1708220"/>
                  <a:gd name="connsiteY107" fmla="*/ 929472 h 1984549"/>
                  <a:gd name="connsiteX108" fmla="*/ 120580 w 1708220"/>
                  <a:gd name="connsiteY108" fmla="*/ 914400 h 1984549"/>
                  <a:gd name="connsiteX109" fmla="*/ 130629 w 1708220"/>
                  <a:gd name="connsiteY109" fmla="*/ 899327 h 1984549"/>
                  <a:gd name="connsiteX110" fmla="*/ 150725 w 1708220"/>
                  <a:gd name="connsiteY110" fmla="*/ 854109 h 1984549"/>
                  <a:gd name="connsiteX111" fmla="*/ 160774 w 1708220"/>
                  <a:gd name="connsiteY111" fmla="*/ 844061 h 1984549"/>
                  <a:gd name="connsiteX112" fmla="*/ 180871 w 1708220"/>
                  <a:gd name="connsiteY112" fmla="*/ 818940 h 1984549"/>
                  <a:gd name="connsiteX113" fmla="*/ 195943 w 1708220"/>
                  <a:gd name="connsiteY113" fmla="*/ 808892 h 1984549"/>
                  <a:gd name="connsiteX114" fmla="*/ 226088 w 1708220"/>
                  <a:gd name="connsiteY114" fmla="*/ 798844 h 1984549"/>
                  <a:gd name="connsiteX115" fmla="*/ 256233 w 1708220"/>
                  <a:gd name="connsiteY115" fmla="*/ 808892 h 1984549"/>
                  <a:gd name="connsiteX116" fmla="*/ 291402 w 1708220"/>
                  <a:gd name="connsiteY116" fmla="*/ 818940 h 1984549"/>
                  <a:gd name="connsiteX117" fmla="*/ 321547 w 1708220"/>
                  <a:gd name="connsiteY117" fmla="*/ 839037 h 1984549"/>
                  <a:gd name="connsiteX118" fmla="*/ 366765 w 1708220"/>
                  <a:gd name="connsiteY118" fmla="*/ 854109 h 1984549"/>
                  <a:gd name="connsiteX119" fmla="*/ 381838 w 1708220"/>
                  <a:gd name="connsiteY119" fmla="*/ 859134 h 1984549"/>
                  <a:gd name="connsiteX120" fmla="*/ 411983 w 1708220"/>
                  <a:gd name="connsiteY120" fmla="*/ 879230 h 1984549"/>
                  <a:gd name="connsiteX121" fmla="*/ 442128 w 1708220"/>
                  <a:gd name="connsiteY121" fmla="*/ 889279 h 1984549"/>
                  <a:gd name="connsiteX122" fmla="*/ 457200 w 1708220"/>
                  <a:gd name="connsiteY122" fmla="*/ 894303 h 1984549"/>
                  <a:gd name="connsiteX123" fmla="*/ 467249 w 1708220"/>
                  <a:gd name="connsiteY123" fmla="*/ 904351 h 1984549"/>
                  <a:gd name="connsiteX124" fmla="*/ 487345 w 1708220"/>
                  <a:gd name="connsiteY124" fmla="*/ 909375 h 1984549"/>
                  <a:gd name="connsiteX125" fmla="*/ 502418 w 1708220"/>
                  <a:gd name="connsiteY125" fmla="*/ 914400 h 1984549"/>
                  <a:gd name="connsiteX126" fmla="*/ 517490 w 1708220"/>
                  <a:gd name="connsiteY126" fmla="*/ 924448 h 1984549"/>
                  <a:gd name="connsiteX127" fmla="*/ 547635 w 1708220"/>
                  <a:gd name="connsiteY127" fmla="*/ 919424 h 1984549"/>
                  <a:gd name="connsiteX128" fmla="*/ 552660 w 1708220"/>
                  <a:gd name="connsiteY128" fmla="*/ 894303 h 1984549"/>
                  <a:gd name="connsiteX129" fmla="*/ 542611 w 1708220"/>
                  <a:gd name="connsiteY129" fmla="*/ 884255 h 1984549"/>
                  <a:gd name="connsiteX130" fmla="*/ 492369 w 1708220"/>
                  <a:gd name="connsiteY130" fmla="*/ 879230 h 1984549"/>
                  <a:gd name="connsiteX131" fmla="*/ 477297 w 1708220"/>
                  <a:gd name="connsiteY131" fmla="*/ 874206 h 1984549"/>
                  <a:gd name="connsiteX132" fmla="*/ 427055 w 1708220"/>
                  <a:gd name="connsiteY132" fmla="*/ 864158 h 1984549"/>
                  <a:gd name="connsiteX133" fmla="*/ 396910 w 1708220"/>
                  <a:gd name="connsiteY133" fmla="*/ 854109 h 1984549"/>
                  <a:gd name="connsiteX134" fmla="*/ 346668 w 1708220"/>
                  <a:gd name="connsiteY134" fmla="*/ 839037 h 1984549"/>
                  <a:gd name="connsiteX135" fmla="*/ 301451 w 1708220"/>
                  <a:gd name="connsiteY135" fmla="*/ 823964 h 1984549"/>
                  <a:gd name="connsiteX136" fmla="*/ 286378 w 1708220"/>
                  <a:gd name="connsiteY136" fmla="*/ 818940 h 1984549"/>
                  <a:gd name="connsiteX137" fmla="*/ 271306 w 1708220"/>
                  <a:gd name="connsiteY137" fmla="*/ 813916 h 1984549"/>
                  <a:gd name="connsiteX138" fmla="*/ 246185 w 1708220"/>
                  <a:gd name="connsiteY138" fmla="*/ 793819 h 1984549"/>
                  <a:gd name="connsiteX139" fmla="*/ 236136 w 1708220"/>
                  <a:gd name="connsiteY139" fmla="*/ 783771 h 1984549"/>
                  <a:gd name="connsiteX140" fmla="*/ 221064 w 1708220"/>
                  <a:gd name="connsiteY140" fmla="*/ 778747 h 1984549"/>
                  <a:gd name="connsiteX141" fmla="*/ 200967 w 1708220"/>
                  <a:gd name="connsiteY141" fmla="*/ 738553 h 1984549"/>
                  <a:gd name="connsiteX142" fmla="*/ 195943 w 1708220"/>
                  <a:gd name="connsiteY142" fmla="*/ 723481 h 1984549"/>
                  <a:gd name="connsiteX143" fmla="*/ 200967 w 1708220"/>
                  <a:gd name="connsiteY143" fmla="*/ 698360 h 1984549"/>
                  <a:gd name="connsiteX144" fmla="*/ 236136 w 1708220"/>
                  <a:gd name="connsiteY144" fmla="*/ 673239 h 1984549"/>
                  <a:gd name="connsiteX145" fmla="*/ 256233 w 1708220"/>
                  <a:gd name="connsiteY145" fmla="*/ 653142 h 1984549"/>
                  <a:gd name="connsiteX146" fmla="*/ 266282 w 1708220"/>
                  <a:gd name="connsiteY146" fmla="*/ 643094 h 1984549"/>
                  <a:gd name="connsiteX147" fmla="*/ 276330 w 1708220"/>
                  <a:gd name="connsiteY147" fmla="*/ 628022 h 1984549"/>
                  <a:gd name="connsiteX148" fmla="*/ 306475 w 1708220"/>
                  <a:gd name="connsiteY148" fmla="*/ 612949 h 1984549"/>
                  <a:gd name="connsiteX149" fmla="*/ 321547 w 1708220"/>
                  <a:gd name="connsiteY149" fmla="*/ 602901 h 1984549"/>
                  <a:gd name="connsiteX150" fmla="*/ 346668 w 1708220"/>
                  <a:gd name="connsiteY150" fmla="*/ 577780 h 1984549"/>
                  <a:gd name="connsiteX151" fmla="*/ 356717 w 1708220"/>
                  <a:gd name="connsiteY151" fmla="*/ 567731 h 1984549"/>
                  <a:gd name="connsiteX152" fmla="*/ 381838 w 1708220"/>
                  <a:gd name="connsiteY152" fmla="*/ 547635 h 1984549"/>
                  <a:gd name="connsiteX153" fmla="*/ 401934 w 1708220"/>
                  <a:gd name="connsiteY153" fmla="*/ 517490 h 1984549"/>
                  <a:gd name="connsiteX154" fmla="*/ 411983 w 1708220"/>
                  <a:gd name="connsiteY154" fmla="*/ 507441 h 1984549"/>
                  <a:gd name="connsiteX155" fmla="*/ 422031 w 1708220"/>
                  <a:gd name="connsiteY155" fmla="*/ 492369 h 1984549"/>
                  <a:gd name="connsiteX156" fmla="*/ 442128 w 1708220"/>
                  <a:gd name="connsiteY156" fmla="*/ 487345 h 1984549"/>
                  <a:gd name="connsiteX157" fmla="*/ 502418 w 1708220"/>
                  <a:gd name="connsiteY157" fmla="*/ 492369 h 1984549"/>
                  <a:gd name="connsiteX158" fmla="*/ 527539 w 1708220"/>
                  <a:gd name="connsiteY158" fmla="*/ 507441 h 1984549"/>
                  <a:gd name="connsiteX159" fmla="*/ 542611 w 1708220"/>
                  <a:gd name="connsiteY159" fmla="*/ 512465 h 1984549"/>
                  <a:gd name="connsiteX160" fmla="*/ 567732 w 1708220"/>
                  <a:gd name="connsiteY160" fmla="*/ 532562 h 1984549"/>
                  <a:gd name="connsiteX161" fmla="*/ 582805 w 1708220"/>
                  <a:gd name="connsiteY161" fmla="*/ 537586 h 1984549"/>
                  <a:gd name="connsiteX162" fmla="*/ 607925 w 1708220"/>
                  <a:gd name="connsiteY162" fmla="*/ 552659 h 1984549"/>
                  <a:gd name="connsiteX163" fmla="*/ 633046 w 1708220"/>
                  <a:gd name="connsiteY163" fmla="*/ 567731 h 1984549"/>
                  <a:gd name="connsiteX164" fmla="*/ 643095 w 1708220"/>
                  <a:gd name="connsiteY164" fmla="*/ 557683 h 1984549"/>
                  <a:gd name="connsiteX165" fmla="*/ 633046 w 1708220"/>
                  <a:gd name="connsiteY165" fmla="*/ 547635 h 1984549"/>
                  <a:gd name="connsiteX166" fmla="*/ 552660 w 1708220"/>
                  <a:gd name="connsiteY166" fmla="*/ 532562 h 1984549"/>
                  <a:gd name="connsiteX167" fmla="*/ 512466 w 1708220"/>
                  <a:gd name="connsiteY167" fmla="*/ 512465 h 1984549"/>
                  <a:gd name="connsiteX168" fmla="*/ 497394 w 1708220"/>
                  <a:gd name="connsiteY168" fmla="*/ 507441 h 1984549"/>
                  <a:gd name="connsiteX169" fmla="*/ 472273 w 1708220"/>
                  <a:gd name="connsiteY169" fmla="*/ 487345 h 1984549"/>
                  <a:gd name="connsiteX170" fmla="*/ 462224 w 1708220"/>
                  <a:gd name="connsiteY170" fmla="*/ 477296 h 1984549"/>
                  <a:gd name="connsiteX171" fmla="*/ 457200 w 1708220"/>
                  <a:gd name="connsiteY171" fmla="*/ 462224 h 1984549"/>
                  <a:gd name="connsiteX172" fmla="*/ 447152 w 1708220"/>
                  <a:gd name="connsiteY172" fmla="*/ 452175 h 1984549"/>
                  <a:gd name="connsiteX173" fmla="*/ 437103 w 1708220"/>
                  <a:gd name="connsiteY173" fmla="*/ 437103 h 1984549"/>
                  <a:gd name="connsiteX174" fmla="*/ 442128 w 1708220"/>
                  <a:gd name="connsiteY174" fmla="*/ 406958 h 1984549"/>
                  <a:gd name="connsiteX175" fmla="*/ 447152 w 1708220"/>
                  <a:gd name="connsiteY175" fmla="*/ 391885 h 1984549"/>
                  <a:gd name="connsiteX176" fmla="*/ 462224 w 1708220"/>
                  <a:gd name="connsiteY176" fmla="*/ 386861 h 1984549"/>
                  <a:gd name="connsiteX177" fmla="*/ 497394 w 1708220"/>
                  <a:gd name="connsiteY177" fmla="*/ 356716 h 1984549"/>
                  <a:gd name="connsiteX178" fmla="*/ 557684 w 1708220"/>
                  <a:gd name="connsiteY178" fmla="*/ 341644 h 1984549"/>
                  <a:gd name="connsiteX179" fmla="*/ 577780 w 1708220"/>
                  <a:gd name="connsiteY179" fmla="*/ 346668 h 1984549"/>
                  <a:gd name="connsiteX180" fmla="*/ 587829 w 1708220"/>
                  <a:gd name="connsiteY180" fmla="*/ 356716 h 1984549"/>
                  <a:gd name="connsiteX181" fmla="*/ 602901 w 1708220"/>
                  <a:gd name="connsiteY181" fmla="*/ 366764 h 1984549"/>
                  <a:gd name="connsiteX182" fmla="*/ 612950 w 1708220"/>
                  <a:gd name="connsiteY182" fmla="*/ 376813 h 1984549"/>
                  <a:gd name="connsiteX183" fmla="*/ 628022 w 1708220"/>
                  <a:gd name="connsiteY183" fmla="*/ 386861 h 1984549"/>
                  <a:gd name="connsiteX184" fmla="*/ 658167 w 1708220"/>
                  <a:gd name="connsiteY184" fmla="*/ 422030 h 1984549"/>
                  <a:gd name="connsiteX185" fmla="*/ 668216 w 1708220"/>
                  <a:gd name="connsiteY185" fmla="*/ 432079 h 1984549"/>
                  <a:gd name="connsiteX186" fmla="*/ 698361 w 1708220"/>
                  <a:gd name="connsiteY186" fmla="*/ 452175 h 1984549"/>
                  <a:gd name="connsiteX187" fmla="*/ 703385 w 1708220"/>
                  <a:gd name="connsiteY187" fmla="*/ 437103 h 1984549"/>
                  <a:gd name="connsiteX188" fmla="*/ 683288 w 1708220"/>
                  <a:gd name="connsiteY188" fmla="*/ 396909 h 1984549"/>
                  <a:gd name="connsiteX189" fmla="*/ 653143 w 1708220"/>
                  <a:gd name="connsiteY189" fmla="*/ 386861 h 1984549"/>
                  <a:gd name="connsiteX190" fmla="*/ 638071 w 1708220"/>
                  <a:gd name="connsiteY190" fmla="*/ 376813 h 1984549"/>
                  <a:gd name="connsiteX191" fmla="*/ 622998 w 1708220"/>
                  <a:gd name="connsiteY191" fmla="*/ 371789 h 1984549"/>
                  <a:gd name="connsiteX192" fmla="*/ 592853 w 1708220"/>
                  <a:gd name="connsiteY192" fmla="*/ 351692 h 1984549"/>
                  <a:gd name="connsiteX193" fmla="*/ 587829 w 1708220"/>
                  <a:gd name="connsiteY193" fmla="*/ 301450 h 1984549"/>
                  <a:gd name="connsiteX194" fmla="*/ 597877 w 1708220"/>
                  <a:gd name="connsiteY194" fmla="*/ 286378 h 1984549"/>
                  <a:gd name="connsiteX195" fmla="*/ 612950 w 1708220"/>
                  <a:gd name="connsiteY195" fmla="*/ 281353 h 1984549"/>
                  <a:gd name="connsiteX196" fmla="*/ 643095 w 1708220"/>
                  <a:gd name="connsiteY196" fmla="*/ 261257 h 1984549"/>
                  <a:gd name="connsiteX197" fmla="*/ 668216 w 1708220"/>
                  <a:gd name="connsiteY197" fmla="*/ 246184 h 1984549"/>
                  <a:gd name="connsiteX198" fmla="*/ 683288 w 1708220"/>
                  <a:gd name="connsiteY198" fmla="*/ 236136 h 1984549"/>
                  <a:gd name="connsiteX199" fmla="*/ 693336 w 1708220"/>
                  <a:gd name="connsiteY199" fmla="*/ 226087 h 1984549"/>
                  <a:gd name="connsiteX200" fmla="*/ 708409 w 1708220"/>
                  <a:gd name="connsiteY200" fmla="*/ 221063 h 1984549"/>
                  <a:gd name="connsiteX201" fmla="*/ 733530 w 1708220"/>
                  <a:gd name="connsiteY201" fmla="*/ 200967 h 1984549"/>
                  <a:gd name="connsiteX202" fmla="*/ 743578 w 1708220"/>
                  <a:gd name="connsiteY202" fmla="*/ 190918 h 1984549"/>
                  <a:gd name="connsiteX203" fmla="*/ 778747 w 1708220"/>
                  <a:gd name="connsiteY203" fmla="*/ 180870 h 1984549"/>
                  <a:gd name="connsiteX204" fmla="*/ 818941 w 1708220"/>
                  <a:gd name="connsiteY204" fmla="*/ 185894 h 1984549"/>
                  <a:gd name="connsiteX205" fmla="*/ 849086 w 1708220"/>
                  <a:gd name="connsiteY205" fmla="*/ 195942 h 1984549"/>
                  <a:gd name="connsiteX206" fmla="*/ 869183 w 1708220"/>
                  <a:gd name="connsiteY206" fmla="*/ 216039 h 1984549"/>
                  <a:gd name="connsiteX207" fmla="*/ 879231 w 1708220"/>
                  <a:gd name="connsiteY207" fmla="*/ 246184 h 1984549"/>
                  <a:gd name="connsiteX208" fmla="*/ 884255 w 1708220"/>
                  <a:gd name="connsiteY208" fmla="*/ 261257 h 1984549"/>
                  <a:gd name="connsiteX209" fmla="*/ 889279 w 1708220"/>
                  <a:gd name="connsiteY209" fmla="*/ 281353 h 1984549"/>
                  <a:gd name="connsiteX210" fmla="*/ 899328 w 1708220"/>
                  <a:gd name="connsiteY210" fmla="*/ 291402 h 1984549"/>
                  <a:gd name="connsiteX211" fmla="*/ 904352 w 1708220"/>
                  <a:gd name="connsiteY211" fmla="*/ 306474 h 1984549"/>
                  <a:gd name="connsiteX212" fmla="*/ 919424 w 1708220"/>
                  <a:gd name="connsiteY212" fmla="*/ 311498 h 1984549"/>
                  <a:gd name="connsiteX213" fmla="*/ 944545 w 1708220"/>
                  <a:gd name="connsiteY213" fmla="*/ 326571 h 1984549"/>
                  <a:gd name="connsiteX214" fmla="*/ 954594 w 1708220"/>
                  <a:gd name="connsiteY214" fmla="*/ 291402 h 1984549"/>
                  <a:gd name="connsiteX215" fmla="*/ 929473 w 1708220"/>
                  <a:gd name="connsiteY215" fmla="*/ 271305 h 1984549"/>
                  <a:gd name="connsiteX216" fmla="*/ 909376 w 1708220"/>
                  <a:gd name="connsiteY216" fmla="*/ 251208 h 1984549"/>
                  <a:gd name="connsiteX217" fmla="*/ 864158 w 1708220"/>
                  <a:gd name="connsiteY217" fmla="*/ 226087 h 1984549"/>
                  <a:gd name="connsiteX218" fmla="*/ 844062 w 1708220"/>
                  <a:gd name="connsiteY218" fmla="*/ 180870 h 1984549"/>
                  <a:gd name="connsiteX219" fmla="*/ 849086 w 1708220"/>
                  <a:gd name="connsiteY219" fmla="*/ 150725 h 1984549"/>
                  <a:gd name="connsiteX220" fmla="*/ 889279 w 1708220"/>
                  <a:gd name="connsiteY220" fmla="*/ 130628 h 1984549"/>
                  <a:gd name="connsiteX221" fmla="*/ 904352 w 1708220"/>
                  <a:gd name="connsiteY221" fmla="*/ 125604 h 1984549"/>
                  <a:gd name="connsiteX222" fmla="*/ 919424 w 1708220"/>
                  <a:gd name="connsiteY222" fmla="*/ 120580 h 1984549"/>
                  <a:gd name="connsiteX223" fmla="*/ 929473 w 1708220"/>
                  <a:gd name="connsiteY223" fmla="*/ 110531 h 1984549"/>
                  <a:gd name="connsiteX224" fmla="*/ 1065125 w 1708220"/>
                  <a:gd name="connsiteY224" fmla="*/ 95459 h 1984549"/>
                  <a:gd name="connsiteX225" fmla="*/ 1125416 w 1708220"/>
                  <a:gd name="connsiteY225" fmla="*/ 85411 h 1984549"/>
                  <a:gd name="connsiteX226" fmla="*/ 1215851 w 1708220"/>
                  <a:gd name="connsiteY226" fmla="*/ 70338 h 1984549"/>
                  <a:gd name="connsiteX227" fmla="*/ 1251020 w 1708220"/>
                  <a:gd name="connsiteY227" fmla="*/ 60290 h 1984549"/>
                  <a:gd name="connsiteX228" fmla="*/ 1266092 w 1708220"/>
                  <a:gd name="connsiteY228" fmla="*/ 55265 h 1984549"/>
                  <a:gd name="connsiteX229" fmla="*/ 1316334 w 1708220"/>
                  <a:gd name="connsiteY229" fmla="*/ 40193 h 1984549"/>
                  <a:gd name="connsiteX230" fmla="*/ 1331407 w 1708220"/>
                  <a:gd name="connsiteY230" fmla="*/ 35169 h 1984549"/>
                  <a:gd name="connsiteX231" fmla="*/ 1346479 w 1708220"/>
                  <a:gd name="connsiteY231" fmla="*/ 30145 h 1984549"/>
                  <a:gd name="connsiteX232" fmla="*/ 1356528 w 1708220"/>
                  <a:gd name="connsiteY232" fmla="*/ 20096 h 1984549"/>
                  <a:gd name="connsiteX233" fmla="*/ 1386673 w 1708220"/>
                  <a:gd name="connsiteY233" fmla="*/ 10048 h 1984549"/>
                  <a:gd name="connsiteX234" fmla="*/ 1426866 w 1708220"/>
                  <a:gd name="connsiteY234" fmla="*/ 15072 h 1984549"/>
                  <a:gd name="connsiteX235" fmla="*/ 1436914 w 1708220"/>
                  <a:gd name="connsiteY235" fmla="*/ 30145 h 1984549"/>
                  <a:gd name="connsiteX236" fmla="*/ 1446963 w 1708220"/>
                  <a:gd name="connsiteY236" fmla="*/ 40193 h 1984549"/>
                  <a:gd name="connsiteX237" fmla="*/ 1467060 w 1708220"/>
                  <a:gd name="connsiteY237" fmla="*/ 80386 h 1984549"/>
                  <a:gd name="connsiteX238" fmla="*/ 1477108 w 1708220"/>
                  <a:gd name="connsiteY238" fmla="*/ 50241 h 1984549"/>
                  <a:gd name="connsiteX239" fmla="*/ 1482132 w 1708220"/>
                  <a:gd name="connsiteY239" fmla="*/ 35169 h 1984549"/>
                  <a:gd name="connsiteX240" fmla="*/ 1507253 w 1708220"/>
                  <a:gd name="connsiteY240" fmla="*/ 20096 h 1984549"/>
                  <a:gd name="connsiteX241" fmla="*/ 1527350 w 1708220"/>
                  <a:gd name="connsiteY241" fmla="*/ 10048 h 1984549"/>
                  <a:gd name="connsiteX242" fmla="*/ 1572567 w 1708220"/>
                  <a:gd name="connsiteY242" fmla="*/ 0 h 1984549"/>
                  <a:gd name="connsiteX243" fmla="*/ 1602712 w 1708220"/>
                  <a:gd name="connsiteY243" fmla="*/ 5024 h 1984549"/>
                  <a:gd name="connsiteX244" fmla="*/ 1607736 w 1708220"/>
                  <a:gd name="connsiteY244" fmla="*/ 20096 h 1984549"/>
                  <a:gd name="connsiteX245" fmla="*/ 1632857 w 1708220"/>
                  <a:gd name="connsiteY245" fmla="*/ 50241 h 1984549"/>
                  <a:gd name="connsiteX246" fmla="*/ 1642906 w 1708220"/>
                  <a:gd name="connsiteY246" fmla="*/ 65314 h 1984549"/>
                  <a:gd name="connsiteX247" fmla="*/ 1657978 w 1708220"/>
                  <a:gd name="connsiteY247" fmla="*/ 80386 h 1984549"/>
                  <a:gd name="connsiteX248" fmla="*/ 1673051 w 1708220"/>
                  <a:gd name="connsiteY248" fmla="*/ 130628 h 1984549"/>
                  <a:gd name="connsiteX249" fmla="*/ 1668027 w 1708220"/>
                  <a:gd name="connsiteY249" fmla="*/ 205991 h 1984549"/>
                  <a:gd name="connsiteX250" fmla="*/ 1632857 w 1708220"/>
                  <a:gd name="connsiteY250" fmla="*/ 246184 h 1984549"/>
                  <a:gd name="connsiteX251" fmla="*/ 1622809 w 1708220"/>
                  <a:gd name="connsiteY251" fmla="*/ 256233 h 1984549"/>
                  <a:gd name="connsiteX252" fmla="*/ 1617785 w 1708220"/>
                  <a:gd name="connsiteY252" fmla="*/ 271305 h 1984549"/>
                  <a:gd name="connsiteX253" fmla="*/ 1602712 w 1708220"/>
                  <a:gd name="connsiteY253" fmla="*/ 276329 h 1984549"/>
                  <a:gd name="connsiteX254" fmla="*/ 1542422 w 1708220"/>
                  <a:gd name="connsiteY254" fmla="*/ 281353 h 1984549"/>
                  <a:gd name="connsiteX255" fmla="*/ 1522325 w 1708220"/>
                  <a:gd name="connsiteY255" fmla="*/ 286378 h 1984549"/>
                  <a:gd name="connsiteX256" fmla="*/ 1457011 w 1708220"/>
                  <a:gd name="connsiteY256" fmla="*/ 296426 h 1984549"/>
                  <a:gd name="connsiteX257" fmla="*/ 1472084 w 1708220"/>
                  <a:gd name="connsiteY257" fmla="*/ 301450 h 1984549"/>
                  <a:gd name="connsiteX258" fmla="*/ 1502229 w 1708220"/>
                  <a:gd name="connsiteY258" fmla="*/ 291402 h 1984549"/>
                  <a:gd name="connsiteX259" fmla="*/ 1627833 w 1708220"/>
                  <a:gd name="connsiteY259" fmla="*/ 296426 h 1984549"/>
                  <a:gd name="connsiteX260" fmla="*/ 1642906 w 1708220"/>
                  <a:gd name="connsiteY260" fmla="*/ 301450 h 1984549"/>
                  <a:gd name="connsiteX261" fmla="*/ 1652954 w 1708220"/>
                  <a:gd name="connsiteY261" fmla="*/ 331595 h 1984549"/>
                  <a:gd name="connsiteX262" fmla="*/ 1663002 w 1708220"/>
                  <a:gd name="connsiteY262" fmla="*/ 371789 h 1984549"/>
                  <a:gd name="connsiteX263" fmla="*/ 1668027 w 1708220"/>
                  <a:gd name="connsiteY263" fmla="*/ 422030 h 1984549"/>
                  <a:gd name="connsiteX264" fmla="*/ 1678075 w 1708220"/>
                  <a:gd name="connsiteY264" fmla="*/ 562707 h 1984549"/>
                  <a:gd name="connsiteX265" fmla="*/ 1673051 w 1708220"/>
                  <a:gd name="connsiteY265" fmla="*/ 622997 h 1984549"/>
                  <a:gd name="connsiteX266" fmla="*/ 1657978 w 1708220"/>
                  <a:gd name="connsiteY266" fmla="*/ 628022 h 1984549"/>
                  <a:gd name="connsiteX267" fmla="*/ 1637882 w 1708220"/>
                  <a:gd name="connsiteY267" fmla="*/ 633046 h 1984549"/>
                  <a:gd name="connsiteX268" fmla="*/ 1622809 w 1708220"/>
                  <a:gd name="connsiteY268" fmla="*/ 638070 h 1984549"/>
                  <a:gd name="connsiteX269" fmla="*/ 1587640 w 1708220"/>
                  <a:gd name="connsiteY269" fmla="*/ 643094 h 1984549"/>
                  <a:gd name="connsiteX270" fmla="*/ 1557495 w 1708220"/>
                  <a:gd name="connsiteY270" fmla="*/ 648118 h 1984549"/>
                  <a:gd name="connsiteX271" fmla="*/ 1537398 w 1708220"/>
                  <a:gd name="connsiteY271" fmla="*/ 653142 h 1984549"/>
                  <a:gd name="connsiteX272" fmla="*/ 1507253 w 1708220"/>
                  <a:gd name="connsiteY272" fmla="*/ 658167 h 1984549"/>
                  <a:gd name="connsiteX273" fmla="*/ 1487156 w 1708220"/>
                  <a:gd name="connsiteY273" fmla="*/ 663191 h 1984549"/>
                  <a:gd name="connsiteX274" fmla="*/ 1517301 w 1708220"/>
                  <a:gd name="connsiteY274" fmla="*/ 653142 h 1984549"/>
                  <a:gd name="connsiteX275" fmla="*/ 1527350 w 1708220"/>
                  <a:gd name="connsiteY275" fmla="*/ 643094 h 1984549"/>
                  <a:gd name="connsiteX276" fmla="*/ 1557495 w 1708220"/>
                  <a:gd name="connsiteY276" fmla="*/ 633046 h 1984549"/>
                  <a:gd name="connsiteX277" fmla="*/ 1637882 w 1708220"/>
                  <a:gd name="connsiteY277" fmla="*/ 638070 h 1984549"/>
                  <a:gd name="connsiteX278" fmla="*/ 1668027 w 1708220"/>
                  <a:gd name="connsiteY278" fmla="*/ 648118 h 1984549"/>
                  <a:gd name="connsiteX279" fmla="*/ 1683099 w 1708220"/>
                  <a:gd name="connsiteY279" fmla="*/ 653142 h 1984549"/>
                  <a:gd name="connsiteX280" fmla="*/ 1693147 w 1708220"/>
                  <a:gd name="connsiteY280" fmla="*/ 663191 h 1984549"/>
                  <a:gd name="connsiteX281" fmla="*/ 1703196 w 1708220"/>
                  <a:gd name="connsiteY281" fmla="*/ 693336 h 1984549"/>
                  <a:gd name="connsiteX282" fmla="*/ 1708220 w 1708220"/>
                  <a:gd name="connsiteY282" fmla="*/ 763674 h 1984549"/>
                  <a:gd name="connsiteX283" fmla="*/ 1698172 w 1708220"/>
                  <a:gd name="connsiteY283" fmla="*/ 828989 h 1984549"/>
                  <a:gd name="connsiteX284" fmla="*/ 1693147 w 1708220"/>
                  <a:gd name="connsiteY284" fmla="*/ 849085 h 1984549"/>
                  <a:gd name="connsiteX285" fmla="*/ 1683099 w 1708220"/>
                  <a:gd name="connsiteY285" fmla="*/ 869182 h 1984549"/>
                  <a:gd name="connsiteX286" fmla="*/ 1668027 w 1708220"/>
                  <a:gd name="connsiteY286" fmla="*/ 899327 h 1984549"/>
                  <a:gd name="connsiteX287" fmla="*/ 1652954 w 1708220"/>
                  <a:gd name="connsiteY287" fmla="*/ 904351 h 1984549"/>
                  <a:gd name="connsiteX288" fmla="*/ 1607736 w 1708220"/>
                  <a:gd name="connsiteY288" fmla="*/ 924448 h 1984549"/>
                  <a:gd name="connsiteX289" fmla="*/ 1592664 w 1708220"/>
                  <a:gd name="connsiteY289" fmla="*/ 929472 h 1984549"/>
                  <a:gd name="connsiteX290" fmla="*/ 1577591 w 1708220"/>
                  <a:gd name="connsiteY290" fmla="*/ 939520 h 1984549"/>
                  <a:gd name="connsiteX291" fmla="*/ 1537398 w 1708220"/>
                  <a:gd name="connsiteY291" fmla="*/ 949569 h 1984549"/>
                  <a:gd name="connsiteX292" fmla="*/ 1492180 w 1708220"/>
                  <a:gd name="connsiteY292" fmla="*/ 964641 h 1984549"/>
                  <a:gd name="connsiteX293" fmla="*/ 1502229 w 1708220"/>
                  <a:gd name="connsiteY293" fmla="*/ 954593 h 1984549"/>
                  <a:gd name="connsiteX294" fmla="*/ 1517301 w 1708220"/>
                  <a:gd name="connsiteY294" fmla="*/ 949569 h 1984549"/>
                  <a:gd name="connsiteX295" fmla="*/ 1637882 w 1708220"/>
                  <a:gd name="connsiteY295" fmla="*/ 954593 h 1984549"/>
                  <a:gd name="connsiteX296" fmla="*/ 1652954 w 1708220"/>
                  <a:gd name="connsiteY296" fmla="*/ 959617 h 1984549"/>
                  <a:gd name="connsiteX297" fmla="*/ 1688123 w 1708220"/>
                  <a:gd name="connsiteY297" fmla="*/ 964641 h 1984549"/>
                  <a:gd name="connsiteX298" fmla="*/ 1698172 w 1708220"/>
                  <a:gd name="connsiteY298" fmla="*/ 994786 h 1984549"/>
                  <a:gd name="connsiteX299" fmla="*/ 1688123 w 1708220"/>
                  <a:gd name="connsiteY299" fmla="*/ 1185705 h 1984549"/>
                  <a:gd name="connsiteX300" fmla="*/ 1683099 w 1708220"/>
                  <a:gd name="connsiteY300" fmla="*/ 1457011 h 1984549"/>
                  <a:gd name="connsiteX301" fmla="*/ 1688123 w 1708220"/>
                  <a:gd name="connsiteY301" fmla="*/ 1577591 h 1984549"/>
                  <a:gd name="connsiteX302" fmla="*/ 1698172 w 1708220"/>
                  <a:gd name="connsiteY302" fmla="*/ 1652953 h 1984549"/>
                  <a:gd name="connsiteX303" fmla="*/ 1703196 w 1708220"/>
                  <a:gd name="connsiteY303" fmla="*/ 1738364 h 1984549"/>
                  <a:gd name="connsiteX304" fmla="*/ 1693147 w 1708220"/>
                  <a:gd name="connsiteY304" fmla="*/ 1853920 h 1984549"/>
                  <a:gd name="connsiteX305" fmla="*/ 1688123 w 1708220"/>
                  <a:gd name="connsiteY305" fmla="*/ 1899138 h 1984549"/>
                  <a:gd name="connsiteX306" fmla="*/ 1683099 w 1708220"/>
                  <a:gd name="connsiteY306" fmla="*/ 1964452 h 1984549"/>
                  <a:gd name="connsiteX307" fmla="*/ 1668027 w 1708220"/>
                  <a:gd name="connsiteY307" fmla="*/ 1959428 h 1984549"/>
                  <a:gd name="connsiteX308" fmla="*/ 1014884 w 1708220"/>
                  <a:gd name="connsiteY308" fmla="*/ 1959428 h 1984549"/>
                  <a:gd name="connsiteX309" fmla="*/ 994787 w 1708220"/>
                  <a:gd name="connsiteY309" fmla="*/ 1954404 h 1984549"/>
                  <a:gd name="connsiteX310" fmla="*/ 934497 w 1708220"/>
                  <a:gd name="connsiteY310" fmla="*/ 1949380 h 1984549"/>
                  <a:gd name="connsiteX311" fmla="*/ 914400 w 1708220"/>
                  <a:gd name="connsiteY311" fmla="*/ 1944356 h 1984549"/>
                  <a:gd name="connsiteX312" fmla="*/ 643095 w 1708220"/>
                  <a:gd name="connsiteY312" fmla="*/ 1944356 h 1984549"/>
                  <a:gd name="connsiteX313" fmla="*/ 557684 w 1708220"/>
                  <a:gd name="connsiteY313" fmla="*/ 1959428 h 1984549"/>
                  <a:gd name="connsiteX314" fmla="*/ 512466 w 1708220"/>
                  <a:gd name="connsiteY314" fmla="*/ 1964452 h 1984549"/>
                  <a:gd name="connsiteX315" fmla="*/ 482321 w 1708220"/>
                  <a:gd name="connsiteY315" fmla="*/ 1969476 h 1984549"/>
                  <a:gd name="connsiteX316" fmla="*/ 336620 w 1708220"/>
                  <a:gd name="connsiteY316" fmla="*/ 1974501 h 1984549"/>
                  <a:gd name="connsiteX317" fmla="*/ 231112 w 1708220"/>
                  <a:gd name="connsiteY317" fmla="*/ 1984549 h 1984549"/>
                  <a:gd name="connsiteX318" fmla="*/ 120580 w 1708220"/>
                  <a:gd name="connsiteY318" fmla="*/ 1979525 h 1984549"/>
                  <a:gd name="connsiteX319" fmla="*/ 55266 w 1708220"/>
                  <a:gd name="connsiteY319" fmla="*/ 1964452 h 1984549"/>
                  <a:gd name="connsiteX320" fmla="*/ 15073 w 1708220"/>
                  <a:gd name="connsiteY320" fmla="*/ 1969476 h 198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1708220" h="1984549">
                    <a:moveTo>
                      <a:pt x="15073" y="1969476"/>
                    </a:moveTo>
                    <a:cubicBezTo>
                      <a:pt x="7537" y="1966127"/>
                      <a:pt x="12296" y="1952594"/>
                      <a:pt x="10049" y="1944356"/>
                    </a:cubicBezTo>
                    <a:cubicBezTo>
                      <a:pt x="7262" y="1934137"/>
                      <a:pt x="0" y="1914211"/>
                      <a:pt x="0" y="1914211"/>
                    </a:cubicBezTo>
                    <a:cubicBezTo>
                      <a:pt x="1675" y="1892439"/>
                      <a:pt x="2315" y="1870563"/>
                      <a:pt x="5024" y="1848896"/>
                    </a:cubicBezTo>
                    <a:cubicBezTo>
                      <a:pt x="5681" y="1843641"/>
                      <a:pt x="7324" y="1838365"/>
                      <a:pt x="10049" y="1833824"/>
                    </a:cubicBezTo>
                    <a:cubicBezTo>
                      <a:pt x="16087" y="1823760"/>
                      <a:pt x="26709" y="1820979"/>
                      <a:pt x="35169" y="1813727"/>
                    </a:cubicBezTo>
                    <a:cubicBezTo>
                      <a:pt x="77806" y="1777181"/>
                      <a:pt x="35738" y="1806648"/>
                      <a:pt x="70339" y="1783582"/>
                    </a:cubicBezTo>
                    <a:cubicBezTo>
                      <a:pt x="99133" y="1740389"/>
                      <a:pt x="60794" y="1791217"/>
                      <a:pt x="95460" y="1763485"/>
                    </a:cubicBezTo>
                    <a:cubicBezTo>
                      <a:pt x="100175" y="1759713"/>
                      <a:pt x="100388" y="1751613"/>
                      <a:pt x="105508" y="1748413"/>
                    </a:cubicBezTo>
                    <a:cubicBezTo>
                      <a:pt x="114490" y="1742799"/>
                      <a:pt x="125605" y="1741714"/>
                      <a:pt x="135653" y="1738364"/>
                    </a:cubicBezTo>
                    <a:lnTo>
                      <a:pt x="165798" y="1728316"/>
                    </a:lnTo>
                    <a:lnTo>
                      <a:pt x="200967" y="1723292"/>
                    </a:lnTo>
                    <a:cubicBezTo>
                      <a:pt x="226088" y="1724967"/>
                      <a:pt x="251307" y="1725536"/>
                      <a:pt x="276330" y="1728316"/>
                    </a:cubicBezTo>
                    <a:cubicBezTo>
                      <a:pt x="281593" y="1728901"/>
                      <a:pt x="286264" y="1732056"/>
                      <a:pt x="291402" y="1733340"/>
                    </a:cubicBezTo>
                    <a:cubicBezTo>
                      <a:pt x="299687" y="1735411"/>
                      <a:pt x="308284" y="1736117"/>
                      <a:pt x="316523" y="1738364"/>
                    </a:cubicBezTo>
                    <a:cubicBezTo>
                      <a:pt x="326742" y="1741151"/>
                      <a:pt x="336620" y="1745063"/>
                      <a:pt x="346668" y="1748413"/>
                    </a:cubicBezTo>
                    <a:lnTo>
                      <a:pt x="376813" y="1758461"/>
                    </a:lnTo>
                    <a:cubicBezTo>
                      <a:pt x="381837" y="1760136"/>
                      <a:pt x="386662" y="1762614"/>
                      <a:pt x="391886" y="1763485"/>
                    </a:cubicBezTo>
                    <a:lnTo>
                      <a:pt x="422031" y="1768509"/>
                    </a:lnTo>
                    <a:cubicBezTo>
                      <a:pt x="427055" y="1770184"/>
                      <a:pt x="431965" y="1772249"/>
                      <a:pt x="437103" y="1773534"/>
                    </a:cubicBezTo>
                    <a:cubicBezTo>
                      <a:pt x="468525" y="1781390"/>
                      <a:pt x="485534" y="1780500"/>
                      <a:pt x="522514" y="1783582"/>
                    </a:cubicBezTo>
                    <a:cubicBezTo>
                      <a:pt x="547976" y="1809042"/>
                      <a:pt x="515024" y="1779088"/>
                      <a:pt x="547635" y="1798655"/>
                    </a:cubicBezTo>
                    <a:cubicBezTo>
                      <a:pt x="557699" y="1804693"/>
                      <a:pt x="560480" y="1815315"/>
                      <a:pt x="567732" y="1823775"/>
                    </a:cubicBezTo>
                    <a:cubicBezTo>
                      <a:pt x="573897" y="1830968"/>
                      <a:pt x="587829" y="1843872"/>
                      <a:pt x="587829" y="1843872"/>
                    </a:cubicBezTo>
                    <a:cubicBezTo>
                      <a:pt x="593135" y="1859791"/>
                      <a:pt x="591771" y="1860105"/>
                      <a:pt x="602901" y="1874017"/>
                    </a:cubicBezTo>
                    <a:cubicBezTo>
                      <a:pt x="605860" y="1877716"/>
                      <a:pt x="608888" y="1881628"/>
                      <a:pt x="612950" y="1884065"/>
                    </a:cubicBezTo>
                    <a:cubicBezTo>
                      <a:pt x="617491" y="1886790"/>
                      <a:pt x="622998" y="1887415"/>
                      <a:pt x="628022" y="1889090"/>
                    </a:cubicBezTo>
                    <a:cubicBezTo>
                      <a:pt x="638984" y="1921975"/>
                      <a:pt x="623759" y="1889698"/>
                      <a:pt x="648119" y="1909186"/>
                    </a:cubicBezTo>
                    <a:cubicBezTo>
                      <a:pt x="652834" y="1912958"/>
                      <a:pt x="653897" y="1919989"/>
                      <a:pt x="658167" y="1924259"/>
                    </a:cubicBezTo>
                    <a:cubicBezTo>
                      <a:pt x="662437" y="1928529"/>
                      <a:pt x="668216" y="1930958"/>
                      <a:pt x="673240" y="1934307"/>
                    </a:cubicBezTo>
                    <a:cubicBezTo>
                      <a:pt x="674915" y="1897463"/>
                      <a:pt x="681327" y="1860530"/>
                      <a:pt x="678264" y="1823775"/>
                    </a:cubicBezTo>
                    <a:cubicBezTo>
                      <a:pt x="677763" y="1817757"/>
                      <a:pt x="664967" y="1819498"/>
                      <a:pt x="663191" y="1813727"/>
                    </a:cubicBezTo>
                    <a:cubicBezTo>
                      <a:pt x="657751" y="1796047"/>
                      <a:pt x="660559" y="1776804"/>
                      <a:pt x="658167" y="1758461"/>
                    </a:cubicBezTo>
                    <a:cubicBezTo>
                      <a:pt x="655532" y="1738258"/>
                      <a:pt x="654562" y="1717499"/>
                      <a:pt x="648119" y="1698171"/>
                    </a:cubicBezTo>
                    <a:lnTo>
                      <a:pt x="638071" y="1668026"/>
                    </a:lnTo>
                    <a:cubicBezTo>
                      <a:pt x="639746" y="1644580"/>
                      <a:pt x="639010" y="1620835"/>
                      <a:pt x="643095" y="1597687"/>
                    </a:cubicBezTo>
                    <a:cubicBezTo>
                      <a:pt x="644144" y="1591741"/>
                      <a:pt x="648023" y="1585815"/>
                      <a:pt x="653143" y="1582615"/>
                    </a:cubicBezTo>
                    <a:cubicBezTo>
                      <a:pt x="662125" y="1577001"/>
                      <a:pt x="683288" y="1572567"/>
                      <a:pt x="683288" y="1572567"/>
                    </a:cubicBezTo>
                    <a:cubicBezTo>
                      <a:pt x="686637" y="1569217"/>
                      <a:pt x="689099" y="1564636"/>
                      <a:pt x="693336" y="1562518"/>
                    </a:cubicBezTo>
                    <a:cubicBezTo>
                      <a:pt x="702810" y="1557781"/>
                      <a:pt x="723482" y="1552470"/>
                      <a:pt x="723482" y="1552470"/>
                    </a:cubicBezTo>
                    <a:cubicBezTo>
                      <a:pt x="728506" y="1549121"/>
                      <a:pt x="733153" y="1545122"/>
                      <a:pt x="738554" y="1542422"/>
                    </a:cubicBezTo>
                    <a:cubicBezTo>
                      <a:pt x="743291" y="1540053"/>
                      <a:pt x="748997" y="1539969"/>
                      <a:pt x="753627" y="1537397"/>
                    </a:cubicBezTo>
                    <a:cubicBezTo>
                      <a:pt x="764184" y="1531532"/>
                      <a:pt x="772315" y="1521121"/>
                      <a:pt x="783772" y="1517301"/>
                    </a:cubicBezTo>
                    <a:cubicBezTo>
                      <a:pt x="788796" y="1515626"/>
                      <a:pt x="794215" y="1514848"/>
                      <a:pt x="798844" y="1512276"/>
                    </a:cubicBezTo>
                    <a:cubicBezTo>
                      <a:pt x="809401" y="1506411"/>
                      <a:pt x="817532" y="1495999"/>
                      <a:pt x="828989" y="1492180"/>
                    </a:cubicBezTo>
                    <a:lnTo>
                      <a:pt x="859134" y="1482131"/>
                    </a:lnTo>
                    <a:lnTo>
                      <a:pt x="874207" y="1477107"/>
                    </a:lnTo>
                    <a:cubicBezTo>
                      <a:pt x="887604" y="1436916"/>
                      <a:pt x="874207" y="1487155"/>
                      <a:pt x="874207" y="1446962"/>
                    </a:cubicBezTo>
                    <a:cubicBezTo>
                      <a:pt x="874207" y="1426796"/>
                      <a:pt x="877556" y="1406769"/>
                      <a:pt x="879231" y="1386672"/>
                    </a:cubicBezTo>
                    <a:cubicBezTo>
                      <a:pt x="870996" y="1361967"/>
                      <a:pt x="879484" y="1372453"/>
                      <a:pt x="864158" y="1381648"/>
                    </a:cubicBezTo>
                    <a:cubicBezTo>
                      <a:pt x="859617" y="1384373"/>
                      <a:pt x="854110" y="1384997"/>
                      <a:pt x="849086" y="1386672"/>
                    </a:cubicBezTo>
                    <a:cubicBezTo>
                      <a:pt x="845737" y="1391696"/>
                      <a:pt x="842810" y="1397030"/>
                      <a:pt x="839038" y="1401745"/>
                    </a:cubicBezTo>
                    <a:cubicBezTo>
                      <a:pt x="836079" y="1405444"/>
                      <a:pt x="831107" y="1407556"/>
                      <a:pt x="828989" y="1411793"/>
                    </a:cubicBezTo>
                    <a:cubicBezTo>
                      <a:pt x="824252" y="1421267"/>
                      <a:pt x="826431" y="1434448"/>
                      <a:pt x="818941" y="1441938"/>
                    </a:cubicBezTo>
                    <a:cubicBezTo>
                      <a:pt x="770573" y="1490306"/>
                      <a:pt x="822024" y="1441483"/>
                      <a:pt x="783772" y="1472083"/>
                    </a:cubicBezTo>
                    <a:cubicBezTo>
                      <a:pt x="780073" y="1475042"/>
                      <a:pt x="777960" y="1480013"/>
                      <a:pt x="773723" y="1482131"/>
                    </a:cubicBezTo>
                    <a:cubicBezTo>
                      <a:pt x="764249" y="1486868"/>
                      <a:pt x="753626" y="1488830"/>
                      <a:pt x="743578" y="1492180"/>
                    </a:cubicBezTo>
                    <a:cubicBezTo>
                      <a:pt x="688611" y="1510503"/>
                      <a:pt x="771871" y="1481280"/>
                      <a:pt x="713433" y="1507252"/>
                    </a:cubicBezTo>
                    <a:cubicBezTo>
                      <a:pt x="703754" y="1511554"/>
                      <a:pt x="693336" y="1513951"/>
                      <a:pt x="683288" y="1517301"/>
                    </a:cubicBezTo>
                    <a:lnTo>
                      <a:pt x="668216" y="1522325"/>
                    </a:lnTo>
                    <a:cubicBezTo>
                      <a:pt x="659862" y="1530678"/>
                      <a:pt x="653190" y="1536035"/>
                      <a:pt x="648119" y="1547446"/>
                    </a:cubicBezTo>
                    <a:cubicBezTo>
                      <a:pt x="643817" y="1557125"/>
                      <a:pt x="641421" y="1567543"/>
                      <a:pt x="638071" y="1577591"/>
                    </a:cubicBezTo>
                    <a:lnTo>
                      <a:pt x="633046" y="1592663"/>
                    </a:lnTo>
                    <a:cubicBezTo>
                      <a:pt x="631371" y="1597687"/>
                      <a:pt x="630960" y="1603329"/>
                      <a:pt x="628022" y="1607736"/>
                    </a:cubicBezTo>
                    <a:lnTo>
                      <a:pt x="617974" y="1622808"/>
                    </a:lnTo>
                    <a:cubicBezTo>
                      <a:pt x="614624" y="1632856"/>
                      <a:pt x="615414" y="1645463"/>
                      <a:pt x="607925" y="1652953"/>
                    </a:cubicBezTo>
                    <a:cubicBezTo>
                      <a:pt x="573732" y="1687149"/>
                      <a:pt x="627153" y="1635037"/>
                      <a:pt x="582805" y="1673050"/>
                    </a:cubicBezTo>
                    <a:cubicBezTo>
                      <a:pt x="569393" y="1684546"/>
                      <a:pt x="563609" y="1696096"/>
                      <a:pt x="547635" y="1703195"/>
                    </a:cubicBezTo>
                    <a:cubicBezTo>
                      <a:pt x="531904" y="1710186"/>
                      <a:pt x="514099" y="1714092"/>
                      <a:pt x="497394" y="1718268"/>
                    </a:cubicBezTo>
                    <a:cubicBezTo>
                      <a:pt x="458875" y="1716593"/>
                      <a:pt x="420279" y="1716201"/>
                      <a:pt x="381838" y="1713244"/>
                    </a:cubicBezTo>
                    <a:cubicBezTo>
                      <a:pt x="376557" y="1712838"/>
                      <a:pt x="371857" y="1709674"/>
                      <a:pt x="366765" y="1708219"/>
                    </a:cubicBezTo>
                    <a:cubicBezTo>
                      <a:pt x="360126" y="1706322"/>
                      <a:pt x="353479" y="1704330"/>
                      <a:pt x="346668" y="1703195"/>
                    </a:cubicBezTo>
                    <a:cubicBezTo>
                      <a:pt x="333350" y="1700975"/>
                      <a:pt x="319820" y="1700224"/>
                      <a:pt x="306475" y="1698171"/>
                    </a:cubicBezTo>
                    <a:cubicBezTo>
                      <a:pt x="291667" y="1695893"/>
                      <a:pt x="251061" y="1686398"/>
                      <a:pt x="241161" y="1683098"/>
                    </a:cubicBezTo>
                    <a:lnTo>
                      <a:pt x="211016" y="1673050"/>
                    </a:lnTo>
                    <a:cubicBezTo>
                      <a:pt x="185551" y="1647587"/>
                      <a:pt x="218509" y="1677547"/>
                      <a:pt x="185895" y="1657978"/>
                    </a:cubicBezTo>
                    <a:cubicBezTo>
                      <a:pt x="181833" y="1655541"/>
                      <a:pt x="179545" y="1650888"/>
                      <a:pt x="175846" y="1647929"/>
                    </a:cubicBezTo>
                    <a:cubicBezTo>
                      <a:pt x="171131" y="1644157"/>
                      <a:pt x="165358" y="1641811"/>
                      <a:pt x="160774" y="1637881"/>
                    </a:cubicBezTo>
                    <a:cubicBezTo>
                      <a:pt x="118133" y="1601332"/>
                      <a:pt x="160207" y="1630804"/>
                      <a:pt x="125605" y="1607736"/>
                    </a:cubicBezTo>
                    <a:cubicBezTo>
                      <a:pt x="123930" y="1602712"/>
                      <a:pt x="122949" y="1597400"/>
                      <a:pt x="120580" y="1592663"/>
                    </a:cubicBezTo>
                    <a:cubicBezTo>
                      <a:pt x="114242" y="1579988"/>
                      <a:pt x="109829" y="1576888"/>
                      <a:pt x="100484" y="1567542"/>
                    </a:cubicBezTo>
                    <a:cubicBezTo>
                      <a:pt x="98809" y="1562518"/>
                      <a:pt x="98185" y="1557011"/>
                      <a:pt x="95460" y="1552470"/>
                    </a:cubicBezTo>
                    <a:cubicBezTo>
                      <a:pt x="93023" y="1548408"/>
                      <a:pt x="87529" y="1546659"/>
                      <a:pt x="85411" y="1542422"/>
                    </a:cubicBezTo>
                    <a:cubicBezTo>
                      <a:pt x="80674" y="1532948"/>
                      <a:pt x="75363" y="1512276"/>
                      <a:pt x="75363" y="1512276"/>
                    </a:cubicBezTo>
                    <a:cubicBezTo>
                      <a:pt x="73688" y="1500553"/>
                      <a:pt x="73002" y="1488646"/>
                      <a:pt x="70339" y="1477107"/>
                    </a:cubicBezTo>
                    <a:cubicBezTo>
                      <a:pt x="67957" y="1466786"/>
                      <a:pt x="60290" y="1446962"/>
                      <a:pt x="60290" y="1446962"/>
                    </a:cubicBezTo>
                    <a:cubicBezTo>
                      <a:pt x="61965" y="1438588"/>
                      <a:pt x="59276" y="1427879"/>
                      <a:pt x="65314" y="1421841"/>
                    </a:cubicBezTo>
                    <a:cubicBezTo>
                      <a:pt x="72804" y="1414351"/>
                      <a:pt x="85411" y="1415142"/>
                      <a:pt x="95460" y="1411793"/>
                    </a:cubicBezTo>
                    <a:lnTo>
                      <a:pt x="110532" y="1406769"/>
                    </a:lnTo>
                    <a:cubicBezTo>
                      <a:pt x="113881" y="1403419"/>
                      <a:pt x="116182" y="1398479"/>
                      <a:pt x="120580" y="1396720"/>
                    </a:cubicBezTo>
                    <a:cubicBezTo>
                      <a:pt x="156118" y="1382505"/>
                      <a:pt x="200010" y="1384056"/>
                      <a:pt x="236136" y="1381648"/>
                    </a:cubicBezTo>
                    <a:cubicBezTo>
                      <a:pt x="231112" y="1378299"/>
                      <a:pt x="226718" y="1373720"/>
                      <a:pt x="221064" y="1371600"/>
                    </a:cubicBezTo>
                    <a:cubicBezTo>
                      <a:pt x="205923" y="1365922"/>
                      <a:pt x="152242" y="1362205"/>
                      <a:pt x="145701" y="1361551"/>
                    </a:cubicBezTo>
                    <a:lnTo>
                      <a:pt x="115556" y="1351503"/>
                    </a:lnTo>
                    <a:cubicBezTo>
                      <a:pt x="110532" y="1349828"/>
                      <a:pt x="105677" y="1347518"/>
                      <a:pt x="100484" y="1346479"/>
                    </a:cubicBezTo>
                    <a:cubicBezTo>
                      <a:pt x="90923" y="1344567"/>
                      <a:pt x="70593" y="1341582"/>
                      <a:pt x="60290" y="1336430"/>
                    </a:cubicBezTo>
                    <a:cubicBezTo>
                      <a:pt x="54889" y="1333730"/>
                      <a:pt x="50242" y="1329731"/>
                      <a:pt x="45218" y="1326382"/>
                    </a:cubicBezTo>
                    <a:cubicBezTo>
                      <a:pt x="43543" y="1321358"/>
                      <a:pt x="42919" y="1315850"/>
                      <a:pt x="40194" y="1311309"/>
                    </a:cubicBezTo>
                    <a:cubicBezTo>
                      <a:pt x="37757" y="1307247"/>
                      <a:pt x="32263" y="1305498"/>
                      <a:pt x="30145" y="1301261"/>
                    </a:cubicBezTo>
                    <a:cubicBezTo>
                      <a:pt x="25408" y="1291787"/>
                      <a:pt x="23446" y="1281164"/>
                      <a:pt x="20097" y="1271116"/>
                    </a:cubicBezTo>
                    <a:lnTo>
                      <a:pt x="15073" y="1256044"/>
                    </a:lnTo>
                    <a:cubicBezTo>
                      <a:pt x="16748" y="1225899"/>
                      <a:pt x="17235" y="1195664"/>
                      <a:pt x="20097" y="1165608"/>
                    </a:cubicBezTo>
                    <a:cubicBezTo>
                      <a:pt x="20599" y="1160336"/>
                      <a:pt x="22396" y="1155077"/>
                      <a:pt x="25121" y="1150536"/>
                    </a:cubicBezTo>
                    <a:cubicBezTo>
                      <a:pt x="27558" y="1146474"/>
                      <a:pt x="31820" y="1143837"/>
                      <a:pt x="35169" y="1140487"/>
                    </a:cubicBezTo>
                    <a:cubicBezTo>
                      <a:pt x="36844" y="1135463"/>
                      <a:pt x="37622" y="1130044"/>
                      <a:pt x="40194" y="1125415"/>
                    </a:cubicBezTo>
                    <a:cubicBezTo>
                      <a:pt x="46059" y="1114858"/>
                      <a:pt x="60290" y="1095270"/>
                      <a:pt x="60290" y="1095270"/>
                    </a:cubicBezTo>
                    <a:lnTo>
                      <a:pt x="100484" y="974690"/>
                    </a:lnTo>
                    <a:lnTo>
                      <a:pt x="115556" y="929472"/>
                    </a:lnTo>
                    <a:cubicBezTo>
                      <a:pt x="117231" y="924448"/>
                      <a:pt x="117642" y="918806"/>
                      <a:pt x="120580" y="914400"/>
                    </a:cubicBezTo>
                    <a:lnTo>
                      <a:pt x="130629" y="899327"/>
                    </a:lnTo>
                    <a:cubicBezTo>
                      <a:pt x="138595" y="875429"/>
                      <a:pt x="137078" y="871168"/>
                      <a:pt x="150725" y="854109"/>
                    </a:cubicBezTo>
                    <a:cubicBezTo>
                      <a:pt x="153684" y="850410"/>
                      <a:pt x="157815" y="847760"/>
                      <a:pt x="160774" y="844061"/>
                    </a:cubicBezTo>
                    <a:cubicBezTo>
                      <a:pt x="172382" y="829552"/>
                      <a:pt x="167390" y="829725"/>
                      <a:pt x="180871" y="818940"/>
                    </a:cubicBezTo>
                    <a:cubicBezTo>
                      <a:pt x="185586" y="815168"/>
                      <a:pt x="190425" y="811344"/>
                      <a:pt x="195943" y="808892"/>
                    </a:cubicBezTo>
                    <a:cubicBezTo>
                      <a:pt x="205622" y="804590"/>
                      <a:pt x="226088" y="798844"/>
                      <a:pt x="226088" y="798844"/>
                    </a:cubicBezTo>
                    <a:cubicBezTo>
                      <a:pt x="236136" y="802193"/>
                      <a:pt x="245957" y="806323"/>
                      <a:pt x="256233" y="808892"/>
                    </a:cubicBezTo>
                    <a:cubicBezTo>
                      <a:pt x="281468" y="815200"/>
                      <a:pt x="269779" y="811732"/>
                      <a:pt x="291402" y="818940"/>
                    </a:cubicBezTo>
                    <a:cubicBezTo>
                      <a:pt x="301450" y="825639"/>
                      <a:pt x="310090" y="835218"/>
                      <a:pt x="321547" y="839037"/>
                    </a:cubicBezTo>
                    <a:lnTo>
                      <a:pt x="366765" y="854109"/>
                    </a:lnTo>
                    <a:cubicBezTo>
                      <a:pt x="371789" y="855784"/>
                      <a:pt x="377431" y="856196"/>
                      <a:pt x="381838" y="859134"/>
                    </a:cubicBezTo>
                    <a:cubicBezTo>
                      <a:pt x="391886" y="865833"/>
                      <a:pt x="400526" y="875411"/>
                      <a:pt x="411983" y="879230"/>
                    </a:cubicBezTo>
                    <a:lnTo>
                      <a:pt x="442128" y="889279"/>
                    </a:lnTo>
                    <a:lnTo>
                      <a:pt x="457200" y="894303"/>
                    </a:lnTo>
                    <a:cubicBezTo>
                      <a:pt x="460550" y="897652"/>
                      <a:pt x="463012" y="902233"/>
                      <a:pt x="467249" y="904351"/>
                    </a:cubicBezTo>
                    <a:cubicBezTo>
                      <a:pt x="473425" y="907439"/>
                      <a:pt x="480706" y="907478"/>
                      <a:pt x="487345" y="909375"/>
                    </a:cubicBezTo>
                    <a:cubicBezTo>
                      <a:pt x="492437" y="910830"/>
                      <a:pt x="497681" y="912031"/>
                      <a:pt x="502418" y="914400"/>
                    </a:cubicBezTo>
                    <a:cubicBezTo>
                      <a:pt x="507819" y="917100"/>
                      <a:pt x="512466" y="921099"/>
                      <a:pt x="517490" y="924448"/>
                    </a:cubicBezTo>
                    <a:cubicBezTo>
                      <a:pt x="527538" y="922773"/>
                      <a:pt x="538097" y="923001"/>
                      <a:pt x="547635" y="919424"/>
                    </a:cubicBezTo>
                    <a:cubicBezTo>
                      <a:pt x="561841" y="914097"/>
                      <a:pt x="558721" y="904404"/>
                      <a:pt x="552660" y="894303"/>
                    </a:cubicBezTo>
                    <a:cubicBezTo>
                      <a:pt x="550223" y="890241"/>
                      <a:pt x="547206" y="885404"/>
                      <a:pt x="542611" y="884255"/>
                    </a:cubicBezTo>
                    <a:cubicBezTo>
                      <a:pt x="526283" y="880173"/>
                      <a:pt x="509116" y="880905"/>
                      <a:pt x="492369" y="879230"/>
                    </a:cubicBezTo>
                    <a:cubicBezTo>
                      <a:pt x="487345" y="877555"/>
                      <a:pt x="482457" y="875397"/>
                      <a:pt x="477297" y="874206"/>
                    </a:cubicBezTo>
                    <a:cubicBezTo>
                      <a:pt x="460655" y="870366"/>
                      <a:pt x="443257" y="869559"/>
                      <a:pt x="427055" y="864158"/>
                    </a:cubicBezTo>
                    <a:cubicBezTo>
                      <a:pt x="417007" y="860808"/>
                      <a:pt x="407186" y="856678"/>
                      <a:pt x="396910" y="854109"/>
                    </a:cubicBezTo>
                    <a:cubicBezTo>
                      <a:pt x="366538" y="846516"/>
                      <a:pt x="383362" y="851268"/>
                      <a:pt x="346668" y="839037"/>
                    </a:cubicBezTo>
                    <a:lnTo>
                      <a:pt x="301451" y="823964"/>
                    </a:lnTo>
                    <a:lnTo>
                      <a:pt x="286378" y="818940"/>
                    </a:lnTo>
                    <a:lnTo>
                      <a:pt x="271306" y="813916"/>
                    </a:lnTo>
                    <a:cubicBezTo>
                      <a:pt x="247042" y="789655"/>
                      <a:pt x="277875" y="819171"/>
                      <a:pt x="246185" y="793819"/>
                    </a:cubicBezTo>
                    <a:cubicBezTo>
                      <a:pt x="242486" y="790860"/>
                      <a:pt x="240198" y="786208"/>
                      <a:pt x="236136" y="783771"/>
                    </a:cubicBezTo>
                    <a:cubicBezTo>
                      <a:pt x="231595" y="781046"/>
                      <a:pt x="226088" y="780422"/>
                      <a:pt x="221064" y="778747"/>
                    </a:cubicBezTo>
                    <a:cubicBezTo>
                      <a:pt x="203527" y="761208"/>
                      <a:pt x="212514" y="773191"/>
                      <a:pt x="200967" y="738553"/>
                    </a:cubicBezTo>
                    <a:lnTo>
                      <a:pt x="195943" y="723481"/>
                    </a:lnTo>
                    <a:cubicBezTo>
                      <a:pt x="197618" y="715107"/>
                      <a:pt x="196820" y="705825"/>
                      <a:pt x="200967" y="698360"/>
                    </a:cubicBezTo>
                    <a:cubicBezTo>
                      <a:pt x="211804" y="678853"/>
                      <a:pt x="219346" y="678836"/>
                      <a:pt x="236136" y="673239"/>
                    </a:cubicBezTo>
                    <a:lnTo>
                      <a:pt x="256233" y="653142"/>
                    </a:lnTo>
                    <a:cubicBezTo>
                      <a:pt x="259583" y="649793"/>
                      <a:pt x="263654" y="647035"/>
                      <a:pt x="266282" y="643094"/>
                    </a:cubicBezTo>
                    <a:cubicBezTo>
                      <a:pt x="269631" y="638070"/>
                      <a:pt x="272061" y="632292"/>
                      <a:pt x="276330" y="628022"/>
                    </a:cubicBezTo>
                    <a:cubicBezTo>
                      <a:pt x="286071" y="618281"/>
                      <a:pt x="294214" y="617036"/>
                      <a:pt x="306475" y="612949"/>
                    </a:cubicBezTo>
                    <a:cubicBezTo>
                      <a:pt x="311499" y="609600"/>
                      <a:pt x="317003" y="606877"/>
                      <a:pt x="321547" y="602901"/>
                    </a:cubicBezTo>
                    <a:cubicBezTo>
                      <a:pt x="330459" y="595103"/>
                      <a:pt x="338294" y="586154"/>
                      <a:pt x="346668" y="577780"/>
                    </a:cubicBezTo>
                    <a:cubicBezTo>
                      <a:pt x="350018" y="574430"/>
                      <a:pt x="352775" y="570359"/>
                      <a:pt x="356717" y="567731"/>
                    </a:cubicBezTo>
                    <a:cubicBezTo>
                      <a:pt x="366602" y="561141"/>
                      <a:pt x="374681" y="557178"/>
                      <a:pt x="381838" y="547635"/>
                    </a:cubicBezTo>
                    <a:cubicBezTo>
                      <a:pt x="389084" y="537974"/>
                      <a:pt x="393395" y="526029"/>
                      <a:pt x="401934" y="517490"/>
                    </a:cubicBezTo>
                    <a:cubicBezTo>
                      <a:pt x="405284" y="514140"/>
                      <a:pt x="409024" y="511140"/>
                      <a:pt x="411983" y="507441"/>
                    </a:cubicBezTo>
                    <a:cubicBezTo>
                      <a:pt x="415755" y="502726"/>
                      <a:pt x="417007" y="495718"/>
                      <a:pt x="422031" y="492369"/>
                    </a:cubicBezTo>
                    <a:cubicBezTo>
                      <a:pt x="427776" y="488539"/>
                      <a:pt x="435429" y="489020"/>
                      <a:pt x="442128" y="487345"/>
                    </a:cubicBezTo>
                    <a:cubicBezTo>
                      <a:pt x="462225" y="489020"/>
                      <a:pt x="482429" y="489704"/>
                      <a:pt x="502418" y="492369"/>
                    </a:cubicBezTo>
                    <a:cubicBezTo>
                      <a:pt x="526814" y="495622"/>
                      <a:pt x="509424" y="496573"/>
                      <a:pt x="527539" y="507441"/>
                    </a:cubicBezTo>
                    <a:cubicBezTo>
                      <a:pt x="532080" y="510166"/>
                      <a:pt x="537587" y="510790"/>
                      <a:pt x="542611" y="512465"/>
                    </a:cubicBezTo>
                    <a:cubicBezTo>
                      <a:pt x="551957" y="521811"/>
                      <a:pt x="555057" y="526225"/>
                      <a:pt x="567732" y="532562"/>
                    </a:cubicBezTo>
                    <a:cubicBezTo>
                      <a:pt x="572469" y="534930"/>
                      <a:pt x="577781" y="535911"/>
                      <a:pt x="582805" y="537586"/>
                    </a:cubicBezTo>
                    <a:cubicBezTo>
                      <a:pt x="608260" y="563044"/>
                      <a:pt x="575320" y="533097"/>
                      <a:pt x="607925" y="552659"/>
                    </a:cubicBezTo>
                    <a:cubicBezTo>
                      <a:pt x="642408" y="573348"/>
                      <a:pt x="590351" y="553499"/>
                      <a:pt x="633046" y="567731"/>
                    </a:cubicBezTo>
                    <a:cubicBezTo>
                      <a:pt x="636396" y="564382"/>
                      <a:pt x="643095" y="562420"/>
                      <a:pt x="643095" y="557683"/>
                    </a:cubicBezTo>
                    <a:cubicBezTo>
                      <a:pt x="643095" y="552946"/>
                      <a:pt x="637283" y="549753"/>
                      <a:pt x="633046" y="547635"/>
                    </a:cubicBezTo>
                    <a:cubicBezTo>
                      <a:pt x="606145" y="534184"/>
                      <a:pt x="582915" y="535587"/>
                      <a:pt x="552660" y="532562"/>
                    </a:cubicBezTo>
                    <a:cubicBezTo>
                      <a:pt x="535121" y="515025"/>
                      <a:pt x="547104" y="524012"/>
                      <a:pt x="512466" y="512465"/>
                    </a:cubicBezTo>
                    <a:lnTo>
                      <a:pt x="497394" y="507441"/>
                    </a:lnTo>
                    <a:cubicBezTo>
                      <a:pt x="473125" y="483175"/>
                      <a:pt x="503969" y="512702"/>
                      <a:pt x="472273" y="487345"/>
                    </a:cubicBezTo>
                    <a:cubicBezTo>
                      <a:pt x="468574" y="484386"/>
                      <a:pt x="465574" y="480646"/>
                      <a:pt x="462224" y="477296"/>
                    </a:cubicBezTo>
                    <a:cubicBezTo>
                      <a:pt x="460549" y="472272"/>
                      <a:pt x="459925" y="466765"/>
                      <a:pt x="457200" y="462224"/>
                    </a:cubicBezTo>
                    <a:cubicBezTo>
                      <a:pt x="454763" y="458162"/>
                      <a:pt x="450111" y="455874"/>
                      <a:pt x="447152" y="452175"/>
                    </a:cubicBezTo>
                    <a:cubicBezTo>
                      <a:pt x="443380" y="447460"/>
                      <a:pt x="440453" y="442127"/>
                      <a:pt x="437103" y="437103"/>
                    </a:cubicBezTo>
                    <a:cubicBezTo>
                      <a:pt x="438778" y="427055"/>
                      <a:pt x="439918" y="416902"/>
                      <a:pt x="442128" y="406958"/>
                    </a:cubicBezTo>
                    <a:cubicBezTo>
                      <a:pt x="443277" y="401788"/>
                      <a:pt x="443407" y="395630"/>
                      <a:pt x="447152" y="391885"/>
                    </a:cubicBezTo>
                    <a:cubicBezTo>
                      <a:pt x="450897" y="388140"/>
                      <a:pt x="457200" y="388536"/>
                      <a:pt x="462224" y="386861"/>
                    </a:cubicBezTo>
                    <a:cubicBezTo>
                      <a:pt x="472186" y="376899"/>
                      <a:pt x="483619" y="362838"/>
                      <a:pt x="497394" y="356716"/>
                    </a:cubicBezTo>
                    <a:cubicBezTo>
                      <a:pt x="521280" y="346100"/>
                      <a:pt x="532406" y="345857"/>
                      <a:pt x="557684" y="341644"/>
                    </a:cubicBezTo>
                    <a:cubicBezTo>
                      <a:pt x="564383" y="343319"/>
                      <a:pt x="571604" y="343580"/>
                      <a:pt x="577780" y="346668"/>
                    </a:cubicBezTo>
                    <a:cubicBezTo>
                      <a:pt x="582017" y="348786"/>
                      <a:pt x="584130" y="353757"/>
                      <a:pt x="587829" y="356716"/>
                    </a:cubicBezTo>
                    <a:cubicBezTo>
                      <a:pt x="592544" y="360488"/>
                      <a:pt x="598186" y="362992"/>
                      <a:pt x="602901" y="366764"/>
                    </a:cubicBezTo>
                    <a:cubicBezTo>
                      <a:pt x="606600" y="369723"/>
                      <a:pt x="609251" y="373854"/>
                      <a:pt x="612950" y="376813"/>
                    </a:cubicBezTo>
                    <a:cubicBezTo>
                      <a:pt x="617665" y="380585"/>
                      <a:pt x="623438" y="382931"/>
                      <a:pt x="628022" y="386861"/>
                    </a:cubicBezTo>
                    <a:cubicBezTo>
                      <a:pt x="658809" y="413250"/>
                      <a:pt x="638772" y="397786"/>
                      <a:pt x="658167" y="422030"/>
                    </a:cubicBezTo>
                    <a:cubicBezTo>
                      <a:pt x="661126" y="425729"/>
                      <a:pt x="664426" y="429237"/>
                      <a:pt x="668216" y="432079"/>
                    </a:cubicBezTo>
                    <a:cubicBezTo>
                      <a:pt x="677877" y="439325"/>
                      <a:pt x="698361" y="452175"/>
                      <a:pt x="698361" y="452175"/>
                    </a:cubicBezTo>
                    <a:cubicBezTo>
                      <a:pt x="700036" y="447151"/>
                      <a:pt x="703970" y="442366"/>
                      <a:pt x="703385" y="437103"/>
                    </a:cubicBezTo>
                    <a:cubicBezTo>
                      <a:pt x="702296" y="427304"/>
                      <a:pt x="696148" y="403339"/>
                      <a:pt x="683288" y="396909"/>
                    </a:cubicBezTo>
                    <a:cubicBezTo>
                      <a:pt x="673814" y="392172"/>
                      <a:pt x="653143" y="386861"/>
                      <a:pt x="653143" y="386861"/>
                    </a:cubicBezTo>
                    <a:cubicBezTo>
                      <a:pt x="648119" y="383512"/>
                      <a:pt x="643472" y="379513"/>
                      <a:pt x="638071" y="376813"/>
                    </a:cubicBezTo>
                    <a:cubicBezTo>
                      <a:pt x="633334" y="374445"/>
                      <a:pt x="627628" y="374361"/>
                      <a:pt x="622998" y="371789"/>
                    </a:cubicBezTo>
                    <a:cubicBezTo>
                      <a:pt x="612441" y="365924"/>
                      <a:pt x="592853" y="351692"/>
                      <a:pt x="592853" y="351692"/>
                    </a:cubicBezTo>
                    <a:cubicBezTo>
                      <a:pt x="584261" y="325916"/>
                      <a:pt x="577863" y="324704"/>
                      <a:pt x="587829" y="301450"/>
                    </a:cubicBezTo>
                    <a:cubicBezTo>
                      <a:pt x="590207" y="295900"/>
                      <a:pt x="593162" y="290150"/>
                      <a:pt x="597877" y="286378"/>
                    </a:cubicBezTo>
                    <a:cubicBezTo>
                      <a:pt x="602013" y="283069"/>
                      <a:pt x="607926" y="283028"/>
                      <a:pt x="612950" y="281353"/>
                    </a:cubicBezTo>
                    <a:cubicBezTo>
                      <a:pt x="651280" y="243023"/>
                      <a:pt x="606737" y="283073"/>
                      <a:pt x="643095" y="261257"/>
                    </a:cubicBezTo>
                    <a:cubicBezTo>
                      <a:pt x="677578" y="240567"/>
                      <a:pt x="625516" y="260416"/>
                      <a:pt x="668216" y="246184"/>
                    </a:cubicBezTo>
                    <a:cubicBezTo>
                      <a:pt x="673240" y="242835"/>
                      <a:pt x="678573" y="239908"/>
                      <a:pt x="683288" y="236136"/>
                    </a:cubicBezTo>
                    <a:cubicBezTo>
                      <a:pt x="686987" y="233177"/>
                      <a:pt x="689274" y="228524"/>
                      <a:pt x="693336" y="226087"/>
                    </a:cubicBezTo>
                    <a:cubicBezTo>
                      <a:pt x="697877" y="223362"/>
                      <a:pt x="703385" y="222738"/>
                      <a:pt x="708409" y="221063"/>
                    </a:cubicBezTo>
                    <a:cubicBezTo>
                      <a:pt x="728423" y="191042"/>
                      <a:pt x="706564" y="217147"/>
                      <a:pt x="733530" y="200967"/>
                    </a:cubicBezTo>
                    <a:cubicBezTo>
                      <a:pt x="737592" y="198530"/>
                      <a:pt x="739516" y="193355"/>
                      <a:pt x="743578" y="190918"/>
                    </a:cubicBezTo>
                    <a:cubicBezTo>
                      <a:pt x="748725" y="187830"/>
                      <a:pt x="774995" y="181808"/>
                      <a:pt x="778747" y="180870"/>
                    </a:cubicBezTo>
                    <a:cubicBezTo>
                      <a:pt x="792145" y="182545"/>
                      <a:pt x="805738" y="183065"/>
                      <a:pt x="818941" y="185894"/>
                    </a:cubicBezTo>
                    <a:cubicBezTo>
                      <a:pt x="829298" y="188113"/>
                      <a:pt x="849086" y="195942"/>
                      <a:pt x="849086" y="195942"/>
                    </a:cubicBezTo>
                    <a:cubicBezTo>
                      <a:pt x="855785" y="202641"/>
                      <a:pt x="866187" y="207051"/>
                      <a:pt x="869183" y="216039"/>
                    </a:cubicBezTo>
                    <a:lnTo>
                      <a:pt x="879231" y="246184"/>
                    </a:lnTo>
                    <a:cubicBezTo>
                      <a:pt x="880906" y="251208"/>
                      <a:pt x="882971" y="256119"/>
                      <a:pt x="884255" y="261257"/>
                    </a:cubicBezTo>
                    <a:cubicBezTo>
                      <a:pt x="885930" y="267956"/>
                      <a:pt x="886191" y="275177"/>
                      <a:pt x="889279" y="281353"/>
                    </a:cubicBezTo>
                    <a:cubicBezTo>
                      <a:pt x="891398" y="285590"/>
                      <a:pt x="895978" y="288052"/>
                      <a:pt x="899328" y="291402"/>
                    </a:cubicBezTo>
                    <a:cubicBezTo>
                      <a:pt x="901003" y="296426"/>
                      <a:pt x="900607" y="302729"/>
                      <a:pt x="904352" y="306474"/>
                    </a:cubicBezTo>
                    <a:cubicBezTo>
                      <a:pt x="908097" y="310219"/>
                      <a:pt x="914883" y="308773"/>
                      <a:pt x="919424" y="311498"/>
                    </a:cubicBezTo>
                    <a:cubicBezTo>
                      <a:pt x="953906" y="332188"/>
                      <a:pt x="901851" y="312340"/>
                      <a:pt x="944545" y="326571"/>
                    </a:cubicBezTo>
                    <a:cubicBezTo>
                      <a:pt x="965877" y="319461"/>
                      <a:pt x="967039" y="324588"/>
                      <a:pt x="954594" y="291402"/>
                    </a:cubicBezTo>
                    <a:cubicBezTo>
                      <a:pt x="951893" y="284200"/>
                      <a:pt x="933678" y="274909"/>
                      <a:pt x="929473" y="271305"/>
                    </a:cubicBezTo>
                    <a:cubicBezTo>
                      <a:pt x="922280" y="265140"/>
                      <a:pt x="917259" y="256463"/>
                      <a:pt x="909376" y="251208"/>
                    </a:cubicBezTo>
                    <a:cubicBezTo>
                      <a:pt x="874824" y="228174"/>
                      <a:pt x="890688" y="234931"/>
                      <a:pt x="864158" y="226087"/>
                    </a:cubicBezTo>
                    <a:cubicBezTo>
                      <a:pt x="852201" y="190214"/>
                      <a:pt x="859985" y="204755"/>
                      <a:pt x="844062" y="180870"/>
                    </a:cubicBezTo>
                    <a:cubicBezTo>
                      <a:pt x="845737" y="170822"/>
                      <a:pt x="845509" y="160263"/>
                      <a:pt x="849086" y="150725"/>
                    </a:cubicBezTo>
                    <a:cubicBezTo>
                      <a:pt x="854097" y="137361"/>
                      <a:pt x="882649" y="132838"/>
                      <a:pt x="889279" y="130628"/>
                    </a:cubicBezTo>
                    <a:lnTo>
                      <a:pt x="904352" y="125604"/>
                    </a:lnTo>
                    <a:lnTo>
                      <a:pt x="919424" y="120580"/>
                    </a:lnTo>
                    <a:cubicBezTo>
                      <a:pt x="922774" y="117230"/>
                      <a:pt x="925236" y="112650"/>
                      <a:pt x="929473" y="110531"/>
                    </a:cubicBezTo>
                    <a:cubicBezTo>
                      <a:pt x="969607" y="90464"/>
                      <a:pt x="1026868" y="97281"/>
                      <a:pt x="1065125" y="95459"/>
                    </a:cubicBezTo>
                    <a:cubicBezTo>
                      <a:pt x="1101933" y="83190"/>
                      <a:pt x="1053893" y="98033"/>
                      <a:pt x="1125416" y="85411"/>
                    </a:cubicBezTo>
                    <a:cubicBezTo>
                      <a:pt x="1236288" y="65845"/>
                      <a:pt x="1085629" y="83360"/>
                      <a:pt x="1215851" y="70338"/>
                    </a:cubicBezTo>
                    <a:cubicBezTo>
                      <a:pt x="1252008" y="58286"/>
                      <a:pt x="1206834" y="72915"/>
                      <a:pt x="1251020" y="60290"/>
                    </a:cubicBezTo>
                    <a:cubicBezTo>
                      <a:pt x="1256112" y="58835"/>
                      <a:pt x="1261000" y="56720"/>
                      <a:pt x="1266092" y="55265"/>
                    </a:cubicBezTo>
                    <a:cubicBezTo>
                      <a:pt x="1319284" y="40066"/>
                      <a:pt x="1244636" y="64091"/>
                      <a:pt x="1316334" y="40193"/>
                    </a:cubicBezTo>
                    <a:lnTo>
                      <a:pt x="1331407" y="35169"/>
                    </a:lnTo>
                    <a:lnTo>
                      <a:pt x="1346479" y="30145"/>
                    </a:lnTo>
                    <a:cubicBezTo>
                      <a:pt x="1349829" y="26795"/>
                      <a:pt x="1352291" y="22215"/>
                      <a:pt x="1356528" y="20096"/>
                    </a:cubicBezTo>
                    <a:cubicBezTo>
                      <a:pt x="1366002" y="15359"/>
                      <a:pt x="1386673" y="10048"/>
                      <a:pt x="1386673" y="10048"/>
                    </a:cubicBezTo>
                    <a:cubicBezTo>
                      <a:pt x="1400071" y="11723"/>
                      <a:pt x="1414330" y="10057"/>
                      <a:pt x="1426866" y="15072"/>
                    </a:cubicBezTo>
                    <a:cubicBezTo>
                      <a:pt x="1432472" y="17315"/>
                      <a:pt x="1433142" y="25430"/>
                      <a:pt x="1436914" y="30145"/>
                    </a:cubicBezTo>
                    <a:cubicBezTo>
                      <a:pt x="1439873" y="33844"/>
                      <a:pt x="1443613" y="36844"/>
                      <a:pt x="1446963" y="40193"/>
                    </a:cubicBezTo>
                    <a:cubicBezTo>
                      <a:pt x="1458509" y="74832"/>
                      <a:pt x="1449521" y="62849"/>
                      <a:pt x="1467060" y="80386"/>
                    </a:cubicBezTo>
                    <a:lnTo>
                      <a:pt x="1477108" y="50241"/>
                    </a:lnTo>
                    <a:cubicBezTo>
                      <a:pt x="1478783" y="45217"/>
                      <a:pt x="1478388" y="38914"/>
                      <a:pt x="1482132" y="35169"/>
                    </a:cubicBezTo>
                    <a:cubicBezTo>
                      <a:pt x="1498841" y="18459"/>
                      <a:pt x="1484426" y="29879"/>
                      <a:pt x="1507253" y="20096"/>
                    </a:cubicBezTo>
                    <a:cubicBezTo>
                      <a:pt x="1514137" y="17146"/>
                      <a:pt x="1520337" y="12678"/>
                      <a:pt x="1527350" y="10048"/>
                    </a:cubicBezTo>
                    <a:cubicBezTo>
                      <a:pt x="1535460" y="7007"/>
                      <a:pt x="1565745" y="1364"/>
                      <a:pt x="1572567" y="0"/>
                    </a:cubicBezTo>
                    <a:cubicBezTo>
                      <a:pt x="1582615" y="1675"/>
                      <a:pt x="1593867" y="-30"/>
                      <a:pt x="1602712" y="5024"/>
                    </a:cubicBezTo>
                    <a:cubicBezTo>
                      <a:pt x="1607310" y="7651"/>
                      <a:pt x="1605650" y="15228"/>
                      <a:pt x="1607736" y="20096"/>
                    </a:cubicBezTo>
                    <a:cubicBezTo>
                      <a:pt x="1617935" y="43894"/>
                      <a:pt x="1613609" y="37409"/>
                      <a:pt x="1632857" y="50241"/>
                    </a:cubicBezTo>
                    <a:cubicBezTo>
                      <a:pt x="1636207" y="55265"/>
                      <a:pt x="1639040" y="60675"/>
                      <a:pt x="1642906" y="65314"/>
                    </a:cubicBezTo>
                    <a:cubicBezTo>
                      <a:pt x="1647455" y="70772"/>
                      <a:pt x="1654527" y="74175"/>
                      <a:pt x="1657978" y="80386"/>
                    </a:cubicBezTo>
                    <a:cubicBezTo>
                      <a:pt x="1663540" y="90397"/>
                      <a:pt x="1669807" y="117652"/>
                      <a:pt x="1673051" y="130628"/>
                    </a:cubicBezTo>
                    <a:cubicBezTo>
                      <a:pt x="1671376" y="155749"/>
                      <a:pt x="1673858" y="181499"/>
                      <a:pt x="1668027" y="205991"/>
                    </a:cubicBezTo>
                    <a:cubicBezTo>
                      <a:pt x="1661229" y="234543"/>
                      <a:pt x="1649654" y="232746"/>
                      <a:pt x="1632857" y="246184"/>
                    </a:cubicBezTo>
                    <a:cubicBezTo>
                      <a:pt x="1629158" y="249143"/>
                      <a:pt x="1626158" y="252883"/>
                      <a:pt x="1622809" y="256233"/>
                    </a:cubicBezTo>
                    <a:cubicBezTo>
                      <a:pt x="1621134" y="261257"/>
                      <a:pt x="1621530" y="267560"/>
                      <a:pt x="1617785" y="271305"/>
                    </a:cubicBezTo>
                    <a:cubicBezTo>
                      <a:pt x="1614040" y="275050"/>
                      <a:pt x="1607962" y="275629"/>
                      <a:pt x="1602712" y="276329"/>
                    </a:cubicBezTo>
                    <a:cubicBezTo>
                      <a:pt x="1582723" y="278994"/>
                      <a:pt x="1562519" y="279678"/>
                      <a:pt x="1542422" y="281353"/>
                    </a:cubicBezTo>
                    <a:cubicBezTo>
                      <a:pt x="1535723" y="283028"/>
                      <a:pt x="1529150" y="285328"/>
                      <a:pt x="1522325" y="286378"/>
                    </a:cubicBezTo>
                    <a:cubicBezTo>
                      <a:pt x="1447086" y="297954"/>
                      <a:pt x="1502365" y="285088"/>
                      <a:pt x="1457011" y="296426"/>
                    </a:cubicBezTo>
                    <a:cubicBezTo>
                      <a:pt x="1462035" y="298101"/>
                      <a:pt x="1466820" y="302035"/>
                      <a:pt x="1472084" y="301450"/>
                    </a:cubicBezTo>
                    <a:cubicBezTo>
                      <a:pt x="1482611" y="300280"/>
                      <a:pt x="1502229" y="291402"/>
                      <a:pt x="1502229" y="291402"/>
                    </a:cubicBezTo>
                    <a:cubicBezTo>
                      <a:pt x="1544097" y="293077"/>
                      <a:pt x="1586038" y="293441"/>
                      <a:pt x="1627833" y="296426"/>
                    </a:cubicBezTo>
                    <a:cubicBezTo>
                      <a:pt x="1633116" y="296803"/>
                      <a:pt x="1639828" y="297140"/>
                      <a:pt x="1642906" y="301450"/>
                    </a:cubicBezTo>
                    <a:cubicBezTo>
                      <a:pt x="1649062" y="310069"/>
                      <a:pt x="1650385" y="321319"/>
                      <a:pt x="1652954" y="331595"/>
                    </a:cubicBezTo>
                    <a:lnTo>
                      <a:pt x="1663002" y="371789"/>
                    </a:lnTo>
                    <a:cubicBezTo>
                      <a:pt x="1664677" y="388536"/>
                      <a:pt x="1666907" y="405237"/>
                      <a:pt x="1668027" y="422030"/>
                    </a:cubicBezTo>
                    <a:cubicBezTo>
                      <a:pt x="1677798" y="568578"/>
                      <a:pt x="1667252" y="476120"/>
                      <a:pt x="1678075" y="562707"/>
                    </a:cubicBezTo>
                    <a:cubicBezTo>
                      <a:pt x="1676400" y="582804"/>
                      <a:pt x="1678982" y="603722"/>
                      <a:pt x="1673051" y="622997"/>
                    </a:cubicBezTo>
                    <a:cubicBezTo>
                      <a:pt x="1671493" y="628059"/>
                      <a:pt x="1663070" y="626567"/>
                      <a:pt x="1657978" y="628022"/>
                    </a:cubicBezTo>
                    <a:cubicBezTo>
                      <a:pt x="1651339" y="629919"/>
                      <a:pt x="1644521" y="631149"/>
                      <a:pt x="1637882" y="633046"/>
                    </a:cubicBezTo>
                    <a:cubicBezTo>
                      <a:pt x="1632790" y="634501"/>
                      <a:pt x="1628002" y="637031"/>
                      <a:pt x="1622809" y="638070"/>
                    </a:cubicBezTo>
                    <a:cubicBezTo>
                      <a:pt x="1611197" y="640392"/>
                      <a:pt x="1599344" y="641293"/>
                      <a:pt x="1587640" y="643094"/>
                    </a:cubicBezTo>
                    <a:cubicBezTo>
                      <a:pt x="1577572" y="644643"/>
                      <a:pt x="1567484" y="646120"/>
                      <a:pt x="1557495" y="648118"/>
                    </a:cubicBezTo>
                    <a:cubicBezTo>
                      <a:pt x="1550724" y="649472"/>
                      <a:pt x="1544169" y="651788"/>
                      <a:pt x="1537398" y="653142"/>
                    </a:cubicBezTo>
                    <a:cubicBezTo>
                      <a:pt x="1527409" y="655140"/>
                      <a:pt x="1517242" y="656169"/>
                      <a:pt x="1507253" y="658167"/>
                    </a:cubicBezTo>
                    <a:cubicBezTo>
                      <a:pt x="1500482" y="659521"/>
                      <a:pt x="1480980" y="666280"/>
                      <a:pt x="1487156" y="663191"/>
                    </a:cubicBezTo>
                    <a:cubicBezTo>
                      <a:pt x="1496629" y="658453"/>
                      <a:pt x="1517301" y="653142"/>
                      <a:pt x="1517301" y="653142"/>
                    </a:cubicBezTo>
                    <a:cubicBezTo>
                      <a:pt x="1520651" y="649793"/>
                      <a:pt x="1523113" y="645212"/>
                      <a:pt x="1527350" y="643094"/>
                    </a:cubicBezTo>
                    <a:cubicBezTo>
                      <a:pt x="1536824" y="638357"/>
                      <a:pt x="1557495" y="633046"/>
                      <a:pt x="1557495" y="633046"/>
                    </a:cubicBezTo>
                    <a:cubicBezTo>
                      <a:pt x="1584291" y="634721"/>
                      <a:pt x="1611280" y="634443"/>
                      <a:pt x="1637882" y="638070"/>
                    </a:cubicBezTo>
                    <a:cubicBezTo>
                      <a:pt x="1648377" y="639501"/>
                      <a:pt x="1657979" y="644769"/>
                      <a:pt x="1668027" y="648118"/>
                    </a:cubicBezTo>
                    <a:lnTo>
                      <a:pt x="1683099" y="653142"/>
                    </a:lnTo>
                    <a:cubicBezTo>
                      <a:pt x="1686448" y="656492"/>
                      <a:pt x="1691029" y="658954"/>
                      <a:pt x="1693147" y="663191"/>
                    </a:cubicBezTo>
                    <a:cubicBezTo>
                      <a:pt x="1697884" y="672665"/>
                      <a:pt x="1703196" y="693336"/>
                      <a:pt x="1703196" y="693336"/>
                    </a:cubicBezTo>
                    <a:cubicBezTo>
                      <a:pt x="1704871" y="716782"/>
                      <a:pt x="1708220" y="740168"/>
                      <a:pt x="1708220" y="763674"/>
                    </a:cubicBezTo>
                    <a:cubicBezTo>
                      <a:pt x="1708220" y="816184"/>
                      <a:pt x="1706771" y="798893"/>
                      <a:pt x="1698172" y="828989"/>
                    </a:cubicBezTo>
                    <a:cubicBezTo>
                      <a:pt x="1696275" y="835628"/>
                      <a:pt x="1695572" y="842620"/>
                      <a:pt x="1693147" y="849085"/>
                    </a:cubicBezTo>
                    <a:cubicBezTo>
                      <a:pt x="1690517" y="856098"/>
                      <a:pt x="1686049" y="862298"/>
                      <a:pt x="1683099" y="869182"/>
                    </a:cubicBezTo>
                    <a:cubicBezTo>
                      <a:pt x="1678351" y="880262"/>
                      <a:pt x="1678522" y="890932"/>
                      <a:pt x="1668027" y="899327"/>
                    </a:cubicBezTo>
                    <a:cubicBezTo>
                      <a:pt x="1663891" y="902635"/>
                      <a:pt x="1657978" y="902676"/>
                      <a:pt x="1652954" y="904351"/>
                    </a:cubicBezTo>
                    <a:cubicBezTo>
                      <a:pt x="1629069" y="920276"/>
                      <a:pt x="1643611" y="912490"/>
                      <a:pt x="1607736" y="924448"/>
                    </a:cubicBezTo>
                    <a:cubicBezTo>
                      <a:pt x="1602712" y="926123"/>
                      <a:pt x="1597070" y="926535"/>
                      <a:pt x="1592664" y="929472"/>
                    </a:cubicBezTo>
                    <a:cubicBezTo>
                      <a:pt x="1587640" y="932821"/>
                      <a:pt x="1583266" y="937456"/>
                      <a:pt x="1577591" y="939520"/>
                    </a:cubicBezTo>
                    <a:cubicBezTo>
                      <a:pt x="1564612" y="944240"/>
                      <a:pt x="1537398" y="949569"/>
                      <a:pt x="1537398" y="949569"/>
                    </a:cubicBezTo>
                    <a:cubicBezTo>
                      <a:pt x="1523576" y="958783"/>
                      <a:pt x="1511871" y="969564"/>
                      <a:pt x="1492180" y="964641"/>
                    </a:cubicBezTo>
                    <a:cubicBezTo>
                      <a:pt x="1487585" y="963492"/>
                      <a:pt x="1498167" y="957030"/>
                      <a:pt x="1502229" y="954593"/>
                    </a:cubicBezTo>
                    <a:cubicBezTo>
                      <a:pt x="1506770" y="951868"/>
                      <a:pt x="1512277" y="951244"/>
                      <a:pt x="1517301" y="949569"/>
                    </a:cubicBezTo>
                    <a:cubicBezTo>
                      <a:pt x="1557495" y="951244"/>
                      <a:pt x="1597763" y="951621"/>
                      <a:pt x="1637882" y="954593"/>
                    </a:cubicBezTo>
                    <a:cubicBezTo>
                      <a:pt x="1643163" y="954984"/>
                      <a:pt x="1647761" y="958578"/>
                      <a:pt x="1652954" y="959617"/>
                    </a:cubicBezTo>
                    <a:cubicBezTo>
                      <a:pt x="1664566" y="961939"/>
                      <a:pt x="1676400" y="962966"/>
                      <a:pt x="1688123" y="964641"/>
                    </a:cubicBezTo>
                    <a:cubicBezTo>
                      <a:pt x="1691473" y="974689"/>
                      <a:pt x="1698503" y="984199"/>
                      <a:pt x="1698172" y="994786"/>
                    </a:cubicBezTo>
                    <a:cubicBezTo>
                      <a:pt x="1692829" y="1165742"/>
                      <a:pt x="1701961" y="1102672"/>
                      <a:pt x="1688123" y="1185705"/>
                    </a:cubicBezTo>
                    <a:cubicBezTo>
                      <a:pt x="1686448" y="1276140"/>
                      <a:pt x="1683099" y="1366560"/>
                      <a:pt x="1683099" y="1457011"/>
                    </a:cubicBezTo>
                    <a:cubicBezTo>
                      <a:pt x="1683099" y="1497239"/>
                      <a:pt x="1685828" y="1537428"/>
                      <a:pt x="1688123" y="1577591"/>
                    </a:cubicBezTo>
                    <a:cubicBezTo>
                      <a:pt x="1691052" y="1628857"/>
                      <a:pt x="1689675" y="1618972"/>
                      <a:pt x="1698172" y="1652953"/>
                    </a:cubicBezTo>
                    <a:cubicBezTo>
                      <a:pt x="1699847" y="1681423"/>
                      <a:pt x="1703196" y="1709844"/>
                      <a:pt x="1703196" y="1738364"/>
                    </a:cubicBezTo>
                    <a:cubicBezTo>
                      <a:pt x="1703196" y="1828275"/>
                      <a:pt x="1707944" y="1809538"/>
                      <a:pt x="1693147" y="1853920"/>
                    </a:cubicBezTo>
                    <a:cubicBezTo>
                      <a:pt x="1691472" y="1868993"/>
                      <a:pt x="1689496" y="1884035"/>
                      <a:pt x="1688123" y="1899138"/>
                    </a:cubicBezTo>
                    <a:cubicBezTo>
                      <a:pt x="1686146" y="1920884"/>
                      <a:pt x="1690004" y="1943737"/>
                      <a:pt x="1683099" y="1964452"/>
                    </a:cubicBezTo>
                    <a:cubicBezTo>
                      <a:pt x="1681424" y="1969476"/>
                      <a:pt x="1673051" y="1961103"/>
                      <a:pt x="1668027" y="1959428"/>
                    </a:cubicBezTo>
                    <a:cubicBezTo>
                      <a:pt x="1388659" y="1963010"/>
                      <a:pt x="1273668" y="1968670"/>
                      <a:pt x="1014884" y="1959428"/>
                    </a:cubicBezTo>
                    <a:cubicBezTo>
                      <a:pt x="1007983" y="1959182"/>
                      <a:pt x="1001639" y="1955260"/>
                      <a:pt x="994787" y="1954404"/>
                    </a:cubicBezTo>
                    <a:cubicBezTo>
                      <a:pt x="974776" y="1951903"/>
                      <a:pt x="954594" y="1951055"/>
                      <a:pt x="934497" y="1949380"/>
                    </a:cubicBezTo>
                    <a:cubicBezTo>
                      <a:pt x="927798" y="1947705"/>
                      <a:pt x="921225" y="1945406"/>
                      <a:pt x="914400" y="1944356"/>
                    </a:cubicBezTo>
                    <a:cubicBezTo>
                      <a:pt x="823414" y="1930357"/>
                      <a:pt x="739444" y="1942215"/>
                      <a:pt x="643095" y="1944356"/>
                    </a:cubicBezTo>
                    <a:cubicBezTo>
                      <a:pt x="605108" y="1953852"/>
                      <a:pt x="618724" y="1951105"/>
                      <a:pt x="557684" y="1959428"/>
                    </a:cubicBezTo>
                    <a:cubicBezTo>
                      <a:pt x="542658" y="1961477"/>
                      <a:pt x="527498" y="1962448"/>
                      <a:pt x="512466" y="1964452"/>
                    </a:cubicBezTo>
                    <a:cubicBezTo>
                      <a:pt x="502368" y="1965798"/>
                      <a:pt x="492491" y="1968895"/>
                      <a:pt x="482321" y="1969476"/>
                    </a:cubicBezTo>
                    <a:cubicBezTo>
                      <a:pt x="433804" y="1972249"/>
                      <a:pt x="385187" y="1972826"/>
                      <a:pt x="336620" y="1974501"/>
                    </a:cubicBezTo>
                    <a:cubicBezTo>
                      <a:pt x="295483" y="1981357"/>
                      <a:pt x="282429" y="1984549"/>
                      <a:pt x="231112" y="1984549"/>
                    </a:cubicBezTo>
                    <a:cubicBezTo>
                      <a:pt x="194230" y="1984549"/>
                      <a:pt x="157424" y="1981200"/>
                      <a:pt x="120580" y="1979525"/>
                    </a:cubicBezTo>
                    <a:cubicBezTo>
                      <a:pt x="97104" y="1973655"/>
                      <a:pt x="78469" y="1968319"/>
                      <a:pt x="55266" y="1964452"/>
                    </a:cubicBezTo>
                    <a:cubicBezTo>
                      <a:pt x="23700" y="1959191"/>
                      <a:pt x="22609" y="1972825"/>
                      <a:pt x="15073" y="1969476"/>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5" name="フリーフォーム 774"/>
              <p:cNvSpPr/>
              <p:nvPr/>
            </p:nvSpPr>
            <p:spPr>
              <a:xfrm>
                <a:off x="3758084" y="1472084"/>
                <a:ext cx="2145323" cy="728505"/>
              </a:xfrm>
              <a:custGeom>
                <a:avLst/>
                <a:gdLst>
                  <a:gd name="connsiteX0" fmla="*/ 1959428 w 2145323"/>
                  <a:gd name="connsiteY0" fmla="*/ 316523 h 728505"/>
                  <a:gd name="connsiteX1" fmla="*/ 1974501 w 2145323"/>
                  <a:gd name="connsiteY1" fmla="*/ 341643 h 728505"/>
                  <a:gd name="connsiteX2" fmla="*/ 1984549 w 2145323"/>
                  <a:gd name="connsiteY2" fmla="*/ 371789 h 728505"/>
                  <a:gd name="connsiteX3" fmla="*/ 1989573 w 2145323"/>
                  <a:gd name="connsiteY3" fmla="*/ 597876 h 728505"/>
                  <a:gd name="connsiteX4" fmla="*/ 1999621 w 2145323"/>
                  <a:gd name="connsiteY4" fmla="*/ 612949 h 728505"/>
                  <a:gd name="connsiteX5" fmla="*/ 2019718 w 2145323"/>
                  <a:gd name="connsiteY5" fmla="*/ 633046 h 728505"/>
                  <a:gd name="connsiteX6" fmla="*/ 2034791 w 2145323"/>
                  <a:gd name="connsiteY6" fmla="*/ 658167 h 728505"/>
                  <a:gd name="connsiteX7" fmla="*/ 2080008 w 2145323"/>
                  <a:gd name="connsiteY7" fmla="*/ 713432 h 728505"/>
                  <a:gd name="connsiteX8" fmla="*/ 2095081 w 2145323"/>
                  <a:gd name="connsiteY8" fmla="*/ 718457 h 728505"/>
                  <a:gd name="connsiteX9" fmla="*/ 2135274 w 2145323"/>
                  <a:gd name="connsiteY9" fmla="*/ 713432 h 728505"/>
                  <a:gd name="connsiteX10" fmla="*/ 2140298 w 2145323"/>
                  <a:gd name="connsiteY10" fmla="*/ 688312 h 728505"/>
                  <a:gd name="connsiteX11" fmla="*/ 2145323 w 2145323"/>
                  <a:gd name="connsiteY11" fmla="*/ 673239 h 728505"/>
                  <a:gd name="connsiteX12" fmla="*/ 2140298 w 2145323"/>
                  <a:gd name="connsiteY12" fmla="*/ 638070 h 728505"/>
                  <a:gd name="connsiteX13" fmla="*/ 2135274 w 2145323"/>
                  <a:gd name="connsiteY13" fmla="*/ 622997 h 728505"/>
                  <a:gd name="connsiteX14" fmla="*/ 2120202 w 2145323"/>
                  <a:gd name="connsiteY14" fmla="*/ 612949 h 728505"/>
                  <a:gd name="connsiteX15" fmla="*/ 2110153 w 2145323"/>
                  <a:gd name="connsiteY15" fmla="*/ 602901 h 728505"/>
                  <a:gd name="connsiteX16" fmla="*/ 2095081 w 2145323"/>
                  <a:gd name="connsiteY16" fmla="*/ 597876 h 728505"/>
                  <a:gd name="connsiteX17" fmla="*/ 2080008 w 2145323"/>
                  <a:gd name="connsiteY17" fmla="*/ 587828 h 728505"/>
                  <a:gd name="connsiteX18" fmla="*/ 2064936 w 2145323"/>
                  <a:gd name="connsiteY18" fmla="*/ 557683 h 728505"/>
                  <a:gd name="connsiteX19" fmla="*/ 2054887 w 2145323"/>
                  <a:gd name="connsiteY19" fmla="*/ 542611 h 728505"/>
                  <a:gd name="connsiteX20" fmla="*/ 2044839 w 2145323"/>
                  <a:gd name="connsiteY20" fmla="*/ 472272 h 728505"/>
                  <a:gd name="connsiteX21" fmla="*/ 2049863 w 2145323"/>
                  <a:gd name="connsiteY21" fmla="*/ 175846 h 728505"/>
                  <a:gd name="connsiteX22" fmla="*/ 2044839 w 2145323"/>
                  <a:gd name="connsiteY22" fmla="*/ 115556 h 728505"/>
                  <a:gd name="connsiteX23" fmla="*/ 2024742 w 2145323"/>
                  <a:gd name="connsiteY23" fmla="*/ 75362 h 728505"/>
                  <a:gd name="connsiteX24" fmla="*/ 2009670 w 2145323"/>
                  <a:gd name="connsiteY24" fmla="*/ 65314 h 728505"/>
                  <a:gd name="connsiteX25" fmla="*/ 1999621 w 2145323"/>
                  <a:gd name="connsiteY25" fmla="*/ 55265 h 728505"/>
                  <a:gd name="connsiteX26" fmla="*/ 1969476 w 2145323"/>
                  <a:gd name="connsiteY26" fmla="*/ 40193 h 728505"/>
                  <a:gd name="connsiteX27" fmla="*/ 1914211 w 2145323"/>
                  <a:gd name="connsiteY27" fmla="*/ 35169 h 728505"/>
                  <a:gd name="connsiteX28" fmla="*/ 1884065 w 2145323"/>
                  <a:gd name="connsiteY28" fmla="*/ 30145 h 728505"/>
                  <a:gd name="connsiteX29" fmla="*/ 1848896 w 2145323"/>
                  <a:gd name="connsiteY29" fmla="*/ 20096 h 728505"/>
                  <a:gd name="connsiteX30" fmla="*/ 1758461 w 2145323"/>
                  <a:gd name="connsiteY30" fmla="*/ 10048 h 728505"/>
                  <a:gd name="connsiteX31" fmla="*/ 1703195 w 2145323"/>
                  <a:gd name="connsiteY31" fmla="*/ 0 h 728505"/>
                  <a:gd name="connsiteX32" fmla="*/ 1582615 w 2145323"/>
                  <a:gd name="connsiteY32" fmla="*/ 5024 h 728505"/>
                  <a:gd name="connsiteX33" fmla="*/ 1547446 w 2145323"/>
                  <a:gd name="connsiteY33" fmla="*/ 15072 h 728505"/>
                  <a:gd name="connsiteX34" fmla="*/ 1492180 w 2145323"/>
                  <a:gd name="connsiteY34" fmla="*/ 20096 h 728505"/>
                  <a:gd name="connsiteX35" fmla="*/ 1477107 w 2145323"/>
                  <a:gd name="connsiteY35" fmla="*/ 25120 h 728505"/>
                  <a:gd name="connsiteX36" fmla="*/ 1451986 w 2145323"/>
                  <a:gd name="connsiteY36" fmla="*/ 40193 h 728505"/>
                  <a:gd name="connsiteX37" fmla="*/ 1396720 w 2145323"/>
                  <a:gd name="connsiteY37" fmla="*/ 60290 h 728505"/>
                  <a:gd name="connsiteX38" fmla="*/ 1346479 w 2145323"/>
                  <a:gd name="connsiteY38" fmla="*/ 75362 h 728505"/>
                  <a:gd name="connsiteX39" fmla="*/ 1276140 w 2145323"/>
                  <a:gd name="connsiteY39" fmla="*/ 85411 h 728505"/>
                  <a:gd name="connsiteX40" fmla="*/ 1245995 w 2145323"/>
                  <a:gd name="connsiteY40" fmla="*/ 90435 h 728505"/>
                  <a:gd name="connsiteX41" fmla="*/ 1170632 w 2145323"/>
                  <a:gd name="connsiteY41" fmla="*/ 115556 h 728505"/>
                  <a:gd name="connsiteX42" fmla="*/ 1140487 w 2145323"/>
                  <a:gd name="connsiteY42" fmla="*/ 125604 h 728505"/>
                  <a:gd name="connsiteX43" fmla="*/ 1115367 w 2145323"/>
                  <a:gd name="connsiteY43" fmla="*/ 130628 h 728505"/>
                  <a:gd name="connsiteX44" fmla="*/ 1085221 w 2145323"/>
                  <a:gd name="connsiteY44" fmla="*/ 135652 h 728505"/>
                  <a:gd name="connsiteX45" fmla="*/ 1065125 w 2145323"/>
                  <a:gd name="connsiteY45" fmla="*/ 140676 h 728505"/>
                  <a:gd name="connsiteX46" fmla="*/ 1045028 w 2145323"/>
                  <a:gd name="connsiteY46" fmla="*/ 135652 h 728505"/>
                  <a:gd name="connsiteX47" fmla="*/ 1019907 w 2145323"/>
                  <a:gd name="connsiteY47" fmla="*/ 115556 h 728505"/>
                  <a:gd name="connsiteX48" fmla="*/ 1004835 w 2145323"/>
                  <a:gd name="connsiteY48" fmla="*/ 110531 h 728505"/>
                  <a:gd name="connsiteX49" fmla="*/ 989762 w 2145323"/>
                  <a:gd name="connsiteY49" fmla="*/ 85411 h 728505"/>
                  <a:gd name="connsiteX50" fmla="*/ 984738 w 2145323"/>
                  <a:gd name="connsiteY50" fmla="*/ 70338 h 728505"/>
                  <a:gd name="connsiteX51" fmla="*/ 954593 w 2145323"/>
                  <a:gd name="connsiteY51" fmla="*/ 45217 h 728505"/>
                  <a:gd name="connsiteX52" fmla="*/ 934496 w 2145323"/>
                  <a:gd name="connsiteY52" fmla="*/ 30145 h 728505"/>
                  <a:gd name="connsiteX53" fmla="*/ 884254 w 2145323"/>
                  <a:gd name="connsiteY53" fmla="*/ 10048 h 728505"/>
                  <a:gd name="connsiteX54" fmla="*/ 869182 w 2145323"/>
                  <a:gd name="connsiteY54" fmla="*/ 5024 h 728505"/>
                  <a:gd name="connsiteX55" fmla="*/ 849085 w 2145323"/>
                  <a:gd name="connsiteY55" fmla="*/ 10048 h 728505"/>
                  <a:gd name="connsiteX56" fmla="*/ 839037 w 2145323"/>
                  <a:gd name="connsiteY56" fmla="*/ 25120 h 728505"/>
                  <a:gd name="connsiteX57" fmla="*/ 828989 w 2145323"/>
                  <a:gd name="connsiteY57" fmla="*/ 35169 h 728505"/>
                  <a:gd name="connsiteX58" fmla="*/ 808892 w 2145323"/>
                  <a:gd name="connsiteY58" fmla="*/ 80386 h 728505"/>
                  <a:gd name="connsiteX59" fmla="*/ 793819 w 2145323"/>
                  <a:gd name="connsiteY59" fmla="*/ 125604 h 728505"/>
                  <a:gd name="connsiteX60" fmla="*/ 788795 w 2145323"/>
                  <a:gd name="connsiteY60" fmla="*/ 140676 h 728505"/>
                  <a:gd name="connsiteX61" fmla="*/ 778747 w 2145323"/>
                  <a:gd name="connsiteY61" fmla="*/ 231112 h 728505"/>
                  <a:gd name="connsiteX62" fmla="*/ 768698 w 2145323"/>
                  <a:gd name="connsiteY62" fmla="*/ 261257 h 728505"/>
                  <a:gd name="connsiteX63" fmla="*/ 763674 w 2145323"/>
                  <a:gd name="connsiteY63" fmla="*/ 276329 h 728505"/>
                  <a:gd name="connsiteX64" fmla="*/ 753626 w 2145323"/>
                  <a:gd name="connsiteY64" fmla="*/ 331595 h 728505"/>
                  <a:gd name="connsiteX65" fmla="*/ 738553 w 2145323"/>
                  <a:gd name="connsiteY65" fmla="*/ 356716 h 728505"/>
                  <a:gd name="connsiteX66" fmla="*/ 718457 w 2145323"/>
                  <a:gd name="connsiteY66" fmla="*/ 361740 h 728505"/>
                  <a:gd name="connsiteX67" fmla="*/ 658167 w 2145323"/>
                  <a:gd name="connsiteY67" fmla="*/ 356716 h 728505"/>
                  <a:gd name="connsiteX68" fmla="*/ 587828 w 2145323"/>
                  <a:gd name="connsiteY68" fmla="*/ 346668 h 728505"/>
                  <a:gd name="connsiteX69" fmla="*/ 562707 w 2145323"/>
                  <a:gd name="connsiteY69" fmla="*/ 341643 h 728505"/>
                  <a:gd name="connsiteX70" fmla="*/ 401934 w 2145323"/>
                  <a:gd name="connsiteY70" fmla="*/ 331595 h 728505"/>
                  <a:gd name="connsiteX71" fmla="*/ 336619 w 2145323"/>
                  <a:gd name="connsiteY71" fmla="*/ 346668 h 728505"/>
                  <a:gd name="connsiteX72" fmla="*/ 321547 w 2145323"/>
                  <a:gd name="connsiteY72" fmla="*/ 351692 h 728505"/>
                  <a:gd name="connsiteX73" fmla="*/ 291402 w 2145323"/>
                  <a:gd name="connsiteY73" fmla="*/ 366764 h 728505"/>
                  <a:gd name="connsiteX74" fmla="*/ 261257 w 2145323"/>
                  <a:gd name="connsiteY74" fmla="*/ 376813 h 728505"/>
                  <a:gd name="connsiteX75" fmla="*/ 236136 w 2145323"/>
                  <a:gd name="connsiteY75" fmla="*/ 391885 h 728505"/>
                  <a:gd name="connsiteX76" fmla="*/ 226087 w 2145323"/>
                  <a:gd name="connsiteY76" fmla="*/ 401934 h 728505"/>
                  <a:gd name="connsiteX77" fmla="*/ 211015 w 2145323"/>
                  <a:gd name="connsiteY77" fmla="*/ 411982 h 728505"/>
                  <a:gd name="connsiteX78" fmla="*/ 175846 w 2145323"/>
                  <a:gd name="connsiteY78" fmla="*/ 452175 h 728505"/>
                  <a:gd name="connsiteX79" fmla="*/ 165797 w 2145323"/>
                  <a:gd name="connsiteY79" fmla="*/ 462224 h 728505"/>
                  <a:gd name="connsiteX80" fmla="*/ 135652 w 2145323"/>
                  <a:gd name="connsiteY80" fmla="*/ 482320 h 728505"/>
                  <a:gd name="connsiteX81" fmla="*/ 105507 w 2145323"/>
                  <a:gd name="connsiteY81" fmla="*/ 502417 h 728505"/>
                  <a:gd name="connsiteX82" fmla="*/ 90435 w 2145323"/>
                  <a:gd name="connsiteY82" fmla="*/ 507441 h 728505"/>
                  <a:gd name="connsiteX83" fmla="*/ 65314 w 2145323"/>
                  <a:gd name="connsiteY83" fmla="*/ 522514 h 728505"/>
                  <a:gd name="connsiteX84" fmla="*/ 40193 w 2145323"/>
                  <a:gd name="connsiteY84" fmla="*/ 537586 h 728505"/>
                  <a:gd name="connsiteX85" fmla="*/ 30145 w 2145323"/>
                  <a:gd name="connsiteY85" fmla="*/ 547635 h 728505"/>
                  <a:gd name="connsiteX86" fmla="*/ 15072 w 2145323"/>
                  <a:gd name="connsiteY86" fmla="*/ 552659 h 728505"/>
                  <a:gd name="connsiteX87" fmla="*/ 5024 w 2145323"/>
                  <a:gd name="connsiteY87" fmla="*/ 567731 h 728505"/>
                  <a:gd name="connsiteX88" fmla="*/ 0 w 2145323"/>
                  <a:gd name="connsiteY88" fmla="*/ 582804 h 728505"/>
                  <a:gd name="connsiteX89" fmla="*/ 5024 w 2145323"/>
                  <a:gd name="connsiteY89" fmla="*/ 617973 h 728505"/>
                  <a:gd name="connsiteX90" fmla="*/ 20096 w 2145323"/>
                  <a:gd name="connsiteY90" fmla="*/ 628021 h 728505"/>
                  <a:gd name="connsiteX91" fmla="*/ 55265 w 2145323"/>
                  <a:gd name="connsiteY91" fmla="*/ 643094 h 728505"/>
                  <a:gd name="connsiteX92" fmla="*/ 170821 w 2145323"/>
                  <a:gd name="connsiteY92" fmla="*/ 628021 h 728505"/>
                  <a:gd name="connsiteX93" fmla="*/ 185894 w 2145323"/>
                  <a:gd name="connsiteY93" fmla="*/ 622997 h 728505"/>
                  <a:gd name="connsiteX94" fmla="*/ 216039 w 2145323"/>
                  <a:gd name="connsiteY94" fmla="*/ 602901 h 728505"/>
                  <a:gd name="connsiteX95" fmla="*/ 236136 w 2145323"/>
                  <a:gd name="connsiteY95" fmla="*/ 633046 h 728505"/>
                  <a:gd name="connsiteX96" fmla="*/ 251208 w 2145323"/>
                  <a:gd name="connsiteY96" fmla="*/ 643094 h 728505"/>
                  <a:gd name="connsiteX97" fmla="*/ 361740 w 2145323"/>
                  <a:gd name="connsiteY97" fmla="*/ 648118 h 728505"/>
                  <a:gd name="connsiteX98" fmla="*/ 371789 w 2145323"/>
                  <a:gd name="connsiteY98" fmla="*/ 658167 h 728505"/>
                  <a:gd name="connsiteX99" fmla="*/ 401934 w 2145323"/>
                  <a:gd name="connsiteY99" fmla="*/ 668215 h 728505"/>
                  <a:gd name="connsiteX100" fmla="*/ 417006 w 2145323"/>
                  <a:gd name="connsiteY100" fmla="*/ 678263 h 728505"/>
                  <a:gd name="connsiteX101" fmla="*/ 437103 w 2145323"/>
                  <a:gd name="connsiteY101" fmla="*/ 698360 h 728505"/>
                  <a:gd name="connsiteX102" fmla="*/ 462224 w 2145323"/>
                  <a:gd name="connsiteY102" fmla="*/ 703384 h 728505"/>
                  <a:gd name="connsiteX103" fmla="*/ 507441 w 2145323"/>
                  <a:gd name="connsiteY103" fmla="*/ 728505 h 728505"/>
                  <a:gd name="connsiteX104" fmla="*/ 537586 w 2145323"/>
                  <a:gd name="connsiteY104" fmla="*/ 718457 h 728505"/>
                  <a:gd name="connsiteX105" fmla="*/ 557683 w 2145323"/>
                  <a:gd name="connsiteY105" fmla="*/ 693336 h 728505"/>
                  <a:gd name="connsiteX106" fmla="*/ 592852 w 2145323"/>
                  <a:gd name="connsiteY106" fmla="*/ 663191 h 728505"/>
                  <a:gd name="connsiteX107" fmla="*/ 617973 w 2145323"/>
                  <a:gd name="connsiteY107" fmla="*/ 643094 h 728505"/>
                  <a:gd name="connsiteX108" fmla="*/ 638070 w 2145323"/>
                  <a:gd name="connsiteY108" fmla="*/ 617973 h 728505"/>
                  <a:gd name="connsiteX109" fmla="*/ 648118 w 2145323"/>
                  <a:gd name="connsiteY109" fmla="*/ 602901 h 728505"/>
                  <a:gd name="connsiteX110" fmla="*/ 663191 w 2145323"/>
                  <a:gd name="connsiteY110" fmla="*/ 597876 h 728505"/>
                  <a:gd name="connsiteX111" fmla="*/ 703384 w 2145323"/>
                  <a:gd name="connsiteY111" fmla="*/ 567731 h 728505"/>
                  <a:gd name="connsiteX112" fmla="*/ 723481 w 2145323"/>
                  <a:gd name="connsiteY112" fmla="*/ 522514 h 728505"/>
                  <a:gd name="connsiteX113" fmla="*/ 728505 w 2145323"/>
                  <a:gd name="connsiteY113" fmla="*/ 507441 h 728505"/>
                  <a:gd name="connsiteX114" fmla="*/ 748602 w 2145323"/>
                  <a:gd name="connsiteY114" fmla="*/ 502417 h 728505"/>
                  <a:gd name="connsiteX115" fmla="*/ 763674 w 2145323"/>
                  <a:gd name="connsiteY115" fmla="*/ 492369 h 728505"/>
                  <a:gd name="connsiteX116" fmla="*/ 778747 w 2145323"/>
                  <a:gd name="connsiteY116" fmla="*/ 487345 h 728505"/>
                  <a:gd name="connsiteX117" fmla="*/ 783771 w 2145323"/>
                  <a:gd name="connsiteY117" fmla="*/ 472272 h 728505"/>
                  <a:gd name="connsiteX118" fmla="*/ 798843 w 2145323"/>
                  <a:gd name="connsiteY118" fmla="*/ 462224 h 728505"/>
                  <a:gd name="connsiteX119" fmla="*/ 813916 w 2145323"/>
                  <a:gd name="connsiteY119" fmla="*/ 406958 h 728505"/>
                  <a:gd name="connsiteX120" fmla="*/ 818940 w 2145323"/>
                  <a:gd name="connsiteY120" fmla="*/ 356716 h 728505"/>
                  <a:gd name="connsiteX121" fmla="*/ 828989 w 2145323"/>
                  <a:gd name="connsiteY121" fmla="*/ 326571 h 728505"/>
                  <a:gd name="connsiteX122" fmla="*/ 844061 w 2145323"/>
                  <a:gd name="connsiteY122" fmla="*/ 276329 h 728505"/>
                  <a:gd name="connsiteX123" fmla="*/ 854109 w 2145323"/>
                  <a:gd name="connsiteY123" fmla="*/ 261257 h 728505"/>
                  <a:gd name="connsiteX124" fmla="*/ 869182 w 2145323"/>
                  <a:gd name="connsiteY124" fmla="*/ 231112 h 728505"/>
                  <a:gd name="connsiteX125" fmla="*/ 884254 w 2145323"/>
                  <a:gd name="connsiteY125" fmla="*/ 200967 h 728505"/>
                  <a:gd name="connsiteX126" fmla="*/ 899327 w 2145323"/>
                  <a:gd name="connsiteY126" fmla="*/ 150725 h 728505"/>
                  <a:gd name="connsiteX127" fmla="*/ 904351 w 2145323"/>
                  <a:gd name="connsiteY127" fmla="*/ 135652 h 728505"/>
                  <a:gd name="connsiteX128" fmla="*/ 914400 w 2145323"/>
                  <a:gd name="connsiteY128" fmla="*/ 150725 h 728505"/>
                  <a:gd name="connsiteX129" fmla="*/ 929472 w 2145323"/>
                  <a:gd name="connsiteY129" fmla="*/ 155749 h 728505"/>
                  <a:gd name="connsiteX130" fmla="*/ 934496 w 2145323"/>
                  <a:gd name="connsiteY130" fmla="*/ 170821 h 728505"/>
                  <a:gd name="connsiteX131" fmla="*/ 959617 w 2145323"/>
                  <a:gd name="connsiteY131" fmla="*/ 190918 h 728505"/>
                  <a:gd name="connsiteX132" fmla="*/ 969665 w 2145323"/>
                  <a:gd name="connsiteY132" fmla="*/ 200967 h 728505"/>
                  <a:gd name="connsiteX133" fmla="*/ 984738 w 2145323"/>
                  <a:gd name="connsiteY133" fmla="*/ 231112 h 728505"/>
                  <a:gd name="connsiteX134" fmla="*/ 989762 w 2145323"/>
                  <a:gd name="connsiteY134" fmla="*/ 246184 h 728505"/>
                  <a:gd name="connsiteX135" fmla="*/ 994786 w 2145323"/>
                  <a:gd name="connsiteY135" fmla="*/ 276329 h 728505"/>
                  <a:gd name="connsiteX136" fmla="*/ 1004835 w 2145323"/>
                  <a:gd name="connsiteY136" fmla="*/ 316523 h 728505"/>
                  <a:gd name="connsiteX137" fmla="*/ 1115367 w 2145323"/>
                  <a:gd name="connsiteY137" fmla="*/ 301450 h 728505"/>
                  <a:gd name="connsiteX138" fmla="*/ 1125415 w 2145323"/>
                  <a:gd name="connsiteY138" fmla="*/ 271305 h 728505"/>
                  <a:gd name="connsiteX139" fmla="*/ 1140487 w 2145323"/>
                  <a:gd name="connsiteY139" fmla="*/ 261257 h 728505"/>
                  <a:gd name="connsiteX140" fmla="*/ 1150536 w 2145323"/>
                  <a:gd name="connsiteY140" fmla="*/ 251208 h 728505"/>
                  <a:gd name="connsiteX141" fmla="*/ 1175657 w 2145323"/>
                  <a:gd name="connsiteY141" fmla="*/ 246184 h 728505"/>
                  <a:gd name="connsiteX142" fmla="*/ 1190729 w 2145323"/>
                  <a:gd name="connsiteY142" fmla="*/ 241160 h 728505"/>
                  <a:gd name="connsiteX143" fmla="*/ 1210826 w 2145323"/>
                  <a:gd name="connsiteY143" fmla="*/ 236136 h 728505"/>
                  <a:gd name="connsiteX144" fmla="*/ 1240971 w 2145323"/>
                  <a:gd name="connsiteY144" fmla="*/ 226087 h 728505"/>
                  <a:gd name="connsiteX145" fmla="*/ 1276140 w 2145323"/>
                  <a:gd name="connsiteY145" fmla="*/ 216039 h 728505"/>
                  <a:gd name="connsiteX146" fmla="*/ 1296237 w 2145323"/>
                  <a:gd name="connsiteY146" fmla="*/ 211015 h 728505"/>
                  <a:gd name="connsiteX147" fmla="*/ 1311309 w 2145323"/>
                  <a:gd name="connsiteY147" fmla="*/ 205991 h 728505"/>
                  <a:gd name="connsiteX148" fmla="*/ 1356527 w 2145323"/>
                  <a:gd name="connsiteY148" fmla="*/ 195942 h 728505"/>
                  <a:gd name="connsiteX149" fmla="*/ 1371600 w 2145323"/>
                  <a:gd name="connsiteY149" fmla="*/ 190918 h 728505"/>
                  <a:gd name="connsiteX150" fmla="*/ 1451986 w 2145323"/>
                  <a:gd name="connsiteY150" fmla="*/ 185894 h 728505"/>
                  <a:gd name="connsiteX151" fmla="*/ 1487156 w 2145323"/>
                  <a:gd name="connsiteY151" fmla="*/ 175846 h 728505"/>
                  <a:gd name="connsiteX152" fmla="*/ 1507252 w 2145323"/>
                  <a:gd name="connsiteY152" fmla="*/ 170821 h 728505"/>
                  <a:gd name="connsiteX153" fmla="*/ 1522325 w 2145323"/>
                  <a:gd name="connsiteY153" fmla="*/ 165797 h 728505"/>
                  <a:gd name="connsiteX154" fmla="*/ 1542421 w 2145323"/>
                  <a:gd name="connsiteY154" fmla="*/ 160773 h 728505"/>
                  <a:gd name="connsiteX155" fmla="*/ 1587639 w 2145323"/>
                  <a:gd name="connsiteY155" fmla="*/ 145701 h 728505"/>
                  <a:gd name="connsiteX156" fmla="*/ 1602712 w 2145323"/>
                  <a:gd name="connsiteY156" fmla="*/ 140676 h 728505"/>
                  <a:gd name="connsiteX157" fmla="*/ 1678074 w 2145323"/>
                  <a:gd name="connsiteY157" fmla="*/ 130628 h 728505"/>
                  <a:gd name="connsiteX158" fmla="*/ 1693147 w 2145323"/>
                  <a:gd name="connsiteY158" fmla="*/ 155749 h 728505"/>
                  <a:gd name="connsiteX159" fmla="*/ 1713243 w 2145323"/>
                  <a:gd name="connsiteY159" fmla="*/ 185894 h 728505"/>
                  <a:gd name="connsiteX160" fmla="*/ 1723292 w 2145323"/>
                  <a:gd name="connsiteY160" fmla="*/ 200967 h 728505"/>
                  <a:gd name="connsiteX161" fmla="*/ 1733340 w 2145323"/>
                  <a:gd name="connsiteY161" fmla="*/ 216039 h 728505"/>
                  <a:gd name="connsiteX162" fmla="*/ 1748413 w 2145323"/>
                  <a:gd name="connsiteY162" fmla="*/ 155749 h 728505"/>
                  <a:gd name="connsiteX163" fmla="*/ 1753437 w 2145323"/>
                  <a:gd name="connsiteY163" fmla="*/ 140676 h 728505"/>
                  <a:gd name="connsiteX164" fmla="*/ 1788606 w 2145323"/>
                  <a:gd name="connsiteY164" fmla="*/ 125604 h 728505"/>
                  <a:gd name="connsiteX165" fmla="*/ 1828800 w 2145323"/>
                  <a:gd name="connsiteY165" fmla="*/ 130628 h 728505"/>
                  <a:gd name="connsiteX166" fmla="*/ 1868993 w 2145323"/>
                  <a:gd name="connsiteY166" fmla="*/ 140676 h 728505"/>
                  <a:gd name="connsiteX167" fmla="*/ 1874017 w 2145323"/>
                  <a:gd name="connsiteY167" fmla="*/ 155749 h 728505"/>
                  <a:gd name="connsiteX168" fmla="*/ 1909186 w 2145323"/>
                  <a:gd name="connsiteY168" fmla="*/ 195942 h 728505"/>
                  <a:gd name="connsiteX169" fmla="*/ 1939331 w 2145323"/>
                  <a:gd name="connsiteY169" fmla="*/ 216039 h 728505"/>
                  <a:gd name="connsiteX170" fmla="*/ 1959428 w 2145323"/>
                  <a:gd name="connsiteY170" fmla="*/ 236136 h 728505"/>
                  <a:gd name="connsiteX171" fmla="*/ 1954404 w 2145323"/>
                  <a:gd name="connsiteY171" fmla="*/ 266281 h 728505"/>
                  <a:gd name="connsiteX172" fmla="*/ 1949380 w 2145323"/>
                  <a:gd name="connsiteY172" fmla="*/ 281353 h 728505"/>
                  <a:gd name="connsiteX173" fmla="*/ 1959428 w 2145323"/>
                  <a:gd name="connsiteY173" fmla="*/ 316523 h 7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145323" h="728505">
                    <a:moveTo>
                      <a:pt x="1959428" y="316523"/>
                    </a:moveTo>
                    <a:cubicBezTo>
                      <a:pt x="1963615" y="326571"/>
                      <a:pt x="1970460" y="332753"/>
                      <a:pt x="1974501" y="341643"/>
                    </a:cubicBezTo>
                    <a:cubicBezTo>
                      <a:pt x="1978884" y="351286"/>
                      <a:pt x="1984549" y="371789"/>
                      <a:pt x="1984549" y="371789"/>
                    </a:cubicBezTo>
                    <a:cubicBezTo>
                      <a:pt x="1986224" y="447151"/>
                      <a:pt x="1984871" y="522642"/>
                      <a:pt x="1989573" y="597876"/>
                    </a:cubicBezTo>
                    <a:cubicBezTo>
                      <a:pt x="1989950" y="603903"/>
                      <a:pt x="1995691" y="608364"/>
                      <a:pt x="1999621" y="612949"/>
                    </a:cubicBezTo>
                    <a:cubicBezTo>
                      <a:pt x="2005786" y="620142"/>
                      <a:pt x="2019718" y="633046"/>
                      <a:pt x="2019718" y="633046"/>
                    </a:cubicBezTo>
                    <a:cubicBezTo>
                      <a:pt x="2029324" y="661865"/>
                      <a:pt x="2018238" y="636096"/>
                      <a:pt x="2034791" y="658167"/>
                    </a:cubicBezTo>
                    <a:cubicBezTo>
                      <a:pt x="2043018" y="669137"/>
                      <a:pt x="2064427" y="708238"/>
                      <a:pt x="2080008" y="713432"/>
                    </a:cubicBezTo>
                    <a:lnTo>
                      <a:pt x="2095081" y="718457"/>
                    </a:lnTo>
                    <a:cubicBezTo>
                      <a:pt x="2108479" y="716782"/>
                      <a:pt x="2124040" y="720922"/>
                      <a:pt x="2135274" y="713432"/>
                    </a:cubicBezTo>
                    <a:cubicBezTo>
                      <a:pt x="2142379" y="708695"/>
                      <a:pt x="2138227" y="696596"/>
                      <a:pt x="2140298" y="688312"/>
                    </a:cubicBezTo>
                    <a:cubicBezTo>
                      <a:pt x="2141583" y="683174"/>
                      <a:pt x="2143648" y="678263"/>
                      <a:pt x="2145323" y="673239"/>
                    </a:cubicBezTo>
                    <a:cubicBezTo>
                      <a:pt x="2143648" y="661516"/>
                      <a:pt x="2142621" y="649682"/>
                      <a:pt x="2140298" y="638070"/>
                    </a:cubicBezTo>
                    <a:cubicBezTo>
                      <a:pt x="2139259" y="632877"/>
                      <a:pt x="2138582" y="627133"/>
                      <a:pt x="2135274" y="622997"/>
                    </a:cubicBezTo>
                    <a:cubicBezTo>
                      <a:pt x="2131502" y="618282"/>
                      <a:pt x="2124917" y="616721"/>
                      <a:pt x="2120202" y="612949"/>
                    </a:cubicBezTo>
                    <a:cubicBezTo>
                      <a:pt x="2116503" y="609990"/>
                      <a:pt x="2114215" y="605338"/>
                      <a:pt x="2110153" y="602901"/>
                    </a:cubicBezTo>
                    <a:cubicBezTo>
                      <a:pt x="2105612" y="600176"/>
                      <a:pt x="2099818" y="600244"/>
                      <a:pt x="2095081" y="597876"/>
                    </a:cubicBezTo>
                    <a:cubicBezTo>
                      <a:pt x="2089680" y="595175"/>
                      <a:pt x="2085032" y="591177"/>
                      <a:pt x="2080008" y="587828"/>
                    </a:cubicBezTo>
                    <a:cubicBezTo>
                      <a:pt x="2051207" y="544626"/>
                      <a:pt x="2085741" y="599292"/>
                      <a:pt x="2064936" y="557683"/>
                    </a:cubicBezTo>
                    <a:cubicBezTo>
                      <a:pt x="2062236" y="552282"/>
                      <a:pt x="2058237" y="547635"/>
                      <a:pt x="2054887" y="542611"/>
                    </a:cubicBezTo>
                    <a:cubicBezTo>
                      <a:pt x="2048124" y="515558"/>
                      <a:pt x="2044839" y="506540"/>
                      <a:pt x="2044839" y="472272"/>
                    </a:cubicBezTo>
                    <a:cubicBezTo>
                      <a:pt x="2044839" y="373449"/>
                      <a:pt x="2048188" y="274655"/>
                      <a:pt x="2049863" y="175846"/>
                    </a:cubicBezTo>
                    <a:cubicBezTo>
                      <a:pt x="2048188" y="155749"/>
                      <a:pt x="2048154" y="135448"/>
                      <a:pt x="2044839" y="115556"/>
                    </a:cubicBezTo>
                    <a:cubicBezTo>
                      <a:pt x="2041462" y="95295"/>
                      <a:pt x="2038627" y="86470"/>
                      <a:pt x="2024742" y="75362"/>
                    </a:cubicBezTo>
                    <a:cubicBezTo>
                      <a:pt x="2020027" y="71590"/>
                      <a:pt x="2014385" y="69086"/>
                      <a:pt x="2009670" y="65314"/>
                    </a:cubicBezTo>
                    <a:cubicBezTo>
                      <a:pt x="2005971" y="62355"/>
                      <a:pt x="2003320" y="58224"/>
                      <a:pt x="1999621" y="55265"/>
                    </a:cubicBezTo>
                    <a:cubicBezTo>
                      <a:pt x="1990968" y="48343"/>
                      <a:pt x="1980782" y="41808"/>
                      <a:pt x="1969476" y="40193"/>
                    </a:cubicBezTo>
                    <a:cubicBezTo>
                      <a:pt x="1951164" y="37577"/>
                      <a:pt x="1932582" y="37330"/>
                      <a:pt x="1914211" y="35169"/>
                    </a:cubicBezTo>
                    <a:cubicBezTo>
                      <a:pt x="1904094" y="33979"/>
                      <a:pt x="1894114" y="31820"/>
                      <a:pt x="1884065" y="30145"/>
                    </a:cubicBezTo>
                    <a:cubicBezTo>
                      <a:pt x="1871147" y="25838"/>
                      <a:pt x="1862782" y="22621"/>
                      <a:pt x="1848896" y="20096"/>
                    </a:cubicBezTo>
                    <a:cubicBezTo>
                      <a:pt x="1818335" y="14540"/>
                      <a:pt x="1789718" y="12889"/>
                      <a:pt x="1758461" y="10048"/>
                    </a:cubicBezTo>
                    <a:cubicBezTo>
                      <a:pt x="1740872" y="5651"/>
                      <a:pt x="1721197" y="0"/>
                      <a:pt x="1703195" y="0"/>
                    </a:cubicBezTo>
                    <a:cubicBezTo>
                      <a:pt x="1662967" y="0"/>
                      <a:pt x="1622808" y="3349"/>
                      <a:pt x="1582615" y="5024"/>
                    </a:cubicBezTo>
                    <a:cubicBezTo>
                      <a:pt x="1572283" y="8468"/>
                      <a:pt x="1557958" y="13670"/>
                      <a:pt x="1547446" y="15072"/>
                    </a:cubicBezTo>
                    <a:cubicBezTo>
                      <a:pt x="1529110" y="17517"/>
                      <a:pt x="1510602" y="18421"/>
                      <a:pt x="1492180" y="20096"/>
                    </a:cubicBezTo>
                    <a:cubicBezTo>
                      <a:pt x="1487156" y="21771"/>
                      <a:pt x="1481648" y="22395"/>
                      <a:pt x="1477107" y="25120"/>
                    </a:cubicBezTo>
                    <a:cubicBezTo>
                      <a:pt x="1442624" y="45810"/>
                      <a:pt x="1494686" y="25961"/>
                      <a:pt x="1451986" y="40193"/>
                    </a:cubicBezTo>
                    <a:cubicBezTo>
                      <a:pt x="1420391" y="61256"/>
                      <a:pt x="1454281" y="41104"/>
                      <a:pt x="1396720" y="60290"/>
                    </a:cubicBezTo>
                    <a:cubicBezTo>
                      <a:pt x="1383320" y="64757"/>
                      <a:pt x="1361664" y="72831"/>
                      <a:pt x="1346479" y="75362"/>
                    </a:cubicBezTo>
                    <a:cubicBezTo>
                      <a:pt x="1323117" y="79256"/>
                      <a:pt x="1299502" y="81517"/>
                      <a:pt x="1276140" y="85411"/>
                    </a:cubicBezTo>
                    <a:lnTo>
                      <a:pt x="1245995" y="90435"/>
                    </a:lnTo>
                    <a:lnTo>
                      <a:pt x="1170632" y="115556"/>
                    </a:lnTo>
                    <a:cubicBezTo>
                      <a:pt x="1170628" y="115557"/>
                      <a:pt x="1140490" y="125603"/>
                      <a:pt x="1140487" y="125604"/>
                    </a:cubicBezTo>
                    <a:lnTo>
                      <a:pt x="1115367" y="130628"/>
                    </a:lnTo>
                    <a:cubicBezTo>
                      <a:pt x="1105344" y="132450"/>
                      <a:pt x="1095210" y="133654"/>
                      <a:pt x="1085221" y="135652"/>
                    </a:cubicBezTo>
                    <a:cubicBezTo>
                      <a:pt x="1078450" y="137006"/>
                      <a:pt x="1071824" y="139001"/>
                      <a:pt x="1065125" y="140676"/>
                    </a:cubicBezTo>
                    <a:cubicBezTo>
                      <a:pt x="1058426" y="139001"/>
                      <a:pt x="1051375" y="138372"/>
                      <a:pt x="1045028" y="135652"/>
                    </a:cubicBezTo>
                    <a:cubicBezTo>
                      <a:pt x="1009850" y="120576"/>
                      <a:pt x="1046907" y="131756"/>
                      <a:pt x="1019907" y="115556"/>
                    </a:cubicBezTo>
                    <a:cubicBezTo>
                      <a:pt x="1015366" y="112831"/>
                      <a:pt x="1009859" y="112206"/>
                      <a:pt x="1004835" y="110531"/>
                    </a:cubicBezTo>
                    <a:cubicBezTo>
                      <a:pt x="990602" y="67832"/>
                      <a:pt x="1010453" y="119895"/>
                      <a:pt x="989762" y="85411"/>
                    </a:cubicBezTo>
                    <a:cubicBezTo>
                      <a:pt x="987037" y="80870"/>
                      <a:pt x="987676" y="74745"/>
                      <a:pt x="984738" y="70338"/>
                    </a:cubicBezTo>
                    <a:cubicBezTo>
                      <a:pt x="976208" y="57543"/>
                      <a:pt x="966388" y="53642"/>
                      <a:pt x="954593" y="45217"/>
                    </a:cubicBezTo>
                    <a:cubicBezTo>
                      <a:pt x="947779" y="40350"/>
                      <a:pt x="941597" y="34583"/>
                      <a:pt x="934496" y="30145"/>
                    </a:cubicBezTo>
                    <a:cubicBezTo>
                      <a:pt x="917593" y="19581"/>
                      <a:pt x="903591" y="16493"/>
                      <a:pt x="884254" y="10048"/>
                    </a:cubicBezTo>
                    <a:lnTo>
                      <a:pt x="869182" y="5024"/>
                    </a:lnTo>
                    <a:cubicBezTo>
                      <a:pt x="862483" y="6699"/>
                      <a:pt x="854830" y="6218"/>
                      <a:pt x="849085" y="10048"/>
                    </a:cubicBezTo>
                    <a:cubicBezTo>
                      <a:pt x="844061" y="13397"/>
                      <a:pt x="842809" y="20405"/>
                      <a:pt x="839037" y="25120"/>
                    </a:cubicBezTo>
                    <a:cubicBezTo>
                      <a:pt x="836078" y="28819"/>
                      <a:pt x="832338" y="31819"/>
                      <a:pt x="828989" y="35169"/>
                    </a:cubicBezTo>
                    <a:cubicBezTo>
                      <a:pt x="817030" y="71042"/>
                      <a:pt x="824815" y="56501"/>
                      <a:pt x="808892" y="80386"/>
                    </a:cubicBezTo>
                    <a:lnTo>
                      <a:pt x="793819" y="125604"/>
                    </a:lnTo>
                    <a:lnTo>
                      <a:pt x="788795" y="140676"/>
                    </a:lnTo>
                    <a:cubicBezTo>
                      <a:pt x="785562" y="185944"/>
                      <a:pt x="788801" y="197599"/>
                      <a:pt x="778747" y="231112"/>
                    </a:cubicBezTo>
                    <a:cubicBezTo>
                      <a:pt x="775703" y="241257"/>
                      <a:pt x="772048" y="251209"/>
                      <a:pt x="768698" y="261257"/>
                    </a:cubicBezTo>
                    <a:lnTo>
                      <a:pt x="763674" y="276329"/>
                    </a:lnTo>
                    <a:cubicBezTo>
                      <a:pt x="761434" y="289767"/>
                      <a:pt x="757137" y="317551"/>
                      <a:pt x="753626" y="331595"/>
                    </a:cubicBezTo>
                    <a:cubicBezTo>
                      <a:pt x="751170" y="341419"/>
                      <a:pt x="748710" y="351637"/>
                      <a:pt x="738553" y="356716"/>
                    </a:cubicBezTo>
                    <a:cubicBezTo>
                      <a:pt x="732377" y="359804"/>
                      <a:pt x="725156" y="360065"/>
                      <a:pt x="718457" y="361740"/>
                    </a:cubicBezTo>
                    <a:cubicBezTo>
                      <a:pt x="698360" y="360065"/>
                      <a:pt x="678200" y="359027"/>
                      <a:pt x="658167" y="356716"/>
                    </a:cubicBezTo>
                    <a:cubicBezTo>
                      <a:pt x="634639" y="354001"/>
                      <a:pt x="611052" y="351314"/>
                      <a:pt x="587828" y="346668"/>
                    </a:cubicBezTo>
                    <a:cubicBezTo>
                      <a:pt x="579454" y="344993"/>
                      <a:pt x="571172" y="342772"/>
                      <a:pt x="562707" y="341643"/>
                    </a:cubicBezTo>
                    <a:cubicBezTo>
                      <a:pt x="508752" y="334449"/>
                      <a:pt x="456996" y="334098"/>
                      <a:pt x="401934" y="331595"/>
                    </a:cubicBezTo>
                    <a:cubicBezTo>
                      <a:pt x="356277" y="338117"/>
                      <a:pt x="378000" y="332874"/>
                      <a:pt x="336619" y="346668"/>
                    </a:cubicBezTo>
                    <a:lnTo>
                      <a:pt x="321547" y="351692"/>
                    </a:lnTo>
                    <a:cubicBezTo>
                      <a:pt x="305405" y="367833"/>
                      <a:pt x="317858" y="358827"/>
                      <a:pt x="291402" y="366764"/>
                    </a:cubicBezTo>
                    <a:cubicBezTo>
                      <a:pt x="281257" y="369808"/>
                      <a:pt x="261257" y="376813"/>
                      <a:pt x="261257" y="376813"/>
                    </a:cubicBezTo>
                    <a:cubicBezTo>
                      <a:pt x="235792" y="402276"/>
                      <a:pt x="268750" y="372316"/>
                      <a:pt x="236136" y="391885"/>
                    </a:cubicBezTo>
                    <a:cubicBezTo>
                      <a:pt x="232074" y="394322"/>
                      <a:pt x="229786" y="398975"/>
                      <a:pt x="226087" y="401934"/>
                    </a:cubicBezTo>
                    <a:cubicBezTo>
                      <a:pt x="221372" y="405706"/>
                      <a:pt x="216039" y="408633"/>
                      <a:pt x="211015" y="411982"/>
                    </a:cubicBezTo>
                    <a:cubicBezTo>
                      <a:pt x="194398" y="436907"/>
                      <a:pt x="205237" y="422784"/>
                      <a:pt x="175846" y="452175"/>
                    </a:cubicBezTo>
                    <a:cubicBezTo>
                      <a:pt x="172496" y="455525"/>
                      <a:pt x="169739" y="459596"/>
                      <a:pt x="165797" y="462224"/>
                    </a:cubicBezTo>
                    <a:lnTo>
                      <a:pt x="135652" y="482320"/>
                    </a:lnTo>
                    <a:lnTo>
                      <a:pt x="105507" y="502417"/>
                    </a:lnTo>
                    <a:lnTo>
                      <a:pt x="90435" y="507441"/>
                    </a:lnTo>
                    <a:cubicBezTo>
                      <a:pt x="64975" y="532901"/>
                      <a:pt x="97922" y="502950"/>
                      <a:pt x="65314" y="522514"/>
                    </a:cubicBezTo>
                    <a:cubicBezTo>
                      <a:pt x="30831" y="543203"/>
                      <a:pt x="82888" y="523354"/>
                      <a:pt x="40193" y="537586"/>
                    </a:cubicBezTo>
                    <a:cubicBezTo>
                      <a:pt x="36844" y="540936"/>
                      <a:pt x="34207" y="545198"/>
                      <a:pt x="30145" y="547635"/>
                    </a:cubicBezTo>
                    <a:cubicBezTo>
                      <a:pt x="25604" y="550360"/>
                      <a:pt x="19208" y="549351"/>
                      <a:pt x="15072" y="552659"/>
                    </a:cubicBezTo>
                    <a:cubicBezTo>
                      <a:pt x="10357" y="556431"/>
                      <a:pt x="8373" y="562707"/>
                      <a:pt x="5024" y="567731"/>
                    </a:cubicBezTo>
                    <a:cubicBezTo>
                      <a:pt x="3349" y="572755"/>
                      <a:pt x="0" y="577508"/>
                      <a:pt x="0" y="582804"/>
                    </a:cubicBezTo>
                    <a:cubicBezTo>
                      <a:pt x="0" y="594646"/>
                      <a:pt x="215" y="607152"/>
                      <a:pt x="5024" y="617973"/>
                    </a:cubicBezTo>
                    <a:cubicBezTo>
                      <a:pt x="7476" y="623491"/>
                      <a:pt x="15381" y="624249"/>
                      <a:pt x="20096" y="628021"/>
                    </a:cubicBezTo>
                    <a:cubicBezTo>
                      <a:pt x="41545" y="645181"/>
                      <a:pt x="15834" y="635208"/>
                      <a:pt x="55265" y="643094"/>
                    </a:cubicBezTo>
                    <a:cubicBezTo>
                      <a:pt x="151258" y="637448"/>
                      <a:pt x="113617" y="647089"/>
                      <a:pt x="170821" y="628021"/>
                    </a:cubicBezTo>
                    <a:cubicBezTo>
                      <a:pt x="175845" y="626346"/>
                      <a:pt x="181487" y="625935"/>
                      <a:pt x="185894" y="622997"/>
                    </a:cubicBezTo>
                    <a:lnTo>
                      <a:pt x="216039" y="602901"/>
                    </a:lnTo>
                    <a:cubicBezTo>
                      <a:pt x="253879" y="628126"/>
                      <a:pt x="210183" y="594116"/>
                      <a:pt x="236136" y="633046"/>
                    </a:cubicBezTo>
                    <a:cubicBezTo>
                      <a:pt x="239485" y="638070"/>
                      <a:pt x="245213" y="642375"/>
                      <a:pt x="251208" y="643094"/>
                    </a:cubicBezTo>
                    <a:cubicBezTo>
                      <a:pt x="287827" y="647488"/>
                      <a:pt x="324896" y="646443"/>
                      <a:pt x="361740" y="648118"/>
                    </a:cubicBezTo>
                    <a:cubicBezTo>
                      <a:pt x="365090" y="651468"/>
                      <a:pt x="367552" y="656048"/>
                      <a:pt x="371789" y="658167"/>
                    </a:cubicBezTo>
                    <a:cubicBezTo>
                      <a:pt x="381263" y="662904"/>
                      <a:pt x="401934" y="668215"/>
                      <a:pt x="401934" y="668215"/>
                    </a:cubicBezTo>
                    <a:cubicBezTo>
                      <a:pt x="406958" y="671564"/>
                      <a:pt x="412422" y="674333"/>
                      <a:pt x="417006" y="678263"/>
                    </a:cubicBezTo>
                    <a:cubicBezTo>
                      <a:pt x="424199" y="684428"/>
                      <a:pt x="427813" y="696502"/>
                      <a:pt x="437103" y="698360"/>
                    </a:cubicBezTo>
                    <a:lnTo>
                      <a:pt x="462224" y="703384"/>
                    </a:lnTo>
                    <a:cubicBezTo>
                      <a:pt x="496775" y="726419"/>
                      <a:pt x="480912" y="719662"/>
                      <a:pt x="507441" y="728505"/>
                    </a:cubicBezTo>
                    <a:cubicBezTo>
                      <a:pt x="517489" y="725156"/>
                      <a:pt x="530096" y="725947"/>
                      <a:pt x="537586" y="718457"/>
                    </a:cubicBezTo>
                    <a:cubicBezTo>
                      <a:pt x="571795" y="684248"/>
                      <a:pt x="519655" y="737702"/>
                      <a:pt x="557683" y="693336"/>
                    </a:cubicBezTo>
                    <a:cubicBezTo>
                      <a:pt x="584072" y="662549"/>
                      <a:pt x="568608" y="682586"/>
                      <a:pt x="592852" y="663191"/>
                    </a:cubicBezTo>
                    <a:cubicBezTo>
                      <a:pt x="628646" y="634555"/>
                      <a:pt x="571586" y="674019"/>
                      <a:pt x="617973" y="643094"/>
                    </a:cubicBezTo>
                    <a:cubicBezTo>
                      <a:pt x="648892" y="596712"/>
                      <a:pt x="609439" y="653760"/>
                      <a:pt x="638070" y="617973"/>
                    </a:cubicBezTo>
                    <a:cubicBezTo>
                      <a:pt x="641842" y="613258"/>
                      <a:pt x="643403" y="606673"/>
                      <a:pt x="648118" y="602901"/>
                    </a:cubicBezTo>
                    <a:cubicBezTo>
                      <a:pt x="652254" y="599592"/>
                      <a:pt x="658323" y="599962"/>
                      <a:pt x="663191" y="597876"/>
                    </a:cubicBezTo>
                    <a:cubicBezTo>
                      <a:pt x="680489" y="590462"/>
                      <a:pt x="692250" y="584432"/>
                      <a:pt x="703384" y="567731"/>
                    </a:cubicBezTo>
                    <a:cubicBezTo>
                      <a:pt x="719307" y="543847"/>
                      <a:pt x="711524" y="558386"/>
                      <a:pt x="723481" y="522514"/>
                    </a:cubicBezTo>
                    <a:cubicBezTo>
                      <a:pt x="725156" y="517490"/>
                      <a:pt x="723367" y="508725"/>
                      <a:pt x="728505" y="507441"/>
                    </a:cubicBezTo>
                    <a:lnTo>
                      <a:pt x="748602" y="502417"/>
                    </a:lnTo>
                    <a:cubicBezTo>
                      <a:pt x="753626" y="499068"/>
                      <a:pt x="758273" y="495069"/>
                      <a:pt x="763674" y="492369"/>
                    </a:cubicBezTo>
                    <a:cubicBezTo>
                      <a:pt x="768411" y="490001"/>
                      <a:pt x="775002" y="491090"/>
                      <a:pt x="778747" y="487345"/>
                    </a:cubicBezTo>
                    <a:cubicBezTo>
                      <a:pt x="782492" y="483600"/>
                      <a:pt x="780463" y="476408"/>
                      <a:pt x="783771" y="472272"/>
                    </a:cubicBezTo>
                    <a:cubicBezTo>
                      <a:pt x="787543" y="467557"/>
                      <a:pt x="793819" y="465573"/>
                      <a:pt x="798843" y="462224"/>
                    </a:cubicBezTo>
                    <a:cubicBezTo>
                      <a:pt x="806700" y="438656"/>
                      <a:pt x="810760" y="430632"/>
                      <a:pt x="813916" y="406958"/>
                    </a:cubicBezTo>
                    <a:cubicBezTo>
                      <a:pt x="816140" y="390275"/>
                      <a:pt x="815838" y="373259"/>
                      <a:pt x="818940" y="356716"/>
                    </a:cubicBezTo>
                    <a:cubicBezTo>
                      <a:pt x="820892" y="346305"/>
                      <a:pt x="826420" y="336847"/>
                      <a:pt x="828989" y="326571"/>
                    </a:cubicBezTo>
                    <a:cubicBezTo>
                      <a:pt x="831797" y="315337"/>
                      <a:pt x="839168" y="283668"/>
                      <a:pt x="844061" y="276329"/>
                    </a:cubicBezTo>
                    <a:cubicBezTo>
                      <a:pt x="847410" y="271305"/>
                      <a:pt x="851409" y="266658"/>
                      <a:pt x="854109" y="261257"/>
                    </a:cubicBezTo>
                    <a:cubicBezTo>
                      <a:pt x="874910" y="219656"/>
                      <a:pt x="840387" y="274304"/>
                      <a:pt x="869182" y="231112"/>
                    </a:cubicBezTo>
                    <a:cubicBezTo>
                      <a:pt x="887502" y="176149"/>
                      <a:pt x="858286" y="259394"/>
                      <a:pt x="884254" y="200967"/>
                    </a:cubicBezTo>
                    <a:cubicBezTo>
                      <a:pt x="893806" y="179474"/>
                      <a:pt x="893481" y="171186"/>
                      <a:pt x="899327" y="150725"/>
                    </a:cubicBezTo>
                    <a:cubicBezTo>
                      <a:pt x="900782" y="145633"/>
                      <a:pt x="902676" y="140676"/>
                      <a:pt x="904351" y="135652"/>
                    </a:cubicBezTo>
                    <a:cubicBezTo>
                      <a:pt x="907701" y="140676"/>
                      <a:pt x="909685" y="146953"/>
                      <a:pt x="914400" y="150725"/>
                    </a:cubicBezTo>
                    <a:cubicBezTo>
                      <a:pt x="918535" y="154033"/>
                      <a:pt x="925727" y="152004"/>
                      <a:pt x="929472" y="155749"/>
                    </a:cubicBezTo>
                    <a:cubicBezTo>
                      <a:pt x="933217" y="159494"/>
                      <a:pt x="931771" y="166280"/>
                      <a:pt x="934496" y="170821"/>
                    </a:cubicBezTo>
                    <a:cubicBezTo>
                      <a:pt x="940096" y="180154"/>
                      <a:pt x="951717" y="184597"/>
                      <a:pt x="959617" y="190918"/>
                    </a:cubicBezTo>
                    <a:cubicBezTo>
                      <a:pt x="963316" y="193877"/>
                      <a:pt x="966316" y="197617"/>
                      <a:pt x="969665" y="200967"/>
                    </a:cubicBezTo>
                    <a:cubicBezTo>
                      <a:pt x="982298" y="238857"/>
                      <a:pt x="965256" y="192147"/>
                      <a:pt x="984738" y="231112"/>
                    </a:cubicBezTo>
                    <a:cubicBezTo>
                      <a:pt x="987106" y="235849"/>
                      <a:pt x="988087" y="241160"/>
                      <a:pt x="989762" y="246184"/>
                    </a:cubicBezTo>
                    <a:cubicBezTo>
                      <a:pt x="991437" y="256232"/>
                      <a:pt x="992651" y="266368"/>
                      <a:pt x="994786" y="276329"/>
                    </a:cubicBezTo>
                    <a:cubicBezTo>
                      <a:pt x="997680" y="289833"/>
                      <a:pt x="1004835" y="316523"/>
                      <a:pt x="1004835" y="316523"/>
                    </a:cubicBezTo>
                    <a:cubicBezTo>
                      <a:pt x="1067832" y="300773"/>
                      <a:pt x="1031253" y="307458"/>
                      <a:pt x="1115367" y="301450"/>
                    </a:cubicBezTo>
                    <a:cubicBezTo>
                      <a:pt x="1118716" y="291402"/>
                      <a:pt x="1116602" y="277180"/>
                      <a:pt x="1125415" y="271305"/>
                    </a:cubicBezTo>
                    <a:cubicBezTo>
                      <a:pt x="1130439" y="267956"/>
                      <a:pt x="1135772" y="265029"/>
                      <a:pt x="1140487" y="261257"/>
                    </a:cubicBezTo>
                    <a:cubicBezTo>
                      <a:pt x="1144186" y="258298"/>
                      <a:pt x="1146182" y="253074"/>
                      <a:pt x="1150536" y="251208"/>
                    </a:cubicBezTo>
                    <a:cubicBezTo>
                      <a:pt x="1158385" y="247844"/>
                      <a:pt x="1167372" y="248255"/>
                      <a:pt x="1175657" y="246184"/>
                    </a:cubicBezTo>
                    <a:cubicBezTo>
                      <a:pt x="1180795" y="244900"/>
                      <a:pt x="1185637" y="242615"/>
                      <a:pt x="1190729" y="241160"/>
                    </a:cubicBezTo>
                    <a:cubicBezTo>
                      <a:pt x="1197368" y="239263"/>
                      <a:pt x="1204212" y="238120"/>
                      <a:pt x="1210826" y="236136"/>
                    </a:cubicBezTo>
                    <a:cubicBezTo>
                      <a:pt x="1220971" y="233092"/>
                      <a:pt x="1230695" y="228656"/>
                      <a:pt x="1240971" y="226087"/>
                    </a:cubicBezTo>
                    <a:cubicBezTo>
                      <a:pt x="1303800" y="210381"/>
                      <a:pt x="1225685" y="230454"/>
                      <a:pt x="1276140" y="216039"/>
                    </a:cubicBezTo>
                    <a:cubicBezTo>
                      <a:pt x="1282779" y="214142"/>
                      <a:pt x="1289598" y="212912"/>
                      <a:pt x="1296237" y="211015"/>
                    </a:cubicBezTo>
                    <a:cubicBezTo>
                      <a:pt x="1301329" y="209560"/>
                      <a:pt x="1306217" y="207446"/>
                      <a:pt x="1311309" y="205991"/>
                    </a:cubicBezTo>
                    <a:cubicBezTo>
                      <a:pt x="1347399" y="195680"/>
                      <a:pt x="1315102" y="206299"/>
                      <a:pt x="1356527" y="195942"/>
                    </a:cubicBezTo>
                    <a:cubicBezTo>
                      <a:pt x="1361665" y="194657"/>
                      <a:pt x="1366333" y="191472"/>
                      <a:pt x="1371600" y="190918"/>
                    </a:cubicBezTo>
                    <a:cubicBezTo>
                      <a:pt x="1398300" y="188108"/>
                      <a:pt x="1425191" y="187569"/>
                      <a:pt x="1451986" y="185894"/>
                    </a:cubicBezTo>
                    <a:cubicBezTo>
                      <a:pt x="1514745" y="170205"/>
                      <a:pt x="1436752" y="190248"/>
                      <a:pt x="1487156" y="175846"/>
                    </a:cubicBezTo>
                    <a:cubicBezTo>
                      <a:pt x="1493795" y="173949"/>
                      <a:pt x="1500613" y="172718"/>
                      <a:pt x="1507252" y="170821"/>
                    </a:cubicBezTo>
                    <a:cubicBezTo>
                      <a:pt x="1512344" y="169366"/>
                      <a:pt x="1517233" y="167252"/>
                      <a:pt x="1522325" y="165797"/>
                    </a:cubicBezTo>
                    <a:cubicBezTo>
                      <a:pt x="1528964" y="163900"/>
                      <a:pt x="1535807" y="162757"/>
                      <a:pt x="1542421" y="160773"/>
                    </a:cubicBezTo>
                    <a:cubicBezTo>
                      <a:pt x="1542434" y="160769"/>
                      <a:pt x="1580096" y="148216"/>
                      <a:pt x="1587639" y="145701"/>
                    </a:cubicBezTo>
                    <a:cubicBezTo>
                      <a:pt x="1592663" y="144026"/>
                      <a:pt x="1597519" y="141715"/>
                      <a:pt x="1602712" y="140676"/>
                    </a:cubicBezTo>
                    <a:cubicBezTo>
                      <a:pt x="1644336" y="132351"/>
                      <a:pt x="1619335" y="136502"/>
                      <a:pt x="1678074" y="130628"/>
                    </a:cubicBezTo>
                    <a:cubicBezTo>
                      <a:pt x="1700617" y="153169"/>
                      <a:pt x="1676844" y="126402"/>
                      <a:pt x="1693147" y="155749"/>
                    </a:cubicBezTo>
                    <a:cubicBezTo>
                      <a:pt x="1699012" y="166306"/>
                      <a:pt x="1706544" y="175846"/>
                      <a:pt x="1713243" y="185894"/>
                    </a:cubicBezTo>
                    <a:lnTo>
                      <a:pt x="1723292" y="200967"/>
                    </a:lnTo>
                    <a:lnTo>
                      <a:pt x="1733340" y="216039"/>
                    </a:lnTo>
                    <a:cubicBezTo>
                      <a:pt x="1753643" y="155134"/>
                      <a:pt x="1734884" y="216631"/>
                      <a:pt x="1748413" y="155749"/>
                    </a:cubicBezTo>
                    <a:cubicBezTo>
                      <a:pt x="1749562" y="150579"/>
                      <a:pt x="1750129" y="144812"/>
                      <a:pt x="1753437" y="140676"/>
                    </a:cubicBezTo>
                    <a:cubicBezTo>
                      <a:pt x="1762111" y="129834"/>
                      <a:pt x="1776539" y="128621"/>
                      <a:pt x="1788606" y="125604"/>
                    </a:cubicBezTo>
                    <a:cubicBezTo>
                      <a:pt x="1802004" y="127279"/>
                      <a:pt x="1815529" y="128140"/>
                      <a:pt x="1828800" y="130628"/>
                    </a:cubicBezTo>
                    <a:cubicBezTo>
                      <a:pt x="1842373" y="133173"/>
                      <a:pt x="1868993" y="140676"/>
                      <a:pt x="1868993" y="140676"/>
                    </a:cubicBezTo>
                    <a:cubicBezTo>
                      <a:pt x="1870668" y="145700"/>
                      <a:pt x="1871649" y="151012"/>
                      <a:pt x="1874017" y="155749"/>
                    </a:cubicBezTo>
                    <a:cubicBezTo>
                      <a:pt x="1880656" y="169027"/>
                      <a:pt x="1899365" y="189394"/>
                      <a:pt x="1909186" y="195942"/>
                    </a:cubicBezTo>
                    <a:cubicBezTo>
                      <a:pt x="1919234" y="202641"/>
                      <a:pt x="1930792" y="207500"/>
                      <a:pt x="1939331" y="216039"/>
                    </a:cubicBezTo>
                    <a:lnTo>
                      <a:pt x="1959428" y="236136"/>
                    </a:lnTo>
                    <a:cubicBezTo>
                      <a:pt x="1957753" y="246184"/>
                      <a:pt x="1956614" y="256337"/>
                      <a:pt x="1954404" y="266281"/>
                    </a:cubicBezTo>
                    <a:cubicBezTo>
                      <a:pt x="1953255" y="271451"/>
                      <a:pt x="1949965" y="276090"/>
                      <a:pt x="1949380" y="281353"/>
                    </a:cubicBezTo>
                    <a:cubicBezTo>
                      <a:pt x="1948270" y="291340"/>
                      <a:pt x="1955241" y="306475"/>
                      <a:pt x="1959428" y="316523"/>
                    </a:cubicBezTo>
                    <a:close/>
                  </a:path>
                </a:pathLst>
              </a:custGeom>
              <a:solidFill>
                <a:srgbClr val="FFCCFF">
                  <a:alpha val="5098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6" name="フリーフォーム 775"/>
              <p:cNvSpPr/>
              <p:nvPr/>
            </p:nvSpPr>
            <p:spPr>
              <a:xfrm>
                <a:off x="6052705" y="1667741"/>
                <a:ext cx="1695016" cy="1969077"/>
              </a:xfrm>
              <a:custGeom>
                <a:avLst/>
                <a:gdLst>
                  <a:gd name="connsiteX0" fmla="*/ 1662545 w 1695016"/>
                  <a:gd name="connsiteY0" fmla="*/ 1943100 h 1969077"/>
                  <a:gd name="connsiteX1" fmla="*/ 1688522 w 1695016"/>
                  <a:gd name="connsiteY1" fmla="*/ 1901536 h 1969077"/>
                  <a:gd name="connsiteX2" fmla="*/ 1678131 w 1695016"/>
                  <a:gd name="connsiteY2" fmla="*/ 1797627 h 1969077"/>
                  <a:gd name="connsiteX3" fmla="*/ 1667740 w 1695016"/>
                  <a:gd name="connsiteY3" fmla="*/ 1761259 h 1969077"/>
                  <a:gd name="connsiteX4" fmla="*/ 1657350 w 1695016"/>
                  <a:gd name="connsiteY4" fmla="*/ 1745673 h 1969077"/>
                  <a:gd name="connsiteX5" fmla="*/ 1641763 w 1695016"/>
                  <a:gd name="connsiteY5" fmla="*/ 1714500 h 1969077"/>
                  <a:gd name="connsiteX6" fmla="*/ 1626177 w 1695016"/>
                  <a:gd name="connsiteY6" fmla="*/ 1709304 h 1969077"/>
                  <a:gd name="connsiteX7" fmla="*/ 1610590 w 1695016"/>
                  <a:gd name="connsiteY7" fmla="*/ 1698914 h 1969077"/>
                  <a:gd name="connsiteX8" fmla="*/ 1517072 w 1695016"/>
                  <a:gd name="connsiteY8" fmla="*/ 1683327 h 1969077"/>
                  <a:gd name="connsiteX9" fmla="*/ 1413163 w 1695016"/>
                  <a:gd name="connsiteY9" fmla="*/ 1688523 h 1969077"/>
                  <a:gd name="connsiteX10" fmla="*/ 1392381 w 1695016"/>
                  <a:gd name="connsiteY10" fmla="*/ 1693718 h 1969077"/>
                  <a:gd name="connsiteX11" fmla="*/ 1340427 w 1695016"/>
                  <a:gd name="connsiteY11" fmla="*/ 1709304 h 1969077"/>
                  <a:gd name="connsiteX12" fmla="*/ 1345622 w 1695016"/>
                  <a:gd name="connsiteY12" fmla="*/ 1693718 h 1969077"/>
                  <a:gd name="connsiteX13" fmla="*/ 1376795 w 1695016"/>
                  <a:gd name="connsiteY13" fmla="*/ 1667741 h 1969077"/>
                  <a:gd name="connsiteX14" fmla="*/ 1407968 w 1695016"/>
                  <a:gd name="connsiteY14" fmla="*/ 1641764 h 1969077"/>
                  <a:gd name="connsiteX15" fmla="*/ 1433945 w 1695016"/>
                  <a:gd name="connsiteY15" fmla="*/ 1620982 h 1969077"/>
                  <a:gd name="connsiteX16" fmla="*/ 1459922 w 1695016"/>
                  <a:gd name="connsiteY16" fmla="*/ 1600200 h 1969077"/>
                  <a:gd name="connsiteX17" fmla="*/ 1491095 w 1695016"/>
                  <a:gd name="connsiteY17" fmla="*/ 1579418 h 1969077"/>
                  <a:gd name="connsiteX18" fmla="*/ 1522268 w 1695016"/>
                  <a:gd name="connsiteY18" fmla="*/ 1558636 h 1969077"/>
                  <a:gd name="connsiteX19" fmla="*/ 1527463 w 1695016"/>
                  <a:gd name="connsiteY19" fmla="*/ 1543050 h 1969077"/>
                  <a:gd name="connsiteX20" fmla="*/ 1543050 w 1695016"/>
                  <a:gd name="connsiteY20" fmla="*/ 1532659 h 1969077"/>
                  <a:gd name="connsiteX21" fmla="*/ 1553440 w 1695016"/>
                  <a:gd name="connsiteY21" fmla="*/ 1501486 h 1969077"/>
                  <a:gd name="connsiteX22" fmla="*/ 1563831 w 1695016"/>
                  <a:gd name="connsiteY22" fmla="*/ 1485900 h 1969077"/>
                  <a:gd name="connsiteX23" fmla="*/ 1579418 w 1695016"/>
                  <a:gd name="connsiteY23" fmla="*/ 1454727 h 1969077"/>
                  <a:gd name="connsiteX24" fmla="*/ 1589809 w 1695016"/>
                  <a:gd name="connsiteY24" fmla="*/ 1423554 h 1969077"/>
                  <a:gd name="connsiteX25" fmla="*/ 1595004 w 1695016"/>
                  <a:gd name="connsiteY25" fmla="*/ 1402773 h 1969077"/>
                  <a:gd name="connsiteX26" fmla="*/ 1610590 w 1695016"/>
                  <a:gd name="connsiteY26" fmla="*/ 1345623 h 1969077"/>
                  <a:gd name="connsiteX27" fmla="*/ 1615786 w 1695016"/>
                  <a:gd name="connsiteY27" fmla="*/ 1309254 h 1969077"/>
                  <a:gd name="connsiteX28" fmla="*/ 1620981 w 1695016"/>
                  <a:gd name="connsiteY28" fmla="*/ 1262495 h 1969077"/>
                  <a:gd name="connsiteX29" fmla="*/ 1626177 w 1695016"/>
                  <a:gd name="connsiteY29" fmla="*/ 1246909 h 1969077"/>
                  <a:gd name="connsiteX30" fmla="*/ 1615786 w 1695016"/>
                  <a:gd name="connsiteY30" fmla="*/ 1117023 h 1969077"/>
                  <a:gd name="connsiteX31" fmla="*/ 1605395 w 1695016"/>
                  <a:gd name="connsiteY31" fmla="*/ 1075459 h 1969077"/>
                  <a:gd name="connsiteX32" fmla="*/ 1600200 w 1695016"/>
                  <a:gd name="connsiteY32" fmla="*/ 1054677 h 1969077"/>
                  <a:gd name="connsiteX33" fmla="*/ 1584613 w 1695016"/>
                  <a:gd name="connsiteY33" fmla="*/ 997527 h 1969077"/>
                  <a:gd name="connsiteX34" fmla="*/ 1574222 w 1695016"/>
                  <a:gd name="connsiteY34" fmla="*/ 950768 h 1969077"/>
                  <a:gd name="connsiteX35" fmla="*/ 1563831 w 1695016"/>
                  <a:gd name="connsiteY35" fmla="*/ 888423 h 1969077"/>
                  <a:gd name="connsiteX36" fmla="*/ 1548245 w 1695016"/>
                  <a:gd name="connsiteY36" fmla="*/ 831273 h 1969077"/>
                  <a:gd name="connsiteX37" fmla="*/ 1543050 w 1695016"/>
                  <a:gd name="connsiteY37" fmla="*/ 810491 h 1969077"/>
                  <a:gd name="connsiteX38" fmla="*/ 1527463 w 1695016"/>
                  <a:gd name="connsiteY38" fmla="*/ 763732 h 1969077"/>
                  <a:gd name="connsiteX39" fmla="*/ 1511877 w 1695016"/>
                  <a:gd name="connsiteY39" fmla="*/ 716973 h 1969077"/>
                  <a:gd name="connsiteX40" fmla="*/ 1506681 w 1695016"/>
                  <a:gd name="connsiteY40" fmla="*/ 701386 h 1969077"/>
                  <a:gd name="connsiteX41" fmla="*/ 1501486 w 1695016"/>
                  <a:gd name="connsiteY41" fmla="*/ 685800 h 1969077"/>
                  <a:gd name="connsiteX42" fmla="*/ 1491095 w 1695016"/>
                  <a:gd name="connsiteY42" fmla="*/ 670214 h 1969077"/>
                  <a:gd name="connsiteX43" fmla="*/ 1459922 w 1695016"/>
                  <a:gd name="connsiteY43" fmla="*/ 607868 h 1969077"/>
                  <a:gd name="connsiteX44" fmla="*/ 1444336 w 1695016"/>
                  <a:gd name="connsiteY44" fmla="*/ 597477 h 1969077"/>
                  <a:gd name="connsiteX45" fmla="*/ 1423554 w 1695016"/>
                  <a:gd name="connsiteY45" fmla="*/ 571500 h 1969077"/>
                  <a:gd name="connsiteX46" fmla="*/ 1418359 w 1695016"/>
                  <a:gd name="connsiteY46" fmla="*/ 555914 h 1969077"/>
                  <a:gd name="connsiteX47" fmla="*/ 1397577 w 1695016"/>
                  <a:gd name="connsiteY47" fmla="*/ 524741 h 1969077"/>
                  <a:gd name="connsiteX48" fmla="*/ 1387186 w 1695016"/>
                  <a:gd name="connsiteY48" fmla="*/ 509154 h 1969077"/>
                  <a:gd name="connsiteX49" fmla="*/ 1376795 w 1695016"/>
                  <a:gd name="connsiteY49" fmla="*/ 493568 h 1969077"/>
                  <a:gd name="connsiteX50" fmla="*/ 1366404 w 1695016"/>
                  <a:gd name="connsiteY50" fmla="*/ 477982 h 1969077"/>
                  <a:gd name="connsiteX51" fmla="*/ 1350818 w 1695016"/>
                  <a:gd name="connsiteY51" fmla="*/ 467591 h 1969077"/>
                  <a:gd name="connsiteX52" fmla="*/ 1324840 w 1695016"/>
                  <a:gd name="connsiteY52" fmla="*/ 441614 h 1969077"/>
                  <a:gd name="connsiteX53" fmla="*/ 1314450 w 1695016"/>
                  <a:gd name="connsiteY53" fmla="*/ 426027 h 1969077"/>
                  <a:gd name="connsiteX54" fmla="*/ 1283277 w 1695016"/>
                  <a:gd name="connsiteY54" fmla="*/ 405245 h 1969077"/>
                  <a:gd name="connsiteX55" fmla="*/ 1252104 w 1695016"/>
                  <a:gd name="connsiteY55" fmla="*/ 384464 h 1969077"/>
                  <a:gd name="connsiteX56" fmla="*/ 1236518 w 1695016"/>
                  <a:gd name="connsiteY56" fmla="*/ 379268 h 1969077"/>
                  <a:gd name="connsiteX57" fmla="*/ 1210540 w 1695016"/>
                  <a:gd name="connsiteY57" fmla="*/ 358486 h 1969077"/>
                  <a:gd name="connsiteX58" fmla="*/ 1179368 w 1695016"/>
                  <a:gd name="connsiteY58" fmla="*/ 327314 h 1969077"/>
                  <a:gd name="connsiteX59" fmla="*/ 1163781 w 1695016"/>
                  <a:gd name="connsiteY59" fmla="*/ 316923 h 1969077"/>
                  <a:gd name="connsiteX60" fmla="*/ 1127413 w 1695016"/>
                  <a:gd name="connsiteY60" fmla="*/ 280554 h 1969077"/>
                  <a:gd name="connsiteX61" fmla="*/ 1106631 w 1695016"/>
                  <a:gd name="connsiteY61" fmla="*/ 264968 h 1969077"/>
                  <a:gd name="connsiteX62" fmla="*/ 1075459 w 1695016"/>
                  <a:gd name="connsiteY62" fmla="*/ 244186 h 1969077"/>
                  <a:gd name="connsiteX63" fmla="*/ 1059872 w 1695016"/>
                  <a:gd name="connsiteY63" fmla="*/ 228600 h 1969077"/>
                  <a:gd name="connsiteX64" fmla="*/ 1028700 w 1695016"/>
                  <a:gd name="connsiteY64" fmla="*/ 207818 h 1969077"/>
                  <a:gd name="connsiteX65" fmla="*/ 997527 w 1695016"/>
                  <a:gd name="connsiteY65" fmla="*/ 187036 h 1969077"/>
                  <a:gd name="connsiteX66" fmla="*/ 971550 w 1695016"/>
                  <a:gd name="connsiteY66" fmla="*/ 166254 h 1969077"/>
                  <a:gd name="connsiteX67" fmla="*/ 945572 w 1695016"/>
                  <a:gd name="connsiteY67" fmla="*/ 145473 h 1969077"/>
                  <a:gd name="connsiteX68" fmla="*/ 914400 w 1695016"/>
                  <a:gd name="connsiteY68" fmla="*/ 124691 h 1969077"/>
                  <a:gd name="connsiteX69" fmla="*/ 893618 w 1695016"/>
                  <a:gd name="connsiteY69" fmla="*/ 109104 h 1969077"/>
                  <a:gd name="connsiteX70" fmla="*/ 878031 w 1695016"/>
                  <a:gd name="connsiteY70" fmla="*/ 103909 h 1969077"/>
                  <a:gd name="connsiteX71" fmla="*/ 862445 w 1695016"/>
                  <a:gd name="connsiteY71" fmla="*/ 93518 h 1969077"/>
                  <a:gd name="connsiteX72" fmla="*/ 831272 w 1695016"/>
                  <a:gd name="connsiteY72" fmla="*/ 83127 h 1969077"/>
                  <a:gd name="connsiteX73" fmla="*/ 815686 w 1695016"/>
                  <a:gd name="connsiteY73" fmla="*/ 72736 h 1969077"/>
                  <a:gd name="connsiteX74" fmla="*/ 794904 w 1695016"/>
                  <a:gd name="connsiteY74" fmla="*/ 67541 h 1969077"/>
                  <a:gd name="connsiteX75" fmla="*/ 763731 w 1695016"/>
                  <a:gd name="connsiteY75" fmla="*/ 57150 h 1969077"/>
                  <a:gd name="connsiteX76" fmla="*/ 716972 w 1695016"/>
                  <a:gd name="connsiteY76" fmla="*/ 41564 h 1969077"/>
                  <a:gd name="connsiteX77" fmla="*/ 701386 w 1695016"/>
                  <a:gd name="connsiteY77" fmla="*/ 36368 h 1969077"/>
                  <a:gd name="connsiteX78" fmla="*/ 670213 w 1695016"/>
                  <a:gd name="connsiteY78" fmla="*/ 31173 h 1969077"/>
                  <a:gd name="connsiteX79" fmla="*/ 602672 w 1695016"/>
                  <a:gd name="connsiteY79" fmla="*/ 20782 h 1969077"/>
                  <a:gd name="connsiteX80" fmla="*/ 415636 w 1695016"/>
                  <a:gd name="connsiteY80" fmla="*/ 15586 h 1969077"/>
                  <a:gd name="connsiteX81" fmla="*/ 379268 w 1695016"/>
                  <a:gd name="connsiteY81" fmla="*/ 10391 h 1969077"/>
                  <a:gd name="connsiteX82" fmla="*/ 348095 w 1695016"/>
                  <a:gd name="connsiteY82" fmla="*/ 5195 h 1969077"/>
                  <a:gd name="connsiteX83" fmla="*/ 296140 w 1695016"/>
                  <a:gd name="connsiteY83" fmla="*/ 0 h 1969077"/>
                  <a:gd name="connsiteX84" fmla="*/ 129886 w 1695016"/>
                  <a:gd name="connsiteY84" fmla="*/ 5195 h 1969077"/>
                  <a:gd name="connsiteX85" fmla="*/ 114300 w 1695016"/>
                  <a:gd name="connsiteY85" fmla="*/ 10391 h 1969077"/>
                  <a:gd name="connsiteX86" fmla="*/ 98713 w 1695016"/>
                  <a:gd name="connsiteY86" fmla="*/ 20782 h 1969077"/>
                  <a:gd name="connsiteX87" fmla="*/ 77931 w 1695016"/>
                  <a:gd name="connsiteY87" fmla="*/ 51954 h 1969077"/>
                  <a:gd name="connsiteX88" fmla="*/ 67540 w 1695016"/>
                  <a:gd name="connsiteY88" fmla="*/ 67541 h 1969077"/>
                  <a:gd name="connsiteX89" fmla="*/ 57150 w 1695016"/>
                  <a:gd name="connsiteY89" fmla="*/ 197427 h 1969077"/>
                  <a:gd name="connsiteX90" fmla="*/ 51954 w 1695016"/>
                  <a:gd name="connsiteY90" fmla="*/ 218209 h 1969077"/>
                  <a:gd name="connsiteX91" fmla="*/ 41563 w 1695016"/>
                  <a:gd name="connsiteY91" fmla="*/ 249382 h 1969077"/>
                  <a:gd name="connsiteX92" fmla="*/ 36368 w 1695016"/>
                  <a:gd name="connsiteY92" fmla="*/ 270164 h 1969077"/>
                  <a:gd name="connsiteX93" fmla="*/ 25977 w 1695016"/>
                  <a:gd name="connsiteY93" fmla="*/ 285750 h 1969077"/>
                  <a:gd name="connsiteX94" fmla="*/ 15586 w 1695016"/>
                  <a:gd name="connsiteY94" fmla="*/ 415636 h 1969077"/>
                  <a:gd name="connsiteX95" fmla="*/ 10390 w 1695016"/>
                  <a:gd name="connsiteY95" fmla="*/ 457200 h 1969077"/>
                  <a:gd name="connsiteX96" fmla="*/ 0 w 1695016"/>
                  <a:gd name="connsiteY96" fmla="*/ 498764 h 1969077"/>
                  <a:gd name="connsiteX97" fmla="*/ 5195 w 1695016"/>
                  <a:gd name="connsiteY97" fmla="*/ 613064 h 1969077"/>
                  <a:gd name="connsiteX98" fmla="*/ 15586 w 1695016"/>
                  <a:gd name="connsiteY98" fmla="*/ 654627 h 1969077"/>
                  <a:gd name="connsiteX99" fmla="*/ 25977 w 1695016"/>
                  <a:gd name="connsiteY99" fmla="*/ 696191 h 1969077"/>
                  <a:gd name="connsiteX100" fmla="*/ 36368 w 1695016"/>
                  <a:gd name="connsiteY100" fmla="*/ 716973 h 1969077"/>
                  <a:gd name="connsiteX101" fmla="*/ 41563 w 1695016"/>
                  <a:gd name="connsiteY101" fmla="*/ 742950 h 1969077"/>
                  <a:gd name="connsiteX102" fmla="*/ 31172 w 1695016"/>
                  <a:gd name="connsiteY102" fmla="*/ 935182 h 1969077"/>
                  <a:gd name="connsiteX103" fmla="*/ 36368 w 1695016"/>
                  <a:gd name="connsiteY103" fmla="*/ 1158586 h 1969077"/>
                  <a:gd name="connsiteX104" fmla="*/ 41563 w 1695016"/>
                  <a:gd name="connsiteY104" fmla="*/ 1236518 h 1969077"/>
                  <a:gd name="connsiteX105" fmla="*/ 46759 w 1695016"/>
                  <a:gd name="connsiteY105" fmla="*/ 1532659 h 1969077"/>
                  <a:gd name="connsiteX106" fmla="*/ 51954 w 1695016"/>
                  <a:gd name="connsiteY106" fmla="*/ 1548245 h 1969077"/>
                  <a:gd name="connsiteX107" fmla="*/ 57150 w 1695016"/>
                  <a:gd name="connsiteY107" fmla="*/ 1579418 h 1969077"/>
                  <a:gd name="connsiteX108" fmla="*/ 62345 w 1695016"/>
                  <a:gd name="connsiteY108" fmla="*/ 1605395 h 1969077"/>
                  <a:gd name="connsiteX109" fmla="*/ 67540 w 1695016"/>
                  <a:gd name="connsiteY109" fmla="*/ 1678132 h 1969077"/>
                  <a:gd name="connsiteX110" fmla="*/ 72736 w 1695016"/>
                  <a:gd name="connsiteY110" fmla="*/ 1735282 h 1969077"/>
                  <a:gd name="connsiteX111" fmla="*/ 67540 w 1695016"/>
                  <a:gd name="connsiteY111" fmla="*/ 1917123 h 1969077"/>
                  <a:gd name="connsiteX112" fmla="*/ 62345 w 1695016"/>
                  <a:gd name="connsiteY112" fmla="*/ 1948295 h 1969077"/>
                  <a:gd name="connsiteX113" fmla="*/ 93518 w 1695016"/>
                  <a:gd name="connsiteY113" fmla="*/ 1937904 h 1969077"/>
                  <a:gd name="connsiteX114" fmla="*/ 109104 w 1695016"/>
                  <a:gd name="connsiteY114" fmla="*/ 1932709 h 1969077"/>
                  <a:gd name="connsiteX115" fmla="*/ 124690 w 1695016"/>
                  <a:gd name="connsiteY115" fmla="*/ 1922318 h 1969077"/>
                  <a:gd name="connsiteX116" fmla="*/ 140277 w 1695016"/>
                  <a:gd name="connsiteY116" fmla="*/ 1917123 h 1969077"/>
                  <a:gd name="connsiteX117" fmla="*/ 394854 w 1695016"/>
                  <a:gd name="connsiteY117" fmla="*/ 1927514 h 1969077"/>
                  <a:gd name="connsiteX118" fmla="*/ 441613 w 1695016"/>
                  <a:gd name="connsiteY118" fmla="*/ 1932709 h 1969077"/>
                  <a:gd name="connsiteX119" fmla="*/ 524740 w 1695016"/>
                  <a:gd name="connsiteY119" fmla="*/ 1943100 h 1969077"/>
                  <a:gd name="connsiteX120" fmla="*/ 597477 w 1695016"/>
                  <a:gd name="connsiteY120" fmla="*/ 1948295 h 1969077"/>
                  <a:gd name="connsiteX121" fmla="*/ 711777 w 1695016"/>
                  <a:gd name="connsiteY121" fmla="*/ 1963882 h 1969077"/>
                  <a:gd name="connsiteX122" fmla="*/ 758536 w 1695016"/>
                  <a:gd name="connsiteY122" fmla="*/ 1969077 h 1969077"/>
                  <a:gd name="connsiteX123" fmla="*/ 904009 w 1695016"/>
                  <a:gd name="connsiteY123" fmla="*/ 1963882 h 1969077"/>
                  <a:gd name="connsiteX124" fmla="*/ 945572 w 1695016"/>
                  <a:gd name="connsiteY124" fmla="*/ 1953491 h 1969077"/>
                  <a:gd name="connsiteX125" fmla="*/ 1007918 w 1695016"/>
                  <a:gd name="connsiteY125" fmla="*/ 1937904 h 1969077"/>
                  <a:gd name="connsiteX126" fmla="*/ 1101436 w 1695016"/>
                  <a:gd name="connsiteY126" fmla="*/ 1927514 h 1969077"/>
                  <a:gd name="connsiteX127" fmla="*/ 1340427 w 1695016"/>
                  <a:gd name="connsiteY127" fmla="*/ 1932709 h 1969077"/>
                  <a:gd name="connsiteX128" fmla="*/ 1376795 w 1695016"/>
                  <a:gd name="connsiteY128" fmla="*/ 1937904 h 1969077"/>
                  <a:gd name="connsiteX129" fmla="*/ 1662545 w 1695016"/>
                  <a:gd name="connsiteY129" fmla="*/ 1943100 h 196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695016" h="1969077">
                    <a:moveTo>
                      <a:pt x="1662545" y="1943100"/>
                    </a:moveTo>
                    <a:cubicBezTo>
                      <a:pt x="1714499" y="1937039"/>
                      <a:pt x="1688522" y="1916767"/>
                      <a:pt x="1688522" y="1901536"/>
                    </a:cubicBezTo>
                    <a:cubicBezTo>
                      <a:pt x="1688522" y="1787935"/>
                      <a:pt x="1691629" y="1844871"/>
                      <a:pt x="1678131" y="1797627"/>
                    </a:cubicBezTo>
                    <a:cubicBezTo>
                      <a:pt x="1675909" y="1789850"/>
                      <a:pt x="1671896" y="1769570"/>
                      <a:pt x="1667740" y="1761259"/>
                    </a:cubicBezTo>
                    <a:cubicBezTo>
                      <a:pt x="1664948" y="1755674"/>
                      <a:pt x="1660142" y="1751258"/>
                      <a:pt x="1657350" y="1745673"/>
                    </a:cubicBezTo>
                    <a:cubicBezTo>
                      <a:pt x="1651076" y="1733124"/>
                      <a:pt x="1654170" y="1724426"/>
                      <a:pt x="1641763" y="1714500"/>
                    </a:cubicBezTo>
                    <a:cubicBezTo>
                      <a:pt x="1637487" y="1711079"/>
                      <a:pt x="1631075" y="1711753"/>
                      <a:pt x="1626177" y="1709304"/>
                    </a:cubicBezTo>
                    <a:cubicBezTo>
                      <a:pt x="1620592" y="1706512"/>
                      <a:pt x="1616296" y="1701450"/>
                      <a:pt x="1610590" y="1698914"/>
                    </a:cubicBezTo>
                    <a:cubicBezTo>
                      <a:pt x="1575310" y="1683235"/>
                      <a:pt x="1560486" y="1686945"/>
                      <a:pt x="1517072" y="1683327"/>
                    </a:cubicBezTo>
                    <a:cubicBezTo>
                      <a:pt x="1482436" y="1685059"/>
                      <a:pt x="1447723" y="1685643"/>
                      <a:pt x="1413163" y="1688523"/>
                    </a:cubicBezTo>
                    <a:cubicBezTo>
                      <a:pt x="1406047" y="1689116"/>
                      <a:pt x="1399220" y="1691666"/>
                      <a:pt x="1392381" y="1693718"/>
                    </a:cubicBezTo>
                    <a:cubicBezTo>
                      <a:pt x="1329137" y="1712691"/>
                      <a:pt x="1388328" y="1697330"/>
                      <a:pt x="1340427" y="1709304"/>
                    </a:cubicBezTo>
                    <a:cubicBezTo>
                      <a:pt x="1342159" y="1704109"/>
                      <a:pt x="1342584" y="1698275"/>
                      <a:pt x="1345622" y="1693718"/>
                    </a:cubicBezTo>
                    <a:cubicBezTo>
                      <a:pt x="1357005" y="1676644"/>
                      <a:pt x="1362420" y="1679721"/>
                      <a:pt x="1376795" y="1667741"/>
                    </a:cubicBezTo>
                    <a:cubicBezTo>
                      <a:pt x="1416784" y="1634415"/>
                      <a:pt x="1369281" y="1667552"/>
                      <a:pt x="1407968" y="1641764"/>
                    </a:cubicBezTo>
                    <a:cubicBezTo>
                      <a:pt x="1437748" y="1597092"/>
                      <a:pt x="1398095" y="1649663"/>
                      <a:pt x="1433945" y="1620982"/>
                    </a:cubicBezTo>
                    <a:cubicBezTo>
                      <a:pt x="1467516" y="1594125"/>
                      <a:pt x="1420747" y="1613257"/>
                      <a:pt x="1459922" y="1600200"/>
                    </a:cubicBezTo>
                    <a:cubicBezTo>
                      <a:pt x="1494514" y="1565610"/>
                      <a:pt x="1457260" y="1598216"/>
                      <a:pt x="1491095" y="1579418"/>
                    </a:cubicBezTo>
                    <a:cubicBezTo>
                      <a:pt x="1502012" y="1573353"/>
                      <a:pt x="1522268" y="1558636"/>
                      <a:pt x="1522268" y="1558636"/>
                    </a:cubicBezTo>
                    <a:cubicBezTo>
                      <a:pt x="1524000" y="1553441"/>
                      <a:pt x="1524042" y="1547326"/>
                      <a:pt x="1527463" y="1543050"/>
                    </a:cubicBezTo>
                    <a:cubicBezTo>
                      <a:pt x="1531364" y="1538174"/>
                      <a:pt x="1539741" y="1537954"/>
                      <a:pt x="1543050" y="1532659"/>
                    </a:cubicBezTo>
                    <a:cubicBezTo>
                      <a:pt x="1548855" y="1523371"/>
                      <a:pt x="1547364" y="1510599"/>
                      <a:pt x="1553440" y="1501486"/>
                    </a:cubicBezTo>
                    <a:cubicBezTo>
                      <a:pt x="1556904" y="1496291"/>
                      <a:pt x="1561038" y="1491485"/>
                      <a:pt x="1563831" y="1485900"/>
                    </a:cubicBezTo>
                    <a:cubicBezTo>
                      <a:pt x="1585345" y="1442875"/>
                      <a:pt x="1549635" y="1499403"/>
                      <a:pt x="1579418" y="1454727"/>
                    </a:cubicBezTo>
                    <a:cubicBezTo>
                      <a:pt x="1582882" y="1444336"/>
                      <a:pt x="1587153" y="1434180"/>
                      <a:pt x="1589809" y="1423554"/>
                    </a:cubicBezTo>
                    <a:cubicBezTo>
                      <a:pt x="1591541" y="1416627"/>
                      <a:pt x="1592952" y="1409612"/>
                      <a:pt x="1595004" y="1402773"/>
                    </a:cubicBezTo>
                    <a:cubicBezTo>
                      <a:pt x="1606421" y="1364715"/>
                      <a:pt x="1604671" y="1381138"/>
                      <a:pt x="1610590" y="1345623"/>
                    </a:cubicBezTo>
                    <a:cubicBezTo>
                      <a:pt x="1612603" y="1333544"/>
                      <a:pt x="1614267" y="1321406"/>
                      <a:pt x="1615786" y="1309254"/>
                    </a:cubicBezTo>
                    <a:cubicBezTo>
                      <a:pt x="1617731" y="1293693"/>
                      <a:pt x="1618403" y="1277964"/>
                      <a:pt x="1620981" y="1262495"/>
                    </a:cubicBezTo>
                    <a:cubicBezTo>
                      <a:pt x="1621881" y="1257093"/>
                      <a:pt x="1624445" y="1252104"/>
                      <a:pt x="1626177" y="1246909"/>
                    </a:cubicBezTo>
                    <a:cubicBezTo>
                      <a:pt x="1624072" y="1209031"/>
                      <a:pt x="1623917" y="1157679"/>
                      <a:pt x="1615786" y="1117023"/>
                    </a:cubicBezTo>
                    <a:cubicBezTo>
                      <a:pt x="1612985" y="1103019"/>
                      <a:pt x="1608859" y="1089314"/>
                      <a:pt x="1605395" y="1075459"/>
                    </a:cubicBezTo>
                    <a:cubicBezTo>
                      <a:pt x="1603663" y="1068532"/>
                      <a:pt x="1602458" y="1061451"/>
                      <a:pt x="1600200" y="1054677"/>
                    </a:cubicBezTo>
                    <a:cubicBezTo>
                      <a:pt x="1593483" y="1034530"/>
                      <a:pt x="1588520" y="1020969"/>
                      <a:pt x="1584613" y="997527"/>
                    </a:cubicBezTo>
                    <a:cubicBezTo>
                      <a:pt x="1578518" y="960952"/>
                      <a:pt x="1582750" y="976348"/>
                      <a:pt x="1574222" y="950768"/>
                    </a:cubicBezTo>
                    <a:cubicBezTo>
                      <a:pt x="1570758" y="929986"/>
                      <a:pt x="1570493" y="908410"/>
                      <a:pt x="1563831" y="888423"/>
                    </a:cubicBezTo>
                    <a:cubicBezTo>
                      <a:pt x="1554121" y="859290"/>
                      <a:pt x="1559962" y="878143"/>
                      <a:pt x="1548245" y="831273"/>
                    </a:cubicBezTo>
                    <a:cubicBezTo>
                      <a:pt x="1546513" y="824346"/>
                      <a:pt x="1545308" y="817265"/>
                      <a:pt x="1543050" y="810491"/>
                    </a:cubicBezTo>
                    <a:lnTo>
                      <a:pt x="1527463" y="763732"/>
                    </a:lnTo>
                    <a:lnTo>
                      <a:pt x="1511877" y="716973"/>
                    </a:lnTo>
                    <a:lnTo>
                      <a:pt x="1506681" y="701386"/>
                    </a:lnTo>
                    <a:cubicBezTo>
                      <a:pt x="1504949" y="696191"/>
                      <a:pt x="1504524" y="690357"/>
                      <a:pt x="1501486" y="685800"/>
                    </a:cubicBezTo>
                    <a:lnTo>
                      <a:pt x="1491095" y="670214"/>
                    </a:lnTo>
                    <a:cubicBezTo>
                      <a:pt x="1485167" y="652431"/>
                      <a:pt x="1477188" y="619379"/>
                      <a:pt x="1459922" y="607868"/>
                    </a:cubicBezTo>
                    <a:lnTo>
                      <a:pt x="1444336" y="597477"/>
                    </a:lnTo>
                    <a:cubicBezTo>
                      <a:pt x="1431275" y="558299"/>
                      <a:pt x="1450413" y="605074"/>
                      <a:pt x="1423554" y="571500"/>
                    </a:cubicBezTo>
                    <a:cubicBezTo>
                      <a:pt x="1420133" y="567224"/>
                      <a:pt x="1421019" y="560701"/>
                      <a:pt x="1418359" y="555914"/>
                    </a:cubicBezTo>
                    <a:cubicBezTo>
                      <a:pt x="1412294" y="544997"/>
                      <a:pt x="1404504" y="535132"/>
                      <a:pt x="1397577" y="524741"/>
                    </a:cubicBezTo>
                    <a:lnTo>
                      <a:pt x="1387186" y="509154"/>
                    </a:lnTo>
                    <a:lnTo>
                      <a:pt x="1376795" y="493568"/>
                    </a:lnTo>
                    <a:cubicBezTo>
                      <a:pt x="1373331" y="488373"/>
                      <a:pt x="1371599" y="481446"/>
                      <a:pt x="1366404" y="477982"/>
                    </a:cubicBezTo>
                    <a:lnTo>
                      <a:pt x="1350818" y="467591"/>
                    </a:lnTo>
                    <a:cubicBezTo>
                      <a:pt x="1323106" y="426021"/>
                      <a:pt x="1359480" y="476254"/>
                      <a:pt x="1324840" y="441614"/>
                    </a:cubicBezTo>
                    <a:cubicBezTo>
                      <a:pt x="1320425" y="437199"/>
                      <a:pt x="1319149" y="430139"/>
                      <a:pt x="1314450" y="426027"/>
                    </a:cubicBezTo>
                    <a:cubicBezTo>
                      <a:pt x="1305052" y="417803"/>
                      <a:pt x="1293668" y="412172"/>
                      <a:pt x="1283277" y="405245"/>
                    </a:cubicBezTo>
                    <a:lnTo>
                      <a:pt x="1252104" y="384464"/>
                    </a:lnTo>
                    <a:lnTo>
                      <a:pt x="1236518" y="379268"/>
                    </a:lnTo>
                    <a:cubicBezTo>
                      <a:pt x="1207997" y="336488"/>
                      <a:pt x="1245288" y="385512"/>
                      <a:pt x="1210540" y="358486"/>
                    </a:cubicBezTo>
                    <a:cubicBezTo>
                      <a:pt x="1198941" y="349464"/>
                      <a:pt x="1191595" y="335465"/>
                      <a:pt x="1179368" y="327314"/>
                    </a:cubicBezTo>
                    <a:cubicBezTo>
                      <a:pt x="1174172" y="323850"/>
                      <a:pt x="1168422" y="321100"/>
                      <a:pt x="1163781" y="316923"/>
                    </a:cubicBezTo>
                    <a:cubicBezTo>
                      <a:pt x="1151038" y="305454"/>
                      <a:pt x="1141129" y="290840"/>
                      <a:pt x="1127413" y="280554"/>
                    </a:cubicBezTo>
                    <a:cubicBezTo>
                      <a:pt x="1120486" y="275359"/>
                      <a:pt x="1113725" y="269934"/>
                      <a:pt x="1106631" y="264968"/>
                    </a:cubicBezTo>
                    <a:cubicBezTo>
                      <a:pt x="1096400" y="257806"/>
                      <a:pt x="1084290" y="253016"/>
                      <a:pt x="1075459" y="244186"/>
                    </a:cubicBezTo>
                    <a:cubicBezTo>
                      <a:pt x="1070263" y="238991"/>
                      <a:pt x="1065672" y="233111"/>
                      <a:pt x="1059872" y="228600"/>
                    </a:cubicBezTo>
                    <a:cubicBezTo>
                      <a:pt x="1050014" y="220933"/>
                      <a:pt x="1037531" y="216648"/>
                      <a:pt x="1028700" y="207818"/>
                    </a:cubicBezTo>
                    <a:cubicBezTo>
                      <a:pt x="1009240" y="188360"/>
                      <a:pt x="1020083" y="194556"/>
                      <a:pt x="997527" y="187036"/>
                    </a:cubicBezTo>
                    <a:cubicBezTo>
                      <a:pt x="967748" y="142369"/>
                      <a:pt x="1007400" y="194934"/>
                      <a:pt x="971550" y="166254"/>
                    </a:cubicBezTo>
                    <a:cubicBezTo>
                      <a:pt x="937982" y="139399"/>
                      <a:pt x="984747" y="158530"/>
                      <a:pt x="945572" y="145473"/>
                    </a:cubicBezTo>
                    <a:cubicBezTo>
                      <a:pt x="935181" y="138546"/>
                      <a:pt x="924390" y="132184"/>
                      <a:pt x="914400" y="124691"/>
                    </a:cubicBezTo>
                    <a:cubicBezTo>
                      <a:pt x="907473" y="119495"/>
                      <a:pt x="901136" y="113400"/>
                      <a:pt x="893618" y="109104"/>
                    </a:cubicBezTo>
                    <a:cubicBezTo>
                      <a:pt x="888863" y="106387"/>
                      <a:pt x="883227" y="105641"/>
                      <a:pt x="878031" y="103909"/>
                    </a:cubicBezTo>
                    <a:cubicBezTo>
                      <a:pt x="872836" y="100445"/>
                      <a:pt x="868151" y="96054"/>
                      <a:pt x="862445" y="93518"/>
                    </a:cubicBezTo>
                    <a:cubicBezTo>
                      <a:pt x="852436" y="89069"/>
                      <a:pt x="840385" y="89203"/>
                      <a:pt x="831272" y="83127"/>
                    </a:cubicBezTo>
                    <a:cubicBezTo>
                      <a:pt x="826077" y="79663"/>
                      <a:pt x="821425" y="75196"/>
                      <a:pt x="815686" y="72736"/>
                    </a:cubicBezTo>
                    <a:cubicBezTo>
                      <a:pt x="809123" y="69923"/>
                      <a:pt x="801743" y="69593"/>
                      <a:pt x="794904" y="67541"/>
                    </a:cubicBezTo>
                    <a:cubicBezTo>
                      <a:pt x="784413" y="64394"/>
                      <a:pt x="774122" y="60614"/>
                      <a:pt x="763731" y="57150"/>
                    </a:cubicBezTo>
                    <a:lnTo>
                      <a:pt x="716972" y="41564"/>
                    </a:lnTo>
                    <a:cubicBezTo>
                      <a:pt x="711777" y="39832"/>
                      <a:pt x="706788" y="37268"/>
                      <a:pt x="701386" y="36368"/>
                    </a:cubicBezTo>
                    <a:lnTo>
                      <a:pt x="670213" y="31173"/>
                    </a:lnTo>
                    <a:cubicBezTo>
                      <a:pt x="643813" y="26373"/>
                      <a:pt x="632019" y="22116"/>
                      <a:pt x="602672" y="20782"/>
                    </a:cubicBezTo>
                    <a:cubicBezTo>
                      <a:pt x="540367" y="17950"/>
                      <a:pt x="477981" y="17318"/>
                      <a:pt x="415636" y="15586"/>
                    </a:cubicBezTo>
                    <a:lnTo>
                      <a:pt x="379268" y="10391"/>
                    </a:lnTo>
                    <a:cubicBezTo>
                      <a:pt x="368856" y="8789"/>
                      <a:pt x="358548" y="6502"/>
                      <a:pt x="348095" y="5195"/>
                    </a:cubicBezTo>
                    <a:cubicBezTo>
                      <a:pt x="330825" y="3036"/>
                      <a:pt x="313458" y="1732"/>
                      <a:pt x="296140" y="0"/>
                    </a:cubicBezTo>
                    <a:cubicBezTo>
                      <a:pt x="240722" y="1732"/>
                      <a:pt x="185241" y="2032"/>
                      <a:pt x="129886" y="5195"/>
                    </a:cubicBezTo>
                    <a:cubicBezTo>
                      <a:pt x="124418" y="5507"/>
                      <a:pt x="119198" y="7942"/>
                      <a:pt x="114300" y="10391"/>
                    </a:cubicBezTo>
                    <a:cubicBezTo>
                      <a:pt x="108715" y="13184"/>
                      <a:pt x="103909" y="17318"/>
                      <a:pt x="98713" y="20782"/>
                    </a:cubicBezTo>
                    <a:lnTo>
                      <a:pt x="77931" y="51954"/>
                    </a:lnTo>
                    <a:lnTo>
                      <a:pt x="67540" y="67541"/>
                    </a:lnTo>
                    <a:cubicBezTo>
                      <a:pt x="52430" y="127989"/>
                      <a:pt x="68221" y="59044"/>
                      <a:pt x="57150" y="197427"/>
                    </a:cubicBezTo>
                    <a:cubicBezTo>
                      <a:pt x="56581" y="204545"/>
                      <a:pt x="54006" y="211370"/>
                      <a:pt x="51954" y="218209"/>
                    </a:cubicBezTo>
                    <a:cubicBezTo>
                      <a:pt x="48807" y="228700"/>
                      <a:pt x="44219" y="238756"/>
                      <a:pt x="41563" y="249382"/>
                    </a:cubicBezTo>
                    <a:cubicBezTo>
                      <a:pt x="39831" y="256309"/>
                      <a:pt x="39181" y="263601"/>
                      <a:pt x="36368" y="270164"/>
                    </a:cubicBezTo>
                    <a:cubicBezTo>
                      <a:pt x="33908" y="275903"/>
                      <a:pt x="29441" y="280555"/>
                      <a:pt x="25977" y="285750"/>
                    </a:cubicBezTo>
                    <a:cubicBezTo>
                      <a:pt x="21566" y="351903"/>
                      <a:pt x="22072" y="357259"/>
                      <a:pt x="15586" y="415636"/>
                    </a:cubicBezTo>
                    <a:cubicBezTo>
                      <a:pt x="14044" y="429513"/>
                      <a:pt x="12963" y="443477"/>
                      <a:pt x="10390" y="457200"/>
                    </a:cubicBezTo>
                    <a:cubicBezTo>
                      <a:pt x="7758" y="471236"/>
                      <a:pt x="0" y="498764"/>
                      <a:pt x="0" y="498764"/>
                    </a:cubicBezTo>
                    <a:cubicBezTo>
                      <a:pt x="1732" y="536864"/>
                      <a:pt x="1400" y="575114"/>
                      <a:pt x="5195" y="613064"/>
                    </a:cubicBezTo>
                    <a:cubicBezTo>
                      <a:pt x="6616" y="627274"/>
                      <a:pt x="12786" y="640624"/>
                      <a:pt x="15586" y="654627"/>
                    </a:cubicBezTo>
                    <a:cubicBezTo>
                      <a:pt x="18636" y="669879"/>
                      <a:pt x="19985" y="682209"/>
                      <a:pt x="25977" y="696191"/>
                    </a:cubicBezTo>
                    <a:cubicBezTo>
                      <a:pt x="29028" y="703310"/>
                      <a:pt x="32904" y="710046"/>
                      <a:pt x="36368" y="716973"/>
                    </a:cubicBezTo>
                    <a:cubicBezTo>
                      <a:pt x="38100" y="725632"/>
                      <a:pt x="41563" y="734120"/>
                      <a:pt x="41563" y="742950"/>
                    </a:cubicBezTo>
                    <a:cubicBezTo>
                      <a:pt x="41563" y="862167"/>
                      <a:pt x="41025" y="856369"/>
                      <a:pt x="31172" y="935182"/>
                    </a:cubicBezTo>
                    <a:cubicBezTo>
                      <a:pt x="32904" y="1009650"/>
                      <a:pt x="33801" y="1084142"/>
                      <a:pt x="36368" y="1158586"/>
                    </a:cubicBezTo>
                    <a:cubicBezTo>
                      <a:pt x="37265" y="1184606"/>
                      <a:pt x="40840" y="1210493"/>
                      <a:pt x="41563" y="1236518"/>
                    </a:cubicBezTo>
                    <a:cubicBezTo>
                      <a:pt x="44304" y="1335209"/>
                      <a:pt x="43470" y="1433985"/>
                      <a:pt x="46759" y="1532659"/>
                    </a:cubicBezTo>
                    <a:cubicBezTo>
                      <a:pt x="46941" y="1538132"/>
                      <a:pt x="50766" y="1542899"/>
                      <a:pt x="51954" y="1548245"/>
                    </a:cubicBezTo>
                    <a:cubicBezTo>
                      <a:pt x="54239" y="1558528"/>
                      <a:pt x="55266" y="1569054"/>
                      <a:pt x="57150" y="1579418"/>
                    </a:cubicBezTo>
                    <a:cubicBezTo>
                      <a:pt x="58730" y="1588106"/>
                      <a:pt x="60613" y="1596736"/>
                      <a:pt x="62345" y="1605395"/>
                    </a:cubicBezTo>
                    <a:cubicBezTo>
                      <a:pt x="64077" y="1629641"/>
                      <a:pt x="65602" y="1653902"/>
                      <a:pt x="67540" y="1678132"/>
                    </a:cubicBezTo>
                    <a:cubicBezTo>
                      <a:pt x="69065" y="1697200"/>
                      <a:pt x="72736" y="1716153"/>
                      <a:pt x="72736" y="1735282"/>
                    </a:cubicBezTo>
                    <a:cubicBezTo>
                      <a:pt x="72736" y="1795920"/>
                      <a:pt x="70494" y="1856557"/>
                      <a:pt x="67540" y="1917123"/>
                    </a:cubicBezTo>
                    <a:cubicBezTo>
                      <a:pt x="67027" y="1927644"/>
                      <a:pt x="54119" y="1941715"/>
                      <a:pt x="62345" y="1948295"/>
                    </a:cubicBezTo>
                    <a:cubicBezTo>
                      <a:pt x="70898" y="1955137"/>
                      <a:pt x="83127" y="1941368"/>
                      <a:pt x="93518" y="1937904"/>
                    </a:cubicBezTo>
                    <a:lnTo>
                      <a:pt x="109104" y="1932709"/>
                    </a:lnTo>
                    <a:cubicBezTo>
                      <a:pt x="114299" y="1929245"/>
                      <a:pt x="119105" y="1925110"/>
                      <a:pt x="124690" y="1922318"/>
                    </a:cubicBezTo>
                    <a:cubicBezTo>
                      <a:pt x="129588" y="1919869"/>
                      <a:pt x="134801" y="1917018"/>
                      <a:pt x="140277" y="1917123"/>
                    </a:cubicBezTo>
                    <a:cubicBezTo>
                      <a:pt x="225191" y="1918756"/>
                      <a:pt x="309995" y="1924050"/>
                      <a:pt x="394854" y="1927514"/>
                    </a:cubicBezTo>
                    <a:lnTo>
                      <a:pt x="441613" y="1932709"/>
                    </a:lnTo>
                    <a:cubicBezTo>
                      <a:pt x="469339" y="1936036"/>
                      <a:pt x="496886" y="1941111"/>
                      <a:pt x="524740" y="1943100"/>
                    </a:cubicBezTo>
                    <a:cubicBezTo>
                      <a:pt x="548986" y="1944832"/>
                      <a:pt x="573290" y="1945876"/>
                      <a:pt x="597477" y="1948295"/>
                    </a:cubicBezTo>
                    <a:cubicBezTo>
                      <a:pt x="776572" y="1966204"/>
                      <a:pt x="620799" y="1951752"/>
                      <a:pt x="711777" y="1963882"/>
                    </a:cubicBezTo>
                    <a:cubicBezTo>
                      <a:pt x="727322" y="1965955"/>
                      <a:pt x="742950" y="1967345"/>
                      <a:pt x="758536" y="1969077"/>
                    </a:cubicBezTo>
                    <a:cubicBezTo>
                      <a:pt x="807027" y="1967345"/>
                      <a:pt x="855576" y="1966817"/>
                      <a:pt x="904009" y="1963882"/>
                    </a:cubicBezTo>
                    <a:cubicBezTo>
                      <a:pt x="926644" y="1962510"/>
                      <a:pt x="927011" y="1958441"/>
                      <a:pt x="945572" y="1953491"/>
                    </a:cubicBezTo>
                    <a:cubicBezTo>
                      <a:pt x="966270" y="1947971"/>
                      <a:pt x="986712" y="1940933"/>
                      <a:pt x="1007918" y="1937904"/>
                    </a:cubicBezTo>
                    <a:cubicBezTo>
                      <a:pt x="1063222" y="1930004"/>
                      <a:pt x="1032091" y="1933818"/>
                      <a:pt x="1101436" y="1927514"/>
                    </a:cubicBezTo>
                    <a:lnTo>
                      <a:pt x="1340427" y="1932709"/>
                    </a:lnTo>
                    <a:cubicBezTo>
                      <a:pt x="1352664" y="1933171"/>
                      <a:pt x="1364569" y="1937205"/>
                      <a:pt x="1376795" y="1937904"/>
                    </a:cubicBezTo>
                    <a:cubicBezTo>
                      <a:pt x="1492606" y="1944522"/>
                      <a:pt x="1610591" y="1949161"/>
                      <a:pt x="1662545" y="194310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7" name="フリーフォーム 776"/>
              <p:cNvSpPr/>
              <p:nvPr/>
            </p:nvSpPr>
            <p:spPr>
              <a:xfrm>
                <a:off x="5939343" y="1477433"/>
                <a:ext cx="2065923" cy="1875367"/>
              </a:xfrm>
              <a:custGeom>
                <a:avLst/>
                <a:gdLst>
                  <a:gd name="connsiteX0" fmla="*/ 135490 w 2065923"/>
                  <a:gd name="connsiteY0" fmla="*/ 609600 h 1875367"/>
                  <a:gd name="connsiteX1" fmla="*/ 105857 w 2065923"/>
                  <a:gd name="connsiteY1" fmla="*/ 613834 h 1875367"/>
                  <a:gd name="connsiteX2" fmla="*/ 71990 w 2065923"/>
                  <a:gd name="connsiteY2" fmla="*/ 605367 h 1875367"/>
                  <a:gd name="connsiteX3" fmla="*/ 55057 w 2065923"/>
                  <a:gd name="connsiteY3" fmla="*/ 579967 h 1875367"/>
                  <a:gd name="connsiteX4" fmla="*/ 46590 w 2065923"/>
                  <a:gd name="connsiteY4" fmla="*/ 554567 h 1875367"/>
                  <a:gd name="connsiteX5" fmla="*/ 38124 w 2065923"/>
                  <a:gd name="connsiteY5" fmla="*/ 541867 h 1875367"/>
                  <a:gd name="connsiteX6" fmla="*/ 29657 w 2065923"/>
                  <a:gd name="connsiteY6" fmla="*/ 516467 h 1875367"/>
                  <a:gd name="connsiteX7" fmla="*/ 21190 w 2065923"/>
                  <a:gd name="connsiteY7" fmla="*/ 491067 h 1875367"/>
                  <a:gd name="connsiteX8" fmla="*/ 16957 w 2065923"/>
                  <a:gd name="connsiteY8" fmla="*/ 478367 h 1875367"/>
                  <a:gd name="connsiteX9" fmla="*/ 8490 w 2065923"/>
                  <a:gd name="connsiteY9" fmla="*/ 465667 h 1875367"/>
                  <a:gd name="connsiteX10" fmla="*/ 4257 w 2065923"/>
                  <a:gd name="connsiteY10" fmla="*/ 419100 h 1875367"/>
                  <a:gd name="connsiteX11" fmla="*/ 8490 w 2065923"/>
                  <a:gd name="connsiteY11" fmla="*/ 406400 h 1875367"/>
                  <a:gd name="connsiteX12" fmla="*/ 21190 w 2065923"/>
                  <a:gd name="connsiteY12" fmla="*/ 402167 h 1875367"/>
                  <a:gd name="connsiteX13" fmla="*/ 46590 w 2065923"/>
                  <a:gd name="connsiteY13" fmla="*/ 385234 h 1875367"/>
                  <a:gd name="connsiteX14" fmla="*/ 59290 w 2065923"/>
                  <a:gd name="connsiteY14" fmla="*/ 376767 h 1875367"/>
                  <a:gd name="connsiteX15" fmla="*/ 67757 w 2065923"/>
                  <a:gd name="connsiteY15" fmla="*/ 351367 h 1875367"/>
                  <a:gd name="connsiteX16" fmla="*/ 76224 w 2065923"/>
                  <a:gd name="connsiteY16" fmla="*/ 321734 h 1875367"/>
                  <a:gd name="connsiteX17" fmla="*/ 84690 w 2065923"/>
                  <a:gd name="connsiteY17" fmla="*/ 279400 h 1875367"/>
                  <a:gd name="connsiteX18" fmla="*/ 93157 w 2065923"/>
                  <a:gd name="connsiteY18" fmla="*/ 266700 h 1875367"/>
                  <a:gd name="connsiteX19" fmla="*/ 105857 w 2065923"/>
                  <a:gd name="connsiteY19" fmla="*/ 241300 h 1875367"/>
                  <a:gd name="connsiteX20" fmla="*/ 114324 w 2065923"/>
                  <a:gd name="connsiteY20" fmla="*/ 215900 h 1875367"/>
                  <a:gd name="connsiteX21" fmla="*/ 131257 w 2065923"/>
                  <a:gd name="connsiteY21" fmla="*/ 190500 h 1875367"/>
                  <a:gd name="connsiteX22" fmla="*/ 148190 w 2065923"/>
                  <a:gd name="connsiteY22" fmla="*/ 169334 h 1875367"/>
                  <a:gd name="connsiteX23" fmla="*/ 152424 w 2065923"/>
                  <a:gd name="connsiteY23" fmla="*/ 156634 h 1875367"/>
                  <a:gd name="connsiteX24" fmla="*/ 160890 w 2065923"/>
                  <a:gd name="connsiteY24" fmla="*/ 143934 h 1875367"/>
                  <a:gd name="connsiteX25" fmla="*/ 177824 w 2065923"/>
                  <a:gd name="connsiteY25" fmla="*/ 105834 h 1875367"/>
                  <a:gd name="connsiteX26" fmla="*/ 186290 w 2065923"/>
                  <a:gd name="connsiteY26" fmla="*/ 80434 h 1875367"/>
                  <a:gd name="connsiteX27" fmla="*/ 198990 w 2065923"/>
                  <a:gd name="connsiteY27" fmla="*/ 33867 h 1875367"/>
                  <a:gd name="connsiteX28" fmla="*/ 203224 w 2065923"/>
                  <a:gd name="connsiteY28" fmla="*/ 21167 h 1875367"/>
                  <a:gd name="connsiteX29" fmla="*/ 241324 w 2065923"/>
                  <a:gd name="connsiteY29" fmla="*/ 4234 h 1875367"/>
                  <a:gd name="connsiteX30" fmla="*/ 254024 w 2065923"/>
                  <a:gd name="connsiteY30" fmla="*/ 0 h 1875367"/>
                  <a:gd name="connsiteX31" fmla="*/ 266724 w 2065923"/>
                  <a:gd name="connsiteY31" fmla="*/ 4234 h 1875367"/>
                  <a:gd name="connsiteX32" fmla="*/ 287890 w 2065923"/>
                  <a:gd name="connsiteY32" fmla="*/ 21167 h 1875367"/>
                  <a:gd name="connsiteX33" fmla="*/ 334457 w 2065923"/>
                  <a:gd name="connsiteY33" fmla="*/ 25400 h 1875367"/>
                  <a:gd name="connsiteX34" fmla="*/ 368324 w 2065923"/>
                  <a:gd name="connsiteY34" fmla="*/ 29634 h 1875367"/>
                  <a:gd name="connsiteX35" fmla="*/ 410657 w 2065923"/>
                  <a:gd name="connsiteY35" fmla="*/ 38100 h 1875367"/>
                  <a:gd name="connsiteX36" fmla="*/ 486857 w 2065923"/>
                  <a:gd name="connsiteY36" fmla="*/ 42334 h 1875367"/>
                  <a:gd name="connsiteX37" fmla="*/ 503790 w 2065923"/>
                  <a:gd name="connsiteY37" fmla="*/ 46567 h 1875367"/>
                  <a:gd name="connsiteX38" fmla="*/ 541890 w 2065923"/>
                  <a:gd name="connsiteY38" fmla="*/ 50800 h 1875367"/>
                  <a:gd name="connsiteX39" fmla="*/ 567290 w 2065923"/>
                  <a:gd name="connsiteY39" fmla="*/ 59267 h 1875367"/>
                  <a:gd name="connsiteX40" fmla="*/ 592690 w 2065923"/>
                  <a:gd name="connsiteY40" fmla="*/ 67734 h 1875367"/>
                  <a:gd name="connsiteX41" fmla="*/ 605390 w 2065923"/>
                  <a:gd name="connsiteY41" fmla="*/ 71967 h 1875367"/>
                  <a:gd name="connsiteX42" fmla="*/ 618090 w 2065923"/>
                  <a:gd name="connsiteY42" fmla="*/ 80434 h 1875367"/>
                  <a:gd name="connsiteX43" fmla="*/ 643490 w 2065923"/>
                  <a:gd name="connsiteY43" fmla="*/ 88900 h 1875367"/>
                  <a:gd name="connsiteX44" fmla="*/ 838224 w 2065923"/>
                  <a:gd name="connsiteY44" fmla="*/ 84667 h 1875367"/>
                  <a:gd name="connsiteX45" fmla="*/ 850924 w 2065923"/>
                  <a:gd name="connsiteY45" fmla="*/ 80434 h 1875367"/>
                  <a:gd name="connsiteX46" fmla="*/ 876324 w 2065923"/>
                  <a:gd name="connsiteY46" fmla="*/ 67734 h 1875367"/>
                  <a:gd name="connsiteX47" fmla="*/ 901724 w 2065923"/>
                  <a:gd name="connsiteY47" fmla="*/ 55034 h 1875367"/>
                  <a:gd name="connsiteX48" fmla="*/ 914424 w 2065923"/>
                  <a:gd name="connsiteY48" fmla="*/ 46567 h 1875367"/>
                  <a:gd name="connsiteX49" fmla="*/ 939824 w 2065923"/>
                  <a:gd name="connsiteY49" fmla="*/ 38100 h 1875367"/>
                  <a:gd name="connsiteX50" fmla="*/ 965224 w 2065923"/>
                  <a:gd name="connsiteY50" fmla="*/ 29634 h 1875367"/>
                  <a:gd name="connsiteX51" fmla="*/ 990624 w 2065923"/>
                  <a:gd name="connsiteY51" fmla="*/ 21167 h 1875367"/>
                  <a:gd name="connsiteX52" fmla="*/ 1003324 w 2065923"/>
                  <a:gd name="connsiteY52" fmla="*/ 16934 h 1875367"/>
                  <a:gd name="connsiteX53" fmla="*/ 1071057 w 2065923"/>
                  <a:gd name="connsiteY53" fmla="*/ 12700 h 1875367"/>
                  <a:gd name="connsiteX54" fmla="*/ 1168424 w 2065923"/>
                  <a:gd name="connsiteY54" fmla="*/ 21167 h 1875367"/>
                  <a:gd name="connsiteX55" fmla="*/ 1193824 w 2065923"/>
                  <a:gd name="connsiteY55" fmla="*/ 29634 h 1875367"/>
                  <a:gd name="connsiteX56" fmla="*/ 1206524 w 2065923"/>
                  <a:gd name="connsiteY56" fmla="*/ 33867 h 1875367"/>
                  <a:gd name="connsiteX57" fmla="*/ 1223457 w 2065923"/>
                  <a:gd name="connsiteY57" fmla="*/ 42334 h 1875367"/>
                  <a:gd name="connsiteX58" fmla="*/ 1286957 w 2065923"/>
                  <a:gd name="connsiteY58" fmla="*/ 50800 h 1875367"/>
                  <a:gd name="connsiteX59" fmla="*/ 1371624 w 2065923"/>
                  <a:gd name="connsiteY59" fmla="*/ 46567 h 1875367"/>
                  <a:gd name="connsiteX60" fmla="*/ 1511324 w 2065923"/>
                  <a:gd name="connsiteY60" fmla="*/ 55034 h 1875367"/>
                  <a:gd name="connsiteX61" fmla="*/ 1536724 w 2065923"/>
                  <a:gd name="connsiteY61" fmla="*/ 67734 h 1875367"/>
                  <a:gd name="connsiteX62" fmla="*/ 1549424 w 2065923"/>
                  <a:gd name="connsiteY62" fmla="*/ 76200 h 1875367"/>
                  <a:gd name="connsiteX63" fmla="*/ 1562124 w 2065923"/>
                  <a:gd name="connsiteY63" fmla="*/ 93134 h 1875367"/>
                  <a:gd name="connsiteX64" fmla="*/ 1570590 w 2065923"/>
                  <a:gd name="connsiteY64" fmla="*/ 105834 h 1875367"/>
                  <a:gd name="connsiteX65" fmla="*/ 1583290 w 2065923"/>
                  <a:gd name="connsiteY65" fmla="*/ 114300 h 1875367"/>
                  <a:gd name="connsiteX66" fmla="*/ 1604457 w 2065923"/>
                  <a:gd name="connsiteY66" fmla="*/ 135467 h 1875367"/>
                  <a:gd name="connsiteX67" fmla="*/ 1625624 w 2065923"/>
                  <a:gd name="connsiteY67" fmla="*/ 156634 h 1875367"/>
                  <a:gd name="connsiteX68" fmla="*/ 1655257 w 2065923"/>
                  <a:gd name="connsiteY68" fmla="*/ 186267 h 1875367"/>
                  <a:gd name="connsiteX69" fmla="*/ 1663724 w 2065923"/>
                  <a:gd name="connsiteY69" fmla="*/ 198967 h 1875367"/>
                  <a:gd name="connsiteX70" fmla="*/ 1676424 w 2065923"/>
                  <a:gd name="connsiteY70" fmla="*/ 207434 h 1875367"/>
                  <a:gd name="connsiteX71" fmla="*/ 1706057 w 2065923"/>
                  <a:gd name="connsiteY71" fmla="*/ 241300 h 1875367"/>
                  <a:gd name="connsiteX72" fmla="*/ 1714524 w 2065923"/>
                  <a:gd name="connsiteY72" fmla="*/ 266700 h 1875367"/>
                  <a:gd name="connsiteX73" fmla="*/ 1718757 w 2065923"/>
                  <a:gd name="connsiteY73" fmla="*/ 279400 h 1875367"/>
                  <a:gd name="connsiteX74" fmla="*/ 1710290 w 2065923"/>
                  <a:gd name="connsiteY74" fmla="*/ 364067 h 1875367"/>
                  <a:gd name="connsiteX75" fmla="*/ 1706057 w 2065923"/>
                  <a:gd name="connsiteY75" fmla="*/ 397934 h 1875367"/>
                  <a:gd name="connsiteX76" fmla="*/ 1697590 w 2065923"/>
                  <a:gd name="connsiteY76" fmla="*/ 423334 h 1875367"/>
                  <a:gd name="connsiteX77" fmla="*/ 1684890 w 2065923"/>
                  <a:gd name="connsiteY77" fmla="*/ 474134 h 1875367"/>
                  <a:gd name="connsiteX78" fmla="*/ 1672190 w 2065923"/>
                  <a:gd name="connsiteY78" fmla="*/ 482600 h 1875367"/>
                  <a:gd name="connsiteX79" fmla="*/ 1663724 w 2065923"/>
                  <a:gd name="connsiteY79" fmla="*/ 495300 h 1875367"/>
                  <a:gd name="connsiteX80" fmla="*/ 1629857 w 2065923"/>
                  <a:gd name="connsiteY80" fmla="*/ 499534 h 1875367"/>
                  <a:gd name="connsiteX81" fmla="*/ 1608690 w 2065923"/>
                  <a:gd name="connsiteY81" fmla="*/ 503767 h 1875367"/>
                  <a:gd name="connsiteX82" fmla="*/ 1595990 w 2065923"/>
                  <a:gd name="connsiteY82" fmla="*/ 508000 h 1875367"/>
                  <a:gd name="connsiteX83" fmla="*/ 1566357 w 2065923"/>
                  <a:gd name="connsiteY83" fmla="*/ 512234 h 1875367"/>
                  <a:gd name="connsiteX84" fmla="*/ 1562124 w 2065923"/>
                  <a:gd name="connsiteY84" fmla="*/ 524934 h 1875367"/>
                  <a:gd name="connsiteX85" fmla="*/ 1553657 w 2065923"/>
                  <a:gd name="connsiteY85" fmla="*/ 537634 h 1875367"/>
                  <a:gd name="connsiteX86" fmla="*/ 1549424 w 2065923"/>
                  <a:gd name="connsiteY86" fmla="*/ 554567 h 1875367"/>
                  <a:gd name="connsiteX87" fmla="*/ 1540957 w 2065923"/>
                  <a:gd name="connsiteY87" fmla="*/ 579967 h 1875367"/>
                  <a:gd name="connsiteX88" fmla="*/ 1536724 w 2065923"/>
                  <a:gd name="connsiteY88" fmla="*/ 592667 h 1875367"/>
                  <a:gd name="connsiteX89" fmla="*/ 1519790 w 2065923"/>
                  <a:gd name="connsiteY89" fmla="*/ 618067 h 1875367"/>
                  <a:gd name="connsiteX90" fmla="*/ 1519790 w 2065923"/>
                  <a:gd name="connsiteY90" fmla="*/ 656167 h 1875367"/>
                  <a:gd name="connsiteX91" fmla="*/ 1524024 w 2065923"/>
                  <a:gd name="connsiteY91" fmla="*/ 668867 h 1875367"/>
                  <a:gd name="connsiteX92" fmla="*/ 1549424 w 2065923"/>
                  <a:gd name="connsiteY92" fmla="*/ 685800 h 1875367"/>
                  <a:gd name="connsiteX93" fmla="*/ 1562124 w 2065923"/>
                  <a:gd name="connsiteY93" fmla="*/ 694267 h 1875367"/>
                  <a:gd name="connsiteX94" fmla="*/ 1574824 w 2065923"/>
                  <a:gd name="connsiteY94" fmla="*/ 702734 h 1875367"/>
                  <a:gd name="connsiteX95" fmla="*/ 1600224 w 2065923"/>
                  <a:gd name="connsiteY95" fmla="*/ 711200 h 1875367"/>
                  <a:gd name="connsiteX96" fmla="*/ 1634090 w 2065923"/>
                  <a:gd name="connsiteY96" fmla="*/ 719667 h 1875367"/>
                  <a:gd name="connsiteX97" fmla="*/ 1646790 w 2065923"/>
                  <a:gd name="connsiteY97" fmla="*/ 728134 h 1875367"/>
                  <a:gd name="connsiteX98" fmla="*/ 1672190 w 2065923"/>
                  <a:gd name="connsiteY98" fmla="*/ 706967 h 1875367"/>
                  <a:gd name="connsiteX99" fmla="*/ 1684890 w 2065923"/>
                  <a:gd name="connsiteY99" fmla="*/ 702734 h 1875367"/>
                  <a:gd name="connsiteX100" fmla="*/ 1718757 w 2065923"/>
                  <a:gd name="connsiteY100" fmla="*/ 706967 h 1875367"/>
                  <a:gd name="connsiteX101" fmla="*/ 1731457 w 2065923"/>
                  <a:gd name="connsiteY101" fmla="*/ 715434 h 1875367"/>
                  <a:gd name="connsiteX102" fmla="*/ 1756857 w 2065923"/>
                  <a:gd name="connsiteY102" fmla="*/ 736600 h 1875367"/>
                  <a:gd name="connsiteX103" fmla="*/ 1782257 w 2065923"/>
                  <a:gd name="connsiteY103" fmla="*/ 745067 h 1875367"/>
                  <a:gd name="connsiteX104" fmla="*/ 1794957 w 2065923"/>
                  <a:gd name="connsiteY104" fmla="*/ 749300 h 1875367"/>
                  <a:gd name="connsiteX105" fmla="*/ 1816124 w 2065923"/>
                  <a:gd name="connsiteY105" fmla="*/ 774700 h 1875367"/>
                  <a:gd name="connsiteX106" fmla="*/ 1841524 w 2065923"/>
                  <a:gd name="connsiteY106" fmla="*/ 791634 h 1875367"/>
                  <a:gd name="connsiteX107" fmla="*/ 1854224 w 2065923"/>
                  <a:gd name="connsiteY107" fmla="*/ 829734 h 1875367"/>
                  <a:gd name="connsiteX108" fmla="*/ 1858457 w 2065923"/>
                  <a:gd name="connsiteY108" fmla="*/ 842434 h 1875367"/>
                  <a:gd name="connsiteX109" fmla="*/ 1883857 w 2065923"/>
                  <a:gd name="connsiteY109" fmla="*/ 859367 h 1875367"/>
                  <a:gd name="connsiteX110" fmla="*/ 1943124 w 2065923"/>
                  <a:gd name="connsiteY110" fmla="*/ 867834 h 1875367"/>
                  <a:gd name="connsiteX111" fmla="*/ 1968524 w 2065923"/>
                  <a:gd name="connsiteY111" fmla="*/ 876300 h 1875367"/>
                  <a:gd name="connsiteX112" fmla="*/ 1981224 w 2065923"/>
                  <a:gd name="connsiteY112" fmla="*/ 880534 h 1875367"/>
                  <a:gd name="connsiteX113" fmla="*/ 2010857 w 2065923"/>
                  <a:gd name="connsiteY113" fmla="*/ 884767 h 1875367"/>
                  <a:gd name="connsiteX114" fmla="*/ 2023557 w 2065923"/>
                  <a:gd name="connsiteY114" fmla="*/ 889000 h 1875367"/>
                  <a:gd name="connsiteX115" fmla="*/ 2036257 w 2065923"/>
                  <a:gd name="connsiteY115" fmla="*/ 914400 h 1875367"/>
                  <a:gd name="connsiteX116" fmla="*/ 2044724 w 2065923"/>
                  <a:gd name="connsiteY116" fmla="*/ 969434 h 1875367"/>
                  <a:gd name="connsiteX117" fmla="*/ 2061657 w 2065923"/>
                  <a:gd name="connsiteY117" fmla="*/ 994834 h 1875367"/>
                  <a:gd name="connsiteX118" fmla="*/ 2061657 w 2065923"/>
                  <a:gd name="connsiteY118" fmla="*/ 1037167 h 1875367"/>
                  <a:gd name="connsiteX119" fmla="*/ 2048957 w 2065923"/>
                  <a:gd name="connsiteY119" fmla="*/ 1041400 h 1875367"/>
                  <a:gd name="connsiteX120" fmla="*/ 2032024 w 2065923"/>
                  <a:gd name="connsiteY120" fmla="*/ 1079500 h 1875367"/>
                  <a:gd name="connsiteX121" fmla="*/ 2027790 w 2065923"/>
                  <a:gd name="connsiteY121" fmla="*/ 1092200 h 1875367"/>
                  <a:gd name="connsiteX122" fmla="*/ 2006624 w 2065923"/>
                  <a:gd name="connsiteY122" fmla="*/ 1117600 h 1875367"/>
                  <a:gd name="connsiteX123" fmla="*/ 1985457 w 2065923"/>
                  <a:gd name="connsiteY123" fmla="*/ 1143000 h 1875367"/>
                  <a:gd name="connsiteX124" fmla="*/ 1981224 w 2065923"/>
                  <a:gd name="connsiteY124" fmla="*/ 1155700 h 1875367"/>
                  <a:gd name="connsiteX125" fmla="*/ 1968524 w 2065923"/>
                  <a:gd name="connsiteY125" fmla="*/ 1181100 h 1875367"/>
                  <a:gd name="connsiteX126" fmla="*/ 1972757 w 2065923"/>
                  <a:gd name="connsiteY126" fmla="*/ 1278467 h 1875367"/>
                  <a:gd name="connsiteX127" fmla="*/ 1989690 w 2065923"/>
                  <a:gd name="connsiteY127" fmla="*/ 1303867 h 1875367"/>
                  <a:gd name="connsiteX128" fmla="*/ 1993924 w 2065923"/>
                  <a:gd name="connsiteY128" fmla="*/ 1316567 h 1875367"/>
                  <a:gd name="connsiteX129" fmla="*/ 2006624 w 2065923"/>
                  <a:gd name="connsiteY129" fmla="*/ 1325034 h 1875367"/>
                  <a:gd name="connsiteX130" fmla="*/ 2019324 w 2065923"/>
                  <a:gd name="connsiteY130" fmla="*/ 1363134 h 1875367"/>
                  <a:gd name="connsiteX131" fmla="*/ 2023557 w 2065923"/>
                  <a:gd name="connsiteY131" fmla="*/ 1375834 h 1875367"/>
                  <a:gd name="connsiteX132" fmla="*/ 2027790 w 2065923"/>
                  <a:gd name="connsiteY132" fmla="*/ 1392767 h 1875367"/>
                  <a:gd name="connsiteX133" fmla="*/ 2010857 w 2065923"/>
                  <a:gd name="connsiteY133" fmla="*/ 1413934 h 1875367"/>
                  <a:gd name="connsiteX134" fmla="*/ 1993924 w 2065923"/>
                  <a:gd name="connsiteY134" fmla="*/ 1430867 h 1875367"/>
                  <a:gd name="connsiteX135" fmla="*/ 1981224 w 2065923"/>
                  <a:gd name="connsiteY135" fmla="*/ 1456267 h 1875367"/>
                  <a:gd name="connsiteX136" fmla="*/ 1989690 w 2065923"/>
                  <a:gd name="connsiteY136" fmla="*/ 1485900 h 1875367"/>
                  <a:gd name="connsiteX137" fmla="*/ 1985457 w 2065923"/>
                  <a:gd name="connsiteY137" fmla="*/ 1528234 h 1875367"/>
                  <a:gd name="connsiteX138" fmla="*/ 1972757 w 2065923"/>
                  <a:gd name="connsiteY138" fmla="*/ 1532467 h 1875367"/>
                  <a:gd name="connsiteX139" fmla="*/ 1960057 w 2065923"/>
                  <a:gd name="connsiteY139" fmla="*/ 1540934 h 1875367"/>
                  <a:gd name="connsiteX140" fmla="*/ 1951590 w 2065923"/>
                  <a:gd name="connsiteY140" fmla="*/ 1553634 h 1875367"/>
                  <a:gd name="connsiteX141" fmla="*/ 1938890 w 2065923"/>
                  <a:gd name="connsiteY141" fmla="*/ 1557867 h 1875367"/>
                  <a:gd name="connsiteX142" fmla="*/ 1913490 w 2065923"/>
                  <a:gd name="connsiteY142" fmla="*/ 1570567 h 1875367"/>
                  <a:gd name="connsiteX143" fmla="*/ 1854224 w 2065923"/>
                  <a:gd name="connsiteY143" fmla="*/ 1566334 h 1875367"/>
                  <a:gd name="connsiteX144" fmla="*/ 1841524 w 2065923"/>
                  <a:gd name="connsiteY144" fmla="*/ 1557867 h 1875367"/>
                  <a:gd name="connsiteX145" fmla="*/ 1828824 w 2065923"/>
                  <a:gd name="connsiteY145" fmla="*/ 1553634 h 1875367"/>
                  <a:gd name="connsiteX146" fmla="*/ 1803424 w 2065923"/>
                  <a:gd name="connsiteY146" fmla="*/ 1536700 h 1875367"/>
                  <a:gd name="connsiteX147" fmla="*/ 1790724 w 2065923"/>
                  <a:gd name="connsiteY147" fmla="*/ 1528234 h 1875367"/>
                  <a:gd name="connsiteX148" fmla="*/ 1786490 w 2065923"/>
                  <a:gd name="connsiteY148" fmla="*/ 1515534 h 1875367"/>
                  <a:gd name="connsiteX149" fmla="*/ 1782257 w 2065923"/>
                  <a:gd name="connsiteY149" fmla="*/ 1528234 h 1875367"/>
                  <a:gd name="connsiteX150" fmla="*/ 1769557 w 2065923"/>
                  <a:gd name="connsiteY150" fmla="*/ 1574800 h 1875367"/>
                  <a:gd name="connsiteX151" fmla="*/ 1761090 w 2065923"/>
                  <a:gd name="connsiteY151" fmla="*/ 1587500 h 1875367"/>
                  <a:gd name="connsiteX152" fmla="*/ 1765324 w 2065923"/>
                  <a:gd name="connsiteY152" fmla="*/ 1608667 h 1875367"/>
                  <a:gd name="connsiteX153" fmla="*/ 1790724 w 2065923"/>
                  <a:gd name="connsiteY153" fmla="*/ 1595967 h 1875367"/>
                  <a:gd name="connsiteX154" fmla="*/ 1799190 w 2065923"/>
                  <a:gd name="connsiteY154" fmla="*/ 1608667 h 1875367"/>
                  <a:gd name="connsiteX155" fmla="*/ 1803424 w 2065923"/>
                  <a:gd name="connsiteY155" fmla="*/ 1629834 h 1875367"/>
                  <a:gd name="connsiteX156" fmla="*/ 1807657 w 2065923"/>
                  <a:gd name="connsiteY156" fmla="*/ 1642534 h 1875367"/>
                  <a:gd name="connsiteX157" fmla="*/ 1811890 w 2065923"/>
                  <a:gd name="connsiteY157" fmla="*/ 1672167 h 1875367"/>
                  <a:gd name="connsiteX158" fmla="*/ 1799190 w 2065923"/>
                  <a:gd name="connsiteY158" fmla="*/ 1731434 h 1875367"/>
                  <a:gd name="connsiteX159" fmla="*/ 1786490 w 2065923"/>
                  <a:gd name="connsiteY159" fmla="*/ 1739900 h 1875367"/>
                  <a:gd name="connsiteX160" fmla="*/ 1778024 w 2065923"/>
                  <a:gd name="connsiteY160" fmla="*/ 1752600 h 1875367"/>
                  <a:gd name="connsiteX161" fmla="*/ 1752624 w 2065923"/>
                  <a:gd name="connsiteY161" fmla="*/ 1769534 h 1875367"/>
                  <a:gd name="connsiteX162" fmla="*/ 1735690 w 2065923"/>
                  <a:gd name="connsiteY162" fmla="*/ 1790700 h 1875367"/>
                  <a:gd name="connsiteX163" fmla="*/ 1731457 w 2065923"/>
                  <a:gd name="connsiteY163" fmla="*/ 1803400 h 1875367"/>
                  <a:gd name="connsiteX164" fmla="*/ 1718757 w 2065923"/>
                  <a:gd name="connsiteY164" fmla="*/ 1807634 h 1875367"/>
                  <a:gd name="connsiteX165" fmla="*/ 1706057 w 2065923"/>
                  <a:gd name="connsiteY165" fmla="*/ 1816100 h 1875367"/>
                  <a:gd name="connsiteX166" fmla="*/ 1697590 w 2065923"/>
                  <a:gd name="connsiteY166" fmla="*/ 1828800 h 1875367"/>
                  <a:gd name="connsiteX167" fmla="*/ 1659490 w 2065923"/>
                  <a:gd name="connsiteY167" fmla="*/ 1849967 h 1875367"/>
                  <a:gd name="connsiteX168" fmla="*/ 1646790 w 2065923"/>
                  <a:gd name="connsiteY168" fmla="*/ 1858434 h 1875367"/>
                  <a:gd name="connsiteX169" fmla="*/ 1621390 w 2065923"/>
                  <a:gd name="connsiteY169" fmla="*/ 1866900 h 1875367"/>
                  <a:gd name="connsiteX170" fmla="*/ 1608690 w 2065923"/>
                  <a:gd name="connsiteY170" fmla="*/ 1871134 h 1875367"/>
                  <a:gd name="connsiteX171" fmla="*/ 1566357 w 2065923"/>
                  <a:gd name="connsiteY171" fmla="*/ 1875367 h 1875367"/>
                  <a:gd name="connsiteX172" fmla="*/ 1562124 w 2065923"/>
                  <a:gd name="connsiteY172" fmla="*/ 1862667 h 1875367"/>
                  <a:gd name="connsiteX173" fmla="*/ 1570590 w 2065923"/>
                  <a:gd name="connsiteY173" fmla="*/ 1849967 h 1875367"/>
                  <a:gd name="connsiteX174" fmla="*/ 1587524 w 2065923"/>
                  <a:gd name="connsiteY174" fmla="*/ 1828800 h 1875367"/>
                  <a:gd name="connsiteX175" fmla="*/ 1604457 w 2065923"/>
                  <a:gd name="connsiteY175" fmla="*/ 1811867 h 1875367"/>
                  <a:gd name="connsiteX176" fmla="*/ 1608690 w 2065923"/>
                  <a:gd name="connsiteY176" fmla="*/ 1799167 h 1875367"/>
                  <a:gd name="connsiteX177" fmla="*/ 1621390 w 2065923"/>
                  <a:gd name="connsiteY177" fmla="*/ 1790700 h 1875367"/>
                  <a:gd name="connsiteX178" fmla="*/ 1634090 w 2065923"/>
                  <a:gd name="connsiteY178" fmla="*/ 1765300 h 1875367"/>
                  <a:gd name="connsiteX179" fmla="*/ 1646790 w 2065923"/>
                  <a:gd name="connsiteY179" fmla="*/ 1752600 h 1875367"/>
                  <a:gd name="connsiteX180" fmla="*/ 1663724 w 2065923"/>
                  <a:gd name="connsiteY180" fmla="*/ 1727200 h 1875367"/>
                  <a:gd name="connsiteX181" fmla="*/ 1672190 w 2065923"/>
                  <a:gd name="connsiteY181" fmla="*/ 1714500 h 1875367"/>
                  <a:gd name="connsiteX182" fmla="*/ 1689124 w 2065923"/>
                  <a:gd name="connsiteY182" fmla="*/ 1676400 h 1875367"/>
                  <a:gd name="connsiteX183" fmla="*/ 1701824 w 2065923"/>
                  <a:gd name="connsiteY183" fmla="*/ 1638300 h 1875367"/>
                  <a:gd name="connsiteX184" fmla="*/ 1706057 w 2065923"/>
                  <a:gd name="connsiteY184" fmla="*/ 1625600 h 1875367"/>
                  <a:gd name="connsiteX185" fmla="*/ 1722990 w 2065923"/>
                  <a:gd name="connsiteY185" fmla="*/ 1600200 h 1875367"/>
                  <a:gd name="connsiteX186" fmla="*/ 1739924 w 2065923"/>
                  <a:gd name="connsiteY186" fmla="*/ 1549400 h 1875367"/>
                  <a:gd name="connsiteX187" fmla="*/ 1744157 w 2065923"/>
                  <a:gd name="connsiteY187" fmla="*/ 1536700 h 1875367"/>
                  <a:gd name="connsiteX188" fmla="*/ 1752624 w 2065923"/>
                  <a:gd name="connsiteY188" fmla="*/ 1498600 h 1875367"/>
                  <a:gd name="connsiteX189" fmla="*/ 1761090 w 2065923"/>
                  <a:gd name="connsiteY189" fmla="*/ 1473200 h 1875367"/>
                  <a:gd name="connsiteX190" fmla="*/ 1756857 w 2065923"/>
                  <a:gd name="connsiteY190" fmla="*/ 1447800 h 1875367"/>
                  <a:gd name="connsiteX191" fmla="*/ 1752624 w 2065923"/>
                  <a:gd name="connsiteY191" fmla="*/ 1435100 h 1875367"/>
                  <a:gd name="connsiteX192" fmla="*/ 1739924 w 2065923"/>
                  <a:gd name="connsiteY192" fmla="*/ 1341967 h 1875367"/>
                  <a:gd name="connsiteX193" fmla="*/ 1727224 w 2065923"/>
                  <a:gd name="connsiteY193" fmla="*/ 1210734 h 1875367"/>
                  <a:gd name="connsiteX194" fmla="*/ 1718757 w 2065923"/>
                  <a:gd name="connsiteY194" fmla="*/ 1181100 h 1875367"/>
                  <a:gd name="connsiteX195" fmla="*/ 1710290 w 2065923"/>
                  <a:gd name="connsiteY195" fmla="*/ 1130300 h 1875367"/>
                  <a:gd name="connsiteX196" fmla="*/ 1706057 w 2065923"/>
                  <a:gd name="connsiteY196" fmla="*/ 1109134 h 1875367"/>
                  <a:gd name="connsiteX197" fmla="*/ 1697590 w 2065923"/>
                  <a:gd name="connsiteY197" fmla="*/ 1083734 h 1875367"/>
                  <a:gd name="connsiteX198" fmla="*/ 1693357 w 2065923"/>
                  <a:gd name="connsiteY198" fmla="*/ 1071034 h 1875367"/>
                  <a:gd name="connsiteX199" fmla="*/ 1684890 w 2065923"/>
                  <a:gd name="connsiteY199" fmla="*/ 1058334 h 1875367"/>
                  <a:gd name="connsiteX200" fmla="*/ 1667957 w 2065923"/>
                  <a:gd name="connsiteY200" fmla="*/ 1020234 h 1875367"/>
                  <a:gd name="connsiteX201" fmla="*/ 1663724 w 2065923"/>
                  <a:gd name="connsiteY201" fmla="*/ 1007534 h 1875367"/>
                  <a:gd name="connsiteX202" fmla="*/ 1655257 w 2065923"/>
                  <a:gd name="connsiteY202" fmla="*/ 973667 h 1875367"/>
                  <a:gd name="connsiteX203" fmla="*/ 1642557 w 2065923"/>
                  <a:gd name="connsiteY203" fmla="*/ 931334 h 1875367"/>
                  <a:gd name="connsiteX204" fmla="*/ 1638324 w 2065923"/>
                  <a:gd name="connsiteY204" fmla="*/ 910167 h 1875367"/>
                  <a:gd name="connsiteX205" fmla="*/ 1629857 w 2065923"/>
                  <a:gd name="connsiteY205" fmla="*/ 884767 h 1875367"/>
                  <a:gd name="connsiteX206" fmla="*/ 1625624 w 2065923"/>
                  <a:gd name="connsiteY206" fmla="*/ 867834 h 1875367"/>
                  <a:gd name="connsiteX207" fmla="*/ 1621390 w 2065923"/>
                  <a:gd name="connsiteY207" fmla="*/ 846667 h 1875367"/>
                  <a:gd name="connsiteX208" fmla="*/ 1617157 w 2065923"/>
                  <a:gd name="connsiteY208" fmla="*/ 833967 h 1875367"/>
                  <a:gd name="connsiteX209" fmla="*/ 1604457 w 2065923"/>
                  <a:gd name="connsiteY209" fmla="*/ 791634 h 1875367"/>
                  <a:gd name="connsiteX210" fmla="*/ 1595990 w 2065923"/>
                  <a:gd name="connsiteY210" fmla="*/ 766234 h 1875367"/>
                  <a:gd name="connsiteX211" fmla="*/ 1570590 w 2065923"/>
                  <a:gd name="connsiteY211" fmla="*/ 728134 h 1875367"/>
                  <a:gd name="connsiteX212" fmla="*/ 1562124 w 2065923"/>
                  <a:gd name="connsiteY212" fmla="*/ 715434 h 1875367"/>
                  <a:gd name="connsiteX213" fmla="*/ 1536724 w 2065923"/>
                  <a:gd name="connsiteY213" fmla="*/ 694267 h 1875367"/>
                  <a:gd name="connsiteX214" fmla="*/ 1528257 w 2065923"/>
                  <a:gd name="connsiteY214" fmla="*/ 681567 h 1875367"/>
                  <a:gd name="connsiteX215" fmla="*/ 1490157 w 2065923"/>
                  <a:gd name="connsiteY215" fmla="*/ 647700 h 1875367"/>
                  <a:gd name="connsiteX216" fmla="*/ 1481690 w 2065923"/>
                  <a:gd name="connsiteY216" fmla="*/ 635000 h 1875367"/>
                  <a:gd name="connsiteX217" fmla="*/ 1456290 w 2065923"/>
                  <a:gd name="connsiteY217" fmla="*/ 618067 h 1875367"/>
                  <a:gd name="connsiteX218" fmla="*/ 1443590 w 2065923"/>
                  <a:gd name="connsiteY218" fmla="*/ 609600 h 1875367"/>
                  <a:gd name="connsiteX219" fmla="*/ 1426657 w 2065923"/>
                  <a:gd name="connsiteY219" fmla="*/ 588434 h 1875367"/>
                  <a:gd name="connsiteX220" fmla="*/ 1405490 w 2065923"/>
                  <a:gd name="connsiteY220" fmla="*/ 567267 h 1875367"/>
                  <a:gd name="connsiteX221" fmla="*/ 1375857 w 2065923"/>
                  <a:gd name="connsiteY221" fmla="*/ 529167 h 1875367"/>
                  <a:gd name="connsiteX222" fmla="*/ 1354690 w 2065923"/>
                  <a:gd name="connsiteY222" fmla="*/ 508000 h 1875367"/>
                  <a:gd name="connsiteX223" fmla="*/ 1337757 w 2065923"/>
                  <a:gd name="connsiteY223" fmla="*/ 486834 h 1875367"/>
                  <a:gd name="connsiteX224" fmla="*/ 1333524 w 2065923"/>
                  <a:gd name="connsiteY224" fmla="*/ 474134 h 1875367"/>
                  <a:gd name="connsiteX225" fmla="*/ 1308124 w 2065923"/>
                  <a:gd name="connsiteY225" fmla="*/ 452967 h 1875367"/>
                  <a:gd name="connsiteX226" fmla="*/ 1299657 w 2065923"/>
                  <a:gd name="connsiteY226" fmla="*/ 440267 h 1875367"/>
                  <a:gd name="connsiteX227" fmla="*/ 1274257 w 2065923"/>
                  <a:gd name="connsiteY227" fmla="*/ 414867 h 1875367"/>
                  <a:gd name="connsiteX228" fmla="*/ 1253090 w 2065923"/>
                  <a:gd name="connsiteY228" fmla="*/ 393700 h 1875367"/>
                  <a:gd name="connsiteX229" fmla="*/ 1244624 w 2065923"/>
                  <a:gd name="connsiteY229" fmla="*/ 381000 h 1875367"/>
                  <a:gd name="connsiteX230" fmla="*/ 1219224 w 2065923"/>
                  <a:gd name="connsiteY230" fmla="*/ 359834 h 1875367"/>
                  <a:gd name="connsiteX231" fmla="*/ 1210757 w 2065923"/>
                  <a:gd name="connsiteY231" fmla="*/ 347134 h 1875367"/>
                  <a:gd name="connsiteX232" fmla="*/ 1185357 w 2065923"/>
                  <a:gd name="connsiteY232" fmla="*/ 330200 h 1875367"/>
                  <a:gd name="connsiteX233" fmla="*/ 1172657 w 2065923"/>
                  <a:gd name="connsiteY233" fmla="*/ 321734 h 1875367"/>
                  <a:gd name="connsiteX234" fmla="*/ 1155724 w 2065923"/>
                  <a:gd name="connsiteY234" fmla="*/ 313267 h 1875367"/>
                  <a:gd name="connsiteX235" fmla="*/ 1130324 w 2065923"/>
                  <a:gd name="connsiteY235" fmla="*/ 296334 h 1875367"/>
                  <a:gd name="connsiteX236" fmla="*/ 1079524 w 2065923"/>
                  <a:gd name="connsiteY236" fmla="*/ 279400 h 1875367"/>
                  <a:gd name="connsiteX237" fmla="*/ 1066824 w 2065923"/>
                  <a:gd name="connsiteY237" fmla="*/ 275167 h 1875367"/>
                  <a:gd name="connsiteX238" fmla="*/ 1049890 w 2065923"/>
                  <a:gd name="connsiteY238" fmla="*/ 270934 h 1875367"/>
                  <a:gd name="connsiteX239" fmla="*/ 1020257 w 2065923"/>
                  <a:gd name="connsiteY239" fmla="*/ 262467 h 1875367"/>
                  <a:gd name="connsiteX240" fmla="*/ 1003324 w 2065923"/>
                  <a:gd name="connsiteY240" fmla="*/ 254000 h 1875367"/>
                  <a:gd name="connsiteX241" fmla="*/ 986390 w 2065923"/>
                  <a:gd name="connsiteY241" fmla="*/ 249767 h 1875367"/>
                  <a:gd name="connsiteX242" fmla="*/ 973690 w 2065923"/>
                  <a:gd name="connsiteY242" fmla="*/ 245534 h 1875367"/>
                  <a:gd name="connsiteX243" fmla="*/ 935590 w 2065923"/>
                  <a:gd name="connsiteY243" fmla="*/ 220134 h 1875367"/>
                  <a:gd name="connsiteX244" fmla="*/ 922890 w 2065923"/>
                  <a:gd name="connsiteY244" fmla="*/ 211667 h 1875367"/>
                  <a:gd name="connsiteX245" fmla="*/ 910190 w 2065923"/>
                  <a:gd name="connsiteY245" fmla="*/ 203200 h 1875367"/>
                  <a:gd name="connsiteX246" fmla="*/ 897490 w 2065923"/>
                  <a:gd name="connsiteY246" fmla="*/ 198967 h 1875367"/>
                  <a:gd name="connsiteX247" fmla="*/ 855157 w 2065923"/>
                  <a:gd name="connsiteY247" fmla="*/ 177800 h 1875367"/>
                  <a:gd name="connsiteX248" fmla="*/ 842457 w 2065923"/>
                  <a:gd name="connsiteY248" fmla="*/ 173567 h 1875367"/>
                  <a:gd name="connsiteX249" fmla="*/ 829757 w 2065923"/>
                  <a:gd name="connsiteY249" fmla="*/ 165100 h 1875367"/>
                  <a:gd name="connsiteX250" fmla="*/ 740857 w 2065923"/>
                  <a:gd name="connsiteY250" fmla="*/ 165100 h 1875367"/>
                  <a:gd name="connsiteX251" fmla="*/ 715457 w 2065923"/>
                  <a:gd name="connsiteY251" fmla="*/ 173567 h 1875367"/>
                  <a:gd name="connsiteX252" fmla="*/ 702757 w 2065923"/>
                  <a:gd name="connsiteY252" fmla="*/ 177800 h 1875367"/>
                  <a:gd name="connsiteX253" fmla="*/ 656190 w 2065923"/>
                  <a:gd name="connsiteY253" fmla="*/ 173567 h 1875367"/>
                  <a:gd name="connsiteX254" fmla="*/ 609624 w 2065923"/>
                  <a:gd name="connsiteY254" fmla="*/ 152400 h 1875367"/>
                  <a:gd name="connsiteX255" fmla="*/ 592690 w 2065923"/>
                  <a:gd name="connsiteY255" fmla="*/ 148167 h 1875367"/>
                  <a:gd name="connsiteX256" fmla="*/ 575757 w 2065923"/>
                  <a:gd name="connsiteY256" fmla="*/ 139700 h 1875367"/>
                  <a:gd name="connsiteX257" fmla="*/ 563057 w 2065923"/>
                  <a:gd name="connsiteY257" fmla="*/ 131234 h 1875367"/>
                  <a:gd name="connsiteX258" fmla="*/ 550357 w 2065923"/>
                  <a:gd name="connsiteY258" fmla="*/ 135467 h 1875367"/>
                  <a:gd name="connsiteX259" fmla="*/ 537657 w 2065923"/>
                  <a:gd name="connsiteY259" fmla="*/ 143934 h 1875367"/>
                  <a:gd name="connsiteX260" fmla="*/ 508024 w 2065923"/>
                  <a:gd name="connsiteY260" fmla="*/ 152400 h 1875367"/>
                  <a:gd name="connsiteX261" fmla="*/ 452990 w 2065923"/>
                  <a:gd name="connsiteY261" fmla="*/ 160867 h 1875367"/>
                  <a:gd name="connsiteX262" fmla="*/ 410657 w 2065923"/>
                  <a:gd name="connsiteY262" fmla="*/ 156634 h 1875367"/>
                  <a:gd name="connsiteX263" fmla="*/ 385257 w 2065923"/>
                  <a:gd name="connsiteY263" fmla="*/ 148167 h 1875367"/>
                  <a:gd name="connsiteX264" fmla="*/ 359857 w 2065923"/>
                  <a:gd name="connsiteY264" fmla="*/ 135467 h 1875367"/>
                  <a:gd name="connsiteX265" fmla="*/ 347157 w 2065923"/>
                  <a:gd name="connsiteY265" fmla="*/ 127000 h 1875367"/>
                  <a:gd name="connsiteX266" fmla="*/ 330224 w 2065923"/>
                  <a:gd name="connsiteY266" fmla="*/ 122767 h 1875367"/>
                  <a:gd name="connsiteX267" fmla="*/ 317524 w 2065923"/>
                  <a:gd name="connsiteY267" fmla="*/ 118534 h 1875367"/>
                  <a:gd name="connsiteX268" fmla="*/ 258257 w 2065923"/>
                  <a:gd name="connsiteY268" fmla="*/ 122767 h 1875367"/>
                  <a:gd name="connsiteX269" fmla="*/ 245557 w 2065923"/>
                  <a:gd name="connsiteY269" fmla="*/ 127000 h 1875367"/>
                  <a:gd name="connsiteX270" fmla="*/ 228624 w 2065923"/>
                  <a:gd name="connsiteY270" fmla="*/ 152400 h 1875367"/>
                  <a:gd name="connsiteX271" fmla="*/ 220157 w 2065923"/>
                  <a:gd name="connsiteY271" fmla="*/ 165100 h 1875367"/>
                  <a:gd name="connsiteX272" fmla="*/ 211690 w 2065923"/>
                  <a:gd name="connsiteY272" fmla="*/ 177800 h 1875367"/>
                  <a:gd name="connsiteX273" fmla="*/ 198990 w 2065923"/>
                  <a:gd name="connsiteY273" fmla="*/ 190500 h 1875367"/>
                  <a:gd name="connsiteX274" fmla="*/ 190524 w 2065923"/>
                  <a:gd name="connsiteY274" fmla="*/ 228600 h 1875367"/>
                  <a:gd name="connsiteX275" fmla="*/ 186290 w 2065923"/>
                  <a:gd name="connsiteY275" fmla="*/ 241300 h 1875367"/>
                  <a:gd name="connsiteX276" fmla="*/ 173590 w 2065923"/>
                  <a:gd name="connsiteY276" fmla="*/ 249767 h 1875367"/>
                  <a:gd name="connsiteX277" fmla="*/ 165124 w 2065923"/>
                  <a:gd name="connsiteY277" fmla="*/ 262467 h 1875367"/>
                  <a:gd name="connsiteX278" fmla="*/ 139724 w 2065923"/>
                  <a:gd name="connsiteY278" fmla="*/ 287867 h 1875367"/>
                  <a:gd name="connsiteX279" fmla="*/ 135490 w 2065923"/>
                  <a:gd name="connsiteY279" fmla="*/ 300567 h 1875367"/>
                  <a:gd name="connsiteX280" fmla="*/ 105857 w 2065923"/>
                  <a:gd name="connsiteY280" fmla="*/ 338667 h 1875367"/>
                  <a:gd name="connsiteX281" fmla="*/ 97390 w 2065923"/>
                  <a:gd name="connsiteY281" fmla="*/ 368300 h 1875367"/>
                  <a:gd name="connsiteX282" fmla="*/ 88924 w 2065923"/>
                  <a:gd name="connsiteY282" fmla="*/ 393700 h 1875367"/>
                  <a:gd name="connsiteX283" fmla="*/ 84690 w 2065923"/>
                  <a:gd name="connsiteY283" fmla="*/ 406400 h 1875367"/>
                  <a:gd name="connsiteX284" fmla="*/ 80457 w 2065923"/>
                  <a:gd name="connsiteY284" fmla="*/ 419100 h 1875367"/>
                  <a:gd name="connsiteX285" fmla="*/ 71990 w 2065923"/>
                  <a:gd name="connsiteY285" fmla="*/ 431800 h 1875367"/>
                  <a:gd name="connsiteX286" fmla="*/ 80457 w 2065923"/>
                  <a:gd name="connsiteY286" fmla="*/ 499534 h 1875367"/>
                  <a:gd name="connsiteX287" fmla="*/ 105857 w 2065923"/>
                  <a:gd name="connsiteY287" fmla="*/ 537634 h 1875367"/>
                  <a:gd name="connsiteX288" fmla="*/ 114324 w 2065923"/>
                  <a:gd name="connsiteY288" fmla="*/ 550334 h 1875367"/>
                  <a:gd name="connsiteX289" fmla="*/ 118557 w 2065923"/>
                  <a:gd name="connsiteY289" fmla="*/ 563034 h 1875367"/>
                  <a:gd name="connsiteX290" fmla="*/ 135490 w 2065923"/>
                  <a:gd name="connsiteY290" fmla="*/ 609600 h 187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065923" h="1875367">
                    <a:moveTo>
                      <a:pt x="135490" y="609600"/>
                    </a:moveTo>
                    <a:cubicBezTo>
                      <a:pt x="133373" y="618067"/>
                      <a:pt x="115835" y="613834"/>
                      <a:pt x="105857" y="613834"/>
                    </a:cubicBezTo>
                    <a:cubicBezTo>
                      <a:pt x="95643" y="613834"/>
                      <a:pt x="82010" y="608707"/>
                      <a:pt x="71990" y="605367"/>
                    </a:cubicBezTo>
                    <a:cubicBezTo>
                      <a:pt x="66346" y="596900"/>
                      <a:pt x="58275" y="589620"/>
                      <a:pt x="55057" y="579967"/>
                    </a:cubicBezTo>
                    <a:cubicBezTo>
                      <a:pt x="52235" y="571500"/>
                      <a:pt x="51540" y="561993"/>
                      <a:pt x="46590" y="554567"/>
                    </a:cubicBezTo>
                    <a:cubicBezTo>
                      <a:pt x="43768" y="550334"/>
                      <a:pt x="40190" y="546516"/>
                      <a:pt x="38124" y="541867"/>
                    </a:cubicBezTo>
                    <a:cubicBezTo>
                      <a:pt x="34499" y="533711"/>
                      <a:pt x="32479" y="524934"/>
                      <a:pt x="29657" y="516467"/>
                    </a:cubicBezTo>
                    <a:lnTo>
                      <a:pt x="21190" y="491067"/>
                    </a:lnTo>
                    <a:cubicBezTo>
                      <a:pt x="19779" y="486834"/>
                      <a:pt x="19432" y="482080"/>
                      <a:pt x="16957" y="478367"/>
                    </a:cubicBezTo>
                    <a:lnTo>
                      <a:pt x="8490" y="465667"/>
                    </a:lnTo>
                    <a:cubicBezTo>
                      <a:pt x="-1191" y="436622"/>
                      <a:pt x="-2581" y="446454"/>
                      <a:pt x="4257" y="419100"/>
                    </a:cubicBezTo>
                    <a:cubicBezTo>
                      <a:pt x="5339" y="414771"/>
                      <a:pt x="5335" y="409555"/>
                      <a:pt x="8490" y="406400"/>
                    </a:cubicBezTo>
                    <a:cubicBezTo>
                      <a:pt x="11645" y="403245"/>
                      <a:pt x="16957" y="403578"/>
                      <a:pt x="21190" y="402167"/>
                    </a:cubicBezTo>
                    <a:lnTo>
                      <a:pt x="46590" y="385234"/>
                    </a:lnTo>
                    <a:lnTo>
                      <a:pt x="59290" y="376767"/>
                    </a:lnTo>
                    <a:lnTo>
                      <a:pt x="67757" y="351367"/>
                    </a:lnTo>
                    <a:cubicBezTo>
                      <a:pt x="71382" y="340493"/>
                      <a:pt x="74100" y="333418"/>
                      <a:pt x="76224" y="321734"/>
                    </a:cubicBezTo>
                    <a:cubicBezTo>
                      <a:pt x="78452" y="309479"/>
                      <a:pt x="78481" y="291819"/>
                      <a:pt x="84690" y="279400"/>
                    </a:cubicBezTo>
                    <a:cubicBezTo>
                      <a:pt x="86965" y="274849"/>
                      <a:pt x="90335" y="270933"/>
                      <a:pt x="93157" y="266700"/>
                    </a:cubicBezTo>
                    <a:cubicBezTo>
                      <a:pt x="108591" y="220394"/>
                      <a:pt x="83978" y="290527"/>
                      <a:pt x="105857" y="241300"/>
                    </a:cubicBezTo>
                    <a:cubicBezTo>
                      <a:pt x="109482" y="233145"/>
                      <a:pt x="109374" y="223326"/>
                      <a:pt x="114324" y="215900"/>
                    </a:cubicBezTo>
                    <a:lnTo>
                      <a:pt x="131257" y="190500"/>
                    </a:lnTo>
                    <a:cubicBezTo>
                      <a:pt x="141896" y="158580"/>
                      <a:pt x="126307" y="196685"/>
                      <a:pt x="148190" y="169334"/>
                    </a:cubicBezTo>
                    <a:cubicBezTo>
                      <a:pt x="150978" y="165850"/>
                      <a:pt x="150428" y="160625"/>
                      <a:pt x="152424" y="156634"/>
                    </a:cubicBezTo>
                    <a:cubicBezTo>
                      <a:pt x="154699" y="152083"/>
                      <a:pt x="158824" y="148583"/>
                      <a:pt x="160890" y="143934"/>
                    </a:cubicBezTo>
                    <a:cubicBezTo>
                      <a:pt x="181038" y="98599"/>
                      <a:pt x="158664" y="134573"/>
                      <a:pt x="177824" y="105834"/>
                    </a:cubicBezTo>
                    <a:cubicBezTo>
                      <a:pt x="180646" y="97367"/>
                      <a:pt x="184540" y="89185"/>
                      <a:pt x="186290" y="80434"/>
                    </a:cubicBezTo>
                    <a:cubicBezTo>
                      <a:pt x="192273" y="50521"/>
                      <a:pt x="188250" y="66087"/>
                      <a:pt x="198990" y="33867"/>
                    </a:cubicBezTo>
                    <a:cubicBezTo>
                      <a:pt x="200401" y="29634"/>
                      <a:pt x="199511" y="23642"/>
                      <a:pt x="203224" y="21167"/>
                    </a:cubicBezTo>
                    <a:cubicBezTo>
                      <a:pt x="223351" y="7748"/>
                      <a:pt x="211095" y="14310"/>
                      <a:pt x="241324" y="4234"/>
                    </a:cubicBezTo>
                    <a:lnTo>
                      <a:pt x="254024" y="0"/>
                    </a:lnTo>
                    <a:cubicBezTo>
                      <a:pt x="258257" y="1411"/>
                      <a:pt x="263240" y="1446"/>
                      <a:pt x="266724" y="4234"/>
                    </a:cubicBezTo>
                    <a:cubicBezTo>
                      <a:pt x="283528" y="17678"/>
                      <a:pt x="265221" y="17929"/>
                      <a:pt x="287890" y="21167"/>
                    </a:cubicBezTo>
                    <a:cubicBezTo>
                      <a:pt x="303320" y="23371"/>
                      <a:pt x="318956" y="23768"/>
                      <a:pt x="334457" y="25400"/>
                    </a:cubicBezTo>
                    <a:cubicBezTo>
                      <a:pt x="345771" y="26591"/>
                      <a:pt x="357102" y="27764"/>
                      <a:pt x="368324" y="29634"/>
                    </a:cubicBezTo>
                    <a:cubicBezTo>
                      <a:pt x="382519" y="32000"/>
                      <a:pt x="396289" y="37302"/>
                      <a:pt x="410657" y="38100"/>
                    </a:cubicBezTo>
                    <a:lnTo>
                      <a:pt x="486857" y="42334"/>
                    </a:lnTo>
                    <a:cubicBezTo>
                      <a:pt x="492501" y="43745"/>
                      <a:pt x="498040" y="45682"/>
                      <a:pt x="503790" y="46567"/>
                    </a:cubicBezTo>
                    <a:cubicBezTo>
                      <a:pt x="516420" y="48510"/>
                      <a:pt x="529360" y="48294"/>
                      <a:pt x="541890" y="50800"/>
                    </a:cubicBezTo>
                    <a:cubicBezTo>
                      <a:pt x="550641" y="52550"/>
                      <a:pt x="558823" y="56445"/>
                      <a:pt x="567290" y="59267"/>
                    </a:cubicBezTo>
                    <a:lnTo>
                      <a:pt x="592690" y="67734"/>
                    </a:lnTo>
                    <a:lnTo>
                      <a:pt x="605390" y="71967"/>
                    </a:lnTo>
                    <a:cubicBezTo>
                      <a:pt x="609623" y="74789"/>
                      <a:pt x="613441" y="78368"/>
                      <a:pt x="618090" y="80434"/>
                    </a:cubicBezTo>
                    <a:cubicBezTo>
                      <a:pt x="626245" y="84059"/>
                      <a:pt x="643490" y="88900"/>
                      <a:pt x="643490" y="88900"/>
                    </a:cubicBezTo>
                    <a:lnTo>
                      <a:pt x="838224" y="84667"/>
                    </a:lnTo>
                    <a:cubicBezTo>
                      <a:pt x="842683" y="84485"/>
                      <a:pt x="846933" y="82430"/>
                      <a:pt x="850924" y="80434"/>
                    </a:cubicBezTo>
                    <a:cubicBezTo>
                      <a:pt x="883750" y="64021"/>
                      <a:pt x="844402" y="78374"/>
                      <a:pt x="876324" y="67734"/>
                    </a:cubicBezTo>
                    <a:cubicBezTo>
                      <a:pt x="912721" y="43468"/>
                      <a:pt x="866670" y="72561"/>
                      <a:pt x="901724" y="55034"/>
                    </a:cubicBezTo>
                    <a:cubicBezTo>
                      <a:pt x="906275" y="52759"/>
                      <a:pt x="909775" y="48633"/>
                      <a:pt x="914424" y="46567"/>
                    </a:cubicBezTo>
                    <a:cubicBezTo>
                      <a:pt x="922579" y="42942"/>
                      <a:pt x="931357" y="40922"/>
                      <a:pt x="939824" y="38100"/>
                    </a:cubicBezTo>
                    <a:lnTo>
                      <a:pt x="965224" y="29634"/>
                    </a:lnTo>
                    <a:lnTo>
                      <a:pt x="990624" y="21167"/>
                    </a:lnTo>
                    <a:cubicBezTo>
                      <a:pt x="994857" y="19756"/>
                      <a:pt x="998870" y="17212"/>
                      <a:pt x="1003324" y="16934"/>
                    </a:cubicBezTo>
                    <a:lnTo>
                      <a:pt x="1071057" y="12700"/>
                    </a:lnTo>
                    <a:cubicBezTo>
                      <a:pt x="1091657" y="13912"/>
                      <a:pt x="1140729" y="14243"/>
                      <a:pt x="1168424" y="21167"/>
                    </a:cubicBezTo>
                    <a:cubicBezTo>
                      <a:pt x="1177082" y="23332"/>
                      <a:pt x="1185357" y="26812"/>
                      <a:pt x="1193824" y="29634"/>
                    </a:cubicBezTo>
                    <a:cubicBezTo>
                      <a:pt x="1198057" y="31045"/>
                      <a:pt x="1202533" y="31871"/>
                      <a:pt x="1206524" y="33867"/>
                    </a:cubicBezTo>
                    <a:cubicBezTo>
                      <a:pt x="1212168" y="36689"/>
                      <a:pt x="1217413" y="40521"/>
                      <a:pt x="1223457" y="42334"/>
                    </a:cubicBezTo>
                    <a:cubicBezTo>
                      <a:pt x="1234633" y="45687"/>
                      <a:pt x="1280265" y="50057"/>
                      <a:pt x="1286957" y="50800"/>
                    </a:cubicBezTo>
                    <a:cubicBezTo>
                      <a:pt x="1315179" y="49389"/>
                      <a:pt x="1343366" y="46567"/>
                      <a:pt x="1371624" y="46567"/>
                    </a:cubicBezTo>
                    <a:cubicBezTo>
                      <a:pt x="1482473" y="46567"/>
                      <a:pt x="1457186" y="41498"/>
                      <a:pt x="1511324" y="55034"/>
                    </a:cubicBezTo>
                    <a:cubicBezTo>
                      <a:pt x="1547720" y="79296"/>
                      <a:pt x="1501671" y="50207"/>
                      <a:pt x="1536724" y="67734"/>
                    </a:cubicBezTo>
                    <a:cubicBezTo>
                      <a:pt x="1541275" y="70009"/>
                      <a:pt x="1545191" y="73378"/>
                      <a:pt x="1549424" y="76200"/>
                    </a:cubicBezTo>
                    <a:cubicBezTo>
                      <a:pt x="1553657" y="81845"/>
                      <a:pt x="1558023" y="87392"/>
                      <a:pt x="1562124" y="93134"/>
                    </a:cubicBezTo>
                    <a:cubicBezTo>
                      <a:pt x="1565081" y="97274"/>
                      <a:pt x="1566992" y="102236"/>
                      <a:pt x="1570590" y="105834"/>
                    </a:cubicBezTo>
                    <a:cubicBezTo>
                      <a:pt x="1574188" y="109432"/>
                      <a:pt x="1579057" y="111478"/>
                      <a:pt x="1583290" y="114300"/>
                    </a:cubicBezTo>
                    <a:cubicBezTo>
                      <a:pt x="1605869" y="148167"/>
                      <a:pt x="1576234" y="107244"/>
                      <a:pt x="1604457" y="135467"/>
                    </a:cubicBezTo>
                    <a:cubicBezTo>
                      <a:pt x="1632680" y="163690"/>
                      <a:pt x="1591757" y="134055"/>
                      <a:pt x="1625624" y="156634"/>
                    </a:cubicBezTo>
                    <a:cubicBezTo>
                      <a:pt x="1645032" y="185747"/>
                      <a:pt x="1632903" y="178816"/>
                      <a:pt x="1655257" y="186267"/>
                    </a:cubicBezTo>
                    <a:cubicBezTo>
                      <a:pt x="1658079" y="190500"/>
                      <a:pt x="1660126" y="195369"/>
                      <a:pt x="1663724" y="198967"/>
                    </a:cubicBezTo>
                    <a:cubicBezTo>
                      <a:pt x="1667322" y="202565"/>
                      <a:pt x="1673074" y="203605"/>
                      <a:pt x="1676424" y="207434"/>
                    </a:cubicBezTo>
                    <a:cubicBezTo>
                      <a:pt x="1710993" y="246943"/>
                      <a:pt x="1677483" y="222252"/>
                      <a:pt x="1706057" y="241300"/>
                    </a:cubicBezTo>
                    <a:lnTo>
                      <a:pt x="1714524" y="266700"/>
                    </a:lnTo>
                    <a:lnTo>
                      <a:pt x="1718757" y="279400"/>
                    </a:lnTo>
                    <a:cubicBezTo>
                      <a:pt x="1714816" y="322754"/>
                      <a:pt x="1715058" y="323543"/>
                      <a:pt x="1710290" y="364067"/>
                    </a:cubicBezTo>
                    <a:cubicBezTo>
                      <a:pt x="1708961" y="375366"/>
                      <a:pt x="1708441" y="386810"/>
                      <a:pt x="1706057" y="397934"/>
                    </a:cubicBezTo>
                    <a:cubicBezTo>
                      <a:pt x="1704187" y="406661"/>
                      <a:pt x="1697590" y="423334"/>
                      <a:pt x="1697590" y="423334"/>
                    </a:cubicBezTo>
                    <a:cubicBezTo>
                      <a:pt x="1695237" y="444517"/>
                      <a:pt x="1699473" y="459552"/>
                      <a:pt x="1684890" y="474134"/>
                    </a:cubicBezTo>
                    <a:cubicBezTo>
                      <a:pt x="1681292" y="477731"/>
                      <a:pt x="1676423" y="479778"/>
                      <a:pt x="1672190" y="482600"/>
                    </a:cubicBezTo>
                    <a:cubicBezTo>
                      <a:pt x="1669368" y="486833"/>
                      <a:pt x="1668448" y="493410"/>
                      <a:pt x="1663724" y="495300"/>
                    </a:cubicBezTo>
                    <a:cubicBezTo>
                      <a:pt x="1653161" y="499525"/>
                      <a:pt x="1641102" y="497804"/>
                      <a:pt x="1629857" y="499534"/>
                    </a:cubicBezTo>
                    <a:cubicBezTo>
                      <a:pt x="1622745" y="500628"/>
                      <a:pt x="1615671" y="502022"/>
                      <a:pt x="1608690" y="503767"/>
                    </a:cubicBezTo>
                    <a:cubicBezTo>
                      <a:pt x="1604361" y="504849"/>
                      <a:pt x="1600366" y="507125"/>
                      <a:pt x="1595990" y="508000"/>
                    </a:cubicBezTo>
                    <a:cubicBezTo>
                      <a:pt x="1586206" y="509957"/>
                      <a:pt x="1576235" y="510823"/>
                      <a:pt x="1566357" y="512234"/>
                    </a:cubicBezTo>
                    <a:cubicBezTo>
                      <a:pt x="1564946" y="516467"/>
                      <a:pt x="1564120" y="520943"/>
                      <a:pt x="1562124" y="524934"/>
                    </a:cubicBezTo>
                    <a:cubicBezTo>
                      <a:pt x="1559849" y="529485"/>
                      <a:pt x="1555661" y="532957"/>
                      <a:pt x="1553657" y="537634"/>
                    </a:cubicBezTo>
                    <a:cubicBezTo>
                      <a:pt x="1551365" y="542982"/>
                      <a:pt x="1551096" y="548994"/>
                      <a:pt x="1549424" y="554567"/>
                    </a:cubicBezTo>
                    <a:cubicBezTo>
                      <a:pt x="1546859" y="563115"/>
                      <a:pt x="1543779" y="571500"/>
                      <a:pt x="1540957" y="579967"/>
                    </a:cubicBezTo>
                    <a:cubicBezTo>
                      <a:pt x="1539546" y="584200"/>
                      <a:pt x="1539199" y="588954"/>
                      <a:pt x="1536724" y="592667"/>
                    </a:cubicBezTo>
                    <a:lnTo>
                      <a:pt x="1519790" y="618067"/>
                    </a:lnTo>
                    <a:cubicBezTo>
                      <a:pt x="1513359" y="637360"/>
                      <a:pt x="1513830" y="629347"/>
                      <a:pt x="1519790" y="656167"/>
                    </a:cubicBezTo>
                    <a:cubicBezTo>
                      <a:pt x="1520758" y="660523"/>
                      <a:pt x="1520869" y="665712"/>
                      <a:pt x="1524024" y="668867"/>
                    </a:cubicBezTo>
                    <a:cubicBezTo>
                      <a:pt x="1531219" y="676062"/>
                      <a:pt x="1540957" y="680156"/>
                      <a:pt x="1549424" y="685800"/>
                    </a:cubicBezTo>
                    <a:lnTo>
                      <a:pt x="1562124" y="694267"/>
                    </a:lnTo>
                    <a:cubicBezTo>
                      <a:pt x="1566357" y="697089"/>
                      <a:pt x="1569997" y="701125"/>
                      <a:pt x="1574824" y="702734"/>
                    </a:cubicBezTo>
                    <a:cubicBezTo>
                      <a:pt x="1583291" y="705556"/>
                      <a:pt x="1591473" y="709449"/>
                      <a:pt x="1600224" y="711200"/>
                    </a:cubicBezTo>
                    <a:cubicBezTo>
                      <a:pt x="1625766" y="716309"/>
                      <a:pt x="1614564" y="713159"/>
                      <a:pt x="1634090" y="719667"/>
                    </a:cubicBezTo>
                    <a:cubicBezTo>
                      <a:pt x="1638323" y="722489"/>
                      <a:pt x="1641702" y="728134"/>
                      <a:pt x="1646790" y="728134"/>
                    </a:cubicBezTo>
                    <a:cubicBezTo>
                      <a:pt x="1653715" y="728134"/>
                      <a:pt x="1668549" y="709394"/>
                      <a:pt x="1672190" y="706967"/>
                    </a:cubicBezTo>
                    <a:cubicBezTo>
                      <a:pt x="1675903" y="704492"/>
                      <a:pt x="1680657" y="704145"/>
                      <a:pt x="1684890" y="702734"/>
                    </a:cubicBezTo>
                    <a:cubicBezTo>
                      <a:pt x="1696179" y="704145"/>
                      <a:pt x="1707781" y="703974"/>
                      <a:pt x="1718757" y="706967"/>
                    </a:cubicBezTo>
                    <a:cubicBezTo>
                      <a:pt x="1723666" y="708306"/>
                      <a:pt x="1727548" y="712177"/>
                      <a:pt x="1731457" y="715434"/>
                    </a:cubicBezTo>
                    <a:cubicBezTo>
                      <a:pt x="1742852" y="724930"/>
                      <a:pt x="1743342" y="730593"/>
                      <a:pt x="1756857" y="736600"/>
                    </a:cubicBezTo>
                    <a:cubicBezTo>
                      <a:pt x="1765013" y="740225"/>
                      <a:pt x="1773790" y="742245"/>
                      <a:pt x="1782257" y="745067"/>
                    </a:cubicBezTo>
                    <a:lnTo>
                      <a:pt x="1794957" y="749300"/>
                    </a:lnTo>
                    <a:cubicBezTo>
                      <a:pt x="1802483" y="760589"/>
                      <a:pt x="1804841" y="765924"/>
                      <a:pt x="1816124" y="774700"/>
                    </a:cubicBezTo>
                    <a:cubicBezTo>
                      <a:pt x="1824156" y="780947"/>
                      <a:pt x="1841524" y="791634"/>
                      <a:pt x="1841524" y="791634"/>
                    </a:cubicBezTo>
                    <a:lnTo>
                      <a:pt x="1854224" y="829734"/>
                    </a:lnTo>
                    <a:cubicBezTo>
                      <a:pt x="1855635" y="833967"/>
                      <a:pt x="1854744" y="839959"/>
                      <a:pt x="1858457" y="842434"/>
                    </a:cubicBezTo>
                    <a:cubicBezTo>
                      <a:pt x="1866924" y="848078"/>
                      <a:pt x="1873879" y="857372"/>
                      <a:pt x="1883857" y="859367"/>
                    </a:cubicBezTo>
                    <a:cubicBezTo>
                      <a:pt x="1917554" y="866106"/>
                      <a:pt x="1897873" y="862805"/>
                      <a:pt x="1943124" y="867834"/>
                    </a:cubicBezTo>
                    <a:lnTo>
                      <a:pt x="1968524" y="876300"/>
                    </a:lnTo>
                    <a:cubicBezTo>
                      <a:pt x="1972757" y="877711"/>
                      <a:pt x="1976806" y="879903"/>
                      <a:pt x="1981224" y="880534"/>
                    </a:cubicBezTo>
                    <a:lnTo>
                      <a:pt x="2010857" y="884767"/>
                    </a:lnTo>
                    <a:cubicBezTo>
                      <a:pt x="2015090" y="886178"/>
                      <a:pt x="2020072" y="886212"/>
                      <a:pt x="2023557" y="889000"/>
                    </a:cubicBezTo>
                    <a:cubicBezTo>
                      <a:pt x="2031018" y="894969"/>
                      <a:pt x="2033468" y="906033"/>
                      <a:pt x="2036257" y="914400"/>
                    </a:cubicBezTo>
                    <a:cubicBezTo>
                      <a:pt x="2036881" y="920639"/>
                      <a:pt x="2037280" y="956035"/>
                      <a:pt x="2044724" y="969434"/>
                    </a:cubicBezTo>
                    <a:cubicBezTo>
                      <a:pt x="2049666" y="978329"/>
                      <a:pt x="2061657" y="994834"/>
                      <a:pt x="2061657" y="994834"/>
                    </a:cubicBezTo>
                    <a:cubicBezTo>
                      <a:pt x="2063313" y="1004768"/>
                      <a:pt x="2070367" y="1026280"/>
                      <a:pt x="2061657" y="1037167"/>
                    </a:cubicBezTo>
                    <a:cubicBezTo>
                      <a:pt x="2058869" y="1040651"/>
                      <a:pt x="2053190" y="1039989"/>
                      <a:pt x="2048957" y="1041400"/>
                    </a:cubicBezTo>
                    <a:cubicBezTo>
                      <a:pt x="2035538" y="1061527"/>
                      <a:pt x="2042100" y="1049271"/>
                      <a:pt x="2032024" y="1079500"/>
                    </a:cubicBezTo>
                    <a:cubicBezTo>
                      <a:pt x="2030613" y="1083733"/>
                      <a:pt x="2030945" y="1089045"/>
                      <a:pt x="2027790" y="1092200"/>
                    </a:cubicBezTo>
                    <a:cubicBezTo>
                      <a:pt x="1990686" y="1129304"/>
                      <a:pt x="2036092" y="1082237"/>
                      <a:pt x="2006624" y="1117600"/>
                    </a:cubicBezTo>
                    <a:cubicBezTo>
                      <a:pt x="1979456" y="1150203"/>
                      <a:pt x="2006483" y="1111462"/>
                      <a:pt x="1985457" y="1143000"/>
                    </a:cubicBezTo>
                    <a:cubicBezTo>
                      <a:pt x="1984046" y="1147233"/>
                      <a:pt x="1983220" y="1151709"/>
                      <a:pt x="1981224" y="1155700"/>
                    </a:cubicBezTo>
                    <a:cubicBezTo>
                      <a:pt x="1964811" y="1188526"/>
                      <a:pt x="1979164" y="1149178"/>
                      <a:pt x="1968524" y="1181100"/>
                    </a:cubicBezTo>
                    <a:cubicBezTo>
                      <a:pt x="1969935" y="1213556"/>
                      <a:pt x="1967238" y="1246453"/>
                      <a:pt x="1972757" y="1278467"/>
                    </a:cubicBezTo>
                    <a:cubicBezTo>
                      <a:pt x="1974486" y="1288495"/>
                      <a:pt x="1986472" y="1294214"/>
                      <a:pt x="1989690" y="1303867"/>
                    </a:cubicBezTo>
                    <a:cubicBezTo>
                      <a:pt x="1991101" y="1308100"/>
                      <a:pt x="1991136" y="1313082"/>
                      <a:pt x="1993924" y="1316567"/>
                    </a:cubicBezTo>
                    <a:cubicBezTo>
                      <a:pt x="1997102" y="1320540"/>
                      <a:pt x="2002391" y="1322212"/>
                      <a:pt x="2006624" y="1325034"/>
                    </a:cubicBezTo>
                    <a:lnTo>
                      <a:pt x="2019324" y="1363134"/>
                    </a:lnTo>
                    <a:cubicBezTo>
                      <a:pt x="2020735" y="1367367"/>
                      <a:pt x="2022475" y="1371505"/>
                      <a:pt x="2023557" y="1375834"/>
                    </a:cubicBezTo>
                    <a:lnTo>
                      <a:pt x="2027790" y="1392767"/>
                    </a:lnTo>
                    <a:cubicBezTo>
                      <a:pt x="2017196" y="1435144"/>
                      <a:pt x="2033125" y="1391665"/>
                      <a:pt x="2010857" y="1413934"/>
                    </a:cubicBezTo>
                    <a:cubicBezTo>
                      <a:pt x="1988282" y="1436511"/>
                      <a:pt x="2027789" y="1419580"/>
                      <a:pt x="1993924" y="1430867"/>
                    </a:cubicBezTo>
                    <a:cubicBezTo>
                      <a:pt x="1989643" y="1437289"/>
                      <a:pt x="1981224" y="1447503"/>
                      <a:pt x="1981224" y="1456267"/>
                    </a:cubicBezTo>
                    <a:cubicBezTo>
                      <a:pt x="1981224" y="1461582"/>
                      <a:pt x="1987694" y="1479911"/>
                      <a:pt x="1989690" y="1485900"/>
                    </a:cubicBezTo>
                    <a:cubicBezTo>
                      <a:pt x="1988279" y="1500011"/>
                      <a:pt x="1990303" y="1514906"/>
                      <a:pt x="1985457" y="1528234"/>
                    </a:cubicBezTo>
                    <a:cubicBezTo>
                      <a:pt x="1983932" y="1532428"/>
                      <a:pt x="1976748" y="1530471"/>
                      <a:pt x="1972757" y="1532467"/>
                    </a:cubicBezTo>
                    <a:cubicBezTo>
                      <a:pt x="1968206" y="1534742"/>
                      <a:pt x="1964290" y="1538112"/>
                      <a:pt x="1960057" y="1540934"/>
                    </a:cubicBezTo>
                    <a:cubicBezTo>
                      <a:pt x="1957235" y="1545167"/>
                      <a:pt x="1955563" y="1550456"/>
                      <a:pt x="1951590" y="1553634"/>
                    </a:cubicBezTo>
                    <a:cubicBezTo>
                      <a:pt x="1948105" y="1556422"/>
                      <a:pt x="1942881" y="1555871"/>
                      <a:pt x="1938890" y="1557867"/>
                    </a:cubicBezTo>
                    <a:cubicBezTo>
                      <a:pt x="1906064" y="1574280"/>
                      <a:pt x="1945412" y="1559927"/>
                      <a:pt x="1913490" y="1570567"/>
                    </a:cubicBezTo>
                    <a:cubicBezTo>
                      <a:pt x="1893735" y="1569156"/>
                      <a:pt x="1873728" y="1569776"/>
                      <a:pt x="1854224" y="1566334"/>
                    </a:cubicBezTo>
                    <a:cubicBezTo>
                      <a:pt x="1849214" y="1565450"/>
                      <a:pt x="1846075" y="1560142"/>
                      <a:pt x="1841524" y="1557867"/>
                    </a:cubicBezTo>
                    <a:cubicBezTo>
                      <a:pt x="1837533" y="1555871"/>
                      <a:pt x="1833057" y="1555045"/>
                      <a:pt x="1828824" y="1553634"/>
                    </a:cubicBezTo>
                    <a:lnTo>
                      <a:pt x="1803424" y="1536700"/>
                    </a:lnTo>
                    <a:lnTo>
                      <a:pt x="1790724" y="1528234"/>
                    </a:lnTo>
                    <a:cubicBezTo>
                      <a:pt x="1789313" y="1524001"/>
                      <a:pt x="1790952" y="1515534"/>
                      <a:pt x="1786490" y="1515534"/>
                    </a:cubicBezTo>
                    <a:cubicBezTo>
                      <a:pt x="1782028" y="1515534"/>
                      <a:pt x="1783339" y="1523905"/>
                      <a:pt x="1782257" y="1528234"/>
                    </a:cubicBezTo>
                    <a:cubicBezTo>
                      <a:pt x="1779076" y="1540958"/>
                      <a:pt x="1776823" y="1563901"/>
                      <a:pt x="1769557" y="1574800"/>
                    </a:cubicBezTo>
                    <a:lnTo>
                      <a:pt x="1761090" y="1587500"/>
                    </a:lnTo>
                    <a:cubicBezTo>
                      <a:pt x="1751213" y="1617133"/>
                      <a:pt x="1744157" y="1615722"/>
                      <a:pt x="1765324" y="1608667"/>
                    </a:cubicBezTo>
                    <a:cubicBezTo>
                      <a:pt x="1767998" y="1606884"/>
                      <a:pt x="1785246" y="1593776"/>
                      <a:pt x="1790724" y="1595967"/>
                    </a:cubicBezTo>
                    <a:cubicBezTo>
                      <a:pt x="1795448" y="1597857"/>
                      <a:pt x="1796368" y="1604434"/>
                      <a:pt x="1799190" y="1608667"/>
                    </a:cubicBezTo>
                    <a:cubicBezTo>
                      <a:pt x="1800601" y="1615723"/>
                      <a:pt x="1801679" y="1622853"/>
                      <a:pt x="1803424" y="1629834"/>
                    </a:cubicBezTo>
                    <a:cubicBezTo>
                      <a:pt x="1804506" y="1634163"/>
                      <a:pt x="1806782" y="1638158"/>
                      <a:pt x="1807657" y="1642534"/>
                    </a:cubicBezTo>
                    <a:cubicBezTo>
                      <a:pt x="1809614" y="1652318"/>
                      <a:pt x="1810479" y="1662289"/>
                      <a:pt x="1811890" y="1672167"/>
                    </a:cubicBezTo>
                    <a:cubicBezTo>
                      <a:pt x="1809817" y="1694969"/>
                      <a:pt x="1815447" y="1715177"/>
                      <a:pt x="1799190" y="1731434"/>
                    </a:cubicBezTo>
                    <a:cubicBezTo>
                      <a:pt x="1795592" y="1735031"/>
                      <a:pt x="1790723" y="1737078"/>
                      <a:pt x="1786490" y="1739900"/>
                    </a:cubicBezTo>
                    <a:cubicBezTo>
                      <a:pt x="1783668" y="1744133"/>
                      <a:pt x="1781853" y="1749250"/>
                      <a:pt x="1778024" y="1752600"/>
                    </a:cubicBezTo>
                    <a:cubicBezTo>
                      <a:pt x="1770366" y="1759301"/>
                      <a:pt x="1752624" y="1769534"/>
                      <a:pt x="1752624" y="1769534"/>
                    </a:cubicBezTo>
                    <a:cubicBezTo>
                      <a:pt x="1741981" y="1801459"/>
                      <a:pt x="1757576" y="1763343"/>
                      <a:pt x="1735690" y="1790700"/>
                    </a:cubicBezTo>
                    <a:cubicBezTo>
                      <a:pt x="1732902" y="1794184"/>
                      <a:pt x="1734612" y="1800245"/>
                      <a:pt x="1731457" y="1803400"/>
                    </a:cubicBezTo>
                    <a:cubicBezTo>
                      <a:pt x="1728302" y="1806555"/>
                      <a:pt x="1722748" y="1805638"/>
                      <a:pt x="1718757" y="1807634"/>
                    </a:cubicBezTo>
                    <a:cubicBezTo>
                      <a:pt x="1714206" y="1809909"/>
                      <a:pt x="1710290" y="1813278"/>
                      <a:pt x="1706057" y="1816100"/>
                    </a:cubicBezTo>
                    <a:cubicBezTo>
                      <a:pt x="1703235" y="1820333"/>
                      <a:pt x="1701419" y="1825450"/>
                      <a:pt x="1697590" y="1828800"/>
                    </a:cubicBezTo>
                    <a:cubicBezTo>
                      <a:pt x="1679673" y="1844478"/>
                      <a:pt x="1676934" y="1844153"/>
                      <a:pt x="1659490" y="1849967"/>
                    </a:cubicBezTo>
                    <a:cubicBezTo>
                      <a:pt x="1655257" y="1852789"/>
                      <a:pt x="1651439" y="1856368"/>
                      <a:pt x="1646790" y="1858434"/>
                    </a:cubicBezTo>
                    <a:cubicBezTo>
                      <a:pt x="1638635" y="1862059"/>
                      <a:pt x="1629857" y="1864078"/>
                      <a:pt x="1621390" y="1866900"/>
                    </a:cubicBezTo>
                    <a:cubicBezTo>
                      <a:pt x="1617157" y="1868311"/>
                      <a:pt x="1613130" y="1870690"/>
                      <a:pt x="1608690" y="1871134"/>
                    </a:cubicBezTo>
                    <a:lnTo>
                      <a:pt x="1566357" y="1875367"/>
                    </a:lnTo>
                    <a:cubicBezTo>
                      <a:pt x="1564946" y="1871134"/>
                      <a:pt x="1561390" y="1867069"/>
                      <a:pt x="1562124" y="1862667"/>
                    </a:cubicBezTo>
                    <a:cubicBezTo>
                      <a:pt x="1562960" y="1857649"/>
                      <a:pt x="1568315" y="1854518"/>
                      <a:pt x="1570590" y="1849967"/>
                    </a:cubicBezTo>
                    <a:cubicBezTo>
                      <a:pt x="1580814" y="1829520"/>
                      <a:pt x="1566117" y="1843072"/>
                      <a:pt x="1587524" y="1828800"/>
                    </a:cubicBezTo>
                    <a:cubicBezTo>
                      <a:pt x="1598812" y="1794933"/>
                      <a:pt x="1581880" y="1834444"/>
                      <a:pt x="1604457" y="1811867"/>
                    </a:cubicBezTo>
                    <a:cubicBezTo>
                      <a:pt x="1607612" y="1808712"/>
                      <a:pt x="1605902" y="1802652"/>
                      <a:pt x="1608690" y="1799167"/>
                    </a:cubicBezTo>
                    <a:cubicBezTo>
                      <a:pt x="1611868" y="1795194"/>
                      <a:pt x="1617157" y="1793522"/>
                      <a:pt x="1621390" y="1790700"/>
                    </a:cubicBezTo>
                    <a:cubicBezTo>
                      <a:pt x="1625633" y="1777974"/>
                      <a:pt x="1624973" y="1776240"/>
                      <a:pt x="1634090" y="1765300"/>
                    </a:cubicBezTo>
                    <a:cubicBezTo>
                      <a:pt x="1637923" y="1760701"/>
                      <a:pt x="1643114" y="1757326"/>
                      <a:pt x="1646790" y="1752600"/>
                    </a:cubicBezTo>
                    <a:cubicBezTo>
                      <a:pt x="1653037" y="1744568"/>
                      <a:pt x="1658079" y="1735667"/>
                      <a:pt x="1663724" y="1727200"/>
                    </a:cubicBezTo>
                    <a:cubicBezTo>
                      <a:pt x="1666546" y="1722967"/>
                      <a:pt x="1670581" y="1719327"/>
                      <a:pt x="1672190" y="1714500"/>
                    </a:cubicBezTo>
                    <a:cubicBezTo>
                      <a:pt x="1682266" y="1684273"/>
                      <a:pt x="1675706" y="1696526"/>
                      <a:pt x="1689124" y="1676400"/>
                    </a:cubicBezTo>
                    <a:lnTo>
                      <a:pt x="1701824" y="1638300"/>
                    </a:lnTo>
                    <a:cubicBezTo>
                      <a:pt x="1703235" y="1634067"/>
                      <a:pt x="1703582" y="1629313"/>
                      <a:pt x="1706057" y="1625600"/>
                    </a:cubicBezTo>
                    <a:cubicBezTo>
                      <a:pt x="1711701" y="1617133"/>
                      <a:pt x="1719772" y="1609853"/>
                      <a:pt x="1722990" y="1600200"/>
                    </a:cubicBezTo>
                    <a:lnTo>
                      <a:pt x="1739924" y="1549400"/>
                    </a:lnTo>
                    <a:cubicBezTo>
                      <a:pt x="1741335" y="1545167"/>
                      <a:pt x="1743282" y="1541076"/>
                      <a:pt x="1744157" y="1536700"/>
                    </a:cubicBezTo>
                    <a:cubicBezTo>
                      <a:pt x="1746576" y="1524604"/>
                      <a:pt x="1749034" y="1510566"/>
                      <a:pt x="1752624" y="1498600"/>
                    </a:cubicBezTo>
                    <a:cubicBezTo>
                      <a:pt x="1755188" y="1490052"/>
                      <a:pt x="1761090" y="1473200"/>
                      <a:pt x="1761090" y="1473200"/>
                    </a:cubicBezTo>
                    <a:cubicBezTo>
                      <a:pt x="1759679" y="1464733"/>
                      <a:pt x="1758719" y="1456179"/>
                      <a:pt x="1756857" y="1447800"/>
                    </a:cubicBezTo>
                    <a:cubicBezTo>
                      <a:pt x="1755889" y="1443444"/>
                      <a:pt x="1753592" y="1439456"/>
                      <a:pt x="1752624" y="1435100"/>
                    </a:cubicBezTo>
                    <a:cubicBezTo>
                      <a:pt x="1748165" y="1415037"/>
                      <a:pt x="1740133" y="1344575"/>
                      <a:pt x="1739924" y="1341967"/>
                    </a:cubicBezTo>
                    <a:cubicBezTo>
                      <a:pt x="1736301" y="1296686"/>
                      <a:pt x="1735934" y="1254282"/>
                      <a:pt x="1727224" y="1210734"/>
                    </a:cubicBezTo>
                    <a:cubicBezTo>
                      <a:pt x="1719307" y="1171148"/>
                      <a:pt x="1726825" y="1213372"/>
                      <a:pt x="1718757" y="1181100"/>
                    </a:cubicBezTo>
                    <a:cubicBezTo>
                      <a:pt x="1713770" y="1161152"/>
                      <a:pt x="1713873" y="1151798"/>
                      <a:pt x="1710290" y="1130300"/>
                    </a:cubicBezTo>
                    <a:cubicBezTo>
                      <a:pt x="1709107" y="1123203"/>
                      <a:pt x="1707950" y="1116076"/>
                      <a:pt x="1706057" y="1109134"/>
                    </a:cubicBezTo>
                    <a:cubicBezTo>
                      <a:pt x="1703709" y="1100524"/>
                      <a:pt x="1700412" y="1092201"/>
                      <a:pt x="1697590" y="1083734"/>
                    </a:cubicBezTo>
                    <a:cubicBezTo>
                      <a:pt x="1696179" y="1079501"/>
                      <a:pt x="1695832" y="1074747"/>
                      <a:pt x="1693357" y="1071034"/>
                    </a:cubicBezTo>
                    <a:lnTo>
                      <a:pt x="1684890" y="1058334"/>
                    </a:lnTo>
                    <a:cubicBezTo>
                      <a:pt x="1674815" y="1028107"/>
                      <a:pt x="1681375" y="1040360"/>
                      <a:pt x="1667957" y="1020234"/>
                    </a:cubicBezTo>
                    <a:cubicBezTo>
                      <a:pt x="1666546" y="1016001"/>
                      <a:pt x="1664898" y="1011839"/>
                      <a:pt x="1663724" y="1007534"/>
                    </a:cubicBezTo>
                    <a:cubicBezTo>
                      <a:pt x="1660662" y="996308"/>
                      <a:pt x="1658937" y="984706"/>
                      <a:pt x="1655257" y="973667"/>
                    </a:cubicBezTo>
                    <a:cubicBezTo>
                      <a:pt x="1648221" y="952560"/>
                      <a:pt x="1646822" y="950529"/>
                      <a:pt x="1642557" y="931334"/>
                    </a:cubicBezTo>
                    <a:cubicBezTo>
                      <a:pt x="1640996" y="924310"/>
                      <a:pt x="1640217" y="917109"/>
                      <a:pt x="1638324" y="910167"/>
                    </a:cubicBezTo>
                    <a:cubicBezTo>
                      <a:pt x="1635976" y="901557"/>
                      <a:pt x="1632021" y="893425"/>
                      <a:pt x="1629857" y="884767"/>
                    </a:cubicBezTo>
                    <a:cubicBezTo>
                      <a:pt x="1628446" y="879123"/>
                      <a:pt x="1626886" y="873513"/>
                      <a:pt x="1625624" y="867834"/>
                    </a:cubicBezTo>
                    <a:cubicBezTo>
                      <a:pt x="1624063" y="860810"/>
                      <a:pt x="1623135" y="853648"/>
                      <a:pt x="1621390" y="846667"/>
                    </a:cubicBezTo>
                    <a:cubicBezTo>
                      <a:pt x="1620308" y="842338"/>
                      <a:pt x="1618383" y="838258"/>
                      <a:pt x="1617157" y="833967"/>
                    </a:cubicBezTo>
                    <a:cubicBezTo>
                      <a:pt x="1604364" y="789187"/>
                      <a:pt x="1624575" y="851989"/>
                      <a:pt x="1604457" y="791634"/>
                    </a:cubicBezTo>
                    <a:cubicBezTo>
                      <a:pt x="1604455" y="791629"/>
                      <a:pt x="1595993" y="766238"/>
                      <a:pt x="1595990" y="766234"/>
                    </a:cubicBezTo>
                    <a:lnTo>
                      <a:pt x="1570590" y="728134"/>
                    </a:lnTo>
                    <a:cubicBezTo>
                      <a:pt x="1567768" y="723901"/>
                      <a:pt x="1565722" y="719032"/>
                      <a:pt x="1562124" y="715434"/>
                    </a:cubicBezTo>
                    <a:cubicBezTo>
                      <a:pt x="1545826" y="699136"/>
                      <a:pt x="1554405" y="706055"/>
                      <a:pt x="1536724" y="694267"/>
                    </a:cubicBezTo>
                    <a:cubicBezTo>
                      <a:pt x="1533902" y="690034"/>
                      <a:pt x="1531855" y="685165"/>
                      <a:pt x="1528257" y="681567"/>
                    </a:cubicBezTo>
                    <a:cubicBezTo>
                      <a:pt x="1502807" y="656117"/>
                      <a:pt x="1525714" y="701033"/>
                      <a:pt x="1490157" y="647700"/>
                    </a:cubicBezTo>
                    <a:cubicBezTo>
                      <a:pt x="1487335" y="643467"/>
                      <a:pt x="1485519" y="638350"/>
                      <a:pt x="1481690" y="635000"/>
                    </a:cubicBezTo>
                    <a:cubicBezTo>
                      <a:pt x="1474032" y="628299"/>
                      <a:pt x="1464757" y="623711"/>
                      <a:pt x="1456290" y="618067"/>
                    </a:cubicBezTo>
                    <a:lnTo>
                      <a:pt x="1443590" y="609600"/>
                    </a:lnTo>
                    <a:cubicBezTo>
                      <a:pt x="1435349" y="584876"/>
                      <a:pt x="1445805" y="607581"/>
                      <a:pt x="1426657" y="588434"/>
                    </a:cubicBezTo>
                    <a:cubicBezTo>
                      <a:pt x="1398430" y="560209"/>
                      <a:pt x="1439361" y="589848"/>
                      <a:pt x="1405490" y="567267"/>
                    </a:cubicBezTo>
                    <a:cubicBezTo>
                      <a:pt x="1362698" y="503078"/>
                      <a:pt x="1409012" y="568953"/>
                      <a:pt x="1375857" y="529167"/>
                    </a:cubicBezTo>
                    <a:cubicBezTo>
                      <a:pt x="1358218" y="508000"/>
                      <a:pt x="1377973" y="523523"/>
                      <a:pt x="1354690" y="508000"/>
                    </a:cubicBezTo>
                    <a:cubicBezTo>
                      <a:pt x="1344050" y="476078"/>
                      <a:pt x="1359640" y="514188"/>
                      <a:pt x="1337757" y="486834"/>
                    </a:cubicBezTo>
                    <a:cubicBezTo>
                      <a:pt x="1334969" y="483350"/>
                      <a:pt x="1335999" y="477847"/>
                      <a:pt x="1333524" y="474134"/>
                    </a:cubicBezTo>
                    <a:cubicBezTo>
                      <a:pt x="1327005" y="464356"/>
                      <a:pt x="1317495" y="459214"/>
                      <a:pt x="1308124" y="452967"/>
                    </a:cubicBezTo>
                    <a:cubicBezTo>
                      <a:pt x="1305302" y="448734"/>
                      <a:pt x="1303037" y="444070"/>
                      <a:pt x="1299657" y="440267"/>
                    </a:cubicBezTo>
                    <a:cubicBezTo>
                      <a:pt x="1291702" y="431318"/>
                      <a:pt x="1280899" y="424830"/>
                      <a:pt x="1274257" y="414867"/>
                    </a:cubicBezTo>
                    <a:cubicBezTo>
                      <a:pt x="1262968" y="397934"/>
                      <a:pt x="1270023" y="404989"/>
                      <a:pt x="1253090" y="393700"/>
                    </a:cubicBezTo>
                    <a:cubicBezTo>
                      <a:pt x="1250268" y="389467"/>
                      <a:pt x="1247881" y="384909"/>
                      <a:pt x="1244624" y="381000"/>
                    </a:cubicBezTo>
                    <a:cubicBezTo>
                      <a:pt x="1234438" y="368777"/>
                      <a:pt x="1231712" y="368158"/>
                      <a:pt x="1219224" y="359834"/>
                    </a:cubicBezTo>
                    <a:cubicBezTo>
                      <a:pt x="1216402" y="355601"/>
                      <a:pt x="1214586" y="350484"/>
                      <a:pt x="1210757" y="347134"/>
                    </a:cubicBezTo>
                    <a:cubicBezTo>
                      <a:pt x="1203099" y="340433"/>
                      <a:pt x="1193824" y="335845"/>
                      <a:pt x="1185357" y="330200"/>
                    </a:cubicBezTo>
                    <a:cubicBezTo>
                      <a:pt x="1181124" y="327378"/>
                      <a:pt x="1177208" y="324009"/>
                      <a:pt x="1172657" y="321734"/>
                    </a:cubicBezTo>
                    <a:cubicBezTo>
                      <a:pt x="1167013" y="318912"/>
                      <a:pt x="1161135" y="316514"/>
                      <a:pt x="1155724" y="313267"/>
                    </a:cubicBezTo>
                    <a:cubicBezTo>
                      <a:pt x="1146999" y="308032"/>
                      <a:pt x="1139977" y="299552"/>
                      <a:pt x="1130324" y="296334"/>
                    </a:cubicBezTo>
                    <a:lnTo>
                      <a:pt x="1079524" y="279400"/>
                    </a:lnTo>
                    <a:cubicBezTo>
                      <a:pt x="1075291" y="277989"/>
                      <a:pt x="1071153" y="276249"/>
                      <a:pt x="1066824" y="275167"/>
                    </a:cubicBezTo>
                    <a:cubicBezTo>
                      <a:pt x="1061179" y="273756"/>
                      <a:pt x="1055484" y="272532"/>
                      <a:pt x="1049890" y="270934"/>
                    </a:cubicBezTo>
                    <a:cubicBezTo>
                      <a:pt x="1007367" y="258784"/>
                      <a:pt x="1073206" y="275703"/>
                      <a:pt x="1020257" y="262467"/>
                    </a:cubicBezTo>
                    <a:cubicBezTo>
                      <a:pt x="1014613" y="259645"/>
                      <a:pt x="1009233" y="256216"/>
                      <a:pt x="1003324" y="254000"/>
                    </a:cubicBezTo>
                    <a:cubicBezTo>
                      <a:pt x="997876" y="251957"/>
                      <a:pt x="991985" y="251365"/>
                      <a:pt x="986390" y="249767"/>
                    </a:cubicBezTo>
                    <a:cubicBezTo>
                      <a:pt x="982099" y="248541"/>
                      <a:pt x="977923" y="246945"/>
                      <a:pt x="973690" y="245534"/>
                    </a:cubicBezTo>
                    <a:lnTo>
                      <a:pt x="935590" y="220134"/>
                    </a:lnTo>
                    <a:lnTo>
                      <a:pt x="922890" y="211667"/>
                    </a:lnTo>
                    <a:cubicBezTo>
                      <a:pt x="918657" y="208845"/>
                      <a:pt x="915017" y="204809"/>
                      <a:pt x="910190" y="203200"/>
                    </a:cubicBezTo>
                    <a:lnTo>
                      <a:pt x="897490" y="198967"/>
                    </a:lnTo>
                    <a:cubicBezTo>
                      <a:pt x="873418" y="180913"/>
                      <a:pt x="887249" y="188497"/>
                      <a:pt x="855157" y="177800"/>
                    </a:cubicBezTo>
                    <a:lnTo>
                      <a:pt x="842457" y="173567"/>
                    </a:lnTo>
                    <a:cubicBezTo>
                      <a:pt x="838224" y="170745"/>
                      <a:pt x="834584" y="166709"/>
                      <a:pt x="829757" y="165100"/>
                    </a:cubicBezTo>
                    <a:cubicBezTo>
                      <a:pt x="802736" y="156093"/>
                      <a:pt x="765213" y="163476"/>
                      <a:pt x="740857" y="165100"/>
                    </a:cubicBezTo>
                    <a:lnTo>
                      <a:pt x="715457" y="173567"/>
                    </a:lnTo>
                    <a:lnTo>
                      <a:pt x="702757" y="177800"/>
                    </a:lnTo>
                    <a:cubicBezTo>
                      <a:pt x="687235" y="176389"/>
                      <a:pt x="671620" y="175771"/>
                      <a:pt x="656190" y="173567"/>
                    </a:cubicBezTo>
                    <a:cubicBezTo>
                      <a:pt x="644141" y="171846"/>
                      <a:pt x="611772" y="152937"/>
                      <a:pt x="609624" y="152400"/>
                    </a:cubicBezTo>
                    <a:lnTo>
                      <a:pt x="592690" y="148167"/>
                    </a:lnTo>
                    <a:cubicBezTo>
                      <a:pt x="587046" y="145345"/>
                      <a:pt x="581236" y="142831"/>
                      <a:pt x="575757" y="139700"/>
                    </a:cubicBezTo>
                    <a:cubicBezTo>
                      <a:pt x="571340" y="137176"/>
                      <a:pt x="568075" y="132070"/>
                      <a:pt x="563057" y="131234"/>
                    </a:cubicBezTo>
                    <a:cubicBezTo>
                      <a:pt x="558655" y="130500"/>
                      <a:pt x="554590" y="134056"/>
                      <a:pt x="550357" y="135467"/>
                    </a:cubicBezTo>
                    <a:cubicBezTo>
                      <a:pt x="546124" y="138289"/>
                      <a:pt x="542208" y="141659"/>
                      <a:pt x="537657" y="143934"/>
                    </a:cubicBezTo>
                    <a:cubicBezTo>
                      <a:pt x="530891" y="147317"/>
                      <a:pt x="514353" y="150592"/>
                      <a:pt x="508024" y="152400"/>
                    </a:cubicBezTo>
                    <a:cubicBezTo>
                      <a:pt x="475160" y="161790"/>
                      <a:pt x="521091" y="154058"/>
                      <a:pt x="452990" y="160867"/>
                    </a:cubicBezTo>
                    <a:cubicBezTo>
                      <a:pt x="438879" y="159456"/>
                      <a:pt x="424595" y="159247"/>
                      <a:pt x="410657" y="156634"/>
                    </a:cubicBezTo>
                    <a:cubicBezTo>
                      <a:pt x="401885" y="154989"/>
                      <a:pt x="385257" y="148167"/>
                      <a:pt x="385257" y="148167"/>
                    </a:cubicBezTo>
                    <a:cubicBezTo>
                      <a:pt x="348860" y="123901"/>
                      <a:pt x="394911" y="152994"/>
                      <a:pt x="359857" y="135467"/>
                    </a:cubicBezTo>
                    <a:cubicBezTo>
                      <a:pt x="355306" y="133192"/>
                      <a:pt x="351834" y="129004"/>
                      <a:pt x="347157" y="127000"/>
                    </a:cubicBezTo>
                    <a:cubicBezTo>
                      <a:pt x="341809" y="124708"/>
                      <a:pt x="335818" y="124365"/>
                      <a:pt x="330224" y="122767"/>
                    </a:cubicBezTo>
                    <a:cubicBezTo>
                      <a:pt x="325933" y="121541"/>
                      <a:pt x="321757" y="119945"/>
                      <a:pt x="317524" y="118534"/>
                    </a:cubicBezTo>
                    <a:cubicBezTo>
                      <a:pt x="297768" y="119945"/>
                      <a:pt x="277927" y="120453"/>
                      <a:pt x="258257" y="122767"/>
                    </a:cubicBezTo>
                    <a:cubicBezTo>
                      <a:pt x="253825" y="123288"/>
                      <a:pt x="248712" y="123845"/>
                      <a:pt x="245557" y="127000"/>
                    </a:cubicBezTo>
                    <a:cubicBezTo>
                      <a:pt x="238362" y="134195"/>
                      <a:pt x="234268" y="143933"/>
                      <a:pt x="228624" y="152400"/>
                    </a:cubicBezTo>
                    <a:lnTo>
                      <a:pt x="220157" y="165100"/>
                    </a:lnTo>
                    <a:cubicBezTo>
                      <a:pt x="217335" y="169333"/>
                      <a:pt x="215288" y="174202"/>
                      <a:pt x="211690" y="177800"/>
                    </a:cubicBezTo>
                    <a:lnTo>
                      <a:pt x="198990" y="190500"/>
                    </a:lnTo>
                    <a:cubicBezTo>
                      <a:pt x="189459" y="219095"/>
                      <a:pt x="200461" y="183887"/>
                      <a:pt x="190524" y="228600"/>
                    </a:cubicBezTo>
                    <a:cubicBezTo>
                      <a:pt x="189556" y="232956"/>
                      <a:pt x="189078" y="237815"/>
                      <a:pt x="186290" y="241300"/>
                    </a:cubicBezTo>
                    <a:cubicBezTo>
                      <a:pt x="183112" y="245273"/>
                      <a:pt x="177823" y="246945"/>
                      <a:pt x="173590" y="249767"/>
                    </a:cubicBezTo>
                    <a:cubicBezTo>
                      <a:pt x="170768" y="254000"/>
                      <a:pt x="168504" y="258664"/>
                      <a:pt x="165124" y="262467"/>
                    </a:cubicBezTo>
                    <a:cubicBezTo>
                      <a:pt x="157169" y="271416"/>
                      <a:pt x="139724" y="287867"/>
                      <a:pt x="139724" y="287867"/>
                    </a:cubicBezTo>
                    <a:cubicBezTo>
                      <a:pt x="138313" y="292100"/>
                      <a:pt x="137657" y="296666"/>
                      <a:pt x="135490" y="300567"/>
                    </a:cubicBezTo>
                    <a:cubicBezTo>
                      <a:pt x="122830" y="323354"/>
                      <a:pt x="121284" y="323240"/>
                      <a:pt x="105857" y="338667"/>
                    </a:cubicBezTo>
                    <a:cubicBezTo>
                      <a:pt x="91631" y="381348"/>
                      <a:pt x="113337" y="315144"/>
                      <a:pt x="97390" y="368300"/>
                    </a:cubicBezTo>
                    <a:cubicBezTo>
                      <a:pt x="94826" y="376848"/>
                      <a:pt x="91746" y="385233"/>
                      <a:pt x="88924" y="393700"/>
                    </a:cubicBezTo>
                    <a:lnTo>
                      <a:pt x="84690" y="406400"/>
                    </a:lnTo>
                    <a:cubicBezTo>
                      <a:pt x="83279" y="410633"/>
                      <a:pt x="82932" y="415387"/>
                      <a:pt x="80457" y="419100"/>
                    </a:cubicBezTo>
                    <a:lnTo>
                      <a:pt x="71990" y="431800"/>
                    </a:lnTo>
                    <a:cubicBezTo>
                      <a:pt x="72125" y="433551"/>
                      <a:pt x="71483" y="483381"/>
                      <a:pt x="80457" y="499534"/>
                    </a:cubicBezTo>
                    <a:cubicBezTo>
                      <a:pt x="80463" y="499544"/>
                      <a:pt x="101620" y="531279"/>
                      <a:pt x="105857" y="537634"/>
                    </a:cubicBezTo>
                    <a:lnTo>
                      <a:pt x="114324" y="550334"/>
                    </a:lnTo>
                    <a:cubicBezTo>
                      <a:pt x="115735" y="554567"/>
                      <a:pt x="116561" y="559043"/>
                      <a:pt x="118557" y="563034"/>
                    </a:cubicBezTo>
                    <a:cubicBezTo>
                      <a:pt x="127807" y="581533"/>
                      <a:pt x="137607" y="601133"/>
                      <a:pt x="135490" y="609600"/>
                    </a:cubicBezTo>
                    <a:close/>
                  </a:path>
                </a:pathLst>
              </a:custGeom>
              <a:solidFill>
                <a:srgbClr val="FFCCFF">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8" name="フリーフォーム 777"/>
              <p:cNvSpPr/>
              <p:nvPr/>
            </p:nvSpPr>
            <p:spPr>
              <a:xfrm>
                <a:off x="7499411" y="3219969"/>
                <a:ext cx="193336" cy="111008"/>
              </a:xfrm>
              <a:custGeom>
                <a:avLst/>
                <a:gdLst>
                  <a:gd name="connsiteX0" fmla="*/ 2380 w 194912"/>
                  <a:gd name="connsiteY0" fmla="*/ 92507 h 99623"/>
                  <a:gd name="connsiteX1" fmla="*/ 16612 w 194912"/>
                  <a:gd name="connsiteY1" fmla="*/ 74717 h 99623"/>
                  <a:gd name="connsiteX2" fmla="*/ 23728 w 194912"/>
                  <a:gd name="connsiteY2" fmla="*/ 64043 h 99623"/>
                  <a:gd name="connsiteX3" fmla="*/ 34402 w 194912"/>
                  <a:gd name="connsiteY3" fmla="*/ 60485 h 99623"/>
                  <a:gd name="connsiteX4" fmla="*/ 59307 w 194912"/>
                  <a:gd name="connsiteY4" fmla="*/ 35580 h 99623"/>
                  <a:gd name="connsiteX5" fmla="*/ 69981 w 194912"/>
                  <a:gd name="connsiteY5" fmla="*/ 28464 h 99623"/>
                  <a:gd name="connsiteX6" fmla="*/ 80655 w 194912"/>
                  <a:gd name="connsiteY6" fmla="*/ 21348 h 99623"/>
                  <a:gd name="connsiteX7" fmla="*/ 112677 w 194912"/>
                  <a:gd name="connsiteY7" fmla="*/ 10674 h 99623"/>
                  <a:gd name="connsiteX8" fmla="*/ 123351 w 194912"/>
                  <a:gd name="connsiteY8" fmla="*/ 7116 h 99623"/>
                  <a:gd name="connsiteX9" fmla="*/ 148257 w 194912"/>
                  <a:gd name="connsiteY9" fmla="*/ 0 h 99623"/>
                  <a:gd name="connsiteX10" fmla="*/ 180279 w 194912"/>
                  <a:gd name="connsiteY10" fmla="*/ 10674 h 99623"/>
                  <a:gd name="connsiteX11" fmla="*/ 190953 w 194912"/>
                  <a:gd name="connsiteY11" fmla="*/ 14232 h 99623"/>
                  <a:gd name="connsiteX12" fmla="*/ 194511 w 194912"/>
                  <a:gd name="connsiteY12" fmla="*/ 24906 h 99623"/>
                  <a:gd name="connsiteX13" fmla="*/ 183837 w 194912"/>
                  <a:gd name="connsiteY13" fmla="*/ 28464 h 99623"/>
                  <a:gd name="connsiteX14" fmla="*/ 176721 w 194912"/>
                  <a:gd name="connsiteY14" fmla="*/ 39138 h 99623"/>
                  <a:gd name="connsiteX15" fmla="*/ 169605 w 194912"/>
                  <a:gd name="connsiteY15" fmla="*/ 60485 h 99623"/>
                  <a:gd name="connsiteX16" fmla="*/ 158931 w 194912"/>
                  <a:gd name="connsiteY16" fmla="*/ 71159 h 99623"/>
                  <a:gd name="connsiteX17" fmla="*/ 148257 w 194912"/>
                  <a:gd name="connsiteY17" fmla="*/ 74717 h 99623"/>
                  <a:gd name="connsiteX18" fmla="*/ 137583 w 194912"/>
                  <a:gd name="connsiteY18" fmla="*/ 81833 h 99623"/>
                  <a:gd name="connsiteX19" fmla="*/ 109119 w 194912"/>
                  <a:gd name="connsiteY19" fmla="*/ 88949 h 99623"/>
                  <a:gd name="connsiteX20" fmla="*/ 94887 w 194912"/>
                  <a:gd name="connsiteY20" fmla="*/ 92507 h 99623"/>
                  <a:gd name="connsiteX21" fmla="*/ 69981 w 194912"/>
                  <a:gd name="connsiteY21" fmla="*/ 99623 h 99623"/>
                  <a:gd name="connsiteX22" fmla="*/ 2380 w 194912"/>
                  <a:gd name="connsiteY22" fmla="*/ 92507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4912" h="99623">
                    <a:moveTo>
                      <a:pt x="2380" y="92507"/>
                    </a:moveTo>
                    <a:cubicBezTo>
                      <a:pt x="-6515" y="88356"/>
                      <a:pt x="12056" y="80792"/>
                      <a:pt x="16612" y="74717"/>
                    </a:cubicBezTo>
                    <a:cubicBezTo>
                      <a:pt x="19178" y="71296"/>
                      <a:pt x="20389" y="66714"/>
                      <a:pt x="23728" y="64043"/>
                    </a:cubicBezTo>
                    <a:cubicBezTo>
                      <a:pt x="26657" y="61700"/>
                      <a:pt x="30844" y="61671"/>
                      <a:pt x="34402" y="60485"/>
                    </a:cubicBezTo>
                    <a:cubicBezTo>
                      <a:pt x="40665" y="41699"/>
                      <a:pt x="34840" y="51892"/>
                      <a:pt x="59307" y="35580"/>
                    </a:cubicBezTo>
                    <a:lnTo>
                      <a:pt x="69981" y="28464"/>
                    </a:lnTo>
                    <a:cubicBezTo>
                      <a:pt x="73539" y="26092"/>
                      <a:pt x="76598" y="22700"/>
                      <a:pt x="80655" y="21348"/>
                    </a:cubicBezTo>
                    <a:lnTo>
                      <a:pt x="112677" y="10674"/>
                    </a:lnTo>
                    <a:cubicBezTo>
                      <a:pt x="116235" y="9488"/>
                      <a:pt x="119713" y="8026"/>
                      <a:pt x="123351" y="7116"/>
                    </a:cubicBezTo>
                    <a:cubicBezTo>
                      <a:pt x="141221" y="2648"/>
                      <a:pt x="132944" y="5104"/>
                      <a:pt x="148257" y="0"/>
                    </a:cubicBezTo>
                    <a:lnTo>
                      <a:pt x="180279" y="10674"/>
                    </a:lnTo>
                    <a:lnTo>
                      <a:pt x="190953" y="14232"/>
                    </a:lnTo>
                    <a:cubicBezTo>
                      <a:pt x="192139" y="17790"/>
                      <a:pt x="196188" y="21551"/>
                      <a:pt x="194511" y="24906"/>
                    </a:cubicBezTo>
                    <a:cubicBezTo>
                      <a:pt x="192834" y="28261"/>
                      <a:pt x="186766" y="26121"/>
                      <a:pt x="183837" y="28464"/>
                    </a:cubicBezTo>
                    <a:cubicBezTo>
                      <a:pt x="180498" y="31135"/>
                      <a:pt x="178458" y="35230"/>
                      <a:pt x="176721" y="39138"/>
                    </a:cubicBezTo>
                    <a:cubicBezTo>
                      <a:pt x="173675" y="45992"/>
                      <a:pt x="174909" y="55181"/>
                      <a:pt x="169605" y="60485"/>
                    </a:cubicBezTo>
                    <a:cubicBezTo>
                      <a:pt x="166047" y="64043"/>
                      <a:pt x="163118" y="68368"/>
                      <a:pt x="158931" y="71159"/>
                    </a:cubicBezTo>
                    <a:cubicBezTo>
                      <a:pt x="155810" y="73239"/>
                      <a:pt x="151612" y="73040"/>
                      <a:pt x="148257" y="74717"/>
                    </a:cubicBezTo>
                    <a:cubicBezTo>
                      <a:pt x="144432" y="76629"/>
                      <a:pt x="141602" y="80372"/>
                      <a:pt x="137583" y="81833"/>
                    </a:cubicBezTo>
                    <a:cubicBezTo>
                      <a:pt x="128392" y="85175"/>
                      <a:pt x="118607" y="86577"/>
                      <a:pt x="109119" y="88949"/>
                    </a:cubicBezTo>
                    <a:cubicBezTo>
                      <a:pt x="104375" y="90135"/>
                      <a:pt x="99526" y="90961"/>
                      <a:pt x="94887" y="92507"/>
                    </a:cubicBezTo>
                    <a:cubicBezTo>
                      <a:pt x="79574" y="97611"/>
                      <a:pt x="87851" y="95155"/>
                      <a:pt x="69981" y="99623"/>
                    </a:cubicBezTo>
                    <a:cubicBezTo>
                      <a:pt x="28203" y="95825"/>
                      <a:pt x="11275" y="96658"/>
                      <a:pt x="2380" y="92507"/>
                    </a:cubicBezTo>
                    <a:close/>
                  </a:path>
                </a:pathLst>
              </a:custGeom>
              <a:solidFill>
                <a:srgbClr val="FF99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9" name="フリーフォーム 778"/>
              <p:cNvSpPr/>
              <p:nvPr/>
            </p:nvSpPr>
            <p:spPr>
              <a:xfrm>
                <a:off x="7616217" y="3059860"/>
                <a:ext cx="150846" cy="183464"/>
              </a:xfrm>
              <a:custGeom>
                <a:avLst/>
                <a:gdLst>
                  <a:gd name="connsiteX0" fmla="*/ 4969 w 150846"/>
                  <a:gd name="connsiteY0" fmla="*/ 149435 h 183464"/>
                  <a:gd name="connsiteX1" fmla="*/ 8527 w 150846"/>
                  <a:gd name="connsiteY1" fmla="*/ 128087 h 183464"/>
                  <a:gd name="connsiteX2" fmla="*/ 15643 w 150846"/>
                  <a:gd name="connsiteY2" fmla="*/ 99623 h 183464"/>
                  <a:gd name="connsiteX3" fmla="*/ 22759 w 150846"/>
                  <a:gd name="connsiteY3" fmla="*/ 88949 h 183464"/>
                  <a:gd name="connsiteX4" fmla="*/ 44107 w 150846"/>
                  <a:gd name="connsiteY4" fmla="*/ 46254 h 183464"/>
                  <a:gd name="connsiteX5" fmla="*/ 54781 w 150846"/>
                  <a:gd name="connsiteY5" fmla="*/ 42696 h 183464"/>
                  <a:gd name="connsiteX6" fmla="*/ 83244 w 150846"/>
                  <a:gd name="connsiteY6" fmla="*/ 17790 h 183464"/>
                  <a:gd name="connsiteX7" fmla="*/ 93918 w 150846"/>
                  <a:gd name="connsiteY7" fmla="*/ 10674 h 183464"/>
                  <a:gd name="connsiteX8" fmla="*/ 104592 w 150846"/>
                  <a:gd name="connsiteY8" fmla="*/ 3558 h 183464"/>
                  <a:gd name="connsiteX9" fmla="*/ 115266 w 150846"/>
                  <a:gd name="connsiteY9" fmla="*/ 0 h 183464"/>
                  <a:gd name="connsiteX10" fmla="*/ 125940 w 150846"/>
                  <a:gd name="connsiteY10" fmla="*/ 3558 h 183464"/>
                  <a:gd name="connsiteX11" fmla="*/ 140172 w 150846"/>
                  <a:gd name="connsiteY11" fmla="*/ 24906 h 183464"/>
                  <a:gd name="connsiteX12" fmla="*/ 150846 w 150846"/>
                  <a:gd name="connsiteY12" fmla="*/ 46254 h 183464"/>
                  <a:gd name="connsiteX13" fmla="*/ 147288 w 150846"/>
                  <a:gd name="connsiteY13" fmla="*/ 88949 h 183464"/>
                  <a:gd name="connsiteX14" fmla="*/ 129498 w 150846"/>
                  <a:gd name="connsiteY14" fmla="*/ 120971 h 183464"/>
                  <a:gd name="connsiteX15" fmla="*/ 118824 w 150846"/>
                  <a:gd name="connsiteY15" fmla="*/ 142319 h 183464"/>
                  <a:gd name="connsiteX16" fmla="*/ 101034 w 150846"/>
                  <a:gd name="connsiteY16" fmla="*/ 163667 h 183464"/>
                  <a:gd name="connsiteX17" fmla="*/ 83244 w 150846"/>
                  <a:gd name="connsiteY17" fmla="*/ 181457 h 183464"/>
                  <a:gd name="connsiteX18" fmla="*/ 4969 w 150846"/>
                  <a:gd name="connsiteY18" fmla="*/ 149435 h 18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0846" h="183464">
                    <a:moveTo>
                      <a:pt x="4969" y="149435"/>
                    </a:moveTo>
                    <a:cubicBezTo>
                      <a:pt x="-7484" y="140540"/>
                      <a:pt x="7236" y="135185"/>
                      <a:pt x="8527" y="128087"/>
                    </a:cubicBezTo>
                    <a:cubicBezTo>
                      <a:pt x="9687" y="121707"/>
                      <a:pt x="12116" y="106677"/>
                      <a:pt x="15643" y="99623"/>
                    </a:cubicBezTo>
                    <a:cubicBezTo>
                      <a:pt x="17555" y="95798"/>
                      <a:pt x="21022" y="92857"/>
                      <a:pt x="22759" y="88949"/>
                    </a:cubicBezTo>
                    <a:cubicBezTo>
                      <a:pt x="26603" y="80300"/>
                      <a:pt x="32528" y="50114"/>
                      <a:pt x="44107" y="46254"/>
                    </a:cubicBezTo>
                    <a:lnTo>
                      <a:pt x="54781" y="42696"/>
                    </a:lnTo>
                    <a:cubicBezTo>
                      <a:pt x="66641" y="24906"/>
                      <a:pt x="58339" y="34394"/>
                      <a:pt x="83244" y="17790"/>
                    </a:cubicBezTo>
                    <a:lnTo>
                      <a:pt x="93918" y="10674"/>
                    </a:lnTo>
                    <a:cubicBezTo>
                      <a:pt x="97476" y="8302"/>
                      <a:pt x="100535" y="4910"/>
                      <a:pt x="104592" y="3558"/>
                    </a:cubicBezTo>
                    <a:lnTo>
                      <a:pt x="115266" y="0"/>
                    </a:lnTo>
                    <a:cubicBezTo>
                      <a:pt x="118824" y="1186"/>
                      <a:pt x="123288" y="906"/>
                      <a:pt x="125940" y="3558"/>
                    </a:cubicBezTo>
                    <a:cubicBezTo>
                      <a:pt x="131987" y="9605"/>
                      <a:pt x="135428" y="17790"/>
                      <a:pt x="140172" y="24906"/>
                    </a:cubicBezTo>
                    <a:cubicBezTo>
                      <a:pt x="149368" y="38701"/>
                      <a:pt x="145936" y="31523"/>
                      <a:pt x="150846" y="46254"/>
                    </a:cubicBezTo>
                    <a:cubicBezTo>
                      <a:pt x="149660" y="60486"/>
                      <a:pt x="149175" y="74793"/>
                      <a:pt x="147288" y="88949"/>
                    </a:cubicBezTo>
                    <a:cubicBezTo>
                      <a:pt x="145722" y="100691"/>
                      <a:pt x="135100" y="112568"/>
                      <a:pt x="129498" y="120971"/>
                    </a:cubicBezTo>
                    <a:cubicBezTo>
                      <a:pt x="109105" y="151561"/>
                      <a:pt x="133555" y="112858"/>
                      <a:pt x="118824" y="142319"/>
                    </a:cubicBezTo>
                    <a:cubicBezTo>
                      <a:pt x="112199" y="155570"/>
                      <a:pt x="110870" y="151864"/>
                      <a:pt x="101034" y="163667"/>
                    </a:cubicBezTo>
                    <a:cubicBezTo>
                      <a:pt x="91964" y="174551"/>
                      <a:pt x="97058" y="175317"/>
                      <a:pt x="83244" y="181457"/>
                    </a:cubicBezTo>
                    <a:cubicBezTo>
                      <a:pt x="59639" y="191949"/>
                      <a:pt x="17422" y="158330"/>
                      <a:pt x="4969" y="149435"/>
                    </a:cubicBezTo>
                    <a:close/>
                  </a:path>
                </a:pathLst>
              </a:custGeom>
              <a:solidFill>
                <a:srgbClr val="FF5050">
                  <a:alpha val="69020"/>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80" name="グループ化 779"/>
              <p:cNvGrpSpPr/>
              <p:nvPr/>
            </p:nvGrpSpPr>
            <p:grpSpPr>
              <a:xfrm>
                <a:off x="3723503" y="1449859"/>
                <a:ext cx="4287794" cy="2178909"/>
                <a:chOff x="3723503" y="1449859"/>
                <a:chExt cx="4287794" cy="2178909"/>
              </a:xfrm>
            </p:grpSpPr>
            <p:sp>
              <p:nvSpPr>
                <p:cNvPr id="839" name="フリーフォーム 838"/>
                <p:cNvSpPr/>
                <p:nvPr/>
              </p:nvSpPr>
              <p:spPr>
                <a:xfrm>
                  <a:off x="5943600" y="1470382"/>
                  <a:ext cx="387178" cy="613791"/>
                </a:xfrm>
                <a:custGeom>
                  <a:avLst/>
                  <a:gdLst>
                    <a:gd name="connsiteX0" fmla="*/ 148281 w 387178"/>
                    <a:gd name="connsiteY0" fmla="*/ 580840 h 613791"/>
                    <a:gd name="connsiteX1" fmla="*/ 144162 w 387178"/>
                    <a:gd name="connsiteY1" fmla="*/ 601434 h 613791"/>
                    <a:gd name="connsiteX2" fmla="*/ 131805 w 387178"/>
                    <a:gd name="connsiteY2" fmla="*/ 605553 h 613791"/>
                    <a:gd name="connsiteX3" fmla="*/ 119449 w 387178"/>
                    <a:gd name="connsiteY3" fmla="*/ 613791 h 613791"/>
                    <a:gd name="connsiteX4" fmla="*/ 82378 w 387178"/>
                    <a:gd name="connsiteY4" fmla="*/ 605553 h 613791"/>
                    <a:gd name="connsiteX5" fmla="*/ 74141 w 387178"/>
                    <a:gd name="connsiteY5" fmla="*/ 593196 h 613791"/>
                    <a:gd name="connsiteX6" fmla="*/ 61784 w 387178"/>
                    <a:gd name="connsiteY6" fmla="*/ 584959 h 613791"/>
                    <a:gd name="connsiteX7" fmla="*/ 49427 w 387178"/>
                    <a:gd name="connsiteY7" fmla="*/ 560245 h 613791"/>
                    <a:gd name="connsiteX8" fmla="*/ 37070 w 387178"/>
                    <a:gd name="connsiteY8" fmla="*/ 535532 h 613791"/>
                    <a:gd name="connsiteX9" fmla="*/ 28832 w 387178"/>
                    <a:gd name="connsiteY9" fmla="*/ 510818 h 613791"/>
                    <a:gd name="connsiteX10" fmla="*/ 24714 w 387178"/>
                    <a:gd name="connsiteY10" fmla="*/ 498461 h 613791"/>
                    <a:gd name="connsiteX11" fmla="*/ 8238 w 387178"/>
                    <a:gd name="connsiteY11" fmla="*/ 473748 h 613791"/>
                    <a:gd name="connsiteX12" fmla="*/ 0 w 387178"/>
                    <a:gd name="connsiteY12" fmla="*/ 428440 h 613791"/>
                    <a:gd name="connsiteX13" fmla="*/ 4119 w 387178"/>
                    <a:gd name="connsiteY13" fmla="*/ 416083 h 613791"/>
                    <a:gd name="connsiteX14" fmla="*/ 45308 w 387178"/>
                    <a:gd name="connsiteY14" fmla="*/ 395488 h 613791"/>
                    <a:gd name="connsiteX15" fmla="*/ 61784 w 387178"/>
                    <a:gd name="connsiteY15" fmla="*/ 358418 h 613791"/>
                    <a:gd name="connsiteX16" fmla="*/ 65903 w 387178"/>
                    <a:gd name="connsiteY16" fmla="*/ 346061 h 613791"/>
                    <a:gd name="connsiteX17" fmla="*/ 70022 w 387178"/>
                    <a:gd name="connsiteY17" fmla="*/ 333704 h 613791"/>
                    <a:gd name="connsiteX18" fmla="*/ 74141 w 387178"/>
                    <a:gd name="connsiteY18" fmla="*/ 308991 h 613791"/>
                    <a:gd name="connsiteX19" fmla="*/ 82378 w 387178"/>
                    <a:gd name="connsiteY19" fmla="*/ 251326 h 613791"/>
                    <a:gd name="connsiteX20" fmla="*/ 90616 w 387178"/>
                    <a:gd name="connsiteY20" fmla="*/ 226613 h 613791"/>
                    <a:gd name="connsiteX21" fmla="*/ 102973 w 387178"/>
                    <a:gd name="connsiteY21" fmla="*/ 222494 h 613791"/>
                    <a:gd name="connsiteX22" fmla="*/ 111211 w 387178"/>
                    <a:gd name="connsiteY22" fmla="*/ 210137 h 613791"/>
                    <a:gd name="connsiteX23" fmla="*/ 123568 w 387178"/>
                    <a:gd name="connsiteY23" fmla="*/ 197780 h 613791"/>
                    <a:gd name="connsiteX24" fmla="*/ 127686 w 387178"/>
                    <a:gd name="connsiteY24" fmla="*/ 181304 h 613791"/>
                    <a:gd name="connsiteX25" fmla="*/ 135924 w 387178"/>
                    <a:gd name="connsiteY25" fmla="*/ 156591 h 613791"/>
                    <a:gd name="connsiteX26" fmla="*/ 144162 w 387178"/>
                    <a:gd name="connsiteY26" fmla="*/ 131877 h 613791"/>
                    <a:gd name="connsiteX27" fmla="*/ 148281 w 387178"/>
                    <a:gd name="connsiteY27" fmla="*/ 119521 h 613791"/>
                    <a:gd name="connsiteX28" fmla="*/ 152400 w 387178"/>
                    <a:gd name="connsiteY28" fmla="*/ 103045 h 613791"/>
                    <a:gd name="connsiteX29" fmla="*/ 156519 w 387178"/>
                    <a:gd name="connsiteY29" fmla="*/ 90688 h 613791"/>
                    <a:gd name="connsiteX30" fmla="*/ 164757 w 387178"/>
                    <a:gd name="connsiteY30" fmla="*/ 57737 h 613791"/>
                    <a:gd name="connsiteX31" fmla="*/ 172995 w 387178"/>
                    <a:gd name="connsiteY31" fmla="*/ 45380 h 613791"/>
                    <a:gd name="connsiteX32" fmla="*/ 185351 w 387178"/>
                    <a:gd name="connsiteY32" fmla="*/ 20667 h 613791"/>
                    <a:gd name="connsiteX33" fmla="*/ 197708 w 387178"/>
                    <a:gd name="connsiteY33" fmla="*/ 16548 h 613791"/>
                    <a:gd name="connsiteX34" fmla="*/ 205946 w 387178"/>
                    <a:gd name="connsiteY34" fmla="*/ 4191 h 613791"/>
                    <a:gd name="connsiteX35" fmla="*/ 243016 w 387178"/>
                    <a:gd name="connsiteY35" fmla="*/ 4191 h 613791"/>
                    <a:gd name="connsiteX36" fmla="*/ 255373 w 387178"/>
                    <a:gd name="connsiteY36" fmla="*/ 12429 h 613791"/>
                    <a:gd name="connsiteX37" fmla="*/ 271849 w 387178"/>
                    <a:gd name="connsiteY37" fmla="*/ 16548 h 613791"/>
                    <a:gd name="connsiteX38" fmla="*/ 284205 w 387178"/>
                    <a:gd name="connsiteY38" fmla="*/ 20667 h 613791"/>
                    <a:gd name="connsiteX39" fmla="*/ 304800 w 387178"/>
                    <a:gd name="connsiteY39" fmla="*/ 37142 h 613791"/>
                    <a:gd name="connsiteX40" fmla="*/ 341870 w 387178"/>
                    <a:gd name="connsiteY40" fmla="*/ 53618 h 613791"/>
                    <a:gd name="connsiteX41" fmla="*/ 366584 w 387178"/>
                    <a:gd name="connsiteY41" fmla="*/ 57737 h 613791"/>
                    <a:gd name="connsiteX42" fmla="*/ 387178 w 387178"/>
                    <a:gd name="connsiteY42" fmla="*/ 65975 h 61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7178" h="613791">
                      <a:moveTo>
                        <a:pt x="148281" y="580840"/>
                      </a:moveTo>
                      <a:cubicBezTo>
                        <a:pt x="146908" y="587705"/>
                        <a:pt x="148045" y="595609"/>
                        <a:pt x="144162" y="601434"/>
                      </a:cubicBezTo>
                      <a:cubicBezTo>
                        <a:pt x="141754" y="605047"/>
                        <a:pt x="135688" y="603611"/>
                        <a:pt x="131805" y="605553"/>
                      </a:cubicBezTo>
                      <a:cubicBezTo>
                        <a:pt x="127377" y="607767"/>
                        <a:pt x="123568" y="611045"/>
                        <a:pt x="119449" y="613791"/>
                      </a:cubicBezTo>
                      <a:cubicBezTo>
                        <a:pt x="119197" y="613749"/>
                        <a:pt x="87715" y="609822"/>
                        <a:pt x="82378" y="605553"/>
                      </a:cubicBezTo>
                      <a:cubicBezTo>
                        <a:pt x="78513" y="602461"/>
                        <a:pt x="77641" y="596696"/>
                        <a:pt x="74141" y="593196"/>
                      </a:cubicBezTo>
                      <a:cubicBezTo>
                        <a:pt x="70641" y="589696"/>
                        <a:pt x="65903" y="587705"/>
                        <a:pt x="61784" y="584959"/>
                      </a:cubicBezTo>
                      <a:cubicBezTo>
                        <a:pt x="51431" y="553899"/>
                        <a:pt x="65397" y="592184"/>
                        <a:pt x="49427" y="560245"/>
                      </a:cubicBezTo>
                      <a:cubicBezTo>
                        <a:pt x="32377" y="526144"/>
                        <a:pt x="60675" y="570937"/>
                        <a:pt x="37070" y="535532"/>
                      </a:cubicBezTo>
                      <a:lnTo>
                        <a:pt x="28832" y="510818"/>
                      </a:lnTo>
                      <a:cubicBezTo>
                        <a:pt x="27459" y="506699"/>
                        <a:pt x="27122" y="502073"/>
                        <a:pt x="24714" y="498461"/>
                      </a:cubicBezTo>
                      <a:lnTo>
                        <a:pt x="8238" y="473748"/>
                      </a:lnTo>
                      <a:cubicBezTo>
                        <a:pt x="4633" y="459328"/>
                        <a:pt x="0" y="443198"/>
                        <a:pt x="0" y="428440"/>
                      </a:cubicBezTo>
                      <a:cubicBezTo>
                        <a:pt x="0" y="424098"/>
                        <a:pt x="1049" y="419153"/>
                        <a:pt x="4119" y="416083"/>
                      </a:cubicBezTo>
                      <a:cubicBezTo>
                        <a:pt x="20466" y="399736"/>
                        <a:pt x="26704" y="400139"/>
                        <a:pt x="45308" y="395488"/>
                      </a:cubicBezTo>
                      <a:cubicBezTo>
                        <a:pt x="58363" y="375907"/>
                        <a:pt x="51981" y="387828"/>
                        <a:pt x="61784" y="358418"/>
                      </a:cubicBezTo>
                      <a:lnTo>
                        <a:pt x="65903" y="346061"/>
                      </a:lnTo>
                      <a:cubicBezTo>
                        <a:pt x="67276" y="341942"/>
                        <a:pt x="69308" y="337987"/>
                        <a:pt x="70022" y="333704"/>
                      </a:cubicBezTo>
                      <a:cubicBezTo>
                        <a:pt x="71395" y="325466"/>
                        <a:pt x="72902" y="317250"/>
                        <a:pt x="74141" y="308991"/>
                      </a:cubicBezTo>
                      <a:cubicBezTo>
                        <a:pt x="77021" y="289789"/>
                        <a:pt x="76238" y="269746"/>
                        <a:pt x="82378" y="251326"/>
                      </a:cubicBezTo>
                      <a:cubicBezTo>
                        <a:pt x="85124" y="243088"/>
                        <a:pt x="82378" y="229359"/>
                        <a:pt x="90616" y="226613"/>
                      </a:cubicBezTo>
                      <a:lnTo>
                        <a:pt x="102973" y="222494"/>
                      </a:lnTo>
                      <a:cubicBezTo>
                        <a:pt x="105719" y="218375"/>
                        <a:pt x="108042" y="213940"/>
                        <a:pt x="111211" y="210137"/>
                      </a:cubicBezTo>
                      <a:cubicBezTo>
                        <a:pt x="114940" y="205662"/>
                        <a:pt x="120678" y="202838"/>
                        <a:pt x="123568" y="197780"/>
                      </a:cubicBezTo>
                      <a:cubicBezTo>
                        <a:pt x="126376" y="192865"/>
                        <a:pt x="126059" y="186726"/>
                        <a:pt x="127686" y="181304"/>
                      </a:cubicBezTo>
                      <a:cubicBezTo>
                        <a:pt x="130181" y="172987"/>
                        <a:pt x="133178" y="164829"/>
                        <a:pt x="135924" y="156591"/>
                      </a:cubicBezTo>
                      <a:lnTo>
                        <a:pt x="144162" y="131877"/>
                      </a:lnTo>
                      <a:cubicBezTo>
                        <a:pt x="145535" y="127758"/>
                        <a:pt x="147228" y="123733"/>
                        <a:pt x="148281" y="119521"/>
                      </a:cubicBezTo>
                      <a:cubicBezTo>
                        <a:pt x="149654" y="114029"/>
                        <a:pt x="150845" y="108488"/>
                        <a:pt x="152400" y="103045"/>
                      </a:cubicBezTo>
                      <a:cubicBezTo>
                        <a:pt x="153593" y="98870"/>
                        <a:pt x="155377" y="94877"/>
                        <a:pt x="156519" y="90688"/>
                      </a:cubicBezTo>
                      <a:cubicBezTo>
                        <a:pt x="159498" y="79765"/>
                        <a:pt x="158477" y="67157"/>
                        <a:pt x="164757" y="57737"/>
                      </a:cubicBezTo>
                      <a:cubicBezTo>
                        <a:pt x="167503" y="53618"/>
                        <a:pt x="170781" y="49808"/>
                        <a:pt x="172995" y="45380"/>
                      </a:cubicBezTo>
                      <a:cubicBezTo>
                        <a:pt x="177969" y="35432"/>
                        <a:pt x="175516" y="28535"/>
                        <a:pt x="185351" y="20667"/>
                      </a:cubicBezTo>
                      <a:cubicBezTo>
                        <a:pt x="188741" y="17955"/>
                        <a:pt x="193589" y="17921"/>
                        <a:pt x="197708" y="16548"/>
                      </a:cubicBezTo>
                      <a:cubicBezTo>
                        <a:pt x="200454" y="12429"/>
                        <a:pt x="201827" y="6937"/>
                        <a:pt x="205946" y="4191"/>
                      </a:cubicBezTo>
                      <a:cubicBezTo>
                        <a:pt x="218027" y="-3863"/>
                        <a:pt x="230704" y="1729"/>
                        <a:pt x="243016" y="4191"/>
                      </a:cubicBezTo>
                      <a:cubicBezTo>
                        <a:pt x="247135" y="6937"/>
                        <a:pt x="250823" y="10479"/>
                        <a:pt x="255373" y="12429"/>
                      </a:cubicBezTo>
                      <a:cubicBezTo>
                        <a:pt x="260576" y="14659"/>
                        <a:pt x="266406" y="14993"/>
                        <a:pt x="271849" y="16548"/>
                      </a:cubicBezTo>
                      <a:cubicBezTo>
                        <a:pt x="276023" y="17741"/>
                        <a:pt x="280086" y="19294"/>
                        <a:pt x="284205" y="20667"/>
                      </a:cubicBezTo>
                      <a:cubicBezTo>
                        <a:pt x="298092" y="41496"/>
                        <a:pt x="284904" y="27194"/>
                        <a:pt x="304800" y="37142"/>
                      </a:cubicBezTo>
                      <a:cubicBezTo>
                        <a:pt x="325789" y="47636"/>
                        <a:pt x="309993" y="48305"/>
                        <a:pt x="341870" y="53618"/>
                      </a:cubicBezTo>
                      <a:cubicBezTo>
                        <a:pt x="350108" y="54991"/>
                        <a:pt x="358431" y="55925"/>
                        <a:pt x="366584" y="57737"/>
                      </a:cubicBezTo>
                      <a:cubicBezTo>
                        <a:pt x="375747" y="59773"/>
                        <a:pt x="379375" y="62073"/>
                        <a:pt x="387178" y="659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0" name="フリーフォーム 839"/>
                <p:cNvSpPr/>
                <p:nvPr/>
              </p:nvSpPr>
              <p:spPr>
                <a:xfrm>
                  <a:off x="6330778" y="1482811"/>
                  <a:ext cx="1042087" cy="271848"/>
                </a:xfrm>
                <a:custGeom>
                  <a:avLst/>
                  <a:gdLst>
                    <a:gd name="connsiteX0" fmla="*/ 0 w 1042087"/>
                    <a:gd name="connsiteY0" fmla="*/ 41189 h 271848"/>
                    <a:gd name="connsiteX1" fmla="*/ 20595 w 1042087"/>
                    <a:gd name="connsiteY1" fmla="*/ 37070 h 271848"/>
                    <a:gd name="connsiteX2" fmla="*/ 177114 w 1042087"/>
                    <a:gd name="connsiteY2" fmla="*/ 45308 h 271848"/>
                    <a:gd name="connsiteX3" fmla="*/ 189471 w 1042087"/>
                    <a:gd name="connsiteY3" fmla="*/ 57665 h 271848"/>
                    <a:gd name="connsiteX4" fmla="*/ 226541 w 1042087"/>
                    <a:gd name="connsiteY4" fmla="*/ 70021 h 271848"/>
                    <a:gd name="connsiteX5" fmla="*/ 263611 w 1042087"/>
                    <a:gd name="connsiteY5" fmla="*/ 82378 h 271848"/>
                    <a:gd name="connsiteX6" fmla="*/ 275968 w 1042087"/>
                    <a:gd name="connsiteY6" fmla="*/ 86497 h 271848"/>
                    <a:gd name="connsiteX7" fmla="*/ 288325 w 1042087"/>
                    <a:gd name="connsiteY7" fmla="*/ 90616 h 271848"/>
                    <a:gd name="connsiteX8" fmla="*/ 313038 w 1042087"/>
                    <a:gd name="connsiteY8" fmla="*/ 94735 h 271848"/>
                    <a:gd name="connsiteX9" fmla="*/ 358346 w 1042087"/>
                    <a:gd name="connsiteY9" fmla="*/ 82378 h 271848"/>
                    <a:gd name="connsiteX10" fmla="*/ 370703 w 1042087"/>
                    <a:gd name="connsiteY10" fmla="*/ 78259 h 271848"/>
                    <a:gd name="connsiteX11" fmla="*/ 383060 w 1042087"/>
                    <a:gd name="connsiteY11" fmla="*/ 74140 h 271848"/>
                    <a:gd name="connsiteX12" fmla="*/ 424249 w 1042087"/>
                    <a:gd name="connsiteY12" fmla="*/ 70021 h 271848"/>
                    <a:gd name="connsiteX13" fmla="*/ 457200 w 1042087"/>
                    <a:gd name="connsiteY13" fmla="*/ 61784 h 271848"/>
                    <a:gd name="connsiteX14" fmla="*/ 481914 w 1042087"/>
                    <a:gd name="connsiteY14" fmla="*/ 53546 h 271848"/>
                    <a:gd name="connsiteX15" fmla="*/ 494271 w 1042087"/>
                    <a:gd name="connsiteY15" fmla="*/ 49427 h 271848"/>
                    <a:gd name="connsiteX16" fmla="*/ 506627 w 1042087"/>
                    <a:gd name="connsiteY16" fmla="*/ 41189 h 271848"/>
                    <a:gd name="connsiteX17" fmla="*/ 518984 w 1042087"/>
                    <a:gd name="connsiteY17" fmla="*/ 37070 h 271848"/>
                    <a:gd name="connsiteX18" fmla="*/ 543698 w 1042087"/>
                    <a:gd name="connsiteY18" fmla="*/ 20594 h 271848"/>
                    <a:gd name="connsiteX19" fmla="*/ 556054 w 1042087"/>
                    <a:gd name="connsiteY19" fmla="*/ 16475 h 271848"/>
                    <a:gd name="connsiteX20" fmla="*/ 580768 w 1042087"/>
                    <a:gd name="connsiteY20" fmla="*/ 0 h 271848"/>
                    <a:gd name="connsiteX21" fmla="*/ 737287 w 1042087"/>
                    <a:gd name="connsiteY21" fmla="*/ 4119 h 271848"/>
                    <a:gd name="connsiteX22" fmla="*/ 762000 w 1042087"/>
                    <a:gd name="connsiteY22" fmla="*/ 12357 h 271848"/>
                    <a:gd name="connsiteX23" fmla="*/ 803190 w 1042087"/>
                    <a:gd name="connsiteY23" fmla="*/ 16475 h 271848"/>
                    <a:gd name="connsiteX24" fmla="*/ 819665 w 1042087"/>
                    <a:gd name="connsiteY24" fmla="*/ 24713 h 271848"/>
                    <a:gd name="connsiteX25" fmla="*/ 844379 w 1042087"/>
                    <a:gd name="connsiteY25" fmla="*/ 28832 h 271848"/>
                    <a:gd name="connsiteX26" fmla="*/ 860854 w 1042087"/>
                    <a:gd name="connsiteY26" fmla="*/ 32951 h 271848"/>
                    <a:gd name="connsiteX27" fmla="*/ 873211 w 1042087"/>
                    <a:gd name="connsiteY27" fmla="*/ 37070 h 271848"/>
                    <a:gd name="connsiteX28" fmla="*/ 897925 w 1042087"/>
                    <a:gd name="connsiteY28" fmla="*/ 53546 h 271848"/>
                    <a:gd name="connsiteX29" fmla="*/ 914400 w 1042087"/>
                    <a:gd name="connsiteY29" fmla="*/ 78259 h 271848"/>
                    <a:gd name="connsiteX30" fmla="*/ 922638 w 1042087"/>
                    <a:gd name="connsiteY30" fmla="*/ 102973 h 271848"/>
                    <a:gd name="connsiteX31" fmla="*/ 926757 w 1042087"/>
                    <a:gd name="connsiteY31" fmla="*/ 115330 h 271848"/>
                    <a:gd name="connsiteX32" fmla="*/ 934995 w 1042087"/>
                    <a:gd name="connsiteY32" fmla="*/ 127686 h 271848"/>
                    <a:gd name="connsiteX33" fmla="*/ 955590 w 1042087"/>
                    <a:gd name="connsiteY33" fmla="*/ 164757 h 271848"/>
                    <a:gd name="connsiteX34" fmla="*/ 980303 w 1042087"/>
                    <a:gd name="connsiteY34" fmla="*/ 181232 h 271848"/>
                    <a:gd name="connsiteX35" fmla="*/ 1021492 w 1042087"/>
                    <a:gd name="connsiteY35" fmla="*/ 243016 h 271848"/>
                    <a:gd name="connsiteX36" fmla="*/ 1029730 w 1042087"/>
                    <a:gd name="connsiteY36" fmla="*/ 255373 h 271848"/>
                    <a:gd name="connsiteX37" fmla="*/ 1042087 w 1042087"/>
                    <a:gd name="connsiteY37" fmla="*/ 271848 h 27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2087" h="271848">
                      <a:moveTo>
                        <a:pt x="0" y="41189"/>
                      </a:moveTo>
                      <a:cubicBezTo>
                        <a:pt x="6865" y="39816"/>
                        <a:pt x="13594" y="37070"/>
                        <a:pt x="20595" y="37070"/>
                      </a:cubicBezTo>
                      <a:cubicBezTo>
                        <a:pt x="156368" y="37070"/>
                        <a:pt x="120300" y="26370"/>
                        <a:pt x="177114" y="45308"/>
                      </a:cubicBezTo>
                      <a:cubicBezTo>
                        <a:pt x="181233" y="49427"/>
                        <a:pt x="184379" y="54836"/>
                        <a:pt x="189471" y="57665"/>
                      </a:cubicBezTo>
                      <a:cubicBezTo>
                        <a:pt x="189485" y="57673"/>
                        <a:pt x="220355" y="67959"/>
                        <a:pt x="226541" y="70021"/>
                      </a:cubicBezTo>
                      <a:lnTo>
                        <a:pt x="263611" y="82378"/>
                      </a:lnTo>
                      <a:lnTo>
                        <a:pt x="275968" y="86497"/>
                      </a:lnTo>
                      <a:cubicBezTo>
                        <a:pt x="280087" y="87870"/>
                        <a:pt x="284042" y="89902"/>
                        <a:pt x="288325" y="90616"/>
                      </a:cubicBezTo>
                      <a:lnTo>
                        <a:pt x="313038" y="94735"/>
                      </a:lnTo>
                      <a:cubicBezTo>
                        <a:pt x="342149" y="88913"/>
                        <a:pt x="326990" y="92830"/>
                        <a:pt x="358346" y="82378"/>
                      </a:cubicBezTo>
                      <a:lnTo>
                        <a:pt x="370703" y="78259"/>
                      </a:lnTo>
                      <a:cubicBezTo>
                        <a:pt x="374822" y="76886"/>
                        <a:pt x="378740" y="74572"/>
                        <a:pt x="383060" y="74140"/>
                      </a:cubicBezTo>
                      <a:lnTo>
                        <a:pt x="424249" y="70021"/>
                      </a:lnTo>
                      <a:cubicBezTo>
                        <a:pt x="461768" y="57518"/>
                        <a:pt x="402486" y="76706"/>
                        <a:pt x="457200" y="61784"/>
                      </a:cubicBezTo>
                      <a:cubicBezTo>
                        <a:pt x="465578" y="59499"/>
                        <a:pt x="473676" y="56292"/>
                        <a:pt x="481914" y="53546"/>
                      </a:cubicBezTo>
                      <a:lnTo>
                        <a:pt x="494271" y="49427"/>
                      </a:lnTo>
                      <a:cubicBezTo>
                        <a:pt x="498390" y="46681"/>
                        <a:pt x="502199" y="43403"/>
                        <a:pt x="506627" y="41189"/>
                      </a:cubicBezTo>
                      <a:cubicBezTo>
                        <a:pt x="510510" y="39247"/>
                        <a:pt x="515189" y="39179"/>
                        <a:pt x="518984" y="37070"/>
                      </a:cubicBezTo>
                      <a:cubicBezTo>
                        <a:pt x="527639" y="32262"/>
                        <a:pt x="534305" y="23725"/>
                        <a:pt x="543698" y="20594"/>
                      </a:cubicBezTo>
                      <a:cubicBezTo>
                        <a:pt x="547817" y="19221"/>
                        <a:pt x="552259" y="18583"/>
                        <a:pt x="556054" y="16475"/>
                      </a:cubicBezTo>
                      <a:cubicBezTo>
                        <a:pt x="564709" y="11667"/>
                        <a:pt x="580768" y="0"/>
                        <a:pt x="580768" y="0"/>
                      </a:cubicBezTo>
                      <a:cubicBezTo>
                        <a:pt x="632941" y="1373"/>
                        <a:pt x="685217" y="569"/>
                        <a:pt x="737287" y="4119"/>
                      </a:cubicBezTo>
                      <a:cubicBezTo>
                        <a:pt x="745950" y="4710"/>
                        <a:pt x="753360" y="11493"/>
                        <a:pt x="762000" y="12357"/>
                      </a:cubicBezTo>
                      <a:lnTo>
                        <a:pt x="803190" y="16475"/>
                      </a:lnTo>
                      <a:cubicBezTo>
                        <a:pt x="808682" y="19221"/>
                        <a:pt x="813784" y="22949"/>
                        <a:pt x="819665" y="24713"/>
                      </a:cubicBezTo>
                      <a:cubicBezTo>
                        <a:pt x="827664" y="27113"/>
                        <a:pt x="836190" y="27194"/>
                        <a:pt x="844379" y="28832"/>
                      </a:cubicBezTo>
                      <a:cubicBezTo>
                        <a:pt x="849930" y="29942"/>
                        <a:pt x="855411" y="31396"/>
                        <a:pt x="860854" y="32951"/>
                      </a:cubicBezTo>
                      <a:cubicBezTo>
                        <a:pt x="865029" y="34144"/>
                        <a:pt x="869416" y="34961"/>
                        <a:pt x="873211" y="37070"/>
                      </a:cubicBezTo>
                      <a:cubicBezTo>
                        <a:pt x="881866" y="41878"/>
                        <a:pt x="897925" y="53546"/>
                        <a:pt x="897925" y="53546"/>
                      </a:cubicBezTo>
                      <a:cubicBezTo>
                        <a:pt x="903417" y="61784"/>
                        <a:pt x="911269" y="68867"/>
                        <a:pt x="914400" y="78259"/>
                      </a:cubicBezTo>
                      <a:lnTo>
                        <a:pt x="922638" y="102973"/>
                      </a:lnTo>
                      <a:cubicBezTo>
                        <a:pt x="924011" y="107092"/>
                        <a:pt x="924348" y="111717"/>
                        <a:pt x="926757" y="115330"/>
                      </a:cubicBezTo>
                      <a:lnTo>
                        <a:pt x="934995" y="127686"/>
                      </a:lnTo>
                      <a:cubicBezTo>
                        <a:pt x="939287" y="140563"/>
                        <a:pt x="943450" y="156664"/>
                        <a:pt x="955590" y="164757"/>
                      </a:cubicBezTo>
                      <a:lnTo>
                        <a:pt x="980303" y="181232"/>
                      </a:lnTo>
                      <a:lnTo>
                        <a:pt x="1021492" y="243016"/>
                      </a:lnTo>
                      <a:lnTo>
                        <a:pt x="1029730" y="255373"/>
                      </a:lnTo>
                      <a:cubicBezTo>
                        <a:pt x="1039045" y="269345"/>
                        <a:pt x="1034467" y="264230"/>
                        <a:pt x="1042087" y="27184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1" name="フリーフォーム 840"/>
                <p:cNvSpPr/>
                <p:nvPr/>
              </p:nvSpPr>
              <p:spPr>
                <a:xfrm>
                  <a:off x="7401697" y="1717589"/>
                  <a:ext cx="251452" cy="251254"/>
                </a:xfrm>
                <a:custGeom>
                  <a:avLst/>
                  <a:gdLst>
                    <a:gd name="connsiteX0" fmla="*/ 98854 w 251452"/>
                    <a:gd name="connsiteY0" fmla="*/ 251254 h 251254"/>
                    <a:gd name="connsiteX1" fmla="*/ 119449 w 251452"/>
                    <a:gd name="connsiteY1" fmla="*/ 243016 h 251254"/>
                    <a:gd name="connsiteX2" fmla="*/ 218303 w 251452"/>
                    <a:gd name="connsiteY2" fmla="*/ 234779 h 251254"/>
                    <a:gd name="connsiteX3" fmla="*/ 230660 w 251452"/>
                    <a:gd name="connsiteY3" fmla="*/ 222422 h 251254"/>
                    <a:gd name="connsiteX4" fmla="*/ 234779 w 251452"/>
                    <a:gd name="connsiteY4" fmla="*/ 210065 h 251254"/>
                    <a:gd name="connsiteX5" fmla="*/ 243017 w 251452"/>
                    <a:gd name="connsiteY5" fmla="*/ 197708 h 251254"/>
                    <a:gd name="connsiteX6" fmla="*/ 247135 w 251452"/>
                    <a:gd name="connsiteY6" fmla="*/ 152400 h 251254"/>
                    <a:gd name="connsiteX7" fmla="*/ 247135 w 251452"/>
                    <a:gd name="connsiteY7" fmla="*/ 94735 h 251254"/>
                    <a:gd name="connsiteX8" fmla="*/ 238898 w 251452"/>
                    <a:gd name="connsiteY8" fmla="*/ 82379 h 251254"/>
                    <a:gd name="connsiteX9" fmla="*/ 226541 w 251452"/>
                    <a:gd name="connsiteY9" fmla="*/ 78260 h 251254"/>
                    <a:gd name="connsiteX10" fmla="*/ 214184 w 251452"/>
                    <a:gd name="connsiteY10" fmla="*/ 70022 h 251254"/>
                    <a:gd name="connsiteX11" fmla="*/ 189471 w 251452"/>
                    <a:gd name="connsiteY11" fmla="*/ 61784 h 251254"/>
                    <a:gd name="connsiteX12" fmla="*/ 177114 w 251452"/>
                    <a:gd name="connsiteY12" fmla="*/ 53546 h 251254"/>
                    <a:gd name="connsiteX13" fmla="*/ 152400 w 251452"/>
                    <a:gd name="connsiteY13" fmla="*/ 45308 h 251254"/>
                    <a:gd name="connsiteX14" fmla="*/ 140044 w 251452"/>
                    <a:gd name="connsiteY14" fmla="*/ 37070 h 251254"/>
                    <a:gd name="connsiteX15" fmla="*/ 115330 w 251452"/>
                    <a:gd name="connsiteY15" fmla="*/ 28833 h 251254"/>
                    <a:gd name="connsiteX16" fmla="*/ 102973 w 251452"/>
                    <a:gd name="connsiteY16" fmla="*/ 20595 h 251254"/>
                    <a:gd name="connsiteX17" fmla="*/ 90617 w 251452"/>
                    <a:gd name="connsiteY17" fmla="*/ 16476 h 251254"/>
                    <a:gd name="connsiteX18" fmla="*/ 65903 w 251452"/>
                    <a:gd name="connsiteY18" fmla="*/ 0 h 251254"/>
                    <a:gd name="connsiteX19" fmla="*/ 41189 w 251452"/>
                    <a:gd name="connsiteY19" fmla="*/ 4119 h 251254"/>
                    <a:gd name="connsiteX20" fmla="*/ 12357 w 251452"/>
                    <a:gd name="connsiteY20" fmla="*/ 37070 h 251254"/>
                    <a:gd name="connsiteX21" fmla="*/ 0 w 251452"/>
                    <a:gd name="connsiteY21" fmla="*/ 45308 h 251254"/>
                    <a:gd name="connsiteX22" fmla="*/ 16476 w 251452"/>
                    <a:gd name="connsiteY22" fmla="*/ 70022 h 251254"/>
                    <a:gd name="connsiteX23" fmla="*/ 24714 w 251452"/>
                    <a:gd name="connsiteY23" fmla="*/ 82379 h 251254"/>
                    <a:gd name="connsiteX24" fmla="*/ 28833 w 251452"/>
                    <a:gd name="connsiteY24" fmla="*/ 94735 h 251254"/>
                    <a:gd name="connsiteX25" fmla="*/ 41189 w 251452"/>
                    <a:gd name="connsiteY25" fmla="*/ 102973 h 251254"/>
                    <a:gd name="connsiteX26" fmla="*/ 57665 w 251452"/>
                    <a:gd name="connsiteY26" fmla="*/ 119449 h 251254"/>
                    <a:gd name="connsiteX27" fmla="*/ 82379 w 251452"/>
                    <a:gd name="connsiteY27" fmla="*/ 135925 h 251254"/>
                    <a:gd name="connsiteX28" fmla="*/ 94735 w 251452"/>
                    <a:gd name="connsiteY28" fmla="*/ 144162 h 251254"/>
                    <a:gd name="connsiteX29" fmla="*/ 119449 w 251452"/>
                    <a:gd name="connsiteY29" fmla="*/ 152400 h 251254"/>
                    <a:gd name="connsiteX30" fmla="*/ 144162 w 251452"/>
                    <a:gd name="connsiteY30" fmla="*/ 160638 h 251254"/>
                    <a:gd name="connsiteX31" fmla="*/ 156519 w 251452"/>
                    <a:gd name="connsiteY31" fmla="*/ 164757 h 25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52" h="251254">
                      <a:moveTo>
                        <a:pt x="98854" y="251254"/>
                      </a:moveTo>
                      <a:cubicBezTo>
                        <a:pt x="105719" y="248508"/>
                        <a:pt x="112104" y="243864"/>
                        <a:pt x="119449" y="243016"/>
                      </a:cubicBezTo>
                      <a:cubicBezTo>
                        <a:pt x="238536" y="229275"/>
                        <a:pt x="174312" y="249439"/>
                        <a:pt x="218303" y="234779"/>
                      </a:cubicBezTo>
                      <a:cubicBezTo>
                        <a:pt x="222422" y="230660"/>
                        <a:pt x="227429" y="227269"/>
                        <a:pt x="230660" y="222422"/>
                      </a:cubicBezTo>
                      <a:cubicBezTo>
                        <a:pt x="233068" y="218809"/>
                        <a:pt x="232837" y="213948"/>
                        <a:pt x="234779" y="210065"/>
                      </a:cubicBezTo>
                      <a:cubicBezTo>
                        <a:pt x="236993" y="205637"/>
                        <a:pt x="240271" y="201827"/>
                        <a:pt x="243017" y="197708"/>
                      </a:cubicBezTo>
                      <a:cubicBezTo>
                        <a:pt x="244390" y="182605"/>
                        <a:pt x="245460" y="167472"/>
                        <a:pt x="247135" y="152400"/>
                      </a:cubicBezTo>
                      <a:cubicBezTo>
                        <a:pt x="250104" y="125680"/>
                        <a:pt x="255151" y="121455"/>
                        <a:pt x="247135" y="94735"/>
                      </a:cubicBezTo>
                      <a:cubicBezTo>
                        <a:pt x="245713" y="89994"/>
                        <a:pt x="242763" y="85471"/>
                        <a:pt x="238898" y="82379"/>
                      </a:cubicBezTo>
                      <a:cubicBezTo>
                        <a:pt x="235508" y="79667"/>
                        <a:pt x="230424" y="80202"/>
                        <a:pt x="226541" y="78260"/>
                      </a:cubicBezTo>
                      <a:cubicBezTo>
                        <a:pt x="222113" y="76046"/>
                        <a:pt x="218708" y="72033"/>
                        <a:pt x="214184" y="70022"/>
                      </a:cubicBezTo>
                      <a:cubicBezTo>
                        <a:pt x="206249" y="66495"/>
                        <a:pt x="196696" y="66601"/>
                        <a:pt x="189471" y="61784"/>
                      </a:cubicBezTo>
                      <a:cubicBezTo>
                        <a:pt x="185352" y="59038"/>
                        <a:pt x="181638" y="55557"/>
                        <a:pt x="177114" y="53546"/>
                      </a:cubicBezTo>
                      <a:cubicBezTo>
                        <a:pt x="169179" y="50019"/>
                        <a:pt x="152400" y="45308"/>
                        <a:pt x="152400" y="45308"/>
                      </a:cubicBezTo>
                      <a:cubicBezTo>
                        <a:pt x="148281" y="42562"/>
                        <a:pt x="144568" y="39080"/>
                        <a:pt x="140044" y="37070"/>
                      </a:cubicBezTo>
                      <a:cubicBezTo>
                        <a:pt x="132109" y="33543"/>
                        <a:pt x="122555" y="33650"/>
                        <a:pt x="115330" y="28833"/>
                      </a:cubicBezTo>
                      <a:cubicBezTo>
                        <a:pt x="111211" y="26087"/>
                        <a:pt x="107401" y="22809"/>
                        <a:pt x="102973" y="20595"/>
                      </a:cubicBezTo>
                      <a:cubicBezTo>
                        <a:pt x="99090" y="18653"/>
                        <a:pt x="94412" y="18584"/>
                        <a:pt x="90617" y="16476"/>
                      </a:cubicBezTo>
                      <a:cubicBezTo>
                        <a:pt x="81962" y="11668"/>
                        <a:pt x="65903" y="0"/>
                        <a:pt x="65903" y="0"/>
                      </a:cubicBezTo>
                      <a:cubicBezTo>
                        <a:pt x="57665" y="1373"/>
                        <a:pt x="49112" y="1478"/>
                        <a:pt x="41189" y="4119"/>
                      </a:cubicBezTo>
                      <a:cubicBezTo>
                        <a:pt x="17167" y="12127"/>
                        <a:pt x="38437" y="19684"/>
                        <a:pt x="12357" y="37070"/>
                      </a:cubicBezTo>
                      <a:lnTo>
                        <a:pt x="0" y="45308"/>
                      </a:lnTo>
                      <a:lnTo>
                        <a:pt x="16476" y="70022"/>
                      </a:lnTo>
                      <a:cubicBezTo>
                        <a:pt x="19222" y="74141"/>
                        <a:pt x="23148" y="77683"/>
                        <a:pt x="24714" y="82379"/>
                      </a:cubicBezTo>
                      <a:cubicBezTo>
                        <a:pt x="26087" y="86498"/>
                        <a:pt x="26121" y="91345"/>
                        <a:pt x="28833" y="94735"/>
                      </a:cubicBezTo>
                      <a:cubicBezTo>
                        <a:pt x="31925" y="98600"/>
                        <a:pt x="37070" y="100227"/>
                        <a:pt x="41189" y="102973"/>
                      </a:cubicBezTo>
                      <a:cubicBezTo>
                        <a:pt x="48179" y="123942"/>
                        <a:pt x="39691" y="109464"/>
                        <a:pt x="57665" y="119449"/>
                      </a:cubicBezTo>
                      <a:cubicBezTo>
                        <a:pt x="66320" y="124257"/>
                        <a:pt x="74141" y="130433"/>
                        <a:pt x="82379" y="135925"/>
                      </a:cubicBezTo>
                      <a:cubicBezTo>
                        <a:pt x="86498" y="138671"/>
                        <a:pt x="90039" y="142597"/>
                        <a:pt x="94735" y="144162"/>
                      </a:cubicBezTo>
                      <a:lnTo>
                        <a:pt x="119449" y="152400"/>
                      </a:lnTo>
                      <a:lnTo>
                        <a:pt x="144162" y="160638"/>
                      </a:lnTo>
                      <a:lnTo>
                        <a:pt x="156519" y="164757"/>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2" name="フリーフォーム 841"/>
                <p:cNvSpPr/>
                <p:nvPr/>
              </p:nvSpPr>
              <p:spPr>
                <a:xfrm>
                  <a:off x="7430530" y="1729946"/>
                  <a:ext cx="123567" cy="53546"/>
                </a:xfrm>
                <a:custGeom>
                  <a:avLst/>
                  <a:gdLst>
                    <a:gd name="connsiteX0" fmla="*/ 0 w 123567"/>
                    <a:gd name="connsiteY0" fmla="*/ 0 h 53546"/>
                    <a:gd name="connsiteX1" fmla="*/ 45308 w 123567"/>
                    <a:gd name="connsiteY1" fmla="*/ 32951 h 53546"/>
                    <a:gd name="connsiteX2" fmla="*/ 70021 w 123567"/>
                    <a:gd name="connsiteY2" fmla="*/ 41189 h 53546"/>
                    <a:gd name="connsiteX3" fmla="*/ 94735 w 123567"/>
                    <a:gd name="connsiteY3" fmla="*/ 49427 h 53546"/>
                    <a:gd name="connsiteX4" fmla="*/ 107092 w 123567"/>
                    <a:gd name="connsiteY4" fmla="*/ 53546 h 53546"/>
                    <a:gd name="connsiteX5" fmla="*/ 123567 w 123567"/>
                    <a:gd name="connsiteY5" fmla="*/ 41189 h 5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67" h="53546">
                      <a:moveTo>
                        <a:pt x="0" y="0"/>
                      </a:moveTo>
                      <a:cubicBezTo>
                        <a:pt x="8015" y="6412"/>
                        <a:pt x="36152" y="29899"/>
                        <a:pt x="45308" y="32951"/>
                      </a:cubicBezTo>
                      <a:lnTo>
                        <a:pt x="70021" y="41189"/>
                      </a:lnTo>
                      <a:lnTo>
                        <a:pt x="94735" y="49427"/>
                      </a:lnTo>
                      <a:lnTo>
                        <a:pt x="107092" y="53546"/>
                      </a:lnTo>
                      <a:cubicBezTo>
                        <a:pt x="120419" y="40218"/>
                        <a:pt x="113623" y="41189"/>
                        <a:pt x="123567" y="4118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3" name="フリーフォーム 842"/>
                <p:cNvSpPr/>
                <p:nvPr/>
              </p:nvSpPr>
              <p:spPr>
                <a:xfrm>
                  <a:off x="7319319" y="1515762"/>
                  <a:ext cx="337751" cy="308919"/>
                </a:xfrm>
                <a:custGeom>
                  <a:avLst/>
                  <a:gdLst>
                    <a:gd name="connsiteX0" fmla="*/ 12357 w 337751"/>
                    <a:gd name="connsiteY0" fmla="*/ 78260 h 308919"/>
                    <a:gd name="connsiteX1" fmla="*/ 8238 w 337751"/>
                    <a:gd name="connsiteY1" fmla="*/ 45308 h 308919"/>
                    <a:gd name="connsiteX2" fmla="*/ 0 w 337751"/>
                    <a:gd name="connsiteY2" fmla="*/ 20595 h 308919"/>
                    <a:gd name="connsiteX3" fmla="*/ 8238 w 337751"/>
                    <a:gd name="connsiteY3" fmla="*/ 8238 h 308919"/>
                    <a:gd name="connsiteX4" fmla="*/ 32951 w 337751"/>
                    <a:gd name="connsiteY4" fmla="*/ 0 h 308919"/>
                    <a:gd name="connsiteX5" fmla="*/ 144162 w 337751"/>
                    <a:gd name="connsiteY5" fmla="*/ 8238 h 308919"/>
                    <a:gd name="connsiteX6" fmla="*/ 156519 w 337751"/>
                    <a:gd name="connsiteY6" fmla="*/ 12357 h 308919"/>
                    <a:gd name="connsiteX7" fmla="*/ 181232 w 337751"/>
                    <a:gd name="connsiteY7" fmla="*/ 28833 h 308919"/>
                    <a:gd name="connsiteX8" fmla="*/ 197708 w 337751"/>
                    <a:gd name="connsiteY8" fmla="*/ 53546 h 308919"/>
                    <a:gd name="connsiteX9" fmla="*/ 226540 w 337751"/>
                    <a:gd name="connsiteY9" fmla="*/ 90616 h 308919"/>
                    <a:gd name="connsiteX10" fmla="*/ 243016 w 337751"/>
                    <a:gd name="connsiteY10" fmla="*/ 111211 h 308919"/>
                    <a:gd name="connsiteX11" fmla="*/ 247135 w 337751"/>
                    <a:gd name="connsiteY11" fmla="*/ 123568 h 308919"/>
                    <a:gd name="connsiteX12" fmla="*/ 267730 w 337751"/>
                    <a:gd name="connsiteY12" fmla="*/ 144162 h 308919"/>
                    <a:gd name="connsiteX13" fmla="*/ 275967 w 337751"/>
                    <a:gd name="connsiteY13" fmla="*/ 156519 h 308919"/>
                    <a:gd name="connsiteX14" fmla="*/ 288324 w 337751"/>
                    <a:gd name="connsiteY14" fmla="*/ 164757 h 308919"/>
                    <a:gd name="connsiteX15" fmla="*/ 300681 w 337751"/>
                    <a:gd name="connsiteY15" fmla="*/ 177114 h 308919"/>
                    <a:gd name="connsiteX16" fmla="*/ 325395 w 337751"/>
                    <a:gd name="connsiteY16" fmla="*/ 197708 h 308919"/>
                    <a:gd name="connsiteX17" fmla="*/ 337751 w 337751"/>
                    <a:gd name="connsiteY17" fmla="*/ 222422 h 308919"/>
                    <a:gd name="connsiteX18" fmla="*/ 333632 w 337751"/>
                    <a:gd name="connsiteY18" fmla="*/ 296562 h 308919"/>
                    <a:gd name="connsiteX19" fmla="*/ 329513 w 337751"/>
                    <a:gd name="connsiteY19" fmla="*/ 308919 h 3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751" h="308919">
                      <a:moveTo>
                        <a:pt x="12357" y="78260"/>
                      </a:moveTo>
                      <a:cubicBezTo>
                        <a:pt x="10984" y="67276"/>
                        <a:pt x="10557" y="56132"/>
                        <a:pt x="8238" y="45308"/>
                      </a:cubicBezTo>
                      <a:cubicBezTo>
                        <a:pt x="6419" y="36817"/>
                        <a:pt x="0" y="20595"/>
                        <a:pt x="0" y="20595"/>
                      </a:cubicBezTo>
                      <a:cubicBezTo>
                        <a:pt x="2746" y="16476"/>
                        <a:pt x="4040" y="10862"/>
                        <a:pt x="8238" y="8238"/>
                      </a:cubicBezTo>
                      <a:cubicBezTo>
                        <a:pt x="15601" y="3636"/>
                        <a:pt x="32951" y="0"/>
                        <a:pt x="32951" y="0"/>
                      </a:cubicBezTo>
                      <a:cubicBezTo>
                        <a:pt x="77516" y="2026"/>
                        <a:pt x="106200" y="-1253"/>
                        <a:pt x="144162" y="8238"/>
                      </a:cubicBezTo>
                      <a:cubicBezTo>
                        <a:pt x="148374" y="9291"/>
                        <a:pt x="152724" y="10248"/>
                        <a:pt x="156519" y="12357"/>
                      </a:cubicBezTo>
                      <a:cubicBezTo>
                        <a:pt x="165174" y="17165"/>
                        <a:pt x="181232" y="28833"/>
                        <a:pt x="181232" y="28833"/>
                      </a:cubicBezTo>
                      <a:cubicBezTo>
                        <a:pt x="189110" y="52464"/>
                        <a:pt x="179710" y="30405"/>
                        <a:pt x="197708" y="53546"/>
                      </a:cubicBezTo>
                      <a:cubicBezTo>
                        <a:pt x="232195" y="97887"/>
                        <a:pt x="198488" y="62564"/>
                        <a:pt x="226540" y="90616"/>
                      </a:cubicBezTo>
                      <a:cubicBezTo>
                        <a:pt x="236893" y="121676"/>
                        <a:pt x="221723" y="84595"/>
                        <a:pt x="243016" y="111211"/>
                      </a:cubicBezTo>
                      <a:cubicBezTo>
                        <a:pt x="245728" y="114601"/>
                        <a:pt x="245193" y="119685"/>
                        <a:pt x="247135" y="123568"/>
                      </a:cubicBezTo>
                      <a:cubicBezTo>
                        <a:pt x="254000" y="137296"/>
                        <a:pt x="255374" y="135925"/>
                        <a:pt x="267730" y="144162"/>
                      </a:cubicBezTo>
                      <a:cubicBezTo>
                        <a:pt x="270476" y="148281"/>
                        <a:pt x="272467" y="153019"/>
                        <a:pt x="275967" y="156519"/>
                      </a:cubicBezTo>
                      <a:cubicBezTo>
                        <a:pt x="279467" y="160020"/>
                        <a:pt x="284521" y="161588"/>
                        <a:pt x="288324" y="164757"/>
                      </a:cubicBezTo>
                      <a:cubicBezTo>
                        <a:pt x="292799" y="168486"/>
                        <a:pt x="296206" y="173385"/>
                        <a:pt x="300681" y="177114"/>
                      </a:cubicBezTo>
                      <a:cubicBezTo>
                        <a:pt x="318350" y="191838"/>
                        <a:pt x="308990" y="178022"/>
                        <a:pt x="325395" y="197708"/>
                      </a:cubicBezTo>
                      <a:cubicBezTo>
                        <a:pt x="334265" y="208352"/>
                        <a:pt x="333624" y="210040"/>
                        <a:pt x="337751" y="222422"/>
                      </a:cubicBezTo>
                      <a:cubicBezTo>
                        <a:pt x="336378" y="247135"/>
                        <a:pt x="335979" y="271922"/>
                        <a:pt x="333632" y="296562"/>
                      </a:cubicBezTo>
                      <a:cubicBezTo>
                        <a:pt x="333220" y="300884"/>
                        <a:pt x="329513" y="308919"/>
                        <a:pt x="329513" y="3089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4" name="フリーフォーム 843"/>
                <p:cNvSpPr/>
                <p:nvPr/>
              </p:nvSpPr>
              <p:spPr>
                <a:xfrm>
                  <a:off x="7376984" y="1647568"/>
                  <a:ext cx="300681" cy="107091"/>
                </a:xfrm>
                <a:custGeom>
                  <a:avLst/>
                  <a:gdLst>
                    <a:gd name="connsiteX0" fmla="*/ 53546 w 300681"/>
                    <a:gd name="connsiteY0" fmla="*/ 90616 h 107091"/>
                    <a:gd name="connsiteX1" fmla="*/ 49427 w 300681"/>
                    <a:gd name="connsiteY1" fmla="*/ 70021 h 107091"/>
                    <a:gd name="connsiteX2" fmla="*/ 37070 w 300681"/>
                    <a:gd name="connsiteY2" fmla="*/ 65902 h 107091"/>
                    <a:gd name="connsiteX3" fmla="*/ 12357 w 300681"/>
                    <a:gd name="connsiteY3" fmla="*/ 49427 h 107091"/>
                    <a:gd name="connsiteX4" fmla="*/ 0 w 300681"/>
                    <a:gd name="connsiteY4" fmla="*/ 41189 h 107091"/>
                    <a:gd name="connsiteX5" fmla="*/ 4119 w 300681"/>
                    <a:gd name="connsiteY5" fmla="*/ 12356 h 107091"/>
                    <a:gd name="connsiteX6" fmla="*/ 16475 w 300681"/>
                    <a:gd name="connsiteY6" fmla="*/ 8237 h 107091"/>
                    <a:gd name="connsiteX7" fmla="*/ 37070 w 300681"/>
                    <a:gd name="connsiteY7" fmla="*/ 4118 h 107091"/>
                    <a:gd name="connsiteX8" fmla="*/ 78259 w 300681"/>
                    <a:gd name="connsiteY8" fmla="*/ 0 h 107091"/>
                    <a:gd name="connsiteX9" fmla="*/ 160638 w 300681"/>
                    <a:gd name="connsiteY9" fmla="*/ 12356 h 107091"/>
                    <a:gd name="connsiteX10" fmla="*/ 172994 w 300681"/>
                    <a:gd name="connsiteY10" fmla="*/ 16475 h 107091"/>
                    <a:gd name="connsiteX11" fmla="*/ 185351 w 300681"/>
                    <a:gd name="connsiteY11" fmla="*/ 20594 h 107091"/>
                    <a:gd name="connsiteX12" fmla="*/ 193589 w 300681"/>
                    <a:gd name="connsiteY12" fmla="*/ 32951 h 107091"/>
                    <a:gd name="connsiteX13" fmla="*/ 218302 w 300681"/>
                    <a:gd name="connsiteY13" fmla="*/ 41189 h 107091"/>
                    <a:gd name="connsiteX14" fmla="*/ 230659 w 300681"/>
                    <a:gd name="connsiteY14" fmla="*/ 49427 h 107091"/>
                    <a:gd name="connsiteX15" fmla="*/ 238897 w 300681"/>
                    <a:gd name="connsiteY15" fmla="*/ 61783 h 107091"/>
                    <a:gd name="connsiteX16" fmla="*/ 251254 w 300681"/>
                    <a:gd name="connsiteY16" fmla="*/ 65902 h 107091"/>
                    <a:gd name="connsiteX17" fmla="*/ 267730 w 300681"/>
                    <a:gd name="connsiteY17" fmla="*/ 90616 h 107091"/>
                    <a:gd name="connsiteX18" fmla="*/ 284205 w 300681"/>
                    <a:gd name="connsiteY18" fmla="*/ 102973 h 107091"/>
                    <a:gd name="connsiteX19" fmla="*/ 300681 w 300681"/>
                    <a:gd name="connsiteY19" fmla="*/ 107091 h 10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0681" h="107091">
                      <a:moveTo>
                        <a:pt x="53546" y="90616"/>
                      </a:moveTo>
                      <a:cubicBezTo>
                        <a:pt x="52173" y="83751"/>
                        <a:pt x="53310" y="75846"/>
                        <a:pt x="49427" y="70021"/>
                      </a:cubicBezTo>
                      <a:cubicBezTo>
                        <a:pt x="47019" y="66408"/>
                        <a:pt x="40865" y="68011"/>
                        <a:pt x="37070" y="65902"/>
                      </a:cubicBezTo>
                      <a:cubicBezTo>
                        <a:pt x="28415" y="61094"/>
                        <a:pt x="20595" y="54919"/>
                        <a:pt x="12357" y="49427"/>
                      </a:cubicBezTo>
                      <a:lnTo>
                        <a:pt x="0" y="41189"/>
                      </a:lnTo>
                      <a:cubicBezTo>
                        <a:pt x="1373" y="31578"/>
                        <a:pt x="-223" y="21040"/>
                        <a:pt x="4119" y="12356"/>
                      </a:cubicBezTo>
                      <a:cubicBezTo>
                        <a:pt x="6060" y="8473"/>
                        <a:pt x="12263" y="9290"/>
                        <a:pt x="16475" y="8237"/>
                      </a:cubicBezTo>
                      <a:cubicBezTo>
                        <a:pt x="23267" y="6539"/>
                        <a:pt x="30130" y="5043"/>
                        <a:pt x="37070" y="4118"/>
                      </a:cubicBezTo>
                      <a:cubicBezTo>
                        <a:pt x="50747" y="2295"/>
                        <a:pt x="64529" y="1373"/>
                        <a:pt x="78259" y="0"/>
                      </a:cubicBezTo>
                      <a:cubicBezTo>
                        <a:pt x="144582" y="4736"/>
                        <a:pt x="117644" y="-1976"/>
                        <a:pt x="160638" y="12356"/>
                      </a:cubicBezTo>
                      <a:lnTo>
                        <a:pt x="172994" y="16475"/>
                      </a:lnTo>
                      <a:lnTo>
                        <a:pt x="185351" y="20594"/>
                      </a:lnTo>
                      <a:cubicBezTo>
                        <a:pt x="188097" y="24713"/>
                        <a:pt x="189391" y="30327"/>
                        <a:pt x="193589" y="32951"/>
                      </a:cubicBezTo>
                      <a:cubicBezTo>
                        <a:pt x="200952" y="37553"/>
                        <a:pt x="211077" y="36372"/>
                        <a:pt x="218302" y="41189"/>
                      </a:cubicBezTo>
                      <a:lnTo>
                        <a:pt x="230659" y="49427"/>
                      </a:lnTo>
                      <a:cubicBezTo>
                        <a:pt x="233405" y="53546"/>
                        <a:pt x="235031" y="58691"/>
                        <a:pt x="238897" y="61783"/>
                      </a:cubicBezTo>
                      <a:cubicBezTo>
                        <a:pt x="242287" y="64495"/>
                        <a:pt x="248184" y="62832"/>
                        <a:pt x="251254" y="65902"/>
                      </a:cubicBezTo>
                      <a:cubicBezTo>
                        <a:pt x="258255" y="72903"/>
                        <a:pt x="259809" y="84675"/>
                        <a:pt x="267730" y="90616"/>
                      </a:cubicBezTo>
                      <a:cubicBezTo>
                        <a:pt x="273222" y="94735"/>
                        <a:pt x="278065" y="99903"/>
                        <a:pt x="284205" y="102973"/>
                      </a:cubicBezTo>
                      <a:cubicBezTo>
                        <a:pt x="289268" y="105505"/>
                        <a:pt x="300681" y="107091"/>
                        <a:pt x="300681" y="10709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5" name="フリーフォーム 844"/>
                <p:cNvSpPr/>
                <p:nvPr/>
              </p:nvSpPr>
              <p:spPr>
                <a:xfrm>
                  <a:off x="7496432" y="1647568"/>
                  <a:ext cx="12835" cy="78259"/>
                </a:xfrm>
                <a:custGeom>
                  <a:avLst/>
                  <a:gdLst>
                    <a:gd name="connsiteX0" fmla="*/ 0 w 12835"/>
                    <a:gd name="connsiteY0" fmla="*/ 0 h 78259"/>
                    <a:gd name="connsiteX1" fmla="*/ 8238 w 12835"/>
                    <a:gd name="connsiteY1" fmla="*/ 20594 h 78259"/>
                    <a:gd name="connsiteX2" fmla="*/ 12357 w 12835"/>
                    <a:gd name="connsiteY2" fmla="*/ 32951 h 78259"/>
                    <a:gd name="connsiteX3" fmla="*/ 12357 w 12835"/>
                    <a:gd name="connsiteY3" fmla="*/ 78259 h 78259"/>
                  </a:gdLst>
                  <a:ahLst/>
                  <a:cxnLst>
                    <a:cxn ang="0">
                      <a:pos x="connsiteX0" y="connsiteY0"/>
                    </a:cxn>
                    <a:cxn ang="0">
                      <a:pos x="connsiteX1" y="connsiteY1"/>
                    </a:cxn>
                    <a:cxn ang="0">
                      <a:pos x="connsiteX2" y="connsiteY2"/>
                    </a:cxn>
                    <a:cxn ang="0">
                      <a:pos x="connsiteX3" y="connsiteY3"/>
                    </a:cxn>
                  </a:cxnLst>
                  <a:rect l="l" t="t" r="r" b="b"/>
                  <a:pathLst>
                    <a:path w="12835" h="78259">
                      <a:moveTo>
                        <a:pt x="0" y="0"/>
                      </a:moveTo>
                      <a:cubicBezTo>
                        <a:pt x="2746" y="6865"/>
                        <a:pt x="5642" y="13671"/>
                        <a:pt x="8238" y="20594"/>
                      </a:cubicBezTo>
                      <a:cubicBezTo>
                        <a:pt x="9763" y="24659"/>
                        <a:pt x="12048" y="28620"/>
                        <a:pt x="12357" y="32951"/>
                      </a:cubicBezTo>
                      <a:cubicBezTo>
                        <a:pt x="13433" y="48015"/>
                        <a:pt x="12357" y="63156"/>
                        <a:pt x="12357" y="7825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6" name="フリーフォーム 845"/>
                <p:cNvSpPr/>
                <p:nvPr/>
              </p:nvSpPr>
              <p:spPr>
                <a:xfrm>
                  <a:off x="7426411" y="1581665"/>
                  <a:ext cx="37310" cy="61784"/>
                </a:xfrm>
                <a:custGeom>
                  <a:avLst/>
                  <a:gdLst>
                    <a:gd name="connsiteX0" fmla="*/ 0 w 37310"/>
                    <a:gd name="connsiteY0" fmla="*/ 0 h 61784"/>
                    <a:gd name="connsiteX1" fmla="*/ 20594 w 37310"/>
                    <a:gd name="connsiteY1" fmla="*/ 8238 h 61784"/>
                    <a:gd name="connsiteX2" fmla="*/ 24713 w 37310"/>
                    <a:gd name="connsiteY2" fmla="*/ 20594 h 61784"/>
                    <a:gd name="connsiteX3" fmla="*/ 32951 w 37310"/>
                    <a:gd name="connsiteY3" fmla="*/ 32951 h 61784"/>
                    <a:gd name="connsiteX4" fmla="*/ 37070 w 37310"/>
                    <a:gd name="connsiteY4" fmla="*/ 61784 h 61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0" h="61784">
                      <a:moveTo>
                        <a:pt x="0" y="0"/>
                      </a:moveTo>
                      <a:cubicBezTo>
                        <a:pt x="6865" y="2746"/>
                        <a:pt x="14914" y="3505"/>
                        <a:pt x="20594" y="8238"/>
                      </a:cubicBezTo>
                      <a:cubicBezTo>
                        <a:pt x="23929" y="11017"/>
                        <a:pt x="22771" y="16711"/>
                        <a:pt x="24713" y="20594"/>
                      </a:cubicBezTo>
                      <a:cubicBezTo>
                        <a:pt x="26927" y="25022"/>
                        <a:pt x="30737" y="28523"/>
                        <a:pt x="32951" y="32951"/>
                      </a:cubicBezTo>
                      <a:cubicBezTo>
                        <a:pt x="38807" y="44662"/>
                        <a:pt x="37070" y="48373"/>
                        <a:pt x="37070" y="617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7" name="フリーフォーム 846"/>
                <p:cNvSpPr/>
                <p:nvPr/>
              </p:nvSpPr>
              <p:spPr>
                <a:xfrm>
                  <a:off x="7297968" y="1532238"/>
                  <a:ext cx="111990" cy="214184"/>
                </a:xfrm>
                <a:custGeom>
                  <a:avLst/>
                  <a:gdLst>
                    <a:gd name="connsiteX0" fmla="*/ 13113 w 111990"/>
                    <a:gd name="connsiteY0" fmla="*/ 0 h 214184"/>
                    <a:gd name="connsiteX1" fmla="*/ 756 w 111990"/>
                    <a:gd name="connsiteY1" fmla="*/ 20594 h 214184"/>
                    <a:gd name="connsiteX2" fmla="*/ 4875 w 111990"/>
                    <a:gd name="connsiteY2" fmla="*/ 65903 h 214184"/>
                    <a:gd name="connsiteX3" fmla="*/ 21351 w 111990"/>
                    <a:gd name="connsiteY3" fmla="*/ 90616 h 214184"/>
                    <a:gd name="connsiteX4" fmla="*/ 33708 w 111990"/>
                    <a:gd name="connsiteY4" fmla="*/ 115330 h 214184"/>
                    <a:gd name="connsiteX5" fmla="*/ 54302 w 111990"/>
                    <a:gd name="connsiteY5" fmla="*/ 148281 h 214184"/>
                    <a:gd name="connsiteX6" fmla="*/ 62540 w 111990"/>
                    <a:gd name="connsiteY6" fmla="*/ 160638 h 214184"/>
                    <a:gd name="connsiteX7" fmla="*/ 74897 w 111990"/>
                    <a:gd name="connsiteY7" fmla="*/ 185351 h 214184"/>
                    <a:gd name="connsiteX8" fmla="*/ 99610 w 111990"/>
                    <a:gd name="connsiteY8" fmla="*/ 201827 h 214184"/>
                    <a:gd name="connsiteX9" fmla="*/ 111967 w 111990"/>
                    <a:gd name="connsiteY9" fmla="*/ 214184 h 21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90" h="214184">
                      <a:moveTo>
                        <a:pt x="13113" y="0"/>
                      </a:moveTo>
                      <a:cubicBezTo>
                        <a:pt x="8994" y="6865"/>
                        <a:pt x="1749" y="12650"/>
                        <a:pt x="756" y="20594"/>
                      </a:cubicBezTo>
                      <a:cubicBezTo>
                        <a:pt x="-1125" y="35642"/>
                        <a:pt x="596" y="51354"/>
                        <a:pt x="4875" y="65903"/>
                      </a:cubicBezTo>
                      <a:cubicBezTo>
                        <a:pt x="7669" y="75401"/>
                        <a:pt x="18220" y="81223"/>
                        <a:pt x="21351" y="90616"/>
                      </a:cubicBezTo>
                      <a:cubicBezTo>
                        <a:pt x="36371" y="135677"/>
                        <a:pt x="12417" y="67426"/>
                        <a:pt x="33708" y="115330"/>
                      </a:cubicBezTo>
                      <a:cubicBezTo>
                        <a:pt x="48155" y="147835"/>
                        <a:pt x="32074" y="133461"/>
                        <a:pt x="54302" y="148281"/>
                      </a:cubicBezTo>
                      <a:cubicBezTo>
                        <a:pt x="57048" y="152400"/>
                        <a:pt x="60326" y="156210"/>
                        <a:pt x="62540" y="160638"/>
                      </a:cubicBezTo>
                      <a:cubicBezTo>
                        <a:pt x="68090" y="171737"/>
                        <a:pt x="64404" y="176170"/>
                        <a:pt x="74897" y="185351"/>
                      </a:cubicBezTo>
                      <a:cubicBezTo>
                        <a:pt x="82348" y="191871"/>
                        <a:pt x="91372" y="196335"/>
                        <a:pt x="99610" y="201827"/>
                      </a:cubicBezTo>
                      <a:cubicBezTo>
                        <a:pt x="113109" y="210827"/>
                        <a:pt x="111967" y="205115"/>
                        <a:pt x="111967" y="2141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8" name="フリーフォーム 847"/>
                <p:cNvSpPr/>
                <p:nvPr/>
              </p:nvSpPr>
              <p:spPr>
                <a:xfrm>
                  <a:off x="7455243" y="2162432"/>
                  <a:ext cx="556054" cy="881449"/>
                </a:xfrm>
                <a:custGeom>
                  <a:avLst/>
                  <a:gdLst>
                    <a:gd name="connsiteX0" fmla="*/ 0 w 556054"/>
                    <a:gd name="connsiteY0" fmla="*/ 0 h 881449"/>
                    <a:gd name="connsiteX1" fmla="*/ 20595 w 556054"/>
                    <a:gd name="connsiteY1" fmla="*/ 8238 h 881449"/>
                    <a:gd name="connsiteX2" fmla="*/ 45308 w 556054"/>
                    <a:gd name="connsiteY2" fmla="*/ 24714 h 881449"/>
                    <a:gd name="connsiteX3" fmla="*/ 65903 w 556054"/>
                    <a:gd name="connsiteY3" fmla="*/ 41190 h 881449"/>
                    <a:gd name="connsiteX4" fmla="*/ 78260 w 556054"/>
                    <a:gd name="connsiteY4" fmla="*/ 49427 h 881449"/>
                    <a:gd name="connsiteX5" fmla="*/ 102973 w 556054"/>
                    <a:gd name="connsiteY5" fmla="*/ 57665 h 881449"/>
                    <a:gd name="connsiteX6" fmla="*/ 119449 w 556054"/>
                    <a:gd name="connsiteY6" fmla="*/ 82379 h 881449"/>
                    <a:gd name="connsiteX7" fmla="*/ 131806 w 556054"/>
                    <a:gd name="connsiteY7" fmla="*/ 53546 h 881449"/>
                    <a:gd name="connsiteX8" fmla="*/ 144162 w 556054"/>
                    <a:gd name="connsiteY8" fmla="*/ 28833 h 881449"/>
                    <a:gd name="connsiteX9" fmla="*/ 181233 w 556054"/>
                    <a:gd name="connsiteY9" fmla="*/ 16476 h 881449"/>
                    <a:gd name="connsiteX10" fmla="*/ 193589 w 556054"/>
                    <a:gd name="connsiteY10" fmla="*/ 12357 h 881449"/>
                    <a:gd name="connsiteX11" fmla="*/ 238898 w 556054"/>
                    <a:gd name="connsiteY11" fmla="*/ 24714 h 881449"/>
                    <a:gd name="connsiteX12" fmla="*/ 251254 w 556054"/>
                    <a:gd name="connsiteY12" fmla="*/ 28833 h 881449"/>
                    <a:gd name="connsiteX13" fmla="*/ 275968 w 556054"/>
                    <a:gd name="connsiteY13" fmla="*/ 45309 h 881449"/>
                    <a:gd name="connsiteX14" fmla="*/ 288325 w 556054"/>
                    <a:gd name="connsiteY14" fmla="*/ 53546 h 881449"/>
                    <a:gd name="connsiteX15" fmla="*/ 296562 w 556054"/>
                    <a:gd name="connsiteY15" fmla="*/ 65903 h 881449"/>
                    <a:gd name="connsiteX16" fmla="*/ 308919 w 556054"/>
                    <a:gd name="connsiteY16" fmla="*/ 74141 h 881449"/>
                    <a:gd name="connsiteX17" fmla="*/ 325395 w 556054"/>
                    <a:gd name="connsiteY17" fmla="*/ 98854 h 881449"/>
                    <a:gd name="connsiteX18" fmla="*/ 333633 w 556054"/>
                    <a:gd name="connsiteY18" fmla="*/ 111211 h 881449"/>
                    <a:gd name="connsiteX19" fmla="*/ 341871 w 556054"/>
                    <a:gd name="connsiteY19" fmla="*/ 123568 h 881449"/>
                    <a:gd name="connsiteX20" fmla="*/ 350108 w 556054"/>
                    <a:gd name="connsiteY20" fmla="*/ 148282 h 881449"/>
                    <a:gd name="connsiteX21" fmla="*/ 354227 w 556054"/>
                    <a:gd name="connsiteY21" fmla="*/ 160638 h 881449"/>
                    <a:gd name="connsiteX22" fmla="*/ 370703 w 556054"/>
                    <a:gd name="connsiteY22" fmla="*/ 177114 h 881449"/>
                    <a:gd name="connsiteX23" fmla="*/ 416011 w 556054"/>
                    <a:gd name="connsiteY23" fmla="*/ 181233 h 881449"/>
                    <a:gd name="connsiteX24" fmla="*/ 465438 w 556054"/>
                    <a:gd name="connsiteY24" fmla="*/ 189471 h 881449"/>
                    <a:gd name="connsiteX25" fmla="*/ 510746 w 556054"/>
                    <a:gd name="connsiteY25" fmla="*/ 193590 h 881449"/>
                    <a:gd name="connsiteX26" fmla="*/ 518984 w 556054"/>
                    <a:gd name="connsiteY26" fmla="*/ 205946 h 881449"/>
                    <a:gd name="connsiteX27" fmla="*/ 531341 w 556054"/>
                    <a:gd name="connsiteY27" fmla="*/ 247136 h 881449"/>
                    <a:gd name="connsiteX28" fmla="*/ 535460 w 556054"/>
                    <a:gd name="connsiteY28" fmla="*/ 280087 h 881449"/>
                    <a:gd name="connsiteX29" fmla="*/ 543698 w 556054"/>
                    <a:gd name="connsiteY29" fmla="*/ 304800 h 881449"/>
                    <a:gd name="connsiteX30" fmla="*/ 556054 w 556054"/>
                    <a:gd name="connsiteY30" fmla="*/ 329514 h 881449"/>
                    <a:gd name="connsiteX31" fmla="*/ 551935 w 556054"/>
                    <a:gd name="connsiteY31" fmla="*/ 341871 h 881449"/>
                    <a:gd name="connsiteX32" fmla="*/ 539579 w 556054"/>
                    <a:gd name="connsiteY32" fmla="*/ 345990 h 881449"/>
                    <a:gd name="connsiteX33" fmla="*/ 527222 w 556054"/>
                    <a:gd name="connsiteY33" fmla="*/ 354227 h 881449"/>
                    <a:gd name="connsiteX34" fmla="*/ 523103 w 556054"/>
                    <a:gd name="connsiteY34" fmla="*/ 366584 h 881449"/>
                    <a:gd name="connsiteX35" fmla="*/ 510746 w 556054"/>
                    <a:gd name="connsiteY35" fmla="*/ 374822 h 881449"/>
                    <a:gd name="connsiteX36" fmla="*/ 490152 w 556054"/>
                    <a:gd name="connsiteY36" fmla="*/ 407773 h 881449"/>
                    <a:gd name="connsiteX37" fmla="*/ 473676 w 556054"/>
                    <a:gd name="connsiteY37" fmla="*/ 428368 h 881449"/>
                    <a:gd name="connsiteX38" fmla="*/ 469557 w 556054"/>
                    <a:gd name="connsiteY38" fmla="*/ 440725 h 881449"/>
                    <a:gd name="connsiteX39" fmla="*/ 457200 w 556054"/>
                    <a:gd name="connsiteY39" fmla="*/ 453082 h 881449"/>
                    <a:gd name="connsiteX40" fmla="*/ 448962 w 556054"/>
                    <a:gd name="connsiteY40" fmla="*/ 477795 h 881449"/>
                    <a:gd name="connsiteX41" fmla="*/ 444843 w 556054"/>
                    <a:gd name="connsiteY41" fmla="*/ 490152 h 881449"/>
                    <a:gd name="connsiteX42" fmla="*/ 448962 w 556054"/>
                    <a:gd name="connsiteY42" fmla="*/ 572530 h 881449"/>
                    <a:gd name="connsiteX43" fmla="*/ 453081 w 556054"/>
                    <a:gd name="connsiteY43" fmla="*/ 584887 h 881449"/>
                    <a:gd name="connsiteX44" fmla="*/ 465438 w 556054"/>
                    <a:gd name="connsiteY44" fmla="*/ 597244 h 881449"/>
                    <a:gd name="connsiteX45" fmla="*/ 473676 w 556054"/>
                    <a:gd name="connsiteY45" fmla="*/ 609600 h 881449"/>
                    <a:gd name="connsiteX46" fmla="*/ 481914 w 556054"/>
                    <a:gd name="connsiteY46" fmla="*/ 638433 h 881449"/>
                    <a:gd name="connsiteX47" fmla="*/ 486033 w 556054"/>
                    <a:gd name="connsiteY47" fmla="*/ 650790 h 881449"/>
                    <a:gd name="connsiteX48" fmla="*/ 502508 w 556054"/>
                    <a:gd name="connsiteY48" fmla="*/ 675503 h 881449"/>
                    <a:gd name="connsiteX49" fmla="*/ 510746 w 556054"/>
                    <a:gd name="connsiteY49" fmla="*/ 700217 h 881449"/>
                    <a:gd name="connsiteX50" fmla="*/ 506627 w 556054"/>
                    <a:gd name="connsiteY50" fmla="*/ 729049 h 881449"/>
                    <a:gd name="connsiteX51" fmla="*/ 477795 w 556054"/>
                    <a:gd name="connsiteY51" fmla="*/ 741406 h 881449"/>
                    <a:gd name="connsiteX52" fmla="*/ 457200 w 556054"/>
                    <a:gd name="connsiteY52" fmla="*/ 778476 h 881449"/>
                    <a:gd name="connsiteX53" fmla="*/ 465438 w 556054"/>
                    <a:gd name="connsiteY53" fmla="*/ 790833 h 881449"/>
                    <a:gd name="connsiteX54" fmla="*/ 469557 w 556054"/>
                    <a:gd name="connsiteY54" fmla="*/ 803190 h 881449"/>
                    <a:gd name="connsiteX55" fmla="*/ 457200 w 556054"/>
                    <a:gd name="connsiteY55" fmla="*/ 840260 h 881449"/>
                    <a:gd name="connsiteX56" fmla="*/ 444843 w 556054"/>
                    <a:gd name="connsiteY56" fmla="*/ 848498 h 881449"/>
                    <a:gd name="connsiteX57" fmla="*/ 436606 w 556054"/>
                    <a:gd name="connsiteY57" fmla="*/ 860854 h 881449"/>
                    <a:gd name="connsiteX58" fmla="*/ 411892 w 556054"/>
                    <a:gd name="connsiteY58" fmla="*/ 873211 h 881449"/>
                    <a:gd name="connsiteX59" fmla="*/ 391298 w 556054"/>
                    <a:gd name="connsiteY59" fmla="*/ 877330 h 881449"/>
                    <a:gd name="connsiteX60" fmla="*/ 378941 w 556054"/>
                    <a:gd name="connsiteY60" fmla="*/ 881449 h 881449"/>
                    <a:gd name="connsiteX61" fmla="*/ 354227 w 556054"/>
                    <a:gd name="connsiteY61" fmla="*/ 869092 h 881449"/>
                    <a:gd name="connsiteX62" fmla="*/ 341871 w 556054"/>
                    <a:gd name="connsiteY62" fmla="*/ 860854 h 881449"/>
                    <a:gd name="connsiteX63" fmla="*/ 317157 w 556054"/>
                    <a:gd name="connsiteY63" fmla="*/ 852617 h 881449"/>
                    <a:gd name="connsiteX64" fmla="*/ 288325 w 556054"/>
                    <a:gd name="connsiteY64" fmla="*/ 815546 h 881449"/>
                    <a:gd name="connsiteX65" fmla="*/ 275968 w 556054"/>
                    <a:gd name="connsiteY65" fmla="*/ 807309 h 881449"/>
                    <a:gd name="connsiteX66" fmla="*/ 267730 w 556054"/>
                    <a:gd name="connsiteY66" fmla="*/ 757882 h 881449"/>
                    <a:gd name="connsiteX67" fmla="*/ 259492 w 556054"/>
                    <a:gd name="connsiteY67" fmla="*/ 729049 h 881449"/>
                    <a:gd name="connsiteX68" fmla="*/ 255373 w 556054"/>
                    <a:gd name="connsiteY68" fmla="*/ 700217 h 881449"/>
                    <a:gd name="connsiteX69" fmla="*/ 251254 w 556054"/>
                    <a:gd name="connsiteY69" fmla="*/ 683741 h 881449"/>
                    <a:gd name="connsiteX70" fmla="*/ 247135 w 556054"/>
                    <a:gd name="connsiteY70" fmla="*/ 663146 h 881449"/>
                    <a:gd name="connsiteX71" fmla="*/ 243016 w 556054"/>
                    <a:gd name="connsiteY71" fmla="*/ 617838 h 881449"/>
                    <a:gd name="connsiteX72" fmla="*/ 234779 w 556054"/>
                    <a:gd name="connsiteY72" fmla="*/ 593125 h 881449"/>
                    <a:gd name="connsiteX73" fmla="*/ 238898 w 556054"/>
                    <a:gd name="connsiteY73" fmla="*/ 535460 h 881449"/>
                    <a:gd name="connsiteX74" fmla="*/ 230660 w 556054"/>
                    <a:gd name="connsiteY74" fmla="*/ 486033 h 881449"/>
                    <a:gd name="connsiteX75" fmla="*/ 222422 w 556054"/>
                    <a:gd name="connsiteY75" fmla="*/ 461319 h 881449"/>
                    <a:gd name="connsiteX76" fmla="*/ 214184 w 556054"/>
                    <a:gd name="connsiteY76" fmla="*/ 448963 h 881449"/>
                    <a:gd name="connsiteX77" fmla="*/ 210065 w 556054"/>
                    <a:gd name="connsiteY77" fmla="*/ 432487 h 881449"/>
                    <a:gd name="connsiteX78" fmla="*/ 201827 w 556054"/>
                    <a:gd name="connsiteY78" fmla="*/ 403654 h 881449"/>
                    <a:gd name="connsiteX79" fmla="*/ 193589 w 556054"/>
                    <a:gd name="connsiteY79" fmla="*/ 362465 h 881449"/>
                    <a:gd name="connsiteX80" fmla="*/ 189471 w 556054"/>
                    <a:gd name="connsiteY80" fmla="*/ 354227 h 88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56054" h="881449">
                      <a:moveTo>
                        <a:pt x="0" y="0"/>
                      </a:moveTo>
                      <a:cubicBezTo>
                        <a:pt x="6865" y="2746"/>
                        <a:pt x="14325" y="4319"/>
                        <a:pt x="20595" y="8238"/>
                      </a:cubicBezTo>
                      <a:cubicBezTo>
                        <a:pt x="55858" y="30278"/>
                        <a:pt x="12642" y="13824"/>
                        <a:pt x="45308" y="24714"/>
                      </a:cubicBezTo>
                      <a:cubicBezTo>
                        <a:pt x="59194" y="45543"/>
                        <a:pt x="46008" y="31243"/>
                        <a:pt x="65903" y="41190"/>
                      </a:cubicBezTo>
                      <a:cubicBezTo>
                        <a:pt x="70331" y="43404"/>
                        <a:pt x="73736" y="47417"/>
                        <a:pt x="78260" y="49427"/>
                      </a:cubicBezTo>
                      <a:cubicBezTo>
                        <a:pt x="86195" y="52954"/>
                        <a:pt x="102973" y="57665"/>
                        <a:pt x="102973" y="57665"/>
                      </a:cubicBezTo>
                      <a:cubicBezTo>
                        <a:pt x="108465" y="65903"/>
                        <a:pt x="117048" y="91984"/>
                        <a:pt x="119449" y="82379"/>
                      </a:cubicBezTo>
                      <a:cubicBezTo>
                        <a:pt x="128021" y="48092"/>
                        <a:pt x="117584" y="81989"/>
                        <a:pt x="131806" y="53546"/>
                      </a:cubicBezTo>
                      <a:cubicBezTo>
                        <a:pt x="135682" y="45795"/>
                        <a:pt x="135579" y="34197"/>
                        <a:pt x="144162" y="28833"/>
                      </a:cubicBezTo>
                      <a:cubicBezTo>
                        <a:pt x="144163" y="28833"/>
                        <a:pt x="175054" y="18536"/>
                        <a:pt x="181233" y="16476"/>
                      </a:cubicBezTo>
                      <a:lnTo>
                        <a:pt x="193589" y="12357"/>
                      </a:lnTo>
                      <a:cubicBezTo>
                        <a:pt x="222697" y="18179"/>
                        <a:pt x="207544" y="14263"/>
                        <a:pt x="238898" y="24714"/>
                      </a:cubicBezTo>
                      <a:cubicBezTo>
                        <a:pt x="243017" y="26087"/>
                        <a:pt x="247642" y="26425"/>
                        <a:pt x="251254" y="28833"/>
                      </a:cubicBezTo>
                      <a:lnTo>
                        <a:pt x="275968" y="45309"/>
                      </a:lnTo>
                      <a:lnTo>
                        <a:pt x="288325" y="53546"/>
                      </a:lnTo>
                      <a:cubicBezTo>
                        <a:pt x="291071" y="57665"/>
                        <a:pt x="293062" y="62403"/>
                        <a:pt x="296562" y="65903"/>
                      </a:cubicBezTo>
                      <a:cubicBezTo>
                        <a:pt x="300062" y="69404"/>
                        <a:pt x="305659" y="70415"/>
                        <a:pt x="308919" y="74141"/>
                      </a:cubicBezTo>
                      <a:cubicBezTo>
                        <a:pt x="315439" y="81592"/>
                        <a:pt x="319903" y="90616"/>
                        <a:pt x="325395" y="98854"/>
                      </a:cubicBezTo>
                      <a:lnTo>
                        <a:pt x="333633" y="111211"/>
                      </a:lnTo>
                      <a:lnTo>
                        <a:pt x="341871" y="123568"/>
                      </a:lnTo>
                      <a:lnTo>
                        <a:pt x="350108" y="148282"/>
                      </a:lnTo>
                      <a:lnTo>
                        <a:pt x="354227" y="160638"/>
                      </a:lnTo>
                      <a:cubicBezTo>
                        <a:pt x="358621" y="173819"/>
                        <a:pt x="355325" y="174917"/>
                        <a:pt x="370703" y="177114"/>
                      </a:cubicBezTo>
                      <a:cubicBezTo>
                        <a:pt x="385716" y="179259"/>
                        <a:pt x="400908" y="179860"/>
                        <a:pt x="416011" y="181233"/>
                      </a:cubicBezTo>
                      <a:cubicBezTo>
                        <a:pt x="439474" y="189054"/>
                        <a:pt x="426024" y="185529"/>
                        <a:pt x="465438" y="189471"/>
                      </a:cubicBezTo>
                      <a:lnTo>
                        <a:pt x="510746" y="193590"/>
                      </a:lnTo>
                      <a:cubicBezTo>
                        <a:pt x="513492" y="197709"/>
                        <a:pt x="516974" y="201423"/>
                        <a:pt x="518984" y="205946"/>
                      </a:cubicBezTo>
                      <a:cubicBezTo>
                        <a:pt x="521914" y="212538"/>
                        <a:pt x="529743" y="237551"/>
                        <a:pt x="531341" y="247136"/>
                      </a:cubicBezTo>
                      <a:cubicBezTo>
                        <a:pt x="533161" y="258055"/>
                        <a:pt x="533141" y="269264"/>
                        <a:pt x="535460" y="280087"/>
                      </a:cubicBezTo>
                      <a:cubicBezTo>
                        <a:pt x="537279" y="288578"/>
                        <a:pt x="538882" y="297575"/>
                        <a:pt x="543698" y="304800"/>
                      </a:cubicBezTo>
                      <a:cubicBezTo>
                        <a:pt x="554343" y="320770"/>
                        <a:pt x="550370" y="312461"/>
                        <a:pt x="556054" y="329514"/>
                      </a:cubicBezTo>
                      <a:cubicBezTo>
                        <a:pt x="554681" y="333633"/>
                        <a:pt x="555005" y="338801"/>
                        <a:pt x="551935" y="341871"/>
                      </a:cubicBezTo>
                      <a:cubicBezTo>
                        <a:pt x="548865" y="344941"/>
                        <a:pt x="543462" y="344048"/>
                        <a:pt x="539579" y="345990"/>
                      </a:cubicBezTo>
                      <a:cubicBezTo>
                        <a:pt x="535151" y="348204"/>
                        <a:pt x="531341" y="351481"/>
                        <a:pt x="527222" y="354227"/>
                      </a:cubicBezTo>
                      <a:cubicBezTo>
                        <a:pt x="525849" y="358346"/>
                        <a:pt x="525815" y="363194"/>
                        <a:pt x="523103" y="366584"/>
                      </a:cubicBezTo>
                      <a:cubicBezTo>
                        <a:pt x="520010" y="370450"/>
                        <a:pt x="513370" y="370624"/>
                        <a:pt x="510746" y="374822"/>
                      </a:cubicBezTo>
                      <a:cubicBezTo>
                        <a:pt x="486238" y="414035"/>
                        <a:pt x="518115" y="389131"/>
                        <a:pt x="490152" y="407773"/>
                      </a:cubicBezTo>
                      <a:cubicBezTo>
                        <a:pt x="479799" y="438833"/>
                        <a:pt x="494969" y="401752"/>
                        <a:pt x="473676" y="428368"/>
                      </a:cubicBezTo>
                      <a:cubicBezTo>
                        <a:pt x="470964" y="431758"/>
                        <a:pt x="471965" y="437112"/>
                        <a:pt x="469557" y="440725"/>
                      </a:cubicBezTo>
                      <a:cubicBezTo>
                        <a:pt x="466326" y="445572"/>
                        <a:pt x="461319" y="448963"/>
                        <a:pt x="457200" y="453082"/>
                      </a:cubicBezTo>
                      <a:lnTo>
                        <a:pt x="448962" y="477795"/>
                      </a:lnTo>
                      <a:lnTo>
                        <a:pt x="444843" y="490152"/>
                      </a:lnTo>
                      <a:cubicBezTo>
                        <a:pt x="446216" y="517611"/>
                        <a:pt x="446580" y="545140"/>
                        <a:pt x="448962" y="572530"/>
                      </a:cubicBezTo>
                      <a:cubicBezTo>
                        <a:pt x="449338" y="576855"/>
                        <a:pt x="450673" y="581274"/>
                        <a:pt x="453081" y="584887"/>
                      </a:cubicBezTo>
                      <a:cubicBezTo>
                        <a:pt x="456312" y="589734"/>
                        <a:pt x="461709" y="592769"/>
                        <a:pt x="465438" y="597244"/>
                      </a:cubicBezTo>
                      <a:cubicBezTo>
                        <a:pt x="468607" y="601047"/>
                        <a:pt x="470930" y="605481"/>
                        <a:pt x="473676" y="609600"/>
                      </a:cubicBezTo>
                      <a:cubicBezTo>
                        <a:pt x="483552" y="639228"/>
                        <a:pt x="471570" y="602229"/>
                        <a:pt x="481914" y="638433"/>
                      </a:cubicBezTo>
                      <a:cubicBezTo>
                        <a:pt x="483107" y="642608"/>
                        <a:pt x="483924" y="646995"/>
                        <a:pt x="486033" y="650790"/>
                      </a:cubicBezTo>
                      <a:cubicBezTo>
                        <a:pt x="490841" y="659445"/>
                        <a:pt x="499377" y="666111"/>
                        <a:pt x="502508" y="675503"/>
                      </a:cubicBezTo>
                      <a:lnTo>
                        <a:pt x="510746" y="700217"/>
                      </a:lnTo>
                      <a:cubicBezTo>
                        <a:pt x="509373" y="709828"/>
                        <a:pt x="510570" y="720177"/>
                        <a:pt x="506627" y="729049"/>
                      </a:cubicBezTo>
                      <a:cubicBezTo>
                        <a:pt x="503071" y="737050"/>
                        <a:pt x="483623" y="739949"/>
                        <a:pt x="477795" y="741406"/>
                      </a:cubicBezTo>
                      <a:cubicBezTo>
                        <a:pt x="458911" y="769732"/>
                        <a:pt x="464450" y="756726"/>
                        <a:pt x="457200" y="778476"/>
                      </a:cubicBezTo>
                      <a:cubicBezTo>
                        <a:pt x="459946" y="782595"/>
                        <a:pt x="463224" y="786405"/>
                        <a:pt x="465438" y="790833"/>
                      </a:cubicBezTo>
                      <a:cubicBezTo>
                        <a:pt x="467380" y="794716"/>
                        <a:pt x="469557" y="798848"/>
                        <a:pt x="469557" y="803190"/>
                      </a:cubicBezTo>
                      <a:cubicBezTo>
                        <a:pt x="469557" y="816997"/>
                        <a:pt x="467146" y="830314"/>
                        <a:pt x="457200" y="840260"/>
                      </a:cubicBezTo>
                      <a:cubicBezTo>
                        <a:pt x="453700" y="843760"/>
                        <a:pt x="448962" y="845752"/>
                        <a:pt x="444843" y="848498"/>
                      </a:cubicBezTo>
                      <a:cubicBezTo>
                        <a:pt x="442097" y="852617"/>
                        <a:pt x="440106" y="857354"/>
                        <a:pt x="436606" y="860854"/>
                      </a:cubicBezTo>
                      <a:cubicBezTo>
                        <a:pt x="429894" y="867566"/>
                        <a:pt x="420826" y="870978"/>
                        <a:pt x="411892" y="873211"/>
                      </a:cubicBezTo>
                      <a:cubicBezTo>
                        <a:pt x="405100" y="874909"/>
                        <a:pt x="398090" y="875632"/>
                        <a:pt x="391298" y="877330"/>
                      </a:cubicBezTo>
                      <a:cubicBezTo>
                        <a:pt x="387086" y="878383"/>
                        <a:pt x="383060" y="880076"/>
                        <a:pt x="378941" y="881449"/>
                      </a:cubicBezTo>
                      <a:cubicBezTo>
                        <a:pt x="343523" y="857837"/>
                        <a:pt x="388338" y="886148"/>
                        <a:pt x="354227" y="869092"/>
                      </a:cubicBezTo>
                      <a:cubicBezTo>
                        <a:pt x="349799" y="866878"/>
                        <a:pt x="346395" y="862864"/>
                        <a:pt x="341871" y="860854"/>
                      </a:cubicBezTo>
                      <a:cubicBezTo>
                        <a:pt x="333936" y="857327"/>
                        <a:pt x="317157" y="852617"/>
                        <a:pt x="317157" y="852617"/>
                      </a:cubicBezTo>
                      <a:cubicBezTo>
                        <a:pt x="305680" y="835401"/>
                        <a:pt x="302840" y="827642"/>
                        <a:pt x="288325" y="815546"/>
                      </a:cubicBezTo>
                      <a:cubicBezTo>
                        <a:pt x="284522" y="812377"/>
                        <a:pt x="280087" y="810055"/>
                        <a:pt x="275968" y="807309"/>
                      </a:cubicBezTo>
                      <a:cubicBezTo>
                        <a:pt x="266699" y="770232"/>
                        <a:pt x="277372" y="815735"/>
                        <a:pt x="267730" y="757882"/>
                      </a:cubicBezTo>
                      <a:cubicBezTo>
                        <a:pt x="266006" y="747538"/>
                        <a:pt x="262757" y="738843"/>
                        <a:pt x="259492" y="729049"/>
                      </a:cubicBezTo>
                      <a:cubicBezTo>
                        <a:pt x="258119" y="719438"/>
                        <a:pt x="257110" y="709769"/>
                        <a:pt x="255373" y="700217"/>
                      </a:cubicBezTo>
                      <a:cubicBezTo>
                        <a:pt x="254360" y="694647"/>
                        <a:pt x="252482" y="689267"/>
                        <a:pt x="251254" y="683741"/>
                      </a:cubicBezTo>
                      <a:cubicBezTo>
                        <a:pt x="249735" y="676907"/>
                        <a:pt x="248508" y="670011"/>
                        <a:pt x="247135" y="663146"/>
                      </a:cubicBezTo>
                      <a:cubicBezTo>
                        <a:pt x="245762" y="648043"/>
                        <a:pt x="245651" y="632772"/>
                        <a:pt x="243016" y="617838"/>
                      </a:cubicBezTo>
                      <a:cubicBezTo>
                        <a:pt x="241507" y="609287"/>
                        <a:pt x="234779" y="593125"/>
                        <a:pt x="234779" y="593125"/>
                      </a:cubicBezTo>
                      <a:cubicBezTo>
                        <a:pt x="236152" y="573903"/>
                        <a:pt x="238898" y="554731"/>
                        <a:pt x="238898" y="535460"/>
                      </a:cubicBezTo>
                      <a:cubicBezTo>
                        <a:pt x="238898" y="521831"/>
                        <a:pt x="234998" y="500493"/>
                        <a:pt x="230660" y="486033"/>
                      </a:cubicBezTo>
                      <a:cubicBezTo>
                        <a:pt x="228165" y="477716"/>
                        <a:pt x="227239" y="468544"/>
                        <a:pt x="222422" y="461319"/>
                      </a:cubicBezTo>
                      <a:lnTo>
                        <a:pt x="214184" y="448963"/>
                      </a:lnTo>
                      <a:cubicBezTo>
                        <a:pt x="212811" y="443471"/>
                        <a:pt x="211620" y="437930"/>
                        <a:pt x="210065" y="432487"/>
                      </a:cubicBezTo>
                      <a:cubicBezTo>
                        <a:pt x="203890" y="410874"/>
                        <a:pt x="207346" y="429409"/>
                        <a:pt x="201827" y="403654"/>
                      </a:cubicBezTo>
                      <a:cubicBezTo>
                        <a:pt x="198893" y="389963"/>
                        <a:pt x="198016" y="375748"/>
                        <a:pt x="193589" y="362465"/>
                      </a:cubicBezTo>
                      <a:cubicBezTo>
                        <a:pt x="189037" y="348807"/>
                        <a:pt x="189471" y="345768"/>
                        <a:pt x="189471" y="35422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9" name="フリーフォーム 848"/>
                <p:cNvSpPr/>
                <p:nvPr/>
              </p:nvSpPr>
              <p:spPr>
                <a:xfrm>
                  <a:off x="7620000" y="2364259"/>
                  <a:ext cx="65903" cy="123568"/>
                </a:xfrm>
                <a:custGeom>
                  <a:avLst/>
                  <a:gdLst>
                    <a:gd name="connsiteX0" fmla="*/ 41189 w 65903"/>
                    <a:gd name="connsiteY0" fmla="*/ 0 h 123568"/>
                    <a:gd name="connsiteX1" fmla="*/ 8238 w 65903"/>
                    <a:gd name="connsiteY1" fmla="*/ 12357 h 123568"/>
                    <a:gd name="connsiteX2" fmla="*/ 0 w 65903"/>
                    <a:gd name="connsiteY2" fmla="*/ 37071 h 123568"/>
                    <a:gd name="connsiteX3" fmla="*/ 20595 w 65903"/>
                    <a:gd name="connsiteY3" fmla="*/ 74141 h 123568"/>
                    <a:gd name="connsiteX4" fmla="*/ 41189 w 65903"/>
                    <a:gd name="connsiteY4" fmla="*/ 98855 h 123568"/>
                    <a:gd name="connsiteX5" fmla="*/ 65903 w 65903"/>
                    <a:gd name="connsiteY5" fmla="*/ 107092 h 123568"/>
                    <a:gd name="connsiteX6" fmla="*/ 61784 w 65903"/>
                    <a:gd name="connsiteY6" fmla="*/ 119449 h 123568"/>
                    <a:gd name="connsiteX7" fmla="*/ 41189 w 65903"/>
                    <a:gd name="connsiteY7" fmla="*/ 123568 h 1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03" h="123568">
                      <a:moveTo>
                        <a:pt x="41189" y="0"/>
                      </a:moveTo>
                      <a:cubicBezTo>
                        <a:pt x="32882" y="1661"/>
                        <a:pt x="14299" y="2660"/>
                        <a:pt x="8238" y="12357"/>
                      </a:cubicBezTo>
                      <a:cubicBezTo>
                        <a:pt x="3636" y="19721"/>
                        <a:pt x="0" y="37071"/>
                        <a:pt x="0" y="37071"/>
                      </a:cubicBezTo>
                      <a:cubicBezTo>
                        <a:pt x="13145" y="76504"/>
                        <a:pt x="42" y="49476"/>
                        <a:pt x="20595" y="74141"/>
                      </a:cubicBezTo>
                      <a:cubicBezTo>
                        <a:pt x="28110" y="83160"/>
                        <a:pt x="29983" y="92630"/>
                        <a:pt x="41189" y="98855"/>
                      </a:cubicBezTo>
                      <a:cubicBezTo>
                        <a:pt x="48780" y="103072"/>
                        <a:pt x="65903" y="107092"/>
                        <a:pt x="65903" y="107092"/>
                      </a:cubicBezTo>
                      <a:cubicBezTo>
                        <a:pt x="64530" y="111211"/>
                        <a:pt x="65397" y="117041"/>
                        <a:pt x="61784" y="119449"/>
                      </a:cubicBezTo>
                      <a:cubicBezTo>
                        <a:pt x="55959" y="123332"/>
                        <a:pt x="41189" y="123568"/>
                        <a:pt x="41189" y="1235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0" name="フリーフォーム 849"/>
                <p:cNvSpPr/>
                <p:nvPr/>
              </p:nvSpPr>
              <p:spPr>
                <a:xfrm>
                  <a:off x="7697189" y="2209151"/>
                  <a:ext cx="37070" cy="75117"/>
                </a:xfrm>
                <a:custGeom>
                  <a:avLst/>
                  <a:gdLst>
                    <a:gd name="connsiteX0" fmla="*/ 37070 w 37070"/>
                    <a:gd name="connsiteY0" fmla="*/ 0 h 75117"/>
                    <a:gd name="connsiteX1" fmla="*/ 28832 w 37070"/>
                    <a:gd name="connsiteY1" fmla="*/ 20595 h 75117"/>
                    <a:gd name="connsiteX2" fmla="*/ 20594 w 37070"/>
                    <a:gd name="connsiteY2" fmla="*/ 32952 h 75117"/>
                    <a:gd name="connsiteX3" fmla="*/ 12356 w 37070"/>
                    <a:gd name="connsiteY3" fmla="*/ 57665 h 75117"/>
                    <a:gd name="connsiteX4" fmla="*/ 8237 w 37070"/>
                    <a:gd name="connsiteY4" fmla="*/ 74141 h 75117"/>
                    <a:gd name="connsiteX5" fmla="*/ 0 w 37070"/>
                    <a:gd name="connsiteY5" fmla="*/ 74141 h 7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0" h="75117">
                      <a:moveTo>
                        <a:pt x="37070" y="0"/>
                      </a:moveTo>
                      <a:cubicBezTo>
                        <a:pt x="34324" y="6865"/>
                        <a:pt x="32139" y="13982"/>
                        <a:pt x="28832" y="20595"/>
                      </a:cubicBezTo>
                      <a:cubicBezTo>
                        <a:pt x="26618" y="25023"/>
                        <a:pt x="22605" y="28428"/>
                        <a:pt x="20594" y="32952"/>
                      </a:cubicBezTo>
                      <a:cubicBezTo>
                        <a:pt x="17067" y="40887"/>
                        <a:pt x="14462" y="49241"/>
                        <a:pt x="12356" y="57665"/>
                      </a:cubicBezTo>
                      <a:cubicBezTo>
                        <a:pt x="10983" y="63157"/>
                        <a:pt x="11633" y="69612"/>
                        <a:pt x="8237" y="74141"/>
                      </a:cubicBezTo>
                      <a:cubicBezTo>
                        <a:pt x="6590" y="76338"/>
                        <a:pt x="2746" y="74141"/>
                        <a:pt x="0" y="7414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1" name="フリーフォーム 850"/>
                <p:cNvSpPr/>
                <p:nvPr/>
              </p:nvSpPr>
              <p:spPr>
                <a:xfrm>
                  <a:off x="7734042" y="2261286"/>
                  <a:ext cx="71309" cy="54442"/>
                </a:xfrm>
                <a:custGeom>
                  <a:avLst/>
                  <a:gdLst>
                    <a:gd name="connsiteX0" fmla="*/ 46596 w 71309"/>
                    <a:gd name="connsiteY0" fmla="*/ 0 h 54442"/>
                    <a:gd name="connsiteX1" fmla="*/ 26001 w 71309"/>
                    <a:gd name="connsiteY1" fmla="*/ 4119 h 54442"/>
                    <a:gd name="connsiteX2" fmla="*/ 9526 w 71309"/>
                    <a:gd name="connsiteY2" fmla="*/ 41190 h 54442"/>
                    <a:gd name="connsiteX3" fmla="*/ 1288 w 71309"/>
                    <a:gd name="connsiteY3" fmla="*/ 53546 h 54442"/>
                    <a:gd name="connsiteX4" fmla="*/ 58953 w 71309"/>
                    <a:gd name="connsiteY4" fmla="*/ 49428 h 54442"/>
                    <a:gd name="connsiteX5" fmla="*/ 71309 w 71309"/>
                    <a:gd name="connsiteY5" fmla="*/ 49428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309" h="54442">
                      <a:moveTo>
                        <a:pt x="46596" y="0"/>
                      </a:moveTo>
                      <a:cubicBezTo>
                        <a:pt x="39731" y="1373"/>
                        <a:pt x="32080" y="646"/>
                        <a:pt x="26001" y="4119"/>
                      </a:cubicBezTo>
                      <a:cubicBezTo>
                        <a:pt x="16971" y="9279"/>
                        <a:pt x="12268" y="37078"/>
                        <a:pt x="9526" y="41190"/>
                      </a:cubicBezTo>
                      <a:cubicBezTo>
                        <a:pt x="6780" y="45309"/>
                        <a:pt x="-3595" y="52732"/>
                        <a:pt x="1288" y="53546"/>
                      </a:cubicBezTo>
                      <a:cubicBezTo>
                        <a:pt x="20296" y="56714"/>
                        <a:pt x="39716" y="50559"/>
                        <a:pt x="58953" y="49428"/>
                      </a:cubicBezTo>
                      <a:cubicBezTo>
                        <a:pt x="63065" y="49186"/>
                        <a:pt x="67190" y="49428"/>
                        <a:pt x="71309" y="49428"/>
                      </a:cubicBezTo>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2" name="フリーフォーム 851"/>
                <p:cNvSpPr/>
                <p:nvPr/>
              </p:nvSpPr>
              <p:spPr>
                <a:xfrm>
                  <a:off x="7479082" y="3225114"/>
                  <a:ext cx="128561" cy="107091"/>
                </a:xfrm>
                <a:custGeom>
                  <a:avLst/>
                  <a:gdLst>
                    <a:gd name="connsiteX0" fmla="*/ 128561 w 128561"/>
                    <a:gd name="connsiteY0" fmla="*/ 0 h 107091"/>
                    <a:gd name="connsiteX1" fmla="*/ 95610 w 128561"/>
                    <a:gd name="connsiteY1" fmla="*/ 8237 h 107091"/>
                    <a:gd name="connsiteX2" fmla="*/ 83253 w 128561"/>
                    <a:gd name="connsiteY2" fmla="*/ 16475 h 107091"/>
                    <a:gd name="connsiteX3" fmla="*/ 75015 w 128561"/>
                    <a:gd name="connsiteY3" fmla="*/ 28832 h 107091"/>
                    <a:gd name="connsiteX4" fmla="*/ 50302 w 128561"/>
                    <a:gd name="connsiteY4" fmla="*/ 53545 h 107091"/>
                    <a:gd name="connsiteX5" fmla="*/ 29707 w 128561"/>
                    <a:gd name="connsiteY5" fmla="*/ 74140 h 107091"/>
                    <a:gd name="connsiteX6" fmla="*/ 25588 w 128561"/>
                    <a:gd name="connsiteY6" fmla="*/ 86497 h 107091"/>
                    <a:gd name="connsiteX7" fmla="*/ 4994 w 128561"/>
                    <a:gd name="connsiteY7" fmla="*/ 107091 h 10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61" h="107091">
                      <a:moveTo>
                        <a:pt x="128561" y="0"/>
                      </a:moveTo>
                      <a:cubicBezTo>
                        <a:pt x="120725" y="1567"/>
                        <a:pt x="104055" y="4014"/>
                        <a:pt x="95610" y="8237"/>
                      </a:cubicBezTo>
                      <a:cubicBezTo>
                        <a:pt x="91182" y="10451"/>
                        <a:pt x="87372" y="13729"/>
                        <a:pt x="83253" y="16475"/>
                      </a:cubicBezTo>
                      <a:cubicBezTo>
                        <a:pt x="80507" y="20594"/>
                        <a:pt x="78304" y="25132"/>
                        <a:pt x="75015" y="28832"/>
                      </a:cubicBezTo>
                      <a:cubicBezTo>
                        <a:pt x="67275" y="37539"/>
                        <a:pt x="56764" y="43852"/>
                        <a:pt x="50302" y="53545"/>
                      </a:cubicBezTo>
                      <a:cubicBezTo>
                        <a:pt x="39318" y="70021"/>
                        <a:pt x="46183" y="63156"/>
                        <a:pt x="29707" y="74140"/>
                      </a:cubicBezTo>
                      <a:cubicBezTo>
                        <a:pt x="28334" y="78259"/>
                        <a:pt x="28658" y="83427"/>
                        <a:pt x="25588" y="86497"/>
                      </a:cubicBezTo>
                      <a:cubicBezTo>
                        <a:pt x="3648" y="108437"/>
                        <a:pt x="-6986" y="95111"/>
                        <a:pt x="4994" y="10709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3" name="フリーフォーム 852"/>
                <p:cNvSpPr/>
                <p:nvPr/>
              </p:nvSpPr>
              <p:spPr>
                <a:xfrm>
                  <a:off x="7504670" y="3233351"/>
                  <a:ext cx="193589" cy="103131"/>
                </a:xfrm>
                <a:custGeom>
                  <a:avLst/>
                  <a:gdLst>
                    <a:gd name="connsiteX0" fmla="*/ 0 w 193589"/>
                    <a:gd name="connsiteY0" fmla="*/ 78260 h 103131"/>
                    <a:gd name="connsiteX1" fmla="*/ 20595 w 193589"/>
                    <a:gd name="connsiteY1" fmla="*/ 94735 h 103131"/>
                    <a:gd name="connsiteX2" fmla="*/ 32952 w 193589"/>
                    <a:gd name="connsiteY2" fmla="*/ 102973 h 103131"/>
                    <a:gd name="connsiteX3" fmla="*/ 61784 w 193589"/>
                    <a:gd name="connsiteY3" fmla="*/ 98854 h 103131"/>
                    <a:gd name="connsiteX4" fmla="*/ 86498 w 193589"/>
                    <a:gd name="connsiteY4" fmla="*/ 86498 h 103131"/>
                    <a:gd name="connsiteX5" fmla="*/ 111211 w 193589"/>
                    <a:gd name="connsiteY5" fmla="*/ 78260 h 103131"/>
                    <a:gd name="connsiteX6" fmla="*/ 123568 w 193589"/>
                    <a:gd name="connsiteY6" fmla="*/ 74141 h 103131"/>
                    <a:gd name="connsiteX7" fmla="*/ 148281 w 193589"/>
                    <a:gd name="connsiteY7" fmla="*/ 57665 h 103131"/>
                    <a:gd name="connsiteX8" fmla="*/ 160638 w 193589"/>
                    <a:gd name="connsiteY8" fmla="*/ 49427 h 103131"/>
                    <a:gd name="connsiteX9" fmla="*/ 181233 w 193589"/>
                    <a:gd name="connsiteY9" fmla="*/ 12357 h 103131"/>
                    <a:gd name="connsiteX10" fmla="*/ 193589 w 193589"/>
                    <a:gd name="connsiteY10" fmla="*/ 0 h 10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589" h="103131">
                      <a:moveTo>
                        <a:pt x="0" y="78260"/>
                      </a:moveTo>
                      <a:cubicBezTo>
                        <a:pt x="6865" y="83752"/>
                        <a:pt x="13562" y="89460"/>
                        <a:pt x="20595" y="94735"/>
                      </a:cubicBezTo>
                      <a:cubicBezTo>
                        <a:pt x="24555" y="97705"/>
                        <a:pt x="28026" y="102480"/>
                        <a:pt x="32952" y="102973"/>
                      </a:cubicBezTo>
                      <a:cubicBezTo>
                        <a:pt x="42612" y="103939"/>
                        <a:pt x="52173" y="100227"/>
                        <a:pt x="61784" y="98854"/>
                      </a:cubicBezTo>
                      <a:cubicBezTo>
                        <a:pt x="106846" y="83833"/>
                        <a:pt x="38594" y="107788"/>
                        <a:pt x="86498" y="86498"/>
                      </a:cubicBezTo>
                      <a:cubicBezTo>
                        <a:pt x="94433" y="82971"/>
                        <a:pt x="102973" y="81006"/>
                        <a:pt x="111211" y="78260"/>
                      </a:cubicBezTo>
                      <a:cubicBezTo>
                        <a:pt x="115330" y="76887"/>
                        <a:pt x="119955" y="76549"/>
                        <a:pt x="123568" y="74141"/>
                      </a:cubicBezTo>
                      <a:lnTo>
                        <a:pt x="148281" y="57665"/>
                      </a:lnTo>
                      <a:lnTo>
                        <a:pt x="160638" y="49427"/>
                      </a:lnTo>
                      <a:cubicBezTo>
                        <a:pt x="165818" y="33888"/>
                        <a:pt x="167070" y="26521"/>
                        <a:pt x="181233" y="12357"/>
                      </a:cubicBezTo>
                      <a:lnTo>
                        <a:pt x="193589"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4" name="フリーフォーム 853"/>
                <p:cNvSpPr/>
                <p:nvPr/>
              </p:nvSpPr>
              <p:spPr>
                <a:xfrm>
                  <a:off x="6013622" y="2220097"/>
                  <a:ext cx="82378" cy="362704"/>
                </a:xfrm>
                <a:custGeom>
                  <a:avLst/>
                  <a:gdLst>
                    <a:gd name="connsiteX0" fmla="*/ 70021 w 82378"/>
                    <a:gd name="connsiteY0" fmla="*/ 0 h 362704"/>
                    <a:gd name="connsiteX1" fmla="*/ 78259 w 82378"/>
                    <a:gd name="connsiteY1" fmla="*/ 102973 h 362704"/>
                    <a:gd name="connsiteX2" fmla="*/ 82378 w 82378"/>
                    <a:gd name="connsiteY2" fmla="*/ 140044 h 362704"/>
                    <a:gd name="connsiteX3" fmla="*/ 78259 w 82378"/>
                    <a:gd name="connsiteY3" fmla="*/ 226541 h 362704"/>
                    <a:gd name="connsiteX4" fmla="*/ 74140 w 82378"/>
                    <a:gd name="connsiteY4" fmla="*/ 350108 h 362704"/>
                    <a:gd name="connsiteX5" fmla="*/ 37070 w 82378"/>
                    <a:gd name="connsiteY5" fmla="*/ 354227 h 362704"/>
                    <a:gd name="connsiteX6" fmla="*/ 20594 w 82378"/>
                    <a:gd name="connsiteY6" fmla="*/ 358346 h 362704"/>
                    <a:gd name="connsiteX7" fmla="*/ 8237 w 82378"/>
                    <a:gd name="connsiteY7" fmla="*/ 362465 h 362704"/>
                    <a:gd name="connsiteX8" fmla="*/ 0 w 82378"/>
                    <a:gd name="connsiteY8" fmla="*/ 362465 h 3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378" h="362704">
                      <a:moveTo>
                        <a:pt x="70021" y="0"/>
                      </a:moveTo>
                      <a:cubicBezTo>
                        <a:pt x="78846" y="70602"/>
                        <a:pt x="69675" y="-8620"/>
                        <a:pt x="78259" y="102973"/>
                      </a:cubicBezTo>
                      <a:cubicBezTo>
                        <a:pt x="79213" y="115369"/>
                        <a:pt x="81005" y="127687"/>
                        <a:pt x="82378" y="140044"/>
                      </a:cubicBezTo>
                      <a:cubicBezTo>
                        <a:pt x="81005" y="168876"/>
                        <a:pt x="79390" y="197698"/>
                        <a:pt x="78259" y="226541"/>
                      </a:cubicBezTo>
                      <a:cubicBezTo>
                        <a:pt x="76644" y="267721"/>
                        <a:pt x="86792" y="310886"/>
                        <a:pt x="74140" y="350108"/>
                      </a:cubicBezTo>
                      <a:cubicBezTo>
                        <a:pt x="70323" y="361940"/>
                        <a:pt x="49427" y="352854"/>
                        <a:pt x="37070" y="354227"/>
                      </a:cubicBezTo>
                      <a:cubicBezTo>
                        <a:pt x="31578" y="355600"/>
                        <a:pt x="26037" y="356791"/>
                        <a:pt x="20594" y="358346"/>
                      </a:cubicBezTo>
                      <a:cubicBezTo>
                        <a:pt x="16419" y="359539"/>
                        <a:pt x="12494" y="361613"/>
                        <a:pt x="8237" y="362465"/>
                      </a:cubicBezTo>
                      <a:cubicBezTo>
                        <a:pt x="5545" y="363003"/>
                        <a:pt x="2746" y="362465"/>
                        <a:pt x="0" y="36246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5" name="フリーフォーム 854"/>
                <p:cNvSpPr/>
                <p:nvPr/>
              </p:nvSpPr>
              <p:spPr>
                <a:xfrm>
                  <a:off x="6091881" y="2323070"/>
                  <a:ext cx="53579" cy="20595"/>
                </a:xfrm>
                <a:custGeom>
                  <a:avLst/>
                  <a:gdLst>
                    <a:gd name="connsiteX0" fmla="*/ 0 w 53579"/>
                    <a:gd name="connsiteY0" fmla="*/ 0 h 20595"/>
                    <a:gd name="connsiteX1" fmla="*/ 41189 w 53579"/>
                    <a:gd name="connsiteY1" fmla="*/ 12357 h 20595"/>
                    <a:gd name="connsiteX2" fmla="*/ 53546 w 53579"/>
                    <a:gd name="connsiteY2" fmla="*/ 20595 h 20595"/>
                  </a:gdLst>
                  <a:ahLst/>
                  <a:cxnLst>
                    <a:cxn ang="0">
                      <a:pos x="connsiteX0" y="connsiteY0"/>
                    </a:cxn>
                    <a:cxn ang="0">
                      <a:pos x="connsiteX1" y="connsiteY1"/>
                    </a:cxn>
                    <a:cxn ang="0">
                      <a:pos x="connsiteX2" y="connsiteY2"/>
                    </a:cxn>
                  </a:cxnLst>
                  <a:rect l="l" t="t" r="r" b="b"/>
                  <a:pathLst>
                    <a:path w="53579" h="20595">
                      <a:moveTo>
                        <a:pt x="0" y="0"/>
                      </a:moveTo>
                      <a:cubicBezTo>
                        <a:pt x="52438" y="7491"/>
                        <a:pt x="11218" y="-2629"/>
                        <a:pt x="41189" y="12357"/>
                      </a:cubicBezTo>
                      <a:cubicBezTo>
                        <a:pt x="54849" y="19187"/>
                        <a:pt x="53546" y="11414"/>
                        <a:pt x="53546" y="2059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6" name="フリーフォーム 855"/>
                <p:cNvSpPr/>
                <p:nvPr/>
              </p:nvSpPr>
              <p:spPr>
                <a:xfrm>
                  <a:off x="6038335" y="2360141"/>
                  <a:ext cx="49427" cy="12356"/>
                </a:xfrm>
                <a:custGeom>
                  <a:avLst/>
                  <a:gdLst>
                    <a:gd name="connsiteX0" fmla="*/ 0 w 49427"/>
                    <a:gd name="connsiteY0" fmla="*/ 12356 h 12356"/>
                    <a:gd name="connsiteX1" fmla="*/ 45308 w 49427"/>
                    <a:gd name="connsiteY1" fmla="*/ 4118 h 12356"/>
                    <a:gd name="connsiteX2" fmla="*/ 49427 w 49427"/>
                    <a:gd name="connsiteY2" fmla="*/ 0 h 12356"/>
                  </a:gdLst>
                  <a:ahLst/>
                  <a:cxnLst>
                    <a:cxn ang="0">
                      <a:pos x="connsiteX0" y="connsiteY0"/>
                    </a:cxn>
                    <a:cxn ang="0">
                      <a:pos x="connsiteX1" y="connsiteY1"/>
                    </a:cxn>
                    <a:cxn ang="0">
                      <a:pos x="connsiteX2" y="connsiteY2"/>
                    </a:cxn>
                  </a:cxnLst>
                  <a:rect l="l" t="t" r="r" b="b"/>
                  <a:pathLst>
                    <a:path w="49427" h="12356">
                      <a:moveTo>
                        <a:pt x="0" y="12356"/>
                      </a:moveTo>
                      <a:cubicBezTo>
                        <a:pt x="8536" y="11137"/>
                        <a:pt x="34516" y="8434"/>
                        <a:pt x="45308" y="4118"/>
                      </a:cubicBezTo>
                      <a:cubicBezTo>
                        <a:pt x="47111" y="3397"/>
                        <a:pt x="48054" y="1373"/>
                        <a:pt x="49427" y="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7" name="フリーフォーム 856"/>
                <p:cNvSpPr/>
                <p:nvPr/>
              </p:nvSpPr>
              <p:spPr>
                <a:xfrm>
                  <a:off x="6104238" y="2566086"/>
                  <a:ext cx="65903" cy="8478"/>
                </a:xfrm>
                <a:custGeom>
                  <a:avLst/>
                  <a:gdLst>
                    <a:gd name="connsiteX0" fmla="*/ 0 w 65903"/>
                    <a:gd name="connsiteY0" fmla="*/ 0 h 8478"/>
                    <a:gd name="connsiteX1" fmla="*/ 37070 w 65903"/>
                    <a:gd name="connsiteY1" fmla="*/ 4119 h 8478"/>
                    <a:gd name="connsiteX2" fmla="*/ 65903 w 65903"/>
                    <a:gd name="connsiteY2" fmla="*/ 8238 h 8478"/>
                  </a:gdLst>
                  <a:ahLst/>
                  <a:cxnLst>
                    <a:cxn ang="0">
                      <a:pos x="connsiteX0" y="connsiteY0"/>
                    </a:cxn>
                    <a:cxn ang="0">
                      <a:pos x="connsiteX1" y="connsiteY1"/>
                    </a:cxn>
                    <a:cxn ang="0">
                      <a:pos x="connsiteX2" y="connsiteY2"/>
                    </a:cxn>
                  </a:cxnLst>
                  <a:rect l="l" t="t" r="r" b="b"/>
                  <a:pathLst>
                    <a:path w="65903" h="8478">
                      <a:moveTo>
                        <a:pt x="0" y="0"/>
                      </a:moveTo>
                      <a:cubicBezTo>
                        <a:pt x="12357" y="1373"/>
                        <a:pt x="24806" y="2075"/>
                        <a:pt x="37070" y="4119"/>
                      </a:cubicBezTo>
                      <a:cubicBezTo>
                        <a:pt x="72204" y="9975"/>
                        <a:pt x="22865" y="8238"/>
                        <a:pt x="65903" y="823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8" name="フリーフォーム 857"/>
                <p:cNvSpPr/>
                <p:nvPr/>
              </p:nvSpPr>
              <p:spPr>
                <a:xfrm>
                  <a:off x="6103307" y="1960605"/>
                  <a:ext cx="17411" cy="168876"/>
                </a:xfrm>
                <a:custGeom>
                  <a:avLst/>
                  <a:gdLst>
                    <a:gd name="connsiteX0" fmla="*/ 17407 w 17411"/>
                    <a:gd name="connsiteY0" fmla="*/ 0 h 168876"/>
                    <a:gd name="connsiteX1" fmla="*/ 931 w 17411"/>
                    <a:gd name="connsiteY1" fmla="*/ 20595 h 168876"/>
                    <a:gd name="connsiteX2" fmla="*/ 5050 w 17411"/>
                    <a:gd name="connsiteY2" fmla="*/ 82379 h 168876"/>
                    <a:gd name="connsiteX3" fmla="*/ 13288 w 17411"/>
                    <a:gd name="connsiteY3" fmla="*/ 123568 h 168876"/>
                    <a:gd name="connsiteX4" fmla="*/ 17407 w 17411"/>
                    <a:gd name="connsiteY4" fmla="*/ 168876 h 168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1" h="168876">
                      <a:moveTo>
                        <a:pt x="17407" y="0"/>
                      </a:moveTo>
                      <a:cubicBezTo>
                        <a:pt x="11915" y="6865"/>
                        <a:pt x="2235" y="11901"/>
                        <a:pt x="931" y="20595"/>
                      </a:cubicBezTo>
                      <a:cubicBezTo>
                        <a:pt x="-2131" y="41007"/>
                        <a:pt x="3181" y="61823"/>
                        <a:pt x="5050" y="82379"/>
                      </a:cubicBezTo>
                      <a:cubicBezTo>
                        <a:pt x="7416" y="108409"/>
                        <a:pt x="7157" y="105176"/>
                        <a:pt x="13288" y="123568"/>
                      </a:cubicBezTo>
                      <a:cubicBezTo>
                        <a:pt x="17710" y="163367"/>
                        <a:pt x="17407" y="148205"/>
                        <a:pt x="17407" y="168876"/>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9" name="フリーフォーム 858"/>
                <p:cNvSpPr/>
                <p:nvPr/>
              </p:nvSpPr>
              <p:spPr>
                <a:xfrm>
                  <a:off x="6124318" y="1725827"/>
                  <a:ext cx="25228" cy="201827"/>
                </a:xfrm>
                <a:custGeom>
                  <a:avLst/>
                  <a:gdLst>
                    <a:gd name="connsiteX0" fmla="*/ 25228 w 25228"/>
                    <a:gd name="connsiteY0" fmla="*/ 0 h 201827"/>
                    <a:gd name="connsiteX1" fmla="*/ 12871 w 25228"/>
                    <a:gd name="connsiteY1" fmla="*/ 45308 h 201827"/>
                    <a:gd name="connsiteX2" fmla="*/ 514 w 25228"/>
                    <a:gd name="connsiteY2" fmla="*/ 90616 h 201827"/>
                    <a:gd name="connsiteX3" fmla="*/ 514 w 25228"/>
                    <a:gd name="connsiteY3" fmla="*/ 201827 h 201827"/>
                  </a:gdLst>
                  <a:ahLst/>
                  <a:cxnLst>
                    <a:cxn ang="0">
                      <a:pos x="connsiteX0" y="connsiteY0"/>
                    </a:cxn>
                    <a:cxn ang="0">
                      <a:pos x="connsiteX1" y="connsiteY1"/>
                    </a:cxn>
                    <a:cxn ang="0">
                      <a:pos x="connsiteX2" y="connsiteY2"/>
                    </a:cxn>
                    <a:cxn ang="0">
                      <a:pos x="connsiteX3" y="connsiteY3"/>
                    </a:cxn>
                  </a:cxnLst>
                  <a:rect l="l" t="t" r="r" b="b"/>
                  <a:pathLst>
                    <a:path w="25228" h="201827">
                      <a:moveTo>
                        <a:pt x="25228" y="0"/>
                      </a:moveTo>
                      <a:cubicBezTo>
                        <a:pt x="7591" y="44092"/>
                        <a:pt x="25318" y="-4480"/>
                        <a:pt x="12871" y="45308"/>
                      </a:cubicBezTo>
                      <a:cubicBezTo>
                        <a:pt x="9010" y="60752"/>
                        <a:pt x="1023" y="74334"/>
                        <a:pt x="514" y="90616"/>
                      </a:cubicBezTo>
                      <a:cubicBezTo>
                        <a:pt x="-644" y="127668"/>
                        <a:pt x="514" y="164757"/>
                        <a:pt x="514" y="201827"/>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0" name="フリーフォーム 859"/>
                <p:cNvSpPr/>
                <p:nvPr/>
              </p:nvSpPr>
              <p:spPr>
                <a:xfrm>
                  <a:off x="6190735" y="1659924"/>
                  <a:ext cx="94735" cy="28833"/>
                </a:xfrm>
                <a:custGeom>
                  <a:avLst/>
                  <a:gdLst>
                    <a:gd name="connsiteX0" fmla="*/ 0 w 94735"/>
                    <a:gd name="connsiteY0" fmla="*/ 28833 h 28833"/>
                    <a:gd name="connsiteX1" fmla="*/ 20595 w 94735"/>
                    <a:gd name="connsiteY1" fmla="*/ 16476 h 28833"/>
                    <a:gd name="connsiteX2" fmla="*/ 70022 w 94735"/>
                    <a:gd name="connsiteY2" fmla="*/ 8238 h 28833"/>
                    <a:gd name="connsiteX3" fmla="*/ 94735 w 94735"/>
                    <a:gd name="connsiteY3" fmla="*/ 0 h 28833"/>
                  </a:gdLst>
                  <a:ahLst/>
                  <a:cxnLst>
                    <a:cxn ang="0">
                      <a:pos x="connsiteX0" y="connsiteY0"/>
                    </a:cxn>
                    <a:cxn ang="0">
                      <a:pos x="connsiteX1" y="connsiteY1"/>
                    </a:cxn>
                    <a:cxn ang="0">
                      <a:pos x="connsiteX2" y="connsiteY2"/>
                    </a:cxn>
                    <a:cxn ang="0">
                      <a:pos x="connsiteX3" y="connsiteY3"/>
                    </a:cxn>
                  </a:cxnLst>
                  <a:rect l="l" t="t" r="r" b="b"/>
                  <a:pathLst>
                    <a:path w="94735" h="28833">
                      <a:moveTo>
                        <a:pt x="0" y="28833"/>
                      </a:moveTo>
                      <a:cubicBezTo>
                        <a:pt x="6865" y="24714"/>
                        <a:pt x="13434" y="20056"/>
                        <a:pt x="20595" y="16476"/>
                      </a:cubicBezTo>
                      <a:cubicBezTo>
                        <a:pt x="34397" y="9575"/>
                        <a:pt x="58274" y="9543"/>
                        <a:pt x="70022" y="8238"/>
                      </a:cubicBezTo>
                      <a:lnTo>
                        <a:pt x="94735" y="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1" name="フリーフォーム 860"/>
                <p:cNvSpPr/>
                <p:nvPr/>
              </p:nvSpPr>
              <p:spPr>
                <a:xfrm>
                  <a:off x="6322541" y="1655596"/>
                  <a:ext cx="45308" cy="4328"/>
                </a:xfrm>
                <a:custGeom>
                  <a:avLst/>
                  <a:gdLst>
                    <a:gd name="connsiteX0" fmla="*/ 0 w 45308"/>
                    <a:gd name="connsiteY0" fmla="*/ 4328 h 4328"/>
                    <a:gd name="connsiteX1" fmla="*/ 45308 w 45308"/>
                    <a:gd name="connsiteY1" fmla="*/ 209 h 4328"/>
                  </a:gdLst>
                  <a:ahLst/>
                  <a:cxnLst>
                    <a:cxn ang="0">
                      <a:pos x="connsiteX0" y="connsiteY0"/>
                    </a:cxn>
                    <a:cxn ang="0">
                      <a:pos x="connsiteX1" y="connsiteY1"/>
                    </a:cxn>
                  </a:cxnLst>
                  <a:rect l="l" t="t" r="r" b="b"/>
                  <a:pathLst>
                    <a:path w="45308" h="4328">
                      <a:moveTo>
                        <a:pt x="0" y="4328"/>
                      </a:moveTo>
                      <a:cubicBezTo>
                        <a:pt x="28672" y="-1407"/>
                        <a:pt x="13593" y="209"/>
                        <a:pt x="45308" y="20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2" name="フリーフォーム 861"/>
                <p:cNvSpPr/>
                <p:nvPr/>
              </p:nvSpPr>
              <p:spPr>
                <a:xfrm>
                  <a:off x="6404919" y="1667882"/>
                  <a:ext cx="49427" cy="4399"/>
                </a:xfrm>
                <a:custGeom>
                  <a:avLst/>
                  <a:gdLst>
                    <a:gd name="connsiteX0" fmla="*/ 0 w 49427"/>
                    <a:gd name="connsiteY0" fmla="*/ 4399 h 4399"/>
                    <a:gd name="connsiteX1" fmla="*/ 49427 w 49427"/>
                    <a:gd name="connsiteY1" fmla="*/ 280 h 4399"/>
                  </a:gdLst>
                  <a:ahLst/>
                  <a:cxnLst>
                    <a:cxn ang="0">
                      <a:pos x="connsiteX0" y="connsiteY0"/>
                    </a:cxn>
                    <a:cxn ang="0">
                      <a:pos x="connsiteX1" y="connsiteY1"/>
                    </a:cxn>
                  </a:cxnLst>
                  <a:rect l="l" t="t" r="r" b="b"/>
                  <a:pathLst>
                    <a:path w="49427" h="4399">
                      <a:moveTo>
                        <a:pt x="0" y="4399"/>
                      </a:moveTo>
                      <a:cubicBezTo>
                        <a:pt x="30019" y="-1605"/>
                        <a:pt x="13594" y="280"/>
                        <a:pt x="49427" y="28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3" name="フリーフォーム 862"/>
                <p:cNvSpPr/>
                <p:nvPr/>
              </p:nvSpPr>
              <p:spPr>
                <a:xfrm>
                  <a:off x="6487297" y="1668162"/>
                  <a:ext cx="45308" cy="0"/>
                </a:xfrm>
                <a:custGeom>
                  <a:avLst/>
                  <a:gdLst>
                    <a:gd name="connsiteX0" fmla="*/ 0 w 45308"/>
                    <a:gd name="connsiteY0" fmla="*/ 0 h 0"/>
                    <a:gd name="connsiteX1" fmla="*/ 45308 w 45308"/>
                    <a:gd name="connsiteY1" fmla="*/ 0 h 0"/>
                  </a:gdLst>
                  <a:ahLst/>
                  <a:cxnLst>
                    <a:cxn ang="0">
                      <a:pos x="connsiteX0" y="connsiteY0"/>
                    </a:cxn>
                    <a:cxn ang="0">
                      <a:pos x="connsiteX1" y="connsiteY1"/>
                    </a:cxn>
                  </a:cxnLst>
                  <a:rect l="l" t="t" r="r" b="b"/>
                  <a:pathLst>
                    <a:path w="45308">
                      <a:moveTo>
                        <a:pt x="0" y="0"/>
                      </a:moveTo>
                      <a:lnTo>
                        <a:pt x="45308" y="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4" name="フリーフォーム 863"/>
                <p:cNvSpPr/>
                <p:nvPr/>
              </p:nvSpPr>
              <p:spPr>
                <a:xfrm>
                  <a:off x="6565557" y="1668162"/>
                  <a:ext cx="78259" cy="8295"/>
                </a:xfrm>
                <a:custGeom>
                  <a:avLst/>
                  <a:gdLst>
                    <a:gd name="connsiteX0" fmla="*/ 0 w 78259"/>
                    <a:gd name="connsiteY0" fmla="*/ 0 h 8295"/>
                    <a:gd name="connsiteX1" fmla="*/ 57665 w 78259"/>
                    <a:gd name="connsiteY1" fmla="*/ 4119 h 8295"/>
                    <a:gd name="connsiteX2" fmla="*/ 78259 w 78259"/>
                    <a:gd name="connsiteY2" fmla="*/ 8238 h 8295"/>
                  </a:gdLst>
                  <a:ahLst/>
                  <a:cxnLst>
                    <a:cxn ang="0">
                      <a:pos x="connsiteX0" y="connsiteY0"/>
                    </a:cxn>
                    <a:cxn ang="0">
                      <a:pos x="connsiteX1" y="connsiteY1"/>
                    </a:cxn>
                    <a:cxn ang="0">
                      <a:pos x="connsiteX2" y="connsiteY2"/>
                    </a:cxn>
                  </a:cxnLst>
                  <a:rect l="l" t="t" r="r" b="b"/>
                  <a:pathLst>
                    <a:path w="78259" h="8295">
                      <a:moveTo>
                        <a:pt x="0" y="0"/>
                      </a:moveTo>
                      <a:cubicBezTo>
                        <a:pt x="19222" y="1373"/>
                        <a:pt x="38526" y="1867"/>
                        <a:pt x="57665" y="4119"/>
                      </a:cubicBezTo>
                      <a:cubicBezTo>
                        <a:pt x="100057" y="9106"/>
                        <a:pt x="48329" y="8238"/>
                        <a:pt x="78259" y="823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5" name="フリーフォーム 864"/>
                <p:cNvSpPr/>
                <p:nvPr/>
              </p:nvSpPr>
              <p:spPr>
                <a:xfrm>
                  <a:off x="6676768" y="1680519"/>
                  <a:ext cx="78259" cy="16479"/>
                </a:xfrm>
                <a:custGeom>
                  <a:avLst/>
                  <a:gdLst>
                    <a:gd name="connsiteX0" fmla="*/ 0 w 78259"/>
                    <a:gd name="connsiteY0" fmla="*/ 0 h 16479"/>
                    <a:gd name="connsiteX1" fmla="*/ 41189 w 78259"/>
                    <a:gd name="connsiteY1" fmla="*/ 4119 h 16479"/>
                    <a:gd name="connsiteX2" fmla="*/ 53546 w 78259"/>
                    <a:gd name="connsiteY2" fmla="*/ 12357 h 16479"/>
                    <a:gd name="connsiteX3" fmla="*/ 78259 w 78259"/>
                    <a:gd name="connsiteY3" fmla="*/ 16476 h 16479"/>
                  </a:gdLst>
                  <a:ahLst/>
                  <a:cxnLst>
                    <a:cxn ang="0">
                      <a:pos x="connsiteX0" y="connsiteY0"/>
                    </a:cxn>
                    <a:cxn ang="0">
                      <a:pos x="connsiteX1" y="connsiteY1"/>
                    </a:cxn>
                    <a:cxn ang="0">
                      <a:pos x="connsiteX2" y="connsiteY2"/>
                    </a:cxn>
                    <a:cxn ang="0">
                      <a:pos x="connsiteX3" y="connsiteY3"/>
                    </a:cxn>
                  </a:cxnLst>
                  <a:rect l="l" t="t" r="r" b="b"/>
                  <a:pathLst>
                    <a:path w="78259" h="16479">
                      <a:moveTo>
                        <a:pt x="0" y="0"/>
                      </a:moveTo>
                      <a:cubicBezTo>
                        <a:pt x="13730" y="1373"/>
                        <a:pt x="27744" y="1016"/>
                        <a:pt x="41189" y="4119"/>
                      </a:cubicBezTo>
                      <a:cubicBezTo>
                        <a:pt x="46013" y="5232"/>
                        <a:pt x="48911" y="10619"/>
                        <a:pt x="53546" y="12357"/>
                      </a:cubicBezTo>
                      <a:cubicBezTo>
                        <a:pt x="65248" y="16745"/>
                        <a:pt x="69147" y="16476"/>
                        <a:pt x="78259" y="16476"/>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6" name="フリーフォーム 865"/>
                <p:cNvSpPr/>
                <p:nvPr/>
              </p:nvSpPr>
              <p:spPr>
                <a:xfrm>
                  <a:off x="6779741" y="1709351"/>
                  <a:ext cx="325394" cy="148281"/>
                </a:xfrm>
                <a:custGeom>
                  <a:avLst/>
                  <a:gdLst>
                    <a:gd name="connsiteX0" fmla="*/ 0 w 325394"/>
                    <a:gd name="connsiteY0" fmla="*/ 0 h 148281"/>
                    <a:gd name="connsiteX1" fmla="*/ 37070 w 325394"/>
                    <a:gd name="connsiteY1" fmla="*/ 4119 h 148281"/>
                    <a:gd name="connsiteX2" fmla="*/ 78259 w 325394"/>
                    <a:gd name="connsiteY2" fmla="*/ 16476 h 148281"/>
                    <a:gd name="connsiteX3" fmla="*/ 90616 w 325394"/>
                    <a:gd name="connsiteY3" fmla="*/ 20595 h 148281"/>
                    <a:gd name="connsiteX4" fmla="*/ 127686 w 325394"/>
                    <a:gd name="connsiteY4" fmla="*/ 45308 h 148281"/>
                    <a:gd name="connsiteX5" fmla="*/ 140043 w 325394"/>
                    <a:gd name="connsiteY5" fmla="*/ 53546 h 148281"/>
                    <a:gd name="connsiteX6" fmla="*/ 152400 w 325394"/>
                    <a:gd name="connsiteY6" fmla="*/ 57665 h 148281"/>
                    <a:gd name="connsiteX7" fmla="*/ 177113 w 325394"/>
                    <a:gd name="connsiteY7" fmla="*/ 70022 h 148281"/>
                    <a:gd name="connsiteX8" fmla="*/ 201827 w 325394"/>
                    <a:gd name="connsiteY8" fmla="*/ 82379 h 148281"/>
                    <a:gd name="connsiteX9" fmla="*/ 238897 w 325394"/>
                    <a:gd name="connsiteY9" fmla="*/ 102973 h 148281"/>
                    <a:gd name="connsiteX10" fmla="*/ 263610 w 325394"/>
                    <a:gd name="connsiteY10" fmla="*/ 115330 h 148281"/>
                    <a:gd name="connsiteX11" fmla="*/ 288324 w 325394"/>
                    <a:gd name="connsiteY11" fmla="*/ 131806 h 148281"/>
                    <a:gd name="connsiteX12" fmla="*/ 300681 w 325394"/>
                    <a:gd name="connsiteY12" fmla="*/ 140044 h 148281"/>
                    <a:gd name="connsiteX13" fmla="*/ 325394 w 325394"/>
                    <a:gd name="connsiteY13" fmla="*/ 148281 h 14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5394" h="148281">
                      <a:moveTo>
                        <a:pt x="0" y="0"/>
                      </a:moveTo>
                      <a:cubicBezTo>
                        <a:pt x="12357" y="1373"/>
                        <a:pt x="24782" y="2228"/>
                        <a:pt x="37070" y="4119"/>
                      </a:cubicBezTo>
                      <a:cubicBezTo>
                        <a:pt x="48629" y="5897"/>
                        <a:pt x="68640" y="13270"/>
                        <a:pt x="78259" y="16476"/>
                      </a:cubicBezTo>
                      <a:cubicBezTo>
                        <a:pt x="82378" y="17849"/>
                        <a:pt x="87003" y="18187"/>
                        <a:pt x="90616" y="20595"/>
                      </a:cubicBezTo>
                      <a:lnTo>
                        <a:pt x="127686" y="45308"/>
                      </a:lnTo>
                      <a:cubicBezTo>
                        <a:pt x="131805" y="48054"/>
                        <a:pt x="135347" y="51981"/>
                        <a:pt x="140043" y="53546"/>
                      </a:cubicBezTo>
                      <a:lnTo>
                        <a:pt x="152400" y="57665"/>
                      </a:lnTo>
                      <a:cubicBezTo>
                        <a:pt x="187805" y="81270"/>
                        <a:pt x="143012" y="52972"/>
                        <a:pt x="177113" y="70022"/>
                      </a:cubicBezTo>
                      <a:cubicBezTo>
                        <a:pt x="209052" y="85992"/>
                        <a:pt x="170767" y="72026"/>
                        <a:pt x="201827" y="82379"/>
                      </a:cubicBezTo>
                      <a:cubicBezTo>
                        <a:pt x="240607" y="121159"/>
                        <a:pt x="178417" y="62653"/>
                        <a:pt x="238897" y="102973"/>
                      </a:cubicBezTo>
                      <a:cubicBezTo>
                        <a:pt x="254866" y="113619"/>
                        <a:pt x="246558" y="109645"/>
                        <a:pt x="263610" y="115330"/>
                      </a:cubicBezTo>
                      <a:cubicBezTo>
                        <a:pt x="287035" y="138755"/>
                        <a:pt x="264480" y="119884"/>
                        <a:pt x="288324" y="131806"/>
                      </a:cubicBezTo>
                      <a:cubicBezTo>
                        <a:pt x="292752" y="134020"/>
                        <a:pt x="296157" y="138033"/>
                        <a:pt x="300681" y="140044"/>
                      </a:cubicBezTo>
                      <a:cubicBezTo>
                        <a:pt x="308616" y="143570"/>
                        <a:pt x="325394" y="148281"/>
                        <a:pt x="325394" y="14828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7" name="フリーフォーム 866"/>
                <p:cNvSpPr/>
                <p:nvPr/>
              </p:nvSpPr>
              <p:spPr>
                <a:xfrm>
                  <a:off x="7146324" y="1878227"/>
                  <a:ext cx="49427" cy="20724"/>
                </a:xfrm>
                <a:custGeom>
                  <a:avLst/>
                  <a:gdLst>
                    <a:gd name="connsiteX0" fmla="*/ 0 w 49427"/>
                    <a:gd name="connsiteY0" fmla="*/ 0 h 20724"/>
                    <a:gd name="connsiteX1" fmla="*/ 32952 w 49427"/>
                    <a:gd name="connsiteY1" fmla="*/ 8238 h 20724"/>
                    <a:gd name="connsiteX2" fmla="*/ 49427 w 49427"/>
                    <a:gd name="connsiteY2" fmla="*/ 20595 h 20724"/>
                  </a:gdLst>
                  <a:ahLst/>
                  <a:cxnLst>
                    <a:cxn ang="0">
                      <a:pos x="connsiteX0" y="connsiteY0"/>
                    </a:cxn>
                    <a:cxn ang="0">
                      <a:pos x="connsiteX1" y="connsiteY1"/>
                    </a:cxn>
                    <a:cxn ang="0">
                      <a:pos x="connsiteX2" y="connsiteY2"/>
                    </a:cxn>
                  </a:cxnLst>
                  <a:rect l="l" t="t" r="r" b="b"/>
                  <a:pathLst>
                    <a:path w="49427" h="20724">
                      <a:moveTo>
                        <a:pt x="0" y="0"/>
                      </a:moveTo>
                      <a:cubicBezTo>
                        <a:pt x="1026" y="205"/>
                        <a:pt x="28730" y="4860"/>
                        <a:pt x="32952" y="8238"/>
                      </a:cubicBezTo>
                      <a:cubicBezTo>
                        <a:pt x="51254" y="22880"/>
                        <a:pt x="31503" y="20595"/>
                        <a:pt x="49427" y="2059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8" name="フリーフォーム 867"/>
                <p:cNvSpPr/>
                <p:nvPr/>
              </p:nvSpPr>
              <p:spPr>
                <a:xfrm>
                  <a:off x="7269892" y="1977081"/>
                  <a:ext cx="28832" cy="41189"/>
                </a:xfrm>
                <a:custGeom>
                  <a:avLst/>
                  <a:gdLst>
                    <a:gd name="connsiteX0" fmla="*/ 0 w 28832"/>
                    <a:gd name="connsiteY0" fmla="*/ 0 h 41189"/>
                    <a:gd name="connsiteX1" fmla="*/ 28832 w 28832"/>
                    <a:gd name="connsiteY1" fmla="*/ 41189 h 41189"/>
                  </a:gdLst>
                  <a:ahLst/>
                  <a:cxnLst>
                    <a:cxn ang="0">
                      <a:pos x="connsiteX0" y="connsiteY0"/>
                    </a:cxn>
                    <a:cxn ang="0">
                      <a:pos x="connsiteX1" y="connsiteY1"/>
                    </a:cxn>
                  </a:cxnLst>
                  <a:rect l="l" t="t" r="r" b="b"/>
                  <a:pathLst>
                    <a:path w="28832" h="41189">
                      <a:moveTo>
                        <a:pt x="0" y="0"/>
                      </a:moveTo>
                      <a:cubicBezTo>
                        <a:pt x="22652" y="36244"/>
                        <a:pt x="11435" y="23792"/>
                        <a:pt x="28832" y="4118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9" name="フリーフォーム 868"/>
                <p:cNvSpPr/>
                <p:nvPr/>
              </p:nvSpPr>
              <p:spPr>
                <a:xfrm>
                  <a:off x="7315200" y="2047103"/>
                  <a:ext cx="45308" cy="37070"/>
                </a:xfrm>
                <a:custGeom>
                  <a:avLst/>
                  <a:gdLst>
                    <a:gd name="connsiteX0" fmla="*/ 0 w 45308"/>
                    <a:gd name="connsiteY0" fmla="*/ 0 h 37070"/>
                    <a:gd name="connsiteX1" fmla="*/ 28832 w 45308"/>
                    <a:gd name="connsiteY1" fmla="*/ 24713 h 37070"/>
                    <a:gd name="connsiteX2" fmla="*/ 41189 w 45308"/>
                    <a:gd name="connsiteY2" fmla="*/ 32951 h 37070"/>
                    <a:gd name="connsiteX3" fmla="*/ 45308 w 45308"/>
                    <a:gd name="connsiteY3" fmla="*/ 37070 h 37070"/>
                  </a:gdLst>
                  <a:ahLst/>
                  <a:cxnLst>
                    <a:cxn ang="0">
                      <a:pos x="connsiteX0" y="connsiteY0"/>
                    </a:cxn>
                    <a:cxn ang="0">
                      <a:pos x="connsiteX1" y="connsiteY1"/>
                    </a:cxn>
                    <a:cxn ang="0">
                      <a:pos x="connsiteX2" y="connsiteY2"/>
                    </a:cxn>
                    <a:cxn ang="0">
                      <a:pos x="connsiteX3" y="connsiteY3"/>
                    </a:cxn>
                  </a:cxnLst>
                  <a:rect l="l" t="t" r="r" b="b"/>
                  <a:pathLst>
                    <a:path w="45308" h="37070">
                      <a:moveTo>
                        <a:pt x="0" y="0"/>
                      </a:moveTo>
                      <a:cubicBezTo>
                        <a:pt x="50469" y="30279"/>
                        <a:pt x="307" y="-3813"/>
                        <a:pt x="28832" y="24713"/>
                      </a:cubicBezTo>
                      <a:cubicBezTo>
                        <a:pt x="32332" y="28214"/>
                        <a:pt x="37229" y="29981"/>
                        <a:pt x="41189" y="32951"/>
                      </a:cubicBezTo>
                      <a:cubicBezTo>
                        <a:pt x="42742" y="34116"/>
                        <a:pt x="43935" y="35697"/>
                        <a:pt x="45308" y="3707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0" name="フリーフォーム 869"/>
                <p:cNvSpPr/>
                <p:nvPr/>
              </p:nvSpPr>
              <p:spPr>
                <a:xfrm>
                  <a:off x="7212227" y="1919416"/>
                  <a:ext cx="24156" cy="20393"/>
                </a:xfrm>
                <a:custGeom>
                  <a:avLst/>
                  <a:gdLst>
                    <a:gd name="connsiteX0" fmla="*/ 0 w 24156"/>
                    <a:gd name="connsiteY0" fmla="*/ 0 h 20393"/>
                    <a:gd name="connsiteX1" fmla="*/ 20595 w 24156"/>
                    <a:gd name="connsiteY1" fmla="*/ 16476 h 20393"/>
                    <a:gd name="connsiteX2" fmla="*/ 0 w 24156"/>
                    <a:gd name="connsiteY2" fmla="*/ 0 h 20393"/>
                  </a:gdLst>
                  <a:ahLst/>
                  <a:cxnLst>
                    <a:cxn ang="0">
                      <a:pos x="connsiteX0" y="connsiteY0"/>
                    </a:cxn>
                    <a:cxn ang="0">
                      <a:pos x="connsiteX1" y="connsiteY1"/>
                    </a:cxn>
                    <a:cxn ang="0">
                      <a:pos x="connsiteX2" y="connsiteY2"/>
                    </a:cxn>
                  </a:cxnLst>
                  <a:rect l="l" t="t" r="r" b="b"/>
                  <a:pathLst>
                    <a:path w="24156" h="20393">
                      <a:moveTo>
                        <a:pt x="0" y="0"/>
                      </a:moveTo>
                      <a:cubicBezTo>
                        <a:pt x="0" y="0"/>
                        <a:pt x="14379" y="10259"/>
                        <a:pt x="20595" y="16476"/>
                      </a:cubicBezTo>
                      <a:cubicBezTo>
                        <a:pt x="35236" y="31118"/>
                        <a:pt x="0" y="0"/>
                        <a:pt x="0" y="0"/>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1" name="フリーフォーム 870"/>
                <p:cNvSpPr/>
                <p:nvPr/>
              </p:nvSpPr>
              <p:spPr>
                <a:xfrm>
                  <a:off x="7368746" y="2100649"/>
                  <a:ext cx="41189" cy="45308"/>
                </a:xfrm>
                <a:custGeom>
                  <a:avLst/>
                  <a:gdLst>
                    <a:gd name="connsiteX0" fmla="*/ 0 w 41189"/>
                    <a:gd name="connsiteY0" fmla="*/ 0 h 45308"/>
                    <a:gd name="connsiteX1" fmla="*/ 20595 w 41189"/>
                    <a:gd name="connsiteY1" fmla="*/ 12356 h 45308"/>
                    <a:gd name="connsiteX2" fmla="*/ 41189 w 41189"/>
                    <a:gd name="connsiteY2" fmla="*/ 45308 h 45308"/>
                  </a:gdLst>
                  <a:ahLst/>
                  <a:cxnLst>
                    <a:cxn ang="0">
                      <a:pos x="connsiteX0" y="connsiteY0"/>
                    </a:cxn>
                    <a:cxn ang="0">
                      <a:pos x="connsiteX1" y="connsiteY1"/>
                    </a:cxn>
                    <a:cxn ang="0">
                      <a:pos x="connsiteX2" y="connsiteY2"/>
                    </a:cxn>
                  </a:cxnLst>
                  <a:rect l="l" t="t" r="r" b="b"/>
                  <a:pathLst>
                    <a:path w="41189" h="45308">
                      <a:moveTo>
                        <a:pt x="0" y="0"/>
                      </a:moveTo>
                      <a:cubicBezTo>
                        <a:pt x="6865" y="4119"/>
                        <a:pt x="14934" y="6695"/>
                        <a:pt x="20595" y="12356"/>
                      </a:cubicBezTo>
                      <a:cubicBezTo>
                        <a:pt x="29682" y="21443"/>
                        <a:pt x="35461" y="33852"/>
                        <a:pt x="41189" y="4530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2" name="フリーフォーム 871"/>
                <p:cNvSpPr/>
                <p:nvPr/>
              </p:nvSpPr>
              <p:spPr>
                <a:xfrm>
                  <a:off x="7459327" y="2207555"/>
                  <a:ext cx="16566" cy="33307"/>
                </a:xfrm>
                <a:custGeom>
                  <a:avLst/>
                  <a:gdLst>
                    <a:gd name="connsiteX0" fmla="*/ 35 w 16566"/>
                    <a:gd name="connsiteY0" fmla="*/ 186 h 33307"/>
                    <a:gd name="connsiteX1" fmla="*/ 12392 w 16566"/>
                    <a:gd name="connsiteY1" fmla="*/ 20780 h 33307"/>
                    <a:gd name="connsiteX2" fmla="*/ 16511 w 16566"/>
                    <a:gd name="connsiteY2" fmla="*/ 33137 h 33307"/>
                    <a:gd name="connsiteX3" fmla="*/ 35 w 16566"/>
                    <a:gd name="connsiteY3" fmla="*/ 186 h 33307"/>
                  </a:gdLst>
                  <a:ahLst/>
                  <a:cxnLst>
                    <a:cxn ang="0">
                      <a:pos x="connsiteX0" y="connsiteY0"/>
                    </a:cxn>
                    <a:cxn ang="0">
                      <a:pos x="connsiteX1" y="connsiteY1"/>
                    </a:cxn>
                    <a:cxn ang="0">
                      <a:pos x="connsiteX2" y="connsiteY2"/>
                    </a:cxn>
                    <a:cxn ang="0">
                      <a:pos x="connsiteX3" y="connsiteY3"/>
                    </a:cxn>
                  </a:cxnLst>
                  <a:rect l="l" t="t" r="r" b="b"/>
                  <a:pathLst>
                    <a:path w="16566" h="33307">
                      <a:moveTo>
                        <a:pt x="35" y="186"/>
                      </a:moveTo>
                      <a:cubicBezTo>
                        <a:pt x="-652" y="-1874"/>
                        <a:pt x="8812" y="13620"/>
                        <a:pt x="12392" y="20780"/>
                      </a:cubicBezTo>
                      <a:cubicBezTo>
                        <a:pt x="14334" y="24663"/>
                        <a:pt x="14898" y="29106"/>
                        <a:pt x="16511" y="33137"/>
                      </a:cubicBezTo>
                      <a:cubicBezTo>
                        <a:pt x="17651" y="35988"/>
                        <a:pt x="722" y="2246"/>
                        <a:pt x="35" y="186"/>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3" name="フリーフォーム 872"/>
                <p:cNvSpPr/>
                <p:nvPr/>
              </p:nvSpPr>
              <p:spPr>
                <a:xfrm>
                  <a:off x="7484076" y="2269524"/>
                  <a:ext cx="49427" cy="86498"/>
                </a:xfrm>
                <a:custGeom>
                  <a:avLst/>
                  <a:gdLst>
                    <a:gd name="connsiteX0" fmla="*/ 0 w 49427"/>
                    <a:gd name="connsiteY0" fmla="*/ 0 h 86498"/>
                    <a:gd name="connsiteX1" fmla="*/ 16475 w 49427"/>
                    <a:gd name="connsiteY1" fmla="*/ 20595 h 86498"/>
                    <a:gd name="connsiteX2" fmla="*/ 20594 w 49427"/>
                    <a:gd name="connsiteY2" fmla="*/ 32952 h 86498"/>
                    <a:gd name="connsiteX3" fmla="*/ 28832 w 49427"/>
                    <a:gd name="connsiteY3" fmla="*/ 45308 h 86498"/>
                    <a:gd name="connsiteX4" fmla="*/ 41189 w 49427"/>
                    <a:gd name="connsiteY4" fmla="*/ 70022 h 86498"/>
                    <a:gd name="connsiteX5" fmla="*/ 49427 w 49427"/>
                    <a:gd name="connsiteY5" fmla="*/ 86498 h 8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27" h="86498">
                      <a:moveTo>
                        <a:pt x="0" y="0"/>
                      </a:moveTo>
                      <a:cubicBezTo>
                        <a:pt x="5492" y="6865"/>
                        <a:pt x="11816" y="13140"/>
                        <a:pt x="16475" y="20595"/>
                      </a:cubicBezTo>
                      <a:cubicBezTo>
                        <a:pt x="18776" y="24277"/>
                        <a:pt x="18652" y="29069"/>
                        <a:pt x="20594" y="32952"/>
                      </a:cubicBezTo>
                      <a:cubicBezTo>
                        <a:pt x="22808" y="37380"/>
                        <a:pt x="26086" y="41189"/>
                        <a:pt x="28832" y="45308"/>
                      </a:cubicBezTo>
                      <a:cubicBezTo>
                        <a:pt x="39185" y="76368"/>
                        <a:pt x="25219" y="38083"/>
                        <a:pt x="41189" y="70022"/>
                      </a:cubicBezTo>
                      <a:cubicBezTo>
                        <a:pt x="50655" y="88954"/>
                        <a:pt x="40121" y="77192"/>
                        <a:pt x="49427" y="8649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4" name="フリーフォーム 873"/>
                <p:cNvSpPr/>
                <p:nvPr/>
              </p:nvSpPr>
              <p:spPr>
                <a:xfrm>
                  <a:off x="7554097" y="2393092"/>
                  <a:ext cx="17680" cy="61784"/>
                </a:xfrm>
                <a:custGeom>
                  <a:avLst/>
                  <a:gdLst>
                    <a:gd name="connsiteX0" fmla="*/ 0 w 17680"/>
                    <a:gd name="connsiteY0" fmla="*/ 0 h 61784"/>
                    <a:gd name="connsiteX1" fmla="*/ 12357 w 17680"/>
                    <a:gd name="connsiteY1" fmla="*/ 45308 h 61784"/>
                    <a:gd name="connsiteX2" fmla="*/ 16476 w 17680"/>
                    <a:gd name="connsiteY2" fmla="*/ 57665 h 61784"/>
                    <a:gd name="connsiteX3" fmla="*/ 8238 w 17680"/>
                    <a:gd name="connsiteY3" fmla="*/ 61784 h 61784"/>
                  </a:gdLst>
                  <a:ahLst/>
                  <a:cxnLst>
                    <a:cxn ang="0">
                      <a:pos x="connsiteX0" y="connsiteY0"/>
                    </a:cxn>
                    <a:cxn ang="0">
                      <a:pos x="connsiteX1" y="connsiteY1"/>
                    </a:cxn>
                    <a:cxn ang="0">
                      <a:pos x="connsiteX2" y="connsiteY2"/>
                    </a:cxn>
                    <a:cxn ang="0">
                      <a:pos x="connsiteX3" y="connsiteY3"/>
                    </a:cxn>
                  </a:cxnLst>
                  <a:rect l="l" t="t" r="r" b="b"/>
                  <a:pathLst>
                    <a:path w="17680" h="61784">
                      <a:moveTo>
                        <a:pt x="0" y="0"/>
                      </a:moveTo>
                      <a:cubicBezTo>
                        <a:pt x="5822" y="29109"/>
                        <a:pt x="1905" y="13953"/>
                        <a:pt x="12357" y="45308"/>
                      </a:cubicBezTo>
                      <a:cubicBezTo>
                        <a:pt x="13730" y="49427"/>
                        <a:pt x="20359" y="55723"/>
                        <a:pt x="16476" y="57665"/>
                      </a:cubicBezTo>
                      <a:lnTo>
                        <a:pt x="8238" y="61784"/>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5" name="フリーフォーム 874"/>
                <p:cNvSpPr/>
                <p:nvPr/>
              </p:nvSpPr>
              <p:spPr>
                <a:xfrm>
                  <a:off x="7587049" y="2479589"/>
                  <a:ext cx="82467" cy="308919"/>
                </a:xfrm>
                <a:custGeom>
                  <a:avLst/>
                  <a:gdLst>
                    <a:gd name="connsiteX0" fmla="*/ 0 w 82467"/>
                    <a:gd name="connsiteY0" fmla="*/ 0 h 308919"/>
                    <a:gd name="connsiteX1" fmla="*/ 4119 w 82467"/>
                    <a:gd name="connsiteY1" fmla="*/ 20595 h 308919"/>
                    <a:gd name="connsiteX2" fmla="*/ 20594 w 82467"/>
                    <a:gd name="connsiteY2" fmla="*/ 45308 h 308919"/>
                    <a:gd name="connsiteX3" fmla="*/ 41189 w 82467"/>
                    <a:gd name="connsiteY3" fmla="*/ 107092 h 308919"/>
                    <a:gd name="connsiteX4" fmla="*/ 49427 w 82467"/>
                    <a:gd name="connsiteY4" fmla="*/ 131806 h 308919"/>
                    <a:gd name="connsiteX5" fmla="*/ 53546 w 82467"/>
                    <a:gd name="connsiteY5" fmla="*/ 144162 h 308919"/>
                    <a:gd name="connsiteX6" fmla="*/ 57665 w 82467"/>
                    <a:gd name="connsiteY6" fmla="*/ 168876 h 308919"/>
                    <a:gd name="connsiteX7" fmla="*/ 65902 w 82467"/>
                    <a:gd name="connsiteY7" fmla="*/ 193589 h 308919"/>
                    <a:gd name="connsiteX8" fmla="*/ 70021 w 82467"/>
                    <a:gd name="connsiteY8" fmla="*/ 218303 h 308919"/>
                    <a:gd name="connsiteX9" fmla="*/ 78259 w 82467"/>
                    <a:gd name="connsiteY9" fmla="*/ 243016 h 308919"/>
                    <a:gd name="connsiteX10" fmla="*/ 82378 w 82467"/>
                    <a:gd name="connsiteY10" fmla="*/ 308919 h 3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467" h="308919">
                      <a:moveTo>
                        <a:pt x="0" y="0"/>
                      </a:moveTo>
                      <a:cubicBezTo>
                        <a:pt x="1373" y="6865"/>
                        <a:pt x="1222" y="14222"/>
                        <a:pt x="4119" y="20595"/>
                      </a:cubicBezTo>
                      <a:cubicBezTo>
                        <a:pt x="8216" y="29608"/>
                        <a:pt x="20594" y="45308"/>
                        <a:pt x="20594" y="45308"/>
                      </a:cubicBezTo>
                      <a:lnTo>
                        <a:pt x="41189" y="107092"/>
                      </a:lnTo>
                      <a:lnTo>
                        <a:pt x="49427" y="131806"/>
                      </a:lnTo>
                      <a:lnTo>
                        <a:pt x="53546" y="144162"/>
                      </a:lnTo>
                      <a:cubicBezTo>
                        <a:pt x="54919" y="152400"/>
                        <a:pt x="55640" y="160774"/>
                        <a:pt x="57665" y="168876"/>
                      </a:cubicBezTo>
                      <a:cubicBezTo>
                        <a:pt x="59771" y="177300"/>
                        <a:pt x="65902" y="193589"/>
                        <a:pt x="65902" y="193589"/>
                      </a:cubicBezTo>
                      <a:cubicBezTo>
                        <a:pt x="67275" y="201827"/>
                        <a:pt x="67995" y="210201"/>
                        <a:pt x="70021" y="218303"/>
                      </a:cubicBezTo>
                      <a:cubicBezTo>
                        <a:pt x="72127" y="226727"/>
                        <a:pt x="78259" y="243016"/>
                        <a:pt x="78259" y="243016"/>
                      </a:cubicBezTo>
                      <a:cubicBezTo>
                        <a:pt x="83439" y="289639"/>
                        <a:pt x="82378" y="267654"/>
                        <a:pt x="82378" y="30891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6" name="フリーフォーム 875"/>
                <p:cNvSpPr/>
                <p:nvPr/>
              </p:nvSpPr>
              <p:spPr>
                <a:xfrm>
                  <a:off x="7636476" y="2817341"/>
                  <a:ext cx="28832" cy="218302"/>
                </a:xfrm>
                <a:custGeom>
                  <a:avLst/>
                  <a:gdLst>
                    <a:gd name="connsiteX0" fmla="*/ 28832 w 28832"/>
                    <a:gd name="connsiteY0" fmla="*/ 0 h 218302"/>
                    <a:gd name="connsiteX1" fmla="*/ 24713 w 28832"/>
                    <a:gd name="connsiteY1" fmla="*/ 70021 h 218302"/>
                    <a:gd name="connsiteX2" fmla="*/ 16475 w 28832"/>
                    <a:gd name="connsiteY2" fmla="*/ 94735 h 218302"/>
                    <a:gd name="connsiteX3" fmla="*/ 12356 w 28832"/>
                    <a:gd name="connsiteY3" fmla="*/ 135924 h 218302"/>
                    <a:gd name="connsiteX4" fmla="*/ 8238 w 28832"/>
                    <a:gd name="connsiteY4" fmla="*/ 185351 h 218302"/>
                    <a:gd name="connsiteX5" fmla="*/ 4119 w 28832"/>
                    <a:gd name="connsiteY5" fmla="*/ 205945 h 218302"/>
                    <a:gd name="connsiteX6" fmla="*/ 0 w 28832"/>
                    <a:gd name="connsiteY6" fmla="*/ 218302 h 21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32" h="218302">
                      <a:moveTo>
                        <a:pt x="28832" y="0"/>
                      </a:moveTo>
                      <a:cubicBezTo>
                        <a:pt x="27459" y="23340"/>
                        <a:pt x="27737" y="46837"/>
                        <a:pt x="24713" y="70021"/>
                      </a:cubicBezTo>
                      <a:cubicBezTo>
                        <a:pt x="23590" y="78632"/>
                        <a:pt x="16475" y="94735"/>
                        <a:pt x="16475" y="94735"/>
                      </a:cubicBezTo>
                      <a:cubicBezTo>
                        <a:pt x="15102" y="108465"/>
                        <a:pt x="13605" y="122183"/>
                        <a:pt x="12356" y="135924"/>
                      </a:cubicBezTo>
                      <a:cubicBezTo>
                        <a:pt x="10859" y="152389"/>
                        <a:pt x="10170" y="168931"/>
                        <a:pt x="8238" y="185351"/>
                      </a:cubicBezTo>
                      <a:cubicBezTo>
                        <a:pt x="7420" y="192304"/>
                        <a:pt x="5817" y="199153"/>
                        <a:pt x="4119" y="205945"/>
                      </a:cubicBezTo>
                      <a:cubicBezTo>
                        <a:pt x="3066" y="210157"/>
                        <a:pt x="0" y="218302"/>
                        <a:pt x="0" y="218302"/>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7" name="フリーフォーム 876"/>
                <p:cNvSpPr/>
                <p:nvPr/>
              </p:nvSpPr>
              <p:spPr>
                <a:xfrm>
                  <a:off x="7624119" y="3056238"/>
                  <a:ext cx="24927" cy="94735"/>
                </a:xfrm>
                <a:custGeom>
                  <a:avLst/>
                  <a:gdLst>
                    <a:gd name="connsiteX0" fmla="*/ 20595 w 24927"/>
                    <a:gd name="connsiteY0" fmla="*/ 0 h 94735"/>
                    <a:gd name="connsiteX1" fmla="*/ 20595 w 24927"/>
                    <a:gd name="connsiteY1" fmla="*/ 45308 h 94735"/>
                    <a:gd name="connsiteX2" fmla="*/ 12357 w 24927"/>
                    <a:gd name="connsiteY2" fmla="*/ 57665 h 94735"/>
                    <a:gd name="connsiteX3" fmla="*/ 4119 w 24927"/>
                    <a:gd name="connsiteY3" fmla="*/ 82378 h 94735"/>
                    <a:gd name="connsiteX4" fmla="*/ 0 w 24927"/>
                    <a:gd name="connsiteY4" fmla="*/ 94735 h 9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7" h="94735">
                      <a:moveTo>
                        <a:pt x="20595" y="0"/>
                      </a:moveTo>
                      <a:cubicBezTo>
                        <a:pt x="24694" y="20499"/>
                        <a:pt x="27840" y="23572"/>
                        <a:pt x="20595" y="45308"/>
                      </a:cubicBezTo>
                      <a:cubicBezTo>
                        <a:pt x="19030" y="50004"/>
                        <a:pt x="14368" y="53141"/>
                        <a:pt x="12357" y="57665"/>
                      </a:cubicBezTo>
                      <a:cubicBezTo>
                        <a:pt x="8830" y="65600"/>
                        <a:pt x="6865" y="74140"/>
                        <a:pt x="4119" y="82378"/>
                      </a:cubicBezTo>
                      <a:lnTo>
                        <a:pt x="0" y="94735"/>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8" name="フリーフォーム 877"/>
                <p:cNvSpPr/>
                <p:nvPr/>
              </p:nvSpPr>
              <p:spPr>
                <a:xfrm>
                  <a:off x="7492314" y="3196281"/>
                  <a:ext cx="111210" cy="74141"/>
                </a:xfrm>
                <a:custGeom>
                  <a:avLst/>
                  <a:gdLst>
                    <a:gd name="connsiteX0" fmla="*/ 111210 w 111210"/>
                    <a:gd name="connsiteY0" fmla="*/ 0 h 74141"/>
                    <a:gd name="connsiteX1" fmla="*/ 90616 w 111210"/>
                    <a:gd name="connsiteY1" fmla="*/ 12357 h 74141"/>
                    <a:gd name="connsiteX2" fmla="*/ 65902 w 111210"/>
                    <a:gd name="connsiteY2" fmla="*/ 28833 h 74141"/>
                    <a:gd name="connsiteX3" fmla="*/ 28832 w 111210"/>
                    <a:gd name="connsiteY3" fmla="*/ 57665 h 74141"/>
                    <a:gd name="connsiteX4" fmla="*/ 16475 w 111210"/>
                    <a:gd name="connsiteY4" fmla="*/ 65903 h 74141"/>
                    <a:gd name="connsiteX5" fmla="*/ 0 w 111210"/>
                    <a:gd name="connsiteY5" fmla="*/ 74141 h 7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10" h="74141">
                      <a:moveTo>
                        <a:pt x="111210" y="0"/>
                      </a:moveTo>
                      <a:cubicBezTo>
                        <a:pt x="104345" y="4119"/>
                        <a:pt x="97020" y="7554"/>
                        <a:pt x="90616" y="12357"/>
                      </a:cubicBezTo>
                      <a:cubicBezTo>
                        <a:pt x="65934" y="30869"/>
                        <a:pt x="90683" y="20573"/>
                        <a:pt x="65902" y="28833"/>
                      </a:cubicBezTo>
                      <a:cubicBezTo>
                        <a:pt x="46544" y="48189"/>
                        <a:pt x="58391" y="37959"/>
                        <a:pt x="28832" y="57665"/>
                      </a:cubicBezTo>
                      <a:cubicBezTo>
                        <a:pt x="24713" y="60411"/>
                        <a:pt x="21171" y="64338"/>
                        <a:pt x="16475" y="65903"/>
                      </a:cubicBezTo>
                      <a:cubicBezTo>
                        <a:pt x="2276" y="70636"/>
                        <a:pt x="7188" y="66952"/>
                        <a:pt x="0" y="7414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9" name="フリーフォーム 878"/>
                <p:cNvSpPr/>
                <p:nvPr/>
              </p:nvSpPr>
              <p:spPr>
                <a:xfrm>
                  <a:off x="7829754" y="2401330"/>
                  <a:ext cx="86808" cy="255373"/>
                </a:xfrm>
                <a:custGeom>
                  <a:avLst/>
                  <a:gdLst>
                    <a:gd name="connsiteX0" fmla="*/ 86808 w 86808"/>
                    <a:gd name="connsiteY0" fmla="*/ 0 h 255373"/>
                    <a:gd name="connsiteX1" fmla="*/ 70332 w 86808"/>
                    <a:gd name="connsiteY1" fmla="*/ 28832 h 255373"/>
                    <a:gd name="connsiteX2" fmla="*/ 66214 w 86808"/>
                    <a:gd name="connsiteY2" fmla="*/ 41189 h 255373"/>
                    <a:gd name="connsiteX3" fmla="*/ 53857 w 86808"/>
                    <a:gd name="connsiteY3" fmla="*/ 53546 h 255373"/>
                    <a:gd name="connsiteX4" fmla="*/ 37381 w 86808"/>
                    <a:gd name="connsiteY4" fmla="*/ 102973 h 255373"/>
                    <a:gd name="connsiteX5" fmla="*/ 33262 w 86808"/>
                    <a:gd name="connsiteY5" fmla="*/ 115329 h 255373"/>
                    <a:gd name="connsiteX6" fmla="*/ 29143 w 86808"/>
                    <a:gd name="connsiteY6" fmla="*/ 127686 h 255373"/>
                    <a:gd name="connsiteX7" fmla="*/ 20905 w 86808"/>
                    <a:gd name="connsiteY7" fmla="*/ 140043 h 255373"/>
                    <a:gd name="connsiteX8" fmla="*/ 8549 w 86808"/>
                    <a:gd name="connsiteY8" fmla="*/ 185351 h 255373"/>
                    <a:gd name="connsiteX9" fmla="*/ 4430 w 86808"/>
                    <a:gd name="connsiteY9" fmla="*/ 214184 h 255373"/>
                    <a:gd name="connsiteX10" fmla="*/ 311 w 86808"/>
                    <a:gd name="connsiteY10"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08" h="255373">
                      <a:moveTo>
                        <a:pt x="86808" y="0"/>
                      </a:moveTo>
                      <a:cubicBezTo>
                        <a:pt x="77718" y="45450"/>
                        <a:pt x="91343" y="2567"/>
                        <a:pt x="70332" y="28832"/>
                      </a:cubicBezTo>
                      <a:cubicBezTo>
                        <a:pt x="67620" y="32222"/>
                        <a:pt x="68622" y="37576"/>
                        <a:pt x="66214" y="41189"/>
                      </a:cubicBezTo>
                      <a:cubicBezTo>
                        <a:pt x="62983" y="46036"/>
                        <a:pt x="57976" y="49427"/>
                        <a:pt x="53857" y="53546"/>
                      </a:cubicBezTo>
                      <a:lnTo>
                        <a:pt x="37381" y="102973"/>
                      </a:lnTo>
                      <a:lnTo>
                        <a:pt x="33262" y="115329"/>
                      </a:lnTo>
                      <a:cubicBezTo>
                        <a:pt x="31889" y="119448"/>
                        <a:pt x="31551" y="124073"/>
                        <a:pt x="29143" y="127686"/>
                      </a:cubicBezTo>
                      <a:lnTo>
                        <a:pt x="20905" y="140043"/>
                      </a:lnTo>
                      <a:cubicBezTo>
                        <a:pt x="15880" y="155121"/>
                        <a:pt x="10870" y="169103"/>
                        <a:pt x="8549" y="185351"/>
                      </a:cubicBezTo>
                      <a:cubicBezTo>
                        <a:pt x="7176" y="194962"/>
                        <a:pt x="6167" y="204632"/>
                        <a:pt x="4430" y="214184"/>
                      </a:cubicBezTo>
                      <a:cubicBezTo>
                        <a:pt x="-1687" y="247827"/>
                        <a:pt x="311" y="211644"/>
                        <a:pt x="311" y="2553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0" name="フリーフォーム 879"/>
                <p:cNvSpPr/>
                <p:nvPr/>
              </p:nvSpPr>
              <p:spPr>
                <a:xfrm>
                  <a:off x="7747386" y="2566086"/>
                  <a:ext cx="13972" cy="135925"/>
                </a:xfrm>
                <a:custGeom>
                  <a:avLst/>
                  <a:gdLst>
                    <a:gd name="connsiteX0" fmla="*/ 8538 w 13972"/>
                    <a:gd name="connsiteY0" fmla="*/ 0 h 135925"/>
                    <a:gd name="connsiteX1" fmla="*/ 8538 w 13972"/>
                    <a:gd name="connsiteY1" fmla="*/ 90617 h 135925"/>
                    <a:gd name="connsiteX2" fmla="*/ 300 w 13972"/>
                    <a:gd name="connsiteY2" fmla="*/ 123568 h 135925"/>
                    <a:gd name="connsiteX3" fmla="*/ 300 w 13972"/>
                    <a:gd name="connsiteY3" fmla="*/ 135925 h 135925"/>
                  </a:gdLst>
                  <a:ahLst/>
                  <a:cxnLst>
                    <a:cxn ang="0">
                      <a:pos x="connsiteX0" y="connsiteY0"/>
                    </a:cxn>
                    <a:cxn ang="0">
                      <a:pos x="connsiteX1" y="connsiteY1"/>
                    </a:cxn>
                    <a:cxn ang="0">
                      <a:pos x="connsiteX2" y="connsiteY2"/>
                    </a:cxn>
                    <a:cxn ang="0">
                      <a:pos x="connsiteX3" y="connsiteY3"/>
                    </a:cxn>
                  </a:cxnLst>
                  <a:rect l="l" t="t" r="r" b="b"/>
                  <a:pathLst>
                    <a:path w="13972" h="135925">
                      <a:moveTo>
                        <a:pt x="8538" y="0"/>
                      </a:moveTo>
                      <a:cubicBezTo>
                        <a:pt x="16734" y="40979"/>
                        <a:pt x="14767" y="22100"/>
                        <a:pt x="8538" y="90617"/>
                      </a:cubicBezTo>
                      <a:cubicBezTo>
                        <a:pt x="3406" y="147072"/>
                        <a:pt x="6733" y="84969"/>
                        <a:pt x="300" y="123568"/>
                      </a:cubicBezTo>
                      <a:cubicBezTo>
                        <a:pt x="-377" y="127631"/>
                        <a:pt x="300" y="131806"/>
                        <a:pt x="300" y="13592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1" name="フリーフォーム 880"/>
                <p:cNvSpPr/>
                <p:nvPr/>
              </p:nvSpPr>
              <p:spPr>
                <a:xfrm>
                  <a:off x="7788538" y="2500184"/>
                  <a:ext cx="37408" cy="193589"/>
                </a:xfrm>
                <a:custGeom>
                  <a:avLst/>
                  <a:gdLst>
                    <a:gd name="connsiteX0" fmla="*/ 37408 w 37408"/>
                    <a:gd name="connsiteY0" fmla="*/ 0 h 193589"/>
                    <a:gd name="connsiteX1" fmla="*/ 33289 w 37408"/>
                    <a:gd name="connsiteY1" fmla="*/ 20594 h 193589"/>
                    <a:gd name="connsiteX2" fmla="*/ 25051 w 37408"/>
                    <a:gd name="connsiteY2" fmla="*/ 45308 h 193589"/>
                    <a:gd name="connsiteX3" fmla="*/ 16813 w 37408"/>
                    <a:gd name="connsiteY3" fmla="*/ 70021 h 193589"/>
                    <a:gd name="connsiteX4" fmla="*/ 12694 w 37408"/>
                    <a:gd name="connsiteY4" fmla="*/ 82378 h 193589"/>
                    <a:gd name="connsiteX5" fmla="*/ 8576 w 37408"/>
                    <a:gd name="connsiteY5" fmla="*/ 98854 h 193589"/>
                    <a:gd name="connsiteX6" fmla="*/ 338 w 37408"/>
                    <a:gd name="connsiteY6" fmla="*/ 152400 h 193589"/>
                    <a:gd name="connsiteX7" fmla="*/ 338 w 37408"/>
                    <a:gd name="connsiteY7" fmla="*/ 193589 h 19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08" h="193589">
                      <a:moveTo>
                        <a:pt x="37408" y="0"/>
                      </a:moveTo>
                      <a:cubicBezTo>
                        <a:pt x="36035" y="6865"/>
                        <a:pt x="35131" y="13840"/>
                        <a:pt x="33289" y="20594"/>
                      </a:cubicBezTo>
                      <a:cubicBezTo>
                        <a:pt x="31004" y="28972"/>
                        <a:pt x="27797" y="37070"/>
                        <a:pt x="25051" y="45308"/>
                      </a:cubicBezTo>
                      <a:lnTo>
                        <a:pt x="16813" y="70021"/>
                      </a:lnTo>
                      <a:cubicBezTo>
                        <a:pt x="15440" y="74140"/>
                        <a:pt x="13747" y="78166"/>
                        <a:pt x="12694" y="82378"/>
                      </a:cubicBezTo>
                      <a:cubicBezTo>
                        <a:pt x="11321" y="87870"/>
                        <a:pt x="9804" y="93328"/>
                        <a:pt x="8576" y="98854"/>
                      </a:cubicBezTo>
                      <a:cubicBezTo>
                        <a:pt x="4855" y="115600"/>
                        <a:pt x="1263" y="135750"/>
                        <a:pt x="338" y="152400"/>
                      </a:cubicBezTo>
                      <a:cubicBezTo>
                        <a:pt x="-424" y="166109"/>
                        <a:pt x="338" y="179859"/>
                        <a:pt x="338" y="19358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2" name="フリーフォーム 881"/>
                <p:cNvSpPr/>
                <p:nvPr/>
              </p:nvSpPr>
              <p:spPr>
                <a:xfrm>
                  <a:off x="7834184" y="2726724"/>
                  <a:ext cx="28832" cy="102973"/>
                </a:xfrm>
                <a:custGeom>
                  <a:avLst/>
                  <a:gdLst>
                    <a:gd name="connsiteX0" fmla="*/ 0 w 28832"/>
                    <a:gd name="connsiteY0" fmla="*/ 0 h 102973"/>
                    <a:gd name="connsiteX1" fmla="*/ 4119 w 28832"/>
                    <a:gd name="connsiteY1" fmla="*/ 20595 h 102973"/>
                    <a:gd name="connsiteX2" fmla="*/ 12357 w 28832"/>
                    <a:gd name="connsiteY2" fmla="*/ 45308 h 102973"/>
                    <a:gd name="connsiteX3" fmla="*/ 20594 w 28832"/>
                    <a:gd name="connsiteY3" fmla="*/ 74141 h 102973"/>
                    <a:gd name="connsiteX4" fmla="*/ 24713 w 28832"/>
                    <a:gd name="connsiteY4" fmla="*/ 90617 h 102973"/>
                    <a:gd name="connsiteX5" fmla="*/ 28832 w 28832"/>
                    <a:gd name="connsiteY5" fmla="*/ 102973 h 1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32" h="102973">
                      <a:moveTo>
                        <a:pt x="0" y="0"/>
                      </a:moveTo>
                      <a:cubicBezTo>
                        <a:pt x="1373" y="6865"/>
                        <a:pt x="2277" y="13841"/>
                        <a:pt x="4119" y="20595"/>
                      </a:cubicBezTo>
                      <a:cubicBezTo>
                        <a:pt x="6404" y="28972"/>
                        <a:pt x="10251" y="36884"/>
                        <a:pt x="12357" y="45308"/>
                      </a:cubicBezTo>
                      <a:cubicBezTo>
                        <a:pt x="25217" y="96762"/>
                        <a:pt x="8787" y="32817"/>
                        <a:pt x="20594" y="74141"/>
                      </a:cubicBezTo>
                      <a:cubicBezTo>
                        <a:pt x="22149" y="79584"/>
                        <a:pt x="23158" y="85174"/>
                        <a:pt x="24713" y="90617"/>
                      </a:cubicBezTo>
                      <a:cubicBezTo>
                        <a:pt x="25906" y="94791"/>
                        <a:pt x="28832" y="102973"/>
                        <a:pt x="28832" y="1029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3" name="フリーフォーム 882"/>
                <p:cNvSpPr/>
                <p:nvPr/>
              </p:nvSpPr>
              <p:spPr>
                <a:xfrm>
                  <a:off x="7022757" y="3451654"/>
                  <a:ext cx="115329" cy="177114"/>
                </a:xfrm>
                <a:custGeom>
                  <a:avLst/>
                  <a:gdLst>
                    <a:gd name="connsiteX0" fmla="*/ 115329 w 115329"/>
                    <a:gd name="connsiteY0" fmla="*/ 0 h 177114"/>
                    <a:gd name="connsiteX1" fmla="*/ 94735 w 115329"/>
                    <a:gd name="connsiteY1" fmla="*/ 12357 h 177114"/>
                    <a:gd name="connsiteX2" fmla="*/ 90616 w 115329"/>
                    <a:gd name="connsiteY2" fmla="*/ 24714 h 177114"/>
                    <a:gd name="connsiteX3" fmla="*/ 82378 w 115329"/>
                    <a:gd name="connsiteY3" fmla="*/ 37070 h 177114"/>
                    <a:gd name="connsiteX4" fmla="*/ 78259 w 115329"/>
                    <a:gd name="connsiteY4" fmla="*/ 49427 h 177114"/>
                    <a:gd name="connsiteX5" fmla="*/ 70021 w 115329"/>
                    <a:gd name="connsiteY5" fmla="*/ 61784 h 177114"/>
                    <a:gd name="connsiteX6" fmla="*/ 49427 w 115329"/>
                    <a:gd name="connsiteY6" fmla="*/ 94735 h 177114"/>
                    <a:gd name="connsiteX7" fmla="*/ 32951 w 115329"/>
                    <a:gd name="connsiteY7" fmla="*/ 115330 h 177114"/>
                    <a:gd name="connsiteX8" fmla="*/ 28832 w 115329"/>
                    <a:gd name="connsiteY8" fmla="*/ 127687 h 177114"/>
                    <a:gd name="connsiteX9" fmla="*/ 20594 w 115329"/>
                    <a:gd name="connsiteY9" fmla="*/ 140043 h 177114"/>
                    <a:gd name="connsiteX10" fmla="*/ 12357 w 115329"/>
                    <a:gd name="connsiteY10" fmla="*/ 164757 h 177114"/>
                    <a:gd name="connsiteX11" fmla="*/ 0 w 115329"/>
                    <a:gd name="connsiteY11" fmla="*/ 177114 h 17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29" h="177114">
                      <a:moveTo>
                        <a:pt x="115329" y="0"/>
                      </a:moveTo>
                      <a:cubicBezTo>
                        <a:pt x="108464" y="4119"/>
                        <a:pt x="100396" y="6696"/>
                        <a:pt x="94735" y="12357"/>
                      </a:cubicBezTo>
                      <a:cubicBezTo>
                        <a:pt x="91665" y="15427"/>
                        <a:pt x="92558" y="20831"/>
                        <a:pt x="90616" y="24714"/>
                      </a:cubicBezTo>
                      <a:cubicBezTo>
                        <a:pt x="88402" y="29142"/>
                        <a:pt x="85124" y="32951"/>
                        <a:pt x="82378" y="37070"/>
                      </a:cubicBezTo>
                      <a:cubicBezTo>
                        <a:pt x="81005" y="41189"/>
                        <a:pt x="80201" y="45544"/>
                        <a:pt x="78259" y="49427"/>
                      </a:cubicBezTo>
                      <a:cubicBezTo>
                        <a:pt x="76045" y="53855"/>
                        <a:pt x="72032" y="57260"/>
                        <a:pt x="70021" y="61784"/>
                      </a:cubicBezTo>
                      <a:cubicBezTo>
                        <a:pt x="55575" y="94289"/>
                        <a:pt x="71656" y="79915"/>
                        <a:pt x="49427" y="94735"/>
                      </a:cubicBezTo>
                      <a:cubicBezTo>
                        <a:pt x="39074" y="125795"/>
                        <a:pt x="54244" y="88714"/>
                        <a:pt x="32951" y="115330"/>
                      </a:cubicBezTo>
                      <a:cubicBezTo>
                        <a:pt x="30239" y="118720"/>
                        <a:pt x="30774" y="123804"/>
                        <a:pt x="28832" y="127687"/>
                      </a:cubicBezTo>
                      <a:cubicBezTo>
                        <a:pt x="26618" y="132115"/>
                        <a:pt x="23340" y="135924"/>
                        <a:pt x="20594" y="140043"/>
                      </a:cubicBezTo>
                      <a:cubicBezTo>
                        <a:pt x="17848" y="148281"/>
                        <a:pt x="16574" y="157166"/>
                        <a:pt x="12357" y="164757"/>
                      </a:cubicBezTo>
                      <a:cubicBezTo>
                        <a:pt x="9528" y="169849"/>
                        <a:pt x="0" y="177114"/>
                        <a:pt x="0" y="177114"/>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4" name="フリーフォーム 883"/>
                <p:cNvSpPr/>
                <p:nvPr/>
              </p:nvSpPr>
              <p:spPr>
                <a:xfrm>
                  <a:off x="6094974" y="2821459"/>
                  <a:ext cx="9264" cy="255373"/>
                </a:xfrm>
                <a:custGeom>
                  <a:avLst/>
                  <a:gdLst>
                    <a:gd name="connsiteX0" fmla="*/ 9264 w 9264"/>
                    <a:gd name="connsiteY0" fmla="*/ 0 h 255373"/>
                    <a:gd name="connsiteX1" fmla="*/ 5145 w 9264"/>
                    <a:gd name="connsiteY1" fmla="*/ 24714 h 255373"/>
                    <a:gd name="connsiteX2" fmla="*/ 1026 w 9264"/>
                    <a:gd name="connsiteY2" fmla="*/ 255373 h 255373"/>
                  </a:gdLst>
                  <a:ahLst/>
                  <a:cxnLst>
                    <a:cxn ang="0">
                      <a:pos x="connsiteX0" y="connsiteY0"/>
                    </a:cxn>
                    <a:cxn ang="0">
                      <a:pos x="connsiteX1" y="connsiteY1"/>
                    </a:cxn>
                    <a:cxn ang="0">
                      <a:pos x="connsiteX2" y="connsiteY2"/>
                    </a:cxn>
                  </a:cxnLst>
                  <a:rect l="l" t="t" r="r" b="b"/>
                  <a:pathLst>
                    <a:path w="9264" h="255373">
                      <a:moveTo>
                        <a:pt x="9264" y="0"/>
                      </a:moveTo>
                      <a:cubicBezTo>
                        <a:pt x="7891" y="8238"/>
                        <a:pt x="5976" y="16404"/>
                        <a:pt x="5145" y="24714"/>
                      </a:cubicBezTo>
                      <a:cubicBezTo>
                        <a:pt x="-3083" y="106988"/>
                        <a:pt x="1026" y="161584"/>
                        <a:pt x="1026" y="255373"/>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5" name="フリーフォーム 884"/>
                <p:cNvSpPr/>
                <p:nvPr/>
              </p:nvSpPr>
              <p:spPr>
                <a:xfrm>
                  <a:off x="6096000" y="3155092"/>
                  <a:ext cx="20595" cy="172994"/>
                </a:xfrm>
                <a:custGeom>
                  <a:avLst/>
                  <a:gdLst>
                    <a:gd name="connsiteX0" fmla="*/ 12357 w 20595"/>
                    <a:gd name="connsiteY0" fmla="*/ 0 h 172994"/>
                    <a:gd name="connsiteX1" fmla="*/ 20595 w 20595"/>
                    <a:gd name="connsiteY1" fmla="*/ 65903 h 172994"/>
                    <a:gd name="connsiteX2" fmla="*/ 16476 w 20595"/>
                    <a:gd name="connsiteY2" fmla="*/ 127686 h 172994"/>
                    <a:gd name="connsiteX3" fmla="*/ 12357 w 20595"/>
                    <a:gd name="connsiteY3" fmla="*/ 144162 h 172994"/>
                    <a:gd name="connsiteX4" fmla="*/ 0 w 20595"/>
                    <a:gd name="connsiteY4" fmla="*/ 172994 h 172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5" h="172994">
                      <a:moveTo>
                        <a:pt x="12357" y="0"/>
                      </a:moveTo>
                      <a:cubicBezTo>
                        <a:pt x="17256" y="24495"/>
                        <a:pt x="20595" y="37385"/>
                        <a:pt x="20595" y="65903"/>
                      </a:cubicBezTo>
                      <a:cubicBezTo>
                        <a:pt x="20595" y="86543"/>
                        <a:pt x="18637" y="107159"/>
                        <a:pt x="16476" y="127686"/>
                      </a:cubicBezTo>
                      <a:cubicBezTo>
                        <a:pt x="15883" y="133316"/>
                        <a:pt x="13984" y="138740"/>
                        <a:pt x="12357" y="144162"/>
                      </a:cubicBezTo>
                      <a:cubicBezTo>
                        <a:pt x="4769" y="169454"/>
                        <a:pt x="9977" y="163019"/>
                        <a:pt x="0" y="172994"/>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6" name="フリーフォーム 885"/>
                <p:cNvSpPr/>
                <p:nvPr/>
              </p:nvSpPr>
              <p:spPr>
                <a:xfrm>
                  <a:off x="6124832" y="3414584"/>
                  <a:ext cx="37071" cy="100012"/>
                </a:xfrm>
                <a:custGeom>
                  <a:avLst/>
                  <a:gdLst>
                    <a:gd name="connsiteX0" fmla="*/ 8238 w 37071"/>
                    <a:gd name="connsiteY0" fmla="*/ 0 h 100012"/>
                    <a:gd name="connsiteX1" fmla="*/ 4119 w 37071"/>
                    <a:gd name="connsiteY1" fmla="*/ 98854 h 100012"/>
                    <a:gd name="connsiteX2" fmla="*/ 0 w 37071"/>
                    <a:gd name="connsiteY2" fmla="*/ 82378 h 100012"/>
                    <a:gd name="connsiteX3" fmla="*/ 4119 w 37071"/>
                    <a:gd name="connsiteY3" fmla="*/ 37070 h 100012"/>
                    <a:gd name="connsiteX4" fmla="*/ 37071 w 37071"/>
                    <a:gd name="connsiteY4" fmla="*/ 16475 h 100012"/>
                    <a:gd name="connsiteX5" fmla="*/ 8238 w 37071"/>
                    <a:gd name="connsiteY5"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1" h="100012">
                      <a:moveTo>
                        <a:pt x="8238" y="0"/>
                      </a:moveTo>
                      <a:cubicBezTo>
                        <a:pt x="6865" y="32951"/>
                        <a:pt x="7401" y="66038"/>
                        <a:pt x="4119" y="98854"/>
                      </a:cubicBezTo>
                      <a:cubicBezTo>
                        <a:pt x="3556" y="104487"/>
                        <a:pt x="0" y="88039"/>
                        <a:pt x="0" y="82378"/>
                      </a:cubicBezTo>
                      <a:cubicBezTo>
                        <a:pt x="0" y="67213"/>
                        <a:pt x="941" y="51898"/>
                        <a:pt x="4119" y="37070"/>
                      </a:cubicBezTo>
                      <a:cubicBezTo>
                        <a:pt x="7634" y="20668"/>
                        <a:pt x="24395" y="20700"/>
                        <a:pt x="37071" y="16475"/>
                      </a:cubicBezTo>
                      <a:lnTo>
                        <a:pt x="8238" y="0"/>
                      </a:ln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7" name="フリーフォーム 886"/>
                <p:cNvSpPr/>
                <p:nvPr/>
              </p:nvSpPr>
              <p:spPr>
                <a:xfrm>
                  <a:off x="6948616" y="3163330"/>
                  <a:ext cx="774357" cy="453626"/>
                </a:xfrm>
                <a:custGeom>
                  <a:avLst/>
                  <a:gdLst>
                    <a:gd name="connsiteX0" fmla="*/ 0 w 774357"/>
                    <a:gd name="connsiteY0" fmla="*/ 0 h 453626"/>
                    <a:gd name="connsiteX1" fmla="*/ 24714 w 774357"/>
                    <a:gd name="connsiteY1" fmla="*/ 4119 h 453626"/>
                    <a:gd name="connsiteX2" fmla="*/ 49427 w 774357"/>
                    <a:gd name="connsiteY2" fmla="*/ 12356 h 453626"/>
                    <a:gd name="connsiteX3" fmla="*/ 74141 w 774357"/>
                    <a:gd name="connsiteY3" fmla="*/ 28832 h 453626"/>
                    <a:gd name="connsiteX4" fmla="*/ 86498 w 774357"/>
                    <a:gd name="connsiteY4" fmla="*/ 37070 h 453626"/>
                    <a:gd name="connsiteX5" fmla="*/ 94735 w 774357"/>
                    <a:gd name="connsiteY5" fmla="*/ 49427 h 453626"/>
                    <a:gd name="connsiteX6" fmla="*/ 107092 w 774357"/>
                    <a:gd name="connsiteY6" fmla="*/ 57665 h 453626"/>
                    <a:gd name="connsiteX7" fmla="*/ 111211 w 774357"/>
                    <a:gd name="connsiteY7" fmla="*/ 70021 h 453626"/>
                    <a:gd name="connsiteX8" fmla="*/ 127687 w 774357"/>
                    <a:gd name="connsiteY8" fmla="*/ 94735 h 453626"/>
                    <a:gd name="connsiteX9" fmla="*/ 144162 w 774357"/>
                    <a:gd name="connsiteY9" fmla="*/ 144162 h 453626"/>
                    <a:gd name="connsiteX10" fmla="*/ 148281 w 774357"/>
                    <a:gd name="connsiteY10" fmla="*/ 156519 h 453626"/>
                    <a:gd name="connsiteX11" fmla="*/ 152400 w 774357"/>
                    <a:gd name="connsiteY11" fmla="*/ 168875 h 453626"/>
                    <a:gd name="connsiteX12" fmla="*/ 156519 w 774357"/>
                    <a:gd name="connsiteY12" fmla="*/ 185351 h 453626"/>
                    <a:gd name="connsiteX13" fmla="*/ 164757 w 774357"/>
                    <a:gd name="connsiteY13" fmla="*/ 226540 h 453626"/>
                    <a:gd name="connsiteX14" fmla="*/ 185352 w 774357"/>
                    <a:gd name="connsiteY14" fmla="*/ 259492 h 453626"/>
                    <a:gd name="connsiteX15" fmla="*/ 210065 w 774357"/>
                    <a:gd name="connsiteY15" fmla="*/ 267729 h 453626"/>
                    <a:gd name="connsiteX16" fmla="*/ 222422 w 774357"/>
                    <a:gd name="connsiteY16" fmla="*/ 271848 h 453626"/>
                    <a:gd name="connsiteX17" fmla="*/ 325395 w 774357"/>
                    <a:gd name="connsiteY17" fmla="*/ 267729 h 453626"/>
                    <a:gd name="connsiteX18" fmla="*/ 350108 w 774357"/>
                    <a:gd name="connsiteY18" fmla="*/ 259492 h 453626"/>
                    <a:gd name="connsiteX19" fmla="*/ 378941 w 774357"/>
                    <a:gd name="connsiteY19" fmla="*/ 255373 h 453626"/>
                    <a:gd name="connsiteX20" fmla="*/ 403654 w 774357"/>
                    <a:gd name="connsiteY20" fmla="*/ 243016 h 453626"/>
                    <a:gd name="connsiteX21" fmla="*/ 424249 w 774357"/>
                    <a:gd name="connsiteY21" fmla="*/ 222421 h 453626"/>
                    <a:gd name="connsiteX22" fmla="*/ 420130 w 774357"/>
                    <a:gd name="connsiteY22" fmla="*/ 193589 h 453626"/>
                    <a:gd name="connsiteX23" fmla="*/ 416011 w 774357"/>
                    <a:gd name="connsiteY23" fmla="*/ 181232 h 453626"/>
                    <a:gd name="connsiteX24" fmla="*/ 428368 w 774357"/>
                    <a:gd name="connsiteY24" fmla="*/ 185351 h 453626"/>
                    <a:gd name="connsiteX25" fmla="*/ 444843 w 774357"/>
                    <a:gd name="connsiteY25" fmla="*/ 210065 h 453626"/>
                    <a:gd name="connsiteX26" fmla="*/ 506627 w 774357"/>
                    <a:gd name="connsiteY26" fmla="*/ 201827 h 453626"/>
                    <a:gd name="connsiteX27" fmla="*/ 523103 w 774357"/>
                    <a:gd name="connsiteY27" fmla="*/ 197708 h 453626"/>
                    <a:gd name="connsiteX28" fmla="*/ 593125 w 774357"/>
                    <a:gd name="connsiteY28" fmla="*/ 201827 h 453626"/>
                    <a:gd name="connsiteX29" fmla="*/ 609600 w 774357"/>
                    <a:gd name="connsiteY29" fmla="*/ 205946 h 453626"/>
                    <a:gd name="connsiteX30" fmla="*/ 642552 w 774357"/>
                    <a:gd name="connsiteY30" fmla="*/ 214184 h 453626"/>
                    <a:gd name="connsiteX31" fmla="*/ 683741 w 774357"/>
                    <a:gd name="connsiteY31" fmla="*/ 222421 h 453626"/>
                    <a:gd name="connsiteX32" fmla="*/ 724930 w 774357"/>
                    <a:gd name="connsiteY32" fmla="*/ 238897 h 453626"/>
                    <a:gd name="connsiteX33" fmla="*/ 737287 w 774357"/>
                    <a:gd name="connsiteY33" fmla="*/ 243016 h 453626"/>
                    <a:gd name="connsiteX34" fmla="*/ 749643 w 774357"/>
                    <a:gd name="connsiteY34" fmla="*/ 251254 h 453626"/>
                    <a:gd name="connsiteX35" fmla="*/ 766119 w 774357"/>
                    <a:gd name="connsiteY35" fmla="*/ 288324 h 453626"/>
                    <a:gd name="connsiteX36" fmla="*/ 770238 w 774357"/>
                    <a:gd name="connsiteY36" fmla="*/ 300681 h 453626"/>
                    <a:gd name="connsiteX37" fmla="*/ 766119 w 774357"/>
                    <a:gd name="connsiteY37" fmla="*/ 317156 h 453626"/>
                    <a:gd name="connsiteX38" fmla="*/ 741406 w 774357"/>
                    <a:gd name="connsiteY38" fmla="*/ 329513 h 453626"/>
                    <a:gd name="connsiteX39" fmla="*/ 770238 w 774357"/>
                    <a:gd name="connsiteY39" fmla="*/ 333632 h 453626"/>
                    <a:gd name="connsiteX40" fmla="*/ 774357 w 774357"/>
                    <a:gd name="connsiteY40" fmla="*/ 345989 h 453626"/>
                    <a:gd name="connsiteX41" fmla="*/ 770238 w 774357"/>
                    <a:gd name="connsiteY41" fmla="*/ 424248 h 453626"/>
                    <a:gd name="connsiteX42" fmla="*/ 766119 w 774357"/>
                    <a:gd name="connsiteY42" fmla="*/ 436605 h 453626"/>
                    <a:gd name="connsiteX43" fmla="*/ 762000 w 774357"/>
                    <a:gd name="connsiteY43" fmla="*/ 453081 h 453626"/>
                    <a:gd name="connsiteX44" fmla="*/ 757881 w 774357"/>
                    <a:gd name="connsiteY44" fmla="*/ 453081 h 45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4357" h="453626">
                      <a:moveTo>
                        <a:pt x="0" y="0"/>
                      </a:moveTo>
                      <a:cubicBezTo>
                        <a:pt x="8238" y="1373"/>
                        <a:pt x="16612" y="2094"/>
                        <a:pt x="24714" y="4119"/>
                      </a:cubicBezTo>
                      <a:cubicBezTo>
                        <a:pt x="33138" y="6225"/>
                        <a:pt x="49427" y="12356"/>
                        <a:pt x="49427" y="12356"/>
                      </a:cubicBezTo>
                      <a:lnTo>
                        <a:pt x="74141" y="28832"/>
                      </a:lnTo>
                      <a:lnTo>
                        <a:pt x="86498" y="37070"/>
                      </a:lnTo>
                      <a:cubicBezTo>
                        <a:pt x="89244" y="41189"/>
                        <a:pt x="91235" y="45927"/>
                        <a:pt x="94735" y="49427"/>
                      </a:cubicBezTo>
                      <a:cubicBezTo>
                        <a:pt x="98235" y="52928"/>
                        <a:pt x="103999" y="53799"/>
                        <a:pt x="107092" y="57665"/>
                      </a:cubicBezTo>
                      <a:cubicBezTo>
                        <a:pt x="109804" y="61055"/>
                        <a:pt x="109103" y="66226"/>
                        <a:pt x="111211" y="70021"/>
                      </a:cubicBezTo>
                      <a:cubicBezTo>
                        <a:pt x="116019" y="78676"/>
                        <a:pt x="124556" y="85342"/>
                        <a:pt x="127687" y="94735"/>
                      </a:cubicBezTo>
                      <a:lnTo>
                        <a:pt x="144162" y="144162"/>
                      </a:lnTo>
                      <a:lnTo>
                        <a:pt x="148281" y="156519"/>
                      </a:lnTo>
                      <a:cubicBezTo>
                        <a:pt x="149654" y="160638"/>
                        <a:pt x="151347" y="164663"/>
                        <a:pt x="152400" y="168875"/>
                      </a:cubicBezTo>
                      <a:cubicBezTo>
                        <a:pt x="153773" y="174367"/>
                        <a:pt x="155409" y="179800"/>
                        <a:pt x="156519" y="185351"/>
                      </a:cubicBezTo>
                      <a:cubicBezTo>
                        <a:pt x="160973" y="207621"/>
                        <a:pt x="159016" y="207404"/>
                        <a:pt x="164757" y="226540"/>
                      </a:cubicBezTo>
                      <a:cubicBezTo>
                        <a:pt x="170787" y="246640"/>
                        <a:pt x="167921" y="251745"/>
                        <a:pt x="185352" y="259492"/>
                      </a:cubicBezTo>
                      <a:cubicBezTo>
                        <a:pt x="193287" y="263018"/>
                        <a:pt x="201827" y="264983"/>
                        <a:pt x="210065" y="267729"/>
                      </a:cubicBezTo>
                      <a:lnTo>
                        <a:pt x="222422" y="271848"/>
                      </a:lnTo>
                      <a:cubicBezTo>
                        <a:pt x="256746" y="270475"/>
                        <a:pt x="291203" y="271038"/>
                        <a:pt x="325395" y="267729"/>
                      </a:cubicBezTo>
                      <a:cubicBezTo>
                        <a:pt x="334038" y="266893"/>
                        <a:pt x="341512" y="260720"/>
                        <a:pt x="350108" y="259492"/>
                      </a:cubicBezTo>
                      <a:lnTo>
                        <a:pt x="378941" y="255373"/>
                      </a:lnTo>
                      <a:cubicBezTo>
                        <a:pt x="388992" y="252023"/>
                        <a:pt x="395669" y="251001"/>
                        <a:pt x="403654" y="243016"/>
                      </a:cubicBezTo>
                      <a:cubicBezTo>
                        <a:pt x="431110" y="215559"/>
                        <a:pt x="391301" y="244386"/>
                        <a:pt x="424249" y="222421"/>
                      </a:cubicBezTo>
                      <a:cubicBezTo>
                        <a:pt x="422876" y="212810"/>
                        <a:pt x="422034" y="203109"/>
                        <a:pt x="420130" y="193589"/>
                      </a:cubicBezTo>
                      <a:cubicBezTo>
                        <a:pt x="419278" y="189332"/>
                        <a:pt x="412941" y="184302"/>
                        <a:pt x="416011" y="181232"/>
                      </a:cubicBezTo>
                      <a:cubicBezTo>
                        <a:pt x="419081" y="178162"/>
                        <a:pt x="424249" y="183978"/>
                        <a:pt x="428368" y="185351"/>
                      </a:cubicBezTo>
                      <a:cubicBezTo>
                        <a:pt x="433860" y="193589"/>
                        <a:pt x="435019" y="211293"/>
                        <a:pt x="444843" y="210065"/>
                      </a:cubicBezTo>
                      <a:cubicBezTo>
                        <a:pt x="456321" y="208630"/>
                        <a:pt x="494119" y="204101"/>
                        <a:pt x="506627" y="201827"/>
                      </a:cubicBezTo>
                      <a:cubicBezTo>
                        <a:pt x="512197" y="200814"/>
                        <a:pt x="517611" y="199081"/>
                        <a:pt x="523103" y="197708"/>
                      </a:cubicBezTo>
                      <a:cubicBezTo>
                        <a:pt x="546444" y="199081"/>
                        <a:pt x="569849" y="199610"/>
                        <a:pt x="593125" y="201827"/>
                      </a:cubicBezTo>
                      <a:cubicBezTo>
                        <a:pt x="598760" y="202364"/>
                        <a:pt x="604074" y="204718"/>
                        <a:pt x="609600" y="205946"/>
                      </a:cubicBezTo>
                      <a:cubicBezTo>
                        <a:pt x="666156" y="218514"/>
                        <a:pt x="603891" y="203139"/>
                        <a:pt x="642552" y="214184"/>
                      </a:cubicBezTo>
                      <a:cubicBezTo>
                        <a:pt x="690476" y="227875"/>
                        <a:pt x="618998" y="206235"/>
                        <a:pt x="683741" y="222421"/>
                      </a:cubicBezTo>
                      <a:cubicBezTo>
                        <a:pt x="713740" y="229921"/>
                        <a:pt x="701069" y="228671"/>
                        <a:pt x="724930" y="238897"/>
                      </a:cubicBezTo>
                      <a:cubicBezTo>
                        <a:pt x="728921" y="240607"/>
                        <a:pt x="733168" y="241643"/>
                        <a:pt x="737287" y="243016"/>
                      </a:cubicBezTo>
                      <a:cubicBezTo>
                        <a:pt x="741406" y="245762"/>
                        <a:pt x="746143" y="247754"/>
                        <a:pt x="749643" y="251254"/>
                      </a:cubicBezTo>
                      <a:cubicBezTo>
                        <a:pt x="759434" y="261045"/>
                        <a:pt x="762040" y="276088"/>
                        <a:pt x="766119" y="288324"/>
                      </a:cubicBezTo>
                      <a:lnTo>
                        <a:pt x="770238" y="300681"/>
                      </a:lnTo>
                      <a:cubicBezTo>
                        <a:pt x="768865" y="306173"/>
                        <a:pt x="769259" y="312446"/>
                        <a:pt x="766119" y="317156"/>
                      </a:cubicBezTo>
                      <a:cubicBezTo>
                        <a:pt x="761556" y="324000"/>
                        <a:pt x="748455" y="327163"/>
                        <a:pt x="741406" y="329513"/>
                      </a:cubicBezTo>
                      <a:cubicBezTo>
                        <a:pt x="751017" y="330886"/>
                        <a:pt x="761555" y="329290"/>
                        <a:pt x="770238" y="333632"/>
                      </a:cubicBezTo>
                      <a:cubicBezTo>
                        <a:pt x="774121" y="335574"/>
                        <a:pt x="774357" y="341647"/>
                        <a:pt x="774357" y="345989"/>
                      </a:cubicBezTo>
                      <a:cubicBezTo>
                        <a:pt x="774357" y="372111"/>
                        <a:pt x="772603" y="398233"/>
                        <a:pt x="770238" y="424248"/>
                      </a:cubicBezTo>
                      <a:cubicBezTo>
                        <a:pt x="769845" y="428572"/>
                        <a:pt x="767312" y="432430"/>
                        <a:pt x="766119" y="436605"/>
                      </a:cubicBezTo>
                      <a:cubicBezTo>
                        <a:pt x="764564" y="442048"/>
                        <a:pt x="764532" y="448018"/>
                        <a:pt x="762000" y="453081"/>
                      </a:cubicBezTo>
                      <a:cubicBezTo>
                        <a:pt x="761386" y="454309"/>
                        <a:pt x="759254" y="453081"/>
                        <a:pt x="757881" y="45308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8" name="フリーフォーム 887"/>
                <p:cNvSpPr/>
                <p:nvPr/>
              </p:nvSpPr>
              <p:spPr>
                <a:xfrm>
                  <a:off x="6017741" y="1594022"/>
                  <a:ext cx="177113" cy="457200"/>
                </a:xfrm>
                <a:custGeom>
                  <a:avLst/>
                  <a:gdLst>
                    <a:gd name="connsiteX0" fmla="*/ 82378 w 177113"/>
                    <a:gd name="connsiteY0" fmla="*/ 457200 h 457200"/>
                    <a:gd name="connsiteX1" fmla="*/ 61783 w 177113"/>
                    <a:gd name="connsiteY1" fmla="*/ 453081 h 457200"/>
                    <a:gd name="connsiteX2" fmla="*/ 32951 w 177113"/>
                    <a:gd name="connsiteY2" fmla="*/ 420129 h 457200"/>
                    <a:gd name="connsiteX3" fmla="*/ 24713 w 177113"/>
                    <a:gd name="connsiteY3" fmla="*/ 407773 h 457200"/>
                    <a:gd name="connsiteX4" fmla="*/ 16475 w 177113"/>
                    <a:gd name="connsiteY4" fmla="*/ 395416 h 457200"/>
                    <a:gd name="connsiteX5" fmla="*/ 8237 w 177113"/>
                    <a:gd name="connsiteY5" fmla="*/ 345989 h 457200"/>
                    <a:gd name="connsiteX6" fmla="*/ 0 w 177113"/>
                    <a:gd name="connsiteY6" fmla="*/ 321275 h 457200"/>
                    <a:gd name="connsiteX7" fmla="*/ 12356 w 177113"/>
                    <a:gd name="connsiteY7" fmla="*/ 259492 h 457200"/>
                    <a:gd name="connsiteX8" fmla="*/ 20594 w 177113"/>
                    <a:gd name="connsiteY8" fmla="*/ 247135 h 457200"/>
                    <a:gd name="connsiteX9" fmla="*/ 28832 w 177113"/>
                    <a:gd name="connsiteY9" fmla="*/ 222421 h 457200"/>
                    <a:gd name="connsiteX10" fmla="*/ 32951 w 177113"/>
                    <a:gd name="connsiteY10" fmla="*/ 210064 h 457200"/>
                    <a:gd name="connsiteX11" fmla="*/ 41189 w 177113"/>
                    <a:gd name="connsiteY11" fmla="*/ 197708 h 457200"/>
                    <a:gd name="connsiteX12" fmla="*/ 61783 w 177113"/>
                    <a:gd name="connsiteY12" fmla="*/ 160637 h 457200"/>
                    <a:gd name="connsiteX13" fmla="*/ 70021 w 177113"/>
                    <a:gd name="connsiteY13" fmla="*/ 148281 h 457200"/>
                    <a:gd name="connsiteX14" fmla="*/ 78259 w 177113"/>
                    <a:gd name="connsiteY14" fmla="*/ 135924 h 457200"/>
                    <a:gd name="connsiteX15" fmla="*/ 90616 w 177113"/>
                    <a:gd name="connsiteY15" fmla="*/ 127686 h 457200"/>
                    <a:gd name="connsiteX16" fmla="*/ 94735 w 177113"/>
                    <a:gd name="connsiteY16" fmla="*/ 115329 h 457200"/>
                    <a:gd name="connsiteX17" fmla="*/ 123567 w 177113"/>
                    <a:gd name="connsiteY17" fmla="*/ 78259 h 457200"/>
                    <a:gd name="connsiteX18" fmla="*/ 127686 w 177113"/>
                    <a:gd name="connsiteY18" fmla="*/ 65902 h 457200"/>
                    <a:gd name="connsiteX19" fmla="*/ 144162 w 177113"/>
                    <a:gd name="connsiteY19" fmla="*/ 41189 h 457200"/>
                    <a:gd name="connsiteX20" fmla="*/ 156518 w 177113"/>
                    <a:gd name="connsiteY20" fmla="*/ 16475 h 457200"/>
                    <a:gd name="connsiteX21" fmla="*/ 168875 w 177113"/>
                    <a:gd name="connsiteY21" fmla="*/ 8237 h 457200"/>
                    <a:gd name="connsiteX22" fmla="*/ 177113 w 177113"/>
                    <a:gd name="connsiteY22"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13" h="457200">
                      <a:moveTo>
                        <a:pt x="82378" y="457200"/>
                      </a:moveTo>
                      <a:cubicBezTo>
                        <a:pt x="75513" y="455827"/>
                        <a:pt x="68338" y="455539"/>
                        <a:pt x="61783" y="453081"/>
                      </a:cubicBezTo>
                      <a:cubicBezTo>
                        <a:pt x="46529" y="447361"/>
                        <a:pt x="41493" y="432941"/>
                        <a:pt x="32951" y="420129"/>
                      </a:cubicBezTo>
                      <a:lnTo>
                        <a:pt x="24713" y="407773"/>
                      </a:lnTo>
                      <a:lnTo>
                        <a:pt x="16475" y="395416"/>
                      </a:lnTo>
                      <a:cubicBezTo>
                        <a:pt x="14706" y="383034"/>
                        <a:pt x="11852" y="359243"/>
                        <a:pt x="8237" y="345989"/>
                      </a:cubicBezTo>
                      <a:cubicBezTo>
                        <a:pt x="5952" y="337611"/>
                        <a:pt x="0" y="321275"/>
                        <a:pt x="0" y="321275"/>
                      </a:cubicBezTo>
                      <a:cubicBezTo>
                        <a:pt x="1593" y="306935"/>
                        <a:pt x="2619" y="274097"/>
                        <a:pt x="12356" y="259492"/>
                      </a:cubicBezTo>
                      <a:cubicBezTo>
                        <a:pt x="15102" y="255373"/>
                        <a:pt x="18583" y="251659"/>
                        <a:pt x="20594" y="247135"/>
                      </a:cubicBezTo>
                      <a:cubicBezTo>
                        <a:pt x="24121" y="239200"/>
                        <a:pt x="26086" y="230659"/>
                        <a:pt x="28832" y="222421"/>
                      </a:cubicBezTo>
                      <a:cubicBezTo>
                        <a:pt x="30205" y="218302"/>
                        <a:pt x="30542" y="213677"/>
                        <a:pt x="32951" y="210064"/>
                      </a:cubicBezTo>
                      <a:lnTo>
                        <a:pt x="41189" y="197708"/>
                      </a:lnTo>
                      <a:cubicBezTo>
                        <a:pt x="48438" y="175960"/>
                        <a:pt x="42901" y="188961"/>
                        <a:pt x="61783" y="160637"/>
                      </a:cubicBezTo>
                      <a:lnTo>
                        <a:pt x="70021" y="148281"/>
                      </a:lnTo>
                      <a:cubicBezTo>
                        <a:pt x="72767" y="144162"/>
                        <a:pt x="74140" y="138670"/>
                        <a:pt x="78259" y="135924"/>
                      </a:cubicBezTo>
                      <a:lnTo>
                        <a:pt x="90616" y="127686"/>
                      </a:lnTo>
                      <a:cubicBezTo>
                        <a:pt x="91989" y="123567"/>
                        <a:pt x="92327" y="118942"/>
                        <a:pt x="94735" y="115329"/>
                      </a:cubicBezTo>
                      <a:cubicBezTo>
                        <a:pt x="108951" y="94005"/>
                        <a:pt x="112599" y="111164"/>
                        <a:pt x="123567" y="78259"/>
                      </a:cubicBezTo>
                      <a:cubicBezTo>
                        <a:pt x="124940" y="74140"/>
                        <a:pt x="125577" y="69697"/>
                        <a:pt x="127686" y="65902"/>
                      </a:cubicBezTo>
                      <a:cubicBezTo>
                        <a:pt x="132494" y="57247"/>
                        <a:pt x="141031" y="50582"/>
                        <a:pt x="144162" y="41189"/>
                      </a:cubicBezTo>
                      <a:cubicBezTo>
                        <a:pt x="147512" y="31140"/>
                        <a:pt x="148535" y="24459"/>
                        <a:pt x="156518" y="16475"/>
                      </a:cubicBezTo>
                      <a:cubicBezTo>
                        <a:pt x="160018" y="12974"/>
                        <a:pt x="165009" y="11329"/>
                        <a:pt x="168875" y="8237"/>
                      </a:cubicBezTo>
                      <a:cubicBezTo>
                        <a:pt x="171907" y="5811"/>
                        <a:pt x="174367" y="2746"/>
                        <a:pt x="177113"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9" name="フリーフォーム 888"/>
                <p:cNvSpPr/>
                <p:nvPr/>
              </p:nvSpPr>
              <p:spPr>
                <a:xfrm>
                  <a:off x="6194854" y="1577546"/>
                  <a:ext cx="473676" cy="66022"/>
                </a:xfrm>
                <a:custGeom>
                  <a:avLst/>
                  <a:gdLst>
                    <a:gd name="connsiteX0" fmla="*/ 0 w 473676"/>
                    <a:gd name="connsiteY0" fmla="*/ 0 h 66022"/>
                    <a:gd name="connsiteX1" fmla="*/ 20595 w 473676"/>
                    <a:gd name="connsiteY1" fmla="*/ 4119 h 66022"/>
                    <a:gd name="connsiteX2" fmla="*/ 45308 w 473676"/>
                    <a:gd name="connsiteY2" fmla="*/ 8238 h 66022"/>
                    <a:gd name="connsiteX3" fmla="*/ 57665 w 473676"/>
                    <a:gd name="connsiteY3" fmla="*/ 12357 h 66022"/>
                    <a:gd name="connsiteX4" fmla="*/ 86497 w 473676"/>
                    <a:gd name="connsiteY4" fmla="*/ 16476 h 66022"/>
                    <a:gd name="connsiteX5" fmla="*/ 98854 w 473676"/>
                    <a:gd name="connsiteY5" fmla="*/ 24713 h 66022"/>
                    <a:gd name="connsiteX6" fmla="*/ 107092 w 473676"/>
                    <a:gd name="connsiteY6" fmla="*/ 37070 h 66022"/>
                    <a:gd name="connsiteX7" fmla="*/ 131805 w 473676"/>
                    <a:gd name="connsiteY7" fmla="*/ 45308 h 66022"/>
                    <a:gd name="connsiteX8" fmla="*/ 144162 w 473676"/>
                    <a:gd name="connsiteY8" fmla="*/ 49427 h 66022"/>
                    <a:gd name="connsiteX9" fmla="*/ 156519 w 473676"/>
                    <a:gd name="connsiteY9" fmla="*/ 53546 h 66022"/>
                    <a:gd name="connsiteX10" fmla="*/ 185351 w 473676"/>
                    <a:gd name="connsiteY10" fmla="*/ 57665 h 66022"/>
                    <a:gd name="connsiteX11" fmla="*/ 284205 w 473676"/>
                    <a:gd name="connsiteY11" fmla="*/ 53546 h 66022"/>
                    <a:gd name="connsiteX12" fmla="*/ 313038 w 473676"/>
                    <a:gd name="connsiteY12" fmla="*/ 49427 h 66022"/>
                    <a:gd name="connsiteX13" fmla="*/ 337751 w 473676"/>
                    <a:gd name="connsiteY13" fmla="*/ 41189 h 66022"/>
                    <a:gd name="connsiteX14" fmla="*/ 370703 w 473676"/>
                    <a:gd name="connsiteY14" fmla="*/ 45308 h 66022"/>
                    <a:gd name="connsiteX15" fmla="*/ 383060 w 473676"/>
                    <a:gd name="connsiteY15" fmla="*/ 49427 h 66022"/>
                    <a:gd name="connsiteX16" fmla="*/ 440724 w 473676"/>
                    <a:gd name="connsiteY16" fmla="*/ 57665 h 66022"/>
                    <a:gd name="connsiteX17" fmla="*/ 469557 w 473676"/>
                    <a:gd name="connsiteY17" fmla="*/ 65903 h 66022"/>
                    <a:gd name="connsiteX18" fmla="*/ 473676 w 473676"/>
                    <a:gd name="connsiteY18" fmla="*/ 65903 h 6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676" h="66022">
                      <a:moveTo>
                        <a:pt x="0" y="0"/>
                      </a:moveTo>
                      <a:lnTo>
                        <a:pt x="20595" y="4119"/>
                      </a:lnTo>
                      <a:cubicBezTo>
                        <a:pt x="28812" y="5613"/>
                        <a:pt x="37156" y="6426"/>
                        <a:pt x="45308" y="8238"/>
                      </a:cubicBezTo>
                      <a:cubicBezTo>
                        <a:pt x="49546" y="9180"/>
                        <a:pt x="53408" y="11505"/>
                        <a:pt x="57665" y="12357"/>
                      </a:cubicBezTo>
                      <a:cubicBezTo>
                        <a:pt x="67185" y="14261"/>
                        <a:pt x="76886" y="15103"/>
                        <a:pt x="86497" y="16476"/>
                      </a:cubicBezTo>
                      <a:cubicBezTo>
                        <a:pt x="90616" y="19222"/>
                        <a:pt x="95354" y="21213"/>
                        <a:pt x="98854" y="24713"/>
                      </a:cubicBezTo>
                      <a:cubicBezTo>
                        <a:pt x="102355" y="28213"/>
                        <a:pt x="102894" y="34446"/>
                        <a:pt x="107092" y="37070"/>
                      </a:cubicBezTo>
                      <a:cubicBezTo>
                        <a:pt x="114455" y="41672"/>
                        <a:pt x="123567" y="42562"/>
                        <a:pt x="131805" y="45308"/>
                      </a:cubicBezTo>
                      <a:lnTo>
                        <a:pt x="144162" y="49427"/>
                      </a:lnTo>
                      <a:cubicBezTo>
                        <a:pt x="148281" y="50800"/>
                        <a:pt x="152221" y="52932"/>
                        <a:pt x="156519" y="53546"/>
                      </a:cubicBezTo>
                      <a:lnTo>
                        <a:pt x="185351" y="57665"/>
                      </a:lnTo>
                      <a:cubicBezTo>
                        <a:pt x="218302" y="56292"/>
                        <a:pt x="251293" y="55669"/>
                        <a:pt x="284205" y="53546"/>
                      </a:cubicBezTo>
                      <a:cubicBezTo>
                        <a:pt x="293893" y="52921"/>
                        <a:pt x="303578" y="51610"/>
                        <a:pt x="313038" y="49427"/>
                      </a:cubicBezTo>
                      <a:cubicBezTo>
                        <a:pt x="321499" y="47474"/>
                        <a:pt x="337751" y="41189"/>
                        <a:pt x="337751" y="41189"/>
                      </a:cubicBezTo>
                      <a:cubicBezTo>
                        <a:pt x="348735" y="42562"/>
                        <a:pt x="359812" y="43328"/>
                        <a:pt x="370703" y="45308"/>
                      </a:cubicBezTo>
                      <a:cubicBezTo>
                        <a:pt x="374975" y="46085"/>
                        <a:pt x="378822" y="48485"/>
                        <a:pt x="383060" y="49427"/>
                      </a:cubicBezTo>
                      <a:cubicBezTo>
                        <a:pt x="398331" y="52821"/>
                        <a:pt x="426472" y="55883"/>
                        <a:pt x="440724" y="57665"/>
                      </a:cubicBezTo>
                      <a:cubicBezTo>
                        <a:pt x="452501" y="61591"/>
                        <a:pt x="456627" y="63317"/>
                        <a:pt x="469557" y="65903"/>
                      </a:cubicBezTo>
                      <a:cubicBezTo>
                        <a:pt x="470903" y="66172"/>
                        <a:pt x="472303" y="65903"/>
                        <a:pt x="473676" y="6590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0" name="フリーフォーム 889"/>
                <p:cNvSpPr/>
                <p:nvPr/>
              </p:nvSpPr>
              <p:spPr>
                <a:xfrm>
                  <a:off x="6437870" y="160637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1" name="フリーフォーム 890"/>
                <p:cNvSpPr/>
                <p:nvPr/>
              </p:nvSpPr>
              <p:spPr>
                <a:xfrm>
                  <a:off x="6664411" y="1626973"/>
                  <a:ext cx="687859" cy="329513"/>
                </a:xfrm>
                <a:custGeom>
                  <a:avLst/>
                  <a:gdLst>
                    <a:gd name="connsiteX0" fmla="*/ 0 w 687859"/>
                    <a:gd name="connsiteY0" fmla="*/ 20595 h 329513"/>
                    <a:gd name="connsiteX1" fmla="*/ 20594 w 687859"/>
                    <a:gd name="connsiteY1" fmla="*/ 16476 h 329513"/>
                    <a:gd name="connsiteX2" fmla="*/ 45308 w 687859"/>
                    <a:gd name="connsiteY2" fmla="*/ 8238 h 329513"/>
                    <a:gd name="connsiteX3" fmla="*/ 57665 w 687859"/>
                    <a:gd name="connsiteY3" fmla="*/ 4119 h 329513"/>
                    <a:gd name="connsiteX4" fmla="*/ 86497 w 687859"/>
                    <a:gd name="connsiteY4" fmla="*/ 0 h 329513"/>
                    <a:gd name="connsiteX5" fmla="*/ 115330 w 687859"/>
                    <a:gd name="connsiteY5" fmla="*/ 8238 h 329513"/>
                    <a:gd name="connsiteX6" fmla="*/ 127686 w 687859"/>
                    <a:gd name="connsiteY6" fmla="*/ 16476 h 329513"/>
                    <a:gd name="connsiteX7" fmla="*/ 140043 w 687859"/>
                    <a:gd name="connsiteY7" fmla="*/ 20595 h 329513"/>
                    <a:gd name="connsiteX8" fmla="*/ 164757 w 687859"/>
                    <a:gd name="connsiteY8" fmla="*/ 32951 h 329513"/>
                    <a:gd name="connsiteX9" fmla="*/ 189470 w 687859"/>
                    <a:gd name="connsiteY9" fmla="*/ 49427 h 329513"/>
                    <a:gd name="connsiteX10" fmla="*/ 201827 w 687859"/>
                    <a:gd name="connsiteY10" fmla="*/ 53546 h 329513"/>
                    <a:gd name="connsiteX11" fmla="*/ 214184 w 687859"/>
                    <a:gd name="connsiteY11" fmla="*/ 61784 h 329513"/>
                    <a:gd name="connsiteX12" fmla="*/ 226540 w 687859"/>
                    <a:gd name="connsiteY12" fmla="*/ 74141 h 329513"/>
                    <a:gd name="connsiteX13" fmla="*/ 251254 w 687859"/>
                    <a:gd name="connsiteY13" fmla="*/ 82378 h 329513"/>
                    <a:gd name="connsiteX14" fmla="*/ 275967 w 687859"/>
                    <a:gd name="connsiteY14" fmla="*/ 98854 h 329513"/>
                    <a:gd name="connsiteX15" fmla="*/ 288324 w 687859"/>
                    <a:gd name="connsiteY15" fmla="*/ 102973 h 329513"/>
                    <a:gd name="connsiteX16" fmla="*/ 313038 w 687859"/>
                    <a:gd name="connsiteY16" fmla="*/ 119449 h 329513"/>
                    <a:gd name="connsiteX17" fmla="*/ 325394 w 687859"/>
                    <a:gd name="connsiteY17" fmla="*/ 127686 h 329513"/>
                    <a:gd name="connsiteX18" fmla="*/ 350108 w 687859"/>
                    <a:gd name="connsiteY18" fmla="*/ 135924 h 329513"/>
                    <a:gd name="connsiteX19" fmla="*/ 362465 w 687859"/>
                    <a:gd name="connsiteY19" fmla="*/ 144162 h 329513"/>
                    <a:gd name="connsiteX20" fmla="*/ 387178 w 687859"/>
                    <a:gd name="connsiteY20" fmla="*/ 152400 h 329513"/>
                    <a:gd name="connsiteX21" fmla="*/ 411892 w 687859"/>
                    <a:gd name="connsiteY21" fmla="*/ 164757 h 329513"/>
                    <a:gd name="connsiteX22" fmla="*/ 436605 w 687859"/>
                    <a:gd name="connsiteY22" fmla="*/ 181232 h 329513"/>
                    <a:gd name="connsiteX23" fmla="*/ 448962 w 687859"/>
                    <a:gd name="connsiteY23" fmla="*/ 185351 h 329513"/>
                    <a:gd name="connsiteX24" fmla="*/ 461319 w 687859"/>
                    <a:gd name="connsiteY24" fmla="*/ 193589 h 329513"/>
                    <a:gd name="connsiteX25" fmla="*/ 473675 w 687859"/>
                    <a:gd name="connsiteY25" fmla="*/ 197708 h 329513"/>
                    <a:gd name="connsiteX26" fmla="*/ 498389 w 687859"/>
                    <a:gd name="connsiteY26" fmla="*/ 214184 h 329513"/>
                    <a:gd name="connsiteX27" fmla="*/ 510746 w 687859"/>
                    <a:gd name="connsiteY27" fmla="*/ 222422 h 329513"/>
                    <a:gd name="connsiteX28" fmla="*/ 535459 w 687859"/>
                    <a:gd name="connsiteY28" fmla="*/ 243016 h 329513"/>
                    <a:gd name="connsiteX29" fmla="*/ 572530 w 687859"/>
                    <a:gd name="connsiteY29" fmla="*/ 271849 h 329513"/>
                    <a:gd name="connsiteX30" fmla="*/ 584886 w 687859"/>
                    <a:gd name="connsiteY30" fmla="*/ 280086 h 329513"/>
                    <a:gd name="connsiteX31" fmla="*/ 597243 w 687859"/>
                    <a:gd name="connsiteY31" fmla="*/ 284205 h 329513"/>
                    <a:gd name="connsiteX32" fmla="*/ 621957 w 687859"/>
                    <a:gd name="connsiteY32" fmla="*/ 300681 h 329513"/>
                    <a:gd name="connsiteX33" fmla="*/ 646670 w 687859"/>
                    <a:gd name="connsiteY33" fmla="*/ 313038 h 329513"/>
                    <a:gd name="connsiteX34" fmla="*/ 659027 w 687859"/>
                    <a:gd name="connsiteY34" fmla="*/ 317157 h 329513"/>
                    <a:gd name="connsiteX35" fmla="*/ 671384 w 687859"/>
                    <a:gd name="connsiteY35" fmla="*/ 325395 h 329513"/>
                    <a:gd name="connsiteX36" fmla="*/ 687859 w 687859"/>
                    <a:gd name="connsiteY36" fmla="*/ 329513 h 329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7859" h="329513">
                      <a:moveTo>
                        <a:pt x="0" y="20595"/>
                      </a:moveTo>
                      <a:cubicBezTo>
                        <a:pt x="6865" y="19222"/>
                        <a:pt x="13840" y="18318"/>
                        <a:pt x="20594" y="16476"/>
                      </a:cubicBezTo>
                      <a:cubicBezTo>
                        <a:pt x="28972" y="14191"/>
                        <a:pt x="37070" y="10984"/>
                        <a:pt x="45308" y="8238"/>
                      </a:cubicBezTo>
                      <a:cubicBezTo>
                        <a:pt x="49427" y="6865"/>
                        <a:pt x="53367" y="4733"/>
                        <a:pt x="57665" y="4119"/>
                      </a:cubicBezTo>
                      <a:lnTo>
                        <a:pt x="86497" y="0"/>
                      </a:lnTo>
                      <a:cubicBezTo>
                        <a:pt x="91775" y="1320"/>
                        <a:pt x="109421" y="5284"/>
                        <a:pt x="115330" y="8238"/>
                      </a:cubicBezTo>
                      <a:cubicBezTo>
                        <a:pt x="119758" y="10452"/>
                        <a:pt x="123258" y="14262"/>
                        <a:pt x="127686" y="16476"/>
                      </a:cubicBezTo>
                      <a:cubicBezTo>
                        <a:pt x="131569" y="18418"/>
                        <a:pt x="136160" y="18653"/>
                        <a:pt x="140043" y="20595"/>
                      </a:cubicBezTo>
                      <a:cubicBezTo>
                        <a:pt x="171982" y="36563"/>
                        <a:pt x="133697" y="22598"/>
                        <a:pt x="164757" y="32951"/>
                      </a:cubicBezTo>
                      <a:cubicBezTo>
                        <a:pt x="172995" y="38443"/>
                        <a:pt x="180077" y="46296"/>
                        <a:pt x="189470" y="49427"/>
                      </a:cubicBezTo>
                      <a:cubicBezTo>
                        <a:pt x="193589" y="50800"/>
                        <a:pt x="197944" y="51604"/>
                        <a:pt x="201827" y="53546"/>
                      </a:cubicBezTo>
                      <a:cubicBezTo>
                        <a:pt x="206255" y="55760"/>
                        <a:pt x="210381" y="58615"/>
                        <a:pt x="214184" y="61784"/>
                      </a:cubicBezTo>
                      <a:cubicBezTo>
                        <a:pt x="218659" y="65513"/>
                        <a:pt x="221448" y="71312"/>
                        <a:pt x="226540" y="74141"/>
                      </a:cubicBezTo>
                      <a:cubicBezTo>
                        <a:pt x="234131" y="78358"/>
                        <a:pt x="244029" y="77561"/>
                        <a:pt x="251254" y="82378"/>
                      </a:cubicBezTo>
                      <a:cubicBezTo>
                        <a:pt x="259492" y="87870"/>
                        <a:pt x="266574" y="95723"/>
                        <a:pt x="275967" y="98854"/>
                      </a:cubicBezTo>
                      <a:cubicBezTo>
                        <a:pt x="280086" y="100227"/>
                        <a:pt x="284529" y="100864"/>
                        <a:pt x="288324" y="102973"/>
                      </a:cubicBezTo>
                      <a:cubicBezTo>
                        <a:pt x="296979" y="107781"/>
                        <a:pt x="304800" y="113957"/>
                        <a:pt x="313038" y="119449"/>
                      </a:cubicBezTo>
                      <a:cubicBezTo>
                        <a:pt x="317157" y="122195"/>
                        <a:pt x="320698" y="126121"/>
                        <a:pt x="325394" y="127686"/>
                      </a:cubicBezTo>
                      <a:cubicBezTo>
                        <a:pt x="333632" y="130432"/>
                        <a:pt x="342883" y="131107"/>
                        <a:pt x="350108" y="135924"/>
                      </a:cubicBezTo>
                      <a:cubicBezTo>
                        <a:pt x="354227" y="138670"/>
                        <a:pt x="357941" y="142151"/>
                        <a:pt x="362465" y="144162"/>
                      </a:cubicBezTo>
                      <a:cubicBezTo>
                        <a:pt x="370400" y="147689"/>
                        <a:pt x="379953" y="147583"/>
                        <a:pt x="387178" y="152400"/>
                      </a:cubicBezTo>
                      <a:cubicBezTo>
                        <a:pt x="403148" y="163046"/>
                        <a:pt x="394839" y="159073"/>
                        <a:pt x="411892" y="164757"/>
                      </a:cubicBezTo>
                      <a:cubicBezTo>
                        <a:pt x="420130" y="170249"/>
                        <a:pt x="427213" y="178101"/>
                        <a:pt x="436605" y="181232"/>
                      </a:cubicBezTo>
                      <a:cubicBezTo>
                        <a:pt x="440724" y="182605"/>
                        <a:pt x="445079" y="183409"/>
                        <a:pt x="448962" y="185351"/>
                      </a:cubicBezTo>
                      <a:cubicBezTo>
                        <a:pt x="453390" y="187565"/>
                        <a:pt x="456891" y="191375"/>
                        <a:pt x="461319" y="193589"/>
                      </a:cubicBezTo>
                      <a:cubicBezTo>
                        <a:pt x="465202" y="195531"/>
                        <a:pt x="469880" y="195600"/>
                        <a:pt x="473675" y="197708"/>
                      </a:cubicBezTo>
                      <a:cubicBezTo>
                        <a:pt x="482330" y="202516"/>
                        <a:pt x="490151" y="208692"/>
                        <a:pt x="498389" y="214184"/>
                      </a:cubicBezTo>
                      <a:cubicBezTo>
                        <a:pt x="502508" y="216930"/>
                        <a:pt x="507245" y="218922"/>
                        <a:pt x="510746" y="222422"/>
                      </a:cubicBezTo>
                      <a:cubicBezTo>
                        <a:pt x="546857" y="258530"/>
                        <a:pt x="501044" y="214336"/>
                        <a:pt x="535459" y="243016"/>
                      </a:cubicBezTo>
                      <a:cubicBezTo>
                        <a:pt x="574165" y="275272"/>
                        <a:pt x="510084" y="230219"/>
                        <a:pt x="572530" y="271849"/>
                      </a:cubicBezTo>
                      <a:cubicBezTo>
                        <a:pt x="576649" y="274595"/>
                        <a:pt x="580190" y="278521"/>
                        <a:pt x="584886" y="280086"/>
                      </a:cubicBezTo>
                      <a:cubicBezTo>
                        <a:pt x="589005" y="281459"/>
                        <a:pt x="593448" y="282096"/>
                        <a:pt x="597243" y="284205"/>
                      </a:cubicBezTo>
                      <a:cubicBezTo>
                        <a:pt x="605898" y="289013"/>
                        <a:pt x="612564" y="297550"/>
                        <a:pt x="621957" y="300681"/>
                      </a:cubicBezTo>
                      <a:cubicBezTo>
                        <a:pt x="653017" y="311035"/>
                        <a:pt x="614729" y="297067"/>
                        <a:pt x="646670" y="313038"/>
                      </a:cubicBezTo>
                      <a:cubicBezTo>
                        <a:pt x="650553" y="314980"/>
                        <a:pt x="655144" y="315215"/>
                        <a:pt x="659027" y="317157"/>
                      </a:cubicBezTo>
                      <a:cubicBezTo>
                        <a:pt x="663455" y="319371"/>
                        <a:pt x="666834" y="323445"/>
                        <a:pt x="671384" y="325395"/>
                      </a:cubicBezTo>
                      <a:cubicBezTo>
                        <a:pt x="676587" y="327625"/>
                        <a:pt x="687859" y="329513"/>
                        <a:pt x="687859" y="32951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2" name="フリーフォーム 891"/>
                <p:cNvSpPr/>
                <p:nvPr/>
              </p:nvSpPr>
              <p:spPr>
                <a:xfrm>
                  <a:off x="6907412" y="1507524"/>
                  <a:ext cx="589020" cy="618133"/>
                </a:xfrm>
                <a:custGeom>
                  <a:avLst/>
                  <a:gdLst>
                    <a:gd name="connsiteX0" fmla="*/ 24729 w 589020"/>
                    <a:gd name="connsiteY0" fmla="*/ 8238 h 618133"/>
                    <a:gd name="connsiteX1" fmla="*/ 45323 w 589020"/>
                    <a:gd name="connsiteY1" fmla="*/ 4119 h 618133"/>
                    <a:gd name="connsiteX2" fmla="*/ 57680 w 589020"/>
                    <a:gd name="connsiteY2" fmla="*/ 0 h 618133"/>
                    <a:gd name="connsiteX3" fmla="*/ 102988 w 589020"/>
                    <a:gd name="connsiteY3" fmla="*/ 4119 h 618133"/>
                    <a:gd name="connsiteX4" fmla="*/ 127702 w 589020"/>
                    <a:gd name="connsiteY4" fmla="*/ 12357 h 618133"/>
                    <a:gd name="connsiteX5" fmla="*/ 152415 w 589020"/>
                    <a:gd name="connsiteY5" fmla="*/ 28833 h 618133"/>
                    <a:gd name="connsiteX6" fmla="*/ 164772 w 589020"/>
                    <a:gd name="connsiteY6" fmla="*/ 37071 h 618133"/>
                    <a:gd name="connsiteX7" fmla="*/ 189485 w 589020"/>
                    <a:gd name="connsiteY7" fmla="*/ 45308 h 618133"/>
                    <a:gd name="connsiteX8" fmla="*/ 201842 w 589020"/>
                    <a:gd name="connsiteY8" fmla="*/ 49427 h 618133"/>
                    <a:gd name="connsiteX9" fmla="*/ 226556 w 589020"/>
                    <a:gd name="connsiteY9" fmla="*/ 61784 h 618133"/>
                    <a:gd name="connsiteX10" fmla="*/ 238912 w 589020"/>
                    <a:gd name="connsiteY10" fmla="*/ 70022 h 618133"/>
                    <a:gd name="connsiteX11" fmla="*/ 251269 w 589020"/>
                    <a:gd name="connsiteY11" fmla="*/ 74141 h 618133"/>
                    <a:gd name="connsiteX12" fmla="*/ 288339 w 589020"/>
                    <a:gd name="connsiteY12" fmla="*/ 94735 h 618133"/>
                    <a:gd name="connsiteX13" fmla="*/ 300696 w 589020"/>
                    <a:gd name="connsiteY13" fmla="*/ 102973 h 618133"/>
                    <a:gd name="connsiteX14" fmla="*/ 317172 w 589020"/>
                    <a:gd name="connsiteY14" fmla="*/ 127687 h 618133"/>
                    <a:gd name="connsiteX15" fmla="*/ 325410 w 589020"/>
                    <a:gd name="connsiteY15" fmla="*/ 140044 h 618133"/>
                    <a:gd name="connsiteX16" fmla="*/ 333647 w 589020"/>
                    <a:gd name="connsiteY16" fmla="*/ 152400 h 618133"/>
                    <a:gd name="connsiteX17" fmla="*/ 341885 w 589020"/>
                    <a:gd name="connsiteY17" fmla="*/ 164757 h 618133"/>
                    <a:gd name="connsiteX18" fmla="*/ 358361 w 589020"/>
                    <a:gd name="connsiteY18" fmla="*/ 156519 h 618133"/>
                    <a:gd name="connsiteX19" fmla="*/ 383074 w 589020"/>
                    <a:gd name="connsiteY19" fmla="*/ 177114 h 618133"/>
                    <a:gd name="connsiteX20" fmla="*/ 395431 w 589020"/>
                    <a:gd name="connsiteY20" fmla="*/ 185352 h 618133"/>
                    <a:gd name="connsiteX21" fmla="*/ 399550 w 589020"/>
                    <a:gd name="connsiteY21" fmla="*/ 197708 h 618133"/>
                    <a:gd name="connsiteX22" fmla="*/ 420145 w 589020"/>
                    <a:gd name="connsiteY22" fmla="*/ 222422 h 618133"/>
                    <a:gd name="connsiteX23" fmla="*/ 428383 w 589020"/>
                    <a:gd name="connsiteY23" fmla="*/ 247135 h 618133"/>
                    <a:gd name="connsiteX24" fmla="*/ 436620 w 589020"/>
                    <a:gd name="connsiteY24" fmla="*/ 259492 h 618133"/>
                    <a:gd name="connsiteX25" fmla="*/ 440739 w 589020"/>
                    <a:gd name="connsiteY25" fmla="*/ 271849 h 618133"/>
                    <a:gd name="connsiteX26" fmla="*/ 453096 w 589020"/>
                    <a:gd name="connsiteY26" fmla="*/ 284206 h 618133"/>
                    <a:gd name="connsiteX27" fmla="*/ 486047 w 589020"/>
                    <a:gd name="connsiteY27" fmla="*/ 325395 h 618133"/>
                    <a:gd name="connsiteX28" fmla="*/ 498404 w 589020"/>
                    <a:gd name="connsiteY28" fmla="*/ 337752 h 618133"/>
                    <a:gd name="connsiteX29" fmla="*/ 506642 w 589020"/>
                    <a:gd name="connsiteY29" fmla="*/ 350108 h 618133"/>
                    <a:gd name="connsiteX30" fmla="*/ 518999 w 589020"/>
                    <a:gd name="connsiteY30" fmla="*/ 354227 h 618133"/>
                    <a:gd name="connsiteX31" fmla="*/ 543712 w 589020"/>
                    <a:gd name="connsiteY31" fmla="*/ 374822 h 618133"/>
                    <a:gd name="connsiteX32" fmla="*/ 556069 w 589020"/>
                    <a:gd name="connsiteY32" fmla="*/ 387179 h 618133"/>
                    <a:gd name="connsiteX33" fmla="*/ 560188 w 589020"/>
                    <a:gd name="connsiteY33" fmla="*/ 399535 h 618133"/>
                    <a:gd name="connsiteX34" fmla="*/ 589020 w 589020"/>
                    <a:gd name="connsiteY34" fmla="*/ 436606 h 618133"/>
                    <a:gd name="connsiteX35" fmla="*/ 584902 w 589020"/>
                    <a:gd name="connsiteY35" fmla="*/ 531341 h 618133"/>
                    <a:gd name="connsiteX36" fmla="*/ 576664 w 589020"/>
                    <a:gd name="connsiteY36" fmla="*/ 556054 h 618133"/>
                    <a:gd name="connsiteX37" fmla="*/ 564307 w 589020"/>
                    <a:gd name="connsiteY37" fmla="*/ 580768 h 618133"/>
                    <a:gd name="connsiteX38" fmla="*/ 547831 w 589020"/>
                    <a:gd name="connsiteY38" fmla="*/ 605481 h 618133"/>
                    <a:gd name="connsiteX39" fmla="*/ 543712 w 589020"/>
                    <a:gd name="connsiteY39" fmla="*/ 617838 h 618133"/>
                    <a:gd name="connsiteX40" fmla="*/ 518999 w 589020"/>
                    <a:gd name="connsiteY40" fmla="*/ 605481 h 618133"/>
                    <a:gd name="connsiteX41" fmla="*/ 498404 w 589020"/>
                    <a:gd name="connsiteY41" fmla="*/ 589006 h 618133"/>
                    <a:gd name="connsiteX42" fmla="*/ 490166 w 589020"/>
                    <a:gd name="connsiteY42" fmla="*/ 576649 h 618133"/>
                    <a:gd name="connsiteX43" fmla="*/ 477810 w 589020"/>
                    <a:gd name="connsiteY43" fmla="*/ 568411 h 618133"/>
                    <a:gd name="connsiteX44" fmla="*/ 473691 w 589020"/>
                    <a:gd name="connsiteY44" fmla="*/ 551935 h 618133"/>
                    <a:gd name="connsiteX45" fmla="*/ 461334 w 589020"/>
                    <a:gd name="connsiteY45" fmla="*/ 514865 h 618133"/>
                    <a:gd name="connsiteX46" fmla="*/ 453096 w 589020"/>
                    <a:gd name="connsiteY46" fmla="*/ 490152 h 618133"/>
                    <a:gd name="connsiteX47" fmla="*/ 448977 w 589020"/>
                    <a:gd name="connsiteY47" fmla="*/ 477795 h 618133"/>
                    <a:gd name="connsiteX48" fmla="*/ 432502 w 589020"/>
                    <a:gd name="connsiteY48" fmla="*/ 453081 h 618133"/>
                    <a:gd name="connsiteX49" fmla="*/ 424264 w 589020"/>
                    <a:gd name="connsiteY49" fmla="*/ 440725 h 618133"/>
                    <a:gd name="connsiteX50" fmla="*/ 411907 w 589020"/>
                    <a:gd name="connsiteY50" fmla="*/ 432487 h 618133"/>
                    <a:gd name="connsiteX51" fmla="*/ 395431 w 589020"/>
                    <a:gd name="connsiteY51" fmla="*/ 395417 h 618133"/>
                    <a:gd name="connsiteX52" fmla="*/ 383074 w 589020"/>
                    <a:gd name="connsiteY52" fmla="*/ 387179 h 618133"/>
                    <a:gd name="connsiteX53" fmla="*/ 374837 w 589020"/>
                    <a:gd name="connsiteY53" fmla="*/ 374822 h 618133"/>
                    <a:gd name="connsiteX54" fmla="*/ 350123 w 589020"/>
                    <a:gd name="connsiteY54" fmla="*/ 358346 h 618133"/>
                    <a:gd name="connsiteX55" fmla="*/ 325410 w 589020"/>
                    <a:gd name="connsiteY55" fmla="*/ 350108 h 618133"/>
                    <a:gd name="connsiteX56" fmla="*/ 296577 w 589020"/>
                    <a:gd name="connsiteY56" fmla="*/ 341871 h 618133"/>
                    <a:gd name="connsiteX57" fmla="*/ 263626 w 589020"/>
                    <a:gd name="connsiteY57" fmla="*/ 321276 h 618133"/>
                    <a:gd name="connsiteX58" fmla="*/ 238912 w 589020"/>
                    <a:gd name="connsiteY58" fmla="*/ 304800 h 618133"/>
                    <a:gd name="connsiteX59" fmla="*/ 226556 w 589020"/>
                    <a:gd name="connsiteY59" fmla="*/ 296562 h 618133"/>
                    <a:gd name="connsiteX60" fmla="*/ 214199 w 589020"/>
                    <a:gd name="connsiteY60" fmla="*/ 284206 h 618133"/>
                    <a:gd name="connsiteX61" fmla="*/ 193604 w 589020"/>
                    <a:gd name="connsiteY61" fmla="*/ 280087 h 618133"/>
                    <a:gd name="connsiteX62" fmla="*/ 168891 w 589020"/>
                    <a:gd name="connsiteY62" fmla="*/ 263611 h 618133"/>
                    <a:gd name="connsiteX63" fmla="*/ 156534 w 589020"/>
                    <a:gd name="connsiteY63" fmla="*/ 255373 h 618133"/>
                    <a:gd name="connsiteX64" fmla="*/ 144177 w 589020"/>
                    <a:gd name="connsiteY64" fmla="*/ 251254 h 618133"/>
                    <a:gd name="connsiteX65" fmla="*/ 131820 w 589020"/>
                    <a:gd name="connsiteY65" fmla="*/ 243017 h 618133"/>
                    <a:gd name="connsiteX66" fmla="*/ 94750 w 589020"/>
                    <a:gd name="connsiteY66" fmla="*/ 230660 h 618133"/>
                    <a:gd name="connsiteX67" fmla="*/ 82393 w 589020"/>
                    <a:gd name="connsiteY67" fmla="*/ 226541 h 618133"/>
                    <a:gd name="connsiteX68" fmla="*/ 70037 w 589020"/>
                    <a:gd name="connsiteY68" fmla="*/ 218303 h 618133"/>
                    <a:gd name="connsiteX69" fmla="*/ 57680 w 589020"/>
                    <a:gd name="connsiteY69" fmla="*/ 214184 h 618133"/>
                    <a:gd name="connsiteX70" fmla="*/ 32966 w 589020"/>
                    <a:gd name="connsiteY70" fmla="*/ 197708 h 618133"/>
                    <a:gd name="connsiteX71" fmla="*/ 24729 w 589020"/>
                    <a:gd name="connsiteY71" fmla="*/ 185352 h 618133"/>
                    <a:gd name="connsiteX72" fmla="*/ 12372 w 589020"/>
                    <a:gd name="connsiteY72" fmla="*/ 181233 h 618133"/>
                    <a:gd name="connsiteX73" fmla="*/ 15 w 589020"/>
                    <a:gd name="connsiteY73" fmla="*/ 164757 h 61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89020" h="618133">
                      <a:moveTo>
                        <a:pt x="24729" y="8238"/>
                      </a:moveTo>
                      <a:cubicBezTo>
                        <a:pt x="31594" y="6865"/>
                        <a:pt x="38531" y="5817"/>
                        <a:pt x="45323" y="4119"/>
                      </a:cubicBezTo>
                      <a:cubicBezTo>
                        <a:pt x="49535" y="3066"/>
                        <a:pt x="53338" y="0"/>
                        <a:pt x="57680" y="0"/>
                      </a:cubicBezTo>
                      <a:cubicBezTo>
                        <a:pt x="72845" y="0"/>
                        <a:pt x="87885" y="2746"/>
                        <a:pt x="102988" y="4119"/>
                      </a:cubicBezTo>
                      <a:cubicBezTo>
                        <a:pt x="111226" y="6865"/>
                        <a:pt x="120477" y="7540"/>
                        <a:pt x="127702" y="12357"/>
                      </a:cubicBezTo>
                      <a:lnTo>
                        <a:pt x="152415" y="28833"/>
                      </a:lnTo>
                      <a:cubicBezTo>
                        <a:pt x="156534" y="31579"/>
                        <a:pt x="160076" y="35506"/>
                        <a:pt x="164772" y="37071"/>
                      </a:cubicBezTo>
                      <a:lnTo>
                        <a:pt x="189485" y="45308"/>
                      </a:lnTo>
                      <a:cubicBezTo>
                        <a:pt x="193604" y="46681"/>
                        <a:pt x="198229" y="47019"/>
                        <a:pt x="201842" y="49427"/>
                      </a:cubicBezTo>
                      <a:cubicBezTo>
                        <a:pt x="217812" y="60073"/>
                        <a:pt x="209503" y="56100"/>
                        <a:pt x="226556" y="61784"/>
                      </a:cubicBezTo>
                      <a:cubicBezTo>
                        <a:pt x="230675" y="64530"/>
                        <a:pt x="234484" y="67808"/>
                        <a:pt x="238912" y="70022"/>
                      </a:cubicBezTo>
                      <a:cubicBezTo>
                        <a:pt x="242795" y="71964"/>
                        <a:pt x="247474" y="72032"/>
                        <a:pt x="251269" y="74141"/>
                      </a:cubicBezTo>
                      <a:cubicBezTo>
                        <a:pt x="293755" y="97744"/>
                        <a:pt x="260381" y="85417"/>
                        <a:pt x="288339" y="94735"/>
                      </a:cubicBezTo>
                      <a:cubicBezTo>
                        <a:pt x="292458" y="97481"/>
                        <a:pt x="297436" y="99247"/>
                        <a:pt x="300696" y="102973"/>
                      </a:cubicBezTo>
                      <a:cubicBezTo>
                        <a:pt x="307216" y="110424"/>
                        <a:pt x="311680" y="119449"/>
                        <a:pt x="317172" y="127687"/>
                      </a:cubicBezTo>
                      <a:lnTo>
                        <a:pt x="325410" y="140044"/>
                      </a:lnTo>
                      <a:lnTo>
                        <a:pt x="333647" y="152400"/>
                      </a:lnTo>
                      <a:cubicBezTo>
                        <a:pt x="336393" y="156519"/>
                        <a:pt x="343450" y="169453"/>
                        <a:pt x="341885" y="164757"/>
                      </a:cubicBezTo>
                      <a:cubicBezTo>
                        <a:pt x="335552" y="145758"/>
                        <a:pt x="333509" y="151549"/>
                        <a:pt x="358361" y="156519"/>
                      </a:cubicBezTo>
                      <a:cubicBezTo>
                        <a:pt x="389042" y="176973"/>
                        <a:pt x="351360" y="150685"/>
                        <a:pt x="383074" y="177114"/>
                      </a:cubicBezTo>
                      <a:cubicBezTo>
                        <a:pt x="386877" y="180283"/>
                        <a:pt x="391312" y="182606"/>
                        <a:pt x="395431" y="185352"/>
                      </a:cubicBezTo>
                      <a:cubicBezTo>
                        <a:pt x="396804" y="189471"/>
                        <a:pt x="397608" y="193825"/>
                        <a:pt x="399550" y="197708"/>
                      </a:cubicBezTo>
                      <a:cubicBezTo>
                        <a:pt x="405285" y="209178"/>
                        <a:pt x="411035" y="213312"/>
                        <a:pt x="420145" y="222422"/>
                      </a:cubicBezTo>
                      <a:cubicBezTo>
                        <a:pt x="422891" y="230660"/>
                        <a:pt x="423567" y="239910"/>
                        <a:pt x="428383" y="247135"/>
                      </a:cubicBezTo>
                      <a:cubicBezTo>
                        <a:pt x="431129" y="251254"/>
                        <a:pt x="434406" y="255064"/>
                        <a:pt x="436620" y="259492"/>
                      </a:cubicBezTo>
                      <a:cubicBezTo>
                        <a:pt x="438562" y="263375"/>
                        <a:pt x="438331" y="268236"/>
                        <a:pt x="440739" y="271849"/>
                      </a:cubicBezTo>
                      <a:cubicBezTo>
                        <a:pt x="443970" y="276696"/>
                        <a:pt x="448977" y="280087"/>
                        <a:pt x="453096" y="284206"/>
                      </a:cubicBezTo>
                      <a:cubicBezTo>
                        <a:pt x="469133" y="332316"/>
                        <a:pt x="448786" y="288134"/>
                        <a:pt x="486047" y="325395"/>
                      </a:cubicBezTo>
                      <a:cubicBezTo>
                        <a:pt x="490166" y="329514"/>
                        <a:pt x="494675" y="333277"/>
                        <a:pt x="498404" y="337752"/>
                      </a:cubicBezTo>
                      <a:cubicBezTo>
                        <a:pt x="501573" y="341555"/>
                        <a:pt x="502776" y="347016"/>
                        <a:pt x="506642" y="350108"/>
                      </a:cubicBezTo>
                      <a:cubicBezTo>
                        <a:pt x="510032" y="352820"/>
                        <a:pt x="514880" y="352854"/>
                        <a:pt x="518999" y="354227"/>
                      </a:cubicBezTo>
                      <a:cubicBezTo>
                        <a:pt x="555101" y="390329"/>
                        <a:pt x="509305" y="346149"/>
                        <a:pt x="543712" y="374822"/>
                      </a:cubicBezTo>
                      <a:cubicBezTo>
                        <a:pt x="548187" y="378551"/>
                        <a:pt x="551950" y="383060"/>
                        <a:pt x="556069" y="387179"/>
                      </a:cubicBezTo>
                      <a:cubicBezTo>
                        <a:pt x="557442" y="391298"/>
                        <a:pt x="558080" y="395740"/>
                        <a:pt x="560188" y="399535"/>
                      </a:cubicBezTo>
                      <a:cubicBezTo>
                        <a:pt x="572505" y="421705"/>
                        <a:pt x="574011" y="421596"/>
                        <a:pt x="589020" y="436606"/>
                      </a:cubicBezTo>
                      <a:cubicBezTo>
                        <a:pt x="587647" y="468184"/>
                        <a:pt x="588154" y="499901"/>
                        <a:pt x="584902" y="531341"/>
                      </a:cubicBezTo>
                      <a:cubicBezTo>
                        <a:pt x="584009" y="539978"/>
                        <a:pt x="581481" y="548829"/>
                        <a:pt x="576664" y="556054"/>
                      </a:cubicBezTo>
                      <a:cubicBezTo>
                        <a:pt x="540087" y="610919"/>
                        <a:pt x="592734" y="529601"/>
                        <a:pt x="564307" y="580768"/>
                      </a:cubicBezTo>
                      <a:cubicBezTo>
                        <a:pt x="559499" y="589423"/>
                        <a:pt x="547831" y="605481"/>
                        <a:pt x="547831" y="605481"/>
                      </a:cubicBezTo>
                      <a:cubicBezTo>
                        <a:pt x="546458" y="609600"/>
                        <a:pt x="547595" y="615896"/>
                        <a:pt x="543712" y="617838"/>
                      </a:cubicBezTo>
                      <a:cubicBezTo>
                        <a:pt x="538840" y="620274"/>
                        <a:pt x="521079" y="606868"/>
                        <a:pt x="518999" y="605481"/>
                      </a:cubicBezTo>
                      <a:cubicBezTo>
                        <a:pt x="495389" y="570068"/>
                        <a:pt x="526828" y="611745"/>
                        <a:pt x="498404" y="589006"/>
                      </a:cubicBezTo>
                      <a:cubicBezTo>
                        <a:pt x="494538" y="585913"/>
                        <a:pt x="493666" y="580150"/>
                        <a:pt x="490166" y="576649"/>
                      </a:cubicBezTo>
                      <a:cubicBezTo>
                        <a:pt x="486666" y="573149"/>
                        <a:pt x="481929" y="571157"/>
                        <a:pt x="477810" y="568411"/>
                      </a:cubicBezTo>
                      <a:cubicBezTo>
                        <a:pt x="476437" y="562919"/>
                        <a:pt x="475318" y="557357"/>
                        <a:pt x="473691" y="551935"/>
                      </a:cubicBezTo>
                      <a:cubicBezTo>
                        <a:pt x="469948" y="539459"/>
                        <a:pt x="465453" y="527222"/>
                        <a:pt x="461334" y="514865"/>
                      </a:cubicBezTo>
                      <a:lnTo>
                        <a:pt x="453096" y="490152"/>
                      </a:lnTo>
                      <a:cubicBezTo>
                        <a:pt x="451723" y="486033"/>
                        <a:pt x="451385" y="481408"/>
                        <a:pt x="448977" y="477795"/>
                      </a:cubicBezTo>
                      <a:lnTo>
                        <a:pt x="432502" y="453081"/>
                      </a:lnTo>
                      <a:cubicBezTo>
                        <a:pt x="429756" y="448962"/>
                        <a:pt x="428383" y="443471"/>
                        <a:pt x="424264" y="440725"/>
                      </a:cubicBezTo>
                      <a:lnTo>
                        <a:pt x="411907" y="432487"/>
                      </a:lnTo>
                      <a:cubicBezTo>
                        <a:pt x="407828" y="420250"/>
                        <a:pt x="405223" y="405208"/>
                        <a:pt x="395431" y="395417"/>
                      </a:cubicBezTo>
                      <a:cubicBezTo>
                        <a:pt x="391930" y="391917"/>
                        <a:pt x="387193" y="389925"/>
                        <a:pt x="383074" y="387179"/>
                      </a:cubicBezTo>
                      <a:cubicBezTo>
                        <a:pt x="380328" y="383060"/>
                        <a:pt x="378562" y="378082"/>
                        <a:pt x="374837" y="374822"/>
                      </a:cubicBezTo>
                      <a:cubicBezTo>
                        <a:pt x="367386" y="368302"/>
                        <a:pt x="359516" y="361477"/>
                        <a:pt x="350123" y="358346"/>
                      </a:cubicBezTo>
                      <a:cubicBezTo>
                        <a:pt x="341885" y="355600"/>
                        <a:pt x="333834" y="352214"/>
                        <a:pt x="325410" y="350108"/>
                      </a:cubicBezTo>
                      <a:cubicBezTo>
                        <a:pt x="304722" y="344937"/>
                        <a:pt x="314304" y="347780"/>
                        <a:pt x="296577" y="341871"/>
                      </a:cubicBezTo>
                      <a:cubicBezTo>
                        <a:pt x="276816" y="312230"/>
                        <a:pt x="304799" y="348724"/>
                        <a:pt x="263626" y="321276"/>
                      </a:cubicBezTo>
                      <a:lnTo>
                        <a:pt x="238912" y="304800"/>
                      </a:lnTo>
                      <a:cubicBezTo>
                        <a:pt x="234793" y="302054"/>
                        <a:pt x="230056" y="300062"/>
                        <a:pt x="226556" y="296562"/>
                      </a:cubicBezTo>
                      <a:cubicBezTo>
                        <a:pt x="222437" y="292443"/>
                        <a:pt x="219409" y="286811"/>
                        <a:pt x="214199" y="284206"/>
                      </a:cubicBezTo>
                      <a:cubicBezTo>
                        <a:pt x="207937" y="281075"/>
                        <a:pt x="200469" y="281460"/>
                        <a:pt x="193604" y="280087"/>
                      </a:cubicBezTo>
                      <a:lnTo>
                        <a:pt x="168891" y="263611"/>
                      </a:lnTo>
                      <a:cubicBezTo>
                        <a:pt x="164772" y="260865"/>
                        <a:pt x="161230" y="256938"/>
                        <a:pt x="156534" y="255373"/>
                      </a:cubicBezTo>
                      <a:cubicBezTo>
                        <a:pt x="152415" y="254000"/>
                        <a:pt x="148060" y="253196"/>
                        <a:pt x="144177" y="251254"/>
                      </a:cubicBezTo>
                      <a:cubicBezTo>
                        <a:pt x="139749" y="249040"/>
                        <a:pt x="136344" y="245027"/>
                        <a:pt x="131820" y="243017"/>
                      </a:cubicBezTo>
                      <a:cubicBezTo>
                        <a:pt x="131816" y="243015"/>
                        <a:pt x="100930" y="232720"/>
                        <a:pt x="94750" y="230660"/>
                      </a:cubicBezTo>
                      <a:lnTo>
                        <a:pt x="82393" y="226541"/>
                      </a:lnTo>
                      <a:cubicBezTo>
                        <a:pt x="78274" y="223795"/>
                        <a:pt x="74465" y="220517"/>
                        <a:pt x="70037" y="218303"/>
                      </a:cubicBezTo>
                      <a:cubicBezTo>
                        <a:pt x="66154" y="216361"/>
                        <a:pt x="61293" y="216592"/>
                        <a:pt x="57680" y="214184"/>
                      </a:cubicBezTo>
                      <a:cubicBezTo>
                        <a:pt x="26826" y="193615"/>
                        <a:pt x="62348" y="207502"/>
                        <a:pt x="32966" y="197708"/>
                      </a:cubicBezTo>
                      <a:cubicBezTo>
                        <a:pt x="30220" y="193589"/>
                        <a:pt x="28594" y="188444"/>
                        <a:pt x="24729" y="185352"/>
                      </a:cubicBezTo>
                      <a:cubicBezTo>
                        <a:pt x="21339" y="182640"/>
                        <a:pt x="15985" y="183641"/>
                        <a:pt x="12372" y="181233"/>
                      </a:cubicBezTo>
                      <a:cubicBezTo>
                        <a:pt x="-956" y="172348"/>
                        <a:pt x="15" y="173654"/>
                        <a:pt x="15" y="16475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3" name="フリーフォーム 892"/>
                <p:cNvSpPr/>
                <p:nvPr/>
              </p:nvSpPr>
              <p:spPr>
                <a:xfrm>
                  <a:off x="7356389" y="1993557"/>
                  <a:ext cx="94735" cy="119448"/>
                </a:xfrm>
                <a:custGeom>
                  <a:avLst/>
                  <a:gdLst>
                    <a:gd name="connsiteX0" fmla="*/ 0 w 94735"/>
                    <a:gd name="connsiteY0" fmla="*/ 0 h 119448"/>
                    <a:gd name="connsiteX1" fmla="*/ 20595 w 94735"/>
                    <a:gd name="connsiteY1" fmla="*/ 16475 h 119448"/>
                    <a:gd name="connsiteX2" fmla="*/ 41189 w 94735"/>
                    <a:gd name="connsiteY2" fmla="*/ 37070 h 119448"/>
                    <a:gd name="connsiteX3" fmla="*/ 49427 w 94735"/>
                    <a:gd name="connsiteY3" fmla="*/ 49427 h 119448"/>
                    <a:gd name="connsiteX4" fmla="*/ 61784 w 94735"/>
                    <a:gd name="connsiteY4" fmla="*/ 57665 h 119448"/>
                    <a:gd name="connsiteX5" fmla="*/ 65903 w 94735"/>
                    <a:gd name="connsiteY5" fmla="*/ 70021 h 119448"/>
                    <a:gd name="connsiteX6" fmla="*/ 78260 w 94735"/>
                    <a:gd name="connsiteY6" fmla="*/ 82378 h 119448"/>
                    <a:gd name="connsiteX7" fmla="*/ 90616 w 94735"/>
                    <a:gd name="connsiteY7" fmla="*/ 107092 h 119448"/>
                    <a:gd name="connsiteX8" fmla="*/ 94735 w 94735"/>
                    <a:gd name="connsiteY8" fmla="*/ 119448 h 1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735" h="119448">
                      <a:moveTo>
                        <a:pt x="0" y="0"/>
                      </a:moveTo>
                      <a:cubicBezTo>
                        <a:pt x="6865" y="5492"/>
                        <a:pt x="14379" y="10259"/>
                        <a:pt x="20595" y="16475"/>
                      </a:cubicBezTo>
                      <a:cubicBezTo>
                        <a:pt x="48060" y="43939"/>
                        <a:pt x="8234" y="15098"/>
                        <a:pt x="41189" y="37070"/>
                      </a:cubicBezTo>
                      <a:cubicBezTo>
                        <a:pt x="43935" y="41189"/>
                        <a:pt x="45927" y="45927"/>
                        <a:pt x="49427" y="49427"/>
                      </a:cubicBezTo>
                      <a:cubicBezTo>
                        <a:pt x="52927" y="52927"/>
                        <a:pt x="58691" y="53799"/>
                        <a:pt x="61784" y="57665"/>
                      </a:cubicBezTo>
                      <a:cubicBezTo>
                        <a:pt x="64496" y="61055"/>
                        <a:pt x="63495" y="66409"/>
                        <a:pt x="65903" y="70021"/>
                      </a:cubicBezTo>
                      <a:cubicBezTo>
                        <a:pt x="69134" y="74868"/>
                        <a:pt x="74141" y="78259"/>
                        <a:pt x="78260" y="82378"/>
                      </a:cubicBezTo>
                      <a:cubicBezTo>
                        <a:pt x="88612" y="113435"/>
                        <a:pt x="74649" y="75156"/>
                        <a:pt x="90616" y="107092"/>
                      </a:cubicBezTo>
                      <a:cubicBezTo>
                        <a:pt x="92558" y="110975"/>
                        <a:pt x="94735" y="119448"/>
                        <a:pt x="94735" y="11944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4" name="フリーフォーム 893"/>
                <p:cNvSpPr/>
                <p:nvPr/>
              </p:nvSpPr>
              <p:spPr>
                <a:xfrm>
                  <a:off x="7994822" y="2475470"/>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5" name="フリーフォーム 894"/>
                <p:cNvSpPr/>
                <p:nvPr/>
              </p:nvSpPr>
              <p:spPr>
                <a:xfrm>
                  <a:off x="7928272" y="2504303"/>
                  <a:ext cx="25360" cy="13265"/>
                </a:xfrm>
                <a:custGeom>
                  <a:avLst/>
                  <a:gdLst>
                    <a:gd name="connsiteX0" fmla="*/ 25360 w 25360"/>
                    <a:gd name="connsiteY0" fmla="*/ 0 h 13265"/>
                    <a:gd name="connsiteX1" fmla="*/ 4766 w 25360"/>
                    <a:gd name="connsiteY1" fmla="*/ 8238 h 13265"/>
                    <a:gd name="connsiteX2" fmla="*/ 25360 w 25360"/>
                    <a:gd name="connsiteY2" fmla="*/ 0 h 13265"/>
                  </a:gdLst>
                  <a:ahLst/>
                  <a:cxnLst>
                    <a:cxn ang="0">
                      <a:pos x="connsiteX0" y="connsiteY0"/>
                    </a:cxn>
                    <a:cxn ang="0">
                      <a:pos x="connsiteX1" y="connsiteY1"/>
                    </a:cxn>
                    <a:cxn ang="0">
                      <a:pos x="connsiteX2" y="connsiteY2"/>
                    </a:cxn>
                  </a:cxnLst>
                  <a:rect l="l" t="t" r="r" b="b"/>
                  <a:pathLst>
                    <a:path w="25360" h="13265">
                      <a:moveTo>
                        <a:pt x="25360" y="0"/>
                      </a:moveTo>
                      <a:cubicBezTo>
                        <a:pt x="25360" y="0"/>
                        <a:pt x="10446" y="3505"/>
                        <a:pt x="4766" y="8238"/>
                      </a:cubicBezTo>
                      <a:cubicBezTo>
                        <a:pt x="-13187" y="23199"/>
                        <a:pt x="25360" y="0"/>
                        <a:pt x="25360" y="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6" name="フリーフォーム 895"/>
                <p:cNvSpPr/>
                <p:nvPr/>
              </p:nvSpPr>
              <p:spPr>
                <a:xfrm>
                  <a:off x="7924800" y="2842054"/>
                  <a:ext cx="24714" cy="45308"/>
                </a:xfrm>
                <a:custGeom>
                  <a:avLst/>
                  <a:gdLst>
                    <a:gd name="connsiteX0" fmla="*/ 0 w 24714"/>
                    <a:gd name="connsiteY0" fmla="*/ 0 h 45308"/>
                    <a:gd name="connsiteX1" fmla="*/ 20595 w 24714"/>
                    <a:gd name="connsiteY1" fmla="*/ 45308 h 45308"/>
                    <a:gd name="connsiteX2" fmla="*/ 24714 w 24714"/>
                    <a:gd name="connsiteY2" fmla="*/ 45308 h 45308"/>
                  </a:gdLst>
                  <a:ahLst/>
                  <a:cxnLst>
                    <a:cxn ang="0">
                      <a:pos x="connsiteX0" y="connsiteY0"/>
                    </a:cxn>
                    <a:cxn ang="0">
                      <a:pos x="connsiteX1" y="connsiteY1"/>
                    </a:cxn>
                    <a:cxn ang="0">
                      <a:pos x="connsiteX2" y="connsiteY2"/>
                    </a:cxn>
                  </a:cxnLst>
                  <a:rect l="l" t="t" r="r" b="b"/>
                  <a:pathLst>
                    <a:path w="24714" h="45308">
                      <a:moveTo>
                        <a:pt x="0" y="0"/>
                      </a:moveTo>
                      <a:cubicBezTo>
                        <a:pt x="1742" y="8709"/>
                        <a:pt x="6343" y="45308"/>
                        <a:pt x="20595" y="45308"/>
                      </a:cubicBezTo>
                      <a:lnTo>
                        <a:pt x="24714" y="45308"/>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7" name="フリーフォーム 896"/>
                <p:cNvSpPr/>
                <p:nvPr/>
              </p:nvSpPr>
              <p:spPr>
                <a:xfrm>
                  <a:off x="7624119" y="3068595"/>
                  <a:ext cx="131805" cy="179831"/>
                </a:xfrm>
                <a:custGeom>
                  <a:avLst/>
                  <a:gdLst>
                    <a:gd name="connsiteX0" fmla="*/ 8238 w 131805"/>
                    <a:gd name="connsiteY0" fmla="*/ 172994 h 179831"/>
                    <a:gd name="connsiteX1" fmla="*/ 4119 w 131805"/>
                    <a:gd name="connsiteY1" fmla="*/ 152400 h 179831"/>
                    <a:gd name="connsiteX2" fmla="*/ 0 w 131805"/>
                    <a:gd name="connsiteY2" fmla="*/ 140043 h 179831"/>
                    <a:gd name="connsiteX3" fmla="*/ 12357 w 131805"/>
                    <a:gd name="connsiteY3" fmla="*/ 86497 h 179831"/>
                    <a:gd name="connsiteX4" fmla="*/ 16476 w 131805"/>
                    <a:gd name="connsiteY4" fmla="*/ 74140 h 179831"/>
                    <a:gd name="connsiteX5" fmla="*/ 24713 w 131805"/>
                    <a:gd name="connsiteY5" fmla="*/ 49427 h 179831"/>
                    <a:gd name="connsiteX6" fmla="*/ 28832 w 131805"/>
                    <a:gd name="connsiteY6" fmla="*/ 37070 h 179831"/>
                    <a:gd name="connsiteX7" fmla="*/ 53546 w 131805"/>
                    <a:gd name="connsiteY7" fmla="*/ 24713 h 179831"/>
                    <a:gd name="connsiteX8" fmla="*/ 61784 w 131805"/>
                    <a:gd name="connsiteY8" fmla="*/ 12356 h 179831"/>
                    <a:gd name="connsiteX9" fmla="*/ 74140 w 131805"/>
                    <a:gd name="connsiteY9" fmla="*/ 8237 h 179831"/>
                    <a:gd name="connsiteX10" fmla="*/ 86497 w 131805"/>
                    <a:gd name="connsiteY10" fmla="*/ 0 h 179831"/>
                    <a:gd name="connsiteX11" fmla="*/ 119449 w 131805"/>
                    <a:gd name="connsiteY11" fmla="*/ 12356 h 179831"/>
                    <a:gd name="connsiteX12" fmla="*/ 131805 w 131805"/>
                    <a:gd name="connsiteY12" fmla="*/ 57664 h 179831"/>
                    <a:gd name="connsiteX13" fmla="*/ 119449 w 131805"/>
                    <a:gd name="connsiteY13" fmla="*/ 123567 h 179831"/>
                    <a:gd name="connsiteX14" fmla="*/ 107092 w 131805"/>
                    <a:gd name="connsiteY14" fmla="*/ 135924 h 179831"/>
                    <a:gd name="connsiteX15" fmla="*/ 78259 w 131805"/>
                    <a:gd name="connsiteY15" fmla="*/ 164756 h 179831"/>
                    <a:gd name="connsiteX16" fmla="*/ 65903 w 131805"/>
                    <a:gd name="connsiteY16" fmla="*/ 172994 h 179831"/>
                    <a:gd name="connsiteX17" fmla="*/ 8238 w 131805"/>
                    <a:gd name="connsiteY17" fmla="*/ 172994 h 17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805" h="179831">
                      <a:moveTo>
                        <a:pt x="8238" y="172994"/>
                      </a:moveTo>
                      <a:cubicBezTo>
                        <a:pt x="-2059" y="169562"/>
                        <a:pt x="5817" y="159192"/>
                        <a:pt x="4119" y="152400"/>
                      </a:cubicBezTo>
                      <a:cubicBezTo>
                        <a:pt x="3066" y="148188"/>
                        <a:pt x="0" y="144385"/>
                        <a:pt x="0" y="140043"/>
                      </a:cubicBezTo>
                      <a:cubicBezTo>
                        <a:pt x="0" y="118654"/>
                        <a:pt x="5831" y="106074"/>
                        <a:pt x="12357" y="86497"/>
                      </a:cubicBezTo>
                      <a:lnTo>
                        <a:pt x="16476" y="74140"/>
                      </a:lnTo>
                      <a:lnTo>
                        <a:pt x="24713" y="49427"/>
                      </a:lnTo>
                      <a:cubicBezTo>
                        <a:pt x="26086" y="45308"/>
                        <a:pt x="24713" y="38443"/>
                        <a:pt x="28832" y="37070"/>
                      </a:cubicBezTo>
                      <a:cubicBezTo>
                        <a:pt x="45885" y="31386"/>
                        <a:pt x="37576" y="35359"/>
                        <a:pt x="53546" y="24713"/>
                      </a:cubicBezTo>
                      <a:cubicBezTo>
                        <a:pt x="56292" y="20594"/>
                        <a:pt x="57918" y="15449"/>
                        <a:pt x="61784" y="12356"/>
                      </a:cubicBezTo>
                      <a:cubicBezTo>
                        <a:pt x="65174" y="9644"/>
                        <a:pt x="70257" y="10179"/>
                        <a:pt x="74140" y="8237"/>
                      </a:cubicBezTo>
                      <a:cubicBezTo>
                        <a:pt x="78568" y="6023"/>
                        <a:pt x="82378" y="2746"/>
                        <a:pt x="86497" y="0"/>
                      </a:cubicBezTo>
                      <a:cubicBezTo>
                        <a:pt x="94801" y="1661"/>
                        <a:pt x="113389" y="2660"/>
                        <a:pt x="119449" y="12356"/>
                      </a:cubicBezTo>
                      <a:cubicBezTo>
                        <a:pt x="125595" y="22190"/>
                        <a:pt x="129453" y="45906"/>
                        <a:pt x="131805" y="57664"/>
                      </a:cubicBezTo>
                      <a:cubicBezTo>
                        <a:pt x="131272" y="62993"/>
                        <a:pt x="129249" y="113767"/>
                        <a:pt x="119449" y="123567"/>
                      </a:cubicBezTo>
                      <a:cubicBezTo>
                        <a:pt x="115330" y="127686"/>
                        <a:pt x="110668" y="131326"/>
                        <a:pt x="107092" y="135924"/>
                      </a:cubicBezTo>
                      <a:cubicBezTo>
                        <a:pt x="83959" y="165666"/>
                        <a:pt x="101872" y="156885"/>
                        <a:pt x="78259" y="164756"/>
                      </a:cubicBezTo>
                      <a:cubicBezTo>
                        <a:pt x="74140" y="167502"/>
                        <a:pt x="69403" y="169494"/>
                        <a:pt x="65903" y="172994"/>
                      </a:cubicBezTo>
                      <a:cubicBezTo>
                        <a:pt x="52404" y="186493"/>
                        <a:pt x="18535" y="176426"/>
                        <a:pt x="8238" y="172994"/>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8" name="フリーフォーム 897"/>
                <p:cNvSpPr/>
                <p:nvPr/>
              </p:nvSpPr>
              <p:spPr>
                <a:xfrm>
                  <a:off x="4032422" y="1581665"/>
                  <a:ext cx="1715987" cy="1981200"/>
                </a:xfrm>
                <a:custGeom>
                  <a:avLst/>
                  <a:gdLst>
                    <a:gd name="connsiteX0" fmla="*/ 1692875 w 1715987"/>
                    <a:gd name="connsiteY0" fmla="*/ 955589 h 1981200"/>
                    <a:gd name="connsiteX1" fmla="*/ 1495167 w 1715987"/>
                    <a:gd name="connsiteY1" fmla="*/ 951470 h 1981200"/>
                    <a:gd name="connsiteX2" fmla="*/ 1524000 w 1715987"/>
                    <a:gd name="connsiteY2" fmla="*/ 947351 h 1981200"/>
                    <a:gd name="connsiteX3" fmla="*/ 1536356 w 1715987"/>
                    <a:gd name="connsiteY3" fmla="*/ 943232 h 1981200"/>
                    <a:gd name="connsiteX4" fmla="*/ 1561070 w 1715987"/>
                    <a:gd name="connsiteY4" fmla="*/ 939113 h 1981200"/>
                    <a:gd name="connsiteX5" fmla="*/ 1606378 w 1715987"/>
                    <a:gd name="connsiteY5" fmla="*/ 926757 h 1981200"/>
                    <a:gd name="connsiteX6" fmla="*/ 1618735 w 1715987"/>
                    <a:gd name="connsiteY6" fmla="*/ 922638 h 1981200"/>
                    <a:gd name="connsiteX7" fmla="*/ 1631092 w 1715987"/>
                    <a:gd name="connsiteY7" fmla="*/ 918519 h 1981200"/>
                    <a:gd name="connsiteX8" fmla="*/ 1655805 w 1715987"/>
                    <a:gd name="connsiteY8" fmla="*/ 914400 h 1981200"/>
                    <a:gd name="connsiteX9" fmla="*/ 1680519 w 1715987"/>
                    <a:gd name="connsiteY9" fmla="*/ 906162 h 1981200"/>
                    <a:gd name="connsiteX10" fmla="*/ 1692875 w 1715987"/>
                    <a:gd name="connsiteY10" fmla="*/ 902043 h 1981200"/>
                    <a:gd name="connsiteX11" fmla="*/ 1705232 w 1715987"/>
                    <a:gd name="connsiteY11" fmla="*/ 856735 h 1981200"/>
                    <a:gd name="connsiteX12" fmla="*/ 1709351 w 1715987"/>
                    <a:gd name="connsiteY12" fmla="*/ 815546 h 1981200"/>
                    <a:gd name="connsiteX13" fmla="*/ 1696994 w 1715987"/>
                    <a:gd name="connsiteY13" fmla="*/ 659027 h 1981200"/>
                    <a:gd name="connsiteX14" fmla="*/ 1684637 w 1715987"/>
                    <a:gd name="connsiteY14" fmla="*/ 646670 h 1981200"/>
                    <a:gd name="connsiteX15" fmla="*/ 1672281 w 1715987"/>
                    <a:gd name="connsiteY15" fmla="*/ 642551 h 1981200"/>
                    <a:gd name="connsiteX16" fmla="*/ 1631092 w 1715987"/>
                    <a:gd name="connsiteY16" fmla="*/ 646670 h 1981200"/>
                    <a:gd name="connsiteX17" fmla="*/ 1606378 w 1715987"/>
                    <a:gd name="connsiteY17" fmla="*/ 650789 h 1981200"/>
                    <a:gd name="connsiteX18" fmla="*/ 1540475 w 1715987"/>
                    <a:gd name="connsiteY18" fmla="*/ 654908 h 1981200"/>
                    <a:gd name="connsiteX19" fmla="*/ 1491048 w 1715987"/>
                    <a:gd name="connsiteY19" fmla="*/ 654908 h 1981200"/>
                    <a:gd name="connsiteX20" fmla="*/ 1503405 w 1715987"/>
                    <a:gd name="connsiteY20" fmla="*/ 650789 h 1981200"/>
                    <a:gd name="connsiteX21" fmla="*/ 1544594 w 1715987"/>
                    <a:gd name="connsiteY21" fmla="*/ 646670 h 1981200"/>
                    <a:gd name="connsiteX22" fmla="*/ 1606378 w 1715987"/>
                    <a:gd name="connsiteY22" fmla="*/ 642551 h 1981200"/>
                    <a:gd name="connsiteX23" fmla="*/ 1651686 w 1715987"/>
                    <a:gd name="connsiteY23" fmla="*/ 634313 h 1981200"/>
                    <a:gd name="connsiteX24" fmla="*/ 1676400 w 1715987"/>
                    <a:gd name="connsiteY24" fmla="*/ 621957 h 1981200"/>
                    <a:gd name="connsiteX25" fmla="*/ 1696994 w 1715987"/>
                    <a:gd name="connsiteY25" fmla="*/ 580767 h 1981200"/>
                    <a:gd name="connsiteX26" fmla="*/ 1692875 w 1715987"/>
                    <a:gd name="connsiteY26" fmla="*/ 551935 h 1981200"/>
                    <a:gd name="connsiteX27" fmla="*/ 1684637 w 1715987"/>
                    <a:gd name="connsiteY27" fmla="*/ 527221 h 1981200"/>
                    <a:gd name="connsiteX28" fmla="*/ 1676400 w 1715987"/>
                    <a:gd name="connsiteY28" fmla="*/ 498389 h 1981200"/>
                    <a:gd name="connsiteX29" fmla="*/ 1668162 w 1715987"/>
                    <a:gd name="connsiteY29" fmla="*/ 366584 h 1981200"/>
                    <a:gd name="connsiteX30" fmla="*/ 1664043 w 1715987"/>
                    <a:gd name="connsiteY30" fmla="*/ 333632 h 1981200"/>
                    <a:gd name="connsiteX31" fmla="*/ 1655805 w 1715987"/>
                    <a:gd name="connsiteY31" fmla="*/ 308919 h 1981200"/>
                    <a:gd name="connsiteX32" fmla="*/ 1643448 w 1715987"/>
                    <a:gd name="connsiteY32" fmla="*/ 304800 h 1981200"/>
                    <a:gd name="connsiteX33" fmla="*/ 1631092 w 1715987"/>
                    <a:gd name="connsiteY33" fmla="*/ 296562 h 1981200"/>
                    <a:gd name="connsiteX34" fmla="*/ 1561070 w 1715987"/>
                    <a:gd name="connsiteY34" fmla="*/ 296562 h 1981200"/>
                    <a:gd name="connsiteX35" fmla="*/ 1528119 w 1715987"/>
                    <a:gd name="connsiteY35" fmla="*/ 304800 h 1981200"/>
                    <a:gd name="connsiteX36" fmla="*/ 1515762 w 1715987"/>
                    <a:gd name="connsiteY36" fmla="*/ 308919 h 1981200"/>
                    <a:gd name="connsiteX37" fmla="*/ 1482810 w 1715987"/>
                    <a:gd name="connsiteY37" fmla="*/ 304800 h 1981200"/>
                    <a:gd name="connsiteX38" fmla="*/ 1486929 w 1715987"/>
                    <a:gd name="connsiteY38" fmla="*/ 292443 h 1981200"/>
                    <a:gd name="connsiteX39" fmla="*/ 1610497 w 1715987"/>
                    <a:gd name="connsiteY39" fmla="*/ 288324 h 1981200"/>
                    <a:gd name="connsiteX40" fmla="*/ 1643448 w 1715987"/>
                    <a:gd name="connsiteY40" fmla="*/ 267730 h 1981200"/>
                    <a:gd name="connsiteX41" fmla="*/ 1651686 w 1715987"/>
                    <a:gd name="connsiteY41" fmla="*/ 243016 h 1981200"/>
                    <a:gd name="connsiteX42" fmla="*/ 1655805 w 1715987"/>
                    <a:gd name="connsiteY42" fmla="*/ 230659 h 1981200"/>
                    <a:gd name="connsiteX43" fmla="*/ 1659924 w 1715987"/>
                    <a:gd name="connsiteY43" fmla="*/ 168876 h 1981200"/>
                    <a:gd name="connsiteX44" fmla="*/ 1647567 w 1715987"/>
                    <a:gd name="connsiteY44" fmla="*/ 107092 h 1981200"/>
                    <a:gd name="connsiteX45" fmla="*/ 1631092 w 1715987"/>
                    <a:gd name="connsiteY45" fmla="*/ 82378 h 1981200"/>
                    <a:gd name="connsiteX46" fmla="*/ 1610497 w 1715987"/>
                    <a:gd name="connsiteY46" fmla="*/ 57665 h 1981200"/>
                    <a:gd name="connsiteX47" fmla="*/ 1598140 w 1715987"/>
                    <a:gd name="connsiteY47" fmla="*/ 49427 h 1981200"/>
                    <a:gd name="connsiteX48" fmla="*/ 1589902 w 1715987"/>
                    <a:gd name="connsiteY48" fmla="*/ 37070 h 1981200"/>
                    <a:gd name="connsiteX49" fmla="*/ 1577546 w 1715987"/>
                    <a:gd name="connsiteY49" fmla="*/ 32951 h 1981200"/>
                    <a:gd name="connsiteX50" fmla="*/ 1565189 w 1715987"/>
                    <a:gd name="connsiteY50" fmla="*/ 24713 h 1981200"/>
                    <a:gd name="connsiteX51" fmla="*/ 1532237 w 1715987"/>
                    <a:gd name="connsiteY51" fmla="*/ 4119 h 1981200"/>
                    <a:gd name="connsiteX52" fmla="*/ 1519881 w 1715987"/>
                    <a:gd name="connsiteY52" fmla="*/ 0 h 1981200"/>
                    <a:gd name="connsiteX53" fmla="*/ 1466335 w 1715987"/>
                    <a:gd name="connsiteY53" fmla="*/ 12357 h 1981200"/>
                    <a:gd name="connsiteX54" fmla="*/ 1449859 w 1715987"/>
                    <a:gd name="connsiteY54" fmla="*/ 37070 h 1981200"/>
                    <a:gd name="connsiteX55" fmla="*/ 1453978 w 1715987"/>
                    <a:gd name="connsiteY55" fmla="*/ 82378 h 1981200"/>
                    <a:gd name="connsiteX56" fmla="*/ 1449859 w 1715987"/>
                    <a:gd name="connsiteY56" fmla="*/ 98854 h 1981200"/>
                    <a:gd name="connsiteX57" fmla="*/ 1441621 w 1715987"/>
                    <a:gd name="connsiteY57" fmla="*/ 74140 h 1981200"/>
                    <a:gd name="connsiteX58" fmla="*/ 1425146 w 1715987"/>
                    <a:gd name="connsiteY58" fmla="*/ 49427 h 1981200"/>
                    <a:gd name="connsiteX59" fmla="*/ 1408670 w 1715987"/>
                    <a:gd name="connsiteY59" fmla="*/ 12357 h 1981200"/>
                    <a:gd name="connsiteX60" fmla="*/ 1396313 w 1715987"/>
                    <a:gd name="connsiteY60" fmla="*/ 4119 h 1981200"/>
                    <a:gd name="connsiteX61" fmla="*/ 1371600 w 1715987"/>
                    <a:gd name="connsiteY61" fmla="*/ 16476 h 1981200"/>
                    <a:gd name="connsiteX62" fmla="*/ 1359243 w 1715987"/>
                    <a:gd name="connsiteY62" fmla="*/ 20594 h 1981200"/>
                    <a:gd name="connsiteX63" fmla="*/ 1346886 w 1715987"/>
                    <a:gd name="connsiteY63" fmla="*/ 28832 h 1981200"/>
                    <a:gd name="connsiteX64" fmla="*/ 1305697 w 1715987"/>
                    <a:gd name="connsiteY64" fmla="*/ 37070 h 1981200"/>
                    <a:gd name="connsiteX65" fmla="*/ 1293340 w 1715987"/>
                    <a:gd name="connsiteY65" fmla="*/ 45308 h 1981200"/>
                    <a:gd name="connsiteX66" fmla="*/ 1280983 w 1715987"/>
                    <a:gd name="connsiteY66" fmla="*/ 49427 h 1981200"/>
                    <a:gd name="connsiteX67" fmla="*/ 1264508 w 1715987"/>
                    <a:gd name="connsiteY67" fmla="*/ 57665 h 1981200"/>
                    <a:gd name="connsiteX68" fmla="*/ 1248032 w 1715987"/>
                    <a:gd name="connsiteY68" fmla="*/ 61784 h 1981200"/>
                    <a:gd name="connsiteX69" fmla="*/ 1219200 w 1715987"/>
                    <a:gd name="connsiteY69" fmla="*/ 70021 h 1981200"/>
                    <a:gd name="connsiteX70" fmla="*/ 1099751 w 1715987"/>
                    <a:gd name="connsiteY70" fmla="*/ 78259 h 1981200"/>
                    <a:gd name="connsiteX71" fmla="*/ 1000897 w 1715987"/>
                    <a:gd name="connsiteY71" fmla="*/ 86497 h 1981200"/>
                    <a:gd name="connsiteX72" fmla="*/ 976183 w 1715987"/>
                    <a:gd name="connsiteY72" fmla="*/ 90616 h 1981200"/>
                    <a:gd name="connsiteX73" fmla="*/ 926756 w 1715987"/>
                    <a:gd name="connsiteY73" fmla="*/ 94735 h 1981200"/>
                    <a:gd name="connsiteX74" fmla="*/ 877329 w 1715987"/>
                    <a:gd name="connsiteY74" fmla="*/ 111211 h 1981200"/>
                    <a:gd name="connsiteX75" fmla="*/ 864973 w 1715987"/>
                    <a:gd name="connsiteY75" fmla="*/ 115330 h 1981200"/>
                    <a:gd name="connsiteX76" fmla="*/ 840259 w 1715987"/>
                    <a:gd name="connsiteY76" fmla="*/ 131805 h 1981200"/>
                    <a:gd name="connsiteX77" fmla="*/ 836140 w 1715987"/>
                    <a:gd name="connsiteY77" fmla="*/ 181232 h 1981200"/>
                    <a:gd name="connsiteX78" fmla="*/ 848497 w 1715987"/>
                    <a:gd name="connsiteY78" fmla="*/ 189470 h 1981200"/>
                    <a:gd name="connsiteX79" fmla="*/ 873210 w 1715987"/>
                    <a:gd name="connsiteY79" fmla="*/ 210065 h 1981200"/>
                    <a:gd name="connsiteX80" fmla="*/ 889686 w 1715987"/>
                    <a:gd name="connsiteY80" fmla="*/ 230659 h 1981200"/>
                    <a:gd name="connsiteX81" fmla="*/ 906162 w 1715987"/>
                    <a:gd name="connsiteY81" fmla="*/ 255373 h 1981200"/>
                    <a:gd name="connsiteX82" fmla="*/ 914400 w 1715987"/>
                    <a:gd name="connsiteY82" fmla="*/ 267730 h 1981200"/>
                    <a:gd name="connsiteX83" fmla="*/ 939113 w 1715987"/>
                    <a:gd name="connsiteY83" fmla="*/ 288324 h 1981200"/>
                    <a:gd name="connsiteX84" fmla="*/ 943232 w 1715987"/>
                    <a:gd name="connsiteY84" fmla="*/ 300681 h 1981200"/>
                    <a:gd name="connsiteX85" fmla="*/ 893805 w 1715987"/>
                    <a:gd name="connsiteY85" fmla="*/ 284205 h 1981200"/>
                    <a:gd name="connsiteX86" fmla="*/ 889686 w 1715987"/>
                    <a:gd name="connsiteY86" fmla="*/ 271849 h 1981200"/>
                    <a:gd name="connsiteX87" fmla="*/ 873210 w 1715987"/>
                    <a:gd name="connsiteY87" fmla="*/ 247135 h 1981200"/>
                    <a:gd name="connsiteX88" fmla="*/ 864973 w 1715987"/>
                    <a:gd name="connsiteY88" fmla="*/ 222421 h 1981200"/>
                    <a:gd name="connsiteX89" fmla="*/ 852616 w 1715987"/>
                    <a:gd name="connsiteY89" fmla="*/ 197708 h 1981200"/>
                    <a:gd name="connsiteX90" fmla="*/ 840259 w 1715987"/>
                    <a:gd name="connsiteY90" fmla="*/ 193589 h 1981200"/>
                    <a:gd name="connsiteX91" fmla="*/ 827902 w 1715987"/>
                    <a:gd name="connsiteY91" fmla="*/ 185351 h 1981200"/>
                    <a:gd name="connsiteX92" fmla="*/ 803189 w 1715987"/>
                    <a:gd name="connsiteY92" fmla="*/ 177113 h 1981200"/>
                    <a:gd name="connsiteX93" fmla="*/ 790832 w 1715987"/>
                    <a:gd name="connsiteY93" fmla="*/ 172994 h 1981200"/>
                    <a:gd name="connsiteX94" fmla="*/ 778475 w 1715987"/>
                    <a:gd name="connsiteY94" fmla="*/ 168876 h 1981200"/>
                    <a:gd name="connsiteX95" fmla="*/ 766119 w 1715987"/>
                    <a:gd name="connsiteY95" fmla="*/ 177113 h 1981200"/>
                    <a:gd name="connsiteX96" fmla="*/ 753762 w 1715987"/>
                    <a:gd name="connsiteY96" fmla="*/ 189470 h 1981200"/>
                    <a:gd name="connsiteX97" fmla="*/ 729048 w 1715987"/>
                    <a:gd name="connsiteY97" fmla="*/ 197708 h 1981200"/>
                    <a:gd name="connsiteX98" fmla="*/ 700216 w 1715987"/>
                    <a:gd name="connsiteY98" fmla="*/ 214184 h 1981200"/>
                    <a:gd name="connsiteX99" fmla="*/ 659027 w 1715987"/>
                    <a:gd name="connsiteY99" fmla="*/ 238897 h 1981200"/>
                    <a:gd name="connsiteX100" fmla="*/ 646670 w 1715987"/>
                    <a:gd name="connsiteY100" fmla="*/ 243016 h 1981200"/>
                    <a:gd name="connsiteX101" fmla="*/ 634313 w 1715987"/>
                    <a:gd name="connsiteY101" fmla="*/ 251254 h 1981200"/>
                    <a:gd name="connsiteX102" fmla="*/ 609600 w 1715987"/>
                    <a:gd name="connsiteY102" fmla="*/ 259492 h 1981200"/>
                    <a:gd name="connsiteX103" fmla="*/ 601362 w 1715987"/>
                    <a:gd name="connsiteY103" fmla="*/ 271849 h 1981200"/>
                    <a:gd name="connsiteX104" fmla="*/ 589005 w 1715987"/>
                    <a:gd name="connsiteY104" fmla="*/ 280086 h 1981200"/>
                    <a:gd name="connsiteX105" fmla="*/ 572529 w 1715987"/>
                    <a:gd name="connsiteY105" fmla="*/ 304800 h 1981200"/>
                    <a:gd name="connsiteX106" fmla="*/ 584886 w 1715987"/>
                    <a:gd name="connsiteY106" fmla="*/ 337751 h 1981200"/>
                    <a:gd name="connsiteX107" fmla="*/ 597243 w 1715987"/>
                    <a:gd name="connsiteY107" fmla="*/ 341870 h 1981200"/>
                    <a:gd name="connsiteX108" fmla="*/ 609600 w 1715987"/>
                    <a:gd name="connsiteY108" fmla="*/ 354227 h 1981200"/>
                    <a:gd name="connsiteX109" fmla="*/ 626075 w 1715987"/>
                    <a:gd name="connsiteY109" fmla="*/ 358346 h 1981200"/>
                    <a:gd name="connsiteX110" fmla="*/ 650789 w 1715987"/>
                    <a:gd name="connsiteY110" fmla="*/ 370703 h 1981200"/>
                    <a:gd name="connsiteX111" fmla="*/ 663146 w 1715987"/>
                    <a:gd name="connsiteY111" fmla="*/ 383059 h 1981200"/>
                    <a:gd name="connsiteX112" fmla="*/ 679621 w 1715987"/>
                    <a:gd name="connsiteY112" fmla="*/ 395416 h 1981200"/>
                    <a:gd name="connsiteX113" fmla="*/ 691978 w 1715987"/>
                    <a:gd name="connsiteY113" fmla="*/ 411892 h 1981200"/>
                    <a:gd name="connsiteX114" fmla="*/ 700216 w 1715987"/>
                    <a:gd name="connsiteY114" fmla="*/ 424249 h 1981200"/>
                    <a:gd name="connsiteX115" fmla="*/ 712573 w 1715987"/>
                    <a:gd name="connsiteY115" fmla="*/ 432486 h 1981200"/>
                    <a:gd name="connsiteX116" fmla="*/ 704335 w 1715987"/>
                    <a:gd name="connsiteY116" fmla="*/ 453081 h 1981200"/>
                    <a:gd name="connsiteX117" fmla="*/ 667264 w 1715987"/>
                    <a:gd name="connsiteY117" fmla="*/ 428367 h 1981200"/>
                    <a:gd name="connsiteX118" fmla="*/ 654908 w 1715987"/>
                    <a:gd name="connsiteY118" fmla="*/ 420130 h 1981200"/>
                    <a:gd name="connsiteX119" fmla="*/ 621956 w 1715987"/>
                    <a:gd name="connsiteY119" fmla="*/ 383059 h 1981200"/>
                    <a:gd name="connsiteX120" fmla="*/ 609600 w 1715987"/>
                    <a:gd name="connsiteY120" fmla="*/ 370703 h 1981200"/>
                    <a:gd name="connsiteX121" fmla="*/ 601362 w 1715987"/>
                    <a:gd name="connsiteY121" fmla="*/ 358346 h 1981200"/>
                    <a:gd name="connsiteX122" fmla="*/ 576648 w 1715987"/>
                    <a:gd name="connsiteY122" fmla="*/ 345989 h 1981200"/>
                    <a:gd name="connsiteX123" fmla="*/ 564292 w 1715987"/>
                    <a:gd name="connsiteY123" fmla="*/ 337751 h 1981200"/>
                    <a:gd name="connsiteX124" fmla="*/ 514864 w 1715987"/>
                    <a:gd name="connsiteY124" fmla="*/ 337751 h 1981200"/>
                    <a:gd name="connsiteX125" fmla="*/ 502508 w 1715987"/>
                    <a:gd name="connsiteY125" fmla="*/ 341870 h 1981200"/>
                    <a:gd name="connsiteX126" fmla="*/ 477794 w 1715987"/>
                    <a:gd name="connsiteY126" fmla="*/ 358346 h 1981200"/>
                    <a:gd name="connsiteX127" fmla="*/ 448962 w 1715987"/>
                    <a:gd name="connsiteY127" fmla="*/ 399535 h 1981200"/>
                    <a:gd name="connsiteX128" fmla="*/ 444843 w 1715987"/>
                    <a:gd name="connsiteY128" fmla="*/ 411892 h 1981200"/>
                    <a:gd name="connsiteX129" fmla="*/ 436605 w 1715987"/>
                    <a:gd name="connsiteY129" fmla="*/ 424249 h 1981200"/>
                    <a:gd name="connsiteX130" fmla="*/ 440724 w 1715987"/>
                    <a:gd name="connsiteY130" fmla="*/ 453081 h 1981200"/>
                    <a:gd name="connsiteX131" fmla="*/ 453081 w 1715987"/>
                    <a:gd name="connsiteY131" fmla="*/ 465438 h 1981200"/>
                    <a:gd name="connsiteX132" fmla="*/ 465437 w 1715987"/>
                    <a:gd name="connsiteY132" fmla="*/ 473676 h 1981200"/>
                    <a:gd name="connsiteX133" fmla="*/ 477794 w 1715987"/>
                    <a:gd name="connsiteY133" fmla="*/ 477794 h 1981200"/>
                    <a:gd name="connsiteX134" fmla="*/ 510746 w 1715987"/>
                    <a:gd name="connsiteY134" fmla="*/ 486032 h 1981200"/>
                    <a:gd name="connsiteX135" fmla="*/ 539578 w 1715987"/>
                    <a:gd name="connsiteY135" fmla="*/ 498389 h 1981200"/>
                    <a:gd name="connsiteX136" fmla="*/ 551935 w 1715987"/>
                    <a:gd name="connsiteY136" fmla="*/ 506627 h 1981200"/>
                    <a:gd name="connsiteX137" fmla="*/ 593124 w 1715987"/>
                    <a:gd name="connsiteY137" fmla="*/ 518984 h 1981200"/>
                    <a:gd name="connsiteX138" fmla="*/ 605481 w 1715987"/>
                    <a:gd name="connsiteY138" fmla="*/ 527221 h 1981200"/>
                    <a:gd name="connsiteX139" fmla="*/ 634313 w 1715987"/>
                    <a:gd name="connsiteY139" fmla="*/ 547816 h 1981200"/>
                    <a:gd name="connsiteX140" fmla="*/ 650789 w 1715987"/>
                    <a:gd name="connsiteY140" fmla="*/ 572530 h 1981200"/>
                    <a:gd name="connsiteX141" fmla="*/ 638432 w 1715987"/>
                    <a:gd name="connsiteY141" fmla="*/ 568411 h 1981200"/>
                    <a:gd name="connsiteX142" fmla="*/ 613719 w 1715987"/>
                    <a:gd name="connsiteY142" fmla="*/ 551935 h 1981200"/>
                    <a:gd name="connsiteX143" fmla="*/ 589005 w 1715987"/>
                    <a:gd name="connsiteY143" fmla="*/ 543697 h 1981200"/>
                    <a:gd name="connsiteX144" fmla="*/ 576648 w 1715987"/>
                    <a:gd name="connsiteY144" fmla="*/ 539578 h 1981200"/>
                    <a:gd name="connsiteX145" fmla="*/ 547816 w 1715987"/>
                    <a:gd name="connsiteY145" fmla="*/ 527221 h 1981200"/>
                    <a:gd name="connsiteX146" fmla="*/ 523102 w 1715987"/>
                    <a:gd name="connsiteY146" fmla="*/ 510746 h 1981200"/>
                    <a:gd name="connsiteX147" fmla="*/ 510746 w 1715987"/>
                    <a:gd name="connsiteY147" fmla="*/ 498389 h 1981200"/>
                    <a:gd name="connsiteX148" fmla="*/ 498389 w 1715987"/>
                    <a:gd name="connsiteY148" fmla="*/ 494270 h 1981200"/>
                    <a:gd name="connsiteX149" fmla="*/ 486032 w 1715987"/>
                    <a:gd name="connsiteY149" fmla="*/ 486032 h 1981200"/>
                    <a:gd name="connsiteX150" fmla="*/ 424248 w 1715987"/>
                    <a:gd name="connsiteY150" fmla="*/ 490151 h 1981200"/>
                    <a:gd name="connsiteX151" fmla="*/ 407773 w 1715987"/>
                    <a:gd name="connsiteY151" fmla="*/ 510746 h 1981200"/>
                    <a:gd name="connsiteX152" fmla="*/ 395416 w 1715987"/>
                    <a:gd name="connsiteY152" fmla="*/ 518984 h 1981200"/>
                    <a:gd name="connsiteX153" fmla="*/ 374821 w 1715987"/>
                    <a:gd name="connsiteY153" fmla="*/ 556054 h 1981200"/>
                    <a:gd name="connsiteX154" fmla="*/ 362464 w 1715987"/>
                    <a:gd name="connsiteY154" fmla="*/ 564292 h 1981200"/>
                    <a:gd name="connsiteX155" fmla="*/ 354227 w 1715987"/>
                    <a:gd name="connsiteY155" fmla="*/ 576649 h 1981200"/>
                    <a:gd name="connsiteX156" fmla="*/ 329513 w 1715987"/>
                    <a:gd name="connsiteY156" fmla="*/ 593124 h 1981200"/>
                    <a:gd name="connsiteX157" fmla="*/ 308919 w 1715987"/>
                    <a:gd name="connsiteY157" fmla="*/ 609600 h 1981200"/>
                    <a:gd name="connsiteX158" fmla="*/ 284205 w 1715987"/>
                    <a:gd name="connsiteY158" fmla="*/ 626076 h 1981200"/>
                    <a:gd name="connsiteX159" fmla="*/ 271848 w 1715987"/>
                    <a:gd name="connsiteY159" fmla="*/ 634313 h 1981200"/>
                    <a:gd name="connsiteX160" fmla="*/ 259492 w 1715987"/>
                    <a:gd name="connsiteY160" fmla="*/ 638432 h 1981200"/>
                    <a:gd name="connsiteX161" fmla="*/ 251254 w 1715987"/>
                    <a:gd name="connsiteY161" fmla="*/ 650789 h 1981200"/>
                    <a:gd name="connsiteX162" fmla="*/ 226540 w 1715987"/>
                    <a:gd name="connsiteY162" fmla="*/ 663146 h 1981200"/>
                    <a:gd name="connsiteX163" fmla="*/ 222421 w 1715987"/>
                    <a:gd name="connsiteY163" fmla="*/ 675503 h 1981200"/>
                    <a:gd name="connsiteX164" fmla="*/ 201827 w 1715987"/>
                    <a:gd name="connsiteY164" fmla="*/ 696097 h 1981200"/>
                    <a:gd name="connsiteX165" fmla="*/ 193589 w 1715987"/>
                    <a:gd name="connsiteY165" fmla="*/ 720811 h 1981200"/>
                    <a:gd name="connsiteX166" fmla="*/ 189470 w 1715987"/>
                    <a:gd name="connsiteY166" fmla="*/ 733167 h 1981200"/>
                    <a:gd name="connsiteX167" fmla="*/ 201827 w 1715987"/>
                    <a:gd name="connsiteY167" fmla="*/ 757881 h 1981200"/>
                    <a:gd name="connsiteX168" fmla="*/ 222421 w 1715987"/>
                    <a:gd name="connsiteY168" fmla="*/ 786713 h 1981200"/>
                    <a:gd name="connsiteX169" fmla="*/ 234778 w 1715987"/>
                    <a:gd name="connsiteY169" fmla="*/ 790832 h 1981200"/>
                    <a:gd name="connsiteX170" fmla="*/ 259492 w 1715987"/>
                    <a:gd name="connsiteY170" fmla="*/ 807308 h 1981200"/>
                    <a:gd name="connsiteX171" fmla="*/ 284205 w 1715987"/>
                    <a:gd name="connsiteY171" fmla="*/ 823784 h 1981200"/>
                    <a:gd name="connsiteX172" fmla="*/ 313037 w 1715987"/>
                    <a:gd name="connsiteY172" fmla="*/ 836140 h 1981200"/>
                    <a:gd name="connsiteX173" fmla="*/ 358346 w 1715987"/>
                    <a:gd name="connsiteY173" fmla="*/ 848497 h 1981200"/>
                    <a:gd name="connsiteX174" fmla="*/ 370702 w 1715987"/>
                    <a:gd name="connsiteY174" fmla="*/ 852616 h 1981200"/>
                    <a:gd name="connsiteX175" fmla="*/ 387178 w 1715987"/>
                    <a:gd name="connsiteY175" fmla="*/ 856735 h 1981200"/>
                    <a:gd name="connsiteX176" fmla="*/ 399535 w 1715987"/>
                    <a:gd name="connsiteY176" fmla="*/ 860854 h 1981200"/>
                    <a:gd name="connsiteX177" fmla="*/ 432486 w 1715987"/>
                    <a:gd name="connsiteY177" fmla="*/ 869092 h 1981200"/>
                    <a:gd name="connsiteX178" fmla="*/ 444843 w 1715987"/>
                    <a:gd name="connsiteY178" fmla="*/ 873211 h 1981200"/>
                    <a:gd name="connsiteX179" fmla="*/ 518983 w 1715987"/>
                    <a:gd name="connsiteY179" fmla="*/ 881449 h 1981200"/>
                    <a:gd name="connsiteX180" fmla="*/ 543697 w 1715987"/>
                    <a:gd name="connsiteY180" fmla="*/ 893805 h 1981200"/>
                    <a:gd name="connsiteX181" fmla="*/ 551935 w 1715987"/>
                    <a:gd name="connsiteY181" fmla="*/ 906162 h 1981200"/>
                    <a:gd name="connsiteX182" fmla="*/ 481913 w 1715987"/>
                    <a:gd name="connsiteY182" fmla="*/ 914400 h 1981200"/>
                    <a:gd name="connsiteX183" fmla="*/ 444843 w 1715987"/>
                    <a:gd name="connsiteY183" fmla="*/ 897924 h 1981200"/>
                    <a:gd name="connsiteX184" fmla="*/ 432486 w 1715987"/>
                    <a:gd name="connsiteY184" fmla="*/ 893805 h 1981200"/>
                    <a:gd name="connsiteX185" fmla="*/ 407773 w 1715987"/>
                    <a:gd name="connsiteY185" fmla="*/ 877330 h 1981200"/>
                    <a:gd name="connsiteX186" fmla="*/ 395416 w 1715987"/>
                    <a:gd name="connsiteY186" fmla="*/ 869092 h 1981200"/>
                    <a:gd name="connsiteX187" fmla="*/ 378940 w 1715987"/>
                    <a:gd name="connsiteY187" fmla="*/ 860854 h 1981200"/>
                    <a:gd name="connsiteX188" fmla="*/ 354227 w 1715987"/>
                    <a:gd name="connsiteY188" fmla="*/ 844378 h 1981200"/>
                    <a:gd name="connsiteX189" fmla="*/ 341870 w 1715987"/>
                    <a:gd name="connsiteY189" fmla="*/ 836140 h 1981200"/>
                    <a:gd name="connsiteX190" fmla="*/ 329513 w 1715987"/>
                    <a:gd name="connsiteY190" fmla="*/ 827903 h 1981200"/>
                    <a:gd name="connsiteX191" fmla="*/ 304800 w 1715987"/>
                    <a:gd name="connsiteY191" fmla="*/ 819665 h 1981200"/>
                    <a:gd name="connsiteX192" fmla="*/ 275967 w 1715987"/>
                    <a:gd name="connsiteY192" fmla="*/ 811427 h 1981200"/>
                    <a:gd name="connsiteX193" fmla="*/ 172994 w 1715987"/>
                    <a:gd name="connsiteY193" fmla="*/ 815546 h 1981200"/>
                    <a:gd name="connsiteX194" fmla="*/ 160637 w 1715987"/>
                    <a:gd name="connsiteY194" fmla="*/ 819665 h 1981200"/>
                    <a:gd name="connsiteX195" fmla="*/ 152400 w 1715987"/>
                    <a:gd name="connsiteY195" fmla="*/ 844378 h 1981200"/>
                    <a:gd name="connsiteX196" fmla="*/ 148281 w 1715987"/>
                    <a:gd name="connsiteY196" fmla="*/ 856735 h 1981200"/>
                    <a:gd name="connsiteX197" fmla="*/ 144162 w 1715987"/>
                    <a:gd name="connsiteY197" fmla="*/ 869092 h 1981200"/>
                    <a:gd name="connsiteX198" fmla="*/ 131805 w 1715987"/>
                    <a:gd name="connsiteY198" fmla="*/ 893805 h 1981200"/>
                    <a:gd name="connsiteX199" fmla="*/ 115329 w 1715987"/>
                    <a:gd name="connsiteY199" fmla="*/ 918519 h 1981200"/>
                    <a:gd name="connsiteX200" fmla="*/ 102973 w 1715987"/>
                    <a:gd name="connsiteY200" fmla="*/ 943232 h 1981200"/>
                    <a:gd name="connsiteX201" fmla="*/ 98854 w 1715987"/>
                    <a:gd name="connsiteY201" fmla="*/ 959708 h 1981200"/>
                    <a:gd name="connsiteX202" fmla="*/ 94735 w 1715987"/>
                    <a:gd name="connsiteY202" fmla="*/ 972065 h 1981200"/>
                    <a:gd name="connsiteX203" fmla="*/ 90616 w 1715987"/>
                    <a:gd name="connsiteY203" fmla="*/ 992659 h 1981200"/>
                    <a:gd name="connsiteX204" fmla="*/ 82378 w 1715987"/>
                    <a:gd name="connsiteY204" fmla="*/ 1017373 h 1981200"/>
                    <a:gd name="connsiteX205" fmla="*/ 78259 w 1715987"/>
                    <a:gd name="connsiteY205" fmla="*/ 1029730 h 1981200"/>
                    <a:gd name="connsiteX206" fmla="*/ 74140 w 1715987"/>
                    <a:gd name="connsiteY206" fmla="*/ 1042086 h 1981200"/>
                    <a:gd name="connsiteX207" fmla="*/ 70021 w 1715987"/>
                    <a:gd name="connsiteY207" fmla="*/ 1054443 h 1981200"/>
                    <a:gd name="connsiteX208" fmla="*/ 61783 w 1715987"/>
                    <a:gd name="connsiteY208" fmla="*/ 1066800 h 1981200"/>
                    <a:gd name="connsiteX209" fmla="*/ 57664 w 1715987"/>
                    <a:gd name="connsiteY209" fmla="*/ 1079157 h 1981200"/>
                    <a:gd name="connsiteX210" fmla="*/ 45308 w 1715987"/>
                    <a:gd name="connsiteY210" fmla="*/ 1087394 h 1981200"/>
                    <a:gd name="connsiteX211" fmla="*/ 28832 w 1715987"/>
                    <a:gd name="connsiteY211" fmla="*/ 1136821 h 1981200"/>
                    <a:gd name="connsiteX212" fmla="*/ 24713 w 1715987"/>
                    <a:gd name="connsiteY212" fmla="*/ 1149178 h 1981200"/>
                    <a:gd name="connsiteX213" fmla="*/ 20594 w 1715987"/>
                    <a:gd name="connsiteY213" fmla="*/ 1161535 h 1981200"/>
                    <a:gd name="connsiteX214" fmla="*/ 16475 w 1715987"/>
                    <a:gd name="connsiteY214" fmla="*/ 1178011 h 1981200"/>
                    <a:gd name="connsiteX215" fmla="*/ 8237 w 1715987"/>
                    <a:gd name="connsiteY215" fmla="*/ 1202724 h 1981200"/>
                    <a:gd name="connsiteX216" fmla="*/ 0 w 1715987"/>
                    <a:gd name="connsiteY216" fmla="*/ 1248032 h 1981200"/>
                    <a:gd name="connsiteX217" fmla="*/ 4119 w 1715987"/>
                    <a:gd name="connsiteY217" fmla="*/ 1305697 h 1981200"/>
                    <a:gd name="connsiteX218" fmla="*/ 8237 w 1715987"/>
                    <a:gd name="connsiteY218" fmla="*/ 1318054 h 1981200"/>
                    <a:gd name="connsiteX219" fmla="*/ 32951 w 1715987"/>
                    <a:gd name="connsiteY219" fmla="*/ 1326292 h 1981200"/>
                    <a:gd name="connsiteX220" fmla="*/ 37070 w 1715987"/>
                    <a:gd name="connsiteY220" fmla="*/ 1338649 h 1981200"/>
                    <a:gd name="connsiteX221" fmla="*/ 49427 w 1715987"/>
                    <a:gd name="connsiteY221" fmla="*/ 1342767 h 1981200"/>
                    <a:gd name="connsiteX222" fmla="*/ 74140 w 1715987"/>
                    <a:gd name="connsiteY222" fmla="*/ 1359243 h 1981200"/>
                    <a:gd name="connsiteX223" fmla="*/ 98854 w 1715987"/>
                    <a:gd name="connsiteY223" fmla="*/ 1367481 h 1981200"/>
                    <a:gd name="connsiteX224" fmla="*/ 168875 w 1715987"/>
                    <a:gd name="connsiteY224" fmla="*/ 1363362 h 1981200"/>
                    <a:gd name="connsiteX225" fmla="*/ 193589 w 1715987"/>
                    <a:gd name="connsiteY225" fmla="*/ 1359243 h 1981200"/>
                    <a:gd name="connsiteX226" fmla="*/ 255373 w 1715987"/>
                    <a:gd name="connsiteY226" fmla="*/ 1363362 h 1981200"/>
                    <a:gd name="connsiteX227" fmla="*/ 230659 w 1715987"/>
                    <a:gd name="connsiteY227" fmla="*/ 1379838 h 1981200"/>
                    <a:gd name="connsiteX228" fmla="*/ 218302 w 1715987"/>
                    <a:gd name="connsiteY228" fmla="*/ 1383957 h 1981200"/>
                    <a:gd name="connsiteX229" fmla="*/ 148281 w 1715987"/>
                    <a:gd name="connsiteY229" fmla="*/ 1396313 h 1981200"/>
                    <a:gd name="connsiteX230" fmla="*/ 111210 w 1715987"/>
                    <a:gd name="connsiteY230" fmla="*/ 1408670 h 1981200"/>
                    <a:gd name="connsiteX231" fmla="*/ 98854 w 1715987"/>
                    <a:gd name="connsiteY231" fmla="*/ 1412789 h 1981200"/>
                    <a:gd name="connsiteX232" fmla="*/ 86497 w 1715987"/>
                    <a:gd name="connsiteY232" fmla="*/ 1421027 h 1981200"/>
                    <a:gd name="connsiteX233" fmla="*/ 74140 w 1715987"/>
                    <a:gd name="connsiteY233" fmla="*/ 1425146 h 1981200"/>
                    <a:gd name="connsiteX234" fmla="*/ 49427 w 1715987"/>
                    <a:gd name="connsiteY234" fmla="*/ 1441621 h 1981200"/>
                    <a:gd name="connsiteX235" fmla="*/ 53546 w 1715987"/>
                    <a:gd name="connsiteY235" fmla="*/ 1478692 h 1981200"/>
                    <a:gd name="connsiteX236" fmla="*/ 74140 w 1715987"/>
                    <a:gd name="connsiteY236" fmla="*/ 1515762 h 1981200"/>
                    <a:gd name="connsiteX237" fmla="*/ 94735 w 1715987"/>
                    <a:gd name="connsiteY237" fmla="*/ 1536357 h 1981200"/>
                    <a:gd name="connsiteX238" fmla="*/ 111210 w 1715987"/>
                    <a:gd name="connsiteY238" fmla="*/ 1561070 h 1981200"/>
                    <a:gd name="connsiteX239" fmla="*/ 115329 w 1715987"/>
                    <a:gd name="connsiteY239" fmla="*/ 1573427 h 1981200"/>
                    <a:gd name="connsiteX240" fmla="*/ 123567 w 1715987"/>
                    <a:gd name="connsiteY240" fmla="*/ 1585784 h 1981200"/>
                    <a:gd name="connsiteX241" fmla="*/ 127686 w 1715987"/>
                    <a:gd name="connsiteY241" fmla="*/ 1598140 h 1981200"/>
                    <a:gd name="connsiteX242" fmla="*/ 156519 w 1715987"/>
                    <a:gd name="connsiteY242" fmla="*/ 1631092 h 1981200"/>
                    <a:gd name="connsiteX243" fmla="*/ 181232 w 1715987"/>
                    <a:gd name="connsiteY243" fmla="*/ 1655805 h 1981200"/>
                    <a:gd name="connsiteX244" fmla="*/ 205946 w 1715987"/>
                    <a:gd name="connsiteY244" fmla="*/ 1664043 h 1981200"/>
                    <a:gd name="connsiteX245" fmla="*/ 230659 w 1715987"/>
                    <a:gd name="connsiteY245" fmla="*/ 1676400 h 1981200"/>
                    <a:gd name="connsiteX246" fmla="*/ 243016 w 1715987"/>
                    <a:gd name="connsiteY246" fmla="*/ 1684638 h 1981200"/>
                    <a:gd name="connsiteX247" fmla="*/ 263610 w 1715987"/>
                    <a:gd name="connsiteY247" fmla="*/ 1688757 h 1981200"/>
                    <a:gd name="connsiteX248" fmla="*/ 391297 w 1715987"/>
                    <a:gd name="connsiteY248" fmla="*/ 1696994 h 1981200"/>
                    <a:gd name="connsiteX249" fmla="*/ 490151 w 1715987"/>
                    <a:gd name="connsiteY249" fmla="*/ 1705232 h 1981200"/>
                    <a:gd name="connsiteX250" fmla="*/ 527221 w 1715987"/>
                    <a:gd name="connsiteY250" fmla="*/ 1701113 h 1981200"/>
                    <a:gd name="connsiteX251" fmla="*/ 576648 w 1715987"/>
                    <a:gd name="connsiteY251" fmla="*/ 1676400 h 1981200"/>
                    <a:gd name="connsiteX252" fmla="*/ 589005 w 1715987"/>
                    <a:gd name="connsiteY252" fmla="*/ 1668162 h 1981200"/>
                    <a:gd name="connsiteX253" fmla="*/ 597243 w 1715987"/>
                    <a:gd name="connsiteY253" fmla="*/ 1655805 h 1981200"/>
                    <a:gd name="connsiteX254" fmla="*/ 609600 w 1715987"/>
                    <a:gd name="connsiteY254" fmla="*/ 1647567 h 1981200"/>
                    <a:gd name="connsiteX255" fmla="*/ 613719 w 1715987"/>
                    <a:gd name="connsiteY255" fmla="*/ 1635211 h 1981200"/>
                    <a:gd name="connsiteX256" fmla="*/ 621956 w 1715987"/>
                    <a:gd name="connsiteY256" fmla="*/ 1622854 h 1981200"/>
                    <a:gd name="connsiteX257" fmla="*/ 630194 w 1715987"/>
                    <a:gd name="connsiteY257" fmla="*/ 1598140 h 1981200"/>
                    <a:gd name="connsiteX258" fmla="*/ 634313 w 1715987"/>
                    <a:gd name="connsiteY258" fmla="*/ 1585784 h 1981200"/>
                    <a:gd name="connsiteX259" fmla="*/ 642551 w 1715987"/>
                    <a:gd name="connsiteY259" fmla="*/ 1573427 h 1981200"/>
                    <a:gd name="connsiteX260" fmla="*/ 650789 w 1715987"/>
                    <a:gd name="connsiteY260" fmla="*/ 1548713 h 1981200"/>
                    <a:gd name="connsiteX261" fmla="*/ 675502 w 1715987"/>
                    <a:gd name="connsiteY261" fmla="*/ 1528119 h 1981200"/>
                    <a:gd name="connsiteX262" fmla="*/ 687859 w 1715987"/>
                    <a:gd name="connsiteY262" fmla="*/ 1515762 h 1981200"/>
                    <a:gd name="connsiteX263" fmla="*/ 700216 w 1715987"/>
                    <a:gd name="connsiteY263" fmla="*/ 1511643 h 1981200"/>
                    <a:gd name="connsiteX264" fmla="*/ 712573 w 1715987"/>
                    <a:gd name="connsiteY264" fmla="*/ 1503405 h 1981200"/>
                    <a:gd name="connsiteX265" fmla="*/ 745524 w 1715987"/>
                    <a:gd name="connsiteY265" fmla="*/ 1495167 h 1981200"/>
                    <a:gd name="connsiteX266" fmla="*/ 757881 w 1715987"/>
                    <a:gd name="connsiteY266" fmla="*/ 1491049 h 1981200"/>
                    <a:gd name="connsiteX267" fmla="*/ 770237 w 1715987"/>
                    <a:gd name="connsiteY267" fmla="*/ 1482811 h 1981200"/>
                    <a:gd name="connsiteX268" fmla="*/ 782594 w 1715987"/>
                    <a:gd name="connsiteY268" fmla="*/ 1470454 h 1981200"/>
                    <a:gd name="connsiteX269" fmla="*/ 794951 w 1715987"/>
                    <a:gd name="connsiteY269" fmla="*/ 1466335 h 1981200"/>
                    <a:gd name="connsiteX270" fmla="*/ 819664 w 1715987"/>
                    <a:gd name="connsiteY270" fmla="*/ 1449859 h 1981200"/>
                    <a:gd name="connsiteX271" fmla="*/ 823783 w 1715987"/>
                    <a:gd name="connsiteY271" fmla="*/ 1437503 h 1981200"/>
                    <a:gd name="connsiteX272" fmla="*/ 832021 w 1715987"/>
                    <a:gd name="connsiteY272" fmla="*/ 1425146 h 1981200"/>
                    <a:gd name="connsiteX273" fmla="*/ 848497 w 1715987"/>
                    <a:gd name="connsiteY273" fmla="*/ 1388076 h 1981200"/>
                    <a:gd name="connsiteX274" fmla="*/ 852616 w 1715987"/>
                    <a:gd name="connsiteY274" fmla="*/ 1375719 h 1981200"/>
                    <a:gd name="connsiteX275" fmla="*/ 869092 w 1715987"/>
                    <a:gd name="connsiteY275" fmla="*/ 1351005 h 1981200"/>
                    <a:gd name="connsiteX276" fmla="*/ 877329 w 1715987"/>
                    <a:gd name="connsiteY276" fmla="*/ 1363362 h 1981200"/>
                    <a:gd name="connsiteX277" fmla="*/ 869092 w 1715987"/>
                    <a:gd name="connsiteY277" fmla="*/ 1375719 h 1981200"/>
                    <a:gd name="connsiteX278" fmla="*/ 860854 w 1715987"/>
                    <a:gd name="connsiteY278" fmla="*/ 1400432 h 1981200"/>
                    <a:gd name="connsiteX279" fmla="*/ 856735 w 1715987"/>
                    <a:gd name="connsiteY279" fmla="*/ 1412789 h 1981200"/>
                    <a:gd name="connsiteX280" fmla="*/ 848497 w 1715987"/>
                    <a:gd name="connsiteY280" fmla="*/ 1425146 h 1981200"/>
                    <a:gd name="connsiteX281" fmla="*/ 840259 w 1715987"/>
                    <a:gd name="connsiteY281" fmla="*/ 1453978 h 1981200"/>
                    <a:gd name="connsiteX282" fmla="*/ 844378 w 1715987"/>
                    <a:gd name="connsiteY282" fmla="*/ 1466335 h 1981200"/>
                    <a:gd name="connsiteX283" fmla="*/ 864973 w 1715987"/>
                    <a:gd name="connsiteY283" fmla="*/ 1470454 h 1981200"/>
                    <a:gd name="connsiteX284" fmla="*/ 889686 w 1715987"/>
                    <a:gd name="connsiteY284" fmla="*/ 1478692 h 1981200"/>
                    <a:gd name="connsiteX285" fmla="*/ 906162 w 1715987"/>
                    <a:gd name="connsiteY285" fmla="*/ 1482811 h 1981200"/>
                    <a:gd name="connsiteX286" fmla="*/ 893805 w 1715987"/>
                    <a:gd name="connsiteY286" fmla="*/ 1478692 h 1981200"/>
                    <a:gd name="connsiteX287" fmla="*/ 823783 w 1715987"/>
                    <a:gd name="connsiteY287" fmla="*/ 1482811 h 1981200"/>
                    <a:gd name="connsiteX288" fmla="*/ 794951 w 1715987"/>
                    <a:gd name="connsiteY288" fmla="*/ 1491049 h 1981200"/>
                    <a:gd name="connsiteX289" fmla="*/ 770237 w 1715987"/>
                    <a:gd name="connsiteY289" fmla="*/ 1503405 h 1981200"/>
                    <a:gd name="connsiteX290" fmla="*/ 757881 w 1715987"/>
                    <a:gd name="connsiteY290" fmla="*/ 1511643 h 1981200"/>
                    <a:gd name="connsiteX291" fmla="*/ 745524 w 1715987"/>
                    <a:gd name="connsiteY291" fmla="*/ 1515762 h 1981200"/>
                    <a:gd name="connsiteX292" fmla="*/ 720810 w 1715987"/>
                    <a:gd name="connsiteY292" fmla="*/ 1532238 h 1981200"/>
                    <a:gd name="connsiteX293" fmla="*/ 708454 w 1715987"/>
                    <a:gd name="connsiteY293" fmla="*/ 1544594 h 1981200"/>
                    <a:gd name="connsiteX294" fmla="*/ 696097 w 1715987"/>
                    <a:gd name="connsiteY294" fmla="*/ 1548713 h 1981200"/>
                    <a:gd name="connsiteX295" fmla="*/ 671383 w 1715987"/>
                    <a:gd name="connsiteY295" fmla="*/ 1565189 h 1981200"/>
                    <a:gd name="connsiteX296" fmla="*/ 642551 w 1715987"/>
                    <a:gd name="connsiteY296" fmla="*/ 1598140 h 1981200"/>
                    <a:gd name="connsiteX297" fmla="*/ 634313 w 1715987"/>
                    <a:gd name="connsiteY297" fmla="*/ 1622854 h 1981200"/>
                    <a:gd name="connsiteX298" fmla="*/ 621956 w 1715987"/>
                    <a:gd name="connsiteY298" fmla="*/ 1647567 h 1981200"/>
                    <a:gd name="connsiteX299" fmla="*/ 621956 w 1715987"/>
                    <a:gd name="connsiteY299" fmla="*/ 1758778 h 1981200"/>
                    <a:gd name="connsiteX300" fmla="*/ 638432 w 1715987"/>
                    <a:gd name="connsiteY300" fmla="*/ 1795849 h 1981200"/>
                    <a:gd name="connsiteX301" fmla="*/ 675502 w 1715987"/>
                    <a:gd name="connsiteY301" fmla="*/ 1816443 h 1981200"/>
                    <a:gd name="connsiteX302" fmla="*/ 687859 w 1715987"/>
                    <a:gd name="connsiteY302" fmla="*/ 1824681 h 1981200"/>
                    <a:gd name="connsiteX303" fmla="*/ 700216 w 1715987"/>
                    <a:gd name="connsiteY303" fmla="*/ 1828800 h 1981200"/>
                    <a:gd name="connsiteX304" fmla="*/ 712573 w 1715987"/>
                    <a:gd name="connsiteY304" fmla="*/ 1837038 h 1981200"/>
                    <a:gd name="connsiteX305" fmla="*/ 700216 w 1715987"/>
                    <a:gd name="connsiteY305" fmla="*/ 1824681 h 1981200"/>
                    <a:gd name="connsiteX306" fmla="*/ 679621 w 1715987"/>
                    <a:gd name="connsiteY306" fmla="*/ 1808205 h 1981200"/>
                    <a:gd name="connsiteX307" fmla="*/ 667264 w 1715987"/>
                    <a:gd name="connsiteY307" fmla="*/ 1812324 h 1981200"/>
                    <a:gd name="connsiteX308" fmla="*/ 642551 w 1715987"/>
                    <a:gd name="connsiteY308" fmla="*/ 1828800 h 1981200"/>
                    <a:gd name="connsiteX309" fmla="*/ 638432 w 1715987"/>
                    <a:gd name="connsiteY309" fmla="*/ 1841157 h 1981200"/>
                    <a:gd name="connsiteX310" fmla="*/ 650789 w 1715987"/>
                    <a:gd name="connsiteY310" fmla="*/ 1894703 h 1981200"/>
                    <a:gd name="connsiteX311" fmla="*/ 659027 w 1715987"/>
                    <a:gd name="connsiteY311" fmla="*/ 1919416 h 1981200"/>
                    <a:gd name="connsiteX312" fmla="*/ 663146 w 1715987"/>
                    <a:gd name="connsiteY312" fmla="*/ 1931773 h 1981200"/>
                    <a:gd name="connsiteX313" fmla="*/ 659027 w 1715987"/>
                    <a:gd name="connsiteY313" fmla="*/ 1952367 h 1981200"/>
                    <a:gd name="connsiteX314" fmla="*/ 646670 w 1715987"/>
                    <a:gd name="connsiteY314" fmla="*/ 1948249 h 1981200"/>
                    <a:gd name="connsiteX315" fmla="*/ 626075 w 1715987"/>
                    <a:gd name="connsiteY315" fmla="*/ 1911178 h 1981200"/>
                    <a:gd name="connsiteX316" fmla="*/ 617837 w 1715987"/>
                    <a:gd name="connsiteY316" fmla="*/ 1898821 h 1981200"/>
                    <a:gd name="connsiteX317" fmla="*/ 605481 w 1715987"/>
                    <a:gd name="connsiteY317" fmla="*/ 1874108 h 1981200"/>
                    <a:gd name="connsiteX318" fmla="*/ 601362 w 1715987"/>
                    <a:gd name="connsiteY318" fmla="*/ 1861751 h 1981200"/>
                    <a:gd name="connsiteX319" fmla="*/ 589005 w 1715987"/>
                    <a:gd name="connsiteY319" fmla="*/ 1853513 h 1981200"/>
                    <a:gd name="connsiteX320" fmla="*/ 572529 w 1715987"/>
                    <a:gd name="connsiteY320" fmla="*/ 1828800 h 1981200"/>
                    <a:gd name="connsiteX321" fmla="*/ 564292 w 1715987"/>
                    <a:gd name="connsiteY321" fmla="*/ 1816443 h 1981200"/>
                    <a:gd name="connsiteX322" fmla="*/ 551935 w 1715987"/>
                    <a:gd name="connsiteY322" fmla="*/ 1804086 h 1981200"/>
                    <a:gd name="connsiteX323" fmla="*/ 543697 w 1715987"/>
                    <a:gd name="connsiteY323" fmla="*/ 1791730 h 1981200"/>
                    <a:gd name="connsiteX324" fmla="*/ 518983 w 1715987"/>
                    <a:gd name="connsiteY324" fmla="*/ 1775254 h 1981200"/>
                    <a:gd name="connsiteX325" fmla="*/ 494270 w 1715987"/>
                    <a:gd name="connsiteY325" fmla="*/ 1762897 h 1981200"/>
                    <a:gd name="connsiteX326" fmla="*/ 321275 w 1715987"/>
                    <a:gd name="connsiteY326" fmla="*/ 1762897 h 1981200"/>
                    <a:gd name="connsiteX327" fmla="*/ 284205 w 1715987"/>
                    <a:gd name="connsiteY327" fmla="*/ 1754659 h 1981200"/>
                    <a:gd name="connsiteX328" fmla="*/ 263610 w 1715987"/>
                    <a:gd name="connsiteY328" fmla="*/ 1750540 h 1981200"/>
                    <a:gd name="connsiteX329" fmla="*/ 230659 w 1715987"/>
                    <a:gd name="connsiteY329" fmla="*/ 1742303 h 1981200"/>
                    <a:gd name="connsiteX330" fmla="*/ 214183 w 1715987"/>
                    <a:gd name="connsiteY330" fmla="*/ 1738184 h 1981200"/>
                    <a:gd name="connsiteX331" fmla="*/ 164756 w 1715987"/>
                    <a:gd name="connsiteY331" fmla="*/ 1725827 h 1981200"/>
                    <a:gd name="connsiteX332" fmla="*/ 102973 w 1715987"/>
                    <a:gd name="connsiteY332" fmla="*/ 1729946 h 1981200"/>
                    <a:gd name="connsiteX333" fmla="*/ 90616 w 1715987"/>
                    <a:gd name="connsiteY333" fmla="*/ 1734065 h 1981200"/>
                    <a:gd name="connsiteX334" fmla="*/ 61783 w 1715987"/>
                    <a:gd name="connsiteY334" fmla="*/ 1767016 h 1981200"/>
                    <a:gd name="connsiteX335" fmla="*/ 53546 w 1715987"/>
                    <a:gd name="connsiteY335" fmla="*/ 1779373 h 1981200"/>
                    <a:gd name="connsiteX336" fmla="*/ 41189 w 1715987"/>
                    <a:gd name="connsiteY336" fmla="*/ 1787611 h 1981200"/>
                    <a:gd name="connsiteX337" fmla="*/ 24713 w 1715987"/>
                    <a:gd name="connsiteY337" fmla="*/ 1808205 h 1981200"/>
                    <a:gd name="connsiteX338" fmla="*/ 16475 w 1715987"/>
                    <a:gd name="connsiteY338" fmla="*/ 1832919 h 1981200"/>
                    <a:gd name="connsiteX339" fmla="*/ 12356 w 1715987"/>
                    <a:gd name="connsiteY339" fmla="*/ 1845276 h 1981200"/>
                    <a:gd name="connsiteX340" fmla="*/ 8237 w 1715987"/>
                    <a:gd name="connsiteY340" fmla="*/ 1861751 h 1981200"/>
                    <a:gd name="connsiteX341" fmla="*/ 12356 w 1715987"/>
                    <a:gd name="connsiteY341" fmla="*/ 1927654 h 1981200"/>
                    <a:gd name="connsiteX342" fmla="*/ 16475 w 1715987"/>
                    <a:gd name="connsiteY342" fmla="*/ 1944130 h 1981200"/>
                    <a:gd name="connsiteX343" fmla="*/ 16475 w 1715987"/>
                    <a:gd name="connsiteY343" fmla="*/ 19812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1715987" h="1981200">
                      <a:moveTo>
                        <a:pt x="1692875" y="955589"/>
                      </a:moveTo>
                      <a:cubicBezTo>
                        <a:pt x="1626972" y="954216"/>
                        <a:pt x="1561006" y="954682"/>
                        <a:pt x="1495167" y="951470"/>
                      </a:cubicBezTo>
                      <a:cubicBezTo>
                        <a:pt x="1485470" y="950997"/>
                        <a:pt x="1514480" y="949255"/>
                        <a:pt x="1524000" y="947351"/>
                      </a:cubicBezTo>
                      <a:cubicBezTo>
                        <a:pt x="1528257" y="946500"/>
                        <a:pt x="1532118" y="944174"/>
                        <a:pt x="1536356" y="943232"/>
                      </a:cubicBezTo>
                      <a:cubicBezTo>
                        <a:pt x="1544509" y="941420"/>
                        <a:pt x="1552853" y="940607"/>
                        <a:pt x="1561070" y="939113"/>
                      </a:cubicBezTo>
                      <a:cubicBezTo>
                        <a:pt x="1586682" y="934456"/>
                        <a:pt x="1579360" y="935762"/>
                        <a:pt x="1606378" y="926757"/>
                      </a:cubicBezTo>
                      <a:lnTo>
                        <a:pt x="1618735" y="922638"/>
                      </a:lnTo>
                      <a:cubicBezTo>
                        <a:pt x="1622854" y="921265"/>
                        <a:pt x="1626809" y="919233"/>
                        <a:pt x="1631092" y="918519"/>
                      </a:cubicBezTo>
                      <a:cubicBezTo>
                        <a:pt x="1639330" y="917146"/>
                        <a:pt x="1647703" y="916426"/>
                        <a:pt x="1655805" y="914400"/>
                      </a:cubicBezTo>
                      <a:cubicBezTo>
                        <a:pt x="1664229" y="912294"/>
                        <a:pt x="1672281" y="908908"/>
                        <a:pt x="1680519" y="906162"/>
                      </a:cubicBezTo>
                      <a:lnTo>
                        <a:pt x="1692875" y="902043"/>
                      </a:lnTo>
                      <a:cubicBezTo>
                        <a:pt x="1699316" y="882722"/>
                        <a:pt x="1702644" y="876142"/>
                        <a:pt x="1705232" y="856735"/>
                      </a:cubicBezTo>
                      <a:cubicBezTo>
                        <a:pt x="1707056" y="843058"/>
                        <a:pt x="1707978" y="829276"/>
                        <a:pt x="1709351" y="815546"/>
                      </a:cubicBezTo>
                      <a:cubicBezTo>
                        <a:pt x="1708099" y="771733"/>
                        <a:pt x="1731589" y="700541"/>
                        <a:pt x="1696994" y="659027"/>
                      </a:cubicBezTo>
                      <a:cubicBezTo>
                        <a:pt x="1693265" y="654552"/>
                        <a:pt x="1689484" y="649901"/>
                        <a:pt x="1684637" y="646670"/>
                      </a:cubicBezTo>
                      <a:cubicBezTo>
                        <a:pt x="1681025" y="644262"/>
                        <a:pt x="1676400" y="643924"/>
                        <a:pt x="1672281" y="642551"/>
                      </a:cubicBezTo>
                      <a:cubicBezTo>
                        <a:pt x="1658551" y="643924"/>
                        <a:pt x="1644784" y="644959"/>
                        <a:pt x="1631092" y="646670"/>
                      </a:cubicBezTo>
                      <a:cubicBezTo>
                        <a:pt x="1622805" y="647706"/>
                        <a:pt x="1614695" y="650033"/>
                        <a:pt x="1606378" y="650789"/>
                      </a:cubicBezTo>
                      <a:cubicBezTo>
                        <a:pt x="1584458" y="652782"/>
                        <a:pt x="1562443" y="653535"/>
                        <a:pt x="1540475" y="654908"/>
                      </a:cubicBezTo>
                      <a:cubicBezTo>
                        <a:pt x="1521141" y="661353"/>
                        <a:pt x="1518639" y="664105"/>
                        <a:pt x="1491048" y="654908"/>
                      </a:cubicBezTo>
                      <a:cubicBezTo>
                        <a:pt x="1486929" y="653535"/>
                        <a:pt x="1499114" y="651449"/>
                        <a:pt x="1503405" y="650789"/>
                      </a:cubicBezTo>
                      <a:cubicBezTo>
                        <a:pt x="1517043" y="648691"/>
                        <a:pt x="1530840" y="647770"/>
                        <a:pt x="1544594" y="646670"/>
                      </a:cubicBezTo>
                      <a:cubicBezTo>
                        <a:pt x="1565169" y="645024"/>
                        <a:pt x="1585783" y="643924"/>
                        <a:pt x="1606378" y="642551"/>
                      </a:cubicBezTo>
                      <a:cubicBezTo>
                        <a:pt x="1634717" y="633105"/>
                        <a:pt x="1600454" y="643628"/>
                        <a:pt x="1651686" y="634313"/>
                      </a:cubicBezTo>
                      <a:cubicBezTo>
                        <a:pt x="1663409" y="632181"/>
                        <a:pt x="1666507" y="628551"/>
                        <a:pt x="1676400" y="621957"/>
                      </a:cubicBezTo>
                      <a:cubicBezTo>
                        <a:pt x="1696015" y="592533"/>
                        <a:pt x="1690474" y="606848"/>
                        <a:pt x="1696994" y="580767"/>
                      </a:cubicBezTo>
                      <a:cubicBezTo>
                        <a:pt x="1695621" y="571156"/>
                        <a:pt x="1695058" y="561395"/>
                        <a:pt x="1692875" y="551935"/>
                      </a:cubicBezTo>
                      <a:cubicBezTo>
                        <a:pt x="1690922" y="543474"/>
                        <a:pt x="1687383" y="535459"/>
                        <a:pt x="1684637" y="527221"/>
                      </a:cubicBezTo>
                      <a:cubicBezTo>
                        <a:pt x="1678731" y="509502"/>
                        <a:pt x="1681569" y="519067"/>
                        <a:pt x="1676400" y="498389"/>
                      </a:cubicBezTo>
                      <a:cubicBezTo>
                        <a:pt x="1673231" y="431842"/>
                        <a:pt x="1674016" y="422199"/>
                        <a:pt x="1668162" y="366584"/>
                      </a:cubicBezTo>
                      <a:cubicBezTo>
                        <a:pt x="1667003" y="355575"/>
                        <a:pt x="1666362" y="344456"/>
                        <a:pt x="1664043" y="333632"/>
                      </a:cubicBezTo>
                      <a:cubicBezTo>
                        <a:pt x="1662224" y="325141"/>
                        <a:pt x="1664043" y="311665"/>
                        <a:pt x="1655805" y="308919"/>
                      </a:cubicBezTo>
                      <a:lnTo>
                        <a:pt x="1643448" y="304800"/>
                      </a:lnTo>
                      <a:cubicBezTo>
                        <a:pt x="1639329" y="302054"/>
                        <a:pt x="1635642" y="298512"/>
                        <a:pt x="1631092" y="296562"/>
                      </a:cubicBezTo>
                      <a:cubicBezTo>
                        <a:pt x="1609205" y="287182"/>
                        <a:pt x="1582453" y="294917"/>
                        <a:pt x="1561070" y="296562"/>
                      </a:cubicBezTo>
                      <a:cubicBezTo>
                        <a:pt x="1532823" y="305978"/>
                        <a:pt x="1567882" y="294859"/>
                        <a:pt x="1528119" y="304800"/>
                      </a:cubicBezTo>
                      <a:cubicBezTo>
                        <a:pt x="1523907" y="305853"/>
                        <a:pt x="1519881" y="307546"/>
                        <a:pt x="1515762" y="308919"/>
                      </a:cubicBezTo>
                      <a:cubicBezTo>
                        <a:pt x="1504778" y="307546"/>
                        <a:pt x="1492421" y="310292"/>
                        <a:pt x="1482810" y="304800"/>
                      </a:cubicBezTo>
                      <a:cubicBezTo>
                        <a:pt x="1479040" y="302646"/>
                        <a:pt x="1482623" y="292999"/>
                        <a:pt x="1486929" y="292443"/>
                      </a:cubicBezTo>
                      <a:cubicBezTo>
                        <a:pt x="1527802" y="287169"/>
                        <a:pt x="1569308" y="289697"/>
                        <a:pt x="1610497" y="288324"/>
                      </a:cubicBezTo>
                      <a:cubicBezTo>
                        <a:pt x="1639906" y="278521"/>
                        <a:pt x="1630393" y="287311"/>
                        <a:pt x="1643448" y="267730"/>
                      </a:cubicBezTo>
                      <a:lnTo>
                        <a:pt x="1651686" y="243016"/>
                      </a:lnTo>
                      <a:lnTo>
                        <a:pt x="1655805" y="230659"/>
                      </a:lnTo>
                      <a:cubicBezTo>
                        <a:pt x="1657178" y="210065"/>
                        <a:pt x="1659924" y="189516"/>
                        <a:pt x="1659924" y="168876"/>
                      </a:cubicBezTo>
                      <a:cubicBezTo>
                        <a:pt x="1659924" y="156926"/>
                        <a:pt x="1656190" y="120028"/>
                        <a:pt x="1647567" y="107092"/>
                      </a:cubicBezTo>
                      <a:lnTo>
                        <a:pt x="1631092" y="82378"/>
                      </a:lnTo>
                      <a:cubicBezTo>
                        <a:pt x="1622992" y="70227"/>
                        <a:pt x="1622391" y="67576"/>
                        <a:pt x="1610497" y="57665"/>
                      </a:cubicBezTo>
                      <a:cubicBezTo>
                        <a:pt x="1606694" y="54496"/>
                        <a:pt x="1602259" y="52173"/>
                        <a:pt x="1598140" y="49427"/>
                      </a:cubicBezTo>
                      <a:cubicBezTo>
                        <a:pt x="1595394" y="45308"/>
                        <a:pt x="1593768" y="40163"/>
                        <a:pt x="1589902" y="37070"/>
                      </a:cubicBezTo>
                      <a:cubicBezTo>
                        <a:pt x="1586512" y="34358"/>
                        <a:pt x="1581429" y="34893"/>
                        <a:pt x="1577546" y="32951"/>
                      </a:cubicBezTo>
                      <a:cubicBezTo>
                        <a:pt x="1573118" y="30737"/>
                        <a:pt x="1569308" y="27459"/>
                        <a:pt x="1565189" y="24713"/>
                      </a:cubicBezTo>
                      <a:cubicBezTo>
                        <a:pt x="1552134" y="5132"/>
                        <a:pt x="1561647" y="13923"/>
                        <a:pt x="1532237" y="4119"/>
                      </a:cubicBezTo>
                      <a:lnTo>
                        <a:pt x="1519881" y="0"/>
                      </a:lnTo>
                      <a:cubicBezTo>
                        <a:pt x="1504104" y="1578"/>
                        <a:pt x="1479288" y="-2446"/>
                        <a:pt x="1466335" y="12357"/>
                      </a:cubicBezTo>
                      <a:cubicBezTo>
                        <a:pt x="1459815" y="19808"/>
                        <a:pt x="1449859" y="37070"/>
                        <a:pt x="1449859" y="37070"/>
                      </a:cubicBezTo>
                      <a:cubicBezTo>
                        <a:pt x="1451232" y="52173"/>
                        <a:pt x="1453978" y="67213"/>
                        <a:pt x="1453978" y="82378"/>
                      </a:cubicBezTo>
                      <a:cubicBezTo>
                        <a:pt x="1453978" y="88039"/>
                        <a:pt x="1454569" y="101994"/>
                        <a:pt x="1449859" y="98854"/>
                      </a:cubicBezTo>
                      <a:cubicBezTo>
                        <a:pt x="1442634" y="94037"/>
                        <a:pt x="1446438" y="81365"/>
                        <a:pt x="1441621" y="74140"/>
                      </a:cubicBezTo>
                      <a:cubicBezTo>
                        <a:pt x="1436129" y="65902"/>
                        <a:pt x="1428277" y="58819"/>
                        <a:pt x="1425146" y="49427"/>
                      </a:cubicBezTo>
                      <a:cubicBezTo>
                        <a:pt x="1421067" y="37190"/>
                        <a:pt x="1418462" y="22148"/>
                        <a:pt x="1408670" y="12357"/>
                      </a:cubicBezTo>
                      <a:cubicBezTo>
                        <a:pt x="1405169" y="8857"/>
                        <a:pt x="1400432" y="6865"/>
                        <a:pt x="1396313" y="4119"/>
                      </a:cubicBezTo>
                      <a:cubicBezTo>
                        <a:pt x="1365246" y="14475"/>
                        <a:pt x="1403546" y="504"/>
                        <a:pt x="1371600" y="16476"/>
                      </a:cubicBezTo>
                      <a:cubicBezTo>
                        <a:pt x="1367717" y="18418"/>
                        <a:pt x="1363362" y="19221"/>
                        <a:pt x="1359243" y="20594"/>
                      </a:cubicBezTo>
                      <a:cubicBezTo>
                        <a:pt x="1355124" y="23340"/>
                        <a:pt x="1351628" y="27409"/>
                        <a:pt x="1346886" y="28832"/>
                      </a:cubicBezTo>
                      <a:cubicBezTo>
                        <a:pt x="1327912" y="34524"/>
                        <a:pt x="1320933" y="29452"/>
                        <a:pt x="1305697" y="37070"/>
                      </a:cubicBezTo>
                      <a:cubicBezTo>
                        <a:pt x="1301269" y="39284"/>
                        <a:pt x="1297768" y="43094"/>
                        <a:pt x="1293340" y="45308"/>
                      </a:cubicBezTo>
                      <a:cubicBezTo>
                        <a:pt x="1289457" y="47250"/>
                        <a:pt x="1284974" y="47717"/>
                        <a:pt x="1280983" y="49427"/>
                      </a:cubicBezTo>
                      <a:cubicBezTo>
                        <a:pt x="1275340" y="51846"/>
                        <a:pt x="1270257" y="55509"/>
                        <a:pt x="1264508" y="57665"/>
                      </a:cubicBezTo>
                      <a:cubicBezTo>
                        <a:pt x="1259207" y="59653"/>
                        <a:pt x="1253475" y="60229"/>
                        <a:pt x="1248032" y="61784"/>
                      </a:cubicBezTo>
                      <a:cubicBezTo>
                        <a:pt x="1236292" y="65138"/>
                        <a:pt x="1232081" y="68181"/>
                        <a:pt x="1219200" y="70021"/>
                      </a:cubicBezTo>
                      <a:cubicBezTo>
                        <a:pt x="1183924" y="75060"/>
                        <a:pt x="1131386" y="76594"/>
                        <a:pt x="1099751" y="78259"/>
                      </a:cubicBezTo>
                      <a:cubicBezTo>
                        <a:pt x="1048330" y="88543"/>
                        <a:pt x="1105591" y="78121"/>
                        <a:pt x="1000897" y="86497"/>
                      </a:cubicBezTo>
                      <a:cubicBezTo>
                        <a:pt x="992572" y="87163"/>
                        <a:pt x="984484" y="89694"/>
                        <a:pt x="976183" y="90616"/>
                      </a:cubicBezTo>
                      <a:cubicBezTo>
                        <a:pt x="959751" y="92442"/>
                        <a:pt x="943232" y="93362"/>
                        <a:pt x="926756" y="94735"/>
                      </a:cubicBezTo>
                      <a:lnTo>
                        <a:pt x="877329" y="111211"/>
                      </a:lnTo>
                      <a:cubicBezTo>
                        <a:pt x="873210" y="112584"/>
                        <a:pt x="868585" y="112922"/>
                        <a:pt x="864973" y="115330"/>
                      </a:cubicBezTo>
                      <a:lnTo>
                        <a:pt x="840259" y="131805"/>
                      </a:lnTo>
                      <a:cubicBezTo>
                        <a:pt x="833994" y="150601"/>
                        <a:pt x="826156" y="161265"/>
                        <a:pt x="836140" y="181232"/>
                      </a:cubicBezTo>
                      <a:cubicBezTo>
                        <a:pt x="838354" y="185660"/>
                        <a:pt x="844694" y="186301"/>
                        <a:pt x="848497" y="189470"/>
                      </a:cubicBezTo>
                      <a:cubicBezTo>
                        <a:pt x="880217" y="215903"/>
                        <a:pt x="842528" y="189608"/>
                        <a:pt x="873210" y="210065"/>
                      </a:cubicBezTo>
                      <a:cubicBezTo>
                        <a:pt x="882486" y="237891"/>
                        <a:pt x="869621" y="207728"/>
                        <a:pt x="889686" y="230659"/>
                      </a:cubicBezTo>
                      <a:cubicBezTo>
                        <a:pt x="896206" y="238110"/>
                        <a:pt x="900670" y="247135"/>
                        <a:pt x="906162" y="255373"/>
                      </a:cubicBezTo>
                      <a:cubicBezTo>
                        <a:pt x="908908" y="259492"/>
                        <a:pt x="910900" y="264230"/>
                        <a:pt x="914400" y="267730"/>
                      </a:cubicBezTo>
                      <a:cubicBezTo>
                        <a:pt x="930256" y="283586"/>
                        <a:pt x="921910" y="276855"/>
                        <a:pt x="939113" y="288324"/>
                      </a:cubicBezTo>
                      <a:cubicBezTo>
                        <a:pt x="940486" y="292443"/>
                        <a:pt x="947444" y="299628"/>
                        <a:pt x="943232" y="300681"/>
                      </a:cubicBezTo>
                      <a:cubicBezTo>
                        <a:pt x="912754" y="308301"/>
                        <a:pt x="909152" y="299552"/>
                        <a:pt x="893805" y="284205"/>
                      </a:cubicBezTo>
                      <a:cubicBezTo>
                        <a:pt x="892432" y="280086"/>
                        <a:pt x="891794" y="275644"/>
                        <a:pt x="889686" y="271849"/>
                      </a:cubicBezTo>
                      <a:cubicBezTo>
                        <a:pt x="884878" y="263194"/>
                        <a:pt x="873210" y="247135"/>
                        <a:pt x="873210" y="247135"/>
                      </a:cubicBezTo>
                      <a:lnTo>
                        <a:pt x="864973" y="222421"/>
                      </a:lnTo>
                      <a:cubicBezTo>
                        <a:pt x="862260" y="214282"/>
                        <a:pt x="859874" y="203514"/>
                        <a:pt x="852616" y="197708"/>
                      </a:cubicBezTo>
                      <a:cubicBezTo>
                        <a:pt x="849226" y="194996"/>
                        <a:pt x="844142" y="195531"/>
                        <a:pt x="840259" y="193589"/>
                      </a:cubicBezTo>
                      <a:cubicBezTo>
                        <a:pt x="835831" y="191375"/>
                        <a:pt x="832426" y="187362"/>
                        <a:pt x="827902" y="185351"/>
                      </a:cubicBezTo>
                      <a:cubicBezTo>
                        <a:pt x="819967" y="181824"/>
                        <a:pt x="811427" y="179859"/>
                        <a:pt x="803189" y="177113"/>
                      </a:cubicBezTo>
                      <a:lnTo>
                        <a:pt x="790832" y="172994"/>
                      </a:lnTo>
                      <a:lnTo>
                        <a:pt x="778475" y="168876"/>
                      </a:lnTo>
                      <a:cubicBezTo>
                        <a:pt x="774356" y="171622"/>
                        <a:pt x="769922" y="173944"/>
                        <a:pt x="766119" y="177113"/>
                      </a:cubicBezTo>
                      <a:cubicBezTo>
                        <a:pt x="761644" y="180842"/>
                        <a:pt x="758854" y="186641"/>
                        <a:pt x="753762" y="189470"/>
                      </a:cubicBezTo>
                      <a:cubicBezTo>
                        <a:pt x="746171" y="193687"/>
                        <a:pt x="729048" y="197708"/>
                        <a:pt x="729048" y="197708"/>
                      </a:cubicBezTo>
                      <a:cubicBezTo>
                        <a:pt x="675020" y="238231"/>
                        <a:pt x="740640" y="191727"/>
                        <a:pt x="700216" y="214184"/>
                      </a:cubicBezTo>
                      <a:cubicBezTo>
                        <a:pt x="667281" y="232481"/>
                        <a:pt x="686288" y="227214"/>
                        <a:pt x="659027" y="238897"/>
                      </a:cubicBezTo>
                      <a:cubicBezTo>
                        <a:pt x="655036" y="240607"/>
                        <a:pt x="650553" y="241074"/>
                        <a:pt x="646670" y="243016"/>
                      </a:cubicBezTo>
                      <a:cubicBezTo>
                        <a:pt x="642242" y="245230"/>
                        <a:pt x="638837" y="249243"/>
                        <a:pt x="634313" y="251254"/>
                      </a:cubicBezTo>
                      <a:cubicBezTo>
                        <a:pt x="626378" y="254781"/>
                        <a:pt x="609600" y="259492"/>
                        <a:pt x="609600" y="259492"/>
                      </a:cubicBezTo>
                      <a:cubicBezTo>
                        <a:pt x="606854" y="263611"/>
                        <a:pt x="604863" y="268349"/>
                        <a:pt x="601362" y="271849"/>
                      </a:cubicBezTo>
                      <a:cubicBezTo>
                        <a:pt x="597862" y="275349"/>
                        <a:pt x="592265" y="276361"/>
                        <a:pt x="589005" y="280086"/>
                      </a:cubicBezTo>
                      <a:cubicBezTo>
                        <a:pt x="582485" y="287537"/>
                        <a:pt x="572529" y="304800"/>
                        <a:pt x="572529" y="304800"/>
                      </a:cubicBezTo>
                      <a:cubicBezTo>
                        <a:pt x="574762" y="315964"/>
                        <a:pt x="574785" y="329670"/>
                        <a:pt x="584886" y="337751"/>
                      </a:cubicBezTo>
                      <a:cubicBezTo>
                        <a:pt x="588276" y="340463"/>
                        <a:pt x="593124" y="340497"/>
                        <a:pt x="597243" y="341870"/>
                      </a:cubicBezTo>
                      <a:cubicBezTo>
                        <a:pt x="601362" y="345989"/>
                        <a:pt x="604542" y="351337"/>
                        <a:pt x="609600" y="354227"/>
                      </a:cubicBezTo>
                      <a:cubicBezTo>
                        <a:pt x="614515" y="357036"/>
                        <a:pt x="620632" y="356791"/>
                        <a:pt x="626075" y="358346"/>
                      </a:cubicBezTo>
                      <a:cubicBezTo>
                        <a:pt x="637384" y="361577"/>
                        <a:pt x="641370" y="362854"/>
                        <a:pt x="650789" y="370703"/>
                      </a:cubicBezTo>
                      <a:cubicBezTo>
                        <a:pt x="655264" y="374432"/>
                        <a:pt x="658723" y="379268"/>
                        <a:pt x="663146" y="383059"/>
                      </a:cubicBezTo>
                      <a:cubicBezTo>
                        <a:pt x="668358" y="387526"/>
                        <a:pt x="674767" y="390562"/>
                        <a:pt x="679621" y="395416"/>
                      </a:cubicBezTo>
                      <a:cubicBezTo>
                        <a:pt x="684475" y="400270"/>
                        <a:pt x="687988" y="406306"/>
                        <a:pt x="691978" y="411892"/>
                      </a:cubicBezTo>
                      <a:cubicBezTo>
                        <a:pt x="694855" y="415920"/>
                        <a:pt x="696715" y="420749"/>
                        <a:pt x="700216" y="424249"/>
                      </a:cubicBezTo>
                      <a:cubicBezTo>
                        <a:pt x="703716" y="427749"/>
                        <a:pt x="708454" y="429740"/>
                        <a:pt x="712573" y="432486"/>
                      </a:cubicBezTo>
                      <a:cubicBezTo>
                        <a:pt x="713775" y="436093"/>
                        <a:pt x="725415" y="457765"/>
                        <a:pt x="704335" y="453081"/>
                      </a:cubicBezTo>
                      <a:lnTo>
                        <a:pt x="667264" y="428367"/>
                      </a:lnTo>
                      <a:lnTo>
                        <a:pt x="654908" y="420130"/>
                      </a:lnTo>
                      <a:cubicBezTo>
                        <a:pt x="640208" y="398079"/>
                        <a:pt x="650170" y="411273"/>
                        <a:pt x="621956" y="383059"/>
                      </a:cubicBezTo>
                      <a:cubicBezTo>
                        <a:pt x="617837" y="378940"/>
                        <a:pt x="612831" y="375549"/>
                        <a:pt x="609600" y="370703"/>
                      </a:cubicBezTo>
                      <a:cubicBezTo>
                        <a:pt x="606854" y="366584"/>
                        <a:pt x="604862" y="361846"/>
                        <a:pt x="601362" y="358346"/>
                      </a:cubicBezTo>
                      <a:cubicBezTo>
                        <a:pt x="593377" y="350361"/>
                        <a:pt x="586698" y="349339"/>
                        <a:pt x="576648" y="345989"/>
                      </a:cubicBezTo>
                      <a:cubicBezTo>
                        <a:pt x="572529" y="343243"/>
                        <a:pt x="568720" y="339965"/>
                        <a:pt x="564292" y="337751"/>
                      </a:cubicBezTo>
                      <a:cubicBezTo>
                        <a:pt x="546727" y="328968"/>
                        <a:pt x="537387" y="335248"/>
                        <a:pt x="514864" y="337751"/>
                      </a:cubicBezTo>
                      <a:cubicBezTo>
                        <a:pt x="510745" y="339124"/>
                        <a:pt x="506303" y="339762"/>
                        <a:pt x="502508" y="341870"/>
                      </a:cubicBezTo>
                      <a:cubicBezTo>
                        <a:pt x="493853" y="346678"/>
                        <a:pt x="477794" y="358346"/>
                        <a:pt x="477794" y="358346"/>
                      </a:cubicBezTo>
                      <a:cubicBezTo>
                        <a:pt x="457511" y="388771"/>
                        <a:pt x="467259" y="375139"/>
                        <a:pt x="448962" y="399535"/>
                      </a:cubicBezTo>
                      <a:cubicBezTo>
                        <a:pt x="447589" y="403654"/>
                        <a:pt x="446785" y="408009"/>
                        <a:pt x="444843" y="411892"/>
                      </a:cubicBezTo>
                      <a:cubicBezTo>
                        <a:pt x="442629" y="416320"/>
                        <a:pt x="437098" y="419323"/>
                        <a:pt x="436605" y="424249"/>
                      </a:cubicBezTo>
                      <a:cubicBezTo>
                        <a:pt x="435639" y="433909"/>
                        <a:pt x="437118" y="444067"/>
                        <a:pt x="440724" y="453081"/>
                      </a:cubicBezTo>
                      <a:cubicBezTo>
                        <a:pt x="442887" y="458489"/>
                        <a:pt x="448606" y="461709"/>
                        <a:pt x="453081" y="465438"/>
                      </a:cubicBezTo>
                      <a:cubicBezTo>
                        <a:pt x="456884" y="468607"/>
                        <a:pt x="461009" y="471462"/>
                        <a:pt x="465437" y="473676"/>
                      </a:cubicBezTo>
                      <a:cubicBezTo>
                        <a:pt x="469320" y="475618"/>
                        <a:pt x="473605" y="476652"/>
                        <a:pt x="477794" y="477794"/>
                      </a:cubicBezTo>
                      <a:cubicBezTo>
                        <a:pt x="488717" y="480773"/>
                        <a:pt x="500005" y="482451"/>
                        <a:pt x="510746" y="486032"/>
                      </a:cubicBezTo>
                      <a:cubicBezTo>
                        <a:pt x="524608" y="490653"/>
                        <a:pt x="525327" y="490246"/>
                        <a:pt x="539578" y="498389"/>
                      </a:cubicBezTo>
                      <a:cubicBezTo>
                        <a:pt x="543876" y="500845"/>
                        <a:pt x="547385" y="504677"/>
                        <a:pt x="551935" y="506627"/>
                      </a:cubicBezTo>
                      <a:cubicBezTo>
                        <a:pt x="568056" y="513536"/>
                        <a:pt x="576506" y="507907"/>
                        <a:pt x="593124" y="518984"/>
                      </a:cubicBezTo>
                      <a:cubicBezTo>
                        <a:pt x="597243" y="521730"/>
                        <a:pt x="601453" y="524344"/>
                        <a:pt x="605481" y="527221"/>
                      </a:cubicBezTo>
                      <a:cubicBezTo>
                        <a:pt x="641270" y="552784"/>
                        <a:pt x="605172" y="528389"/>
                        <a:pt x="634313" y="547816"/>
                      </a:cubicBezTo>
                      <a:cubicBezTo>
                        <a:pt x="639805" y="556054"/>
                        <a:pt x="660182" y="575661"/>
                        <a:pt x="650789" y="572530"/>
                      </a:cubicBezTo>
                      <a:cubicBezTo>
                        <a:pt x="646670" y="571157"/>
                        <a:pt x="642227" y="570520"/>
                        <a:pt x="638432" y="568411"/>
                      </a:cubicBezTo>
                      <a:cubicBezTo>
                        <a:pt x="629777" y="563603"/>
                        <a:pt x="623112" y="555066"/>
                        <a:pt x="613719" y="551935"/>
                      </a:cubicBezTo>
                      <a:lnTo>
                        <a:pt x="589005" y="543697"/>
                      </a:lnTo>
                      <a:lnTo>
                        <a:pt x="576648" y="539578"/>
                      </a:lnTo>
                      <a:cubicBezTo>
                        <a:pt x="531688" y="509602"/>
                        <a:pt x="600994" y="553809"/>
                        <a:pt x="547816" y="527221"/>
                      </a:cubicBezTo>
                      <a:cubicBezTo>
                        <a:pt x="538960" y="522793"/>
                        <a:pt x="530103" y="517747"/>
                        <a:pt x="523102" y="510746"/>
                      </a:cubicBezTo>
                      <a:cubicBezTo>
                        <a:pt x="518983" y="506627"/>
                        <a:pt x="515593" y="501620"/>
                        <a:pt x="510746" y="498389"/>
                      </a:cubicBezTo>
                      <a:cubicBezTo>
                        <a:pt x="507133" y="495981"/>
                        <a:pt x="502272" y="496212"/>
                        <a:pt x="498389" y="494270"/>
                      </a:cubicBezTo>
                      <a:cubicBezTo>
                        <a:pt x="493961" y="492056"/>
                        <a:pt x="490151" y="488778"/>
                        <a:pt x="486032" y="486032"/>
                      </a:cubicBezTo>
                      <a:cubicBezTo>
                        <a:pt x="465437" y="487405"/>
                        <a:pt x="444608" y="486758"/>
                        <a:pt x="424248" y="490151"/>
                      </a:cubicBezTo>
                      <a:cubicBezTo>
                        <a:pt x="405181" y="493329"/>
                        <a:pt x="416175" y="500244"/>
                        <a:pt x="407773" y="510746"/>
                      </a:cubicBezTo>
                      <a:cubicBezTo>
                        <a:pt x="404680" y="514612"/>
                        <a:pt x="399535" y="516238"/>
                        <a:pt x="395416" y="518984"/>
                      </a:cubicBezTo>
                      <a:cubicBezTo>
                        <a:pt x="391124" y="531860"/>
                        <a:pt x="386960" y="547961"/>
                        <a:pt x="374821" y="556054"/>
                      </a:cubicBezTo>
                      <a:lnTo>
                        <a:pt x="362464" y="564292"/>
                      </a:lnTo>
                      <a:cubicBezTo>
                        <a:pt x="359718" y="568411"/>
                        <a:pt x="357952" y="573389"/>
                        <a:pt x="354227" y="576649"/>
                      </a:cubicBezTo>
                      <a:cubicBezTo>
                        <a:pt x="346776" y="583169"/>
                        <a:pt x="329513" y="593124"/>
                        <a:pt x="329513" y="593124"/>
                      </a:cubicBezTo>
                      <a:cubicBezTo>
                        <a:pt x="314292" y="615956"/>
                        <a:pt x="329984" y="597897"/>
                        <a:pt x="308919" y="609600"/>
                      </a:cubicBezTo>
                      <a:cubicBezTo>
                        <a:pt x="300264" y="614408"/>
                        <a:pt x="292443" y="620584"/>
                        <a:pt x="284205" y="626076"/>
                      </a:cubicBezTo>
                      <a:cubicBezTo>
                        <a:pt x="280086" y="628822"/>
                        <a:pt x="276544" y="632747"/>
                        <a:pt x="271848" y="634313"/>
                      </a:cubicBezTo>
                      <a:lnTo>
                        <a:pt x="259492" y="638432"/>
                      </a:lnTo>
                      <a:cubicBezTo>
                        <a:pt x="256746" y="642551"/>
                        <a:pt x="254754" y="647289"/>
                        <a:pt x="251254" y="650789"/>
                      </a:cubicBezTo>
                      <a:cubicBezTo>
                        <a:pt x="243269" y="658774"/>
                        <a:pt x="236590" y="659796"/>
                        <a:pt x="226540" y="663146"/>
                      </a:cubicBezTo>
                      <a:cubicBezTo>
                        <a:pt x="225167" y="667265"/>
                        <a:pt x="225133" y="672113"/>
                        <a:pt x="222421" y="675503"/>
                      </a:cubicBezTo>
                      <a:cubicBezTo>
                        <a:pt x="204570" y="697815"/>
                        <a:pt x="214184" y="668292"/>
                        <a:pt x="201827" y="696097"/>
                      </a:cubicBezTo>
                      <a:cubicBezTo>
                        <a:pt x="198300" y="704032"/>
                        <a:pt x="196335" y="712573"/>
                        <a:pt x="193589" y="720811"/>
                      </a:cubicBezTo>
                      <a:lnTo>
                        <a:pt x="189470" y="733167"/>
                      </a:lnTo>
                      <a:cubicBezTo>
                        <a:pt x="199823" y="764227"/>
                        <a:pt x="185857" y="725942"/>
                        <a:pt x="201827" y="757881"/>
                      </a:cubicBezTo>
                      <a:cubicBezTo>
                        <a:pt x="211088" y="776402"/>
                        <a:pt x="198072" y="769321"/>
                        <a:pt x="222421" y="786713"/>
                      </a:cubicBezTo>
                      <a:cubicBezTo>
                        <a:pt x="225954" y="789237"/>
                        <a:pt x="230983" y="788723"/>
                        <a:pt x="234778" y="790832"/>
                      </a:cubicBezTo>
                      <a:cubicBezTo>
                        <a:pt x="243433" y="795640"/>
                        <a:pt x="251254" y="801816"/>
                        <a:pt x="259492" y="807308"/>
                      </a:cubicBezTo>
                      <a:lnTo>
                        <a:pt x="284205" y="823784"/>
                      </a:lnTo>
                      <a:cubicBezTo>
                        <a:pt x="323983" y="837043"/>
                        <a:pt x="262139" y="815782"/>
                        <a:pt x="313037" y="836140"/>
                      </a:cubicBezTo>
                      <a:cubicBezTo>
                        <a:pt x="342497" y="847924"/>
                        <a:pt x="330764" y="841601"/>
                        <a:pt x="358346" y="848497"/>
                      </a:cubicBezTo>
                      <a:cubicBezTo>
                        <a:pt x="362558" y="849550"/>
                        <a:pt x="366528" y="851423"/>
                        <a:pt x="370702" y="852616"/>
                      </a:cubicBezTo>
                      <a:cubicBezTo>
                        <a:pt x="376145" y="854171"/>
                        <a:pt x="381735" y="855180"/>
                        <a:pt x="387178" y="856735"/>
                      </a:cubicBezTo>
                      <a:cubicBezTo>
                        <a:pt x="391353" y="857928"/>
                        <a:pt x="395346" y="859712"/>
                        <a:pt x="399535" y="860854"/>
                      </a:cubicBezTo>
                      <a:cubicBezTo>
                        <a:pt x="410458" y="863833"/>
                        <a:pt x="421745" y="865512"/>
                        <a:pt x="432486" y="869092"/>
                      </a:cubicBezTo>
                      <a:cubicBezTo>
                        <a:pt x="436605" y="870465"/>
                        <a:pt x="440586" y="872359"/>
                        <a:pt x="444843" y="873211"/>
                      </a:cubicBezTo>
                      <a:cubicBezTo>
                        <a:pt x="465722" y="877387"/>
                        <a:pt x="499880" y="879712"/>
                        <a:pt x="518983" y="881449"/>
                      </a:cubicBezTo>
                      <a:cubicBezTo>
                        <a:pt x="529034" y="884799"/>
                        <a:pt x="535711" y="885819"/>
                        <a:pt x="543697" y="893805"/>
                      </a:cubicBezTo>
                      <a:cubicBezTo>
                        <a:pt x="547197" y="897305"/>
                        <a:pt x="549189" y="902043"/>
                        <a:pt x="551935" y="906162"/>
                      </a:cubicBezTo>
                      <a:cubicBezTo>
                        <a:pt x="542695" y="943122"/>
                        <a:pt x="552462" y="927227"/>
                        <a:pt x="481913" y="914400"/>
                      </a:cubicBezTo>
                      <a:cubicBezTo>
                        <a:pt x="448517" y="908328"/>
                        <a:pt x="466698" y="908851"/>
                        <a:pt x="444843" y="897924"/>
                      </a:cubicBezTo>
                      <a:cubicBezTo>
                        <a:pt x="440960" y="895982"/>
                        <a:pt x="436281" y="895914"/>
                        <a:pt x="432486" y="893805"/>
                      </a:cubicBezTo>
                      <a:cubicBezTo>
                        <a:pt x="423831" y="888997"/>
                        <a:pt x="416011" y="882822"/>
                        <a:pt x="407773" y="877330"/>
                      </a:cubicBezTo>
                      <a:cubicBezTo>
                        <a:pt x="403654" y="874584"/>
                        <a:pt x="399844" y="871306"/>
                        <a:pt x="395416" y="869092"/>
                      </a:cubicBezTo>
                      <a:cubicBezTo>
                        <a:pt x="389924" y="866346"/>
                        <a:pt x="384205" y="864013"/>
                        <a:pt x="378940" y="860854"/>
                      </a:cubicBezTo>
                      <a:cubicBezTo>
                        <a:pt x="370450" y="855760"/>
                        <a:pt x="362465" y="849870"/>
                        <a:pt x="354227" y="844378"/>
                      </a:cubicBezTo>
                      <a:lnTo>
                        <a:pt x="341870" y="836140"/>
                      </a:lnTo>
                      <a:cubicBezTo>
                        <a:pt x="337751" y="833394"/>
                        <a:pt x="334209" y="829468"/>
                        <a:pt x="329513" y="827903"/>
                      </a:cubicBezTo>
                      <a:cubicBezTo>
                        <a:pt x="321275" y="825157"/>
                        <a:pt x="313224" y="821771"/>
                        <a:pt x="304800" y="819665"/>
                      </a:cubicBezTo>
                      <a:cubicBezTo>
                        <a:pt x="284112" y="814493"/>
                        <a:pt x="293695" y="817336"/>
                        <a:pt x="275967" y="811427"/>
                      </a:cubicBezTo>
                      <a:cubicBezTo>
                        <a:pt x="241643" y="812800"/>
                        <a:pt x="207258" y="813098"/>
                        <a:pt x="172994" y="815546"/>
                      </a:cubicBezTo>
                      <a:cubicBezTo>
                        <a:pt x="168663" y="815855"/>
                        <a:pt x="163161" y="816132"/>
                        <a:pt x="160637" y="819665"/>
                      </a:cubicBezTo>
                      <a:cubicBezTo>
                        <a:pt x="155590" y="826731"/>
                        <a:pt x="155146" y="836140"/>
                        <a:pt x="152400" y="844378"/>
                      </a:cubicBezTo>
                      <a:lnTo>
                        <a:pt x="148281" y="856735"/>
                      </a:lnTo>
                      <a:cubicBezTo>
                        <a:pt x="146908" y="860854"/>
                        <a:pt x="146570" y="865479"/>
                        <a:pt x="144162" y="869092"/>
                      </a:cubicBezTo>
                      <a:cubicBezTo>
                        <a:pt x="107588" y="923953"/>
                        <a:pt x="160228" y="842645"/>
                        <a:pt x="131805" y="893805"/>
                      </a:cubicBezTo>
                      <a:cubicBezTo>
                        <a:pt x="126997" y="902460"/>
                        <a:pt x="118460" y="909126"/>
                        <a:pt x="115329" y="918519"/>
                      </a:cubicBezTo>
                      <a:cubicBezTo>
                        <a:pt x="109645" y="935572"/>
                        <a:pt x="113618" y="927263"/>
                        <a:pt x="102973" y="943232"/>
                      </a:cubicBezTo>
                      <a:cubicBezTo>
                        <a:pt x="101600" y="948724"/>
                        <a:pt x="100409" y="954265"/>
                        <a:pt x="98854" y="959708"/>
                      </a:cubicBezTo>
                      <a:cubicBezTo>
                        <a:pt x="97661" y="963883"/>
                        <a:pt x="95788" y="967853"/>
                        <a:pt x="94735" y="972065"/>
                      </a:cubicBezTo>
                      <a:cubicBezTo>
                        <a:pt x="93037" y="978857"/>
                        <a:pt x="92458" y="985905"/>
                        <a:pt x="90616" y="992659"/>
                      </a:cubicBezTo>
                      <a:cubicBezTo>
                        <a:pt x="88331" y="1001037"/>
                        <a:pt x="85124" y="1009135"/>
                        <a:pt x="82378" y="1017373"/>
                      </a:cubicBezTo>
                      <a:lnTo>
                        <a:pt x="78259" y="1029730"/>
                      </a:lnTo>
                      <a:lnTo>
                        <a:pt x="74140" y="1042086"/>
                      </a:lnTo>
                      <a:cubicBezTo>
                        <a:pt x="72767" y="1046205"/>
                        <a:pt x="72429" y="1050830"/>
                        <a:pt x="70021" y="1054443"/>
                      </a:cubicBezTo>
                      <a:cubicBezTo>
                        <a:pt x="67275" y="1058562"/>
                        <a:pt x="63997" y="1062372"/>
                        <a:pt x="61783" y="1066800"/>
                      </a:cubicBezTo>
                      <a:cubicBezTo>
                        <a:pt x="59841" y="1070683"/>
                        <a:pt x="60376" y="1075767"/>
                        <a:pt x="57664" y="1079157"/>
                      </a:cubicBezTo>
                      <a:cubicBezTo>
                        <a:pt x="54572" y="1083022"/>
                        <a:pt x="49427" y="1084648"/>
                        <a:pt x="45308" y="1087394"/>
                      </a:cubicBezTo>
                      <a:lnTo>
                        <a:pt x="28832" y="1136821"/>
                      </a:lnTo>
                      <a:lnTo>
                        <a:pt x="24713" y="1149178"/>
                      </a:lnTo>
                      <a:cubicBezTo>
                        <a:pt x="23340" y="1153297"/>
                        <a:pt x="21647" y="1157323"/>
                        <a:pt x="20594" y="1161535"/>
                      </a:cubicBezTo>
                      <a:cubicBezTo>
                        <a:pt x="19221" y="1167027"/>
                        <a:pt x="18102" y="1172589"/>
                        <a:pt x="16475" y="1178011"/>
                      </a:cubicBezTo>
                      <a:cubicBezTo>
                        <a:pt x="13980" y="1186328"/>
                        <a:pt x="9940" y="1194209"/>
                        <a:pt x="8237" y="1202724"/>
                      </a:cubicBezTo>
                      <a:cubicBezTo>
                        <a:pt x="2482" y="1231508"/>
                        <a:pt x="5270" y="1216413"/>
                        <a:pt x="0" y="1248032"/>
                      </a:cubicBezTo>
                      <a:cubicBezTo>
                        <a:pt x="1373" y="1267254"/>
                        <a:pt x="1868" y="1286558"/>
                        <a:pt x="4119" y="1305697"/>
                      </a:cubicBezTo>
                      <a:cubicBezTo>
                        <a:pt x="4626" y="1310009"/>
                        <a:pt x="4704" y="1315530"/>
                        <a:pt x="8237" y="1318054"/>
                      </a:cubicBezTo>
                      <a:cubicBezTo>
                        <a:pt x="15303" y="1323101"/>
                        <a:pt x="32951" y="1326292"/>
                        <a:pt x="32951" y="1326292"/>
                      </a:cubicBezTo>
                      <a:cubicBezTo>
                        <a:pt x="34324" y="1330411"/>
                        <a:pt x="34000" y="1335579"/>
                        <a:pt x="37070" y="1338649"/>
                      </a:cubicBezTo>
                      <a:cubicBezTo>
                        <a:pt x="40140" y="1341719"/>
                        <a:pt x="45632" y="1340659"/>
                        <a:pt x="49427" y="1342767"/>
                      </a:cubicBezTo>
                      <a:cubicBezTo>
                        <a:pt x="58082" y="1347575"/>
                        <a:pt x="64747" y="1356112"/>
                        <a:pt x="74140" y="1359243"/>
                      </a:cubicBezTo>
                      <a:lnTo>
                        <a:pt x="98854" y="1367481"/>
                      </a:lnTo>
                      <a:cubicBezTo>
                        <a:pt x="122194" y="1366108"/>
                        <a:pt x="145582" y="1365388"/>
                        <a:pt x="168875" y="1363362"/>
                      </a:cubicBezTo>
                      <a:cubicBezTo>
                        <a:pt x="177195" y="1362638"/>
                        <a:pt x="185237" y="1359243"/>
                        <a:pt x="193589" y="1359243"/>
                      </a:cubicBezTo>
                      <a:cubicBezTo>
                        <a:pt x="214229" y="1359243"/>
                        <a:pt x="234778" y="1361989"/>
                        <a:pt x="255373" y="1363362"/>
                      </a:cubicBezTo>
                      <a:cubicBezTo>
                        <a:pt x="248760" y="1383201"/>
                        <a:pt x="255963" y="1373512"/>
                        <a:pt x="230659" y="1379838"/>
                      </a:cubicBezTo>
                      <a:cubicBezTo>
                        <a:pt x="226447" y="1380891"/>
                        <a:pt x="222533" y="1382981"/>
                        <a:pt x="218302" y="1383957"/>
                      </a:cubicBezTo>
                      <a:cubicBezTo>
                        <a:pt x="185348" y="1391561"/>
                        <a:pt x="178663" y="1391973"/>
                        <a:pt x="148281" y="1396313"/>
                      </a:cubicBezTo>
                      <a:lnTo>
                        <a:pt x="111210" y="1408670"/>
                      </a:lnTo>
                      <a:cubicBezTo>
                        <a:pt x="107091" y="1410043"/>
                        <a:pt x="102466" y="1410381"/>
                        <a:pt x="98854" y="1412789"/>
                      </a:cubicBezTo>
                      <a:cubicBezTo>
                        <a:pt x="94735" y="1415535"/>
                        <a:pt x="90925" y="1418813"/>
                        <a:pt x="86497" y="1421027"/>
                      </a:cubicBezTo>
                      <a:cubicBezTo>
                        <a:pt x="82614" y="1422969"/>
                        <a:pt x="77935" y="1423037"/>
                        <a:pt x="74140" y="1425146"/>
                      </a:cubicBezTo>
                      <a:cubicBezTo>
                        <a:pt x="65485" y="1429954"/>
                        <a:pt x="49427" y="1441621"/>
                        <a:pt x="49427" y="1441621"/>
                      </a:cubicBezTo>
                      <a:cubicBezTo>
                        <a:pt x="50800" y="1453978"/>
                        <a:pt x="51502" y="1466428"/>
                        <a:pt x="53546" y="1478692"/>
                      </a:cubicBezTo>
                      <a:cubicBezTo>
                        <a:pt x="55963" y="1493195"/>
                        <a:pt x="66272" y="1503961"/>
                        <a:pt x="74140" y="1515762"/>
                      </a:cubicBezTo>
                      <a:cubicBezTo>
                        <a:pt x="85125" y="1532238"/>
                        <a:pt x="78258" y="1525373"/>
                        <a:pt x="94735" y="1536357"/>
                      </a:cubicBezTo>
                      <a:cubicBezTo>
                        <a:pt x="104530" y="1565738"/>
                        <a:pt x="90641" y="1530215"/>
                        <a:pt x="111210" y="1561070"/>
                      </a:cubicBezTo>
                      <a:cubicBezTo>
                        <a:pt x="113618" y="1564683"/>
                        <a:pt x="113387" y="1569544"/>
                        <a:pt x="115329" y="1573427"/>
                      </a:cubicBezTo>
                      <a:cubicBezTo>
                        <a:pt x="117543" y="1577855"/>
                        <a:pt x="121353" y="1581356"/>
                        <a:pt x="123567" y="1585784"/>
                      </a:cubicBezTo>
                      <a:cubicBezTo>
                        <a:pt x="125509" y="1589667"/>
                        <a:pt x="125578" y="1594345"/>
                        <a:pt x="127686" y="1598140"/>
                      </a:cubicBezTo>
                      <a:cubicBezTo>
                        <a:pt x="150626" y="1639431"/>
                        <a:pt x="134065" y="1611133"/>
                        <a:pt x="156519" y="1631092"/>
                      </a:cubicBezTo>
                      <a:cubicBezTo>
                        <a:pt x="165226" y="1638832"/>
                        <a:pt x="170180" y="1652121"/>
                        <a:pt x="181232" y="1655805"/>
                      </a:cubicBezTo>
                      <a:lnTo>
                        <a:pt x="205946" y="1664043"/>
                      </a:lnTo>
                      <a:cubicBezTo>
                        <a:pt x="241351" y="1687648"/>
                        <a:pt x="196558" y="1659350"/>
                        <a:pt x="230659" y="1676400"/>
                      </a:cubicBezTo>
                      <a:cubicBezTo>
                        <a:pt x="235087" y="1678614"/>
                        <a:pt x="238381" y="1682900"/>
                        <a:pt x="243016" y="1684638"/>
                      </a:cubicBezTo>
                      <a:cubicBezTo>
                        <a:pt x="249571" y="1687096"/>
                        <a:pt x="256691" y="1687692"/>
                        <a:pt x="263610" y="1688757"/>
                      </a:cubicBezTo>
                      <a:cubicBezTo>
                        <a:pt x="311116" y="1696066"/>
                        <a:pt x="333502" y="1694482"/>
                        <a:pt x="391297" y="1696994"/>
                      </a:cubicBezTo>
                      <a:cubicBezTo>
                        <a:pt x="415130" y="1699377"/>
                        <a:pt x="469743" y="1705232"/>
                        <a:pt x="490151" y="1705232"/>
                      </a:cubicBezTo>
                      <a:cubicBezTo>
                        <a:pt x="502584" y="1705232"/>
                        <a:pt x="514864" y="1702486"/>
                        <a:pt x="527221" y="1701113"/>
                      </a:cubicBezTo>
                      <a:cubicBezTo>
                        <a:pt x="561328" y="1689745"/>
                        <a:pt x="544709" y="1697693"/>
                        <a:pt x="576648" y="1676400"/>
                      </a:cubicBezTo>
                      <a:lnTo>
                        <a:pt x="589005" y="1668162"/>
                      </a:lnTo>
                      <a:cubicBezTo>
                        <a:pt x="591751" y="1664043"/>
                        <a:pt x="593743" y="1659305"/>
                        <a:pt x="597243" y="1655805"/>
                      </a:cubicBezTo>
                      <a:cubicBezTo>
                        <a:pt x="600743" y="1652305"/>
                        <a:pt x="606507" y="1651433"/>
                        <a:pt x="609600" y="1647567"/>
                      </a:cubicBezTo>
                      <a:cubicBezTo>
                        <a:pt x="612312" y="1644177"/>
                        <a:pt x="611777" y="1639094"/>
                        <a:pt x="613719" y="1635211"/>
                      </a:cubicBezTo>
                      <a:cubicBezTo>
                        <a:pt x="615933" y="1630783"/>
                        <a:pt x="619946" y="1627378"/>
                        <a:pt x="621956" y="1622854"/>
                      </a:cubicBezTo>
                      <a:cubicBezTo>
                        <a:pt x="625483" y="1614919"/>
                        <a:pt x="627448" y="1606378"/>
                        <a:pt x="630194" y="1598140"/>
                      </a:cubicBezTo>
                      <a:cubicBezTo>
                        <a:pt x="631567" y="1594021"/>
                        <a:pt x="631905" y="1589396"/>
                        <a:pt x="634313" y="1585784"/>
                      </a:cubicBezTo>
                      <a:cubicBezTo>
                        <a:pt x="637059" y="1581665"/>
                        <a:pt x="640540" y="1577951"/>
                        <a:pt x="642551" y="1573427"/>
                      </a:cubicBezTo>
                      <a:cubicBezTo>
                        <a:pt x="646078" y="1565492"/>
                        <a:pt x="644649" y="1554853"/>
                        <a:pt x="650789" y="1548713"/>
                      </a:cubicBezTo>
                      <a:cubicBezTo>
                        <a:pt x="686900" y="1512605"/>
                        <a:pt x="641087" y="1556799"/>
                        <a:pt x="675502" y="1528119"/>
                      </a:cubicBezTo>
                      <a:cubicBezTo>
                        <a:pt x="679977" y="1524390"/>
                        <a:pt x="683012" y="1518993"/>
                        <a:pt x="687859" y="1515762"/>
                      </a:cubicBezTo>
                      <a:cubicBezTo>
                        <a:pt x="691472" y="1513354"/>
                        <a:pt x="696333" y="1513585"/>
                        <a:pt x="700216" y="1511643"/>
                      </a:cubicBezTo>
                      <a:cubicBezTo>
                        <a:pt x="704644" y="1509429"/>
                        <a:pt x="707921" y="1505097"/>
                        <a:pt x="712573" y="1503405"/>
                      </a:cubicBezTo>
                      <a:cubicBezTo>
                        <a:pt x="723213" y="1499536"/>
                        <a:pt x="734783" y="1498746"/>
                        <a:pt x="745524" y="1495167"/>
                      </a:cubicBezTo>
                      <a:lnTo>
                        <a:pt x="757881" y="1491049"/>
                      </a:lnTo>
                      <a:cubicBezTo>
                        <a:pt x="762000" y="1488303"/>
                        <a:pt x="766434" y="1485980"/>
                        <a:pt x="770237" y="1482811"/>
                      </a:cubicBezTo>
                      <a:cubicBezTo>
                        <a:pt x="774712" y="1479082"/>
                        <a:pt x="777747" y="1473685"/>
                        <a:pt x="782594" y="1470454"/>
                      </a:cubicBezTo>
                      <a:cubicBezTo>
                        <a:pt x="786207" y="1468046"/>
                        <a:pt x="791156" y="1468444"/>
                        <a:pt x="794951" y="1466335"/>
                      </a:cubicBezTo>
                      <a:cubicBezTo>
                        <a:pt x="803606" y="1461527"/>
                        <a:pt x="819664" y="1449859"/>
                        <a:pt x="819664" y="1449859"/>
                      </a:cubicBezTo>
                      <a:cubicBezTo>
                        <a:pt x="821037" y="1445740"/>
                        <a:pt x="821841" y="1441386"/>
                        <a:pt x="823783" y="1437503"/>
                      </a:cubicBezTo>
                      <a:cubicBezTo>
                        <a:pt x="825997" y="1433075"/>
                        <a:pt x="830010" y="1429670"/>
                        <a:pt x="832021" y="1425146"/>
                      </a:cubicBezTo>
                      <a:cubicBezTo>
                        <a:pt x="851626" y="1381034"/>
                        <a:pt x="829854" y="1416038"/>
                        <a:pt x="848497" y="1388076"/>
                      </a:cubicBezTo>
                      <a:cubicBezTo>
                        <a:pt x="849870" y="1383957"/>
                        <a:pt x="850507" y="1379514"/>
                        <a:pt x="852616" y="1375719"/>
                      </a:cubicBezTo>
                      <a:cubicBezTo>
                        <a:pt x="857424" y="1367064"/>
                        <a:pt x="869092" y="1351005"/>
                        <a:pt x="869092" y="1351005"/>
                      </a:cubicBezTo>
                      <a:cubicBezTo>
                        <a:pt x="871838" y="1355124"/>
                        <a:pt x="877329" y="1358412"/>
                        <a:pt x="877329" y="1363362"/>
                      </a:cubicBezTo>
                      <a:cubicBezTo>
                        <a:pt x="877329" y="1368312"/>
                        <a:pt x="871102" y="1371195"/>
                        <a:pt x="869092" y="1375719"/>
                      </a:cubicBezTo>
                      <a:cubicBezTo>
                        <a:pt x="865565" y="1383654"/>
                        <a:pt x="863600" y="1392194"/>
                        <a:pt x="860854" y="1400432"/>
                      </a:cubicBezTo>
                      <a:cubicBezTo>
                        <a:pt x="859481" y="1404551"/>
                        <a:pt x="859143" y="1409176"/>
                        <a:pt x="856735" y="1412789"/>
                      </a:cubicBezTo>
                      <a:cubicBezTo>
                        <a:pt x="853989" y="1416908"/>
                        <a:pt x="850711" y="1420718"/>
                        <a:pt x="848497" y="1425146"/>
                      </a:cubicBezTo>
                      <a:cubicBezTo>
                        <a:pt x="845543" y="1431054"/>
                        <a:pt x="841579" y="1448700"/>
                        <a:pt x="840259" y="1453978"/>
                      </a:cubicBezTo>
                      <a:cubicBezTo>
                        <a:pt x="841632" y="1458097"/>
                        <a:pt x="840765" y="1463927"/>
                        <a:pt x="844378" y="1466335"/>
                      </a:cubicBezTo>
                      <a:cubicBezTo>
                        <a:pt x="850203" y="1470218"/>
                        <a:pt x="858219" y="1468612"/>
                        <a:pt x="864973" y="1470454"/>
                      </a:cubicBezTo>
                      <a:cubicBezTo>
                        <a:pt x="873350" y="1472739"/>
                        <a:pt x="881262" y="1476586"/>
                        <a:pt x="889686" y="1478692"/>
                      </a:cubicBezTo>
                      <a:cubicBezTo>
                        <a:pt x="895178" y="1480065"/>
                        <a:pt x="911533" y="1484601"/>
                        <a:pt x="906162" y="1482811"/>
                      </a:cubicBezTo>
                      <a:lnTo>
                        <a:pt x="893805" y="1478692"/>
                      </a:lnTo>
                      <a:cubicBezTo>
                        <a:pt x="870464" y="1480065"/>
                        <a:pt x="847059" y="1480594"/>
                        <a:pt x="823783" y="1482811"/>
                      </a:cubicBezTo>
                      <a:cubicBezTo>
                        <a:pt x="820523" y="1483122"/>
                        <a:pt x="799312" y="1488869"/>
                        <a:pt x="794951" y="1491049"/>
                      </a:cubicBezTo>
                      <a:cubicBezTo>
                        <a:pt x="763012" y="1507017"/>
                        <a:pt x="801297" y="1493052"/>
                        <a:pt x="770237" y="1503405"/>
                      </a:cubicBezTo>
                      <a:cubicBezTo>
                        <a:pt x="766118" y="1506151"/>
                        <a:pt x="762309" y="1509429"/>
                        <a:pt x="757881" y="1511643"/>
                      </a:cubicBezTo>
                      <a:cubicBezTo>
                        <a:pt x="753998" y="1513585"/>
                        <a:pt x="749319" y="1513653"/>
                        <a:pt x="745524" y="1515762"/>
                      </a:cubicBezTo>
                      <a:cubicBezTo>
                        <a:pt x="736869" y="1520570"/>
                        <a:pt x="727811" y="1525237"/>
                        <a:pt x="720810" y="1532238"/>
                      </a:cubicBezTo>
                      <a:cubicBezTo>
                        <a:pt x="716691" y="1536357"/>
                        <a:pt x="713300" y="1541363"/>
                        <a:pt x="708454" y="1544594"/>
                      </a:cubicBezTo>
                      <a:cubicBezTo>
                        <a:pt x="704841" y="1547002"/>
                        <a:pt x="699892" y="1546604"/>
                        <a:pt x="696097" y="1548713"/>
                      </a:cubicBezTo>
                      <a:cubicBezTo>
                        <a:pt x="687442" y="1553521"/>
                        <a:pt x="671383" y="1565189"/>
                        <a:pt x="671383" y="1565189"/>
                      </a:cubicBezTo>
                      <a:cubicBezTo>
                        <a:pt x="652162" y="1594022"/>
                        <a:pt x="663146" y="1584412"/>
                        <a:pt x="642551" y="1598140"/>
                      </a:cubicBezTo>
                      <a:cubicBezTo>
                        <a:pt x="639805" y="1606378"/>
                        <a:pt x="639130" y="1615629"/>
                        <a:pt x="634313" y="1622854"/>
                      </a:cubicBezTo>
                      <a:cubicBezTo>
                        <a:pt x="623667" y="1638823"/>
                        <a:pt x="627641" y="1630515"/>
                        <a:pt x="621956" y="1647567"/>
                      </a:cubicBezTo>
                      <a:cubicBezTo>
                        <a:pt x="614137" y="1694481"/>
                        <a:pt x="613827" y="1685616"/>
                        <a:pt x="621956" y="1758778"/>
                      </a:cubicBezTo>
                      <a:cubicBezTo>
                        <a:pt x="622758" y="1766000"/>
                        <a:pt x="630509" y="1788916"/>
                        <a:pt x="638432" y="1795849"/>
                      </a:cubicBezTo>
                      <a:cubicBezTo>
                        <a:pt x="673064" y="1826151"/>
                        <a:pt x="650989" y="1804186"/>
                        <a:pt x="675502" y="1816443"/>
                      </a:cubicBezTo>
                      <a:cubicBezTo>
                        <a:pt x="679930" y="1818657"/>
                        <a:pt x="683431" y="1822467"/>
                        <a:pt x="687859" y="1824681"/>
                      </a:cubicBezTo>
                      <a:cubicBezTo>
                        <a:pt x="691742" y="1826623"/>
                        <a:pt x="696333" y="1826858"/>
                        <a:pt x="700216" y="1828800"/>
                      </a:cubicBezTo>
                      <a:cubicBezTo>
                        <a:pt x="704644" y="1831014"/>
                        <a:pt x="712573" y="1841988"/>
                        <a:pt x="712573" y="1837038"/>
                      </a:cubicBezTo>
                      <a:cubicBezTo>
                        <a:pt x="712573" y="1831213"/>
                        <a:pt x="703945" y="1829156"/>
                        <a:pt x="700216" y="1824681"/>
                      </a:cubicBezTo>
                      <a:cubicBezTo>
                        <a:pt x="685884" y="1807483"/>
                        <a:pt x="699907" y="1814967"/>
                        <a:pt x="679621" y="1808205"/>
                      </a:cubicBezTo>
                      <a:cubicBezTo>
                        <a:pt x="675502" y="1809578"/>
                        <a:pt x="670877" y="1809916"/>
                        <a:pt x="667264" y="1812324"/>
                      </a:cubicBezTo>
                      <a:cubicBezTo>
                        <a:pt x="636411" y="1832894"/>
                        <a:pt x="671933" y="1819006"/>
                        <a:pt x="642551" y="1828800"/>
                      </a:cubicBezTo>
                      <a:cubicBezTo>
                        <a:pt x="641178" y="1832919"/>
                        <a:pt x="638432" y="1836815"/>
                        <a:pt x="638432" y="1841157"/>
                      </a:cubicBezTo>
                      <a:cubicBezTo>
                        <a:pt x="638432" y="1862543"/>
                        <a:pt x="644264" y="1875128"/>
                        <a:pt x="650789" y="1894703"/>
                      </a:cubicBezTo>
                      <a:lnTo>
                        <a:pt x="659027" y="1919416"/>
                      </a:lnTo>
                      <a:lnTo>
                        <a:pt x="663146" y="1931773"/>
                      </a:lnTo>
                      <a:cubicBezTo>
                        <a:pt x="661773" y="1938638"/>
                        <a:pt x="663977" y="1947417"/>
                        <a:pt x="659027" y="1952367"/>
                      </a:cubicBezTo>
                      <a:cubicBezTo>
                        <a:pt x="655957" y="1955437"/>
                        <a:pt x="649740" y="1951319"/>
                        <a:pt x="646670" y="1948249"/>
                      </a:cubicBezTo>
                      <a:cubicBezTo>
                        <a:pt x="620696" y="1922276"/>
                        <a:pt x="636434" y="1931896"/>
                        <a:pt x="626075" y="1911178"/>
                      </a:cubicBezTo>
                      <a:cubicBezTo>
                        <a:pt x="623861" y="1906750"/>
                        <a:pt x="620583" y="1902940"/>
                        <a:pt x="617837" y="1898821"/>
                      </a:cubicBezTo>
                      <a:cubicBezTo>
                        <a:pt x="607488" y="1867768"/>
                        <a:pt x="621448" y="1906041"/>
                        <a:pt x="605481" y="1874108"/>
                      </a:cubicBezTo>
                      <a:cubicBezTo>
                        <a:pt x="603539" y="1870225"/>
                        <a:pt x="604074" y="1865141"/>
                        <a:pt x="601362" y="1861751"/>
                      </a:cubicBezTo>
                      <a:cubicBezTo>
                        <a:pt x="598269" y="1857885"/>
                        <a:pt x="593124" y="1856259"/>
                        <a:pt x="589005" y="1853513"/>
                      </a:cubicBezTo>
                      <a:lnTo>
                        <a:pt x="572529" y="1828800"/>
                      </a:lnTo>
                      <a:cubicBezTo>
                        <a:pt x="569783" y="1824681"/>
                        <a:pt x="567792" y="1819943"/>
                        <a:pt x="564292" y="1816443"/>
                      </a:cubicBezTo>
                      <a:cubicBezTo>
                        <a:pt x="560173" y="1812324"/>
                        <a:pt x="555664" y="1808561"/>
                        <a:pt x="551935" y="1804086"/>
                      </a:cubicBezTo>
                      <a:cubicBezTo>
                        <a:pt x="548766" y="1800283"/>
                        <a:pt x="547422" y="1794990"/>
                        <a:pt x="543697" y="1791730"/>
                      </a:cubicBezTo>
                      <a:cubicBezTo>
                        <a:pt x="536246" y="1785210"/>
                        <a:pt x="527221" y="1780746"/>
                        <a:pt x="518983" y="1775254"/>
                      </a:cubicBezTo>
                      <a:cubicBezTo>
                        <a:pt x="503013" y="1764607"/>
                        <a:pt x="511325" y="1768582"/>
                        <a:pt x="494270" y="1762897"/>
                      </a:cubicBezTo>
                      <a:cubicBezTo>
                        <a:pt x="401897" y="1766592"/>
                        <a:pt x="402474" y="1769958"/>
                        <a:pt x="321275" y="1762897"/>
                      </a:cubicBezTo>
                      <a:cubicBezTo>
                        <a:pt x="286519" y="1759875"/>
                        <a:pt x="307480" y="1760478"/>
                        <a:pt x="284205" y="1754659"/>
                      </a:cubicBezTo>
                      <a:cubicBezTo>
                        <a:pt x="277413" y="1752961"/>
                        <a:pt x="270432" y="1752114"/>
                        <a:pt x="263610" y="1750540"/>
                      </a:cubicBezTo>
                      <a:cubicBezTo>
                        <a:pt x="252578" y="1747994"/>
                        <a:pt x="241643" y="1745049"/>
                        <a:pt x="230659" y="1742303"/>
                      </a:cubicBezTo>
                      <a:cubicBezTo>
                        <a:pt x="225167" y="1740930"/>
                        <a:pt x="219553" y="1739974"/>
                        <a:pt x="214183" y="1738184"/>
                      </a:cubicBezTo>
                      <a:cubicBezTo>
                        <a:pt x="181547" y="1727305"/>
                        <a:pt x="198035" y="1731374"/>
                        <a:pt x="164756" y="1725827"/>
                      </a:cubicBezTo>
                      <a:cubicBezTo>
                        <a:pt x="144162" y="1727200"/>
                        <a:pt x="123487" y="1727667"/>
                        <a:pt x="102973" y="1729946"/>
                      </a:cubicBezTo>
                      <a:cubicBezTo>
                        <a:pt x="98658" y="1730425"/>
                        <a:pt x="93686" y="1730995"/>
                        <a:pt x="90616" y="1734065"/>
                      </a:cubicBezTo>
                      <a:cubicBezTo>
                        <a:pt x="42559" y="1782120"/>
                        <a:pt x="96795" y="1743674"/>
                        <a:pt x="61783" y="1767016"/>
                      </a:cubicBezTo>
                      <a:cubicBezTo>
                        <a:pt x="59037" y="1771135"/>
                        <a:pt x="57046" y="1775873"/>
                        <a:pt x="53546" y="1779373"/>
                      </a:cubicBezTo>
                      <a:cubicBezTo>
                        <a:pt x="50046" y="1782874"/>
                        <a:pt x="44282" y="1783745"/>
                        <a:pt x="41189" y="1787611"/>
                      </a:cubicBezTo>
                      <a:cubicBezTo>
                        <a:pt x="18451" y="1816032"/>
                        <a:pt x="60128" y="1784595"/>
                        <a:pt x="24713" y="1808205"/>
                      </a:cubicBezTo>
                      <a:lnTo>
                        <a:pt x="16475" y="1832919"/>
                      </a:lnTo>
                      <a:cubicBezTo>
                        <a:pt x="15102" y="1837038"/>
                        <a:pt x="13409" y="1841064"/>
                        <a:pt x="12356" y="1845276"/>
                      </a:cubicBezTo>
                      <a:lnTo>
                        <a:pt x="8237" y="1861751"/>
                      </a:lnTo>
                      <a:cubicBezTo>
                        <a:pt x="9610" y="1883719"/>
                        <a:pt x="10166" y="1905753"/>
                        <a:pt x="12356" y="1927654"/>
                      </a:cubicBezTo>
                      <a:cubicBezTo>
                        <a:pt x="12919" y="1933287"/>
                        <a:pt x="16041" y="1938486"/>
                        <a:pt x="16475" y="1944130"/>
                      </a:cubicBezTo>
                      <a:cubicBezTo>
                        <a:pt x="17423" y="1956450"/>
                        <a:pt x="16475" y="1968843"/>
                        <a:pt x="16475" y="198120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9" name="フリーフォーム 898"/>
                <p:cNvSpPr/>
                <p:nvPr/>
              </p:nvSpPr>
              <p:spPr>
                <a:xfrm>
                  <a:off x="4098324" y="1952164"/>
                  <a:ext cx="181233" cy="189674"/>
                </a:xfrm>
                <a:custGeom>
                  <a:avLst/>
                  <a:gdLst>
                    <a:gd name="connsiteX0" fmla="*/ 0 w 181233"/>
                    <a:gd name="connsiteY0" fmla="*/ 144366 h 189674"/>
                    <a:gd name="connsiteX1" fmla="*/ 16476 w 181233"/>
                    <a:gd name="connsiteY1" fmla="*/ 177317 h 189674"/>
                    <a:gd name="connsiteX2" fmla="*/ 41190 w 181233"/>
                    <a:gd name="connsiteY2" fmla="*/ 185555 h 189674"/>
                    <a:gd name="connsiteX3" fmla="*/ 53546 w 181233"/>
                    <a:gd name="connsiteY3" fmla="*/ 189674 h 189674"/>
                    <a:gd name="connsiteX4" fmla="*/ 86498 w 181233"/>
                    <a:gd name="connsiteY4" fmla="*/ 181436 h 189674"/>
                    <a:gd name="connsiteX5" fmla="*/ 111211 w 181233"/>
                    <a:gd name="connsiteY5" fmla="*/ 164960 h 189674"/>
                    <a:gd name="connsiteX6" fmla="*/ 135925 w 181233"/>
                    <a:gd name="connsiteY6" fmla="*/ 144366 h 189674"/>
                    <a:gd name="connsiteX7" fmla="*/ 152400 w 181233"/>
                    <a:gd name="connsiteY7" fmla="*/ 123771 h 189674"/>
                    <a:gd name="connsiteX8" fmla="*/ 156519 w 181233"/>
                    <a:gd name="connsiteY8" fmla="*/ 111414 h 189674"/>
                    <a:gd name="connsiteX9" fmla="*/ 172995 w 181233"/>
                    <a:gd name="connsiteY9" fmla="*/ 86701 h 189674"/>
                    <a:gd name="connsiteX10" fmla="*/ 181233 w 181233"/>
                    <a:gd name="connsiteY10" fmla="*/ 61987 h 189674"/>
                    <a:gd name="connsiteX11" fmla="*/ 177114 w 181233"/>
                    <a:gd name="connsiteY11" fmla="*/ 12560 h 189674"/>
                    <a:gd name="connsiteX12" fmla="*/ 168876 w 181233"/>
                    <a:gd name="connsiteY12" fmla="*/ 204 h 189674"/>
                    <a:gd name="connsiteX13" fmla="*/ 135925 w 181233"/>
                    <a:gd name="connsiteY13" fmla="*/ 8441 h 189674"/>
                    <a:gd name="connsiteX14" fmla="*/ 115330 w 181233"/>
                    <a:gd name="connsiteY14" fmla="*/ 24917 h 189674"/>
                    <a:gd name="connsiteX15" fmla="*/ 86498 w 181233"/>
                    <a:gd name="connsiteY15" fmla="*/ 53750 h 1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33" h="189674">
                      <a:moveTo>
                        <a:pt x="0" y="144366"/>
                      </a:moveTo>
                      <a:cubicBezTo>
                        <a:pt x="3630" y="166146"/>
                        <a:pt x="-2057" y="169080"/>
                        <a:pt x="16476" y="177317"/>
                      </a:cubicBezTo>
                      <a:cubicBezTo>
                        <a:pt x="24411" y="180844"/>
                        <a:pt x="32952" y="182809"/>
                        <a:pt x="41190" y="185555"/>
                      </a:cubicBezTo>
                      <a:lnTo>
                        <a:pt x="53546" y="189674"/>
                      </a:lnTo>
                      <a:cubicBezTo>
                        <a:pt x="59251" y="188533"/>
                        <a:pt x="79374" y="185394"/>
                        <a:pt x="86498" y="181436"/>
                      </a:cubicBezTo>
                      <a:cubicBezTo>
                        <a:pt x="95153" y="176628"/>
                        <a:pt x="104210" y="171960"/>
                        <a:pt x="111211" y="164960"/>
                      </a:cubicBezTo>
                      <a:cubicBezTo>
                        <a:pt x="127069" y="149104"/>
                        <a:pt x="118721" y="155835"/>
                        <a:pt x="135925" y="144366"/>
                      </a:cubicBezTo>
                      <a:cubicBezTo>
                        <a:pt x="146278" y="113306"/>
                        <a:pt x="131108" y="150387"/>
                        <a:pt x="152400" y="123771"/>
                      </a:cubicBezTo>
                      <a:cubicBezTo>
                        <a:pt x="155112" y="120381"/>
                        <a:pt x="154410" y="115209"/>
                        <a:pt x="156519" y="111414"/>
                      </a:cubicBezTo>
                      <a:cubicBezTo>
                        <a:pt x="161327" y="102759"/>
                        <a:pt x="169864" y="96094"/>
                        <a:pt x="172995" y="86701"/>
                      </a:cubicBezTo>
                      <a:lnTo>
                        <a:pt x="181233" y="61987"/>
                      </a:lnTo>
                      <a:cubicBezTo>
                        <a:pt x="179860" y="45511"/>
                        <a:pt x="180356" y="28772"/>
                        <a:pt x="177114" y="12560"/>
                      </a:cubicBezTo>
                      <a:cubicBezTo>
                        <a:pt x="176143" y="7706"/>
                        <a:pt x="173636" y="1564"/>
                        <a:pt x="168876" y="204"/>
                      </a:cubicBezTo>
                      <a:cubicBezTo>
                        <a:pt x="163520" y="-1326"/>
                        <a:pt x="142832" y="6138"/>
                        <a:pt x="135925" y="8441"/>
                      </a:cubicBezTo>
                      <a:cubicBezTo>
                        <a:pt x="113312" y="42360"/>
                        <a:pt x="142879" y="3490"/>
                        <a:pt x="115330" y="24917"/>
                      </a:cubicBezTo>
                      <a:cubicBezTo>
                        <a:pt x="104601" y="33262"/>
                        <a:pt x="96109" y="44139"/>
                        <a:pt x="86498" y="5375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0" name="フリーフォーム 899"/>
                <p:cNvSpPr/>
                <p:nvPr/>
              </p:nvSpPr>
              <p:spPr>
                <a:xfrm>
                  <a:off x="4172465" y="1981039"/>
                  <a:ext cx="193589" cy="193750"/>
                </a:xfrm>
                <a:custGeom>
                  <a:avLst/>
                  <a:gdLst>
                    <a:gd name="connsiteX0" fmla="*/ 0 w 193589"/>
                    <a:gd name="connsiteY0" fmla="*/ 169037 h 193750"/>
                    <a:gd name="connsiteX1" fmla="*/ 12357 w 193589"/>
                    <a:gd name="connsiteY1" fmla="*/ 189631 h 193750"/>
                    <a:gd name="connsiteX2" fmla="*/ 24713 w 193589"/>
                    <a:gd name="connsiteY2" fmla="*/ 193750 h 193750"/>
                    <a:gd name="connsiteX3" fmla="*/ 74140 w 193589"/>
                    <a:gd name="connsiteY3" fmla="*/ 189631 h 193750"/>
                    <a:gd name="connsiteX4" fmla="*/ 98854 w 193589"/>
                    <a:gd name="connsiteY4" fmla="*/ 173156 h 193750"/>
                    <a:gd name="connsiteX5" fmla="*/ 115330 w 193589"/>
                    <a:gd name="connsiteY5" fmla="*/ 156680 h 193750"/>
                    <a:gd name="connsiteX6" fmla="*/ 135924 w 193589"/>
                    <a:gd name="connsiteY6" fmla="*/ 131966 h 193750"/>
                    <a:gd name="connsiteX7" fmla="*/ 148281 w 193589"/>
                    <a:gd name="connsiteY7" fmla="*/ 123729 h 193750"/>
                    <a:gd name="connsiteX8" fmla="*/ 164757 w 193589"/>
                    <a:gd name="connsiteY8" fmla="*/ 99015 h 193750"/>
                    <a:gd name="connsiteX9" fmla="*/ 172994 w 193589"/>
                    <a:gd name="connsiteY9" fmla="*/ 86658 h 193750"/>
                    <a:gd name="connsiteX10" fmla="*/ 177113 w 193589"/>
                    <a:gd name="connsiteY10" fmla="*/ 74302 h 193750"/>
                    <a:gd name="connsiteX11" fmla="*/ 185351 w 193589"/>
                    <a:gd name="connsiteY11" fmla="*/ 61945 h 193750"/>
                    <a:gd name="connsiteX12" fmla="*/ 193589 w 193589"/>
                    <a:gd name="connsiteY12" fmla="*/ 28993 h 193750"/>
                    <a:gd name="connsiteX13" fmla="*/ 189470 w 193589"/>
                    <a:gd name="connsiteY13" fmla="*/ 8399 h 193750"/>
                    <a:gd name="connsiteX14" fmla="*/ 177113 w 193589"/>
                    <a:gd name="connsiteY14" fmla="*/ 161 h 193750"/>
                    <a:gd name="connsiteX15" fmla="*/ 140043 w 193589"/>
                    <a:gd name="connsiteY15" fmla="*/ 8399 h 193750"/>
                    <a:gd name="connsiteX16" fmla="*/ 127686 w 193589"/>
                    <a:gd name="connsiteY16" fmla="*/ 20756 h 193750"/>
                    <a:gd name="connsiteX17" fmla="*/ 115330 w 193589"/>
                    <a:gd name="connsiteY17" fmla="*/ 41350 h 19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589" h="193750">
                      <a:moveTo>
                        <a:pt x="0" y="169037"/>
                      </a:moveTo>
                      <a:cubicBezTo>
                        <a:pt x="4119" y="175902"/>
                        <a:pt x="6696" y="183970"/>
                        <a:pt x="12357" y="189631"/>
                      </a:cubicBezTo>
                      <a:cubicBezTo>
                        <a:pt x="15427" y="192701"/>
                        <a:pt x="20372" y="193750"/>
                        <a:pt x="24713" y="193750"/>
                      </a:cubicBezTo>
                      <a:cubicBezTo>
                        <a:pt x="41246" y="193750"/>
                        <a:pt x="57664" y="191004"/>
                        <a:pt x="74140" y="189631"/>
                      </a:cubicBezTo>
                      <a:cubicBezTo>
                        <a:pt x="82378" y="184139"/>
                        <a:pt x="95723" y="182549"/>
                        <a:pt x="98854" y="173156"/>
                      </a:cubicBezTo>
                      <a:cubicBezTo>
                        <a:pt x="104346" y="156680"/>
                        <a:pt x="98854" y="162172"/>
                        <a:pt x="115330" y="156680"/>
                      </a:cubicBezTo>
                      <a:cubicBezTo>
                        <a:pt x="123429" y="144530"/>
                        <a:pt x="124031" y="141877"/>
                        <a:pt x="135924" y="131966"/>
                      </a:cubicBezTo>
                      <a:cubicBezTo>
                        <a:pt x="139727" y="128797"/>
                        <a:pt x="144162" y="126475"/>
                        <a:pt x="148281" y="123729"/>
                      </a:cubicBezTo>
                      <a:lnTo>
                        <a:pt x="164757" y="99015"/>
                      </a:lnTo>
                      <a:cubicBezTo>
                        <a:pt x="167503" y="94896"/>
                        <a:pt x="171428" y="91354"/>
                        <a:pt x="172994" y="86658"/>
                      </a:cubicBezTo>
                      <a:cubicBezTo>
                        <a:pt x="174367" y="82539"/>
                        <a:pt x="175171" y="78185"/>
                        <a:pt x="177113" y="74302"/>
                      </a:cubicBezTo>
                      <a:cubicBezTo>
                        <a:pt x="179327" y="69874"/>
                        <a:pt x="183137" y="66373"/>
                        <a:pt x="185351" y="61945"/>
                      </a:cubicBezTo>
                      <a:cubicBezTo>
                        <a:pt x="189573" y="53501"/>
                        <a:pt x="192022" y="36826"/>
                        <a:pt x="193589" y="28993"/>
                      </a:cubicBezTo>
                      <a:cubicBezTo>
                        <a:pt x="192216" y="22128"/>
                        <a:pt x="192943" y="14477"/>
                        <a:pt x="189470" y="8399"/>
                      </a:cubicBezTo>
                      <a:cubicBezTo>
                        <a:pt x="187014" y="4101"/>
                        <a:pt x="182033" y="708"/>
                        <a:pt x="177113" y="161"/>
                      </a:cubicBezTo>
                      <a:cubicBezTo>
                        <a:pt x="166240" y="-1047"/>
                        <a:pt x="150901" y="4780"/>
                        <a:pt x="140043" y="8399"/>
                      </a:cubicBezTo>
                      <a:cubicBezTo>
                        <a:pt x="135924" y="12518"/>
                        <a:pt x="131415" y="16281"/>
                        <a:pt x="127686" y="20756"/>
                      </a:cubicBezTo>
                      <a:cubicBezTo>
                        <a:pt x="121474" y="28210"/>
                        <a:pt x="119350" y="33309"/>
                        <a:pt x="115330" y="4135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1" name="フリーフォーム 900"/>
                <p:cNvSpPr/>
                <p:nvPr/>
              </p:nvSpPr>
              <p:spPr>
                <a:xfrm>
                  <a:off x="4242486" y="2034335"/>
                  <a:ext cx="148282" cy="159082"/>
                </a:xfrm>
                <a:custGeom>
                  <a:avLst/>
                  <a:gdLst>
                    <a:gd name="connsiteX0" fmla="*/ 0 w 148282"/>
                    <a:gd name="connsiteY0" fmla="*/ 144573 h 159082"/>
                    <a:gd name="connsiteX1" fmla="*/ 57665 w 148282"/>
                    <a:gd name="connsiteY1" fmla="*/ 152811 h 159082"/>
                    <a:gd name="connsiteX2" fmla="*/ 82379 w 148282"/>
                    <a:gd name="connsiteY2" fmla="*/ 136335 h 159082"/>
                    <a:gd name="connsiteX3" fmla="*/ 94736 w 148282"/>
                    <a:gd name="connsiteY3" fmla="*/ 128097 h 159082"/>
                    <a:gd name="connsiteX4" fmla="*/ 102973 w 148282"/>
                    <a:gd name="connsiteY4" fmla="*/ 115741 h 159082"/>
                    <a:gd name="connsiteX5" fmla="*/ 123568 w 148282"/>
                    <a:gd name="connsiteY5" fmla="*/ 95146 h 159082"/>
                    <a:gd name="connsiteX6" fmla="*/ 135925 w 148282"/>
                    <a:gd name="connsiteY6" fmla="*/ 49838 h 159082"/>
                    <a:gd name="connsiteX7" fmla="*/ 144163 w 148282"/>
                    <a:gd name="connsiteY7" fmla="*/ 25124 h 159082"/>
                    <a:gd name="connsiteX8" fmla="*/ 148282 w 148282"/>
                    <a:gd name="connsiteY8" fmla="*/ 12768 h 159082"/>
                    <a:gd name="connsiteX9" fmla="*/ 131806 w 148282"/>
                    <a:gd name="connsiteY9" fmla="*/ 411 h 15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282" h="159082">
                      <a:moveTo>
                        <a:pt x="0" y="144573"/>
                      </a:moveTo>
                      <a:cubicBezTo>
                        <a:pt x="24352" y="159184"/>
                        <a:pt x="23359" y="164247"/>
                        <a:pt x="57665" y="152811"/>
                      </a:cubicBezTo>
                      <a:cubicBezTo>
                        <a:pt x="67058" y="149680"/>
                        <a:pt x="74141" y="141827"/>
                        <a:pt x="82379" y="136335"/>
                      </a:cubicBezTo>
                      <a:lnTo>
                        <a:pt x="94736" y="128097"/>
                      </a:lnTo>
                      <a:cubicBezTo>
                        <a:pt x="97482" y="123978"/>
                        <a:pt x="99473" y="119241"/>
                        <a:pt x="102973" y="115741"/>
                      </a:cubicBezTo>
                      <a:cubicBezTo>
                        <a:pt x="117253" y="101461"/>
                        <a:pt x="114780" y="114918"/>
                        <a:pt x="123568" y="95146"/>
                      </a:cubicBezTo>
                      <a:cubicBezTo>
                        <a:pt x="135283" y="68788"/>
                        <a:pt x="129085" y="74919"/>
                        <a:pt x="135925" y="49838"/>
                      </a:cubicBezTo>
                      <a:cubicBezTo>
                        <a:pt x="138210" y="41460"/>
                        <a:pt x="141417" y="33362"/>
                        <a:pt x="144163" y="25124"/>
                      </a:cubicBezTo>
                      <a:lnTo>
                        <a:pt x="148282" y="12768"/>
                      </a:lnTo>
                      <a:cubicBezTo>
                        <a:pt x="142860" y="-3497"/>
                        <a:pt x="148505" y="411"/>
                        <a:pt x="131806" y="41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2" name="フリーフォーム 901"/>
                <p:cNvSpPr/>
                <p:nvPr/>
              </p:nvSpPr>
              <p:spPr>
                <a:xfrm>
                  <a:off x="4563762" y="1601627"/>
                  <a:ext cx="193798" cy="326027"/>
                </a:xfrm>
                <a:custGeom>
                  <a:avLst/>
                  <a:gdLst>
                    <a:gd name="connsiteX0" fmla="*/ 0 w 193798"/>
                    <a:gd name="connsiteY0" fmla="*/ 326027 h 326027"/>
                    <a:gd name="connsiteX1" fmla="*/ 4119 w 193798"/>
                    <a:gd name="connsiteY1" fmla="*/ 288957 h 326027"/>
                    <a:gd name="connsiteX2" fmla="*/ 8238 w 193798"/>
                    <a:gd name="connsiteY2" fmla="*/ 276600 h 326027"/>
                    <a:gd name="connsiteX3" fmla="*/ 12357 w 193798"/>
                    <a:gd name="connsiteY3" fmla="*/ 239530 h 326027"/>
                    <a:gd name="connsiteX4" fmla="*/ 20595 w 193798"/>
                    <a:gd name="connsiteY4" fmla="*/ 214816 h 326027"/>
                    <a:gd name="connsiteX5" fmla="*/ 32952 w 193798"/>
                    <a:gd name="connsiteY5" fmla="*/ 177746 h 326027"/>
                    <a:gd name="connsiteX6" fmla="*/ 37070 w 193798"/>
                    <a:gd name="connsiteY6" fmla="*/ 165389 h 326027"/>
                    <a:gd name="connsiteX7" fmla="*/ 45308 w 193798"/>
                    <a:gd name="connsiteY7" fmla="*/ 124200 h 326027"/>
                    <a:gd name="connsiteX8" fmla="*/ 49427 w 193798"/>
                    <a:gd name="connsiteY8" fmla="*/ 111843 h 326027"/>
                    <a:gd name="connsiteX9" fmla="*/ 65903 w 193798"/>
                    <a:gd name="connsiteY9" fmla="*/ 87130 h 326027"/>
                    <a:gd name="connsiteX10" fmla="*/ 74141 w 193798"/>
                    <a:gd name="connsiteY10" fmla="*/ 74773 h 326027"/>
                    <a:gd name="connsiteX11" fmla="*/ 82379 w 193798"/>
                    <a:gd name="connsiteY11" fmla="*/ 50059 h 326027"/>
                    <a:gd name="connsiteX12" fmla="*/ 86497 w 193798"/>
                    <a:gd name="connsiteY12" fmla="*/ 37703 h 326027"/>
                    <a:gd name="connsiteX13" fmla="*/ 94735 w 193798"/>
                    <a:gd name="connsiteY13" fmla="*/ 25346 h 326027"/>
                    <a:gd name="connsiteX14" fmla="*/ 98854 w 193798"/>
                    <a:gd name="connsiteY14" fmla="*/ 632 h 326027"/>
                    <a:gd name="connsiteX15" fmla="*/ 102973 w 193798"/>
                    <a:gd name="connsiteY15" fmla="*/ 12989 h 326027"/>
                    <a:gd name="connsiteX16" fmla="*/ 115330 w 193798"/>
                    <a:gd name="connsiteY16" fmla="*/ 17108 h 326027"/>
                    <a:gd name="connsiteX17" fmla="*/ 123568 w 193798"/>
                    <a:gd name="connsiteY17" fmla="*/ 29465 h 326027"/>
                    <a:gd name="connsiteX18" fmla="*/ 135924 w 193798"/>
                    <a:gd name="connsiteY18" fmla="*/ 33584 h 326027"/>
                    <a:gd name="connsiteX19" fmla="*/ 140043 w 193798"/>
                    <a:gd name="connsiteY19" fmla="*/ 45941 h 326027"/>
                    <a:gd name="connsiteX20" fmla="*/ 160638 w 193798"/>
                    <a:gd name="connsiteY20" fmla="*/ 70654 h 326027"/>
                    <a:gd name="connsiteX21" fmla="*/ 181233 w 193798"/>
                    <a:gd name="connsiteY21" fmla="*/ 91249 h 326027"/>
                    <a:gd name="connsiteX22" fmla="*/ 185352 w 193798"/>
                    <a:gd name="connsiteY22" fmla="*/ 103605 h 326027"/>
                    <a:gd name="connsiteX23" fmla="*/ 193589 w 193798"/>
                    <a:gd name="connsiteY23" fmla="*/ 115962 h 326027"/>
                    <a:gd name="connsiteX24" fmla="*/ 189470 w 193798"/>
                    <a:gd name="connsiteY24" fmla="*/ 148914 h 326027"/>
                    <a:gd name="connsiteX25" fmla="*/ 177114 w 193798"/>
                    <a:gd name="connsiteY25" fmla="*/ 185984 h 326027"/>
                    <a:gd name="connsiteX26" fmla="*/ 172995 w 193798"/>
                    <a:gd name="connsiteY26" fmla="*/ 198341 h 32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798" h="326027">
                      <a:moveTo>
                        <a:pt x="0" y="326027"/>
                      </a:moveTo>
                      <a:cubicBezTo>
                        <a:pt x="1373" y="313670"/>
                        <a:pt x="2075" y="301221"/>
                        <a:pt x="4119" y="288957"/>
                      </a:cubicBezTo>
                      <a:cubicBezTo>
                        <a:pt x="4833" y="284674"/>
                        <a:pt x="7524" y="280883"/>
                        <a:pt x="8238" y="276600"/>
                      </a:cubicBezTo>
                      <a:cubicBezTo>
                        <a:pt x="10282" y="264336"/>
                        <a:pt x="9919" y="251721"/>
                        <a:pt x="12357" y="239530"/>
                      </a:cubicBezTo>
                      <a:cubicBezTo>
                        <a:pt x="14060" y="231015"/>
                        <a:pt x="17849" y="223054"/>
                        <a:pt x="20595" y="214816"/>
                      </a:cubicBezTo>
                      <a:lnTo>
                        <a:pt x="32952" y="177746"/>
                      </a:lnTo>
                      <a:cubicBezTo>
                        <a:pt x="34325" y="173627"/>
                        <a:pt x="36356" y="169672"/>
                        <a:pt x="37070" y="165389"/>
                      </a:cubicBezTo>
                      <a:cubicBezTo>
                        <a:pt x="40307" y="145970"/>
                        <a:pt x="40393" y="141404"/>
                        <a:pt x="45308" y="124200"/>
                      </a:cubicBezTo>
                      <a:cubicBezTo>
                        <a:pt x="46501" y="120025"/>
                        <a:pt x="47318" y="115638"/>
                        <a:pt x="49427" y="111843"/>
                      </a:cubicBezTo>
                      <a:cubicBezTo>
                        <a:pt x="54235" y="103188"/>
                        <a:pt x="60411" y="95368"/>
                        <a:pt x="65903" y="87130"/>
                      </a:cubicBezTo>
                      <a:cubicBezTo>
                        <a:pt x="68649" y="83011"/>
                        <a:pt x="72576" y="79469"/>
                        <a:pt x="74141" y="74773"/>
                      </a:cubicBezTo>
                      <a:lnTo>
                        <a:pt x="82379" y="50059"/>
                      </a:lnTo>
                      <a:cubicBezTo>
                        <a:pt x="83752" y="45940"/>
                        <a:pt x="84089" y="41315"/>
                        <a:pt x="86497" y="37703"/>
                      </a:cubicBezTo>
                      <a:lnTo>
                        <a:pt x="94735" y="25346"/>
                      </a:lnTo>
                      <a:cubicBezTo>
                        <a:pt x="96108" y="17108"/>
                        <a:pt x="94221" y="7581"/>
                        <a:pt x="98854" y="632"/>
                      </a:cubicBezTo>
                      <a:cubicBezTo>
                        <a:pt x="101262" y="-2981"/>
                        <a:pt x="99903" y="9919"/>
                        <a:pt x="102973" y="12989"/>
                      </a:cubicBezTo>
                      <a:cubicBezTo>
                        <a:pt x="106043" y="16059"/>
                        <a:pt x="111211" y="15735"/>
                        <a:pt x="115330" y="17108"/>
                      </a:cubicBezTo>
                      <a:cubicBezTo>
                        <a:pt x="118076" y="21227"/>
                        <a:pt x="119702" y="26372"/>
                        <a:pt x="123568" y="29465"/>
                      </a:cubicBezTo>
                      <a:cubicBezTo>
                        <a:pt x="126958" y="32177"/>
                        <a:pt x="132854" y="30514"/>
                        <a:pt x="135924" y="33584"/>
                      </a:cubicBezTo>
                      <a:cubicBezTo>
                        <a:pt x="138994" y="36654"/>
                        <a:pt x="138101" y="42058"/>
                        <a:pt x="140043" y="45941"/>
                      </a:cubicBezTo>
                      <a:cubicBezTo>
                        <a:pt x="147712" y="61278"/>
                        <a:pt x="149253" y="56992"/>
                        <a:pt x="160638" y="70654"/>
                      </a:cubicBezTo>
                      <a:cubicBezTo>
                        <a:pt x="177800" y="91249"/>
                        <a:pt x="158579" y="76146"/>
                        <a:pt x="181233" y="91249"/>
                      </a:cubicBezTo>
                      <a:cubicBezTo>
                        <a:pt x="182606" y="95368"/>
                        <a:pt x="183410" y="99722"/>
                        <a:pt x="185352" y="103605"/>
                      </a:cubicBezTo>
                      <a:cubicBezTo>
                        <a:pt x="187566" y="108033"/>
                        <a:pt x="193141" y="111032"/>
                        <a:pt x="193589" y="115962"/>
                      </a:cubicBezTo>
                      <a:cubicBezTo>
                        <a:pt x="194591" y="126986"/>
                        <a:pt x="191789" y="138090"/>
                        <a:pt x="189470" y="148914"/>
                      </a:cubicBezTo>
                      <a:cubicBezTo>
                        <a:pt x="189469" y="148921"/>
                        <a:pt x="179174" y="179803"/>
                        <a:pt x="177114" y="185984"/>
                      </a:cubicBezTo>
                      <a:lnTo>
                        <a:pt x="172995" y="1983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3" name="フリーフォーム 902"/>
                <p:cNvSpPr/>
                <p:nvPr/>
              </p:nvSpPr>
              <p:spPr>
                <a:xfrm>
                  <a:off x="4271319" y="1931740"/>
                  <a:ext cx="201827" cy="45782"/>
                </a:xfrm>
                <a:custGeom>
                  <a:avLst/>
                  <a:gdLst>
                    <a:gd name="connsiteX0" fmla="*/ 0 w 201827"/>
                    <a:gd name="connsiteY0" fmla="*/ 41222 h 45782"/>
                    <a:gd name="connsiteX1" fmla="*/ 144162 w 201827"/>
                    <a:gd name="connsiteY1" fmla="*/ 41222 h 45782"/>
                    <a:gd name="connsiteX2" fmla="*/ 181232 w 201827"/>
                    <a:gd name="connsiteY2" fmla="*/ 20628 h 45782"/>
                    <a:gd name="connsiteX3" fmla="*/ 193589 w 201827"/>
                    <a:gd name="connsiteY3" fmla="*/ 12390 h 45782"/>
                    <a:gd name="connsiteX4" fmla="*/ 201827 w 201827"/>
                    <a:gd name="connsiteY4" fmla="*/ 33 h 45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27" h="45782">
                      <a:moveTo>
                        <a:pt x="0" y="41222"/>
                      </a:moveTo>
                      <a:cubicBezTo>
                        <a:pt x="69552" y="46572"/>
                        <a:pt x="59548" y="47991"/>
                        <a:pt x="144162" y="41222"/>
                      </a:cubicBezTo>
                      <a:cubicBezTo>
                        <a:pt x="156519" y="40233"/>
                        <a:pt x="174322" y="25234"/>
                        <a:pt x="181232" y="20628"/>
                      </a:cubicBezTo>
                      <a:lnTo>
                        <a:pt x="193589" y="12390"/>
                      </a:lnTo>
                      <a:cubicBezTo>
                        <a:pt x="198142" y="-1270"/>
                        <a:pt x="193366" y="33"/>
                        <a:pt x="201827" y="3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4" name="フリーフォーム 903"/>
                <p:cNvSpPr/>
                <p:nvPr/>
              </p:nvSpPr>
              <p:spPr>
                <a:xfrm>
                  <a:off x="3756454" y="1980468"/>
                  <a:ext cx="123685" cy="67056"/>
                </a:xfrm>
                <a:custGeom>
                  <a:avLst/>
                  <a:gdLst>
                    <a:gd name="connsiteX0" fmla="*/ 0 w 123685"/>
                    <a:gd name="connsiteY0" fmla="*/ 54278 h 67056"/>
                    <a:gd name="connsiteX1" fmla="*/ 20595 w 123685"/>
                    <a:gd name="connsiteY1" fmla="*/ 66635 h 67056"/>
                    <a:gd name="connsiteX2" fmla="*/ 53546 w 123685"/>
                    <a:gd name="connsiteY2" fmla="*/ 62516 h 67056"/>
                    <a:gd name="connsiteX3" fmla="*/ 86497 w 123685"/>
                    <a:gd name="connsiteY3" fmla="*/ 54278 h 67056"/>
                    <a:gd name="connsiteX4" fmla="*/ 115330 w 123685"/>
                    <a:gd name="connsiteY4" fmla="*/ 46040 h 67056"/>
                    <a:gd name="connsiteX5" fmla="*/ 123568 w 123685"/>
                    <a:gd name="connsiteY5" fmla="*/ 33683 h 67056"/>
                    <a:gd name="connsiteX6" fmla="*/ 111211 w 123685"/>
                    <a:gd name="connsiteY6" fmla="*/ 732 h 67056"/>
                    <a:gd name="connsiteX7" fmla="*/ 102973 w 123685"/>
                    <a:gd name="connsiteY7" fmla="*/ 732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685" h="67056">
                      <a:moveTo>
                        <a:pt x="0" y="54278"/>
                      </a:moveTo>
                      <a:cubicBezTo>
                        <a:pt x="6865" y="58397"/>
                        <a:pt x="12682" y="65418"/>
                        <a:pt x="20595" y="66635"/>
                      </a:cubicBezTo>
                      <a:cubicBezTo>
                        <a:pt x="31535" y="68318"/>
                        <a:pt x="42666" y="64556"/>
                        <a:pt x="53546" y="62516"/>
                      </a:cubicBezTo>
                      <a:cubicBezTo>
                        <a:pt x="64674" y="60429"/>
                        <a:pt x="75513" y="57024"/>
                        <a:pt x="86497" y="54278"/>
                      </a:cubicBezTo>
                      <a:cubicBezTo>
                        <a:pt x="107186" y="49106"/>
                        <a:pt x="97602" y="51949"/>
                        <a:pt x="115330" y="46040"/>
                      </a:cubicBezTo>
                      <a:cubicBezTo>
                        <a:pt x="118076" y="41921"/>
                        <a:pt x="122954" y="38595"/>
                        <a:pt x="123568" y="33683"/>
                      </a:cubicBezTo>
                      <a:cubicBezTo>
                        <a:pt x="124571" y="25660"/>
                        <a:pt x="119024" y="6592"/>
                        <a:pt x="111211" y="732"/>
                      </a:cubicBezTo>
                      <a:cubicBezTo>
                        <a:pt x="109014" y="-916"/>
                        <a:pt x="105719" y="732"/>
                        <a:pt x="102973" y="73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5" name="フリーフォーム 904"/>
                <p:cNvSpPr/>
                <p:nvPr/>
              </p:nvSpPr>
              <p:spPr>
                <a:xfrm>
                  <a:off x="4135168" y="2010032"/>
                  <a:ext cx="37297" cy="54593"/>
                </a:xfrm>
                <a:custGeom>
                  <a:avLst/>
                  <a:gdLst>
                    <a:gd name="connsiteX0" fmla="*/ 12583 w 37297"/>
                    <a:gd name="connsiteY0" fmla="*/ 0 h 54593"/>
                    <a:gd name="connsiteX1" fmla="*/ 227 w 37297"/>
                    <a:gd name="connsiteY1" fmla="*/ 20595 h 54593"/>
                    <a:gd name="connsiteX2" fmla="*/ 29059 w 37297"/>
                    <a:gd name="connsiteY2" fmla="*/ 53546 h 54593"/>
                    <a:gd name="connsiteX3" fmla="*/ 37297 w 37297"/>
                    <a:gd name="connsiteY3" fmla="*/ 49427 h 54593"/>
                  </a:gdLst>
                  <a:ahLst/>
                  <a:cxnLst>
                    <a:cxn ang="0">
                      <a:pos x="connsiteX0" y="connsiteY0"/>
                    </a:cxn>
                    <a:cxn ang="0">
                      <a:pos x="connsiteX1" y="connsiteY1"/>
                    </a:cxn>
                    <a:cxn ang="0">
                      <a:pos x="connsiteX2" y="connsiteY2"/>
                    </a:cxn>
                    <a:cxn ang="0">
                      <a:pos x="connsiteX3" y="connsiteY3"/>
                    </a:cxn>
                  </a:cxnLst>
                  <a:rect l="l" t="t" r="r" b="b"/>
                  <a:pathLst>
                    <a:path w="37297" h="54593">
                      <a:moveTo>
                        <a:pt x="12583" y="0"/>
                      </a:moveTo>
                      <a:cubicBezTo>
                        <a:pt x="8464" y="6865"/>
                        <a:pt x="1963" y="12780"/>
                        <a:pt x="227" y="20595"/>
                      </a:cubicBezTo>
                      <a:cubicBezTo>
                        <a:pt x="-2201" y="31522"/>
                        <a:pt x="15285" y="60433"/>
                        <a:pt x="29059" y="53546"/>
                      </a:cubicBezTo>
                      <a:lnTo>
                        <a:pt x="37297" y="49427"/>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6" name="フリーフォーム 905"/>
                <p:cNvSpPr/>
                <p:nvPr/>
              </p:nvSpPr>
              <p:spPr>
                <a:xfrm>
                  <a:off x="4225085" y="1968768"/>
                  <a:ext cx="54479" cy="57740"/>
                </a:xfrm>
                <a:custGeom>
                  <a:avLst/>
                  <a:gdLst>
                    <a:gd name="connsiteX0" fmla="*/ 17401 w 54479"/>
                    <a:gd name="connsiteY0" fmla="*/ 75 h 57740"/>
                    <a:gd name="connsiteX1" fmla="*/ 5045 w 54479"/>
                    <a:gd name="connsiteY1" fmla="*/ 53621 h 57740"/>
                    <a:gd name="connsiteX2" fmla="*/ 17401 w 54479"/>
                    <a:gd name="connsiteY2" fmla="*/ 57740 h 57740"/>
                    <a:gd name="connsiteX3" fmla="*/ 54472 w 54479"/>
                    <a:gd name="connsiteY3" fmla="*/ 41264 h 57740"/>
                    <a:gd name="connsiteX4" fmla="*/ 17401 w 54479"/>
                    <a:gd name="connsiteY4" fmla="*/ 75 h 57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79" h="57740">
                      <a:moveTo>
                        <a:pt x="17401" y="75"/>
                      </a:moveTo>
                      <a:cubicBezTo>
                        <a:pt x="9163" y="2135"/>
                        <a:pt x="-8722" y="22644"/>
                        <a:pt x="5045" y="53621"/>
                      </a:cubicBezTo>
                      <a:cubicBezTo>
                        <a:pt x="6808" y="57588"/>
                        <a:pt x="13282" y="56367"/>
                        <a:pt x="17401" y="57740"/>
                      </a:cubicBezTo>
                      <a:cubicBezTo>
                        <a:pt x="46692" y="54079"/>
                        <a:pt x="49978" y="63732"/>
                        <a:pt x="54472" y="41264"/>
                      </a:cubicBezTo>
                      <a:cubicBezTo>
                        <a:pt x="55010" y="38572"/>
                        <a:pt x="25639" y="-1985"/>
                        <a:pt x="17401" y="75"/>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7" name="フリーフォーム 906"/>
                <p:cNvSpPr/>
                <p:nvPr/>
              </p:nvSpPr>
              <p:spPr>
                <a:xfrm>
                  <a:off x="4319542" y="1997676"/>
                  <a:ext cx="42393" cy="57665"/>
                </a:xfrm>
                <a:custGeom>
                  <a:avLst/>
                  <a:gdLst>
                    <a:gd name="connsiteX0" fmla="*/ 9442 w 42393"/>
                    <a:gd name="connsiteY0" fmla="*/ 0 h 57665"/>
                    <a:gd name="connsiteX1" fmla="*/ 5323 w 42393"/>
                    <a:gd name="connsiteY1" fmla="*/ 49427 h 57665"/>
                    <a:gd name="connsiteX2" fmla="*/ 17680 w 42393"/>
                    <a:gd name="connsiteY2" fmla="*/ 57665 h 57665"/>
                    <a:gd name="connsiteX3" fmla="*/ 34155 w 42393"/>
                    <a:gd name="connsiteY3" fmla="*/ 53546 h 57665"/>
                    <a:gd name="connsiteX4" fmla="*/ 42393 w 42393"/>
                    <a:gd name="connsiteY4" fmla="*/ 28832 h 57665"/>
                    <a:gd name="connsiteX5" fmla="*/ 9442 w 42393"/>
                    <a:gd name="connsiteY5" fmla="*/ 0 h 5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93" h="57665">
                      <a:moveTo>
                        <a:pt x="9442" y="0"/>
                      </a:moveTo>
                      <a:cubicBezTo>
                        <a:pt x="1531" y="19776"/>
                        <a:pt x="-5006" y="26186"/>
                        <a:pt x="5323" y="49427"/>
                      </a:cubicBezTo>
                      <a:cubicBezTo>
                        <a:pt x="7334" y="53951"/>
                        <a:pt x="13561" y="54919"/>
                        <a:pt x="17680" y="57665"/>
                      </a:cubicBezTo>
                      <a:cubicBezTo>
                        <a:pt x="23172" y="56292"/>
                        <a:pt x="30471" y="57844"/>
                        <a:pt x="34155" y="53546"/>
                      </a:cubicBezTo>
                      <a:cubicBezTo>
                        <a:pt x="39806" y="46953"/>
                        <a:pt x="36253" y="34972"/>
                        <a:pt x="42393" y="28832"/>
                      </a:cubicBezTo>
                      <a:lnTo>
                        <a:pt x="9442" y="0"/>
                      </a:ln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8" name="フリーフォーム 907"/>
                <p:cNvSpPr/>
                <p:nvPr/>
              </p:nvSpPr>
              <p:spPr>
                <a:xfrm>
                  <a:off x="4361403" y="2041593"/>
                  <a:ext cx="29365" cy="31992"/>
                </a:xfrm>
                <a:custGeom>
                  <a:avLst/>
                  <a:gdLst>
                    <a:gd name="connsiteX0" fmla="*/ 532 w 29365"/>
                    <a:gd name="connsiteY0" fmla="*/ 9629 h 31992"/>
                    <a:gd name="connsiteX1" fmla="*/ 12889 w 29365"/>
                    <a:gd name="connsiteY1" fmla="*/ 30223 h 31992"/>
                    <a:gd name="connsiteX2" fmla="*/ 29365 w 29365"/>
                    <a:gd name="connsiteY2" fmla="*/ 13748 h 31992"/>
                    <a:gd name="connsiteX3" fmla="*/ 532 w 29365"/>
                    <a:gd name="connsiteY3" fmla="*/ 9629 h 31992"/>
                  </a:gdLst>
                  <a:ahLst/>
                  <a:cxnLst>
                    <a:cxn ang="0">
                      <a:pos x="connsiteX0" y="connsiteY0"/>
                    </a:cxn>
                    <a:cxn ang="0">
                      <a:pos x="connsiteX1" y="connsiteY1"/>
                    </a:cxn>
                    <a:cxn ang="0">
                      <a:pos x="connsiteX2" y="connsiteY2"/>
                    </a:cxn>
                    <a:cxn ang="0">
                      <a:pos x="connsiteX3" y="connsiteY3"/>
                    </a:cxn>
                  </a:cxnLst>
                  <a:rect l="l" t="t" r="r" b="b"/>
                  <a:pathLst>
                    <a:path w="29365" h="31992">
                      <a:moveTo>
                        <a:pt x="532" y="9629"/>
                      </a:moveTo>
                      <a:cubicBezTo>
                        <a:pt x="-2214" y="12375"/>
                        <a:pt x="6228" y="25782"/>
                        <a:pt x="12889" y="30223"/>
                      </a:cubicBezTo>
                      <a:cubicBezTo>
                        <a:pt x="24871" y="38211"/>
                        <a:pt x="28366" y="16744"/>
                        <a:pt x="29365" y="13748"/>
                      </a:cubicBezTo>
                      <a:cubicBezTo>
                        <a:pt x="24927" y="-12881"/>
                        <a:pt x="3278" y="6883"/>
                        <a:pt x="532" y="9629"/>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9" name="フリーフォーム 908"/>
                <p:cNvSpPr/>
                <p:nvPr/>
              </p:nvSpPr>
              <p:spPr>
                <a:xfrm>
                  <a:off x="3952552" y="2302193"/>
                  <a:ext cx="238690" cy="108866"/>
                </a:xfrm>
                <a:custGeom>
                  <a:avLst/>
                  <a:gdLst>
                    <a:gd name="connsiteX0" fmla="*/ 1610 w 238690"/>
                    <a:gd name="connsiteY0" fmla="*/ 12639 h 108866"/>
                    <a:gd name="connsiteX1" fmla="*/ 22205 w 238690"/>
                    <a:gd name="connsiteY1" fmla="*/ 4402 h 108866"/>
                    <a:gd name="connsiteX2" fmla="*/ 96345 w 238690"/>
                    <a:gd name="connsiteY2" fmla="*/ 4402 h 108866"/>
                    <a:gd name="connsiteX3" fmla="*/ 121059 w 238690"/>
                    <a:gd name="connsiteY3" fmla="*/ 12639 h 108866"/>
                    <a:gd name="connsiteX4" fmla="*/ 133416 w 238690"/>
                    <a:gd name="connsiteY4" fmla="*/ 16758 h 108866"/>
                    <a:gd name="connsiteX5" fmla="*/ 149891 w 238690"/>
                    <a:gd name="connsiteY5" fmla="*/ 20877 h 108866"/>
                    <a:gd name="connsiteX6" fmla="*/ 174605 w 238690"/>
                    <a:gd name="connsiteY6" fmla="*/ 29115 h 108866"/>
                    <a:gd name="connsiteX7" fmla="*/ 199318 w 238690"/>
                    <a:gd name="connsiteY7" fmla="*/ 41472 h 108866"/>
                    <a:gd name="connsiteX8" fmla="*/ 207556 w 238690"/>
                    <a:gd name="connsiteY8" fmla="*/ 53829 h 108866"/>
                    <a:gd name="connsiteX9" fmla="*/ 219913 w 238690"/>
                    <a:gd name="connsiteY9" fmla="*/ 57948 h 108866"/>
                    <a:gd name="connsiteX10" fmla="*/ 224032 w 238690"/>
                    <a:gd name="connsiteY10" fmla="*/ 70304 h 108866"/>
                    <a:gd name="connsiteX11" fmla="*/ 232270 w 238690"/>
                    <a:gd name="connsiteY11" fmla="*/ 82661 h 108866"/>
                    <a:gd name="connsiteX12" fmla="*/ 236389 w 238690"/>
                    <a:gd name="connsiteY12" fmla="*/ 107375 h 108866"/>
                    <a:gd name="connsiteX13" fmla="*/ 211675 w 238690"/>
                    <a:gd name="connsiteY13" fmla="*/ 99137 h 108866"/>
                    <a:gd name="connsiteX14" fmla="*/ 199318 w 238690"/>
                    <a:gd name="connsiteY14" fmla="*/ 95018 h 108866"/>
                    <a:gd name="connsiteX15" fmla="*/ 186962 w 238690"/>
                    <a:gd name="connsiteY15" fmla="*/ 86780 h 108866"/>
                    <a:gd name="connsiteX16" fmla="*/ 162248 w 238690"/>
                    <a:gd name="connsiteY16" fmla="*/ 74423 h 108866"/>
                    <a:gd name="connsiteX17" fmla="*/ 154010 w 238690"/>
                    <a:gd name="connsiteY17" fmla="*/ 62066 h 108866"/>
                    <a:gd name="connsiteX18" fmla="*/ 141653 w 238690"/>
                    <a:gd name="connsiteY18" fmla="*/ 57948 h 108866"/>
                    <a:gd name="connsiteX19" fmla="*/ 116940 w 238690"/>
                    <a:gd name="connsiteY19" fmla="*/ 41472 h 108866"/>
                    <a:gd name="connsiteX20" fmla="*/ 104583 w 238690"/>
                    <a:gd name="connsiteY20" fmla="*/ 37353 h 108866"/>
                    <a:gd name="connsiteX21" fmla="*/ 92226 w 238690"/>
                    <a:gd name="connsiteY21" fmla="*/ 29115 h 108866"/>
                    <a:gd name="connsiteX22" fmla="*/ 67513 w 238690"/>
                    <a:gd name="connsiteY22" fmla="*/ 20877 h 108866"/>
                    <a:gd name="connsiteX23" fmla="*/ 1610 w 238690"/>
                    <a:gd name="connsiteY23" fmla="*/ 12639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690" h="108866">
                      <a:moveTo>
                        <a:pt x="1610" y="12639"/>
                      </a:moveTo>
                      <a:cubicBezTo>
                        <a:pt x="-5941" y="9893"/>
                        <a:pt x="15123" y="6526"/>
                        <a:pt x="22205" y="4402"/>
                      </a:cubicBezTo>
                      <a:cubicBezTo>
                        <a:pt x="50234" y="-4006"/>
                        <a:pt x="61693" y="1736"/>
                        <a:pt x="96345" y="4402"/>
                      </a:cubicBezTo>
                      <a:lnTo>
                        <a:pt x="121059" y="12639"/>
                      </a:lnTo>
                      <a:cubicBezTo>
                        <a:pt x="125178" y="14012"/>
                        <a:pt x="129204" y="15705"/>
                        <a:pt x="133416" y="16758"/>
                      </a:cubicBezTo>
                      <a:cubicBezTo>
                        <a:pt x="138908" y="18131"/>
                        <a:pt x="144469" y="19250"/>
                        <a:pt x="149891" y="20877"/>
                      </a:cubicBezTo>
                      <a:cubicBezTo>
                        <a:pt x="158208" y="23372"/>
                        <a:pt x="167380" y="24298"/>
                        <a:pt x="174605" y="29115"/>
                      </a:cubicBezTo>
                      <a:cubicBezTo>
                        <a:pt x="190574" y="39761"/>
                        <a:pt x="182266" y="35787"/>
                        <a:pt x="199318" y="41472"/>
                      </a:cubicBezTo>
                      <a:cubicBezTo>
                        <a:pt x="202064" y="45591"/>
                        <a:pt x="203690" y="50736"/>
                        <a:pt x="207556" y="53829"/>
                      </a:cubicBezTo>
                      <a:cubicBezTo>
                        <a:pt x="210946" y="56541"/>
                        <a:pt x="216843" y="54878"/>
                        <a:pt x="219913" y="57948"/>
                      </a:cubicBezTo>
                      <a:cubicBezTo>
                        <a:pt x="222983" y="61018"/>
                        <a:pt x="222090" y="66421"/>
                        <a:pt x="224032" y="70304"/>
                      </a:cubicBezTo>
                      <a:cubicBezTo>
                        <a:pt x="226246" y="74732"/>
                        <a:pt x="229524" y="78542"/>
                        <a:pt x="232270" y="82661"/>
                      </a:cubicBezTo>
                      <a:cubicBezTo>
                        <a:pt x="233643" y="90899"/>
                        <a:pt x="242911" y="102158"/>
                        <a:pt x="236389" y="107375"/>
                      </a:cubicBezTo>
                      <a:cubicBezTo>
                        <a:pt x="229608" y="112800"/>
                        <a:pt x="219913" y="101883"/>
                        <a:pt x="211675" y="99137"/>
                      </a:cubicBezTo>
                      <a:lnTo>
                        <a:pt x="199318" y="95018"/>
                      </a:lnTo>
                      <a:cubicBezTo>
                        <a:pt x="195199" y="92272"/>
                        <a:pt x="191390" y="88994"/>
                        <a:pt x="186962" y="86780"/>
                      </a:cubicBezTo>
                      <a:cubicBezTo>
                        <a:pt x="152851" y="69724"/>
                        <a:pt x="197666" y="98035"/>
                        <a:pt x="162248" y="74423"/>
                      </a:cubicBezTo>
                      <a:cubicBezTo>
                        <a:pt x="159502" y="70304"/>
                        <a:pt x="157876" y="65158"/>
                        <a:pt x="154010" y="62066"/>
                      </a:cubicBezTo>
                      <a:cubicBezTo>
                        <a:pt x="150620" y="59354"/>
                        <a:pt x="145448" y="60056"/>
                        <a:pt x="141653" y="57948"/>
                      </a:cubicBezTo>
                      <a:cubicBezTo>
                        <a:pt x="132998" y="53140"/>
                        <a:pt x="125178" y="46964"/>
                        <a:pt x="116940" y="41472"/>
                      </a:cubicBezTo>
                      <a:cubicBezTo>
                        <a:pt x="113327" y="39064"/>
                        <a:pt x="108466" y="39295"/>
                        <a:pt x="104583" y="37353"/>
                      </a:cubicBezTo>
                      <a:cubicBezTo>
                        <a:pt x="100155" y="35139"/>
                        <a:pt x="96750" y="31126"/>
                        <a:pt x="92226" y="29115"/>
                      </a:cubicBezTo>
                      <a:cubicBezTo>
                        <a:pt x="84291" y="25588"/>
                        <a:pt x="67513" y="20877"/>
                        <a:pt x="67513" y="20877"/>
                      </a:cubicBezTo>
                      <a:cubicBezTo>
                        <a:pt x="-18980" y="25202"/>
                        <a:pt x="9161" y="15385"/>
                        <a:pt x="1610" y="12639"/>
                      </a:cubicBezTo>
                      <a:close/>
                    </a:path>
                  </a:pathLst>
                </a:custGeom>
                <a:solidFill>
                  <a:schemeClr val="tx1">
                    <a:lumMod val="75000"/>
                    <a:lumOff val="25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0" name="フリーフォーム 909"/>
                <p:cNvSpPr/>
                <p:nvPr/>
              </p:nvSpPr>
              <p:spPr>
                <a:xfrm>
                  <a:off x="3953746" y="2382794"/>
                  <a:ext cx="173825" cy="86497"/>
                </a:xfrm>
                <a:custGeom>
                  <a:avLst/>
                  <a:gdLst>
                    <a:gd name="connsiteX0" fmla="*/ 164757 w 173825"/>
                    <a:gd name="connsiteY0" fmla="*/ 70022 h 86497"/>
                    <a:gd name="connsiteX1" fmla="*/ 135924 w 173825"/>
                    <a:gd name="connsiteY1" fmla="*/ 41189 h 86497"/>
                    <a:gd name="connsiteX2" fmla="*/ 123568 w 173825"/>
                    <a:gd name="connsiteY2" fmla="*/ 28832 h 86497"/>
                    <a:gd name="connsiteX3" fmla="*/ 111211 w 173825"/>
                    <a:gd name="connsiteY3" fmla="*/ 24713 h 86497"/>
                    <a:gd name="connsiteX4" fmla="*/ 86497 w 173825"/>
                    <a:gd name="connsiteY4" fmla="*/ 8238 h 86497"/>
                    <a:gd name="connsiteX5" fmla="*/ 61784 w 173825"/>
                    <a:gd name="connsiteY5" fmla="*/ 0 h 86497"/>
                    <a:gd name="connsiteX6" fmla="*/ 16476 w 173825"/>
                    <a:gd name="connsiteY6" fmla="*/ 4119 h 86497"/>
                    <a:gd name="connsiteX7" fmla="*/ 4119 w 173825"/>
                    <a:gd name="connsiteY7" fmla="*/ 8238 h 86497"/>
                    <a:gd name="connsiteX8" fmla="*/ 0 w 173825"/>
                    <a:gd name="connsiteY8" fmla="*/ 20595 h 86497"/>
                    <a:gd name="connsiteX9" fmla="*/ 16476 w 173825"/>
                    <a:gd name="connsiteY9" fmla="*/ 41189 h 86497"/>
                    <a:gd name="connsiteX10" fmla="*/ 24714 w 173825"/>
                    <a:gd name="connsiteY10" fmla="*/ 53546 h 86497"/>
                    <a:gd name="connsiteX11" fmla="*/ 74141 w 173825"/>
                    <a:gd name="connsiteY11" fmla="*/ 78259 h 86497"/>
                    <a:gd name="connsiteX12" fmla="*/ 107092 w 173825"/>
                    <a:gd name="connsiteY12" fmla="*/ 82378 h 86497"/>
                    <a:gd name="connsiteX13" fmla="*/ 119449 w 173825"/>
                    <a:gd name="connsiteY13" fmla="*/ 86497 h 86497"/>
                    <a:gd name="connsiteX14" fmla="*/ 172995 w 173825"/>
                    <a:gd name="connsiteY14" fmla="*/ 78259 h 86497"/>
                    <a:gd name="connsiteX15" fmla="*/ 164757 w 173825"/>
                    <a:gd name="connsiteY15" fmla="*/ 70022 h 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25" h="86497">
                      <a:moveTo>
                        <a:pt x="164757" y="70022"/>
                      </a:moveTo>
                      <a:cubicBezTo>
                        <a:pt x="158578" y="63844"/>
                        <a:pt x="163467" y="64142"/>
                        <a:pt x="135924" y="41189"/>
                      </a:cubicBezTo>
                      <a:cubicBezTo>
                        <a:pt x="131449" y="37460"/>
                        <a:pt x="128415" y="32063"/>
                        <a:pt x="123568" y="28832"/>
                      </a:cubicBezTo>
                      <a:cubicBezTo>
                        <a:pt x="119955" y="26424"/>
                        <a:pt x="115006" y="26821"/>
                        <a:pt x="111211" y="24713"/>
                      </a:cubicBezTo>
                      <a:cubicBezTo>
                        <a:pt x="102556" y="19905"/>
                        <a:pt x="95890" y="11369"/>
                        <a:pt x="86497" y="8238"/>
                      </a:cubicBezTo>
                      <a:lnTo>
                        <a:pt x="61784" y="0"/>
                      </a:lnTo>
                      <a:cubicBezTo>
                        <a:pt x="46681" y="1373"/>
                        <a:pt x="31489" y="1974"/>
                        <a:pt x="16476" y="4119"/>
                      </a:cubicBezTo>
                      <a:cubicBezTo>
                        <a:pt x="12178" y="4733"/>
                        <a:pt x="7189" y="5168"/>
                        <a:pt x="4119" y="8238"/>
                      </a:cubicBezTo>
                      <a:cubicBezTo>
                        <a:pt x="1049" y="11308"/>
                        <a:pt x="1373" y="16476"/>
                        <a:pt x="0" y="20595"/>
                      </a:cubicBezTo>
                      <a:cubicBezTo>
                        <a:pt x="8019" y="44650"/>
                        <a:pt x="-2155" y="22558"/>
                        <a:pt x="16476" y="41189"/>
                      </a:cubicBezTo>
                      <a:cubicBezTo>
                        <a:pt x="19976" y="44689"/>
                        <a:pt x="20988" y="50286"/>
                        <a:pt x="24714" y="53546"/>
                      </a:cubicBezTo>
                      <a:cubicBezTo>
                        <a:pt x="36981" y="64280"/>
                        <a:pt x="57287" y="76152"/>
                        <a:pt x="74141" y="78259"/>
                      </a:cubicBezTo>
                      <a:lnTo>
                        <a:pt x="107092" y="82378"/>
                      </a:lnTo>
                      <a:cubicBezTo>
                        <a:pt x="111211" y="83751"/>
                        <a:pt x="115107" y="86497"/>
                        <a:pt x="119449" y="86497"/>
                      </a:cubicBezTo>
                      <a:cubicBezTo>
                        <a:pt x="140109" y="86497"/>
                        <a:pt x="155367" y="85309"/>
                        <a:pt x="172995" y="78259"/>
                      </a:cubicBezTo>
                      <a:cubicBezTo>
                        <a:pt x="175845" y="77119"/>
                        <a:pt x="170936" y="76200"/>
                        <a:pt x="164757" y="7002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1" name="フリーフォーム 910"/>
                <p:cNvSpPr/>
                <p:nvPr/>
              </p:nvSpPr>
              <p:spPr>
                <a:xfrm>
                  <a:off x="3929449" y="2479589"/>
                  <a:ext cx="222421" cy="247135"/>
                </a:xfrm>
                <a:custGeom>
                  <a:avLst/>
                  <a:gdLst>
                    <a:gd name="connsiteX0" fmla="*/ 222421 w 222421"/>
                    <a:gd name="connsiteY0" fmla="*/ 0 h 247135"/>
                    <a:gd name="connsiteX1" fmla="*/ 168875 w 222421"/>
                    <a:gd name="connsiteY1" fmla="*/ 12357 h 247135"/>
                    <a:gd name="connsiteX2" fmla="*/ 156519 w 222421"/>
                    <a:gd name="connsiteY2" fmla="*/ 16476 h 247135"/>
                    <a:gd name="connsiteX3" fmla="*/ 119448 w 222421"/>
                    <a:gd name="connsiteY3" fmla="*/ 37070 h 247135"/>
                    <a:gd name="connsiteX4" fmla="*/ 107092 w 222421"/>
                    <a:gd name="connsiteY4" fmla="*/ 45308 h 247135"/>
                    <a:gd name="connsiteX5" fmla="*/ 94735 w 222421"/>
                    <a:gd name="connsiteY5" fmla="*/ 49427 h 247135"/>
                    <a:gd name="connsiteX6" fmla="*/ 74140 w 222421"/>
                    <a:gd name="connsiteY6" fmla="*/ 65903 h 247135"/>
                    <a:gd name="connsiteX7" fmla="*/ 49427 w 222421"/>
                    <a:gd name="connsiteY7" fmla="*/ 82379 h 247135"/>
                    <a:gd name="connsiteX8" fmla="*/ 24713 w 222421"/>
                    <a:gd name="connsiteY8" fmla="*/ 98854 h 247135"/>
                    <a:gd name="connsiteX9" fmla="*/ 8237 w 222421"/>
                    <a:gd name="connsiteY9" fmla="*/ 123568 h 247135"/>
                    <a:gd name="connsiteX10" fmla="*/ 0 w 222421"/>
                    <a:gd name="connsiteY10" fmla="*/ 135925 h 247135"/>
                    <a:gd name="connsiteX11" fmla="*/ 16475 w 222421"/>
                    <a:gd name="connsiteY11" fmla="*/ 193589 h 247135"/>
                    <a:gd name="connsiteX12" fmla="*/ 28832 w 222421"/>
                    <a:gd name="connsiteY12" fmla="*/ 201827 h 247135"/>
                    <a:gd name="connsiteX13" fmla="*/ 37070 w 222421"/>
                    <a:gd name="connsiteY13" fmla="*/ 214184 h 247135"/>
                    <a:gd name="connsiteX14" fmla="*/ 70021 w 222421"/>
                    <a:gd name="connsiteY14" fmla="*/ 222422 h 247135"/>
                    <a:gd name="connsiteX15" fmla="*/ 107092 w 222421"/>
                    <a:gd name="connsiteY15" fmla="*/ 234779 h 247135"/>
                    <a:gd name="connsiteX16" fmla="*/ 131805 w 222421"/>
                    <a:gd name="connsiteY16" fmla="*/ 243016 h 247135"/>
                    <a:gd name="connsiteX17" fmla="*/ 135924 w 222421"/>
                    <a:gd name="connsiteY17" fmla="*/ 247135 h 24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421" h="247135">
                      <a:moveTo>
                        <a:pt x="222421" y="0"/>
                      </a:moveTo>
                      <a:cubicBezTo>
                        <a:pt x="184994" y="5347"/>
                        <a:pt x="202797" y="1049"/>
                        <a:pt x="168875" y="12357"/>
                      </a:cubicBezTo>
                      <a:cubicBezTo>
                        <a:pt x="164756" y="13730"/>
                        <a:pt x="160131" y="14068"/>
                        <a:pt x="156519" y="16476"/>
                      </a:cubicBezTo>
                      <a:cubicBezTo>
                        <a:pt x="128192" y="35360"/>
                        <a:pt x="141198" y="29822"/>
                        <a:pt x="119448" y="37070"/>
                      </a:cubicBezTo>
                      <a:cubicBezTo>
                        <a:pt x="115329" y="39816"/>
                        <a:pt x="111520" y="43094"/>
                        <a:pt x="107092" y="45308"/>
                      </a:cubicBezTo>
                      <a:cubicBezTo>
                        <a:pt x="103209" y="47250"/>
                        <a:pt x="98125" y="46715"/>
                        <a:pt x="94735" y="49427"/>
                      </a:cubicBezTo>
                      <a:cubicBezTo>
                        <a:pt x="68119" y="70720"/>
                        <a:pt x="105200" y="55550"/>
                        <a:pt x="74140" y="65903"/>
                      </a:cubicBezTo>
                      <a:cubicBezTo>
                        <a:pt x="46719" y="93324"/>
                        <a:pt x="76248" y="67479"/>
                        <a:pt x="49427" y="82379"/>
                      </a:cubicBezTo>
                      <a:cubicBezTo>
                        <a:pt x="40772" y="87187"/>
                        <a:pt x="24713" y="98854"/>
                        <a:pt x="24713" y="98854"/>
                      </a:cubicBezTo>
                      <a:lnTo>
                        <a:pt x="8237" y="123568"/>
                      </a:lnTo>
                      <a:lnTo>
                        <a:pt x="0" y="135925"/>
                      </a:lnTo>
                      <a:cubicBezTo>
                        <a:pt x="2297" y="154298"/>
                        <a:pt x="1780" y="178895"/>
                        <a:pt x="16475" y="193589"/>
                      </a:cubicBezTo>
                      <a:cubicBezTo>
                        <a:pt x="19976" y="197089"/>
                        <a:pt x="24713" y="199081"/>
                        <a:pt x="28832" y="201827"/>
                      </a:cubicBezTo>
                      <a:cubicBezTo>
                        <a:pt x="31578" y="205946"/>
                        <a:pt x="33204" y="211091"/>
                        <a:pt x="37070" y="214184"/>
                      </a:cubicBezTo>
                      <a:cubicBezTo>
                        <a:pt x="41379" y="217631"/>
                        <a:pt x="68854" y="222104"/>
                        <a:pt x="70021" y="222422"/>
                      </a:cubicBezTo>
                      <a:lnTo>
                        <a:pt x="107092" y="234779"/>
                      </a:lnTo>
                      <a:cubicBezTo>
                        <a:pt x="107094" y="234780"/>
                        <a:pt x="131804" y="243015"/>
                        <a:pt x="131805" y="243016"/>
                      </a:cubicBezTo>
                      <a:lnTo>
                        <a:pt x="135924" y="247135"/>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2" name="フリーフォーム 911"/>
                <p:cNvSpPr/>
                <p:nvPr/>
              </p:nvSpPr>
              <p:spPr>
                <a:xfrm>
                  <a:off x="3987027" y="2663721"/>
                  <a:ext cx="34310" cy="22203"/>
                </a:xfrm>
                <a:custGeom>
                  <a:avLst/>
                  <a:gdLst>
                    <a:gd name="connsiteX0" fmla="*/ 87 w 34310"/>
                    <a:gd name="connsiteY0" fmla="*/ 1220 h 22203"/>
                    <a:gd name="connsiteX1" fmla="*/ 20681 w 34310"/>
                    <a:gd name="connsiteY1" fmla="*/ 13576 h 22203"/>
                    <a:gd name="connsiteX2" fmla="*/ 33038 w 34310"/>
                    <a:gd name="connsiteY2" fmla="*/ 21814 h 22203"/>
                    <a:gd name="connsiteX3" fmla="*/ 28919 w 34310"/>
                    <a:gd name="connsiteY3" fmla="*/ 9457 h 22203"/>
                    <a:gd name="connsiteX4" fmla="*/ 87 w 34310"/>
                    <a:gd name="connsiteY4" fmla="*/ 1220 h 2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0" h="22203">
                      <a:moveTo>
                        <a:pt x="87" y="1220"/>
                      </a:moveTo>
                      <a:cubicBezTo>
                        <a:pt x="-1286" y="1907"/>
                        <a:pt x="13892" y="9333"/>
                        <a:pt x="20681" y="13576"/>
                      </a:cubicBezTo>
                      <a:cubicBezTo>
                        <a:pt x="24879" y="16200"/>
                        <a:pt x="28610" y="24028"/>
                        <a:pt x="33038" y="21814"/>
                      </a:cubicBezTo>
                      <a:cubicBezTo>
                        <a:pt x="36921" y="19872"/>
                        <a:pt x="30861" y="13340"/>
                        <a:pt x="28919" y="9457"/>
                      </a:cubicBezTo>
                      <a:cubicBezTo>
                        <a:pt x="22292" y="-3796"/>
                        <a:pt x="1460" y="533"/>
                        <a:pt x="87" y="122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3" name="フリーフォーム 912"/>
                <p:cNvSpPr/>
                <p:nvPr/>
              </p:nvSpPr>
              <p:spPr>
                <a:xfrm>
                  <a:off x="4057135" y="2631989"/>
                  <a:ext cx="24722" cy="24900"/>
                </a:xfrm>
                <a:custGeom>
                  <a:avLst/>
                  <a:gdLst>
                    <a:gd name="connsiteX0" fmla="*/ 0 w 24722"/>
                    <a:gd name="connsiteY0" fmla="*/ 0 h 24900"/>
                    <a:gd name="connsiteX1" fmla="*/ 24714 w 24722"/>
                    <a:gd name="connsiteY1" fmla="*/ 24714 h 24900"/>
                    <a:gd name="connsiteX2" fmla="*/ 0 w 24722"/>
                    <a:gd name="connsiteY2" fmla="*/ 0 h 24900"/>
                  </a:gdLst>
                  <a:ahLst/>
                  <a:cxnLst>
                    <a:cxn ang="0">
                      <a:pos x="connsiteX0" y="connsiteY0"/>
                    </a:cxn>
                    <a:cxn ang="0">
                      <a:pos x="connsiteX1" y="connsiteY1"/>
                    </a:cxn>
                    <a:cxn ang="0">
                      <a:pos x="connsiteX2" y="connsiteY2"/>
                    </a:cxn>
                  </a:cxnLst>
                  <a:rect l="l" t="t" r="r" b="b"/>
                  <a:pathLst>
                    <a:path w="24722" h="24900">
                      <a:moveTo>
                        <a:pt x="0" y="0"/>
                      </a:moveTo>
                      <a:cubicBezTo>
                        <a:pt x="0" y="0"/>
                        <a:pt x="21086" y="6576"/>
                        <a:pt x="24714" y="24714"/>
                      </a:cubicBezTo>
                      <a:cubicBezTo>
                        <a:pt x="25253" y="27407"/>
                        <a:pt x="0" y="0"/>
                        <a:pt x="0" y="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4" name="フリーフォーム 913"/>
                <p:cNvSpPr/>
                <p:nvPr/>
              </p:nvSpPr>
              <p:spPr>
                <a:xfrm>
                  <a:off x="3731741" y="2669059"/>
                  <a:ext cx="313037" cy="107095"/>
                </a:xfrm>
                <a:custGeom>
                  <a:avLst/>
                  <a:gdLst>
                    <a:gd name="connsiteX0" fmla="*/ 193589 w 313037"/>
                    <a:gd name="connsiteY0" fmla="*/ 0 h 107095"/>
                    <a:gd name="connsiteX1" fmla="*/ 135924 w 313037"/>
                    <a:gd name="connsiteY1" fmla="*/ 4119 h 107095"/>
                    <a:gd name="connsiteX2" fmla="*/ 111210 w 313037"/>
                    <a:gd name="connsiteY2" fmla="*/ 12357 h 107095"/>
                    <a:gd name="connsiteX3" fmla="*/ 94735 w 313037"/>
                    <a:gd name="connsiteY3" fmla="*/ 16476 h 107095"/>
                    <a:gd name="connsiteX4" fmla="*/ 28832 w 313037"/>
                    <a:gd name="connsiteY4" fmla="*/ 24714 h 107095"/>
                    <a:gd name="connsiteX5" fmla="*/ 12356 w 313037"/>
                    <a:gd name="connsiteY5" fmla="*/ 28833 h 107095"/>
                    <a:gd name="connsiteX6" fmla="*/ 0 w 313037"/>
                    <a:gd name="connsiteY6" fmla="*/ 32952 h 107095"/>
                    <a:gd name="connsiteX7" fmla="*/ 12356 w 313037"/>
                    <a:gd name="connsiteY7" fmla="*/ 37071 h 107095"/>
                    <a:gd name="connsiteX8" fmla="*/ 24713 w 313037"/>
                    <a:gd name="connsiteY8" fmla="*/ 45309 h 107095"/>
                    <a:gd name="connsiteX9" fmla="*/ 78259 w 313037"/>
                    <a:gd name="connsiteY9" fmla="*/ 53546 h 107095"/>
                    <a:gd name="connsiteX10" fmla="*/ 156518 w 313037"/>
                    <a:gd name="connsiteY10" fmla="*/ 65903 h 107095"/>
                    <a:gd name="connsiteX11" fmla="*/ 168875 w 313037"/>
                    <a:gd name="connsiteY11" fmla="*/ 70022 h 107095"/>
                    <a:gd name="connsiteX12" fmla="*/ 205945 w 313037"/>
                    <a:gd name="connsiteY12" fmla="*/ 90617 h 107095"/>
                    <a:gd name="connsiteX13" fmla="*/ 284205 w 313037"/>
                    <a:gd name="connsiteY13" fmla="*/ 98855 h 107095"/>
                    <a:gd name="connsiteX14" fmla="*/ 313037 w 313037"/>
                    <a:gd name="connsiteY14" fmla="*/ 107092 h 10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037" h="107095">
                      <a:moveTo>
                        <a:pt x="193589" y="0"/>
                      </a:moveTo>
                      <a:cubicBezTo>
                        <a:pt x="174367" y="1373"/>
                        <a:pt x="154981" y="1260"/>
                        <a:pt x="135924" y="4119"/>
                      </a:cubicBezTo>
                      <a:cubicBezTo>
                        <a:pt x="127336" y="5407"/>
                        <a:pt x="119634" y="10251"/>
                        <a:pt x="111210" y="12357"/>
                      </a:cubicBezTo>
                      <a:cubicBezTo>
                        <a:pt x="105718" y="13730"/>
                        <a:pt x="100261" y="15248"/>
                        <a:pt x="94735" y="16476"/>
                      </a:cubicBezTo>
                      <a:cubicBezTo>
                        <a:pt x="65273" y="23023"/>
                        <a:pt x="68108" y="21143"/>
                        <a:pt x="28832" y="24714"/>
                      </a:cubicBezTo>
                      <a:cubicBezTo>
                        <a:pt x="23340" y="26087"/>
                        <a:pt x="17799" y="27278"/>
                        <a:pt x="12356" y="28833"/>
                      </a:cubicBezTo>
                      <a:cubicBezTo>
                        <a:pt x="8182" y="30026"/>
                        <a:pt x="0" y="28611"/>
                        <a:pt x="0" y="32952"/>
                      </a:cubicBezTo>
                      <a:cubicBezTo>
                        <a:pt x="0" y="37293"/>
                        <a:pt x="8473" y="35129"/>
                        <a:pt x="12356" y="37071"/>
                      </a:cubicBezTo>
                      <a:cubicBezTo>
                        <a:pt x="16784" y="39285"/>
                        <a:pt x="20285" y="43095"/>
                        <a:pt x="24713" y="45309"/>
                      </a:cubicBezTo>
                      <a:cubicBezTo>
                        <a:pt x="39554" y="52729"/>
                        <a:pt x="66459" y="52366"/>
                        <a:pt x="78259" y="53546"/>
                      </a:cubicBezTo>
                      <a:cubicBezTo>
                        <a:pt x="119955" y="67445"/>
                        <a:pt x="94315" y="61118"/>
                        <a:pt x="156518" y="65903"/>
                      </a:cubicBezTo>
                      <a:cubicBezTo>
                        <a:pt x="160637" y="67276"/>
                        <a:pt x="165262" y="67614"/>
                        <a:pt x="168875" y="70022"/>
                      </a:cubicBezTo>
                      <a:cubicBezTo>
                        <a:pt x="189247" y="83604"/>
                        <a:pt x="172910" y="87864"/>
                        <a:pt x="205945" y="90617"/>
                      </a:cubicBezTo>
                      <a:cubicBezTo>
                        <a:pt x="265048" y="95542"/>
                        <a:pt x="239006" y="92398"/>
                        <a:pt x="284205" y="98855"/>
                      </a:cubicBezTo>
                      <a:cubicBezTo>
                        <a:pt x="310221" y="107526"/>
                        <a:pt x="300235" y="107092"/>
                        <a:pt x="313037" y="10709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5" name="フリーフォーム 914"/>
                <p:cNvSpPr/>
                <p:nvPr/>
              </p:nvSpPr>
              <p:spPr>
                <a:xfrm>
                  <a:off x="3723503" y="2702011"/>
                  <a:ext cx="325394" cy="164757"/>
                </a:xfrm>
                <a:custGeom>
                  <a:avLst/>
                  <a:gdLst>
                    <a:gd name="connsiteX0" fmla="*/ 0 w 325394"/>
                    <a:gd name="connsiteY0" fmla="*/ 0 h 164757"/>
                    <a:gd name="connsiteX1" fmla="*/ 4119 w 325394"/>
                    <a:gd name="connsiteY1" fmla="*/ 24713 h 164757"/>
                    <a:gd name="connsiteX2" fmla="*/ 16475 w 325394"/>
                    <a:gd name="connsiteY2" fmla="*/ 28832 h 164757"/>
                    <a:gd name="connsiteX3" fmla="*/ 28832 w 325394"/>
                    <a:gd name="connsiteY3" fmla="*/ 41189 h 164757"/>
                    <a:gd name="connsiteX4" fmla="*/ 53546 w 325394"/>
                    <a:gd name="connsiteY4" fmla="*/ 57665 h 164757"/>
                    <a:gd name="connsiteX5" fmla="*/ 65902 w 325394"/>
                    <a:gd name="connsiteY5" fmla="*/ 65903 h 164757"/>
                    <a:gd name="connsiteX6" fmla="*/ 74140 w 325394"/>
                    <a:gd name="connsiteY6" fmla="*/ 78259 h 164757"/>
                    <a:gd name="connsiteX7" fmla="*/ 86497 w 325394"/>
                    <a:gd name="connsiteY7" fmla="*/ 82378 h 164757"/>
                    <a:gd name="connsiteX8" fmla="*/ 98854 w 325394"/>
                    <a:gd name="connsiteY8" fmla="*/ 90616 h 164757"/>
                    <a:gd name="connsiteX9" fmla="*/ 123567 w 325394"/>
                    <a:gd name="connsiteY9" fmla="*/ 111211 h 164757"/>
                    <a:gd name="connsiteX10" fmla="*/ 135924 w 325394"/>
                    <a:gd name="connsiteY10" fmla="*/ 115330 h 164757"/>
                    <a:gd name="connsiteX11" fmla="*/ 148281 w 325394"/>
                    <a:gd name="connsiteY11" fmla="*/ 123567 h 164757"/>
                    <a:gd name="connsiteX12" fmla="*/ 172994 w 325394"/>
                    <a:gd name="connsiteY12" fmla="*/ 131805 h 164757"/>
                    <a:gd name="connsiteX13" fmla="*/ 185351 w 325394"/>
                    <a:gd name="connsiteY13" fmla="*/ 135924 h 164757"/>
                    <a:gd name="connsiteX14" fmla="*/ 201827 w 325394"/>
                    <a:gd name="connsiteY14" fmla="*/ 140043 h 164757"/>
                    <a:gd name="connsiteX15" fmla="*/ 226540 w 325394"/>
                    <a:gd name="connsiteY15" fmla="*/ 148281 h 164757"/>
                    <a:gd name="connsiteX16" fmla="*/ 238897 w 325394"/>
                    <a:gd name="connsiteY16" fmla="*/ 152400 h 164757"/>
                    <a:gd name="connsiteX17" fmla="*/ 255373 w 325394"/>
                    <a:gd name="connsiteY17" fmla="*/ 156519 h 164757"/>
                    <a:gd name="connsiteX18" fmla="*/ 280086 w 325394"/>
                    <a:gd name="connsiteY18" fmla="*/ 164757 h 164757"/>
                    <a:gd name="connsiteX19" fmla="*/ 325394 w 325394"/>
                    <a:gd name="connsiteY19" fmla="*/ 152400 h 16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5394" h="164757">
                      <a:moveTo>
                        <a:pt x="0" y="0"/>
                      </a:moveTo>
                      <a:cubicBezTo>
                        <a:pt x="1373" y="8238"/>
                        <a:pt x="-24" y="17462"/>
                        <a:pt x="4119" y="24713"/>
                      </a:cubicBezTo>
                      <a:cubicBezTo>
                        <a:pt x="6273" y="28482"/>
                        <a:pt x="12863" y="26424"/>
                        <a:pt x="16475" y="28832"/>
                      </a:cubicBezTo>
                      <a:cubicBezTo>
                        <a:pt x="21322" y="32063"/>
                        <a:pt x="24234" y="37613"/>
                        <a:pt x="28832" y="41189"/>
                      </a:cubicBezTo>
                      <a:cubicBezTo>
                        <a:pt x="36647" y="47268"/>
                        <a:pt x="45308" y="52173"/>
                        <a:pt x="53546" y="57665"/>
                      </a:cubicBezTo>
                      <a:lnTo>
                        <a:pt x="65902" y="65903"/>
                      </a:lnTo>
                      <a:cubicBezTo>
                        <a:pt x="68648" y="70022"/>
                        <a:pt x="70274" y="75167"/>
                        <a:pt x="74140" y="78259"/>
                      </a:cubicBezTo>
                      <a:cubicBezTo>
                        <a:pt x="77530" y="80971"/>
                        <a:pt x="82614" y="80436"/>
                        <a:pt x="86497" y="82378"/>
                      </a:cubicBezTo>
                      <a:cubicBezTo>
                        <a:pt x="90925" y="84592"/>
                        <a:pt x="95051" y="87447"/>
                        <a:pt x="98854" y="90616"/>
                      </a:cubicBezTo>
                      <a:cubicBezTo>
                        <a:pt x="112516" y="102001"/>
                        <a:pt x="108230" y="103542"/>
                        <a:pt x="123567" y="111211"/>
                      </a:cubicBezTo>
                      <a:cubicBezTo>
                        <a:pt x="127450" y="113153"/>
                        <a:pt x="132041" y="113388"/>
                        <a:pt x="135924" y="115330"/>
                      </a:cubicBezTo>
                      <a:cubicBezTo>
                        <a:pt x="140352" y="117544"/>
                        <a:pt x="143757" y="121557"/>
                        <a:pt x="148281" y="123567"/>
                      </a:cubicBezTo>
                      <a:cubicBezTo>
                        <a:pt x="156216" y="127094"/>
                        <a:pt x="164756" y="129059"/>
                        <a:pt x="172994" y="131805"/>
                      </a:cubicBezTo>
                      <a:cubicBezTo>
                        <a:pt x="177113" y="133178"/>
                        <a:pt x="181139" y="134871"/>
                        <a:pt x="185351" y="135924"/>
                      </a:cubicBezTo>
                      <a:cubicBezTo>
                        <a:pt x="190843" y="137297"/>
                        <a:pt x="196405" y="138416"/>
                        <a:pt x="201827" y="140043"/>
                      </a:cubicBezTo>
                      <a:cubicBezTo>
                        <a:pt x="210144" y="142538"/>
                        <a:pt x="218302" y="145535"/>
                        <a:pt x="226540" y="148281"/>
                      </a:cubicBezTo>
                      <a:cubicBezTo>
                        <a:pt x="230659" y="149654"/>
                        <a:pt x="234685" y="151347"/>
                        <a:pt x="238897" y="152400"/>
                      </a:cubicBezTo>
                      <a:cubicBezTo>
                        <a:pt x="244389" y="153773"/>
                        <a:pt x="249951" y="154892"/>
                        <a:pt x="255373" y="156519"/>
                      </a:cubicBezTo>
                      <a:cubicBezTo>
                        <a:pt x="263690" y="159014"/>
                        <a:pt x="280086" y="164757"/>
                        <a:pt x="280086" y="164757"/>
                      </a:cubicBezTo>
                      <a:cubicBezTo>
                        <a:pt x="321016" y="160209"/>
                        <a:pt x="308365" y="169429"/>
                        <a:pt x="325394" y="15240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フリーフォーム 915"/>
                <p:cNvSpPr/>
                <p:nvPr/>
              </p:nvSpPr>
              <p:spPr>
                <a:xfrm>
                  <a:off x="3756454" y="2850292"/>
                  <a:ext cx="317157" cy="94735"/>
                </a:xfrm>
                <a:custGeom>
                  <a:avLst/>
                  <a:gdLst>
                    <a:gd name="connsiteX0" fmla="*/ 168876 w 317157"/>
                    <a:gd name="connsiteY0" fmla="*/ 0 h 94735"/>
                    <a:gd name="connsiteX1" fmla="*/ 123568 w 317157"/>
                    <a:gd name="connsiteY1" fmla="*/ 12357 h 94735"/>
                    <a:gd name="connsiteX2" fmla="*/ 111211 w 317157"/>
                    <a:gd name="connsiteY2" fmla="*/ 16476 h 94735"/>
                    <a:gd name="connsiteX3" fmla="*/ 86497 w 317157"/>
                    <a:gd name="connsiteY3" fmla="*/ 32951 h 94735"/>
                    <a:gd name="connsiteX4" fmla="*/ 74141 w 317157"/>
                    <a:gd name="connsiteY4" fmla="*/ 37070 h 94735"/>
                    <a:gd name="connsiteX5" fmla="*/ 49427 w 317157"/>
                    <a:gd name="connsiteY5" fmla="*/ 53546 h 94735"/>
                    <a:gd name="connsiteX6" fmla="*/ 12357 w 317157"/>
                    <a:gd name="connsiteY6" fmla="*/ 78259 h 94735"/>
                    <a:gd name="connsiteX7" fmla="*/ 0 w 317157"/>
                    <a:gd name="connsiteY7" fmla="*/ 86497 h 94735"/>
                    <a:gd name="connsiteX8" fmla="*/ 12357 w 317157"/>
                    <a:gd name="connsiteY8" fmla="*/ 94735 h 94735"/>
                    <a:gd name="connsiteX9" fmla="*/ 24714 w 317157"/>
                    <a:gd name="connsiteY9" fmla="*/ 86497 h 94735"/>
                    <a:gd name="connsiteX10" fmla="*/ 57665 w 317157"/>
                    <a:gd name="connsiteY10" fmla="*/ 82378 h 94735"/>
                    <a:gd name="connsiteX11" fmla="*/ 144162 w 317157"/>
                    <a:gd name="connsiteY11" fmla="*/ 86497 h 94735"/>
                    <a:gd name="connsiteX12" fmla="*/ 156519 w 317157"/>
                    <a:gd name="connsiteY12" fmla="*/ 90616 h 94735"/>
                    <a:gd name="connsiteX13" fmla="*/ 193589 w 317157"/>
                    <a:gd name="connsiteY13" fmla="*/ 94735 h 94735"/>
                    <a:gd name="connsiteX14" fmla="*/ 275968 w 317157"/>
                    <a:gd name="connsiteY14" fmla="*/ 90616 h 94735"/>
                    <a:gd name="connsiteX15" fmla="*/ 296562 w 317157"/>
                    <a:gd name="connsiteY15" fmla="*/ 86497 h 94735"/>
                    <a:gd name="connsiteX16" fmla="*/ 317157 w 317157"/>
                    <a:gd name="connsiteY16" fmla="*/ 82378 h 9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7157" h="94735">
                      <a:moveTo>
                        <a:pt x="168876" y="0"/>
                      </a:moveTo>
                      <a:cubicBezTo>
                        <a:pt x="139765" y="5822"/>
                        <a:pt x="154924" y="1905"/>
                        <a:pt x="123568" y="12357"/>
                      </a:cubicBezTo>
                      <a:cubicBezTo>
                        <a:pt x="119449" y="13730"/>
                        <a:pt x="114824" y="14068"/>
                        <a:pt x="111211" y="16476"/>
                      </a:cubicBezTo>
                      <a:cubicBezTo>
                        <a:pt x="102973" y="21968"/>
                        <a:pt x="95890" y="29820"/>
                        <a:pt x="86497" y="32951"/>
                      </a:cubicBezTo>
                      <a:cubicBezTo>
                        <a:pt x="82378" y="34324"/>
                        <a:pt x="77936" y="34962"/>
                        <a:pt x="74141" y="37070"/>
                      </a:cubicBezTo>
                      <a:cubicBezTo>
                        <a:pt x="65486" y="41878"/>
                        <a:pt x="57665" y="48054"/>
                        <a:pt x="49427" y="53546"/>
                      </a:cubicBezTo>
                      <a:lnTo>
                        <a:pt x="12357" y="78259"/>
                      </a:lnTo>
                      <a:lnTo>
                        <a:pt x="0" y="86497"/>
                      </a:lnTo>
                      <a:cubicBezTo>
                        <a:pt x="4119" y="89243"/>
                        <a:pt x="7407" y="94735"/>
                        <a:pt x="12357" y="94735"/>
                      </a:cubicBezTo>
                      <a:cubicBezTo>
                        <a:pt x="17307" y="94735"/>
                        <a:pt x="19938" y="87800"/>
                        <a:pt x="24714" y="86497"/>
                      </a:cubicBezTo>
                      <a:cubicBezTo>
                        <a:pt x="35393" y="83584"/>
                        <a:pt x="46681" y="83751"/>
                        <a:pt x="57665" y="82378"/>
                      </a:cubicBezTo>
                      <a:cubicBezTo>
                        <a:pt x="86497" y="83751"/>
                        <a:pt x="115397" y="84100"/>
                        <a:pt x="144162" y="86497"/>
                      </a:cubicBezTo>
                      <a:cubicBezTo>
                        <a:pt x="148489" y="86858"/>
                        <a:pt x="152236" y="89902"/>
                        <a:pt x="156519" y="90616"/>
                      </a:cubicBezTo>
                      <a:cubicBezTo>
                        <a:pt x="168783" y="92660"/>
                        <a:pt x="181232" y="93362"/>
                        <a:pt x="193589" y="94735"/>
                      </a:cubicBezTo>
                      <a:cubicBezTo>
                        <a:pt x="221049" y="93362"/>
                        <a:pt x="248562" y="92809"/>
                        <a:pt x="275968" y="90616"/>
                      </a:cubicBezTo>
                      <a:cubicBezTo>
                        <a:pt x="282946" y="90058"/>
                        <a:pt x="289728" y="88016"/>
                        <a:pt x="296562" y="86497"/>
                      </a:cubicBezTo>
                      <a:cubicBezTo>
                        <a:pt x="316595" y="82045"/>
                        <a:pt x="306837" y="82378"/>
                        <a:pt x="317157" y="823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7" name="フリーフォーム 916"/>
                <p:cNvSpPr/>
                <p:nvPr/>
              </p:nvSpPr>
              <p:spPr>
                <a:xfrm>
                  <a:off x="3880022" y="2965622"/>
                  <a:ext cx="197719" cy="205946"/>
                </a:xfrm>
                <a:custGeom>
                  <a:avLst/>
                  <a:gdLst>
                    <a:gd name="connsiteX0" fmla="*/ 0 w 197719"/>
                    <a:gd name="connsiteY0" fmla="*/ 0 h 205946"/>
                    <a:gd name="connsiteX1" fmla="*/ 4119 w 197719"/>
                    <a:gd name="connsiteY1" fmla="*/ 20594 h 205946"/>
                    <a:gd name="connsiteX2" fmla="*/ 12356 w 197719"/>
                    <a:gd name="connsiteY2" fmla="*/ 45308 h 205946"/>
                    <a:gd name="connsiteX3" fmla="*/ 20594 w 197719"/>
                    <a:gd name="connsiteY3" fmla="*/ 70021 h 205946"/>
                    <a:gd name="connsiteX4" fmla="*/ 28832 w 197719"/>
                    <a:gd name="connsiteY4" fmla="*/ 94735 h 205946"/>
                    <a:gd name="connsiteX5" fmla="*/ 32951 w 197719"/>
                    <a:gd name="connsiteY5" fmla="*/ 107092 h 205946"/>
                    <a:gd name="connsiteX6" fmla="*/ 41189 w 197719"/>
                    <a:gd name="connsiteY6" fmla="*/ 119448 h 205946"/>
                    <a:gd name="connsiteX7" fmla="*/ 49427 w 197719"/>
                    <a:gd name="connsiteY7" fmla="*/ 144162 h 205946"/>
                    <a:gd name="connsiteX8" fmla="*/ 57664 w 197719"/>
                    <a:gd name="connsiteY8" fmla="*/ 156519 h 205946"/>
                    <a:gd name="connsiteX9" fmla="*/ 70021 w 197719"/>
                    <a:gd name="connsiteY9" fmla="*/ 181232 h 205946"/>
                    <a:gd name="connsiteX10" fmla="*/ 94735 w 197719"/>
                    <a:gd name="connsiteY10" fmla="*/ 197708 h 205946"/>
                    <a:gd name="connsiteX11" fmla="*/ 119448 w 197719"/>
                    <a:gd name="connsiteY11" fmla="*/ 205946 h 205946"/>
                    <a:gd name="connsiteX12" fmla="*/ 131805 w 197719"/>
                    <a:gd name="connsiteY12" fmla="*/ 201827 h 205946"/>
                    <a:gd name="connsiteX13" fmla="*/ 148281 w 197719"/>
                    <a:gd name="connsiteY13" fmla="*/ 197708 h 205946"/>
                    <a:gd name="connsiteX14" fmla="*/ 172994 w 197719"/>
                    <a:gd name="connsiteY14" fmla="*/ 181232 h 205946"/>
                    <a:gd name="connsiteX15" fmla="*/ 185351 w 197719"/>
                    <a:gd name="connsiteY15" fmla="*/ 172994 h 205946"/>
                    <a:gd name="connsiteX16" fmla="*/ 193589 w 197719"/>
                    <a:gd name="connsiteY16" fmla="*/ 148281 h 205946"/>
                    <a:gd name="connsiteX17" fmla="*/ 197708 w 197719"/>
                    <a:gd name="connsiteY17" fmla="*/ 131805 h 20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719" h="205946">
                      <a:moveTo>
                        <a:pt x="0" y="0"/>
                      </a:moveTo>
                      <a:cubicBezTo>
                        <a:pt x="1373" y="6865"/>
                        <a:pt x="2277" y="13840"/>
                        <a:pt x="4119" y="20594"/>
                      </a:cubicBezTo>
                      <a:cubicBezTo>
                        <a:pt x="6404" y="28972"/>
                        <a:pt x="9610" y="37070"/>
                        <a:pt x="12356" y="45308"/>
                      </a:cubicBezTo>
                      <a:lnTo>
                        <a:pt x="20594" y="70021"/>
                      </a:lnTo>
                      <a:lnTo>
                        <a:pt x="28832" y="94735"/>
                      </a:lnTo>
                      <a:cubicBezTo>
                        <a:pt x="30205" y="98854"/>
                        <a:pt x="30542" y="103479"/>
                        <a:pt x="32951" y="107092"/>
                      </a:cubicBezTo>
                      <a:lnTo>
                        <a:pt x="41189" y="119448"/>
                      </a:lnTo>
                      <a:cubicBezTo>
                        <a:pt x="43935" y="127686"/>
                        <a:pt x="44611" y="136937"/>
                        <a:pt x="49427" y="144162"/>
                      </a:cubicBezTo>
                      <a:cubicBezTo>
                        <a:pt x="52173" y="148281"/>
                        <a:pt x="55450" y="152091"/>
                        <a:pt x="57664" y="156519"/>
                      </a:cubicBezTo>
                      <a:cubicBezTo>
                        <a:pt x="63213" y="167617"/>
                        <a:pt x="59530" y="172052"/>
                        <a:pt x="70021" y="181232"/>
                      </a:cubicBezTo>
                      <a:cubicBezTo>
                        <a:pt x="77472" y="187752"/>
                        <a:pt x="85342" y="194577"/>
                        <a:pt x="94735" y="197708"/>
                      </a:cubicBezTo>
                      <a:lnTo>
                        <a:pt x="119448" y="205946"/>
                      </a:lnTo>
                      <a:cubicBezTo>
                        <a:pt x="123567" y="204573"/>
                        <a:pt x="127630" y="203020"/>
                        <a:pt x="131805" y="201827"/>
                      </a:cubicBezTo>
                      <a:cubicBezTo>
                        <a:pt x="137248" y="200272"/>
                        <a:pt x="143218" y="200240"/>
                        <a:pt x="148281" y="197708"/>
                      </a:cubicBezTo>
                      <a:cubicBezTo>
                        <a:pt x="157136" y="193280"/>
                        <a:pt x="164756" y="186724"/>
                        <a:pt x="172994" y="181232"/>
                      </a:cubicBezTo>
                      <a:lnTo>
                        <a:pt x="185351" y="172994"/>
                      </a:lnTo>
                      <a:lnTo>
                        <a:pt x="193589" y="148281"/>
                      </a:lnTo>
                      <a:cubicBezTo>
                        <a:pt x="198142" y="134622"/>
                        <a:pt x="197708" y="140266"/>
                        <a:pt x="197708" y="131805"/>
                      </a:cubicBez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8" name="フリーフォーム 917"/>
                <p:cNvSpPr/>
                <p:nvPr/>
              </p:nvSpPr>
              <p:spPr>
                <a:xfrm>
                  <a:off x="3748216" y="2949146"/>
                  <a:ext cx="160638" cy="78259"/>
                </a:xfrm>
                <a:custGeom>
                  <a:avLst/>
                  <a:gdLst>
                    <a:gd name="connsiteX0" fmla="*/ 0 w 160638"/>
                    <a:gd name="connsiteY0" fmla="*/ 0 h 78259"/>
                    <a:gd name="connsiteX1" fmla="*/ 32952 w 160638"/>
                    <a:gd name="connsiteY1" fmla="*/ 24713 h 78259"/>
                    <a:gd name="connsiteX2" fmla="*/ 45308 w 160638"/>
                    <a:gd name="connsiteY2" fmla="*/ 28832 h 78259"/>
                    <a:gd name="connsiteX3" fmla="*/ 70022 w 160638"/>
                    <a:gd name="connsiteY3" fmla="*/ 45308 h 78259"/>
                    <a:gd name="connsiteX4" fmla="*/ 131806 w 160638"/>
                    <a:gd name="connsiteY4" fmla="*/ 65903 h 78259"/>
                    <a:gd name="connsiteX5" fmla="*/ 144162 w 160638"/>
                    <a:gd name="connsiteY5" fmla="*/ 70022 h 78259"/>
                    <a:gd name="connsiteX6" fmla="*/ 156519 w 160638"/>
                    <a:gd name="connsiteY6" fmla="*/ 74140 h 78259"/>
                    <a:gd name="connsiteX7" fmla="*/ 160638 w 160638"/>
                    <a:gd name="connsiteY7" fmla="*/ 78259 h 7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638" h="78259">
                      <a:moveTo>
                        <a:pt x="0" y="0"/>
                      </a:moveTo>
                      <a:cubicBezTo>
                        <a:pt x="5059" y="4047"/>
                        <a:pt x="24204" y="20339"/>
                        <a:pt x="32952" y="24713"/>
                      </a:cubicBezTo>
                      <a:cubicBezTo>
                        <a:pt x="36835" y="26655"/>
                        <a:pt x="41513" y="26724"/>
                        <a:pt x="45308" y="28832"/>
                      </a:cubicBezTo>
                      <a:cubicBezTo>
                        <a:pt x="53963" y="33640"/>
                        <a:pt x="60629" y="42177"/>
                        <a:pt x="70022" y="45308"/>
                      </a:cubicBezTo>
                      <a:lnTo>
                        <a:pt x="131806" y="65903"/>
                      </a:lnTo>
                      <a:lnTo>
                        <a:pt x="144162" y="70022"/>
                      </a:lnTo>
                      <a:cubicBezTo>
                        <a:pt x="148281" y="71395"/>
                        <a:pt x="153449" y="71070"/>
                        <a:pt x="156519" y="74140"/>
                      </a:cubicBezTo>
                      <a:lnTo>
                        <a:pt x="160638" y="78259"/>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9" name="フリーフォーム 918"/>
                <p:cNvSpPr/>
                <p:nvPr/>
              </p:nvSpPr>
              <p:spPr>
                <a:xfrm>
                  <a:off x="4090086" y="2961503"/>
                  <a:ext cx="12360" cy="49427"/>
                </a:xfrm>
                <a:custGeom>
                  <a:avLst/>
                  <a:gdLst>
                    <a:gd name="connsiteX0" fmla="*/ 0 w 12360"/>
                    <a:gd name="connsiteY0" fmla="*/ 49427 h 49427"/>
                    <a:gd name="connsiteX1" fmla="*/ 4119 w 12360"/>
                    <a:gd name="connsiteY1" fmla="*/ 28832 h 49427"/>
                    <a:gd name="connsiteX2" fmla="*/ 12357 w 12360"/>
                    <a:gd name="connsiteY2" fmla="*/ 0 h 49427"/>
                  </a:gdLst>
                  <a:ahLst/>
                  <a:cxnLst>
                    <a:cxn ang="0">
                      <a:pos x="connsiteX0" y="connsiteY0"/>
                    </a:cxn>
                    <a:cxn ang="0">
                      <a:pos x="connsiteX1" y="connsiteY1"/>
                    </a:cxn>
                    <a:cxn ang="0">
                      <a:pos x="connsiteX2" y="connsiteY2"/>
                    </a:cxn>
                  </a:cxnLst>
                  <a:rect l="l" t="t" r="r" b="b"/>
                  <a:pathLst>
                    <a:path w="12360" h="49427">
                      <a:moveTo>
                        <a:pt x="0" y="49427"/>
                      </a:moveTo>
                      <a:cubicBezTo>
                        <a:pt x="1373" y="42562"/>
                        <a:pt x="2277" y="35586"/>
                        <a:pt x="4119" y="28832"/>
                      </a:cubicBezTo>
                      <a:cubicBezTo>
                        <a:pt x="12791" y="-2965"/>
                        <a:pt x="12357" y="13717"/>
                        <a:pt x="12357"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0" name="フリーフォーム 919"/>
                <p:cNvSpPr/>
                <p:nvPr/>
              </p:nvSpPr>
              <p:spPr>
                <a:xfrm>
                  <a:off x="3863546" y="2945027"/>
                  <a:ext cx="251254" cy="33069"/>
                </a:xfrm>
                <a:custGeom>
                  <a:avLst/>
                  <a:gdLst>
                    <a:gd name="connsiteX0" fmla="*/ 0 w 251254"/>
                    <a:gd name="connsiteY0" fmla="*/ 0 h 33069"/>
                    <a:gd name="connsiteX1" fmla="*/ 20595 w 251254"/>
                    <a:gd name="connsiteY1" fmla="*/ 16476 h 33069"/>
                    <a:gd name="connsiteX2" fmla="*/ 45308 w 251254"/>
                    <a:gd name="connsiteY2" fmla="*/ 4119 h 33069"/>
                    <a:gd name="connsiteX3" fmla="*/ 49427 w 251254"/>
                    <a:gd name="connsiteY3" fmla="*/ 20595 h 33069"/>
                    <a:gd name="connsiteX4" fmla="*/ 53546 w 251254"/>
                    <a:gd name="connsiteY4" fmla="*/ 32951 h 33069"/>
                    <a:gd name="connsiteX5" fmla="*/ 102973 w 251254"/>
                    <a:gd name="connsiteY5" fmla="*/ 24714 h 33069"/>
                    <a:gd name="connsiteX6" fmla="*/ 119449 w 251254"/>
                    <a:gd name="connsiteY6" fmla="*/ 24714 h 33069"/>
                    <a:gd name="connsiteX7" fmla="*/ 144162 w 251254"/>
                    <a:gd name="connsiteY7" fmla="*/ 28832 h 33069"/>
                    <a:gd name="connsiteX8" fmla="*/ 160638 w 251254"/>
                    <a:gd name="connsiteY8" fmla="*/ 24714 h 33069"/>
                    <a:gd name="connsiteX9" fmla="*/ 164757 w 251254"/>
                    <a:gd name="connsiteY9" fmla="*/ 12357 h 33069"/>
                    <a:gd name="connsiteX10" fmla="*/ 177113 w 251254"/>
                    <a:gd name="connsiteY10" fmla="*/ 20595 h 33069"/>
                    <a:gd name="connsiteX11" fmla="*/ 189470 w 251254"/>
                    <a:gd name="connsiteY11" fmla="*/ 24714 h 33069"/>
                    <a:gd name="connsiteX12" fmla="*/ 205946 w 251254"/>
                    <a:gd name="connsiteY12" fmla="*/ 20595 h 33069"/>
                    <a:gd name="connsiteX13" fmla="*/ 210065 w 251254"/>
                    <a:gd name="connsiteY13" fmla="*/ 4119 h 33069"/>
                    <a:gd name="connsiteX14" fmla="*/ 214184 w 251254"/>
                    <a:gd name="connsiteY14" fmla="*/ 16476 h 33069"/>
                    <a:gd name="connsiteX15" fmla="*/ 226540 w 251254"/>
                    <a:gd name="connsiteY15" fmla="*/ 20595 h 33069"/>
                    <a:gd name="connsiteX16" fmla="*/ 251254 w 251254"/>
                    <a:gd name="connsiteY16" fmla="*/ 8238 h 3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254" h="33069">
                      <a:moveTo>
                        <a:pt x="0" y="0"/>
                      </a:moveTo>
                      <a:cubicBezTo>
                        <a:pt x="6865" y="5492"/>
                        <a:pt x="12363" y="13389"/>
                        <a:pt x="20595" y="16476"/>
                      </a:cubicBezTo>
                      <a:cubicBezTo>
                        <a:pt x="26051" y="18522"/>
                        <a:pt x="42561" y="5950"/>
                        <a:pt x="45308" y="4119"/>
                      </a:cubicBezTo>
                      <a:cubicBezTo>
                        <a:pt x="46681" y="9611"/>
                        <a:pt x="47872" y="15152"/>
                        <a:pt x="49427" y="20595"/>
                      </a:cubicBezTo>
                      <a:cubicBezTo>
                        <a:pt x="50620" y="24769"/>
                        <a:pt x="49217" y="32618"/>
                        <a:pt x="53546" y="32951"/>
                      </a:cubicBezTo>
                      <a:cubicBezTo>
                        <a:pt x="70200" y="34232"/>
                        <a:pt x="102973" y="24714"/>
                        <a:pt x="102973" y="24714"/>
                      </a:cubicBezTo>
                      <a:cubicBezTo>
                        <a:pt x="119449" y="0"/>
                        <a:pt x="102973" y="16476"/>
                        <a:pt x="119449" y="24714"/>
                      </a:cubicBezTo>
                      <a:cubicBezTo>
                        <a:pt x="126919" y="28449"/>
                        <a:pt x="135924" y="27459"/>
                        <a:pt x="144162" y="28832"/>
                      </a:cubicBezTo>
                      <a:cubicBezTo>
                        <a:pt x="149654" y="27459"/>
                        <a:pt x="156217" y="28250"/>
                        <a:pt x="160638" y="24714"/>
                      </a:cubicBezTo>
                      <a:cubicBezTo>
                        <a:pt x="164028" y="22002"/>
                        <a:pt x="160545" y="13410"/>
                        <a:pt x="164757" y="12357"/>
                      </a:cubicBezTo>
                      <a:cubicBezTo>
                        <a:pt x="169559" y="11156"/>
                        <a:pt x="172685" y="18381"/>
                        <a:pt x="177113" y="20595"/>
                      </a:cubicBezTo>
                      <a:cubicBezTo>
                        <a:pt x="180996" y="22537"/>
                        <a:pt x="185351" y="23341"/>
                        <a:pt x="189470" y="24714"/>
                      </a:cubicBezTo>
                      <a:cubicBezTo>
                        <a:pt x="194962" y="23341"/>
                        <a:pt x="201943" y="24598"/>
                        <a:pt x="205946" y="20595"/>
                      </a:cubicBezTo>
                      <a:cubicBezTo>
                        <a:pt x="209949" y="16592"/>
                        <a:pt x="205002" y="6651"/>
                        <a:pt x="210065" y="4119"/>
                      </a:cubicBezTo>
                      <a:cubicBezTo>
                        <a:pt x="213948" y="2177"/>
                        <a:pt x="211114" y="13406"/>
                        <a:pt x="214184" y="16476"/>
                      </a:cubicBezTo>
                      <a:cubicBezTo>
                        <a:pt x="217254" y="19546"/>
                        <a:pt x="222421" y="19222"/>
                        <a:pt x="226540" y="20595"/>
                      </a:cubicBezTo>
                      <a:cubicBezTo>
                        <a:pt x="250146" y="15874"/>
                        <a:pt x="244004" y="22738"/>
                        <a:pt x="251254" y="8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1" name="フリーフォーム 920"/>
                <p:cNvSpPr/>
                <p:nvPr/>
              </p:nvSpPr>
              <p:spPr>
                <a:xfrm>
                  <a:off x="4390768" y="2038865"/>
                  <a:ext cx="78292" cy="57665"/>
                </a:xfrm>
                <a:custGeom>
                  <a:avLst/>
                  <a:gdLst>
                    <a:gd name="connsiteX0" fmla="*/ 0 w 78292"/>
                    <a:gd name="connsiteY0" fmla="*/ 57665 h 57665"/>
                    <a:gd name="connsiteX1" fmla="*/ 45308 w 78292"/>
                    <a:gd name="connsiteY1" fmla="*/ 24713 h 57665"/>
                    <a:gd name="connsiteX2" fmla="*/ 57664 w 78292"/>
                    <a:gd name="connsiteY2" fmla="*/ 20594 h 57665"/>
                    <a:gd name="connsiteX3" fmla="*/ 65902 w 78292"/>
                    <a:gd name="connsiteY3" fmla="*/ 8238 h 57665"/>
                    <a:gd name="connsiteX4" fmla="*/ 78259 w 78292"/>
                    <a:gd name="connsiteY4" fmla="*/ 0 h 57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92" h="57665">
                      <a:moveTo>
                        <a:pt x="0" y="57665"/>
                      </a:moveTo>
                      <a:cubicBezTo>
                        <a:pt x="8014" y="51254"/>
                        <a:pt x="36154" y="27764"/>
                        <a:pt x="45308" y="24713"/>
                      </a:cubicBezTo>
                      <a:lnTo>
                        <a:pt x="57664" y="20594"/>
                      </a:lnTo>
                      <a:cubicBezTo>
                        <a:pt x="60410" y="16475"/>
                        <a:pt x="62036" y="11330"/>
                        <a:pt x="65902" y="8238"/>
                      </a:cubicBezTo>
                      <a:cubicBezTo>
                        <a:pt x="79562" y="-2689"/>
                        <a:pt x="78259" y="10476"/>
                        <a:pt x="78259"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2" name="フリーフォーム 921"/>
                <p:cNvSpPr/>
                <p:nvPr/>
              </p:nvSpPr>
              <p:spPr>
                <a:xfrm>
                  <a:off x="4057135" y="1964724"/>
                  <a:ext cx="16476" cy="49427"/>
                </a:xfrm>
                <a:custGeom>
                  <a:avLst/>
                  <a:gdLst>
                    <a:gd name="connsiteX0" fmla="*/ 0 w 16476"/>
                    <a:gd name="connsiteY0" fmla="*/ 49427 h 49427"/>
                    <a:gd name="connsiteX1" fmla="*/ 12357 w 16476"/>
                    <a:gd name="connsiteY1" fmla="*/ 16476 h 49427"/>
                    <a:gd name="connsiteX2" fmla="*/ 16476 w 16476"/>
                    <a:gd name="connsiteY2" fmla="*/ 0 h 49427"/>
                  </a:gdLst>
                  <a:ahLst/>
                  <a:cxnLst>
                    <a:cxn ang="0">
                      <a:pos x="connsiteX0" y="connsiteY0"/>
                    </a:cxn>
                    <a:cxn ang="0">
                      <a:pos x="connsiteX1" y="connsiteY1"/>
                    </a:cxn>
                    <a:cxn ang="0">
                      <a:pos x="connsiteX2" y="connsiteY2"/>
                    </a:cxn>
                  </a:cxnLst>
                  <a:rect l="l" t="t" r="r" b="b"/>
                  <a:pathLst>
                    <a:path w="16476" h="49427">
                      <a:moveTo>
                        <a:pt x="0" y="49427"/>
                      </a:moveTo>
                      <a:cubicBezTo>
                        <a:pt x="4354" y="38544"/>
                        <a:pt x="9128" y="27777"/>
                        <a:pt x="12357" y="16476"/>
                      </a:cubicBezTo>
                      <a:cubicBezTo>
                        <a:pt x="13912" y="11033"/>
                        <a:pt x="16476" y="0"/>
                        <a:pt x="16476"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3" name="フリーフォーム 922"/>
                <p:cNvSpPr/>
                <p:nvPr/>
              </p:nvSpPr>
              <p:spPr>
                <a:xfrm>
                  <a:off x="4147751" y="1898822"/>
                  <a:ext cx="17427" cy="70021"/>
                </a:xfrm>
                <a:custGeom>
                  <a:avLst/>
                  <a:gdLst>
                    <a:gd name="connsiteX0" fmla="*/ 0 w 17427"/>
                    <a:gd name="connsiteY0" fmla="*/ 70021 h 70021"/>
                    <a:gd name="connsiteX1" fmla="*/ 12357 w 17427"/>
                    <a:gd name="connsiteY1" fmla="*/ 49427 h 70021"/>
                    <a:gd name="connsiteX2" fmla="*/ 16476 w 17427"/>
                    <a:gd name="connsiteY2" fmla="*/ 0 h 70021"/>
                  </a:gdLst>
                  <a:ahLst/>
                  <a:cxnLst>
                    <a:cxn ang="0">
                      <a:pos x="connsiteX0" y="connsiteY0"/>
                    </a:cxn>
                    <a:cxn ang="0">
                      <a:pos x="connsiteX1" y="connsiteY1"/>
                    </a:cxn>
                    <a:cxn ang="0">
                      <a:pos x="connsiteX2" y="connsiteY2"/>
                    </a:cxn>
                  </a:cxnLst>
                  <a:rect l="l" t="t" r="r" b="b"/>
                  <a:pathLst>
                    <a:path w="17427" h="70021">
                      <a:moveTo>
                        <a:pt x="0" y="70021"/>
                      </a:moveTo>
                      <a:cubicBezTo>
                        <a:pt x="4119" y="63156"/>
                        <a:pt x="8777" y="56587"/>
                        <a:pt x="12357" y="49427"/>
                      </a:cubicBezTo>
                      <a:cubicBezTo>
                        <a:pt x="20384" y="33374"/>
                        <a:pt x="16476" y="18567"/>
                        <a:pt x="16476"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4" name="フリーフォーム 923"/>
                <p:cNvSpPr/>
                <p:nvPr/>
              </p:nvSpPr>
              <p:spPr>
                <a:xfrm>
                  <a:off x="5029200" y="1672281"/>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5" name="フリーフォーム 924"/>
                <p:cNvSpPr/>
                <p:nvPr/>
              </p:nvSpPr>
              <p:spPr>
                <a:xfrm>
                  <a:off x="5193787" y="1635167"/>
                  <a:ext cx="33311" cy="20665"/>
                </a:xfrm>
                <a:custGeom>
                  <a:avLst/>
                  <a:gdLst>
                    <a:gd name="connsiteX0" fmla="*/ 33121 w 33311"/>
                    <a:gd name="connsiteY0" fmla="*/ 20638 h 20665"/>
                    <a:gd name="connsiteX1" fmla="*/ 12527 w 33311"/>
                    <a:gd name="connsiteY1" fmla="*/ 4163 h 20665"/>
                    <a:gd name="connsiteX2" fmla="*/ 170 w 33311"/>
                    <a:gd name="connsiteY2" fmla="*/ 44 h 20665"/>
                    <a:gd name="connsiteX3" fmla="*/ 33121 w 33311"/>
                    <a:gd name="connsiteY3" fmla="*/ 20638 h 20665"/>
                  </a:gdLst>
                  <a:ahLst/>
                  <a:cxnLst>
                    <a:cxn ang="0">
                      <a:pos x="connsiteX0" y="connsiteY0"/>
                    </a:cxn>
                    <a:cxn ang="0">
                      <a:pos x="connsiteX1" y="connsiteY1"/>
                    </a:cxn>
                    <a:cxn ang="0">
                      <a:pos x="connsiteX2" y="connsiteY2"/>
                    </a:cxn>
                    <a:cxn ang="0">
                      <a:pos x="connsiteX3" y="connsiteY3"/>
                    </a:cxn>
                  </a:cxnLst>
                  <a:rect l="l" t="t" r="r" b="b"/>
                  <a:pathLst>
                    <a:path w="33311" h="20665">
                      <a:moveTo>
                        <a:pt x="33121" y="20638"/>
                      </a:moveTo>
                      <a:cubicBezTo>
                        <a:pt x="35181" y="21325"/>
                        <a:pt x="19982" y="8822"/>
                        <a:pt x="12527" y="4163"/>
                      </a:cubicBezTo>
                      <a:cubicBezTo>
                        <a:pt x="8845" y="1862"/>
                        <a:pt x="4201" y="1657"/>
                        <a:pt x="170" y="44"/>
                      </a:cubicBezTo>
                      <a:cubicBezTo>
                        <a:pt x="-2681" y="-1096"/>
                        <a:pt x="31061" y="19951"/>
                        <a:pt x="33121" y="20638"/>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6" name="フリーフォーム 925"/>
                <p:cNvSpPr/>
                <p:nvPr/>
              </p:nvSpPr>
              <p:spPr>
                <a:xfrm>
                  <a:off x="3760573" y="1449859"/>
                  <a:ext cx="873211" cy="667265"/>
                </a:xfrm>
                <a:custGeom>
                  <a:avLst/>
                  <a:gdLst>
                    <a:gd name="connsiteX0" fmla="*/ 218303 w 873211"/>
                    <a:gd name="connsiteY0" fmla="*/ 609600 h 667265"/>
                    <a:gd name="connsiteX1" fmla="*/ 201827 w 873211"/>
                    <a:gd name="connsiteY1" fmla="*/ 630195 h 667265"/>
                    <a:gd name="connsiteX2" fmla="*/ 189470 w 873211"/>
                    <a:gd name="connsiteY2" fmla="*/ 634314 h 667265"/>
                    <a:gd name="connsiteX3" fmla="*/ 164757 w 873211"/>
                    <a:gd name="connsiteY3" fmla="*/ 650790 h 667265"/>
                    <a:gd name="connsiteX4" fmla="*/ 140043 w 873211"/>
                    <a:gd name="connsiteY4" fmla="*/ 659027 h 667265"/>
                    <a:gd name="connsiteX5" fmla="*/ 102973 w 873211"/>
                    <a:gd name="connsiteY5" fmla="*/ 667265 h 667265"/>
                    <a:gd name="connsiteX6" fmla="*/ 53546 w 873211"/>
                    <a:gd name="connsiteY6" fmla="*/ 663146 h 667265"/>
                    <a:gd name="connsiteX7" fmla="*/ 41189 w 873211"/>
                    <a:gd name="connsiteY7" fmla="*/ 654909 h 667265"/>
                    <a:gd name="connsiteX8" fmla="*/ 16476 w 873211"/>
                    <a:gd name="connsiteY8" fmla="*/ 630195 h 667265"/>
                    <a:gd name="connsiteX9" fmla="*/ 8238 w 873211"/>
                    <a:gd name="connsiteY9" fmla="*/ 617838 h 667265"/>
                    <a:gd name="connsiteX10" fmla="*/ 0 w 873211"/>
                    <a:gd name="connsiteY10" fmla="*/ 593125 h 667265"/>
                    <a:gd name="connsiteX11" fmla="*/ 20595 w 873211"/>
                    <a:gd name="connsiteY11" fmla="*/ 576649 h 667265"/>
                    <a:gd name="connsiteX12" fmla="*/ 28832 w 873211"/>
                    <a:gd name="connsiteY12" fmla="*/ 564292 h 667265"/>
                    <a:gd name="connsiteX13" fmla="*/ 41189 w 873211"/>
                    <a:gd name="connsiteY13" fmla="*/ 560173 h 667265"/>
                    <a:gd name="connsiteX14" fmla="*/ 53546 w 873211"/>
                    <a:gd name="connsiteY14" fmla="*/ 551936 h 667265"/>
                    <a:gd name="connsiteX15" fmla="*/ 82378 w 873211"/>
                    <a:gd name="connsiteY15" fmla="*/ 543698 h 667265"/>
                    <a:gd name="connsiteX16" fmla="*/ 107092 w 873211"/>
                    <a:gd name="connsiteY16" fmla="*/ 527222 h 667265"/>
                    <a:gd name="connsiteX17" fmla="*/ 119449 w 873211"/>
                    <a:gd name="connsiteY17" fmla="*/ 518984 h 667265"/>
                    <a:gd name="connsiteX18" fmla="*/ 131805 w 873211"/>
                    <a:gd name="connsiteY18" fmla="*/ 510746 h 667265"/>
                    <a:gd name="connsiteX19" fmla="*/ 144162 w 873211"/>
                    <a:gd name="connsiteY19" fmla="*/ 502509 h 667265"/>
                    <a:gd name="connsiteX20" fmla="*/ 160638 w 873211"/>
                    <a:gd name="connsiteY20" fmla="*/ 477795 h 667265"/>
                    <a:gd name="connsiteX21" fmla="*/ 185351 w 873211"/>
                    <a:gd name="connsiteY21" fmla="*/ 461319 h 667265"/>
                    <a:gd name="connsiteX22" fmla="*/ 201827 w 873211"/>
                    <a:gd name="connsiteY22" fmla="*/ 444844 h 667265"/>
                    <a:gd name="connsiteX23" fmla="*/ 222422 w 873211"/>
                    <a:gd name="connsiteY23" fmla="*/ 428368 h 667265"/>
                    <a:gd name="connsiteX24" fmla="*/ 259492 w 873211"/>
                    <a:gd name="connsiteY24" fmla="*/ 403655 h 667265"/>
                    <a:gd name="connsiteX25" fmla="*/ 271849 w 873211"/>
                    <a:gd name="connsiteY25" fmla="*/ 395417 h 667265"/>
                    <a:gd name="connsiteX26" fmla="*/ 284205 w 873211"/>
                    <a:gd name="connsiteY26" fmla="*/ 391298 h 667265"/>
                    <a:gd name="connsiteX27" fmla="*/ 296562 w 873211"/>
                    <a:gd name="connsiteY27" fmla="*/ 378941 h 667265"/>
                    <a:gd name="connsiteX28" fmla="*/ 321276 w 873211"/>
                    <a:gd name="connsiteY28" fmla="*/ 370703 h 667265"/>
                    <a:gd name="connsiteX29" fmla="*/ 345989 w 873211"/>
                    <a:gd name="connsiteY29" fmla="*/ 362465 h 667265"/>
                    <a:gd name="connsiteX30" fmla="*/ 358346 w 873211"/>
                    <a:gd name="connsiteY30" fmla="*/ 358346 h 667265"/>
                    <a:gd name="connsiteX31" fmla="*/ 395416 w 873211"/>
                    <a:gd name="connsiteY31" fmla="*/ 354227 h 667265"/>
                    <a:gd name="connsiteX32" fmla="*/ 527222 w 873211"/>
                    <a:gd name="connsiteY32" fmla="*/ 350109 h 667265"/>
                    <a:gd name="connsiteX33" fmla="*/ 556054 w 873211"/>
                    <a:gd name="connsiteY33" fmla="*/ 358346 h 667265"/>
                    <a:gd name="connsiteX34" fmla="*/ 576649 w 873211"/>
                    <a:gd name="connsiteY34" fmla="*/ 362465 h 667265"/>
                    <a:gd name="connsiteX35" fmla="*/ 601362 w 873211"/>
                    <a:gd name="connsiteY35" fmla="*/ 370703 h 667265"/>
                    <a:gd name="connsiteX36" fmla="*/ 675503 w 873211"/>
                    <a:gd name="connsiteY36" fmla="*/ 374822 h 667265"/>
                    <a:gd name="connsiteX37" fmla="*/ 745524 w 873211"/>
                    <a:gd name="connsiteY37" fmla="*/ 370703 h 667265"/>
                    <a:gd name="connsiteX38" fmla="*/ 753762 w 873211"/>
                    <a:gd name="connsiteY38" fmla="*/ 358346 h 667265"/>
                    <a:gd name="connsiteX39" fmla="*/ 762000 w 873211"/>
                    <a:gd name="connsiteY39" fmla="*/ 333633 h 667265"/>
                    <a:gd name="connsiteX40" fmla="*/ 770238 w 873211"/>
                    <a:gd name="connsiteY40" fmla="*/ 321276 h 667265"/>
                    <a:gd name="connsiteX41" fmla="*/ 782595 w 873211"/>
                    <a:gd name="connsiteY41" fmla="*/ 275968 h 667265"/>
                    <a:gd name="connsiteX42" fmla="*/ 786713 w 873211"/>
                    <a:gd name="connsiteY42" fmla="*/ 259492 h 667265"/>
                    <a:gd name="connsiteX43" fmla="*/ 790832 w 873211"/>
                    <a:gd name="connsiteY43" fmla="*/ 172995 h 667265"/>
                    <a:gd name="connsiteX44" fmla="*/ 794951 w 873211"/>
                    <a:gd name="connsiteY44" fmla="*/ 160638 h 667265"/>
                    <a:gd name="connsiteX45" fmla="*/ 799070 w 873211"/>
                    <a:gd name="connsiteY45" fmla="*/ 135925 h 667265"/>
                    <a:gd name="connsiteX46" fmla="*/ 807308 w 873211"/>
                    <a:gd name="connsiteY46" fmla="*/ 111211 h 667265"/>
                    <a:gd name="connsiteX47" fmla="*/ 823784 w 873211"/>
                    <a:gd name="connsiteY47" fmla="*/ 86498 h 667265"/>
                    <a:gd name="connsiteX48" fmla="*/ 832022 w 873211"/>
                    <a:gd name="connsiteY48" fmla="*/ 61784 h 667265"/>
                    <a:gd name="connsiteX49" fmla="*/ 844378 w 873211"/>
                    <a:gd name="connsiteY49" fmla="*/ 20595 h 667265"/>
                    <a:gd name="connsiteX50" fmla="*/ 848497 w 873211"/>
                    <a:gd name="connsiteY50" fmla="*/ 8238 h 667265"/>
                    <a:gd name="connsiteX51" fmla="*/ 873211 w 873211"/>
                    <a:gd name="connsiteY51" fmla="*/ 0 h 6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73211" h="667265">
                      <a:moveTo>
                        <a:pt x="218303" y="609600"/>
                      </a:moveTo>
                      <a:cubicBezTo>
                        <a:pt x="212811" y="616465"/>
                        <a:pt x="208502" y="624474"/>
                        <a:pt x="201827" y="630195"/>
                      </a:cubicBezTo>
                      <a:cubicBezTo>
                        <a:pt x="198530" y="633021"/>
                        <a:pt x="193265" y="632205"/>
                        <a:pt x="189470" y="634314"/>
                      </a:cubicBezTo>
                      <a:cubicBezTo>
                        <a:pt x="180815" y="639122"/>
                        <a:pt x="174150" y="647660"/>
                        <a:pt x="164757" y="650790"/>
                      </a:cubicBezTo>
                      <a:cubicBezTo>
                        <a:pt x="156519" y="653536"/>
                        <a:pt x="148467" y="656921"/>
                        <a:pt x="140043" y="659027"/>
                      </a:cubicBezTo>
                      <a:cubicBezTo>
                        <a:pt x="116776" y="664844"/>
                        <a:pt x="129119" y="662036"/>
                        <a:pt x="102973" y="667265"/>
                      </a:cubicBezTo>
                      <a:cubicBezTo>
                        <a:pt x="86497" y="665892"/>
                        <a:pt x="69758" y="666388"/>
                        <a:pt x="53546" y="663146"/>
                      </a:cubicBezTo>
                      <a:cubicBezTo>
                        <a:pt x="48692" y="662175"/>
                        <a:pt x="44889" y="658198"/>
                        <a:pt x="41189" y="654909"/>
                      </a:cubicBezTo>
                      <a:cubicBezTo>
                        <a:pt x="32482" y="647169"/>
                        <a:pt x="22938" y="639888"/>
                        <a:pt x="16476" y="630195"/>
                      </a:cubicBezTo>
                      <a:cubicBezTo>
                        <a:pt x="13730" y="626076"/>
                        <a:pt x="10249" y="622362"/>
                        <a:pt x="8238" y="617838"/>
                      </a:cubicBezTo>
                      <a:cubicBezTo>
                        <a:pt x="4711" y="609903"/>
                        <a:pt x="0" y="593125"/>
                        <a:pt x="0" y="593125"/>
                      </a:cubicBezTo>
                      <a:cubicBezTo>
                        <a:pt x="23611" y="557709"/>
                        <a:pt x="-7829" y="599389"/>
                        <a:pt x="20595" y="576649"/>
                      </a:cubicBezTo>
                      <a:cubicBezTo>
                        <a:pt x="24460" y="573557"/>
                        <a:pt x="24967" y="567384"/>
                        <a:pt x="28832" y="564292"/>
                      </a:cubicBezTo>
                      <a:cubicBezTo>
                        <a:pt x="32222" y="561580"/>
                        <a:pt x="37306" y="562115"/>
                        <a:pt x="41189" y="560173"/>
                      </a:cubicBezTo>
                      <a:cubicBezTo>
                        <a:pt x="45617" y="557959"/>
                        <a:pt x="48996" y="553886"/>
                        <a:pt x="53546" y="551936"/>
                      </a:cubicBezTo>
                      <a:cubicBezTo>
                        <a:pt x="62877" y="547937"/>
                        <a:pt x="73361" y="548708"/>
                        <a:pt x="82378" y="543698"/>
                      </a:cubicBezTo>
                      <a:cubicBezTo>
                        <a:pt x="91033" y="538890"/>
                        <a:pt x="98854" y="532714"/>
                        <a:pt x="107092" y="527222"/>
                      </a:cubicBezTo>
                      <a:lnTo>
                        <a:pt x="119449" y="518984"/>
                      </a:lnTo>
                      <a:lnTo>
                        <a:pt x="131805" y="510746"/>
                      </a:lnTo>
                      <a:lnTo>
                        <a:pt x="144162" y="502509"/>
                      </a:lnTo>
                      <a:cubicBezTo>
                        <a:pt x="149654" y="494271"/>
                        <a:pt x="152400" y="483287"/>
                        <a:pt x="160638" y="477795"/>
                      </a:cubicBezTo>
                      <a:lnTo>
                        <a:pt x="185351" y="461319"/>
                      </a:lnTo>
                      <a:cubicBezTo>
                        <a:pt x="194338" y="434360"/>
                        <a:pt x="181856" y="460821"/>
                        <a:pt x="201827" y="444844"/>
                      </a:cubicBezTo>
                      <a:cubicBezTo>
                        <a:pt x="228443" y="423551"/>
                        <a:pt x="191362" y="438721"/>
                        <a:pt x="222422" y="428368"/>
                      </a:cubicBezTo>
                      <a:lnTo>
                        <a:pt x="259492" y="403655"/>
                      </a:lnTo>
                      <a:cubicBezTo>
                        <a:pt x="263611" y="400909"/>
                        <a:pt x="267153" y="396983"/>
                        <a:pt x="271849" y="395417"/>
                      </a:cubicBezTo>
                      <a:lnTo>
                        <a:pt x="284205" y="391298"/>
                      </a:lnTo>
                      <a:cubicBezTo>
                        <a:pt x="288324" y="387179"/>
                        <a:pt x="291470" y="381770"/>
                        <a:pt x="296562" y="378941"/>
                      </a:cubicBezTo>
                      <a:cubicBezTo>
                        <a:pt x="304153" y="374724"/>
                        <a:pt x="313038" y="373449"/>
                        <a:pt x="321276" y="370703"/>
                      </a:cubicBezTo>
                      <a:lnTo>
                        <a:pt x="345989" y="362465"/>
                      </a:lnTo>
                      <a:cubicBezTo>
                        <a:pt x="350108" y="361092"/>
                        <a:pt x="354031" y="358825"/>
                        <a:pt x="358346" y="358346"/>
                      </a:cubicBezTo>
                      <a:lnTo>
                        <a:pt x="395416" y="354227"/>
                      </a:lnTo>
                      <a:cubicBezTo>
                        <a:pt x="454021" y="334694"/>
                        <a:pt x="411453" y="345656"/>
                        <a:pt x="527222" y="350109"/>
                      </a:cubicBezTo>
                      <a:cubicBezTo>
                        <a:pt x="540980" y="354694"/>
                        <a:pt x="540541" y="354899"/>
                        <a:pt x="556054" y="358346"/>
                      </a:cubicBezTo>
                      <a:cubicBezTo>
                        <a:pt x="562888" y="359865"/>
                        <a:pt x="569895" y="360623"/>
                        <a:pt x="576649" y="362465"/>
                      </a:cubicBezTo>
                      <a:cubicBezTo>
                        <a:pt x="585026" y="364750"/>
                        <a:pt x="592692" y="370221"/>
                        <a:pt x="601362" y="370703"/>
                      </a:cubicBezTo>
                      <a:lnTo>
                        <a:pt x="675503" y="374822"/>
                      </a:lnTo>
                      <a:cubicBezTo>
                        <a:pt x="698843" y="373449"/>
                        <a:pt x="722645" y="375520"/>
                        <a:pt x="745524" y="370703"/>
                      </a:cubicBezTo>
                      <a:cubicBezTo>
                        <a:pt x="750368" y="369683"/>
                        <a:pt x="751751" y="362870"/>
                        <a:pt x="753762" y="358346"/>
                      </a:cubicBezTo>
                      <a:cubicBezTo>
                        <a:pt x="757289" y="350411"/>
                        <a:pt x="757183" y="340858"/>
                        <a:pt x="762000" y="333633"/>
                      </a:cubicBezTo>
                      <a:cubicBezTo>
                        <a:pt x="764746" y="329514"/>
                        <a:pt x="768227" y="325800"/>
                        <a:pt x="770238" y="321276"/>
                      </a:cubicBezTo>
                      <a:cubicBezTo>
                        <a:pt x="778810" y="301990"/>
                        <a:pt x="778289" y="295347"/>
                        <a:pt x="782595" y="275968"/>
                      </a:cubicBezTo>
                      <a:cubicBezTo>
                        <a:pt x="783823" y="270442"/>
                        <a:pt x="785340" y="264984"/>
                        <a:pt x="786713" y="259492"/>
                      </a:cubicBezTo>
                      <a:cubicBezTo>
                        <a:pt x="788086" y="230660"/>
                        <a:pt x="788435" y="201760"/>
                        <a:pt x="790832" y="172995"/>
                      </a:cubicBezTo>
                      <a:cubicBezTo>
                        <a:pt x="791193" y="168668"/>
                        <a:pt x="794009" y="164876"/>
                        <a:pt x="794951" y="160638"/>
                      </a:cubicBezTo>
                      <a:cubicBezTo>
                        <a:pt x="796763" y="152486"/>
                        <a:pt x="797044" y="144027"/>
                        <a:pt x="799070" y="135925"/>
                      </a:cubicBezTo>
                      <a:cubicBezTo>
                        <a:pt x="801176" y="127501"/>
                        <a:pt x="802491" y="118436"/>
                        <a:pt x="807308" y="111211"/>
                      </a:cubicBezTo>
                      <a:cubicBezTo>
                        <a:pt x="812800" y="102973"/>
                        <a:pt x="820653" y="95891"/>
                        <a:pt x="823784" y="86498"/>
                      </a:cubicBezTo>
                      <a:cubicBezTo>
                        <a:pt x="826530" y="78260"/>
                        <a:pt x="829916" y="70208"/>
                        <a:pt x="832022" y="61784"/>
                      </a:cubicBezTo>
                      <a:cubicBezTo>
                        <a:pt x="838246" y="36888"/>
                        <a:pt x="834352" y="50674"/>
                        <a:pt x="844378" y="20595"/>
                      </a:cubicBezTo>
                      <a:cubicBezTo>
                        <a:pt x="845751" y="16476"/>
                        <a:pt x="844378" y="9611"/>
                        <a:pt x="848497" y="8238"/>
                      </a:cubicBezTo>
                      <a:lnTo>
                        <a:pt x="873211"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7" name="フリーフォーム 926"/>
                <p:cNvSpPr/>
                <p:nvPr/>
              </p:nvSpPr>
              <p:spPr>
                <a:xfrm>
                  <a:off x="3978876" y="1952368"/>
                  <a:ext cx="218302" cy="160637"/>
                </a:xfrm>
                <a:custGeom>
                  <a:avLst/>
                  <a:gdLst>
                    <a:gd name="connsiteX0" fmla="*/ 0 w 218302"/>
                    <a:gd name="connsiteY0" fmla="*/ 115329 h 160637"/>
                    <a:gd name="connsiteX1" fmla="*/ 4119 w 218302"/>
                    <a:gd name="connsiteY1" fmla="*/ 144162 h 160637"/>
                    <a:gd name="connsiteX2" fmla="*/ 28832 w 218302"/>
                    <a:gd name="connsiteY2" fmla="*/ 160637 h 160637"/>
                    <a:gd name="connsiteX3" fmla="*/ 65902 w 218302"/>
                    <a:gd name="connsiteY3" fmla="*/ 156518 h 160637"/>
                    <a:gd name="connsiteX4" fmla="*/ 82378 w 218302"/>
                    <a:gd name="connsiteY4" fmla="*/ 152400 h 160637"/>
                    <a:gd name="connsiteX5" fmla="*/ 127686 w 218302"/>
                    <a:gd name="connsiteY5" fmla="*/ 144162 h 160637"/>
                    <a:gd name="connsiteX6" fmla="*/ 164756 w 218302"/>
                    <a:gd name="connsiteY6" fmla="*/ 131805 h 160637"/>
                    <a:gd name="connsiteX7" fmla="*/ 177113 w 218302"/>
                    <a:gd name="connsiteY7" fmla="*/ 127686 h 160637"/>
                    <a:gd name="connsiteX8" fmla="*/ 189470 w 218302"/>
                    <a:gd name="connsiteY8" fmla="*/ 123567 h 160637"/>
                    <a:gd name="connsiteX9" fmla="*/ 210065 w 218302"/>
                    <a:gd name="connsiteY9" fmla="*/ 102973 h 160637"/>
                    <a:gd name="connsiteX10" fmla="*/ 218302 w 218302"/>
                    <a:gd name="connsiteY10" fmla="*/ 90616 h 160637"/>
                    <a:gd name="connsiteX11" fmla="*/ 210065 w 218302"/>
                    <a:gd name="connsiteY11" fmla="*/ 61783 h 160637"/>
                    <a:gd name="connsiteX12" fmla="*/ 185351 w 218302"/>
                    <a:gd name="connsiteY12" fmla="*/ 45308 h 160637"/>
                    <a:gd name="connsiteX13" fmla="*/ 123567 w 218302"/>
                    <a:gd name="connsiteY13" fmla="*/ 49427 h 160637"/>
                    <a:gd name="connsiteX14" fmla="*/ 82378 w 218302"/>
                    <a:gd name="connsiteY14" fmla="*/ 61783 h 160637"/>
                    <a:gd name="connsiteX15" fmla="*/ 53546 w 218302"/>
                    <a:gd name="connsiteY15" fmla="*/ 70021 h 160637"/>
                    <a:gd name="connsiteX16" fmla="*/ 28832 w 218302"/>
                    <a:gd name="connsiteY16" fmla="*/ 78259 h 160637"/>
                    <a:gd name="connsiteX17" fmla="*/ 41189 w 218302"/>
                    <a:gd name="connsiteY17" fmla="*/ 74140 h 160637"/>
                    <a:gd name="connsiteX18" fmla="*/ 65902 w 218302"/>
                    <a:gd name="connsiteY18" fmla="*/ 61783 h 160637"/>
                    <a:gd name="connsiteX19" fmla="*/ 78259 w 218302"/>
                    <a:gd name="connsiteY19" fmla="*/ 53546 h 160637"/>
                    <a:gd name="connsiteX20" fmla="*/ 102973 w 218302"/>
                    <a:gd name="connsiteY20" fmla="*/ 45308 h 160637"/>
                    <a:gd name="connsiteX21" fmla="*/ 127686 w 218302"/>
                    <a:gd name="connsiteY21" fmla="*/ 37070 h 160637"/>
                    <a:gd name="connsiteX22" fmla="*/ 140043 w 218302"/>
                    <a:gd name="connsiteY22" fmla="*/ 32951 h 160637"/>
                    <a:gd name="connsiteX23" fmla="*/ 164756 w 218302"/>
                    <a:gd name="connsiteY23" fmla="*/ 16475 h 160637"/>
                    <a:gd name="connsiteX24" fmla="*/ 177113 w 218302"/>
                    <a:gd name="connsiteY24" fmla="*/ 8237 h 160637"/>
                    <a:gd name="connsiteX25" fmla="*/ 185351 w 218302"/>
                    <a:gd name="connsiteY25" fmla="*/ 0 h 16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302" h="160637">
                      <a:moveTo>
                        <a:pt x="0" y="115329"/>
                      </a:moveTo>
                      <a:cubicBezTo>
                        <a:pt x="1373" y="124940"/>
                        <a:pt x="-1093" y="135971"/>
                        <a:pt x="4119" y="144162"/>
                      </a:cubicBezTo>
                      <a:cubicBezTo>
                        <a:pt x="9434" y="152515"/>
                        <a:pt x="28832" y="160637"/>
                        <a:pt x="28832" y="160637"/>
                      </a:cubicBezTo>
                      <a:cubicBezTo>
                        <a:pt x="41189" y="159264"/>
                        <a:pt x="53614" y="158408"/>
                        <a:pt x="65902" y="156518"/>
                      </a:cubicBezTo>
                      <a:cubicBezTo>
                        <a:pt x="71497" y="155657"/>
                        <a:pt x="76808" y="153413"/>
                        <a:pt x="82378" y="152400"/>
                      </a:cubicBezTo>
                      <a:cubicBezTo>
                        <a:pt x="109374" y="147492"/>
                        <a:pt x="106130" y="150629"/>
                        <a:pt x="127686" y="144162"/>
                      </a:cubicBezTo>
                      <a:cubicBezTo>
                        <a:pt x="127714" y="144154"/>
                        <a:pt x="158563" y="133869"/>
                        <a:pt x="164756" y="131805"/>
                      </a:cubicBezTo>
                      <a:lnTo>
                        <a:pt x="177113" y="127686"/>
                      </a:lnTo>
                      <a:lnTo>
                        <a:pt x="189470" y="123567"/>
                      </a:lnTo>
                      <a:cubicBezTo>
                        <a:pt x="211441" y="90610"/>
                        <a:pt x="182602" y="130436"/>
                        <a:pt x="210065" y="102973"/>
                      </a:cubicBezTo>
                      <a:cubicBezTo>
                        <a:pt x="213565" y="99473"/>
                        <a:pt x="215556" y="94735"/>
                        <a:pt x="218302" y="90616"/>
                      </a:cubicBezTo>
                      <a:cubicBezTo>
                        <a:pt x="218267" y="90477"/>
                        <a:pt x="212033" y="63751"/>
                        <a:pt x="210065" y="61783"/>
                      </a:cubicBezTo>
                      <a:cubicBezTo>
                        <a:pt x="203064" y="54782"/>
                        <a:pt x="185351" y="45308"/>
                        <a:pt x="185351" y="45308"/>
                      </a:cubicBezTo>
                      <a:cubicBezTo>
                        <a:pt x="164756" y="46681"/>
                        <a:pt x="144094" y="47266"/>
                        <a:pt x="123567" y="49427"/>
                      </a:cubicBezTo>
                      <a:cubicBezTo>
                        <a:pt x="114474" y="50384"/>
                        <a:pt x="88216" y="59837"/>
                        <a:pt x="82378" y="61783"/>
                      </a:cubicBezTo>
                      <a:cubicBezTo>
                        <a:pt x="40815" y="75636"/>
                        <a:pt x="105310" y="54492"/>
                        <a:pt x="53546" y="70021"/>
                      </a:cubicBezTo>
                      <a:cubicBezTo>
                        <a:pt x="45229" y="72516"/>
                        <a:pt x="37070" y="75513"/>
                        <a:pt x="28832" y="78259"/>
                      </a:cubicBezTo>
                      <a:cubicBezTo>
                        <a:pt x="24713" y="79632"/>
                        <a:pt x="37576" y="76548"/>
                        <a:pt x="41189" y="74140"/>
                      </a:cubicBezTo>
                      <a:cubicBezTo>
                        <a:pt x="76595" y="50536"/>
                        <a:pt x="31804" y="78831"/>
                        <a:pt x="65902" y="61783"/>
                      </a:cubicBezTo>
                      <a:cubicBezTo>
                        <a:pt x="70330" y="59569"/>
                        <a:pt x="73735" y="55556"/>
                        <a:pt x="78259" y="53546"/>
                      </a:cubicBezTo>
                      <a:cubicBezTo>
                        <a:pt x="86194" y="50019"/>
                        <a:pt x="94735" y="48054"/>
                        <a:pt x="102973" y="45308"/>
                      </a:cubicBezTo>
                      <a:lnTo>
                        <a:pt x="127686" y="37070"/>
                      </a:lnTo>
                      <a:cubicBezTo>
                        <a:pt x="131805" y="35697"/>
                        <a:pt x="136430" y="35359"/>
                        <a:pt x="140043" y="32951"/>
                      </a:cubicBezTo>
                      <a:lnTo>
                        <a:pt x="164756" y="16475"/>
                      </a:lnTo>
                      <a:cubicBezTo>
                        <a:pt x="168875" y="13729"/>
                        <a:pt x="173612" y="11737"/>
                        <a:pt x="177113" y="8237"/>
                      </a:cubicBezTo>
                      <a:lnTo>
                        <a:pt x="185351"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8" name="フリーフォーム 927"/>
                <p:cNvSpPr/>
                <p:nvPr/>
              </p:nvSpPr>
              <p:spPr>
                <a:xfrm>
                  <a:off x="4625546" y="1449859"/>
                  <a:ext cx="1267814" cy="745525"/>
                </a:xfrm>
                <a:custGeom>
                  <a:avLst/>
                  <a:gdLst>
                    <a:gd name="connsiteX0" fmla="*/ 0 w 1267814"/>
                    <a:gd name="connsiteY0" fmla="*/ 0 h 745525"/>
                    <a:gd name="connsiteX1" fmla="*/ 20595 w 1267814"/>
                    <a:gd name="connsiteY1" fmla="*/ 4119 h 745525"/>
                    <a:gd name="connsiteX2" fmla="*/ 45308 w 1267814"/>
                    <a:gd name="connsiteY2" fmla="*/ 12357 h 745525"/>
                    <a:gd name="connsiteX3" fmla="*/ 57665 w 1267814"/>
                    <a:gd name="connsiteY3" fmla="*/ 24714 h 745525"/>
                    <a:gd name="connsiteX4" fmla="*/ 70022 w 1267814"/>
                    <a:gd name="connsiteY4" fmla="*/ 32952 h 745525"/>
                    <a:gd name="connsiteX5" fmla="*/ 78259 w 1267814"/>
                    <a:gd name="connsiteY5" fmla="*/ 45309 h 745525"/>
                    <a:gd name="connsiteX6" fmla="*/ 102973 w 1267814"/>
                    <a:gd name="connsiteY6" fmla="*/ 61784 h 745525"/>
                    <a:gd name="connsiteX7" fmla="*/ 115330 w 1267814"/>
                    <a:gd name="connsiteY7" fmla="*/ 70022 h 745525"/>
                    <a:gd name="connsiteX8" fmla="*/ 127686 w 1267814"/>
                    <a:gd name="connsiteY8" fmla="*/ 78260 h 745525"/>
                    <a:gd name="connsiteX9" fmla="*/ 148281 w 1267814"/>
                    <a:gd name="connsiteY9" fmla="*/ 115330 h 745525"/>
                    <a:gd name="connsiteX10" fmla="*/ 172995 w 1267814"/>
                    <a:gd name="connsiteY10" fmla="*/ 135925 h 745525"/>
                    <a:gd name="connsiteX11" fmla="*/ 193589 w 1267814"/>
                    <a:gd name="connsiteY11" fmla="*/ 156519 h 745525"/>
                    <a:gd name="connsiteX12" fmla="*/ 214184 w 1267814"/>
                    <a:gd name="connsiteY12" fmla="*/ 152400 h 745525"/>
                    <a:gd name="connsiteX13" fmla="*/ 238897 w 1267814"/>
                    <a:gd name="connsiteY13" fmla="*/ 144163 h 745525"/>
                    <a:gd name="connsiteX14" fmla="*/ 280086 w 1267814"/>
                    <a:gd name="connsiteY14" fmla="*/ 140044 h 745525"/>
                    <a:gd name="connsiteX15" fmla="*/ 292443 w 1267814"/>
                    <a:gd name="connsiteY15" fmla="*/ 135925 h 745525"/>
                    <a:gd name="connsiteX16" fmla="*/ 308919 w 1267814"/>
                    <a:gd name="connsiteY16" fmla="*/ 131806 h 745525"/>
                    <a:gd name="connsiteX17" fmla="*/ 333632 w 1267814"/>
                    <a:gd name="connsiteY17" fmla="*/ 115330 h 745525"/>
                    <a:gd name="connsiteX18" fmla="*/ 358346 w 1267814"/>
                    <a:gd name="connsiteY18" fmla="*/ 107092 h 745525"/>
                    <a:gd name="connsiteX19" fmla="*/ 370703 w 1267814"/>
                    <a:gd name="connsiteY19" fmla="*/ 102973 h 745525"/>
                    <a:gd name="connsiteX20" fmla="*/ 436605 w 1267814"/>
                    <a:gd name="connsiteY20" fmla="*/ 94736 h 745525"/>
                    <a:gd name="connsiteX21" fmla="*/ 453081 w 1267814"/>
                    <a:gd name="connsiteY21" fmla="*/ 90617 h 745525"/>
                    <a:gd name="connsiteX22" fmla="*/ 498389 w 1267814"/>
                    <a:gd name="connsiteY22" fmla="*/ 78260 h 745525"/>
                    <a:gd name="connsiteX23" fmla="*/ 523103 w 1267814"/>
                    <a:gd name="connsiteY23" fmla="*/ 74141 h 745525"/>
                    <a:gd name="connsiteX24" fmla="*/ 551935 w 1267814"/>
                    <a:gd name="connsiteY24" fmla="*/ 65903 h 745525"/>
                    <a:gd name="connsiteX25" fmla="*/ 576649 w 1267814"/>
                    <a:gd name="connsiteY25" fmla="*/ 57665 h 745525"/>
                    <a:gd name="connsiteX26" fmla="*/ 589005 w 1267814"/>
                    <a:gd name="connsiteY26" fmla="*/ 53546 h 745525"/>
                    <a:gd name="connsiteX27" fmla="*/ 601362 w 1267814"/>
                    <a:gd name="connsiteY27" fmla="*/ 45309 h 745525"/>
                    <a:gd name="connsiteX28" fmla="*/ 626076 w 1267814"/>
                    <a:gd name="connsiteY28" fmla="*/ 37071 h 745525"/>
                    <a:gd name="connsiteX29" fmla="*/ 638432 w 1267814"/>
                    <a:gd name="connsiteY29" fmla="*/ 32952 h 745525"/>
                    <a:gd name="connsiteX30" fmla="*/ 914400 w 1267814"/>
                    <a:gd name="connsiteY30" fmla="*/ 41190 h 745525"/>
                    <a:gd name="connsiteX31" fmla="*/ 930876 w 1267814"/>
                    <a:gd name="connsiteY31" fmla="*/ 45309 h 745525"/>
                    <a:gd name="connsiteX32" fmla="*/ 951470 w 1267814"/>
                    <a:gd name="connsiteY32" fmla="*/ 49427 h 745525"/>
                    <a:gd name="connsiteX33" fmla="*/ 1033849 w 1267814"/>
                    <a:gd name="connsiteY33" fmla="*/ 57665 h 745525"/>
                    <a:gd name="connsiteX34" fmla="*/ 1107989 w 1267814"/>
                    <a:gd name="connsiteY34" fmla="*/ 65903 h 745525"/>
                    <a:gd name="connsiteX35" fmla="*/ 1120346 w 1267814"/>
                    <a:gd name="connsiteY35" fmla="*/ 70022 h 745525"/>
                    <a:gd name="connsiteX36" fmla="*/ 1136822 w 1267814"/>
                    <a:gd name="connsiteY36" fmla="*/ 90617 h 745525"/>
                    <a:gd name="connsiteX37" fmla="*/ 1140940 w 1267814"/>
                    <a:gd name="connsiteY37" fmla="*/ 102973 h 745525"/>
                    <a:gd name="connsiteX38" fmla="*/ 1153297 w 1267814"/>
                    <a:gd name="connsiteY38" fmla="*/ 107092 h 745525"/>
                    <a:gd name="connsiteX39" fmla="*/ 1165654 w 1267814"/>
                    <a:gd name="connsiteY39" fmla="*/ 115330 h 745525"/>
                    <a:gd name="connsiteX40" fmla="*/ 1173892 w 1267814"/>
                    <a:gd name="connsiteY40" fmla="*/ 156519 h 745525"/>
                    <a:gd name="connsiteX41" fmla="*/ 1182130 w 1267814"/>
                    <a:gd name="connsiteY41" fmla="*/ 181233 h 745525"/>
                    <a:gd name="connsiteX42" fmla="*/ 1178011 w 1267814"/>
                    <a:gd name="connsiteY42" fmla="*/ 226541 h 745525"/>
                    <a:gd name="connsiteX43" fmla="*/ 1186249 w 1267814"/>
                    <a:gd name="connsiteY43" fmla="*/ 432487 h 745525"/>
                    <a:gd name="connsiteX44" fmla="*/ 1190368 w 1267814"/>
                    <a:gd name="connsiteY44" fmla="*/ 572530 h 745525"/>
                    <a:gd name="connsiteX45" fmla="*/ 1198605 w 1267814"/>
                    <a:gd name="connsiteY45" fmla="*/ 584887 h 745525"/>
                    <a:gd name="connsiteX46" fmla="*/ 1202724 w 1267814"/>
                    <a:gd name="connsiteY46" fmla="*/ 597244 h 745525"/>
                    <a:gd name="connsiteX47" fmla="*/ 1231557 w 1267814"/>
                    <a:gd name="connsiteY47" fmla="*/ 630195 h 745525"/>
                    <a:gd name="connsiteX48" fmla="*/ 1252151 w 1267814"/>
                    <a:gd name="connsiteY48" fmla="*/ 659027 h 745525"/>
                    <a:gd name="connsiteX49" fmla="*/ 1260389 w 1267814"/>
                    <a:gd name="connsiteY49" fmla="*/ 708455 h 745525"/>
                    <a:gd name="connsiteX50" fmla="*/ 1239795 w 1267814"/>
                    <a:gd name="connsiteY50" fmla="*/ 741406 h 745525"/>
                    <a:gd name="connsiteX51" fmla="*/ 1227438 w 1267814"/>
                    <a:gd name="connsiteY51" fmla="*/ 745525 h 745525"/>
                    <a:gd name="connsiteX52" fmla="*/ 1190368 w 1267814"/>
                    <a:gd name="connsiteY52" fmla="*/ 733168 h 745525"/>
                    <a:gd name="connsiteX53" fmla="*/ 1178011 w 1267814"/>
                    <a:gd name="connsiteY53" fmla="*/ 729049 h 745525"/>
                    <a:gd name="connsiteX54" fmla="*/ 1157416 w 1267814"/>
                    <a:gd name="connsiteY54" fmla="*/ 712573 h 74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7814" h="745525">
                      <a:moveTo>
                        <a:pt x="0" y="0"/>
                      </a:moveTo>
                      <a:cubicBezTo>
                        <a:pt x="6865" y="1373"/>
                        <a:pt x="13841" y="2277"/>
                        <a:pt x="20595" y="4119"/>
                      </a:cubicBezTo>
                      <a:cubicBezTo>
                        <a:pt x="28972" y="6404"/>
                        <a:pt x="45308" y="12357"/>
                        <a:pt x="45308" y="12357"/>
                      </a:cubicBezTo>
                      <a:cubicBezTo>
                        <a:pt x="49427" y="16476"/>
                        <a:pt x="53190" y="20985"/>
                        <a:pt x="57665" y="24714"/>
                      </a:cubicBezTo>
                      <a:cubicBezTo>
                        <a:pt x="61468" y="27883"/>
                        <a:pt x="66522" y="29451"/>
                        <a:pt x="70022" y="32952"/>
                      </a:cubicBezTo>
                      <a:cubicBezTo>
                        <a:pt x="73522" y="36452"/>
                        <a:pt x="74534" y="42049"/>
                        <a:pt x="78259" y="45309"/>
                      </a:cubicBezTo>
                      <a:cubicBezTo>
                        <a:pt x="85710" y="51829"/>
                        <a:pt x="94735" y="56292"/>
                        <a:pt x="102973" y="61784"/>
                      </a:cubicBezTo>
                      <a:lnTo>
                        <a:pt x="115330" y="70022"/>
                      </a:lnTo>
                      <a:lnTo>
                        <a:pt x="127686" y="78260"/>
                      </a:lnTo>
                      <a:cubicBezTo>
                        <a:pt x="131978" y="91137"/>
                        <a:pt x="136140" y="107236"/>
                        <a:pt x="148281" y="115330"/>
                      </a:cubicBezTo>
                      <a:cubicBezTo>
                        <a:pt x="160430" y="123430"/>
                        <a:pt x="163085" y="124033"/>
                        <a:pt x="172995" y="135925"/>
                      </a:cubicBezTo>
                      <a:cubicBezTo>
                        <a:pt x="190156" y="156520"/>
                        <a:pt x="170934" y="141418"/>
                        <a:pt x="193589" y="156519"/>
                      </a:cubicBezTo>
                      <a:cubicBezTo>
                        <a:pt x="200454" y="155146"/>
                        <a:pt x="207430" y="154242"/>
                        <a:pt x="214184" y="152400"/>
                      </a:cubicBezTo>
                      <a:cubicBezTo>
                        <a:pt x="222561" y="150115"/>
                        <a:pt x="230257" y="145027"/>
                        <a:pt x="238897" y="144163"/>
                      </a:cubicBezTo>
                      <a:lnTo>
                        <a:pt x="280086" y="140044"/>
                      </a:lnTo>
                      <a:cubicBezTo>
                        <a:pt x="284205" y="138671"/>
                        <a:pt x="288268" y="137118"/>
                        <a:pt x="292443" y="135925"/>
                      </a:cubicBezTo>
                      <a:cubicBezTo>
                        <a:pt x="297886" y="134370"/>
                        <a:pt x="303856" y="134338"/>
                        <a:pt x="308919" y="131806"/>
                      </a:cubicBezTo>
                      <a:cubicBezTo>
                        <a:pt x="317774" y="127378"/>
                        <a:pt x="324239" y="118461"/>
                        <a:pt x="333632" y="115330"/>
                      </a:cubicBezTo>
                      <a:lnTo>
                        <a:pt x="358346" y="107092"/>
                      </a:lnTo>
                      <a:cubicBezTo>
                        <a:pt x="362465" y="105719"/>
                        <a:pt x="366395" y="103511"/>
                        <a:pt x="370703" y="102973"/>
                      </a:cubicBezTo>
                      <a:cubicBezTo>
                        <a:pt x="392670" y="100227"/>
                        <a:pt x="415128" y="100105"/>
                        <a:pt x="436605" y="94736"/>
                      </a:cubicBezTo>
                      <a:cubicBezTo>
                        <a:pt x="442097" y="93363"/>
                        <a:pt x="447638" y="92172"/>
                        <a:pt x="453081" y="90617"/>
                      </a:cubicBezTo>
                      <a:cubicBezTo>
                        <a:pt x="475441" y="84229"/>
                        <a:pt x="463151" y="84133"/>
                        <a:pt x="498389" y="78260"/>
                      </a:cubicBezTo>
                      <a:lnTo>
                        <a:pt x="523103" y="74141"/>
                      </a:lnTo>
                      <a:cubicBezTo>
                        <a:pt x="564609" y="60305"/>
                        <a:pt x="500240" y="81411"/>
                        <a:pt x="551935" y="65903"/>
                      </a:cubicBezTo>
                      <a:cubicBezTo>
                        <a:pt x="560252" y="63408"/>
                        <a:pt x="568411" y="60411"/>
                        <a:pt x="576649" y="57665"/>
                      </a:cubicBezTo>
                      <a:cubicBezTo>
                        <a:pt x="580768" y="56292"/>
                        <a:pt x="585393" y="55954"/>
                        <a:pt x="589005" y="53546"/>
                      </a:cubicBezTo>
                      <a:cubicBezTo>
                        <a:pt x="593124" y="50800"/>
                        <a:pt x="596838" y="47319"/>
                        <a:pt x="601362" y="45309"/>
                      </a:cubicBezTo>
                      <a:cubicBezTo>
                        <a:pt x="609297" y="41782"/>
                        <a:pt x="617838" y="39817"/>
                        <a:pt x="626076" y="37071"/>
                      </a:cubicBezTo>
                      <a:lnTo>
                        <a:pt x="638432" y="32952"/>
                      </a:lnTo>
                      <a:cubicBezTo>
                        <a:pt x="664363" y="33441"/>
                        <a:pt x="840176" y="32943"/>
                        <a:pt x="914400" y="41190"/>
                      </a:cubicBezTo>
                      <a:cubicBezTo>
                        <a:pt x="920026" y="41815"/>
                        <a:pt x="925350" y="44081"/>
                        <a:pt x="930876" y="45309"/>
                      </a:cubicBezTo>
                      <a:cubicBezTo>
                        <a:pt x="937710" y="46827"/>
                        <a:pt x="944519" y="48593"/>
                        <a:pt x="951470" y="49427"/>
                      </a:cubicBezTo>
                      <a:cubicBezTo>
                        <a:pt x="978870" y="52715"/>
                        <a:pt x="1033849" y="57665"/>
                        <a:pt x="1033849" y="57665"/>
                      </a:cubicBezTo>
                      <a:cubicBezTo>
                        <a:pt x="1068567" y="69239"/>
                        <a:pt x="1028651" y="57088"/>
                        <a:pt x="1107989" y="65903"/>
                      </a:cubicBezTo>
                      <a:cubicBezTo>
                        <a:pt x="1112304" y="66382"/>
                        <a:pt x="1116227" y="68649"/>
                        <a:pt x="1120346" y="70022"/>
                      </a:cubicBezTo>
                      <a:cubicBezTo>
                        <a:pt x="1130699" y="101082"/>
                        <a:pt x="1115529" y="64000"/>
                        <a:pt x="1136822" y="90617"/>
                      </a:cubicBezTo>
                      <a:cubicBezTo>
                        <a:pt x="1139534" y="94007"/>
                        <a:pt x="1137870" y="99903"/>
                        <a:pt x="1140940" y="102973"/>
                      </a:cubicBezTo>
                      <a:cubicBezTo>
                        <a:pt x="1144010" y="106043"/>
                        <a:pt x="1149414" y="105150"/>
                        <a:pt x="1153297" y="107092"/>
                      </a:cubicBezTo>
                      <a:cubicBezTo>
                        <a:pt x="1157725" y="109306"/>
                        <a:pt x="1161535" y="112584"/>
                        <a:pt x="1165654" y="115330"/>
                      </a:cubicBezTo>
                      <a:cubicBezTo>
                        <a:pt x="1177077" y="149598"/>
                        <a:pt x="1159693" y="94991"/>
                        <a:pt x="1173892" y="156519"/>
                      </a:cubicBezTo>
                      <a:cubicBezTo>
                        <a:pt x="1175845" y="164980"/>
                        <a:pt x="1182130" y="181233"/>
                        <a:pt x="1182130" y="181233"/>
                      </a:cubicBezTo>
                      <a:cubicBezTo>
                        <a:pt x="1180757" y="196336"/>
                        <a:pt x="1178011" y="211376"/>
                        <a:pt x="1178011" y="226541"/>
                      </a:cubicBezTo>
                      <a:cubicBezTo>
                        <a:pt x="1178011" y="349050"/>
                        <a:pt x="1182446" y="333623"/>
                        <a:pt x="1186249" y="432487"/>
                      </a:cubicBezTo>
                      <a:cubicBezTo>
                        <a:pt x="1188044" y="479154"/>
                        <a:pt x="1186594" y="525982"/>
                        <a:pt x="1190368" y="572530"/>
                      </a:cubicBezTo>
                      <a:cubicBezTo>
                        <a:pt x="1190768" y="577464"/>
                        <a:pt x="1196391" y="580459"/>
                        <a:pt x="1198605" y="584887"/>
                      </a:cubicBezTo>
                      <a:cubicBezTo>
                        <a:pt x="1200547" y="588770"/>
                        <a:pt x="1200615" y="593449"/>
                        <a:pt x="1202724" y="597244"/>
                      </a:cubicBezTo>
                      <a:cubicBezTo>
                        <a:pt x="1216857" y="622684"/>
                        <a:pt x="1213507" y="618161"/>
                        <a:pt x="1231557" y="630195"/>
                      </a:cubicBezTo>
                      <a:cubicBezTo>
                        <a:pt x="1241168" y="659028"/>
                        <a:pt x="1231557" y="652163"/>
                        <a:pt x="1252151" y="659027"/>
                      </a:cubicBezTo>
                      <a:cubicBezTo>
                        <a:pt x="1274702" y="674061"/>
                        <a:pt x="1268587" y="664730"/>
                        <a:pt x="1260389" y="708455"/>
                      </a:cubicBezTo>
                      <a:cubicBezTo>
                        <a:pt x="1256503" y="729179"/>
                        <a:pt x="1256002" y="733302"/>
                        <a:pt x="1239795" y="741406"/>
                      </a:cubicBezTo>
                      <a:cubicBezTo>
                        <a:pt x="1235912" y="743348"/>
                        <a:pt x="1231557" y="744152"/>
                        <a:pt x="1227438" y="745525"/>
                      </a:cubicBezTo>
                      <a:lnTo>
                        <a:pt x="1190368" y="733168"/>
                      </a:lnTo>
                      <a:cubicBezTo>
                        <a:pt x="1186249" y="731795"/>
                        <a:pt x="1181624" y="731457"/>
                        <a:pt x="1178011" y="729049"/>
                      </a:cubicBezTo>
                      <a:cubicBezTo>
                        <a:pt x="1162423" y="718657"/>
                        <a:pt x="1169154" y="724311"/>
                        <a:pt x="1157416" y="7125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9" name="フリーフォーム 928"/>
                <p:cNvSpPr/>
                <p:nvPr/>
              </p:nvSpPr>
              <p:spPr>
                <a:xfrm>
                  <a:off x="5692346" y="1696995"/>
                  <a:ext cx="94735" cy="469556"/>
                </a:xfrm>
                <a:custGeom>
                  <a:avLst/>
                  <a:gdLst>
                    <a:gd name="connsiteX0" fmla="*/ 0 w 94735"/>
                    <a:gd name="connsiteY0" fmla="*/ 0 h 469556"/>
                    <a:gd name="connsiteX1" fmla="*/ 4119 w 94735"/>
                    <a:gd name="connsiteY1" fmla="*/ 53546 h 469556"/>
                    <a:gd name="connsiteX2" fmla="*/ 12357 w 94735"/>
                    <a:gd name="connsiteY2" fmla="*/ 82378 h 469556"/>
                    <a:gd name="connsiteX3" fmla="*/ 16476 w 94735"/>
                    <a:gd name="connsiteY3" fmla="*/ 98854 h 469556"/>
                    <a:gd name="connsiteX4" fmla="*/ 24713 w 94735"/>
                    <a:gd name="connsiteY4" fmla="*/ 123567 h 469556"/>
                    <a:gd name="connsiteX5" fmla="*/ 32951 w 94735"/>
                    <a:gd name="connsiteY5" fmla="*/ 152400 h 469556"/>
                    <a:gd name="connsiteX6" fmla="*/ 32951 w 94735"/>
                    <a:gd name="connsiteY6" fmla="*/ 284205 h 469556"/>
                    <a:gd name="connsiteX7" fmla="*/ 28832 w 94735"/>
                    <a:gd name="connsiteY7" fmla="*/ 296562 h 469556"/>
                    <a:gd name="connsiteX8" fmla="*/ 32951 w 94735"/>
                    <a:gd name="connsiteY8" fmla="*/ 321275 h 469556"/>
                    <a:gd name="connsiteX9" fmla="*/ 24713 w 94735"/>
                    <a:gd name="connsiteY9" fmla="*/ 345989 h 469556"/>
                    <a:gd name="connsiteX10" fmla="*/ 37070 w 94735"/>
                    <a:gd name="connsiteY10" fmla="*/ 374821 h 469556"/>
                    <a:gd name="connsiteX11" fmla="*/ 49427 w 94735"/>
                    <a:gd name="connsiteY11" fmla="*/ 378940 h 469556"/>
                    <a:gd name="connsiteX12" fmla="*/ 53546 w 94735"/>
                    <a:gd name="connsiteY12" fmla="*/ 391297 h 469556"/>
                    <a:gd name="connsiteX13" fmla="*/ 61784 w 94735"/>
                    <a:gd name="connsiteY13" fmla="*/ 403654 h 469556"/>
                    <a:gd name="connsiteX14" fmla="*/ 70022 w 94735"/>
                    <a:gd name="connsiteY14" fmla="*/ 428367 h 469556"/>
                    <a:gd name="connsiteX15" fmla="*/ 78259 w 94735"/>
                    <a:gd name="connsiteY15" fmla="*/ 440724 h 469556"/>
                    <a:gd name="connsiteX16" fmla="*/ 82378 w 94735"/>
                    <a:gd name="connsiteY16" fmla="*/ 453081 h 469556"/>
                    <a:gd name="connsiteX17" fmla="*/ 94735 w 94735"/>
                    <a:gd name="connsiteY17" fmla="*/ 469556 h 46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735" h="469556">
                      <a:moveTo>
                        <a:pt x="0" y="0"/>
                      </a:moveTo>
                      <a:cubicBezTo>
                        <a:pt x="1373" y="17849"/>
                        <a:pt x="2027" y="35767"/>
                        <a:pt x="4119" y="53546"/>
                      </a:cubicBezTo>
                      <a:cubicBezTo>
                        <a:pt x="5406" y="64489"/>
                        <a:pt x="9428" y="72125"/>
                        <a:pt x="12357" y="82378"/>
                      </a:cubicBezTo>
                      <a:cubicBezTo>
                        <a:pt x="13912" y="87821"/>
                        <a:pt x="14849" y="93432"/>
                        <a:pt x="16476" y="98854"/>
                      </a:cubicBezTo>
                      <a:cubicBezTo>
                        <a:pt x="18971" y="107171"/>
                        <a:pt x="22607" y="115143"/>
                        <a:pt x="24713" y="123567"/>
                      </a:cubicBezTo>
                      <a:cubicBezTo>
                        <a:pt x="29885" y="144255"/>
                        <a:pt x="27042" y="134672"/>
                        <a:pt x="32951" y="152400"/>
                      </a:cubicBezTo>
                      <a:cubicBezTo>
                        <a:pt x="40410" y="212071"/>
                        <a:pt x="39767" y="192184"/>
                        <a:pt x="32951" y="284205"/>
                      </a:cubicBezTo>
                      <a:cubicBezTo>
                        <a:pt x="32630" y="288535"/>
                        <a:pt x="30205" y="292443"/>
                        <a:pt x="28832" y="296562"/>
                      </a:cubicBezTo>
                      <a:cubicBezTo>
                        <a:pt x="30205" y="304800"/>
                        <a:pt x="33645" y="312953"/>
                        <a:pt x="32951" y="321275"/>
                      </a:cubicBezTo>
                      <a:cubicBezTo>
                        <a:pt x="32230" y="329929"/>
                        <a:pt x="24713" y="345989"/>
                        <a:pt x="24713" y="345989"/>
                      </a:cubicBezTo>
                      <a:cubicBezTo>
                        <a:pt x="27186" y="355882"/>
                        <a:pt x="28181" y="367710"/>
                        <a:pt x="37070" y="374821"/>
                      </a:cubicBezTo>
                      <a:cubicBezTo>
                        <a:pt x="40460" y="377533"/>
                        <a:pt x="45308" y="377567"/>
                        <a:pt x="49427" y="378940"/>
                      </a:cubicBezTo>
                      <a:cubicBezTo>
                        <a:pt x="50800" y="383059"/>
                        <a:pt x="51604" y="387414"/>
                        <a:pt x="53546" y="391297"/>
                      </a:cubicBezTo>
                      <a:cubicBezTo>
                        <a:pt x="55760" y="395725"/>
                        <a:pt x="59773" y="399130"/>
                        <a:pt x="61784" y="403654"/>
                      </a:cubicBezTo>
                      <a:cubicBezTo>
                        <a:pt x="65311" y="411589"/>
                        <a:pt x="67276" y="420129"/>
                        <a:pt x="70022" y="428367"/>
                      </a:cubicBezTo>
                      <a:cubicBezTo>
                        <a:pt x="71587" y="433063"/>
                        <a:pt x="76045" y="436296"/>
                        <a:pt x="78259" y="440724"/>
                      </a:cubicBezTo>
                      <a:cubicBezTo>
                        <a:pt x="80201" y="444607"/>
                        <a:pt x="80436" y="449198"/>
                        <a:pt x="82378" y="453081"/>
                      </a:cubicBezTo>
                      <a:cubicBezTo>
                        <a:pt x="87035" y="462394"/>
                        <a:pt x="88943" y="463764"/>
                        <a:pt x="94735" y="4695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0" name="フリーフォーム 929"/>
                <p:cNvSpPr/>
                <p:nvPr/>
              </p:nvSpPr>
              <p:spPr>
                <a:xfrm>
                  <a:off x="5840627" y="2158314"/>
                  <a:ext cx="37070" cy="8401"/>
                </a:xfrm>
                <a:custGeom>
                  <a:avLst/>
                  <a:gdLst>
                    <a:gd name="connsiteX0" fmla="*/ 0 w 37070"/>
                    <a:gd name="connsiteY0" fmla="*/ 0 h 8401"/>
                    <a:gd name="connsiteX1" fmla="*/ 37070 w 37070"/>
                    <a:gd name="connsiteY1" fmla="*/ 8237 h 8401"/>
                  </a:gdLst>
                  <a:ahLst/>
                  <a:cxnLst>
                    <a:cxn ang="0">
                      <a:pos x="connsiteX0" y="connsiteY0"/>
                    </a:cxn>
                    <a:cxn ang="0">
                      <a:pos x="connsiteX1" y="connsiteY1"/>
                    </a:cxn>
                  </a:cxnLst>
                  <a:rect l="l" t="t" r="r" b="b"/>
                  <a:pathLst>
                    <a:path w="37070" h="8401">
                      <a:moveTo>
                        <a:pt x="0" y="0"/>
                      </a:moveTo>
                      <a:cubicBezTo>
                        <a:pt x="25694" y="10276"/>
                        <a:pt x="13201" y="8237"/>
                        <a:pt x="37070" y="823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1" name="フリーフォーム 930"/>
                <p:cNvSpPr/>
                <p:nvPr/>
              </p:nvSpPr>
              <p:spPr>
                <a:xfrm>
                  <a:off x="5861222" y="2129481"/>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2" name="フリーフォーム 931"/>
                <p:cNvSpPr/>
                <p:nvPr/>
              </p:nvSpPr>
              <p:spPr>
                <a:xfrm>
                  <a:off x="5861222" y="214183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3" name="フリーフォーム 932"/>
                <p:cNvSpPr/>
                <p:nvPr/>
              </p:nvSpPr>
              <p:spPr>
                <a:xfrm>
                  <a:off x="5008605" y="1626973"/>
                  <a:ext cx="12735" cy="53546"/>
                </a:xfrm>
                <a:custGeom>
                  <a:avLst/>
                  <a:gdLst>
                    <a:gd name="connsiteX0" fmla="*/ 0 w 12735"/>
                    <a:gd name="connsiteY0" fmla="*/ 0 h 53546"/>
                    <a:gd name="connsiteX1" fmla="*/ 8238 w 12735"/>
                    <a:gd name="connsiteY1" fmla="*/ 20595 h 53546"/>
                    <a:gd name="connsiteX2" fmla="*/ 12357 w 12735"/>
                    <a:gd name="connsiteY2" fmla="*/ 32951 h 53546"/>
                    <a:gd name="connsiteX3" fmla="*/ 12357 w 12735"/>
                    <a:gd name="connsiteY3" fmla="*/ 53546 h 53546"/>
                  </a:gdLst>
                  <a:ahLst/>
                  <a:cxnLst>
                    <a:cxn ang="0">
                      <a:pos x="connsiteX0" y="connsiteY0"/>
                    </a:cxn>
                    <a:cxn ang="0">
                      <a:pos x="connsiteX1" y="connsiteY1"/>
                    </a:cxn>
                    <a:cxn ang="0">
                      <a:pos x="connsiteX2" y="connsiteY2"/>
                    </a:cxn>
                    <a:cxn ang="0">
                      <a:pos x="connsiteX3" y="connsiteY3"/>
                    </a:cxn>
                  </a:cxnLst>
                  <a:rect l="l" t="t" r="r" b="b"/>
                  <a:pathLst>
                    <a:path w="12735" h="53546">
                      <a:moveTo>
                        <a:pt x="0" y="0"/>
                      </a:moveTo>
                      <a:cubicBezTo>
                        <a:pt x="2746" y="6865"/>
                        <a:pt x="5642" y="13672"/>
                        <a:pt x="8238" y="20595"/>
                      </a:cubicBezTo>
                      <a:cubicBezTo>
                        <a:pt x="9762" y="24660"/>
                        <a:pt x="11818" y="28643"/>
                        <a:pt x="12357" y="32951"/>
                      </a:cubicBezTo>
                      <a:cubicBezTo>
                        <a:pt x="13209" y="39763"/>
                        <a:pt x="12357" y="46681"/>
                        <a:pt x="12357" y="5354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81" name="グループ化 780"/>
              <p:cNvGrpSpPr/>
              <p:nvPr/>
            </p:nvGrpSpPr>
            <p:grpSpPr>
              <a:xfrm>
                <a:off x="5007181" y="2520560"/>
                <a:ext cx="2555103" cy="782482"/>
                <a:chOff x="5193608" y="4800857"/>
                <a:chExt cx="2555103" cy="782482"/>
              </a:xfrm>
            </p:grpSpPr>
            <p:sp>
              <p:nvSpPr>
                <p:cNvPr id="834" name="フリーフォーム 833"/>
                <p:cNvSpPr/>
                <p:nvPr/>
              </p:nvSpPr>
              <p:spPr>
                <a:xfrm>
                  <a:off x="7593307" y="5117260"/>
                  <a:ext cx="72390" cy="392430"/>
                </a:xfrm>
                <a:custGeom>
                  <a:avLst/>
                  <a:gdLst>
                    <a:gd name="connsiteX0" fmla="*/ 72390 w 72390"/>
                    <a:gd name="connsiteY0" fmla="*/ 0 h 392430"/>
                    <a:gd name="connsiteX1" fmla="*/ 68580 w 72390"/>
                    <a:gd name="connsiteY1" fmla="*/ 209550 h 392430"/>
                    <a:gd name="connsiteX2" fmla="*/ 60960 w 72390"/>
                    <a:gd name="connsiteY2" fmla="*/ 236220 h 392430"/>
                    <a:gd name="connsiteX3" fmla="*/ 57150 w 72390"/>
                    <a:gd name="connsiteY3" fmla="*/ 259080 h 392430"/>
                    <a:gd name="connsiteX4" fmla="*/ 49530 w 72390"/>
                    <a:gd name="connsiteY4" fmla="*/ 281940 h 392430"/>
                    <a:gd name="connsiteX5" fmla="*/ 41910 w 72390"/>
                    <a:gd name="connsiteY5" fmla="*/ 320040 h 392430"/>
                    <a:gd name="connsiteX6" fmla="*/ 26670 w 72390"/>
                    <a:gd name="connsiteY6" fmla="*/ 342900 h 392430"/>
                    <a:gd name="connsiteX7" fmla="*/ 19050 w 72390"/>
                    <a:gd name="connsiteY7" fmla="*/ 354330 h 392430"/>
                    <a:gd name="connsiteX8" fmla="*/ 3810 w 72390"/>
                    <a:gd name="connsiteY8" fmla="*/ 388620 h 392430"/>
                    <a:gd name="connsiteX9" fmla="*/ 0 w 72390"/>
                    <a:gd name="connsiteY9"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90" h="392430">
                      <a:moveTo>
                        <a:pt x="72390" y="0"/>
                      </a:moveTo>
                      <a:cubicBezTo>
                        <a:pt x="71120" y="69850"/>
                        <a:pt x="70947" y="139729"/>
                        <a:pt x="68580" y="209550"/>
                      </a:cubicBezTo>
                      <a:cubicBezTo>
                        <a:pt x="68248" y="219342"/>
                        <a:pt x="63011" y="226989"/>
                        <a:pt x="60960" y="236220"/>
                      </a:cubicBezTo>
                      <a:cubicBezTo>
                        <a:pt x="59284" y="243761"/>
                        <a:pt x="59024" y="251586"/>
                        <a:pt x="57150" y="259080"/>
                      </a:cubicBezTo>
                      <a:cubicBezTo>
                        <a:pt x="55202" y="266872"/>
                        <a:pt x="50850" y="274017"/>
                        <a:pt x="49530" y="281940"/>
                      </a:cubicBezTo>
                      <a:cubicBezTo>
                        <a:pt x="49052" y="284810"/>
                        <a:pt x="44752" y="314356"/>
                        <a:pt x="41910" y="320040"/>
                      </a:cubicBezTo>
                      <a:cubicBezTo>
                        <a:pt x="37814" y="328231"/>
                        <a:pt x="31750" y="335280"/>
                        <a:pt x="26670" y="342900"/>
                      </a:cubicBezTo>
                      <a:cubicBezTo>
                        <a:pt x="24130" y="346710"/>
                        <a:pt x="20498" y="349986"/>
                        <a:pt x="19050" y="354330"/>
                      </a:cubicBezTo>
                      <a:cubicBezTo>
                        <a:pt x="12100" y="375180"/>
                        <a:pt x="14678" y="374129"/>
                        <a:pt x="3810" y="388620"/>
                      </a:cubicBezTo>
                      <a:cubicBezTo>
                        <a:pt x="2732" y="390057"/>
                        <a:pt x="1270" y="391160"/>
                        <a:pt x="0" y="39243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5" name="フリーフォーム 834"/>
                <p:cNvSpPr/>
                <p:nvPr/>
              </p:nvSpPr>
              <p:spPr>
                <a:xfrm>
                  <a:off x="7691561" y="4800857"/>
                  <a:ext cx="57150" cy="544830"/>
                </a:xfrm>
                <a:custGeom>
                  <a:avLst/>
                  <a:gdLst>
                    <a:gd name="connsiteX0" fmla="*/ 0 w 57150"/>
                    <a:gd name="connsiteY0" fmla="*/ 0 h 544830"/>
                    <a:gd name="connsiteX1" fmla="*/ 3810 w 57150"/>
                    <a:gd name="connsiteY1" fmla="*/ 19050 h 544830"/>
                    <a:gd name="connsiteX2" fmla="*/ 7620 w 57150"/>
                    <a:gd name="connsiteY2" fmla="*/ 34290 h 544830"/>
                    <a:gd name="connsiteX3" fmla="*/ 11430 w 57150"/>
                    <a:gd name="connsiteY3" fmla="*/ 72390 h 544830"/>
                    <a:gd name="connsiteX4" fmla="*/ 19050 w 57150"/>
                    <a:gd name="connsiteY4" fmla="*/ 133350 h 544830"/>
                    <a:gd name="connsiteX5" fmla="*/ 26670 w 57150"/>
                    <a:gd name="connsiteY5" fmla="*/ 163830 h 544830"/>
                    <a:gd name="connsiteX6" fmla="*/ 34290 w 57150"/>
                    <a:gd name="connsiteY6" fmla="*/ 243840 h 544830"/>
                    <a:gd name="connsiteX7" fmla="*/ 38100 w 57150"/>
                    <a:gd name="connsiteY7" fmla="*/ 259080 h 544830"/>
                    <a:gd name="connsiteX8" fmla="*/ 41910 w 57150"/>
                    <a:gd name="connsiteY8" fmla="*/ 289560 h 544830"/>
                    <a:gd name="connsiteX9" fmla="*/ 49530 w 57150"/>
                    <a:gd name="connsiteY9" fmla="*/ 365760 h 544830"/>
                    <a:gd name="connsiteX10" fmla="*/ 53340 w 57150"/>
                    <a:gd name="connsiteY10" fmla="*/ 381000 h 544830"/>
                    <a:gd name="connsiteX11" fmla="*/ 57150 w 57150"/>
                    <a:gd name="connsiteY11" fmla="*/ 419100 h 544830"/>
                    <a:gd name="connsiteX12" fmla="*/ 53340 w 57150"/>
                    <a:gd name="connsiteY12"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0" h="544830">
                      <a:moveTo>
                        <a:pt x="0" y="0"/>
                      </a:moveTo>
                      <a:cubicBezTo>
                        <a:pt x="1270" y="6350"/>
                        <a:pt x="2405" y="12728"/>
                        <a:pt x="3810" y="19050"/>
                      </a:cubicBezTo>
                      <a:cubicBezTo>
                        <a:pt x="4946" y="24162"/>
                        <a:pt x="6879" y="29106"/>
                        <a:pt x="7620" y="34290"/>
                      </a:cubicBezTo>
                      <a:cubicBezTo>
                        <a:pt x="9425" y="46925"/>
                        <a:pt x="9967" y="59711"/>
                        <a:pt x="11430" y="72390"/>
                      </a:cubicBezTo>
                      <a:cubicBezTo>
                        <a:pt x="13777" y="92733"/>
                        <a:pt x="12574" y="113923"/>
                        <a:pt x="19050" y="133350"/>
                      </a:cubicBezTo>
                      <a:cubicBezTo>
                        <a:pt x="24908" y="150923"/>
                        <a:pt x="22072" y="140842"/>
                        <a:pt x="26670" y="163830"/>
                      </a:cubicBezTo>
                      <a:cubicBezTo>
                        <a:pt x="28111" y="181126"/>
                        <a:pt x="31291" y="224344"/>
                        <a:pt x="34290" y="243840"/>
                      </a:cubicBezTo>
                      <a:cubicBezTo>
                        <a:pt x="35086" y="249015"/>
                        <a:pt x="37239" y="253915"/>
                        <a:pt x="38100" y="259080"/>
                      </a:cubicBezTo>
                      <a:cubicBezTo>
                        <a:pt x="39783" y="269180"/>
                        <a:pt x="40891" y="279372"/>
                        <a:pt x="41910" y="289560"/>
                      </a:cubicBezTo>
                      <a:cubicBezTo>
                        <a:pt x="44639" y="316847"/>
                        <a:pt x="45116" y="339279"/>
                        <a:pt x="49530" y="365760"/>
                      </a:cubicBezTo>
                      <a:cubicBezTo>
                        <a:pt x="50391" y="370925"/>
                        <a:pt x="52070" y="375920"/>
                        <a:pt x="53340" y="381000"/>
                      </a:cubicBezTo>
                      <a:cubicBezTo>
                        <a:pt x="54610" y="393700"/>
                        <a:pt x="57150" y="406337"/>
                        <a:pt x="57150" y="419100"/>
                      </a:cubicBezTo>
                      <a:cubicBezTo>
                        <a:pt x="57150" y="461029"/>
                        <a:pt x="53340" y="502901"/>
                        <a:pt x="53340" y="54483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6" name="フリーフォーム 835"/>
                <p:cNvSpPr/>
                <p:nvPr/>
              </p:nvSpPr>
              <p:spPr>
                <a:xfrm>
                  <a:off x="7341041" y="5292347"/>
                  <a:ext cx="259080" cy="278130"/>
                </a:xfrm>
                <a:custGeom>
                  <a:avLst/>
                  <a:gdLst>
                    <a:gd name="connsiteX0" fmla="*/ 259080 w 259080"/>
                    <a:gd name="connsiteY0" fmla="*/ 0 h 278130"/>
                    <a:gd name="connsiteX1" fmla="*/ 255270 w 259080"/>
                    <a:gd name="connsiteY1" fmla="*/ 19050 h 278130"/>
                    <a:gd name="connsiteX2" fmla="*/ 247650 w 259080"/>
                    <a:gd name="connsiteY2" fmla="*/ 41910 h 278130"/>
                    <a:gd name="connsiteX3" fmla="*/ 240030 w 259080"/>
                    <a:gd name="connsiteY3" fmla="*/ 64770 h 278130"/>
                    <a:gd name="connsiteX4" fmla="*/ 228600 w 259080"/>
                    <a:gd name="connsiteY4" fmla="*/ 99060 h 278130"/>
                    <a:gd name="connsiteX5" fmla="*/ 224790 w 259080"/>
                    <a:gd name="connsiteY5" fmla="*/ 110490 h 278130"/>
                    <a:gd name="connsiteX6" fmla="*/ 198120 w 259080"/>
                    <a:gd name="connsiteY6" fmla="*/ 144780 h 278130"/>
                    <a:gd name="connsiteX7" fmla="*/ 179070 w 259080"/>
                    <a:gd name="connsiteY7" fmla="*/ 179070 h 278130"/>
                    <a:gd name="connsiteX8" fmla="*/ 167640 w 259080"/>
                    <a:gd name="connsiteY8" fmla="*/ 182880 h 278130"/>
                    <a:gd name="connsiteX9" fmla="*/ 152400 w 259080"/>
                    <a:gd name="connsiteY9" fmla="*/ 198120 h 278130"/>
                    <a:gd name="connsiteX10" fmla="*/ 144780 w 259080"/>
                    <a:gd name="connsiteY10" fmla="*/ 209550 h 278130"/>
                    <a:gd name="connsiteX11" fmla="*/ 133350 w 259080"/>
                    <a:gd name="connsiteY11" fmla="*/ 217170 h 278130"/>
                    <a:gd name="connsiteX12" fmla="*/ 99060 w 259080"/>
                    <a:gd name="connsiteY12" fmla="*/ 243840 h 278130"/>
                    <a:gd name="connsiteX13" fmla="*/ 76200 w 259080"/>
                    <a:gd name="connsiteY13" fmla="*/ 251460 h 278130"/>
                    <a:gd name="connsiteX14" fmla="*/ 64770 w 259080"/>
                    <a:gd name="connsiteY14" fmla="*/ 259080 h 278130"/>
                    <a:gd name="connsiteX15" fmla="*/ 41910 w 259080"/>
                    <a:gd name="connsiteY15" fmla="*/ 266700 h 278130"/>
                    <a:gd name="connsiteX16" fmla="*/ 19050 w 259080"/>
                    <a:gd name="connsiteY16" fmla="*/ 274320 h 278130"/>
                    <a:gd name="connsiteX17" fmla="*/ 7620 w 259080"/>
                    <a:gd name="connsiteY17" fmla="*/ 278130 h 278130"/>
                    <a:gd name="connsiteX18" fmla="*/ 0 w 259080"/>
                    <a:gd name="connsiteY18"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080" h="278130">
                      <a:moveTo>
                        <a:pt x="259080" y="0"/>
                      </a:moveTo>
                      <a:cubicBezTo>
                        <a:pt x="257810" y="6350"/>
                        <a:pt x="256974" y="12802"/>
                        <a:pt x="255270" y="19050"/>
                      </a:cubicBezTo>
                      <a:cubicBezTo>
                        <a:pt x="253157" y="26799"/>
                        <a:pt x="250190" y="34290"/>
                        <a:pt x="247650" y="41910"/>
                      </a:cubicBezTo>
                      <a:lnTo>
                        <a:pt x="240030" y="64770"/>
                      </a:lnTo>
                      <a:lnTo>
                        <a:pt x="228600" y="99060"/>
                      </a:lnTo>
                      <a:cubicBezTo>
                        <a:pt x="227330" y="102870"/>
                        <a:pt x="227018" y="107148"/>
                        <a:pt x="224790" y="110490"/>
                      </a:cubicBezTo>
                      <a:cubicBezTo>
                        <a:pt x="206561" y="137833"/>
                        <a:pt x="216026" y="126874"/>
                        <a:pt x="198120" y="144780"/>
                      </a:cubicBezTo>
                      <a:cubicBezTo>
                        <a:pt x="194765" y="154844"/>
                        <a:pt x="188896" y="175795"/>
                        <a:pt x="179070" y="179070"/>
                      </a:cubicBezTo>
                      <a:lnTo>
                        <a:pt x="167640" y="182880"/>
                      </a:lnTo>
                      <a:cubicBezTo>
                        <a:pt x="159327" y="207818"/>
                        <a:pt x="170873" y="183342"/>
                        <a:pt x="152400" y="198120"/>
                      </a:cubicBezTo>
                      <a:cubicBezTo>
                        <a:pt x="148824" y="200981"/>
                        <a:pt x="148018" y="206312"/>
                        <a:pt x="144780" y="209550"/>
                      </a:cubicBezTo>
                      <a:cubicBezTo>
                        <a:pt x="141542" y="212788"/>
                        <a:pt x="136868" y="214239"/>
                        <a:pt x="133350" y="217170"/>
                      </a:cubicBezTo>
                      <a:cubicBezTo>
                        <a:pt x="120201" y="228128"/>
                        <a:pt x="118319" y="237420"/>
                        <a:pt x="99060" y="243840"/>
                      </a:cubicBezTo>
                      <a:cubicBezTo>
                        <a:pt x="91440" y="246380"/>
                        <a:pt x="82883" y="247005"/>
                        <a:pt x="76200" y="251460"/>
                      </a:cubicBezTo>
                      <a:cubicBezTo>
                        <a:pt x="72390" y="254000"/>
                        <a:pt x="68954" y="257220"/>
                        <a:pt x="64770" y="259080"/>
                      </a:cubicBezTo>
                      <a:cubicBezTo>
                        <a:pt x="57430" y="262342"/>
                        <a:pt x="49530" y="264160"/>
                        <a:pt x="41910" y="266700"/>
                      </a:cubicBezTo>
                      <a:lnTo>
                        <a:pt x="19050" y="274320"/>
                      </a:lnTo>
                      <a:cubicBezTo>
                        <a:pt x="15240" y="275590"/>
                        <a:pt x="11636" y="278130"/>
                        <a:pt x="7620" y="278130"/>
                      </a:cubicBezTo>
                      <a:lnTo>
                        <a:pt x="0" y="27813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7" name="テキスト ボックス 836"/>
                <p:cNvSpPr txBox="1"/>
                <p:nvPr/>
              </p:nvSpPr>
              <p:spPr>
                <a:xfrm>
                  <a:off x="6429424" y="5365333"/>
                  <a:ext cx="490945" cy="215444"/>
                </a:xfrm>
                <a:prstGeom prst="rect">
                  <a:avLst/>
                </a:prstGeom>
                <a:solidFill>
                  <a:schemeClr val="bg1"/>
                </a:solidFill>
                <a:ln>
                  <a:solidFill>
                    <a:schemeClr val="tx2">
                      <a:lumMod val="40000"/>
                      <a:lumOff val="60000"/>
                    </a:schemeClr>
                  </a:solidFill>
                </a:ln>
              </p:spPr>
              <p:txBody>
                <a:bodyPr wrap="square" rtlCol="0">
                  <a:spAutoFit/>
                </a:bodyPr>
                <a:lstStyle/>
                <a:p>
                  <a:r>
                    <a:rPr kumimoji="1" lang="ja-JP" altLang="en-US" sz="800" dirty="0">
                      <a:latin typeface="Meiryo UI" panose="020B0604030504040204" pitchFamily="50" charset="-128"/>
                      <a:ea typeface="Meiryo UI" panose="020B0604030504040204" pitchFamily="50" charset="-128"/>
                    </a:rPr>
                    <a:t>運動野</a:t>
                  </a:r>
                </a:p>
              </p:txBody>
            </p:sp>
            <p:sp>
              <p:nvSpPr>
                <p:cNvPr id="838" name="テキスト ボックス 837"/>
                <p:cNvSpPr txBox="1"/>
                <p:nvPr/>
              </p:nvSpPr>
              <p:spPr>
                <a:xfrm>
                  <a:off x="5193608" y="5367895"/>
                  <a:ext cx="490945" cy="215444"/>
                </a:xfrm>
                <a:prstGeom prst="rect">
                  <a:avLst/>
                </a:prstGeom>
                <a:solidFill>
                  <a:schemeClr val="bg1"/>
                </a:solidFill>
                <a:ln>
                  <a:solidFill>
                    <a:schemeClr val="tx2">
                      <a:lumMod val="40000"/>
                      <a:lumOff val="60000"/>
                    </a:schemeClr>
                  </a:solidFill>
                </a:ln>
              </p:spPr>
              <p:txBody>
                <a:bodyPr wrap="square" rtlCol="0">
                  <a:spAutoFit/>
                </a:bodyPr>
                <a:lstStyle/>
                <a:p>
                  <a:r>
                    <a:rPr kumimoji="1" lang="ja-JP" altLang="en-US" sz="800" dirty="0">
                      <a:latin typeface="Meiryo UI" panose="020B0604030504040204" pitchFamily="50" charset="-128"/>
                      <a:ea typeface="Meiryo UI" panose="020B0604030504040204" pitchFamily="50" charset="-128"/>
                    </a:rPr>
                    <a:t>感覚野</a:t>
                  </a:r>
                </a:p>
              </p:txBody>
            </p:sp>
          </p:grpSp>
          <p:sp>
            <p:nvSpPr>
              <p:cNvPr id="782" name="フリーフォーム 781"/>
              <p:cNvSpPr/>
              <p:nvPr/>
            </p:nvSpPr>
            <p:spPr>
              <a:xfrm>
                <a:off x="7319211" y="1580147"/>
                <a:ext cx="208547" cy="44116"/>
              </a:xfrm>
              <a:custGeom>
                <a:avLst/>
                <a:gdLst>
                  <a:gd name="connsiteX0" fmla="*/ 208547 w 208547"/>
                  <a:gd name="connsiteY0" fmla="*/ 20053 h 44116"/>
                  <a:gd name="connsiteX1" fmla="*/ 164431 w 208547"/>
                  <a:gd name="connsiteY1" fmla="*/ 8021 h 44116"/>
                  <a:gd name="connsiteX2" fmla="*/ 152400 w 208547"/>
                  <a:gd name="connsiteY2" fmla="*/ 0 h 44116"/>
                  <a:gd name="connsiteX3" fmla="*/ 108284 w 208547"/>
                  <a:gd name="connsiteY3" fmla="*/ 4011 h 44116"/>
                  <a:gd name="connsiteX4" fmla="*/ 84221 w 208547"/>
                  <a:gd name="connsiteY4" fmla="*/ 12032 h 44116"/>
                  <a:gd name="connsiteX5" fmla="*/ 64168 w 208547"/>
                  <a:gd name="connsiteY5" fmla="*/ 16042 h 44116"/>
                  <a:gd name="connsiteX6" fmla="*/ 16042 w 208547"/>
                  <a:gd name="connsiteY6" fmla="*/ 24064 h 44116"/>
                  <a:gd name="connsiteX7" fmla="*/ 0 w 208547"/>
                  <a:gd name="connsiteY7" fmla="*/ 44116 h 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547" h="44116">
                    <a:moveTo>
                      <a:pt x="208547" y="20053"/>
                    </a:moveTo>
                    <a:cubicBezTo>
                      <a:pt x="197786" y="17901"/>
                      <a:pt x="173152" y="13835"/>
                      <a:pt x="164431" y="8021"/>
                    </a:cubicBezTo>
                    <a:lnTo>
                      <a:pt x="152400" y="0"/>
                    </a:lnTo>
                    <a:cubicBezTo>
                      <a:pt x="137695" y="1337"/>
                      <a:pt x="122825" y="1445"/>
                      <a:pt x="108284" y="4011"/>
                    </a:cubicBezTo>
                    <a:cubicBezTo>
                      <a:pt x="99958" y="5480"/>
                      <a:pt x="92512" y="10374"/>
                      <a:pt x="84221" y="12032"/>
                    </a:cubicBezTo>
                    <a:cubicBezTo>
                      <a:pt x="77537" y="13369"/>
                      <a:pt x="70881" y="14857"/>
                      <a:pt x="64168" y="16042"/>
                    </a:cubicBezTo>
                    <a:lnTo>
                      <a:pt x="16042" y="24064"/>
                    </a:lnTo>
                    <a:cubicBezTo>
                      <a:pt x="5924" y="39241"/>
                      <a:pt x="11429" y="32687"/>
                      <a:pt x="0" y="4411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3" name="フリーフォーム 782"/>
              <p:cNvSpPr/>
              <p:nvPr/>
            </p:nvSpPr>
            <p:spPr>
              <a:xfrm>
                <a:off x="7359316" y="1612232"/>
                <a:ext cx="52137" cy="44347"/>
              </a:xfrm>
              <a:custGeom>
                <a:avLst/>
                <a:gdLst>
                  <a:gd name="connsiteX0" fmla="*/ 0 w 52137"/>
                  <a:gd name="connsiteY0" fmla="*/ 0 h 44347"/>
                  <a:gd name="connsiteX1" fmla="*/ 16042 w 52137"/>
                  <a:gd name="connsiteY1" fmla="*/ 20052 h 44347"/>
                  <a:gd name="connsiteX2" fmla="*/ 20052 w 52137"/>
                  <a:gd name="connsiteY2" fmla="*/ 32084 h 44347"/>
                  <a:gd name="connsiteX3" fmla="*/ 44116 w 52137"/>
                  <a:gd name="connsiteY3" fmla="*/ 44115 h 44347"/>
                  <a:gd name="connsiteX4" fmla="*/ 52137 w 52137"/>
                  <a:gd name="connsiteY4" fmla="*/ 44115 h 4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7" h="44347">
                    <a:moveTo>
                      <a:pt x="0" y="0"/>
                    </a:moveTo>
                    <a:cubicBezTo>
                      <a:pt x="5347" y="6684"/>
                      <a:pt x="11505" y="12793"/>
                      <a:pt x="16042" y="20052"/>
                    </a:cubicBezTo>
                    <a:cubicBezTo>
                      <a:pt x="18283" y="23637"/>
                      <a:pt x="17411" y="28783"/>
                      <a:pt x="20052" y="32084"/>
                    </a:cubicBezTo>
                    <a:cubicBezTo>
                      <a:pt x="24559" y="37718"/>
                      <a:pt x="37196" y="42731"/>
                      <a:pt x="44116" y="44115"/>
                    </a:cubicBezTo>
                    <a:cubicBezTo>
                      <a:pt x="46738" y="44639"/>
                      <a:pt x="49463" y="44115"/>
                      <a:pt x="52137" y="4411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4" name="フリーフォーム 783"/>
              <p:cNvSpPr/>
              <p:nvPr/>
            </p:nvSpPr>
            <p:spPr>
              <a:xfrm>
                <a:off x="7335253" y="1524000"/>
                <a:ext cx="96252" cy="64642"/>
              </a:xfrm>
              <a:custGeom>
                <a:avLst/>
                <a:gdLst>
                  <a:gd name="connsiteX0" fmla="*/ 64168 w 96252"/>
                  <a:gd name="connsiteY0" fmla="*/ 0 h 64642"/>
                  <a:gd name="connsiteX1" fmla="*/ 92242 w 96252"/>
                  <a:gd name="connsiteY1" fmla="*/ 32084 h 64642"/>
                  <a:gd name="connsiteX2" fmla="*/ 96252 w 96252"/>
                  <a:gd name="connsiteY2" fmla="*/ 44116 h 64642"/>
                  <a:gd name="connsiteX3" fmla="*/ 92242 w 96252"/>
                  <a:gd name="connsiteY3" fmla="*/ 56147 h 64642"/>
                  <a:gd name="connsiteX4" fmla="*/ 64168 w 96252"/>
                  <a:gd name="connsiteY4" fmla="*/ 64168 h 64642"/>
                  <a:gd name="connsiteX5" fmla="*/ 0 w 96252"/>
                  <a:gd name="connsiteY5" fmla="*/ 64168 h 6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52" h="64642">
                    <a:moveTo>
                      <a:pt x="64168" y="0"/>
                    </a:moveTo>
                    <a:cubicBezTo>
                      <a:pt x="74619" y="10451"/>
                      <a:pt x="85611" y="18821"/>
                      <a:pt x="92242" y="32084"/>
                    </a:cubicBezTo>
                    <a:cubicBezTo>
                      <a:pt x="94133" y="35865"/>
                      <a:pt x="94915" y="40105"/>
                      <a:pt x="96252" y="44116"/>
                    </a:cubicBezTo>
                    <a:cubicBezTo>
                      <a:pt x="94915" y="48126"/>
                      <a:pt x="95231" y="53158"/>
                      <a:pt x="92242" y="56147"/>
                    </a:cubicBezTo>
                    <a:cubicBezTo>
                      <a:pt x="90346" y="58043"/>
                      <a:pt x="64280" y="64162"/>
                      <a:pt x="64168" y="64168"/>
                    </a:cubicBezTo>
                    <a:cubicBezTo>
                      <a:pt x="42805" y="65236"/>
                      <a:pt x="21389" y="64168"/>
                      <a:pt x="0" y="641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5" name="フリーフォーム 784"/>
              <p:cNvSpPr/>
              <p:nvPr/>
            </p:nvSpPr>
            <p:spPr>
              <a:xfrm>
                <a:off x="7928264" y="2483427"/>
                <a:ext cx="72736" cy="41564"/>
              </a:xfrm>
              <a:custGeom>
                <a:avLst/>
                <a:gdLst>
                  <a:gd name="connsiteX0" fmla="*/ 72736 w 72736"/>
                  <a:gd name="connsiteY0" fmla="*/ 0 h 41564"/>
                  <a:gd name="connsiteX1" fmla="*/ 41563 w 72736"/>
                  <a:gd name="connsiteY1" fmla="*/ 5196 h 41564"/>
                  <a:gd name="connsiteX2" fmla="*/ 25977 w 72736"/>
                  <a:gd name="connsiteY2" fmla="*/ 15587 h 41564"/>
                  <a:gd name="connsiteX3" fmla="*/ 10391 w 72736"/>
                  <a:gd name="connsiteY3" fmla="*/ 31173 h 41564"/>
                  <a:gd name="connsiteX4" fmla="*/ 0 w 72736"/>
                  <a:gd name="connsiteY4" fmla="*/ 41564 h 41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6" h="41564">
                    <a:moveTo>
                      <a:pt x="72736" y="0"/>
                    </a:moveTo>
                    <a:cubicBezTo>
                      <a:pt x="62345" y="1732"/>
                      <a:pt x="51557" y="1865"/>
                      <a:pt x="41563" y="5196"/>
                    </a:cubicBezTo>
                    <a:cubicBezTo>
                      <a:pt x="35639" y="7171"/>
                      <a:pt x="30774" y="11590"/>
                      <a:pt x="25977" y="15587"/>
                    </a:cubicBezTo>
                    <a:cubicBezTo>
                      <a:pt x="20333" y="20291"/>
                      <a:pt x="15586" y="25978"/>
                      <a:pt x="10391" y="31173"/>
                    </a:cubicBezTo>
                    <a:lnTo>
                      <a:pt x="0" y="41564"/>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6" name="フリーフォーム 785"/>
              <p:cNvSpPr/>
              <p:nvPr/>
            </p:nvSpPr>
            <p:spPr>
              <a:xfrm>
                <a:off x="7923068" y="2789959"/>
                <a:ext cx="46759" cy="62346"/>
              </a:xfrm>
              <a:custGeom>
                <a:avLst/>
                <a:gdLst>
                  <a:gd name="connsiteX0" fmla="*/ 0 w 46759"/>
                  <a:gd name="connsiteY0" fmla="*/ 0 h 62346"/>
                  <a:gd name="connsiteX1" fmla="*/ 15587 w 46759"/>
                  <a:gd name="connsiteY1" fmla="*/ 25977 h 62346"/>
                  <a:gd name="connsiteX2" fmla="*/ 31173 w 46759"/>
                  <a:gd name="connsiteY2" fmla="*/ 36368 h 62346"/>
                  <a:gd name="connsiteX3" fmla="*/ 46759 w 46759"/>
                  <a:gd name="connsiteY3" fmla="*/ 62346 h 62346"/>
                </a:gdLst>
                <a:ahLst/>
                <a:cxnLst>
                  <a:cxn ang="0">
                    <a:pos x="connsiteX0" y="connsiteY0"/>
                  </a:cxn>
                  <a:cxn ang="0">
                    <a:pos x="connsiteX1" y="connsiteY1"/>
                  </a:cxn>
                  <a:cxn ang="0">
                    <a:pos x="connsiteX2" y="connsiteY2"/>
                  </a:cxn>
                  <a:cxn ang="0">
                    <a:pos x="connsiteX3" y="connsiteY3"/>
                  </a:cxn>
                </a:cxnLst>
                <a:rect l="l" t="t" r="r" b="b"/>
                <a:pathLst>
                  <a:path w="46759" h="62346">
                    <a:moveTo>
                      <a:pt x="0" y="0"/>
                    </a:moveTo>
                    <a:cubicBezTo>
                      <a:pt x="5196" y="8659"/>
                      <a:pt x="9015" y="18310"/>
                      <a:pt x="15587" y="25977"/>
                    </a:cubicBezTo>
                    <a:cubicBezTo>
                      <a:pt x="19651" y="30718"/>
                      <a:pt x="26758" y="31953"/>
                      <a:pt x="31173" y="36368"/>
                    </a:cubicBezTo>
                    <a:cubicBezTo>
                      <a:pt x="37443" y="42639"/>
                      <a:pt x="42659" y="54146"/>
                      <a:pt x="46759" y="6234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7" name="フリーフォーム 786"/>
              <p:cNvSpPr/>
              <p:nvPr/>
            </p:nvSpPr>
            <p:spPr>
              <a:xfrm>
                <a:off x="7933459" y="2514600"/>
                <a:ext cx="67541" cy="67541"/>
              </a:xfrm>
              <a:custGeom>
                <a:avLst/>
                <a:gdLst>
                  <a:gd name="connsiteX0" fmla="*/ 67541 w 67541"/>
                  <a:gd name="connsiteY0" fmla="*/ 0 h 67541"/>
                  <a:gd name="connsiteX1" fmla="*/ 41564 w 67541"/>
                  <a:gd name="connsiteY1" fmla="*/ 31173 h 67541"/>
                  <a:gd name="connsiteX2" fmla="*/ 31173 w 67541"/>
                  <a:gd name="connsiteY2" fmla="*/ 46759 h 67541"/>
                  <a:gd name="connsiteX3" fmla="*/ 0 w 67541"/>
                  <a:gd name="connsiteY3" fmla="*/ 62345 h 67541"/>
                  <a:gd name="connsiteX4" fmla="*/ 0 w 67541"/>
                  <a:gd name="connsiteY4" fmla="*/ 67541 h 67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41" h="67541">
                    <a:moveTo>
                      <a:pt x="67541" y="0"/>
                    </a:moveTo>
                    <a:cubicBezTo>
                      <a:pt x="43694" y="59616"/>
                      <a:pt x="72704" y="6260"/>
                      <a:pt x="41564" y="31173"/>
                    </a:cubicBezTo>
                    <a:cubicBezTo>
                      <a:pt x="36688" y="35074"/>
                      <a:pt x="36049" y="42858"/>
                      <a:pt x="31173" y="46759"/>
                    </a:cubicBezTo>
                    <a:cubicBezTo>
                      <a:pt x="-11072" y="80554"/>
                      <a:pt x="43782" y="18563"/>
                      <a:pt x="0" y="62345"/>
                    </a:cubicBezTo>
                    <a:lnTo>
                      <a:pt x="0" y="6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8" name="フリーフォーム 787"/>
              <p:cNvSpPr/>
              <p:nvPr/>
            </p:nvSpPr>
            <p:spPr>
              <a:xfrm>
                <a:off x="7912677" y="2847109"/>
                <a:ext cx="20945" cy="46759"/>
              </a:xfrm>
              <a:custGeom>
                <a:avLst/>
                <a:gdLst>
                  <a:gd name="connsiteX0" fmla="*/ 0 w 20945"/>
                  <a:gd name="connsiteY0" fmla="*/ 0 h 46759"/>
                  <a:gd name="connsiteX1" fmla="*/ 5196 w 20945"/>
                  <a:gd name="connsiteY1" fmla="*/ 25977 h 46759"/>
                  <a:gd name="connsiteX2" fmla="*/ 20782 w 20945"/>
                  <a:gd name="connsiteY2" fmla="*/ 46759 h 46759"/>
                </a:gdLst>
                <a:ahLst/>
                <a:cxnLst>
                  <a:cxn ang="0">
                    <a:pos x="connsiteX0" y="connsiteY0"/>
                  </a:cxn>
                  <a:cxn ang="0">
                    <a:pos x="connsiteX1" y="connsiteY1"/>
                  </a:cxn>
                  <a:cxn ang="0">
                    <a:pos x="connsiteX2" y="connsiteY2"/>
                  </a:cxn>
                </a:cxnLst>
                <a:rect l="l" t="t" r="r" b="b"/>
                <a:pathLst>
                  <a:path w="20945" h="46759">
                    <a:moveTo>
                      <a:pt x="0" y="0"/>
                    </a:moveTo>
                    <a:cubicBezTo>
                      <a:pt x="1732" y="8659"/>
                      <a:pt x="815" y="18310"/>
                      <a:pt x="5196" y="25977"/>
                    </a:cubicBezTo>
                    <a:cubicBezTo>
                      <a:pt x="23664" y="58295"/>
                      <a:pt x="20782" y="19026"/>
                      <a:pt x="20782" y="4675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9" name="フリーフォーム 788"/>
              <p:cNvSpPr/>
              <p:nvPr/>
            </p:nvSpPr>
            <p:spPr>
              <a:xfrm>
                <a:off x="7654066" y="2404334"/>
                <a:ext cx="32273" cy="37652"/>
              </a:xfrm>
              <a:custGeom>
                <a:avLst/>
                <a:gdLst>
                  <a:gd name="connsiteX0" fmla="*/ 0 w 32273"/>
                  <a:gd name="connsiteY0" fmla="*/ 0 h 37652"/>
                  <a:gd name="connsiteX1" fmla="*/ 32273 w 32273"/>
                  <a:gd name="connsiteY1" fmla="*/ 37652 h 37652"/>
                </a:gdLst>
                <a:ahLst/>
                <a:cxnLst>
                  <a:cxn ang="0">
                    <a:pos x="connsiteX0" y="connsiteY0"/>
                  </a:cxn>
                  <a:cxn ang="0">
                    <a:pos x="connsiteX1" y="connsiteY1"/>
                  </a:cxn>
                </a:cxnLst>
                <a:rect l="l" t="t" r="r" b="b"/>
                <a:pathLst>
                  <a:path w="32273" h="37652">
                    <a:moveTo>
                      <a:pt x="0" y="0"/>
                    </a:moveTo>
                    <a:cubicBezTo>
                      <a:pt x="24683" y="30854"/>
                      <a:pt x="13397" y="18776"/>
                      <a:pt x="32273" y="3765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0" name="フリーフォーム 789"/>
              <p:cNvSpPr/>
              <p:nvPr/>
            </p:nvSpPr>
            <p:spPr>
              <a:xfrm>
                <a:off x="7960659" y="2393576"/>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1" name="フリーフォーム 790"/>
              <p:cNvSpPr/>
              <p:nvPr/>
            </p:nvSpPr>
            <p:spPr>
              <a:xfrm>
                <a:off x="7944522" y="2393576"/>
                <a:ext cx="10758" cy="37652"/>
              </a:xfrm>
              <a:custGeom>
                <a:avLst/>
                <a:gdLst>
                  <a:gd name="connsiteX0" fmla="*/ 10758 w 10758"/>
                  <a:gd name="connsiteY0" fmla="*/ 0 h 37652"/>
                  <a:gd name="connsiteX1" fmla="*/ 0 w 10758"/>
                  <a:gd name="connsiteY1" fmla="*/ 37652 h 37652"/>
                </a:gdLst>
                <a:ahLst/>
                <a:cxnLst>
                  <a:cxn ang="0">
                    <a:pos x="connsiteX0" y="connsiteY0"/>
                  </a:cxn>
                  <a:cxn ang="0">
                    <a:pos x="connsiteX1" y="connsiteY1"/>
                  </a:cxn>
                </a:cxnLst>
                <a:rect l="l" t="t" r="r" b="b"/>
                <a:pathLst>
                  <a:path w="10758" h="37652">
                    <a:moveTo>
                      <a:pt x="10758" y="0"/>
                    </a:moveTo>
                    <a:cubicBezTo>
                      <a:pt x="4593" y="30826"/>
                      <a:pt x="9468" y="18718"/>
                      <a:pt x="0" y="3765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2" name="フリーフォーム 791"/>
              <p:cNvSpPr/>
              <p:nvPr/>
            </p:nvSpPr>
            <p:spPr>
              <a:xfrm>
                <a:off x="7793915" y="2737821"/>
                <a:ext cx="16201" cy="69925"/>
              </a:xfrm>
              <a:custGeom>
                <a:avLst/>
                <a:gdLst>
                  <a:gd name="connsiteX0" fmla="*/ 0 w 16201"/>
                  <a:gd name="connsiteY0" fmla="*/ 0 h 69925"/>
                  <a:gd name="connsiteX1" fmla="*/ 10758 w 16201"/>
                  <a:gd name="connsiteY1" fmla="*/ 26894 h 69925"/>
                  <a:gd name="connsiteX2" fmla="*/ 16137 w 16201"/>
                  <a:gd name="connsiteY2" fmla="*/ 69925 h 69925"/>
                </a:gdLst>
                <a:ahLst/>
                <a:cxnLst>
                  <a:cxn ang="0">
                    <a:pos x="connsiteX0" y="connsiteY0"/>
                  </a:cxn>
                  <a:cxn ang="0">
                    <a:pos x="connsiteX1" y="connsiteY1"/>
                  </a:cxn>
                  <a:cxn ang="0">
                    <a:pos x="connsiteX2" y="connsiteY2"/>
                  </a:cxn>
                </a:cxnLst>
                <a:rect l="l" t="t" r="r" b="b"/>
                <a:pathLst>
                  <a:path w="16201" h="69925">
                    <a:moveTo>
                      <a:pt x="0" y="0"/>
                    </a:moveTo>
                    <a:cubicBezTo>
                      <a:pt x="3586" y="8965"/>
                      <a:pt x="7983" y="17646"/>
                      <a:pt x="10758" y="26894"/>
                    </a:cubicBezTo>
                    <a:cubicBezTo>
                      <a:pt x="17192" y="48340"/>
                      <a:pt x="16137" y="50955"/>
                      <a:pt x="16137" y="6992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3" name="テキスト ボックス 792"/>
              <p:cNvSpPr txBox="1"/>
              <p:nvPr/>
            </p:nvSpPr>
            <p:spPr>
              <a:xfrm>
                <a:off x="4103169" y="298419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舌</a:t>
                </a:r>
              </a:p>
            </p:txBody>
          </p:sp>
          <p:sp>
            <p:nvSpPr>
              <p:cNvPr id="794" name="テキスト ボックス 793"/>
              <p:cNvSpPr txBox="1"/>
              <p:nvPr/>
            </p:nvSpPr>
            <p:spPr>
              <a:xfrm>
                <a:off x="4151321" y="307652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喉頭</a:t>
                </a:r>
              </a:p>
            </p:txBody>
          </p:sp>
          <p:sp>
            <p:nvSpPr>
              <p:cNvPr id="795" name="テキスト ボックス 794"/>
              <p:cNvSpPr txBox="1"/>
              <p:nvPr/>
            </p:nvSpPr>
            <p:spPr>
              <a:xfrm>
                <a:off x="4265473" y="2825588"/>
                <a:ext cx="71112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歯・歯肉および顎</a:t>
                </a:r>
              </a:p>
            </p:txBody>
          </p:sp>
          <p:sp>
            <p:nvSpPr>
              <p:cNvPr id="796" name="テキスト ボックス 795"/>
              <p:cNvSpPr txBox="1"/>
              <p:nvPr/>
            </p:nvSpPr>
            <p:spPr>
              <a:xfrm>
                <a:off x="4031678" y="2746471"/>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唇</a:t>
                </a:r>
              </a:p>
            </p:txBody>
          </p:sp>
          <p:sp>
            <p:nvSpPr>
              <p:cNvPr id="797" name="テキスト ボックス 796"/>
              <p:cNvSpPr txBox="1"/>
              <p:nvPr/>
            </p:nvSpPr>
            <p:spPr>
              <a:xfrm>
                <a:off x="4030221" y="2594179"/>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顔</a:t>
                </a:r>
              </a:p>
            </p:txBody>
          </p:sp>
          <p:sp>
            <p:nvSpPr>
              <p:cNvPr id="798" name="テキスト ボックス 797"/>
              <p:cNvSpPr txBox="1"/>
              <p:nvPr/>
            </p:nvSpPr>
            <p:spPr>
              <a:xfrm>
                <a:off x="4104219" y="2499117"/>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鼻</a:t>
                </a:r>
              </a:p>
            </p:txBody>
          </p:sp>
          <p:sp>
            <p:nvSpPr>
              <p:cNvPr id="799" name="テキスト ボックス 798"/>
              <p:cNvSpPr txBox="1"/>
              <p:nvPr/>
            </p:nvSpPr>
            <p:spPr>
              <a:xfrm>
                <a:off x="4145691" y="241511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目</a:t>
                </a:r>
              </a:p>
            </p:txBody>
          </p:sp>
          <p:sp>
            <p:nvSpPr>
              <p:cNvPr id="800" name="テキスト ボックス 799"/>
              <p:cNvSpPr txBox="1"/>
              <p:nvPr/>
            </p:nvSpPr>
            <p:spPr>
              <a:xfrm>
                <a:off x="4199652" y="2242879"/>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親指</a:t>
                </a:r>
                <a:endParaRPr kumimoji="1" lang="ja-JP" altLang="en-US" sz="600" dirty="0">
                  <a:latin typeface="Meiryo UI" panose="020B0604030504040204" pitchFamily="50" charset="-128"/>
                  <a:ea typeface="Meiryo UI" panose="020B0604030504040204" pitchFamily="50" charset="-128"/>
                </a:endParaRPr>
              </a:p>
            </p:txBody>
          </p:sp>
          <p:sp>
            <p:nvSpPr>
              <p:cNvPr id="801" name="テキスト ボックス 800"/>
              <p:cNvSpPr txBox="1"/>
              <p:nvPr/>
            </p:nvSpPr>
            <p:spPr>
              <a:xfrm>
                <a:off x="4412385" y="224532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示指</a:t>
                </a:r>
              </a:p>
            </p:txBody>
          </p:sp>
          <p:sp>
            <p:nvSpPr>
              <p:cNvPr id="802" name="テキスト ボックス 801"/>
              <p:cNvSpPr txBox="1"/>
              <p:nvPr/>
            </p:nvSpPr>
            <p:spPr>
              <a:xfrm>
                <a:off x="4288611" y="214096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中指</a:t>
                </a:r>
              </a:p>
            </p:txBody>
          </p:sp>
          <p:sp>
            <p:nvSpPr>
              <p:cNvPr id="803" name="テキスト ボックス 802"/>
              <p:cNvSpPr txBox="1"/>
              <p:nvPr/>
            </p:nvSpPr>
            <p:spPr>
              <a:xfrm>
                <a:off x="4501978" y="2163653"/>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薬指</a:t>
                </a:r>
              </a:p>
            </p:txBody>
          </p:sp>
          <p:sp>
            <p:nvSpPr>
              <p:cNvPr id="804" name="テキスト ボックス 803"/>
              <p:cNvSpPr txBox="1"/>
              <p:nvPr/>
            </p:nvSpPr>
            <p:spPr>
              <a:xfrm>
                <a:off x="4344664" y="206969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小指</a:t>
                </a:r>
              </a:p>
            </p:txBody>
          </p:sp>
          <p:sp>
            <p:nvSpPr>
              <p:cNvPr id="805" name="テキスト ボックス 804"/>
              <p:cNvSpPr txBox="1"/>
              <p:nvPr/>
            </p:nvSpPr>
            <p:spPr>
              <a:xfrm>
                <a:off x="4449765" y="191550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掌</a:t>
                </a:r>
              </a:p>
            </p:txBody>
          </p:sp>
          <p:sp>
            <p:nvSpPr>
              <p:cNvPr id="806" name="テキスト ボックス 805"/>
              <p:cNvSpPr txBox="1"/>
              <p:nvPr/>
            </p:nvSpPr>
            <p:spPr>
              <a:xfrm>
                <a:off x="4579785" y="181218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手首</a:t>
                </a:r>
              </a:p>
            </p:txBody>
          </p:sp>
          <p:sp>
            <p:nvSpPr>
              <p:cNvPr id="807" name="テキスト ボックス 806"/>
              <p:cNvSpPr txBox="1"/>
              <p:nvPr/>
            </p:nvSpPr>
            <p:spPr>
              <a:xfrm>
                <a:off x="4735593" y="1886730"/>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前腕</a:t>
                </a:r>
                <a:endParaRPr kumimoji="1" lang="ja-JP" altLang="en-US" sz="600" dirty="0">
                  <a:latin typeface="Meiryo UI" panose="020B0604030504040204" pitchFamily="50" charset="-128"/>
                  <a:ea typeface="Meiryo UI" panose="020B0604030504040204" pitchFamily="50" charset="-128"/>
                </a:endParaRPr>
              </a:p>
            </p:txBody>
          </p:sp>
          <p:sp>
            <p:nvSpPr>
              <p:cNvPr id="808" name="テキスト ボックス 807"/>
              <p:cNvSpPr txBox="1"/>
              <p:nvPr/>
            </p:nvSpPr>
            <p:spPr>
              <a:xfrm>
                <a:off x="4698281" y="1727953"/>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肘</a:t>
                </a:r>
              </a:p>
            </p:txBody>
          </p:sp>
          <p:sp>
            <p:nvSpPr>
              <p:cNvPr id="809" name="テキスト ボックス 808"/>
              <p:cNvSpPr txBox="1"/>
              <p:nvPr/>
            </p:nvSpPr>
            <p:spPr>
              <a:xfrm>
                <a:off x="4818916" y="165201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上腕</a:t>
                </a:r>
              </a:p>
            </p:txBody>
          </p:sp>
          <p:sp>
            <p:nvSpPr>
              <p:cNvPr id="810" name="テキスト ボックス 809"/>
              <p:cNvSpPr txBox="1"/>
              <p:nvPr/>
            </p:nvSpPr>
            <p:spPr>
              <a:xfrm>
                <a:off x="4992752" y="1764331"/>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肩</a:t>
                </a:r>
              </a:p>
            </p:txBody>
          </p:sp>
          <p:sp>
            <p:nvSpPr>
              <p:cNvPr id="811" name="テキスト ボックス 810"/>
              <p:cNvSpPr txBox="1"/>
              <p:nvPr/>
            </p:nvSpPr>
            <p:spPr>
              <a:xfrm>
                <a:off x="5057580" y="1651334"/>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頭</a:t>
                </a:r>
              </a:p>
            </p:txBody>
          </p:sp>
          <p:sp>
            <p:nvSpPr>
              <p:cNvPr id="812" name="テキスト ボックス 811"/>
              <p:cNvSpPr txBox="1"/>
              <p:nvPr/>
            </p:nvSpPr>
            <p:spPr>
              <a:xfrm>
                <a:off x="5142689" y="163599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頸</a:t>
                </a:r>
              </a:p>
            </p:txBody>
          </p:sp>
          <p:sp>
            <p:nvSpPr>
              <p:cNvPr id="813" name="テキスト ボックス 812"/>
              <p:cNvSpPr txBox="1"/>
              <p:nvPr/>
            </p:nvSpPr>
            <p:spPr>
              <a:xfrm>
                <a:off x="5274430" y="162551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胴</a:t>
                </a:r>
              </a:p>
            </p:txBody>
          </p:sp>
          <p:sp>
            <p:nvSpPr>
              <p:cNvPr id="814" name="テキスト ボックス 813"/>
              <p:cNvSpPr txBox="1"/>
              <p:nvPr/>
            </p:nvSpPr>
            <p:spPr>
              <a:xfrm>
                <a:off x="5442435" y="159472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尻</a:t>
                </a:r>
              </a:p>
            </p:txBody>
          </p:sp>
          <p:sp>
            <p:nvSpPr>
              <p:cNvPr id="815" name="テキスト ボックス 814"/>
              <p:cNvSpPr txBox="1"/>
              <p:nvPr/>
            </p:nvSpPr>
            <p:spPr>
              <a:xfrm>
                <a:off x="5459649" y="169699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脚</a:t>
                </a:r>
              </a:p>
            </p:txBody>
          </p:sp>
          <p:sp>
            <p:nvSpPr>
              <p:cNvPr id="816" name="テキスト ボックス 815"/>
              <p:cNvSpPr txBox="1"/>
              <p:nvPr/>
            </p:nvSpPr>
            <p:spPr>
              <a:xfrm>
                <a:off x="5437601" y="1879959"/>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a:t>
                </a:r>
              </a:p>
            </p:txBody>
          </p:sp>
          <p:sp>
            <p:nvSpPr>
              <p:cNvPr id="817" name="テキスト ボックス 816"/>
              <p:cNvSpPr txBox="1"/>
              <p:nvPr/>
            </p:nvSpPr>
            <p:spPr>
              <a:xfrm>
                <a:off x="5453917" y="1972936"/>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足趾</a:t>
                </a:r>
                <a:endParaRPr kumimoji="1" lang="ja-JP" altLang="en-US" sz="600" dirty="0">
                  <a:latin typeface="Meiryo UI" panose="020B0604030504040204" pitchFamily="50" charset="-128"/>
                  <a:ea typeface="Meiryo UI" panose="020B0604030504040204" pitchFamily="50" charset="-128"/>
                </a:endParaRPr>
              </a:p>
            </p:txBody>
          </p:sp>
          <p:sp>
            <p:nvSpPr>
              <p:cNvPr id="818" name="テキスト ボックス 817"/>
              <p:cNvSpPr txBox="1"/>
              <p:nvPr/>
            </p:nvSpPr>
            <p:spPr>
              <a:xfrm>
                <a:off x="5421544" y="206840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性器</a:t>
                </a:r>
              </a:p>
            </p:txBody>
          </p:sp>
          <p:sp>
            <p:nvSpPr>
              <p:cNvPr id="819" name="フリーフォーム 818"/>
              <p:cNvSpPr/>
              <p:nvPr/>
            </p:nvSpPr>
            <p:spPr>
              <a:xfrm>
                <a:off x="3999244" y="2984360"/>
                <a:ext cx="5039" cy="100484"/>
              </a:xfrm>
              <a:custGeom>
                <a:avLst/>
                <a:gdLst>
                  <a:gd name="connsiteX0" fmla="*/ 0 w 5039"/>
                  <a:gd name="connsiteY0" fmla="*/ 0 h 100484"/>
                  <a:gd name="connsiteX1" fmla="*/ 5024 w 5039"/>
                  <a:gd name="connsiteY1" fmla="*/ 100484 h 100484"/>
                </a:gdLst>
                <a:ahLst/>
                <a:cxnLst>
                  <a:cxn ang="0">
                    <a:pos x="connsiteX0" y="connsiteY0"/>
                  </a:cxn>
                  <a:cxn ang="0">
                    <a:pos x="connsiteX1" y="connsiteY1"/>
                  </a:cxn>
                </a:cxnLst>
                <a:rect l="l" t="t" r="r" b="b"/>
                <a:pathLst>
                  <a:path w="5039" h="100484">
                    <a:moveTo>
                      <a:pt x="0" y="0"/>
                    </a:moveTo>
                    <a:cubicBezTo>
                      <a:pt x="5581" y="83718"/>
                      <a:pt x="5024" y="50186"/>
                      <a:pt x="5024" y="1004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0" name="フリーフォーム 819"/>
              <p:cNvSpPr/>
              <p:nvPr/>
            </p:nvSpPr>
            <p:spPr>
              <a:xfrm>
                <a:off x="3735684" y="2668135"/>
                <a:ext cx="321266" cy="101386"/>
              </a:xfrm>
              <a:custGeom>
                <a:avLst/>
                <a:gdLst>
                  <a:gd name="connsiteX0" fmla="*/ 201834 w 321266"/>
                  <a:gd name="connsiteY0" fmla="*/ 420 h 101386"/>
                  <a:gd name="connsiteX1" fmla="*/ 153315 w 321266"/>
                  <a:gd name="connsiteY1" fmla="*/ 11617 h 101386"/>
                  <a:gd name="connsiteX2" fmla="*/ 142118 w 321266"/>
                  <a:gd name="connsiteY2" fmla="*/ 15349 h 101386"/>
                  <a:gd name="connsiteX3" fmla="*/ 33883 w 321266"/>
                  <a:gd name="connsiteY3" fmla="*/ 22814 h 101386"/>
                  <a:gd name="connsiteX4" fmla="*/ 7758 w 321266"/>
                  <a:gd name="connsiteY4" fmla="*/ 26546 h 101386"/>
                  <a:gd name="connsiteX5" fmla="*/ 7758 w 321266"/>
                  <a:gd name="connsiteY5" fmla="*/ 41475 h 101386"/>
                  <a:gd name="connsiteX6" fmla="*/ 41348 w 321266"/>
                  <a:gd name="connsiteY6" fmla="*/ 56404 h 101386"/>
                  <a:gd name="connsiteX7" fmla="*/ 60009 w 321266"/>
                  <a:gd name="connsiteY7" fmla="*/ 60136 h 101386"/>
                  <a:gd name="connsiteX8" fmla="*/ 74938 w 321266"/>
                  <a:gd name="connsiteY8" fmla="*/ 63868 h 101386"/>
                  <a:gd name="connsiteX9" fmla="*/ 157047 w 321266"/>
                  <a:gd name="connsiteY9" fmla="*/ 75065 h 101386"/>
                  <a:gd name="connsiteX10" fmla="*/ 186905 w 321266"/>
                  <a:gd name="connsiteY10" fmla="*/ 82529 h 101386"/>
                  <a:gd name="connsiteX11" fmla="*/ 213031 w 321266"/>
                  <a:gd name="connsiteY11" fmla="*/ 89994 h 101386"/>
                  <a:gd name="connsiteX12" fmla="*/ 272747 w 321266"/>
                  <a:gd name="connsiteY12" fmla="*/ 97458 h 101386"/>
                  <a:gd name="connsiteX13" fmla="*/ 310069 w 321266"/>
                  <a:gd name="connsiteY13" fmla="*/ 97458 h 101386"/>
                  <a:gd name="connsiteX14" fmla="*/ 317534 w 321266"/>
                  <a:gd name="connsiteY14" fmla="*/ 86262 h 101386"/>
                  <a:gd name="connsiteX15" fmla="*/ 321266 w 321266"/>
                  <a:gd name="connsiteY15" fmla="*/ 71333 h 101386"/>
                  <a:gd name="connsiteX16" fmla="*/ 283944 w 321266"/>
                  <a:gd name="connsiteY16" fmla="*/ 56404 h 101386"/>
                  <a:gd name="connsiteX17" fmla="*/ 261550 w 321266"/>
                  <a:gd name="connsiteY17" fmla="*/ 48939 h 101386"/>
                  <a:gd name="connsiteX18" fmla="*/ 239157 w 321266"/>
                  <a:gd name="connsiteY18" fmla="*/ 34010 h 101386"/>
                  <a:gd name="connsiteX19" fmla="*/ 231692 w 321266"/>
                  <a:gd name="connsiteY19" fmla="*/ 26546 h 101386"/>
                  <a:gd name="connsiteX20" fmla="*/ 201834 w 321266"/>
                  <a:gd name="connsiteY20" fmla="*/ 420 h 10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1266" h="101386">
                    <a:moveTo>
                      <a:pt x="201834" y="420"/>
                    </a:moveTo>
                    <a:cubicBezTo>
                      <a:pt x="188771" y="-2068"/>
                      <a:pt x="166829" y="7113"/>
                      <a:pt x="153315" y="11617"/>
                    </a:cubicBezTo>
                    <a:cubicBezTo>
                      <a:pt x="149583" y="12861"/>
                      <a:pt x="145989" y="14645"/>
                      <a:pt x="142118" y="15349"/>
                    </a:cubicBezTo>
                    <a:cubicBezTo>
                      <a:pt x="109938" y="21199"/>
                      <a:pt x="60655" y="21539"/>
                      <a:pt x="33883" y="22814"/>
                    </a:cubicBezTo>
                    <a:cubicBezTo>
                      <a:pt x="25175" y="24058"/>
                      <a:pt x="16103" y="23764"/>
                      <a:pt x="7758" y="26546"/>
                    </a:cubicBezTo>
                    <a:cubicBezTo>
                      <a:pt x="-6293" y="31229"/>
                      <a:pt x="1903" y="36791"/>
                      <a:pt x="7758" y="41475"/>
                    </a:cubicBezTo>
                    <a:cubicBezTo>
                      <a:pt x="18182" y="49814"/>
                      <a:pt x="27539" y="53642"/>
                      <a:pt x="41348" y="56404"/>
                    </a:cubicBezTo>
                    <a:cubicBezTo>
                      <a:pt x="47568" y="57648"/>
                      <a:pt x="53817" y="58760"/>
                      <a:pt x="60009" y="60136"/>
                    </a:cubicBezTo>
                    <a:cubicBezTo>
                      <a:pt x="65016" y="61249"/>
                      <a:pt x="69896" y="62923"/>
                      <a:pt x="74938" y="63868"/>
                    </a:cubicBezTo>
                    <a:cubicBezTo>
                      <a:pt x="118464" y="72029"/>
                      <a:pt x="115895" y="70950"/>
                      <a:pt x="157047" y="75065"/>
                    </a:cubicBezTo>
                    <a:cubicBezTo>
                      <a:pt x="182651" y="83599"/>
                      <a:pt x="150860" y="73517"/>
                      <a:pt x="186905" y="82529"/>
                    </a:cubicBezTo>
                    <a:cubicBezTo>
                      <a:pt x="215368" y="89645"/>
                      <a:pt x="178119" y="83012"/>
                      <a:pt x="213031" y="89994"/>
                    </a:cubicBezTo>
                    <a:cubicBezTo>
                      <a:pt x="236181" y="94624"/>
                      <a:pt x="247021" y="94886"/>
                      <a:pt x="272747" y="97458"/>
                    </a:cubicBezTo>
                    <a:cubicBezTo>
                      <a:pt x="285651" y="100039"/>
                      <a:pt x="297165" y="104831"/>
                      <a:pt x="310069" y="97458"/>
                    </a:cubicBezTo>
                    <a:cubicBezTo>
                      <a:pt x="313964" y="95233"/>
                      <a:pt x="315046" y="89994"/>
                      <a:pt x="317534" y="86262"/>
                    </a:cubicBezTo>
                    <a:cubicBezTo>
                      <a:pt x="318778" y="81286"/>
                      <a:pt x="321266" y="76462"/>
                      <a:pt x="321266" y="71333"/>
                    </a:cubicBezTo>
                    <a:cubicBezTo>
                      <a:pt x="321266" y="50259"/>
                      <a:pt x="300557" y="58250"/>
                      <a:pt x="283944" y="56404"/>
                    </a:cubicBezTo>
                    <a:cubicBezTo>
                      <a:pt x="276479" y="53916"/>
                      <a:pt x="268097" y="53304"/>
                      <a:pt x="261550" y="48939"/>
                    </a:cubicBezTo>
                    <a:cubicBezTo>
                      <a:pt x="254086" y="43963"/>
                      <a:pt x="245501" y="40353"/>
                      <a:pt x="239157" y="34010"/>
                    </a:cubicBezTo>
                    <a:cubicBezTo>
                      <a:pt x="236669" y="31522"/>
                      <a:pt x="234709" y="28356"/>
                      <a:pt x="231692" y="26546"/>
                    </a:cubicBezTo>
                    <a:cubicBezTo>
                      <a:pt x="210251" y="13682"/>
                      <a:pt x="214897" y="2908"/>
                      <a:pt x="201834" y="420"/>
                    </a:cubicBezTo>
                    <a:close/>
                  </a:path>
                </a:pathLst>
              </a:custGeom>
              <a:solidFill>
                <a:srgbClr val="FF9999">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1" name="フリーフォーム 820"/>
              <p:cNvSpPr/>
              <p:nvPr/>
            </p:nvSpPr>
            <p:spPr>
              <a:xfrm>
                <a:off x="3743442" y="2843707"/>
                <a:ext cx="333496" cy="101117"/>
              </a:xfrm>
              <a:custGeom>
                <a:avLst/>
                <a:gdLst>
                  <a:gd name="connsiteX0" fmla="*/ 190344 w 333496"/>
                  <a:gd name="connsiteY0" fmla="*/ 264 h 101117"/>
                  <a:gd name="connsiteX1" fmla="*/ 149289 w 333496"/>
                  <a:gd name="connsiteY1" fmla="*/ 7728 h 101117"/>
                  <a:gd name="connsiteX2" fmla="*/ 141825 w 333496"/>
                  <a:gd name="connsiteY2" fmla="*/ 15193 h 101117"/>
                  <a:gd name="connsiteX3" fmla="*/ 130628 w 333496"/>
                  <a:gd name="connsiteY3" fmla="*/ 18925 h 101117"/>
                  <a:gd name="connsiteX4" fmla="*/ 119431 w 333496"/>
                  <a:gd name="connsiteY4" fmla="*/ 26389 h 101117"/>
                  <a:gd name="connsiteX5" fmla="*/ 97038 w 333496"/>
                  <a:gd name="connsiteY5" fmla="*/ 33854 h 101117"/>
                  <a:gd name="connsiteX6" fmla="*/ 74645 w 333496"/>
                  <a:gd name="connsiteY6" fmla="*/ 45051 h 101117"/>
                  <a:gd name="connsiteX7" fmla="*/ 67180 w 333496"/>
                  <a:gd name="connsiteY7" fmla="*/ 52515 h 101117"/>
                  <a:gd name="connsiteX8" fmla="*/ 44787 w 333496"/>
                  <a:gd name="connsiteY8" fmla="*/ 59980 h 101117"/>
                  <a:gd name="connsiteX9" fmla="*/ 29858 w 333496"/>
                  <a:gd name="connsiteY9" fmla="*/ 74909 h 101117"/>
                  <a:gd name="connsiteX10" fmla="*/ 11196 w 333496"/>
                  <a:gd name="connsiteY10" fmla="*/ 89837 h 101117"/>
                  <a:gd name="connsiteX11" fmla="*/ 0 w 333496"/>
                  <a:gd name="connsiteY11" fmla="*/ 93570 h 101117"/>
                  <a:gd name="connsiteX12" fmla="*/ 11196 w 333496"/>
                  <a:gd name="connsiteY12" fmla="*/ 101034 h 101117"/>
                  <a:gd name="connsiteX13" fmla="*/ 22393 w 333496"/>
                  <a:gd name="connsiteY13" fmla="*/ 97302 h 101117"/>
                  <a:gd name="connsiteX14" fmla="*/ 37322 w 333496"/>
                  <a:gd name="connsiteY14" fmla="*/ 93570 h 101117"/>
                  <a:gd name="connsiteX15" fmla="*/ 63448 w 333496"/>
                  <a:gd name="connsiteY15" fmla="*/ 86105 h 101117"/>
                  <a:gd name="connsiteX16" fmla="*/ 149289 w 333496"/>
                  <a:gd name="connsiteY16" fmla="*/ 89837 h 101117"/>
                  <a:gd name="connsiteX17" fmla="*/ 175415 w 333496"/>
                  <a:gd name="connsiteY17" fmla="*/ 93570 h 101117"/>
                  <a:gd name="connsiteX18" fmla="*/ 294847 w 333496"/>
                  <a:gd name="connsiteY18" fmla="*/ 89837 h 101117"/>
                  <a:gd name="connsiteX19" fmla="*/ 332169 w 333496"/>
                  <a:gd name="connsiteY19" fmla="*/ 86105 h 101117"/>
                  <a:gd name="connsiteX20" fmla="*/ 328437 w 333496"/>
                  <a:gd name="connsiteY20" fmla="*/ 74909 h 101117"/>
                  <a:gd name="connsiteX21" fmla="*/ 317240 w 333496"/>
                  <a:gd name="connsiteY21" fmla="*/ 71176 h 101117"/>
                  <a:gd name="connsiteX22" fmla="*/ 309776 w 333496"/>
                  <a:gd name="connsiteY22" fmla="*/ 59980 h 101117"/>
                  <a:gd name="connsiteX23" fmla="*/ 302311 w 333496"/>
                  <a:gd name="connsiteY23" fmla="*/ 37586 h 101117"/>
                  <a:gd name="connsiteX24" fmla="*/ 268721 w 333496"/>
                  <a:gd name="connsiteY24" fmla="*/ 22657 h 101117"/>
                  <a:gd name="connsiteX25" fmla="*/ 238863 w 333496"/>
                  <a:gd name="connsiteY25" fmla="*/ 15193 h 101117"/>
                  <a:gd name="connsiteX26" fmla="*/ 190344 w 333496"/>
                  <a:gd name="connsiteY26" fmla="*/ 264 h 10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3496" h="101117">
                    <a:moveTo>
                      <a:pt x="190344" y="264"/>
                    </a:moveTo>
                    <a:cubicBezTo>
                      <a:pt x="175415" y="-980"/>
                      <a:pt x="158372" y="2278"/>
                      <a:pt x="149289" y="7728"/>
                    </a:cubicBezTo>
                    <a:cubicBezTo>
                      <a:pt x="146272" y="9538"/>
                      <a:pt x="144842" y="13383"/>
                      <a:pt x="141825" y="15193"/>
                    </a:cubicBezTo>
                    <a:cubicBezTo>
                      <a:pt x="138451" y="17217"/>
                      <a:pt x="134147" y="17166"/>
                      <a:pt x="130628" y="18925"/>
                    </a:cubicBezTo>
                    <a:cubicBezTo>
                      <a:pt x="126616" y="20931"/>
                      <a:pt x="123530" y="24567"/>
                      <a:pt x="119431" y="26389"/>
                    </a:cubicBezTo>
                    <a:cubicBezTo>
                      <a:pt x="112241" y="29585"/>
                      <a:pt x="103585" y="29490"/>
                      <a:pt x="97038" y="33854"/>
                    </a:cubicBezTo>
                    <a:cubicBezTo>
                      <a:pt x="82568" y="43500"/>
                      <a:pt x="90096" y="39899"/>
                      <a:pt x="74645" y="45051"/>
                    </a:cubicBezTo>
                    <a:cubicBezTo>
                      <a:pt x="72157" y="47539"/>
                      <a:pt x="70327" y="50941"/>
                      <a:pt x="67180" y="52515"/>
                    </a:cubicBezTo>
                    <a:cubicBezTo>
                      <a:pt x="60142" y="56034"/>
                      <a:pt x="44787" y="59980"/>
                      <a:pt x="44787" y="59980"/>
                    </a:cubicBezTo>
                    <a:lnTo>
                      <a:pt x="29858" y="74909"/>
                    </a:lnTo>
                    <a:cubicBezTo>
                      <a:pt x="22915" y="81852"/>
                      <a:pt x="20612" y="85129"/>
                      <a:pt x="11196" y="89837"/>
                    </a:cubicBezTo>
                    <a:cubicBezTo>
                      <a:pt x="7677" y="91596"/>
                      <a:pt x="3732" y="92326"/>
                      <a:pt x="0" y="93570"/>
                    </a:cubicBezTo>
                    <a:cubicBezTo>
                      <a:pt x="3732" y="96058"/>
                      <a:pt x="6772" y="100297"/>
                      <a:pt x="11196" y="101034"/>
                    </a:cubicBezTo>
                    <a:cubicBezTo>
                      <a:pt x="15077" y="101681"/>
                      <a:pt x="18610" y="98383"/>
                      <a:pt x="22393" y="97302"/>
                    </a:cubicBezTo>
                    <a:cubicBezTo>
                      <a:pt x="27325" y="95893"/>
                      <a:pt x="32390" y="94979"/>
                      <a:pt x="37322" y="93570"/>
                    </a:cubicBezTo>
                    <a:cubicBezTo>
                      <a:pt x="74802" y="82861"/>
                      <a:pt x="16779" y="97771"/>
                      <a:pt x="63448" y="86105"/>
                    </a:cubicBezTo>
                    <a:cubicBezTo>
                      <a:pt x="92062" y="87349"/>
                      <a:pt x="120712" y="87932"/>
                      <a:pt x="149289" y="89837"/>
                    </a:cubicBezTo>
                    <a:cubicBezTo>
                      <a:pt x="158067" y="90422"/>
                      <a:pt x="166618" y="93570"/>
                      <a:pt x="175415" y="93570"/>
                    </a:cubicBezTo>
                    <a:cubicBezTo>
                      <a:pt x="215245" y="93570"/>
                      <a:pt x="255036" y="91081"/>
                      <a:pt x="294847" y="89837"/>
                    </a:cubicBezTo>
                    <a:cubicBezTo>
                      <a:pt x="307288" y="88593"/>
                      <a:pt x="320744" y="91183"/>
                      <a:pt x="332169" y="86105"/>
                    </a:cubicBezTo>
                    <a:cubicBezTo>
                      <a:pt x="335764" y="84507"/>
                      <a:pt x="331219" y="77691"/>
                      <a:pt x="328437" y="74909"/>
                    </a:cubicBezTo>
                    <a:cubicBezTo>
                      <a:pt x="325655" y="72127"/>
                      <a:pt x="320972" y="72420"/>
                      <a:pt x="317240" y="71176"/>
                    </a:cubicBezTo>
                    <a:cubicBezTo>
                      <a:pt x="314752" y="67444"/>
                      <a:pt x="311598" y="64079"/>
                      <a:pt x="309776" y="59980"/>
                    </a:cubicBezTo>
                    <a:cubicBezTo>
                      <a:pt x="306580" y="52790"/>
                      <a:pt x="308858" y="41951"/>
                      <a:pt x="302311" y="37586"/>
                    </a:cubicBezTo>
                    <a:cubicBezTo>
                      <a:pt x="284568" y="25758"/>
                      <a:pt x="295370" y="31540"/>
                      <a:pt x="268721" y="22657"/>
                    </a:cubicBezTo>
                    <a:cubicBezTo>
                      <a:pt x="258209" y="19153"/>
                      <a:pt x="250574" y="16094"/>
                      <a:pt x="238863" y="15193"/>
                    </a:cubicBezTo>
                    <a:cubicBezTo>
                      <a:pt x="228940" y="14430"/>
                      <a:pt x="205273" y="1508"/>
                      <a:pt x="190344" y="264"/>
                    </a:cubicBezTo>
                    <a:close/>
                  </a:path>
                </a:pathLst>
              </a:custGeom>
              <a:solidFill>
                <a:srgbClr val="FF999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2" name="フリーフォーム 821"/>
              <p:cNvSpPr/>
              <p:nvPr/>
            </p:nvSpPr>
            <p:spPr>
              <a:xfrm>
                <a:off x="3731225" y="2705858"/>
                <a:ext cx="308256" cy="165450"/>
              </a:xfrm>
              <a:custGeom>
                <a:avLst/>
                <a:gdLst>
                  <a:gd name="connsiteX0" fmla="*/ 4752 w 308256"/>
                  <a:gd name="connsiteY0" fmla="*/ 20 h 165450"/>
                  <a:gd name="connsiteX1" fmla="*/ 1020 w 308256"/>
                  <a:gd name="connsiteY1" fmla="*/ 18681 h 165450"/>
                  <a:gd name="connsiteX2" fmla="*/ 8484 w 308256"/>
                  <a:gd name="connsiteY2" fmla="*/ 29878 h 165450"/>
                  <a:gd name="connsiteX3" fmla="*/ 27146 w 308256"/>
                  <a:gd name="connsiteY3" fmla="*/ 44806 h 165450"/>
                  <a:gd name="connsiteX4" fmla="*/ 42075 w 308256"/>
                  <a:gd name="connsiteY4" fmla="*/ 59735 h 165450"/>
                  <a:gd name="connsiteX5" fmla="*/ 64468 w 308256"/>
                  <a:gd name="connsiteY5" fmla="*/ 70932 h 165450"/>
                  <a:gd name="connsiteX6" fmla="*/ 75665 w 308256"/>
                  <a:gd name="connsiteY6" fmla="*/ 74664 h 165450"/>
                  <a:gd name="connsiteX7" fmla="*/ 83129 w 308256"/>
                  <a:gd name="connsiteY7" fmla="*/ 82129 h 165450"/>
                  <a:gd name="connsiteX8" fmla="*/ 105523 w 308256"/>
                  <a:gd name="connsiteY8" fmla="*/ 89593 h 165450"/>
                  <a:gd name="connsiteX9" fmla="*/ 124184 w 308256"/>
                  <a:gd name="connsiteY9" fmla="*/ 100790 h 165450"/>
                  <a:gd name="connsiteX10" fmla="*/ 142845 w 308256"/>
                  <a:gd name="connsiteY10" fmla="*/ 115719 h 165450"/>
                  <a:gd name="connsiteX11" fmla="*/ 165239 w 308256"/>
                  <a:gd name="connsiteY11" fmla="*/ 123184 h 165450"/>
                  <a:gd name="connsiteX12" fmla="*/ 187632 w 308256"/>
                  <a:gd name="connsiteY12" fmla="*/ 130648 h 165450"/>
                  <a:gd name="connsiteX13" fmla="*/ 198829 w 308256"/>
                  <a:gd name="connsiteY13" fmla="*/ 134380 h 165450"/>
                  <a:gd name="connsiteX14" fmla="*/ 210026 w 308256"/>
                  <a:gd name="connsiteY14" fmla="*/ 138113 h 165450"/>
                  <a:gd name="connsiteX15" fmla="*/ 266009 w 308256"/>
                  <a:gd name="connsiteY15" fmla="*/ 149309 h 165450"/>
                  <a:gd name="connsiteX16" fmla="*/ 277206 w 308256"/>
                  <a:gd name="connsiteY16" fmla="*/ 153042 h 165450"/>
                  <a:gd name="connsiteX17" fmla="*/ 303332 w 308256"/>
                  <a:gd name="connsiteY17" fmla="*/ 164238 h 165450"/>
                  <a:gd name="connsiteX18" fmla="*/ 307064 w 308256"/>
                  <a:gd name="connsiteY18" fmla="*/ 153042 h 165450"/>
                  <a:gd name="connsiteX19" fmla="*/ 307064 w 308256"/>
                  <a:gd name="connsiteY19" fmla="*/ 74664 h 165450"/>
                  <a:gd name="connsiteX20" fmla="*/ 299599 w 308256"/>
                  <a:gd name="connsiteY20" fmla="*/ 67200 h 165450"/>
                  <a:gd name="connsiteX21" fmla="*/ 277206 w 308256"/>
                  <a:gd name="connsiteY21" fmla="*/ 59735 h 165450"/>
                  <a:gd name="connsiteX22" fmla="*/ 243616 w 308256"/>
                  <a:gd name="connsiteY22" fmla="*/ 56003 h 165450"/>
                  <a:gd name="connsiteX23" fmla="*/ 224955 w 308256"/>
                  <a:gd name="connsiteY23" fmla="*/ 52271 h 165450"/>
                  <a:gd name="connsiteX24" fmla="*/ 213758 w 308256"/>
                  <a:gd name="connsiteY24" fmla="*/ 48539 h 165450"/>
                  <a:gd name="connsiteX25" fmla="*/ 120452 w 308256"/>
                  <a:gd name="connsiteY25" fmla="*/ 41074 h 165450"/>
                  <a:gd name="connsiteX26" fmla="*/ 98058 w 308256"/>
                  <a:gd name="connsiteY26" fmla="*/ 33610 h 165450"/>
                  <a:gd name="connsiteX27" fmla="*/ 60736 w 308256"/>
                  <a:gd name="connsiteY27" fmla="*/ 26145 h 165450"/>
                  <a:gd name="connsiteX28" fmla="*/ 42075 w 308256"/>
                  <a:gd name="connsiteY28" fmla="*/ 14949 h 165450"/>
                  <a:gd name="connsiteX29" fmla="*/ 4752 w 308256"/>
                  <a:gd name="connsiteY29" fmla="*/ 20 h 1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8256" h="165450">
                    <a:moveTo>
                      <a:pt x="4752" y="20"/>
                    </a:moveTo>
                    <a:cubicBezTo>
                      <a:pt x="-2091" y="642"/>
                      <a:pt x="233" y="12386"/>
                      <a:pt x="1020" y="18681"/>
                    </a:cubicBezTo>
                    <a:cubicBezTo>
                      <a:pt x="1576" y="23132"/>
                      <a:pt x="5682" y="26375"/>
                      <a:pt x="8484" y="29878"/>
                    </a:cubicBezTo>
                    <a:cubicBezTo>
                      <a:pt x="17722" y="41426"/>
                      <a:pt x="14804" y="34228"/>
                      <a:pt x="27146" y="44806"/>
                    </a:cubicBezTo>
                    <a:cubicBezTo>
                      <a:pt x="32489" y="49386"/>
                      <a:pt x="35399" y="57509"/>
                      <a:pt x="42075" y="59735"/>
                    </a:cubicBezTo>
                    <a:cubicBezTo>
                      <a:pt x="70226" y="69121"/>
                      <a:pt x="35517" y="56458"/>
                      <a:pt x="64468" y="70932"/>
                    </a:cubicBezTo>
                    <a:cubicBezTo>
                      <a:pt x="67987" y="72691"/>
                      <a:pt x="71933" y="73420"/>
                      <a:pt x="75665" y="74664"/>
                    </a:cubicBezTo>
                    <a:cubicBezTo>
                      <a:pt x="78153" y="77152"/>
                      <a:pt x="79982" y="80555"/>
                      <a:pt x="83129" y="82129"/>
                    </a:cubicBezTo>
                    <a:cubicBezTo>
                      <a:pt x="90167" y="85648"/>
                      <a:pt x="105523" y="89593"/>
                      <a:pt x="105523" y="89593"/>
                    </a:cubicBezTo>
                    <a:cubicBezTo>
                      <a:pt x="124435" y="108508"/>
                      <a:pt x="99959" y="86255"/>
                      <a:pt x="124184" y="100790"/>
                    </a:cubicBezTo>
                    <a:cubicBezTo>
                      <a:pt x="146348" y="114089"/>
                      <a:pt x="114025" y="102910"/>
                      <a:pt x="142845" y="115719"/>
                    </a:cubicBezTo>
                    <a:cubicBezTo>
                      <a:pt x="150035" y="118915"/>
                      <a:pt x="157774" y="120696"/>
                      <a:pt x="165239" y="123184"/>
                    </a:cubicBezTo>
                    <a:lnTo>
                      <a:pt x="187632" y="130648"/>
                    </a:lnTo>
                    <a:lnTo>
                      <a:pt x="198829" y="134380"/>
                    </a:lnTo>
                    <a:cubicBezTo>
                      <a:pt x="202561" y="135624"/>
                      <a:pt x="206145" y="137466"/>
                      <a:pt x="210026" y="138113"/>
                    </a:cubicBezTo>
                    <a:cubicBezTo>
                      <a:pt x="228786" y="141240"/>
                      <a:pt x="247682" y="144072"/>
                      <a:pt x="266009" y="149309"/>
                    </a:cubicBezTo>
                    <a:cubicBezTo>
                      <a:pt x="269792" y="150390"/>
                      <a:pt x="273474" y="151798"/>
                      <a:pt x="277206" y="153042"/>
                    </a:cubicBezTo>
                    <a:cubicBezTo>
                      <a:pt x="284250" y="160085"/>
                      <a:pt x="290066" y="168660"/>
                      <a:pt x="303332" y="164238"/>
                    </a:cubicBezTo>
                    <a:cubicBezTo>
                      <a:pt x="307064" y="162994"/>
                      <a:pt x="305820" y="156774"/>
                      <a:pt x="307064" y="153042"/>
                    </a:cubicBezTo>
                    <a:cubicBezTo>
                      <a:pt x="295850" y="108182"/>
                      <a:pt x="312712" y="181963"/>
                      <a:pt x="307064" y="74664"/>
                    </a:cubicBezTo>
                    <a:cubicBezTo>
                      <a:pt x="306879" y="71150"/>
                      <a:pt x="302746" y="68774"/>
                      <a:pt x="299599" y="67200"/>
                    </a:cubicBezTo>
                    <a:cubicBezTo>
                      <a:pt x="292561" y="63681"/>
                      <a:pt x="285026" y="60604"/>
                      <a:pt x="277206" y="59735"/>
                    </a:cubicBezTo>
                    <a:cubicBezTo>
                      <a:pt x="266009" y="58491"/>
                      <a:pt x="254768" y="57596"/>
                      <a:pt x="243616" y="56003"/>
                    </a:cubicBezTo>
                    <a:cubicBezTo>
                      <a:pt x="237336" y="55106"/>
                      <a:pt x="231109" y="53809"/>
                      <a:pt x="224955" y="52271"/>
                    </a:cubicBezTo>
                    <a:cubicBezTo>
                      <a:pt x="221138" y="51317"/>
                      <a:pt x="217629" y="49243"/>
                      <a:pt x="213758" y="48539"/>
                    </a:cubicBezTo>
                    <a:cubicBezTo>
                      <a:pt x="186374" y="43560"/>
                      <a:pt x="144285" y="42476"/>
                      <a:pt x="120452" y="41074"/>
                    </a:cubicBezTo>
                    <a:cubicBezTo>
                      <a:pt x="112987" y="38586"/>
                      <a:pt x="105819" y="34903"/>
                      <a:pt x="98058" y="33610"/>
                    </a:cubicBezTo>
                    <a:cubicBezTo>
                      <a:pt x="70605" y="29035"/>
                      <a:pt x="83006" y="31714"/>
                      <a:pt x="60736" y="26145"/>
                    </a:cubicBezTo>
                    <a:cubicBezTo>
                      <a:pt x="51934" y="17344"/>
                      <a:pt x="54994" y="18179"/>
                      <a:pt x="42075" y="14949"/>
                    </a:cubicBezTo>
                    <a:cubicBezTo>
                      <a:pt x="35921" y="13410"/>
                      <a:pt x="11595" y="-602"/>
                      <a:pt x="4752" y="20"/>
                    </a:cubicBezTo>
                    <a:close/>
                  </a:path>
                </a:pathLst>
              </a:custGeom>
              <a:solidFill>
                <a:srgbClr val="FF9999">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3" name="フリーフォーム 822"/>
              <p:cNvSpPr/>
              <p:nvPr/>
            </p:nvSpPr>
            <p:spPr>
              <a:xfrm>
                <a:off x="3741011" y="2937277"/>
                <a:ext cx="157287" cy="83279"/>
              </a:xfrm>
              <a:custGeom>
                <a:avLst/>
                <a:gdLst>
                  <a:gd name="connsiteX0" fmla="*/ 2431 w 157287"/>
                  <a:gd name="connsiteY0" fmla="*/ 11196 h 83279"/>
                  <a:gd name="connsiteX1" fmla="*/ 21092 w 157287"/>
                  <a:gd name="connsiteY1" fmla="*/ 22393 h 83279"/>
                  <a:gd name="connsiteX2" fmla="*/ 36021 w 157287"/>
                  <a:gd name="connsiteY2" fmla="*/ 37322 h 83279"/>
                  <a:gd name="connsiteX3" fmla="*/ 54682 w 157287"/>
                  <a:gd name="connsiteY3" fmla="*/ 48519 h 83279"/>
                  <a:gd name="connsiteX4" fmla="*/ 73343 w 157287"/>
                  <a:gd name="connsiteY4" fmla="*/ 59716 h 83279"/>
                  <a:gd name="connsiteX5" fmla="*/ 92005 w 157287"/>
                  <a:gd name="connsiteY5" fmla="*/ 70912 h 83279"/>
                  <a:gd name="connsiteX6" fmla="*/ 121862 w 157287"/>
                  <a:gd name="connsiteY6" fmla="*/ 82109 h 83279"/>
                  <a:gd name="connsiteX7" fmla="*/ 155453 w 157287"/>
                  <a:gd name="connsiteY7" fmla="*/ 78377 h 83279"/>
                  <a:gd name="connsiteX8" fmla="*/ 144256 w 157287"/>
                  <a:gd name="connsiteY8" fmla="*/ 29858 h 83279"/>
                  <a:gd name="connsiteX9" fmla="*/ 133059 w 157287"/>
                  <a:gd name="connsiteY9" fmla="*/ 26125 h 83279"/>
                  <a:gd name="connsiteX10" fmla="*/ 129327 w 157287"/>
                  <a:gd name="connsiteY10" fmla="*/ 14929 h 83279"/>
                  <a:gd name="connsiteX11" fmla="*/ 92005 w 157287"/>
                  <a:gd name="connsiteY11" fmla="*/ 3732 h 83279"/>
                  <a:gd name="connsiteX12" fmla="*/ 80808 w 157287"/>
                  <a:gd name="connsiteY12" fmla="*/ 0 h 83279"/>
                  <a:gd name="connsiteX13" fmla="*/ 2431 w 157287"/>
                  <a:gd name="connsiteY13" fmla="*/ 11196 h 83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287" h="83279">
                    <a:moveTo>
                      <a:pt x="2431" y="11196"/>
                    </a:moveTo>
                    <a:cubicBezTo>
                      <a:pt x="-7522" y="14928"/>
                      <a:pt x="15963" y="17263"/>
                      <a:pt x="21092" y="22393"/>
                    </a:cubicBezTo>
                    <a:cubicBezTo>
                      <a:pt x="40996" y="42298"/>
                      <a:pt x="6164" y="27370"/>
                      <a:pt x="36021" y="37322"/>
                    </a:cubicBezTo>
                    <a:cubicBezTo>
                      <a:pt x="54928" y="56232"/>
                      <a:pt x="30463" y="33989"/>
                      <a:pt x="54682" y="48519"/>
                    </a:cubicBezTo>
                    <a:cubicBezTo>
                      <a:pt x="80306" y="63891"/>
                      <a:pt x="41618" y="49138"/>
                      <a:pt x="73343" y="59716"/>
                    </a:cubicBezTo>
                    <a:cubicBezTo>
                      <a:pt x="85759" y="72130"/>
                      <a:pt x="75045" y="63643"/>
                      <a:pt x="92005" y="70912"/>
                    </a:cubicBezTo>
                    <a:cubicBezTo>
                      <a:pt x="119330" y="82623"/>
                      <a:pt x="94335" y="75228"/>
                      <a:pt x="121862" y="82109"/>
                    </a:cubicBezTo>
                    <a:cubicBezTo>
                      <a:pt x="133059" y="80865"/>
                      <a:pt x="148827" y="87488"/>
                      <a:pt x="155453" y="78377"/>
                    </a:cubicBezTo>
                    <a:cubicBezTo>
                      <a:pt x="160209" y="71837"/>
                      <a:pt x="155450" y="38813"/>
                      <a:pt x="144256" y="29858"/>
                    </a:cubicBezTo>
                    <a:cubicBezTo>
                      <a:pt x="141184" y="27400"/>
                      <a:pt x="136791" y="27369"/>
                      <a:pt x="133059" y="26125"/>
                    </a:cubicBezTo>
                    <a:cubicBezTo>
                      <a:pt x="131815" y="22393"/>
                      <a:pt x="131351" y="18302"/>
                      <a:pt x="129327" y="14929"/>
                    </a:cubicBezTo>
                    <a:cubicBezTo>
                      <a:pt x="121065" y="1159"/>
                      <a:pt x="107413" y="5658"/>
                      <a:pt x="92005" y="3732"/>
                    </a:cubicBezTo>
                    <a:cubicBezTo>
                      <a:pt x="88273" y="2488"/>
                      <a:pt x="84742" y="0"/>
                      <a:pt x="80808" y="0"/>
                    </a:cubicBezTo>
                    <a:cubicBezTo>
                      <a:pt x="64587" y="0"/>
                      <a:pt x="12384" y="7464"/>
                      <a:pt x="2431" y="11196"/>
                    </a:cubicBezTo>
                    <a:close/>
                  </a:path>
                </a:pathLst>
              </a:custGeom>
              <a:solidFill>
                <a:srgbClr val="FF9999">
                  <a:alpha val="6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4" name="フリーフォーム 823"/>
              <p:cNvSpPr/>
              <p:nvPr/>
            </p:nvSpPr>
            <p:spPr>
              <a:xfrm>
                <a:off x="4090540" y="2951004"/>
                <a:ext cx="111968" cy="68382"/>
              </a:xfrm>
              <a:custGeom>
                <a:avLst/>
                <a:gdLst>
                  <a:gd name="connsiteX0" fmla="*/ 29858 w 111968"/>
                  <a:gd name="connsiteY0" fmla="*/ 8666 h 68382"/>
                  <a:gd name="connsiteX1" fmla="*/ 11197 w 111968"/>
                  <a:gd name="connsiteY1" fmla="*/ 16131 h 68382"/>
                  <a:gd name="connsiteX2" fmla="*/ 0 w 111968"/>
                  <a:gd name="connsiteY2" fmla="*/ 60918 h 68382"/>
                  <a:gd name="connsiteX3" fmla="*/ 7465 w 111968"/>
                  <a:gd name="connsiteY3" fmla="*/ 68382 h 68382"/>
                  <a:gd name="connsiteX4" fmla="*/ 18662 w 111968"/>
                  <a:gd name="connsiteY4" fmla="*/ 60918 h 68382"/>
                  <a:gd name="connsiteX5" fmla="*/ 41055 w 111968"/>
                  <a:gd name="connsiteY5" fmla="*/ 53453 h 68382"/>
                  <a:gd name="connsiteX6" fmla="*/ 74645 w 111968"/>
                  <a:gd name="connsiteY6" fmla="*/ 45989 h 68382"/>
                  <a:gd name="connsiteX7" fmla="*/ 85842 w 111968"/>
                  <a:gd name="connsiteY7" fmla="*/ 38524 h 68382"/>
                  <a:gd name="connsiteX8" fmla="*/ 108236 w 111968"/>
                  <a:gd name="connsiteY8" fmla="*/ 31060 h 68382"/>
                  <a:gd name="connsiteX9" fmla="*/ 111968 w 111968"/>
                  <a:gd name="connsiteY9" fmla="*/ 19863 h 68382"/>
                  <a:gd name="connsiteX10" fmla="*/ 85842 w 111968"/>
                  <a:gd name="connsiteY10" fmla="*/ 1202 h 68382"/>
                  <a:gd name="connsiteX11" fmla="*/ 29858 w 111968"/>
                  <a:gd name="connsiteY11" fmla="*/ 8666 h 6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968" h="68382">
                    <a:moveTo>
                      <a:pt x="29858" y="8666"/>
                    </a:moveTo>
                    <a:cubicBezTo>
                      <a:pt x="17417" y="11154"/>
                      <a:pt x="16649" y="12237"/>
                      <a:pt x="11197" y="16131"/>
                    </a:cubicBezTo>
                    <a:cubicBezTo>
                      <a:pt x="-1216" y="24997"/>
                      <a:pt x="962" y="52265"/>
                      <a:pt x="0" y="60918"/>
                    </a:cubicBezTo>
                    <a:cubicBezTo>
                      <a:pt x="2488" y="63406"/>
                      <a:pt x="3946" y="68382"/>
                      <a:pt x="7465" y="68382"/>
                    </a:cubicBezTo>
                    <a:cubicBezTo>
                      <a:pt x="11951" y="68382"/>
                      <a:pt x="14563" y="62740"/>
                      <a:pt x="18662" y="60918"/>
                    </a:cubicBezTo>
                    <a:cubicBezTo>
                      <a:pt x="25852" y="57722"/>
                      <a:pt x="33591" y="55941"/>
                      <a:pt x="41055" y="53453"/>
                    </a:cubicBezTo>
                    <a:cubicBezTo>
                      <a:pt x="59427" y="47329"/>
                      <a:pt x="48380" y="50366"/>
                      <a:pt x="74645" y="45989"/>
                    </a:cubicBezTo>
                    <a:cubicBezTo>
                      <a:pt x="78377" y="43501"/>
                      <a:pt x="81743" y="40346"/>
                      <a:pt x="85842" y="38524"/>
                    </a:cubicBezTo>
                    <a:cubicBezTo>
                      <a:pt x="93032" y="35328"/>
                      <a:pt x="108236" y="31060"/>
                      <a:pt x="108236" y="31060"/>
                    </a:cubicBezTo>
                    <a:cubicBezTo>
                      <a:pt x="109480" y="27328"/>
                      <a:pt x="111968" y="23797"/>
                      <a:pt x="111968" y="19863"/>
                    </a:cubicBezTo>
                    <a:cubicBezTo>
                      <a:pt x="111968" y="3274"/>
                      <a:pt x="99528" y="5764"/>
                      <a:pt x="85842" y="1202"/>
                    </a:cubicBezTo>
                    <a:cubicBezTo>
                      <a:pt x="72282" y="-3318"/>
                      <a:pt x="42299" y="6178"/>
                      <a:pt x="29858" y="8666"/>
                    </a:cubicBezTo>
                    <a:close/>
                  </a:path>
                </a:pathLst>
              </a:custGeom>
              <a:solidFill>
                <a:srgbClr val="FF9999">
                  <a:alpha val="69804"/>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5" name="フリーフォーム 824"/>
              <p:cNvSpPr/>
              <p:nvPr/>
            </p:nvSpPr>
            <p:spPr>
              <a:xfrm>
                <a:off x="3765835" y="1975358"/>
                <a:ext cx="110137" cy="81112"/>
              </a:xfrm>
              <a:custGeom>
                <a:avLst/>
                <a:gdLst>
                  <a:gd name="connsiteX0" fmla="*/ 104503 w 110137"/>
                  <a:gd name="connsiteY0" fmla="*/ 2732 h 81112"/>
                  <a:gd name="connsiteX1" fmla="*/ 63448 w 110137"/>
                  <a:gd name="connsiteY1" fmla="*/ 13929 h 81112"/>
                  <a:gd name="connsiteX2" fmla="*/ 52252 w 110137"/>
                  <a:gd name="connsiteY2" fmla="*/ 17661 h 81112"/>
                  <a:gd name="connsiteX3" fmla="*/ 33590 w 110137"/>
                  <a:gd name="connsiteY3" fmla="*/ 32590 h 81112"/>
                  <a:gd name="connsiteX4" fmla="*/ 22394 w 110137"/>
                  <a:gd name="connsiteY4" fmla="*/ 40054 h 81112"/>
                  <a:gd name="connsiteX5" fmla="*/ 7465 w 110137"/>
                  <a:gd name="connsiteY5" fmla="*/ 58715 h 81112"/>
                  <a:gd name="connsiteX6" fmla="*/ 0 w 110137"/>
                  <a:gd name="connsiteY6" fmla="*/ 66180 h 81112"/>
                  <a:gd name="connsiteX7" fmla="*/ 3732 w 110137"/>
                  <a:gd name="connsiteY7" fmla="*/ 77377 h 81112"/>
                  <a:gd name="connsiteX8" fmla="*/ 37323 w 110137"/>
                  <a:gd name="connsiteY8" fmla="*/ 77377 h 81112"/>
                  <a:gd name="connsiteX9" fmla="*/ 48519 w 110137"/>
                  <a:gd name="connsiteY9" fmla="*/ 73644 h 81112"/>
                  <a:gd name="connsiteX10" fmla="*/ 82109 w 110137"/>
                  <a:gd name="connsiteY10" fmla="*/ 66180 h 81112"/>
                  <a:gd name="connsiteX11" fmla="*/ 104503 w 110137"/>
                  <a:gd name="connsiteY11" fmla="*/ 58715 h 81112"/>
                  <a:gd name="connsiteX12" fmla="*/ 104503 w 110137"/>
                  <a:gd name="connsiteY12" fmla="*/ 2732 h 8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137" h="81112">
                    <a:moveTo>
                      <a:pt x="104503" y="2732"/>
                    </a:moveTo>
                    <a:cubicBezTo>
                      <a:pt x="97661" y="-4732"/>
                      <a:pt x="91861" y="4458"/>
                      <a:pt x="63448" y="13929"/>
                    </a:cubicBezTo>
                    <a:cubicBezTo>
                      <a:pt x="59716" y="15173"/>
                      <a:pt x="55525" y="15479"/>
                      <a:pt x="52252" y="17661"/>
                    </a:cubicBezTo>
                    <a:cubicBezTo>
                      <a:pt x="17801" y="40626"/>
                      <a:pt x="60173" y="11324"/>
                      <a:pt x="33590" y="32590"/>
                    </a:cubicBezTo>
                    <a:cubicBezTo>
                      <a:pt x="30088" y="35392"/>
                      <a:pt x="25896" y="37252"/>
                      <a:pt x="22394" y="40054"/>
                    </a:cubicBezTo>
                    <a:cubicBezTo>
                      <a:pt x="12380" y="48065"/>
                      <a:pt x="16087" y="47937"/>
                      <a:pt x="7465" y="58715"/>
                    </a:cubicBezTo>
                    <a:cubicBezTo>
                      <a:pt x="5267" y="61463"/>
                      <a:pt x="2488" y="63692"/>
                      <a:pt x="0" y="66180"/>
                    </a:cubicBezTo>
                    <a:cubicBezTo>
                      <a:pt x="1244" y="69912"/>
                      <a:pt x="950" y="74595"/>
                      <a:pt x="3732" y="77377"/>
                    </a:cubicBezTo>
                    <a:cubicBezTo>
                      <a:pt x="11607" y="85252"/>
                      <a:pt x="31248" y="78389"/>
                      <a:pt x="37323" y="77377"/>
                    </a:cubicBezTo>
                    <a:cubicBezTo>
                      <a:pt x="41055" y="76133"/>
                      <a:pt x="44702" y="74598"/>
                      <a:pt x="48519" y="73644"/>
                    </a:cubicBezTo>
                    <a:cubicBezTo>
                      <a:pt x="69839" y="68314"/>
                      <a:pt x="62944" y="71930"/>
                      <a:pt x="82109" y="66180"/>
                    </a:cubicBezTo>
                    <a:cubicBezTo>
                      <a:pt x="89646" y="63919"/>
                      <a:pt x="104503" y="58715"/>
                      <a:pt x="104503" y="58715"/>
                    </a:cubicBezTo>
                    <a:cubicBezTo>
                      <a:pt x="112657" y="46484"/>
                      <a:pt x="111345" y="10196"/>
                      <a:pt x="104503" y="2732"/>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6" name="フリーフォーム 825"/>
              <p:cNvSpPr/>
              <p:nvPr/>
            </p:nvSpPr>
            <p:spPr>
              <a:xfrm>
                <a:off x="4139825" y="2013648"/>
                <a:ext cx="48103" cy="57748"/>
              </a:xfrm>
              <a:custGeom>
                <a:avLst/>
                <a:gdLst>
                  <a:gd name="connsiteX0" fmla="*/ 10431 w 48103"/>
                  <a:gd name="connsiteY0" fmla="*/ 1764 h 57748"/>
                  <a:gd name="connsiteX1" fmla="*/ 29093 w 48103"/>
                  <a:gd name="connsiteY1" fmla="*/ 9229 h 57748"/>
                  <a:gd name="connsiteX2" fmla="*/ 36557 w 48103"/>
                  <a:gd name="connsiteY2" fmla="*/ 20425 h 57748"/>
                  <a:gd name="connsiteX3" fmla="*/ 44022 w 48103"/>
                  <a:gd name="connsiteY3" fmla="*/ 27890 h 57748"/>
                  <a:gd name="connsiteX4" fmla="*/ 47754 w 48103"/>
                  <a:gd name="connsiteY4" fmla="*/ 39087 h 57748"/>
                  <a:gd name="connsiteX5" fmla="*/ 21628 w 48103"/>
                  <a:gd name="connsiteY5" fmla="*/ 57748 h 57748"/>
                  <a:gd name="connsiteX6" fmla="*/ 2967 w 48103"/>
                  <a:gd name="connsiteY6" fmla="*/ 42819 h 57748"/>
                  <a:gd name="connsiteX7" fmla="*/ 10431 w 48103"/>
                  <a:gd name="connsiteY7" fmla="*/ 1764 h 5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03" h="57748">
                    <a:moveTo>
                      <a:pt x="10431" y="1764"/>
                    </a:moveTo>
                    <a:cubicBezTo>
                      <a:pt x="14785" y="-3834"/>
                      <a:pt x="23641" y="5335"/>
                      <a:pt x="29093" y="9229"/>
                    </a:cubicBezTo>
                    <a:cubicBezTo>
                      <a:pt x="32743" y="11836"/>
                      <a:pt x="33755" y="16923"/>
                      <a:pt x="36557" y="20425"/>
                    </a:cubicBezTo>
                    <a:cubicBezTo>
                      <a:pt x="38755" y="23173"/>
                      <a:pt x="41534" y="25402"/>
                      <a:pt x="44022" y="27890"/>
                    </a:cubicBezTo>
                    <a:cubicBezTo>
                      <a:pt x="45266" y="31622"/>
                      <a:pt x="49304" y="35471"/>
                      <a:pt x="47754" y="39087"/>
                    </a:cubicBezTo>
                    <a:cubicBezTo>
                      <a:pt x="41850" y="52863"/>
                      <a:pt x="32901" y="53991"/>
                      <a:pt x="21628" y="57748"/>
                    </a:cubicBezTo>
                    <a:cubicBezTo>
                      <a:pt x="-3689" y="51419"/>
                      <a:pt x="13361" y="60142"/>
                      <a:pt x="2967" y="42819"/>
                    </a:cubicBezTo>
                    <a:cubicBezTo>
                      <a:pt x="-5378" y="28911"/>
                      <a:pt x="6077" y="7362"/>
                      <a:pt x="10431" y="1764"/>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7" name="フリーフォーム 826"/>
              <p:cNvSpPr/>
              <p:nvPr/>
            </p:nvSpPr>
            <p:spPr>
              <a:xfrm>
                <a:off x="7326994" y="1518319"/>
                <a:ext cx="98228" cy="62831"/>
              </a:xfrm>
              <a:custGeom>
                <a:avLst/>
                <a:gdLst>
                  <a:gd name="connsiteX0" fmla="*/ 81075 w 98228"/>
                  <a:gd name="connsiteY0" fmla="*/ 5681 h 62831"/>
                  <a:gd name="connsiteX1" fmla="*/ 69169 w 98228"/>
                  <a:gd name="connsiteY1" fmla="*/ 919 h 62831"/>
                  <a:gd name="connsiteX2" fmla="*/ 40594 w 98228"/>
                  <a:gd name="connsiteY2" fmla="*/ 5681 h 62831"/>
                  <a:gd name="connsiteX3" fmla="*/ 21544 w 98228"/>
                  <a:gd name="connsiteY3" fmla="*/ 8062 h 62831"/>
                  <a:gd name="connsiteX4" fmla="*/ 2494 w 98228"/>
                  <a:gd name="connsiteY4" fmla="*/ 19969 h 62831"/>
                  <a:gd name="connsiteX5" fmla="*/ 112 w 98228"/>
                  <a:gd name="connsiteY5" fmla="*/ 27112 h 62831"/>
                  <a:gd name="connsiteX6" fmla="*/ 7256 w 98228"/>
                  <a:gd name="connsiteY6" fmla="*/ 60450 h 62831"/>
                  <a:gd name="connsiteX7" fmla="*/ 19162 w 98228"/>
                  <a:gd name="connsiteY7" fmla="*/ 62831 h 62831"/>
                  <a:gd name="connsiteX8" fmla="*/ 90600 w 98228"/>
                  <a:gd name="connsiteY8" fmla="*/ 60450 h 62831"/>
                  <a:gd name="connsiteX9" fmla="*/ 97744 w 98228"/>
                  <a:gd name="connsiteY9" fmla="*/ 55687 h 62831"/>
                  <a:gd name="connsiteX10" fmla="*/ 81075 w 98228"/>
                  <a:gd name="connsiteY10" fmla="*/ 5681 h 6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28" h="62831">
                    <a:moveTo>
                      <a:pt x="81075" y="5681"/>
                    </a:moveTo>
                    <a:cubicBezTo>
                      <a:pt x="76313" y="-3447"/>
                      <a:pt x="73431" y="1247"/>
                      <a:pt x="69169" y="919"/>
                    </a:cubicBezTo>
                    <a:cubicBezTo>
                      <a:pt x="54830" y="-184"/>
                      <a:pt x="52257" y="3737"/>
                      <a:pt x="40594" y="5681"/>
                    </a:cubicBezTo>
                    <a:cubicBezTo>
                      <a:pt x="34282" y="6733"/>
                      <a:pt x="27894" y="7268"/>
                      <a:pt x="21544" y="8062"/>
                    </a:cubicBezTo>
                    <a:cubicBezTo>
                      <a:pt x="8510" y="12407"/>
                      <a:pt x="7778" y="9402"/>
                      <a:pt x="2494" y="19969"/>
                    </a:cubicBezTo>
                    <a:cubicBezTo>
                      <a:pt x="1371" y="22214"/>
                      <a:pt x="906" y="24731"/>
                      <a:pt x="112" y="27112"/>
                    </a:cubicBezTo>
                    <a:cubicBezTo>
                      <a:pt x="126" y="27270"/>
                      <a:pt x="-1511" y="55440"/>
                      <a:pt x="7256" y="60450"/>
                    </a:cubicBezTo>
                    <a:cubicBezTo>
                      <a:pt x="10770" y="62458"/>
                      <a:pt x="15193" y="62037"/>
                      <a:pt x="19162" y="62831"/>
                    </a:cubicBezTo>
                    <a:cubicBezTo>
                      <a:pt x="42975" y="62037"/>
                      <a:pt x="66872" y="62607"/>
                      <a:pt x="90600" y="60450"/>
                    </a:cubicBezTo>
                    <a:cubicBezTo>
                      <a:pt x="93450" y="60191"/>
                      <a:pt x="95956" y="57922"/>
                      <a:pt x="97744" y="55687"/>
                    </a:cubicBezTo>
                    <a:cubicBezTo>
                      <a:pt x="101129" y="51456"/>
                      <a:pt x="85837" y="14809"/>
                      <a:pt x="81075" y="5681"/>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8" name="フリーフォーム 827"/>
              <p:cNvSpPr/>
              <p:nvPr/>
            </p:nvSpPr>
            <p:spPr>
              <a:xfrm>
                <a:off x="7365202" y="1592077"/>
                <a:ext cx="95511" cy="57163"/>
              </a:xfrm>
              <a:custGeom>
                <a:avLst/>
                <a:gdLst>
                  <a:gd name="connsiteX0" fmla="*/ 88111 w 95511"/>
                  <a:gd name="connsiteY0" fmla="*/ 3361 h 57163"/>
                  <a:gd name="connsiteX1" fmla="*/ 19054 w 95511"/>
                  <a:gd name="connsiteY1" fmla="*/ 5742 h 57163"/>
                  <a:gd name="connsiteX2" fmla="*/ 4767 w 95511"/>
                  <a:gd name="connsiteY2" fmla="*/ 10504 h 57163"/>
                  <a:gd name="connsiteX3" fmla="*/ 2386 w 95511"/>
                  <a:gd name="connsiteY3" fmla="*/ 34317 h 57163"/>
                  <a:gd name="connsiteX4" fmla="*/ 4767 w 95511"/>
                  <a:gd name="connsiteY4" fmla="*/ 41461 h 57163"/>
                  <a:gd name="connsiteX5" fmla="*/ 19054 w 95511"/>
                  <a:gd name="connsiteY5" fmla="*/ 48604 h 57163"/>
                  <a:gd name="connsiteX6" fmla="*/ 26198 w 95511"/>
                  <a:gd name="connsiteY6" fmla="*/ 53367 h 57163"/>
                  <a:gd name="connsiteX7" fmla="*/ 88111 w 95511"/>
                  <a:gd name="connsiteY7" fmla="*/ 53367 h 57163"/>
                  <a:gd name="connsiteX8" fmla="*/ 88111 w 95511"/>
                  <a:gd name="connsiteY8" fmla="*/ 3361 h 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11" h="57163">
                    <a:moveTo>
                      <a:pt x="88111" y="3361"/>
                    </a:moveTo>
                    <a:cubicBezTo>
                      <a:pt x="76602" y="-4576"/>
                      <a:pt x="42003" y="3775"/>
                      <a:pt x="19054" y="5742"/>
                    </a:cubicBezTo>
                    <a:cubicBezTo>
                      <a:pt x="14052" y="6171"/>
                      <a:pt x="4767" y="10504"/>
                      <a:pt x="4767" y="10504"/>
                    </a:cubicBezTo>
                    <a:cubicBezTo>
                      <a:pt x="-607" y="26625"/>
                      <a:pt x="-1490" y="20751"/>
                      <a:pt x="2386" y="34317"/>
                    </a:cubicBezTo>
                    <a:cubicBezTo>
                      <a:pt x="3076" y="36731"/>
                      <a:pt x="3199" y="39501"/>
                      <a:pt x="4767" y="41461"/>
                    </a:cubicBezTo>
                    <a:cubicBezTo>
                      <a:pt x="8123" y="45656"/>
                      <a:pt x="14349" y="47036"/>
                      <a:pt x="19054" y="48604"/>
                    </a:cubicBezTo>
                    <a:cubicBezTo>
                      <a:pt x="21435" y="50192"/>
                      <a:pt x="23638" y="52087"/>
                      <a:pt x="26198" y="53367"/>
                    </a:cubicBezTo>
                    <a:cubicBezTo>
                      <a:pt x="43169" y="61852"/>
                      <a:pt x="85503" y="53480"/>
                      <a:pt x="88111" y="53367"/>
                    </a:cubicBezTo>
                    <a:cubicBezTo>
                      <a:pt x="96188" y="47981"/>
                      <a:pt x="99620" y="11298"/>
                      <a:pt x="88111" y="3361"/>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9" name="フリーフォーム 828"/>
              <p:cNvSpPr/>
              <p:nvPr/>
            </p:nvSpPr>
            <p:spPr>
              <a:xfrm>
                <a:off x="7384145" y="1645444"/>
                <a:ext cx="134598" cy="71437"/>
              </a:xfrm>
              <a:custGeom>
                <a:avLst/>
                <a:gdLst>
                  <a:gd name="connsiteX0" fmla="*/ 121555 w 134598"/>
                  <a:gd name="connsiteY0" fmla="*/ 11906 h 71437"/>
                  <a:gd name="connsiteX1" fmla="*/ 109649 w 134598"/>
                  <a:gd name="connsiteY1" fmla="*/ 9525 h 71437"/>
                  <a:gd name="connsiteX2" fmla="*/ 92980 w 134598"/>
                  <a:gd name="connsiteY2" fmla="*/ 7144 h 71437"/>
                  <a:gd name="connsiteX3" fmla="*/ 83455 w 134598"/>
                  <a:gd name="connsiteY3" fmla="*/ 4762 h 71437"/>
                  <a:gd name="connsiteX4" fmla="*/ 76311 w 134598"/>
                  <a:gd name="connsiteY4" fmla="*/ 2381 h 71437"/>
                  <a:gd name="connsiteX5" fmla="*/ 45355 w 134598"/>
                  <a:gd name="connsiteY5" fmla="*/ 0 h 71437"/>
                  <a:gd name="connsiteX6" fmla="*/ 4874 w 134598"/>
                  <a:gd name="connsiteY6" fmla="*/ 2381 h 71437"/>
                  <a:gd name="connsiteX7" fmla="*/ 111 w 134598"/>
                  <a:gd name="connsiteY7" fmla="*/ 9525 h 71437"/>
                  <a:gd name="connsiteX8" fmla="*/ 2493 w 134598"/>
                  <a:gd name="connsiteY8" fmla="*/ 28575 h 71437"/>
                  <a:gd name="connsiteX9" fmla="*/ 4874 w 134598"/>
                  <a:gd name="connsiteY9" fmla="*/ 35719 h 71437"/>
                  <a:gd name="connsiteX10" fmla="*/ 12018 w 134598"/>
                  <a:gd name="connsiteY10" fmla="*/ 38100 h 71437"/>
                  <a:gd name="connsiteX11" fmla="*/ 16780 w 134598"/>
                  <a:gd name="connsiteY11" fmla="*/ 45244 h 71437"/>
                  <a:gd name="connsiteX12" fmla="*/ 31068 w 134598"/>
                  <a:gd name="connsiteY12" fmla="*/ 50006 h 71437"/>
                  <a:gd name="connsiteX13" fmla="*/ 38211 w 134598"/>
                  <a:gd name="connsiteY13" fmla="*/ 52387 h 71437"/>
                  <a:gd name="connsiteX14" fmla="*/ 52499 w 134598"/>
                  <a:gd name="connsiteY14" fmla="*/ 57150 h 71437"/>
                  <a:gd name="connsiteX15" fmla="*/ 59643 w 134598"/>
                  <a:gd name="connsiteY15" fmla="*/ 59531 h 71437"/>
                  <a:gd name="connsiteX16" fmla="*/ 71549 w 134598"/>
                  <a:gd name="connsiteY16" fmla="*/ 61912 h 71437"/>
                  <a:gd name="connsiteX17" fmla="*/ 85836 w 134598"/>
                  <a:gd name="connsiteY17" fmla="*/ 66675 h 71437"/>
                  <a:gd name="connsiteX18" fmla="*/ 119174 w 134598"/>
                  <a:gd name="connsiteY18" fmla="*/ 71437 h 71437"/>
                  <a:gd name="connsiteX19" fmla="*/ 128699 w 134598"/>
                  <a:gd name="connsiteY19" fmla="*/ 69056 h 71437"/>
                  <a:gd name="connsiteX20" fmla="*/ 133461 w 134598"/>
                  <a:gd name="connsiteY20" fmla="*/ 61912 h 71437"/>
                  <a:gd name="connsiteX21" fmla="*/ 121555 w 134598"/>
                  <a:gd name="connsiteY21" fmla="*/ 11906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598" h="71437">
                    <a:moveTo>
                      <a:pt x="121555" y="11906"/>
                    </a:moveTo>
                    <a:cubicBezTo>
                      <a:pt x="117586" y="3175"/>
                      <a:pt x="113641" y="10190"/>
                      <a:pt x="109649" y="9525"/>
                    </a:cubicBezTo>
                    <a:cubicBezTo>
                      <a:pt x="104113" y="8602"/>
                      <a:pt x="98502" y="8148"/>
                      <a:pt x="92980" y="7144"/>
                    </a:cubicBezTo>
                    <a:cubicBezTo>
                      <a:pt x="89760" y="6558"/>
                      <a:pt x="86602" y="5661"/>
                      <a:pt x="83455" y="4762"/>
                    </a:cubicBezTo>
                    <a:cubicBezTo>
                      <a:pt x="81041" y="4072"/>
                      <a:pt x="78802" y="2692"/>
                      <a:pt x="76311" y="2381"/>
                    </a:cubicBezTo>
                    <a:cubicBezTo>
                      <a:pt x="66042" y="1097"/>
                      <a:pt x="55674" y="794"/>
                      <a:pt x="45355" y="0"/>
                    </a:cubicBezTo>
                    <a:cubicBezTo>
                      <a:pt x="31861" y="794"/>
                      <a:pt x="18101" y="-404"/>
                      <a:pt x="4874" y="2381"/>
                    </a:cubicBezTo>
                    <a:cubicBezTo>
                      <a:pt x="2073" y="2971"/>
                      <a:pt x="370" y="6675"/>
                      <a:pt x="111" y="9525"/>
                    </a:cubicBezTo>
                    <a:cubicBezTo>
                      <a:pt x="-468" y="15898"/>
                      <a:pt x="1348" y="22279"/>
                      <a:pt x="2493" y="28575"/>
                    </a:cubicBezTo>
                    <a:cubicBezTo>
                      <a:pt x="2942" y="31045"/>
                      <a:pt x="3099" y="33944"/>
                      <a:pt x="4874" y="35719"/>
                    </a:cubicBezTo>
                    <a:cubicBezTo>
                      <a:pt x="6649" y="37494"/>
                      <a:pt x="9637" y="37306"/>
                      <a:pt x="12018" y="38100"/>
                    </a:cubicBezTo>
                    <a:cubicBezTo>
                      <a:pt x="13605" y="40481"/>
                      <a:pt x="14353" y="43727"/>
                      <a:pt x="16780" y="45244"/>
                    </a:cubicBezTo>
                    <a:cubicBezTo>
                      <a:pt x="21037" y="47905"/>
                      <a:pt x="26305" y="48419"/>
                      <a:pt x="31068" y="50006"/>
                    </a:cubicBezTo>
                    <a:lnTo>
                      <a:pt x="38211" y="52387"/>
                    </a:lnTo>
                    <a:lnTo>
                      <a:pt x="52499" y="57150"/>
                    </a:lnTo>
                    <a:cubicBezTo>
                      <a:pt x="54880" y="57944"/>
                      <a:pt x="57182" y="59039"/>
                      <a:pt x="59643" y="59531"/>
                    </a:cubicBezTo>
                    <a:cubicBezTo>
                      <a:pt x="63612" y="60325"/>
                      <a:pt x="67644" y="60847"/>
                      <a:pt x="71549" y="61912"/>
                    </a:cubicBezTo>
                    <a:cubicBezTo>
                      <a:pt x="76392" y="63233"/>
                      <a:pt x="80847" y="66121"/>
                      <a:pt x="85836" y="66675"/>
                    </a:cubicBezTo>
                    <a:cubicBezTo>
                      <a:pt x="111291" y="69503"/>
                      <a:pt x="100220" y="67646"/>
                      <a:pt x="119174" y="71437"/>
                    </a:cubicBezTo>
                    <a:cubicBezTo>
                      <a:pt x="122349" y="70643"/>
                      <a:pt x="125976" y="70871"/>
                      <a:pt x="128699" y="69056"/>
                    </a:cubicBezTo>
                    <a:cubicBezTo>
                      <a:pt x="131080" y="67468"/>
                      <a:pt x="132299" y="64527"/>
                      <a:pt x="133461" y="61912"/>
                    </a:cubicBezTo>
                    <a:cubicBezTo>
                      <a:pt x="138475" y="50631"/>
                      <a:pt x="125524" y="20637"/>
                      <a:pt x="121555" y="11906"/>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0" name="フリーフォーム 829"/>
              <p:cNvSpPr/>
              <p:nvPr/>
            </p:nvSpPr>
            <p:spPr>
              <a:xfrm>
                <a:off x="7448532" y="1721644"/>
                <a:ext cx="105843" cy="55176"/>
              </a:xfrm>
              <a:custGeom>
                <a:avLst/>
                <a:gdLst>
                  <a:gd name="connsiteX0" fmla="*/ 104793 w 105843"/>
                  <a:gd name="connsiteY0" fmla="*/ 38100 h 55176"/>
                  <a:gd name="connsiteX1" fmla="*/ 92887 w 105843"/>
                  <a:gd name="connsiteY1" fmla="*/ 30956 h 55176"/>
                  <a:gd name="connsiteX2" fmla="*/ 85743 w 105843"/>
                  <a:gd name="connsiteY2" fmla="*/ 26194 h 55176"/>
                  <a:gd name="connsiteX3" fmla="*/ 78599 w 105843"/>
                  <a:gd name="connsiteY3" fmla="*/ 23812 h 55176"/>
                  <a:gd name="connsiteX4" fmla="*/ 64312 w 105843"/>
                  <a:gd name="connsiteY4" fmla="*/ 14287 h 55176"/>
                  <a:gd name="connsiteX5" fmla="*/ 57168 w 105843"/>
                  <a:gd name="connsiteY5" fmla="*/ 9525 h 55176"/>
                  <a:gd name="connsiteX6" fmla="*/ 50024 w 105843"/>
                  <a:gd name="connsiteY6" fmla="*/ 4762 h 55176"/>
                  <a:gd name="connsiteX7" fmla="*/ 35737 w 105843"/>
                  <a:gd name="connsiteY7" fmla="*/ 0 h 55176"/>
                  <a:gd name="connsiteX8" fmla="*/ 2399 w 105843"/>
                  <a:gd name="connsiteY8" fmla="*/ 2381 h 55176"/>
                  <a:gd name="connsiteX9" fmla="*/ 18 w 105843"/>
                  <a:gd name="connsiteY9" fmla="*/ 9525 h 55176"/>
                  <a:gd name="connsiteX10" fmla="*/ 2399 w 105843"/>
                  <a:gd name="connsiteY10" fmla="*/ 23812 h 55176"/>
                  <a:gd name="connsiteX11" fmla="*/ 23831 w 105843"/>
                  <a:gd name="connsiteY11" fmla="*/ 35719 h 55176"/>
                  <a:gd name="connsiteX12" fmla="*/ 38118 w 105843"/>
                  <a:gd name="connsiteY12" fmla="*/ 45244 h 55176"/>
                  <a:gd name="connsiteX13" fmla="*/ 45262 w 105843"/>
                  <a:gd name="connsiteY13" fmla="*/ 50006 h 55176"/>
                  <a:gd name="connsiteX14" fmla="*/ 64312 w 105843"/>
                  <a:gd name="connsiteY14" fmla="*/ 54769 h 55176"/>
                  <a:gd name="connsiteX15" fmla="*/ 104793 w 105843"/>
                  <a:gd name="connsiteY15" fmla="*/ 38100 h 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843" h="55176">
                    <a:moveTo>
                      <a:pt x="104793" y="38100"/>
                    </a:moveTo>
                    <a:cubicBezTo>
                      <a:pt x="109555" y="34131"/>
                      <a:pt x="96812" y="33409"/>
                      <a:pt x="92887" y="30956"/>
                    </a:cubicBezTo>
                    <a:cubicBezTo>
                      <a:pt x="90460" y="29439"/>
                      <a:pt x="88303" y="27474"/>
                      <a:pt x="85743" y="26194"/>
                    </a:cubicBezTo>
                    <a:cubicBezTo>
                      <a:pt x="83498" y="25071"/>
                      <a:pt x="80793" y="25031"/>
                      <a:pt x="78599" y="23812"/>
                    </a:cubicBezTo>
                    <a:cubicBezTo>
                      <a:pt x="73596" y="21032"/>
                      <a:pt x="69074" y="17462"/>
                      <a:pt x="64312" y="14287"/>
                    </a:cubicBezTo>
                    <a:lnTo>
                      <a:pt x="57168" y="9525"/>
                    </a:lnTo>
                    <a:cubicBezTo>
                      <a:pt x="54787" y="7937"/>
                      <a:pt x="52739" y="5667"/>
                      <a:pt x="50024" y="4762"/>
                    </a:cubicBezTo>
                    <a:lnTo>
                      <a:pt x="35737" y="0"/>
                    </a:lnTo>
                    <a:cubicBezTo>
                      <a:pt x="24624" y="794"/>
                      <a:pt x="13164" y="-490"/>
                      <a:pt x="2399" y="2381"/>
                    </a:cubicBezTo>
                    <a:cubicBezTo>
                      <a:pt x="-26" y="3028"/>
                      <a:pt x="18" y="7015"/>
                      <a:pt x="18" y="9525"/>
                    </a:cubicBezTo>
                    <a:cubicBezTo>
                      <a:pt x="18" y="14353"/>
                      <a:pt x="-370" y="19857"/>
                      <a:pt x="2399" y="23812"/>
                    </a:cubicBezTo>
                    <a:cubicBezTo>
                      <a:pt x="11780" y="37213"/>
                      <a:pt x="14325" y="30437"/>
                      <a:pt x="23831" y="35719"/>
                    </a:cubicBezTo>
                    <a:cubicBezTo>
                      <a:pt x="28834" y="38499"/>
                      <a:pt x="33356" y="42069"/>
                      <a:pt x="38118" y="45244"/>
                    </a:cubicBezTo>
                    <a:cubicBezTo>
                      <a:pt x="40499" y="46831"/>
                      <a:pt x="42547" y="49101"/>
                      <a:pt x="45262" y="50006"/>
                    </a:cubicBezTo>
                    <a:cubicBezTo>
                      <a:pt x="61592" y="55449"/>
                      <a:pt x="41324" y="49021"/>
                      <a:pt x="64312" y="54769"/>
                    </a:cubicBezTo>
                    <a:cubicBezTo>
                      <a:pt x="76846" y="57903"/>
                      <a:pt x="100031" y="42069"/>
                      <a:pt x="104793" y="38100"/>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1" name="フリーフォーム 830"/>
              <p:cNvSpPr/>
              <p:nvPr/>
            </p:nvSpPr>
            <p:spPr>
              <a:xfrm>
                <a:off x="7372181" y="2003376"/>
                <a:ext cx="78805" cy="118318"/>
              </a:xfrm>
              <a:custGeom>
                <a:avLst/>
                <a:gdLst>
                  <a:gd name="connsiteX0" fmla="*/ 169 w 78805"/>
                  <a:gd name="connsiteY0" fmla="*/ 8780 h 118318"/>
                  <a:gd name="connsiteX1" fmla="*/ 2550 w 78805"/>
                  <a:gd name="connsiteY1" fmla="*/ 20687 h 118318"/>
                  <a:gd name="connsiteX2" fmla="*/ 4932 w 78805"/>
                  <a:gd name="connsiteY2" fmla="*/ 27830 h 118318"/>
                  <a:gd name="connsiteX3" fmla="*/ 9694 w 78805"/>
                  <a:gd name="connsiteY3" fmla="*/ 49262 h 118318"/>
                  <a:gd name="connsiteX4" fmla="*/ 14457 w 78805"/>
                  <a:gd name="connsiteY4" fmla="*/ 63549 h 118318"/>
                  <a:gd name="connsiteX5" fmla="*/ 16838 w 78805"/>
                  <a:gd name="connsiteY5" fmla="*/ 70693 h 118318"/>
                  <a:gd name="connsiteX6" fmla="*/ 23982 w 78805"/>
                  <a:gd name="connsiteY6" fmla="*/ 84980 h 118318"/>
                  <a:gd name="connsiteX7" fmla="*/ 31125 w 78805"/>
                  <a:gd name="connsiteY7" fmla="*/ 89743 h 118318"/>
                  <a:gd name="connsiteX8" fmla="*/ 38269 w 78805"/>
                  <a:gd name="connsiteY8" fmla="*/ 96887 h 118318"/>
                  <a:gd name="connsiteX9" fmla="*/ 52557 w 78805"/>
                  <a:gd name="connsiteY9" fmla="*/ 104030 h 118318"/>
                  <a:gd name="connsiteX10" fmla="*/ 59700 w 78805"/>
                  <a:gd name="connsiteY10" fmla="*/ 111174 h 118318"/>
                  <a:gd name="connsiteX11" fmla="*/ 73988 w 78805"/>
                  <a:gd name="connsiteY11" fmla="*/ 118318 h 118318"/>
                  <a:gd name="connsiteX12" fmla="*/ 78750 w 78805"/>
                  <a:gd name="connsiteY12" fmla="*/ 111174 h 118318"/>
                  <a:gd name="connsiteX13" fmla="*/ 73988 w 78805"/>
                  <a:gd name="connsiteY13" fmla="*/ 82599 h 118318"/>
                  <a:gd name="connsiteX14" fmla="*/ 69225 w 78805"/>
                  <a:gd name="connsiteY14" fmla="*/ 75455 h 118318"/>
                  <a:gd name="connsiteX15" fmla="*/ 57319 w 78805"/>
                  <a:gd name="connsiteY15" fmla="*/ 54024 h 118318"/>
                  <a:gd name="connsiteX16" fmla="*/ 45413 w 78805"/>
                  <a:gd name="connsiteY16" fmla="*/ 32593 h 118318"/>
                  <a:gd name="connsiteX17" fmla="*/ 38269 w 78805"/>
                  <a:gd name="connsiteY17" fmla="*/ 27830 h 118318"/>
                  <a:gd name="connsiteX18" fmla="*/ 28744 w 78805"/>
                  <a:gd name="connsiteY18" fmla="*/ 18305 h 118318"/>
                  <a:gd name="connsiteX19" fmla="*/ 21600 w 78805"/>
                  <a:gd name="connsiteY19" fmla="*/ 11162 h 118318"/>
                  <a:gd name="connsiteX20" fmla="*/ 7313 w 78805"/>
                  <a:gd name="connsiteY20" fmla="*/ 1637 h 118318"/>
                  <a:gd name="connsiteX21" fmla="*/ 169 w 78805"/>
                  <a:gd name="connsiteY21" fmla="*/ 8780 h 11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805" h="118318">
                    <a:moveTo>
                      <a:pt x="169" y="8780"/>
                    </a:moveTo>
                    <a:cubicBezTo>
                      <a:pt x="-625" y="11955"/>
                      <a:pt x="1568" y="16760"/>
                      <a:pt x="2550" y="20687"/>
                    </a:cubicBezTo>
                    <a:cubicBezTo>
                      <a:pt x="3159" y="23122"/>
                      <a:pt x="4323" y="25395"/>
                      <a:pt x="4932" y="27830"/>
                    </a:cubicBezTo>
                    <a:cubicBezTo>
                      <a:pt x="8332" y="41429"/>
                      <a:pt x="6026" y="37037"/>
                      <a:pt x="9694" y="49262"/>
                    </a:cubicBezTo>
                    <a:cubicBezTo>
                      <a:pt x="11137" y="54070"/>
                      <a:pt x="12869" y="58787"/>
                      <a:pt x="14457" y="63549"/>
                    </a:cubicBezTo>
                    <a:lnTo>
                      <a:pt x="16838" y="70693"/>
                    </a:lnTo>
                    <a:cubicBezTo>
                      <a:pt x="18775" y="76505"/>
                      <a:pt x="19364" y="80362"/>
                      <a:pt x="23982" y="84980"/>
                    </a:cubicBezTo>
                    <a:cubicBezTo>
                      <a:pt x="26006" y="87004"/>
                      <a:pt x="28927" y="87911"/>
                      <a:pt x="31125" y="89743"/>
                    </a:cubicBezTo>
                    <a:cubicBezTo>
                      <a:pt x="33712" y="91899"/>
                      <a:pt x="35467" y="95019"/>
                      <a:pt x="38269" y="96887"/>
                    </a:cubicBezTo>
                    <a:cubicBezTo>
                      <a:pt x="59742" y="111202"/>
                      <a:pt x="30083" y="85301"/>
                      <a:pt x="52557" y="104030"/>
                    </a:cubicBezTo>
                    <a:cubicBezTo>
                      <a:pt x="55144" y="106186"/>
                      <a:pt x="57113" y="109018"/>
                      <a:pt x="59700" y="111174"/>
                    </a:cubicBezTo>
                    <a:cubicBezTo>
                      <a:pt x="65855" y="116304"/>
                      <a:pt x="66828" y="115932"/>
                      <a:pt x="73988" y="118318"/>
                    </a:cubicBezTo>
                    <a:cubicBezTo>
                      <a:pt x="75575" y="115937"/>
                      <a:pt x="78512" y="114026"/>
                      <a:pt x="78750" y="111174"/>
                    </a:cubicBezTo>
                    <a:cubicBezTo>
                      <a:pt x="79127" y="106650"/>
                      <a:pt x="77582" y="89786"/>
                      <a:pt x="73988" y="82599"/>
                    </a:cubicBezTo>
                    <a:cubicBezTo>
                      <a:pt x="72708" y="80039"/>
                      <a:pt x="70813" y="77836"/>
                      <a:pt x="69225" y="75455"/>
                    </a:cubicBezTo>
                    <a:cubicBezTo>
                      <a:pt x="63398" y="57973"/>
                      <a:pt x="68013" y="64718"/>
                      <a:pt x="57319" y="54024"/>
                    </a:cubicBezTo>
                    <a:cubicBezTo>
                      <a:pt x="54838" y="46579"/>
                      <a:pt x="52432" y="37273"/>
                      <a:pt x="45413" y="32593"/>
                    </a:cubicBezTo>
                    <a:lnTo>
                      <a:pt x="38269" y="27830"/>
                    </a:lnTo>
                    <a:cubicBezTo>
                      <a:pt x="33734" y="14226"/>
                      <a:pt x="39629" y="25562"/>
                      <a:pt x="28744" y="18305"/>
                    </a:cubicBezTo>
                    <a:cubicBezTo>
                      <a:pt x="25942" y="16437"/>
                      <a:pt x="24258" y="13229"/>
                      <a:pt x="21600" y="11162"/>
                    </a:cubicBezTo>
                    <a:cubicBezTo>
                      <a:pt x="17082" y="7648"/>
                      <a:pt x="12075" y="4812"/>
                      <a:pt x="7313" y="1637"/>
                    </a:cubicBezTo>
                    <a:cubicBezTo>
                      <a:pt x="-765" y="-3748"/>
                      <a:pt x="963" y="5605"/>
                      <a:pt x="169" y="8780"/>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2" name="フリーフォーム 831"/>
              <p:cNvSpPr/>
              <p:nvPr/>
            </p:nvSpPr>
            <p:spPr>
              <a:xfrm>
                <a:off x="7919990" y="2759935"/>
                <a:ext cx="57476" cy="73753"/>
              </a:xfrm>
              <a:custGeom>
                <a:avLst/>
                <a:gdLst>
                  <a:gd name="connsiteX0" fmla="*/ 48 w 57476"/>
                  <a:gd name="connsiteY0" fmla="*/ 2315 h 73753"/>
                  <a:gd name="connsiteX1" fmla="*/ 11954 w 57476"/>
                  <a:gd name="connsiteY1" fmla="*/ 4696 h 73753"/>
                  <a:gd name="connsiteX2" fmla="*/ 16716 w 57476"/>
                  <a:gd name="connsiteY2" fmla="*/ 11840 h 73753"/>
                  <a:gd name="connsiteX3" fmla="*/ 23860 w 57476"/>
                  <a:gd name="connsiteY3" fmla="*/ 14221 h 73753"/>
                  <a:gd name="connsiteX4" fmla="*/ 38148 w 57476"/>
                  <a:gd name="connsiteY4" fmla="*/ 23746 h 73753"/>
                  <a:gd name="connsiteX5" fmla="*/ 45291 w 57476"/>
                  <a:gd name="connsiteY5" fmla="*/ 28509 h 73753"/>
                  <a:gd name="connsiteX6" fmla="*/ 50054 w 57476"/>
                  <a:gd name="connsiteY6" fmla="*/ 35653 h 73753"/>
                  <a:gd name="connsiteX7" fmla="*/ 57198 w 57476"/>
                  <a:gd name="connsiteY7" fmla="*/ 40415 h 73753"/>
                  <a:gd name="connsiteX8" fmla="*/ 54816 w 57476"/>
                  <a:gd name="connsiteY8" fmla="*/ 52321 h 73753"/>
                  <a:gd name="connsiteX9" fmla="*/ 47673 w 57476"/>
                  <a:gd name="connsiteY9" fmla="*/ 66609 h 73753"/>
                  <a:gd name="connsiteX10" fmla="*/ 40529 w 57476"/>
                  <a:gd name="connsiteY10" fmla="*/ 71371 h 73753"/>
                  <a:gd name="connsiteX11" fmla="*/ 33385 w 57476"/>
                  <a:gd name="connsiteY11" fmla="*/ 73753 h 73753"/>
                  <a:gd name="connsiteX12" fmla="*/ 28623 w 57476"/>
                  <a:gd name="connsiteY12" fmla="*/ 66609 h 73753"/>
                  <a:gd name="connsiteX13" fmla="*/ 23860 w 57476"/>
                  <a:gd name="connsiteY13" fmla="*/ 52321 h 73753"/>
                  <a:gd name="connsiteX14" fmla="*/ 16716 w 57476"/>
                  <a:gd name="connsiteY14" fmla="*/ 38034 h 73753"/>
                  <a:gd name="connsiteX15" fmla="*/ 48 w 57476"/>
                  <a:gd name="connsiteY15" fmla="*/ 2315 h 7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76" h="73753">
                    <a:moveTo>
                      <a:pt x="48" y="2315"/>
                    </a:moveTo>
                    <a:cubicBezTo>
                      <a:pt x="-746" y="-3241"/>
                      <a:pt x="8440" y="2688"/>
                      <a:pt x="11954" y="4696"/>
                    </a:cubicBezTo>
                    <a:cubicBezTo>
                      <a:pt x="14439" y="6116"/>
                      <a:pt x="14481" y="10052"/>
                      <a:pt x="16716" y="11840"/>
                    </a:cubicBezTo>
                    <a:cubicBezTo>
                      <a:pt x="18676" y="13408"/>
                      <a:pt x="21479" y="13427"/>
                      <a:pt x="23860" y="14221"/>
                    </a:cubicBezTo>
                    <a:lnTo>
                      <a:pt x="38148" y="23746"/>
                    </a:lnTo>
                    <a:lnTo>
                      <a:pt x="45291" y="28509"/>
                    </a:lnTo>
                    <a:cubicBezTo>
                      <a:pt x="46879" y="30890"/>
                      <a:pt x="48030" y="33629"/>
                      <a:pt x="50054" y="35653"/>
                    </a:cubicBezTo>
                    <a:cubicBezTo>
                      <a:pt x="52078" y="37677"/>
                      <a:pt x="56412" y="37663"/>
                      <a:pt x="57198" y="40415"/>
                    </a:cubicBezTo>
                    <a:cubicBezTo>
                      <a:pt x="58310" y="44307"/>
                      <a:pt x="55798" y="48395"/>
                      <a:pt x="54816" y="52321"/>
                    </a:cubicBezTo>
                    <a:cubicBezTo>
                      <a:pt x="53525" y="57485"/>
                      <a:pt x="51553" y="62729"/>
                      <a:pt x="47673" y="66609"/>
                    </a:cubicBezTo>
                    <a:cubicBezTo>
                      <a:pt x="45649" y="68633"/>
                      <a:pt x="43089" y="70091"/>
                      <a:pt x="40529" y="71371"/>
                    </a:cubicBezTo>
                    <a:cubicBezTo>
                      <a:pt x="38284" y="72494"/>
                      <a:pt x="35766" y="72959"/>
                      <a:pt x="33385" y="73753"/>
                    </a:cubicBezTo>
                    <a:cubicBezTo>
                      <a:pt x="31798" y="71372"/>
                      <a:pt x="29785" y="69224"/>
                      <a:pt x="28623" y="66609"/>
                    </a:cubicBezTo>
                    <a:cubicBezTo>
                      <a:pt x="26584" y="62021"/>
                      <a:pt x="25448" y="57084"/>
                      <a:pt x="23860" y="52321"/>
                    </a:cubicBezTo>
                    <a:cubicBezTo>
                      <a:pt x="21923" y="46510"/>
                      <a:pt x="21333" y="42651"/>
                      <a:pt x="16716" y="38034"/>
                    </a:cubicBezTo>
                    <a:cubicBezTo>
                      <a:pt x="16155" y="37473"/>
                      <a:pt x="842" y="7871"/>
                      <a:pt x="48" y="2315"/>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3" name="フリーフォーム 832"/>
              <p:cNvSpPr/>
              <p:nvPr/>
            </p:nvSpPr>
            <p:spPr>
              <a:xfrm>
                <a:off x="7940767" y="2514584"/>
                <a:ext cx="69758" cy="69235"/>
              </a:xfrm>
              <a:custGeom>
                <a:avLst/>
                <a:gdLst>
                  <a:gd name="connsiteX0" fmla="*/ 60233 w 69758"/>
                  <a:gd name="connsiteY0" fmla="*/ 16 h 69235"/>
                  <a:gd name="connsiteX1" fmla="*/ 43564 w 69758"/>
                  <a:gd name="connsiteY1" fmla="*/ 9541 h 69235"/>
                  <a:gd name="connsiteX2" fmla="*/ 29277 w 69758"/>
                  <a:gd name="connsiteY2" fmla="*/ 19066 h 69235"/>
                  <a:gd name="connsiteX3" fmla="*/ 24514 w 69758"/>
                  <a:gd name="connsiteY3" fmla="*/ 33354 h 69235"/>
                  <a:gd name="connsiteX4" fmla="*/ 7846 w 69758"/>
                  <a:gd name="connsiteY4" fmla="*/ 54785 h 69235"/>
                  <a:gd name="connsiteX5" fmla="*/ 5464 w 69758"/>
                  <a:gd name="connsiteY5" fmla="*/ 61929 h 69235"/>
                  <a:gd name="connsiteX6" fmla="*/ 702 w 69758"/>
                  <a:gd name="connsiteY6" fmla="*/ 69072 h 69235"/>
                  <a:gd name="connsiteX7" fmla="*/ 14989 w 69758"/>
                  <a:gd name="connsiteY7" fmla="*/ 64310 h 69235"/>
                  <a:gd name="connsiteX8" fmla="*/ 22133 w 69758"/>
                  <a:gd name="connsiteY8" fmla="*/ 59547 h 69235"/>
                  <a:gd name="connsiteX9" fmla="*/ 26896 w 69758"/>
                  <a:gd name="connsiteY9" fmla="*/ 52404 h 69235"/>
                  <a:gd name="connsiteX10" fmla="*/ 41183 w 69758"/>
                  <a:gd name="connsiteY10" fmla="*/ 47641 h 69235"/>
                  <a:gd name="connsiteX11" fmla="*/ 60233 w 69758"/>
                  <a:gd name="connsiteY11" fmla="*/ 40497 h 69235"/>
                  <a:gd name="connsiteX12" fmla="*/ 64996 w 69758"/>
                  <a:gd name="connsiteY12" fmla="*/ 33354 h 69235"/>
                  <a:gd name="connsiteX13" fmla="*/ 69758 w 69758"/>
                  <a:gd name="connsiteY13" fmla="*/ 19066 h 69235"/>
                  <a:gd name="connsiteX14" fmla="*/ 67377 w 69758"/>
                  <a:gd name="connsiteY14" fmla="*/ 11922 h 69235"/>
                  <a:gd name="connsiteX15" fmla="*/ 60233 w 69758"/>
                  <a:gd name="connsiteY15" fmla="*/ 7160 h 69235"/>
                  <a:gd name="connsiteX16" fmla="*/ 60233 w 69758"/>
                  <a:gd name="connsiteY16" fmla="*/ 16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758" h="69235">
                    <a:moveTo>
                      <a:pt x="60233" y="16"/>
                    </a:moveTo>
                    <a:cubicBezTo>
                      <a:pt x="57455" y="413"/>
                      <a:pt x="57060" y="-2268"/>
                      <a:pt x="43564" y="9541"/>
                    </a:cubicBezTo>
                    <a:cubicBezTo>
                      <a:pt x="39257" y="13310"/>
                      <a:pt x="29277" y="19066"/>
                      <a:pt x="29277" y="19066"/>
                    </a:cubicBezTo>
                    <a:cubicBezTo>
                      <a:pt x="27689" y="23829"/>
                      <a:pt x="27299" y="29177"/>
                      <a:pt x="24514" y="33354"/>
                    </a:cubicBezTo>
                    <a:cubicBezTo>
                      <a:pt x="13121" y="50443"/>
                      <a:pt x="19036" y="43593"/>
                      <a:pt x="7846" y="54785"/>
                    </a:cubicBezTo>
                    <a:cubicBezTo>
                      <a:pt x="7052" y="57166"/>
                      <a:pt x="6587" y="59684"/>
                      <a:pt x="5464" y="61929"/>
                    </a:cubicBezTo>
                    <a:cubicBezTo>
                      <a:pt x="4184" y="64488"/>
                      <a:pt x="-2074" y="68378"/>
                      <a:pt x="702" y="69072"/>
                    </a:cubicBezTo>
                    <a:cubicBezTo>
                      <a:pt x="5572" y="70289"/>
                      <a:pt x="14989" y="64310"/>
                      <a:pt x="14989" y="64310"/>
                    </a:cubicBezTo>
                    <a:cubicBezTo>
                      <a:pt x="17370" y="62722"/>
                      <a:pt x="20109" y="61571"/>
                      <a:pt x="22133" y="59547"/>
                    </a:cubicBezTo>
                    <a:cubicBezTo>
                      <a:pt x="24157" y="57523"/>
                      <a:pt x="24469" y="53921"/>
                      <a:pt x="26896" y="52404"/>
                    </a:cubicBezTo>
                    <a:cubicBezTo>
                      <a:pt x="31153" y="49743"/>
                      <a:pt x="37006" y="50425"/>
                      <a:pt x="41183" y="47641"/>
                    </a:cubicBezTo>
                    <a:cubicBezTo>
                      <a:pt x="51695" y="40634"/>
                      <a:pt x="45521" y="43440"/>
                      <a:pt x="60233" y="40497"/>
                    </a:cubicBezTo>
                    <a:cubicBezTo>
                      <a:pt x="61821" y="38116"/>
                      <a:pt x="63834" y="35969"/>
                      <a:pt x="64996" y="33354"/>
                    </a:cubicBezTo>
                    <a:cubicBezTo>
                      <a:pt x="67035" y="28766"/>
                      <a:pt x="69758" y="19066"/>
                      <a:pt x="69758" y="19066"/>
                    </a:cubicBezTo>
                    <a:cubicBezTo>
                      <a:pt x="68964" y="16685"/>
                      <a:pt x="68945" y="13882"/>
                      <a:pt x="67377" y="11922"/>
                    </a:cubicBezTo>
                    <a:cubicBezTo>
                      <a:pt x="65589" y="9687"/>
                      <a:pt x="62523" y="8877"/>
                      <a:pt x="60233" y="7160"/>
                    </a:cubicBezTo>
                    <a:cubicBezTo>
                      <a:pt x="59335" y="6487"/>
                      <a:pt x="63011" y="-381"/>
                      <a:pt x="60233" y="16"/>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43" name="円/楕円 742"/>
            <p:cNvSpPr/>
            <p:nvPr/>
          </p:nvSpPr>
          <p:spPr>
            <a:xfrm>
              <a:off x="7751384" y="2267980"/>
              <a:ext cx="45719" cy="4571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4" name="円/楕円 743"/>
            <p:cNvSpPr/>
            <p:nvPr/>
          </p:nvSpPr>
          <p:spPr>
            <a:xfrm>
              <a:off x="4008274" y="2402003"/>
              <a:ext cx="45719" cy="4571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45" name="グループ化 744"/>
            <p:cNvGrpSpPr/>
            <p:nvPr/>
          </p:nvGrpSpPr>
          <p:grpSpPr>
            <a:xfrm>
              <a:off x="6043907" y="1640288"/>
              <a:ext cx="1787592" cy="1644117"/>
              <a:chOff x="10198888" y="212170"/>
              <a:chExt cx="1787592" cy="1644117"/>
            </a:xfrm>
          </p:grpSpPr>
          <p:sp>
            <p:nvSpPr>
              <p:cNvPr id="746" name="テキスト ボックス 745"/>
              <p:cNvSpPr txBox="1"/>
              <p:nvPr/>
            </p:nvSpPr>
            <p:spPr>
              <a:xfrm>
                <a:off x="10201419" y="350041"/>
                <a:ext cx="38966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足首</a:t>
                </a:r>
              </a:p>
            </p:txBody>
          </p:sp>
          <p:sp>
            <p:nvSpPr>
              <p:cNvPr id="747" name="テキスト ボックス 746"/>
              <p:cNvSpPr txBox="1"/>
              <p:nvPr/>
            </p:nvSpPr>
            <p:spPr>
              <a:xfrm>
                <a:off x="10271060" y="215579"/>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腿</a:t>
                </a:r>
              </a:p>
            </p:txBody>
          </p:sp>
          <p:sp>
            <p:nvSpPr>
              <p:cNvPr id="748" name="テキスト ボックス 747"/>
              <p:cNvSpPr txBox="1"/>
              <p:nvPr/>
            </p:nvSpPr>
            <p:spPr>
              <a:xfrm>
                <a:off x="10447258" y="215579"/>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胴</a:t>
                </a:r>
              </a:p>
            </p:txBody>
          </p:sp>
          <p:sp>
            <p:nvSpPr>
              <p:cNvPr id="749" name="テキスト ボックス 748"/>
              <p:cNvSpPr txBox="1"/>
              <p:nvPr/>
            </p:nvSpPr>
            <p:spPr>
              <a:xfrm>
                <a:off x="10633206" y="212170"/>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肘</a:t>
                </a:r>
              </a:p>
            </p:txBody>
          </p:sp>
          <p:sp>
            <p:nvSpPr>
              <p:cNvPr id="750" name="テキスト ボックス 749"/>
              <p:cNvSpPr txBox="1"/>
              <p:nvPr/>
            </p:nvSpPr>
            <p:spPr>
              <a:xfrm>
                <a:off x="10715175" y="237289"/>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手首</a:t>
                </a:r>
              </a:p>
            </p:txBody>
          </p:sp>
          <p:sp>
            <p:nvSpPr>
              <p:cNvPr id="751" name="テキスト ボックス 750"/>
              <p:cNvSpPr txBox="1"/>
              <p:nvPr/>
            </p:nvSpPr>
            <p:spPr>
              <a:xfrm>
                <a:off x="10951145" y="321940"/>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掌</a:t>
                </a:r>
              </a:p>
            </p:txBody>
          </p:sp>
          <p:sp>
            <p:nvSpPr>
              <p:cNvPr id="752" name="テキスト ボックス 751"/>
              <p:cNvSpPr txBox="1"/>
              <p:nvPr/>
            </p:nvSpPr>
            <p:spPr>
              <a:xfrm>
                <a:off x="11056243" y="407468"/>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小指</a:t>
                </a:r>
              </a:p>
            </p:txBody>
          </p:sp>
          <p:sp>
            <p:nvSpPr>
              <p:cNvPr id="753" name="テキスト ボックス 752"/>
              <p:cNvSpPr txBox="1"/>
              <p:nvPr/>
            </p:nvSpPr>
            <p:spPr>
              <a:xfrm>
                <a:off x="10955580" y="484631"/>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薬指</a:t>
                </a:r>
              </a:p>
            </p:txBody>
          </p:sp>
          <p:sp>
            <p:nvSpPr>
              <p:cNvPr id="754" name="テキスト ボックス 753"/>
              <p:cNvSpPr txBox="1"/>
              <p:nvPr/>
            </p:nvSpPr>
            <p:spPr>
              <a:xfrm>
                <a:off x="11118318" y="615106"/>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示指</a:t>
                </a:r>
              </a:p>
            </p:txBody>
          </p:sp>
          <p:sp>
            <p:nvSpPr>
              <p:cNvPr id="755" name="テキスト ボックス 754"/>
              <p:cNvSpPr txBox="1"/>
              <p:nvPr/>
            </p:nvSpPr>
            <p:spPr>
              <a:xfrm>
                <a:off x="11271471" y="65301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母指</a:t>
                </a:r>
              </a:p>
            </p:txBody>
          </p:sp>
          <p:sp>
            <p:nvSpPr>
              <p:cNvPr id="756" name="テキスト ボックス 755"/>
              <p:cNvSpPr txBox="1"/>
              <p:nvPr/>
            </p:nvSpPr>
            <p:spPr>
              <a:xfrm>
                <a:off x="11175986" y="848772"/>
                <a:ext cx="57004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眼瞼と眼球</a:t>
                </a:r>
              </a:p>
            </p:txBody>
          </p:sp>
          <p:sp>
            <p:nvSpPr>
              <p:cNvPr id="757" name="テキスト ボックス 756"/>
              <p:cNvSpPr txBox="1"/>
              <p:nvPr/>
            </p:nvSpPr>
            <p:spPr>
              <a:xfrm>
                <a:off x="11447646" y="74669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眉</a:t>
                </a:r>
              </a:p>
            </p:txBody>
          </p:sp>
          <p:sp>
            <p:nvSpPr>
              <p:cNvPr id="758" name="テキスト ボックス 757"/>
              <p:cNvSpPr txBox="1"/>
              <p:nvPr/>
            </p:nvSpPr>
            <p:spPr>
              <a:xfrm>
                <a:off x="11516707" y="93634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顔</a:t>
                </a:r>
              </a:p>
            </p:txBody>
          </p:sp>
          <p:sp>
            <p:nvSpPr>
              <p:cNvPr id="759" name="テキスト ボックス 758"/>
              <p:cNvSpPr txBox="1"/>
              <p:nvPr/>
            </p:nvSpPr>
            <p:spPr>
              <a:xfrm>
                <a:off x="11624285" y="1142720"/>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唇</a:t>
                </a:r>
              </a:p>
            </p:txBody>
          </p:sp>
          <p:sp>
            <p:nvSpPr>
              <p:cNvPr id="760" name="テキスト ボックス 759"/>
              <p:cNvSpPr txBox="1"/>
              <p:nvPr/>
            </p:nvSpPr>
            <p:spPr>
              <a:xfrm>
                <a:off x="11642927" y="1431760"/>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顎</a:t>
                </a:r>
              </a:p>
            </p:txBody>
          </p:sp>
          <p:sp>
            <p:nvSpPr>
              <p:cNvPr id="761" name="テキスト ボックス 760"/>
              <p:cNvSpPr txBox="1"/>
              <p:nvPr/>
            </p:nvSpPr>
            <p:spPr>
              <a:xfrm>
                <a:off x="11595140" y="1590856"/>
                <a:ext cx="235431"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舌</a:t>
                </a:r>
              </a:p>
            </p:txBody>
          </p:sp>
          <p:sp>
            <p:nvSpPr>
              <p:cNvPr id="762" name="テキスト ボックス 761"/>
              <p:cNvSpPr txBox="1"/>
              <p:nvPr/>
            </p:nvSpPr>
            <p:spPr>
              <a:xfrm>
                <a:off x="11379797" y="1237388"/>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発声</a:t>
                </a:r>
              </a:p>
            </p:txBody>
          </p:sp>
          <p:sp>
            <p:nvSpPr>
              <p:cNvPr id="763" name="テキスト ボックス 762"/>
              <p:cNvSpPr txBox="1"/>
              <p:nvPr/>
            </p:nvSpPr>
            <p:spPr>
              <a:xfrm>
                <a:off x="11155416" y="1366037"/>
                <a:ext cx="494444"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唾液分泌</a:t>
                </a:r>
              </a:p>
            </p:txBody>
          </p:sp>
          <p:sp>
            <p:nvSpPr>
              <p:cNvPr id="764" name="テキスト ボックス 763"/>
              <p:cNvSpPr txBox="1"/>
              <p:nvPr/>
            </p:nvSpPr>
            <p:spPr>
              <a:xfrm>
                <a:off x="11172641" y="1591971"/>
                <a:ext cx="36151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咀嚼</a:t>
                </a:r>
              </a:p>
            </p:txBody>
          </p:sp>
          <p:sp>
            <p:nvSpPr>
              <p:cNvPr id="765" name="テキスト ボックス 764"/>
              <p:cNvSpPr txBox="1"/>
              <p:nvPr/>
            </p:nvSpPr>
            <p:spPr>
              <a:xfrm>
                <a:off x="11499465" y="1671621"/>
                <a:ext cx="337181"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嚥下</a:t>
                </a:r>
              </a:p>
            </p:txBody>
          </p:sp>
          <p:sp>
            <p:nvSpPr>
              <p:cNvPr id="766" name="テキスト ボックス 765"/>
              <p:cNvSpPr txBox="1"/>
              <p:nvPr/>
            </p:nvSpPr>
            <p:spPr>
              <a:xfrm>
                <a:off x="10198888" y="525462"/>
                <a:ext cx="38966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足指</a:t>
                </a:r>
              </a:p>
            </p:txBody>
          </p:sp>
          <p:sp>
            <p:nvSpPr>
              <p:cNvPr id="767" name="テキスト ボックス 766"/>
              <p:cNvSpPr txBox="1"/>
              <p:nvPr/>
            </p:nvSpPr>
            <p:spPr>
              <a:xfrm>
                <a:off x="10372585" y="296950"/>
                <a:ext cx="389665"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尻</a:t>
                </a:r>
                <a:endParaRPr kumimoji="1" lang="ja-JP" altLang="en-US" sz="600" dirty="0">
                  <a:latin typeface="Meiryo UI" panose="020B0604030504040204" pitchFamily="50" charset="-128"/>
                  <a:ea typeface="Meiryo UI" panose="020B0604030504040204" pitchFamily="50" charset="-128"/>
                </a:endParaRPr>
              </a:p>
            </p:txBody>
          </p:sp>
          <p:sp>
            <p:nvSpPr>
              <p:cNvPr id="768" name="テキスト ボックス 767"/>
              <p:cNvSpPr txBox="1"/>
              <p:nvPr/>
            </p:nvSpPr>
            <p:spPr>
              <a:xfrm>
                <a:off x="10553172" y="222137"/>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肩</a:t>
                </a:r>
              </a:p>
            </p:txBody>
          </p:sp>
          <p:sp>
            <p:nvSpPr>
              <p:cNvPr id="769" name="テキスト ボックス 768"/>
              <p:cNvSpPr txBox="1"/>
              <p:nvPr/>
            </p:nvSpPr>
            <p:spPr>
              <a:xfrm>
                <a:off x="11164450" y="519554"/>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中指</a:t>
                </a:r>
              </a:p>
            </p:txBody>
          </p:sp>
          <p:sp>
            <p:nvSpPr>
              <p:cNvPr id="770" name="テキスト ボックス 769"/>
              <p:cNvSpPr txBox="1"/>
              <p:nvPr/>
            </p:nvSpPr>
            <p:spPr>
              <a:xfrm>
                <a:off x="11322728" y="738230"/>
                <a:ext cx="343553"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頸</a:t>
                </a:r>
                <a:endParaRPr kumimoji="1" lang="ja-JP" altLang="en-US" sz="600" dirty="0">
                  <a:latin typeface="Meiryo UI" panose="020B0604030504040204" pitchFamily="50" charset="-128"/>
                  <a:ea typeface="Meiryo UI" panose="020B0604030504040204" pitchFamily="50" charset="-128"/>
                </a:endParaRPr>
              </a:p>
            </p:txBody>
          </p:sp>
        </p:grpSp>
      </p:grpSp>
      <p:grpSp>
        <p:nvGrpSpPr>
          <p:cNvPr id="136" name="グループ化 135"/>
          <p:cNvGrpSpPr/>
          <p:nvPr/>
        </p:nvGrpSpPr>
        <p:grpSpPr>
          <a:xfrm>
            <a:off x="483244" y="1468579"/>
            <a:ext cx="2716560" cy="5363476"/>
            <a:chOff x="4222003" y="498521"/>
            <a:chExt cx="2716560" cy="5363476"/>
          </a:xfrm>
        </p:grpSpPr>
        <p:grpSp>
          <p:nvGrpSpPr>
            <p:cNvPr id="137" name="グループ化 136"/>
            <p:cNvGrpSpPr/>
            <p:nvPr/>
          </p:nvGrpSpPr>
          <p:grpSpPr>
            <a:xfrm>
              <a:off x="4252417" y="516631"/>
              <a:ext cx="1427605" cy="5291191"/>
              <a:chOff x="2649726" y="733203"/>
              <a:chExt cx="1427605" cy="5291191"/>
            </a:xfrm>
            <a:solidFill>
              <a:schemeClr val="bg1">
                <a:lumMod val="95000"/>
              </a:schemeClr>
            </a:solidFill>
          </p:grpSpPr>
          <p:sp>
            <p:nvSpPr>
              <p:cNvPr id="357" name="フリーフォーム 356"/>
              <p:cNvSpPr/>
              <p:nvPr/>
            </p:nvSpPr>
            <p:spPr>
              <a:xfrm>
                <a:off x="2649726" y="733203"/>
                <a:ext cx="1367621" cy="5291191"/>
              </a:xfrm>
              <a:custGeom>
                <a:avLst/>
                <a:gdLst>
                  <a:gd name="connsiteX0" fmla="*/ 1367621 w 1367621"/>
                  <a:gd name="connsiteY0" fmla="*/ 0 h 5291191"/>
                  <a:gd name="connsiteX1" fmla="*/ 1244331 w 1367621"/>
                  <a:gd name="connsiteY1" fmla="*/ 10274 h 5291191"/>
                  <a:gd name="connsiteX2" fmla="*/ 1213509 w 1367621"/>
                  <a:gd name="connsiteY2" fmla="*/ 30822 h 5291191"/>
                  <a:gd name="connsiteX3" fmla="*/ 1182686 w 1367621"/>
                  <a:gd name="connsiteY3" fmla="*/ 41096 h 5291191"/>
                  <a:gd name="connsiteX4" fmla="*/ 1121041 w 1367621"/>
                  <a:gd name="connsiteY4" fmla="*/ 113016 h 5291191"/>
                  <a:gd name="connsiteX5" fmla="*/ 1100493 w 1367621"/>
                  <a:gd name="connsiteY5" fmla="*/ 184935 h 5291191"/>
                  <a:gd name="connsiteX6" fmla="*/ 1090219 w 1367621"/>
                  <a:gd name="connsiteY6" fmla="*/ 215757 h 5291191"/>
                  <a:gd name="connsiteX7" fmla="*/ 1079944 w 1367621"/>
                  <a:gd name="connsiteY7" fmla="*/ 277402 h 5291191"/>
                  <a:gd name="connsiteX8" fmla="*/ 1059396 w 1367621"/>
                  <a:gd name="connsiteY8" fmla="*/ 308225 h 5291191"/>
                  <a:gd name="connsiteX9" fmla="*/ 1049122 w 1367621"/>
                  <a:gd name="connsiteY9" fmla="*/ 339047 h 5291191"/>
                  <a:gd name="connsiteX10" fmla="*/ 1059396 w 1367621"/>
                  <a:gd name="connsiteY10" fmla="*/ 380144 h 5291191"/>
                  <a:gd name="connsiteX11" fmla="*/ 1069670 w 1367621"/>
                  <a:gd name="connsiteY11" fmla="*/ 410966 h 5291191"/>
                  <a:gd name="connsiteX12" fmla="*/ 1079944 w 1367621"/>
                  <a:gd name="connsiteY12" fmla="*/ 462337 h 5291191"/>
                  <a:gd name="connsiteX13" fmla="*/ 1110767 w 1367621"/>
                  <a:gd name="connsiteY13" fmla="*/ 472611 h 5291191"/>
                  <a:gd name="connsiteX14" fmla="*/ 1141589 w 1367621"/>
                  <a:gd name="connsiteY14" fmla="*/ 534256 h 5291191"/>
                  <a:gd name="connsiteX15" fmla="*/ 1162138 w 1367621"/>
                  <a:gd name="connsiteY15" fmla="*/ 565079 h 5291191"/>
                  <a:gd name="connsiteX16" fmla="*/ 1182686 w 1367621"/>
                  <a:gd name="connsiteY16" fmla="*/ 626723 h 5291191"/>
                  <a:gd name="connsiteX17" fmla="*/ 1192960 w 1367621"/>
                  <a:gd name="connsiteY17" fmla="*/ 657546 h 5291191"/>
                  <a:gd name="connsiteX18" fmla="*/ 1151864 w 1367621"/>
                  <a:gd name="connsiteY18" fmla="*/ 791110 h 5291191"/>
                  <a:gd name="connsiteX19" fmla="*/ 1121041 w 1367621"/>
                  <a:gd name="connsiteY19" fmla="*/ 801384 h 5291191"/>
                  <a:gd name="connsiteX20" fmla="*/ 1069670 w 1367621"/>
                  <a:gd name="connsiteY20" fmla="*/ 842481 h 5291191"/>
                  <a:gd name="connsiteX21" fmla="*/ 1008025 w 1367621"/>
                  <a:gd name="connsiteY21" fmla="*/ 883577 h 5291191"/>
                  <a:gd name="connsiteX22" fmla="*/ 977203 w 1367621"/>
                  <a:gd name="connsiteY22" fmla="*/ 893852 h 5291191"/>
                  <a:gd name="connsiteX23" fmla="*/ 905284 w 1367621"/>
                  <a:gd name="connsiteY23" fmla="*/ 924674 h 5291191"/>
                  <a:gd name="connsiteX24" fmla="*/ 792268 w 1367621"/>
                  <a:gd name="connsiteY24" fmla="*/ 934948 h 5291191"/>
                  <a:gd name="connsiteX25" fmla="*/ 761446 w 1367621"/>
                  <a:gd name="connsiteY25" fmla="*/ 955496 h 5291191"/>
                  <a:gd name="connsiteX26" fmla="*/ 740897 w 1367621"/>
                  <a:gd name="connsiteY26" fmla="*/ 976045 h 5291191"/>
                  <a:gd name="connsiteX27" fmla="*/ 679252 w 1367621"/>
                  <a:gd name="connsiteY27" fmla="*/ 996593 h 5291191"/>
                  <a:gd name="connsiteX28" fmla="*/ 638156 w 1367621"/>
                  <a:gd name="connsiteY28" fmla="*/ 1058238 h 5291191"/>
                  <a:gd name="connsiteX29" fmla="*/ 597059 w 1367621"/>
                  <a:gd name="connsiteY29" fmla="*/ 1109609 h 5291191"/>
                  <a:gd name="connsiteX30" fmla="*/ 576511 w 1367621"/>
                  <a:gd name="connsiteY30" fmla="*/ 1202076 h 5291191"/>
                  <a:gd name="connsiteX31" fmla="*/ 555962 w 1367621"/>
                  <a:gd name="connsiteY31" fmla="*/ 1273995 h 5291191"/>
                  <a:gd name="connsiteX32" fmla="*/ 545688 w 1367621"/>
                  <a:gd name="connsiteY32" fmla="*/ 1356189 h 5291191"/>
                  <a:gd name="connsiteX33" fmla="*/ 535414 w 1367621"/>
                  <a:gd name="connsiteY33" fmla="*/ 1469204 h 5291191"/>
                  <a:gd name="connsiteX34" fmla="*/ 525140 w 1367621"/>
                  <a:gd name="connsiteY34" fmla="*/ 1500027 h 5291191"/>
                  <a:gd name="connsiteX35" fmla="*/ 494318 w 1367621"/>
                  <a:gd name="connsiteY35" fmla="*/ 1643865 h 5291191"/>
                  <a:gd name="connsiteX36" fmla="*/ 484043 w 1367621"/>
                  <a:gd name="connsiteY36" fmla="*/ 1674688 h 5291191"/>
                  <a:gd name="connsiteX37" fmla="*/ 422398 w 1367621"/>
                  <a:gd name="connsiteY37" fmla="*/ 1756881 h 5291191"/>
                  <a:gd name="connsiteX38" fmla="*/ 381302 w 1367621"/>
                  <a:gd name="connsiteY38" fmla="*/ 1849348 h 5291191"/>
                  <a:gd name="connsiteX39" fmla="*/ 360753 w 1367621"/>
                  <a:gd name="connsiteY39" fmla="*/ 1869896 h 5291191"/>
                  <a:gd name="connsiteX40" fmla="*/ 319657 w 1367621"/>
                  <a:gd name="connsiteY40" fmla="*/ 1952090 h 5291191"/>
                  <a:gd name="connsiteX41" fmla="*/ 299109 w 1367621"/>
                  <a:gd name="connsiteY41" fmla="*/ 2054831 h 5291191"/>
                  <a:gd name="connsiteX42" fmla="*/ 278560 w 1367621"/>
                  <a:gd name="connsiteY42" fmla="*/ 2126750 h 5291191"/>
                  <a:gd name="connsiteX43" fmla="*/ 268286 w 1367621"/>
                  <a:gd name="connsiteY43" fmla="*/ 2178121 h 5291191"/>
                  <a:gd name="connsiteX44" fmla="*/ 258012 w 1367621"/>
                  <a:gd name="connsiteY44" fmla="*/ 2270589 h 5291191"/>
                  <a:gd name="connsiteX45" fmla="*/ 237464 w 1367621"/>
                  <a:gd name="connsiteY45" fmla="*/ 2332234 h 5291191"/>
                  <a:gd name="connsiteX46" fmla="*/ 227189 w 1367621"/>
                  <a:gd name="connsiteY46" fmla="*/ 2363056 h 5291191"/>
                  <a:gd name="connsiteX47" fmla="*/ 216915 w 1367621"/>
                  <a:gd name="connsiteY47" fmla="*/ 2445249 h 5291191"/>
                  <a:gd name="connsiteX48" fmla="*/ 206641 w 1367621"/>
                  <a:gd name="connsiteY48" fmla="*/ 2496620 h 5291191"/>
                  <a:gd name="connsiteX49" fmla="*/ 196367 w 1367621"/>
                  <a:gd name="connsiteY49" fmla="*/ 2589088 h 5291191"/>
                  <a:gd name="connsiteX50" fmla="*/ 144996 w 1367621"/>
                  <a:gd name="connsiteY50" fmla="*/ 2599362 h 5291191"/>
                  <a:gd name="connsiteX51" fmla="*/ 134722 w 1367621"/>
                  <a:gd name="connsiteY51" fmla="*/ 2630184 h 5291191"/>
                  <a:gd name="connsiteX52" fmla="*/ 73077 w 1367621"/>
                  <a:gd name="connsiteY52" fmla="*/ 2650732 h 5291191"/>
                  <a:gd name="connsiteX53" fmla="*/ 52529 w 1367621"/>
                  <a:gd name="connsiteY53" fmla="*/ 2712377 h 5291191"/>
                  <a:gd name="connsiteX54" fmla="*/ 11432 w 1367621"/>
                  <a:gd name="connsiteY54" fmla="*/ 2763748 h 5291191"/>
                  <a:gd name="connsiteX55" fmla="*/ 1158 w 1367621"/>
                  <a:gd name="connsiteY55" fmla="*/ 2794571 h 5291191"/>
                  <a:gd name="connsiteX56" fmla="*/ 62803 w 1367621"/>
                  <a:gd name="connsiteY56" fmla="*/ 2794571 h 5291191"/>
                  <a:gd name="connsiteX57" fmla="*/ 73077 w 1367621"/>
                  <a:gd name="connsiteY57" fmla="*/ 2825393 h 5291191"/>
                  <a:gd name="connsiteX58" fmla="*/ 52529 w 1367621"/>
                  <a:gd name="connsiteY58" fmla="*/ 2887038 h 5291191"/>
                  <a:gd name="connsiteX59" fmla="*/ 21706 w 1367621"/>
                  <a:gd name="connsiteY59" fmla="*/ 2938409 h 5291191"/>
                  <a:gd name="connsiteX60" fmla="*/ 21706 w 1367621"/>
                  <a:gd name="connsiteY60" fmla="*/ 3020602 h 5291191"/>
                  <a:gd name="connsiteX61" fmla="*/ 42255 w 1367621"/>
                  <a:gd name="connsiteY61" fmla="*/ 3000054 h 5291191"/>
                  <a:gd name="connsiteX62" fmla="*/ 83351 w 1367621"/>
                  <a:gd name="connsiteY62" fmla="*/ 2907586 h 5291191"/>
                  <a:gd name="connsiteX63" fmla="*/ 93625 w 1367621"/>
                  <a:gd name="connsiteY63" fmla="*/ 2876764 h 5291191"/>
                  <a:gd name="connsiteX64" fmla="*/ 114174 w 1367621"/>
                  <a:gd name="connsiteY64" fmla="*/ 2856216 h 5291191"/>
                  <a:gd name="connsiteX65" fmla="*/ 134722 w 1367621"/>
                  <a:gd name="connsiteY65" fmla="*/ 2887038 h 5291191"/>
                  <a:gd name="connsiteX66" fmla="*/ 114174 w 1367621"/>
                  <a:gd name="connsiteY66" fmla="*/ 2989780 h 5291191"/>
                  <a:gd name="connsiteX67" fmla="*/ 103900 w 1367621"/>
                  <a:gd name="connsiteY67" fmla="*/ 3041150 h 5291191"/>
                  <a:gd name="connsiteX68" fmla="*/ 114174 w 1367621"/>
                  <a:gd name="connsiteY68" fmla="*/ 3082247 h 5291191"/>
                  <a:gd name="connsiteX69" fmla="*/ 134722 w 1367621"/>
                  <a:gd name="connsiteY69" fmla="*/ 3051425 h 5291191"/>
                  <a:gd name="connsiteX70" fmla="*/ 155270 w 1367621"/>
                  <a:gd name="connsiteY70" fmla="*/ 2989780 h 5291191"/>
                  <a:gd name="connsiteX71" fmla="*/ 165544 w 1367621"/>
                  <a:gd name="connsiteY71" fmla="*/ 2958957 h 5291191"/>
                  <a:gd name="connsiteX72" fmla="*/ 175819 w 1367621"/>
                  <a:gd name="connsiteY72" fmla="*/ 2928135 h 5291191"/>
                  <a:gd name="connsiteX73" fmla="*/ 186093 w 1367621"/>
                  <a:gd name="connsiteY73" fmla="*/ 2887038 h 5291191"/>
                  <a:gd name="connsiteX74" fmla="*/ 206641 w 1367621"/>
                  <a:gd name="connsiteY74" fmla="*/ 2856216 h 5291191"/>
                  <a:gd name="connsiteX75" fmla="*/ 206641 w 1367621"/>
                  <a:gd name="connsiteY75" fmla="*/ 2969231 h 5291191"/>
                  <a:gd name="connsiteX76" fmla="*/ 186093 w 1367621"/>
                  <a:gd name="connsiteY76" fmla="*/ 3030876 h 5291191"/>
                  <a:gd name="connsiteX77" fmla="*/ 196367 w 1367621"/>
                  <a:gd name="connsiteY77" fmla="*/ 3071973 h 5291191"/>
                  <a:gd name="connsiteX78" fmla="*/ 227189 w 1367621"/>
                  <a:gd name="connsiteY78" fmla="*/ 3051425 h 5291191"/>
                  <a:gd name="connsiteX79" fmla="*/ 268286 w 1367621"/>
                  <a:gd name="connsiteY79" fmla="*/ 2969231 h 5291191"/>
                  <a:gd name="connsiteX80" fmla="*/ 288834 w 1367621"/>
                  <a:gd name="connsiteY80" fmla="*/ 2897312 h 5291191"/>
                  <a:gd name="connsiteX81" fmla="*/ 299109 w 1367621"/>
                  <a:gd name="connsiteY81" fmla="*/ 2835667 h 5291191"/>
                  <a:gd name="connsiteX82" fmla="*/ 309383 w 1367621"/>
                  <a:gd name="connsiteY82" fmla="*/ 2989780 h 5291191"/>
                  <a:gd name="connsiteX83" fmla="*/ 319657 w 1367621"/>
                  <a:gd name="connsiteY83" fmla="*/ 3041150 h 5291191"/>
                  <a:gd name="connsiteX84" fmla="*/ 329931 w 1367621"/>
                  <a:gd name="connsiteY84" fmla="*/ 3010328 h 5291191"/>
                  <a:gd name="connsiteX85" fmla="*/ 340205 w 1367621"/>
                  <a:gd name="connsiteY85" fmla="*/ 2948683 h 5291191"/>
                  <a:gd name="connsiteX86" fmla="*/ 350479 w 1367621"/>
                  <a:gd name="connsiteY86" fmla="*/ 2897312 h 5291191"/>
                  <a:gd name="connsiteX87" fmla="*/ 371028 w 1367621"/>
                  <a:gd name="connsiteY87" fmla="*/ 2835667 h 5291191"/>
                  <a:gd name="connsiteX88" fmla="*/ 381302 w 1367621"/>
                  <a:gd name="connsiteY88" fmla="*/ 2784296 h 5291191"/>
                  <a:gd name="connsiteX89" fmla="*/ 391576 w 1367621"/>
                  <a:gd name="connsiteY89" fmla="*/ 2743200 h 5291191"/>
                  <a:gd name="connsiteX90" fmla="*/ 412124 w 1367621"/>
                  <a:gd name="connsiteY90" fmla="*/ 2681555 h 5291191"/>
                  <a:gd name="connsiteX91" fmla="*/ 401850 w 1367621"/>
                  <a:gd name="connsiteY91" fmla="*/ 2630184 h 5291191"/>
                  <a:gd name="connsiteX92" fmla="*/ 391576 w 1367621"/>
                  <a:gd name="connsiteY92" fmla="*/ 2599362 h 5291191"/>
                  <a:gd name="connsiteX93" fmla="*/ 412124 w 1367621"/>
                  <a:gd name="connsiteY93" fmla="*/ 2496620 h 5291191"/>
                  <a:gd name="connsiteX94" fmla="*/ 442947 w 1367621"/>
                  <a:gd name="connsiteY94" fmla="*/ 2506894 h 5291191"/>
                  <a:gd name="connsiteX95" fmla="*/ 453221 w 1367621"/>
                  <a:gd name="connsiteY95" fmla="*/ 2537717 h 5291191"/>
                  <a:gd name="connsiteX96" fmla="*/ 463495 w 1367621"/>
                  <a:gd name="connsiteY96" fmla="*/ 2445249 h 5291191"/>
                  <a:gd name="connsiteX97" fmla="*/ 473769 w 1367621"/>
                  <a:gd name="connsiteY97" fmla="*/ 2414427 h 5291191"/>
                  <a:gd name="connsiteX98" fmla="*/ 504592 w 1367621"/>
                  <a:gd name="connsiteY98" fmla="*/ 2393879 h 5291191"/>
                  <a:gd name="connsiteX99" fmla="*/ 545688 w 1367621"/>
                  <a:gd name="connsiteY99" fmla="*/ 2342508 h 5291191"/>
                  <a:gd name="connsiteX100" fmla="*/ 586785 w 1367621"/>
                  <a:gd name="connsiteY100" fmla="*/ 2260314 h 5291191"/>
                  <a:gd name="connsiteX101" fmla="*/ 607333 w 1367621"/>
                  <a:gd name="connsiteY101" fmla="*/ 2198670 h 5291191"/>
                  <a:gd name="connsiteX102" fmla="*/ 617607 w 1367621"/>
                  <a:gd name="connsiteY102" fmla="*/ 2167847 h 5291191"/>
                  <a:gd name="connsiteX103" fmla="*/ 638156 w 1367621"/>
                  <a:gd name="connsiteY103" fmla="*/ 2137025 h 5291191"/>
                  <a:gd name="connsiteX104" fmla="*/ 679252 w 1367621"/>
                  <a:gd name="connsiteY104" fmla="*/ 2054831 h 5291191"/>
                  <a:gd name="connsiteX105" fmla="*/ 699801 w 1367621"/>
                  <a:gd name="connsiteY105" fmla="*/ 1993186 h 5291191"/>
                  <a:gd name="connsiteX106" fmla="*/ 710075 w 1367621"/>
                  <a:gd name="connsiteY106" fmla="*/ 1962364 h 5291191"/>
                  <a:gd name="connsiteX107" fmla="*/ 730623 w 1367621"/>
                  <a:gd name="connsiteY107" fmla="*/ 1818526 h 5291191"/>
                  <a:gd name="connsiteX108" fmla="*/ 751171 w 1367621"/>
                  <a:gd name="connsiteY108" fmla="*/ 1797977 h 5291191"/>
                  <a:gd name="connsiteX109" fmla="*/ 771720 w 1367621"/>
                  <a:gd name="connsiteY109" fmla="*/ 1736332 h 5291191"/>
                  <a:gd name="connsiteX110" fmla="*/ 781994 w 1367621"/>
                  <a:gd name="connsiteY110" fmla="*/ 1695236 h 5291191"/>
                  <a:gd name="connsiteX111" fmla="*/ 802542 w 1367621"/>
                  <a:gd name="connsiteY111" fmla="*/ 1664413 h 5291191"/>
                  <a:gd name="connsiteX112" fmla="*/ 812816 w 1367621"/>
                  <a:gd name="connsiteY112" fmla="*/ 1633591 h 5291191"/>
                  <a:gd name="connsiteX113" fmla="*/ 843639 w 1367621"/>
                  <a:gd name="connsiteY113" fmla="*/ 1777429 h 5291191"/>
                  <a:gd name="connsiteX114" fmla="*/ 864187 w 1367621"/>
                  <a:gd name="connsiteY114" fmla="*/ 1839074 h 5291191"/>
                  <a:gd name="connsiteX115" fmla="*/ 884735 w 1367621"/>
                  <a:gd name="connsiteY115" fmla="*/ 1900719 h 5291191"/>
                  <a:gd name="connsiteX116" fmla="*/ 895010 w 1367621"/>
                  <a:gd name="connsiteY116" fmla="*/ 1931541 h 5291191"/>
                  <a:gd name="connsiteX117" fmla="*/ 884735 w 1367621"/>
                  <a:gd name="connsiteY117" fmla="*/ 2137025 h 5291191"/>
                  <a:gd name="connsiteX118" fmla="*/ 864187 w 1367621"/>
                  <a:gd name="connsiteY118" fmla="*/ 2208944 h 5291191"/>
                  <a:gd name="connsiteX119" fmla="*/ 853913 w 1367621"/>
                  <a:gd name="connsiteY119" fmla="*/ 2250040 h 5291191"/>
                  <a:gd name="connsiteX120" fmla="*/ 843639 w 1367621"/>
                  <a:gd name="connsiteY120" fmla="*/ 2280863 h 5291191"/>
                  <a:gd name="connsiteX121" fmla="*/ 823091 w 1367621"/>
                  <a:gd name="connsiteY121" fmla="*/ 2373330 h 5291191"/>
                  <a:gd name="connsiteX122" fmla="*/ 812816 w 1367621"/>
                  <a:gd name="connsiteY122" fmla="*/ 2445249 h 5291191"/>
                  <a:gd name="connsiteX123" fmla="*/ 802542 w 1367621"/>
                  <a:gd name="connsiteY123" fmla="*/ 2486346 h 5291191"/>
                  <a:gd name="connsiteX124" fmla="*/ 792268 w 1367621"/>
                  <a:gd name="connsiteY124" fmla="*/ 2568539 h 5291191"/>
                  <a:gd name="connsiteX125" fmla="*/ 771720 w 1367621"/>
                  <a:gd name="connsiteY125" fmla="*/ 2630184 h 5291191"/>
                  <a:gd name="connsiteX126" fmla="*/ 761446 w 1367621"/>
                  <a:gd name="connsiteY126" fmla="*/ 2989780 h 5291191"/>
                  <a:gd name="connsiteX127" fmla="*/ 761446 w 1367621"/>
                  <a:gd name="connsiteY127" fmla="*/ 3267182 h 5291191"/>
                  <a:gd name="connsiteX128" fmla="*/ 771720 w 1367621"/>
                  <a:gd name="connsiteY128" fmla="*/ 3318553 h 5291191"/>
                  <a:gd name="connsiteX129" fmla="*/ 781994 w 1367621"/>
                  <a:gd name="connsiteY129" fmla="*/ 3380198 h 5291191"/>
                  <a:gd name="connsiteX130" fmla="*/ 802542 w 1367621"/>
                  <a:gd name="connsiteY130" fmla="*/ 3441843 h 5291191"/>
                  <a:gd name="connsiteX131" fmla="*/ 812816 w 1367621"/>
                  <a:gd name="connsiteY131" fmla="*/ 3606229 h 5291191"/>
                  <a:gd name="connsiteX132" fmla="*/ 833365 w 1367621"/>
                  <a:gd name="connsiteY132" fmla="*/ 3842535 h 5291191"/>
                  <a:gd name="connsiteX133" fmla="*/ 823091 w 1367621"/>
                  <a:gd name="connsiteY133" fmla="*/ 4037744 h 5291191"/>
                  <a:gd name="connsiteX134" fmla="*/ 812816 w 1367621"/>
                  <a:gd name="connsiteY134" fmla="*/ 4119937 h 5291191"/>
                  <a:gd name="connsiteX135" fmla="*/ 802542 w 1367621"/>
                  <a:gd name="connsiteY135" fmla="*/ 4212404 h 5291191"/>
                  <a:gd name="connsiteX136" fmla="*/ 812816 w 1367621"/>
                  <a:gd name="connsiteY136" fmla="*/ 4345968 h 5291191"/>
                  <a:gd name="connsiteX137" fmla="*/ 823091 w 1367621"/>
                  <a:gd name="connsiteY137" fmla="*/ 4376791 h 5291191"/>
                  <a:gd name="connsiteX138" fmla="*/ 833365 w 1367621"/>
                  <a:gd name="connsiteY138" fmla="*/ 4458984 h 5291191"/>
                  <a:gd name="connsiteX139" fmla="*/ 853913 w 1367621"/>
                  <a:gd name="connsiteY139" fmla="*/ 4530903 h 5291191"/>
                  <a:gd name="connsiteX140" fmla="*/ 864187 w 1367621"/>
                  <a:gd name="connsiteY140" fmla="*/ 4592548 h 5291191"/>
                  <a:gd name="connsiteX141" fmla="*/ 874461 w 1367621"/>
                  <a:gd name="connsiteY141" fmla="*/ 4623371 h 5291191"/>
                  <a:gd name="connsiteX142" fmla="*/ 895010 w 1367621"/>
                  <a:gd name="connsiteY142" fmla="*/ 4695290 h 5291191"/>
                  <a:gd name="connsiteX143" fmla="*/ 905284 w 1367621"/>
                  <a:gd name="connsiteY143" fmla="*/ 4787757 h 5291191"/>
                  <a:gd name="connsiteX144" fmla="*/ 915558 w 1367621"/>
                  <a:gd name="connsiteY144" fmla="*/ 4818580 h 5291191"/>
                  <a:gd name="connsiteX145" fmla="*/ 925832 w 1367621"/>
                  <a:gd name="connsiteY145" fmla="*/ 4869950 h 5291191"/>
                  <a:gd name="connsiteX146" fmla="*/ 915558 w 1367621"/>
                  <a:gd name="connsiteY146" fmla="*/ 5034337 h 5291191"/>
                  <a:gd name="connsiteX147" fmla="*/ 895010 w 1367621"/>
                  <a:gd name="connsiteY147" fmla="*/ 5065159 h 5291191"/>
                  <a:gd name="connsiteX148" fmla="*/ 884735 w 1367621"/>
                  <a:gd name="connsiteY148" fmla="*/ 5137079 h 5291191"/>
                  <a:gd name="connsiteX149" fmla="*/ 864187 w 1367621"/>
                  <a:gd name="connsiteY149" fmla="*/ 5198723 h 5291191"/>
                  <a:gd name="connsiteX150" fmla="*/ 853913 w 1367621"/>
                  <a:gd name="connsiteY150" fmla="*/ 5229546 h 5291191"/>
                  <a:gd name="connsiteX151" fmla="*/ 864187 w 1367621"/>
                  <a:gd name="connsiteY151" fmla="*/ 5260368 h 5291191"/>
                  <a:gd name="connsiteX152" fmla="*/ 915558 w 1367621"/>
                  <a:gd name="connsiteY152" fmla="*/ 5270643 h 5291191"/>
                  <a:gd name="connsiteX153" fmla="*/ 946380 w 1367621"/>
                  <a:gd name="connsiteY153" fmla="*/ 5291191 h 5291191"/>
                  <a:gd name="connsiteX154" fmla="*/ 1141589 w 1367621"/>
                  <a:gd name="connsiteY154" fmla="*/ 5270643 h 5291191"/>
                  <a:gd name="connsiteX155" fmla="*/ 1182686 w 1367621"/>
                  <a:gd name="connsiteY155" fmla="*/ 5219272 h 5291191"/>
                  <a:gd name="connsiteX156" fmla="*/ 1192960 w 1367621"/>
                  <a:gd name="connsiteY156" fmla="*/ 5188449 h 5291191"/>
                  <a:gd name="connsiteX157" fmla="*/ 1162138 w 1367621"/>
                  <a:gd name="connsiteY157" fmla="*/ 5126804 h 5291191"/>
                  <a:gd name="connsiteX158" fmla="*/ 1151864 w 1367621"/>
                  <a:gd name="connsiteY158" fmla="*/ 5095982 h 5291191"/>
                  <a:gd name="connsiteX159" fmla="*/ 1162138 w 1367621"/>
                  <a:gd name="connsiteY159" fmla="*/ 4993240 h 5291191"/>
                  <a:gd name="connsiteX160" fmla="*/ 1182686 w 1367621"/>
                  <a:gd name="connsiteY160" fmla="*/ 4962418 h 5291191"/>
                  <a:gd name="connsiteX161" fmla="*/ 1162138 w 1367621"/>
                  <a:gd name="connsiteY161" fmla="*/ 4900773 h 5291191"/>
                  <a:gd name="connsiteX162" fmla="*/ 1151864 w 1367621"/>
                  <a:gd name="connsiteY162" fmla="*/ 4869950 h 5291191"/>
                  <a:gd name="connsiteX163" fmla="*/ 1162138 w 1367621"/>
                  <a:gd name="connsiteY163" fmla="*/ 4695290 h 5291191"/>
                  <a:gd name="connsiteX164" fmla="*/ 1172412 w 1367621"/>
                  <a:gd name="connsiteY164" fmla="*/ 4664467 h 5291191"/>
                  <a:gd name="connsiteX165" fmla="*/ 1192960 w 1367621"/>
                  <a:gd name="connsiteY165" fmla="*/ 4541177 h 5291191"/>
                  <a:gd name="connsiteX166" fmla="*/ 1203234 w 1367621"/>
                  <a:gd name="connsiteY166" fmla="*/ 4438436 h 5291191"/>
                  <a:gd name="connsiteX167" fmla="*/ 1213509 w 1367621"/>
                  <a:gd name="connsiteY167" fmla="*/ 4397339 h 5291191"/>
                  <a:gd name="connsiteX168" fmla="*/ 1223783 w 1367621"/>
                  <a:gd name="connsiteY168" fmla="*/ 4294598 h 5291191"/>
                  <a:gd name="connsiteX169" fmla="*/ 1234057 w 1367621"/>
                  <a:gd name="connsiteY169" fmla="*/ 4253501 h 529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367621" h="5291191">
                    <a:moveTo>
                      <a:pt x="1367621" y="0"/>
                    </a:moveTo>
                    <a:cubicBezTo>
                      <a:pt x="1326524" y="3425"/>
                      <a:pt x="1284769" y="2186"/>
                      <a:pt x="1244331" y="10274"/>
                    </a:cubicBezTo>
                    <a:cubicBezTo>
                      <a:pt x="1232223" y="12696"/>
                      <a:pt x="1224553" y="25300"/>
                      <a:pt x="1213509" y="30822"/>
                    </a:cubicBezTo>
                    <a:cubicBezTo>
                      <a:pt x="1203822" y="35665"/>
                      <a:pt x="1192960" y="37671"/>
                      <a:pt x="1182686" y="41096"/>
                    </a:cubicBezTo>
                    <a:cubicBezTo>
                      <a:pt x="1157405" y="66377"/>
                      <a:pt x="1136689" y="81719"/>
                      <a:pt x="1121041" y="113016"/>
                    </a:cubicBezTo>
                    <a:cubicBezTo>
                      <a:pt x="1112829" y="129440"/>
                      <a:pt x="1104883" y="169571"/>
                      <a:pt x="1100493" y="184935"/>
                    </a:cubicBezTo>
                    <a:cubicBezTo>
                      <a:pt x="1097518" y="195348"/>
                      <a:pt x="1092568" y="205185"/>
                      <a:pt x="1090219" y="215757"/>
                    </a:cubicBezTo>
                    <a:cubicBezTo>
                      <a:pt x="1085700" y="236093"/>
                      <a:pt x="1086532" y="257639"/>
                      <a:pt x="1079944" y="277402"/>
                    </a:cubicBezTo>
                    <a:cubicBezTo>
                      <a:pt x="1076039" y="289116"/>
                      <a:pt x="1064918" y="297180"/>
                      <a:pt x="1059396" y="308225"/>
                    </a:cubicBezTo>
                    <a:cubicBezTo>
                      <a:pt x="1054553" y="317911"/>
                      <a:pt x="1052547" y="328773"/>
                      <a:pt x="1049122" y="339047"/>
                    </a:cubicBezTo>
                    <a:cubicBezTo>
                      <a:pt x="1052547" y="352746"/>
                      <a:pt x="1055517" y="366567"/>
                      <a:pt x="1059396" y="380144"/>
                    </a:cubicBezTo>
                    <a:cubicBezTo>
                      <a:pt x="1062371" y="390557"/>
                      <a:pt x="1067043" y="400460"/>
                      <a:pt x="1069670" y="410966"/>
                    </a:cubicBezTo>
                    <a:cubicBezTo>
                      <a:pt x="1073905" y="427907"/>
                      <a:pt x="1070257" y="447807"/>
                      <a:pt x="1079944" y="462337"/>
                    </a:cubicBezTo>
                    <a:cubicBezTo>
                      <a:pt x="1085951" y="471348"/>
                      <a:pt x="1100493" y="469186"/>
                      <a:pt x="1110767" y="472611"/>
                    </a:cubicBezTo>
                    <a:cubicBezTo>
                      <a:pt x="1169662" y="560956"/>
                      <a:pt x="1099047" y="449173"/>
                      <a:pt x="1141589" y="534256"/>
                    </a:cubicBezTo>
                    <a:cubicBezTo>
                      <a:pt x="1147111" y="545301"/>
                      <a:pt x="1155288" y="554805"/>
                      <a:pt x="1162138" y="565079"/>
                    </a:cubicBezTo>
                    <a:lnTo>
                      <a:pt x="1182686" y="626723"/>
                    </a:lnTo>
                    <a:lnTo>
                      <a:pt x="1192960" y="657546"/>
                    </a:lnTo>
                    <a:cubicBezTo>
                      <a:pt x="1184597" y="749536"/>
                      <a:pt x="1213171" y="760457"/>
                      <a:pt x="1151864" y="791110"/>
                    </a:cubicBezTo>
                    <a:cubicBezTo>
                      <a:pt x="1142177" y="795953"/>
                      <a:pt x="1131315" y="797959"/>
                      <a:pt x="1121041" y="801384"/>
                    </a:cubicBezTo>
                    <a:cubicBezTo>
                      <a:pt x="1083075" y="858335"/>
                      <a:pt x="1122216" y="813290"/>
                      <a:pt x="1069670" y="842481"/>
                    </a:cubicBezTo>
                    <a:cubicBezTo>
                      <a:pt x="1048082" y="854474"/>
                      <a:pt x="1031453" y="875767"/>
                      <a:pt x="1008025" y="883577"/>
                    </a:cubicBezTo>
                    <a:cubicBezTo>
                      <a:pt x="997751" y="887002"/>
                      <a:pt x="986889" y="889009"/>
                      <a:pt x="977203" y="893852"/>
                    </a:cubicBezTo>
                    <a:cubicBezTo>
                      <a:pt x="930052" y="917428"/>
                      <a:pt x="963595" y="916899"/>
                      <a:pt x="905284" y="924674"/>
                    </a:cubicBezTo>
                    <a:cubicBezTo>
                      <a:pt x="867788" y="929673"/>
                      <a:pt x="829940" y="931523"/>
                      <a:pt x="792268" y="934948"/>
                    </a:cubicBezTo>
                    <a:cubicBezTo>
                      <a:pt x="781994" y="941797"/>
                      <a:pt x="771088" y="947782"/>
                      <a:pt x="761446" y="955496"/>
                    </a:cubicBezTo>
                    <a:cubicBezTo>
                      <a:pt x="753882" y="961547"/>
                      <a:pt x="749561" y="971713"/>
                      <a:pt x="740897" y="976045"/>
                    </a:cubicBezTo>
                    <a:cubicBezTo>
                      <a:pt x="721524" y="985732"/>
                      <a:pt x="679252" y="996593"/>
                      <a:pt x="679252" y="996593"/>
                    </a:cubicBezTo>
                    <a:cubicBezTo>
                      <a:pt x="665553" y="1017141"/>
                      <a:pt x="655619" y="1040776"/>
                      <a:pt x="638156" y="1058238"/>
                    </a:cubicBezTo>
                    <a:cubicBezTo>
                      <a:pt x="608875" y="1087517"/>
                      <a:pt x="622980" y="1070726"/>
                      <a:pt x="597059" y="1109609"/>
                    </a:cubicBezTo>
                    <a:cubicBezTo>
                      <a:pt x="589996" y="1144923"/>
                      <a:pt x="586185" y="1168218"/>
                      <a:pt x="576511" y="1202076"/>
                    </a:cubicBezTo>
                    <a:cubicBezTo>
                      <a:pt x="547021" y="1305291"/>
                      <a:pt x="588096" y="1145472"/>
                      <a:pt x="555962" y="1273995"/>
                    </a:cubicBezTo>
                    <a:cubicBezTo>
                      <a:pt x="552537" y="1301393"/>
                      <a:pt x="548578" y="1328729"/>
                      <a:pt x="545688" y="1356189"/>
                    </a:cubicBezTo>
                    <a:cubicBezTo>
                      <a:pt x="541728" y="1393808"/>
                      <a:pt x="540763" y="1431757"/>
                      <a:pt x="535414" y="1469204"/>
                    </a:cubicBezTo>
                    <a:cubicBezTo>
                      <a:pt x="533882" y="1479925"/>
                      <a:pt x="527575" y="1489474"/>
                      <a:pt x="525140" y="1500027"/>
                    </a:cubicBezTo>
                    <a:cubicBezTo>
                      <a:pt x="510994" y="1561326"/>
                      <a:pt x="509354" y="1591239"/>
                      <a:pt x="494318" y="1643865"/>
                    </a:cubicBezTo>
                    <a:cubicBezTo>
                      <a:pt x="491343" y="1654278"/>
                      <a:pt x="489303" y="1665221"/>
                      <a:pt x="484043" y="1674688"/>
                    </a:cubicBezTo>
                    <a:cubicBezTo>
                      <a:pt x="454999" y="1726967"/>
                      <a:pt x="453574" y="1725705"/>
                      <a:pt x="422398" y="1756881"/>
                    </a:cubicBezTo>
                    <a:cubicBezTo>
                      <a:pt x="406106" y="1805758"/>
                      <a:pt x="409213" y="1814461"/>
                      <a:pt x="381302" y="1849348"/>
                    </a:cubicBezTo>
                    <a:cubicBezTo>
                      <a:pt x="375251" y="1856912"/>
                      <a:pt x="367603" y="1863047"/>
                      <a:pt x="360753" y="1869896"/>
                    </a:cubicBezTo>
                    <a:cubicBezTo>
                      <a:pt x="337142" y="1940731"/>
                      <a:pt x="355520" y="1916225"/>
                      <a:pt x="319657" y="1952090"/>
                    </a:cubicBezTo>
                    <a:cubicBezTo>
                      <a:pt x="298557" y="2015391"/>
                      <a:pt x="318000" y="1950936"/>
                      <a:pt x="299109" y="2054831"/>
                    </a:cubicBezTo>
                    <a:cubicBezTo>
                      <a:pt x="286297" y="2125294"/>
                      <a:pt x="293230" y="2068068"/>
                      <a:pt x="278560" y="2126750"/>
                    </a:cubicBezTo>
                    <a:cubicBezTo>
                      <a:pt x="274325" y="2143691"/>
                      <a:pt x="270756" y="2160834"/>
                      <a:pt x="268286" y="2178121"/>
                    </a:cubicBezTo>
                    <a:cubicBezTo>
                      <a:pt x="263900" y="2208822"/>
                      <a:pt x="264094" y="2240179"/>
                      <a:pt x="258012" y="2270589"/>
                    </a:cubicBezTo>
                    <a:cubicBezTo>
                      <a:pt x="253764" y="2291828"/>
                      <a:pt x="244314" y="2311686"/>
                      <a:pt x="237464" y="2332234"/>
                    </a:cubicBezTo>
                    <a:lnTo>
                      <a:pt x="227189" y="2363056"/>
                    </a:lnTo>
                    <a:cubicBezTo>
                      <a:pt x="223764" y="2390454"/>
                      <a:pt x="221113" y="2417959"/>
                      <a:pt x="216915" y="2445249"/>
                    </a:cubicBezTo>
                    <a:cubicBezTo>
                      <a:pt x="214260" y="2462509"/>
                      <a:pt x="209111" y="2479333"/>
                      <a:pt x="206641" y="2496620"/>
                    </a:cubicBezTo>
                    <a:cubicBezTo>
                      <a:pt x="202255" y="2527321"/>
                      <a:pt x="212323" y="2562495"/>
                      <a:pt x="196367" y="2589088"/>
                    </a:cubicBezTo>
                    <a:cubicBezTo>
                      <a:pt x="187383" y="2604062"/>
                      <a:pt x="162120" y="2595937"/>
                      <a:pt x="144996" y="2599362"/>
                    </a:cubicBezTo>
                    <a:cubicBezTo>
                      <a:pt x="141571" y="2609636"/>
                      <a:pt x="143535" y="2623889"/>
                      <a:pt x="134722" y="2630184"/>
                    </a:cubicBezTo>
                    <a:cubicBezTo>
                      <a:pt x="117097" y="2642773"/>
                      <a:pt x="73077" y="2650732"/>
                      <a:pt x="73077" y="2650732"/>
                    </a:cubicBezTo>
                    <a:cubicBezTo>
                      <a:pt x="66228" y="2671280"/>
                      <a:pt x="67845" y="2697061"/>
                      <a:pt x="52529" y="2712377"/>
                    </a:cubicBezTo>
                    <a:cubicBezTo>
                      <a:pt x="23249" y="2741657"/>
                      <a:pt x="37353" y="2724866"/>
                      <a:pt x="11432" y="2763748"/>
                    </a:cubicBezTo>
                    <a:cubicBezTo>
                      <a:pt x="8007" y="2774022"/>
                      <a:pt x="-3685" y="2784884"/>
                      <a:pt x="1158" y="2794571"/>
                    </a:cubicBezTo>
                    <a:cubicBezTo>
                      <a:pt x="12899" y="2818054"/>
                      <a:pt x="51062" y="2798485"/>
                      <a:pt x="62803" y="2794571"/>
                    </a:cubicBezTo>
                    <a:cubicBezTo>
                      <a:pt x="66228" y="2804845"/>
                      <a:pt x="74273" y="2814629"/>
                      <a:pt x="73077" y="2825393"/>
                    </a:cubicBezTo>
                    <a:cubicBezTo>
                      <a:pt x="70685" y="2846920"/>
                      <a:pt x="59378" y="2866490"/>
                      <a:pt x="52529" y="2887038"/>
                    </a:cubicBezTo>
                    <a:cubicBezTo>
                      <a:pt x="39192" y="2927051"/>
                      <a:pt x="49913" y="2910203"/>
                      <a:pt x="21706" y="2938409"/>
                    </a:cubicBezTo>
                    <a:cubicBezTo>
                      <a:pt x="13599" y="2962731"/>
                      <a:pt x="-3090" y="2995806"/>
                      <a:pt x="21706" y="3020602"/>
                    </a:cubicBezTo>
                    <a:cubicBezTo>
                      <a:pt x="28556" y="3027452"/>
                      <a:pt x="36204" y="3007618"/>
                      <a:pt x="42255" y="3000054"/>
                    </a:cubicBezTo>
                    <a:cubicBezTo>
                      <a:pt x="70165" y="2965167"/>
                      <a:pt x="67059" y="2956462"/>
                      <a:pt x="83351" y="2907586"/>
                    </a:cubicBezTo>
                    <a:cubicBezTo>
                      <a:pt x="86776" y="2897312"/>
                      <a:pt x="85967" y="2884422"/>
                      <a:pt x="93625" y="2876764"/>
                    </a:cubicBezTo>
                    <a:lnTo>
                      <a:pt x="114174" y="2856216"/>
                    </a:lnTo>
                    <a:cubicBezTo>
                      <a:pt x="121023" y="2866490"/>
                      <a:pt x="133493" y="2874751"/>
                      <a:pt x="134722" y="2887038"/>
                    </a:cubicBezTo>
                    <a:cubicBezTo>
                      <a:pt x="140116" y="2940975"/>
                      <a:pt x="124414" y="2948820"/>
                      <a:pt x="114174" y="2989780"/>
                    </a:cubicBezTo>
                    <a:cubicBezTo>
                      <a:pt x="109939" y="3006721"/>
                      <a:pt x="107325" y="3024027"/>
                      <a:pt x="103900" y="3041150"/>
                    </a:cubicBezTo>
                    <a:cubicBezTo>
                      <a:pt x="107325" y="3054849"/>
                      <a:pt x="100778" y="3077781"/>
                      <a:pt x="114174" y="3082247"/>
                    </a:cubicBezTo>
                    <a:cubicBezTo>
                      <a:pt x="125888" y="3086152"/>
                      <a:pt x="129707" y="3062709"/>
                      <a:pt x="134722" y="3051425"/>
                    </a:cubicBezTo>
                    <a:cubicBezTo>
                      <a:pt x="143519" y="3031632"/>
                      <a:pt x="148421" y="3010328"/>
                      <a:pt x="155270" y="2989780"/>
                    </a:cubicBezTo>
                    <a:lnTo>
                      <a:pt x="165544" y="2958957"/>
                    </a:lnTo>
                    <a:cubicBezTo>
                      <a:pt x="168969" y="2948683"/>
                      <a:pt x="173192" y="2938642"/>
                      <a:pt x="175819" y="2928135"/>
                    </a:cubicBezTo>
                    <a:cubicBezTo>
                      <a:pt x="179244" y="2914436"/>
                      <a:pt x="180531" y="2900017"/>
                      <a:pt x="186093" y="2887038"/>
                    </a:cubicBezTo>
                    <a:cubicBezTo>
                      <a:pt x="190957" y="2875689"/>
                      <a:pt x="199792" y="2866490"/>
                      <a:pt x="206641" y="2856216"/>
                    </a:cubicBezTo>
                    <a:cubicBezTo>
                      <a:pt x="220499" y="2911647"/>
                      <a:pt x="222839" y="2899040"/>
                      <a:pt x="206641" y="2969231"/>
                    </a:cubicBezTo>
                    <a:cubicBezTo>
                      <a:pt x="201771" y="2990336"/>
                      <a:pt x="186093" y="3030876"/>
                      <a:pt x="186093" y="3030876"/>
                    </a:cubicBezTo>
                    <a:cubicBezTo>
                      <a:pt x="189518" y="3044575"/>
                      <a:pt x="183737" y="3065658"/>
                      <a:pt x="196367" y="3071973"/>
                    </a:cubicBezTo>
                    <a:cubicBezTo>
                      <a:pt x="207411" y="3077495"/>
                      <a:pt x="220645" y="3061896"/>
                      <a:pt x="227189" y="3051425"/>
                    </a:cubicBezTo>
                    <a:cubicBezTo>
                      <a:pt x="305899" y="2925490"/>
                      <a:pt x="207782" y="3029738"/>
                      <a:pt x="268286" y="2969231"/>
                    </a:cubicBezTo>
                    <a:cubicBezTo>
                      <a:pt x="278079" y="2939852"/>
                      <a:pt x="282383" y="2929568"/>
                      <a:pt x="288834" y="2897312"/>
                    </a:cubicBezTo>
                    <a:cubicBezTo>
                      <a:pt x="292920" y="2876885"/>
                      <a:pt x="295684" y="2856215"/>
                      <a:pt x="299109" y="2835667"/>
                    </a:cubicBezTo>
                    <a:cubicBezTo>
                      <a:pt x="329464" y="2926733"/>
                      <a:pt x="322049" y="2875785"/>
                      <a:pt x="309383" y="2989780"/>
                    </a:cubicBezTo>
                    <a:cubicBezTo>
                      <a:pt x="312808" y="3006903"/>
                      <a:pt x="307309" y="3028802"/>
                      <a:pt x="319657" y="3041150"/>
                    </a:cubicBezTo>
                    <a:cubicBezTo>
                      <a:pt x="327315" y="3048808"/>
                      <a:pt x="327582" y="3020900"/>
                      <a:pt x="329931" y="3010328"/>
                    </a:cubicBezTo>
                    <a:cubicBezTo>
                      <a:pt x="334450" y="2989992"/>
                      <a:pt x="336479" y="2969179"/>
                      <a:pt x="340205" y="2948683"/>
                    </a:cubicBezTo>
                    <a:cubicBezTo>
                      <a:pt x="343329" y="2931502"/>
                      <a:pt x="345884" y="2914159"/>
                      <a:pt x="350479" y="2897312"/>
                    </a:cubicBezTo>
                    <a:cubicBezTo>
                      <a:pt x="356178" y="2876415"/>
                      <a:pt x="366780" y="2856906"/>
                      <a:pt x="371028" y="2835667"/>
                    </a:cubicBezTo>
                    <a:cubicBezTo>
                      <a:pt x="374453" y="2818543"/>
                      <a:pt x="377514" y="2801343"/>
                      <a:pt x="381302" y="2784296"/>
                    </a:cubicBezTo>
                    <a:cubicBezTo>
                      <a:pt x="384365" y="2770512"/>
                      <a:pt x="387519" y="2756725"/>
                      <a:pt x="391576" y="2743200"/>
                    </a:cubicBezTo>
                    <a:cubicBezTo>
                      <a:pt x="397800" y="2722454"/>
                      <a:pt x="412124" y="2681555"/>
                      <a:pt x="412124" y="2681555"/>
                    </a:cubicBezTo>
                    <a:cubicBezTo>
                      <a:pt x="408699" y="2664431"/>
                      <a:pt x="406085" y="2647125"/>
                      <a:pt x="401850" y="2630184"/>
                    </a:cubicBezTo>
                    <a:cubicBezTo>
                      <a:pt x="399223" y="2619678"/>
                      <a:pt x="391576" y="2610192"/>
                      <a:pt x="391576" y="2599362"/>
                    </a:cubicBezTo>
                    <a:cubicBezTo>
                      <a:pt x="391576" y="2552140"/>
                      <a:pt x="399472" y="2534577"/>
                      <a:pt x="412124" y="2496620"/>
                    </a:cubicBezTo>
                    <a:cubicBezTo>
                      <a:pt x="422398" y="2500045"/>
                      <a:pt x="435289" y="2499236"/>
                      <a:pt x="442947" y="2506894"/>
                    </a:cubicBezTo>
                    <a:cubicBezTo>
                      <a:pt x="450605" y="2514552"/>
                      <a:pt x="449796" y="2547991"/>
                      <a:pt x="453221" y="2537717"/>
                    </a:cubicBezTo>
                    <a:cubicBezTo>
                      <a:pt x="463028" y="2508296"/>
                      <a:pt x="458397" y="2475839"/>
                      <a:pt x="463495" y="2445249"/>
                    </a:cubicBezTo>
                    <a:cubicBezTo>
                      <a:pt x="465275" y="2434567"/>
                      <a:pt x="467004" y="2422884"/>
                      <a:pt x="473769" y="2414427"/>
                    </a:cubicBezTo>
                    <a:cubicBezTo>
                      <a:pt x="481483" y="2404785"/>
                      <a:pt x="494950" y="2401593"/>
                      <a:pt x="504592" y="2393879"/>
                    </a:cubicBezTo>
                    <a:cubicBezTo>
                      <a:pt x="525504" y="2377150"/>
                      <a:pt x="530433" y="2365391"/>
                      <a:pt x="545688" y="2342508"/>
                    </a:cubicBezTo>
                    <a:cubicBezTo>
                      <a:pt x="569300" y="2271673"/>
                      <a:pt x="550921" y="2296179"/>
                      <a:pt x="586785" y="2260314"/>
                    </a:cubicBezTo>
                    <a:lnTo>
                      <a:pt x="607333" y="2198670"/>
                    </a:lnTo>
                    <a:cubicBezTo>
                      <a:pt x="610758" y="2188396"/>
                      <a:pt x="611599" y="2176858"/>
                      <a:pt x="617607" y="2167847"/>
                    </a:cubicBezTo>
                    <a:lnTo>
                      <a:pt x="638156" y="2137025"/>
                    </a:lnTo>
                    <a:cubicBezTo>
                      <a:pt x="661767" y="2066190"/>
                      <a:pt x="643389" y="2090696"/>
                      <a:pt x="679252" y="2054831"/>
                    </a:cubicBezTo>
                    <a:lnTo>
                      <a:pt x="699801" y="1993186"/>
                    </a:lnTo>
                    <a:lnTo>
                      <a:pt x="710075" y="1962364"/>
                    </a:lnTo>
                    <a:cubicBezTo>
                      <a:pt x="710234" y="1960610"/>
                      <a:pt x="711563" y="1850293"/>
                      <a:pt x="730623" y="1818526"/>
                    </a:cubicBezTo>
                    <a:cubicBezTo>
                      <a:pt x="735607" y="1810220"/>
                      <a:pt x="744322" y="1804827"/>
                      <a:pt x="751171" y="1797977"/>
                    </a:cubicBezTo>
                    <a:cubicBezTo>
                      <a:pt x="758021" y="1777429"/>
                      <a:pt x="766467" y="1757345"/>
                      <a:pt x="771720" y="1736332"/>
                    </a:cubicBezTo>
                    <a:cubicBezTo>
                      <a:pt x="775145" y="1722633"/>
                      <a:pt x="776432" y="1708215"/>
                      <a:pt x="781994" y="1695236"/>
                    </a:cubicBezTo>
                    <a:cubicBezTo>
                      <a:pt x="786858" y="1683886"/>
                      <a:pt x="797020" y="1675458"/>
                      <a:pt x="802542" y="1664413"/>
                    </a:cubicBezTo>
                    <a:cubicBezTo>
                      <a:pt x="807385" y="1654727"/>
                      <a:pt x="809391" y="1643865"/>
                      <a:pt x="812816" y="1633591"/>
                    </a:cubicBezTo>
                    <a:cubicBezTo>
                      <a:pt x="865649" y="1686421"/>
                      <a:pt x="819267" y="1631193"/>
                      <a:pt x="843639" y="1777429"/>
                    </a:cubicBezTo>
                    <a:cubicBezTo>
                      <a:pt x="847200" y="1798794"/>
                      <a:pt x="857338" y="1818526"/>
                      <a:pt x="864187" y="1839074"/>
                    </a:cubicBezTo>
                    <a:lnTo>
                      <a:pt x="884735" y="1900719"/>
                    </a:lnTo>
                    <a:lnTo>
                      <a:pt x="895010" y="1931541"/>
                    </a:lnTo>
                    <a:cubicBezTo>
                      <a:pt x="891585" y="2000036"/>
                      <a:pt x="890430" y="2068682"/>
                      <a:pt x="884735" y="2137025"/>
                    </a:cubicBezTo>
                    <a:cubicBezTo>
                      <a:pt x="882846" y="2159694"/>
                      <a:pt x="870480" y="2186917"/>
                      <a:pt x="864187" y="2208944"/>
                    </a:cubicBezTo>
                    <a:cubicBezTo>
                      <a:pt x="860308" y="2222521"/>
                      <a:pt x="857792" y="2236463"/>
                      <a:pt x="853913" y="2250040"/>
                    </a:cubicBezTo>
                    <a:cubicBezTo>
                      <a:pt x="850938" y="2260453"/>
                      <a:pt x="845988" y="2270291"/>
                      <a:pt x="843639" y="2280863"/>
                    </a:cubicBezTo>
                    <a:cubicBezTo>
                      <a:pt x="819531" y="2389351"/>
                      <a:pt x="846219" y="2303946"/>
                      <a:pt x="823091" y="2373330"/>
                    </a:cubicBezTo>
                    <a:cubicBezTo>
                      <a:pt x="819666" y="2397303"/>
                      <a:pt x="817148" y="2421423"/>
                      <a:pt x="812816" y="2445249"/>
                    </a:cubicBezTo>
                    <a:cubicBezTo>
                      <a:pt x="810290" y="2459142"/>
                      <a:pt x="804863" y="2472418"/>
                      <a:pt x="802542" y="2486346"/>
                    </a:cubicBezTo>
                    <a:cubicBezTo>
                      <a:pt x="798003" y="2513581"/>
                      <a:pt x="798053" y="2541541"/>
                      <a:pt x="792268" y="2568539"/>
                    </a:cubicBezTo>
                    <a:cubicBezTo>
                      <a:pt x="787730" y="2589718"/>
                      <a:pt x="771720" y="2630184"/>
                      <a:pt x="771720" y="2630184"/>
                    </a:cubicBezTo>
                    <a:cubicBezTo>
                      <a:pt x="768295" y="2750049"/>
                      <a:pt x="767150" y="2870001"/>
                      <a:pt x="761446" y="2989780"/>
                    </a:cubicBezTo>
                    <a:cubicBezTo>
                      <a:pt x="750727" y="3214870"/>
                      <a:pt x="723750" y="2796002"/>
                      <a:pt x="761446" y="3267182"/>
                    </a:cubicBezTo>
                    <a:cubicBezTo>
                      <a:pt x="762839" y="3284589"/>
                      <a:pt x="768596" y="3301372"/>
                      <a:pt x="771720" y="3318553"/>
                    </a:cubicBezTo>
                    <a:cubicBezTo>
                      <a:pt x="775446" y="3339049"/>
                      <a:pt x="776942" y="3359988"/>
                      <a:pt x="781994" y="3380198"/>
                    </a:cubicBezTo>
                    <a:cubicBezTo>
                      <a:pt x="787247" y="3401211"/>
                      <a:pt x="802542" y="3441843"/>
                      <a:pt x="802542" y="3441843"/>
                    </a:cubicBezTo>
                    <a:cubicBezTo>
                      <a:pt x="805967" y="3496638"/>
                      <a:pt x="809592" y="3551421"/>
                      <a:pt x="812816" y="3606229"/>
                    </a:cubicBezTo>
                    <a:cubicBezTo>
                      <a:pt x="824996" y="3813281"/>
                      <a:pt x="810718" y="3729299"/>
                      <a:pt x="833365" y="3842535"/>
                    </a:cubicBezTo>
                    <a:cubicBezTo>
                      <a:pt x="829940" y="3907605"/>
                      <a:pt x="827905" y="3972762"/>
                      <a:pt x="823091" y="4037744"/>
                    </a:cubicBezTo>
                    <a:cubicBezTo>
                      <a:pt x="821051" y="4065279"/>
                      <a:pt x="816042" y="4092515"/>
                      <a:pt x="812816" y="4119937"/>
                    </a:cubicBezTo>
                    <a:cubicBezTo>
                      <a:pt x="809192" y="4150737"/>
                      <a:pt x="805967" y="4181582"/>
                      <a:pt x="802542" y="4212404"/>
                    </a:cubicBezTo>
                    <a:cubicBezTo>
                      <a:pt x="805967" y="4256925"/>
                      <a:pt x="807277" y="4301660"/>
                      <a:pt x="812816" y="4345968"/>
                    </a:cubicBezTo>
                    <a:cubicBezTo>
                      <a:pt x="814159" y="4356715"/>
                      <a:pt x="821154" y="4366136"/>
                      <a:pt x="823091" y="4376791"/>
                    </a:cubicBezTo>
                    <a:cubicBezTo>
                      <a:pt x="828030" y="4403956"/>
                      <a:pt x="828826" y="4431749"/>
                      <a:pt x="833365" y="4458984"/>
                    </a:cubicBezTo>
                    <a:cubicBezTo>
                      <a:pt x="837665" y="4484787"/>
                      <a:pt x="845769" y="4506472"/>
                      <a:pt x="853913" y="4530903"/>
                    </a:cubicBezTo>
                    <a:cubicBezTo>
                      <a:pt x="857338" y="4551451"/>
                      <a:pt x="859668" y="4572212"/>
                      <a:pt x="864187" y="4592548"/>
                    </a:cubicBezTo>
                    <a:cubicBezTo>
                      <a:pt x="866536" y="4603120"/>
                      <a:pt x="871486" y="4612958"/>
                      <a:pt x="874461" y="4623371"/>
                    </a:cubicBezTo>
                    <a:cubicBezTo>
                      <a:pt x="900255" y="4713651"/>
                      <a:pt x="870381" y="4621406"/>
                      <a:pt x="895010" y="4695290"/>
                    </a:cubicBezTo>
                    <a:cubicBezTo>
                      <a:pt x="898435" y="4726112"/>
                      <a:pt x="900186" y="4757167"/>
                      <a:pt x="905284" y="4787757"/>
                    </a:cubicBezTo>
                    <a:cubicBezTo>
                      <a:pt x="907064" y="4798440"/>
                      <a:pt x="912931" y="4808073"/>
                      <a:pt x="915558" y="4818580"/>
                    </a:cubicBezTo>
                    <a:cubicBezTo>
                      <a:pt x="919793" y="4835521"/>
                      <a:pt x="922407" y="4852827"/>
                      <a:pt x="925832" y="4869950"/>
                    </a:cubicBezTo>
                    <a:cubicBezTo>
                      <a:pt x="922407" y="4924746"/>
                      <a:pt x="924121" y="4980106"/>
                      <a:pt x="915558" y="5034337"/>
                    </a:cubicBezTo>
                    <a:cubicBezTo>
                      <a:pt x="913632" y="5046534"/>
                      <a:pt x="898558" y="5053332"/>
                      <a:pt x="895010" y="5065159"/>
                    </a:cubicBezTo>
                    <a:cubicBezTo>
                      <a:pt x="888051" y="5088354"/>
                      <a:pt x="890180" y="5113482"/>
                      <a:pt x="884735" y="5137079"/>
                    </a:cubicBezTo>
                    <a:cubicBezTo>
                      <a:pt x="879865" y="5158184"/>
                      <a:pt x="871036" y="5178175"/>
                      <a:pt x="864187" y="5198723"/>
                    </a:cubicBezTo>
                    <a:lnTo>
                      <a:pt x="853913" y="5229546"/>
                    </a:lnTo>
                    <a:cubicBezTo>
                      <a:pt x="857338" y="5239820"/>
                      <a:pt x="855176" y="5254361"/>
                      <a:pt x="864187" y="5260368"/>
                    </a:cubicBezTo>
                    <a:cubicBezTo>
                      <a:pt x="878717" y="5270055"/>
                      <a:pt x="899207" y="5264511"/>
                      <a:pt x="915558" y="5270643"/>
                    </a:cubicBezTo>
                    <a:cubicBezTo>
                      <a:pt x="927120" y="5274979"/>
                      <a:pt x="936106" y="5284342"/>
                      <a:pt x="946380" y="5291191"/>
                    </a:cubicBezTo>
                    <a:cubicBezTo>
                      <a:pt x="1050890" y="5256355"/>
                      <a:pt x="856885" y="5318094"/>
                      <a:pt x="1141589" y="5270643"/>
                    </a:cubicBezTo>
                    <a:cubicBezTo>
                      <a:pt x="1152569" y="5268813"/>
                      <a:pt x="1180092" y="5223163"/>
                      <a:pt x="1182686" y="5219272"/>
                    </a:cubicBezTo>
                    <a:cubicBezTo>
                      <a:pt x="1186111" y="5208998"/>
                      <a:pt x="1192960" y="5199279"/>
                      <a:pt x="1192960" y="5188449"/>
                    </a:cubicBezTo>
                    <a:cubicBezTo>
                      <a:pt x="1192960" y="5162626"/>
                      <a:pt x="1172526" y="5147581"/>
                      <a:pt x="1162138" y="5126804"/>
                    </a:cubicBezTo>
                    <a:cubicBezTo>
                      <a:pt x="1157295" y="5117118"/>
                      <a:pt x="1155289" y="5106256"/>
                      <a:pt x="1151864" y="5095982"/>
                    </a:cubicBezTo>
                    <a:cubicBezTo>
                      <a:pt x="1155289" y="5061735"/>
                      <a:pt x="1154399" y="5026777"/>
                      <a:pt x="1162138" y="4993240"/>
                    </a:cubicBezTo>
                    <a:cubicBezTo>
                      <a:pt x="1164914" y="4981208"/>
                      <a:pt x="1182686" y="4974766"/>
                      <a:pt x="1182686" y="4962418"/>
                    </a:cubicBezTo>
                    <a:cubicBezTo>
                      <a:pt x="1182686" y="4940758"/>
                      <a:pt x="1168987" y="4921321"/>
                      <a:pt x="1162138" y="4900773"/>
                    </a:cubicBezTo>
                    <a:lnTo>
                      <a:pt x="1151864" y="4869950"/>
                    </a:lnTo>
                    <a:cubicBezTo>
                      <a:pt x="1155289" y="4811730"/>
                      <a:pt x="1156335" y="4753321"/>
                      <a:pt x="1162138" y="4695290"/>
                    </a:cubicBezTo>
                    <a:cubicBezTo>
                      <a:pt x="1163216" y="4684514"/>
                      <a:pt x="1170632" y="4675150"/>
                      <a:pt x="1172412" y="4664467"/>
                    </a:cubicBezTo>
                    <a:cubicBezTo>
                      <a:pt x="1195352" y="4526825"/>
                      <a:pt x="1168874" y="4613438"/>
                      <a:pt x="1192960" y="4541177"/>
                    </a:cubicBezTo>
                    <a:cubicBezTo>
                      <a:pt x="1196385" y="4506930"/>
                      <a:pt x="1198366" y="4472508"/>
                      <a:pt x="1203234" y="4438436"/>
                    </a:cubicBezTo>
                    <a:cubicBezTo>
                      <a:pt x="1205231" y="4424457"/>
                      <a:pt x="1211512" y="4411318"/>
                      <a:pt x="1213509" y="4397339"/>
                    </a:cubicBezTo>
                    <a:cubicBezTo>
                      <a:pt x="1218377" y="4363267"/>
                      <a:pt x="1218550" y="4328616"/>
                      <a:pt x="1223783" y="4294598"/>
                    </a:cubicBezTo>
                    <a:cubicBezTo>
                      <a:pt x="1235140" y="4220777"/>
                      <a:pt x="1234057" y="4287175"/>
                      <a:pt x="1234057" y="425350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3870417" y="733203"/>
                <a:ext cx="206914" cy="4315146"/>
              </a:xfrm>
              <a:custGeom>
                <a:avLst/>
                <a:gdLst>
                  <a:gd name="connsiteX0" fmla="*/ 155544 w 206914"/>
                  <a:gd name="connsiteY0" fmla="*/ 0 h 4315146"/>
                  <a:gd name="connsiteX1" fmla="*/ 186366 w 206914"/>
                  <a:gd name="connsiteY1" fmla="*/ 51371 h 4315146"/>
                  <a:gd name="connsiteX2" fmla="*/ 165818 w 206914"/>
                  <a:gd name="connsiteY2" fmla="*/ 339047 h 4315146"/>
                  <a:gd name="connsiteX3" fmla="*/ 176092 w 206914"/>
                  <a:gd name="connsiteY3" fmla="*/ 554805 h 4315146"/>
                  <a:gd name="connsiteX4" fmla="*/ 206914 w 206914"/>
                  <a:gd name="connsiteY4" fmla="*/ 667820 h 4315146"/>
                  <a:gd name="connsiteX5" fmla="*/ 186366 w 206914"/>
                  <a:gd name="connsiteY5" fmla="*/ 1089061 h 4315146"/>
                  <a:gd name="connsiteX6" fmla="*/ 176092 w 206914"/>
                  <a:gd name="connsiteY6" fmla="*/ 1130157 h 4315146"/>
                  <a:gd name="connsiteX7" fmla="*/ 176092 w 206914"/>
                  <a:gd name="connsiteY7" fmla="*/ 1684962 h 4315146"/>
                  <a:gd name="connsiteX8" fmla="*/ 186366 w 206914"/>
                  <a:gd name="connsiteY8" fmla="*/ 1746607 h 4315146"/>
                  <a:gd name="connsiteX9" fmla="*/ 206914 w 206914"/>
                  <a:gd name="connsiteY9" fmla="*/ 1849348 h 4315146"/>
                  <a:gd name="connsiteX10" fmla="*/ 186366 w 206914"/>
                  <a:gd name="connsiteY10" fmla="*/ 2137025 h 4315146"/>
                  <a:gd name="connsiteX11" fmla="*/ 176092 w 206914"/>
                  <a:gd name="connsiteY11" fmla="*/ 2178122 h 4315146"/>
                  <a:gd name="connsiteX12" fmla="*/ 176092 w 206914"/>
                  <a:gd name="connsiteY12" fmla="*/ 2527443 h 4315146"/>
                  <a:gd name="connsiteX13" fmla="*/ 186366 w 206914"/>
                  <a:gd name="connsiteY13" fmla="*/ 2558265 h 4315146"/>
                  <a:gd name="connsiteX14" fmla="*/ 176092 w 206914"/>
                  <a:gd name="connsiteY14" fmla="*/ 2825393 h 4315146"/>
                  <a:gd name="connsiteX15" fmla="*/ 155544 w 206914"/>
                  <a:gd name="connsiteY15" fmla="*/ 2845942 h 4315146"/>
                  <a:gd name="connsiteX16" fmla="*/ 145269 w 206914"/>
                  <a:gd name="connsiteY16" fmla="*/ 3010328 h 4315146"/>
                  <a:gd name="connsiteX17" fmla="*/ 134995 w 206914"/>
                  <a:gd name="connsiteY17" fmla="*/ 3061699 h 4315146"/>
                  <a:gd name="connsiteX18" fmla="*/ 114447 w 206914"/>
                  <a:gd name="connsiteY18" fmla="*/ 3154166 h 4315146"/>
                  <a:gd name="connsiteX19" fmla="*/ 104173 w 206914"/>
                  <a:gd name="connsiteY19" fmla="*/ 3226086 h 4315146"/>
                  <a:gd name="connsiteX20" fmla="*/ 83624 w 206914"/>
                  <a:gd name="connsiteY20" fmla="*/ 3380198 h 4315146"/>
                  <a:gd name="connsiteX21" fmla="*/ 73350 w 206914"/>
                  <a:gd name="connsiteY21" fmla="*/ 3421295 h 4315146"/>
                  <a:gd name="connsiteX22" fmla="*/ 63076 w 206914"/>
                  <a:gd name="connsiteY22" fmla="*/ 3575407 h 4315146"/>
                  <a:gd name="connsiteX23" fmla="*/ 42528 w 206914"/>
                  <a:gd name="connsiteY23" fmla="*/ 3698697 h 4315146"/>
                  <a:gd name="connsiteX24" fmla="*/ 32254 w 206914"/>
                  <a:gd name="connsiteY24" fmla="*/ 3739793 h 4315146"/>
                  <a:gd name="connsiteX25" fmla="*/ 21980 w 206914"/>
                  <a:gd name="connsiteY25" fmla="*/ 3770616 h 4315146"/>
                  <a:gd name="connsiteX26" fmla="*/ 11705 w 206914"/>
                  <a:gd name="connsiteY26" fmla="*/ 3821987 h 4315146"/>
                  <a:gd name="connsiteX27" fmla="*/ 11705 w 206914"/>
                  <a:gd name="connsiteY27" fmla="*/ 4171308 h 4315146"/>
                  <a:gd name="connsiteX28" fmla="*/ 32254 w 206914"/>
                  <a:gd name="connsiteY28" fmla="*/ 4232953 h 4315146"/>
                  <a:gd name="connsiteX29" fmla="*/ 42528 w 206914"/>
                  <a:gd name="connsiteY29" fmla="*/ 4263775 h 4315146"/>
                  <a:gd name="connsiteX30" fmla="*/ 42528 w 206914"/>
                  <a:gd name="connsiteY30" fmla="*/ 4315146 h 431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6914" h="4315146">
                    <a:moveTo>
                      <a:pt x="155544" y="0"/>
                    </a:moveTo>
                    <a:cubicBezTo>
                      <a:pt x="165818" y="17124"/>
                      <a:pt x="184834" y="31460"/>
                      <a:pt x="186366" y="51371"/>
                    </a:cubicBezTo>
                    <a:cubicBezTo>
                      <a:pt x="194364" y="155348"/>
                      <a:pt x="179741" y="241583"/>
                      <a:pt x="165818" y="339047"/>
                    </a:cubicBezTo>
                    <a:cubicBezTo>
                      <a:pt x="169243" y="410966"/>
                      <a:pt x="168683" y="483186"/>
                      <a:pt x="176092" y="554805"/>
                    </a:cubicBezTo>
                    <a:cubicBezTo>
                      <a:pt x="179568" y="588410"/>
                      <a:pt x="195263" y="632868"/>
                      <a:pt x="206914" y="667820"/>
                    </a:cubicBezTo>
                    <a:cubicBezTo>
                      <a:pt x="203174" y="791233"/>
                      <a:pt x="208864" y="954070"/>
                      <a:pt x="186366" y="1089061"/>
                    </a:cubicBezTo>
                    <a:cubicBezTo>
                      <a:pt x="184045" y="1102989"/>
                      <a:pt x="179517" y="1116458"/>
                      <a:pt x="176092" y="1130157"/>
                    </a:cubicBezTo>
                    <a:cubicBezTo>
                      <a:pt x="166054" y="1411212"/>
                      <a:pt x="158957" y="1410800"/>
                      <a:pt x="176092" y="1684962"/>
                    </a:cubicBezTo>
                    <a:cubicBezTo>
                      <a:pt x="177391" y="1705753"/>
                      <a:pt x="182527" y="1726132"/>
                      <a:pt x="186366" y="1746607"/>
                    </a:cubicBezTo>
                    <a:cubicBezTo>
                      <a:pt x="192802" y="1780934"/>
                      <a:pt x="206914" y="1849348"/>
                      <a:pt x="206914" y="1849348"/>
                    </a:cubicBezTo>
                    <a:cubicBezTo>
                      <a:pt x="201374" y="1965690"/>
                      <a:pt x="204843" y="2035401"/>
                      <a:pt x="186366" y="2137025"/>
                    </a:cubicBezTo>
                    <a:cubicBezTo>
                      <a:pt x="183840" y="2150918"/>
                      <a:pt x="179517" y="2164423"/>
                      <a:pt x="176092" y="2178122"/>
                    </a:cubicBezTo>
                    <a:cubicBezTo>
                      <a:pt x="167592" y="2348131"/>
                      <a:pt x="158006" y="2373713"/>
                      <a:pt x="176092" y="2527443"/>
                    </a:cubicBezTo>
                    <a:cubicBezTo>
                      <a:pt x="177357" y="2538199"/>
                      <a:pt x="182941" y="2547991"/>
                      <a:pt x="186366" y="2558265"/>
                    </a:cubicBezTo>
                    <a:cubicBezTo>
                      <a:pt x="182941" y="2647308"/>
                      <a:pt x="185585" y="2736792"/>
                      <a:pt x="176092" y="2825393"/>
                    </a:cubicBezTo>
                    <a:cubicBezTo>
                      <a:pt x="175060" y="2835025"/>
                      <a:pt x="157137" y="2836387"/>
                      <a:pt x="155544" y="2845942"/>
                    </a:cubicBezTo>
                    <a:cubicBezTo>
                      <a:pt x="146518" y="2900097"/>
                      <a:pt x="150474" y="2955673"/>
                      <a:pt x="145269" y="3010328"/>
                    </a:cubicBezTo>
                    <a:cubicBezTo>
                      <a:pt x="143613" y="3027712"/>
                      <a:pt x="138119" y="3044518"/>
                      <a:pt x="134995" y="3061699"/>
                    </a:cubicBezTo>
                    <a:cubicBezTo>
                      <a:pt x="120530" y="3141259"/>
                      <a:pt x="132562" y="3099821"/>
                      <a:pt x="114447" y="3154166"/>
                    </a:cubicBezTo>
                    <a:cubicBezTo>
                      <a:pt x="111022" y="3178139"/>
                      <a:pt x="107177" y="3202056"/>
                      <a:pt x="104173" y="3226086"/>
                    </a:cubicBezTo>
                    <a:cubicBezTo>
                      <a:pt x="95033" y="3299206"/>
                      <a:pt x="96691" y="3314867"/>
                      <a:pt x="83624" y="3380198"/>
                    </a:cubicBezTo>
                    <a:cubicBezTo>
                      <a:pt x="80855" y="3394044"/>
                      <a:pt x="76775" y="3407596"/>
                      <a:pt x="73350" y="3421295"/>
                    </a:cubicBezTo>
                    <a:cubicBezTo>
                      <a:pt x="69925" y="3472666"/>
                      <a:pt x="68761" y="3524237"/>
                      <a:pt x="63076" y="3575407"/>
                    </a:cubicBezTo>
                    <a:cubicBezTo>
                      <a:pt x="58475" y="3616816"/>
                      <a:pt x="52633" y="3658277"/>
                      <a:pt x="42528" y="3698697"/>
                    </a:cubicBezTo>
                    <a:cubicBezTo>
                      <a:pt x="39103" y="3712396"/>
                      <a:pt x="36133" y="3726216"/>
                      <a:pt x="32254" y="3739793"/>
                    </a:cubicBezTo>
                    <a:cubicBezTo>
                      <a:pt x="29279" y="3750206"/>
                      <a:pt x="24607" y="3760109"/>
                      <a:pt x="21980" y="3770616"/>
                    </a:cubicBezTo>
                    <a:cubicBezTo>
                      <a:pt x="17745" y="3787557"/>
                      <a:pt x="15130" y="3804863"/>
                      <a:pt x="11705" y="3821987"/>
                    </a:cubicBezTo>
                    <a:cubicBezTo>
                      <a:pt x="103" y="3972816"/>
                      <a:pt x="-7456" y="3998866"/>
                      <a:pt x="11705" y="4171308"/>
                    </a:cubicBezTo>
                    <a:cubicBezTo>
                      <a:pt x="14097" y="4192835"/>
                      <a:pt x="25404" y="4212405"/>
                      <a:pt x="32254" y="4232953"/>
                    </a:cubicBezTo>
                    <a:cubicBezTo>
                      <a:pt x="35679" y="4243227"/>
                      <a:pt x="42528" y="4252945"/>
                      <a:pt x="42528" y="4263775"/>
                    </a:cubicBezTo>
                    <a:lnTo>
                      <a:pt x="42528" y="4315146"/>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8" name="グループ化 137"/>
            <p:cNvGrpSpPr/>
            <p:nvPr/>
          </p:nvGrpSpPr>
          <p:grpSpPr>
            <a:xfrm>
              <a:off x="4222003" y="498521"/>
              <a:ext cx="2716560" cy="5363476"/>
              <a:chOff x="4222003" y="498521"/>
              <a:chExt cx="2716560" cy="5363476"/>
            </a:xfrm>
          </p:grpSpPr>
          <p:grpSp>
            <p:nvGrpSpPr>
              <p:cNvPr id="139" name="グループ化 138"/>
              <p:cNvGrpSpPr/>
              <p:nvPr/>
            </p:nvGrpSpPr>
            <p:grpSpPr>
              <a:xfrm>
                <a:off x="4222003" y="498521"/>
                <a:ext cx="2716560" cy="5363476"/>
                <a:chOff x="4222003" y="498521"/>
                <a:chExt cx="2716560" cy="5363476"/>
              </a:xfrm>
            </p:grpSpPr>
            <p:grpSp>
              <p:nvGrpSpPr>
                <p:cNvPr id="141" name="グループ化 140"/>
                <p:cNvGrpSpPr/>
                <p:nvPr/>
              </p:nvGrpSpPr>
              <p:grpSpPr>
                <a:xfrm>
                  <a:off x="5619775" y="499328"/>
                  <a:ext cx="1318788" cy="5362669"/>
                  <a:chOff x="5619775" y="499328"/>
                  <a:chExt cx="1318788" cy="5362669"/>
                </a:xfrm>
              </p:grpSpPr>
              <p:sp>
                <p:nvSpPr>
                  <p:cNvPr id="237" name="フリーフォーム 236"/>
                  <p:cNvSpPr/>
                  <p:nvPr/>
                </p:nvSpPr>
                <p:spPr>
                  <a:xfrm>
                    <a:off x="6446658" y="2832104"/>
                    <a:ext cx="491905" cy="660903"/>
                  </a:xfrm>
                  <a:custGeom>
                    <a:avLst/>
                    <a:gdLst>
                      <a:gd name="connsiteX0" fmla="*/ 0 w 491905"/>
                      <a:gd name="connsiteY0" fmla="*/ 0 h 660903"/>
                      <a:gd name="connsiteX1" fmla="*/ 6036 w 491905"/>
                      <a:gd name="connsiteY1" fmla="*/ 15089 h 660903"/>
                      <a:gd name="connsiteX2" fmla="*/ 12071 w 491905"/>
                      <a:gd name="connsiteY2" fmla="*/ 24143 h 660903"/>
                      <a:gd name="connsiteX3" fmla="*/ 21125 w 491905"/>
                      <a:gd name="connsiteY3" fmla="*/ 42249 h 660903"/>
                      <a:gd name="connsiteX4" fmla="*/ 30178 w 491905"/>
                      <a:gd name="connsiteY4" fmla="*/ 60356 h 660903"/>
                      <a:gd name="connsiteX5" fmla="*/ 36214 w 491905"/>
                      <a:gd name="connsiteY5" fmla="*/ 78463 h 660903"/>
                      <a:gd name="connsiteX6" fmla="*/ 39232 w 491905"/>
                      <a:gd name="connsiteY6" fmla="*/ 87517 h 660903"/>
                      <a:gd name="connsiteX7" fmla="*/ 45267 w 491905"/>
                      <a:gd name="connsiteY7" fmla="*/ 96570 h 660903"/>
                      <a:gd name="connsiteX8" fmla="*/ 54321 w 491905"/>
                      <a:gd name="connsiteY8" fmla="*/ 126748 h 660903"/>
                      <a:gd name="connsiteX9" fmla="*/ 66392 w 491905"/>
                      <a:gd name="connsiteY9" fmla="*/ 144855 h 660903"/>
                      <a:gd name="connsiteX10" fmla="*/ 72428 w 491905"/>
                      <a:gd name="connsiteY10" fmla="*/ 153909 h 660903"/>
                      <a:gd name="connsiteX11" fmla="*/ 66392 w 491905"/>
                      <a:gd name="connsiteY11" fmla="*/ 184087 h 660903"/>
                      <a:gd name="connsiteX12" fmla="*/ 48285 w 491905"/>
                      <a:gd name="connsiteY12" fmla="*/ 211247 h 660903"/>
                      <a:gd name="connsiteX13" fmla="*/ 42250 w 491905"/>
                      <a:gd name="connsiteY13" fmla="*/ 220301 h 660903"/>
                      <a:gd name="connsiteX14" fmla="*/ 36214 w 491905"/>
                      <a:gd name="connsiteY14" fmla="*/ 238408 h 660903"/>
                      <a:gd name="connsiteX15" fmla="*/ 33196 w 491905"/>
                      <a:gd name="connsiteY15" fmla="*/ 256515 h 660903"/>
                      <a:gd name="connsiteX16" fmla="*/ 30178 w 491905"/>
                      <a:gd name="connsiteY16" fmla="*/ 268586 h 660903"/>
                      <a:gd name="connsiteX17" fmla="*/ 27160 w 491905"/>
                      <a:gd name="connsiteY17" fmla="*/ 286693 h 660903"/>
                      <a:gd name="connsiteX18" fmla="*/ 30178 w 491905"/>
                      <a:gd name="connsiteY18" fmla="*/ 416459 h 660903"/>
                      <a:gd name="connsiteX19" fmla="*/ 33196 w 491905"/>
                      <a:gd name="connsiteY19" fmla="*/ 434566 h 660903"/>
                      <a:gd name="connsiteX20" fmla="*/ 36214 w 491905"/>
                      <a:gd name="connsiteY20" fmla="*/ 485869 h 660903"/>
                      <a:gd name="connsiteX21" fmla="*/ 45267 w 491905"/>
                      <a:gd name="connsiteY21" fmla="*/ 519065 h 660903"/>
                      <a:gd name="connsiteX22" fmla="*/ 54321 w 491905"/>
                      <a:gd name="connsiteY22" fmla="*/ 537172 h 660903"/>
                      <a:gd name="connsiteX23" fmla="*/ 63374 w 491905"/>
                      <a:gd name="connsiteY23" fmla="*/ 543208 h 660903"/>
                      <a:gd name="connsiteX24" fmla="*/ 75446 w 491905"/>
                      <a:gd name="connsiteY24" fmla="*/ 558297 h 660903"/>
                      <a:gd name="connsiteX25" fmla="*/ 78463 w 491905"/>
                      <a:gd name="connsiteY25" fmla="*/ 549244 h 660903"/>
                      <a:gd name="connsiteX26" fmla="*/ 78463 w 491905"/>
                      <a:gd name="connsiteY26" fmla="*/ 428531 h 660903"/>
                      <a:gd name="connsiteX27" fmla="*/ 84499 w 491905"/>
                      <a:gd name="connsiteY27" fmla="*/ 410424 h 660903"/>
                      <a:gd name="connsiteX28" fmla="*/ 93553 w 491905"/>
                      <a:gd name="connsiteY28" fmla="*/ 413442 h 660903"/>
                      <a:gd name="connsiteX29" fmla="*/ 102606 w 491905"/>
                      <a:gd name="connsiteY29" fmla="*/ 443620 h 660903"/>
                      <a:gd name="connsiteX30" fmla="*/ 105624 w 491905"/>
                      <a:gd name="connsiteY30" fmla="*/ 528119 h 660903"/>
                      <a:gd name="connsiteX31" fmla="*/ 108642 w 491905"/>
                      <a:gd name="connsiteY31" fmla="*/ 537172 h 660903"/>
                      <a:gd name="connsiteX32" fmla="*/ 111659 w 491905"/>
                      <a:gd name="connsiteY32" fmla="*/ 549244 h 660903"/>
                      <a:gd name="connsiteX33" fmla="*/ 126749 w 491905"/>
                      <a:gd name="connsiteY33" fmla="*/ 624689 h 660903"/>
                      <a:gd name="connsiteX34" fmla="*/ 135802 w 491905"/>
                      <a:gd name="connsiteY34" fmla="*/ 633743 h 660903"/>
                      <a:gd name="connsiteX35" fmla="*/ 144856 w 491905"/>
                      <a:gd name="connsiteY35" fmla="*/ 636760 h 660903"/>
                      <a:gd name="connsiteX36" fmla="*/ 156927 w 491905"/>
                      <a:gd name="connsiteY36" fmla="*/ 633743 h 660903"/>
                      <a:gd name="connsiteX37" fmla="*/ 156927 w 491905"/>
                      <a:gd name="connsiteY37" fmla="*/ 612618 h 660903"/>
                      <a:gd name="connsiteX38" fmla="*/ 159945 w 491905"/>
                      <a:gd name="connsiteY38" fmla="*/ 485869 h 660903"/>
                      <a:gd name="connsiteX39" fmla="*/ 162962 w 491905"/>
                      <a:gd name="connsiteY39" fmla="*/ 419477 h 660903"/>
                      <a:gd name="connsiteX40" fmla="*/ 168998 w 491905"/>
                      <a:gd name="connsiteY40" fmla="*/ 401370 h 660903"/>
                      <a:gd name="connsiteX41" fmla="*/ 184087 w 491905"/>
                      <a:gd name="connsiteY41" fmla="*/ 422495 h 660903"/>
                      <a:gd name="connsiteX42" fmla="*/ 187105 w 491905"/>
                      <a:gd name="connsiteY42" fmla="*/ 431548 h 660903"/>
                      <a:gd name="connsiteX43" fmla="*/ 193141 w 491905"/>
                      <a:gd name="connsiteY43" fmla="*/ 485869 h 660903"/>
                      <a:gd name="connsiteX44" fmla="*/ 196158 w 491905"/>
                      <a:gd name="connsiteY44" fmla="*/ 503976 h 660903"/>
                      <a:gd name="connsiteX45" fmla="*/ 199176 w 491905"/>
                      <a:gd name="connsiteY45" fmla="*/ 528119 h 660903"/>
                      <a:gd name="connsiteX46" fmla="*/ 208230 w 491905"/>
                      <a:gd name="connsiteY46" fmla="*/ 558297 h 660903"/>
                      <a:gd name="connsiteX47" fmla="*/ 220301 w 491905"/>
                      <a:gd name="connsiteY47" fmla="*/ 600546 h 660903"/>
                      <a:gd name="connsiteX48" fmla="*/ 226337 w 491905"/>
                      <a:gd name="connsiteY48" fmla="*/ 618653 h 660903"/>
                      <a:gd name="connsiteX49" fmla="*/ 232372 w 491905"/>
                      <a:gd name="connsiteY49" fmla="*/ 627707 h 660903"/>
                      <a:gd name="connsiteX50" fmla="*/ 247461 w 491905"/>
                      <a:gd name="connsiteY50" fmla="*/ 654867 h 660903"/>
                      <a:gd name="connsiteX51" fmla="*/ 256515 w 491905"/>
                      <a:gd name="connsiteY51" fmla="*/ 660903 h 660903"/>
                      <a:gd name="connsiteX52" fmla="*/ 265568 w 491905"/>
                      <a:gd name="connsiteY52" fmla="*/ 654867 h 660903"/>
                      <a:gd name="connsiteX53" fmla="*/ 268586 w 491905"/>
                      <a:gd name="connsiteY53" fmla="*/ 645814 h 660903"/>
                      <a:gd name="connsiteX54" fmla="*/ 271604 w 491905"/>
                      <a:gd name="connsiteY54" fmla="*/ 609600 h 660903"/>
                      <a:gd name="connsiteX55" fmla="*/ 268586 w 491905"/>
                      <a:gd name="connsiteY55" fmla="*/ 540190 h 660903"/>
                      <a:gd name="connsiteX56" fmla="*/ 265568 w 491905"/>
                      <a:gd name="connsiteY56" fmla="*/ 525101 h 660903"/>
                      <a:gd name="connsiteX57" fmla="*/ 262551 w 491905"/>
                      <a:gd name="connsiteY57" fmla="*/ 506994 h 660903"/>
                      <a:gd name="connsiteX58" fmla="*/ 256515 w 491905"/>
                      <a:gd name="connsiteY58" fmla="*/ 458709 h 660903"/>
                      <a:gd name="connsiteX59" fmla="*/ 259533 w 491905"/>
                      <a:gd name="connsiteY59" fmla="*/ 425513 h 660903"/>
                      <a:gd name="connsiteX60" fmla="*/ 265568 w 491905"/>
                      <a:gd name="connsiteY60" fmla="*/ 443620 h 660903"/>
                      <a:gd name="connsiteX61" fmla="*/ 271604 w 491905"/>
                      <a:gd name="connsiteY61" fmla="*/ 452673 h 660903"/>
                      <a:gd name="connsiteX62" fmla="*/ 274622 w 491905"/>
                      <a:gd name="connsiteY62" fmla="*/ 461727 h 660903"/>
                      <a:gd name="connsiteX63" fmla="*/ 286693 w 491905"/>
                      <a:gd name="connsiteY63" fmla="*/ 479834 h 660903"/>
                      <a:gd name="connsiteX64" fmla="*/ 301782 w 491905"/>
                      <a:gd name="connsiteY64" fmla="*/ 506994 h 660903"/>
                      <a:gd name="connsiteX65" fmla="*/ 310836 w 491905"/>
                      <a:gd name="connsiteY65" fmla="*/ 513030 h 660903"/>
                      <a:gd name="connsiteX66" fmla="*/ 313854 w 491905"/>
                      <a:gd name="connsiteY66" fmla="*/ 522083 h 660903"/>
                      <a:gd name="connsiteX67" fmla="*/ 325925 w 491905"/>
                      <a:gd name="connsiteY67" fmla="*/ 540190 h 660903"/>
                      <a:gd name="connsiteX68" fmla="*/ 331960 w 491905"/>
                      <a:gd name="connsiteY68" fmla="*/ 549244 h 660903"/>
                      <a:gd name="connsiteX69" fmla="*/ 356103 w 491905"/>
                      <a:gd name="connsiteY69" fmla="*/ 582440 h 660903"/>
                      <a:gd name="connsiteX70" fmla="*/ 383263 w 491905"/>
                      <a:gd name="connsiteY70" fmla="*/ 597529 h 660903"/>
                      <a:gd name="connsiteX71" fmla="*/ 392317 w 491905"/>
                      <a:gd name="connsiteY71" fmla="*/ 564333 h 660903"/>
                      <a:gd name="connsiteX72" fmla="*/ 389299 w 491905"/>
                      <a:gd name="connsiteY72" fmla="*/ 552261 h 660903"/>
                      <a:gd name="connsiteX73" fmla="*/ 386281 w 491905"/>
                      <a:gd name="connsiteY73" fmla="*/ 543208 h 660903"/>
                      <a:gd name="connsiteX74" fmla="*/ 383263 w 491905"/>
                      <a:gd name="connsiteY74" fmla="*/ 516047 h 660903"/>
                      <a:gd name="connsiteX75" fmla="*/ 377228 w 491905"/>
                      <a:gd name="connsiteY75" fmla="*/ 497941 h 660903"/>
                      <a:gd name="connsiteX76" fmla="*/ 374210 w 491905"/>
                      <a:gd name="connsiteY76" fmla="*/ 464745 h 660903"/>
                      <a:gd name="connsiteX77" fmla="*/ 365157 w 491905"/>
                      <a:gd name="connsiteY77" fmla="*/ 434566 h 660903"/>
                      <a:gd name="connsiteX78" fmla="*/ 356103 w 491905"/>
                      <a:gd name="connsiteY78" fmla="*/ 404388 h 660903"/>
                      <a:gd name="connsiteX79" fmla="*/ 347050 w 491905"/>
                      <a:gd name="connsiteY79" fmla="*/ 395335 h 660903"/>
                      <a:gd name="connsiteX80" fmla="*/ 337996 w 491905"/>
                      <a:gd name="connsiteY80" fmla="*/ 368174 h 660903"/>
                      <a:gd name="connsiteX81" fmla="*/ 334978 w 491905"/>
                      <a:gd name="connsiteY81" fmla="*/ 359121 h 660903"/>
                      <a:gd name="connsiteX82" fmla="*/ 325925 w 491905"/>
                      <a:gd name="connsiteY82" fmla="*/ 341014 h 660903"/>
                      <a:gd name="connsiteX83" fmla="*/ 328943 w 491905"/>
                      <a:gd name="connsiteY83" fmla="*/ 322907 h 660903"/>
                      <a:gd name="connsiteX84" fmla="*/ 337996 w 491905"/>
                      <a:gd name="connsiteY84" fmla="*/ 325925 h 660903"/>
                      <a:gd name="connsiteX85" fmla="*/ 353085 w 491905"/>
                      <a:gd name="connsiteY85" fmla="*/ 337996 h 660903"/>
                      <a:gd name="connsiteX86" fmla="*/ 371192 w 491905"/>
                      <a:gd name="connsiteY86" fmla="*/ 356103 h 660903"/>
                      <a:gd name="connsiteX87" fmla="*/ 386281 w 491905"/>
                      <a:gd name="connsiteY87" fmla="*/ 371192 h 660903"/>
                      <a:gd name="connsiteX88" fmla="*/ 389299 w 491905"/>
                      <a:gd name="connsiteY88" fmla="*/ 380245 h 660903"/>
                      <a:gd name="connsiteX89" fmla="*/ 416459 w 491905"/>
                      <a:gd name="connsiteY89" fmla="*/ 395335 h 660903"/>
                      <a:gd name="connsiteX90" fmla="*/ 428531 w 491905"/>
                      <a:gd name="connsiteY90" fmla="*/ 401370 h 660903"/>
                      <a:gd name="connsiteX91" fmla="*/ 452673 w 491905"/>
                      <a:gd name="connsiteY91" fmla="*/ 407406 h 660903"/>
                      <a:gd name="connsiteX92" fmla="*/ 488887 w 491905"/>
                      <a:gd name="connsiteY92" fmla="*/ 404388 h 660903"/>
                      <a:gd name="connsiteX93" fmla="*/ 491905 w 491905"/>
                      <a:gd name="connsiteY93" fmla="*/ 395335 h 660903"/>
                      <a:gd name="connsiteX94" fmla="*/ 488887 w 491905"/>
                      <a:gd name="connsiteY94" fmla="*/ 371192 h 660903"/>
                      <a:gd name="connsiteX95" fmla="*/ 482852 w 491905"/>
                      <a:gd name="connsiteY95" fmla="*/ 353085 h 660903"/>
                      <a:gd name="connsiteX96" fmla="*/ 479834 w 491905"/>
                      <a:gd name="connsiteY96" fmla="*/ 344032 h 660903"/>
                      <a:gd name="connsiteX97" fmla="*/ 476816 w 491905"/>
                      <a:gd name="connsiteY97" fmla="*/ 334978 h 660903"/>
                      <a:gd name="connsiteX98" fmla="*/ 470780 w 491905"/>
                      <a:gd name="connsiteY98" fmla="*/ 325925 h 660903"/>
                      <a:gd name="connsiteX99" fmla="*/ 455691 w 491905"/>
                      <a:gd name="connsiteY99" fmla="*/ 298764 h 660903"/>
                      <a:gd name="connsiteX100" fmla="*/ 446638 w 491905"/>
                      <a:gd name="connsiteY100" fmla="*/ 289711 h 660903"/>
                      <a:gd name="connsiteX101" fmla="*/ 431549 w 491905"/>
                      <a:gd name="connsiteY101" fmla="*/ 274622 h 660903"/>
                      <a:gd name="connsiteX102" fmla="*/ 419477 w 491905"/>
                      <a:gd name="connsiteY102" fmla="*/ 259533 h 660903"/>
                      <a:gd name="connsiteX103" fmla="*/ 407406 w 491905"/>
                      <a:gd name="connsiteY103" fmla="*/ 244444 h 660903"/>
                      <a:gd name="connsiteX104" fmla="*/ 395335 w 491905"/>
                      <a:gd name="connsiteY104" fmla="*/ 226337 h 660903"/>
                      <a:gd name="connsiteX105" fmla="*/ 389299 w 491905"/>
                      <a:gd name="connsiteY105" fmla="*/ 217283 h 660903"/>
                      <a:gd name="connsiteX106" fmla="*/ 380246 w 491905"/>
                      <a:gd name="connsiteY106" fmla="*/ 211247 h 660903"/>
                      <a:gd name="connsiteX107" fmla="*/ 365157 w 491905"/>
                      <a:gd name="connsiteY107" fmla="*/ 196158 h 660903"/>
                      <a:gd name="connsiteX108" fmla="*/ 337996 w 491905"/>
                      <a:gd name="connsiteY108" fmla="*/ 175034 h 660903"/>
                      <a:gd name="connsiteX109" fmla="*/ 313854 w 491905"/>
                      <a:gd name="connsiteY109" fmla="*/ 162962 h 660903"/>
                      <a:gd name="connsiteX110" fmla="*/ 292729 w 491905"/>
                      <a:gd name="connsiteY110" fmla="*/ 150891 h 660903"/>
                      <a:gd name="connsiteX111" fmla="*/ 274622 w 491905"/>
                      <a:gd name="connsiteY111" fmla="*/ 141838 h 660903"/>
                      <a:gd name="connsiteX112" fmla="*/ 256515 w 491905"/>
                      <a:gd name="connsiteY112" fmla="*/ 129766 h 660903"/>
                      <a:gd name="connsiteX113" fmla="*/ 247461 w 491905"/>
                      <a:gd name="connsiteY113" fmla="*/ 102606 h 660903"/>
                      <a:gd name="connsiteX114" fmla="*/ 244444 w 491905"/>
                      <a:gd name="connsiteY114" fmla="*/ 93552 h 660903"/>
                      <a:gd name="connsiteX115" fmla="*/ 241426 w 491905"/>
                      <a:gd name="connsiteY115" fmla="*/ 84499 h 660903"/>
                      <a:gd name="connsiteX116" fmla="*/ 238408 w 491905"/>
                      <a:gd name="connsiteY116" fmla="*/ 69410 h 660903"/>
                      <a:gd name="connsiteX117" fmla="*/ 235390 w 491905"/>
                      <a:gd name="connsiteY117" fmla="*/ 60356 h 660903"/>
                      <a:gd name="connsiteX118" fmla="*/ 229355 w 491905"/>
                      <a:gd name="connsiteY118" fmla="*/ 33196 h 660903"/>
                      <a:gd name="connsiteX119" fmla="*/ 229355 w 491905"/>
                      <a:gd name="connsiteY119" fmla="*/ 15089 h 66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91905" h="660903">
                        <a:moveTo>
                          <a:pt x="0" y="0"/>
                        </a:moveTo>
                        <a:cubicBezTo>
                          <a:pt x="2012" y="5030"/>
                          <a:pt x="3613" y="10244"/>
                          <a:pt x="6036" y="15089"/>
                        </a:cubicBezTo>
                        <a:cubicBezTo>
                          <a:pt x="7658" y="18333"/>
                          <a:pt x="10449" y="20899"/>
                          <a:pt x="12071" y="24143"/>
                        </a:cubicBezTo>
                        <a:cubicBezTo>
                          <a:pt x="24558" y="49118"/>
                          <a:pt x="3836" y="16318"/>
                          <a:pt x="21125" y="42249"/>
                        </a:cubicBezTo>
                        <a:cubicBezTo>
                          <a:pt x="32131" y="75267"/>
                          <a:pt x="14579" y="25259"/>
                          <a:pt x="30178" y="60356"/>
                        </a:cubicBezTo>
                        <a:cubicBezTo>
                          <a:pt x="32762" y="66170"/>
                          <a:pt x="34202" y="72427"/>
                          <a:pt x="36214" y="78463"/>
                        </a:cubicBezTo>
                        <a:cubicBezTo>
                          <a:pt x="37220" y="81481"/>
                          <a:pt x="37467" y="84870"/>
                          <a:pt x="39232" y="87517"/>
                        </a:cubicBezTo>
                        <a:lnTo>
                          <a:pt x="45267" y="96570"/>
                        </a:lnTo>
                        <a:cubicBezTo>
                          <a:pt x="46954" y="103319"/>
                          <a:pt x="51381" y="122338"/>
                          <a:pt x="54321" y="126748"/>
                        </a:cubicBezTo>
                        <a:lnTo>
                          <a:pt x="66392" y="144855"/>
                        </a:lnTo>
                        <a:lnTo>
                          <a:pt x="72428" y="153909"/>
                        </a:lnTo>
                        <a:cubicBezTo>
                          <a:pt x="71678" y="159160"/>
                          <a:pt x="70444" y="176793"/>
                          <a:pt x="66392" y="184087"/>
                        </a:cubicBezTo>
                        <a:cubicBezTo>
                          <a:pt x="66378" y="184112"/>
                          <a:pt x="51311" y="206708"/>
                          <a:pt x="48285" y="211247"/>
                        </a:cubicBezTo>
                        <a:cubicBezTo>
                          <a:pt x="46273" y="214265"/>
                          <a:pt x="43397" y="216860"/>
                          <a:pt x="42250" y="220301"/>
                        </a:cubicBezTo>
                        <a:cubicBezTo>
                          <a:pt x="40238" y="226337"/>
                          <a:pt x="37260" y="232132"/>
                          <a:pt x="36214" y="238408"/>
                        </a:cubicBezTo>
                        <a:cubicBezTo>
                          <a:pt x="35208" y="244444"/>
                          <a:pt x="34396" y="250515"/>
                          <a:pt x="33196" y="256515"/>
                        </a:cubicBezTo>
                        <a:cubicBezTo>
                          <a:pt x="32383" y="260582"/>
                          <a:pt x="30991" y="264519"/>
                          <a:pt x="30178" y="268586"/>
                        </a:cubicBezTo>
                        <a:cubicBezTo>
                          <a:pt x="28978" y="274586"/>
                          <a:pt x="28166" y="280657"/>
                          <a:pt x="27160" y="286693"/>
                        </a:cubicBezTo>
                        <a:cubicBezTo>
                          <a:pt x="28166" y="329948"/>
                          <a:pt x="28413" y="373228"/>
                          <a:pt x="30178" y="416459"/>
                        </a:cubicBezTo>
                        <a:cubicBezTo>
                          <a:pt x="30428" y="422573"/>
                          <a:pt x="32666" y="428470"/>
                          <a:pt x="33196" y="434566"/>
                        </a:cubicBezTo>
                        <a:cubicBezTo>
                          <a:pt x="34680" y="451632"/>
                          <a:pt x="34663" y="468809"/>
                          <a:pt x="36214" y="485869"/>
                        </a:cubicBezTo>
                        <a:cubicBezTo>
                          <a:pt x="37280" y="497596"/>
                          <a:pt x="41579" y="507999"/>
                          <a:pt x="45267" y="519065"/>
                        </a:cubicBezTo>
                        <a:cubicBezTo>
                          <a:pt x="47722" y="526430"/>
                          <a:pt x="48470" y="531321"/>
                          <a:pt x="54321" y="537172"/>
                        </a:cubicBezTo>
                        <a:cubicBezTo>
                          <a:pt x="56886" y="539737"/>
                          <a:pt x="60356" y="541196"/>
                          <a:pt x="63374" y="543208"/>
                        </a:cubicBezTo>
                        <a:cubicBezTo>
                          <a:pt x="64645" y="547020"/>
                          <a:pt x="67046" y="560397"/>
                          <a:pt x="75446" y="558297"/>
                        </a:cubicBezTo>
                        <a:cubicBezTo>
                          <a:pt x="78532" y="557526"/>
                          <a:pt x="77457" y="552262"/>
                          <a:pt x="78463" y="549244"/>
                        </a:cubicBezTo>
                        <a:cubicBezTo>
                          <a:pt x="74776" y="497606"/>
                          <a:pt x="72690" y="490109"/>
                          <a:pt x="78463" y="428531"/>
                        </a:cubicBezTo>
                        <a:cubicBezTo>
                          <a:pt x="79057" y="422197"/>
                          <a:pt x="84499" y="410424"/>
                          <a:pt x="84499" y="410424"/>
                        </a:cubicBezTo>
                        <a:cubicBezTo>
                          <a:pt x="87517" y="411430"/>
                          <a:pt x="91704" y="410853"/>
                          <a:pt x="93553" y="413442"/>
                        </a:cubicBezTo>
                        <a:cubicBezTo>
                          <a:pt x="96378" y="417397"/>
                          <a:pt x="100993" y="437168"/>
                          <a:pt x="102606" y="443620"/>
                        </a:cubicBezTo>
                        <a:cubicBezTo>
                          <a:pt x="103612" y="471786"/>
                          <a:pt x="103809" y="499993"/>
                          <a:pt x="105624" y="528119"/>
                        </a:cubicBezTo>
                        <a:cubicBezTo>
                          <a:pt x="105829" y="531293"/>
                          <a:pt x="107768" y="534113"/>
                          <a:pt x="108642" y="537172"/>
                        </a:cubicBezTo>
                        <a:cubicBezTo>
                          <a:pt x="109781" y="541160"/>
                          <a:pt x="110653" y="545220"/>
                          <a:pt x="111659" y="549244"/>
                        </a:cubicBezTo>
                        <a:cubicBezTo>
                          <a:pt x="113164" y="573326"/>
                          <a:pt x="109612" y="604124"/>
                          <a:pt x="126749" y="624689"/>
                        </a:cubicBezTo>
                        <a:cubicBezTo>
                          <a:pt x="129481" y="627968"/>
                          <a:pt x="132251" y="631376"/>
                          <a:pt x="135802" y="633743"/>
                        </a:cubicBezTo>
                        <a:cubicBezTo>
                          <a:pt x="138449" y="635508"/>
                          <a:pt x="141838" y="635754"/>
                          <a:pt x="144856" y="636760"/>
                        </a:cubicBezTo>
                        <a:cubicBezTo>
                          <a:pt x="148880" y="635754"/>
                          <a:pt x="153688" y="636334"/>
                          <a:pt x="156927" y="633743"/>
                        </a:cubicBezTo>
                        <a:cubicBezTo>
                          <a:pt x="163241" y="628692"/>
                          <a:pt x="158129" y="617427"/>
                          <a:pt x="156927" y="612618"/>
                        </a:cubicBezTo>
                        <a:cubicBezTo>
                          <a:pt x="157933" y="570368"/>
                          <a:pt x="158625" y="528110"/>
                          <a:pt x="159945" y="485869"/>
                        </a:cubicBezTo>
                        <a:cubicBezTo>
                          <a:pt x="160637" y="463726"/>
                          <a:pt x="160602" y="441504"/>
                          <a:pt x="162962" y="419477"/>
                        </a:cubicBezTo>
                        <a:cubicBezTo>
                          <a:pt x="163640" y="413151"/>
                          <a:pt x="168998" y="401370"/>
                          <a:pt x="168998" y="401370"/>
                        </a:cubicBezTo>
                        <a:cubicBezTo>
                          <a:pt x="184088" y="406400"/>
                          <a:pt x="177046" y="401370"/>
                          <a:pt x="184087" y="422495"/>
                        </a:cubicBezTo>
                        <a:lnTo>
                          <a:pt x="187105" y="431548"/>
                        </a:lnTo>
                        <a:cubicBezTo>
                          <a:pt x="189117" y="449655"/>
                          <a:pt x="190147" y="467898"/>
                          <a:pt x="193141" y="485869"/>
                        </a:cubicBezTo>
                        <a:cubicBezTo>
                          <a:pt x="194147" y="491905"/>
                          <a:pt x="195293" y="497919"/>
                          <a:pt x="196158" y="503976"/>
                        </a:cubicBezTo>
                        <a:cubicBezTo>
                          <a:pt x="197305" y="512005"/>
                          <a:pt x="197843" y="520119"/>
                          <a:pt x="199176" y="528119"/>
                        </a:cubicBezTo>
                        <a:cubicBezTo>
                          <a:pt x="201572" y="542492"/>
                          <a:pt x="204204" y="542192"/>
                          <a:pt x="208230" y="558297"/>
                        </a:cubicBezTo>
                        <a:cubicBezTo>
                          <a:pt x="215809" y="588617"/>
                          <a:pt x="211641" y="574567"/>
                          <a:pt x="220301" y="600546"/>
                        </a:cubicBezTo>
                        <a:cubicBezTo>
                          <a:pt x="220301" y="600547"/>
                          <a:pt x="226336" y="618652"/>
                          <a:pt x="226337" y="618653"/>
                        </a:cubicBezTo>
                        <a:cubicBezTo>
                          <a:pt x="228349" y="621671"/>
                          <a:pt x="230899" y="624393"/>
                          <a:pt x="232372" y="627707"/>
                        </a:cubicBezTo>
                        <a:cubicBezTo>
                          <a:pt x="241289" y="647772"/>
                          <a:pt x="232882" y="642718"/>
                          <a:pt x="247461" y="654867"/>
                        </a:cubicBezTo>
                        <a:cubicBezTo>
                          <a:pt x="250247" y="657189"/>
                          <a:pt x="253497" y="658891"/>
                          <a:pt x="256515" y="660903"/>
                        </a:cubicBezTo>
                        <a:cubicBezTo>
                          <a:pt x="259533" y="658891"/>
                          <a:pt x="263302" y="657699"/>
                          <a:pt x="265568" y="654867"/>
                        </a:cubicBezTo>
                        <a:cubicBezTo>
                          <a:pt x="267555" y="652383"/>
                          <a:pt x="268166" y="648967"/>
                          <a:pt x="268586" y="645814"/>
                        </a:cubicBezTo>
                        <a:cubicBezTo>
                          <a:pt x="270187" y="633807"/>
                          <a:pt x="270598" y="621671"/>
                          <a:pt x="271604" y="609600"/>
                        </a:cubicBezTo>
                        <a:cubicBezTo>
                          <a:pt x="270598" y="586463"/>
                          <a:pt x="270236" y="563290"/>
                          <a:pt x="268586" y="540190"/>
                        </a:cubicBezTo>
                        <a:cubicBezTo>
                          <a:pt x="268221" y="535074"/>
                          <a:pt x="266485" y="530148"/>
                          <a:pt x="265568" y="525101"/>
                        </a:cubicBezTo>
                        <a:cubicBezTo>
                          <a:pt x="264474" y="519081"/>
                          <a:pt x="263310" y="513066"/>
                          <a:pt x="262551" y="506994"/>
                        </a:cubicBezTo>
                        <a:cubicBezTo>
                          <a:pt x="255302" y="448996"/>
                          <a:pt x="263387" y="499941"/>
                          <a:pt x="256515" y="458709"/>
                        </a:cubicBezTo>
                        <a:cubicBezTo>
                          <a:pt x="257521" y="447644"/>
                          <a:pt x="253817" y="435041"/>
                          <a:pt x="259533" y="425513"/>
                        </a:cubicBezTo>
                        <a:cubicBezTo>
                          <a:pt x="262806" y="420057"/>
                          <a:pt x="262039" y="438327"/>
                          <a:pt x="265568" y="443620"/>
                        </a:cubicBezTo>
                        <a:lnTo>
                          <a:pt x="271604" y="452673"/>
                        </a:lnTo>
                        <a:cubicBezTo>
                          <a:pt x="272610" y="455691"/>
                          <a:pt x="273077" y="458946"/>
                          <a:pt x="274622" y="461727"/>
                        </a:cubicBezTo>
                        <a:cubicBezTo>
                          <a:pt x="278145" y="468068"/>
                          <a:pt x="284399" y="472952"/>
                          <a:pt x="286693" y="479834"/>
                        </a:cubicBezTo>
                        <a:cubicBezTo>
                          <a:pt x="289838" y="489268"/>
                          <a:pt x="292889" y="501065"/>
                          <a:pt x="301782" y="506994"/>
                        </a:cubicBezTo>
                        <a:lnTo>
                          <a:pt x="310836" y="513030"/>
                        </a:lnTo>
                        <a:cubicBezTo>
                          <a:pt x="311842" y="516048"/>
                          <a:pt x="312309" y="519302"/>
                          <a:pt x="313854" y="522083"/>
                        </a:cubicBezTo>
                        <a:cubicBezTo>
                          <a:pt x="317377" y="528424"/>
                          <a:pt x="321901" y="534154"/>
                          <a:pt x="325925" y="540190"/>
                        </a:cubicBezTo>
                        <a:lnTo>
                          <a:pt x="331960" y="549244"/>
                        </a:lnTo>
                        <a:cubicBezTo>
                          <a:pt x="337723" y="557889"/>
                          <a:pt x="352054" y="579741"/>
                          <a:pt x="356103" y="582440"/>
                        </a:cubicBezTo>
                        <a:cubicBezTo>
                          <a:pt x="376857" y="596275"/>
                          <a:pt x="367328" y="592217"/>
                          <a:pt x="383263" y="597529"/>
                        </a:cubicBezTo>
                        <a:cubicBezTo>
                          <a:pt x="390071" y="570300"/>
                          <a:pt x="386676" y="581256"/>
                          <a:pt x="392317" y="564333"/>
                        </a:cubicBezTo>
                        <a:cubicBezTo>
                          <a:pt x="391311" y="560309"/>
                          <a:pt x="390439" y="556249"/>
                          <a:pt x="389299" y="552261"/>
                        </a:cubicBezTo>
                        <a:cubicBezTo>
                          <a:pt x="388425" y="549202"/>
                          <a:pt x="386804" y="546346"/>
                          <a:pt x="386281" y="543208"/>
                        </a:cubicBezTo>
                        <a:cubicBezTo>
                          <a:pt x="384783" y="534223"/>
                          <a:pt x="385049" y="524980"/>
                          <a:pt x="383263" y="516047"/>
                        </a:cubicBezTo>
                        <a:cubicBezTo>
                          <a:pt x="382015" y="509809"/>
                          <a:pt x="377228" y="497941"/>
                          <a:pt x="377228" y="497941"/>
                        </a:cubicBezTo>
                        <a:cubicBezTo>
                          <a:pt x="376222" y="486876"/>
                          <a:pt x="375679" y="475758"/>
                          <a:pt x="374210" y="464745"/>
                        </a:cubicBezTo>
                        <a:cubicBezTo>
                          <a:pt x="372842" y="454485"/>
                          <a:pt x="367606" y="444361"/>
                          <a:pt x="365157" y="434566"/>
                        </a:cubicBezTo>
                        <a:cubicBezTo>
                          <a:pt x="363789" y="429095"/>
                          <a:pt x="358552" y="406837"/>
                          <a:pt x="356103" y="404388"/>
                        </a:cubicBezTo>
                        <a:lnTo>
                          <a:pt x="347050" y="395335"/>
                        </a:lnTo>
                        <a:lnTo>
                          <a:pt x="337996" y="368174"/>
                        </a:lnTo>
                        <a:cubicBezTo>
                          <a:pt x="336990" y="365156"/>
                          <a:pt x="336742" y="361768"/>
                          <a:pt x="334978" y="359121"/>
                        </a:cubicBezTo>
                        <a:cubicBezTo>
                          <a:pt x="327179" y="347420"/>
                          <a:pt x="330090" y="353508"/>
                          <a:pt x="325925" y="341014"/>
                        </a:cubicBezTo>
                        <a:cubicBezTo>
                          <a:pt x="326931" y="334978"/>
                          <a:pt x="325121" y="327685"/>
                          <a:pt x="328943" y="322907"/>
                        </a:cubicBezTo>
                        <a:cubicBezTo>
                          <a:pt x="330930" y="320423"/>
                          <a:pt x="335512" y="323938"/>
                          <a:pt x="337996" y="325925"/>
                        </a:cubicBezTo>
                        <a:cubicBezTo>
                          <a:pt x="357496" y="341525"/>
                          <a:pt x="330330" y="330410"/>
                          <a:pt x="353085" y="337996"/>
                        </a:cubicBezTo>
                        <a:cubicBezTo>
                          <a:pt x="359121" y="344032"/>
                          <a:pt x="366457" y="349001"/>
                          <a:pt x="371192" y="356103"/>
                        </a:cubicBezTo>
                        <a:cubicBezTo>
                          <a:pt x="379240" y="368174"/>
                          <a:pt x="374210" y="363144"/>
                          <a:pt x="386281" y="371192"/>
                        </a:cubicBezTo>
                        <a:cubicBezTo>
                          <a:pt x="387287" y="374210"/>
                          <a:pt x="387050" y="377996"/>
                          <a:pt x="389299" y="380245"/>
                        </a:cubicBezTo>
                        <a:cubicBezTo>
                          <a:pt x="404000" y="394946"/>
                          <a:pt x="403178" y="389644"/>
                          <a:pt x="416459" y="395335"/>
                        </a:cubicBezTo>
                        <a:cubicBezTo>
                          <a:pt x="420594" y="397107"/>
                          <a:pt x="424396" y="399598"/>
                          <a:pt x="428531" y="401370"/>
                        </a:cubicBezTo>
                        <a:cubicBezTo>
                          <a:pt x="436653" y="404851"/>
                          <a:pt x="443812" y="405634"/>
                          <a:pt x="452673" y="407406"/>
                        </a:cubicBezTo>
                        <a:cubicBezTo>
                          <a:pt x="464744" y="406400"/>
                          <a:pt x="477309" y="407950"/>
                          <a:pt x="488887" y="404388"/>
                        </a:cubicBezTo>
                        <a:cubicBezTo>
                          <a:pt x="491927" y="403453"/>
                          <a:pt x="491905" y="398516"/>
                          <a:pt x="491905" y="395335"/>
                        </a:cubicBezTo>
                        <a:cubicBezTo>
                          <a:pt x="491905" y="387225"/>
                          <a:pt x="490586" y="379122"/>
                          <a:pt x="488887" y="371192"/>
                        </a:cubicBezTo>
                        <a:cubicBezTo>
                          <a:pt x="487554" y="364971"/>
                          <a:pt x="484864" y="359121"/>
                          <a:pt x="482852" y="353085"/>
                        </a:cubicBezTo>
                        <a:lnTo>
                          <a:pt x="479834" y="344032"/>
                        </a:lnTo>
                        <a:cubicBezTo>
                          <a:pt x="478828" y="341014"/>
                          <a:pt x="478581" y="337625"/>
                          <a:pt x="476816" y="334978"/>
                        </a:cubicBezTo>
                        <a:lnTo>
                          <a:pt x="470780" y="325925"/>
                        </a:lnTo>
                        <a:cubicBezTo>
                          <a:pt x="466985" y="314540"/>
                          <a:pt x="466067" y="309140"/>
                          <a:pt x="455691" y="298764"/>
                        </a:cubicBezTo>
                        <a:cubicBezTo>
                          <a:pt x="452673" y="295746"/>
                          <a:pt x="449370" y="292989"/>
                          <a:pt x="446638" y="289711"/>
                        </a:cubicBezTo>
                        <a:cubicBezTo>
                          <a:pt x="434064" y="274622"/>
                          <a:pt x="448146" y="285686"/>
                          <a:pt x="431549" y="274622"/>
                        </a:cubicBezTo>
                        <a:cubicBezTo>
                          <a:pt x="423963" y="251864"/>
                          <a:pt x="435078" y="279034"/>
                          <a:pt x="419477" y="259533"/>
                        </a:cubicBezTo>
                        <a:cubicBezTo>
                          <a:pt x="402816" y="238708"/>
                          <a:pt x="433352" y="261740"/>
                          <a:pt x="407406" y="244444"/>
                        </a:cubicBezTo>
                        <a:lnTo>
                          <a:pt x="395335" y="226337"/>
                        </a:lnTo>
                        <a:cubicBezTo>
                          <a:pt x="393323" y="223319"/>
                          <a:pt x="392317" y="219295"/>
                          <a:pt x="389299" y="217283"/>
                        </a:cubicBezTo>
                        <a:lnTo>
                          <a:pt x="380246" y="211247"/>
                        </a:lnTo>
                        <a:cubicBezTo>
                          <a:pt x="369181" y="194652"/>
                          <a:pt x="380245" y="208731"/>
                          <a:pt x="365157" y="196158"/>
                        </a:cubicBezTo>
                        <a:cubicBezTo>
                          <a:pt x="350255" y="183740"/>
                          <a:pt x="360875" y="186475"/>
                          <a:pt x="337996" y="175034"/>
                        </a:cubicBezTo>
                        <a:cubicBezTo>
                          <a:pt x="329949" y="171010"/>
                          <a:pt x="321052" y="168360"/>
                          <a:pt x="313854" y="162962"/>
                        </a:cubicBezTo>
                        <a:cubicBezTo>
                          <a:pt x="284658" y="141068"/>
                          <a:pt x="315774" y="162414"/>
                          <a:pt x="292729" y="150891"/>
                        </a:cubicBezTo>
                        <a:cubicBezTo>
                          <a:pt x="269337" y="139194"/>
                          <a:pt x="297369" y="149419"/>
                          <a:pt x="274622" y="141838"/>
                        </a:cubicBezTo>
                        <a:cubicBezTo>
                          <a:pt x="268586" y="137814"/>
                          <a:pt x="258809" y="136648"/>
                          <a:pt x="256515" y="129766"/>
                        </a:cubicBezTo>
                        <a:lnTo>
                          <a:pt x="247461" y="102606"/>
                        </a:lnTo>
                        <a:lnTo>
                          <a:pt x="244444" y="93552"/>
                        </a:lnTo>
                        <a:cubicBezTo>
                          <a:pt x="243438" y="90534"/>
                          <a:pt x="242050" y="87618"/>
                          <a:pt x="241426" y="84499"/>
                        </a:cubicBezTo>
                        <a:cubicBezTo>
                          <a:pt x="240420" y="79469"/>
                          <a:pt x="239652" y="74386"/>
                          <a:pt x="238408" y="69410"/>
                        </a:cubicBezTo>
                        <a:cubicBezTo>
                          <a:pt x="237636" y="66324"/>
                          <a:pt x="236264" y="63415"/>
                          <a:pt x="235390" y="60356"/>
                        </a:cubicBezTo>
                        <a:cubicBezTo>
                          <a:pt x="233889" y="55103"/>
                          <a:pt x="229770" y="37766"/>
                          <a:pt x="229355" y="33196"/>
                        </a:cubicBezTo>
                        <a:cubicBezTo>
                          <a:pt x="228809" y="27185"/>
                          <a:pt x="229355" y="21125"/>
                          <a:pt x="229355" y="15089"/>
                        </a:cubicBezTo>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8" name="フリーフォーム 237"/>
                  <p:cNvSpPr/>
                  <p:nvPr/>
                </p:nvSpPr>
                <p:spPr>
                  <a:xfrm>
                    <a:off x="5637882" y="532524"/>
                    <a:ext cx="283696" cy="685283"/>
                  </a:xfrm>
                  <a:custGeom>
                    <a:avLst/>
                    <a:gdLst>
                      <a:gd name="connsiteX0" fmla="*/ 0 w 301782"/>
                      <a:gd name="connsiteY0" fmla="*/ 3018 h 661051"/>
                      <a:gd name="connsiteX1" fmla="*/ 15089 w 301782"/>
                      <a:gd name="connsiteY1" fmla="*/ 0 h 661051"/>
                      <a:gd name="connsiteX2" fmla="*/ 108641 w 301782"/>
                      <a:gd name="connsiteY2" fmla="*/ 6035 h 661051"/>
                      <a:gd name="connsiteX3" fmla="*/ 126748 w 301782"/>
                      <a:gd name="connsiteY3" fmla="*/ 12071 h 661051"/>
                      <a:gd name="connsiteX4" fmla="*/ 135802 w 301782"/>
                      <a:gd name="connsiteY4" fmla="*/ 15089 h 661051"/>
                      <a:gd name="connsiteX5" fmla="*/ 150891 w 301782"/>
                      <a:gd name="connsiteY5" fmla="*/ 18107 h 661051"/>
                      <a:gd name="connsiteX6" fmla="*/ 159944 w 301782"/>
                      <a:gd name="connsiteY6" fmla="*/ 24142 h 661051"/>
                      <a:gd name="connsiteX7" fmla="*/ 168998 w 301782"/>
                      <a:gd name="connsiteY7" fmla="*/ 27160 h 661051"/>
                      <a:gd name="connsiteX8" fmla="*/ 175034 w 301782"/>
                      <a:gd name="connsiteY8" fmla="*/ 36214 h 661051"/>
                      <a:gd name="connsiteX9" fmla="*/ 184087 w 301782"/>
                      <a:gd name="connsiteY9" fmla="*/ 45267 h 661051"/>
                      <a:gd name="connsiteX10" fmla="*/ 196158 w 301782"/>
                      <a:gd name="connsiteY10" fmla="*/ 63374 h 661051"/>
                      <a:gd name="connsiteX11" fmla="*/ 202194 w 301782"/>
                      <a:gd name="connsiteY11" fmla="*/ 72427 h 661051"/>
                      <a:gd name="connsiteX12" fmla="*/ 211247 w 301782"/>
                      <a:gd name="connsiteY12" fmla="*/ 78463 h 661051"/>
                      <a:gd name="connsiteX13" fmla="*/ 226336 w 301782"/>
                      <a:gd name="connsiteY13" fmla="*/ 105624 h 661051"/>
                      <a:gd name="connsiteX14" fmla="*/ 232372 w 301782"/>
                      <a:gd name="connsiteY14" fmla="*/ 114677 h 661051"/>
                      <a:gd name="connsiteX15" fmla="*/ 238408 w 301782"/>
                      <a:gd name="connsiteY15" fmla="*/ 123730 h 661051"/>
                      <a:gd name="connsiteX16" fmla="*/ 247461 w 301782"/>
                      <a:gd name="connsiteY16" fmla="*/ 150891 h 661051"/>
                      <a:gd name="connsiteX17" fmla="*/ 250479 w 301782"/>
                      <a:gd name="connsiteY17" fmla="*/ 159944 h 661051"/>
                      <a:gd name="connsiteX18" fmla="*/ 253497 w 301782"/>
                      <a:gd name="connsiteY18" fmla="*/ 168998 h 661051"/>
                      <a:gd name="connsiteX19" fmla="*/ 247461 w 301782"/>
                      <a:gd name="connsiteY19" fmla="*/ 247461 h 661051"/>
                      <a:gd name="connsiteX20" fmla="*/ 244443 w 301782"/>
                      <a:gd name="connsiteY20" fmla="*/ 283675 h 661051"/>
                      <a:gd name="connsiteX21" fmla="*/ 241426 w 301782"/>
                      <a:gd name="connsiteY21" fmla="*/ 292728 h 661051"/>
                      <a:gd name="connsiteX22" fmla="*/ 253497 w 301782"/>
                      <a:gd name="connsiteY22" fmla="*/ 289711 h 661051"/>
                      <a:gd name="connsiteX23" fmla="*/ 277639 w 301782"/>
                      <a:gd name="connsiteY23" fmla="*/ 292728 h 661051"/>
                      <a:gd name="connsiteX24" fmla="*/ 286693 w 301782"/>
                      <a:gd name="connsiteY24" fmla="*/ 301782 h 661051"/>
                      <a:gd name="connsiteX25" fmla="*/ 295746 w 301782"/>
                      <a:gd name="connsiteY25" fmla="*/ 307818 h 661051"/>
                      <a:gd name="connsiteX26" fmla="*/ 298764 w 301782"/>
                      <a:gd name="connsiteY26" fmla="*/ 319889 h 661051"/>
                      <a:gd name="connsiteX27" fmla="*/ 301782 w 301782"/>
                      <a:gd name="connsiteY27" fmla="*/ 328942 h 661051"/>
                      <a:gd name="connsiteX28" fmla="*/ 292729 w 301782"/>
                      <a:gd name="connsiteY28" fmla="*/ 371192 h 661051"/>
                      <a:gd name="connsiteX29" fmla="*/ 286693 w 301782"/>
                      <a:gd name="connsiteY29" fmla="*/ 389299 h 661051"/>
                      <a:gd name="connsiteX30" fmla="*/ 283675 w 301782"/>
                      <a:gd name="connsiteY30" fmla="*/ 398352 h 661051"/>
                      <a:gd name="connsiteX31" fmla="*/ 274622 w 301782"/>
                      <a:gd name="connsiteY31" fmla="*/ 425513 h 661051"/>
                      <a:gd name="connsiteX32" fmla="*/ 265568 w 301782"/>
                      <a:gd name="connsiteY32" fmla="*/ 443620 h 661051"/>
                      <a:gd name="connsiteX33" fmla="*/ 250479 w 301782"/>
                      <a:gd name="connsiteY33" fmla="*/ 446637 h 661051"/>
                      <a:gd name="connsiteX34" fmla="*/ 241426 w 301782"/>
                      <a:gd name="connsiteY34" fmla="*/ 449655 h 661051"/>
                      <a:gd name="connsiteX35" fmla="*/ 223319 w 301782"/>
                      <a:gd name="connsiteY35" fmla="*/ 446637 h 661051"/>
                      <a:gd name="connsiteX36" fmla="*/ 217283 w 301782"/>
                      <a:gd name="connsiteY36" fmla="*/ 449655 h 661051"/>
                      <a:gd name="connsiteX37" fmla="*/ 214265 w 301782"/>
                      <a:gd name="connsiteY37" fmla="*/ 485869 h 661051"/>
                      <a:gd name="connsiteX38" fmla="*/ 211247 w 301782"/>
                      <a:gd name="connsiteY38" fmla="*/ 494923 h 661051"/>
                      <a:gd name="connsiteX39" fmla="*/ 202194 w 301782"/>
                      <a:gd name="connsiteY39" fmla="*/ 500958 h 661051"/>
                      <a:gd name="connsiteX40" fmla="*/ 199176 w 301782"/>
                      <a:gd name="connsiteY40" fmla="*/ 510012 h 661051"/>
                      <a:gd name="connsiteX41" fmla="*/ 190123 w 301782"/>
                      <a:gd name="connsiteY41" fmla="*/ 513029 h 661051"/>
                      <a:gd name="connsiteX42" fmla="*/ 175034 w 301782"/>
                      <a:gd name="connsiteY42" fmla="*/ 537172 h 661051"/>
                      <a:gd name="connsiteX43" fmla="*/ 162962 w 301782"/>
                      <a:gd name="connsiteY43" fmla="*/ 555279 h 661051"/>
                      <a:gd name="connsiteX44" fmla="*/ 153909 w 301782"/>
                      <a:gd name="connsiteY44" fmla="*/ 573386 h 661051"/>
                      <a:gd name="connsiteX45" fmla="*/ 135802 w 301782"/>
                      <a:gd name="connsiteY45" fmla="*/ 585457 h 661051"/>
                      <a:gd name="connsiteX46" fmla="*/ 123731 w 301782"/>
                      <a:gd name="connsiteY46" fmla="*/ 600546 h 661051"/>
                      <a:gd name="connsiteX47" fmla="*/ 117695 w 301782"/>
                      <a:gd name="connsiteY47" fmla="*/ 609600 h 661051"/>
                      <a:gd name="connsiteX48" fmla="*/ 99588 w 301782"/>
                      <a:gd name="connsiteY48" fmla="*/ 621671 h 661051"/>
                      <a:gd name="connsiteX49" fmla="*/ 90534 w 301782"/>
                      <a:gd name="connsiteY49" fmla="*/ 630725 h 661051"/>
                      <a:gd name="connsiteX50" fmla="*/ 81481 w 301782"/>
                      <a:gd name="connsiteY50" fmla="*/ 633742 h 661051"/>
                      <a:gd name="connsiteX51" fmla="*/ 63374 w 301782"/>
                      <a:gd name="connsiteY51" fmla="*/ 642796 h 661051"/>
                      <a:gd name="connsiteX52" fmla="*/ 54321 w 301782"/>
                      <a:gd name="connsiteY52" fmla="*/ 648831 h 661051"/>
                      <a:gd name="connsiteX53" fmla="*/ 36214 w 301782"/>
                      <a:gd name="connsiteY53" fmla="*/ 654867 h 661051"/>
                      <a:gd name="connsiteX54" fmla="*/ 9053 w 301782"/>
                      <a:gd name="connsiteY54" fmla="*/ 660903 h 661051"/>
                      <a:gd name="connsiteX55" fmla="*/ 0 w 301782"/>
                      <a:gd name="connsiteY55" fmla="*/ 660903 h 66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1782" h="661051">
                        <a:moveTo>
                          <a:pt x="0" y="3018"/>
                        </a:moveTo>
                        <a:cubicBezTo>
                          <a:pt x="5030" y="2012"/>
                          <a:pt x="9960" y="0"/>
                          <a:pt x="15089" y="0"/>
                        </a:cubicBezTo>
                        <a:cubicBezTo>
                          <a:pt x="65632" y="0"/>
                          <a:pt x="70964" y="1326"/>
                          <a:pt x="108641" y="6035"/>
                        </a:cubicBezTo>
                        <a:lnTo>
                          <a:pt x="126748" y="12071"/>
                        </a:lnTo>
                        <a:cubicBezTo>
                          <a:pt x="129766" y="13077"/>
                          <a:pt x="132683" y="14465"/>
                          <a:pt x="135802" y="15089"/>
                        </a:cubicBezTo>
                        <a:lnTo>
                          <a:pt x="150891" y="18107"/>
                        </a:lnTo>
                        <a:cubicBezTo>
                          <a:pt x="153909" y="20119"/>
                          <a:pt x="156700" y="22520"/>
                          <a:pt x="159944" y="24142"/>
                        </a:cubicBezTo>
                        <a:cubicBezTo>
                          <a:pt x="162789" y="25565"/>
                          <a:pt x="166514" y="25173"/>
                          <a:pt x="168998" y="27160"/>
                        </a:cubicBezTo>
                        <a:cubicBezTo>
                          <a:pt x="171830" y="29426"/>
                          <a:pt x="172712" y="33428"/>
                          <a:pt x="175034" y="36214"/>
                        </a:cubicBezTo>
                        <a:cubicBezTo>
                          <a:pt x="177766" y="39492"/>
                          <a:pt x="181467" y="41898"/>
                          <a:pt x="184087" y="45267"/>
                        </a:cubicBezTo>
                        <a:cubicBezTo>
                          <a:pt x="188540" y="50993"/>
                          <a:pt x="192134" y="57338"/>
                          <a:pt x="196158" y="63374"/>
                        </a:cubicBezTo>
                        <a:cubicBezTo>
                          <a:pt x="198170" y="66392"/>
                          <a:pt x="199176" y="70415"/>
                          <a:pt x="202194" y="72427"/>
                        </a:cubicBezTo>
                        <a:lnTo>
                          <a:pt x="211247" y="78463"/>
                        </a:lnTo>
                        <a:cubicBezTo>
                          <a:pt x="216559" y="94398"/>
                          <a:pt x="212501" y="84872"/>
                          <a:pt x="226336" y="105624"/>
                        </a:cubicBezTo>
                        <a:lnTo>
                          <a:pt x="232372" y="114677"/>
                        </a:lnTo>
                        <a:lnTo>
                          <a:pt x="238408" y="123730"/>
                        </a:lnTo>
                        <a:lnTo>
                          <a:pt x="247461" y="150891"/>
                        </a:lnTo>
                        <a:lnTo>
                          <a:pt x="250479" y="159944"/>
                        </a:lnTo>
                        <a:lnTo>
                          <a:pt x="253497" y="168998"/>
                        </a:lnTo>
                        <a:cubicBezTo>
                          <a:pt x="247454" y="235472"/>
                          <a:pt x="253472" y="166313"/>
                          <a:pt x="247461" y="247461"/>
                        </a:cubicBezTo>
                        <a:cubicBezTo>
                          <a:pt x="246566" y="259541"/>
                          <a:pt x="246044" y="271668"/>
                          <a:pt x="244443" y="283675"/>
                        </a:cubicBezTo>
                        <a:cubicBezTo>
                          <a:pt x="244023" y="286828"/>
                          <a:pt x="238779" y="290964"/>
                          <a:pt x="241426" y="292728"/>
                        </a:cubicBezTo>
                        <a:cubicBezTo>
                          <a:pt x="244877" y="295029"/>
                          <a:pt x="249473" y="290717"/>
                          <a:pt x="253497" y="289711"/>
                        </a:cubicBezTo>
                        <a:cubicBezTo>
                          <a:pt x="261544" y="290717"/>
                          <a:pt x="270017" y="289957"/>
                          <a:pt x="277639" y="292728"/>
                        </a:cubicBezTo>
                        <a:cubicBezTo>
                          <a:pt x="281650" y="294187"/>
                          <a:pt x="283414" y="299050"/>
                          <a:pt x="286693" y="301782"/>
                        </a:cubicBezTo>
                        <a:cubicBezTo>
                          <a:pt x="289479" y="304104"/>
                          <a:pt x="292728" y="305806"/>
                          <a:pt x="295746" y="307818"/>
                        </a:cubicBezTo>
                        <a:cubicBezTo>
                          <a:pt x="296752" y="311842"/>
                          <a:pt x="297624" y="315901"/>
                          <a:pt x="298764" y="319889"/>
                        </a:cubicBezTo>
                        <a:cubicBezTo>
                          <a:pt x="299638" y="322948"/>
                          <a:pt x="301782" y="325761"/>
                          <a:pt x="301782" y="328942"/>
                        </a:cubicBezTo>
                        <a:cubicBezTo>
                          <a:pt x="301782" y="347974"/>
                          <a:pt x="298342" y="354353"/>
                          <a:pt x="292729" y="371192"/>
                        </a:cubicBezTo>
                        <a:lnTo>
                          <a:pt x="286693" y="389299"/>
                        </a:lnTo>
                        <a:lnTo>
                          <a:pt x="283675" y="398352"/>
                        </a:lnTo>
                        <a:cubicBezTo>
                          <a:pt x="278073" y="431964"/>
                          <a:pt x="285229" y="404297"/>
                          <a:pt x="274622" y="425513"/>
                        </a:cubicBezTo>
                        <a:cubicBezTo>
                          <a:pt x="271989" y="430779"/>
                          <a:pt x="271621" y="440161"/>
                          <a:pt x="265568" y="443620"/>
                        </a:cubicBezTo>
                        <a:cubicBezTo>
                          <a:pt x="261115" y="446165"/>
                          <a:pt x="255455" y="445393"/>
                          <a:pt x="250479" y="446637"/>
                        </a:cubicBezTo>
                        <a:cubicBezTo>
                          <a:pt x="247393" y="447408"/>
                          <a:pt x="244444" y="448649"/>
                          <a:pt x="241426" y="449655"/>
                        </a:cubicBezTo>
                        <a:cubicBezTo>
                          <a:pt x="235390" y="448649"/>
                          <a:pt x="229124" y="448572"/>
                          <a:pt x="223319" y="446637"/>
                        </a:cubicBezTo>
                        <a:cubicBezTo>
                          <a:pt x="213081" y="443224"/>
                          <a:pt x="211835" y="433314"/>
                          <a:pt x="217283" y="449655"/>
                        </a:cubicBezTo>
                        <a:cubicBezTo>
                          <a:pt x="216277" y="461726"/>
                          <a:pt x="215866" y="473862"/>
                          <a:pt x="214265" y="485869"/>
                        </a:cubicBezTo>
                        <a:cubicBezTo>
                          <a:pt x="213845" y="489022"/>
                          <a:pt x="213234" y="492439"/>
                          <a:pt x="211247" y="494923"/>
                        </a:cubicBezTo>
                        <a:cubicBezTo>
                          <a:pt x="208981" y="497755"/>
                          <a:pt x="205212" y="498946"/>
                          <a:pt x="202194" y="500958"/>
                        </a:cubicBezTo>
                        <a:cubicBezTo>
                          <a:pt x="201188" y="503976"/>
                          <a:pt x="201425" y="507763"/>
                          <a:pt x="199176" y="510012"/>
                        </a:cubicBezTo>
                        <a:cubicBezTo>
                          <a:pt x="196927" y="512261"/>
                          <a:pt x="191972" y="510441"/>
                          <a:pt x="190123" y="513029"/>
                        </a:cubicBezTo>
                        <a:cubicBezTo>
                          <a:pt x="167267" y="545027"/>
                          <a:pt x="198315" y="521649"/>
                          <a:pt x="175034" y="537172"/>
                        </a:cubicBezTo>
                        <a:cubicBezTo>
                          <a:pt x="167858" y="558697"/>
                          <a:pt x="178033" y="532674"/>
                          <a:pt x="162962" y="555279"/>
                        </a:cubicBezTo>
                        <a:cubicBezTo>
                          <a:pt x="155644" y="566255"/>
                          <a:pt x="165303" y="563416"/>
                          <a:pt x="153909" y="573386"/>
                        </a:cubicBezTo>
                        <a:cubicBezTo>
                          <a:pt x="148450" y="578163"/>
                          <a:pt x="135802" y="585457"/>
                          <a:pt x="135802" y="585457"/>
                        </a:cubicBezTo>
                        <a:cubicBezTo>
                          <a:pt x="129926" y="603084"/>
                          <a:pt x="137381" y="586896"/>
                          <a:pt x="123731" y="600546"/>
                        </a:cubicBezTo>
                        <a:cubicBezTo>
                          <a:pt x="121166" y="603111"/>
                          <a:pt x="120425" y="607211"/>
                          <a:pt x="117695" y="609600"/>
                        </a:cubicBezTo>
                        <a:cubicBezTo>
                          <a:pt x="112236" y="614377"/>
                          <a:pt x="104717" y="616542"/>
                          <a:pt x="99588" y="621671"/>
                        </a:cubicBezTo>
                        <a:cubicBezTo>
                          <a:pt x="96570" y="624689"/>
                          <a:pt x="94085" y="628358"/>
                          <a:pt x="90534" y="630725"/>
                        </a:cubicBezTo>
                        <a:cubicBezTo>
                          <a:pt x="87887" y="632489"/>
                          <a:pt x="84499" y="632736"/>
                          <a:pt x="81481" y="633742"/>
                        </a:cubicBezTo>
                        <a:cubicBezTo>
                          <a:pt x="55547" y="651033"/>
                          <a:pt x="88354" y="630307"/>
                          <a:pt x="63374" y="642796"/>
                        </a:cubicBezTo>
                        <a:cubicBezTo>
                          <a:pt x="60130" y="644418"/>
                          <a:pt x="57635" y="647358"/>
                          <a:pt x="54321" y="648831"/>
                        </a:cubicBezTo>
                        <a:cubicBezTo>
                          <a:pt x="48507" y="651415"/>
                          <a:pt x="42250" y="652855"/>
                          <a:pt x="36214" y="654867"/>
                        </a:cubicBezTo>
                        <a:cubicBezTo>
                          <a:pt x="24117" y="658899"/>
                          <a:pt x="24985" y="659133"/>
                          <a:pt x="9053" y="660903"/>
                        </a:cubicBezTo>
                        <a:cubicBezTo>
                          <a:pt x="6054" y="661236"/>
                          <a:pt x="3018" y="660903"/>
                          <a:pt x="0" y="660903"/>
                        </a:cubicBezTo>
                      </a:path>
                    </a:pathLst>
                  </a:custGeom>
                  <a:gradFill flip="none" rotWithShape="1">
                    <a:gsLst>
                      <a:gs pos="0">
                        <a:srgbClr val="FFCCCC">
                          <a:shade val="30000"/>
                          <a:satMod val="115000"/>
                        </a:srgbClr>
                      </a:gs>
                      <a:gs pos="50000">
                        <a:schemeClr val="bg1"/>
                      </a:gs>
                      <a:gs pos="100000">
                        <a:schemeClr val="accent2">
                          <a:lumMod val="20000"/>
                          <a:lumOff val="8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9" name="フリーフォーム 238"/>
                  <p:cNvSpPr/>
                  <p:nvPr/>
                </p:nvSpPr>
                <p:spPr>
                  <a:xfrm>
                    <a:off x="5640900" y="499328"/>
                    <a:ext cx="274621" cy="344031"/>
                  </a:xfrm>
                  <a:custGeom>
                    <a:avLst/>
                    <a:gdLst>
                      <a:gd name="connsiteX0" fmla="*/ 0 w 274621"/>
                      <a:gd name="connsiteY0" fmla="*/ 0 h 344031"/>
                      <a:gd name="connsiteX1" fmla="*/ 81481 w 274621"/>
                      <a:gd name="connsiteY1" fmla="*/ 3018 h 344031"/>
                      <a:gd name="connsiteX2" fmla="*/ 99588 w 274621"/>
                      <a:gd name="connsiteY2" fmla="*/ 9053 h 344031"/>
                      <a:gd name="connsiteX3" fmla="*/ 108641 w 274621"/>
                      <a:gd name="connsiteY3" fmla="*/ 12071 h 344031"/>
                      <a:gd name="connsiteX4" fmla="*/ 126748 w 274621"/>
                      <a:gd name="connsiteY4" fmla="*/ 24142 h 344031"/>
                      <a:gd name="connsiteX5" fmla="*/ 135802 w 274621"/>
                      <a:gd name="connsiteY5" fmla="*/ 30178 h 344031"/>
                      <a:gd name="connsiteX6" fmla="*/ 175033 w 274621"/>
                      <a:gd name="connsiteY6" fmla="*/ 39231 h 344031"/>
                      <a:gd name="connsiteX7" fmla="*/ 184087 w 274621"/>
                      <a:gd name="connsiteY7" fmla="*/ 42249 h 344031"/>
                      <a:gd name="connsiteX8" fmla="*/ 202194 w 274621"/>
                      <a:gd name="connsiteY8" fmla="*/ 54321 h 344031"/>
                      <a:gd name="connsiteX9" fmla="*/ 211247 w 274621"/>
                      <a:gd name="connsiteY9" fmla="*/ 60356 h 344031"/>
                      <a:gd name="connsiteX10" fmla="*/ 229354 w 274621"/>
                      <a:gd name="connsiteY10" fmla="*/ 87517 h 344031"/>
                      <a:gd name="connsiteX11" fmla="*/ 235390 w 274621"/>
                      <a:gd name="connsiteY11" fmla="*/ 96570 h 344031"/>
                      <a:gd name="connsiteX12" fmla="*/ 244443 w 274621"/>
                      <a:gd name="connsiteY12" fmla="*/ 102606 h 344031"/>
                      <a:gd name="connsiteX13" fmla="*/ 247461 w 274621"/>
                      <a:gd name="connsiteY13" fmla="*/ 111659 h 344031"/>
                      <a:gd name="connsiteX14" fmla="*/ 253497 w 274621"/>
                      <a:gd name="connsiteY14" fmla="*/ 120713 h 344031"/>
                      <a:gd name="connsiteX15" fmla="*/ 256515 w 274621"/>
                      <a:gd name="connsiteY15" fmla="*/ 147873 h 344031"/>
                      <a:gd name="connsiteX16" fmla="*/ 265568 w 274621"/>
                      <a:gd name="connsiteY16" fmla="*/ 178051 h 344031"/>
                      <a:gd name="connsiteX17" fmla="*/ 268586 w 274621"/>
                      <a:gd name="connsiteY17" fmla="*/ 193140 h 344031"/>
                      <a:gd name="connsiteX18" fmla="*/ 271604 w 274621"/>
                      <a:gd name="connsiteY18" fmla="*/ 292728 h 344031"/>
                      <a:gd name="connsiteX19" fmla="*/ 274621 w 274621"/>
                      <a:gd name="connsiteY19" fmla="*/ 313853 h 344031"/>
                      <a:gd name="connsiteX20" fmla="*/ 271604 w 274621"/>
                      <a:gd name="connsiteY20" fmla="*/ 344031 h 3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4621" h="344031">
                        <a:moveTo>
                          <a:pt x="0" y="0"/>
                        </a:moveTo>
                        <a:cubicBezTo>
                          <a:pt x="27160" y="1006"/>
                          <a:pt x="54414" y="557"/>
                          <a:pt x="81481" y="3018"/>
                        </a:cubicBezTo>
                        <a:cubicBezTo>
                          <a:pt x="87817" y="3594"/>
                          <a:pt x="93552" y="7041"/>
                          <a:pt x="99588" y="9053"/>
                        </a:cubicBezTo>
                        <a:lnTo>
                          <a:pt x="108641" y="12071"/>
                        </a:lnTo>
                        <a:cubicBezTo>
                          <a:pt x="125805" y="29233"/>
                          <a:pt x="109278" y="15406"/>
                          <a:pt x="126748" y="24142"/>
                        </a:cubicBezTo>
                        <a:cubicBezTo>
                          <a:pt x="129992" y="25764"/>
                          <a:pt x="132393" y="28938"/>
                          <a:pt x="135802" y="30178"/>
                        </a:cubicBezTo>
                        <a:cubicBezTo>
                          <a:pt x="152340" y="36192"/>
                          <a:pt x="159589" y="35370"/>
                          <a:pt x="175033" y="39231"/>
                        </a:cubicBezTo>
                        <a:cubicBezTo>
                          <a:pt x="178119" y="40002"/>
                          <a:pt x="181069" y="41243"/>
                          <a:pt x="184087" y="42249"/>
                        </a:cubicBezTo>
                        <a:lnTo>
                          <a:pt x="202194" y="54321"/>
                        </a:lnTo>
                        <a:lnTo>
                          <a:pt x="211247" y="60356"/>
                        </a:lnTo>
                        <a:lnTo>
                          <a:pt x="229354" y="87517"/>
                        </a:lnTo>
                        <a:cubicBezTo>
                          <a:pt x="231366" y="90535"/>
                          <a:pt x="232372" y="94558"/>
                          <a:pt x="235390" y="96570"/>
                        </a:cubicBezTo>
                        <a:lnTo>
                          <a:pt x="244443" y="102606"/>
                        </a:lnTo>
                        <a:cubicBezTo>
                          <a:pt x="245449" y="105624"/>
                          <a:pt x="246038" y="108814"/>
                          <a:pt x="247461" y="111659"/>
                        </a:cubicBezTo>
                        <a:cubicBezTo>
                          <a:pt x="249083" y="114903"/>
                          <a:pt x="252617" y="117194"/>
                          <a:pt x="253497" y="120713"/>
                        </a:cubicBezTo>
                        <a:cubicBezTo>
                          <a:pt x="255706" y="129550"/>
                          <a:pt x="255130" y="138870"/>
                          <a:pt x="256515" y="147873"/>
                        </a:cubicBezTo>
                        <a:cubicBezTo>
                          <a:pt x="259863" y="169638"/>
                          <a:pt x="260079" y="150608"/>
                          <a:pt x="265568" y="178051"/>
                        </a:cubicBezTo>
                        <a:lnTo>
                          <a:pt x="268586" y="193140"/>
                        </a:lnTo>
                        <a:cubicBezTo>
                          <a:pt x="269592" y="226336"/>
                          <a:pt x="269946" y="259558"/>
                          <a:pt x="271604" y="292728"/>
                        </a:cubicBezTo>
                        <a:cubicBezTo>
                          <a:pt x="271959" y="299832"/>
                          <a:pt x="274621" y="306740"/>
                          <a:pt x="274621" y="313853"/>
                        </a:cubicBezTo>
                        <a:cubicBezTo>
                          <a:pt x="274621" y="323962"/>
                          <a:pt x="271604" y="344031"/>
                          <a:pt x="271604" y="3440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0" name="フリーフォーム 239"/>
                  <p:cNvSpPr/>
                  <p:nvPr/>
                </p:nvSpPr>
                <p:spPr>
                  <a:xfrm>
                    <a:off x="5646904" y="773949"/>
                    <a:ext cx="190154" cy="144856"/>
                  </a:xfrm>
                  <a:custGeom>
                    <a:avLst/>
                    <a:gdLst>
                      <a:gd name="connsiteX0" fmla="*/ 31 w 190154"/>
                      <a:gd name="connsiteY0" fmla="*/ 63375 h 144856"/>
                      <a:gd name="connsiteX1" fmla="*/ 9085 w 190154"/>
                      <a:gd name="connsiteY1" fmla="*/ 90535 h 144856"/>
                      <a:gd name="connsiteX2" fmla="*/ 18138 w 190154"/>
                      <a:gd name="connsiteY2" fmla="*/ 96571 h 144856"/>
                      <a:gd name="connsiteX3" fmla="*/ 39263 w 190154"/>
                      <a:gd name="connsiteY3" fmla="*/ 117696 h 144856"/>
                      <a:gd name="connsiteX4" fmla="*/ 45299 w 190154"/>
                      <a:gd name="connsiteY4" fmla="*/ 126749 h 144856"/>
                      <a:gd name="connsiteX5" fmla="*/ 72459 w 190154"/>
                      <a:gd name="connsiteY5" fmla="*/ 141838 h 144856"/>
                      <a:gd name="connsiteX6" fmla="*/ 102637 w 190154"/>
                      <a:gd name="connsiteY6" fmla="*/ 144856 h 144856"/>
                      <a:gd name="connsiteX7" fmla="*/ 147905 w 190154"/>
                      <a:gd name="connsiteY7" fmla="*/ 135802 h 144856"/>
                      <a:gd name="connsiteX8" fmla="*/ 166012 w 190154"/>
                      <a:gd name="connsiteY8" fmla="*/ 123731 h 144856"/>
                      <a:gd name="connsiteX9" fmla="*/ 181101 w 190154"/>
                      <a:gd name="connsiteY9" fmla="*/ 108642 h 144856"/>
                      <a:gd name="connsiteX10" fmla="*/ 190154 w 190154"/>
                      <a:gd name="connsiteY10" fmla="*/ 90535 h 144856"/>
                      <a:gd name="connsiteX11" fmla="*/ 187136 w 190154"/>
                      <a:gd name="connsiteY11" fmla="*/ 36214 h 144856"/>
                      <a:gd name="connsiteX12" fmla="*/ 166012 w 190154"/>
                      <a:gd name="connsiteY12" fmla="*/ 12072 h 144856"/>
                      <a:gd name="connsiteX13" fmla="*/ 156958 w 190154"/>
                      <a:gd name="connsiteY13" fmla="*/ 9054 h 144856"/>
                      <a:gd name="connsiteX14" fmla="*/ 147905 w 190154"/>
                      <a:gd name="connsiteY14" fmla="*/ 3018 h 144856"/>
                      <a:gd name="connsiteX15" fmla="*/ 138851 w 190154"/>
                      <a:gd name="connsiteY15" fmla="*/ 0 h 144856"/>
                      <a:gd name="connsiteX16" fmla="*/ 57370 w 190154"/>
                      <a:gd name="connsiteY16" fmla="*/ 3018 h 144856"/>
                      <a:gd name="connsiteX17" fmla="*/ 48316 w 190154"/>
                      <a:gd name="connsiteY17" fmla="*/ 6036 h 144856"/>
                      <a:gd name="connsiteX18" fmla="*/ 30210 w 190154"/>
                      <a:gd name="connsiteY18" fmla="*/ 18107 h 144856"/>
                      <a:gd name="connsiteX19" fmla="*/ 21156 w 190154"/>
                      <a:gd name="connsiteY19" fmla="*/ 21125 h 144856"/>
                      <a:gd name="connsiteX20" fmla="*/ 12103 w 190154"/>
                      <a:gd name="connsiteY20" fmla="*/ 27161 h 144856"/>
                      <a:gd name="connsiteX21" fmla="*/ 6067 w 190154"/>
                      <a:gd name="connsiteY21" fmla="*/ 36214 h 144856"/>
                      <a:gd name="connsiteX22" fmla="*/ 31 w 190154"/>
                      <a:gd name="connsiteY22" fmla="*/ 63375 h 1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154" h="144856">
                        <a:moveTo>
                          <a:pt x="31" y="63375"/>
                        </a:moveTo>
                        <a:cubicBezTo>
                          <a:pt x="534" y="72429"/>
                          <a:pt x="597" y="82047"/>
                          <a:pt x="9085" y="90535"/>
                        </a:cubicBezTo>
                        <a:cubicBezTo>
                          <a:pt x="11650" y="93100"/>
                          <a:pt x="15120" y="94559"/>
                          <a:pt x="18138" y="96571"/>
                        </a:cubicBezTo>
                        <a:cubicBezTo>
                          <a:pt x="31975" y="117325"/>
                          <a:pt x="23328" y="112384"/>
                          <a:pt x="39263" y="117696"/>
                        </a:cubicBezTo>
                        <a:cubicBezTo>
                          <a:pt x="41275" y="120714"/>
                          <a:pt x="42569" y="124361"/>
                          <a:pt x="45299" y="126749"/>
                        </a:cubicBezTo>
                        <a:cubicBezTo>
                          <a:pt x="51011" y="131747"/>
                          <a:pt x="63120" y="140401"/>
                          <a:pt x="72459" y="141838"/>
                        </a:cubicBezTo>
                        <a:cubicBezTo>
                          <a:pt x="82451" y="143375"/>
                          <a:pt x="92578" y="143850"/>
                          <a:pt x="102637" y="144856"/>
                        </a:cubicBezTo>
                        <a:cubicBezTo>
                          <a:pt x="113143" y="143689"/>
                          <a:pt x="137204" y="142936"/>
                          <a:pt x="147905" y="135802"/>
                        </a:cubicBezTo>
                        <a:lnTo>
                          <a:pt x="166012" y="123731"/>
                        </a:lnTo>
                        <a:cubicBezTo>
                          <a:pt x="182104" y="99591"/>
                          <a:pt x="160983" y="128760"/>
                          <a:pt x="181101" y="108642"/>
                        </a:cubicBezTo>
                        <a:cubicBezTo>
                          <a:pt x="186950" y="102793"/>
                          <a:pt x="187700" y="97898"/>
                          <a:pt x="190154" y="90535"/>
                        </a:cubicBezTo>
                        <a:cubicBezTo>
                          <a:pt x="189148" y="72428"/>
                          <a:pt x="190835" y="53968"/>
                          <a:pt x="187136" y="36214"/>
                        </a:cubicBezTo>
                        <a:cubicBezTo>
                          <a:pt x="185030" y="26107"/>
                          <a:pt x="175113" y="16622"/>
                          <a:pt x="166012" y="12072"/>
                        </a:cubicBezTo>
                        <a:cubicBezTo>
                          <a:pt x="163167" y="10649"/>
                          <a:pt x="159976" y="10060"/>
                          <a:pt x="156958" y="9054"/>
                        </a:cubicBezTo>
                        <a:cubicBezTo>
                          <a:pt x="153940" y="7042"/>
                          <a:pt x="151149" y="4640"/>
                          <a:pt x="147905" y="3018"/>
                        </a:cubicBezTo>
                        <a:cubicBezTo>
                          <a:pt x="145060" y="1595"/>
                          <a:pt x="142032" y="0"/>
                          <a:pt x="138851" y="0"/>
                        </a:cubicBezTo>
                        <a:cubicBezTo>
                          <a:pt x="111672" y="0"/>
                          <a:pt x="84530" y="2012"/>
                          <a:pt x="57370" y="3018"/>
                        </a:cubicBezTo>
                        <a:cubicBezTo>
                          <a:pt x="54352" y="4024"/>
                          <a:pt x="51097" y="4491"/>
                          <a:pt x="48316" y="6036"/>
                        </a:cubicBezTo>
                        <a:cubicBezTo>
                          <a:pt x="41975" y="9559"/>
                          <a:pt x="37091" y="15813"/>
                          <a:pt x="30210" y="18107"/>
                        </a:cubicBezTo>
                        <a:lnTo>
                          <a:pt x="21156" y="21125"/>
                        </a:lnTo>
                        <a:cubicBezTo>
                          <a:pt x="18138" y="23137"/>
                          <a:pt x="14668" y="24596"/>
                          <a:pt x="12103" y="27161"/>
                        </a:cubicBezTo>
                        <a:cubicBezTo>
                          <a:pt x="9538" y="29726"/>
                          <a:pt x="8243" y="33313"/>
                          <a:pt x="6067" y="36214"/>
                        </a:cubicBezTo>
                        <a:cubicBezTo>
                          <a:pt x="5213" y="37352"/>
                          <a:pt x="-472" y="54321"/>
                          <a:pt x="31" y="63375"/>
                        </a:cubicBezTo>
                        <a:close/>
                      </a:path>
                    </a:pathLst>
                  </a:custGeom>
                  <a:gradFill flip="none" rotWithShape="1">
                    <a:gsLst>
                      <a:gs pos="1000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1" name="フリーフォーム 240"/>
                  <p:cNvSpPr/>
                  <p:nvPr/>
                </p:nvSpPr>
                <p:spPr>
                  <a:xfrm>
                    <a:off x="5619775" y="1024429"/>
                    <a:ext cx="168998" cy="150722"/>
                  </a:xfrm>
                  <a:custGeom>
                    <a:avLst/>
                    <a:gdLst>
                      <a:gd name="connsiteX0" fmla="*/ 24142 w 168998"/>
                      <a:gd name="connsiteY0" fmla="*/ 147873 h 150722"/>
                      <a:gd name="connsiteX1" fmla="*/ 66392 w 168998"/>
                      <a:gd name="connsiteY1" fmla="*/ 144855 h 150722"/>
                      <a:gd name="connsiteX2" fmla="*/ 84499 w 168998"/>
                      <a:gd name="connsiteY2" fmla="*/ 138820 h 150722"/>
                      <a:gd name="connsiteX3" fmla="*/ 102606 w 168998"/>
                      <a:gd name="connsiteY3" fmla="*/ 129766 h 150722"/>
                      <a:gd name="connsiteX4" fmla="*/ 108641 w 168998"/>
                      <a:gd name="connsiteY4" fmla="*/ 120713 h 150722"/>
                      <a:gd name="connsiteX5" fmla="*/ 126748 w 168998"/>
                      <a:gd name="connsiteY5" fmla="*/ 108641 h 150722"/>
                      <a:gd name="connsiteX6" fmla="*/ 132784 w 168998"/>
                      <a:gd name="connsiteY6" fmla="*/ 99588 h 150722"/>
                      <a:gd name="connsiteX7" fmla="*/ 141838 w 168998"/>
                      <a:gd name="connsiteY7" fmla="*/ 90534 h 150722"/>
                      <a:gd name="connsiteX8" fmla="*/ 153909 w 168998"/>
                      <a:gd name="connsiteY8" fmla="*/ 75445 h 150722"/>
                      <a:gd name="connsiteX9" fmla="*/ 168998 w 168998"/>
                      <a:gd name="connsiteY9" fmla="*/ 48285 h 150722"/>
                      <a:gd name="connsiteX10" fmla="*/ 159944 w 168998"/>
                      <a:gd name="connsiteY10" fmla="*/ 42249 h 150722"/>
                      <a:gd name="connsiteX11" fmla="*/ 141838 w 168998"/>
                      <a:gd name="connsiteY11" fmla="*/ 36214 h 150722"/>
                      <a:gd name="connsiteX12" fmla="*/ 123731 w 168998"/>
                      <a:gd name="connsiteY12" fmla="*/ 24142 h 150722"/>
                      <a:gd name="connsiteX13" fmla="*/ 99588 w 168998"/>
                      <a:gd name="connsiteY13" fmla="*/ 18107 h 150722"/>
                      <a:gd name="connsiteX14" fmla="*/ 63374 w 168998"/>
                      <a:gd name="connsiteY14" fmla="*/ 9053 h 150722"/>
                      <a:gd name="connsiteX15" fmla="*/ 48285 w 168998"/>
                      <a:gd name="connsiteY15" fmla="*/ 6035 h 150722"/>
                      <a:gd name="connsiteX16" fmla="*/ 30178 w 168998"/>
                      <a:gd name="connsiteY16" fmla="*/ 0 h 150722"/>
                      <a:gd name="connsiteX17" fmla="*/ 15089 w 168998"/>
                      <a:gd name="connsiteY17" fmla="*/ 3018 h 150722"/>
                      <a:gd name="connsiteX18" fmla="*/ 9053 w 168998"/>
                      <a:gd name="connsiteY18" fmla="*/ 21124 h 150722"/>
                      <a:gd name="connsiteX19" fmla="*/ 0 w 168998"/>
                      <a:gd name="connsiteY19" fmla="*/ 39231 h 150722"/>
                      <a:gd name="connsiteX20" fmla="*/ 3018 w 168998"/>
                      <a:gd name="connsiteY20" fmla="*/ 57338 h 150722"/>
                      <a:gd name="connsiteX21" fmla="*/ 6036 w 168998"/>
                      <a:gd name="connsiteY21" fmla="*/ 66392 h 150722"/>
                      <a:gd name="connsiteX22" fmla="*/ 9053 w 168998"/>
                      <a:gd name="connsiteY22" fmla="*/ 87517 h 150722"/>
                      <a:gd name="connsiteX23" fmla="*/ 12071 w 168998"/>
                      <a:gd name="connsiteY23" fmla="*/ 102606 h 150722"/>
                      <a:gd name="connsiteX24" fmla="*/ 24142 w 168998"/>
                      <a:gd name="connsiteY24" fmla="*/ 147873 h 15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998" h="150722">
                        <a:moveTo>
                          <a:pt x="24142" y="147873"/>
                        </a:moveTo>
                        <a:cubicBezTo>
                          <a:pt x="33195" y="154914"/>
                          <a:pt x="52429" y="146949"/>
                          <a:pt x="66392" y="144855"/>
                        </a:cubicBezTo>
                        <a:cubicBezTo>
                          <a:pt x="72684" y="143911"/>
                          <a:pt x="78463" y="140832"/>
                          <a:pt x="84499" y="138820"/>
                        </a:cubicBezTo>
                        <a:cubicBezTo>
                          <a:pt x="96991" y="134656"/>
                          <a:pt x="90907" y="137565"/>
                          <a:pt x="102606" y="129766"/>
                        </a:cubicBezTo>
                        <a:cubicBezTo>
                          <a:pt x="104618" y="126748"/>
                          <a:pt x="105912" y="123101"/>
                          <a:pt x="108641" y="120713"/>
                        </a:cubicBezTo>
                        <a:cubicBezTo>
                          <a:pt x="114100" y="115936"/>
                          <a:pt x="126748" y="108641"/>
                          <a:pt x="126748" y="108641"/>
                        </a:cubicBezTo>
                        <a:cubicBezTo>
                          <a:pt x="128760" y="105623"/>
                          <a:pt x="130462" y="102374"/>
                          <a:pt x="132784" y="99588"/>
                        </a:cubicBezTo>
                        <a:cubicBezTo>
                          <a:pt x="135516" y="96309"/>
                          <a:pt x="139471" y="94085"/>
                          <a:pt x="141838" y="90534"/>
                        </a:cubicBezTo>
                        <a:cubicBezTo>
                          <a:pt x="153499" y="73042"/>
                          <a:pt x="133659" y="88945"/>
                          <a:pt x="153909" y="75445"/>
                        </a:cubicBezTo>
                        <a:cubicBezTo>
                          <a:pt x="167744" y="54691"/>
                          <a:pt x="163686" y="64220"/>
                          <a:pt x="168998" y="48285"/>
                        </a:cubicBezTo>
                        <a:cubicBezTo>
                          <a:pt x="165980" y="46273"/>
                          <a:pt x="163259" y="43722"/>
                          <a:pt x="159944" y="42249"/>
                        </a:cubicBezTo>
                        <a:cubicBezTo>
                          <a:pt x="154131" y="39665"/>
                          <a:pt x="141838" y="36214"/>
                          <a:pt x="141838" y="36214"/>
                        </a:cubicBezTo>
                        <a:cubicBezTo>
                          <a:pt x="135802" y="32190"/>
                          <a:pt x="130613" y="26436"/>
                          <a:pt x="123731" y="24142"/>
                        </a:cubicBezTo>
                        <a:cubicBezTo>
                          <a:pt x="96255" y="14983"/>
                          <a:pt x="139654" y="29033"/>
                          <a:pt x="99588" y="18107"/>
                        </a:cubicBezTo>
                        <a:cubicBezTo>
                          <a:pt x="55495" y="6082"/>
                          <a:pt x="107166" y="17016"/>
                          <a:pt x="63374" y="9053"/>
                        </a:cubicBezTo>
                        <a:cubicBezTo>
                          <a:pt x="58327" y="8135"/>
                          <a:pt x="53234" y="7385"/>
                          <a:pt x="48285" y="6035"/>
                        </a:cubicBezTo>
                        <a:cubicBezTo>
                          <a:pt x="42147" y="4361"/>
                          <a:pt x="30178" y="0"/>
                          <a:pt x="30178" y="0"/>
                        </a:cubicBezTo>
                        <a:cubicBezTo>
                          <a:pt x="25148" y="1006"/>
                          <a:pt x="18716" y="-609"/>
                          <a:pt x="15089" y="3018"/>
                        </a:cubicBezTo>
                        <a:cubicBezTo>
                          <a:pt x="10590" y="7516"/>
                          <a:pt x="12582" y="15830"/>
                          <a:pt x="9053" y="21124"/>
                        </a:cubicBezTo>
                        <a:cubicBezTo>
                          <a:pt x="1254" y="32825"/>
                          <a:pt x="4165" y="26737"/>
                          <a:pt x="0" y="39231"/>
                        </a:cubicBezTo>
                        <a:cubicBezTo>
                          <a:pt x="1006" y="45267"/>
                          <a:pt x="1691" y="51365"/>
                          <a:pt x="3018" y="57338"/>
                        </a:cubicBezTo>
                        <a:cubicBezTo>
                          <a:pt x="3708" y="60443"/>
                          <a:pt x="5412" y="63273"/>
                          <a:pt x="6036" y="66392"/>
                        </a:cubicBezTo>
                        <a:cubicBezTo>
                          <a:pt x="7431" y="73367"/>
                          <a:pt x="7884" y="80501"/>
                          <a:pt x="9053" y="87517"/>
                        </a:cubicBezTo>
                        <a:cubicBezTo>
                          <a:pt x="9896" y="92577"/>
                          <a:pt x="11607" y="97498"/>
                          <a:pt x="12071" y="102606"/>
                        </a:cubicBezTo>
                        <a:cubicBezTo>
                          <a:pt x="12617" y="108617"/>
                          <a:pt x="15089" y="140832"/>
                          <a:pt x="24142" y="147873"/>
                        </a:cubicBezTo>
                        <a:close/>
                      </a:path>
                    </a:pathLst>
                  </a:custGeom>
                  <a:gradFill flip="none" rotWithShape="1">
                    <a:gsLst>
                      <a:gs pos="0">
                        <a:schemeClr val="accent2">
                          <a:lumMod val="40000"/>
                          <a:lumOff val="60000"/>
                          <a:shade val="30000"/>
                          <a:satMod val="115000"/>
                        </a:schemeClr>
                      </a:gs>
                      <a:gs pos="50000">
                        <a:schemeClr val="accent2">
                          <a:lumMod val="75000"/>
                        </a:schemeClr>
                      </a:gs>
                      <a:gs pos="87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2" name="フリーフォーム 241"/>
                  <p:cNvSpPr/>
                  <p:nvPr/>
                </p:nvSpPr>
                <p:spPr>
                  <a:xfrm>
                    <a:off x="5681922" y="831288"/>
                    <a:ext cx="115904" cy="51303"/>
                  </a:xfrm>
                  <a:custGeom>
                    <a:avLst/>
                    <a:gdLst>
                      <a:gd name="connsiteX0" fmla="*/ 1227 w 115904"/>
                      <a:gd name="connsiteY0" fmla="*/ 24143 h 51303"/>
                      <a:gd name="connsiteX1" fmla="*/ 16316 w 115904"/>
                      <a:gd name="connsiteY1" fmla="*/ 9054 h 51303"/>
                      <a:gd name="connsiteX2" fmla="*/ 46494 w 115904"/>
                      <a:gd name="connsiteY2" fmla="*/ 0 h 51303"/>
                      <a:gd name="connsiteX3" fmla="*/ 100815 w 115904"/>
                      <a:gd name="connsiteY3" fmla="*/ 3018 h 51303"/>
                      <a:gd name="connsiteX4" fmla="*/ 112887 w 115904"/>
                      <a:gd name="connsiteY4" fmla="*/ 6036 h 51303"/>
                      <a:gd name="connsiteX5" fmla="*/ 115904 w 115904"/>
                      <a:gd name="connsiteY5" fmla="*/ 15089 h 51303"/>
                      <a:gd name="connsiteX6" fmla="*/ 106851 w 115904"/>
                      <a:gd name="connsiteY6" fmla="*/ 21125 h 51303"/>
                      <a:gd name="connsiteX7" fmla="*/ 103833 w 115904"/>
                      <a:gd name="connsiteY7" fmla="*/ 30178 h 51303"/>
                      <a:gd name="connsiteX8" fmla="*/ 94780 w 115904"/>
                      <a:gd name="connsiteY8" fmla="*/ 33196 h 51303"/>
                      <a:gd name="connsiteX9" fmla="*/ 85726 w 115904"/>
                      <a:gd name="connsiteY9" fmla="*/ 39232 h 51303"/>
                      <a:gd name="connsiteX10" fmla="*/ 67619 w 115904"/>
                      <a:gd name="connsiteY10" fmla="*/ 45267 h 51303"/>
                      <a:gd name="connsiteX11" fmla="*/ 58566 w 115904"/>
                      <a:gd name="connsiteY11" fmla="*/ 48285 h 51303"/>
                      <a:gd name="connsiteX12" fmla="*/ 49512 w 115904"/>
                      <a:gd name="connsiteY12" fmla="*/ 51303 h 51303"/>
                      <a:gd name="connsiteX13" fmla="*/ 1227 w 115904"/>
                      <a:gd name="connsiteY13" fmla="*/ 24143 h 5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04" h="51303">
                        <a:moveTo>
                          <a:pt x="1227" y="24143"/>
                        </a:moveTo>
                        <a:cubicBezTo>
                          <a:pt x="-4306" y="17102"/>
                          <a:pt x="10315" y="12873"/>
                          <a:pt x="16316" y="9054"/>
                        </a:cubicBezTo>
                        <a:cubicBezTo>
                          <a:pt x="21070" y="6029"/>
                          <a:pt x="39521" y="1743"/>
                          <a:pt x="46494" y="0"/>
                        </a:cubicBezTo>
                        <a:cubicBezTo>
                          <a:pt x="64601" y="1006"/>
                          <a:pt x="82755" y="1376"/>
                          <a:pt x="100815" y="3018"/>
                        </a:cubicBezTo>
                        <a:cubicBezTo>
                          <a:pt x="104946" y="3394"/>
                          <a:pt x="109648" y="3445"/>
                          <a:pt x="112887" y="6036"/>
                        </a:cubicBezTo>
                        <a:cubicBezTo>
                          <a:pt x="115371" y="8023"/>
                          <a:pt x="114898" y="12071"/>
                          <a:pt x="115904" y="15089"/>
                        </a:cubicBezTo>
                        <a:cubicBezTo>
                          <a:pt x="112886" y="17101"/>
                          <a:pt x="109117" y="18293"/>
                          <a:pt x="106851" y="21125"/>
                        </a:cubicBezTo>
                        <a:cubicBezTo>
                          <a:pt x="104864" y="23609"/>
                          <a:pt x="106082" y="27929"/>
                          <a:pt x="103833" y="30178"/>
                        </a:cubicBezTo>
                        <a:cubicBezTo>
                          <a:pt x="101584" y="32427"/>
                          <a:pt x="97625" y="31773"/>
                          <a:pt x="94780" y="33196"/>
                        </a:cubicBezTo>
                        <a:cubicBezTo>
                          <a:pt x="91536" y="34818"/>
                          <a:pt x="89041" y="37759"/>
                          <a:pt x="85726" y="39232"/>
                        </a:cubicBezTo>
                        <a:cubicBezTo>
                          <a:pt x="79912" y="41816"/>
                          <a:pt x="73655" y="43255"/>
                          <a:pt x="67619" y="45267"/>
                        </a:cubicBezTo>
                        <a:lnTo>
                          <a:pt x="58566" y="48285"/>
                        </a:lnTo>
                        <a:lnTo>
                          <a:pt x="49512" y="51303"/>
                        </a:lnTo>
                        <a:cubicBezTo>
                          <a:pt x="30413" y="48120"/>
                          <a:pt x="6760" y="31184"/>
                          <a:pt x="1227" y="24143"/>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3" name="フリーフォーム 242"/>
                  <p:cNvSpPr/>
                  <p:nvPr/>
                </p:nvSpPr>
                <p:spPr>
                  <a:xfrm>
                    <a:off x="5628828" y="1051589"/>
                    <a:ext cx="76607" cy="35571"/>
                  </a:xfrm>
                  <a:custGeom>
                    <a:avLst/>
                    <a:gdLst>
                      <a:gd name="connsiteX0" fmla="*/ 15089 w 76607"/>
                      <a:gd name="connsiteY0" fmla="*/ 33196 h 35571"/>
                      <a:gd name="connsiteX1" fmla="*/ 75446 w 76607"/>
                      <a:gd name="connsiteY1" fmla="*/ 30178 h 35571"/>
                      <a:gd name="connsiteX2" fmla="*/ 72428 w 76607"/>
                      <a:gd name="connsiteY2" fmla="*/ 21125 h 35571"/>
                      <a:gd name="connsiteX3" fmla="*/ 63375 w 76607"/>
                      <a:gd name="connsiteY3" fmla="*/ 18107 h 35571"/>
                      <a:gd name="connsiteX4" fmla="*/ 54321 w 76607"/>
                      <a:gd name="connsiteY4" fmla="*/ 12071 h 35571"/>
                      <a:gd name="connsiteX5" fmla="*/ 36214 w 76607"/>
                      <a:gd name="connsiteY5" fmla="*/ 6036 h 35571"/>
                      <a:gd name="connsiteX6" fmla="*/ 27161 w 76607"/>
                      <a:gd name="connsiteY6" fmla="*/ 3018 h 35571"/>
                      <a:gd name="connsiteX7" fmla="*/ 0 w 76607"/>
                      <a:gd name="connsiteY7" fmla="*/ 0 h 35571"/>
                      <a:gd name="connsiteX8" fmla="*/ 15089 w 76607"/>
                      <a:gd name="connsiteY8" fmla="*/ 33196 h 3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7" h="35571">
                        <a:moveTo>
                          <a:pt x="15089" y="33196"/>
                        </a:moveTo>
                        <a:cubicBezTo>
                          <a:pt x="27663" y="38226"/>
                          <a:pt x="55734" y="34328"/>
                          <a:pt x="75446" y="30178"/>
                        </a:cubicBezTo>
                        <a:cubicBezTo>
                          <a:pt x="78559" y="29523"/>
                          <a:pt x="74677" y="23374"/>
                          <a:pt x="72428" y="21125"/>
                        </a:cubicBezTo>
                        <a:cubicBezTo>
                          <a:pt x="70179" y="18876"/>
                          <a:pt x="66220" y="19530"/>
                          <a:pt x="63375" y="18107"/>
                        </a:cubicBezTo>
                        <a:cubicBezTo>
                          <a:pt x="60131" y="16485"/>
                          <a:pt x="57636" y="13544"/>
                          <a:pt x="54321" y="12071"/>
                        </a:cubicBezTo>
                        <a:cubicBezTo>
                          <a:pt x="48507" y="9487"/>
                          <a:pt x="42250" y="8048"/>
                          <a:pt x="36214" y="6036"/>
                        </a:cubicBezTo>
                        <a:cubicBezTo>
                          <a:pt x="33196" y="5030"/>
                          <a:pt x="30322" y="3369"/>
                          <a:pt x="27161" y="3018"/>
                        </a:cubicBezTo>
                        <a:lnTo>
                          <a:pt x="0" y="0"/>
                        </a:lnTo>
                        <a:cubicBezTo>
                          <a:pt x="6321" y="44241"/>
                          <a:pt x="2515" y="28166"/>
                          <a:pt x="15089" y="3319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4" name="フリーフォーム 243"/>
                  <p:cNvSpPr/>
                  <p:nvPr/>
                </p:nvSpPr>
                <p:spPr>
                  <a:xfrm>
                    <a:off x="5643236" y="589862"/>
                    <a:ext cx="175715" cy="188678"/>
                  </a:xfrm>
                  <a:custGeom>
                    <a:avLst/>
                    <a:gdLst>
                      <a:gd name="connsiteX0" fmla="*/ 39913 w 175715"/>
                      <a:gd name="connsiteY0" fmla="*/ 6036 h 188678"/>
                      <a:gd name="connsiteX1" fmla="*/ 36895 w 175715"/>
                      <a:gd name="connsiteY1" fmla="*/ 60357 h 188678"/>
                      <a:gd name="connsiteX2" fmla="*/ 33878 w 175715"/>
                      <a:gd name="connsiteY2" fmla="*/ 69410 h 188678"/>
                      <a:gd name="connsiteX3" fmla="*/ 21806 w 175715"/>
                      <a:gd name="connsiteY3" fmla="*/ 87517 h 188678"/>
                      <a:gd name="connsiteX4" fmla="*/ 12753 w 175715"/>
                      <a:gd name="connsiteY4" fmla="*/ 105624 h 188678"/>
                      <a:gd name="connsiteX5" fmla="*/ 3699 w 175715"/>
                      <a:gd name="connsiteY5" fmla="*/ 123731 h 188678"/>
                      <a:gd name="connsiteX6" fmla="*/ 681 w 175715"/>
                      <a:gd name="connsiteY6" fmla="*/ 168998 h 188678"/>
                      <a:gd name="connsiteX7" fmla="*/ 3699 w 175715"/>
                      <a:gd name="connsiteY7" fmla="*/ 187105 h 188678"/>
                      <a:gd name="connsiteX8" fmla="*/ 48967 w 175715"/>
                      <a:gd name="connsiteY8" fmla="*/ 184087 h 188678"/>
                      <a:gd name="connsiteX9" fmla="*/ 64056 w 175715"/>
                      <a:gd name="connsiteY9" fmla="*/ 181070 h 188678"/>
                      <a:gd name="connsiteX10" fmla="*/ 73109 w 175715"/>
                      <a:gd name="connsiteY10" fmla="*/ 178052 h 188678"/>
                      <a:gd name="connsiteX11" fmla="*/ 163644 w 175715"/>
                      <a:gd name="connsiteY11" fmla="*/ 181070 h 188678"/>
                      <a:gd name="connsiteX12" fmla="*/ 175715 w 175715"/>
                      <a:gd name="connsiteY12" fmla="*/ 175034 h 188678"/>
                      <a:gd name="connsiteX13" fmla="*/ 169680 w 175715"/>
                      <a:gd name="connsiteY13" fmla="*/ 102606 h 188678"/>
                      <a:gd name="connsiteX14" fmla="*/ 166662 w 175715"/>
                      <a:gd name="connsiteY14" fmla="*/ 90535 h 188678"/>
                      <a:gd name="connsiteX15" fmla="*/ 160626 w 175715"/>
                      <a:gd name="connsiteY15" fmla="*/ 48286 h 188678"/>
                      <a:gd name="connsiteX16" fmla="*/ 154590 w 175715"/>
                      <a:gd name="connsiteY16" fmla="*/ 39232 h 188678"/>
                      <a:gd name="connsiteX17" fmla="*/ 151573 w 175715"/>
                      <a:gd name="connsiteY17" fmla="*/ 30179 h 188678"/>
                      <a:gd name="connsiteX18" fmla="*/ 142519 w 175715"/>
                      <a:gd name="connsiteY18" fmla="*/ 24143 h 188678"/>
                      <a:gd name="connsiteX19" fmla="*/ 106305 w 175715"/>
                      <a:gd name="connsiteY19" fmla="*/ 18107 h 188678"/>
                      <a:gd name="connsiteX20" fmla="*/ 70091 w 175715"/>
                      <a:gd name="connsiteY20" fmla="*/ 6036 h 188678"/>
                      <a:gd name="connsiteX21" fmla="*/ 51984 w 175715"/>
                      <a:gd name="connsiteY21" fmla="*/ 0 h 188678"/>
                      <a:gd name="connsiteX22" fmla="*/ 39913 w 175715"/>
                      <a:gd name="connsiteY22" fmla="*/ 6036 h 18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715" h="188678">
                        <a:moveTo>
                          <a:pt x="39913" y="6036"/>
                        </a:moveTo>
                        <a:cubicBezTo>
                          <a:pt x="38907" y="24143"/>
                          <a:pt x="38614" y="42304"/>
                          <a:pt x="36895" y="60357"/>
                        </a:cubicBezTo>
                        <a:cubicBezTo>
                          <a:pt x="36593" y="63524"/>
                          <a:pt x="35423" y="66629"/>
                          <a:pt x="33878" y="69410"/>
                        </a:cubicBezTo>
                        <a:cubicBezTo>
                          <a:pt x="30355" y="75751"/>
                          <a:pt x="21806" y="87517"/>
                          <a:pt x="21806" y="87517"/>
                        </a:cubicBezTo>
                        <a:cubicBezTo>
                          <a:pt x="14220" y="110276"/>
                          <a:pt x="24453" y="82223"/>
                          <a:pt x="12753" y="105624"/>
                        </a:cubicBezTo>
                        <a:cubicBezTo>
                          <a:pt x="264" y="130604"/>
                          <a:pt x="20990" y="97797"/>
                          <a:pt x="3699" y="123731"/>
                        </a:cubicBezTo>
                        <a:cubicBezTo>
                          <a:pt x="2693" y="138820"/>
                          <a:pt x="681" y="153876"/>
                          <a:pt x="681" y="168998"/>
                        </a:cubicBezTo>
                        <a:cubicBezTo>
                          <a:pt x="681" y="175117"/>
                          <a:pt x="-2141" y="185280"/>
                          <a:pt x="3699" y="187105"/>
                        </a:cubicBezTo>
                        <a:cubicBezTo>
                          <a:pt x="18133" y="191616"/>
                          <a:pt x="33878" y="185093"/>
                          <a:pt x="48967" y="184087"/>
                        </a:cubicBezTo>
                        <a:cubicBezTo>
                          <a:pt x="53997" y="183081"/>
                          <a:pt x="59080" y="182314"/>
                          <a:pt x="64056" y="181070"/>
                        </a:cubicBezTo>
                        <a:cubicBezTo>
                          <a:pt x="67142" y="180299"/>
                          <a:pt x="69928" y="178052"/>
                          <a:pt x="73109" y="178052"/>
                        </a:cubicBezTo>
                        <a:cubicBezTo>
                          <a:pt x="103304" y="178052"/>
                          <a:pt x="133466" y="180064"/>
                          <a:pt x="163644" y="181070"/>
                        </a:cubicBezTo>
                        <a:cubicBezTo>
                          <a:pt x="171691" y="183752"/>
                          <a:pt x="175715" y="188446"/>
                          <a:pt x="175715" y="175034"/>
                        </a:cubicBezTo>
                        <a:cubicBezTo>
                          <a:pt x="175715" y="149188"/>
                          <a:pt x="174545" y="126932"/>
                          <a:pt x="169680" y="102606"/>
                        </a:cubicBezTo>
                        <a:cubicBezTo>
                          <a:pt x="168867" y="98539"/>
                          <a:pt x="167668" y="94559"/>
                          <a:pt x="166662" y="90535"/>
                        </a:cubicBezTo>
                        <a:cubicBezTo>
                          <a:pt x="165891" y="82051"/>
                          <a:pt x="166432" y="59898"/>
                          <a:pt x="160626" y="48286"/>
                        </a:cubicBezTo>
                        <a:cubicBezTo>
                          <a:pt x="159004" y="45042"/>
                          <a:pt x="156602" y="42250"/>
                          <a:pt x="154590" y="39232"/>
                        </a:cubicBezTo>
                        <a:cubicBezTo>
                          <a:pt x="153584" y="36214"/>
                          <a:pt x="153560" y="32663"/>
                          <a:pt x="151573" y="30179"/>
                        </a:cubicBezTo>
                        <a:cubicBezTo>
                          <a:pt x="149307" y="27347"/>
                          <a:pt x="145763" y="25765"/>
                          <a:pt x="142519" y="24143"/>
                        </a:cubicBezTo>
                        <a:cubicBezTo>
                          <a:pt x="132407" y="19087"/>
                          <a:pt x="114913" y="19063"/>
                          <a:pt x="106305" y="18107"/>
                        </a:cubicBezTo>
                        <a:lnTo>
                          <a:pt x="70091" y="6036"/>
                        </a:lnTo>
                        <a:cubicBezTo>
                          <a:pt x="70089" y="6035"/>
                          <a:pt x="51985" y="0"/>
                          <a:pt x="51984" y="0"/>
                        </a:cubicBezTo>
                        <a:lnTo>
                          <a:pt x="39913" y="6036"/>
                        </a:lnTo>
                        <a:close/>
                      </a:path>
                    </a:pathLst>
                  </a:custGeom>
                  <a:gradFill flip="none" rotWithShape="1">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5" name="フリーフォーム 244"/>
                  <p:cNvSpPr/>
                  <p:nvPr/>
                </p:nvSpPr>
                <p:spPr>
                  <a:xfrm>
                    <a:off x="5843094" y="900698"/>
                    <a:ext cx="24967" cy="60356"/>
                  </a:xfrm>
                  <a:custGeom>
                    <a:avLst/>
                    <a:gdLst>
                      <a:gd name="connsiteX0" fmla="*/ 12071 w 24967"/>
                      <a:gd name="connsiteY0" fmla="*/ 0 h 60356"/>
                      <a:gd name="connsiteX1" fmla="*/ 24142 w 24967"/>
                      <a:gd name="connsiteY1" fmla="*/ 15089 h 60356"/>
                      <a:gd name="connsiteX2" fmla="*/ 15089 w 24967"/>
                      <a:gd name="connsiteY2" fmla="*/ 51303 h 60356"/>
                      <a:gd name="connsiteX3" fmla="*/ 0 w 24967"/>
                      <a:gd name="connsiteY3" fmla="*/ 60356 h 60356"/>
                    </a:gdLst>
                    <a:ahLst/>
                    <a:cxnLst>
                      <a:cxn ang="0">
                        <a:pos x="connsiteX0" y="connsiteY0"/>
                      </a:cxn>
                      <a:cxn ang="0">
                        <a:pos x="connsiteX1" y="connsiteY1"/>
                      </a:cxn>
                      <a:cxn ang="0">
                        <a:pos x="connsiteX2" y="connsiteY2"/>
                      </a:cxn>
                      <a:cxn ang="0">
                        <a:pos x="connsiteX3" y="connsiteY3"/>
                      </a:cxn>
                    </a:cxnLst>
                    <a:rect l="l" t="t" r="r" b="b"/>
                    <a:pathLst>
                      <a:path w="24967" h="60356">
                        <a:moveTo>
                          <a:pt x="12071" y="0"/>
                        </a:moveTo>
                        <a:cubicBezTo>
                          <a:pt x="16095" y="5030"/>
                          <a:pt x="22792" y="8791"/>
                          <a:pt x="24142" y="15089"/>
                        </a:cubicBezTo>
                        <a:cubicBezTo>
                          <a:pt x="26510" y="26141"/>
                          <a:pt x="23873" y="42519"/>
                          <a:pt x="15089" y="51303"/>
                        </a:cubicBezTo>
                        <a:cubicBezTo>
                          <a:pt x="11446" y="54946"/>
                          <a:pt x="4764" y="57974"/>
                          <a:pt x="0" y="603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6" name="フリーフォーム 245"/>
                  <p:cNvSpPr/>
                  <p:nvPr/>
                </p:nvSpPr>
                <p:spPr>
                  <a:xfrm>
                    <a:off x="5876290" y="876555"/>
                    <a:ext cx="21125" cy="81482"/>
                  </a:xfrm>
                  <a:custGeom>
                    <a:avLst/>
                    <a:gdLst>
                      <a:gd name="connsiteX0" fmla="*/ 0 w 21125"/>
                      <a:gd name="connsiteY0" fmla="*/ 0 h 81482"/>
                      <a:gd name="connsiteX1" fmla="*/ 15089 w 21125"/>
                      <a:gd name="connsiteY1" fmla="*/ 3018 h 81482"/>
                      <a:gd name="connsiteX2" fmla="*/ 21125 w 21125"/>
                      <a:gd name="connsiteY2" fmla="*/ 21125 h 81482"/>
                      <a:gd name="connsiteX3" fmla="*/ 15089 w 21125"/>
                      <a:gd name="connsiteY3" fmla="*/ 60357 h 81482"/>
                      <a:gd name="connsiteX4" fmla="*/ 9053 w 21125"/>
                      <a:gd name="connsiteY4" fmla="*/ 69410 h 81482"/>
                      <a:gd name="connsiteX5" fmla="*/ 3018 w 21125"/>
                      <a:gd name="connsiteY5" fmla="*/ 81482 h 8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5" h="81482">
                        <a:moveTo>
                          <a:pt x="0" y="0"/>
                        </a:moveTo>
                        <a:cubicBezTo>
                          <a:pt x="5030" y="1006"/>
                          <a:pt x="11462" y="-609"/>
                          <a:pt x="15089" y="3018"/>
                        </a:cubicBezTo>
                        <a:cubicBezTo>
                          <a:pt x="19588" y="7517"/>
                          <a:pt x="21125" y="21125"/>
                          <a:pt x="21125" y="21125"/>
                        </a:cubicBezTo>
                        <a:cubicBezTo>
                          <a:pt x="20260" y="29778"/>
                          <a:pt x="20527" y="49482"/>
                          <a:pt x="15089" y="60357"/>
                        </a:cubicBezTo>
                        <a:cubicBezTo>
                          <a:pt x="13467" y="63601"/>
                          <a:pt x="11065" y="66392"/>
                          <a:pt x="9053" y="69410"/>
                        </a:cubicBezTo>
                        <a:cubicBezTo>
                          <a:pt x="5585" y="79813"/>
                          <a:pt x="8284" y="76214"/>
                          <a:pt x="3018" y="8148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7" name="フリーフォーム 246"/>
                  <p:cNvSpPr/>
                  <p:nvPr/>
                </p:nvSpPr>
                <p:spPr>
                  <a:xfrm>
                    <a:off x="5636656" y="921823"/>
                    <a:ext cx="79689" cy="68068"/>
                  </a:xfrm>
                  <a:custGeom>
                    <a:avLst/>
                    <a:gdLst>
                      <a:gd name="connsiteX0" fmla="*/ 10279 w 79689"/>
                      <a:gd name="connsiteY0" fmla="*/ 39231 h 68068"/>
                      <a:gd name="connsiteX1" fmla="*/ 43475 w 79689"/>
                      <a:gd name="connsiteY1" fmla="*/ 42249 h 68068"/>
                      <a:gd name="connsiteX2" fmla="*/ 52529 w 79689"/>
                      <a:gd name="connsiteY2" fmla="*/ 45267 h 68068"/>
                      <a:gd name="connsiteX3" fmla="*/ 67618 w 79689"/>
                      <a:gd name="connsiteY3" fmla="*/ 57338 h 68068"/>
                      <a:gd name="connsiteX4" fmla="*/ 79689 w 79689"/>
                      <a:gd name="connsiteY4" fmla="*/ 57338 h 68068"/>
                      <a:gd name="connsiteX5" fmla="*/ 73654 w 79689"/>
                      <a:gd name="connsiteY5" fmla="*/ 39231 h 68068"/>
                      <a:gd name="connsiteX6" fmla="*/ 70636 w 79689"/>
                      <a:gd name="connsiteY6" fmla="*/ 21125 h 68068"/>
                      <a:gd name="connsiteX7" fmla="*/ 34422 w 79689"/>
                      <a:gd name="connsiteY7" fmla="*/ 3018 h 68068"/>
                      <a:gd name="connsiteX8" fmla="*/ 25368 w 79689"/>
                      <a:gd name="connsiteY8" fmla="*/ 0 h 68068"/>
                      <a:gd name="connsiteX9" fmla="*/ 1226 w 79689"/>
                      <a:gd name="connsiteY9" fmla="*/ 3018 h 68068"/>
                      <a:gd name="connsiteX10" fmla="*/ 4244 w 79689"/>
                      <a:gd name="connsiteY10" fmla="*/ 18107 h 68068"/>
                      <a:gd name="connsiteX11" fmla="*/ 10279 w 79689"/>
                      <a:gd name="connsiteY11" fmla="*/ 39231 h 6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9" h="68068">
                        <a:moveTo>
                          <a:pt x="10279" y="39231"/>
                        </a:moveTo>
                        <a:cubicBezTo>
                          <a:pt x="16818" y="43255"/>
                          <a:pt x="32476" y="40678"/>
                          <a:pt x="43475" y="42249"/>
                        </a:cubicBezTo>
                        <a:cubicBezTo>
                          <a:pt x="46624" y="42699"/>
                          <a:pt x="50045" y="43280"/>
                          <a:pt x="52529" y="45267"/>
                        </a:cubicBezTo>
                        <a:cubicBezTo>
                          <a:pt x="72027" y="60866"/>
                          <a:pt x="44863" y="49755"/>
                          <a:pt x="67618" y="57338"/>
                        </a:cubicBezTo>
                        <a:cubicBezTo>
                          <a:pt x="67619" y="57339"/>
                          <a:pt x="79689" y="81480"/>
                          <a:pt x="79689" y="57338"/>
                        </a:cubicBezTo>
                        <a:cubicBezTo>
                          <a:pt x="79689" y="50976"/>
                          <a:pt x="74700" y="45506"/>
                          <a:pt x="73654" y="39231"/>
                        </a:cubicBezTo>
                        <a:cubicBezTo>
                          <a:pt x="72648" y="33196"/>
                          <a:pt x="74145" y="26138"/>
                          <a:pt x="70636" y="21125"/>
                        </a:cubicBezTo>
                        <a:cubicBezTo>
                          <a:pt x="63512" y="10949"/>
                          <a:pt x="45135" y="6589"/>
                          <a:pt x="34422" y="3018"/>
                        </a:cubicBezTo>
                        <a:lnTo>
                          <a:pt x="25368" y="0"/>
                        </a:lnTo>
                        <a:lnTo>
                          <a:pt x="1226" y="3018"/>
                        </a:lnTo>
                        <a:cubicBezTo>
                          <a:pt x="-2668" y="6356"/>
                          <a:pt x="3924" y="12988"/>
                          <a:pt x="4244" y="18107"/>
                        </a:cubicBezTo>
                        <a:cubicBezTo>
                          <a:pt x="4934" y="29151"/>
                          <a:pt x="3740" y="35207"/>
                          <a:pt x="10279" y="39231"/>
                        </a:cubicBezTo>
                        <a:close/>
                      </a:path>
                    </a:pathLst>
                  </a:custGeom>
                  <a:gradFill>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8" name="フリーフォーム 247"/>
                  <p:cNvSpPr/>
                  <p:nvPr/>
                </p:nvSpPr>
                <p:spPr>
                  <a:xfrm>
                    <a:off x="5625688" y="1087803"/>
                    <a:ext cx="69532" cy="33196"/>
                  </a:xfrm>
                  <a:custGeom>
                    <a:avLst/>
                    <a:gdLst>
                      <a:gd name="connsiteX0" fmla="*/ 6158 w 69532"/>
                      <a:gd name="connsiteY0" fmla="*/ 6036 h 33196"/>
                      <a:gd name="connsiteX1" fmla="*/ 45390 w 69532"/>
                      <a:gd name="connsiteY1" fmla="*/ 0 h 33196"/>
                      <a:gd name="connsiteX2" fmla="*/ 69532 w 69532"/>
                      <a:gd name="connsiteY2" fmla="*/ 3018 h 33196"/>
                      <a:gd name="connsiteX3" fmla="*/ 63497 w 69532"/>
                      <a:gd name="connsiteY3" fmla="*/ 12071 h 33196"/>
                      <a:gd name="connsiteX4" fmla="*/ 45390 w 69532"/>
                      <a:gd name="connsiteY4" fmla="*/ 24143 h 33196"/>
                      <a:gd name="connsiteX5" fmla="*/ 15212 w 69532"/>
                      <a:gd name="connsiteY5" fmla="*/ 33196 h 33196"/>
                      <a:gd name="connsiteX6" fmla="*/ 123 w 69532"/>
                      <a:gd name="connsiteY6" fmla="*/ 21125 h 33196"/>
                      <a:gd name="connsiteX7" fmla="*/ 6158 w 69532"/>
                      <a:gd name="connsiteY7" fmla="*/ 6036 h 3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32" h="33196">
                        <a:moveTo>
                          <a:pt x="6158" y="6036"/>
                        </a:moveTo>
                        <a:cubicBezTo>
                          <a:pt x="13702" y="2515"/>
                          <a:pt x="34427" y="0"/>
                          <a:pt x="45390" y="0"/>
                        </a:cubicBezTo>
                        <a:cubicBezTo>
                          <a:pt x="53500" y="0"/>
                          <a:pt x="61485" y="2012"/>
                          <a:pt x="69532" y="3018"/>
                        </a:cubicBezTo>
                        <a:cubicBezTo>
                          <a:pt x="67520" y="6036"/>
                          <a:pt x="66226" y="9683"/>
                          <a:pt x="63497" y="12071"/>
                        </a:cubicBezTo>
                        <a:cubicBezTo>
                          <a:pt x="58038" y="16848"/>
                          <a:pt x="52272" y="21849"/>
                          <a:pt x="45390" y="24143"/>
                        </a:cubicBezTo>
                        <a:cubicBezTo>
                          <a:pt x="23348" y="31489"/>
                          <a:pt x="33455" y="28635"/>
                          <a:pt x="15212" y="33196"/>
                        </a:cubicBezTo>
                        <a:cubicBezTo>
                          <a:pt x="5698" y="30818"/>
                          <a:pt x="123" y="33031"/>
                          <a:pt x="123" y="21125"/>
                        </a:cubicBezTo>
                        <a:cubicBezTo>
                          <a:pt x="123" y="15006"/>
                          <a:pt x="-1386" y="9557"/>
                          <a:pt x="6158" y="603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9" name="フリーフォーム 248"/>
                  <p:cNvSpPr/>
                  <p:nvPr/>
                </p:nvSpPr>
                <p:spPr>
                  <a:xfrm>
                    <a:off x="5655347" y="1014600"/>
                    <a:ext cx="163604" cy="193916"/>
                  </a:xfrm>
                  <a:custGeom>
                    <a:avLst/>
                    <a:gdLst>
                      <a:gd name="connsiteX0" fmla="*/ 106266 w 163604"/>
                      <a:gd name="connsiteY0" fmla="*/ 775 h 193916"/>
                      <a:gd name="connsiteX1" fmla="*/ 109283 w 163604"/>
                      <a:gd name="connsiteY1" fmla="*/ 18882 h 193916"/>
                      <a:gd name="connsiteX2" fmla="*/ 103248 w 163604"/>
                      <a:gd name="connsiteY2" fmla="*/ 67167 h 193916"/>
                      <a:gd name="connsiteX3" fmla="*/ 97212 w 163604"/>
                      <a:gd name="connsiteY3" fmla="*/ 88292 h 193916"/>
                      <a:gd name="connsiteX4" fmla="*/ 91176 w 163604"/>
                      <a:gd name="connsiteY4" fmla="*/ 97346 h 193916"/>
                      <a:gd name="connsiteX5" fmla="*/ 76087 w 163604"/>
                      <a:gd name="connsiteY5" fmla="*/ 124506 h 193916"/>
                      <a:gd name="connsiteX6" fmla="*/ 64016 w 163604"/>
                      <a:gd name="connsiteY6" fmla="*/ 142613 h 193916"/>
                      <a:gd name="connsiteX7" fmla="*/ 54963 w 163604"/>
                      <a:gd name="connsiteY7" fmla="*/ 148649 h 193916"/>
                      <a:gd name="connsiteX8" fmla="*/ 39873 w 163604"/>
                      <a:gd name="connsiteY8" fmla="*/ 160720 h 193916"/>
                      <a:gd name="connsiteX9" fmla="*/ 12713 w 163604"/>
                      <a:gd name="connsiteY9" fmla="*/ 175809 h 193916"/>
                      <a:gd name="connsiteX10" fmla="*/ 642 w 163604"/>
                      <a:gd name="connsiteY10" fmla="*/ 190898 h 193916"/>
                      <a:gd name="connsiteX11" fmla="*/ 9695 w 163604"/>
                      <a:gd name="connsiteY11" fmla="*/ 193916 h 193916"/>
                      <a:gd name="connsiteX12" fmla="*/ 39873 w 163604"/>
                      <a:gd name="connsiteY12" fmla="*/ 184862 h 193916"/>
                      <a:gd name="connsiteX13" fmla="*/ 73069 w 163604"/>
                      <a:gd name="connsiteY13" fmla="*/ 175809 h 193916"/>
                      <a:gd name="connsiteX14" fmla="*/ 100230 w 163604"/>
                      <a:gd name="connsiteY14" fmla="*/ 160720 h 193916"/>
                      <a:gd name="connsiteX15" fmla="*/ 118337 w 163604"/>
                      <a:gd name="connsiteY15" fmla="*/ 142613 h 193916"/>
                      <a:gd name="connsiteX16" fmla="*/ 124372 w 163604"/>
                      <a:gd name="connsiteY16" fmla="*/ 124506 h 193916"/>
                      <a:gd name="connsiteX17" fmla="*/ 130408 w 163604"/>
                      <a:gd name="connsiteY17" fmla="*/ 115452 h 193916"/>
                      <a:gd name="connsiteX18" fmla="*/ 133426 w 163604"/>
                      <a:gd name="connsiteY18" fmla="*/ 106399 h 193916"/>
                      <a:gd name="connsiteX19" fmla="*/ 142479 w 163604"/>
                      <a:gd name="connsiteY19" fmla="*/ 100363 h 193916"/>
                      <a:gd name="connsiteX20" fmla="*/ 154551 w 163604"/>
                      <a:gd name="connsiteY20" fmla="*/ 73203 h 193916"/>
                      <a:gd name="connsiteX21" fmla="*/ 160586 w 163604"/>
                      <a:gd name="connsiteY21" fmla="*/ 55096 h 193916"/>
                      <a:gd name="connsiteX22" fmla="*/ 163604 w 163604"/>
                      <a:gd name="connsiteY22" fmla="*/ 46043 h 193916"/>
                      <a:gd name="connsiteX23" fmla="*/ 145497 w 163604"/>
                      <a:gd name="connsiteY23" fmla="*/ 46043 h 193916"/>
                      <a:gd name="connsiteX24" fmla="*/ 106266 w 163604"/>
                      <a:gd name="connsiteY24" fmla="*/ 775 h 1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604" h="193916">
                        <a:moveTo>
                          <a:pt x="106266" y="775"/>
                        </a:moveTo>
                        <a:cubicBezTo>
                          <a:pt x="100230" y="-3752"/>
                          <a:pt x="109283" y="12763"/>
                          <a:pt x="109283" y="18882"/>
                        </a:cubicBezTo>
                        <a:cubicBezTo>
                          <a:pt x="109283" y="64652"/>
                          <a:pt x="109623" y="44855"/>
                          <a:pt x="103248" y="67167"/>
                        </a:cubicBezTo>
                        <a:cubicBezTo>
                          <a:pt x="101958" y="71681"/>
                          <a:pt x="99625" y="83467"/>
                          <a:pt x="97212" y="88292"/>
                        </a:cubicBezTo>
                        <a:cubicBezTo>
                          <a:pt x="95590" y="91536"/>
                          <a:pt x="93188" y="94328"/>
                          <a:pt x="91176" y="97346"/>
                        </a:cubicBezTo>
                        <a:cubicBezTo>
                          <a:pt x="85865" y="113282"/>
                          <a:pt x="89924" y="103751"/>
                          <a:pt x="76087" y="124506"/>
                        </a:cubicBezTo>
                        <a:cubicBezTo>
                          <a:pt x="76086" y="124508"/>
                          <a:pt x="64017" y="142612"/>
                          <a:pt x="64016" y="142613"/>
                        </a:cubicBezTo>
                        <a:lnTo>
                          <a:pt x="54963" y="148649"/>
                        </a:lnTo>
                        <a:cubicBezTo>
                          <a:pt x="43810" y="165377"/>
                          <a:pt x="55308" y="152145"/>
                          <a:pt x="39873" y="160720"/>
                        </a:cubicBezTo>
                        <a:cubicBezTo>
                          <a:pt x="8742" y="178015"/>
                          <a:pt x="33200" y="168980"/>
                          <a:pt x="12713" y="175809"/>
                        </a:cubicBezTo>
                        <a:cubicBezTo>
                          <a:pt x="9917" y="177673"/>
                          <a:pt x="-3001" y="183610"/>
                          <a:pt x="642" y="190898"/>
                        </a:cubicBezTo>
                        <a:cubicBezTo>
                          <a:pt x="2064" y="193743"/>
                          <a:pt x="6677" y="192910"/>
                          <a:pt x="9695" y="193916"/>
                        </a:cubicBezTo>
                        <a:cubicBezTo>
                          <a:pt x="24731" y="188904"/>
                          <a:pt x="26197" y="187901"/>
                          <a:pt x="39873" y="184862"/>
                        </a:cubicBezTo>
                        <a:cubicBezTo>
                          <a:pt x="48380" y="182972"/>
                          <a:pt x="65998" y="180523"/>
                          <a:pt x="73069" y="175809"/>
                        </a:cubicBezTo>
                        <a:cubicBezTo>
                          <a:pt x="93823" y="161973"/>
                          <a:pt x="84294" y="166032"/>
                          <a:pt x="100230" y="160720"/>
                        </a:cubicBezTo>
                        <a:cubicBezTo>
                          <a:pt x="106266" y="154684"/>
                          <a:pt x="115638" y="150711"/>
                          <a:pt x="118337" y="142613"/>
                        </a:cubicBezTo>
                        <a:lnTo>
                          <a:pt x="124372" y="124506"/>
                        </a:lnTo>
                        <a:cubicBezTo>
                          <a:pt x="125519" y="121065"/>
                          <a:pt x="128786" y="118696"/>
                          <a:pt x="130408" y="115452"/>
                        </a:cubicBezTo>
                        <a:cubicBezTo>
                          <a:pt x="131831" y="112607"/>
                          <a:pt x="131439" y="108883"/>
                          <a:pt x="133426" y="106399"/>
                        </a:cubicBezTo>
                        <a:cubicBezTo>
                          <a:pt x="135692" y="103567"/>
                          <a:pt x="139461" y="102375"/>
                          <a:pt x="142479" y="100363"/>
                        </a:cubicBezTo>
                        <a:cubicBezTo>
                          <a:pt x="149662" y="78815"/>
                          <a:pt x="144986" y="87549"/>
                          <a:pt x="154551" y="73203"/>
                        </a:cubicBezTo>
                        <a:lnTo>
                          <a:pt x="160586" y="55096"/>
                        </a:lnTo>
                        <a:lnTo>
                          <a:pt x="163604" y="46043"/>
                        </a:lnTo>
                        <a:cubicBezTo>
                          <a:pt x="145034" y="39852"/>
                          <a:pt x="164068" y="44186"/>
                          <a:pt x="145497" y="46043"/>
                        </a:cubicBezTo>
                        <a:cubicBezTo>
                          <a:pt x="138490" y="46744"/>
                          <a:pt x="112302" y="5302"/>
                          <a:pt x="106266" y="77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0" name="フリーフォーム 249"/>
                  <p:cNvSpPr/>
                  <p:nvPr/>
                </p:nvSpPr>
                <p:spPr>
                  <a:xfrm>
                    <a:off x="5719363" y="951256"/>
                    <a:ext cx="99588" cy="100333"/>
                  </a:xfrm>
                  <a:custGeom>
                    <a:avLst/>
                    <a:gdLst>
                      <a:gd name="connsiteX0" fmla="*/ 99588 w 99588"/>
                      <a:gd name="connsiteY0" fmla="*/ 745 h 100333"/>
                      <a:gd name="connsiteX1" fmla="*/ 84499 w 99588"/>
                      <a:gd name="connsiteY1" fmla="*/ 9798 h 100333"/>
                      <a:gd name="connsiteX2" fmla="*/ 75446 w 99588"/>
                      <a:gd name="connsiteY2" fmla="*/ 12816 h 100333"/>
                      <a:gd name="connsiteX3" fmla="*/ 57339 w 99588"/>
                      <a:gd name="connsiteY3" fmla="*/ 24888 h 100333"/>
                      <a:gd name="connsiteX4" fmla="*/ 30178 w 99588"/>
                      <a:gd name="connsiteY4" fmla="*/ 42994 h 100333"/>
                      <a:gd name="connsiteX5" fmla="*/ 21125 w 99588"/>
                      <a:gd name="connsiteY5" fmla="*/ 49030 h 100333"/>
                      <a:gd name="connsiteX6" fmla="*/ 12071 w 99588"/>
                      <a:gd name="connsiteY6" fmla="*/ 52048 h 100333"/>
                      <a:gd name="connsiteX7" fmla="*/ 6036 w 99588"/>
                      <a:gd name="connsiteY7" fmla="*/ 61101 h 100333"/>
                      <a:gd name="connsiteX8" fmla="*/ 0 w 99588"/>
                      <a:gd name="connsiteY8" fmla="*/ 82226 h 100333"/>
                      <a:gd name="connsiteX9" fmla="*/ 3018 w 99588"/>
                      <a:gd name="connsiteY9" fmla="*/ 94297 h 100333"/>
                      <a:gd name="connsiteX10" fmla="*/ 21125 w 99588"/>
                      <a:gd name="connsiteY10" fmla="*/ 100333 h 100333"/>
                      <a:gd name="connsiteX11" fmla="*/ 30178 w 99588"/>
                      <a:gd name="connsiteY11" fmla="*/ 97315 h 100333"/>
                      <a:gd name="connsiteX12" fmla="*/ 36214 w 99588"/>
                      <a:gd name="connsiteY12" fmla="*/ 88262 h 100333"/>
                      <a:gd name="connsiteX13" fmla="*/ 45267 w 99588"/>
                      <a:gd name="connsiteY13" fmla="*/ 82226 h 100333"/>
                      <a:gd name="connsiteX14" fmla="*/ 60356 w 99588"/>
                      <a:gd name="connsiteY14" fmla="*/ 64119 h 100333"/>
                      <a:gd name="connsiteX15" fmla="*/ 75446 w 99588"/>
                      <a:gd name="connsiteY15" fmla="*/ 49030 h 100333"/>
                      <a:gd name="connsiteX16" fmla="*/ 81481 w 99588"/>
                      <a:gd name="connsiteY16" fmla="*/ 39977 h 100333"/>
                      <a:gd name="connsiteX17" fmla="*/ 84499 w 99588"/>
                      <a:gd name="connsiteY17" fmla="*/ 30923 h 100333"/>
                      <a:gd name="connsiteX18" fmla="*/ 99588 w 99588"/>
                      <a:gd name="connsiteY18" fmla="*/ 745 h 10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588" h="100333">
                        <a:moveTo>
                          <a:pt x="99588" y="745"/>
                        </a:moveTo>
                        <a:cubicBezTo>
                          <a:pt x="99588" y="-2776"/>
                          <a:pt x="89745" y="7175"/>
                          <a:pt x="84499" y="9798"/>
                        </a:cubicBezTo>
                        <a:cubicBezTo>
                          <a:pt x="81654" y="11221"/>
                          <a:pt x="78227" y="11271"/>
                          <a:pt x="75446" y="12816"/>
                        </a:cubicBezTo>
                        <a:cubicBezTo>
                          <a:pt x="69105" y="16339"/>
                          <a:pt x="63375" y="20864"/>
                          <a:pt x="57339" y="24888"/>
                        </a:cubicBezTo>
                        <a:lnTo>
                          <a:pt x="30178" y="42994"/>
                        </a:lnTo>
                        <a:cubicBezTo>
                          <a:pt x="27160" y="45006"/>
                          <a:pt x="24566" y="47883"/>
                          <a:pt x="21125" y="49030"/>
                        </a:cubicBezTo>
                        <a:lnTo>
                          <a:pt x="12071" y="52048"/>
                        </a:lnTo>
                        <a:cubicBezTo>
                          <a:pt x="10059" y="55066"/>
                          <a:pt x="7658" y="57857"/>
                          <a:pt x="6036" y="61101"/>
                        </a:cubicBezTo>
                        <a:cubicBezTo>
                          <a:pt x="3871" y="65430"/>
                          <a:pt x="967" y="78358"/>
                          <a:pt x="0" y="82226"/>
                        </a:cubicBezTo>
                        <a:cubicBezTo>
                          <a:pt x="1006" y="86250"/>
                          <a:pt x="-131" y="91598"/>
                          <a:pt x="3018" y="94297"/>
                        </a:cubicBezTo>
                        <a:cubicBezTo>
                          <a:pt x="7849" y="98437"/>
                          <a:pt x="21125" y="100333"/>
                          <a:pt x="21125" y="100333"/>
                        </a:cubicBezTo>
                        <a:cubicBezTo>
                          <a:pt x="24143" y="99327"/>
                          <a:pt x="27694" y="99302"/>
                          <a:pt x="30178" y="97315"/>
                        </a:cubicBezTo>
                        <a:cubicBezTo>
                          <a:pt x="33010" y="95049"/>
                          <a:pt x="33649" y="90827"/>
                          <a:pt x="36214" y="88262"/>
                        </a:cubicBezTo>
                        <a:cubicBezTo>
                          <a:pt x="38779" y="85697"/>
                          <a:pt x="42249" y="84238"/>
                          <a:pt x="45267" y="82226"/>
                        </a:cubicBezTo>
                        <a:cubicBezTo>
                          <a:pt x="60253" y="59749"/>
                          <a:pt x="40993" y="87355"/>
                          <a:pt x="60356" y="64119"/>
                        </a:cubicBezTo>
                        <a:cubicBezTo>
                          <a:pt x="72928" y="49032"/>
                          <a:pt x="58850" y="60094"/>
                          <a:pt x="75446" y="49030"/>
                        </a:cubicBezTo>
                        <a:cubicBezTo>
                          <a:pt x="77458" y="46012"/>
                          <a:pt x="79859" y="43221"/>
                          <a:pt x="81481" y="39977"/>
                        </a:cubicBezTo>
                        <a:cubicBezTo>
                          <a:pt x="82904" y="37132"/>
                          <a:pt x="82862" y="33651"/>
                          <a:pt x="84499" y="30923"/>
                        </a:cubicBezTo>
                        <a:cubicBezTo>
                          <a:pt x="85963" y="28483"/>
                          <a:pt x="99588" y="4266"/>
                          <a:pt x="99588" y="745"/>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1" name="フリーフォーム 250"/>
                  <p:cNvSpPr/>
                  <p:nvPr/>
                </p:nvSpPr>
                <p:spPr>
                  <a:xfrm>
                    <a:off x="5736862" y="918806"/>
                    <a:ext cx="45719" cy="100564"/>
                  </a:xfrm>
                  <a:custGeom>
                    <a:avLst/>
                    <a:gdLst>
                      <a:gd name="connsiteX0" fmla="*/ 3625 w 38000"/>
                      <a:gd name="connsiteY0" fmla="*/ 3928 h 95439"/>
                      <a:gd name="connsiteX1" fmla="*/ 3625 w 38000"/>
                      <a:gd name="connsiteY1" fmla="*/ 76356 h 95439"/>
                      <a:gd name="connsiteX2" fmla="*/ 607 w 38000"/>
                      <a:gd name="connsiteY2" fmla="*/ 94463 h 95439"/>
                      <a:gd name="connsiteX3" fmla="*/ 9660 w 38000"/>
                      <a:gd name="connsiteY3" fmla="*/ 91445 h 95439"/>
                      <a:gd name="connsiteX4" fmla="*/ 30785 w 38000"/>
                      <a:gd name="connsiteY4" fmla="*/ 82392 h 95439"/>
                      <a:gd name="connsiteX5" fmla="*/ 33803 w 38000"/>
                      <a:gd name="connsiteY5" fmla="*/ 28071 h 95439"/>
                      <a:gd name="connsiteX6" fmla="*/ 27767 w 38000"/>
                      <a:gd name="connsiteY6" fmla="*/ 19018 h 95439"/>
                      <a:gd name="connsiteX7" fmla="*/ 18714 w 38000"/>
                      <a:gd name="connsiteY7" fmla="*/ 16000 h 95439"/>
                      <a:gd name="connsiteX8" fmla="*/ 3625 w 38000"/>
                      <a:gd name="connsiteY8" fmla="*/ 3928 h 9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00" h="95439">
                        <a:moveTo>
                          <a:pt x="3625" y="3928"/>
                        </a:moveTo>
                        <a:cubicBezTo>
                          <a:pt x="1110" y="13987"/>
                          <a:pt x="8134" y="20001"/>
                          <a:pt x="3625" y="76356"/>
                        </a:cubicBezTo>
                        <a:cubicBezTo>
                          <a:pt x="3137" y="82455"/>
                          <a:pt x="-1665" y="88782"/>
                          <a:pt x="607" y="94463"/>
                        </a:cubicBezTo>
                        <a:cubicBezTo>
                          <a:pt x="1788" y="97416"/>
                          <a:pt x="6815" y="92867"/>
                          <a:pt x="9660" y="91445"/>
                        </a:cubicBezTo>
                        <a:cubicBezTo>
                          <a:pt x="30499" y="81026"/>
                          <a:pt x="5665" y="88673"/>
                          <a:pt x="30785" y="82392"/>
                        </a:cubicBezTo>
                        <a:cubicBezTo>
                          <a:pt x="39022" y="57683"/>
                          <a:pt x="40453" y="61316"/>
                          <a:pt x="33803" y="28071"/>
                        </a:cubicBezTo>
                        <a:cubicBezTo>
                          <a:pt x="33092" y="24515"/>
                          <a:pt x="30599" y="21284"/>
                          <a:pt x="27767" y="19018"/>
                        </a:cubicBezTo>
                        <a:cubicBezTo>
                          <a:pt x="25283" y="17031"/>
                          <a:pt x="21732" y="17006"/>
                          <a:pt x="18714" y="16000"/>
                        </a:cubicBezTo>
                        <a:cubicBezTo>
                          <a:pt x="15060" y="5038"/>
                          <a:pt x="6140" y="-6131"/>
                          <a:pt x="3625" y="3928"/>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2" name="フリーフォーム 251"/>
                  <p:cNvSpPr/>
                  <p:nvPr/>
                </p:nvSpPr>
                <p:spPr>
                  <a:xfrm>
                    <a:off x="5634864" y="970108"/>
                    <a:ext cx="75446" cy="57339"/>
                  </a:xfrm>
                  <a:custGeom>
                    <a:avLst/>
                    <a:gdLst>
                      <a:gd name="connsiteX0" fmla="*/ 0 w 75446"/>
                      <a:gd name="connsiteY0" fmla="*/ 0 h 57339"/>
                      <a:gd name="connsiteX1" fmla="*/ 15089 w 75446"/>
                      <a:gd name="connsiteY1" fmla="*/ 33196 h 57339"/>
                      <a:gd name="connsiteX2" fmla="*/ 18107 w 75446"/>
                      <a:gd name="connsiteY2" fmla="*/ 45267 h 57339"/>
                      <a:gd name="connsiteX3" fmla="*/ 27160 w 75446"/>
                      <a:gd name="connsiteY3" fmla="*/ 51303 h 57339"/>
                      <a:gd name="connsiteX4" fmla="*/ 45267 w 75446"/>
                      <a:gd name="connsiteY4" fmla="*/ 57339 h 57339"/>
                      <a:gd name="connsiteX5" fmla="*/ 69410 w 75446"/>
                      <a:gd name="connsiteY5" fmla="*/ 54321 h 57339"/>
                      <a:gd name="connsiteX6" fmla="*/ 75446 w 75446"/>
                      <a:gd name="connsiteY6" fmla="*/ 36214 h 57339"/>
                      <a:gd name="connsiteX7" fmla="*/ 54321 w 75446"/>
                      <a:gd name="connsiteY7" fmla="*/ 9053 h 57339"/>
                      <a:gd name="connsiteX8" fmla="*/ 45267 w 75446"/>
                      <a:gd name="connsiteY8" fmla="*/ 3018 h 57339"/>
                      <a:gd name="connsiteX9" fmla="*/ 0 w 75446"/>
                      <a:gd name="connsiteY9" fmla="*/ 0 h 5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46" h="57339">
                        <a:moveTo>
                          <a:pt x="0" y="0"/>
                        </a:moveTo>
                        <a:cubicBezTo>
                          <a:pt x="9208" y="15348"/>
                          <a:pt x="10580" y="15161"/>
                          <a:pt x="15089" y="33196"/>
                        </a:cubicBezTo>
                        <a:cubicBezTo>
                          <a:pt x="16095" y="37220"/>
                          <a:pt x="15806" y="41816"/>
                          <a:pt x="18107" y="45267"/>
                        </a:cubicBezTo>
                        <a:cubicBezTo>
                          <a:pt x="20119" y="48285"/>
                          <a:pt x="23846" y="49830"/>
                          <a:pt x="27160" y="51303"/>
                        </a:cubicBezTo>
                        <a:cubicBezTo>
                          <a:pt x="32974" y="53887"/>
                          <a:pt x="45267" y="57339"/>
                          <a:pt x="45267" y="57339"/>
                        </a:cubicBezTo>
                        <a:cubicBezTo>
                          <a:pt x="53315" y="56333"/>
                          <a:pt x="62766" y="58972"/>
                          <a:pt x="69410" y="54321"/>
                        </a:cubicBezTo>
                        <a:cubicBezTo>
                          <a:pt x="74622" y="50673"/>
                          <a:pt x="75446" y="36214"/>
                          <a:pt x="75446" y="36214"/>
                        </a:cubicBezTo>
                        <a:cubicBezTo>
                          <a:pt x="71005" y="14013"/>
                          <a:pt x="76695" y="23969"/>
                          <a:pt x="54321" y="9053"/>
                        </a:cubicBezTo>
                        <a:cubicBezTo>
                          <a:pt x="51303" y="7041"/>
                          <a:pt x="48708" y="4165"/>
                          <a:pt x="45267" y="3018"/>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3" name="フリーフォーム 252"/>
                  <p:cNvSpPr/>
                  <p:nvPr/>
                </p:nvSpPr>
                <p:spPr>
                  <a:xfrm>
                    <a:off x="5668060" y="1006177"/>
                    <a:ext cx="27858" cy="18252"/>
                  </a:xfrm>
                  <a:custGeom>
                    <a:avLst/>
                    <a:gdLst>
                      <a:gd name="connsiteX0" fmla="*/ 0 w 27858"/>
                      <a:gd name="connsiteY0" fmla="*/ 3163 h 18252"/>
                      <a:gd name="connsiteX1" fmla="*/ 27160 w 27858"/>
                      <a:gd name="connsiteY1" fmla="*/ 3163 h 18252"/>
                      <a:gd name="connsiteX2" fmla="*/ 24143 w 27858"/>
                      <a:gd name="connsiteY2" fmla="*/ 12216 h 18252"/>
                      <a:gd name="connsiteX3" fmla="*/ 6036 w 27858"/>
                      <a:gd name="connsiteY3" fmla="*/ 18252 h 18252"/>
                      <a:gd name="connsiteX4" fmla="*/ 0 w 27858"/>
                      <a:gd name="connsiteY4" fmla="*/ 3163 h 1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8" h="18252">
                        <a:moveTo>
                          <a:pt x="0" y="3163"/>
                        </a:moveTo>
                        <a:cubicBezTo>
                          <a:pt x="4262" y="2311"/>
                          <a:pt x="22156" y="-3508"/>
                          <a:pt x="27160" y="3163"/>
                        </a:cubicBezTo>
                        <a:cubicBezTo>
                          <a:pt x="29069" y="5708"/>
                          <a:pt x="26731" y="10367"/>
                          <a:pt x="24143" y="12216"/>
                        </a:cubicBezTo>
                        <a:cubicBezTo>
                          <a:pt x="18966" y="15914"/>
                          <a:pt x="6036" y="18252"/>
                          <a:pt x="6036" y="18252"/>
                        </a:cubicBezTo>
                        <a:lnTo>
                          <a:pt x="0" y="3163"/>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4" name="円/楕円 253"/>
                  <p:cNvSpPr/>
                  <p:nvPr/>
                </p:nvSpPr>
                <p:spPr>
                  <a:xfrm>
                    <a:off x="5714849" y="829532"/>
                    <a:ext cx="45719" cy="45719"/>
                  </a:xfrm>
                  <a:prstGeom prst="ellipse">
                    <a:avLst/>
                  </a:prstGeom>
                  <a:gradFill flip="none" rotWithShape="1">
                    <a:gsLst>
                      <a:gs pos="0">
                        <a:schemeClr val="tx1"/>
                      </a:gs>
                      <a:gs pos="50000">
                        <a:schemeClr val="tx1">
                          <a:tint val="44500"/>
                          <a:satMod val="160000"/>
                        </a:schemeClr>
                      </a:gs>
                      <a:gs pos="99000">
                        <a:schemeClr val="tx1">
                          <a:tint val="23500"/>
                          <a:satMod val="160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5" name="フリーフォーム 254"/>
                  <p:cNvSpPr/>
                  <p:nvPr/>
                </p:nvSpPr>
                <p:spPr>
                  <a:xfrm>
                    <a:off x="5637882" y="1106808"/>
                    <a:ext cx="157628" cy="331073"/>
                  </a:xfrm>
                  <a:custGeom>
                    <a:avLst/>
                    <a:gdLst>
                      <a:gd name="connsiteX0" fmla="*/ 156927 w 157628"/>
                      <a:gd name="connsiteY0" fmla="*/ 5138 h 331073"/>
                      <a:gd name="connsiteX1" fmla="*/ 150891 w 157628"/>
                      <a:gd name="connsiteY1" fmla="*/ 20227 h 331073"/>
                      <a:gd name="connsiteX2" fmla="*/ 138820 w 157628"/>
                      <a:gd name="connsiteY2" fmla="*/ 38334 h 331073"/>
                      <a:gd name="connsiteX3" fmla="*/ 129766 w 157628"/>
                      <a:gd name="connsiteY3" fmla="*/ 56441 h 331073"/>
                      <a:gd name="connsiteX4" fmla="*/ 120713 w 157628"/>
                      <a:gd name="connsiteY4" fmla="*/ 59458 h 331073"/>
                      <a:gd name="connsiteX5" fmla="*/ 111659 w 157628"/>
                      <a:gd name="connsiteY5" fmla="*/ 77565 h 331073"/>
                      <a:gd name="connsiteX6" fmla="*/ 108641 w 157628"/>
                      <a:gd name="connsiteY6" fmla="*/ 86619 h 331073"/>
                      <a:gd name="connsiteX7" fmla="*/ 99588 w 157628"/>
                      <a:gd name="connsiteY7" fmla="*/ 95672 h 331073"/>
                      <a:gd name="connsiteX8" fmla="*/ 87517 w 157628"/>
                      <a:gd name="connsiteY8" fmla="*/ 113779 h 331073"/>
                      <a:gd name="connsiteX9" fmla="*/ 81481 w 157628"/>
                      <a:gd name="connsiteY9" fmla="*/ 122833 h 331073"/>
                      <a:gd name="connsiteX10" fmla="*/ 75445 w 157628"/>
                      <a:gd name="connsiteY10" fmla="*/ 131886 h 331073"/>
                      <a:gd name="connsiteX11" fmla="*/ 63374 w 157628"/>
                      <a:gd name="connsiteY11" fmla="*/ 159046 h 331073"/>
                      <a:gd name="connsiteX12" fmla="*/ 57338 w 157628"/>
                      <a:gd name="connsiteY12" fmla="*/ 177153 h 331073"/>
                      <a:gd name="connsiteX13" fmla="*/ 51303 w 157628"/>
                      <a:gd name="connsiteY13" fmla="*/ 186207 h 331073"/>
                      <a:gd name="connsiteX14" fmla="*/ 45267 w 157628"/>
                      <a:gd name="connsiteY14" fmla="*/ 204314 h 331073"/>
                      <a:gd name="connsiteX15" fmla="*/ 36214 w 157628"/>
                      <a:gd name="connsiteY15" fmla="*/ 231474 h 331073"/>
                      <a:gd name="connsiteX16" fmla="*/ 30178 w 157628"/>
                      <a:gd name="connsiteY16" fmla="*/ 249581 h 331073"/>
                      <a:gd name="connsiteX17" fmla="*/ 24142 w 157628"/>
                      <a:gd name="connsiteY17" fmla="*/ 258635 h 331073"/>
                      <a:gd name="connsiteX18" fmla="*/ 18107 w 157628"/>
                      <a:gd name="connsiteY18" fmla="*/ 276741 h 331073"/>
                      <a:gd name="connsiteX19" fmla="*/ 6035 w 157628"/>
                      <a:gd name="connsiteY19" fmla="*/ 303902 h 331073"/>
                      <a:gd name="connsiteX20" fmla="*/ 3018 w 157628"/>
                      <a:gd name="connsiteY20" fmla="*/ 312955 h 331073"/>
                      <a:gd name="connsiteX21" fmla="*/ 0 w 157628"/>
                      <a:gd name="connsiteY21" fmla="*/ 322009 h 331073"/>
                      <a:gd name="connsiteX22" fmla="*/ 12071 w 157628"/>
                      <a:gd name="connsiteY22" fmla="*/ 322009 h 331073"/>
                      <a:gd name="connsiteX23" fmla="*/ 30178 w 157628"/>
                      <a:gd name="connsiteY23" fmla="*/ 315973 h 331073"/>
                      <a:gd name="connsiteX24" fmla="*/ 39232 w 157628"/>
                      <a:gd name="connsiteY24" fmla="*/ 312955 h 331073"/>
                      <a:gd name="connsiteX25" fmla="*/ 45267 w 157628"/>
                      <a:gd name="connsiteY25" fmla="*/ 303902 h 331073"/>
                      <a:gd name="connsiteX26" fmla="*/ 48285 w 157628"/>
                      <a:gd name="connsiteY26" fmla="*/ 294848 h 331073"/>
                      <a:gd name="connsiteX27" fmla="*/ 57338 w 157628"/>
                      <a:gd name="connsiteY27" fmla="*/ 285795 h 331073"/>
                      <a:gd name="connsiteX28" fmla="*/ 66392 w 157628"/>
                      <a:gd name="connsiteY28" fmla="*/ 267688 h 331073"/>
                      <a:gd name="connsiteX29" fmla="*/ 72428 w 157628"/>
                      <a:gd name="connsiteY29" fmla="*/ 249581 h 331073"/>
                      <a:gd name="connsiteX30" fmla="*/ 75445 w 157628"/>
                      <a:gd name="connsiteY30" fmla="*/ 240528 h 331073"/>
                      <a:gd name="connsiteX31" fmla="*/ 84499 w 157628"/>
                      <a:gd name="connsiteY31" fmla="*/ 222421 h 331073"/>
                      <a:gd name="connsiteX32" fmla="*/ 93552 w 157628"/>
                      <a:gd name="connsiteY32" fmla="*/ 204314 h 331073"/>
                      <a:gd name="connsiteX33" fmla="*/ 96570 w 157628"/>
                      <a:gd name="connsiteY33" fmla="*/ 222421 h 331073"/>
                      <a:gd name="connsiteX34" fmla="*/ 99588 w 157628"/>
                      <a:gd name="connsiteY34" fmla="*/ 246563 h 331073"/>
                      <a:gd name="connsiteX35" fmla="*/ 102606 w 157628"/>
                      <a:gd name="connsiteY35" fmla="*/ 255617 h 331073"/>
                      <a:gd name="connsiteX36" fmla="*/ 105624 w 157628"/>
                      <a:gd name="connsiteY36" fmla="*/ 270706 h 331073"/>
                      <a:gd name="connsiteX37" fmla="*/ 108641 w 157628"/>
                      <a:gd name="connsiteY37" fmla="*/ 282777 h 331073"/>
                      <a:gd name="connsiteX38" fmla="*/ 150891 w 157628"/>
                      <a:gd name="connsiteY38" fmla="*/ 279759 h 331073"/>
                      <a:gd name="connsiteX39" fmla="*/ 153909 w 157628"/>
                      <a:gd name="connsiteY39" fmla="*/ 128868 h 331073"/>
                      <a:gd name="connsiteX40" fmla="*/ 156927 w 157628"/>
                      <a:gd name="connsiteY40" fmla="*/ 116797 h 331073"/>
                      <a:gd name="connsiteX41" fmla="*/ 156927 w 157628"/>
                      <a:gd name="connsiteY41" fmla="*/ 5138 h 33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628" h="331073">
                        <a:moveTo>
                          <a:pt x="156927" y="5138"/>
                        </a:moveTo>
                        <a:cubicBezTo>
                          <a:pt x="155921" y="-10957"/>
                          <a:pt x="153485" y="15471"/>
                          <a:pt x="150891" y="20227"/>
                        </a:cubicBezTo>
                        <a:cubicBezTo>
                          <a:pt x="147417" y="26595"/>
                          <a:pt x="141114" y="31452"/>
                          <a:pt x="138820" y="38334"/>
                        </a:cubicBezTo>
                        <a:cubicBezTo>
                          <a:pt x="136832" y="44298"/>
                          <a:pt x="135084" y="52187"/>
                          <a:pt x="129766" y="56441"/>
                        </a:cubicBezTo>
                        <a:cubicBezTo>
                          <a:pt x="127282" y="58428"/>
                          <a:pt x="123731" y="58452"/>
                          <a:pt x="120713" y="59458"/>
                        </a:cubicBezTo>
                        <a:cubicBezTo>
                          <a:pt x="113127" y="82216"/>
                          <a:pt x="123360" y="54164"/>
                          <a:pt x="111659" y="77565"/>
                        </a:cubicBezTo>
                        <a:cubicBezTo>
                          <a:pt x="110236" y="80410"/>
                          <a:pt x="110406" y="83972"/>
                          <a:pt x="108641" y="86619"/>
                        </a:cubicBezTo>
                        <a:cubicBezTo>
                          <a:pt x="106274" y="90170"/>
                          <a:pt x="102208" y="92303"/>
                          <a:pt x="99588" y="95672"/>
                        </a:cubicBezTo>
                        <a:cubicBezTo>
                          <a:pt x="95135" y="101398"/>
                          <a:pt x="91541" y="107743"/>
                          <a:pt x="87517" y="113779"/>
                        </a:cubicBezTo>
                        <a:lnTo>
                          <a:pt x="81481" y="122833"/>
                        </a:lnTo>
                        <a:lnTo>
                          <a:pt x="75445" y="131886"/>
                        </a:lnTo>
                        <a:cubicBezTo>
                          <a:pt x="68263" y="153434"/>
                          <a:pt x="72939" y="144700"/>
                          <a:pt x="63374" y="159046"/>
                        </a:cubicBezTo>
                        <a:cubicBezTo>
                          <a:pt x="61362" y="165082"/>
                          <a:pt x="60867" y="171859"/>
                          <a:pt x="57338" y="177153"/>
                        </a:cubicBezTo>
                        <a:cubicBezTo>
                          <a:pt x="55326" y="180171"/>
                          <a:pt x="52776" y="182893"/>
                          <a:pt x="51303" y="186207"/>
                        </a:cubicBezTo>
                        <a:cubicBezTo>
                          <a:pt x="48719" y="192021"/>
                          <a:pt x="47279" y="198278"/>
                          <a:pt x="45267" y="204314"/>
                        </a:cubicBezTo>
                        <a:lnTo>
                          <a:pt x="36214" y="231474"/>
                        </a:lnTo>
                        <a:cubicBezTo>
                          <a:pt x="36214" y="231475"/>
                          <a:pt x="30179" y="249580"/>
                          <a:pt x="30178" y="249581"/>
                        </a:cubicBezTo>
                        <a:lnTo>
                          <a:pt x="24142" y="258635"/>
                        </a:lnTo>
                        <a:cubicBezTo>
                          <a:pt x="22130" y="264670"/>
                          <a:pt x="21636" y="271448"/>
                          <a:pt x="18107" y="276741"/>
                        </a:cubicBezTo>
                        <a:cubicBezTo>
                          <a:pt x="8543" y="291088"/>
                          <a:pt x="13217" y="282356"/>
                          <a:pt x="6035" y="303902"/>
                        </a:cubicBezTo>
                        <a:lnTo>
                          <a:pt x="3018" y="312955"/>
                        </a:lnTo>
                        <a:lnTo>
                          <a:pt x="0" y="322009"/>
                        </a:lnTo>
                        <a:cubicBezTo>
                          <a:pt x="5421" y="338270"/>
                          <a:pt x="-644" y="329073"/>
                          <a:pt x="12071" y="322009"/>
                        </a:cubicBezTo>
                        <a:cubicBezTo>
                          <a:pt x="17633" y="318919"/>
                          <a:pt x="24142" y="317985"/>
                          <a:pt x="30178" y="315973"/>
                        </a:cubicBezTo>
                        <a:lnTo>
                          <a:pt x="39232" y="312955"/>
                        </a:lnTo>
                        <a:cubicBezTo>
                          <a:pt x="41244" y="309937"/>
                          <a:pt x="43645" y="307146"/>
                          <a:pt x="45267" y="303902"/>
                        </a:cubicBezTo>
                        <a:cubicBezTo>
                          <a:pt x="46690" y="301057"/>
                          <a:pt x="46520" y="297495"/>
                          <a:pt x="48285" y="294848"/>
                        </a:cubicBezTo>
                        <a:cubicBezTo>
                          <a:pt x="50652" y="291297"/>
                          <a:pt x="54320" y="288813"/>
                          <a:pt x="57338" y="285795"/>
                        </a:cubicBezTo>
                        <a:cubicBezTo>
                          <a:pt x="68344" y="252778"/>
                          <a:pt x="50792" y="302785"/>
                          <a:pt x="66392" y="267688"/>
                        </a:cubicBezTo>
                        <a:cubicBezTo>
                          <a:pt x="68976" y="261874"/>
                          <a:pt x="70416" y="255617"/>
                          <a:pt x="72428" y="249581"/>
                        </a:cubicBezTo>
                        <a:cubicBezTo>
                          <a:pt x="73434" y="246563"/>
                          <a:pt x="73681" y="243175"/>
                          <a:pt x="75445" y="240528"/>
                        </a:cubicBezTo>
                        <a:cubicBezTo>
                          <a:pt x="92738" y="214588"/>
                          <a:pt x="72009" y="247402"/>
                          <a:pt x="84499" y="222421"/>
                        </a:cubicBezTo>
                        <a:cubicBezTo>
                          <a:pt x="96199" y="199021"/>
                          <a:pt x="85966" y="227069"/>
                          <a:pt x="93552" y="204314"/>
                        </a:cubicBezTo>
                        <a:cubicBezTo>
                          <a:pt x="94558" y="210350"/>
                          <a:pt x="95705" y="216364"/>
                          <a:pt x="96570" y="222421"/>
                        </a:cubicBezTo>
                        <a:cubicBezTo>
                          <a:pt x="97717" y="230449"/>
                          <a:pt x="98137" y="238584"/>
                          <a:pt x="99588" y="246563"/>
                        </a:cubicBezTo>
                        <a:cubicBezTo>
                          <a:pt x="100157" y="249693"/>
                          <a:pt x="101834" y="252531"/>
                          <a:pt x="102606" y="255617"/>
                        </a:cubicBezTo>
                        <a:cubicBezTo>
                          <a:pt x="103850" y="260593"/>
                          <a:pt x="104511" y="265699"/>
                          <a:pt x="105624" y="270706"/>
                        </a:cubicBezTo>
                        <a:cubicBezTo>
                          <a:pt x="106524" y="274755"/>
                          <a:pt x="107635" y="278753"/>
                          <a:pt x="108641" y="282777"/>
                        </a:cubicBezTo>
                        <a:cubicBezTo>
                          <a:pt x="122724" y="281771"/>
                          <a:pt x="146907" y="293304"/>
                          <a:pt x="150891" y="279759"/>
                        </a:cubicBezTo>
                        <a:cubicBezTo>
                          <a:pt x="165086" y="231496"/>
                          <a:pt x="152047" y="179141"/>
                          <a:pt x="153909" y="128868"/>
                        </a:cubicBezTo>
                        <a:cubicBezTo>
                          <a:pt x="154063" y="124723"/>
                          <a:pt x="156779" y="120942"/>
                          <a:pt x="156927" y="116797"/>
                        </a:cubicBezTo>
                        <a:cubicBezTo>
                          <a:pt x="157789" y="92670"/>
                          <a:pt x="157933" y="21233"/>
                          <a:pt x="156927" y="5138"/>
                        </a:cubicBezTo>
                        <a:close/>
                      </a:path>
                    </a:pathLst>
                  </a:custGeom>
                  <a:gradFill flip="none" rotWithShape="1">
                    <a:gsLst>
                      <a:gs pos="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lin ang="12000000" scaled="0"/>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6" name="フリーフォーム 255"/>
                  <p:cNvSpPr/>
                  <p:nvPr/>
                </p:nvSpPr>
                <p:spPr>
                  <a:xfrm>
                    <a:off x="5794357" y="1267167"/>
                    <a:ext cx="181521" cy="101293"/>
                  </a:xfrm>
                  <a:custGeom>
                    <a:avLst/>
                    <a:gdLst>
                      <a:gd name="connsiteX0" fmla="*/ 3469 w 181521"/>
                      <a:gd name="connsiteY0" fmla="*/ 1705 h 101293"/>
                      <a:gd name="connsiteX1" fmla="*/ 18559 w 181521"/>
                      <a:gd name="connsiteY1" fmla="*/ 13777 h 101293"/>
                      <a:gd name="connsiteX2" fmla="*/ 24594 w 181521"/>
                      <a:gd name="connsiteY2" fmla="*/ 22830 h 101293"/>
                      <a:gd name="connsiteX3" fmla="*/ 42701 w 181521"/>
                      <a:gd name="connsiteY3" fmla="*/ 34901 h 101293"/>
                      <a:gd name="connsiteX4" fmla="*/ 51755 w 181521"/>
                      <a:gd name="connsiteY4" fmla="*/ 40937 h 101293"/>
                      <a:gd name="connsiteX5" fmla="*/ 69861 w 181521"/>
                      <a:gd name="connsiteY5" fmla="*/ 46973 h 101293"/>
                      <a:gd name="connsiteX6" fmla="*/ 78915 w 181521"/>
                      <a:gd name="connsiteY6" fmla="*/ 49990 h 101293"/>
                      <a:gd name="connsiteX7" fmla="*/ 103058 w 181521"/>
                      <a:gd name="connsiteY7" fmla="*/ 56026 h 101293"/>
                      <a:gd name="connsiteX8" fmla="*/ 112111 w 181521"/>
                      <a:gd name="connsiteY8" fmla="*/ 59044 h 101293"/>
                      <a:gd name="connsiteX9" fmla="*/ 154360 w 181521"/>
                      <a:gd name="connsiteY9" fmla="*/ 71115 h 101293"/>
                      <a:gd name="connsiteX10" fmla="*/ 181521 w 181521"/>
                      <a:gd name="connsiteY10" fmla="*/ 86204 h 101293"/>
                      <a:gd name="connsiteX11" fmla="*/ 139271 w 181521"/>
                      <a:gd name="connsiteY11" fmla="*/ 95258 h 101293"/>
                      <a:gd name="connsiteX12" fmla="*/ 115129 w 181521"/>
                      <a:gd name="connsiteY12" fmla="*/ 101293 h 101293"/>
                      <a:gd name="connsiteX13" fmla="*/ 72879 w 181521"/>
                      <a:gd name="connsiteY13" fmla="*/ 95258 h 101293"/>
                      <a:gd name="connsiteX14" fmla="*/ 54772 w 181521"/>
                      <a:gd name="connsiteY14" fmla="*/ 89222 h 101293"/>
                      <a:gd name="connsiteX15" fmla="*/ 27612 w 181521"/>
                      <a:gd name="connsiteY15" fmla="*/ 71115 h 101293"/>
                      <a:gd name="connsiteX16" fmla="*/ 18559 w 181521"/>
                      <a:gd name="connsiteY16" fmla="*/ 65080 h 101293"/>
                      <a:gd name="connsiteX17" fmla="*/ 9505 w 181521"/>
                      <a:gd name="connsiteY17" fmla="*/ 62062 h 101293"/>
                      <a:gd name="connsiteX18" fmla="*/ 3469 w 181521"/>
                      <a:gd name="connsiteY18" fmla="*/ 53008 h 101293"/>
                      <a:gd name="connsiteX19" fmla="*/ 3469 w 181521"/>
                      <a:gd name="connsiteY19" fmla="*/ 1705 h 10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521" h="101293">
                        <a:moveTo>
                          <a:pt x="3469" y="1705"/>
                        </a:moveTo>
                        <a:cubicBezTo>
                          <a:pt x="5984" y="-4834"/>
                          <a:pt x="14004" y="9222"/>
                          <a:pt x="18559" y="13777"/>
                        </a:cubicBezTo>
                        <a:cubicBezTo>
                          <a:pt x="21123" y="16341"/>
                          <a:pt x="21865" y="20442"/>
                          <a:pt x="24594" y="22830"/>
                        </a:cubicBezTo>
                        <a:cubicBezTo>
                          <a:pt x="30053" y="27607"/>
                          <a:pt x="36665" y="30877"/>
                          <a:pt x="42701" y="34901"/>
                        </a:cubicBezTo>
                        <a:cubicBezTo>
                          <a:pt x="45719" y="36913"/>
                          <a:pt x="48314" y="39790"/>
                          <a:pt x="51755" y="40937"/>
                        </a:cubicBezTo>
                        <a:lnTo>
                          <a:pt x="69861" y="46973"/>
                        </a:lnTo>
                        <a:cubicBezTo>
                          <a:pt x="72879" y="47979"/>
                          <a:pt x="75829" y="49218"/>
                          <a:pt x="78915" y="49990"/>
                        </a:cubicBezTo>
                        <a:cubicBezTo>
                          <a:pt x="86963" y="52002"/>
                          <a:pt x="95188" y="53403"/>
                          <a:pt x="103058" y="56026"/>
                        </a:cubicBezTo>
                        <a:cubicBezTo>
                          <a:pt x="106076" y="57032"/>
                          <a:pt x="109042" y="58207"/>
                          <a:pt x="112111" y="59044"/>
                        </a:cubicBezTo>
                        <a:cubicBezTo>
                          <a:pt x="115513" y="59972"/>
                          <a:pt x="149024" y="67558"/>
                          <a:pt x="154360" y="71115"/>
                        </a:cubicBezTo>
                        <a:cubicBezTo>
                          <a:pt x="175114" y="84951"/>
                          <a:pt x="165585" y="80892"/>
                          <a:pt x="181521" y="86204"/>
                        </a:cubicBezTo>
                        <a:cubicBezTo>
                          <a:pt x="162466" y="98907"/>
                          <a:pt x="178396" y="90367"/>
                          <a:pt x="139271" y="95258"/>
                        </a:cubicBezTo>
                        <a:cubicBezTo>
                          <a:pt x="127621" y="96714"/>
                          <a:pt x="124981" y="98010"/>
                          <a:pt x="115129" y="101293"/>
                        </a:cubicBezTo>
                        <a:cubicBezTo>
                          <a:pt x="94156" y="99196"/>
                          <a:pt x="89289" y="100181"/>
                          <a:pt x="72879" y="95258"/>
                        </a:cubicBezTo>
                        <a:cubicBezTo>
                          <a:pt x="66785" y="93430"/>
                          <a:pt x="54772" y="89222"/>
                          <a:pt x="54772" y="89222"/>
                        </a:cubicBezTo>
                        <a:lnTo>
                          <a:pt x="27612" y="71115"/>
                        </a:lnTo>
                        <a:cubicBezTo>
                          <a:pt x="24594" y="69103"/>
                          <a:pt x="22000" y="66227"/>
                          <a:pt x="18559" y="65080"/>
                        </a:cubicBezTo>
                        <a:lnTo>
                          <a:pt x="9505" y="62062"/>
                        </a:lnTo>
                        <a:cubicBezTo>
                          <a:pt x="7493" y="59044"/>
                          <a:pt x="4942" y="56323"/>
                          <a:pt x="3469" y="53008"/>
                        </a:cubicBezTo>
                        <a:cubicBezTo>
                          <a:pt x="-2884" y="38713"/>
                          <a:pt x="954" y="8244"/>
                          <a:pt x="3469" y="1705"/>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7" name="フリーフォーム 256"/>
                  <p:cNvSpPr/>
                  <p:nvPr/>
                </p:nvSpPr>
                <p:spPr>
                  <a:xfrm>
                    <a:off x="5671078" y="1196348"/>
                    <a:ext cx="42249" cy="108738"/>
                  </a:xfrm>
                  <a:custGeom>
                    <a:avLst/>
                    <a:gdLst>
                      <a:gd name="connsiteX0" fmla="*/ 15089 w 42249"/>
                      <a:gd name="connsiteY0" fmla="*/ 12168 h 108738"/>
                      <a:gd name="connsiteX1" fmla="*/ 30178 w 42249"/>
                      <a:gd name="connsiteY1" fmla="*/ 6132 h 108738"/>
                      <a:gd name="connsiteX2" fmla="*/ 39232 w 42249"/>
                      <a:gd name="connsiteY2" fmla="*/ 97 h 108738"/>
                      <a:gd name="connsiteX3" fmla="*/ 42249 w 42249"/>
                      <a:gd name="connsiteY3" fmla="*/ 9150 h 108738"/>
                      <a:gd name="connsiteX4" fmla="*/ 39232 w 42249"/>
                      <a:gd name="connsiteY4" fmla="*/ 36310 h 108738"/>
                      <a:gd name="connsiteX5" fmla="*/ 33196 w 42249"/>
                      <a:gd name="connsiteY5" fmla="*/ 63471 h 108738"/>
                      <a:gd name="connsiteX6" fmla="*/ 27160 w 42249"/>
                      <a:gd name="connsiteY6" fmla="*/ 72524 h 108738"/>
                      <a:gd name="connsiteX7" fmla="*/ 18107 w 42249"/>
                      <a:gd name="connsiteY7" fmla="*/ 99685 h 108738"/>
                      <a:gd name="connsiteX8" fmla="*/ 15089 w 42249"/>
                      <a:gd name="connsiteY8" fmla="*/ 108738 h 108738"/>
                      <a:gd name="connsiteX9" fmla="*/ 9053 w 42249"/>
                      <a:gd name="connsiteY9" fmla="*/ 90631 h 108738"/>
                      <a:gd name="connsiteX10" fmla="*/ 6036 w 42249"/>
                      <a:gd name="connsiteY10" fmla="*/ 81578 h 108738"/>
                      <a:gd name="connsiteX11" fmla="*/ 0 w 42249"/>
                      <a:gd name="connsiteY11" fmla="*/ 57435 h 108738"/>
                      <a:gd name="connsiteX12" fmla="*/ 15089 w 42249"/>
                      <a:gd name="connsiteY12" fmla="*/ 12168 h 10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49" h="108738">
                        <a:moveTo>
                          <a:pt x="15089" y="12168"/>
                        </a:moveTo>
                        <a:cubicBezTo>
                          <a:pt x="20119" y="3617"/>
                          <a:pt x="25333" y="8555"/>
                          <a:pt x="30178" y="6132"/>
                        </a:cubicBezTo>
                        <a:cubicBezTo>
                          <a:pt x="33422" y="4510"/>
                          <a:pt x="35713" y="-783"/>
                          <a:pt x="39232" y="97"/>
                        </a:cubicBezTo>
                        <a:cubicBezTo>
                          <a:pt x="42318" y="869"/>
                          <a:pt x="41243" y="6132"/>
                          <a:pt x="42249" y="9150"/>
                        </a:cubicBezTo>
                        <a:cubicBezTo>
                          <a:pt x="41243" y="18203"/>
                          <a:pt x="40436" y="27281"/>
                          <a:pt x="39232" y="36310"/>
                        </a:cubicBezTo>
                        <a:cubicBezTo>
                          <a:pt x="38389" y="42631"/>
                          <a:pt x="36746" y="56371"/>
                          <a:pt x="33196" y="63471"/>
                        </a:cubicBezTo>
                        <a:cubicBezTo>
                          <a:pt x="31574" y="66715"/>
                          <a:pt x="29172" y="69506"/>
                          <a:pt x="27160" y="72524"/>
                        </a:cubicBezTo>
                        <a:lnTo>
                          <a:pt x="18107" y="99685"/>
                        </a:lnTo>
                        <a:lnTo>
                          <a:pt x="15089" y="108738"/>
                        </a:lnTo>
                        <a:lnTo>
                          <a:pt x="9053" y="90631"/>
                        </a:lnTo>
                        <a:cubicBezTo>
                          <a:pt x="8047" y="87613"/>
                          <a:pt x="6660" y="84697"/>
                          <a:pt x="6036" y="81578"/>
                        </a:cubicBezTo>
                        <a:cubicBezTo>
                          <a:pt x="2394" y="63370"/>
                          <a:pt x="4640" y="71355"/>
                          <a:pt x="0" y="57435"/>
                        </a:cubicBezTo>
                        <a:cubicBezTo>
                          <a:pt x="3205" y="18980"/>
                          <a:pt x="10059" y="20719"/>
                          <a:pt x="15089" y="1216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8" name="フリーフォーム 257"/>
                  <p:cNvSpPr/>
                  <p:nvPr/>
                </p:nvSpPr>
                <p:spPr>
                  <a:xfrm>
                    <a:off x="5794726" y="1209859"/>
                    <a:ext cx="160944" cy="111036"/>
                  </a:xfrm>
                  <a:custGeom>
                    <a:avLst/>
                    <a:gdLst>
                      <a:gd name="connsiteX0" fmla="*/ 9136 w 160944"/>
                      <a:gd name="connsiteY0" fmla="*/ 1675 h 111036"/>
                      <a:gd name="connsiteX1" fmla="*/ 24225 w 160944"/>
                      <a:gd name="connsiteY1" fmla="*/ 10728 h 111036"/>
                      <a:gd name="connsiteX2" fmla="*/ 33279 w 160944"/>
                      <a:gd name="connsiteY2" fmla="*/ 16764 h 111036"/>
                      <a:gd name="connsiteX3" fmla="*/ 39314 w 160944"/>
                      <a:gd name="connsiteY3" fmla="*/ 25817 h 111036"/>
                      <a:gd name="connsiteX4" fmla="*/ 57421 w 160944"/>
                      <a:gd name="connsiteY4" fmla="*/ 34871 h 111036"/>
                      <a:gd name="connsiteX5" fmla="*/ 66475 w 160944"/>
                      <a:gd name="connsiteY5" fmla="*/ 40906 h 111036"/>
                      <a:gd name="connsiteX6" fmla="*/ 75528 w 160944"/>
                      <a:gd name="connsiteY6" fmla="*/ 43924 h 111036"/>
                      <a:gd name="connsiteX7" fmla="*/ 84582 w 160944"/>
                      <a:gd name="connsiteY7" fmla="*/ 49960 h 111036"/>
                      <a:gd name="connsiteX8" fmla="*/ 93635 w 160944"/>
                      <a:gd name="connsiteY8" fmla="*/ 52978 h 111036"/>
                      <a:gd name="connsiteX9" fmla="*/ 102689 w 160944"/>
                      <a:gd name="connsiteY9" fmla="*/ 59013 h 111036"/>
                      <a:gd name="connsiteX10" fmla="*/ 120795 w 160944"/>
                      <a:gd name="connsiteY10" fmla="*/ 65049 h 111036"/>
                      <a:gd name="connsiteX11" fmla="*/ 138902 w 160944"/>
                      <a:gd name="connsiteY11" fmla="*/ 77120 h 111036"/>
                      <a:gd name="connsiteX12" fmla="*/ 157009 w 160944"/>
                      <a:gd name="connsiteY12" fmla="*/ 86174 h 111036"/>
                      <a:gd name="connsiteX13" fmla="*/ 157009 w 160944"/>
                      <a:gd name="connsiteY13" fmla="*/ 110316 h 111036"/>
                      <a:gd name="connsiteX14" fmla="*/ 144938 w 160944"/>
                      <a:gd name="connsiteY14" fmla="*/ 107298 h 111036"/>
                      <a:gd name="connsiteX15" fmla="*/ 96653 w 160944"/>
                      <a:gd name="connsiteY15" fmla="*/ 104281 h 111036"/>
                      <a:gd name="connsiteX16" fmla="*/ 75528 w 160944"/>
                      <a:gd name="connsiteY16" fmla="*/ 98245 h 111036"/>
                      <a:gd name="connsiteX17" fmla="*/ 57421 w 160944"/>
                      <a:gd name="connsiteY17" fmla="*/ 86174 h 111036"/>
                      <a:gd name="connsiteX18" fmla="*/ 48368 w 160944"/>
                      <a:gd name="connsiteY18" fmla="*/ 80138 h 111036"/>
                      <a:gd name="connsiteX19" fmla="*/ 39314 w 160944"/>
                      <a:gd name="connsiteY19" fmla="*/ 77120 h 111036"/>
                      <a:gd name="connsiteX20" fmla="*/ 21207 w 160944"/>
                      <a:gd name="connsiteY20" fmla="*/ 68067 h 111036"/>
                      <a:gd name="connsiteX21" fmla="*/ 6118 w 160944"/>
                      <a:gd name="connsiteY21" fmla="*/ 55995 h 111036"/>
                      <a:gd name="connsiteX22" fmla="*/ 83 w 160944"/>
                      <a:gd name="connsiteY22" fmla="*/ 46942 h 111036"/>
                      <a:gd name="connsiteX23" fmla="*/ 9136 w 160944"/>
                      <a:gd name="connsiteY23" fmla="*/ 1675 h 11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944" h="111036">
                        <a:moveTo>
                          <a:pt x="9136" y="1675"/>
                        </a:moveTo>
                        <a:cubicBezTo>
                          <a:pt x="13160" y="-4361"/>
                          <a:pt x="19251" y="7619"/>
                          <a:pt x="24225" y="10728"/>
                        </a:cubicBezTo>
                        <a:cubicBezTo>
                          <a:pt x="27301" y="12650"/>
                          <a:pt x="30714" y="14199"/>
                          <a:pt x="33279" y="16764"/>
                        </a:cubicBezTo>
                        <a:cubicBezTo>
                          <a:pt x="35843" y="19328"/>
                          <a:pt x="36750" y="23253"/>
                          <a:pt x="39314" y="25817"/>
                        </a:cubicBezTo>
                        <a:cubicBezTo>
                          <a:pt x="47961" y="34464"/>
                          <a:pt x="47605" y="29963"/>
                          <a:pt x="57421" y="34871"/>
                        </a:cubicBezTo>
                        <a:cubicBezTo>
                          <a:pt x="60665" y="36493"/>
                          <a:pt x="63231" y="39284"/>
                          <a:pt x="66475" y="40906"/>
                        </a:cubicBezTo>
                        <a:cubicBezTo>
                          <a:pt x="69320" y="42328"/>
                          <a:pt x="72683" y="42501"/>
                          <a:pt x="75528" y="43924"/>
                        </a:cubicBezTo>
                        <a:cubicBezTo>
                          <a:pt x="78772" y="45546"/>
                          <a:pt x="81338" y="48338"/>
                          <a:pt x="84582" y="49960"/>
                        </a:cubicBezTo>
                        <a:cubicBezTo>
                          <a:pt x="87427" y="51383"/>
                          <a:pt x="90790" y="51556"/>
                          <a:pt x="93635" y="52978"/>
                        </a:cubicBezTo>
                        <a:cubicBezTo>
                          <a:pt x="96879" y="54600"/>
                          <a:pt x="99375" y="57540"/>
                          <a:pt x="102689" y="59013"/>
                        </a:cubicBezTo>
                        <a:cubicBezTo>
                          <a:pt x="108503" y="61597"/>
                          <a:pt x="120795" y="65049"/>
                          <a:pt x="120795" y="65049"/>
                        </a:cubicBezTo>
                        <a:cubicBezTo>
                          <a:pt x="137959" y="82211"/>
                          <a:pt x="121432" y="68384"/>
                          <a:pt x="138902" y="77120"/>
                        </a:cubicBezTo>
                        <a:cubicBezTo>
                          <a:pt x="162302" y="88821"/>
                          <a:pt x="134255" y="78588"/>
                          <a:pt x="157009" y="86174"/>
                        </a:cubicBezTo>
                        <a:cubicBezTo>
                          <a:pt x="159153" y="92605"/>
                          <a:pt x="164676" y="104182"/>
                          <a:pt x="157009" y="110316"/>
                        </a:cubicBezTo>
                        <a:cubicBezTo>
                          <a:pt x="153770" y="112907"/>
                          <a:pt x="149065" y="107711"/>
                          <a:pt x="144938" y="107298"/>
                        </a:cubicBezTo>
                        <a:cubicBezTo>
                          <a:pt x="128892" y="105694"/>
                          <a:pt x="112748" y="105287"/>
                          <a:pt x="96653" y="104281"/>
                        </a:cubicBezTo>
                        <a:cubicBezTo>
                          <a:pt x="93812" y="103571"/>
                          <a:pt x="79070" y="100213"/>
                          <a:pt x="75528" y="98245"/>
                        </a:cubicBezTo>
                        <a:cubicBezTo>
                          <a:pt x="69187" y="94722"/>
                          <a:pt x="63457" y="90198"/>
                          <a:pt x="57421" y="86174"/>
                        </a:cubicBezTo>
                        <a:cubicBezTo>
                          <a:pt x="54403" y="84162"/>
                          <a:pt x="51809" y="81285"/>
                          <a:pt x="48368" y="80138"/>
                        </a:cubicBezTo>
                        <a:cubicBezTo>
                          <a:pt x="45350" y="79132"/>
                          <a:pt x="42159" y="78543"/>
                          <a:pt x="39314" y="77120"/>
                        </a:cubicBezTo>
                        <a:cubicBezTo>
                          <a:pt x="15913" y="65420"/>
                          <a:pt x="43966" y="75653"/>
                          <a:pt x="21207" y="68067"/>
                        </a:cubicBezTo>
                        <a:cubicBezTo>
                          <a:pt x="3914" y="42124"/>
                          <a:pt x="26939" y="72652"/>
                          <a:pt x="6118" y="55995"/>
                        </a:cubicBezTo>
                        <a:cubicBezTo>
                          <a:pt x="3286" y="53729"/>
                          <a:pt x="2259" y="49843"/>
                          <a:pt x="83" y="46942"/>
                        </a:cubicBezTo>
                        <a:cubicBezTo>
                          <a:pt x="-771" y="45804"/>
                          <a:pt x="5112" y="7711"/>
                          <a:pt x="9136" y="1675"/>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9" name="フリーフォーム 258"/>
                  <p:cNvSpPr/>
                  <p:nvPr/>
                </p:nvSpPr>
                <p:spPr>
                  <a:xfrm>
                    <a:off x="5960789" y="1299050"/>
                    <a:ext cx="570368" cy="710309"/>
                  </a:xfrm>
                  <a:custGeom>
                    <a:avLst/>
                    <a:gdLst>
                      <a:gd name="connsiteX0" fmla="*/ 0 w 570368"/>
                      <a:gd name="connsiteY0" fmla="*/ 3018 h 710309"/>
                      <a:gd name="connsiteX1" fmla="*/ 15089 w 570368"/>
                      <a:gd name="connsiteY1" fmla="*/ 0 h 710309"/>
                      <a:gd name="connsiteX2" fmla="*/ 48285 w 570368"/>
                      <a:gd name="connsiteY2" fmla="*/ 6036 h 710309"/>
                      <a:gd name="connsiteX3" fmla="*/ 78463 w 570368"/>
                      <a:gd name="connsiteY3" fmla="*/ 9054 h 710309"/>
                      <a:gd name="connsiteX4" fmla="*/ 108641 w 570368"/>
                      <a:gd name="connsiteY4" fmla="*/ 18107 h 710309"/>
                      <a:gd name="connsiteX5" fmla="*/ 117695 w 570368"/>
                      <a:gd name="connsiteY5" fmla="*/ 21125 h 710309"/>
                      <a:gd name="connsiteX6" fmla="*/ 147873 w 570368"/>
                      <a:gd name="connsiteY6" fmla="*/ 18107 h 710309"/>
                      <a:gd name="connsiteX7" fmla="*/ 165980 w 570368"/>
                      <a:gd name="connsiteY7" fmla="*/ 12072 h 710309"/>
                      <a:gd name="connsiteX8" fmla="*/ 229354 w 570368"/>
                      <a:gd name="connsiteY8" fmla="*/ 15090 h 710309"/>
                      <a:gd name="connsiteX9" fmla="*/ 244443 w 570368"/>
                      <a:gd name="connsiteY9" fmla="*/ 18107 h 710309"/>
                      <a:gd name="connsiteX10" fmla="*/ 265568 w 570368"/>
                      <a:gd name="connsiteY10" fmla="*/ 21125 h 710309"/>
                      <a:gd name="connsiteX11" fmla="*/ 304800 w 570368"/>
                      <a:gd name="connsiteY11" fmla="*/ 27161 h 710309"/>
                      <a:gd name="connsiteX12" fmla="*/ 341014 w 570368"/>
                      <a:gd name="connsiteY12" fmla="*/ 39232 h 710309"/>
                      <a:gd name="connsiteX13" fmla="*/ 350067 w 570368"/>
                      <a:gd name="connsiteY13" fmla="*/ 42250 h 710309"/>
                      <a:gd name="connsiteX14" fmla="*/ 359121 w 570368"/>
                      <a:gd name="connsiteY14" fmla="*/ 45268 h 710309"/>
                      <a:gd name="connsiteX15" fmla="*/ 386281 w 570368"/>
                      <a:gd name="connsiteY15" fmla="*/ 60357 h 710309"/>
                      <a:gd name="connsiteX16" fmla="*/ 392317 w 570368"/>
                      <a:gd name="connsiteY16" fmla="*/ 69410 h 710309"/>
                      <a:gd name="connsiteX17" fmla="*/ 401370 w 570368"/>
                      <a:gd name="connsiteY17" fmla="*/ 72428 h 710309"/>
                      <a:gd name="connsiteX18" fmla="*/ 410424 w 570368"/>
                      <a:gd name="connsiteY18" fmla="*/ 78464 h 710309"/>
                      <a:gd name="connsiteX19" fmla="*/ 428530 w 570368"/>
                      <a:gd name="connsiteY19" fmla="*/ 96571 h 710309"/>
                      <a:gd name="connsiteX20" fmla="*/ 434566 w 570368"/>
                      <a:gd name="connsiteY20" fmla="*/ 105624 h 710309"/>
                      <a:gd name="connsiteX21" fmla="*/ 443620 w 570368"/>
                      <a:gd name="connsiteY21" fmla="*/ 111660 h 710309"/>
                      <a:gd name="connsiteX22" fmla="*/ 449655 w 570368"/>
                      <a:gd name="connsiteY22" fmla="*/ 120713 h 710309"/>
                      <a:gd name="connsiteX23" fmla="*/ 458709 w 570368"/>
                      <a:gd name="connsiteY23" fmla="*/ 126749 h 710309"/>
                      <a:gd name="connsiteX24" fmla="*/ 467762 w 570368"/>
                      <a:gd name="connsiteY24" fmla="*/ 135802 h 710309"/>
                      <a:gd name="connsiteX25" fmla="*/ 482851 w 570368"/>
                      <a:gd name="connsiteY25" fmla="*/ 162963 h 710309"/>
                      <a:gd name="connsiteX26" fmla="*/ 488887 w 570368"/>
                      <a:gd name="connsiteY26" fmla="*/ 172016 h 710309"/>
                      <a:gd name="connsiteX27" fmla="*/ 494923 w 570368"/>
                      <a:gd name="connsiteY27" fmla="*/ 190123 h 710309"/>
                      <a:gd name="connsiteX28" fmla="*/ 497940 w 570368"/>
                      <a:gd name="connsiteY28" fmla="*/ 202195 h 710309"/>
                      <a:gd name="connsiteX29" fmla="*/ 503976 w 570368"/>
                      <a:gd name="connsiteY29" fmla="*/ 220301 h 710309"/>
                      <a:gd name="connsiteX30" fmla="*/ 506994 w 570368"/>
                      <a:gd name="connsiteY30" fmla="*/ 229355 h 710309"/>
                      <a:gd name="connsiteX31" fmla="*/ 510012 w 570368"/>
                      <a:gd name="connsiteY31" fmla="*/ 241426 h 710309"/>
                      <a:gd name="connsiteX32" fmla="*/ 513029 w 570368"/>
                      <a:gd name="connsiteY32" fmla="*/ 250480 h 710309"/>
                      <a:gd name="connsiteX33" fmla="*/ 516047 w 570368"/>
                      <a:gd name="connsiteY33" fmla="*/ 265569 h 710309"/>
                      <a:gd name="connsiteX34" fmla="*/ 519065 w 570368"/>
                      <a:gd name="connsiteY34" fmla="*/ 277640 h 710309"/>
                      <a:gd name="connsiteX35" fmla="*/ 522083 w 570368"/>
                      <a:gd name="connsiteY35" fmla="*/ 298765 h 710309"/>
                      <a:gd name="connsiteX36" fmla="*/ 528119 w 570368"/>
                      <a:gd name="connsiteY36" fmla="*/ 328943 h 710309"/>
                      <a:gd name="connsiteX37" fmla="*/ 534154 w 570368"/>
                      <a:gd name="connsiteY37" fmla="*/ 377228 h 710309"/>
                      <a:gd name="connsiteX38" fmla="*/ 531136 w 570368"/>
                      <a:gd name="connsiteY38" fmla="*/ 455692 h 710309"/>
                      <a:gd name="connsiteX39" fmla="*/ 528119 w 570368"/>
                      <a:gd name="connsiteY39" fmla="*/ 473799 h 710309"/>
                      <a:gd name="connsiteX40" fmla="*/ 531136 w 570368"/>
                      <a:gd name="connsiteY40" fmla="*/ 597529 h 710309"/>
                      <a:gd name="connsiteX41" fmla="*/ 540190 w 570368"/>
                      <a:gd name="connsiteY41" fmla="*/ 630725 h 710309"/>
                      <a:gd name="connsiteX42" fmla="*/ 546226 w 570368"/>
                      <a:gd name="connsiteY42" fmla="*/ 648832 h 710309"/>
                      <a:gd name="connsiteX43" fmla="*/ 549243 w 570368"/>
                      <a:gd name="connsiteY43" fmla="*/ 657886 h 710309"/>
                      <a:gd name="connsiteX44" fmla="*/ 555279 w 570368"/>
                      <a:gd name="connsiteY44" fmla="*/ 666939 h 710309"/>
                      <a:gd name="connsiteX45" fmla="*/ 561315 w 570368"/>
                      <a:gd name="connsiteY45" fmla="*/ 685046 h 710309"/>
                      <a:gd name="connsiteX46" fmla="*/ 570368 w 570368"/>
                      <a:gd name="connsiteY46" fmla="*/ 703153 h 7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70368" h="710309">
                        <a:moveTo>
                          <a:pt x="0" y="3018"/>
                        </a:moveTo>
                        <a:cubicBezTo>
                          <a:pt x="5030" y="2012"/>
                          <a:pt x="9960" y="0"/>
                          <a:pt x="15089" y="0"/>
                        </a:cubicBezTo>
                        <a:cubicBezTo>
                          <a:pt x="70013" y="0"/>
                          <a:pt x="20701" y="1792"/>
                          <a:pt x="48285" y="6036"/>
                        </a:cubicBezTo>
                        <a:cubicBezTo>
                          <a:pt x="58277" y="7573"/>
                          <a:pt x="68404" y="8048"/>
                          <a:pt x="78463" y="9054"/>
                        </a:cubicBezTo>
                        <a:cubicBezTo>
                          <a:pt x="96704" y="13615"/>
                          <a:pt x="86603" y="10761"/>
                          <a:pt x="108641" y="18107"/>
                        </a:cubicBezTo>
                        <a:lnTo>
                          <a:pt x="117695" y="21125"/>
                        </a:lnTo>
                        <a:cubicBezTo>
                          <a:pt x="127754" y="20119"/>
                          <a:pt x="137937" y="19970"/>
                          <a:pt x="147873" y="18107"/>
                        </a:cubicBezTo>
                        <a:cubicBezTo>
                          <a:pt x="154126" y="16935"/>
                          <a:pt x="165980" y="12072"/>
                          <a:pt x="165980" y="12072"/>
                        </a:cubicBezTo>
                        <a:cubicBezTo>
                          <a:pt x="187105" y="13078"/>
                          <a:pt x="208268" y="13468"/>
                          <a:pt x="229354" y="15090"/>
                        </a:cubicBezTo>
                        <a:cubicBezTo>
                          <a:pt x="234468" y="15483"/>
                          <a:pt x="239384" y="17264"/>
                          <a:pt x="244443" y="18107"/>
                        </a:cubicBezTo>
                        <a:cubicBezTo>
                          <a:pt x="251459" y="19276"/>
                          <a:pt x="258538" y="20043"/>
                          <a:pt x="265568" y="21125"/>
                        </a:cubicBezTo>
                        <a:cubicBezTo>
                          <a:pt x="320002" y="29500"/>
                          <a:pt x="243544" y="18410"/>
                          <a:pt x="304800" y="27161"/>
                        </a:cubicBezTo>
                        <a:lnTo>
                          <a:pt x="341014" y="39232"/>
                        </a:lnTo>
                        <a:lnTo>
                          <a:pt x="350067" y="42250"/>
                        </a:lnTo>
                        <a:cubicBezTo>
                          <a:pt x="353085" y="43256"/>
                          <a:pt x="356474" y="43503"/>
                          <a:pt x="359121" y="45268"/>
                        </a:cubicBezTo>
                        <a:cubicBezTo>
                          <a:pt x="379874" y="59104"/>
                          <a:pt x="370346" y="55045"/>
                          <a:pt x="386281" y="60357"/>
                        </a:cubicBezTo>
                        <a:cubicBezTo>
                          <a:pt x="388293" y="63375"/>
                          <a:pt x="389485" y="67144"/>
                          <a:pt x="392317" y="69410"/>
                        </a:cubicBezTo>
                        <a:cubicBezTo>
                          <a:pt x="394801" y="71397"/>
                          <a:pt x="398525" y="71005"/>
                          <a:pt x="401370" y="72428"/>
                        </a:cubicBezTo>
                        <a:cubicBezTo>
                          <a:pt x="404614" y="74050"/>
                          <a:pt x="407713" y="76054"/>
                          <a:pt x="410424" y="78464"/>
                        </a:cubicBezTo>
                        <a:cubicBezTo>
                          <a:pt x="416803" y="84135"/>
                          <a:pt x="423795" y="89469"/>
                          <a:pt x="428530" y="96571"/>
                        </a:cubicBezTo>
                        <a:cubicBezTo>
                          <a:pt x="430542" y="99589"/>
                          <a:pt x="432001" y="103059"/>
                          <a:pt x="434566" y="105624"/>
                        </a:cubicBezTo>
                        <a:cubicBezTo>
                          <a:pt x="437131" y="108189"/>
                          <a:pt x="440602" y="109648"/>
                          <a:pt x="443620" y="111660"/>
                        </a:cubicBezTo>
                        <a:cubicBezTo>
                          <a:pt x="445632" y="114678"/>
                          <a:pt x="447091" y="118149"/>
                          <a:pt x="449655" y="120713"/>
                        </a:cubicBezTo>
                        <a:cubicBezTo>
                          <a:pt x="452220" y="123278"/>
                          <a:pt x="455923" y="124427"/>
                          <a:pt x="458709" y="126749"/>
                        </a:cubicBezTo>
                        <a:cubicBezTo>
                          <a:pt x="461987" y="129481"/>
                          <a:pt x="464744" y="132784"/>
                          <a:pt x="467762" y="135802"/>
                        </a:cubicBezTo>
                        <a:cubicBezTo>
                          <a:pt x="473074" y="151737"/>
                          <a:pt x="469016" y="142211"/>
                          <a:pt x="482851" y="162963"/>
                        </a:cubicBezTo>
                        <a:lnTo>
                          <a:pt x="488887" y="172016"/>
                        </a:lnTo>
                        <a:cubicBezTo>
                          <a:pt x="490899" y="178052"/>
                          <a:pt x="493380" y="183951"/>
                          <a:pt x="494923" y="190123"/>
                        </a:cubicBezTo>
                        <a:cubicBezTo>
                          <a:pt x="495929" y="194147"/>
                          <a:pt x="496748" y="198222"/>
                          <a:pt x="497940" y="202195"/>
                        </a:cubicBezTo>
                        <a:cubicBezTo>
                          <a:pt x="499768" y="208289"/>
                          <a:pt x="501964" y="214266"/>
                          <a:pt x="503976" y="220301"/>
                        </a:cubicBezTo>
                        <a:cubicBezTo>
                          <a:pt x="504982" y="223319"/>
                          <a:pt x="506222" y="226269"/>
                          <a:pt x="506994" y="229355"/>
                        </a:cubicBezTo>
                        <a:cubicBezTo>
                          <a:pt x="508000" y="233379"/>
                          <a:pt x="508873" y="237438"/>
                          <a:pt x="510012" y="241426"/>
                        </a:cubicBezTo>
                        <a:cubicBezTo>
                          <a:pt x="510886" y="244485"/>
                          <a:pt x="512258" y="247394"/>
                          <a:pt x="513029" y="250480"/>
                        </a:cubicBezTo>
                        <a:cubicBezTo>
                          <a:pt x="514273" y="255456"/>
                          <a:pt x="514934" y="260562"/>
                          <a:pt x="516047" y="265569"/>
                        </a:cubicBezTo>
                        <a:cubicBezTo>
                          <a:pt x="516947" y="269618"/>
                          <a:pt x="518323" y="273559"/>
                          <a:pt x="519065" y="277640"/>
                        </a:cubicBezTo>
                        <a:cubicBezTo>
                          <a:pt x="520338" y="284638"/>
                          <a:pt x="520847" y="291760"/>
                          <a:pt x="522083" y="298765"/>
                        </a:cubicBezTo>
                        <a:cubicBezTo>
                          <a:pt x="523866" y="308867"/>
                          <a:pt x="526847" y="318764"/>
                          <a:pt x="528119" y="328943"/>
                        </a:cubicBezTo>
                        <a:lnTo>
                          <a:pt x="534154" y="377228"/>
                        </a:lnTo>
                        <a:cubicBezTo>
                          <a:pt x="533148" y="403383"/>
                          <a:pt x="532769" y="429569"/>
                          <a:pt x="531136" y="455692"/>
                        </a:cubicBezTo>
                        <a:cubicBezTo>
                          <a:pt x="530754" y="461799"/>
                          <a:pt x="528119" y="467680"/>
                          <a:pt x="528119" y="473799"/>
                        </a:cubicBezTo>
                        <a:cubicBezTo>
                          <a:pt x="528119" y="515055"/>
                          <a:pt x="529344" y="556312"/>
                          <a:pt x="531136" y="597529"/>
                        </a:cubicBezTo>
                        <a:cubicBezTo>
                          <a:pt x="531562" y="607339"/>
                          <a:pt x="537294" y="622037"/>
                          <a:pt x="540190" y="630725"/>
                        </a:cubicBezTo>
                        <a:lnTo>
                          <a:pt x="546226" y="648832"/>
                        </a:lnTo>
                        <a:cubicBezTo>
                          <a:pt x="547232" y="651850"/>
                          <a:pt x="547478" y="655239"/>
                          <a:pt x="549243" y="657886"/>
                        </a:cubicBezTo>
                        <a:lnTo>
                          <a:pt x="555279" y="666939"/>
                        </a:lnTo>
                        <a:cubicBezTo>
                          <a:pt x="557291" y="672975"/>
                          <a:pt x="559772" y="678874"/>
                          <a:pt x="561315" y="685046"/>
                        </a:cubicBezTo>
                        <a:cubicBezTo>
                          <a:pt x="567896" y="711371"/>
                          <a:pt x="563640" y="716609"/>
                          <a:pt x="570368" y="70315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0" name="フリーフォーム 259"/>
                  <p:cNvSpPr/>
                  <p:nvPr/>
                </p:nvSpPr>
                <p:spPr>
                  <a:xfrm>
                    <a:off x="5634864" y="1443731"/>
                    <a:ext cx="129766" cy="556284"/>
                  </a:xfrm>
                  <a:custGeom>
                    <a:avLst/>
                    <a:gdLst>
                      <a:gd name="connsiteX0" fmla="*/ 6036 w 129766"/>
                      <a:gd name="connsiteY0" fmla="*/ 175 h 556284"/>
                      <a:gd name="connsiteX1" fmla="*/ 3018 w 129766"/>
                      <a:gd name="connsiteY1" fmla="*/ 36389 h 556284"/>
                      <a:gd name="connsiteX2" fmla="*/ 0 w 129766"/>
                      <a:gd name="connsiteY2" fmla="*/ 57514 h 556284"/>
                      <a:gd name="connsiteX3" fmla="*/ 3018 w 129766"/>
                      <a:gd name="connsiteY3" fmla="*/ 262725 h 556284"/>
                      <a:gd name="connsiteX4" fmla="*/ 6036 w 129766"/>
                      <a:gd name="connsiteY4" fmla="*/ 314028 h 556284"/>
                      <a:gd name="connsiteX5" fmla="*/ 12071 w 129766"/>
                      <a:gd name="connsiteY5" fmla="*/ 401545 h 556284"/>
                      <a:gd name="connsiteX6" fmla="*/ 9053 w 129766"/>
                      <a:gd name="connsiteY6" fmla="*/ 501133 h 556284"/>
                      <a:gd name="connsiteX7" fmla="*/ 21125 w 129766"/>
                      <a:gd name="connsiteY7" fmla="*/ 552436 h 556284"/>
                      <a:gd name="connsiteX8" fmla="*/ 33196 w 129766"/>
                      <a:gd name="connsiteY8" fmla="*/ 534329 h 556284"/>
                      <a:gd name="connsiteX9" fmla="*/ 42250 w 129766"/>
                      <a:gd name="connsiteY9" fmla="*/ 528294 h 556284"/>
                      <a:gd name="connsiteX10" fmla="*/ 60356 w 129766"/>
                      <a:gd name="connsiteY10" fmla="*/ 525276 h 556284"/>
                      <a:gd name="connsiteX11" fmla="*/ 126749 w 129766"/>
                      <a:gd name="connsiteY11" fmla="*/ 522258 h 556284"/>
                      <a:gd name="connsiteX12" fmla="*/ 129766 w 129766"/>
                      <a:gd name="connsiteY12" fmla="*/ 513205 h 556284"/>
                      <a:gd name="connsiteX13" fmla="*/ 120713 w 129766"/>
                      <a:gd name="connsiteY13" fmla="*/ 495098 h 556284"/>
                      <a:gd name="connsiteX14" fmla="*/ 111659 w 129766"/>
                      <a:gd name="connsiteY14" fmla="*/ 492080 h 556284"/>
                      <a:gd name="connsiteX15" fmla="*/ 96570 w 129766"/>
                      <a:gd name="connsiteY15" fmla="*/ 476991 h 556284"/>
                      <a:gd name="connsiteX16" fmla="*/ 81481 w 129766"/>
                      <a:gd name="connsiteY16" fmla="*/ 461902 h 556284"/>
                      <a:gd name="connsiteX17" fmla="*/ 78463 w 129766"/>
                      <a:gd name="connsiteY17" fmla="*/ 452848 h 556284"/>
                      <a:gd name="connsiteX18" fmla="*/ 72428 w 129766"/>
                      <a:gd name="connsiteY18" fmla="*/ 443795 h 556284"/>
                      <a:gd name="connsiteX19" fmla="*/ 87517 w 129766"/>
                      <a:gd name="connsiteY19" fmla="*/ 428706 h 556284"/>
                      <a:gd name="connsiteX20" fmla="*/ 102606 w 129766"/>
                      <a:gd name="connsiteY20" fmla="*/ 410599 h 556284"/>
                      <a:gd name="connsiteX21" fmla="*/ 99588 w 129766"/>
                      <a:gd name="connsiteY21" fmla="*/ 401545 h 556284"/>
                      <a:gd name="connsiteX22" fmla="*/ 81481 w 129766"/>
                      <a:gd name="connsiteY22" fmla="*/ 383438 h 556284"/>
                      <a:gd name="connsiteX23" fmla="*/ 72428 w 129766"/>
                      <a:gd name="connsiteY23" fmla="*/ 374385 h 556284"/>
                      <a:gd name="connsiteX24" fmla="*/ 54321 w 129766"/>
                      <a:gd name="connsiteY24" fmla="*/ 347224 h 556284"/>
                      <a:gd name="connsiteX25" fmla="*/ 48285 w 129766"/>
                      <a:gd name="connsiteY25" fmla="*/ 338171 h 556284"/>
                      <a:gd name="connsiteX26" fmla="*/ 42250 w 129766"/>
                      <a:gd name="connsiteY26" fmla="*/ 317046 h 556284"/>
                      <a:gd name="connsiteX27" fmla="*/ 45267 w 129766"/>
                      <a:gd name="connsiteY27" fmla="*/ 274797 h 556284"/>
                      <a:gd name="connsiteX28" fmla="*/ 66392 w 129766"/>
                      <a:gd name="connsiteY28" fmla="*/ 250654 h 556284"/>
                      <a:gd name="connsiteX29" fmla="*/ 75446 w 129766"/>
                      <a:gd name="connsiteY29" fmla="*/ 247636 h 556284"/>
                      <a:gd name="connsiteX30" fmla="*/ 78463 w 129766"/>
                      <a:gd name="connsiteY30" fmla="*/ 238583 h 556284"/>
                      <a:gd name="connsiteX31" fmla="*/ 87517 w 129766"/>
                      <a:gd name="connsiteY31" fmla="*/ 235565 h 556284"/>
                      <a:gd name="connsiteX32" fmla="*/ 81481 w 129766"/>
                      <a:gd name="connsiteY32" fmla="*/ 208405 h 556284"/>
                      <a:gd name="connsiteX33" fmla="*/ 72428 w 129766"/>
                      <a:gd name="connsiteY33" fmla="*/ 181244 h 556284"/>
                      <a:gd name="connsiteX34" fmla="*/ 69410 w 129766"/>
                      <a:gd name="connsiteY34" fmla="*/ 172191 h 556284"/>
                      <a:gd name="connsiteX35" fmla="*/ 66392 w 129766"/>
                      <a:gd name="connsiteY35" fmla="*/ 163137 h 556284"/>
                      <a:gd name="connsiteX36" fmla="*/ 60356 w 129766"/>
                      <a:gd name="connsiteY36" fmla="*/ 154084 h 556284"/>
                      <a:gd name="connsiteX37" fmla="*/ 57339 w 129766"/>
                      <a:gd name="connsiteY37" fmla="*/ 145030 h 556284"/>
                      <a:gd name="connsiteX38" fmla="*/ 54321 w 129766"/>
                      <a:gd name="connsiteY38" fmla="*/ 132959 h 556284"/>
                      <a:gd name="connsiteX39" fmla="*/ 48285 w 129766"/>
                      <a:gd name="connsiteY39" fmla="*/ 114852 h 556284"/>
                      <a:gd name="connsiteX40" fmla="*/ 51303 w 129766"/>
                      <a:gd name="connsiteY40" fmla="*/ 87692 h 556284"/>
                      <a:gd name="connsiteX41" fmla="*/ 54321 w 129766"/>
                      <a:gd name="connsiteY41" fmla="*/ 78638 h 556284"/>
                      <a:gd name="connsiteX42" fmla="*/ 63374 w 129766"/>
                      <a:gd name="connsiteY42" fmla="*/ 72603 h 556284"/>
                      <a:gd name="connsiteX43" fmla="*/ 66392 w 129766"/>
                      <a:gd name="connsiteY43" fmla="*/ 63549 h 556284"/>
                      <a:gd name="connsiteX44" fmla="*/ 63374 w 129766"/>
                      <a:gd name="connsiteY44" fmla="*/ 45442 h 556284"/>
                      <a:gd name="connsiteX45" fmla="*/ 42250 w 129766"/>
                      <a:gd name="connsiteY45" fmla="*/ 36389 h 556284"/>
                      <a:gd name="connsiteX46" fmla="*/ 24143 w 129766"/>
                      <a:gd name="connsiteY46" fmla="*/ 24318 h 556284"/>
                      <a:gd name="connsiteX47" fmla="*/ 6036 w 129766"/>
                      <a:gd name="connsiteY47" fmla="*/ 175 h 55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766" h="556284">
                        <a:moveTo>
                          <a:pt x="6036" y="175"/>
                        </a:moveTo>
                        <a:cubicBezTo>
                          <a:pt x="2515" y="2187"/>
                          <a:pt x="4286" y="24342"/>
                          <a:pt x="3018" y="36389"/>
                        </a:cubicBezTo>
                        <a:cubicBezTo>
                          <a:pt x="2273" y="43463"/>
                          <a:pt x="0" y="50401"/>
                          <a:pt x="0" y="57514"/>
                        </a:cubicBezTo>
                        <a:cubicBezTo>
                          <a:pt x="0" y="125925"/>
                          <a:pt x="1409" y="194333"/>
                          <a:pt x="3018" y="262725"/>
                        </a:cubicBezTo>
                        <a:cubicBezTo>
                          <a:pt x="3421" y="279851"/>
                          <a:pt x="5159" y="296920"/>
                          <a:pt x="6036" y="314028"/>
                        </a:cubicBezTo>
                        <a:cubicBezTo>
                          <a:pt x="10045" y="392208"/>
                          <a:pt x="5705" y="356986"/>
                          <a:pt x="12071" y="401545"/>
                        </a:cubicBezTo>
                        <a:cubicBezTo>
                          <a:pt x="11065" y="434741"/>
                          <a:pt x="9053" y="467922"/>
                          <a:pt x="9053" y="501133"/>
                        </a:cubicBezTo>
                        <a:cubicBezTo>
                          <a:pt x="9053" y="559695"/>
                          <a:pt x="-4573" y="561002"/>
                          <a:pt x="21125" y="552436"/>
                        </a:cubicBezTo>
                        <a:cubicBezTo>
                          <a:pt x="25149" y="546400"/>
                          <a:pt x="27160" y="538352"/>
                          <a:pt x="33196" y="534329"/>
                        </a:cubicBezTo>
                        <a:cubicBezTo>
                          <a:pt x="36214" y="532317"/>
                          <a:pt x="38809" y="529441"/>
                          <a:pt x="42250" y="528294"/>
                        </a:cubicBezTo>
                        <a:cubicBezTo>
                          <a:pt x="48055" y="526359"/>
                          <a:pt x="54253" y="525712"/>
                          <a:pt x="60356" y="525276"/>
                        </a:cubicBezTo>
                        <a:cubicBezTo>
                          <a:pt x="82454" y="523698"/>
                          <a:pt x="104618" y="523264"/>
                          <a:pt x="126749" y="522258"/>
                        </a:cubicBezTo>
                        <a:cubicBezTo>
                          <a:pt x="127755" y="519240"/>
                          <a:pt x="129766" y="516386"/>
                          <a:pt x="129766" y="513205"/>
                        </a:cubicBezTo>
                        <a:cubicBezTo>
                          <a:pt x="129766" y="508829"/>
                          <a:pt x="123767" y="497541"/>
                          <a:pt x="120713" y="495098"/>
                        </a:cubicBezTo>
                        <a:cubicBezTo>
                          <a:pt x="118229" y="493111"/>
                          <a:pt x="114677" y="493086"/>
                          <a:pt x="111659" y="492080"/>
                        </a:cubicBezTo>
                        <a:cubicBezTo>
                          <a:pt x="95566" y="467936"/>
                          <a:pt x="116689" y="497110"/>
                          <a:pt x="96570" y="476991"/>
                        </a:cubicBezTo>
                        <a:cubicBezTo>
                          <a:pt x="76451" y="456872"/>
                          <a:pt x="105625" y="477995"/>
                          <a:pt x="81481" y="461902"/>
                        </a:cubicBezTo>
                        <a:cubicBezTo>
                          <a:pt x="80475" y="458884"/>
                          <a:pt x="79886" y="455693"/>
                          <a:pt x="78463" y="452848"/>
                        </a:cubicBezTo>
                        <a:cubicBezTo>
                          <a:pt x="76841" y="449604"/>
                          <a:pt x="72428" y="447422"/>
                          <a:pt x="72428" y="443795"/>
                        </a:cubicBezTo>
                        <a:cubicBezTo>
                          <a:pt x="72428" y="436415"/>
                          <a:pt x="83492" y="432060"/>
                          <a:pt x="87517" y="428706"/>
                        </a:cubicBezTo>
                        <a:cubicBezTo>
                          <a:pt x="96227" y="421447"/>
                          <a:pt x="96673" y="419498"/>
                          <a:pt x="102606" y="410599"/>
                        </a:cubicBezTo>
                        <a:cubicBezTo>
                          <a:pt x="101600" y="407581"/>
                          <a:pt x="101541" y="404056"/>
                          <a:pt x="99588" y="401545"/>
                        </a:cubicBezTo>
                        <a:cubicBezTo>
                          <a:pt x="94348" y="394807"/>
                          <a:pt x="87517" y="389474"/>
                          <a:pt x="81481" y="383438"/>
                        </a:cubicBezTo>
                        <a:cubicBezTo>
                          <a:pt x="78463" y="380420"/>
                          <a:pt x="74795" y="377936"/>
                          <a:pt x="72428" y="374385"/>
                        </a:cubicBezTo>
                        <a:lnTo>
                          <a:pt x="54321" y="347224"/>
                        </a:lnTo>
                        <a:cubicBezTo>
                          <a:pt x="52309" y="344206"/>
                          <a:pt x="49432" y="341612"/>
                          <a:pt x="48285" y="338171"/>
                        </a:cubicBezTo>
                        <a:cubicBezTo>
                          <a:pt x="43955" y="325183"/>
                          <a:pt x="46038" y="332204"/>
                          <a:pt x="42250" y="317046"/>
                        </a:cubicBezTo>
                        <a:cubicBezTo>
                          <a:pt x="43256" y="302963"/>
                          <a:pt x="41843" y="288494"/>
                          <a:pt x="45267" y="274797"/>
                        </a:cubicBezTo>
                        <a:cubicBezTo>
                          <a:pt x="47853" y="264453"/>
                          <a:pt x="57052" y="255324"/>
                          <a:pt x="66392" y="250654"/>
                        </a:cubicBezTo>
                        <a:cubicBezTo>
                          <a:pt x="69237" y="249231"/>
                          <a:pt x="72428" y="248642"/>
                          <a:pt x="75446" y="247636"/>
                        </a:cubicBezTo>
                        <a:cubicBezTo>
                          <a:pt x="76452" y="244618"/>
                          <a:pt x="76214" y="240832"/>
                          <a:pt x="78463" y="238583"/>
                        </a:cubicBezTo>
                        <a:cubicBezTo>
                          <a:pt x="80712" y="236334"/>
                          <a:pt x="86511" y="238583"/>
                          <a:pt x="87517" y="235565"/>
                        </a:cubicBezTo>
                        <a:cubicBezTo>
                          <a:pt x="87971" y="234204"/>
                          <a:pt x="82278" y="211063"/>
                          <a:pt x="81481" y="208405"/>
                        </a:cubicBezTo>
                        <a:cubicBezTo>
                          <a:pt x="81476" y="208387"/>
                          <a:pt x="73940" y="185780"/>
                          <a:pt x="72428" y="181244"/>
                        </a:cubicBezTo>
                        <a:lnTo>
                          <a:pt x="69410" y="172191"/>
                        </a:lnTo>
                        <a:cubicBezTo>
                          <a:pt x="68404" y="169173"/>
                          <a:pt x="68157" y="165784"/>
                          <a:pt x="66392" y="163137"/>
                        </a:cubicBezTo>
                        <a:lnTo>
                          <a:pt x="60356" y="154084"/>
                        </a:lnTo>
                        <a:cubicBezTo>
                          <a:pt x="59350" y="151066"/>
                          <a:pt x="58213" y="148089"/>
                          <a:pt x="57339" y="145030"/>
                        </a:cubicBezTo>
                        <a:cubicBezTo>
                          <a:pt x="56200" y="141042"/>
                          <a:pt x="55513" y="136932"/>
                          <a:pt x="54321" y="132959"/>
                        </a:cubicBezTo>
                        <a:cubicBezTo>
                          <a:pt x="52493" y="126865"/>
                          <a:pt x="48285" y="114852"/>
                          <a:pt x="48285" y="114852"/>
                        </a:cubicBezTo>
                        <a:cubicBezTo>
                          <a:pt x="49291" y="105799"/>
                          <a:pt x="49805" y="96677"/>
                          <a:pt x="51303" y="87692"/>
                        </a:cubicBezTo>
                        <a:cubicBezTo>
                          <a:pt x="51826" y="84554"/>
                          <a:pt x="52334" y="81122"/>
                          <a:pt x="54321" y="78638"/>
                        </a:cubicBezTo>
                        <a:cubicBezTo>
                          <a:pt x="56587" y="75806"/>
                          <a:pt x="60356" y="74615"/>
                          <a:pt x="63374" y="72603"/>
                        </a:cubicBezTo>
                        <a:cubicBezTo>
                          <a:pt x="64380" y="69585"/>
                          <a:pt x="66392" y="66730"/>
                          <a:pt x="66392" y="63549"/>
                        </a:cubicBezTo>
                        <a:cubicBezTo>
                          <a:pt x="66392" y="57430"/>
                          <a:pt x="66110" y="50915"/>
                          <a:pt x="63374" y="45442"/>
                        </a:cubicBezTo>
                        <a:cubicBezTo>
                          <a:pt x="60397" y="39488"/>
                          <a:pt x="46944" y="37563"/>
                          <a:pt x="42250" y="36389"/>
                        </a:cubicBezTo>
                        <a:cubicBezTo>
                          <a:pt x="36214" y="32365"/>
                          <a:pt x="26437" y="31200"/>
                          <a:pt x="24143" y="24318"/>
                        </a:cubicBezTo>
                        <a:cubicBezTo>
                          <a:pt x="20675" y="13914"/>
                          <a:pt x="9557" y="-1837"/>
                          <a:pt x="6036" y="175"/>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1" name="フリーフォーム 260"/>
                  <p:cNvSpPr/>
                  <p:nvPr/>
                </p:nvSpPr>
                <p:spPr>
                  <a:xfrm>
                    <a:off x="5655973" y="1356389"/>
                    <a:ext cx="399376" cy="141838"/>
                  </a:xfrm>
                  <a:custGeom>
                    <a:avLst/>
                    <a:gdLst>
                      <a:gd name="connsiteX0" fmla="*/ 16 w 399376"/>
                      <a:gd name="connsiteY0" fmla="*/ 75446 h 141838"/>
                      <a:gd name="connsiteX1" fmla="*/ 15105 w 399376"/>
                      <a:gd name="connsiteY1" fmla="*/ 72428 h 141838"/>
                      <a:gd name="connsiteX2" fmla="*/ 21141 w 399376"/>
                      <a:gd name="connsiteY2" fmla="*/ 63374 h 141838"/>
                      <a:gd name="connsiteX3" fmla="*/ 30194 w 399376"/>
                      <a:gd name="connsiteY3" fmla="*/ 60357 h 141838"/>
                      <a:gd name="connsiteX4" fmla="*/ 39247 w 399376"/>
                      <a:gd name="connsiteY4" fmla="*/ 51303 h 141838"/>
                      <a:gd name="connsiteX5" fmla="*/ 54337 w 399376"/>
                      <a:gd name="connsiteY5" fmla="*/ 36214 h 141838"/>
                      <a:gd name="connsiteX6" fmla="*/ 72443 w 399376"/>
                      <a:gd name="connsiteY6" fmla="*/ 30178 h 141838"/>
                      <a:gd name="connsiteX7" fmla="*/ 153925 w 399376"/>
                      <a:gd name="connsiteY7" fmla="*/ 30178 h 141838"/>
                      <a:gd name="connsiteX8" fmla="*/ 181085 w 399376"/>
                      <a:gd name="connsiteY8" fmla="*/ 21125 h 141838"/>
                      <a:gd name="connsiteX9" fmla="*/ 190139 w 399376"/>
                      <a:gd name="connsiteY9" fmla="*/ 18107 h 141838"/>
                      <a:gd name="connsiteX10" fmla="*/ 295762 w 399376"/>
                      <a:gd name="connsiteY10" fmla="*/ 12071 h 141838"/>
                      <a:gd name="connsiteX11" fmla="*/ 322923 w 399376"/>
                      <a:gd name="connsiteY11" fmla="*/ 6036 h 141838"/>
                      <a:gd name="connsiteX12" fmla="*/ 331976 w 399376"/>
                      <a:gd name="connsiteY12" fmla="*/ 3018 h 141838"/>
                      <a:gd name="connsiteX13" fmla="*/ 353101 w 399376"/>
                      <a:gd name="connsiteY13" fmla="*/ 0 h 141838"/>
                      <a:gd name="connsiteX14" fmla="*/ 362154 w 399376"/>
                      <a:gd name="connsiteY14" fmla="*/ 3018 h 141838"/>
                      <a:gd name="connsiteX15" fmla="*/ 368190 w 399376"/>
                      <a:gd name="connsiteY15" fmla="*/ 12071 h 141838"/>
                      <a:gd name="connsiteX16" fmla="*/ 389315 w 399376"/>
                      <a:gd name="connsiteY16" fmla="*/ 39232 h 141838"/>
                      <a:gd name="connsiteX17" fmla="*/ 395350 w 399376"/>
                      <a:gd name="connsiteY17" fmla="*/ 57339 h 141838"/>
                      <a:gd name="connsiteX18" fmla="*/ 398368 w 399376"/>
                      <a:gd name="connsiteY18" fmla="*/ 66392 h 141838"/>
                      <a:gd name="connsiteX19" fmla="*/ 374226 w 399376"/>
                      <a:gd name="connsiteY19" fmla="*/ 63374 h 141838"/>
                      <a:gd name="connsiteX20" fmla="*/ 298780 w 399376"/>
                      <a:gd name="connsiteY20" fmla="*/ 69410 h 141838"/>
                      <a:gd name="connsiteX21" fmla="*/ 283691 w 399376"/>
                      <a:gd name="connsiteY21" fmla="*/ 72428 h 141838"/>
                      <a:gd name="connsiteX22" fmla="*/ 250495 w 399376"/>
                      <a:gd name="connsiteY22" fmla="*/ 75446 h 141838"/>
                      <a:gd name="connsiteX23" fmla="*/ 235406 w 399376"/>
                      <a:gd name="connsiteY23" fmla="*/ 78463 h 141838"/>
                      <a:gd name="connsiteX24" fmla="*/ 211263 w 399376"/>
                      <a:gd name="connsiteY24" fmla="*/ 81481 h 141838"/>
                      <a:gd name="connsiteX25" fmla="*/ 199192 w 399376"/>
                      <a:gd name="connsiteY25" fmla="*/ 84499 h 141838"/>
                      <a:gd name="connsiteX26" fmla="*/ 172032 w 399376"/>
                      <a:gd name="connsiteY26" fmla="*/ 90535 h 141838"/>
                      <a:gd name="connsiteX27" fmla="*/ 144871 w 399376"/>
                      <a:gd name="connsiteY27" fmla="*/ 99588 h 141838"/>
                      <a:gd name="connsiteX28" fmla="*/ 126764 w 399376"/>
                      <a:gd name="connsiteY28" fmla="*/ 108642 h 141838"/>
                      <a:gd name="connsiteX29" fmla="*/ 105640 w 399376"/>
                      <a:gd name="connsiteY29" fmla="*/ 114677 h 141838"/>
                      <a:gd name="connsiteX30" fmla="*/ 87533 w 399376"/>
                      <a:gd name="connsiteY30" fmla="*/ 120713 h 141838"/>
                      <a:gd name="connsiteX31" fmla="*/ 81497 w 399376"/>
                      <a:gd name="connsiteY31" fmla="*/ 129766 h 141838"/>
                      <a:gd name="connsiteX32" fmla="*/ 63390 w 399376"/>
                      <a:gd name="connsiteY32" fmla="*/ 135802 h 141838"/>
                      <a:gd name="connsiteX33" fmla="*/ 54337 w 399376"/>
                      <a:gd name="connsiteY33" fmla="*/ 141838 h 141838"/>
                      <a:gd name="connsiteX34" fmla="*/ 36230 w 399376"/>
                      <a:gd name="connsiteY34" fmla="*/ 132784 h 141838"/>
                      <a:gd name="connsiteX35" fmla="*/ 18123 w 399376"/>
                      <a:gd name="connsiteY35" fmla="*/ 123731 h 141838"/>
                      <a:gd name="connsiteX36" fmla="*/ 16 w 399376"/>
                      <a:gd name="connsiteY36" fmla="*/ 75446 h 14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9376" h="141838">
                        <a:moveTo>
                          <a:pt x="16" y="75446"/>
                        </a:moveTo>
                        <a:cubicBezTo>
                          <a:pt x="-487" y="66896"/>
                          <a:pt x="10652" y="74973"/>
                          <a:pt x="15105" y="72428"/>
                        </a:cubicBezTo>
                        <a:cubicBezTo>
                          <a:pt x="18254" y="70628"/>
                          <a:pt x="18309" y="65640"/>
                          <a:pt x="21141" y="63374"/>
                        </a:cubicBezTo>
                        <a:cubicBezTo>
                          <a:pt x="23625" y="61387"/>
                          <a:pt x="27176" y="61363"/>
                          <a:pt x="30194" y="60357"/>
                        </a:cubicBezTo>
                        <a:cubicBezTo>
                          <a:pt x="33212" y="57339"/>
                          <a:pt x="36515" y="54582"/>
                          <a:pt x="39247" y="51303"/>
                        </a:cubicBezTo>
                        <a:cubicBezTo>
                          <a:pt x="46939" y="42072"/>
                          <a:pt x="42621" y="41421"/>
                          <a:pt x="54337" y="36214"/>
                        </a:cubicBezTo>
                        <a:cubicBezTo>
                          <a:pt x="60150" y="33630"/>
                          <a:pt x="72443" y="30178"/>
                          <a:pt x="72443" y="30178"/>
                        </a:cubicBezTo>
                        <a:cubicBezTo>
                          <a:pt x="108255" y="33163"/>
                          <a:pt x="115887" y="35612"/>
                          <a:pt x="153925" y="30178"/>
                        </a:cubicBezTo>
                        <a:cubicBezTo>
                          <a:pt x="153934" y="30177"/>
                          <a:pt x="176554" y="22635"/>
                          <a:pt x="181085" y="21125"/>
                        </a:cubicBezTo>
                        <a:cubicBezTo>
                          <a:pt x="184103" y="20119"/>
                          <a:pt x="186982" y="18502"/>
                          <a:pt x="190139" y="18107"/>
                        </a:cubicBezTo>
                        <a:cubicBezTo>
                          <a:pt x="241250" y="11718"/>
                          <a:pt x="206177" y="15389"/>
                          <a:pt x="295762" y="12071"/>
                        </a:cubicBezTo>
                        <a:cubicBezTo>
                          <a:pt x="316151" y="5277"/>
                          <a:pt x="291042" y="13121"/>
                          <a:pt x="322923" y="6036"/>
                        </a:cubicBezTo>
                        <a:cubicBezTo>
                          <a:pt x="326028" y="5346"/>
                          <a:pt x="328857" y="3642"/>
                          <a:pt x="331976" y="3018"/>
                        </a:cubicBezTo>
                        <a:cubicBezTo>
                          <a:pt x="338951" y="1623"/>
                          <a:pt x="346059" y="1006"/>
                          <a:pt x="353101" y="0"/>
                        </a:cubicBezTo>
                        <a:cubicBezTo>
                          <a:pt x="356119" y="1006"/>
                          <a:pt x="359670" y="1031"/>
                          <a:pt x="362154" y="3018"/>
                        </a:cubicBezTo>
                        <a:cubicBezTo>
                          <a:pt x="364986" y="5284"/>
                          <a:pt x="365868" y="9285"/>
                          <a:pt x="368190" y="12071"/>
                        </a:cubicBezTo>
                        <a:cubicBezTo>
                          <a:pt x="376867" y="22483"/>
                          <a:pt x="384233" y="23984"/>
                          <a:pt x="389315" y="39232"/>
                        </a:cubicBezTo>
                        <a:lnTo>
                          <a:pt x="395350" y="57339"/>
                        </a:lnTo>
                        <a:cubicBezTo>
                          <a:pt x="396356" y="60357"/>
                          <a:pt x="401524" y="66787"/>
                          <a:pt x="398368" y="66392"/>
                        </a:cubicBezTo>
                        <a:lnTo>
                          <a:pt x="374226" y="63374"/>
                        </a:lnTo>
                        <a:cubicBezTo>
                          <a:pt x="359108" y="64454"/>
                          <a:pt x="315965" y="67262"/>
                          <a:pt x="298780" y="69410"/>
                        </a:cubicBezTo>
                        <a:cubicBezTo>
                          <a:pt x="293690" y="70046"/>
                          <a:pt x="288781" y="71792"/>
                          <a:pt x="283691" y="72428"/>
                        </a:cubicBezTo>
                        <a:cubicBezTo>
                          <a:pt x="272666" y="73806"/>
                          <a:pt x="261560" y="74440"/>
                          <a:pt x="250495" y="75446"/>
                        </a:cubicBezTo>
                        <a:cubicBezTo>
                          <a:pt x="245465" y="76452"/>
                          <a:pt x="240476" y="77683"/>
                          <a:pt x="235406" y="78463"/>
                        </a:cubicBezTo>
                        <a:cubicBezTo>
                          <a:pt x="227390" y="79696"/>
                          <a:pt x="219263" y="80148"/>
                          <a:pt x="211263" y="81481"/>
                        </a:cubicBezTo>
                        <a:cubicBezTo>
                          <a:pt x="207172" y="82163"/>
                          <a:pt x="203241" y="83599"/>
                          <a:pt x="199192" y="84499"/>
                        </a:cubicBezTo>
                        <a:cubicBezTo>
                          <a:pt x="188109" y="86962"/>
                          <a:pt x="182551" y="87379"/>
                          <a:pt x="172032" y="90535"/>
                        </a:cubicBezTo>
                        <a:cubicBezTo>
                          <a:pt x="172014" y="90540"/>
                          <a:pt x="149407" y="98076"/>
                          <a:pt x="144871" y="99588"/>
                        </a:cubicBezTo>
                        <a:cubicBezTo>
                          <a:pt x="122119" y="107172"/>
                          <a:pt x="150161" y="96943"/>
                          <a:pt x="126764" y="108642"/>
                        </a:cubicBezTo>
                        <a:cubicBezTo>
                          <a:pt x="121688" y="111180"/>
                          <a:pt x="110481" y="113225"/>
                          <a:pt x="105640" y="114677"/>
                        </a:cubicBezTo>
                        <a:cubicBezTo>
                          <a:pt x="99546" y="116505"/>
                          <a:pt x="87533" y="120713"/>
                          <a:pt x="87533" y="120713"/>
                        </a:cubicBezTo>
                        <a:cubicBezTo>
                          <a:pt x="85521" y="123731"/>
                          <a:pt x="84573" y="127844"/>
                          <a:pt x="81497" y="129766"/>
                        </a:cubicBezTo>
                        <a:cubicBezTo>
                          <a:pt x="76102" y="133138"/>
                          <a:pt x="68683" y="132273"/>
                          <a:pt x="63390" y="135802"/>
                        </a:cubicBezTo>
                        <a:lnTo>
                          <a:pt x="54337" y="141838"/>
                        </a:lnTo>
                        <a:cubicBezTo>
                          <a:pt x="28397" y="124545"/>
                          <a:pt x="61211" y="145274"/>
                          <a:pt x="36230" y="132784"/>
                        </a:cubicBezTo>
                        <a:cubicBezTo>
                          <a:pt x="12830" y="121084"/>
                          <a:pt x="40878" y="131317"/>
                          <a:pt x="18123" y="123731"/>
                        </a:cubicBezTo>
                        <a:cubicBezTo>
                          <a:pt x="11529" y="113840"/>
                          <a:pt x="519" y="83996"/>
                          <a:pt x="16" y="75446"/>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2" name="フリーフォーム 261"/>
                  <p:cNvSpPr/>
                  <p:nvPr/>
                </p:nvSpPr>
                <p:spPr>
                  <a:xfrm>
                    <a:off x="5936318" y="1302068"/>
                    <a:ext cx="281831" cy="84499"/>
                  </a:xfrm>
                  <a:custGeom>
                    <a:avLst/>
                    <a:gdLst>
                      <a:gd name="connsiteX0" fmla="*/ 90863 w 281831"/>
                      <a:gd name="connsiteY0" fmla="*/ 60357 h 84499"/>
                      <a:gd name="connsiteX1" fmla="*/ 75774 w 281831"/>
                      <a:gd name="connsiteY1" fmla="*/ 57339 h 84499"/>
                      <a:gd name="connsiteX2" fmla="*/ 30506 w 281831"/>
                      <a:gd name="connsiteY2" fmla="*/ 51303 h 84499"/>
                      <a:gd name="connsiteX3" fmla="*/ 21453 w 281831"/>
                      <a:gd name="connsiteY3" fmla="*/ 48285 h 84499"/>
                      <a:gd name="connsiteX4" fmla="*/ 12399 w 281831"/>
                      <a:gd name="connsiteY4" fmla="*/ 42250 h 84499"/>
                      <a:gd name="connsiteX5" fmla="*/ 328 w 281831"/>
                      <a:gd name="connsiteY5" fmla="*/ 24143 h 84499"/>
                      <a:gd name="connsiteX6" fmla="*/ 3346 w 281831"/>
                      <a:gd name="connsiteY6" fmla="*/ 15089 h 84499"/>
                      <a:gd name="connsiteX7" fmla="*/ 12399 w 281831"/>
                      <a:gd name="connsiteY7" fmla="*/ 9054 h 84499"/>
                      <a:gd name="connsiteX8" fmla="*/ 63702 w 281831"/>
                      <a:gd name="connsiteY8" fmla="*/ 0 h 84499"/>
                      <a:gd name="connsiteX9" fmla="*/ 96898 w 281831"/>
                      <a:gd name="connsiteY9" fmla="*/ 3018 h 84499"/>
                      <a:gd name="connsiteX10" fmla="*/ 115005 w 281831"/>
                      <a:gd name="connsiteY10" fmla="*/ 18107 h 84499"/>
                      <a:gd name="connsiteX11" fmla="*/ 148201 w 281831"/>
                      <a:gd name="connsiteY11" fmla="*/ 27161 h 84499"/>
                      <a:gd name="connsiteX12" fmla="*/ 262879 w 281831"/>
                      <a:gd name="connsiteY12" fmla="*/ 30179 h 84499"/>
                      <a:gd name="connsiteX13" fmla="*/ 277968 w 281831"/>
                      <a:gd name="connsiteY13" fmla="*/ 45268 h 84499"/>
                      <a:gd name="connsiteX14" fmla="*/ 259861 w 281831"/>
                      <a:gd name="connsiteY14" fmla="*/ 57339 h 84499"/>
                      <a:gd name="connsiteX15" fmla="*/ 217611 w 281831"/>
                      <a:gd name="connsiteY15" fmla="*/ 69410 h 84499"/>
                      <a:gd name="connsiteX16" fmla="*/ 202522 w 281831"/>
                      <a:gd name="connsiteY16" fmla="*/ 72428 h 84499"/>
                      <a:gd name="connsiteX17" fmla="*/ 172344 w 281831"/>
                      <a:gd name="connsiteY17" fmla="*/ 75446 h 84499"/>
                      <a:gd name="connsiteX18" fmla="*/ 154237 w 281831"/>
                      <a:gd name="connsiteY18" fmla="*/ 78464 h 84499"/>
                      <a:gd name="connsiteX19" fmla="*/ 136130 w 281831"/>
                      <a:gd name="connsiteY19" fmla="*/ 84499 h 84499"/>
                      <a:gd name="connsiteX20" fmla="*/ 90863 w 281831"/>
                      <a:gd name="connsiteY20" fmla="*/ 60357 h 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31" h="84499">
                        <a:moveTo>
                          <a:pt x="90863" y="60357"/>
                        </a:moveTo>
                        <a:cubicBezTo>
                          <a:pt x="85833" y="59351"/>
                          <a:pt x="80864" y="57975"/>
                          <a:pt x="75774" y="57339"/>
                        </a:cubicBezTo>
                        <a:cubicBezTo>
                          <a:pt x="44137" y="53384"/>
                          <a:pt x="51233" y="57225"/>
                          <a:pt x="30506" y="51303"/>
                        </a:cubicBezTo>
                        <a:cubicBezTo>
                          <a:pt x="27447" y="50429"/>
                          <a:pt x="24298" y="49707"/>
                          <a:pt x="21453" y="48285"/>
                        </a:cubicBezTo>
                        <a:cubicBezTo>
                          <a:pt x="18209" y="46663"/>
                          <a:pt x="15417" y="44262"/>
                          <a:pt x="12399" y="42250"/>
                        </a:cubicBezTo>
                        <a:cubicBezTo>
                          <a:pt x="8375" y="36214"/>
                          <a:pt x="-1966" y="31025"/>
                          <a:pt x="328" y="24143"/>
                        </a:cubicBezTo>
                        <a:cubicBezTo>
                          <a:pt x="1334" y="21125"/>
                          <a:pt x="1359" y="17573"/>
                          <a:pt x="3346" y="15089"/>
                        </a:cubicBezTo>
                        <a:cubicBezTo>
                          <a:pt x="5612" y="12257"/>
                          <a:pt x="9085" y="10527"/>
                          <a:pt x="12399" y="9054"/>
                        </a:cubicBezTo>
                        <a:cubicBezTo>
                          <a:pt x="32045" y="323"/>
                          <a:pt x="39891" y="2165"/>
                          <a:pt x="63702" y="0"/>
                        </a:cubicBezTo>
                        <a:cubicBezTo>
                          <a:pt x="74767" y="1006"/>
                          <a:pt x="86034" y="690"/>
                          <a:pt x="96898" y="3018"/>
                        </a:cubicBezTo>
                        <a:cubicBezTo>
                          <a:pt x="105654" y="4894"/>
                          <a:pt x="107916" y="14169"/>
                          <a:pt x="115005" y="18107"/>
                        </a:cubicBezTo>
                        <a:cubicBezTo>
                          <a:pt x="119973" y="20867"/>
                          <a:pt x="141389" y="26844"/>
                          <a:pt x="148201" y="27161"/>
                        </a:cubicBezTo>
                        <a:cubicBezTo>
                          <a:pt x="186399" y="28938"/>
                          <a:pt x="224653" y="29173"/>
                          <a:pt x="262879" y="30179"/>
                        </a:cubicBezTo>
                        <a:cubicBezTo>
                          <a:pt x="268915" y="32191"/>
                          <a:pt x="290543" y="32693"/>
                          <a:pt x="277968" y="45268"/>
                        </a:cubicBezTo>
                        <a:cubicBezTo>
                          <a:pt x="272839" y="50397"/>
                          <a:pt x="266743" y="55045"/>
                          <a:pt x="259861" y="57339"/>
                        </a:cubicBezTo>
                        <a:cubicBezTo>
                          <a:pt x="242595" y="63095"/>
                          <a:pt x="236569" y="65618"/>
                          <a:pt x="217611" y="69410"/>
                        </a:cubicBezTo>
                        <a:cubicBezTo>
                          <a:pt x="212581" y="70416"/>
                          <a:pt x="207606" y="71750"/>
                          <a:pt x="202522" y="72428"/>
                        </a:cubicBezTo>
                        <a:cubicBezTo>
                          <a:pt x="192501" y="73764"/>
                          <a:pt x="182375" y="74192"/>
                          <a:pt x="172344" y="75446"/>
                        </a:cubicBezTo>
                        <a:cubicBezTo>
                          <a:pt x="166272" y="76205"/>
                          <a:pt x="160173" y="76980"/>
                          <a:pt x="154237" y="78464"/>
                        </a:cubicBezTo>
                        <a:cubicBezTo>
                          <a:pt x="148065" y="80007"/>
                          <a:pt x="136130" y="84499"/>
                          <a:pt x="136130" y="84499"/>
                        </a:cubicBezTo>
                        <a:lnTo>
                          <a:pt x="90863" y="60357"/>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3" name="フリーフォーム 262"/>
                  <p:cNvSpPr/>
                  <p:nvPr/>
                </p:nvSpPr>
                <p:spPr>
                  <a:xfrm>
                    <a:off x="6067612" y="1344318"/>
                    <a:ext cx="427331" cy="543208"/>
                  </a:xfrm>
                  <a:custGeom>
                    <a:avLst/>
                    <a:gdLst>
                      <a:gd name="connsiteX0" fmla="*/ 1818 w 427331"/>
                      <a:gd name="connsiteY0" fmla="*/ 75445 h 543208"/>
                      <a:gd name="connsiteX1" fmla="*/ 25961 w 427331"/>
                      <a:gd name="connsiteY1" fmla="*/ 102606 h 543208"/>
                      <a:gd name="connsiteX2" fmla="*/ 28979 w 427331"/>
                      <a:gd name="connsiteY2" fmla="*/ 111659 h 543208"/>
                      <a:gd name="connsiteX3" fmla="*/ 47086 w 427331"/>
                      <a:gd name="connsiteY3" fmla="*/ 117695 h 543208"/>
                      <a:gd name="connsiteX4" fmla="*/ 65193 w 427331"/>
                      <a:gd name="connsiteY4" fmla="*/ 126748 h 543208"/>
                      <a:gd name="connsiteX5" fmla="*/ 74246 w 427331"/>
                      <a:gd name="connsiteY5" fmla="*/ 129766 h 543208"/>
                      <a:gd name="connsiteX6" fmla="*/ 92353 w 427331"/>
                      <a:gd name="connsiteY6" fmla="*/ 141837 h 543208"/>
                      <a:gd name="connsiteX7" fmla="*/ 107442 w 427331"/>
                      <a:gd name="connsiteY7" fmla="*/ 159944 h 543208"/>
                      <a:gd name="connsiteX8" fmla="*/ 125549 w 427331"/>
                      <a:gd name="connsiteY8" fmla="*/ 172016 h 543208"/>
                      <a:gd name="connsiteX9" fmla="*/ 137620 w 427331"/>
                      <a:gd name="connsiteY9" fmla="*/ 190123 h 543208"/>
                      <a:gd name="connsiteX10" fmla="*/ 140638 w 427331"/>
                      <a:gd name="connsiteY10" fmla="*/ 199176 h 543208"/>
                      <a:gd name="connsiteX11" fmla="*/ 152709 w 427331"/>
                      <a:gd name="connsiteY11" fmla="*/ 217283 h 543208"/>
                      <a:gd name="connsiteX12" fmla="*/ 158745 w 427331"/>
                      <a:gd name="connsiteY12" fmla="*/ 226336 h 543208"/>
                      <a:gd name="connsiteX13" fmla="*/ 161763 w 427331"/>
                      <a:gd name="connsiteY13" fmla="*/ 353085 h 543208"/>
                      <a:gd name="connsiteX14" fmla="*/ 164781 w 427331"/>
                      <a:gd name="connsiteY14" fmla="*/ 362138 h 543208"/>
                      <a:gd name="connsiteX15" fmla="*/ 176852 w 427331"/>
                      <a:gd name="connsiteY15" fmla="*/ 380245 h 543208"/>
                      <a:gd name="connsiteX16" fmla="*/ 194959 w 427331"/>
                      <a:gd name="connsiteY16" fmla="*/ 392317 h 543208"/>
                      <a:gd name="connsiteX17" fmla="*/ 204012 w 427331"/>
                      <a:gd name="connsiteY17" fmla="*/ 398352 h 543208"/>
                      <a:gd name="connsiteX18" fmla="*/ 222119 w 427331"/>
                      <a:gd name="connsiteY18" fmla="*/ 404388 h 543208"/>
                      <a:gd name="connsiteX19" fmla="*/ 240226 w 427331"/>
                      <a:gd name="connsiteY19" fmla="*/ 410424 h 543208"/>
                      <a:gd name="connsiteX20" fmla="*/ 258333 w 427331"/>
                      <a:gd name="connsiteY20" fmla="*/ 419477 h 543208"/>
                      <a:gd name="connsiteX21" fmla="*/ 285494 w 427331"/>
                      <a:gd name="connsiteY21" fmla="*/ 434566 h 543208"/>
                      <a:gd name="connsiteX22" fmla="*/ 303601 w 427331"/>
                      <a:gd name="connsiteY22" fmla="*/ 443620 h 543208"/>
                      <a:gd name="connsiteX23" fmla="*/ 312654 w 427331"/>
                      <a:gd name="connsiteY23" fmla="*/ 449655 h 543208"/>
                      <a:gd name="connsiteX24" fmla="*/ 321707 w 427331"/>
                      <a:gd name="connsiteY24" fmla="*/ 452673 h 543208"/>
                      <a:gd name="connsiteX25" fmla="*/ 339814 w 427331"/>
                      <a:gd name="connsiteY25" fmla="*/ 464744 h 543208"/>
                      <a:gd name="connsiteX26" fmla="*/ 348868 w 427331"/>
                      <a:gd name="connsiteY26" fmla="*/ 473798 h 543208"/>
                      <a:gd name="connsiteX27" fmla="*/ 357921 w 427331"/>
                      <a:gd name="connsiteY27" fmla="*/ 476816 h 543208"/>
                      <a:gd name="connsiteX28" fmla="*/ 376028 w 427331"/>
                      <a:gd name="connsiteY28" fmla="*/ 485869 h 543208"/>
                      <a:gd name="connsiteX29" fmla="*/ 379046 w 427331"/>
                      <a:gd name="connsiteY29" fmla="*/ 494923 h 543208"/>
                      <a:gd name="connsiteX30" fmla="*/ 388100 w 427331"/>
                      <a:gd name="connsiteY30" fmla="*/ 500958 h 543208"/>
                      <a:gd name="connsiteX31" fmla="*/ 403189 w 427331"/>
                      <a:gd name="connsiteY31" fmla="*/ 525101 h 543208"/>
                      <a:gd name="connsiteX32" fmla="*/ 412242 w 427331"/>
                      <a:gd name="connsiteY32" fmla="*/ 543208 h 543208"/>
                      <a:gd name="connsiteX33" fmla="*/ 421296 w 427331"/>
                      <a:gd name="connsiteY33" fmla="*/ 525101 h 543208"/>
                      <a:gd name="connsiteX34" fmla="*/ 427331 w 427331"/>
                      <a:gd name="connsiteY34" fmla="*/ 485869 h 543208"/>
                      <a:gd name="connsiteX35" fmla="*/ 424313 w 427331"/>
                      <a:gd name="connsiteY35" fmla="*/ 401370 h 543208"/>
                      <a:gd name="connsiteX36" fmla="*/ 421296 w 427331"/>
                      <a:gd name="connsiteY36" fmla="*/ 362138 h 543208"/>
                      <a:gd name="connsiteX37" fmla="*/ 415260 w 427331"/>
                      <a:gd name="connsiteY37" fmla="*/ 304800 h 543208"/>
                      <a:gd name="connsiteX38" fmla="*/ 406206 w 427331"/>
                      <a:gd name="connsiteY38" fmla="*/ 271604 h 543208"/>
                      <a:gd name="connsiteX39" fmla="*/ 400171 w 427331"/>
                      <a:gd name="connsiteY39" fmla="*/ 235390 h 543208"/>
                      <a:gd name="connsiteX40" fmla="*/ 394135 w 427331"/>
                      <a:gd name="connsiteY40" fmla="*/ 217283 h 543208"/>
                      <a:gd name="connsiteX41" fmla="*/ 388100 w 427331"/>
                      <a:gd name="connsiteY41" fmla="*/ 193140 h 543208"/>
                      <a:gd name="connsiteX42" fmla="*/ 379046 w 427331"/>
                      <a:gd name="connsiteY42" fmla="*/ 165980 h 543208"/>
                      <a:gd name="connsiteX43" fmla="*/ 376028 w 427331"/>
                      <a:gd name="connsiteY43" fmla="*/ 156927 h 543208"/>
                      <a:gd name="connsiteX44" fmla="*/ 373010 w 427331"/>
                      <a:gd name="connsiteY44" fmla="*/ 147873 h 543208"/>
                      <a:gd name="connsiteX45" fmla="*/ 366975 w 427331"/>
                      <a:gd name="connsiteY45" fmla="*/ 138820 h 543208"/>
                      <a:gd name="connsiteX46" fmla="*/ 357921 w 427331"/>
                      <a:gd name="connsiteY46" fmla="*/ 120713 h 543208"/>
                      <a:gd name="connsiteX47" fmla="*/ 348868 w 427331"/>
                      <a:gd name="connsiteY47" fmla="*/ 102606 h 543208"/>
                      <a:gd name="connsiteX48" fmla="*/ 336797 w 427331"/>
                      <a:gd name="connsiteY48" fmla="*/ 84499 h 543208"/>
                      <a:gd name="connsiteX49" fmla="*/ 324725 w 427331"/>
                      <a:gd name="connsiteY49" fmla="*/ 69410 h 543208"/>
                      <a:gd name="connsiteX50" fmla="*/ 321707 w 427331"/>
                      <a:gd name="connsiteY50" fmla="*/ 60356 h 543208"/>
                      <a:gd name="connsiteX51" fmla="*/ 312654 w 427331"/>
                      <a:gd name="connsiteY51" fmla="*/ 54321 h 543208"/>
                      <a:gd name="connsiteX52" fmla="*/ 294547 w 427331"/>
                      <a:gd name="connsiteY52" fmla="*/ 39231 h 543208"/>
                      <a:gd name="connsiteX53" fmla="*/ 276440 w 427331"/>
                      <a:gd name="connsiteY53" fmla="*/ 33196 h 543208"/>
                      <a:gd name="connsiteX54" fmla="*/ 267387 w 427331"/>
                      <a:gd name="connsiteY54" fmla="*/ 30178 h 543208"/>
                      <a:gd name="connsiteX55" fmla="*/ 258333 w 427331"/>
                      <a:gd name="connsiteY55" fmla="*/ 24142 h 543208"/>
                      <a:gd name="connsiteX56" fmla="*/ 243244 w 427331"/>
                      <a:gd name="connsiteY56" fmla="*/ 21125 h 543208"/>
                      <a:gd name="connsiteX57" fmla="*/ 225137 w 427331"/>
                      <a:gd name="connsiteY57" fmla="*/ 15089 h 543208"/>
                      <a:gd name="connsiteX58" fmla="*/ 197977 w 427331"/>
                      <a:gd name="connsiteY58" fmla="*/ 6035 h 543208"/>
                      <a:gd name="connsiteX59" fmla="*/ 188923 w 427331"/>
                      <a:gd name="connsiteY59" fmla="*/ 3018 h 543208"/>
                      <a:gd name="connsiteX60" fmla="*/ 179870 w 427331"/>
                      <a:gd name="connsiteY60" fmla="*/ 0 h 543208"/>
                      <a:gd name="connsiteX61" fmla="*/ 149692 w 427331"/>
                      <a:gd name="connsiteY61" fmla="*/ 3018 h 543208"/>
                      <a:gd name="connsiteX62" fmla="*/ 140638 w 427331"/>
                      <a:gd name="connsiteY62" fmla="*/ 9053 h 543208"/>
                      <a:gd name="connsiteX63" fmla="*/ 122531 w 427331"/>
                      <a:gd name="connsiteY63" fmla="*/ 15089 h 543208"/>
                      <a:gd name="connsiteX64" fmla="*/ 113478 w 427331"/>
                      <a:gd name="connsiteY64" fmla="*/ 18107 h 543208"/>
                      <a:gd name="connsiteX65" fmla="*/ 47086 w 427331"/>
                      <a:gd name="connsiteY65" fmla="*/ 27160 h 543208"/>
                      <a:gd name="connsiteX66" fmla="*/ 13890 w 427331"/>
                      <a:gd name="connsiteY66" fmla="*/ 30178 h 543208"/>
                      <a:gd name="connsiteX67" fmla="*/ 4836 w 427331"/>
                      <a:gd name="connsiteY67" fmla="*/ 33196 h 543208"/>
                      <a:gd name="connsiteX68" fmla="*/ 1818 w 427331"/>
                      <a:gd name="connsiteY68" fmla="*/ 75445 h 54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27331" h="543208">
                        <a:moveTo>
                          <a:pt x="1818" y="75445"/>
                        </a:moveTo>
                        <a:cubicBezTo>
                          <a:pt x="5339" y="87013"/>
                          <a:pt x="7904" y="96587"/>
                          <a:pt x="25961" y="102606"/>
                        </a:cubicBezTo>
                        <a:cubicBezTo>
                          <a:pt x="26967" y="105624"/>
                          <a:pt x="26391" y="109810"/>
                          <a:pt x="28979" y="111659"/>
                        </a:cubicBezTo>
                        <a:cubicBezTo>
                          <a:pt x="34156" y="115357"/>
                          <a:pt x="41050" y="115683"/>
                          <a:pt x="47086" y="117695"/>
                        </a:cubicBezTo>
                        <a:cubicBezTo>
                          <a:pt x="69839" y="125280"/>
                          <a:pt x="41795" y="115049"/>
                          <a:pt x="65193" y="126748"/>
                        </a:cubicBezTo>
                        <a:cubicBezTo>
                          <a:pt x="68038" y="128170"/>
                          <a:pt x="71465" y="128221"/>
                          <a:pt x="74246" y="129766"/>
                        </a:cubicBezTo>
                        <a:cubicBezTo>
                          <a:pt x="80587" y="133289"/>
                          <a:pt x="92353" y="141837"/>
                          <a:pt x="92353" y="141837"/>
                        </a:cubicBezTo>
                        <a:cubicBezTo>
                          <a:pt x="97718" y="149885"/>
                          <a:pt x="99399" y="153688"/>
                          <a:pt x="107442" y="159944"/>
                        </a:cubicBezTo>
                        <a:cubicBezTo>
                          <a:pt x="113168" y="164398"/>
                          <a:pt x="125549" y="172016"/>
                          <a:pt x="125549" y="172016"/>
                        </a:cubicBezTo>
                        <a:cubicBezTo>
                          <a:pt x="132725" y="193542"/>
                          <a:pt x="122550" y="167517"/>
                          <a:pt x="137620" y="190123"/>
                        </a:cubicBezTo>
                        <a:cubicBezTo>
                          <a:pt x="139384" y="192770"/>
                          <a:pt x="139093" y="196395"/>
                          <a:pt x="140638" y="199176"/>
                        </a:cubicBezTo>
                        <a:cubicBezTo>
                          <a:pt x="144161" y="205517"/>
                          <a:pt x="148685" y="211247"/>
                          <a:pt x="152709" y="217283"/>
                        </a:cubicBezTo>
                        <a:lnTo>
                          <a:pt x="158745" y="226336"/>
                        </a:lnTo>
                        <a:cubicBezTo>
                          <a:pt x="159751" y="268586"/>
                          <a:pt x="159886" y="310865"/>
                          <a:pt x="161763" y="353085"/>
                        </a:cubicBezTo>
                        <a:cubicBezTo>
                          <a:pt x="161904" y="356263"/>
                          <a:pt x="163236" y="359357"/>
                          <a:pt x="164781" y="362138"/>
                        </a:cubicBezTo>
                        <a:cubicBezTo>
                          <a:pt x="168304" y="368479"/>
                          <a:pt x="170816" y="376221"/>
                          <a:pt x="176852" y="380245"/>
                        </a:cubicBezTo>
                        <a:lnTo>
                          <a:pt x="194959" y="392317"/>
                        </a:lnTo>
                        <a:cubicBezTo>
                          <a:pt x="197977" y="394329"/>
                          <a:pt x="200571" y="397205"/>
                          <a:pt x="204012" y="398352"/>
                        </a:cubicBezTo>
                        <a:lnTo>
                          <a:pt x="222119" y="404388"/>
                        </a:lnTo>
                        <a:cubicBezTo>
                          <a:pt x="222120" y="404388"/>
                          <a:pt x="240225" y="410423"/>
                          <a:pt x="240226" y="410424"/>
                        </a:cubicBezTo>
                        <a:cubicBezTo>
                          <a:pt x="280444" y="437231"/>
                          <a:pt x="220829" y="398642"/>
                          <a:pt x="258333" y="419477"/>
                        </a:cubicBezTo>
                        <a:cubicBezTo>
                          <a:pt x="289462" y="436771"/>
                          <a:pt x="265008" y="427737"/>
                          <a:pt x="285494" y="434566"/>
                        </a:cubicBezTo>
                        <a:cubicBezTo>
                          <a:pt x="311428" y="451857"/>
                          <a:pt x="278621" y="431131"/>
                          <a:pt x="303601" y="443620"/>
                        </a:cubicBezTo>
                        <a:cubicBezTo>
                          <a:pt x="306845" y="445242"/>
                          <a:pt x="309410" y="448033"/>
                          <a:pt x="312654" y="449655"/>
                        </a:cubicBezTo>
                        <a:cubicBezTo>
                          <a:pt x="315499" y="451078"/>
                          <a:pt x="318926" y="451128"/>
                          <a:pt x="321707" y="452673"/>
                        </a:cubicBezTo>
                        <a:cubicBezTo>
                          <a:pt x="328048" y="456196"/>
                          <a:pt x="334685" y="459615"/>
                          <a:pt x="339814" y="464744"/>
                        </a:cubicBezTo>
                        <a:cubicBezTo>
                          <a:pt x="342832" y="467762"/>
                          <a:pt x="345317" y="471430"/>
                          <a:pt x="348868" y="473798"/>
                        </a:cubicBezTo>
                        <a:cubicBezTo>
                          <a:pt x="351515" y="475563"/>
                          <a:pt x="355076" y="475394"/>
                          <a:pt x="357921" y="476816"/>
                        </a:cubicBezTo>
                        <a:cubicBezTo>
                          <a:pt x="381321" y="488516"/>
                          <a:pt x="353273" y="478283"/>
                          <a:pt x="376028" y="485869"/>
                        </a:cubicBezTo>
                        <a:cubicBezTo>
                          <a:pt x="377034" y="488887"/>
                          <a:pt x="377059" y="492439"/>
                          <a:pt x="379046" y="494923"/>
                        </a:cubicBezTo>
                        <a:cubicBezTo>
                          <a:pt x="381312" y="497755"/>
                          <a:pt x="386178" y="497882"/>
                          <a:pt x="388100" y="500958"/>
                        </a:cubicBezTo>
                        <a:cubicBezTo>
                          <a:pt x="406058" y="529690"/>
                          <a:pt x="382698" y="511440"/>
                          <a:pt x="403189" y="525101"/>
                        </a:cubicBezTo>
                        <a:cubicBezTo>
                          <a:pt x="403933" y="527334"/>
                          <a:pt x="408341" y="543208"/>
                          <a:pt x="412242" y="543208"/>
                        </a:cubicBezTo>
                        <a:cubicBezTo>
                          <a:pt x="416142" y="543208"/>
                          <a:pt x="420552" y="527334"/>
                          <a:pt x="421296" y="525101"/>
                        </a:cubicBezTo>
                        <a:cubicBezTo>
                          <a:pt x="422142" y="520026"/>
                          <a:pt x="427331" y="489745"/>
                          <a:pt x="427331" y="485869"/>
                        </a:cubicBezTo>
                        <a:cubicBezTo>
                          <a:pt x="427331" y="457685"/>
                          <a:pt x="425686" y="429521"/>
                          <a:pt x="424313" y="401370"/>
                        </a:cubicBezTo>
                        <a:cubicBezTo>
                          <a:pt x="423674" y="388270"/>
                          <a:pt x="422385" y="375209"/>
                          <a:pt x="421296" y="362138"/>
                        </a:cubicBezTo>
                        <a:cubicBezTo>
                          <a:pt x="420177" y="348709"/>
                          <a:pt x="417734" y="319644"/>
                          <a:pt x="415260" y="304800"/>
                        </a:cubicBezTo>
                        <a:cubicBezTo>
                          <a:pt x="413359" y="293393"/>
                          <a:pt x="408274" y="282981"/>
                          <a:pt x="406206" y="271604"/>
                        </a:cubicBezTo>
                        <a:cubicBezTo>
                          <a:pt x="403849" y="258639"/>
                          <a:pt x="403585" y="247908"/>
                          <a:pt x="400171" y="235390"/>
                        </a:cubicBezTo>
                        <a:cubicBezTo>
                          <a:pt x="398497" y="229252"/>
                          <a:pt x="395678" y="223455"/>
                          <a:pt x="394135" y="217283"/>
                        </a:cubicBezTo>
                        <a:cubicBezTo>
                          <a:pt x="392123" y="209235"/>
                          <a:pt x="390723" y="201010"/>
                          <a:pt x="388100" y="193140"/>
                        </a:cubicBezTo>
                        <a:lnTo>
                          <a:pt x="379046" y="165980"/>
                        </a:lnTo>
                        <a:lnTo>
                          <a:pt x="376028" y="156927"/>
                        </a:lnTo>
                        <a:cubicBezTo>
                          <a:pt x="375022" y="153909"/>
                          <a:pt x="374775" y="150520"/>
                          <a:pt x="373010" y="147873"/>
                        </a:cubicBezTo>
                        <a:cubicBezTo>
                          <a:pt x="370998" y="144855"/>
                          <a:pt x="368597" y="142064"/>
                          <a:pt x="366975" y="138820"/>
                        </a:cubicBezTo>
                        <a:cubicBezTo>
                          <a:pt x="354486" y="113840"/>
                          <a:pt x="375212" y="146647"/>
                          <a:pt x="357921" y="120713"/>
                        </a:cubicBezTo>
                        <a:cubicBezTo>
                          <a:pt x="350340" y="97962"/>
                          <a:pt x="360565" y="125999"/>
                          <a:pt x="348868" y="102606"/>
                        </a:cubicBezTo>
                        <a:cubicBezTo>
                          <a:pt x="340132" y="85135"/>
                          <a:pt x="353960" y="101662"/>
                          <a:pt x="336797" y="84499"/>
                        </a:cubicBezTo>
                        <a:cubicBezTo>
                          <a:pt x="329211" y="61741"/>
                          <a:pt x="340326" y="88911"/>
                          <a:pt x="324725" y="69410"/>
                        </a:cubicBezTo>
                        <a:cubicBezTo>
                          <a:pt x="322738" y="66926"/>
                          <a:pt x="323694" y="62840"/>
                          <a:pt x="321707" y="60356"/>
                        </a:cubicBezTo>
                        <a:cubicBezTo>
                          <a:pt x="319441" y="57524"/>
                          <a:pt x="315440" y="56643"/>
                          <a:pt x="312654" y="54321"/>
                        </a:cubicBezTo>
                        <a:cubicBezTo>
                          <a:pt x="304531" y="47551"/>
                          <a:pt x="304182" y="43513"/>
                          <a:pt x="294547" y="39231"/>
                        </a:cubicBezTo>
                        <a:cubicBezTo>
                          <a:pt x="288733" y="36647"/>
                          <a:pt x="282476" y="35208"/>
                          <a:pt x="276440" y="33196"/>
                        </a:cubicBezTo>
                        <a:cubicBezTo>
                          <a:pt x="273422" y="32190"/>
                          <a:pt x="270034" y="31942"/>
                          <a:pt x="267387" y="30178"/>
                        </a:cubicBezTo>
                        <a:cubicBezTo>
                          <a:pt x="264369" y="28166"/>
                          <a:pt x="261729" y="25416"/>
                          <a:pt x="258333" y="24142"/>
                        </a:cubicBezTo>
                        <a:cubicBezTo>
                          <a:pt x="253530" y="22341"/>
                          <a:pt x="248193" y="22475"/>
                          <a:pt x="243244" y="21125"/>
                        </a:cubicBezTo>
                        <a:cubicBezTo>
                          <a:pt x="237106" y="19451"/>
                          <a:pt x="231173" y="17101"/>
                          <a:pt x="225137" y="15089"/>
                        </a:cubicBezTo>
                        <a:lnTo>
                          <a:pt x="197977" y="6035"/>
                        </a:lnTo>
                        <a:lnTo>
                          <a:pt x="188923" y="3018"/>
                        </a:lnTo>
                        <a:lnTo>
                          <a:pt x="179870" y="0"/>
                        </a:lnTo>
                        <a:cubicBezTo>
                          <a:pt x="169811" y="1006"/>
                          <a:pt x="159543" y="745"/>
                          <a:pt x="149692" y="3018"/>
                        </a:cubicBezTo>
                        <a:cubicBezTo>
                          <a:pt x="146158" y="3834"/>
                          <a:pt x="143952" y="7580"/>
                          <a:pt x="140638" y="9053"/>
                        </a:cubicBezTo>
                        <a:cubicBezTo>
                          <a:pt x="134824" y="11637"/>
                          <a:pt x="128567" y="13077"/>
                          <a:pt x="122531" y="15089"/>
                        </a:cubicBezTo>
                        <a:cubicBezTo>
                          <a:pt x="119513" y="16095"/>
                          <a:pt x="116616" y="17584"/>
                          <a:pt x="113478" y="18107"/>
                        </a:cubicBezTo>
                        <a:cubicBezTo>
                          <a:pt x="88594" y="22255"/>
                          <a:pt x="76997" y="24441"/>
                          <a:pt x="47086" y="27160"/>
                        </a:cubicBezTo>
                        <a:lnTo>
                          <a:pt x="13890" y="30178"/>
                        </a:lnTo>
                        <a:cubicBezTo>
                          <a:pt x="10872" y="31184"/>
                          <a:pt x="7425" y="31347"/>
                          <a:pt x="4836" y="33196"/>
                        </a:cubicBezTo>
                        <a:cubicBezTo>
                          <a:pt x="206" y="36503"/>
                          <a:pt x="-1703" y="63877"/>
                          <a:pt x="1818" y="75445"/>
                        </a:cubicBezTo>
                        <a:close/>
                      </a:path>
                    </a:pathLst>
                  </a:custGeom>
                  <a:gradFill flip="none" rotWithShape="1">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4" name="フリーフォーム 263"/>
                  <p:cNvSpPr/>
                  <p:nvPr/>
                </p:nvSpPr>
                <p:spPr>
                  <a:xfrm>
                    <a:off x="5677114" y="1431835"/>
                    <a:ext cx="449655" cy="241425"/>
                  </a:xfrm>
                  <a:custGeom>
                    <a:avLst/>
                    <a:gdLst>
                      <a:gd name="connsiteX0" fmla="*/ 449655 w 449655"/>
                      <a:gd name="connsiteY0" fmla="*/ 51303 h 241425"/>
                      <a:gd name="connsiteX1" fmla="*/ 434566 w 449655"/>
                      <a:gd name="connsiteY1" fmla="*/ 54320 h 241425"/>
                      <a:gd name="connsiteX2" fmla="*/ 416459 w 449655"/>
                      <a:gd name="connsiteY2" fmla="*/ 66392 h 241425"/>
                      <a:gd name="connsiteX3" fmla="*/ 401370 w 449655"/>
                      <a:gd name="connsiteY3" fmla="*/ 78463 h 241425"/>
                      <a:gd name="connsiteX4" fmla="*/ 383263 w 449655"/>
                      <a:gd name="connsiteY4" fmla="*/ 90534 h 241425"/>
                      <a:gd name="connsiteX5" fmla="*/ 368174 w 449655"/>
                      <a:gd name="connsiteY5" fmla="*/ 102606 h 241425"/>
                      <a:gd name="connsiteX6" fmla="*/ 341013 w 449655"/>
                      <a:gd name="connsiteY6" fmla="*/ 120713 h 241425"/>
                      <a:gd name="connsiteX7" fmla="*/ 331960 w 449655"/>
                      <a:gd name="connsiteY7" fmla="*/ 126748 h 241425"/>
                      <a:gd name="connsiteX8" fmla="*/ 322906 w 449655"/>
                      <a:gd name="connsiteY8" fmla="*/ 129766 h 241425"/>
                      <a:gd name="connsiteX9" fmla="*/ 313853 w 449655"/>
                      <a:gd name="connsiteY9" fmla="*/ 135802 h 241425"/>
                      <a:gd name="connsiteX10" fmla="*/ 304800 w 449655"/>
                      <a:gd name="connsiteY10" fmla="*/ 138819 h 241425"/>
                      <a:gd name="connsiteX11" fmla="*/ 295746 w 449655"/>
                      <a:gd name="connsiteY11" fmla="*/ 147873 h 241425"/>
                      <a:gd name="connsiteX12" fmla="*/ 286693 w 449655"/>
                      <a:gd name="connsiteY12" fmla="*/ 150891 h 241425"/>
                      <a:gd name="connsiteX13" fmla="*/ 268586 w 449655"/>
                      <a:gd name="connsiteY13" fmla="*/ 162962 h 241425"/>
                      <a:gd name="connsiteX14" fmla="*/ 259532 w 449655"/>
                      <a:gd name="connsiteY14" fmla="*/ 168998 h 241425"/>
                      <a:gd name="connsiteX15" fmla="*/ 250479 w 449655"/>
                      <a:gd name="connsiteY15" fmla="*/ 172015 h 241425"/>
                      <a:gd name="connsiteX16" fmla="*/ 232372 w 449655"/>
                      <a:gd name="connsiteY16" fmla="*/ 184087 h 241425"/>
                      <a:gd name="connsiteX17" fmla="*/ 223318 w 449655"/>
                      <a:gd name="connsiteY17" fmla="*/ 187105 h 241425"/>
                      <a:gd name="connsiteX18" fmla="*/ 205211 w 449655"/>
                      <a:gd name="connsiteY18" fmla="*/ 199176 h 241425"/>
                      <a:gd name="connsiteX19" fmla="*/ 187104 w 449655"/>
                      <a:gd name="connsiteY19" fmla="*/ 205212 h 241425"/>
                      <a:gd name="connsiteX20" fmla="*/ 178051 w 449655"/>
                      <a:gd name="connsiteY20" fmla="*/ 211247 h 241425"/>
                      <a:gd name="connsiteX21" fmla="*/ 159944 w 449655"/>
                      <a:gd name="connsiteY21" fmla="*/ 217283 h 241425"/>
                      <a:gd name="connsiteX22" fmla="*/ 150891 w 449655"/>
                      <a:gd name="connsiteY22" fmla="*/ 220301 h 241425"/>
                      <a:gd name="connsiteX23" fmla="*/ 141837 w 449655"/>
                      <a:gd name="connsiteY23" fmla="*/ 223318 h 241425"/>
                      <a:gd name="connsiteX24" fmla="*/ 132784 w 449655"/>
                      <a:gd name="connsiteY24" fmla="*/ 229354 h 241425"/>
                      <a:gd name="connsiteX25" fmla="*/ 111659 w 449655"/>
                      <a:gd name="connsiteY25" fmla="*/ 235390 h 241425"/>
                      <a:gd name="connsiteX26" fmla="*/ 81481 w 449655"/>
                      <a:gd name="connsiteY26" fmla="*/ 241425 h 241425"/>
                      <a:gd name="connsiteX27" fmla="*/ 48285 w 449655"/>
                      <a:gd name="connsiteY27" fmla="*/ 238408 h 241425"/>
                      <a:gd name="connsiteX28" fmla="*/ 36213 w 449655"/>
                      <a:gd name="connsiteY28" fmla="*/ 220301 h 241425"/>
                      <a:gd name="connsiteX29" fmla="*/ 33196 w 449655"/>
                      <a:gd name="connsiteY29" fmla="*/ 211247 h 241425"/>
                      <a:gd name="connsiteX30" fmla="*/ 21124 w 449655"/>
                      <a:gd name="connsiteY30" fmla="*/ 193140 h 241425"/>
                      <a:gd name="connsiteX31" fmla="*/ 12071 w 449655"/>
                      <a:gd name="connsiteY31" fmla="*/ 165980 h 241425"/>
                      <a:gd name="connsiteX32" fmla="*/ 3017 w 449655"/>
                      <a:gd name="connsiteY32" fmla="*/ 138819 h 241425"/>
                      <a:gd name="connsiteX33" fmla="*/ 0 w 449655"/>
                      <a:gd name="connsiteY33" fmla="*/ 129766 h 241425"/>
                      <a:gd name="connsiteX34" fmla="*/ 3017 w 449655"/>
                      <a:gd name="connsiteY34" fmla="*/ 90534 h 241425"/>
                      <a:gd name="connsiteX35" fmla="*/ 9053 w 449655"/>
                      <a:gd name="connsiteY35" fmla="*/ 81481 h 241425"/>
                      <a:gd name="connsiteX36" fmla="*/ 27160 w 449655"/>
                      <a:gd name="connsiteY36" fmla="*/ 69410 h 241425"/>
                      <a:gd name="connsiteX37" fmla="*/ 45267 w 449655"/>
                      <a:gd name="connsiteY37" fmla="*/ 60356 h 241425"/>
                      <a:gd name="connsiteX38" fmla="*/ 63374 w 449655"/>
                      <a:gd name="connsiteY38" fmla="*/ 48285 h 241425"/>
                      <a:gd name="connsiteX39" fmla="*/ 69409 w 449655"/>
                      <a:gd name="connsiteY39" fmla="*/ 39231 h 241425"/>
                      <a:gd name="connsiteX40" fmla="*/ 87516 w 449655"/>
                      <a:gd name="connsiteY40" fmla="*/ 33196 h 241425"/>
                      <a:gd name="connsiteX41" fmla="*/ 96570 w 449655"/>
                      <a:gd name="connsiteY41" fmla="*/ 27160 h 241425"/>
                      <a:gd name="connsiteX42" fmla="*/ 123730 w 449655"/>
                      <a:gd name="connsiteY42" fmla="*/ 18107 h 241425"/>
                      <a:gd name="connsiteX43" fmla="*/ 141837 w 449655"/>
                      <a:gd name="connsiteY43" fmla="*/ 12071 h 241425"/>
                      <a:gd name="connsiteX44" fmla="*/ 150891 w 449655"/>
                      <a:gd name="connsiteY44" fmla="*/ 9053 h 241425"/>
                      <a:gd name="connsiteX45" fmla="*/ 165980 w 449655"/>
                      <a:gd name="connsiteY45" fmla="*/ 6035 h 241425"/>
                      <a:gd name="connsiteX46" fmla="*/ 175033 w 449655"/>
                      <a:gd name="connsiteY46" fmla="*/ 3017 h 241425"/>
                      <a:gd name="connsiteX47" fmla="*/ 232372 w 449655"/>
                      <a:gd name="connsiteY47" fmla="*/ 0 h 241425"/>
                      <a:gd name="connsiteX48" fmla="*/ 389299 w 449655"/>
                      <a:gd name="connsiteY48" fmla="*/ 3017 h 241425"/>
                      <a:gd name="connsiteX49" fmla="*/ 395334 w 449655"/>
                      <a:gd name="connsiteY49" fmla="*/ 12071 h 241425"/>
                      <a:gd name="connsiteX50" fmla="*/ 413441 w 449655"/>
                      <a:gd name="connsiteY50" fmla="*/ 24142 h 241425"/>
                      <a:gd name="connsiteX51" fmla="*/ 422495 w 449655"/>
                      <a:gd name="connsiteY51" fmla="*/ 30178 h 241425"/>
                      <a:gd name="connsiteX52" fmla="*/ 449655 w 449655"/>
                      <a:gd name="connsiteY52" fmla="*/ 51303 h 24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9655" h="241425">
                        <a:moveTo>
                          <a:pt x="449655" y="51303"/>
                        </a:moveTo>
                        <a:cubicBezTo>
                          <a:pt x="444625" y="52309"/>
                          <a:pt x="439235" y="52198"/>
                          <a:pt x="434566" y="54320"/>
                        </a:cubicBezTo>
                        <a:cubicBezTo>
                          <a:pt x="427962" y="57322"/>
                          <a:pt x="416459" y="66392"/>
                          <a:pt x="416459" y="66392"/>
                        </a:cubicBezTo>
                        <a:cubicBezTo>
                          <a:pt x="405306" y="83119"/>
                          <a:pt x="416804" y="69889"/>
                          <a:pt x="401370" y="78463"/>
                        </a:cubicBezTo>
                        <a:cubicBezTo>
                          <a:pt x="395029" y="81986"/>
                          <a:pt x="383263" y="90534"/>
                          <a:pt x="383263" y="90534"/>
                        </a:cubicBezTo>
                        <a:cubicBezTo>
                          <a:pt x="372111" y="107262"/>
                          <a:pt x="383607" y="94032"/>
                          <a:pt x="368174" y="102606"/>
                        </a:cubicBezTo>
                        <a:cubicBezTo>
                          <a:pt x="368169" y="102609"/>
                          <a:pt x="345542" y="117694"/>
                          <a:pt x="341013" y="120713"/>
                        </a:cubicBezTo>
                        <a:cubicBezTo>
                          <a:pt x="337995" y="122725"/>
                          <a:pt x="335401" y="125601"/>
                          <a:pt x="331960" y="126748"/>
                        </a:cubicBezTo>
                        <a:lnTo>
                          <a:pt x="322906" y="129766"/>
                        </a:lnTo>
                        <a:cubicBezTo>
                          <a:pt x="319888" y="131778"/>
                          <a:pt x="317097" y="134180"/>
                          <a:pt x="313853" y="135802"/>
                        </a:cubicBezTo>
                        <a:cubicBezTo>
                          <a:pt x="311008" y="137225"/>
                          <a:pt x="307447" y="137055"/>
                          <a:pt x="304800" y="138819"/>
                        </a:cubicBezTo>
                        <a:cubicBezTo>
                          <a:pt x="301249" y="141186"/>
                          <a:pt x="299297" y="145505"/>
                          <a:pt x="295746" y="147873"/>
                        </a:cubicBezTo>
                        <a:cubicBezTo>
                          <a:pt x="293099" y="149638"/>
                          <a:pt x="289474" y="149346"/>
                          <a:pt x="286693" y="150891"/>
                        </a:cubicBezTo>
                        <a:cubicBezTo>
                          <a:pt x="280352" y="154414"/>
                          <a:pt x="274622" y="158938"/>
                          <a:pt x="268586" y="162962"/>
                        </a:cubicBezTo>
                        <a:cubicBezTo>
                          <a:pt x="265568" y="164974"/>
                          <a:pt x="262973" y="167851"/>
                          <a:pt x="259532" y="168998"/>
                        </a:cubicBezTo>
                        <a:lnTo>
                          <a:pt x="250479" y="172015"/>
                        </a:lnTo>
                        <a:cubicBezTo>
                          <a:pt x="244443" y="176039"/>
                          <a:pt x="239254" y="181793"/>
                          <a:pt x="232372" y="184087"/>
                        </a:cubicBezTo>
                        <a:cubicBezTo>
                          <a:pt x="229354" y="185093"/>
                          <a:pt x="226099" y="185560"/>
                          <a:pt x="223318" y="187105"/>
                        </a:cubicBezTo>
                        <a:cubicBezTo>
                          <a:pt x="216977" y="190628"/>
                          <a:pt x="212093" y="196882"/>
                          <a:pt x="205211" y="199176"/>
                        </a:cubicBezTo>
                        <a:cubicBezTo>
                          <a:pt x="199175" y="201188"/>
                          <a:pt x="192398" y="201683"/>
                          <a:pt x="187104" y="205212"/>
                        </a:cubicBezTo>
                        <a:cubicBezTo>
                          <a:pt x="184086" y="207224"/>
                          <a:pt x="181365" y="209774"/>
                          <a:pt x="178051" y="211247"/>
                        </a:cubicBezTo>
                        <a:cubicBezTo>
                          <a:pt x="172237" y="213831"/>
                          <a:pt x="165980" y="215271"/>
                          <a:pt x="159944" y="217283"/>
                        </a:cubicBezTo>
                        <a:lnTo>
                          <a:pt x="150891" y="220301"/>
                        </a:lnTo>
                        <a:lnTo>
                          <a:pt x="141837" y="223318"/>
                        </a:lnTo>
                        <a:cubicBezTo>
                          <a:pt x="138819" y="225330"/>
                          <a:pt x="136028" y="227732"/>
                          <a:pt x="132784" y="229354"/>
                        </a:cubicBezTo>
                        <a:cubicBezTo>
                          <a:pt x="128827" y="231333"/>
                          <a:pt x="115042" y="234665"/>
                          <a:pt x="111659" y="235390"/>
                        </a:cubicBezTo>
                        <a:cubicBezTo>
                          <a:pt x="101628" y="237539"/>
                          <a:pt x="81481" y="241425"/>
                          <a:pt x="81481" y="241425"/>
                        </a:cubicBezTo>
                        <a:cubicBezTo>
                          <a:pt x="70416" y="240419"/>
                          <a:pt x="58354" y="243106"/>
                          <a:pt x="48285" y="238408"/>
                        </a:cubicBezTo>
                        <a:cubicBezTo>
                          <a:pt x="41711" y="235340"/>
                          <a:pt x="36213" y="220301"/>
                          <a:pt x="36213" y="220301"/>
                        </a:cubicBezTo>
                        <a:cubicBezTo>
                          <a:pt x="35207" y="217283"/>
                          <a:pt x="34741" y="214028"/>
                          <a:pt x="33196" y="211247"/>
                        </a:cubicBezTo>
                        <a:cubicBezTo>
                          <a:pt x="29673" y="204906"/>
                          <a:pt x="23418" y="200022"/>
                          <a:pt x="21124" y="193140"/>
                        </a:cubicBezTo>
                        <a:lnTo>
                          <a:pt x="12071" y="165980"/>
                        </a:lnTo>
                        <a:lnTo>
                          <a:pt x="3017" y="138819"/>
                        </a:lnTo>
                        <a:lnTo>
                          <a:pt x="0" y="129766"/>
                        </a:lnTo>
                        <a:cubicBezTo>
                          <a:pt x="1006" y="116689"/>
                          <a:pt x="600" y="103425"/>
                          <a:pt x="3017" y="90534"/>
                        </a:cubicBezTo>
                        <a:cubicBezTo>
                          <a:pt x="3685" y="86969"/>
                          <a:pt x="6323" y="83869"/>
                          <a:pt x="9053" y="81481"/>
                        </a:cubicBezTo>
                        <a:cubicBezTo>
                          <a:pt x="14512" y="76704"/>
                          <a:pt x="21124" y="73434"/>
                          <a:pt x="27160" y="69410"/>
                        </a:cubicBezTo>
                        <a:cubicBezTo>
                          <a:pt x="38862" y="61609"/>
                          <a:pt x="32770" y="64522"/>
                          <a:pt x="45267" y="60356"/>
                        </a:cubicBezTo>
                        <a:cubicBezTo>
                          <a:pt x="51303" y="56332"/>
                          <a:pt x="59351" y="54321"/>
                          <a:pt x="63374" y="48285"/>
                        </a:cubicBezTo>
                        <a:cubicBezTo>
                          <a:pt x="65386" y="45267"/>
                          <a:pt x="66333" y="41153"/>
                          <a:pt x="69409" y="39231"/>
                        </a:cubicBezTo>
                        <a:cubicBezTo>
                          <a:pt x="74804" y="35859"/>
                          <a:pt x="82222" y="36725"/>
                          <a:pt x="87516" y="33196"/>
                        </a:cubicBezTo>
                        <a:cubicBezTo>
                          <a:pt x="90534" y="31184"/>
                          <a:pt x="93255" y="28633"/>
                          <a:pt x="96570" y="27160"/>
                        </a:cubicBezTo>
                        <a:cubicBezTo>
                          <a:pt x="96590" y="27151"/>
                          <a:pt x="119192" y="19619"/>
                          <a:pt x="123730" y="18107"/>
                        </a:cubicBezTo>
                        <a:lnTo>
                          <a:pt x="141837" y="12071"/>
                        </a:lnTo>
                        <a:cubicBezTo>
                          <a:pt x="144855" y="11065"/>
                          <a:pt x="147772" y="9677"/>
                          <a:pt x="150891" y="9053"/>
                        </a:cubicBezTo>
                        <a:cubicBezTo>
                          <a:pt x="155921" y="8047"/>
                          <a:pt x="161004" y="7279"/>
                          <a:pt x="165980" y="6035"/>
                        </a:cubicBezTo>
                        <a:cubicBezTo>
                          <a:pt x="169066" y="5263"/>
                          <a:pt x="171865" y="3305"/>
                          <a:pt x="175033" y="3017"/>
                        </a:cubicBezTo>
                        <a:cubicBezTo>
                          <a:pt x="194094" y="1284"/>
                          <a:pt x="213259" y="1006"/>
                          <a:pt x="232372" y="0"/>
                        </a:cubicBezTo>
                        <a:cubicBezTo>
                          <a:pt x="284681" y="1006"/>
                          <a:pt x="337123" y="-848"/>
                          <a:pt x="389299" y="3017"/>
                        </a:cubicBezTo>
                        <a:cubicBezTo>
                          <a:pt x="392916" y="3285"/>
                          <a:pt x="392604" y="9683"/>
                          <a:pt x="395334" y="12071"/>
                        </a:cubicBezTo>
                        <a:cubicBezTo>
                          <a:pt x="400793" y="16848"/>
                          <a:pt x="407405" y="20118"/>
                          <a:pt x="413441" y="24142"/>
                        </a:cubicBezTo>
                        <a:cubicBezTo>
                          <a:pt x="416459" y="26154"/>
                          <a:pt x="419930" y="27613"/>
                          <a:pt x="422495" y="30178"/>
                        </a:cubicBezTo>
                        <a:lnTo>
                          <a:pt x="449655" y="5130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5" name="フリーフォーム 264"/>
                  <p:cNvSpPr/>
                  <p:nvPr/>
                </p:nvSpPr>
                <p:spPr>
                  <a:xfrm>
                    <a:off x="5682990" y="1492191"/>
                    <a:ext cx="553446" cy="461727"/>
                  </a:xfrm>
                  <a:custGeom>
                    <a:avLst/>
                    <a:gdLst>
                      <a:gd name="connsiteX0" fmla="*/ 36373 w 553446"/>
                      <a:gd name="connsiteY0" fmla="*/ 196158 h 461727"/>
                      <a:gd name="connsiteX1" fmla="*/ 21284 w 553446"/>
                      <a:gd name="connsiteY1" fmla="*/ 205212 h 461727"/>
                      <a:gd name="connsiteX2" fmla="*/ 6195 w 553446"/>
                      <a:gd name="connsiteY2" fmla="*/ 223319 h 461727"/>
                      <a:gd name="connsiteX3" fmla="*/ 3177 w 553446"/>
                      <a:gd name="connsiteY3" fmla="*/ 232372 h 461727"/>
                      <a:gd name="connsiteX4" fmla="*/ 3177 w 553446"/>
                      <a:gd name="connsiteY4" fmla="*/ 292729 h 461727"/>
                      <a:gd name="connsiteX5" fmla="*/ 9213 w 553446"/>
                      <a:gd name="connsiteY5" fmla="*/ 310836 h 461727"/>
                      <a:gd name="connsiteX6" fmla="*/ 12230 w 553446"/>
                      <a:gd name="connsiteY6" fmla="*/ 319889 h 461727"/>
                      <a:gd name="connsiteX7" fmla="*/ 21284 w 553446"/>
                      <a:gd name="connsiteY7" fmla="*/ 325925 h 461727"/>
                      <a:gd name="connsiteX8" fmla="*/ 33355 w 553446"/>
                      <a:gd name="connsiteY8" fmla="*/ 344032 h 461727"/>
                      <a:gd name="connsiteX9" fmla="*/ 39391 w 553446"/>
                      <a:gd name="connsiteY9" fmla="*/ 353085 h 461727"/>
                      <a:gd name="connsiteX10" fmla="*/ 48444 w 553446"/>
                      <a:gd name="connsiteY10" fmla="*/ 356103 h 461727"/>
                      <a:gd name="connsiteX11" fmla="*/ 54480 w 553446"/>
                      <a:gd name="connsiteY11" fmla="*/ 365157 h 461727"/>
                      <a:gd name="connsiteX12" fmla="*/ 108801 w 553446"/>
                      <a:gd name="connsiteY12" fmla="*/ 359121 h 461727"/>
                      <a:gd name="connsiteX13" fmla="*/ 126908 w 553446"/>
                      <a:gd name="connsiteY13" fmla="*/ 347050 h 461727"/>
                      <a:gd name="connsiteX14" fmla="*/ 135961 w 553446"/>
                      <a:gd name="connsiteY14" fmla="*/ 341014 h 461727"/>
                      <a:gd name="connsiteX15" fmla="*/ 157086 w 553446"/>
                      <a:gd name="connsiteY15" fmla="*/ 331960 h 461727"/>
                      <a:gd name="connsiteX16" fmla="*/ 175193 w 553446"/>
                      <a:gd name="connsiteY16" fmla="*/ 322907 h 461727"/>
                      <a:gd name="connsiteX17" fmla="*/ 184246 w 553446"/>
                      <a:gd name="connsiteY17" fmla="*/ 316871 h 461727"/>
                      <a:gd name="connsiteX18" fmla="*/ 202353 w 553446"/>
                      <a:gd name="connsiteY18" fmla="*/ 310836 h 461727"/>
                      <a:gd name="connsiteX19" fmla="*/ 220460 w 553446"/>
                      <a:gd name="connsiteY19" fmla="*/ 304800 h 461727"/>
                      <a:gd name="connsiteX20" fmla="*/ 238567 w 553446"/>
                      <a:gd name="connsiteY20" fmla="*/ 298764 h 461727"/>
                      <a:gd name="connsiteX21" fmla="*/ 247621 w 553446"/>
                      <a:gd name="connsiteY21" fmla="*/ 295747 h 461727"/>
                      <a:gd name="connsiteX22" fmla="*/ 256674 w 553446"/>
                      <a:gd name="connsiteY22" fmla="*/ 289711 h 461727"/>
                      <a:gd name="connsiteX23" fmla="*/ 274781 w 553446"/>
                      <a:gd name="connsiteY23" fmla="*/ 283675 h 461727"/>
                      <a:gd name="connsiteX24" fmla="*/ 292888 w 553446"/>
                      <a:gd name="connsiteY24" fmla="*/ 271604 h 461727"/>
                      <a:gd name="connsiteX25" fmla="*/ 310995 w 553446"/>
                      <a:gd name="connsiteY25" fmla="*/ 259533 h 461727"/>
                      <a:gd name="connsiteX26" fmla="*/ 329102 w 553446"/>
                      <a:gd name="connsiteY26" fmla="*/ 253497 h 461727"/>
                      <a:gd name="connsiteX27" fmla="*/ 347209 w 553446"/>
                      <a:gd name="connsiteY27" fmla="*/ 241426 h 461727"/>
                      <a:gd name="connsiteX28" fmla="*/ 365316 w 553446"/>
                      <a:gd name="connsiteY28" fmla="*/ 232372 h 461727"/>
                      <a:gd name="connsiteX29" fmla="*/ 383423 w 553446"/>
                      <a:gd name="connsiteY29" fmla="*/ 205212 h 461727"/>
                      <a:gd name="connsiteX30" fmla="*/ 389458 w 553446"/>
                      <a:gd name="connsiteY30" fmla="*/ 196158 h 461727"/>
                      <a:gd name="connsiteX31" fmla="*/ 398512 w 553446"/>
                      <a:gd name="connsiteY31" fmla="*/ 187105 h 461727"/>
                      <a:gd name="connsiteX32" fmla="*/ 404547 w 553446"/>
                      <a:gd name="connsiteY32" fmla="*/ 178052 h 461727"/>
                      <a:gd name="connsiteX33" fmla="*/ 413601 w 553446"/>
                      <a:gd name="connsiteY33" fmla="*/ 172016 h 461727"/>
                      <a:gd name="connsiteX34" fmla="*/ 431708 w 553446"/>
                      <a:gd name="connsiteY34" fmla="*/ 153909 h 461727"/>
                      <a:gd name="connsiteX35" fmla="*/ 440761 w 553446"/>
                      <a:gd name="connsiteY35" fmla="*/ 144856 h 461727"/>
                      <a:gd name="connsiteX36" fmla="*/ 458868 w 553446"/>
                      <a:gd name="connsiteY36" fmla="*/ 129766 h 461727"/>
                      <a:gd name="connsiteX37" fmla="*/ 467922 w 553446"/>
                      <a:gd name="connsiteY37" fmla="*/ 123731 h 461727"/>
                      <a:gd name="connsiteX38" fmla="*/ 458868 w 553446"/>
                      <a:gd name="connsiteY38" fmla="*/ 129766 h 461727"/>
                      <a:gd name="connsiteX39" fmla="*/ 443779 w 553446"/>
                      <a:gd name="connsiteY39" fmla="*/ 144856 h 461727"/>
                      <a:gd name="connsiteX40" fmla="*/ 437743 w 553446"/>
                      <a:gd name="connsiteY40" fmla="*/ 153909 h 461727"/>
                      <a:gd name="connsiteX41" fmla="*/ 428690 w 553446"/>
                      <a:gd name="connsiteY41" fmla="*/ 159945 h 461727"/>
                      <a:gd name="connsiteX42" fmla="*/ 410583 w 553446"/>
                      <a:gd name="connsiteY42" fmla="*/ 178052 h 461727"/>
                      <a:gd name="connsiteX43" fmla="*/ 392476 w 553446"/>
                      <a:gd name="connsiteY43" fmla="*/ 190123 h 461727"/>
                      <a:gd name="connsiteX44" fmla="*/ 386440 w 553446"/>
                      <a:gd name="connsiteY44" fmla="*/ 199176 h 461727"/>
                      <a:gd name="connsiteX45" fmla="*/ 377387 w 553446"/>
                      <a:gd name="connsiteY45" fmla="*/ 205212 h 461727"/>
                      <a:gd name="connsiteX46" fmla="*/ 365316 w 553446"/>
                      <a:gd name="connsiteY46" fmla="*/ 223319 h 461727"/>
                      <a:gd name="connsiteX47" fmla="*/ 347209 w 553446"/>
                      <a:gd name="connsiteY47" fmla="*/ 232372 h 461727"/>
                      <a:gd name="connsiteX48" fmla="*/ 332120 w 553446"/>
                      <a:gd name="connsiteY48" fmla="*/ 244444 h 461727"/>
                      <a:gd name="connsiteX49" fmla="*/ 314013 w 553446"/>
                      <a:gd name="connsiteY49" fmla="*/ 256515 h 461727"/>
                      <a:gd name="connsiteX50" fmla="*/ 304959 w 553446"/>
                      <a:gd name="connsiteY50" fmla="*/ 259533 h 461727"/>
                      <a:gd name="connsiteX51" fmla="*/ 286852 w 553446"/>
                      <a:gd name="connsiteY51" fmla="*/ 268586 h 461727"/>
                      <a:gd name="connsiteX52" fmla="*/ 277799 w 553446"/>
                      <a:gd name="connsiteY52" fmla="*/ 274622 h 461727"/>
                      <a:gd name="connsiteX53" fmla="*/ 268745 w 553446"/>
                      <a:gd name="connsiteY53" fmla="*/ 277640 h 461727"/>
                      <a:gd name="connsiteX54" fmla="*/ 250638 w 553446"/>
                      <a:gd name="connsiteY54" fmla="*/ 289711 h 461727"/>
                      <a:gd name="connsiteX55" fmla="*/ 223478 w 553446"/>
                      <a:gd name="connsiteY55" fmla="*/ 304800 h 461727"/>
                      <a:gd name="connsiteX56" fmla="*/ 214425 w 553446"/>
                      <a:gd name="connsiteY56" fmla="*/ 310836 h 461727"/>
                      <a:gd name="connsiteX57" fmla="*/ 196318 w 553446"/>
                      <a:gd name="connsiteY57" fmla="*/ 316871 h 461727"/>
                      <a:gd name="connsiteX58" fmla="*/ 187264 w 553446"/>
                      <a:gd name="connsiteY58" fmla="*/ 322907 h 461727"/>
                      <a:gd name="connsiteX59" fmla="*/ 169157 w 553446"/>
                      <a:gd name="connsiteY59" fmla="*/ 328943 h 461727"/>
                      <a:gd name="connsiteX60" fmla="*/ 151050 w 553446"/>
                      <a:gd name="connsiteY60" fmla="*/ 337996 h 461727"/>
                      <a:gd name="connsiteX61" fmla="*/ 132943 w 553446"/>
                      <a:gd name="connsiteY61" fmla="*/ 350067 h 461727"/>
                      <a:gd name="connsiteX62" fmla="*/ 114836 w 553446"/>
                      <a:gd name="connsiteY62" fmla="*/ 356103 h 461727"/>
                      <a:gd name="connsiteX63" fmla="*/ 105783 w 553446"/>
                      <a:gd name="connsiteY63" fmla="*/ 362139 h 461727"/>
                      <a:gd name="connsiteX64" fmla="*/ 66551 w 553446"/>
                      <a:gd name="connsiteY64" fmla="*/ 371192 h 461727"/>
                      <a:gd name="connsiteX65" fmla="*/ 48444 w 553446"/>
                      <a:gd name="connsiteY65" fmla="*/ 377228 h 461727"/>
                      <a:gd name="connsiteX66" fmla="*/ 24302 w 553446"/>
                      <a:gd name="connsiteY66" fmla="*/ 383263 h 461727"/>
                      <a:gd name="connsiteX67" fmla="*/ 24302 w 553446"/>
                      <a:gd name="connsiteY67" fmla="*/ 407406 h 461727"/>
                      <a:gd name="connsiteX68" fmla="*/ 30337 w 553446"/>
                      <a:gd name="connsiteY68" fmla="*/ 425513 h 461727"/>
                      <a:gd name="connsiteX69" fmla="*/ 51462 w 553446"/>
                      <a:gd name="connsiteY69" fmla="*/ 431549 h 461727"/>
                      <a:gd name="connsiteX70" fmla="*/ 81640 w 553446"/>
                      <a:gd name="connsiteY70" fmla="*/ 455691 h 461727"/>
                      <a:gd name="connsiteX71" fmla="*/ 90694 w 553446"/>
                      <a:gd name="connsiteY71" fmla="*/ 458709 h 461727"/>
                      <a:gd name="connsiteX72" fmla="*/ 99747 w 553446"/>
                      <a:gd name="connsiteY72" fmla="*/ 461727 h 461727"/>
                      <a:gd name="connsiteX73" fmla="*/ 190282 w 553446"/>
                      <a:gd name="connsiteY73" fmla="*/ 458709 h 461727"/>
                      <a:gd name="connsiteX74" fmla="*/ 208389 w 553446"/>
                      <a:gd name="connsiteY74" fmla="*/ 452673 h 461727"/>
                      <a:gd name="connsiteX75" fmla="*/ 220460 w 553446"/>
                      <a:gd name="connsiteY75" fmla="*/ 449656 h 461727"/>
                      <a:gd name="connsiteX76" fmla="*/ 238567 w 553446"/>
                      <a:gd name="connsiteY76" fmla="*/ 443620 h 461727"/>
                      <a:gd name="connsiteX77" fmla="*/ 247621 w 553446"/>
                      <a:gd name="connsiteY77" fmla="*/ 440602 h 461727"/>
                      <a:gd name="connsiteX78" fmla="*/ 283834 w 553446"/>
                      <a:gd name="connsiteY78" fmla="*/ 416459 h 461727"/>
                      <a:gd name="connsiteX79" fmla="*/ 292888 w 553446"/>
                      <a:gd name="connsiteY79" fmla="*/ 410424 h 461727"/>
                      <a:gd name="connsiteX80" fmla="*/ 301941 w 553446"/>
                      <a:gd name="connsiteY80" fmla="*/ 404388 h 461727"/>
                      <a:gd name="connsiteX81" fmla="*/ 310995 w 553446"/>
                      <a:gd name="connsiteY81" fmla="*/ 401370 h 461727"/>
                      <a:gd name="connsiteX82" fmla="*/ 329102 w 553446"/>
                      <a:gd name="connsiteY82" fmla="*/ 389299 h 461727"/>
                      <a:gd name="connsiteX83" fmla="*/ 344191 w 553446"/>
                      <a:gd name="connsiteY83" fmla="*/ 377228 h 461727"/>
                      <a:gd name="connsiteX84" fmla="*/ 362298 w 553446"/>
                      <a:gd name="connsiteY84" fmla="*/ 365157 h 461727"/>
                      <a:gd name="connsiteX85" fmla="*/ 371351 w 553446"/>
                      <a:gd name="connsiteY85" fmla="*/ 362139 h 461727"/>
                      <a:gd name="connsiteX86" fmla="*/ 380405 w 553446"/>
                      <a:gd name="connsiteY86" fmla="*/ 356103 h 461727"/>
                      <a:gd name="connsiteX87" fmla="*/ 398512 w 553446"/>
                      <a:gd name="connsiteY87" fmla="*/ 350067 h 461727"/>
                      <a:gd name="connsiteX88" fmla="*/ 416619 w 553446"/>
                      <a:gd name="connsiteY88" fmla="*/ 337996 h 461727"/>
                      <a:gd name="connsiteX89" fmla="*/ 428690 w 553446"/>
                      <a:gd name="connsiteY89" fmla="*/ 319889 h 461727"/>
                      <a:gd name="connsiteX90" fmla="*/ 437743 w 553446"/>
                      <a:gd name="connsiteY90" fmla="*/ 310836 h 461727"/>
                      <a:gd name="connsiteX91" fmla="*/ 458868 w 553446"/>
                      <a:gd name="connsiteY91" fmla="*/ 286693 h 461727"/>
                      <a:gd name="connsiteX92" fmla="*/ 473957 w 553446"/>
                      <a:gd name="connsiteY92" fmla="*/ 259533 h 461727"/>
                      <a:gd name="connsiteX93" fmla="*/ 479993 w 553446"/>
                      <a:gd name="connsiteY93" fmla="*/ 250479 h 461727"/>
                      <a:gd name="connsiteX94" fmla="*/ 489046 w 553446"/>
                      <a:gd name="connsiteY94" fmla="*/ 241426 h 461727"/>
                      <a:gd name="connsiteX95" fmla="*/ 510171 w 553446"/>
                      <a:gd name="connsiteY95" fmla="*/ 217283 h 461727"/>
                      <a:gd name="connsiteX96" fmla="*/ 525260 w 553446"/>
                      <a:gd name="connsiteY96" fmla="*/ 199176 h 461727"/>
                      <a:gd name="connsiteX97" fmla="*/ 537331 w 553446"/>
                      <a:gd name="connsiteY97" fmla="*/ 181069 h 461727"/>
                      <a:gd name="connsiteX98" fmla="*/ 543367 w 553446"/>
                      <a:gd name="connsiteY98" fmla="*/ 172016 h 461727"/>
                      <a:gd name="connsiteX99" fmla="*/ 546385 w 553446"/>
                      <a:gd name="connsiteY99" fmla="*/ 75446 h 461727"/>
                      <a:gd name="connsiteX100" fmla="*/ 525260 w 553446"/>
                      <a:gd name="connsiteY100" fmla="*/ 54321 h 461727"/>
                      <a:gd name="connsiteX101" fmla="*/ 513189 w 553446"/>
                      <a:gd name="connsiteY101" fmla="*/ 39232 h 461727"/>
                      <a:gd name="connsiteX102" fmla="*/ 501118 w 553446"/>
                      <a:gd name="connsiteY102" fmla="*/ 24143 h 461727"/>
                      <a:gd name="connsiteX103" fmla="*/ 495082 w 553446"/>
                      <a:gd name="connsiteY103" fmla="*/ 15089 h 461727"/>
                      <a:gd name="connsiteX104" fmla="*/ 467922 w 553446"/>
                      <a:gd name="connsiteY104" fmla="*/ 0 h 461727"/>
                      <a:gd name="connsiteX105" fmla="*/ 434726 w 553446"/>
                      <a:gd name="connsiteY105" fmla="*/ 3018 h 461727"/>
                      <a:gd name="connsiteX106" fmla="*/ 398512 w 553446"/>
                      <a:gd name="connsiteY106" fmla="*/ 21125 h 461727"/>
                      <a:gd name="connsiteX107" fmla="*/ 389458 w 553446"/>
                      <a:gd name="connsiteY107" fmla="*/ 24143 h 461727"/>
                      <a:gd name="connsiteX108" fmla="*/ 371351 w 553446"/>
                      <a:gd name="connsiteY108" fmla="*/ 36214 h 461727"/>
                      <a:gd name="connsiteX109" fmla="*/ 362298 w 553446"/>
                      <a:gd name="connsiteY109" fmla="*/ 39232 h 461727"/>
                      <a:gd name="connsiteX110" fmla="*/ 335137 w 553446"/>
                      <a:gd name="connsiteY110" fmla="*/ 57339 h 461727"/>
                      <a:gd name="connsiteX111" fmla="*/ 307977 w 553446"/>
                      <a:gd name="connsiteY111" fmla="*/ 75446 h 461727"/>
                      <a:gd name="connsiteX112" fmla="*/ 298924 w 553446"/>
                      <a:gd name="connsiteY112" fmla="*/ 81481 h 461727"/>
                      <a:gd name="connsiteX113" fmla="*/ 289870 w 553446"/>
                      <a:gd name="connsiteY113" fmla="*/ 87517 h 461727"/>
                      <a:gd name="connsiteX114" fmla="*/ 280817 w 553446"/>
                      <a:gd name="connsiteY114" fmla="*/ 90535 h 461727"/>
                      <a:gd name="connsiteX115" fmla="*/ 262710 w 553446"/>
                      <a:gd name="connsiteY115" fmla="*/ 102606 h 461727"/>
                      <a:gd name="connsiteX116" fmla="*/ 253656 w 553446"/>
                      <a:gd name="connsiteY116" fmla="*/ 108642 h 461727"/>
                      <a:gd name="connsiteX117" fmla="*/ 244603 w 553446"/>
                      <a:gd name="connsiteY117" fmla="*/ 111659 h 461727"/>
                      <a:gd name="connsiteX118" fmla="*/ 226496 w 553446"/>
                      <a:gd name="connsiteY118" fmla="*/ 123731 h 461727"/>
                      <a:gd name="connsiteX119" fmla="*/ 217442 w 553446"/>
                      <a:gd name="connsiteY119" fmla="*/ 126749 h 461727"/>
                      <a:gd name="connsiteX120" fmla="*/ 208389 w 553446"/>
                      <a:gd name="connsiteY120" fmla="*/ 132784 h 461727"/>
                      <a:gd name="connsiteX121" fmla="*/ 190282 w 553446"/>
                      <a:gd name="connsiteY121" fmla="*/ 138820 h 461727"/>
                      <a:gd name="connsiteX122" fmla="*/ 181228 w 553446"/>
                      <a:gd name="connsiteY122" fmla="*/ 141838 h 461727"/>
                      <a:gd name="connsiteX123" fmla="*/ 163122 w 553446"/>
                      <a:gd name="connsiteY123" fmla="*/ 150891 h 461727"/>
                      <a:gd name="connsiteX124" fmla="*/ 154068 w 553446"/>
                      <a:gd name="connsiteY124" fmla="*/ 156927 h 461727"/>
                      <a:gd name="connsiteX125" fmla="*/ 123890 w 553446"/>
                      <a:gd name="connsiteY125" fmla="*/ 165980 h 461727"/>
                      <a:gd name="connsiteX126" fmla="*/ 105783 w 553446"/>
                      <a:gd name="connsiteY126" fmla="*/ 172016 h 461727"/>
                      <a:gd name="connsiteX127" fmla="*/ 78623 w 553446"/>
                      <a:gd name="connsiteY127" fmla="*/ 181069 h 461727"/>
                      <a:gd name="connsiteX128" fmla="*/ 69569 w 553446"/>
                      <a:gd name="connsiteY128" fmla="*/ 184087 h 461727"/>
                      <a:gd name="connsiteX129" fmla="*/ 60516 w 553446"/>
                      <a:gd name="connsiteY129" fmla="*/ 187105 h 461727"/>
                      <a:gd name="connsiteX130" fmla="*/ 36373 w 553446"/>
                      <a:gd name="connsiteY130" fmla="*/ 196158 h 46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553446" h="461727">
                        <a:moveTo>
                          <a:pt x="36373" y="196158"/>
                        </a:moveTo>
                        <a:cubicBezTo>
                          <a:pt x="31343" y="199176"/>
                          <a:pt x="25977" y="201693"/>
                          <a:pt x="21284" y="205212"/>
                        </a:cubicBezTo>
                        <a:cubicBezTo>
                          <a:pt x="15941" y="209219"/>
                          <a:pt x="9264" y="217181"/>
                          <a:pt x="6195" y="223319"/>
                        </a:cubicBezTo>
                        <a:cubicBezTo>
                          <a:pt x="4773" y="226164"/>
                          <a:pt x="4183" y="229354"/>
                          <a:pt x="3177" y="232372"/>
                        </a:cubicBezTo>
                        <a:cubicBezTo>
                          <a:pt x="78" y="260266"/>
                          <a:pt x="-2063" y="263037"/>
                          <a:pt x="3177" y="292729"/>
                        </a:cubicBezTo>
                        <a:cubicBezTo>
                          <a:pt x="4283" y="298994"/>
                          <a:pt x="7201" y="304800"/>
                          <a:pt x="9213" y="310836"/>
                        </a:cubicBezTo>
                        <a:cubicBezTo>
                          <a:pt x="10219" y="313854"/>
                          <a:pt x="9583" y="318125"/>
                          <a:pt x="12230" y="319889"/>
                        </a:cubicBezTo>
                        <a:lnTo>
                          <a:pt x="21284" y="325925"/>
                        </a:lnTo>
                        <a:lnTo>
                          <a:pt x="33355" y="344032"/>
                        </a:lnTo>
                        <a:cubicBezTo>
                          <a:pt x="35367" y="347050"/>
                          <a:pt x="35950" y="351938"/>
                          <a:pt x="39391" y="353085"/>
                        </a:cubicBezTo>
                        <a:lnTo>
                          <a:pt x="48444" y="356103"/>
                        </a:lnTo>
                        <a:cubicBezTo>
                          <a:pt x="50456" y="359121"/>
                          <a:pt x="50878" y="364733"/>
                          <a:pt x="54480" y="365157"/>
                        </a:cubicBezTo>
                        <a:cubicBezTo>
                          <a:pt x="83123" y="368527"/>
                          <a:pt x="89565" y="365533"/>
                          <a:pt x="108801" y="359121"/>
                        </a:cubicBezTo>
                        <a:lnTo>
                          <a:pt x="126908" y="347050"/>
                        </a:lnTo>
                        <a:cubicBezTo>
                          <a:pt x="129926" y="345038"/>
                          <a:pt x="132520" y="342161"/>
                          <a:pt x="135961" y="341014"/>
                        </a:cubicBezTo>
                        <a:cubicBezTo>
                          <a:pt x="146120" y="337628"/>
                          <a:pt x="146642" y="337928"/>
                          <a:pt x="157086" y="331960"/>
                        </a:cubicBezTo>
                        <a:cubicBezTo>
                          <a:pt x="173464" y="322601"/>
                          <a:pt x="158595" y="328440"/>
                          <a:pt x="175193" y="322907"/>
                        </a:cubicBezTo>
                        <a:cubicBezTo>
                          <a:pt x="178211" y="320895"/>
                          <a:pt x="180932" y="318344"/>
                          <a:pt x="184246" y="316871"/>
                        </a:cubicBezTo>
                        <a:cubicBezTo>
                          <a:pt x="190060" y="314287"/>
                          <a:pt x="196317" y="312848"/>
                          <a:pt x="202353" y="310836"/>
                        </a:cubicBezTo>
                        <a:lnTo>
                          <a:pt x="220460" y="304800"/>
                        </a:lnTo>
                        <a:lnTo>
                          <a:pt x="238567" y="298764"/>
                        </a:lnTo>
                        <a:lnTo>
                          <a:pt x="247621" y="295747"/>
                        </a:lnTo>
                        <a:cubicBezTo>
                          <a:pt x="250639" y="293735"/>
                          <a:pt x="253360" y="291184"/>
                          <a:pt x="256674" y="289711"/>
                        </a:cubicBezTo>
                        <a:cubicBezTo>
                          <a:pt x="262488" y="287127"/>
                          <a:pt x="274781" y="283675"/>
                          <a:pt x="274781" y="283675"/>
                        </a:cubicBezTo>
                        <a:cubicBezTo>
                          <a:pt x="294871" y="263585"/>
                          <a:pt x="273235" y="282522"/>
                          <a:pt x="292888" y="271604"/>
                        </a:cubicBezTo>
                        <a:cubicBezTo>
                          <a:pt x="299229" y="268081"/>
                          <a:pt x="304113" y="261827"/>
                          <a:pt x="310995" y="259533"/>
                        </a:cubicBezTo>
                        <a:lnTo>
                          <a:pt x="329102" y="253497"/>
                        </a:lnTo>
                        <a:cubicBezTo>
                          <a:pt x="335138" y="249473"/>
                          <a:pt x="340327" y="243720"/>
                          <a:pt x="347209" y="241426"/>
                        </a:cubicBezTo>
                        <a:cubicBezTo>
                          <a:pt x="359703" y="237261"/>
                          <a:pt x="353615" y="240172"/>
                          <a:pt x="365316" y="232372"/>
                        </a:cubicBezTo>
                        <a:lnTo>
                          <a:pt x="383423" y="205212"/>
                        </a:lnTo>
                        <a:cubicBezTo>
                          <a:pt x="385435" y="202194"/>
                          <a:pt x="386893" y="198723"/>
                          <a:pt x="389458" y="196158"/>
                        </a:cubicBezTo>
                        <a:cubicBezTo>
                          <a:pt x="392476" y="193140"/>
                          <a:pt x="395780" y="190384"/>
                          <a:pt x="398512" y="187105"/>
                        </a:cubicBezTo>
                        <a:cubicBezTo>
                          <a:pt x="400834" y="184319"/>
                          <a:pt x="401983" y="180616"/>
                          <a:pt x="404547" y="178052"/>
                        </a:cubicBezTo>
                        <a:cubicBezTo>
                          <a:pt x="407112" y="175487"/>
                          <a:pt x="410890" y="174426"/>
                          <a:pt x="413601" y="172016"/>
                        </a:cubicBezTo>
                        <a:cubicBezTo>
                          <a:pt x="419981" y="166345"/>
                          <a:pt x="425672" y="159945"/>
                          <a:pt x="431708" y="153909"/>
                        </a:cubicBezTo>
                        <a:cubicBezTo>
                          <a:pt x="434726" y="150891"/>
                          <a:pt x="437210" y="147223"/>
                          <a:pt x="440761" y="144856"/>
                        </a:cubicBezTo>
                        <a:cubicBezTo>
                          <a:pt x="463247" y="129865"/>
                          <a:pt x="435624" y="149136"/>
                          <a:pt x="458868" y="129766"/>
                        </a:cubicBezTo>
                        <a:cubicBezTo>
                          <a:pt x="461654" y="127444"/>
                          <a:pt x="464904" y="125743"/>
                          <a:pt x="467922" y="123731"/>
                        </a:cubicBezTo>
                        <a:lnTo>
                          <a:pt x="458868" y="129766"/>
                        </a:lnTo>
                        <a:cubicBezTo>
                          <a:pt x="442774" y="153907"/>
                          <a:pt x="463895" y="124740"/>
                          <a:pt x="443779" y="144856"/>
                        </a:cubicBezTo>
                        <a:cubicBezTo>
                          <a:pt x="441214" y="147421"/>
                          <a:pt x="440308" y="151344"/>
                          <a:pt x="437743" y="153909"/>
                        </a:cubicBezTo>
                        <a:cubicBezTo>
                          <a:pt x="435178" y="156474"/>
                          <a:pt x="431401" y="157535"/>
                          <a:pt x="428690" y="159945"/>
                        </a:cubicBezTo>
                        <a:cubicBezTo>
                          <a:pt x="422310" y="165616"/>
                          <a:pt x="417685" y="173317"/>
                          <a:pt x="410583" y="178052"/>
                        </a:cubicBezTo>
                        <a:lnTo>
                          <a:pt x="392476" y="190123"/>
                        </a:lnTo>
                        <a:cubicBezTo>
                          <a:pt x="390464" y="193141"/>
                          <a:pt x="389005" y="196611"/>
                          <a:pt x="386440" y="199176"/>
                        </a:cubicBezTo>
                        <a:cubicBezTo>
                          <a:pt x="383875" y="201741"/>
                          <a:pt x="379775" y="202482"/>
                          <a:pt x="377387" y="205212"/>
                        </a:cubicBezTo>
                        <a:cubicBezTo>
                          <a:pt x="372610" y="210671"/>
                          <a:pt x="372198" y="221025"/>
                          <a:pt x="365316" y="223319"/>
                        </a:cubicBezTo>
                        <a:cubicBezTo>
                          <a:pt x="352821" y="227484"/>
                          <a:pt x="358909" y="224572"/>
                          <a:pt x="347209" y="232372"/>
                        </a:cubicBezTo>
                        <a:cubicBezTo>
                          <a:pt x="336057" y="249100"/>
                          <a:pt x="347553" y="235870"/>
                          <a:pt x="332120" y="244444"/>
                        </a:cubicBezTo>
                        <a:cubicBezTo>
                          <a:pt x="325779" y="247967"/>
                          <a:pt x="320895" y="254221"/>
                          <a:pt x="314013" y="256515"/>
                        </a:cubicBezTo>
                        <a:cubicBezTo>
                          <a:pt x="310995" y="257521"/>
                          <a:pt x="307804" y="258110"/>
                          <a:pt x="304959" y="259533"/>
                        </a:cubicBezTo>
                        <a:cubicBezTo>
                          <a:pt x="281558" y="271233"/>
                          <a:pt x="309611" y="261000"/>
                          <a:pt x="286852" y="268586"/>
                        </a:cubicBezTo>
                        <a:cubicBezTo>
                          <a:pt x="283834" y="270598"/>
                          <a:pt x="281043" y="273000"/>
                          <a:pt x="277799" y="274622"/>
                        </a:cubicBezTo>
                        <a:cubicBezTo>
                          <a:pt x="274954" y="276045"/>
                          <a:pt x="271526" y="276095"/>
                          <a:pt x="268745" y="277640"/>
                        </a:cubicBezTo>
                        <a:cubicBezTo>
                          <a:pt x="262404" y="281163"/>
                          <a:pt x="257520" y="287417"/>
                          <a:pt x="250638" y="289711"/>
                        </a:cubicBezTo>
                        <a:cubicBezTo>
                          <a:pt x="234704" y="295023"/>
                          <a:pt x="244230" y="290965"/>
                          <a:pt x="223478" y="304800"/>
                        </a:cubicBezTo>
                        <a:cubicBezTo>
                          <a:pt x="220460" y="306812"/>
                          <a:pt x="217866" y="309689"/>
                          <a:pt x="214425" y="310836"/>
                        </a:cubicBezTo>
                        <a:lnTo>
                          <a:pt x="196318" y="316871"/>
                        </a:lnTo>
                        <a:cubicBezTo>
                          <a:pt x="193300" y="318883"/>
                          <a:pt x="190579" y="321434"/>
                          <a:pt x="187264" y="322907"/>
                        </a:cubicBezTo>
                        <a:cubicBezTo>
                          <a:pt x="181450" y="325491"/>
                          <a:pt x="174451" y="325414"/>
                          <a:pt x="169157" y="328943"/>
                        </a:cubicBezTo>
                        <a:cubicBezTo>
                          <a:pt x="157457" y="336743"/>
                          <a:pt x="163545" y="333831"/>
                          <a:pt x="151050" y="337996"/>
                        </a:cubicBezTo>
                        <a:cubicBezTo>
                          <a:pt x="145014" y="342020"/>
                          <a:pt x="139825" y="347773"/>
                          <a:pt x="132943" y="350067"/>
                        </a:cubicBezTo>
                        <a:lnTo>
                          <a:pt x="114836" y="356103"/>
                        </a:lnTo>
                        <a:cubicBezTo>
                          <a:pt x="111818" y="358115"/>
                          <a:pt x="109097" y="360666"/>
                          <a:pt x="105783" y="362139"/>
                        </a:cubicBezTo>
                        <a:cubicBezTo>
                          <a:pt x="90088" y="369114"/>
                          <a:pt x="83733" y="368737"/>
                          <a:pt x="66551" y="371192"/>
                        </a:cubicBezTo>
                        <a:cubicBezTo>
                          <a:pt x="60515" y="373204"/>
                          <a:pt x="54683" y="375980"/>
                          <a:pt x="48444" y="377228"/>
                        </a:cubicBezTo>
                        <a:cubicBezTo>
                          <a:pt x="30236" y="380870"/>
                          <a:pt x="38221" y="378624"/>
                          <a:pt x="24302" y="383263"/>
                        </a:cubicBezTo>
                        <a:cubicBezTo>
                          <a:pt x="20114" y="395828"/>
                          <a:pt x="19932" y="391382"/>
                          <a:pt x="24302" y="407406"/>
                        </a:cubicBezTo>
                        <a:cubicBezTo>
                          <a:pt x="25976" y="413544"/>
                          <a:pt x="24301" y="423501"/>
                          <a:pt x="30337" y="425513"/>
                        </a:cubicBezTo>
                        <a:cubicBezTo>
                          <a:pt x="43326" y="429843"/>
                          <a:pt x="36305" y="427759"/>
                          <a:pt x="51462" y="431549"/>
                        </a:cubicBezTo>
                        <a:cubicBezTo>
                          <a:pt x="67062" y="454950"/>
                          <a:pt x="56651" y="447362"/>
                          <a:pt x="81640" y="455691"/>
                        </a:cubicBezTo>
                        <a:lnTo>
                          <a:pt x="90694" y="458709"/>
                        </a:lnTo>
                        <a:lnTo>
                          <a:pt x="99747" y="461727"/>
                        </a:lnTo>
                        <a:cubicBezTo>
                          <a:pt x="129925" y="460721"/>
                          <a:pt x="160191" y="461217"/>
                          <a:pt x="190282" y="458709"/>
                        </a:cubicBezTo>
                        <a:cubicBezTo>
                          <a:pt x="196622" y="458181"/>
                          <a:pt x="202217" y="454216"/>
                          <a:pt x="208389" y="452673"/>
                        </a:cubicBezTo>
                        <a:cubicBezTo>
                          <a:pt x="212413" y="451667"/>
                          <a:pt x="216487" y="450848"/>
                          <a:pt x="220460" y="449656"/>
                        </a:cubicBezTo>
                        <a:cubicBezTo>
                          <a:pt x="226554" y="447828"/>
                          <a:pt x="232531" y="445632"/>
                          <a:pt x="238567" y="443620"/>
                        </a:cubicBezTo>
                        <a:lnTo>
                          <a:pt x="247621" y="440602"/>
                        </a:lnTo>
                        <a:lnTo>
                          <a:pt x="283834" y="416459"/>
                        </a:lnTo>
                        <a:lnTo>
                          <a:pt x="292888" y="410424"/>
                        </a:lnTo>
                        <a:cubicBezTo>
                          <a:pt x="295906" y="408412"/>
                          <a:pt x="298500" y="405535"/>
                          <a:pt x="301941" y="404388"/>
                        </a:cubicBezTo>
                        <a:cubicBezTo>
                          <a:pt x="304959" y="403382"/>
                          <a:pt x="308214" y="402915"/>
                          <a:pt x="310995" y="401370"/>
                        </a:cubicBezTo>
                        <a:cubicBezTo>
                          <a:pt x="317336" y="397847"/>
                          <a:pt x="329102" y="389299"/>
                          <a:pt x="329102" y="389299"/>
                        </a:cubicBezTo>
                        <a:cubicBezTo>
                          <a:pt x="340253" y="372572"/>
                          <a:pt x="328757" y="385802"/>
                          <a:pt x="344191" y="377228"/>
                        </a:cubicBezTo>
                        <a:cubicBezTo>
                          <a:pt x="350532" y="373705"/>
                          <a:pt x="355416" y="367451"/>
                          <a:pt x="362298" y="365157"/>
                        </a:cubicBezTo>
                        <a:cubicBezTo>
                          <a:pt x="365316" y="364151"/>
                          <a:pt x="368506" y="363562"/>
                          <a:pt x="371351" y="362139"/>
                        </a:cubicBezTo>
                        <a:cubicBezTo>
                          <a:pt x="374595" y="360517"/>
                          <a:pt x="377090" y="357576"/>
                          <a:pt x="380405" y="356103"/>
                        </a:cubicBezTo>
                        <a:cubicBezTo>
                          <a:pt x="386219" y="353519"/>
                          <a:pt x="393218" y="353596"/>
                          <a:pt x="398512" y="350067"/>
                        </a:cubicBezTo>
                        <a:lnTo>
                          <a:pt x="416619" y="337996"/>
                        </a:lnTo>
                        <a:cubicBezTo>
                          <a:pt x="420643" y="331960"/>
                          <a:pt x="423561" y="325018"/>
                          <a:pt x="428690" y="319889"/>
                        </a:cubicBezTo>
                        <a:cubicBezTo>
                          <a:pt x="431708" y="316871"/>
                          <a:pt x="435123" y="314205"/>
                          <a:pt x="437743" y="310836"/>
                        </a:cubicBezTo>
                        <a:cubicBezTo>
                          <a:pt x="456702" y="286461"/>
                          <a:pt x="441342" y="298378"/>
                          <a:pt x="458868" y="286693"/>
                        </a:cubicBezTo>
                        <a:cubicBezTo>
                          <a:pt x="464180" y="270759"/>
                          <a:pt x="460122" y="280286"/>
                          <a:pt x="473957" y="259533"/>
                        </a:cubicBezTo>
                        <a:cubicBezTo>
                          <a:pt x="475969" y="256515"/>
                          <a:pt x="477428" y="253044"/>
                          <a:pt x="479993" y="250479"/>
                        </a:cubicBezTo>
                        <a:cubicBezTo>
                          <a:pt x="483011" y="247461"/>
                          <a:pt x="486426" y="244795"/>
                          <a:pt x="489046" y="241426"/>
                        </a:cubicBezTo>
                        <a:cubicBezTo>
                          <a:pt x="508005" y="217051"/>
                          <a:pt x="492645" y="228968"/>
                          <a:pt x="510171" y="217283"/>
                        </a:cubicBezTo>
                        <a:cubicBezTo>
                          <a:pt x="531751" y="184916"/>
                          <a:pt x="498137" y="234050"/>
                          <a:pt x="525260" y="199176"/>
                        </a:cubicBezTo>
                        <a:cubicBezTo>
                          <a:pt x="529713" y="193450"/>
                          <a:pt x="533307" y="187105"/>
                          <a:pt x="537331" y="181069"/>
                        </a:cubicBezTo>
                        <a:lnTo>
                          <a:pt x="543367" y="172016"/>
                        </a:lnTo>
                        <a:cubicBezTo>
                          <a:pt x="556027" y="134039"/>
                          <a:pt x="556450" y="139861"/>
                          <a:pt x="546385" y="75446"/>
                        </a:cubicBezTo>
                        <a:cubicBezTo>
                          <a:pt x="543724" y="58417"/>
                          <a:pt x="536295" y="57999"/>
                          <a:pt x="525260" y="54321"/>
                        </a:cubicBezTo>
                        <a:cubicBezTo>
                          <a:pt x="517674" y="31562"/>
                          <a:pt x="528789" y="58733"/>
                          <a:pt x="513189" y="39232"/>
                        </a:cubicBezTo>
                        <a:cubicBezTo>
                          <a:pt x="496531" y="18409"/>
                          <a:pt x="527061" y="41437"/>
                          <a:pt x="501118" y="24143"/>
                        </a:cubicBezTo>
                        <a:cubicBezTo>
                          <a:pt x="499106" y="21125"/>
                          <a:pt x="497812" y="17478"/>
                          <a:pt x="495082" y="15089"/>
                        </a:cubicBezTo>
                        <a:cubicBezTo>
                          <a:pt x="482312" y="3915"/>
                          <a:pt x="480356" y="4145"/>
                          <a:pt x="467922" y="0"/>
                        </a:cubicBezTo>
                        <a:cubicBezTo>
                          <a:pt x="456857" y="1006"/>
                          <a:pt x="445668" y="1087"/>
                          <a:pt x="434726" y="3018"/>
                        </a:cubicBezTo>
                        <a:cubicBezTo>
                          <a:pt x="391115" y="10715"/>
                          <a:pt x="443145" y="6247"/>
                          <a:pt x="398512" y="21125"/>
                        </a:cubicBezTo>
                        <a:cubicBezTo>
                          <a:pt x="395494" y="22131"/>
                          <a:pt x="392239" y="22598"/>
                          <a:pt x="389458" y="24143"/>
                        </a:cubicBezTo>
                        <a:cubicBezTo>
                          <a:pt x="383117" y="27666"/>
                          <a:pt x="378233" y="33920"/>
                          <a:pt x="371351" y="36214"/>
                        </a:cubicBezTo>
                        <a:cubicBezTo>
                          <a:pt x="368333" y="37220"/>
                          <a:pt x="365079" y="37687"/>
                          <a:pt x="362298" y="39232"/>
                        </a:cubicBezTo>
                        <a:cubicBezTo>
                          <a:pt x="362293" y="39235"/>
                          <a:pt x="339666" y="54320"/>
                          <a:pt x="335137" y="57339"/>
                        </a:cubicBezTo>
                        <a:lnTo>
                          <a:pt x="307977" y="75446"/>
                        </a:lnTo>
                        <a:lnTo>
                          <a:pt x="298924" y="81481"/>
                        </a:lnTo>
                        <a:cubicBezTo>
                          <a:pt x="295906" y="83493"/>
                          <a:pt x="293311" y="86370"/>
                          <a:pt x="289870" y="87517"/>
                        </a:cubicBezTo>
                        <a:cubicBezTo>
                          <a:pt x="286852" y="88523"/>
                          <a:pt x="283598" y="88990"/>
                          <a:pt x="280817" y="90535"/>
                        </a:cubicBezTo>
                        <a:cubicBezTo>
                          <a:pt x="274476" y="94058"/>
                          <a:pt x="268746" y="98582"/>
                          <a:pt x="262710" y="102606"/>
                        </a:cubicBezTo>
                        <a:cubicBezTo>
                          <a:pt x="259692" y="104618"/>
                          <a:pt x="257097" y="107495"/>
                          <a:pt x="253656" y="108642"/>
                        </a:cubicBezTo>
                        <a:lnTo>
                          <a:pt x="244603" y="111659"/>
                        </a:lnTo>
                        <a:cubicBezTo>
                          <a:pt x="238567" y="115683"/>
                          <a:pt x="233378" y="121437"/>
                          <a:pt x="226496" y="123731"/>
                        </a:cubicBezTo>
                        <a:cubicBezTo>
                          <a:pt x="223478" y="124737"/>
                          <a:pt x="220287" y="125326"/>
                          <a:pt x="217442" y="126749"/>
                        </a:cubicBezTo>
                        <a:cubicBezTo>
                          <a:pt x="214198" y="128371"/>
                          <a:pt x="211703" y="131311"/>
                          <a:pt x="208389" y="132784"/>
                        </a:cubicBezTo>
                        <a:cubicBezTo>
                          <a:pt x="202575" y="135368"/>
                          <a:pt x="196318" y="136808"/>
                          <a:pt x="190282" y="138820"/>
                        </a:cubicBezTo>
                        <a:cubicBezTo>
                          <a:pt x="187264" y="139826"/>
                          <a:pt x="183875" y="140073"/>
                          <a:pt x="181228" y="141838"/>
                        </a:cubicBezTo>
                        <a:cubicBezTo>
                          <a:pt x="155279" y="159136"/>
                          <a:pt x="188113" y="138395"/>
                          <a:pt x="163122" y="150891"/>
                        </a:cubicBezTo>
                        <a:cubicBezTo>
                          <a:pt x="159878" y="152513"/>
                          <a:pt x="157383" y="155454"/>
                          <a:pt x="154068" y="156927"/>
                        </a:cubicBezTo>
                        <a:cubicBezTo>
                          <a:pt x="139299" y="163491"/>
                          <a:pt x="137392" y="161929"/>
                          <a:pt x="123890" y="165980"/>
                        </a:cubicBezTo>
                        <a:cubicBezTo>
                          <a:pt x="117796" y="167808"/>
                          <a:pt x="111819" y="170004"/>
                          <a:pt x="105783" y="172016"/>
                        </a:cubicBezTo>
                        <a:lnTo>
                          <a:pt x="78623" y="181069"/>
                        </a:lnTo>
                        <a:lnTo>
                          <a:pt x="69569" y="184087"/>
                        </a:lnTo>
                        <a:cubicBezTo>
                          <a:pt x="66551" y="185093"/>
                          <a:pt x="63697" y="187105"/>
                          <a:pt x="60516" y="187105"/>
                        </a:cubicBezTo>
                        <a:lnTo>
                          <a:pt x="36373" y="196158"/>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6" name="フリーフォーム 265"/>
                  <p:cNvSpPr/>
                  <p:nvPr/>
                </p:nvSpPr>
                <p:spPr>
                  <a:xfrm>
                    <a:off x="5984931" y="1705868"/>
                    <a:ext cx="232999" cy="202782"/>
                  </a:xfrm>
                  <a:custGeom>
                    <a:avLst/>
                    <a:gdLst>
                      <a:gd name="connsiteX0" fmla="*/ 232373 w 232999"/>
                      <a:gd name="connsiteY0" fmla="*/ 3606 h 202782"/>
                      <a:gd name="connsiteX1" fmla="*/ 226337 w 232999"/>
                      <a:gd name="connsiteY1" fmla="*/ 18695 h 202782"/>
                      <a:gd name="connsiteX2" fmla="*/ 217284 w 232999"/>
                      <a:gd name="connsiteY2" fmla="*/ 27749 h 202782"/>
                      <a:gd name="connsiteX3" fmla="*/ 199177 w 232999"/>
                      <a:gd name="connsiteY3" fmla="*/ 54909 h 202782"/>
                      <a:gd name="connsiteX4" fmla="*/ 193141 w 232999"/>
                      <a:gd name="connsiteY4" fmla="*/ 63963 h 202782"/>
                      <a:gd name="connsiteX5" fmla="*/ 187105 w 232999"/>
                      <a:gd name="connsiteY5" fmla="*/ 82070 h 202782"/>
                      <a:gd name="connsiteX6" fmla="*/ 165981 w 232999"/>
                      <a:gd name="connsiteY6" fmla="*/ 106212 h 202782"/>
                      <a:gd name="connsiteX7" fmla="*/ 138820 w 232999"/>
                      <a:gd name="connsiteY7" fmla="*/ 127337 h 202782"/>
                      <a:gd name="connsiteX8" fmla="*/ 123731 w 232999"/>
                      <a:gd name="connsiteY8" fmla="*/ 139408 h 202782"/>
                      <a:gd name="connsiteX9" fmla="*/ 105624 w 232999"/>
                      <a:gd name="connsiteY9" fmla="*/ 151480 h 202782"/>
                      <a:gd name="connsiteX10" fmla="*/ 99588 w 232999"/>
                      <a:gd name="connsiteY10" fmla="*/ 160533 h 202782"/>
                      <a:gd name="connsiteX11" fmla="*/ 90535 w 232999"/>
                      <a:gd name="connsiteY11" fmla="*/ 163551 h 202782"/>
                      <a:gd name="connsiteX12" fmla="*/ 72428 w 232999"/>
                      <a:gd name="connsiteY12" fmla="*/ 172604 h 202782"/>
                      <a:gd name="connsiteX13" fmla="*/ 63375 w 232999"/>
                      <a:gd name="connsiteY13" fmla="*/ 181658 h 202782"/>
                      <a:gd name="connsiteX14" fmla="*/ 45268 w 232999"/>
                      <a:gd name="connsiteY14" fmla="*/ 187693 h 202782"/>
                      <a:gd name="connsiteX15" fmla="*/ 27161 w 232999"/>
                      <a:gd name="connsiteY15" fmla="*/ 193729 h 202782"/>
                      <a:gd name="connsiteX16" fmla="*/ 9054 w 232999"/>
                      <a:gd name="connsiteY16" fmla="*/ 199765 h 202782"/>
                      <a:gd name="connsiteX17" fmla="*/ 0 w 232999"/>
                      <a:gd name="connsiteY17" fmla="*/ 202782 h 202782"/>
                      <a:gd name="connsiteX18" fmla="*/ 15089 w 232999"/>
                      <a:gd name="connsiteY18" fmla="*/ 187693 h 202782"/>
                      <a:gd name="connsiteX19" fmla="*/ 24143 w 232999"/>
                      <a:gd name="connsiteY19" fmla="*/ 181658 h 202782"/>
                      <a:gd name="connsiteX20" fmla="*/ 30179 w 232999"/>
                      <a:gd name="connsiteY20" fmla="*/ 172604 h 202782"/>
                      <a:gd name="connsiteX21" fmla="*/ 48285 w 232999"/>
                      <a:gd name="connsiteY21" fmla="*/ 163551 h 202782"/>
                      <a:gd name="connsiteX22" fmla="*/ 54321 w 232999"/>
                      <a:gd name="connsiteY22" fmla="*/ 154497 h 202782"/>
                      <a:gd name="connsiteX23" fmla="*/ 63375 w 232999"/>
                      <a:gd name="connsiteY23" fmla="*/ 151480 h 202782"/>
                      <a:gd name="connsiteX24" fmla="*/ 72428 w 232999"/>
                      <a:gd name="connsiteY24" fmla="*/ 145444 h 202782"/>
                      <a:gd name="connsiteX25" fmla="*/ 81482 w 232999"/>
                      <a:gd name="connsiteY25" fmla="*/ 136390 h 202782"/>
                      <a:gd name="connsiteX26" fmla="*/ 99588 w 232999"/>
                      <a:gd name="connsiteY26" fmla="*/ 124319 h 202782"/>
                      <a:gd name="connsiteX27" fmla="*/ 105624 w 232999"/>
                      <a:gd name="connsiteY27" fmla="*/ 115266 h 202782"/>
                      <a:gd name="connsiteX28" fmla="*/ 114678 w 232999"/>
                      <a:gd name="connsiteY28" fmla="*/ 112248 h 202782"/>
                      <a:gd name="connsiteX29" fmla="*/ 132785 w 232999"/>
                      <a:gd name="connsiteY29" fmla="*/ 100177 h 202782"/>
                      <a:gd name="connsiteX30" fmla="*/ 141838 w 232999"/>
                      <a:gd name="connsiteY30" fmla="*/ 94141 h 202782"/>
                      <a:gd name="connsiteX31" fmla="*/ 150891 w 232999"/>
                      <a:gd name="connsiteY31" fmla="*/ 88105 h 202782"/>
                      <a:gd name="connsiteX32" fmla="*/ 153909 w 232999"/>
                      <a:gd name="connsiteY32" fmla="*/ 79052 h 202782"/>
                      <a:gd name="connsiteX33" fmla="*/ 162963 w 232999"/>
                      <a:gd name="connsiteY33" fmla="*/ 73016 h 202782"/>
                      <a:gd name="connsiteX34" fmla="*/ 172016 w 232999"/>
                      <a:gd name="connsiteY34" fmla="*/ 63963 h 202782"/>
                      <a:gd name="connsiteX35" fmla="*/ 187105 w 232999"/>
                      <a:gd name="connsiteY35" fmla="*/ 48874 h 202782"/>
                      <a:gd name="connsiteX36" fmla="*/ 202194 w 232999"/>
                      <a:gd name="connsiteY36" fmla="*/ 21713 h 202782"/>
                      <a:gd name="connsiteX37" fmla="*/ 208230 w 232999"/>
                      <a:gd name="connsiteY37" fmla="*/ 12660 h 202782"/>
                      <a:gd name="connsiteX38" fmla="*/ 211248 w 232999"/>
                      <a:gd name="connsiteY38" fmla="*/ 3606 h 202782"/>
                      <a:gd name="connsiteX39" fmla="*/ 232373 w 232999"/>
                      <a:gd name="connsiteY39" fmla="*/ 3606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2999" h="202782">
                        <a:moveTo>
                          <a:pt x="232373" y="3606"/>
                        </a:moveTo>
                        <a:cubicBezTo>
                          <a:pt x="234888" y="6121"/>
                          <a:pt x="229208" y="14101"/>
                          <a:pt x="226337" y="18695"/>
                        </a:cubicBezTo>
                        <a:cubicBezTo>
                          <a:pt x="224075" y="22314"/>
                          <a:pt x="219904" y="24380"/>
                          <a:pt x="217284" y="27749"/>
                        </a:cubicBezTo>
                        <a:cubicBezTo>
                          <a:pt x="217272" y="27764"/>
                          <a:pt x="202200" y="50374"/>
                          <a:pt x="199177" y="54909"/>
                        </a:cubicBezTo>
                        <a:cubicBezTo>
                          <a:pt x="197165" y="57927"/>
                          <a:pt x="194288" y="60522"/>
                          <a:pt x="193141" y="63963"/>
                        </a:cubicBezTo>
                        <a:cubicBezTo>
                          <a:pt x="191129" y="69999"/>
                          <a:pt x="190634" y="76776"/>
                          <a:pt x="187105" y="82070"/>
                        </a:cubicBezTo>
                        <a:cubicBezTo>
                          <a:pt x="162047" y="119657"/>
                          <a:pt x="186557" y="87923"/>
                          <a:pt x="165981" y="106212"/>
                        </a:cubicBezTo>
                        <a:cubicBezTo>
                          <a:pt x="141553" y="127926"/>
                          <a:pt x="157489" y="121114"/>
                          <a:pt x="138820" y="127337"/>
                        </a:cubicBezTo>
                        <a:cubicBezTo>
                          <a:pt x="127669" y="144065"/>
                          <a:pt x="139166" y="130833"/>
                          <a:pt x="123731" y="139408"/>
                        </a:cubicBezTo>
                        <a:cubicBezTo>
                          <a:pt x="117390" y="142931"/>
                          <a:pt x="105624" y="151480"/>
                          <a:pt x="105624" y="151480"/>
                        </a:cubicBezTo>
                        <a:cubicBezTo>
                          <a:pt x="103612" y="154498"/>
                          <a:pt x="102420" y="158267"/>
                          <a:pt x="99588" y="160533"/>
                        </a:cubicBezTo>
                        <a:cubicBezTo>
                          <a:pt x="97104" y="162520"/>
                          <a:pt x="93380" y="162128"/>
                          <a:pt x="90535" y="163551"/>
                        </a:cubicBezTo>
                        <a:cubicBezTo>
                          <a:pt x="67138" y="175250"/>
                          <a:pt x="95183" y="165019"/>
                          <a:pt x="72428" y="172604"/>
                        </a:cubicBezTo>
                        <a:cubicBezTo>
                          <a:pt x="69410" y="175622"/>
                          <a:pt x="67106" y="179585"/>
                          <a:pt x="63375" y="181658"/>
                        </a:cubicBezTo>
                        <a:cubicBezTo>
                          <a:pt x="57814" y="184748"/>
                          <a:pt x="51304" y="185681"/>
                          <a:pt x="45268" y="187693"/>
                        </a:cubicBezTo>
                        <a:lnTo>
                          <a:pt x="27161" y="193729"/>
                        </a:lnTo>
                        <a:lnTo>
                          <a:pt x="9054" y="199765"/>
                        </a:lnTo>
                        <a:lnTo>
                          <a:pt x="0" y="202782"/>
                        </a:lnTo>
                        <a:cubicBezTo>
                          <a:pt x="24144" y="186689"/>
                          <a:pt x="-5030" y="207812"/>
                          <a:pt x="15089" y="187693"/>
                        </a:cubicBezTo>
                        <a:cubicBezTo>
                          <a:pt x="17654" y="185128"/>
                          <a:pt x="21125" y="183670"/>
                          <a:pt x="24143" y="181658"/>
                        </a:cubicBezTo>
                        <a:cubicBezTo>
                          <a:pt x="26155" y="178640"/>
                          <a:pt x="27614" y="175169"/>
                          <a:pt x="30179" y="172604"/>
                        </a:cubicBezTo>
                        <a:cubicBezTo>
                          <a:pt x="36028" y="166755"/>
                          <a:pt x="40923" y="166005"/>
                          <a:pt x="48285" y="163551"/>
                        </a:cubicBezTo>
                        <a:cubicBezTo>
                          <a:pt x="50297" y="160533"/>
                          <a:pt x="51489" y="156763"/>
                          <a:pt x="54321" y="154497"/>
                        </a:cubicBezTo>
                        <a:cubicBezTo>
                          <a:pt x="56805" y="152510"/>
                          <a:pt x="60530" y="152903"/>
                          <a:pt x="63375" y="151480"/>
                        </a:cubicBezTo>
                        <a:cubicBezTo>
                          <a:pt x="66619" y="149858"/>
                          <a:pt x="69642" y="147766"/>
                          <a:pt x="72428" y="145444"/>
                        </a:cubicBezTo>
                        <a:cubicBezTo>
                          <a:pt x="75707" y="142712"/>
                          <a:pt x="78113" y="139010"/>
                          <a:pt x="81482" y="136390"/>
                        </a:cubicBezTo>
                        <a:cubicBezTo>
                          <a:pt x="87208" y="131937"/>
                          <a:pt x="99588" y="124319"/>
                          <a:pt x="99588" y="124319"/>
                        </a:cubicBezTo>
                        <a:cubicBezTo>
                          <a:pt x="101600" y="121301"/>
                          <a:pt x="102792" y="117532"/>
                          <a:pt x="105624" y="115266"/>
                        </a:cubicBezTo>
                        <a:cubicBezTo>
                          <a:pt x="108108" y="113279"/>
                          <a:pt x="111897" y="113793"/>
                          <a:pt x="114678" y="112248"/>
                        </a:cubicBezTo>
                        <a:cubicBezTo>
                          <a:pt x="121019" y="108725"/>
                          <a:pt x="126749" y="104201"/>
                          <a:pt x="132785" y="100177"/>
                        </a:cubicBezTo>
                        <a:lnTo>
                          <a:pt x="141838" y="94141"/>
                        </a:lnTo>
                        <a:lnTo>
                          <a:pt x="150891" y="88105"/>
                        </a:lnTo>
                        <a:cubicBezTo>
                          <a:pt x="151897" y="85087"/>
                          <a:pt x="151922" y="81536"/>
                          <a:pt x="153909" y="79052"/>
                        </a:cubicBezTo>
                        <a:cubicBezTo>
                          <a:pt x="156175" y="76220"/>
                          <a:pt x="160177" y="75338"/>
                          <a:pt x="162963" y="73016"/>
                        </a:cubicBezTo>
                        <a:cubicBezTo>
                          <a:pt x="166241" y="70284"/>
                          <a:pt x="169284" y="67241"/>
                          <a:pt x="172016" y="63963"/>
                        </a:cubicBezTo>
                        <a:cubicBezTo>
                          <a:pt x="184590" y="48874"/>
                          <a:pt x="170508" y="59938"/>
                          <a:pt x="187105" y="48874"/>
                        </a:cubicBezTo>
                        <a:cubicBezTo>
                          <a:pt x="192417" y="32939"/>
                          <a:pt x="188359" y="42465"/>
                          <a:pt x="202194" y="21713"/>
                        </a:cubicBezTo>
                        <a:lnTo>
                          <a:pt x="208230" y="12660"/>
                        </a:lnTo>
                        <a:cubicBezTo>
                          <a:pt x="209236" y="9642"/>
                          <a:pt x="208659" y="5455"/>
                          <a:pt x="211248" y="3606"/>
                        </a:cubicBezTo>
                        <a:cubicBezTo>
                          <a:pt x="220588" y="-3065"/>
                          <a:pt x="229858" y="1091"/>
                          <a:pt x="232373" y="360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7" name="フリーフォーム 266"/>
                  <p:cNvSpPr/>
                  <p:nvPr/>
                </p:nvSpPr>
                <p:spPr>
                  <a:xfrm>
                    <a:off x="5655008" y="1990132"/>
                    <a:ext cx="209210" cy="223373"/>
                  </a:xfrm>
                  <a:custGeom>
                    <a:avLst/>
                    <a:gdLst>
                      <a:gd name="connsiteX0" fmla="*/ 981 w 209210"/>
                      <a:gd name="connsiteY0" fmla="*/ 18107 h 223373"/>
                      <a:gd name="connsiteX1" fmla="*/ 3999 w 209210"/>
                      <a:gd name="connsiteY1" fmla="*/ 33196 h 223373"/>
                      <a:gd name="connsiteX2" fmla="*/ 7016 w 209210"/>
                      <a:gd name="connsiteY2" fmla="*/ 42249 h 223373"/>
                      <a:gd name="connsiteX3" fmla="*/ 981 w 209210"/>
                      <a:gd name="connsiteY3" fmla="*/ 123730 h 223373"/>
                      <a:gd name="connsiteX4" fmla="*/ 3999 w 209210"/>
                      <a:gd name="connsiteY4" fmla="*/ 147873 h 223373"/>
                      <a:gd name="connsiteX5" fmla="*/ 22106 w 209210"/>
                      <a:gd name="connsiteY5" fmla="*/ 153909 h 223373"/>
                      <a:gd name="connsiteX6" fmla="*/ 73408 w 209210"/>
                      <a:gd name="connsiteY6" fmla="*/ 156926 h 223373"/>
                      <a:gd name="connsiteX7" fmla="*/ 91515 w 209210"/>
                      <a:gd name="connsiteY7" fmla="*/ 162962 h 223373"/>
                      <a:gd name="connsiteX8" fmla="*/ 97551 w 209210"/>
                      <a:gd name="connsiteY8" fmla="*/ 172016 h 223373"/>
                      <a:gd name="connsiteX9" fmla="*/ 106605 w 209210"/>
                      <a:gd name="connsiteY9" fmla="*/ 175033 h 223373"/>
                      <a:gd name="connsiteX10" fmla="*/ 121694 w 209210"/>
                      <a:gd name="connsiteY10" fmla="*/ 181069 h 223373"/>
                      <a:gd name="connsiteX11" fmla="*/ 133765 w 209210"/>
                      <a:gd name="connsiteY11" fmla="*/ 187105 h 223373"/>
                      <a:gd name="connsiteX12" fmla="*/ 151872 w 209210"/>
                      <a:gd name="connsiteY12" fmla="*/ 199176 h 223373"/>
                      <a:gd name="connsiteX13" fmla="*/ 169979 w 209210"/>
                      <a:gd name="connsiteY13" fmla="*/ 208229 h 223373"/>
                      <a:gd name="connsiteX14" fmla="*/ 185068 w 209210"/>
                      <a:gd name="connsiteY14" fmla="*/ 223318 h 223373"/>
                      <a:gd name="connsiteX15" fmla="*/ 194121 w 209210"/>
                      <a:gd name="connsiteY15" fmla="*/ 214265 h 223373"/>
                      <a:gd name="connsiteX16" fmla="*/ 197139 w 209210"/>
                      <a:gd name="connsiteY16" fmla="*/ 205212 h 223373"/>
                      <a:gd name="connsiteX17" fmla="*/ 203175 w 209210"/>
                      <a:gd name="connsiteY17" fmla="*/ 196158 h 223373"/>
                      <a:gd name="connsiteX18" fmla="*/ 209210 w 209210"/>
                      <a:gd name="connsiteY18" fmla="*/ 178051 h 223373"/>
                      <a:gd name="connsiteX19" fmla="*/ 203175 w 209210"/>
                      <a:gd name="connsiteY19" fmla="*/ 108641 h 223373"/>
                      <a:gd name="connsiteX20" fmla="*/ 200157 w 209210"/>
                      <a:gd name="connsiteY20" fmla="*/ 87517 h 223373"/>
                      <a:gd name="connsiteX21" fmla="*/ 191104 w 209210"/>
                      <a:gd name="connsiteY21" fmla="*/ 57338 h 223373"/>
                      <a:gd name="connsiteX22" fmla="*/ 182050 w 209210"/>
                      <a:gd name="connsiteY22" fmla="*/ 51303 h 223373"/>
                      <a:gd name="connsiteX23" fmla="*/ 169979 w 209210"/>
                      <a:gd name="connsiteY23" fmla="*/ 36214 h 223373"/>
                      <a:gd name="connsiteX24" fmla="*/ 163943 w 209210"/>
                      <a:gd name="connsiteY24" fmla="*/ 27160 h 223373"/>
                      <a:gd name="connsiteX25" fmla="*/ 154890 w 209210"/>
                      <a:gd name="connsiteY25" fmla="*/ 24142 h 223373"/>
                      <a:gd name="connsiteX26" fmla="*/ 145836 w 209210"/>
                      <a:gd name="connsiteY26" fmla="*/ 18107 h 223373"/>
                      <a:gd name="connsiteX27" fmla="*/ 127729 w 209210"/>
                      <a:gd name="connsiteY27" fmla="*/ 12071 h 223373"/>
                      <a:gd name="connsiteX28" fmla="*/ 118676 w 209210"/>
                      <a:gd name="connsiteY28" fmla="*/ 9053 h 223373"/>
                      <a:gd name="connsiteX29" fmla="*/ 100569 w 209210"/>
                      <a:gd name="connsiteY29" fmla="*/ 3017 h 223373"/>
                      <a:gd name="connsiteX30" fmla="*/ 91515 w 209210"/>
                      <a:gd name="connsiteY30" fmla="*/ 0 h 223373"/>
                      <a:gd name="connsiteX31" fmla="*/ 49266 w 209210"/>
                      <a:gd name="connsiteY31" fmla="*/ 3017 h 223373"/>
                      <a:gd name="connsiteX32" fmla="*/ 22106 w 209210"/>
                      <a:gd name="connsiteY32" fmla="*/ 15089 h 223373"/>
                      <a:gd name="connsiteX33" fmla="*/ 981 w 209210"/>
                      <a:gd name="connsiteY33" fmla="*/ 18107 h 22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210" h="223373">
                        <a:moveTo>
                          <a:pt x="981" y="18107"/>
                        </a:moveTo>
                        <a:cubicBezTo>
                          <a:pt x="-2037" y="21125"/>
                          <a:pt x="2755" y="28220"/>
                          <a:pt x="3999" y="33196"/>
                        </a:cubicBezTo>
                        <a:cubicBezTo>
                          <a:pt x="4770" y="36282"/>
                          <a:pt x="7122" y="39070"/>
                          <a:pt x="7016" y="42249"/>
                        </a:cubicBezTo>
                        <a:cubicBezTo>
                          <a:pt x="6109" y="69469"/>
                          <a:pt x="981" y="123730"/>
                          <a:pt x="981" y="123730"/>
                        </a:cubicBezTo>
                        <a:cubicBezTo>
                          <a:pt x="1987" y="131778"/>
                          <a:pt x="-652" y="141229"/>
                          <a:pt x="3999" y="147873"/>
                        </a:cubicBezTo>
                        <a:cubicBezTo>
                          <a:pt x="7647" y="153085"/>
                          <a:pt x="15755" y="153535"/>
                          <a:pt x="22106" y="153909"/>
                        </a:cubicBezTo>
                        <a:lnTo>
                          <a:pt x="73408" y="156926"/>
                        </a:lnTo>
                        <a:cubicBezTo>
                          <a:pt x="79444" y="158938"/>
                          <a:pt x="87986" y="157668"/>
                          <a:pt x="91515" y="162962"/>
                        </a:cubicBezTo>
                        <a:cubicBezTo>
                          <a:pt x="93527" y="165980"/>
                          <a:pt x="94719" y="169750"/>
                          <a:pt x="97551" y="172016"/>
                        </a:cubicBezTo>
                        <a:cubicBezTo>
                          <a:pt x="100035" y="174003"/>
                          <a:pt x="103626" y="173916"/>
                          <a:pt x="106605" y="175033"/>
                        </a:cubicBezTo>
                        <a:cubicBezTo>
                          <a:pt x="111677" y="176935"/>
                          <a:pt x="116744" y="178869"/>
                          <a:pt x="121694" y="181069"/>
                        </a:cubicBezTo>
                        <a:cubicBezTo>
                          <a:pt x="125805" y="182896"/>
                          <a:pt x="129907" y="184790"/>
                          <a:pt x="133765" y="187105"/>
                        </a:cubicBezTo>
                        <a:cubicBezTo>
                          <a:pt x="139985" y="190837"/>
                          <a:pt x="144990" y="196882"/>
                          <a:pt x="151872" y="199176"/>
                        </a:cubicBezTo>
                        <a:cubicBezTo>
                          <a:pt x="164366" y="203341"/>
                          <a:pt x="158278" y="200430"/>
                          <a:pt x="169979" y="208229"/>
                        </a:cubicBezTo>
                        <a:cubicBezTo>
                          <a:pt x="171991" y="211248"/>
                          <a:pt x="179030" y="224324"/>
                          <a:pt x="185068" y="223318"/>
                        </a:cubicBezTo>
                        <a:cubicBezTo>
                          <a:pt x="189278" y="222616"/>
                          <a:pt x="191103" y="217283"/>
                          <a:pt x="194121" y="214265"/>
                        </a:cubicBezTo>
                        <a:cubicBezTo>
                          <a:pt x="195127" y="211247"/>
                          <a:pt x="195716" y="208057"/>
                          <a:pt x="197139" y="205212"/>
                        </a:cubicBezTo>
                        <a:cubicBezTo>
                          <a:pt x="198761" y="201968"/>
                          <a:pt x="201702" y="199473"/>
                          <a:pt x="203175" y="196158"/>
                        </a:cubicBezTo>
                        <a:cubicBezTo>
                          <a:pt x="205759" y="190344"/>
                          <a:pt x="209210" y="178051"/>
                          <a:pt x="209210" y="178051"/>
                        </a:cubicBezTo>
                        <a:cubicBezTo>
                          <a:pt x="206726" y="143265"/>
                          <a:pt x="206990" y="139157"/>
                          <a:pt x="203175" y="108641"/>
                        </a:cubicBezTo>
                        <a:cubicBezTo>
                          <a:pt x="202293" y="101583"/>
                          <a:pt x="201429" y="94515"/>
                          <a:pt x="200157" y="87517"/>
                        </a:cubicBezTo>
                        <a:cubicBezTo>
                          <a:pt x="199324" y="82936"/>
                          <a:pt x="192732" y="58423"/>
                          <a:pt x="191104" y="57338"/>
                        </a:cubicBezTo>
                        <a:lnTo>
                          <a:pt x="182050" y="51303"/>
                        </a:lnTo>
                        <a:cubicBezTo>
                          <a:pt x="176174" y="33676"/>
                          <a:pt x="183629" y="49864"/>
                          <a:pt x="169979" y="36214"/>
                        </a:cubicBezTo>
                        <a:cubicBezTo>
                          <a:pt x="167414" y="33649"/>
                          <a:pt x="166775" y="29426"/>
                          <a:pt x="163943" y="27160"/>
                        </a:cubicBezTo>
                        <a:cubicBezTo>
                          <a:pt x="161459" y="25173"/>
                          <a:pt x="157735" y="25564"/>
                          <a:pt x="154890" y="24142"/>
                        </a:cubicBezTo>
                        <a:cubicBezTo>
                          <a:pt x="151646" y="22520"/>
                          <a:pt x="149150" y="19580"/>
                          <a:pt x="145836" y="18107"/>
                        </a:cubicBezTo>
                        <a:cubicBezTo>
                          <a:pt x="140022" y="15523"/>
                          <a:pt x="133765" y="14083"/>
                          <a:pt x="127729" y="12071"/>
                        </a:cubicBezTo>
                        <a:lnTo>
                          <a:pt x="118676" y="9053"/>
                        </a:lnTo>
                        <a:lnTo>
                          <a:pt x="100569" y="3017"/>
                        </a:lnTo>
                        <a:lnTo>
                          <a:pt x="91515" y="0"/>
                        </a:lnTo>
                        <a:cubicBezTo>
                          <a:pt x="77432" y="1006"/>
                          <a:pt x="63229" y="923"/>
                          <a:pt x="49266" y="3017"/>
                        </a:cubicBezTo>
                        <a:cubicBezTo>
                          <a:pt x="39635" y="4462"/>
                          <a:pt x="29659" y="8795"/>
                          <a:pt x="22106" y="15089"/>
                        </a:cubicBezTo>
                        <a:cubicBezTo>
                          <a:pt x="22099" y="15095"/>
                          <a:pt x="3999" y="15089"/>
                          <a:pt x="981" y="1810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8" name="フリーフォーム 267"/>
                  <p:cNvSpPr/>
                  <p:nvPr/>
                </p:nvSpPr>
                <p:spPr>
                  <a:xfrm>
                    <a:off x="5649131" y="2185502"/>
                    <a:ext cx="173121" cy="181857"/>
                  </a:xfrm>
                  <a:custGeom>
                    <a:avLst/>
                    <a:gdLst>
                      <a:gd name="connsiteX0" fmla="*/ 3840 w 173121"/>
                      <a:gd name="connsiteY0" fmla="*/ 3806 h 181857"/>
                      <a:gd name="connsiteX1" fmla="*/ 6858 w 173121"/>
                      <a:gd name="connsiteY1" fmla="*/ 37002 h 181857"/>
                      <a:gd name="connsiteX2" fmla="*/ 12893 w 173121"/>
                      <a:gd name="connsiteY2" fmla="*/ 58127 h 181857"/>
                      <a:gd name="connsiteX3" fmla="*/ 15911 w 173121"/>
                      <a:gd name="connsiteY3" fmla="*/ 121501 h 181857"/>
                      <a:gd name="connsiteX4" fmla="*/ 31000 w 173121"/>
                      <a:gd name="connsiteY4" fmla="*/ 124519 h 181857"/>
                      <a:gd name="connsiteX5" fmla="*/ 49107 w 173121"/>
                      <a:gd name="connsiteY5" fmla="*/ 130554 h 181857"/>
                      <a:gd name="connsiteX6" fmla="*/ 58161 w 173121"/>
                      <a:gd name="connsiteY6" fmla="*/ 136590 h 181857"/>
                      <a:gd name="connsiteX7" fmla="*/ 88339 w 173121"/>
                      <a:gd name="connsiteY7" fmla="*/ 142626 h 181857"/>
                      <a:gd name="connsiteX8" fmla="*/ 109464 w 173121"/>
                      <a:gd name="connsiteY8" fmla="*/ 151679 h 181857"/>
                      <a:gd name="connsiteX9" fmla="*/ 127571 w 173121"/>
                      <a:gd name="connsiteY9" fmla="*/ 157715 h 181857"/>
                      <a:gd name="connsiteX10" fmla="*/ 136624 w 173121"/>
                      <a:gd name="connsiteY10" fmla="*/ 160733 h 181857"/>
                      <a:gd name="connsiteX11" fmla="*/ 145678 w 173121"/>
                      <a:gd name="connsiteY11" fmla="*/ 163750 h 181857"/>
                      <a:gd name="connsiteX12" fmla="*/ 151713 w 173121"/>
                      <a:gd name="connsiteY12" fmla="*/ 172804 h 181857"/>
                      <a:gd name="connsiteX13" fmla="*/ 169820 w 173121"/>
                      <a:gd name="connsiteY13" fmla="*/ 181857 h 181857"/>
                      <a:gd name="connsiteX14" fmla="*/ 166802 w 173121"/>
                      <a:gd name="connsiteY14" fmla="*/ 169786 h 181857"/>
                      <a:gd name="connsiteX15" fmla="*/ 172838 w 173121"/>
                      <a:gd name="connsiteY15" fmla="*/ 145644 h 181857"/>
                      <a:gd name="connsiteX16" fmla="*/ 169820 w 173121"/>
                      <a:gd name="connsiteY16" fmla="*/ 79251 h 181857"/>
                      <a:gd name="connsiteX17" fmla="*/ 151713 w 173121"/>
                      <a:gd name="connsiteY17" fmla="*/ 67180 h 181857"/>
                      <a:gd name="connsiteX18" fmla="*/ 139642 w 173121"/>
                      <a:gd name="connsiteY18" fmla="*/ 55109 h 181857"/>
                      <a:gd name="connsiteX19" fmla="*/ 130588 w 173121"/>
                      <a:gd name="connsiteY19" fmla="*/ 46055 h 181857"/>
                      <a:gd name="connsiteX20" fmla="*/ 103428 w 173121"/>
                      <a:gd name="connsiteY20" fmla="*/ 30966 h 181857"/>
                      <a:gd name="connsiteX21" fmla="*/ 88339 w 173121"/>
                      <a:gd name="connsiteY21" fmla="*/ 18895 h 181857"/>
                      <a:gd name="connsiteX22" fmla="*/ 82303 w 173121"/>
                      <a:gd name="connsiteY22" fmla="*/ 9842 h 181857"/>
                      <a:gd name="connsiteX23" fmla="*/ 64196 w 173121"/>
                      <a:gd name="connsiteY23" fmla="*/ 3806 h 181857"/>
                      <a:gd name="connsiteX24" fmla="*/ 3840 w 173121"/>
                      <a:gd name="connsiteY24" fmla="*/ 3806 h 1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3121" h="181857">
                        <a:moveTo>
                          <a:pt x="3840" y="3806"/>
                        </a:moveTo>
                        <a:cubicBezTo>
                          <a:pt x="-5716" y="9339"/>
                          <a:pt x="5389" y="25989"/>
                          <a:pt x="6858" y="37002"/>
                        </a:cubicBezTo>
                        <a:cubicBezTo>
                          <a:pt x="7699" y="43311"/>
                          <a:pt x="10826" y="51924"/>
                          <a:pt x="12893" y="58127"/>
                        </a:cubicBezTo>
                        <a:cubicBezTo>
                          <a:pt x="11189" y="70059"/>
                          <a:pt x="2221" y="118763"/>
                          <a:pt x="15911" y="121501"/>
                        </a:cubicBezTo>
                        <a:cubicBezTo>
                          <a:pt x="20941" y="122507"/>
                          <a:pt x="26051" y="123169"/>
                          <a:pt x="31000" y="124519"/>
                        </a:cubicBezTo>
                        <a:cubicBezTo>
                          <a:pt x="37138" y="126193"/>
                          <a:pt x="49107" y="130554"/>
                          <a:pt x="49107" y="130554"/>
                        </a:cubicBezTo>
                        <a:cubicBezTo>
                          <a:pt x="52125" y="132566"/>
                          <a:pt x="54917" y="134968"/>
                          <a:pt x="58161" y="136590"/>
                        </a:cubicBezTo>
                        <a:cubicBezTo>
                          <a:pt x="66589" y="140804"/>
                          <a:pt x="80552" y="141514"/>
                          <a:pt x="88339" y="142626"/>
                        </a:cubicBezTo>
                        <a:cubicBezTo>
                          <a:pt x="117484" y="152342"/>
                          <a:pt x="72166" y="136761"/>
                          <a:pt x="109464" y="151679"/>
                        </a:cubicBezTo>
                        <a:cubicBezTo>
                          <a:pt x="115371" y="154042"/>
                          <a:pt x="121535" y="155703"/>
                          <a:pt x="127571" y="157715"/>
                        </a:cubicBezTo>
                        <a:lnTo>
                          <a:pt x="136624" y="160733"/>
                        </a:lnTo>
                        <a:lnTo>
                          <a:pt x="145678" y="163750"/>
                        </a:lnTo>
                        <a:cubicBezTo>
                          <a:pt x="147690" y="166768"/>
                          <a:pt x="149148" y="170239"/>
                          <a:pt x="151713" y="172804"/>
                        </a:cubicBezTo>
                        <a:cubicBezTo>
                          <a:pt x="157563" y="178655"/>
                          <a:pt x="162456" y="179403"/>
                          <a:pt x="169820" y="181857"/>
                        </a:cubicBezTo>
                        <a:cubicBezTo>
                          <a:pt x="168814" y="177833"/>
                          <a:pt x="166802" y="173934"/>
                          <a:pt x="166802" y="169786"/>
                        </a:cubicBezTo>
                        <a:cubicBezTo>
                          <a:pt x="166802" y="162502"/>
                          <a:pt x="170456" y="152788"/>
                          <a:pt x="172838" y="145644"/>
                        </a:cubicBezTo>
                        <a:cubicBezTo>
                          <a:pt x="171832" y="123513"/>
                          <a:pt x="175579" y="100643"/>
                          <a:pt x="169820" y="79251"/>
                        </a:cubicBezTo>
                        <a:cubicBezTo>
                          <a:pt x="167934" y="72247"/>
                          <a:pt x="151713" y="67180"/>
                          <a:pt x="151713" y="67180"/>
                        </a:cubicBezTo>
                        <a:cubicBezTo>
                          <a:pt x="145964" y="49936"/>
                          <a:pt x="153437" y="64306"/>
                          <a:pt x="139642" y="55109"/>
                        </a:cubicBezTo>
                        <a:cubicBezTo>
                          <a:pt x="136091" y="52741"/>
                          <a:pt x="133957" y="48675"/>
                          <a:pt x="130588" y="46055"/>
                        </a:cubicBezTo>
                        <a:cubicBezTo>
                          <a:pt x="115023" y="33949"/>
                          <a:pt x="117088" y="35519"/>
                          <a:pt x="103428" y="30966"/>
                        </a:cubicBezTo>
                        <a:cubicBezTo>
                          <a:pt x="86129" y="5021"/>
                          <a:pt x="109163" y="35554"/>
                          <a:pt x="88339" y="18895"/>
                        </a:cubicBezTo>
                        <a:cubicBezTo>
                          <a:pt x="85507" y="16629"/>
                          <a:pt x="85379" y="11764"/>
                          <a:pt x="82303" y="9842"/>
                        </a:cubicBezTo>
                        <a:cubicBezTo>
                          <a:pt x="76908" y="6470"/>
                          <a:pt x="70435" y="5054"/>
                          <a:pt x="64196" y="3806"/>
                        </a:cubicBezTo>
                        <a:cubicBezTo>
                          <a:pt x="41216" y="-790"/>
                          <a:pt x="13396" y="-1727"/>
                          <a:pt x="3840" y="380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9" name="フリーフォーム 268"/>
                  <p:cNvSpPr/>
                  <p:nvPr/>
                </p:nvSpPr>
                <p:spPr>
                  <a:xfrm>
                    <a:off x="5661917" y="2359997"/>
                    <a:ext cx="159769" cy="203255"/>
                  </a:xfrm>
                  <a:custGeom>
                    <a:avLst/>
                    <a:gdLst>
                      <a:gd name="connsiteX0" fmla="*/ 6143 w 159769"/>
                      <a:gd name="connsiteY0" fmla="*/ 1327 h 203255"/>
                      <a:gd name="connsiteX1" fmla="*/ 107 w 159769"/>
                      <a:gd name="connsiteY1" fmla="*/ 16416 h 203255"/>
                      <a:gd name="connsiteX2" fmla="*/ 3125 w 159769"/>
                      <a:gd name="connsiteY2" fmla="*/ 31505 h 203255"/>
                      <a:gd name="connsiteX3" fmla="*/ 9161 w 159769"/>
                      <a:gd name="connsiteY3" fmla="*/ 52630 h 203255"/>
                      <a:gd name="connsiteX4" fmla="*/ 15197 w 159769"/>
                      <a:gd name="connsiteY4" fmla="*/ 73754 h 203255"/>
                      <a:gd name="connsiteX5" fmla="*/ 12179 w 159769"/>
                      <a:gd name="connsiteY5" fmla="*/ 88844 h 203255"/>
                      <a:gd name="connsiteX6" fmla="*/ 9161 w 159769"/>
                      <a:gd name="connsiteY6" fmla="*/ 97897 h 203255"/>
                      <a:gd name="connsiteX7" fmla="*/ 3125 w 159769"/>
                      <a:gd name="connsiteY7" fmla="*/ 131093 h 203255"/>
                      <a:gd name="connsiteX8" fmla="*/ 107 w 159769"/>
                      <a:gd name="connsiteY8" fmla="*/ 143164 h 203255"/>
                      <a:gd name="connsiteX9" fmla="*/ 3125 w 159769"/>
                      <a:gd name="connsiteY9" fmla="*/ 158253 h 203255"/>
                      <a:gd name="connsiteX10" fmla="*/ 21232 w 159769"/>
                      <a:gd name="connsiteY10" fmla="*/ 152218 h 203255"/>
                      <a:gd name="connsiteX11" fmla="*/ 90642 w 159769"/>
                      <a:gd name="connsiteY11" fmla="*/ 158253 h 203255"/>
                      <a:gd name="connsiteX12" fmla="*/ 108749 w 159769"/>
                      <a:gd name="connsiteY12" fmla="*/ 164289 h 203255"/>
                      <a:gd name="connsiteX13" fmla="*/ 117802 w 159769"/>
                      <a:gd name="connsiteY13" fmla="*/ 167307 h 203255"/>
                      <a:gd name="connsiteX14" fmla="*/ 135909 w 159769"/>
                      <a:gd name="connsiteY14" fmla="*/ 179378 h 203255"/>
                      <a:gd name="connsiteX15" fmla="*/ 144963 w 159769"/>
                      <a:gd name="connsiteY15" fmla="*/ 185414 h 203255"/>
                      <a:gd name="connsiteX16" fmla="*/ 154016 w 159769"/>
                      <a:gd name="connsiteY16" fmla="*/ 188432 h 203255"/>
                      <a:gd name="connsiteX17" fmla="*/ 154016 w 159769"/>
                      <a:gd name="connsiteY17" fmla="*/ 137129 h 203255"/>
                      <a:gd name="connsiteX18" fmla="*/ 150999 w 159769"/>
                      <a:gd name="connsiteY18" fmla="*/ 128075 h 203255"/>
                      <a:gd name="connsiteX19" fmla="*/ 147981 w 159769"/>
                      <a:gd name="connsiteY19" fmla="*/ 109968 h 203255"/>
                      <a:gd name="connsiteX20" fmla="*/ 141945 w 159769"/>
                      <a:gd name="connsiteY20" fmla="*/ 58665 h 203255"/>
                      <a:gd name="connsiteX21" fmla="*/ 138927 w 159769"/>
                      <a:gd name="connsiteY21" fmla="*/ 49612 h 203255"/>
                      <a:gd name="connsiteX22" fmla="*/ 114785 w 159769"/>
                      <a:gd name="connsiteY22" fmla="*/ 28487 h 203255"/>
                      <a:gd name="connsiteX23" fmla="*/ 87624 w 159769"/>
                      <a:gd name="connsiteY23" fmla="*/ 16416 h 203255"/>
                      <a:gd name="connsiteX24" fmla="*/ 78571 w 159769"/>
                      <a:gd name="connsiteY24" fmla="*/ 13398 h 203255"/>
                      <a:gd name="connsiteX25" fmla="*/ 69517 w 159769"/>
                      <a:gd name="connsiteY25" fmla="*/ 10380 h 203255"/>
                      <a:gd name="connsiteX26" fmla="*/ 60464 w 159769"/>
                      <a:gd name="connsiteY26" fmla="*/ 4345 h 203255"/>
                      <a:gd name="connsiteX27" fmla="*/ 51410 w 159769"/>
                      <a:gd name="connsiteY27" fmla="*/ 1327 h 203255"/>
                      <a:gd name="connsiteX28" fmla="*/ 6143 w 159769"/>
                      <a:gd name="connsiteY28" fmla="*/ 1327 h 20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769" h="203255">
                        <a:moveTo>
                          <a:pt x="6143" y="1327"/>
                        </a:moveTo>
                        <a:cubicBezTo>
                          <a:pt x="-2407" y="3842"/>
                          <a:pt x="646" y="11026"/>
                          <a:pt x="107" y="16416"/>
                        </a:cubicBezTo>
                        <a:cubicBezTo>
                          <a:pt x="-403" y="21520"/>
                          <a:pt x="2012" y="26498"/>
                          <a:pt x="3125" y="31505"/>
                        </a:cubicBezTo>
                        <a:cubicBezTo>
                          <a:pt x="7841" y="52727"/>
                          <a:pt x="4121" y="34990"/>
                          <a:pt x="9161" y="52630"/>
                        </a:cubicBezTo>
                        <a:cubicBezTo>
                          <a:pt x="16738" y="79147"/>
                          <a:pt x="7963" y="52054"/>
                          <a:pt x="15197" y="73754"/>
                        </a:cubicBezTo>
                        <a:cubicBezTo>
                          <a:pt x="14191" y="78784"/>
                          <a:pt x="13423" y="83868"/>
                          <a:pt x="12179" y="88844"/>
                        </a:cubicBezTo>
                        <a:cubicBezTo>
                          <a:pt x="11407" y="91930"/>
                          <a:pt x="9933" y="94811"/>
                          <a:pt x="9161" y="97897"/>
                        </a:cubicBezTo>
                        <a:cubicBezTo>
                          <a:pt x="5924" y="110843"/>
                          <a:pt x="5816" y="117641"/>
                          <a:pt x="3125" y="131093"/>
                        </a:cubicBezTo>
                        <a:cubicBezTo>
                          <a:pt x="2312" y="135160"/>
                          <a:pt x="1113" y="139140"/>
                          <a:pt x="107" y="143164"/>
                        </a:cubicBezTo>
                        <a:cubicBezTo>
                          <a:pt x="1113" y="148194"/>
                          <a:pt x="-1590" y="156232"/>
                          <a:pt x="3125" y="158253"/>
                        </a:cubicBezTo>
                        <a:cubicBezTo>
                          <a:pt x="8973" y="160759"/>
                          <a:pt x="21232" y="152218"/>
                          <a:pt x="21232" y="152218"/>
                        </a:cubicBezTo>
                        <a:cubicBezTo>
                          <a:pt x="35905" y="153081"/>
                          <a:pt x="70903" y="153319"/>
                          <a:pt x="90642" y="158253"/>
                        </a:cubicBezTo>
                        <a:cubicBezTo>
                          <a:pt x="96814" y="159796"/>
                          <a:pt x="102713" y="162277"/>
                          <a:pt x="108749" y="164289"/>
                        </a:cubicBezTo>
                        <a:cubicBezTo>
                          <a:pt x="111767" y="165295"/>
                          <a:pt x="115155" y="165543"/>
                          <a:pt x="117802" y="167307"/>
                        </a:cubicBezTo>
                        <a:lnTo>
                          <a:pt x="135909" y="179378"/>
                        </a:lnTo>
                        <a:cubicBezTo>
                          <a:pt x="138927" y="181390"/>
                          <a:pt x="141522" y="184267"/>
                          <a:pt x="144963" y="185414"/>
                        </a:cubicBezTo>
                        <a:lnTo>
                          <a:pt x="154016" y="188432"/>
                        </a:lnTo>
                        <a:cubicBezTo>
                          <a:pt x="162903" y="215091"/>
                          <a:pt x="160368" y="210187"/>
                          <a:pt x="154016" y="137129"/>
                        </a:cubicBezTo>
                        <a:cubicBezTo>
                          <a:pt x="153740" y="133960"/>
                          <a:pt x="151689" y="131180"/>
                          <a:pt x="150999" y="128075"/>
                        </a:cubicBezTo>
                        <a:cubicBezTo>
                          <a:pt x="149672" y="122102"/>
                          <a:pt x="148657" y="116050"/>
                          <a:pt x="147981" y="109968"/>
                        </a:cubicBezTo>
                        <a:cubicBezTo>
                          <a:pt x="145018" y="83305"/>
                          <a:pt x="147135" y="79423"/>
                          <a:pt x="141945" y="58665"/>
                        </a:cubicBezTo>
                        <a:cubicBezTo>
                          <a:pt x="141173" y="55579"/>
                          <a:pt x="140349" y="52457"/>
                          <a:pt x="138927" y="49612"/>
                        </a:cubicBezTo>
                        <a:cubicBezTo>
                          <a:pt x="132639" y="37036"/>
                          <a:pt x="128369" y="37542"/>
                          <a:pt x="114785" y="28487"/>
                        </a:cubicBezTo>
                        <a:cubicBezTo>
                          <a:pt x="100439" y="18924"/>
                          <a:pt x="109168" y="23598"/>
                          <a:pt x="87624" y="16416"/>
                        </a:cubicBezTo>
                        <a:lnTo>
                          <a:pt x="78571" y="13398"/>
                        </a:lnTo>
                        <a:cubicBezTo>
                          <a:pt x="75553" y="12392"/>
                          <a:pt x="72164" y="12145"/>
                          <a:pt x="69517" y="10380"/>
                        </a:cubicBezTo>
                        <a:cubicBezTo>
                          <a:pt x="66499" y="8368"/>
                          <a:pt x="63708" y="5967"/>
                          <a:pt x="60464" y="4345"/>
                        </a:cubicBezTo>
                        <a:cubicBezTo>
                          <a:pt x="57619" y="2922"/>
                          <a:pt x="54364" y="2509"/>
                          <a:pt x="51410" y="1327"/>
                        </a:cubicBezTo>
                        <a:cubicBezTo>
                          <a:pt x="49322" y="492"/>
                          <a:pt x="14693" y="-1188"/>
                          <a:pt x="6143" y="132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0" name="フリーフォーム 269"/>
                  <p:cNvSpPr/>
                  <p:nvPr/>
                </p:nvSpPr>
                <p:spPr>
                  <a:xfrm>
                    <a:off x="5656004" y="2554464"/>
                    <a:ext cx="159929" cy="165981"/>
                  </a:xfrm>
                  <a:custGeom>
                    <a:avLst/>
                    <a:gdLst>
                      <a:gd name="connsiteX0" fmla="*/ 12056 w 159929"/>
                      <a:gd name="connsiteY0" fmla="*/ 15089 h 165981"/>
                      <a:gd name="connsiteX1" fmla="*/ 6020 w 159929"/>
                      <a:gd name="connsiteY1" fmla="*/ 30179 h 165981"/>
                      <a:gd name="connsiteX2" fmla="*/ 3003 w 159929"/>
                      <a:gd name="connsiteY2" fmla="*/ 39232 h 165981"/>
                      <a:gd name="connsiteX3" fmla="*/ 9038 w 159929"/>
                      <a:gd name="connsiteY3" fmla="*/ 81482 h 165981"/>
                      <a:gd name="connsiteX4" fmla="*/ 6020 w 159929"/>
                      <a:gd name="connsiteY4" fmla="*/ 126749 h 165981"/>
                      <a:gd name="connsiteX5" fmla="*/ 6020 w 159929"/>
                      <a:gd name="connsiteY5" fmla="*/ 159945 h 165981"/>
                      <a:gd name="connsiteX6" fmla="*/ 15074 w 159929"/>
                      <a:gd name="connsiteY6" fmla="*/ 165981 h 165981"/>
                      <a:gd name="connsiteX7" fmla="*/ 33181 w 159929"/>
                      <a:gd name="connsiteY7" fmla="*/ 159945 h 165981"/>
                      <a:gd name="connsiteX8" fmla="*/ 51288 w 159929"/>
                      <a:gd name="connsiteY8" fmla="*/ 150891 h 165981"/>
                      <a:gd name="connsiteX9" fmla="*/ 87502 w 159929"/>
                      <a:gd name="connsiteY9" fmla="*/ 147874 h 165981"/>
                      <a:gd name="connsiteX10" fmla="*/ 129751 w 159929"/>
                      <a:gd name="connsiteY10" fmla="*/ 150891 h 165981"/>
                      <a:gd name="connsiteX11" fmla="*/ 150876 w 159929"/>
                      <a:gd name="connsiteY11" fmla="*/ 156927 h 165981"/>
                      <a:gd name="connsiteX12" fmla="*/ 156912 w 159929"/>
                      <a:gd name="connsiteY12" fmla="*/ 147874 h 165981"/>
                      <a:gd name="connsiteX13" fmla="*/ 159929 w 159929"/>
                      <a:gd name="connsiteY13" fmla="*/ 138820 h 165981"/>
                      <a:gd name="connsiteX14" fmla="*/ 156912 w 159929"/>
                      <a:gd name="connsiteY14" fmla="*/ 36214 h 165981"/>
                      <a:gd name="connsiteX15" fmla="*/ 153894 w 159929"/>
                      <a:gd name="connsiteY15" fmla="*/ 27161 h 165981"/>
                      <a:gd name="connsiteX16" fmla="*/ 135787 w 159929"/>
                      <a:gd name="connsiteY16" fmla="*/ 21125 h 165981"/>
                      <a:gd name="connsiteX17" fmla="*/ 126733 w 159929"/>
                      <a:gd name="connsiteY17" fmla="*/ 18107 h 165981"/>
                      <a:gd name="connsiteX18" fmla="*/ 108626 w 159929"/>
                      <a:gd name="connsiteY18" fmla="*/ 9054 h 165981"/>
                      <a:gd name="connsiteX19" fmla="*/ 96555 w 159929"/>
                      <a:gd name="connsiteY19" fmla="*/ 6036 h 165981"/>
                      <a:gd name="connsiteX20" fmla="*/ 78448 w 159929"/>
                      <a:gd name="connsiteY20" fmla="*/ 0 h 165981"/>
                      <a:gd name="connsiteX21" fmla="*/ 12056 w 159929"/>
                      <a:gd name="connsiteY21" fmla="*/ 15089 h 1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29" h="165981">
                        <a:moveTo>
                          <a:pt x="12056" y="15089"/>
                        </a:moveTo>
                        <a:cubicBezTo>
                          <a:pt x="-15" y="20119"/>
                          <a:pt x="7922" y="25106"/>
                          <a:pt x="6020" y="30179"/>
                        </a:cubicBezTo>
                        <a:cubicBezTo>
                          <a:pt x="4903" y="33157"/>
                          <a:pt x="3003" y="36051"/>
                          <a:pt x="3003" y="39232"/>
                        </a:cubicBezTo>
                        <a:cubicBezTo>
                          <a:pt x="3003" y="65681"/>
                          <a:pt x="3453" y="64726"/>
                          <a:pt x="9038" y="81482"/>
                        </a:cubicBezTo>
                        <a:cubicBezTo>
                          <a:pt x="8032" y="96571"/>
                          <a:pt x="7690" y="111719"/>
                          <a:pt x="6020" y="126749"/>
                        </a:cubicBezTo>
                        <a:cubicBezTo>
                          <a:pt x="3991" y="145015"/>
                          <a:pt x="-6448" y="128774"/>
                          <a:pt x="6020" y="159945"/>
                        </a:cubicBezTo>
                        <a:cubicBezTo>
                          <a:pt x="7367" y="163313"/>
                          <a:pt x="12056" y="163969"/>
                          <a:pt x="15074" y="165981"/>
                        </a:cubicBezTo>
                        <a:cubicBezTo>
                          <a:pt x="21110" y="163969"/>
                          <a:pt x="27888" y="163474"/>
                          <a:pt x="33181" y="159945"/>
                        </a:cubicBezTo>
                        <a:cubicBezTo>
                          <a:pt x="39539" y="155706"/>
                          <a:pt x="43478" y="151932"/>
                          <a:pt x="51288" y="150891"/>
                        </a:cubicBezTo>
                        <a:cubicBezTo>
                          <a:pt x="63295" y="149290"/>
                          <a:pt x="75431" y="148880"/>
                          <a:pt x="87502" y="147874"/>
                        </a:cubicBezTo>
                        <a:cubicBezTo>
                          <a:pt x="101585" y="148880"/>
                          <a:pt x="115718" y="149332"/>
                          <a:pt x="129751" y="150891"/>
                        </a:cubicBezTo>
                        <a:cubicBezTo>
                          <a:pt x="135433" y="151522"/>
                          <a:pt x="145155" y="155020"/>
                          <a:pt x="150876" y="156927"/>
                        </a:cubicBezTo>
                        <a:cubicBezTo>
                          <a:pt x="152888" y="153909"/>
                          <a:pt x="155290" y="151118"/>
                          <a:pt x="156912" y="147874"/>
                        </a:cubicBezTo>
                        <a:cubicBezTo>
                          <a:pt x="158335" y="145029"/>
                          <a:pt x="159929" y="142001"/>
                          <a:pt x="159929" y="138820"/>
                        </a:cubicBezTo>
                        <a:cubicBezTo>
                          <a:pt x="159929" y="104603"/>
                          <a:pt x="158759" y="70381"/>
                          <a:pt x="156912" y="36214"/>
                        </a:cubicBezTo>
                        <a:cubicBezTo>
                          <a:pt x="156740" y="33038"/>
                          <a:pt x="156482" y="29010"/>
                          <a:pt x="153894" y="27161"/>
                        </a:cubicBezTo>
                        <a:cubicBezTo>
                          <a:pt x="148717" y="23463"/>
                          <a:pt x="141823" y="23137"/>
                          <a:pt x="135787" y="21125"/>
                        </a:cubicBezTo>
                        <a:cubicBezTo>
                          <a:pt x="132769" y="20119"/>
                          <a:pt x="129380" y="19872"/>
                          <a:pt x="126733" y="18107"/>
                        </a:cubicBezTo>
                        <a:cubicBezTo>
                          <a:pt x="116813" y="11494"/>
                          <a:pt x="119559" y="12178"/>
                          <a:pt x="108626" y="9054"/>
                        </a:cubicBezTo>
                        <a:cubicBezTo>
                          <a:pt x="104638" y="7915"/>
                          <a:pt x="100528" y="7228"/>
                          <a:pt x="96555" y="6036"/>
                        </a:cubicBezTo>
                        <a:cubicBezTo>
                          <a:pt x="90461" y="4208"/>
                          <a:pt x="78448" y="0"/>
                          <a:pt x="78448" y="0"/>
                        </a:cubicBezTo>
                        <a:cubicBezTo>
                          <a:pt x="46289" y="3573"/>
                          <a:pt x="24127" y="10059"/>
                          <a:pt x="12056" y="1508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1" name="フリーフォーム 270"/>
                  <p:cNvSpPr/>
                  <p:nvPr/>
                </p:nvSpPr>
                <p:spPr>
                  <a:xfrm>
                    <a:off x="5791791" y="1706400"/>
                    <a:ext cx="461726" cy="313910"/>
                  </a:xfrm>
                  <a:custGeom>
                    <a:avLst/>
                    <a:gdLst>
                      <a:gd name="connsiteX0" fmla="*/ 0 w 461726"/>
                      <a:gd name="connsiteY0" fmla="*/ 262607 h 313910"/>
                      <a:gd name="connsiteX1" fmla="*/ 12071 w 461726"/>
                      <a:gd name="connsiteY1" fmla="*/ 277696 h 313910"/>
                      <a:gd name="connsiteX2" fmla="*/ 21125 w 461726"/>
                      <a:gd name="connsiteY2" fmla="*/ 283732 h 313910"/>
                      <a:gd name="connsiteX3" fmla="*/ 24142 w 461726"/>
                      <a:gd name="connsiteY3" fmla="*/ 292785 h 313910"/>
                      <a:gd name="connsiteX4" fmla="*/ 51303 w 461726"/>
                      <a:gd name="connsiteY4" fmla="*/ 307874 h 313910"/>
                      <a:gd name="connsiteX5" fmla="*/ 63374 w 461726"/>
                      <a:gd name="connsiteY5" fmla="*/ 310892 h 313910"/>
                      <a:gd name="connsiteX6" fmla="*/ 72427 w 461726"/>
                      <a:gd name="connsiteY6" fmla="*/ 313910 h 313910"/>
                      <a:gd name="connsiteX7" fmla="*/ 111659 w 461726"/>
                      <a:gd name="connsiteY7" fmla="*/ 307874 h 313910"/>
                      <a:gd name="connsiteX8" fmla="*/ 120713 w 461726"/>
                      <a:gd name="connsiteY8" fmla="*/ 301839 h 313910"/>
                      <a:gd name="connsiteX9" fmla="*/ 138820 w 461726"/>
                      <a:gd name="connsiteY9" fmla="*/ 295803 h 313910"/>
                      <a:gd name="connsiteX10" fmla="*/ 156926 w 461726"/>
                      <a:gd name="connsiteY10" fmla="*/ 283732 h 313910"/>
                      <a:gd name="connsiteX11" fmla="*/ 165980 w 461726"/>
                      <a:gd name="connsiteY11" fmla="*/ 277696 h 313910"/>
                      <a:gd name="connsiteX12" fmla="*/ 175033 w 461726"/>
                      <a:gd name="connsiteY12" fmla="*/ 274678 h 313910"/>
                      <a:gd name="connsiteX13" fmla="*/ 214265 w 461726"/>
                      <a:gd name="connsiteY13" fmla="*/ 268643 h 313910"/>
                      <a:gd name="connsiteX14" fmla="*/ 244443 w 461726"/>
                      <a:gd name="connsiteY14" fmla="*/ 259589 h 313910"/>
                      <a:gd name="connsiteX15" fmla="*/ 253497 w 461726"/>
                      <a:gd name="connsiteY15" fmla="*/ 256571 h 313910"/>
                      <a:gd name="connsiteX16" fmla="*/ 265568 w 461726"/>
                      <a:gd name="connsiteY16" fmla="*/ 253553 h 313910"/>
                      <a:gd name="connsiteX17" fmla="*/ 274622 w 461726"/>
                      <a:gd name="connsiteY17" fmla="*/ 250536 h 313910"/>
                      <a:gd name="connsiteX18" fmla="*/ 298764 w 461726"/>
                      <a:gd name="connsiteY18" fmla="*/ 247518 h 313910"/>
                      <a:gd name="connsiteX19" fmla="*/ 325925 w 461726"/>
                      <a:gd name="connsiteY19" fmla="*/ 241482 h 313910"/>
                      <a:gd name="connsiteX20" fmla="*/ 353085 w 461726"/>
                      <a:gd name="connsiteY20" fmla="*/ 223375 h 313910"/>
                      <a:gd name="connsiteX21" fmla="*/ 362138 w 461726"/>
                      <a:gd name="connsiteY21" fmla="*/ 217340 h 313910"/>
                      <a:gd name="connsiteX22" fmla="*/ 371192 w 461726"/>
                      <a:gd name="connsiteY22" fmla="*/ 211304 h 313910"/>
                      <a:gd name="connsiteX23" fmla="*/ 386281 w 461726"/>
                      <a:gd name="connsiteY23" fmla="*/ 196215 h 313910"/>
                      <a:gd name="connsiteX24" fmla="*/ 401370 w 461726"/>
                      <a:gd name="connsiteY24" fmla="*/ 181126 h 313910"/>
                      <a:gd name="connsiteX25" fmla="*/ 404388 w 461726"/>
                      <a:gd name="connsiteY25" fmla="*/ 172072 h 313910"/>
                      <a:gd name="connsiteX26" fmla="*/ 419477 w 461726"/>
                      <a:gd name="connsiteY26" fmla="*/ 153965 h 313910"/>
                      <a:gd name="connsiteX27" fmla="*/ 425513 w 461726"/>
                      <a:gd name="connsiteY27" fmla="*/ 135858 h 313910"/>
                      <a:gd name="connsiteX28" fmla="*/ 428530 w 461726"/>
                      <a:gd name="connsiteY28" fmla="*/ 126805 h 313910"/>
                      <a:gd name="connsiteX29" fmla="*/ 434566 w 461726"/>
                      <a:gd name="connsiteY29" fmla="*/ 117751 h 313910"/>
                      <a:gd name="connsiteX30" fmla="*/ 443620 w 461726"/>
                      <a:gd name="connsiteY30" fmla="*/ 84555 h 313910"/>
                      <a:gd name="connsiteX31" fmla="*/ 446637 w 461726"/>
                      <a:gd name="connsiteY31" fmla="*/ 72484 h 313910"/>
                      <a:gd name="connsiteX32" fmla="*/ 452673 w 461726"/>
                      <a:gd name="connsiteY32" fmla="*/ 42306 h 313910"/>
                      <a:gd name="connsiteX33" fmla="*/ 458709 w 461726"/>
                      <a:gd name="connsiteY33" fmla="*/ 24199 h 313910"/>
                      <a:gd name="connsiteX34" fmla="*/ 461726 w 461726"/>
                      <a:gd name="connsiteY34" fmla="*/ 15146 h 313910"/>
                      <a:gd name="connsiteX35" fmla="*/ 458709 w 461726"/>
                      <a:gd name="connsiteY35" fmla="*/ 6092 h 313910"/>
                      <a:gd name="connsiteX36" fmla="*/ 434566 w 461726"/>
                      <a:gd name="connsiteY36" fmla="*/ 3074 h 313910"/>
                      <a:gd name="connsiteX37" fmla="*/ 425513 w 461726"/>
                      <a:gd name="connsiteY37" fmla="*/ 9110 h 313910"/>
                      <a:gd name="connsiteX38" fmla="*/ 407406 w 461726"/>
                      <a:gd name="connsiteY38" fmla="*/ 24199 h 313910"/>
                      <a:gd name="connsiteX39" fmla="*/ 401370 w 461726"/>
                      <a:gd name="connsiteY39" fmla="*/ 45324 h 313910"/>
                      <a:gd name="connsiteX40" fmla="*/ 398352 w 461726"/>
                      <a:gd name="connsiteY40" fmla="*/ 54377 h 313910"/>
                      <a:gd name="connsiteX41" fmla="*/ 389299 w 461726"/>
                      <a:gd name="connsiteY41" fmla="*/ 63431 h 313910"/>
                      <a:gd name="connsiteX42" fmla="*/ 368174 w 461726"/>
                      <a:gd name="connsiteY42" fmla="*/ 87573 h 313910"/>
                      <a:gd name="connsiteX43" fmla="*/ 356103 w 461726"/>
                      <a:gd name="connsiteY43" fmla="*/ 102662 h 313910"/>
                      <a:gd name="connsiteX44" fmla="*/ 344031 w 461726"/>
                      <a:gd name="connsiteY44" fmla="*/ 120769 h 313910"/>
                      <a:gd name="connsiteX45" fmla="*/ 337996 w 461726"/>
                      <a:gd name="connsiteY45" fmla="*/ 129823 h 313910"/>
                      <a:gd name="connsiteX46" fmla="*/ 319889 w 461726"/>
                      <a:gd name="connsiteY46" fmla="*/ 144912 h 313910"/>
                      <a:gd name="connsiteX47" fmla="*/ 301782 w 461726"/>
                      <a:gd name="connsiteY47" fmla="*/ 156983 h 313910"/>
                      <a:gd name="connsiteX48" fmla="*/ 292728 w 461726"/>
                      <a:gd name="connsiteY48" fmla="*/ 163019 h 313910"/>
                      <a:gd name="connsiteX49" fmla="*/ 283675 w 461726"/>
                      <a:gd name="connsiteY49" fmla="*/ 169054 h 313910"/>
                      <a:gd name="connsiteX50" fmla="*/ 277639 w 461726"/>
                      <a:gd name="connsiteY50" fmla="*/ 178108 h 313910"/>
                      <a:gd name="connsiteX51" fmla="*/ 250479 w 461726"/>
                      <a:gd name="connsiteY51" fmla="*/ 187161 h 313910"/>
                      <a:gd name="connsiteX52" fmla="*/ 223319 w 461726"/>
                      <a:gd name="connsiteY52" fmla="*/ 196215 h 313910"/>
                      <a:gd name="connsiteX53" fmla="*/ 214265 w 461726"/>
                      <a:gd name="connsiteY53" fmla="*/ 199233 h 313910"/>
                      <a:gd name="connsiteX54" fmla="*/ 202194 w 461726"/>
                      <a:gd name="connsiteY54" fmla="*/ 202250 h 313910"/>
                      <a:gd name="connsiteX55" fmla="*/ 184087 w 461726"/>
                      <a:gd name="connsiteY55" fmla="*/ 208286 h 313910"/>
                      <a:gd name="connsiteX56" fmla="*/ 172016 w 461726"/>
                      <a:gd name="connsiteY56" fmla="*/ 211304 h 313910"/>
                      <a:gd name="connsiteX57" fmla="*/ 162962 w 461726"/>
                      <a:gd name="connsiteY57" fmla="*/ 214322 h 313910"/>
                      <a:gd name="connsiteX58" fmla="*/ 147873 w 461726"/>
                      <a:gd name="connsiteY58" fmla="*/ 217340 h 313910"/>
                      <a:gd name="connsiteX59" fmla="*/ 129766 w 461726"/>
                      <a:gd name="connsiteY59" fmla="*/ 223375 h 313910"/>
                      <a:gd name="connsiteX60" fmla="*/ 84499 w 461726"/>
                      <a:gd name="connsiteY60" fmla="*/ 238464 h 313910"/>
                      <a:gd name="connsiteX61" fmla="*/ 57338 w 461726"/>
                      <a:gd name="connsiteY61" fmla="*/ 247518 h 313910"/>
                      <a:gd name="connsiteX62" fmla="*/ 48285 w 461726"/>
                      <a:gd name="connsiteY62" fmla="*/ 250536 h 313910"/>
                      <a:gd name="connsiteX63" fmla="*/ 39231 w 461726"/>
                      <a:gd name="connsiteY63" fmla="*/ 253553 h 313910"/>
                      <a:gd name="connsiteX64" fmla="*/ 0 w 461726"/>
                      <a:gd name="connsiteY64" fmla="*/ 262607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1726" h="313910">
                        <a:moveTo>
                          <a:pt x="0" y="262607"/>
                        </a:moveTo>
                        <a:cubicBezTo>
                          <a:pt x="4024" y="267637"/>
                          <a:pt x="7516" y="273141"/>
                          <a:pt x="12071" y="277696"/>
                        </a:cubicBezTo>
                        <a:cubicBezTo>
                          <a:pt x="14636" y="280261"/>
                          <a:pt x="18859" y="280900"/>
                          <a:pt x="21125" y="283732"/>
                        </a:cubicBezTo>
                        <a:cubicBezTo>
                          <a:pt x="23112" y="286216"/>
                          <a:pt x="21893" y="290536"/>
                          <a:pt x="24142" y="292785"/>
                        </a:cubicBezTo>
                        <a:cubicBezTo>
                          <a:pt x="32788" y="301431"/>
                          <a:pt x="40677" y="304838"/>
                          <a:pt x="51303" y="307874"/>
                        </a:cubicBezTo>
                        <a:cubicBezTo>
                          <a:pt x="55291" y="309013"/>
                          <a:pt x="59386" y="309752"/>
                          <a:pt x="63374" y="310892"/>
                        </a:cubicBezTo>
                        <a:cubicBezTo>
                          <a:pt x="66433" y="311766"/>
                          <a:pt x="69409" y="312904"/>
                          <a:pt x="72427" y="313910"/>
                        </a:cubicBezTo>
                        <a:cubicBezTo>
                          <a:pt x="81089" y="313044"/>
                          <a:pt x="100781" y="313313"/>
                          <a:pt x="111659" y="307874"/>
                        </a:cubicBezTo>
                        <a:cubicBezTo>
                          <a:pt x="114903" y="306252"/>
                          <a:pt x="117399" y="303312"/>
                          <a:pt x="120713" y="301839"/>
                        </a:cubicBezTo>
                        <a:cubicBezTo>
                          <a:pt x="126527" y="299255"/>
                          <a:pt x="138820" y="295803"/>
                          <a:pt x="138820" y="295803"/>
                        </a:cubicBezTo>
                        <a:lnTo>
                          <a:pt x="156926" y="283732"/>
                        </a:lnTo>
                        <a:cubicBezTo>
                          <a:pt x="159944" y="281720"/>
                          <a:pt x="162539" y="278843"/>
                          <a:pt x="165980" y="277696"/>
                        </a:cubicBezTo>
                        <a:cubicBezTo>
                          <a:pt x="168998" y="276690"/>
                          <a:pt x="171903" y="275247"/>
                          <a:pt x="175033" y="274678"/>
                        </a:cubicBezTo>
                        <a:cubicBezTo>
                          <a:pt x="225327" y="265533"/>
                          <a:pt x="177903" y="276723"/>
                          <a:pt x="214265" y="268643"/>
                        </a:cubicBezTo>
                        <a:cubicBezTo>
                          <a:pt x="227943" y="265604"/>
                          <a:pt x="229405" y="264602"/>
                          <a:pt x="244443" y="259589"/>
                        </a:cubicBezTo>
                        <a:cubicBezTo>
                          <a:pt x="247461" y="258583"/>
                          <a:pt x="250411" y="257343"/>
                          <a:pt x="253497" y="256571"/>
                        </a:cubicBezTo>
                        <a:cubicBezTo>
                          <a:pt x="257521" y="255565"/>
                          <a:pt x="261580" y="254692"/>
                          <a:pt x="265568" y="253553"/>
                        </a:cubicBezTo>
                        <a:cubicBezTo>
                          <a:pt x="268627" y="252679"/>
                          <a:pt x="271492" y="251105"/>
                          <a:pt x="274622" y="250536"/>
                        </a:cubicBezTo>
                        <a:cubicBezTo>
                          <a:pt x="282601" y="249085"/>
                          <a:pt x="290748" y="248751"/>
                          <a:pt x="298764" y="247518"/>
                        </a:cubicBezTo>
                        <a:cubicBezTo>
                          <a:pt x="308724" y="245986"/>
                          <a:pt x="316314" y="243885"/>
                          <a:pt x="325925" y="241482"/>
                        </a:cubicBezTo>
                        <a:lnTo>
                          <a:pt x="353085" y="223375"/>
                        </a:lnTo>
                        <a:lnTo>
                          <a:pt x="362138" y="217340"/>
                        </a:lnTo>
                        <a:lnTo>
                          <a:pt x="371192" y="211304"/>
                        </a:lnTo>
                        <a:cubicBezTo>
                          <a:pt x="387283" y="187164"/>
                          <a:pt x="366165" y="216330"/>
                          <a:pt x="386281" y="196215"/>
                        </a:cubicBezTo>
                        <a:cubicBezTo>
                          <a:pt x="406403" y="176094"/>
                          <a:pt x="377226" y="197221"/>
                          <a:pt x="401370" y="181126"/>
                        </a:cubicBezTo>
                        <a:cubicBezTo>
                          <a:pt x="402376" y="178108"/>
                          <a:pt x="402623" y="174719"/>
                          <a:pt x="404388" y="172072"/>
                        </a:cubicBezTo>
                        <a:cubicBezTo>
                          <a:pt x="413865" y="157856"/>
                          <a:pt x="412893" y="168779"/>
                          <a:pt x="419477" y="153965"/>
                        </a:cubicBezTo>
                        <a:cubicBezTo>
                          <a:pt x="422061" y="148151"/>
                          <a:pt x="423501" y="141894"/>
                          <a:pt x="425513" y="135858"/>
                        </a:cubicBezTo>
                        <a:cubicBezTo>
                          <a:pt x="426519" y="132840"/>
                          <a:pt x="426766" y="129452"/>
                          <a:pt x="428530" y="126805"/>
                        </a:cubicBezTo>
                        <a:cubicBezTo>
                          <a:pt x="430542" y="123787"/>
                          <a:pt x="433093" y="121066"/>
                          <a:pt x="434566" y="117751"/>
                        </a:cubicBezTo>
                        <a:cubicBezTo>
                          <a:pt x="440847" y="103620"/>
                          <a:pt x="440465" y="98754"/>
                          <a:pt x="443620" y="84555"/>
                        </a:cubicBezTo>
                        <a:cubicBezTo>
                          <a:pt x="444520" y="80506"/>
                          <a:pt x="445824" y="76551"/>
                          <a:pt x="446637" y="72484"/>
                        </a:cubicBezTo>
                        <a:cubicBezTo>
                          <a:pt x="449899" y="56174"/>
                          <a:pt x="448468" y="56322"/>
                          <a:pt x="452673" y="42306"/>
                        </a:cubicBezTo>
                        <a:cubicBezTo>
                          <a:pt x="454501" y="36212"/>
                          <a:pt x="456697" y="30235"/>
                          <a:pt x="458709" y="24199"/>
                        </a:cubicBezTo>
                        <a:lnTo>
                          <a:pt x="461726" y="15146"/>
                        </a:lnTo>
                        <a:cubicBezTo>
                          <a:pt x="460720" y="12128"/>
                          <a:pt x="460696" y="8576"/>
                          <a:pt x="458709" y="6092"/>
                        </a:cubicBezTo>
                        <a:cubicBezTo>
                          <a:pt x="450747" y="-3861"/>
                          <a:pt x="445632" y="861"/>
                          <a:pt x="434566" y="3074"/>
                        </a:cubicBezTo>
                        <a:cubicBezTo>
                          <a:pt x="431548" y="5086"/>
                          <a:pt x="428299" y="6788"/>
                          <a:pt x="425513" y="9110"/>
                        </a:cubicBezTo>
                        <a:cubicBezTo>
                          <a:pt x="402277" y="28473"/>
                          <a:pt x="429883" y="9213"/>
                          <a:pt x="407406" y="24199"/>
                        </a:cubicBezTo>
                        <a:cubicBezTo>
                          <a:pt x="400170" y="45904"/>
                          <a:pt x="408949" y="18799"/>
                          <a:pt x="401370" y="45324"/>
                        </a:cubicBezTo>
                        <a:cubicBezTo>
                          <a:pt x="400496" y="48383"/>
                          <a:pt x="400116" y="51730"/>
                          <a:pt x="398352" y="54377"/>
                        </a:cubicBezTo>
                        <a:cubicBezTo>
                          <a:pt x="395985" y="57928"/>
                          <a:pt x="391919" y="60062"/>
                          <a:pt x="389299" y="63431"/>
                        </a:cubicBezTo>
                        <a:cubicBezTo>
                          <a:pt x="370343" y="87804"/>
                          <a:pt x="385699" y="75890"/>
                          <a:pt x="368174" y="87573"/>
                        </a:cubicBezTo>
                        <a:cubicBezTo>
                          <a:pt x="361378" y="107962"/>
                          <a:pt x="370803" y="85863"/>
                          <a:pt x="356103" y="102662"/>
                        </a:cubicBezTo>
                        <a:cubicBezTo>
                          <a:pt x="351326" y="108121"/>
                          <a:pt x="348055" y="114733"/>
                          <a:pt x="344031" y="120769"/>
                        </a:cubicBezTo>
                        <a:cubicBezTo>
                          <a:pt x="342019" y="123787"/>
                          <a:pt x="341014" y="127811"/>
                          <a:pt x="337996" y="129823"/>
                        </a:cubicBezTo>
                        <a:cubicBezTo>
                          <a:pt x="305660" y="151377"/>
                          <a:pt x="354724" y="117818"/>
                          <a:pt x="319889" y="144912"/>
                        </a:cubicBezTo>
                        <a:cubicBezTo>
                          <a:pt x="314163" y="149366"/>
                          <a:pt x="307818" y="152959"/>
                          <a:pt x="301782" y="156983"/>
                        </a:cubicBezTo>
                        <a:lnTo>
                          <a:pt x="292728" y="163019"/>
                        </a:lnTo>
                        <a:lnTo>
                          <a:pt x="283675" y="169054"/>
                        </a:lnTo>
                        <a:cubicBezTo>
                          <a:pt x="281663" y="172072"/>
                          <a:pt x="280715" y="176186"/>
                          <a:pt x="277639" y="178108"/>
                        </a:cubicBezTo>
                        <a:cubicBezTo>
                          <a:pt x="277631" y="178113"/>
                          <a:pt x="255010" y="185651"/>
                          <a:pt x="250479" y="187161"/>
                        </a:cubicBezTo>
                        <a:lnTo>
                          <a:pt x="223319" y="196215"/>
                        </a:lnTo>
                        <a:cubicBezTo>
                          <a:pt x="220301" y="197221"/>
                          <a:pt x="217351" y="198462"/>
                          <a:pt x="214265" y="199233"/>
                        </a:cubicBezTo>
                        <a:cubicBezTo>
                          <a:pt x="210241" y="200239"/>
                          <a:pt x="206167" y="201058"/>
                          <a:pt x="202194" y="202250"/>
                        </a:cubicBezTo>
                        <a:cubicBezTo>
                          <a:pt x="196100" y="204078"/>
                          <a:pt x="190259" y="206743"/>
                          <a:pt x="184087" y="208286"/>
                        </a:cubicBezTo>
                        <a:cubicBezTo>
                          <a:pt x="180063" y="209292"/>
                          <a:pt x="176004" y="210165"/>
                          <a:pt x="172016" y="211304"/>
                        </a:cubicBezTo>
                        <a:cubicBezTo>
                          <a:pt x="168957" y="212178"/>
                          <a:pt x="166048" y="213550"/>
                          <a:pt x="162962" y="214322"/>
                        </a:cubicBezTo>
                        <a:cubicBezTo>
                          <a:pt x="157986" y="215566"/>
                          <a:pt x="152822" y="215990"/>
                          <a:pt x="147873" y="217340"/>
                        </a:cubicBezTo>
                        <a:cubicBezTo>
                          <a:pt x="141735" y="219014"/>
                          <a:pt x="135802" y="221363"/>
                          <a:pt x="129766" y="223375"/>
                        </a:cubicBezTo>
                        <a:lnTo>
                          <a:pt x="84499" y="238464"/>
                        </a:lnTo>
                        <a:lnTo>
                          <a:pt x="57338" y="247518"/>
                        </a:lnTo>
                        <a:lnTo>
                          <a:pt x="48285" y="250536"/>
                        </a:lnTo>
                        <a:cubicBezTo>
                          <a:pt x="45267" y="251542"/>
                          <a:pt x="42076" y="252130"/>
                          <a:pt x="39231" y="253553"/>
                        </a:cubicBezTo>
                        <a:lnTo>
                          <a:pt x="0" y="262607"/>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2" name="フリーフォーム 271"/>
                  <p:cNvSpPr/>
                  <p:nvPr/>
                </p:nvSpPr>
                <p:spPr>
                  <a:xfrm>
                    <a:off x="5885343" y="1901917"/>
                    <a:ext cx="295747" cy="190821"/>
                  </a:xfrm>
                  <a:custGeom>
                    <a:avLst/>
                    <a:gdLst>
                      <a:gd name="connsiteX0" fmla="*/ 0 w 295747"/>
                      <a:gd name="connsiteY0" fmla="*/ 124429 h 190821"/>
                      <a:gd name="connsiteX1" fmla="*/ 9054 w 295747"/>
                      <a:gd name="connsiteY1" fmla="*/ 148571 h 190821"/>
                      <a:gd name="connsiteX2" fmla="*/ 15089 w 295747"/>
                      <a:gd name="connsiteY2" fmla="*/ 178749 h 190821"/>
                      <a:gd name="connsiteX3" fmla="*/ 21125 w 295747"/>
                      <a:gd name="connsiteY3" fmla="*/ 187803 h 190821"/>
                      <a:gd name="connsiteX4" fmla="*/ 30178 w 295747"/>
                      <a:gd name="connsiteY4" fmla="*/ 190821 h 190821"/>
                      <a:gd name="connsiteX5" fmla="*/ 51303 w 295747"/>
                      <a:gd name="connsiteY5" fmla="*/ 187803 h 190821"/>
                      <a:gd name="connsiteX6" fmla="*/ 60357 w 295747"/>
                      <a:gd name="connsiteY6" fmla="*/ 184785 h 190821"/>
                      <a:gd name="connsiteX7" fmla="*/ 66392 w 295747"/>
                      <a:gd name="connsiteY7" fmla="*/ 175732 h 190821"/>
                      <a:gd name="connsiteX8" fmla="*/ 75446 w 295747"/>
                      <a:gd name="connsiteY8" fmla="*/ 169696 h 190821"/>
                      <a:gd name="connsiteX9" fmla="*/ 81481 w 295747"/>
                      <a:gd name="connsiteY9" fmla="*/ 160642 h 190821"/>
                      <a:gd name="connsiteX10" fmla="*/ 108642 w 295747"/>
                      <a:gd name="connsiteY10" fmla="*/ 148571 h 190821"/>
                      <a:gd name="connsiteX11" fmla="*/ 117695 w 295747"/>
                      <a:gd name="connsiteY11" fmla="*/ 145553 h 190821"/>
                      <a:gd name="connsiteX12" fmla="*/ 135802 w 295747"/>
                      <a:gd name="connsiteY12" fmla="*/ 136500 h 190821"/>
                      <a:gd name="connsiteX13" fmla="*/ 168998 w 295747"/>
                      <a:gd name="connsiteY13" fmla="*/ 127446 h 190821"/>
                      <a:gd name="connsiteX14" fmla="*/ 178052 w 295747"/>
                      <a:gd name="connsiteY14" fmla="*/ 124429 h 190821"/>
                      <a:gd name="connsiteX15" fmla="*/ 202194 w 295747"/>
                      <a:gd name="connsiteY15" fmla="*/ 118393 h 190821"/>
                      <a:gd name="connsiteX16" fmla="*/ 214266 w 295747"/>
                      <a:gd name="connsiteY16" fmla="*/ 115375 h 190821"/>
                      <a:gd name="connsiteX17" fmla="*/ 241426 w 295747"/>
                      <a:gd name="connsiteY17" fmla="*/ 106322 h 190821"/>
                      <a:gd name="connsiteX18" fmla="*/ 250479 w 295747"/>
                      <a:gd name="connsiteY18" fmla="*/ 103304 h 190821"/>
                      <a:gd name="connsiteX19" fmla="*/ 259533 w 295747"/>
                      <a:gd name="connsiteY19" fmla="*/ 100286 h 190821"/>
                      <a:gd name="connsiteX20" fmla="*/ 277640 w 295747"/>
                      <a:gd name="connsiteY20" fmla="*/ 88215 h 190821"/>
                      <a:gd name="connsiteX21" fmla="*/ 286693 w 295747"/>
                      <a:gd name="connsiteY21" fmla="*/ 82179 h 190821"/>
                      <a:gd name="connsiteX22" fmla="*/ 295747 w 295747"/>
                      <a:gd name="connsiteY22" fmla="*/ 21823 h 190821"/>
                      <a:gd name="connsiteX23" fmla="*/ 292729 w 295747"/>
                      <a:gd name="connsiteY23" fmla="*/ 698 h 190821"/>
                      <a:gd name="connsiteX24" fmla="*/ 283675 w 295747"/>
                      <a:gd name="connsiteY24" fmla="*/ 6733 h 190821"/>
                      <a:gd name="connsiteX25" fmla="*/ 274622 w 295747"/>
                      <a:gd name="connsiteY25" fmla="*/ 15787 h 190821"/>
                      <a:gd name="connsiteX26" fmla="*/ 256515 w 295747"/>
                      <a:gd name="connsiteY26" fmla="*/ 27858 h 190821"/>
                      <a:gd name="connsiteX27" fmla="*/ 247462 w 295747"/>
                      <a:gd name="connsiteY27" fmla="*/ 33894 h 190821"/>
                      <a:gd name="connsiteX28" fmla="*/ 238408 w 295747"/>
                      <a:gd name="connsiteY28" fmla="*/ 36912 h 190821"/>
                      <a:gd name="connsiteX29" fmla="*/ 229355 w 295747"/>
                      <a:gd name="connsiteY29" fmla="*/ 42947 h 190821"/>
                      <a:gd name="connsiteX30" fmla="*/ 211248 w 295747"/>
                      <a:gd name="connsiteY30" fmla="*/ 48983 h 190821"/>
                      <a:gd name="connsiteX31" fmla="*/ 202194 w 295747"/>
                      <a:gd name="connsiteY31" fmla="*/ 52001 h 190821"/>
                      <a:gd name="connsiteX32" fmla="*/ 175034 w 295747"/>
                      <a:gd name="connsiteY32" fmla="*/ 64072 h 190821"/>
                      <a:gd name="connsiteX33" fmla="*/ 165980 w 295747"/>
                      <a:gd name="connsiteY33" fmla="*/ 67090 h 190821"/>
                      <a:gd name="connsiteX34" fmla="*/ 156927 w 295747"/>
                      <a:gd name="connsiteY34" fmla="*/ 70108 h 190821"/>
                      <a:gd name="connsiteX35" fmla="*/ 78464 w 295747"/>
                      <a:gd name="connsiteY35" fmla="*/ 82179 h 190821"/>
                      <a:gd name="connsiteX36" fmla="*/ 69410 w 295747"/>
                      <a:gd name="connsiteY36" fmla="*/ 85197 h 190821"/>
                      <a:gd name="connsiteX37" fmla="*/ 51303 w 295747"/>
                      <a:gd name="connsiteY37" fmla="*/ 94250 h 190821"/>
                      <a:gd name="connsiteX38" fmla="*/ 24143 w 295747"/>
                      <a:gd name="connsiteY38" fmla="*/ 112357 h 190821"/>
                      <a:gd name="connsiteX39" fmla="*/ 15089 w 295747"/>
                      <a:gd name="connsiteY39" fmla="*/ 118393 h 190821"/>
                      <a:gd name="connsiteX40" fmla="*/ 0 w 295747"/>
                      <a:gd name="connsiteY40" fmla="*/ 124429 h 19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5747" h="190821">
                        <a:moveTo>
                          <a:pt x="0" y="124429"/>
                        </a:moveTo>
                        <a:cubicBezTo>
                          <a:pt x="771" y="126357"/>
                          <a:pt x="8108" y="143841"/>
                          <a:pt x="9054" y="148571"/>
                        </a:cubicBezTo>
                        <a:cubicBezTo>
                          <a:pt x="10906" y="157831"/>
                          <a:pt x="10546" y="169662"/>
                          <a:pt x="15089" y="178749"/>
                        </a:cubicBezTo>
                        <a:cubicBezTo>
                          <a:pt x="16711" y="181993"/>
                          <a:pt x="18293" y="185537"/>
                          <a:pt x="21125" y="187803"/>
                        </a:cubicBezTo>
                        <a:cubicBezTo>
                          <a:pt x="23609" y="189790"/>
                          <a:pt x="27160" y="189815"/>
                          <a:pt x="30178" y="190821"/>
                        </a:cubicBezTo>
                        <a:cubicBezTo>
                          <a:pt x="37220" y="189815"/>
                          <a:pt x="44328" y="189198"/>
                          <a:pt x="51303" y="187803"/>
                        </a:cubicBezTo>
                        <a:cubicBezTo>
                          <a:pt x="54422" y="187179"/>
                          <a:pt x="57873" y="186772"/>
                          <a:pt x="60357" y="184785"/>
                        </a:cubicBezTo>
                        <a:cubicBezTo>
                          <a:pt x="63189" y="182519"/>
                          <a:pt x="63828" y="178296"/>
                          <a:pt x="66392" y="175732"/>
                        </a:cubicBezTo>
                        <a:cubicBezTo>
                          <a:pt x="68957" y="173167"/>
                          <a:pt x="72428" y="171708"/>
                          <a:pt x="75446" y="169696"/>
                        </a:cubicBezTo>
                        <a:cubicBezTo>
                          <a:pt x="77458" y="166678"/>
                          <a:pt x="78916" y="163207"/>
                          <a:pt x="81481" y="160642"/>
                        </a:cubicBezTo>
                        <a:cubicBezTo>
                          <a:pt x="88652" y="153471"/>
                          <a:pt x="99683" y="151558"/>
                          <a:pt x="108642" y="148571"/>
                        </a:cubicBezTo>
                        <a:lnTo>
                          <a:pt x="117695" y="145553"/>
                        </a:lnTo>
                        <a:cubicBezTo>
                          <a:pt x="150719" y="134545"/>
                          <a:pt x="100698" y="152101"/>
                          <a:pt x="135802" y="136500"/>
                        </a:cubicBezTo>
                        <a:cubicBezTo>
                          <a:pt x="152448" y="129102"/>
                          <a:pt x="152772" y="131502"/>
                          <a:pt x="168998" y="127446"/>
                        </a:cubicBezTo>
                        <a:cubicBezTo>
                          <a:pt x="172084" y="126675"/>
                          <a:pt x="174983" y="125266"/>
                          <a:pt x="178052" y="124429"/>
                        </a:cubicBezTo>
                        <a:cubicBezTo>
                          <a:pt x="186055" y="122247"/>
                          <a:pt x="194147" y="120405"/>
                          <a:pt x="202194" y="118393"/>
                        </a:cubicBezTo>
                        <a:cubicBezTo>
                          <a:pt x="206218" y="117387"/>
                          <a:pt x="210331" y="116687"/>
                          <a:pt x="214266" y="115375"/>
                        </a:cubicBezTo>
                        <a:lnTo>
                          <a:pt x="241426" y="106322"/>
                        </a:lnTo>
                        <a:lnTo>
                          <a:pt x="250479" y="103304"/>
                        </a:lnTo>
                        <a:lnTo>
                          <a:pt x="259533" y="100286"/>
                        </a:lnTo>
                        <a:lnTo>
                          <a:pt x="277640" y="88215"/>
                        </a:lnTo>
                        <a:lnTo>
                          <a:pt x="286693" y="82179"/>
                        </a:lnTo>
                        <a:cubicBezTo>
                          <a:pt x="297194" y="50678"/>
                          <a:pt x="292276" y="70418"/>
                          <a:pt x="295747" y="21823"/>
                        </a:cubicBezTo>
                        <a:cubicBezTo>
                          <a:pt x="294741" y="14781"/>
                          <a:pt x="297173" y="6252"/>
                          <a:pt x="292729" y="698"/>
                        </a:cubicBezTo>
                        <a:cubicBezTo>
                          <a:pt x="290463" y="-2134"/>
                          <a:pt x="286461" y="4411"/>
                          <a:pt x="283675" y="6733"/>
                        </a:cubicBezTo>
                        <a:cubicBezTo>
                          <a:pt x="280396" y="9465"/>
                          <a:pt x="277991" y="13167"/>
                          <a:pt x="274622" y="15787"/>
                        </a:cubicBezTo>
                        <a:cubicBezTo>
                          <a:pt x="268896" y="20241"/>
                          <a:pt x="262551" y="23834"/>
                          <a:pt x="256515" y="27858"/>
                        </a:cubicBezTo>
                        <a:cubicBezTo>
                          <a:pt x="253497" y="29870"/>
                          <a:pt x="250903" y="32747"/>
                          <a:pt x="247462" y="33894"/>
                        </a:cubicBezTo>
                        <a:cubicBezTo>
                          <a:pt x="244444" y="34900"/>
                          <a:pt x="241253" y="35489"/>
                          <a:pt x="238408" y="36912"/>
                        </a:cubicBezTo>
                        <a:cubicBezTo>
                          <a:pt x="235164" y="38534"/>
                          <a:pt x="232669" y="41474"/>
                          <a:pt x="229355" y="42947"/>
                        </a:cubicBezTo>
                        <a:cubicBezTo>
                          <a:pt x="223541" y="45531"/>
                          <a:pt x="217284" y="46971"/>
                          <a:pt x="211248" y="48983"/>
                        </a:cubicBezTo>
                        <a:cubicBezTo>
                          <a:pt x="208230" y="49989"/>
                          <a:pt x="204841" y="50236"/>
                          <a:pt x="202194" y="52001"/>
                        </a:cubicBezTo>
                        <a:cubicBezTo>
                          <a:pt x="187847" y="61565"/>
                          <a:pt x="196581" y="56889"/>
                          <a:pt x="175034" y="64072"/>
                        </a:cubicBezTo>
                        <a:lnTo>
                          <a:pt x="165980" y="67090"/>
                        </a:lnTo>
                        <a:cubicBezTo>
                          <a:pt x="162962" y="68096"/>
                          <a:pt x="160095" y="69820"/>
                          <a:pt x="156927" y="70108"/>
                        </a:cubicBezTo>
                        <a:cubicBezTo>
                          <a:pt x="130652" y="72497"/>
                          <a:pt x="103746" y="73752"/>
                          <a:pt x="78464" y="82179"/>
                        </a:cubicBezTo>
                        <a:cubicBezTo>
                          <a:pt x="75446" y="83185"/>
                          <a:pt x="72255" y="83774"/>
                          <a:pt x="69410" y="85197"/>
                        </a:cubicBezTo>
                        <a:cubicBezTo>
                          <a:pt x="46009" y="96897"/>
                          <a:pt x="74062" y="86664"/>
                          <a:pt x="51303" y="94250"/>
                        </a:cubicBezTo>
                        <a:lnTo>
                          <a:pt x="24143" y="112357"/>
                        </a:lnTo>
                        <a:cubicBezTo>
                          <a:pt x="21125" y="114369"/>
                          <a:pt x="18530" y="117246"/>
                          <a:pt x="15089" y="118393"/>
                        </a:cubicBezTo>
                        <a:lnTo>
                          <a:pt x="0" y="124429"/>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3" name="フリーフォーム 272"/>
                  <p:cNvSpPr/>
                  <p:nvPr/>
                </p:nvSpPr>
                <p:spPr>
                  <a:xfrm>
                    <a:off x="5917297" y="1993013"/>
                    <a:ext cx="266811" cy="190259"/>
                  </a:xfrm>
                  <a:custGeom>
                    <a:avLst/>
                    <a:gdLst>
                      <a:gd name="connsiteX0" fmla="*/ 1242 w 266811"/>
                      <a:gd name="connsiteY0" fmla="*/ 123867 h 190259"/>
                      <a:gd name="connsiteX1" fmla="*/ 4260 w 266811"/>
                      <a:gd name="connsiteY1" fmla="*/ 163099 h 190259"/>
                      <a:gd name="connsiteX2" fmla="*/ 7278 w 266811"/>
                      <a:gd name="connsiteY2" fmla="*/ 172152 h 190259"/>
                      <a:gd name="connsiteX3" fmla="*/ 16331 w 266811"/>
                      <a:gd name="connsiteY3" fmla="*/ 181206 h 190259"/>
                      <a:gd name="connsiteX4" fmla="*/ 25385 w 266811"/>
                      <a:gd name="connsiteY4" fmla="*/ 187241 h 190259"/>
                      <a:gd name="connsiteX5" fmla="*/ 34438 w 266811"/>
                      <a:gd name="connsiteY5" fmla="*/ 190259 h 190259"/>
                      <a:gd name="connsiteX6" fmla="*/ 67634 w 266811"/>
                      <a:gd name="connsiteY6" fmla="*/ 184224 h 190259"/>
                      <a:gd name="connsiteX7" fmla="*/ 85741 w 266811"/>
                      <a:gd name="connsiteY7" fmla="*/ 172152 h 190259"/>
                      <a:gd name="connsiteX8" fmla="*/ 103848 w 266811"/>
                      <a:gd name="connsiteY8" fmla="*/ 160081 h 190259"/>
                      <a:gd name="connsiteX9" fmla="*/ 112902 w 266811"/>
                      <a:gd name="connsiteY9" fmla="*/ 154045 h 190259"/>
                      <a:gd name="connsiteX10" fmla="*/ 121955 w 266811"/>
                      <a:gd name="connsiteY10" fmla="*/ 151028 h 190259"/>
                      <a:gd name="connsiteX11" fmla="*/ 140062 w 266811"/>
                      <a:gd name="connsiteY11" fmla="*/ 141974 h 190259"/>
                      <a:gd name="connsiteX12" fmla="*/ 158169 w 266811"/>
                      <a:gd name="connsiteY12" fmla="*/ 132921 h 190259"/>
                      <a:gd name="connsiteX13" fmla="*/ 203436 w 266811"/>
                      <a:gd name="connsiteY13" fmla="*/ 102742 h 190259"/>
                      <a:gd name="connsiteX14" fmla="*/ 221543 w 266811"/>
                      <a:gd name="connsiteY14" fmla="*/ 90671 h 190259"/>
                      <a:gd name="connsiteX15" fmla="*/ 230597 w 266811"/>
                      <a:gd name="connsiteY15" fmla="*/ 81618 h 190259"/>
                      <a:gd name="connsiteX16" fmla="*/ 236632 w 266811"/>
                      <a:gd name="connsiteY16" fmla="*/ 72564 h 190259"/>
                      <a:gd name="connsiteX17" fmla="*/ 254739 w 266811"/>
                      <a:gd name="connsiteY17" fmla="*/ 60493 h 190259"/>
                      <a:gd name="connsiteX18" fmla="*/ 257757 w 266811"/>
                      <a:gd name="connsiteY18" fmla="*/ 51439 h 190259"/>
                      <a:gd name="connsiteX19" fmla="*/ 263793 w 266811"/>
                      <a:gd name="connsiteY19" fmla="*/ 42386 h 190259"/>
                      <a:gd name="connsiteX20" fmla="*/ 266811 w 266811"/>
                      <a:gd name="connsiteY20" fmla="*/ 12208 h 190259"/>
                      <a:gd name="connsiteX21" fmla="*/ 254739 w 266811"/>
                      <a:gd name="connsiteY21" fmla="*/ 136 h 190259"/>
                      <a:gd name="connsiteX22" fmla="*/ 236632 w 266811"/>
                      <a:gd name="connsiteY22" fmla="*/ 6172 h 190259"/>
                      <a:gd name="connsiteX23" fmla="*/ 218525 w 266811"/>
                      <a:gd name="connsiteY23" fmla="*/ 18243 h 190259"/>
                      <a:gd name="connsiteX24" fmla="*/ 200419 w 266811"/>
                      <a:gd name="connsiteY24" fmla="*/ 24279 h 190259"/>
                      <a:gd name="connsiteX25" fmla="*/ 152133 w 266811"/>
                      <a:gd name="connsiteY25" fmla="*/ 30315 h 190259"/>
                      <a:gd name="connsiteX26" fmla="*/ 118937 w 266811"/>
                      <a:gd name="connsiteY26" fmla="*/ 39368 h 190259"/>
                      <a:gd name="connsiteX27" fmla="*/ 94795 w 266811"/>
                      <a:gd name="connsiteY27" fmla="*/ 45404 h 190259"/>
                      <a:gd name="connsiteX28" fmla="*/ 67634 w 266811"/>
                      <a:gd name="connsiteY28" fmla="*/ 60493 h 190259"/>
                      <a:gd name="connsiteX29" fmla="*/ 58581 w 266811"/>
                      <a:gd name="connsiteY29" fmla="*/ 66529 h 190259"/>
                      <a:gd name="connsiteX30" fmla="*/ 49527 w 266811"/>
                      <a:gd name="connsiteY30" fmla="*/ 75582 h 190259"/>
                      <a:gd name="connsiteX31" fmla="*/ 40474 w 266811"/>
                      <a:gd name="connsiteY31" fmla="*/ 78600 h 190259"/>
                      <a:gd name="connsiteX32" fmla="*/ 34438 w 266811"/>
                      <a:gd name="connsiteY32" fmla="*/ 87653 h 190259"/>
                      <a:gd name="connsiteX33" fmla="*/ 25385 w 266811"/>
                      <a:gd name="connsiteY33" fmla="*/ 90671 h 190259"/>
                      <a:gd name="connsiteX34" fmla="*/ 1242 w 266811"/>
                      <a:gd name="connsiteY34" fmla="*/ 123867 h 1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6811" h="190259">
                        <a:moveTo>
                          <a:pt x="1242" y="123867"/>
                        </a:moveTo>
                        <a:cubicBezTo>
                          <a:pt x="-2279" y="135938"/>
                          <a:pt x="2633" y="150084"/>
                          <a:pt x="4260" y="163099"/>
                        </a:cubicBezTo>
                        <a:cubicBezTo>
                          <a:pt x="4655" y="166255"/>
                          <a:pt x="5514" y="169505"/>
                          <a:pt x="7278" y="172152"/>
                        </a:cubicBezTo>
                        <a:cubicBezTo>
                          <a:pt x="9645" y="175703"/>
                          <a:pt x="13052" y="178474"/>
                          <a:pt x="16331" y="181206"/>
                        </a:cubicBezTo>
                        <a:cubicBezTo>
                          <a:pt x="19117" y="183528"/>
                          <a:pt x="22141" y="185619"/>
                          <a:pt x="25385" y="187241"/>
                        </a:cubicBezTo>
                        <a:cubicBezTo>
                          <a:pt x="28230" y="188663"/>
                          <a:pt x="31420" y="189253"/>
                          <a:pt x="34438" y="190259"/>
                        </a:cubicBezTo>
                        <a:cubicBezTo>
                          <a:pt x="39690" y="189602"/>
                          <a:pt x="59534" y="188724"/>
                          <a:pt x="67634" y="184224"/>
                        </a:cubicBezTo>
                        <a:cubicBezTo>
                          <a:pt x="73975" y="180701"/>
                          <a:pt x="79705" y="176176"/>
                          <a:pt x="85741" y="172152"/>
                        </a:cubicBezTo>
                        <a:lnTo>
                          <a:pt x="103848" y="160081"/>
                        </a:lnTo>
                        <a:cubicBezTo>
                          <a:pt x="106866" y="158069"/>
                          <a:pt x="109461" y="155192"/>
                          <a:pt x="112902" y="154045"/>
                        </a:cubicBezTo>
                        <a:lnTo>
                          <a:pt x="121955" y="151028"/>
                        </a:lnTo>
                        <a:cubicBezTo>
                          <a:pt x="147904" y="133729"/>
                          <a:pt x="115073" y="154469"/>
                          <a:pt x="140062" y="141974"/>
                        </a:cubicBezTo>
                        <a:cubicBezTo>
                          <a:pt x="163454" y="130277"/>
                          <a:pt x="135422" y="140502"/>
                          <a:pt x="158169" y="132921"/>
                        </a:cubicBezTo>
                        <a:lnTo>
                          <a:pt x="203436" y="102742"/>
                        </a:lnTo>
                        <a:cubicBezTo>
                          <a:pt x="203444" y="102737"/>
                          <a:pt x="221536" y="90678"/>
                          <a:pt x="221543" y="90671"/>
                        </a:cubicBezTo>
                        <a:cubicBezTo>
                          <a:pt x="224561" y="87653"/>
                          <a:pt x="227865" y="84897"/>
                          <a:pt x="230597" y="81618"/>
                        </a:cubicBezTo>
                        <a:cubicBezTo>
                          <a:pt x="232919" y="78832"/>
                          <a:pt x="233902" y="74952"/>
                          <a:pt x="236632" y="72564"/>
                        </a:cubicBezTo>
                        <a:cubicBezTo>
                          <a:pt x="242091" y="67787"/>
                          <a:pt x="254739" y="60493"/>
                          <a:pt x="254739" y="60493"/>
                        </a:cubicBezTo>
                        <a:cubicBezTo>
                          <a:pt x="255745" y="57475"/>
                          <a:pt x="256334" y="54284"/>
                          <a:pt x="257757" y="51439"/>
                        </a:cubicBezTo>
                        <a:cubicBezTo>
                          <a:pt x="259379" y="48195"/>
                          <a:pt x="262977" y="45920"/>
                          <a:pt x="263793" y="42386"/>
                        </a:cubicBezTo>
                        <a:cubicBezTo>
                          <a:pt x="266066" y="32535"/>
                          <a:pt x="265805" y="22267"/>
                          <a:pt x="266811" y="12208"/>
                        </a:cubicBezTo>
                        <a:cubicBezTo>
                          <a:pt x="264512" y="5310"/>
                          <a:pt x="265086" y="-1014"/>
                          <a:pt x="254739" y="136"/>
                        </a:cubicBezTo>
                        <a:cubicBezTo>
                          <a:pt x="248416" y="839"/>
                          <a:pt x="236632" y="6172"/>
                          <a:pt x="236632" y="6172"/>
                        </a:cubicBezTo>
                        <a:cubicBezTo>
                          <a:pt x="230596" y="10196"/>
                          <a:pt x="225407" y="15949"/>
                          <a:pt x="218525" y="18243"/>
                        </a:cubicBezTo>
                        <a:cubicBezTo>
                          <a:pt x="212490" y="20255"/>
                          <a:pt x="206717" y="23379"/>
                          <a:pt x="200419" y="24279"/>
                        </a:cubicBezTo>
                        <a:cubicBezTo>
                          <a:pt x="170276" y="28585"/>
                          <a:pt x="186364" y="26511"/>
                          <a:pt x="152133" y="30315"/>
                        </a:cubicBezTo>
                        <a:cubicBezTo>
                          <a:pt x="139122" y="34653"/>
                          <a:pt x="135966" y="35962"/>
                          <a:pt x="118937" y="39368"/>
                        </a:cubicBezTo>
                        <a:cubicBezTo>
                          <a:pt x="114755" y="40204"/>
                          <a:pt x="100016" y="42504"/>
                          <a:pt x="94795" y="45404"/>
                        </a:cubicBezTo>
                        <a:cubicBezTo>
                          <a:pt x="63666" y="62698"/>
                          <a:pt x="88120" y="53664"/>
                          <a:pt x="67634" y="60493"/>
                        </a:cubicBezTo>
                        <a:cubicBezTo>
                          <a:pt x="64616" y="62505"/>
                          <a:pt x="61367" y="64207"/>
                          <a:pt x="58581" y="66529"/>
                        </a:cubicBezTo>
                        <a:cubicBezTo>
                          <a:pt x="55302" y="69261"/>
                          <a:pt x="53078" y="73215"/>
                          <a:pt x="49527" y="75582"/>
                        </a:cubicBezTo>
                        <a:cubicBezTo>
                          <a:pt x="46880" y="77346"/>
                          <a:pt x="43492" y="77594"/>
                          <a:pt x="40474" y="78600"/>
                        </a:cubicBezTo>
                        <a:cubicBezTo>
                          <a:pt x="38462" y="81618"/>
                          <a:pt x="37270" y="85387"/>
                          <a:pt x="34438" y="87653"/>
                        </a:cubicBezTo>
                        <a:cubicBezTo>
                          <a:pt x="31954" y="89640"/>
                          <a:pt x="28113" y="89034"/>
                          <a:pt x="25385" y="90671"/>
                        </a:cubicBezTo>
                        <a:cubicBezTo>
                          <a:pt x="22945" y="92135"/>
                          <a:pt x="4763" y="111796"/>
                          <a:pt x="1242" y="1238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4" name="フリーフォーム 273"/>
                  <p:cNvSpPr/>
                  <p:nvPr/>
                </p:nvSpPr>
                <p:spPr>
                  <a:xfrm>
                    <a:off x="5945630" y="2089720"/>
                    <a:ext cx="229424" cy="184087"/>
                  </a:xfrm>
                  <a:custGeom>
                    <a:avLst/>
                    <a:gdLst>
                      <a:gd name="connsiteX0" fmla="*/ 12141 w 229424"/>
                      <a:gd name="connsiteY0" fmla="*/ 108641 h 184087"/>
                      <a:gd name="connsiteX1" fmla="*/ 12141 w 229424"/>
                      <a:gd name="connsiteY1" fmla="*/ 132784 h 184087"/>
                      <a:gd name="connsiteX2" fmla="*/ 3087 w 229424"/>
                      <a:gd name="connsiteY2" fmla="*/ 135802 h 184087"/>
                      <a:gd name="connsiteX3" fmla="*/ 70 w 229424"/>
                      <a:gd name="connsiteY3" fmla="*/ 144855 h 184087"/>
                      <a:gd name="connsiteX4" fmla="*/ 15159 w 229424"/>
                      <a:gd name="connsiteY4" fmla="*/ 159944 h 184087"/>
                      <a:gd name="connsiteX5" fmla="*/ 21194 w 229424"/>
                      <a:gd name="connsiteY5" fmla="*/ 168998 h 184087"/>
                      <a:gd name="connsiteX6" fmla="*/ 39301 w 229424"/>
                      <a:gd name="connsiteY6" fmla="*/ 178051 h 184087"/>
                      <a:gd name="connsiteX7" fmla="*/ 48355 w 229424"/>
                      <a:gd name="connsiteY7" fmla="*/ 184087 h 184087"/>
                      <a:gd name="connsiteX8" fmla="*/ 66462 w 229424"/>
                      <a:gd name="connsiteY8" fmla="*/ 156927 h 184087"/>
                      <a:gd name="connsiteX9" fmla="*/ 72497 w 229424"/>
                      <a:gd name="connsiteY9" fmla="*/ 147873 h 184087"/>
                      <a:gd name="connsiteX10" fmla="*/ 90604 w 229424"/>
                      <a:gd name="connsiteY10" fmla="*/ 132784 h 184087"/>
                      <a:gd name="connsiteX11" fmla="*/ 108711 w 229424"/>
                      <a:gd name="connsiteY11" fmla="*/ 120713 h 184087"/>
                      <a:gd name="connsiteX12" fmla="*/ 117765 w 229424"/>
                      <a:gd name="connsiteY12" fmla="*/ 114677 h 184087"/>
                      <a:gd name="connsiteX13" fmla="*/ 126818 w 229424"/>
                      <a:gd name="connsiteY13" fmla="*/ 111659 h 184087"/>
                      <a:gd name="connsiteX14" fmla="*/ 135872 w 229424"/>
                      <a:gd name="connsiteY14" fmla="*/ 105624 h 184087"/>
                      <a:gd name="connsiteX15" fmla="*/ 153979 w 229424"/>
                      <a:gd name="connsiteY15" fmla="*/ 102606 h 184087"/>
                      <a:gd name="connsiteX16" fmla="*/ 181139 w 229424"/>
                      <a:gd name="connsiteY16" fmla="*/ 93552 h 184087"/>
                      <a:gd name="connsiteX17" fmla="*/ 190192 w 229424"/>
                      <a:gd name="connsiteY17" fmla="*/ 90534 h 184087"/>
                      <a:gd name="connsiteX18" fmla="*/ 199246 w 229424"/>
                      <a:gd name="connsiteY18" fmla="*/ 84499 h 184087"/>
                      <a:gd name="connsiteX19" fmla="*/ 205282 w 229424"/>
                      <a:gd name="connsiteY19" fmla="*/ 75445 h 184087"/>
                      <a:gd name="connsiteX20" fmla="*/ 214335 w 229424"/>
                      <a:gd name="connsiteY20" fmla="*/ 69410 h 184087"/>
                      <a:gd name="connsiteX21" fmla="*/ 217353 w 229424"/>
                      <a:gd name="connsiteY21" fmla="*/ 60356 h 184087"/>
                      <a:gd name="connsiteX22" fmla="*/ 226406 w 229424"/>
                      <a:gd name="connsiteY22" fmla="*/ 51303 h 184087"/>
                      <a:gd name="connsiteX23" fmla="*/ 229424 w 229424"/>
                      <a:gd name="connsiteY23" fmla="*/ 42249 h 184087"/>
                      <a:gd name="connsiteX24" fmla="*/ 226406 w 229424"/>
                      <a:gd name="connsiteY24" fmla="*/ 24142 h 184087"/>
                      <a:gd name="connsiteX25" fmla="*/ 217353 w 229424"/>
                      <a:gd name="connsiteY25" fmla="*/ 6035 h 184087"/>
                      <a:gd name="connsiteX26" fmla="*/ 208299 w 229424"/>
                      <a:gd name="connsiteY26" fmla="*/ 0 h 184087"/>
                      <a:gd name="connsiteX27" fmla="*/ 193210 w 229424"/>
                      <a:gd name="connsiteY27" fmla="*/ 3018 h 184087"/>
                      <a:gd name="connsiteX28" fmla="*/ 175103 w 229424"/>
                      <a:gd name="connsiteY28" fmla="*/ 9053 h 184087"/>
                      <a:gd name="connsiteX29" fmla="*/ 147943 w 229424"/>
                      <a:gd name="connsiteY29" fmla="*/ 24142 h 184087"/>
                      <a:gd name="connsiteX30" fmla="*/ 129836 w 229424"/>
                      <a:gd name="connsiteY30" fmla="*/ 36214 h 184087"/>
                      <a:gd name="connsiteX31" fmla="*/ 120783 w 229424"/>
                      <a:gd name="connsiteY31" fmla="*/ 42249 h 184087"/>
                      <a:gd name="connsiteX32" fmla="*/ 114747 w 229424"/>
                      <a:gd name="connsiteY32" fmla="*/ 51303 h 184087"/>
                      <a:gd name="connsiteX33" fmla="*/ 96640 w 229424"/>
                      <a:gd name="connsiteY33" fmla="*/ 57338 h 184087"/>
                      <a:gd name="connsiteX34" fmla="*/ 69480 w 229424"/>
                      <a:gd name="connsiteY34" fmla="*/ 69410 h 184087"/>
                      <a:gd name="connsiteX35" fmla="*/ 60426 w 229424"/>
                      <a:gd name="connsiteY35" fmla="*/ 72428 h 184087"/>
                      <a:gd name="connsiteX36" fmla="*/ 39301 w 229424"/>
                      <a:gd name="connsiteY36" fmla="*/ 87517 h 184087"/>
                      <a:gd name="connsiteX37" fmla="*/ 30248 w 229424"/>
                      <a:gd name="connsiteY37" fmla="*/ 90534 h 184087"/>
                      <a:gd name="connsiteX38" fmla="*/ 12141 w 229424"/>
                      <a:gd name="connsiteY38" fmla="*/ 108641 h 18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424" h="184087">
                        <a:moveTo>
                          <a:pt x="12141" y="108641"/>
                        </a:moveTo>
                        <a:cubicBezTo>
                          <a:pt x="9123" y="115683"/>
                          <a:pt x="18328" y="126597"/>
                          <a:pt x="12141" y="132784"/>
                        </a:cubicBezTo>
                        <a:cubicBezTo>
                          <a:pt x="9892" y="135033"/>
                          <a:pt x="6105" y="134796"/>
                          <a:pt x="3087" y="135802"/>
                        </a:cubicBezTo>
                        <a:cubicBezTo>
                          <a:pt x="2081" y="138820"/>
                          <a:pt x="-453" y="141717"/>
                          <a:pt x="70" y="144855"/>
                        </a:cubicBezTo>
                        <a:cubicBezTo>
                          <a:pt x="1328" y="152402"/>
                          <a:pt x="9876" y="156422"/>
                          <a:pt x="15159" y="159944"/>
                        </a:cubicBezTo>
                        <a:cubicBezTo>
                          <a:pt x="17171" y="162962"/>
                          <a:pt x="18629" y="166433"/>
                          <a:pt x="21194" y="168998"/>
                        </a:cubicBezTo>
                        <a:cubicBezTo>
                          <a:pt x="29840" y="177644"/>
                          <a:pt x="29486" y="173143"/>
                          <a:pt x="39301" y="178051"/>
                        </a:cubicBezTo>
                        <a:cubicBezTo>
                          <a:pt x="42545" y="179673"/>
                          <a:pt x="45337" y="182075"/>
                          <a:pt x="48355" y="184087"/>
                        </a:cubicBezTo>
                        <a:lnTo>
                          <a:pt x="66462" y="156927"/>
                        </a:lnTo>
                        <a:cubicBezTo>
                          <a:pt x="68474" y="153909"/>
                          <a:pt x="69479" y="149885"/>
                          <a:pt x="72497" y="147873"/>
                        </a:cubicBezTo>
                        <a:cubicBezTo>
                          <a:pt x="104855" y="126301"/>
                          <a:pt x="55745" y="159896"/>
                          <a:pt x="90604" y="132784"/>
                        </a:cubicBezTo>
                        <a:cubicBezTo>
                          <a:pt x="96330" y="128331"/>
                          <a:pt x="102675" y="124737"/>
                          <a:pt x="108711" y="120713"/>
                        </a:cubicBezTo>
                        <a:cubicBezTo>
                          <a:pt x="111729" y="118701"/>
                          <a:pt x="114324" y="115824"/>
                          <a:pt x="117765" y="114677"/>
                        </a:cubicBezTo>
                        <a:cubicBezTo>
                          <a:pt x="120783" y="113671"/>
                          <a:pt x="123973" y="113081"/>
                          <a:pt x="126818" y="111659"/>
                        </a:cubicBezTo>
                        <a:cubicBezTo>
                          <a:pt x="130062" y="110037"/>
                          <a:pt x="132431" y="106771"/>
                          <a:pt x="135872" y="105624"/>
                        </a:cubicBezTo>
                        <a:cubicBezTo>
                          <a:pt x="141677" y="103689"/>
                          <a:pt x="147943" y="103612"/>
                          <a:pt x="153979" y="102606"/>
                        </a:cubicBezTo>
                        <a:lnTo>
                          <a:pt x="181139" y="93552"/>
                        </a:lnTo>
                        <a:cubicBezTo>
                          <a:pt x="184157" y="92546"/>
                          <a:pt x="187545" y="92298"/>
                          <a:pt x="190192" y="90534"/>
                        </a:cubicBezTo>
                        <a:lnTo>
                          <a:pt x="199246" y="84499"/>
                        </a:lnTo>
                        <a:cubicBezTo>
                          <a:pt x="201258" y="81481"/>
                          <a:pt x="202717" y="78010"/>
                          <a:pt x="205282" y="75445"/>
                        </a:cubicBezTo>
                        <a:cubicBezTo>
                          <a:pt x="207846" y="72881"/>
                          <a:pt x="212069" y="72242"/>
                          <a:pt x="214335" y="69410"/>
                        </a:cubicBezTo>
                        <a:cubicBezTo>
                          <a:pt x="216322" y="66926"/>
                          <a:pt x="215588" y="63003"/>
                          <a:pt x="217353" y="60356"/>
                        </a:cubicBezTo>
                        <a:cubicBezTo>
                          <a:pt x="219720" y="56805"/>
                          <a:pt x="223388" y="54321"/>
                          <a:pt x="226406" y="51303"/>
                        </a:cubicBezTo>
                        <a:cubicBezTo>
                          <a:pt x="227412" y="48285"/>
                          <a:pt x="229424" y="45430"/>
                          <a:pt x="229424" y="42249"/>
                        </a:cubicBezTo>
                        <a:cubicBezTo>
                          <a:pt x="229424" y="36130"/>
                          <a:pt x="227733" y="30115"/>
                          <a:pt x="226406" y="24142"/>
                        </a:cubicBezTo>
                        <a:cubicBezTo>
                          <a:pt x="225004" y="17833"/>
                          <a:pt x="222002" y="10684"/>
                          <a:pt x="217353" y="6035"/>
                        </a:cubicBezTo>
                        <a:cubicBezTo>
                          <a:pt x="214788" y="3470"/>
                          <a:pt x="211317" y="2012"/>
                          <a:pt x="208299" y="0"/>
                        </a:cubicBezTo>
                        <a:cubicBezTo>
                          <a:pt x="203269" y="1006"/>
                          <a:pt x="198159" y="1668"/>
                          <a:pt x="193210" y="3018"/>
                        </a:cubicBezTo>
                        <a:cubicBezTo>
                          <a:pt x="187072" y="4692"/>
                          <a:pt x="175103" y="9053"/>
                          <a:pt x="175103" y="9053"/>
                        </a:cubicBezTo>
                        <a:cubicBezTo>
                          <a:pt x="154349" y="22889"/>
                          <a:pt x="163878" y="18832"/>
                          <a:pt x="147943" y="24142"/>
                        </a:cubicBezTo>
                        <a:lnTo>
                          <a:pt x="129836" y="36214"/>
                        </a:lnTo>
                        <a:lnTo>
                          <a:pt x="120783" y="42249"/>
                        </a:lnTo>
                        <a:cubicBezTo>
                          <a:pt x="118771" y="45267"/>
                          <a:pt x="117823" y="49381"/>
                          <a:pt x="114747" y="51303"/>
                        </a:cubicBezTo>
                        <a:cubicBezTo>
                          <a:pt x="109352" y="54675"/>
                          <a:pt x="96640" y="57338"/>
                          <a:pt x="96640" y="57338"/>
                        </a:cubicBezTo>
                        <a:cubicBezTo>
                          <a:pt x="82293" y="66903"/>
                          <a:pt x="91026" y="62227"/>
                          <a:pt x="69480" y="69410"/>
                        </a:cubicBezTo>
                        <a:lnTo>
                          <a:pt x="60426" y="72428"/>
                        </a:lnTo>
                        <a:cubicBezTo>
                          <a:pt x="57693" y="74478"/>
                          <a:pt x="43713" y="85311"/>
                          <a:pt x="39301" y="87517"/>
                        </a:cubicBezTo>
                        <a:cubicBezTo>
                          <a:pt x="36456" y="88939"/>
                          <a:pt x="33201" y="89353"/>
                          <a:pt x="30248" y="90534"/>
                        </a:cubicBezTo>
                        <a:cubicBezTo>
                          <a:pt x="28159" y="91369"/>
                          <a:pt x="15159" y="101599"/>
                          <a:pt x="12141" y="10864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5" name="フリーフォーム 274"/>
                  <p:cNvSpPr/>
                  <p:nvPr/>
                </p:nvSpPr>
                <p:spPr>
                  <a:xfrm>
                    <a:off x="5815933" y="2187327"/>
                    <a:ext cx="328742" cy="699098"/>
                  </a:xfrm>
                  <a:custGeom>
                    <a:avLst/>
                    <a:gdLst>
                      <a:gd name="connsiteX0" fmla="*/ 325925 w 328742"/>
                      <a:gd name="connsiteY0" fmla="*/ 4999 h 699098"/>
                      <a:gd name="connsiteX1" fmla="*/ 316872 w 328742"/>
                      <a:gd name="connsiteY1" fmla="*/ 38195 h 699098"/>
                      <a:gd name="connsiteX2" fmla="*/ 310836 w 328742"/>
                      <a:gd name="connsiteY2" fmla="*/ 47248 h 699098"/>
                      <a:gd name="connsiteX3" fmla="*/ 301783 w 328742"/>
                      <a:gd name="connsiteY3" fmla="*/ 56302 h 699098"/>
                      <a:gd name="connsiteX4" fmla="*/ 295747 w 328742"/>
                      <a:gd name="connsiteY4" fmla="*/ 80444 h 699098"/>
                      <a:gd name="connsiteX5" fmla="*/ 292729 w 328742"/>
                      <a:gd name="connsiteY5" fmla="*/ 92516 h 699098"/>
                      <a:gd name="connsiteX6" fmla="*/ 289711 w 328742"/>
                      <a:gd name="connsiteY6" fmla="*/ 110622 h 699098"/>
                      <a:gd name="connsiteX7" fmla="*/ 292729 w 328742"/>
                      <a:gd name="connsiteY7" fmla="*/ 201157 h 699098"/>
                      <a:gd name="connsiteX8" fmla="*/ 298765 w 328742"/>
                      <a:gd name="connsiteY8" fmla="*/ 219264 h 699098"/>
                      <a:gd name="connsiteX9" fmla="*/ 301783 w 328742"/>
                      <a:gd name="connsiteY9" fmla="*/ 228318 h 699098"/>
                      <a:gd name="connsiteX10" fmla="*/ 304800 w 328742"/>
                      <a:gd name="connsiteY10" fmla="*/ 237371 h 699098"/>
                      <a:gd name="connsiteX11" fmla="*/ 310836 w 328742"/>
                      <a:gd name="connsiteY11" fmla="*/ 246424 h 699098"/>
                      <a:gd name="connsiteX12" fmla="*/ 313854 w 328742"/>
                      <a:gd name="connsiteY12" fmla="*/ 255478 h 699098"/>
                      <a:gd name="connsiteX13" fmla="*/ 319889 w 328742"/>
                      <a:gd name="connsiteY13" fmla="*/ 264531 h 699098"/>
                      <a:gd name="connsiteX14" fmla="*/ 325925 w 328742"/>
                      <a:gd name="connsiteY14" fmla="*/ 282638 h 699098"/>
                      <a:gd name="connsiteX15" fmla="*/ 322907 w 328742"/>
                      <a:gd name="connsiteY15" fmla="*/ 312817 h 699098"/>
                      <a:gd name="connsiteX16" fmla="*/ 319889 w 328742"/>
                      <a:gd name="connsiteY16" fmla="*/ 324888 h 699098"/>
                      <a:gd name="connsiteX17" fmla="*/ 310836 w 328742"/>
                      <a:gd name="connsiteY17" fmla="*/ 352048 h 699098"/>
                      <a:gd name="connsiteX18" fmla="*/ 304800 w 328742"/>
                      <a:gd name="connsiteY18" fmla="*/ 370155 h 699098"/>
                      <a:gd name="connsiteX19" fmla="*/ 301783 w 328742"/>
                      <a:gd name="connsiteY19" fmla="*/ 379209 h 699098"/>
                      <a:gd name="connsiteX20" fmla="*/ 298765 w 328742"/>
                      <a:gd name="connsiteY20" fmla="*/ 397316 h 699098"/>
                      <a:gd name="connsiteX21" fmla="*/ 292729 w 328742"/>
                      <a:gd name="connsiteY21" fmla="*/ 415422 h 699098"/>
                      <a:gd name="connsiteX22" fmla="*/ 286693 w 328742"/>
                      <a:gd name="connsiteY22" fmla="*/ 439565 h 699098"/>
                      <a:gd name="connsiteX23" fmla="*/ 283676 w 328742"/>
                      <a:gd name="connsiteY23" fmla="*/ 451636 h 699098"/>
                      <a:gd name="connsiteX24" fmla="*/ 277640 w 328742"/>
                      <a:gd name="connsiteY24" fmla="*/ 469743 h 699098"/>
                      <a:gd name="connsiteX25" fmla="*/ 268586 w 328742"/>
                      <a:gd name="connsiteY25" fmla="*/ 487850 h 699098"/>
                      <a:gd name="connsiteX26" fmla="*/ 259533 w 328742"/>
                      <a:gd name="connsiteY26" fmla="*/ 493886 h 699098"/>
                      <a:gd name="connsiteX27" fmla="*/ 238408 w 328742"/>
                      <a:gd name="connsiteY27" fmla="*/ 505957 h 699098"/>
                      <a:gd name="connsiteX28" fmla="*/ 232373 w 328742"/>
                      <a:gd name="connsiteY28" fmla="*/ 515011 h 699098"/>
                      <a:gd name="connsiteX29" fmla="*/ 223319 w 328742"/>
                      <a:gd name="connsiteY29" fmla="*/ 518028 h 699098"/>
                      <a:gd name="connsiteX30" fmla="*/ 205212 w 328742"/>
                      <a:gd name="connsiteY30" fmla="*/ 530100 h 699098"/>
                      <a:gd name="connsiteX31" fmla="*/ 187105 w 328742"/>
                      <a:gd name="connsiteY31" fmla="*/ 542171 h 699098"/>
                      <a:gd name="connsiteX32" fmla="*/ 178052 w 328742"/>
                      <a:gd name="connsiteY32" fmla="*/ 548207 h 699098"/>
                      <a:gd name="connsiteX33" fmla="*/ 159945 w 328742"/>
                      <a:gd name="connsiteY33" fmla="*/ 560278 h 699098"/>
                      <a:gd name="connsiteX34" fmla="*/ 141838 w 328742"/>
                      <a:gd name="connsiteY34" fmla="*/ 572349 h 699098"/>
                      <a:gd name="connsiteX35" fmla="*/ 132784 w 328742"/>
                      <a:gd name="connsiteY35" fmla="*/ 581403 h 699098"/>
                      <a:gd name="connsiteX36" fmla="*/ 114678 w 328742"/>
                      <a:gd name="connsiteY36" fmla="*/ 593474 h 699098"/>
                      <a:gd name="connsiteX37" fmla="*/ 96571 w 328742"/>
                      <a:gd name="connsiteY37" fmla="*/ 611581 h 699098"/>
                      <a:gd name="connsiteX38" fmla="*/ 87517 w 328742"/>
                      <a:gd name="connsiteY38" fmla="*/ 620634 h 699098"/>
                      <a:gd name="connsiteX39" fmla="*/ 69410 w 328742"/>
                      <a:gd name="connsiteY39" fmla="*/ 635723 h 699098"/>
                      <a:gd name="connsiteX40" fmla="*/ 51303 w 328742"/>
                      <a:gd name="connsiteY40" fmla="*/ 647795 h 699098"/>
                      <a:gd name="connsiteX41" fmla="*/ 39232 w 328742"/>
                      <a:gd name="connsiteY41" fmla="*/ 662884 h 699098"/>
                      <a:gd name="connsiteX42" fmla="*/ 24143 w 328742"/>
                      <a:gd name="connsiteY42" fmla="*/ 677973 h 699098"/>
                      <a:gd name="connsiteX43" fmla="*/ 18107 w 328742"/>
                      <a:gd name="connsiteY43" fmla="*/ 687026 h 699098"/>
                      <a:gd name="connsiteX44" fmla="*/ 0 w 328742"/>
                      <a:gd name="connsiteY44" fmla="*/ 699098 h 699098"/>
                      <a:gd name="connsiteX45" fmla="*/ 6036 w 328742"/>
                      <a:gd name="connsiteY45" fmla="*/ 662884 h 699098"/>
                      <a:gd name="connsiteX46" fmla="*/ 9054 w 328742"/>
                      <a:gd name="connsiteY46" fmla="*/ 653830 h 699098"/>
                      <a:gd name="connsiteX47" fmla="*/ 12072 w 328742"/>
                      <a:gd name="connsiteY47" fmla="*/ 641759 h 699098"/>
                      <a:gd name="connsiteX48" fmla="*/ 18107 w 328742"/>
                      <a:gd name="connsiteY48" fmla="*/ 632706 h 699098"/>
                      <a:gd name="connsiteX49" fmla="*/ 21125 w 328742"/>
                      <a:gd name="connsiteY49" fmla="*/ 623652 h 699098"/>
                      <a:gd name="connsiteX50" fmla="*/ 30179 w 328742"/>
                      <a:gd name="connsiteY50" fmla="*/ 614599 h 699098"/>
                      <a:gd name="connsiteX51" fmla="*/ 33196 w 328742"/>
                      <a:gd name="connsiteY51" fmla="*/ 605545 h 699098"/>
                      <a:gd name="connsiteX52" fmla="*/ 45268 w 328742"/>
                      <a:gd name="connsiteY52" fmla="*/ 587438 h 699098"/>
                      <a:gd name="connsiteX53" fmla="*/ 48285 w 328742"/>
                      <a:gd name="connsiteY53" fmla="*/ 578385 h 699098"/>
                      <a:gd name="connsiteX54" fmla="*/ 57339 w 328742"/>
                      <a:gd name="connsiteY54" fmla="*/ 572349 h 699098"/>
                      <a:gd name="connsiteX55" fmla="*/ 63375 w 328742"/>
                      <a:gd name="connsiteY55" fmla="*/ 554242 h 699098"/>
                      <a:gd name="connsiteX56" fmla="*/ 72428 w 328742"/>
                      <a:gd name="connsiteY56" fmla="*/ 536135 h 699098"/>
                      <a:gd name="connsiteX57" fmla="*/ 78464 w 328742"/>
                      <a:gd name="connsiteY57" fmla="*/ 469743 h 699098"/>
                      <a:gd name="connsiteX58" fmla="*/ 84499 w 328742"/>
                      <a:gd name="connsiteY58" fmla="*/ 424476 h 699098"/>
                      <a:gd name="connsiteX59" fmla="*/ 90535 w 328742"/>
                      <a:gd name="connsiteY59" fmla="*/ 367137 h 699098"/>
                      <a:gd name="connsiteX60" fmla="*/ 93553 w 328742"/>
                      <a:gd name="connsiteY60" fmla="*/ 352048 h 699098"/>
                      <a:gd name="connsiteX61" fmla="*/ 96571 w 328742"/>
                      <a:gd name="connsiteY61" fmla="*/ 342995 h 699098"/>
                      <a:gd name="connsiteX62" fmla="*/ 102606 w 328742"/>
                      <a:gd name="connsiteY62" fmla="*/ 294710 h 699098"/>
                      <a:gd name="connsiteX63" fmla="*/ 108642 w 328742"/>
                      <a:gd name="connsiteY63" fmla="*/ 258496 h 699098"/>
                      <a:gd name="connsiteX64" fmla="*/ 111660 w 328742"/>
                      <a:gd name="connsiteY64" fmla="*/ 134765 h 699098"/>
                      <a:gd name="connsiteX65" fmla="*/ 117695 w 328742"/>
                      <a:gd name="connsiteY65" fmla="*/ 143819 h 699098"/>
                      <a:gd name="connsiteX66" fmla="*/ 126749 w 328742"/>
                      <a:gd name="connsiteY66" fmla="*/ 152872 h 699098"/>
                      <a:gd name="connsiteX67" fmla="*/ 135802 w 328742"/>
                      <a:gd name="connsiteY67" fmla="*/ 155890 h 699098"/>
                      <a:gd name="connsiteX68" fmla="*/ 153909 w 328742"/>
                      <a:gd name="connsiteY68" fmla="*/ 167961 h 699098"/>
                      <a:gd name="connsiteX69" fmla="*/ 172016 w 328742"/>
                      <a:gd name="connsiteY69" fmla="*/ 173997 h 699098"/>
                      <a:gd name="connsiteX70" fmla="*/ 181070 w 328742"/>
                      <a:gd name="connsiteY70" fmla="*/ 177015 h 699098"/>
                      <a:gd name="connsiteX71" fmla="*/ 205212 w 328742"/>
                      <a:gd name="connsiteY71" fmla="*/ 183050 h 699098"/>
                      <a:gd name="connsiteX72" fmla="*/ 226337 w 328742"/>
                      <a:gd name="connsiteY72" fmla="*/ 189086 h 699098"/>
                      <a:gd name="connsiteX73" fmla="*/ 220301 w 328742"/>
                      <a:gd name="connsiteY73" fmla="*/ 180032 h 699098"/>
                      <a:gd name="connsiteX74" fmla="*/ 202194 w 328742"/>
                      <a:gd name="connsiteY74" fmla="*/ 170979 h 699098"/>
                      <a:gd name="connsiteX75" fmla="*/ 184087 w 328742"/>
                      <a:gd name="connsiteY75" fmla="*/ 158908 h 699098"/>
                      <a:gd name="connsiteX76" fmla="*/ 178052 w 328742"/>
                      <a:gd name="connsiteY76" fmla="*/ 149854 h 699098"/>
                      <a:gd name="connsiteX77" fmla="*/ 168998 w 328742"/>
                      <a:gd name="connsiteY77" fmla="*/ 146836 h 699098"/>
                      <a:gd name="connsiteX78" fmla="*/ 159945 w 328742"/>
                      <a:gd name="connsiteY78" fmla="*/ 140801 h 699098"/>
                      <a:gd name="connsiteX79" fmla="*/ 153909 w 328742"/>
                      <a:gd name="connsiteY79" fmla="*/ 131747 h 699098"/>
                      <a:gd name="connsiteX80" fmla="*/ 156927 w 328742"/>
                      <a:gd name="connsiteY80" fmla="*/ 122694 h 699098"/>
                      <a:gd name="connsiteX81" fmla="*/ 199177 w 328742"/>
                      <a:gd name="connsiteY81" fmla="*/ 119676 h 699098"/>
                      <a:gd name="connsiteX82" fmla="*/ 196159 w 328742"/>
                      <a:gd name="connsiteY82" fmla="*/ 110622 h 699098"/>
                      <a:gd name="connsiteX83" fmla="*/ 187105 w 328742"/>
                      <a:gd name="connsiteY83" fmla="*/ 71391 h 699098"/>
                      <a:gd name="connsiteX84" fmla="*/ 190123 w 328742"/>
                      <a:gd name="connsiteY84" fmla="*/ 53284 h 699098"/>
                      <a:gd name="connsiteX85" fmla="*/ 193141 w 328742"/>
                      <a:gd name="connsiteY85" fmla="*/ 44230 h 699098"/>
                      <a:gd name="connsiteX86" fmla="*/ 211248 w 328742"/>
                      <a:gd name="connsiteY86" fmla="*/ 32159 h 699098"/>
                      <a:gd name="connsiteX87" fmla="*/ 220301 w 328742"/>
                      <a:gd name="connsiteY87" fmla="*/ 26123 h 699098"/>
                      <a:gd name="connsiteX88" fmla="*/ 229355 w 328742"/>
                      <a:gd name="connsiteY88" fmla="*/ 20088 h 699098"/>
                      <a:gd name="connsiteX89" fmla="*/ 247462 w 328742"/>
                      <a:gd name="connsiteY89" fmla="*/ 11034 h 699098"/>
                      <a:gd name="connsiteX90" fmla="*/ 265569 w 328742"/>
                      <a:gd name="connsiteY90" fmla="*/ 4999 h 699098"/>
                      <a:gd name="connsiteX91" fmla="*/ 325925 w 328742"/>
                      <a:gd name="connsiteY91" fmla="*/ 4999 h 69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8742" h="699098">
                        <a:moveTo>
                          <a:pt x="325925" y="4999"/>
                        </a:moveTo>
                        <a:cubicBezTo>
                          <a:pt x="334476" y="10532"/>
                          <a:pt x="321246" y="31635"/>
                          <a:pt x="316872" y="38195"/>
                        </a:cubicBezTo>
                        <a:cubicBezTo>
                          <a:pt x="314860" y="41213"/>
                          <a:pt x="313158" y="44462"/>
                          <a:pt x="310836" y="47248"/>
                        </a:cubicBezTo>
                        <a:cubicBezTo>
                          <a:pt x="308104" y="50527"/>
                          <a:pt x="304801" y="53284"/>
                          <a:pt x="301783" y="56302"/>
                        </a:cubicBezTo>
                        <a:lnTo>
                          <a:pt x="295747" y="80444"/>
                        </a:lnTo>
                        <a:cubicBezTo>
                          <a:pt x="294741" y="84468"/>
                          <a:pt x="293411" y="88425"/>
                          <a:pt x="292729" y="92516"/>
                        </a:cubicBezTo>
                        <a:lnTo>
                          <a:pt x="289711" y="110622"/>
                        </a:lnTo>
                        <a:cubicBezTo>
                          <a:pt x="290717" y="140800"/>
                          <a:pt x="290221" y="171066"/>
                          <a:pt x="292729" y="201157"/>
                        </a:cubicBezTo>
                        <a:cubicBezTo>
                          <a:pt x="293257" y="207497"/>
                          <a:pt x="296753" y="213228"/>
                          <a:pt x="298765" y="219264"/>
                        </a:cubicBezTo>
                        <a:lnTo>
                          <a:pt x="301783" y="228318"/>
                        </a:lnTo>
                        <a:cubicBezTo>
                          <a:pt x="302789" y="231336"/>
                          <a:pt x="303035" y="234724"/>
                          <a:pt x="304800" y="237371"/>
                        </a:cubicBezTo>
                        <a:lnTo>
                          <a:pt x="310836" y="246424"/>
                        </a:lnTo>
                        <a:cubicBezTo>
                          <a:pt x="311842" y="249442"/>
                          <a:pt x="312431" y="252633"/>
                          <a:pt x="313854" y="255478"/>
                        </a:cubicBezTo>
                        <a:cubicBezTo>
                          <a:pt x="315476" y="258722"/>
                          <a:pt x="318416" y="261217"/>
                          <a:pt x="319889" y="264531"/>
                        </a:cubicBezTo>
                        <a:cubicBezTo>
                          <a:pt x="322473" y="270345"/>
                          <a:pt x="325925" y="282638"/>
                          <a:pt x="325925" y="282638"/>
                        </a:cubicBezTo>
                        <a:cubicBezTo>
                          <a:pt x="324919" y="292698"/>
                          <a:pt x="324337" y="302809"/>
                          <a:pt x="322907" y="312817"/>
                        </a:cubicBezTo>
                        <a:cubicBezTo>
                          <a:pt x="322320" y="316923"/>
                          <a:pt x="321081" y="320915"/>
                          <a:pt x="319889" y="324888"/>
                        </a:cubicBezTo>
                        <a:cubicBezTo>
                          <a:pt x="319874" y="324940"/>
                          <a:pt x="312354" y="347496"/>
                          <a:pt x="310836" y="352048"/>
                        </a:cubicBezTo>
                        <a:lnTo>
                          <a:pt x="304800" y="370155"/>
                        </a:lnTo>
                        <a:cubicBezTo>
                          <a:pt x="303794" y="373173"/>
                          <a:pt x="302306" y="376071"/>
                          <a:pt x="301783" y="379209"/>
                        </a:cubicBezTo>
                        <a:cubicBezTo>
                          <a:pt x="300777" y="385245"/>
                          <a:pt x="300249" y="391380"/>
                          <a:pt x="298765" y="397316"/>
                        </a:cubicBezTo>
                        <a:cubicBezTo>
                          <a:pt x="297222" y="403488"/>
                          <a:pt x="294272" y="409250"/>
                          <a:pt x="292729" y="415422"/>
                        </a:cubicBezTo>
                        <a:lnTo>
                          <a:pt x="286693" y="439565"/>
                        </a:lnTo>
                        <a:cubicBezTo>
                          <a:pt x="285687" y="443589"/>
                          <a:pt x="284988" y="447701"/>
                          <a:pt x="283676" y="451636"/>
                        </a:cubicBezTo>
                        <a:lnTo>
                          <a:pt x="277640" y="469743"/>
                        </a:lnTo>
                        <a:cubicBezTo>
                          <a:pt x="275185" y="477108"/>
                          <a:pt x="274437" y="481999"/>
                          <a:pt x="268586" y="487850"/>
                        </a:cubicBezTo>
                        <a:cubicBezTo>
                          <a:pt x="266021" y="490415"/>
                          <a:pt x="262484" y="491778"/>
                          <a:pt x="259533" y="493886"/>
                        </a:cubicBezTo>
                        <a:cubicBezTo>
                          <a:pt x="243548" y="505304"/>
                          <a:pt x="253099" y="501060"/>
                          <a:pt x="238408" y="505957"/>
                        </a:cubicBezTo>
                        <a:cubicBezTo>
                          <a:pt x="236396" y="508975"/>
                          <a:pt x="235205" y="512745"/>
                          <a:pt x="232373" y="515011"/>
                        </a:cubicBezTo>
                        <a:cubicBezTo>
                          <a:pt x="229889" y="516998"/>
                          <a:pt x="226100" y="516483"/>
                          <a:pt x="223319" y="518028"/>
                        </a:cubicBezTo>
                        <a:cubicBezTo>
                          <a:pt x="216978" y="521551"/>
                          <a:pt x="211248" y="526076"/>
                          <a:pt x="205212" y="530100"/>
                        </a:cubicBezTo>
                        <a:lnTo>
                          <a:pt x="187105" y="542171"/>
                        </a:lnTo>
                        <a:cubicBezTo>
                          <a:pt x="184087" y="544183"/>
                          <a:pt x="180617" y="545643"/>
                          <a:pt x="178052" y="548207"/>
                        </a:cubicBezTo>
                        <a:cubicBezTo>
                          <a:pt x="166749" y="559509"/>
                          <a:pt x="173047" y="555910"/>
                          <a:pt x="159945" y="560278"/>
                        </a:cubicBezTo>
                        <a:cubicBezTo>
                          <a:pt x="131055" y="589165"/>
                          <a:pt x="168047" y="554875"/>
                          <a:pt x="141838" y="572349"/>
                        </a:cubicBezTo>
                        <a:cubicBezTo>
                          <a:pt x="138287" y="574717"/>
                          <a:pt x="136153" y="578783"/>
                          <a:pt x="132784" y="581403"/>
                        </a:cubicBezTo>
                        <a:cubicBezTo>
                          <a:pt x="127058" y="585856"/>
                          <a:pt x="119807" y="588345"/>
                          <a:pt x="114678" y="593474"/>
                        </a:cubicBezTo>
                        <a:lnTo>
                          <a:pt x="96571" y="611581"/>
                        </a:lnTo>
                        <a:cubicBezTo>
                          <a:pt x="93553" y="614599"/>
                          <a:pt x="91068" y="618266"/>
                          <a:pt x="87517" y="620634"/>
                        </a:cubicBezTo>
                        <a:cubicBezTo>
                          <a:pt x="55160" y="642208"/>
                          <a:pt x="104273" y="608608"/>
                          <a:pt x="69410" y="635723"/>
                        </a:cubicBezTo>
                        <a:cubicBezTo>
                          <a:pt x="63684" y="640177"/>
                          <a:pt x="51303" y="647795"/>
                          <a:pt x="51303" y="647795"/>
                        </a:cubicBezTo>
                        <a:cubicBezTo>
                          <a:pt x="45428" y="665418"/>
                          <a:pt x="52881" y="649235"/>
                          <a:pt x="39232" y="662884"/>
                        </a:cubicBezTo>
                        <a:cubicBezTo>
                          <a:pt x="19113" y="683003"/>
                          <a:pt x="48284" y="661877"/>
                          <a:pt x="24143" y="677973"/>
                        </a:cubicBezTo>
                        <a:cubicBezTo>
                          <a:pt x="22131" y="680991"/>
                          <a:pt x="20837" y="684638"/>
                          <a:pt x="18107" y="687026"/>
                        </a:cubicBezTo>
                        <a:cubicBezTo>
                          <a:pt x="12648" y="691803"/>
                          <a:pt x="0" y="699098"/>
                          <a:pt x="0" y="699098"/>
                        </a:cubicBezTo>
                        <a:cubicBezTo>
                          <a:pt x="1704" y="687173"/>
                          <a:pt x="3094" y="674652"/>
                          <a:pt x="6036" y="662884"/>
                        </a:cubicBezTo>
                        <a:cubicBezTo>
                          <a:pt x="6808" y="659798"/>
                          <a:pt x="8180" y="656889"/>
                          <a:pt x="9054" y="653830"/>
                        </a:cubicBezTo>
                        <a:cubicBezTo>
                          <a:pt x="10193" y="649842"/>
                          <a:pt x="10438" y="645571"/>
                          <a:pt x="12072" y="641759"/>
                        </a:cubicBezTo>
                        <a:cubicBezTo>
                          <a:pt x="13501" y="638426"/>
                          <a:pt x="16485" y="635950"/>
                          <a:pt x="18107" y="632706"/>
                        </a:cubicBezTo>
                        <a:cubicBezTo>
                          <a:pt x="19530" y="629861"/>
                          <a:pt x="19360" y="626299"/>
                          <a:pt x="21125" y="623652"/>
                        </a:cubicBezTo>
                        <a:cubicBezTo>
                          <a:pt x="23492" y="620101"/>
                          <a:pt x="27161" y="617617"/>
                          <a:pt x="30179" y="614599"/>
                        </a:cubicBezTo>
                        <a:cubicBezTo>
                          <a:pt x="31185" y="611581"/>
                          <a:pt x="31651" y="608326"/>
                          <a:pt x="33196" y="605545"/>
                        </a:cubicBezTo>
                        <a:cubicBezTo>
                          <a:pt x="36719" y="599204"/>
                          <a:pt x="45268" y="587438"/>
                          <a:pt x="45268" y="587438"/>
                        </a:cubicBezTo>
                        <a:cubicBezTo>
                          <a:pt x="46274" y="584420"/>
                          <a:pt x="46298" y="580869"/>
                          <a:pt x="48285" y="578385"/>
                        </a:cubicBezTo>
                        <a:cubicBezTo>
                          <a:pt x="50551" y="575553"/>
                          <a:pt x="55417" y="575425"/>
                          <a:pt x="57339" y="572349"/>
                        </a:cubicBezTo>
                        <a:cubicBezTo>
                          <a:pt x="60711" y="566954"/>
                          <a:pt x="59846" y="559536"/>
                          <a:pt x="63375" y="554242"/>
                        </a:cubicBezTo>
                        <a:cubicBezTo>
                          <a:pt x="71175" y="542542"/>
                          <a:pt x="68263" y="548630"/>
                          <a:pt x="72428" y="536135"/>
                        </a:cubicBezTo>
                        <a:cubicBezTo>
                          <a:pt x="78449" y="445825"/>
                          <a:pt x="72117" y="523687"/>
                          <a:pt x="78464" y="469743"/>
                        </a:cubicBezTo>
                        <a:cubicBezTo>
                          <a:pt x="83505" y="426895"/>
                          <a:pt x="78732" y="453317"/>
                          <a:pt x="84499" y="424476"/>
                        </a:cubicBezTo>
                        <a:cubicBezTo>
                          <a:pt x="86765" y="397287"/>
                          <a:pt x="86592" y="390791"/>
                          <a:pt x="90535" y="367137"/>
                        </a:cubicBezTo>
                        <a:cubicBezTo>
                          <a:pt x="91378" y="362078"/>
                          <a:pt x="92309" y="357024"/>
                          <a:pt x="93553" y="352048"/>
                        </a:cubicBezTo>
                        <a:cubicBezTo>
                          <a:pt x="94325" y="348962"/>
                          <a:pt x="95565" y="346013"/>
                          <a:pt x="96571" y="342995"/>
                        </a:cubicBezTo>
                        <a:lnTo>
                          <a:pt x="102606" y="294710"/>
                        </a:lnTo>
                        <a:cubicBezTo>
                          <a:pt x="106138" y="266454"/>
                          <a:pt x="103657" y="278434"/>
                          <a:pt x="108642" y="258496"/>
                        </a:cubicBezTo>
                        <a:cubicBezTo>
                          <a:pt x="109648" y="217252"/>
                          <a:pt x="108413" y="175893"/>
                          <a:pt x="111660" y="134765"/>
                        </a:cubicBezTo>
                        <a:cubicBezTo>
                          <a:pt x="111945" y="131149"/>
                          <a:pt x="115373" y="141033"/>
                          <a:pt x="117695" y="143819"/>
                        </a:cubicBezTo>
                        <a:cubicBezTo>
                          <a:pt x="120427" y="147098"/>
                          <a:pt x="123198" y="150505"/>
                          <a:pt x="126749" y="152872"/>
                        </a:cubicBezTo>
                        <a:cubicBezTo>
                          <a:pt x="129396" y="154636"/>
                          <a:pt x="133021" y="154345"/>
                          <a:pt x="135802" y="155890"/>
                        </a:cubicBezTo>
                        <a:cubicBezTo>
                          <a:pt x="142143" y="159413"/>
                          <a:pt x="147027" y="165667"/>
                          <a:pt x="153909" y="167961"/>
                        </a:cubicBezTo>
                        <a:lnTo>
                          <a:pt x="172016" y="173997"/>
                        </a:lnTo>
                        <a:cubicBezTo>
                          <a:pt x="175034" y="175003"/>
                          <a:pt x="177950" y="176391"/>
                          <a:pt x="181070" y="177015"/>
                        </a:cubicBezTo>
                        <a:cubicBezTo>
                          <a:pt x="211738" y="183147"/>
                          <a:pt x="183566" y="176865"/>
                          <a:pt x="205212" y="183050"/>
                        </a:cubicBezTo>
                        <a:cubicBezTo>
                          <a:pt x="231746" y="190632"/>
                          <a:pt x="204622" y="181848"/>
                          <a:pt x="226337" y="189086"/>
                        </a:cubicBezTo>
                        <a:cubicBezTo>
                          <a:pt x="224325" y="186068"/>
                          <a:pt x="222866" y="182597"/>
                          <a:pt x="220301" y="180032"/>
                        </a:cubicBezTo>
                        <a:cubicBezTo>
                          <a:pt x="214452" y="174183"/>
                          <a:pt x="209557" y="173433"/>
                          <a:pt x="202194" y="170979"/>
                        </a:cubicBezTo>
                        <a:cubicBezTo>
                          <a:pt x="196158" y="166955"/>
                          <a:pt x="188110" y="164944"/>
                          <a:pt x="184087" y="158908"/>
                        </a:cubicBezTo>
                        <a:cubicBezTo>
                          <a:pt x="182075" y="155890"/>
                          <a:pt x="180884" y="152120"/>
                          <a:pt x="178052" y="149854"/>
                        </a:cubicBezTo>
                        <a:cubicBezTo>
                          <a:pt x="175568" y="147867"/>
                          <a:pt x="171843" y="148259"/>
                          <a:pt x="168998" y="146836"/>
                        </a:cubicBezTo>
                        <a:cubicBezTo>
                          <a:pt x="165754" y="145214"/>
                          <a:pt x="162963" y="142813"/>
                          <a:pt x="159945" y="140801"/>
                        </a:cubicBezTo>
                        <a:cubicBezTo>
                          <a:pt x="157933" y="137783"/>
                          <a:pt x="154505" y="135325"/>
                          <a:pt x="153909" y="131747"/>
                        </a:cubicBezTo>
                        <a:cubicBezTo>
                          <a:pt x="153386" y="128609"/>
                          <a:pt x="153853" y="123514"/>
                          <a:pt x="156927" y="122694"/>
                        </a:cubicBezTo>
                        <a:cubicBezTo>
                          <a:pt x="170570" y="119056"/>
                          <a:pt x="185094" y="120682"/>
                          <a:pt x="199177" y="119676"/>
                        </a:cubicBezTo>
                        <a:cubicBezTo>
                          <a:pt x="198171" y="116658"/>
                          <a:pt x="196996" y="113691"/>
                          <a:pt x="196159" y="110622"/>
                        </a:cubicBezTo>
                        <a:cubicBezTo>
                          <a:pt x="190698" y="90601"/>
                          <a:pt x="190625" y="88989"/>
                          <a:pt x="187105" y="71391"/>
                        </a:cubicBezTo>
                        <a:cubicBezTo>
                          <a:pt x="188111" y="65355"/>
                          <a:pt x="188796" y="59257"/>
                          <a:pt x="190123" y="53284"/>
                        </a:cubicBezTo>
                        <a:cubicBezTo>
                          <a:pt x="190813" y="50179"/>
                          <a:pt x="190892" y="46479"/>
                          <a:pt x="193141" y="44230"/>
                        </a:cubicBezTo>
                        <a:cubicBezTo>
                          <a:pt x="198270" y="39101"/>
                          <a:pt x="205212" y="36183"/>
                          <a:pt x="211248" y="32159"/>
                        </a:cubicBezTo>
                        <a:lnTo>
                          <a:pt x="220301" y="26123"/>
                        </a:lnTo>
                        <a:cubicBezTo>
                          <a:pt x="223319" y="24111"/>
                          <a:pt x="225914" y="21235"/>
                          <a:pt x="229355" y="20088"/>
                        </a:cubicBezTo>
                        <a:cubicBezTo>
                          <a:pt x="262384" y="9077"/>
                          <a:pt x="212346" y="26641"/>
                          <a:pt x="247462" y="11034"/>
                        </a:cubicBezTo>
                        <a:cubicBezTo>
                          <a:pt x="253276" y="8450"/>
                          <a:pt x="265569" y="4999"/>
                          <a:pt x="265569" y="4999"/>
                        </a:cubicBezTo>
                        <a:cubicBezTo>
                          <a:pt x="277133" y="-2711"/>
                          <a:pt x="317374" y="-534"/>
                          <a:pt x="325925" y="499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6" name="フリーフォーム 275"/>
                  <p:cNvSpPr/>
                  <p:nvPr/>
                </p:nvSpPr>
                <p:spPr>
                  <a:xfrm>
                    <a:off x="6238248" y="1733514"/>
                    <a:ext cx="253677" cy="482954"/>
                  </a:xfrm>
                  <a:custGeom>
                    <a:avLst/>
                    <a:gdLst>
                      <a:gd name="connsiteX0" fmla="*/ 15269 w 253677"/>
                      <a:gd name="connsiteY0" fmla="*/ 103 h 482954"/>
                      <a:gd name="connsiteX1" fmla="*/ 12252 w 253677"/>
                      <a:gd name="connsiteY1" fmla="*/ 15192 h 482954"/>
                      <a:gd name="connsiteX2" fmla="*/ 6216 w 253677"/>
                      <a:gd name="connsiteY2" fmla="*/ 33299 h 482954"/>
                      <a:gd name="connsiteX3" fmla="*/ 3198 w 253677"/>
                      <a:gd name="connsiteY3" fmla="*/ 132887 h 482954"/>
                      <a:gd name="connsiteX4" fmla="*/ 9234 w 253677"/>
                      <a:gd name="connsiteY4" fmla="*/ 150994 h 482954"/>
                      <a:gd name="connsiteX5" fmla="*/ 15269 w 253677"/>
                      <a:gd name="connsiteY5" fmla="*/ 169101 h 482954"/>
                      <a:gd name="connsiteX6" fmla="*/ 18287 w 253677"/>
                      <a:gd name="connsiteY6" fmla="*/ 178154 h 482954"/>
                      <a:gd name="connsiteX7" fmla="*/ 21305 w 253677"/>
                      <a:gd name="connsiteY7" fmla="*/ 190226 h 482954"/>
                      <a:gd name="connsiteX8" fmla="*/ 24323 w 253677"/>
                      <a:gd name="connsiteY8" fmla="*/ 199279 h 482954"/>
                      <a:gd name="connsiteX9" fmla="*/ 30359 w 253677"/>
                      <a:gd name="connsiteY9" fmla="*/ 223422 h 482954"/>
                      <a:gd name="connsiteX10" fmla="*/ 36394 w 253677"/>
                      <a:gd name="connsiteY10" fmla="*/ 250582 h 482954"/>
                      <a:gd name="connsiteX11" fmla="*/ 39412 w 253677"/>
                      <a:gd name="connsiteY11" fmla="*/ 268689 h 482954"/>
                      <a:gd name="connsiteX12" fmla="*/ 42430 w 253677"/>
                      <a:gd name="connsiteY12" fmla="*/ 289814 h 482954"/>
                      <a:gd name="connsiteX13" fmla="*/ 45448 w 253677"/>
                      <a:gd name="connsiteY13" fmla="*/ 298867 h 482954"/>
                      <a:gd name="connsiteX14" fmla="*/ 51483 w 253677"/>
                      <a:gd name="connsiteY14" fmla="*/ 323010 h 482954"/>
                      <a:gd name="connsiteX15" fmla="*/ 57519 w 253677"/>
                      <a:gd name="connsiteY15" fmla="*/ 344135 h 482954"/>
                      <a:gd name="connsiteX16" fmla="*/ 63555 w 253677"/>
                      <a:gd name="connsiteY16" fmla="*/ 353188 h 482954"/>
                      <a:gd name="connsiteX17" fmla="*/ 81662 w 253677"/>
                      <a:gd name="connsiteY17" fmla="*/ 407509 h 482954"/>
                      <a:gd name="connsiteX18" fmla="*/ 87697 w 253677"/>
                      <a:gd name="connsiteY18" fmla="*/ 425616 h 482954"/>
                      <a:gd name="connsiteX19" fmla="*/ 105804 w 253677"/>
                      <a:gd name="connsiteY19" fmla="*/ 452776 h 482954"/>
                      <a:gd name="connsiteX20" fmla="*/ 117875 w 253677"/>
                      <a:gd name="connsiteY20" fmla="*/ 470883 h 482954"/>
                      <a:gd name="connsiteX21" fmla="*/ 123911 w 253677"/>
                      <a:gd name="connsiteY21" fmla="*/ 479936 h 482954"/>
                      <a:gd name="connsiteX22" fmla="*/ 132965 w 253677"/>
                      <a:gd name="connsiteY22" fmla="*/ 482954 h 482954"/>
                      <a:gd name="connsiteX23" fmla="*/ 217464 w 253677"/>
                      <a:gd name="connsiteY23" fmla="*/ 479936 h 482954"/>
                      <a:gd name="connsiteX24" fmla="*/ 226517 w 253677"/>
                      <a:gd name="connsiteY24" fmla="*/ 476919 h 482954"/>
                      <a:gd name="connsiteX25" fmla="*/ 241606 w 253677"/>
                      <a:gd name="connsiteY25" fmla="*/ 461830 h 482954"/>
                      <a:gd name="connsiteX26" fmla="*/ 247642 w 253677"/>
                      <a:gd name="connsiteY26" fmla="*/ 395437 h 482954"/>
                      <a:gd name="connsiteX27" fmla="*/ 250660 w 253677"/>
                      <a:gd name="connsiteY27" fmla="*/ 377331 h 482954"/>
                      <a:gd name="connsiteX28" fmla="*/ 253677 w 253677"/>
                      <a:gd name="connsiteY28" fmla="*/ 326028 h 482954"/>
                      <a:gd name="connsiteX29" fmla="*/ 250660 w 253677"/>
                      <a:gd name="connsiteY29" fmla="*/ 232475 h 482954"/>
                      <a:gd name="connsiteX30" fmla="*/ 247642 w 253677"/>
                      <a:gd name="connsiteY30" fmla="*/ 211350 h 482954"/>
                      <a:gd name="connsiteX31" fmla="*/ 244624 w 253677"/>
                      <a:gd name="connsiteY31" fmla="*/ 193243 h 482954"/>
                      <a:gd name="connsiteX32" fmla="*/ 241606 w 253677"/>
                      <a:gd name="connsiteY32" fmla="*/ 184190 h 482954"/>
                      <a:gd name="connsiteX33" fmla="*/ 238588 w 253677"/>
                      <a:gd name="connsiteY33" fmla="*/ 172119 h 482954"/>
                      <a:gd name="connsiteX34" fmla="*/ 229535 w 253677"/>
                      <a:gd name="connsiteY34" fmla="*/ 144958 h 482954"/>
                      <a:gd name="connsiteX35" fmla="*/ 226517 w 253677"/>
                      <a:gd name="connsiteY35" fmla="*/ 135905 h 482954"/>
                      <a:gd name="connsiteX36" fmla="*/ 223499 w 253677"/>
                      <a:gd name="connsiteY36" fmla="*/ 126851 h 482954"/>
                      <a:gd name="connsiteX37" fmla="*/ 208410 w 253677"/>
                      <a:gd name="connsiteY37" fmla="*/ 99691 h 482954"/>
                      <a:gd name="connsiteX38" fmla="*/ 199357 w 253677"/>
                      <a:gd name="connsiteY38" fmla="*/ 93655 h 482954"/>
                      <a:gd name="connsiteX39" fmla="*/ 184268 w 253677"/>
                      <a:gd name="connsiteY39" fmla="*/ 81584 h 482954"/>
                      <a:gd name="connsiteX40" fmla="*/ 166161 w 253677"/>
                      <a:gd name="connsiteY40" fmla="*/ 69513 h 482954"/>
                      <a:gd name="connsiteX41" fmla="*/ 145036 w 253677"/>
                      <a:gd name="connsiteY41" fmla="*/ 57441 h 482954"/>
                      <a:gd name="connsiteX42" fmla="*/ 126929 w 253677"/>
                      <a:gd name="connsiteY42" fmla="*/ 45370 h 482954"/>
                      <a:gd name="connsiteX43" fmla="*/ 117875 w 253677"/>
                      <a:gd name="connsiteY43" fmla="*/ 42352 h 482954"/>
                      <a:gd name="connsiteX44" fmla="*/ 108822 w 253677"/>
                      <a:gd name="connsiteY44" fmla="*/ 36317 h 482954"/>
                      <a:gd name="connsiteX45" fmla="*/ 90715 w 253677"/>
                      <a:gd name="connsiteY45" fmla="*/ 30281 h 482954"/>
                      <a:gd name="connsiteX46" fmla="*/ 81662 w 253677"/>
                      <a:gd name="connsiteY46" fmla="*/ 27263 h 482954"/>
                      <a:gd name="connsiteX47" fmla="*/ 72608 w 253677"/>
                      <a:gd name="connsiteY47" fmla="*/ 24245 h 482954"/>
                      <a:gd name="connsiteX48" fmla="*/ 63555 w 253677"/>
                      <a:gd name="connsiteY48" fmla="*/ 18210 h 482954"/>
                      <a:gd name="connsiteX49" fmla="*/ 36394 w 253677"/>
                      <a:gd name="connsiteY49" fmla="*/ 9156 h 482954"/>
                      <a:gd name="connsiteX50" fmla="*/ 15269 w 253677"/>
                      <a:gd name="connsiteY50" fmla="*/ 103 h 4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3677" h="482954">
                        <a:moveTo>
                          <a:pt x="15269" y="103"/>
                        </a:moveTo>
                        <a:cubicBezTo>
                          <a:pt x="11245" y="1109"/>
                          <a:pt x="13602" y="10243"/>
                          <a:pt x="12252" y="15192"/>
                        </a:cubicBezTo>
                        <a:cubicBezTo>
                          <a:pt x="10578" y="21330"/>
                          <a:pt x="6216" y="33299"/>
                          <a:pt x="6216" y="33299"/>
                        </a:cubicBezTo>
                        <a:cubicBezTo>
                          <a:pt x="1058" y="79720"/>
                          <a:pt x="-3147" y="88475"/>
                          <a:pt x="3198" y="132887"/>
                        </a:cubicBezTo>
                        <a:cubicBezTo>
                          <a:pt x="4098" y="139185"/>
                          <a:pt x="7222" y="144958"/>
                          <a:pt x="9234" y="150994"/>
                        </a:cubicBezTo>
                        <a:lnTo>
                          <a:pt x="15269" y="169101"/>
                        </a:lnTo>
                        <a:cubicBezTo>
                          <a:pt x="16275" y="172119"/>
                          <a:pt x="17516" y="175068"/>
                          <a:pt x="18287" y="178154"/>
                        </a:cubicBezTo>
                        <a:cubicBezTo>
                          <a:pt x="19293" y="182178"/>
                          <a:pt x="20165" y="186238"/>
                          <a:pt x="21305" y="190226"/>
                        </a:cubicBezTo>
                        <a:cubicBezTo>
                          <a:pt x="22179" y="193285"/>
                          <a:pt x="23486" y="196210"/>
                          <a:pt x="24323" y="199279"/>
                        </a:cubicBezTo>
                        <a:cubicBezTo>
                          <a:pt x="26506" y="207282"/>
                          <a:pt x="28347" y="215374"/>
                          <a:pt x="30359" y="223422"/>
                        </a:cubicBezTo>
                        <a:cubicBezTo>
                          <a:pt x="33584" y="236325"/>
                          <a:pt x="33843" y="236552"/>
                          <a:pt x="36394" y="250582"/>
                        </a:cubicBezTo>
                        <a:cubicBezTo>
                          <a:pt x="37489" y="256602"/>
                          <a:pt x="38482" y="262641"/>
                          <a:pt x="39412" y="268689"/>
                        </a:cubicBezTo>
                        <a:cubicBezTo>
                          <a:pt x="40494" y="275719"/>
                          <a:pt x="41035" y="282839"/>
                          <a:pt x="42430" y="289814"/>
                        </a:cubicBezTo>
                        <a:cubicBezTo>
                          <a:pt x="43054" y="292933"/>
                          <a:pt x="44611" y="295798"/>
                          <a:pt x="45448" y="298867"/>
                        </a:cubicBezTo>
                        <a:cubicBezTo>
                          <a:pt x="47631" y="306870"/>
                          <a:pt x="49471" y="314962"/>
                          <a:pt x="51483" y="323010"/>
                        </a:cubicBezTo>
                        <a:cubicBezTo>
                          <a:pt x="52449" y="326876"/>
                          <a:pt x="55355" y="339807"/>
                          <a:pt x="57519" y="344135"/>
                        </a:cubicBezTo>
                        <a:cubicBezTo>
                          <a:pt x="59141" y="347379"/>
                          <a:pt x="61543" y="350170"/>
                          <a:pt x="63555" y="353188"/>
                        </a:cubicBezTo>
                        <a:lnTo>
                          <a:pt x="81662" y="407509"/>
                        </a:lnTo>
                        <a:cubicBezTo>
                          <a:pt x="81663" y="407513"/>
                          <a:pt x="87695" y="425613"/>
                          <a:pt x="87697" y="425616"/>
                        </a:cubicBezTo>
                        <a:lnTo>
                          <a:pt x="105804" y="452776"/>
                        </a:lnTo>
                        <a:lnTo>
                          <a:pt x="117875" y="470883"/>
                        </a:lnTo>
                        <a:cubicBezTo>
                          <a:pt x="119887" y="473901"/>
                          <a:pt x="120470" y="478789"/>
                          <a:pt x="123911" y="479936"/>
                        </a:cubicBezTo>
                        <a:lnTo>
                          <a:pt x="132965" y="482954"/>
                        </a:lnTo>
                        <a:cubicBezTo>
                          <a:pt x="161131" y="481948"/>
                          <a:pt x="189338" y="481750"/>
                          <a:pt x="217464" y="479936"/>
                        </a:cubicBezTo>
                        <a:cubicBezTo>
                          <a:pt x="220638" y="479731"/>
                          <a:pt x="224033" y="478906"/>
                          <a:pt x="226517" y="476919"/>
                        </a:cubicBezTo>
                        <a:cubicBezTo>
                          <a:pt x="276809" y="436686"/>
                          <a:pt x="187296" y="498034"/>
                          <a:pt x="241606" y="461830"/>
                        </a:cubicBezTo>
                        <a:cubicBezTo>
                          <a:pt x="251039" y="433532"/>
                          <a:pt x="242277" y="462491"/>
                          <a:pt x="247642" y="395437"/>
                        </a:cubicBezTo>
                        <a:cubicBezTo>
                          <a:pt x="248130" y="389338"/>
                          <a:pt x="249654" y="383366"/>
                          <a:pt x="250660" y="377331"/>
                        </a:cubicBezTo>
                        <a:cubicBezTo>
                          <a:pt x="251666" y="360230"/>
                          <a:pt x="253677" y="343159"/>
                          <a:pt x="253677" y="326028"/>
                        </a:cubicBezTo>
                        <a:cubicBezTo>
                          <a:pt x="253677" y="294827"/>
                          <a:pt x="252300" y="263632"/>
                          <a:pt x="250660" y="232475"/>
                        </a:cubicBezTo>
                        <a:cubicBezTo>
                          <a:pt x="250286" y="225372"/>
                          <a:pt x="248724" y="218380"/>
                          <a:pt x="247642" y="211350"/>
                        </a:cubicBezTo>
                        <a:cubicBezTo>
                          <a:pt x="246712" y="205302"/>
                          <a:pt x="245951" y="199216"/>
                          <a:pt x="244624" y="193243"/>
                        </a:cubicBezTo>
                        <a:cubicBezTo>
                          <a:pt x="243934" y="190138"/>
                          <a:pt x="242480" y="187249"/>
                          <a:pt x="241606" y="184190"/>
                        </a:cubicBezTo>
                        <a:cubicBezTo>
                          <a:pt x="240466" y="180202"/>
                          <a:pt x="239780" y="176092"/>
                          <a:pt x="238588" y="172119"/>
                        </a:cubicBezTo>
                        <a:cubicBezTo>
                          <a:pt x="238583" y="172101"/>
                          <a:pt x="231047" y="149494"/>
                          <a:pt x="229535" y="144958"/>
                        </a:cubicBezTo>
                        <a:lnTo>
                          <a:pt x="226517" y="135905"/>
                        </a:lnTo>
                        <a:lnTo>
                          <a:pt x="223499" y="126851"/>
                        </a:lnTo>
                        <a:cubicBezTo>
                          <a:pt x="220354" y="117417"/>
                          <a:pt x="217303" y="105620"/>
                          <a:pt x="208410" y="99691"/>
                        </a:cubicBezTo>
                        <a:lnTo>
                          <a:pt x="199357" y="93655"/>
                        </a:lnTo>
                        <a:cubicBezTo>
                          <a:pt x="185858" y="73409"/>
                          <a:pt x="201759" y="93245"/>
                          <a:pt x="184268" y="81584"/>
                        </a:cubicBezTo>
                        <a:cubicBezTo>
                          <a:pt x="161662" y="66514"/>
                          <a:pt x="187687" y="76689"/>
                          <a:pt x="166161" y="69513"/>
                        </a:cubicBezTo>
                        <a:cubicBezTo>
                          <a:pt x="126563" y="39815"/>
                          <a:pt x="174659" y="73898"/>
                          <a:pt x="145036" y="57441"/>
                        </a:cubicBezTo>
                        <a:cubicBezTo>
                          <a:pt x="138695" y="53918"/>
                          <a:pt x="133811" y="47664"/>
                          <a:pt x="126929" y="45370"/>
                        </a:cubicBezTo>
                        <a:cubicBezTo>
                          <a:pt x="123911" y="44364"/>
                          <a:pt x="120720" y="43775"/>
                          <a:pt x="117875" y="42352"/>
                        </a:cubicBezTo>
                        <a:cubicBezTo>
                          <a:pt x="114631" y="40730"/>
                          <a:pt x="112136" y="37790"/>
                          <a:pt x="108822" y="36317"/>
                        </a:cubicBezTo>
                        <a:cubicBezTo>
                          <a:pt x="103008" y="33733"/>
                          <a:pt x="96751" y="32293"/>
                          <a:pt x="90715" y="30281"/>
                        </a:cubicBezTo>
                        <a:lnTo>
                          <a:pt x="81662" y="27263"/>
                        </a:lnTo>
                        <a:cubicBezTo>
                          <a:pt x="78644" y="26257"/>
                          <a:pt x="75255" y="26010"/>
                          <a:pt x="72608" y="24245"/>
                        </a:cubicBezTo>
                        <a:cubicBezTo>
                          <a:pt x="69590" y="22233"/>
                          <a:pt x="66869" y="19683"/>
                          <a:pt x="63555" y="18210"/>
                        </a:cubicBezTo>
                        <a:cubicBezTo>
                          <a:pt x="63550" y="18208"/>
                          <a:pt x="40923" y="10666"/>
                          <a:pt x="36394" y="9156"/>
                        </a:cubicBezTo>
                        <a:cubicBezTo>
                          <a:pt x="25992" y="5688"/>
                          <a:pt x="19293" y="-903"/>
                          <a:pt x="15269" y="10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7" name="フリーフォーム 276"/>
                  <p:cNvSpPr/>
                  <p:nvPr/>
                </p:nvSpPr>
                <p:spPr>
                  <a:xfrm>
                    <a:off x="6202215" y="1829483"/>
                    <a:ext cx="172123" cy="528823"/>
                  </a:xfrm>
                  <a:custGeom>
                    <a:avLst/>
                    <a:gdLst>
                      <a:gd name="connsiteX0" fmla="*/ 30178 w 172123"/>
                      <a:gd name="connsiteY0" fmla="*/ 704 h 528823"/>
                      <a:gd name="connsiteX1" fmla="*/ 27160 w 172123"/>
                      <a:gd name="connsiteY1" fmla="*/ 15793 h 528823"/>
                      <a:gd name="connsiteX2" fmla="*/ 21124 w 172123"/>
                      <a:gd name="connsiteY2" fmla="*/ 24847 h 528823"/>
                      <a:gd name="connsiteX3" fmla="*/ 18106 w 172123"/>
                      <a:gd name="connsiteY3" fmla="*/ 33900 h 528823"/>
                      <a:gd name="connsiteX4" fmla="*/ 15089 w 172123"/>
                      <a:gd name="connsiteY4" fmla="*/ 55025 h 528823"/>
                      <a:gd name="connsiteX5" fmla="*/ 12071 w 172123"/>
                      <a:gd name="connsiteY5" fmla="*/ 67096 h 528823"/>
                      <a:gd name="connsiteX6" fmla="*/ 6035 w 172123"/>
                      <a:gd name="connsiteY6" fmla="*/ 115381 h 528823"/>
                      <a:gd name="connsiteX7" fmla="*/ 3017 w 172123"/>
                      <a:gd name="connsiteY7" fmla="*/ 151595 h 528823"/>
                      <a:gd name="connsiteX8" fmla="*/ 0 w 172123"/>
                      <a:gd name="connsiteY8" fmla="*/ 169702 h 528823"/>
                      <a:gd name="connsiteX9" fmla="*/ 3017 w 172123"/>
                      <a:gd name="connsiteY9" fmla="*/ 202898 h 528823"/>
                      <a:gd name="connsiteX10" fmla="*/ 6035 w 172123"/>
                      <a:gd name="connsiteY10" fmla="*/ 214969 h 528823"/>
                      <a:gd name="connsiteX11" fmla="*/ 12071 w 172123"/>
                      <a:gd name="connsiteY11" fmla="*/ 242130 h 528823"/>
                      <a:gd name="connsiteX12" fmla="*/ 18106 w 172123"/>
                      <a:gd name="connsiteY12" fmla="*/ 260237 h 528823"/>
                      <a:gd name="connsiteX13" fmla="*/ 30178 w 172123"/>
                      <a:gd name="connsiteY13" fmla="*/ 296451 h 528823"/>
                      <a:gd name="connsiteX14" fmla="*/ 39231 w 172123"/>
                      <a:gd name="connsiteY14" fmla="*/ 323611 h 528823"/>
                      <a:gd name="connsiteX15" fmla="*/ 42249 w 172123"/>
                      <a:gd name="connsiteY15" fmla="*/ 332665 h 528823"/>
                      <a:gd name="connsiteX16" fmla="*/ 54320 w 172123"/>
                      <a:gd name="connsiteY16" fmla="*/ 374914 h 528823"/>
                      <a:gd name="connsiteX17" fmla="*/ 57338 w 172123"/>
                      <a:gd name="connsiteY17" fmla="*/ 383967 h 528823"/>
                      <a:gd name="connsiteX18" fmla="*/ 60356 w 172123"/>
                      <a:gd name="connsiteY18" fmla="*/ 393021 h 528823"/>
                      <a:gd name="connsiteX19" fmla="*/ 78463 w 172123"/>
                      <a:gd name="connsiteY19" fmla="*/ 420181 h 528823"/>
                      <a:gd name="connsiteX20" fmla="*/ 84499 w 172123"/>
                      <a:gd name="connsiteY20" fmla="*/ 429235 h 528823"/>
                      <a:gd name="connsiteX21" fmla="*/ 87516 w 172123"/>
                      <a:gd name="connsiteY21" fmla="*/ 438288 h 528823"/>
                      <a:gd name="connsiteX22" fmla="*/ 96570 w 172123"/>
                      <a:gd name="connsiteY22" fmla="*/ 456395 h 528823"/>
                      <a:gd name="connsiteX23" fmla="*/ 99588 w 172123"/>
                      <a:gd name="connsiteY23" fmla="*/ 471484 h 528823"/>
                      <a:gd name="connsiteX24" fmla="*/ 102605 w 172123"/>
                      <a:gd name="connsiteY24" fmla="*/ 480538 h 528823"/>
                      <a:gd name="connsiteX25" fmla="*/ 108641 w 172123"/>
                      <a:gd name="connsiteY25" fmla="*/ 504680 h 528823"/>
                      <a:gd name="connsiteX26" fmla="*/ 117695 w 172123"/>
                      <a:gd name="connsiteY26" fmla="*/ 510716 h 528823"/>
                      <a:gd name="connsiteX27" fmla="*/ 123730 w 172123"/>
                      <a:gd name="connsiteY27" fmla="*/ 519769 h 528823"/>
                      <a:gd name="connsiteX28" fmla="*/ 141837 w 172123"/>
                      <a:gd name="connsiteY28" fmla="*/ 528823 h 528823"/>
                      <a:gd name="connsiteX29" fmla="*/ 150891 w 172123"/>
                      <a:gd name="connsiteY29" fmla="*/ 525805 h 528823"/>
                      <a:gd name="connsiteX30" fmla="*/ 156926 w 172123"/>
                      <a:gd name="connsiteY30" fmla="*/ 516752 h 528823"/>
                      <a:gd name="connsiteX31" fmla="*/ 162962 w 172123"/>
                      <a:gd name="connsiteY31" fmla="*/ 486573 h 528823"/>
                      <a:gd name="connsiteX32" fmla="*/ 165980 w 172123"/>
                      <a:gd name="connsiteY32" fmla="*/ 477520 h 528823"/>
                      <a:gd name="connsiteX33" fmla="*/ 172015 w 172123"/>
                      <a:gd name="connsiteY33" fmla="*/ 450360 h 528823"/>
                      <a:gd name="connsiteX34" fmla="*/ 165980 w 172123"/>
                      <a:gd name="connsiteY34" fmla="*/ 390003 h 528823"/>
                      <a:gd name="connsiteX35" fmla="*/ 159944 w 172123"/>
                      <a:gd name="connsiteY35" fmla="*/ 380950 h 528823"/>
                      <a:gd name="connsiteX36" fmla="*/ 156926 w 172123"/>
                      <a:gd name="connsiteY36" fmla="*/ 371896 h 528823"/>
                      <a:gd name="connsiteX37" fmla="*/ 144855 w 172123"/>
                      <a:gd name="connsiteY37" fmla="*/ 353789 h 528823"/>
                      <a:gd name="connsiteX38" fmla="*/ 135801 w 172123"/>
                      <a:gd name="connsiteY38" fmla="*/ 335682 h 528823"/>
                      <a:gd name="connsiteX39" fmla="*/ 126748 w 172123"/>
                      <a:gd name="connsiteY39" fmla="*/ 317575 h 528823"/>
                      <a:gd name="connsiteX40" fmla="*/ 120712 w 172123"/>
                      <a:gd name="connsiteY40" fmla="*/ 299468 h 528823"/>
                      <a:gd name="connsiteX41" fmla="*/ 117695 w 172123"/>
                      <a:gd name="connsiteY41" fmla="*/ 287397 h 528823"/>
                      <a:gd name="connsiteX42" fmla="*/ 111659 w 172123"/>
                      <a:gd name="connsiteY42" fmla="*/ 278344 h 528823"/>
                      <a:gd name="connsiteX43" fmla="*/ 99588 w 172123"/>
                      <a:gd name="connsiteY43" fmla="*/ 242130 h 528823"/>
                      <a:gd name="connsiteX44" fmla="*/ 93552 w 172123"/>
                      <a:gd name="connsiteY44" fmla="*/ 224023 h 528823"/>
                      <a:gd name="connsiteX45" fmla="*/ 87516 w 172123"/>
                      <a:gd name="connsiteY45" fmla="*/ 214969 h 528823"/>
                      <a:gd name="connsiteX46" fmla="*/ 81481 w 172123"/>
                      <a:gd name="connsiteY46" fmla="*/ 196863 h 528823"/>
                      <a:gd name="connsiteX47" fmla="*/ 78463 w 172123"/>
                      <a:gd name="connsiteY47" fmla="*/ 187809 h 528823"/>
                      <a:gd name="connsiteX48" fmla="*/ 72427 w 172123"/>
                      <a:gd name="connsiteY48" fmla="*/ 178756 h 528823"/>
                      <a:gd name="connsiteX49" fmla="*/ 66392 w 172123"/>
                      <a:gd name="connsiteY49" fmla="*/ 157631 h 528823"/>
                      <a:gd name="connsiteX50" fmla="*/ 60356 w 172123"/>
                      <a:gd name="connsiteY50" fmla="*/ 130470 h 528823"/>
                      <a:gd name="connsiteX51" fmla="*/ 57338 w 172123"/>
                      <a:gd name="connsiteY51" fmla="*/ 103310 h 528823"/>
                      <a:gd name="connsiteX52" fmla="*/ 54320 w 172123"/>
                      <a:gd name="connsiteY52" fmla="*/ 73132 h 528823"/>
                      <a:gd name="connsiteX53" fmla="*/ 45267 w 172123"/>
                      <a:gd name="connsiteY53" fmla="*/ 39936 h 528823"/>
                      <a:gd name="connsiteX54" fmla="*/ 30178 w 172123"/>
                      <a:gd name="connsiteY54" fmla="*/ 704 h 52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2123" h="528823">
                        <a:moveTo>
                          <a:pt x="30178" y="704"/>
                        </a:moveTo>
                        <a:cubicBezTo>
                          <a:pt x="27160" y="-3320"/>
                          <a:pt x="28961" y="10990"/>
                          <a:pt x="27160" y="15793"/>
                        </a:cubicBezTo>
                        <a:cubicBezTo>
                          <a:pt x="25886" y="19189"/>
                          <a:pt x="22746" y="21603"/>
                          <a:pt x="21124" y="24847"/>
                        </a:cubicBezTo>
                        <a:cubicBezTo>
                          <a:pt x="19701" y="27692"/>
                          <a:pt x="19112" y="30882"/>
                          <a:pt x="18106" y="33900"/>
                        </a:cubicBezTo>
                        <a:cubicBezTo>
                          <a:pt x="17100" y="40942"/>
                          <a:pt x="16361" y="48027"/>
                          <a:pt x="15089" y="55025"/>
                        </a:cubicBezTo>
                        <a:cubicBezTo>
                          <a:pt x="14347" y="59106"/>
                          <a:pt x="12585" y="62981"/>
                          <a:pt x="12071" y="67096"/>
                        </a:cubicBezTo>
                        <a:cubicBezTo>
                          <a:pt x="5346" y="120892"/>
                          <a:pt x="13142" y="86954"/>
                          <a:pt x="6035" y="115381"/>
                        </a:cubicBezTo>
                        <a:cubicBezTo>
                          <a:pt x="5029" y="127452"/>
                          <a:pt x="4355" y="139556"/>
                          <a:pt x="3017" y="151595"/>
                        </a:cubicBezTo>
                        <a:cubicBezTo>
                          <a:pt x="2341" y="157676"/>
                          <a:pt x="0" y="163583"/>
                          <a:pt x="0" y="169702"/>
                        </a:cubicBezTo>
                        <a:cubicBezTo>
                          <a:pt x="0" y="180813"/>
                          <a:pt x="1549" y="191885"/>
                          <a:pt x="3017" y="202898"/>
                        </a:cubicBezTo>
                        <a:cubicBezTo>
                          <a:pt x="3565" y="207009"/>
                          <a:pt x="5135" y="210920"/>
                          <a:pt x="6035" y="214969"/>
                        </a:cubicBezTo>
                        <a:cubicBezTo>
                          <a:pt x="8498" y="226054"/>
                          <a:pt x="8915" y="231609"/>
                          <a:pt x="12071" y="242130"/>
                        </a:cubicBezTo>
                        <a:cubicBezTo>
                          <a:pt x="13899" y="248224"/>
                          <a:pt x="16094" y="254201"/>
                          <a:pt x="18106" y="260237"/>
                        </a:cubicBezTo>
                        <a:lnTo>
                          <a:pt x="30178" y="296451"/>
                        </a:lnTo>
                        <a:lnTo>
                          <a:pt x="39231" y="323611"/>
                        </a:lnTo>
                        <a:cubicBezTo>
                          <a:pt x="40237" y="326629"/>
                          <a:pt x="41477" y="329579"/>
                          <a:pt x="42249" y="332665"/>
                        </a:cubicBezTo>
                        <a:cubicBezTo>
                          <a:pt x="49826" y="362969"/>
                          <a:pt x="45664" y="348945"/>
                          <a:pt x="54320" y="374914"/>
                        </a:cubicBezTo>
                        <a:lnTo>
                          <a:pt x="57338" y="383967"/>
                        </a:lnTo>
                        <a:cubicBezTo>
                          <a:pt x="58344" y="386985"/>
                          <a:pt x="58591" y="390374"/>
                          <a:pt x="60356" y="393021"/>
                        </a:cubicBezTo>
                        <a:lnTo>
                          <a:pt x="78463" y="420181"/>
                        </a:lnTo>
                        <a:lnTo>
                          <a:pt x="84499" y="429235"/>
                        </a:lnTo>
                        <a:cubicBezTo>
                          <a:pt x="85505" y="432253"/>
                          <a:pt x="86094" y="435443"/>
                          <a:pt x="87516" y="438288"/>
                        </a:cubicBezTo>
                        <a:cubicBezTo>
                          <a:pt x="94892" y="453041"/>
                          <a:pt x="92777" y="441224"/>
                          <a:pt x="96570" y="456395"/>
                        </a:cubicBezTo>
                        <a:cubicBezTo>
                          <a:pt x="97814" y="461371"/>
                          <a:pt x="98344" y="466508"/>
                          <a:pt x="99588" y="471484"/>
                        </a:cubicBezTo>
                        <a:cubicBezTo>
                          <a:pt x="100359" y="474570"/>
                          <a:pt x="101834" y="477452"/>
                          <a:pt x="102605" y="480538"/>
                        </a:cubicBezTo>
                        <a:cubicBezTo>
                          <a:pt x="102810" y="481358"/>
                          <a:pt x="106132" y="501544"/>
                          <a:pt x="108641" y="504680"/>
                        </a:cubicBezTo>
                        <a:cubicBezTo>
                          <a:pt x="110907" y="507512"/>
                          <a:pt x="114677" y="508704"/>
                          <a:pt x="117695" y="510716"/>
                        </a:cubicBezTo>
                        <a:cubicBezTo>
                          <a:pt x="119707" y="513734"/>
                          <a:pt x="121166" y="517205"/>
                          <a:pt x="123730" y="519769"/>
                        </a:cubicBezTo>
                        <a:cubicBezTo>
                          <a:pt x="129580" y="525619"/>
                          <a:pt x="134474" y="526368"/>
                          <a:pt x="141837" y="528823"/>
                        </a:cubicBezTo>
                        <a:cubicBezTo>
                          <a:pt x="144855" y="527817"/>
                          <a:pt x="148407" y="527792"/>
                          <a:pt x="150891" y="525805"/>
                        </a:cubicBezTo>
                        <a:cubicBezTo>
                          <a:pt x="153723" y="523539"/>
                          <a:pt x="155497" y="520086"/>
                          <a:pt x="156926" y="516752"/>
                        </a:cubicBezTo>
                        <a:cubicBezTo>
                          <a:pt x="159701" y="510276"/>
                          <a:pt x="161810" y="491759"/>
                          <a:pt x="162962" y="486573"/>
                        </a:cubicBezTo>
                        <a:cubicBezTo>
                          <a:pt x="163652" y="483468"/>
                          <a:pt x="165106" y="480579"/>
                          <a:pt x="165980" y="477520"/>
                        </a:cubicBezTo>
                        <a:cubicBezTo>
                          <a:pt x="168823" y="467571"/>
                          <a:pt x="169940" y="460738"/>
                          <a:pt x="172015" y="450360"/>
                        </a:cubicBezTo>
                        <a:cubicBezTo>
                          <a:pt x="171839" y="447363"/>
                          <a:pt x="173853" y="405748"/>
                          <a:pt x="165980" y="390003"/>
                        </a:cubicBezTo>
                        <a:cubicBezTo>
                          <a:pt x="164358" y="386759"/>
                          <a:pt x="161956" y="383968"/>
                          <a:pt x="159944" y="380950"/>
                        </a:cubicBezTo>
                        <a:cubicBezTo>
                          <a:pt x="158938" y="377932"/>
                          <a:pt x="158471" y="374677"/>
                          <a:pt x="156926" y="371896"/>
                        </a:cubicBezTo>
                        <a:cubicBezTo>
                          <a:pt x="153403" y="365555"/>
                          <a:pt x="147149" y="360671"/>
                          <a:pt x="144855" y="353789"/>
                        </a:cubicBezTo>
                        <a:cubicBezTo>
                          <a:pt x="140690" y="341295"/>
                          <a:pt x="143601" y="347383"/>
                          <a:pt x="135801" y="335682"/>
                        </a:cubicBezTo>
                        <a:cubicBezTo>
                          <a:pt x="124804" y="302684"/>
                          <a:pt x="142340" y="352656"/>
                          <a:pt x="126748" y="317575"/>
                        </a:cubicBezTo>
                        <a:cubicBezTo>
                          <a:pt x="124164" y="311761"/>
                          <a:pt x="122255" y="305640"/>
                          <a:pt x="120712" y="299468"/>
                        </a:cubicBezTo>
                        <a:cubicBezTo>
                          <a:pt x="119706" y="295444"/>
                          <a:pt x="119329" y="291209"/>
                          <a:pt x="117695" y="287397"/>
                        </a:cubicBezTo>
                        <a:cubicBezTo>
                          <a:pt x="116266" y="284063"/>
                          <a:pt x="113671" y="281362"/>
                          <a:pt x="111659" y="278344"/>
                        </a:cubicBezTo>
                        <a:lnTo>
                          <a:pt x="99588" y="242130"/>
                        </a:lnTo>
                        <a:cubicBezTo>
                          <a:pt x="99588" y="242129"/>
                          <a:pt x="93553" y="224024"/>
                          <a:pt x="93552" y="224023"/>
                        </a:cubicBezTo>
                        <a:lnTo>
                          <a:pt x="87516" y="214969"/>
                        </a:lnTo>
                        <a:lnTo>
                          <a:pt x="81481" y="196863"/>
                        </a:lnTo>
                        <a:cubicBezTo>
                          <a:pt x="80475" y="193845"/>
                          <a:pt x="80228" y="190456"/>
                          <a:pt x="78463" y="187809"/>
                        </a:cubicBezTo>
                        <a:lnTo>
                          <a:pt x="72427" y="178756"/>
                        </a:lnTo>
                        <a:cubicBezTo>
                          <a:pt x="65191" y="157047"/>
                          <a:pt x="73970" y="184157"/>
                          <a:pt x="66392" y="157631"/>
                        </a:cubicBezTo>
                        <a:cubicBezTo>
                          <a:pt x="61510" y="140541"/>
                          <a:pt x="63761" y="156006"/>
                          <a:pt x="60356" y="130470"/>
                        </a:cubicBezTo>
                        <a:cubicBezTo>
                          <a:pt x="59152" y="121441"/>
                          <a:pt x="58292" y="112369"/>
                          <a:pt x="57338" y="103310"/>
                        </a:cubicBezTo>
                        <a:cubicBezTo>
                          <a:pt x="56280" y="93256"/>
                          <a:pt x="55656" y="83153"/>
                          <a:pt x="54320" y="73132"/>
                        </a:cubicBezTo>
                        <a:cubicBezTo>
                          <a:pt x="51338" y="50772"/>
                          <a:pt x="51331" y="64190"/>
                          <a:pt x="45267" y="39936"/>
                        </a:cubicBezTo>
                        <a:cubicBezTo>
                          <a:pt x="41703" y="25683"/>
                          <a:pt x="33196" y="4728"/>
                          <a:pt x="30178" y="70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56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8" name="フリーフォーム 277"/>
                  <p:cNvSpPr/>
                  <p:nvPr/>
                </p:nvSpPr>
                <p:spPr>
                  <a:xfrm>
                    <a:off x="6368195" y="2151655"/>
                    <a:ext cx="126748" cy="221740"/>
                  </a:xfrm>
                  <a:custGeom>
                    <a:avLst/>
                    <a:gdLst>
                      <a:gd name="connsiteX0" fmla="*/ 0 w 126748"/>
                      <a:gd name="connsiteY0" fmla="*/ 67831 h 221740"/>
                      <a:gd name="connsiteX1" fmla="*/ 3018 w 126748"/>
                      <a:gd name="connsiteY1" fmla="*/ 82920 h 221740"/>
                      <a:gd name="connsiteX2" fmla="*/ 12071 w 126748"/>
                      <a:gd name="connsiteY2" fmla="*/ 91974 h 221740"/>
                      <a:gd name="connsiteX3" fmla="*/ 24142 w 126748"/>
                      <a:gd name="connsiteY3" fmla="*/ 110081 h 221740"/>
                      <a:gd name="connsiteX4" fmla="*/ 27160 w 126748"/>
                      <a:gd name="connsiteY4" fmla="*/ 119134 h 221740"/>
                      <a:gd name="connsiteX5" fmla="*/ 39231 w 126748"/>
                      <a:gd name="connsiteY5" fmla="*/ 137241 h 221740"/>
                      <a:gd name="connsiteX6" fmla="*/ 51303 w 126748"/>
                      <a:gd name="connsiteY6" fmla="*/ 173455 h 221740"/>
                      <a:gd name="connsiteX7" fmla="*/ 54321 w 126748"/>
                      <a:gd name="connsiteY7" fmla="*/ 182508 h 221740"/>
                      <a:gd name="connsiteX8" fmla="*/ 60356 w 126748"/>
                      <a:gd name="connsiteY8" fmla="*/ 191562 h 221740"/>
                      <a:gd name="connsiteX9" fmla="*/ 72427 w 126748"/>
                      <a:gd name="connsiteY9" fmla="*/ 218722 h 221740"/>
                      <a:gd name="connsiteX10" fmla="*/ 81481 w 126748"/>
                      <a:gd name="connsiteY10" fmla="*/ 221740 h 221740"/>
                      <a:gd name="connsiteX11" fmla="*/ 96570 w 126748"/>
                      <a:gd name="connsiteY11" fmla="*/ 218722 h 221740"/>
                      <a:gd name="connsiteX12" fmla="*/ 111659 w 126748"/>
                      <a:gd name="connsiteY12" fmla="*/ 191562 h 221740"/>
                      <a:gd name="connsiteX13" fmla="*/ 114677 w 126748"/>
                      <a:gd name="connsiteY13" fmla="*/ 58778 h 221740"/>
                      <a:gd name="connsiteX14" fmla="*/ 117695 w 126748"/>
                      <a:gd name="connsiteY14" fmla="*/ 43689 h 221740"/>
                      <a:gd name="connsiteX15" fmla="*/ 123730 w 126748"/>
                      <a:gd name="connsiteY15" fmla="*/ 22564 h 221740"/>
                      <a:gd name="connsiteX16" fmla="*/ 126748 w 126748"/>
                      <a:gd name="connsiteY16" fmla="*/ 1439 h 221740"/>
                      <a:gd name="connsiteX17" fmla="*/ 120713 w 126748"/>
                      <a:gd name="connsiteY17" fmla="*/ 40671 h 221740"/>
                      <a:gd name="connsiteX18" fmla="*/ 114677 w 126748"/>
                      <a:gd name="connsiteY18" fmla="*/ 49724 h 221740"/>
                      <a:gd name="connsiteX19" fmla="*/ 96570 w 126748"/>
                      <a:gd name="connsiteY19" fmla="*/ 58778 h 221740"/>
                      <a:gd name="connsiteX20" fmla="*/ 90534 w 126748"/>
                      <a:gd name="connsiteY20" fmla="*/ 67831 h 221740"/>
                      <a:gd name="connsiteX21" fmla="*/ 75445 w 126748"/>
                      <a:gd name="connsiteY21" fmla="*/ 70849 h 221740"/>
                      <a:gd name="connsiteX22" fmla="*/ 30178 w 126748"/>
                      <a:gd name="connsiteY22" fmla="*/ 67831 h 221740"/>
                      <a:gd name="connsiteX23" fmla="*/ 0 w 126748"/>
                      <a:gd name="connsiteY23" fmla="*/ 67831 h 22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748" h="221740">
                        <a:moveTo>
                          <a:pt x="0" y="67831"/>
                        </a:moveTo>
                        <a:cubicBezTo>
                          <a:pt x="1006" y="72861"/>
                          <a:pt x="724" y="78332"/>
                          <a:pt x="3018" y="82920"/>
                        </a:cubicBezTo>
                        <a:cubicBezTo>
                          <a:pt x="4927" y="86737"/>
                          <a:pt x="9451" y="88605"/>
                          <a:pt x="12071" y="91974"/>
                        </a:cubicBezTo>
                        <a:cubicBezTo>
                          <a:pt x="16524" y="97700"/>
                          <a:pt x="21848" y="103199"/>
                          <a:pt x="24142" y="110081"/>
                        </a:cubicBezTo>
                        <a:cubicBezTo>
                          <a:pt x="25148" y="113099"/>
                          <a:pt x="25615" y="116353"/>
                          <a:pt x="27160" y="119134"/>
                        </a:cubicBezTo>
                        <a:cubicBezTo>
                          <a:pt x="30683" y="125475"/>
                          <a:pt x="36937" y="130359"/>
                          <a:pt x="39231" y="137241"/>
                        </a:cubicBezTo>
                        <a:lnTo>
                          <a:pt x="51303" y="173455"/>
                        </a:lnTo>
                        <a:cubicBezTo>
                          <a:pt x="52309" y="176473"/>
                          <a:pt x="52557" y="179861"/>
                          <a:pt x="54321" y="182508"/>
                        </a:cubicBezTo>
                        <a:cubicBezTo>
                          <a:pt x="56333" y="185526"/>
                          <a:pt x="58883" y="188248"/>
                          <a:pt x="60356" y="191562"/>
                        </a:cubicBezTo>
                        <a:cubicBezTo>
                          <a:pt x="63153" y="197855"/>
                          <a:pt x="65363" y="213071"/>
                          <a:pt x="72427" y="218722"/>
                        </a:cubicBezTo>
                        <a:cubicBezTo>
                          <a:pt x="74911" y="220709"/>
                          <a:pt x="78463" y="220734"/>
                          <a:pt x="81481" y="221740"/>
                        </a:cubicBezTo>
                        <a:cubicBezTo>
                          <a:pt x="86511" y="220734"/>
                          <a:pt x="92521" y="221871"/>
                          <a:pt x="96570" y="218722"/>
                        </a:cubicBezTo>
                        <a:cubicBezTo>
                          <a:pt x="105908" y="211459"/>
                          <a:pt x="108319" y="201581"/>
                          <a:pt x="111659" y="191562"/>
                        </a:cubicBezTo>
                        <a:cubicBezTo>
                          <a:pt x="112665" y="147301"/>
                          <a:pt x="112871" y="103014"/>
                          <a:pt x="114677" y="58778"/>
                        </a:cubicBezTo>
                        <a:cubicBezTo>
                          <a:pt x="114886" y="53653"/>
                          <a:pt x="116582" y="48696"/>
                          <a:pt x="117695" y="43689"/>
                        </a:cubicBezTo>
                        <a:cubicBezTo>
                          <a:pt x="120221" y="32322"/>
                          <a:pt x="120370" y="32645"/>
                          <a:pt x="123730" y="22564"/>
                        </a:cubicBezTo>
                        <a:cubicBezTo>
                          <a:pt x="124736" y="15522"/>
                          <a:pt x="126748" y="-5674"/>
                          <a:pt x="126748" y="1439"/>
                        </a:cubicBezTo>
                        <a:cubicBezTo>
                          <a:pt x="126748" y="8351"/>
                          <a:pt x="125877" y="30343"/>
                          <a:pt x="120713" y="40671"/>
                        </a:cubicBezTo>
                        <a:cubicBezTo>
                          <a:pt x="119091" y="43915"/>
                          <a:pt x="117242" y="47159"/>
                          <a:pt x="114677" y="49724"/>
                        </a:cubicBezTo>
                        <a:cubicBezTo>
                          <a:pt x="108826" y="55574"/>
                          <a:pt x="103934" y="56323"/>
                          <a:pt x="96570" y="58778"/>
                        </a:cubicBezTo>
                        <a:cubicBezTo>
                          <a:pt x="94558" y="61796"/>
                          <a:pt x="93683" y="66032"/>
                          <a:pt x="90534" y="67831"/>
                        </a:cubicBezTo>
                        <a:cubicBezTo>
                          <a:pt x="86080" y="70376"/>
                          <a:pt x="80574" y="70849"/>
                          <a:pt x="75445" y="70849"/>
                        </a:cubicBezTo>
                        <a:cubicBezTo>
                          <a:pt x="60323" y="70849"/>
                          <a:pt x="45267" y="68837"/>
                          <a:pt x="30178" y="67831"/>
                        </a:cubicBezTo>
                        <a:lnTo>
                          <a:pt x="0" y="67831"/>
                        </a:ln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9" name="フリーフォーム 278"/>
                  <p:cNvSpPr/>
                  <p:nvPr/>
                </p:nvSpPr>
                <p:spPr>
                  <a:xfrm>
                    <a:off x="6283684" y="2229244"/>
                    <a:ext cx="123742" cy="270962"/>
                  </a:xfrm>
                  <a:custGeom>
                    <a:avLst/>
                    <a:gdLst>
                      <a:gd name="connsiteX0" fmla="*/ 90546 w 123742"/>
                      <a:gd name="connsiteY0" fmla="*/ 2313 h 270962"/>
                      <a:gd name="connsiteX1" fmla="*/ 84511 w 123742"/>
                      <a:gd name="connsiteY1" fmla="*/ 56634 h 270962"/>
                      <a:gd name="connsiteX2" fmla="*/ 78475 w 123742"/>
                      <a:gd name="connsiteY2" fmla="*/ 80777 h 270962"/>
                      <a:gd name="connsiteX3" fmla="*/ 72439 w 123742"/>
                      <a:gd name="connsiteY3" fmla="*/ 113973 h 270962"/>
                      <a:gd name="connsiteX4" fmla="*/ 66404 w 123742"/>
                      <a:gd name="connsiteY4" fmla="*/ 123026 h 270962"/>
                      <a:gd name="connsiteX5" fmla="*/ 48297 w 123742"/>
                      <a:gd name="connsiteY5" fmla="*/ 135098 h 270962"/>
                      <a:gd name="connsiteX6" fmla="*/ 30190 w 123742"/>
                      <a:gd name="connsiteY6" fmla="*/ 144151 h 270962"/>
                      <a:gd name="connsiteX7" fmla="*/ 21136 w 123742"/>
                      <a:gd name="connsiteY7" fmla="*/ 153205 h 270962"/>
                      <a:gd name="connsiteX8" fmla="*/ 12083 w 123742"/>
                      <a:gd name="connsiteY8" fmla="*/ 156222 h 270962"/>
                      <a:gd name="connsiteX9" fmla="*/ 3030 w 123742"/>
                      <a:gd name="connsiteY9" fmla="*/ 162258 h 270962"/>
                      <a:gd name="connsiteX10" fmla="*/ 12 w 123742"/>
                      <a:gd name="connsiteY10" fmla="*/ 171311 h 270962"/>
                      <a:gd name="connsiteX11" fmla="*/ 9065 w 123742"/>
                      <a:gd name="connsiteY11" fmla="*/ 237704 h 270962"/>
                      <a:gd name="connsiteX12" fmla="*/ 12083 w 123742"/>
                      <a:gd name="connsiteY12" fmla="*/ 246757 h 270962"/>
                      <a:gd name="connsiteX13" fmla="*/ 18119 w 123742"/>
                      <a:gd name="connsiteY13" fmla="*/ 255810 h 270962"/>
                      <a:gd name="connsiteX14" fmla="*/ 21136 w 123742"/>
                      <a:gd name="connsiteY14" fmla="*/ 264864 h 270962"/>
                      <a:gd name="connsiteX15" fmla="*/ 30190 w 123742"/>
                      <a:gd name="connsiteY15" fmla="*/ 270900 h 270962"/>
                      <a:gd name="connsiteX16" fmla="*/ 48297 w 123742"/>
                      <a:gd name="connsiteY16" fmla="*/ 261846 h 270962"/>
                      <a:gd name="connsiteX17" fmla="*/ 72439 w 123742"/>
                      <a:gd name="connsiteY17" fmla="*/ 225632 h 270962"/>
                      <a:gd name="connsiteX18" fmla="*/ 78475 w 123742"/>
                      <a:gd name="connsiteY18" fmla="*/ 216579 h 270962"/>
                      <a:gd name="connsiteX19" fmla="*/ 87529 w 123742"/>
                      <a:gd name="connsiteY19" fmla="*/ 210543 h 270962"/>
                      <a:gd name="connsiteX20" fmla="*/ 102618 w 123742"/>
                      <a:gd name="connsiteY20" fmla="*/ 183383 h 270962"/>
                      <a:gd name="connsiteX21" fmla="*/ 108653 w 123742"/>
                      <a:gd name="connsiteY21" fmla="*/ 174329 h 270962"/>
                      <a:gd name="connsiteX22" fmla="*/ 114689 w 123742"/>
                      <a:gd name="connsiteY22" fmla="*/ 156222 h 270962"/>
                      <a:gd name="connsiteX23" fmla="*/ 117707 w 123742"/>
                      <a:gd name="connsiteY23" fmla="*/ 147169 h 270962"/>
                      <a:gd name="connsiteX24" fmla="*/ 123742 w 123742"/>
                      <a:gd name="connsiteY24" fmla="*/ 138115 h 270962"/>
                      <a:gd name="connsiteX25" fmla="*/ 90546 w 123742"/>
                      <a:gd name="connsiteY25" fmla="*/ 2313 h 27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742" h="270962">
                        <a:moveTo>
                          <a:pt x="90546" y="2313"/>
                        </a:moveTo>
                        <a:cubicBezTo>
                          <a:pt x="84008" y="-11267"/>
                          <a:pt x="88519" y="38598"/>
                          <a:pt x="84511" y="56634"/>
                        </a:cubicBezTo>
                        <a:cubicBezTo>
                          <a:pt x="78085" y="85550"/>
                          <a:pt x="84997" y="38390"/>
                          <a:pt x="78475" y="80777"/>
                        </a:cubicBezTo>
                        <a:cubicBezTo>
                          <a:pt x="77087" y="89795"/>
                          <a:pt x="77227" y="104396"/>
                          <a:pt x="72439" y="113973"/>
                        </a:cubicBezTo>
                        <a:cubicBezTo>
                          <a:pt x="70817" y="117217"/>
                          <a:pt x="69133" y="120638"/>
                          <a:pt x="66404" y="123026"/>
                        </a:cubicBezTo>
                        <a:cubicBezTo>
                          <a:pt x="60945" y="127803"/>
                          <a:pt x="54333" y="131074"/>
                          <a:pt x="48297" y="135098"/>
                        </a:cubicBezTo>
                        <a:cubicBezTo>
                          <a:pt x="36600" y="142896"/>
                          <a:pt x="42681" y="139987"/>
                          <a:pt x="30190" y="144151"/>
                        </a:cubicBezTo>
                        <a:cubicBezTo>
                          <a:pt x="27172" y="147169"/>
                          <a:pt x="24687" y="150838"/>
                          <a:pt x="21136" y="153205"/>
                        </a:cubicBezTo>
                        <a:cubicBezTo>
                          <a:pt x="18489" y="154969"/>
                          <a:pt x="14928" y="154799"/>
                          <a:pt x="12083" y="156222"/>
                        </a:cubicBezTo>
                        <a:cubicBezTo>
                          <a:pt x="8839" y="157844"/>
                          <a:pt x="6048" y="160246"/>
                          <a:pt x="3030" y="162258"/>
                        </a:cubicBezTo>
                        <a:cubicBezTo>
                          <a:pt x="2024" y="165276"/>
                          <a:pt x="12" y="168130"/>
                          <a:pt x="12" y="171311"/>
                        </a:cubicBezTo>
                        <a:cubicBezTo>
                          <a:pt x="12" y="215695"/>
                          <a:pt x="-722" y="208342"/>
                          <a:pt x="9065" y="237704"/>
                        </a:cubicBezTo>
                        <a:cubicBezTo>
                          <a:pt x="10071" y="240722"/>
                          <a:pt x="10318" y="244110"/>
                          <a:pt x="12083" y="246757"/>
                        </a:cubicBezTo>
                        <a:lnTo>
                          <a:pt x="18119" y="255810"/>
                        </a:lnTo>
                        <a:cubicBezTo>
                          <a:pt x="19125" y="258828"/>
                          <a:pt x="19149" y="262380"/>
                          <a:pt x="21136" y="264864"/>
                        </a:cubicBezTo>
                        <a:cubicBezTo>
                          <a:pt x="23402" y="267696"/>
                          <a:pt x="26612" y="270304"/>
                          <a:pt x="30190" y="270900"/>
                        </a:cubicBezTo>
                        <a:cubicBezTo>
                          <a:pt x="35187" y="271733"/>
                          <a:pt x="45145" y="263947"/>
                          <a:pt x="48297" y="261846"/>
                        </a:cubicBezTo>
                        <a:lnTo>
                          <a:pt x="72439" y="225632"/>
                        </a:lnTo>
                        <a:cubicBezTo>
                          <a:pt x="74451" y="222614"/>
                          <a:pt x="75457" y="218591"/>
                          <a:pt x="78475" y="216579"/>
                        </a:cubicBezTo>
                        <a:lnTo>
                          <a:pt x="87529" y="210543"/>
                        </a:lnTo>
                        <a:cubicBezTo>
                          <a:pt x="92840" y="194607"/>
                          <a:pt x="88781" y="204140"/>
                          <a:pt x="102618" y="183383"/>
                        </a:cubicBezTo>
                        <a:cubicBezTo>
                          <a:pt x="104630" y="180365"/>
                          <a:pt x="107506" y="177770"/>
                          <a:pt x="108653" y="174329"/>
                        </a:cubicBezTo>
                        <a:lnTo>
                          <a:pt x="114689" y="156222"/>
                        </a:lnTo>
                        <a:cubicBezTo>
                          <a:pt x="115695" y="153204"/>
                          <a:pt x="115943" y="149816"/>
                          <a:pt x="117707" y="147169"/>
                        </a:cubicBezTo>
                        <a:lnTo>
                          <a:pt x="123742" y="138115"/>
                        </a:lnTo>
                        <a:cubicBezTo>
                          <a:pt x="119292" y="75798"/>
                          <a:pt x="97084" y="15893"/>
                          <a:pt x="90546" y="2313"/>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0" name="フリーフォーム 279"/>
                  <p:cNvSpPr/>
                  <p:nvPr/>
                </p:nvSpPr>
                <p:spPr>
                  <a:xfrm>
                    <a:off x="6479215" y="1886688"/>
                    <a:ext cx="60996" cy="429368"/>
                  </a:xfrm>
                  <a:custGeom>
                    <a:avLst/>
                    <a:gdLst>
                      <a:gd name="connsiteX0" fmla="*/ 639 w 60996"/>
                      <a:gd name="connsiteY0" fmla="*/ 838 h 429368"/>
                      <a:gd name="connsiteX1" fmla="*/ 12710 w 60996"/>
                      <a:gd name="connsiteY1" fmla="*/ 15927 h 429368"/>
                      <a:gd name="connsiteX2" fmla="*/ 21764 w 60996"/>
                      <a:gd name="connsiteY2" fmla="*/ 21962 h 429368"/>
                      <a:gd name="connsiteX3" fmla="*/ 27800 w 60996"/>
                      <a:gd name="connsiteY3" fmla="*/ 49123 h 429368"/>
                      <a:gd name="connsiteX4" fmla="*/ 33835 w 60996"/>
                      <a:gd name="connsiteY4" fmla="*/ 67230 h 429368"/>
                      <a:gd name="connsiteX5" fmla="*/ 36853 w 60996"/>
                      <a:gd name="connsiteY5" fmla="*/ 76283 h 429368"/>
                      <a:gd name="connsiteX6" fmla="*/ 42889 w 60996"/>
                      <a:gd name="connsiteY6" fmla="*/ 85337 h 429368"/>
                      <a:gd name="connsiteX7" fmla="*/ 48924 w 60996"/>
                      <a:gd name="connsiteY7" fmla="*/ 103444 h 429368"/>
                      <a:gd name="connsiteX8" fmla="*/ 51942 w 60996"/>
                      <a:gd name="connsiteY8" fmla="*/ 112497 h 429368"/>
                      <a:gd name="connsiteX9" fmla="*/ 54960 w 60996"/>
                      <a:gd name="connsiteY9" fmla="*/ 130604 h 429368"/>
                      <a:gd name="connsiteX10" fmla="*/ 60996 w 60996"/>
                      <a:gd name="connsiteY10" fmla="*/ 178889 h 429368"/>
                      <a:gd name="connsiteX11" fmla="*/ 54960 w 60996"/>
                      <a:gd name="connsiteY11" fmla="*/ 296584 h 429368"/>
                      <a:gd name="connsiteX12" fmla="*/ 42889 w 60996"/>
                      <a:gd name="connsiteY12" fmla="*/ 338834 h 429368"/>
                      <a:gd name="connsiteX13" fmla="*/ 39871 w 60996"/>
                      <a:gd name="connsiteY13" fmla="*/ 347887 h 429368"/>
                      <a:gd name="connsiteX14" fmla="*/ 36853 w 60996"/>
                      <a:gd name="connsiteY14" fmla="*/ 356941 h 429368"/>
                      <a:gd name="connsiteX15" fmla="*/ 30817 w 60996"/>
                      <a:gd name="connsiteY15" fmla="*/ 365994 h 429368"/>
                      <a:gd name="connsiteX16" fmla="*/ 18746 w 60996"/>
                      <a:gd name="connsiteY16" fmla="*/ 402208 h 429368"/>
                      <a:gd name="connsiteX17" fmla="*/ 15728 w 60996"/>
                      <a:gd name="connsiteY17" fmla="*/ 411261 h 429368"/>
                      <a:gd name="connsiteX18" fmla="*/ 12710 w 60996"/>
                      <a:gd name="connsiteY18" fmla="*/ 420315 h 429368"/>
                      <a:gd name="connsiteX19" fmla="*/ 6675 w 60996"/>
                      <a:gd name="connsiteY19" fmla="*/ 429368 h 429368"/>
                      <a:gd name="connsiteX20" fmla="*/ 6675 w 60996"/>
                      <a:gd name="connsiteY20" fmla="*/ 332798 h 429368"/>
                      <a:gd name="connsiteX21" fmla="*/ 9693 w 60996"/>
                      <a:gd name="connsiteY21" fmla="*/ 305638 h 429368"/>
                      <a:gd name="connsiteX22" fmla="*/ 18746 w 60996"/>
                      <a:gd name="connsiteY22" fmla="*/ 178889 h 429368"/>
                      <a:gd name="connsiteX23" fmla="*/ 12710 w 60996"/>
                      <a:gd name="connsiteY23" fmla="*/ 79301 h 429368"/>
                      <a:gd name="connsiteX24" fmla="*/ 6675 w 60996"/>
                      <a:gd name="connsiteY24" fmla="*/ 55159 h 429368"/>
                      <a:gd name="connsiteX25" fmla="*/ 3657 w 60996"/>
                      <a:gd name="connsiteY25" fmla="*/ 43087 h 429368"/>
                      <a:gd name="connsiteX26" fmla="*/ 639 w 60996"/>
                      <a:gd name="connsiteY26" fmla="*/ 838 h 4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96" h="429368">
                        <a:moveTo>
                          <a:pt x="639" y="838"/>
                        </a:moveTo>
                        <a:cubicBezTo>
                          <a:pt x="2148" y="-3689"/>
                          <a:pt x="8155" y="11373"/>
                          <a:pt x="12710" y="15927"/>
                        </a:cubicBezTo>
                        <a:cubicBezTo>
                          <a:pt x="15275" y="18492"/>
                          <a:pt x="19498" y="19130"/>
                          <a:pt x="21764" y="21962"/>
                        </a:cubicBezTo>
                        <a:cubicBezTo>
                          <a:pt x="24904" y="25886"/>
                          <a:pt x="27747" y="48910"/>
                          <a:pt x="27800" y="49123"/>
                        </a:cubicBezTo>
                        <a:cubicBezTo>
                          <a:pt x="29343" y="55295"/>
                          <a:pt x="31823" y="61194"/>
                          <a:pt x="33835" y="67230"/>
                        </a:cubicBezTo>
                        <a:cubicBezTo>
                          <a:pt x="34841" y="70248"/>
                          <a:pt x="35089" y="73636"/>
                          <a:pt x="36853" y="76283"/>
                        </a:cubicBezTo>
                        <a:lnTo>
                          <a:pt x="42889" y="85337"/>
                        </a:lnTo>
                        <a:lnTo>
                          <a:pt x="48924" y="103444"/>
                        </a:lnTo>
                        <a:lnTo>
                          <a:pt x="51942" y="112497"/>
                        </a:lnTo>
                        <a:cubicBezTo>
                          <a:pt x="52948" y="118533"/>
                          <a:pt x="54284" y="124522"/>
                          <a:pt x="54960" y="130604"/>
                        </a:cubicBezTo>
                        <a:cubicBezTo>
                          <a:pt x="60340" y="179020"/>
                          <a:pt x="54349" y="152304"/>
                          <a:pt x="60996" y="178889"/>
                        </a:cubicBezTo>
                        <a:cubicBezTo>
                          <a:pt x="60559" y="191996"/>
                          <a:pt x="60443" y="265518"/>
                          <a:pt x="54960" y="296584"/>
                        </a:cubicBezTo>
                        <a:cubicBezTo>
                          <a:pt x="52119" y="312682"/>
                          <a:pt x="47913" y="323761"/>
                          <a:pt x="42889" y="338834"/>
                        </a:cubicBezTo>
                        <a:lnTo>
                          <a:pt x="39871" y="347887"/>
                        </a:lnTo>
                        <a:cubicBezTo>
                          <a:pt x="38865" y="350905"/>
                          <a:pt x="38618" y="354294"/>
                          <a:pt x="36853" y="356941"/>
                        </a:cubicBezTo>
                        <a:lnTo>
                          <a:pt x="30817" y="365994"/>
                        </a:lnTo>
                        <a:lnTo>
                          <a:pt x="18746" y="402208"/>
                        </a:lnTo>
                        <a:lnTo>
                          <a:pt x="15728" y="411261"/>
                        </a:lnTo>
                        <a:cubicBezTo>
                          <a:pt x="14722" y="414279"/>
                          <a:pt x="14475" y="417668"/>
                          <a:pt x="12710" y="420315"/>
                        </a:cubicBezTo>
                        <a:lnTo>
                          <a:pt x="6675" y="429368"/>
                        </a:lnTo>
                        <a:cubicBezTo>
                          <a:pt x="-5420" y="393088"/>
                          <a:pt x="2126" y="419229"/>
                          <a:pt x="6675" y="332798"/>
                        </a:cubicBezTo>
                        <a:cubicBezTo>
                          <a:pt x="7154" y="323702"/>
                          <a:pt x="8892" y="314712"/>
                          <a:pt x="9693" y="305638"/>
                        </a:cubicBezTo>
                        <a:cubicBezTo>
                          <a:pt x="15569" y="239043"/>
                          <a:pt x="15282" y="237773"/>
                          <a:pt x="18746" y="178889"/>
                        </a:cubicBezTo>
                        <a:cubicBezTo>
                          <a:pt x="18091" y="163170"/>
                          <a:pt x="17363" y="105668"/>
                          <a:pt x="12710" y="79301"/>
                        </a:cubicBezTo>
                        <a:cubicBezTo>
                          <a:pt x="11269" y="71132"/>
                          <a:pt x="8687" y="63206"/>
                          <a:pt x="6675" y="55159"/>
                        </a:cubicBezTo>
                        <a:cubicBezTo>
                          <a:pt x="5669" y="51135"/>
                          <a:pt x="4244" y="47193"/>
                          <a:pt x="3657" y="43087"/>
                        </a:cubicBezTo>
                        <a:cubicBezTo>
                          <a:pt x="354" y="19971"/>
                          <a:pt x="-870" y="5365"/>
                          <a:pt x="639" y="838"/>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1" name="フリーフォーム 280"/>
                  <p:cNvSpPr/>
                  <p:nvPr/>
                </p:nvSpPr>
                <p:spPr>
                  <a:xfrm>
                    <a:off x="6460813" y="2240611"/>
                    <a:ext cx="190316" cy="422495"/>
                  </a:xfrm>
                  <a:custGeom>
                    <a:avLst/>
                    <a:gdLst>
                      <a:gd name="connsiteX0" fmla="*/ 934 w 190316"/>
                      <a:gd name="connsiteY0" fmla="*/ 129766 h 422495"/>
                      <a:gd name="connsiteX1" fmla="*/ 3952 w 190316"/>
                      <a:gd name="connsiteY1" fmla="*/ 208230 h 422495"/>
                      <a:gd name="connsiteX2" fmla="*/ 9988 w 190316"/>
                      <a:gd name="connsiteY2" fmla="*/ 226337 h 422495"/>
                      <a:gd name="connsiteX3" fmla="*/ 13005 w 190316"/>
                      <a:gd name="connsiteY3" fmla="*/ 235390 h 422495"/>
                      <a:gd name="connsiteX4" fmla="*/ 16023 w 190316"/>
                      <a:gd name="connsiteY4" fmla="*/ 244443 h 422495"/>
                      <a:gd name="connsiteX5" fmla="*/ 22059 w 190316"/>
                      <a:gd name="connsiteY5" fmla="*/ 253497 h 422495"/>
                      <a:gd name="connsiteX6" fmla="*/ 28095 w 190316"/>
                      <a:gd name="connsiteY6" fmla="*/ 271604 h 422495"/>
                      <a:gd name="connsiteX7" fmla="*/ 34130 w 190316"/>
                      <a:gd name="connsiteY7" fmla="*/ 289711 h 422495"/>
                      <a:gd name="connsiteX8" fmla="*/ 37148 w 190316"/>
                      <a:gd name="connsiteY8" fmla="*/ 298764 h 422495"/>
                      <a:gd name="connsiteX9" fmla="*/ 49219 w 190316"/>
                      <a:gd name="connsiteY9" fmla="*/ 325925 h 422495"/>
                      <a:gd name="connsiteX10" fmla="*/ 52237 w 190316"/>
                      <a:gd name="connsiteY10" fmla="*/ 334978 h 422495"/>
                      <a:gd name="connsiteX11" fmla="*/ 61291 w 190316"/>
                      <a:gd name="connsiteY11" fmla="*/ 353085 h 422495"/>
                      <a:gd name="connsiteX12" fmla="*/ 79398 w 190316"/>
                      <a:gd name="connsiteY12" fmla="*/ 380245 h 422495"/>
                      <a:gd name="connsiteX13" fmla="*/ 97504 w 190316"/>
                      <a:gd name="connsiteY13" fmla="*/ 407406 h 422495"/>
                      <a:gd name="connsiteX14" fmla="*/ 103540 w 190316"/>
                      <a:gd name="connsiteY14" fmla="*/ 416459 h 422495"/>
                      <a:gd name="connsiteX15" fmla="*/ 112594 w 190316"/>
                      <a:gd name="connsiteY15" fmla="*/ 422495 h 422495"/>
                      <a:gd name="connsiteX16" fmla="*/ 142772 w 190316"/>
                      <a:gd name="connsiteY16" fmla="*/ 413441 h 422495"/>
                      <a:gd name="connsiteX17" fmla="*/ 160879 w 190316"/>
                      <a:gd name="connsiteY17" fmla="*/ 419477 h 422495"/>
                      <a:gd name="connsiteX18" fmla="*/ 169932 w 190316"/>
                      <a:gd name="connsiteY18" fmla="*/ 422495 h 422495"/>
                      <a:gd name="connsiteX19" fmla="*/ 178986 w 190316"/>
                      <a:gd name="connsiteY19" fmla="*/ 341014 h 422495"/>
                      <a:gd name="connsiteX20" fmla="*/ 175968 w 190316"/>
                      <a:gd name="connsiteY20" fmla="*/ 277639 h 422495"/>
                      <a:gd name="connsiteX21" fmla="*/ 172950 w 190316"/>
                      <a:gd name="connsiteY21" fmla="*/ 238408 h 422495"/>
                      <a:gd name="connsiteX22" fmla="*/ 169932 w 190316"/>
                      <a:gd name="connsiteY22" fmla="*/ 229354 h 422495"/>
                      <a:gd name="connsiteX23" fmla="*/ 163897 w 190316"/>
                      <a:gd name="connsiteY23" fmla="*/ 205212 h 422495"/>
                      <a:gd name="connsiteX24" fmla="*/ 154843 w 190316"/>
                      <a:gd name="connsiteY24" fmla="*/ 175034 h 422495"/>
                      <a:gd name="connsiteX25" fmla="*/ 151825 w 190316"/>
                      <a:gd name="connsiteY25" fmla="*/ 165980 h 422495"/>
                      <a:gd name="connsiteX26" fmla="*/ 148807 w 190316"/>
                      <a:gd name="connsiteY26" fmla="*/ 150891 h 422495"/>
                      <a:gd name="connsiteX27" fmla="*/ 139754 w 190316"/>
                      <a:gd name="connsiteY27" fmla="*/ 123731 h 422495"/>
                      <a:gd name="connsiteX28" fmla="*/ 136736 w 190316"/>
                      <a:gd name="connsiteY28" fmla="*/ 114677 h 422495"/>
                      <a:gd name="connsiteX29" fmla="*/ 130701 w 190316"/>
                      <a:gd name="connsiteY29" fmla="*/ 93552 h 422495"/>
                      <a:gd name="connsiteX30" fmla="*/ 118629 w 190316"/>
                      <a:gd name="connsiteY30" fmla="*/ 75445 h 422495"/>
                      <a:gd name="connsiteX31" fmla="*/ 112594 w 190316"/>
                      <a:gd name="connsiteY31" fmla="*/ 66392 h 422495"/>
                      <a:gd name="connsiteX32" fmla="*/ 100522 w 190316"/>
                      <a:gd name="connsiteY32" fmla="*/ 48285 h 422495"/>
                      <a:gd name="connsiteX33" fmla="*/ 91469 w 190316"/>
                      <a:gd name="connsiteY33" fmla="*/ 42249 h 422495"/>
                      <a:gd name="connsiteX34" fmla="*/ 73362 w 190316"/>
                      <a:gd name="connsiteY34" fmla="*/ 15089 h 422495"/>
                      <a:gd name="connsiteX35" fmla="*/ 67326 w 190316"/>
                      <a:gd name="connsiteY35" fmla="*/ 6036 h 422495"/>
                      <a:gd name="connsiteX36" fmla="*/ 58273 w 190316"/>
                      <a:gd name="connsiteY36" fmla="*/ 0 h 422495"/>
                      <a:gd name="connsiteX37" fmla="*/ 52237 w 190316"/>
                      <a:gd name="connsiteY37" fmla="*/ 18107 h 422495"/>
                      <a:gd name="connsiteX38" fmla="*/ 49219 w 190316"/>
                      <a:gd name="connsiteY38" fmla="*/ 27160 h 422495"/>
                      <a:gd name="connsiteX39" fmla="*/ 37148 w 190316"/>
                      <a:gd name="connsiteY39" fmla="*/ 45267 h 422495"/>
                      <a:gd name="connsiteX40" fmla="*/ 31112 w 190316"/>
                      <a:gd name="connsiteY40" fmla="*/ 54321 h 422495"/>
                      <a:gd name="connsiteX41" fmla="*/ 19041 w 190316"/>
                      <a:gd name="connsiteY41" fmla="*/ 81481 h 422495"/>
                      <a:gd name="connsiteX42" fmla="*/ 934 w 190316"/>
                      <a:gd name="connsiteY42" fmla="*/ 129766 h 42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0316" h="422495">
                        <a:moveTo>
                          <a:pt x="934" y="129766"/>
                        </a:moveTo>
                        <a:cubicBezTo>
                          <a:pt x="-1581" y="150891"/>
                          <a:pt x="1509" y="182170"/>
                          <a:pt x="3952" y="208230"/>
                        </a:cubicBezTo>
                        <a:cubicBezTo>
                          <a:pt x="4546" y="214564"/>
                          <a:pt x="7976" y="220301"/>
                          <a:pt x="9988" y="226337"/>
                        </a:cubicBezTo>
                        <a:lnTo>
                          <a:pt x="13005" y="235390"/>
                        </a:lnTo>
                        <a:cubicBezTo>
                          <a:pt x="14011" y="238408"/>
                          <a:pt x="14259" y="241796"/>
                          <a:pt x="16023" y="244443"/>
                        </a:cubicBezTo>
                        <a:cubicBezTo>
                          <a:pt x="18035" y="247461"/>
                          <a:pt x="20586" y="250182"/>
                          <a:pt x="22059" y="253497"/>
                        </a:cubicBezTo>
                        <a:cubicBezTo>
                          <a:pt x="24643" y="259311"/>
                          <a:pt x="26083" y="265568"/>
                          <a:pt x="28095" y="271604"/>
                        </a:cubicBezTo>
                        <a:lnTo>
                          <a:pt x="34130" y="289711"/>
                        </a:lnTo>
                        <a:cubicBezTo>
                          <a:pt x="35136" y="292729"/>
                          <a:pt x="35384" y="296117"/>
                          <a:pt x="37148" y="298764"/>
                        </a:cubicBezTo>
                        <a:cubicBezTo>
                          <a:pt x="46714" y="313112"/>
                          <a:pt x="42036" y="304375"/>
                          <a:pt x="49219" y="325925"/>
                        </a:cubicBezTo>
                        <a:cubicBezTo>
                          <a:pt x="50225" y="328943"/>
                          <a:pt x="50473" y="332331"/>
                          <a:pt x="52237" y="334978"/>
                        </a:cubicBezTo>
                        <a:cubicBezTo>
                          <a:pt x="79031" y="375169"/>
                          <a:pt x="40469" y="315606"/>
                          <a:pt x="61291" y="353085"/>
                        </a:cubicBezTo>
                        <a:cubicBezTo>
                          <a:pt x="61305" y="353110"/>
                          <a:pt x="76372" y="375706"/>
                          <a:pt x="79398" y="380245"/>
                        </a:cubicBezTo>
                        <a:lnTo>
                          <a:pt x="97504" y="407406"/>
                        </a:lnTo>
                        <a:cubicBezTo>
                          <a:pt x="99516" y="410424"/>
                          <a:pt x="100522" y="414447"/>
                          <a:pt x="103540" y="416459"/>
                        </a:cubicBezTo>
                        <a:lnTo>
                          <a:pt x="112594" y="422495"/>
                        </a:lnTo>
                        <a:cubicBezTo>
                          <a:pt x="132421" y="409277"/>
                          <a:pt x="124653" y="408006"/>
                          <a:pt x="142772" y="413441"/>
                        </a:cubicBezTo>
                        <a:cubicBezTo>
                          <a:pt x="148866" y="415269"/>
                          <a:pt x="154843" y="417465"/>
                          <a:pt x="160879" y="419477"/>
                        </a:cubicBezTo>
                        <a:lnTo>
                          <a:pt x="169932" y="422495"/>
                        </a:lnTo>
                        <a:cubicBezTo>
                          <a:pt x="207342" y="413142"/>
                          <a:pt x="182497" y="423538"/>
                          <a:pt x="178986" y="341014"/>
                        </a:cubicBezTo>
                        <a:cubicBezTo>
                          <a:pt x="178087" y="319884"/>
                          <a:pt x="177210" y="298751"/>
                          <a:pt x="175968" y="277639"/>
                        </a:cubicBezTo>
                        <a:cubicBezTo>
                          <a:pt x="175198" y="264546"/>
                          <a:pt x="174577" y="251422"/>
                          <a:pt x="172950" y="238408"/>
                        </a:cubicBezTo>
                        <a:cubicBezTo>
                          <a:pt x="172555" y="235251"/>
                          <a:pt x="170769" y="232423"/>
                          <a:pt x="169932" y="229354"/>
                        </a:cubicBezTo>
                        <a:cubicBezTo>
                          <a:pt x="167750" y="221351"/>
                          <a:pt x="165909" y="213259"/>
                          <a:pt x="163897" y="205212"/>
                        </a:cubicBezTo>
                        <a:cubicBezTo>
                          <a:pt x="159336" y="186969"/>
                          <a:pt x="162190" y="197074"/>
                          <a:pt x="154843" y="175034"/>
                        </a:cubicBezTo>
                        <a:cubicBezTo>
                          <a:pt x="153837" y="172016"/>
                          <a:pt x="152449" y="169099"/>
                          <a:pt x="151825" y="165980"/>
                        </a:cubicBezTo>
                        <a:cubicBezTo>
                          <a:pt x="150819" y="160950"/>
                          <a:pt x="150157" y="155840"/>
                          <a:pt x="148807" y="150891"/>
                        </a:cubicBezTo>
                        <a:cubicBezTo>
                          <a:pt x="148799" y="150863"/>
                          <a:pt x="141268" y="128272"/>
                          <a:pt x="139754" y="123731"/>
                        </a:cubicBezTo>
                        <a:cubicBezTo>
                          <a:pt x="138748" y="120713"/>
                          <a:pt x="137508" y="117763"/>
                          <a:pt x="136736" y="114677"/>
                        </a:cubicBezTo>
                        <a:cubicBezTo>
                          <a:pt x="136027" y="111843"/>
                          <a:pt x="132666" y="97089"/>
                          <a:pt x="130701" y="93552"/>
                        </a:cubicBezTo>
                        <a:cubicBezTo>
                          <a:pt x="127178" y="87211"/>
                          <a:pt x="122653" y="81481"/>
                          <a:pt x="118629" y="75445"/>
                        </a:cubicBezTo>
                        <a:lnTo>
                          <a:pt x="112594" y="66392"/>
                        </a:lnTo>
                        <a:cubicBezTo>
                          <a:pt x="112593" y="66391"/>
                          <a:pt x="100524" y="48286"/>
                          <a:pt x="100522" y="48285"/>
                        </a:cubicBezTo>
                        <a:lnTo>
                          <a:pt x="91469" y="42249"/>
                        </a:lnTo>
                        <a:lnTo>
                          <a:pt x="73362" y="15089"/>
                        </a:lnTo>
                        <a:cubicBezTo>
                          <a:pt x="71350" y="12071"/>
                          <a:pt x="70344" y="8048"/>
                          <a:pt x="67326" y="6036"/>
                        </a:cubicBezTo>
                        <a:lnTo>
                          <a:pt x="58273" y="0"/>
                        </a:lnTo>
                        <a:lnTo>
                          <a:pt x="52237" y="18107"/>
                        </a:lnTo>
                        <a:cubicBezTo>
                          <a:pt x="51231" y="21125"/>
                          <a:pt x="50983" y="24513"/>
                          <a:pt x="49219" y="27160"/>
                        </a:cubicBezTo>
                        <a:lnTo>
                          <a:pt x="37148" y="45267"/>
                        </a:lnTo>
                        <a:lnTo>
                          <a:pt x="31112" y="54321"/>
                        </a:lnTo>
                        <a:cubicBezTo>
                          <a:pt x="23930" y="75869"/>
                          <a:pt x="28606" y="67135"/>
                          <a:pt x="19041" y="81481"/>
                        </a:cubicBezTo>
                        <a:cubicBezTo>
                          <a:pt x="12687" y="100542"/>
                          <a:pt x="3449" y="108641"/>
                          <a:pt x="934" y="12976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2" name="フリーフォーム 281"/>
                  <p:cNvSpPr/>
                  <p:nvPr/>
                </p:nvSpPr>
                <p:spPr>
                  <a:xfrm>
                    <a:off x="6398373" y="2294932"/>
                    <a:ext cx="63932" cy="147873"/>
                  </a:xfrm>
                  <a:custGeom>
                    <a:avLst/>
                    <a:gdLst>
                      <a:gd name="connsiteX0" fmla="*/ 0 w 63932"/>
                      <a:gd name="connsiteY0" fmla="*/ 0 h 147873"/>
                      <a:gd name="connsiteX1" fmla="*/ 6036 w 63932"/>
                      <a:gd name="connsiteY1" fmla="*/ 15089 h 147873"/>
                      <a:gd name="connsiteX2" fmla="*/ 9053 w 63932"/>
                      <a:gd name="connsiteY2" fmla="*/ 72427 h 147873"/>
                      <a:gd name="connsiteX3" fmla="*/ 15089 w 63932"/>
                      <a:gd name="connsiteY3" fmla="*/ 90534 h 147873"/>
                      <a:gd name="connsiteX4" fmla="*/ 30178 w 63932"/>
                      <a:gd name="connsiteY4" fmla="*/ 117695 h 147873"/>
                      <a:gd name="connsiteX5" fmla="*/ 39232 w 63932"/>
                      <a:gd name="connsiteY5" fmla="*/ 126748 h 147873"/>
                      <a:gd name="connsiteX6" fmla="*/ 54321 w 63932"/>
                      <a:gd name="connsiteY6" fmla="*/ 138819 h 147873"/>
                      <a:gd name="connsiteX7" fmla="*/ 60356 w 63932"/>
                      <a:gd name="connsiteY7" fmla="*/ 147873 h 147873"/>
                      <a:gd name="connsiteX8" fmla="*/ 60356 w 63932"/>
                      <a:gd name="connsiteY8" fmla="*/ 129766 h 147873"/>
                      <a:gd name="connsiteX9" fmla="*/ 60356 w 63932"/>
                      <a:gd name="connsiteY9" fmla="*/ 84499 h 147873"/>
                      <a:gd name="connsiteX10" fmla="*/ 54321 w 63932"/>
                      <a:gd name="connsiteY10" fmla="*/ 75445 h 147873"/>
                      <a:gd name="connsiteX11" fmla="*/ 45267 w 63932"/>
                      <a:gd name="connsiteY11" fmla="*/ 72427 h 147873"/>
                      <a:gd name="connsiteX12" fmla="*/ 27160 w 63932"/>
                      <a:gd name="connsiteY12" fmla="*/ 60356 h 147873"/>
                      <a:gd name="connsiteX13" fmla="*/ 21125 w 63932"/>
                      <a:gd name="connsiteY13" fmla="*/ 42249 h 147873"/>
                      <a:gd name="connsiteX14" fmla="*/ 15089 w 63932"/>
                      <a:gd name="connsiteY14" fmla="*/ 24142 h 147873"/>
                      <a:gd name="connsiteX15" fmla="*/ 0 w 63932"/>
                      <a:gd name="connsiteY15" fmla="*/ 0 h 14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932" h="147873">
                        <a:moveTo>
                          <a:pt x="0" y="0"/>
                        </a:moveTo>
                        <a:cubicBezTo>
                          <a:pt x="2012" y="5030"/>
                          <a:pt x="5364" y="9714"/>
                          <a:pt x="6036" y="15089"/>
                        </a:cubicBezTo>
                        <a:cubicBezTo>
                          <a:pt x="8410" y="34080"/>
                          <a:pt x="6773" y="53424"/>
                          <a:pt x="9053" y="72427"/>
                        </a:cubicBezTo>
                        <a:cubicBezTo>
                          <a:pt x="9811" y="78744"/>
                          <a:pt x="13077" y="84498"/>
                          <a:pt x="15089" y="90534"/>
                        </a:cubicBezTo>
                        <a:cubicBezTo>
                          <a:pt x="18884" y="101918"/>
                          <a:pt x="19802" y="107320"/>
                          <a:pt x="30178" y="117695"/>
                        </a:cubicBezTo>
                        <a:cubicBezTo>
                          <a:pt x="33196" y="120713"/>
                          <a:pt x="36500" y="123469"/>
                          <a:pt x="39232" y="126748"/>
                        </a:cubicBezTo>
                        <a:cubicBezTo>
                          <a:pt x="49733" y="139349"/>
                          <a:pt x="39457" y="133866"/>
                          <a:pt x="54321" y="138819"/>
                        </a:cubicBezTo>
                        <a:cubicBezTo>
                          <a:pt x="56333" y="141837"/>
                          <a:pt x="56729" y="147873"/>
                          <a:pt x="60356" y="147873"/>
                        </a:cubicBezTo>
                        <a:cubicBezTo>
                          <a:pt x="68404" y="147873"/>
                          <a:pt x="60356" y="129766"/>
                          <a:pt x="60356" y="129766"/>
                        </a:cubicBezTo>
                        <a:cubicBezTo>
                          <a:pt x="61837" y="113477"/>
                          <a:pt x="66783" y="99496"/>
                          <a:pt x="60356" y="84499"/>
                        </a:cubicBezTo>
                        <a:cubicBezTo>
                          <a:pt x="58927" y="81165"/>
                          <a:pt x="57153" y="77711"/>
                          <a:pt x="54321" y="75445"/>
                        </a:cubicBezTo>
                        <a:cubicBezTo>
                          <a:pt x="51837" y="73458"/>
                          <a:pt x="48048" y="73972"/>
                          <a:pt x="45267" y="72427"/>
                        </a:cubicBezTo>
                        <a:cubicBezTo>
                          <a:pt x="38926" y="68904"/>
                          <a:pt x="27160" y="60356"/>
                          <a:pt x="27160" y="60356"/>
                        </a:cubicBezTo>
                        <a:lnTo>
                          <a:pt x="21125" y="42249"/>
                        </a:lnTo>
                        <a:cubicBezTo>
                          <a:pt x="21124" y="42247"/>
                          <a:pt x="15089" y="24143"/>
                          <a:pt x="15089" y="24142"/>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3" name="フリーフォーム 282"/>
                  <p:cNvSpPr/>
                  <p:nvPr/>
                </p:nvSpPr>
                <p:spPr>
                  <a:xfrm>
                    <a:off x="6371085" y="2370377"/>
                    <a:ext cx="196286" cy="328943"/>
                  </a:xfrm>
                  <a:custGeom>
                    <a:avLst/>
                    <a:gdLst>
                      <a:gd name="connsiteX0" fmla="*/ 128 w 196286"/>
                      <a:gd name="connsiteY0" fmla="*/ 66392 h 328943"/>
                      <a:gd name="connsiteX1" fmla="*/ 6163 w 196286"/>
                      <a:gd name="connsiteY1" fmla="*/ 81481 h 328943"/>
                      <a:gd name="connsiteX2" fmla="*/ 15217 w 196286"/>
                      <a:gd name="connsiteY2" fmla="*/ 108642 h 328943"/>
                      <a:gd name="connsiteX3" fmla="*/ 18234 w 196286"/>
                      <a:gd name="connsiteY3" fmla="*/ 117695 h 328943"/>
                      <a:gd name="connsiteX4" fmla="*/ 21252 w 196286"/>
                      <a:gd name="connsiteY4" fmla="*/ 126749 h 328943"/>
                      <a:gd name="connsiteX5" fmla="*/ 24270 w 196286"/>
                      <a:gd name="connsiteY5" fmla="*/ 190123 h 328943"/>
                      <a:gd name="connsiteX6" fmla="*/ 27288 w 196286"/>
                      <a:gd name="connsiteY6" fmla="*/ 199176 h 328943"/>
                      <a:gd name="connsiteX7" fmla="*/ 33324 w 196286"/>
                      <a:gd name="connsiteY7" fmla="*/ 208230 h 328943"/>
                      <a:gd name="connsiteX8" fmla="*/ 48413 w 196286"/>
                      <a:gd name="connsiteY8" fmla="*/ 235390 h 328943"/>
                      <a:gd name="connsiteX9" fmla="*/ 60484 w 196286"/>
                      <a:gd name="connsiteY9" fmla="*/ 253497 h 328943"/>
                      <a:gd name="connsiteX10" fmla="*/ 66520 w 196286"/>
                      <a:gd name="connsiteY10" fmla="*/ 262551 h 328943"/>
                      <a:gd name="connsiteX11" fmla="*/ 75573 w 196286"/>
                      <a:gd name="connsiteY11" fmla="*/ 268586 h 328943"/>
                      <a:gd name="connsiteX12" fmla="*/ 87644 w 196286"/>
                      <a:gd name="connsiteY12" fmla="*/ 283675 h 328943"/>
                      <a:gd name="connsiteX13" fmla="*/ 99716 w 196286"/>
                      <a:gd name="connsiteY13" fmla="*/ 301782 h 328943"/>
                      <a:gd name="connsiteX14" fmla="*/ 102733 w 196286"/>
                      <a:gd name="connsiteY14" fmla="*/ 310836 h 328943"/>
                      <a:gd name="connsiteX15" fmla="*/ 108769 w 196286"/>
                      <a:gd name="connsiteY15" fmla="*/ 319889 h 328943"/>
                      <a:gd name="connsiteX16" fmla="*/ 126876 w 196286"/>
                      <a:gd name="connsiteY16" fmla="*/ 328943 h 328943"/>
                      <a:gd name="connsiteX17" fmla="*/ 148001 w 196286"/>
                      <a:gd name="connsiteY17" fmla="*/ 322907 h 328943"/>
                      <a:gd name="connsiteX18" fmla="*/ 196286 w 196286"/>
                      <a:gd name="connsiteY18" fmla="*/ 316872 h 328943"/>
                      <a:gd name="connsiteX19" fmla="*/ 187232 w 196286"/>
                      <a:gd name="connsiteY19" fmla="*/ 277640 h 328943"/>
                      <a:gd name="connsiteX20" fmla="*/ 181197 w 196286"/>
                      <a:gd name="connsiteY20" fmla="*/ 268586 h 328943"/>
                      <a:gd name="connsiteX21" fmla="*/ 178179 w 196286"/>
                      <a:gd name="connsiteY21" fmla="*/ 259533 h 328943"/>
                      <a:gd name="connsiteX22" fmla="*/ 169126 w 196286"/>
                      <a:gd name="connsiteY22" fmla="*/ 253497 h 328943"/>
                      <a:gd name="connsiteX23" fmla="*/ 163090 w 196286"/>
                      <a:gd name="connsiteY23" fmla="*/ 244444 h 328943"/>
                      <a:gd name="connsiteX24" fmla="*/ 154036 w 196286"/>
                      <a:gd name="connsiteY24" fmla="*/ 235390 h 328943"/>
                      <a:gd name="connsiteX25" fmla="*/ 148001 w 196286"/>
                      <a:gd name="connsiteY25" fmla="*/ 217283 h 328943"/>
                      <a:gd name="connsiteX26" fmla="*/ 141965 w 196286"/>
                      <a:gd name="connsiteY26" fmla="*/ 208230 h 328943"/>
                      <a:gd name="connsiteX27" fmla="*/ 135930 w 196286"/>
                      <a:gd name="connsiteY27" fmla="*/ 190123 h 328943"/>
                      <a:gd name="connsiteX28" fmla="*/ 132912 w 196286"/>
                      <a:gd name="connsiteY28" fmla="*/ 175034 h 328943"/>
                      <a:gd name="connsiteX29" fmla="*/ 126876 w 196286"/>
                      <a:gd name="connsiteY29" fmla="*/ 156927 h 328943"/>
                      <a:gd name="connsiteX30" fmla="*/ 120840 w 196286"/>
                      <a:gd name="connsiteY30" fmla="*/ 123731 h 328943"/>
                      <a:gd name="connsiteX31" fmla="*/ 111787 w 196286"/>
                      <a:gd name="connsiteY31" fmla="*/ 96571 h 328943"/>
                      <a:gd name="connsiteX32" fmla="*/ 108769 w 196286"/>
                      <a:gd name="connsiteY32" fmla="*/ 87517 h 328943"/>
                      <a:gd name="connsiteX33" fmla="*/ 105751 w 196286"/>
                      <a:gd name="connsiteY33" fmla="*/ 78464 h 328943"/>
                      <a:gd name="connsiteX34" fmla="*/ 90662 w 196286"/>
                      <a:gd name="connsiteY34" fmla="*/ 51303 h 328943"/>
                      <a:gd name="connsiteX35" fmla="*/ 81609 w 196286"/>
                      <a:gd name="connsiteY35" fmla="*/ 45268 h 328943"/>
                      <a:gd name="connsiteX36" fmla="*/ 66520 w 196286"/>
                      <a:gd name="connsiteY36" fmla="*/ 33196 h 328943"/>
                      <a:gd name="connsiteX37" fmla="*/ 51431 w 196286"/>
                      <a:gd name="connsiteY37" fmla="*/ 21125 h 328943"/>
                      <a:gd name="connsiteX38" fmla="*/ 48413 w 196286"/>
                      <a:gd name="connsiteY38" fmla="*/ 12072 h 328943"/>
                      <a:gd name="connsiteX39" fmla="*/ 30306 w 196286"/>
                      <a:gd name="connsiteY39" fmla="*/ 0 h 328943"/>
                      <a:gd name="connsiteX40" fmla="*/ 12199 w 196286"/>
                      <a:gd name="connsiteY40" fmla="*/ 36214 h 328943"/>
                      <a:gd name="connsiteX41" fmla="*/ 128 w 196286"/>
                      <a:gd name="connsiteY41" fmla="*/ 66392 h 32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286" h="328943">
                        <a:moveTo>
                          <a:pt x="128" y="66392"/>
                        </a:moveTo>
                        <a:cubicBezTo>
                          <a:pt x="-878" y="73937"/>
                          <a:pt x="4312" y="76390"/>
                          <a:pt x="6163" y="81481"/>
                        </a:cubicBezTo>
                        <a:cubicBezTo>
                          <a:pt x="6164" y="81483"/>
                          <a:pt x="13708" y="104114"/>
                          <a:pt x="15217" y="108642"/>
                        </a:cubicBezTo>
                        <a:lnTo>
                          <a:pt x="18234" y="117695"/>
                        </a:lnTo>
                        <a:lnTo>
                          <a:pt x="21252" y="126749"/>
                        </a:lnTo>
                        <a:cubicBezTo>
                          <a:pt x="22258" y="147874"/>
                          <a:pt x="22514" y="169047"/>
                          <a:pt x="24270" y="190123"/>
                        </a:cubicBezTo>
                        <a:cubicBezTo>
                          <a:pt x="24534" y="193293"/>
                          <a:pt x="25865" y="196331"/>
                          <a:pt x="27288" y="199176"/>
                        </a:cubicBezTo>
                        <a:cubicBezTo>
                          <a:pt x="28910" y="202420"/>
                          <a:pt x="31312" y="205212"/>
                          <a:pt x="33324" y="208230"/>
                        </a:cubicBezTo>
                        <a:cubicBezTo>
                          <a:pt x="38635" y="224166"/>
                          <a:pt x="34576" y="214633"/>
                          <a:pt x="48413" y="235390"/>
                        </a:cubicBezTo>
                        <a:lnTo>
                          <a:pt x="60484" y="253497"/>
                        </a:lnTo>
                        <a:cubicBezTo>
                          <a:pt x="62496" y="256515"/>
                          <a:pt x="63502" y="260539"/>
                          <a:pt x="66520" y="262551"/>
                        </a:cubicBezTo>
                        <a:lnTo>
                          <a:pt x="75573" y="268586"/>
                        </a:lnTo>
                        <a:cubicBezTo>
                          <a:pt x="82369" y="288975"/>
                          <a:pt x="72944" y="266876"/>
                          <a:pt x="87644" y="283675"/>
                        </a:cubicBezTo>
                        <a:cubicBezTo>
                          <a:pt x="92421" y="289134"/>
                          <a:pt x="99716" y="301782"/>
                          <a:pt x="99716" y="301782"/>
                        </a:cubicBezTo>
                        <a:cubicBezTo>
                          <a:pt x="100722" y="304800"/>
                          <a:pt x="101310" y="307991"/>
                          <a:pt x="102733" y="310836"/>
                        </a:cubicBezTo>
                        <a:cubicBezTo>
                          <a:pt x="104355" y="314080"/>
                          <a:pt x="106204" y="317324"/>
                          <a:pt x="108769" y="319889"/>
                        </a:cubicBezTo>
                        <a:cubicBezTo>
                          <a:pt x="114620" y="325739"/>
                          <a:pt x="119512" y="326488"/>
                          <a:pt x="126876" y="328943"/>
                        </a:cubicBezTo>
                        <a:cubicBezTo>
                          <a:pt x="134632" y="326358"/>
                          <a:pt x="139666" y="324423"/>
                          <a:pt x="148001" y="322907"/>
                        </a:cubicBezTo>
                        <a:cubicBezTo>
                          <a:pt x="161542" y="320445"/>
                          <a:pt x="183316" y="318313"/>
                          <a:pt x="196286" y="316872"/>
                        </a:cubicBezTo>
                        <a:cubicBezTo>
                          <a:pt x="194894" y="307130"/>
                          <a:pt x="193258" y="286681"/>
                          <a:pt x="187232" y="277640"/>
                        </a:cubicBezTo>
                        <a:cubicBezTo>
                          <a:pt x="185220" y="274622"/>
                          <a:pt x="182819" y="271830"/>
                          <a:pt x="181197" y="268586"/>
                        </a:cubicBezTo>
                        <a:cubicBezTo>
                          <a:pt x="179775" y="265741"/>
                          <a:pt x="180166" y="262017"/>
                          <a:pt x="178179" y="259533"/>
                        </a:cubicBezTo>
                        <a:cubicBezTo>
                          <a:pt x="175913" y="256701"/>
                          <a:pt x="172144" y="255509"/>
                          <a:pt x="169126" y="253497"/>
                        </a:cubicBezTo>
                        <a:cubicBezTo>
                          <a:pt x="167114" y="250479"/>
                          <a:pt x="165412" y="247230"/>
                          <a:pt x="163090" y="244444"/>
                        </a:cubicBezTo>
                        <a:cubicBezTo>
                          <a:pt x="160358" y="241165"/>
                          <a:pt x="156109" y="239121"/>
                          <a:pt x="154036" y="235390"/>
                        </a:cubicBezTo>
                        <a:cubicBezTo>
                          <a:pt x="150946" y="229829"/>
                          <a:pt x="151530" y="222576"/>
                          <a:pt x="148001" y="217283"/>
                        </a:cubicBezTo>
                        <a:lnTo>
                          <a:pt x="141965" y="208230"/>
                        </a:lnTo>
                        <a:cubicBezTo>
                          <a:pt x="139953" y="202194"/>
                          <a:pt x="137178" y="196362"/>
                          <a:pt x="135930" y="190123"/>
                        </a:cubicBezTo>
                        <a:cubicBezTo>
                          <a:pt x="134924" y="185093"/>
                          <a:pt x="134262" y="179983"/>
                          <a:pt x="132912" y="175034"/>
                        </a:cubicBezTo>
                        <a:cubicBezTo>
                          <a:pt x="131238" y="168896"/>
                          <a:pt x="126876" y="156927"/>
                          <a:pt x="126876" y="156927"/>
                        </a:cubicBezTo>
                        <a:cubicBezTo>
                          <a:pt x="125890" y="151009"/>
                          <a:pt x="122648" y="130361"/>
                          <a:pt x="120840" y="123731"/>
                        </a:cubicBezTo>
                        <a:cubicBezTo>
                          <a:pt x="120832" y="123703"/>
                          <a:pt x="113301" y="101112"/>
                          <a:pt x="111787" y="96571"/>
                        </a:cubicBezTo>
                        <a:lnTo>
                          <a:pt x="108769" y="87517"/>
                        </a:lnTo>
                        <a:lnTo>
                          <a:pt x="105751" y="78464"/>
                        </a:lnTo>
                        <a:cubicBezTo>
                          <a:pt x="102606" y="69030"/>
                          <a:pt x="99556" y="57232"/>
                          <a:pt x="90662" y="51303"/>
                        </a:cubicBezTo>
                        <a:lnTo>
                          <a:pt x="81609" y="45268"/>
                        </a:lnTo>
                        <a:cubicBezTo>
                          <a:pt x="64312" y="19322"/>
                          <a:pt x="87342" y="49854"/>
                          <a:pt x="66520" y="33196"/>
                        </a:cubicBezTo>
                        <a:cubicBezTo>
                          <a:pt x="47020" y="17596"/>
                          <a:pt x="74186" y="28711"/>
                          <a:pt x="51431" y="21125"/>
                        </a:cubicBezTo>
                        <a:cubicBezTo>
                          <a:pt x="50425" y="18107"/>
                          <a:pt x="50662" y="14321"/>
                          <a:pt x="48413" y="12072"/>
                        </a:cubicBezTo>
                        <a:cubicBezTo>
                          <a:pt x="43284" y="6943"/>
                          <a:pt x="30306" y="0"/>
                          <a:pt x="30306" y="0"/>
                        </a:cubicBezTo>
                        <a:cubicBezTo>
                          <a:pt x="21976" y="24988"/>
                          <a:pt x="27799" y="12814"/>
                          <a:pt x="12199" y="36214"/>
                        </a:cubicBezTo>
                        <a:cubicBezTo>
                          <a:pt x="5605" y="46105"/>
                          <a:pt x="1134" y="58847"/>
                          <a:pt x="128" y="66392"/>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4" name="フリーフォーム 283"/>
                  <p:cNvSpPr/>
                  <p:nvPr/>
                </p:nvSpPr>
                <p:spPr>
                  <a:xfrm>
                    <a:off x="6489321" y="2678195"/>
                    <a:ext cx="124107" cy="241533"/>
                  </a:xfrm>
                  <a:custGeom>
                    <a:avLst/>
                    <a:gdLst>
                      <a:gd name="connsiteX0" fmla="*/ 2604 w 124107"/>
                      <a:gd name="connsiteY0" fmla="*/ 18107 h 241533"/>
                      <a:gd name="connsiteX1" fmla="*/ 8640 w 124107"/>
                      <a:gd name="connsiteY1" fmla="*/ 33196 h 241533"/>
                      <a:gd name="connsiteX2" fmla="*/ 20711 w 124107"/>
                      <a:gd name="connsiteY2" fmla="*/ 51303 h 241533"/>
                      <a:gd name="connsiteX3" fmla="*/ 35800 w 124107"/>
                      <a:gd name="connsiteY3" fmla="*/ 75446 h 241533"/>
                      <a:gd name="connsiteX4" fmla="*/ 47872 w 124107"/>
                      <a:gd name="connsiteY4" fmla="*/ 102606 h 241533"/>
                      <a:gd name="connsiteX5" fmla="*/ 53907 w 124107"/>
                      <a:gd name="connsiteY5" fmla="*/ 123731 h 241533"/>
                      <a:gd name="connsiteX6" fmla="*/ 56925 w 124107"/>
                      <a:gd name="connsiteY6" fmla="*/ 132784 h 241533"/>
                      <a:gd name="connsiteX7" fmla="*/ 62961 w 124107"/>
                      <a:gd name="connsiteY7" fmla="*/ 156927 h 241533"/>
                      <a:gd name="connsiteX8" fmla="*/ 65979 w 124107"/>
                      <a:gd name="connsiteY8" fmla="*/ 175034 h 241533"/>
                      <a:gd name="connsiteX9" fmla="*/ 72014 w 124107"/>
                      <a:gd name="connsiteY9" fmla="*/ 193141 h 241533"/>
                      <a:gd name="connsiteX10" fmla="*/ 78050 w 124107"/>
                      <a:gd name="connsiteY10" fmla="*/ 202194 h 241533"/>
                      <a:gd name="connsiteX11" fmla="*/ 84086 w 124107"/>
                      <a:gd name="connsiteY11" fmla="*/ 220301 h 241533"/>
                      <a:gd name="connsiteX12" fmla="*/ 87103 w 124107"/>
                      <a:gd name="connsiteY12" fmla="*/ 229354 h 241533"/>
                      <a:gd name="connsiteX13" fmla="*/ 105210 w 124107"/>
                      <a:gd name="connsiteY13" fmla="*/ 241426 h 241533"/>
                      <a:gd name="connsiteX14" fmla="*/ 123317 w 124107"/>
                      <a:gd name="connsiteY14" fmla="*/ 238408 h 241533"/>
                      <a:gd name="connsiteX15" fmla="*/ 117282 w 124107"/>
                      <a:gd name="connsiteY15" fmla="*/ 220301 h 241533"/>
                      <a:gd name="connsiteX16" fmla="*/ 114264 w 124107"/>
                      <a:gd name="connsiteY16" fmla="*/ 211248 h 241533"/>
                      <a:gd name="connsiteX17" fmla="*/ 111246 w 124107"/>
                      <a:gd name="connsiteY17" fmla="*/ 196158 h 241533"/>
                      <a:gd name="connsiteX18" fmla="*/ 108228 w 124107"/>
                      <a:gd name="connsiteY18" fmla="*/ 178052 h 241533"/>
                      <a:gd name="connsiteX19" fmla="*/ 105210 w 124107"/>
                      <a:gd name="connsiteY19" fmla="*/ 168998 h 241533"/>
                      <a:gd name="connsiteX20" fmla="*/ 96157 w 124107"/>
                      <a:gd name="connsiteY20" fmla="*/ 129766 h 241533"/>
                      <a:gd name="connsiteX21" fmla="*/ 90121 w 124107"/>
                      <a:gd name="connsiteY21" fmla="*/ 120713 h 241533"/>
                      <a:gd name="connsiteX22" fmla="*/ 81068 w 124107"/>
                      <a:gd name="connsiteY22" fmla="*/ 93553 h 241533"/>
                      <a:gd name="connsiteX23" fmla="*/ 78050 w 124107"/>
                      <a:gd name="connsiteY23" fmla="*/ 84499 h 241533"/>
                      <a:gd name="connsiteX24" fmla="*/ 72014 w 124107"/>
                      <a:gd name="connsiteY24" fmla="*/ 45267 h 241533"/>
                      <a:gd name="connsiteX25" fmla="*/ 65979 w 124107"/>
                      <a:gd name="connsiteY25" fmla="*/ 27160 h 241533"/>
                      <a:gd name="connsiteX26" fmla="*/ 59943 w 124107"/>
                      <a:gd name="connsiteY26" fmla="*/ 18107 h 241533"/>
                      <a:gd name="connsiteX27" fmla="*/ 53907 w 124107"/>
                      <a:gd name="connsiteY27" fmla="*/ 0 h 241533"/>
                      <a:gd name="connsiteX28" fmla="*/ 2604 w 124107"/>
                      <a:gd name="connsiteY28" fmla="*/ 18107 h 2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107" h="241533">
                        <a:moveTo>
                          <a:pt x="2604" y="18107"/>
                        </a:moveTo>
                        <a:cubicBezTo>
                          <a:pt x="-4940" y="23640"/>
                          <a:pt x="6046" y="28440"/>
                          <a:pt x="8640" y="33196"/>
                        </a:cubicBezTo>
                        <a:cubicBezTo>
                          <a:pt x="12114" y="39564"/>
                          <a:pt x="18417" y="44421"/>
                          <a:pt x="20711" y="51303"/>
                        </a:cubicBezTo>
                        <a:cubicBezTo>
                          <a:pt x="27894" y="72851"/>
                          <a:pt x="21454" y="65881"/>
                          <a:pt x="35800" y="75446"/>
                        </a:cubicBezTo>
                        <a:cubicBezTo>
                          <a:pt x="51371" y="122157"/>
                          <a:pt x="33525" y="73915"/>
                          <a:pt x="47872" y="102606"/>
                        </a:cubicBezTo>
                        <a:cubicBezTo>
                          <a:pt x="50287" y="107435"/>
                          <a:pt x="52616" y="119212"/>
                          <a:pt x="53907" y="123731"/>
                        </a:cubicBezTo>
                        <a:cubicBezTo>
                          <a:pt x="54781" y="126790"/>
                          <a:pt x="56088" y="129715"/>
                          <a:pt x="56925" y="132784"/>
                        </a:cubicBezTo>
                        <a:cubicBezTo>
                          <a:pt x="59108" y="140787"/>
                          <a:pt x="61597" y="148745"/>
                          <a:pt x="62961" y="156927"/>
                        </a:cubicBezTo>
                        <a:cubicBezTo>
                          <a:pt x="63967" y="162963"/>
                          <a:pt x="64495" y="169098"/>
                          <a:pt x="65979" y="175034"/>
                        </a:cubicBezTo>
                        <a:cubicBezTo>
                          <a:pt x="67522" y="181206"/>
                          <a:pt x="68485" y="187848"/>
                          <a:pt x="72014" y="193141"/>
                        </a:cubicBezTo>
                        <a:lnTo>
                          <a:pt x="78050" y="202194"/>
                        </a:lnTo>
                        <a:lnTo>
                          <a:pt x="84086" y="220301"/>
                        </a:lnTo>
                        <a:cubicBezTo>
                          <a:pt x="85092" y="223319"/>
                          <a:pt x="84456" y="227590"/>
                          <a:pt x="87103" y="229354"/>
                        </a:cubicBezTo>
                        <a:lnTo>
                          <a:pt x="105210" y="241426"/>
                        </a:lnTo>
                        <a:cubicBezTo>
                          <a:pt x="111246" y="240420"/>
                          <a:pt x="120281" y="243721"/>
                          <a:pt x="123317" y="238408"/>
                        </a:cubicBezTo>
                        <a:cubicBezTo>
                          <a:pt x="126474" y="232884"/>
                          <a:pt x="119294" y="226337"/>
                          <a:pt x="117282" y="220301"/>
                        </a:cubicBezTo>
                        <a:cubicBezTo>
                          <a:pt x="116276" y="217283"/>
                          <a:pt x="114888" y="214367"/>
                          <a:pt x="114264" y="211248"/>
                        </a:cubicBezTo>
                        <a:cubicBezTo>
                          <a:pt x="113258" y="206218"/>
                          <a:pt x="112164" y="201205"/>
                          <a:pt x="111246" y="196158"/>
                        </a:cubicBezTo>
                        <a:cubicBezTo>
                          <a:pt x="110151" y="190138"/>
                          <a:pt x="109555" y="184025"/>
                          <a:pt x="108228" y="178052"/>
                        </a:cubicBezTo>
                        <a:cubicBezTo>
                          <a:pt x="107538" y="174947"/>
                          <a:pt x="106216" y="172016"/>
                          <a:pt x="105210" y="168998"/>
                        </a:cubicBezTo>
                        <a:cubicBezTo>
                          <a:pt x="103819" y="159258"/>
                          <a:pt x="102184" y="138805"/>
                          <a:pt x="96157" y="129766"/>
                        </a:cubicBezTo>
                        <a:lnTo>
                          <a:pt x="90121" y="120713"/>
                        </a:lnTo>
                        <a:lnTo>
                          <a:pt x="81068" y="93553"/>
                        </a:lnTo>
                        <a:lnTo>
                          <a:pt x="78050" y="84499"/>
                        </a:lnTo>
                        <a:cubicBezTo>
                          <a:pt x="76637" y="73198"/>
                          <a:pt x="75205" y="56968"/>
                          <a:pt x="72014" y="45267"/>
                        </a:cubicBezTo>
                        <a:cubicBezTo>
                          <a:pt x="70340" y="39129"/>
                          <a:pt x="69508" y="32453"/>
                          <a:pt x="65979" y="27160"/>
                        </a:cubicBezTo>
                        <a:cubicBezTo>
                          <a:pt x="63967" y="24142"/>
                          <a:pt x="61416" y="21421"/>
                          <a:pt x="59943" y="18107"/>
                        </a:cubicBezTo>
                        <a:cubicBezTo>
                          <a:pt x="57359" y="12293"/>
                          <a:pt x="53907" y="0"/>
                          <a:pt x="53907" y="0"/>
                        </a:cubicBezTo>
                        <a:cubicBezTo>
                          <a:pt x="35859" y="3610"/>
                          <a:pt x="10148" y="12574"/>
                          <a:pt x="2604" y="1810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5" name="フリーフォーム 284"/>
                  <p:cNvSpPr/>
                  <p:nvPr/>
                </p:nvSpPr>
                <p:spPr>
                  <a:xfrm>
                    <a:off x="6552177" y="2669102"/>
                    <a:ext cx="90639" cy="249106"/>
                  </a:xfrm>
                  <a:custGeom>
                    <a:avLst/>
                    <a:gdLst>
                      <a:gd name="connsiteX0" fmla="*/ 105 w 90639"/>
                      <a:gd name="connsiteY0" fmla="*/ 9093 h 249106"/>
                      <a:gd name="connsiteX1" fmla="*/ 15194 w 90639"/>
                      <a:gd name="connsiteY1" fmla="*/ 40 h 249106"/>
                      <a:gd name="connsiteX2" fmla="*/ 24247 w 90639"/>
                      <a:gd name="connsiteY2" fmla="*/ 6075 h 249106"/>
                      <a:gd name="connsiteX3" fmla="*/ 30283 w 90639"/>
                      <a:gd name="connsiteY3" fmla="*/ 24182 h 249106"/>
                      <a:gd name="connsiteX4" fmla="*/ 36319 w 90639"/>
                      <a:gd name="connsiteY4" fmla="*/ 33236 h 249106"/>
                      <a:gd name="connsiteX5" fmla="*/ 42354 w 90639"/>
                      <a:gd name="connsiteY5" fmla="*/ 57378 h 249106"/>
                      <a:gd name="connsiteX6" fmla="*/ 48390 w 90639"/>
                      <a:gd name="connsiteY6" fmla="*/ 75485 h 249106"/>
                      <a:gd name="connsiteX7" fmla="*/ 54426 w 90639"/>
                      <a:gd name="connsiteY7" fmla="*/ 102646 h 249106"/>
                      <a:gd name="connsiteX8" fmla="*/ 60461 w 90639"/>
                      <a:gd name="connsiteY8" fmla="*/ 120752 h 249106"/>
                      <a:gd name="connsiteX9" fmla="*/ 66497 w 90639"/>
                      <a:gd name="connsiteY9" fmla="*/ 141877 h 249106"/>
                      <a:gd name="connsiteX10" fmla="*/ 72533 w 90639"/>
                      <a:gd name="connsiteY10" fmla="*/ 159984 h 249106"/>
                      <a:gd name="connsiteX11" fmla="*/ 75550 w 90639"/>
                      <a:gd name="connsiteY11" fmla="*/ 169038 h 249106"/>
                      <a:gd name="connsiteX12" fmla="*/ 81586 w 90639"/>
                      <a:gd name="connsiteY12" fmla="*/ 205251 h 249106"/>
                      <a:gd name="connsiteX13" fmla="*/ 84604 w 90639"/>
                      <a:gd name="connsiteY13" fmla="*/ 214305 h 249106"/>
                      <a:gd name="connsiteX14" fmla="*/ 90639 w 90639"/>
                      <a:gd name="connsiteY14" fmla="*/ 241465 h 249106"/>
                      <a:gd name="connsiteX15" fmla="*/ 72533 w 90639"/>
                      <a:gd name="connsiteY15" fmla="*/ 247501 h 249106"/>
                      <a:gd name="connsiteX16" fmla="*/ 66497 w 90639"/>
                      <a:gd name="connsiteY16" fmla="*/ 238447 h 249106"/>
                      <a:gd name="connsiteX17" fmla="*/ 60461 w 90639"/>
                      <a:gd name="connsiteY17" fmla="*/ 214305 h 249106"/>
                      <a:gd name="connsiteX18" fmla="*/ 54426 w 90639"/>
                      <a:gd name="connsiteY18" fmla="*/ 193180 h 249106"/>
                      <a:gd name="connsiteX19" fmla="*/ 51408 w 90639"/>
                      <a:gd name="connsiteY19" fmla="*/ 175073 h 249106"/>
                      <a:gd name="connsiteX20" fmla="*/ 45372 w 90639"/>
                      <a:gd name="connsiteY20" fmla="*/ 156966 h 249106"/>
                      <a:gd name="connsiteX21" fmla="*/ 42354 w 90639"/>
                      <a:gd name="connsiteY21" fmla="*/ 147913 h 249106"/>
                      <a:gd name="connsiteX22" fmla="*/ 36319 w 90639"/>
                      <a:gd name="connsiteY22" fmla="*/ 123770 h 249106"/>
                      <a:gd name="connsiteX23" fmla="*/ 33301 w 90639"/>
                      <a:gd name="connsiteY23" fmla="*/ 114717 h 249106"/>
                      <a:gd name="connsiteX24" fmla="*/ 27265 w 90639"/>
                      <a:gd name="connsiteY24" fmla="*/ 81521 h 249106"/>
                      <a:gd name="connsiteX25" fmla="*/ 24247 w 90639"/>
                      <a:gd name="connsiteY25" fmla="*/ 66432 h 249106"/>
                      <a:gd name="connsiteX26" fmla="*/ 18212 w 90639"/>
                      <a:gd name="connsiteY26" fmla="*/ 48325 h 249106"/>
                      <a:gd name="connsiteX27" fmla="*/ 15194 w 90639"/>
                      <a:gd name="connsiteY27" fmla="*/ 39271 h 249106"/>
                      <a:gd name="connsiteX28" fmla="*/ 9158 w 90639"/>
                      <a:gd name="connsiteY28" fmla="*/ 30218 h 249106"/>
                      <a:gd name="connsiteX29" fmla="*/ 105 w 90639"/>
                      <a:gd name="connsiteY29" fmla="*/ 9093 h 24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9" h="249106">
                        <a:moveTo>
                          <a:pt x="105" y="9093"/>
                        </a:moveTo>
                        <a:cubicBezTo>
                          <a:pt x="1111" y="4063"/>
                          <a:pt x="9374" y="768"/>
                          <a:pt x="15194" y="40"/>
                        </a:cubicBezTo>
                        <a:cubicBezTo>
                          <a:pt x="18793" y="-410"/>
                          <a:pt x="22325" y="3000"/>
                          <a:pt x="24247" y="6075"/>
                        </a:cubicBezTo>
                        <a:cubicBezTo>
                          <a:pt x="27619" y="11470"/>
                          <a:pt x="26754" y="18888"/>
                          <a:pt x="30283" y="24182"/>
                        </a:cubicBezTo>
                        <a:lnTo>
                          <a:pt x="36319" y="33236"/>
                        </a:lnTo>
                        <a:cubicBezTo>
                          <a:pt x="38331" y="41283"/>
                          <a:pt x="39731" y="49509"/>
                          <a:pt x="42354" y="57378"/>
                        </a:cubicBezTo>
                        <a:cubicBezTo>
                          <a:pt x="44366" y="63414"/>
                          <a:pt x="47142" y="69246"/>
                          <a:pt x="48390" y="75485"/>
                        </a:cubicBezTo>
                        <a:cubicBezTo>
                          <a:pt x="50113" y="84100"/>
                          <a:pt x="51869" y="94122"/>
                          <a:pt x="54426" y="102646"/>
                        </a:cubicBezTo>
                        <a:cubicBezTo>
                          <a:pt x="56254" y="108739"/>
                          <a:pt x="58449" y="114717"/>
                          <a:pt x="60461" y="120752"/>
                        </a:cubicBezTo>
                        <a:cubicBezTo>
                          <a:pt x="70610" y="151201"/>
                          <a:pt x="55120" y="103956"/>
                          <a:pt x="66497" y="141877"/>
                        </a:cubicBezTo>
                        <a:cubicBezTo>
                          <a:pt x="68325" y="147971"/>
                          <a:pt x="70521" y="153948"/>
                          <a:pt x="72533" y="159984"/>
                        </a:cubicBezTo>
                        <a:lnTo>
                          <a:pt x="75550" y="169038"/>
                        </a:lnTo>
                        <a:cubicBezTo>
                          <a:pt x="77254" y="180962"/>
                          <a:pt x="78644" y="193483"/>
                          <a:pt x="81586" y="205251"/>
                        </a:cubicBezTo>
                        <a:cubicBezTo>
                          <a:pt x="82358" y="208337"/>
                          <a:pt x="83730" y="211246"/>
                          <a:pt x="84604" y="214305"/>
                        </a:cubicBezTo>
                        <a:cubicBezTo>
                          <a:pt x="87447" y="224256"/>
                          <a:pt x="88563" y="231085"/>
                          <a:pt x="90639" y="241465"/>
                        </a:cubicBezTo>
                        <a:cubicBezTo>
                          <a:pt x="84604" y="243477"/>
                          <a:pt x="76062" y="252794"/>
                          <a:pt x="72533" y="247501"/>
                        </a:cubicBezTo>
                        <a:cubicBezTo>
                          <a:pt x="70521" y="244483"/>
                          <a:pt x="68119" y="241691"/>
                          <a:pt x="66497" y="238447"/>
                        </a:cubicBezTo>
                        <a:cubicBezTo>
                          <a:pt x="63047" y="231548"/>
                          <a:pt x="62183" y="221193"/>
                          <a:pt x="60461" y="214305"/>
                        </a:cubicBezTo>
                        <a:cubicBezTo>
                          <a:pt x="54708" y="191294"/>
                          <a:pt x="60070" y="221404"/>
                          <a:pt x="54426" y="193180"/>
                        </a:cubicBezTo>
                        <a:cubicBezTo>
                          <a:pt x="53226" y="187180"/>
                          <a:pt x="52892" y="181009"/>
                          <a:pt x="51408" y="175073"/>
                        </a:cubicBezTo>
                        <a:cubicBezTo>
                          <a:pt x="49865" y="168901"/>
                          <a:pt x="47384" y="163002"/>
                          <a:pt x="45372" y="156966"/>
                        </a:cubicBezTo>
                        <a:cubicBezTo>
                          <a:pt x="44366" y="153948"/>
                          <a:pt x="43125" y="150999"/>
                          <a:pt x="42354" y="147913"/>
                        </a:cubicBezTo>
                        <a:cubicBezTo>
                          <a:pt x="40342" y="139865"/>
                          <a:pt x="38942" y="131640"/>
                          <a:pt x="36319" y="123770"/>
                        </a:cubicBezTo>
                        <a:cubicBezTo>
                          <a:pt x="35313" y="120752"/>
                          <a:pt x="34073" y="117803"/>
                          <a:pt x="33301" y="114717"/>
                        </a:cubicBezTo>
                        <a:cubicBezTo>
                          <a:pt x="30816" y="104778"/>
                          <a:pt x="29059" y="91386"/>
                          <a:pt x="27265" y="81521"/>
                        </a:cubicBezTo>
                        <a:cubicBezTo>
                          <a:pt x="26347" y="76474"/>
                          <a:pt x="25597" y="71381"/>
                          <a:pt x="24247" y="66432"/>
                        </a:cubicBezTo>
                        <a:cubicBezTo>
                          <a:pt x="22573" y="60294"/>
                          <a:pt x="20224" y="54361"/>
                          <a:pt x="18212" y="48325"/>
                        </a:cubicBezTo>
                        <a:cubicBezTo>
                          <a:pt x="17206" y="45307"/>
                          <a:pt x="16959" y="41918"/>
                          <a:pt x="15194" y="39271"/>
                        </a:cubicBezTo>
                        <a:lnTo>
                          <a:pt x="9158" y="30218"/>
                        </a:lnTo>
                        <a:cubicBezTo>
                          <a:pt x="5504" y="19256"/>
                          <a:pt x="-901" y="14123"/>
                          <a:pt x="105" y="9093"/>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6" name="フリーフォーム 285"/>
                  <p:cNvSpPr/>
                  <p:nvPr/>
                </p:nvSpPr>
                <p:spPr>
                  <a:xfrm>
                    <a:off x="6274642" y="2297493"/>
                    <a:ext cx="54601" cy="109098"/>
                  </a:xfrm>
                  <a:custGeom>
                    <a:avLst/>
                    <a:gdLst>
                      <a:gd name="connsiteX0" fmla="*/ 15089 w 54601"/>
                      <a:gd name="connsiteY0" fmla="*/ 456 h 109098"/>
                      <a:gd name="connsiteX1" fmla="*/ 6036 w 54601"/>
                      <a:gd name="connsiteY1" fmla="*/ 24599 h 109098"/>
                      <a:gd name="connsiteX2" fmla="*/ 0 w 54601"/>
                      <a:gd name="connsiteY2" fmla="*/ 42706 h 109098"/>
                      <a:gd name="connsiteX3" fmla="*/ 3018 w 54601"/>
                      <a:gd name="connsiteY3" fmla="*/ 100045 h 109098"/>
                      <a:gd name="connsiteX4" fmla="*/ 6036 w 54601"/>
                      <a:gd name="connsiteY4" fmla="*/ 109098 h 109098"/>
                      <a:gd name="connsiteX5" fmla="*/ 12072 w 54601"/>
                      <a:gd name="connsiteY5" fmla="*/ 100045 h 109098"/>
                      <a:gd name="connsiteX6" fmla="*/ 21125 w 54601"/>
                      <a:gd name="connsiteY6" fmla="*/ 97027 h 109098"/>
                      <a:gd name="connsiteX7" fmla="*/ 48285 w 54601"/>
                      <a:gd name="connsiteY7" fmla="*/ 81938 h 109098"/>
                      <a:gd name="connsiteX8" fmla="*/ 54321 w 54601"/>
                      <a:gd name="connsiteY8" fmla="*/ 72884 h 109098"/>
                      <a:gd name="connsiteX9" fmla="*/ 42250 w 54601"/>
                      <a:gd name="connsiteY9" fmla="*/ 60813 h 109098"/>
                      <a:gd name="connsiteX10" fmla="*/ 33196 w 54601"/>
                      <a:gd name="connsiteY10" fmla="*/ 54777 h 109098"/>
                      <a:gd name="connsiteX11" fmla="*/ 30178 w 54601"/>
                      <a:gd name="connsiteY11" fmla="*/ 45724 h 109098"/>
                      <a:gd name="connsiteX12" fmla="*/ 24143 w 54601"/>
                      <a:gd name="connsiteY12" fmla="*/ 9510 h 109098"/>
                      <a:gd name="connsiteX13" fmla="*/ 15089 w 54601"/>
                      <a:gd name="connsiteY13" fmla="*/ 456 h 10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01" h="109098">
                        <a:moveTo>
                          <a:pt x="15089" y="456"/>
                        </a:moveTo>
                        <a:cubicBezTo>
                          <a:pt x="12071" y="2971"/>
                          <a:pt x="17338" y="-829"/>
                          <a:pt x="6036" y="24599"/>
                        </a:cubicBezTo>
                        <a:cubicBezTo>
                          <a:pt x="3452" y="30413"/>
                          <a:pt x="0" y="42706"/>
                          <a:pt x="0" y="42706"/>
                        </a:cubicBezTo>
                        <a:cubicBezTo>
                          <a:pt x="1006" y="61819"/>
                          <a:pt x="1285" y="80984"/>
                          <a:pt x="3018" y="100045"/>
                        </a:cubicBezTo>
                        <a:cubicBezTo>
                          <a:pt x="3306" y="103213"/>
                          <a:pt x="2855" y="109098"/>
                          <a:pt x="6036" y="109098"/>
                        </a:cubicBezTo>
                        <a:cubicBezTo>
                          <a:pt x="9663" y="109098"/>
                          <a:pt x="9240" y="102311"/>
                          <a:pt x="12072" y="100045"/>
                        </a:cubicBezTo>
                        <a:cubicBezTo>
                          <a:pt x="14556" y="98058"/>
                          <a:pt x="18344" y="98572"/>
                          <a:pt x="21125" y="97027"/>
                        </a:cubicBezTo>
                        <a:cubicBezTo>
                          <a:pt x="52255" y="79732"/>
                          <a:pt x="27800" y="88767"/>
                          <a:pt x="48285" y="81938"/>
                        </a:cubicBezTo>
                        <a:cubicBezTo>
                          <a:pt x="50297" y="78920"/>
                          <a:pt x="53725" y="76462"/>
                          <a:pt x="54321" y="72884"/>
                        </a:cubicBezTo>
                        <a:cubicBezTo>
                          <a:pt x="56178" y="61742"/>
                          <a:pt x="48440" y="63908"/>
                          <a:pt x="42250" y="60813"/>
                        </a:cubicBezTo>
                        <a:cubicBezTo>
                          <a:pt x="39006" y="59191"/>
                          <a:pt x="36214" y="56789"/>
                          <a:pt x="33196" y="54777"/>
                        </a:cubicBezTo>
                        <a:cubicBezTo>
                          <a:pt x="32190" y="51759"/>
                          <a:pt x="30949" y="48810"/>
                          <a:pt x="30178" y="45724"/>
                        </a:cubicBezTo>
                        <a:cubicBezTo>
                          <a:pt x="27852" y="36420"/>
                          <a:pt x="24994" y="18017"/>
                          <a:pt x="24143" y="9510"/>
                        </a:cubicBezTo>
                        <a:cubicBezTo>
                          <a:pt x="23843" y="6507"/>
                          <a:pt x="18107" y="-2059"/>
                          <a:pt x="15089" y="45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7" name="フリーフォーム 286"/>
                  <p:cNvSpPr/>
                  <p:nvPr/>
                </p:nvSpPr>
                <p:spPr>
                  <a:xfrm>
                    <a:off x="6310140" y="2490543"/>
                    <a:ext cx="206055" cy="341561"/>
                  </a:xfrm>
                  <a:custGeom>
                    <a:avLst/>
                    <a:gdLst>
                      <a:gd name="connsiteX0" fmla="*/ 716 w 206055"/>
                      <a:gd name="connsiteY0" fmla="*/ 3565 h 341561"/>
                      <a:gd name="connsiteX1" fmla="*/ 15805 w 206055"/>
                      <a:gd name="connsiteY1" fmla="*/ 27707 h 341561"/>
                      <a:gd name="connsiteX2" fmla="*/ 21841 w 206055"/>
                      <a:gd name="connsiteY2" fmla="*/ 36761 h 341561"/>
                      <a:gd name="connsiteX3" fmla="*/ 24859 w 206055"/>
                      <a:gd name="connsiteY3" fmla="*/ 45814 h 341561"/>
                      <a:gd name="connsiteX4" fmla="*/ 36930 w 206055"/>
                      <a:gd name="connsiteY4" fmla="*/ 63921 h 341561"/>
                      <a:gd name="connsiteX5" fmla="*/ 42966 w 206055"/>
                      <a:gd name="connsiteY5" fmla="*/ 72975 h 341561"/>
                      <a:gd name="connsiteX6" fmla="*/ 55037 w 206055"/>
                      <a:gd name="connsiteY6" fmla="*/ 91082 h 341561"/>
                      <a:gd name="connsiteX7" fmla="*/ 61073 w 206055"/>
                      <a:gd name="connsiteY7" fmla="*/ 109189 h 341561"/>
                      <a:gd name="connsiteX8" fmla="*/ 70126 w 206055"/>
                      <a:gd name="connsiteY8" fmla="*/ 127296 h 341561"/>
                      <a:gd name="connsiteX9" fmla="*/ 76162 w 206055"/>
                      <a:gd name="connsiteY9" fmla="*/ 136349 h 341561"/>
                      <a:gd name="connsiteX10" fmla="*/ 79179 w 206055"/>
                      <a:gd name="connsiteY10" fmla="*/ 145403 h 341561"/>
                      <a:gd name="connsiteX11" fmla="*/ 91251 w 206055"/>
                      <a:gd name="connsiteY11" fmla="*/ 163509 h 341561"/>
                      <a:gd name="connsiteX12" fmla="*/ 97286 w 206055"/>
                      <a:gd name="connsiteY12" fmla="*/ 181616 h 341561"/>
                      <a:gd name="connsiteX13" fmla="*/ 100304 w 206055"/>
                      <a:gd name="connsiteY13" fmla="*/ 190670 h 341561"/>
                      <a:gd name="connsiteX14" fmla="*/ 106340 w 206055"/>
                      <a:gd name="connsiteY14" fmla="*/ 199723 h 341561"/>
                      <a:gd name="connsiteX15" fmla="*/ 112376 w 206055"/>
                      <a:gd name="connsiteY15" fmla="*/ 217830 h 341561"/>
                      <a:gd name="connsiteX16" fmla="*/ 118411 w 206055"/>
                      <a:gd name="connsiteY16" fmla="*/ 226884 h 341561"/>
                      <a:gd name="connsiteX17" fmla="*/ 121429 w 206055"/>
                      <a:gd name="connsiteY17" fmla="*/ 235937 h 341561"/>
                      <a:gd name="connsiteX18" fmla="*/ 133500 w 206055"/>
                      <a:gd name="connsiteY18" fmla="*/ 254044 h 341561"/>
                      <a:gd name="connsiteX19" fmla="*/ 145572 w 206055"/>
                      <a:gd name="connsiteY19" fmla="*/ 269133 h 341561"/>
                      <a:gd name="connsiteX20" fmla="*/ 148589 w 206055"/>
                      <a:gd name="connsiteY20" fmla="*/ 278187 h 341561"/>
                      <a:gd name="connsiteX21" fmla="*/ 160661 w 206055"/>
                      <a:gd name="connsiteY21" fmla="*/ 296294 h 341561"/>
                      <a:gd name="connsiteX22" fmla="*/ 172732 w 206055"/>
                      <a:gd name="connsiteY22" fmla="*/ 314401 h 341561"/>
                      <a:gd name="connsiteX23" fmla="*/ 178768 w 206055"/>
                      <a:gd name="connsiteY23" fmla="*/ 323454 h 341561"/>
                      <a:gd name="connsiteX24" fmla="*/ 196875 w 206055"/>
                      <a:gd name="connsiteY24" fmla="*/ 332507 h 341561"/>
                      <a:gd name="connsiteX25" fmla="*/ 202910 w 206055"/>
                      <a:gd name="connsiteY25" fmla="*/ 341561 h 341561"/>
                      <a:gd name="connsiteX26" fmla="*/ 205928 w 206055"/>
                      <a:gd name="connsiteY26" fmla="*/ 332507 h 341561"/>
                      <a:gd name="connsiteX27" fmla="*/ 199892 w 206055"/>
                      <a:gd name="connsiteY27" fmla="*/ 314401 h 341561"/>
                      <a:gd name="connsiteX28" fmla="*/ 190839 w 206055"/>
                      <a:gd name="connsiteY28" fmla="*/ 284222 h 341561"/>
                      <a:gd name="connsiteX29" fmla="*/ 184803 w 206055"/>
                      <a:gd name="connsiteY29" fmla="*/ 275169 h 341561"/>
                      <a:gd name="connsiteX30" fmla="*/ 172732 w 206055"/>
                      <a:gd name="connsiteY30" fmla="*/ 260080 h 341561"/>
                      <a:gd name="connsiteX31" fmla="*/ 169714 w 206055"/>
                      <a:gd name="connsiteY31" fmla="*/ 251026 h 341561"/>
                      <a:gd name="connsiteX32" fmla="*/ 163678 w 206055"/>
                      <a:gd name="connsiteY32" fmla="*/ 241973 h 341561"/>
                      <a:gd name="connsiteX33" fmla="*/ 148589 w 206055"/>
                      <a:gd name="connsiteY33" fmla="*/ 214812 h 341561"/>
                      <a:gd name="connsiteX34" fmla="*/ 136518 w 206055"/>
                      <a:gd name="connsiteY34" fmla="*/ 196706 h 341561"/>
                      <a:gd name="connsiteX35" fmla="*/ 127465 w 206055"/>
                      <a:gd name="connsiteY35" fmla="*/ 187652 h 341561"/>
                      <a:gd name="connsiteX36" fmla="*/ 124447 w 206055"/>
                      <a:gd name="connsiteY36" fmla="*/ 178599 h 341561"/>
                      <a:gd name="connsiteX37" fmla="*/ 112376 w 206055"/>
                      <a:gd name="connsiteY37" fmla="*/ 160492 h 341561"/>
                      <a:gd name="connsiteX38" fmla="*/ 103322 w 206055"/>
                      <a:gd name="connsiteY38" fmla="*/ 142385 h 341561"/>
                      <a:gd name="connsiteX39" fmla="*/ 100304 w 206055"/>
                      <a:gd name="connsiteY39" fmla="*/ 133331 h 341561"/>
                      <a:gd name="connsiteX40" fmla="*/ 88233 w 206055"/>
                      <a:gd name="connsiteY40" fmla="*/ 115224 h 341561"/>
                      <a:gd name="connsiteX41" fmla="*/ 79179 w 206055"/>
                      <a:gd name="connsiteY41" fmla="*/ 97117 h 341561"/>
                      <a:gd name="connsiteX42" fmla="*/ 76162 w 206055"/>
                      <a:gd name="connsiteY42" fmla="*/ 88064 h 341561"/>
                      <a:gd name="connsiteX43" fmla="*/ 64090 w 206055"/>
                      <a:gd name="connsiteY43" fmla="*/ 69957 h 341561"/>
                      <a:gd name="connsiteX44" fmla="*/ 61073 w 206055"/>
                      <a:gd name="connsiteY44" fmla="*/ 60904 h 341561"/>
                      <a:gd name="connsiteX45" fmla="*/ 55037 w 206055"/>
                      <a:gd name="connsiteY45" fmla="*/ 51850 h 341561"/>
                      <a:gd name="connsiteX46" fmla="*/ 49001 w 206055"/>
                      <a:gd name="connsiteY46" fmla="*/ 33743 h 341561"/>
                      <a:gd name="connsiteX47" fmla="*/ 42966 w 206055"/>
                      <a:gd name="connsiteY47" fmla="*/ 15636 h 341561"/>
                      <a:gd name="connsiteX48" fmla="*/ 39948 w 206055"/>
                      <a:gd name="connsiteY48" fmla="*/ 6583 h 341561"/>
                      <a:gd name="connsiteX49" fmla="*/ 716 w 206055"/>
                      <a:gd name="connsiteY49" fmla="*/ 3565 h 34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055" h="341561">
                        <a:moveTo>
                          <a:pt x="716" y="3565"/>
                        </a:moveTo>
                        <a:cubicBezTo>
                          <a:pt x="-3308" y="7086"/>
                          <a:pt x="10710" y="19701"/>
                          <a:pt x="15805" y="27707"/>
                        </a:cubicBezTo>
                        <a:cubicBezTo>
                          <a:pt x="17752" y="30767"/>
                          <a:pt x="20694" y="33320"/>
                          <a:pt x="21841" y="36761"/>
                        </a:cubicBezTo>
                        <a:cubicBezTo>
                          <a:pt x="22847" y="39779"/>
                          <a:pt x="23314" y="43033"/>
                          <a:pt x="24859" y="45814"/>
                        </a:cubicBezTo>
                        <a:cubicBezTo>
                          <a:pt x="28382" y="52155"/>
                          <a:pt x="32906" y="57885"/>
                          <a:pt x="36930" y="63921"/>
                        </a:cubicBezTo>
                        <a:lnTo>
                          <a:pt x="42966" y="72975"/>
                        </a:lnTo>
                        <a:cubicBezTo>
                          <a:pt x="52944" y="102917"/>
                          <a:pt x="36204" y="57183"/>
                          <a:pt x="55037" y="91082"/>
                        </a:cubicBezTo>
                        <a:cubicBezTo>
                          <a:pt x="58127" y="96644"/>
                          <a:pt x="57544" y="103895"/>
                          <a:pt x="61073" y="109189"/>
                        </a:cubicBezTo>
                        <a:cubicBezTo>
                          <a:pt x="78373" y="135141"/>
                          <a:pt x="57627" y="102300"/>
                          <a:pt x="70126" y="127296"/>
                        </a:cubicBezTo>
                        <a:cubicBezTo>
                          <a:pt x="71748" y="130540"/>
                          <a:pt x="74150" y="133331"/>
                          <a:pt x="76162" y="136349"/>
                        </a:cubicBezTo>
                        <a:cubicBezTo>
                          <a:pt x="77168" y="139367"/>
                          <a:pt x="77634" y="142622"/>
                          <a:pt x="79179" y="145403"/>
                        </a:cubicBezTo>
                        <a:cubicBezTo>
                          <a:pt x="82702" y="151744"/>
                          <a:pt x="91251" y="163509"/>
                          <a:pt x="91251" y="163509"/>
                        </a:cubicBezTo>
                        <a:lnTo>
                          <a:pt x="97286" y="181616"/>
                        </a:lnTo>
                        <a:cubicBezTo>
                          <a:pt x="98292" y="184634"/>
                          <a:pt x="98539" y="188023"/>
                          <a:pt x="100304" y="190670"/>
                        </a:cubicBezTo>
                        <a:lnTo>
                          <a:pt x="106340" y="199723"/>
                        </a:lnTo>
                        <a:cubicBezTo>
                          <a:pt x="108352" y="205759"/>
                          <a:pt x="108847" y="212536"/>
                          <a:pt x="112376" y="217830"/>
                        </a:cubicBezTo>
                        <a:cubicBezTo>
                          <a:pt x="114388" y="220848"/>
                          <a:pt x="116789" y="223640"/>
                          <a:pt x="118411" y="226884"/>
                        </a:cubicBezTo>
                        <a:cubicBezTo>
                          <a:pt x="119833" y="229729"/>
                          <a:pt x="119884" y="233156"/>
                          <a:pt x="121429" y="235937"/>
                        </a:cubicBezTo>
                        <a:cubicBezTo>
                          <a:pt x="124952" y="242278"/>
                          <a:pt x="131206" y="247162"/>
                          <a:pt x="133500" y="254044"/>
                        </a:cubicBezTo>
                        <a:cubicBezTo>
                          <a:pt x="137665" y="266539"/>
                          <a:pt x="133871" y="261334"/>
                          <a:pt x="145572" y="269133"/>
                        </a:cubicBezTo>
                        <a:cubicBezTo>
                          <a:pt x="146578" y="272151"/>
                          <a:pt x="147044" y="275406"/>
                          <a:pt x="148589" y="278187"/>
                        </a:cubicBezTo>
                        <a:cubicBezTo>
                          <a:pt x="152112" y="284528"/>
                          <a:pt x="156637" y="290258"/>
                          <a:pt x="160661" y="296294"/>
                        </a:cubicBezTo>
                        <a:lnTo>
                          <a:pt x="172732" y="314401"/>
                        </a:lnTo>
                        <a:cubicBezTo>
                          <a:pt x="174744" y="317419"/>
                          <a:pt x="175327" y="322307"/>
                          <a:pt x="178768" y="323454"/>
                        </a:cubicBezTo>
                        <a:cubicBezTo>
                          <a:pt x="191262" y="327619"/>
                          <a:pt x="185174" y="324708"/>
                          <a:pt x="196875" y="332507"/>
                        </a:cubicBezTo>
                        <a:cubicBezTo>
                          <a:pt x="198887" y="335525"/>
                          <a:pt x="199283" y="341561"/>
                          <a:pt x="202910" y="341561"/>
                        </a:cubicBezTo>
                        <a:cubicBezTo>
                          <a:pt x="206091" y="341561"/>
                          <a:pt x="206279" y="335669"/>
                          <a:pt x="205928" y="332507"/>
                        </a:cubicBezTo>
                        <a:cubicBezTo>
                          <a:pt x="205225" y="326184"/>
                          <a:pt x="201434" y="320573"/>
                          <a:pt x="199892" y="314401"/>
                        </a:cubicBezTo>
                        <a:cubicBezTo>
                          <a:pt x="198205" y="307650"/>
                          <a:pt x="193781" y="288634"/>
                          <a:pt x="190839" y="284222"/>
                        </a:cubicBezTo>
                        <a:lnTo>
                          <a:pt x="184803" y="275169"/>
                        </a:lnTo>
                        <a:cubicBezTo>
                          <a:pt x="177217" y="252410"/>
                          <a:pt x="188332" y="279581"/>
                          <a:pt x="172732" y="260080"/>
                        </a:cubicBezTo>
                        <a:cubicBezTo>
                          <a:pt x="170745" y="257596"/>
                          <a:pt x="171137" y="253871"/>
                          <a:pt x="169714" y="251026"/>
                        </a:cubicBezTo>
                        <a:cubicBezTo>
                          <a:pt x="168092" y="247782"/>
                          <a:pt x="165690" y="244991"/>
                          <a:pt x="163678" y="241973"/>
                        </a:cubicBezTo>
                        <a:cubicBezTo>
                          <a:pt x="158368" y="226036"/>
                          <a:pt x="162426" y="235567"/>
                          <a:pt x="148589" y="214812"/>
                        </a:cubicBezTo>
                        <a:cubicBezTo>
                          <a:pt x="148586" y="214807"/>
                          <a:pt x="136522" y="196710"/>
                          <a:pt x="136518" y="196706"/>
                        </a:cubicBezTo>
                        <a:lnTo>
                          <a:pt x="127465" y="187652"/>
                        </a:lnTo>
                        <a:cubicBezTo>
                          <a:pt x="126459" y="184634"/>
                          <a:pt x="125992" y="181380"/>
                          <a:pt x="124447" y="178599"/>
                        </a:cubicBezTo>
                        <a:cubicBezTo>
                          <a:pt x="120924" y="172258"/>
                          <a:pt x="114670" y="167374"/>
                          <a:pt x="112376" y="160492"/>
                        </a:cubicBezTo>
                        <a:cubicBezTo>
                          <a:pt x="108211" y="147997"/>
                          <a:pt x="111123" y="154085"/>
                          <a:pt x="103322" y="142385"/>
                        </a:cubicBezTo>
                        <a:cubicBezTo>
                          <a:pt x="102316" y="139367"/>
                          <a:pt x="101849" y="136112"/>
                          <a:pt x="100304" y="133331"/>
                        </a:cubicBezTo>
                        <a:cubicBezTo>
                          <a:pt x="96781" y="126990"/>
                          <a:pt x="90527" y="122106"/>
                          <a:pt x="88233" y="115224"/>
                        </a:cubicBezTo>
                        <a:cubicBezTo>
                          <a:pt x="84068" y="102730"/>
                          <a:pt x="86979" y="108818"/>
                          <a:pt x="79179" y="97117"/>
                        </a:cubicBezTo>
                        <a:cubicBezTo>
                          <a:pt x="78173" y="94099"/>
                          <a:pt x="77707" y="90845"/>
                          <a:pt x="76162" y="88064"/>
                        </a:cubicBezTo>
                        <a:cubicBezTo>
                          <a:pt x="72639" y="81723"/>
                          <a:pt x="64090" y="69957"/>
                          <a:pt x="64090" y="69957"/>
                        </a:cubicBezTo>
                        <a:cubicBezTo>
                          <a:pt x="63084" y="66939"/>
                          <a:pt x="62495" y="63749"/>
                          <a:pt x="61073" y="60904"/>
                        </a:cubicBezTo>
                        <a:cubicBezTo>
                          <a:pt x="59451" y="57660"/>
                          <a:pt x="56510" y="55165"/>
                          <a:pt x="55037" y="51850"/>
                        </a:cubicBezTo>
                        <a:cubicBezTo>
                          <a:pt x="52453" y="46036"/>
                          <a:pt x="51013" y="39779"/>
                          <a:pt x="49001" y="33743"/>
                        </a:cubicBezTo>
                        <a:lnTo>
                          <a:pt x="42966" y="15636"/>
                        </a:lnTo>
                        <a:lnTo>
                          <a:pt x="39948" y="6583"/>
                        </a:lnTo>
                        <a:cubicBezTo>
                          <a:pt x="36612" y="-3425"/>
                          <a:pt x="4740" y="44"/>
                          <a:pt x="716" y="356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8" name="フリーフォーム 287"/>
                  <p:cNvSpPr/>
                  <p:nvPr/>
                </p:nvSpPr>
                <p:spPr>
                  <a:xfrm>
                    <a:off x="6346960" y="2444090"/>
                    <a:ext cx="226448" cy="484584"/>
                  </a:xfrm>
                  <a:custGeom>
                    <a:avLst/>
                    <a:gdLst>
                      <a:gd name="connsiteX0" fmla="*/ 18217 w 226448"/>
                      <a:gd name="connsiteY0" fmla="*/ 1733 h 484584"/>
                      <a:gd name="connsiteX1" fmla="*/ 3128 w 226448"/>
                      <a:gd name="connsiteY1" fmla="*/ 13804 h 484584"/>
                      <a:gd name="connsiteX2" fmla="*/ 3128 w 226448"/>
                      <a:gd name="connsiteY2" fmla="*/ 47000 h 484584"/>
                      <a:gd name="connsiteX3" fmla="*/ 15199 w 226448"/>
                      <a:gd name="connsiteY3" fmla="*/ 74160 h 484584"/>
                      <a:gd name="connsiteX4" fmla="*/ 24253 w 226448"/>
                      <a:gd name="connsiteY4" fmla="*/ 101321 h 484584"/>
                      <a:gd name="connsiteX5" fmla="*/ 27270 w 226448"/>
                      <a:gd name="connsiteY5" fmla="*/ 110374 h 484584"/>
                      <a:gd name="connsiteX6" fmla="*/ 30288 w 226448"/>
                      <a:gd name="connsiteY6" fmla="*/ 119428 h 484584"/>
                      <a:gd name="connsiteX7" fmla="*/ 33306 w 226448"/>
                      <a:gd name="connsiteY7" fmla="*/ 131499 h 484584"/>
                      <a:gd name="connsiteX8" fmla="*/ 36324 w 226448"/>
                      <a:gd name="connsiteY8" fmla="*/ 146588 h 484584"/>
                      <a:gd name="connsiteX9" fmla="*/ 42359 w 226448"/>
                      <a:gd name="connsiteY9" fmla="*/ 164695 h 484584"/>
                      <a:gd name="connsiteX10" fmla="*/ 45377 w 226448"/>
                      <a:gd name="connsiteY10" fmla="*/ 173749 h 484584"/>
                      <a:gd name="connsiteX11" fmla="*/ 51413 w 226448"/>
                      <a:gd name="connsiteY11" fmla="*/ 182802 h 484584"/>
                      <a:gd name="connsiteX12" fmla="*/ 54431 w 226448"/>
                      <a:gd name="connsiteY12" fmla="*/ 191856 h 484584"/>
                      <a:gd name="connsiteX13" fmla="*/ 72538 w 226448"/>
                      <a:gd name="connsiteY13" fmla="*/ 206945 h 484584"/>
                      <a:gd name="connsiteX14" fmla="*/ 75556 w 226448"/>
                      <a:gd name="connsiteY14" fmla="*/ 215998 h 484584"/>
                      <a:gd name="connsiteX15" fmla="*/ 87627 w 226448"/>
                      <a:gd name="connsiteY15" fmla="*/ 234105 h 484584"/>
                      <a:gd name="connsiteX16" fmla="*/ 99698 w 226448"/>
                      <a:gd name="connsiteY16" fmla="*/ 261265 h 484584"/>
                      <a:gd name="connsiteX17" fmla="*/ 108752 w 226448"/>
                      <a:gd name="connsiteY17" fmla="*/ 270319 h 484584"/>
                      <a:gd name="connsiteX18" fmla="*/ 117805 w 226448"/>
                      <a:gd name="connsiteY18" fmla="*/ 288426 h 484584"/>
                      <a:gd name="connsiteX19" fmla="*/ 120823 w 226448"/>
                      <a:gd name="connsiteY19" fmla="*/ 297479 h 484584"/>
                      <a:gd name="connsiteX20" fmla="*/ 132894 w 226448"/>
                      <a:gd name="connsiteY20" fmla="*/ 315586 h 484584"/>
                      <a:gd name="connsiteX21" fmla="*/ 135912 w 226448"/>
                      <a:gd name="connsiteY21" fmla="*/ 324640 h 484584"/>
                      <a:gd name="connsiteX22" fmla="*/ 147983 w 226448"/>
                      <a:gd name="connsiteY22" fmla="*/ 342747 h 484584"/>
                      <a:gd name="connsiteX23" fmla="*/ 169108 w 226448"/>
                      <a:gd name="connsiteY23" fmla="*/ 406121 h 484584"/>
                      <a:gd name="connsiteX24" fmla="*/ 175144 w 226448"/>
                      <a:gd name="connsiteY24" fmla="*/ 424228 h 484584"/>
                      <a:gd name="connsiteX25" fmla="*/ 178161 w 226448"/>
                      <a:gd name="connsiteY25" fmla="*/ 433281 h 484584"/>
                      <a:gd name="connsiteX26" fmla="*/ 184197 w 226448"/>
                      <a:gd name="connsiteY26" fmla="*/ 442335 h 484584"/>
                      <a:gd name="connsiteX27" fmla="*/ 187215 w 226448"/>
                      <a:gd name="connsiteY27" fmla="*/ 451388 h 484584"/>
                      <a:gd name="connsiteX28" fmla="*/ 199286 w 226448"/>
                      <a:gd name="connsiteY28" fmla="*/ 469495 h 484584"/>
                      <a:gd name="connsiteX29" fmla="*/ 202304 w 226448"/>
                      <a:gd name="connsiteY29" fmla="*/ 478549 h 484584"/>
                      <a:gd name="connsiteX30" fmla="*/ 220411 w 226448"/>
                      <a:gd name="connsiteY30" fmla="*/ 484584 h 484584"/>
                      <a:gd name="connsiteX31" fmla="*/ 226447 w 226448"/>
                      <a:gd name="connsiteY31" fmla="*/ 475531 h 484584"/>
                      <a:gd name="connsiteX32" fmla="*/ 220411 w 226448"/>
                      <a:gd name="connsiteY32" fmla="*/ 430263 h 484584"/>
                      <a:gd name="connsiteX33" fmla="*/ 214375 w 226448"/>
                      <a:gd name="connsiteY33" fmla="*/ 412157 h 484584"/>
                      <a:gd name="connsiteX34" fmla="*/ 208340 w 226448"/>
                      <a:gd name="connsiteY34" fmla="*/ 381978 h 484584"/>
                      <a:gd name="connsiteX35" fmla="*/ 202304 w 226448"/>
                      <a:gd name="connsiteY35" fmla="*/ 363871 h 484584"/>
                      <a:gd name="connsiteX36" fmla="*/ 199286 w 226448"/>
                      <a:gd name="connsiteY36" fmla="*/ 354818 h 484584"/>
                      <a:gd name="connsiteX37" fmla="*/ 190233 w 226448"/>
                      <a:gd name="connsiteY37" fmla="*/ 324640 h 484584"/>
                      <a:gd name="connsiteX38" fmla="*/ 184197 w 226448"/>
                      <a:gd name="connsiteY38" fmla="*/ 306533 h 484584"/>
                      <a:gd name="connsiteX39" fmla="*/ 178161 w 226448"/>
                      <a:gd name="connsiteY39" fmla="*/ 297479 h 484584"/>
                      <a:gd name="connsiteX40" fmla="*/ 160055 w 226448"/>
                      <a:gd name="connsiteY40" fmla="*/ 261265 h 484584"/>
                      <a:gd name="connsiteX41" fmla="*/ 154019 w 226448"/>
                      <a:gd name="connsiteY41" fmla="*/ 252212 h 484584"/>
                      <a:gd name="connsiteX42" fmla="*/ 147983 w 226448"/>
                      <a:gd name="connsiteY42" fmla="*/ 243159 h 484584"/>
                      <a:gd name="connsiteX43" fmla="*/ 138930 w 226448"/>
                      <a:gd name="connsiteY43" fmla="*/ 237123 h 484584"/>
                      <a:gd name="connsiteX44" fmla="*/ 117805 w 226448"/>
                      <a:gd name="connsiteY44" fmla="*/ 215998 h 484584"/>
                      <a:gd name="connsiteX45" fmla="*/ 114787 w 226448"/>
                      <a:gd name="connsiteY45" fmla="*/ 206945 h 484584"/>
                      <a:gd name="connsiteX46" fmla="*/ 105734 w 226448"/>
                      <a:gd name="connsiteY46" fmla="*/ 197891 h 484584"/>
                      <a:gd name="connsiteX47" fmla="*/ 99698 w 226448"/>
                      <a:gd name="connsiteY47" fmla="*/ 188838 h 484584"/>
                      <a:gd name="connsiteX48" fmla="*/ 87627 w 226448"/>
                      <a:gd name="connsiteY48" fmla="*/ 173749 h 484584"/>
                      <a:gd name="connsiteX49" fmla="*/ 84609 w 226448"/>
                      <a:gd name="connsiteY49" fmla="*/ 164695 h 484584"/>
                      <a:gd name="connsiteX50" fmla="*/ 78573 w 226448"/>
                      <a:gd name="connsiteY50" fmla="*/ 155642 h 484584"/>
                      <a:gd name="connsiteX51" fmla="*/ 66502 w 226448"/>
                      <a:gd name="connsiteY51" fmla="*/ 137535 h 484584"/>
                      <a:gd name="connsiteX52" fmla="*/ 60466 w 226448"/>
                      <a:gd name="connsiteY52" fmla="*/ 119428 h 484584"/>
                      <a:gd name="connsiteX53" fmla="*/ 57449 w 226448"/>
                      <a:gd name="connsiteY53" fmla="*/ 110374 h 484584"/>
                      <a:gd name="connsiteX54" fmla="*/ 54431 w 226448"/>
                      <a:gd name="connsiteY54" fmla="*/ 101321 h 484584"/>
                      <a:gd name="connsiteX55" fmla="*/ 48395 w 226448"/>
                      <a:gd name="connsiteY55" fmla="*/ 68125 h 484584"/>
                      <a:gd name="connsiteX56" fmla="*/ 45377 w 226448"/>
                      <a:gd name="connsiteY56" fmla="*/ 53036 h 484584"/>
                      <a:gd name="connsiteX57" fmla="*/ 18217 w 226448"/>
                      <a:gd name="connsiteY57" fmla="*/ 1733 h 4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448" h="484584">
                        <a:moveTo>
                          <a:pt x="18217" y="1733"/>
                        </a:moveTo>
                        <a:cubicBezTo>
                          <a:pt x="11175" y="-4806"/>
                          <a:pt x="7320" y="8914"/>
                          <a:pt x="3128" y="13804"/>
                        </a:cubicBezTo>
                        <a:cubicBezTo>
                          <a:pt x="-3444" y="21472"/>
                          <a:pt x="2239" y="42849"/>
                          <a:pt x="3128" y="47000"/>
                        </a:cubicBezTo>
                        <a:cubicBezTo>
                          <a:pt x="6531" y="62880"/>
                          <a:pt x="7788" y="63045"/>
                          <a:pt x="15199" y="74160"/>
                        </a:cubicBezTo>
                        <a:lnTo>
                          <a:pt x="24253" y="101321"/>
                        </a:lnTo>
                        <a:lnTo>
                          <a:pt x="27270" y="110374"/>
                        </a:lnTo>
                        <a:cubicBezTo>
                          <a:pt x="28276" y="113392"/>
                          <a:pt x="29516" y="116342"/>
                          <a:pt x="30288" y="119428"/>
                        </a:cubicBezTo>
                        <a:cubicBezTo>
                          <a:pt x="31294" y="123452"/>
                          <a:pt x="32406" y="127450"/>
                          <a:pt x="33306" y="131499"/>
                        </a:cubicBezTo>
                        <a:cubicBezTo>
                          <a:pt x="34419" y="136506"/>
                          <a:pt x="34974" y="141639"/>
                          <a:pt x="36324" y="146588"/>
                        </a:cubicBezTo>
                        <a:cubicBezTo>
                          <a:pt x="37998" y="152726"/>
                          <a:pt x="40347" y="158659"/>
                          <a:pt x="42359" y="164695"/>
                        </a:cubicBezTo>
                        <a:cubicBezTo>
                          <a:pt x="43365" y="167713"/>
                          <a:pt x="43612" y="171102"/>
                          <a:pt x="45377" y="173749"/>
                        </a:cubicBezTo>
                        <a:lnTo>
                          <a:pt x="51413" y="182802"/>
                        </a:lnTo>
                        <a:cubicBezTo>
                          <a:pt x="52419" y="185820"/>
                          <a:pt x="52666" y="189209"/>
                          <a:pt x="54431" y="191856"/>
                        </a:cubicBezTo>
                        <a:cubicBezTo>
                          <a:pt x="59078" y="198827"/>
                          <a:pt x="65858" y="202492"/>
                          <a:pt x="72538" y="206945"/>
                        </a:cubicBezTo>
                        <a:cubicBezTo>
                          <a:pt x="73544" y="209963"/>
                          <a:pt x="74011" y="213217"/>
                          <a:pt x="75556" y="215998"/>
                        </a:cubicBezTo>
                        <a:cubicBezTo>
                          <a:pt x="79079" y="222339"/>
                          <a:pt x="87627" y="234105"/>
                          <a:pt x="87627" y="234105"/>
                        </a:cubicBezTo>
                        <a:cubicBezTo>
                          <a:pt x="92014" y="247267"/>
                          <a:pt x="91726" y="251699"/>
                          <a:pt x="99698" y="261265"/>
                        </a:cubicBezTo>
                        <a:cubicBezTo>
                          <a:pt x="102430" y="264544"/>
                          <a:pt x="105734" y="267301"/>
                          <a:pt x="108752" y="270319"/>
                        </a:cubicBezTo>
                        <a:cubicBezTo>
                          <a:pt x="116333" y="293066"/>
                          <a:pt x="106108" y="265034"/>
                          <a:pt x="117805" y="288426"/>
                        </a:cubicBezTo>
                        <a:cubicBezTo>
                          <a:pt x="119228" y="291271"/>
                          <a:pt x="119278" y="294698"/>
                          <a:pt x="120823" y="297479"/>
                        </a:cubicBezTo>
                        <a:cubicBezTo>
                          <a:pt x="124346" y="303820"/>
                          <a:pt x="132894" y="315586"/>
                          <a:pt x="132894" y="315586"/>
                        </a:cubicBezTo>
                        <a:cubicBezTo>
                          <a:pt x="133900" y="318604"/>
                          <a:pt x="134367" y="321859"/>
                          <a:pt x="135912" y="324640"/>
                        </a:cubicBezTo>
                        <a:cubicBezTo>
                          <a:pt x="139435" y="330981"/>
                          <a:pt x="145689" y="335865"/>
                          <a:pt x="147983" y="342747"/>
                        </a:cubicBezTo>
                        <a:lnTo>
                          <a:pt x="169108" y="406121"/>
                        </a:lnTo>
                        <a:lnTo>
                          <a:pt x="175144" y="424228"/>
                        </a:lnTo>
                        <a:cubicBezTo>
                          <a:pt x="176150" y="427246"/>
                          <a:pt x="176397" y="430634"/>
                          <a:pt x="178161" y="433281"/>
                        </a:cubicBezTo>
                        <a:cubicBezTo>
                          <a:pt x="180173" y="436299"/>
                          <a:pt x="182575" y="439091"/>
                          <a:pt x="184197" y="442335"/>
                        </a:cubicBezTo>
                        <a:cubicBezTo>
                          <a:pt x="185620" y="445180"/>
                          <a:pt x="185670" y="448607"/>
                          <a:pt x="187215" y="451388"/>
                        </a:cubicBezTo>
                        <a:cubicBezTo>
                          <a:pt x="190738" y="457729"/>
                          <a:pt x="196992" y="462613"/>
                          <a:pt x="199286" y="469495"/>
                        </a:cubicBezTo>
                        <a:cubicBezTo>
                          <a:pt x="200292" y="472513"/>
                          <a:pt x="199715" y="476700"/>
                          <a:pt x="202304" y="478549"/>
                        </a:cubicBezTo>
                        <a:cubicBezTo>
                          <a:pt x="207481" y="482247"/>
                          <a:pt x="220411" y="484584"/>
                          <a:pt x="220411" y="484584"/>
                        </a:cubicBezTo>
                        <a:cubicBezTo>
                          <a:pt x="222423" y="481566"/>
                          <a:pt x="226119" y="479143"/>
                          <a:pt x="226447" y="475531"/>
                        </a:cubicBezTo>
                        <a:cubicBezTo>
                          <a:pt x="226554" y="474356"/>
                          <a:pt x="221062" y="433082"/>
                          <a:pt x="220411" y="430263"/>
                        </a:cubicBezTo>
                        <a:cubicBezTo>
                          <a:pt x="218980" y="424064"/>
                          <a:pt x="214375" y="412157"/>
                          <a:pt x="214375" y="412157"/>
                        </a:cubicBezTo>
                        <a:cubicBezTo>
                          <a:pt x="212338" y="399935"/>
                          <a:pt x="211713" y="393224"/>
                          <a:pt x="208340" y="381978"/>
                        </a:cubicBezTo>
                        <a:cubicBezTo>
                          <a:pt x="206512" y="375884"/>
                          <a:pt x="204316" y="369907"/>
                          <a:pt x="202304" y="363871"/>
                        </a:cubicBezTo>
                        <a:cubicBezTo>
                          <a:pt x="201298" y="360853"/>
                          <a:pt x="200058" y="357904"/>
                          <a:pt x="199286" y="354818"/>
                        </a:cubicBezTo>
                        <a:cubicBezTo>
                          <a:pt x="194725" y="336577"/>
                          <a:pt x="197579" y="346678"/>
                          <a:pt x="190233" y="324640"/>
                        </a:cubicBezTo>
                        <a:cubicBezTo>
                          <a:pt x="190233" y="324639"/>
                          <a:pt x="184198" y="306534"/>
                          <a:pt x="184197" y="306533"/>
                        </a:cubicBezTo>
                        <a:lnTo>
                          <a:pt x="178161" y="297479"/>
                        </a:lnTo>
                        <a:cubicBezTo>
                          <a:pt x="169833" y="272492"/>
                          <a:pt x="175654" y="284663"/>
                          <a:pt x="160055" y="261265"/>
                        </a:cubicBezTo>
                        <a:lnTo>
                          <a:pt x="154019" y="252212"/>
                        </a:lnTo>
                        <a:cubicBezTo>
                          <a:pt x="152007" y="249194"/>
                          <a:pt x="151001" y="245171"/>
                          <a:pt x="147983" y="243159"/>
                        </a:cubicBezTo>
                        <a:lnTo>
                          <a:pt x="138930" y="237123"/>
                        </a:lnTo>
                        <a:cubicBezTo>
                          <a:pt x="125093" y="216369"/>
                          <a:pt x="133740" y="221310"/>
                          <a:pt x="117805" y="215998"/>
                        </a:cubicBezTo>
                        <a:cubicBezTo>
                          <a:pt x="116799" y="212980"/>
                          <a:pt x="116551" y="209592"/>
                          <a:pt x="114787" y="206945"/>
                        </a:cubicBezTo>
                        <a:cubicBezTo>
                          <a:pt x="112420" y="203394"/>
                          <a:pt x="108466" y="201170"/>
                          <a:pt x="105734" y="197891"/>
                        </a:cubicBezTo>
                        <a:cubicBezTo>
                          <a:pt x="103412" y="195105"/>
                          <a:pt x="101710" y="191856"/>
                          <a:pt x="99698" y="188838"/>
                        </a:cubicBezTo>
                        <a:cubicBezTo>
                          <a:pt x="92112" y="166079"/>
                          <a:pt x="103227" y="193250"/>
                          <a:pt x="87627" y="173749"/>
                        </a:cubicBezTo>
                        <a:cubicBezTo>
                          <a:pt x="85640" y="171265"/>
                          <a:pt x="86032" y="167540"/>
                          <a:pt x="84609" y="164695"/>
                        </a:cubicBezTo>
                        <a:cubicBezTo>
                          <a:pt x="82987" y="161451"/>
                          <a:pt x="80585" y="158660"/>
                          <a:pt x="78573" y="155642"/>
                        </a:cubicBezTo>
                        <a:cubicBezTo>
                          <a:pt x="68595" y="125699"/>
                          <a:pt x="85334" y="171430"/>
                          <a:pt x="66502" y="137535"/>
                        </a:cubicBezTo>
                        <a:cubicBezTo>
                          <a:pt x="63412" y="131974"/>
                          <a:pt x="62478" y="125464"/>
                          <a:pt x="60466" y="119428"/>
                        </a:cubicBezTo>
                        <a:lnTo>
                          <a:pt x="57449" y="110374"/>
                        </a:lnTo>
                        <a:cubicBezTo>
                          <a:pt x="56443" y="107356"/>
                          <a:pt x="55055" y="104440"/>
                          <a:pt x="54431" y="101321"/>
                        </a:cubicBezTo>
                        <a:cubicBezTo>
                          <a:pt x="46976" y="64049"/>
                          <a:pt x="56118" y="110597"/>
                          <a:pt x="48395" y="68125"/>
                        </a:cubicBezTo>
                        <a:cubicBezTo>
                          <a:pt x="47477" y="63078"/>
                          <a:pt x="46621" y="58012"/>
                          <a:pt x="45377" y="53036"/>
                        </a:cubicBezTo>
                        <a:cubicBezTo>
                          <a:pt x="41723" y="38420"/>
                          <a:pt x="25259" y="8272"/>
                          <a:pt x="18217" y="173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9" name="フリーフォーム 288"/>
                  <p:cNvSpPr/>
                  <p:nvPr/>
                </p:nvSpPr>
                <p:spPr>
                  <a:xfrm>
                    <a:off x="6316733" y="2499205"/>
                    <a:ext cx="226997" cy="432487"/>
                  </a:xfrm>
                  <a:custGeom>
                    <a:avLst/>
                    <a:gdLst>
                      <a:gd name="connsiteX0" fmla="*/ 159 w 226997"/>
                      <a:gd name="connsiteY0" fmla="*/ 939 h 432487"/>
                      <a:gd name="connsiteX1" fmla="*/ 6194 w 226997"/>
                      <a:gd name="connsiteY1" fmla="*/ 25081 h 432487"/>
                      <a:gd name="connsiteX2" fmla="*/ 9212 w 226997"/>
                      <a:gd name="connsiteY2" fmla="*/ 37152 h 432487"/>
                      <a:gd name="connsiteX3" fmla="*/ 15248 w 226997"/>
                      <a:gd name="connsiteY3" fmla="*/ 55259 h 432487"/>
                      <a:gd name="connsiteX4" fmla="*/ 18266 w 226997"/>
                      <a:gd name="connsiteY4" fmla="*/ 67331 h 432487"/>
                      <a:gd name="connsiteX5" fmla="*/ 24301 w 226997"/>
                      <a:gd name="connsiteY5" fmla="*/ 97509 h 432487"/>
                      <a:gd name="connsiteX6" fmla="*/ 30337 w 226997"/>
                      <a:gd name="connsiteY6" fmla="*/ 115616 h 432487"/>
                      <a:gd name="connsiteX7" fmla="*/ 33355 w 226997"/>
                      <a:gd name="connsiteY7" fmla="*/ 124669 h 432487"/>
                      <a:gd name="connsiteX8" fmla="*/ 36373 w 226997"/>
                      <a:gd name="connsiteY8" fmla="*/ 136741 h 432487"/>
                      <a:gd name="connsiteX9" fmla="*/ 42408 w 226997"/>
                      <a:gd name="connsiteY9" fmla="*/ 154847 h 432487"/>
                      <a:gd name="connsiteX10" fmla="*/ 45426 w 226997"/>
                      <a:gd name="connsiteY10" fmla="*/ 166919 h 432487"/>
                      <a:gd name="connsiteX11" fmla="*/ 54480 w 226997"/>
                      <a:gd name="connsiteY11" fmla="*/ 209168 h 432487"/>
                      <a:gd name="connsiteX12" fmla="*/ 60515 w 226997"/>
                      <a:gd name="connsiteY12" fmla="*/ 227275 h 432487"/>
                      <a:gd name="connsiteX13" fmla="*/ 69569 w 226997"/>
                      <a:gd name="connsiteY13" fmla="*/ 245382 h 432487"/>
                      <a:gd name="connsiteX14" fmla="*/ 90693 w 226997"/>
                      <a:gd name="connsiteY14" fmla="*/ 272543 h 432487"/>
                      <a:gd name="connsiteX15" fmla="*/ 102765 w 226997"/>
                      <a:gd name="connsiteY15" fmla="*/ 284614 h 432487"/>
                      <a:gd name="connsiteX16" fmla="*/ 105783 w 226997"/>
                      <a:gd name="connsiteY16" fmla="*/ 293667 h 432487"/>
                      <a:gd name="connsiteX17" fmla="*/ 120872 w 226997"/>
                      <a:gd name="connsiteY17" fmla="*/ 311774 h 432487"/>
                      <a:gd name="connsiteX18" fmla="*/ 132943 w 226997"/>
                      <a:gd name="connsiteY18" fmla="*/ 326863 h 432487"/>
                      <a:gd name="connsiteX19" fmla="*/ 138979 w 226997"/>
                      <a:gd name="connsiteY19" fmla="*/ 335917 h 432487"/>
                      <a:gd name="connsiteX20" fmla="*/ 148032 w 226997"/>
                      <a:gd name="connsiteY20" fmla="*/ 344970 h 432487"/>
                      <a:gd name="connsiteX21" fmla="*/ 163121 w 226997"/>
                      <a:gd name="connsiteY21" fmla="*/ 360059 h 432487"/>
                      <a:gd name="connsiteX22" fmla="*/ 187264 w 226997"/>
                      <a:gd name="connsiteY22" fmla="*/ 396273 h 432487"/>
                      <a:gd name="connsiteX23" fmla="*/ 193299 w 226997"/>
                      <a:gd name="connsiteY23" fmla="*/ 405327 h 432487"/>
                      <a:gd name="connsiteX24" fmla="*/ 196317 w 226997"/>
                      <a:gd name="connsiteY24" fmla="*/ 414380 h 432487"/>
                      <a:gd name="connsiteX25" fmla="*/ 205371 w 226997"/>
                      <a:gd name="connsiteY25" fmla="*/ 432487 h 432487"/>
                      <a:gd name="connsiteX26" fmla="*/ 217442 w 226997"/>
                      <a:gd name="connsiteY26" fmla="*/ 429469 h 432487"/>
                      <a:gd name="connsiteX27" fmla="*/ 226495 w 226997"/>
                      <a:gd name="connsiteY27" fmla="*/ 426451 h 432487"/>
                      <a:gd name="connsiteX28" fmla="*/ 223478 w 226997"/>
                      <a:gd name="connsiteY28" fmla="*/ 405327 h 432487"/>
                      <a:gd name="connsiteX29" fmla="*/ 217442 w 226997"/>
                      <a:gd name="connsiteY29" fmla="*/ 387220 h 432487"/>
                      <a:gd name="connsiteX30" fmla="*/ 214424 w 226997"/>
                      <a:gd name="connsiteY30" fmla="*/ 378166 h 432487"/>
                      <a:gd name="connsiteX31" fmla="*/ 208388 w 226997"/>
                      <a:gd name="connsiteY31" fmla="*/ 369113 h 432487"/>
                      <a:gd name="connsiteX32" fmla="*/ 196317 w 226997"/>
                      <a:gd name="connsiteY32" fmla="*/ 332899 h 432487"/>
                      <a:gd name="connsiteX33" fmla="*/ 193299 w 226997"/>
                      <a:gd name="connsiteY33" fmla="*/ 323845 h 432487"/>
                      <a:gd name="connsiteX34" fmla="*/ 184246 w 226997"/>
                      <a:gd name="connsiteY34" fmla="*/ 314792 h 432487"/>
                      <a:gd name="connsiteX35" fmla="*/ 169157 w 226997"/>
                      <a:gd name="connsiteY35" fmla="*/ 302721 h 432487"/>
                      <a:gd name="connsiteX36" fmla="*/ 157085 w 226997"/>
                      <a:gd name="connsiteY36" fmla="*/ 287632 h 432487"/>
                      <a:gd name="connsiteX37" fmla="*/ 135961 w 226997"/>
                      <a:gd name="connsiteY37" fmla="*/ 266507 h 432487"/>
                      <a:gd name="connsiteX38" fmla="*/ 123889 w 226997"/>
                      <a:gd name="connsiteY38" fmla="*/ 251418 h 432487"/>
                      <a:gd name="connsiteX39" fmla="*/ 120872 w 226997"/>
                      <a:gd name="connsiteY39" fmla="*/ 242364 h 432487"/>
                      <a:gd name="connsiteX40" fmla="*/ 105783 w 226997"/>
                      <a:gd name="connsiteY40" fmla="*/ 227275 h 432487"/>
                      <a:gd name="connsiteX41" fmla="*/ 90693 w 226997"/>
                      <a:gd name="connsiteY41" fmla="*/ 200115 h 432487"/>
                      <a:gd name="connsiteX42" fmla="*/ 72586 w 226997"/>
                      <a:gd name="connsiteY42" fmla="*/ 172954 h 432487"/>
                      <a:gd name="connsiteX43" fmla="*/ 66551 w 226997"/>
                      <a:gd name="connsiteY43" fmla="*/ 163901 h 432487"/>
                      <a:gd name="connsiteX44" fmla="*/ 60515 w 226997"/>
                      <a:gd name="connsiteY44" fmla="*/ 154847 h 432487"/>
                      <a:gd name="connsiteX45" fmla="*/ 54480 w 226997"/>
                      <a:gd name="connsiteY45" fmla="*/ 136741 h 432487"/>
                      <a:gd name="connsiteX46" fmla="*/ 42408 w 226997"/>
                      <a:gd name="connsiteY46" fmla="*/ 109580 h 432487"/>
                      <a:gd name="connsiteX47" fmla="*/ 33355 w 226997"/>
                      <a:gd name="connsiteY47" fmla="*/ 91473 h 432487"/>
                      <a:gd name="connsiteX48" fmla="*/ 27319 w 226997"/>
                      <a:gd name="connsiteY48" fmla="*/ 73366 h 432487"/>
                      <a:gd name="connsiteX49" fmla="*/ 15248 w 226997"/>
                      <a:gd name="connsiteY49" fmla="*/ 55259 h 432487"/>
                      <a:gd name="connsiteX50" fmla="*/ 9212 w 226997"/>
                      <a:gd name="connsiteY50" fmla="*/ 46206 h 432487"/>
                      <a:gd name="connsiteX51" fmla="*/ 159 w 226997"/>
                      <a:gd name="connsiteY51" fmla="*/ 939 h 43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26997" h="432487">
                        <a:moveTo>
                          <a:pt x="159" y="939"/>
                        </a:moveTo>
                        <a:cubicBezTo>
                          <a:pt x="-344" y="-2582"/>
                          <a:pt x="10" y="3435"/>
                          <a:pt x="6194" y="25081"/>
                        </a:cubicBezTo>
                        <a:cubicBezTo>
                          <a:pt x="7333" y="29069"/>
                          <a:pt x="8020" y="33179"/>
                          <a:pt x="9212" y="37152"/>
                        </a:cubicBezTo>
                        <a:cubicBezTo>
                          <a:pt x="11040" y="43246"/>
                          <a:pt x="13705" y="49087"/>
                          <a:pt x="15248" y="55259"/>
                        </a:cubicBezTo>
                        <a:cubicBezTo>
                          <a:pt x="16254" y="59283"/>
                          <a:pt x="17453" y="63264"/>
                          <a:pt x="18266" y="67331"/>
                        </a:cubicBezTo>
                        <a:cubicBezTo>
                          <a:pt x="21530" y="83653"/>
                          <a:pt x="20094" y="83485"/>
                          <a:pt x="24301" y="97509"/>
                        </a:cubicBezTo>
                        <a:cubicBezTo>
                          <a:pt x="26129" y="103603"/>
                          <a:pt x="28325" y="109580"/>
                          <a:pt x="30337" y="115616"/>
                        </a:cubicBezTo>
                        <a:cubicBezTo>
                          <a:pt x="31343" y="118634"/>
                          <a:pt x="32584" y="121583"/>
                          <a:pt x="33355" y="124669"/>
                        </a:cubicBezTo>
                        <a:cubicBezTo>
                          <a:pt x="34361" y="128693"/>
                          <a:pt x="35181" y="132768"/>
                          <a:pt x="36373" y="136741"/>
                        </a:cubicBezTo>
                        <a:cubicBezTo>
                          <a:pt x="38201" y="142834"/>
                          <a:pt x="40865" y="148675"/>
                          <a:pt x="42408" y="154847"/>
                        </a:cubicBezTo>
                        <a:cubicBezTo>
                          <a:pt x="43414" y="158871"/>
                          <a:pt x="44613" y="162852"/>
                          <a:pt x="45426" y="166919"/>
                        </a:cubicBezTo>
                        <a:cubicBezTo>
                          <a:pt x="49226" y="185920"/>
                          <a:pt x="47748" y="188970"/>
                          <a:pt x="54480" y="209168"/>
                        </a:cubicBezTo>
                        <a:cubicBezTo>
                          <a:pt x="56492" y="215204"/>
                          <a:pt x="56986" y="221981"/>
                          <a:pt x="60515" y="227275"/>
                        </a:cubicBezTo>
                        <a:cubicBezTo>
                          <a:pt x="87309" y="267466"/>
                          <a:pt x="48747" y="207903"/>
                          <a:pt x="69569" y="245382"/>
                        </a:cubicBezTo>
                        <a:cubicBezTo>
                          <a:pt x="78593" y="261625"/>
                          <a:pt x="79696" y="261545"/>
                          <a:pt x="90693" y="272543"/>
                        </a:cubicBezTo>
                        <a:cubicBezTo>
                          <a:pt x="98741" y="296683"/>
                          <a:pt x="86669" y="268520"/>
                          <a:pt x="102765" y="284614"/>
                        </a:cubicBezTo>
                        <a:cubicBezTo>
                          <a:pt x="105014" y="286863"/>
                          <a:pt x="104361" y="290822"/>
                          <a:pt x="105783" y="293667"/>
                        </a:cubicBezTo>
                        <a:cubicBezTo>
                          <a:pt x="109986" y="302074"/>
                          <a:pt x="114194" y="305097"/>
                          <a:pt x="120872" y="311774"/>
                        </a:cubicBezTo>
                        <a:cubicBezTo>
                          <a:pt x="126745" y="329400"/>
                          <a:pt x="119293" y="313214"/>
                          <a:pt x="132943" y="326863"/>
                        </a:cubicBezTo>
                        <a:cubicBezTo>
                          <a:pt x="135508" y="329428"/>
                          <a:pt x="136657" y="333131"/>
                          <a:pt x="138979" y="335917"/>
                        </a:cubicBezTo>
                        <a:cubicBezTo>
                          <a:pt x="141711" y="339195"/>
                          <a:pt x="145300" y="341692"/>
                          <a:pt x="148032" y="344970"/>
                        </a:cubicBezTo>
                        <a:cubicBezTo>
                          <a:pt x="160606" y="360059"/>
                          <a:pt x="146524" y="348995"/>
                          <a:pt x="163121" y="360059"/>
                        </a:cubicBezTo>
                        <a:lnTo>
                          <a:pt x="187264" y="396273"/>
                        </a:lnTo>
                        <a:cubicBezTo>
                          <a:pt x="189276" y="399291"/>
                          <a:pt x="192152" y="401886"/>
                          <a:pt x="193299" y="405327"/>
                        </a:cubicBezTo>
                        <a:cubicBezTo>
                          <a:pt x="194305" y="408345"/>
                          <a:pt x="194894" y="411535"/>
                          <a:pt x="196317" y="414380"/>
                        </a:cubicBezTo>
                        <a:cubicBezTo>
                          <a:pt x="208018" y="437780"/>
                          <a:pt x="197785" y="409733"/>
                          <a:pt x="205371" y="432487"/>
                        </a:cubicBezTo>
                        <a:cubicBezTo>
                          <a:pt x="209395" y="431481"/>
                          <a:pt x="213454" y="430609"/>
                          <a:pt x="217442" y="429469"/>
                        </a:cubicBezTo>
                        <a:cubicBezTo>
                          <a:pt x="220501" y="428595"/>
                          <a:pt x="225723" y="429537"/>
                          <a:pt x="226495" y="426451"/>
                        </a:cubicBezTo>
                        <a:cubicBezTo>
                          <a:pt x="228220" y="419551"/>
                          <a:pt x="225077" y="412258"/>
                          <a:pt x="223478" y="405327"/>
                        </a:cubicBezTo>
                        <a:cubicBezTo>
                          <a:pt x="222047" y="399128"/>
                          <a:pt x="219454" y="393256"/>
                          <a:pt x="217442" y="387220"/>
                        </a:cubicBezTo>
                        <a:cubicBezTo>
                          <a:pt x="216436" y="384202"/>
                          <a:pt x="216189" y="380813"/>
                          <a:pt x="214424" y="378166"/>
                        </a:cubicBezTo>
                        <a:lnTo>
                          <a:pt x="208388" y="369113"/>
                        </a:lnTo>
                        <a:lnTo>
                          <a:pt x="196317" y="332899"/>
                        </a:lnTo>
                        <a:cubicBezTo>
                          <a:pt x="195311" y="329881"/>
                          <a:pt x="195548" y="326094"/>
                          <a:pt x="193299" y="323845"/>
                        </a:cubicBezTo>
                        <a:cubicBezTo>
                          <a:pt x="190281" y="320827"/>
                          <a:pt x="186978" y="318070"/>
                          <a:pt x="184246" y="314792"/>
                        </a:cubicBezTo>
                        <a:cubicBezTo>
                          <a:pt x="173746" y="302192"/>
                          <a:pt x="184018" y="307675"/>
                          <a:pt x="169157" y="302721"/>
                        </a:cubicBezTo>
                        <a:cubicBezTo>
                          <a:pt x="162360" y="282330"/>
                          <a:pt x="171787" y="304433"/>
                          <a:pt x="157085" y="287632"/>
                        </a:cubicBezTo>
                        <a:cubicBezTo>
                          <a:pt x="137144" y="264843"/>
                          <a:pt x="154573" y="272712"/>
                          <a:pt x="135961" y="266507"/>
                        </a:cubicBezTo>
                        <a:cubicBezTo>
                          <a:pt x="128374" y="243747"/>
                          <a:pt x="139491" y="270921"/>
                          <a:pt x="123889" y="251418"/>
                        </a:cubicBezTo>
                        <a:cubicBezTo>
                          <a:pt x="121902" y="248934"/>
                          <a:pt x="122295" y="245209"/>
                          <a:pt x="120872" y="242364"/>
                        </a:cubicBezTo>
                        <a:cubicBezTo>
                          <a:pt x="115844" y="232307"/>
                          <a:pt x="114834" y="233310"/>
                          <a:pt x="105783" y="227275"/>
                        </a:cubicBezTo>
                        <a:cubicBezTo>
                          <a:pt x="100470" y="211339"/>
                          <a:pt x="104531" y="220872"/>
                          <a:pt x="90693" y="200115"/>
                        </a:cubicBezTo>
                        <a:lnTo>
                          <a:pt x="72586" y="172954"/>
                        </a:lnTo>
                        <a:lnTo>
                          <a:pt x="66551" y="163901"/>
                        </a:lnTo>
                        <a:cubicBezTo>
                          <a:pt x="64539" y="160883"/>
                          <a:pt x="61662" y="158288"/>
                          <a:pt x="60515" y="154847"/>
                        </a:cubicBezTo>
                        <a:cubicBezTo>
                          <a:pt x="58503" y="148812"/>
                          <a:pt x="58009" y="142034"/>
                          <a:pt x="54480" y="136741"/>
                        </a:cubicBezTo>
                        <a:cubicBezTo>
                          <a:pt x="44915" y="122393"/>
                          <a:pt x="49591" y="131128"/>
                          <a:pt x="42408" y="109580"/>
                        </a:cubicBezTo>
                        <a:cubicBezTo>
                          <a:pt x="31402" y="76564"/>
                          <a:pt x="48955" y="126574"/>
                          <a:pt x="33355" y="91473"/>
                        </a:cubicBezTo>
                        <a:cubicBezTo>
                          <a:pt x="30771" y="85659"/>
                          <a:pt x="30848" y="78660"/>
                          <a:pt x="27319" y="73366"/>
                        </a:cubicBezTo>
                        <a:lnTo>
                          <a:pt x="15248" y="55259"/>
                        </a:lnTo>
                        <a:lnTo>
                          <a:pt x="9212" y="46206"/>
                        </a:lnTo>
                        <a:cubicBezTo>
                          <a:pt x="5744" y="35803"/>
                          <a:pt x="662" y="4460"/>
                          <a:pt x="159" y="93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0" name="フリーフォーム 289"/>
                  <p:cNvSpPr/>
                  <p:nvPr/>
                </p:nvSpPr>
                <p:spPr>
                  <a:xfrm>
                    <a:off x="6621325" y="2658525"/>
                    <a:ext cx="59965" cy="191686"/>
                  </a:xfrm>
                  <a:custGeom>
                    <a:avLst/>
                    <a:gdLst>
                      <a:gd name="connsiteX0" fmla="*/ 30545 w 59965"/>
                      <a:gd name="connsiteY0" fmla="*/ 7599 h 191686"/>
                      <a:gd name="connsiteX1" fmla="*/ 27527 w 59965"/>
                      <a:gd name="connsiteY1" fmla="*/ 22688 h 191686"/>
                      <a:gd name="connsiteX2" fmla="*/ 33563 w 59965"/>
                      <a:gd name="connsiteY2" fmla="*/ 89080 h 191686"/>
                      <a:gd name="connsiteX3" fmla="*/ 39598 w 59965"/>
                      <a:gd name="connsiteY3" fmla="*/ 110205 h 191686"/>
                      <a:gd name="connsiteX4" fmla="*/ 45634 w 59965"/>
                      <a:gd name="connsiteY4" fmla="*/ 140383 h 191686"/>
                      <a:gd name="connsiteX5" fmla="*/ 48652 w 59965"/>
                      <a:gd name="connsiteY5" fmla="*/ 149436 h 191686"/>
                      <a:gd name="connsiteX6" fmla="*/ 54688 w 59965"/>
                      <a:gd name="connsiteY6" fmla="*/ 173579 h 191686"/>
                      <a:gd name="connsiteX7" fmla="*/ 57705 w 59965"/>
                      <a:gd name="connsiteY7" fmla="*/ 191686 h 191686"/>
                      <a:gd name="connsiteX8" fmla="*/ 51670 w 59965"/>
                      <a:gd name="connsiteY8" fmla="*/ 173579 h 191686"/>
                      <a:gd name="connsiteX9" fmla="*/ 39598 w 59965"/>
                      <a:gd name="connsiteY9" fmla="*/ 155472 h 191686"/>
                      <a:gd name="connsiteX10" fmla="*/ 33563 w 59965"/>
                      <a:gd name="connsiteY10" fmla="*/ 146419 h 191686"/>
                      <a:gd name="connsiteX11" fmla="*/ 21491 w 59965"/>
                      <a:gd name="connsiteY11" fmla="*/ 119258 h 191686"/>
                      <a:gd name="connsiteX12" fmla="*/ 9420 w 59965"/>
                      <a:gd name="connsiteY12" fmla="*/ 83044 h 191686"/>
                      <a:gd name="connsiteX13" fmla="*/ 6402 w 59965"/>
                      <a:gd name="connsiteY13" fmla="*/ 73991 h 191686"/>
                      <a:gd name="connsiteX14" fmla="*/ 3385 w 59965"/>
                      <a:gd name="connsiteY14" fmla="*/ 64937 h 191686"/>
                      <a:gd name="connsiteX15" fmla="*/ 3385 w 59965"/>
                      <a:gd name="connsiteY15" fmla="*/ 4581 h 191686"/>
                      <a:gd name="connsiteX16" fmla="*/ 12438 w 59965"/>
                      <a:gd name="connsiteY16" fmla="*/ 1563 h 191686"/>
                      <a:gd name="connsiteX17" fmla="*/ 30545 w 59965"/>
                      <a:gd name="connsiteY17" fmla="*/ 7599 h 1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65" h="191686">
                        <a:moveTo>
                          <a:pt x="30545" y="7599"/>
                        </a:moveTo>
                        <a:cubicBezTo>
                          <a:pt x="33060" y="11120"/>
                          <a:pt x="27527" y="17559"/>
                          <a:pt x="27527" y="22688"/>
                        </a:cubicBezTo>
                        <a:cubicBezTo>
                          <a:pt x="27527" y="44535"/>
                          <a:pt x="28179" y="67546"/>
                          <a:pt x="33563" y="89080"/>
                        </a:cubicBezTo>
                        <a:cubicBezTo>
                          <a:pt x="41483" y="120759"/>
                          <a:pt x="31128" y="70675"/>
                          <a:pt x="39598" y="110205"/>
                        </a:cubicBezTo>
                        <a:cubicBezTo>
                          <a:pt x="41747" y="120236"/>
                          <a:pt x="42390" y="130651"/>
                          <a:pt x="45634" y="140383"/>
                        </a:cubicBezTo>
                        <a:cubicBezTo>
                          <a:pt x="46640" y="143401"/>
                          <a:pt x="47815" y="146367"/>
                          <a:pt x="48652" y="149436"/>
                        </a:cubicBezTo>
                        <a:cubicBezTo>
                          <a:pt x="50835" y="157439"/>
                          <a:pt x="53325" y="165396"/>
                          <a:pt x="54688" y="173579"/>
                        </a:cubicBezTo>
                        <a:cubicBezTo>
                          <a:pt x="55694" y="179615"/>
                          <a:pt x="63824" y="191686"/>
                          <a:pt x="57705" y="191686"/>
                        </a:cubicBezTo>
                        <a:cubicBezTo>
                          <a:pt x="51343" y="191686"/>
                          <a:pt x="55199" y="178872"/>
                          <a:pt x="51670" y="173579"/>
                        </a:cubicBezTo>
                        <a:lnTo>
                          <a:pt x="39598" y="155472"/>
                        </a:lnTo>
                        <a:cubicBezTo>
                          <a:pt x="37586" y="152454"/>
                          <a:pt x="34710" y="149860"/>
                          <a:pt x="33563" y="146419"/>
                        </a:cubicBezTo>
                        <a:cubicBezTo>
                          <a:pt x="26380" y="124871"/>
                          <a:pt x="31056" y="133606"/>
                          <a:pt x="21491" y="119258"/>
                        </a:cubicBezTo>
                        <a:lnTo>
                          <a:pt x="9420" y="83044"/>
                        </a:lnTo>
                        <a:lnTo>
                          <a:pt x="6402" y="73991"/>
                        </a:lnTo>
                        <a:lnTo>
                          <a:pt x="3385" y="64937"/>
                        </a:lnTo>
                        <a:cubicBezTo>
                          <a:pt x="1240" y="45634"/>
                          <a:pt x="-3019" y="23795"/>
                          <a:pt x="3385" y="4581"/>
                        </a:cubicBezTo>
                        <a:cubicBezTo>
                          <a:pt x="4391" y="1563"/>
                          <a:pt x="9379" y="2437"/>
                          <a:pt x="12438" y="1563"/>
                        </a:cubicBezTo>
                        <a:cubicBezTo>
                          <a:pt x="29068" y="-3189"/>
                          <a:pt x="28030" y="4078"/>
                          <a:pt x="30545" y="7599"/>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1" name="フリーフォーム 290"/>
                  <p:cNvSpPr/>
                  <p:nvPr/>
                </p:nvSpPr>
                <p:spPr>
                  <a:xfrm>
                    <a:off x="6570389" y="2650711"/>
                    <a:ext cx="114677" cy="258597"/>
                  </a:xfrm>
                  <a:custGeom>
                    <a:avLst/>
                    <a:gdLst>
                      <a:gd name="connsiteX0" fmla="*/ 0 w 114677"/>
                      <a:gd name="connsiteY0" fmla="*/ 12395 h 258597"/>
                      <a:gd name="connsiteX1" fmla="*/ 42249 w 114677"/>
                      <a:gd name="connsiteY1" fmla="*/ 12395 h 258597"/>
                      <a:gd name="connsiteX2" fmla="*/ 45267 w 114677"/>
                      <a:gd name="connsiteY2" fmla="*/ 21448 h 258597"/>
                      <a:gd name="connsiteX3" fmla="*/ 51303 w 114677"/>
                      <a:gd name="connsiteY3" fmla="*/ 69734 h 258597"/>
                      <a:gd name="connsiteX4" fmla="*/ 57338 w 114677"/>
                      <a:gd name="connsiteY4" fmla="*/ 105947 h 258597"/>
                      <a:gd name="connsiteX5" fmla="*/ 63374 w 114677"/>
                      <a:gd name="connsiteY5" fmla="*/ 130090 h 258597"/>
                      <a:gd name="connsiteX6" fmla="*/ 69410 w 114677"/>
                      <a:gd name="connsiteY6" fmla="*/ 154233 h 258597"/>
                      <a:gd name="connsiteX7" fmla="*/ 81481 w 114677"/>
                      <a:gd name="connsiteY7" fmla="*/ 172339 h 258597"/>
                      <a:gd name="connsiteX8" fmla="*/ 87517 w 114677"/>
                      <a:gd name="connsiteY8" fmla="*/ 181393 h 258597"/>
                      <a:gd name="connsiteX9" fmla="*/ 96570 w 114677"/>
                      <a:gd name="connsiteY9" fmla="*/ 190446 h 258597"/>
                      <a:gd name="connsiteX10" fmla="*/ 108641 w 114677"/>
                      <a:gd name="connsiteY10" fmla="*/ 226660 h 258597"/>
                      <a:gd name="connsiteX11" fmla="*/ 111659 w 114677"/>
                      <a:gd name="connsiteY11" fmla="*/ 235714 h 258597"/>
                      <a:gd name="connsiteX12" fmla="*/ 114677 w 114677"/>
                      <a:gd name="connsiteY12" fmla="*/ 244767 h 258597"/>
                      <a:gd name="connsiteX13" fmla="*/ 111659 w 114677"/>
                      <a:gd name="connsiteY13" fmla="*/ 253821 h 258597"/>
                      <a:gd name="connsiteX14" fmla="*/ 81481 w 114677"/>
                      <a:gd name="connsiteY14" fmla="*/ 250803 h 258597"/>
                      <a:gd name="connsiteX15" fmla="*/ 75445 w 114677"/>
                      <a:gd name="connsiteY15" fmla="*/ 220625 h 258597"/>
                      <a:gd name="connsiteX16" fmla="*/ 69410 w 114677"/>
                      <a:gd name="connsiteY16" fmla="*/ 196482 h 258597"/>
                      <a:gd name="connsiteX17" fmla="*/ 66392 w 114677"/>
                      <a:gd name="connsiteY17" fmla="*/ 181393 h 258597"/>
                      <a:gd name="connsiteX18" fmla="*/ 63374 w 114677"/>
                      <a:gd name="connsiteY18" fmla="*/ 163286 h 258597"/>
                      <a:gd name="connsiteX19" fmla="*/ 57338 w 114677"/>
                      <a:gd name="connsiteY19" fmla="*/ 145179 h 258597"/>
                      <a:gd name="connsiteX20" fmla="*/ 54321 w 114677"/>
                      <a:gd name="connsiteY20" fmla="*/ 136126 h 258597"/>
                      <a:gd name="connsiteX21" fmla="*/ 39231 w 114677"/>
                      <a:gd name="connsiteY21" fmla="*/ 90858 h 258597"/>
                      <a:gd name="connsiteX22" fmla="*/ 30178 w 114677"/>
                      <a:gd name="connsiteY22" fmla="*/ 63698 h 258597"/>
                      <a:gd name="connsiteX23" fmla="*/ 24142 w 114677"/>
                      <a:gd name="connsiteY23" fmla="*/ 45591 h 258597"/>
                      <a:gd name="connsiteX24" fmla="*/ 18107 w 114677"/>
                      <a:gd name="connsiteY24" fmla="*/ 36538 h 258597"/>
                      <a:gd name="connsiteX25" fmla="*/ 12071 w 114677"/>
                      <a:gd name="connsiteY25" fmla="*/ 18431 h 258597"/>
                      <a:gd name="connsiteX26" fmla="*/ 9053 w 114677"/>
                      <a:gd name="connsiteY26" fmla="*/ 9377 h 258597"/>
                      <a:gd name="connsiteX27" fmla="*/ 30178 w 114677"/>
                      <a:gd name="connsiteY27" fmla="*/ 324 h 258597"/>
                      <a:gd name="connsiteX28" fmla="*/ 51303 w 114677"/>
                      <a:gd name="connsiteY28" fmla="*/ 18431 h 25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77" h="258597">
                        <a:moveTo>
                          <a:pt x="0" y="12395"/>
                        </a:moveTo>
                        <a:cubicBezTo>
                          <a:pt x="15276" y="9340"/>
                          <a:pt x="25522" y="5704"/>
                          <a:pt x="42249" y="12395"/>
                        </a:cubicBezTo>
                        <a:cubicBezTo>
                          <a:pt x="45202" y="13576"/>
                          <a:pt x="44261" y="18430"/>
                          <a:pt x="45267" y="21448"/>
                        </a:cubicBezTo>
                        <a:cubicBezTo>
                          <a:pt x="47693" y="43279"/>
                          <a:pt x="48073" y="49274"/>
                          <a:pt x="51303" y="69734"/>
                        </a:cubicBezTo>
                        <a:cubicBezTo>
                          <a:pt x="53212" y="81822"/>
                          <a:pt x="54370" y="94075"/>
                          <a:pt x="57338" y="105947"/>
                        </a:cubicBezTo>
                        <a:cubicBezTo>
                          <a:pt x="59350" y="113995"/>
                          <a:pt x="61747" y="121956"/>
                          <a:pt x="63374" y="130090"/>
                        </a:cubicBezTo>
                        <a:cubicBezTo>
                          <a:pt x="64210" y="134270"/>
                          <a:pt x="66510" y="149013"/>
                          <a:pt x="69410" y="154233"/>
                        </a:cubicBezTo>
                        <a:cubicBezTo>
                          <a:pt x="72933" y="160574"/>
                          <a:pt x="77457" y="166304"/>
                          <a:pt x="81481" y="172339"/>
                        </a:cubicBezTo>
                        <a:cubicBezTo>
                          <a:pt x="83493" y="175357"/>
                          <a:pt x="84952" y="178828"/>
                          <a:pt x="87517" y="181393"/>
                        </a:cubicBezTo>
                        <a:lnTo>
                          <a:pt x="96570" y="190446"/>
                        </a:lnTo>
                        <a:lnTo>
                          <a:pt x="108641" y="226660"/>
                        </a:lnTo>
                        <a:lnTo>
                          <a:pt x="111659" y="235714"/>
                        </a:lnTo>
                        <a:lnTo>
                          <a:pt x="114677" y="244767"/>
                        </a:lnTo>
                        <a:cubicBezTo>
                          <a:pt x="113671" y="247785"/>
                          <a:pt x="114504" y="252398"/>
                          <a:pt x="111659" y="253821"/>
                        </a:cubicBezTo>
                        <a:cubicBezTo>
                          <a:pt x="94510" y="262395"/>
                          <a:pt x="92595" y="258212"/>
                          <a:pt x="81481" y="250803"/>
                        </a:cubicBezTo>
                        <a:cubicBezTo>
                          <a:pt x="75697" y="233450"/>
                          <a:pt x="80069" y="248366"/>
                          <a:pt x="75445" y="220625"/>
                        </a:cubicBezTo>
                        <a:cubicBezTo>
                          <a:pt x="69885" y="187268"/>
                          <a:pt x="75238" y="219797"/>
                          <a:pt x="69410" y="196482"/>
                        </a:cubicBezTo>
                        <a:cubicBezTo>
                          <a:pt x="68166" y="191506"/>
                          <a:pt x="67310" y="186440"/>
                          <a:pt x="66392" y="181393"/>
                        </a:cubicBezTo>
                        <a:cubicBezTo>
                          <a:pt x="65297" y="175373"/>
                          <a:pt x="64858" y="169222"/>
                          <a:pt x="63374" y="163286"/>
                        </a:cubicBezTo>
                        <a:cubicBezTo>
                          <a:pt x="61831" y="157114"/>
                          <a:pt x="59350" y="151215"/>
                          <a:pt x="57338" y="145179"/>
                        </a:cubicBezTo>
                        <a:lnTo>
                          <a:pt x="54321" y="136126"/>
                        </a:lnTo>
                        <a:lnTo>
                          <a:pt x="39231" y="90858"/>
                        </a:lnTo>
                        <a:lnTo>
                          <a:pt x="30178" y="63698"/>
                        </a:lnTo>
                        <a:cubicBezTo>
                          <a:pt x="30178" y="63697"/>
                          <a:pt x="24143" y="45592"/>
                          <a:pt x="24142" y="45591"/>
                        </a:cubicBezTo>
                        <a:cubicBezTo>
                          <a:pt x="22130" y="42573"/>
                          <a:pt x="19580" y="39852"/>
                          <a:pt x="18107" y="36538"/>
                        </a:cubicBezTo>
                        <a:cubicBezTo>
                          <a:pt x="15523" y="30724"/>
                          <a:pt x="14083" y="24467"/>
                          <a:pt x="12071" y="18431"/>
                        </a:cubicBezTo>
                        <a:lnTo>
                          <a:pt x="9053" y="9377"/>
                        </a:lnTo>
                        <a:cubicBezTo>
                          <a:pt x="13801" y="6212"/>
                          <a:pt x="23457" y="-1692"/>
                          <a:pt x="30178" y="324"/>
                        </a:cubicBezTo>
                        <a:cubicBezTo>
                          <a:pt x="45848" y="5025"/>
                          <a:pt x="46377" y="8579"/>
                          <a:pt x="51303" y="184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2" name="フリーフォーム 291"/>
                  <p:cNvSpPr/>
                  <p:nvPr/>
                </p:nvSpPr>
                <p:spPr>
                  <a:xfrm>
                    <a:off x="6503997" y="2910567"/>
                    <a:ext cx="199624" cy="72428"/>
                  </a:xfrm>
                  <a:custGeom>
                    <a:avLst/>
                    <a:gdLst>
                      <a:gd name="connsiteX0" fmla="*/ 0 w 199624"/>
                      <a:gd name="connsiteY0" fmla="*/ 30179 h 72428"/>
                      <a:gd name="connsiteX1" fmla="*/ 18107 w 199624"/>
                      <a:gd name="connsiteY1" fmla="*/ 63375 h 72428"/>
                      <a:gd name="connsiteX2" fmla="*/ 24142 w 199624"/>
                      <a:gd name="connsiteY2" fmla="*/ 72428 h 72428"/>
                      <a:gd name="connsiteX3" fmla="*/ 45267 w 199624"/>
                      <a:gd name="connsiteY3" fmla="*/ 69410 h 72428"/>
                      <a:gd name="connsiteX4" fmla="*/ 54320 w 199624"/>
                      <a:gd name="connsiteY4" fmla="*/ 66392 h 72428"/>
                      <a:gd name="connsiteX5" fmla="*/ 81481 w 199624"/>
                      <a:gd name="connsiteY5" fmla="*/ 72428 h 72428"/>
                      <a:gd name="connsiteX6" fmla="*/ 190122 w 199624"/>
                      <a:gd name="connsiteY6" fmla="*/ 69410 h 72428"/>
                      <a:gd name="connsiteX7" fmla="*/ 199176 w 199624"/>
                      <a:gd name="connsiteY7" fmla="*/ 66392 h 72428"/>
                      <a:gd name="connsiteX8" fmla="*/ 196158 w 199624"/>
                      <a:gd name="connsiteY8" fmla="*/ 48285 h 72428"/>
                      <a:gd name="connsiteX9" fmla="*/ 190122 w 199624"/>
                      <a:gd name="connsiteY9" fmla="*/ 27161 h 72428"/>
                      <a:gd name="connsiteX10" fmla="*/ 187105 w 199624"/>
                      <a:gd name="connsiteY10" fmla="*/ 15089 h 72428"/>
                      <a:gd name="connsiteX11" fmla="*/ 184087 w 199624"/>
                      <a:gd name="connsiteY11" fmla="*/ 6036 h 72428"/>
                      <a:gd name="connsiteX12" fmla="*/ 165980 w 199624"/>
                      <a:gd name="connsiteY12" fmla="*/ 0 h 72428"/>
                      <a:gd name="connsiteX13" fmla="*/ 126748 w 199624"/>
                      <a:gd name="connsiteY13" fmla="*/ 3018 h 72428"/>
                      <a:gd name="connsiteX14" fmla="*/ 108641 w 199624"/>
                      <a:gd name="connsiteY14" fmla="*/ 9054 h 72428"/>
                      <a:gd name="connsiteX15" fmla="*/ 78463 w 199624"/>
                      <a:gd name="connsiteY15" fmla="*/ 15089 h 72428"/>
                      <a:gd name="connsiteX16" fmla="*/ 69410 w 199624"/>
                      <a:gd name="connsiteY16" fmla="*/ 18107 h 72428"/>
                      <a:gd name="connsiteX17" fmla="*/ 51303 w 199624"/>
                      <a:gd name="connsiteY17" fmla="*/ 27161 h 72428"/>
                      <a:gd name="connsiteX18" fmla="*/ 18107 w 199624"/>
                      <a:gd name="connsiteY18" fmla="*/ 30179 h 72428"/>
                      <a:gd name="connsiteX19" fmla="*/ 0 w 199624"/>
                      <a:gd name="connsiteY19" fmla="*/ 30179 h 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24" h="72428">
                        <a:moveTo>
                          <a:pt x="0" y="30179"/>
                        </a:moveTo>
                        <a:cubicBezTo>
                          <a:pt x="8729" y="52005"/>
                          <a:pt x="3029" y="40759"/>
                          <a:pt x="18107" y="63375"/>
                        </a:cubicBezTo>
                        <a:lnTo>
                          <a:pt x="24142" y="72428"/>
                        </a:lnTo>
                        <a:cubicBezTo>
                          <a:pt x="31184" y="71422"/>
                          <a:pt x="38292" y="70805"/>
                          <a:pt x="45267" y="69410"/>
                        </a:cubicBezTo>
                        <a:cubicBezTo>
                          <a:pt x="48386" y="68786"/>
                          <a:pt x="51139" y="66392"/>
                          <a:pt x="54320" y="66392"/>
                        </a:cubicBezTo>
                        <a:cubicBezTo>
                          <a:pt x="64942" y="66392"/>
                          <a:pt x="72145" y="69316"/>
                          <a:pt x="81481" y="72428"/>
                        </a:cubicBezTo>
                        <a:cubicBezTo>
                          <a:pt x="117695" y="71422"/>
                          <a:pt x="153942" y="71265"/>
                          <a:pt x="190122" y="69410"/>
                        </a:cubicBezTo>
                        <a:cubicBezTo>
                          <a:pt x="193299" y="69247"/>
                          <a:pt x="198302" y="69451"/>
                          <a:pt x="199176" y="66392"/>
                        </a:cubicBezTo>
                        <a:cubicBezTo>
                          <a:pt x="200857" y="60509"/>
                          <a:pt x="197358" y="54285"/>
                          <a:pt x="196158" y="48285"/>
                        </a:cubicBezTo>
                        <a:cubicBezTo>
                          <a:pt x="193011" y="32549"/>
                          <a:pt x="193959" y="40593"/>
                          <a:pt x="190122" y="27161"/>
                        </a:cubicBezTo>
                        <a:cubicBezTo>
                          <a:pt x="188983" y="23173"/>
                          <a:pt x="188244" y="19077"/>
                          <a:pt x="187105" y="15089"/>
                        </a:cubicBezTo>
                        <a:cubicBezTo>
                          <a:pt x="186231" y="12030"/>
                          <a:pt x="186675" y="7885"/>
                          <a:pt x="184087" y="6036"/>
                        </a:cubicBezTo>
                        <a:cubicBezTo>
                          <a:pt x="178910" y="2338"/>
                          <a:pt x="165980" y="0"/>
                          <a:pt x="165980" y="0"/>
                        </a:cubicBezTo>
                        <a:cubicBezTo>
                          <a:pt x="152903" y="1006"/>
                          <a:pt x="139703" y="972"/>
                          <a:pt x="126748" y="3018"/>
                        </a:cubicBezTo>
                        <a:cubicBezTo>
                          <a:pt x="120464" y="4010"/>
                          <a:pt x="114880" y="7806"/>
                          <a:pt x="108641" y="9054"/>
                        </a:cubicBezTo>
                        <a:cubicBezTo>
                          <a:pt x="98582" y="11066"/>
                          <a:pt x="88195" y="11845"/>
                          <a:pt x="78463" y="15089"/>
                        </a:cubicBezTo>
                        <a:cubicBezTo>
                          <a:pt x="75445" y="16095"/>
                          <a:pt x="72255" y="16684"/>
                          <a:pt x="69410" y="18107"/>
                        </a:cubicBezTo>
                        <a:cubicBezTo>
                          <a:pt x="59849" y="22888"/>
                          <a:pt x="61920" y="25644"/>
                          <a:pt x="51303" y="27161"/>
                        </a:cubicBezTo>
                        <a:cubicBezTo>
                          <a:pt x="40304" y="28732"/>
                          <a:pt x="29172" y="29173"/>
                          <a:pt x="18107" y="30179"/>
                        </a:cubicBezTo>
                        <a:cubicBezTo>
                          <a:pt x="8216" y="36772"/>
                          <a:pt x="9053" y="32587"/>
                          <a:pt x="0" y="30179"/>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3" name="フリーフォーム 292"/>
                  <p:cNvSpPr/>
                  <p:nvPr/>
                </p:nvSpPr>
                <p:spPr>
                  <a:xfrm>
                    <a:off x="6654865" y="2995055"/>
                    <a:ext cx="152693" cy="123742"/>
                  </a:xfrm>
                  <a:custGeom>
                    <a:avLst/>
                    <a:gdLst>
                      <a:gd name="connsiteX0" fmla="*/ 23 w 152693"/>
                      <a:gd name="connsiteY0" fmla="*/ 18118 h 123742"/>
                      <a:gd name="connsiteX1" fmla="*/ 12094 w 152693"/>
                      <a:gd name="connsiteY1" fmla="*/ 33207 h 123742"/>
                      <a:gd name="connsiteX2" fmla="*/ 30201 w 152693"/>
                      <a:gd name="connsiteY2" fmla="*/ 45279 h 123742"/>
                      <a:gd name="connsiteX3" fmla="*/ 48308 w 152693"/>
                      <a:gd name="connsiteY3" fmla="*/ 54332 h 123742"/>
                      <a:gd name="connsiteX4" fmla="*/ 63397 w 152693"/>
                      <a:gd name="connsiteY4" fmla="*/ 69421 h 123742"/>
                      <a:gd name="connsiteX5" fmla="*/ 81504 w 152693"/>
                      <a:gd name="connsiteY5" fmla="*/ 81493 h 123742"/>
                      <a:gd name="connsiteX6" fmla="*/ 99611 w 152693"/>
                      <a:gd name="connsiteY6" fmla="*/ 96582 h 123742"/>
                      <a:gd name="connsiteX7" fmla="*/ 114700 w 152693"/>
                      <a:gd name="connsiteY7" fmla="*/ 114689 h 123742"/>
                      <a:gd name="connsiteX8" fmla="*/ 132807 w 152693"/>
                      <a:gd name="connsiteY8" fmla="*/ 123742 h 123742"/>
                      <a:gd name="connsiteX9" fmla="*/ 147896 w 152693"/>
                      <a:gd name="connsiteY9" fmla="*/ 87528 h 123742"/>
                      <a:gd name="connsiteX10" fmla="*/ 135825 w 152693"/>
                      <a:gd name="connsiteY10" fmla="*/ 69421 h 123742"/>
                      <a:gd name="connsiteX11" fmla="*/ 126771 w 152693"/>
                      <a:gd name="connsiteY11" fmla="*/ 66403 h 123742"/>
                      <a:gd name="connsiteX12" fmla="*/ 99611 w 152693"/>
                      <a:gd name="connsiteY12" fmla="*/ 48296 h 123742"/>
                      <a:gd name="connsiteX13" fmla="*/ 90557 w 152693"/>
                      <a:gd name="connsiteY13" fmla="*/ 42261 h 123742"/>
                      <a:gd name="connsiteX14" fmla="*/ 81504 w 152693"/>
                      <a:gd name="connsiteY14" fmla="*/ 39243 h 123742"/>
                      <a:gd name="connsiteX15" fmla="*/ 63397 w 152693"/>
                      <a:gd name="connsiteY15" fmla="*/ 27172 h 123742"/>
                      <a:gd name="connsiteX16" fmla="*/ 57361 w 152693"/>
                      <a:gd name="connsiteY16" fmla="*/ 18118 h 123742"/>
                      <a:gd name="connsiteX17" fmla="*/ 30201 w 152693"/>
                      <a:gd name="connsiteY17" fmla="*/ 3029 h 123742"/>
                      <a:gd name="connsiteX18" fmla="*/ 15112 w 152693"/>
                      <a:gd name="connsiteY18" fmla="*/ 11 h 123742"/>
                      <a:gd name="connsiteX19" fmla="*/ 23 w 152693"/>
                      <a:gd name="connsiteY19" fmla="*/ 18118 h 12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693" h="123742">
                        <a:moveTo>
                          <a:pt x="23" y="18118"/>
                        </a:moveTo>
                        <a:cubicBezTo>
                          <a:pt x="-480" y="23651"/>
                          <a:pt x="7306" y="28898"/>
                          <a:pt x="12094" y="33207"/>
                        </a:cubicBezTo>
                        <a:cubicBezTo>
                          <a:pt x="17486" y="38060"/>
                          <a:pt x="24165" y="41255"/>
                          <a:pt x="30201" y="45279"/>
                        </a:cubicBezTo>
                        <a:cubicBezTo>
                          <a:pt x="41899" y="53078"/>
                          <a:pt x="35815" y="50168"/>
                          <a:pt x="48308" y="54332"/>
                        </a:cubicBezTo>
                        <a:cubicBezTo>
                          <a:pt x="59374" y="70932"/>
                          <a:pt x="48308" y="56847"/>
                          <a:pt x="63397" y="69421"/>
                        </a:cubicBezTo>
                        <a:cubicBezTo>
                          <a:pt x="78469" y="81981"/>
                          <a:pt x="65594" y="76189"/>
                          <a:pt x="81504" y="81493"/>
                        </a:cubicBezTo>
                        <a:cubicBezTo>
                          <a:pt x="107951" y="107940"/>
                          <a:pt x="74403" y="75575"/>
                          <a:pt x="99611" y="96582"/>
                        </a:cubicBezTo>
                        <a:cubicBezTo>
                          <a:pt x="129270" y="121298"/>
                          <a:pt x="90963" y="90952"/>
                          <a:pt x="114700" y="114689"/>
                        </a:cubicBezTo>
                        <a:cubicBezTo>
                          <a:pt x="120549" y="120538"/>
                          <a:pt x="125444" y="121288"/>
                          <a:pt x="132807" y="123742"/>
                        </a:cubicBezTo>
                        <a:cubicBezTo>
                          <a:pt x="152407" y="110676"/>
                          <a:pt x="157690" y="114952"/>
                          <a:pt x="147896" y="87528"/>
                        </a:cubicBezTo>
                        <a:cubicBezTo>
                          <a:pt x="145456" y="80697"/>
                          <a:pt x="142707" y="71715"/>
                          <a:pt x="135825" y="69421"/>
                        </a:cubicBezTo>
                        <a:cubicBezTo>
                          <a:pt x="132807" y="68415"/>
                          <a:pt x="129552" y="67948"/>
                          <a:pt x="126771" y="66403"/>
                        </a:cubicBezTo>
                        <a:cubicBezTo>
                          <a:pt x="126746" y="66389"/>
                          <a:pt x="104150" y="51322"/>
                          <a:pt x="99611" y="48296"/>
                        </a:cubicBezTo>
                        <a:cubicBezTo>
                          <a:pt x="96593" y="46284"/>
                          <a:pt x="93998" y="43408"/>
                          <a:pt x="90557" y="42261"/>
                        </a:cubicBezTo>
                        <a:cubicBezTo>
                          <a:pt x="87539" y="41255"/>
                          <a:pt x="84285" y="40788"/>
                          <a:pt x="81504" y="39243"/>
                        </a:cubicBezTo>
                        <a:cubicBezTo>
                          <a:pt x="75163" y="35720"/>
                          <a:pt x="63397" y="27172"/>
                          <a:pt x="63397" y="27172"/>
                        </a:cubicBezTo>
                        <a:cubicBezTo>
                          <a:pt x="61385" y="24154"/>
                          <a:pt x="60091" y="20507"/>
                          <a:pt x="57361" y="18118"/>
                        </a:cubicBezTo>
                        <a:cubicBezTo>
                          <a:pt x="48372" y="10253"/>
                          <a:pt x="40977" y="5723"/>
                          <a:pt x="30201" y="3029"/>
                        </a:cubicBezTo>
                        <a:cubicBezTo>
                          <a:pt x="25225" y="1785"/>
                          <a:pt x="20210" y="577"/>
                          <a:pt x="15112" y="11"/>
                        </a:cubicBezTo>
                        <a:cubicBezTo>
                          <a:pt x="11113" y="-433"/>
                          <a:pt x="526" y="12585"/>
                          <a:pt x="23" y="1811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4" name="フリーフォーム 293"/>
                  <p:cNvSpPr/>
                  <p:nvPr/>
                </p:nvSpPr>
                <p:spPr>
                  <a:xfrm>
                    <a:off x="6507015" y="3004101"/>
                    <a:ext cx="162962" cy="193770"/>
                  </a:xfrm>
                  <a:custGeom>
                    <a:avLst/>
                    <a:gdLst>
                      <a:gd name="connsiteX0" fmla="*/ 27160 w 162962"/>
                      <a:gd name="connsiteY0" fmla="*/ 19 h 193770"/>
                      <a:gd name="connsiteX1" fmla="*/ 24142 w 162962"/>
                      <a:gd name="connsiteY1" fmla="*/ 15108 h 193770"/>
                      <a:gd name="connsiteX2" fmla="*/ 18106 w 162962"/>
                      <a:gd name="connsiteY2" fmla="*/ 24161 h 193770"/>
                      <a:gd name="connsiteX3" fmla="*/ 12071 w 162962"/>
                      <a:gd name="connsiteY3" fmla="*/ 45286 h 193770"/>
                      <a:gd name="connsiteX4" fmla="*/ 9053 w 162962"/>
                      <a:gd name="connsiteY4" fmla="*/ 114696 h 193770"/>
                      <a:gd name="connsiteX5" fmla="*/ 6035 w 162962"/>
                      <a:gd name="connsiteY5" fmla="*/ 123749 h 193770"/>
                      <a:gd name="connsiteX6" fmla="*/ 0 w 162962"/>
                      <a:gd name="connsiteY6" fmla="*/ 162981 h 193770"/>
                      <a:gd name="connsiteX7" fmla="*/ 3017 w 162962"/>
                      <a:gd name="connsiteY7" fmla="*/ 193159 h 193770"/>
                      <a:gd name="connsiteX8" fmla="*/ 6035 w 162962"/>
                      <a:gd name="connsiteY8" fmla="*/ 184106 h 193770"/>
                      <a:gd name="connsiteX9" fmla="*/ 12071 w 162962"/>
                      <a:gd name="connsiteY9" fmla="*/ 175052 h 193770"/>
                      <a:gd name="connsiteX10" fmla="*/ 21124 w 162962"/>
                      <a:gd name="connsiteY10" fmla="*/ 165999 h 193770"/>
                      <a:gd name="connsiteX11" fmla="*/ 42249 w 162962"/>
                      <a:gd name="connsiteY11" fmla="*/ 141856 h 193770"/>
                      <a:gd name="connsiteX12" fmla="*/ 66392 w 162962"/>
                      <a:gd name="connsiteY12" fmla="*/ 120732 h 193770"/>
                      <a:gd name="connsiteX13" fmla="*/ 75445 w 162962"/>
                      <a:gd name="connsiteY13" fmla="*/ 114696 h 193770"/>
                      <a:gd name="connsiteX14" fmla="*/ 84499 w 162962"/>
                      <a:gd name="connsiteY14" fmla="*/ 108660 h 193770"/>
                      <a:gd name="connsiteX15" fmla="*/ 108641 w 162962"/>
                      <a:gd name="connsiteY15" fmla="*/ 87536 h 193770"/>
                      <a:gd name="connsiteX16" fmla="*/ 117695 w 162962"/>
                      <a:gd name="connsiteY16" fmla="*/ 81500 h 193770"/>
                      <a:gd name="connsiteX17" fmla="*/ 126748 w 162962"/>
                      <a:gd name="connsiteY17" fmla="*/ 78482 h 193770"/>
                      <a:gd name="connsiteX18" fmla="*/ 144855 w 162962"/>
                      <a:gd name="connsiteY18" fmla="*/ 69429 h 193770"/>
                      <a:gd name="connsiteX19" fmla="*/ 153908 w 162962"/>
                      <a:gd name="connsiteY19" fmla="*/ 63393 h 193770"/>
                      <a:gd name="connsiteX20" fmla="*/ 162962 w 162962"/>
                      <a:gd name="connsiteY20" fmla="*/ 45286 h 193770"/>
                      <a:gd name="connsiteX21" fmla="*/ 153908 w 162962"/>
                      <a:gd name="connsiteY21" fmla="*/ 42268 h 193770"/>
                      <a:gd name="connsiteX22" fmla="*/ 144855 w 162962"/>
                      <a:gd name="connsiteY22" fmla="*/ 36233 h 193770"/>
                      <a:gd name="connsiteX23" fmla="*/ 75445 w 162962"/>
                      <a:gd name="connsiteY23" fmla="*/ 33215 h 193770"/>
                      <a:gd name="connsiteX24" fmla="*/ 48285 w 162962"/>
                      <a:gd name="connsiteY24" fmla="*/ 12090 h 193770"/>
                      <a:gd name="connsiteX25" fmla="*/ 27160 w 162962"/>
                      <a:gd name="connsiteY25" fmla="*/ 19 h 19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962" h="193770">
                        <a:moveTo>
                          <a:pt x="27160" y="19"/>
                        </a:moveTo>
                        <a:cubicBezTo>
                          <a:pt x="23136" y="522"/>
                          <a:pt x="25943" y="10305"/>
                          <a:pt x="24142" y="15108"/>
                        </a:cubicBezTo>
                        <a:cubicBezTo>
                          <a:pt x="22868" y="18504"/>
                          <a:pt x="19728" y="20917"/>
                          <a:pt x="18106" y="24161"/>
                        </a:cubicBezTo>
                        <a:cubicBezTo>
                          <a:pt x="15944" y="28485"/>
                          <a:pt x="13036" y="41426"/>
                          <a:pt x="12071" y="45286"/>
                        </a:cubicBezTo>
                        <a:cubicBezTo>
                          <a:pt x="11065" y="68423"/>
                          <a:pt x="10829" y="91606"/>
                          <a:pt x="9053" y="114696"/>
                        </a:cubicBezTo>
                        <a:cubicBezTo>
                          <a:pt x="8809" y="117868"/>
                          <a:pt x="6725" y="120644"/>
                          <a:pt x="6035" y="123749"/>
                        </a:cubicBezTo>
                        <a:cubicBezTo>
                          <a:pt x="4358" y="131296"/>
                          <a:pt x="964" y="156230"/>
                          <a:pt x="0" y="162981"/>
                        </a:cubicBezTo>
                        <a:cubicBezTo>
                          <a:pt x="1006" y="173040"/>
                          <a:pt x="240" y="183438"/>
                          <a:pt x="3017" y="193159"/>
                        </a:cubicBezTo>
                        <a:cubicBezTo>
                          <a:pt x="3891" y="196218"/>
                          <a:pt x="4612" y="186951"/>
                          <a:pt x="6035" y="184106"/>
                        </a:cubicBezTo>
                        <a:cubicBezTo>
                          <a:pt x="7657" y="180862"/>
                          <a:pt x="9749" y="177838"/>
                          <a:pt x="12071" y="175052"/>
                        </a:cubicBezTo>
                        <a:cubicBezTo>
                          <a:pt x="14803" y="171774"/>
                          <a:pt x="18504" y="169368"/>
                          <a:pt x="21124" y="165999"/>
                        </a:cubicBezTo>
                        <a:cubicBezTo>
                          <a:pt x="40083" y="141624"/>
                          <a:pt x="24723" y="153541"/>
                          <a:pt x="42249" y="141856"/>
                        </a:cubicBezTo>
                        <a:cubicBezTo>
                          <a:pt x="52309" y="126767"/>
                          <a:pt x="45266" y="134816"/>
                          <a:pt x="66392" y="120732"/>
                        </a:cubicBezTo>
                        <a:lnTo>
                          <a:pt x="75445" y="114696"/>
                        </a:lnTo>
                        <a:lnTo>
                          <a:pt x="84499" y="108660"/>
                        </a:lnTo>
                        <a:cubicBezTo>
                          <a:pt x="94558" y="93571"/>
                          <a:pt x="87516" y="101619"/>
                          <a:pt x="108641" y="87536"/>
                        </a:cubicBezTo>
                        <a:cubicBezTo>
                          <a:pt x="111659" y="85524"/>
                          <a:pt x="114254" y="82647"/>
                          <a:pt x="117695" y="81500"/>
                        </a:cubicBezTo>
                        <a:cubicBezTo>
                          <a:pt x="120713" y="80494"/>
                          <a:pt x="123903" y="79905"/>
                          <a:pt x="126748" y="78482"/>
                        </a:cubicBezTo>
                        <a:cubicBezTo>
                          <a:pt x="150145" y="66783"/>
                          <a:pt x="122100" y="77014"/>
                          <a:pt x="144855" y="69429"/>
                        </a:cubicBezTo>
                        <a:cubicBezTo>
                          <a:pt x="147873" y="67417"/>
                          <a:pt x="151343" y="65958"/>
                          <a:pt x="153908" y="63393"/>
                        </a:cubicBezTo>
                        <a:cubicBezTo>
                          <a:pt x="159759" y="57542"/>
                          <a:pt x="160507" y="52651"/>
                          <a:pt x="162962" y="45286"/>
                        </a:cubicBezTo>
                        <a:cubicBezTo>
                          <a:pt x="159944" y="44280"/>
                          <a:pt x="156753" y="43691"/>
                          <a:pt x="153908" y="42268"/>
                        </a:cubicBezTo>
                        <a:cubicBezTo>
                          <a:pt x="150664" y="40646"/>
                          <a:pt x="148458" y="36649"/>
                          <a:pt x="144855" y="36233"/>
                        </a:cubicBezTo>
                        <a:cubicBezTo>
                          <a:pt x="121849" y="33579"/>
                          <a:pt x="98582" y="34221"/>
                          <a:pt x="75445" y="33215"/>
                        </a:cubicBezTo>
                        <a:cubicBezTo>
                          <a:pt x="67633" y="25402"/>
                          <a:pt x="59116" y="15700"/>
                          <a:pt x="48285" y="12090"/>
                        </a:cubicBezTo>
                        <a:cubicBezTo>
                          <a:pt x="38277" y="8754"/>
                          <a:pt x="31184" y="-484"/>
                          <a:pt x="27160" y="1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5" name="フリーフォーム 294"/>
                  <p:cNvSpPr/>
                  <p:nvPr/>
                </p:nvSpPr>
                <p:spPr>
                  <a:xfrm>
                    <a:off x="6795516" y="3086728"/>
                    <a:ext cx="127958" cy="128661"/>
                  </a:xfrm>
                  <a:custGeom>
                    <a:avLst/>
                    <a:gdLst>
                      <a:gd name="connsiteX0" fmla="*/ 16299 w 127958"/>
                      <a:gd name="connsiteY0" fmla="*/ 1891 h 128661"/>
                      <a:gd name="connsiteX1" fmla="*/ 31388 w 127958"/>
                      <a:gd name="connsiteY1" fmla="*/ 13962 h 128661"/>
                      <a:gd name="connsiteX2" fmla="*/ 37423 w 127958"/>
                      <a:gd name="connsiteY2" fmla="*/ 23016 h 128661"/>
                      <a:gd name="connsiteX3" fmla="*/ 55530 w 127958"/>
                      <a:gd name="connsiteY3" fmla="*/ 35087 h 128661"/>
                      <a:gd name="connsiteX4" fmla="*/ 73637 w 127958"/>
                      <a:gd name="connsiteY4" fmla="*/ 47158 h 128661"/>
                      <a:gd name="connsiteX5" fmla="*/ 82691 w 127958"/>
                      <a:gd name="connsiteY5" fmla="*/ 53194 h 128661"/>
                      <a:gd name="connsiteX6" fmla="*/ 97780 w 127958"/>
                      <a:gd name="connsiteY6" fmla="*/ 68283 h 128661"/>
                      <a:gd name="connsiteX7" fmla="*/ 112869 w 127958"/>
                      <a:gd name="connsiteY7" fmla="*/ 80354 h 128661"/>
                      <a:gd name="connsiteX8" fmla="*/ 121922 w 127958"/>
                      <a:gd name="connsiteY8" fmla="*/ 98461 h 128661"/>
                      <a:gd name="connsiteX9" fmla="*/ 127958 w 127958"/>
                      <a:gd name="connsiteY9" fmla="*/ 119586 h 128661"/>
                      <a:gd name="connsiteX10" fmla="*/ 124940 w 127958"/>
                      <a:gd name="connsiteY10" fmla="*/ 128639 h 128661"/>
                      <a:gd name="connsiteX11" fmla="*/ 106833 w 127958"/>
                      <a:gd name="connsiteY11" fmla="*/ 116568 h 128661"/>
                      <a:gd name="connsiteX12" fmla="*/ 88726 w 127958"/>
                      <a:gd name="connsiteY12" fmla="*/ 107515 h 128661"/>
                      <a:gd name="connsiteX13" fmla="*/ 70619 w 127958"/>
                      <a:gd name="connsiteY13" fmla="*/ 95443 h 128661"/>
                      <a:gd name="connsiteX14" fmla="*/ 52512 w 127958"/>
                      <a:gd name="connsiteY14" fmla="*/ 89408 h 128661"/>
                      <a:gd name="connsiteX15" fmla="*/ 25352 w 127958"/>
                      <a:gd name="connsiteY15" fmla="*/ 71301 h 128661"/>
                      <a:gd name="connsiteX16" fmla="*/ 16299 w 127958"/>
                      <a:gd name="connsiteY16" fmla="*/ 65265 h 128661"/>
                      <a:gd name="connsiteX17" fmla="*/ 7245 w 127958"/>
                      <a:gd name="connsiteY17" fmla="*/ 56212 h 128661"/>
                      <a:gd name="connsiteX18" fmla="*/ 16299 w 127958"/>
                      <a:gd name="connsiteY18" fmla="*/ 1891 h 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958" h="128661">
                        <a:moveTo>
                          <a:pt x="16299" y="1891"/>
                        </a:moveTo>
                        <a:cubicBezTo>
                          <a:pt x="20323" y="-5151"/>
                          <a:pt x="26834" y="9407"/>
                          <a:pt x="31388" y="13962"/>
                        </a:cubicBezTo>
                        <a:cubicBezTo>
                          <a:pt x="33953" y="16527"/>
                          <a:pt x="34693" y="20628"/>
                          <a:pt x="37423" y="23016"/>
                        </a:cubicBezTo>
                        <a:cubicBezTo>
                          <a:pt x="42882" y="27793"/>
                          <a:pt x="49494" y="31063"/>
                          <a:pt x="55530" y="35087"/>
                        </a:cubicBezTo>
                        <a:lnTo>
                          <a:pt x="73637" y="47158"/>
                        </a:lnTo>
                        <a:lnTo>
                          <a:pt x="82691" y="53194"/>
                        </a:lnTo>
                        <a:cubicBezTo>
                          <a:pt x="98783" y="77334"/>
                          <a:pt x="77662" y="48165"/>
                          <a:pt x="97780" y="68283"/>
                        </a:cubicBezTo>
                        <a:cubicBezTo>
                          <a:pt x="111430" y="81933"/>
                          <a:pt x="95242" y="74478"/>
                          <a:pt x="112869" y="80354"/>
                        </a:cubicBezTo>
                        <a:cubicBezTo>
                          <a:pt x="120455" y="103113"/>
                          <a:pt x="110222" y="75060"/>
                          <a:pt x="121922" y="98461"/>
                        </a:cubicBezTo>
                        <a:cubicBezTo>
                          <a:pt x="124087" y="102790"/>
                          <a:pt x="126991" y="115718"/>
                          <a:pt x="127958" y="119586"/>
                        </a:cubicBezTo>
                        <a:cubicBezTo>
                          <a:pt x="126952" y="122604"/>
                          <a:pt x="128089" y="129089"/>
                          <a:pt x="124940" y="128639"/>
                        </a:cubicBezTo>
                        <a:cubicBezTo>
                          <a:pt x="117759" y="127613"/>
                          <a:pt x="112869" y="120592"/>
                          <a:pt x="106833" y="116568"/>
                        </a:cubicBezTo>
                        <a:cubicBezTo>
                          <a:pt x="95131" y="108767"/>
                          <a:pt x="101223" y="111679"/>
                          <a:pt x="88726" y="107515"/>
                        </a:cubicBezTo>
                        <a:cubicBezTo>
                          <a:pt x="82690" y="103491"/>
                          <a:pt x="77501" y="97737"/>
                          <a:pt x="70619" y="95443"/>
                        </a:cubicBezTo>
                        <a:lnTo>
                          <a:pt x="52512" y="89408"/>
                        </a:lnTo>
                        <a:lnTo>
                          <a:pt x="25352" y="71301"/>
                        </a:lnTo>
                        <a:cubicBezTo>
                          <a:pt x="22334" y="69289"/>
                          <a:pt x="18864" y="67829"/>
                          <a:pt x="16299" y="65265"/>
                        </a:cubicBezTo>
                        <a:cubicBezTo>
                          <a:pt x="13281" y="62247"/>
                          <a:pt x="9977" y="59491"/>
                          <a:pt x="7245" y="56212"/>
                        </a:cubicBezTo>
                        <a:cubicBezTo>
                          <a:pt x="-11806" y="33352"/>
                          <a:pt x="12275" y="8933"/>
                          <a:pt x="16299" y="1891"/>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6" name="フリーフォーム 295"/>
                  <p:cNvSpPr/>
                  <p:nvPr/>
                </p:nvSpPr>
                <p:spPr>
                  <a:xfrm>
                    <a:off x="6488589" y="3219981"/>
                    <a:ext cx="36692" cy="141392"/>
                  </a:xfrm>
                  <a:custGeom>
                    <a:avLst/>
                    <a:gdLst>
                      <a:gd name="connsiteX0" fmla="*/ 30497 w 36692"/>
                      <a:gd name="connsiteY0" fmla="*/ 1422 h 141392"/>
                      <a:gd name="connsiteX1" fmla="*/ 9372 w 36692"/>
                      <a:gd name="connsiteY1" fmla="*/ 4440 h 141392"/>
                      <a:gd name="connsiteX2" fmla="*/ 319 w 36692"/>
                      <a:gd name="connsiteY2" fmla="*/ 7458 h 141392"/>
                      <a:gd name="connsiteX3" fmla="*/ 3336 w 36692"/>
                      <a:gd name="connsiteY3" fmla="*/ 16511 h 141392"/>
                      <a:gd name="connsiteX4" fmla="*/ 6354 w 36692"/>
                      <a:gd name="connsiteY4" fmla="*/ 34618 h 141392"/>
                      <a:gd name="connsiteX5" fmla="*/ 9372 w 36692"/>
                      <a:gd name="connsiteY5" fmla="*/ 70832 h 141392"/>
                      <a:gd name="connsiteX6" fmla="*/ 15408 w 36692"/>
                      <a:gd name="connsiteY6" fmla="*/ 88939 h 141392"/>
                      <a:gd name="connsiteX7" fmla="*/ 18426 w 36692"/>
                      <a:gd name="connsiteY7" fmla="*/ 140242 h 141392"/>
                      <a:gd name="connsiteX8" fmla="*/ 27479 w 36692"/>
                      <a:gd name="connsiteY8" fmla="*/ 137224 h 141392"/>
                      <a:gd name="connsiteX9" fmla="*/ 30497 w 36692"/>
                      <a:gd name="connsiteY9" fmla="*/ 128170 h 141392"/>
                      <a:gd name="connsiteX10" fmla="*/ 27479 w 36692"/>
                      <a:gd name="connsiteY10" fmla="*/ 113081 h 141392"/>
                      <a:gd name="connsiteX11" fmla="*/ 24461 w 36692"/>
                      <a:gd name="connsiteY11" fmla="*/ 101010 h 141392"/>
                      <a:gd name="connsiteX12" fmla="*/ 27479 w 36692"/>
                      <a:gd name="connsiteY12" fmla="*/ 64796 h 141392"/>
                      <a:gd name="connsiteX13" fmla="*/ 33515 w 36692"/>
                      <a:gd name="connsiteY13" fmla="*/ 46689 h 141392"/>
                      <a:gd name="connsiteX14" fmla="*/ 36532 w 36692"/>
                      <a:gd name="connsiteY14" fmla="*/ 28582 h 141392"/>
                      <a:gd name="connsiteX15" fmla="*/ 30497 w 36692"/>
                      <a:gd name="connsiteY15" fmla="*/ 1422 h 1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92" h="141392">
                        <a:moveTo>
                          <a:pt x="30497" y="1422"/>
                        </a:moveTo>
                        <a:cubicBezTo>
                          <a:pt x="25970" y="-2602"/>
                          <a:pt x="16347" y="3045"/>
                          <a:pt x="9372" y="4440"/>
                        </a:cubicBezTo>
                        <a:cubicBezTo>
                          <a:pt x="6253" y="5064"/>
                          <a:pt x="1742" y="4613"/>
                          <a:pt x="319" y="7458"/>
                        </a:cubicBezTo>
                        <a:cubicBezTo>
                          <a:pt x="-1104" y="10303"/>
                          <a:pt x="2646" y="13406"/>
                          <a:pt x="3336" y="16511"/>
                        </a:cubicBezTo>
                        <a:cubicBezTo>
                          <a:pt x="4663" y="22484"/>
                          <a:pt x="5678" y="28536"/>
                          <a:pt x="6354" y="34618"/>
                        </a:cubicBezTo>
                        <a:cubicBezTo>
                          <a:pt x="7692" y="46657"/>
                          <a:pt x="7380" y="58884"/>
                          <a:pt x="9372" y="70832"/>
                        </a:cubicBezTo>
                        <a:cubicBezTo>
                          <a:pt x="10418" y="77108"/>
                          <a:pt x="15408" y="88939"/>
                          <a:pt x="15408" y="88939"/>
                        </a:cubicBezTo>
                        <a:cubicBezTo>
                          <a:pt x="16414" y="106040"/>
                          <a:pt x="14271" y="123623"/>
                          <a:pt x="18426" y="140242"/>
                        </a:cubicBezTo>
                        <a:cubicBezTo>
                          <a:pt x="19197" y="143328"/>
                          <a:pt x="25230" y="139473"/>
                          <a:pt x="27479" y="137224"/>
                        </a:cubicBezTo>
                        <a:cubicBezTo>
                          <a:pt x="29728" y="134974"/>
                          <a:pt x="29491" y="131188"/>
                          <a:pt x="30497" y="128170"/>
                        </a:cubicBezTo>
                        <a:cubicBezTo>
                          <a:pt x="29491" y="123140"/>
                          <a:pt x="28592" y="118088"/>
                          <a:pt x="27479" y="113081"/>
                        </a:cubicBezTo>
                        <a:cubicBezTo>
                          <a:pt x="26579" y="109032"/>
                          <a:pt x="24461" y="105158"/>
                          <a:pt x="24461" y="101010"/>
                        </a:cubicBezTo>
                        <a:cubicBezTo>
                          <a:pt x="24461" y="88897"/>
                          <a:pt x="25487" y="76744"/>
                          <a:pt x="27479" y="64796"/>
                        </a:cubicBezTo>
                        <a:cubicBezTo>
                          <a:pt x="28525" y="58520"/>
                          <a:pt x="33515" y="46689"/>
                          <a:pt x="33515" y="46689"/>
                        </a:cubicBezTo>
                        <a:cubicBezTo>
                          <a:pt x="34521" y="40653"/>
                          <a:pt x="35332" y="34582"/>
                          <a:pt x="36532" y="28582"/>
                        </a:cubicBezTo>
                        <a:cubicBezTo>
                          <a:pt x="37345" y="24515"/>
                          <a:pt x="35024" y="5446"/>
                          <a:pt x="30497" y="142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7" name="フリーフォーム 296"/>
                  <p:cNvSpPr/>
                  <p:nvPr/>
                </p:nvSpPr>
                <p:spPr>
                  <a:xfrm>
                    <a:off x="6578100" y="3091637"/>
                    <a:ext cx="59530" cy="137409"/>
                  </a:xfrm>
                  <a:custGeom>
                    <a:avLst/>
                    <a:gdLst>
                      <a:gd name="connsiteX0" fmla="*/ 1342 w 59530"/>
                      <a:gd name="connsiteY0" fmla="*/ 135802 h 137409"/>
                      <a:gd name="connsiteX1" fmla="*/ 4360 w 59530"/>
                      <a:gd name="connsiteY1" fmla="*/ 78463 h 137409"/>
                      <a:gd name="connsiteX2" fmla="*/ 10396 w 59530"/>
                      <a:gd name="connsiteY2" fmla="*/ 60356 h 137409"/>
                      <a:gd name="connsiteX3" fmla="*/ 19449 w 59530"/>
                      <a:gd name="connsiteY3" fmla="*/ 54320 h 137409"/>
                      <a:gd name="connsiteX4" fmla="*/ 25485 w 59530"/>
                      <a:gd name="connsiteY4" fmla="*/ 36213 h 137409"/>
                      <a:gd name="connsiteX5" fmla="*/ 28503 w 59530"/>
                      <a:gd name="connsiteY5" fmla="*/ 27160 h 137409"/>
                      <a:gd name="connsiteX6" fmla="*/ 31520 w 59530"/>
                      <a:gd name="connsiteY6" fmla="*/ 9053 h 137409"/>
                      <a:gd name="connsiteX7" fmla="*/ 49627 w 59530"/>
                      <a:gd name="connsiteY7" fmla="*/ 0 h 137409"/>
                      <a:gd name="connsiteX8" fmla="*/ 55663 w 59530"/>
                      <a:gd name="connsiteY8" fmla="*/ 9053 h 137409"/>
                      <a:gd name="connsiteX9" fmla="*/ 55663 w 59530"/>
                      <a:gd name="connsiteY9" fmla="*/ 51303 h 137409"/>
                      <a:gd name="connsiteX10" fmla="*/ 43592 w 59530"/>
                      <a:gd name="connsiteY10" fmla="*/ 69410 h 137409"/>
                      <a:gd name="connsiteX11" fmla="*/ 37556 w 59530"/>
                      <a:gd name="connsiteY11" fmla="*/ 78463 h 137409"/>
                      <a:gd name="connsiteX12" fmla="*/ 31520 w 59530"/>
                      <a:gd name="connsiteY12" fmla="*/ 96570 h 137409"/>
                      <a:gd name="connsiteX13" fmla="*/ 25485 w 59530"/>
                      <a:gd name="connsiteY13" fmla="*/ 120712 h 137409"/>
                      <a:gd name="connsiteX14" fmla="*/ 1342 w 59530"/>
                      <a:gd name="connsiteY14" fmla="*/ 135802 h 1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30" h="137409">
                        <a:moveTo>
                          <a:pt x="1342" y="135802"/>
                        </a:moveTo>
                        <a:cubicBezTo>
                          <a:pt x="-2179" y="128761"/>
                          <a:pt x="2080" y="97466"/>
                          <a:pt x="4360" y="78463"/>
                        </a:cubicBezTo>
                        <a:cubicBezTo>
                          <a:pt x="5118" y="72146"/>
                          <a:pt x="5103" y="63885"/>
                          <a:pt x="10396" y="60356"/>
                        </a:cubicBezTo>
                        <a:lnTo>
                          <a:pt x="19449" y="54320"/>
                        </a:lnTo>
                        <a:lnTo>
                          <a:pt x="25485" y="36213"/>
                        </a:lnTo>
                        <a:lnTo>
                          <a:pt x="28503" y="27160"/>
                        </a:lnTo>
                        <a:cubicBezTo>
                          <a:pt x="29509" y="21124"/>
                          <a:pt x="28784" y="14526"/>
                          <a:pt x="31520" y="9053"/>
                        </a:cubicBezTo>
                        <a:cubicBezTo>
                          <a:pt x="33860" y="4372"/>
                          <a:pt x="45341" y="1428"/>
                          <a:pt x="49627" y="0"/>
                        </a:cubicBezTo>
                        <a:cubicBezTo>
                          <a:pt x="51639" y="3018"/>
                          <a:pt x="54041" y="5809"/>
                          <a:pt x="55663" y="9053"/>
                        </a:cubicBezTo>
                        <a:cubicBezTo>
                          <a:pt x="62072" y="21871"/>
                          <a:pt x="59397" y="38609"/>
                          <a:pt x="55663" y="51303"/>
                        </a:cubicBezTo>
                        <a:cubicBezTo>
                          <a:pt x="53616" y="58262"/>
                          <a:pt x="47616" y="63374"/>
                          <a:pt x="43592" y="69410"/>
                        </a:cubicBezTo>
                        <a:cubicBezTo>
                          <a:pt x="41580" y="72428"/>
                          <a:pt x="38703" y="75022"/>
                          <a:pt x="37556" y="78463"/>
                        </a:cubicBezTo>
                        <a:lnTo>
                          <a:pt x="31520" y="96570"/>
                        </a:lnTo>
                        <a:cubicBezTo>
                          <a:pt x="28387" y="105968"/>
                          <a:pt x="26698" y="109795"/>
                          <a:pt x="25485" y="120712"/>
                        </a:cubicBezTo>
                        <a:cubicBezTo>
                          <a:pt x="25041" y="124711"/>
                          <a:pt x="4863" y="142843"/>
                          <a:pt x="1342" y="13580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8" name="フリーフォーム 297"/>
                  <p:cNvSpPr/>
                  <p:nvPr/>
                </p:nvSpPr>
                <p:spPr>
                  <a:xfrm>
                    <a:off x="6630589" y="3075150"/>
                    <a:ext cx="33417" cy="158324"/>
                  </a:xfrm>
                  <a:custGeom>
                    <a:avLst/>
                    <a:gdLst>
                      <a:gd name="connsiteX0" fmla="*/ 24299 w 33417"/>
                      <a:gd name="connsiteY0" fmla="*/ 7433 h 158324"/>
                      <a:gd name="connsiteX1" fmla="*/ 6192 w 33417"/>
                      <a:gd name="connsiteY1" fmla="*/ 10451 h 158324"/>
                      <a:gd name="connsiteX2" fmla="*/ 156 w 33417"/>
                      <a:gd name="connsiteY2" fmla="*/ 19504 h 158324"/>
                      <a:gd name="connsiteX3" fmla="*/ 3174 w 33417"/>
                      <a:gd name="connsiteY3" fmla="*/ 58736 h 158324"/>
                      <a:gd name="connsiteX4" fmla="*/ 6192 w 33417"/>
                      <a:gd name="connsiteY4" fmla="*/ 82879 h 158324"/>
                      <a:gd name="connsiteX5" fmla="*/ 15245 w 33417"/>
                      <a:gd name="connsiteY5" fmla="*/ 113057 h 158324"/>
                      <a:gd name="connsiteX6" fmla="*/ 18263 w 33417"/>
                      <a:gd name="connsiteY6" fmla="*/ 122110 h 158324"/>
                      <a:gd name="connsiteX7" fmla="*/ 21281 w 33417"/>
                      <a:gd name="connsiteY7" fmla="*/ 134182 h 158324"/>
                      <a:gd name="connsiteX8" fmla="*/ 24299 w 33417"/>
                      <a:gd name="connsiteY8" fmla="*/ 143235 h 158324"/>
                      <a:gd name="connsiteX9" fmla="*/ 27317 w 33417"/>
                      <a:gd name="connsiteY9" fmla="*/ 158324 h 158324"/>
                      <a:gd name="connsiteX10" fmla="*/ 33352 w 33417"/>
                      <a:gd name="connsiteY10" fmla="*/ 113057 h 158324"/>
                      <a:gd name="connsiteX11" fmla="*/ 24299 w 33417"/>
                      <a:gd name="connsiteY11" fmla="*/ 7433 h 15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17" h="158324">
                        <a:moveTo>
                          <a:pt x="24299" y="7433"/>
                        </a:moveTo>
                        <a:cubicBezTo>
                          <a:pt x="19772" y="-9668"/>
                          <a:pt x="11665" y="7715"/>
                          <a:pt x="6192" y="10451"/>
                        </a:cubicBezTo>
                        <a:cubicBezTo>
                          <a:pt x="2948" y="12073"/>
                          <a:pt x="382" y="15884"/>
                          <a:pt x="156" y="19504"/>
                        </a:cubicBezTo>
                        <a:cubicBezTo>
                          <a:pt x="-662" y="32594"/>
                          <a:pt x="1930" y="45679"/>
                          <a:pt x="3174" y="58736"/>
                        </a:cubicBezTo>
                        <a:cubicBezTo>
                          <a:pt x="3943" y="66810"/>
                          <a:pt x="4859" y="74879"/>
                          <a:pt x="6192" y="82879"/>
                        </a:cubicBezTo>
                        <a:cubicBezTo>
                          <a:pt x="7712" y="91996"/>
                          <a:pt x="12564" y="105014"/>
                          <a:pt x="15245" y="113057"/>
                        </a:cubicBezTo>
                        <a:cubicBezTo>
                          <a:pt x="16251" y="116075"/>
                          <a:pt x="17492" y="119024"/>
                          <a:pt x="18263" y="122110"/>
                        </a:cubicBezTo>
                        <a:cubicBezTo>
                          <a:pt x="19269" y="126134"/>
                          <a:pt x="20141" y="130194"/>
                          <a:pt x="21281" y="134182"/>
                        </a:cubicBezTo>
                        <a:cubicBezTo>
                          <a:pt x="22155" y="137241"/>
                          <a:pt x="23527" y="140149"/>
                          <a:pt x="24299" y="143235"/>
                        </a:cubicBezTo>
                        <a:cubicBezTo>
                          <a:pt x="25543" y="148211"/>
                          <a:pt x="26311" y="153294"/>
                          <a:pt x="27317" y="158324"/>
                        </a:cubicBezTo>
                        <a:cubicBezTo>
                          <a:pt x="33506" y="139753"/>
                          <a:pt x="32575" y="144925"/>
                          <a:pt x="33352" y="113057"/>
                        </a:cubicBezTo>
                        <a:cubicBezTo>
                          <a:pt x="34063" y="83893"/>
                          <a:pt x="28826" y="24534"/>
                          <a:pt x="24299" y="7433"/>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9" name="フリーフォーム 298"/>
                  <p:cNvSpPr/>
                  <p:nvPr/>
                </p:nvSpPr>
                <p:spPr>
                  <a:xfrm>
                    <a:off x="6660882" y="3054968"/>
                    <a:ext cx="93594" cy="145310"/>
                  </a:xfrm>
                  <a:custGeom>
                    <a:avLst/>
                    <a:gdLst>
                      <a:gd name="connsiteX0" fmla="*/ 15131 w 93594"/>
                      <a:gd name="connsiteY0" fmla="*/ 455 h 145310"/>
                      <a:gd name="connsiteX1" fmla="*/ 24184 w 93594"/>
                      <a:gd name="connsiteY1" fmla="*/ 15544 h 145310"/>
                      <a:gd name="connsiteX2" fmla="*/ 30220 w 93594"/>
                      <a:gd name="connsiteY2" fmla="*/ 33651 h 145310"/>
                      <a:gd name="connsiteX3" fmla="*/ 42291 w 93594"/>
                      <a:gd name="connsiteY3" fmla="*/ 51758 h 145310"/>
                      <a:gd name="connsiteX4" fmla="*/ 54362 w 93594"/>
                      <a:gd name="connsiteY4" fmla="*/ 69865 h 145310"/>
                      <a:gd name="connsiteX5" fmla="*/ 60398 w 93594"/>
                      <a:gd name="connsiteY5" fmla="*/ 78918 h 145310"/>
                      <a:gd name="connsiteX6" fmla="*/ 72469 w 93594"/>
                      <a:gd name="connsiteY6" fmla="*/ 94007 h 145310"/>
                      <a:gd name="connsiteX7" fmla="*/ 78505 w 93594"/>
                      <a:gd name="connsiteY7" fmla="*/ 103061 h 145310"/>
                      <a:gd name="connsiteX8" fmla="*/ 93594 w 93594"/>
                      <a:gd name="connsiteY8" fmla="*/ 121168 h 145310"/>
                      <a:gd name="connsiteX9" fmla="*/ 90576 w 93594"/>
                      <a:gd name="connsiteY9" fmla="*/ 133239 h 145310"/>
                      <a:gd name="connsiteX10" fmla="*/ 72469 w 93594"/>
                      <a:gd name="connsiteY10" fmla="*/ 145310 h 145310"/>
                      <a:gd name="connsiteX11" fmla="*/ 51344 w 93594"/>
                      <a:gd name="connsiteY11" fmla="*/ 121168 h 145310"/>
                      <a:gd name="connsiteX12" fmla="*/ 30220 w 93594"/>
                      <a:gd name="connsiteY12" fmla="*/ 97025 h 145310"/>
                      <a:gd name="connsiteX13" fmla="*/ 24184 w 93594"/>
                      <a:gd name="connsiteY13" fmla="*/ 78918 h 145310"/>
                      <a:gd name="connsiteX14" fmla="*/ 12113 w 93594"/>
                      <a:gd name="connsiteY14" fmla="*/ 60811 h 145310"/>
                      <a:gd name="connsiteX15" fmla="*/ 3059 w 93594"/>
                      <a:gd name="connsiteY15" fmla="*/ 42704 h 145310"/>
                      <a:gd name="connsiteX16" fmla="*/ 41 w 93594"/>
                      <a:gd name="connsiteY16" fmla="*/ 33651 h 145310"/>
                      <a:gd name="connsiteX17" fmla="*/ 15131 w 93594"/>
                      <a:gd name="connsiteY17" fmla="*/ 455 h 1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94" h="145310">
                        <a:moveTo>
                          <a:pt x="15131" y="455"/>
                        </a:moveTo>
                        <a:cubicBezTo>
                          <a:pt x="19155" y="-2563"/>
                          <a:pt x="21757" y="10204"/>
                          <a:pt x="24184" y="15544"/>
                        </a:cubicBezTo>
                        <a:cubicBezTo>
                          <a:pt x="26817" y="21336"/>
                          <a:pt x="26691" y="28357"/>
                          <a:pt x="30220" y="33651"/>
                        </a:cubicBezTo>
                        <a:lnTo>
                          <a:pt x="42291" y="51758"/>
                        </a:lnTo>
                        <a:lnTo>
                          <a:pt x="54362" y="69865"/>
                        </a:lnTo>
                        <a:lnTo>
                          <a:pt x="60398" y="78918"/>
                        </a:lnTo>
                        <a:cubicBezTo>
                          <a:pt x="66274" y="96545"/>
                          <a:pt x="58819" y="80357"/>
                          <a:pt x="72469" y="94007"/>
                        </a:cubicBezTo>
                        <a:cubicBezTo>
                          <a:pt x="75034" y="96572"/>
                          <a:pt x="76183" y="100275"/>
                          <a:pt x="78505" y="103061"/>
                        </a:cubicBezTo>
                        <a:cubicBezTo>
                          <a:pt x="97869" y="126298"/>
                          <a:pt x="78607" y="98688"/>
                          <a:pt x="93594" y="121168"/>
                        </a:cubicBezTo>
                        <a:cubicBezTo>
                          <a:pt x="92588" y="125192"/>
                          <a:pt x="93307" y="130118"/>
                          <a:pt x="90576" y="133239"/>
                        </a:cubicBezTo>
                        <a:cubicBezTo>
                          <a:pt x="85799" y="138698"/>
                          <a:pt x="72469" y="145310"/>
                          <a:pt x="72469" y="145310"/>
                        </a:cubicBezTo>
                        <a:cubicBezTo>
                          <a:pt x="58386" y="124185"/>
                          <a:pt x="66434" y="131226"/>
                          <a:pt x="51344" y="121168"/>
                        </a:cubicBezTo>
                        <a:cubicBezTo>
                          <a:pt x="37261" y="100043"/>
                          <a:pt x="45308" y="107085"/>
                          <a:pt x="30220" y="97025"/>
                        </a:cubicBezTo>
                        <a:cubicBezTo>
                          <a:pt x="28208" y="90989"/>
                          <a:pt x="27713" y="84212"/>
                          <a:pt x="24184" y="78918"/>
                        </a:cubicBezTo>
                        <a:cubicBezTo>
                          <a:pt x="20160" y="72882"/>
                          <a:pt x="14407" y="67693"/>
                          <a:pt x="12113" y="60811"/>
                        </a:cubicBezTo>
                        <a:cubicBezTo>
                          <a:pt x="4527" y="38057"/>
                          <a:pt x="14760" y="66104"/>
                          <a:pt x="3059" y="42704"/>
                        </a:cubicBezTo>
                        <a:cubicBezTo>
                          <a:pt x="1636" y="39859"/>
                          <a:pt x="1222" y="36604"/>
                          <a:pt x="41" y="33651"/>
                        </a:cubicBezTo>
                        <a:cubicBezTo>
                          <a:pt x="-794" y="31563"/>
                          <a:pt x="11107" y="3473"/>
                          <a:pt x="15131" y="4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0" name="フリーフォーム 299"/>
                  <p:cNvSpPr/>
                  <p:nvPr/>
                </p:nvSpPr>
                <p:spPr>
                  <a:xfrm>
                    <a:off x="6555300" y="3236000"/>
                    <a:ext cx="45267" cy="202686"/>
                  </a:xfrm>
                  <a:custGeom>
                    <a:avLst/>
                    <a:gdLst>
                      <a:gd name="connsiteX0" fmla="*/ 12071 w 45267"/>
                      <a:gd name="connsiteY0" fmla="*/ 492 h 202686"/>
                      <a:gd name="connsiteX1" fmla="*/ 9053 w 45267"/>
                      <a:gd name="connsiteY1" fmla="*/ 15581 h 202686"/>
                      <a:gd name="connsiteX2" fmla="*/ 6035 w 45267"/>
                      <a:gd name="connsiteY2" fmla="*/ 42742 h 202686"/>
                      <a:gd name="connsiteX3" fmla="*/ 0 w 45267"/>
                      <a:gd name="connsiteY3" fmla="*/ 60849 h 202686"/>
                      <a:gd name="connsiteX4" fmla="*/ 3017 w 45267"/>
                      <a:gd name="connsiteY4" fmla="*/ 75938 h 202686"/>
                      <a:gd name="connsiteX5" fmla="*/ 6035 w 45267"/>
                      <a:gd name="connsiteY5" fmla="*/ 84991 h 202686"/>
                      <a:gd name="connsiteX6" fmla="*/ 12071 w 45267"/>
                      <a:gd name="connsiteY6" fmla="*/ 118187 h 202686"/>
                      <a:gd name="connsiteX7" fmla="*/ 15089 w 45267"/>
                      <a:gd name="connsiteY7" fmla="*/ 127241 h 202686"/>
                      <a:gd name="connsiteX8" fmla="*/ 18107 w 45267"/>
                      <a:gd name="connsiteY8" fmla="*/ 139312 h 202686"/>
                      <a:gd name="connsiteX9" fmla="*/ 21124 w 45267"/>
                      <a:gd name="connsiteY9" fmla="*/ 166472 h 202686"/>
                      <a:gd name="connsiteX10" fmla="*/ 24142 w 45267"/>
                      <a:gd name="connsiteY10" fmla="*/ 196650 h 202686"/>
                      <a:gd name="connsiteX11" fmla="*/ 33196 w 45267"/>
                      <a:gd name="connsiteY11" fmla="*/ 202686 h 202686"/>
                      <a:gd name="connsiteX12" fmla="*/ 42249 w 45267"/>
                      <a:gd name="connsiteY12" fmla="*/ 199668 h 202686"/>
                      <a:gd name="connsiteX13" fmla="*/ 45267 w 45267"/>
                      <a:gd name="connsiteY13" fmla="*/ 190615 h 202686"/>
                      <a:gd name="connsiteX14" fmla="*/ 39231 w 45267"/>
                      <a:gd name="connsiteY14" fmla="*/ 160437 h 202686"/>
                      <a:gd name="connsiteX15" fmla="*/ 36214 w 45267"/>
                      <a:gd name="connsiteY15" fmla="*/ 148365 h 202686"/>
                      <a:gd name="connsiteX16" fmla="*/ 39231 w 45267"/>
                      <a:gd name="connsiteY16" fmla="*/ 127241 h 202686"/>
                      <a:gd name="connsiteX17" fmla="*/ 45267 w 45267"/>
                      <a:gd name="connsiteY17" fmla="*/ 109134 h 202686"/>
                      <a:gd name="connsiteX18" fmla="*/ 42249 w 45267"/>
                      <a:gd name="connsiteY18" fmla="*/ 100080 h 202686"/>
                      <a:gd name="connsiteX19" fmla="*/ 42249 w 45267"/>
                      <a:gd name="connsiteY19" fmla="*/ 21617 h 202686"/>
                      <a:gd name="connsiteX20" fmla="*/ 30178 w 45267"/>
                      <a:gd name="connsiteY20" fmla="*/ 3510 h 202686"/>
                      <a:gd name="connsiteX21" fmla="*/ 12071 w 45267"/>
                      <a:gd name="connsiteY21" fmla="*/ 492 h 20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67" h="202686">
                        <a:moveTo>
                          <a:pt x="12071" y="492"/>
                        </a:moveTo>
                        <a:cubicBezTo>
                          <a:pt x="8550" y="2504"/>
                          <a:pt x="9778" y="10503"/>
                          <a:pt x="9053" y="15581"/>
                        </a:cubicBezTo>
                        <a:cubicBezTo>
                          <a:pt x="7765" y="24599"/>
                          <a:pt x="7821" y="33809"/>
                          <a:pt x="6035" y="42742"/>
                        </a:cubicBezTo>
                        <a:cubicBezTo>
                          <a:pt x="4787" y="48981"/>
                          <a:pt x="0" y="60849"/>
                          <a:pt x="0" y="60849"/>
                        </a:cubicBezTo>
                        <a:cubicBezTo>
                          <a:pt x="1006" y="65879"/>
                          <a:pt x="1773" y="70962"/>
                          <a:pt x="3017" y="75938"/>
                        </a:cubicBezTo>
                        <a:cubicBezTo>
                          <a:pt x="3788" y="79024"/>
                          <a:pt x="5263" y="81905"/>
                          <a:pt x="6035" y="84991"/>
                        </a:cubicBezTo>
                        <a:cubicBezTo>
                          <a:pt x="11526" y="106952"/>
                          <a:pt x="6691" y="93980"/>
                          <a:pt x="12071" y="118187"/>
                        </a:cubicBezTo>
                        <a:cubicBezTo>
                          <a:pt x="12761" y="121292"/>
                          <a:pt x="14215" y="124182"/>
                          <a:pt x="15089" y="127241"/>
                        </a:cubicBezTo>
                        <a:cubicBezTo>
                          <a:pt x="16228" y="131229"/>
                          <a:pt x="17101" y="135288"/>
                          <a:pt x="18107" y="139312"/>
                        </a:cubicBezTo>
                        <a:cubicBezTo>
                          <a:pt x="19113" y="148365"/>
                          <a:pt x="20171" y="157413"/>
                          <a:pt x="21124" y="166472"/>
                        </a:cubicBezTo>
                        <a:cubicBezTo>
                          <a:pt x="22182" y="176526"/>
                          <a:pt x="20945" y="187059"/>
                          <a:pt x="24142" y="196650"/>
                        </a:cubicBezTo>
                        <a:cubicBezTo>
                          <a:pt x="25289" y="200091"/>
                          <a:pt x="30178" y="200674"/>
                          <a:pt x="33196" y="202686"/>
                        </a:cubicBezTo>
                        <a:cubicBezTo>
                          <a:pt x="36214" y="201680"/>
                          <a:pt x="40000" y="201917"/>
                          <a:pt x="42249" y="199668"/>
                        </a:cubicBezTo>
                        <a:cubicBezTo>
                          <a:pt x="44498" y="197419"/>
                          <a:pt x="45267" y="193796"/>
                          <a:pt x="45267" y="190615"/>
                        </a:cubicBezTo>
                        <a:cubicBezTo>
                          <a:pt x="45267" y="172582"/>
                          <a:pt x="42948" y="173447"/>
                          <a:pt x="39231" y="160437"/>
                        </a:cubicBezTo>
                        <a:cubicBezTo>
                          <a:pt x="38092" y="156449"/>
                          <a:pt x="37220" y="152389"/>
                          <a:pt x="36214" y="148365"/>
                        </a:cubicBezTo>
                        <a:cubicBezTo>
                          <a:pt x="37220" y="141324"/>
                          <a:pt x="37632" y="134172"/>
                          <a:pt x="39231" y="127241"/>
                        </a:cubicBezTo>
                        <a:cubicBezTo>
                          <a:pt x="40662" y="121042"/>
                          <a:pt x="45267" y="109134"/>
                          <a:pt x="45267" y="109134"/>
                        </a:cubicBezTo>
                        <a:cubicBezTo>
                          <a:pt x="44261" y="106116"/>
                          <a:pt x="42772" y="103218"/>
                          <a:pt x="42249" y="100080"/>
                        </a:cubicBezTo>
                        <a:cubicBezTo>
                          <a:pt x="36699" y="66780"/>
                          <a:pt x="39900" y="61541"/>
                          <a:pt x="42249" y="21617"/>
                        </a:cubicBezTo>
                        <a:cubicBezTo>
                          <a:pt x="39001" y="5378"/>
                          <a:pt x="43853" y="6929"/>
                          <a:pt x="30178" y="3510"/>
                        </a:cubicBezTo>
                        <a:cubicBezTo>
                          <a:pt x="29202" y="3266"/>
                          <a:pt x="15592" y="-1520"/>
                          <a:pt x="12071" y="49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1" name="フリーフォーム 300"/>
                  <p:cNvSpPr/>
                  <p:nvPr/>
                </p:nvSpPr>
                <p:spPr>
                  <a:xfrm>
                    <a:off x="6641468" y="3229986"/>
                    <a:ext cx="69245" cy="247391"/>
                  </a:xfrm>
                  <a:custGeom>
                    <a:avLst/>
                    <a:gdLst>
                      <a:gd name="connsiteX0" fmla="*/ 22473 w 69245"/>
                      <a:gd name="connsiteY0" fmla="*/ 470 h 247391"/>
                      <a:gd name="connsiteX1" fmla="*/ 7384 w 69245"/>
                      <a:gd name="connsiteY1" fmla="*/ 6506 h 247391"/>
                      <a:gd name="connsiteX2" fmla="*/ 4366 w 69245"/>
                      <a:gd name="connsiteY2" fmla="*/ 54791 h 247391"/>
                      <a:gd name="connsiteX3" fmla="*/ 10402 w 69245"/>
                      <a:gd name="connsiteY3" fmla="*/ 72898 h 247391"/>
                      <a:gd name="connsiteX4" fmla="*/ 16438 w 69245"/>
                      <a:gd name="connsiteY4" fmla="*/ 112130 h 247391"/>
                      <a:gd name="connsiteX5" fmla="*/ 22473 w 69245"/>
                      <a:gd name="connsiteY5" fmla="*/ 121183 h 247391"/>
                      <a:gd name="connsiteX6" fmla="*/ 25491 w 69245"/>
                      <a:gd name="connsiteY6" fmla="*/ 154379 h 247391"/>
                      <a:gd name="connsiteX7" fmla="*/ 31527 w 69245"/>
                      <a:gd name="connsiteY7" fmla="*/ 172486 h 247391"/>
                      <a:gd name="connsiteX8" fmla="*/ 34545 w 69245"/>
                      <a:gd name="connsiteY8" fmla="*/ 181540 h 247391"/>
                      <a:gd name="connsiteX9" fmla="*/ 43598 w 69245"/>
                      <a:gd name="connsiteY9" fmla="*/ 223789 h 247391"/>
                      <a:gd name="connsiteX10" fmla="*/ 52651 w 69245"/>
                      <a:gd name="connsiteY10" fmla="*/ 226807 h 247391"/>
                      <a:gd name="connsiteX11" fmla="*/ 55669 w 69245"/>
                      <a:gd name="connsiteY11" fmla="*/ 103076 h 247391"/>
                      <a:gd name="connsiteX12" fmla="*/ 49634 w 69245"/>
                      <a:gd name="connsiteY12" fmla="*/ 84969 h 247391"/>
                      <a:gd name="connsiteX13" fmla="*/ 46616 w 69245"/>
                      <a:gd name="connsiteY13" fmla="*/ 72898 h 247391"/>
                      <a:gd name="connsiteX14" fmla="*/ 40580 w 69245"/>
                      <a:gd name="connsiteY14" fmla="*/ 36684 h 247391"/>
                      <a:gd name="connsiteX15" fmla="*/ 34545 w 69245"/>
                      <a:gd name="connsiteY15" fmla="*/ 18577 h 247391"/>
                      <a:gd name="connsiteX16" fmla="*/ 22473 w 69245"/>
                      <a:gd name="connsiteY16" fmla="*/ 470 h 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245" h="247391">
                        <a:moveTo>
                          <a:pt x="22473" y="470"/>
                        </a:moveTo>
                        <a:cubicBezTo>
                          <a:pt x="17946" y="-1542"/>
                          <a:pt x="11792" y="3357"/>
                          <a:pt x="7384" y="6506"/>
                        </a:cubicBezTo>
                        <a:cubicBezTo>
                          <a:pt x="-6549" y="16459"/>
                          <a:pt x="3318" y="48154"/>
                          <a:pt x="4366" y="54791"/>
                        </a:cubicBezTo>
                        <a:cubicBezTo>
                          <a:pt x="5358" y="61075"/>
                          <a:pt x="10402" y="72898"/>
                          <a:pt x="10402" y="72898"/>
                        </a:cubicBezTo>
                        <a:cubicBezTo>
                          <a:pt x="11268" y="81556"/>
                          <a:pt x="11000" y="101253"/>
                          <a:pt x="16438" y="112130"/>
                        </a:cubicBezTo>
                        <a:cubicBezTo>
                          <a:pt x="18060" y="115374"/>
                          <a:pt x="20461" y="118165"/>
                          <a:pt x="22473" y="121183"/>
                        </a:cubicBezTo>
                        <a:cubicBezTo>
                          <a:pt x="23479" y="132248"/>
                          <a:pt x="23560" y="143437"/>
                          <a:pt x="25491" y="154379"/>
                        </a:cubicBezTo>
                        <a:cubicBezTo>
                          <a:pt x="26597" y="160644"/>
                          <a:pt x="29515" y="166450"/>
                          <a:pt x="31527" y="172486"/>
                        </a:cubicBezTo>
                        <a:lnTo>
                          <a:pt x="34545" y="181540"/>
                        </a:lnTo>
                        <a:cubicBezTo>
                          <a:pt x="35327" y="190141"/>
                          <a:pt x="32235" y="214699"/>
                          <a:pt x="43598" y="223789"/>
                        </a:cubicBezTo>
                        <a:cubicBezTo>
                          <a:pt x="46082" y="225776"/>
                          <a:pt x="49633" y="225801"/>
                          <a:pt x="52651" y="226807"/>
                        </a:cubicBezTo>
                        <a:cubicBezTo>
                          <a:pt x="82788" y="272012"/>
                          <a:pt x="64356" y="247867"/>
                          <a:pt x="55669" y="103076"/>
                        </a:cubicBezTo>
                        <a:cubicBezTo>
                          <a:pt x="55288" y="96725"/>
                          <a:pt x="51177" y="91141"/>
                          <a:pt x="49634" y="84969"/>
                        </a:cubicBezTo>
                        <a:cubicBezTo>
                          <a:pt x="48628" y="80945"/>
                          <a:pt x="47380" y="76974"/>
                          <a:pt x="46616" y="72898"/>
                        </a:cubicBezTo>
                        <a:cubicBezTo>
                          <a:pt x="44361" y="60870"/>
                          <a:pt x="44450" y="48294"/>
                          <a:pt x="40580" y="36684"/>
                        </a:cubicBezTo>
                        <a:cubicBezTo>
                          <a:pt x="38568" y="30648"/>
                          <a:pt x="39839" y="22106"/>
                          <a:pt x="34545" y="18577"/>
                        </a:cubicBezTo>
                        <a:cubicBezTo>
                          <a:pt x="14566" y="5258"/>
                          <a:pt x="27000" y="2482"/>
                          <a:pt x="22473" y="47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2" name="フリーフォーム 301"/>
                  <p:cNvSpPr/>
                  <p:nvPr/>
                </p:nvSpPr>
                <p:spPr>
                  <a:xfrm>
                    <a:off x="6724298" y="3197260"/>
                    <a:ext cx="96570" cy="220493"/>
                  </a:xfrm>
                  <a:custGeom>
                    <a:avLst/>
                    <a:gdLst>
                      <a:gd name="connsiteX0" fmla="*/ 24142 w 96570"/>
                      <a:gd name="connsiteY0" fmla="*/ 0 h 220493"/>
                      <a:gd name="connsiteX1" fmla="*/ 9053 w 96570"/>
                      <a:gd name="connsiteY1" fmla="*/ 9054 h 220493"/>
                      <a:gd name="connsiteX2" fmla="*/ 0 w 96570"/>
                      <a:gd name="connsiteY2" fmla="*/ 27161 h 220493"/>
                      <a:gd name="connsiteX3" fmla="*/ 12071 w 96570"/>
                      <a:gd name="connsiteY3" fmla="*/ 45268 h 220493"/>
                      <a:gd name="connsiteX4" fmla="*/ 18107 w 96570"/>
                      <a:gd name="connsiteY4" fmla="*/ 69410 h 220493"/>
                      <a:gd name="connsiteX5" fmla="*/ 24142 w 96570"/>
                      <a:gd name="connsiteY5" fmla="*/ 87517 h 220493"/>
                      <a:gd name="connsiteX6" fmla="*/ 27160 w 96570"/>
                      <a:gd name="connsiteY6" fmla="*/ 96571 h 220493"/>
                      <a:gd name="connsiteX7" fmla="*/ 36214 w 96570"/>
                      <a:gd name="connsiteY7" fmla="*/ 102606 h 220493"/>
                      <a:gd name="connsiteX8" fmla="*/ 45267 w 96570"/>
                      <a:gd name="connsiteY8" fmla="*/ 129767 h 220493"/>
                      <a:gd name="connsiteX9" fmla="*/ 48285 w 96570"/>
                      <a:gd name="connsiteY9" fmla="*/ 138820 h 220493"/>
                      <a:gd name="connsiteX10" fmla="*/ 54320 w 96570"/>
                      <a:gd name="connsiteY10" fmla="*/ 147874 h 220493"/>
                      <a:gd name="connsiteX11" fmla="*/ 60356 w 96570"/>
                      <a:gd name="connsiteY11" fmla="*/ 165981 h 220493"/>
                      <a:gd name="connsiteX12" fmla="*/ 63374 w 96570"/>
                      <a:gd name="connsiteY12" fmla="*/ 175034 h 220493"/>
                      <a:gd name="connsiteX13" fmla="*/ 72427 w 96570"/>
                      <a:gd name="connsiteY13" fmla="*/ 184088 h 220493"/>
                      <a:gd name="connsiteX14" fmla="*/ 84499 w 96570"/>
                      <a:gd name="connsiteY14" fmla="*/ 202194 h 220493"/>
                      <a:gd name="connsiteX15" fmla="*/ 96570 w 96570"/>
                      <a:gd name="connsiteY15" fmla="*/ 211248 h 220493"/>
                      <a:gd name="connsiteX16" fmla="*/ 93552 w 96570"/>
                      <a:gd name="connsiteY16" fmla="*/ 178052 h 220493"/>
                      <a:gd name="connsiteX17" fmla="*/ 90534 w 96570"/>
                      <a:gd name="connsiteY17" fmla="*/ 168998 h 220493"/>
                      <a:gd name="connsiteX18" fmla="*/ 87517 w 96570"/>
                      <a:gd name="connsiteY18" fmla="*/ 123731 h 220493"/>
                      <a:gd name="connsiteX19" fmla="*/ 78463 w 96570"/>
                      <a:gd name="connsiteY19" fmla="*/ 105624 h 220493"/>
                      <a:gd name="connsiteX20" fmla="*/ 75445 w 96570"/>
                      <a:gd name="connsiteY20" fmla="*/ 96571 h 220493"/>
                      <a:gd name="connsiteX21" fmla="*/ 72427 w 96570"/>
                      <a:gd name="connsiteY21" fmla="*/ 63375 h 220493"/>
                      <a:gd name="connsiteX22" fmla="*/ 63374 w 96570"/>
                      <a:gd name="connsiteY22" fmla="*/ 57339 h 220493"/>
                      <a:gd name="connsiteX23" fmla="*/ 60356 w 96570"/>
                      <a:gd name="connsiteY23" fmla="*/ 48286 h 220493"/>
                      <a:gd name="connsiteX24" fmla="*/ 54320 w 96570"/>
                      <a:gd name="connsiteY24" fmla="*/ 39232 h 220493"/>
                      <a:gd name="connsiteX25" fmla="*/ 51303 w 96570"/>
                      <a:gd name="connsiteY25" fmla="*/ 27161 h 220493"/>
                      <a:gd name="connsiteX26" fmla="*/ 33196 w 96570"/>
                      <a:gd name="connsiteY26" fmla="*/ 9054 h 220493"/>
                      <a:gd name="connsiteX27" fmla="*/ 24142 w 96570"/>
                      <a:gd name="connsiteY27" fmla="*/ 0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6570" h="220493">
                        <a:moveTo>
                          <a:pt x="24142" y="0"/>
                        </a:moveTo>
                        <a:cubicBezTo>
                          <a:pt x="20118" y="0"/>
                          <a:pt x="13506" y="5237"/>
                          <a:pt x="9053" y="9054"/>
                        </a:cubicBezTo>
                        <a:cubicBezTo>
                          <a:pt x="3594" y="13734"/>
                          <a:pt x="2112" y="20824"/>
                          <a:pt x="0" y="27161"/>
                        </a:cubicBezTo>
                        <a:cubicBezTo>
                          <a:pt x="7176" y="48687"/>
                          <a:pt x="-2999" y="22662"/>
                          <a:pt x="12071" y="45268"/>
                        </a:cubicBezTo>
                        <a:cubicBezTo>
                          <a:pt x="14889" y="49495"/>
                          <a:pt x="17403" y="66830"/>
                          <a:pt x="18107" y="69410"/>
                        </a:cubicBezTo>
                        <a:cubicBezTo>
                          <a:pt x="19781" y="75548"/>
                          <a:pt x="22130" y="81481"/>
                          <a:pt x="24142" y="87517"/>
                        </a:cubicBezTo>
                        <a:cubicBezTo>
                          <a:pt x="25148" y="90535"/>
                          <a:pt x="24513" y="94807"/>
                          <a:pt x="27160" y="96571"/>
                        </a:cubicBezTo>
                        <a:lnTo>
                          <a:pt x="36214" y="102606"/>
                        </a:lnTo>
                        <a:lnTo>
                          <a:pt x="45267" y="129767"/>
                        </a:lnTo>
                        <a:cubicBezTo>
                          <a:pt x="46273" y="132785"/>
                          <a:pt x="46521" y="136173"/>
                          <a:pt x="48285" y="138820"/>
                        </a:cubicBezTo>
                        <a:cubicBezTo>
                          <a:pt x="50297" y="141838"/>
                          <a:pt x="52847" y="144560"/>
                          <a:pt x="54320" y="147874"/>
                        </a:cubicBezTo>
                        <a:cubicBezTo>
                          <a:pt x="56904" y="153688"/>
                          <a:pt x="58344" y="159945"/>
                          <a:pt x="60356" y="165981"/>
                        </a:cubicBezTo>
                        <a:cubicBezTo>
                          <a:pt x="61362" y="168999"/>
                          <a:pt x="61125" y="172785"/>
                          <a:pt x="63374" y="175034"/>
                        </a:cubicBezTo>
                        <a:cubicBezTo>
                          <a:pt x="66392" y="178052"/>
                          <a:pt x="69807" y="180719"/>
                          <a:pt x="72427" y="184088"/>
                        </a:cubicBezTo>
                        <a:cubicBezTo>
                          <a:pt x="76880" y="189814"/>
                          <a:pt x="84499" y="202194"/>
                          <a:pt x="84499" y="202194"/>
                        </a:cubicBezTo>
                        <a:cubicBezTo>
                          <a:pt x="91681" y="223742"/>
                          <a:pt x="87005" y="225594"/>
                          <a:pt x="96570" y="211248"/>
                        </a:cubicBezTo>
                        <a:cubicBezTo>
                          <a:pt x="95564" y="200183"/>
                          <a:pt x="95123" y="189051"/>
                          <a:pt x="93552" y="178052"/>
                        </a:cubicBezTo>
                        <a:cubicBezTo>
                          <a:pt x="93102" y="174903"/>
                          <a:pt x="90885" y="172160"/>
                          <a:pt x="90534" y="168998"/>
                        </a:cubicBezTo>
                        <a:cubicBezTo>
                          <a:pt x="88864" y="153968"/>
                          <a:pt x="89187" y="138761"/>
                          <a:pt x="87517" y="123731"/>
                        </a:cubicBezTo>
                        <a:cubicBezTo>
                          <a:pt x="86434" y="113981"/>
                          <a:pt x="82749" y="114196"/>
                          <a:pt x="78463" y="105624"/>
                        </a:cubicBezTo>
                        <a:cubicBezTo>
                          <a:pt x="77040" y="102779"/>
                          <a:pt x="76451" y="99589"/>
                          <a:pt x="75445" y="96571"/>
                        </a:cubicBezTo>
                        <a:cubicBezTo>
                          <a:pt x="74439" y="85506"/>
                          <a:pt x="75694" y="73995"/>
                          <a:pt x="72427" y="63375"/>
                        </a:cubicBezTo>
                        <a:cubicBezTo>
                          <a:pt x="71360" y="59908"/>
                          <a:pt x="65640" y="60171"/>
                          <a:pt x="63374" y="57339"/>
                        </a:cubicBezTo>
                        <a:cubicBezTo>
                          <a:pt x="61387" y="54855"/>
                          <a:pt x="61779" y="51131"/>
                          <a:pt x="60356" y="48286"/>
                        </a:cubicBezTo>
                        <a:cubicBezTo>
                          <a:pt x="58734" y="45042"/>
                          <a:pt x="56332" y="42250"/>
                          <a:pt x="54320" y="39232"/>
                        </a:cubicBezTo>
                        <a:cubicBezTo>
                          <a:pt x="53314" y="35208"/>
                          <a:pt x="53681" y="30559"/>
                          <a:pt x="51303" y="27161"/>
                        </a:cubicBezTo>
                        <a:cubicBezTo>
                          <a:pt x="46408" y="20168"/>
                          <a:pt x="33196" y="9054"/>
                          <a:pt x="33196" y="9054"/>
                        </a:cubicBezTo>
                        <a:cubicBezTo>
                          <a:pt x="10663" y="12273"/>
                          <a:pt x="28166" y="0"/>
                          <a:pt x="24142" y="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3" name="フリーフォーム 302"/>
                  <p:cNvSpPr/>
                  <p:nvPr/>
                </p:nvSpPr>
                <p:spPr>
                  <a:xfrm>
                    <a:off x="6678196" y="3055407"/>
                    <a:ext cx="103812" cy="102622"/>
                  </a:xfrm>
                  <a:custGeom>
                    <a:avLst/>
                    <a:gdLst>
                      <a:gd name="connsiteX0" fmla="*/ 834 w 103812"/>
                      <a:gd name="connsiteY0" fmla="*/ 16 h 102622"/>
                      <a:gd name="connsiteX1" fmla="*/ 6870 w 103812"/>
                      <a:gd name="connsiteY1" fmla="*/ 15105 h 102622"/>
                      <a:gd name="connsiteX2" fmla="*/ 15923 w 103812"/>
                      <a:gd name="connsiteY2" fmla="*/ 21141 h 102622"/>
                      <a:gd name="connsiteX3" fmla="*/ 18941 w 103812"/>
                      <a:gd name="connsiteY3" fmla="*/ 30194 h 102622"/>
                      <a:gd name="connsiteX4" fmla="*/ 31013 w 103812"/>
                      <a:gd name="connsiteY4" fmla="*/ 48301 h 102622"/>
                      <a:gd name="connsiteX5" fmla="*/ 40066 w 103812"/>
                      <a:gd name="connsiteY5" fmla="*/ 66408 h 102622"/>
                      <a:gd name="connsiteX6" fmla="*/ 46102 w 103812"/>
                      <a:gd name="connsiteY6" fmla="*/ 84515 h 102622"/>
                      <a:gd name="connsiteX7" fmla="*/ 49120 w 103812"/>
                      <a:gd name="connsiteY7" fmla="*/ 93568 h 102622"/>
                      <a:gd name="connsiteX8" fmla="*/ 55155 w 103812"/>
                      <a:gd name="connsiteY8" fmla="*/ 102622 h 102622"/>
                      <a:gd name="connsiteX9" fmla="*/ 70244 w 103812"/>
                      <a:gd name="connsiteY9" fmla="*/ 81497 h 102622"/>
                      <a:gd name="connsiteX10" fmla="*/ 94387 w 103812"/>
                      <a:gd name="connsiteY10" fmla="*/ 84515 h 102622"/>
                      <a:gd name="connsiteX11" fmla="*/ 103440 w 103812"/>
                      <a:gd name="connsiteY11" fmla="*/ 81497 h 102622"/>
                      <a:gd name="connsiteX12" fmla="*/ 100422 w 103812"/>
                      <a:gd name="connsiteY12" fmla="*/ 72443 h 102622"/>
                      <a:gd name="connsiteX13" fmla="*/ 85333 w 103812"/>
                      <a:gd name="connsiteY13" fmla="*/ 54337 h 102622"/>
                      <a:gd name="connsiteX14" fmla="*/ 67226 w 103812"/>
                      <a:gd name="connsiteY14" fmla="*/ 42265 h 102622"/>
                      <a:gd name="connsiteX15" fmla="*/ 58173 w 103812"/>
                      <a:gd name="connsiteY15" fmla="*/ 36230 h 102622"/>
                      <a:gd name="connsiteX16" fmla="*/ 40066 w 103812"/>
                      <a:gd name="connsiteY16" fmla="*/ 30194 h 102622"/>
                      <a:gd name="connsiteX17" fmla="*/ 34030 w 103812"/>
                      <a:gd name="connsiteY17" fmla="*/ 21141 h 102622"/>
                      <a:gd name="connsiteX18" fmla="*/ 24977 w 103812"/>
                      <a:gd name="connsiteY18" fmla="*/ 18123 h 102622"/>
                      <a:gd name="connsiteX19" fmla="*/ 834 w 103812"/>
                      <a:gd name="connsiteY19" fmla="*/ 16 h 10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812" h="102622">
                        <a:moveTo>
                          <a:pt x="834" y="16"/>
                        </a:moveTo>
                        <a:cubicBezTo>
                          <a:pt x="-2184" y="-487"/>
                          <a:pt x="3721" y="10697"/>
                          <a:pt x="6870" y="15105"/>
                        </a:cubicBezTo>
                        <a:cubicBezTo>
                          <a:pt x="8978" y="18056"/>
                          <a:pt x="13657" y="18309"/>
                          <a:pt x="15923" y="21141"/>
                        </a:cubicBezTo>
                        <a:cubicBezTo>
                          <a:pt x="17910" y="23625"/>
                          <a:pt x="17396" y="27413"/>
                          <a:pt x="18941" y="30194"/>
                        </a:cubicBezTo>
                        <a:cubicBezTo>
                          <a:pt x="22464" y="36535"/>
                          <a:pt x="31013" y="48301"/>
                          <a:pt x="31013" y="48301"/>
                        </a:cubicBezTo>
                        <a:cubicBezTo>
                          <a:pt x="42010" y="81299"/>
                          <a:pt x="24474" y="31327"/>
                          <a:pt x="40066" y="66408"/>
                        </a:cubicBezTo>
                        <a:cubicBezTo>
                          <a:pt x="42650" y="72222"/>
                          <a:pt x="44090" y="78479"/>
                          <a:pt x="46102" y="84515"/>
                        </a:cubicBezTo>
                        <a:cubicBezTo>
                          <a:pt x="47108" y="87533"/>
                          <a:pt x="47356" y="90921"/>
                          <a:pt x="49120" y="93568"/>
                        </a:cubicBezTo>
                        <a:lnTo>
                          <a:pt x="55155" y="102622"/>
                        </a:lnTo>
                        <a:cubicBezTo>
                          <a:pt x="62197" y="81497"/>
                          <a:pt x="55155" y="86527"/>
                          <a:pt x="70244" y="81497"/>
                        </a:cubicBezTo>
                        <a:cubicBezTo>
                          <a:pt x="78292" y="82503"/>
                          <a:pt x="86277" y="84515"/>
                          <a:pt x="94387" y="84515"/>
                        </a:cubicBezTo>
                        <a:cubicBezTo>
                          <a:pt x="97568" y="84515"/>
                          <a:pt x="102018" y="84342"/>
                          <a:pt x="103440" y="81497"/>
                        </a:cubicBezTo>
                        <a:cubicBezTo>
                          <a:pt x="104863" y="78652"/>
                          <a:pt x="101845" y="75288"/>
                          <a:pt x="100422" y="72443"/>
                        </a:cubicBezTo>
                        <a:cubicBezTo>
                          <a:pt x="97251" y="66101"/>
                          <a:pt x="90796" y="58586"/>
                          <a:pt x="85333" y="54337"/>
                        </a:cubicBezTo>
                        <a:cubicBezTo>
                          <a:pt x="79607" y="49883"/>
                          <a:pt x="73262" y="46289"/>
                          <a:pt x="67226" y="42265"/>
                        </a:cubicBezTo>
                        <a:cubicBezTo>
                          <a:pt x="64208" y="40253"/>
                          <a:pt x="61614" y="37377"/>
                          <a:pt x="58173" y="36230"/>
                        </a:cubicBezTo>
                        <a:lnTo>
                          <a:pt x="40066" y="30194"/>
                        </a:lnTo>
                        <a:cubicBezTo>
                          <a:pt x="38054" y="27176"/>
                          <a:pt x="36862" y="23407"/>
                          <a:pt x="34030" y="21141"/>
                        </a:cubicBezTo>
                        <a:cubicBezTo>
                          <a:pt x="31546" y="19154"/>
                          <a:pt x="27822" y="19546"/>
                          <a:pt x="24977" y="18123"/>
                        </a:cubicBezTo>
                        <a:cubicBezTo>
                          <a:pt x="23705" y="17487"/>
                          <a:pt x="3852" y="519"/>
                          <a:pt x="834" y="1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4" name="フリーフォーム 303"/>
                  <p:cNvSpPr/>
                  <p:nvPr/>
                </p:nvSpPr>
                <p:spPr>
                  <a:xfrm>
                    <a:off x="5663194" y="2737882"/>
                    <a:ext cx="134632" cy="223988"/>
                  </a:xfrm>
                  <a:custGeom>
                    <a:avLst/>
                    <a:gdLst>
                      <a:gd name="connsiteX0" fmla="*/ 1848 w 134632"/>
                      <a:gd name="connsiteY0" fmla="*/ 21794 h 223988"/>
                      <a:gd name="connsiteX1" fmla="*/ 7884 w 134632"/>
                      <a:gd name="connsiteY1" fmla="*/ 163632 h 223988"/>
                      <a:gd name="connsiteX2" fmla="*/ 10902 w 134632"/>
                      <a:gd name="connsiteY2" fmla="*/ 172685 h 223988"/>
                      <a:gd name="connsiteX3" fmla="*/ 19955 w 134632"/>
                      <a:gd name="connsiteY3" fmla="*/ 175703 h 223988"/>
                      <a:gd name="connsiteX4" fmla="*/ 38062 w 134632"/>
                      <a:gd name="connsiteY4" fmla="*/ 190792 h 223988"/>
                      <a:gd name="connsiteX5" fmla="*/ 44098 w 134632"/>
                      <a:gd name="connsiteY5" fmla="*/ 199846 h 223988"/>
                      <a:gd name="connsiteX6" fmla="*/ 53151 w 134632"/>
                      <a:gd name="connsiteY6" fmla="*/ 217953 h 223988"/>
                      <a:gd name="connsiteX7" fmla="*/ 62205 w 134632"/>
                      <a:gd name="connsiteY7" fmla="*/ 223988 h 223988"/>
                      <a:gd name="connsiteX8" fmla="*/ 74276 w 134632"/>
                      <a:gd name="connsiteY8" fmla="*/ 205881 h 223988"/>
                      <a:gd name="connsiteX9" fmla="*/ 80312 w 134632"/>
                      <a:gd name="connsiteY9" fmla="*/ 196828 h 223988"/>
                      <a:gd name="connsiteX10" fmla="*/ 86347 w 134632"/>
                      <a:gd name="connsiteY10" fmla="*/ 178721 h 223988"/>
                      <a:gd name="connsiteX11" fmla="*/ 98419 w 134632"/>
                      <a:gd name="connsiteY11" fmla="*/ 160614 h 223988"/>
                      <a:gd name="connsiteX12" fmla="*/ 104454 w 134632"/>
                      <a:gd name="connsiteY12" fmla="*/ 151561 h 223988"/>
                      <a:gd name="connsiteX13" fmla="*/ 110490 w 134632"/>
                      <a:gd name="connsiteY13" fmla="*/ 133454 h 223988"/>
                      <a:gd name="connsiteX14" fmla="*/ 116525 w 134632"/>
                      <a:gd name="connsiteY14" fmla="*/ 124400 h 223988"/>
                      <a:gd name="connsiteX15" fmla="*/ 122561 w 134632"/>
                      <a:gd name="connsiteY15" fmla="*/ 106293 h 223988"/>
                      <a:gd name="connsiteX16" fmla="*/ 125579 w 134632"/>
                      <a:gd name="connsiteY16" fmla="*/ 85168 h 223988"/>
                      <a:gd name="connsiteX17" fmla="*/ 131615 w 134632"/>
                      <a:gd name="connsiteY17" fmla="*/ 45937 h 223988"/>
                      <a:gd name="connsiteX18" fmla="*/ 134632 w 134632"/>
                      <a:gd name="connsiteY18" fmla="*/ 18776 h 223988"/>
                      <a:gd name="connsiteX19" fmla="*/ 131615 w 134632"/>
                      <a:gd name="connsiteY19" fmla="*/ 669 h 223988"/>
                      <a:gd name="connsiteX20" fmla="*/ 122561 w 134632"/>
                      <a:gd name="connsiteY20" fmla="*/ 6705 h 223988"/>
                      <a:gd name="connsiteX21" fmla="*/ 101436 w 134632"/>
                      <a:gd name="connsiteY21" fmla="*/ 12741 h 223988"/>
                      <a:gd name="connsiteX22" fmla="*/ 80312 w 134632"/>
                      <a:gd name="connsiteY22" fmla="*/ 9723 h 223988"/>
                      <a:gd name="connsiteX23" fmla="*/ 68240 w 134632"/>
                      <a:gd name="connsiteY23" fmla="*/ 6705 h 223988"/>
                      <a:gd name="connsiteX24" fmla="*/ 32026 w 134632"/>
                      <a:gd name="connsiteY24" fmla="*/ 669 h 223988"/>
                      <a:gd name="connsiteX25" fmla="*/ 1848 w 134632"/>
                      <a:gd name="connsiteY25" fmla="*/ 21794 h 22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632" h="223988">
                        <a:moveTo>
                          <a:pt x="1848" y="21794"/>
                        </a:moveTo>
                        <a:cubicBezTo>
                          <a:pt x="-2176" y="48955"/>
                          <a:pt x="611" y="7267"/>
                          <a:pt x="7884" y="163632"/>
                        </a:cubicBezTo>
                        <a:cubicBezTo>
                          <a:pt x="8032" y="166809"/>
                          <a:pt x="8653" y="170436"/>
                          <a:pt x="10902" y="172685"/>
                        </a:cubicBezTo>
                        <a:cubicBezTo>
                          <a:pt x="13151" y="174934"/>
                          <a:pt x="17110" y="174280"/>
                          <a:pt x="19955" y="175703"/>
                        </a:cubicBezTo>
                        <a:cubicBezTo>
                          <a:pt x="26738" y="179095"/>
                          <a:pt x="33294" y="185071"/>
                          <a:pt x="38062" y="190792"/>
                        </a:cubicBezTo>
                        <a:cubicBezTo>
                          <a:pt x="40384" y="193578"/>
                          <a:pt x="42476" y="196602"/>
                          <a:pt x="44098" y="199846"/>
                        </a:cubicBezTo>
                        <a:cubicBezTo>
                          <a:pt x="49006" y="209661"/>
                          <a:pt x="44505" y="209307"/>
                          <a:pt x="53151" y="217953"/>
                        </a:cubicBezTo>
                        <a:cubicBezTo>
                          <a:pt x="55716" y="220518"/>
                          <a:pt x="59187" y="221976"/>
                          <a:pt x="62205" y="223988"/>
                        </a:cubicBezTo>
                        <a:lnTo>
                          <a:pt x="74276" y="205881"/>
                        </a:lnTo>
                        <a:lnTo>
                          <a:pt x="80312" y="196828"/>
                        </a:lnTo>
                        <a:cubicBezTo>
                          <a:pt x="82324" y="190792"/>
                          <a:pt x="82818" y="184014"/>
                          <a:pt x="86347" y="178721"/>
                        </a:cubicBezTo>
                        <a:lnTo>
                          <a:pt x="98419" y="160614"/>
                        </a:lnTo>
                        <a:cubicBezTo>
                          <a:pt x="100431" y="157596"/>
                          <a:pt x="103307" y="155002"/>
                          <a:pt x="104454" y="151561"/>
                        </a:cubicBezTo>
                        <a:cubicBezTo>
                          <a:pt x="106466" y="145525"/>
                          <a:pt x="106961" y="138748"/>
                          <a:pt x="110490" y="133454"/>
                        </a:cubicBezTo>
                        <a:cubicBezTo>
                          <a:pt x="112502" y="130436"/>
                          <a:pt x="115052" y="127714"/>
                          <a:pt x="116525" y="124400"/>
                        </a:cubicBezTo>
                        <a:cubicBezTo>
                          <a:pt x="119109" y="118586"/>
                          <a:pt x="122561" y="106293"/>
                          <a:pt x="122561" y="106293"/>
                        </a:cubicBezTo>
                        <a:cubicBezTo>
                          <a:pt x="123567" y="99251"/>
                          <a:pt x="124497" y="92198"/>
                          <a:pt x="125579" y="85168"/>
                        </a:cubicBezTo>
                        <a:cubicBezTo>
                          <a:pt x="128934" y="63364"/>
                          <a:pt x="128700" y="69262"/>
                          <a:pt x="131615" y="45937"/>
                        </a:cubicBezTo>
                        <a:cubicBezTo>
                          <a:pt x="132745" y="36898"/>
                          <a:pt x="133626" y="27830"/>
                          <a:pt x="134632" y="18776"/>
                        </a:cubicBezTo>
                        <a:cubicBezTo>
                          <a:pt x="133626" y="12740"/>
                          <a:pt x="135942" y="4996"/>
                          <a:pt x="131615" y="669"/>
                        </a:cubicBezTo>
                        <a:cubicBezTo>
                          <a:pt x="129050" y="-1896"/>
                          <a:pt x="125805" y="5083"/>
                          <a:pt x="122561" y="6705"/>
                        </a:cubicBezTo>
                        <a:cubicBezTo>
                          <a:pt x="118230" y="8870"/>
                          <a:pt x="105305" y="11774"/>
                          <a:pt x="101436" y="12741"/>
                        </a:cubicBezTo>
                        <a:cubicBezTo>
                          <a:pt x="94395" y="11735"/>
                          <a:pt x="87310" y="10995"/>
                          <a:pt x="80312" y="9723"/>
                        </a:cubicBezTo>
                        <a:cubicBezTo>
                          <a:pt x="76231" y="8981"/>
                          <a:pt x="72289" y="7605"/>
                          <a:pt x="68240" y="6705"/>
                        </a:cubicBezTo>
                        <a:cubicBezTo>
                          <a:pt x="55986" y="3982"/>
                          <a:pt x="44624" y="2069"/>
                          <a:pt x="32026" y="669"/>
                        </a:cubicBezTo>
                        <a:cubicBezTo>
                          <a:pt x="30027" y="447"/>
                          <a:pt x="5872" y="-5367"/>
                          <a:pt x="1848" y="2179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5" name="フリーフォーム 304"/>
                  <p:cNvSpPr/>
                  <p:nvPr/>
                </p:nvSpPr>
                <p:spPr>
                  <a:xfrm>
                    <a:off x="5640900" y="1955540"/>
                    <a:ext cx="253500" cy="1024437"/>
                  </a:xfrm>
                  <a:custGeom>
                    <a:avLst/>
                    <a:gdLst>
                      <a:gd name="connsiteX0" fmla="*/ 9053 w 253500"/>
                      <a:gd name="connsiteY0" fmla="*/ 37609 h 1024437"/>
                      <a:gd name="connsiteX1" fmla="*/ 21124 w 253500"/>
                      <a:gd name="connsiteY1" fmla="*/ 22520 h 1024437"/>
                      <a:gd name="connsiteX2" fmla="*/ 45267 w 253500"/>
                      <a:gd name="connsiteY2" fmla="*/ 16485 h 1024437"/>
                      <a:gd name="connsiteX3" fmla="*/ 63374 w 253500"/>
                      <a:gd name="connsiteY3" fmla="*/ 10449 h 1024437"/>
                      <a:gd name="connsiteX4" fmla="*/ 72427 w 253500"/>
                      <a:gd name="connsiteY4" fmla="*/ 7431 h 1024437"/>
                      <a:gd name="connsiteX5" fmla="*/ 96570 w 253500"/>
                      <a:gd name="connsiteY5" fmla="*/ 4413 h 1024437"/>
                      <a:gd name="connsiteX6" fmla="*/ 132784 w 253500"/>
                      <a:gd name="connsiteY6" fmla="*/ 4413 h 1024437"/>
                      <a:gd name="connsiteX7" fmla="*/ 138819 w 253500"/>
                      <a:gd name="connsiteY7" fmla="*/ 13467 h 1024437"/>
                      <a:gd name="connsiteX8" fmla="*/ 147873 w 253500"/>
                      <a:gd name="connsiteY8" fmla="*/ 22520 h 1024437"/>
                      <a:gd name="connsiteX9" fmla="*/ 175033 w 253500"/>
                      <a:gd name="connsiteY9" fmla="*/ 40627 h 1024437"/>
                      <a:gd name="connsiteX10" fmla="*/ 184087 w 253500"/>
                      <a:gd name="connsiteY10" fmla="*/ 46663 h 1024437"/>
                      <a:gd name="connsiteX11" fmla="*/ 208229 w 253500"/>
                      <a:gd name="connsiteY11" fmla="*/ 61752 h 1024437"/>
                      <a:gd name="connsiteX12" fmla="*/ 217283 w 253500"/>
                      <a:gd name="connsiteY12" fmla="*/ 64770 h 1024437"/>
                      <a:gd name="connsiteX13" fmla="*/ 226336 w 253500"/>
                      <a:gd name="connsiteY13" fmla="*/ 67788 h 1024437"/>
                      <a:gd name="connsiteX14" fmla="*/ 238408 w 253500"/>
                      <a:gd name="connsiteY14" fmla="*/ 85895 h 1024437"/>
                      <a:gd name="connsiteX15" fmla="*/ 244443 w 253500"/>
                      <a:gd name="connsiteY15" fmla="*/ 94948 h 1024437"/>
                      <a:gd name="connsiteX16" fmla="*/ 250479 w 253500"/>
                      <a:gd name="connsiteY16" fmla="*/ 113055 h 1024437"/>
                      <a:gd name="connsiteX17" fmla="*/ 250479 w 253500"/>
                      <a:gd name="connsiteY17" fmla="*/ 209625 h 1024437"/>
                      <a:gd name="connsiteX18" fmla="*/ 241425 w 253500"/>
                      <a:gd name="connsiteY18" fmla="*/ 239804 h 1024437"/>
                      <a:gd name="connsiteX19" fmla="*/ 235390 w 253500"/>
                      <a:gd name="connsiteY19" fmla="*/ 248857 h 1024437"/>
                      <a:gd name="connsiteX20" fmla="*/ 229354 w 253500"/>
                      <a:gd name="connsiteY20" fmla="*/ 266964 h 1024437"/>
                      <a:gd name="connsiteX21" fmla="*/ 226336 w 253500"/>
                      <a:gd name="connsiteY21" fmla="*/ 276017 h 1024437"/>
                      <a:gd name="connsiteX22" fmla="*/ 220301 w 253500"/>
                      <a:gd name="connsiteY22" fmla="*/ 294124 h 1024437"/>
                      <a:gd name="connsiteX23" fmla="*/ 217283 w 253500"/>
                      <a:gd name="connsiteY23" fmla="*/ 303178 h 1024437"/>
                      <a:gd name="connsiteX24" fmla="*/ 211247 w 253500"/>
                      <a:gd name="connsiteY24" fmla="*/ 330338 h 1024437"/>
                      <a:gd name="connsiteX25" fmla="*/ 211247 w 253500"/>
                      <a:gd name="connsiteY25" fmla="*/ 502354 h 1024437"/>
                      <a:gd name="connsiteX26" fmla="*/ 205212 w 253500"/>
                      <a:gd name="connsiteY26" fmla="*/ 632120 h 1024437"/>
                      <a:gd name="connsiteX27" fmla="*/ 202194 w 253500"/>
                      <a:gd name="connsiteY27" fmla="*/ 674370 h 1024437"/>
                      <a:gd name="connsiteX28" fmla="*/ 196158 w 253500"/>
                      <a:gd name="connsiteY28" fmla="*/ 725673 h 1024437"/>
                      <a:gd name="connsiteX29" fmla="*/ 193140 w 253500"/>
                      <a:gd name="connsiteY29" fmla="*/ 734726 h 1024437"/>
                      <a:gd name="connsiteX30" fmla="*/ 184087 w 253500"/>
                      <a:gd name="connsiteY30" fmla="*/ 776976 h 1024437"/>
                      <a:gd name="connsiteX31" fmla="*/ 181069 w 253500"/>
                      <a:gd name="connsiteY31" fmla="*/ 792065 h 1024437"/>
                      <a:gd name="connsiteX32" fmla="*/ 175033 w 253500"/>
                      <a:gd name="connsiteY32" fmla="*/ 843368 h 1024437"/>
                      <a:gd name="connsiteX33" fmla="*/ 165980 w 253500"/>
                      <a:gd name="connsiteY33" fmla="*/ 876564 h 1024437"/>
                      <a:gd name="connsiteX34" fmla="*/ 162962 w 253500"/>
                      <a:gd name="connsiteY34" fmla="*/ 888635 h 1024437"/>
                      <a:gd name="connsiteX35" fmla="*/ 159944 w 253500"/>
                      <a:gd name="connsiteY35" fmla="*/ 903724 h 1024437"/>
                      <a:gd name="connsiteX36" fmla="*/ 156926 w 253500"/>
                      <a:gd name="connsiteY36" fmla="*/ 912778 h 1024437"/>
                      <a:gd name="connsiteX37" fmla="*/ 147873 w 253500"/>
                      <a:gd name="connsiteY37" fmla="*/ 955027 h 1024437"/>
                      <a:gd name="connsiteX38" fmla="*/ 144855 w 253500"/>
                      <a:gd name="connsiteY38" fmla="*/ 964081 h 1024437"/>
                      <a:gd name="connsiteX39" fmla="*/ 138819 w 253500"/>
                      <a:gd name="connsiteY39" fmla="*/ 973134 h 1024437"/>
                      <a:gd name="connsiteX40" fmla="*/ 126748 w 253500"/>
                      <a:gd name="connsiteY40" fmla="*/ 988223 h 1024437"/>
                      <a:gd name="connsiteX41" fmla="*/ 114677 w 253500"/>
                      <a:gd name="connsiteY41" fmla="*/ 1006330 h 1024437"/>
                      <a:gd name="connsiteX42" fmla="*/ 108641 w 253500"/>
                      <a:gd name="connsiteY42" fmla="*/ 1015384 h 1024437"/>
                      <a:gd name="connsiteX43" fmla="*/ 99588 w 253500"/>
                      <a:gd name="connsiteY43" fmla="*/ 1024437 h 1024437"/>
                      <a:gd name="connsiteX44" fmla="*/ 96570 w 253500"/>
                      <a:gd name="connsiteY44" fmla="*/ 1015384 h 1024437"/>
                      <a:gd name="connsiteX45" fmla="*/ 108641 w 253500"/>
                      <a:gd name="connsiteY45" fmla="*/ 988223 h 1024437"/>
                      <a:gd name="connsiteX46" fmla="*/ 111659 w 253500"/>
                      <a:gd name="connsiteY46" fmla="*/ 979170 h 1024437"/>
                      <a:gd name="connsiteX47" fmla="*/ 117695 w 253500"/>
                      <a:gd name="connsiteY47" fmla="*/ 948992 h 1024437"/>
                      <a:gd name="connsiteX48" fmla="*/ 123730 w 253500"/>
                      <a:gd name="connsiteY48" fmla="*/ 930885 h 1024437"/>
                      <a:gd name="connsiteX49" fmla="*/ 126748 w 253500"/>
                      <a:gd name="connsiteY49" fmla="*/ 909760 h 1024437"/>
                      <a:gd name="connsiteX50" fmla="*/ 135802 w 253500"/>
                      <a:gd name="connsiteY50" fmla="*/ 879582 h 1024437"/>
                      <a:gd name="connsiteX51" fmla="*/ 138819 w 253500"/>
                      <a:gd name="connsiteY51" fmla="*/ 870528 h 1024437"/>
                      <a:gd name="connsiteX52" fmla="*/ 144855 w 253500"/>
                      <a:gd name="connsiteY52" fmla="*/ 852421 h 1024437"/>
                      <a:gd name="connsiteX53" fmla="*/ 147873 w 253500"/>
                      <a:gd name="connsiteY53" fmla="*/ 843368 h 1024437"/>
                      <a:gd name="connsiteX54" fmla="*/ 150891 w 253500"/>
                      <a:gd name="connsiteY54" fmla="*/ 773958 h 1024437"/>
                      <a:gd name="connsiteX55" fmla="*/ 147873 w 253500"/>
                      <a:gd name="connsiteY55" fmla="*/ 783011 h 1024437"/>
                      <a:gd name="connsiteX56" fmla="*/ 135802 w 253500"/>
                      <a:gd name="connsiteY56" fmla="*/ 786029 h 1024437"/>
                      <a:gd name="connsiteX57" fmla="*/ 66392 w 253500"/>
                      <a:gd name="connsiteY57" fmla="*/ 783011 h 1024437"/>
                      <a:gd name="connsiteX58" fmla="*/ 33196 w 253500"/>
                      <a:gd name="connsiteY58" fmla="*/ 776976 h 1024437"/>
                      <a:gd name="connsiteX59" fmla="*/ 24142 w 253500"/>
                      <a:gd name="connsiteY59" fmla="*/ 770940 h 1024437"/>
                      <a:gd name="connsiteX60" fmla="*/ 27160 w 253500"/>
                      <a:gd name="connsiteY60" fmla="*/ 761887 h 1024437"/>
                      <a:gd name="connsiteX61" fmla="*/ 54320 w 253500"/>
                      <a:gd name="connsiteY61" fmla="*/ 746798 h 1024437"/>
                      <a:gd name="connsiteX62" fmla="*/ 108641 w 253500"/>
                      <a:gd name="connsiteY62" fmla="*/ 749815 h 1024437"/>
                      <a:gd name="connsiteX63" fmla="*/ 135802 w 253500"/>
                      <a:gd name="connsiteY63" fmla="*/ 758869 h 1024437"/>
                      <a:gd name="connsiteX64" fmla="*/ 153909 w 253500"/>
                      <a:gd name="connsiteY64" fmla="*/ 761887 h 1024437"/>
                      <a:gd name="connsiteX65" fmla="*/ 178051 w 253500"/>
                      <a:gd name="connsiteY65" fmla="*/ 758869 h 1024437"/>
                      <a:gd name="connsiteX66" fmla="*/ 181069 w 253500"/>
                      <a:gd name="connsiteY66" fmla="*/ 728691 h 1024437"/>
                      <a:gd name="connsiteX67" fmla="*/ 184087 w 253500"/>
                      <a:gd name="connsiteY67" fmla="*/ 713602 h 1024437"/>
                      <a:gd name="connsiteX68" fmla="*/ 187105 w 253500"/>
                      <a:gd name="connsiteY68" fmla="*/ 695495 h 1024437"/>
                      <a:gd name="connsiteX69" fmla="*/ 184087 w 253500"/>
                      <a:gd name="connsiteY69" fmla="*/ 671352 h 1024437"/>
                      <a:gd name="connsiteX70" fmla="*/ 181069 w 253500"/>
                      <a:gd name="connsiteY70" fmla="*/ 653245 h 1024437"/>
                      <a:gd name="connsiteX71" fmla="*/ 178051 w 253500"/>
                      <a:gd name="connsiteY71" fmla="*/ 623067 h 1024437"/>
                      <a:gd name="connsiteX72" fmla="*/ 168998 w 253500"/>
                      <a:gd name="connsiteY72" fmla="*/ 620049 h 1024437"/>
                      <a:gd name="connsiteX73" fmla="*/ 159944 w 253500"/>
                      <a:gd name="connsiteY73" fmla="*/ 610996 h 1024437"/>
                      <a:gd name="connsiteX74" fmla="*/ 153909 w 253500"/>
                      <a:gd name="connsiteY74" fmla="*/ 601942 h 1024437"/>
                      <a:gd name="connsiteX75" fmla="*/ 144855 w 253500"/>
                      <a:gd name="connsiteY75" fmla="*/ 598924 h 1024437"/>
                      <a:gd name="connsiteX76" fmla="*/ 135802 w 253500"/>
                      <a:gd name="connsiteY76" fmla="*/ 592889 h 1024437"/>
                      <a:gd name="connsiteX77" fmla="*/ 111659 w 253500"/>
                      <a:gd name="connsiteY77" fmla="*/ 586853 h 1024437"/>
                      <a:gd name="connsiteX78" fmla="*/ 102606 w 253500"/>
                      <a:gd name="connsiteY78" fmla="*/ 583835 h 1024437"/>
                      <a:gd name="connsiteX79" fmla="*/ 36214 w 253500"/>
                      <a:gd name="connsiteY79" fmla="*/ 586853 h 1024437"/>
                      <a:gd name="connsiteX80" fmla="*/ 18107 w 253500"/>
                      <a:gd name="connsiteY80" fmla="*/ 592889 h 1024437"/>
                      <a:gd name="connsiteX81" fmla="*/ 12071 w 253500"/>
                      <a:gd name="connsiteY81" fmla="*/ 574782 h 1024437"/>
                      <a:gd name="connsiteX82" fmla="*/ 9053 w 253500"/>
                      <a:gd name="connsiteY82" fmla="*/ 565728 h 1024437"/>
                      <a:gd name="connsiteX83" fmla="*/ 18107 w 253500"/>
                      <a:gd name="connsiteY83" fmla="*/ 559693 h 1024437"/>
                      <a:gd name="connsiteX84" fmla="*/ 57338 w 253500"/>
                      <a:gd name="connsiteY84" fmla="*/ 559693 h 1024437"/>
                      <a:gd name="connsiteX85" fmla="*/ 75445 w 253500"/>
                      <a:gd name="connsiteY85" fmla="*/ 565728 h 1024437"/>
                      <a:gd name="connsiteX86" fmla="*/ 87516 w 253500"/>
                      <a:gd name="connsiteY86" fmla="*/ 568746 h 1024437"/>
                      <a:gd name="connsiteX87" fmla="*/ 105623 w 253500"/>
                      <a:gd name="connsiteY87" fmla="*/ 574782 h 1024437"/>
                      <a:gd name="connsiteX88" fmla="*/ 123730 w 253500"/>
                      <a:gd name="connsiteY88" fmla="*/ 580817 h 1024437"/>
                      <a:gd name="connsiteX89" fmla="*/ 132784 w 253500"/>
                      <a:gd name="connsiteY89" fmla="*/ 583835 h 1024437"/>
                      <a:gd name="connsiteX90" fmla="*/ 159944 w 253500"/>
                      <a:gd name="connsiteY90" fmla="*/ 595907 h 1024437"/>
                      <a:gd name="connsiteX91" fmla="*/ 168998 w 253500"/>
                      <a:gd name="connsiteY91" fmla="*/ 598924 h 1024437"/>
                      <a:gd name="connsiteX92" fmla="*/ 178051 w 253500"/>
                      <a:gd name="connsiteY92" fmla="*/ 607978 h 1024437"/>
                      <a:gd name="connsiteX93" fmla="*/ 181069 w 253500"/>
                      <a:gd name="connsiteY93" fmla="*/ 598924 h 1024437"/>
                      <a:gd name="connsiteX94" fmla="*/ 178051 w 253500"/>
                      <a:gd name="connsiteY94" fmla="*/ 574782 h 1024437"/>
                      <a:gd name="connsiteX95" fmla="*/ 172016 w 253500"/>
                      <a:gd name="connsiteY95" fmla="*/ 550639 h 1024437"/>
                      <a:gd name="connsiteX96" fmla="*/ 165980 w 253500"/>
                      <a:gd name="connsiteY96" fmla="*/ 475194 h 1024437"/>
                      <a:gd name="connsiteX97" fmla="*/ 159944 w 253500"/>
                      <a:gd name="connsiteY97" fmla="*/ 457087 h 1024437"/>
                      <a:gd name="connsiteX98" fmla="*/ 135802 w 253500"/>
                      <a:gd name="connsiteY98" fmla="*/ 435962 h 1024437"/>
                      <a:gd name="connsiteX99" fmla="*/ 117695 w 253500"/>
                      <a:gd name="connsiteY99" fmla="*/ 429926 h 1024437"/>
                      <a:gd name="connsiteX100" fmla="*/ 108641 w 253500"/>
                      <a:gd name="connsiteY100" fmla="*/ 423891 h 1024437"/>
                      <a:gd name="connsiteX101" fmla="*/ 90534 w 253500"/>
                      <a:gd name="connsiteY101" fmla="*/ 417855 h 1024437"/>
                      <a:gd name="connsiteX102" fmla="*/ 81481 w 253500"/>
                      <a:gd name="connsiteY102" fmla="*/ 414837 h 1024437"/>
                      <a:gd name="connsiteX103" fmla="*/ 60356 w 253500"/>
                      <a:gd name="connsiteY103" fmla="*/ 408802 h 1024437"/>
                      <a:gd name="connsiteX104" fmla="*/ 51303 w 253500"/>
                      <a:gd name="connsiteY104" fmla="*/ 405784 h 1024437"/>
                      <a:gd name="connsiteX105" fmla="*/ 36214 w 253500"/>
                      <a:gd name="connsiteY105" fmla="*/ 402766 h 1024437"/>
                      <a:gd name="connsiteX106" fmla="*/ 24142 w 253500"/>
                      <a:gd name="connsiteY106" fmla="*/ 399748 h 1024437"/>
                      <a:gd name="connsiteX107" fmla="*/ 3017 w 253500"/>
                      <a:gd name="connsiteY107" fmla="*/ 396730 h 1024437"/>
                      <a:gd name="connsiteX108" fmla="*/ 6035 w 253500"/>
                      <a:gd name="connsiteY108" fmla="*/ 372588 h 1024437"/>
                      <a:gd name="connsiteX109" fmla="*/ 18107 w 253500"/>
                      <a:gd name="connsiteY109" fmla="*/ 354481 h 1024437"/>
                      <a:gd name="connsiteX110" fmla="*/ 39231 w 253500"/>
                      <a:gd name="connsiteY110" fmla="*/ 360516 h 1024437"/>
                      <a:gd name="connsiteX111" fmla="*/ 66392 w 253500"/>
                      <a:gd name="connsiteY111" fmla="*/ 369570 h 1024437"/>
                      <a:gd name="connsiteX112" fmla="*/ 84499 w 253500"/>
                      <a:gd name="connsiteY112" fmla="*/ 375606 h 1024437"/>
                      <a:gd name="connsiteX113" fmla="*/ 93552 w 253500"/>
                      <a:gd name="connsiteY113" fmla="*/ 378623 h 1024437"/>
                      <a:gd name="connsiteX114" fmla="*/ 111659 w 253500"/>
                      <a:gd name="connsiteY114" fmla="*/ 390695 h 1024437"/>
                      <a:gd name="connsiteX115" fmla="*/ 129766 w 253500"/>
                      <a:gd name="connsiteY115" fmla="*/ 396730 h 1024437"/>
                      <a:gd name="connsiteX116" fmla="*/ 138819 w 253500"/>
                      <a:gd name="connsiteY116" fmla="*/ 402766 h 1024437"/>
                      <a:gd name="connsiteX117" fmla="*/ 150891 w 253500"/>
                      <a:gd name="connsiteY117" fmla="*/ 405784 h 1024437"/>
                      <a:gd name="connsiteX118" fmla="*/ 159944 w 253500"/>
                      <a:gd name="connsiteY118" fmla="*/ 408802 h 1024437"/>
                      <a:gd name="connsiteX119" fmla="*/ 162962 w 253500"/>
                      <a:gd name="connsiteY119" fmla="*/ 417855 h 1024437"/>
                      <a:gd name="connsiteX120" fmla="*/ 181069 w 253500"/>
                      <a:gd name="connsiteY120" fmla="*/ 429926 h 1024437"/>
                      <a:gd name="connsiteX121" fmla="*/ 181069 w 253500"/>
                      <a:gd name="connsiteY121" fmla="*/ 321285 h 1024437"/>
                      <a:gd name="connsiteX122" fmla="*/ 165980 w 253500"/>
                      <a:gd name="connsiteY122" fmla="*/ 309213 h 1024437"/>
                      <a:gd name="connsiteX123" fmla="*/ 147873 w 253500"/>
                      <a:gd name="connsiteY123" fmla="*/ 297142 h 1024437"/>
                      <a:gd name="connsiteX124" fmla="*/ 138819 w 253500"/>
                      <a:gd name="connsiteY124" fmla="*/ 291107 h 1024437"/>
                      <a:gd name="connsiteX125" fmla="*/ 117695 w 253500"/>
                      <a:gd name="connsiteY125" fmla="*/ 269982 h 1024437"/>
                      <a:gd name="connsiteX126" fmla="*/ 93552 w 253500"/>
                      <a:gd name="connsiteY126" fmla="*/ 248857 h 1024437"/>
                      <a:gd name="connsiteX127" fmla="*/ 75445 w 253500"/>
                      <a:gd name="connsiteY127" fmla="*/ 242821 h 1024437"/>
                      <a:gd name="connsiteX128" fmla="*/ 66392 w 253500"/>
                      <a:gd name="connsiteY128" fmla="*/ 236786 h 1024437"/>
                      <a:gd name="connsiteX129" fmla="*/ 48285 w 253500"/>
                      <a:gd name="connsiteY129" fmla="*/ 230750 h 1024437"/>
                      <a:gd name="connsiteX130" fmla="*/ 12071 w 253500"/>
                      <a:gd name="connsiteY130" fmla="*/ 233768 h 1024437"/>
                      <a:gd name="connsiteX131" fmla="*/ 3017 w 253500"/>
                      <a:gd name="connsiteY131" fmla="*/ 242821 h 1024437"/>
                      <a:gd name="connsiteX132" fmla="*/ 0 w 253500"/>
                      <a:gd name="connsiteY132" fmla="*/ 233768 h 1024437"/>
                      <a:gd name="connsiteX133" fmla="*/ 3017 w 253500"/>
                      <a:gd name="connsiteY133" fmla="*/ 200572 h 1024437"/>
                      <a:gd name="connsiteX134" fmla="*/ 12071 w 253500"/>
                      <a:gd name="connsiteY134" fmla="*/ 194536 h 1024437"/>
                      <a:gd name="connsiteX135" fmla="*/ 30178 w 253500"/>
                      <a:gd name="connsiteY135" fmla="*/ 188501 h 1024437"/>
                      <a:gd name="connsiteX136" fmla="*/ 48285 w 253500"/>
                      <a:gd name="connsiteY136" fmla="*/ 194536 h 1024437"/>
                      <a:gd name="connsiteX137" fmla="*/ 57338 w 253500"/>
                      <a:gd name="connsiteY137" fmla="*/ 197554 h 1024437"/>
                      <a:gd name="connsiteX138" fmla="*/ 75445 w 253500"/>
                      <a:gd name="connsiteY138" fmla="*/ 206608 h 1024437"/>
                      <a:gd name="connsiteX139" fmla="*/ 111659 w 253500"/>
                      <a:gd name="connsiteY139" fmla="*/ 209625 h 1024437"/>
                      <a:gd name="connsiteX140" fmla="*/ 129766 w 253500"/>
                      <a:gd name="connsiteY140" fmla="*/ 215661 h 1024437"/>
                      <a:gd name="connsiteX141" fmla="*/ 138819 w 253500"/>
                      <a:gd name="connsiteY141" fmla="*/ 218679 h 1024437"/>
                      <a:gd name="connsiteX142" fmla="*/ 147873 w 253500"/>
                      <a:gd name="connsiteY142" fmla="*/ 224714 h 1024437"/>
                      <a:gd name="connsiteX143" fmla="*/ 153909 w 253500"/>
                      <a:gd name="connsiteY143" fmla="*/ 233768 h 1024437"/>
                      <a:gd name="connsiteX144" fmla="*/ 162962 w 253500"/>
                      <a:gd name="connsiteY144" fmla="*/ 239804 h 1024437"/>
                      <a:gd name="connsiteX145" fmla="*/ 165980 w 253500"/>
                      <a:gd name="connsiteY145" fmla="*/ 248857 h 1024437"/>
                      <a:gd name="connsiteX146" fmla="*/ 184087 w 253500"/>
                      <a:gd name="connsiteY146" fmla="*/ 260928 h 1024437"/>
                      <a:gd name="connsiteX147" fmla="*/ 202194 w 253500"/>
                      <a:gd name="connsiteY147" fmla="*/ 254893 h 1024437"/>
                      <a:gd name="connsiteX148" fmla="*/ 208229 w 253500"/>
                      <a:gd name="connsiteY148" fmla="*/ 245839 h 1024437"/>
                      <a:gd name="connsiteX149" fmla="*/ 214265 w 253500"/>
                      <a:gd name="connsiteY149" fmla="*/ 227732 h 1024437"/>
                      <a:gd name="connsiteX150" fmla="*/ 217283 w 253500"/>
                      <a:gd name="connsiteY150" fmla="*/ 218679 h 1024437"/>
                      <a:gd name="connsiteX151" fmla="*/ 223318 w 253500"/>
                      <a:gd name="connsiteY151" fmla="*/ 200572 h 1024437"/>
                      <a:gd name="connsiteX152" fmla="*/ 226336 w 253500"/>
                      <a:gd name="connsiteY152" fmla="*/ 191518 h 1024437"/>
                      <a:gd name="connsiteX153" fmla="*/ 226336 w 253500"/>
                      <a:gd name="connsiteY153" fmla="*/ 104002 h 1024437"/>
                      <a:gd name="connsiteX154" fmla="*/ 211247 w 253500"/>
                      <a:gd name="connsiteY154" fmla="*/ 88912 h 1024437"/>
                      <a:gd name="connsiteX155" fmla="*/ 181069 w 253500"/>
                      <a:gd name="connsiteY155" fmla="*/ 67788 h 1024437"/>
                      <a:gd name="connsiteX156" fmla="*/ 144855 w 253500"/>
                      <a:gd name="connsiteY156" fmla="*/ 43645 h 1024437"/>
                      <a:gd name="connsiteX157" fmla="*/ 117695 w 253500"/>
                      <a:gd name="connsiteY157" fmla="*/ 31574 h 1024437"/>
                      <a:gd name="connsiteX158" fmla="*/ 9053 w 253500"/>
                      <a:gd name="connsiteY158" fmla="*/ 37609 h 102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53500" h="1024437">
                        <a:moveTo>
                          <a:pt x="9053" y="37609"/>
                        </a:moveTo>
                        <a:cubicBezTo>
                          <a:pt x="13077" y="32579"/>
                          <a:pt x="15560" y="25765"/>
                          <a:pt x="21124" y="22520"/>
                        </a:cubicBezTo>
                        <a:cubicBezTo>
                          <a:pt x="28289" y="18340"/>
                          <a:pt x="37397" y="19108"/>
                          <a:pt x="45267" y="16485"/>
                        </a:cubicBezTo>
                        <a:lnTo>
                          <a:pt x="63374" y="10449"/>
                        </a:lnTo>
                        <a:cubicBezTo>
                          <a:pt x="66392" y="9443"/>
                          <a:pt x="69271" y="7826"/>
                          <a:pt x="72427" y="7431"/>
                        </a:cubicBezTo>
                        <a:lnTo>
                          <a:pt x="96570" y="4413"/>
                        </a:lnTo>
                        <a:cubicBezTo>
                          <a:pt x="110428" y="-205"/>
                          <a:pt x="113450" y="-2617"/>
                          <a:pt x="132784" y="4413"/>
                        </a:cubicBezTo>
                        <a:cubicBezTo>
                          <a:pt x="136193" y="5652"/>
                          <a:pt x="136497" y="10681"/>
                          <a:pt x="138819" y="13467"/>
                        </a:cubicBezTo>
                        <a:cubicBezTo>
                          <a:pt x="141551" y="16746"/>
                          <a:pt x="144504" y="19900"/>
                          <a:pt x="147873" y="22520"/>
                        </a:cubicBezTo>
                        <a:cubicBezTo>
                          <a:pt x="147888" y="22532"/>
                          <a:pt x="170498" y="37604"/>
                          <a:pt x="175033" y="40627"/>
                        </a:cubicBezTo>
                        <a:lnTo>
                          <a:pt x="184087" y="46663"/>
                        </a:lnTo>
                        <a:cubicBezTo>
                          <a:pt x="193651" y="61010"/>
                          <a:pt x="186682" y="54569"/>
                          <a:pt x="208229" y="61752"/>
                        </a:cubicBezTo>
                        <a:lnTo>
                          <a:pt x="217283" y="64770"/>
                        </a:lnTo>
                        <a:lnTo>
                          <a:pt x="226336" y="67788"/>
                        </a:lnTo>
                        <a:lnTo>
                          <a:pt x="238408" y="85895"/>
                        </a:lnTo>
                        <a:cubicBezTo>
                          <a:pt x="240420" y="88913"/>
                          <a:pt x="243296" y="91507"/>
                          <a:pt x="244443" y="94948"/>
                        </a:cubicBezTo>
                        <a:lnTo>
                          <a:pt x="250479" y="113055"/>
                        </a:lnTo>
                        <a:cubicBezTo>
                          <a:pt x="253115" y="163140"/>
                          <a:pt x="255699" y="165257"/>
                          <a:pt x="250479" y="209625"/>
                        </a:cubicBezTo>
                        <a:cubicBezTo>
                          <a:pt x="249876" y="214747"/>
                          <a:pt x="242701" y="237890"/>
                          <a:pt x="241425" y="239804"/>
                        </a:cubicBezTo>
                        <a:cubicBezTo>
                          <a:pt x="239413" y="242822"/>
                          <a:pt x="236863" y="245543"/>
                          <a:pt x="235390" y="248857"/>
                        </a:cubicBezTo>
                        <a:cubicBezTo>
                          <a:pt x="232806" y="254671"/>
                          <a:pt x="231366" y="260928"/>
                          <a:pt x="229354" y="266964"/>
                        </a:cubicBezTo>
                        <a:lnTo>
                          <a:pt x="226336" y="276017"/>
                        </a:lnTo>
                        <a:lnTo>
                          <a:pt x="220301" y="294124"/>
                        </a:lnTo>
                        <a:cubicBezTo>
                          <a:pt x="219295" y="297142"/>
                          <a:pt x="218055" y="300092"/>
                          <a:pt x="217283" y="303178"/>
                        </a:cubicBezTo>
                        <a:cubicBezTo>
                          <a:pt x="213021" y="320225"/>
                          <a:pt x="215078" y="311182"/>
                          <a:pt x="211247" y="330338"/>
                        </a:cubicBezTo>
                        <a:cubicBezTo>
                          <a:pt x="204399" y="446754"/>
                          <a:pt x="211247" y="305935"/>
                          <a:pt x="211247" y="502354"/>
                        </a:cubicBezTo>
                        <a:cubicBezTo>
                          <a:pt x="211247" y="606390"/>
                          <a:pt x="215303" y="581649"/>
                          <a:pt x="205212" y="632120"/>
                        </a:cubicBezTo>
                        <a:cubicBezTo>
                          <a:pt x="204206" y="646203"/>
                          <a:pt x="203320" y="660296"/>
                          <a:pt x="202194" y="674370"/>
                        </a:cubicBezTo>
                        <a:cubicBezTo>
                          <a:pt x="200941" y="690028"/>
                          <a:pt x="199725" y="709621"/>
                          <a:pt x="196158" y="725673"/>
                        </a:cubicBezTo>
                        <a:cubicBezTo>
                          <a:pt x="195468" y="728778"/>
                          <a:pt x="193977" y="731657"/>
                          <a:pt x="193140" y="734726"/>
                        </a:cubicBezTo>
                        <a:cubicBezTo>
                          <a:pt x="185369" y="763220"/>
                          <a:pt x="188655" y="751856"/>
                          <a:pt x="184087" y="776976"/>
                        </a:cubicBezTo>
                        <a:cubicBezTo>
                          <a:pt x="183169" y="782023"/>
                          <a:pt x="181794" y="786987"/>
                          <a:pt x="181069" y="792065"/>
                        </a:cubicBezTo>
                        <a:cubicBezTo>
                          <a:pt x="175464" y="831300"/>
                          <a:pt x="180687" y="806612"/>
                          <a:pt x="175033" y="843368"/>
                        </a:cubicBezTo>
                        <a:cubicBezTo>
                          <a:pt x="170857" y="870515"/>
                          <a:pt x="173528" y="846373"/>
                          <a:pt x="165980" y="876564"/>
                        </a:cubicBezTo>
                        <a:cubicBezTo>
                          <a:pt x="164974" y="880588"/>
                          <a:pt x="163862" y="884586"/>
                          <a:pt x="162962" y="888635"/>
                        </a:cubicBezTo>
                        <a:cubicBezTo>
                          <a:pt x="161849" y="893642"/>
                          <a:pt x="161188" y="898748"/>
                          <a:pt x="159944" y="903724"/>
                        </a:cubicBezTo>
                        <a:cubicBezTo>
                          <a:pt x="159172" y="906810"/>
                          <a:pt x="157641" y="909678"/>
                          <a:pt x="156926" y="912778"/>
                        </a:cubicBezTo>
                        <a:cubicBezTo>
                          <a:pt x="152765" y="930812"/>
                          <a:pt x="152293" y="939558"/>
                          <a:pt x="147873" y="955027"/>
                        </a:cubicBezTo>
                        <a:cubicBezTo>
                          <a:pt x="146999" y="958086"/>
                          <a:pt x="146278" y="961236"/>
                          <a:pt x="144855" y="964081"/>
                        </a:cubicBezTo>
                        <a:cubicBezTo>
                          <a:pt x="143233" y="967325"/>
                          <a:pt x="140831" y="970116"/>
                          <a:pt x="138819" y="973134"/>
                        </a:cubicBezTo>
                        <a:cubicBezTo>
                          <a:pt x="132025" y="993523"/>
                          <a:pt x="141448" y="971424"/>
                          <a:pt x="126748" y="988223"/>
                        </a:cubicBezTo>
                        <a:cubicBezTo>
                          <a:pt x="121971" y="993682"/>
                          <a:pt x="118701" y="1000294"/>
                          <a:pt x="114677" y="1006330"/>
                        </a:cubicBezTo>
                        <a:cubicBezTo>
                          <a:pt x="112665" y="1009348"/>
                          <a:pt x="111206" y="1012819"/>
                          <a:pt x="108641" y="1015384"/>
                        </a:cubicBezTo>
                        <a:lnTo>
                          <a:pt x="99588" y="1024437"/>
                        </a:lnTo>
                        <a:cubicBezTo>
                          <a:pt x="98582" y="1021419"/>
                          <a:pt x="96219" y="1018545"/>
                          <a:pt x="96570" y="1015384"/>
                        </a:cubicBezTo>
                        <a:cubicBezTo>
                          <a:pt x="98794" y="995369"/>
                          <a:pt x="101904" y="1001697"/>
                          <a:pt x="108641" y="988223"/>
                        </a:cubicBezTo>
                        <a:cubicBezTo>
                          <a:pt x="110063" y="985378"/>
                          <a:pt x="110653" y="982188"/>
                          <a:pt x="111659" y="979170"/>
                        </a:cubicBezTo>
                        <a:cubicBezTo>
                          <a:pt x="113699" y="966929"/>
                          <a:pt x="114318" y="960250"/>
                          <a:pt x="117695" y="948992"/>
                        </a:cubicBezTo>
                        <a:cubicBezTo>
                          <a:pt x="119523" y="942898"/>
                          <a:pt x="123730" y="930885"/>
                          <a:pt x="123730" y="930885"/>
                        </a:cubicBezTo>
                        <a:cubicBezTo>
                          <a:pt x="124736" y="923843"/>
                          <a:pt x="125475" y="916758"/>
                          <a:pt x="126748" y="909760"/>
                        </a:cubicBezTo>
                        <a:cubicBezTo>
                          <a:pt x="128573" y="899725"/>
                          <a:pt x="132652" y="889032"/>
                          <a:pt x="135802" y="879582"/>
                        </a:cubicBezTo>
                        <a:lnTo>
                          <a:pt x="138819" y="870528"/>
                        </a:lnTo>
                        <a:lnTo>
                          <a:pt x="144855" y="852421"/>
                        </a:lnTo>
                        <a:lnTo>
                          <a:pt x="147873" y="843368"/>
                        </a:lnTo>
                        <a:cubicBezTo>
                          <a:pt x="155197" y="792101"/>
                          <a:pt x="155480" y="815257"/>
                          <a:pt x="150891" y="773958"/>
                        </a:cubicBezTo>
                        <a:cubicBezTo>
                          <a:pt x="149885" y="776976"/>
                          <a:pt x="150357" y="781024"/>
                          <a:pt x="147873" y="783011"/>
                        </a:cubicBezTo>
                        <a:cubicBezTo>
                          <a:pt x="144634" y="785602"/>
                          <a:pt x="139950" y="786029"/>
                          <a:pt x="135802" y="786029"/>
                        </a:cubicBezTo>
                        <a:cubicBezTo>
                          <a:pt x="112643" y="786029"/>
                          <a:pt x="89529" y="784017"/>
                          <a:pt x="66392" y="783011"/>
                        </a:cubicBezTo>
                        <a:cubicBezTo>
                          <a:pt x="58066" y="781971"/>
                          <a:pt x="42502" y="781629"/>
                          <a:pt x="33196" y="776976"/>
                        </a:cubicBezTo>
                        <a:cubicBezTo>
                          <a:pt x="29952" y="775354"/>
                          <a:pt x="27160" y="772952"/>
                          <a:pt x="24142" y="770940"/>
                        </a:cubicBezTo>
                        <a:cubicBezTo>
                          <a:pt x="25148" y="767922"/>
                          <a:pt x="24911" y="764136"/>
                          <a:pt x="27160" y="761887"/>
                        </a:cubicBezTo>
                        <a:cubicBezTo>
                          <a:pt x="37539" y="751508"/>
                          <a:pt x="42934" y="750592"/>
                          <a:pt x="54320" y="746798"/>
                        </a:cubicBezTo>
                        <a:cubicBezTo>
                          <a:pt x="72427" y="747804"/>
                          <a:pt x="90646" y="747566"/>
                          <a:pt x="108641" y="749815"/>
                        </a:cubicBezTo>
                        <a:cubicBezTo>
                          <a:pt x="144827" y="754338"/>
                          <a:pt x="113181" y="755099"/>
                          <a:pt x="135802" y="758869"/>
                        </a:cubicBezTo>
                        <a:lnTo>
                          <a:pt x="153909" y="761887"/>
                        </a:lnTo>
                        <a:cubicBezTo>
                          <a:pt x="161956" y="760881"/>
                          <a:pt x="172916" y="765146"/>
                          <a:pt x="178051" y="758869"/>
                        </a:cubicBezTo>
                        <a:cubicBezTo>
                          <a:pt x="184453" y="751045"/>
                          <a:pt x="179733" y="738712"/>
                          <a:pt x="181069" y="728691"/>
                        </a:cubicBezTo>
                        <a:cubicBezTo>
                          <a:pt x="181747" y="723607"/>
                          <a:pt x="183169" y="718649"/>
                          <a:pt x="184087" y="713602"/>
                        </a:cubicBezTo>
                        <a:cubicBezTo>
                          <a:pt x="185182" y="707582"/>
                          <a:pt x="186099" y="701531"/>
                          <a:pt x="187105" y="695495"/>
                        </a:cubicBezTo>
                        <a:cubicBezTo>
                          <a:pt x="186099" y="687447"/>
                          <a:pt x="185234" y="679381"/>
                          <a:pt x="184087" y="671352"/>
                        </a:cubicBezTo>
                        <a:cubicBezTo>
                          <a:pt x="183222" y="665295"/>
                          <a:pt x="181828" y="659317"/>
                          <a:pt x="181069" y="653245"/>
                        </a:cubicBezTo>
                        <a:cubicBezTo>
                          <a:pt x="179815" y="643214"/>
                          <a:pt x="181506" y="632568"/>
                          <a:pt x="178051" y="623067"/>
                        </a:cubicBezTo>
                        <a:cubicBezTo>
                          <a:pt x="176964" y="620078"/>
                          <a:pt x="172016" y="621055"/>
                          <a:pt x="168998" y="620049"/>
                        </a:cubicBezTo>
                        <a:cubicBezTo>
                          <a:pt x="165980" y="617031"/>
                          <a:pt x="162676" y="614275"/>
                          <a:pt x="159944" y="610996"/>
                        </a:cubicBezTo>
                        <a:cubicBezTo>
                          <a:pt x="157622" y="608210"/>
                          <a:pt x="156741" y="604208"/>
                          <a:pt x="153909" y="601942"/>
                        </a:cubicBezTo>
                        <a:cubicBezTo>
                          <a:pt x="151425" y="599955"/>
                          <a:pt x="147700" y="600347"/>
                          <a:pt x="144855" y="598924"/>
                        </a:cubicBezTo>
                        <a:cubicBezTo>
                          <a:pt x="141611" y="597302"/>
                          <a:pt x="139046" y="594511"/>
                          <a:pt x="135802" y="592889"/>
                        </a:cubicBezTo>
                        <a:cubicBezTo>
                          <a:pt x="128903" y="589440"/>
                          <a:pt x="118547" y="588575"/>
                          <a:pt x="111659" y="586853"/>
                        </a:cubicBezTo>
                        <a:cubicBezTo>
                          <a:pt x="108573" y="586081"/>
                          <a:pt x="105624" y="584841"/>
                          <a:pt x="102606" y="583835"/>
                        </a:cubicBezTo>
                        <a:cubicBezTo>
                          <a:pt x="80475" y="584841"/>
                          <a:pt x="58241" y="584493"/>
                          <a:pt x="36214" y="586853"/>
                        </a:cubicBezTo>
                        <a:cubicBezTo>
                          <a:pt x="29888" y="587531"/>
                          <a:pt x="18107" y="592889"/>
                          <a:pt x="18107" y="592889"/>
                        </a:cubicBezTo>
                        <a:lnTo>
                          <a:pt x="12071" y="574782"/>
                        </a:lnTo>
                        <a:lnTo>
                          <a:pt x="9053" y="565728"/>
                        </a:lnTo>
                        <a:cubicBezTo>
                          <a:pt x="12071" y="563716"/>
                          <a:pt x="14863" y="561315"/>
                          <a:pt x="18107" y="559693"/>
                        </a:cubicBezTo>
                        <a:cubicBezTo>
                          <a:pt x="31574" y="552960"/>
                          <a:pt x="40448" y="558004"/>
                          <a:pt x="57338" y="559693"/>
                        </a:cubicBezTo>
                        <a:cubicBezTo>
                          <a:pt x="63374" y="561705"/>
                          <a:pt x="69273" y="564185"/>
                          <a:pt x="75445" y="565728"/>
                        </a:cubicBezTo>
                        <a:cubicBezTo>
                          <a:pt x="79469" y="566734"/>
                          <a:pt x="83543" y="567554"/>
                          <a:pt x="87516" y="568746"/>
                        </a:cubicBezTo>
                        <a:cubicBezTo>
                          <a:pt x="93610" y="570574"/>
                          <a:pt x="99587" y="572770"/>
                          <a:pt x="105623" y="574782"/>
                        </a:cubicBezTo>
                        <a:lnTo>
                          <a:pt x="123730" y="580817"/>
                        </a:lnTo>
                        <a:lnTo>
                          <a:pt x="132784" y="583835"/>
                        </a:lnTo>
                        <a:cubicBezTo>
                          <a:pt x="147129" y="593399"/>
                          <a:pt x="138399" y="588726"/>
                          <a:pt x="159944" y="595907"/>
                        </a:cubicBezTo>
                        <a:lnTo>
                          <a:pt x="168998" y="598924"/>
                        </a:lnTo>
                        <a:cubicBezTo>
                          <a:pt x="172016" y="601942"/>
                          <a:pt x="173783" y="607978"/>
                          <a:pt x="178051" y="607978"/>
                        </a:cubicBezTo>
                        <a:cubicBezTo>
                          <a:pt x="181232" y="607978"/>
                          <a:pt x="181069" y="602105"/>
                          <a:pt x="181069" y="598924"/>
                        </a:cubicBezTo>
                        <a:cubicBezTo>
                          <a:pt x="181069" y="590814"/>
                          <a:pt x="179284" y="582798"/>
                          <a:pt x="178051" y="574782"/>
                        </a:cubicBezTo>
                        <a:cubicBezTo>
                          <a:pt x="175970" y="561259"/>
                          <a:pt x="175686" y="561653"/>
                          <a:pt x="172016" y="550639"/>
                        </a:cubicBezTo>
                        <a:cubicBezTo>
                          <a:pt x="171247" y="536036"/>
                          <a:pt x="171323" y="496563"/>
                          <a:pt x="165980" y="475194"/>
                        </a:cubicBezTo>
                        <a:cubicBezTo>
                          <a:pt x="164437" y="469022"/>
                          <a:pt x="163473" y="462381"/>
                          <a:pt x="159944" y="457087"/>
                        </a:cubicBezTo>
                        <a:cubicBezTo>
                          <a:pt x="152903" y="446523"/>
                          <a:pt x="150893" y="440993"/>
                          <a:pt x="135802" y="435962"/>
                        </a:cubicBezTo>
                        <a:cubicBezTo>
                          <a:pt x="129766" y="433950"/>
                          <a:pt x="122989" y="433455"/>
                          <a:pt x="117695" y="429926"/>
                        </a:cubicBezTo>
                        <a:cubicBezTo>
                          <a:pt x="114677" y="427914"/>
                          <a:pt x="111955" y="425364"/>
                          <a:pt x="108641" y="423891"/>
                        </a:cubicBezTo>
                        <a:cubicBezTo>
                          <a:pt x="102827" y="421307"/>
                          <a:pt x="96570" y="419867"/>
                          <a:pt x="90534" y="417855"/>
                        </a:cubicBezTo>
                        <a:lnTo>
                          <a:pt x="81481" y="414837"/>
                        </a:lnTo>
                        <a:cubicBezTo>
                          <a:pt x="59775" y="407601"/>
                          <a:pt x="86879" y="416379"/>
                          <a:pt x="60356" y="408802"/>
                        </a:cubicBezTo>
                        <a:cubicBezTo>
                          <a:pt x="57297" y="407928"/>
                          <a:pt x="54389" y="406556"/>
                          <a:pt x="51303" y="405784"/>
                        </a:cubicBezTo>
                        <a:cubicBezTo>
                          <a:pt x="46327" y="404540"/>
                          <a:pt x="41221" y="403879"/>
                          <a:pt x="36214" y="402766"/>
                        </a:cubicBezTo>
                        <a:cubicBezTo>
                          <a:pt x="32165" y="401866"/>
                          <a:pt x="28223" y="400490"/>
                          <a:pt x="24142" y="399748"/>
                        </a:cubicBezTo>
                        <a:cubicBezTo>
                          <a:pt x="17144" y="398476"/>
                          <a:pt x="10059" y="397736"/>
                          <a:pt x="3017" y="396730"/>
                        </a:cubicBezTo>
                        <a:cubicBezTo>
                          <a:pt x="4023" y="388683"/>
                          <a:pt x="3307" y="380225"/>
                          <a:pt x="6035" y="372588"/>
                        </a:cubicBezTo>
                        <a:cubicBezTo>
                          <a:pt x="8475" y="365757"/>
                          <a:pt x="18107" y="354481"/>
                          <a:pt x="18107" y="354481"/>
                        </a:cubicBezTo>
                        <a:cubicBezTo>
                          <a:pt x="48523" y="364621"/>
                          <a:pt x="1350" y="349152"/>
                          <a:pt x="39231" y="360516"/>
                        </a:cubicBezTo>
                        <a:cubicBezTo>
                          <a:pt x="48372" y="363258"/>
                          <a:pt x="57338" y="366552"/>
                          <a:pt x="66392" y="369570"/>
                        </a:cubicBezTo>
                        <a:lnTo>
                          <a:pt x="84499" y="375606"/>
                        </a:lnTo>
                        <a:lnTo>
                          <a:pt x="93552" y="378623"/>
                        </a:lnTo>
                        <a:cubicBezTo>
                          <a:pt x="99588" y="382647"/>
                          <a:pt x="104777" y="388401"/>
                          <a:pt x="111659" y="390695"/>
                        </a:cubicBezTo>
                        <a:cubicBezTo>
                          <a:pt x="117695" y="392707"/>
                          <a:pt x="124473" y="393201"/>
                          <a:pt x="129766" y="396730"/>
                        </a:cubicBezTo>
                        <a:cubicBezTo>
                          <a:pt x="132784" y="398742"/>
                          <a:pt x="135485" y="401337"/>
                          <a:pt x="138819" y="402766"/>
                        </a:cubicBezTo>
                        <a:cubicBezTo>
                          <a:pt x="142631" y="404400"/>
                          <a:pt x="146903" y="404644"/>
                          <a:pt x="150891" y="405784"/>
                        </a:cubicBezTo>
                        <a:cubicBezTo>
                          <a:pt x="153950" y="406658"/>
                          <a:pt x="156926" y="407796"/>
                          <a:pt x="159944" y="408802"/>
                        </a:cubicBezTo>
                        <a:cubicBezTo>
                          <a:pt x="160950" y="411820"/>
                          <a:pt x="160713" y="415606"/>
                          <a:pt x="162962" y="417855"/>
                        </a:cubicBezTo>
                        <a:cubicBezTo>
                          <a:pt x="168091" y="422984"/>
                          <a:pt x="181069" y="429926"/>
                          <a:pt x="181069" y="429926"/>
                        </a:cubicBezTo>
                        <a:cubicBezTo>
                          <a:pt x="182932" y="392662"/>
                          <a:pt x="186913" y="358294"/>
                          <a:pt x="181069" y="321285"/>
                        </a:cubicBezTo>
                        <a:cubicBezTo>
                          <a:pt x="179246" y="309740"/>
                          <a:pt x="173232" y="313242"/>
                          <a:pt x="165980" y="309213"/>
                        </a:cubicBezTo>
                        <a:cubicBezTo>
                          <a:pt x="159639" y="305690"/>
                          <a:pt x="153909" y="301166"/>
                          <a:pt x="147873" y="297142"/>
                        </a:cubicBezTo>
                        <a:lnTo>
                          <a:pt x="138819" y="291107"/>
                        </a:lnTo>
                        <a:cubicBezTo>
                          <a:pt x="124984" y="270353"/>
                          <a:pt x="133630" y="275294"/>
                          <a:pt x="117695" y="269982"/>
                        </a:cubicBezTo>
                        <a:cubicBezTo>
                          <a:pt x="110653" y="259419"/>
                          <a:pt x="108642" y="253887"/>
                          <a:pt x="93552" y="248857"/>
                        </a:cubicBezTo>
                        <a:cubicBezTo>
                          <a:pt x="87516" y="246845"/>
                          <a:pt x="80739" y="246350"/>
                          <a:pt x="75445" y="242821"/>
                        </a:cubicBezTo>
                        <a:cubicBezTo>
                          <a:pt x="72427" y="240809"/>
                          <a:pt x="69706" y="238259"/>
                          <a:pt x="66392" y="236786"/>
                        </a:cubicBezTo>
                        <a:cubicBezTo>
                          <a:pt x="60578" y="234202"/>
                          <a:pt x="48285" y="230750"/>
                          <a:pt x="48285" y="230750"/>
                        </a:cubicBezTo>
                        <a:cubicBezTo>
                          <a:pt x="36214" y="231756"/>
                          <a:pt x="23775" y="230647"/>
                          <a:pt x="12071" y="233768"/>
                        </a:cubicBezTo>
                        <a:cubicBezTo>
                          <a:pt x="7947" y="234868"/>
                          <a:pt x="7285" y="242821"/>
                          <a:pt x="3017" y="242821"/>
                        </a:cubicBezTo>
                        <a:cubicBezTo>
                          <a:pt x="-164" y="242821"/>
                          <a:pt x="1006" y="236786"/>
                          <a:pt x="0" y="233768"/>
                        </a:cubicBezTo>
                        <a:cubicBezTo>
                          <a:pt x="1006" y="222703"/>
                          <a:pt x="-250" y="211192"/>
                          <a:pt x="3017" y="200572"/>
                        </a:cubicBezTo>
                        <a:cubicBezTo>
                          <a:pt x="4084" y="197105"/>
                          <a:pt x="8756" y="196009"/>
                          <a:pt x="12071" y="194536"/>
                        </a:cubicBezTo>
                        <a:cubicBezTo>
                          <a:pt x="17885" y="191952"/>
                          <a:pt x="30178" y="188501"/>
                          <a:pt x="30178" y="188501"/>
                        </a:cubicBezTo>
                        <a:lnTo>
                          <a:pt x="48285" y="194536"/>
                        </a:lnTo>
                        <a:cubicBezTo>
                          <a:pt x="51303" y="195542"/>
                          <a:pt x="54691" y="195790"/>
                          <a:pt x="57338" y="197554"/>
                        </a:cubicBezTo>
                        <a:cubicBezTo>
                          <a:pt x="63695" y="201792"/>
                          <a:pt x="67637" y="205567"/>
                          <a:pt x="75445" y="206608"/>
                        </a:cubicBezTo>
                        <a:cubicBezTo>
                          <a:pt x="87452" y="208209"/>
                          <a:pt x="99588" y="208619"/>
                          <a:pt x="111659" y="209625"/>
                        </a:cubicBezTo>
                        <a:lnTo>
                          <a:pt x="129766" y="215661"/>
                        </a:lnTo>
                        <a:cubicBezTo>
                          <a:pt x="132784" y="216667"/>
                          <a:pt x="136172" y="216915"/>
                          <a:pt x="138819" y="218679"/>
                        </a:cubicBezTo>
                        <a:lnTo>
                          <a:pt x="147873" y="224714"/>
                        </a:lnTo>
                        <a:cubicBezTo>
                          <a:pt x="149885" y="227732"/>
                          <a:pt x="151344" y="231203"/>
                          <a:pt x="153909" y="233768"/>
                        </a:cubicBezTo>
                        <a:cubicBezTo>
                          <a:pt x="156474" y="236333"/>
                          <a:pt x="160696" y="236972"/>
                          <a:pt x="162962" y="239804"/>
                        </a:cubicBezTo>
                        <a:cubicBezTo>
                          <a:pt x="164949" y="242288"/>
                          <a:pt x="163731" y="246608"/>
                          <a:pt x="165980" y="248857"/>
                        </a:cubicBezTo>
                        <a:cubicBezTo>
                          <a:pt x="171109" y="253986"/>
                          <a:pt x="184087" y="260928"/>
                          <a:pt x="184087" y="260928"/>
                        </a:cubicBezTo>
                        <a:cubicBezTo>
                          <a:pt x="190123" y="258916"/>
                          <a:pt x="198665" y="260187"/>
                          <a:pt x="202194" y="254893"/>
                        </a:cubicBezTo>
                        <a:cubicBezTo>
                          <a:pt x="204206" y="251875"/>
                          <a:pt x="206756" y="249153"/>
                          <a:pt x="208229" y="245839"/>
                        </a:cubicBezTo>
                        <a:cubicBezTo>
                          <a:pt x="210813" y="240025"/>
                          <a:pt x="212253" y="233768"/>
                          <a:pt x="214265" y="227732"/>
                        </a:cubicBezTo>
                        <a:lnTo>
                          <a:pt x="217283" y="218679"/>
                        </a:lnTo>
                        <a:lnTo>
                          <a:pt x="223318" y="200572"/>
                        </a:lnTo>
                        <a:lnTo>
                          <a:pt x="226336" y="191518"/>
                        </a:lnTo>
                        <a:cubicBezTo>
                          <a:pt x="229317" y="155747"/>
                          <a:pt x="232130" y="142628"/>
                          <a:pt x="226336" y="104002"/>
                        </a:cubicBezTo>
                        <a:cubicBezTo>
                          <a:pt x="225177" y="96275"/>
                          <a:pt x="216431" y="92615"/>
                          <a:pt x="211247" y="88912"/>
                        </a:cubicBezTo>
                        <a:cubicBezTo>
                          <a:pt x="179953" y="66559"/>
                          <a:pt x="222716" y="95553"/>
                          <a:pt x="181069" y="67788"/>
                        </a:cubicBezTo>
                        <a:lnTo>
                          <a:pt x="144855" y="43645"/>
                        </a:lnTo>
                        <a:cubicBezTo>
                          <a:pt x="136649" y="38174"/>
                          <a:pt x="128472" y="31574"/>
                          <a:pt x="117695" y="31574"/>
                        </a:cubicBezTo>
                        <a:lnTo>
                          <a:pt x="9053" y="37609"/>
                        </a:ln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6" name="フリーフォーム 305"/>
                  <p:cNvSpPr/>
                  <p:nvPr/>
                </p:nvSpPr>
                <p:spPr>
                  <a:xfrm>
                    <a:off x="5870254" y="2086702"/>
                    <a:ext cx="169117" cy="301782"/>
                  </a:xfrm>
                  <a:custGeom>
                    <a:avLst/>
                    <a:gdLst>
                      <a:gd name="connsiteX0" fmla="*/ 24143 w 169117"/>
                      <a:gd name="connsiteY0" fmla="*/ 18107 h 301782"/>
                      <a:gd name="connsiteX1" fmla="*/ 21125 w 169117"/>
                      <a:gd name="connsiteY1" fmla="*/ 57339 h 301782"/>
                      <a:gd name="connsiteX2" fmla="*/ 15089 w 169117"/>
                      <a:gd name="connsiteY2" fmla="*/ 81481 h 301782"/>
                      <a:gd name="connsiteX3" fmla="*/ 9054 w 169117"/>
                      <a:gd name="connsiteY3" fmla="*/ 123731 h 301782"/>
                      <a:gd name="connsiteX4" fmla="*/ 6036 w 169117"/>
                      <a:gd name="connsiteY4" fmla="*/ 132784 h 301782"/>
                      <a:gd name="connsiteX5" fmla="*/ 12071 w 169117"/>
                      <a:gd name="connsiteY5" fmla="*/ 150891 h 301782"/>
                      <a:gd name="connsiteX6" fmla="*/ 15089 w 169117"/>
                      <a:gd name="connsiteY6" fmla="*/ 162962 h 301782"/>
                      <a:gd name="connsiteX7" fmla="*/ 21125 w 169117"/>
                      <a:gd name="connsiteY7" fmla="*/ 181069 h 301782"/>
                      <a:gd name="connsiteX8" fmla="*/ 27161 w 169117"/>
                      <a:gd name="connsiteY8" fmla="*/ 199176 h 301782"/>
                      <a:gd name="connsiteX9" fmla="*/ 39232 w 169117"/>
                      <a:gd name="connsiteY9" fmla="*/ 217283 h 301782"/>
                      <a:gd name="connsiteX10" fmla="*/ 45267 w 169117"/>
                      <a:gd name="connsiteY10" fmla="*/ 226337 h 301782"/>
                      <a:gd name="connsiteX11" fmla="*/ 51303 w 169117"/>
                      <a:gd name="connsiteY11" fmla="*/ 244444 h 301782"/>
                      <a:gd name="connsiteX12" fmla="*/ 69410 w 169117"/>
                      <a:gd name="connsiteY12" fmla="*/ 256515 h 301782"/>
                      <a:gd name="connsiteX13" fmla="*/ 84499 w 169117"/>
                      <a:gd name="connsiteY13" fmla="*/ 268586 h 301782"/>
                      <a:gd name="connsiteX14" fmla="*/ 102606 w 169117"/>
                      <a:gd name="connsiteY14" fmla="*/ 280657 h 301782"/>
                      <a:gd name="connsiteX15" fmla="*/ 120713 w 169117"/>
                      <a:gd name="connsiteY15" fmla="*/ 286693 h 301782"/>
                      <a:gd name="connsiteX16" fmla="*/ 129766 w 169117"/>
                      <a:gd name="connsiteY16" fmla="*/ 292729 h 301782"/>
                      <a:gd name="connsiteX17" fmla="*/ 147873 w 169117"/>
                      <a:gd name="connsiteY17" fmla="*/ 298764 h 301782"/>
                      <a:gd name="connsiteX18" fmla="*/ 156927 w 169117"/>
                      <a:gd name="connsiteY18" fmla="*/ 301782 h 301782"/>
                      <a:gd name="connsiteX19" fmla="*/ 168998 w 169117"/>
                      <a:gd name="connsiteY19" fmla="*/ 298764 h 301782"/>
                      <a:gd name="connsiteX20" fmla="*/ 159945 w 169117"/>
                      <a:gd name="connsiteY20" fmla="*/ 292729 h 301782"/>
                      <a:gd name="connsiteX21" fmla="*/ 141838 w 169117"/>
                      <a:gd name="connsiteY21" fmla="*/ 277640 h 301782"/>
                      <a:gd name="connsiteX22" fmla="*/ 126749 w 169117"/>
                      <a:gd name="connsiteY22" fmla="*/ 262550 h 301782"/>
                      <a:gd name="connsiteX23" fmla="*/ 108642 w 169117"/>
                      <a:gd name="connsiteY23" fmla="*/ 247461 h 301782"/>
                      <a:gd name="connsiteX24" fmla="*/ 102606 w 169117"/>
                      <a:gd name="connsiteY24" fmla="*/ 238408 h 301782"/>
                      <a:gd name="connsiteX25" fmla="*/ 108642 w 169117"/>
                      <a:gd name="connsiteY25" fmla="*/ 229354 h 301782"/>
                      <a:gd name="connsiteX26" fmla="*/ 117695 w 169117"/>
                      <a:gd name="connsiteY26" fmla="*/ 226337 h 301782"/>
                      <a:gd name="connsiteX27" fmla="*/ 144856 w 169117"/>
                      <a:gd name="connsiteY27" fmla="*/ 223319 h 301782"/>
                      <a:gd name="connsiteX28" fmla="*/ 138820 w 169117"/>
                      <a:gd name="connsiteY28" fmla="*/ 205212 h 301782"/>
                      <a:gd name="connsiteX29" fmla="*/ 135802 w 169117"/>
                      <a:gd name="connsiteY29" fmla="*/ 196158 h 301782"/>
                      <a:gd name="connsiteX30" fmla="*/ 126749 w 169117"/>
                      <a:gd name="connsiteY30" fmla="*/ 187105 h 301782"/>
                      <a:gd name="connsiteX31" fmla="*/ 117695 w 169117"/>
                      <a:gd name="connsiteY31" fmla="*/ 181069 h 301782"/>
                      <a:gd name="connsiteX32" fmla="*/ 99588 w 169117"/>
                      <a:gd name="connsiteY32" fmla="*/ 168998 h 301782"/>
                      <a:gd name="connsiteX33" fmla="*/ 93553 w 169117"/>
                      <a:gd name="connsiteY33" fmla="*/ 159945 h 301782"/>
                      <a:gd name="connsiteX34" fmla="*/ 84499 w 169117"/>
                      <a:gd name="connsiteY34" fmla="*/ 156927 h 301782"/>
                      <a:gd name="connsiteX35" fmla="*/ 75446 w 169117"/>
                      <a:gd name="connsiteY35" fmla="*/ 147873 h 301782"/>
                      <a:gd name="connsiteX36" fmla="*/ 84499 w 169117"/>
                      <a:gd name="connsiteY36" fmla="*/ 141838 h 301782"/>
                      <a:gd name="connsiteX37" fmla="*/ 90535 w 169117"/>
                      <a:gd name="connsiteY37" fmla="*/ 123731 h 301782"/>
                      <a:gd name="connsiteX38" fmla="*/ 87517 w 169117"/>
                      <a:gd name="connsiteY38" fmla="*/ 90535 h 301782"/>
                      <a:gd name="connsiteX39" fmla="*/ 78463 w 169117"/>
                      <a:gd name="connsiteY39" fmla="*/ 87517 h 301782"/>
                      <a:gd name="connsiteX40" fmla="*/ 60357 w 169117"/>
                      <a:gd name="connsiteY40" fmla="*/ 75446 h 301782"/>
                      <a:gd name="connsiteX41" fmla="*/ 51303 w 169117"/>
                      <a:gd name="connsiteY41" fmla="*/ 42249 h 301782"/>
                      <a:gd name="connsiteX42" fmla="*/ 48285 w 169117"/>
                      <a:gd name="connsiteY42" fmla="*/ 33196 h 301782"/>
                      <a:gd name="connsiteX43" fmla="*/ 36214 w 169117"/>
                      <a:gd name="connsiteY43" fmla="*/ 0 h 301782"/>
                      <a:gd name="connsiteX44" fmla="*/ 27161 w 169117"/>
                      <a:gd name="connsiteY44" fmla="*/ 3018 h 301782"/>
                      <a:gd name="connsiteX45" fmla="*/ 21125 w 169117"/>
                      <a:gd name="connsiteY45" fmla="*/ 30178 h 301782"/>
                      <a:gd name="connsiteX46" fmla="*/ 18107 w 169117"/>
                      <a:gd name="connsiteY46" fmla="*/ 39232 h 301782"/>
                      <a:gd name="connsiteX47" fmla="*/ 12071 w 169117"/>
                      <a:gd name="connsiteY47" fmla="*/ 75446 h 301782"/>
                      <a:gd name="connsiteX48" fmla="*/ 3018 w 169117"/>
                      <a:gd name="connsiteY48" fmla="*/ 105624 h 301782"/>
                      <a:gd name="connsiteX49" fmla="*/ 0 w 169117"/>
                      <a:gd name="connsiteY49" fmla="*/ 114677 h 301782"/>
                      <a:gd name="connsiteX50" fmla="*/ 6036 w 169117"/>
                      <a:gd name="connsiteY50" fmla="*/ 60356 h 301782"/>
                      <a:gd name="connsiteX51" fmla="*/ 24143 w 169117"/>
                      <a:gd name="connsiteY51" fmla="*/ 18107 h 3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117" h="301782">
                        <a:moveTo>
                          <a:pt x="24143" y="18107"/>
                        </a:moveTo>
                        <a:cubicBezTo>
                          <a:pt x="26658" y="17604"/>
                          <a:pt x="22980" y="44355"/>
                          <a:pt x="21125" y="57339"/>
                        </a:cubicBezTo>
                        <a:cubicBezTo>
                          <a:pt x="19952" y="65551"/>
                          <a:pt x="15089" y="81481"/>
                          <a:pt x="15089" y="81481"/>
                        </a:cubicBezTo>
                        <a:cubicBezTo>
                          <a:pt x="13212" y="98369"/>
                          <a:pt x="12895" y="108364"/>
                          <a:pt x="9054" y="123731"/>
                        </a:cubicBezTo>
                        <a:cubicBezTo>
                          <a:pt x="8283" y="126817"/>
                          <a:pt x="7042" y="129766"/>
                          <a:pt x="6036" y="132784"/>
                        </a:cubicBezTo>
                        <a:cubicBezTo>
                          <a:pt x="8048" y="138820"/>
                          <a:pt x="10528" y="144719"/>
                          <a:pt x="12071" y="150891"/>
                        </a:cubicBezTo>
                        <a:cubicBezTo>
                          <a:pt x="13077" y="154915"/>
                          <a:pt x="13897" y="158989"/>
                          <a:pt x="15089" y="162962"/>
                        </a:cubicBezTo>
                        <a:cubicBezTo>
                          <a:pt x="16917" y="169056"/>
                          <a:pt x="19113" y="175033"/>
                          <a:pt x="21125" y="181069"/>
                        </a:cubicBezTo>
                        <a:cubicBezTo>
                          <a:pt x="21125" y="181070"/>
                          <a:pt x="27160" y="199175"/>
                          <a:pt x="27161" y="199176"/>
                        </a:cubicBezTo>
                        <a:lnTo>
                          <a:pt x="39232" y="217283"/>
                        </a:lnTo>
                        <a:cubicBezTo>
                          <a:pt x="41244" y="220301"/>
                          <a:pt x="44120" y="222896"/>
                          <a:pt x="45267" y="226337"/>
                        </a:cubicBezTo>
                        <a:cubicBezTo>
                          <a:pt x="47279" y="232373"/>
                          <a:pt x="46009" y="240915"/>
                          <a:pt x="51303" y="244444"/>
                        </a:cubicBezTo>
                        <a:lnTo>
                          <a:pt x="69410" y="256515"/>
                        </a:lnTo>
                        <a:cubicBezTo>
                          <a:pt x="80563" y="273242"/>
                          <a:pt x="69065" y="260012"/>
                          <a:pt x="84499" y="268586"/>
                        </a:cubicBezTo>
                        <a:cubicBezTo>
                          <a:pt x="90840" y="272109"/>
                          <a:pt x="95724" y="278363"/>
                          <a:pt x="102606" y="280657"/>
                        </a:cubicBezTo>
                        <a:cubicBezTo>
                          <a:pt x="108642" y="282669"/>
                          <a:pt x="115420" y="283164"/>
                          <a:pt x="120713" y="286693"/>
                        </a:cubicBezTo>
                        <a:cubicBezTo>
                          <a:pt x="123731" y="288705"/>
                          <a:pt x="126452" y="291256"/>
                          <a:pt x="129766" y="292729"/>
                        </a:cubicBezTo>
                        <a:cubicBezTo>
                          <a:pt x="135580" y="295313"/>
                          <a:pt x="141837" y="296752"/>
                          <a:pt x="147873" y="298764"/>
                        </a:cubicBezTo>
                        <a:lnTo>
                          <a:pt x="156927" y="301782"/>
                        </a:lnTo>
                        <a:cubicBezTo>
                          <a:pt x="160951" y="300776"/>
                          <a:pt x="167686" y="302699"/>
                          <a:pt x="168998" y="298764"/>
                        </a:cubicBezTo>
                        <a:cubicBezTo>
                          <a:pt x="170145" y="295323"/>
                          <a:pt x="162731" y="295051"/>
                          <a:pt x="159945" y="292729"/>
                        </a:cubicBezTo>
                        <a:cubicBezTo>
                          <a:pt x="136709" y="273366"/>
                          <a:pt x="164314" y="292623"/>
                          <a:pt x="141838" y="277640"/>
                        </a:cubicBezTo>
                        <a:cubicBezTo>
                          <a:pt x="130774" y="261044"/>
                          <a:pt x="141836" y="275122"/>
                          <a:pt x="126749" y="262550"/>
                        </a:cubicBezTo>
                        <a:cubicBezTo>
                          <a:pt x="103513" y="243187"/>
                          <a:pt x="131119" y="262447"/>
                          <a:pt x="108642" y="247461"/>
                        </a:cubicBezTo>
                        <a:cubicBezTo>
                          <a:pt x="106630" y="244443"/>
                          <a:pt x="102606" y="242035"/>
                          <a:pt x="102606" y="238408"/>
                        </a:cubicBezTo>
                        <a:cubicBezTo>
                          <a:pt x="102606" y="234781"/>
                          <a:pt x="105810" y="231620"/>
                          <a:pt x="108642" y="229354"/>
                        </a:cubicBezTo>
                        <a:cubicBezTo>
                          <a:pt x="111126" y="227367"/>
                          <a:pt x="114557" y="226860"/>
                          <a:pt x="117695" y="226337"/>
                        </a:cubicBezTo>
                        <a:cubicBezTo>
                          <a:pt x="126680" y="224840"/>
                          <a:pt x="135802" y="224325"/>
                          <a:pt x="144856" y="223319"/>
                        </a:cubicBezTo>
                        <a:lnTo>
                          <a:pt x="138820" y="205212"/>
                        </a:lnTo>
                        <a:cubicBezTo>
                          <a:pt x="137814" y="202194"/>
                          <a:pt x="138051" y="198407"/>
                          <a:pt x="135802" y="196158"/>
                        </a:cubicBezTo>
                        <a:cubicBezTo>
                          <a:pt x="132784" y="193140"/>
                          <a:pt x="130027" y="189837"/>
                          <a:pt x="126749" y="187105"/>
                        </a:cubicBezTo>
                        <a:cubicBezTo>
                          <a:pt x="123963" y="184783"/>
                          <a:pt x="120481" y="183391"/>
                          <a:pt x="117695" y="181069"/>
                        </a:cubicBezTo>
                        <a:cubicBezTo>
                          <a:pt x="102625" y="168511"/>
                          <a:pt x="115499" y="174302"/>
                          <a:pt x="99588" y="168998"/>
                        </a:cubicBezTo>
                        <a:cubicBezTo>
                          <a:pt x="97576" y="165980"/>
                          <a:pt x="96385" y="162211"/>
                          <a:pt x="93553" y="159945"/>
                        </a:cubicBezTo>
                        <a:cubicBezTo>
                          <a:pt x="91069" y="157958"/>
                          <a:pt x="87146" y="158692"/>
                          <a:pt x="84499" y="156927"/>
                        </a:cubicBezTo>
                        <a:cubicBezTo>
                          <a:pt x="80948" y="154560"/>
                          <a:pt x="78464" y="150891"/>
                          <a:pt x="75446" y="147873"/>
                        </a:cubicBezTo>
                        <a:cubicBezTo>
                          <a:pt x="78464" y="145861"/>
                          <a:pt x="82577" y="144913"/>
                          <a:pt x="84499" y="141838"/>
                        </a:cubicBezTo>
                        <a:cubicBezTo>
                          <a:pt x="87871" y="136443"/>
                          <a:pt x="90535" y="123731"/>
                          <a:pt x="90535" y="123731"/>
                        </a:cubicBezTo>
                        <a:cubicBezTo>
                          <a:pt x="89529" y="112666"/>
                          <a:pt x="91031" y="101076"/>
                          <a:pt x="87517" y="90535"/>
                        </a:cubicBezTo>
                        <a:cubicBezTo>
                          <a:pt x="86511" y="87517"/>
                          <a:pt x="81110" y="89282"/>
                          <a:pt x="78463" y="87517"/>
                        </a:cubicBezTo>
                        <a:cubicBezTo>
                          <a:pt x="55860" y="72448"/>
                          <a:pt x="81881" y="82619"/>
                          <a:pt x="60357" y="75446"/>
                        </a:cubicBezTo>
                        <a:cubicBezTo>
                          <a:pt x="56091" y="54118"/>
                          <a:pt x="58961" y="65221"/>
                          <a:pt x="51303" y="42249"/>
                        </a:cubicBezTo>
                        <a:lnTo>
                          <a:pt x="48285" y="33196"/>
                        </a:lnTo>
                        <a:cubicBezTo>
                          <a:pt x="46926" y="19606"/>
                          <a:pt x="54236" y="0"/>
                          <a:pt x="36214" y="0"/>
                        </a:cubicBezTo>
                        <a:cubicBezTo>
                          <a:pt x="33033" y="0"/>
                          <a:pt x="30179" y="2012"/>
                          <a:pt x="27161" y="3018"/>
                        </a:cubicBezTo>
                        <a:cubicBezTo>
                          <a:pt x="25086" y="13391"/>
                          <a:pt x="23967" y="20232"/>
                          <a:pt x="21125" y="30178"/>
                        </a:cubicBezTo>
                        <a:cubicBezTo>
                          <a:pt x="20251" y="33237"/>
                          <a:pt x="18731" y="36113"/>
                          <a:pt x="18107" y="39232"/>
                        </a:cubicBezTo>
                        <a:cubicBezTo>
                          <a:pt x="15707" y="51232"/>
                          <a:pt x="15038" y="63573"/>
                          <a:pt x="12071" y="75446"/>
                        </a:cubicBezTo>
                        <a:cubicBezTo>
                          <a:pt x="7512" y="93688"/>
                          <a:pt x="10365" y="83584"/>
                          <a:pt x="3018" y="105624"/>
                        </a:cubicBezTo>
                        <a:lnTo>
                          <a:pt x="0" y="114677"/>
                        </a:lnTo>
                        <a:cubicBezTo>
                          <a:pt x="1162" y="103055"/>
                          <a:pt x="3900" y="73170"/>
                          <a:pt x="6036" y="60356"/>
                        </a:cubicBezTo>
                        <a:cubicBezTo>
                          <a:pt x="9542" y="39321"/>
                          <a:pt x="21628" y="18610"/>
                          <a:pt x="24143" y="18107"/>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7" name="フリーフォーム 306"/>
                  <p:cNvSpPr/>
                  <p:nvPr/>
                </p:nvSpPr>
                <p:spPr>
                  <a:xfrm>
                    <a:off x="6094386" y="2469649"/>
                    <a:ext cx="104811" cy="247778"/>
                  </a:xfrm>
                  <a:custGeom>
                    <a:avLst/>
                    <a:gdLst>
                      <a:gd name="connsiteX0" fmla="*/ 53508 w 104811"/>
                      <a:gd name="connsiteY0" fmla="*/ 316 h 247778"/>
                      <a:gd name="connsiteX1" fmla="*/ 62561 w 104811"/>
                      <a:gd name="connsiteY1" fmla="*/ 15405 h 247778"/>
                      <a:gd name="connsiteX2" fmla="*/ 71615 w 104811"/>
                      <a:gd name="connsiteY2" fmla="*/ 21441 h 247778"/>
                      <a:gd name="connsiteX3" fmla="*/ 74632 w 104811"/>
                      <a:gd name="connsiteY3" fmla="*/ 30495 h 247778"/>
                      <a:gd name="connsiteX4" fmla="*/ 86704 w 104811"/>
                      <a:gd name="connsiteY4" fmla="*/ 48601 h 247778"/>
                      <a:gd name="connsiteX5" fmla="*/ 92739 w 104811"/>
                      <a:gd name="connsiteY5" fmla="*/ 66708 h 247778"/>
                      <a:gd name="connsiteX6" fmla="*/ 98775 w 104811"/>
                      <a:gd name="connsiteY6" fmla="*/ 75762 h 247778"/>
                      <a:gd name="connsiteX7" fmla="*/ 104811 w 104811"/>
                      <a:gd name="connsiteY7" fmla="*/ 93869 h 247778"/>
                      <a:gd name="connsiteX8" fmla="*/ 95757 w 104811"/>
                      <a:gd name="connsiteY8" fmla="*/ 130083 h 247778"/>
                      <a:gd name="connsiteX9" fmla="*/ 86704 w 104811"/>
                      <a:gd name="connsiteY9" fmla="*/ 136118 h 247778"/>
                      <a:gd name="connsiteX10" fmla="*/ 83686 w 104811"/>
                      <a:gd name="connsiteY10" fmla="*/ 145172 h 247778"/>
                      <a:gd name="connsiteX11" fmla="*/ 71615 w 104811"/>
                      <a:gd name="connsiteY11" fmla="*/ 163279 h 247778"/>
                      <a:gd name="connsiteX12" fmla="*/ 59543 w 104811"/>
                      <a:gd name="connsiteY12" fmla="*/ 190439 h 247778"/>
                      <a:gd name="connsiteX13" fmla="*/ 50490 w 104811"/>
                      <a:gd name="connsiteY13" fmla="*/ 217600 h 247778"/>
                      <a:gd name="connsiteX14" fmla="*/ 47472 w 104811"/>
                      <a:gd name="connsiteY14" fmla="*/ 226653 h 247778"/>
                      <a:gd name="connsiteX15" fmla="*/ 44454 w 104811"/>
                      <a:gd name="connsiteY15" fmla="*/ 238724 h 247778"/>
                      <a:gd name="connsiteX16" fmla="*/ 35401 w 104811"/>
                      <a:gd name="connsiteY16" fmla="*/ 244760 h 247778"/>
                      <a:gd name="connsiteX17" fmla="*/ 5223 w 104811"/>
                      <a:gd name="connsiteY17" fmla="*/ 247778 h 247778"/>
                      <a:gd name="connsiteX18" fmla="*/ 5223 w 104811"/>
                      <a:gd name="connsiteY18" fmla="*/ 178368 h 247778"/>
                      <a:gd name="connsiteX19" fmla="*/ 14276 w 104811"/>
                      <a:gd name="connsiteY19" fmla="*/ 130083 h 247778"/>
                      <a:gd name="connsiteX20" fmla="*/ 20312 w 104811"/>
                      <a:gd name="connsiteY20" fmla="*/ 102922 h 247778"/>
                      <a:gd name="connsiteX21" fmla="*/ 26347 w 104811"/>
                      <a:gd name="connsiteY21" fmla="*/ 84815 h 247778"/>
                      <a:gd name="connsiteX22" fmla="*/ 35401 w 104811"/>
                      <a:gd name="connsiteY22" fmla="*/ 66708 h 247778"/>
                      <a:gd name="connsiteX23" fmla="*/ 41436 w 104811"/>
                      <a:gd name="connsiteY23" fmla="*/ 45584 h 247778"/>
                      <a:gd name="connsiteX24" fmla="*/ 44454 w 104811"/>
                      <a:gd name="connsiteY24" fmla="*/ 30495 h 247778"/>
                      <a:gd name="connsiteX25" fmla="*/ 53508 w 104811"/>
                      <a:gd name="connsiteY25" fmla="*/ 316 h 24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811" h="247778">
                        <a:moveTo>
                          <a:pt x="53508" y="316"/>
                        </a:moveTo>
                        <a:cubicBezTo>
                          <a:pt x="56526" y="-2199"/>
                          <a:pt x="58744" y="10952"/>
                          <a:pt x="62561" y="15405"/>
                        </a:cubicBezTo>
                        <a:cubicBezTo>
                          <a:pt x="64922" y="18159"/>
                          <a:pt x="69349" y="18609"/>
                          <a:pt x="71615" y="21441"/>
                        </a:cubicBezTo>
                        <a:cubicBezTo>
                          <a:pt x="73602" y="23925"/>
                          <a:pt x="73087" y="27714"/>
                          <a:pt x="74632" y="30495"/>
                        </a:cubicBezTo>
                        <a:cubicBezTo>
                          <a:pt x="78155" y="36836"/>
                          <a:pt x="86704" y="48601"/>
                          <a:pt x="86704" y="48601"/>
                        </a:cubicBezTo>
                        <a:cubicBezTo>
                          <a:pt x="88716" y="54637"/>
                          <a:pt x="89210" y="61414"/>
                          <a:pt x="92739" y="66708"/>
                        </a:cubicBezTo>
                        <a:cubicBezTo>
                          <a:pt x="94751" y="69726"/>
                          <a:pt x="97302" y="72447"/>
                          <a:pt x="98775" y="75762"/>
                        </a:cubicBezTo>
                        <a:cubicBezTo>
                          <a:pt x="101359" y="81576"/>
                          <a:pt x="104811" y="93869"/>
                          <a:pt x="104811" y="93869"/>
                        </a:cubicBezTo>
                        <a:cubicBezTo>
                          <a:pt x="103133" y="108970"/>
                          <a:pt x="106153" y="119687"/>
                          <a:pt x="95757" y="130083"/>
                        </a:cubicBezTo>
                        <a:cubicBezTo>
                          <a:pt x="93193" y="132647"/>
                          <a:pt x="89722" y="134106"/>
                          <a:pt x="86704" y="136118"/>
                        </a:cubicBezTo>
                        <a:cubicBezTo>
                          <a:pt x="85698" y="139136"/>
                          <a:pt x="85231" y="142391"/>
                          <a:pt x="83686" y="145172"/>
                        </a:cubicBezTo>
                        <a:cubicBezTo>
                          <a:pt x="80163" y="151513"/>
                          <a:pt x="73909" y="156397"/>
                          <a:pt x="71615" y="163279"/>
                        </a:cubicBezTo>
                        <a:cubicBezTo>
                          <a:pt x="64432" y="184827"/>
                          <a:pt x="69108" y="176093"/>
                          <a:pt x="59543" y="190439"/>
                        </a:cubicBezTo>
                        <a:lnTo>
                          <a:pt x="50490" y="217600"/>
                        </a:lnTo>
                        <a:cubicBezTo>
                          <a:pt x="49484" y="220618"/>
                          <a:pt x="48244" y="223567"/>
                          <a:pt x="47472" y="226653"/>
                        </a:cubicBezTo>
                        <a:cubicBezTo>
                          <a:pt x="46466" y="230677"/>
                          <a:pt x="46755" y="235273"/>
                          <a:pt x="44454" y="238724"/>
                        </a:cubicBezTo>
                        <a:cubicBezTo>
                          <a:pt x="42442" y="241742"/>
                          <a:pt x="38935" y="243944"/>
                          <a:pt x="35401" y="244760"/>
                        </a:cubicBezTo>
                        <a:cubicBezTo>
                          <a:pt x="25550" y="247033"/>
                          <a:pt x="15282" y="246772"/>
                          <a:pt x="5223" y="247778"/>
                        </a:cubicBezTo>
                        <a:cubicBezTo>
                          <a:pt x="-3988" y="220145"/>
                          <a:pt x="926" y="238539"/>
                          <a:pt x="5223" y="178368"/>
                        </a:cubicBezTo>
                        <a:cubicBezTo>
                          <a:pt x="7442" y="147303"/>
                          <a:pt x="8141" y="160754"/>
                          <a:pt x="14276" y="130083"/>
                        </a:cubicBezTo>
                        <a:cubicBezTo>
                          <a:pt x="15999" y="121467"/>
                          <a:pt x="17755" y="111447"/>
                          <a:pt x="20312" y="102922"/>
                        </a:cubicBezTo>
                        <a:cubicBezTo>
                          <a:pt x="22140" y="96828"/>
                          <a:pt x="24335" y="90851"/>
                          <a:pt x="26347" y="84815"/>
                        </a:cubicBezTo>
                        <a:cubicBezTo>
                          <a:pt x="33929" y="62068"/>
                          <a:pt x="23704" y="90100"/>
                          <a:pt x="35401" y="66708"/>
                        </a:cubicBezTo>
                        <a:cubicBezTo>
                          <a:pt x="37419" y="62672"/>
                          <a:pt x="40661" y="49070"/>
                          <a:pt x="41436" y="45584"/>
                        </a:cubicBezTo>
                        <a:cubicBezTo>
                          <a:pt x="42549" y="40577"/>
                          <a:pt x="43341" y="35502"/>
                          <a:pt x="44454" y="30495"/>
                        </a:cubicBezTo>
                        <a:cubicBezTo>
                          <a:pt x="45354" y="26446"/>
                          <a:pt x="50490" y="2831"/>
                          <a:pt x="53508" y="316"/>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8" name="フリーフォーム 307"/>
                  <p:cNvSpPr/>
                  <p:nvPr/>
                </p:nvSpPr>
                <p:spPr>
                  <a:xfrm>
                    <a:off x="6108584" y="2675022"/>
                    <a:ext cx="66470" cy="175189"/>
                  </a:xfrm>
                  <a:custGeom>
                    <a:avLst/>
                    <a:gdLst>
                      <a:gd name="connsiteX0" fmla="*/ 45345 w 66470"/>
                      <a:gd name="connsiteY0" fmla="*/ 155 h 175189"/>
                      <a:gd name="connsiteX1" fmla="*/ 48363 w 66470"/>
                      <a:gd name="connsiteY1" fmla="*/ 39387 h 175189"/>
                      <a:gd name="connsiteX2" fmla="*/ 51381 w 66470"/>
                      <a:gd name="connsiteY2" fmla="*/ 51458 h 175189"/>
                      <a:gd name="connsiteX3" fmla="*/ 54399 w 66470"/>
                      <a:gd name="connsiteY3" fmla="*/ 84654 h 175189"/>
                      <a:gd name="connsiteX4" fmla="*/ 57417 w 66470"/>
                      <a:gd name="connsiteY4" fmla="*/ 99743 h 175189"/>
                      <a:gd name="connsiteX5" fmla="*/ 63452 w 66470"/>
                      <a:gd name="connsiteY5" fmla="*/ 120868 h 175189"/>
                      <a:gd name="connsiteX6" fmla="*/ 66470 w 66470"/>
                      <a:gd name="connsiteY6" fmla="*/ 141993 h 175189"/>
                      <a:gd name="connsiteX7" fmla="*/ 63452 w 66470"/>
                      <a:gd name="connsiteY7" fmla="*/ 151046 h 175189"/>
                      <a:gd name="connsiteX8" fmla="*/ 42328 w 66470"/>
                      <a:gd name="connsiteY8" fmla="*/ 154064 h 175189"/>
                      <a:gd name="connsiteX9" fmla="*/ 24221 w 66470"/>
                      <a:gd name="connsiteY9" fmla="*/ 160100 h 175189"/>
                      <a:gd name="connsiteX10" fmla="*/ 6114 w 66470"/>
                      <a:gd name="connsiteY10" fmla="*/ 175189 h 175189"/>
                      <a:gd name="connsiteX11" fmla="*/ 78 w 66470"/>
                      <a:gd name="connsiteY11" fmla="*/ 166135 h 175189"/>
                      <a:gd name="connsiteX12" fmla="*/ 3096 w 66470"/>
                      <a:gd name="connsiteY12" fmla="*/ 154064 h 175189"/>
                      <a:gd name="connsiteX13" fmla="*/ 6114 w 66470"/>
                      <a:gd name="connsiteY13" fmla="*/ 132939 h 175189"/>
                      <a:gd name="connsiteX14" fmla="*/ 9132 w 66470"/>
                      <a:gd name="connsiteY14" fmla="*/ 102761 h 175189"/>
                      <a:gd name="connsiteX15" fmla="*/ 12149 w 66470"/>
                      <a:gd name="connsiteY15" fmla="*/ 66547 h 175189"/>
                      <a:gd name="connsiteX16" fmla="*/ 15167 w 66470"/>
                      <a:gd name="connsiteY16" fmla="*/ 54476 h 175189"/>
                      <a:gd name="connsiteX17" fmla="*/ 45345 w 66470"/>
                      <a:gd name="connsiteY17" fmla="*/ 155 h 17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70" h="175189">
                        <a:moveTo>
                          <a:pt x="45345" y="155"/>
                        </a:moveTo>
                        <a:cubicBezTo>
                          <a:pt x="50878" y="-2360"/>
                          <a:pt x="46830" y="26361"/>
                          <a:pt x="48363" y="39387"/>
                        </a:cubicBezTo>
                        <a:cubicBezTo>
                          <a:pt x="48848" y="43506"/>
                          <a:pt x="50833" y="47347"/>
                          <a:pt x="51381" y="51458"/>
                        </a:cubicBezTo>
                        <a:cubicBezTo>
                          <a:pt x="52850" y="62471"/>
                          <a:pt x="53021" y="73629"/>
                          <a:pt x="54399" y="84654"/>
                        </a:cubicBezTo>
                        <a:cubicBezTo>
                          <a:pt x="55035" y="89744"/>
                          <a:pt x="56304" y="94736"/>
                          <a:pt x="57417" y="99743"/>
                        </a:cubicBezTo>
                        <a:cubicBezTo>
                          <a:pt x="59945" y="111121"/>
                          <a:pt x="60089" y="110779"/>
                          <a:pt x="63452" y="120868"/>
                        </a:cubicBezTo>
                        <a:cubicBezTo>
                          <a:pt x="64458" y="127910"/>
                          <a:pt x="66470" y="134880"/>
                          <a:pt x="66470" y="141993"/>
                        </a:cubicBezTo>
                        <a:cubicBezTo>
                          <a:pt x="66470" y="145174"/>
                          <a:pt x="66297" y="149623"/>
                          <a:pt x="63452" y="151046"/>
                        </a:cubicBezTo>
                        <a:cubicBezTo>
                          <a:pt x="57090" y="154227"/>
                          <a:pt x="49369" y="153058"/>
                          <a:pt x="42328" y="154064"/>
                        </a:cubicBezTo>
                        <a:cubicBezTo>
                          <a:pt x="36292" y="156076"/>
                          <a:pt x="28720" y="155602"/>
                          <a:pt x="24221" y="160100"/>
                        </a:cubicBezTo>
                        <a:cubicBezTo>
                          <a:pt x="12602" y="171717"/>
                          <a:pt x="18718" y="166785"/>
                          <a:pt x="6114" y="175189"/>
                        </a:cubicBezTo>
                        <a:cubicBezTo>
                          <a:pt x="4102" y="172171"/>
                          <a:pt x="591" y="169726"/>
                          <a:pt x="78" y="166135"/>
                        </a:cubicBezTo>
                        <a:cubicBezTo>
                          <a:pt x="-509" y="162029"/>
                          <a:pt x="2354" y="158145"/>
                          <a:pt x="3096" y="154064"/>
                        </a:cubicBezTo>
                        <a:cubicBezTo>
                          <a:pt x="4369" y="147066"/>
                          <a:pt x="5283" y="140003"/>
                          <a:pt x="6114" y="132939"/>
                        </a:cubicBezTo>
                        <a:cubicBezTo>
                          <a:pt x="7295" y="122899"/>
                          <a:pt x="8217" y="112829"/>
                          <a:pt x="9132" y="102761"/>
                        </a:cubicBezTo>
                        <a:cubicBezTo>
                          <a:pt x="10229" y="90698"/>
                          <a:pt x="10647" y="78567"/>
                          <a:pt x="12149" y="66547"/>
                        </a:cubicBezTo>
                        <a:cubicBezTo>
                          <a:pt x="12663" y="62432"/>
                          <a:pt x="14425" y="58557"/>
                          <a:pt x="15167" y="54476"/>
                        </a:cubicBezTo>
                        <a:cubicBezTo>
                          <a:pt x="18327" y="37096"/>
                          <a:pt x="39812" y="2670"/>
                          <a:pt x="45345" y="1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9" name="フリーフォーム 308"/>
                  <p:cNvSpPr/>
                  <p:nvPr/>
                </p:nvSpPr>
                <p:spPr>
                  <a:xfrm>
                    <a:off x="6075466" y="2825998"/>
                    <a:ext cx="156927" cy="452744"/>
                  </a:xfrm>
                  <a:custGeom>
                    <a:avLst/>
                    <a:gdLst>
                      <a:gd name="connsiteX0" fmla="*/ 39232 w 156927"/>
                      <a:gd name="connsiteY0" fmla="*/ 12142 h 452744"/>
                      <a:gd name="connsiteX1" fmla="*/ 27160 w 156927"/>
                      <a:gd name="connsiteY1" fmla="*/ 27231 h 452744"/>
                      <a:gd name="connsiteX2" fmla="*/ 21125 w 156927"/>
                      <a:gd name="connsiteY2" fmla="*/ 51373 h 452744"/>
                      <a:gd name="connsiteX3" fmla="*/ 15089 w 156927"/>
                      <a:gd name="connsiteY3" fmla="*/ 93623 h 452744"/>
                      <a:gd name="connsiteX4" fmla="*/ 9053 w 156927"/>
                      <a:gd name="connsiteY4" fmla="*/ 111730 h 452744"/>
                      <a:gd name="connsiteX5" fmla="*/ 6036 w 156927"/>
                      <a:gd name="connsiteY5" fmla="*/ 120783 h 452744"/>
                      <a:gd name="connsiteX6" fmla="*/ 3018 w 156927"/>
                      <a:gd name="connsiteY6" fmla="*/ 129837 h 452744"/>
                      <a:gd name="connsiteX7" fmla="*/ 0 w 156927"/>
                      <a:gd name="connsiteY7" fmla="*/ 138890 h 452744"/>
                      <a:gd name="connsiteX8" fmla="*/ 6036 w 156927"/>
                      <a:gd name="connsiteY8" fmla="*/ 196229 h 452744"/>
                      <a:gd name="connsiteX9" fmla="*/ 12071 w 156927"/>
                      <a:gd name="connsiteY9" fmla="*/ 220371 h 452744"/>
                      <a:gd name="connsiteX10" fmla="*/ 27160 w 156927"/>
                      <a:gd name="connsiteY10" fmla="*/ 265639 h 452744"/>
                      <a:gd name="connsiteX11" fmla="*/ 33196 w 156927"/>
                      <a:gd name="connsiteY11" fmla="*/ 283746 h 452744"/>
                      <a:gd name="connsiteX12" fmla="*/ 39232 w 156927"/>
                      <a:gd name="connsiteY12" fmla="*/ 304870 h 452744"/>
                      <a:gd name="connsiteX13" fmla="*/ 45267 w 156927"/>
                      <a:gd name="connsiteY13" fmla="*/ 341084 h 452744"/>
                      <a:gd name="connsiteX14" fmla="*/ 48285 w 156927"/>
                      <a:gd name="connsiteY14" fmla="*/ 359191 h 452744"/>
                      <a:gd name="connsiteX15" fmla="*/ 54321 w 156927"/>
                      <a:gd name="connsiteY15" fmla="*/ 377298 h 452744"/>
                      <a:gd name="connsiteX16" fmla="*/ 57339 w 156927"/>
                      <a:gd name="connsiteY16" fmla="*/ 386351 h 452744"/>
                      <a:gd name="connsiteX17" fmla="*/ 66392 w 156927"/>
                      <a:gd name="connsiteY17" fmla="*/ 404458 h 452744"/>
                      <a:gd name="connsiteX18" fmla="*/ 72428 w 156927"/>
                      <a:gd name="connsiteY18" fmla="*/ 413512 h 452744"/>
                      <a:gd name="connsiteX19" fmla="*/ 75446 w 156927"/>
                      <a:gd name="connsiteY19" fmla="*/ 422565 h 452744"/>
                      <a:gd name="connsiteX20" fmla="*/ 87517 w 156927"/>
                      <a:gd name="connsiteY20" fmla="*/ 440672 h 452744"/>
                      <a:gd name="connsiteX21" fmla="*/ 93552 w 156927"/>
                      <a:gd name="connsiteY21" fmla="*/ 449726 h 452744"/>
                      <a:gd name="connsiteX22" fmla="*/ 102606 w 156927"/>
                      <a:gd name="connsiteY22" fmla="*/ 452744 h 452744"/>
                      <a:gd name="connsiteX23" fmla="*/ 114677 w 156927"/>
                      <a:gd name="connsiteY23" fmla="*/ 449726 h 452744"/>
                      <a:gd name="connsiteX24" fmla="*/ 141838 w 156927"/>
                      <a:gd name="connsiteY24" fmla="*/ 446708 h 452744"/>
                      <a:gd name="connsiteX25" fmla="*/ 144855 w 156927"/>
                      <a:gd name="connsiteY25" fmla="*/ 398423 h 452744"/>
                      <a:gd name="connsiteX26" fmla="*/ 150891 w 156927"/>
                      <a:gd name="connsiteY26" fmla="*/ 368245 h 452744"/>
                      <a:gd name="connsiteX27" fmla="*/ 153909 w 156927"/>
                      <a:gd name="connsiteY27" fmla="*/ 301852 h 452744"/>
                      <a:gd name="connsiteX28" fmla="*/ 156927 w 156927"/>
                      <a:gd name="connsiteY28" fmla="*/ 271674 h 452744"/>
                      <a:gd name="connsiteX29" fmla="*/ 153909 w 156927"/>
                      <a:gd name="connsiteY29" fmla="*/ 126819 h 452744"/>
                      <a:gd name="connsiteX30" fmla="*/ 144855 w 156927"/>
                      <a:gd name="connsiteY30" fmla="*/ 96641 h 452744"/>
                      <a:gd name="connsiteX31" fmla="*/ 135802 w 156927"/>
                      <a:gd name="connsiteY31" fmla="*/ 69480 h 452744"/>
                      <a:gd name="connsiteX32" fmla="*/ 132784 w 156927"/>
                      <a:gd name="connsiteY32" fmla="*/ 60427 h 452744"/>
                      <a:gd name="connsiteX33" fmla="*/ 129766 w 156927"/>
                      <a:gd name="connsiteY33" fmla="*/ 48355 h 452744"/>
                      <a:gd name="connsiteX34" fmla="*/ 123731 w 156927"/>
                      <a:gd name="connsiteY34" fmla="*/ 30249 h 452744"/>
                      <a:gd name="connsiteX35" fmla="*/ 111659 w 156927"/>
                      <a:gd name="connsiteY35" fmla="*/ 12142 h 452744"/>
                      <a:gd name="connsiteX36" fmla="*/ 108642 w 156927"/>
                      <a:gd name="connsiteY36" fmla="*/ 3088 h 452744"/>
                      <a:gd name="connsiteX37" fmla="*/ 75446 w 156927"/>
                      <a:gd name="connsiteY37" fmla="*/ 3088 h 452744"/>
                      <a:gd name="connsiteX38" fmla="*/ 39232 w 156927"/>
                      <a:gd name="connsiteY38" fmla="*/ 12142 h 45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6927" h="452744">
                        <a:moveTo>
                          <a:pt x="39232" y="12142"/>
                        </a:moveTo>
                        <a:cubicBezTo>
                          <a:pt x="35208" y="17172"/>
                          <a:pt x="30574" y="21769"/>
                          <a:pt x="27160" y="27231"/>
                        </a:cubicBezTo>
                        <a:cubicBezTo>
                          <a:pt x="24561" y="31389"/>
                          <a:pt x="21478" y="48905"/>
                          <a:pt x="21125" y="51373"/>
                        </a:cubicBezTo>
                        <a:cubicBezTo>
                          <a:pt x="18803" y="67628"/>
                          <a:pt x="19183" y="78613"/>
                          <a:pt x="15089" y="93623"/>
                        </a:cubicBezTo>
                        <a:cubicBezTo>
                          <a:pt x="13415" y="99761"/>
                          <a:pt x="11065" y="105694"/>
                          <a:pt x="9053" y="111730"/>
                        </a:cubicBezTo>
                        <a:lnTo>
                          <a:pt x="6036" y="120783"/>
                        </a:lnTo>
                        <a:lnTo>
                          <a:pt x="3018" y="129837"/>
                        </a:lnTo>
                        <a:lnTo>
                          <a:pt x="0" y="138890"/>
                        </a:lnTo>
                        <a:cubicBezTo>
                          <a:pt x="1713" y="161161"/>
                          <a:pt x="1689" y="175944"/>
                          <a:pt x="6036" y="196229"/>
                        </a:cubicBezTo>
                        <a:cubicBezTo>
                          <a:pt x="7774" y="204340"/>
                          <a:pt x="9448" y="212502"/>
                          <a:pt x="12071" y="220371"/>
                        </a:cubicBezTo>
                        <a:lnTo>
                          <a:pt x="27160" y="265639"/>
                        </a:lnTo>
                        <a:lnTo>
                          <a:pt x="33196" y="283746"/>
                        </a:lnTo>
                        <a:cubicBezTo>
                          <a:pt x="36986" y="298903"/>
                          <a:pt x="34902" y="291882"/>
                          <a:pt x="39232" y="304870"/>
                        </a:cubicBezTo>
                        <a:lnTo>
                          <a:pt x="45267" y="341084"/>
                        </a:lnTo>
                        <a:cubicBezTo>
                          <a:pt x="46273" y="347120"/>
                          <a:pt x="46350" y="353386"/>
                          <a:pt x="48285" y="359191"/>
                        </a:cubicBezTo>
                        <a:lnTo>
                          <a:pt x="54321" y="377298"/>
                        </a:lnTo>
                        <a:cubicBezTo>
                          <a:pt x="55327" y="380316"/>
                          <a:pt x="55575" y="383704"/>
                          <a:pt x="57339" y="386351"/>
                        </a:cubicBezTo>
                        <a:cubicBezTo>
                          <a:pt x="74641" y="412309"/>
                          <a:pt x="53893" y="379461"/>
                          <a:pt x="66392" y="404458"/>
                        </a:cubicBezTo>
                        <a:cubicBezTo>
                          <a:pt x="68014" y="407702"/>
                          <a:pt x="70806" y="410268"/>
                          <a:pt x="72428" y="413512"/>
                        </a:cubicBezTo>
                        <a:cubicBezTo>
                          <a:pt x="73851" y="416357"/>
                          <a:pt x="73901" y="419784"/>
                          <a:pt x="75446" y="422565"/>
                        </a:cubicBezTo>
                        <a:cubicBezTo>
                          <a:pt x="78969" y="428906"/>
                          <a:pt x="83493" y="434636"/>
                          <a:pt x="87517" y="440672"/>
                        </a:cubicBezTo>
                        <a:cubicBezTo>
                          <a:pt x="89529" y="443690"/>
                          <a:pt x="90111" y="448579"/>
                          <a:pt x="93552" y="449726"/>
                        </a:cubicBezTo>
                        <a:lnTo>
                          <a:pt x="102606" y="452744"/>
                        </a:lnTo>
                        <a:cubicBezTo>
                          <a:pt x="106630" y="451738"/>
                          <a:pt x="110578" y="450357"/>
                          <a:pt x="114677" y="449726"/>
                        </a:cubicBezTo>
                        <a:cubicBezTo>
                          <a:pt x="123680" y="448341"/>
                          <a:pt x="137219" y="454560"/>
                          <a:pt x="141838" y="446708"/>
                        </a:cubicBezTo>
                        <a:cubicBezTo>
                          <a:pt x="150014" y="432808"/>
                          <a:pt x="143007" y="414443"/>
                          <a:pt x="144855" y="398423"/>
                        </a:cubicBezTo>
                        <a:cubicBezTo>
                          <a:pt x="146031" y="388232"/>
                          <a:pt x="150891" y="368245"/>
                          <a:pt x="150891" y="368245"/>
                        </a:cubicBezTo>
                        <a:cubicBezTo>
                          <a:pt x="151897" y="346114"/>
                          <a:pt x="152527" y="323963"/>
                          <a:pt x="153909" y="301852"/>
                        </a:cubicBezTo>
                        <a:cubicBezTo>
                          <a:pt x="154540" y="291762"/>
                          <a:pt x="156927" y="281784"/>
                          <a:pt x="156927" y="271674"/>
                        </a:cubicBezTo>
                        <a:cubicBezTo>
                          <a:pt x="156927" y="223379"/>
                          <a:pt x="155765" y="175079"/>
                          <a:pt x="153909" y="126819"/>
                        </a:cubicBezTo>
                        <a:cubicBezTo>
                          <a:pt x="153711" y="121664"/>
                          <a:pt x="145510" y="98606"/>
                          <a:pt x="144855" y="96641"/>
                        </a:cubicBezTo>
                        <a:lnTo>
                          <a:pt x="135802" y="69480"/>
                        </a:lnTo>
                        <a:cubicBezTo>
                          <a:pt x="134796" y="66462"/>
                          <a:pt x="133555" y="63513"/>
                          <a:pt x="132784" y="60427"/>
                        </a:cubicBezTo>
                        <a:cubicBezTo>
                          <a:pt x="131778" y="56403"/>
                          <a:pt x="130958" y="52328"/>
                          <a:pt x="129766" y="48355"/>
                        </a:cubicBezTo>
                        <a:cubicBezTo>
                          <a:pt x="127938" y="42262"/>
                          <a:pt x="127260" y="35542"/>
                          <a:pt x="123731" y="30249"/>
                        </a:cubicBezTo>
                        <a:lnTo>
                          <a:pt x="111659" y="12142"/>
                        </a:lnTo>
                        <a:cubicBezTo>
                          <a:pt x="110653" y="9124"/>
                          <a:pt x="110891" y="5338"/>
                          <a:pt x="108642" y="3088"/>
                        </a:cubicBezTo>
                        <a:cubicBezTo>
                          <a:pt x="101819" y="-3735"/>
                          <a:pt x="77443" y="2838"/>
                          <a:pt x="75446" y="3088"/>
                        </a:cubicBezTo>
                        <a:lnTo>
                          <a:pt x="39232" y="12142"/>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0" name="フリーフォーム 309"/>
                  <p:cNvSpPr/>
                  <p:nvPr/>
                </p:nvSpPr>
                <p:spPr>
                  <a:xfrm>
                    <a:off x="6166001" y="2593116"/>
                    <a:ext cx="60356" cy="351955"/>
                  </a:xfrm>
                  <a:custGeom>
                    <a:avLst/>
                    <a:gdLst>
                      <a:gd name="connsiteX0" fmla="*/ 24142 w 60356"/>
                      <a:gd name="connsiteY0" fmla="*/ 580 h 351955"/>
                      <a:gd name="connsiteX1" fmla="*/ 30178 w 60356"/>
                      <a:gd name="connsiteY1" fmla="*/ 15669 h 351955"/>
                      <a:gd name="connsiteX2" fmla="*/ 36214 w 60356"/>
                      <a:gd name="connsiteY2" fmla="*/ 39812 h 351955"/>
                      <a:gd name="connsiteX3" fmla="*/ 42249 w 60356"/>
                      <a:gd name="connsiteY3" fmla="*/ 66972 h 351955"/>
                      <a:gd name="connsiteX4" fmla="*/ 48285 w 60356"/>
                      <a:gd name="connsiteY4" fmla="*/ 154489 h 351955"/>
                      <a:gd name="connsiteX5" fmla="*/ 51303 w 60356"/>
                      <a:gd name="connsiteY5" fmla="*/ 181649 h 351955"/>
                      <a:gd name="connsiteX6" fmla="*/ 54320 w 60356"/>
                      <a:gd name="connsiteY6" fmla="*/ 190703 h 351955"/>
                      <a:gd name="connsiteX7" fmla="*/ 60356 w 60356"/>
                      <a:gd name="connsiteY7" fmla="*/ 232952 h 351955"/>
                      <a:gd name="connsiteX8" fmla="*/ 57338 w 60356"/>
                      <a:gd name="connsiteY8" fmla="*/ 350647 h 351955"/>
                      <a:gd name="connsiteX9" fmla="*/ 51303 w 60356"/>
                      <a:gd name="connsiteY9" fmla="*/ 332540 h 351955"/>
                      <a:gd name="connsiteX10" fmla="*/ 45267 w 60356"/>
                      <a:gd name="connsiteY10" fmla="*/ 314433 h 351955"/>
                      <a:gd name="connsiteX11" fmla="*/ 42249 w 60356"/>
                      <a:gd name="connsiteY11" fmla="*/ 305380 h 351955"/>
                      <a:gd name="connsiteX12" fmla="*/ 39231 w 60356"/>
                      <a:gd name="connsiteY12" fmla="*/ 293309 h 351955"/>
                      <a:gd name="connsiteX13" fmla="*/ 33196 w 60356"/>
                      <a:gd name="connsiteY13" fmla="*/ 275202 h 351955"/>
                      <a:gd name="connsiteX14" fmla="*/ 27160 w 60356"/>
                      <a:gd name="connsiteY14" fmla="*/ 257095 h 351955"/>
                      <a:gd name="connsiteX15" fmla="*/ 24142 w 60356"/>
                      <a:gd name="connsiteY15" fmla="*/ 248041 h 351955"/>
                      <a:gd name="connsiteX16" fmla="*/ 21124 w 60356"/>
                      <a:gd name="connsiteY16" fmla="*/ 238988 h 351955"/>
                      <a:gd name="connsiteX17" fmla="*/ 18107 w 60356"/>
                      <a:gd name="connsiteY17" fmla="*/ 223899 h 351955"/>
                      <a:gd name="connsiteX18" fmla="*/ 12071 w 60356"/>
                      <a:gd name="connsiteY18" fmla="*/ 190703 h 351955"/>
                      <a:gd name="connsiteX19" fmla="*/ 6035 w 60356"/>
                      <a:gd name="connsiteY19" fmla="*/ 136382 h 351955"/>
                      <a:gd name="connsiteX20" fmla="*/ 0 w 60356"/>
                      <a:gd name="connsiteY20" fmla="*/ 76026 h 351955"/>
                      <a:gd name="connsiteX21" fmla="*/ 6035 w 60356"/>
                      <a:gd name="connsiteY21" fmla="*/ 36794 h 351955"/>
                      <a:gd name="connsiteX22" fmla="*/ 24142 w 60356"/>
                      <a:gd name="connsiteY22" fmla="*/ 580 h 35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56" h="351955">
                        <a:moveTo>
                          <a:pt x="24142" y="580"/>
                        </a:moveTo>
                        <a:cubicBezTo>
                          <a:pt x="28166" y="-2941"/>
                          <a:pt x="28585" y="10491"/>
                          <a:pt x="30178" y="15669"/>
                        </a:cubicBezTo>
                        <a:cubicBezTo>
                          <a:pt x="32618" y="23598"/>
                          <a:pt x="33591" y="31942"/>
                          <a:pt x="36214" y="39812"/>
                        </a:cubicBezTo>
                        <a:cubicBezTo>
                          <a:pt x="41166" y="54670"/>
                          <a:pt x="38708" y="45727"/>
                          <a:pt x="42249" y="66972"/>
                        </a:cubicBezTo>
                        <a:cubicBezTo>
                          <a:pt x="43992" y="94866"/>
                          <a:pt x="45732" y="126410"/>
                          <a:pt x="48285" y="154489"/>
                        </a:cubicBezTo>
                        <a:cubicBezTo>
                          <a:pt x="49110" y="163561"/>
                          <a:pt x="49806" y="172664"/>
                          <a:pt x="51303" y="181649"/>
                        </a:cubicBezTo>
                        <a:cubicBezTo>
                          <a:pt x="51826" y="184787"/>
                          <a:pt x="53630" y="187598"/>
                          <a:pt x="54320" y="190703"/>
                        </a:cubicBezTo>
                        <a:cubicBezTo>
                          <a:pt x="56807" y="201896"/>
                          <a:pt x="59050" y="222505"/>
                          <a:pt x="60356" y="232952"/>
                        </a:cubicBezTo>
                        <a:cubicBezTo>
                          <a:pt x="59350" y="272184"/>
                          <a:pt x="60891" y="311564"/>
                          <a:pt x="57338" y="350647"/>
                        </a:cubicBezTo>
                        <a:cubicBezTo>
                          <a:pt x="56762" y="356983"/>
                          <a:pt x="53315" y="338576"/>
                          <a:pt x="51303" y="332540"/>
                        </a:cubicBezTo>
                        <a:lnTo>
                          <a:pt x="45267" y="314433"/>
                        </a:lnTo>
                        <a:cubicBezTo>
                          <a:pt x="44261" y="311415"/>
                          <a:pt x="43021" y="308466"/>
                          <a:pt x="42249" y="305380"/>
                        </a:cubicBezTo>
                        <a:cubicBezTo>
                          <a:pt x="41243" y="301356"/>
                          <a:pt x="40423" y="297282"/>
                          <a:pt x="39231" y="293309"/>
                        </a:cubicBezTo>
                        <a:cubicBezTo>
                          <a:pt x="37403" y="287215"/>
                          <a:pt x="35208" y="281238"/>
                          <a:pt x="33196" y="275202"/>
                        </a:cubicBezTo>
                        <a:lnTo>
                          <a:pt x="27160" y="257095"/>
                        </a:lnTo>
                        <a:lnTo>
                          <a:pt x="24142" y="248041"/>
                        </a:lnTo>
                        <a:cubicBezTo>
                          <a:pt x="23136" y="245023"/>
                          <a:pt x="21748" y="242107"/>
                          <a:pt x="21124" y="238988"/>
                        </a:cubicBezTo>
                        <a:cubicBezTo>
                          <a:pt x="20118" y="233958"/>
                          <a:pt x="18887" y="228969"/>
                          <a:pt x="18107" y="223899"/>
                        </a:cubicBezTo>
                        <a:cubicBezTo>
                          <a:pt x="13233" y="192217"/>
                          <a:pt x="18227" y="209169"/>
                          <a:pt x="12071" y="190703"/>
                        </a:cubicBezTo>
                        <a:cubicBezTo>
                          <a:pt x="8822" y="164712"/>
                          <a:pt x="8585" y="164429"/>
                          <a:pt x="6035" y="136382"/>
                        </a:cubicBezTo>
                        <a:cubicBezTo>
                          <a:pt x="1112" y="82231"/>
                          <a:pt x="5344" y="118786"/>
                          <a:pt x="0" y="76026"/>
                        </a:cubicBezTo>
                        <a:cubicBezTo>
                          <a:pt x="2017" y="55845"/>
                          <a:pt x="234" y="51296"/>
                          <a:pt x="6035" y="36794"/>
                        </a:cubicBezTo>
                        <a:cubicBezTo>
                          <a:pt x="6870" y="34705"/>
                          <a:pt x="20118" y="4101"/>
                          <a:pt x="24142" y="58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1" name="フリーフォーム 310"/>
                  <p:cNvSpPr/>
                  <p:nvPr/>
                </p:nvSpPr>
                <p:spPr>
                  <a:xfrm>
                    <a:off x="5927142" y="2681213"/>
                    <a:ext cx="163413" cy="251735"/>
                  </a:xfrm>
                  <a:custGeom>
                    <a:avLst/>
                    <a:gdLst>
                      <a:gd name="connsiteX0" fmla="*/ 3469 w 163413"/>
                      <a:gd name="connsiteY0" fmla="*/ 99588 h 251735"/>
                      <a:gd name="connsiteX1" fmla="*/ 18558 w 163413"/>
                      <a:gd name="connsiteY1" fmla="*/ 87517 h 251735"/>
                      <a:gd name="connsiteX2" fmla="*/ 33647 w 163413"/>
                      <a:gd name="connsiteY2" fmla="*/ 69410 h 251735"/>
                      <a:gd name="connsiteX3" fmla="*/ 51754 w 163413"/>
                      <a:gd name="connsiteY3" fmla="*/ 57338 h 251735"/>
                      <a:gd name="connsiteX4" fmla="*/ 78914 w 163413"/>
                      <a:gd name="connsiteY4" fmla="*/ 39232 h 251735"/>
                      <a:gd name="connsiteX5" fmla="*/ 106074 w 163413"/>
                      <a:gd name="connsiteY5" fmla="*/ 21125 h 251735"/>
                      <a:gd name="connsiteX6" fmla="*/ 115128 w 163413"/>
                      <a:gd name="connsiteY6" fmla="*/ 15089 h 251735"/>
                      <a:gd name="connsiteX7" fmla="*/ 133235 w 163413"/>
                      <a:gd name="connsiteY7" fmla="*/ 9053 h 251735"/>
                      <a:gd name="connsiteX8" fmla="*/ 151342 w 163413"/>
                      <a:gd name="connsiteY8" fmla="*/ 0 h 251735"/>
                      <a:gd name="connsiteX9" fmla="*/ 160395 w 163413"/>
                      <a:gd name="connsiteY9" fmla="*/ 3018 h 251735"/>
                      <a:gd name="connsiteX10" fmla="*/ 163413 w 163413"/>
                      <a:gd name="connsiteY10" fmla="*/ 18107 h 251735"/>
                      <a:gd name="connsiteX11" fmla="*/ 160395 w 163413"/>
                      <a:gd name="connsiteY11" fmla="*/ 66392 h 251735"/>
                      <a:gd name="connsiteX12" fmla="*/ 157377 w 163413"/>
                      <a:gd name="connsiteY12" fmla="*/ 78463 h 251735"/>
                      <a:gd name="connsiteX13" fmla="*/ 151342 w 163413"/>
                      <a:gd name="connsiteY13" fmla="*/ 96570 h 251735"/>
                      <a:gd name="connsiteX14" fmla="*/ 145306 w 163413"/>
                      <a:gd name="connsiteY14" fmla="*/ 114677 h 251735"/>
                      <a:gd name="connsiteX15" fmla="*/ 130217 w 163413"/>
                      <a:gd name="connsiteY15" fmla="*/ 159944 h 251735"/>
                      <a:gd name="connsiteX16" fmla="*/ 124181 w 163413"/>
                      <a:gd name="connsiteY16" fmla="*/ 178051 h 251735"/>
                      <a:gd name="connsiteX17" fmla="*/ 121164 w 163413"/>
                      <a:gd name="connsiteY17" fmla="*/ 187105 h 251735"/>
                      <a:gd name="connsiteX18" fmla="*/ 115128 w 163413"/>
                      <a:gd name="connsiteY18" fmla="*/ 196158 h 251735"/>
                      <a:gd name="connsiteX19" fmla="*/ 112110 w 163413"/>
                      <a:gd name="connsiteY19" fmla="*/ 205212 h 251735"/>
                      <a:gd name="connsiteX20" fmla="*/ 100039 w 163413"/>
                      <a:gd name="connsiteY20" fmla="*/ 223319 h 251735"/>
                      <a:gd name="connsiteX21" fmla="*/ 90985 w 163413"/>
                      <a:gd name="connsiteY21" fmla="*/ 241426 h 251735"/>
                      <a:gd name="connsiteX22" fmla="*/ 78914 w 163413"/>
                      <a:gd name="connsiteY22" fmla="*/ 247461 h 251735"/>
                      <a:gd name="connsiteX23" fmla="*/ 75896 w 163413"/>
                      <a:gd name="connsiteY23" fmla="*/ 238408 h 251735"/>
                      <a:gd name="connsiteX24" fmla="*/ 66843 w 163413"/>
                      <a:gd name="connsiteY24" fmla="*/ 232372 h 251735"/>
                      <a:gd name="connsiteX25" fmla="*/ 60807 w 163413"/>
                      <a:gd name="connsiteY25" fmla="*/ 223319 h 251735"/>
                      <a:gd name="connsiteX26" fmla="*/ 42700 w 163413"/>
                      <a:gd name="connsiteY26" fmla="*/ 208230 h 251735"/>
                      <a:gd name="connsiteX27" fmla="*/ 27611 w 163413"/>
                      <a:gd name="connsiteY27" fmla="*/ 190123 h 251735"/>
                      <a:gd name="connsiteX28" fmla="*/ 24593 w 163413"/>
                      <a:gd name="connsiteY28" fmla="*/ 181069 h 251735"/>
                      <a:gd name="connsiteX29" fmla="*/ 18558 w 163413"/>
                      <a:gd name="connsiteY29" fmla="*/ 172016 h 251735"/>
                      <a:gd name="connsiteX30" fmla="*/ 3469 w 163413"/>
                      <a:gd name="connsiteY30" fmla="*/ 147873 h 251735"/>
                      <a:gd name="connsiteX31" fmla="*/ 3469 w 163413"/>
                      <a:gd name="connsiteY31" fmla="*/ 99588 h 25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413" h="251735">
                        <a:moveTo>
                          <a:pt x="3469" y="99588"/>
                        </a:moveTo>
                        <a:cubicBezTo>
                          <a:pt x="5984" y="89529"/>
                          <a:pt x="14004" y="92072"/>
                          <a:pt x="18558" y="87517"/>
                        </a:cubicBezTo>
                        <a:cubicBezTo>
                          <a:pt x="36001" y="70074"/>
                          <a:pt x="11390" y="86721"/>
                          <a:pt x="33647" y="69410"/>
                        </a:cubicBezTo>
                        <a:cubicBezTo>
                          <a:pt x="39373" y="64956"/>
                          <a:pt x="45718" y="61362"/>
                          <a:pt x="51754" y="57338"/>
                        </a:cubicBezTo>
                        <a:lnTo>
                          <a:pt x="78914" y="39232"/>
                        </a:lnTo>
                        <a:lnTo>
                          <a:pt x="106074" y="21125"/>
                        </a:lnTo>
                        <a:cubicBezTo>
                          <a:pt x="109092" y="19113"/>
                          <a:pt x="111687" y="16236"/>
                          <a:pt x="115128" y="15089"/>
                        </a:cubicBezTo>
                        <a:cubicBezTo>
                          <a:pt x="121164" y="13077"/>
                          <a:pt x="127941" y="12582"/>
                          <a:pt x="133235" y="9053"/>
                        </a:cubicBezTo>
                        <a:cubicBezTo>
                          <a:pt x="144935" y="1253"/>
                          <a:pt x="138847" y="4165"/>
                          <a:pt x="151342" y="0"/>
                        </a:cubicBezTo>
                        <a:cubicBezTo>
                          <a:pt x="154360" y="1006"/>
                          <a:pt x="158631" y="371"/>
                          <a:pt x="160395" y="3018"/>
                        </a:cubicBezTo>
                        <a:cubicBezTo>
                          <a:pt x="163240" y="7286"/>
                          <a:pt x="163413" y="12978"/>
                          <a:pt x="163413" y="18107"/>
                        </a:cubicBezTo>
                        <a:cubicBezTo>
                          <a:pt x="163413" y="34233"/>
                          <a:pt x="162000" y="50346"/>
                          <a:pt x="160395" y="66392"/>
                        </a:cubicBezTo>
                        <a:cubicBezTo>
                          <a:pt x="159982" y="70519"/>
                          <a:pt x="158569" y="74490"/>
                          <a:pt x="157377" y="78463"/>
                        </a:cubicBezTo>
                        <a:cubicBezTo>
                          <a:pt x="155549" y="84557"/>
                          <a:pt x="153354" y="90534"/>
                          <a:pt x="151342" y="96570"/>
                        </a:cubicBezTo>
                        <a:lnTo>
                          <a:pt x="145306" y="114677"/>
                        </a:lnTo>
                        <a:lnTo>
                          <a:pt x="130217" y="159944"/>
                        </a:lnTo>
                        <a:lnTo>
                          <a:pt x="124181" y="178051"/>
                        </a:lnTo>
                        <a:cubicBezTo>
                          <a:pt x="123175" y="181069"/>
                          <a:pt x="122929" y="184458"/>
                          <a:pt x="121164" y="187105"/>
                        </a:cubicBezTo>
                        <a:lnTo>
                          <a:pt x="115128" y="196158"/>
                        </a:lnTo>
                        <a:cubicBezTo>
                          <a:pt x="114122" y="199176"/>
                          <a:pt x="113655" y="202431"/>
                          <a:pt x="112110" y="205212"/>
                        </a:cubicBezTo>
                        <a:cubicBezTo>
                          <a:pt x="108587" y="211553"/>
                          <a:pt x="102333" y="216437"/>
                          <a:pt x="100039" y="223319"/>
                        </a:cubicBezTo>
                        <a:cubicBezTo>
                          <a:pt x="95874" y="235813"/>
                          <a:pt x="98785" y="229725"/>
                          <a:pt x="90985" y="241426"/>
                        </a:cubicBezTo>
                        <a:cubicBezTo>
                          <a:pt x="88973" y="247462"/>
                          <a:pt x="88974" y="257520"/>
                          <a:pt x="78914" y="247461"/>
                        </a:cubicBezTo>
                        <a:cubicBezTo>
                          <a:pt x="76665" y="245212"/>
                          <a:pt x="77883" y="240892"/>
                          <a:pt x="75896" y="238408"/>
                        </a:cubicBezTo>
                        <a:cubicBezTo>
                          <a:pt x="73630" y="235576"/>
                          <a:pt x="69861" y="234384"/>
                          <a:pt x="66843" y="232372"/>
                        </a:cubicBezTo>
                        <a:cubicBezTo>
                          <a:pt x="64831" y="229354"/>
                          <a:pt x="63372" y="225884"/>
                          <a:pt x="60807" y="223319"/>
                        </a:cubicBezTo>
                        <a:cubicBezTo>
                          <a:pt x="37082" y="199594"/>
                          <a:pt x="67405" y="237877"/>
                          <a:pt x="42700" y="208230"/>
                        </a:cubicBezTo>
                        <a:cubicBezTo>
                          <a:pt x="21693" y="183021"/>
                          <a:pt x="54062" y="216571"/>
                          <a:pt x="27611" y="190123"/>
                        </a:cubicBezTo>
                        <a:cubicBezTo>
                          <a:pt x="26605" y="187105"/>
                          <a:pt x="26016" y="183914"/>
                          <a:pt x="24593" y="181069"/>
                        </a:cubicBezTo>
                        <a:cubicBezTo>
                          <a:pt x="22971" y="177825"/>
                          <a:pt x="20031" y="175330"/>
                          <a:pt x="18558" y="172016"/>
                        </a:cubicBezTo>
                        <a:cubicBezTo>
                          <a:pt x="7973" y="148200"/>
                          <a:pt x="19755" y="158731"/>
                          <a:pt x="3469" y="147873"/>
                        </a:cubicBezTo>
                        <a:cubicBezTo>
                          <a:pt x="-2885" y="128812"/>
                          <a:pt x="954" y="109647"/>
                          <a:pt x="3469" y="9958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2" name="フリーフォーム 311"/>
                  <p:cNvSpPr/>
                  <p:nvPr/>
                </p:nvSpPr>
                <p:spPr>
                  <a:xfrm>
                    <a:off x="5848237" y="2801926"/>
                    <a:ext cx="157819" cy="235390"/>
                  </a:xfrm>
                  <a:custGeom>
                    <a:avLst/>
                    <a:gdLst>
                      <a:gd name="connsiteX0" fmla="*/ 892 w 157819"/>
                      <a:gd name="connsiteY0" fmla="*/ 54321 h 235390"/>
                      <a:gd name="connsiteX1" fmla="*/ 15981 w 157819"/>
                      <a:gd name="connsiteY1" fmla="*/ 78463 h 235390"/>
                      <a:gd name="connsiteX2" fmla="*/ 25035 w 157819"/>
                      <a:gd name="connsiteY2" fmla="*/ 117695 h 235390"/>
                      <a:gd name="connsiteX3" fmla="*/ 28053 w 157819"/>
                      <a:gd name="connsiteY3" fmla="*/ 126748 h 235390"/>
                      <a:gd name="connsiteX4" fmla="*/ 34088 w 157819"/>
                      <a:gd name="connsiteY4" fmla="*/ 135802 h 235390"/>
                      <a:gd name="connsiteX5" fmla="*/ 37106 w 157819"/>
                      <a:gd name="connsiteY5" fmla="*/ 144855 h 235390"/>
                      <a:gd name="connsiteX6" fmla="*/ 49178 w 157819"/>
                      <a:gd name="connsiteY6" fmla="*/ 162962 h 235390"/>
                      <a:gd name="connsiteX7" fmla="*/ 52195 w 157819"/>
                      <a:gd name="connsiteY7" fmla="*/ 172016 h 235390"/>
                      <a:gd name="connsiteX8" fmla="*/ 73320 w 157819"/>
                      <a:gd name="connsiteY8" fmla="*/ 199176 h 235390"/>
                      <a:gd name="connsiteX9" fmla="*/ 82374 w 157819"/>
                      <a:gd name="connsiteY9" fmla="*/ 205212 h 235390"/>
                      <a:gd name="connsiteX10" fmla="*/ 94445 w 157819"/>
                      <a:gd name="connsiteY10" fmla="*/ 232372 h 235390"/>
                      <a:gd name="connsiteX11" fmla="*/ 103498 w 157819"/>
                      <a:gd name="connsiteY11" fmla="*/ 235390 h 235390"/>
                      <a:gd name="connsiteX12" fmla="*/ 109534 w 157819"/>
                      <a:gd name="connsiteY12" fmla="*/ 226336 h 235390"/>
                      <a:gd name="connsiteX13" fmla="*/ 112552 w 157819"/>
                      <a:gd name="connsiteY13" fmla="*/ 217283 h 235390"/>
                      <a:gd name="connsiteX14" fmla="*/ 121605 w 157819"/>
                      <a:gd name="connsiteY14" fmla="*/ 211247 h 235390"/>
                      <a:gd name="connsiteX15" fmla="*/ 133677 w 157819"/>
                      <a:gd name="connsiteY15" fmla="*/ 184087 h 235390"/>
                      <a:gd name="connsiteX16" fmla="*/ 139712 w 157819"/>
                      <a:gd name="connsiteY16" fmla="*/ 165980 h 235390"/>
                      <a:gd name="connsiteX17" fmla="*/ 145748 w 157819"/>
                      <a:gd name="connsiteY17" fmla="*/ 156926 h 235390"/>
                      <a:gd name="connsiteX18" fmla="*/ 148766 w 157819"/>
                      <a:gd name="connsiteY18" fmla="*/ 147873 h 235390"/>
                      <a:gd name="connsiteX19" fmla="*/ 157819 w 157819"/>
                      <a:gd name="connsiteY19" fmla="*/ 141837 h 235390"/>
                      <a:gd name="connsiteX20" fmla="*/ 151783 w 157819"/>
                      <a:gd name="connsiteY20" fmla="*/ 120713 h 235390"/>
                      <a:gd name="connsiteX21" fmla="*/ 142730 w 157819"/>
                      <a:gd name="connsiteY21" fmla="*/ 114677 h 235390"/>
                      <a:gd name="connsiteX22" fmla="*/ 118587 w 157819"/>
                      <a:gd name="connsiteY22" fmla="*/ 78463 h 235390"/>
                      <a:gd name="connsiteX23" fmla="*/ 106516 w 157819"/>
                      <a:gd name="connsiteY23" fmla="*/ 60356 h 235390"/>
                      <a:gd name="connsiteX24" fmla="*/ 100480 w 157819"/>
                      <a:gd name="connsiteY24" fmla="*/ 51303 h 235390"/>
                      <a:gd name="connsiteX25" fmla="*/ 91427 w 157819"/>
                      <a:gd name="connsiteY25" fmla="*/ 45267 h 235390"/>
                      <a:gd name="connsiteX26" fmla="*/ 79356 w 157819"/>
                      <a:gd name="connsiteY26" fmla="*/ 27160 h 235390"/>
                      <a:gd name="connsiteX27" fmla="*/ 76338 w 157819"/>
                      <a:gd name="connsiteY27" fmla="*/ 18107 h 235390"/>
                      <a:gd name="connsiteX28" fmla="*/ 64267 w 157819"/>
                      <a:gd name="connsiteY28" fmla="*/ 0 h 235390"/>
                      <a:gd name="connsiteX29" fmla="*/ 46160 w 157819"/>
                      <a:gd name="connsiteY29" fmla="*/ 12071 h 235390"/>
                      <a:gd name="connsiteX30" fmla="*/ 892 w 157819"/>
                      <a:gd name="connsiteY30" fmla="*/ 54321 h 23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819" h="235390">
                        <a:moveTo>
                          <a:pt x="892" y="54321"/>
                        </a:moveTo>
                        <a:cubicBezTo>
                          <a:pt x="-4138" y="65386"/>
                          <a:pt x="13622" y="66667"/>
                          <a:pt x="15981" y="78463"/>
                        </a:cubicBezTo>
                        <a:cubicBezTo>
                          <a:pt x="23813" y="117628"/>
                          <a:pt x="13248" y="82337"/>
                          <a:pt x="25035" y="117695"/>
                        </a:cubicBezTo>
                        <a:cubicBezTo>
                          <a:pt x="26041" y="120713"/>
                          <a:pt x="26289" y="124101"/>
                          <a:pt x="28053" y="126748"/>
                        </a:cubicBezTo>
                        <a:cubicBezTo>
                          <a:pt x="30065" y="129766"/>
                          <a:pt x="32466" y="132558"/>
                          <a:pt x="34088" y="135802"/>
                        </a:cubicBezTo>
                        <a:cubicBezTo>
                          <a:pt x="35510" y="138647"/>
                          <a:pt x="35561" y="142074"/>
                          <a:pt x="37106" y="144855"/>
                        </a:cubicBezTo>
                        <a:cubicBezTo>
                          <a:pt x="40629" y="151196"/>
                          <a:pt x="49178" y="162962"/>
                          <a:pt x="49178" y="162962"/>
                        </a:cubicBezTo>
                        <a:cubicBezTo>
                          <a:pt x="50184" y="165980"/>
                          <a:pt x="50650" y="169235"/>
                          <a:pt x="52195" y="172016"/>
                        </a:cubicBezTo>
                        <a:cubicBezTo>
                          <a:pt x="57995" y="182456"/>
                          <a:pt x="64220" y="191593"/>
                          <a:pt x="73320" y="199176"/>
                        </a:cubicBezTo>
                        <a:cubicBezTo>
                          <a:pt x="76106" y="201498"/>
                          <a:pt x="79356" y="203200"/>
                          <a:pt x="82374" y="205212"/>
                        </a:cubicBezTo>
                        <a:cubicBezTo>
                          <a:pt x="84219" y="210748"/>
                          <a:pt x="87922" y="227154"/>
                          <a:pt x="94445" y="232372"/>
                        </a:cubicBezTo>
                        <a:cubicBezTo>
                          <a:pt x="96929" y="234359"/>
                          <a:pt x="100480" y="234384"/>
                          <a:pt x="103498" y="235390"/>
                        </a:cubicBezTo>
                        <a:cubicBezTo>
                          <a:pt x="105510" y="232372"/>
                          <a:pt x="107912" y="229580"/>
                          <a:pt x="109534" y="226336"/>
                        </a:cubicBezTo>
                        <a:cubicBezTo>
                          <a:pt x="110957" y="223491"/>
                          <a:pt x="110565" y="219767"/>
                          <a:pt x="112552" y="217283"/>
                        </a:cubicBezTo>
                        <a:cubicBezTo>
                          <a:pt x="114818" y="214451"/>
                          <a:pt x="118587" y="213259"/>
                          <a:pt x="121605" y="211247"/>
                        </a:cubicBezTo>
                        <a:cubicBezTo>
                          <a:pt x="131169" y="196902"/>
                          <a:pt x="126496" y="205632"/>
                          <a:pt x="133677" y="184087"/>
                        </a:cubicBezTo>
                        <a:cubicBezTo>
                          <a:pt x="133679" y="184082"/>
                          <a:pt x="139708" y="165985"/>
                          <a:pt x="139712" y="165980"/>
                        </a:cubicBezTo>
                        <a:cubicBezTo>
                          <a:pt x="141724" y="162962"/>
                          <a:pt x="144126" y="160170"/>
                          <a:pt x="145748" y="156926"/>
                        </a:cubicBezTo>
                        <a:cubicBezTo>
                          <a:pt x="147171" y="154081"/>
                          <a:pt x="146779" y="150357"/>
                          <a:pt x="148766" y="147873"/>
                        </a:cubicBezTo>
                        <a:cubicBezTo>
                          <a:pt x="151032" y="145041"/>
                          <a:pt x="154801" y="143849"/>
                          <a:pt x="157819" y="141837"/>
                        </a:cubicBezTo>
                        <a:cubicBezTo>
                          <a:pt x="157622" y="141048"/>
                          <a:pt x="153358" y="122681"/>
                          <a:pt x="151783" y="120713"/>
                        </a:cubicBezTo>
                        <a:cubicBezTo>
                          <a:pt x="149517" y="117881"/>
                          <a:pt x="145748" y="116689"/>
                          <a:pt x="142730" y="114677"/>
                        </a:cubicBezTo>
                        <a:lnTo>
                          <a:pt x="118587" y="78463"/>
                        </a:lnTo>
                        <a:lnTo>
                          <a:pt x="106516" y="60356"/>
                        </a:lnTo>
                        <a:cubicBezTo>
                          <a:pt x="104504" y="57338"/>
                          <a:pt x="103498" y="53315"/>
                          <a:pt x="100480" y="51303"/>
                        </a:cubicBezTo>
                        <a:lnTo>
                          <a:pt x="91427" y="45267"/>
                        </a:lnTo>
                        <a:cubicBezTo>
                          <a:pt x="84251" y="23741"/>
                          <a:pt x="94426" y="49766"/>
                          <a:pt x="79356" y="27160"/>
                        </a:cubicBezTo>
                        <a:cubicBezTo>
                          <a:pt x="77592" y="24513"/>
                          <a:pt x="77883" y="20888"/>
                          <a:pt x="76338" y="18107"/>
                        </a:cubicBezTo>
                        <a:cubicBezTo>
                          <a:pt x="72815" y="11766"/>
                          <a:pt x="64267" y="0"/>
                          <a:pt x="64267" y="0"/>
                        </a:cubicBezTo>
                        <a:cubicBezTo>
                          <a:pt x="58231" y="4024"/>
                          <a:pt x="53042" y="9777"/>
                          <a:pt x="46160" y="12071"/>
                        </a:cubicBezTo>
                        <a:cubicBezTo>
                          <a:pt x="34407" y="15989"/>
                          <a:pt x="5922" y="43256"/>
                          <a:pt x="892" y="5432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8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3" name="フリーフォーム 312"/>
                  <p:cNvSpPr/>
                  <p:nvPr/>
                </p:nvSpPr>
                <p:spPr>
                  <a:xfrm>
                    <a:off x="5752321" y="2865033"/>
                    <a:ext cx="193898" cy="344579"/>
                  </a:xfrm>
                  <a:custGeom>
                    <a:avLst/>
                    <a:gdLst>
                      <a:gd name="connsiteX0" fmla="*/ 93791 w 193898"/>
                      <a:gd name="connsiteY0" fmla="*/ 267 h 344579"/>
                      <a:gd name="connsiteX1" fmla="*/ 78701 w 193898"/>
                      <a:gd name="connsiteY1" fmla="*/ 12338 h 344579"/>
                      <a:gd name="connsiteX2" fmla="*/ 60595 w 193898"/>
                      <a:gd name="connsiteY2" fmla="*/ 27427 h 344579"/>
                      <a:gd name="connsiteX3" fmla="*/ 54559 w 193898"/>
                      <a:gd name="connsiteY3" fmla="*/ 36481 h 344579"/>
                      <a:gd name="connsiteX4" fmla="*/ 36452 w 193898"/>
                      <a:gd name="connsiteY4" fmla="*/ 51570 h 344579"/>
                      <a:gd name="connsiteX5" fmla="*/ 33434 w 193898"/>
                      <a:gd name="connsiteY5" fmla="*/ 60623 h 344579"/>
                      <a:gd name="connsiteX6" fmla="*/ 12309 w 193898"/>
                      <a:gd name="connsiteY6" fmla="*/ 87784 h 344579"/>
                      <a:gd name="connsiteX7" fmla="*/ 9292 w 193898"/>
                      <a:gd name="connsiteY7" fmla="*/ 96837 h 344579"/>
                      <a:gd name="connsiteX8" fmla="*/ 238 w 193898"/>
                      <a:gd name="connsiteY8" fmla="*/ 105891 h 344579"/>
                      <a:gd name="connsiteX9" fmla="*/ 3256 w 193898"/>
                      <a:gd name="connsiteY9" fmla="*/ 117962 h 344579"/>
                      <a:gd name="connsiteX10" fmla="*/ 6274 w 193898"/>
                      <a:gd name="connsiteY10" fmla="*/ 133051 h 344579"/>
                      <a:gd name="connsiteX11" fmla="*/ 12309 w 193898"/>
                      <a:gd name="connsiteY11" fmla="*/ 166247 h 344579"/>
                      <a:gd name="connsiteX12" fmla="*/ 15327 w 193898"/>
                      <a:gd name="connsiteY12" fmla="*/ 175301 h 344579"/>
                      <a:gd name="connsiteX13" fmla="*/ 27398 w 193898"/>
                      <a:gd name="connsiteY13" fmla="*/ 193408 h 344579"/>
                      <a:gd name="connsiteX14" fmla="*/ 33434 w 193898"/>
                      <a:gd name="connsiteY14" fmla="*/ 202461 h 344579"/>
                      <a:gd name="connsiteX15" fmla="*/ 42488 w 193898"/>
                      <a:gd name="connsiteY15" fmla="*/ 208497 h 344579"/>
                      <a:gd name="connsiteX16" fmla="*/ 48523 w 193898"/>
                      <a:gd name="connsiteY16" fmla="*/ 226604 h 344579"/>
                      <a:gd name="connsiteX17" fmla="*/ 51541 w 193898"/>
                      <a:gd name="connsiteY17" fmla="*/ 241693 h 344579"/>
                      <a:gd name="connsiteX18" fmla="*/ 57577 w 193898"/>
                      <a:gd name="connsiteY18" fmla="*/ 259800 h 344579"/>
                      <a:gd name="connsiteX19" fmla="*/ 66630 w 193898"/>
                      <a:gd name="connsiteY19" fmla="*/ 265835 h 344579"/>
                      <a:gd name="connsiteX20" fmla="*/ 75684 w 193898"/>
                      <a:gd name="connsiteY20" fmla="*/ 283942 h 344579"/>
                      <a:gd name="connsiteX21" fmla="*/ 81719 w 193898"/>
                      <a:gd name="connsiteY21" fmla="*/ 292996 h 344579"/>
                      <a:gd name="connsiteX22" fmla="*/ 93791 w 193898"/>
                      <a:gd name="connsiteY22" fmla="*/ 320156 h 344579"/>
                      <a:gd name="connsiteX23" fmla="*/ 96808 w 193898"/>
                      <a:gd name="connsiteY23" fmla="*/ 329210 h 344579"/>
                      <a:gd name="connsiteX24" fmla="*/ 99826 w 193898"/>
                      <a:gd name="connsiteY24" fmla="*/ 344299 h 344579"/>
                      <a:gd name="connsiteX25" fmla="*/ 105862 w 193898"/>
                      <a:gd name="connsiteY25" fmla="*/ 317138 h 344579"/>
                      <a:gd name="connsiteX26" fmla="*/ 114915 w 193898"/>
                      <a:gd name="connsiteY26" fmla="*/ 314120 h 344579"/>
                      <a:gd name="connsiteX27" fmla="*/ 120951 w 193898"/>
                      <a:gd name="connsiteY27" fmla="*/ 305067 h 344579"/>
                      <a:gd name="connsiteX28" fmla="*/ 130004 w 193898"/>
                      <a:gd name="connsiteY28" fmla="*/ 296014 h 344579"/>
                      <a:gd name="connsiteX29" fmla="*/ 133022 w 193898"/>
                      <a:gd name="connsiteY29" fmla="*/ 283942 h 344579"/>
                      <a:gd name="connsiteX30" fmla="*/ 142076 w 193898"/>
                      <a:gd name="connsiteY30" fmla="*/ 250746 h 344579"/>
                      <a:gd name="connsiteX31" fmla="*/ 151129 w 193898"/>
                      <a:gd name="connsiteY31" fmla="*/ 241693 h 344579"/>
                      <a:gd name="connsiteX32" fmla="*/ 160183 w 193898"/>
                      <a:gd name="connsiteY32" fmla="*/ 238675 h 344579"/>
                      <a:gd name="connsiteX33" fmla="*/ 178290 w 193898"/>
                      <a:gd name="connsiteY33" fmla="*/ 226604 h 344579"/>
                      <a:gd name="connsiteX34" fmla="*/ 184325 w 193898"/>
                      <a:gd name="connsiteY34" fmla="*/ 199443 h 344579"/>
                      <a:gd name="connsiteX35" fmla="*/ 190361 w 193898"/>
                      <a:gd name="connsiteY35" fmla="*/ 190390 h 344579"/>
                      <a:gd name="connsiteX36" fmla="*/ 190361 w 193898"/>
                      <a:gd name="connsiteY36" fmla="*/ 160212 h 344579"/>
                      <a:gd name="connsiteX37" fmla="*/ 184325 w 193898"/>
                      <a:gd name="connsiteY37" fmla="*/ 142105 h 344579"/>
                      <a:gd name="connsiteX38" fmla="*/ 175272 w 193898"/>
                      <a:gd name="connsiteY38" fmla="*/ 136069 h 344579"/>
                      <a:gd name="connsiteX39" fmla="*/ 163200 w 193898"/>
                      <a:gd name="connsiteY39" fmla="*/ 120980 h 344579"/>
                      <a:gd name="connsiteX40" fmla="*/ 151129 w 193898"/>
                      <a:gd name="connsiteY40" fmla="*/ 102873 h 344579"/>
                      <a:gd name="connsiteX41" fmla="*/ 145094 w 193898"/>
                      <a:gd name="connsiteY41" fmla="*/ 93819 h 344579"/>
                      <a:gd name="connsiteX42" fmla="*/ 136040 w 193898"/>
                      <a:gd name="connsiteY42" fmla="*/ 84766 h 344579"/>
                      <a:gd name="connsiteX43" fmla="*/ 133022 w 193898"/>
                      <a:gd name="connsiteY43" fmla="*/ 75713 h 344579"/>
                      <a:gd name="connsiteX44" fmla="*/ 126987 w 193898"/>
                      <a:gd name="connsiteY44" fmla="*/ 51570 h 344579"/>
                      <a:gd name="connsiteX45" fmla="*/ 120951 w 193898"/>
                      <a:gd name="connsiteY45" fmla="*/ 33463 h 344579"/>
                      <a:gd name="connsiteX46" fmla="*/ 111897 w 193898"/>
                      <a:gd name="connsiteY46" fmla="*/ 24410 h 344579"/>
                      <a:gd name="connsiteX47" fmla="*/ 93791 w 193898"/>
                      <a:gd name="connsiteY47" fmla="*/ 267 h 34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3898" h="344579">
                        <a:moveTo>
                          <a:pt x="93791" y="267"/>
                        </a:moveTo>
                        <a:cubicBezTo>
                          <a:pt x="88258" y="-1745"/>
                          <a:pt x="83549" y="8096"/>
                          <a:pt x="78701" y="12338"/>
                        </a:cubicBezTo>
                        <a:cubicBezTo>
                          <a:pt x="60108" y="28607"/>
                          <a:pt x="79127" y="15073"/>
                          <a:pt x="60595" y="27427"/>
                        </a:cubicBezTo>
                        <a:cubicBezTo>
                          <a:pt x="58583" y="30445"/>
                          <a:pt x="56881" y="33695"/>
                          <a:pt x="54559" y="36481"/>
                        </a:cubicBezTo>
                        <a:cubicBezTo>
                          <a:pt x="47299" y="45192"/>
                          <a:pt x="45351" y="45636"/>
                          <a:pt x="36452" y="51570"/>
                        </a:cubicBezTo>
                        <a:cubicBezTo>
                          <a:pt x="35446" y="54588"/>
                          <a:pt x="34979" y="57842"/>
                          <a:pt x="33434" y="60623"/>
                        </a:cubicBezTo>
                        <a:cubicBezTo>
                          <a:pt x="24409" y="76868"/>
                          <a:pt x="23307" y="76786"/>
                          <a:pt x="12309" y="87784"/>
                        </a:cubicBezTo>
                        <a:cubicBezTo>
                          <a:pt x="11303" y="90802"/>
                          <a:pt x="11056" y="94190"/>
                          <a:pt x="9292" y="96837"/>
                        </a:cubicBezTo>
                        <a:cubicBezTo>
                          <a:pt x="6925" y="100388"/>
                          <a:pt x="1411" y="101787"/>
                          <a:pt x="238" y="105891"/>
                        </a:cubicBezTo>
                        <a:cubicBezTo>
                          <a:pt x="-901" y="109879"/>
                          <a:pt x="2356" y="113913"/>
                          <a:pt x="3256" y="117962"/>
                        </a:cubicBezTo>
                        <a:cubicBezTo>
                          <a:pt x="4369" y="122969"/>
                          <a:pt x="5356" y="128004"/>
                          <a:pt x="6274" y="133051"/>
                        </a:cubicBezTo>
                        <a:cubicBezTo>
                          <a:pt x="8065" y="142900"/>
                          <a:pt x="9828" y="156321"/>
                          <a:pt x="12309" y="166247"/>
                        </a:cubicBezTo>
                        <a:cubicBezTo>
                          <a:pt x="13080" y="169333"/>
                          <a:pt x="13782" y="172520"/>
                          <a:pt x="15327" y="175301"/>
                        </a:cubicBezTo>
                        <a:cubicBezTo>
                          <a:pt x="18850" y="181642"/>
                          <a:pt x="23374" y="187372"/>
                          <a:pt x="27398" y="193408"/>
                        </a:cubicBezTo>
                        <a:cubicBezTo>
                          <a:pt x="29410" y="196426"/>
                          <a:pt x="30416" y="200449"/>
                          <a:pt x="33434" y="202461"/>
                        </a:cubicBezTo>
                        <a:lnTo>
                          <a:pt x="42488" y="208497"/>
                        </a:lnTo>
                        <a:cubicBezTo>
                          <a:pt x="44500" y="214533"/>
                          <a:pt x="47275" y="220365"/>
                          <a:pt x="48523" y="226604"/>
                        </a:cubicBezTo>
                        <a:cubicBezTo>
                          <a:pt x="49529" y="231634"/>
                          <a:pt x="50191" y="236744"/>
                          <a:pt x="51541" y="241693"/>
                        </a:cubicBezTo>
                        <a:cubicBezTo>
                          <a:pt x="53215" y="247831"/>
                          <a:pt x="52283" y="256271"/>
                          <a:pt x="57577" y="259800"/>
                        </a:cubicBezTo>
                        <a:lnTo>
                          <a:pt x="66630" y="265835"/>
                        </a:lnTo>
                        <a:cubicBezTo>
                          <a:pt x="83923" y="291775"/>
                          <a:pt x="63194" y="258961"/>
                          <a:pt x="75684" y="283942"/>
                        </a:cubicBezTo>
                        <a:cubicBezTo>
                          <a:pt x="77306" y="287186"/>
                          <a:pt x="80246" y="289682"/>
                          <a:pt x="81719" y="292996"/>
                        </a:cubicBezTo>
                        <a:cubicBezTo>
                          <a:pt x="96080" y="325309"/>
                          <a:pt x="80134" y="299672"/>
                          <a:pt x="93791" y="320156"/>
                        </a:cubicBezTo>
                        <a:cubicBezTo>
                          <a:pt x="94797" y="323174"/>
                          <a:pt x="96037" y="326124"/>
                          <a:pt x="96808" y="329210"/>
                        </a:cubicBezTo>
                        <a:cubicBezTo>
                          <a:pt x="98052" y="334186"/>
                          <a:pt x="95238" y="346593"/>
                          <a:pt x="99826" y="344299"/>
                        </a:cubicBezTo>
                        <a:cubicBezTo>
                          <a:pt x="102524" y="342950"/>
                          <a:pt x="101348" y="321653"/>
                          <a:pt x="105862" y="317138"/>
                        </a:cubicBezTo>
                        <a:cubicBezTo>
                          <a:pt x="108111" y="314889"/>
                          <a:pt x="111897" y="315126"/>
                          <a:pt x="114915" y="314120"/>
                        </a:cubicBezTo>
                        <a:cubicBezTo>
                          <a:pt x="116927" y="311102"/>
                          <a:pt x="118629" y="307853"/>
                          <a:pt x="120951" y="305067"/>
                        </a:cubicBezTo>
                        <a:cubicBezTo>
                          <a:pt x="123683" y="301789"/>
                          <a:pt x="127887" y="299719"/>
                          <a:pt x="130004" y="296014"/>
                        </a:cubicBezTo>
                        <a:cubicBezTo>
                          <a:pt x="132062" y="292413"/>
                          <a:pt x="132122" y="287991"/>
                          <a:pt x="133022" y="283942"/>
                        </a:cubicBezTo>
                        <a:cubicBezTo>
                          <a:pt x="134369" y="277880"/>
                          <a:pt x="138038" y="254784"/>
                          <a:pt x="142076" y="250746"/>
                        </a:cubicBezTo>
                        <a:cubicBezTo>
                          <a:pt x="145094" y="247728"/>
                          <a:pt x="147578" y="244060"/>
                          <a:pt x="151129" y="241693"/>
                        </a:cubicBezTo>
                        <a:cubicBezTo>
                          <a:pt x="153776" y="239928"/>
                          <a:pt x="157165" y="239681"/>
                          <a:pt x="160183" y="238675"/>
                        </a:cubicBezTo>
                        <a:cubicBezTo>
                          <a:pt x="166219" y="234651"/>
                          <a:pt x="177098" y="233759"/>
                          <a:pt x="178290" y="226604"/>
                        </a:cubicBezTo>
                        <a:cubicBezTo>
                          <a:pt x="179449" y="219648"/>
                          <a:pt x="180610" y="206873"/>
                          <a:pt x="184325" y="199443"/>
                        </a:cubicBezTo>
                        <a:cubicBezTo>
                          <a:pt x="185947" y="196199"/>
                          <a:pt x="188349" y="193408"/>
                          <a:pt x="190361" y="190390"/>
                        </a:cubicBezTo>
                        <a:cubicBezTo>
                          <a:pt x="195064" y="176280"/>
                          <a:pt x="195090" y="180702"/>
                          <a:pt x="190361" y="160212"/>
                        </a:cubicBezTo>
                        <a:cubicBezTo>
                          <a:pt x="188930" y="154013"/>
                          <a:pt x="189618" y="145634"/>
                          <a:pt x="184325" y="142105"/>
                        </a:cubicBezTo>
                        <a:lnTo>
                          <a:pt x="175272" y="136069"/>
                        </a:lnTo>
                        <a:cubicBezTo>
                          <a:pt x="168475" y="115681"/>
                          <a:pt x="177901" y="137782"/>
                          <a:pt x="163200" y="120980"/>
                        </a:cubicBezTo>
                        <a:cubicBezTo>
                          <a:pt x="158423" y="115521"/>
                          <a:pt x="155153" y="108909"/>
                          <a:pt x="151129" y="102873"/>
                        </a:cubicBezTo>
                        <a:cubicBezTo>
                          <a:pt x="149117" y="99855"/>
                          <a:pt x="147659" y="96384"/>
                          <a:pt x="145094" y="93819"/>
                        </a:cubicBezTo>
                        <a:lnTo>
                          <a:pt x="136040" y="84766"/>
                        </a:lnTo>
                        <a:cubicBezTo>
                          <a:pt x="135034" y="81748"/>
                          <a:pt x="133859" y="78782"/>
                          <a:pt x="133022" y="75713"/>
                        </a:cubicBezTo>
                        <a:cubicBezTo>
                          <a:pt x="130839" y="67710"/>
                          <a:pt x="129610" y="59440"/>
                          <a:pt x="126987" y="51570"/>
                        </a:cubicBezTo>
                        <a:cubicBezTo>
                          <a:pt x="124975" y="45534"/>
                          <a:pt x="125450" y="37961"/>
                          <a:pt x="120951" y="33463"/>
                        </a:cubicBezTo>
                        <a:lnTo>
                          <a:pt x="111897" y="24410"/>
                        </a:lnTo>
                        <a:cubicBezTo>
                          <a:pt x="108169" y="13222"/>
                          <a:pt x="99324" y="2279"/>
                          <a:pt x="93791" y="2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4" name="フリーフォーム 313"/>
                  <p:cNvSpPr/>
                  <p:nvPr/>
                </p:nvSpPr>
                <p:spPr>
                  <a:xfrm>
                    <a:off x="5701256" y="2991026"/>
                    <a:ext cx="66421" cy="94575"/>
                  </a:xfrm>
                  <a:custGeom>
                    <a:avLst/>
                    <a:gdLst>
                      <a:gd name="connsiteX0" fmla="*/ 42250 w 66421"/>
                      <a:gd name="connsiteY0" fmla="*/ 4040 h 94575"/>
                      <a:gd name="connsiteX1" fmla="*/ 27160 w 66421"/>
                      <a:gd name="connsiteY1" fmla="*/ 7058 h 94575"/>
                      <a:gd name="connsiteX2" fmla="*/ 9054 w 66421"/>
                      <a:gd name="connsiteY2" fmla="*/ 13094 h 94575"/>
                      <a:gd name="connsiteX3" fmla="*/ 6036 w 66421"/>
                      <a:gd name="connsiteY3" fmla="*/ 22147 h 94575"/>
                      <a:gd name="connsiteX4" fmla="*/ 0 w 66421"/>
                      <a:gd name="connsiteY4" fmla="*/ 31201 h 94575"/>
                      <a:gd name="connsiteX5" fmla="*/ 18107 w 66421"/>
                      <a:gd name="connsiteY5" fmla="*/ 67415 h 94575"/>
                      <a:gd name="connsiteX6" fmla="*/ 21125 w 66421"/>
                      <a:gd name="connsiteY6" fmla="*/ 76468 h 94575"/>
                      <a:gd name="connsiteX7" fmla="*/ 24143 w 66421"/>
                      <a:gd name="connsiteY7" fmla="*/ 91557 h 94575"/>
                      <a:gd name="connsiteX8" fmla="*/ 33196 w 66421"/>
                      <a:gd name="connsiteY8" fmla="*/ 94575 h 94575"/>
                      <a:gd name="connsiteX9" fmla="*/ 51303 w 66421"/>
                      <a:gd name="connsiteY9" fmla="*/ 82504 h 94575"/>
                      <a:gd name="connsiteX10" fmla="*/ 60357 w 66421"/>
                      <a:gd name="connsiteY10" fmla="*/ 76468 h 94575"/>
                      <a:gd name="connsiteX11" fmla="*/ 66392 w 66421"/>
                      <a:gd name="connsiteY11" fmla="*/ 67415 h 94575"/>
                      <a:gd name="connsiteX12" fmla="*/ 42250 w 66421"/>
                      <a:gd name="connsiteY12" fmla="*/ 4040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21" h="94575">
                        <a:moveTo>
                          <a:pt x="42250" y="4040"/>
                        </a:moveTo>
                        <a:cubicBezTo>
                          <a:pt x="35711" y="-6020"/>
                          <a:pt x="32109" y="5708"/>
                          <a:pt x="27160" y="7058"/>
                        </a:cubicBezTo>
                        <a:cubicBezTo>
                          <a:pt x="21022" y="8732"/>
                          <a:pt x="9054" y="13094"/>
                          <a:pt x="9054" y="13094"/>
                        </a:cubicBezTo>
                        <a:cubicBezTo>
                          <a:pt x="8048" y="16112"/>
                          <a:pt x="7459" y="19302"/>
                          <a:pt x="6036" y="22147"/>
                        </a:cubicBezTo>
                        <a:cubicBezTo>
                          <a:pt x="4414" y="25391"/>
                          <a:pt x="0" y="27574"/>
                          <a:pt x="0" y="31201"/>
                        </a:cubicBezTo>
                        <a:cubicBezTo>
                          <a:pt x="0" y="51721"/>
                          <a:pt x="12004" y="49109"/>
                          <a:pt x="18107" y="67415"/>
                        </a:cubicBezTo>
                        <a:cubicBezTo>
                          <a:pt x="19113" y="70433"/>
                          <a:pt x="20353" y="73382"/>
                          <a:pt x="21125" y="76468"/>
                        </a:cubicBezTo>
                        <a:cubicBezTo>
                          <a:pt x="22369" y="81444"/>
                          <a:pt x="21298" y="87289"/>
                          <a:pt x="24143" y="91557"/>
                        </a:cubicBezTo>
                        <a:cubicBezTo>
                          <a:pt x="25907" y="94204"/>
                          <a:pt x="30178" y="93569"/>
                          <a:pt x="33196" y="94575"/>
                        </a:cubicBezTo>
                        <a:lnTo>
                          <a:pt x="51303" y="82504"/>
                        </a:lnTo>
                        <a:lnTo>
                          <a:pt x="60357" y="76468"/>
                        </a:lnTo>
                        <a:cubicBezTo>
                          <a:pt x="62369" y="73450"/>
                          <a:pt x="66220" y="71038"/>
                          <a:pt x="66392" y="67415"/>
                        </a:cubicBezTo>
                        <a:cubicBezTo>
                          <a:pt x="67254" y="49301"/>
                          <a:pt x="48789" y="14100"/>
                          <a:pt x="42250" y="4040"/>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5" name="フリーフォーム 314"/>
                  <p:cNvSpPr/>
                  <p:nvPr/>
                </p:nvSpPr>
                <p:spPr>
                  <a:xfrm>
                    <a:off x="5653350" y="3033103"/>
                    <a:ext cx="72360" cy="127944"/>
                  </a:xfrm>
                  <a:custGeom>
                    <a:avLst/>
                    <a:gdLst>
                      <a:gd name="connsiteX0" fmla="*/ 38853 w 72360"/>
                      <a:gd name="connsiteY0" fmla="*/ 1195 h 127944"/>
                      <a:gd name="connsiteX1" fmla="*/ 23764 w 72360"/>
                      <a:gd name="connsiteY1" fmla="*/ 7231 h 127944"/>
                      <a:gd name="connsiteX2" fmla="*/ 14710 w 72360"/>
                      <a:gd name="connsiteY2" fmla="*/ 16284 h 127944"/>
                      <a:gd name="connsiteX3" fmla="*/ 5657 w 72360"/>
                      <a:gd name="connsiteY3" fmla="*/ 22320 h 127944"/>
                      <a:gd name="connsiteX4" fmla="*/ 5657 w 72360"/>
                      <a:gd name="connsiteY4" fmla="*/ 97765 h 127944"/>
                      <a:gd name="connsiteX5" fmla="*/ 8674 w 72360"/>
                      <a:gd name="connsiteY5" fmla="*/ 109837 h 127944"/>
                      <a:gd name="connsiteX6" fmla="*/ 14710 w 72360"/>
                      <a:gd name="connsiteY6" fmla="*/ 127944 h 127944"/>
                      <a:gd name="connsiteX7" fmla="*/ 35835 w 72360"/>
                      <a:gd name="connsiteY7" fmla="*/ 106819 h 127944"/>
                      <a:gd name="connsiteX8" fmla="*/ 50924 w 72360"/>
                      <a:gd name="connsiteY8" fmla="*/ 91730 h 127944"/>
                      <a:gd name="connsiteX9" fmla="*/ 56960 w 72360"/>
                      <a:gd name="connsiteY9" fmla="*/ 82676 h 127944"/>
                      <a:gd name="connsiteX10" fmla="*/ 66013 w 72360"/>
                      <a:gd name="connsiteY10" fmla="*/ 73623 h 127944"/>
                      <a:gd name="connsiteX11" fmla="*/ 69031 w 72360"/>
                      <a:gd name="connsiteY11" fmla="*/ 31373 h 127944"/>
                      <a:gd name="connsiteX12" fmla="*/ 38853 w 72360"/>
                      <a:gd name="connsiteY12" fmla="*/ 1195 h 12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60" h="127944">
                        <a:moveTo>
                          <a:pt x="38853" y="1195"/>
                        </a:moveTo>
                        <a:cubicBezTo>
                          <a:pt x="31309" y="-2829"/>
                          <a:pt x="28358" y="4360"/>
                          <a:pt x="23764" y="7231"/>
                        </a:cubicBezTo>
                        <a:cubicBezTo>
                          <a:pt x="20145" y="9493"/>
                          <a:pt x="17989" y="13552"/>
                          <a:pt x="14710" y="16284"/>
                        </a:cubicBezTo>
                        <a:cubicBezTo>
                          <a:pt x="11924" y="18606"/>
                          <a:pt x="8675" y="20308"/>
                          <a:pt x="5657" y="22320"/>
                        </a:cubicBezTo>
                        <a:cubicBezTo>
                          <a:pt x="-4112" y="51624"/>
                          <a:pt x="716" y="33529"/>
                          <a:pt x="5657" y="97765"/>
                        </a:cubicBezTo>
                        <a:cubicBezTo>
                          <a:pt x="5975" y="101901"/>
                          <a:pt x="7482" y="105864"/>
                          <a:pt x="8674" y="109837"/>
                        </a:cubicBezTo>
                        <a:cubicBezTo>
                          <a:pt x="10502" y="115931"/>
                          <a:pt x="14710" y="127944"/>
                          <a:pt x="14710" y="127944"/>
                        </a:cubicBezTo>
                        <a:cubicBezTo>
                          <a:pt x="28546" y="107190"/>
                          <a:pt x="19899" y="112131"/>
                          <a:pt x="35835" y="106819"/>
                        </a:cubicBezTo>
                        <a:cubicBezTo>
                          <a:pt x="51926" y="82679"/>
                          <a:pt x="30808" y="111845"/>
                          <a:pt x="50924" y="91730"/>
                        </a:cubicBezTo>
                        <a:cubicBezTo>
                          <a:pt x="53489" y="89165"/>
                          <a:pt x="54638" y="85462"/>
                          <a:pt x="56960" y="82676"/>
                        </a:cubicBezTo>
                        <a:cubicBezTo>
                          <a:pt x="59692" y="79398"/>
                          <a:pt x="62995" y="76641"/>
                          <a:pt x="66013" y="73623"/>
                        </a:cubicBezTo>
                        <a:cubicBezTo>
                          <a:pt x="73658" y="50689"/>
                          <a:pt x="74057" y="58174"/>
                          <a:pt x="69031" y="31373"/>
                        </a:cubicBezTo>
                        <a:cubicBezTo>
                          <a:pt x="64613" y="7814"/>
                          <a:pt x="46397" y="5219"/>
                          <a:pt x="38853" y="1195"/>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6" name="フリーフォーム 315"/>
                  <p:cNvSpPr/>
                  <p:nvPr/>
                </p:nvSpPr>
                <p:spPr>
                  <a:xfrm>
                    <a:off x="5722381" y="3052405"/>
                    <a:ext cx="132784" cy="383263"/>
                  </a:xfrm>
                  <a:custGeom>
                    <a:avLst/>
                    <a:gdLst>
                      <a:gd name="connsiteX0" fmla="*/ 0 w 132784"/>
                      <a:gd name="connsiteY0" fmla="*/ 24143 h 383263"/>
                      <a:gd name="connsiteX1" fmla="*/ 12071 w 132784"/>
                      <a:gd name="connsiteY1" fmla="*/ 66392 h 383263"/>
                      <a:gd name="connsiteX2" fmla="*/ 15089 w 132784"/>
                      <a:gd name="connsiteY2" fmla="*/ 75445 h 383263"/>
                      <a:gd name="connsiteX3" fmla="*/ 18107 w 132784"/>
                      <a:gd name="connsiteY3" fmla="*/ 90535 h 383263"/>
                      <a:gd name="connsiteX4" fmla="*/ 21125 w 132784"/>
                      <a:gd name="connsiteY4" fmla="*/ 117695 h 383263"/>
                      <a:gd name="connsiteX5" fmla="*/ 21125 w 132784"/>
                      <a:gd name="connsiteY5" fmla="*/ 298764 h 383263"/>
                      <a:gd name="connsiteX6" fmla="*/ 30178 w 132784"/>
                      <a:gd name="connsiteY6" fmla="*/ 331960 h 383263"/>
                      <a:gd name="connsiteX7" fmla="*/ 33196 w 132784"/>
                      <a:gd name="connsiteY7" fmla="*/ 344032 h 383263"/>
                      <a:gd name="connsiteX8" fmla="*/ 39232 w 132784"/>
                      <a:gd name="connsiteY8" fmla="*/ 362139 h 383263"/>
                      <a:gd name="connsiteX9" fmla="*/ 42249 w 132784"/>
                      <a:gd name="connsiteY9" fmla="*/ 371192 h 383263"/>
                      <a:gd name="connsiteX10" fmla="*/ 45267 w 132784"/>
                      <a:gd name="connsiteY10" fmla="*/ 383263 h 383263"/>
                      <a:gd name="connsiteX11" fmla="*/ 48285 w 132784"/>
                      <a:gd name="connsiteY11" fmla="*/ 350067 h 383263"/>
                      <a:gd name="connsiteX12" fmla="*/ 54321 w 132784"/>
                      <a:gd name="connsiteY12" fmla="*/ 341014 h 383263"/>
                      <a:gd name="connsiteX13" fmla="*/ 66392 w 132784"/>
                      <a:gd name="connsiteY13" fmla="*/ 313853 h 383263"/>
                      <a:gd name="connsiteX14" fmla="*/ 72428 w 132784"/>
                      <a:gd name="connsiteY14" fmla="*/ 292729 h 383263"/>
                      <a:gd name="connsiteX15" fmla="*/ 81481 w 132784"/>
                      <a:gd name="connsiteY15" fmla="*/ 262550 h 383263"/>
                      <a:gd name="connsiteX16" fmla="*/ 84499 w 132784"/>
                      <a:gd name="connsiteY16" fmla="*/ 253497 h 383263"/>
                      <a:gd name="connsiteX17" fmla="*/ 90535 w 132784"/>
                      <a:gd name="connsiteY17" fmla="*/ 244444 h 383263"/>
                      <a:gd name="connsiteX18" fmla="*/ 93552 w 132784"/>
                      <a:gd name="connsiteY18" fmla="*/ 235390 h 383263"/>
                      <a:gd name="connsiteX19" fmla="*/ 105624 w 132784"/>
                      <a:gd name="connsiteY19" fmla="*/ 217283 h 383263"/>
                      <a:gd name="connsiteX20" fmla="*/ 111659 w 132784"/>
                      <a:gd name="connsiteY20" fmla="*/ 208230 h 383263"/>
                      <a:gd name="connsiteX21" fmla="*/ 117695 w 132784"/>
                      <a:gd name="connsiteY21" fmla="*/ 199176 h 383263"/>
                      <a:gd name="connsiteX22" fmla="*/ 120713 w 132784"/>
                      <a:gd name="connsiteY22" fmla="*/ 190123 h 383263"/>
                      <a:gd name="connsiteX23" fmla="*/ 132784 w 132784"/>
                      <a:gd name="connsiteY23" fmla="*/ 172016 h 383263"/>
                      <a:gd name="connsiteX24" fmla="*/ 126748 w 132784"/>
                      <a:gd name="connsiteY24" fmla="*/ 126748 h 383263"/>
                      <a:gd name="connsiteX25" fmla="*/ 120713 w 132784"/>
                      <a:gd name="connsiteY25" fmla="*/ 117695 h 383263"/>
                      <a:gd name="connsiteX26" fmla="*/ 111659 w 132784"/>
                      <a:gd name="connsiteY26" fmla="*/ 108642 h 383263"/>
                      <a:gd name="connsiteX27" fmla="*/ 108641 w 132784"/>
                      <a:gd name="connsiteY27" fmla="*/ 99588 h 383263"/>
                      <a:gd name="connsiteX28" fmla="*/ 96570 w 132784"/>
                      <a:gd name="connsiteY28" fmla="*/ 81481 h 383263"/>
                      <a:gd name="connsiteX29" fmla="*/ 87517 w 132784"/>
                      <a:gd name="connsiteY29" fmla="*/ 63374 h 383263"/>
                      <a:gd name="connsiteX30" fmla="*/ 81481 w 132784"/>
                      <a:gd name="connsiteY30" fmla="*/ 45267 h 383263"/>
                      <a:gd name="connsiteX31" fmla="*/ 69410 w 132784"/>
                      <a:gd name="connsiteY31" fmla="*/ 27160 h 383263"/>
                      <a:gd name="connsiteX32" fmla="*/ 66392 w 132784"/>
                      <a:gd name="connsiteY32" fmla="*/ 18107 h 383263"/>
                      <a:gd name="connsiteX33" fmla="*/ 57338 w 132784"/>
                      <a:gd name="connsiteY33" fmla="*/ 0 h 383263"/>
                      <a:gd name="connsiteX34" fmla="*/ 30178 w 132784"/>
                      <a:gd name="connsiteY34" fmla="*/ 12071 h 383263"/>
                      <a:gd name="connsiteX35" fmla="*/ 0 w 132784"/>
                      <a:gd name="connsiteY35" fmla="*/ 24143 h 38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784" h="383263">
                        <a:moveTo>
                          <a:pt x="0" y="24143"/>
                        </a:moveTo>
                        <a:cubicBezTo>
                          <a:pt x="15374" y="49767"/>
                          <a:pt x="5867" y="29172"/>
                          <a:pt x="12071" y="66392"/>
                        </a:cubicBezTo>
                        <a:cubicBezTo>
                          <a:pt x="12594" y="69530"/>
                          <a:pt x="14317" y="72359"/>
                          <a:pt x="15089" y="75445"/>
                        </a:cubicBezTo>
                        <a:cubicBezTo>
                          <a:pt x="16333" y="80421"/>
                          <a:pt x="17382" y="85457"/>
                          <a:pt x="18107" y="90535"/>
                        </a:cubicBezTo>
                        <a:cubicBezTo>
                          <a:pt x="19395" y="99552"/>
                          <a:pt x="20119" y="108642"/>
                          <a:pt x="21125" y="117695"/>
                        </a:cubicBezTo>
                        <a:cubicBezTo>
                          <a:pt x="18627" y="205136"/>
                          <a:pt x="15814" y="219095"/>
                          <a:pt x="21125" y="298764"/>
                        </a:cubicBezTo>
                        <a:cubicBezTo>
                          <a:pt x="22074" y="313007"/>
                          <a:pt x="26632" y="317775"/>
                          <a:pt x="30178" y="331960"/>
                        </a:cubicBezTo>
                        <a:cubicBezTo>
                          <a:pt x="31184" y="335984"/>
                          <a:pt x="32004" y="340059"/>
                          <a:pt x="33196" y="344032"/>
                        </a:cubicBezTo>
                        <a:cubicBezTo>
                          <a:pt x="35024" y="350126"/>
                          <a:pt x="37220" y="356103"/>
                          <a:pt x="39232" y="362139"/>
                        </a:cubicBezTo>
                        <a:cubicBezTo>
                          <a:pt x="40238" y="365157"/>
                          <a:pt x="41477" y="368106"/>
                          <a:pt x="42249" y="371192"/>
                        </a:cubicBezTo>
                        <a:lnTo>
                          <a:pt x="45267" y="383263"/>
                        </a:lnTo>
                        <a:cubicBezTo>
                          <a:pt x="46273" y="372198"/>
                          <a:pt x="45957" y="360931"/>
                          <a:pt x="48285" y="350067"/>
                        </a:cubicBezTo>
                        <a:cubicBezTo>
                          <a:pt x="49045" y="346521"/>
                          <a:pt x="52848" y="344328"/>
                          <a:pt x="54321" y="341014"/>
                        </a:cubicBezTo>
                        <a:cubicBezTo>
                          <a:pt x="68688" y="308689"/>
                          <a:pt x="52731" y="334345"/>
                          <a:pt x="66392" y="313853"/>
                        </a:cubicBezTo>
                        <a:cubicBezTo>
                          <a:pt x="75844" y="276049"/>
                          <a:pt x="63756" y="323086"/>
                          <a:pt x="72428" y="292729"/>
                        </a:cubicBezTo>
                        <a:cubicBezTo>
                          <a:pt x="81549" y="260801"/>
                          <a:pt x="67136" y="305581"/>
                          <a:pt x="81481" y="262550"/>
                        </a:cubicBezTo>
                        <a:cubicBezTo>
                          <a:pt x="82487" y="259532"/>
                          <a:pt x="82734" y="256144"/>
                          <a:pt x="84499" y="253497"/>
                        </a:cubicBezTo>
                        <a:lnTo>
                          <a:pt x="90535" y="244444"/>
                        </a:lnTo>
                        <a:cubicBezTo>
                          <a:pt x="91541" y="241426"/>
                          <a:pt x="92007" y="238171"/>
                          <a:pt x="93552" y="235390"/>
                        </a:cubicBezTo>
                        <a:cubicBezTo>
                          <a:pt x="97075" y="229049"/>
                          <a:pt x="101600" y="223319"/>
                          <a:pt x="105624" y="217283"/>
                        </a:cubicBezTo>
                        <a:lnTo>
                          <a:pt x="111659" y="208230"/>
                        </a:lnTo>
                        <a:cubicBezTo>
                          <a:pt x="113671" y="205212"/>
                          <a:pt x="116548" y="202617"/>
                          <a:pt x="117695" y="199176"/>
                        </a:cubicBezTo>
                        <a:cubicBezTo>
                          <a:pt x="118701" y="196158"/>
                          <a:pt x="119168" y="192904"/>
                          <a:pt x="120713" y="190123"/>
                        </a:cubicBezTo>
                        <a:cubicBezTo>
                          <a:pt x="124236" y="183782"/>
                          <a:pt x="132784" y="172016"/>
                          <a:pt x="132784" y="172016"/>
                        </a:cubicBezTo>
                        <a:cubicBezTo>
                          <a:pt x="132109" y="163921"/>
                          <a:pt x="132912" y="139076"/>
                          <a:pt x="126748" y="126748"/>
                        </a:cubicBezTo>
                        <a:cubicBezTo>
                          <a:pt x="125126" y="123504"/>
                          <a:pt x="123035" y="120481"/>
                          <a:pt x="120713" y="117695"/>
                        </a:cubicBezTo>
                        <a:cubicBezTo>
                          <a:pt x="117981" y="114416"/>
                          <a:pt x="114677" y="111660"/>
                          <a:pt x="111659" y="108642"/>
                        </a:cubicBezTo>
                        <a:cubicBezTo>
                          <a:pt x="110653" y="105624"/>
                          <a:pt x="110186" y="102369"/>
                          <a:pt x="108641" y="99588"/>
                        </a:cubicBezTo>
                        <a:cubicBezTo>
                          <a:pt x="105118" y="93247"/>
                          <a:pt x="98864" y="88363"/>
                          <a:pt x="96570" y="81481"/>
                        </a:cubicBezTo>
                        <a:cubicBezTo>
                          <a:pt x="85562" y="48461"/>
                          <a:pt x="103119" y="98479"/>
                          <a:pt x="87517" y="63374"/>
                        </a:cubicBezTo>
                        <a:cubicBezTo>
                          <a:pt x="84933" y="57560"/>
                          <a:pt x="85010" y="50561"/>
                          <a:pt x="81481" y="45267"/>
                        </a:cubicBezTo>
                        <a:cubicBezTo>
                          <a:pt x="77457" y="39231"/>
                          <a:pt x="71704" y="34042"/>
                          <a:pt x="69410" y="27160"/>
                        </a:cubicBezTo>
                        <a:cubicBezTo>
                          <a:pt x="68404" y="24142"/>
                          <a:pt x="67815" y="20952"/>
                          <a:pt x="66392" y="18107"/>
                        </a:cubicBezTo>
                        <a:cubicBezTo>
                          <a:pt x="54691" y="-5293"/>
                          <a:pt x="64924" y="22754"/>
                          <a:pt x="57338" y="0"/>
                        </a:cubicBezTo>
                        <a:cubicBezTo>
                          <a:pt x="48377" y="2987"/>
                          <a:pt x="37350" y="4900"/>
                          <a:pt x="30178" y="12071"/>
                        </a:cubicBezTo>
                        <a:lnTo>
                          <a:pt x="0" y="2414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7" name="フリーフォーム 316"/>
                  <p:cNvSpPr/>
                  <p:nvPr/>
                </p:nvSpPr>
                <p:spPr>
                  <a:xfrm>
                    <a:off x="5668060" y="3085601"/>
                    <a:ext cx="96570" cy="707209"/>
                  </a:xfrm>
                  <a:custGeom>
                    <a:avLst/>
                    <a:gdLst>
                      <a:gd name="connsiteX0" fmla="*/ 3018 w 96570"/>
                      <a:gd name="connsiteY0" fmla="*/ 69410 h 707209"/>
                      <a:gd name="connsiteX1" fmla="*/ 6036 w 96570"/>
                      <a:gd name="connsiteY1" fmla="*/ 165980 h 707209"/>
                      <a:gd name="connsiteX2" fmla="*/ 3018 w 96570"/>
                      <a:gd name="connsiteY2" fmla="*/ 362139 h 707209"/>
                      <a:gd name="connsiteX3" fmla="*/ 0 w 96570"/>
                      <a:gd name="connsiteY3" fmla="*/ 404388 h 707209"/>
                      <a:gd name="connsiteX4" fmla="*/ 3018 w 96570"/>
                      <a:gd name="connsiteY4" fmla="*/ 497941 h 707209"/>
                      <a:gd name="connsiteX5" fmla="*/ 6036 w 96570"/>
                      <a:gd name="connsiteY5" fmla="*/ 706170 h 707209"/>
                      <a:gd name="connsiteX6" fmla="*/ 9054 w 96570"/>
                      <a:gd name="connsiteY6" fmla="*/ 691081 h 707209"/>
                      <a:gd name="connsiteX7" fmla="*/ 12071 w 96570"/>
                      <a:gd name="connsiteY7" fmla="*/ 682028 h 707209"/>
                      <a:gd name="connsiteX8" fmla="*/ 18107 w 96570"/>
                      <a:gd name="connsiteY8" fmla="*/ 645814 h 707209"/>
                      <a:gd name="connsiteX9" fmla="*/ 24143 w 96570"/>
                      <a:gd name="connsiteY9" fmla="*/ 603564 h 707209"/>
                      <a:gd name="connsiteX10" fmla="*/ 33196 w 96570"/>
                      <a:gd name="connsiteY10" fmla="*/ 543208 h 707209"/>
                      <a:gd name="connsiteX11" fmla="*/ 36214 w 96570"/>
                      <a:gd name="connsiteY11" fmla="*/ 534154 h 707209"/>
                      <a:gd name="connsiteX12" fmla="*/ 39232 w 96570"/>
                      <a:gd name="connsiteY12" fmla="*/ 522083 h 707209"/>
                      <a:gd name="connsiteX13" fmla="*/ 45267 w 96570"/>
                      <a:gd name="connsiteY13" fmla="*/ 476816 h 707209"/>
                      <a:gd name="connsiteX14" fmla="*/ 48285 w 96570"/>
                      <a:gd name="connsiteY14" fmla="*/ 467762 h 707209"/>
                      <a:gd name="connsiteX15" fmla="*/ 54321 w 96570"/>
                      <a:gd name="connsiteY15" fmla="*/ 446638 h 707209"/>
                      <a:gd name="connsiteX16" fmla="*/ 63374 w 96570"/>
                      <a:gd name="connsiteY16" fmla="*/ 440602 h 707209"/>
                      <a:gd name="connsiteX17" fmla="*/ 75446 w 96570"/>
                      <a:gd name="connsiteY17" fmla="*/ 425513 h 707209"/>
                      <a:gd name="connsiteX18" fmla="*/ 81481 w 96570"/>
                      <a:gd name="connsiteY18" fmla="*/ 407406 h 707209"/>
                      <a:gd name="connsiteX19" fmla="*/ 90535 w 96570"/>
                      <a:gd name="connsiteY19" fmla="*/ 386281 h 707209"/>
                      <a:gd name="connsiteX20" fmla="*/ 96570 w 96570"/>
                      <a:gd name="connsiteY20" fmla="*/ 356103 h 707209"/>
                      <a:gd name="connsiteX21" fmla="*/ 90535 w 96570"/>
                      <a:gd name="connsiteY21" fmla="*/ 304800 h 707209"/>
                      <a:gd name="connsiteX22" fmla="*/ 84499 w 96570"/>
                      <a:gd name="connsiteY22" fmla="*/ 286693 h 707209"/>
                      <a:gd name="connsiteX23" fmla="*/ 78463 w 96570"/>
                      <a:gd name="connsiteY23" fmla="*/ 268586 h 707209"/>
                      <a:gd name="connsiteX24" fmla="*/ 75446 w 96570"/>
                      <a:gd name="connsiteY24" fmla="*/ 259533 h 707209"/>
                      <a:gd name="connsiteX25" fmla="*/ 72428 w 96570"/>
                      <a:gd name="connsiteY25" fmla="*/ 45267 h 707209"/>
                      <a:gd name="connsiteX26" fmla="*/ 66392 w 96570"/>
                      <a:gd name="connsiteY26" fmla="*/ 18107 h 707209"/>
                      <a:gd name="connsiteX27" fmla="*/ 60356 w 96570"/>
                      <a:gd name="connsiteY27" fmla="*/ 0 h 707209"/>
                      <a:gd name="connsiteX28" fmla="*/ 51303 w 96570"/>
                      <a:gd name="connsiteY28" fmla="*/ 9053 h 707209"/>
                      <a:gd name="connsiteX29" fmla="*/ 33196 w 96570"/>
                      <a:gd name="connsiteY29" fmla="*/ 21125 h 707209"/>
                      <a:gd name="connsiteX30" fmla="*/ 3018 w 96570"/>
                      <a:gd name="connsiteY30" fmla="*/ 69410 h 70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570" h="707209">
                        <a:moveTo>
                          <a:pt x="3018" y="69410"/>
                        </a:moveTo>
                        <a:cubicBezTo>
                          <a:pt x="13399" y="121311"/>
                          <a:pt x="9520" y="89340"/>
                          <a:pt x="6036" y="165980"/>
                        </a:cubicBezTo>
                        <a:cubicBezTo>
                          <a:pt x="5030" y="231366"/>
                          <a:pt x="4673" y="296766"/>
                          <a:pt x="3018" y="362139"/>
                        </a:cubicBezTo>
                        <a:cubicBezTo>
                          <a:pt x="2661" y="376253"/>
                          <a:pt x="0" y="390269"/>
                          <a:pt x="0" y="404388"/>
                        </a:cubicBezTo>
                        <a:cubicBezTo>
                          <a:pt x="0" y="435589"/>
                          <a:pt x="2012" y="466757"/>
                          <a:pt x="3018" y="497941"/>
                        </a:cubicBezTo>
                        <a:cubicBezTo>
                          <a:pt x="4024" y="567351"/>
                          <a:pt x="3868" y="636787"/>
                          <a:pt x="6036" y="706170"/>
                        </a:cubicBezTo>
                        <a:cubicBezTo>
                          <a:pt x="6196" y="711297"/>
                          <a:pt x="7810" y="696057"/>
                          <a:pt x="9054" y="691081"/>
                        </a:cubicBezTo>
                        <a:cubicBezTo>
                          <a:pt x="9825" y="687995"/>
                          <a:pt x="11447" y="685147"/>
                          <a:pt x="12071" y="682028"/>
                        </a:cubicBezTo>
                        <a:cubicBezTo>
                          <a:pt x="14471" y="670028"/>
                          <a:pt x="16756" y="657977"/>
                          <a:pt x="18107" y="645814"/>
                        </a:cubicBezTo>
                        <a:cubicBezTo>
                          <a:pt x="26816" y="567435"/>
                          <a:pt x="16453" y="653555"/>
                          <a:pt x="24143" y="603564"/>
                        </a:cubicBezTo>
                        <a:cubicBezTo>
                          <a:pt x="27233" y="583480"/>
                          <a:pt x="28249" y="562994"/>
                          <a:pt x="33196" y="543208"/>
                        </a:cubicBezTo>
                        <a:cubicBezTo>
                          <a:pt x="33968" y="540122"/>
                          <a:pt x="35340" y="537213"/>
                          <a:pt x="36214" y="534154"/>
                        </a:cubicBezTo>
                        <a:cubicBezTo>
                          <a:pt x="37353" y="530166"/>
                          <a:pt x="38226" y="526107"/>
                          <a:pt x="39232" y="522083"/>
                        </a:cubicBezTo>
                        <a:cubicBezTo>
                          <a:pt x="40684" y="509020"/>
                          <a:pt x="42259" y="490353"/>
                          <a:pt x="45267" y="476816"/>
                        </a:cubicBezTo>
                        <a:cubicBezTo>
                          <a:pt x="45957" y="473710"/>
                          <a:pt x="47411" y="470821"/>
                          <a:pt x="48285" y="467762"/>
                        </a:cubicBezTo>
                        <a:cubicBezTo>
                          <a:pt x="48526" y="466918"/>
                          <a:pt x="52713" y="448648"/>
                          <a:pt x="54321" y="446638"/>
                        </a:cubicBezTo>
                        <a:cubicBezTo>
                          <a:pt x="56587" y="443806"/>
                          <a:pt x="60356" y="442614"/>
                          <a:pt x="63374" y="440602"/>
                        </a:cubicBezTo>
                        <a:cubicBezTo>
                          <a:pt x="74381" y="407580"/>
                          <a:pt x="55944" y="456716"/>
                          <a:pt x="75446" y="425513"/>
                        </a:cubicBezTo>
                        <a:cubicBezTo>
                          <a:pt x="78818" y="420118"/>
                          <a:pt x="78636" y="413096"/>
                          <a:pt x="81481" y="407406"/>
                        </a:cubicBezTo>
                        <a:cubicBezTo>
                          <a:pt x="85351" y="399666"/>
                          <a:pt x="88632" y="394528"/>
                          <a:pt x="90535" y="386281"/>
                        </a:cubicBezTo>
                        <a:cubicBezTo>
                          <a:pt x="92842" y="376285"/>
                          <a:pt x="96570" y="356103"/>
                          <a:pt x="96570" y="356103"/>
                        </a:cubicBezTo>
                        <a:cubicBezTo>
                          <a:pt x="95164" y="339228"/>
                          <a:pt x="95066" y="321413"/>
                          <a:pt x="90535" y="304800"/>
                        </a:cubicBezTo>
                        <a:cubicBezTo>
                          <a:pt x="88861" y="298662"/>
                          <a:pt x="86511" y="292729"/>
                          <a:pt x="84499" y="286693"/>
                        </a:cubicBezTo>
                        <a:lnTo>
                          <a:pt x="78463" y="268586"/>
                        </a:lnTo>
                        <a:lnTo>
                          <a:pt x="75446" y="259533"/>
                        </a:lnTo>
                        <a:cubicBezTo>
                          <a:pt x="74440" y="188111"/>
                          <a:pt x="74307" y="116671"/>
                          <a:pt x="72428" y="45267"/>
                        </a:cubicBezTo>
                        <a:cubicBezTo>
                          <a:pt x="72345" y="42119"/>
                          <a:pt x="67623" y="22210"/>
                          <a:pt x="66392" y="18107"/>
                        </a:cubicBezTo>
                        <a:cubicBezTo>
                          <a:pt x="64564" y="12013"/>
                          <a:pt x="60356" y="0"/>
                          <a:pt x="60356" y="0"/>
                        </a:cubicBezTo>
                        <a:cubicBezTo>
                          <a:pt x="57338" y="3018"/>
                          <a:pt x="54672" y="6433"/>
                          <a:pt x="51303" y="9053"/>
                        </a:cubicBezTo>
                        <a:cubicBezTo>
                          <a:pt x="45577" y="13507"/>
                          <a:pt x="33196" y="21125"/>
                          <a:pt x="33196" y="21125"/>
                        </a:cubicBezTo>
                        <a:lnTo>
                          <a:pt x="3018" y="69410"/>
                        </a:lnTo>
                        <a:close/>
                      </a:path>
                    </a:pathLst>
                  </a:custGeom>
                  <a:gradFill>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8" name="フリーフォーム 317"/>
                  <p:cNvSpPr/>
                  <p:nvPr/>
                </p:nvSpPr>
                <p:spPr>
                  <a:xfrm>
                    <a:off x="5818951" y="2862282"/>
                    <a:ext cx="298765" cy="1116594"/>
                  </a:xfrm>
                  <a:custGeom>
                    <a:avLst/>
                    <a:gdLst>
                      <a:gd name="connsiteX0" fmla="*/ 268586 w 298765"/>
                      <a:gd name="connsiteY0" fmla="*/ 0 h 1116594"/>
                      <a:gd name="connsiteX1" fmla="*/ 256515 w 298765"/>
                      <a:gd name="connsiteY1" fmla="*/ 33196 h 1116594"/>
                      <a:gd name="connsiteX2" fmla="*/ 253497 w 298765"/>
                      <a:gd name="connsiteY2" fmla="*/ 42250 h 1116594"/>
                      <a:gd name="connsiteX3" fmla="*/ 250479 w 298765"/>
                      <a:gd name="connsiteY3" fmla="*/ 51303 h 1116594"/>
                      <a:gd name="connsiteX4" fmla="*/ 241426 w 298765"/>
                      <a:gd name="connsiteY4" fmla="*/ 81481 h 1116594"/>
                      <a:gd name="connsiteX5" fmla="*/ 235390 w 298765"/>
                      <a:gd name="connsiteY5" fmla="*/ 90535 h 1116594"/>
                      <a:gd name="connsiteX6" fmla="*/ 229355 w 298765"/>
                      <a:gd name="connsiteY6" fmla="*/ 108642 h 1116594"/>
                      <a:gd name="connsiteX7" fmla="*/ 226337 w 298765"/>
                      <a:gd name="connsiteY7" fmla="*/ 117695 h 1116594"/>
                      <a:gd name="connsiteX8" fmla="*/ 223319 w 298765"/>
                      <a:gd name="connsiteY8" fmla="*/ 126749 h 1116594"/>
                      <a:gd name="connsiteX9" fmla="*/ 220301 w 298765"/>
                      <a:gd name="connsiteY9" fmla="*/ 135802 h 1116594"/>
                      <a:gd name="connsiteX10" fmla="*/ 214265 w 298765"/>
                      <a:gd name="connsiteY10" fmla="*/ 159945 h 1116594"/>
                      <a:gd name="connsiteX11" fmla="*/ 211248 w 298765"/>
                      <a:gd name="connsiteY11" fmla="*/ 262551 h 1116594"/>
                      <a:gd name="connsiteX12" fmla="*/ 208230 w 298765"/>
                      <a:gd name="connsiteY12" fmla="*/ 271604 h 1116594"/>
                      <a:gd name="connsiteX13" fmla="*/ 199176 w 298765"/>
                      <a:gd name="connsiteY13" fmla="*/ 301782 h 1116594"/>
                      <a:gd name="connsiteX14" fmla="*/ 187105 w 298765"/>
                      <a:gd name="connsiteY14" fmla="*/ 319889 h 1116594"/>
                      <a:gd name="connsiteX15" fmla="*/ 181069 w 298765"/>
                      <a:gd name="connsiteY15" fmla="*/ 328943 h 1116594"/>
                      <a:gd name="connsiteX16" fmla="*/ 175034 w 298765"/>
                      <a:gd name="connsiteY16" fmla="*/ 347050 h 1116594"/>
                      <a:gd name="connsiteX17" fmla="*/ 168998 w 298765"/>
                      <a:gd name="connsiteY17" fmla="*/ 389299 h 1116594"/>
                      <a:gd name="connsiteX18" fmla="*/ 162963 w 298765"/>
                      <a:gd name="connsiteY18" fmla="*/ 407406 h 1116594"/>
                      <a:gd name="connsiteX19" fmla="*/ 159945 w 298765"/>
                      <a:gd name="connsiteY19" fmla="*/ 416460 h 1116594"/>
                      <a:gd name="connsiteX20" fmla="*/ 153909 w 298765"/>
                      <a:gd name="connsiteY20" fmla="*/ 425513 h 1116594"/>
                      <a:gd name="connsiteX21" fmla="*/ 135802 w 298765"/>
                      <a:gd name="connsiteY21" fmla="*/ 461727 h 1116594"/>
                      <a:gd name="connsiteX22" fmla="*/ 126749 w 298765"/>
                      <a:gd name="connsiteY22" fmla="*/ 467763 h 1116594"/>
                      <a:gd name="connsiteX23" fmla="*/ 123731 w 298765"/>
                      <a:gd name="connsiteY23" fmla="*/ 476816 h 1116594"/>
                      <a:gd name="connsiteX24" fmla="*/ 105624 w 298765"/>
                      <a:gd name="connsiteY24" fmla="*/ 488887 h 1116594"/>
                      <a:gd name="connsiteX25" fmla="*/ 99588 w 298765"/>
                      <a:gd name="connsiteY25" fmla="*/ 497941 h 1116594"/>
                      <a:gd name="connsiteX26" fmla="*/ 90535 w 298765"/>
                      <a:gd name="connsiteY26" fmla="*/ 503976 h 1116594"/>
                      <a:gd name="connsiteX27" fmla="*/ 87517 w 298765"/>
                      <a:gd name="connsiteY27" fmla="*/ 513030 h 1116594"/>
                      <a:gd name="connsiteX28" fmla="*/ 75446 w 298765"/>
                      <a:gd name="connsiteY28" fmla="*/ 531137 h 1116594"/>
                      <a:gd name="connsiteX29" fmla="*/ 66392 w 298765"/>
                      <a:gd name="connsiteY29" fmla="*/ 549244 h 1116594"/>
                      <a:gd name="connsiteX30" fmla="*/ 57339 w 298765"/>
                      <a:gd name="connsiteY30" fmla="*/ 555279 h 1116594"/>
                      <a:gd name="connsiteX31" fmla="*/ 48285 w 298765"/>
                      <a:gd name="connsiteY31" fmla="*/ 573386 h 1116594"/>
                      <a:gd name="connsiteX32" fmla="*/ 42250 w 298765"/>
                      <a:gd name="connsiteY32" fmla="*/ 582440 h 1116594"/>
                      <a:gd name="connsiteX33" fmla="*/ 36214 w 298765"/>
                      <a:gd name="connsiteY33" fmla="*/ 600547 h 1116594"/>
                      <a:gd name="connsiteX34" fmla="*/ 24143 w 298765"/>
                      <a:gd name="connsiteY34" fmla="*/ 618654 h 1116594"/>
                      <a:gd name="connsiteX35" fmla="*/ 15089 w 298765"/>
                      <a:gd name="connsiteY35" fmla="*/ 648832 h 1116594"/>
                      <a:gd name="connsiteX36" fmla="*/ 12071 w 298765"/>
                      <a:gd name="connsiteY36" fmla="*/ 669957 h 1116594"/>
                      <a:gd name="connsiteX37" fmla="*/ 9054 w 298765"/>
                      <a:gd name="connsiteY37" fmla="*/ 703153 h 1116594"/>
                      <a:gd name="connsiteX38" fmla="*/ 3018 w 298765"/>
                      <a:gd name="connsiteY38" fmla="*/ 721260 h 1116594"/>
                      <a:gd name="connsiteX39" fmla="*/ 0 w 298765"/>
                      <a:gd name="connsiteY39" fmla="*/ 739367 h 1116594"/>
                      <a:gd name="connsiteX40" fmla="*/ 6036 w 298765"/>
                      <a:gd name="connsiteY40" fmla="*/ 808776 h 1116594"/>
                      <a:gd name="connsiteX41" fmla="*/ 9054 w 298765"/>
                      <a:gd name="connsiteY41" fmla="*/ 817830 h 1116594"/>
                      <a:gd name="connsiteX42" fmla="*/ 12071 w 298765"/>
                      <a:gd name="connsiteY42" fmla="*/ 860079 h 1116594"/>
                      <a:gd name="connsiteX43" fmla="*/ 18107 w 298765"/>
                      <a:gd name="connsiteY43" fmla="*/ 899311 h 1116594"/>
                      <a:gd name="connsiteX44" fmla="*/ 21125 w 298765"/>
                      <a:gd name="connsiteY44" fmla="*/ 908365 h 1116594"/>
                      <a:gd name="connsiteX45" fmla="*/ 27161 w 298765"/>
                      <a:gd name="connsiteY45" fmla="*/ 941561 h 1116594"/>
                      <a:gd name="connsiteX46" fmla="*/ 36214 w 298765"/>
                      <a:gd name="connsiteY46" fmla="*/ 971739 h 1116594"/>
                      <a:gd name="connsiteX47" fmla="*/ 39232 w 298765"/>
                      <a:gd name="connsiteY47" fmla="*/ 980792 h 1116594"/>
                      <a:gd name="connsiteX48" fmla="*/ 42250 w 298765"/>
                      <a:gd name="connsiteY48" fmla="*/ 989846 h 1116594"/>
                      <a:gd name="connsiteX49" fmla="*/ 45267 w 298765"/>
                      <a:gd name="connsiteY49" fmla="*/ 1023042 h 1116594"/>
                      <a:gd name="connsiteX50" fmla="*/ 57339 w 298765"/>
                      <a:gd name="connsiteY50" fmla="*/ 1104523 h 1116594"/>
                      <a:gd name="connsiteX51" fmla="*/ 93553 w 298765"/>
                      <a:gd name="connsiteY51" fmla="*/ 1107541 h 1116594"/>
                      <a:gd name="connsiteX52" fmla="*/ 111660 w 298765"/>
                      <a:gd name="connsiteY52" fmla="*/ 1113576 h 1116594"/>
                      <a:gd name="connsiteX53" fmla="*/ 120713 w 298765"/>
                      <a:gd name="connsiteY53" fmla="*/ 1116594 h 1116594"/>
                      <a:gd name="connsiteX54" fmla="*/ 132784 w 298765"/>
                      <a:gd name="connsiteY54" fmla="*/ 1113576 h 1116594"/>
                      <a:gd name="connsiteX55" fmla="*/ 135802 w 298765"/>
                      <a:gd name="connsiteY55" fmla="*/ 1086416 h 1116594"/>
                      <a:gd name="connsiteX56" fmla="*/ 144856 w 298765"/>
                      <a:gd name="connsiteY56" fmla="*/ 1056238 h 1116594"/>
                      <a:gd name="connsiteX57" fmla="*/ 150891 w 298765"/>
                      <a:gd name="connsiteY57" fmla="*/ 1038131 h 1116594"/>
                      <a:gd name="connsiteX58" fmla="*/ 156927 w 298765"/>
                      <a:gd name="connsiteY58" fmla="*/ 1029077 h 1116594"/>
                      <a:gd name="connsiteX59" fmla="*/ 165980 w 298765"/>
                      <a:gd name="connsiteY59" fmla="*/ 998899 h 1116594"/>
                      <a:gd name="connsiteX60" fmla="*/ 168998 w 298765"/>
                      <a:gd name="connsiteY60" fmla="*/ 989846 h 1116594"/>
                      <a:gd name="connsiteX61" fmla="*/ 172016 w 298765"/>
                      <a:gd name="connsiteY61" fmla="*/ 980792 h 1116594"/>
                      <a:gd name="connsiteX62" fmla="*/ 178052 w 298765"/>
                      <a:gd name="connsiteY62" fmla="*/ 971739 h 1116594"/>
                      <a:gd name="connsiteX63" fmla="*/ 184087 w 298765"/>
                      <a:gd name="connsiteY63" fmla="*/ 953632 h 1116594"/>
                      <a:gd name="connsiteX64" fmla="*/ 190123 w 298765"/>
                      <a:gd name="connsiteY64" fmla="*/ 944578 h 1116594"/>
                      <a:gd name="connsiteX65" fmla="*/ 193141 w 298765"/>
                      <a:gd name="connsiteY65" fmla="*/ 935525 h 1116594"/>
                      <a:gd name="connsiteX66" fmla="*/ 208230 w 298765"/>
                      <a:gd name="connsiteY66" fmla="*/ 917418 h 1116594"/>
                      <a:gd name="connsiteX67" fmla="*/ 223319 w 298765"/>
                      <a:gd name="connsiteY67" fmla="*/ 890258 h 1116594"/>
                      <a:gd name="connsiteX68" fmla="*/ 241426 w 298765"/>
                      <a:gd name="connsiteY68" fmla="*/ 863097 h 1116594"/>
                      <a:gd name="connsiteX69" fmla="*/ 253497 w 298765"/>
                      <a:gd name="connsiteY69" fmla="*/ 844990 h 1116594"/>
                      <a:gd name="connsiteX70" fmla="*/ 259533 w 298765"/>
                      <a:gd name="connsiteY70" fmla="*/ 826883 h 1116594"/>
                      <a:gd name="connsiteX71" fmla="*/ 271604 w 298765"/>
                      <a:gd name="connsiteY71" fmla="*/ 799723 h 1116594"/>
                      <a:gd name="connsiteX72" fmla="*/ 274622 w 298765"/>
                      <a:gd name="connsiteY72" fmla="*/ 790669 h 1116594"/>
                      <a:gd name="connsiteX73" fmla="*/ 277640 w 298765"/>
                      <a:gd name="connsiteY73" fmla="*/ 781616 h 1116594"/>
                      <a:gd name="connsiteX74" fmla="*/ 280658 w 298765"/>
                      <a:gd name="connsiteY74" fmla="*/ 712206 h 1116594"/>
                      <a:gd name="connsiteX75" fmla="*/ 283675 w 298765"/>
                      <a:gd name="connsiteY75" fmla="*/ 697117 h 1116594"/>
                      <a:gd name="connsiteX76" fmla="*/ 289711 w 298765"/>
                      <a:gd name="connsiteY76" fmla="*/ 663921 h 1116594"/>
                      <a:gd name="connsiteX77" fmla="*/ 280658 w 298765"/>
                      <a:gd name="connsiteY77" fmla="*/ 519066 h 1116594"/>
                      <a:gd name="connsiteX78" fmla="*/ 274622 w 298765"/>
                      <a:gd name="connsiteY78" fmla="*/ 494923 h 1116594"/>
                      <a:gd name="connsiteX79" fmla="*/ 277640 w 298765"/>
                      <a:gd name="connsiteY79" fmla="*/ 377228 h 1116594"/>
                      <a:gd name="connsiteX80" fmla="*/ 283675 w 298765"/>
                      <a:gd name="connsiteY80" fmla="*/ 341014 h 1116594"/>
                      <a:gd name="connsiteX81" fmla="*/ 292729 w 298765"/>
                      <a:gd name="connsiteY81" fmla="*/ 313854 h 1116594"/>
                      <a:gd name="connsiteX82" fmla="*/ 295747 w 298765"/>
                      <a:gd name="connsiteY82" fmla="*/ 304800 h 1116594"/>
                      <a:gd name="connsiteX83" fmla="*/ 298765 w 298765"/>
                      <a:gd name="connsiteY83" fmla="*/ 289711 h 1116594"/>
                      <a:gd name="connsiteX84" fmla="*/ 295747 w 298765"/>
                      <a:gd name="connsiteY84" fmla="*/ 250479 h 1116594"/>
                      <a:gd name="connsiteX85" fmla="*/ 286693 w 298765"/>
                      <a:gd name="connsiteY85" fmla="*/ 232372 h 1116594"/>
                      <a:gd name="connsiteX86" fmla="*/ 280658 w 298765"/>
                      <a:gd name="connsiteY86" fmla="*/ 214266 h 1116594"/>
                      <a:gd name="connsiteX87" fmla="*/ 277640 w 298765"/>
                      <a:gd name="connsiteY87" fmla="*/ 205212 h 1116594"/>
                      <a:gd name="connsiteX88" fmla="*/ 274622 w 298765"/>
                      <a:gd name="connsiteY88" fmla="*/ 196159 h 1116594"/>
                      <a:gd name="connsiteX89" fmla="*/ 271604 w 298765"/>
                      <a:gd name="connsiteY89" fmla="*/ 184087 h 1116594"/>
                      <a:gd name="connsiteX90" fmla="*/ 268586 w 298765"/>
                      <a:gd name="connsiteY90" fmla="*/ 138820 h 1116594"/>
                      <a:gd name="connsiteX91" fmla="*/ 262551 w 298765"/>
                      <a:gd name="connsiteY91" fmla="*/ 108642 h 1116594"/>
                      <a:gd name="connsiteX92" fmla="*/ 259533 w 298765"/>
                      <a:gd name="connsiteY92" fmla="*/ 90535 h 1116594"/>
                      <a:gd name="connsiteX93" fmla="*/ 256515 w 298765"/>
                      <a:gd name="connsiteY93" fmla="*/ 75446 h 1116594"/>
                      <a:gd name="connsiteX94" fmla="*/ 265568 w 298765"/>
                      <a:gd name="connsiteY94" fmla="*/ 24143 h 1116594"/>
                      <a:gd name="connsiteX95" fmla="*/ 268586 w 298765"/>
                      <a:gd name="connsiteY95" fmla="*/ 0 h 111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98765" h="1116594">
                        <a:moveTo>
                          <a:pt x="268586" y="0"/>
                        </a:moveTo>
                        <a:cubicBezTo>
                          <a:pt x="260189" y="20994"/>
                          <a:pt x="264263" y="9952"/>
                          <a:pt x="256515" y="33196"/>
                        </a:cubicBezTo>
                        <a:lnTo>
                          <a:pt x="253497" y="42250"/>
                        </a:lnTo>
                        <a:cubicBezTo>
                          <a:pt x="252491" y="45268"/>
                          <a:pt x="251250" y="48217"/>
                          <a:pt x="250479" y="51303"/>
                        </a:cubicBezTo>
                        <a:cubicBezTo>
                          <a:pt x="248792" y="58054"/>
                          <a:pt x="244367" y="77069"/>
                          <a:pt x="241426" y="81481"/>
                        </a:cubicBezTo>
                        <a:cubicBezTo>
                          <a:pt x="239414" y="84499"/>
                          <a:pt x="236863" y="87220"/>
                          <a:pt x="235390" y="90535"/>
                        </a:cubicBezTo>
                        <a:cubicBezTo>
                          <a:pt x="232806" y="96349"/>
                          <a:pt x="231367" y="102606"/>
                          <a:pt x="229355" y="108642"/>
                        </a:cubicBezTo>
                        <a:lnTo>
                          <a:pt x="226337" y="117695"/>
                        </a:lnTo>
                        <a:lnTo>
                          <a:pt x="223319" y="126749"/>
                        </a:lnTo>
                        <a:cubicBezTo>
                          <a:pt x="222313" y="129767"/>
                          <a:pt x="220925" y="132683"/>
                          <a:pt x="220301" y="135802"/>
                        </a:cubicBezTo>
                        <a:cubicBezTo>
                          <a:pt x="216659" y="154010"/>
                          <a:pt x="218905" y="146025"/>
                          <a:pt x="214265" y="159945"/>
                        </a:cubicBezTo>
                        <a:cubicBezTo>
                          <a:pt x="213259" y="194147"/>
                          <a:pt x="213095" y="228384"/>
                          <a:pt x="211248" y="262551"/>
                        </a:cubicBezTo>
                        <a:cubicBezTo>
                          <a:pt x="211076" y="265727"/>
                          <a:pt x="209104" y="268545"/>
                          <a:pt x="208230" y="271604"/>
                        </a:cubicBezTo>
                        <a:cubicBezTo>
                          <a:pt x="206121" y="278985"/>
                          <a:pt x="202762" y="296403"/>
                          <a:pt x="199176" y="301782"/>
                        </a:cubicBezTo>
                        <a:lnTo>
                          <a:pt x="187105" y="319889"/>
                        </a:lnTo>
                        <a:lnTo>
                          <a:pt x="181069" y="328943"/>
                        </a:lnTo>
                        <a:cubicBezTo>
                          <a:pt x="179057" y="334979"/>
                          <a:pt x="175737" y="340727"/>
                          <a:pt x="175034" y="347050"/>
                        </a:cubicBezTo>
                        <a:cubicBezTo>
                          <a:pt x="173582" y="360116"/>
                          <a:pt x="172602" y="376085"/>
                          <a:pt x="168998" y="389299"/>
                        </a:cubicBezTo>
                        <a:cubicBezTo>
                          <a:pt x="167324" y="395437"/>
                          <a:pt x="164975" y="401370"/>
                          <a:pt x="162963" y="407406"/>
                        </a:cubicBezTo>
                        <a:cubicBezTo>
                          <a:pt x="161957" y="410424"/>
                          <a:pt x="161710" y="413813"/>
                          <a:pt x="159945" y="416460"/>
                        </a:cubicBezTo>
                        <a:lnTo>
                          <a:pt x="153909" y="425513"/>
                        </a:lnTo>
                        <a:cubicBezTo>
                          <a:pt x="150466" y="435842"/>
                          <a:pt x="145830" y="455041"/>
                          <a:pt x="135802" y="461727"/>
                        </a:cubicBezTo>
                        <a:lnTo>
                          <a:pt x="126749" y="467763"/>
                        </a:lnTo>
                        <a:cubicBezTo>
                          <a:pt x="125743" y="470781"/>
                          <a:pt x="125980" y="474567"/>
                          <a:pt x="123731" y="476816"/>
                        </a:cubicBezTo>
                        <a:cubicBezTo>
                          <a:pt x="118602" y="481945"/>
                          <a:pt x="105624" y="488887"/>
                          <a:pt x="105624" y="488887"/>
                        </a:cubicBezTo>
                        <a:cubicBezTo>
                          <a:pt x="103612" y="491905"/>
                          <a:pt x="102153" y="495376"/>
                          <a:pt x="99588" y="497941"/>
                        </a:cubicBezTo>
                        <a:cubicBezTo>
                          <a:pt x="97024" y="500505"/>
                          <a:pt x="92801" y="501144"/>
                          <a:pt x="90535" y="503976"/>
                        </a:cubicBezTo>
                        <a:cubicBezTo>
                          <a:pt x="88548" y="506460"/>
                          <a:pt x="89062" y="510249"/>
                          <a:pt x="87517" y="513030"/>
                        </a:cubicBezTo>
                        <a:cubicBezTo>
                          <a:pt x="83994" y="519371"/>
                          <a:pt x="77740" y="524255"/>
                          <a:pt x="75446" y="531137"/>
                        </a:cubicBezTo>
                        <a:cubicBezTo>
                          <a:pt x="72991" y="538500"/>
                          <a:pt x="72242" y="543394"/>
                          <a:pt x="66392" y="549244"/>
                        </a:cubicBezTo>
                        <a:cubicBezTo>
                          <a:pt x="63828" y="551808"/>
                          <a:pt x="60357" y="553267"/>
                          <a:pt x="57339" y="555279"/>
                        </a:cubicBezTo>
                        <a:cubicBezTo>
                          <a:pt x="40046" y="581219"/>
                          <a:pt x="60775" y="548405"/>
                          <a:pt x="48285" y="573386"/>
                        </a:cubicBezTo>
                        <a:cubicBezTo>
                          <a:pt x="46663" y="576630"/>
                          <a:pt x="43723" y="579126"/>
                          <a:pt x="42250" y="582440"/>
                        </a:cubicBezTo>
                        <a:cubicBezTo>
                          <a:pt x="39666" y="588254"/>
                          <a:pt x="39743" y="595253"/>
                          <a:pt x="36214" y="600547"/>
                        </a:cubicBezTo>
                        <a:cubicBezTo>
                          <a:pt x="32190" y="606583"/>
                          <a:pt x="26437" y="611772"/>
                          <a:pt x="24143" y="618654"/>
                        </a:cubicBezTo>
                        <a:cubicBezTo>
                          <a:pt x="20994" y="628101"/>
                          <a:pt x="16913" y="638799"/>
                          <a:pt x="15089" y="648832"/>
                        </a:cubicBezTo>
                        <a:cubicBezTo>
                          <a:pt x="13816" y="655830"/>
                          <a:pt x="12856" y="662887"/>
                          <a:pt x="12071" y="669957"/>
                        </a:cubicBezTo>
                        <a:cubicBezTo>
                          <a:pt x="10844" y="681000"/>
                          <a:pt x="10985" y="692211"/>
                          <a:pt x="9054" y="703153"/>
                        </a:cubicBezTo>
                        <a:cubicBezTo>
                          <a:pt x="7948" y="709418"/>
                          <a:pt x="4064" y="714984"/>
                          <a:pt x="3018" y="721260"/>
                        </a:cubicBezTo>
                        <a:lnTo>
                          <a:pt x="0" y="739367"/>
                        </a:lnTo>
                        <a:cubicBezTo>
                          <a:pt x="1417" y="763460"/>
                          <a:pt x="902" y="785673"/>
                          <a:pt x="6036" y="808776"/>
                        </a:cubicBezTo>
                        <a:cubicBezTo>
                          <a:pt x="6726" y="811881"/>
                          <a:pt x="8048" y="814812"/>
                          <a:pt x="9054" y="817830"/>
                        </a:cubicBezTo>
                        <a:cubicBezTo>
                          <a:pt x="10060" y="831913"/>
                          <a:pt x="10733" y="846024"/>
                          <a:pt x="12071" y="860079"/>
                        </a:cubicBezTo>
                        <a:cubicBezTo>
                          <a:pt x="12472" y="864291"/>
                          <a:pt x="16915" y="893948"/>
                          <a:pt x="18107" y="899311"/>
                        </a:cubicBezTo>
                        <a:cubicBezTo>
                          <a:pt x="18797" y="902416"/>
                          <a:pt x="20353" y="905279"/>
                          <a:pt x="21125" y="908365"/>
                        </a:cubicBezTo>
                        <a:cubicBezTo>
                          <a:pt x="24360" y="921306"/>
                          <a:pt x="24472" y="928114"/>
                          <a:pt x="27161" y="941561"/>
                        </a:cubicBezTo>
                        <a:cubicBezTo>
                          <a:pt x="29443" y="952970"/>
                          <a:pt x="32361" y="960181"/>
                          <a:pt x="36214" y="971739"/>
                        </a:cubicBezTo>
                        <a:lnTo>
                          <a:pt x="39232" y="980792"/>
                        </a:lnTo>
                        <a:lnTo>
                          <a:pt x="42250" y="989846"/>
                        </a:lnTo>
                        <a:cubicBezTo>
                          <a:pt x="43256" y="1000911"/>
                          <a:pt x="44698" y="1011946"/>
                          <a:pt x="45267" y="1023042"/>
                        </a:cubicBezTo>
                        <a:cubicBezTo>
                          <a:pt x="49740" y="1110273"/>
                          <a:pt x="21396" y="1116504"/>
                          <a:pt x="57339" y="1104523"/>
                        </a:cubicBezTo>
                        <a:cubicBezTo>
                          <a:pt x="69410" y="1105529"/>
                          <a:pt x="81605" y="1105550"/>
                          <a:pt x="93553" y="1107541"/>
                        </a:cubicBezTo>
                        <a:cubicBezTo>
                          <a:pt x="99829" y="1108587"/>
                          <a:pt x="105624" y="1111564"/>
                          <a:pt x="111660" y="1113576"/>
                        </a:cubicBezTo>
                        <a:lnTo>
                          <a:pt x="120713" y="1116594"/>
                        </a:lnTo>
                        <a:cubicBezTo>
                          <a:pt x="124737" y="1115588"/>
                          <a:pt x="130929" y="1117286"/>
                          <a:pt x="132784" y="1113576"/>
                        </a:cubicBezTo>
                        <a:cubicBezTo>
                          <a:pt x="136858" y="1105429"/>
                          <a:pt x="134417" y="1095419"/>
                          <a:pt x="135802" y="1086416"/>
                        </a:cubicBezTo>
                        <a:cubicBezTo>
                          <a:pt x="137105" y="1077945"/>
                          <a:pt x="142506" y="1063289"/>
                          <a:pt x="144856" y="1056238"/>
                        </a:cubicBezTo>
                        <a:cubicBezTo>
                          <a:pt x="144858" y="1056233"/>
                          <a:pt x="150887" y="1038136"/>
                          <a:pt x="150891" y="1038131"/>
                        </a:cubicBezTo>
                        <a:lnTo>
                          <a:pt x="156927" y="1029077"/>
                        </a:lnTo>
                        <a:cubicBezTo>
                          <a:pt x="161487" y="1010838"/>
                          <a:pt x="158635" y="1020934"/>
                          <a:pt x="165980" y="998899"/>
                        </a:cubicBezTo>
                        <a:lnTo>
                          <a:pt x="168998" y="989846"/>
                        </a:lnTo>
                        <a:cubicBezTo>
                          <a:pt x="170004" y="986828"/>
                          <a:pt x="170251" y="983439"/>
                          <a:pt x="172016" y="980792"/>
                        </a:cubicBezTo>
                        <a:lnTo>
                          <a:pt x="178052" y="971739"/>
                        </a:lnTo>
                        <a:cubicBezTo>
                          <a:pt x="180064" y="965703"/>
                          <a:pt x="180558" y="958926"/>
                          <a:pt x="184087" y="953632"/>
                        </a:cubicBezTo>
                        <a:cubicBezTo>
                          <a:pt x="186099" y="950614"/>
                          <a:pt x="188501" y="947822"/>
                          <a:pt x="190123" y="944578"/>
                        </a:cubicBezTo>
                        <a:cubicBezTo>
                          <a:pt x="191546" y="941733"/>
                          <a:pt x="191719" y="938370"/>
                          <a:pt x="193141" y="935525"/>
                        </a:cubicBezTo>
                        <a:cubicBezTo>
                          <a:pt x="197344" y="927118"/>
                          <a:pt x="201552" y="924095"/>
                          <a:pt x="208230" y="917418"/>
                        </a:cubicBezTo>
                        <a:cubicBezTo>
                          <a:pt x="213542" y="901484"/>
                          <a:pt x="209484" y="911011"/>
                          <a:pt x="223319" y="890258"/>
                        </a:cubicBezTo>
                        <a:lnTo>
                          <a:pt x="241426" y="863097"/>
                        </a:lnTo>
                        <a:lnTo>
                          <a:pt x="253497" y="844990"/>
                        </a:lnTo>
                        <a:cubicBezTo>
                          <a:pt x="255509" y="838954"/>
                          <a:pt x="256004" y="832177"/>
                          <a:pt x="259533" y="826883"/>
                        </a:cubicBezTo>
                        <a:cubicBezTo>
                          <a:pt x="269097" y="812536"/>
                          <a:pt x="264421" y="821270"/>
                          <a:pt x="271604" y="799723"/>
                        </a:cubicBezTo>
                        <a:lnTo>
                          <a:pt x="274622" y="790669"/>
                        </a:lnTo>
                        <a:lnTo>
                          <a:pt x="277640" y="781616"/>
                        </a:lnTo>
                        <a:cubicBezTo>
                          <a:pt x="278646" y="758479"/>
                          <a:pt x="279008" y="735306"/>
                          <a:pt x="280658" y="712206"/>
                        </a:cubicBezTo>
                        <a:cubicBezTo>
                          <a:pt x="281023" y="707090"/>
                          <a:pt x="282832" y="702176"/>
                          <a:pt x="283675" y="697117"/>
                        </a:cubicBezTo>
                        <a:cubicBezTo>
                          <a:pt x="289079" y="664688"/>
                          <a:pt x="283918" y="687090"/>
                          <a:pt x="289711" y="663921"/>
                        </a:cubicBezTo>
                        <a:cubicBezTo>
                          <a:pt x="288079" y="608441"/>
                          <a:pt x="290781" y="569683"/>
                          <a:pt x="280658" y="519066"/>
                        </a:cubicBezTo>
                        <a:cubicBezTo>
                          <a:pt x="277016" y="500857"/>
                          <a:pt x="279262" y="508842"/>
                          <a:pt x="274622" y="494923"/>
                        </a:cubicBezTo>
                        <a:cubicBezTo>
                          <a:pt x="275628" y="455691"/>
                          <a:pt x="275935" y="416436"/>
                          <a:pt x="277640" y="377228"/>
                        </a:cubicBezTo>
                        <a:cubicBezTo>
                          <a:pt x="277863" y="372098"/>
                          <a:pt x="281802" y="347883"/>
                          <a:pt x="283675" y="341014"/>
                        </a:cubicBezTo>
                        <a:cubicBezTo>
                          <a:pt x="283677" y="341005"/>
                          <a:pt x="291218" y="318385"/>
                          <a:pt x="292729" y="313854"/>
                        </a:cubicBezTo>
                        <a:cubicBezTo>
                          <a:pt x="293735" y="310836"/>
                          <a:pt x="295123" y="307919"/>
                          <a:pt x="295747" y="304800"/>
                        </a:cubicBezTo>
                        <a:lnTo>
                          <a:pt x="298765" y="289711"/>
                        </a:lnTo>
                        <a:cubicBezTo>
                          <a:pt x="297759" y="276634"/>
                          <a:pt x="297374" y="263494"/>
                          <a:pt x="295747" y="250479"/>
                        </a:cubicBezTo>
                        <a:cubicBezTo>
                          <a:pt x="294312" y="238996"/>
                          <a:pt x="291381" y="242920"/>
                          <a:pt x="286693" y="232372"/>
                        </a:cubicBezTo>
                        <a:cubicBezTo>
                          <a:pt x="284109" y="226559"/>
                          <a:pt x="282670" y="220301"/>
                          <a:pt x="280658" y="214266"/>
                        </a:cubicBezTo>
                        <a:lnTo>
                          <a:pt x="277640" y="205212"/>
                        </a:lnTo>
                        <a:cubicBezTo>
                          <a:pt x="276634" y="202194"/>
                          <a:pt x="275393" y="199245"/>
                          <a:pt x="274622" y="196159"/>
                        </a:cubicBezTo>
                        <a:lnTo>
                          <a:pt x="271604" y="184087"/>
                        </a:lnTo>
                        <a:cubicBezTo>
                          <a:pt x="270598" y="168998"/>
                          <a:pt x="269955" y="153880"/>
                          <a:pt x="268586" y="138820"/>
                        </a:cubicBezTo>
                        <a:cubicBezTo>
                          <a:pt x="264535" y="94260"/>
                          <a:pt x="268078" y="133515"/>
                          <a:pt x="262551" y="108642"/>
                        </a:cubicBezTo>
                        <a:cubicBezTo>
                          <a:pt x="261224" y="102669"/>
                          <a:pt x="260628" y="96555"/>
                          <a:pt x="259533" y="90535"/>
                        </a:cubicBezTo>
                        <a:cubicBezTo>
                          <a:pt x="258615" y="85488"/>
                          <a:pt x="257521" y="80476"/>
                          <a:pt x="256515" y="75446"/>
                        </a:cubicBezTo>
                        <a:cubicBezTo>
                          <a:pt x="256773" y="72606"/>
                          <a:pt x="257930" y="31781"/>
                          <a:pt x="265568" y="24143"/>
                        </a:cubicBezTo>
                        <a:lnTo>
                          <a:pt x="268586" y="0"/>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9" name="フリーフォーム 318"/>
                  <p:cNvSpPr/>
                  <p:nvPr/>
                </p:nvSpPr>
                <p:spPr>
                  <a:xfrm>
                    <a:off x="5686167" y="3614147"/>
                    <a:ext cx="181990" cy="603137"/>
                  </a:xfrm>
                  <a:custGeom>
                    <a:avLst/>
                    <a:gdLst>
                      <a:gd name="connsiteX0" fmla="*/ 129766 w 181990"/>
                      <a:gd name="connsiteY0" fmla="*/ 2591 h 603137"/>
                      <a:gd name="connsiteX1" fmla="*/ 123731 w 181990"/>
                      <a:gd name="connsiteY1" fmla="*/ 17680 h 603137"/>
                      <a:gd name="connsiteX2" fmla="*/ 120713 w 181990"/>
                      <a:gd name="connsiteY2" fmla="*/ 26733 h 603137"/>
                      <a:gd name="connsiteX3" fmla="*/ 111659 w 181990"/>
                      <a:gd name="connsiteY3" fmla="*/ 32769 h 603137"/>
                      <a:gd name="connsiteX4" fmla="*/ 105624 w 181990"/>
                      <a:gd name="connsiteY4" fmla="*/ 50876 h 603137"/>
                      <a:gd name="connsiteX5" fmla="*/ 93552 w 181990"/>
                      <a:gd name="connsiteY5" fmla="*/ 68983 h 603137"/>
                      <a:gd name="connsiteX6" fmla="*/ 87517 w 181990"/>
                      <a:gd name="connsiteY6" fmla="*/ 87090 h 603137"/>
                      <a:gd name="connsiteX7" fmla="*/ 75446 w 181990"/>
                      <a:gd name="connsiteY7" fmla="*/ 105197 h 603137"/>
                      <a:gd name="connsiteX8" fmla="*/ 66392 w 181990"/>
                      <a:gd name="connsiteY8" fmla="*/ 123303 h 603137"/>
                      <a:gd name="connsiteX9" fmla="*/ 60356 w 181990"/>
                      <a:gd name="connsiteY9" fmla="*/ 141410 h 603137"/>
                      <a:gd name="connsiteX10" fmla="*/ 54321 w 181990"/>
                      <a:gd name="connsiteY10" fmla="*/ 165553 h 603137"/>
                      <a:gd name="connsiteX11" fmla="*/ 51303 w 181990"/>
                      <a:gd name="connsiteY11" fmla="*/ 177624 h 603137"/>
                      <a:gd name="connsiteX12" fmla="*/ 48285 w 181990"/>
                      <a:gd name="connsiteY12" fmla="*/ 186678 h 603137"/>
                      <a:gd name="connsiteX13" fmla="*/ 42249 w 181990"/>
                      <a:gd name="connsiteY13" fmla="*/ 216856 h 603137"/>
                      <a:gd name="connsiteX14" fmla="*/ 39232 w 181990"/>
                      <a:gd name="connsiteY14" fmla="*/ 234963 h 603137"/>
                      <a:gd name="connsiteX15" fmla="*/ 36214 w 181990"/>
                      <a:gd name="connsiteY15" fmla="*/ 244016 h 603137"/>
                      <a:gd name="connsiteX16" fmla="*/ 30178 w 181990"/>
                      <a:gd name="connsiteY16" fmla="*/ 271177 h 603137"/>
                      <a:gd name="connsiteX17" fmla="*/ 21125 w 181990"/>
                      <a:gd name="connsiteY17" fmla="*/ 304373 h 603137"/>
                      <a:gd name="connsiteX18" fmla="*/ 18107 w 181990"/>
                      <a:gd name="connsiteY18" fmla="*/ 328515 h 603137"/>
                      <a:gd name="connsiteX19" fmla="*/ 12071 w 181990"/>
                      <a:gd name="connsiteY19" fmla="*/ 346622 h 603137"/>
                      <a:gd name="connsiteX20" fmla="*/ 9053 w 181990"/>
                      <a:gd name="connsiteY20" fmla="*/ 355676 h 603137"/>
                      <a:gd name="connsiteX21" fmla="*/ 6036 w 181990"/>
                      <a:gd name="connsiteY21" fmla="*/ 370765 h 603137"/>
                      <a:gd name="connsiteX22" fmla="*/ 3018 w 181990"/>
                      <a:gd name="connsiteY22" fmla="*/ 391890 h 603137"/>
                      <a:gd name="connsiteX23" fmla="*/ 0 w 181990"/>
                      <a:gd name="connsiteY23" fmla="*/ 400943 h 603137"/>
                      <a:gd name="connsiteX24" fmla="*/ 6036 w 181990"/>
                      <a:gd name="connsiteY24" fmla="*/ 461300 h 603137"/>
                      <a:gd name="connsiteX25" fmla="*/ 3018 w 181990"/>
                      <a:gd name="connsiteY25" fmla="*/ 527692 h 603137"/>
                      <a:gd name="connsiteX26" fmla="*/ 15089 w 181990"/>
                      <a:gd name="connsiteY26" fmla="*/ 578995 h 603137"/>
                      <a:gd name="connsiteX27" fmla="*/ 21125 w 181990"/>
                      <a:gd name="connsiteY27" fmla="*/ 588048 h 603137"/>
                      <a:gd name="connsiteX28" fmla="*/ 39232 w 181990"/>
                      <a:gd name="connsiteY28" fmla="*/ 594084 h 603137"/>
                      <a:gd name="connsiteX29" fmla="*/ 48285 w 181990"/>
                      <a:gd name="connsiteY29" fmla="*/ 597102 h 603137"/>
                      <a:gd name="connsiteX30" fmla="*/ 57339 w 181990"/>
                      <a:gd name="connsiteY30" fmla="*/ 600119 h 603137"/>
                      <a:gd name="connsiteX31" fmla="*/ 66392 w 181990"/>
                      <a:gd name="connsiteY31" fmla="*/ 603137 h 603137"/>
                      <a:gd name="connsiteX32" fmla="*/ 84499 w 181990"/>
                      <a:gd name="connsiteY32" fmla="*/ 594084 h 603137"/>
                      <a:gd name="connsiteX33" fmla="*/ 99588 w 181990"/>
                      <a:gd name="connsiteY33" fmla="*/ 578995 h 603137"/>
                      <a:gd name="connsiteX34" fmla="*/ 111659 w 181990"/>
                      <a:gd name="connsiteY34" fmla="*/ 560888 h 603137"/>
                      <a:gd name="connsiteX35" fmla="*/ 117695 w 181990"/>
                      <a:gd name="connsiteY35" fmla="*/ 551834 h 603137"/>
                      <a:gd name="connsiteX36" fmla="*/ 126749 w 181990"/>
                      <a:gd name="connsiteY36" fmla="*/ 533727 h 603137"/>
                      <a:gd name="connsiteX37" fmla="*/ 135802 w 181990"/>
                      <a:gd name="connsiteY37" fmla="*/ 527692 h 603137"/>
                      <a:gd name="connsiteX38" fmla="*/ 141838 w 181990"/>
                      <a:gd name="connsiteY38" fmla="*/ 518638 h 603137"/>
                      <a:gd name="connsiteX39" fmla="*/ 150891 w 181990"/>
                      <a:gd name="connsiteY39" fmla="*/ 512602 h 603137"/>
                      <a:gd name="connsiteX40" fmla="*/ 153909 w 181990"/>
                      <a:gd name="connsiteY40" fmla="*/ 503549 h 603137"/>
                      <a:gd name="connsiteX41" fmla="*/ 156927 w 181990"/>
                      <a:gd name="connsiteY41" fmla="*/ 446210 h 603137"/>
                      <a:gd name="connsiteX42" fmla="*/ 168998 w 181990"/>
                      <a:gd name="connsiteY42" fmla="*/ 400943 h 603137"/>
                      <a:gd name="connsiteX43" fmla="*/ 178051 w 181990"/>
                      <a:gd name="connsiteY43" fmla="*/ 343604 h 603137"/>
                      <a:gd name="connsiteX44" fmla="*/ 178051 w 181990"/>
                      <a:gd name="connsiteY44" fmla="*/ 207802 h 603137"/>
                      <a:gd name="connsiteX45" fmla="*/ 172016 w 181990"/>
                      <a:gd name="connsiteY45" fmla="*/ 189696 h 603137"/>
                      <a:gd name="connsiteX46" fmla="*/ 168998 w 181990"/>
                      <a:gd name="connsiteY46" fmla="*/ 180642 h 603137"/>
                      <a:gd name="connsiteX47" fmla="*/ 156927 w 181990"/>
                      <a:gd name="connsiteY47" fmla="*/ 162535 h 603137"/>
                      <a:gd name="connsiteX48" fmla="*/ 150891 w 181990"/>
                      <a:gd name="connsiteY48" fmla="*/ 141410 h 603137"/>
                      <a:gd name="connsiteX49" fmla="*/ 147873 w 181990"/>
                      <a:gd name="connsiteY49" fmla="*/ 132357 h 603137"/>
                      <a:gd name="connsiteX50" fmla="*/ 138820 w 181990"/>
                      <a:gd name="connsiteY50" fmla="*/ 75018 h 603137"/>
                      <a:gd name="connsiteX51" fmla="*/ 129766 w 181990"/>
                      <a:gd name="connsiteY51" fmla="*/ 2591 h 6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1990" h="603137">
                        <a:moveTo>
                          <a:pt x="129766" y="2591"/>
                        </a:moveTo>
                        <a:cubicBezTo>
                          <a:pt x="127251" y="-6965"/>
                          <a:pt x="125633" y="12608"/>
                          <a:pt x="123731" y="17680"/>
                        </a:cubicBezTo>
                        <a:cubicBezTo>
                          <a:pt x="122614" y="20658"/>
                          <a:pt x="122700" y="24249"/>
                          <a:pt x="120713" y="26733"/>
                        </a:cubicBezTo>
                        <a:cubicBezTo>
                          <a:pt x="118447" y="29565"/>
                          <a:pt x="114677" y="30757"/>
                          <a:pt x="111659" y="32769"/>
                        </a:cubicBezTo>
                        <a:cubicBezTo>
                          <a:pt x="109647" y="38805"/>
                          <a:pt x="109153" y="45583"/>
                          <a:pt x="105624" y="50876"/>
                        </a:cubicBezTo>
                        <a:lnTo>
                          <a:pt x="93552" y="68983"/>
                        </a:lnTo>
                        <a:cubicBezTo>
                          <a:pt x="91540" y="75019"/>
                          <a:pt x="91046" y="81796"/>
                          <a:pt x="87517" y="87090"/>
                        </a:cubicBezTo>
                        <a:cubicBezTo>
                          <a:pt x="83493" y="93126"/>
                          <a:pt x="77740" y="98315"/>
                          <a:pt x="75446" y="105197"/>
                        </a:cubicBezTo>
                        <a:cubicBezTo>
                          <a:pt x="71281" y="117691"/>
                          <a:pt x="74193" y="111603"/>
                          <a:pt x="66392" y="123303"/>
                        </a:cubicBezTo>
                        <a:cubicBezTo>
                          <a:pt x="64380" y="129339"/>
                          <a:pt x="61899" y="135238"/>
                          <a:pt x="60356" y="141410"/>
                        </a:cubicBezTo>
                        <a:lnTo>
                          <a:pt x="54321" y="165553"/>
                        </a:lnTo>
                        <a:cubicBezTo>
                          <a:pt x="53315" y="169577"/>
                          <a:pt x="52615" y="173689"/>
                          <a:pt x="51303" y="177624"/>
                        </a:cubicBezTo>
                        <a:cubicBezTo>
                          <a:pt x="50297" y="180642"/>
                          <a:pt x="49000" y="183578"/>
                          <a:pt x="48285" y="186678"/>
                        </a:cubicBezTo>
                        <a:cubicBezTo>
                          <a:pt x="45978" y="196674"/>
                          <a:pt x="43935" y="206737"/>
                          <a:pt x="42249" y="216856"/>
                        </a:cubicBezTo>
                        <a:cubicBezTo>
                          <a:pt x="41243" y="222892"/>
                          <a:pt x="40559" y="228990"/>
                          <a:pt x="39232" y="234963"/>
                        </a:cubicBezTo>
                        <a:cubicBezTo>
                          <a:pt x="38542" y="238068"/>
                          <a:pt x="37088" y="240957"/>
                          <a:pt x="36214" y="244016"/>
                        </a:cubicBezTo>
                        <a:cubicBezTo>
                          <a:pt x="30018" y="265701"/>
                          <a:pt x="36401" y="246287"/>
                          <a:pt x="30178" y="271177"/>
                        </a:cubicBezTo>
                        <a:cubicBezTo>
                          <a:pt x="25736" y="288945"/>
                          <a:pt x="24805" y="274938"/>
                          <a:pt x="21125" y="304373"/>
                        </a:cubicBezTo>
                        <a:cubicBezTo>
                          <a:pt x="20119" y="312420"/>
                          <a:pt x="19806" y="320585"/>
                          <a:pt x="18107" y="328515"/>
                        </a:cubicBezTo>
                        <a:cubicBezTo>
                          <a:pt x="16774" y="334736"/>
                          <a:pt x="14083" y="340586"/>
                          <a:pt x="12071" y="346622"/>
                        </a:cubicBezTo>
                        <a:cubicBezTo>
                          <a:pt x="11065" y="349640"/>
                          <a:pt x="9677" y="352556"/>
                          <a:pt x="9053" y="355676"/>
                        </a:cubicBezTo>
                        <a:cubicBezTo>
                          <a:pt x="8047" y="360706"/>
                          <a:pt x="6879" y="365706"/>
                          <a:pt x="6036" y="370765"/>
                        </a:cubicBezTo>
                        <a:cubicBezTo>
                          <a:pt x="4867" y="377781"/>
                          <a:pt x="4413" y="384915"/>
                          <a:pt x="3018" y="391890"/>
                        </a:cubicBezTo>
                        <a:cubicBezTo>
                          <a:pt x="2394" y="395009"/>
                          <a:pt x="1006" y="397925"/>
                          <a:pt x="0" y="400943"/>
                        </a:cubicBezTo>
                        <a:cubicBezTo>
                          <a:pt x="4845" y="425165"/>
                          <a:pt x="6036" y="427709"/>
                          <a:pt x="6036" y="461300"/>
                        </a:cubicBezTo>
                        <a:cubicBezTo>
                          <a:pt x="6036" y="483454"/>
                          <a:pt x="4024" y="505561"/>
                          <a:pt x="3018" y="527692"/>
                        </a:cubicBezTo>
                        <a:cubicBezTo>
                          <a:pt x="7324" y="587967"/>
                          <a:pt x="-4244" y="555795"/>
                          <a:pt x="15089" y="578995"/>
                        </a:cubicBezTo>
                        <a:cubicBezTo>
                          <a:pt x="17411" y="581781"/>
                          <a:pt x="18049" y="586126"/>
                          <a:pt x="21125" y="588048"/>
                        </a:cubicBezTo>
                        <a:cubicBezTo>
                          <a:pt x="26520" y="591420"/>
                          <a:pt x="33196" y="592072"/>
                          <a:pt x="39232" y="594084"/>
                        </a:cubicBezTo>
                        <a:lnTo>
                          <a:pt x="48285" y="597102"/>
                        </a:lnTo>
                        <a:lnTo>
                          <a:pt x="57339" y="600119"/>
                        </a:lnTo>
                        <a:lnTo>
                          <a:pt x="66392" y="603137"/>
                        </a:lnTo>
                        <a:cubicBezTo>
                          <a:pt x="73755" y="600683"/>
                          <a:pt x="78650" y="599933"/>
                          <a:pt x="84499" y="594084"/>
                        </a:cubicBezTo>
                        <a:cubicBezTo>
                          <a:pt x="104617" y="573966"/>
                          <a:pt x="75448" y="595087"/>
                          <a:pt x="99588" y="578995"/>
                        </a:cubicBezTo>
                        <a:lnTo>
                          <a:pt x="111659" y="560888"/>
                        </a:lnTo>
                        <a:cubicBezTo>
                          <a:pt x="113671" y="557870"/>
                          <a:pt x="116548" y="555275"/>
                          <a:pt x="117695" y="551834"/>
                        </a:cubicBezTo>
                        <a:cubicBezTo>
                          <a:pt x="120150" y="544471"/>
                          <a:pt x="120899" y="539577"/>
                          <a:pt x="126749" y="533727"/>
                        </a:cubicBezTo>
                        <a:cubicBezTo>
                          <a:pt x="129313" y="531163"/>
                          <a:pt x="132784" y="529704"/>
                          <a:pt x="135802" y="527692"/>
                        </a:cubicBezTo>
                        <a:cubicBezTo>
                          <a:pt x="137814" y="524674"/>
                          <a:pt x="139273" y="521203"/>
                          <a:pt x="141838" y="518638"/>
                        </a:cubicBezTo>
                        <a:cubicBezTo>
                          <a:pt x="144403" y="516073"/>
                          <a:pt x="148625" y="515434"/>
                          <a:pt x="150891" y="512602"/>
                        </a:cubicBezTo>
                        <a:cubicBezTo>
                          <a:pt x="152878" y="510118"/>
                          <a:pt x="152903" y="506567"/>
                          <a:pt x="153909" y="503549"/>
                        </a:cubicBezTo>
                        <a:cubicBezTo>
                          <a:pt x="154915" y="484436"/>
                          <a:pt x="155337" y="465283"/>
                          <a:pt x="156927" y="446210"/>
                        </a:cubicBezTo>
                        <a:cubicBezTo>
                          <a:pt x="158247" y="430369"/>
                          <a:pt x="166411" y="416466"/>
                          <a:pt x="168998" y="400943"/>
                        </a:cubicBezTo>
                        <a:cubicBezTo>
                          <a:pt x="182535" y="319728"/>
                          <a:pt x="169802" y="384863"/>
                          <a:pt x="178051" y="343604"/>
                        </a:cubicBezTo>
                        <a:cubicBezTo>
                          <a:pt x="182488" y="285928"/>
                          <a:pt x="184060" y="283924"/>
                          <a:pt x="178051" y="207802"/>
                        </a:cubicBezTo>
                        <a:cubicBezTo>
                          <a:pt x="177550" y="201460"/>
                          <a:pt x="174028" y="195731"/>
                          <a:pt x="172016" y="189696"/>
                        </a:cubicBezTo>
                        <a:cubicBezTo>
                          <a:pt x="171010" y="186678"/>
                          <a:pt x="170763" y="183289"/>
                          <a:pt x="168998" y="180642"/>
                        </a:cubicBezTo>
                        <a:cubicBezTo>
                          <a:pt x="164974" y="174606"/>
                          <a:pt x="159221" y="169417"/>
                          <a:pt x="156927" y="162535"/>
                        </a:cubicBezTo>
                        <a:cubicBezTo>
                          <a:pt x="149691" y="140830"/>
                          <a:pt x="158470" y="167935"/>
                          <a:pt x="150891" y="141410"/>
                        </a:cubicBezTo>
                        <a:cubicBezTo>
                          <a:pt x="150017" y="138351"/>
                          <a:pt x="148879" y="135375"/>
                          <a:pt x="147873" y="132357"/>
                        </a:cubicBezTo>
                        <a:cubicBezTo>
                          <a:pt x="143723" y="95006"/>
                          <a:pt x="146641" y="114123"/>
                          <a:pt x="138820" y="75018"/>
                        </a:cubicBezTo>
                        <a:cubicBezTo>
                          <a:pt x="136279" y="62313"/>
                          <a:pt x="132281" y="12147"/>
                          <a:pt x="129766" y="259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0" name="フリーフォーム 319"/>
                  <p:cNvSpPr/>
                  <p:nvPr/>
                </p:nvSpPr>
                <p:spPr>
                  <a:xfrm>
                    <a:off x="5939664" y="3164064"/>
                    <a:ext cx="235390" cy="947596"/>
                  </a:xfrm>
                  <a:custGeom>
                    <a:avLst/>
                    <a:gdLst>
                      <a:gd name="connsiteX0" fmla="*/ 184087 w 235390"/>
                      <a:gd name="connsiteY0" fmla="*/ 0 h 947596"/>
                      <a:gd name="connsiteX1" fmla="*/ 175034 w 235390"/>
                      <a:gd name="connsiteY1" fmla="*/ 39232 h 947596"/>
                      <a:gd name="connsiteX2" fmla="*/ 168998 w 235390"/>
                      <a:gd name="connsiteY2" fmla="*/ 48285 h 947596"/>
                      <a:gd name="connsiteX3" fmla="*/ 162962 w 235390"/>
                      <a:gd name="connsiteY3" fmla="*/ 66392 h 947596"/>
                      <a:gd name="connsiteX4" fmla="*/ 156927 w 235390"/>
                      <a:gd name="connsiteY4" fmla="*/ 90535 h 947596"/>
                      <a:gd name="connsiteX5" fmla="*/ 153909 w 235390"/>
                      <a:gd name="connsiteY5" fmla="*/ 108642 h 947596"/>
                      <a:gd name="connsiteX6" fmla="*/ 159945 w 235390"/>
                      <a:gd name="connsiteY6" fmla="*/ 181070 h 947596"/>
                      <a:gd name="connsiteX7" fmla="*/ 168998 w 235390"/>
                      <a:gd name="connsiteY7" fmla="*/ 341014 h 947596"/>
                      <a:gd name="connsiteX8" fmla="*/ 165980 w 235390"/>
                      <a:gd name="connsiteY8" fmla="*/ 407406 h 947596"/>
                      <a:gd name="connsiteX9" fmla="*/ 162962 w 235390"/>
                      <a:gd name="connsiteY9" fmla="*/ 425513 h 947596"/>
                      <a:gd name="connsiteX10" fmla="*/ 159945 w 235390"/>
                      <a:gd name="connsiteY10" fmla="*/ 491905 h 947596"/>
                      <a:gd name="connsiteX11" fmla="*/ 153909 w 235390"/>
                      <a:gd name="connsiteY11" fmla="*/ 510012 h 947596"/>
                      <a:gd name="connsiteX12" fmla="*/ 150891 w 235390"/>
                      <a:gd name="connsiteY12" fmla="*/ 519066 h 947596"/>
                      <a:gd name="connsiteX13" fmla="*/ 147873 w 235390"/>
                      <a:gd name="connsiteY13" fmla="*/ 528119 h 947596"/>
                      <a:gd name="connsiteX14" fmla="*/ 141838 w 235390"/>
                      <a:gd name="connsiteY14" fmla="*/ 537173 h 947596"/>
                      <a:gd name="connsiteX15" fmla="*/ 138820 w 235390"/>
                      <a:gd name="connsiteY15" fmla="*/ 546226 h 947596"/>
                      <a:gd name="connsiteX16" fmla="*/ 132784 w 235390"/>
                      <a:gd name="connsiteY16" fmla="*/ 555280 h 947596"/>
                      <a:gd name="connsiteX17" fmla="*/ 129766 w 235390"/>
                      <a:gd name="connsiteY17" fmla="*/ 564333 h 947596"/>
                      <a:gd name="connsiteX18" fmla="*/ 120713 w 235390"/>
                      <a:gd name="connsiteY18" fmla="*/ 570369 h 947596"/>
                      <a:gd name="connsiteX19" fmla="*/ 105624 w 235390"/>
                      <a:gd name="connsiteY19" fmla="*/ 594511 h 947596"/>
                      <a:gd name="connsiteX20" fmla="*/ 90535 w 235390"/>
                      <a:gd name="connsiteY20" fmla="*/ 621672 h 947596"/>
                      <a:gd name="connsiteX21" fmla="*/ 84499 w 235390"/>
                      <a:gd name="connsiteY21" fmla="*/ 630725 h 947596"/>
                      <a:gd name="connsiteX22" fmla="*/ 78463 w 235390"/>
                      <a:gd name="connsiteY22" fmla="*/ 639779 h 947596"/>
                      <a:gd name="connsiteX23" fmla="*/ 69410 w 235390"/>
                      <a:gd name="connsiteY23" fmla="*/ 648832 h 947596"/>
                      <a:gd name="connsiteX24" fmla="*/ 51303 w 235390"/>
                      <a:gd name="connsiteY24" fmla="*/ 685046 h 947596"/>
                      <a:gd name="connsiteX25" fmla="*/ 45267 w 235390"/>
                      <a:gd name="connsiteY25" fmla="*/ 694099 h 947596"/>
                      <a:gd name="connsiteX26" fmla="*/ 36214 w 235390"/>
                      <a:gd name="connsiteY26" fmla="*/ 712206 h 947596"/>
                      <a:gd name="connsiteX27" fmla="*/ 30178 w 235390"/>
                      <a:gd name="connsiteY27" fmla="*/ 730313 h 947596"/>
                      <a:gd name="connsiteX28" fmla="*/ 24143 w 235390"/>
                      <a:gd name="connsiteY28" fmla="*/ 748420 h 947596"/>
                      <a:gd name="connsiteX29" fmla="*/ 21125 w 235390"/>
                      <a:gd name="connsiteY29" fmla="*/ 757474 h 947596"/>
                      <a:gd name="connsiteX30" fmla="*/ 15089 w 235390"/>
                      <a:gd name="connsiteY30" fmla="*/ 787652 h 947596"/>
                      <a:gd name="connsiteX31" fmla="*/ 12071 w 235390"/>
                      <a:gd name="connsiteY31" fmla="*/ 826884 h 947596"/>
                      <a:gd name="connsiteX32" fmla="*/ 6036 w 235390"/>
                      <a:gd name="connsiteY32" fmla="*/ 863097 h 947596"/>
                      <a:gd name="connsiteX33" fmla="*/ 3018 w 235390"/>
                      <a:gd name="connsiteY33" fmla="*/ 887240 h 947596"/>
                      <a:gd name="connsiteX34" fmla="*/ 0 w 235390"/>
                      <a:gd name="connsiteY34" fmla="*/ 905347 h 947596"/>
                      <a:gd name="connsiteX35" fmla="*/ 3018 w 235390"/>
                      <a:gd name="connsiteY35" fmla="*/ 914400 h 947596"/>
                      <a:gd name="connsiteX36" fmla="*/ 12071 w 235390"/>
                      <a:gd name="connsiteY36" fmla="*/ 917418 h 947596"/>
                      <a:gd name="connsiteX37" fmla="*/ 30178 w 235390"/>
                      <a:gd name="connsiteY37" fmla="*/ 929489 h 947596"/>
                      <a:gd name="connsiteX38" fmla="*/ 54321 w 235390"/>
                      <a:gd name="connsiteY38" fmla="*/ 944579 h 947596"/>
                      <a:gd name="connsiteX39" fmla="*/ 63374 w 235390"/>
                      <a:gd name="connsiteY39" fmla="*/ 947596 h 947596"/>
                      <a:gd name="connsiteX40" fmla="*/ 78463 w 235390"/>
                      <a:gd name="connsiteY40" fmla="*/ 920436 h 947596"/>
                      <a:gd name="connsiteX41" fmla="*/ 87517 w 235390"/>
                      <a:gd name="connsiteY41" fmla="*/ 875169 h 947596"/>
                      <a:gd name="connsiteX42" fmla="*/ 90535 w 235390"/>
                      <a:gd name="connsiteY42" fmla="*/ 860080 h 947596"/>
                      <a:gd name="connsiteX43" fmla="*/ 96570 w 235390"/>
                      <a:gd name="connsiteY43" fmla="*/ 835937 h 947596"/>
                      <a:gd name="connsiteX44" fmla="*/ 102606 w 235390"/>
                      <a:gd name="connsiteY44" fmla="*/ 826884 h 947596"/>
                      <a:gd name="connsiteX45" fmla="*/ 108642 w 235390"/>
                      <a:gd name="connsiteY45" fmla="*/ 808777 h 947596"/>
                      <a:gd name="connsiteX46" fmla="*/ 120713 w 235390"/>
                      <a:gd name="connsiteY46" fmla="*/ 781616 h 947596"/>
                      <a:gd name="connsiteX47" fmla="*/ 129766 w 235390"/>
                      <a:gd name="connsiteY47" fmla="*/ 751438 h 947596"/>
                      <a:gd name="connsiteX48" fmla="*/ 135802 w 235390"/>
                      <a:gd name="connsiteY48" fmla="*/ 733331 h 947596"/>
                      <a:gd name="connsiteX49" fmla="*/ 138820 w 235390"/>
                      <a:gd name="connsiteY49" fmla="*/ 721260 h 947596"/>
                      <a:gd name="connsiteX50" fmla="*/ 141838 w 235390"/>
                      <a:gd name="connsiteY50" fmla="*/ 706171 h 947596"/>
                      <a:gd name="connsiteX51" fmla="*/ 147873 w 235390"/>
                      <a:gd name="connsiteY51" fmla="*/ 688064 h 947596"/>
                      <a:gd name="connsiteX52" fmla="*/ 156927 w 235390"/>
                      <a:gd name="connsiteY52" fmla="*/ 660903 h 947596"/>
                      <a:gd name="connsiteX53" fmla="*/ 162962 w 235390"/>
                      <a:gd name="connsiteY53" fmla="*/ 642796 h 947596"/>
                      <a:gd name="connsiteX54" fmla="*/ 175034 w 235390"/>
                      <a:gd name="connsiteY54" fmla="*/ 600547 h 947596"/>
                      <a:gd name="connsiteX55" fmla="*/ 184087 w 235390"/>
                      <a:gd name="connsiteY55" fmla="*/ 582440 h 947596"/>
                      <a:gd name="connsiteX56" fmla="*/ 190123 w 235390"/>
                      <a:gd name="connsiteY56" fmla="*/ 558297 h 947596"/>
                      <a:gd name="connsiteX57" fmla="*/ 196158 w 235390"/>
                      <a:gd name="connsiteY57" fmla="*/ 540190 h 947596"/>
                      <a:gd name="connsiteX58" fmla="*/ 199176 w 235390"/>
                      <a:gd name="connsiteY58" fmla="*/ 528119 h 947596"/>
                      <a:gd name="connsiteX59" fmla="*/ 202194 w 235390"/>
                      <a:gd name="connsiteY59" fmla="*/ 519066 h 947596"/>
                      <a:gd name="connsiteX60" fmla="*/ 208230 w 235390"/>
                      <a:gd name="connsiteY60" fmla="*/ 494923 h 947596"/>
                      <a:gd name="connsiteX61" fmla="*/ 208230 w 235390"/>
                      <a:gd name="connsiteY61" fmla="*/ 344032 h 947596"/>
                      <a:gd name="connsiteX62" fmla="*/ 214265 w 235390"/>
                      <a:gd name="connsiteY62" fmla="*/ 304800 h 947596"/>
                      <a:gd name="connsiteX63" fmla="*/ 220301 w 235390"/>
                      <a:gd name="connsiteY63" fmla="*/ 286693 h 947596"/>
                      <a:gd name="connsiteX64" fmla="*/ 226337 w 235390"/>
                      <a:gd name="connsiteY64" fmla="*/ 268586 h 947596"/>
                      <a:gd name="connsiteX65" fmla="*/ 229354 w 235390"/>
                      <a:gd name="connsiteY65" fmla="*/ 259533 h 947596"/>
                      <a:gd name="connsiteX66" fmla="*/ 232372 w 235390"/>
                      <a:gd name="connsiteY66" fmla="*/ 235390 h 947596"/>
                      <a:gd name="connsiteX67" fmla="*/ 235390 w 235390"/>
                      <a:gd name="connsiteY67" fmla="*/ 220301 h 947596"/>
                      <a:gd name="connsiteX68" fmla="*/ 232372 w 235390"/>
                      <a:gd name="connsiteY68" fmla="*/ 135802 h 947596"/>
                      <a:gd name="connsiteX69" fmla="*/ 226337 w 235390"/>
                      <a:gd name="connsiteY69" fmla="*/ 117695 h 947596"/>
                      <a:gd name="connsiteX70" fmla="*/ 214265 w 235390"/>
                      <a:gd name="connsiteY70" fmla="*/ 99588 h 947596"/>
                      <a:gd name="connsiteX71" fmla="*/ 205212 w 235390"/>
                      <a:gd name="connsiteY71" fmla="*/ 81482 h 947596"/>
                      <a:gd name="connsiteX72" fmla="*/ 196158 w 235390"/>
                      <a:gd name="connsiteY72" fmla="*/ 63375 h 947596"/>
                      <a:gd name="connsiteX73" fmla="*/ 193141 w 235390"/>
                      <a:gd name="connsiteY73" fmla="*/ 54321 h 947596"/>
                      <a:gd name="connsiteX74" fmla="*/ 187105 w 235390"/>
                      <a:gd name="connsiteY74" fmla="*/ 45268 h 947596"/>
                      <a:gd name="connsiteX75" fmla="*/ 184087 w 235390"/>
                      <a:gd name="connsiteY75" fmla="*/ 0 h 94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5390" h="947596">
                        <a:moveTo>
                          <a:pt x="184087" y="0"/>
                        </a:moveTo>
                        <a:cubicBezTo>
                          <a:pt x="182696" y="9735"/>
                          <a:pt x="181058" y="30197"/>
                          <a:pt x="175034" y="39232"/>
                        </a:cubicBezTo>
                        <a:lnTo>
                          <a:pt x="168998" y="48285"/>
                        </a:lnTo>
                        <a:cubicBezTo>
                          <a:pt x="166986" y="54321"/>
                          <a:pt x="164209" y="60153"/>
                          <a:pt x="162962" y="66392"/>
                        </a:cubicBezTo>
                        <a:cubicBezTo>
                          <a:pt x="159321" y="84601"/>
                          <a:pt x="161567" y="76616"/>
                          <a:pt x="156927" y="90535"/>
                        </a:cubicBezTo>
                        <a:cubicBezTo>
                          <a:pt x="155921" y="96571"/>
                          <a:pt x="153909" y="102523"/>
                          <a:pt x="153909" y="108642"/>
                        </a:cubicBezTo>
                        <a:cubicBezTo>
                          <a:pt x="153909" y="165686"/>
                          <a:pt x="150716" y="153383"/>
                          <a:pt x="159945" y="181070"/>
                        </a:cubicBezTo>
                        <a:cubicBezTo>
                          <a:pt x="171530" y="262169"/>
                          <a:pt x="165615" y="209098"/>
                          <a:pt x="168998" y="341014"/>
                        </a:cubicBezTo>
                        <a:cubicBezTo>
                          <a:pt x="167992" y="363145"/>
                          <a:pt x="167558" y="385309"/>
                          <a:pt x="165980" y="407406"/>
                        </a:cubicBezTo>
                        <a:cubicBezTo>
                          <a:pt x="165544" y="413509"/>
                          <a:pt x="163398" y="419410"/>
                          <a:pt x="162962" y="425513"/>
                        </a:cubicBezTo>
                        <a:cubicBezTo>
                          <a:pt x="161384" y="447610"/>
                          <a:pt x="162305" y="469878"/>
                          <a:pt x="159945" y="491905"/>
                        </a:cubicBezTo>
                        <a:cubicBezTo>
                          <a:pt x="159267" y="498231"/>
                          <a:pt x="155921" y="503976"/>
                          <a:pt x="153909" y="510012"/>
                        </a:cubicBezTo>
                        <a:lnTo>
                          <a:pt x="150891" y="519066"/>
                        </a:lnTo>
                        <a:cubicBezTo>
                          <a:pt x="149885" y="522084"/>
                          <a:pt x="149637" y="525472"/>
                          <a:pt x="147873" y="528119"/>
                        </a:cubicBezTo>
                        <a:cubicBezTo>
                          <a:pt x="145861" y="531137"/>
                          <a:pt x="143460" y="533929"/>
                          <a:pt x="141838" y="537173"/>
                        </a:cubicBezTo>
                        <a:cubicBezTo>
                          <a:pt x="140416" y="540018"/>
                          <a:pt x="140243" y="543381"/>
                          <a:pt x="138820" y="546226"/>
                        </a:cubicBezTo>
                        <a:cubicBezTo>
                          <a:pt x="137198" y="549470"/>
                          <a:pt x="134406" y="552036"/>
                          <a:pt x="132784" y="555280"/>
                        </a:cubicBezTo>
                        <a:cubicBezTo>
                          <a:pt x="131361" y="558125"/>
                          <a:pt x="131753" y="561849"/>
                          <a:pt x="129766" y="564333"/>
                        </a:cubicBezTo>
                        <a:cubicBezTo>
                          <a:pt x="127500" y="567165"/>
                          <a:pt x="123731" y="568357"/>
                          <a:pt x="120713" y="570369"/>
                        </a:cubicBezTo>
                        <a:cubicBezTo>
                          <a:pt x="113530" y="591917"/>
                          <a:pt x="119971" y="584947"/>
                          <a:pt x="105624" y="594511"/>
                        </a:cubicBezTo>
                        <a:cubicBezTo>
                          <a:pt x="100312" y="610446"/>
                          <a:pt x="104370" y="600920"/>
                          <a:pt x="90535" y="621672"/>
                        </a:cubicBezTo>
                        <a:lnTo>
                          <a:pt x="84499" y="630725"/>
                        </a:lnTo>
                        <a:cubicBezTo>
                          <a:pt x="82487" y="633743"/>
                          <a:pt x="81028" y="637214"/>
                          <a:pt x="78463" y="639779"/>
                        </a:cubicBezTo>
                        <a:lnTo>
                          <a:pt x="69410" y="648832"/>
                        </a:lnTo>
                        <a:cubicBezTo>
                          <a:pt x="61081" y="673819"/>
                          <a:pt x="66902" y="661647"/>
                          <a:pt x="51303" y="685046"/>
                        </a:cubicBezTo>
                        <a:lnTo>
                          <a:pt x="45267" y="694099"/>
                        </a:lnTo>
                        <a:cubicBezTo>
                          <a:pt x="34272" y="727095"/>
                          <a:pt x="51803" y="677132"/>
                          <a:pt x="36214" y="712206"/>
                        </a:cubicBezTo>
                        <a:cubicBezTo>
                          <a:pt x="33630" y="718020"/>
                          <a:pt x="32190" y="724277"/>
                          <a:pt x="30178" y="730313"/>
                        </a:cubicBezTo>
                        <a:lnTo>
                          <a:pt x="24143" y="748420"/>
                        </a:lnTo>
                        <a:cubicBezTo>
                          <a:pt x="23137" y="751438"/>
                          <a:pt x="21897" y="754388"/>
                          <a:pt x="21125" y="757474"/>
                        </a:cubicBezTo>
                        <a:cubicBezTo>
                          <a:pt x="16623" y="775481"/>
                          <a:pt x="18789" y="765454"/>
                          <a:pt x="15089" y="787652"/>
                        </a:cubicBezTo>
                        <a:cubicBezTo>
                          <a:pt x="14083" y="800729"/>
                          <a:pt x="13259" y="813822"/>
                          <a:pt x="12071" y="826884"/>
                        </a:cubicBezTo>
                        <a:cubicBezTo>
                          <a:pt x="9544" y="854677"/>
                          <a:pt x="11639" y="846285"/>
                          <a:pt x="6036" y="863097"/>
                        </a:cubicBezTo>
                        <a:cubicBezTo>
                          <a:pt x="5030" y="871145"/>
                          <a:pt x="4165" y="879211"/>
                          <a:pt x="3018" y="887240"/>
                        </a:cubicBezTo>
                        <a:cubicBezTo>
                          <a:pt x="2153" y="893297"/>
                          <a:pt x="0" y="899228"/>
                          <a:pt x="0" y="905347"/>
                        </a:cubicBezTo>
                        <a:cubicBezTo>
                          <a:pt x="0" y="908528"/>
                          <a:pt x="769" y="912151"/>
                          <a:pt x="3018" y="914400"/>
                        </a:cubicBezTo>
                        <a:cubicBezTo>
                          <a:pt x="5267" y="916649"/>
                          <a:pt x="9290" y="915873"/>
                          <a:pt x="12071" y="917418"/>
                        </a:cubicBezTo>
                        <a:cubicBezTo>
                          <a:pt x="18412" y="920941"/>
                          <a:pt x="30178" y="929489"/>
                          <a:pt x="30178" y="929489"/>
                        </a:cubicBezTo>
                        <a:cubicBezTo>
                          <a:pt x="39743" y="943836"/>
                          <a:pt x="32774" y="937397"/>
                          <a:pt x="54321" y="944579"/>
                        </a:cubicBezTo>
                        <a:lnTo>
                          <a:pt x="63374" y="947596"/>
                        </a:lnTo>
                        <a:cubicBezTo>
                          <a:pt x="79739" y="942143"/>
                          <a:pt x="73114" y="947180"/>
                          <a:pt x="78463" y="920436"/>
                        </a:cubicBezTo>
                        <a:lnTo>
                          <a:pt x="87517" y="875169"/>
                        </a:lnTo>
                        <a:lnTo>
                          <a:pt x="90535" y="860080"/>
                        </a:lnTo>
                        <a:cubicBezTo>
                          <a:pt x="91684" y="854336"/>
                          <a:pt x="93475" y="842126"/>
                          <a:pt x="96570" y="835937"/>
                        </a:cubicBezTo>
                        <a:cubicBezTo>
                          <a:pt x="98192" y="832693"/>
                          <a:pt x="100594" y="829902"/>
                          <a:pt x="102606" y="826884"/>
                        </a:cubicBezTo>
                        <a:cubicBezTo>
                          <a:pt x="104618" y="820848"/>
                          <a:pt x="105113" y="814071"/>
                          <a:pt x="108642" y="808777"/>
                        </a:cubicBezTo>
                        <a:cubicBezTo>
                          <a:pt x="116568" y="796887"/>
                          <a:pt x="116403" y="798853"/>
                          <a:pt x="120713" y="781616"/>
                        </a:cubicBezTo>
                        <a:cubicBezTo>
                          <a:pt x="125273" y="763377"/>
                          <a:pt x="122421" y="773473"/>
                          <a:pt x="129766" y="751438"/>
                        </a:cubicBezTo>
                        <a:lnTo>
                          <a:pt x="135802" y="733331"/>
                        </a:lnTo>
                        <a:cubicBezTo>
                          <a:pt x="136808" y="729307"/>
                          <a:pt x="137920" y="725309"/>
                          <a:pt x="138820" y="721260"/>
                        </a:cubicBezTo>
                        <a:cubicBezTo>
                          <a:pt x="139933" y="716253"/>
                          <a:pt x="140488" y="711120"/>
                          <a:pt x="141838" y="706171"/>
                        </a:cubicBezTo>
                        <a:cubicBezTo>
                          <a:pt x="143512" y="700033"/>
                          <a:pt x="145861" y="694100"/>
                          <a:pt x="147873" y="688064"/>
                        </a:cubicBezTo>
                        <a:lnTo>
                          <a:pt x="156927" y="660903"/>
                        </a:lnTo>
                        <a:lnTo>
                          <a:pt x="162962" y="642796"/>
                        </a:lnTo>
                        <a:cubicBezTo>
                          <a:pt x="170542" y="612479"/>
                          <a:pt x="166374" y="626525"/>
                          <a:pt x="175034" y="600547"/>
                        </a:cubicBezTo>
                        <a:cubicBezTo>
                          <a:pt x="182621" y="577787"/>
                          <a:pt x="172386" y="605843"/>
                          <a:pt x="184087" y="582440"/>
                        </a:cubicBezTo>
                        <a:cubicBezTo>
                          <a:pt x="187750" y="575114"/>
                          <a:pt x="188057" y="565873"/>
                          <a:pt x="190123" y="558297"/>
                        </a:cubicBezTo>
                        <a:cubicBezTo>
                          <a:pt x="191797" y="552159"/>
                          <a:pt x="194615" y="546362"/>
                          <a:pt x="196158" y="540190"/>
                        </a:cubicBezTo>
                        <a:cubicBezTo>
                          <a:pt x="197164" y="536166"/>
                          <a:pt x="198036" y="532107"/>
                          <a:pt x="199176" y="528119"/>
                        </a:cubicBezTo>
                        <a:cubicBezTo>
                          <a:pt x="200050" y="525060"/>
                          <a:pt x="201357" y="522135"/>
                          <a:pt x="202194" y="519066"/>
                        </a:cubicBezTo>
                        <a:cubicBezTo>
                          <a:pt x="204377" y="511063"/>
                          <a:pt x="208230" y="494923"/>
                          <a:pt x="208230" y="494923"/>
                        </a:cubicBezTo>
                        <a:cubicBezTo>
                          <a:pt x="204439" y="419111"/>
                          <a:pt x="203439" y="432662"/>
                          <a:pt x="208230" y="344032"/>
                        </a:cubicBezTo>
                        <a:cubicBezTo>
                          <a:pt x="208362" y="341597"/>
                          <a:pt x="213306" y="308635"/>
                          <a:pt x="214265" y="304800"/>
                        </a:cubicBezTo>
                        <a:cubicBezTo>
                          <a:pt x="215808" y="298628"/>
                          <a:pt x="218289" y="292729"/>
                          <a:pt x="220301" y="286693"/>
                        </a:cubicBezTo>
                        <a:lnTo>
                          <a:pt x="226337" y="268586"/>
                        </a:lnTo>
                        <a:lnTo>
                          <a:pt x="229354" y="259533"/>
                        </a:lnTo>
                        <a:cubicBezTo>
                          <a:pt x="230360" y="251485"/>
                          <a:pt x="231139" y="243406"/>
                          <a:pt x="232372" y="235390"/>
                        </a:cubicBezTo>
                        <a:cubicBezTo>
                          <a:pt x="233152" y="230320"/>
                          <a:pt x="235390" y="225430"/>
                          <a:pt x="235390" y="220301"/>
                        </a:cubicBezTo>
                        <a:cubicBezTo>
                          <a:pt x="235390" y="192117"/>
                          <a:pt x="234849" y="163877"/>
                          <a:pt x="232372" y="135802"/>
                        </a:cubicBezTo>
                        <a:cubicBezTo>
                          <a:pt x="231813" y="129465"/>
                          <a:pt x="229866" y="122988"/>
                          <a:pt x="226337" y="117695"/>
                        </a:cubicBezTo>
                        <a:lnTo>
                          <a:pt x="214265" y="99588"/>
                        </a:lnTo>
                        <a:cubicBezTo>
                          <a:pt x="206683" y="76837"/>
                          <a:pt x="216910" y="104877"/>
                          <a:pt x="205212" y="81482"/>
                        </a:cubicBezTo>
                        <a:cubicBezTo>
                          <a:pt x="192717" y="56494"/>
                          <a:pt x="213456" y="89318"/>
                          <a:pt x="196158" y="63375"/>
                        </a:cubicBezTo>
                        <a:cubicBezTo>
                          <a:pt x="195152" y="60357"/>
                          <a:pt x="194564" y="57166"/>
                          <a:pt x="193141" y="54321"/>
                        </a:cubicBezTo>
                        <a:cubicBezTo>
                          <a:pt x="191519" y="51077"/>
                          <a:pt x="188578" y="48582"/>
                          <a:pt x="187105" y="45268"/>
                        </a:cubicBezTo>
                        <a:cubicBezTo>
                          <a:pt x="184521" y="39454"/>
                          <a:pt x="181069" y="27161"/>
                          <a:pt x="184087"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1" name="フリーフォーム 320"/>
                  <p:cNvSpPr/>
                  <p:nvPr/>
                </p:nvSpPr>
                <p:spPr>
                  <a:xfrm>
                    <a:off x="5692203" y="3975858"/>
                    <a:ext cx="178051" cy="1004935"/>
                  </a:xfrm>
                  <a:custGeom>
                    <a:avLst/>
                    <a:gdLst>
                      <a:gd name="connsiteX0" fmla="*/ 178051 w 178051"/>
                      <a:gd name="connsiteY0" fmla="*/ 0 h 1004935"/>
                      <a:gd name="connsiteX1" fmla="*/ 168998 w 178051"/>
                      <a:gd name="connsiteY1" fmla="*/ 15090 h 1004935"/>
                      <a:gd name="connsiteX2" fmla="*/ 162962 w 178051"/>
                      <a:gd name="connsiteY2" fmla="*/ 33196 h 1004935"/>
                      <a:gd name="connsiteX3" fmla="*/ 159944 w 178051"/>
                      <a:gd name="connsiteY3" fmla="*/ 42250 h 1004935"/>
                      <a:gd name="connsiteX4" fmla="*/ 156926 w 178051"/>
                      <a:gd name="connsiteY4" fmla="*/ 51303 h 1004935"/>
                      <a:gd name="connsiteX5" fmla="*/ 153909 w 178051"/>
                      <a:gd name="connsiteY5" fmla="*/ 63375 h 1004935"/>
                      <a:gd name="connsiteX6" fmla="*/ 150891 w 178051"/>
                      <a:gd name="connsiteY6" fmla="*/ 90535 h 1004935"/>
                      <a:gd name="connsiteX7" fmla="*/ 144855 w 178051"/>
                      <a:gd name="connsiteY7" fmla="*/ 108642 h 1004935"/>
                      <a:gd name="connsiteX8" fmla="*/ 141837 w 178051"/>
                      <a:gd name="connsiteY8" fmla="*/ 123731 h 1004935"/>
                      <a:gd name="connsiteX9" fmla="*/ 132784 w 178051"/>
                      <a:gd name="connsiteY9" fmla="*/ 165981 h 1004935"/>
                      <a:gd name="connsiteX10" fmla="*/ 123730 w 178051"/>
                      <a:gd name="connsiteY10" fmla="*/ 172016 h 1004935"/>
                      <a:gd name="connsiteX11" fmla="*/ 111659 w 178051"/>
                      <a:gd name="connsiteY11" fmla="*/ 190123 h 1004935"/>
                      <a:gd name="connsiteX12" fmla="*/ 84499 w 178051"/>
                      <a:gd name="connsiteY12" fmla="*/ 214266 h 1004935"/>
                      <a:gd name="connsiteX13" fmla="*/ 72427 w 178051"/>
                      <a:gd name="connsiteY13" fmla="*/ 229355 h 1004935"/>
                      <a:gd name="connsiteX14" fmla="*/ 60356 w 178051"/>
                      <a:gd name="connsiteY14" fmla="*/ 241426 h 1004935"/>
                      <a:gd name="connsiteX15" fmla="*/ 24142 w 178051"/>
                      <a:gd name="connsiteY15" fmla="*/ 238408 h 1004935"/>
                      <a:gd name="connsiteX16" fmla="*/ 9053 w 178051"/>
                      <a:gd name="connsiteY16" fmla="*/ 250480 h 1004935"/>
                      <a:gd name="connsiteX17" fmla="*/ 6035 w 178051"/>
                      <a:gd name="connsiteY17" fmla="*/ 259533 h 1004935"/>
                      <a:gd name="connsiteX18" fmla="*/ 0 w 178051"/>
                      <a:gd name="connsiteY18" fmla="*/ 268587 h 1004935"/>
                      <a:gd name="connsiteX19" fmla="*/ 3017 w 178051"/>
                      <a:gd name="connsiteY19" fmla="*/ 392317 h 1004935"/>
                      <a:gd name="connsiteX20" fmla="*/ 9053 w 178051"/>
                      <a:gd name="connsiteY20" fmla="*/ 410424 h 1004935"/>
                      <a:gd name="connsiteX21" fmla="*/ 12071 w 178051"/>
                      <a:gd name="connsiteY21" fmla="*/ 419478 h 1004935"/>
                      <a:gd name="connsiteX22" fmla="*/ 18107 w 178051"/>
                      <a:gd name="connsiteY22" fmla="*/ 437585 h 1004935"/>
                      <a:gd name="connsiteX23" fmla="*/ 21124 w 178051"/>
                      <a:gd name="connsiteY23" fmla="*/ 446638 h 1004935"/>
                      <a:gd name="connsiteX24" fmla="*/ 27160 w 178051"/>
                      <a:gd name="connsiteY24" fmla="*/ 455691 h 1004935"/>
                      <a:gd name="connsiteX25" fmla="*/ 42249 w 178051"/>
                      <a:gd name="connsiteY25" fmla="*/ 500959 h 1004935"/>
                      <a:gd name="connsiteX26" fmla="*/ 45267 w 178051"/>
                      <a:gd name="connsiteY26" fmla="*/ 510012 h 1004935"/>
                      <a:gd name="connsiteX27" fmla="*/ 48285 w 178051"/>
                      <a:gd name="connsiteY27" fmla="*/ 519066 h 1004935"/>
                      <a:gd name="connsiteX28" fmla="*/ 54320 w 178051"/>
                      <a:gd name="connsiteY28" fmla="*/ 528119 h 1004935"/>
                      <a:gd name="connsiteX29" fmla="*/ 63374 w 178051"/>
                      <a:gd name="connsiteY29" fmla="*/ 546226 h 1004935"/>
                      <a:gd name="connsiteX30" fmla="*/ 69410 w 178051"/>
                      <a:gd name="connsiteY30" fmla="*/ 564333 h 1004935"/>
                      <a:gd name="connsiteX31" fmla="*/ 75445 w 178051"/>
                      <a:gd name="connsiteY31" fmla="*/ 573387 h 1004935"/>
                      <a:gd name="connsiteX32" fmla="*/ 87516 w 178051"/>
                      <a:gd name="connsiteY32" fmla="*/ 600547 h 1004935"/>
                      <a:gd name="connsiteX33" fmla="*/ 93552 w 178051"/>
                      <a:gd name="connsiteY33" fmla="*/ 645814 h 1004935"/>
                      <a:gd name="connsiteX34" fmla="*/ 99588 w 178051"/>
                      <a:gd name="connsiteY34" fmla="*/ 739367 h 1004935"/>
                      <a:gd name="connsiteX35" fmla="*/ 96570 w 178051"/>
                      <a:gd name="connsiteY35" fmla="*/ 851026 h 1004935"/>
                      <a:gd name="connsiteX36" fmla="*/ 93552 w 178051"/>
                      <a:gd name="connsiteY36" fmla="*/ 872151 h 1004935"/>
                      <a:gd name="connsiteX37" fmla="*/ 87516 w 178051"/>
                      <a:gd name="connsiteY37" fmla="*/ 905347 h 1004935"/>
                      <a:gd name="connsiteX38" fmla="*/ 84499 w 178051"/>
                      <a:gd name="connsiteY38" fmla="*/ 914400 h 1004935"/>
                      <a:gd name="connsiteX39" fmla="*/ 78463 w 178051"/>
                      <a:gd name="connsiteY39" fmla="*/ 941561 h 1004935"/>
                      <a:gd name="connsiteX40" fmla="*/ 78463 w 178051"/>
                      <a:gd name="connsiteY40" fmla="*/ 1004935 h 100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8051" h="1004935">
                        <a:moveTo>
                          <a:pt x="178051" y="0"/>
                        </a:moveTo>
                        <a:cubicBezTo>
                          <a:pt x="175033" y="5030"/>
                          <a:pt x="171425" y="9750"/>
                          <a:pt x="168998" y="15090"/>
                        </a:cubicBezTo>
                        <a:cubicBezTo>
                          <a:pt x="166365" y="20882"/>
                          <a:pt x="164974" y="27161"/>
                          <a:pt x="162962" y="33196"/>
                        </a:cubicBezTo>
                        <a:lnTo>
                          <a:pt x="159944" y="42250"/>
                        </a:lnTo>
                        <a:cubicBezTo>
                          <a:pt x="158938" y="45268"/>
                          <a:pt x="157697" y="48217"/>
                          <a:pt x="156926" y="51303"/>
                        </a:cubicBezTo>
                        <a:lnTo>
                          <a:pt x="153909" y="63375"/>
                        </a:lnTo>
                        <a:cubicBezTo>
                          <a:pt x="152903" y="72428"/>
                          <a:pt x="152678" y="81603"/>
                          <a:pt x="150891" y="90535"/>
                        </a:cubicBezTo>
                        <a:cubicBezTo>
                          <a:pt x="149643" y="96774"/>
                          <a:pt x="146103" y="102403"/>
                          <a:pt x="144855" y="108642"/>
                        </a:cubicBezTo>
                        <a:lnTo>
                          <a:pt x="141837" y="123731"/>
                        </a:lnTo>
                        <a:cubicBezTo>
                          <a:pt x="140360" y="139977"/>
                          <a:pt x="144371" y="154394"/>
                          <a:pt x="132784" y="165981"/>
                        </a:cubicBezTo>
                        <a:cubicBezTo>
                          <a:pt x="130219" y="168546"/>
                          <a:pt x="126748" y="170004"/>
                          <a:pt x="123730" y="172016"/>
                        </a:cubicBezTo>
                        <a:cubicBezTo>
                          <a:pt x="119706" y="178052"/>
                          <a:pt x="116788" y="184994"/>
                          <a:pt x="111659" y="190123"/>
                        </a:cubicBezTo>
                        <a:cubicBezTo>
                          <a:pt x="90987" y="210795"/>
                          <a:pt x="100654" y="203495"/>
                          <a:pt x="84499" y="214266"/>
                        </a:cubicBezTo>
                        <a:cubicBezTo>
                          <a:pt x="76913" y="237022"/>
                          <a:pt x="88029" y="209852"/>
                          <a:pt x="72427" y="229355"/>
                        </a:cubicBezTo>
                        <a:cubicBezTo>
                          <a:pt x="60722" y="243987"/>
                          <a:pt x="80111" y="234841"/>
                          <a:pt x="60356" y="241426"/>
                        </a:cubicBezTo>
                        <a:cubicBezTo>
                          <a:pt x="48285" y="240420"/>
                          <a:pt x="36255" y="238408"/>
                          <a:pt x="24142" y="238408"/>
                        </a:cubicBezTo>
                        <a:cubicBezTo>
                          <a:pt x="15441" y="238408"/>
                          <a:pt x="12529" y="243529"/>
                          <a:pt x="9053" y="250480"/>
                        </a:cubicBezTo>
                        <a:cubicBezTo>
                          <a:pt x="7630" y="253325"/>
                          <a:pt x="7457" y="256688"/>
                          <a:pt x="6035" y="259533"/>
                        </a:cubicBezTo>
                        <a:cubicBezTo>
                          <a:pt x="4413" y="262777"/>
                          <a:pt x="2012" y="265569"/>
                          <a:pt x="0" y="268587"/>
                        </a:cubicBezTo>
                        <a:cubicBezTo>
                          <a:pt x="1006" y="309830"/>
                          <a:pt x="389" y="351145"/>
                          <a:pt x="3017" y="392317"/>
                        </a:cubicBezTo>
                        <a:cubicBezTo>
                          <a:pt x="3422" y="398666"/>
                          <a:pt x="7041" y="404388"/>
                          <a:pt x="9053" y="410424"/>
                        </a:cubicBezTo>
                        <a:lnTo>
                          <a:pt x="12071" y="419478"/>
                        </a:lnTo>
                        <a:lnTo>
                          <a:pt x="18107" y="437585"/>
                        </a:lnTo>
                        <a:cubicBezTo>
                          <a:pt x="19113" y="440603"/>
                          <a:pt x="19359" y="443991"/>
                          <a:pt x="21124" y="446638"/>
                        </a:cubicBezTo>
                        <a:lnTo>
                          <a:pt x="27160" y="455691"/>
                        </a:lnTo>
                        <a:lnTo>
                          <a:pt x="42249" y="500959"/>
                        </a:lnTo>
                        <a:lnTo>
                          <a:pt x="45267" y="510012"/>
                        </a:lnTo>
                        <a:cubicBezTo>
                          <a:pt x="46273" y="513030"/>
                          <a:pt x="46520" y="516419"/>
                          <a:pt x="48285" y="519066"/>
                        </a:cubicBezTo>
                        <a:cubicBezTo>
                          <a:pt x="50297" y="522084"/>
                          <a:pt x="52698" y="524875"/>
                          <a:pt x="54320" y="528119"/>
                        </a:cubicBezTo>
                        <a:cubicBezTo>
                          <a:pt x="66809" y="553099"/>
                          <a:pt x="46083" y="520292"/>
                          <a:pt x="63374" y="546226"/>
                        </a:cubicBezTo>
                        <a:cubicBezTo>
                          <a:pt x="65386" y="552262"/>
                          <a:pt x="65881" y="559039"/>
                          <a:pt x="69410" y="564333"/>
                        </a:cubicBezTo>
                        <a:cubicBezTo>
                          <a:pt x="71422" y="567351"/>
                          <a:pt x="73972" y="570073"/>
                          <a:pt x="75445" y="573387"/>
                        </a:cubicBezTo>
                        <a:cubicBezTo>
                          <a:pt x="89810" y="605708"/>
                          <a:pt x="73858" y="580057"/>
                          <a:pt x="87516" y="600547"/>
                        </a:cubicBezTo>
                        <a:cubicBezTo>
                          <a:pt x="90377" y="617714"/>
                          <a:pt x="92321" y="627347"/>
                          <a:pt x="93552" y="645814"/>
                        </a:cubicBezTo>
                        <a:cubicBezTo>
                          <a:pt x="101250" y="761271"/>
                          <a:pt x="92458" y="668076"/>
                          <a:pt x="99588" y="739367"/>
                        </a:cubicBezTo>
                        <a:cubicBezTo>
                          <a:pt x="98582" y="776587"/>
                          <a:pt x="98261" y="813831"/>
                          <a:pt x="96570" y="851026"/>
                        </a:cubicBezTo>
                        <a:cubicBezTo>
                          <a:pt x="96247" y="858132"/>
                          <a:pt x="94634" y="865121"/>
                          <a:pt x="93552" y="872151"/>
                        </a:cubicBezTo>
                        <a:cubicBezTo>
                          <a:pt x="92475" y="879150"/>
                          <a:pt x="89400" y="897810"/>
                          <a:pt x="87516" y="905347"/>
                        </a:cubicBezTo>
                        <a:cubicBezTo>
                          <a:pt x="86745" y="908433"/>
                          <a:pt x="85373" y="911342"/>
                          <a:pt x="84499" y="914400"/>
                        </a:cubicBezTo>
                        <a:cubicBezTo>
                          <a:pt x="83224" y="918865"/>
                          <a:pt x="78601" y="937966"/>
                          <a:pt x="78463" y="941561"/>
                        </a:cubicBezTo>
                        <a:cubicBezTo>
                          <a:pt x="77651" y="962670"/>
                          <a:pt x="78463" y="983810"/>
                          <a:pt x="78463" y="100493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2" name="フリーフォーム 321"/>
                  <p:cNvSpPr/>
                  <p:nvPr/>
                </p:nvSpPr>
                <p:spPr>
                  <a:xfrm>
                    <a:off x="5803862" y="4153910"/>
                    <a:ext cx="172041" cy="857061"/>
                  </a:xfrm>
                  <a:custGeom>
                    <a:avLst/>
                    <a:gdLst>
                      <a:gd name="connsiteX0" fmla="*/ 69410 w 172041"/>
                      <a:gd name="connsiteY0" fmla="*/ 0 h 857061"/>
                      <a:gd name="connsiteX1" fmla="*/ 75446 w 172041"/>
                      <a:gd name="connsiteY1" fmla="*/ 15089 h 857061"/>
                      <a:gd name="connsiteX2" fmla="*/ 93553 w 172041"/>
                      <a:gd name="connsiteY2" fmla="*/ 21125 h 857061"/>
                      <a:gd name="connsiteX3" fmla="*/ 114677 w 172041"/>
                      <a:gd name="connsiteY3" fmla="*/ 27160 h 857061"/>
                      <a:gd name="connsiteX4" fmla="*/ 141838 w 172041"/>
                      <a:gd name="connsiteY4" fmla="*/ 42249 h 857061"/>
                      <a:gd name="connsiteX5" fmla="*/ 156927 w 172041"/>
                      <a:gd name="connsiteY5" fmla="*/ 57339 h 857061"/>
                      <a:gd name="connsiteX6" fmla="*/ 165980 w 172041"/>
                      <a:gd name="connsiteY6" fmla="*/ 63374 h 857061"/>
                      <a:gd name="connsiteX7" fmla="*/ 172016 w 172041"/>
                      <a:gd name="connsiteY7" fmla="*/ 81481 h 857061"/>
                      <a:gd name="connsiteX8" fmla="*/ 168998 w 172041"/>
                      <a:gd name="connsiteY8" fmla="*/ 129766 h 857061"/>
                      <a:gd name="connsiteX9" fmla="*/ 162962 w 172041"/>
                      <a:gd name="connsiteY9" fmla="*/ 147873 h 857061"/>
                      <a:gd name="connsiteX10" fmla="*/ 159945 w 172041"/>
                      <a:gd name="connsiteY10" fmla="*/ 156927 h 857061"/>
                      <a:gd name="connsiteX11" fmla="*/ 153909 w 172041"/>
                      <a:gd name="connsiteY11" fmla="*/ 175034 h 857061"/>
                      <a:gd name="connsiteX12" fmla="*/ 150891 w 172041"/>
                      <a:gd name="connsiteY12" fmla="*/ 184087 h 857061"/>
                      <a:gd name="connsiteX13" fmla="*/ 120713 w 172041"/>
                      <a:gd name="connsiteY13" fmla="*/ 214265 h 857061"/>
                      <a:gd name="connsiteX14" fmla="*/ 111659 w 172041"/>
                      <a:gd name="connsiteY14" fmla="*/ 220301 h 857061"/>
                      <a:gd name="connsiteX15" fmla="*/ 99588 w 172041"/>
                      <a:gd name="connsiteY15" fmla="*/ 232372 h 857061"/>
                      <a:gd name="connsiteX16" fmla="*/ 87517 w 172041"/>
                      <a:gd name="connsiteY16" fmla="*/ 250479 h 857061"/>
                      <a:gd name="connsiteX17" fmla="*/ 69410 w 172041"/>
                      <a:gd name="connsiteY17" fmla="*/ 277639 h 857061"/>
                      <a:gd name="connsiteX18" fmla="*/ 63374 w 172041"/>
                      <a:gd name="connsiteY18" fmla="*/ 286693 h 857061"/>
                      <a:gd name="connsiteX19" fmla="*/ 51303 w 172041"/>
                      <a:gd name="connsiteY19" fmla="*/ 313853 h 857061"/>
                      <a:gd name="connsiteX20" fmla="*/ 45267 w 172041"/>
                      <a:gd name="connsiteY20" fmla="*/ 331960 h 857061"/>
                      <a:gd name="connsiteX21" fmla="*/ 33196 w 172041"/>
                      <a:gd name="connsiteY21" fmla="*/ 350067 h 857061"/>
                      <a:gd name="connsiteX22" fmla="*/ 30178 w 172041"/>
                      <a:gd name="connsiteY22" fmla="*/ 362139 h 857061"/>
                      <a:gd name="connsiteX23" fmla="*/ 24143 w 172041"/>
                      <a:gd name="connsiteY23" fmla="*/ 398352 h 857061"/>
                      <a:gd name="connsiteX24" fmla="*/ 21125 w 172041"/>
                      <a:gd name="connsiteY24" fmla="*/ 449655 h 857061"/>
                      <a:gd name="connsiteX25" fmla="*/ 27160 w 172041"/>
                      <a:gd name="connsiteY25" fmla="*/ 567350 h 857061"/>
                      <a:gd name="connsiteX26" fmla="*/ 27160 w 172041"/>
                      <a:gd name="connsiteY26" fmla="*/ 691081 h 857061"/>
                      <a:gd name="connsiteX27" fmla="*/ 24143 w 172041"/>
                      <a:gd name="connsiteY27" fmla="*/ 703152 h 857061"/>
                      <a:gd name="connsiteX28" fmla="*/ 18107 w 172041"/>
                      <a:gd name="connsiteY28" fmla="*/ 733331 h 857061"/>
                      <a:gd name="connsiteX29" fmla="*/ 12071 w 172041"/>
                      <a:gd name="connsiteY29" fmla="*/ 751438 h 857061"/>
                      <a:gd name="connsiteX30" fmla="*/ 9054 w 172041"/>
                      <a:gd name="connsiteY30" fmla="*/ 769544 h 857061"/>
                      <a:gd name="connsiteX31" fmla="*/ 3018 w 172041"/>
                      <a:gd name="connsiteY31" fmla="*/ 817830 h 857061"/>
                      <a:gd name="connsiteX32" fmla="*/ 0 w 172041"/>
                      <a:gd name="connsiteY32" fmla="*/ 826883 h 857061"/>
                      <a:gd name="connsiteX33" fmla="*/ 3018 w 172041"/>
                      <a:gd name="connsiteY33" fmla="*/ 857061 h 8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041" h="857061">
                        <a:moveTo>
                          <a:pt x="69410" y="0"/>
                        </a:moveTo>
                        <a:cubicBezTo>
                          <a:pt x="71422" y="5030"/>
                          <a:pt x="71369" y="11522"/>
                          <a:pt x="75446" y="15089"/>
                        </a:cubicBezTo>
                        <a:cubicBezTo>
                          <a:pt x="80234" y="19279"/>
                          <a:pt x="87381" y="19582"/>
                          <a:pt x="93553" y="21125"/>
                        </a:cubicBezTo>
                        <a:cubicBezTo>
                          <a:pt x="96398" y="21836"/>
                          <a:pt x="111132" y="25190"/>
                          <a:pt x="114677" y="27160"/>
                        </a:cubicBezTo>
                        <a:cubicBezTo>
                          <a:pt x="145800" y="44452"/>
                          <a:pt x="121355" y="35423"/>
                          <a:pt x="141838" y="42249"/>
                        </a:cubicBezTo>
                        <a:cubicBezTo>
                          <a:pt x="165982" y="58347"/>
                          <a:pt x="136805" y="37217"/>
                          <a:pt x="156927" y="57339"/>
                        </a:cubicBezTo>
                        <a:cubicBezTo>
                          <a:pt x="159491" y="59903"/>
                          <a:pt x="162962" y="61362"/>
                          <a:pt x="165980" y="63374"/>
                        </a:cubicBezTo>
                        <a:cubicBezTo>
                          <a:pt x="167992" y="69410"/>
                          <a:pt x="172413" y="75131"/>
                          <a:pt x="172016" y="81481"/>
                        </a:cubicBezTo>
                        <a:cubicBezTo>
                          <a:pt x="171010" y="97576"/>
                          <a:pt x="171177" y="113787"/>
                          <a:pt x="168998" y="129766"/>
                        </a:cubicBezTo>
                        <a:cubicBezTo>
                          <a:pt x="168138" y="136070"/>
                          <a:pt x="164974" y="141837"/>
                          <a:pt x="162962" y="147873"/>
                        </a:cubicBezTo>
                        <a:lnTo>
                          <a:pt x="159945" y="156927"/>
                        </a:lnTo>
                        <a:lnTo>
                          <a:pt x="153909" y="175034"/>
                        </a:lnTo>
                        <a:cubicBezTo>
                          <a:pt x="152903" y="178052"/>
                          <a:pt x="152655" y="181440"/>
                          <a:pt x="150891" y="184087"/>
                        </a:cubicBezTo>
                        <a:cubicBezTo>
                          <a:pt x="134796" y="208230"/>
                          <a:pt x="144856" y="198170"/>
                          <a:pt x="120713" y="214265"/>
                        </a:cubicBezTo>
                        <a:lnTo>
                          <a:pt x="111659" y="220301"/>
                        </a:lnTo>
                        <a:cubicBezTo>
                          <a:pt x="103614" y="244441"/>
                          <a:pt x="115682" y="216278"/>
                          <a:pt x="99588" y="232372"/>
                        </a:cubicBezTo>
                        <a:cubicBezTo>
                          <a:pt x="94459" y="237501"/>
                          <a:pt x="91541" y="244443"/>
                          <a:pt x="87517" y="250479"/>
                        </a:cubicBezTo>
                        <a:lnTo>
                          <a:pt x="69410" y="277639"/>
                        </a:lnTo>
                        <a:cubicBezTo>
                          <a:pt x="67398" y="280657"/>
                          <a:pt x="64521" y="283252"/>
                          <a:pt x="63374" y="286693"/>
                        </a:cubicBezTo>
                        <a:cubicBezTo>
                          <a:pt x="56192" y="308241"/>
                          <a:pt x="60868" y="299507"/>
                          <a:pt x="51303" y="313853"/>
                        </a:cubicBezTo>
                        <a:cubicBezTo>
                          <a:pt x="49291" y="319889"/>
                          <a:pt x="48796" y="326666"/>
                          <a:pt x="45267" y="331960"/>
                        </a:cubicBezTo>
                        <a:lnTo>
                          <a:pt x="33196" y="350067"/>
                        </a:lnTo>
                        <a:cubicBezTo>
                          <a:pt x="32190" y="354091"/>
                          <a:pt x="30809" y="358039"/>
                          <a:pt x="30178" y="362139"/>
                        </a:cubicBezTo>
                        <a:cubicBezTo>
                          <a:pt x="24402" y="399683"/>
                          <a:pt x="30880" y="378135"/>
                          <a:pt x="24143" y="398352"/>
                        </a:cubicBezTo>
                        <a:cubicBezTo>
                          <a:pt x="23137" y="415453"/>
                          <a:pt x="21125" y="432524"/>
                          <a:pt x="21125" y="449655"/>
                        </a:cubicBezTo>
                        <a:cubicBezTo>
                          <a:pt x="21125" y="552156"/>
                          <a:pt x="12962" y="524746"/>
                          <a:pt x="27160" y="567350"/>
                        </a:cubicBezTo>
                        <a:cubicBezTo>
                          <a:pt x="31157" y="627300"/>
                          <a:pt x="32079" y="617295"/>
                          <a:pt x="27160" y="691081"/>
                        </a:cubicBezTo>
                        <a:cubicBezTo>
                          <a:pt x="26884" y="695219"/>
                          <a:pt x="25012" y="699097"/>
                          <a:pt x="24143" y="703152"/>
                        </a:cubicBezTo>
                        <a:cubicBezTo>
                          <a:pt x="21994" y="713183"/>
                          <a:pt x="21351" y="723599"/>
                          <a:pt x="18107" y="733331"/>
                        </a:cubicBezTo>
                        <a:lnTo>
                          <a:pt x="12071" y="751438"/>
                        </a:lnTo>
                        <a:cubicBezTo>
                          <a:pt x="11065" y="757473"/>
                          <a:pt x="9863" y="763479"/>
                          <a:pt x="9054" y="769544"/>
                        </a:cubicBezTo>
                        <a:cubicBezTo>
                          <a:pt x="7381" y="782093"/>
                          <a:pt x="5661" y="804617"/>
                          <a:pt x="3018" y="817830"/>
                        </a:cubicBezTo>
                        <a:cubicBezTo>
                          <a:pt x="2394" y="820949"/>
                          <a:pt x="1006" y="823865"/>
                          <a:pt x="0" y="826883"/>
                        </a:cubicBezTo>
                        <a:cubicBezTo>
                          <a:pt x="3268" y="853022"/>
                          <a:pt x="3018" y="842916"/>
                          <a:pt x="3018" y="85706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3" name="フリーフォーム 322"/>
                  <p:cNvSpPr/>
                  <p:nvPr/>
                </p:nvSpPr>
                <p:spPr>
                  <a:xfrm>
                    <a:off x="5806880" y="3966147"/>
                    <a:ext cx="142864" cy="223977"/>
                  </a:xfrm>
                  <a:custGeom>
                    <a:avLst/>
                    <a:gdLst>
                      <a:gd name="connsiteX0" fmla="*/ 60356 w 142864"/>
                      <a:gd name="connsiteY0" fmla="*/ 3676 h 223977"/>
                      <a:gd name="connsiteX1" fmla="*/ 51303 w 142864"/>
                      <a:gd name="connsiteY1" fmla="*/ 79121 h 223977"/>
                      <a:gd name="connsiteX2" fmla="*/ 45267 w 142864"/>
                      <a:gd name="connsiteY2" fmla="*/ 97228 h 223977"/>
                      <a:gd name="connsiteX3" fmla="*/ 33196 w 142864"/>
                      <a:gd name="connsiteY3" fmla="*/ 115335 h 223977"/>
                      <a:gd name="connsiteX4" fmla="*/ 24142 w 142864"/>
                      <a:gd name="connsiteY4" fmla="*/ 142496 h 223977"/>
                      <a:gd name="connsiteX5" fmla="*/ 21125 w 142864"/>
                      <a:gd name="connsiteY5" fmla="*/ 151549 h 223977"/>
                      <a:gd name="connsiteX6" fmla="*/ 18107 w 142864"/>
                      <a:gd name="connsiteY6" fmla="*/ 160602 h 223977"/>
                      <a:gd name="connsiteX7" fmla="*/ 15089 w 142864"/>
                      <a:gd name="connsiteY7" fmla="*/ 178709 h 223977"/>
                      <a:gd name="connsiteX8" fmla="*/ 9053 w 142864"/>
                      <a:gd name="connsiteY8" fmla="*/ 196816 h 223977"/>
                      <a:gd name="connsiteX9" fmla="*/ 6036 w 142864"/>
                      <a:gd name="connsiteY9" fmla="*/ 205870 h 223977"/>
                      <a:gd name="connsiteX10" fmla="*/ 3018 w 142864"/>
                      <a:gd name="connsiteY10" fmla="*/ 214923 h 223977"/>
                      <a:gd name="connsiteX11" fmla="*/ 0 w 142864"/>
                      <a:gd name="connsiteY11" fmla="*/ 223977 h 223977"/>
                      <a:gd name="connsiteX12" fmla="*/ 3018 w 142864"/>
                      <a:gd name="connsiteY12" fmla="*/ 214923 h 223977"/>
                      <a:gd name="connsiteX13" fmla="*/ 6036 w 142864"/>
                      <a:gd name="connsiteY13" fmla="*/ 205870 h 223977"/>
                      <a:gd name="connsiteX14" fmla="*/ 24142 w 142864"/>
                      <a:gd name="connsiteY14" fmla="*/ 193799 h 223977"/>
                      <a:gd name="connsiteX15" fmla="*/ 39232 w 142864"/>
                      <a:gd name="connsiteY15" fmla="*/ 196816 h 223977"/>
                      <a:gd name="connsiteX16" fmla="*/ 57338 w 142864"/>
                      <a:gd name="connsiteY16" fmla="*/ 202852 h 223977"/>
                      <a:gd name="connsiteX17" fmla="*/ 66392 w 142864"/>
                      <a:gd name="connsiteY17" fmla="*/ 205870 h 223977"/>
                      <a:gd name="connsiteX18" fmla="*/ 99588 w 142864"/>
                      <a:gd name="connsiteY18" fmla="*/ 211905 h 223977"/>
                      <a:gd name="connsiteX19" fmla="*/ 114677 w 142864"/>
                      <a:gd name="connsiteY19" fmla="*/ 214923 h 223977"/>
                      <a:gd name="connsiteX20" fmla="*/ 132784 w 142864"/>
                      <a:gd name="connsiteY20" fmla="*/ 220959 h 223977"/>
                      <a:gd name="connsiteX21" fmla="*/ 141837 w 142864"/>
                      <a:gd name="connsiteY21" fmla="*/ 184745 h 223977"/>
                      <a:gd name="connsiteX22" fmla="*/ 138820 w 142864"/>
                      <a:gd name="connsiteY22" fmla="*/ 18765 h 223977"/>
                      <a:gd name="connsiteX23" fmla="*/ 120713 w 142864"/>
                      <a:gd name="connsiteY23" fmla="*/ 12729 h 223977"/>
                      <a:gd name="connsiteX24" fmla="*/ 60356 w 142864"/>
                      <a:gd name="connsiteY24" fmla="*/ 3676 h 2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864" h="223977">
                        <a:moveTo>
                          <a:pt x="60356" y="3676"/>
                        </a:moveTo>
                        <a:cubicBezTo>
                          <a:pt x="48788" y="14741"/>
                          <a:pt x="58466" y="55246"/>
                          <a:pt x="51303" y="79121"/>
                        </a:cubicBezTo>
                        <a:cubicBezTo>
                          <a:pt x="49475" y="85215"/>
                          <a:pt x="48796" y="91934"/>
                          <a:pt x="45267" y="97228"/>
                        </a:cubicBezTo>
                        <a:lnTo>
                          <a:pt x="33196" y="115335"/>
                        </a:lnTo>
                        <a:lnTo>
                          <a:pt x="24142" y="142496"/>
                        </a:lnTo>
                        <a:lnTo>
                          <a:pt x="21125" y="151549"/>
                        </a:lnTo>
                        <a:lnTo>
                          <a:pt x="18107" y="160602"/>
                        </a:lnTo>
                        <a:cubicBezTo>
                          <a:pt x="17101" y="166638"/>
                          <a:pt x="16573" y="172773"/>
                          <a:pt x="15089" y="178709"/>
                        </a:cubicBezTo>
                        <a:cubicBezTo>
                          <a:pt x="13546" y="184881"/>
                          <a:pt x="11065" y="190780"/>
                          <a:pt x="9053" y="196816"/>
                        </a:cubicBezTo>
                        <a:lnTo>
                          <a:pt x="6036" y="205870"/>
                        </a:lnTo>
                        <a:lnTo>
                          <a:pt x="3018" y="214923"/>
                        </a:lnTo>
                        <a:lnTo>
                          <a:pt x="0" y="223977"/>
                        </a:lnTo>
                        <a:lnTo>
                          <a:pt x="3018" y="214923"/>
                        </a:lnTo>
                        <a:cubicBezTo>
                          <a:pt x="4024" y="211905"/>
                          <a:pt x="3787" y="208119"/>
                          <a:pt x="6036" y="205870"/>
                        </a:cubicBezTo>
                        <a:cubicBezTo>
                          <a:pt x="17338" y="194567"/>
                          <a:pt x="11040" y="198165"/>
                          <a:pt x="24142" y="193799"/>
                        </a:cubicBezTo>
                        <a:cubicBezTo>
                          <a:pt x="29172" y="194805"/>
                          <a:pt x="34283" y="195466"/>
                          <a:pt x="39232" y="196816"/>
                        </a:cubicBezTo>
                        <a:cubicBezTo>
                          <a:pt x="45370" y="198490"/>
                          <a:pt x="51303" y="200840"/>
                          <a:pt x="57338" y="202852"/>
                        </a:cubicBezTo>
                        <a:cubicBezTo>
                          <a:pt x="60356" y="203858"/>
                          <a:pt x="63273" y="205246"/>
                          <a:pt x="66392" y="205870"/>
                        </a:cubicBezTo>
                        <a:cubicBezTo>
                          <a:pt x="103664" y="213325"/>
                          <a:pt x="57116" y="204184"/>
                          <a:pt x="99588" y="211905"/>
                        </a:cubicBezTo>
                        <a:cubicBezTo>
                          <a:pt x="104635" y="212822"/>
                          <a:pt x="109728" y="213573"/>
                          <a:pt x="114677" y="214923"/>
                        </a:cubicBezTo>
                        <a:cubicBezTo>
                          <a:pt x="120815" y="216597"/>
                          <a:pt x="132784" y="220959"/>
                          <a:pt x="132784" y="220959"/>
                        </a:cubicBezTo>
                        <a:cubicBezTo>
                          <a:pt x="142512" y="206367"/>
                          <a:pt x="141837" y="210384"/>
                          <a:pt x="141837" y="184745"/>
                        </a:cubicBezTo>
                        <a:cubicBezTo>
                          <a:pt x="141837" y="129409"/>
                          <a:pt x="145565" y="73688"/>
                          <a:pt x="138820" y="18765"/>
                        </a:cubicBezTo>
                        <a:cubicBezTo>
                          <a:pt x="138045" y="12450"/>
                          <a:pt x="126749" y="14741"/>
                          <a:pt x="120713" y="12729"/>
                        </a:cubicBezTo>
                        <a:cubicBezTo>
                          <a:pt x="111836" y="9770"/>
                          <a:pt x="71924" y="-7389"/>
                          <a:pt x="60356" y="367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4" name="フリーフォーム 323"/>
                  <p:cNvSpPr/>
                  <p:nvPr/>
                </p:nvSpPr>
                <p:spPr>
                  <a:xfrm>
                    <a:off x="5940068" y="4075383"/>
                    <a:ext cx="59952" cy="142830"/>
                  </a:xfrm>
                  <a:custGeom>
                    <a:avLst/>
                    <a:gdLst>
                      <a:gd name="connsiteX0" fmla="*/ 11667 w 59952"/>
                      <a:gd name="connsiteY0" fmla="*/ 64 h 142830"/>
                      <a:gd name="connsiteX1" fmla="*/ 14685 w 59952"/>
                      <a:gd name="connsiteY1" fmla="*/ 15153 h 142830"/>
                      <a:gd name="connsiteX2" fmla="*/ 8649 w 59952"/>
                      <a:gd name="connsiteY2" fmla="*/ 66456 h 142830"/>
                      <a:gd name="connsiteX3" fmla="*/ 5632 w 59952"/>
                      <a:gd name="connsiteY3" fmla="*/ 87580 h 142830"/>
                      <a:gd name="connsiteX4" fmla="*/ 5632 w 59952"/>
                      <a:gd name="connsiteY4" fmla="*/ 120776 h 142830"/>
                      <a:gd name="connsiteX5" fmla="*/ 23739 w 59952"/>
                      <a:gd name="connsiteY5" fmla="*/ 126812 h 142830"/>
                      <a:gd name="connsiteX6" fmla="*/ 29774 w 59952"/>
                      <a:gd name="connsiteY6" fmla="*/ 135866 h 142830"/>
                      <a:gd name="connsiteX7" fmla="*/ 38828 w 59952"/>
                      <a:gd name="connsiteY7" fmla="*/ 141901 h 142830"/>
                      <a:gd name="connsiteX8" fmla="*/ 41846 w 59952"/>
                      <a:gd name="connsiteY8" fmla="*/ 102669 h 142830"/>
                      <a:gd name="connsiteX9" fmla="*/ 50899 w 59952"/>
                      <a:gd name="connsiteY9" fmla="*/ 84563 h 142830"/>
                      <a:gd name="connsiteX10" fmla="*/ 53917 w 59952"/>
                      <a:gd name="connsiteY10" fmla="*/ 63438 h 142830"/>
                      <a:gd name="connsiteX11" fmla="*/ 59952 w 59952"/>
                      <a:gd name="connsiteY11" fmla="*/ 42313 h 142830"/>
                      <a:gd name="connsiteX12" fmla="*/ 44863 w 59952"/>
                      <a:gd name="connsiteY12" fmla="*/ 30242 h 142830"/>
                      <a:gd name="connsiteX13" fmla="*/ 38828 w 59952"/>
                      <a:gd name="connsiteY13" fmla="*/ 21188 h 142830"/>
                      <a:gd name="connsiteX14" fmla="*/ 11667 w 59952"/>
                      <a:gd name="connsiteY14" fmla="*/ 64 h 14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952" h="142830">
                        <a:moveTo>
                          <a:pt x="11667" y="64"/>
                        </a:moveTo>
                        <a:cubicBezTo>
                          <a:pt x="7643" y="-942"/>
                          <a:pt x="14685" y="10024"/>
                          <a:pt x="14685" y="15153"/>
                        </a:cubicBezTo>
                        <a:cubicBezTo>
                          <a:pt x="14685" y="50841"/>
                          <a:pt x="15401" y="46201"/>
                          <a:pt x="8649" y="66456"/>
                        </a:cubicBezTo>
                        <a:cubicBezTo>
                          <a:pt x="7643" y="73497"/>
                          <a:pt x="7027" y="80605"/>
                          <a:pt x="5632" y="87580"/>
                        </a:cubicBezTo>
                        <a:cubicBezTo>
                          <a:pt x="3155" y="99968"/>
                          <a:pt x="-5697" y="104592"/>
                          <a:pt x="5632" y="120776"/>
                        </a:cubicBezTo>
                        <a:cubicBezTo>
                          <a:pt x="9281" y="125988"/>
                          <a:pt x="23739" y="126812"/>
                          <a:pt x="23739" y="126812"/>
                        </a:cubicBezTo>
                        <a:cubicBezTo>
                          <a:pt x="25751" y="129830"/>
                          <a:pt x="27209" y="133301"/>
                          <a:pt x="29774" y="135866"/>
                        </a:cubicBezTo>
                        <a:cubicBezTo>
                          <a:pt x="32339" y="138431"/>
                          <a:pt x="37588" y="145310"/>
                          <a:pt x="38828" y="141901"/>
                        </a:cubicBezTo>
                        <a:cubicBezTo>
                          <a:pt x="43310" y="129575"/>
                          <a:pt x="40219" y="115684"/>
                          <a:pt x="41846" y="102669"/>
                        </a:cubicBezTo>
                        <a:cubicBezTo>
                          <a:pt x="42807" y="94978"/>
                          <a:pt x="46750" y="90786"/>
                          <a:pt x="50899" y="84563"/>
                        </a:cubicBezTo>
                        <a:cubicBezTo>
                          <a:pt x="51905" y="77521"/>
                          <a:pt x="52645" y="70436"/>
                          <a:pt x="53917" y="63438"/>
                        </a:cubicBezTo>
                        <a:cubicBezTo>
                          <a:pt x="55432" y="55104"/>
                          <a:pt x="57368" y="50068"/>
                          <a:pt x="59952" y="42313"/>
                        </a:cubicBezTo>
                        <a:cubicBezTo>
                          <a:pt x="42656" y="16367"/>
                          <a:pt x="65688" y="46903"/>
                          <a:pt x="44863" y="30242"/>
                        </a:cubicBezTo>
                        <a:cubicBezTo>
                          <a:pt x="42031" y="27976"/>
                          <a:pt x="41558" y="23576"/>
                          <a:pt x="38828" y="21188"/>
                        </a:cubicBezTo>
                        <a:cubicBezTo>
                          <a:pt x="29950" y="13420"/>
                          <a:pt x="15691" y="1070"/>
                          <a:pt x="11667" y="64"/>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5" name="フリーフォーム 324"/>
                  <p:cNvSpPr/>
                  <p:nvPr/>
                </p:nvSpPr>
                <p:spPr>
                  <a:xfrm>
                    <a:off x="5686167" y="4491906"/>
                    <a:ext cx="102606" cy="866115"/>
                  </a:xfrm>
                  <a:custGeom>
                    <a:avLst/>
                    <a:gdLst>
                      <a:gd name="connsiteX0" fmla="*/ 42249 w 102606"/>
                      <a:gd name="connsiteY0" fmla="*/ 0 h 866115"/>
                      <a:gd name="connsiteX1" fmla="*/ 33196 w 102606"/>
                      <a:gd name="connsiteY1" fmla="*/ 33196 h 866115"/>
                      <a:gd name="connsiteX2" fmla="*/ 27160 w 102606"/>
                      <a:gd name="connsiteY2" fmla="*/ 42249 h 866115"/>
                      <a:gd name="connsiteX3" fmla="*/ 18107 w 102606"/>
                      <a:gd name="connsiteY3" fmla="*/ 60356 h 866115"/>
                      <a:gd name="connsiteX4" fmla="*/ 15089 w 102606"/>
                      <a:gd name="connsiteY4" fmla="*/ 69410 h 866115"/>
                      <a:gd name="connsiteX5" fmla="*/ 9053 w 102606"/>
                      <a:gd name="connsiteY5" fmla="*/ 99588 h 866115"/>
                      <a:gd name="connsiteX6" fmla="*/ 6036 w 102606"/>
                      <a:gd name="connsiteY6" fmla="*/ 175034 h 866115"/>
                      <a:gd name="connsiteX7" fmla="*/ 3018 w 102606"/>
                      <a:gd name="connsiteY7" fmla="*/ 184087 h 866115"/>
                      <a:gd name="connsiteX8" fmla="*/ 0 w 102606"/>
                      <a:gd name="connsiteY8" fmla="*/ 214265 h 866115"/>
                      <a:gd name="connsiteX9" fmla="*/ 3018 w 102606"/>
                      <a:gd name="connsiteY9" fmla="*/ 401370 h 866115"/>
                      <a:gd name="connsiteX10" fmla="*/ 12071 w 102606"/>
                      <a:gd name="connsiteY10" fmla="*/ 485869 h 866115"/>
                      <a:gd name="connsiteX11" fmla="*/ 15089 w 102606"/>
                      <a:gd name="connsiteY11" fmla="*/ 500958 h 866115"/>
                      <a:gd name="connsiteX12" fmla="*/ 21125 w 102606"/>
                      <a:gd name="connsiteY12" fmla="*/ 519065 h 866115"/>
                      <a:gd name="connsiteX13" fmla="*/ 24143 w 102606"/>
                      <a:gd name="connsiteY13" fmla="*/ 537172 h 866115"/>
                      <a:gd name="connsiteX14" fmla="*/ 27160 w 102606"/>
                      <a:gd name="connsiteY14" fmla="*/ 558297 h 866115"/>
                      <a:gd name="connsiteX15" fmla="*/ 30178 w 102606"/>
                      <a:gd name="connsiteY15" fmla="*/ 567350 h 866115"/>
                      <a:gd name="connsiteX16" fmla="*/ 36214 w 102606"/>
                      <a:gd name="connsiteY16" fmla="*/ 591493 h 866115"/>
                      <a:gd name="connsiteX17" fmla="*/ 39232 w 102606"/>
                      <a:gd name="connsiteY17" fmla="*/ 642796 h 866115"/>
                      <a:gd name="connsiteX18" fmla="*/ 42249 w 102606"/>
                      <a:gd name="connsiteY18" fmla="*/ 679010 h 866115"/>
                      <a:gd name="connsiteX19" fmla="*/ 45267 w 102606"/>
                      <a:gd name="connsiteY19" fmla="*/ 751438 h 866115"/>
                      <a:gd name="connsiteX20" fmla="*/ 42249 w 102606"/>
                      <a:gd name="connsiteY20" fmla="*/ 826883 h 866115"/>
                      <a:gd name="connsiteX21" fmla="*/ 36214 w 102606"/>
                      <a:gd name="connsiteY21" fmla="*/ 866115 h 866115"/>
                      <a:gd name="connsiteX22" fmla="*/ 39232 w 102606"/>
                      <a:gd name="connsiteY22" fmla="*/ 745402 h 866115"/>
                      <a:gd name="connsiteX23" fmla="*/ 45267 w 102606"/>
                      <a:gd name="connsiteY23" fmla="*/ 727295 h 866115"/>
                      <a:gd name="connsiteX24" fmla="*/ 54321 w 102606"/>
                      <a:gd name="connsiteY24" fmla="*/ 700135 h 866115"/>
                      <a:gd name="connsiteX25" fmla="*/ 57339 w 102606"/>
                      <a:gd name="connsiteY25" fmla="*/ 691081 h 866115"/>
                      <a:gd name="connsiteX26" fmla="*/ 63374 w 102606"/>
                      <a:gd name="connsiteY26" fmla="*/ 666939 h 866115"/>
                      <a:gd name="connsiteX27" fmla="*/ 69410 w 102606"/>
                      <a:gd name="connsiteY27" fmla="*/ 618653 h 866115"/>
                      <a:gd name="connsiteX28" fmla="*/ 66392 w 102606"/>
                      <a:gd name="connsiteY28" fmla="*/ 543208 h 866115"/>
                      <a:gd name="connsiteX29" fmla="*/ 63374 w 102606"/>
                      <a:gd name="connsiteY29" fmla="*/ 522083 h 866115"/>
                      <a:gd name="connsiteX30" fmla="*/ 69410 w 102606"/>
                      <a:gd name="connsiteY30" fmla="*/ 476816 h 866115"/>
                      <a:gd name="connsiteX31" fmla="*/ 75446 w 102606"/>
                      <a:gd name="connsiteY31" fmla="*/ 458709 h 866115"/>
                      <a:gd name="connsiteX32" fmla="*/ 81481 w 102606"/>
                      <a:gd name="connsiteY32" fmla="*/ 440602 h 866115"/>
                      <a:gd name="connsiteX33" fmla="*/ 84499 w 102606"/>
                      <a:gd name="connsiteY33" fmla="*/ 431548 h 866115"/>
                      <a:gd name="connsiteX34" fmla="*/ 90535 w 102606"/>
                      <a:gd name="connsiteY34" fmla="*/ 407406 h 866115"/>
                      <a:gd name="connsiteX35" fmla="*/ 99588 w 102606"/>
                      <a:gd name="connsiteY35" fmla="*/ 353085 h 866115"/>
                      <a:gd name="connsiteX36" fmla="*/ 102606 w 102606"/>
                      <a:gd name="connsiteY36" fmla="*/ 341014 h 866115"/>
                      <a:gd name="connsiteX37" fmla="*/ 96570 w 102606"/>
                      <a:gd name="connsiteY37" fmla="*/ 138820 h 866115"/>
                      <a:gd name="connsiteX38" fmla="*/ 90535 w 102606"/>
                      <a:gd name="connsiteY38" fmla="*/ 105624 h 866115"/>
                      <a:gd name="connsiteX39" fmla="*/ 84499 w 102606"/>
                      <a:gd name="connsiteY39" fmla="*/ 87517 h 866115"/>
                      <a:gd name="connsiteX40" fmla="*/ 81481 w 102606"/>
                      <a:gd name="connsiteY40" fmla="*/ 66392 h 866115"/>
                      <a:gd name="connsiteX41" fmla="*/ 72428 w 102606"/>
                      <a:gd name="connsiteY41" fmla="*/ 36214 h 866115"/>
                      <a:gd name="connsiteX42" fmla="*/ 69410 w 102606"/>
                      <a:gd name="connsiteY42" fmla="*/ 27160 h 866115"/>
                      <a:gd name="connsiteX43" fmla="*/ 42249 w 102606"/>
                      <a:gd name="connsiteY43" fmla="*/ 0 h 8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2606" h="866115">
                        <a:moveTo>
                          <a:pt x="42249" y="0"/>
                        </a:moveTo>
                        <a:cubicBezTo>
                          <a:pt x="40629" y="8100"/>
                          <a:pt x="37573" y="26631"/>
                          <a:pt x="33196" y="33196"/>
                        </a:cubicBezTo>
                        <a:lnTo>
                          <a:pt x="27160" y="42249"/>
                        </a:lnTo>
                        <a:cubicBezTo>
                          <a:pt x="19579" y="65000"/>
                          <a:pt x="29804" y="36963"/>
                          <a:pt x="18107" y="60356"/>
                        </a:cubicBezTo>
                        <a:cubicBezTo>
                          <a:pt x="16684" y="63201"/>
                          <a:pt x="15963" y="66351"/>
                          <a:pt x="15089" y="69410"/>
                        </a:cubicBezTo>
                        <a:cubicBezTo>
                          <a:pt x="11487" y="82016"/>
                          <a:pt x="11425" y="85358"/>
                          <a:pt x="9053" y="99588"/>
                        </a:cubicBezTo>
                        <a:cubicBezTo>
                          <a:pt x="8047" y="124737"/>
                          <a:pt x="7829" y="149929"/>
                          <a:pt x="6036" y="175034"/>
                        </a:cubicBezTo>
                        <a:cubicBezTo>
                          <a:pt x="5809" y="178207"/>
                          <a:pt x="3502" y="180943"/>
                          <a:pt x="3018" y="184087"/>
                        </a:cubicBezTo>
                        <a:cubicBezTo>
                          <a:pt x="1481" y="194079"/>
                          <a:pt x="1006" y="204206"/>
                          <a:pt x="0" y="214265"/>
                        </a:cubicBezTo>
                        <a:cubicBezTo>
                          <a:pt x="1006" y="276633"/>
                          <a:pt x="1459" y="339013"/>
                          <a:pt x="3018" y="401370"/>
                        </a:cubicBezTo>
                        <a:cubicBezTo>
                          <a:pt x="4350" y="454654"/>
                          <a:pt x="3755" y="444289"/>
                          <a:pt x="12071" y="485869"/>
                        </a:cubicBezTo>
                        <a:cubicBezTo>
                          <a:pt x="13077" y="490899"/>
                          <a:pt x="13467" y="496092"/>
                          <a:pt x="15089" y="500958"/>
                        </a:cubicBezTo>
                        <a:lnTo>
                          <a:pt x="21125" y="519065"/>
                        </a:lnTo>
                        <a:cubicBezTo>
                          <a:pt x="22131" y="525101"/>
                          <a:pt x="23213" y="531124"/>
                          <a:pt x="24143" y="537172"/>
                        </a:cubicBezTo>
                        <a:cubicBezTo>
                          <a:pt x="25224" y="544202"/>
                          <a:pt x="25765" y="551322"/>
                          <a:pt x="27160" y="558297"/>
                        </a:cubicBezTo>
                        <a:cubicBezTo>
                          <a:pt x="27784" y="561416"/>
                          <a:pt x="29341" y="564281"/>
                          <a:pt x="30178" y="567350"/>
                        </a:cubicBezTo>
                        <a:cubicBezTo>
                          <a:pt x="32361" y="575353"/>
                          <a:pt x="36214" y="591493"/>
                          <a:pt x="36214" y="591493"/>
                        </a:cubicBezTo>
                        <a:cubicBezTo>
                          <a:pt x="37220" y="608594"/>
                          <a:pt x="38054" y="625706"/>
                          <a:pt x="39232" y="642796"/>
                        </a:cubicBezTo>
                        <a:cubicBezTo>
                          <a:pt x="40065" y="654880"/>
                          <a:pt x="41577" y="666915"/>
                          <a:pt x="42249" y="679010"/>
                        </a:cubicBezTo>
                        <a:cubicBezTo>
                          <a:pt x="43589" y="703136"/>
                          <a:pt x="44261" y="727295"/>
                          <a:pt x="45267" y="751438"/>
                        </a:cubicBezTo>
                        <a:cubicBezTo>
                          <a:pt x="44261" y="776586"/>
                          <a:pt x="43771" y="801761"/>
                          <a:pt x="42249" y="826883"/>
                        </a:cubicBezTo>
                        <a:cubicBezTo>
                          <a:pt x="41295" y="842620"/>
                          <a:pt x="39115" y="851609"/>
                          <a:pt x="36214" y="866115"/>
                        </a:cubicBezTo>
                        <a:cubicBezTo>
                          <a:pt x="37220" y="825877"/>
                          <a:pt x="36613" y="785567"/>
                          <a:pt x="39232" y="745402"/>
                        </a:cubicBezTo>
                        <a:cubicBezTo>
                          <a:pt x="39646" y="739053"/>
                          <a:pt x="43255" y="733331"/>
                          <a:pt x="45267" y="727295"/>
                        </a:cubicBezTo>
                        <a:lnTo>
                          <a:pt x="54321" y="700135"/>
                        </a:lnTo>
                        <a:cubicBezTo>
                          <a:pt x="55327" y="697117"/>
                          <a:pt x="56567" y="694167"/>
                          <a:pt x="57339" y="691081"/>
                        </a:cubicBezTo>
                        <a:cubicBezTo>
                          <a:pt x="59351" y="683034"/>
                          <a:pt x="62010" y="675121"/>
                          <a:pt x="63374" y="666939"/>
                        </a:cubicBezTo>
                        <a:cubicBezTo>
                          <a:pt x="68054" y="638860"/>
                          <a:pt x="65783" y="654921"/>
                          <a:pt x="69410" y="618653"/>
                        </a:cubicBezTo>
                        <a:cubicBezTo>
                          <a:pt x="68404" y="593505"/>
                          <a:pt x="67962" y="568327"/>
                          <a:pt x="66392" y="543208"/>
                        </a:cubicBezTo>
                        <a:cubicBezTo>
                          <a:pt x="65948" y="536109"/>
                          <a:pt x="63374" y="529196"/>
                          <a:pt x="63374" y="522083"/>
                        </a:cubicBezTo>
                        <a:cubicBezTo>
                          <a:pt x="63374" y="512878"/>
                          <a:pt x="66199" y="488587"/>
                          <a:pt x="69410" y="476816"/>
                        </a:cubicBezTo>
                        <a:cubicBezTo>
                          <a:pt x="71084" y="470678"/>
                          <a:pt x="73434" y="464745"/>
                          <a:pt x="75446" y="458709"/>
                        </a:cubicBezTo>
                        <a:lnTo>
                          <a:pt x="81481" y="440602"/>
                        </a:lnTo>
                        <a:cubicBezTo>
                          <a:pt x="82487" y="437584"/>
                          <a:pt x="83875" y="434667"/>
                          <a:pt x="84499" y="431548"/>
                        </a:cubicBezTo>
                        <a:cubicBezTo>
                          <a:pt x="88141" y="413340"/>
                          <a:pt x="85895" y="421325"/>
                          <a:pt x="90535" y="407406"/>
                        </a:cubicBezTo>
                        <a:cubicBezTo>
                          <a:pt x="93131" y="389229"/>
                          <a:pt x="95601" y="371026"/>
                          <a:pt x="99588" y="353085"/>
                        </a:cubicBezTo>
                        <a:cubicBezTo>
                          <a:pt x="100488" y="349036"/>
                          <a:pt x="101600" y="345038"/>
                          <a:pt x="102606" y="341014"/>
                        </a:cubicBezTo>
                        <a:cubicBezTo>
                          <a:pt x="101725" y="304009"/>
                          <a:pt x="99648" y="188062"/>
                          <a:pt x="96570" y="138820"/>
                        </a:cubicBezTo>
                        <a:cubicBezTo>
                          <a:pt x="95955" y="128984"/>
                          <a:pt x="93534" y="115620"/>
                          <a:pt x="90535" y="105624"/>
                        </a:cubicBezTo>
                        <a:cubicBezTo>
                          <a:pt x="88707" y="99530"/>
                          <a:pt x="84499" y="87517"/>
                          <a:pt x="84499" y="87517"/>
                        </a:cubicBezTo>
                        <a:cubicBezTo>
                          <a:pt x="83493" y="80475"/>
                          <a:pt x="82754" y="73390"/>
                          <a:pt x="81481" y="66392"/>
                        </a:cubicBezTo>
                        <a:cubicBezTo>
                          <a:pt x="79657" y="56363"/>
                          <a:pt x="75575" y="45656"/>
                          <a:pt x="72428" y="36214"/>
                        </a:cubicBezTo>
                        <a:cubicBezTo>
                          <a:pt x="71422" y="33196"/>
                          <a:pt x="71175" y="29807"/>
                          <a:pt x="69410" y="27160"/>
                        </a:cubicBezTo>
                        <a:cubicBezTo>
                          <a:pt x="62585" y="16923"/>
                          <a:pt x="65939" y="20672"/>
                          <a:pt x="42249" y="0"/>
                        </a:cubicBezTo>
                        <a:close/>
                      </a:path>
                    </a:pathLst>
                  </a:custGeom>
                  <a:gradFill>
                    <a:gsLst>
                      <a:gs pos="0">
                        <a:schemeClr val="accent2">
                          <a:lumMod val="75000"/>
                          <a:shade val="30000"/>
                          <a:satMod val="115000"/>
                        </a:schemeClr>
                      </a:gs>
                      <a:gs pos="41000">
                        <a:schemeClr val="accent2">
                          <a:lumMod val="75000"/>
                          <a:shade val="67500"/>
                          <a:satMod val="115000"/>
                        </a:schemeClr>
                      </a:gs>
                      <a:gs pos="100000">
                        <a:schemeClr val="accent2">
                          <a:lumMod val="60000"/>
                          <a:lumOff val="40000"/>
                        </a:schemeClr>
                      </a:gs>
                    </a:gsLst>
                    <a:lin ang="21594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6" name="フリーフォーム 325"/>
                  <p:cNvSpPr/>
                  <p:nvPr/>
                </p:nvSpPr>
                <p:spPr>
                  <a:xfrm>
                    <a:off x="5852147" y="4322198"/>
                    <a:ext cx="123731" cy="347759"/>
                  </a:xfrm>
                  <a:custGeom>
                    <a:avLst/>
                    <a:gdLst>
                      <a:gd name="connsiteX0" fmla="*/ 114677 w 123731"/>
                      <a:gd name="connsiteY0" fmla="*/ 710 h 347759"/>
                      <a:gd name="connsiteX1" fmla="*/ 117695 w 123731"/>
                      <a:gd name="connsiteY1" fmla="*/ 15799 h 347759"/>
                      <a:gd name="connsiteX2" fmla="*/ 123731 w 123731"/>
                      <a:gd name="connsiteY2" fmla="*/ 33906 h 347759"/>
                      <a:gd name="connsiteX3" fmla="*/ 120713 w 123731"/>
                      <a:gd name="connsiteY3" fmla="*/ 45977 h 347759"/>
                      <a:gd name="connsiteX4" fmla="*/ 114677 w 123731"/>
                      <a:gd name="connsiteY4" fmla="*/ 55031 h 347759"/>
                      <a:gd name="connsiteX5" fmla="*/ 111660 w 123731"/>
                      <a:gd name="connsiteY5" fmla="*/ 64084 h 347759"/>
                      <a:gd name="connsiteX6" fmla="*/ 108642 w 123731"/>
                      <a:gd name="connsiteY6" fmla="*/ 136512 h 347759"/>
                      <a:gd name="connsiteX7" fmla="*/ 102606 w 123731"/>
                      <a:gd name="connsiteY7" fmla="*/ 166690 h 347759"/>
                      <a:gd name="connsiteX8" fmla="*/ 96570 w 123731"/>
                      <a:gd name="connsiteY8" fmla="*/ 214975 h 347759"/>
                      <a:gd name="connsiteX9" fmla="*/ 90535 w 123731"/>
                      <a:gd name="connsiteY9" fmla="*/ 233082 h 347759"/>
                      <a:gd name="connsiteX10" fmla="*/ 87517 w 123731"/>
                      <a:gd name="connsiteY10" fmla="*/ 245153 h 347759"/>
                      <a:gd name="connsiteX11" fmla="*/ 81481 w 123731"/>
                      <a:gd name="connsiteY11" fmla="*/ 299474 h 347759"/>
                      <a:gd name="connsiteX12" fmla="*/ 78464 w 123731"/>
                      <a:gd name="connsiteY12" fmla="*/ 314563 h 347759"/>
                      <a:gd name="connsiteX13" fmla="*/ 72428 w 123731"/>
                      <a:gd name="connsiteY13" fmla="*/ 332670 h 347759"/>
                      <a:gd name="connsiteX14" fmla="*/ 69410 w 123731"/>
                      <a:gd name="connsiteY14" fmla="*/ 341724 h 347759"/>
                      <a:gd name="connsiteX15" fmla="*/ 60357 w 123731"/>
                      <a:gd name="connsiteY15" fmla="*/ 347759 h 347759"/>
                      <a:gd name="connsiteX16" fmla="*/ 51303 w 123731"/>
                      <a:gd name="connsiteY16" fmla="*/ 344742 h 347759"/>
                      <a:gd name="connsiteX17" fmla="*/ 45268 w 123731"/>
                      <a:gd name="connsiteY17" fmla="*/ 335688 h 347759"/>
                      <a:gd name="connsiteX18" fmla="*/ 36214 w 123731"/>
                      <a:gd name="connsiteY18" fmla="*/ 329652 h 347759"/>
                      <a:gd name="connsiteX19" fmla="*/ 21125 w 123731"/>
                      <a:gd name="connsiteY19" fmla="*/ 302492 h 347759"/>
                      <a:gd name="connsiteX20" fmla="*/ 15089 w 123731"/>
                      <a:gd name="connsiteY20" fmla="*/ 293439 h 347759"/>
                      <a:gd name="connsiteX21" fmla="*/ 3018 w 123731"/>
                      <a:gd name="connsiteY21" fmla="*/ 251189 h 347759"/>
                      <a:gd name="connsiteX22" fmla="*/ 0 w 123731"/>
                      <a:gd name="connsiteY22" fmla="*/ 239118 h 347759"/>
                      <a:gd name="connsiteX23" fmla="*/ 3018 w 123731"/>
                      <a:gd name="connsiteY23" fmla="*/ 151601 h 347759"/>
                      <a:gd name="connsiteX24" fmla="*/ 9054 w 123731"/>
                      <a:gd name="connsiteY24" fmla="*/ 133494 h 347759"/>
                      <a:gd name="connsiteX25" fmla="*/ 24143 w 123731"/>
                      <a:gd name="connsiteY25" fmla="*/ 106334 h 347759"/>
                      <a:gd name="connsiteX26" fmla="*/ 30178 w 123731"/>
                      <a:gd name="connsiteY26" fmla="*/ 97280 h 347759"/>
                      <a:gd name="connsiteX27" fmla="*/ 48285 w 123731"/>
                      <a:gd name="connsiteY27" fmla="*/ 61066 h 347759"/>
                      <a:gd name="connsiteX28" fmla="*/ 57339 w 123731"/>
                      <a:gd name="connsiteY28" fmla="*/ 55031 h 347759"/>
                      <a:gd name="connsiteX29" fmla="*/ 72428 w 123731"/>
                      <a:gd name="connsiteY29" fmla="*/ 39942 h 347759"/>
                      <a:gd name="connsiteX30" fmla="*/ 114677 w 123731"/>
                      <a:gd name="connsiteY30" fmla="*/ 710 h 3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31" h="347759">
                        <a:moveTo>
                          <a:pt x="114677" y="710"/>
                        </a:moveTo>
                        <a:cubicBezTo>
                          <a:pt x="122221" y="-3314"/>
                          <a:pt x="116345" y="10850"/>
                          <a:pt x="117695" y="15799"/>
                        </a:cubicBezTo>
                        <a:cubicBezTo>
                          <a:pt x="119369" y="21937"/>
                          <a:pt x="123731" y="33906"/>
                          <a:pt x="123731" y="33906"/>
                        </a:cubicBezTo>
                        <a:cubicBezTo>
                          <a:pt x="122725" y="37930"/>
                          <a:pt x="122347" y="42165"/>
                          <a:pt x="120713" y="45977"/>
                        </a:cubicBezTo>
                        <a:cubicBezTo>
                          <a:pt x="119284" y="49311"/>
                          <a:pt x="116299" y="51787"/>
                          <a:pt x="114677" y="55031"/>
                        </a:cubicBezTo>
                        <a:cubicBezTo>
                          <a:pt x="113255" y="57876"/>
                          <a:pt x="112666" y="61066"/>
                          <a:pt x="111660" y="64084"/>
                        </a:cubicBezTo>
                        <a:cubicBezTo>
                          <a:pt x="110654" y="88227"/>
                          <a:pt x="110249" y="112402"/>
                          <a:pt x="108642" y="136512"/>
                        </a:cubicBezTo>
                        <a:cubicBezTo>
                          <a:pt x="107969" y="146602"/>
                          <a:pt x="105056" y="156890"/>
                          <a:pt x="102606" y="166690"/>
                        </a:cubicBezTo>
                        <a:cubicBezTo>
                          <a:pt x="101953" y="172563"/>
                          <a:pt x="98416" y="206975"/>
                          <a:pt x="96570" y="214975"/>
                        </a:cubicBezTo>
                        <a:cubicBezTo>
                          <a:pt x="95139" y="221174"/>
                          <a:pt x="92078" y="226910"/>
                          <a:pt x="90535" y="233082"/>
                        </a:cubicBezTo>
                        <a:lnTo>
                          <a:pt x="87517" y="245153"/>
                        </a:lnTo>
                        <a:cubicBezTo>
                          <a:pt x="85287" y="269677"/>
                          <a:pt x="85154" y="277437"/>
                          <a:pt x="81481" y="299474"/>
                        </a:cubicBezTo>
                        <a:cubicBezTo>
                          <a:pt x="80638" y="304533"/>
                          <a:pt x="79814" y="309614"/>
                          <a:pt x="78464" y="314563"/>
                        </a:cubicBezTo>
                        <a:cubicBezTo>
                          <a:pt x="76790" y="320701"/>
                          <a:pt x="74440" y="326634"/>
                          <a:pt x="72428" y="332670"/>
                        </a:cubicBezTo>
                        <a:cubicBezTo>
                          <a:pt x="71422" y="335688"/>
                          <a:pt x="72057" y="339959"/>
                          <a:pt x="69410" y="341724"/>
                        </a:cubicBezTo>
                        <a:lnTo>
                          <a:pt x="60357" y="347759"/>
                        </a:lnTo>
                        <a:cubicBezTo>
                          <a:pt x="57339" y="346753"/>
                          <a:pt x="53787" y="346729"/>
                          <a:pt x="51303" y="344742"/>
                        </a:cubicBezTo>
                        <a:cubicBezTo>
                          <a:pt x="48471" y="342476"/>
                          <a:pt x="47833" y="338253"/>
                          <a:pt x="45268" y="335688"/>
                        </a:cubicBezTo>
                        <a:cubicBezTo>
                          <a:pt x="42703" y="333123"/>
                          <a:pt x="39232" y="331664"/>
                          <a:pt x="36214" y="329652"/>
                        </a:cubicBezTo>
                        <a:cubicBezTo>
                          <a:pt x="30902" y="313718"/>
                          <a:pt x="34960" y="323244"/>
                          <a:pt x="21125" y="302492"/>
                        </a:cubicBezTo>
                        <a:lnTo>
                          <a:pt x="15089" y="293439"/>
                        </a:lnTo>
                        <a:cubicBezTo>
                          <a:pt x="6431" y="267461"/>
                          <a:pt x="10598" y="281505"/>
                          <a:pt x="3018" y="251189"/>
                        </a:cubicBezTo>
                        <a:lnTo>
                          <a:pt x="0" y="239118"/>
                        </a:lnTo>
                        <a:cubicBezTo>
                          <a:pt x="1006" y="209946"/>
                          <a:pt x="525" y="180684"/>
                          <a:pt x="3018" y="151601"/>
                        </a:cubicBezTo>
                        <a:cubicBezTo>
                          <a:pt x="3561" y="145262"/>
                          <a:pt x="7042" y="139530"/>
                          <a:pt x="9054" y="133494"/>
                        </a:cubicBezTo>
                        <a:cubicBezTo>
                          <a:pt x="14367" y="117555"/>
                          <a:pt x="10301" y="127097"/>
                          <a:pt x="24143" y="106334"/>
                        </a:cubicBezTo>
                        <a:cubicBezTo>
                          <a:pt x="26155" y="103316"/>
                          <a:pt x="29031" y="100721"/>
                          <a:pt x="30178" y="97280"/>
                        </a:cubicBezTo>
                        <a:cubicBezTo>
                          <a:pt x="33620" y="86953"/>
                          <a:pt x="38258" y="67750"/>
                          <a:pt x="48285" y="61066"/>
                        </a:cubicBezTo>
                        <a:lnTo>
                          <a:pt x="57339" y="55031"/>
                        </a:lnTo>
                        <a:cubicBezTo>
                          <a:pt x="73430" y="30891"/>
                          <a:pt x="52312" y="60057"/>
                          <a:pt x="72428" y="39942"/>
                        </a:cubicBezTo>
                        <a:cubicBezTo>
                          <a:pt x="86998" y="25373"/>
                          <a:pt x="107133" y="4734"/>
                          <a:pt x="114677" y="710"/>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7" name="フリーフォーム 326"/>
                  <p:cNvSpPr/>
                  <p:nvPr/>
                </p:nvSpPr>
                <p:spPr>
                  <a:xfrm>
                    <a:off x="5813914" y="4469694"/>
                    <a:ext cx="158946" cy="556511"/>
                  </a:xfrm>
                  <a:custGeom>
                    <a:avLst/>
                    <a:gdLst>
                      <a:gd name="connsiteX0" fmla="*/ 38233 w 158946"/>
                      <a:gd name="connsiteY0" fmla="*/ 1087 h 556511"/>
                      <a:gd name="connsiteX1" fmla="*/ 35215 w 158946"/>
                      <a:gd name="connsiteY1" fmla="*/ 28248 h 556511"/>
                      <a:gd name="connsiteX2" fmla="*/ 26162 w 158946"/>
                      <a:gd name="connsiteY2" fmla="*/ 46355 h 556511"/>
                      <a:gd name="connsiteX3" fmla="*/ 17108 w 158946"/>
                      <a:gd name="connsiteY3" fmla="*/ 76533 h 556511"/>
                      <a:gd name="connsiteX4" fmla="*/ 11073 w 158946"/>
                      <a:gd name="connsiteY4" fmla="*/ 173103 h 556511"/>
                      <a:gd name="connsiteX5" fmla="*/ 14091 w 158946"/>
                      <a:gd name="connsiteY5" fmla="*/ 396422 h 556511"/>
                      <a:gd name="connsiteX6" fmla="*/ 11073 w 158946"/>
                      <a:gd name="connsiteY6" fmla="*/ 462814 h 556511"/>
                      <a:gd name="connsiteX7" fmla="*/ 8055 w 158946"/>
                      <a:gd name="connsiteY7" fmla="*/ 474885 h 556511"/>
                      <a:gd name="connsiteX8" fmla="*/ 2019 w 158946"/>
                      <a:gd name="connsiteY8" fmla="*/ 492992 h 556511"/>
                      <a:gd name="connsiteX9" fmla="*/ 5037 w 158946"/>
                      <a:gd name="connsiteY9" fmla="*/ 532224 h 556511"/>
                      <a:gd name="connsiteX10" fmla="*/ 50304 w 158946"/>
                      <a:gd name="connsiteY10" fmla="*/ 535242 h 556511"/>
                      <a:gd name="connsiteX11" fmla="*/ 59358 w 158946"/>
                      <a:gd name="connsiteY11" fmla="*/ 541277 h 556511"/>
                      <a:gd name="connsiteX12" fmla="*/ 77465 w 158946"/>
                      <a:gd name="connsiteY12" fmla="*/ 547313 h 556511"/>
                      <a:gd name="connsiteX13" fmla="*/ 95572 w 158946"/>
                      <a:gd name="connsiteY13" fmla="*/ 556366 h 556511"/>
                      <a:gd name="connsiteX14" fmla="*/ 104625 w 158946"/>
                      <a:gd name="connsiteY14" fmla="*/ 547313 h 556511"/>
                      <a:gd name="connsiteX15" fmla="*/ 116697 w 158946"/>
                      <a:gd name="connsiteY15" fmla="*/ 511099 h 556511"/>
                      <a:gd name="connsiteX16" fmla="*/ 119714 w 158946"/>
                      <a:gd name="connsiteY16" fmla="*/ 502046 h 556511"/>
                      <a:gd name="connsiteX17" fmla="*/ 122732 w 158946"/>
                      <a:gd name="connsiteY17" fmla="*/ 492992 h 556511"/>
                      <a:gd name="connsiteX18" fmla="*/ 128768 w 158946"/>
                      <a:gd name="connsiteY18" fmla="*/ 435654 h 556511"/>
                      <a:gd name="connsiteX19" fmla="*/ 134803 w 158946"/>
                      <a:gd name="connsiteY19" fmla="*/ 417547 h 556511"/>
                      <a:gd name="connsiteX20" fmla="*/ 140839 w 158946"/>
                      <a:gd name="connsiteY20" fmla="*/ 363226 h 556511"/>
                      <a:gd name="connsiteX21" fmla="*/ 143857 w 158946"/>
                      <a:gd name="connsiteY21" fmla="*/ 354172 h 556511"/>
                      <a:gd name="connsiteX22" fmla="*/ 146875 w 158946"/>
                      <a:gd name="connsiteY22" fmla="*/ 339083 h 556511"/>
                      <a:gd name="connsiteX23" fmla="*/ 149893 w 158946"/>
                      <a:gd name="connsiteY23" fmla="*/ 327012 h 556511"/>
                      <a:gd name="connsiteX24" fmla="*/ 152910 w 158946"/>
                      <a:gd name="connsiteY24" fmla="*/ 302869 h 556511"/>
                      <a:gd name="connsiteX25" fmla="*/ 155928 w 158946"/>
                      <a:gd name="connsiteY25" fmla="*/ 290798 h 556511"/>
                      <a:gd name="connsiteX26" fmla="*/ 158946 w 158946"/>
                      <a:gd name="connsiteY26" fmla="*/ 269673 h 556511"/>
                      <a:gd name="connsiteX27" fmla="*/ 155928 w 158946"/>
                      <a:gd name="connsiteY27" fmla="*/ 151978 h 556511"/>
                      <a:gd name="connsiteX28" fmla="*/ 152910 w 158946"/>
                      <a:gd name="connsiteY28" fmla="*/ 133871 h 556511"/>
                      <a:gd name="connsiteX29" fmla="*/ 149893 w 158946"/>
                      <a:gd name="connsiteY29" fmla="*/ 97657 h 556511"/>
                      <a:gd name="connsiteX30" fmla="*/ 143857 w 158946"/>
                      <a:gd name="connsiteY30" fmla="*/ 19194 h 556511"/>
                      <a:gd name="connsiteX31" fmla="*/ 140839 w 158946"/>
                      <a:gd name="connsiteY31" fmla="*/ 10141 h 556511"/>
                      <a:gd name="connsiteX32" fmla="*/ 131786 w 158946"/>
                      <a:gd name="connsiteY32" fmla="*/ 70497 h 556511"/>
                      <a:gd name="connsiteX33" fmla="*/ 122732 w 158946"/>
                      <a:gd name="connsiteY33" fmla="*/ 103693 h 556511"/>
                      <a:gd name="connsiteX34" fmla="*/ 119714 w 158946"/>
                      <a:gd name="connsiteY34" fmla="*/ 118782 h 556511"/>
                      <a:gd name="connsiteX35" fmla="*/ 113679 w 158946"/>
                      <a:gd name="connsiteY35" fmla="*/ 136889 h 556511"/>
                      <a:gd name="connsiteX36" fmla="*/ 104625 w 158946"/>
                      <a:gd name="connsiteY36" fmla="*/ 182156 h 556511"/>
                      <a:gd name="connsiteX37" fmla="*/ 101607 w 158946"/>
                      <a:gd name="connsiteY37" fmla="*/ 200263 h 556511"/>
                      <a:gd name="connsiteX38" fmla="*/ 92554 w 158946"/>
                      <a:gd name="connsiteY38" fmla="*/ 194228 h 556511"/>
                      <a:gd name="connsiteX39" fmla="*/ 89536 w 158946"/>
                      <a:gd name="connsiteY39" fmla="*/ 185174 h 556511"/>
                      <a:gd name="connsiteX40" fmla="*/ 80483 w 158946"/>
                      <a:gd name="connsiteY40" fmla="*/ 176121 h 556511"/>
                      <a:gd name="connsiteX41" fmla="*/ 65394 w 158946"/>
                      <a:gd name="connsiteY41" fmla="*/ 161032 h 556511"/>
                      <a:gd name="connsiteX42" fmla="*/ 53322 w 158946"/>
                      <a:gd name="connsiteY42" fmla="*/ 133871 h 556511"/>
                      <a:gd name="connsiteX43" fmla="*/ 47287 w 158946"/>
                      <a:gd name="connsiteY43" fmla="*/ 106711 h 556511"/>
                      <a:gd name="connsiteX44" fmla="*/ 44269 w 158946"/>
                      <a:gd name="connsiteY44" fmla="*/ 85586 h 556511"/>
                      <a:gd name="connsiteX45" fmla="*/ 41251 w 158946"/>
                      <a:gd name="connsiteY45" fmla="*/ 67479 h 556511"/>
                      <a:gd name="connsiteX46" fmla="*/ 38233 w 158946"/>
                      <a:gd name="connsiteY46" fmla="*/ 1087 h 55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946" h="556511">
                        <a:moveTo>
                          <a:pt x="38233" y="1087"/>
                        </a:moveTo>
                        <a:cubicBezTo>
                          <a:pt x="37227" y="-5451"/>
                          <a:pt x="36712" y="19263"/>
                          <a:pt x="35215" y="28248"/>
                        </a:cubicBezTo>
                        <a:cubicBezTo>
                          <a:pt x="33014" y="41455"/>
                          <a:pt x="31724" y="33841"/>
                          <a:pt x="26162" y="46355"/>
                        </a:cubicBezTo>
                        <a:cubicBezTo>
                          <a:pt x="21962" y="55804"/>
                          <a:pt x="19616" y="66499"/>
                          <a:pt x="17108" y="76533"/>
                        </a:cubicBezTo>
                        <a:cubicBezTo>
                          <a:pt x="14040" y="110289"/>
                          <a:pt x="11073" y="137653"/>
                          <a:pt x="11073" y="173103"/>
                        </a:cubicBezTo>
                        <a:cubicBezTo>
                          <a:pt x="11073" y="247549"/>
                          <a:pt x="13085" y="321982"/>
                          <a:pt x="14091" y="396422"/>
                        </a:cubicBezTo>
                        <a:cubicBezTo>
                          <a:pt x="13085" y="418553"/>
                          <a:pt x="12772" y="440726"/>
                          <a:pt x="11073" y="462814"/>
                        </a:cubicBezTo>
                        <a:cubicBezTo>
                          <a:pt x="10755" y="466949"/>
                          <a:pt x="9247" y="470912"/>
                          <a:pt x="8055" y="474885"/>
                        </a:cubicBezTo>
                        <a:cubicBezTo>
                          <a:pt x="6227" y="480979"/>
                          <a:pt x="2019" y="492992"/>
                          <a:pt x="2019" y="492992"/>
                        </a:cubicBezTo>
                        <a:cubicBezTo>
                          <a:pt x="3025" y="506069"/>
                          <a:pt x="-4834" y="523587"/>
                          <a:pt x="5037" y="532224"/>
                        </a:cubicBezTo>
                        <a:cubicBezTo>
                          <a:pt x="16418" y="542182"/>
                          <a:pt x="35387" y="532756"/>
                          <a:pt x="50304" y="535242"/>
                        </a:cubicBezTo>
                        <a:cubicBezTo>
                          <a:pt x="53882" y="535838"/>
                          <a:pt x="56044" y="539804"/>
                          <a:pt x="59358" y="541277"/>
                        </a:cubicBezTo>
                        <a:cubicBezTo>
                          <a:pt x="65172" y="543861"/>
                          <a:pt x="77465" y="547313"/>
                          <a:pt x="77465" y="547313"/>
                        </a:cubicBezTo>
                        <a:cubicBezTo>
                          <a:pt x="79670" y="548783"/>
                          <a:pt x="91405" y="557755"/>
                          <a:pt x="95572" y="556366"/>
                        </a:cubicBezTo>
                        <a:cubicBezTo>
                          <a:pt x="99621" y="555016"/>
                          <a:pt x="101607" y="550331"/>
                          <a:pt x="104625" y="547313"/>
                        </a:cubicBezTo>
                        <a:lnTo>
                          <a:pt x="116697" y="511099"/>
                        </a:lnTo>
                        <a:lnTo>
                          <a:pt x="119714" y="502046"/>
                        </a:lnTo>
                        <a:lnTo>
                          <a:pt x="122732" y="492992"/>
                        </a:lnTo>
                        <a:cubicBezTo>
                          <a:pt x="122986" y="490455"/>
                          <a:pt x="127941" y="439789"/>
                          <a:pt x="128768" y="435654"/>
                        </a:cubicBezTo>
                        <a:cubicBezTo>
                          <a:pt x="130016" y="429415"/>
                          <a:pt x="134803" y="417547"/>
                          <a:pt x="134803" y="417547"/>
                        </a:cubicBezTo>
                        <a:cubicBezTo>
                          <a:pt x="136815" y="399440"/>
                          <a:pt x="135078" y="380510"/>
                          <a:pt x="140839" y="363226"/>
                        </a:cubicBezTo>
                        <a:cubicBezTo>
                          <a:pt x="141845" y="360208"/>
                          <a:pt x="143085" y="357258"/>
                          <a:pt x="143857" y="354172"/>
                        </a:cubicBezTo>
                        <a:cubicBezTo>
                          <a:pt x="145101" y="349196"/>
                          <a:pt x="145762" y="344090"/>
                          <a:pt x="146875" y="339083"/>
                        </a:cubicBezTo>
                        <a:cubicBezTo>
                          <a:pt x="147775" y="335034"/>
                          <a:pt x="148887" y="331036"/>
                          <a:pt x="149893" y="327012"/>
                        </a:cubicBezTo>
                        <a:cubicBezTo>
                          <a:pt x="150899" y="318964"/>
                          <a:pt x="151577" y="310869"/>
                          <a:pt x="152910" y="302869"/>
                        </a:cubicBezTo>
                        <a:cubicBezTo>
                          <a:pt x="153592" y="298778"/>
                          <a:pt x="155186" y="294879"/>
                          <a:pt x="155928" y="290798"/>
                        </a:cubicBezTo>
                        <a:cubicBezTo>
                          <a:pt x="157201" y="283800"/>
                          <a:pt x="157940" y="276715"/>
                          <a:pt x="158946" y="269673"/>
                        </a:cubicBezTo>
                        <a:cubicBezTo>
                          <a:pt x="157940" y="230441"/>
                          <a:pt x="157671" y="191184"/>
                          <a:pt x="155928" y="151978"/>
                        </a:cubicBezTo>
                        <a:cubicBezTo>
                          <a:pt x="155656" y="145865"/>
                          <a:pt x="153586" y="139953"/>
                          <a:pt x="152910" y="133871"/>
                        </a:cubicBezTo>
                        <a:cubicBezTo>
                          <a:pt x="151572" y="121832"/>
                          <a:pt x="150699" y="109743"/>
                          <a:pt x="149893" y="97657"/>
                        </a:cubicBezTo>
                        <a:cubicBezTo>
                          <a:pt x="148430" y="75711"/>
                          <a:pt x="148228" y="43232"/>
                          <a:pt x="143857" y="19194"/>
                        </a:cubicBezTo>
                        <a:cubicBezTo>
                          <a:pt x="143288" y="16064"/>
                          <a:pt x="141845" y="13159"/>
                          <a:pt x="140839" y="10141"/>
                        </a:cubicBezTo>
                        <a:cubicBezTo>
                          <a:pt x="139234" y="22982"/>
                          <a:pt x="134732" y="61660"/>
                          <a:pt x="131786" y="70497"/>
                        </a:cubicBezTo>
                        <a:cubicBezTo>
                          <a:pt x="127450" y="83504"/>
                          <a:pt x="126135" y="86678"/>
                          <a:pt x="122732" y="103693"/>
                        </a:cubicBezTo>
                        <a:cubicBezTo>
                          <a:pt x="121726" y="108723"/>
                          <a:pt x="121064" y="113833"/>
                          <a:pt x="119714" y="118782"/>
                        </a:cubicBezTo>
                        <a:cubicBezTo>
                          <a:pt x="118040" y="124920"/>
                          <a:pt x="113679" y="136889"/>
                          <a:pt x="113679" y="136889"/>
                        </a:cubicBezTo>
                        <a:cubicBezTo>
                          <a:pt x="107120" y="176241"/>
                          <a:pt x="111513" y="161493"/>
                          <a:pt x="104625" y="182156"/>
                        </a:cubicBezTo>
                        <a:cubicBezTo>
                          <a:pt x="103619" y="188192"/>
                          <a:pt x="105934" y="195936"/>
                          <a:pt x="101607" y="200263"/>
                        </a:cubicBezTo>
                        <a:cubicBezTo>
                          <a:pt x="99043" y="202828"/>
                          <a:pt x="94820" y="197060"/>
                          <a:pt x="92554" y="194228"/>
                        </a:cubicBezTo>
                        <a:cubicBezTo>
                          <a:pt x="90567" y="191744"/>
                          <a:pt x="91301" y="187821"/>
                          <a:pt x="89536" y="185174"/>
                        </a:cubicBezTo>
                        <a:cubicBezTo>
                          <a:pt x="87169" y="181623"/>
                          <a:pt x="83215" y="179399"/>
                          <a:pt x="80483" y="176121"/>
                        </a:cubicBezTo>
                        <a:cubicBezTo>
                          <a:pt x="67909" y="161032"/>
                          <a:pt x="81991" y="172096"/>
                          <a:pt x="65394" y="161032"/>
                        </a:cubicBezTo>
                        <a:cubicBezTo>
                          <a:pt x="58211" y="139484"/>
                          <a:pt x="62887" y="148219"/>
                          <a:pt x="53322" y="133871"/>
                        </a:cubicBezTo>
                        <a:cubicBezTo>
                          <a:pt x="50607" y="123010"/>
                          <a:pt x="49204" y="118216"/>
                          <a:pt x="47287" y="106711"/>
                        </a:cubicBezTo>
                        <a:cubicBezTo>
                          <a:pt x="46118" y="99695"/>
                          <a:pt x="45351" y="92616"/>
                          <a:pt x="44269" y="85586"/>
                        </a:cubicBezTo>
                        <a:cubicBezTo>
                          <a:pt x="43339" y="79538"/>
                          <a:pt x="41658" y="73584"/>
                          <a:pt x="41251" y="67479"/>
                        </a:cubicBezTo>
                        <a:cubicBezTo>
                          <a:pt x="40649" y="58446"/>
                          <a:pt x="39239" y="7625"/>
                          <a:pt x="38233" y="108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8" name="フリーフォーム 327"/>
                  <p:cNvSpPr/>
                  <p:nvPr/>
                </p:nvSpPr>
                <p:spPr>
                  <a:xfrm>
                    <a:off x="5825349" y="4528500"/>
                    <a:ext cx="228992" cy="980412"/>
                  </a:xfrm>
                  <a:custGeom>
                    <a:avLst/>
                    <a:gdLst>
                      <a:gd name="connsiteX0" fmla="*/ 159582 w 228992"/>
                      <a:gd name="connsiteY0" fmla="*/ 5655 h 980412"/>
                      <a:gd name="connsiteX1" fmla="*/ 201832 w 228992"/>
                      <a:gd name="connsiteY1" fmla="*/ 5655 h 980412"/>
                      <a:gd name="connsiteX2" fmla="*/ 213903 w 228992"/>
                      <a:gd name="connsiteY2" fmla="*/ 23762 h 980412"/>
                      <a:gd name="connsiteX3" fmla="*/ 222957 w 228992"/>
                      <a:gd name="connsiteY3" fmla="*/ 50923 h 980412"/>
                      <a:gd name="connsiteX4" fmla="*/ 225974 w 228992"/>
                      <a:gd name="connsiteY4" fmla="*/ 59976 h 980412"/>
                      <a:gd name="connsiteX5" fmla="*/ 228992 w 228992"/>
                      <a:gd name="connsiteY5" fmla="*/ 75065 h 980412"/>
                      <a:gd name="connsiteX6" fmla="*/ 225974 w 228992"/>
                      <a:gd name="connsiteY6" fmla="*/ 235010 h 980412"/>
                      <a:gd name="connsiteX7" fmla="*/ 222957 w 228992"/>
                      <a:gd name="connsiteY7" fmla="*/ 337616 h 980412"/>
                      <a:gd name="connsiteX8" fmla="*/ 213903 w 228992"/>
                      <a:gd name="connsiteY8" fmla="*/ 367794 h 980412"/>
                      <a:gd name="connsiteX9" fmla="*/ 207867 w 228992"/>
                      <a:gd name="connsiteY9" fmla="*/ 385901 h 980412"/>
                      <a:gd name="connsiteX10" fmla="*/ 201832 w 228992"/>
                      <a:gd name="connsiteY10" fmla="*/ 394954 h 980412"/>
                      <a:gd name="connsiteX11" fmla="*/ 195796 w 228992"/>
                      <a:gd name="connsiteY11" fmla="*/ 413061 h 980412"/>
                      <a:gd name="connsiteX12" fmla="*/ 192778 w 228992"/>
                      <a:gd name="connsiteY12" fmla="*/ 422115 h 980412"/>
                      <a:gd name="connsiteX13" fmla="*/ 183725 w 228992"/>
                      <a:gd name="connsiteY13" fmla="*/ 440222 h 980412"/>
                      <a:gd name="connsiteX14" fmla="*/ 177689 w 228992"/>
                      <a:gd name="connsiteY14" fmla="*/ 449275 h 980412"/>
                      <a:gd name="connsiteX15" fmla="*/ 168636 w 228992"/>
                      <a:gd name="connsiteY15" fmla="*/ 476436 h 980412"/>
                      <a:gd name="connsiteX16" fmla="*/ 165618 w 228992"/>
                      <a:gd name="connsiteY16" fmla="*/ 485489 h 980412"/>
                      <a:gd name="connsiteX17" fmla="*/ 159582 w 228992"/>
                      <a:gd name="connsiteY17" fmla="*/ 494543 h 980412"/>
                      <a:gd name="connsiteX18" fmla="*/ 153547 w 228992"/>
                      <a:gd name="connsiteY18" fmla="*/ 512649 h 980412"/>
                      <a:gd name="connsiteX19" fmla="*/ 150529 w 228992"/>
                      <a:gd name="connsiteY19" fmla="*/ 521703 h 980412"/>
                      <a:gd name="connsiteX20" fmla="*/ 144493 w 228992"/>
                      <a:gd name="connsiteY20" fmla="*/ 530756 h 980412"/>
                      <a:gd name="connsiteX21" fmla="*/ 141475 w 228992"/>
                      <a:gd name="connsiteY21" fmla="*/ 539810 h 980412"/>
                      <a:gd name="connsiteX22" fmla="*/ 138458 w 228992"/>
                      <a:gd name="connsiteY22" fmla="*/ 551881 h 980412"/>
                      <a:gd name="connsiteX23" fmla="*/ 132422 w 228992"/>
                      <a:gd name="connsiteY23" fmla="*/ 560935 h 980412"/>
                      <a:gd name="connsiteX24" fmla="*/ 126386 w 228992"/>
                      <a:gd name="connsiteY24" fmla="*/ 579042 h 980412"/>
                      <a:gd name="connsiteX25" fmla="*/ 120351 w 228992"/>
                      <a:gd name="connsiteY25" fmla="*/ 597149 h 980412"/>
                      <a:gd name="connsiteX26" fmla="*/ 117333 w 228992"/>
                      <a:gd name="connsiteY26" fmla="*/ 606202 h 980412"/>
                      <a:gd name="connsiteX27" fmla="*/ 111297 w 228992"/>
                      <a:gd name="connsiteY27" fmla="*/ 627327 h 980412"/>
                      <a:gd name="connsiteX28" fmla="*/ 105262 w 228992"/>
                      <a:gd name="connsiteY28" fmla="*/ 675612 h 980412"/>
                      <a:gd name="connsiteX29" fmla="*/ 99226 w 228992"/>
                      <a:gd name="connsiteY29" fmla="*/ 693719 h 980412"/>
                      <a:gd name="connsiteX30" fmla="*/ 93190 w 228992"/>
                      <a:gd name="connsiteY30" fmla="*/ 714844 h 980412"/>
                      <a:gd name="connsiteX31" fmla="*/ 90172 w 228992"/>
                      <a:gd name="connsiteY31" fmla="*/ 738986 h 980412"/>
                      <a:gd name="connsiteX32" fmla="*/ 81119 w 228992"/>
                      <a:gd name="connsiteY32" fmla="*/ 766147 h 980412"/>
                      <a:gd name="connsiteX33" fmla="*/ 75083 w 228992"/>
                      <a:gd name="connsiteY33" fmla="*/ 784253 h 980412"/>
                      <a:gd name="connsiteX34" fmla="*/ 72066 w 228992"/>
                      <a:gd name="connsiteY34" fmla="*/ 793307 h 980412"/>
                      <a:gd name="connsiteX35" fmla="*/ 66030 w 228992"/>
                      <a:gd name="connsiteY35" fmla="*/ 802360 h 980412"/>
                      <a:gd name="connsiteX36" fmla="*/ 56976 w 228992"/>
                      <a:gd name="connsiteY36" fmla="*/ 841592 h 980412"/>
                      <a:gd name="connsiteX37" fmla="*/ 50941 w 228992"/>
                      <a:gd name="connsiteY37" fmla="*/ 859699 h 980412"/>
                      <a:gd name="connsiteX38" fmla="*/ 38869 w 228992"/>
                      <a:gd name="connsiteY38" fmla="*/ 877806 h 980412"/>
                      <a:gd name="connsiteX39" fmla="*/ 32834 w 228992"/>
                      <a:gd name="connsiteY39" fmla="*/ 901949 h 980412"/>
                      <a:gd name="connsiteX40" fmla="*/ 29816 w 228992"/>
                      <a:gd name="connsiteY40" fmla="*/ 911002 h 980412"/>
                      <a:gd name="connsiteX41" fmla="*/ 26798 w 228992"/>
                      <a:gd name="connsiteY41" fmla="*/ 938162 h 980412"/>
                      <a:gd name="connsiteX42" fmla="*/ 23780 w 228992"/>
                      <a:gd name="connsiteY42" fmla="*/ 947216 h 980412"/>
                      <a:gd name="connsiteX43" fmla="*/ 8691 w 228992"/>
                      <a:gd name="connsiteY43" fmla="*/ 980412 h 980412"/>
                      <a:gd name="connsiteX44" fmla="*/ 5673 w 228992"/>
                      <a:gd name="connsiteY44" fmla="*/ 920055 h 980412"/>
                      <a:gd name="connsiteX45" fmla="*/ 11709 w 228992"/>
                      <a:gd name="connsiteY45" fmla="*/ 847628 h 980412"/>
                      <a:gd name="connsiteX46" fmla="*/ 26798 w 228992"/>
                      <a:gd name="connsiteY46" fmla="*/ 820467 h 980412"/>
                      <a:gd name="connsiteX47" fmla="*/ 32834 w 228992"/>
                      <a:gd name="connsiteY47" fmla="*/ 811414 h 980412"/>
                      <a:gd name="connsiteX48" fmla="*/ 38869 w 228992"/>
                      <a:gd name="connsiteY48" fmla="*/ 793307 h 980412"/>
                      <a:gd name="connsiteX49" fmla="*/ 41887 w 228992"/>
                      <a:gd name="connsiteY49" fmla="*/ 784253 h 980412"/>
                      <a:gd name="connsiteX50" fmla="*/ 47923 w 228992"/>
                      <a:gd name="connsiteY50" fmla="*/ 748040 h 980412"/>
                      <a:gd name="connsiteX51" fmla="*/ 50941 w 228992"/>
                      <a:gd name="connsiteY51" fmla="*/ 738986 h 980412"/>
                      <a:gd name="connsiteX52" fmla="*/ 53959 w 228992"/>
                      <a:gd name="connsiteY52" fmla="*/ 705790 h 980412"/>
                      <a:gd name="connsiteX53" fmla="*/ 59994 w 228992"/>
                      <a:gd name="connsiteY53" fmla="*/ 678630 h 980412"/>
                      <a:gd name="connsiteX54" fmla="*/ 66030 w 228992"/>
                      <a:gd name="connsiteY54" fmla="*/ 660523 h 980412"/>
                      <a:gd name="connsiteX55" fmla="*/ 69048 w 228992"/>
                      <a:gd name="connsiteY55" fmla="*/ 645434 h 980412"/>
                      <a:gd name="connsiteX56" fmla="*/ 72066 w 228992"/>
                      <a:gd name="connsiteY56" fmla="*/ 627327 h 980412"/>
                      <a:gd name="connsiteX57" fmla="*/ 75083 w 228992"/>
                      <a:gd name="connsiteY57" fmla="*/ 618273 h 980412"/>
                      <a:gd name="connsiteX58" fmla="*/ 78101 w 228992"/>
                      <a:gd name="connsiteY58" fmla="*/ 606202 h 980412"/>
                      <a:gd name="connsiteX59" fmla="*/ 81119 w 228992"/>
                      <a:gd name="connsiteY59" fmla="*/ 588095 h 980412"/>
                      <a:gd name="connsiteX60" fmla="*/ 87155 w 228992"/>
                      <a:gd name="connsiteY60" fmla="*/ 569988 h 980412"/>
                      <a:gd name="connsiteX61" fmla="*/ 90172 w 228992"/>
                      <a:gd name="connsiteY61" fmla="*/ 560935 h 980412"/>
                      <a:gd name="connsiteX62" fmla="*/ 93190 w 228992"/>
                      <a:gd name="connsiteY62" fmla="*/ 551881 h 980412"/>
                      <a:gd name="connsiteX63" fmla="*/ 96208 w 228992"/>
                      <a:gd name="connsiteY63" fmla="*/ 542828 h 980412"/>
                      <a:gd name="connsiteX64" fmla="*/ 99226 w 228992"/>
                      <a:gd name="connsiteY64" fmla="*/ 521703 h 980412"/>
                      <a:gd name="connsiteX65" fmla="*/ 108279 w 228992"/>
                      <a:gd name="connsiteY65" fmla="*/ 458329 h 980412"/>
                      <a:gd name="connsiteX66" fmla="*/ 114315 w 228992"/>
                      <a:gd name="connsiteY66" fmla="*/ 434186 h 980412"/>
                      <a:gd name="connsiteX67" fmla="*/ 123368 w 228992"/>
                      <a:gd name="connsiteY67" fmla="*/ 394954 h 980412"/>
                      <a:gd name="connsiteX68" fmla="*/ 126386 w 228992"/>
                      <a:gd name="connsiteY68" fmla="*/ 382883 h 980412"/>
                      <a:gd name="connsiteX69" fmla="*/ 132422 w 228992"/>
                      <a:gd name="connsiteY69" fmla="*/ 343651 h 980412"/>
                      <a:gd name="connsiteX70" fmla="*/ 141475 w 228992"/>
                      <a:gd name="connsiteY70" fmla="*/ 325545 h 980412"/>
                      <a:gd name="connsiteX71" fmla="*/ 150529 w 228992"/>
                      <a:gd name="connsiteY71" fmla="*/ 307438 h 980412"/>
                      <a:gd name="connsiteX72" fmla="*/ 159582 w 228992"/>
                      <a:gd name="connsiteY72" fmla="*/ 280277 h 980412"/>
                      <a:gd name="connsiteX73" fmla="*/ 165618 w 228992"/>
                      <a:gd name="connsiteY73" fmla="*/ 259152 h 980412"/>
                      <a:gd name="connsiteX74" fmla="*/ 171654 w 228992"/>
                      <a:gd name="connsiteY74" fmla="*/ 219921 h 980412"/>
                      <a:gd name="connsiteX75" fmla="*/ 174671 w 228992"/>
                      <a:gd name="connsiteY75" fmla="*/ 210867 h 980412"/>
                      <a:gd name="connsiteX76" fmla="*/ 180707 w 228992"/>
                      <a:gd name="connsiteY76" fmla="*/ 135422 h 980412"/>
                      <a:gd name="connsiteX77" fmla="*/ 177689 w 228992"/>
                      <a:gd name="connsiteY77" fmla="*/ 75065 h 980412"/>
                      <a:gd name="connsiteX78" fmla="*/ 174671 w 228992"/>
                      <a:gd name="connsiteY78" fmla="*/ 56958 h 980412"/>
                      <a:gd name="connsiteX79" fmla="*/ 159582 w 228992"/>
                      <a:gd name="connsiteY79" fmla="*/ 5655 h 98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28992" h="980412">
                        <a:moveTo>
                          <a:pt x="159582" y="5655"/>
                        </a:moveTo>
                        <a:cubicBezTo>
                          <a:pt x="164109" y="-2896"/>
                          <a:pt x="192604" y="-804"/>
                          <a:pt x="201832" y="5655"/>
                        </a:cubicBezTo>
                        <a:cubicBezTo>
                          <a:pt x="207775" y="9815"/>
                          <a:pt x="213903" y="23762"/>
                          <a:pt x="213903" y="23762"/>
                        </a:cubicBezTo>
                        <a:lnTo>
                          <a:pt x="222957" y="50923"/>
                        </a:lnTo>
                        <a:cubicBezTo>
                          <a:pt x="223963" y="53941"/>
                          <a:pt x="225350" y="56857"/>
                          <a:pt x="225974" y="59976"/>
                        </a:cubicBezTo>
                        <a:lnTo>
                          <a:pt x="228992" y="75065"/>
                        </a:lnTo>
                        <a:cubicBezTo>
                          <a:pt x="227986" y="128380"/>
                          <a:pt x="227199" y="181700"/>
                          <a:pt x="225974" y="235010"/>
                        </a:cubicBezTo>
                        <a:cubicBezTo>
                          <a:pt x="225188" y="269218"/>
                          <a:pt x="224755" y="303447"/>
                          <a:pt x="222957" y="337616"/>
                        </a:cubicBezTo>
                        <a:cubicBezTo>
                          <a:pt x="222672" y="343031"/>
                          <a:pt x="214691" y="365430"/>
                          <a:pt x="213903" y="367794"/>
                        </a:cubicBezTo>
                        <a:cubicBezTo>
                          <a:pt x="213903" y="367795"/>
                          <a:pt x="207868" y="385900"/>
                          <a:pt x="207867" y="385901"/>
                        </a:cubicBezTo>
                        <a:cubicBezTo>
                          <a:pt x="205855" y="388919"/>
                          <a:pt x="203305" y="391640"/>
                          <a:pt x="201832" y="394954"/>
                        </a:cubicBezTo>
                        <a:cubicBezTo>
                          <a:pt x="199248" y="400768"/>
                          <a:pt x="197808" y="407025"/>
                          <a:pt x="195796" y="413061"/>
                        </a:cubicBezTo>
                        <a:cubicBezTo>
                          <a:pt x="194790" y="416079"/>
                          <a:pt x="194543" y="419468"/>
                          <a:pt x="192778" y="422115"/>
                        </a:cubicBezTo>
                        <a:cubicBezTo>
                          <a:pt x="175478" y="448067"/>
                          <a:pt x="196224" y="415226"/>
                          <a:pt x="183725" y="440222"/>
                        </a:cubicBezTo>
                        <a:cubicBezTo>
                          <a:pt x="182103" y="443466"/>
                          <a:pt x="179701" y="446257"/>
                          <a:pt x="177689" y="449275"/>
                        </a:cubicBezTo>
                        <a:lnTo>
                          <a:pt x="168636" y="476436"/>
                        </a:lnTo>
                        <a:cubicBezTo>
                          <a:pt x="167630" y="479454"/>
                          <a:pt x="167382" y="482842"/>
                          <a:pt x="165618" y="485489"/>
                        </a:cubicBezTo>
                        <a:lnTo>
                          <a:pt x="159582" y="494543"/>
                        </a:lnTo>
                        <a:lnTo>
                          <a:pt x="153547" y="512649"/>
                        </a:lnTo>
                        <a:cubicBezTo>
                          <a:pt x="152541" y="515667"/>
                          <a:pt x="152294" y="519056"/>
                          <a:pt x="150529" y="521703"/>
                        </a:cubicBezTo>
                        <a:lnTo>
                          <a:pt x="144493" y="530756"/>
                        </a:lnTo>
                        <a:cubicBezTo>
                          <a:pt x="143487" y="533774"/>
                          <a:pt x="142349" y="536751"/>
                          <a:pt x="141475" y="539810"/>
                        </a:cubicBezTo>
                        <a:cubicBezTo>
                          <a:pt x="140336" y="543798"/>
                          <a:pt x="140092" y="548069"/>
                          <a:pt x="138458" y="551881"/>
                        </a:cubicBezTo>
                        <a:cubicBezTo>
                          <a:pt x="137029" y="555215"/>
                          <a:pt x="133895" y="557620"/>
                          <a:pt x="132422" y="560935"/>
                        </a:cubicBezTo>
                        <a:cubicBezTo>
                          <a:pt x="129838" y="566749"/>
                          <a:pt x="128398" y="573006"/>
                          <a:pt x="126386" y="579042"/>
                        </a:cubicBezTo>
                        <a:lnTo>
                          <a:pt x="120351" y="597149"/>
                        </a:lnTo>
                        <a:cubicBezTo>
                          <a:pt x="119345" y="600167"/>
                          <a:pt x="118105" y="603116"/>
                          <a:pt x="117333" y="606202"/>
                        </a:cubicBezTo>
                        <a:cubicBezTo>
                          <a:pt x="113543" y="621359"/>
                          <a:pt x="115627" y="614338"/>
                          <a:pt x="111297" y="627327"/>
                        </a:cubicBezTo>
                        <a:cubicBezTo>
                          <a:pt x="110646" y="633183"/>
                          <a:pt x="107105" y="667626"/>
                          <a:pt x="105262" y="675612"/>
                        </a:cubicBezTo>
                        <a:cubicBezTo>
                          <a:pt x="103831" y="681811"/>
                          <a:pt x="100769" y="687547"/>
                          <a:pt x="99226" y="693719"/>
                        </a:cubicBezTo>
                        <a:cubicBezTo>
                          <a:pt x="95436" y="708876"/>
                          <a:pt x="97520" y="701855"/>
                          <a:pt x="93190" y="714844"/>
                        </a:cubicBezTo>
                        <a:cubicBezTo>
                          <a:pt x="92184" y="722891"/>
                          <a:pt x="91871" y="731056"/>
                          <a:pt x="90172" y="738986"/>
                        </a:cubicBezTo>
                        <a:cubicBezTo>
                          <a:pt x="90171" y="738991"/>
                          <a:pt x="82629" y="761618"/>
                          <a:pt x="81119" y="766147"/>
                        </a:cubicBezTo>
                        <a:lnTo>
                          <a:pt x="75083" y="784253"/>
                        </a:lnTo>
                        <a:cubicBezTo>
                          <a:pt x="74077" y="787271"/>
                          <a:pt x="73831" y="790660"/>
                          <a:pt x="72066" y="793307"/>
                        </a:cubicBezTo>
                        <a:lnTo>
                          <a:pt x="66030" y="802360"/>
                        </a:lnTo>
                        <a:cubicBezTo>
                          <a:pt x="62111" y="829790"/>
                          <a:pt x="65262" y="816731"/>
                          <a:pt x="56976" y="841592"/>
                        </a:cubicBezTo>
                        <a:cubicBezTo>
                          <a:pt x="56974" y="841597"/>
                          <a:pt x="50945" y="859694"/>
                          <a:pt x="50941" y="859699"/>
                        </a:cubicBezTo>
                        <a:lnTo>
                          <a:pt x="38869" y="877806"/>
                        </a:lnTo>
                        <a:cubicBezTo>
                          <a:pt x="31970" y="898508"/>
                          <a:pt x="40121" y="872801"/>
                          <a:pt x="32834" y="901949"/>
                        </a:cubicBezTo>
                        <a:cubicBezTo>
                          <a:pt x="32062" y="905035"/>
                          <a:pt x="30822" y="907984"/>
                          <a:pt x="29816" y="911002"/>
                        </a:cubicBezTo>
                        <a:cubicBezTo>
                          <a:pt x="28810" y="920055"/>
                          <a:pt x="28296" y="929177"/>
                          <a:pt x="26798" y="938162"/>
                        </a:cubicBezTo>
                        <a:cubicBezTo>
                          <a:pt x="26275" y="941300"/>
                          <a:pt x="24495" y="944116"/>
                          <a:pt x="23780" y="947216"/>
                        </a:cubicBezTo>
                        <a:cubicBezTo>
                          <a:pt x="16011" y="980884"/>
                          <a:pt x="27821" y="974035"/>
                          <a:pt x="8691" y="980412"/>
                        </a:cubicBezTo>
                        <a:cubicBezTo>
                          <a:pt x="-6880" y="957051"/>
                          <a:pt x="2608" y="975227"/>
                          <a:pt x="5673" y="920055"/>
                        </a:cubicBezTo>
                        <a:cubicBezTo>
                          <a:pt x="7390" y="889139"/>
                          <a:pt x="5358" y="873031"/>
                          <a:pt x="11709" y="847628"/>
                        </a:cubicBezTo>
                        <a:cubicBezTo>
                          <a:pt x="14896" y="834880"/>
                          <a:pt x="17807" y="833953"/>
                          <a:pt x="26798" y="820467"/>
                        </a:cubicBezTo>
                        <a:lnTo>
                          <a:pt x="32834" y="811414"/>
                        </a:lnTo>
                        <a:lnTo>
                          <a:pt x="38869" y="793307"/>
                        </a:lnTo>
                        <a:lnTo>
                          <a:pt x="41887" y="784253"/>
                        </a:lnTo>
                        <a:cubicBezTo>
                          <a:pt x="43591" y="772329"/>
                          <a:pt x="44981" y="759808"/>
                          <a:pt x="47923" y="748040"/>
                        </a:cubicBezTo>
                        <a:cubicBezTo>
                          <a:pt x="48695" y="744954"/>
                          <a:pt x="49935" y="742004"/>
                          <a:pt x="50941" y="738986"/>
                        </a:cubicBezTo>
                        <a:cubicBezTo>
                          <a:pt x="51947" y="727921"/>
                          <a:pt x="52581" y="716815"/>
                          <a:pt x="53959" y="705790"/>
                        </a:cubicBezTo>
                        <a:cubicBezTo>
                          <a:pt x="54575" y="700860"/>
                          <a:pt x="58331" y="684174"/>
                          <a:pt x="59994" y="678630"/>
                        </a:cubicBezTo>
                        <a:cubicBezTo>
                          <a:pt x="61822" y="672536"/>
                          <a:pt x="64782" y="666762"/>
                          <a:pt x="66030" y="660523"/>
                        </a:cubicBezTo>
                        <a:cubicBezTo>
                          <a:pt x="67036" y="655493"/>
                          <a:pt x="68130" y="650481"/>
                          <a:pt x="69048" y="645434"/>
                        </a:cubicBezTo>
                        <a:cubicBezTo>
                          <a:pt x="70143" y="639414"/>
                          <a:pt x="70739" y="633300"/>
                          <a:pt x="72066" y="627327"/>
                        </a:cubicBezTo>
                        <a:cubicBezTo>
                          <a:pt x="72756" y="624222"/>
                          <a:pt x="74209" y="621332"/>
                          <a:pt x="75083" y="618273"/>
                        </a:cubicBezTo>
                        <a:cubicBezTo>
                          <a:pt x="76222" y="614285"/>
                          <a:pt x="77288" y="610269"/>
                          <a:pt x="78101" y="606202"/>
                        </a:cubicBezTo>
                        <a:cubicBezTo>
                          <a:pt x="79301" y="600202"/>
                          <a:pt x="79635" y="594031"/>
                          <a:pt x="81119" y="588095"/>
                        </a:cubicBezTo>
                        <a:cubicBezTo>
                          <a:pt x="82662" y="581923"/>
                          <a:pt x="85143" y="576024"/>
                          <a:pt x="87155" y="569988"/>
                        </a:cubicBezTo>
                        <a:lnTo>
                          <a:pt x="90172" y="560935"/>
                        </a:lnTo>
                        <a:lnTo>
                          <a:pt x="93190" y="551881"/>
                        </a:lnTo>
                        <a:lnTo>
                          <a:pt x="96208" y="542828"/>
                        </a:lnTo>
                        <a:cubicBezTo>
                          <a:pt x="97214" y="535786"/>
                          <a:pt x="98344" y="528761"/>
                          <a:pt x="99226" y="521703"/>
                        </a:cubicBezTo>
                        <a:cubicBezTo>
                          <a:pt x="103181" y="490065"/>
                          <a:pt x="101303" y="493204"/>
                          <a:pt x="108279" y="458329"/>
                        </a:cubicBezTo>
                        <a:cubicBezTo>
                          <a:pt x="115661" y="421423"/>
                          <a:pt x="107356" y="459702"/>
                          <a:pt x="114315" y="434186"/>
                        </a:cubicBezTo>
                        <a:cubicBezTo>
                          <a:pt x="123197" y="401619"/>
                          <a:pt x="117734" y="420311"/>
                          <a:pt x="123368" y="394954"/>
                        </a:cubicBezTo>
                        <a:cubicBezTo>
                          <a:pt x="124268" y="390905"/>
                          <a:pt x="125486" y="386932"/>
                          <a:pt x="126386" y="382883"/>
                        </a:cubicBezTo>
                        <a:cubicBezTo>
                          <a:pt x="134468" y="346516"/>
                          <a:pt x="123276" y="393952"/>
                          <a:pt x="132422" y="343651"/>
                        </a:cubicBezTo>
                        <a:cubicBezTo>
                          <a:pt x="134589" y="331733"/>
                          <a:pt x="135954" y="336589"/>
                          <a:pt x="141475" y="325545"/>
                        </a:cubicBezTo>
                        <a:cubicBezTo>
                          <a:pt x="153964" y="300565"/>
                          <a:pt x="133238" y="333372"/>
                          <a:pt x="150529" y="307438"/>
                        </a:cubicBezTo>
                        <a:lnTo>
                          <a:pt x="159582" y="280277"/>
                        </a:lnTo>
                        <a:cubicBezTo>
                          <a:pt x="162169" y="272515"/>
                          <a:pt x="164101" y="267496"/>
                          <a:pt x="165618" y="259152"/>
                        </a:cubicBezTo>
                        <a:cubicBezTo>
                          <a:pt x="168027" y="245903"/>
                          <a:pt x="168735" y="233058"/>
                          <a:pt x="171654" y="219921"/>
                        </a:cubicBezTo>
                        <a:cubicBezTo>
                          <a:pt x="172344" y="216816"/>
                          <a:pt x="173665" y="213885"/>
                          <a:pt x="174671" y="210867"/>
                        </a:cubicBezTo>
                        <a:cubicBezTo>
                          <a:pt x="175969" y="196587"/>
                          <a:pt x="180707" y="146850"/>
                          <a:pt x="180707" y="135422"/>
                        </a:cubicBezTo>
                        <a:cubicBezTo>
                          <a:pt x="180707" y="115278"/>
                          <a:pt x="179234" y="95150"/>
                          <a:pt x="177689" y="75065"/>
                        </a:cubicBezTo>
                        <a:cubicBezTo>
                          <a:pt x="177220" y="68964"/>
                          <a:pt x="175998" y="62931"/>
                          <a:pt x="174671" y="56958"/>
                        </a:cubicBezTo>
                        <a:cubicBezTo>
                          <a:pt x="171336" y="41949"/>
                          <a:pt x="155055" y="14206"/>
                          <a:pt x="159582" y="5655"/>
                        </a:cubicBezTo>
                        <a:close/>
                      </a:path>
                    </a:pathLst>
                  </a:custGeom>
                  <a:gradFill>
                    <a:gsLst>
                      <a:gs pos="0">
                        <a:schemeClr val="accent2">
                          <a:lumMod val="75000"/>
                          <a:shade val="30000"/>
                          <a:satMod val="115000"/>
                        </a:schemeClr>
                      </a:gs>
                      <a:gs pos="59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9" name="フリーフォーム 328"/>
                  <p:cNvSpPr/>
                  <p:nvPr/>
                </p:nvSpPr>
                <p:spPr>
                  <a:xfrm>
                    <a:off x="5666175" y="5596429"/>
                    <a:ext cx="448523" cy="265568"/>
                  </a:xfrm>
                  <a:custGeom>
                    <a:avLst/>
                    <a:gdLst>
                      <a:gd name="connsiteX0" fmla="*/ 1885 w 448523"/>
                      <a:gd name="connsiteY0" fmla="*/ 87517 h 265568"/>
                      <a:gd name="connsiteX1" fmla="*/ 4903 w 448523"/>
                      <a:gd name="connsiteY1" fmla="*/ 123730 h 265568"/>
                      <a:gd name="connsiteX2" fmla="*/ 7921 w 448523"/>
                      <a:gd name="connsiteY2" fmla="*/ 132784 h 265568"/>
                      <a:gd name="connsiteX3" fmla="*/ 35081 w 448523"/>
                      <a:gd name="connsiteY3" fmla="*/ 144855 h 265568"/>
                      <a:gd name="connsiteX4" fmla="*/ 44135 w 448523"/>
                      <a:gd name="connsiteY4" fmla="*/ 147873 h 265568"/>
                      <a:gd name="connsiteX5" fmla="*/ 53188 w 448523"/>
                      <a:gd name="connsiteY5" fmla="*/ 150891 h 265568"/>
                      <a:gd name="connsiteX6" fmla="*/ 65259 w 448523"/>
                      <a:gd name="connsiteY6" fmla="*/ 153909 h 265568"/>
                      <a:gd name="connsiteX7" fmla="*/ 80348 w 448523"/>
                      <a:gd name="connsiteY7" fmla="*/ 156926 h 265568"/>
                      <a:gd name="connsiteX8" fmla="*/ 98455 w 448523"/>
                      <a:gd name="connsiteY8" fmla="*/ 162962 h 265568"/>
                      <a:gd name="connsiteX9" fmla="*/ 107509 w 448523"/>
                      <a:gd name="connsiteY9" fmla="*/ 165980 h 265568"/>
                      <a:gd name="connsiteX10" fmla="*/ 116562 w 448523"/>
                      <a:gd name="connsiteY10" fmla="*/ 172016 h 265568"/>
                      <a:gd name="connsiteX11" fmla="*/ 134669 w 448523"/>
                      <a:gd name="connsiteY11" fmla="*/ 178051 h 265568"/>
                      <a:gd name="connsiteX12" fmla="*/ 143723 w 448523"/>
                      <a:gd name="connsiteY12" fmla="*/ 184087 h 265568"/>
                      <a:gd name="connsiteX13" fmla="*/ 161830 w 448523"/>
                      <a:gd name="connsiteY13" fmla="*/ 199176 h 265568"/>
                      <a:gd name="connsiteX14" fmla="*/ 176919 w 448523"/>
                      <a:gd name="connsiteY14" fmla="*/ 211247 h 265568"/>
                      <a:gd name="connsiteX15" fmla="*/ 195026 w 448523"/>
                      <a:gd name="connsiteY15" fmla="*/ 223319 h 265568"/>
                      <a:gd name="connsiteX16" fmla="*/ 213133 w 448523"/>
                      <a:gd name="connsiteY16" fmla="*/ 229354 h 265568"/>
                      <a:gd name="connsiteX17" fmla="*/ 222186 w 448523"/>
                      <a:gd name="connsiteY17" fmla="*/ 235390 h 265568"/>
                      <a:gd name="connsiteX18" fmla="*/ 252364 w 448523"/>
                      <a:gd name="connsiteY18" fmla="*/ 244443 h 265568"/>
                      <a:gd name="connsiteX19" fmla="*/ 270471 w 448523"/>
                      <a:gd name="connsiteY19" fmla="*/ 250479 h 265568"/>
                      <a:gd name="connsiteX20" fmla="*/ 288578 w 448523"/>
                      <a:gd name="connsiteY20" fmla="*/ 253497 h 265568"/>
                      <a:gd name="connsiteX21" fmla="*/ 306685 w 448523"/>
                      <a:gd name="connsiteY21" fmla="*/ 259532 h 265568"/>
                      <a:gd name="connsiteX22" fmla="*/ 315739 w 448523"/>
                      <a:gd name="connsiteY22" fmla="*/ 262550 h 265568"/>
                      <a:gd name="connsiteX23" fmla="*/ 330828 w 448523"/>
                      <a:gd name="connsiteY23" fmla="*/ 265568 h 265568"/>
                      <a:gd name="connsiteX24" fmla="*/ 379113 w 448523"/>
                      <a:gd name="connsiteY24" fmla="*/ 262550 h 265568"/>
                      <a:gd name="connsiteX25" fmla="*/ 382131 w 448523"/>
                      <a:gd name="connsiteY25" fmla="*/ 253497 h 265568"/>
                      <a:gd name="connsiteX26" fmla="*/ 373077 w 448523"/>
                      <a:gd name="connsiteY26" fmla="*/ 232372 h 265568"/>
                      <a:gd name="connsiteX27" fmla="*/ 364024 w 448523"/>
                      <a:gd name="connsiteY27" fmla="*/ 226336 h 265568"/>
                      <a:gd name="connsiteX28" fmla="*/ 339881 w 448523"/>
                      <a:gd name="connsiteY28" fmla="*/ 211247 h 265568"/>
                      <a:gd name="connsiteX29" fmla="*/ 330828 w 448523"/>
                      <a:gd name="connsiteY29" fmla="*/ 205212 h 265568"/>
                      <a:gd name="connsiteX30" fmla="*/ 339881 w 448523"/>
                      <a:gd name="connsiteY30" fmla="*/ 208229 h 265568"/>
                      <a:gd name="connsiteX31" fmla="*/ 357988 w 448523"/>
                      <a:gd name="connsiteY31" fmla="*/ 223319 h 265568"/>
                      <a:gd name="connsiteX32" fmla="*/ 373077 w 448523"/>
                      <a:gd name="connsiteY32" fmla="*/ 241425 h 265568"/>
                      <a:gd name="connsiteX33" fmla="*/ 385148 w 448523"/>
                      <a:gd name="connsiteY33" fmla="*/ 244443 h 265568"/>
                      <a:gd name="connsiteX34" fmla="*/ 400238 w 448523"/>
                      <a:gd name="connsiteY34" fmla="*/ 241425 h 265568"/>
                      <a:gd name="connsiteX35" fmla="*/ 391184 w 448523"/>
                      <a:gd name="connsiteY35" fmla="*/ 214265 h 265568"/>
                      <a:gd name="connsiteX36" fmla="*/ 367041 w 448523"/>
                      <a:gd name="connsiteY36" fmla="*/ 199176 h 265568"/>
                      <a:gd name="connsiteX37" fmla="*/ 376095 w 448523"/>
                      <a:gd name="connsiteY37" fmla="*/ 202194 h 265568"/>
                      <a:gd name="connsiteX38" fmla="*/ 385148 w 448523"/>
                      <a:gd name="connsiteY38" fmla="*/ 205212 h 265568"/>
                      <a:gd name="connsiteX39" fmla="*/ 406273 w 448523"/>
                      <a:gd name="connsiteY39" fmla="*/ 229354 h 265568"/>
                      <a:gd name="connsiteX40" fmla="*/ 424380 w 448523"/>
                      <a:gd name="connsiteY40" fmla="*/ 235390 h 265568"/>
                      <a:gd name="connsiteX41" fmla="*/ 421362 w 448523"/>
                      <a:gd name="connsiteY41" fmla="*/ 217283 h 265568"/>
                      <a:gd name="connsiteX42" fmla="*/ 412309 w 448523"/>
                      <a:gd name="connsiteY42" fmla="*/ 199176 h 265568"/>
                      <a:gd name="connsiteX43" fmla="*/ 403255 w 448523"/>
                      <a:gd name="connsiteY43" fmla="*/ 193140 h 265568"/>
                      <a:gd name="connsiteX44" fmla="*/ 397220 w 448523"/>
                      <a:gd name="connsiteY44" fmla="*/ 184087 h 265568"/>
                      <a:gd name="connsiteX45" fmla="*/ 388166 w 448523"/>
                      <a:gd name="connsiteY45" fmla="*/ 178051 h 265568"/>
                      <a:gd name="connsiteX46" fmla="*/ 397220 w 448523"/>
                      <a:gd name="connsiteY46" fmla="*/ 187105 h 265568"/>
                      <a:gd name="connsiteX47" fmla="*/ 424380 w 448523"/>
                      <a:gd name="connsiteY47" fmla="*/ 208229 h 265568"/>
                      <a:gd name="connsiteX48" fmla="*/ 439469 w 448523"/>
                      <a:gd name="connsiteY48" fmla="*/ 205212 h 265568"/>
                      <a:gd name="connsiteX49" fmla="*/ 442487 w 448523"/>
                      <a:gd name="connsiteY49" fmla="*/ 196158 h 265568"/>
                      <a:gd name="connsiteX50" fmla="*/ 424380 w 448523"/>
                      <a:gd name="connsiteY50" fmla="*/ 187105 h 265568"/>
                      <a:gd name="connsiteX51" fmla="*/ 415327 w 448523"/>
                      <a:gd name="connsiteY51" fmla="*/ 181069 h 265568"/>
                      <a:gd name="connsiteX52" fmla="*/ 421362 w 448523"/>
                      <a:gd name="connsiteY52" fmla="*/ 190122 h 265568"/>
                      <a:gd name="connsiteX53" fmla="*/ 430416 w 448523"/>
                      <a:gd name="connsiteY53" fmla="*/ 196158 h 265568"/>
                      <a:gd name="connsiteX54" fmla="*/ 448523 w 448523"/>
                      <a:gd name="connsiteY54" fmla="*/ 202194 h 265568"/>
                      <a:gd name="connsiteX55" fmla="*/ 445505 w 448523"/>
                      <a:gd name="connsiteY55" fmla="*/ 159944 h 265568"/>
                      <a:gd name="connsiteX56" fmla="*/ 436451 w 448523"/>
                      <a:gd name="connsiteY56" fmla="*/ 153909 h 265568"/>
                      <a:gd name="connsiteX57" fmla="*/ 427398 w 448523"/>
                      <a:gd name="connsiteY57" fmla="*/ 144855 h 265568"/>
                      <a:gd name="connsiteX58" fmla="*/ 400238 w 448523"/>
                      <a:gd name="connsiteY58" fmla="*/ 129766 h 265568"/>
                      <a:gd name="connsiteX59" fmla="*/ 382131 w 448523"/>
                      <a:gd name="connsiteY59" fmla="*/ 117695 h 265568"/>
                      <a:gd name="connsiteX60" fmla="*/ 373077 w 448523"/>
                      <a:gd name="connsiteY60" fmla="*/ 108641 h 265568"/>
                      <a:gd name="connsiteX61" fmla="*/ 364024 w 448523"/>
                      <a:gd name="connsiteY61" fmla="*/ 105623 h 265568"/>
                      <a:gd name="connsiteX62" fmla="*/ 345917 w 448523"/>
                      <a:gd name="connsiteY62" fmla="*/ 93552 h 265568"/>
                      <a:gd name="connsiteX63" fmla="*/ 336863 w 448523"/>
                      <a:gd name="connsiteY63" fmla="*/ 87517 h 265568"/>
                      <a:gd name="connsiteX64" fmla="*/ 327810 w 448523"/>
                      <a:gd name="connsiteY64" fmla="*/ 81481 h 265568"/>
                      <a:gd name="connsiteX65" fmla="*/ 312721 w 448523"/>
                      <a:gd name="connsiteY65" fmla="*/ 66392 h 265568"/>
                      <a:gd name="connsiteX66" fmla="*/ 306685 w 448523"/>
                      <a:gd name="connsiteY66" fmla="*/ 57338 h 265568"/>
                      <a:gd name="connsiteX67" fmla="*/ 288578 w 448523"/>
                      <a:gd name="connsiteY67" fmla="*/ 45267 h 265568"/>
                      <a:gd name="connsiteX68" fmla="*/ 279525 w 448523"/>
                      <a:gd name="connsiteY68" fmla="*/ 39231 h 265568"/>
                      <a:gd name="connsiteX69" fmla="*/ 255382 w 448523"/>
                      <a:gd name="connsiteY69" fmla="*/ 18107 h 265568"/>
                      <a:gd name="connsiteX70" fmla="*/ 237275 w 448523"/>
                      <a:gd name="connsiteY70" fmla="*/ 6035 h 265568"/>
                      <a:gd name="connsiteX71" fmla="*/ 219168 w 448523"/>
                      <a:gd name="connsiteY71" fmla="*/ 0 h 265568"/>
                      <a:gd name="connsiteX72" fmla="*/ 213133 w 448523"/>
                      <a:gd name="connsiteY72" fmla="*/ 24142 h 265568"/>
                      <a:gd name="connsiteX73" fmla="*/ 210115 w 448523"/>
                      <a:gd name="connsiteY73" fmla="*/ 33196 h 265568"/>
                      <a:gd name="connsiteX74" fmla="*/ 158812 w 448523"/>
                      <a:gd name="connsiteY74" fmla="*/ 42249 h 265568"/>
                      <a:gd name="connsiteX75" fmla="*/ 131651 w 448523"/>
                      <a:gd name="connsiteY75" fmla="*/ 45267 h 265568"/>
                      <a:gd name="connsiteX76" fmla="*/ 104491 w 448523"/>
                      <a:gd name="connsiteY76" fmla="*/ 54320 h 265568"/>
                      <a:gd name="connsiteX77" fmla="*/ 74313 w 448523"/>
                      <a:gd name="connsiteY77" fmla="*/ 63374 h 265568"/>
                      <a:gd name="connsiteX78" fmla="*/ 56206 w 448523"/>
                      <a:gd name="connsiteY78" fmla="*/ 66392 h 265568"/>
                      <a:gd name="connsiteX79" fmla="*/ 35081 w 448523"/>
                      <a:gd name="connsiteY79" fmla="*/ 72427 h 265568"/>
                      <a:gd name="connsiteX80" fmla="*/ 1885 w 448523"/>
                      <a:gd name="connsiteY80" fmla="*/ 87517 h 26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8523" h="265568">
                        <a:moveTo>
                          <a:pt x="1885" y="87517"/>
                        </a:moveTo>
                        <a:cubicBezTo>
                          <a:pt x="-3145" y="96068"/>
                          <a:pt x="3302" y="111723"/>
                          <a:pt x="4903" y="123730"/>
                        </a:cubicBezTo>
                        <a:cubicBezTo>
                          <a:pt x="5323" y="126883"/>
                          <a:pt x="5934" y="130300"/>
                          <a:pt x="7921" y="132784"/>
                        </a:cubicBezTo>
                        <a:cubicBezTo>
                          <a:pt x="13139" y="139307"/>
                          <a:pt x="29546" y="143010"/>
                          <a:pt x="35081" y="144855"/>
                        </a:cubicBezTo>
                        <a:lnTo>
                          <a:pt x="44135" y="147873"/>
                        </a:lnTo>
                        <a:cubicBezTo>
                          <a:pt x="47153" y="148879"/>
                          <a:pt x="50102" y="150119"/>
                          <a:pt x="53188" y="150891"/>
                        </a:cubicBezTo>
                        <a:cubicBezTo>
                          <a:pt x="57212" y="151897"/>
                          <a:pt x="61210" y="153009"/>
                          <a:pt x="65259" y="153909"/>
                        </a:cubicBezTo>
                        <a:cubicBezTo>
                          <a:pt x="70266" y="155022"/>
                          <a:pt x="75399" y="155576"/>
                          <a:pt x="80348" y="156926"/>
                        </a:cubicBezTo>
                        <a:cubicBezTo>
                          <a:pt x="86486" y="158600"/>
                          <a:pt x="92419" y="160950"/>
                          <a:pt x="98455" y="162962"/>
                        </a:cubicBezTo>
                        <a:lnTo>
                          <a:pt x="107509" y="165980"/>
                        </a:lnTo>
                        <a:cubicBezTo>
                          <a:pt x="110527" y="167992"/>
                          <a:pt x="113248" y="170543"/>
                          <a:pt x="116562" y="172016"/>
                        </a:cubicBezTo>
                        <a:cubicBezTo>
                          <a:pt x="122376" y="174600"/>
                          <a:pt x="129375" y="174522"/>
                          <a:pt x="134669" y="178051"/>
                        </a:cubicBezTo>
                        <a:cubicBezTo>
                          <a:pt x="137687" y="180063"/>
                          <a:pt x="140937" y="181765"/>
                          <a:pt x="143723" y="184087"/>
                        </a:cubicBezTo>
                        <a:cubicBezTo>
                          <a:pt x="166960" y="203451"/>
                          <a:pt x="139350" y="184189"/>
                          <a:pt x="161830" y="199176"/>
                        </a:cubicBezTo>
                        <a:cubicBezTo>
                          <a:pt x="172981" y="215904"/>
                          <a:pt x="161484" y="202672"/>
                          <a:pt x="176919" y="211247"/>
                        </a:cubicBezTo>
                        <a:cubicBezTo>
                          <a:pt x="183260" y="214770"/>
                          <a:pt x="188144" y="221025"/>
                          <a:pt x="195026" y="223319"/>
                        </a:cubicBezTo>
                        <a:lnTo>
                          <a:pt x="213133" y="229354"/>
                        </a:lnTo>
                        <a:cubicBezTo>
                          <a:pt x="216151" y="231366"/>
                          <a:pt x="218872" y="233917"/>
                          <a:pt x="222186" y="235390"/>
                        </a:cubicBezTo>
                        <a:cubicBezTo>
                          <a:pt x="236953" y="241953"/>
                          <a:pt x="238863" y="240393"/>
                          <a:pt x="252364" y="244443"/>
                        </a:cubicBezTo>
                        <a:cubicBezTo>
                          <a:pt x="258458" y="246271"/>
                          <a:pt x="264195" y="249433"/>
                          <a:pt x="270471" y="250479"/>
                        </a:cubicBezTo>
                        <a:cubicBezTo>
                          <a:pt x="276507" y="251485"/>
                          <a:pt x="282642" y="252013"/>
                          <a:pt x="288578" y="253497"/>
                        </a:cubicBezTo>
                        <a:cubicBezTo>
                          <a:pt x="294750" y="255040"/>
                          <a:pt x="300649" y="257520"/>
                          <a:pt x="306685" y="259532"/>
                        </a:cubicBezTo>
                        <a:cubicBezTo>
                          <a:pt x="309703" y="260538"/>
                          <a:pt x="312620" y="261926"/>
                          <a:pt x="315739" y="262550"/>
                        </a:cubicBezTo>
                        <a:lnTo>
                          <a:pt x="330828" y="265568"/>
                        </a:lnTo>
                        <a:cubicBezTo>
                          <a:pt x="346923" y="264562"/>
                          <a:pt x="363415" y="266243"/>
                          <a:pt x="379113" y="262550"/>
                        </a:cubicBezTo>
                        <a:cubicBezTo>
                          <a:pt x="382209" y="261821"/>
                          <a:pt x="382131" y="256678"/>
                          <a:pt x="382131" y="253497"/>
                        </a:cubicBezTo>
                        <a:cubicBezTo>
                          <a:pt x="382131" y="246570"/>
                          <a:pt x="378006" y="237301"/>
                          <a:pt x="373077" y="232372"/>
                        </a:cubicBezTo>
                        <a:cubicBezTo>
                          <a:pt x="370512" y="229807"/>
                          <a:pt x="367042" y="228348"/>
                          <a:pt x="364024" y="226336"/>
                        </a:cubicBezTo>
                        <a:cubicBezTo>
                          <a:pt x="349545" y="204620"/>
                          <a:pt x="370048" y="231357"/>
                          <a:pt x="339881" y="211247"/>
                        </a:cubicBezTo>
                        <a:cubicBezTo>
                          <a:pt x="336863" y="209235"/>
                          <a:pt x="330828" y="208839"/>
                          <a:pt x="330828" y="205212"/>
                        </a:cubicBezTo>
                        <a:cubicBezTo>
                          <a:pt x="330828" y="202031"/>
                          <a:pt x="336863" y="207223"/>
                          <a:pt x="339881" y="208229"/>
                        </a:cubicBezTo>
                        <a:cubicBezTo>
                          <a:pt x="348785" y="214165"/>
                          <a:pt x="350725" y="214603"/>
                          <a:pt x="357988" y="223319"/>
                        </a:cubicBezTo>
                        <a:cubicBezTo>
                          <a:pt x="363668" y="230135"/>
                          <a:pt x="364664" y="236617"/>
                          <a:pt x="373077" y="241425"/>
                        </a:cubicBezTo>
                        <a:cubicBezTo>
                          <a:pt x="376678" y="243483"/>
                          <a:pt x="381124" y="243437"/>
                          <a:pt x="385148" y="244443"/>
                        </a:cubicBezTo>
                        <a:cubicBezTo>
                          <a:pt x="390178" y="243437"/>
                          <a:pt x="395970" y="244270"/>
                          <a:pt x="400238" y="241425"/>
                        </a:cubicBezTo>
                        <a:cubicBezTo>
                          <a:pt x="411269" y="234071"/>
                          <a:pt x="391974" y="215449"/>
                          <a:pt x="391184" y="214265"/>
                        </a:cubicBezTo>
                        <a:cubicBezTo>
                          <a:pt x="381620" y="199919"/>
                          <a:pt x="388587" y="206359"/>
                          <a:pt x="367041" y="199176"/>
                        </a:cubicBezTo>
                        <a:lnTo>
                          <a:pt x="376095" y="202194"/>
                        </a:lnTo>
                        <a:lnTo>
                          <a:pt x="385148" y="205212"/>
                        </a:lnTo>
                        <a:cubicBezTo>
                          <a:pt x="399232" y="226337"/>
                          <a:pt x="391184" y="219295"/>
                          <a:pt x="406273" y="229354"/>
                        </a:cubicBezTo>
                        <a:cubicBezTo>
                          <a:pt x="407228" y="232218"/>
                          <a:pt x="412113" y="256857"/>
                          <a:pt x="424380" y="235390"/>
                        </a:cubicBezTo>
                        <a:cubicBezTo>
                          <a:pt x="427416" y="230077"/>
                          <a:pt x="422689" y="223256"/>
                          <a:pt x="421362" y="217283"/>
                        </a:cubicBezTo>
                        <a:cubicBezTo>
                          <a:pt x="419960" y="210972"/>
                          <a:pt x="416959" y="203826"/>
                          <a:pt x="412309" y="199176"/>
                        </a:cubicBezTo>
                        <a:cubicBezTo>
                          <a:pt x="409744" y="196611"/>
                          <a:pt x="406273" y="195152"/>
                          <a:pt x="403255" y="193140"/>
                        </a:cubicBezTo>
                        <a:cubicBezTo>
                          <a:pt x="401243" y="190122"/>
                          <a:pt x="399784" y="186651"/>
                          <a:pt x="397220" y="184087"/>
                        </a:cubicBezTo>
                        <a:cubicBezTo>
                          <a:pt x="394655" y="181522"/>
                          <a:pt x="388166" y="174424"/>
                          <a:pt x="388166" y="178051"/>
                        </a:cubicBezTo>
                        <a:cubicBezTo>
                          <a:pt x="388166" y="182319"/>
                          <a:pt x="393851" y="184485"/>
                          <a:pt x="397220" y="187105"/>
                        </a:cubicBezTo>
                        <a:cubicBezTo>
                          <a:pt x="429707" y="212373"/>
                          <a:pt x="403826" y="187675"/>
                          <a:pt x="424380" y="208229"/>
                        </a:cubicBezTo>
                        <a:cubicBezTo>
                          <a:pt x="429410" y="207223"/>
                          <a:pt x="435201" y="208057"/>
                          <a:pt x="439469" y="205212"/>
                        </a:cubicBezTo>
                        <a:cubicBezTo>
                          <a:pt x="442116" y="203447"/>
                          <a:pt x="443668" y="199112"/>
                          <a:pt x="442487" y="196158"/>
                        </a:cubicBezTo>
                        <a:cubicBezTo>
                          <a:pt x="440686" y="191656"/>
                          <a:pt x="428192" y="188375"/>
                          <a:pt x="424380" y="187105"/>
                        </a:cubicBezTo>
                        <a:cubicBezTo>
                          <a:pt x="421362" y="185093"/>
                          <a:pt x="417892" y="178505"/>
                          <a:pt x="415327" y="181069"/>
                        </a:cubicBezTo>
                        <a:cubicBezTo>
                          <a:pt x="412762" y="183633"/>
                          <a:pt x="418798" y="187558"/>
                          <a:pt x="421362" y="190122"/>
                        </a:cubicBezTo>
                        <a:cubicBezTo>
                          <a:pt x="423927" y="192687"/>
                          <a:pt x="427101" y="194685"/>
                          <a:pt x="430416" y="196158"/>
                        </a:cubicBezTo>
                        <a:cubicBezTo>
                          <a:pt x="436230" y="198742"/>
                          <a:pt x="448523" y="202194"/>
                          <a:pt x="448523" y="202194"/>
                        </a:cubicBezTo>
                        <a:cubicBezTo>
                          <a:pt x="447517" y="188111"/>
                          <a:pt x="448930" y="173642"/>
                          <a:pt x="445505" y="159944"/>
                        </a:cubicBezTo>
                        <a:cubicBezTo>
                          <a:pt x="444625" y="156425"/>
                          <a:pt x="439237" y="156231"/>
                          <a:pt x="436451" y="153909"/>
                        </a:cubicBezTo>
                        <a:cubicBezTo>
                          <a:pt x="433172" y="151177"/>
                          <a:pt x="430767" y="147475"/>
                          <a:pt x="427398" y="144855"/>
                        </a:cubicBezTo>
                        <a:cubicBezTo>
                          <a:pt x="380694" y="108529"/>
                          <a:pt x="427552" y="144941"/>
                          <a:pt x="400238" y="129766"/>
                        </a:cubicBezTo>
                        <a:cubicBezTo>
                          <a:pt x="393897" y="126243"/>
                          <a:pt x="387260" y="122824"/>
                          <a:pt x="382131" y="117695"/>
                        </a:cubicBezTo>
                        <a:cubicBezTo>
                          <a:pt x="379113" y="114677"/>
                          <a:pt x="376628" y="111009"/>
                          <a:pt x="373077" y="108641"/>
                        </a:cubicBezTo>
                        <a:cubicBezTo>
                          <a:pt x="370430" y="106876"/>
                          <a:pt x="366805" y="107168"/>
                          <a:pt x="364024" y="105623"/>
                        </a:cubicBezTo>
                        <a:cubicBezTo>
                          <a:pt x="357683" y="102100"/>
                          <a:pt x="351953" y="97576"/>
                          <a:pt x="345917" y="93552"/>
                        </a:cubicBezTo>
                        <a:lnTo>
                          <a:pt x="336863" y="87517"/>
                        </a:lnTo>
                        <a:lnTo>
                          <a:pt x="327810" y="81481"/>
                        </a:lnTo>
                        <a:cubicBezTo>
                          <a:pt x="311713" y="57335"/>
                          <a:pt x="332840" y="86511"/>
                          <a:pt x="312721" y="66392"/>
                        </a:cubicBezTo>
                        <a:cubicBezTo>
                          <a:pt x="310156" y="63827"/>
                          <a:pt x="309415" y="59727"/>
                          <a:pt x="306685" y="57338"/>
                        </a:cubicBezTo>
                        <a:cubicBezTo>
                          <a:pt x="301226" y="52561"/>
                          <a:pt x="294614" y="49291"/>
                          <a:pt x="288578" y="45267"/>
                        </a:cubicBezTo>
                        <a:lnTo>
                          <a:pt x="279525" y="39231"/>
                        </a:lnTo>
                        <a:cubicBezTo>
                          <a:pt x="269465" y="24142"/>
                          <a:pt x="276508" y="32191"/>
                          <a:pt x="255382" y="18107"/>
                        </a:cubicBezTo>
                        <a:lnTo>
                          <a:pt x="237275" y="6035"/>
                        </a:lnTo>
                        <a:lnTo>
                          <a:pt x="219168" y="0"/>
                        </a:lnTo>
                        <a:cubicBezTo>
                          <a:pt x="217156" y="8047"/>
                          <a:pt x="215756" y="16273"/>
                          <a:pt x="213133" y="24142"/>
                        </a:cubicBezTo>
                        <a:cubicBezTo>
                          <a:pt x="212127" y="27160"/>
                          <a:pt x="212704" y="31347"/>
                          <a:pt x="210115" y="33196"/>
                        </a:cubicBezTo>
                        <a:cubicBezTo>
                          <a:pt x="198900" y="41207"/>
                          <a:pt x="167899" y="41340"/>
                          <a:pt x="158812" y="42249"/>
                        </a:cubicBezTo>
                        <a:cubicBezTo>
                          <a:pt x="149748" y="43155"/>
                          <a:pt x="140705" y="44261"/>
                          <a:pt x="131651" y="45267"/>
                        </a:cubicBezTo>
                        <a:lnTo>
                          <a:pt x="104491" y="54320"/>
                        </a:lnTo>
                        <a:cubicBezTo>
                          <a:pt x="94486" y="57655"/>
                          <a:pt x="84686" y="61299"/>
                          <a:pt x="74313" y="63374"/>
                        </a:cubicBezTo>
                        <a:cubicBezTo>
                          <a:pt x="68313" y="64574"/>
                          <a:pt x="62206" y="65192"/>
                          <a:pt x="56206" y="66392"/>
                        </a:cubicBezTo>
                        <a:cubicBezTo>
                          <a:pt x="50491" y="67535"/>
                          <a:pt x="40828" y="70129"/>
                          <a:pt x="35081" y="72427"/>
                        </a:cubicBezTo>
                        <a:cubicBezTo>
                          <a:pt x="32992" y="73262"/>
                          <a:pt x="6915" y="78966"/>
                          <a:pt x="1885" y="87517"/>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0" name="フリーフォーム 329"/>
                  <p:cNvSpPr/>
                  <p:nvPr/>
                </p:nvSpPr>
                <p:spPr>
                  <a:xfrm>
                    <a:off x="5764630" y="4959668"/>
                    <a:ext cx="145502" cy="531137"/>
                  </a:xfrm>
                  <a:custGeom>
                    <a:avLst/>
                    <a:gdLst>
                      <a:gd name="connsiteX0" fmla="*/ 54321 w 145502"/>
                      <a:gd name="connsiteY0" fmla="*/ 0 h 531137"/>
                      <a:gd name="connsiteX1" fmla="*/ 51303 w 145502"/>
                      <a:gd name="connsiteY1" fmla="*/ 15089 h 531137"/>
                      <a:gd name="connsiteX2" fmla="*/ 48286 w 145502"/>
                      <a:gd name="connsiteY2" fmla="*/ 24143 h 531137"/>
                      <a:gd name="connsiteX3" fmla="*/ 51303 w 145502"/>
                      <a:gd name="connsiteY3" fmla="*/ 63375 h 531137"/>
                      <a:gd name="connsiteX4" fmla="*/ 54321 w 145502"/>
                      <a:gd name="connsiteY4" fmla="*/ 75446 h 531137"/>
                      <a:gd name="connsiteX5" fmla="*/ 57339 w 145502"/>
                      <a:gd name="connsiteY5" fmla="*/ 96571 h 531137"/>
                      <a:gd name="connsiteX6" fmla="*/ 54321 w 145502"/>
                      <a:gd name="connsiteY6" fmla="*/ 235390 h 531137"/>
                      <a:gd name="connsiteX7" fmla="*/ 45268 w 145502"/>
                      <a:gd name="connsiteY7" fmla="*/ 268586 h 531137"/>
                      <a:gd name="connsiteX8" fmla="*/ 33196 w 145502"/>
                      <a:gd name="connsiteY8" fmla="*/ 304800 h 531137"/>
                      <a:gd name="connsiteX9" fmla="*/ 30179 w 145502"/>
                      <a:gd name="connsiteY9" fmla="*/ 313854 h 531137"/>
                      <a:gd name="connsiteX10" fmla="*/ 27161 w 145502"/>
                      <a:gd name="connsiteY10" fmla="*/ 322907 h 531137"/>
                      <a:gd name="connsiteX11" fmla="*/ 24143 w 145502"/>
                      <a:gd name="connsiteY11" fmla="*/ 334979 h 531137"/>
                      <a:gd name="connsiteX12" fmla="*/ 21125 w 145502"/>
                      <a:gd name="connsiteY12" fmla="*/ 431549 h 531137"/>
                      <a:gd name="connsiteX13" fmla="*/ 15089 w 145502"/>
                      <a:gd name="connsiteY13" fmla="*/ 461727 h 531137"/>
                      <a:gd name="connsiteX14" fmla="*/ 9054 w 145502"/>
                      <a:gd name="connsiteY14" fmla="*/ 479834 h 531137"/>
                      <a:gd name="connsiteX15" fmla="*/ 6036 w 145502"/>
                      <a:gd name="connsiteY15" fmla="*/ 488887 h 531137"/>
                      <a:gd name="connsiteX16" fmla="*/ 0 w 145502"/>
                      <a:gd name="connsiteY16" fmla="*/ 513030 h 531137"/>
                      <a:gd name="connsiteX17" fmla="*/ 3018 w 145502"/>
                      <a:gd name="connsiteY17" fmla="*/ 525101 h 531137"/>
                      <a:gd name="connsiteX18" fmla="*/ 21125 w 145502"/>
                      <a:gd name="connsiteY18" fmla="*/ 531137 h 531137"/>
                      <a:gd name="connsiteX19" fmla="*/ 30179 w 145502"/>
                      <a:gd name="connsiteY19" fmla="*/ 503977 h 531137"/>
                      <a:gd name="connsiteX20" fmla="*/ 33196 w 145502"/>
                      <a:gd name="connsiteY20" fmla="*/ 494923 h 531137"/>
                      <a:gd name="connsiteX21" fmla="*/ 36214 w 145502"/>
                      <a:gd name="connsiteY21" fmla="*/ 452674 h 531137"/>
                      <a:gd name="connsiteX22" fmla="*/ 39232 w 145502"/>
                      <a:gd name="connsiteY22" fmla="*/ 443620 h 531137"/>
                      <a:gd name="connsiteX23" fmla="*/ 45268 w 145502"/>
                      <a:gd name="connsiteY23" fmla="*/ 413442 h 531137"/>
                      <a:gd name="connsiteX24" fmla="*/ 48286 w 145502"/>
                      <a:gd name="connsiteY24" fmla="*/ 347050 h 531137"/>
                      <a:gd name="connsiteX25" fmla="*/ 54321 w 145502"/>
                      <a:gd name="connsiteY25" fmla="*/ 328943 h 531137"/>
                      <a:gd name="connsiteX26" fmla="*/ 63375 w 145502"/>
                      <a:gd name="connsiteY26" fmla="*/ 301782 h 531137"/>
                      <a:gd name="connsiteX27" fmla="*/ 66392 w 145502"/>
                      <a:gd name="connsiteY27" fmla="*/ 292729 h 531137"/>
                      <a:gd name="connsiteX28" fmla="*/ 72428 w 145502"/>
                      <a:gd name="connsiteY28" fmla="*/ 283676 h 531137"/>
                      <a:gd name="connsiteX29" fmla="*/ 78464 w 145502"/>
                      <a:gd name="connsiteY29" fmla="*/ 265569 h 531137"/>
                      <a:gd name="connsiteX30" fmla="*/ 81482 w 145502"/>
                      <a:gd name="connsiteY30" fmla="*/ 256515 h 531137"/>
                      <a:gd name="connsiteX31" fmla="*/ 87517 w 145502"/>
                      <a:gd name="connsiteY31" fmla="*/ 229355 h 531137"/>
                      <a:gd name="connsiteX32" fmla="*/ 90535 w 145502"/>
                      <a:gd name="connsiteY32" fmla="*/ 220301 h 531137"/>
                      <a:gd name="connsiteX33" fmla="*/ 93553 w 145502"/>
                      <a:gd name="connsiteY33" fmla="*/ 199177 h 531137"/>
                      <a:gd name="connsiteX34" fmla="*/ 99588 w 145502"/>
                      <a:gd name="connsiteY34" fmla="*/ 159945 h 531137"/>
                      <a:gd name="connsiteX35" fmla="*/ 105624 w 145502"/>
                      <a:gd name="connsiteY35" fmla="*/ 141838 h 531137"/>
                      <a:gd name="connsiteX36" fmla="*/ 108642 w 145502"/>
                      <a:gd name="connsiteY36" fmla="*/ 132784 h 531137"/>
                      <a:gd name="connsiteX37" fmla="*/ 114678 w 145502"/>
                      <a:gd name="connsiteY37" fmla="*/ 123731 h 531137"/>
                      <a:gd name="connsiteX38" fmla="*/ 129767 w 145502"/>
                      <a:gd name="connsiteY38" fmla="*/ 96571 h 531137"/>
                      <a:gd name="connsiteX39" fmla="*/ 135802 w 145502"/>
                      <a:gd name="connsiteY39" fmla="*/ 87517 h 531137"/>
                      <a:gd name="connsiteX40" fmla="*/ 141838 w 145502"/>
                      <a:gd name="connsiteY40" fmla="*/ 78464 h 531137"/>
                      <a:gd name="connsiteX41" fmla="*/ 144856 w 145502"/>
                      <a:gd name="connsiteY41" fmla="*/ 69410 h 531137"/>
                      <a:gd name="connsiteX42" fmla="*/ 126749 w 145502"/>
                      <a:gd name="connsiteY42" fmla="*/ 63375 h 531137"/>
                      <a:gd name="connsiteX43" fmla="*/ 99588 w 145502"/>
                      <a:gd name="connsiteY43" fmla="*/ 51303 h 531137"/>
                      <a:gd name="connsiteX44" fmla="*/ 81482 w 145502"/>
                      <a:gd name="connsiteY44" fmla="*/ 45268 h 531137"/>
                      <a:gd name="connsiteX45" fmla="*/ 54321 w 145502"/>
                      <a:gd name="connsiteY45" fmla="*/ 0 h 5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5502" h="531137">
                        <a:moveTo>
                          <a:pt x="54321" y="0"/>
                        </a:moveTo>
                        <a:cubicBezTo>
                          <a:pt x="53315" y="5030"/>
                          <a:pt x="52547" y="10113"/>
                          <a:pt x="51303" y="15089"/>
                        </a:cubicBezTo>
                        <a:cubicBezTo>
                          <a:pt x="50532" y="18175"/>
                          <a:pt x="48286" y="20962"/>
                          <a:pt x="48286" y="24143"/>
                        </a:cubicBezTo>
                        <a:cubicBezTo>
                          <a:pt x="48286" y="37259"/>
                          <a:pt x="49771" y="50349"/>
                          <a:pt x="51303" y="63375"/>
                        </a:cubicBezTo>
                        <a:cubicBezTo>
                          <a:pt x="51788" y="67494"/>
                          <a:pt x="53579" y="71365"/>
                          <a:pt x="54321" y="75446"/>
                        </a:cubicBezTo>
                        <a:cubicBezTo>
                          <a:pt x="55594" y="82444"/>
                          <a:pt x="56333" y="89529"/>
                          <a:pt x="57339" y="96571"/>
                        </a:cubicBezTo>
                        <a:cubicBezTo>
                          <a:pt x="56333" y="142844"/>
                          <a:pt x="56135" y="189142"/>
                          <a:pt x="54321" y="235390"/>
                        </a:cubicBezTo>
                        <a:cubicBezTo>
                          <a:pt x="53942" y="245058"/>
                          <a:pt x="48105" y="260075"/>
                          <a:pt x="45268" y="268586"/>
                        </a:cubicBezTo>
                        <a:lnTo>
                          <a:pt x="33196" y="304800"/>
                        </a:lnTo>
                        <a:lnTo>
                          <a:pt x="30179" y="313854"/>
                        </a:lnTo>
                        <a:cubicBezTo>
                          <a:pt x="29173" y="316872"/>
                          <a:pt x="27932" y="319821"/>
                          <a:pt x="27161" y="322907"/>
                        </a:cubicBezTo>
                        <a:lnTo>
                          <a:pt x="24143" y="334979"/>
                        </a:lnTo>
                        <a:cubicBezTo>
                          <a:pt x="23137" y="367169"/>
                          <a:pt x="22818" y="399388"/>
                          <a:pt x="21125" y="431549"/>
                        </a:cubicBezTo>
                        <a:cubicBezTo>
                          <a:pt x="20778" y="438146"/>
                          <a:pt x="17319" y="454294"/>
                          <a:pt x="15089" y="461727"/>
                        </a:cubicBezTo>
                        <a:cubicBezTo>
                          <a:pt x="13261" y="467821"/>
                          <a:pt x="11066" y="473798"/>
                          <a:pt x="9054" y="479834"/>
                        </a:cubicBezTo>
                        <a:cubicBezTo>
                          <a:pt x="8048" y="482852"/>
                          <a:pt x="6660" y="485768"/>
                          <a:pt x="6036" y="488887"/>
                        </a:cubicBezTo>
                        <a:cubicBezTo>
                          <a:pt x="2394" y="507096"/>
                          <a:pt x="4640" y="499111"/>
                          <a:pt x="0" y="513030"/>
                        </a:cubicBezTo>
                        <a:cubicBezTo>
                          <a:pt x="1006" y="517054"/>
                          <a:pt x="-131" y="522402"/>
                          <a:pt x="3018" y="525101"/>
                        </a:cubicBezTo>
                        <a:cubicBezTo>
                          <a:pt x="7849" y="529241"/>
                          <a:pt x="21125" y="531137"/>
                          <a:pt x="21125" y="531137"/>
                        </a:cubicBezTo>
                        <a:lnTo>
                          <a:pt x="30179" y="503977"/>
                        </a:lnTo>
                        <a:lnTo>
                          <a:pt x="33196" y="494923"/>
                        </a:lnTo>
                        <a:cubicBezTo>
                          <a:pt x="34202" y="480840"/>
                          <a:pt x="34564" y="466696"/>
                          <a:pt x="36214" y="452674"/>
                        </a:cubicBezTo>
                        <a:cubicBezTo>
                          <a:pt x="36586" y="449515"/>
                          <a:pt x="38358" y="446679"/>
                          <a:pt x="39232" y="443620"/>
                        </a:cubicBezTo>
                        <a:cubicBezTo>
                          <a:pt x="42834" y="431014"/>
                          <a:pt x="42896" y="427672"/>
                          <a:pt x="45268" y="413442"/>
                        </a:cubicBezTo>
                        <a:cubicBezTo>
                          <a:pt x="46274" y="391311"/>
                          <a:pt x="45926" y="369077"/>
                          <a:pt x="48286" y="347050"/>
                        </a:cubicBezTo>
                        <a:cubicBezTo>
                          <a:pt x="48964" y="340724"/>
                          <a:pt x="52309" y="334979"/>
                          <a:pt x="54321" y="328943"/>
                        </a:cubicBezTo>
                        <a:lnTo>
                          <a:pt x="63375" y="301782"/>
                        </a:lnTo>
                        <a:cubicBezTo>
                          <a:pt x="64381" y="298764"/>
                          <a:pt x="64627" y="295376"/>
                          <a:pt x="66392" y="292729"/>
                        </a:cubicBezTo>
                        <a:lnTo>
                          <a:pt x="72428" y="283676"/>
                        </a:lnTo>
                        <a:lnTo>
                          <a:pt x="78464" y="265569"/>
                        </a:lnTo>
                        <a:cubicBezTo>
                          <a:pt x="79470" y="262551"/>
                          <a:pt x="80858" y="259635"/>
                          <a:pt x="81482" y="256515"/>
                        </a:cubicBezTo>
                        <a:cubicBezTo>
                          <a:pt x="83558" y="246135"/>
                          <a:pt x="84674" y="239306"/>
                          <a:pt x="87517" y="229355"/>
                        </a:cubicBezTo>
                        <a:cubicBezTo>
                          <a:pt x="88391" y="226296"/>
                          <a:pt x="89529" y="223319"/>
                          <a:pt x="90535" y="220301"/>
                        </a:cubicBezTo>
                        <a:cubicBezTo>
                          <a:pt x="91541" y="213260"/>
                          <a:pt x="92613" y="206227"/>
                          <a:pt x="93553" y="199177"/>
                        </a:cubicBezTo>
                        <a:cubicBezTo>
                          <a:pt x="95148" y="187218"/>
                          <a:pt x="96283" y="172062"/>
                          <a:pt x="99588" y="159945"/>
                        </a:cubicBezTo>
                        <a:cubicBezTo>
                          <a:pt x="101262" y="153807"/>
                          <a:pt x="103612" y="147874"/>
                          <a:pt x="105624" y="141838"/>
                        </a:cubicBezTo>
                        <a:cubicBezTo>
                          <a:pt x="106630" y="138820"/>
                          <a:pt x="106877" y="135431"/>
                          <a:pt x="108642" y="132784"/>
                        </a:cubicBezTo>
                        <a:lnTo>
                          <a:pt x="114678" y="123731"/>
                        </a:lnTo>
                        <a:cubicBezTo>
                          <a:pt x="119989" y="107795"/>
                          <a:pt x="115930" y="117328"/>
                          <a:pt x="129767" y="96571"/>
                        </a:cubicBezTo>
                        <a:lnTo>
                          <a:pt x="135802" y="87517"/>
                        </a:lnTo>
                        <a:lnTo>
                          <a:pt x="141838" y="78464"/>
                        </a:lnTo>
                        <a:cubicBezTo>
                          <a:pt x="142844" y="75446"/>
                          <a:pt x="147105" y="71659"/>
                          <a:pt x="144856" y="69410"/>
                        </a:cubicBezTo>
                        <a:cubicBezTo>
                          <a:pt x="140357" y="64911"/>
                          <a:pt x="126749" y="63375"/>
                          <a:pt x="126749" y="63375"/>
                        </a:cubicBezTo>
                        <a:cubicBezTo>
                          <a:pt x="112401" y="53810"/>
                          <a:pt x="121136" y="58486"/>
                          <a:pt x="99588" y="51303"/>
                        </a:cubicBezTo>
                        <a:lnTo>
                          <a:pt x="81482" y="45268"/>
                        </a:lnTo>
                        <a:lnTo>
                          <a:pt x="54321" y="0"/>
                        </a:ln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1" name="フリーフォーム 330"/>
                  <p:cNvSpPr/>
                  <p:nvPr/>
                </p:nvSpPr>
                <p:spPr>
                  <a:xfrm>
                    <a:off x="5652971" y="5465789"/>
                    <a:ext cx="232912" cy="218261"/>
                  </a:xfrm>
                  <a:custGeom>
                    <a:avLst/>
                    <a:gdLst>
                      <a:gd name="connsiteX0" fmla="*/ 48285 w 232912"/>
                      <a:gd name="connsiteY0" fmla="*/ 3891 h 218261"/>
                      <a:gd name="connsiteX1" fmla="*/ 63374 w 232912"/>
                      <a:gd name="connsiteY1" fmla="*/ 9927 h 218261"/>
                      <a:gd name="connsiteX2" fmla="*/ 90535 w 232912"/>
                      <a:gd name="connsiteY2" fmla="*/ 25016 h 218261"/>
                      <a:gd name="connsiteX3" fmla="*/ 99588 w 232912"/>
                      <a:gd name="connsiteY3" fmla="*/ 31052 h 218261"/>
                      <a:gd name="connsiteX4" fmla="*/ 117695 w 232912"/>
                      <a:gd name="connsiteY4" fmla="*/ 34069 h 218261"/>
                      <a:gd name="connsiteX5" fmla="*/ 181069 w 232912"/>
                      <a:gd name="connsiteY5" fmla="*/ 37087 h 218261"/>
                      <a:gd name="connsiteX6" fmla="*/ 202194 w 232912"/>
                      <a:gd name="connsiteY6" fmla="*/ 37087 h 218261"/>
                      <a:gd name="connsiteX7" fmla="*/ 208230 w 232912"/>
                      <a:gd name="connsiteY7" fmla="*/ 55194 h 218261"/>
                      <a:gd name="connsiteX8" fmla="*/ 211247 w 232912"/>
                      <a:gd name="connsiteY8" fmla="*/ 64248 h 218261"/>
                      <a:gd name="connsiteX9" fmla="*/ 208230 w 232912"/>
                      <a:gd name="connsiteY9" fmla="*/ 76319 h 218261"/>
                      <a:gd name="connsiteX10" fmla="*/ 181069 w 232912"/>
                      <a:gd name="connsiteY10" fmla="*/ 73301 h 218261"/>
                      <a:gd name="connsiteX11" fmla="*/ 144855 w 232912"/>
                      <a:gd name="connsiteY11" fmla="*/ 67265 h 218261"/>
                      <a:gd name="connsiteX12" fmla="*/ 84499 w 232912"/>
                      <a:gd name="connsiteY12" fmla="*/ 70283 h 218261"/>
                      <a:gd name="connsiteX13" fmla="*/ 96570 w 232912"/>
                      <a:gd name="connsiteY13" fmla="*/ 97444 h 218261"/>
                      <a:gd name="connsiteX14" fmla="*/ 105624 w 232912"/>
                      <a:gd name="connsiteY14" fmla="*/ 100461 h 218261"/>
                      <a:gd name="connsiteX15" fmla="*/ 114677 w 232912"/>
                      <a:gd name="connsiteY15" fmla="*/ 106497 h 218261"/>
                      <a:gd name="connsiteX16" fmla="*/ 141838 w 232912"/>
                      <a:gd name="connsiteY16" fmla="*/ 115551 h 218261"/>
                      <a:gd name="connsiteX17" fmla="*/ 150891 w 232912"/>
                      <a:gd name="connsiteY17" fmla="*/ 118568 h 218261"/>
                      <a:gd name="connsiteX18" fmla="*/ 159945 w 232912"/>
                      <a:gd name="connsiteY18" fmla="*/ 121586 h 218261"/>
                      <a:gd name="connsiteX19" fmla="*/ 190123 w 232912"/>
                      <a:gd name="connsiteY19" fmla="*/ 124604 h 218261"/>
                      <a:gd name="connsiteX20" fmla="*/ 205212 w 232912"/>
                      <a:gd name="connsiteY20" fmla="*/ 127622 h 218261"/>
                      <a:gd name="connsiteX21" fmla="*/ 226337 w 232912"/>
                      <a:gd name="connsiteY21" fmla="*/ 133658 h 218261"/>
                      <a:gd name="connsiteX22" fmla="*/ 229354 w 232912"/>
                      <a:gd name="connsiteY22" fmla="*/ 166854 h 218261"/>
                      <a:gd name="connsiteX23" fmla="*/ 211247 w 232912"/>
                      <a:gd name="connsiteY23" fmla="*/ 172889 h 218261"/>
                      <a:gd name="connsiteX24" fmla="*/ 144855 w 232912"/>
                      <a:gd name="connsiteY24" fmla="*/ 169871 h 218261"/>
                      <a:gd name="connsiteX25" fmla="*/ 72428 w 232912"/>
                      <a:gd name="connsiteY25" fmla="*/ 194014 h 218261"/>
                      <a:gd name="connsiteX26" fmla="*/ 45267 w 232912"/>
                      <a:gd name="connsiteY26" fmla="*/ 203067 h 218261"/>
                      <a:gd name="connsiteX27" fmla="*/ 36214 w 232912"/>
                      <a:gd name="connsiteY27" fmla="*/ 206085 h 218261"/>
                      <a:gd name="connsiteX28" fmla="*/ 15089 w 232912"/>
                      <a:gd name="connsiteY28" fmla="*/ 212121 h 218261"/>
                      <a:gd name="connsiteX29" fmla="*/ 6036 w 232912"/>
                      <a:gd name="connsiteY29" fmla="*/ 218157 h 218261"/>
                      <a:gd name="connsiteX30" fmla="*/ 3018 w 232912"/>
                      <a:gd name="connsiteY30" fmla="*/ 209103 h 218261"/>
                      <a:gd name="connsiteX31" fmla="*/ 0 w 232912"/>
                      <a:gd name="connsiteY31" fmla="*/ 197032 h 218261"/>
                      <a:gd name="connsiteX32" fmla="*/ 3018 w 232912"/>
                      <a:gd name="connsiteY32" fmla="*/ 175907 h 218261"/>
                      <a:gd name="connsiteX33" fmla="*/ 12071 w 232912"/>
                      <a:gd name="connsiteY33" fmla="*/ 169871 h 218261"/>
                      <a:gd name="connsiteX34" fmla="*/ 63374 w 232912"/>
                      <a:gd name="connsiteY34" fmla="*/ 166854 h 218261"/>
                      <a:gd name="connsiteX35" fmla="*/ 84499 w 232912"/>
                      <a:gd name="connsiteY35" fmla="*/ 157800 h 218261"/>
                      <a:gd name="connsiteX36" fmla="*/ 93552 w 232912"/>
                      <a:gd name="connsiteY36" fmla="*/ 154782 h 218261"/>
                      <a:gd name="connsiteX37" fmla="*/ 111659 w 232912"/>
                      <a:gd name="connsiteY37" fmla="*/ 142711 h 218261"/>
                      <a:gd name="connsiteX38" fmla="*/ 84499 w 232912"/>
                      <a:gd name="connsiteY38" fmla="*/ 130640 h 218261"/>
                      <a:gd name="connsiteX39" fmla="*/ 75445 w 232912"/>
                      <a:gd name="connsiteY39" fmla="*/ 127622 h 218261"/>
                      <a:gd name="connsiteX40" fmla="*/ 66392 w 232912"/>
                      <a:gd name="connsiteY40" fmla="*/ 121586 h 218261"/>
                      <a:gd name="connsiteX41" fmla="*/ 60356 w 232912"/>
                      <a:gd name="connsiteY41" fmla="*/ 112533 h 218261"/>
                      <a:gd name="connsiteX42" fmla="*/ 51303 w 232912"/>
                      <a:gd name="connsiteY42" fmla="*/ 109515 h 218261"/>
                      <a:gd name="connsiteX43" fmla="*/ 48285 w 232912"/>
                      <a:gd name="connsiteY43" fmla="*/ 100461 h 218261"/>
                      <a:gd name="connsiteX44" fmla="*/ 42249 w 232912"/>
                      <a:gd name="connsiteY44" fmla="*/ 91408 h 218261"/>
                      <a:gd name="connsiteX45" fmla="*/ 36214 w 232912"/>
                      <a:gd name="connsiteY45" fmla="*/ 73301 h 218261"/>
                      <a:gd name="connsiteX46" fmla="*/ 48285 w 232912"/>
                      <a:gd name="connsiteY46" fmla="*/ 3891 h 21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912" h="218261">
                        <a:moveTo>
                          <a:pt x="48285" y="3891"/>
                        </a:moveTo>
                        <a:cubicBezTo>
                          <a:pt x="52812" y="-6671"/>
                          <a:pt x="58618" y="7333"/>
                          <a:pt x="63374" y="9927"/>
                        </a:cubicBezTo>
                        <a:cubicBezTo>
                          <a:pt x="95985" y="27715"/>
                          <a:pt x="69399" y="17971"/>
                          <a:pt x="90535" y="25016"/>
                        </a:cubicBezTo>
                        <a:cubicBezTo>
                          <a:pt x="93553" y="27028"/>
                          <a:pt x="96147" y="29905"/>
                          <a:pt x="99588" y="31052"/>
                        </a:cubicBezTo>
                        <a:cubicBezTo>
                          <a:pt x="105393" y="32987"/>
                          <a:pt x="111593" y="33617"/>
                          <a:pt x="117695" y="34069"/>
                        </a:cubicBezTo>
                        <a:cubicBezTo>
                          <a:pt x="138786" y="35631"/>
                          <a:pt x="159944" y="36081"/>
                          <a:pt x="181069" y="37087"/>
                        </a:cubicBezTo>
                        <a:cubicBezTo>
                          <a:pt x="185279" y="36035"/>
                          <a:pt x="197602" y="30658"/>
                          <a:pt x="202194" y="37087"/>
                        </a:cubicBezTo>
                        <a:cubicBezTo>
                          <a:pt x="205892" y="42264"/>
                          <a:pt x="206218" y="49158"/>
                          <a:pt x="208230" y="55194"/>
                        </a:cubicBezTo>
                        <a:lnTo>
                          <a:pt x="211247" y="64248"/>
                        </a:lnTo>
                        <a:cubicBezTo>
                          <a:pt x="210241" y="68272"/>
                          <a:pt x="212203" y="75127"/>
                          <a:pt x="208230" y="76319"/>
                        </a:cubicBezTo>
                        <a:cubicBezTo>
                          <a:pt x="199505" y="78936"/>
                          <a:pt x="190108" y="74431"/>
                          <a:pt x="181069" y="73301"/>
                        </a:cubicBezTo>
                        <a:cubicBezTo>
                          <a:pt x="161108" y="70806"/>
                          <a:pt x="162419" y="70778"/>
                          <a:pt x="144855" y="67265"/>
                        </a:cubicBezTo>
                        <a:cubicBezTo>
                          <a:pt x="124736" y="68271"/>
                          <a:pt x="103273" y="62982"/>
                          <a:pt x="84499" y="70283"/>
                        </a:cubicBezTo>
                        <a:cubicBezTo>
                          <a:pt x="81089" y="71609"/>
                          <a:pt x="93045" y="94624"/>
                          <a:pt x="96570" y="97444"/>
                        </a:cubicBezTo>
                        <a:cubicBezTo>
                          <a:pt x="99054" y="99431"/>
                          <a:pt x="102606" y="99455"/>
                          <a:pt x="105624" y="100461"/>
                        </a:cubicBezTo>
                        <a:cubicBezTo>
                          <a:pt x="108642" y="102473"/>
                          <a:pt x="111363" y="105024"/>
                          <a:pt x="114677" y="106497"/>
                        </a:cubicBezTo>
                        <a:lnTo>
                          <a:pt x="141838" y="115551"/>
                        </a:lnTo>
                        <a:lnTo>
                          <a:pt x="150891" y="118568"/>
                        </a:lnTo>
                        <a:cubicBezTo>
                          <a:pt x="153909" y="119574"/>
                          <a:pt x="156780" y="121269"/>
                          <a:pt x="159945" y="121586"/>
                        </a:cubicBezTo>
                        <a:cubicBezTo>
                          <a:pt x="170004" y="122592"/>
                          <a:pt x="180102" y="123268"/>
                          <a:pt x="190123" y="124604"/>
                        </a:cubicBezTo>
                        <a:cubicBezTo>
                          <a:pt x="195207" y="125282"/>
                          <a:pt x="200205" y="126509"/>
                          <a:pt x="205212" y="127622"/>
                        </a:cubicBezTo>
                        <a:cubicBezTo>
                          <a:pt x="216579" y="130148"/>
                          <a:pt x="216256" y="130298"/>
                          <a:pt x="226337" y="133658"/>
                        </a:cubicBezTo>
                        <a:cubicBezTo>
                          <a:pt x="228704" y="140759"/>
                          <a:pt x="237885" y="158323"/>
                          <a:pt x="229354" y="166854"/>
                        </a:cubicBezTo>
                        <a:cubicBezTo>
                          <a:pt x="224855" y="171353"/>
                          <a:pt x="211247" y="172889"/>
                          <a:pt x="211247" y="172889"/>
                        </a:cubicBezTo>
                        <a:cubicBezTo>
                          <a:pt x="177842" y="161755"/>
                          <a:pt x="199490" y="166457"/>
                          <a:pt x="144855" y="169871"/>
                        </a:cubicBezTo>
                        <a:lnTo>
                          <a:pt x="72428" y="194014"/>
                        </a:lnTo>
                        <a:lnTo>
                          <a:pt x="45267" y="203067"/>
                        </a:lnTo>
                        <a:cubicBezTo>
                          <a:pt x="42249" y="204073"/>
                          <a:pt x="39300" y="205313"/>
                          <a:pt x="36214" y="206085"/>
                        </a:cubicBezTo>
                        <a:cubicBezTo>
                          <a:pt x="21057" y="209875"/>
                          <a:pt x="28078" y="207791"/>
                          <a:pt x="15089" y="212121"/>
                        </a:cubicBezTo>
                        <a:cubicBezTo>
                          <a:pt x="12071" y="214133"/>
                          <a:pt x="9555" y="219037"/>
                          <a:pt x="6036" y="218157"/>
                        </a:cubicBezTo>
                        <a:cubicBezTo>
                          <a:pt x="2950" y="217385"/>
                          <a:pt x="3892" y="212162"/>
                          <a:pt x="3018" y="209103"/>
                        </a:cubicBezTo>
                        <a:cubicBezTo>
                          <a:pt x="1879" y="205115"/>
                          <a:pt x="1006" y="201056"/>
                          <a:pt x="0" y="197032"/>
                        </a:cubicBezTo>
                        <a:cubicBezTo>
                          <a:pt x="1006" y="189990"/>
                          <a:pt x="129" y="182407"/>
                          <a:pt x="3018" y="175907"/>
                        </a:cubicBezTo>
                        <a:cubicBezTo>
                          <a:pt x="4491" y="172593"/>
                          <a:pt x="8484" y="170409"/>
                          <a:pt x="12071" y="169871"/>
                        </a:cubicBezTo>
                        <a:cubicBezTo>
                          <a:pt x="29012" y="167330"/>
                          <a:pt x="46273" y="167860"/>
                          <a:pt x="63374" y="166854"/>
                        </a:cubicBezTo>
                        <a:cubicBezTo>
                          <a:pt x="88495" y="160573"/>
                          <a:pt x="63659" y="168221"/>
                          <a:pt x="84499" y="157800"/>
                        </a:cubicBezTo>
                        <a:cubicBezTo>
                          <a:pt x="87344" y="156377"/>
                          <a:pt x="90771" y="156327"/>
                          <a:pt x="93552" y="154782"/>
                        </a:cubicBezTo>
                        <a:cubicBezTo>
                          <a:pt x="99893" y="151259"/>
                          <a:pt x="111659" y="142711"/>
                          <a:pt x="111659" y="142711"/>
                        </a:cubicBezTo>
                        <a:cubicBezTo>
                          <a:pt x="97312" y="133145"/>
                          <a:pt x="106048" y="137822"/>
                          <a:pt x="84499" y="130640"/>
                        </a:cubicBezTo>
                        <a:lnTo>
                          <a:pt x="75445" y="127622"/>
                        </a:lnTo>
                        <a:cubicBezTo>
                          <a:pt x="72427" y="125610"/>
                          <a:pt x="68957" y="124151"/>
                          <a:pt x="66392" y="121586"/>
                        </a:cubicBezTo>
                        <a:cubicBezTo>
                          <a:pt x="63827" y="119021"/>
                          <a:pt x="63188" y="114799"/>
                          <a:pt x="60356" y="112533"/>
                        </a:cubicBezTo>
                        <a:cubicBezTo>
                          <a:pt x="57872" y="110546"/>
                          <a:pt x="54321" y="110521"/>
                          <a:pt x="51303" y="109515"/>
                        </a:cubicBezTo>
                        <a:cubicBezTo>
                          <a:pt x="50297" y="106497"/>
                          <a:pt x="49708" y="103306"/>
                          <a:pt x="48285" y="100461"/>
                        </a:cubicBezTo>
                        <a:cubicBezTo>
                          <a:pt x="46663" y="97217"/>
                          <a:pt x="43722" y="94722"/>
                          <a:pt x="42249" y="91408"/>
                        </a:cubicBezTo>
                        <a:cubicBezTo>
                          <a:pt x="39665" y="85594"/>
                          <a:pt x="36214" y="73301"/>
                          <a:pt x="36214" y="73301"/>
                        </a:cubicBezTo>
                        <a:cubicBezTo>
                          <a:pt x="32342" y="46201"/>
                          <a:pt x="43758" y="14453"/>
                          <a:pt x="48285" y="3891"/>
                        </a:cubicBez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2" name="フリーフォーム 331"/>
                  <p:cNvSpPr/>
                  <p:nvPr/>
                </p:nvSpPr>
                <p:spPr>
                  <a:xfrm>
                    <a:off x="5680131" y="4153910"/>
                    <a:ext cx="283676" cy="1342931"/>
                  </a:xfrm>
                  <a:custGeom>
                    <a:avLst/>
                    <a:gdLst>
                      <a:gd name="connsiteX0" fmla="*/ 39232 w 283676"/>
                      <a:gd name="connsiteY0" fmla="*/ 1321806 h 1342931"/>
                      <a:gd name="connsiteX1" fmla="*/ 54321 w 283676"/>
                      <a:gd name="connsiteY1" fmla="*/ 1330859 h 1342931"/>
                      <a:gd name="connsiteX2" fmla="*/ 72428 w 283676"/>
                      <a:gd name="connsiteY2" fmla="*/ 1342931 h 1342931"/>
                      <a:gd name="connsiteX3" fmla="*/ 78464 w 283676"/>
                      <a:gd name="connsiteY3" fmla="*/ 1333877 h 1342931"/>
                      <a:gd name="connsiteX4" fmla="*/ 72428 w 283676"/>
                      <a:gd name="connsiteY4" fmla="*/ 1306717 h 1342931"/>
                      <a:gd name="connsiteX5" fmla="*/ 69410 w 283676"/>
                      <a:gd name="connsiteY5" fmla="*/ 1291628 h 1342931"/>
                      <a:gd name="connsiteX6" fmla="*/ 66392 w 283676"/>
                      <a:gd name="connsiteY6" fmla="*/ 1282574 h 1342931"/>
                      <a:gd name="connsiteX7" fmla="*/ 63375 w 283676"/>
                      <a:gd name="connsiteY7" fmla="*/ 1270503 h 1342931"/>
                      <a:gd name="connsiteX8" fmla="*/ 72428 w 283676"/>
                      <a:gd name="connsiteY8" fmla="*/ 1216182 h 1342931"/>
                      <a:gd name="connsiteX9" fmla="*/ 75446 w 283676"/>
                      <a:gd name="connsiteY9" fmla="*/ 1207129 h 1342931"/>
                      <a:gd name="connsiteX10" fmla="*/ 78464 w 283676"/>
                      <a:gd name="connsiteY10" fmla="*/ 1198075 h 1342931"/>
                      <a:gd name="connsiteX11" fmla="*/ 84499 w 283676"/>
                      <a:gd name="connsiteY11" fmla="*/ 1134701 h 1342931"/>
                      <a:gd name="connsiteX12" fmla="*/ 87517 w 283676"/>
                      <a:gd name="connsiteY12" fmla="*/ 1119612 h 1342931"/>
                      <a:gd name="connsiteX13" fmla="*/ 90535 w 283676"/>
                      <a:gd name="connsiteY13" fmla="*/ 1095469 h 1342931"/>
                      <a:gd name="connsiteX14" fmla="*/ 96571 w 283676"/>
                      <a:gd name="connsiteY14" fmla="*/ 1007952 h 1342931"/>
                      <a:gd name="connsiteX15" fmla="*/ 99588 w 283676"/>
                      <a:gd name="connsiteY15" fmla="*/ 995881 h 1342931"/>
                      <a:gd name="connsiteX16" fmla="*/ 105624 w 283676"/>
                      <a:gd name="connsiteY16" fmla="*/ 926471 h 1342931"/>
                      <a:gd name="connsiteX17" fmla="*/ 111660 w 283676"/>
                      <a:gd name="connsiteY17" fmla="*/ 890257 h 1342931"/>
                      <a:gd name="connsiteX18" fmla="*/ 117695 w 283676"/>
                      <a:gd name="connsiteY18" fmla="*/ 848008 h 1342931"/>
                      <a:gd name="connsiteX19" fmla="*/ 120713 w 283676"/>
                      <a:gd name="connsiteY19" fmla="*/ 835937 h 1342931"/>
                      <a:gd name="connsiteX20" fmla="*/ 126749 w 283676"/>
                      <a:gd name="connsiteY20" fmla="*/ 817830 h 1342931"/>
                      <a:gd name="connsiteX21" fmla="*/ 135802 w 283676"/>
                      <a:gd name="connsiteY21" fmla="*/ 787651 h 1342931"/>
                      <a:gd name="connsiteX22" fmla="*/ 141838 w 283676"/>
                      <a:gd name="connsiteY22" fmla="*/ 769544 h 1342931"/>
                      <a:gd name="connsiteX23" fmla="*/ 147874 w 283676"/>
                      <a:gd name="connsiteY23" fmla="*/ 748420 h 1342931"/>
                      <a:gd name="connsiteX24" fmla="*/ 150891 w 283676"/>
                      <a:gd name="connsiteY24" fmla="*/ 730313 h 1342931"/>
                      <a:gd name="connsiteX25" fmla="*/ 144856 w 283676"/>
                      <a:gd name="connsiteY25" fmla="*/ 576404 h 1342931"/>
                      <a:gd name="connsiteX26" fmla="*/ 141838 w 283676"/>
                      <a:gd name="connsiteY26" fmla="*/ 543208 h 1342931"/>
                      <a:gd name="connsiteX27" fmla="*/ 138820 w 283676"/>
                      <a:gd name="connsiteY27" fmla="*/ 519065 h 1342931"/>
                      <a:gd name="connsiteX28" fmla="*/ 141838 w 283676"/>
                      <a:gd name="connsiteY28" fmla="*/ 443620 h 1342931"/>
                      <a:gd name="connsiteX29" fmla="*/ 144856 w 283676"/>
                      <a:gd name="connsiteY29" fmla="*/ 425513 h 1342931"/>
                      <a:gd name="connsiteX30" fmla="*/ 150891 w 283676"/>
                      <a:gd name="connsiteY30" fmla="*/ 404388 h 1342931"/>
                      <a:gd name="connsiteX31" fmla="*/ 156927 w 283676"/>
                      <a:gd name="connsiteY31" fmla="*/ 350067 h 1342931"/>
                      <a:gd name="connsiteX32" fmla="*/ 159945 w 283676"/>
                      <a:gd name="connsiteY32" fmla="*/ 337996 h 1342931"/>
                      <a:gd name="connsiteX33" fmla="*/ 162963 w 283676"/>
                      <a:gd name="connsiteY33" fmla="*/ 319889 h 1342931"/>
                      <a:gd name="connsiteX34" fmla="*/ 175034 w 283676"/>
                      <a:gd name="connsiteY34" fmla="*/ 277639 h 1342931"/>
                      <a:gd name="connsiteX35" fmla="*/ 178052 w 283676"/>
                      <a:gd name="connsiteY35" fmla="*/ 268586 h 1342931"/>
                      <a:gd name="connsiteX36" fmla="*/ 187105 w 283676"/>
                      <a:gd name="connsiteY36" fmla="*/ 259533 h 1342931"/>
                      <a:gd name="connsiteX37" fmla="*/ 193141 w 283676"/>
                      <a:gd name="connsiteY37" fmla="*/ 250479 h 1342931"/>
                      <a:gd name="connsiteX38" fmla="*/ 202194 w 283676"/>
                      <a:gd name="connsiteY38" fmla="*/ 244443 h 1342931"/>
                      <a:gd name="connsiteX39" fmla="*/ 217284 w 283676"/>
                      <a:gd name="connsiteY39" fmla="*/ 226337 h 1342931"/>
                      <a:gd name="connsiteX40" fmla="*/ 223319 w 283676"/>
                      <a:gd name="connsiteY40" fmla="*/ 217283 h 1342931"/>
                      <a:gd name="connsiteX41" fmla="*/ 232373 w 283676"/>
                      <a:gd name="connsiteY41" fmla="*/ 214265 h 1342931"/>
                      <a:gd name="connsiteX42" fmla="*/ 250480 w 283676"/>
                      <a:gd name="connsiteY42" fmla="*/ 199176 h 1342931"/>
                      <a:gd name="connsiteX43" fmla="*/ 259533 w 283676"/>
                      <a:gd name="connsiteY43" fmla="*/ 193140 h 1342931"/>
                      <a:gd name="connsiteX44" fmla="*/ 271604 w 283676"/>
                      <a:gd name="connsiteY44" fmla="*/ 178051 h 1342931"/>
                      <a:gd name="connsiteX45" fmla="*/ 274622 w 283676"/>
                      <a:gd name="connsiteY45" fmla="*/ 168998 h 1342931"/>
                      <a:gd name="connsiteX46" fmla="*/ 280658 w 283676"/>
                      <a:gd name="connsiteY46" fmla="*/ 120713 h 1342931"/>
                      <a:gd name="connsiteX47" fmla="*/ 283676 w 283676"/>
                      <a:gd name="connsiteY47" fmla="*/ 105624 h 1342931"/>
                      <a:gd name="connsiteX48" fmla="*/ 280658 w 283676"/>
                      <a:gd name="connsiteY48" fmla="*/ 81481 h 1342931"/>
                      <a:gd name="connsiteX49" fmla="*/ 268586 w 283676"/>
                      <a:gd name="connsiteY49" fmla="*/ 48285 h 1342931"/>
                      <a:gd name="connsiteX50" fmla="*/ 250480 w 283676"/>
                      <a:gd name="connsiteY50" fmla="*/ 36214 h 1342931"/>
                      <a:gd name="connsiteX51" fmla="*/ 223319 w 283676"/>
                      <a:gd name="connsiteY51" fmla="*/ 27160 h 1342931"/>
                      <a:gd name="connsiteX52" fmla="*/ 214266 w 283676"/>
                      <a:gd name="connsiteY52" fmla="*/ 24142 h 1342931"/>
                      <a:gd name="connsiteX53" fmla="*/ 205212 w 283676"/>
                      <a:gd name="connsiteY53" fmla="*/ 21125 h 1342931"/>
                      <a:gd name="connsiteX54" fmla="*/ 187105 w 283676"/>
                      <a:gd name="connsiteY54" fmla="*/ 12071 h 1342931"/>
                      <a:gd name="connsiteX55" fmla="*/ 178052 w 283676"/>
                      <a:gd name="connsiteY55" fmla="*/ 6036 h 1342931"/>
                      <a:gd name="connsiteX56" fmla="*/ 159945 w 283676"/>
                      <a:gd name="connsiteY56" fmla="*/ 0 h 1342931"/>
                      <a:gd name="connsiteX57" fmla="*/ 126749 w 283676"/>
                      <a:gd name="connsiteY57" fmla="*/ 6036 h 1342931"/>
                      <a:gd name="connsiteX58" fmla="*/ 117695 w 283676"/>
                      <a:gd name="connsiteY58" fmla="*/ 12071 h 1342931"/>
                      <a:gd name="connsiteX59" fmla="*/ 111660 w 283676"/>
                      <a:gd name="connsiteY59" fmla="*/ 21125 h 1342931"/>
                      <a:gd name="connsiteX60" fmla="*/ 102606 w 283676"/>
                      <a:gd name="connsiteY60" fmla="*/ 27160 h 1342931"/>
                      <a:gd name="connsiteX61" fmla="*/ 99588 w 283676"/>
                      <a:gd name="connsiteY61" fmla="*/ 36214 h 1342931"/>
                      <a:gd name="connsiteX62" fmla="*/ 81482 w 283676"/>
                      <a:gd name="connsiteY62" fmla="*/ 48285 h 1342931"/>
                      <a:gd name="connsiteX63" fmla="*/ 63375 w 283676"/>
                      <a:gd name="connsiteY63" fmla="*/ 57339 h 1342931"/>
                      <a:gd name="connsiteX64" fmla="*/ 15089 w 283676"/>
                      <a:gd name="connsiteY64" fmla="*/ 60356 h 1342931"/>
                      <a:gd name="connsiteX65" fmla="*/ 6036 w 283676"/>
                      <a:gd name="connsiteY65" fmla="*/ 87517 h 1342931"/>
                      <a:gd name="connsiteX66" fmla="*/ 3018 w 283676"/>
                      <a:gd name="connsiteY66" fmla="*/ 96570 h 1342931"/>
                      <a:gd name="connsiteX67" fmla="*/ 0 w 283676"/>
                      <a:gd name="connsiteY67" fmla="*/ 108641 h 1342931"/>
                      <a:gd name="connsiteX68" fmla="*/ 3018 w 283676"/>
                      <a:gd name="connsiteY68" fmla="*/ 190123 h 1342931"/>
                      <a:gd name="connsiteX69" fmla="*/ 6036 w 283676"/>
                      <a:gd name="connsiteY69" fmla="*/ 202194 h 1342931"/>
                      <a:gd name="connsiteX70" fmla="*/ 12072 w 283676"/>
                      <a:gd name="connsiteY70" fmla="*/ 220301 h 1342931"/>
                      <a:gd name="connsiteX71" fmla="*/ 24143 w 283676"/>
                      <a:gd name="connsiteY71" fmla="*/ 250479 h 1342931"/>
                      <a:gd name="connsiteX72" fmla="*/ 30179 w 283676"/>
                      <a:gd name="connsiteY72" fmla="*/ 274622 h 1342931"/>
                      <a:gd name="connsiteX73" fmla="*/ 33196 w 283676"/>
                      <a:gd name="connsiteY73" fmla="*/ 283675 h 1342931"/>
                      <a:gd name="connsiteX74" fmla="*/ 39232 w 283676"/>
                      <a:gd name="connsiteY74" fmla="*/ 292729 h 1342931"/>
                      <a:gd name="connsiteX75" fmla="*/ 42250 w 283676"/>
                      <a:gd name="connsiteY75" fmla="*/ 304800 h 1342931"/>
                      <a:gd name="connsiteX76" fmla="*/ 45268 w 283676"/>
                      <a:gd name="connsiteY76" fmla="*/ 319889 h 1342931"/>
                      <a:gd name="connsiteX77" fmla="*/ 51303 w 283676"/>
                      <a:gd name="connsiteY77" fmla="*/ 331960 h 1342931"/>
                      <a:gd name="connsiteX78" fmla="*/ 57339 w 283676"/>
                      <a:gd name="connsiteY78" fmla="*/ 350067 h 1342931"/>
                      <a:gd name="connsiteX79" fmla="*/ 60357 w 283676"/>
                      <a:gd name="connsiteY79" fmla="*/ 359121 h 1342931"/>
                      <a:gd name="connsiteX80" fmla="*/ 66392 w 283676"/>
                      <a:gd name="connsiteY80" fmla="*/ 368174 h 1342931"/>
                      <a:gd name="connsiteX81" fmla="*/ 75446 w 283676"/>
                      <a:gd name="connsiteY81" fmla="*/ 395335 h 1342931"/>
                      <a:gd name="connsiteX82" fmla="*/ 78464 w 283676"/>
                      <a:gd name="connsiteY82" fmla="*/ 404388 h 1342931"/>
                      <a:gd name="connsiteX83" fmla="*/ 84499 w 283676"/>
                      <a:gd name="connsiteY83" fmla="*/ 413441 h 1342931"/>
                      <a:gd name="connsiteX84" fmla="*/ 93553 w 283676"/>
                      <a:gd name="connsiteY84" fmla="*/ 440602 h 1342931"/>
                      <a:gd name="connsiteX85" fmla="*/ 96571 w 283676"/>
                      <a:gd name="connsiteY85" fmla="*/ 449655 h 1342931"/>
                      <a:gd name="connsiteX86" fmla="*/ 99588 w 283676"/>
                      <a:gd name="connsiteY86" fmla="*/ 458709 h 1342931"/>
                      <a:gd name="connsiteX87" fmla="*/ 105624 w 283676"/>
                      <a:gd name="connsiteY87" fmla="*/ 506994 h 1342931"/>
                      <a:gd name="connsiteX88" fmla="*/ 108642 w 283676"/>
                      <a:gd name="connsiteY88" fmla="*/ 522083 h 1342931"/>
                      <a:gd name="connsiteX89" fmla="*/ 111660 w 283676"/>
                      <a:gd name="connsiteY89" fmla="*/ 531137 h 1342931"/>
                      <a:gd name="connsiteX90" fmla="*/ 108642 w 283676"/>
                      <a:gd name="connsiteY90" fmla="*/ 685045 h 1342931"/>
                      <a:gd name="connsiteX91" fmla="*/ 105624 w 283676"/>
                      <a:gd name="connsiteY91" fmla="*/ 703152 h 1342931"/>
                      <a:gd name="connsiteX92" fmla="*/ 96571 w 283676"/>
                      <a:gd name="connsiteY92" fmla="*/ 751438 h 1342931"/>
                      <a:gd name="connsiteX93" fmla="*/ 93553 w 283676"/>
                      <a:gd name="connsiteY93" fmla="*/ 790669 h 1342931"/>
                      <a:gd name="connsiteX94" fmla="*/ 84499 w 283676"/>
                      <a:gd name="connsiteY94" fmla="*/ 829901 h 1342931"/>
                      <a:gd name="connsiteX95" fmla="*/ 78464 w 283676"/>
                      <a:gd name="connsiteY95" fmla="*/ 863097 h 1342931"/>
                      <a:gd name="connsiteX96" fmla="*/ 72428 w 283676"/>
                      <a:gd name="connsiteY96" fmla="*/ 890257 h 1342931"/>
                      <a:gd name="connsiteX97" fmla="*/ 69410 w 283676"/>
                      <a:gd name="connsiteY97" fmla="*/ 908364 h 1342931"/>
                      <a:gd name="connsiteX98" fmla="*/ 63375 w 283676"/>
                      <a:gd name="connsiteY98" fmla="*/ 956649 h 1342931"/>
                      <a:gd name="connsiteX99" fmla="*/ 60357 w 283676"/>
                      <a:gd name="connsiteY99" fmla="*/ 1137719 h 1342931"/>
                      <a:gd name="connsiteX100" fmla="*/ 57339 w 283676"/>
                      <a:gd name="connsiteY100" fmla="*/ 1167897 h 1342931"/>
                      <a:gd name="connsiteX101" fmla="*/ 54321 w 283676"/>
                      <a:gd name="connsiteY101" fmla="*/ 1240325 h 1342931"/>
                      <a:gd name="connsiteX102" fmla="*/ 48285 w 283676"/>
                      <a:gd name="connsiteY102" fmla="*/ 1276539 h 1342931"/>
                      <a:gd name="connsiteX103" fmla="*/ 45268 w 283676"/>
                      <a:gd name="connsiteY103" fmla="*/ 1288610 h 1342931"/>
                      <a:gd name="connsiteX104" fmla="*/ 39232 w 283676"/>
                      <a:gd name="connsiteY104" fmla="*/ 1321806 h 134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83676" h="1342931">
                        <a:moveTo>
                          <a:pt x="39232" y="1321806"/>
                        </a:moveTo>
                        <a:cubicBezTo>
                          <a:pt x="40741" y="1328848"/>
                          <a:pt x="49629" y="1327340"/>
                          <a:pt x="54321" y="1330859"/>
                        </a:cubicBezTo>
                        <a:cubicBezTo>
                          <a:pt x="72407" y="1344424"/>
                          <a:pt x="54271" y="1336878"/>
                          <a:pt x="72428" y="1342931"/>
                        </a:cubicBezTo>
                        <a:cubicBezTo>
                          <a:pt x="74440" y="1339913"/>
                          <a:pt x="78063" y="1337482"/>
                          <a:pt x="78464" y="1333877"/>
                        </a:cubicBezTo>
                        <a:cubicBezTo>
                          <a:pt x="79742" y="1322378"/>
                          <a:pt x="74876" y="1316509"/>
                          <a:pt x="72428" y="1306717"/>
                        </a:cubicBezTo>
                        <a:cubicBezTo>
                          <a:pt x="71184" y="1301741"/>
                          <a:pt x="70654" y="1296604"/>
                          <a:pt x="69410" y="1291628"/>
                        </a:cubicBezTo>
                        <a:cubicBezTo>
                          <a:pt x="68638" y="1288542"/>
                          <a:pt x="67266" y="1285633"/>
                          <a:pt x="66392" y="1282574"/>
                        </a:cubicBezTo>
                        <a:cubicBezTo>
                          <a:pt x="65253" y="1278586"/>
                          <a:pt x="64381" y="1274527"/>
                          <a:pt x="63375" y="1270503"/>
                        </a:cubicBezTo>
                        <a:cubicBezTo>
                          <a:pt x="66920" y="1227950"/>
                          <a:pt x="62561" y="1245780"/>
                          <a:pt x="72428" y="1216182"/>
                        </a:cubicBezTo>
                        <a:lnTo>
                          <a:pt x="75446" y="1207129"/>
                        </a:lnTo>
                        <a:lnTo>
                          <a:pt x="78464" y="1198075"/>
                        </a:lnTo>
                        <a:cubicBezTo>
                          <a:pt x="79920" y="1180606"/>
                          <a:pt x="81888" y="1152978"/>
                          <a:pt x="84499" y="1134701"/>
                        </a:cubicBezTo>
                        <a:cubicBezTo>
                          <a:pt x="85224" y="1129623"/>
                          <a:pt x="86737" y="1124682"/>
                          <a:pt x="87517" y="1119612"/>
                        </a:cubicBezTo>
                        <a:cubicBezTo>
                          <a:pt x="88750" y="1111596"/>
                          <a:pt x="89529" y="1103517"/>
                          <a:pt x="90535" y="1095469"/>
                        </a:cubicBezTo>
                        <a:cubicBezTo>
                          <a:pt x="91755" y="1072287"/>
                          <a:pt x="92879" y="1033800"/>
                          <a:pt x="96571" y="1007952"/>
                        </a:cubicBezTo>
                        <a:cubicBezTo>
                          <a:pt x="97157" y="1003846"/>
                          <a:pt x="98582" y="999905"/>
                          <a:pt x="99588" y="995881"/>
                        </a:cubicBezTo>
                        <a:cubicBezTo>
                          <a:pt x="101979" y="964797"/>
                          <a:pt x="102382" y="955650"/>
                          <a:pt x="105624" y="926471"/>
                        </a:cubicBezTo>
                        <a:cubicBezTo>
                          <a:pt x="108450" y="901040"/>
                          <a:pt x="107036" y="908751"/>
                          <a:pt x="111660" y="890257"/>
                        </a:cubicBezTo>
                        <a:cubicBezTo>
                          <a:pt x="114295" y="866546"/>
                          <a:pt x="113427" y="867217"/>
                          <a:pt x="117695" y="848008"/>
                        </a:cubicBezTo>
                        <a:cubicBezTo>
                          <a:pt x="118595" y="843959"/>
                          <a:pt x="119521" y="839910"/>
                          <a:pt x="120713" y="835937"/>
                        </a:cubicBezTo>
                        <a:cubicBezTo>
                          <a:pt x="122541" y="829843"/>
                          <a:pt x="125206" y="824002"/>
                          <a:pt x="126749" y="817830"/>
                        </a:cubicBezTo>
                        <a:cubicBezTo>
                          <a:pt x="131309" y="799590"/>
                          <a:pt x="128457" y="809687"/>
                          <a:pt x="135802" y="787651"/>
                        </a:cubicBezTo>
                        <a:lnTo>
                          <a:pt x="141838" y="769544"/>
                        </a:lnTo>
                        <a:cubicBezTo>
                          <a:pt x="145628" y="754387"/>
                          <a:pt x="143544" y="761408"/>
                          <a:pt x="147874" y="748420"/>
                        </a:cubicBezTo>
                        <a:cubicBezTo>
                          <a:pt x="148880" y="742384"/>
                          <a:pt x="150891" y="736432"/>
                          <a:pt x="150891" y="730313"/>
                        </a:cubicBezTo>
                        <a:cubicBezTo>
                          <a:pt x="150891" y="602006"/>
                          <a:pt x="156605" y="635145"/>
                          <a:pt x="144856" y="576404"/>
                        </a:cubicBezTo>
                        <a:cubicBezTo>
                          <a:pt x="143850" y="565339"/>
                          <a:pt x="143001" y="554258"/>
                          <a:pt x="141838" y="543208"/>
                        </a:cubicBezTo>
                        <a:cubicBezTo>
                          <a:pt x="140989" y="535142"/>
                          <a:pt x="138820" y="527175"/>
                          <a:pt x="138820" y="519065"/>
                        </a:cubicBezTo>
                        <a:cubicBezTo>
                          <a:pt x="138820" y="493897"/>
                          <a:pt x="140217" y="468736"/>
                          <a:pt x="141838" y="443620"/>
                        </a:cubicBezTo>
                        <a:cubicBezTo>
                          <a:pt x="142232" y="437514"/>
                          <a:pt x="143529" y="431486"/>
                          <a:pt x="144856" y="425513"/>
                        </a:cubicBezTo>
                        <a:cubicBezTo>
                          <a:pt x="151320" y="396426"/>
                          <a:pt x="144320" y="440533"/>
                          <a:pt x="150891" y="404388"/>
                        </a:cubicBezTo>
                        <a:cubicBezTo>
                          <a:pt x="156143" y="375497"/>
                          <a:pt x="152229" y="385296"/>
                          <a:pt x="156927" y="350067"/>
                        </a:cubicBezTo>
                        <a:cubicBezTo>
                          <a:pt x="157475" y="345956"/>
                          <a:pt x="159132" y="342063"/>
                          <a:pt x="159945" y="337996"/>
                        </a:cubicBezTo>
                        <a:cubicBezTo>
                          <a:pt x="161145" y="331996"/>
                          <a:pt x="161681" y="325872"/>
                          <a:pt x="162963" y="319889"/>
                        </a:cubicBezTo>
                        <a:cubicBezTo>
                          <a:pt x="167511" y="298663"/>
                          <a:pt x="168698" y="296645"/>
                          <a:pt x="175034" y="277639"/>
                        </a:cubicBezTo>
                        <a:cubicBezTo>
                          <a:pt x="176040" y="274621"/>
                          <a:pt x="175803" y="270835"/>
                          <a:pt x="178052" y="268586"/>
                        </a:cubicBezTo>
                        <a:cubicBezTo>
                          <a:pt x="181070" y="265568"/>
                          <a:pt x="184373" y="262811"/>
                          <a:pt x="187105" y="259533"/>
                        </a:cubicBezTo>
                        <a:cubicBezTo>
                          <a:pt x="189427" y="256747"/>
                          <a:pt x="190576" y="253044"/>
                          <a:pt x="193141" y="250479"/>
                        </a:cubicBezTo>
                        <a:cubicBezTo>
                          <a:pt x="195706" y="247914"/>
                          <a:pt x="199176" y="246455"/>
                          <a:pt x="202194" y="244443"/>
                        </a:cubicBezTo>
                        <a:cubicBezTo>
                          <a:pt x="217188" y="221954"/>
                          <a:pt x="197910" y="249586"/>
                          <a:pt x="217284" y="226337"/>
                        </a:cubicBezTo>
                        <a:cubicBezTo>
                          <a:pt x="219606" y="223551"/>
                          <a:pt x="220487" y="219549"/>
                          <a:pt x="223319" y="217283"/>
                        </a:cubicBezTo>
                        <a:cubicBezTo>
                          <a:pt x="225803" y="215296"/>
                          <a:pt x="229528" y="215688"/>
                          <a:pt x="232373" y="214265"/>
                        </a:cubicBezTo>
                        <a:cubicBezTo>
                          <a:pt x="243611" y="208646"/>
                          <a:pt x="240470" y="207518"/>
                          <a:pt x="250480" y="199176"/>
                        </a:cubicBezTo>
                        <a:cubicBezTo>
                          <a:pt x="253266" y="196854"/>
                          <a:pt x="256515" y="195152"/>
                          <a:pt x="259533" y="193140"/>
                        </a:cubicBezTo>
                        <a:cubicBezTo>
                          <a:pt x="267119" y="170385"/>
                          <a:pt x="256004" y="197551"/>
                          <a:pt x="271604" y="178051"/>
                        </a:cubicBezTo>
                        <a:cubicBezTo>
                          <a:pt x="273591" y="175567"/>
                          <a:pt x="273616" y="172016"/>
                          <a:pt x="274622" y="168998"/>
                        </a:cubicBezTo>
                        <a:cubicBezTo>
                          <a:pt x="276587" y="151313"/>
                          <a:pt x="277787" y="137936"/>
                          <a:pt x="280658" y="120713"/>
                        </a:cubicBezTo>
                        <a:cubicBezTo>
                          <a:pt x="281501" y="115654"/>
                          <a:pt x="282670" y="110654"/>
                          <a:pt x="283676" y="105624"/>
                        </a:cubicBezTo>
                        <a:cubicBezTo>
                          <a:pt x="282670" y="97576"/>
                          <a:pt x="282153" y="89452"/>
                          <a:pt x="280658" y="81481"/>
                        </a:cubicBezTo>
                        <a:cubicBezTo>
                          <a:pt x="279221" y="73818"/>
                          <a:pt x="276828" y="55497"/>
                          <a:pt x="268586" y="48285"/>
                        </a:cubicBezTo>
                        <a:cubicBezTo>
                          <a:pt x="263127" y="43508"/>
                          <a:pt x="257361" y="38508"/>
                          <a:pt x="250480" y="36214"/>
                        </a:cubicBezTo>
                        <a:lnTo>
                          <a:pt x="223319" y="27160"/>
                        </a:lnTo>
                        <a:lnTo>
                          <a:pt x="214266" y="24142"/>
                        </a:lnTo>
                        <a:lnTo>
                          <a:pt x="205212" y="21125"/>
                        </a:lnTo>
                        <a:cubicBezTo>
                          <a:pt x="179278" y="3834"/>
                          <a:pt x="212085" y="24560"/>
                          <a:pt x="187105" y="12071"/>
                        </a:cubicBezTo>
                        <a:cubicBezTo>
                          <a:pt x="183861" y="10449"/>
                          <a:pt x="181366" y="7509"/>
                          <a:pt x="178052" y="6036"/>
                        </a:cubicBezTo>
                        <a:cubicBezTo>
                          <a:pt x="172238" y="3452"/>
                          <a:pt x="159945" y="0"/>
                          <a:pt x="159945" y="0"/>
                        </a:cubicBezTo>
                        <a:cubicBezTo>
                          <a:pt x="151617" y="1041"/>
                          <a:pt x="136055" y="1383"/>
                          <a:pt x="126749" y="6036"/>
                        </a:cubicBezTo>
                        <a:cubicBezTo>
                          <a:pt x="123505" y="7658"/>
                          <a:pt x="120713" y="10059"/>
                          <a:pt x="117695" y="12071"/>
                        </a:cubicBezTo>
                        <a:cubicBezTo>
                          <a:pt x="115683" y="15089"/>
                          <a:pt x="114225" y="18560"/>
                          <a:pt x="111660" y="21125"/>
                        </a:cubicBezTo>
                        <a:cubicBezTo>
                          <a:pt x="109095" y="23690"/>
                          <a:pt x="104872" y="24328"/>
                          <a:pt x="102606" y="27160"/>
                        </a:cubicBezTo>
                        <a:cubicBezTo>
                          <a:pt x="100619" y="29644"/>
                          <a:pt x="101353" y="33567"/>
                          <a:pt x="99588" y="36214"/>
                        </a:cubicBezTo>
                        <a:cubicBezTo>
                          <a:pt x="91008" y="49085"/>
                          <a:pt x="92555" y="42748"/>
                          <a:pt x="81482" y="48285"/>
                        </a:cubicBezTo>
                        <a:cubicBezTo>
                          <a:pt x="73075" y="52489"/>
                          <a:pt x="72981" y="56328"/>
                          <a:pt x="63375" y="57339"/>
                        </a:cubicBezTo>
                        <a:cubicBezTo>
                          <a:pt x="47337" y="59027"/>
                          <a:pt x="31184" y="59350"/>
                          <a:pt x="15089" y="60356"/>
                        </a:cubicBezTo>
                        <a:lnTo>
                          <a:pt x="6036" y="87517"/>
                        </a:lnTo>
                        <a:cubicBezTo>
                          <a:pt x="5030" y="90535"/>
                          <a:pt x="3790" y="93484"/>
                          <a:pt x="3018" y="96570"/>
                        </a:cubicBezTo>
                        <a:lnTo>
                          <a:pt x="0" y="108641"/>
                        </a:lnTo>
                        <a:cubicBezTo>
                          <a:pt x="1006" y="135802"/>
                          <a:pt x="1268" y="163000"/>
                          <a:pt x="3018" y="190123"/>
                        </a:cubicBezTo>
                        <a:cubicBezTo>
                          <a:pt x="3285" y="194262"/>
                          <a:pt x="4844" y="198221"/>
                          <a:pt x="6036" y="202194"/>
                        </a:cubicBezTo>
                        <a:cubicBezTo>
                          <a:pt x="7864" y="208288"/>
                          <a:pt x="9227" y="214610"/>
                          <a:pt x="12072" y="220301"/>
                        </a:cubicBezTo>
                        <a:cubicBezTo>
                          <a:pt x="18315" y="232788"/>
                          <a:pt x="20414" y="235565"/>
                          <a:pt x="24143" y="250479"/>
                        </a:cubicBezTo>
                        <a:cubicBezTo>
                          <a:pt x="26155" y="258527"/>
                          <a:pt x="27556" y="266752"/>
                          <a:pt x="30179" y="274622"/>
                        </a:cubicBezTo>
                        <a:cubicBezTo>
                          <a:pt x="31185" y="277640"/>
                          <a:pt x="31774" y="280830"/>
                          <a:pt x="33196" y="283675"/>
                        </a:cubicBezTo>
                        <a:cubicBezTo>
                          <a:pt x="34818" y="286919"/>
                          <a:pt x="37220" y="289711"/>
                          <a:pt x="39232" y="292729"/>
                        </a:cubicBezTo>
                        <a:cubicBezTo>
                          <a:pt x="40238" y="296753"/>
                          <a:pt x="41350" y="300751"/>
                          <a:pt x="42250" y="304800"/>
                        </a:cubicBezTo>
                        <a:cubicBezTo>
                          <a:pt x="43363" y="309807"/>
                          <a:pt x="43646" y="315023"/>
                          <a:pt x="45268" y="319889"/>
                        </a:cubicBezTo>
                        <a:cubicBezTo>
                          <a:pt x="46691" y="324157"/>
                          <a:pt x="49632" y="327783"/>
                          <a:pt x="51303" y="331960"/>
                        </a:cubicBezTo>
                        <a:cubicBezTo>
                          <a:pt x="53666" y="337867"/>
                          <a:pt x="55327" y="344031"/>
                          <a:pt x="57339" y="350067"/>
                        </a:cubicBezTo>
                        <a:cubicBezTo>
                          <a:pt x="58345" y="353085"/>
                          <a:pt x="58592" y="356474"/>
                          <a:pt x="60357" y="359121"/>
                        </a:cubicBezTo>
                        <a:cubicBezTo>
                          <a:pt x="62369" y="362139"/>
                          <a:pt x="64919" y="364860"/>
                          <a:pt x="66392" y="368174"/>
                        </a:cubicBezTo>
                        <a:cubicBezTo>
                          <a:pt x="66394" y="368179"/>
                          <a:pt x="73936" y="390806"/>
                          <a:pt x="75446" y="395335"/>
                        </a:cubicBezTo>
                        <a:cubicBezTo>
                          <a:pt x="76452" y="398353"/>
                          <a:pt x="76700" y="401741"/>
                          <a:pt x="78464" y="404388"/>
                        </a:cubicBezTo>
                        <a:cubicBezTo>
                          <a:pt x="80476" y="407406"/>
                          <a:pt x="83026" y="410127"/>
                          <a:pt x="84499" y="413441"/>
                        </a:cubicBezTo>
                        <a:cubicBezTo>
                          <a:pt x="84501" y="413446"/>
                          <a:pt x="92043" y="436073"/>
                          <a:pt x="93553" y="440602"/>
                        </a:cubicBezTo>
                        <a:lnTo>
                          <a:pt x="96571" y="449655"/>
                        </a:lnTo>
                        <a:lnTo>
                          <a:pt x="99588" y="458709"/>
                        </a:lnTo>
                        <a:cubicBezTo>
                          <a:pt x="101553" y="476394"/>
                          <a:pt x="102753" y="489771"/>
                          <a:pt x="105624" y="506994"/>
                        </a:cubicBezTo>
                        <a:cubicBezTo>
                          <a:pt x="106467" y="512053"/>
                          <a:pt x="107398" y="517107"/>
                          <a:pt x="108642" y="522083"/>
                        </a:cubicBezTo>
                        <a:cubicBezTo>
                          <a:pt x="109414" y="525169"/>
                          <a:pt x="110654" y="528119"/>
                          <a:pt x="111660" y="531137"/>
                        </a:cubicBezTo>
                        <a:cubicBezTo>
                          <a:pt x="110654" y="582440"/>
                          <a:pt x="110441" y="633764"/>
                          <a:pt x="108642" y="685045"/>
                        </a:cubicBezTo>
                        <a:cubicBezTo>
                          <a:pt x="108427" y="691160"/>
                          <a:pt x="106752" y="697138"/>
                          <a:pt x="105624" y="703152"/>
                        </a:cubicBezTo>
                        <a:cubicBezTo>
                          <a:pt x="94781" y="760981"/>
                          <a:pt x="103426" y="710299"/>
                          <a:pt x="96571" y="751438"/>
                        </a:cubicBezTo>
                        <a:cubicBezTo>
                          <a:pt x="95565" y="764515"/>
                          <a:pt x="95001" y="777634"/>
                          <a:pt x="93553" y="790669"/>
                        </a:cubicBezTo>
                        <a:cubicBezTo>
                          <a:pt x="92427" y="800799"/>
                          <a:pt x="86088" y="821956"/>
                          <a:pt x="84499" y="829901"/>
                        </a:cubicBezTo>
                        <a:cubicBezTo>
                          <a:pt x="77035" y="867232"/>
                          <a:pt x="86199" y="820555"/>
                          <a:pt x="78464" y="863097"/>
                        </a:cubicBezTo>
                        <a:cubicBezTo>
                          <a:pt x="67922" y="921075"/>
                          <a:pt x="82116" y="841819"/>
                          <a:pt x="72428" y="890257"/>
                        </a:cubicBezTo>
                        <a:cubicBezTo>
                          <a:pt x="71228" y="896257"/>
                          <a:pt x="70237" y="902301"/>
                          <a:pt x="69410" y="908364"/>
                        </a:cubicBezTo>
                        <a:cubicBezTo>
                          <a:pt x="67219" y="924436"/>
                          <a:pt x="63375" y="956649"/>
                          <a:pt x="63375" y="956649"/>
                        </a:cubicBezTo>
                        <a:cubicBezTo>
                          <a:pt x="62369" y="1017006"/>
                          <a:pt x="62081" y="1077379"/>
                          <a:pt x="60357" y="1137719"/>
                        </a:cubicBezTo>
                        <a:cubicBezTo>
                          <a:pt x="60068" y="1147824"/>
                          <a:pt x="57933" y="1157805"/>
                          <a:pt x="57339" y="1167897"/>
                        </a:cubicBezTo>
                        <a:cubicBezTo>
                          <a:pt x="55920" y="1192019"/>
                          <a:pt x="55877" y="1216212"/>
                          <a:pt x="54321" y="1240325"/>
                        </a:cubicBezTo>
                        <a:cubicBezTo>
                          <a:pt x="53748" y="1249200"/>
                          <a:pt x="50411" y="1266970"/>
                          <a:pt x="48285" y="1276539"/>
                        </a:cubicBezTo>
                        <a:cubicBezTo>
                          <a:pt x="47385" y="1280588"/>
                          <a:pt x="45782" y="1284495"/>
                          <a:pt x="45268" y="1288610"/>
                        </a:cubicBezTo>
                        <a:cubicBezTo>
                          <a:pt x="44769" y="1292603"/>
                          <a:pt x="37723" y="1314764"/>
                          <a:pt x="39232" y="132180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3" name="フリーフォーム 332"/>
                  <p:cNvSpPr/>
                  <p:nvPr/>
                </p:nvSpPr>
                <p:spPr>
                  <a:xfrm>
                    <a:off x="6129787" y="1881490"/>
                    <a:ext cx="138820" cy="1567587"/>
                  </a:xfrm>
                  <a:custGeom>
                    <a:avLst/>
                    <a:gdLst>
                      <a:gd name="connsiteX0" fmla="*/ 84499 w 138820"/>
                      <a:gd name="connsiteY0" fmla="*/ 0 h 1567587"/>
                      <a:gd name="connsiteX1" fmla="*/ 81481 w 138820"/>
                      <a:gd name="connsiteY1" fmla="*/ 57339 h 1567587"/>
                      <a:gd name="connsiteX2" fmla="*/ 72428 w 138820"/>
                      <a:gd name="connsiteY2" fmla="*/ 75446 h 1567587"/>
                      <a:gd name="connsiteX3" fmla="*/ 66392 w 138820"/>
                      <a:gd name="connsiteY3" fmla="*/ 93553 h 1567587"/>
                      <a:gd name="connsiteX4" fmla="*/ 60356 w 138820"/>
                      <a:gd name="connsiteY4" fmla="*/ 144856 h 1567587"/>
                      <a:gd name="connsiteX5" fmla="*/ 54321 w 138820"/>
                      <a:gd name="connsiteY5" fmla="*/ 162962 h 1567587"/>
                      <a:gd name="connsiteX6" fmla="*/ 51303 w 138820"/>
                      <a:gd name="connsiteY6" fmla="*/ 172016 h 1567587"/>
                      <a:gd name="connsiteX7" fmla="*/ 48285 w 138820"/>
                      <a:gd name="connsiteY7" fmla="*/ 193141 h 1567587"/>
                      <a:gd name="connsiteX8" fmla="*/ 42249 w 138820"/>
                      <a:gd name="connsiteY8" fmla="*/ 238408 h 1567587"/>
                      <a:gd name="connsiteX9" fmla="*/ 33196 w 138820"/>
                      <a:gd name="connsiteY9" fmla="*/ 265568 h 1567587"/>
                      <a:gd name="connsiteX10" fmla="*/ 30178 w 138820"/>
                      <a:gd name="connsiteY10" fmla="*/ 274622 h 1567587"/>
                      <a:gd name="connsiteX11" fmla="*/ 27160 w 138820"/>
                      <a:gd name="connsiteY11" fmla="*/ 283675 h 1567587"/>
                      <a:gd name="connsiteX12" fmla="*/ 21125 w 138820"/>
                      <a:gd name="connsiteY12" fmla="*/ 328943 h 1567587"/>
                      <a:gd name="connsiteX13" fmla="*/ 18107 w 138820"/>
                      <a:gd name="connsiteY13" fmla="*/ 350067 h 1567587"/>
                      <a:gd name="connsiteX14" fmla="*/ 12071 w 138820"/>
                      <a:gd name="connsiteY14" fmla="*/ 368174 h 1567587"/>
                      <a:gd name="connsiteX15" fmla="*/ 9053 w 138820"/>
                      <a:gd name="connsiteY15" fmla="*/ 380246 h 1567587"/>
                      <a:gd name="connsiteX16" fmla="*/ 0 w 138820"/>
                      <a:gd name="connsiteY16" fmla="*/ 410424 h 1567587"/>
                      <a:gd name="connsiteX17" fmla="*/ 3018 w 138820"/>
                      <a:gd name="connsiteY17" fmla="*/ 543208 h 1567587"/>
                      <a:gd name="connsiteX18" fmla="*/ 9053 w 138820"/>
                      <a:gd name="connsiteY18" fmla="*/ 561315 h 1567587"/>
                      <a:gd name="connsiteX19" fmla="*/ 12071 w 138820"/>
                      <a:gd name="connsiteY19" fmla="*/ 570368 h 1567587"/>
                      <a:gd name="connsiteX20" fmla="*/ 18107 w 138820"/>
                      <a:gd name="connsiteY20" fmla="*/ 579422 h 1567587"/>
                      <a:gd name="connsiteX21" fmla="*/ 24142 w 138820"/>
                      <a:gd name="connsiteY21" fmla="*/ 597529 h 1567587"/>
                      <a:gd name="connsiteX22" fmla="*/ 42249 w 138820"/>
                      <a:gd name="connsiteY22" fmla="*/ 624689 h 1567587"/>
                      <a:gd name="connsiteX23" fmla="*/ 48285 w 138820"/>
                      <a:gd name="connsiteY23" fmla="*/ 633743 h 1567587"/>
                      <a:gd name="connsiteX24" fmla="*/ 51303 w 138820"/>
                      <a:gd name="connsiteY24" fmla="*/ 642796 h 1567587"/>
                      <a:gd name="connsiteX25" fmla="*/ 57338 w 138820"/>
                      <a:gd name="connsiteY25" fmla="*/ 651850 h 1567587"/>
                      <a:gd name="connsiteX26" fmla="*/ 63374 w 138820"/>
                      <a:gd name="connsiteY26" fmla="*/ 669957 h 1567587"/>
                      <a:gd name="connsiteX27" fmla="*/ 69410 w 138820"/>
                      <a:gd name="connsiteY27" fmla="*/ 688063 h 1567587"/>
                      <a:gd name="connsiteX28" fmla="*/ 75445 w 138820"/>
                      <a:gd name="connsiteY28" fmla="*/ 706170 h 1567587"/>
                      <a:gd name="connsiteX29" fmla="*/ 78463 w 138820"/>
                      <a:gd name="connsiteY29" fmla="*/ 718242 h 1567587"/>
                      <a:gd name="connsiteX30" fmla="*/ 84499 w 138820"/>
                      <a:gd name="connsiteY30" fmla="*/ 739366 h 1567587"/>
                      <a:gd name="connsiteX31" fmla="*/ 87517 w 138820"/>
                      <a:gd name="connsiteY31" fmla="*/ 760491 h 1567587"/>
                      <a:gd name="connsiteX32" fmla="*/ 93552 w 138820"/>
                      <a:gd name="connsiteY32" fmla="*/ 778598 h 1567587"/>
                      <a:gd name="connsiteX33" fmla="*/ 96570 w 138820"/>
                      <a:gd name="connsiteY33" fmla="*/ 790669 h 1567587"/>
                      <a:gd name="connsiteX34" fmla="*/ 102606 w 138820"/>
                      <a:gd name="connsiteY34" fmla="*/ 820848 h 1567587"/>
                      <a:gd name="connsiteX35" fmla="*/ 108641 w 138820"/>
                      <a:gd name="connsiteY35" fmla="*/ 838955 h 1567587"/>
                      <a:gd name="connsiteX36" fmla="*/ 111659 w 138820"/>
                      <a:gd name="connsiteY36" fmla="*/ 848008 h 1567587"/>
                      <a:gd name="connsiteX37" fmla="*/ 114677 w 138820"/>
                      <a:gd name="connsiteY37" fmla="*/ 863097 h 1567587"/>
                      <a:gd name="connsiteX38" fmla="*/ 117695 w 138820"/>
                      <a:gd name="connsiteY38" fmla="*/ 908364 h 1567587"/>
                      <a:gd name="connsiteX39" fmla="*/ 123730 w 138820"/>
                      <a:gd name="connsiteY39" fmla="*/ 932507 h 1567587"/>
                      <a:gd name="connsiteX40" fmla="*/ 126748 w 138820"/>
                      <a:gd name="connsiteY40" fmla="*/ 947596 h 1567587"/>
                      <a:gd name="connsiteX41" fmla="*/ 132784 w 138820"/>
                      <a:gd name="connsiteY41" fmla="*/ 965703 h 1567587"/>
                      <a:gd name="connsiteX42" fmla="*/ 135802 w 138820"/>
                      <a:gd name="connsiteY42" fmla="*/ 1062273 h 1567587"/>
                      <a:gd name="connsiteX43" fmla="*/ 138820 w 138820"/>
                      <a:gd name="connsiteY43" fmla="*/ 1086416 h 1567587"/>
                      <a:gd name="connsiteX44" fmla="*/ 135802 w 138820"/>
                      <a:gd name="connsiteY44" fmla="*/ 1161861 h 1567587"/>
                      <a:gd name="connsiteX45" fmla="*/ 129766 w 138820"/>
                      <a:gd name="connsiteY45" fmla="*/ 1222218 h 1567587"/>
                      <a:gd name="connsiteX46" fmla="*/ 126748 w 138820"/>
                      <a:gd name="connsiteY46" fmla="*/ 1231271 h 1567587"/>
                      <a:gd name="connsiteX47" fmla="*/ 123730 w 138820"/>
                      <a:gd name="connsiteY47" fmla="*/ 1243343 h 1567587"/>
                      <a:gd name="connsiteX48" fmla="*/ 117695 w 138820"/>
                      <a:gd name="connsiteY48" fmla="*/ 1306717 h 1567587"/>
                      <a:gd name="connsiteX49" fmla="*/ 114677 w 138820"/>
                      <a:gd name="connsiteY49" fmla="*/ 1315770 h 1567587"/>
                      <a:gd name="connsiteX50" fmla="*/ 111659 w 138820"/>
                      <a:gd name="connsiteY50" fmla="*/ 1336895 h 1567587"/>
                      <a:gd name="connsiteX51" fmla="*/ 108641 w 138820"/>
                      <a:gd name="connsiteY51" fmla="*/ 1345949 h 1567587"/>
                      <a:gd name="connsiteX52" fmla="*/ 105624 w 138820"/>
                      <a:gd name="connsiteY52" fmla="*/ 1445537 h 1567587"/>
                      <a:gd name="connsiteX53" fmla="*/ 99588 w 138820"/>
                      <a:gd name="connsiteY53" fmla="*/ 1463644 h 1567587"/>
                      <a:gd name="connsiteX54" fmla="*/ 96570 w 138820"/>
                      <a:gd name="connsiteY54" fmla="*/ 1472697 h 1567587"/>
                      <a:gd name="connsiteX55" fmla="*/ 90534 w 138820"/>
                      <a:gd name="connsiteY55" fmla="*/ 1502875 h 1567587"/>
                      <a:gd name="connsiteX56" fmla="*/ 84499 w 138820"/>
                      <a:gd name="connsiteY56" fmla="*/ 1527018 h 1567587"/>
                      <a:gd name="connsiteX57" fmla="*/ 84499 w 138820"/>
                      <a:gd name="connsiteY57" fmla="*/ 1566250 h 1567587"/>
                      <a:gd name="connsiteX58" fmla="*/ 102606 w 138820"/>
                      <a:gd name="connsiteY58" fmla="*/ 1563232 h 1567587"/>
                      <a:gd name="connsiteX59" fmla="*/ 108641 w 138820"/>
                      <a:gd name="connsiteY59" fmla="*/ 1557196 h 15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8820" h="1567587">
                        <a:moveTo>
                          <a:pt x="84499" y="0"/>
                        </a:moveTo>
                        <a:cubicBezTo>
                          <a:pt x="83493" y="19113"/>
                          <a:pt x="83214" y="38278"/>
                          <a:pt x="81481" y="57339"/>
                        </a:cubicBezTo>
                        <a:cubicBezTo>
                          <a:pt x="80538" y="67712"/>
                          <a:pt x="76553" y="66163"/>
                          <a:pt x="72428" y="75446"/>
                        </a:cubicBezTo>
                        <a:cubicBezTo>
                          <a:pt x="69844" y="81260"/>
                          <a:pt x="66392" y="93553"/>
                          <a:pt x="66392" y="93553"/>
                        </a:cubicBezTo>
                        <a:cubicBezTo>
                          <a:pt x="64986" y="110427"/>
                          <a:pt x="64887" y="128243"/>
                          <a:pt x="60356" y="144856"/>
                        </a:cubicBezTo>
                        <a:cubicBezTo>
                          <a:pt x="58682" y="150994"/>
                          <a:pt x="56333" y="156927"/>
                          <a:pt x="54321" y="162962"/>
                        </a:cubicBezTo>
                        <a:lnTo>
                          <a:pt x="51303" y="172016"/>
                        </a:lnTo>
                        <a:cubicBezTo>
                          <a:pt x="50297" y="179058"/>
                          <a:pt x="49167" y="186083"/>
                          <a:pt x="48285" y="193141"/>
                        </a:cubicBezTo>
                        <a:cubicBezTo>
                          <a:pt x="47029" y="203192"/>
                          <a:pt x="45127" y="226894"/>
                          <a:pt x="42249" y="238408"/>
                        </a:cubicBezTo>
                        <a:cubicBezTo>
                          <a:pt x="42244" y="238429"/>
                          <a:pt x="34708" y="261031"/>
                          <a:pt x="33196" y="265568"/>
                        </a:cubicBezTo>
                        <a:lnTo>
                          <a:pt x="30178" y="274622"/>
                        </a:lnTo>
                        <a:lnTo>
                          <a:pt x="27160" y="283675"/>
                        </a:lnTo>
                        <a:cubicBezTo>
                          <a:pt x="21403" y="318217"/>
                          <a:pt x="26666" y="284610"/>
                          <a:pt x="21125" y="328943"/>
                        </a:cubicBezTo>
                        <a:cubicBezTo>
                          <a:pt x="20243" y="336001"/>
                          <a:pt x="19707" y="343136"/>
                          <a:pt x="18107" y="350067"/>
                        </a:cubicBezTo>
                        <a:cubicBezTo>
                          <a:pt x="16676" y="356266"/>
                          <a:pt x="13614" y="362002"/>
                          <a:pt x="12071" y="368174"/>
                        </a:cubicBezTo>
                        <a:cubicBezTo>
                          <a:pt x="11065" y="372198"/>
                          <a:pt x="10245" y="376273"/>
                          <a:pt x="9053" y="380246"/>
                        </a:cubicBezTo>
                        <a:cubicBezTo>
                          <a:pt x="-1969" y="416989"/>
                          <a:pt x="6957" y="382597"/>
                          <a:pt x="0" y="410424"/>
                        </a:cubicBezTo>
                        <a:cubicBezTo>
                          <a:pt x="1006" y="454685"/>
                          <a:pt x="367" y="499015"/>
                          <a:pt x="3018" y="543208"/>
                        </a:cubicBezTo>
                        <a:cubicBezTo>
                          <a:pt x="3399" y="549559"/>
                          <a:pt x="7041" y="555279"/>
                          <a:pt x="9053" y="561315"/>
                        </a:cubicBezTo>
                        <a:cubicBezTo>
                          <a:pt x="10059" y="564333"/>
                          <a:pt x="10307" y="567721"/>
                          <a:pt x="12071" y="570368"/>
                        </a:cubicBezTo>
                        <a:cubicBezTo>
                          <a:pt x="14083" y="573386"/>
                          <a:pt x="16634" y="576107"/>
                          <a:pt x="18107" y="579422"/>
                        </a:cubicBezTo>
                        <a:cubicBezTo>
                          <a:pt x="20691" y="585236"/>
                          <a:pt x="20613" y="592236"/>
                          <a:pt x="24142" y="597529"/>
                        </a:cubicBezTo>
                        <a:lnTo>
                          <a:pt x="42249" y="624689"/>
                        </a:lnTo>
                        <a:cubicBezTo>
                          <a:pt x="44261" y="627707"/>
                          <a:pt x="47138" y="630302"/>
                          <a:pt x="48285" y="633743"/>
                        </a:cubicBezTo>
                        <a:cubicBezTo>
                          <a:pt x="49291" y="636761"/>
                          <a:pt x="49881" y="639951"/>
                          <a:pt x="51303" y="642796"/>
                        </a:cubicBezTo>
                        <a:cubicBezTo>
                          <a:pt x="52925" y="646040"/>
                          <a:pt x="55865" y="648536"/>
                          <a:pt x="57338" y="651850"/>
                        </a:cubicBezTo>
                        <a:cubicBezTo>
                          <a:pt x="59922" y="657664"/>
                          <a:pt x="61362" y="663921"/>
                          <a:pt x="63374" y="669957"/>
                        </a:cubicBezTo>
                        <a:lnTo>
                          <a:pt x="69410" y="688063"/>
                        </a:lnTo>
                        <a:cubicBezTo>
                          <a:pt x="69413" y="688073"/>
                          <a:pt x="75442" y="706159"/>
                          <a:pt x="75445" y="706170"/>
                        </a:cubicBezTo>
                        <a:cubicBezTo>
                          <a:pt x="76451" y="710194"/>
                          <a:pt x="77323" y="714254"/>
                          <a:pt x="78463" y="718242"/>
                        </a:cubicBezTo>
                        <a:cubicBezTo>
                          <a:pt x="81696" y="729556"/>
                          <a:pt x="82140" y="726392"/>
                          <a:pt x="84499" y="739366"/>
                        </a:cubicBezTo>
                        <a:cubicBezTo>
                          <a:pt x="85772" y="746364"/>
                          <a:pt x="85918" y="753560"/>
                          <a:pt x="87517" y="760491"/>
                        </a:cubicBezTo>
                        <a:cubicBezTo>
                          <a:pt x="88947" y="766690"/>
                          <a:pt x="92009" y="772426"/>
                          <a:pt x="93552" y="778598"/>
                        </a:cubicBezTo>
                        <a:cubicBezTo>
                          <a:pt x="94558" y="782622"/>
                          <a:pt x="95701" y="786614"/>
                          <a:pt x="96570" y="790669"/>
                        </a:cubicBezTo>
                        <a:cubicBezTo>
                          <a:pt x="98720" y="800700"/>
                          <a:pt x="99362" y="811115"/>
                          <a:pt x="102606" y="820848"/>
                        </a:cubicBezTo>
                        <a:lnTo>
                          <a:pt x="108641" y="838955"/>
                        </a:lnTo>
                        <a:cubicBezTo>
                          <a:pt x="109647" y="841973"/>
                          <a:pt x="111035" y="844889"/>
                          <a:pt x="111659" y="848008"/>
                        </a:cubicBezTo>
                        <a:lnTo>
                          <a:pt x="114677" y="863097"/>
                        </a:lnTo>
                        <a:cubicBezTo>
                          <a:pt x="115683" y="878186"/>
                          <a:pt x="116190" y="893317"/>
                          <a:pt x="117695" y="908364"/>
                        </a:cubicBezTo>
                        <a:cubicBezTo>
                          <a:pt x="119548" y="926897"/>
                          <a:pt x="120200" y="918386"/>
                          <a:pt x="123730" y="932507"/>
                        </a:cubicBezTo>
                        <a:cubicBezTo>
                          <a:pt x="124974" y="937483"/>
                          <a:pt x="125398" y="942647"/>
                          <a:pt x="126748" y="947596"/>
                        </a:cubicBezTo>
                        <a:cubicBezTo>
                          <a:pt x="128422" y="953734"/>
                          <a:pt x="132784" y="965703"/>
                          <a:pt x="132784" y="965703"/>
                        </a:cubicBezTo>
                        <a:cubicBezTo>
                          <a:pt x="133790" y="997893"/>
                          <a:pt x="134194" y="1030107"/>
                          <a:pt x="135802" y="1062273"/>
                        </a:cubicBezTo>
                        <a:cubicBezTo>
                          <a:pt x="136207" y="1070373"/>
                          <a:pt x="138820" y="1078306"/>
                          <a:pt x="138820" y="1086416"/>
                        </a:cubicBezTo>
                        <a:cubicBezTo>
                          <a:pt x="138820" y="1111584"/>
                          <a:pt x="137091" y="1136726"/>
                          <a:pt x="135802" y="1161861"/>
                        </a:cubicBezTo>
                        <a:cubicBezTo>
                          <a:pt x="134847" y="1180492"/>
                          <a:pt x="134023" y="1203065"/>
                          <a:pt x="129766" y="1222218"/>
                        </a:cubicBezTo>
                        <a:cubicBezTo>
                          <a:pt x="129076" y="1225323"/>
                          <a:pt x="127622" y="1228212"/>
                          <a:pt x="126748" y="1231271"/>
                        </a:cubicBezTo>
                        <a:cubicBezTo>
                          <a:pt x="125608" y="1235259"/>
                          <a:pt x="124736" y="1239319"/>
                          <a:pt x="123730" y="1243343"/>
                        </a:cubicBezTo>
                        <a:cubicBezTo>
                          <a:pt x="122012" y="1270840"/>
                          <a:pt x="123361" y="1284055"/>
                          <a:pt x="117695" y="1306717"/>
                        </a:cubicBezTo>
                        <a:cubicBezTo>
                          <a:pt x="116923" y="1309803"/>
                          <a:pt x="115683" y="1312752"/>
                          <a:pt x="114677" y="1315770"/>
                        </a:cubicBezTo>
                        <a:cubicBezTo>
                          <a:pt x="113671" y="1322812"/>
                          <a:pt x="113054" y="1329920"/>
                          <a:pt x="111659" y="1336895"/>
                        </a:cubicBezTo>
                        <a:cubicBezTo>
                          <a:pt x="111035" y="1340014"/>
                          <a:pt x="108817" y="1342773"/>
                          <a:pt x="108641" y="1345949"/>
                        </a:cubicBezTo>
                        <a:cubicBezTo>
                          <a:pt x="106799" y="1379109"/>
                          <a:pt x="108171" y="1412424"/>
                          <a:pt x="105624" y="1445537"/>
                        </a:cubicBezTo>
                        <a:cubicBezTo>
                          <a:pt x="105136" y="1451880"/>
                          <a:pt x="101600" y="1457608"/>
                          <a:pt x="99588" y="1463644"/>
                        </a:cubicBezTo>
                        <a:lnTo>
                          <a:pt x="96570" y="1472697"/>
                        </a:lnTo>
                        <a:cubicBezTo>
                          <a:pt x="89172" y="1524479"/>
                          <a:pt x="97559" y="1474773"/>
                          <a:pt x="90534" y="1502875"/>
                        </a:cubicBezTo>
                        <a:cubicBezTo>
                          <a:pt x="83250" y="1532013"/>
                          <a:pt x="91399" y="1506319"/>
                          <a:pt x="84499" y="1527018"/>
                        </a:cubicBezTo>
                        <a:cubicBezTo>
                          <a:pt x="83951" y="1530854"/>
                          <a:pt x="77442" y="1561210"/>
                          <a:pt x="84499" y="1566250"/>
                        </a:cubicBezTo>
                        <a:cubicBezTo>
                          <a:pt x="89478" y="1569807"/>
                          <a:pt x="96877" y="1565381"/>
                          <a:pt x="102606" y="1563232"/>
                        </a:cubicBezTo>
                        <a:cubicBezTo>
                          <a:pt x="105270" y="1562233"/>
                          <a:pt x="106629" y="1559208"/>
                          <a:pt x="108641" y="155719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4" name="フリーフォーム 333"/>
                  <p:cNvSpPr/>
                  <p:nvPr/>
                </p:nvSpPr>
                <p:spPr>
                  <a:xfrm>
                    <a:off x="5993985" y="3423597"/>
                    <a:ext cx="223319" cy="1179992"/>
                  </a:xfrm>
                  <a:custGeom>
                    <a:avLst/>
                    <a:gdLst>
                      <a:gd name="connsiteX0" fmla="*/ 223319 w 223319"/>
                      <a:gd name="connsiteY0" fmla="*/ 0 h 1179992"/>
                      <a:gd name="connsiteX1" fmla="*/ 220301 w 223319"/>
                      <a:gd name="connsiteY1" fmla="*/ 15089 h 1179992"/>
                      <a:gd name="connsiteX2" fmla="*/ 214265 w 223319"/>
                      <a:gd name="connsiteY2" fmla="*/ 63374 h 1179992"/>
                      <a:gd name="connsiteX3" fmla="*/ 211247 w 223319"/>
                      <a:gd name="connsiteY3" fmla="*/ 72428 h 1179992"/>
                      <a:gd name="connsiteX4" fmla="*/ 208230 w 223319"/>
                      <a:gd name="connsiteY4" fmla="*/ 87517 h 1179992"/>
                      <a:gd name="connsiteX5" fmla="*/ 205212 w 223319"/>
                      <a:gd name="connsiteY5" fmla="*/ 96570 h 1179992"/>
                      <a:gd name="connsiteX6" fmla="*/ 202194 w 223319"/>
                      <a:gd name="connsiteY6" fmla="*/ 108642 h 1179992"/>
                      <a:gd name="connsiteX7" fmla="*/ 196158 w 223319"/>
                      <a:gd name="connsiteY7" fmla="*/ 132784 h 1179992"/>
                      <a:gd name="connsiteX8" fmla="*/ 193140 w 223319"/>
                      <a:gd name="connsiteY8" fmla="*/ 150891 h 1179992"/>
                      <a:gd name="connsiteX9" fmla="*/ 187105 w 223319"/>
                      <a:gd name="connsiteY9" fmla="*/ 190123 h 1179992"/>
                      <a:gd name="connsiteX10" fmla="*/ 181069 w 223319"/>
                      <a:gd name="connsiteY10" fmla="*/ 235390 h 1179992"/>
                      <a:gd name="connsiteX11" fmla="*/ 175033 w 223319"/>
                      <a:gd name="connsiteY11" fmla="*/ 271604 h 1179992"/>
                      <a:gd name="connsiteX12" fmla="*/ 168998 w 223319"/>
                      <a:gd name="connsiteY12" fmla="*/ 322907 h 1179992"/>
                      <a:gd name="connsiteX13" fmla="*/ 159944 w 223319"/>
                      <a:gd name="connsiteY13" fmla="*/ 353085 h 1179992"/>
                      <a:gd name="connsiteX14" fmla="*/ 150891 w 223319"/>
                      <a:gd name="connsiteY14" fmla="*/ 383263 h 1179992"/>
                      <a:gd name="connsiteX15" fmla="*/ 147873 w 223319"/>
                      <a:gd name="connsiteY15" fmla="*/ 392317 h 1179992"/>
                      <a:gd name="connsiteX16" fmla="*/ 141837 w 223319"/>
                      <a:gd name="connsiteY16" fmla="*/ 401370 h 1179992"/>
                      <a:gd name="connsiteX17" fmla="*/ 135802 w 223319"/>
                      <a:gd name="connsiteY17" fmla="*/ 422495 h 1179992"/>
                      <a:gd name="connsiteX18" fmla="*/ 132784 w 223319"/>
                      <a:gd name="connsiteY18" fmla="*/ 440602 h 1179992"/>
                      <a:gd name="connsiteX19" fmla="*/ 129766 w 223319"/>
                      <a:gd name="connsiteY19" fmla="*/ 455691 h 1179992"/>
                      <a:gd name="connsiteX20" fmla="*/ 123731 w 223319"/>
                      <a:gd name="connsiteY20" fmla="*/ 485869 h 1179992"/>
                      <a:gd name="connsiteX21" fmla="*/ 117695 w 223319"/>
                      <a:gd name="connsiteY21" fmla="*/ 503976 h 1179992"/>
                      <a:gd name="connsiteX22" fmla="*/ 111659 w 223319"/>
                      <a:gd name="connsiteY22" fmla="*/ 522083 h 1179992"/>
                      <a:gd name="connsiteX23" fmla="*/ 90534 w 223319"/>
                      <a:gd name="connsiteY23" fmla="*/ 585457 h 1179992"/>
                      <a:gd name="connsiteX24" fmla="*/ 81481 w 223319"/>
                      <a:gd name="connsiteY24" fmla="*/ 612618 h 1179992"/>
                      <a:gd name="connsiteX25" fmla="*/ 78463 w 223319"/>
                      <a:gd name="connsiteY25" fmla="*/ 621671 h 1179992"/>
                      <a:gd name="connsiteX26" fmla="*/ 75445 w 223319"/>
                      <a:gd name="connsiteY26" fmla="*/ 630725 h 1179992"/>
                      <a:gd name="connsiteX27" fmla="*/ 69410 w 223319"/>
                      <a:gd name="connsiteY27" fmla="*/ 639778 h 1179992"/>
                      <a:gd name="connsiteX28" fmla="*/ 63374 w 223319"/>
                      <a:gd name="connsiteY28" fmla="*/ 657885 h 1179992"/>
                      <a:gd name="connsiteX29" fmla="*/ 57338 w 223319"/>
                      <a:gd name="connsiteY29" fmla="*/ 675992 h 1179992"/>
                      <a:gd name="connsiteX30" fmla="*/ 45267 w 223319"/>
                      <a:gd name="connsiteY30" fmla="*/ 712206 h 1179992"/>
                      <a:gd name="connsiteX31" fmla="*/ 42249 w 223319"/>
                      <a:gd name="connsiteY31" fmla="*/ 721259 h 1179992"/>
                      <a:gd name="connsiteX32" fmla="*/ 39231 w 223319"/>
                      <a:gd name="connsiteY32" fmla="*/ 730313 h 1179992"/>
                      <a:gd name="connsiteX33" fmla="*/ 33196 w 223319"/>
                      <a:gd name="connsiteY33" fmla="*/ 739366 h 1179992"/>
                      <a:gd name="connsiteX34" fmla="*/ 27160 w 223319"/>
                      <a:gd name="connsiteY34" fmla="*/ 757473 h 1179992"/>
                      <a:gd name="connsiteX35" fmla="*/ 21125 w 223319"/>
                      <a:gd name="connsiteY35" fmla="*/ 766527 h 1179992"/>
                      <a:gd name="connsiteX36" fmla="*/ 15089 w 223319"/>
                      <a:gd name="connsiteY36" fmla="*/ 784634 h 1179992"/>
                      <a:gd name="connsiteX37" fmla="*/ 12071 w 223319"/>
                      <a:gd name="connsiteY37" fmla="*/ 793687 h 1179992"/>
                      <a:gd name="connsiteX38" fmla="*/ 9053 w 223319"/>
                      <a:gd name="connsiteY38" fmla="*/ 802741 h 1179992"/>
                      <a:gd name="connsiteX39" fmla="*/ 6035 w 223319"/>
                      <a:gd name="connsiteY39" fmla="*/ 811794 h 1179992"/>
                      <a:gd name="connsiteX40" fmla="*/ 0 w 223319"/>
                      <a:gd name="connsiteY40" fmla="*/ 851026 h 1179992"/>
                      <a:gd name="connsiteX41" fmla="*/ 3018 w 223319"/>
                      <a:gd name="connsiteY41" fmla="*/ 980792 h 1179992"/>
                      <a:gd name="connsiteX42" fmla="*/ 6035 w 223319"/>
                      <a:gd name="connsiteY42" fmla="*/ 989846 h 1179992"/>
                      <a:gd name="connsiteX43" fmla="*/ 9053 w 223319"/>
                      <a:gd name="connsiteY43" fmla="*/ 1004935 h 1179992"/>
                      <a:gd name="connsiteX44" fmla="*/ 12071 w 223319"/>
                      <a:gd name="connsiteY44" fmla="*/ 1017006 h 1179992"/>
                      <a:gd name="connsiteX45" fmla="*/ 18107 w 223319"/>
                      <a:gd name="connsiteY45" fmla="*/ 1047184 h 1179992"/>
                      <a:gd name="connsiteX46" fmla="*/ 24142 w 223319"/>
                      <a:gd name="connsiteY46" fmla="*/ 1065291 h 1179992"/>
                      <a:gd name="connsiteX47" fmla="*/ 27160 w 223319"/>
                      <a:gd name="connsiteY47" fmla="*/ 1074345 h 1179992"/>
                      <a:gd name="connsiteX48" fmla="*/ 33196 w 223319"/>
                      <a:gd name="connsiteY48" fmla="*/ 1104523 h 1179992"/>
                      <a:gd name="connsiteX49" fmla="*/ 48285 w 223319"/>
                      <a:gd name="connsiteY49" fmla="*/ 1149790 h 1179992"/>
                      <a:gd name="connsiteX50" fmla="*/ 51303 w 223319"/>
                      <a:gd name="connsiteY50" fmla="*/ 1158844 h 1179992"/>
                      <a:gd name="connsiteX51" fmla="*/ 54321 w 223319"/>
                      <a:gd name="connsiteY51" fmla="*/ 1167897 h 1179992"/>
                      <a:gd name="connsiteX52" fmla="*/ 63374 w 223319"/>
                      <a:gd name="connsiteY52" fmla="*/ 1170915 h 1179992"/>
                      <a:gd name="connsiteX53" fmla="*/ 69410 w 223319"/>
                      <a:gd name="connsiteY53" fmla="*/ 1179968 h 117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3319" h="1179992">
                        <a:moveTo>
                          <a:pt x="223319" y="0"/>
                        </a:moveTo>
                        <a:cubicBezTo>
                          <a:pt x="222313" y="5030"/>
                          <a:pt x="220979" y="10005"/>
                          <a:pt x="220301" y="15089"/>
                        </a:cubicBezTo>
                        <a:cubicBezTo>
                          <a:pt x="217518" y="35962"/>
                          <a:pt x="218434" y="44612"/>
                          <a:pt x="214265" y="63374"/>
                        </a:cubicBezTo>
                        <a:cubicBezTo>
                          <a:pt x="213575" y="66479"/>
                          <a:pt x="212018" y="69342"/>
                          <a:pt x="211247" y="72428"/>
                        </a:cubicBezTo>
                        <a:cubicBezTo>
                          <a:pt x="210003" y="77404"/>
                          <a:pt x="209474" y="82541"/>
                          <a:pt x="208230" y="87517"/>
                        </a:cubicBezTo>
                        <a:cubicBezTo>
                          <a:pt x="207459" y="90603"/>
                          <a:pt x="206086" y="93511"/>
                          <a:pt x="205212" y="96570"/>
                        </a:cubicBezTo>
                        <a:cubicBezTo>
                          <a:pt x="204072" y="100558"/>
                          <a:pt x="203334" y="104654"/>
                          <a:pt x="202194" y="108642"/>
                        </a:cubicBezTo>
                        <a:cubicBezTo>
                          <a:pt x="196958" y="126967"/>
                          <a:pt x="200761" y="107471"/>
                          <a:pt x="196158" y="132784"/>
                        </a:cubicBezTo>
                        <a:cubicBezTo>
                          <a:pt x="195063" y="138804"/>
                          <a:pt x="193899" y="144819"/>
                          <a:pt x="193140" y="150891"/>
                        </a:cubicBezTo>
                        <a:cubicBezTo>
                          <a:pt x="188472" y="188238"/>
                          <a:pt x="193740" y="170219"/>
                          <a:pt x="187105" y="190123"/>
                        </a:cubicBezTo>
                        <a:cubicBezTo>
                          <a:pt x="185104" y="206126"/>
                          <a:pt x="183568" y="219566"/>
                          <a:pt x="181069" y="235390"/>
                        </a:cubicBezTo>
                        <a:cubicBezTo>
                          <a:pt x="179160" y="247478"/>
                          <a:pt x="176250" y="259427"/>
                          <a:pt x="175033" y="271604"/>
                        </a:cubicBezTo>
                        <a:cubicBezTo>
                          <a:pt x="173414" y="287797"/>
                          <a:pt x="171964" y="306594"/>
                          <a:pt x="168998" y="322907"/>
                        </a:cubicBezTo>
                        <a:cubicBezTo>
                          <a:pt x="165802" y="340483"/>
                          <a:pt x="165197" y="332067"/>
                          <a:pt x="159944" y="353085"/>
                        </a:cubicBezTo>
                        <a:cubicBezTo>
                          <a:pt x="155384" y="371329"/>
                          <a:pt x="158239" y="361220"/>
                          <a:pt x="150891" y="383263"/>
                        </a:cubicBezTo>
                        <a:cubicBezTo>
                          <a:pt x="149885" y="386281"/>
                          <a:pt x="149638" y="389670"/>
                          <a:pt x="147873" y="392317"/>
                        </a:cubicBezTo>
                        <a:lnTo>
                          <a:pt x="141837" y="401370"/>
                        </a:lnTo>
                        <a:cubicBezTo>
                          <a:pt x="138963" y="409995"/>
                          <a:pt x="137696" y="413028"/>
                          <a:pt x="135802" y="422495"/>
                        </a:cubicBezTo>
                        <a:cubicBezTo>
                          <a:pt x="134602" y="428495"/>
                          <a:pt x="133879" y="434582"/>
                          <a:pt x="132784" y="440602"/>
                        </a:cubicBezTo>
                        <a:cubicBezTo>
                          <a:pt x="131866" y="445649"/>
                          <a:pt x="130684" y="450644"/>
                          <a:pt x="129766" y="455691"/>
                        </a:cubicBezTo>
                        <a:cubicBezTo>
                          <a:pt x="127258" y="469483"/>
                          <a:pt x="127424" y="473560"/>
                          <a:pt x="123731" y="485869"/>
                        </a:cubicBezTo>
                        <a:cubicBezTo>
                          <a:pt x="121903" y="491963"/>
                          <a:pt x="119707" y="497940"/>
                          <a:pt x="117695" y="503976"/>
                        </a:cubicBezTo>
                        <a:lnTo>
                          <a:pt x="111659" y="522083"/>
                        </a:lnTo>
                        <a:lnTo>
                          <a:pt x="90534" y="585457"/>
                        </a:lnTo>
                        <a:lnTo>
                          <a:pt x="81481" y="612618"/>
                        </a:lnTo>
                        <a:lnTo>
                          <a:pt x="78463" y="621671"/>
                        </a:lnTo>
                        <a:cubicBezTo>
                          <a:pt x="77457" y="624689"/>
                          <a:pt x="77210" y="628078"/>
                          <a:pt x="75445" y="630725"/>
                        </a:cubicBezTo>
                        <a:cubicBezTo>
                          <a:pt x="73433" y="633743"/>
                          <a:pt x="70883" y="636464"/>
                          <a:pt x="69410" y="639778"/>
                        </a:cubicBezTo>
                        <a:cubicBezTo>
                          <a:pt x="66826" y="645592"/>
                          <a:pt x="65386" y="651849"/>
                          <a:pt x="63374" y="657885"/>
                        </a:cubicBezTo>
                        <a:lnTo>
                          <a:pt x="57338" y="675992"/>
                        </a:lnTo>
                        <a:lnTo>
                          <a:pt x="45267" y="712206"/>
                        </a:lnTo>
                        <a:lnTo>
                          <a:pt x="42249" y="721259"/>
                        </a:lnTo>
                        <a:cubicBezTo>
                          <a:pt x="41243" y="724277"/>
                          <a:pt x="40996" y="727666"/>
                          <a:pt x="39231" y="730313"/>
                        </a:cubicBezTo>
                        <a:cubicBezTo>
                          <a:pt x="37219" y="733331"/>
                          <a:pt x="34669" y="736052"/>
                          <a:pt x="33196" y="739366"/>
                        </a:cubicBezTo>
                        <a:cubicBezTo>
                          <a:pt x="30612" y="745180"/>
                          <a:pt x="30689" y="752179"/>
                          <a:pt x="27160" y="757473"/>
                        </a:cubicBezTo>
                        <a:cubicBezTo>
                          <a:pt x="25148" y="760491"/>
                          <a:pt x="22598" y="763213"/>
                          <a:pt x="21125" y="766527"/>
                        </a:cubicBezTo>
                        <a:cubicBezTo>
                          <a:pt x="18541" y="772341"/>
                          <a:pt x="17101" y="778598"/>
                          <a:pt x="15089" y="784634"/>
                        </a:cubicBezTo>
                        <a:lnTo>
                          <a:pt x="12071" y="793687"/>
                        </a:lnTo>
                        <a:lnTo>
                          <a:pt x="9053" y="802741"/>
                        </a:lnTo>
                        <a:lnTo>
                          <a:pt x="6035" y="811794"/>
                        </a:lnTo>
                        <a:cubicBezTo>
                          <a:pt x="5189" y="816869"/>
                          <a:pt x="0" y="847150"/>
                          <a:pt x="0" y="851026"/>
                        </a:cubicBezTo>
                        <a:cubicBezTo>
                          <a:pt x="0" y="894293"/>
                          <a:pt x="1139" y="937566"/>
                          <a:pt x="3018" y="980792"/>
                        </a:cubicBezTo>
                        <a:cubicBezTo>
                          <a:pt x="3156" y="983970"/>
                          <a:pt x="5264" y="986760"/>
                          <a:pt x="6035" y="989846"/>
                        </a:cubicBezTo>
                        <a:cubicBezTo>
                          <a:pt x="7279" y="994822"/>
                          <a:pt x="7940" y="999928"/>
                          <a:pt x="9053" y="1004935"/>
                        </a:cubicBezTo>
                        <a:cubicBezTo>
                          <a:pt x="9953" y="1008984"/>
                          <a:pt x="11258" y="1012939"/>
                          <a:pt x="12071" y="1017006"/>
                        </a:cubicBezTo>
                        <a:cubicBezTo>
                          <a:pt x="15336" y="1033329"/>
                          <a:pt x="13900" y="1033159"/>
                          <a:pt x="18107" y="1047184"/>
                        </a:cubicBezTo>
                        <a:cubicBezTo>
                          <a:pt x="19935" y="1053278"/>
                          <a:pt x="22130" y="1059255"/>
                          <a:pt x="24142" y="1065291"/>
                        </a:cubicBezTo>
                        <a:cubicBezTo>
                          <a:pt x="25148" y="1068309"/>
                          <a:pt x="26536" y="1071226"/>
                          <a:pt x="27160" y="1074345"/>
                        </a:cubicBezTo>
                        <a:cubicBezTo>
                          <a:pt x="29172" y="1084404"/>
                          <a:pt x="29952" y="1094791"/>
                          <a:pt x="33196" y="1104523"/>
                        </a:cubicBezTo>
                        <a:lnTo>
                          <a:pt x="48285" y="1149790"/>
                        </a:lnTo>
                        <a:lnTo>
                          <a:pt x="51303" y="1158844"/>
                        </a:lnTo>
                        <a:cubicBezTo>
                          <a:pt x="52309" y="1161862"/>
                          <a:pt x="51303" y="1166891"/>
                          <a:pt x="54321" y="1167897"/>
                        </a:cubicBezTo>
                        <a:lnTo>
                          <a:pt x="63374" y="1170915"/>
                        </a:lnTo>
                        <a:cubicBezTo>
                          <a:pt x="66710" y="1180922"/>
                          <a:pt x="63211" y="1179968"/>
                          <a:pt x="69410" y="11799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5" name="フリーフォーム 334"/>
                  <p:cNvSpPr/>
                  <p:nvPr/>
                </p:nvSpPr>
                <p:spPr>
                  <a:xfrm>
                    <a:off x="5873272" y="4633744"/>
                    <a:ext cx="181069" cy="995881"/>
                  </a:xfrm>
                  <a:custGeom>
                    <a:avLst/>
                    <a:gdLst>
                      <a:gd name="connsiteX0" fmla="*/ 181069 w 181069"/>
                      <a:gd name="connsiteY0" fmla="*/ 0 h 995881"/>
                      <a:gd name="connsiteX1" fmla="*/ 175034 w 181069"/>
                      <a:gd name="connsiteY1" fmla="*/ 45267 h 995881"/>
                      <a:gd name="connsiteX2" fmla="*/ 172016 w 181069"/>
                      <a:gd name="connsiteY2" fmla="*/ 235390 h 995881"/>
                      <a:gd name="connsiteX3" fmla="*/ 165980 w 181069"/>
                      <a:gd name="connsiteY3" fmla="*/ 265568 h 995881"/>
                      <a:gd name="connsiteX4" fmla="*/ 159944 w 181069"/>
                      <a:gd name="connsiteY4" fmla="*/ 289710 h 995881"/>
                      <a:gd name="connsiteX5" fmla="*/ 156927 w 181069"/>
                      <a:gd name="connsiteY5" fmla="*/ 298764 h 995881"/>
                      <a:gd name="connsiteX6" fmla="*/ 150891 w 181069"/>
                      <a:gd name="connsiteY6" fmla="*/ 322906 h 995881"/>
                      <a:gd name="connsiteX7" fmla="*/ 141838 w 181069"/>
                      <a:gd name="connsiteY7" fmla="*/ 362138 h 995881"/>
                      <a:gd name="connsiteX8" fmla="*/ 135802 w 181069"/>
                      <a:gd name="connsiteY8" fmla="*/ 380245 h 995881"/>
                      <a:gd name="connsiteX9" fmla="*/ 132784 w 181069"/>
                      <a:gd name="connsiteY9" fmla="*/ 389299 h 995881"/>
                      <a:gd name="connsiteX10" fmla="*/ 126748 w 181069"/>
                      <a:gd name="connsiteY10" fmla="*/ 416459 h 995881"/>
                      <a:gd name="connsiteX11" fmla="*/ 123731 w 181069"/>
                      <a:gd name="connsiteY11" fmla="*/ 431548 h 995881"/>
                      <a:gd name="connsiteX12" fmla="*/ 120713 w 181069"/>
                      <a:gd name="connsiteY12" fmla="*/ 440602 h 995881"/>
                      <a:gd name="connsiteX13" fmla="*/ 117695 w 181069"/>
                      <a:gd name="connsiteY13" fmla="*/ 452673 h 995881"/>
                      <a:gd name="connsiteX14" fmla="*/ 111659 w 181069"/>
                      <a:gd name="connsiteY14" fmla="*/ 470780 h 995881"/>
                      <a:gd name="connsiteX15" fmla="*/ 108642 w 181069"/>
                      <a:gd name="connsiteY15" fmla="*/ 479833 h 995881"/>
                      <a:gd name="connsiteX16" fmla="*/ 102606 w 181069"/>
                      <a:gd name="connsiteY16" fmla="*/ 488887 h 995881"/>
                      <a:gd name="connsiteX17" fmla="*/ 96570 w 181069"/>
                      <a:gd name="connsiteY17" fmla="*/ 506994 h 995881"/>
                      <a:gd name="connsiteX18" fmla="*/ 90535 w 181069"/>
                      <a:gd name="connsiteY18" fmla="*/ 525101 h 995881"/>
                      <a:gd name="connsiteX19" fmla="*/ 87517 w 181069"/>
                      <a:gd name="connsiteY19" fmla="*/ 534154 h 995881"/>
                      <a:gd name="connsiteX20" fmla="*/ 81481 w 181069"/>
                      <a:gd name="connsiteY20" fmla="*/ 543207 h 995881"/>
                      <a:gd name="connsiteX21" fmla="*/ 75445 w 181069"/>
                      <a:gd name="connsiteY21" fmla="*/ 561314 h 995881"/>
                      <a:gd name="connsiteX22" fmla="*/ 72428 w 181069"/>
                      <a:gd name="connsiteY22" fmla="*/ 570368 h 995881"/>
                      <a:gd name="connsiteX23" fmla="*/ 69410 w 181069"/>
                      <a:gd name="connsiteY23" fmla="*/ 582439 h 995881"/>
                      <a:gd name="connsiteX24" fmla="*/ 63374 w 181069"/>
                      <a:gd name="connsiteY24" fmla="*/ 600546 h 995881"/>
                      <a:gd name="connsiteX25" fmla="*/ 57339 w 181069"/>
                      <a:gd name="connsiteY25" fmla="*/ 624689 h 995881"/>
                      <a:gd name="connsiteX26" fmla="*/ 54321 w 181069"/>
                      <a:gd name="connsiteY26" fmla="*/ 639778 h 995881"/>
                      <a:gd name="connsiteX27" fmla="*/ 51303 w 181069"/>
                      <a:gd name="connsiteY27" fmla="*/ 648831 h 995881"/>
                      <a:gd name="connsiteX28" fmla="*/ 48285 w 181069"/>
                      <a:gd name="connsiteY28" fmla="*/ 663920 h 995881"/>
                      <a:gd name="connsiteX29" fmla="*/ 45267 w 181069"/>
                      <a:gd name="connsiteY29" fmla="*/ 675992 h 995881"/>
                      <a:gd name="connsiteX30" fmla="*/ 42249 w 181069"/>
                      <a:gd name="connsiteY30" fmla="*/ 691081 h 995881"/>
                      <a:gd name="connsiteX31" fmla="*/ 36214 w 181069"/>
                      <a:gd name="connsiteY31" fmla="*/ 709188 h 995881"/>
                      <a:gd name="connsiteX32" fmla="*/ 33196 w 181069"/>
                      <a:gd name="connsiteY32" fmla="*/ 718241 h 995881"/>
                      <a:gd name="connsiteX33" fmla="*/ 30178 w 181069"/>
                      <a:gd name="connsiteY33" fmla="*/ 742384 h 995881"/>
                      <a:gd name="connsiteX34" fmla="*/ 21125 w 181069"/>
                      <a:gd name="connsiteY34" fmla="*/ 769544 h 995881"/>
                      <a:gd name="connsiteX35" fmla="*/ 15089 w 181069"/>
                      <a:gd name="connsiteY35" fmla="*/ 787651 h 995881"/>
                      <a:gd name="connsiteX36" fmla="*/ 12071 w 181069"/>
                      <a:gd name="connsiteY36" fmla="*/ 796705 h 995881"/>
                      <a:gd name="connsiteX37" fmla="*/ 6036 w 181069"/>
                      <a:gd name="connsiteY37" fmla="*/ 851025 h 995881"/>
                      <a:gd name="connsiteX38" fmla="*/ 0 w 181069"/>
                      <a:gd name="connsiteY38" fmla="*/ 869132 h 995881"/>
                      <a:gd name="connsiteX39" fmla="*/ 3018 w 181069"/>
                      <a:gd name="connsiteY39" fmla="*/ 932506 h 995881"/>
                      <a:gd name="connsiteX40" fmla="*/ 9053 w 181069"/>
                      <a:gd name="connsiteY40" fmla="*/ 950613 h 995881"/>
                      <a:gd name="connsiteX41" fmla="*/ 15089 w 181069"/>
                      <a:gd name="connsiteY41" fmla="*/ 974756 h 995881"/>
                      <a:gd name="connsiteX42" fmla="*/ 33196 w 181069"/>
                      <a:gd name="connsiteY42" fmla="*/ 989845 h 995881"/>
                      <a:gd name="connsiteX43" fmla="*/ 36214 w 181069"/>
                      <a:gd name="connsiteY43" fmla="*/ 995881 h 99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1069" h="995881">
                        <a:moveTo>
                          <a:pt x="181069" y="0"/>
                        </a:moveTo>
                        <a:cubicBezTo>
                          <a:pt x="177574" y="17475"/>
                          <a:pt x="175594" y="24820"/>
                          <a:pt x="175034" y="45267"/>
                        </a:cubicBezTo>
                        <a:cubicBezTo>
                          <a:pt x="173298" y="108626"/>
                          <a:pt x="173826" y="172034"/>
                          <a:pt x="172016" y="235390"/>
                        </a:cubicBezTo>
                        <a:cubicBezTo>
                          <a:pt x="171397" y="257068"/>
                          <a:pt x="169973" y="250927"/>
                          <a:pt x="165980" y="265568"/>
                        </a:cubicBezTo>
                        <a:cubicBezTo>
                          <a:pt x="163797" y="273571"/>
                          <a:pt x="162566" y="281840"/>
                          <a:pt x="159944" y="289710"/>
                        </a:cubicBezTo>
                        <a:cubicBezTo>
                          <a:pt x="158938" y="292728"/>
                          <a:pt x="157764" y="295695"/>
                          <a:pt x="156927" y="298764"/>
                        </a:cubicBezTo>
                        <a:cubicBezTo>
                          <a:pt x="154745" y="306767"/>
                          <a:pt x="152518" y="314772"/>
                          <a:pt x="150891" y="322906"/>
                        </a:cubicBezTo>
                        <a:cubicBezTo>
                          <a:pt x="148498" y="334872"/>
                          <a:pt x="145476" y="351225"/>
                          <a:pt x="141838" y="362138"/>
                        </a:cubicBezTo>
                        <a:lnTo>
                          <a:pt x="135802" y="380245"/>
                        </a:lnTo>
                        <a:cubicBezTo>
                          <a:pt x="134796" y="383263"/>
                          <a:pt x="133408" y="386180"/>
                          <a:pt x="132784" y="389299"/>
                        </a:cubicBezTo>
                        <a:cubicBezTo>
                          <a:pt x="123666" y="434887"/>
                          <a:pt x="135285" y="378039"/>
                          <a:pt x="126748" y="416459"/>
                        </a:cubicBezTo>
                        <a:cubicBezTo>
                          <a:pt x="125635" y="421466"/>
                          <a:pt x="124975" y="426572"/>
                          <a:pt x="123731" y="431548"/>
                        </a:cubicBezTo>
                        <a:cubicBezTo>
                          <a:pt x="122960" y="434634"/>
                          <a:pt x="121587" y="437543"/>
                          <a:pt x="120713" y="440602"/>
                        </a:cubicBezTo>
                        <a:cubicBezTo>
                          <a:pt x="119574" y="444590"/>
                          <a:pt x="118887" y="448700"/>
                          <a:pt x="117695" y="452673"/>
                        </a:cubicBezTo>
                        <a:cubicBezTo>
                          <a:pt x="115867" y="458767"/>
                          <a:pt x="113671" y="464744"/>
                          <a:pt x="111659" y="470780"/>
                        </a:cubicBezTo>
                        <a:cubicBezTo>
                          <a:pt x="110653" y="473798"/>
                          <a:pt x="110406" y="477186"/>
                          <a:pt x="108642" y="479833"/>
                        </a:cubicBezTo>
                        <a:cubicBezTo>
                          <a:pt x="106630" y="482851"/>
                          <a:pt x="104079" y="485572"/>
                          <a:pt x="102606" y="488887"/>
                        </a:cubicBezTo>
                        <a:cubicBezTo>
                          <a:pt x="100022" y="494701"/>
                          <a:pt x="98582" y="500958"/>
                          <a:pt x="96570" y="506994"/>
                        </a:cubicBezTo>
                        <a:lnTo>
                          <a:pt x="90535" y="525101"/>
                        </a:lnTo>
                        <a:cubicBezTo>
                          <a:pt x="89529" y="528119"/>
                          <a:pt x="89282" y="531507"/>
                          <a:pt x="87517" y="534154"/>
                        </a:cubicBezTo>
                        <a:lnTo>
                          <a:pt x="81481" y="543207"/>
                        </a:lnTo>
                        <a:lnTo>
                          <a:pt x="75445" y="561314"/>
                        </a:lnTo>
                        <a:cubicBezTo>
                          <a:pt x="74439" y="564332"/>
                          <a:pt x="73200" y="567282"/>
                          <a:pt x="72428" y="570368"/>
                        </a:cubicBezTo>
                        <a:cubicBezTo>
                          <a:pt x="71422" y="574392"/>
                          <a:pt x="70602" y="578466"/>
                          <a:pt x="69410" y="582439"/>
                        </a:cubicBezTo>
                        <a:cubicBezTo>
                          <a:pt x="67582" y="588533"/>
                          <a:pt x="64917" y="594374"/>
                          <a:pt x="63374" y="600546"/>
                        </a:cubicBezTo>
                        <a:cubicBezTo>
                          <a:pt x="61362" y="608594"/>
                          <a:pt x="58966" y="616555"/>
                          <a:pt x="57339" y="624689"/>
                        </a:cubicBezTo>
                        <a:cubicBezTo>
                          <a:pt x="56333" y="629719"/>
                          <a:pt x="55565" y="634802"/>
                          <a:pt x="54321" y="639778"/>
                        </a:cubicBezTo>
                        <a:cubicBezTo>
                          <a:pt x="53549" y="642864"/>
                          <a:pt x="52075" y="645745"/>
                          <a:pt x="51303" y="648831"/>
                        </a:cubicBezTo>
                        <a:cubicBezTo>
                          <a:pt x="50059" y="653807"/>
                          <a:pt x="49398" y="658913"/>
                          <a:pt x="48285" y="663920"/>
                        </a:cubicBezTo>
                        <a:cubicBezTo>
                          <a:pt x="47385" y="667969"/>
                          <a:pt x="46167" y="671943"/>
                          <a:pt x="45267" y="675992"/>
                        </a:cubicBezTo>
                        <a:cubicBezTo>
                          <a:pt x="44154" y="680999"/>
                          <a:pt x="43599" y="686132"/>
                          <a:pt x="42249" y="691081"/>
                        </a:cubicBezTo>
                        <a:cubicBezTo>
                          <a:pt x="40575" y="697219"/>
                          <a:pt x="38226" y="703152"/>
                          <a:pt x="36214" y="709188"/>
                        </a:cubicBezTo>
                        <a:lnTo>
                          <a:pt x="33196" y="718241"/>
                        </a:lnTo>
                        <a:cubicBezTo>
                          <a:pt x="32190" y="726289"/>
                          <a:pt x="31877" y="734454"/>
                          <a:pt x="30178" y="742384"/>
                        </a:cubicBezTo>
                        <a:cubicBezTo>
                          <a:pt x="30175" y="742398"/>
                          <a:pt x="22636" y="765010"/>
                          <a:pt x="21125" y="769544"/>
                        </a:cubicBezTo>
                        <a:lnTo>
                          <a:pt x="15089" y="787651"/>
                        </a:lnTo>
                        <a:lnTo>
                          <a:pt x="12071" y="796705"/>
                        </a:lnTo>
                        <a:cubicBezTo>
                          <a:pt x="11025" y="809252"/>
                          <a:pt x="9791" y="836005"/>
                          <a:pt x="6036" y="851025"/>
                        </a:cubicBezTo>
                        <a:cubicBezTo>
                          <a:pt x="4493" y="857197"/>
                          <a:pt x="0" y="869132"/>
                          <a:pt x="0" y="869132"/>
                        </a:cubicBezTo>
                        <a:cubicBezTo>
                          <a:pt x="1006" y="890257"/>
                          <a:pt x="683" y="911487"/>
                          <a:pt x="3018" y="932506"/>
                        </a:cubicBezTo>
                        <a:cubicBezTo>
                          <a:pt x="3721" y="938829"/>
                          <a:pt x="7510" y="944441"/>
                          <a:pt x="9053" y="950613"/>
                        </a:cubicBezTo>
                        <a:cubicBezTo>
                          <a:pt x="11065" y="958661"/>
                          <a:pt x="8187" y="970155"/>
                          <a:pt x="15089" y="974756"/>
                        </a:cubicBezTo>
                        <a:cubicBezTo>
                          <a:pt x="23462" y="980338"/>
                          <a:pt x="26557" y="981547"/>
                          <a:pt x="33196" y="989845"/>
                        </a:cubicBezTo>
                        <a:cubicBezTo>
                          <a:pt x="34601" y="991602"/>
                          <a:pt x="35208" y="993869"/>
                          <a:pt x="36214" y="995881"/>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6" name="フリーフォーム 335"/>
                  <p:cNvSpPr/>
                  <p:nvPr/>
                </p:nvSpPr>
                <p:spPr>
                  <a:xfrm>
                    <a:off x="5622793" y="2826068"/>
                    <a:ext cx="123932" cy="266044"/>
                  </a:xfrm>
                  <a:custGeom>
                    <a:avLst/>
                    <a:gdLst>
                      <a:gd name="connsiteX0" fmla="*/ 0 w 123932"/>
                      <a:gd name="connsiteY0" fmla="*/ 247462 h 266044"/>
                      <a:gd name="connsiteX1" fmla="*/ 6035 w 123932"/>
                      <a:gd name="connsiteY1" fmla="*/ 262551 h 266044"/>
                      <a:gd name="connsiteX2" fmla="*/ 15089 w 123932"/>
                      <a:gd name="connsiteY2" fmla="*/ 265569 h 266044"/>
                      <a:gd name="connsiteX3" fmla="*/ 18107 w 123932"/>
                      <a:gd name="connsiteY3" fmla="*/ 256515 h 266044"/>
                      <a:gd name="connsiteX4" fmla="*/ 21124 w 123932"/>
                      <a:gd name="connsiteY4" fmla="*/ 244444 h 266044"/>
                      <a:gd name="connsiteX5" fmla="*/ 30178 w 123932"/>
                      <a:gd name="connsiteY5" fmla="*/ 235390 h 266044"/>
                      <a:gd name="connsiteX6" fmla="*/ 36214 w 123932"/>
                      <a:gd name="connsiteY6" fmla="*/ 226337 h 266044"/>
                      <a:gd name="connsiteX7" fmla="*/ 54321 w 123932"/>
                      <a:gd name="connsiteY7" fmla="*/ 220301 h 266044"/>
                      <a:gd name="connsiteX8" fmla="*/ 63374 w 123932"/>
                      <a:gd name="connsiteY8" fmla="*/ 217283 h 266044"/>
                      <a:gd name="connsiteX9" fmla="*/ 75445 w 123932"/>
                      <a:gd name="connsiteY9" fmla="*/ 190123 h 266044"/>
                      <a:gd name="connsiteX10" fmla="*/ 84499 w 123932"/>
                      <a:gd name="connsiteY10" fmla="*/ 187105 h 266044"/>
                      <a:gd name="connsiteX11" fmla="*/ 102606 w 123932"/>
                      <a:gd name="connsiteY11" fmla="*/ 175034 h 266044"/>
                      <a:gd name="connsiteX12" fmla="*/ 120713 w 123932"/>
                      <a:gd name="connsiteY12" fmla="*/ 168998 h 266044"/>
                      <a:gd name="connsiteX13" fmla="*/ 123730 w 123932"/>
                      <a:gd name="connsiteY13" fmla="*/ 159945 h 266044"/>
                      <a:gd name="connsiteX14" fmla="*/ 105623 w 123932"/>
                      <a:gd name="connsiteY14" fmla="*/ 147874 h 266044"/>
                      <a:gd name="connsiteX15" fmla="*/ 96570 w 123932"/>
                      <a:gd name="connsiteY15" fmla="*/ 141838 h 266044"/>
                      <a:gd name="connsiteX16" fmla="*/ 78463 w 123932"/>
                      <a:gd name="connsiteY16" fmla="*/ 123731 h 266044"/>
                      <a:gd name="connsiteX17" fmla="*/ 75445 w 123932"/>
                      <a:gd name="connsiteY17" fmla="*/ 114678 h 266044"/>
                      <a:gd name="connsiteX18" fmla="*/ 66392 w 123932"/>
                      <a:gd name="connsiteY18" fmla="*/ 111660 h 266044"/>
                      <a:gd name="connsiteX19" fmla="*/ 57338 w 123932"/>
                      <a:gd name="connsiteY19" fmla="*/ 102606 h 266044"/>
                      <a:gd name="connsiteX20" fmla="*/ 54321 w 123932"/>
                      <a:gd name="connsiteY20" fmla="*/ 93553 h 266044"/>
                      <a:gd name="connsiteX21" fmla="*/ 48285 w 123932"/>
                      <a:gd name="connsiteY21" fmla="*/ 69410 h 266044"/>
                      <a:gd name="connsiteX22" fmla="*/ 45267 w 123932"/>
                      <a:gd name="connsiteY22" fmla="*/ 42250 h 266044"/>
                      <a:gd name="connsiteX23" fmla="*/ 42249 w 123932"/>
                      <a:gd name="connsiteY23" fmla="*/ 27161 h 266044"/>
                      <a:gd name="connsiteX24" fmla="*/ 42249 w 123932"/>
                      <a:gd name="connsiteY24" fmla="*/ 0 h 26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932" h="266044">
                        <a:moveTo>
                          <a:pt x="0" y="247462"/>
                        </a:moveTo>
                        <a:cubicBezTo>
                          <a:pt x="2012" y="252492"/>
                          <a:pt x="2567" y="258389"/>
                          <a:pt x="6035" y="262551"/>
                        </a:cubicBezTo>
                        <a:cubicBezTo>
                          <a:pt x="8072" y="264995"/>
                          <a:pt x="12244" y="266992"/>
                          <a:pt x="15089" y="265569"/>
                        </a:cubicBezTo>
                        <a:cubicBezTo>
                          <a:pt x="17934" y="264146"/>
                          <a:pt x="17233" y="259574"/>
                          <a:pt x="18107" y="256515"/>
                        </a:cubicBezTo>
                        <a:cubicBezTo>
                          <a:pt x="19246" y="252527"/>
                          <a:pt x="19066" y="248045"/>
                          <a:pt x="21124" y="244444"/>
                        </a:cubicBezTo>
                        <a:cubicBezTo>
                          <a:pt x="23242" y="240738"/>
                          <a:pt x="27446" y="238669"/>
                          <a:pt x="30178" y="235390"/>
                        </a:cubicBezTo>
                        <a:cubicBezTo>
                          <a:pt x="32500" y="232604"/>
                          <a:pt x="33138" y="228259"/>
                          <a:pt x="36214" y="226337"/>
                        </a:cubicBezTo>
                        <a:cubicBezTo>
                          <a:pt x="41609" y="222965"/>
                          <a:pt x="48285" y="222313"/>
                          <a:pt x="54321" y="220301"/>
                        </a:cubicBezTo>
                        <a:lnTo>
                          <a:pt x="63374" y="217283"/>
                        </a:lnTo>
                        <a:cubicBezTo>
                          <a:pt x="65217" y="211754"/>
                          <a:pt x="68926" y="195339"/>
                          <a:pt x="75445" y="190123"/>
                        </a:cubicBezTo>
                        <a:cubicBezTo>
                          <a:pt x="77929" y="188136"/>
                          <a:pt x="81718" y="188650"/>
                          <a:pt x="84499" y="187105"/>
                        </a:cubicBezTo>
                        <a:cubicBezTo>
                          <a:pt x="90840" y="183582"/>
                          <a:pt x="95724" y="177328"/>
                          <a:pt x="102606" y="175034"/>
                        </a:cubicBezTo>
                        <a:lnTo>
                          <a:pt x="120713" y="168998"/>
                        </a:lnTo>
                        <a:cubicBezTo>
                          <a:pt x="121719" y="165980"/>
                          <a:pt x="124736" y="162963"/>
                          <a:pt x="123730" y="159945"/>
                        </a:cubicBezTo>
                        <a:cubicBezTo>
                          <a:pt x="120903" y="151466"/>
                          <a:pt x="112408" y="150135"/>
                          <a:pt x="105623" y="147874"/>
                        </a:cubicBezTo>
                        <a:cubicBezTo>
                          <a:pt x="102605" y="145862"/>
                          <a:pt x="99281" y="144248"/>
                          <a:pt x="96570" y="141838"/>
                        </a:cubicBezTo>
                        <a:cubicBezTo>
                          <a:pt x="90190" y="136167"/>
                          <a:pt x="78463" y="123731"/>
                          <a:pt x="78463" y="123731"/>
                        </a:cubicBezTo>
                        <a:cubicBezTo>
                          <a:pt x="77457" y="120713"/>
                          <a:pt x="77694" y="116927"/>
                          <a:pt x="75445" y="114678"/>
                        </a:cubicBezTo>
                        <a:cubicBezTo>
                          <a:pt x="73196" y="112429"/>
                          <a:pt x="69039" y="113425"/>
                          <a:pt x="66392" y="111660"/>
                        </a:cubicBezTo>
                        <a:cubicBezTo>
                          <a:pt x="62841" y="109292"/>
                          <a:pt x="60356" y="105624"/>
                          <a:pt x="57338" y="102606"/>
                        </a:cubicBezTo>
                        <a:cubicBezTo>
                          <a:pt x="56332" y="99588"/>
                          <a:pt x="55158" y="96622"/>
                          <a:pt x="54321" y="93553"/>
                        </a:cubicBezTo>
                        <a:cubicBezTo>
                          <a:pt x="52138" y="85550"/>
                          <a:pt x="48285" y="69410"/>
                          <a:pt x="48285" y="69410"/>
                        </a:cubicBezTo>
                        <a:cubicBezTo>
                          <a:pt x="47279" y="60357"/>
                          <a:pt x="46555" y="51267"/>
                          <a:pt x="45267" y="42250"/>
                        </a:cubicBezTo>
                        <a:cubicBezTo>
                          <a:pt x="44542" y="37172"/>
                          <a:pt x="42614" y="32277"/>
                          <a:pt x="42249" y="27161"/>
                        </a:cubicBezTo>
                        <a:cubicBezTo>
                          <a:pt x="41604" y="18130"/>
                          <a:pt x="42249" y="9054"/>
                          <a:pt x="42249" y="0"/>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7" name="フリーフォーム 336"/>
                  <p:cNvSpPr/>
                  <p:nvPr/>
                </p:nvSpPr>
                <p:spPr>
                  <a:xfrm>
                    <a:off x="5646935" y="3070512"/>
                    <a:ext cx="75446" cy="1502875"/>
                  </a:xfrm>
                  <a:custGeom>
                    <a:avLst/>
                    <a:gdLst>
                      <a:gd name="connsiteX0" fmla="*/ 0 w 75446"/>
                      <a:gd name="connsiteY0" fmla="*/ 0 h 1502875"/>
                      <a:gd name="connsiteX1" fmla="*/ 6036 w 75446"/>
                      <a:gd name="connsiteY1" fmla="*/ 15089 h 1502875"/>
                      <a:gd name="connsiteX2" fmla="*/ 15089 w 75446"/>
                      <a:gd name="connsiteY2" fmla="*/ 42249 h 1502875"/>
                      <a:gd name="connsiteX3" fmla="*/ 18107 w 75446"/>
                      <a:gd name="connsiteY3" fmla="*/ 51303 h 1502875"/>
                      <a:gd name="connsiteX4" fmla="*/ 21125 w 75446"/>
                      <a:gd name="connsiteY4" fmla="*/ 60356 h 1502875"/>
                      <a:gd name="connsiteX5" fmla="*/ 24143 w 75446"/>
                      <a:gd name="connsiteY5" fmla="*/ 102606 h 1502875"/>
                      <a:gd name="connsiteX6" fmla="*/ 27161 w 75446"/>
                      <a:gd name="connsiteY6" fmla="*/ 132784 h 1502875"/>
                      <a:gd name="connsiteX7" fmla="*/ 21125 w 75446"/>
                      <a:gd name="connsiteY7" fmla="*/ 202194 h 1502875"/>
                      <a:gd name="connsiteX8" fmla="*/ 18107 w 75446"/>
                      <a:gd name="connsiteY8" fmla="*/ 211247 h 1502875"/>
                      <a:gd name="connsiteX9" fmla="*/ 15089 w 75446"/>
                      <a:gd name="connsiteY9" fmla="*/ 223319 h 1502875"/>
                      <a:gd name="connsiteX10" fmla="*/ 9054 w 75446"/>
                      <a:gd name="connsiteY10" fmla="*/ 398352 h 1502875"/>
                      <a:gd name="connsiteX11" fmla="*/ 6036 w 75446"/>
                      <a:gd name="connsiteY11" fmla="*/ 428531 h 1502875"/>
                      <a:gd name="connsiteX12" fmla="*/ 9054 w 75446"/>
                      <a:gd name="connsiteY12" fmla="*/ 473798 h 1502875"/>
                      <a:gd name="connsiteX13" fmla="*/ 12072 w 75446"/>
                      <a:gd name="connsiteY13" fmla="*/ 488887 h 1502875"/>
                      <a:gd name="connsiteX14" fmla="*/ 15089 w 75446"/>
                      <a:gd name="connsiteY14" fmla="*/ 506994 h 1502875"/>
                      <a:gd name="connsiteX15" fmla="*/ 18107 w 75446"/>
                      <a:gd name="connsiteY15" fmla="*/ 552261 h 1502875"/>
                      <a:gd name="connsiteX16" fmla="*/ 21125 w 75446"/>
                      <a:gd name="connsiteY16" fmla="*/ 567350 h 1502875"/>
                      <a:gd name="connsiteX17" fmla="*/ 24143 w 75446"/>
                      <a:gd name="connsiteY17" fmla="*/ 685045 h 1502875"/>
                      <a:gd name="connsiteX18" fmla="*/ 21125 w 75446"/>
                      <a:gd name="connsiteY18" fmla="*/ 787651 h 1502875"/>
                      <a:gd name="connsiteX19" fmla="*/ 18107 w 75446"/>
                      <a:gd name="connsiteY19" fmla="*/ 805758 h 1502875"/>
                      <a:gd name="connsiteX20" fmla="*/ 21125 w 75446"/>
                      <a:gd name="connsiteY20" fmla="*/ 944578 h 1502875"/>
                      <a:gd name="connsiteX21" fmla="*/ 30179 w 75446"/>
                      <a:gd name="connsiteY21" fmla="*/ 977774 h 1502875"/>
                      <a:gd name="connsiteX22" fmla="*/ 33196 w 75446"/>
                      <a:gd name="connsiteY22" fmla="*/ 986828 h 1502875"/>
                      <a:gd name="connsiteX23" fmla="*/ 36214 w 75446"/>
                      <a:gd name="connsiteY23" fmla="*/ 995881 h 1502875"/>
                      <a:gd name="connsiteX24" fmla="*/ 39232 w 75446"/>
                      <a:gd name="connsiteY24" fmla="*/ 1017006 h 1502875"/>
                      <a:gd name="connsiteX25" fmla="*/ 42250 w 75446"/>
                      <a:gd name="connsiteY25" fmla="*/ 1026059 h 1502875"/>
                      <a:gd name="connsiteX26" fmla="*/ 45268 w 75446"/>
                      <a:gd name="connsiteY26" fmla="*/ 1038131 h 1502875"/>
                      <a:gd name="connsiteX27" fmla="*/ 48285 w 75446"/>
                      <a:gd name="connsiteY27" fmla="*/ 1071327 h 1502875"/>
                      <a:gd name="connsiteX28" fmla="*/ 51303 w 75446"/>
                      <a:gd name="connsiteY28" fmla="*/ 1083398 h 1502875"/>
                      <a:gd name="connsiteX29" fmla="*/ 48285 w 75446"/>
                      <a:gd name="connsiteY29" fmla="*/ 1146772 h 1502875"/>
                      <a:gd name="connsiteX30" fmla="*/ 39232 w 75446"/>
                      <a:gd name="connsiteY30" fmla="*/ 1186004 h 1502875"/>
                      <a:gd name="connsiteX31" fmla="*/ 36214 w 75446"/>
                      <a:gd name="connsiteY31" fmla="*/ 1201093 h 1502875"/>
                      <a:gd name="connsiteX32" fmla="*/ 39232 w 75446"/>
                      <a:gd name="connsiteY32" fmla="*/ 1348966 h 1502875"/>
                      <a:gd name="connsiteX33" fmla="*/ 42250 w 75446"/>
                      <a:gd name="connsiteY33" fmla="*/ 1361037 h 1502875"/>
                      <a:gd name="connsiteX34" fmla="*/ 48285 w 75446"/>
                      <a:gd name="connsiteY34" fmla="*/ 1388198 h 1502875"/>
                      <a:gd name="connsiteX35" fmla="*/ 51303 w 75446"/>
                      <a:gd name="connsiteY35" fmla="*/ 1412340 h 1502875"/>
                      <a:gd name="connsiteX36" fmla="*/ 48285 w 75446"/>
                      <a:gd name="connsiteY36" fmla="*/ 1475715 h 1502875"/>
                      <a:gd name="connsiteX37" fmla="*/ 54321 w 75446"/>
                      <a:gd name="connsiteY37" fmla="*/ 1493822 h 1502875"/>
                      <a:gd name="connsiteX38" fmla="*/ 66392 w 75446"/>
                      <a:gd name="connsiteY38" fmla="*/ 1499857 h 1502875"/>
                      <a:gd name="connsiteX39" fmla="*/ 75446 w 75446"/>
                      <a:gd name="connsiteY39" fmla="*/ 1502875 h 150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446" h="1502875">
                        <a:moveTo>
                          <a:pt x="0" y="0"/>
                        </a:moveTo>
                        <a:cubicBezTo>
                          <a:pt x="2012" y="5030"/>
                          <a:pt x="4185" y="9998"/>
                          <a:pt x="6036" y="15089"/>
                        </a:cubicBezTo>
                        <a:cubicBezTo>
                          <a:pt x="6063" y="15164"/>
                          <a:pt x="13568" y="37684"/>
                          <a:pt x="15089" y="42249"/>
                        </a:cubicBezTo>
                        <a:lnTo>
                          <a:pt x="18107" y="51303"/>
                        </a:lnTo>
                        <a:lnTo>
                          <a:pt x="21125" y="60356"/>
                        </a:lnTo>
                        <a:cubicBezTo>
                          <a:pt x="22131" y="74439"/>
                          <a:pt x="22970" y="88536"/>
                          <a:pt x="24143" y="102606"/>
                        </a:cubicBezTo>
                        <a:cubicBezTo>
                          <a:pt x="24983" y="112681"/>
                          <a:pt x="27161" y="122674"/>
                          <a:pt x="27161" y="132784"/>
                        </a:cubicBezTo>
                        <a:cubicBezTo>
                          <a:pt x="27161" y="150497"/>
                          <a:pt x="25753" y="181369"/>
                          <a:pt x="21125" y="202194"/>
                        </a:cubicBezTo>
                        <a:cubicBezTo>
                          <a:pt x="20435" y="205299"/>
                          <a:pt x="18981" y="208188"/>
                          <a:pt x="18107" y="211247"/>
                        </a:cubicBezTo>
                        <a:cubicBezTo>
                          <a:pt x="16967" y="215235"/>
                          <a:pt x="16095" y="219295"/>
                          <a:pt x="15089" y="223319"/>
                        </a:cubicBezTo>
                        <a:cubicBezTo>
                          <a:pt x="13494" y="285542"/>
                          <a:pt x="13202" y="338208"/>
                          <a:pt x="9054" y="398352"/>
                        </a:cubicBezTo>
                        <a:cubicBezTo>
                          <a:pt x="8358" y="408438"/>
                          <a:pt x="7042" y="418471"/>
                          <a:pt x="6036" y="428531"/>
                        </a:cubicBezTo>
                        <a:cubicBezTo>
                          <a:pt x="7042" y="443620"/>
                          <a:pt x="7549" y="458751"/>
                          <a:pt x="9054" y="473798"/>
                        </a:cubicBezTo>
                        <a:cubicBezTo>
                          <a:pt x="9564" y="478902"/>
                          <a:pt x="11155" y="483840"/>
                          <a:pt x="12072" y="488887"/>
                        </a:cubicBezTo>
                        <a:cubicBezTo>
                          <a:pt x="13166" y="494907"/>
                          <a:pt x="14083" y="500958"/>
                          <a:pt x="15089" y="506994"/>
                        </a:cubicBezTo>
                        <a:cubicBezTo>
                          <a:pt x="16095" y="522083"/>
                          <a:pt x="16602" y="537214"/>
                          <a:pt x="18107" y="552261"/>
                        </a:cubicBezTo>
                        <a:cubicBezTo>
                          <a:pt x="18617" y="557365"/>
                          <a:pt x="20892" y="562226"/>
                          <a:pt x="21125" y="567350"/>
                        </a:cubicBezTo>
                        <a:cubicBezTo>
                          <a:pt x="22907" y="606554"/>
                          <a:pt x="23137" y="645813"/>
                          <a:pt x="24143" y="685045"/>
                        </a:cubicBezTo>
                        <a:cubicBezTo>
                          <a:pt x="23137" y="719247"/>
                          <a:pt x="22834" y="753477"/>
                          <a:pt x="21125" y="787651"/>
                        </a:cubicBezTo>
                        <a:cubicBezTo>
                          <a:pt x="20819" y="793762"/>
                          <a:pt x="18107" y="799639"/>
                          <a:pt x="18107" y="805758"/>
                        </a:cubicBezTo>
                        <a:cubicBezTo>
                          <a:pt x="18107" y="852042"/>
                          <a:pt x="19311" y="898329"/>
                          <a:pt x="21125" y="944578"/>
                        </a:cubicBezTo>
                        <a:cubicBezTo>
                          <a:pt x="21504" y="954247"/>
                          <a:pt x="27342" y="969261"/>
                          <a:pt x="30179" y="977774"/>
                        </a:cubicBezTo>
                        <a:lnTo>
                          <a:pt x="33196" y="986828"/>
                        </a:lnTo>
                        <a:lnTo>
                          <a:pt x="36214" y="995881"/>
                        </a:lnTo>
                        <a:cubicBezTo>
                          <a:pt x="37220" y="1002923"/>
                          <a:pt x="37837" y="1010031"/>
                          <a:pt x="39232" y="1017006"/>
                        </a:cubicBezTo>
                        <a:cubicBezTo>
                          <a:pt x="39856" y="1020125"/>
                          <a:pt x="41376" y="1023000"/>
                          <a:pt x="42250" y="1026059"/>
                        </a:cubicBezTo>
                        <a:cubicBezTo>
                          <a:pt x="43390" y="1030047"/>
                          <a:pt x="44262" y="1034107"/>
                          <a:pt x="45268" y="1038131"/>
                        </a:cubicBezTo>
                        <a:cubicBezTo>
                          <a:pt x="46274" y="1049196"/>
                          <a:pt x="46817" y="1060314"/>
                          <a:pt x="48285" y="1071327"/>
                        </a:cubicBezTo>
                        <a:cubicBezTo>
                          <a:pt x="48833" y="1075438"/>
                          <a:pt x="51303" y="1079250"/>
                          <a:pt x="51303" y="1083398"/>
                        </a:cubicBezTo>
                        <a:cubicBezTo>
                          <a:pt x="51303" y="1104547"/>
                          <a:pt x="50322" y="1125722"/>
                          <a:pt x="48285" y="1146772"/>
                        </a:cubicBezTo>
                        <a:cubicBezTo>
                          <a:pt x="44045" y="1190582"/>
                          <a:pt x="44744" y="1163958"/>
                          <a:pt x="39232" y="1186004"/>
                        </a:cubicBezTo>
                        <a:cubicBezTo>
                          <a:pt x="37988" y="1190980"/>
                          <a:pt x="37220" y="1196063"/>
                          <a:pt x="36214" y="1201093"/>
                        </a:cubicBezTo>
                        <a:cubicBezTo>
                          <a:pt x="37220" y="1250384"/>
                          <a:pt x="37373" y="1299700"/>
                          <a:pt x="39232" y="1348966"/>
                        </a:cubicBezTo>
                        <a:cubicBezTo>
                          <a:pt x="39388" y="1353111"/>
                          <a:pt x="41437" y="1356970"/>
                          <a:pt x="42250" y="1361037"/>
                        </a:cubicBezTo>
                        <a:cubicBezTo>
                          <a:pt x="47563" y="1387599"/>
                          <a:pt x="42413" y="1370575"/>
                          <a:pt x="48285" y="1388198"/>
                        </a:cubicBezTo>
                        <a:cubicBezTo>
                          <a:pt x="49291" y="1396245"/>
                          <a:pt x="51303" y="1404230"/>
                          <a:pt x="51303" y="1412340"/>
                        </a:cubicBezTo>
                        <a:cubicBezTo>
                          <a:pt x="51303" y="1433489"/>
                          <a:pt x="47502" y="1454581"/>
                          <a:pt x="48285" y="1475715"/>
                        </a:cubicBezTo>
                        <a:cubicBezTo>
                          <a:pt x="48520" y="1482073"/>
                          <a:pt x="50504" y="1488732"/>
                          <a:pt x="54321" y="1493822"/>
                        </a:cubicBezTo>
                        <a:cubicBezTo>
                          <a:pt x="57020" y="1497421"/>
                          <a:pt x="62257" y="1498085"/>
                          <a:pt x="66392" y="1499857"/>
                        </a:cubicBezTo>
                        <a:cubicBezTo>
                          <a:pt x="69316" y="1501110"/>
                          <a:pt x="75446" y="1502875"/>
                          <a:pt x="75446" y="15028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8" name="フリーフォーム 337"/>
                  <p:cNvSpPr/>
                  <p:nvPr/>
                </p:nvSpPr>
                <p:spPr>
                  <a:xfrm>
                    <a:off x="5665042" y="4567351"/>
                    <a:ext cx="30178" cy="1107541"/>
                  </a:xfrm>
                  <a:custGeom>
                    <a:avLst/>
                    <a:gdLst>
                      <a:gd name="connsiteX0" fmla="*/ 21125 w 30178"/>
                      <a:gd name="connsiteY0" fmla="*/ 0 h 1107541"/>
                      <a:gd name="connsiteX1" fmla="*/ 18107 w 30178"/>
                      <a:gd name="connsiteY1" fmla="*/ 15090 h 1107541"/>
                      <a:gd name="connsiteX2" fmla="*/ 15089 w 30178"/>
                      <a:gd name="connsiteY2" fmla="*/ 27161 h 1107541"/>
                      <a:gd name="connsiteX3" fmla="*/ 9054 w 30178"/>
                      <a:gd name="connsiteY3" fmla="*/ 87517 h 1107541"/>
                      <a:gd name="connsiteX4" fmla="*/ 6036 w 30178"/>
                      <a:gd name="connsiteY4" fmla="*/ 96571 h 1107541"/>
                      <a:gd name="connsiteX5" fmla="*/ 3018 w 30178"/>
                      <a:gd name="connsiteY5" fmla="*/ 123731 h 1107541"/>
                      <a:gd name="connsiteX6" fmla="*/ 9054 w 30178"/>
                      <a:gd name="connsiteY6" fmla="*/ 310836 h 1107541"/>
                      <a:gd name="connsiteX7" fmla="*/ 12072 w 30178"/>
                      <a:gd name="connsiteY7" fmla="*/ 389299 h 1107541"/>
                      <a:gd name="connsiteX8" fmla="*/ 15089 w 30178"/>
                      <a:gd name="connsiteY8" fmla="*/ 416460 h 1107541"/>
                      <a:gd name="connsiteX9" fmla="*/ 18107 w 30178"/>
                      <a:gd name="connsiteY9" fmla="*/ 449656 h 1107541"/>
                      <a:gd name="connsiteX10" fmla="*/ 21125 w 30178"/>
                      <a:gd name="connsiteY10" fmla="*/ 476816 h 1107541"/>
                      <a:gd name="connsiteX11" fmla="*/ 27161 w 30178"/>
                      <a:gd name="connsiteY11" fmla="*/ 549244 h 1107541"/>
                      <a:gd name="connsiteX12" fmla="*/ 30178 w 30178"/>
                      <a:gd name="connsiteY12" fmla="*/ 618654 h 1107541"/>
                      <a:gd name="connsiteX13" fmla="*/ 27161 w 30178"/>
                      <a:gd name="connsiteY13" fmla="*/ 703153 h 1107541"/>
                      <a:gd name="connsiteX14" fmla="*/ 21125 w 30178"/>
                      <a:gd name="connsiteY14" fmla="*/ 751438 h 1107541"/>
                      <a:gd name="connsiteX15" fmla="*/ 24143 w 30178"/>
                      <a:gd name="connsiteY15" fmla="*/ 884222 h 1107541"/>
                      <a:gd name="connsiteX16" fmla="*/ 27161 w 30178"/>
                      <a:gd name="connsiteY16" fmla="*/ 899311 h 1107541"/>
                      <a:gd name="connsiteX17" fmla="*/ 24143 w 30178"/>
                      <a:gd name="connsiteY17" fmla="*/ 971739 h 1107541"/>
                      <a:gd name="connsiteX18" fmla="*/ 21125 w 30178"/>
                      <a:gd name="connsiteY18" fmla="*/ 980793 h 1107541"/>
                      <a:gd name="connsiteX19" fmla="*/ 18107 w 30178"/>
                      <a:gd name="connsiteY19" fmla="*/ 992864 h 1107541"/>
                      <a:gd name="connsiteX20" fmla="*/ 12072 w 30178"/>
                      <a:gd name="connsiteY20" fmla="*/ 1044167 h 1107541"/>
                      <a:gd name="connsiteX21" fmla="*/ 9054 w 30178"/>
                      <a:gd name="connsiteY21" fmla="*/ 1065292 h 1107541"/>
                      <a:gd name="connsiteX22" fmla="*/ 3018 w 30178"/>
                      <a:gd name="connsiteY22" fmla="*/ 1083398 h 1107541"/>
                      <a:gd name="connsiteX23" fmla="*/ 0 w 30178"/>
                      <a:gd name="connsiteY23" fmla="*/ 1092452 h 1107541"/>
                      <a:gd name="connsiteX24" fmla="*/ 0 w 30178"/>
                      <a:gd name="connsiteY24" fmla="*/ 1107541 h 110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78" h="1107541">
                        <a:moveTo>
                          <a:pt x="21125" y="0"/>
                        </a:moveTo>
                        <a:cubicBezTo>
                          <a:pt x="20119" y="5030"/>
                          <a:pt x="19220" y="10083"/>
                          <a:pt x="18107" y="15090"/>
                        </a:cubicBezTo>
                        <a:cubicBezTo>
                          <a:pt x="17207" y="19139"/>
                          <a:pt x="15574" y="23042"/>
                          <a:pt x="15089" y="27161"/>
                        </a:cubicBezTo>
                        <a:cubicBezTo>
                          <a:pt x="12077" y="52763"/>
                          <a:pt x="13628" y="64647"/>
                          <a:pt x="9054" y="87517"/>
                        </a:cubicBezTo>
                        <a:cubicBezTo>
                          <a:pt x="8430" y="90636"/>
                          <a:pt x="7042" y="93553"/>
                          <a:pt x="6036" y="96571"/>
                        </a:cubicBezTo>
                        <a:cubicBezTo>
                          <a:pt x="5030" y="105624"/>
                          <a:pt x="3018" y="114622"/>
                          <a:pt x="3018" y="123731"/>
                        </a:cubicBezTo>
                        <a:cubicBezTo>
                          <a:pt x="3018" y="264077"/>
                          <a:pt x="692" y="235581"/>
                          <a:pt x="9054" y="310836"/>
                        </a:cubicBezTo>
                        <a:cubicBezTo>
                          <a:pt x="10060" y="336990"/>
                          <a:pt x="10579" y="363168"/>
                          <a:pt x="12072" y="389299"/>
                        </a:cubicBezTo>
                        <a:cubicBezTo>
                          <a:pt x="12592" y="398394"/>
                          <a:pt x="14183" y="407396"/>
                          <a:pt x="15089" y="416460"/>
                        </a:cubicBezTo>
                        <a:cubicBezTo>
                          <a:pt x="16194" y="427516"/>
                          <a:pt x="17001" y="438600"/>
                          <a:pt x="18107" y="449656"/>
                        </a:cubicBezTo>
                        <a:cubicBezTo>
                          <a:pt x="19013" y="458720"/>
                          <a:pt x="20219" y="467752"/>
                          <a:pt x="21125" y="476816"/>
                        </a:cubicBezTo>
                        <a:cubicBezTo>
                          <a:pt x="22755" y="493120"/>
                          <a:pt x="26330" y="534293"/>
                          <a:pt x="27161" y="549244"/>
                        </a:cubicBezTo>
                        <a:cubicBezTo>
                          <a:pt x="28445" y="572367"/>
                          <a:pt x="29172" y="595517"/>
                          <a:pt x="30178" y="618654"/>
                        </a:cubicBezTo>
                        <a:cubicBezTo>
                          <a:pt x="29172" y="646820"/>
                          <a:pt x="28642" y="675008"/>
                          <a:pt x="27161" y="703153"/>
                        </a:cubicBezTo>
                        <a:cubicBezTo>
                          <a:pt x="26045" y="724353"/>
                          <a:pt x="24285" y="732478"/>
                          <a:pt x="21125" y="751438"/>
                        </a:cubicBezTo>
                        <a:cubicBezTo>
                          <a:pt x="22131" y="795699"/>
                          <a:pt x="22337" y="839986"/>
                          <a:pt x="24143" y="884222"/>
                        </a:cubicBezTo>
                        <a:cubicBezTo>
                          <a:pt x="24352" y="889347"/>
                          <a:pt x="27161" y="894182"/>
                          <a:pt x="27161" y="899311"/>
                        </a:cubicBezTo>
                        <a:cubicBezTo>
                          <a:pt x="27161" y="923475"/>
                          <a:pt x="25928" y="947641"/>
                          <a:pt x="24143" y="971739"/>
                        </a:cubicBezTo>
                        <a:cubicBezTo>
                          <a:pt x="23908" y="974912"/>
                          <a:pt x="21999" y="977734"/>
                          <a:pt x="21125" y="980793"/>
                        </a:cubicBezTo>
                        <a:cubicBezTo>
                          <a:pt x="19986" y="984781"/>
                          <a:pt x="19113" y="988840"/>
                          <a:pt x="18107" y="992864"/>
                        </a:cubicBezTo>
                        <a:cubicBezTo>
                          <a:pt x="13559" y="1042886"/>
                          <a:pt x="17452" y="1009190"/>
                          <a:pt x="12072" y="1044167"/>
                        </a:cubicBezTo>
                        <a:cubicBezTo>
                          <a:pt x="10991" y="1051197"/>
                          <a:pt x="10654" y="1058361"/>
                          <a:pt x="9054" y="1065292"/>
                        </a:cubicBezTo>
                        <a:cubicBezTo>
                          <a:pt x="7623" y="1071491"/>
                          <a:pt x="5030" y="1077363"/>
                          <a:pt x="3018" y="1083398"/>
                        </a:cubicBezTo>
                        <a:cubicBezTo>
                          <a:pt x="2012" y="1086416"/>
                          <a:pt x="0" y="1089271"/>
                          <a:pt x="0" y="1092452"/>
                        </a:cubicBezTo>
                        <a:lnTo>
                          <a:pt x="0" y="110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39" name="フリーフォーム 338"/>
                  <p:cNvSpPr/>
                  <p:nvPr/>
                </p:nvSpPr>
                <p:spPr>
                  <a:xfrm>
                    <a:off x="5622793" y="502346"/>
                    <a:ext cx="30178" cy="1608499"/>
                  </a:xfrm>
                  <a:custGeom>
                    <a:avLst/>
                    <a:gdLst>
                      <a:gd name="connsiteX0" fmla="*/ 12071 w 30178"/>
                      <a:gd name="connsiteY0" fmla="*/ 0 h 1608499"/>
                      <a:gd name="connsiteX1" fmla="*/ 9053 w 30178"/>
                      <a:gd name="connsiteY1" fmla="*/ 93552 h 1608499"/>
                      <a:gd name="connsiteX2" fmla="*/ 6035 w 30178"/>
                      <a:gd name="connsiteY2" fmla="*/ 108641 h 1608499"/>
                      <a:gd name="connsiteX3" fmla="*/ 3018 w 30178"/>
                      <a:gd name="connsiteY3" fmla="*/ 165980 h 1608499"/>
                      <a:gd name="connsiteX4" fmla="*/ 6035 w 30178"/>
                      <a:gd name="connsiteY4" fmla="*/ 280657 h 1608499"/>
                      <a:gd name="connsiteX5" fmla="*/ 9053 w 30178"/>
                      <a:gd name="connsiteY5" fmla="*/ 292728 h 1608499"/>
                      <a:gd name="connsiteX6" fmla="*/ 6035 w 30178"/>
                      <a:gd name="connsiteY6" fmla="*/ 386281 h 1608499"/>
                      <a:gd name="connsiteX7" fmla="*/ 0 w 30178"/>
                      <a:gd name="connsiteY7" fmla="*/ 685045 h 1608499"/>
                      <a:gd name="connsiteX8" fmla="*/ 3018 w 30178"/>
                      <a:gd name="connsiteY8" fmla="*/ 1013988 h 1608499"/>
                      <a:gd name="connsiteX9" fmla="*/ 9053 w 30178"/>
                      <a:gd name="connsiteY9" fmla="*/ 1071326 h 1608499"/>
                      <a:gd name="connsiteX10" fmla="*/ 6035 w 30178"/>
                      <a:gd name="connsiteY10" fmla="*/ 1122629 h 1608499"/>
                      <a:gd name="connsiteX11" fmla="*/ 3018 w 30178"/>
                      <a:gd name="connsiteY11" fmla="*/ 1155825 h 1608499"/>
                      <a:gd name="connsiteX12" fmla="*/ 6035 w 30178"/>
                      <a:gd name="connsiteY12" fmla="*/ 1264467 h 1608499"/>
                      <a:gd name="connsiteX13" fmla="*/ 12071 w 30178"/>
                      <a:gd name="connsiteY13" fmla="*/ 1297663 h 1608499"/>
                      <a:gd name="connsiteX14" fmla="*/ 15089 w 30178"/>
                      <a:gd name="connsiteY14" fmla="*/ 1321805 h 1608499"/>
                      <a:gd name="connsiteX15" fmla="*/ 18107 w 30178"/>
                      <a:gd name="connsiteY15" fmla="*/ 1551160 h 1608499"/>
                      <a:gd name="connsiteX16" fmla="*/ 21124 w 30178"/>
                      <a:gd name="connsiteY16" fmla="*/ 1560213 h 1608499"/>
                      <a:gd name="connsiteX17" fmla="*/ 24142 w 30178"/>
                      <a:gd name="connsiteY17" fmla="*/ 1575303 h 1608499"/>
                      <a:gd name="connsiteX18" fmla="*/ 30178 w 30178"/>
                      <a:gd name="connsiteY18" fmla="*/ 1608499 h 160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78" h="1608499">
                        <a:moveTo>
                          <a:pt x="12071" y="0"/>
                        </a:moveTo>
                        <a:cubicBezTo>
                          <a:pt x="11065" y="31184"/>
                          <a:pt x="10784" y="62400"/>
                          <a:pt x="9053" y="93552"/>
                        </a:cubicBezTo>
                        <a:cubicBezTo>
                          <a:pt x="8768" y="98673"/>
                          <a:pt x="6461" y="103529"/>
                          <a:pt x="6035" y="108641"/>
                        </a:cubicBezTo>
                        <a:cubicBezTo>
                          <a:pt x="4446" y="127714"/>
                          <a:pt x="4024" y="146867"/>
                          <a:pt x="3018" y="165980"/>
                        </a:cubicBezTo>
                        <a:cubicBezTo>
                          <a:pt x="4024" y="204206"/>
                          <a:pt x="4216" y="242461"/>
                          <a:pt x="6035" y="280657"/>
                        </a:cubicBezTo>
                        <a:cubicBezTo>
                          <a:pt x="6232" y="284800"/>
                          <a:pt x="9053" y="288580"/>
                          <a:pt x="9053" y="292728"/>
                        </a:cubicBezTo>
                        <a:cubicBezTo>
                          <a:pt x="9053" y="323929"/>
                          <a:pt x="6755" y="355089"/>
                          <a:pt x="6035" y="386281"/>
                        </a:cubicBezTo>
                        <a:cubicBezTo>
                          <a:pt x="3737" y="485863"/>
                          <a:pt x="0" y="685045"/>
                          <a:pt x="0" y="685045"/>
                        </a:cubicBezTo>
                        <a:cubicBezTo>
                          <a:pt x="1006" y="794693"/>
                          <a:pt x="1176" y="904351"/>
                          <a:pt x="3018" y="1013988"/>
                        </a:cubicBezTo>
                        <a:cubicBezTo>
                          <a:pt x="3096" y="1018625"/>
                          <a:pt x="8383" y="1065298"/>
                          <a:pt x="9053" y="1071326"/>
                        </a:cubicBezTo>
                        <a:cubicBezTo>
                          <a:pt x="8047" y="1088427"/>
                          <a:pt x="7255" y="1105542"/>
                          <a:pt x="6035" y="1122629"/>
                        </a:cubicBezTo>
                        <a:cubicBezTo>
                          <a:pt x="5243" y="1133712"/>
                          <a:pt x="3018" y="1144714"/>
                          <a:pt x="3018" y="1155825"/>
                        </a:cubicBezTo>
                        <a:cubicBezTo>
                          <a:pt x="3018" y="1192053"/>
                          <a:pt x="4312" y="1228280"/>
                          <a:pt x="6035" y="1264467"/>
                        </a:cubicBezTo>
                        <a:cubicBezTo>
                          <a:pt x="6422" y="1272601"/>
                          <a:pt x="10765" y="1289175"/>
                          <a:pt x="12071" y="1297663"/>
                        </a:cubicBezTo>
                        <a:cubicBezTo>
                          <a:pt x="13304" y="1305679"/>
                          <a:pt x="14083" y="1313758"/>
                          <a:pt x="15089" y="1321805"/>
                        </a:cubicBezTo>
                        <a:cubicBezTo>
                          <a:pt x="16095" y="1398257"/>
                          <a:pt x="16172" y="1474726"/>
                          <a:pt x="18107" y="1551160"/>
                        </a:cubicBezTo>
                        <a:cubicBezTo>
                          <a:pt x="18187" y="1554340"/>
                          <a:pt x="20353" y="1557127"/>
                          <a:pt x="21124" y="1560213"/>
                        </a:cubicBezTo>
                        <a:cubicBezTo>
                          <a:pt x="22368" y="1565189"/>
                          <a:pt x="23417" y="1570225"/>
                          <a:pt x="24142" y="1575303"/>
                        </a:cubicBezTo>
                        <a:cubicBezTo>
                          <a:pt x="28715" y="1607312"/>
                          <a:pt x="22764" y="1593670"/>
                          <a:pt x="30178" y="160849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0" name="フリーフォーム 339"/>
                  <p:cNvSpPr/>
                  <p:nvPr/>
                </p:nvSpPr>
                <p:spPr>
                  <a:xfrm>
                    <a:off x="5622793" y="2044452"/>
                    <a:ext cx="22437" cy="1056238"/>
                  </a:xfrm>
                  <a:custGeom>
                    <a:avLst/>
                    <a:gdLst>
                      <a:gd name="connsiteX0" fmla="*/ 12071 w 22437"/>
                      <a:gd name="connsiteY0" fmla="*/ 0 h 1056238"/>
                      <a:gd name="connsiteX1" fmla="*/ 9053 w 22437"/>
                      <a:gd name="connsiteY1" fmla="*/ 42250 h 1056238"/>
                      <a:gd name="connsiteX2" fmla="*/ 3018 w 22437"/>
                      <a:gd name="connsiteY2" fmla="*/ 69410 h 1056238"/>
                      <a:gd name="connsiteX3" fmla="*/ 0 w 22437"/>
                      <a:gd name="connsiteY3" fmla="*/ 87517 h 1056238"/>
                      <a:gd name="connsiteX4" fmla="*/ 3018 w 22437"/>
                      <a:gd name="connsiteY4" fmla="*/ 262551 h 1056238"/>
                      <a:gd name="connsiteX5" fmla="*/ 6035 w 22437"/>
                      <a:gd name="connsiteY5" fmla="*/ 274622 h 1056238"/>
                      <a:gd name="connsiteX6" fmla="*/ 9053 w 22437"/>
                      <a:gd name="connsiteY6" fmla="*/ 295747 h 1056238"/>
                      <a:gd name="connsiteX7" fmla="*/ 12071 w 22437"/>
                      <a:gd name="connsiteY7" fmla="*/ 341014 h 1056238"/>
                      <a:gd name="connsiteX8" fmla="*/ 18107 w 22437"/>
                      <a:gd name="connsiteY8" fmla="*/ 446638 h 1056238"/>
                      <a:gd name="connsiteX9" fmla="*/ 21124 w 22437"/>
                      <a:gd name="connsiteY9" fmla="*/ 573387 h 1056238"/>
                      <a:gd name="connsiteX10" fmla="*/ 15089 w 22437"/>
                      <a:gd name="connsiteY10" fmla="*/ 724278 h 1056238"/>
                      <a:gd name="connsiteX11" fmla="*/ 12071 w 22437"/>
                      <a:gd name="connsiteY11" fmla="*/ 823866 h 1056238"/>
                      <a:gd name="connsiteX12" fmla="*/ 9053 w 22437"/>
                      <a:gd name="connsiteY12" fmla="*/ 938543 h 1056238"/>
                      <a:gd name="connsiteX13" fmla="*/ 3018 w 22437"/>
                      <a:gd name="connsiteY13" fmla="*/ 1056238 h 10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37" h="1056238">
                        <a:moveTo>
                          <a:pt x="12071" y="0"/>
                        </a:moveTo>
                        <a:cubicBezTo>
                          <a:pt x="11065" y="14083"/>
                          <a:pt x="10458" y="28201"/>
                          <a:pt x="9053" y="42250"/>
                        </a:cubicBezTo>
                        <a:cubicBezTo>
                          <a:pt x="5490" y="77880"/>
                          <a:pt x="7981" y="47074"/>
                          <a:pt x="3018" y="69410"/>
                        </a:cubicBezTo>
                        <a:cubicBezTo>
                          <a:pt x="1691" y="75383"/>
                          <a:pt x="1006" y="81481"/>
                          <a:pt x="0" y="87517"/>
                        </a:cubicBezTo>
                        <a:cubicBezTo>
                          <a:pt x="1006" y="145862"/>
                          <a:pt x="1137" y="204228"/>
                          <a:pt x="3018" y="262551"/>
                        </a:cubicBezTo>
                        <a:cubicBezTo>
                          <a:pt x="3152" y="266696"/>
                          <a:pt x="5293" y="270541"/>
                          <a:pt x="6035" y="274622"/>
                        </a:cubicBezTo>
                        <a:cubicBezTo>
                          <a:pt x="7307" y="281620"/>
                          <a:pt x="8047" y="288705"/>
                          <a:pt x="9053" y="295747"/>
                        </a:cubicBezTo>
                        <a:cubicBezTo>
                          <a:pt x="10059" y="310836"/>
                          <a:pt x="11384" y="325907"/>
                          <a:pt x="12071" y="341014"/>
                        </a:cubicBezTo>
                        <a:cubicBezTo>
                          <a:pt x="16713" y="443122"/>
                          <a:pt x="9994" y="397962"/>
                          <a:pt x="18107" y="446638"/>
                        </a:cubicBezTo>
                        <a:cubicBezTo>
                          <a:pt x="19113" y="488888"/>
                          <a:pt x="21124" y="531125"/>
                          <a:pt x="21124" y="573387"/>
                        </a:cubicBezTo>
                        <a:cubicBezTo>
                          <a:pt x="21124" y="698663"/>
                          <a:pt x="26633" y="666563"/>
                          <a:pt x="15089" y="724278"/>
                        </a:cubicBezTo>
                        <a:cubicBezTo>
                          <a:pt x="14083" y="757474"/>
                          <a:pt x="13006" y="790668"/>
                          <a:pt x="12071" y="823866"/>
                        </a:cubicBezTo>
                        <a:cubicBezTo>
                          <a:pt x="10994" y="862090"/>
                          <a:pt x="11063" y="900357"/>
                          <a:pt x="9053" y="938543"/>
                        </a:cubicBezTo>
                        <a:cubicBezTo>
                          <a:pt x="912" y="1093228"/>
                          <a:pt x="3018" y="895704"/>
                          <a:pt x="3018" y="1056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1" name="フリーフォーム 340"/>
                  <p:cNvSpPr/>
                  <p:nvPr/>
                </p:nvSpPr>
                <p:spPr>
                  <a:xfrm>
                    <a:off x="5873272" y="2337181"/>
                    <a:ext cx="48285" cy="39232"/>
                  </a:xfrm>
                  <a:custGeom>
                    <a:avLst/>
                    <a:gdLst>
                      <a:gd name="connsiteX0" fmla="*/ 0 w 48285"/>
                      <a:gd name="connsiteY0" fmla="*/ 0 h 39232"/>
                      <a:gd name="connsiteX1" fmla="*/ 33196 w 48285"/>
                      <a:gd name="connsiteY1" fmla="*/ 24143 h 39232"/>
                      <a:gd name="connsiteX2" fmla="*/ 42249 w 48285"/>
                      <a:gd name="connsiteY2" fmla="*/ 30178 h 39232"/>
                      <a:gd name="connsiteX3" fmla="*/ 48285 w 48285"/>
                      <a:gd name="connsiteY3" fmla="*/ 39232 h 39232"/>
                    </a:gdLst>
                    <a:ahLst/>
                    <a:cxnLst>
                      <a:cxn ang="0">
                        <a:pos x="connsiteX0" y="connsiteY0"/>
                      </a:cxn>
                      <a:cxn ang="0">
                        <a:pos x="connsiteX1" y="connsiteY1"/>
                      </a:cxn>
                      <a:cxn ang="0">
                        <a:pos x="connsiteX2" y="connsiteY2"/>
                      </a:cxn>
                      <a:cxn ang="0">
                        <a:pos x="connsiteX3" y="connsiteY3"/>
                      </a:cxn>
                    </a:cxnLst>
                    <a:rect l="l" t="t" r="r" b="b"/>
                    <a:pathLst>
                      <a:path w="48285" h="39232">
                        <a:moveTo>
                          <a:pt x="0" y="0"/>
                        </a:moveTo>
                        <a:cubicBezTo>
                          <a:pt x="20750" y="16599"/>
                          <a:pt x="9734" y="8501"/>
                          <a:pt x="33196" y="24143"/>
                        </a:cubicBezTo>
                        <a:lnTo>
                          <a:pt x="42249" y="30178"/>
                        </a:lnTo>
                        <a:lnTo>
                          <a:pt x="48285" y="39232"/>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2" name="フリーフォーム 341"/>
                  <p:cNvSpPr/>
                  <p:nvPr/>
                </p:nvSpPr>
                <p:spPr>
                  <a:xfrm>
                    <a:off x="5876290" y="2406591"/>
                    <a:ext cx="48285" cy="36214"/>
                  </a:xfrm>
                  <a:custGeom>
                    <a:avLst/>
                    <a:gdLst>
                      <a:gd name="connsiteX0" fmla="*/ 0 w 48285"/>
                      <a:gd name="connsiteY0" fmla="*/ 0 h 36214"/>
                      <a:gd name="connsiteX1" fmla="*/ 15089 w 48285"/>
                      <a:gd name="connsiteY1" fmla="*/ 6036 h 36214"/>
                      <a:gd name="connsiteX2" fmla="*/ 33196 w 48285"/>
                      <a:gd name="connsiteY2" fmla="*/ 18107 h 36214"/>
                      <a:gd name="connsiteX3" fmla="*/ 39231 w 48285"/>
                      <a:gd name="connsiteY3" fmla="*/ 27160 h 36214"/>
                      <a:gd name="connsiteX4" fmla="*/ 48285 w 48285"/>
                      <a:gd name="connsiteY4" fmla="*/ 36214 h 3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85" h="36214">
                        <a:moveTo>
                          <a:pt x="0" y="0"/>
                        </a:moveTo>
                        <a:cubicBezTo>
                          <a:pt x="5030" y="2012"/>
                          <a:pt x="10333" y="3442"/>
                          <a:pt x="15089" y="6036"/>
                        </a:cubicBezTo>
                        <a:cubicBezTo>
                          <a:pt x="21457" y="9510"/>
                          <a:pt x="33196" y="18107"/>
                          <a:pt x="33196" y="18107"/>
                        </a:cubicBezTo>
                        <a:cubicBezTo>
                          <a:pt x="35208" y="21125"/>
                          <a:pt x="36909" y="24374"/>
                          <a:pt x="39231" y="27160"/>
                        </a:cubicBezTo>
                        <a:cubicBezTo>
                          <a:pt x="41963" y="30439"/>
                          <a:pt x="48285" y="36214"/>
                          <a:pt x="48285" y="3621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3" name="フリーフォーム 342"/>
                  <p:cNvSpPr/>
                  <p:nvPr/>
                </p:nvSpPr>
                <p:spPr>
                  <a:xfrm>
                    <a:off x="5876155" y="2457857"/>
                    <a:ext cx="24277" cy="9091"/>
                  </a:xfrm>
                  <a:custGeom>
                    <a:avLst/>
                    <a:gdLst>
                      <a:gd name="connsiteX0" fmla="*/ 135 w 24277"/>
                      <a:gd name="connsiteY0" fmla="*/ 37 h 9091"/>
                      <a:gd name="connsiteX1" fmla="*/ 15224 w 24277"/>
                      <a:gd name="connsiteY1" fmla="*/ 6073 h 9091"/>
                      <a:gd name="connsiteX2" fmla="*/ 24277 w 24277"/>
                      <a:gd name="connsiteY2" fmla="*/ 9091 h 9091"/>
                      <a:gd name="connsiteX3" fmla="*/ 135 w 24277"/>
                      <a:gd name="connsiteY3" fmla="*/ 37 h 9091"/>
                    </a:gdLst>
                    <a:ahLst/>
                    <a:cxnLst>
                      <a:cxn ang="0">
                        <a:pos x="connsiteX0" y="connsiteY0"/>
                      </a:cxn>
                      <a:cxn ang="0">
                        <a:pos x="connsiteX1" y="connsiteY1"/>
                      </a:cxn>
                      <a:cxn ang="0">
                        <a:pos x="connsiteX2" y="connsiteY2"/>
                      </a:cxn>
                      <a:cxn ang="0">
                        <a:pos x="connsiteX3" y="connsiteY3"/>
                      </a:cxn>
                    </a:cxnLst>
                    <a:rect l="l" t="t" r="r" b="b"/>
                    <a:pathLst>
                      <a:path w="24277" h="9091">
                        <a:moveTo>
                          <a:pt x="135" y="37"/>
                        </a:moveTo>
                        <a:cubicBezTo>
                          <a:pt x="-1374" y="-466"/>
                          <a:pt x="10152" y="4171"/>
                          <a:pt x="15224" y="6073"/>
                        </a:cubicBezTo>
                        <a:cubicBezTo>
                          <a:pt x="18202" y="7190"/>
                          <a:pt x="21630" y="7327"/>
                          <a:pt x="24277" y="9091"/>
                        </a:cubicBezTo>
                        <a:cubicBezTo>
                          <a:pt x="24280" y="9093"/>
                          <a:pt x="1644" y="540"/>
                          <a:pt x="135" y="3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4" name="フリーフォーム 343"/>
                  <p:cNvSpPr/>
                  <p:nvPr/>
                </p:nvSpPr>
                <p:spPr>
                  <a:xfrm>
                    <a:off x="5870254" y="2482037"/>
                    <a:ext cx="39232" cy="9053"/>
                  </a:xfrm>
                  <a:custGeom>
                    <a:avLst/>
                    <a:gdLst>
                      <a:gd name="connsiteX0" fmla="*/ 0 w 39232"/>
                      <a:gd name="connsiteY0" fmla="*/ 0 h 9053"/>
                      <a:gd name="connsiteX1" fmla="*/ 39232 w 39232"/>
                      <a:gd name="connsiteY1" fmla="*/ 9053 h 9053"/>
                      <a:gd name="connsiteX2" fmla="*/ 0 w 39232"/>
                      <a:gd name="connsiteY2" fmla="*/ 0 h 9053"/>
                    </a:gdLst>
                    <a:ahLst/>
                    <a:cxnLst>
                      <a:cxn ang="0">
                        <a:pos x="connsiteX0" y="connsiteY0"/>
                      </a:cxn>
                      <a:cxn ang="0">
                        <a:pos x="connsiteX1" y="connsiteY1"/>
                      </a:cxn>
                      <a:cxn ang="0">
                        <a:pos x="connsiteX2" y="connsiteY2"/>
                      </a:cxn>
                    </a:cxnLst>
                    <a:rect l="l" t="t" r="r" b="b"/>
                    <a:pathLst>
                      <a:path w="39232" h="9053">
                        <a:moveTo>
                          <a:pt x="0" y="0"/>
                        </a:moveTo>
                        <a:cubicBezTo>
                          <a:pt x="5811" y="830"/>
                          <a:pt x="33707" y="3528"/>
                          <a:pt x="39232" y="9053"/>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5" name="フリーフォーム 344"/>
                  <p:cNvSpPr/>
                  <p:nvPr/>
                </p:nvSpPr>
                <p:spPr>
                  <a:xfrm>
                    <a:off x="5879308" y="2521268"/>
                    <a:ext cx="30215" cy="6078"/>
                  </a:xfrm>
                  <a:custGeom>
                    <a:avLst/>
                    <a:gdLst>
                      <a:gd name="connsiteX0" fmla="*/ 0 w 30215"/>
                      <a:gd name="connsiteY0" fmla="*/ 0 h 6078"/>
                      <a:gd name="connsiteX1" fmla="*/ 30178 w 30215"/>
                      <a:gd name="connsiteY1" fmla="*/ 6036 h 6078"/>
                      <a:gd name="connsiteX2" fmla="*/ 0 w 30215"/>
                      <a:gd name="connsiteY2" fmla="*/ 0 h 6078"/>
                    </a:gdLst>
                    <a:ahLst/>
                    <a:cxnLst>
                      <a:cxn ang="0">
                        <a:pos x="connsiteX0" y="connsiteY0"/>
                      </a:cxn>
                      <a:cxn ang="0">
                        <a:pos x="connsiteX1" y="connsiteY1"/>
                      </a:cxn>
                      <a:cxn ang="0">
                        <a:pos x="connsiteX2" y="connsiteY2"/>
                      </a:cxn>
                    </a:cxnLst>
                    <a:rect l="l" t="t" r="r" b="b"/>
                    <a:pathLst>
                      <a:path w="30215" h="6078">
                        <a:moveTo>
                          <a:pt x="0" y="0"/>
                        </a:moveTo>
                        <a:cubicBezTo>
                          <a:pt x="0" y="0"/>
                          <a:pt x="21751" y="1822"/>
                          <a:pt x="30178" y="6036"/>
                        </a:cubicBezTo>
                        <a:cubicBezTo>
                          <a:pt x="31451"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6" name="フリーフォーム 345"/>
                  <p:cNvSpPr/>
                  <p:nvPr/>
                </p:nvSpPr>
                <p:spPr>
                  <a:xfrm>
                    <a:off x="5873272" y="2554464"/>
                    <a:ext cx="15922" cy="3018"/>
                  </a:xfrm>
                  <a:custGeom>
                    <a:avLst/>
                    <a:gdLst>
                      <a:gd name="connsiteX0" fmla="*/ 0 w 15922"/>
                      <a:gd name="connsiteY0" fmla="*/ 3018 h 3018"/>
                      <a:gd name="connsiteX1" fmla="*/ 15089 w 15922"/>
                      <a:gd name="connsiteY1" fmla="*/ 0 h 3018"/>
                      <a:gd name="connsiteX2" fmla="*/ 0 w 15922"/>
                      <a:gd name="connsiteY2" fmla="*/ 3018 h 3018"/>
                    </a:gdLst>
                    <a:ahLst/>
                    <a:cxnLst>
                      <a:cxn ang="0">
                        <a:pos x="connsiteX0" y="connsiteY0"/>
                      </a:cxn>
                      <a:cxn ang="0">
                        <a:pos x="connsiteX1" y="connsiteY1"/>
                      </a:cxn>
                      <a:cxn ang="0">
                        <a:pos x="connsiteX2" y="connsiteY2"/>
                      </a:cxn>
                    </a:cxnLst>
                    <a:rect l="l" t="t" r="r" b="b"/>
                    <a:pathLst>
                      <a:path w="15922" h="3018">
                        <a:moveTo>
                          <a:pt x="0" y="3018"/>
                        </a:moveTo>
                        <a:cubicBezTo>
                          <a:pt x="0" y="3018"/>
                          <a:pt x="9960" y="0"/>
                          <a:pt x="15089" y="0"/>
                        </a:cubicBezTo>
                        <a:cubicBezTo>
                          <a:pt x="20218" y="0"/>
                          <a:pt x="0" y="3018"/>
                          <a:pt x="0" y="301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7" name="フリーフォーム 346"/>
                  <p:cNvSpPr/>
                  <p:nvPr/>
                </p:nvSpPr>
                <p:spPr>
                  <a:xfrm>
                    <a:off x="5876290" y="2578607"/>
                    <a:ext cx="27160" cy="0"/>
                  </a:xfrm>
                  <a:custGeom>
                    <a:avLst/>
                    <a:gdLst>
                      <a:gd name="connsiteX0" fmla="*/ 0 w 27160"/>
                      <a:gd name="connsiteY0" fmla="*/ 0 h 0"/>
                      <a:gd name="connsiteX1" fmla="*/ 27160 w 27160"/>
                      <a:gd name="connsiteY1" fmla="*/ 0 h 0"/>
                    </a:gdLst>
                    <a:ahLst/>
                    <a:cxnLst>
                      <a:cxn ang="0">
                        <a:pos x="connsiteX0" y="connsiteY0"/>
                      </a:cxn>
                      <a:cxn ang="0">
                        <a:pos x="connsiteX1" y="connsiteY1"/>
                      </a:cxn>
                    </a:cxnLst>
                    <a:rect l="l" t="t" r="r" b="b"/>
                    <a:pathLst>
                      <a:path w="27160">
                        <a:moveTo>
                          <a:pt x="0" y="0"/>
                        </a:moveTo>
                        <a:lnTo>
                          <a:pt x="2716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8" name="フリーフォーム 347"/>
                  <p:cNvSpPr/>
                  <p:nvPr/>
                </p:nvSpPr>
                <p:spPr>
                  <a:xfrm>
                    <a:off x="5867236" y="2623874"/>
                    <a:ext cx="33196" cy="9054"/>
                  </a:xfrm>
                  <a:custGeom>
                    <a:avLst/>
                    <a:gdLst>
                      <a:gd name="connsiteX0" fmla="*/ 0 w 33196"/>
                      <a:gd name="connsiteY0" fmla="*/ 0 h 9054"/>
                      <a:gd name="connsiteX1" fmla="*/ 33196 w 33196"/>
                      <a:gd name="connsiteY1" fmla="*/ 9054 h 9054"/>
                      <a:gd name="connsiteX2" fmla="*/ 0 w 33196"/>
                      <a:gd name="connsiteY2" fmla="*/ 0 h 9054"/>
                    </a:gdLst>
                    <a:ahLst/>
                    <a:cxnLst>
                      <a:cxn ang="0">
                        <a:pos x="connsiteX0" y="connsiteY0"/>
                      </a:cxn>
                      <a:cxn ang="0">
                        <a:pos x="connsiteX1" y="connsiteY1"/>
                      </a:cxn>
                      <a:cxn ang="0">
                        <a:pos x="connsiteX2" y="connsiteY2"/>
                      </a:cxn>
                    </a:cxnLst>
                    <a:rect l="l" t="t" r="r" b="b"/>
                    <a:pathLst>
                      <a:path w="33196" h="9054">
                        <a:moveTo>
                          <a:pt x="0" y="0"/>
                        </a:moveTo>
                        <a:cubicBezTo>
                          <a:pt x="5893" y="1179"/>
                          <a:pt x="29367" y="5225"/>
                          <a:pt x="33196" y="9054"/>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49" name="フリーフォーム 348"/>
                  <p:cNvSpPr/>
                  <p:nvPr/>
                </p:nvSpPr>
                <p:spPr>
                  <a:xfrm>
                    <a:off x="5864218" y="2669142"/>
                    <a:ext cx="24393" cy="3078"/>
                  </a:xfrm>
                  <a:custGeom>
                    <a:avLst/>
                    <a:gdLst>
                      <a:gd name="connsiteX0" fmla="*/ 0 w 24393"/>
                      <a:gd name="connsiteY0" fmla="*/ 0 h 3078"/>
                      <a:gd name="connsiteX1" fmla="*/ 24143 w 24393"/>
                      <a:gd name="connsiteY1" fmla="*/ 3017 h 3078"/>
                      <a:gd name="connsiteX2" fmla="*/ 0 w 24393"/>
                      <a:gd name="connsiteY2" fmla="*/ 0 h 3078"/>
                    </a:gdLst>
                    <a:ahLst/>
                    <a:cxnLst>
                      <a:cxn ang="0">
                        <a:pos x="connsiteX0" y="connsiteY0"/>
                      </a:cxn>
                      <a:cxn ang="0">
                        <a:pos x="connsiteX1" y="connsiteY1"/>
                      </a:cxn>
                      <a:cxn ang="0">
                        <a:pos x="connsiteX2" y="connsiteY2"/>
                      </a:cxn>
                    </a:cxnLst>
                    <a:rect l="l" t="t" r="r" b="b"/>
                    <a:pathLst>
                      <a:path w="24393" h="3078">
                        <a:moveTo>
                          <a:pt x="0" y="0"/>
                        </a:moveTo>
                        <a:cubicBezTo>
                          <a:pt x="0" y="0"/>
                          <a:pt x="16164" y="1566"/>
                          <a:pt x="24143" y="3017"/>
                        </a:cubicBezTo>
                        <a:cubicBezTo>
                          <a:pt x="27273" y="3586"/>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0" name="フリーフォーム 349"/>
                  <p:cNvSpPr/>
                  <p:nvPr/>
                </p:nvSpPr>
                <p:spPr>
                  <a:xfrm>
                    <a:off x="5855165" y="2708373"/>
                    <a:ext cx="27377" cy="6112"/>
                  </a:xfrm>
                  <a:custGeom>
                    <a:avLst/>
                    <a:gdLst>
                      <a:gd name="connsiteX0" fmla="*/ 0 w 27377"/>
                      <a:gd name="connsiteY0" fmla="*/ 0 h 6112"/>
                      <a:gd name="connsiteX1" fmla="*/ 27160 w 27377"/>
                      <a:gd name="connsiteY1" fmla="*/ 6036 h 6112"/>
                      <a:gd name="connsiteX2" fmla="*/ 0 w 27377"/>
                      <a:gd name="connsiteY2" fmla="*/ 0 h 6112"/>
                    </a:gdLst>
                    <a:ahLst/>
                    <a:cxnLst>
                      <a:cxn ang="0">
                        <a:pos x="connsiteX0" y="connsiteY0"/>
                      </a:cxn>
                      <a:cxn ang="0">
                        <a:pos x="connsiteX1" y="connsiteY1"/>
                      </a:cxn>
                      <a:cxn ang="0">
                        <a:pos x="connsiteX2" y="connsiteY2"/>
                      </a:cxn>
                    </a:cxnLst>
                    <a:rect l="l" t="t" r="r" b="b"/>
                    <a:pathLst>
                      <a:path w="27377" h="6112">
                        <a:moveTo>
                          <a:pt x="0" y="0"/>
                        </a:moveTo>
                        <a:cubicBezTo>
                          <a:pt x="0" y="0"/>
                          <a:pt x="17214" y="3194"/>
                          <a:pt x="27160" y="6036"/>
                        </a:cubicBezTo>
                        <a:cubicBezTo>
                          <a:pt x="30219" y="6910"/>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1" name="フリーフォーム 350"/>
                  <p:cNvSpPr/>
                  <p:nvPr/>
                </p:nvSpPr>
                <p:spPr>
                  <a:xfrm>
                    <a:off x="5849129" y="2738551"/>
                    <a:ext cx="19132" cy="4111"/>
                  </a:xfrm>
                  <a:custGeom>
                    <a:avLst/>
                    <a:gdLst>
                      <a:gd name="connsiteX0" fmla="*/ 0 w 19132"/>
                      <a:gd name="connsiteY0" fmla="*/ 0 h 4111"/>
                      <a:gd name="connsiteX1" fmla="*/ 15089 w 19132"/>
                      <a:gd name="connsiteY1" fmla="*/ 3018 h 4111"/>
                      <a:gd name="connsiteX2" fmla="*/ 0 w 19132"/>
                      <a:gd name="connsiteY2" fmla="*/ 0 h 4111"/>
                    </a:gdLst>
                    <a:ahLst/>
                    <a:cxnLst>
                      <a:cxn ang="0">
                        <a:pos x="connsiteX0" y="connsiteY0"/>
                      </a:cxn>
                      <a:cxn ang="0">
                        <a:pos x="connsiteX1" y="connsiteY1"/>
                      </a:cxn>
                      <a:cxn ang="0">
                        <a:pos x="connsiteX2" y="connsiteY2"/>
                      </a:cxn>
                    </a:cxnLst>
                    <a:rect l="l" t="t" r="r" b="b"/>
                    <a:pathLst>
                      <a:path w="19132" h="4111">
                        <a:moveTo>
                          <a:pt x="0" y="0"/>
                        </a:moveTo>
                        <a:cubicBezTo>
                          <a:pt x="0" y="0"/>
                          <a:pt x="10113" y="1774"/>
                          <a:pt x="15089" y="3018"/>
                        </a:cubicBezTo>
                        <a:cubicBezTo>
                          <a:pt x="29705"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2" name="フリーフォーム 351"/>
                  <p:cNvSpPr/>
                  <p:nvPr/>
                </p:nvSpPr>
                <p:spPr>
                  <a:xfrm>
                    <a:off x="5879308" y="2376413"/>
                    <a:ext cx="45267" cy="30178"/>
                  </a:xfrm>
                  <a:custGeom>
                    <a:avLst/>
                    <a:gdLst>
                      <a:gd name="connsiteX0" fmla="*/ 0 w 45267"/>
                      <a:gd name="connsiteY0" fmla="*/ 0 h 30178"/>
                      <a:gd name="connsiteX1" fmla="*/ 15089 w 45267"/>
                      <a:gd name="connsiteY1" fmla="*/ 9053 h 30178"/>
                      <a:gd name="connsiteX2" fmla="*/ 24142 w 45267"/>
                      <a:gd name="connsiteY2" fmla="*/ 18107 h 30178"/>
                      <a:gd name="connsiteX3" fmla="*/ 33196 w 45267"/>
                      <a:gd name="connsiteY3" fmla="*/ 21125 h 30178"/>
                      <a:gd name="connsiteX4" fmla="*/ 45267 w 45267"/>
                      <a:gd name="connsiteY4" fmla="*/ 30178 h 3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7" h="30178">
                        <a:moveTo>
                          <a:pt x="0" y="0"/>
                        </a:moveTo>
                        <a:cubicBezTo>
                          <a:pt x="5030" y="3018"/>
                          <a:pt x="10397" y="5534"/>
                          <a:pt x="15089" y="9053"/>
                        </a:cubicBezTo>
                        <a:cubicBezTo>
                          <a:pt x="18503" y="11614"/>
                          <a:pt x="20591" y="15740"/>
                          <a:pt x="24142" y="18107"/>
                        </a:cubicBezTo>
                        <a:cubicBezTo>
                          <a:pt x="26789" y="19872"/>
                          <a:pt x="30351" y="19702"/>
                          <a:pt x="33196" y="21125"/>
                        </a:cubicBezTo>
                        <a:cubicBezTo>
                          <a:pt x="40021" y="24537"/>
                          <a:pt x="41023" y="25934"/>
                          <a:pt x="45267" y="301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3" name="フリーフォーム 352"/>
                  <p:cNvSpPr/>
                  <p:nvPr/>
                </p:nvSpPr>
                <p:spPr>
                  <a:xfrm>
                    <a:off x="5843094" y="277174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4" name="フリーフォーム 353"/>
                  <p:cNvSpPr/>
                  <p:nvPr/>
                </p:nvSpPr>
                <p:spPr>
                  <a:xfrm>
                    <a:off x="5668060" y="2711391"/>
                    <a:ext cx="452696" cy="1303699"/>
                  </a:xfrm>
                  <a:custGeom>
                    <a:avLst/>
                    <a:gdLst>
                      <a:gd name="connsiteX0" fmla="*/ 422495 w 452696"/>
                      <a:gd name="connsiteY0" fmla="*/ 0 h 1303699"/>
                      <a:gd name="connsiteX1" fmla="*/ 419477 w 452696"/>
                      <a:gd name="connsiteY1" fmla="*/ 18107 h 1303699"/>
                      <a:gd name="connsiteX2" fmla="*/ 416459 w 452696"/>
                      <a:gd name="connsiteY2" fmla="*/ 27160 h 1303699"/>
                      <a:gd name="connsiteX3" fmla="*/ 413442 w 452696"/>
                      <a:gd name="connsiteY3" fmla="*/ 39232 h 1303699"/>
                      <a:gd name="connsiteX4" fmla="*/ 407406 w 452696"/>
                      <a:gd name="connsiteY4" fmla="*/ 57339 h 1303699"/>
                      <a:gd name="connsiteX5" fmla="*/ 398353 w 452696"/>
                      <a:gd name="connsiteY5" fmla="*/ 84499 h 1303699"/>
                      <a:gd name="connsiteX6" fmla="*/ 389299 w 452696"/>
                      <a:gd name="connsiteY6" fmla="*/ 111659 h 1303699"/>
                      <a:gd name="connsiteX7" fmla="*/ 386281 w 452696"/>
                      <a:gd name="connsiteY7" fmla="*/ 120713 h 1303699"/>
                      <a:gd name="connsiteX8" fmla="*/ 380246 w 452696"/>
                      <a:gd name="connsiteY8" fmla="*/ 129766 h 1303699"/>
                      <a:gd name="connsiteX9" fmla="*/ 374210 w 452696"/>
                      <a:gd name="connsiteY9" fmla="*/ 147873 h 1303699"/>
                      <a:gd name="connsiteX10" fmla="*/ 368174 w 452696"/>
                      <a:gd name="connsiteY10" fmla="*/ 156927 h 1303699"/>
                      <a:gd name="connsiteX11" fmla="*/ 362139 w 452696"/>
                      <a:gd name="connsiteY11" fmla="*/ 175034 h 1303699"/>
                      <a:gd name="connsiteX12" fmla="*/ 359121 w 452696"/>
                      <a:gd name="connsiteY12" fmla="*/ 184087 h 1303699"/>
                      <a:gd name="connsiteX13" fmla="*/ 350067 w 452696"/>
                      <a:gd name="connsiteY13" fmla="*/ 202194 h 1303699"/>
                      <a:gd name="connsiteX14" fmla="*/ 344032 w 452696"/>
                      <a:gd name="connsiteY14" fmla="*/ 211248 h 1303699"/>
                      <a:gd name="connsiteX15" fmla="*/ 341014 w 452696"/>
                      <a:gd name="connsiteY15" fmla="*/ 220301 h 1303699"/>
                      <a:gd name="connsiteX16" fmla="*/ 334978 w 452696"/>
                      <a:gd name="connsiteY16" fmla="*/ 229355 h 1303699"/>
                      <a:gd name="connsiteX17" fmla="*/ 331960 w 452696"/>
                      <a:gd name="connsiteY17" fmla="*/ 238408 h 1303699"/>
                      <a:gd name="connsiteX18" fmla="*/ 319889 w 452696"/>
                      <a:gd name="connsiteY18" fmla="*/ 256515 h 1303699"/>
                      <a:gd name="connsiteX19" fmla="*/ 304800 w 452696"/>
                      <a:gd name="connsiteY19" fmla="*/ 283675 h 1303699"/>
                      <a:gd name="connsiteX20" fmla="*/ 292729 w 452696"/>
                      <a:gd name="connsiteY20" fmla="*/ 301782 h 1303699"/>
                      <a:gd name="connsiteX21" fmla="*/ 277640 w 452696"/>
                      <a:gd name="connsiteY21" fmla="*/ 328943 h 1303699"/>
                      <a:gd name="connsiteX22" fmla="*/ 271604 w 452696"/>
                      <a:gd name="connsiteY22" fmla="*/ 337996 h 1303699"/>
                      <a:gd name="connsiteX23" fmla="*/ 259533 w 452696"/>
                      <a:gd name="connsiteY23" fmla="*/ 353085 h 1303699"/>
                      <a:gd name="connsiteX24" fmla="*/ 256515 w 452696"/>
                      <a:gd name="connsiteY24" fmla="*/ 362139 h 1303699"/>
                      <a:gd name="connsiteX25" fmla="*/ 244444 w 452696"/>
                      <a:gd name="connsiteY25" fmla="*/ 380246 h 1303699"/>
                      <a:gd name="connsiteX26" fmla="*/ 238408 w 452696"/>
                      <a:gd name="connsiteY26" fmla="*/ 389299 h 1303699"/>
                      <a:gd name="connsiteX27" fmla="*/ 229355 w 452696"/>
                      <a:gd name="connsiteY27" fmla="*/ 407406 h 1303699"/>
                      <a:gd name="connsiteX28" fmla="*/ 226337 w 452696"/>
                      <a:gd name="connsiteY28" fmla="*/ 416459 h 1303699"/>
                      <a:gd name="connsiteX29" fmla="*/ 220301 w 452696"/>
                      <a:gd name="connsiteY29" fmla="*/ 425513 h 1303699"/>
                      <a:gd name="connsiteX30" fmla="*/ 217283 w 452696"/>
                      <a:gd name="connsiteY30" fmla="*/ 434566 h 1303699"/>
                      <a:gd name="connsiteX31" fmla="*/ 211248 w 452696"/>
                      <a:gd name="connsiteY31" fmla="*/ 443620 h 1303699"/>
                      <a:gd name="connsiteX32" fmla="*/ 199176 w 452696"/>
                      <a:gd name="connsiteY32" fmla="*/ 470780 h 1303699"/>
                      <a:gd name="connsiteX33" fmla="*/ 193141 w 452696"/>
                      <a:gd name="connsiteY33" fmla="*/ 488887 h 1303699"/>
                      <a:gd name="connsiteX34" fmla="*/ 187105 w 452696"/>
                      <a:gd name="connsiteY34" fmla="*/ 497941 h 1303699"/>
                      <a:gd name="connsiteX35" fmla="*/ 181069 w 452696"/>
                      <a:gd name="connsiteY35" fmla="*/ 516048 h 1303699"/>
                      <a:gd name="connsiteX36" fmla="*/ 175034 w 452696"/>
                      <a:gd name="connsiteY36" fmla="*/ 525101 h 1303699"/>
                      <a:gd name="connsiteX37" fmla="*/ 162962 w 452696"/>
                      <a:gd name="connsiteY37" fmla="*/ 552261 h 1303699"/>
                      <a:gd name="connsiteX38" fmla="*/ 156927 w 452696"/>
                      <a:gd name="connsiteY38" fmla="*/ 570368 h 1303699"/>
                      <a:gd name="connsiteX39" fmla="*/ 138820 w 452696"/>
                      <a:gd name="connsiteY39" fmla="*/ 606582 h 1303699"/>
                      <a:gd name="connsiteX40" fmla="*/ 135802 w 452696"/>
                      <a:gd name="connsiteY40" fmla="*/ 615636 h 1303699"/>
                      <a:gd name="connsiteX41" fmla="*/ 132784 w 452696"/>
                      <a:gd name="connsiteY41" fmla="*/ 624689 h 1303699"/>
                      <a:gd name="connsiteX42" fmla="*/ 129766 w 452696"/>
                      <a:gd name="connsiteY42" fmla="*/ 636760 h 1303699"/>
                      <a:gd name="connsiteX43" fmla="*/ 120713 w 452696"/>
                      <a:gd name="connsiteY43" fmla="*/ 663921 h 1303699"/>
                      <a:gd name="connsiteX44" fmla="*/ 114677 w 452696"/>
                      <a:gd name="connsiteY44" fmla="*/ 682028 h 1303699"/>
                      <a:gd name="connsiteX45" fmla="*/ 111659 w 452696"/>
                      <a:gd name="connsiteY45" fmla="*/ 691081 h 1303699"/>
                      <a:gd name="connsiteX46" fmla="*/ 105624 w 452696"/>
                      <a:gd name="connsiteY46" fmla="*/ 700135 h 1303699"/>
                      <a:gd name="connsiteX47" fmla="*/ 96570 w 452696"/>
                      <a:gd name="connsiteY47" fmla="*/ 718242 h 1303699"/>
                      <a:gd name="connsiteX48" fmla="*/ 90535 w 452696"/>
                      <a:gd name="connsiteY48" fmla="*/ 742384 h 1303699"/>
                      <a:gd name="connsiteX49" fmla="*/ 87517 w 452696"/>
                      <a:gd name="connsiteY49" fmla="*/ 751438 h 1303699"/>
                      <a:gd name="connsiteX50" fmla="*/ 84499 w 452696"/>
                      <a:gd name="connsiteY50" fmla="*/ 769545 h 1303699"/>
                      <a:gd name="connsiteX51" fmla="*/ 78463 w 452696"/>
                      <a:gd name="connsiteY51" fmla="*/ 787652 h 1303699"/>
                      <a:gd name="connsiteX52" fmla="*/ 66392 w 452696"/>
                      <a:gd name="connsiteY52" fmla="*/ 823865 h 1303699"/>
                      <a:gd name="connsiteX53" fmla="*/ 63374 w 452696"/>
                      <a:gd name="connsiteY53" fmla="*/ 832919 h 1303699"/>
                      <a:gd name="connsiteX54" fmla="*/ 60356 w 452696"/>
                      <a:gd name="connsiteY54" fmla="*/ 841972 h 1303699"/>
                      <a:gd name="connsiteX55" fmla="*/ 51303 w 452696"/>
                      <a:gd name="connsiteY55" fmla="*/ 872151 h 1303699"/>
                      <a:gd name="connsiteX56" fmla="*/ 48285 w 452696"/>
                      <a:gd name="connsiteY56" fmla="*/ 881204 h 1303699"/>
                      <a:gd name="connsiteX57" fmla="*/ 42250 w 452696"/>
                      <a:gd name="connsiteY57" fmla="*/ 890258 h 1303699"/>
                      <a:gd name="connsiteX58" fmla="*/ 36214 w 452696"/>
                      <a:gd name="connsiteY58" fmla="*/ 914400 h 1303699"/>
                      <a:gd name="connsiteX59" fmla="*/ 30178 w 452696"/>
                      <a:gd name="connsiteY59" fmla="*/ 947596 h 1303699"/>
                      <a:gd name="connsiteX60" fmla="*/ 27160 w 452696"/>
                      <a:gd name="connsiteY60" fmla="*/ 977774 h 1303699"/>
                      <a:gd name="connsiteX61" fmla="*/ 21125 w 452696"/>
                      <a:gd name="connsiteY61" fmla="*/ 995881 h 1303699"/>
                      <a:gd name="connsiteX62" fmla="*/ 18107 w 452696"/>
                      <a:gd name="connsiteY62" fmla="*/ 1004935 h 1303699"/>
                      <a:gd name="connsiteX63" fmla="*/ 12071 w 452696"/>
                      <a:gd name="connsiteY63" fmla="*/ 1062273 h 1303699"/>
                      <a:gd name="connsiteX64" fmla="*/ 6036 w 452696"/>
                      <a:gd name="connsiteY64" fmla="*/ 1095469 h 1303699"/>
                      <a:gd name="connsiteX65" fmla="*/ 3018 w 452696"/>
                      <a:gd name="connsiteY65" fmla="*/ 1107541 h 1303699"/>
                      <a:gd name="connsiteX66" fmla="*/ 0 w 452696"/>
                      <a:gd name="connsiteY66" fmla="*/ 1125648 h 1303699"/>
                      <a:gd name="connsiteX67" fmla="*/ 3018 w 452696"/>
                      <a:gd name="connsiteY67" fmla="*/ 1228254 h 1303699"/>
                      <a:gd name="connsiteX68" fmla="*/ 6036 w 452696"/>
                      <a:gd name="connsiteY68" fmla="*/ 1237307 h 1303699"/>
                      <a:gd name="connsiteX69" fmla="*/ 12071 w 452696"/>
                      <a:gd name="connsiteY69" fmla="*/ 1267485 h 1303699"/>
                      <a:gd name="connsiteX70" fmla="*/ 15089 w 452696"/>
                      <a:gd name="connsiteY70" fmla="*/ 1303699 h 1303699"/>
                      <a:gd name="connsiteX71" fmla="*/ 21125 w 452696"/>
                      <a:gd name="connsiteY71" fmla="*/ 1270503 h 1303699"/>
                      <a:gd name="connsiteX72" fmla="*/ 27160 w 452696"/>
                      <a:gd name="connsiteY72" fmla="*/ 1246360 h 1303699"/>
                      <a:gd name="connsiteX73" fmla="*/ 33196 w 452696"/>
                      <a:gd name="connsiteY73" fmla="*/ 1228254 h 1303699"/>
                      <a:gd name="connsiteX74" fmla="*/ 36214 w 452696"/>
                      <a:gd name="connsiteY74" fmla="*/ 1216182 h 1303699"/>
                      <a:gd name="connsiteX75" fmla="*/ 42250 w 452696"/>
                      <a:gd name="connsiteY75" fmla="*/ 1198075 h 1303699"/>
                      <a:gd name="connsiteX76" fmla="*/ 48285 w 452696"/>
                      <a:gd name="connsiteY76" fmla="*/ 1179968 h 1303699"/>
                      <a:gd name="connsiteX77" fmla="*/ 51303 w 452696"/>
                      <a:gd name="connsiteY77" fmla="*/ 1170915 h 1303699"/>
                      <a:gd name="connsiteX78" fmla="*/ 57339 w 452696"/>
                      <a:gd name="connsiteY78" fmla="*/ 1146772 h 1303699"/>
                      <a:gd name="connsiteX79" fmla="*/ 63374 w 452696"/>
                      <a:gd name="connsiteY79" fmla="*/ 1104523 h 1303699"/>
                      <a:gd name="connsiteX80" fmla="*/ 75446 w 452696"/>
                      <a:gd name="connsiteY80" fmla="*/ 1044166 h 1303699"/>
                      <a:gd name="connsiteX81" fmla="*/ 84499 w 452696"/>
                      <a:gd name="connsiteY81" fmla="*/ 1017006 h 1303699"/>
                      <a:gd name="connsiteX82" fmla="*/ 87517 w 452696"/>
                      <a:gd name="connsiteY82" fmla="*/ 1007953 h 1303699"/>
                      <a:gd name="connsiteX83" fmla="*/ 117695 w 452696"/>
                      <a:gd name="connsiteY83" fmla="*/ 962685 h 1303699"/>
                      <a:gd name="connsiteX84" fmla="*/ 129766 w 452696"/>
                      <a:gd name="connsiteY84" fmla="*/ 944578 h 1303699"/>
                      <a:gd name="connsiteX85" fmla="*/ 132784 w 452696"/>
                      <a:gd name="connsiteY85" fmla="*/ 935525 h 1303699"/>
                      <a:gd name="connsiteX86" fmla="*/ 141838 w 452696"/>
                      <a:gd name="connsiteY86" fmla="*/ 926471 h 1303699"/>
                      <a:gd name="connsiteX87" fmla="*/ 150891 w 452696"/>
                      <a:gd name="connsiteY87" fmla="*/ 905347 h 1303699"/>
                      <a:gd name="connsiteX88" fmla="*/ 156927 w 452696"/>
                      <a:gd name="connsiteY88" fmla="*/ 887240 h 1303699"/>
                      <a:gd name="connsiteX89" fmla="*/ 162962 w 452696"/>
                      <a:gd name="connsiteY89" fmla="*/ 878186 h 1303699"/>
                      <a:gd name="connsiteX90" fmla="*/ 168998 w 452696"/>
                      <a:gd name="connsiteY90" fmla="*/ 857061 h 1303699"/>
                      <a:gd name="connsiteX91" fmla="*/ 172016 w 452696"/>
                      <a:gd name="connsiteY91" fmla="*/ 848008 h 1303699"/>
                      <a:gd name="connsiteX92" fmla="*/ 175034 w 452696"/>
                      <a:gd name="connsiteY92" fmla="*/ 835937 h 1303699"/>
                      <a:gd name="connsiteX93" fmla="*/ 178052 w 452696"/>
                      <a:gd name="connsiteY93" fmla="*/ 826883 h 1303699"/>
                      <a:gd name="connsiteX94" fmla="*/ 181069 w 452696"/>
                      <a:gd name="connsiteY94" fmla="*/ 814812 h 1303699"/>
                      <a:gd name="connsiteX95" fmla="*/ 187105 w 452696"/>
                      <a:gd name="connsiteY95" fmla="*/ 775580 h 1303699"/>
                      <a:gd name="connsiteX96" fmla="*/ 193141 w 452696"/>
                      <a:gd name="connsiteY96" fmla="*/ 757473 h 1303699"/>
                      <a:gd name="connsiteX97" fmla="*/ 196158 w 452696"/>
                      <a:gd name="connsiteY97" fmla="*/ 748420 h 1303699"/>
                      <a:gd name="connsiteX98" fmla="*/ 211248 w 452696"/>
                      <a:gd name="connsiteY98" fmla="*/ 703153 h 1303699"/>
                      <a:gd name="connsiteX99" fmla="*/ 217283 w 452696"/>
                      <a:gd name="connsiteY99" fmla="*/ 685046 h 1303699"/>
                      <a:gd name="connsiteX100" fmla="*/ 229355 w 452696"/>
                      <a:gd name="connsiteY100" fmla="*/ 666939 h 1303699"/>
                      <a:gd name="connsiteX101" fmla="*/ 235390 w 452696"/>
                      <a:gd name="connsiteY101" fmla="*/ 657885 h 1303699"/>
                      <a:gd name="connsiteX102" fmla="*/ 244444 w 452696"/>
                      <a:gd name="connsiteY102" fmla="*/ 651850 h 1303699"/>
                      <a:gd name="connsiteX103" fmla="*/ 262551 w 452696"/>
                      <a:gd name="connsiteY103" fmla="*/ 633743 h 1303699"/>
                      <a:gd name="connsiteX104" fmla="*/ 271604 w 452696"/>
                      <a:gd name="connsiteY104" fmla="*/ 627707 h 1303699"/>
                      <a:gd name="connsiteX105" fmla="*/ 286693 w 452696"/>
                      <a:gd name="connsiteY105" fmla="*/ 609600 h 1303699"/>
                      <a:gd name="connsiteX106" fmla="*/ 295747 w 452696"/>
                      <a:gd name="connsiteY106" fmla="*/ 603564 h 1303699"/>
                      <a:gd name="connsiteX107" fmla="*/ 307818 w 452696"/>
                      <a:gd name="connsiteY107" fmla="*/ 576404 h 1303699"/>
                      <a:gd name="connsiteX108" fmla="*/ 310836 w 452696"/>
                      <a:gd name="connsiteY108" fmla="*/ 567351 h 1303699"/>
                      <a:gd name="connsiteX109" fmla="*/ 313854 w 452696"/>
                      <a:gd name="connsiteY109" fmla="*/ 555279 h 1303699"/>
                      <a:gd name="connsiteX110" fmla="*/ 316871 w 452696"/>
                      <a:gd name="connsiteY110" fmla="*/ 540190 h 1303699"/>
                      <a:gd name="connsiteX111" fmla="*/ 322907 w 452696"/>
                      <a:gd name="connsiteY111" fmla="*/ 522083 h 1303699"/>
                      <a:gd name="connsiteX112" fmla="*/ 328943 w 452696"/>
                      <a:gd name="connsiteY112" fmla="*/ 497941 h 1303699"/>
                      <a:gd name="connsiteX113" fmla="*/ 331960 w 452696"/>
                      <a:gd name="connsiteY113" fmla="*/ 479834 h 1303699"/>
                      <a:gd name="connsiteX114" fmla="*/ 337996 w 452696"/>
                      <a:gd name="connsiteY114" fmla="*/ 461727 h 1303699"/>
                      <a:gd name="connsiteX115" fmla="*/ 344032 w 452696"/>
                      <a:gd name="connsiteY115" fmla="*/ 443620 h 1303699"/>
                      <a:gd name="connsiteX116" fmla="*/ 350067 w 452696"/>
                      <a:gd name="connsiteY116" fmla="*/ 425513 h 1303699"/>
                      <a:gd name="connsiteX117" fmla="*/ 353085 w 452696"/>
                      <a:gd name="connsiteY117" fmla="*/ 416459 h 1303699"/>
                      <a:gd name="connsiteX118" fmla="*/ 359121 w 452696"/>
                      <a:gd name="connsiteY118" fmla="*/ 407406 h 1303699"/>
                      <a:gd name="connsiteX119" fmla="*/ 371192 w 452696"/>
                      <a:gd name="connsiteY119" fmla="*/ 380246 h 1303699"/>
                      <a:gd name="connsiteX120" fmla="*/ 380246 w 452696"/>
                      <a:gd name="connsiteY120" fmla="*/ 313854 h 1303699"/>
                      <a:gd name="connsiteX121" fmla="*/ 386281 w 452696"/>
                      <a:gd name="connsiteY121" fmla="*/ 295747 h 1303699"/>
                      <a:gd name="connsiteX122" fmla="*/ 389299 w 452696"/>
                      <a:gd name="connsiteY122" fmla="*/ 280658 h 1303699"/>
                      <a:gd name="connsiteX123" fmla="*/ 395335 w 452696"/>
                      <a:gd name="connsiteY123" fmla="*/ 262551 h 1303699"/>
                      <a:gd name="connsiteX124" fmla="*/ 398353 w 452696"/>
                      <a:gd name="connsiteY124" fmla="*/ 241426 h 1303699"/>
                      <a:gd name="connsiteX125" fmla="*/ 404388 w 452696"/>
                      <a:gd name="connsiteY125" fmla="*/ 199176 h 1303699"/>
                      <a:gd name="connsiteX126" fmla="*/ 413442 w 452696"/>
                      <a:gd name="connsiteY126" fmla="*/ 172016 h 1303699"/>
                      <a:gd name="connsiteX127" fmla="*/ 431549 w 452696"/>
                      <a:gd name="connsiteY127" fmla="*/ 117695 h 1303699"/>
                      <a:gd name="connsiteX128" fmla="*/ 440602 w 452696"/>
                      <a:gd name="connsiteY128" fmla="*/ 90535 h 1303699"/>
                      <a:gd name="connsiteX129" fmla="*/ 443620 w 452696"/>
                      <a:gd name="connsiteY129" fmla="*/ 81481 h 1303699"/>
                      <a:gd name="connsiteX130" fmla="*/ 446638 w 452696"/>
                      <a:gd name="connsiteY130" fmla="*/ 66392 h 1303699"/>
                      <a:gd name="connsiteX131" fmla="*/ 449656 w 452696"/>
                      <a:gd name="connsiteY131" fmla="*/ 33196 h 1303699"/>
                      <a:gd name="connsiteX132" fmla="*/ 452673 w 452696"/>
                      <a:gd name="connsiteY132" fmla="*/ 18107 h 1303699"/>
                      <a:gd name="connsiteX133" fmla="*/ 422495 w 452696"/>
                      <a:gd name="connsiteY133" fmla="*/ 0 h 13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52696" h="1303699">
                        <a:moveTo>
                          <a:pt x="422495" y="0"/>
                        </a:moveTo>
                        <a:cubicBezTo>
                          <a:pt x="416962" y="0"/>
                          <a:pt x="420804" y="12134"/>
                          <a:pt x="419477" y="18107"/>
                        </a:cubicBezTo>
                        <a:cubicBezTo>
                          <a:pt x="418787" y="21212"/>
                          <a:pt x="417333" y="24101"/>
                          <a:pt x="416459" y="27160"/>
                        </a:cubicBezTo>
                        <a:cubicBezTo>
                          <a:pt x="415320" y="31148"/>
                          <a:pt x="414634" y="35259"/>
                          <a:pt x="413442" y="39232"/>
                        </a:cubicBezTo>
                        <a:cubicBezTo>
                          <a:pt x="411614" y="45326"/>
                          <a:pt x="409418" y="51303"/>
                          <a:pt x="407406" y="57339"/>
                        </a:cubicBezTo>
                        <a:lnTo>
                          <a:pt x="398353" y="84499"/>
                        </a:lnTo>
                        <a:lnTo>
                          <a:pt x="389299" y="111659"/>
                        </a:lnTo>
                        <a:cubicBezTo>
                          <a:pt x="388293" y="114677"/>
                          <a:pt x="388046" y="118066"/>
                          <a:pt x="386281" y="120713"/>
                        </a:cubicBezTo>
                        <a:cubicBezTo>
                          <a:pt x="384269" y="123731"/>
                          <a:pt x="381719" y="126452"/>
                          <a:pt x="380246" y="129766"/>
                        </a:cubicBezTo>
                        <a:cubicBezTo>
                          <a:pt x="377662" y="135580"/>
                          <a:pt x="377739" y="142579"/>
                          <a:pt x="374210" y="147873"/>
                        </a:cubicBezTo>
                        <a:cubicBezTo>
                          <a:pt x="372198" y="150891"/>
                          <a:pt x="369647" y="153612"/>
                          <a:pt x="368174" y="156927"/>
                        </a:cubicBezTo>
                        <a:cubicBezTo>
                          <a:pt x="365590" y="162741"/>
                          <a:pt x="364151" y="168998"/>
                          <a:pt x="362139" y="175034"/>
                        </a:cubicBezTo>
                        <a:cubicBezTo>
                          <a:pt x="361133" y="178052"/>
                          <a:pt x="360885" y="181440"/>
                          <a:pt x="359121" y="184087"/>
                        </a:cubicBezTo>
                        <a:cubicBezTo>
                          <a:pt x="341828" y="210027"/>
                          <a:pt x="362557" y="177213"/>
                          <a:pt x="350067" y="202194"/>
                        </a:cubicBezTo>
                        <a:cubicBezTo>
                          <a:pt x="348445" y="205438"/>
                          <a:pt x="345654" y="208004"/>
                          <a:pt x="344032" y="211248"/>
                        </a:cubicBezTo>
                        <a:cubicBezTo>
                          <a:pt x="342610" y="214093"/>
                          <a:pt x="342437" y="217456"/>
                          <a:pt x="341014" y="220301"/>
                        </a:cubicBezTo>
                        <a:cubicBezTo>
                          <a:pt x="339392" y="223545"/>
                          <a:pt x="336600" y="226111"/>
                          <a:pt x="334978" y="229355"/>
                        </a:cubicBezTo>
                        <a:cubicBezTo>
                          <a:pt x="333555" y="232200"/>
                          <a:pt x="333505" y="235627"/>
                          <a:pt x="331960" y="238408"/>
                        </a:cubicBezTo>
                        <a:cubicBezTo>
                          <a:pt x="328437" y="244749"/>
                          <a:pt x="322183" y="249633"/>
                          <a:pt x="319889" y="256515"/>
                        </a:cubicBezTo>
                        <a:cubicBezTo>
                          <a:pt x="314577" y="272449"/>
                          <a:pt x="318635" y="262922"/>
                          <a:pt x="304800" y="283675"/>
                        </a:cubicBezTo>
                        <a:lnTo>
                          <a:pt x="292729" y="301782"/>
                        </a:lnTo>
                        <a:cubicBezTo>
                          <a:pt x="287417" y="317717"/>
                          <a:pt x="291475" y="308191"/>
                          <a:pt x="277640" y="328943"/>
                        </a:cubicBezTo>
                        <a:lnTo>
                          <a:pt x="271604" y="337996"/>
                        </a:lnTo>
                        <a:cubicBezTo>
                          <a:pt x="264018" y="360755"/>
                          <a:pt x="275133" y="333584"/>
                          <a:pt x="259533" y="353085"/>
                        </a:cubicBezTo>
                        <a:cubicBezTo>
                          <a:pt x="257546" y="355569"/>
                          <a:pt x="258060" y="359358"/>
                          <a:pt x="256515" y="362139"/>
                        </a:cubicBezTo>
                        <a:cubicBezTo>
                          <a:pt x="252992" y="368480"/>
                          <a:pt x="248468" y="374210"/>
                          <a:pt x="244444" y="380246"/>
                        </a:cubicBezTo>
                        <a:lnTo>
                          <a:pt x="238408" y="389299"/>
                        </a:lnTo>
                        <a:cubicBezTo>
                          <a:pt x="230823" y="412054"/>
                          <a:pt x="241054" y="384009"/>
                          <a:pt x="229355" y="407406"/>
                        </a:cubicBezTo>
                        <a:cubicBezTo>
                          <a:pt x="227932" y="410251"/>
                          <a:pt x="227760" y="413614"/>
                          <a:pt x="226337" y="416459"/>
                        </a:cubicBezTo>
                        <a:cubicBezTo>
                          <a:pt x="224715" y="419703"/>
                          <a:pt x="221923" y="422269"/>
                          <a:pt x="220301" y="425513"/>
                        </a:cubicBezTo>
                        <a:cubicBezTo>
                          <a:pt x="218878" y="428358"/>
                          <a:pt x="218705" y="431721"/>
                          <a:pt x="217283" y="434566"/>
                        </a:cubicBezTo>
                        <a:cubicBezTo>
                          <a:pt x="215661" y="437810"/>
                          <a:pt x="212721" y="440306"/>
                          <a:pt x="211248" y="443620"/>
                        </a:cubicBezTo>
                        <a:cubicBezTo>
                          <a:pt x="196887" y="475933"/>
                          <a:pt x="212833" y="450296"/>
                          <a:pt x="199176" y="470780"/>
                        </a:cubicBezTo>
                        <a:cubicBezTo>
                          <a:pt x="197164" y="476816"/>
                          <a:pt x="196670" y="483593"/>
                          <a:pt x="193141" y="488887"/>
                        </a:cubicBezTo>
                        <a:cubicBezTo>
                          <a:pt x="191129" y="491905"/>
                          <a:pt x="188578" y="494626"/>
                          <a:pt x="187105" y="497941"/>
                        </a:cubicBezTo>
                        <a:cubicBezTo>
                          <a:pt x="184521" y="503755"/>
                          <a:pt x="184598" y="510754"/>
                          <a:pt x="181069" y="516048"/>
                        </a:cubicBezTo>
                        <a:cubicBezTo>
                          <a:pt x="179057" y="519066"/>
                          <a:pt x="176507" y="521787"/>
                          <a:pt x="175034" y="525101"/>
                        </a:cubicBezTo>
                        <a:cubicBezTo>
                          <a:pt x="160672" y="557417"/>
                          <a:pt x="176620" y="531776"/>
                          <a:pt x="162962" y="552261"/>
                        </a:cubicBezTo>
                        <a:cubicBezTo>
                          <a:pt x="160950" y="558297"/>
                          <a:pt x="160456" y="565074"/>
                          <a:pt x="156927" y="570368"/>
                        </a:cubicBezTo>
                        <a:cubicBezTo>
                          <a:pt x="141327" y="593768"/>
                          <a:pt x="147150" y="581594"/>
                          <a:pt x="138820" y="606582"/>
                        </a:cubicBezTo>
                        <a:lnTo>
                          <a:pt x="135802" y="615636"/>
                        </a:lnTo>
                        <a:cubicBezTo>
                          <a:pt x="134796" y="618654"/>
                          <a:pt x="133556" y="621603"/>
                          <a:pt x="132784" y="624689"/>
                        </a:cubicBezTo>
                        <a:cubicBezTo>
                          <a:pt x="131778" y="628713"/>
                          <a:pt x="130958" y="632787"/>
                          <a:pt x="129766" y="636760"/>
                        </a:cubicBezTo>
                        <a:cubicBezTo>
                          <a:pt x="129761" y="636778"/>
                          <a:pt x="122225" y="659385"/>
                          <a:pt x="120713" y="663921"/>
                        </a:cubicBezTo>
                        <a:lnTo>
                          <a:pt x="114677" y="682028"/>
                        </a:lnTo>
                        <a:cubicBezTo>
                          <a:pt x="113671" y="685046"/>
                          <a:pt x="113423" y="688434"/>
                          <a:pt x="111659" y="691081"/>
                        </a:cubicBezTo>
                        <a:cubicBezTo>
                          <a:pt x="109647" y="694099"/>
                          <a:pt x="107246" y="696891"/>
                          <a:pt x="105624" y="700135"/>
                        </a:cubicBezTo>
                        <a:cubicBezTo>
                          <a:pt x="93134" y="725116"/>
                          <a:pt x="113863" y="692302"/>
                          <a:pt x="96570" y="718242"/>
                        </a:cubicBezTo>
                        <a:cubicBezTo>
                          <a:pt x="89671" y="738942"/>
                          <a:pt x="97821" y="713241"/>
                          <a:pt x="90535" y="742384"/>
                        </a:cubicBezTo>
                        <a:cubicBezTo>
                          <a:pt x="89763" y="745470"/>
                          <a:pt x="88207" y="748333"/>
                          <a:pt x="87517" y="751438"/>
                        </a:cubicBezTo>
                        <a:cubicBezTo>
                          <a:pt x="86190" y="757411"/>
                          <a:pt x="85983" y="763609"/>
                          <a:pt x="84499" y="769545"/>
                        </a:cubicBezTo>
                        <a:cubicBezTo>
                          <a:pt x="82956" y="775717"/>
                          <a:pt x="80475" y="781616"/>
                          <a:pt x="78463" y="787652"/>
                        </a:cubicBezTo>
                        <a:lnTo>
                          <a:pt x="66392" y="823865"/>
                        </a:lnTo>
                        <a:lnTo>
                          <a:pt x="63374" y="832919"/>
                        </a:lnTo>
                        <a:cubicBezTo>
                          <a:pt x="62368" y="835937"/>
                          <a:pt x="61127" y="838886"/>
                          <a:pt x="60356" y="841972"/>
                        </a:cubicBezTo>
                        <a:cubicBezTo>
                          <a:pt x="55797" y="860215"/>
                          <a:pt x="58650" y="850111"/>
                          <a:pt x="51303" y="872151"/>
                        </a:cubicBezTo>
                        <a:cubicBezTo>
                          <a:pt x="50297" y="875169"/>
                          <a:pt x="50049" y="878557"/>
                          <a:pt x="48285" y="881204"/>
                        </a:cubicBezTo>
                        <a:lnTo>
                          <a:pt x="42250" y="890258"/>
                        </a:lnTo>
                        <a:cubicBezTo>
                          <a:pt x="40238" y="898305"/>
                          <a:pt x="37243" y="906169"/>
                          <a:pt x="36214" y="914400"/>
                        </a:cubicBezTo>
                        <a:cubicBezTo>
                          <a:pt x="32801" y="941699"/>
                          <a:pt x="35761" y="930849"/>
                          <a:pt x="30178" y="947596"/>
                        </a:cubicBezTo>
                        <a:cubicBezTo>
                          <a:pt x="29172" y="957655"/>
                          <a:pt x="29023" y="967838"/>
                          <a:pt x="27160" y="977774"/>
                        </a:cubicBezTo>
                        <a:cubicBezTo>
                          <a:pt x="25988" y="984027"/>
                          <a:pt x="23137" y="989845"/>
                          <a:pt x="21125" y="995881"/>
                        </a:cubicBezTo>
                        <a:lnTo>
                          <a:pt x="18107" y="1004935"/>
                        </a:lnTo>
                        <a:cubicBezTo>
                          <a:pt x="15859" y="1029662"/>
                          <a:pt x="15369" y="1039183"/>
                          <a:pt x="12071" y="1062273"/>
                        </a:cubicBezTo>
                        <a:cubicBezTo>
                          <a:pt x="10759" y="1071460"/>
                          <a:pt x="8118" y="1086098"/>
                          <a:pt x="6036" y="1095469"/>
                        </a:cubicBezTo>
                        <a:cubicBezTo>
                          <a:pt x="5136" y="1099518"/>
                          <a:pt x="3831" y="1103474"/>
                          <a:pt x="3018" y="1107541"/>
                        </a:cubicBezTo>
                        <a:cubicBezTo>
                          <a:pt x="1818" y="1113541"/>
                          <a:pt x="1006" y="1119612"/>
                          <a:pt x="0" y="1125648"/>
                        </a:cubicBezTo>
                        <a:cubicBezTo>
                          <a:pt x="1006" y="1159850"/>
                          <a:pt x="1171" y="1194087"/>
                          <a:pt x="3018" y="1228254"/>
                        </a:cubicBezTo>
                        <a:cubicBezTo>
                          <a:pt x="3190" y="1231430"/>
                          <a:pt x="5321" y="1234208"/>
                          <a:pt x="6036" y="1237307"/>
                        </a:cubicBezTo>
                        <a:cubicBezTo>
                          <a:pt x="8343" y="1247303"/>
                          <a:pt x="12071" y="1267485"/>
                          <a:pt x="12071" y="1267485"/>
                        </a:cubicBezTo>
                        <a:lnTo>
                          <a:pt x="15089" y="1303699"/>
                        </a:lnTo>
                        <a:cubicBezTo>
                          <a:pt x="16939" y="1292602"/>
                          <a:pt x="18593" y="1281475"/>
                          <a:pt x="21125" y="1270503"/>
                        </a:cubicBezTo>
                        <a:cubicBezTo>
                          <a:pt x="22990" y="1262420"/>
                          <a:pt x="24537" y="1254230"/>
                          <a:pt x="27160" y="1246360"/>
                        </a:cubicBezTo>
                        <a:cubicBezTo>
                          <a:pt x="29172" y="1240325"/>
                          <a:pt x="31653" y="1234426"/>
                          <a:pt x="33196" y="1228254"/>
                        </a:cubicBezTo>
                        <a:cubicBezTo>
                          <a:pt x="34202" y="1224230"/>
                          <a:pt x="35022" y="1220155"/>
                          <a:pt x="36214" y="1216182"/>
                        </a:cubicBezTo>
                        <a:cubicBezTo>
                          <a:pt x="38042" y="1210088"/>
                          <a:pt x="40238" y="1204111"/>
                          <a:pt x="42250" y="1198075"/>
                        </a:cubicBezTo>
                        <a:lnTo>
                          <a:pt x="48285" y="1179968"/>
                        </a:lnTo>
                        <a:cubicBezTo>
                          <a:pt x="49291" y="1176950"/>
                          <a:pt x="50679" y="1174034"/>
                          <a:pt x="51303" y="1170915"/>
                        </a:cubicBezTo>
                        <a:cubicBezTo>
                          <a:pt x="54945" y="1152707"/>
                          <a:pt x="52699" y="1160692"/>
                          <a:pt x="57339" y="1146772"/>
                        </a:cubicBezTo>
                        <a:cubicBezTo>
                          <a:pt x="59351" y="1132689"/>
                          <a:pt x="61035" y="1118555"/>
                          <a:pt x="63374" y="1104523"/>
                        </a:cubicBezTo>
                        <a:cubicBezTo>
                          <a:pt x="66347" y="1086685"/>
                          <a:pt x="69442" y="1062179"/>
                          <a:pt x="75446" y="1044166"/>
                        </a:cubicBezTo>
                        <a:lnTo>
                          <a:pt x="84499" y="1017006"/>
                        </a:lnTo>
                        <a:cubicBezTo>
                          <a:pt x="85505" y="1013988"/>
                          <a:pt x="85753" y="1010600"/>
                          <a:pt x="87517" y="1007953"/>
                        </a:cubicBezTo>
                        <a:lnTo>
                          <a:pt x="117695" y="962685"/>
                        </a:lnTo>
                        <a:lnTo>
                          <a:pt x="129766" y="944578"/>
                        </a:lnTo>
                        <a:cubicBezTo>
                          <a:pt x="130772" y="941560"/>
                          <a:pt x="131019" y="938172"/>
                          <a:pt x="132784" y="935525"/>
                        </a:cubicBezTo>
                        <a:cubicBezTo>
                          <a:pt x="135152" y="931974"/>
                          <a:pt x="138820" y="929489"/>
                          <a:pt x="141838" y="926471"/>
                        </a:cubicBezTo>
                        <a:cubicBezTo>
                          <a:pt x="151555" y="897325"/>
                          <a:pt x="135972" y="942644"/>
                          <a:pt x="150891" y="905347"/>
                        </a:cubicBezTo>
                        <a:cubicBezTo>
                          <a:pt x="153254" y="899440"/>
                          <a:pt x="153398" y="892534"/>
                          <a:pt x="156927" y="887240"/>
                        </a:cubicBezTo>
                        <a:cubicBezTo>
                          <a:pt x="158939" y="884222"/>
                          <a:pt x="161340" y="881430"/>
                          <a:pt x="162962" y="878186"/>
                        </a:cubicBezTo>
                        <a:cubicBezTo>
                          <a:pt x="165375" y="873359"/>
                          <a:pt x="167708" y="861577"/>
                          <a:pt x="168998" y="857061"/>
                        </a:cubicBezTo>
                        <a:cubicBezTo>
                          <a:pt x="169872" y="854002"/>
                          <a:pt x="171142" y="851067"/>
                          <a:pt x="172016" y="848008"/>
                        </a:cubicBezTo>
                        <a:cubicBezTo>
                          <a:pt x="173156" y="844020"/>
                          <a:pt x="173895" y="839925"/>
                          <a:pt x="175034" y="835937"/>
                        </a:cubicBezTo>
                        <a:cubicBezTo>
                          <a:pt x="175908" y="832878"/>
                          <a:pt x="177178" y="829942"/>
                          <a:pt x="178052" y="826883"/>
                        </a:cubicBezTo>
                        <a:cubicBezTo>
                          <a:pt x="179191" y="822895"/>
                          <a:pt x="180387" y="818903"/>
                          <a:pt x="181069" y="814812"/>
                        </a:cubicBezTo>
                        <a:cubicBezTo>
                          <a:pt x="183691" y="799081"/>
                          <a:pt x="183149" y="790083"/>
                          <a:pt x="187105" y="775580"/>
                        </a:cubicBezTo>
                        <a:cubicBezTo>
                          <a:pt x="188779" y="769442"/>
                          <a:pt x="191129" y="763509"/>
                          <a:pt x="193141" y="757473"/>
                        </a:cubicBezTo>
                        <a:lnTo>
                          <a:pt x="196158" y="748420"/>
                        </a:lnTo>
                        <a:lnTo>
                          <a:pt x="211248" y="703153"/>
                        </a:lnTo>
                        <a:cubicBezTo>
                          <a:pt x="211250" y="703148"/>
                          <a:pt x="217279" y="685051"/>
                          <a:pt x="217283" y="685046"/>
                        </a:cubicBezTo>
                        <a:lnTo>
                          <a:pt x="229355" y="666939"/>
                        </a:lnTo>
                        <a:cubicBezTo>
                          <a:pt x="231367" y="663921"/>
                          <a:pt x="232372" y="659897"/>
                          <a:pt x="235390" y="657885"/>
                        </a:cubicBezTo>
                        <a:cubicBezTo>
                          <a:pt x="238408" y="655873"/>
                          <a:pt x="241733" y="654260"/>
                          <a:pt x="244444" y="651850"/>
                        </a:cubicBezTo>
                        <a:cubicBezTo>
                          <a:pt x="250824" y="646179"/>
                          <a:pt x="255449" y="638478"/>
                          <a:pt x="262551" y="633743"/>
                        </a:cubicBezTo>
                        <a:cubicBezTo>
                          <a:pt x="265569" y="631731"/>
                          <a:pt x="268818" y="630029"/>
                          <a:pt x="271604" y="627707"/>
                        </a:cubicBezTo>
                        <a:cubicBezTo>
                          <a:pt x="301272" y="602983"/>
                          <a:pt x="262949" y="633344"/>
                          <a:pt x="286693" y="609600"/>
                        </a:cubicBezTo>
                        <a:cubicBezTo>
                          <a:pt x="289258" y="607035"/>
                          <a:pt x="292729" y="605576"/>
                          <a:pt x="295747" y="603564"/>
                        </a:cubicBezTo>
                        <a:cubicBezTo>
                          <a:pt x="311313" y="556864"/>
                          <a:pt x="293473" y="605092"/>
                          <a:pt x="307818" y="576404"/>
                        </a:cubicBezTo>
                        <a:cubicBezTo>
                          <a:pt x="309241" y="573559"/>
                          <a:pt x="309962" y="570410"/>
                          <a:pt x="310836" y="567351"/>
                        </a:cubicBezTo>
                        <a:cubicBezTo>
                          <a:pt x="311976" y="563363"/>
                          <a:pt x="312954" y="559328"/>
                          <a:pt x="313854" y="555279"/>
                        </a:cubicBezTo>
                        <a:cubicBezTo>
                          <a:pt x="314967" y="550272"/>
                          <a:pt x="315521" y="545139"/>
                          <a:pt x="316871" y="540190"/>
                        </a:cubicBezTo>
                        <a:cubicBezTo>
                          <a:pt x="318545" y="534052"/>
                          <a:pt x="321364" y="528255"/>
                          <a:pt x="322907" y="522083"/>
                        </a:cubicBezTo>
                        <a:cubicBezTo>
                          <a:pt x="324919" y="514036"/>
                          <a:pt x="327580" y="506123"/>
                          <a:pt x="328943" y="497941"/>
                        </a:cubicBezTo>
                        <a:cubicBezTo>
                          <a:pt x="329949" y="491905"/>
                          <a:pt x="330476" y="485770"/>
                          <a:pt x="331960" y="479834"/>
                        </a:cubicBezTo>
                        <a:cubicBezTo>
                          <a:pt x="333503" y="473662"/>
                          <a:pt x="335984" y="467763"/>
                          <a:pt x="337996" y="461727"/>
                        </a:cubicBezTo>
                        <a:lnTo>
                          <a:pt x="344032" y="443620"/>
                        </a:lnTo>
                        <a:lnTo>
                          <a:pt x="350067" y="425513"/>
                        </a:lnTo>
                        <a:cubicBezTo>
                          <a:pt x="351073" y="422495"/>
                          <a:pt x="351320" y="419106"/>
                          <a:pt x="353085" y="416459"/>
                        </a:cubicBezTo>
                        <a:cubicBezTo>
                          <a:pt x="355097" y="413441"/>
                          <a:pt x="357648" y="410720"/>
                          <a:pt x="359121" y="407406"/>
                        </a:cubicBezTo>
                        <a:cubicBezTo>
                          <a:pt x="373486" y="375085"/>
                          <a:pt x="357532" y="400734"/>
                          <a:pt x="371192" y="380246"/>
                        </a:cubicBezTo>
                        <a:cubicBezTo>
                          <a:pt x="372703" y="365140"/>
                          <a:pt x="375846" y="327054"/>
                          <a:pt x="380246" y="313854"/>
                        </a:cubicBezTo>
                        <a:cubicBezTo>
                          <a:pt x="382258" y="307818"/>
                          <a:pt x="385033" y="301986"/>
                          <a:pt x="386281" y="295747"/>
                        </a:cubicBezTo>
                        <a:cubicBezTo>
                          <a:pt x="387287" y="290717"/>
                          <a:pt x="387949" y="285607"/>
                          <a:pt x="389299" y="280658"/>
                        </a:cubicBezTo>
                        <a:cubicBezTo>
                          <a:pt x="390973" y="274520"/>
                          <a:pt x="395335" y="262551"/>
                          <a:pt x="395335" y="262551"/>
                        </a:cubicBezTo>
                        <a:cubicBezTo>
                          <a:pt x="396341" y="255509"/>
                          <a:pt x="397471" y="248484"/>
                          <a:pt x="398353" y="241426"/>
                        </a:cubicBezTo>
                        <a:cubicBezTo>
                          <a:pt x="400140" y="227130"/>
                          <a:pt x="400595" y="213083"/>
                          <a:pt x="404388" y="199176"/>
                        </a:cubicBezTo>
                        <a:cubicBezTo>
                          <a:pt x="404393" y="199159"/>
                          <a:pt x="411930" y="176552"/>
                          <a:pt x="413442" y="172016"/>
                        </a:cubicBezTo>
                        <a:lnTo>
                          <a:pt x="431549" y="117695"/>
                        </a:lnTo>
                        <a:lnTo>
                          <a:pt x="440602" y="90535"/>
                        </a:lnTo>
                        <a:cubicBezTo>
                          <a:pt x="441608" y="87517"/>
                          <a:pt x="442996" y="84600"/>
                          <a:pt x="443620" y="81481"/>
                        </a:cubicBezTo>
                        <a:lnTo>
                          <a:pt x="446638" y="66392"/>
                        </a:lnTo>
                        <a:cubicBezTo>
                          <a:pt x="447644" y="55327"/>
                          <a:pt x="448278" y="44221"/>
                          <a:pt x="449656" y="33196"/>
                        </a:cubicBezTo>
                        <a:cubicBezTo>
                          <a:pt x="450292" y="28106"/>
                          <a:pt x="451560" y="23114"/>
                          <a:pt x="452673" y="18107"/>
                        </a:cubicBezTo>
                        <a:cubicBezTo>
                          <a:pt x="453573" y="14058"/>
                          <a:pt x="428028" y="0"/>
                          <a:pt x="422495"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55" name="フリーフォーム 354"/>
                  <p:cNvSpPr/>
                  <p:nvPr/>
                </p:nvSpPr>
                <p:spPr>
                  <a:xfrm>
                    <a:off x="5785381" y="4222865"/>
                    <a:ext cx="133703" cy="88703"/>
                  </a:xfrm>
                  <a:custGeom>
                    <a:avLst/>
                    <a:gdLst>
                      <a:gd name="connsiteX0" fmla="*/ 16903 w 133703"/>
                      <a:gd name="connsiteY0" fmla="*/ 0 h 88703"/>
                      <a:gd name="connsiteX1" fmla="*/ 277 w 133703"/>
                      <a:gd name="connsiteY1" fmla="*/ 27710 h 88703"/>
                      <a:gd name="connsiteX2" fmla="*/ 5819 w 133703"/>
                      <a:gd name="connsiteY2" fmla="*/ 44335 h 88703"/>
                      <a:gd name="connsiteX3" fmla="*/ 33528 w 133703"/>
                      <a:gd name="connsiteY3" fmla="*/ 66502 h 88703"/>
                      <a:gd name="connsiteX4" fmla="*/ 50154 w 133703"/>
                      <a:gd name="connsiteY4" fmla="*/ 83128 h 88703"/>
                      <a:gd name="connsiteX5" fmla="*/ 116655 w 133703"/>
                      <a:gd name="connsiteY5" fmla="*/ 83128 h 88703"/>
                      <a:gd name="connsiteX6" fmla="*/ 133281 w 133703"/>
                      <a:gd name="connsiteY6" fmla="*/ 55419 h 8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3" h="88703">
                        <a:moveTo>
                          <a:pt x="16903" y="0"/>
                        </a:moveTo>
                        <a:cubicBezTo>
                          <a:pt x="11361" y="9237"/>
                          <a:pt x="2890" y="17260"/>
                          <a:pt x="277" y="27710"/>
                        </a:cubicBezTo>
                        <a:cubicBezTo>
                          <a:pt x="-1140" y="33377"/>
                          <a:pt x="3206" y="39110"/>
                          <a:pt x="5819" y="44335"/>
                        </a:cubicBezTo>
                        <a:cubicBezTo>
                          <a:pt x="15846" y="64388"/>
                          <a:pt x="14353" y="60110"/>
                          <a:pt x="33528" y="66502"/>
                        </a:cubicBezTo>
                        <a:cubicBezTo>
                          <a:pt x="39070" y="72044"/>
                          <a:pt x="43144" y="79623"/>
                          <a:pt x="50154" y="83128"/>
                        </a:cubicBezTo>
                        <a:cubicBezTo>
                          <a:pt x="71764" y="93933"/>
                          <a:pt x="94758" y="86256"/>
                          <a:pt x="116655" y="83128"/>
                        </a:cubicBezTo>
                        <a:cubicBezTo>
                          <a:pt x="137892" y="68970"/>
                          <a:pt x="133281" y="78705"/>
                          <a:pt x="133281" y="554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5735782" y="4249968"/>
                    <a:ext cx="111023" cy="155777"/>
                  </a:xfrm>
                  <a:custGeom>
                    <a:avLst/>
                    <a:gdLst>
                      <a:gd name="connsiteX0" fmla="*/ 5542 w 111023"/>
                      <a:gd name="connsiteY0" fmla="*/ 607 h 155777"/>
                      <a:gd name="connsiteX1" fmla="*/ 0 w 111023"/>
                      <a:gd name="connsiteY1" fmla="*/ 28316 h 155777"/>
                      <a:gd name="connsiteX2" fmla="*/ 5542 w 111023"/>
                      <a:gd name="connsiteY2" fmla="*/ 50483 h 155777"/>
                      <a:gd name="connsiteX3" fmla="*/ 38793 w 111023"/>
                      <a:gd name="connsiteY3" fmla="*/ 116985 h 155777"/>
                      <a:gd name="connsiteX4" fmla="*/ 49876 w 111023"/>
                      <a:gd name="connsiteY4" fmla="*/ 133610 h 155777"/>
                      <a:gd name="connsiteX5" fmla="*/ 83127 w 111023"/>
                      <a:gd name="connsiteY5" fmla="*/ 155777 h 155777"/>
                      <a:gd name="connsiteX6" fmla="*/ 110836 w 111023"/>
                      <a:gd name="connsiteY6" fmla="*/ 122527 h 155777"/>
                      <a:gd name="connsiteX7" fmla="*/ 105294 w 111023"/>
                      <a:gd name="connsiteY7" fmla="*/ 105901 h 155777"/>
                      <a:gd name="connsiteX8" fmla="*/ 88669 w 111023"/>
                      <a:gd name="connsiteY8" fmla="*/ 94817 h 155777"/>
                      <a:gd name="connsiteX9" fmla="*/ 66502 w 111023"/>
                      <a:gd name="connsiteY9" fmla="*/ 89276 h 155777"/>
                      <a:gd name="connsiteX10" fmla="*/ 49876 w 111023"/>
                      <a:gd name="connsiteY10" fmla="*/ 78192 h 155777"/>
                      <a:gd name="connsiteX11" fmla="*/ 27709 w 111023"/>
                      <a:gd name="connsiteY11" fmla="*/ 56025 h 155777"/>
                      <a:gd name="connsiteX12" fmla="*/ 5542 w 111023"/>
                      <a:gd name="connsiteY12" fmla="*/ 607 h 1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 h="155777">
                        <a:moveTo>
                          <a:pt x="5542" y="607"/>
                        </a:moveTo>
                        <a:cubicBezTo>
                          <a:pt x="924" y="-4011"/>
                          <a:pt x="0" y="18897"/>
                          <a:pt x="0" y="28316"/>
                        </a:cubicBezTo>
                        <a:cubicBezTo>
                          <a:pt x="0" y="35932"/>
                          <a:pt x="3353" y="43188"/>
                          <a:pt x="5542" y="50483"/>
                        </a:cubicBezTo>
                        <a:cubicBezTo>
                          <a:pt x="18058" y="92203"/>
                          <a:pt x="13313" y="78766"/>
                          <a:pt x="38793" y="116985"/>
                        </a:cubicBezTo>
                        <a:cubicBezTo>
                          <a:pt x="42487" y="122527"/>
                          <a:pt x="44334" y="129916"/>
                          <a:pt x="49876" y="133610"/>
                        </a:cubicBezTo>
                        <a:lnTo>
                          <a:pt x="83127" y="155777"/>
                        </a:lnTo>
                        <a:cubicBezTo>
                          <a:pt x="88121" y="150783"/>
                          <a:pt x="109293" y="131787"/>
                          <a:pt x="110836" y="122527"/>
                        </a:cubicBezTo>
                        <a:cubicBezTo>
                          <a:pt x="111796" y="116765"/>
                          <a:pt x="108943" y="110463"/>
                          <a:pt x="105294" y="105901"/>
                        </a:cubicBezTo>
                        <a:cubicBezTo>
                          <a:pt x="101133" y="100700"/>
                          <a:pt x="94791" y="97441"/>
                          <a:pt x="88669" y="94817"/>
                        </a:cubicBezTo>
                        <a:cubicBezTo>
                          <a:pt x="81668" y="91817"/>
                          <a:pt x="73891" y="91123"/>
                          <a:pt x="66502" y="89276"/>
                        </a:cubicBezTo>
                        <a:cubicBezTo>
                          <a:pt x="60960" y="85581"/>
                          <a:pt x="54037" y="83393"/>
                          <a:pt x="49876" y="78192"/>
                        </a:cubicBezTo>
                        <a:cubicBezTo>
                          <a:pt x="28380" y="51323"/>
                          <a:pt x="63982" y="68117"/>
                          <a:pt x="27709" y="56025"/>
                        </a:cubicBezTo>
                        <a:cubicBezTo>
                          <a:pt x="21341" y="36921"/>
                          <a:pt x="10160" y="5225"/>
                          <a:pt x="5542" y="607"/>
                        </a:cubicBezTo>
                        <a:close/>
                      </a:path>
                    </a:pathLst>
                  </a:custGeom>
                  <a:gradFill>
                    <a:gsLst>
                      <a:gs pos="0">
                        <a:schemeClr val="bg1"/>
                      </a:gs>
                      <a:gs pos="6000">
                        <a:schemeClr val="bg1"/>
                      </a:gs>
                      <a:gs pos="100000">
                        <a:schemeClr val="tx1"/>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2" name="グループ化 141"/>
                <p:cNvGrpSpPr/>
                <p:nvPr/>
              </p:nvGrpSpPr>
              <p:grpSpPr>
                <a:xfrm>
                  <a:off x="4222003" y="498521"/>
                  <a:ext cx="1434039" cy="5299587"/>
                  <a:chOff x="463341" y="1462497"/>
                  <a:chExt cx="1434039" cy="5299587"/>
                </a:xfrm>
              </p:grpSpPr>
              <p:sp>
                <p:nvSpPr>
                  <p:cNvPr id="143" name="フリーフォーム 142"/>
                  <p:cNvSpPr/>
                  <p:nvPr/>
                </p:nvSpPr>
                <p:spPr>
                  <a:xfrm>
                    <a:off x="1595452" y="1503198"/>
                    <a:ext cx="282188" cy="417856"/>
                  </a:xfrm>
                  <a:custGeom>
                    <a:avLst/>
                    <a:gdLst>
                      <a:gd name="connsiteX0" fmla="*/ 249628 w 282188"/>
                      <a:gd name="connsiteY0" fmla="*/ 8140 h 417856"/>
                      <a:gd name="connsiteX1" fmla="*/ 236061 w 282188"/>
                      <a:gd name="connsiteY1" fmla="*/ 5426 h 417856"/>
                      <a:gd name="connsiteX2" fmla="*/ 227921 w 282188"/>
                      <a:gd name="connsiteY2" fmla="*/ 2713 h 417856"/>
                      <a:gd name="connsiteX3" fmla="*/ 198074 w 282188"/>
                      <a:gd name="connsiteY3" fmla="*/ 0 h 417856"/>
                      <a:gd name="connsiteX4" fmla="*/ 162801 w 282188"/>
                      <a:gd name="connsiteY4" fmla="*/ 8140 h 417856"/>
                      <a:gd name="connsiteX5" fmla="*/ 146521 w 282188"/>
                      <a:gd name="connsiteY5" fmla="*/ 16280 h 417856"/>
                      <a:gd name="connsiteX6" fmla="*/ 127527 w 282188"/>
                      <a:gd name="connsiteY6" fmla="*/ 37987 h 417856"/>
                      <a:gd name="connsiteX7" fmla="*/ 108534 w 282188"/>
                      <a:gd name="connsiteY7" fmla="*/ 40700 h 417856"/>
                      <a:gd name="connsiteX8" fmla="*/ 84114 w 282188"/>
                      <a:gd name="connsiteY8" fmla="*/ 48840 h 417856"/>
                      <a:gd name="connsiteX9" fmla="*/ 75974 w 282188"/>
                      <a:gd name="connsiteY9" fmla="*/ 51553 h 417856"/>
                      <a:gd name="connsiteX10" fmla="*/ 73260 w 282188"/>
                      <a:gd name="connsiteY10" fmla="*/ 59693 h 417856"/>
                      <a:gd name="connsiteX11" fmla="*/ 67833 w 282188"/>
                      <a:gd name="connsiteY11" fmla="*/ 67833 h 417856"/>
                      <a:gd name="connsiteX12" fmla="*/ 70547 w 282188"/>
                      <a:gd name="connsiteY12" fmla="*/ 75974 h 417856"/>
                      <a:gd name="connsiteX13" fmla="*/ 62407 w 282188"/>
                      <a:gd name="connsiteY13" fmla="*/ 81400 h 417856"/>
                      <a:gd name="connsiteX14" fmla="*/ 46127 w 282188"/>
                      <a:gd name="connsiteY14" fmla="*/ 89540 h 417856"/>
                      <a:gd name="connsiteX15" fmla="*/ 40700 w 282188"/>
                      <a:gd name="connsiteY15" fmla="*/ 97680 h 417856"/>
                      <a:gd name="connsiteX16" fmla="*/ 29847 w 282188"/>
                      <a:gd name="connsiteY16" fmla="*/ 122101 h 417856"/>
                      <a:gd name="connsiteX17" fmla="*/ 27133 w 282188"/>
                      <a:gd name="connsiteY17" fmla="*/ 141094 h 417856"/>
                      <a:gd name="connsiteX18" fmla="*/ 10853 w 282188"/>
                      <a:gd name="connsiteY18" fmla="*/ 149234 h 417856"/>
                      <a:gd name="connsiteX19" fmla="*/ 5426 w 282188"/>
                      <a:gd name="connsiteY19" fmla="*/ 165514 h 417856"/>
                      <a:gd name="connsiteX20" fmla="*/ 10853 w 282188"/>
                      <a:gd name="connsiteY20" fmla="*/ 198074 h 417856"/>
                      <a:gd name="connsiteX21" fmla="*/ 0 w 282188"/>
                      <a:gd name="connsiteY21" fmla="*/ 222495 h 417856"/>
                      <a:gd name="connsiteX22" fmla="*/ 2713 w 282188"/>
                      <a:gd name="connsiteY22" fmla="*/ 241488 h 417856"/>
                      <a:gd name="connsiteX23" fmla="*/ 5426 w 282188"/>
                      <a:gd name="connsiteY23" fmla="*/ 249628 h 417856"/>
                      <a:gd name="connsiteX24" fmla="*/ 21706 w 282188"/>
                      <a:gd name="connsiteY24" fmla="*/ 260482 h 417856"/>
                      <a:gd name="connsiteX25" fmla="*/ 27133 w 282188"/>
                      <a:gd name="connsiteY25" fmla="*/ 306609 h 417856"/>
                      <a:gd name="connsiteX26" fmla="*/ 29847 w 282188"/>
                      <a:gd name="connsiteY26" fmla="*/ 314749 h 417856"/>
                      <a:gd name="connsiteX27" fmla="*/ 37987 w 282188"/>
                      <a:gd name="connsiteY27" fmla="*/ 317462 h 417856"/>
                      <a:gd name="connsiteX28" fmla="*/ 43413 w 282188"/>
                      <a:gd name="connsiteY28" fmla="*/ 325602 h 417856"/>
                      <a:gd name="connsiteX29" fmla="*/ 51553 w 282188"/>
                      <a:gd name="connsiteY29" fmla="*/ 331029 h 417856"/>
                      <a:gd name="connsiteX30" fmla="*/ 56980 w 282188"/>
                      <a:gd name="connsiteY30" fmla="*/ 355449 h 417856"/>
                      <a:gd name="connsiteX31" fmla="*/ 75974 w 282188"/>
                      <a:gd name="connsiteY31" fmla="*/ 377156 h 417856"/>
                      <a:gd name="connsiteX32" fmla="*/ 89540 w 282188"/>
                      <a:gd name="connsiteY32" fmla="*/ 390722 h 417856"/>
                      <a:gd name="connsiteX33" fmla="*/ 105820 w 282188"/>
                      <a:gd name="connsiteY33" fmla="*/ 396149 h 417856"/>
                      <a:gd name="connsiteX34" fmla="*/ 113960 w 282188"/>
                      <a:gd name="connsiteY34" fmla="*/ 398863 h 417856"/>
                      <a:gd name="connsiteX35" fmla="*/ 130241 w 282188"/>
                      <a:gd name="connsiteY35" fmla="*/ 409716 h 417856"/>
                      <a:gd name="connsiteX36" fmla="*/ 143807 w 282188"/>
                      <a:gd name="connsiteY36" fmla="*/ 412429 h 417856"/>
                      <a:gd name="connsiteX37" fmla="*/ 151947 w 282188"/>
                      <a:gd name="connsiteY37" fmla="*/ 415143 h 417856"/>
                      <a:gd name="connsiteX38" fmla="*/ 173654 w 282188"/>
                      <a:gd name="connsiteY38" fmla="*/ 417856 h 417856"/>
                      <a:gd name="connsiteX39" fmla="*/ 203501 w 282188"/>
                      <a:gd name="connsiteY39" fmla="*/ 409716 h 417856"/>
                      <a:gd name="connsiteX40" fmla="*/ 208928 w 282188"/>
                      <a:gd name="connsiteY40" fmla="*/ 393436 h 417856"/>
                      <a:gd name="connsiteX41" fmla="*/ 217068 w 282188"/>
                      <a:gd name="connsiteY41" fmla="*/ 369016 h 417856"/>
                      <a:gd name="connsiteX42" fmla="*/ 219781 w 282188"/>
                      <a:gd name="connsiteY42" fmla="*/ 360876 h 417856"/>
                      <a:gd name="connsiteX43" fmla="*/ 236061 w 282188"/>
                      <a:gd name="connsiteY43" fmla="*/ 352736 h 417856"/>
                      <a:gd name="connsiteX44" fmla="*/ 255055 w 282188"/>
                      <a:gd name="connsiteY44" fmla="*/ 355449 h 417856"/>
                      <a:gd name="connsiteX45" fmla="*/ 271335 w 282188"/>
                      <a:gd name="connsiteY45" fmla="*/ 360876 h 417856"/>
                      <a:gd name="connsiteX46" fmla="*/ 276762 w 282188"/>
                      <a:gd name="connsiteY46" fmla="*/ 352736 h 417856"/>
                      <a:gd name="connsiteX47" fmla="*/ 279475 w 282188"/>
                      <a:gd name="connsiteY47" fmla="*/ 336455 h 417856"/>
                      <a:gd name="connsiteX48" fmla="*/ 282188 w 282188"/>
                      <a:gd name="connsiteY48" fmla="*/ 328315 h 417856"/>
                      <a:gd name="connsiteX49" fmla="*/ 279475 w 282188"/>
                      <a:gd name="connsiteY49" fmla="*/ 301182 h 417856"/>
                      <a:gd name="connsiteX50" fmla="*/ 271335 w 282188"/>
                      <a:gd name="connsiteY50" fmla="*/ 298468 h 417856"/>
                      <a:gd name="connsiteX51" fmla="*/ 265908 w 282188"/>
                      <a:gd name="connsiteY51" fmla="*/ 290328 h 417856"/>
                      <a:gd name="connsiteX52" fmla="*/ 268622 w 282188"/>
                      <a:gd name="connsiteY52" fmla="*/ 241488 h 417856"/>
                      <a:gd name="connsiteX53" fmla="*/ 274048 w 282188"/>
                      <a:gd name="connsiteY53" fmla="*/ 225208 h 417856"/>
                      <a:gd name="connsiteX54" fmla="*/ 268622 w 282188"/>
                      <a:gd name="connsiteY54" fmla="*/ 208928 h 417856"/>
                      <a:gd name="connsiteX55" fmla="*/ 265908 w 282188"/>
                      <a:gd name="connsiteY55" fmla="*/ 200788 h 417856"/>
                      <a:gd name="connsiteX56" fmla="*/ 268622 w 282188"/>
                      <a:gd name="connsiteY56" fmla="*/ 81400 h 417856"/>
                      <a:gd name="connsiteX57" fmla="*/ 265908 w 282188"/>
                      <a:gd name="connsiteY57" fmla="*/ 54267 h 417856"/>
                      <a:gd name="connsiteX58" fmla="*/ 249628 w 282188"/>
                      <a:gd name="connsiteY58" fmla="*/ 8140 h 41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2188" h="417856">
                        <a:moveTo>
                          <a:pt x="249628" y="8140"/>
                        </a:moveTo>
                        <a:cubicBezTo>
                          <a:pt x="244653" y="0"/>
                          <a:pt x="240535" y="6545"/>
                          <a:pt x="236061" y="5426"/>
                        </a:cubicBezTo>
                        <a:cubicBezTo>
                          <a:pt x="233286" y="4732"/>
                          <a:pt x="230752" y="3117"/>
                          <a:pt x="227921" y="2713"/>
                        </a:cubicBezTo>
                        <a:cubicBezTo>
                          <a:pt x="218031" y="1300"/>
                          <a:pt x="208023" y="904"/>
                          <a:pt x="198074" y="0"/>
                        </a:cubicBezTo>
                        <a:cubicBezTo>
                          <a:pt x="189314" y="1251"/>
                          <a:pt x="170930" y="2721"/>
                          <a:pt x="162801" y="8140"/>
                        </a:cubicBezTo>
                        <a:cubicBezTo>
                          <a:pt x="152281" y="15152"/>
                          <a:pt x="157754" y="12535"/>
                          <a:pt x="146521" y="16280"/>
                        </a:cubicBezTo>
                        <a:cubicBezTo>
                          <a:pt x="142150" y="22836"/>
                          <a:pt x="136948" y="35161"/>
                          <a:pt x="127527" y="37987"/>
                        </a:cubicBezTo>
                        <a:cubicBezTo>
                          <a:pt x="121401" y="39825"/>
                          <a:pt x="114865" y="39796"/>
                          <a:pt x="108534" y="40700"/>
                        </a:cubicBezTo>
                        <a:lnTo>
                          <a:pt x="84114" y="48840"/>
                        </a:lnTo>
                        <a:lnTo>
                          <a:pt x="75974" y="51553"/>
                        </a:lnTo>
                        <a:cubicBezTo>
                          <a:pt x="75069" y="54266"/>
                          <a:pt x="74539" y="57135"/>
                          <a:pt x="73260" y="59693"/>
                        </a:cubicBezTo>
                        <a:cubicBezTo>
                          <a:pt x="71801" y="62610"/>
                          <a:pt x="68369" y="64616"/>
                          <a:pt x="67833" y="67833"/>
                        </a:cubicBezTo>
                        <a:cubicBezTo>
                          <a:pt x="67363" y="70655"/>
                          <a:pt x="69642" y="73260"/>
                          <a:pt x="70547" y="75974"/>
                        </a:cubicBezTo>
                        <a:cubicBezTo>
                          <a:pt x="67834" y="77783"/>
                          <a:pt x="65324" y="79942"/>
                          <a:pt x="62407" y="81400"/>
                        </a:cubicBezTo>
                        <a:cubicBezTo>
                          <a:pt x="39940" y="92633"/>
                          <a:pt x="69454" y="73990"/>
                          <a:pt x="46127" y="89540"/>
                        </a:cubicBezTo>
                        <a:cubicBezTo>
                          <a:pt x="44318" y="92253"/>
                          <a:pt x="42025" y="94700"/>
                          <a:pt x="40700" y="97680"/>
                        </a:cubicBezTo>
                        <a:cubicBezTo>
                          <a:pt x="27779" y="126750"/>
                          <a:pt x="42130" y="103672"/>
                          <a:pt x="29847" y="122101"/>
                        </a:cubicBezTo>
                        <a:cubicBezTo>
                          <a:pt x="28942" y="128432"/>
                          <a:pt x="29731" y="135250"/>
                          <a:pt x="27133" y="141094"/>
                        </a:cubicBezTo>
                        <a:cubicBezTo>
                          <a:pt x="25303" y="145211"/>
                          <a:pt x="14466" y="148030"/>
                          <a:pt x="10853" y="149234"/>
                        </a:cubicBezTo>
                        <a:cubicBezTo>
                          <a:pt x="9044" y="154661"/>
                          <a:pt x="4794" y="159829"/>
                          <a:pt x="5426" y="165514"/>
                        </a:cubicBezTo>
                        <a:cubicBezTo>
                          <a:pt x="8456" y="192777"/>
                          <a:pt x="5550" y="182164"/>
                          <a:pt x="10853" y="198074"/>
                        </a:cubicBezTo>
                        <a:cubicBezTo>
                          <a:pt x="4395" y="217449"/>
                          <a:pt x="8599" y="209595"/>
                          <a:pt x="0" y="222495"/>
                        </a:cubicBezTo>
                        <a:cubicBezTo>
                          <a:pt x="904" y="228826"/>
                          <a:pt x="1459" y="235217"/>
                          <a:pt x="2713" y="241488"/>
                        </a:cubicBezTo>
                        <a:cubicBezTo>
                          <a:pt x="3274" y="244293"/>
                          <a:pt x="3404" y="247606"/>
                          <a:pt x="5426" y="249628"/>
                        </a:cubicBezTo>
                        <a:cubicBezTo>
                          <a:pt x="10038" y="254240"/>
                          <a:pt x="21706" y="260482"/>
                          <a:pt x="21706" y="260482"/>
                        </a:cubicBezTo>
                        <a:cubicBezTo>
                          <a:pt x="29093" y="282637"/>
                          <a:pt x="21298" y="257018"/>
                          <a:pt x="27133" y="306609"/>
                        </a:cubicBezTo>
                        <a:cubicBezTo>
                          <a:pt x="27467" y="309450"/>
                          <a:pt x="27824" y="312727"/>
                          <a:pt x="29847" y="314749"/>
                        </a:cubicBezTo>
                        <a:cubicBezTo>
                          <a:pt x="31869" y="316771"/>
                          <a:pt x="35274" y="316558"/>
                          <a:pt x="37987" y="317462"/>
                        </a:cubicBezTo>
                        <a:cubicBezTo>
                          <a:pt x="39796" y="320175"/>
                          <a:pt x="41107" y="323296"/>
                          <a:pt x="43413" y="325602"/>
                        </a:cubicBezTo>
                        <a:cubicBezTo>
                          <a:pt x="45719" y="327908"/>
                          <a:pt x="49744" y="328316"/>
                          <a:pt x="51553" y="331029"/>
                        </a:cubicBezTo>
                        <a:cubicBezTo>
                          <a:pt x="52846" y="332968"/>
                          <a:pt x="56677" y="354783"/>
                          <a:pt x="56980" y="355449"/>
                        </a:cubicBezTo>
                        <a:cubicBezTo>
                          <a:pt x="63861" y="370589"/>
                          <a:pt x="65297" y="370038"/>
                          <a:pt x="75974" y="377156"/>
                        </a:cubicBezTo>
                        <a:cubicBezTo>
                          <a:pt x="80925" y="384583"/>
                          <a:pt x="80970" y="386913"/>
                          <a:pt x="89540" y="390722"/>
                        </a:cubicBezTo>
                        <a:cubicBezTo>
                          <a:pt x="94767" y="393045"/>
                          <a:pt x="100393" y="394340"/>
                          <a:pt x="105820" y="396149"/>
                        </a:cubicBezTo>
                        <a:cubicBezTo>
                          <a:pt x="108533" y="397054"/>
                          <a:pt x="111580" y="397277"/>
                          <a:pt x="113960" y="398863"/>
                        </a:cubicBezTo>
                        <a:cubicBezTo>
                          <a:pt x="119387" y="402481"/>
                          <a:pt x="123845" y="408437"/>
                          <a:pt x="130241" y="409716"/>
                        </a:cubicBezTo>
                        <a:cubicBezTo>
                          <a:pt x="134763" y="410620"/>
                          <a:pt x="139333" y="411310"/>
                          <a:pt x="143807" y="412429"/>
                        </a:cubicBezTo>
                        <a:cubicBezTo>
                          <a:pt x="146582" y="413123"/>
                          <a:pt x="149133" y="414631"/>
                          <a:pt x="151947" y="415143"/>
                        </a:cubicBezTo>
                        <a:cubicBezTo>
                          <a:pt x="159121" y="416447"/>
                          <a:pt x="166418" y="416952"/>
                          <a:pt x="173654" y="417856"/>
                        </a:cubicBezTo>
                        <a:cubicBezTo>
                          <a:pt x="178496" y="417251"/>
                          <a:pt x="198283" y="418065"/>
                          <a:pt x="203501" y="409716"/>
                        </a:cubicBezTo>
                        <a:cubicBezTo>
                          <a:pt x="206533" y="404865"/>
                          <a:pt x="207119" y="398863"/>
                          <a:pt x="208928" y="393436"/>
                        </a:cubicBezTo>
                        <a:lnTo>
                          <a:pt x="217068" y="369016"/>
                        </a:lnTo>
                        <a:cubicBezTo>
                          <a:pt x="217972" y="366303"/>
                          <a:pt x="217401" y="362463"/>
                          <a:pt x="219781" y="360876"/>
                        </a:cubicBezTo>
                        <a:cubicBezTo>
                          <a:pt x="230301" y="353862"/>
                          <a:pt x="224827" y="356480"/>
                          <a:pt x="236061" y="352736"/>
                        </a:cubicBezTo>
                        <a:cubicBezTo>
                          <a:pt x="242392" y="353640"/>
                          <a:pt x="248823" y="354011"/>
                          <a:pt x="255055" y="355449"/>
                        </a:cubicBezTo>
                        <a:cubicBezTo>
                          <a:pt x="260629" y="356735"/>
                          <a:pt x="271335" y="360876"/>
                          <a:pt x="271335" y="360876"/>
                        </a:cubicBezTo>
                        <a:cubicBezTo>
                          <a:pt x="273144" y="358163"/>
                          <a:pt x="275731" y="355830"/>
                          <a:pt x="276762" y="352736"/>
                        </a:cubicBezTo>
                        <a:cubicBezTo>
                          <a:pt x="278502" y="347516"/>
                          <a:pt x="278282" y="341826"/>
                          <a:pt x="279475" y="336455"/>
                        </a:cubicBezTo>
                        <a:cubicBezTo>
                          <a:pt x="280095" y="333663"/>
                          <a:pt x="281284" y="331028"/>
                          <a:pt x="282188" y="328315"/>
                        </a:cubicBezTo>
                        <a:cubicBezTo>
                          <a:pt x="281284" y="319271"/>
                          <a:pt x="282581" y="309724"/>
                          <a:pt x="279475" y="301182"/>
                        </a:cubicBezTo>
                        <a:cubicBezTo>
                          <a:pt x="278498" y="298494"/>
                          <a:pt x="273568" y="300255"/>
                          <a:pt x="271335" y="298468"/>
                        </a:cubicBezTo>
                        <a:cubicBezTo>
                          <a:pt x="268789" y="296431"/>
                          <a:pt x="267717" y="293041"/>
                          <a:pt x="265908" y="290328"/>
                        </a:cubicBezTo>
                        <a:cubicBezTo>
                          <a:pt x="266813" y="274048"/>
                          <a:pt x="266600" y="257667"/>
                          <a:pt x="268622" y="241488"/>
                        </a:cubicBezTo>
                        <a:cubicBezTo>
                          <a:pt x="269331" y="235812"/>
                          <a:pt x="274048" y="225208"/>
                          <a:pt x="274048" y="225208"/>
                        </a:cubicBezTo>
                        <a:lnTo>
                          <a:pt x="268622" y="208928"/>
                        </a:lnTo>
                        <a:lnTo>
                          <a:pt x="265908" y="200788"/>
                        </a:lnTo>
                        <a:cubicBezTo>
                          <a:pt x="266813" y="160992"/>
                          <a:pt x="268622" y="121206"/>
                          <a:pt x="268622" y="81400"/>
                        </a:cubicBezTo>
                        <a:cubicBezTo>
                          <a:pt x="268622" y="72311"/>
                          <a:pt x="267194" y="63265"/>
                          <a:pt x="265908" y="54267"/>
                        </a:cubicBezTo>
                        <a:cubicBezTo>
                          <a:pt x="262756" y="32207"/>
                          <a:pt x="254603" y="16280"/>
                          <a:pt x="249628" y="81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143"/>
                  <p:cNvSpPr/>
                  <p:nvPr/>
                </p:nvSpPr>
                <p:spPr>
                  <a:xfrm>
                    <a:off x="1071718" y="1462497"/>
                    <a:ext cx="789642" cy="1158602"/>
                  </a:xfrm>
                  <a:custGeom>
                    <a:avLst/>
                    <a:gdLst>
                      <a:gd name="connsiteX0" fmla="*/ 789642 w 789642"/>
                      <a:gd name="connsiteY0" fmla="*/ 0 h 1158602"/>
                      <a:gd name="connsiteX1" fmla="*/ 740802 w 789642"/>
                      <a:gd name="connsiteY1" fmla="*/ 5427 h 1158602"/>
                      <a:gd name="connsiteX2" fmla="*/ 729948 w 789642"/>
                      <a:gd name="connsiteY2" fmla="*/ 8140 h 1158602"/>
                      <a:gd name="connsiteX3" fmla="*/ 691962 w 789642"/>
                      <a:gd name="connsiteY3" fmla="*/ 10854 h 1158602"/>
                      <a:gd name="connsiteX4" fmla="*/ 670255 w 789642"/>
                      <a:gd name="connsiteY4" fmla="*/ 13567 h 1158602"/>
                      <a:gd name="connsiteX5" fmla="*/ 651261 w 789642"/>
                      <a:gd name="connsiteY5" fmla="*/ 18994 h 1158602"/>
                      <a:gd name="connsiteX6" fmla="*/ 634981 w 789642"/>
                      <a:gd name="connsiteY6" fmla="*/ 24421 h 1158602"/>
                      <a:gd name="connsiteX7" fmla="*/ 626841 w 789642"/>
                      <a:gd name="connsiteY7" fmla="*/ 27134 h 1158602"/>
                      <a:gd name="connsiteX8" fmla="*/ 586141 w 789642"/>
                      <a:gd name="connsiteY8" fmla="*/ 54267 h 1158602"/>
                      <a:gd name="connsiteX9" fmla="*/ 569861 w 789642"/>
                      <a:gd name="connsiteY9" fmla="*/ 65121 h 1158602"/>
                      <a:gd name="connsiteX10" fmla="*/ 561721 w 789642"/>
                      <a:gd name="connsiteY10" fmla="*/ 70548 h 1158602"/>
                      <a:gd name="connsiteX11" fmla="*/ 556294 w 789642"/>
                      <a:gd name="connsiteY11" fmla="*/ 78688 h 1158602"/>
                      <a:gd name="connsiteX12" fmla="*/ 548154 w 789642"/>
                      <a:gd name="connsiteY12" fmla="*/ 81401 h 1158602"/>
                      <a:gd name="connsiteX13" fmla="*/ 545440 w 789642"/>
                      <a:gd name="connsiteY13" fmla="*/ 89541 h 1158602"/>
                      <a:gd name="connsiteX14" fmla="*/ 537300 w 789642"/>
                      <a:gd name="connsiteY14" fmla="*/ 94968 h 1158602"/>
                      <a:gd name="connsiteX15" fmla="*/ 526447 w 789642"/>
                      <a:gd name="connsiteY15" fmla="*/ 111248 h 1158602"/>
                      <a:gd name="connsiteX16" fmla="*/ 523734 w 789642"/>
                      <a:gd name="connsiteY16" fmla="*/ 119388 h 1158602"/>
                      <a:gd name="connsiteX17" fmla="*/ 518307 w 789642"/>
                      <a:gd name="connsiteY17" fmla="*/ 127528 h 1158602"/>
                      <a:gd name="connsiteX18" fmla="*/ 507454 w 789642"/>
                      <a:gd name="connsiteY18" fmla="*/ 151948 h 1158602"/>
                      <a:gd name="connsiteX19" fmla="*/ 504740 w 789642"/>
                      <a:gd name="connsiteY19" fmla="*/ 165515 h 1158602"/>
                      <a:gd name="connsiteX20" fmla="*/ 502027 w 789642"/>
                      <a:gd name="connsiteY20" fmla="*/ 176368 h 1158602"/>
                      <a:gd name="connsiteX21" fmla="*/ 499313 w 789642"/>
                      <a:gd name="connsiteY21" fmla="*/ 195362 h 1158602"/>
                      <a:gd name="connsiteX22" fmla="*/ 496600 w 789642"/>
                      <a:gd name="connsiteY22" fmla="*/ 211642 h 1158602"/>
                      <a:gd name="connsiteX23" fmla="*/ 493887 w 789642"/>
                      <a:gd name="connsiteY23" fmla="*/ 276762 h 1158602"/>
                      <a:gd name="connsiteX24" fmla="*/ 493887 w 789642"/>
                      <a:gd name="connsiteY24" fmla="*/ 309323 h 1158602"/>
                      <a:gd name="connsiteX25" fmla="*/ 477607 w 789642"/>
                      <a:gd name="connsiteY25" fmla="*/ 314749 h 1158602"/>
                      <a:gd name="connsiteX26" fmla="*/ 469467 w 789642"/>
                      <a:gd name="connsiteY26" fmla="*/ 317463 h 1158602"/>
                      <a:gd name="connsiteX27" fmla="*/ 461327 w 789642"/>
                      <a:gd name="connsiteY27" fmla="*/ 333743 h 1158602"/>
                      <a:gd name="connsiteX28" fmla="*/ 458613 w 789642"/>
                      <a:gd name="connsiteY28" fmla="*/ 341883 h 1158602"/>
                      <a:gd name="connsiteX29" fmla="*/ 461327 w 789642"/>
                      <a:gd name="connsiteY29" fmla="*/ 371730 h 1158602"/>
                      <a:gd name="connsiteX30" fmla="*/ 466753 w 789642"/>
                      <a:gd name="connsiteY30" fmla="*/ 388010 h 1158602"/>
                      <a:gd name="connsiteX31" fmla="*/ 469467 w 789642"/>
                      <a:gd name="connsiteY31" fmla="*/ 396150 h 1158602"/>
                      <a:gd name="connsiteX32" fmla="*/ 474893 w 789642"/>
                      <a:gd name="connsiteY32" fmla="*/ 404290 h 1158602"/>
                      <a:gd name="connsiteX33" fmla="*/ 485747 w 789642"/>
                      <a:gd name="connsiteY33" fmla="*/ 428710 h 1158602"/>
                      <a:gd name="connsiteX34" fmla="*/ 496600 w 789642"/>
                      <a:gd name="connsiteY34" fmla="*/ 453130 h 1158602"/>
                      <a:gd name="connsiteX35" fmla="*/ 502027 w 789642"/>
                      <a:gd name="connsiteY35" fmla="*/ 469410 h 1158602"/>
                      <a:gd name="connsiteX36" fmla="*/ 518307 w 789642"/>
                      <a:gd name="connsiteY36" fmla="*/ 474837 h 1158602"/>
                      <a:gd name="connsiteX37" fmla="*/ 534587 w 789642"/>
                      <a:gd name="connsiteY37" fmla="*/ 472124 h 1158602"/>
                      <a:gd name="connsiteX38" fmla="*/ 537300 w 789642"/>
                      <a:gd name="connsiteY38" fmla="*/ 491117 h 1158602"/>
                      <a:gd name="connsiteX39" fmla="*/ 545440 w 789642"/>
                      <a:gd name="connsiteY39" fmla="*/ 518251 h 1158602"/>
                      <a:gd name="connsiteX40" fmla="*/ 548154 w 789642"/>
                      <a:gd name="connsiteY40" fmla="*/ 526391 h 1158602"/>
                      <a:gd name="connsiteX41" fmla="*/ 553581 w 789642"/>
                      <a:gd name="connsiteY41" fmla="*/ 534531 h 1158602"/>
                      <a:gd name="connsiteX42" fmla="*/ 561721 w 789642"/>
                      <a:gd name="connsiteY42" fmla="*/ 550811 h 1158602"/>
                      <a:gd name="connsiteX43" fmla="*/ 575287 w 789642"/>
                      <a:gd name="connsiteY43" fmla="*/ 575231 h 1158602"/>
                      <a:gd name="connsiteX44" fmla="*/ 586141 w 789642"/>
                      <a:gd name="connsiteY44" fmla="*/ 599651 h 1158602"/>
                      <a:gd name="connsiteX45" fmla="*/ 596994 w 789642"/>
                      <a:gd name="connsiteY45" fmla="*/ 624072 h 1158602"/>
                      <a:gd name="connsiteX46" fmla="*/ 605134 w 789642"/>
                      <a:gd name="connsiteY46" fmla="*/ 629498 h 1158602"/>
                      <a:gd name="connsiteX47" fmla="*/ 613274 w 789642"/>
                      <a:gd name="connsiteY47" fmla="*/ 632212 h 1158602"/>
                      <a:gd name="connsiteX48" fmla="*/ 607848 w 789642"/>
                      <a:gd name="connsiteY48" fmla="*/ 640352 h 1158602"/>
                      <a:gd name="connsiteX49" fmla="*/ 610561 w 789642"/>
                      <a:gd name="connsiteY49" fmla="*/ 653918 h 1158602"/>
                      <a:gd name="connsiteX50" fmla="*/ 613274 w 789642"/>
                      <a:gd name="connsiteY50" fmla="*/ 683765 h 1158602"/>
                      <a:gd name="connsiteX51" fmla="*/ 610561 w 789642"/>
                      <a:gd name="connsiteY51" fmla="*/ 716326 h 1158602"/>
                      <a:gd name="connsiteX52" fmla="*/ 607848 w 789642"/>
                      <a:gd name="connsiteY52" fmla="*/ 724466 h 1158602"/>
                      <a:gd name="connsiteX53" fmla="*/ 605134 w 789642"/>
                      <a:gd name="connsiteY53" fmla="*/ 740746 h 1158602"/>
                      <a:gd name="connsiteX54" fmla="*/ 599708 w 789642"/>
                      <a:gd name="connsiteY54" fmla="*/ 773306 h 1158602"/>
                      <a:gd name="connsiteX55" fmla="*/ 591567 w 789642"/>
                      <a:gd name="connsiteY55" fmla="*/ 789586 h 1158602"/>
                      <a:gd name="connsiteX56" fmla="*/ 575287 w 789642"/>
                      <a:gd name="connsiteY56" fmla="*/ 797726 h 1158602"/>
                      <a:gd name="connsiteX57" fmla="*/ 550867 w 789642"/>
                      <a:gd name="connsiteY57" fmla="*/ 808580 h 1158602"/>
                      <a:gd name="connsiteX58" fmla="*/ 542727 w 789642"/>
                      <a:gd name="connsiteY58" fmla="*/ 811293 h 1158602"/>
                      <a:gd name="connsiteX59" fmla="*/ 526447 w 789642"/>
                      <a:gd name="connsiteY59" fmla="*/ 822146 h 1158602"/>
                      <a:gd name="connsiteX60" fmla="*/ 518307 w 789642"/>
                      <a:gd name="connsiteY60" fmla="*/ 827573 h 1158602"/>
                      <a:gd name="connsiteX61" fmla="*/ 496600 w 789642"/>
                      <a:gd name="connsiteY61" fmla="*/ 841140 h 1158602"/>
                      <a:gd name="connsiteX62" fmla="*/ 488460 w 789642"/>
                      <a:gd name="connsiteY62" fmla="*/ 846567 h 1158602"/>
                      <a:gd name="connsiteX63" fmla="*/ 472180 w 789642"/>
                      <a:gd name="connsiteY63" fmla="*/ 851993 h 1158602"/>
                      <a:gd name="connsiteX64" fmla="*/ 458613 w 789642"/>
                      <a:gd name="connsiteY64" fmla="*/ 862847 h 1158602"/>
                      <a:gd name="connsiteX65" fmla="*/ 453186 w 789642"/>
                      <a:gd name="connsiteY65" fmla="*/ 870987 h 1158602"/>
                      <a:gd name="connsiteX66" fmla="*/ 436906 w 789642"/>
                      <a:gd name="connsiteY66" fmla="*/ 876413 h 1158602"/>
                      <a:gd name="connsiteX67" fmla="*/ 428766 w 789642"/>
                      <a:gd name="connsiteY67" fmla="*/ 881840 h 1158602"/>
                      <a:gd name="connsiteX68" fmla="*/ 412486 w 789642"/>
                      <a:gd name="connsiteY68" fmla="*/ 887267 h 1158602"/>
                      <a:gd name="connsiteX69" fmla="*/ 396206 w 789642"/>
                      <a:gd name="connsiteY69" fmla="*/ 895407 h 1158602"/>
                      <a:gd name="connsiteX70" fmla="*/ 377213 w 789642"/>
                      <a:gd name="connsiteY70" fmla="*/ 903547 h 1158602"/>
                      <a:gd name="connsiteX71" fmla="*/ 360932 w 789642"/>
                      <a:gd name="connsiteY71" fmla="*/ 914400 h 1158602"/>
                      <a:gd name="connsiteX72" fmla="*/ 344652 w 789642"/>
                      <a:gd name="connsiteY72" fmla="*/ 922540 h 1158602"/>
                      <a:gd name="connsiteX73" fmla="*/ 271392 w 789642"/>
                      <a:gd name="connsiteY73" fmla="*/ 922540 h 1158602"/>
                      <a:gd name="connsiteX74" fmla="*/ 263252 w 789642"/>
                      <a:gd name="connsiteY74" fmla="*/ 925254 h 1158602"/>
                      <a:gd name="connsiteX75" fmla="*/ 219838 w 789642"/>
                      <a:gd name="connsiteY75" fmla="*/ 930680 h 1158602"/>
                      <a:gd name="connsiteX76" fmla="*/ 198131 w 789642"/>
                      <a:gd name="connsiteY76" fmla="*/ 936107 h 1158602"/>
                      <a:gd name="connsiteX77" fmla="*/ 179138 w 789642"/>
                      <a:gd name="connsiteY77" fmla="*/ 941534 h 1158602"/>
                      <a:gd name="connsiteX78" fmla="*/ 168284 w 789642"/>
                      <a:gd name="connsiteY78" fmla="*/ 944247 h 1158602"/>
                      <a:gd name="connsiteX79" fmla="*/ 160144 w 789642"/>
                      <a:gd name="connsiteY79" fmla="*/ 952387 h 1158602"/>
                      <a:gd name="connsiteX80" fmla="*/ 143864 w 789642"/>
                      <a:gd name="connsiteY80" fmla="*/ 957814 h 1158602"/>
                      <a:gd name="connsiteX81" fmla="*/ 127584 w 789642"/>
                      <a:gd name="connsiteY81" fmla="*/ 968667 h 1158602"/>
                      <a:gd name="connsiteX82" fmla="*/ 119444 w 789642"/>
                      <a:gd name="connsiteY82" fmla="*/ 976807 h 1158602"/>
                      <a:gd name="connsiteX83" fmla="*/ 95024 w 789642"/>
                      <a:gd name="connsiteY83" fmla="*/ 990374 h 1158602"/>
                      <a:gd name="connsiteX84" fmla="*/ 84170 w 789642"/>
                      <a:gd name="connsiteY84" fmla="*/ 1006654 h 1158602"/>
                      <a:gd name="connsiteX85" fmla="*/ 76030 w 789642"/>
                      <a:gd name="connsiteY85" fmla="*/ 1009368 h 1158602"/>
                      <a:gd name="connsiteX86" fmla="*/ 73317 w 789642"/>
                      <a:gd name="connsiteY86" fmla="*/ 1017508 h 1158602"/>
                      <a:gd name="connsiteX87" fmla="*/ 59750 w 789642"/>
                      <a:gd name="connsiteY87" fmla="*/ 1033788 h 1158602"/>
                      <a:gd name="connsiteX88" fmla="*/ 51610 w 789642"/>
                      <a:gd name="connsiteY88" fmla="*/ 1039215 h 1158602"/>
                      <a:gd name="connsiteX89" fmla="*/ 46183 w 789642"/>
                      <a:gd name="connsiteY89" fmla="*/ 1047355 h 1158602"/>
                      <a:gd name="connsiteX90" fmla="*/ 38043 w 789642"/>
                      <a:gd name="connsiteY90" fmla="*/ 1063635 h 1158602"/>
                      <a:gd name="connsiteX91" fmla="*/ 32617 w 789642"/>
                      <a:gd name="connsiteY91" fmla="*/ 1085342 h 1158602"/>
                      <a:gd name="connsiteX92" fmla="*/ 24477 w 789642"/>
                      <a:gd name="connsiteY92" fmla="*/ 1090768 h 1158602"/>
                      <a:gd name="connsiteX93" fmla="*/ 16337 w 789642"/>
                      <a:gd name="connsiteY93" fmla="*/ 1107048 h 1158602"/>
                      <a:gd name="connsiteX94" fmla="*/ 13623 w 789642"/>
                      <a:gd name="connsiteY94" fmla="*/ 1115188 h 1158602"/>
                      <a:gd name="connsiteX95" fmla="*/ 8197 w 789642"/>
                      <a:gd name="connsiteY95" fmla="*/ 1136895 h 1158602"/>
                      <a:gd name="connsiteX96" fmla="*/ 5483 w 789642"/>
                      <a:gd name="connsiteY96" fmla="*/ 1145035 h 1158602"/>
                      <a:gd name="connsiteX97" fmla="*/ 56 w 789642"/>
                      <a:gd name="connsiteY97" fmla="*/ 1158602 h 115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89642" h="1158602">
                        <a:moveTo>
                          <a:pt x="789642" y="0"/>
                        </a:moveTo>
                        <a:cubicBezTo>
                          <a:pt x="779205" y="1044"/>
                          <a:pt x="752313" y="3509"/>
                          <a:pt x="740802" y="5427"/>
                        </a:cubicBezTo>
                        <a:cubicBezTo>
                          <a:pt x="737123" y="6040"/>
                          <a:pt x="733654" y="7728"/>
                          <a:pt x="729948" y="8140"/>
                        </a:cubicBezTo>
                        <a:cubicBezTo>
                          <a:pt x="717331" y="9542"/>
                          <a:pt x="704604" y="9705"/>
                          <a:pt x="691962" y="10854"/>
                        </a:cubicBezTo>
                        <a:cubicBezTo>
                          <a:pt x="684700" y="11514"/>
                          <a:pt x="677491" y="12663"/>
                          <a:pt x="670255" y="13567"/>
                        </a:cubicBezTo>
                        <a:cubicBezTo>
                          <a:pt x="642871" y="22694"/>
                          <a:pt x="685369" y="8761"/>
                          <a:pt x="651261" y="18994"/>
                        </a:cubicBezTo>
                        <a:cubicBezTo>
                          <a:pt x="645782" y="20638"/>
                          <a:pt x="640408" y="22612"/>
                          <a:pt x="634981" y="24421"/>
                        </a:cubicBezTo>
                        <a:lnTo>
                          <a:pt x="626841" y="27134"/>
                        </a:lnTo>
                        <a:lnTo>
                          <a:pt x="586141" y="54267"/>
                        </a:lnTo>
                        <a:lnTo>
                          <a:pt x="569861" y="65121"/>
                        </a:lnTo>
                        <a:lnTo>
                          <a:pt x="561721" y="70548"/>
                        </a:lnTo>
                        <a:cubicBezTo>
                          <a:pt x="559912" y="73261"/>
                          <a:pt x="558841" y="76651"/>
                          <a:pt x="556294" y="78688"/>
                        </a:cubicBezTo>
                        <a:cubicBezTo>
                          <a:pt x="554061" y="80475"/>
                          <a:pt x="550176" y="79379"/>
                          <a:pt x="548154" y="81401"/>
                        </a:cubicBezTo>
                        <a:cubicBezTo>
                          <a:pt x="546131" y="83423"/>
                          <a:pt x="547227" y="87308"/>
                          <a:pt x="545440" y="89541"/>
                        </a:cubicBezTo>
                        <a:cubicBezTo>
                          <a:pt x="543403" y="92087"/>
                          <a:pt x="540013" y="93159"/>
                          <a:pt x="537300" y="94968"/>
                        </a:cubicBezTo>
                        <a:cubicBezTo>
                          <a:pt x="530849" y="114323"/>
                          <a:pt x="539996" y="90923"/>
                          <a:pt x="526447" y="111248"/>
                        </a:cubicBezTo>
                        <a:cubicBezTo>
                          <a:pt x="524861" y="113628"/>
                          <a:pt x="525013" y="116830"/>
                          <a:pt x="523734" y="119388"/>
                        </a:cubicBezTo>
                        <a:cubicBezTo>
                          <a:pt x="522276" y="122305"/>
                          <a:pt x="520116" y="124815"/>
                          <a:pt x="518307" y="127528"/>
                        </a:cubicBezTo>
                        <a:cubicBezTo>
                          <a:pt x="511849" y="146902"/>
                          <a:pt x="516053" y="139048"/>
                          <a:pt x="507454" y="151948"/>
                        </a:cubicBezTo>
                        <a:cubicBezTo>
                          <a:pt x="506549" y="156470"/>
                          <a:pt x="505741" y="161013"/>
                          <a:pt x="504740" y="165515"/>
                        </a:cubicBezTo>
                        <a:cubicBezTo>
                          <a:pt x="503931" y="169155"/>
                          <a:pt x="502694" y="172699"/>
                          <a:pt x="502027" y="176368"/>
                        </a:cubicBezTo>
                        <a:cubicBezTo>
                          <a:pt x="500883" y="182660"/>
                          <a:pt x="500286" y="189041"/>
                          <a:pt x="499313" y="195362"/>
                        </a:cubicBezTo>
                        <a:cubicBezTo>
                          <a:pt x="498476" y="200800"/>
                          <a:pt x="497504" y="206215"/>
                          <a:pt x="496600" y="211642"/>
                        </a:cubicBezTo>
                        <a:cubicBezTo>
                          <a:pt x="495696" y="233349"/>
                          <a:pt x="495332" y="255085"/>
                          <a:pt x="493887" y="276762"/>
                        </a:cubicBezTo>
                        <a:cubicBezTo>
                          <a:pt x="491819" y="307774"/>
                          <a:pt x="488717" y="278310"/>
                          <a:pt x="493887" y="309323"/>
                        </a:cubicBezTo>
                        <a:lnTo>
                          <a:pt x="477607" y="314749"/>
                        </a:lnTo>
                        <a:lnTo>
                          <a:pt x="469467" y="317463"/>
                        </a:lnTo>
                        <a:cubicBezTo>
                          <a:pt x="462645" y="337924"/>
                          <a:pt x="471847" y="312703"/>
                          <a:pt x="461327" y="333743"/>
                        </a:cubicBezTo>
                        <a:cubicBezTo>
                          <a:pt x="460048" y="336301"/>
                          <a:pt x="459518" y="339170"/>
                          <a:pt x="458613" y="341883"/>
                        </a:cubicBezTo>
                        <a:cubicBezTo>
                          <a:pt x="459518" y="351832"/>
                          <a:pt x="459591" y="361892"/>
                          <a:pt x="461327" y="371730"/>
                        </a:cubicBezTo>
                        <a:cubicBezTo>
                          <a:pt x="462321" y="377363"/>
                          <a:pt x="464944" y="382583"/>
                          <a:pt x="466753" y="388010"/>
                        </a:cubicBezTo>
                        <a:cubicBezTo>
                          <a:pt x="467657" y="390723"/>
                          <a:pt x="467881" y="393770"/>
                          <a:pt x="469467" y="396150"/>
                        </a:cubicBezTo>
                        <a:cubicBezTo>
                          <a:pt x="471276" y="398863"/>
                          <a:pt x="473569" y="401310"/>
                          <a:pt x="474893" y="404290"/>
                        </a:cubicBezTo>
                        <a:cubicBezTo>
                          <a:pt x="487806" y="433345"/>
                          <a:pt x="473467" y="410291"/>
                          <a:pt x="485747" y="428710"/>
                        </a:cubicBezTo>
                        <a:cubicBezTo>
                          <a:pt x="492204" y="448084"/>
                          <a:pt x="488000" y="440231"/>
                          <a:pt x="496600" y="453130"/>
                        </a:cubicBezTo>
                        <a:cubicBezTo>
                          <a:pt x="498409" y="458557"/>
                          <a:pt x="496600" y="467601"/>
                          <a:pt x="502027" y="469410"/>
                        </a:cubicBezTo>
                        <a:lnTo>
                          <a:pt x="518307" y="474837"/>
                        </a:lnTo>
                        <a:cubicBezTo>
                          <a:pt x="523734" y="473933"/>
                          <a:pt x="530410" y="468544"/>
                          <a:pt x="534587" y="472124"/>
                        </a:cubicBezTo>
                        <a:cubicBezTo>
                          <a:pt x="539443" y="476286"/>
                          <a:pt x="536156" y="484825"/>
                          <a:pt x="537300" y="491117"/>
                        </a:cubicBezTo>
                        <a:cubicBezTo>
                          <a:pt x="538939" y="500131"/>
                          <a:pt x="542612" y="509767"/>
                          <a:pt x="545440" y="518251"/>
                        </a:cubicBezTo>
                        <a:cubicBezTo>
                          <a:pt x="546344" y="520964"/>
                          <a:pt x="546567" y="524011"/>
                          <a:pt x="548154" y="526391"/>
                        </a:cubicBezTo>
                        <a:lnTo>
                          <a:pt x="553581" y="534531"/>
                        </a:lnTo>
                        <a:cubicBezTo>
                          <a:pt x="563475" y="564217"/>
                          <a:pt x="547695" y="519252"/>
                          <a:pt x="561721" y="550811"/>
                        </a:cubicBezTo>
                        <a:cubicBezTo>
                          <a:pt x="572345" y="574716"/>
                          <a:pt x="560429" y="560373"/>
                          <a:pt x="575287" y="575231"/>
                        </a:cubicBezTo>
                        <a:cubicBezTo>
                          <a:pt x="581745" y="594605"/>
                          <a:pt x="577541" y="586752"/>
                          <a:pt x="586141" y="599651"/>
                        </a:cubicBezTo>
                        <a:cubicBezTo>
                          <a:pt x="588827" y="607711"/>
                          <a:pt x="590544" y="617622"/>
                          <a:pt x="596994" y="624072"/>
                        </a:cubicBezTo>
                        <a:cubicBezTo>
                          <a:pt x="599300" y="626378"/>
                          <a:pt x="602217" y="628040"/>
                          <a:pt x="605134" y="629498"/>
                        </a:cubicBezTo>
                        <a:cubicBezTo>
                          <a:pt x="607692" y="630777"/>
                          <a:pt x="610561" y="631307"/>
                          <a:pt x="613274" y="632212"/>
                        </a:cubicBezTo>
                        <a:cubicBezTo>
                          <a:pt x="611465" y="634925"/>
                          <a:pt x="608252" y="637116"/>
                          <a:pt x="607848" y="640352"/>
                        </a:cubicBezTo>
                        <a:cubicBezTo>
                          <a:pt x="607276" y="644928"/>
                          <a:pt x="609989" y="649342"/>
                          <a:pt x="610561" y="653918"/>
                        </a:cubicBezTo>
                        <a:cubicBezTo>
                          <a:pt x="611800" y="663831"/>
                          <a:pt x="612370" y="673816"/>
                          <a:pt x="613274" y="683765"/>
                        </a:cubicBezTo>
                        <a:cubicBezTo>
                          <a:pt x="612370" y="694619"/>
                          <a:pt x="612000" y="705530"/>
                          <a:pt x="610561" y="716326"/>
                        </a:cubicBezTo>
                        <a:cubicBezTo>
                          <a:pt x="610183" y="719161"/>
                          <a:pt x="608468" y="721674"/>
                          <a:pt x="607848" y="724466"/>
                        </a:cubicBezTo>
                        <a:cubicBezTo>
                          <a:pt x="606654" y="729837"/>
                          <a:pt x="605912" y="735300"/>
                          <a:pt x="605134" y="740746"/>
                        </a:cubicBezTo>
                        <a:cubicBezTo>
                          <a:pt x="602303" y="760559"/>
                          <a:pt x="604013" y="758240"/>
                          <a:pt x="599708" y="773306"/>
                        </a:cubicBezTo>
                        <a:cubicBezTo>
                          <a:pt x="597943" y="779484"/>
                          <a:pt x="596323" y="784830"/>
                          <a:pt x="591567" y="789586"/>
                        </a:cubicBezTo>
                        <a:cubicBezTo>
                          <a:pt x="586306" y="794847"/>
                          <a:pt x="581909" y="795519"/>
                          <a:pt x="575287" y="797726"/>
                        </a:cubicBezTo>
                        <a:cubicBezTo>
                          <a:pt x="562388" y="806326"/>
                          <a:pt x="570240" y="802122"/>
                          <a:pt x="550867" y="808580"/>
                        </a:cubicBezTo>
                        <a:lnTo>
                          <a:pt x="542727" y="811293"/>
                        </a:lnTo>
                        <a:lnTo>
                          <a:pt x="526447" y="822146"/>
                        </a:lnTo>
                        <a:lnTo>
                          <a:pt x="518307" y="827573"/>
                        </a:lnTo>
                        <a:cubicBezTo>
                          <a:pt x="505288" y="847100"/>
                          <a:pt x="523725" y="823056"/>
                          <a:pt x="496600" y="841140"/>
                        </a:cubicBezTo>
                        <a:cubicBezTo>
                          <a:pt x="493887" y="842949"/>
                          <a:pt x="491440" y="845243"/>
                          <a:pt x="488460" y="846567"/>
                        </a:cubicBezTo>
                        <a:cubicBezTo>
                          <a:pt x="483233" y="848890"/>
                          <a:pt x="472180" y="851993"/>
                          <a:pt x="472180" y="851993"/>
                        </a:cubicBezTo>
                        <a:cubicBezTo>
                          <a:pt x="456627" y="875321"/>
                          <a:pt x="477336" y="847868"/>
                          <a:pt x="458613" y="862847"/>
                        </a:cubicBezTo>
                        <a:cubicBezTo>
                          <a:pt x="456067" y="864884"/>
                          <a:pt x="455951" y="869259"/>
                          <a:pt x="453186" y="870987"/>
                        </a:cubicBezTo>
                        <a:cubicBezTo>
                          <a:pt x="448335" y="874019"/>
                          <a:pt x="436906" y="876413"/>
                          <a:pt x="436906" y="876413"/>
                        </a:cubicBezTo>
                        <a:cubicBezTo>
                          <a:pt x="434193" y="878222"/>
                          <a:pt x="431746" y="880515"/>
                          <a:pt x="428766" y="881840"/>
                        </a:cubicBezTo>
                        <a:cubicBezTo>
                          <a:pt x="423539" y="884163"/>
                          <a:pt x="417245" y="884094"/>
                          <a:pt x="412486" y="887267"/>
                        </a:cubicBezTo>
                        <a:cubicBezTo>
                          <a:pt x="401966" y="894281"/>
                          <a:pt x="407440" y="891663"/>
                          <a:pt x="396206" y="895407"/>
                        </a:cubicBezTo>
                        <a:cubicBezTo>
                          <a:pt x="366586" y="915155"/>
                          <a:pt x="412244" y="886033"/>
                          <a:pt x="377213" y="903547"/>
                        </a:cubicBezTo>
                        <a:cubicBezTo>
                          <a:pt x="371379" y="906464"/>
                          <a:pt x="367119" y="912337"/>
                          <a:pt x="360932" y="914400"/>
                        </a:cubicBezTo>
                        <a:cubicBezTo>
                          <a:pt x="349699" y="918145"/>
                          <a:pt x="355172" y="915528"/>
                          <a:pt x="344652" y="922540"/>
                        </a:cubicBezTo>
                        <a:cubicBezTo>
                          <a:pt x="307987" y="919485"/>
                          <a:pt x="311168" y="918120"/>
                          <a:pt x="271392" y="922540"/>
                        </a:cubicBezTo>
                        <a:cubicBezTo>
                          <a:pt x="268549" y="922856"/>
                          <a:pt x="266077" y="924808"/>
                          <a:pt x="263252" y="925254"/>
                        </a:cubicBezTo>
                        <a:cubicBezTo>
                          <a:pt x="248847" y="927529"/>
                          <a:pt x="219838" y="930680"/>
                          <a:pt x="219838" y="930680"/>
                        </a:cubicBezTo>
                        <a:cubicBezTo>
                          <a:pt x="205290" y="935531"/>
                          <a:pt x="217781" y="931740"/>
                          <a:pt x="198131" y="936107"/>
                        </a:cubicBezTo>
                        <a:cubicBezTo>
                          <a:pt x="179052" y="940347"/>
                          <a:pt x="194997" y="937004"/>
                          <a:pt x="179138" y="941534"/>
                        </a:cubicBezTo>
                        <a:cubicBezTo>
                          <a:pt x="175552" y="942558"/>
                          <a:pt x="171902" y="943343"/>
                          <a:pt x="168284" y="944247"/>
                        </a:cubicBezTo>
                        <a:cubicBezTo>
                          <a:pt x="165571" y="946960"/>
                          <a:pt x="163498" y="950523"/>
                          <a:pt x="160144" y="952387"/>
                        </a:cubicBezTo>
                        <a:cubicBezTo>
                          <a:pt x="155144" y="955165"/>
                          <a:pt x="143864" y="957814"/>
                          <a:pt x="143864" y="957814"/>
                        </a:cubicBezTo>
                        <a:cubicBezTo>
                          <a:pt x="117896" y="983782"/>
                          <a:pt x="151145" y="952960"/>
                          <a:pt x="127584" y="968667"/>
                        </a:cubicBezTo>
                        <a:cubicBezTo>
                          <a:pt x="124391" y="970795"/>
                          <a:pt x="122473" y="974451"/>
                          <a:pt x="119444" y="976807"/>
                        </a:cubicBezTo>
                        <a:cubicBezTo>
                          <a:pt x="105448" y="987693"/>
                          <a:pt x="107306" y="986280"/>
                          <a:pt x="95024" y="990374"/>
                        </a:cubicBezTo>
                        <a:cubicBezTo>
                          <a:pt x="92179" y="998908"/>
                          <a:pt x="92880" y="1000847"/>
                          <a:pt x="84170" y="1006654"/>
                        </a:cubicBezTo>
                        <a:cubicBezTo>
                          <a:pt x="81790" y="1008241"/>
                          <a:pt x="78743" y="1008463"/>
                          <a:pt x="76030" y="1009368"/>
                        </a:cubicBezTo>
                        <a:cubicBezTo>
                          <a:pt x="75126" y="1012081"/>
                          <a:pt x="74596" y="1014950"/>
                          <a:pt x="73317" y="1017508"/>
                        </a:cubicBezTo>
                        <a:cubicBezTo>
                          <a:pt x="70268" y="1023606"/>
                          <a:pt x="64893" y="1029502"/>
                          <a:pt x="59750" y="1033788"/>
                        </a:cubicBezTo>
                        <a:cubicBezTo>
                          <a:pt x="57245" y="1035876"/>
                          <a:pt x="54323" y="1037406"/>
                          <a:pt x="51610" y="1039215"/>
                        </a:cubicBezTo>
                        <a:cubicBezTo>
                          <a:pt x="49801" y="1041928"/>
                          <a:pt x="47641" y="1044438"/>
                          <a:pt x="46183" y="1047355"/>
                        </a:cubicBezTo>
                        <a:cubicBezTo>
                          <a:pt x="34949" y="1069823"/>
                          <a:pt x="53596" y="1040306"/>
                          <a:pt x="38043" y="1063635"/>
                        </a:cubicBezTo>
                        <a:cubicBezTo>
                          <a:pt x="37908" y="1064310"/>
                          <a:pt x="34842" y="1082561"/>
                          <a:pt x="32617" y="1085342"/>
                        </a:cubicBezTo>
                        <a:cubicBezTo>
                          <a:pt x="30580" y="1087888"/>
                          <a:pt x="27190" y="1088959"/>
                          <a:pt x="24477" y="1090768"/>
                        </a:cubicBezTo>
                        <a:cubicBezTo>
                          <a:pt x="17655" y="1111229"/>
                          <a:pt x="26857" y="1086008"/>
                          <a:pt x="16337" y="1107048"/>
                        </a:cubicBezTo>
                        <a:cubicBezTo>
                          <a:pt x="15058" y="1109606"/>
                          <a:pt x="14376" y="1112429"/>
                          <a:pt x="13623" y="1115188"/>
                        </a:cubicBezTo>
                        <a:cubicBezTo>
                          <a:pt x="11661" y="1122383"/>
                          <a:pt x="10556" y="1129820"/>
                          <a:pt x="8197" y="1136895"/>
                        </a:cubicBezTo>
                        <a:cubicBezTo>
                          <a:pt x="7292" y="1139608"/>
                          <a:pt x="6762" y="1142477"/>
                          <a:pt x="5483" y="1145035"/>
                        </a:cubicBezTo>
                        <a:cubicBezTo>
                          <a:pt x="-947" y="1157894"/>
                          <a:pt x="56" y="1148131"/>
                          <a:pt x="56" y="11586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144"/>
                  <p:cNvSpPr/>
                  <p:nvPr/>
                </p:nvSpPr>
                <p:spPr>
                  <a:xfrm>
                    <a:off x="1809750" y="1861640"/>
                    <a:ext cx="87630" cy="1975030"/>
                  </a:xfrm>
                  <a:custGeom>
                    <a:avLst/>
                    <a:gdLst>
                      <a:gd name="connsiteX0" fmla="*/ 72390 w 87630"/>
                      <a:gd name="connsiteY0" fmla="*/ 12880 h 1975030"/>
                      <a:gd name="connsiteX1" fmla="*/ 11430 w 87630"/>
                      <a:gd name="connsiteY1" fmla="*/ 12880 h 1975030"/>
                      <a:gd name="connsiteX2" fmla="*/ 0 w 87630"/>
                      <a:gd name="connsiteY2" fmla="*/ 35740 h 1975030"/>
                      <a:gd name="connsiteX3" fmla="*/ 3810 w 87630"/>
                      <a:gd name="connsiteY3" fmla="*/ 70030 h 1975030"/>
                      <a:gd name="connsiteX4" fmla="*/ 11430 w 87630"/>
                      <a:gd name="connsiteY4" fmla="*/ 81460 h 1975030"/>
                      <a:gd name="connsiteX5" fmla="*/ 15240 w 87630"/>
                      <a:gd name="connsiteY5" fmla="*/ 111940 h 1975030"/>
                      <a:gd name="connsiteX6" fmla="*/ 11430 w 87630"/>
                      <a:gd name="connsiteY6" fmla="*/ 199570 h 1975030"/>
                      <a:gd name="connsiteX7" fmla="*/ 19050 w 87630"/>
                      <a:gd name="connsiteY7" fmla="*/ 363400 h 1975030"/>
                      <a:gd name="connsiteX8" fmla="*/ 22860 w 87630"/>
                      <a:gd name="connsiteY8" fmla="*/ 489130 h 1975030"/>
                      <a:gd name="connsiteX9" fmla="*/ 15240 w 87630"/>
                      <a:gd name="connsiteY9" fmla="*/ 557710 h 1975030"/>
                      <a:gd name="connsiteX10" fmla="*/ 11430 w 87630"/>
                      <a:gd name="connsiteY10" fmla="*/ 1159690 h 1975030"/>
                      <a:gd name="connsiteX11" fmla="*/ 7620 w 87630"/>
                      <a:gd name="connsiteY11" fmla="*/ 1178740 h 1975030"/>
                      <a:gd name="connsiteX12" fmla="*/ 0 w 87630"/>
                      <a:gd name="connsiteY12" fmla="*/ 1205410 h 1975030"/>
                      <a:gd name="connsiteX13" fmla="*/ 3810 w 87630"/>
                      <a:gd name="connsiteY13" fmla="*/ 1247320 h 1975030"/>
                      <a:gd name="connsiteX14" fmla="*/ 7620 w 87630"/>
                      <a:gd name="connsiteY14" fmla="*/ 1258750 h 1975030"/>
                      <a:gd name="connsiteX15" fmla="*/ 11430 w 87630"/>
                      <a:gd name="connsiteY15" fmla="*/ 1293040 h 1975030"/>
                      <a:gd name="connsiteX16" fmla="*/ 15240 w 87630"/>
                      <a:gd name="connsiteY16" fmla="*/ 1323520 h 1975030"/>
                      <a:gd name="connsiteX17" fmla="*/ 22860 w 87630"/>
                      <a:gd name="connsiteY17" fmla="*/ 1384480 h 1975030"/>
                      <a:gd name="connsiteX18" fmla="*/ 26670 w 87630"/>
                      <a:gd name="connsiteY18" fmla="*/ 1533070 h 1975030"/>
                      <a:gd name="connsiteX19" fmla="*/ 30480 w 87630"/>
                      <a:gd name="connsiteY19" fmla="*/ 1567360 h 1975030"/>
                      <a:gd name="connsiteX20" fmla="*/ 34290 w 87630"/>
                      <a:gd name="connsiteY20" fmla="*/ 1613080 h 1975030"/>
                      <a:gd name="connsiteX21" fmla="*/ 38100 w 87630"/>
                      <a:gd name="connsiteY21" fmla="*/ 1632130 h 1975030"/>
                      <a:gd name="connsiteX22" fmla="*/ 41910 w 87630"/>
                      <a:gd name="connsiteY22" fmla="*/ 1658800 h 1975030"/>
                      <a:gd name="connsiteX23" fmla="*/ 49530 w 87630"/>
                      <a:gd name="connsiteY23" fmla="*/ 1963600 h 1975030"/>
                      <a:gd name="connsiteX24" fmla="*/ 53340 w 87630"/>
                      <a:gd name="connsiteY24" fmla="*/ 1975030 h 1975030"/>
                      <a:gd name="connsiteX25" fmla="*/ 57150 w 87630"/>
                      <a:gd name="connsiteY25" fmla="*/ 1955980 h 1975030"/>
                      <a:gd name="connsiteX26" fmla="*/ 60960 w 87630"/>
                      <a:gd name="connsiteY26" fmla="*/ 1944550 h 1975030"/>
                      <a:gd name="connsiteX27" fmla="*/ 68580 w 87630"/>
                      <a:gd name="connsiteY27" fmla="*/ 1853110 h 1975030"/>
                      <a:gd name="connsiteX28" fmla="*/ 64770 w 87630"/>
                      <a:gd name="connsiteY28" fmla="*/ 1647370 h 1975030"/>
                      <a:gd name="connsiteX29" fmla="*/ 68580 w 87630"/>
                      <a:gd name="connsiteY29" fmla="*/ 1555930 h 1975030"/>
                      <a:gd name="connsiteX30" fmla="*/ 76200 w 87630"/>
                      <a:gd name="connsiteY30" fmla="*/ 1426390 h 1975030"/>
                      <a:gd name="connsiteX31" fmla="*/ 80010 w 87630"/>
                      <a:gd name="connsiteY31" fmla="*/ 1053010 h 1975030"/>
                      <a:gd name="connsiteX32" fmla="*/ 83820 w 87630"/>
                      <a:gd name="connsiteY32" fmla="*/ 866320 h 1975030"/>
                      <a:gd name="connsiteX33" fmla="*/ 76200 w 87630"/>
                      <a:gd name="connsiteY33" fmla="*/ 771070 h 1975030"/>
                      <a:gd name="connsiteX34" fmla="*/ 72390 w 87630"/>
                      <a:gd name="connsiteY34" fmla="*/ 721540 h 1975030"/>
                      <a:gd name="connsiteX35" fmla="*/ 76200 w 87630"/>
                      <a:gd name="connsiteY35" fmla="*/ 443410 h 1975030"/>
                      <a:gd name="connsiteX36" fmla="*/ 80010 w 87630"/>
                      <a:gd name="connsiteY36" fmla="*/ 393880 h 1975030"/>
                      <a:gd name="connsiteX37" fmla="*/ 87630 w 87630"/>
                      <a:gd name="connsiteY37" fmla="*/ 157660 h 1975030"/>
                      <a:gd name="connsiteX38" fmla="*/ 72390 w 87630"/>
                      <a:gd name="connsiteY38" fmla="*/ 12880 h 19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7630" h="1975030">
                        <a:moveTo>
                          <a:pt x="72390" y="12880"/>
                        </a:moveTo>
                        <a:cubicBezTo>
                          <a:pt x="59690" y="-11250"/>
                          <a:pt x="39140" y="4354"/>
                          <a:pt x="11430" y="12880"/>
                        </a:cubicBezTo>
                        <a:cubicBezTo>
                          <a:pt x="5943" y="14568"/>
                          <a:pt x="1433" y="31441"/>
                          <a:pt x="0" y="35740"/>
                        </a:cubicBezTo>
                        <a:cubicBezTo>
                          <a:pt x="1270" y="47170"/>
                          <a:pt x="1021" y="58873"/>
                          <a:pt x="3810" y="70030"/>
                        </a:cubicBezTo>
                        <a:cubicBezTo>
                          <a:pt x="4921" y="74472"/>
                          <a:pt x="10225" y="77042"/>
                          <a:pt x="11430" y="81460"/>
                        </a:cubicBezTo>
                        <a:cubicBezTo>
                          <a:pt x="14124" y="91338"/>
                          <a:pt x="13970" y="101780"/>
                          <a:pt x="15240" y="111940"/>
                        </a:cubicBezTo>
                        <a:cubicBezTo>
                          <a:pt x="13970" y="141150"/>
                          <a:pt x="11430" y="170332"/>
                          <a:pt x="11430" y="199570"/>
                        </a:cubicBezTo>
                        <a:cubicBezTo>
                          <a:pt x="11430" y="296092"/>
                          <a:pt x="12345" y="296353"/>
                          <a:pt x="19050" y="363400"/>
                        </a:cubicBezTo>
                        <a:cubicBezTo>
                          <a:pt x="20320" y="405310"/>
                          <a:pt x="22860" y="447201"/>
                          <a:pt x="22860" y="489130"/>
                        </a:cubicBezTo>
                        <a:cubicBezTo>
                          <a:pt x="22860" y="507622"/>
                          <a:pt x="18074" y="537871"/>
                          <a:pt x="15240" y="557710"/>
                        </a:cubicBezTo>
                        <a:cubicBezTo>
                          <a:pt x="13970" y="758370"/>
                          <a:pt x="13892" y="959041"/>
                          <a:pt x="11430" y="1159690"/>
                        </a:cubicBezTo>
                        <a:cubicBezTo>
                          <a:pt x="11351" y="1166165"/>
                          <a:pt x="9025" y="1172418"/>
                          <a:pt x="7620" y="1178740"/>
                        </a:cubicBezTo>
                        <a:cubicBezTo>
                          <a:pt x="4431" y="1193092"/>
                          <a:pt x="4243" y="1192682"/>
                          <a:pt x="0" y="1205410"/>
                        </a:cubicBezTo>
                        <a:cubicBezTo>
                          <a:pt x="1270" y="1219380"/>
                          <a:pt x="1826" y="1233433"/>
                          <a:pt x="3810" y="1247320"/>
                        </a:cubicBezTo>
                        <a:cubicBezTo>
                          <a:pt x="4378" y="1251296"/>
                          <a:pt x="6960" y="1254789"/>
                          <a:pt x="7620" y="1258750"/>
                        </a:cubicBezTo>
                        <a:cubicBezTo>
                          <a:pt x="9511" y="1270094"/>
                          <a:pt x="10086" y="1281618"/>
                          <a:pt x="11430" y="1293040"/>
                        </a:cubicBezTo>
                        <a:cubicBezTo>
                          <a:pt x="12626" y="1303209"/>
                          <a:pt x="14269" y="1313327"/>
                          <a:pt x="15240" y="1323520"/>
                        </a:cubicBezTo>
                        <a:cubicBezTo>
                          <a:pt x="20731" y="1381172"/>
                          <a:pt x="13481" y="1356342"/>
                          <a:pt x="22860" y="1384480"/>
                        </a:cubicBezTo>
                        <a:cubicBezTo>
                          <a:pt x="24130" y="1434010"/>
                          <a:pt x="24607" y="1483567"/>
                          <a:pt x="26670" y="1533070"/>
                        </a:cubicBezTo>
                        <a:cubicBezTo>
                          <a:pt x="27149" y="1544560"/>
                          <a:pt x="29390" y="1555911"/>
                          <a:pt x="30480" y="1567360"/>
                        </a:cubicBezTo>
                        <a:cubicBezTo>
                          <a:pt x="31930" y="1582584"/>
                          <a:pt x="32503" y="1597892"/>
                          <a:pt x="34290" y="1613080"/>
                        </a:cubicBezTo>
                        <a:cubicBezTo>
                          <a:pt x="35047" y="1619511"/>
                          <a:pt x="37035" y="1625742"/>
                          <a:pt x="38100" y="1632130"/>
                        </a:cubicBezTo>
                        <a:cubicBezTo>
                          <a:pt x="39576" y="1640988"/>
                          <a:pt x="40640" y="1649910"/>
                          <a:pt x="41910" y="1658800"/>
                        </a:cubicBezTo>
                        <a:cubicBezTo>
                          <a:pt x="42463" y="1688108"/>
                          <a:pt x="45218" y="1898925"/>
                          <a:pt x="49530" y="1963600"/>
                        </a:cubicBezTo>
                        <a:cubicBezTo>
                          <a:pt x="49797" y="1967607"/>
                          <a:pt x="52070" y="1971220"/>
                          <a:pt x="53340" y="1975030"/>
                        </a:cubicBezTo>
                        <a:cubicBezTo>
                          <a:pt x="54610" y="1968680"/>
                          <a:pt x="55579" y="1962262"/>
                          <a:pt x="57150" y="1955980"/>
                        </a:cubicBezTo>
                        <a:cubicBezTo>
                          <a:pt x="58124" y="1952084"/>
                          <a:pt x="60612" y="1948551"/>
                          <a:pt x="60960" y="1944550"/>
                        </a:cubicBezTo>
                        <a:cubicBezTo>
                          <a:pt x="69646" y="1844663"/>
                          <a:pt x="57652" y="1896823"/>
                          <a:pt x="68580" y="1853110"/>
                        </a:cubicBezTo>
                        <a:cubicBezTo>
                          <a:pt x="67310" y="1784530"/>
                          <a:pt x="64770" y="1715962"/>
                          <a:pt x="64770" y="1647370"/>
                        </a:cubicBezTo>
                        <a:cubicBezTo>
                          <a:pt x="64770" y="1616864"/>
                          <a:pt x="67129" y="1586402"/>
                          <a:pt x="68580" y="1555930"/>
                        </a:cubicBezTo>
                        <a:cubicBezTo>
                          <a:pt x="70556" y="1514439"/>
                          <a:pt x="73597" y="1468034"/>
                          <a:pt x="76200" y="1426390"/>
                        </a:cubicBezTo>
                        <a:cubicBezTo>
                          <a:pt x="77470" y="1301930"/>
                          <a:pt x="78317" y="1177465"/>
                          <a:pt x="80010" y="1053010"/>
                        </a:cubicBezTo>
                        <a:cubicBezTo>
                          <a:pt x="80857" y="990773"/>
                          <a:pt x="83820" y="928563"/>
                          <a:pt x="83820" y="866320"/>
                        </a:cubicBezTo>
                        <a:cubicBezTo>
                          <a:pt x="83820" y="822232"/>
                          <a:pt x="79701" y="809581"/>
                          <a:pt x="76200" y="771070"/>
                        </a:cubicBezTo>
                        <a:cubicBezTo>
                          <a:pt x="74701" y="754579"/>
                          <a:pt x="73660" y="738050"/>
                          <a:pt x="72390" y="721540"/>
                        </a:cubicBezTo>
                        <a:cubicBezTo>
                          <a:pt x="73660" y="628830"/>
                          <a:pt x="74044" y="536104"/>
                          <a:pt x="76200" y="443410"/>
                        </a:cubicBezTo>
                        <a:cubicBezTo>
                          <a:pt x="76585" y="426856"/>
                          <a:pt x="79523" y="410432"/>
                          <a:pt x="80010" y="393880"/>
                        </a:cubicBezTo>
                        <a:cubicBezTo>
                          <a:pt x="87074" y="153719"/>
                          <a:pt x="73543" y="256270"/>
                          <a:pt x="87630" y="157660"/>
                        </a:cubicBezTo>
                        <a:cubicBezTo>
                          <a:pt x="83666" y="26852"/>
                          <a:pt x="85090" y="37010"/>
                          <a:pt x="72390" y="1288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145"/>
                  <p:cNvSpPr/>
                  <p:nvPr/>
                </p:nvSpPr>
                <p:spPr>
                  <a:xfrm>
                    <a:off x="1756410" y="2065020"/>
                    <a:ext cx="57150" cy="15240"/>
                  </a:xfrm>
                  <a:custGeom>
                    <a:avLst/>
                    <a:gdLst>
                      <a:gd name="connsiteX0" fmla="*/ 57150 w 57150"/>
                      <a:gd name="connsiteY0" fmla="*/ 0 h 15240"/>
                      <a:gd name="connsiteX1" fmla="*/ 11430 w 57150"/>
                      <a:gd name="connsiteY1" fmla="*/ 11430 h 15240"/>
                      <a:gd name="connsiteX2" fmla="*/ 0 w 57150"/>
                      <a:gd name="connsiteY2" fmla="*/ 15240 h 15240"/>
                    </a:gdLst>
                    <a:ahLst/>
                    <a:cxnLst>
                      <a:cxn ang="0">
                        <a:pos x="connsiteX0" y="connsiteY0"/>
                      </a:cxn>
                      <a:cxn ang="0">
                        <a:pos x="connsiteX1" y="connsiteY1"/>
                      </a:cxn>
                      <a:cxn ang="0">
                        <a:pos x="connsiteX2" y="connsiteY2"/>
                      </a:cxn>
                    </a:cxnLst>
                    <a:rect l="l" t="t" r="r" b="b"/>
                    <a:pathLst>
                      <a:path w="57150" h="15240">
                        <a:moveTo>
                          <a:pt x="57150" y="0"/>
                        </a:moveTo>
                        <a:cubicBezTo>
                          <a:pt x="26367" y="5130"/>
                          <a:pt x="41619" y="1367"/>
                          <a:pt x="11430" y="11430"/>
                        </a:cubicBezTo>
                        <a:lnTo>
                          <a:pt x="0" y="152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146"/>
                  <p:cNvSpPr/>
                  <p:nvPr/>
                </p:nvSpPr>
                <p:spPr>
                  <a:xfrm>
                    <a:off x="1771650" y="210312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フリーフォーム 147"/>
                  <p:cNvSpPr/>
                  <p:nvPr/>
                </p:nvSpPr>
                <p:spPr>
                  <a:xfrm>
                    <a:off x="1775460" y="216789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148"/>
                  <p:cNvSpPr/>
                  <p:nvPr/>
                </p:nvSpPr>
                <p:spPr>
                  <a:xfrm>
                    <a:off x="1097280" y="2205990"/>
                    <a:ext cx="723900" cy="643890"/>
                  </a:xfrm>
                  <a:custGeom>
                    <a:avLst/>
                    <a:gdLst>
                      <a:gd name="connsiteX0" fmla="*/ 723900 w 723900"/>
                      <a:gd name="connsiteY0" fmla="*/ 0 h 643890"/>
                      <a:gd name="connsiteX1" fmla="*/ 693420 w 723900"/>
                      <a:gd name="connsiteY1" fmla="*/ 15240 h 643890"/>
                      <a:gd name="connsiteX2" fmla="*/ 685800 w 723900"/>
                      <a:gd name="connsiteY2" fmla="*/ 26670 h 643890"/>
                      <a:gd name="connsiteX3" fmla="*/ 674370 w 723900"/>
                      <a:gd name="connsiteY3" fmla="*/ 30480 h 643890"/>
                      <a:gd name="connsiteX4" fmla="*/ 651510 w 723900"/>
                      <a:gd name="connsiteY4" fmla="*/ 45720 h 643890"/>
                      <a:gd name="connsiteX5" fmla="*/ 628650 w 723900"/>
                      <a:gd name="connsiteY5" fmla="*/ 53340 h 643890"/>
                      <a:gd name="connsiteX6" fmla="*/ 605790 w 723900"/>
                      <a:gd name="connsiteY6" fmla="*/ 68580 h 643890"/>
                      <a:gd name="connsiteX7" fmla="*/ 594360 w 723900"/>
                      <a:gd name="connsiteY7" fmla="*/ 76200 h 643890"/>
                      <a:gd name="connsiteX8" fmla="*/ 582930 w 723900"/>
                      <a:gd name="connsiteY8" fmla="*/ 80010 h 643890"/>
                      <a:gd name="connsiteX9" fmla="*/ 560070 w 723900"/>
                      <a:gd name="connsiteY9" fmla="*/ 95250 h 643890"/>
                      <a:gd name="connsiteX10" fmla="*/ 537210 w 723900"/>
                      <a:gd name="connsiteY10" fmla="*/ 106680 h 643890"/>
                      <a:gd name="connsiteX11" fmla="*/ 491490 w 723900"/>
                      <a:gd name="connsiteY11" fmla="*/ 129540 h 643890"/>
                      <a:gd name="connsiteX12" fmla="*/ 480060 w 723900"/>
                      <a:gd name="connsiteY12" fmla="*/ 140970 h 643890"/>
                      <a:gd name="connsiteX13" fmla="*/ 457200 w 723900"/>
                      <a:gd name="connsiteY13" fmla="*/ 156210 h 643890"/>
                      <a:gd name="connsiteX14" fmla="*/ 434340 w 723900"/>
                      <a:gd name="connsiteY14" fmla="*/ 175260 h 643890"/>
                      <a:gd name="connsiteX15" fmla="*/ 422910 w 723900"/>
                      <a:gd name="connsiteY15" fmla="*/ 179070 h 643890"/>
                      <a:gd name="connsiteX16" fmla="*/ 400050 w 723900"/>
                      <a:gd name="connsiteY16" fmla="*/ 194310 h 643890"/>
                      <a:gd name="connsiteX17" fmla="*/ 377190 w 723900"/>
                      <a:gd name="connsiteY17" fmla="*/ 209550 h 643890"/>
                      <a:gd name="connsiteX18" fmla="*/ 365760 w 723900"/>
                      <a:gd name="connsiteY18" fmla="*/ 217170 h 643890"/>
                      <a:gd name="connsiteX19" fmla="*/ 327660 w 723900"/>
                      <a:gd name="connsiteY19" fmla="*/ 224790 h 643890"/>
                      <a:gd name="connsiteX20" fmla="*/ 297180 w 723900"/>
                      <a:gd name="connsiteY20" fmla="*/ 228600 h 643890"/>
                      <a:gd name="connsiteX21" fmla="*/ 278130 w 723900"/>
                      <a:gd name="connsiteY21" fmla="*/ 232410 h 643890"/>
                      <a:gd name="connsiteX22" fmla="*/ 228600 w 723900"/>
                      <a:gd name="connsiteY22" fmla="*/ 240030 h 643890"/>
                      <a:gd name="connsiteX23" fmla="*/ 205740 w 723900"/>
                      <a:gd name="connsiteY23" fmla="*/ 247650 h 643890"/>
                      <a:gd name="connsiteX24" fmla="*/ 182880 w 723900"/>
                      <a:gd name="connsiteY24" fmla="*/ 262890 h 643890"/>
                      <a:gd name="connsiteX25" fmla="*/ 152400 w 723900"/>
                      <a:gd name="connsiteY25" fmla="*/ 289560 h 643890"/>
                      <a:gd name="connsiteX26" fmla="*/ 140970 w 723900"/>
                      <a:gd name="connsiteY26" fmla="*/ 297180 h 643890"/>
                      <a:gd name="connsiteX27" fmla="*/ 129540 w 723900"/>
                      <a:gd name="connsiteY27" fmla="*/ 304800 h 643890"/>
                      <a:gd name="connsiteX28" fmla="*/ 106680 w 723900"/>
                      <a:gd name="connsiteY28" fmla="*/ 339090 h 643890"/>
                      <a:gd name="connsiteX29" fmla="*/ 99060 w 723900"/>
                      <a:gd name="connsiteY29" fmla="*/ 350520 h 643890"/>
                      <a:gd name="connsiteX30" fmla="*/ 87630 w 723900"/>
                      <a:gd name="connsiteY30" fmla="*/ 384810 h 643890"/>
                      <a:gd name="connsiteX31" fmla="*/ 83820 w 723900"/>
                      <a:gd name="connsiteY31" fmla="*/ 396240 h 643890"/>
                      <a:gd name="connsiteX32" fmla="*/ 80010 w 723900"/>
                      <a:gd name="connsiteY32" fmla="*/ 407670 h 643890"/>
                      <a:gd name="connsiteX33" fmla="*/ 68580 w 723900"/>
                      <a:gd name="connsiteY33" fmla="*/ 445770 h 643890"/>
                      <a:gd name="connsiteX34" fmla="*/ 64770 w 723900"/>
                      <a:gd name="connsiteY34" fmla="*/ 457200 h 643890"/>
                      <a:gd name="connsiteX35" fmla="*/ 60960 w 723900"/>
                      <a:gd name="connsiteY35" fmla="*/ 468630 h 643890"/>
                      <a:gd name="connsiteX36" fmla="*/ 57150 w 723900"/>
                      <a:gd name="connsiteY36" fmla="*/ 514350 h 643890"/>
                      <a:gd name="connsiteX37" fmla="*/ 45720 w 723900"/>
                      <a:gd name="connsiteY37" fmla="*/ 548640 h 643890"/>
                      <a:gd name="connsiteX38" fmla="*/ 41910 w 723900"/>
                      <a:gd name="connsiteY38" fmla="*/ 560070 h 643890"/>
                      <a:gd name="connsiteX39" fmla="*/ 34290 w 723900"/>
                      <a:gd name="connsiteY39" fmla="*/ 571500 h 643890"/>
                      <a:gd name="connsiteX40" fmla="*/ 26670 w 723900"/>
                      <a:gd name="connsiteY40" fmla="*/ 594360 h 643890"/>
                      <a:gd name="connsiteX41" fmla="*/ 19050 w 723900"/>
                      <a:gd name="connsiteY41" fmla="*/ 605790 h 643890"/>
                      <a:gd name="connsiteX42" fmla="*/ 3810 w 723900"/>
                      <a:gd name="connsiteY42" fmla="*/ 640080 h 643890"/>
                      <a:gd name="connsiteX43" fmla="*/ 0 w 723900"/>
                      <a:gd name="connsiteY43" fmla="*/ 643890 h 6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23900" h="643890">
                        <a:moveTo>
                          <a:pt x="723900" y="0"/>
                        </a:moveTo>
                        <a:cubicBezTo>
                          <a:pt x="714804" y="3638"/>
                          <a:pt x="701029" y="7631"/>
                          <a:pt x="693420" y="15240"/>
                        </a:cubicBezTo>
                        <a:cubicBezTo>
                          <a:pt x="690182" y="18478"/>
                          <a:pt x="689376" y="23809"/>
                          <a:pt x="685800" y="26670"/>
                        </a:cubicBezTo>
                        <a:cubicBezTo>
                          <a:pt x="682664" y="29179"/>
                          <a:pt x="677881" y="28530"/>
                          <a:pt x="674370" y="30480"/>
                        </a:cubicBezTo>
                        <a:cubicBezTo>
                          <a:pt x="666364" y="34928"/>
                          <a:pt x="660198" y="42824"/>
                          <a:pt x="651510" y="45720"/>
                        </a:cubicBezTo>
                        <a:cubicBezTo>
                          <a:pt x="643890" y="48260"/>
                          <a:pt x="635333" y="48885"/>
                          <a:pt x="628650" y="53340"/>
                        </a:cubicBezTo>
                        <a:lnTo>
                          <a:pt x="605790" y="68580"/>
                        </a:lnTo>
                        <a:cubicBezTo>
                          <a:pt x="601980" y="71120"/>
                          <a:pt x="598704" y="74752"/>
                          <a:pt x="594360" y="76200"/>
                        </a:cubicBezTo>
                        <a:cubicBezTo>
                          <a:pt x="590550" y="77470"/>
                          <a:pt x="586441" y="78060"/>
                          <a:pt x="582930" y="80010"/>
                        </a:cubicBezTo>
                        <a:cubicBezTo>
                          <a:pt x="574924" y="84458"/>
                          <a:pt x="568758" y="92354"/>
                          <a:pt x="560070" y="95250"/>
                        </a:cubicBezTo>
                        <a:cubicBezTo>
                          <a:pt x="518385" y="109145"/>
                          <a:pt x="581525" y="86985"/>
                          <a:pt x="537210" y="106680"/>
                        </a:cubicBezTo>
                        <a:cubicBezTo>
                          <a:pt x="514899" y="116596"/>
                          <a:pt x="510501" y="110529"/>
                          <a:pt x="491490" y="129540"/>
                        </a:cubicBezTo>
                        <a:cubicBezTo>
                          <a:pt x="487680" y="133350"/>
                          <a:pt x="484313" y="137662"/>
                          <a:pt x="480060" y="140970"/>
                        </a:cubicBezTo>
                        <a:cubicBezTo>
                          <a:pt x="472831" y="146593"/>
                          <a:pt x="463676" y="149734"/>
                          <a:pt x="457200" y="156210"/>
                        </a:cubicBezTo>
                        <a:cubicBezTo>
                          <a:pt x="448774" y="164636"/>
                          <a:pt x="444949" y="169956"/>
                          <a:pt x="434340" y="175260"/>
                        </a:cubicBezTo>
                        <a:cubicBezTo>
                          <a:pt x="430748" y="177056"/>
                          <a:pt x="426421" y="177120"/>
                          <a:pt x="422910" y="179070"/>
                        </a:cubicBezTo>
                        <a:cubicBezTo>
                          <a:pt x="414904" y="183518"/>
                          <a:pt x="407670" y="189230"/>
                          <a:pt x="400050" y="194310"/>
                        </a:cubicBezTo>
                        <a:lnTo>
                          <a:pt x="377190" y="209550"/>
                        </a:lnTo>
                        <a:cubicBezTo>
                          <a:pt x="373380" y="212090"/>
                          <a:pt x="370202" y="216059"/>
                          <a:pt x="365760" y="217170"/>
                        </a:cubicBezTo>
                        <a:cubicBezTo>
                          <a:pt x="347247" y="221798"/>
                          <a:pt x="349457" y="221676"/>
                          <a:pt x="327660" y="224790"/>
                        </a:cubicBezTo>
                        <a:cubicBezTo>
                          <a:pt x="317524" y="226238"/>
                          <a:pt x="307300" y="227043"/>
                          <a:pt x="297180" y="228600"/>
                        </a:cubicBezTo>
                        <a:cubicBezTo>
                          <a:pt x="290780" y="229585"/>
                          <a:pt x="284501" y="231252"/>
                          <a:pt x="278130" y="232410"/>
                        </a:cubicBezTo>
                        <a:cubicBezTo>
                          <a:pt x="258747" y="235934"/>
                          <a:pt x="248579" y="237176"/>
                          <a:pt x="228600" y="240030"/>
                        </a:cubicBezTo>
                        <a:cubicBezTo>
                          <a:pt x="220980" y="242570"/>
                          <a:pt x="212423" y="243195"/>
                          <a:pt x="205740" y="247650"/>
                        </a:cubicBezTo>
                        <a:lnTo>
                          <a:pt x="182880" y="262890"/>
                        </a:lnTo>
                        <a:cubicBezTo>
                          <a:pt x="170180" y="281940"/>
                          <a:pt x="179070" y="271780"/>
                          <a:pt x="152400" y="289560"/>
                        </a:cubicBezTo>
                        <a:lnTo>
                          <a:pt x="140970" y="297180"/>
                        </a:lnTo>
                        <a:lnTo>
                          <a:pt x="129540" y="304800"/>
                        </a:lnTo>
                        <a:lnTo>
                          <a:pt x="106680" y="339090"/>
                        </a:lnTo>
                        <a:cubicBezTo>
                          <a:pt x="104140" y="342900"/>
                          <a:pt x="100508" y="346176"/>
                          <a:pt x="99060" y="350520"/>
                        </a:cubicBezTo>
                        <a:lnTo>
                          <a:pt x="87630" y="384810"/>
                        </a:lnTo>
                        <a:lnTo>
                          <a:pt x="83820" y="396240"/>
                        </a:lnTo>
                        <a:cubicBezTo>
                          <a:pt x="82550" y="400050"/>
                          <a:pt x="80984" y="403774"/>
                          <a:pt x="80010" y="407670"/>
                        </a:cubicBezTo>
                        <a:cubicBezTo>
                          <a:pt x="74252" y="430702"/>
                          <a:pt x="77856" y="417942"/>
                          <a:pt x="68580" y="445770"/>
                        </a:cubicBezTo>
                        <a:lnTo>
                          <a:pt x="64770" y="457200"/>
                        </a:lnTo>
                        <a:lnTo>
                          <a:pt x="60960" y="468630"/>
                        </a:lnTo>
                        <a:cubicBezTo>
                          <a:pt x="59690" y="483870"/>
                          <a:pt x="59664" y="499265"/>
                          <a:pt x="57150" y="514350"/>
                        </a:cubicBezTo>
                        <a:lnTo>
                          <a:pt x="45720" y="548640"/>
                        </a:lnTo>
                        <a:cubicBezTo>
                          <a:pt x="44450" y="552450"/>
                          <a:pt x="44138" y="556728"/>
                          <a:pt x="41910" y="560070"/>
                        </a:cubicBezTo>
                        <a:cubicBezTo>
                          <a:pt x="39370" y="563880"/>
                          <a:pt x="36150" y="567316"/>
                          <a:pt x="34290" y="571500"/>
                        </a:cubicBezTo>
                        <a:cubicBezTo>
                          <a:pt x="31028" y="578840"/>
                          <a:pt x="31125" y="587677"/>
                          <a:pt x="26670" y="594360"/>
                        </a:cubicBezTo>
                        <a:cubicBezTo>
                          <a:pt x="24130" y="598170"/>
                          <a:pt x="20910" y="601606"/>
                          <a:pt x="19050" y="605790"/>
                        </a:cubicBezTo>
                        <a:cubicBezTo>
                          <a:pt x="6414" y="634221"/>
                          <a:pt x="17920" y="621267"/>
                          <a:pt x="3810" y="640080"/>
                        </a:cubicBezTo>
                        <a:cubicBezTo>
                          <a:pt x="2732" y="641517"/>
                          <a:pt x="1270" y="642620"/>
                          <a:pt x="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49"/>
                  <p:cNvSpPr/>
                  <p:nvPr/>
                </p:nvSpPr>
                <p:spPr>
                  <a:xfrm>
                    <a:off x="757999" y="2251710"/>
                    <a:ext cx="1059371" cy="1885950"/>
                  </a:xfrm>
                  <a:custGeom>
                    <a:avLst/>
                    <a:gdLst>
                      <a:gd name="connsiteX0" fmla="*/ 1059371 w 1059371"/>
                      <a:gd name="connsiteY0" fmla="*/ 0 h 1885950"/>
                      <a:gd name="connsiteX1" fmla="*/ 1013651 w 1059371"/>
                      <a:gd name="connsiteY1" fmla="*/ 11430 h 1885950"/>
                      <a:gd name="connsiteX2" fmla="*/ 979361 w 1059371"/>
                      <a:gd name="connsiteY2" fmla="*/ 26670 h 1885950"/>
                      <a:gd name="connsiteX3" fmla="*/ 960311 w 1059371"/>
                      <a:gd name="connsiteY3" fmla="*/ 30480 h 1885950"/>
                      <a:gd name="connsiteX4" fmla="*/ 937451 w 1059371"/>
                      <a:gd name="connsiteY4" fmla="*/ 38100 h 1885950"/>
                      <a:gd name="connsiteX5" fmla="*/ 929831 w 1059371"/>
                      <a:gd name="connsiteY5" fmla="*/ 49530 h 1885950"/>
                      <a:gd name="connsiteX6" fmla="*/ 926021 w 1059371"/>
                      <a:gd name="connsiteY6" fmla="*/ 60960 h 1885950"/>
                      <a:gd name="connsiteX7" fmla="*/ 910781 w 1059371"/>
                      <a:gd name="connsiteY7" fmla="*/ 83820 h 1885950"/>
                      <a:gd name="connsiteX8" fmla="*/ 903161 w 1059371"/>
                      <a:gd name="connsiteY8" fmla="*/ 95250 h 1885950"/>
                      <a:gd name="connsiteX9" fmla="*/ 887921 w 1059371"/>
                      <a:gd name="connsiteY9" fmla="*/ 114300 h 1885950"/>
                      <a:gd name="connsiteX10" fmla="*/ 868871 w 1059371"/>
                      <a:gd name="connsiteY10" fmla="*/ 129540 h 1885950"/>
                      <a:gd name="connsiteX11" fmla="*/ 861251 w 1059371"/>
                      <a:gd name="connsiteY11" fmla="*/ 140970 h 1885950"/>
                      <a:gd name="connsiteX12" fmla="*/ 823151 w 1059371"/>
                      <a:gd name="connsiteY12" fmla="*/ 148590 h 1885950"/>
                      <a:gd name="connsiteX13" fmla="*/ 743141 w 1059371"/>
                      <a:gd name="connsiteY13" fmla="*/ 148590 h 1885950"/>
                      <a:gd name="connsiteX14" fmla="*/ 720281 w 1059371"/>
                      <a:gd name="connsiteY14" fmla="*/ 163830 h 1885950"/>
                      <a:gd name="connsiteX15" fmla="*/ 708851 w 1059371"/>
                      <a:gd name="connsiteY15" fmla="*/ 167640 h 1885950"/>
                      <a:gd name="connsiteX16" fmla="*/ 674561 w 1059371"/>
                      <a:gd name="connsiteY16" fmla="*/ 190500 h 1885950"/>
                      <a:gd name="connsiteX17" fmla="*/ 663131 w 1059371"/>
                      <a:gd name="connsiteY17" fmla="*/ 198120 h 1885950"/>
                      <a:gd name="connsiteX18" fmla="*/ 651701 w 1059371"/>
                      <a:gd name="connsiteY18" fmla="*/ 205740 h 1885950"/>
                      <a:gd name="connsiteX19" fmla="*/ 644081 w 1059371"/>
                      <a:gd name="connsiteY19" fmla="*/ 217170 h 1885950"/>
                      <a:gd name="connsiteX20" fmla="*/ 632651 w 1059371"/>
                      <a:gd name="connsiteY20" fmla="*/ 224790 h 1885950"/>
                      <a:gd name="connsiteX21" fmla="*/ 617411 w 1059371"/>
                      <a:gd name="connsiteY21" fmla="*/ 243840 h 1885950"/>
                      <a:gd name="connsiteX22" fmla="*/ 602171 w 1059371"/>
                      <a:gd name="connsiteY22" fmla="*/ 262890 h 1885950"/>
                      <a:gd name="connsiteX23" fmla="*/ 579311 w 1059371"/>
                      <a:gd name="connsiteY23" fmla="*/ 297180 h 1885950"/>
                      <a:gd name="connsiteX24" fmla="*/ 571691 w 1059371"/>
                      <a:gd name="connsiteY24" fmla="*/ 308610 h 1885950"/>
                      <a:gd name="connsiteX25" fmla="*/ 567881 w 1059371"/>
                      <a:gd name="connsiteY25" fmla="*/ 320040 h 1885950"/>
                      <a:gd name="connsiteX26" fmla="*/ 556451 w 1059371"/>
                      <a:gd name="connsiteY26" fmla="*/ 331470 h 1885950"/>
                      <a:gd name="connsiteX27" fmla="*/ 541211 w 1059371"/>
                      <a:gd name="connsiteY27" fmla="*/ 354330 h 1885950"/>
                      <a:gd name="connsiteX28" fmla="*/ 533591 w 1059371"/>
                      <a:gd name="connsiteY28" fmla="*/ 365760 h 1885950"/>
                      <a:gd name="connsiteX29" fmla="*/ 522161 w 1059371"/>
                      <a:gd name="connsiteY29" fmla="*/ 400050 h 1885950"/>
                      <a:gd name="connsiteX30" fmla="*/ 518351 w 1059371"/>
                      <a:gd name="connsiteY30" fmla="*/ 411480 h 1885950"/>
                      <a:gd name="connsiteX31" fmla="*/ 510731 w 1059371"/>
                      <a:gd name="connsiteY31" fmla="*/ 422910 h 1885950"/>
                      <a:gd name="connsiteX32" fmla="*/ 503111 w 1059371"/>
                      <a:gd name="connsiteY32" fmla="*/ 445770 h 1885950"/>
                      <a:gd name="connsiteX33" fmla="*/ 499301 w 1059371"/>
                      <a:gd name="connsiteY33" fmla="*/ 457200 h 1885950"/>
                      <a:gd name="connsiteX34" fmla="*/ 495491 w 1059371"/>
                      <a:gd name="connsiteY34" fmla="*/ 468630 h 1885950"/>
                      <a:gd name="connsiteX35" fmla="*/ 491681 w 1059371"/>
                      <a:gd name="connsiteY35" fmla="*/ 480060 h 1885950"/>
                      <a:gd name="connsiteX36" fmla="*/ 476441 w 1059371"/>
                      <a:gd name="connsiteY36" fmla="*/ 541020 h 1885950"/>
                      <a:gd name="connsiteX37" fmla="*/ 465011 w 1059371"/>
                      <a:gd name="connsiteY37" fmla="*/ 575310 h 1885950"/>
                      <a:gd name="connsiteX38" fmla="*/ 461201 w 1059371"/>
                      <a:gd name="connsiteY38" fmla="*/ 586740 h 1885950"/>
                      <a:gd name="connsiteX39" fmla="*/ 449771 w 1059371"/>
                      <a:gd name="connsiteY39" fmla="*/ 609600 h 1885950"/>
                      <a:gd name="connsiteX40" fmla="*/ 442151 w 1059371"/>
                      <a:gd name="connsiteY40" fmla="*/ 655320 h 1885950"/>
                      <a:gd name="connsiteX41" fmla="*/ 434531 w 1059371"/>
                      <a:gd name="connsiteY41" fmla="*/ 685800 h 1885950"/>
                      <a:gd name="connsiteX42" fmla="*/ 430721 w 1059371"/>
                      <a:gd name="connsiteY42" fmla="*/ 697230 h 1885950"/>
                      <a:gd name="connsiteX43" fmla="*/ 423101 w 1059371"/>
                      <a:gd name="connsiteY43" fmla="*/ 731520 h 1885950"/>
                      <a:gd name="connsiteX44" fmla="*/ 419291 w 1059371"/>
                      <a:gd name="connsiteY44" fmla="*/ 746760 h 1885950"/>
                      <a:gd name="connsiteX45" fmla="*/ 407861 w 1059371"/>
                      <a:gd name="connsiteY45" fmla="*/ 788670 h 1885950"/>
                      <a:gd name="connsiteX46" fmla="*/ 404051 w 1059371"/>
                      <a:gd name="connsiteY46" fmla="*/ 811530 h 1885950"/>
                      <a:gd name="connsiteX47" fmla="*/ 392621 w 1059371"/>
                      <a:gd name="connsiteY47" fmla="*/ 845820 h 1885950"/>
                      <a:gd name="connsiteX48" fmla="*/ 388811 w 1059371"/>
                      <a:gd name="connsiteY48" fmla="*/ 857250 h 1885950"/>
                      <a:gd name="connsiteX49" fmla="*/ 385001 w 1059371"/>
                      <a:gd name="connsiteY49" fmla="*/ 868680 h 1885950"/>
                      <a:gd name="connsiteX50" fmla="*/ 377381 w 1059371"/>
                      <a:gd name="connsiteY50" fmla="*/ 937260 h 1885950"/>
                      <a:gd name="connsiteX51" fmla="*/ 369761 w 1059371"/>
                      <a:gd name="connsiteY51" fmla="*/ 960120 h 1885950"/>
                      <a:gd name="connsiteX52" fmla="*/ 365951 w 1059371"/>
                      <a:gd name="connsiteY52" fmla="*/ 971550 h 1885950"/>
                      <a:gd name="connsiteX53" fmla="*/ 362141 w 1059371"/>
                      <a:gd name="connsiteY53" fmla="*/ 986790 h 1885950"/>
                      <a:gd name="connsiteX54" fmla="*/ 350711 w 1059371"/>
                      <a:gd name="connsiteY54" fmla="*/ 1028700 h 1885950"/>
                      <a:gd name="connsiteX55" fmla="*/ 346901 w 1059371"/>
                      <a:gd name="connsiteY55" fmla="*/ 1040130 h 1885950"/>
                      <a:gd name="connsiteX56" fmla="*/ 343091 w 1059371"/>
                      <a:gd name="connsiteY56" fmla="*/ 1078230 h 1885950"/>
                      <a:gd name="connsiteX57" fmla="*/ 335471 w 1059371"/>
                      <a:gd name="connsiteY57" fmla="*/ 1127760 h 1885950"/>
                      <a:gd name="connsiteX58" fmla="*/ 331661 w 1059371"/>
                      <a:gd name="connsiteY58" fmla="*/ 1139190 h 1885950"/>
                      <a:gd name="connsiteX59" fmla="*/ 327851 w 1059371"/>
                      <a:gd name="connsiteY59" fmla="*/ 1158240 h 1885950"/>
                      <a:gd name="connsiteX60" fmla="*/ 324041 w 1059371"/>
                      <a:gd name="connsiteY60" fmla="*/ 1169670 h 1885950"/>
                      <a:gd name="connsiteX61" fmla="*/ 312611 w 1059371"/>
                      <a:gd name="connsiteY61" fmla="*/ 1219200 h 1885950"/>
                      <a:gd name="connsiteX62" fmla="*/ 304991 w 1059371"/>
                      <a:gd name="connsiteY62" fmla="*/ 1242060 h 1885950"/>
                      <a:gd name="connsiteX63" fmla="*/ 301181 w 1059371"/>
                      <a:gd name="connsiteY63" fmla="*/ 1253490 h 1885950"/>
                      <a:gd name="connsiteX64" fmla="*/ 285941 w 1059371"/>
                      <a:gd name="connsiteY64" fmla="*/ 1306830 h 1885950"/>
                      <a:gd name="connsiteX65" fmla="*/ 282131 w 1059371"/>
                      <a:gd name="connsiteY65" fmla="*/ 1318260 h 1885950"/>
                      <a:gd name="connsiteX66" fmla="*/ 274511 w 1059371"/>
                      <a:gd name="connsiteY66" fmla="*/ 1329690 h 1885950"/>
                      <a:gd name="connsiteX67" fmla="*/ 266891 w 1059371"/>
                      <a:gd name="connsiteY67" fmla="*/ 1352550 h 1885950"/>
                      <a:gd name="connsiteX68" fmla="*/ 263081 w 1059371"/>
                      <a:gd name="connsiteY68" fmla="*/ 1363980 h 1885950"/>
                      <a:gd name="connsiteX69" fmla="*/ 255461 w 1059371"/>
                      <a:gd name="connsiteY69" fmla="*/ 1375410 h 1885950"/>
                      <a:gd name="connsiteX70" fmla="*/ 251651 w 1059371"/>
                      <a:gd name="connsiteY70" fmla="*/ 1386840 h 1885950"/>
                      <a:gd name="connsiteX71" fmla="*/ 236411 w 1059371"/>
                      <a:gd name="connsiteY71" fmla="*/ 1409700 h 1885950"/>
                      <a:gd name="connsiteX72" fmla="*/ 224981 w 1059371"/>
                      <a:gd name="connsiteY72" fmla="*/ 1432560 h 1885950"/>
                      <a:gd name="connsiteX73" fmla="*/ 221171 w 1059371"/>
                      <a:gd name="connsiteY73" fmla="*/ 1443990 h 1885950"/>
                      <a:gd name="connsiteX74" fmla="*/ 213551 w 1059371"/>
                      <a:gd name="connsiteY74" fmla="*/ 1455420 h 1885950"/>
                      <a:gd name="connsiteX75" fmla="*/ 209741 w 1059371"/>
                      <a:gd name="connsiteY75" fmla="*/ 1466850 h 1885950"/>
                      <a:gd name="connsiteX76" fmla="*/ 202121 w 1059371"/>
                      <a:gd name="connsiteY76" fmla="*/ 1478280 h 1885950"/>
                      <a:gd name="connsiteX77" fmla="*/ 194501 w 1059371"/>
                      <a:gd name="connsiteY77" fmla="*/ 1501140 h 1885950"/>
                      <a:gd name="connsiteX78" fmla="*/ 179261 w 1059371"/>
                      <a:gd name="connsiteY78" fmla="*/ 1524000 h 1885950"/>
                      <a:gd name="connsiteX79" fmla="*/ 164021 w 1059371"/>
                      <a:gd name="connsiteY79" fmla="*/ 1558290 h 1885950"/>
                      <a:gd name="connsiteX80" fmla="*/ 160211 w 1059371"/>
                      <a:gd name="connsiteY80" fmla="*/ 1569720 h 1885950"/>
                      <a:gd name="connsiteX81" fmla="*/ 152591 w 1059371"/>
                      <a:gd name="connsiteY81" fmla="*/ 1581150 h 1885950"/>
                      <a:gd name="connsiteX82" fmla="*/ 148781 w 1059371"/>
                      <a:gd name="connsiteY82" fmla="*/ 1592580 h 1885950"/>
                      <a:gd name="connsiteX83" fmla="*/ 133541 w 1059371"/>
                      <a:gd name="connsiteY83" fmla="*/ 1615440 h 1885950"/>
                      <a:gd name="connsiteX84" fmla="*/ 125921 w 1059371"/>
                      <a:gd name="connsiteY84" fmla="*/ 1626870 h 1885950"/>
                      <a:gd name="connsiteX85" fmla="*/ 118301 w 1059371"/>
                      <a:gd name="connsiteY85" fmla="*/ 1649730 h 1885950"/>
                      <a:gd name="connsiteX86" fmla="*/ 114491 w 1059371"/>
                      <a:gd name="connsiteY86" fmla="*/ 1661160 h 1885950"/>
                      <a:gd name="connsiteX87" fmla="*/ 99251 w 1059371"/>
                      <a:gd name="connsiteY87" fmla="*/ 1684020 h 1885950"/>
                      <a:gd name="connsiteX88" fmla="*/ 95441 w 1059371"/>
                      <a:gd name="connsiteY88" fmla="*/ 1695450 h 1885950"/>
                      <a:gd name="connsiteX89" fmla="*/ 87821 w 1059371"/>
                      <a:gd name="connsiteY89" fmla="*/ 1706880 h 1885950"/>
                      <a:gd name="connsiteX90" fmla="*/ 80201 w 1059371"/>
                      <a:gd name="connsiteY90" fmla="*/ 1729740 h 1885950"/>
                      <a:gd name="connsiteX91" fmla="*/ 72581 w 1059371"/>
                      <a:gd name="connsiteY91" fmla="*/ 1741170 h 1885950"/>
                      <a:gd name="connsiteX92" fmla="*/ 64961 w 1059371"/>
                      <a:gd name="connsiteY92" fmla="*/ 1764030 h 1885950"/>
                      <a:gd name="connsiteX93" fmla="*/ 57341 w 1059371"/>
                      <a:gd name="connsiteY93" fmla="*/ 1790700 h 1885950"/>
                      <a:gd name="connsiteX94" fmla="*/ 49721 w 1059371"/>
                      <a:gd name="connsiteY94" fmla="*/ 1802130 h 1885950"/>
                      <a:gd name="connsiteX95" fmla="*/ 42101 w 1059371"/>
                      <a:gd name="connsiteY95" fmla="*/ 1824990 h 1885950"/>
                      <a:gd name="connsiteX96" fmla="*/ 38291 w 1059371"/>
                      <a:gd name="connsiteY96" fmla="*/ 1836420 h 1885950"/>
                      <a:gd name="connsiteX97" fmla="*/ 23051 w 1059371"/>
                      <a:gd name="connsiteY97" fmla="*/ 1859280 h 1885950"/>
                      <a:gd name="connsiteX98" fmla="*/ 191 w 1059371"/>
                      <a:gd name="connsiteY98" fmla="*/ 1878330 h 1885950"/>
                      <a:gd name="connsiteX99" fmla="*/ 4001 w 1059371"/>
                      <a:gd name="connsiteY99"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59371" h="1885950">
                        <a:moveTo>
                          <a:pt x="1059371" y="0"/>
                        </a:moveTo>
                        <a:cubicBezTo>
                          <a:pt x="1047944" y="1904"/>
                          <a:pt x="1023714" y="4721"/>
                          <a:pt x="1013651" y="11430"/>
                        </a:cubicBezTo>
                        <a:cubicBezTo>
                          <a:pt x="999969" y="20551"/>
                          <a:pt x="998792" y="22784"/>
                          <a:pt x="979361" y="26670"/>
                        </a:cubicBezTo>
                        <a:cubicBezTo>
                          <a:pt x="973011" y="27940"/>
                          <a:pt x="966559" y="28776"/>
                          <a:pt x="960311" y="30480"/>
                        </a:cubicBezTo>
                        <a:cubicBezTo>
                          <a:pt x="952562" y="32593"/>
                          <a:pt x="937451" y="38100"/>
                          <a:pt x="937451" y="38100"/>
                        </a:cubicBezTo>
                        <a:cubicBezTo>
                          <a:pt x="934911" y="41910"/>
                          <a:pt x="931879" y="45434"/>
                          <a:pt x="929831" y="49530"/>
                        </a:cubicBezTo>
                        <a:cubicBezTo>
                          <a:pt x="928035" y="53122"/>
                          <a:pt x="927971" y="57449"/>
                          <a:pt x="926021" y="60960"/>
                        </a:cubicBezTo>
                        <a:cubicBezTo>
                          <a:pt x="921573" y="68966"/>
                          <a:pt x="915861" y="76200"/>
                          <a:pt x="910781" y="83820"/>
                        </a:cubicBezTo>
                        <a:cubicBezTo>
                          <a:pt x="908241" y="87630"/>
                          <a:pt x="904609" y="90906"/>
                          <a:pt x="903161" y="95250"/>
                        </a:cubicBezTo>
                        <a:cubicBezTo>
                          <a:pt x="897903" y="111024"/>
                          <a:pt x="902693" y="104452"/>
                          <a:pt x="887921" y="114300"/>
                        </a:cubicBezTo>
                        <a:cubicBezTo>
                          <a:pt x="866083" y="147057"/>
                          <a:pt x="895161" y="108508"/>
                          <a:pt x="868871" y="129540"/>
                        </a:cubicBezTo>
                        <a:cubicBezTo>
                          <a:pt x="865295" y="132401"/>
                          <a:pt x="865061" y="138430"/>
                          <a:pt x="861251" y="140970"/>
                        </a:cubicBezTo>
                        <a:cubicBezTo>
                          <a:pt x="857462" y="143496"/>
                          <a:pt x="823226" y="148577"/>
                          <a:pt x="823151" y="148590"/>
                        </a:cubicBezTo>
                        <a:cubicBezTo>
                          <a:pt x="803985" y="147116"/>
                          <a:pt x="764963" y="140796"/>
                          <a:pt x="743141" y="148590"/>
                        </a:cubicBezTo>
                        <a:cubicBezTo>
                          <a:pt x="734516" y="151670"/>
                          <a:pt x="728969" y="160934"/>
                          <a:pt x="720281" y="163830"/>
                        </a:cubicBezTo>
                        <a:cubicBezTo>
                          <a:pt x="716471" y="165100"/>
                          <a:pt x="712362" y="165690"/>
                          <a:pt x="708851" y="167640"/>
                        </a:cubicBezTo>
                        <a:lnTo>
                          <a:pt x="674561" y="190500"/>
                        </a:lnTo>
                        <a:lnTo>
                          <a:pt x="663131" y="198120"/>
                        </a:lnTo>
                        <a:lnTo>
                          <a:pt x="651701" y="205740"/>
                        </a:lnTo>
                        <a:cubicBezTo>
                          <a:pt x="649161" y="209550"/>
                          <a:pt x="647319" y="213932"/>
                          <a:pt x="644081" y="217170"/>
                        </a:cubicBezTo>
                        <a:cubicBezTo>
                          <a:pt x="640843" y="220408"/>
                          <a:pt x="635512" y="221214"/>
                          <a:pt x="632651" y="224790"/>
                        </a:cubicBezTo>
                        <a:cubicBezTo>
                          <a:pt x="611619" y="251080"/>
                          <a:pt x="650168" y="222002"/>
                          <a:pt x="617411" y="243840"/>
                        </a:cubicBezTo>
                        <a:cubicBezTo>
                          <a:pt x="608831" y="269580"/>
                          <a:pt x="620730" y="241680"/>
                          <a:pt x="602171" y="262890"/>
                        </a:cubicBezTo>
                        <a:lnTo>
                          <a:pt x="579311" y="297180"/>
                        </a:lnTo>
                        <a:cubicBezTo>
                          <a:pt x="576771" y="300990"/>
                          <a:pt x="573139" y="304266"/>
                          <a:pt x="571691" y="308610"/>
                        </a:cubicBezTo>
                        <a:cubicBezTo>
                          <a:pt x="570421" y="312420"/>
                          <a:pt x="570109" y="316698"/>
                          <a:pt x="567881" y="320040"/>
                        </a:cubicBezTo>
                        <a:cubicBezTo>
                          <a:pt x="564892" y="324523"/>
                          <a:pt x="559759" y="327217"/>
                          <a:pt x="556451" y="331470"/>
                        </a:cubicBezTo>
                        <a:cubicBezTo>
                          <a:pt x="550828" y="338699"/>
                          <a:pt x="546291" y="346710"/>
                          <a:pt x="541211" y="354330"/>
                        </a:cubicBezTo>
                        <a:cubicBezTo>
                          <a:pt x="538671" y="358140"/>
                          <a:pt x="535039" y="361416"/>
                          <a:pt x="533591" y="365760"/>
                        </a:cubicBezTo>
                        <a:lnTo>
                          <a:pt x="522161" y="400050"/>
                        </a:lnTo>
                        <a:cubicBezTo>
                          <a:pt x="520891" y="403860"/>
                          <a:pt x="520579" y="408138"/>
                          <a:pt x="518351" y="411480"/>
                        </a:cubicBezTo>
                        <a:cubicBezTo>
                          <a:pt x="515811" y="415290"/>
                          <a:pt x="512591" y="418726"/>
                          <a:pt x="510731" y="422910"/>
                        </a:cubicBezTo>
                        <a:cubicBezTo>
                          <a:pt x="507469" y="430250"/>
                          <a:pt x="505651" y="438150"/>
                          <a:pt x="503111" y="445770"/>
                        </a:cubicBezTo>
                        <a:lnTo>
                          <a:pt x="499301" y="457200"/>
                        </a:lnTo>
                        <a:lnTo>
                          <a:pt x="495491" y="468630"/>
                        </a:lnTo>
                        <a:cubicBezTo>
                          <a:pt x="494221" y="472440"/>
                          <a:pt x="492469" y="476122"/>
                          <a:pt x="491681" y="480060"/>
                        </a:cubicBezTo>
                        <a:cubicBezTo>
                          <a:pt x="482486" y="526036"/>
                          <a:pt x="488157" y="505873"/>
                          <a:pt x="476441" y="541020"/>
                        </a:cubicBezTo>
                        <a:lnTo>
                          <a:pt x="465011" y="575310"/>
                        </a:lnTo>
                        <a:cubicBezTo>
                          <a:pt x="463741" y="579120"/>
                          <a:pt x="463429" y="583398"/>
                          <a:pt x="461201" y="586740"/>
                        </a:cubicBezTo>
                        <a:cubicBezTo>
                          <a:pt x="454779" y="596373"/>
                          <a:pt x="452024" y="598333"/>
                          <a:pt x="449771" y="609600"/>
                        </a:cubicBezTo>
                        <a:cubicBezTo>
                          <a:pt x="446741" y="624750"/>
                          <a:pt x="447037" y="640663"/>
                          <a:pt x="442151" y="655320"/>
                        </a:cubicBezTo>
                        <a:cubicBezTo>
                          <a:pt x="433442" y="681447"/>
                          <a:pt x="443726" y="649019"/>
                          <a:pt x="434531" y="685800"/>
                        </a:cubicBezTo>
                        <a:cubicBezTo>
                          <a:pt x="433557" y="689696"/>
                          <a:pt x="431824" y="693368"/>
                          <a:pt x="430721" y="697230"/>
                        </a:cubicBezTo>
                        <a:cubicBezTo>
                          <a:pt x="426075" y="713491"/>
                          <a:pt x="427029" y="713843"/>
                          <a:pt x="423101" y="731520"/>
                        </a:cubicBezTo>
                        <a:cubicBezTo>
                          <a:pt x="421965" y="736632"/>
                          <a:pt x="420730" y="741725"/>
                          <a:pt x="419291" y="746760"/>
                        </a:cubicBezTo>
                        <a:cubicBezTo>
                          <a:pt x="413381" y="767444"/>
                          <a:pt x="413294" y="756072"/>
                          <a:pt x="407861" y="788670"/>
                        </a:cubicBezTo>
                        <a:cubicBezTo>
                          <a:pt x="406591" y="796290"/>
                          <a:pt x="405925" y="804036"/>
                          <a:pt x="404051" y="811530"/>
                        </a:cubicBezTo>
                        <a:lnTo>
                          <a:pt x="392621" y="845820"/>
                        </a:lnTo>
                        <a:lnTo>
                          <a:pt x="388811" y="857250"/>
                        </a:lnTo>
                        <a:lnTo>
                          <a:pt x="385001" y="868680"/>
                        </a:lnTo>
                        <a:cubicBezTo>
                          <a:pt x="383272" y="891152"/>
                          <a:pt x="383430" y="915079"/>
                          <a:pt x="377381" y="937260"/>
                        </a:cubicBezTo>
                        <a:cubicBezTo>
                          <a:pt x="375268" y="945009"/>
                          <a:pt x="372301" y="952500"/>
                          <a:pt x="369761" y="960120"/>
                        </a:cubicBezTo>
                        <a:cubicBezTo>
                          <a:pt x="368491" y="963930"/>
                          <a:pt x="366925" y="967654"/>
                          <a:pt x="365951" y="971550"/>
                        </a:cubicBezTo>
                        <a:cubicBezTo>
                          <a:pt x="364681" y="976630"/>
                          <a:pt x="363277" y="981678"/>
                          <a:pt x="362141" y="986790"/>
                        </a:cubicBezTo>
                        <a:cubicBezTo>
                          <a:pt x="354961" y="1019101"/>
                          <a:pt x="362605" y="993017"/>
                          <a:pt x="350711" y="1028700"/>
                        </a:cubicBezTo>
                        <a:lnTo>
                          <a:pt x="346901" y="1040130"/>
                        </a:lnTo>
                        <a:cubicBezTo>
                          <a:pt x="345631" y="1052830"/>
                          <a:pt x="344500" y="1065545"/>
                          <a:pt x="343091" y="1078230"/>
                        </a:cubicBezTo>
                        <a:cubicBezTo>
                          <a:pt x="341240" y="1094887"/>
                          <a:pt x="339542" y="1111476"/>
                          <a:pt x="335471" y="1127760"/>
                        </a:cubicBezTo>
                        <a:cubicBezTo>
                          <a:pt x="334497" y="1131656"/>
                          <a:pt x="332635" y="1135294"/>
                          <a:pt x="331661" y="1139190"/>
                        </a:cubicBezTo>
                        <a:cubicBezTo>
                          <a:pt x="330090" y="1145472"/>
                          <a:pt x="329422" y="1151958"/>
                          <a:pt x="327851" y="1158240"/>
                        </a:cubicBezTo>
                        <a:cubicBezTo>
                          <a:pt x="326877" y="1162136"/>
                          <a:pt x="325015" y="1165774"/>
                          <a:pt x="324041" y="1169670"/>
                        </a:cubicBezTo>
                        <a:cubicBezTo>
                          <a:pt x="317996" y="1193849"/>
                          <a:pt x="322094" y="1190751"/>
                          <a:pt x="312611" y="1219200"/>
                        </a:cubicBezTo>
                        <a:lnTo>
                          <a:pt x="304991" y="1242060"/>
                        </a:lnTo>
                        <a:cubicBezTo>
                          <a:pt x="303721" y="1245870"/>
                          <a:pt x="302155" y="1249594"/>
                          <a:pt x="301181" y="1253490"/>
                        </a:cubicBezTo>
                        <a:cubicBezTo>
                          <a:pt x="291613" y="1291762"/>
                          <a:pt x="296873" y="1274035"/>
                          <a:pt x="285941" y="1306830"/>
                        </a:cubicBezTo>
                        <a:cubicBezTo>
                          <a:pt x="284671" y="1310640"/>
                          <a:pt x="284359" y="1314918"/>
                          <a:pt x="282131" y="1318260"/>
                        </a:cubicBezTo>
                        <a:cubicBezTo>
                          <a:pt x="279591" y="1322070"/>
                          <a:pt x="276371" y="1325506"/>
                          <a:pt x="274511" y="1329690"/>
                        </a:cubicBezTo>
                        <a:cubicBezTo>
                          <a:pt x="271249" y="1337030"/>
                          <a:pt x="269431" y="1344930"/>
                          <a:pt x="266891" y="1352550"/>
                        </a:cubicBezTo>
                        <a:cubicBezTo>
                          <a:pt x="265621" y="1356360"/>
                          <a:pt x="265309" y="1360638"/>
                          <a:pt x="263081" y="1363980"/>
                        </a:cubicBezTo>
                        <a:cubicBezTo>
                          <a:pt x="260541" y="1367790"/>
                          <a:pt x="257509" y="1371314"/>
                          <a:pt x="255461" y="1375410"/>
                        </a:cubicBezTo>
                        <a:cubicBezTo>
                          <a:pt x="253665" y="1379002"/>
                          <a:pt x="253601" y="1383329"/>
                          <a:pt x="251651" y="1386840"/>
                        </a:cubicBezTo>
                        <a:cubicBezTo>
                          <a:pt x="247203" y="1394846"/>
                          <a:pt x="239307" y="1401012"/>
                          <a:pt x="236411" y="1409700"/>
                        </a:cubicBezTo>
                        <a:cubicBezTo>
                          <a:pt x="226834" y="1438430"/>
                          <a:pt x="239753" y="1403017"/>
                          <a:pt x="224981" y="1432560"/>
                        </a:cubicBezTo>
                        <a:cubicBezTo>
                          <a:pt x="223185" y="1436152"/>
                          <a:pt x="222967" y="1440398"/>
                          <a:pt x="221171" y="1443990"/>
                        </a:cubicBezTo>
                        <a:cubicBezTo>
                          <a:pt x="219123" y="1448086"/>
                          <a:pt x="215599" y="1451324"/>
                          <a:pt x="213551" y="1455420"/>
                        </a:cubicBezTo>
                        <a:cubicBezTo>
                          <a:pt x="211755" y="1459012"/>
                          <a:pt x="211537" y="1463258"/>
                          <a:pt x="209741" y="1466850"/>
                        </a:cubicBezTo>
                        <a:cubicBezTo>
                          <a:pt x="207693" y="1470946"/>
                          <a:pt x="203981" y="1474096"/>
                          <a:pt x="202121" y="1478280"/>
                        </a:cubicBezTo>
                        <a:cubicBezTo>
                          <a:pt x="198859" y="1485620"/>
                          <a:pt x="198956" y="1494457"/>
                          <a:pt x="194501" y="1501140"/>
                        </a:cubicBezTo>
                        <a:cubicBezTo>
                          <a:pt x="189421" y="1508760"/>
                          <a:pt x="182157" y="1515312"/>
                          <a:pt x="179261" y="1524000"/>
                        </a:cubicBezTo>
                        <a:cubicBezTo>
                          <a:pt x="159602" y="1582977"/>
                          <a:pt x="182134" y="1522064"/>
                          <a:pt x="164021" y="1558290"/>
                        </a:cubicBezTo>
                        <a:cubicBezTo>
                          <a:pt x="162225" y="1561882"/>
                          <a:pt x="162007" y="1566128"/>
                          <a:pt x="160211" y="1569720"/>
                        </a:cubicBezTo>
                        <a:cubicBezTo>
                          <a:pt x="158163" y="1573816"/>
                          <a:pt x="154639" y="1577054"/>
                          <a:pt x="152591" y="1581150"/>
                        </a:cubicBezTo>
                        <a:cubicBezTo>
                          <a:pt x="150795" y="1584742"/>
                          <a:pt x="150731" y="1589069"/>
                          <a:pt x="148781" y="1592580"/>
                        </a:cubicBezTo>
                        <a:cubicBezTo>
                          <a:pt x="144333" y="1600586"/>
                          <a:pt x="138621" y="1607820"/>
                          <a:pt x="133541" y="1615440"/>
                        </a:cubicBezTo>
                        <a:cubicBezTo>
                          <a:pt x="131001" y="1619250"/>
                          <a:pt x="127369" y="1622526"/>
                          <a:pt x="125921" y="1626870"/>
                        </a:cubicBezTo>
                        <a:lnTo>
                          <a:pt x="118301" y="1649730"/>
                        </a:lnTo>
                        <a:cubicBezTo>
                          <a:pt x="117031" y="1653540"/>
                          <a:pt x="116719" y="1657818"/>
                          <a:pt x="114491" y="1661160"/>
                        </a:cubicBezTo>
                        <a:cubicBezTo>
                          <a:pt x="109411" y="1668780"/>
                          <a:pt x="102147" y="1675332"/>
                          <a:pt x="99251" y="1684020"/>
                        </a:cubicBezTo>
                        <a:cubicBezTo>
                          <a:pt x="97981" y="1687830"/>
                          <a:pt x="97237" y="1691858"/>
                          <a:pt x="95441" y="1695450"/>
                        </a:cubicBezTo>
                        <a:cubicBezTo>
                          <a:pt x="93393" y="1699546"/>
                          <a:pt x="89681" y="1702696"/>
                          <a:pt x="87821" y="1706880"/>
                        </a:cubicBezTo>
                        <a:cubicBezTo>
                          <a:pt x="84559" y="1714220"/>
                          <a:pt x="84656" y="1723057"/>
                          <a:pt x="80201" y="1729740"/>
                        </a:cubicBezTo>
                        <a:cubicBezTo>
                          <a:pt x="77661" y="1733550"/>
                          <a:pt x="74441" y="1736986"/>
                          <a:pt x="72581" y="1741170"/>
                        </a:cubicBezTo>
                        <a:cubicBezTo>
                          <a:pt x="69319" y="1748510"/>
                          <a:pt x="66909" y="1756238"/>
                          <a:pt x="64961" y="1764030"/>
                        </a:cubicBezTo>
                        <a:cubicBezTo>
                          <a:pt x="63740" y="1768913"/>
                          <a:pt x="60074" y="1785234"/>
                          <a:pt x="57341" y="1790700"/>
                        </a:cubicBezTo>
                        <a:cubicBezTo>
                          <a:pt x="55293" y="1794796"/>
                          <a:pt x="51581" y="1797946"/>
                          <a:pt x="49721" y="1802130"/>
                        </a:cubicBezTo>
                        <a:cubicBezTo>
                          <a:pt x="46459" y="1809470"/>
                          <a:pt x="44641" y="1817370"/>
                          <a:pt x="42101" y="1824990"/>
                        </a:cubicBezTo>
                        <a:cubicBezTo>
                          <a:pt x="40831" y="1828800"/>
                          <a:pt x="40519" y="1833078"/>
                          <a:pt x="38291" y="1836420"/>
                        </a:cubicBezTo>
                        <a:cubicBezTo>
                          <a:pt x="33211" y="1844040"/>
                          <a:pt x="30671" y="1854200"/>
                          <a:pt x="23051" y="1859280"/>
                        </a:cubicBezTo>
                        <a:cubicBezTo>
                          <a:pt x="17337" y="1863090"/>
                          <a:pt x="2858" y="1871663"/>
                          <a:pt x="191" y="1878330"/>
                        </a:cubicBezTo>
                        <a:cubicBezTo>
                          <a:pt x="-864" y="1880967"/>
                          <a:pt x="2731" y="1883410"/>
                          <a:pt x="4001" y="18859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150"/>
                  <p:cNvSpPr/>
                  <p:nvPr/>
                </p:nvSpPr>
                <p:spPr>
                  <a:xfrm>
                    <a:off x="1588770" y="2270760"/>
                    <a:ext cx="240030" cy="72390"/>
                  </a:xfrm>
                  <a:custGeom>
                    <a:avLst/>
                    <a:gdLst>
                      <a:gd name="connsiteX0" fmla="*/ 240030 w 240030"/>
                      <a:gd name="connsiteY0" fmla="*/ 0 h 72390"/>
                      <a:gd name="connsiteX1" fmla="*/ 228600 w 240030"/>
                      <a:gd name="connsiteY1" fmla="*/ 19050 h 72390"/>
                      <a:gd name="connsiteX2" fmla="*/ 217170 w 240030"/>
                      <a:gd name="connsiteY2" fmla="*/ 26670 h 72390"/>
                      <a:gd name="connsiteX3" fmla="*/ 213360 w 240030"/>
                      <a:gd name="connsiteY3" fmla="*/ 38100 h 72390"/>
                      <a:gd name="connsiteX4" fmla="*/ 190500 w 240030"/>
                      <a:gd name="connsiteY4" fmla="*/ 49530 h 72390"/>
                      <a:gd name="connsiteX5" fmla="*/ 179070 w 240030"/>
                      <a:gd name="connsiteY5" fmla="*/ 57150 h 72390"/>
                      <a:gd name="connsiteX6" fmla="*/ 144780 w 240030"/>
                      <a:gd name="connsiteY6" fmla="*/ 64770 h 72390"/>
                      <a:gd name="connsiteX7" fmla="*/ 129540 w 240030"/>
                      <a:gd name="connsiteY7" fmla="*/ 68580 h 72390"/>
                      <a:gd name="connsiteX8" fmla="*/ 0 w 240030"/>
                      <a:gd name="connsiteY8"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030" h="72390">
                        <a:moveTo>
                          <a:pt x="240030" y="0"/>
                        </a:moveTo>
                        <a:cubicBezTo>
                          <a:pt x="236220" y="6350"/>
                          <a:pt x="233419" y="13427"/>
                          <a:pt x="228600" y="19050"/>
                        </a:cubicBezTo>
                        <a:cubicBezTo>
                          <a:pt x="225620" y="22527"/>
                          <a:pt x="220031" y="23094"/>
                          <a:pt x="217170" y="26670"/>
                        </a:cubicBezTo>
                        <a:cubicBezTo>
                          <a:pt x="214661" y="29806"/>
                          <a:pt x="215869" y="34964"/>
                          <a:pt x="213360" y="38100"/>
                        </a:cubicBezTo>
                        <a:cubicBezTo>
                          <a:pt x="206081" y="47199"/>
                          <a:pt x="199703" y="44929"/>
                          <a:pt x="190500" y="49530"/>
                        </a:cubicBezTo>
                        <a:cubicBezTo>
                          <a:pt x="186404" y="51578"/>
                          <a:pt x="183279" y="55346"/>
                          <a:pt x="179070" y="57150"/>
                        </a:cubicBezTo>
                        <a:cubicBezTo>
                          <a:pt x="174067" y="59294"/>
                          <a:pt x="148536" y="63935"/>
                          <a:pt x="144780" y="64770"/>
                        </a:cubicBezTo>
                        <a:cubicBezTo>
                          <a:pt x="139668" y="65906"/>
                          <a:pt x="134768" y="68290"/>
                          <a:pt x="129540" y="68580"/>
                        </a:cubicBezTo>
                        <a:cubicBezTo>
                          <a:pt x="59532" y="72469"/>
                          <a:pt x="44878" y="72390"/>
                          <a:pt x="0" y="72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151"/>
                  <p:cNvSpPr/>
                  <p:nvPr/>
                </p:nvSpPr>
                <p:spPr>
                  <a:xfrm>
                    <a:off x="1737360" y="2316480"/>
                    <a:ext cx="99060" cy="171450"/>
                  </a:xfrm>
                  <a:custGeom>
                    <a:avLst/>
                    <a:gdLst>
                      <a:gd name="connsiteX0" fmla="*/ 99060 w 99060"/>
                      <a:gd name="connsiteY0" fmla="*/ 0 h 171450"/>
                      <a:gd name="connsiteX1" fmla="*/ 91440 w 99060"/>
                      <a:gd name="connsiteY1" fmla="*/ 19050 h 171450"/>
                      <a:gd name="connsiteX2" fmla="*/ 83820 w 99060"/>
                      <a:gd name="connsiteY2" fmla="*/ 30480 h 171450"/>
                      <a:gd name="connsiteX3" fmla="*/ 80010 w 99060"/>
                      <a:gd name="connsiteY3" fmla="*/ 41910 h 171450"/>
                      <a:gd name="connsiteX4" fmla="*/ 64770 w 99060"/>
                      <a:gd name="connsiteY4" fmla="*/ 64770 h 171450"/>
                      <a:gd name="connsiteX5" fmla="*/ 49530 w 99060"/>
                      <a:gd name="connsiteY5" fmla="*/ 87630 h 171450"/>
                      <a:gd name="connsiteX6" fmla="*/ 41910 w 99060"/>
                      <a:gd name="connsiteY6" fmla="*/ 99060 h 171450"/>
                      <a:gd name="connsiteX7" fmla="*/ 38100 w 99060"/>
                      <a:gd name="connsiteY7" fmla="*/ 110490 h 171450"/>
                      <a:gd name="connsiteX8" fmla="*/ 26670 w 99060"/>
                      <a:gd name="connsiteY8" fmla="*/ 118110 h 171450"/>
                      <a:gd name="connsiteX9" fmla="*/ 11430 w 99060"/>
                      <a:gd name="connsiteY9" fmla="*/ 140970 h 171450"/>
                      <a:gd name="connsiteX10" fmla="*/ 0 w 99060"/>
                      <a:gd name="connsiteY10"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 h="171450">
                        <a:moveTo>
                          <a:pt x="99060" y="0"/>
                        </a:moveTo>
                        <a:cubicBezTo>
                          <a:pt x="96520" y="6350"/>
                          <a:pt x="94499" y="12933"/>
                          <a:pt x="91440" y="19050"/>
                        </a:cubicBezTo>
                        <a:cubicBezTo>
                          <a:pt x="89392" y="23146"/>
                          <a:pt x="85868" y="26384"/>
                          <a:pt x="83820" y="30480"/>
                        </a:cubicBezTo>
                        <a:cubicBezTo>
                          <a:pt x="82024" y="34072"/>
                          <a:pt x="81960" y="38399"/>
                          <a:pt x="80010" y="41910"/>
                        </a:cubicBezTo>
                        <a:cubicBezTo>
                          <a:pt x="75562" y="49916"/>
                          <a:pt x="69850" y="57150"/>
                          <a:pt x="64770" y="64770"/>
                        </a:cubicBezTo>
                        <a:lnTo>
                          <a:pt x="49530" y="87630"/>
                        </a:lnTo>
                        <a:cubicBezTo>
                          <a:pt x="46990" y="91440"/>
                          <a:pt x="43358" y="94716"/>
                          <a:pt x="41910" y="99060"/>
                        </a:cubicBezTo>
                        <a:cubicBezTo>
                          <a:pt x="40640" y="102870"/>
                          <a:pt x="40609" y="107354"/>
                          <a:pt x="38100" y="110490"/>
                        </a:cubicBezTo>
                        <a:cubicBezTo>
                          <a:pt x="35239" y="114066"/>
                          <a:pt x="30480" y="115570"/>
                          <a:pt x="26670" y="118110"/>
                        </a:cubicBezTo>
                        <a:cubicBezTo>
                          <a:pt x="21590" y="125730"/>
                          <a:pt x="14326" y="132282"/>
                          <a:pt x="11430" y="140970"/>
                        </a:cubicBezTo>
                        <a:cubicBezTo>
                          <a:pt x="2912" y="166524"/>
                          <a:pt x="7402" y="156646"/>
                          <a:pt x="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152"/>
                  <p:cNvSpPr/>
                  <p:nvPr/>
                </p:nvSpPr>
                <p:spPr>
                  <a:xfrm>
                    <a:off x="834390" y="2282190"/>
                    <a:ext cx="1002030" cy="1962150"/>
                  </a:xfrm>
                  <a:custGeom>
                    <a:avLst/>
                    <a:gdLst>
                      <a:gd name="connsiteX0" fmla="*/ 1002030 w 1002030"/>
                      <a:gd name="connsiteY0" fmla="*/ 0 h 1962150"/>
                      <a:gd name="connsiteX1" fmla="*/ 982980 w 1002030"/>
                      <a:gd name="connsiteY1" fmla="*/ 7620 h 1962150"/>
                      <a:gd name="connsiteX2" fmla="*/ 956310 w 1002030"/>
                      <a:gd name="connsiteY2" fmla="*/ 38100 h 1962150"/>
                      <a:gd name="connsiteX3" fmla="*/ 941070 w 1002030"/>
                      <a:gd name="connsiteY3" fmla="*/ 72390 h 1962150"/>
                      <a:gd name="connsiteX4" fmla="*/ 906780 w 1002030"/>
                      <a:gd name="connsiteY4" fmla="*/ 87630 h 1962150"/>
                      <a:gd name="connsiteX5" fmla="*/ 819150 w 1002030"/>
                      <a:gd name="connsiteY5" fmla="*/ 95250 h 1962150"/>
                      <a:gd name="connsiteX6" fmla="*/ 803910 w 1002030"/>
                      <a:gd name="connsiteY6" fmla="*/ 99060 h 1962150"/>
                      <a:gd name="connsiteX7" fmla="*/ 781050 w 1002030"/>
                      <a:gd name="connsiteY7" fmla="*/ 102870 h 1962150"/>
                      <a:gd name="connsiteX8" fmla="*/ 769620 w 1002030"/>
                      <a:gd name="connsiteY8" fmla="*/ 110490 h 1962150"/>
                      <a:gd name="connsiteX9" fmla="*/ 758190 w 1002030"/>
                      <a:gd name="connsiteY9" fmla="*/ 114300 h 1962150"/>
                      <a:gd name="connsiteX10" fmla="*/ 739140 w 1002030"/>
                      <a:gd name="connsiteY10" fmla="*/ 133350 h 1962150"/>
                      <a:gd name="connsiteX11" fmla="*/ 731520 w 1002030"/>
                      <a:gd name="connsiteY11" fmla="*/ 144780 h 1962150"/>
                      <a:gd name="connsiteX12" fmla="*/ 720090 w 1002030"/>
                      <a:gd name="connsiteY12" fmla="*/ 156210 h 1962150"/>
                      <a:gd name="connsiteX13" fmla="*/ 712470 w 1002030"/>
                      <a:gd name="connsiteY13" fmla="*/ 167640 h 1962150"/>
                      <a:gd name="connsiteX14" fmla="*/ 708660 w 1002030"/>
                      <a:gd name="connsiteY14" fmla="*/ 179070 h 1962150"/>
                      <a:gd name="connsiteX15" fmla="*/ 697230 w 1002030"/>
                      <a:gd name="connsiteY15" fmla="*/ 186690 h 1962150"/>
                      <a:gd name="connsiteX16" fmla="*/ 670560 w 1002030"/>
                      <a:gd name="connsiteY16" fmla="*/ 217170 h 1962150"/>
                      <a:gd name="connsiteX17" fmla="*/ 655320 w 1002030"/>
                      <a:gd name="connsiteY17" fmla="*/ 236220 h 1962150"/>
                      <a:gd name="connsiteX18" fmla="*/ 651510 w 1002030"/>
                      <a:gd name="connsiteY18" fmla="*/ 247650 h 1962150"/>
                      <a:gd name="connsiteX19" fmla="*/ 643890 w 1002030"/>
                      <a:gd name="connsiteY19" fmla="*/ 259080 h 1962150"/>
                      <a:gd name="connsiteX20" fmla="*/ 640080 w 1002030"/>
                      <a:gd name="connsiteY20" fmla="*/ 270510 h 1962150"/>
                      <a:gd name="connsiteX21" fmla="*/ 632460 w 1002030"/>
                      <a:gd name="connsiteY21" fmla="*/ 281940 h 1962150"/>
                      <a:gd name="connsiteX22" fmla="*/ 628650 w 1002030"/>
                      <a:gd name="connsiteY22" fmla="*/ 293370 h 1962150"/>
                      <a:gd name="connsiteX23" fmla="*/ 613410 w 1002030"/>
                      <a:gd name="connsiteY23" fmla="*/ 316230 h 1962150"/>
                      <a:gd name="connsiteX24" fmla="*/ 605790 w 1002030"/>
                      <a:gd name="connsiteY24" fmla="*/ 327660 h 1962150"/>
                      <a:gd name="connsiteX25" fmla="*/ 590550 w 1002030"/>
                      <a:gd name="connsiteY25" fmla="*/ 350520 h 1962150"/>
                      <a:gd name="connsiteX26" fmla="*/ 571500 w 1002030"/>
                      <a:gd name="connsiteY26" fmla="*/ 384810 h 1962150"/>
                      <a:gd name="connsiteX27" fmla="*/ 563880 w 1002030"/>
                      <a:gd name="connsiteY27" fmla="*/ 396240 h 1962150"/>
                      <a:gd name="connsiteX28" fmla="*/ 548640 w 1002030"/>
                      <a:gd name="connsiteY28" fmla="*/ 441960 h 1962150"/>
                      <a:gd name="connsiteX29" fmla="*/ 544830 w 1002030"/>
                      <a:gd name="connsiteY29" fmla="*/ 453390 h 1962150"/>
                      <a:gd name="connsiteX30" fmla="*/ 529590 w 1002030"/>
                      <a:gd name="connsiteY30" fmla="*/ 476250 h 1962150"/>
                      <a:gd name="connsiteX31" fmla="*/ 518160 w 1002030"/>
                      <a:gd name="connsiteY31" fmla="*/ 499110 h 1962150"/>
                      <a:gd name="connsiteX32" fmla="*/ 514350 w 1002030"/>
                      <a:gd name="connsiteY32" fmla="*/ 529590 h 1962150"/>
                      <a:gd name="connsiteX33" fmla="*/ 506730 w 1002030"/>
                      <a:gd name="connsiteY33" fmla="*/ 552450 h 1962150"/>
                      <a:gd name="connsiteX34" fmla="*/ 495300 w 1002030"/>
                      <a:gd name="connsiteY34" fmla="*/ 586740 h 1962150"/>
                      <a:gd name="connsiteX35" fmla="*/ 483870 w 1002030"/>
                      <a:gd name="connsiteY35" fmla="*/ 621030 h 1962150"/>
                      <a:gd name="connsiteX36" fmla="*/ 480060 w 1002030"/>
                      <a:gd name="connsiteY36" fmla="*/ 632460 h 1962150"/>
                      <a:gd name="connsiteX37" fmla="*/ 472440 w 1002030"/>
                      <a:gd name="connsiteY37" fmla="*/ 643890 h 1962150"/>
                      <a:gd name="connsiteX38" fmla="*/ 461010 w 1002030"/>
                      <a:gd name="connsiteY38" fmla="*/ 681990 h 1962150"/>
                      <a:gd name="connsiteX39" fmla="*/ 457200 w 1002030"/>
                      <a:gd name="connsiteY39" fmla="*/ 693420 h 1962150"/>
                      <a:gd name="connsiteX40" fmla="*/ 445770 w 1002030"/>
                      <a:gd name="connsiteY40" fmla="*/ 716280 h 1962150"/>
                      <a:gd name="connsiteX41" fmla="*/ 438150 w 1002030"/>
                      <a:gd name="connsiteY41" fmla="*/ 758190 h 1962150"/>
                      <a:gd name="connsiteX42" fmla="*/ 434340 w 1002030"/>
                      <a:gd name="connsiteY42" fmla="*/ 769620 h 1962150"/>
                      <a:gd name="connsiteX43" fmla="*/ 430530 w 1002030"/>
                      <a:gd name="connsiteY43" fmla="*/ 784860 h 1962150"/>
                      <a:gd name="connsiteX44" fmla="*/ 426720 w 1002030"/>
                      <a:gd name="connsiteY44" fmla="*/ 807720 h 1962150"/>
                      <a:gd name="connsiteX45" fmla="*/ 415290 w 1002030"/>
                      <a:gd name="connsiteY45" fmla="*/ 842010 h 1962150"/>
                      <a:gd name="connsiteX46" fmla="*/ 411480 w 1002030"/>
                      <a:gd name="connsiteY46" fmla="*/ 853440 h 1962150"/>
                      <a:gd name="connsiteX47" fmla="*/ 403860 w 1002030"/>
                      <a:gd name="connsiteY47" fmla="*/ 883920 h 1962150"/>
                      <a:gd name="connsiteX48" fmla="*/ 392430 w 1002030"/>
                      <a:gd name="connsiteY48" fmla="*/ 906780 h 1962150"/>
                      <a:gd name="connsiteX49" fmla="*/ 384810 w 1002030"/>
                      <a:gd name="connsiteY49" fmla="*/ 918210 h 1962150"/>
                      <a:gd name="connsiteX50" fmla="*/ 377190 w 1002030"/>
                      <a:gd name="connsiteY50" fmla="*/ 941070 h 1962150"/>
                      <a:gd name="connsiteX51" fmla="*/ 369570 w 1002030"/>
                      <a:gd name="connsiteY51" fmla="*/ 952500 h 1962150"/>
                      <a:gd name="connsiteX52" fmla="*/ 361950 w 1002030"/>
                      <a:gd name="connsiteY52" fmla="*/ 975360 h 1962150"/>
                      <a:gd name="connsiteX53" fmla="*/ 354330 w 1002030"/>
                      <a:gd name="connsiteY53" fmla="*/ 998220 h 1962150"/>
                      <a:gd name="connsiteX54" fmla="*/ 350520 w 1002030"/>
                      <a:gd name="connsiteY54" fmla="*/ 1009650 h 1962150"/>
                      <a:gd name="connsiteX55" fmla="*/ 342900 w 1002030"/>
                      <a:gd name="connsiteY55" fmla="*/ 1021080 h 1962150"/>
                      <a:gd name="connsiteX56" fmla="*/ 335280 w 1002030"/>
                      <a:gd name="connsiteY56" fmla="*/ 1043940 h 1962150"/>
                      <a:gd name="connsiteX57" fmla="*/ 327660 w 1002030"/>
                      <a:gd name="connsiteY57" fmla="*/ 1066800 h 1962150"/>
                      <a:gd name="connsiteX58" fmla="*/ 316230 w 1002030"/>
                      <a:gd name="connsiteY58" fmla="*/ 1101090 h 1962150"/>
                      <a:gd name="connsiteX59" fmla="*/ 312420 w 1002030"/>
                      <a:gd name="connsiteY59" fmla="*/ 1112520 h 1962150"/>
                      <a:gd name="connsiteX60" fmla="*/ 308610 w 1002030"/>
                      <a:gd name="connsiteY60" fmla="*/ 1123950 h 1962150"/>
                      <a:gd name="connsiteX61" fmla="*/ 300990 w 1002030"/>
                      <a:gd name="connsiteY61" fmla="*/ 1181100 h 1962150"/>
                      <a:gd name="connsiteX62" fmla="*/ 293370 w 1002030"/>
                      <a:gd name="connsiteY62" fmla="*/ 1203960 h 1962150"/>
                      <a:gd name="connsiteX63" fmla="*/ 285750 w 1002030"/>
                      <a:gd name="connsiteY63" fmla="*/ 1226820 h 1962150"/>
                      <a:gd name="connsiteX64" fmla="*/ 278130 w 1002030"/>
                      <a:gd name="connsiteY64" fmla="*/ 1249680 h 1962150"/>
                      <a:gd name="connsiteX65" fmla="*/ 274320 w 1002030"/>
                      <a:gd name="connsiteY65" fmla="*/ 1261110 h 1962150"/>
                      <a:gd name="connsiteX66" fmla="*/ 259080 w 1002030"/>
                      <a:gd name="connsiteY66" fmla="*/ 1283970 h 1962150"/>
                      <a:gd name="connsiteX67" fmla="*/ 251460 w 1002030"/>
                      <a:gd name="connsiteY67" fmla="*/ 1318260 h 1962150"/>
                      <a:gd name="connsiteX68" fmla="*/ 240030 w 1002030"/>
                      <a:gd name="connsiteY68" fmla="*/ 1352550 h 1962150"/>
                      <a:gd name="connsiteX69" fmla="*/ 236220 w 1002030"/>
                      <a:gd name="connsiteY69" fmla="*/ 1363980 h 1962150"/>
                      <a:gd name="connsiteX70" fmla="*/ 228600 w 1002030"/>
                      <a:gd name="connsiteY70" fmla="*/ 1390650 h 1962150"/>
                      <a:gd name="connsiteX71" fmla="*/ 220980 w 1002030"/>
                      <a:gd name="connsiteY71" fmla="*/ 1402080 h 1962150"/>
                      <a:gd name="connsiteX72" fmla="*/ 201930 w 1002030"/>
                      <a:gd name="connsiteY72" fmla="*/ 1424940 h 1962150"/>
                      <a:gd name="connsiteX73" fmla="*/ 194310 w 1002030"/>
                      <a:gd name="connsiteY73" fmla="*/ 1447800 h 1962150"/>
                      <a:gd name="connsiteX74" fmla="*/ 167640 w 1002030"/>
                      <a:gd name="connsiteY74" fmla="*/ 1482090 h 1962150"/>
                      <a:gd name="connsiteX75" fmla="*/ 160020 w 1002030"/>
                      <a:gd name="connsiteY75" fmla="*/ 1504950 h 1962150"/>
                      <a:gd name="connsiteX76" fmla="*/ 156210 w 1002030"/>
                      <a:gd name="connsiteY76" fmla="*/ 1516380 h 1962150"/>
                      <a:gd name="connsiteX77" fmla="*/ 140970 w 1002030"/>
                      <a:gd name="connsiteY77" fmla="*/ 1539240 h 1962150"/>
                      <a:gd name="connsiteX78" fmla="*/ 133350 w 1002030"/>
                      <a:gd name="connsiteY78" fmla="*/ 1562100 h 1962150"/>
                      <a:gd name="connsiteX79" fmla="*/ 129540 w 1002030"/>
                      <a:gd name="connsiteY79" fmla="*/ 1573530 h 1962150"/>
                      <a:gd name="connsiteX80" fmla="*/ 118110 w 1002030"/>
                      <a:gd name="connsiteY80" fmla="*/ 1596390 h 1962150"/>
                      <a:gd name="connsiteX81" fmla="*/ 110490 w 1002030"/>
                      <a:gd name="connsiteY81" fmla="*/ 1607820 h 1962150"/>
                      <a:gd name="connsiteX82" fmla="*/ 106680 w 1002030"/>
                      <a:gd name="connsiteY82" fmla="*/ 1619250 h 1962150"/>
                      <a:gd name="connsiteX83" fmla="*/ 99060 w 1002030"/>
                      <a:gd name="connsiteY83" fmla="*/ 1630680 h 1962150"/>
                      <a:gd name="connsiteX84" fmla="*/ 95250 w 1002030"/>
                      <a:gd name="connsiteY84" fmla="*/ 1642110 h 1962150"/>
                      <a:gd name="connsiteX85" fmla="*/ 80010 w 1002030"/>
                      <a:gd name="connsiteY85" fmla="*/ 1664970 h 1962150"/>
                      <a:gd name="connsiteX86" fmla="*/ 72390 w 1002030"/>
                      <a:gd name="connsiteY86" fmla="*/ 1676400 h 1962150"/>
                      <a:gd name="connsiteX87" fmla="*/ 64770 w 1002030"/>
                      <a:gd name="connsiteY87" fmla="*/ 1699260 h 1962150"/>
                      <a:gd name="connsiteX88" fmla="*/ 57150 w 1002030"/>
                      <a:gd name="connsiteY88" fmla="*/ 1710690 h 1962150"/>
                      <a:gd name="connsiteX89" fmla="*/ 49530 w 1002030"/>
                      <a:gd name="connsiteY89" fmla="*/ 1733550 h 1962150"/>
                      <a:gd name="connsiteX90" fmla="*/ 34290 w 1002030"/>
                      <a:gd name="connsiteY90" fmla="*/ 1779270 h 1962150"/>
                      <a:gd name="connsiteX91" fmla="*/ 22860 w 1002030"/>
                      <a:gd name="connsiteY91" fmla="*/ 1813560 h 1962150"/>
                      <a:gd name="connsiteX92" fmla="*/ 19050 w 1002030"/>
                      <a:gd name="connsiteY92" fmla="*/ 1824990 h 1962150"/>
                      <a:gd name="connsiteX93" fmla="*/ 15240 w 1002030"/>
                      <a:gd name="connsiteY93" fmla="*/ 1836420 h 1962150"/>
                      <a:gd name="connsiteX94" fmla="*/ 3810 w 1002030"/>
                      <a:gd name="connsiteY94" fmla="*/ 1859280 h 1962150"/>
                      <a:gd name="connsiteX95" fmla="*/ 0 w 1002030"/>
                      <a:gd name="connsiteY95" fmla="*/ 1897380 h 1962150"/>
                      <a:gd name="connsiteX96" fmla="*/ 3810 w 1002030"/>
                      <a:gd name="connsiteY96" fmla="*/ 1931670 h 1962150"/>
                      <a:gd name="connsiteX97" fmla="*/ 3810 w 1002030"/>
                      <a:gd name="connsiteY97" fmla="*/ 196215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002030" h="1962150">
                        <a:moveTo>
                          <a:pt x="1002030" y="0"/>
                        </a:moveTo>
                        <a:cubicBezTo>
                          <a:pt x="995680" y="2540"/>
                          <a:pt x="989097" y="4561"/>
                          <a:pt x="982980" y="7620"/>
                        </a:cubicBezTo>
                        <a:cubicBezTo>
                          <a:pt x="970534" y="13843"/>
                          <a:pt x="960882" y="24384"/>
                          <a:pt x="956310" y="38100"/>
                        </a:cubicBezTo>
                        <a:cubicBezTo>
                          <a:pt x="952537" y="49418"/>
                          <a:pt x="950127" y="63333"/>
                          <a:pt x="941070" y="72390"/>
                        </a:cubicBezTo>
                        <a:cubicBezTo>
                          <a:pt x="932013" y="81447"/>
                          <a:pt x="918098" y="83857"/>
                          <a:pt x="906780" y="87630"/>
                        </a:cubicBezTo>
                        <a:cubicBezTo>
                          <a:pt x="871223" y="99482"/>
                          <a:pt x="899361" y="91239"/>
                          <a:pt x="819150" y="95250"/>
                        </a:cubicBezTo>
                        <a:cubicBezTo>
                          <a:pt x="814070" y="96520"/>
                          <a:pt x="809045" y="98033"/>
                          <a:pt x="803910" y="99060"/>
                        </a:cubicBezTo>
                        <a:cubicBezTo>
                          <a:pt x="796335" y="100575"/>
                          <a:pt x="788379" y="100427"/>
                          <a:pt x="781050" y="102870"/>
                        </a:cubicBezTo>
                        <a:cubicBezTo>
                          <a:pt x="776706" y="104318"/>
                          <a:pt x="773716" y="108442"/>
                          <a:pt x="769620" y="110490"/>
                        </a:cubicBezTo>
                        <a:cubicBezTo>
                          <a:pt x="766028" y="112286"/>
                          <a:pt x="762000" y="113030"/>
                          <a:pt x="758190" y="114300"/>
                        </a:cubicBezTo>
                        <a:cubicBezTo>
                          <a:pt x="737870" y="144780"/>
                          <a:pt x="764540" y="107950"/>
                          <a:pt x="739140" y="133350"/>
                        </a:cubicBezTo>
                        <a:cubicBezTo>
                          <a:pt x="735902" y="136588"/>
                          <a:pt x="734451" y="141262"/>
                          <a:pt x="731520" y="144780"/>
                        </a:cubicBezTo>
                        <a:cubicBezTo>
                          <a:pt x="728071" y="148919"/>
                          <a:pt x="723539" y="152071"/>
                          <a:pt x="720090" y="156210"/>
                        </a:cubicBezTo>
                        <a:cubicBezTo>
                          <a:pt x="717159" y="159728"/>
                          <a:pt x="714518" y="163544"/>
                          <a:pt x="712470" y="167640"/>
                        </a:cubicBezTo>
                        <a:cubicBezTo>
                          <a:pt x="710674" y="171232"/>
                          <a:pt x="711169" y="175934"/>
                          <a:pt x="708660" y="179070"/>
                        </a:cubicBezTo>
                        <a:cubicBezTo>
                          <a:pt x="705799" y="182646"/>
                          <a:pt x="701040" y="184150"/>
                          <a:pt x="697230" y="186690"/>
                        </a:cubicBezTo>
                        <a:cubicBezTo>
                          <a:pt x="679450" y="213360"/>
                          <a:pt x="689610" y="204470"/>
                          <a:pt x="670560" y="217170"/>
                        </a:cubicBezTo>
                        <a:cubicBezTo>
                          <a:pt x="660983" y="245900"/>
                          <a:pt x="675015" y="211601"/>
                          <a:pt x="655320" y="236220"/>
                        </a:cubicBezTo>
                        <a:cubicBezTo>
                          <a:pt x="652811" y="239356"/>
                          <a:pt x="653306" y="244058"/>
                          <a:pt x="651510" y="247650"/>
                        </a:cubicBezTo>
                        <a:cubicBezTo>
                          <a:pt x="649462" y="251746"/>
                          <a:pt x="645938" y="254984"/>
                          <a:pt x="643890" y="259080"/>
                        </a:cubicBezTo>
                        <a:cubicBezTo>
                          <a:pt x="642094" y="262672"/>
                          <a:pt x="641876" y="266918"/>
                          <a:pt x="640080" y="270510"/>
                        </a:cubicBezTo>
                        <a:cubicBezTo>
                          <a:pt x="638032" y="274606"/>
                          <a:pt x="634508" y="277844"/>
                          <a:pt x="632460" y="281940"/>
                        </a:cubicBezTo>
                        <a:cubicBezTo>
                          <a:pt x="630664" y="285532"/>
                          <a:pt x="630600" y="289859"/>
                          <a:pt x="628650" y="293370"/>
                        </a:cubicBezTo>
                        <a:cubicBezTo>
                          <a:pt x="624202" y="301376"/>
                          <a:pt x="618490" y="308610"/>
                          <a:pt x="613410" y="316230"/>
                        </a:cubicBezTo>
                        <a:cubicBezTo>
                          <a:pt x="610870" y="320040"/>
                          <a:pt x="607238" y="323316"/>
                          <a:pt x="605790" y="327660"/>
                        </a:cubicBezTo>
                        <a:cubicBezTo>
                          <a:pt x="600276" y="344202"/>
                          <a:pt x="604820" y="336250"/>
                          <a:pt x="590550" y="350520"/>
                        </a:cubicBezTo>
                        <a:cubicBezTo>
                          <a:pt x="583844" y="370638"/>
                          <a:pt x="588968" y="358608"/>
                          <a:pt x="571500" y="384810"/>
                        </a:cubicBezTo>
                        <a:cubicBezTo>
                          <a:pt x="568960" y="388620"/>
                          <a:pt x="565328" y="391896"/>
                          <a:pt x="563880" y="396240"/>
                        </a:cubicBezTo>
                        <a:lnTo>
                          <a:pt x="548640" y="441960"/>
                        </a:lnTo>
                        <a:cubicBezTo>
                          <a:pt x="547370" y="445770"/>
                          <a:pt x="547058" y="450048"/>
                          <a:pt x="544830" y="453390"/>
                        </a:cubicBezTo>
                        <a:cubicBezTo>
                          <a:pt x="539750" y="461010"/>
                          <a:pt x="532486" y="467562"/>
                          <a:pt x="529590" y="476250"/>
                        </a:cubicBezTo>
                        <a:cubicBezTo>
                          <a:pt x="524332" y="492024"/>
                          <a:pt x="528008" y="484338"/>
                          <a:pt x="518160" y="499110"/>
                        </a:cubicBezTo>
                        <a:cubicBezTo>
                          <a:pt x="516890" y="509270"/>
                          <a:pt x="516495" y="519578"/>
                          <a:pt x="514350" y="529590"/>
                        </a:cubicBezTo>
                        <a:cubicBezTo>
                          <a:pt x="512667" y="537444"/>
                          <a:pt x="509270" y="544830"/>
                          <a:pt x="506730" y="552450"/>
                        </a:cubicBezTo>
                        <a:lnTo>
                          <a:pt x="495300" y="586740"/>
                        </a:lnTo>
                        <a:lnTo>
                          <a:pt x="483870" y="621030"/>
                        </a:lnTo>
                        <a:cubicBezTo>
                          <a:pt x="482600" y="624840"/>
                          <a:pt x="482288" y="629118"/>
                          <a:pt x="480060" y="632460"/>
                        </a:cubicBezTo>
                        <a:lnTo>
                          <a:pt x="472440" y="643890"/>
                        </a:lnTo>
                        <a:cubicBezTo>
                          <a:pt x="466682" y="666922"/>
                          <a:pt x="470286" y="654162"/>
                          <a:pt x="461010" y="681990"/>
                        </a:cubicBezTo>
                        <a:cubicBezTo>
                          <a:pt x="459740" y="685800"/>
                          <a:pt x="459428" y="690078"/>
                          <a:pt x="457200" y="693420"/>
                        </a:cubicBezTo>
                        <a:cubicBezTo>
                          <a:pt x="448851" y="705943"/>
                          <a:pt x="449714" y="702478"/>
                          <a:pt x="445770" y="716280"/>
                        </a:cubicBezTo>
                        <a:cubicBezTo>
                          <a:pt x="438240" y="742635"/>
                          <a:pt x="445345" y="722216"/>
                          <a:pt x="438150" y="758190"/>
                        </a:cubicBezTo>
                        <a:cubicBezTo>
                          <a:pt x="437362" y="762128"/>
                          <a:pt x="435443" y="765758"/>
                          <a:pt x="434340" y="769620"/>
                        </a:cubicBezTo>
                        <a:cubicBezTo>
                          <a:pt x="432901" y="774655"/>
                          <a:pt x="431557" y="779725"/>
                          <a:pt x="430530" y="784860"/>
                        </a:cubicBezTo>
                        <a:cubicBezTo>
                          <a:pt x="429015" y="792435"/>
                          <a:pt x="428594" y="800226"/>
                          <a:pt x="426720" y="807720"/>
                        </a:cubicBezTo>
                        <a:lnTo>
                          <a:pt x="415290" y="842010"/>
                        </a:lnTo>
                        <a:cubicBezTo>
                          <a:pt x="414020" y="845820"/>
                          <a:pt x="412454" y="849544"/>
                          <a:pt x="411480" y="853440"/>
                        </a:cubicBezTo>
                        <a:cubicBezTo>
                          <a:pt x="408940" y="863600"/>
                          <a:pt x="409669" y="875206"/>
                          <a:pt x="403860" y="883920"/>
                        </a:cubicBezTo>
                        <a:cubicBezTo>
                          <a:pt x="382022" y="916677"/>
                          <a:pt x="408204" y="875232"/>
                          <a:pt x="392430" y="906780"/>
                        </a:cubicBezTo>
                        <a:cubicBezTo>
                          <a:pt x="390382" y="910876"/>
                          <a:pt x="386670" y="914026"/>
                          <a:pt x="384810" y="918210"/>
                        </a:cubicBezTo>
                        <a:cubicBezTo>
                          <a:pt x="381548" y="925550"/>
                          <a:pt x="381645" y="934387"/>
                          <a:pt x="377190" y="941070"/>
                        </a:cubicBezTo>
                        <a:cubicBezTo>
                          <a:pt x="374650" y="944880"/>
                          <a:pt x="371430" y="948316"/>
                          <a:pt x="369570" y="952500"/>
                        </a:cubicBezTo>
                        <a:cubicBezTo>
                          <a:pt x="366308" y="959840"/>
                          <a:pt x="364490" y="967740"/>
                          <a:pt x="361950" y="975360"/>
                        </a:cubicBezTo>
                        <a:lnTo>
                          <a:pt x="354330" y="998220"/>
                        </a:lnTo>
                        <a:cubicBezTo>
                          <a:pt x="353060" y="1002030"/>
                          <a:pt x="352748" y="1006308"/>
                          <a:pt x="350520" y="1009650"/>
                        </a:cubicBezTo>
                        <a:cubicBezTo>
                          <a:pt x="347980" y="1013460"/>
                          <a:pt x="344760" y="1016896"/>
                          <a:pt x="342900" y="1021080"/>
                        </a:cubicBezTo>
                        <a:cubicBezTo>
                          <a:pt x="339638" y="1028420"/>
                          <a:pt x="337820" y="1036320"/>
                          <a:pt x="335280" y="1043940"/>
                        </a:cubicBezTo>
                        <a:lnTo>
                          <a:pt x="327660" y="1066800"/>
                        </a:lnTo>
                        <a:lnTo>
                          <a:pt x="316230" y="1101090"/>
                        </a:lnTo>
                        <a:lnTo>
                          <a:pt x="312420" y="1112520"/>
                        </a:lnTo>
                        <a:lnTo>
                          <a:pt x="308610" y="1123950"/>
                        </a:lnTo>
                        <a:cubicBezTo>
                          <a:pt x="307342" y="1135366"/>
                          <a:pt x="304410" y="1167418"/>
                          <a:pt x="300990" y="1181100"/>
                        </a:cubicBezTo>
                        <a:cubicBezTo>
                          <a:pt x="299042" y="1188892"/>
                          <a:pt x="295910" y="1196340"/>
                          <a:pt x="293370" y="1203960"/>
                        </a:cubicBezTo>
                        <a:lnTo>
                          <a:pt x="285750" y="1226820"/>
                        </a:lnTo>
                        <a:lnTo>
                          <a:pt x="278130" y="1249680"/>
                        </a:lnTo>
                        <a:cubicBezTo>
                          <a:pt x="276860" y="1253490"/>
                          <a:pt x="276548" y="1257768"/>
                          <a:pt x="274320" y="1261110"/>
                        </a:cubicBezTo>
                        <a:cubicBezTo>
                          <a:pt x="269240" y="1268730"/>
                          <a:pt x="261976" y="1275282"/>
                          <a:pt x="259080" y="1283970"/>
                        </a:cubicBezTo>
                        <a:cubicBezTo>
                          <a:pt x="248179" y="1316672"/>
                          <a:pt x="264871" y="1264617"/>
                          <a:pt x="251460" y="1318260"/>
                        </a:cubicBezTo>
                        <a:lnTo>
                          <a:pt x="240030" y="1352550"/>
                        </a:lnTo>
                        <a:cubicBezTo>
                          <a:pt x="238760" y="1356360"/>
                          <a:pt x="237194" y="1360084"/>
                          <a:pt x="236220" y="1363980"/>
                        </a:cubicBezTo>
                        <a:cubicBezTo>
                          <a:pt x="234999" y="1368863"/>
                          <a:pt x="231333" y="1385184"/>
                          <a:pt x="228600" y="1390650"/>
                        </a:cubicBezTo>
                        <a:cubicBezTo>
                          <a:pt x="226552" y="1394746"/>
                          <a:pt x="223911" y="1398562"/>
                          <a:pt x="220980" y="1402080"/>
                        </a:cubicBezTo>
                        <a:cubicBezTo>
                          <a:pt x="212435" y="1412334"/>
                          <a:pt x="207335" y="1412778"/>
                          <a:pt x="201930" y="1424940"/>
                        </a:cubicBezTo>
                        <a:cubicBezTo>
                          <a:pt x="198668" y="1432280"/>
                          <a:pt x="199990" y="1442120"/>
                          <a:pt x="194310" y="1447800"/>
                        </a:cubicBezTo>
                        <a:cubicBezTo>
                          <a:pt x="184448" y="1457662"/>
                          <a:pt x="172197" y="1468418"/>
                          <a:pt x="167640" y="1482090"/>
                        </a:cubicBezTo>
                        <a:lnTo>
                          <a:pt x="160020" y="1504950"/>
                        </a:lnTo>
                        <a:cubicBezTo>
                          <a:pt x="158750" y="1508760"/>
                          <a:pt x="158438" y="1513038"/>
                          <a:pt x="156210" y="1516380"/>
                        </a:cubicBezTo>
                        <a:cubicBezTo>
                          <a:pt x="151130" y="1524000"/>
                          <a:pt x="143866" y="1530552"/>
                          <a:pt x="140970" y="1539240"/>
                        </a:cubicBezTo>
                        <a:lnTo>
                          <a:pt x="133350" y="1562100"/>
                        </a:lnTo>
                        <a:cubicBezTo>
                          <a:pt x="132080" y="1565910"/>
                          <a:pt x="131768" y="1570188"/>
                          <a:pt x="129540" y="1573530"/>
                        </a:cubicBezTo>
                        <a:cubicBezTo>
                          <a:pt x="107702" y="1606287"/>
                          <a:pt x="133884" y="1564842"/>
                          <a:pt x="118110" y="1596390"/>
                        </a:cubicBezTo>
                        <a:cubicBezTo>
                          <a:pt x="116062" y="1600486"/>
                          <a:pt x="112538" y="1603724"/>
                          <a:pt x="110490" y="1607820"/>
                        </a:cubicBezTo>
                        <a:cubicBezTo>
                          <a:pt x="108694" y="1611412"/>
                          <a:pt x="108476" y="1615658"/>
                          <a:pt x="106680" y="1619250"/>
                        </a:cubicBezTo>
                        <a:cubicBezTo>
                          <a:pt x="104632" y="1623346"/>
                          <a:pt x="101108" y="1626584"/>
                          <a:pt x="99060" y="1630680"/>
                        </a:cubicBezTo>
                        <a:cubicBezTo>
                          <a:pt x="97264" y="1634272"/>
                          <a:pt x="97200" y="1638599"/>
                          <a:pt x="95250" y="1642110"/>
                        </a:cubicBezTo>
                        <a:cubicBezTo>
                          <a:pt x="90802" y="1650116"/>
                          <a:pt x="85090" y="1657350"/>
                          <a:pt x="80010" y="1664970"/>
                        </a:cubicBezTo>
                        <a:cubicBezTo>
                          <a:pt x="77470" y="1668780"/>
                          <a:pt x="73838" y="1672056"/>
                          <a:pt x="72390" y="1676400"/>
                        </a:cubicBezTo>
                        <a:cubicBezTo>
                          <a:pt x="69850" y="1684020"/>
                          <a:pt x="69225" y="1692577"/>
                          <a:pt x="64770" y="1699260"/>
                        </a:cubicBezTo>
                        <a:cubicBezTo>
                          <a:pt x="62230" y="1703070"/>
                          <a:pt x="59010" y="1706506"/>
                          <a:pt x="57150" y="1710690"/>
                        </a:cubicBezTo>
                        <a:cubicBezTo>
                          <a:pt x="53888" y="1718030"/>
                          <a:pt x="52070" y="1725930"/>
                          <a:pt x="49530" y="1733550"/>
                        </a:cubicBezTo>
                        <a:lnTo>
                          <a:pt x="34290" y="1779270"/>
                        </a:lnTo>
                        <a:lnTo>
                          <a:pt x="22860" y="1813560"/>
                        </a:lnTo>
                        <a:lnTo>
                          <a:pt x="19050" y="1824990"/>
                        </a:lnTo>
                        <a:cubicBezTo>
                          <a:pt x="17780" y="1828800"/>
                          <a:pt x="17468" y="1833078"/>
                          <a:pt x="15240" y="1836420"/>
                        </a:cubicBezTo>
                        <a:cubicBezTo>
                          <a:pt x="5392" y="1851192"/>
                          <a:pt x="9068" y="1843506"/>
                          <a:pt x="3810" y="1859280"/>
                        </a:cubicBezTo>
                        <a:cubicBezTo>
                          <a:pt x="2540" y="1871980"/>
                          <a:pt x="0" y="1884617"/>
                          <a:pt x="0" y="1897380"/>
                        </a:cubicBezTo>
                        <a:cubicBezTo>
                          <a:pt x="0" y="1908880"/>
                          <a:pt x="3135" y="1920190"/>
                          <a:pt x="3810" y="1931670"/>
                        </a:cubicBezTo>
                        <a:cubicBezTo>
                          <a:pt x="4407" y="1941812"/>
                          <a:pt x="3810" y="1951990"/>
                          <a:pt x="3810" y="1962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153"/>
                  <p:cNvSpPr/>
                  <p:nvPr/>
                </p:nvSpPr>
                <p:spPr>
                  <a:xfrm>
                    <a:off x="604358" y="2266950"/>
                    <a:ext cx="1228252" cy="1847962"/>
                  </a:xfrm>
                  <a:custGeom>
                    <a:avLst/>
                    <a:gdLst>
                      <a:gd name="connsiteX0" fmla="*/ 1228252 w 1228252"/>
                      <a:gd name="connsiteY0" fmla="*/ 0 h 1847962"/>
                      <a:gd name="connsiteX1" fmla="*/ 1224442 w 1228252"/>
                      <a:gd name="connsiteY1" fmla="*/ 19050 h 1847962"/>
                      <a:gd name="connsiteX2" fmla="*/ 1213012 w 1228252"/>
                      <a:gd name="connsiteY2" fmla="*/ 26670 h 1847962"/>
                      <a:gd name="connsiteX3" fmla="*/ 1193962 w 1228252"/>
                      <a:gd name="connsiteY3" fmla="*/ 49530 h 1847962"/>
                      <a:gd name="connsiteX4" fmla="*/ 1190152 w 1228252"/>
                      <a:gd name="connsiteY4" fmla="*/ 64770 h 1847962"/>
                      <a:gd name="connsiteX5" fmla="*/ 1186342 w 1228252"/>
                      <a:gd name="connsiteY5" fmla="*/ 83820 h 1847962"/>
                      <a:gd name="connsiteX6" fmla="*/ 1174912 w 1228252"/>
                      <a:gd name="connsiteY6" fmla="*/ 95250 h 1847962"/>
                      <a:gd name="connsiteX7" fmla="*/ 1110142 w 1228252"/>
                      <a:gd name="connsiteY7" fmla="*/ 106680 h 1847962"/>
                      <a:gd name="connsiteX8" fmla="*/ 1056802 w 1228252"/>
                      <a:gd name="connsiteY8" fmla="*/ 110490 h 1847962"/>
                      <a:gd name="connsiteX9" fmla="*/ 1041562 w 1228252"/>
                      <a:gd name="connsiteY9" fmla="*/ 114300 h 1847962"/>
                      <a:gd name="connsiteX10" fmla="*/ 1030132 w 1228252"/>
                      <a:gd name="connsiteY10" fmla="*/ 118110 h 1847962"/>
                      <a:gd name="connsiteX11" fmla="*/ 999652 w 1228252"/>
                      <a:gd name="connsiteY11" fmla="*/ 125730 h 1847962"/>
                      <a:gd name="connsiteX12" fmla="*/ 988222 w 1228252"/>
                      <a:gd name="connsiteY12" fmla="*/ 133350 h 1847962"/>
                      <a:gd name="connsiteX13" fmla="*/ 965362 w 1228252"/>
                      <a:gd name="connsiteY13" fmla="*/ 144780 h 1847962"/>
                      <a:gd name="connsiteX14" fmla="*/ 957742 w 1228252"/>
                      <a:gd name="connsiteY14" fmla="*/ 156210 h 1847962"/>
                      <a:gd name="connsiteX15" fmla="*/ 946312 w 1228252"/>
                      <a:gd name="connsiteY15" fmla="*/ 163830 h 1847962"/>
                      <a:gd name="connsiteX16" fmla="*/ 896782 w 1228252"/>
                      <a:gd name="connsiteY16" fmla="*/ 175260 h 1847962"/>
                      <a:gd name="connsiteX17" fmla="*/ 873922 w 1228252"/>
                      <a:gd name="connsiteY17" fmla="*/ 190500 h 1847962"/>
                      <a:gd name="connsiteX18" fmla="*/ 851062 w 1228252"/>
                      <a:gd name="connsiteY18" fmla="*/ 224790 h 1847962"/>
                      <a:gd name="connsiteX19" fmla="*/ 843442 w 1228252"/>
                      <a:gd name="connsiteY19" fmla="*/ 236220 h 1847962"/>
                      <a:gd name="connsiteX20" fmla="*/ 835822 w 1228252"/>
                      <a:gd name="connsiteY20" fmla="*/ 247650 h 1847962"/>
                      <a:gd name="connsiteX21" fmla="*/ 816772 w 1228252"/>
                      <a:gd name="connsiteY21" fmla="*/ 281940 h 1847962"/>
                      <a:gd name="connsiteX22" fmla="*/ 805342 w 1228252"/>
                      <a:gd name="connsiteY22" fmla="*/ 289560 h 1847962"/>
                      <a:gd name="connsiteX23" fmla="*/ 793912 w 1228252"/>
                      <a:gd name="connsiteY23" fmla="*/ 312420 h 1847962"/>
                      <a:gd name="connsiteX24" fmla="*/ 782482 w 1228252"/>
                      <a:gd name="connsiteY24" fmla="*/ 320040 h 1847962"/>
                      <a:gd name="connsiteX25" fmla="*/ 767242 w 1228252"/>
                      <a:gd name="connsiteY25" fmla="*/ 339090 h 1847962"/>
                      <a:gd name="connsiteX26" fmla="*/ 759622 w 1228252"/>
                      <a:gd name="connsiteY26" fmla="*/ 361950 h 1847962"/>
                      <a:gd name="connsiteX27" fmla="*/ 748192 w 1228252"/>
                      <a:gd name="connsiteY27" fmla="*/ 384810 h 1847962"/>
                      <a:gd name="connsiteX28" fmla="*/ 740572 w 1228252"/>
                      <a:gd name="connsiteY28" fmla="*/ 396240 h 1847962"/>
                      <a:gd name="connsiteX29" fmla="*/ 725332 w 1228252"/>
                      <a:gd name="connsiteY29" fmla="*/ 430530 h 1847962"/>
                      <a:gd name="connsiteX30" fmla="*/ 717712 w 1228252"/>
                      <a:gd name="connsiteY30" fmla="*/ 457200 h 1847962"/>
                      <a:gd name="connsiteX31" fmla="*/ 710092 w 1228252"/>
                      <a:gd name="connsiteY31" fmla="*/ 483870 h 1847962"/>
                      <a:gd name="connsiteX32" fmla="*/ 702472 w 1228252"/>
                      <a:gd name="connsiteY32" fmla="*/ 495300 h 1847962"/>
                      <a:gd name="connsiteX33" fmla="*/ 694852 w 1228252"/>
                      <a:gd name="connsiteY33" fmla="*/ 518160 h 1847962"/>
                      <a:gd name="connsiteX34" fmla="*/ 687232 w 1228252"/>
                      <a:gd name="connsiteY34" fmla="*/ 529590 h 1847962"/>
                      <a:gd name="connsiteX35" fmla="*/ 679612 w 1228252"/>
                      <a:gd name="connsiteY35" fmla="*/ 552450 h 1847962"/>
                      <a:gd name="connsiteX36" fmla="*/ 668182 w 1228252"/>
                      <a:gd name="connsiteY36" fmla="*/ 575310 h 1847962"/>
                      <a:gd name="connsiteX37" fmla="*/ 660562 w 1228252"/>
                      <a:gd name="connsiteY37" fmla="*/ 586740 h 1847962"/>
                      <a:gd name="connsiteX38" fmla="*/ 656752 w 1228252"/>
                      <a:gd name="connsiteY38" fmla="*/ 598170 h 1847962"/>
                      <a:gd name="connsiteX39" fmla="*/ 649132 w 1228252"/>
                      <a:gd name="connsiteY39" fmla="*/ 609600 h 1847962"/>
                      <a:gd name="connsiteX40" fmla="*/ 641512 w 1228252"/>
                      <a:gd name="connsiteY40" fmla="*/ 632460 h 1847962"/>
                      <a:gd name="connsiteX41" fmla="*/ 633892 w 1228252"/>
                      <a:gd name="connsiteY41" fmla="*/ 655320 h 1847962"/>
                      <a:gd name="connsiteX42" fmla="*/ 630082 w 1228252"/>
                      <a:gd name="connsiteY42" fmla="*/ 666750 h 1847962"/>
                      <a:gd name="connsiteX43" fmla="*/ 622462 w 1228252"/>
                      <a:gd name="connsiteY43" fmla="*/ 704850 h 1847962"/>
                      <a:gd name="connsiteX44" fmla="*/ 618652 w 1228252"/>
                      <a:gd name="connsiteY44" fmla="*/ 720090 h 1847962"/>
                      <a:gd name="connsiteX45" fmla="*/ 614842 w 1228252"/>
                      <a:gd name="connsiteY45" fmla="*/ 731520 h 1847962"/>
                      <a:gd name="connsiteX46" fmla="*/ 607222 w 1228252"/>
                      <a:gd name="connsiteY46" fmla="*/ 773430 h 1847962"/>
                      <a:gd name="connsiteX47" fmla="*/ 584362 w 1228252"/>
                      <a:gd name="connsiteY47" fmla="*/ 819150 h 1847962"/>
                      <a:gd name="connsiteX48" fmla="*/ 576742 w 1228252"/>
                      <a:gd name="connsiteY48" fmla="*/ 830580 h 1847962"/>
                      <a:gd name="connsiteX49" fmla="*/ 565312 w 1228252"/>
                      <a:gd name="connsiteY49" fmla="*/ 838200 h 1847962"/>
                      <a:gd name="connsiteX50" fmla="*/ 550072 w 1228252"/>
                      <a:gd name="connsiteY50" fmla="*/ 861060 h 1847962"/>
                      <a:gd name="connsiteX51" fmla="*/ 546262 w 1228252"/>
                      <a:gd name="connsiteY51" fmla="*/ 872490 h 1847962"/>
                      <a:gd name="connsiteX52" fmla="*/ 534832 w 1228252"/>
                      <a:gd name="connsiteY52" fmla="*/ 880110 h 1847962"/>
                      <a:gd name="connsiteX53" fmla="*/ 515782 w 1228252"/>
                      <a:gd name="connsiteY53" fmla="*/ 902970 h 1847962"/>
                      <a:gd name="connsiteX54" fmla="*/ 504352 w 1228252"/>
                      <a:gd name="connsiteY54" fmla="*/ 910590 h 1847962"/>
                      <a:gd name="connsiteX55" fmla="*/ 496732 w 1228252"/>
                      <a:gd name="connsiteY55" fmla="*/ 922020 h 1847962"/>
                      <a:gd name="connsiteX56" fmla="*/ 485302 w 1228252"/>
                      <a:gd name="connsiteY56" fmla="*/ 929640 h 1847962"/>
                      <a:gd name="connsiteX57" fmla="*/ 473872 w 1228252"/>
                      <a:gd name="connsiteY57" fmla="*/ 941070 h 1847962"/>
                      <a:gd name="connsiteX58" fmla="*/ 462442 w 1228252"/>
                      <a:gd name="connsiteY58" fmla="*/ 948690 h 1847962"/>
                      <a:gd name="connsiteX59" fmla="*/ 451012 w 1228252"/>
                      <a:gd name="connsiteY59" fmla="*/ 960120 h 1847962"/>
                      <a:gd name="connsiteX60" fmla="*/ 428152 w 1228252"/>
                      <a:gd name="connsiteY60" fmla="*/ 971550 h 1847962"/>
                      <a:gd name="connsiteX61" fmla="*/ 420532 w 1228252"/>
                      <a:gd name="connsiteY61" fmla="*/ 982980 h 1847962"/>
                      <a:gd name="connsiteX62" fmla="*/ 397672 w 1228252"/>
                      <a:gd name="connsiteY62" fmla="*/ 998220 h 1847962"/>
                      <a:gd name="connsiteX63" fmla="*/ 382432 w 1228252"/>
                      <a:gd name="connsiteY63" fmla="*/ 1017270 h 1847962"/>
                      <a:gd name="connsiteX64" fmla="*/ 363382 w 1228252"/>
                      <a:gd name="connsiteY64" fmla="*/ 1032510 h 1847962"/>
                      <a:gd name="connsiteX65" fmla="*/ 336712 w 1228252"/>
                      <a:gd name="connsiteY65" fmla="*/ 1059180 h 1847962"/>
                      <a:gd name="connsiteX66" fmla="*/ 321472 w 1228252"/>
                      <a:gd name="connsiteY66" fmla="*/ 1082040 h 1847962"/>
                      <a:gd name="connsiteX67" fmla="*/ 302422 w 1228252"/>
                      <a:gd name="connsiteY67" fmla="*/ 1104900 h 1847962"/>
                      <a:gd name="connsiteX68" fmla="*/ 294802 w 1228252"/>
                      <a:gd name="connsiteY68" fmla="*/ 1135380 h 1847962"/>
                      <a:gd name="connsiteX69" fmla="*/ 271942 w 1228252"/>
                      <a:gd name="connsiteY69" fmla="*/ 1203960 h 1847962"/>
                      <a:gd name="connsiteX70" fmla="*/ 260512 w 1228252"/>
                      <a:gd name="connsiteY70" fmla="*/ 1226820 h 1847962"/>
                      <a:gd name="connsiteX71" fmla="*/ 252892 w 1228252"/>
                      <a:gd name="connsiteY71" fmla="*/ 1249680 h 1847962"/>
                      <a:gd name="connsiteX72" fmla="*/ 245272 w 1228252"/>
                      <a:gd name="connsiteY72" fmla="*/ 1295400 h 1847962"/>
                      <a:gd name="connsiteX73" fmla="*/ 237652 w 1228252"/>
                      <a:gd name="connsiteY73" fmla="*/ 1318260 h 1847962"/>
                      <a:gd name="connsiteX74" fmla="*/ 233842 w 1228252"/>
                      <a:gd name="connsiteY74" fmla="*/ 1352550 h 1847962"/>
                      <a:gd name="connsiteX75" fmla="*/ 230032 w 1228252"/>
                      <a:gd name="connsiteY75" fmla="*/ 1363980 h 1847962"/>
                      <a:gd name="connsiteX76" fmla="*/ 222412 w 1228252"/>
                      <a:gd name="connsiteY76" fmla="*/ 1489710 h 1847962"/>
                      <a:gd name="connsiteX77" fmla="*/ 218602 w 1228252"/>
                      <a:gd name="connsiteY77" fmla="*/ 1539240 h 1847962"/>
                      <a:gd name="connsiteX78" fmla="*/ 214792 w 1228252"/>
                      <a:gd name="connsiteY78" fmla="*/ 1550670 h 1847962"/>
                      <a:gd name="connsiteX79" fmla="*/ 207172 w 1228252"/>
                      <a:gd name="connsiteY79" fmla="*/ 1588770 h 1847962"/>
                      <a:gd name="connsiteX80" fmla="*/ 199552 w 1228252"/>
                      <a:gd name="connsiteY80" fmla="*/ 1611630 h 1847962"/>
                      <a:gd name="connsiteX81" fmla="*/ 195742 w 1228252"/>
                      <a:gd name="connsiteY81" fmla="*/ 1649730 h 1847962"/>
                      <a:gd name="connsiteX82" fmla="*/ 188122 w 1228252"/>
                      <a:gd name="connsiteY82" fmla="*/ 1661160 h 1847962"/>
                      <a:gd name="connsiteX83" fmla="*/ 184312 w 1228252"/>
                      <a:gd name="connsiteY83" fmla="*/ 1672590 h 1847962"/>
                      <a:gd name="connsiteX84" fmla="*/ 180502 w 1228252"/>
                      <a:gd name="connsiteY84" fmla="*/ 1699260 h 1847962"/>
                      <a:gd name="connsiteX85" fmla="*/ 176692 w 1228252"/>
                      <a:gd name="connsiteY85" fmla="*/ 1710690 h 1847962"/>
                      <a:gd name="connsiteX86" fmla="*/ 172882 w 1228252"/>
                      <a:gd name="connsiteY86" fmla="*/ 1725930 h 1847962"/>
                      <a:gd name="connsiteX87" fmla="*/ 165262 w 1228252"/>
                      <a:gd name="connsiteY87" fmla="*/ 1748790 h 1847962"/>
                      <a:gd name="connsiteX88" fmla="*/ 157642 w 1228252"/>
                      <a:gd name="connsiteY88" fmla="*/ 1760220 h 1847962"/>
                      <a:gd name="connsiteX89" fmla="*/ 153832 w 1228252"/>
                      <a:gd name="connsiteY89" fmla="*/ 1771650 h 1847962"/>
                      <a:gd name="connsiteX90" fmla="*/ 142402 w 1228252"/>
                      <a:gd name="connsiteY90" fmla="*/ 1779270 h 1847962"/>
                      <a:gd name="connsiteX91" fmla="*/ 130972 w 1228252"/>
                      <a:gd name="connsiteY91" fmla="*/ 1790700 h 1847962"/>
                      <a:gd name="connsiteX92" fmla="*/ 108112 w 1228252"/>
                      <a:gd name="connsiteY92" fmla="*/ 1798320 h 1847962"/>
                      <a:gd name="connsiteX93" fmla="*/ 96682 w 1228252"/>
                      <a:gd name="connsiteY93" fmla="*/ 1805940 h 1847962"/>
                      <a:gd name="connsiteX94" fmla="*/ 73822 w 1228252"/>
                      <a:gd name="connsiteY94" fmla="*/ 1813560 h 1847962"/>
                      <a:gd name="connsiteX95" fmla="*/ 62392 w 1228252"/>
                      <a:gd name="connsiteY95" fmla="*/ 1817370 h 1847962"/>
                      <a:gd name="connsiteX96" fmla="*/ 39532 w 1228252"/>
                      <a:gd name="connsiteY96" fmla="*/ 1828800 h 1847962"/>
                      <a:gd name="connsiteX97" fmla="*/ 12862 w 1228252"/>
                      <a:gd name="connsiteY97" fmla="*/ 1840230 h 1847962"/>
                      <a:gd name="connsiteX98" fmla="*/ 1432 w 1228252"/>
                      <a:gd name="connsiteY98" fmla="*/ 1821180 h 184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28252" h="1847962">
                        <a:moveTo>
                          <a:pt x="1228252" y="0"/>
                        </a:moveTo>
                        <a:cubicBezTo>
                          <a:pt x="1226982" y="6350"/>
                          <a:pt x="1227655" y="13427"/>
                          <a:pt x="1224442" y="19050"/>
                        </a:cubicBezTo>
                        <a:cubicBezTo>
                          <a:pt x="1222170" y="23026"/>
                          <a:pt x="1216530" y="23739"/>
                          <a:pt x="1213012" y="26670"/>
                        </a:cubicBezTo>
                        <a:cubicBezTo>
                          <a:pt x="1202011" y="35837"/>
                          <a:pt x="1201454" y="38291"/>
                          <a:pt x="1193962" y="49530"/>
                        </a:cubicBezTo>
                        <a:cubicBezTo>
                          <a:pt x="1192692" y="54610"/>
                          <a:pt x="1191288" y="59658"/>
                          <a:pt x="1190152" y="64770"/>
                        </a:cubicBezTo>
                        <a:cubicBezTo>
                          <a:pt x="1188747" y="71092"/>
                          <a:pt x="1189238" y="78028"/>
                          <a:pt x="1186342" y="83820"/>
                        </a:cubicBezTo>
                        <a:cubicBezTo>
                          <a:pt x="1183932" y="88639"/>
                          <a:pt x="1179622" y="92633"/>
                          <a:pt x="1174912" y="95250"/>
                        </a:cubicBezTo>
                        <a:cubicBezTo>
                          <a:pt x="1156301" y="105590"/>
                          <a:pt x="1129390" y="105140"/>
                          <a:pt x="1110142" y="106680"/>
                        </a:cubicBezTo>
                        <a:lnTo>
                          <a:pt x="1056802" y="110490"/>
                        </a:lnTo>
                        <a:cubicBezTo>
                          <a:pt x="1051722" y="111760"/>
                          <a:pt x="1046597" y="112861"/>
                          <a:pt x="1041562" y="114300"/>
                        </a:cubicBezTo>
                        <a:cubicBezTo>
                          <a:pt x="1037700" y="115403"/>
                          <a:pt x="1034028" y="117136"/>
                          <a:pt x="1030132" y="118110"/>
                        </a:cubicBezTo>
                        <a:cubicBezTo>
                          <a:pt x="1021437" y="120284"/>
                          <a:pt x="1008361" y="121375"/>
                          <a:pt x="999652" y="125730"/>
                        </a:cubicBezTo>
                        <a:cubicBezTo>
                          <a:pt x="995556" y="127778"/>
                          <a:pt x="992318" y="131302"/>
                          <a:pt x="988222" y="133350"/>
                        </a:cubicBezTo>
                        <a:cubicBezTo>
                          <a:pt x="956674" y="149124"/>
                          <a:pt x="998119" y="122942"/>
                          <a:pt x="965362" y="144780"/>
                        </a:cubicBezTo>
                        <a:cubicBezTo>
                          <a:pt x="962822" y="148590"/>
                          <a:pt x="960980" y="152972"/>
                          <a:pt x="957742" y="156210"/>
                        </a:cubicBezTo>
                        <a:cubicBezTo>
                          <a:pt x="954504" y="159448"/>
                          <a:pt x="950496" y="161970"/>
                          <a:pt x="946312" y="163830"/>
                        </a:cubicBezTo>
                        <a:cubicBezTo>
                          <a:pt x="926493" y="172638"/>
                          <a:pt x="918478" y="172161"/>
                          <a:pt x="896782" y="175260"/>
                        </a:cubicBezTo>
                        <a:cubicBezTo>
                          <a:pt x="889162" y="180340"/>
                          <a:pt x="879002" y="182880"/>
                          <a:pt x="873922" y="190500"/>
                        </a:cubicBezTo>
                        <a:lnTo>
                          <a:pt x="851062" y="224790"/>
                        </a:lnTo>
                        <a:lnTo>
                          <a:pt x="843442" y="236220"/>
                        </a:lnTo>
                        <a:cubicBezTo>
                          <a:pt x="840902" y="240030"/>
                          <a:pt x="837270" y="243306"/>
                          <a:pt x="835822" y="247650"/>
                        </a:cubicBezTo>
                        <a:cubicBezTo>
                          <a:pt x="831852" y="259561"/>
                          <a:pt x="828001" y="274454"/>
                          <a:pt x="816772" y="281940"/>
                        </a:cubicBezTo>
                        <a:lnTo>
                          <a:pt x="805342" y="289560"/>
                        </a:lnTo>
                        <a:cubicBezTo>
                          <a:pt x="802243" y="298856"/>
                          <a:pt x="801298" y="305034"/>
                          <a:pt x="793912" y="312420"/>
                        </a:cubicBezTo>
                        <a:cubicBezTo>
                          <a:pt x="790674" y="315658"/>
                          <a:pt x="786292" y="317500"/>
                          <a:pt x="782482" y="320040"/>
                        </a:cubicBezTo>
                        <a:cubicBezTo>
                          <a:pt x="768587" y="361725"/>
                          <a:pt x="791861" y="299699"/>
                          <a:pt x="767242" y="339090"/>
                        </a:cubicBezTo>
                        <a:cubicBezTo>
                          <a:pt x="762985" y="345901"/>
                          <a:pt x="764077" y="355267"/>
                          <a:pt x="759622" y="361950"/>
                        </a:cubicBezTo>
                        <a:cubicBezTo>
                          <a:pt x="737784" y="394707"/>
                          <a:pt x="763966" y="353262"/>
                          <a:pt x="748192" y="384810"/>
                        </a:cubicBezTo>
                        <a:cubicBezTo>
                          <a:pt x="746144" y="388906"/>
                          <a:pt x="742432" y="392056"/>
                          <a:pt x="740572" y="396240"/>
                        </a:cubicBezTo>
                        <a:cubicBezTo>
                          <a:pt x="722436" y="437046"/>
                          <a:pt x="742577" y="404662"/>
                          <a:pt x="725332" y="430530"/>
                        </a:cubicBezTo>
                        <a:cubicBezTo>
                          <a:pt x="713421" y="478173"/>
                          <a:pt x="728644" y="418939"/>
                          <a:pt x="717712" y="457200"/>
                        </a:cubicBezTo>
                        <a:cubicBezTo>
                          <a:pt x="716084" y="462897"/>
                          <a:pt x="713137" y="477780"/>
                          <a:pt x="710092" y="483870"/>
                        </a:cubicBezTo>
                        <a:cubicBezTo>
                          <a:pt x="708044" y="487966"/>
                          <a:pt x="704332" y="491116"/>
                          <a:pt x="702472" y="495300"/>
                        </a:cubicBezTo>
                        <a:cubicBezTo>
                          <a:pt x="699210" y="502640"/>
                          <a:pt x="699307" y="511477"/>
                          <a:pt x="694852" y="518160"/>
                        </a:cubicBezTo>
                        <a:cubicBezTo>
                          <a:pt x="692312" y="521970"/>
                          <a:pt x="689092" y="525406"/>
                          <a:pt x="687232" y="529590"/>
                        </a:cubicBezTo>
                        <a:cubicBezTo>
                          <a:pt x="683970" y="536930"/>
                          <a:pt x="684067" y="545767"/>
                          <a:pt x="679612" y="552450"/>
                        </a:cubicBezTo>
                        <a:cubicBezTo>
                          <a:pt x="657774" y="585207"/>
                          <a:pt x="683956" y="543762"/>
                          <a:pt x="668182" y="575310"/>
                        </a:cubicBezTo>
                        <a:cubicBezTo>
                          <a:pt x="666134" y="579406"/>
                          <a:pt x="662610" y="582644"/>
                          <a:pt x="660562" y="586740"/>
                        </a:cubicBezTo>
                        <a:cubicBezTo>
                          <a:pt x="658766" y="590332"/>
                          <a:pt x="658548" y="594578"/>
                          <a:pt x="656752" y="598170"/>
                        </a:cubicBezTo>
                        <a:cubicBezTo>
                          <a:pt x="654704" y="602266"/>
                          <a:pt x="650992" y="605416"/>
                          <a:pt x="649132" y="609600"/>
                        </a:cubicBezTo>
                        <a:cubicBezTo>
                          <a:pt x="645870" y="616940"/>
                          <a:pt x="644052" y="624840"/>
                          <a:pt x="641512" y="632460"/>
                        </a:cubicBezTo>
                        <a:lnTo>
                          <a:pt x="633892" y="655320"/>
                        </a:lnTo>
                        <a:cubicBezTo>
                          <a:pt x="632622" y="659130"/>
                          <a:pt x="630870" y="662812"/>
                          <a:pt x="630082" y="666750"/>
                        </a:cubicBezTo>
                        <a:cubicBezTo>
                          <a:pt x="627542" y="679450"/>
                          <a:pt x="625603" y="692285"/>
                          <a:pt x="622462" y="704850"/>
                        </a:cubicBezTo>
                        <a:cubicBezTo>
                          <a:pt x="621192" y="709930"/>
                          <a:pt x="620091" y="715055"/>
                          <a:pt x="618652" y="720090"/>
                        </a:cubicBezTo>
                        <a:cubicBezTo>
                          <a:pt x="617549" y="723952"/>
                          <a:pt x="615713" y="727600"/>
                          <a:pt x="614842" y="731520"/>
                        </a:cubicBezTo>
                        <a:cubicBezTo>
                          <a:pt x="611357" y="747203"/>
                          <a:pt x="611382" y="758176"/>
                          <a:pt x="607222" y="773430"/>
                        </a:cubicBezTo>
                        <a:cubicBezTo>
                          <a:pt x="599942" y="800125"/>
                          <a:pt x="600368" y="795141"/>
                          <a:pt x="584362" y="819150"/>
                        </a:cubicBezTo>
                        <a:cubicBezTo>
                          <a:pt x="581822" y="822960"/>
                          <a:pt x="580552" y="828040"/>
                          <a:pt x="576742" y="830580"/>
                        </a:cubicBezTo>
                        <a:lnTo>
                          <a:pt x="565312" y="838200"/>
                        </a:lnTo>
                        <a:cubicBezTo>
                          <a:pt x="556253" y="865378"/>
                          <a:pt x="569098" y="832520"/>
                          <a:pt x="550072" y="861060"/>
                        </a:cubicBezTo>
                        <a:cubicBezTo>
                          <a:pt x="547844" y="864402"/>
                          <a:pt x="548771" y="869354"/>
                          <a:pt x="546262" y="872490"/>
                        </a:cubicBezTo>
                        <a:cubicBezTo>
                          <a:pt x="543401" y="876066"/>
                          <a:pt x="538350" y="877179"/>
                          <a:pt x="534832" y="880110"/>
                        </a:cubicBezTo>
                        <a:cubicBezTo>
                          <a:pt x="497382" y="911318"/>
                          <a:pt x="545752" y="873000"/>
                          <a:pt x="515782" y="902970"/>
                        </a:cubicBezTo>
                        <a:cubicBezTo>
                          <a:pt x="512544" y="906208"/>
                          <a:pt x="508162" y="908050"/>
                          <a:pt x="504352" y="910590"/>
                        </a:cubicBezTo>
                        <a:cubicBezTo>
                          <a:pt x="501812" y="914400"/>
                          <a:pt x="499970" y="918782"/>
                          <a:pt x="496732" y="922020"/>
                        </a:cubicBezTo>
                        <a:cubicBezTo>
                          <a:pt x="493494" y="925258"/>
                          <a:pt x="488820" y="926709"/>
                          <a:pt x="485302" y="929640"/>
                        </a:cubicBezTo>
                        <a:cubicBezTo>
                          <a:pt x="481163" y="933089"/>
                          <a:pt x="478011" y="937621"/>
                          <a:pt x="473872" y="941070"/>
                        </a:cubicBezTo>
                        <a:cubicBezTo>
                          <a:pt x="470354" y="944001"/>
                          <a:pt x="465960" y="945759"/>
                          <a:pt x="462442" y="948690"/>
                        </a:cubicBezTo>
                        <a:cubicBezTo>
                          <a:pt x="458303" y="952139"/>
                          <a:pt x="455151" y="956671"/>
                          <a:pt x="451012" y="960120"/>
                        </a:cubicBezTo>
                        <a:cubicBezTo>
                          <a:pt x="441164" y="968326"/>
                          <a:pt x="439608" y="967731"/>
                          <a:pt x="428152" y="971550"/>
                        </a:cubicBezTo>
                        <a:cubicBezTo>
                          <a:pt x="425612" y="975360"/>
                          <a:pt x="423978" y="979965"/>
                          <a:pt x="420532" y="982980"/>
                        </a:cubicBezTo>
                        <a:cubicBezTo>
                          <a:pt x="413640" y="989011"/>
                          <a:pt x="397672" y="998220"/>
                          <a:pt x="397672" y="998220"/>
                        </a:cubicBezTo>
                        <a:cubicBezTo>
                          <a:pt x="390255" y="1020472"/>
                          <a:pt x="399666" y="1000036"/>
                          <a:pt x="382432" y="1017270"/>
                        </a:cubicBezTo>
                        <a:cubicBezTo>
                          <a:pt x="365198" y="1034504"/>
                          <a:pt x="385634" y="1025093"/>
                          <a:pt x="363382" y="1032510"/>
                        </a:cubicBezTo>
                        <a:cubicBezTo>
                          <a:pt x="345914" y="1058712"/>
                          <a:pt x="356830" y="1052474"/>
                          <a:pt x="336712" y="1059180"/>
                        </a:cubicBezTo>
                        <a:cubicBezTo>
                          <a:pt x="331632" y="1066800"/>
                          <a:pt x="327948" y="1075564"/>
                          <a:pt x="321472" y="1082040"/>
                        </a:cubicBezTo>
                        <a:cubicBezTo>
                          <a:pt x="306804" y="1096708"/>
                          <a:pt x="313031" y="1088987"/>
                          <a:pt x="302422" y="1104900"/>
                        </a:cubicBezTo>
                        <a:cubicBezTo>
                          <a:pt x="299882" y="1115060"/>
                          <a:pt x="298114" y="1125445"/>
                          <a:pt x="294802" y="1135380"/>
                        </a:cubicBezTo>
                        <a:lnTo>
                          <a:pt x="271942" y="1203960"/>
                        </a:lnTo>
                        <a:cubicBezTo>
                          <a:pt x="258047" y="1245645"/>
                          <a:pt x="280207" y="1182505"/>
                          <a:pt x="260512" y="1226820"/>
                        </a:cubicBezTo>
                        <a:cubicBezTo>
                          <a:pt x="257250" y="1234160"/>
                          <a:pt x="252892" y="1249680"/>
                          <a:pt x="252892" y="1249680"/>
                        </a:cubicBezTo>
                        <a:cubicBezTo>
                          <a:pt x="251257" y="1261128"/>
                          <a:pt x="248615" y="1283143"/>
                          <a:pt x="245272" y="1295400"/>
                        </a:cubicBezTo>
                        <a:cubicBezTo>
                          <a:pt x="243159" y="1303149"/>
                          <a:pt x="237652" y="1318260"/>
                          <a:pt x="237652" y="1318260"/>
                        </a:cubicBezTo>
                        <a:cubicBezTo>
                          <a:pt x="236382" y="1329690"/>
                          <a:pt x="235733" y="1341206"/>
                          <a:pt x="233842" y="1352550"/>
                        </a:cubicBezTo>
                        <a:cubicBezTo>
                          <a:pt x="233182" y="1356511"/>
                          <a:pt x="230501" y="1359991"/>
                          <a:pt x="230032" y="1363980"/>
                        </a:cubicBezTo>
                        <a:cubicBezTo>
                          <a:pt x="227156" y="1388424"/>
                          <a:pt x="223559" y="1471361"/>
                          <a:pt x="222412" y="1489710"/>
                        </a:cubicBezTo>
                        <a:cubicBezTo>
                          <a:pt x="221379" y="1506237"/>
                          <a:pt x="220656" y="1522809"/>
                          <a:pt x="218602" y="1539240"/>
                        </a:cubicBezTo>
                        <a:cubicBezTo>
                          <a:pt x="218104" y="1543225"/>
                          <a:pt x="215663" y="1546750"/>
                          <a:pt x="214792" y="1550670"/>
                        </a:cubicBezTo>
                        <a:cubicBezTo>
                          <a:pt x="208907" y="1577152"/>
                          <a:pt x="213678" y="1567082"/>
                          <a:pt x="207172" y="1588770"/>
                        </a:cubicBezTo>
                        <a:cubicBezTo>
                          <a:pt x="204864" y="1596463"/>
                          <a:pt x="199552" y="1611630"/>
                          <a:pt x="199552" y="1611630"/>
                        </a:cubicBezTo>
                        <a:cubicBezTo>
                          <a:pt x="198282" y="1624330"/>
                          <a:pt x="198612" y="1637294"/>
                          <a:pt x="195742" y="1649730"/>
                        </a:cubicBezTo>
                        <a:cubicBezTo>
                          <a:pt x="194712" y="1654192"/>
                          <a:pt x="190170" y="1657064"/>
                          <a:pt x="188122" y="1661160"/>
                        </a:cubicBezTo>
                        <a:cubicBezTo>
                          <a:pt x="186326" y="1664752"/>
                          <a:pt x="185582" y="1668780"/>
                          <a:pt x="184312" y="1672590"/>
                        </a:cubicBezTo>
                        <a:cubicBezTo>
                          <a:pt x="183042" y="1681480"/>
                          <a:pt x="182263" y="1690454"/>
                          <a:pt x="180502" y="1699260"/>
                        </a:cubicBezTo>
                        <a:cubicBezTo>
                          <a:pt x="179714" y="1703198"/>
                          <a:pt x="177795" y="1706828"/>
                          <a:pt x="176692" y="1710690"/>
                        </a:cubicBezTo>
                        <a:cubicBezTo>
                          <a:pt x="175253" y="1715725"/>
                          <a:pt x="174387" y="1720914"/>
                          <a:pt x="172882" y="1725930"/>
                        </a:cubicBezTo>
                        <a:cubicBezTo>
                          <a:pt x="170574" y="1733623"/>
                          <a:pt x="169717" y="1742107"/>
                          <a:pt x="165262" y="1748790"/>
                        </a:cubicBezTo>
                        <a:cubicBezTo>
                          <a:pt x="162722" y="1752600"/>
                          <a:pt x="159690" y="1756124"/>
                          <a:pt x="157642" y="1760220"/>
                        </a:cubicBezTo>
                        <a:cubicBezTo>
                          <a:pt x="155846" y="1763812"/>
                          <a:pt x="156341" y="1768514"/>
                          <a:pt x="153832" y="1771650"/>
                        </a:cubicBezTo>
                        <a:cubicBezTo>
                          <a:pt x="150971" y="1775226"/>
                          <a:pt x="145920" y="1776339"/>
                          <a:pt x="142402" y="1779270"/>
                        </a:cubicBezTo>
                        <a:cubicBezTo>
                          <a:pt x="138263" y="1782719"/>
                          <a:pt x="135682" y="1788083"/>
                          <a:pt x="130972" y="1790700"/>
                        </a:cubicBezTo>
                        <a:cubicBezTo>
                          <a:pt x="123951" y="1794601"/>
                          <a:pt x="114795" y="1793865"/>
                          <a:pt x="108112" y="1798320"/>
                        </a:cubicBezTo>
                        <a:cubicBezTo>
                          <a:pt x="104302" y="1800860"/>
                          <a:pt x="100866" y="1804080"/>
                          <a:pt x="96682" y="1805940"/>
                        </a:cubicBezTo>
                        <a:cubicBezTo>
                          <a:pt x="89342" y="1809202"/>
                          <a:pt x="81442" y="1811020"/>
                          <a:pt x="73822" y="1813560"/>
                        </a:cubicBezTo>
                        <a:cubicBezTo>
                          <a:pt x="70012" y="1814830"/>
                          <a:pt x="65734" y="1815142"/>
                          <a:pt x="62392" y="1817370"/>
                        </a:cubicBezTo>
                        <a:cubicBezTo>
                          <a:pt x="29635" y="1839208"/>
                          <a:pt x="71080" y="1813026"/>
                          <a:pt x="39532" y="1828800"/>
                        </a:cubicBezTo>
                        <a:cubicBezTo>
                          <a:pt x="13220" y="1841956"/>
                          <a:pt x="44580" y="1832301"/>
                          <a:pt x="12862" y="1840230"/>
                        </a:cubicBezTo>
                        <a:cubicBezTo>
                          <a:pt x="-5965" y="1852781"/>
                          <a:pt x="1432" y="1852429"/>
                          <a:pt x="1432" y="1821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54"/>
                  <p:cNvSpPr/>
                  <p:nvPr/>
                </p:nvSpPr>
                <p:spPr>
                  <a:xfrm>
                    <a:off x="1501140" y="2442210"/>
                    <a:ext cx="323850" cy="232410"/>
                  </a:xfrm>
                  <a:custGeom>
                    <a:avLst/>
                    <a:gdLst>
                      <a:gd name="connsiteX0" fmla="*/ 323850 w 323850"/>
                      <a:gd name="connsiteY0" fmla="*/ 0 h 232410"/>
                      <a:gd name="connsiteX1" fmla="*/ 289560 w 323850"/>
                      <a:gd name="connsiteY1" fmla="*/ 3810 h 232410"/>
                      <a:gd name="connsiteX2" fmla="*/ 274320 w 323850"/>
                      <a:gd name="connsiteY2" fmla="*/ 7620 h 232410"/>
                      <a:gd name="connsiteX3" fmla="*/ 247650 w 323850"/>
                      <a:gd name="connsiteY3" fmla="*/ 11430 h 232410"/>
                      <a:gd name="connsiteX4" fmla="*/ 224790 w 323850"/>
                      <a:gd name="connsiteY4" fmla="*/ 19050 h 232410"/>
                      <a:gd name="connsiteX5" fmla="*/ 175260 w 323850"/>
                      <a:gd name="connsiteY5" fmla="*/ 26670 h 232410"/>
                      <a:gd name="connsiteX6" fmla="*/ 163830 w 323850"/>
                      <a:gd name="connsiteY6" fmla="*/ 30480 h 232410"/>
                      <a:gd name="connsiteX7" fmla="*/ 114300 w 323850"/>
                      <a:gd name="connsiteY7" fmla="*/ 38100 h 232410"/>
                      <a:gd name="connsiteX8" fmla="*/ 99060 w 323850"/>
                      <a:gd name="connsiteY8" fmla="*/ 41910 h 232410"/>
                      <a:gd name="connsiteX9" fmla="*/ 76200 w 323850"/>
                      <a:gd name="connsiteY9" fmla="*/ 49530 h 232410"/>
                      <a:gd name="connsiteX10" fmla="*/ 68580 w 323850"/>
                      <a:gd name="connsiteY10" fmla="*/ 60960 h 232410"/>
                      <a:gd name="connsiteX11" fmla="*/ 57150 w 323850"/>
                      <a:gd name="connsiteY11" fmla="*/ 64770 h 232410"/>
                      <a:gd name="connsiteX12" fmla="*/ 34290 w 323850"/>
                      <a:gd name="connsiteY12" fmla="*/ 80010 h 232410"/>
                      <a:gd name="connsiteX13" fmla="*/ 22860 w 323850"/>
                      <a:gd name="connsiteY13" fmla="*/ 87630 h 232410"/>
                      <a:gd name="connsiteX14" fmla="*/ 11430 w 323850"/>
                      <a:gd name="connsiteY14" fmla="*/ 95250 h 232410"/>
                      <a:gd name="connsiteX15" fmla="*/ 0 w 323850"/>
                      <a:gd name="connsiteY15" fmla="*/ 152400 h 232410"/>
                      <a:gd name="connsiteX16" fmla="*/ 3810 w 323850"/>
                      <a:gd name="connsiteY16" fmla="*/ 175260 h 232410"/>
                      <a:gd name="connsiteX17" fmla="*/ 15240 w 323850"/>
                      <a:gd name="connsiteY17" fmla="*/ 179070 h 232410"/>
                      <a:gd name="connsiteX18" fmla="*/ 22860 w 323850"/>
                      <a:gd name="connsiteY18" fmla="*/ 190500 h 232410"/>
                      <a:gd name="connsiteX19" fmla="*/ 34290 w 323850"/>
                      <a:gd name="connsiteY19" fmla="*/ 194310 h 232410"/>
                      <a:gd name="connsiteX20" fmla="*/ 45720 w 323850"/>
                      <a:gd name="connsiteY20" fmla="*/ 201930 h 232410"/>
                      <a:gd name="connsiteX21" fmla="*/ 68580 w 323850"/>
                      <a:gd name="connsiteY21" fmla="*/ 209550 h 232410"/>
                      <a:gd name="connsiteX22" fmla="*/ 91440 w 323850"/>
                      <a:gd name="connsiteY22" fmla="*/ 224790 h 232410"/>
                      <a:gd name="connsiteX23" fmla="*/ 102870 w 32385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850" h="232410">
                        <a:moveTo>
                          <a:pt x="323850" y="0"/>
                        </a:moveTo>
                        <a:cubicBezTo>
                          <a:pt x="312420" y="1270"/>
                          <a:pt x="300927" y="2061"/>
                          <a:pt x="289560" y="3810"/>
                        </a:cubicBezTo>
                        <a:cubicBezTo>
                          <a:pt x="284385" y="4606"/>
                          <a:pt x="279472" y="6683"/>
                          <a:pt x="274320" y="7620"/>
                        </a:cubicBezTo>
                        <a:cubicBezTo>
                          <a:pt x="265485" y="9226"/>
                          <a:pt x="256540" y="10160"/>
                          <a:pt x="247650" y="11430"/>
                        </a:cubicBezTo>
                        <a:cubicBezTo>
                          <a:pt x="240030" y="13970"/>
                          <a:pt x="232713" y="17730"/>
                          <a:pt x="224790" y="19050"/>
                        </a:cubicBezTo>
                        <a:cubicBezTo>
                          <a:pt x="193072" y="24336"/>
                          <a:pt x="209577" y="21768"/>
                          <a:pt x="175260" y="26670"/>
                        </a:cubicBezTo>
                        <a:cubicBezTo>
                          <a:pt x="171450" y="27940"/>
                          <a:pt x="167750" y="29609"/>
                          <a:pt x="163830" y="30480"/>
                        </a:cubicBezTo>
                        <a:cubicBezTo>
                          <a:pt x="147258" y="34163"/>
                          <a:pt x="131011" y="35062"/>
                          <a:pt x="114300" y="38100"/>
                        </a:cubicBezTo>
                        <a:cubicBezTo>
                          <a:pt x="109148" y="39037"/>
                          <a:pt x="104076" y="40405"/>
                          <a:pt x="99060" y="41910"/>
                        </a:cubicBezTo>
                        <a:cubicBezTo>
                          <a:pt x="91367" y="44218"/>
                          <a:pt x="76200" y="49530"/>
                          <a:pt x="76200" y="49530"/>
                        </a:cubicBezTo>
                        <a:cubicBezTo>
                          <a:pt x="73660" y="53340"/>
                          <a:pt x="72156" y="58099"/>
                          <a:pt x="68580" y="60960"/>
                        </a:cubicBezTo>
                        <a:cubicBezTo>
                          <a:pt x="65444" y="63469"/>
                          <a:pt x="60661" y="62820"/>
                          <a:pt x="57150" y="64770"/>
                        </a:cubicBezTo>
                        <a:cubicBezTo>
                          <a:pt x="49144" y="69218"/>
                          <a:pt x="41910" y="74930"/>
                          <a:pt x="34290" y="80010"/>
                        </a:cubicBezTo>
                        <a:lnTo>
                          <a:pt x="22860" y="87630"/>
                        </a:lnTo>
                        <a:lnTo>
                          <a:pt x="11430" y="95250"/>
                        </a:lnTo>
                        <a:cubicBezTo>
                          <a:pt x="173" y="129020"/>
                          <a:pt x="4697" y="110127"/>
                          <a:pt x="0" y="152400"/>
                        </a:cubicBezTo>
                        <a:cubicBezTo>
                          <a:pt x="1270" y="160020"/>
                          <a:pt x="-23" y="168553"/>
                          <a:pt x="3810" y="175260"/>
                        </a:cubicBezTo>
                        <a:cubicBezTo>
                          <a:pt x="5803" y="178747"/>
                          <a:pt x="12104" y="176561"/>
                          <a:pt x="15240" y="179070"/>
                        </a:cubicBezTo>
                        <a:cubicBezTo>
                          <a:pt x="18816" y="181931"/>
                          <a:pt x="19284" y="187639"/>
                          <a:pt x="22860" y="190500"/>
                        </a:cubicBezTo>
                        <a:cubicBezTo>
                          <a:pt x="25996" y="193009"/>
                          <a:pt x="30698" y="192514"/>
                          <a:pt x="34290" y="194310"/>
                        </a:cubicBezTo>
                        <a:cubicBezTo>
                          <a:pt x="38386" y="196358"/>
                          <a:pt x="41536" y="200070"/>
                          <a:pt x="45720" y="201930"/>
                        </a:cubicBezTo>
                        <a:cubicBezTo>
                          <a:pt x="53060" y="205192"/>
                          <a:pt x="61897" y="205095"/>
                          <a:pt x="68580" y="209550"/>
                        </a:cubicBezTo>
                        <a:cubicBezTo>
                          <a:pt x="76200" y="214630"/>
                          <a:pt x="82752" y="221894"/>
                          <a:pt x="91440" y="224790"/>
                        </a:cubicBezTo>
                        <a:cubicBezTo>
                          <a:pt x="104075" y="229002"/>
                          <a:pt x="102870" y="224584"/>
                          <a:pt x="10287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フリーフォーム 155"/>
                  <p:cNvSpPr/>
                  <p:nvPr/>
                </p:nvSpPr>
                <p:spPr>
                  <a:xfrm>
                    <a:off x="1450483" y="2499360"/>
                    <a:ext cx="370697" cy="236441"/>
                  </a:xfrm>
                  <a:custGeom>
                    <a:avLst/>
                    <a:gdLst>
                      <a:gd name="connsiteX0" fmla="*/ 370697 w 370697"/>
                      <a:gd name="connsiteY0" fmla="*/ 7620 h 236441"/>
                      <a:gd name="connsiteX1" fmla="*/ 324977 w 370697"/>
                      <a:gd name="connsiteY1" fmla="*/ 3810 h 236441"/>
                      <a:gd name="connsiteX2" fmla="*/ 302117 w 370697"/>
                      <a:gd name="connsiteY2" fmla="*/ 0 h 236441"/>
                      <a:gd name="connsiteX3" fmla="*/ 248777 w 370697"/>
                      <a:gd name="connsiteY3" fmla="*/ 3810 h 236441"/>
                      <a:gd name="connsiteX4" fmla="*/ 225917 w 370697"/>
                      <a:gd name="connsiteY4" fmla="*/ 15240 h 236441"/>
                      <a:gd name="connsiteX5" fmla="*/ 203057 w 370697"/>
                      <a:gd name="connsiteY5" fmla="*/ 22860 h 236441"/>
                      <a:gd name="connsiteX6" fmla="*/ 180197 w 370697"/>
                      <a:gd name="connsiteY6" fmla="*/ 30480 h 236441"/>
                      <a:gd name="connsiteX7" fmla="*/ 145907 w 370697"/>
                      <a:gd name="connsiteY7" fmla="*/ 41910 h 236441"/>
                      <a:gd name="connsiteX8" fmla="*/ 134477 w 370697"/>
                      <a:gd name="connsiteY8" fmla="*/ 45720 h 236441"/>
                      <a:gd name="connsiteX9" fmla="*/ 111617 w 370697"/>
                      <a:gd name="connsiteY9" fmla="*/ 60960 h 236441"/>
                      <a:gd name="connsiteX10" fmla="*/ 100187 w 370697"/>
                      <a:gd name="connsiteY10" fmla="*/ 64770 h 236441"/>
                      <a:gd name="connsiteX11" fmla="*/ 77327 w 370697"/>
                      <a:gd name="connsiteY11" fmla="*/ 80010 h 236441"/>
                      <a:gd name="connsiteX12" fmla="*/ 54467 w 370697"/>
                      <a:gd name="connsiteY12" fmla="*/ 87630 h 236441"/>
                      <a:gd name="connsiteX13" fmla="*/ 43037 w 370697"/>
                      <a:gd name="connsiteY13" fmla="*/ 91440 h 236441"/>
                      <a:gd name="connsiteX14" fmla="*/ 23987 w 370697"/>
                      <a:gd name="connsiteY14" fmla="*/ 106680 h 236441"/>
                      <a:gd name="connsiteX15" fmla="*/ 4937 w 370697"/>
                      <a:gd name="connsiteY15" fmla="*/ 121920 h 236441"/>
                      <a:gd name="connsiteX16" fmla="*/ 4937 w 370697"/>
                      <a:gd name="connsiteY16" fmla="*/ 171450 h 236441"/>
                      <a:gd name="connsiteX17" fmla="*/ 8747 w 370697"/>
                      <a:gd name="connsiteY17" fmla="*/ 182880 h 236441"/>
                      <a:gd name="connsiteX18" fmla="*/ 31607 w 370697"/>
                      <a:gd name="connsiteY18" fmla="*/ 198120 h 236441"/>
                      <a:gd name="connsiteX19" fmla="*/ 43037 w 370697"/>
                      <a:gd name="connsiteY19" fmla="*/ 205740 h 236441"/>
                      <a:gd name="connsiteX20" fmla="*/ 54467 w 370697"/>
                      <a:gd name="connsiteY20" fmla="*/ 213360 h 236441"/>
                      <a:gd name="connsiteX21" fmla="*/ 77327 w 370697"/>
                      <a:gd name="connsiteY21" fmla="*/ 220980 h 236441"/>
                      <a:gd name="connsiteX22" fmla="*/ 88757 w 370697"/>
                      <a:gd name="connsiteY22" fmla="*/ 224790 h 236441"/>
                      <a:gd name="connsiteX23" fmla="*/ 111617 w 370697"/>
                      <a:gd name="connsiteY23" fmla="*/ 236220 h 236441"/>
                      <a:gd name="connsiteX24" fmla="*/ 119237 w 370697"/>
                      <a:gd name="connsiteY24" fmla="*/ 236220 h 2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697" h="236441">
                        <a:moveTo>
                          <a:pt x="370697" y="7620"/>
                        </a:moveTo>
                        <a:cubicBezTo>
                          <a:pt x="355457" y="6350"/>
                          <a:pt x="340176" y="5499"/>
                          <a:pt x="324977" y="3810"/>
                        </a:cubicBezTo>
                        <a:cubicBezTo>
                          <a:pt x="317299" y="2957"/>
                          <a:pt x="309842" y="0"/>
                          <a:pt x="302117" y="0"/>
                        </a:cubicBezTo>
                        <a:cubicBezTo>
                          <a:pt x="284292" y="0"/>
                          <a:pt x="266557" y="2540"/>
                          <a:pt x="248777" y="3810"/>
                        </a:cubicBezTo>
                        <a:cubicBezTo>
                          <a:pt x="207092" y="17705"/>
                          <a:pt x="270232" y="-4455"/>
                          <a:pt x="225917" y="15240"/>
                        </a:cubicBezTo>
                        <a:cubicBezTo>
                          <a:pt x="218577" y="18502"/>
                          <a:pt x="210677" y="20320"/>
                          <a:pt x="203057" y="22860"/>
                        </a:cubicBezTo>
                        <a:lnTo>
                          <a:pt x="180197" y="30480"/>
                        </a:lnTo>
                        <a:lnTo>
                          <a:pt x="145907" y="41910"/>
                        </a:lnTo>
                        <a:cubicBezTo>
                          <a:pt x="142097" y="43180"/>
                          <a:pt x="137819" y="43492"/>
                          <a:pt x="134477" y="45720"/>
                        </a:cubicBezTo>
                        <a:cubicBezTo>
                          <a:pt x="126857" y="50800"/>
                          <a:pt x="120305" y="58064"/>
                          <a:pt x="111617" y="60960"/>
                        </a:cubicBezTo>
                        <a:cubicBezTo>
                          <a:pt x="107807" y="62230"/>
                          <a:pt x="103698" y="62820"/>
                          <a:pt x="100187" y="64770"/>
                        </a:cubicBezTo>
                        <a:cubicBezTo>
                          <a:pt x="92181" y="69218"/>
                          <a:pt x="86015" y="77114"/>
                          <a:pt x="77327" y="80010"/>
                        </a:cubicBezTo>
                        <a:lnTo>
                          <a:pt x="54467" y="87630"/>
                        </a:lnTo>
                        <a:lnTo>
                          <a:pt x="43037" y="91440"/>
                        </a:lnTo>
                        <a:cubicBezTo>
                          <a:pt x="21199" y="124197"/>
                          <a:pt x="50277" y="85648"/>
                          <a:pt x="23987" y="106680"/>
                        </a:cubicBezTo>
                        <a:cubicBezTo>
                          <a:pt x="-632" y="126375"/>
                          <a:pt x="33667" y="112343"/>
                          <a:pt x="4937" y="121920"/>
                        </a:cubicBezTo>
                        <a:cubicBezTo>
                          <a:pt x="-2421" y="143994"/>
                          <a:pt x="-824" y="134007"/>
                          <a:pt x="4937" y="171450"/>
                        </a:cubicBezTo>
                        <a:cubicBezTo>
                          <a:pt x="5548" y="175419"/>
                          <a:pt x="5907" y="180040"/>
                          <a:pt x="8747" y="182880"/>
                        </a:cubicBezTo>
                        <a:cubicBezTo>
                          <a:pt x="15223" y="189356"/>
                          <a:pt x="23987" y="193040"/>
                          <a:pt x="31607" y="198120"/>
                        </a:cubicBezTo>
                        <a:lnTo>
                          <a:pt x="43037" y="205740"/>
                        </a:lnTo>
                        <a:cubicBezTo>
                          <a:pt x="46847" y="208280"/>
                          <a:pt x="50123" y="211912"/>
                          <a:pt x="54467" y="213360"/>
                        </a:cubicBezTo>
                        <a:lnTo>
                          <a:pt x="77327" y="220980"/>
                        </a:lnTo>
                        <a:cubicBezTo>
                          <a:pt x="81137" y="222250"/>
                          <a:pt x="85415" y="222562"/>
                          <a:pt x="88757" y="224790"/>
                        </a:cubicBezTo>
                        <a:cubicBezTo>
                          <a:pt x="98390" y="231212"/>
                          <a:pt x="100350" y="233967"/>
                          <a:pt x="111617" y="236220"/>
                        </a:cubicBezTo>
                        <a:cubicBezTo>
                          <a:pt x="114108" y="236718"/>
                          <a:pt x="116697" y="236220"/>
                          <a:pt x="119237"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156"/>
                  <p:cNvSpPr/>
                  <p:nvPr/>
                </p:nvSpPr>
                <p:spPr>
                  <a:xfrm>
                    <a:off x="1421130" y="2551631"/>
                    <a:ext cx="403860" cy="263988"/>
                  </a:xfrm>
                  <a:custGeom>
                    <a:avLst/>
                    <a:gdLst>
                      <a:gd name="connsiteX0" fmla="*/ 403860 w 403860"/>
                      <a:gd name="connsiteY0" fmla="*/ 4879 h 263988"/>
                      <a:gd name="connsiteX1" fmla="*/ 327660 w 403860"/>
                      <a:gd name="connsiteY1" fmla="*/ 4879 h 263988"/>
                      <a:gd name="connsiteX2" fmla="*/ 281940 w 403860"/>
                      <a:gd name="connsiteY2" fmla="*/ 12499 h 263988"/>
                      <a:gd name="connsiteX3" fmla="*/ 259080 w 403860"/>
                      <a:gd name="connsiteY3" fmla="*/ 20119 h 263988"/>
                      <a:gd name="connsiteX4" fmla="*/ 224790 w 403860"/>
                      <a:gd name="connsiteY4" fmla="*/ 27739 h 263988"/>
                      <a:gd name="connsiteX5" fmla="*/ 190500 w 403860"/>
                      <a:gd name="connsiteY5" fmla="*/ 39169 h 263988"/>
                      <a:gd name="connsiteX6" fmla="*/ 133350 w 403860"/>
                      <a:gd name="connsiteY6" fmla="*/ 58219 h 263988"/>
                      <a:gd name="connsiteX7" fmla="*/ 110490 w 403860"/>
                      <a:gd name="connsiteY7" fmla="*/ 65839 h 263988"/>
                      <a:gd name="connsiteX8" fmla="*/ 99060 w 403860"/>
                      <a:gd name="connsiteY8" fmla="*/ 69649 h 263988"/>
                      <a:gd name="connsiteX9" fmla="*/ 87630 w 403860"/>
                      <a:gd name="connsiteY9" fmla="*/ 81079 h 263988"/>
                      <a:gd name="connsiteX10" fmla="*/ 64770 w 403860"/>
                      <a:gd name="connsiteY10" fmla="*/ 96319 h 263988"/>
                      <a:gd name="connsiteX11" fmla="*/ 57150 w 403860"/>
                      <a:gd name="connsiteY11" fmla="*/ 107749 h 263988"/>
                      <a:gd name="connsiteX12" fmla="*/ 45720 w 403860"/>
                      <a:gd name="connsiteY12" fmla="*/ 111559 h 263988"/>
                      <a:gd name="connsiteX13" fmla="*/ 34290 w 403860"/>
                      <a:gd name="connsiteY13" fmla="*/ 119179 h 263988"/>
                      <a:gd name="connsiteX14" fmla="*/ 19050 w 403860"/>
                      <a:gd name="connsiteY14" fmla="*/ 142039 h 263988"/>
                      <a:gd name="connsiteX15" fmla="*/ 15240 w 403860"/>
                      <a:gd name="connsiteY15" fmla="*/ 153469 h 263988"/>
                      <a:gd name="connsiteX16" fmla="*/ 0 w 403860"/>
                      <a:gd name="connsiteY16" fmla="*/ 176329 h 263988"/>
                      <a:gd name="connsiteX17" fmla="*/ 11430 w 403860"/>
                      <a:gd name="connsiteY17" fmla="*/ 222049 h 263988"/>
                      <a:gd name="connsiteX18" fmla="*/ 15240 w 403860"/>
                      <a:gd name="connsiteY18" fmla="*/ 233479 h 263988"/>
                      <a:gd name="connsiteX19" fmla="*/ 38100 w 403860"/>
                      <a:gd name="connsiteY19" fmla="*/ 244909 h 263988"/>
                      <a:gd name="connsiteX20" fmla="*/ 60960 w 403860"/>
                      <a:gd name="connsiteY20" fmla="*/ 252529 h 263988"/>
                      <a:gd name="connsiteX21" fmla="*/ 72390 w 403860"/>
                      <a:gd name="connsiteY21" fmla="*/ 256339 h 263988"/>
                      <a:gd name="connsiteX22" fmla="*/ 99060 w 403860"/>
                      <a:gd name="connsiteY22" fmla="*/ 260149 h 263988"/>
                      <a:gd name="connsiteX23" fmla="*/ 121920 w 403860"/>
                      <a:gd name="connsiteY23" fmla="*/ 263959 h 26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860" h="263988">
                        <a:moveTo>
                          <a:pt x="403860" y="4879"/>
                        </a:moveTo>
                        <a:cubicBezTo>
                          <a:pt x="369171" y="-2059"/>
                          <a:pt x="382184" y="-1179"/>
                          <a:pt x="327660" y="4879"/>
                        </a:cubicBezTo>
                        <a:cubicBezTo>
                          <a:pt x="312304" y="6585"/>
                          <a:pt x="296597" y="7613"/>
                          <a:pt x="281940" y="12499"/>
                        </a:cubicBezTo>
                        <a:cubicBezTo>
                          <a:pt x="274320" y="15039"/>
                          <a:pt x="266956" y="18544"/>
                          <a:pt x="259080" y="20119"/>
                        </a:cubicBezTo>
                        <a:cubicBezTo>
                          <a:pt x="248204" y="22294"/>
                          <a:pt x="235551" y="24511"/>
                          <a:pt x="224790" y="27739"/>
                        </a:cubicBezTo>
                        <a:cubicBezTo>
                          <a:pt x="213250" y="31201"/>
                          <a:pt x="201930" y="35359"/>
                          <a:pt x="190500" y="39169"/>
                        </a:cubicBezTo>
                        <a:lnTo>
                          <a:pt x="133350" y="58219"/>
                        </a:lnTo>
                        <a:lnTo>
                          <a:pt x="110490" y="65839"/>
                        </a:lnTo>
                        <a:lnTo>
                          <a:pt x="99060" y="69649"/>
                        </a:lnTo>
                        <a:cubicBezTo>
                          <a:pt x="95250" y="73459"/>
                          <a:pt x="91883" y="77771"/>
                          <a:pt x="87630" y="81079"/>
                        </a:cubicBezTo>
                        <a:cubicBezTo>
                          <a:pt x="80401" y="86702"/>
                          <a:pt x="64770" y="96319"/>
                          <a:pt x="64770" y="96319"/>
                        </a:cubicBezTo>
                        <a:cubicBezTo>
                          <a:pt x="62230" y="100129"/>
                          <a:pt x="60726" y="104888"/>
                          <a:pt x="57150" y="107749"/>
                        </a:cubicBezTo>
                        <a:cubicBezTo>
                          <a:pt x="54014" y="110258"/>
                          <a:pt x="49312" y="109763"/>
                          <a:pt x="45720" y="111559"/>
                        </a:cubicBezTo>
                        <a:cubicBezTo>
                          <a:pt x="41624" y="113607"/>
                          <a:pt x="38100" y="116639"/>
                          <a:pt x="34290" y="119179"/>
                        </a:cubicBezTo>
                        <a:cubicBezTo>
                          <a:pt x="25231" y="146357"/>
                          <a:pt x="38076" y="113499"/>
                          <a:pt x="19050" y="142039"/>
                        </a:cubicBezTo>
                        <a:cubicBezTo>
                          <a:pt x="16822" y="145381"/>
                          <a:pt x="17190" y="149958"/>
                          <a:pt x="15240" y="153469"/>
                        </a:cubicBezTo>
                        <a:cubicBezTo>
                          <a:pt x="10792" y="161475"/>
                          <a:pt x="0" y="176329"/>
                          <a:pt x="0" y="176329"/>
                        </a:cubicBezTo>
                        <a:cubicBezTo>
                          <a:pt x="5130" y="207112"/>
                          <a:pt x="1367" y="191860"/>
                          <a:pt x="11430" y="222049"/>
                        </a:cubicBezTo>
                        <a:cubicBezTo>
                          <a:pt x="12700" y="225859"/>
                          <a:pt x="11430" y="232209"/>
                          <a:pt x="15240" y="233479"/>
                        </a:cubicBezTo>
                        <a:cubicBezTo>
                          <a:pt x="56925" y="247374"/>
                          <a:pt x="-6215" y="225214"/>
                          <a:pt x="38100" y="244909"/>
                        </a:cubicBezTo>
                        <a:cubicBezTo>
                          <a:pt x="45440" y="248171"/>
                          <a:pt x="53340" y="249989"/>
                          <a:pt x="60960" y="252529"/>
                        </a:cubicBezTo>
                        <a:cubicBezTo>
                          <a:pt x="64770" y="253799"/>
                          <a:pt x="68414" y="255771"/>
                          <a:pt x="72390" y="256339"/>
                        </a:cubicBezTo>
                        <a:cubicBezTo>
                          <a:pt x="81280" y="257609"/>
                          <a:pt x="90225" y="258543"/>
                          <a:pt x="99060" y="260149"/>
                        </a:cubicBezTo>
                        <a:cubicBezTo>
                          <a:pt x="123403" y="264575"/>
                          <a:pt x="105843" y="263959"/>
                          <a:pt x="121920" y="2639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157"/>
                  <p:cNvSpPr/>
                  <p:nvPr/>
                </p:nvSpPr>
                <p:spPr>
                  <a:xfrm>
                    <a:off x="1421130" y="2613660"/>
                    <a:ext cx="403860" cy="274341"/>
                  </a:xfrm>
                  <a:custGeom>
                    <a:avLst/>
                    <a:gdLst>
                      <a:gd name="connsiteX0" fmla="*/ 403860 w 403860"/>
                      <a:gd name="connsiteY0" fmla="*/ 3810 h 274341"/>
                      <a:gd name="connsiteX1" fmla="*/ 384810 w 403860"/>
                      <a:gd name="connsiteY1" fmla="*/ 0 h 274341"/>
                      <a:gd name="connsiteX2" fmla="*/ 350520 w 403860"/>
                      <a:gd name="connsiteY2" fmla="*/ 7620 h 274341"/>
                      <a:gd name="connsiteX3" fmla="*/ 312420 w 403860"/>
                      <a:gd name="connsiteY3" fmla="*/ 19050 h 274341"/>
                      <a:gd name="connsiteX4" fmla="*/ 278130 w 403860"/>
                      <a:gd name="connsiteY4" fmla="*/ 30480 h 274341"/>
                      <a:gd name="connsiteX5" fmla="*/ 251460 w 403860"/>
                      <a:gd name="connsiteY5" fmla="*/ 38100 h 274341"/>
                      <a:gd name="connsiteX6" fmla="*/ 224790 w 403860"/>
                      <a:gd name="connsiteY6" fmla="*/ 41910 h 274341"/>
                      <a:gd name="connsiteX7" fmla="*/ 201930 w 403860"/>
                      <a:gd name="connsiteY7" fmla="*/ 49530 h 274341"/>
                      <a:gd name="connsiteX8" fmla="*/ 163830 w 403860"/>
                      <a:gd name="connsiteY8" fmla="*/ 57150 h 274341"/>
                      <a:gd name="connsiteX9" fmla="*/ 140970 w 403860"/>
                      <a:gd name="connsiteY9" fmla="*/ 64770 h 274341"/>
                      <a:gd name="connsiteX10" fmla="*/ 106680 w 403860"/>
                      <a:gd name="connsiteY10" fmla="*/ 72390 h 274341"/>
                      <a:gd name="connsiteX11" fmla="*/ 60960 w 403860"/>
                      <a:gd name="connsiteY11" fmla="*/ 95250 h 274341"/>
                      <a:gd name="connsiteX12" fmla="*/ 49530 w 403860"/>
                      <a:gd name="connsiteY12" fmla="*/ 102870 h 274341"/>
                      <a:gd name="connsiteX13" fmla="*/ 22860 w 403860"/>
                      <a:gd name="connsiteY13" fmla="*/ 129540 h 274341"/>
                      <a:gd name="connsiteX14" fmla="*/ 19050 w 403860"/>
                      <a:gd name="connsiteY14" fmla="*/ 140970 h 274341"/>
                      <a:gd name="connsiteX15" fmla="*/ 0 w 403860"/>
                      <a:gd name="connsiteY15" fmla="*/ 175260 h 274341"/>
                      <a:gd name="connsiteX16" fmla="*/ 3810 w 403860"/>
                      <a:gd name="connsiteY16" fmla="*/ 205740 h 274341"/>
                      <a:gd name="connsiteX17" fmla="*/ 41910 w 403860"/>
                      <a:gd name="connsiteY17" fmla="*/ 243840 h 274341"/>
                      <a:gd name="connsiteX18" fmla="*/ 64770 w 403860"/>
                      <a:gd name="connsiteY18" fmla="*/ 259080 h 274341"/>
                      <a:gd name="connsiteX19" fmla="*/ 76200 w 403860"/>
                      <a:gd name="connsiteY19" fmla="*/ 266700 h 274341"/>
                      <a:gd name="connsiteX20" fmla="*/ 87630 w 403860"/>
                      <a:gd name="connsiteY20" fmla="*/ 270510 h 274341"/>
                      <a:gd name="connsiteX21" fmla="*/ 125730 w 403860"/>
                      <a:gd name="connsiteY21" fmla="*/ 274320 h 27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860" h="274341">
                        <a:moveTo>
                          <a:pt x="403860" y="3810"/>
                        </a:moveTo>
                        <a:cubicBezTo>
                          <a:pt x="397510" y="2540"/>
                          <a:pt x="391286" y="0"/>
                          <a:pt x="384810" y="0"/>
                        </a:cubicBezTo>
                        <a:cubicBezTo>
                          <a:pt x="367621" y="0"/>
                          <a:pt x="364271" y="3691"/>
                          <a:pt x="350520" y="7620"/>
                        </a:cubicBezTo>
                        <a:cubicBezTo>
                          <a:pt x="310213" y="19136"/>
                          <a:pt x="366745" y="942"/>
                          <a:pt x="312420" y="19050"/>
                        </a:cubicBezTo>
                        <a:lnTo>
                          <a:pt x="278130" y="30480"/>
                        </a:lnTo>
                        <a:cubicBezTo>
                          <a:pt x="268337" y="33744"/>
                          <a:pt x="261985" y="36186"/>
                          <a:pt x="251460" y="38100"/>
                        </a:cubicBezTo>
                        <a:cubicBezTo>
                          <a:pt x="242625" y="39706"/>
                          <a:pt x="233680" y="40640"/>
                          <a:pt x="224790" y="41910"/>
                        </a:cubicBezTo>
                        <a:cubicBezTo>
                          <a:pt x="217170" y="44450"/>
                          <a:pt x="209806" y="47955"/>
                          <a:pt x="201930" y="49530"/>
                        </a:cubicBezTo>
                        <a:cubicBezTo>
                          <a:pt x="189230" y="52070"/>
                          <a:pt x="176117" y="53054"/>
                          <a:pt x="163830" y="57150"/>
                        </a:cubicBezTo>
                        <a:cubicBezTo>
                          <a:pt x="156210" y="59690"/>
                          <a:pt x="148846" y="63195"/>
                          <a:pt x="140970" y="64770"/>
                        </a:cubicBezTo>
                        <a:cubicBezTo>
                          <a:pt x="130094" y="66945"/>
                          <a:pt x="117441" y="69162"/>
                          <a:pt x="106680" y="72390"/>
                        </a:cubicBezTo>
                        <a:cubicBezTo>
                          <a:pt x="78000" y="80994"/>
                          <a:pt x="87233" y="77735"/>
                          <a:pt x="60960" y="95250"/>
                        </a:cubicBezTo>
                        <a:lnTo>
                          <a:pt x="49530" y="102870"/>
                        </a:lnTo>
                        <a:cubicBezTo>
                          <a:pt x="32062" y="129072"/>
                          <a:pt x="42978" y="122834"/>
                          <a:pt x="22860" y="129540"/>
                        </a:cubicBezTo>
                        <a:cubicBezTo>
                          <a:pt x="21590" y="133350"/>
                          <a:pt x="21000" y="137459"/>
                          <a:pt x="19050" y="140970"/>
                        </a:cubicBezTo>
                        <a:cubicBezTo>
                          <a:pt x="-2785" y="180272"/>
                          <a:pt x="8621" y="149397"/>
                          <a:pt x="0" y="175260"/>
                        </a:cubicBezTo>
                        <a:cubicBezTo>
                          <a:pt x="1270" y="185420"/>
                          <a:pt x="366" y="196097"/>
                          <a:pt x="3810" y="205740"/>
                        </a:cubicBezTo>
                        <a:cubicBezTo>
                          <a:pt x="11748" y="227965"/>
                          <a:pt x="23813" y="231775"/>
                          <a:pt x="41910" y="243840"/>
                        </a:cubicBezTo>
                        <a:lnTo>
                          <a:pt x="64770" y="259080"/>
                        </a:lnTo>
                        <a:cubicBezTo>
                          <a:pt x="68580" y="261620"/>
                          <a:pt x="71856" y="265252"/>
                          <a:pt x="76200" y="266700"/>
                        </a:cubicBezTo>
                        <a:cubicBezTo>
                          <a:pt x="80010" y="267970"/>
                          <a:pt x="83692" y="269722"/>
                          <a:pt x="87630" y="270510"/>
                        </a:cubicBezTo>
                        <a:cubicBezTo>
                          <a:pt x="109374" y="274859"/>
                          <a:pt x="109010" y="274320"/>
                          <a:pt x="125730"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158"/>
                  <p:cNvSpPr/>
                  <p:nvPr/>
                </p:nvSpPr>
                <p:spPr>
                  <a:xfrm>
                    <a:off x="1409700" y="2667000"/>
                    <a:ext cx="415290" cy="278132"/>
                  </a:xfrm>
                  <a:custGeom>
                    <a:avLst/>
                    <a:gdLst>
                      <a:gd name="connsiteX0" fmla="*/ 415290 w 415290"/>
                      <a:gd name="connsiteY0" fmla="*/ 3810 h 278132"/>
                      <a:gd name="connsiteX1" fmla="*/ 396240 w 415290"/>
                      <a:gd name="connsiteY1" fmla="*/ 0 h 278132"/>
                      <a:gd name="connsiteX2" fmla="*/ 342900 w 415290"/>
                      <a:gd name="connsiteY2" fmla="*/ 7620 h 278132"/>
                      <a:gd name="connsiteX3" fmla="*/ 308610 w 415290"/>
                      <a:gd name="connsiteY3" fmla="*/ 19050 h 278132"/>
                      <a:gd name="connsiteX4" fmla="*/ 297180 w 415290"/>
                      <a:gd name="connsiteY4" fmla="*/ 22860 h 278132"/>
                      <a:gd name="connsiteX5" fmla="*/ 266700 w 415290"/>
                      <a:gd name="connsiteY5" fmla="*/ 30480 h 278132"/>
                      <a:gd name="connsiteX6" fmla="*/ 255270 w 415290"/>
                      <a:gd name="connsiteY6" fmla="*/ 34290 h 278132"/>
                      <a:gd name="connsiteX7" fmla="*/ 224790 w 415290"/>
                      <a:gd name="connsiteY7" fmla="*/ 41910 h 278132"/>
                      <a:gd name="connsiteX8" fmla="*/ 209550 w 415290"/>
                      <a:gd name="connsiteY8" fmla="*/ 45720 h 278132"/>
                      <a:gd name="connsiteX9" fmla="*/ 175260 w 415290"/>
                      <a:gd name="connsiteY9" fmla="*/ 57150 h 278132"/>
                      <a:gd name="connsiteX10" fmla="*/ 106680 w 415290"/>
                      <a:gd name="connsiteY10" fmla="*/ 80010 h 278132"/>
                      <a:gd name="connsiteX11" fmla="*/ 95250 w 415290"/>
                      <a:gd name="connsiteY11" fmla="*/ 83820 h 278132"/>
                      <a:gd name="connsiteX12" fmla="*/ 72390 w 415290"/>
                      <a:gd name="connsiteY12" fmla="*/ 99060 h 278132"/>
                      <a:gd name="connsiteX13" fmla="*/ 64770 w 415290"/>
                      <a:gd name="connsiteY13" fmla="*/ 110490 h 278132"/>
                      <a:gd name="connsiteX14" fmla="*/ 53340 w 415290"/>
                      <a:gd name="connsiteY14" fmla="*/ 114300 h 278132"/>
                      <a:gd name="connsiteX15" fmla="*/ 41910 w 415290"/>
                      <a:gd name="connsiteY15" fmla="*/ 121920 h 278132"/>
                      <a:gd name="connsiteX16" fmla="*/ 34290 w 415290"/>
                      <a:gd name="connsiteY16" fmla="*/ 133350 h 278132"/>
                      <a:gd name="connsiteX17" fmla="*/ 30480 w 415290"/>
                      <a:gd name="connsiteY17" fmla="*/ 144780 h 278132"/>
                      <a:gd name="connsiteX18" fmla="*/ 19050 w 415290"/>
                      <a:gd name="connsiteY18" fmla="*/ 156210 h 278132"/>
                      <a:gd name="connsiteX19" fmla="*/ 3810 w 415290"/>
                      <a:gd name="connsiteY19" fmla="*/ 175260 h 278132"/>
                      <a:gd name="connsiteX20" fmla="*/ 0 w 415290"/>
                      <a:gd name="connsiteY20" fmla="*/ 190500 h 278132"/>
                      <a:gd name="connsiteX21" fmla="*/ 11430 w 415290"/>
                      <a:gd name="connsiteY21" fmla="*/ 228600 h 278132"/>
                      <a:gd name="connsiteX22" fmla="*/ 34290 w 415290"/>
                      <a:gd name="connsiteY22" fmla="*/ 236220 h 278132"/>
                      <a:gd name="connsiteX23" fmla="*/ 45720 w 415290"/>
                      <a:gd name="connsiteY23" fmla="*/ 243840 h 278132"/>
                      <a:gd name="connsiteX24" fmla="*/ 57150 w 415290"/>
                      <a:gd name="connsiteY24" fmla="*/ 247650 h 278132"/>
                      <a:gd name="connsiteX25" fmla="*/ 80010 w 415290"/>
                      <a:gd name="connsiteY25" fmla="*/ 262890 h 278132"/>
                      <a:gd name="connsiteX26" fmla="*/ 91440 w 415290"/>
                      <a:gd name="connsiteY26" fmla="*/ 270510 h 278132"/>
                      <a:gd name="connsiteX27" fmla="*/ 106680 w 415290"/>
                      <a:gd name="connsiteY27" fmla="*/ 274320 h 278132"/>
                      <a:gd name="connsiteX28" fmla="*/ 129540 w 415290"/>
                      <a:gd name="connsiteY28" fmla="*/ 278130 h 27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290" h="278132">
                        <a:moveTo>
                          <a:pt x="415290" y="3810"/>
                        </a:moveTo>
                        <a:cubicBezTo>
                          <a:pt x="408940" y="2540"/>
                          <a:pt x="402716" y="0"/>
                          <a:pt x="396240" y="0"/>
                        </a:cubicBezTo>
                        <a:cubicBezTo>
                          <a:pt x="378588" y="0"/>
                          <a:pt x="359996" y="2491"/>
                          <a:pt x="342900" y="7620"/>
                        </a:cubicBezTo>
                        <a:cubicBezTo>
                          <a:pt x="331360" y="11082"/>
                          <a:pt x="320040" y="15240"/>
                          <a:pt x="308610" y="19050"/>
                        </a:cubicBezTo>
                        <a:cubicBezTo>
                          <a:pt x="304800" y="20320"/>
                          <a:pt x="301076" y="21886"/>
                          <a:pt x="297180" y="22860"/>
                        </a:cubicBezTo>
                        <a:cubicBezTo>
                          <a:pt x="287020" y="25400"/>
                          <a:pt x="276635" y="27168"/>
                          <a:pt x="266700" y="30480"/>
                        </a:cubicBezTo>
                        <a:cubicBezTo>
                          <a:pt x="262890" y="31750"/>
                          <a:pt x="259145" y="33233"/>
                          <a:pt x="255270" y="34290"/>
                        </a:cubicBezTo>
                        <a:cubicBezTo>
                          <a:pt x="245166" y="37046"/>
                          <a:pt x="234950" y="39370"/>
                          <a:pt x="224790" y="41910"/>
                        </a:cubicBezTo>
                        <a:cubicBezTo>
                          <a:pt x="219710" y="43180"/>
                          <a:pt x="214518" y="44064"/>
                          <a:pt x="209550" y="45720"/>
                        </a:cubicBezTo>
                        <a:lnTo>
                          <a:pt x="175260" y="57150"/>
                        </a:lnTo>
                        <a:lnTo>
                          <a:pt x="106680" y="80010"/>
                        </a:lnTo>
                        <a:cubicBezTo>
                          <a:pt x="102870" y="81280"/>
                          <a:pt x="98592" y="81592"/>
                          <a:pt x="95250" y="83820"/>
                        </a:cubicBezTo>
                        <a:lnTo>
                          <a:pt x="72390" y="99060"/>
                        </a:lnTo>
                        <a:cubicBezTo>
                          <a:pt x="69850" y="102870"/>
                          <a:pt x="68346" y="107629"/>
                          <a:pt x="64770" y="110490"/>
                        </a:cubicBezTo>
                        <a:cubicBezTo>
                          <a:pt x="61634" y="112999"/>
                          <a:pt x="56932" y="112504"/>
                          <a:pt x="53340" y="114300"/>
                        </a:cubicBezTo>
                        <a:cubicBezTo>
                          <a:pt x="49244" y="116348"/>
                          <a:pt x="45720" y="119380"/>
                          <a:pt x="41910" y="121920"/>
                        </a:cubicBezTo>
                        <a:cubicBezTo>
                          <a:pt x="39370" y="125730"/>
                          <a:pt x="36338" y="129254"/>
                          <a:pt x="34290" y="133350"/>
                        </a:cubicBezTo>
                        <a:cubicBezTo>
                          <a:pt x="32494" y="136942"/>
                          <a:pt x="32708" y="141438"/>
                          <a:pt x="30480" y="144780"/>
                        </a:cubicBezTo>
                        <a:cubicBezTo>
                          <a:pt x="27491" y="149263"/>
                          <a:pt x="22860" y="152400"/>
                          <a:pt x="19050" y="156210"/>
                        </a:cubicBezTo>
                        <a:cubicBezTo>
                          <a:pt x="6594" y="193577"/>
                          <a:pt x="26788" y="140793"/>
                          <a:pt x="3810" y="175260"/>
                        </a:cubicBezTo>
                        <a:cubicBezTo>
                          <a:pt x="905" y="179617"/>
                          <a:pt x="1270" y="185420"/>
                          <a:pt x="0" y="190500"/>
                        </a:cubicBezTo>
                        <a:cubicBezTo>
                          <a:pt x="1066" y="197959"/>
                          <a:pt x="558" y="221805"/>
                          <a:pt x="11430" y="228600"/>
                        </a:cubicBezTo>
                        <a:cubicBezTo>
                          <a:pt x="18241" y="232857"/>
                          <a:pt x="27607" y="231765"/>
                          <a:pt x="34290" y="236220"/>
                        </a:cubicBezTo>
                        <a:cubicBezTo>
                          <a:pt x="38100" y="238760"/>
                          <a:pt x="41624" y="241792"/>
                          <a:pt x="45720" y="243840"/>
                        </a:cubicBezTo>
                        <a:cubicBezTo>
                          <a:pt x="49312" y="245636"/>
                          <a:pt x="53639" y="245700"/>
                          <a:pt x="57150" y="247650"/>
                        </a:cubicBezTo>
                        <a:cubicBezTo>
                          <a:pt x="65156" y="252098"/>
                          <a:pt x="72390" y="257810"/>
                          <a:pt x="80010" y="262890"/>
                        </a:cubicBezTo>
                        <a:cubicBezTo>
                          <a:pt x="83820" y="265430"/>
                          <a:pt x="86998" y="269399"/>
                          <a:pt x="91440" y="270510"/>
                        </a:cubicBezTo>
                        <a:cubicBezTo>
                          <a:pt x="96520" y="271780"/>
                          <a:pt x="101568" y="273184"/>
                          <a:pt x="106680" y="274320"/>
                        </a:cubicBezTo>
                        <a:cubicBezTo>
                          <a:pt x="124946" y="278379"/>
                          <a:pt x="119652" y="278130"/>
                          <a:pt x="12954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フリーフォーム 159"/>
                  <p:cNvSpPr/>
                  <p:nvPr/>
                </p:nvSpPr>
                <p:spPr>
                  <a:xfrm>
                    <a:off x="1402080" y="2724150"/>
                    <a:ext cx="426720" cy="278222"/>
                  </a:xfrm>
                  <a:custGeom>
                    <a:avLst/>
                    <a:gdLst>
                      <a:gd name="connsiteX0" fmla="*/ 426720 w 426720"/>
                      <a:gd name="connsiteY0" fmla="*/ 0 h 278222"/>
                      <a:gd name="connsiteX1" fmla="*/ 365760 w 426720"/>
                      <a:gd name="connsiteY1" fmla="*/ 3810 h 278222"/>
                      <a:gd name="connsiteX2" fmla="*/ 312420 w 426720"/>
                      <a:gd name="connsiteY2" fmla="*/ 15240 h 278222"/>
                      <a:gd name="connsiteX3" fmla="*/ 289560 w 426720"/>
                      <a:gd name="connsiteY3" fmla="*/ 22860 h 278222"/>
                      <a:gd name="connsiteX4" fmla="*/ 266700 w 426720"/>
                      <a:gd name="connsiteY4" fmla="*/ 30480 h 278222"/>
                      <a:gd name="connsiteX5" fmla="*/ 232410 w 426720"/>
                      <a:gd name="connsiteY5" fmla="*/ 41910 h 278222"/>
                      <a:gd name="connsiteX6" fmla="*/ 220980 w 426720"/>
                      <a:gd name="connsiteY6" fmla="*/ 45720 h 278222"/>
                      <a:gd name="connsiteX7" fmla="*/ 209550 w 426720"/>
                      <a:gd name="connsiteY7" fmla="*/ 53340 h 278222"/>
                      <a:gd name="connsiteX8" fmla="*/ 186690 w 426720"/>
                      <a:gd name="connsiteY8" fmla="*/ 60960 h 278222"/>
                      <a:gd name="connsiteX9" fmla="*/ 152400 w 426720"/>
                      <a:gd name="connsiteY9" fmla="*/ 72390 h 278222"/>
                      <a:gd name="connsiteX10" fmla="*/ 140970 w 426720"/>
                      <a:gd name="connsiteY10" fmla="*/ 76200 h 278222"/>
                      <a:gd name="connsiteX11" fmla="*/ 129540 w 426720"/>
                      <a:gd name="connsiteY11" fmla="*/ 80010 h 278222"/>
                      <a:gd name="connsiteX12" fmla="*/ 106680 w 426720"/>
                      <a:gd name="connsiteY12" fmla="*/ 91440 h 278222"/>
                      <a:gd name="connsiteX13" fmla="*/ 95250 w 426720"/>
                      <a:gd name="connsiteY13" fmla="*/ 99060 h 278222"/>
                      <a:gd name="connsiteX14" fmla="*/ 83820 w 426720"/>
                      <a:gd name="connsiteY14" fmla="*/ 102870 h 278222"/>
                      <a:gd name="connsiteX15" fmla="*/ 49530 w 426720"/>
                      <a:gd name="connsiteY15" fmla="*/ 125730 h 278222"/>
                      <a:gd name="connsiteX16" fmla="*/ 38100 w 426720"/>
                      <a:gd name="connsiteY16" fmla="*/ 133350 h 278222"/>
                      <a:gd name="connsiteX17" fmla="*/ 15240 w 426720"/>
                      <a:gd name="connsiteY17" fmla="*/ 152400 h 278222"/>
                      <a:gd name="connsiteX18" fmla="*/ 0 w 426720"/>
                      <a:gd name="connsiteY18" fmla="*/ 186690 h 278222"/>
                      <a:gd name="connsiteX19" fmla="*/ 7620 w 426720"/>
                      <a:gd name="connsiteY19" fmla="*/ 198120 h 278222"/>
                      <a:gd name="connsiteX20" fmla="*/ 19050 w 426720"/>
                      <a:gd name="connsiteY20" fmla="*/ 220980 h 278222"/>
                      <a:gd name="connsiteX21" fmla="*/ 30480 w 426720"/>
                      <a:gd name="connsiteY21" fmla="*/ 228600 h 278222"/>
                      <a:gd name="connsiteX22" fmla="*/ 49530 w 426720"/>
                      <a:gd name="connsiteY22" fmla="*/ 243840 h 278222"/>
                      <a:gd name="connsiteX23" fmla="*/ 57150 w 426720"/>
                      <a:gd name="connsiteY23" fmla="*/ 255270 h 278222"/>
                      <a:gd name="connsiteX24" fmla="*/ 80010 w 426720"/>
                      <a:gd name="connsiteY24" fmla="*/ 262890 h 278222"/>
                      <a:gd name="connsiteX25" fmla="*/ 102870 w 426720"/>
                      <a:gd name="connsiteY25" fmla="*/ 270510 h 278222"/>
                      <a:gd name="connsiteX26" fmla="*/ 133350 w 426720"/>
                      <a:gd name="connsiteY26" fmla="*/ 278130 h 278222"/>
                      <a:gd name="connsiteX27" fmla="*/ 137160 w 426720"/>
                      <a:gd name="connsiteY27" fmla="*/ 278130 h 2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6720" h="278222">
                        <a:moveTo>
                          <a:pt x="426720" y="0"/>
                        </a:moveTo>
                        <a:cubicBezTo>
                          <a:pt x="406400" y="1270"/>
                          <a:pt x="385985" y="1476"/>
                          <a:pt x="365760" y="3810"/>
                        </a:cubicBezTo>
                        <a:cubicBezTo>
                          <a:pt x="360967" y="4363"/>
                          <a:pt x="324683" y="11561"/>
                          <a:pt x="312420" y="15240"/>
                        </a:cubicBezTo>
                        <a:cubicBezTo>
                          <a:pt x="304727" y="17548"/>
                          <a:pt x="297180" y="20320"/>
                          <a:pt x="289560" y="22860"/>
                        </a:cubicBezTo>
                        <a:lnTo>
                          <a:pt x="266700" y="30480"/>
                        </a:lnTo>
                        <a:lnTo>
                          <a:pt x="232410" y="41910"/>
                        </a:lnTo>
                        <a:cubicBezTo>
                          <a:pt x="228600" y="43180"/>
                          <a:pt x="224322" y="43492"/>
                          <a:pt x="220980" y="45720"/>
                        </a:cubicBezTo>
                        <a:cubicBezTo>
                          <a:pt x="217170" y="48260"/>
                          <a:pt x="213734" y="51480"/>
                          <a:pt x="209550" y="53340"/>
                        </a:cubicBezTo>
                        <a:cubicBezTo>
                          <a:pt x="202210" y="56602"/>
                          <a:pt x="194310" y="58420"/>
                          <a:pt x="186690" y="60960"/>
                        </a:cubicBezTo>
                        <a:lnTo>
                          <a:pt x="152400" y="72390"/>
                        </a:lnTo>
                        <a:lnTo>
                          <a:pt x="140970" y="76200"/>
                        </a:lnTo>
                        <a:cubicBezTo>
                          <a:pt x="137160" y="77470"/>
                          <a:pt x="132882" y="77782"/>
                          <a:pt x="129540" y="80010"/>
                        </a:cubicBezTo>
                        <a:cubicBezTo>
                          <a:pt x="96783" y="101848"/>
                          <a:pt x="138228" y="75666"/>
                          <a:pt x="106680" y="91440"/>
                        </a:cubicBezTo>
                        <a:cubicBezTo>
                          <a:pt x="102584" y="93488"/>
                          <a:pt x="99346" y="97012"/>
                          <a:pt x="95250" y="99060"/>
                        </a:cubicBezTo>
                        <a:cubicBezTo>
                          <a:pt x="91658" y="100856"/>
                          <a:pt x="87331" y="100920"/>
                          <a:pt x="83820" y="102870"/>
                        </a:cubicBezTo>
                        <a:lnTo>
                          <a:pt x="49530" y="125730"/>
                        </a:lnTo>
                        <a:cubicBezTo>
                          <a:pt x="45720" y="128270"/>
                          <a:pt x="41338" y="130112"/>
                          <a:pt x="38100" y="133350"/>
                        </a:cubicBezTo>
                        <a:cubicBezTo>
                          <a:pt x="23432" y="148018"/>
                          <a:pt x="31153" y="141791"/>
                          <a:pt x="15240" y="152400"/>
                        </a:cubicBezTo>
                        <a:cubicBezTo>
                          <a:pt x="6172" y="179604"/>
                          <a:pt x="12075" y="168577"/>
                          <a:pt x="0" y="186690"/>
                        </a:cubicBezTo>
                        <a:cubicBezTo>
                          <a:pt x="2540" y="190500"/>
                          <a:pt x="5572" y="194024"/>
                          <a:pt x="7620" y="198120"/>
                        </a:cubicBezTo>
                        <a:cubicBezTo>
                          <a:pt x="13818" y="210515"/>
                          <a:pt x="8131" y="210061"/>
                          <a:pt x="19050" y="220980"/>
                        </a:cubicBezTo>
                        <a:cubicBezTo>
                          <a:pt x="22288" y="224218"/>
                          <a:pt x="26670" y="226060"/>
                          <a:pt x="30480" y="228600"/>
                        </a:cubicBezTo>
                        <a:cubicBezTo>
                          <a:pt x="52318" y="261357"/>
                          <a:pt x="23240" y="222808"/>
                          <a:pt x="49530" y="243840"/>
                        </a:cubicBezTo>
                        <a:cubicBezTo>
                          <a:pt x="53106" y="246701"/>
                          <a:pt x="53267" y="252843"/>
                          <a:pt x="57150" y="255270"/>
                        </a:cubicBezTo>
                        <a:cubicBezTo>
                          <a:pt x="63961" y="259527"/>
                          <a:pt x="72390" y="260350"/>
                          <a:pt x="80010" y="262890"/>
                        </a:cubicBezTo>
                        <a:lnTo>
                          <a:pt x="102870" y="270510"/>
                        </a:lnTo>
                        <a:cubicBezTo>
                          <a:pt x="117592" y="275417"/>
                          <a:pt x="114960" y="275065"/>
                          <a:pt x="133350" y="278130"/>
                        </a:cubicBezTo>
                        <a:cubicBezTo>
                          <a:pt x="134603" y="278339"/>
                          <a:pt x="135890" y="278130"/>
                          <a:pt x="13716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フリーフォーム 160"/>
                  <p:cNvSpPr/>
                  <p:nvPr/>
                </p:nvSpPr>
                <p:spPr>
                  <a:xfrm>
                    <a:off x="1413510" y="2785110"/>
                    <a:ext cx="415290" cy="266700"/>
                  </a:xfrm>
                  <a:custGeom>
                    <a:avLst/>
                    <a:gdLst>
                      <a:gd name="connsiteX0" fmla="*/ 415290 w 415290"/>
                      <a:gd name="connsiteY0" fmla="*/ 0 h 266700"/>
                      <a:gd name="connsiteX1" fmla="*/ 361950 w 415290"/>
                      <a:gd name="connsiteY1" fmla="*/ 3810 h 266700"/>
                      <a:gd name="connsiteX2" fmla="*/ 331470 w 415290"/>
                      <a:gd name="connsiteY2" fmla="*/ 11430 h 266700"/>
                      <a:gd name="connsiteX3" fmla="*/ 316230 w 415290"/>
                      <a:gd name="connsiteY3" fmla="*/ 15240 h 266700"/>
                      <a:gd name="connsiteX4" fmla="*/ 266700 w 415290"/>
                      <a:gd name="connsiteY4" fmla="*/ 22860 h 266700"/>
                      <a:gd name="connsiteX5" fmla="*/ 243840 w 415290"/>
                      <a:gd name="connsiteY5" fmla="*/ 30480 h 266700"/>
                      <a:gd name="connsiteX6" fmla="*/ 205740 w 415290"/>
                      <a:gd name="connsiteY6" fmla="*/ 38100 h 266700"/>
                      <a:gd name="connsiteX7" fmla="*/ 182880 w 415290"/>
                      <a:gd name="connsiteY7" fmla="*/ 45720 h 266700"/>
                      <a:gd name="connsiteX8" fmla="*/ 171450 w 415290"/>
                      <a:gd name="connsiteY8" fmla="*/ 49530 h 266700"/>
                      <a:gd name="connsiteX9" fmla="*/ 160020 w 415290"/>
                      <a:gd name="connsiteY9" fmla="*/ 53340 h 266700"/>
                      <a:gd name="connsiteX10" fmla="*/ 137160 w 415290"/>
                      <a:gd name="connsiteY10" fmla="*/ 64770 h 266700"/>
                      <a:gd name="connsiteX11" fmla="*/ 125730 w 415290"/>
                      <a:gd name="connsiteY11" fmla="*/ 72390 h 266700"/>
                      <a:gd name="connsiteX12" fmla="*/ 102870 w 415290"/>
                      <a:gd name="connsiteY12" fmla="*/ 80010 h 266700"/>
                      <a:gd name="connsiteX13" fmla="*/ 91440 w 415290"/>
                      <a:gd name="connsiteY13" fmla="*/ 83820 h 266700"/>
                      <a:gd name="connsiteX14" fmla="*/ 80010 w 415290"/>
                      <a:gd name="connsiteY14" fmla="*/ 91440 h 266700"/>
                      <a:gd name="connsiteX15" fmla="*/ 68580 w 415290"/>
                      <a:gd name="connsiteY15" fmla="*/ 102870 h 266700"/>
                      <a:gd name="connsiteX16" fmla="*/ 45720 w 415290"/>
                      <a:gd name="connsiteY16" fmla="*/ 110490 h 266700"/>
                      <a:gd name="connsiteX17" fmla="*/ 34290 w 415290"/>
                      <a:gd name="connsiteY17" fmla="*/ 121920 h 266700"/>
                      <a:gd name="connsiteX18" fmla="*/ 26670 w 415290"/>
                      <a:gd name="connsiteY18" fmla="*/ 133350 h 266700"/>
                      <a:gd name="connsiteX19" fmla="*/ 15240 w 415290"/>
                      <a:gd name="connsiteY19" fmla="*/ 140970 h 266700"/>
                      <a:gd name="connsiteX20" fmla="*/ 3810 w 415290"/>
                      <a:gd name="connsiteY20" fmla="*/ 163830 h 266700"/>
                      <a:gd name="connsiteX21" fmla="*/ 0 w 415290"/>
                      <a:gd name="connsiteY21" fmla="*/ 175260 h 266700"/>
                      <a:gd name="connsiteX22" fmla="*/ 3810 w 415290"/>
                      <a:gd name="connsiteY22" fmla="*/ 201930 h 266700"/>
                      <a:gd name="connsiteX23" fmla="*/ 7620 w 415290"/>
                      <a:gd name="connsiteY23" fmla="*/ 213360 h 266700"/>
                      <a:gd name="connsiteX24" fmla="*/ 19050 w 415290"/>
                      <a:gd name="connsiteY24" fmla="*/ 220980 h 266700"/>
                      <a:gd name="connsiteX25" fmla="*/ 22860 w 415290"/>
                      <a:gd name="connsiteY25" fmla="*/ 232410 h 266700"/>
                      <a:gd name="connsiteX26" fmla="*/ 34290 w 415290"/>
                      <a:gd name="connsiteY26" fmla="*/ 236220 h 266700"/>
                      <a:gd name="connsiteX27" fmla="*/ 45720 w 415290"/>
                      <a:gd name="connsiteY27" fmla="*/ 243840 h 266700"/>
                      <a:gd name="connsiteX28" fmla="*/ 68580 w 415290"/>
                      <a:gd name="connsiteY28" fmla="*/ 251460 h 266700"/>
                      <a:gd name="connsiteX29" fmla="*/ 80010 w 415290"/>
                      <a:gd name="connsiteY29" fmla="*/ 259080 h 266700"/>
                      <a:gd name="connsiteX30" fmla="*/ 102870 w 415290"/>
                      <a:gd name="connsiteY30" fmla="*/ 266700 h 266700"/>
                      <a:gd name="connsiteX31" fmla="*/ 129540 w 415290"/>
                      <a:gd name="connsiteY31" fmla="*/ 26289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0" h="266700">
                        <a:moveTo>
                          <a:pt x="415290" y="0"/>
                        </a:moveTo>
                        <a:cubicBezTo>
                          <a:pt x="397510" y="1270"/>
                          <a:pt x="379677" y="1944"/>
                          <a:pt x="361950" y="3810"/>
                        </a:cubicBezTo>
                        <a:cubicBezTo>
                          <a:pt x="343553" y="5747"/>
                          <a:pt x="346196" y="7223"/>
                          <a:pt x="331470" y="11430"/>
                        </a:cubicBezTo>
                        <a:cubicBezTo>
                          <a:pt x="326435" y="12869"/>
                          <a:pt x="321342" y="14104"/>
                          <a:pt x="316230" y="15240"/>
                        </a:cubicBezTo>
                        <a:cubicBezTo>
                          <a:pt x="293789" y="20227"/>
                          <a:pt x="293092" y="19561"/>
                          <a:pt x="266700" y="22860"/>
                        </a:cubicBezTo>
                        <a:cubicBezTo>
                          <a:pt x="259080" y="25400"/>
                          <a:pt x="251763" y="29160"/>
                          <a:pt x="243840" y="30480"/>
                        </a:cubicBezTo>
                        <a:cubicBezTo>
                          <a:pt x="228392" y="33055"/>
                          <a:pt x="219949" y="33837"/>
                          <a:pt x="205740" y="38100"/>
                        </a:cubicBezTo>
                        <a:cubicBezTo>
                          <a:pt x="198047" y="40408"/>
                          <a:pt x="190500" y="43180"/>
                          <a:pt x="182880" y="45720"/>
                        </a:cubicBezTo>
                        <a:lnTo>
                          <a:pt x="171450" y="49530"/>
                        </a:lnTo>
                        <a:cubicBezTo>
                          <a:pt x="167640" y="50800"/>
                          <a:pt x="163362" y="51112"/>
                          <a:pt x="160020" y="53340"/>
                        </a:cubicBezTo>
                        <a:cubicBezTo>
                          <a:pt x="127263" y="75178"/>
                          <a:pt x="168708" y="48996"/>
                          <a:pt x="137160" y="64770"/>
                        </a:cubicBezTo>
                        <a:cubicBezTo>
                          <a:pt x="133064" y="66818"/>
                          <a:pt x="129914" y="70530"/>
                          <a:pt x="125730" y="72390"/>
                        </a:cubicBezTo>
                        <a:cubicBezTo>
                          <a:pt x="118390" y="75652"/>
                          <a:pt x="110490" y="77470"/>
                          <a:pt x="102870" y="80010"/>
                        </a:cubicBezTo>
                        <a:cubicBezTo>
                          <a:pt x="99060" y="81280"/>
                          <a:pt x="94782" y="81592"/>
                          <a:pt x="91440" y="83820"/>
                        </a:cubicBezTo>
                        <a:cubicBezTo>
                          <a:pt x="87630" y="86360"/>
                          <a:pt x="83528" y="88509"/>
                          <a:pt x="80010" y="91440"/>
                        </a:cubicBezTo>
                        <a:cubicBezTo>
                          <a:pt x="75871" y="94889"/>
                          <a:pt x="73290" y="100253"/>
                          <a:pt x="68580" y="102870"/>
                        </a:cubicBezTo>
                        <a:cubicBezTo>
                          <a:pt x="61559" y="106771"/>
                          <a:pt x="45720" y="110490"/>
                          <a:pt x="45720" y="110490"/>
                        </a:cubicBezTo>
                        <a:cubicBezTo>
                          <a:pt x="41910" y="114300"/>
                          <a:pt x="37739" y="117781"/>
                          <a:pt x="34290" y="121920"/>
                        </a:cubicBezTo>
                        <a:cubicBezTo>
                          <a:pt x="31359" y="125438"/>
                          <a:pt x="29908" y="130112"/>
                          <a:pt x="26670" y="133350"/>
                        </a:cubicBezTo>
                        <a:cubicBezTo>
                          <a:pt x="23432" y="136588"/>
                          <a:pt x="19050" y="138430"/>
                          <a:pt x="15240" y="140970"/>
                        </a:cubicBezTo>
                        <a:cubicBezTo>
                          <a:pt x="5663" y="169700"/>
                          <a:pt x="18582" y="134287"/>
                          <a:pt x="3810" y="163830"/>
                        </a:cubicBezTo>
                        <a:cubicBezTo>
                          <a:pt x="2014" y="167422"/>
                          <a:pt x="1270" y="171450"/>
                          <a:pt x="0" y="175260"/>
                        </a:cubicBezTo>
                        <a:cubicBezTo>
                          <a:pt x="1270" y="184150"/>
                          <a:pt x="2049" y="193124"/>
                          <a:pt x="3810" y="201930"/>
                        </a:cubicBezTo>
                        <a:cubicBezTo>
                          <a:pt x="4598" y="205868"/>
                          <a:pt x="5111" y="210224"/>
                          <a:pt x="7620" y="213360"/>
                        </a:cubicBezTo>
                        <a:cubicBezTo>
                          <a:pt x="10481" y="216936"/>
                          <a:pt x="15240" y="218440"/>
                          <a:pt x="19050" y="220980"/>
                        </a:cubicBezTo>
                        <a:cubicBezTo>
                          <a:pt x="20320" y="224790"/>
                          <a:pt x="20020" y="229570"/>
                          <a:pt x="22860" y="232410"/>
                        </a:cubicBezTo>
                        <a:cubicBezTo>
                          <a:pt x="25700" y="235250"/>
                          <a:pt x="30698" y="234424"/>
                          <a:pt x="34290" y="236220"/>
                        </a:cubicBezTo>
                        <a:cubicBezTo>
                          <a:pt x="38386" y="238268"/>
                          <a:pt x="41536" y="241980"/>
                          <a:pt x="45720" y="243840"/>
                        </a:cubicBezTo>
                        <a:cubicBezTo>
                          <a:pt x="53060" y="247102"/>
                          <a:pt x="61897" y="247005"/>
                          <a:pt x="68580" y="251460"/>
                        </a:cubicBezTo>
                        <a:cubicBezTo>
                          <a:pt x="72390" y="254000"/>
                          <a:pt x="75826" y="257220"/>
                          <a:pt x="80010" y="259080"/>
                        </a:cubicBezTo>
                        <a:cubicBezTo>
                          <a:pt x="87350" y="262342"/>
                          <a:pt x="102870" y="266700"/>
                          <a:pt x="102870" y="266700"/>
                        </a:cubicBezTo>
                        <a:lnTo>
                          <a:pt x="129540" y="2628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161"/>
                  <p:cNvSpPr/>
                  <p:nvPr/>
                </p:nvSpPr>
                <p:spPr>
                  <a:xfrm>
                    <a:off x="1417320" y="2876550"/>
                    <a:ext cx="407670" cy="243920"/>
                  </a:xfrm>
                  <a:custGeom>
                    <a:avLst/>
                    <a:gdLst>
                      <a:gd name="connsiteX0" fmla="*/ 407670 w 407670"/>
                      <a:gd name="connsiteY0" fmla="*/ 0 h 243920"/>
                      <a:gd name="connsiteX1" fmla="*/ 354330 w 407670"/>
                      <a:gd name="connsiteY1" fmla="*/ 7620 h 243920"/>
                      <a:gd name="connsiteX2" fmla="*/ 300990 w 407670"/>
                      <a:gd name="connsiteY2" fmla="*/ 15240 h 243920"/>
                      <a:gd name="connsiteX3" fmla="*/ 209550 w 407670"/>
                      <a:gd name="connsiteY3" fmla="*/ 45720 h 243920"/>
                      <a:gd name="connsiteX4" fmla="*/ 186690 w 407670"/>
                      <a:gd name="connsiteY4" fmla="*/ 53340 h 243920"/>
                      <a:gd name="connsiteX5" fmla="*/ 175260 w 407670"/>
                      <a:gd name="connsiteY5" fmla="*/ 57150 h 243920"/>
                      <a:gd name="connsiteX6" fmla="*/ 163830 w 407670"/>
                      <a:gd name="connsiteY6" fmla="*/ 64770 h 243920"/>
                      <a:gd name="connsiteX7" fmla="*/ 129540 w 407670"/>
                      <a:gd name="connsiteY7" fmla="*/ 76200 h 243920"/>
                      <a:gd name="connsiteX8" fmla="*/ 95250 w 407670"/>
                      <a:gd name="connsiteY8" fmla="*/ 87630 h 243920"/>
                      <a:gd name="connsiteX9" fmla="*/ 83820 w 407670"/>
                      <a:gd name="connsiteY9" fmla="*/ 91440 h 243920"/>
                      <a:gd name="connsiteX10" fmla="*/ 72390 w 407670"/>
                      <a:gd name="connsiteY10" fmla="*/ 99060 h 243920"/>
                      <a:gd name="connsiteX11" fmla="*/ 49530 w 407670"/>
                      <a:gd name="connsiteY11" fmla="*/ 106680 h 243920"/>
                      <a:gd name="connsiteX12" fmla="*/ 41910 w 407670"/>
                      <a:gd name="connsiteY12" fmla="*/ 118110 h 243920"/>
                      <a:gd name="connsiteX13" fmla="*/ 30480 w 407670"/>
                      <a:gd name="connsiteY13" fmla="*/ 121920 h 243920"/>
                      <a:gd name="connsiteX14" fmla="*/ 19050 w 407670"/>
                      <a:gd name="connsiteY14" fmla="*/ 129540 h 243920"/>
                      <a:gd name="connsiteX15" fmla="*/ 0 w 407670"/>
                      <a:gd name="connsiteY15" fmla="*/ 163830 h 243920"/>
                      <a:gd name="connsiteX16" fmla="*/ 3810 w 407670"/>
                      <a:gd name="connsiteY16" fmla="*/ 198120 h 243920"/>
                      <a:gd name="connsiteX17" fmla="*/ 26670 w 407670"/>
                      <a:gd name="connsiteY17" fmla="*/ 213360 h 243920"/>
                      <a:gd name="connsiteX18" fmla="*/ 38100 w 407670"/>
                      <a:gd name="connsiteY18" fmla="*/ 220980 h 243920"/>
                      <a:gd name="connsiteX19" fmla="*/ 49530 w 407670"/>
                      <a:gd name="connsiteY19" fmla="*/ 224790 h 243920"/>
                      <a:gd name="connsiteX20" fmla="*/ 60960 w 407670"/>
                      <a:gd name="connsiteY20" fmla="*/ 232410 h 243920"/>
                      <a:gd name="connsiteX21" fmla="*/ 106680 w 407670"/>
                      <a:gd name="connsiteY21" fmla="*/ 243840 h 243920"/>
                      <a:gd name="connsiteX22" fmla="*/ 110490 w 407670"/>
                      <a:gd name="connsiteY22" fmla="*/ 243840 h 2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670" h="243920">
                        <a:moveTo>
                          <a:pt x="407670" y="0"/>
                        </a:moveTo>
                        <a:cubicBezTo>
                          <a:pt x="340401" y="8409"/>
                          <a:pt x="409263" y="-620"/>
                          <a:pt x="354330" y="7620"/>
                        </a:cubicBezTo>
                        <a:lnTo>
                          <a:pt x="300990" y="15240"/>
                        </a:lnTo>
                        <a:lnTo>
                          <a:pt x="209550" y="45720"/>
                        </a:lnTo>
                        <a:lnTo>
                          <a:pt x="186690" y="53340"/>
                        </a:lnTo>
                        <a:cubicBezTo>
                          <a:pt x="182880" y="54610"/>
                          <a:pt x="178602" y="54922"/>
                          <a:pt x="175260" y="57150"/>
                        </a:cubicBezTo>
                        <a:cubicBezTo>
                          <a:pt x="171450" y="59690"/>
                          <a:pt x="168014" y="62910"/>
                          <a:pt x="163830" y="64770"/>
                        </a:cubicBezTo>
                        <a:lnTo>
                          <a:pt x="129540" y="76200"/>
                        </a:lnTo>
                        <a:lnTo>
                          <a:pt x="95250" y="87630"/>
                        </a:lnTo>
                        <a:cubicBezTo>
                          <a:pt x="91440" y="88900"/>
                          <a:pt x="87162" y="89212"/>
                          <a:pt x="83820" y="91440"/>
                        </a:cubicBezTo>
                        <a:cubicBezTo>
                          <a:pt x="80010" y="93980"/>
                          <a:pt x="76574" y="97200"/>
                          <a:pt x="72390" y="99060"/>
                        </a:cubicBezTo>
                        <a:cubicBezTo>
                          <a:pt x="65050" y="102322"/>
                          <a:pt x="49530" y="106680"/>
                          <a:pt x="49530" y="106680"/>
                        </a:cubicBezTo>
                        <a:cubicBezTo>
                          <a:pt x="46990" y="110490"/>
                          <a:pt x="45486" y="115249"/>
                          <a:pt x="41910" y="118110"/>
                        </a:cubicBezTo>
                        <a:cubicBezTo>
                          <a:pt x="38774" y="120619"/>
                          <a:pt x="34072" y="120124"/>
                          <a:pt x="30480" y="121920"/>
                        </a:cubicBezTo>
                        <a:cubicBezTo>
                          <a:pt x="26384" y="123968"/>
                          <a:pt x="22860" y="127000"/>
                          <a:pt x="19050" y="129540"/>
                        </a:cubicBezTo>
                        <a:cubicBezTo>
                          <a:pt x="1582" y="155742"/>
                          <a:pt x="6706" y="143712"/>
                          <a:pt x="0" y="163830"/>
                        </a:cubicBezTo>
                        <a:cubicBezTo>
                          <a:pt x="1270" y="175260"/>
                          <a:pt x="173" y="187210"/>
                          <a:pt x="3810" y="198120"/>
                        </a:cubicBezTo>
                        <a:cubicBezTo>
                          <a:pt x="8143" y="211120"/>
                          <a:pt x="17534" y="208792"/>
                          <a:pt x="26670" y="213360"/>
                        </a:cubicBezTo>
                        <a:cubicBezTo>
                          <a:pt x="30766" y="215408"/>
                          <a:pt x="34004" y="218932"/>
                          <a:pt x="38100" y="220980"/>
                        </a:cubicBezTo>
                        <a:cubicBezTo>
                          <a:pt x="41692" y="222776"/>
                          <a:pt x="45938" y="222994"/>
                          <a:pt x="49530" y="224790"/>
                        </a:cubicBezTo>
                        <a:cubicBezTo>
                          <a:pt x="53626" y="226838"/>
                          <a:pt x="56776" y="230550"/>
                          <a:pt x="60960" y="232410"/>
                        </a:cubicBezTo>
                        <a:cubicBezTo>
                          <a:pt x="77500" y="239761"/>
                          <a:pt x="89024" y="241318"/>
                          <a:pt x="106680" y="243840"/>
                        </a:cubicBezTo>
                        <a:cubicBezTo>
                          <a:pt x="107937" y="244020"/>
                          <a:pt x="109220" y="243840"/>
                          <a:pt x="11049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162"/>
                  <p:cNvSpPr/>
                  <p:nvPr/>
                </p:nvSpPr>
                <p:spPr>
                  <a:xfrm>
                    <a:off x="1443990" y="2964180"/>
                    <a:ext cx="381000" cy="232410"/>
                  </a:xfrm>
                  <a:custGeom>
                    <a:avLst/>
                    <a:gdLst>
                      <a:gd name="connsiteX0" fmla="*/ 381000 w 381000"/>
                      <a:gd name="connsiteY0" fmla="*/ 0 h 232410"/>
                      <a:gd name="connsiteX1" fmla="*/ 323850 w 381000"/>
                      <a:gd name="connsiteY1" fmla="*/ 3810 h 232410"/>
                      <a:gd name="connsiteX2" fmla="*/ 308610 w 381000"/>
                      <a:gd name="connsiteY2" fmla="*/ 7620 h 232410"/>
                      <a:gd name="connsiteX3" fmla="*/ 285750 w 381000"/>
                      <a:gd name="connsiteY3" fmla="*/ 15240 h 232410"/>
                      <a:gd name="connsiteX4" fmla="*/ 262890 w 381000"/>
                      <a:gd name="connsiteY4" fmla="*/ 22860 h 232410"/>
                      <a:gd name="connsiteX5" fmla="*/ 228600 w 381000"/>
                      <a:gd name="connsiteY5" fmla="*/ 34290 h 232410"/>
                      <a:gd name="connsiteX6" fmla="*/ 217170 w 381000"/>
                      <a:gd name="connsiteY6" fmla="*/ 38100 h 232410"/>
                      <a:gd name="connsiteX7" fmla="*/ 205740 w 381000"/>
                      <a:gd name="connsiteY7" fmla="*/ 41910 h 232410"/>
                      <a:gd name="connsiteX8" fmla="*/ 182880 w 381000"/>
                      <a:gd name="connsiteY8" fmla="*/ 53340 h 232410"/>
                      <a:gd name="connsiteX9" fmla="*/ 171450 w 381000"/>
                      <a:gd name="connsiteY9" fmla="*/ 60960 h 232410"/>
                      <a:gd name="connsiteX10" fmla="*/ 148590 w 381000"/>
                      <a:gd name="connsiteY10" fmla="*/ 68580 h 232410"/>
                      <a:gd name="connsiteX11" fmla="*/ 125730 w 381000"/>
                      <a:gd name="connsiteY11" fmla="*/ 80010 h 232410"/>
                      <a:gd name="connsiteX12" fmla="*/ 91440 w 381000"/>
                      <a:gd name="connsiteY12" fmla="*/ 95250 h 232410"/>
                      <a:gd name="connsiteX13" fmla="*/ 80010 w 381000"/>
                      <a:gd name="connsiteY13" fmla="*/ 99060 h 232410"/>
                      <a:gd name="connsiteX14" fmla="*/ 68580 w 381000"/>
                      <a:gd name="connsiteY14" fmla="*/ 102870 h 232410"/>
                      <a:gd name="connsiteX15" fmla="*/ 45720 w 381000"/>
                      <a:gd name="connsiteY15" fmla="*/ 118110 h 232410"/>
                      <a:gd name="connsiteX16" fmla="*/ 22860 w 381000"/>
                      <a:gd name="connsiteY16" fmla="*/ 133350 h 232410"/>
                      <a:gd name="connsiteX17" fmla="*/ 11430 w 381000"/>
                      <a:gd name="connsiteY17" fmla="*/ 140970 h 232410"/>
                      <a:gd name="connsiteX18" fmla="*/ 0 w 381000"/>
                      <a:gd name="connsiteY18" fmla="*/ 163830 h 232410"/>
                      <a:gd name="connsiteX19" fmla="*/ 26670 w 381000"/>
                      <a:gd name="connsiteY19" fmla="*/ 198120 h 232410"/>
                      <a:gd name="connsiteX20" fmla="*/ 38100 w 381000"/>
                      <a:gd name="connsiteY20" fmla="*/ 205740 h 232410"/>
                      <a:gd name="connsiteX21" fmla="*/ 49530 w 381000"/>
                      <a:gd name="connsiteY21" fmla="*/ 213360 h 232410"/>
                      <a:gd name="connsiteX22" fmla="*/ 60960 w 381000"/>
                      <a:gd name="connsiteY22" fmla="*/ 217170 h 232410"/>
                      <a:gd name="connsiteX23" fmla="*/ 80010 w 38100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000" h="232410">
                        <a:moveTo>
                          <a:pt x="381000" y="0"/>
                        </a:moveTo>
                        <a:cubicBezTo>
                          <a:pt x="361950" y="1270"/>
                          <a:pt x="342837" y="1811"/>
                          <a:pt x="323850" y="3810"/>
                        </a:cubicBezTo>
                        <a:cubicBezTo>
                          <a:pt x="318642" y="4358"/>
                          <a:pt x="313626" y="6115"/>
                          <a:pt x="308610" y="7620"/>
                        </a:cubicBezTo>
                        <a:cubicBezTo>
                          <a:pt x="300917" y="9928"/>
                          <a:pt x="293370" y="12700"/>
                          <a:pt x="285750" y="15240"/>
                        </a:cubicBezTo>
                        <a:lnTo>
                          <a:pt x="262890" y="22860"/>
                        </a:lnTo>
                        <a:lnTo>
                          <a:pt x="228600" y="34290"/>
                        </a:lnTo>
                        <a:lnTo>
                          <a:pt x="217170" y="38100"/>
                        </a:lnTo>
                        <a:cubicBezTo>
                          <a:pt x="213360" y="39370"/>
                          <a:pt x="209082" y="39682"/>
                          <a:pt x="205740" y="41910"/>
                        </a:cubicBezTo>
                        <a:cubicBezTo>
                          <a:pt x="172983" y="63748"/>
                          <a:pt x="214428" y="37566"/>
                          <a:pt x="182880" y="53340"/>
                        </a:cubicBezTo>
                        <a:cubicBezTo>
                          <a:pt x="178784" y="55388"/>
                          <a:pt x="175634" y="59100"/>
                          <a:pt x="171450" y="60960"/>
                        </a:cubicBezTo>
                        <a:cubicBezTo>
                          <a:pt x="164110" y="64222"/>
                          <a:pt x="155273" y="64125"/>
                          <a:pt x="148590" y="68580"/>
                        </a:cubicBezTo>
                        <a:cubicBezTo>
                          <a:pt x="115833" y="90418"/>
                          <a:pt x="157278" y="64236"/>
                          <a:pt x="125730" y="80010"/>
                        </a:cubicBezTo>
                        <a:cubicBezTo>
                          <a:pt x="89504" y="98123"/>
                          <a:pt x="150417" y="75591"/>
                          <a:pt x="91440" y="95250"/>
                        </a:cubicBezTo>
                        <a:lnTo>
                          <a:pt x="80010" y="99060"/>
                        </a:lnTo>
                        <a:cubicBezTo>
                          <a:pt x="76200" y="100330"/>
                          <a:pt x="71922" y="100642"/>
                          <a:pt x="68580" y="102870"/>
                        </a:cubicBezTo>
                        <a:lnTo>
                          <a:pt x="45720" y="118110"/>
                        </a:lnTo>
                        <a:lnTo>
                          <a:pt x="22860" y="133350"/>
                        </a:lnTo>
                        <a:lnTo>
                          <a:pt x="11430" y="140970"/>
                        </a:lnTo>
                        <a:cubicBezTo>
                          <a:pt x="7577" y="146749"/>
                          <a:pt x="0" y="155943"/>
                          <a:pt x="0" y="163830"/>
                        </a:cubicBezTo>
                        <a:cubicBezTo>
                          <a:pt x="0" y="188123"/>
                          <a:pt x="6350" y="184573"/>
                          <a:pt x="26670" y="198120"/>
                        </a:cubicBezTo>
                        <a:lnTo>
                          <a:pt x="38100" y="205740"/>
                        </a:lnTo>
                        <a:cubicBezTo>
                          <a:pt x="41910" y="208280"/>
                          <a:pt x="45186" y="211912"/>
                          <a:pt x="49530" y="213360"/>
                        </a:cubicBezTo>
                        <a:cubicBezTo>
                          <a:pt x="53340" y="214630"/>
                          <a:pt x="57368" y="215374"/>
                          <a:pt x="60960" y="217170"/>
                        </a:cubicBezTo>
                        <a:cubicBezTo>
                          <a:pt x="70573" y="221976"/>
                          <a:pt x="72922" y="225322"/>
                          <a:pt x="8001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163"/>
                  <p:cNvSpPr/>
                  <p:nvPr/>
                </p:nvSpPr>
                <p:spPr>
                  <a:xfrm>
                    <a:off x="1497330" y="3036570"/>
                    <a:ext cx="323850" cy="243840"/>
                  </a:xfrm>
                  <a:custGeom>
                    <a:avLst/>
                    <a:gdLst>
                      <a:gd name="connsiteX0" fmla="*/ 323850 w 323850"/>
                      <a:gd name="connsiteY0" fmla="*/ 0 h 243840"/>
                      <a:gd name="connsiteX1" fmla="*/ 285750 w 323850"/>
                      <a:gd name="connsiteY1" fmla="*/ 7620 h 243840"/>
                      <a:gd name="connsiteX2" fmla="*/ 266700 w 323850"/>
                      <a:gd name="connsiteY2" fmla="*/ 11430 h 243840"/>
                      <a:gd name="connsiteX3" fmla="*/ 243840 w 323850"/>
                      <a:gd name="connsiteY3" fmla="*/ 19050 h 243840"/>
                      <a:gd name="connsiteX4" fmla="*/ 232410 w 323850"/>
                      <a:gd name="connsiteY4" fmla="*/ 22860 h 243840"/>
                      <a:gd name="connsiteX5" fmla="*/ 220980 w 323850"/>
                      <a:gd name="connsiteY5" fmla="*/ 26670 h 243840"/>
                      <a:gd name="connsiteX6" fmla="*/ 205740 w 323850"/>
                      <a:gd name="connsiteY6" fmla="*/ 30480 h 243840"/>
                      <a:gd name="connsiteX7" fmla="*/ 182880 w 323850"/>
                      <a:gd name="connsiteY7" fmla="*/ 38100 h 243840"/>
                      <a:gd name="connsiteX8" fmla="*/ 171450 w 323850"/>
                      <a:gd name="connsiteY8" fmla="*/ 41910 h 243840"/>
                      <a:gd name="connsiteX9" fmla="*/ 156210 w 323850"/>
                      <a:gd name="connsiteY9" fmla="*/ 45720 h 243840"/>
                      <a:gd name="connsiteX10" fmla="*/ 133350 w 323850"/>
                      <a:gd name="connsiteY10" fmla="*/ 53340 h 243840"/>
                      <a:gd name="connsiteX11" fmla="*/ 121920 w 323850"/>
                      <a:gd name="connsiteY11" fmla="*/ 57150 h 243840"/>
                      <a:gd name="connsiteX12" fmla="*/ 110490 w 323850"/>
                      <a:gd name="connsiteY12" fmla="*/ 64770 h 243840"/>
                      <a:gd name="connsiteX13" fmla="*/ 87630 w 323850"/>
                      <a:gd name="connsiteY13" fmla="*/ 72390 h 243840"/>
                      <a:gd name="connsiteX14" fmla="*/ 64770 w 323850"/>
                      <a:gd name="connsiteY14" fmla="*/ 87630 h 243840"/>
                      <a:gd name="connsiteX15" fmla="*/ 45720 w 323850"/>
                      <a:gd name="connsiteY15" fmla="*/ 102870 h 243840"/>
                      <a:gd name="connsiteX16" fmla="*/ 38100 w 323850"/>
                      <a:gd name="connsiteY16" fmla="*/ 114300 h 243840"/>
                      <a:gd name="connsiteX17" fmla="*/ 26670 w 323850"/>
                      <a:gd name="connsiteY17" fmla="*/ 121920 h 243840"/>
                      <a:gd name="connsiteX18" fmla="*/ 11430 w 323850"/>
                      <a:gd name="connsiteY18" fmla="*/ 144780 h 243840"/>
                      <a:gd name="connsiteX19" fmla="*/ 3810 w 323850"/>
                      <a:gd name="connsiteY19" fmla="*/ 156210 h 243840"/>
                      <a:gd name="connsiteX20" fmla="*/ 0 w 323850"/>
                      <a:gd name="connsiteY20" fmla="*/ 167640 h 243840"/>
                      <a:gd name="connsiteX21" fmla="*/ 3810 w 323850"/>
                      <a:gd name="connsiteY21" fmla="*/ 186690 h 243840"/>
                      <a:gd name="connsiteX22" fmla="*/ 11430 w 323850"/>
                      <a:gd name="connsiteY22" fmla="*/ 198120 h 243840"/>
                      <a:gd name="connsiteX23" fmla="*/ 15240 w 323850"/>
                      <a:gd name="connsiteY23" fmla="*/ 209550 h 243840"/>
                      <a:gd name="connsiteX24" fmla="*/ 22860 w 323850"/>
                      <a:gd name="connsiteY24"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3850" h="243840">
                        <a:moveTo>
                          <a:pt x="323850" y="0"/>
                        </a:moveTo>
                        <a:cubicBezTo>
                          <a:pt x="279055" y="7466"/>
                          <a:pt x="319852" y="42"/>
                          <a:pt x="285750" y="7620"/>
                        </a:cubicBezTo>
                        <a:cubicBezTo>
                          <a:pt x="279428" y="9025"/>
                          <a:pt x="272948" y="9726"/>
                          <a:pt x="266700" y="11430"/>
                        </a:cubicBezTo>
                        <a:cubicBezTo>
                          <a:pt x="258951" y="13543"/>
                          <a:pt x="251460" y="16510"/>
                          <a:pt x="243840" y="19050"/>
                        </a:cubicBezTo>
                        <a:lnTo>
                          <a:pt x="232410" y="22860"/>
                        </a:lnTo>
                        <a:cubicBezTo>
                          <a:pt x="228600" y="24130"/>
                          <a:pt x="224876" y="25696"/>
                          <a:pt x="220980" y="26670"/>
                        </a:cubicBezTo>
                        <a:cubicBezTo>
                          <a:pt x="215900" y="27940"/>
                          <a:pt x="210756" y="28975"/>
                          <a:pt x="205740" y="30480"/>
                        </a:cubicBezTo>
                        <a:cubicBezTo>
                          <a:pt x="198047" y="32788"/>
                          <a:pt x="190500" y="35560"/>
                          <a:pt x="182880" y="38100"/>
                        </a:cubicBezTo>
                        <a:cubicBezTo>
                          <a:pt x="179070" y="39370"/>
                          <a:pt x="175346" y="40936"/>
                          <a:pt x="171450" y="41910"/>
                        </a:cubicBezTo>
                        <a:cubicBezTo>
                          <a:pt x="166370" y="43180"/>
                          <a:pt x="161226" y="44215"/>
                          <a:pt x="156210" y="45720"/>
                        </a:cubicBezTo>
                        <a:cubicBezTo>
                          <a:pt x="148517" y="48028"/>
                          <a:pt x="140970" y="50800"/>
                          <a:pt x="133350" y="53340"/>
                        </a:cubicBezTo>
                        <a:cubicBezTo>
                          <a:pt x="129540" y="54610"/>
                          <a:pt x="125262" y="54922"/>
                          <a:pt x="121920" y="57150"/>
                        </a:cubicBezTo>
                        <a:cubicBezTo>
                          <a:pt x="118110" y="59690"/>
                          <a:pt x="114674" y="62910"/>
                          <a:pt x="110490" y="64770"/>
                        </a:cubicBezTo>
                        <a:cubicBezTo>
                          <a:pt x="103150" y="68032"/>
                          <a:pt x="94313" y="67935"/>
                          <a:pt x="87630" y="72390"/>
                        </a:cubicBezTo>
                        <a:lnTo>
                          <a:pt x="64770" y="87630"/>
                        </a:lnTo>
                        <a:cubicBezTo>
                          <a:pt x="42932" y="120387"/>
                          <a:pt x="72010" y="81838"/>
                          <a:pt x="45720" y="102870"/>
                        </a:cubicBezTo>
                        <a:cubicBezTo>
                          <a:pt x="42144" y="105731"/>
                          <a:pt x="41338" y="111062"/>
                          <a:pt x="38100" y="114300"/>
                        </a:cubicBezTo>
                        <a:cubicBezTo>
                          <a:pt x="34862" y="117538"/>
                          <a:pt x="30480" y="119380"/>
                          <a:pt x="26670" y="121920"/>
                        </a:cubicBezTo>
                        <a:lnTo>
                          <a:pt x="11430" y="144780"/>
                        </a:lnTo>
                        <a:cubicBezTo>
                          <a:pt x="8890" y="148590"/>
                          <a:pt x="5258" y="151866"/>
                          <a:pt x="3810" y="156210"/>
                        </a:cubicBezTo>
                        <a:lnTo>
                          <a:pt x="0" y="167640"/>
                        </a:lnTo>
                        <a:cubicBezTo>
                          <a:pt x="1270" y="173990"/>
                          <a:pt x="1536" y="180627"/>
                          <a:pt x="3810" y="186690"/>
                        </a:cubicBezTo>
                        <a:cubicBezTo>
                          <a:pt x="5418" y="190977"/>
                          <a:pt x="9382" y="194024"/>
                          <a:pt x="11430" y="198120"/>
                        </a:cubicBezTo>
                        <a:cubicBezTo>
                          <a:pt x="13226" y="201712"/>
                          <a:pt x="13970" y="205740"/>
                          <a:pt x="15240" y="209550"/>
                        </a:cubicBezTo>
                        <a:cubicBezTo>
                          <a:pt x="19452" y="239031"/>
                          <a:pt x="15034" y="228188"/>
                          <a:pt x="2286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164"/>
                  <p:cNvSpPr/>
                  <p:nvPr/>
                </p:nvSpPr>
                <p:spPr>
                  <a:xfrm>
                    <a:off x="1565910" y="3108960"/>
                    <a:ext cx="251460" cy="171450"/>
                  </a:xfrm>
                  <a:custGeom>
                    <a:avLst/>
                    <a:gdLst>
                      <a:gd name="connsiteX0" fmla="*/ 251460 w 251460"/>
                      <a:gd name="connsiteY0" fmla="*/ 0 h 171450"/>
                      <a:gd name="connsiteX1" fmla="*/ 228600 w 251460"/>
                      <a:gd name="connsiteY1" fmla="*/ 3810 h 171450"/>
                      <a:gd name="connsiteX2" fmla="*/ 205740 w 251460"/>
                      <a:gd name="connsiteY2" fmla="*/ 11430 h 171450"/>
                      <a:gd name="connsiteX3" fmla="*/ 171450 w 251460"/>
                      <a:gd name="connsiteY3" fmla="*/ 22860 h 171450"/>
                      <a:gd name="connsiteX4" fmla="*/ 148590 w 251460"/>
                      <a:gd name="connsiteY4" fmla="*/ 30480 h 171450"/>
                      <a:gd name="connsiteX5" fmla="*/ 137160 w 251460"/>
                      <a:gd name="connsiteY5" fmla="*/ 34290 h 171450"/>
                      <a:gd name="connsiteX6" fmla="*/ 125730 w 251460"/>
                      <a:gd name="connsiteY6" fmla="*/ 41910 h 171450"/>
                      <a:gd name="connsiteX7" fmla="*/ 102870 w 251460"/>
                      <a:gd name="connsiteY7" fmla="*/ 49530 h 171450"/>
                      <a:gd name="connsiteX8" fmla="*/ 91440 w 251460"/>
                      <a:gd name="connsiteY8" fmla="*/ 53340 h 171450"/>
                      <a:gd name="connsiteX9" fmla="*/ 68580 w 251460"/>
                      <a:gd name="connsiteY9" fmla="*/ 68580 h 171450"/>
                      <a:gd name="connsiteX10" fmla="*/ 57150 w 251460"/>
                      <a:gd name="connsiteY10" fmla="*/ 72390 h 171450"/>
                      <a:gd name="connsiteX11" fmla="*/ 22860 w 251460"/>
                      <a:gd name="connsiteY11" fmla="*/ 91440 h 171450"/>
                      <a:gd name="connsiteX12" fmla="*/ 7620 w 251460"/>
                      <a:gd name="connsiteY12" fmla="*/ 114300 h 171450"/>
                      <a:gd name="connsiteX13" fmla="*/ 0 w 251460"/>
                      <a:gd name="connsiteY13" fmla="*/ 125730 h 171450"/>
                      <a:gd name="connsiteX14" fmla="*/ 7620 w 251460"/>
                      <a:gd name="connsiteY14" fmla="*/ 137160 h 171450"/>
                      <a:gd name="connsiteX15" fmla="*/ 19050 w 251460"/>
                      <a:gd name="connsiteY15" fmla="*/ 160020 h 171450"/>
                      <a:gd name="connsiteX16" fmla="*/ 30480 w 251460"/>
                      <a:gd name="connsiteY16" fmla="*/ 167640 h 171450"/>
                      <a:gd name="connsiteX17" fmla="*/ 34290 w 251460"/>
                      <a:gd name="connsiteY17"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460" h="171450">
                        <a:moveTo>
                          <a:pt x="251460" y="0"/>
                        </a:moveTo>
                        <a:cubicBezTo>
                          <a:pt x="243840" y="1270"/>
                          <a:pt x="236094" y="1936"/>
                          <a:pt x="228600" y="3810"/>
                        </a:cubicBezTo>
                        <a:cubicBezTo>
                          <a:pt x="220808" y="5758"/>
                          <a:pt x="213360" y="8890"/>
                          <a:pt x="205740" y="11430"/>
                        </a:cubicBezTo>
                        <a:lnTo>
                          <a:pt x="171450" y="22860"/>
                        </a:lnTo>
                        <a:lnTo>
                          <a:pt x="148590" y="30480"/>
                        </a:lnTo>
                        <a:cubicBezTo>
                          <a:pt x="144780" y="31750"/>
                          <a:pt x="140502" y="32062"/>
                          <a:pt x="137160" y="34290"/>
                        </a:cubicBezTo>
                        <a:cubicBezTo>
                          <a:pt x="133350" y="36830"/>
                          <a:pt x="129914" y="40050"/>
                          <a:pt x="125730" y="41910"/>
                        </a:cubicBezTo>
                        <a:cubicBezTo>
                          <a:pt x="118390" y="45172"/>
                          <a:pt x="110490" y="46990"/>
                          <a:pt x="102870" y="49530"/>
                        </a:cubicBezTo>
                        <a:cubicBezTo>
                          <a:pt x="99060" y="50800"/>
                          <a:pt x="94782" y="51112"/>
                          <a:pt x="91440" y="53340"/>
                        </a:cubicBezTo>
                        <a:cubicBezTo>
                          <a:pt x="83820" y="58420"/>
                          <a:pt x="77268" y="65684"/>
                          <a:pt x="68580" y="68580"/>
                        </a:cubicBezTo>
                        <a:cubicBezTo>
                          <a:pt x="64770" y="69850"/>
                          <a:pt x="60661" y="70440"/>
                          <a:pt x="57150" y="72390"/>
                        </a:cubicBezTo>
                        <a:cubicBezTo>
                          <a:pt x="17848" y="94225"/>
                          <a:pt x="48723" y="82819"/>
                          <a:pt x="22860" y="91440"/>
                        </a:cubicBezTo>
                        <a:lnTo>
                          <a:pt x="7620" y="114300"/>
                        </a:lnTo>
                        <a:lnTo>
                          <a:pt x="0" y="125730"/>
                        </a:lnTo>
                        <a:cubicBezTo>
                          <a:pt x="2540" y="129540"/>
                          <a:pt x="5572" y="133064"/>
                          <a:pt x="7620" y="137160"/>
                        </a:cubicBezTo>
                        <a:cubicBezTo>
                          <a:pt x="13818" y="149555"/>
                          <a:pt x="8131" y="149101"/>
                          <a:pt x="19050" y="160020"/>
                        </a:cubicBezTo>
                        <a:cubicBezTo>
                          <a:pt x="22288" y="163258"/>
                          <a:pt x="26817" y="164893"/>
                          <a:pt x="30480" y="167640"/>
                        </a:cubicBezTo>
                        <a:cubicBezTo>
                          <a:pt x="31917" y="168718"/>
                          <a:pt x="33020" y="170180"/>
                          <a:pt x="3429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165"/>
                  <p:cNvSpPr/>
                  <p:nvPr/>
                </p:nvSpPr>
                <p:spPr>
                  <a:xfrm>
                    <a:off x="1752600" y="2506956"/>
                    <a:ext cx="64770" cy="34314"/>
                  </a:xfrm>
                  <a:custGeom>
                    <a:avLst/>
                    <a:gdLst>
                      <a:gd name="connsiteX0" fmla="*/ 64770 w 64770"/>
                      <a:gd name="connsiteY0" fmla="*/ 11454 h 34314"/>
                      <a:gd name="connsiteX1" fmla="*/ 34290 w 64770"/>
                      <a:gd name="connsiteY1" fmla="*/ 3834 h 34314"/>
                      <a:gd name="connsiteX2" fmla="*/ 11430 w 64770"/>
                      <a:gd name="connsiteY2" fmla="*/ 19074 h 34314"/>
                      <a:gd name="connsiteX3" fmla="*/ 0 w 64770"/>
                      <a:gd name="connsiteY3" fmla="*/ 34314 h 34314"/>
                    </a:gdLst>
                    <a:ahLst/>
                    <a:cxnLst>
                      <a:cxn ang="0">
                        <a:pos x="connsiteX0" y="connsiteY0"/>
                      </a:cxn>
                      <a:cxn ang="0">
                        <a:pos x="connsiteX1" y="connsiteY1"/>
                      </a:cxn>
                      <a:cxn ang="0">
                        <a:pos x="connsiteX2" y="connsiteY2"/>
                      </a:cxn>
                      <a:cxn ang="0">
                        <a:pos x="connsiteX3" y="connsiteY3"/>
                      </a:cxn>
                    </a:cxnLst>
                    <a:rect l="l" t="t" r="r" b="b"/>
                    <a:pathLst>
                      <a:path w="64770" h="34314">
                        <a:moveTo>
                          <a:pt x="64770" y="11454"/>
                        </a:moveTo>
                        <a:cubicBezTo>
                          <a:pt x="48820" y="1884"/>
                          <a:pt x="49196" y="-4447"/>
                          <a:pt x="34290" y="3834"/>
                        </a:cubicBezTo>
                        <a:cubicBezTo>
                          <a:pt x="26284" y="8282"/>
                          <a:pt x="11430" y="19074"/>
                          <a:pt x="11430" y="19074"/>
                        </a:cubicBezTo>
                        <a:cubicBezTo>
                          <a:pt x="2814" y="31998"/>
                          <a:pt x="7048" y="27266"/>
                          <a:pt x="0" y="3431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166"/>
                  <p:cNvSpPr/>
                  <p:nvPr/>
                </p:nvSpPr>
                <p:spPr>
                  <a:xfrm>
                    <a:off x="1748790" y="2556510"/>
                    <a:ext cx="80010" cy="45742"/>
                  </a:xfrm>
                  <a:custGeom>
                    <a:avLst/>
                    <a:gdLst>
                      <a:gd name="connsiteX0" fmla="*/ 80010 w 80010"/>
                      <a:gd name="connsiteY0" fmla="*/ 0 h 45742"/>
                      <a:gd name="connsiteX1" fmla="*/ 45720 w 80010"/>
                      <a:gd name="connsiteY1" fmla="*/ 7620 h 45742"/>
                      <a:gd name="connsiteX2" fmla="*/ 22860 w 80010"/>
                      <a:gd name="connsiteY2" fmla="*/ 26670 h 45742"/>
                      <a:gd name="connsiteX3" fmla="*/ 11430 w 80010"/>
                      <a:gd name="connsiteY3" fmla="*/ 34290 h 45742"/>
                      <a:gd name="connsiteX4" fmla="*/ 0 w 80010"/>
                      <a:gd name="connsiteY4" fmla="*/ 45720 h 4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45742">
                        <a:moveTo>
                          <a:pt x="80010" y="0"/>
                        </a:moveTo>
                        <a:cubicBezTo>
                          <a:pt x="71230" y="1463"/>
                          <a:pt x="55099" y="2930"/>
                          <a:pt x="45720" y="7620"/>
                        </a:cubicBezTo>
                        <a:cubicBezTo>
                          <a:pt x="31531" y="14715"/>
                          <a:pt x="35499" y="16137"/>
                          <a:pt x="22860" y="26670"/>
                        </a:cubicBezTo>
                        <a:cubicBezTo>
                          <a:pt x="19342" y="29601"/>
                          <a:pt x="15240" y="31750"/>
                          <a:pt x="11430" y="34290"/>
                        </a:cubicBezTo>
                        <a:cubicBezTo>
                          <a:pt x="3106" y="46777"/>
                          <a:pt x="8389" y="45720"/>
                          <a:pt x="0"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167"/>
                  <p:cNvSpPr/>
                  <p:nvPr/>
                </p:nvSpPr>
                <p:spPr>
                  <a:xfrm>
                    <a:off x="1752600" y="2617470"/>
                    <a:ext cx="68580" cy="41910"/>
                  </a:xfrm>
                  <a:custGeom>
                    <a:avLst/>
                    <a:gdLst>
                      <a:gd name="connsiteX0" fmla="*/ 68580 w 68580"/>
                      <a:gd name="connsiteY0" fmla="*/ 0 h 41910"/>
                      <a:gd name="connsiteX1" fmla="*/ 38100 w 68580"/>
                      <a:gd name="connsiteY1" fmla="*/ 7620 h 41910"/>
                      <a:gd name="connsiteX2" fmla="*/ 15240 w 68580"/>
                      <a:gd name="connsiteY2" fmla="*/ 22860 h 41910"/>
                      <a:gd name="connsiteX3" fmla="*/ 0 w 68580"/>
                      <a:gd name="connsiteY3" fmla="*/ 41910 h 41910"/>
                    </a:gdLst>
                    <a:ahLst/>
                    <a:cxnLst>
                      <a:cxn ang="0">
                        <a:pos x="connsiteX0" y="connsiteY0"/>
                      </a:cxn>
                      <a:cxn ang="0">
                        <a:pos x="connsiteX1" y="connsiteY1"/>
                      </a:cxn>
                      <a:cxn ang="0">
                        <a:pos x="connsiteX2" y="connsiteY2"/>
                      </a:cxn>
                      <a:cxn ang="0">
                        <a:pos x="connsiteX3" y="connsiteY3"/>
                      </a:cxn>
                    </a:cxnLst>
                    <a:rect l="l" t="t" r="r" b="b"/>
                    <a:pathLst>
                      <a:path w="68580" h="41910">
                        <a:moveTo>
                          <a:pt x="68580" y="0"/>
                        </a:moveTo>
                        <a:cubicBezTo>
                          <a:pt x="63302" y="1056"/>
                          <a:pt x="44690" y="3959"/>
                          <a:pt x="38100" y="7620"/>
                        </a:cubicBezTo>
                        <a:cubicBezTo>
                          <a:pt x="30094" y="12068"/>
                          <a:pt x="15240" y="22860"/>
                          <a:pt x="15240" y="22860"/>
                        </a:cubicBezTo>
                        <a:cubicBezTo>
                          <a:pt x="5627" y="37279"/>
                          <a:pt x="10858" y="31052"/>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168"/>
                  <p:cNvSpPr/>
                  <p:nvPr/>
                </p:nvSpPr>
                <p:spPr>
                  <a:xfrm>
                    <a:off x="1760060" y="2663190"/>
                    <a:ext cx="57310" cy="41910"/>
                  </a:xfrm>
                  <a:custGeom>
                    <a:avLst/>
                    <a:gdLst>
                      <a:gd name="connsiteX0" fmla="*/ 57310 w 57310"/>
                      <a:gd name="connsiteY0" fmla="*/ 0 h 41910"/>
                      <a:gd name="connsiteX1" fmla="*/ 38260 w 57310"/>
                      <a:gd name="connsiteY1" fmla="*/ 3810 h 41910"/>
                      <a:gd name="connsiteX2" fmla="*/ 15400 w 57310"/>
                      <a:gd name="connsiteY2" fmla="*/ 19050 h 41910"/>
                      <a:gd name="connsiteX3" fmla="*/ 11590 w 57310"/>
                      <a:gd name="connsiteY3" fmla="*/ 30480 h 41910"/>
                      <a:gd name="connsiteX4" fmla="*/ 160 w 57310"/>
                      <a:gd name="connsiteY4" fmla="*/ 4191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0" h="41910">
                        <a:moveTo>
                          <a:pt x="57310" y="0"/>
                        </a:moveTo>
                        <a:cubicBezTo>
                          <a:pt x="50960" y="1270"/>
                          <a:pt x="44155" y="1130"/>
                          <a:pt x="38260" y="3810"/>
                        </a:cubicBezTo>
                        <a:cubicBezTo>
                          <a:pt x="29923" y="7600"/>
                          <a:pt x="15400" y="19050"/>
                          <a:pt x="15400" y="19050"/>
                        </a:cubicBezTo>
                        <a:cubicBezTo>
                          <a:pt x="14130" y="22860"/>
                          <a:pt x="14430" y="27640"/>
                          <a:pt x="11590" y="30480"/>
                        </a:cubicBezTo>
                        <a:cubicBezTo>
                          <a:pt x="-2250" y="44320"/>
                          <a:pt x="160" y="24439"/>
                          <a:pt x="16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169"/>
                  <p:cNvSpPr/>
                  <p:nvPr/>
                </p:nvSpPr>
                <p:spPr>
                  <a:xfrm>
                    <a:off x="1752600" y="2727960"/>
                    <a:ext cx="76200" cy="34290"/>
                  </a:xfrm>
                  <a:custGeom>
                    <a:avLst/>
                    <a:gdLst>
                      <a:gd name="connsiteX0" fmla="*/ 76200 w 76200"/>
                      <a:gd name="connsiteY0" fmla="*/ 0 h 34290"/>
                      <a:gd name="connsiteX1" fmla="*/ 34290 w 76200"/>
                      <a:gd name="connsiteY1" fmla="*/ 11430 h 34290"/>
                      <a:gd name="connsiteX2" fmla="*/ 11430 w 76200"/>
                      <a:gd name="connsiteY2" fmla="*/ 26670 h 34290"/>
                      <a:gd name="connsiteX3" fmla="*/ 0 w 76200"/>
                      <a:gd name="connsiteY3" fmla="*/ 34290 h 34290"/>
                    </a:gdLst>
                    <a:ahLst/>
                    <a:cxnLst>
                      <a:cxn ang="0">
                        <a:pos x="connsiteX0" y="connsiteY0"/>
                      </a:cxn>
                      <a:cxn ang="0">
                        <a:pos x="connsiteX1" y="connsiteY1"/>
                      </a:cxn>
                      <a:cxn ang="0">
                        <a:pos x="connsiteX2" y="connsiteY2"/>
                      </a:cxn>
                      <a:cxn ang="0">
                        <a:pos x="connsiteX3" y="connsiteY3"/>
                      </a:cxn>
                    </a:cxnLst>
                    <a:rect l="l" t="t" r="r" b="b"/>
                    <a:pathLst>
                      <a:path w="76200" h="34290">
                        <a:moveTo>
                          <a:pt x="76200" y="0"/>
                        </a:moveTo>
                        <a:cubicBezTo>
                          <a:pt x="65976" y="2045"/>
                          <a:pt x="42577" y="5906"/>
                          <a:pt x="34290" y="11430"/>
                        </a:cubicBezTo>
                        <a:lnTo>
                          <a:pt x="11430" y="26670"/>
                        </a:lnTo>
                        <a:lnTo>
                          <a:pt x="0" y="342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170"/>
                  <p:cNvSpPr/>
                  <p:nvPr/>
                </p:nvSpPr>
                <p:spPr>
                  <a:xfrm>
                    <a:off x="1760220" y="2796540"/>
                    <a:ext cx="64770" cy="57150"/>
                  </a:xfrm>
                  <a:custGeom>
                    <a:avLst/>
                    <a:gdLst>
                      <a:gd name="connsiteX0" fmla="*/ 64770 w 64770"/>
                      <a:gd name="connsiteY0" fmla="*/ 0 h 57150"/>
                      <a:gd name="connsiteX1" fmla="*/ 34290 w 64770"/>
                      <a:gd name="connsiteY1" fmla="*/ 22860 h 57150"/>
                      <a:gd name="connsiteX2" fmla="*/ 11430 w 64770"/>
                      <a:gd name="connsiteY2" fmla="*/ 41910 h 57150"/>
                      <a:gd name="connsiteX3" fmla="*/ 0 w 6477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64770" h="57150">
                        <a:moveTo>
                          <a:pt x="64770" y="0"/>
                        </a:moveTo>
                        <a:cubicBezTo>
                          <a:pt x="24738" y="24019"/>
                          <a:pt x="62861" y="-949"/>
                          <a:pt x="34290" y="22860"/>
                        </a:cubicBezTo>
                        <a:cubicBezTo>
                          <a:pt x="17943" y="36483"/>
                          <a:pt x="26609" y="23696"/>
                          <a:pt x="11430" y="41910"/>
                        </a:cubicBezTo>
                        <a:cubicBezTo>
                          <a:pt x="-10111" y="67759"/>
                          <a:pt x="12117" y="45033"/>
                          <a:pt x="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171"/>
                  <p:cNvSpPr/>
                  <p:nvPr/>
                </p:nvSpPr>
                <p:spPr>
                  <a:xfrm>
                    <a:off x="1775460" y="2887980"/>
                    <a:ext cx="45720" cy="57150"/>
                  </a:xfrm>
                  <a:custGeom>
                    <a:avLst/>
                    <a:gdLst>
                      <a:gd name="connsiteX0" fmla="*/ 45720 w 45720"/>
                      <a:gd name="connsiteY0" fmla="*/ 0 h 57150"/>
                      <a:gd name="connsiteX1" fmla="*/ 11430 w 45720"/>
                      <a:gd name="connsiteY1" fmla="*/ 34290 h 57150"/>
                      <a:gd name="connsiteX2" fmla="*/ 3810 w 45720"/>
                      <a:gd name="connsiteY2" fmla="*/ 45720 h 57150"/>
                      <a:gd name="connsiteX3" fmla="*/ 0 w 4572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45720" h="57150">
                        <a:moveTo>
                          <a:pt x="45720" y="0"/>
                        </a:moveTo>
                        <a:cubicBezTo>
                          <a:pt x="18817" y="16142"/>
                          <a:pt x="30778" y="5268"/>
                          <a:pt x="11430" y="34290"/>
                        </a:cubicBezTo>
                        <a:cubicBezTo>
                          <a:pt x="8890" y="38100"/>
                          <a:pt x="5258" y="41376"/>
                          <a:pt x="3810" y="45720"/>
                        </a:cubicBezTo>
                        <a:lnTo>
                          <a:pt x="0" y="571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172"/>
                  <p:cNvSpPr/>
                  <p:nvPr/>
                </p:nvSpPr>
                <p:spPr>
                  <a:xfrm>
                    <a:off x="1771650" y="2971800"/>
                    <a:ext cx="49530" cy="53340"/>
                  </a:xfrm>
                  <a:custGeom>
                    <a:avLst/>
                    <a:gdLst>
                      <a:gd name="connsiteX0" fmla="*/ 49530 w 49530"/>
                      <a:gd name="connsiteY0" fmla="*/ 0 h 53340"/>
                      <a:gd name="connsiteX1" fmla="*/ 19050 w 49530"/>
                      <a:gd name="connsiteY1" fmla="*/ 26670 h 53340"/>
                      <a:gd name="connsiteX2" fmla="*/ 0 w 49530"/>
                      <a:gd name="connsiteY2" fmla="*/ 53340 h 53340"/>
                    </a:gdLst>
                    <a:ahLst/>
                    <a:cxnLst>
                      <a:cxn ang="0">
                        <a:pos x="connsiteX0" y="connsiteY0"/>
                      </a:cxn>
                      <a:cxn ang="0">
                        <a:pos x="connsiteX1" y="connsiteY1"/>
                      </a:cxn>
                      <a:cxn ang="0">
                        <a:pos x="connsiteX2" y="connsiteY2"/>
                      </a:cxn>
                    </a:cxnLst>
                    <a:rect l="l" t="t" r="r" b="b"/>
                    <a:pathLst>
                      <a:path w="49530" h="53340">
                        <a:moveTo>
                          <a:pt x="49530" y="0"/>
                        </a:moveTo>
                        <a:cubicBezTo>
                          <a:pt x="41525" y="6404"/>
                          <a:pt x="26124" y="17575"/>
                          <a:pt x="19050" y="26670"/>
                        </a:cubicBezTo>
                        <a:cubicBezTo>
                          <a:pt x="-9363" y="63202"/>
                          <a:pt x="12674" y="40666"/>
                          <a:pt x="0" y="533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173"/>
                  <p:cNvSpPr/>
                  <p:nvPr/>
                </p:nvSpPr>
                <p:spPr>
                  <a:xfrm>
                    <a:off x="1764030" y="3044190"/>
                    <a:ext cx="57150" cy="41910"/>
                  </a:xfrm>
                  <a:custGeom>
                    <a:avLst/>
                    <a:gdLst>
                      <a:gd name="connsiteX0" fmla="*/ 57150 w 57150"/>
                      <a:gd name="connsiteY0" fmla="*/ 0 h 41910"/>
                      <a:gd name="connsiteX1" fmla="*/ 38100 w 57150"/>
                      <a:gd name="connsiteY1" fmla="*/ 3810 h 41910"/>
                      <a:gd name="connsiteX2" fmla="*/ 30480 w 57150"/>
                      <a:gd name="connsiteY2" fmla="*/ 15240 h 41910"/>
                      <a:gd name="connsiteX3" fmla="*/ 19050 w 57150"/>
                      <a:gd name="connsiteY3" fmla="*/ 22860 h 41910"/>
                      <a:gd name="connsiteX4" fmla="*/ 11430 w 57150"/>
                      <a:gd name="connsiteY4" fmla="*/ 34290 h 41910"/>
                      <a:gd name="connsiteX5" fmla="*/ 0 w 57150"/>
                      <a:gd name="connsiteY5" fmla="*/ 4191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1910">
                        <a:moveTo>
                          <a:pt x="57150" y="0"/>
                        </a:moveTo>
                        <a:cubicBezTo>
                          <a:pt x="50800" y="1270"/>
                          <a:pt x="43723" y="597"/>
                          <a:pt x="38100" y="3810"/>
                        </a:cubicBezTo>
                        <a:cubicBezTo>
                          <a:pt x="34124" y="6082"/>
                          <a:pt x="33718" y="12002"/>
                          <a:pt x="30480" y="15240"/>
                        </a:cubicBezTo>
                        <a:cubicBezTo>
                          <a:pt x="27242" y="18478"/>
                          <a:pt x="22860" y="20320"/>
                          <a:pt x="19050" y="22860"/>
                        </a:cubicBezTo>
                        <a:cubicBezTo>
                          <a:pt x="16510" y="26670"/>
                          <a:pt x="14668" y="31052"/>
                          <a:pt x="11430" y="34290"/>
                        </a:cubicBezTo>
                        <a:cubicBezTo>
                          <a:pt x="8192" y="37528"/>
                          <a:pt x="0" y="41910"/>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174"/>
                  <p:cNvSpPr/>
                  <p:nvPr/>
                </p:nvSpPr>
                <p:spPr>
                  <a:xfrm>
                    <a:off x="1775324" y="3116580"/>
                    <a:ext cx="38236" cy="49530"/>
                  </a:xfrm>
                  <a:custGeom>
                    <a:avLst/>
                    <a:gdLst>
                      <a:gd name="connsiteX0" fmla="*/ 38236 w 38236"/>
                      <a:gd name="connsiteY0" fmla="*/ 0 h 49530"/>
                      <a:gd name="connsiteX1" fmla="*/ 19186 w 38236"/>
                      <a:gd name="connsiteY1" fmla="*/ 11430 h 49530"/>
                      <a:gd name="connsiteX2" fmla="*/ 136 w 38236"/>
                      <a:gd name="connsiteY2" fmla="*/ 45720 h 49530"/>
                      <a:gd name="connsiteX3" fmla="*/ 136 w 38236"/>
                      <a:gd name="connsiteY3" fmla="*/ 49530 h 49530"/>
                    </a:gdLst>
                    <a:ahLst/>
                    <a:cxnLst>
                      <a:cxn ang="0">
                        <a:pos x="connsiteX0" y="connsiteY0"/>
                      </a:cxn>
                      <a:cxn ang="0">
                        <a:pos x="connsiteX1" y="connsiteY1"/>
                      </a:cxn>
                      <a:cxn ang="0">
                        <a:pos x="connsiteX2" y="connsiteY2"/>
                      </a:cxn>
                      <a:cxn ang="0">
                        <a:pos x="connsiteX3" y="connsiteY3"/>
                      </a:cxn>
                    </a:cxnLst>
                    <a:rect l="l" t="t" r="r" b="b"/>
                    <a:pathLst>
                      <a:path w="38236" h="49530">
                        <a:moveTo>
                          <a:pt x="38236" y="0"/>
                        </a:moveTo>
                        <a:cubicBezTo>
                          <a:pt x="31886" y="3810"/>
                          <a:pt x="24422" y="6194"/>
                          <a:pt x="19186" y="11430"/>
                        </a:cubicBezTo>
                        <a:cubicBezTo>
                          <a:pt x="9727" y="20889"/>
                          <a:pt x="3330" y="32944"/>
                          <a:pt x="136" y="45720"/>
                        </a:cubicBezTo>
                        <a:cubicBezTo>
                          <a:pt x="-172" y="46952"/>
                          <a:pt x="136" y="48260"/>
                          <a:pt x="136" y="49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175"/>
                  <p:cNvSpPr/>
                  <p:nvPr/>
                </p:nvSpPr>
                <p:spPr>
                  <a:xfrm>
                    <a:off x="988525" y="2213610"/>
                    <a:ext cx="840275" cy="967740"/>
                  </a:xfrm>
                  <a:custGeom>
                    <a:avLst/>
                    <a:gdLst>
                      <a:gd name="connsiteX0" fmla="*/ 840275 w 840275"/>
                      <a:gd name="connsiteY0" fmla="*/ 0 h 967740"/>
                      <a:gd name="connsiteX1" fmla="*/ 821225 w 840275"/>
                      <a:gd name="connsiteY1" fmla="*/ 11430 h 967740"/>
                      <a:gd name="connsiteX2" fmla="*/ 809795 w 840275"/>
                      <a:gd name="connsiteY2" fmla="*/ 19050 h 967740"/>
                      <a:gd name="connsiteX3" fmla="*/ 786935 w 840275"/>
                      <a:gd name="connsiteY3" fmla="*/ 26670 h 967740"/>
                      <a:gd name="connsiteX4" fmla="*/ 775505 w 840275"/>
                      <a:gd name="connsiteY4" fmla="*/ 34290 h 967740"/>
                      <a:gd name="connsiteX5" fmla="*/ 764075 w 840275"/>
                      <a:gd name="connsiteY5" fmla="*/ 38100 h 967740"/>
                      <a:gd name="connsiteX6" fmla="*/ 741215 w 840275"/>
                      <a:gd name="connsiteY6" fmla="*/ 53340 h 967740"/>
                      <a:gd name="connsiteX7" fmla="*/ 718355 w 840275"/>
                      <a:gd name="connsiteY7" fmla="*/ 64770 h 967740"/>
                      <a:gd name="connsiteX8" fmla="*/ 706925 w 840275"/>
                      <a:gd name="connsiteY8" fmla="*/ 68580 h 967740"/>
                      <a:gd name="connsiteX9" fmla="*/ 684065 w 840275"/>
                      <a:gd name="connsiteY9" fmla="*/ 83820 h 967740"/>
                      <a:gd name="connsiteX10" fmla="*/ 661205 w 840275"/>
                      <a:gd name="connsiteY10" fmla="*/ 91440 h 967740"/>
                      <a:gd name="connsiteX11" fmla="*/ 649775 w 840275"/>
                      <a:gd name="connsiteY11" fmla="*/ 95250 h 967740"/>
                      <a:gd name="connsiteX12" fmla="*/ 626915 w 840275"/>
                      <a:gd name="connsiteY12" fmla="*/ 110490 h 967740"/>
                      <a:gd name="connsiteX13" fmla="*/ 615485 w 840275"/>
                      <a:gd name="connsiteY13" fmla="*/ 118110 h 967740"/>
                      <a:gd name="connsiteX14" fmla="*/ 607865 w 840275"/>
                      <a:gd name="connsiteY14" fmla="*/ 129540 h 967740"/>
                      <a:gd name="connsiteX15" fmla="*/ 596435 w 840275"/>
                      <a:gd name="connsiteY15" fmla="*/ 133350 h 967740"/>
                      <a:gd name="connsiteX16" fmla="*/ 585005 w 840275"/>
                      <a:gd name="connsiteY16" fmla="*/ 140970 h 967740"/>
                      <a:gd name="connsiteX17" fmla="*/ 573575 w 840275"/>
                      <a:gd name="connsiteY17" fmla="*/ 152400 h 967740"/>
                      <a:gd name="connsiteX18" fmla="*/ 550715 w 840275"/>
                      <a:gd name="connsiteY18" fmla="*/ 167640 h 967740"/>
                      <a:gd name="connsiteX19" fmla="*/ 543095 w 840275"/>
                      <a:gd name="connsiteY19" fmla="*/ 179070 h 967740"/>
                      <a:gd name="connsiteX20" fmla="*/ 531665 w 840275"/>
                      <a:gd name="connsiteY20" fmla="*/ 182880 h 967740"/>
                      <a:gd name="connsiteX21" fmla="*/ 527855 w 840275"/>
                      <a:gd name="connsiteY21" fmla="*/ 194310 h 967740"/>
                      <a:gd name="connsiteX22" fmla="*/ 504995 w 840275"/>
                      <a:gd name="connsiteY22" fmla="*/ 201930 h 967740"/>
                      <a:gd name="connsiteX23" fmla="*/ 497375 w 840275"/>
                      <a:gd name="connsiteY23" fmla="*/ 213360 h 967740"/>
                      <a:gd name="connsiteX24" fmla="*/ 482135 w 840275"/>
                      <a:gd name="connsiteY24" fmla="*/ 217170 h 967740"/>
                      <a:gd name="connsiteX25" fmla="*/ 459275 w 840275"/>
                      <a:gd name="connsiteY25" fmla="*/ 224790 h 967740"/>
                      <a:gd name="connsiteX26" fmla="*/ 405935 w 840275"/>
                      <a:gd name="connsiteY26" fmla="*/ 232410 h 967740"/>
                      <a:gd name="connsiteX27" fmla="*/ 386885 w 840275"/>
                      <a:gd name="connsiteY27" fmla="*/ 236220 h 967740"/>
                      <a:gd name="connsiteX28" fmla="*/ 325925 w 840275"/>
                      <a:gd name="connsiteY28" fmla="*/ 240030 h 967740"/>
                      <a:gd name="connsiteX29" fmla="*/ 306875 w 840275"/>
                      <a:gd name="connsiteY29" fmla="*/ 243840 h 967740"/>
                      <a:gd name="connsiteX30" fmla="*/ 284015 w 840275"/>
                      <a:gd name="connsiteY30" fmla="*/ 259080 h 967740"/>
                      <a:gd name="connsiteX31" fmla="*/ 264965 w 840275"/>
                      <a:gd name="connsiteY31" fmla="*/ 274320 h 967740"/>
                      <a:gd name="connsiteX32" fmla="*/ 257345 w 840275"/>
                      <a:gd name="connsiteY32" fmla="*/ 285750 h 967740"/>
                      <a:gd name="connsiteX33" fmla="*/ 245915 w 840275"/>
                      <a:gd name="connsiteY33" fmla="*/ 293370 h 967740"/>
                      <a:gd name="connsiteX34" fmla="*/ 238295 w 840275"/>
                      <a:gd name="connsiteY34" fmla="*/ 316230 h 967740"/>
                      <a:gd name="connsiteX35" fmla="*/ 223055 w 840275"/>
                      <a:gd name="connsiteY35" fmla="*/ 339090 h 967740"/>
                      <a:gd name="connsiteX36" fmla="*/ 204005 w 840275"/>
                      <a:gd name="connsiteY36" fmla="*/ 373380 h 967740"/>
                      <a:gd name="connsiteX37" fmla="*/ 181145 w 840275"/>
                      <a:gd name="connsiteY37" fmla="*/ 407670 h 967740"/>
                      <a:gd name="connsiteX38" fmla="*/ 173525 w 840275"/>
                      <a:gd name="connsiteY38" fmla="*/ 419100 h 967740"/>
                      <a:gd name="connsiteX39" fmla="*/ 169715 w 840275"/>
                      <a:gd name="connsiteY39" fmla="*/ 445770 h 967740"/>
                      <a:gd name="connsiteX40" fmla="*/ 165905 w 840275"/>
                      <a:gd name="connsiteY40" fmla="*/ 461010 h 967740"/>
                      <a:gd name="connsiteX41" fmla="*/ 162095 w 840275"/>
                      <a:gd name="connsiteY41" fmla="*/ 582930 h 967740"/>
                      <a:gd name="connsiteX42" fmla="*/ 146855 w 840275"/>
                      <a:gd name="connsiteY42" fmla="*/ 617220 h 967740"/>
                      <a:gd name="connsiteX43" fmla="*/ 143045 w 840275"/>
                      <a:gd name="connsiteY43" fmla="*/ 628650 h 967740"/>
                      <a:gd name="connsiteX44" fmla="*/ 135425 w 840275"/>
                      <a:gd name="connsiteY44" fmla="*/ 640080 h 967740"/>
                      <a:gd name="connsiteX45" fmla="*/ 123995 w 840275"/>
                      <a:gd name="connsiteY45" fmla="*/ 678180 h 967740"/>
                      <a:gd name="connsiteX46" fmla="*/ 116375 w 840275"/>
                      <a:gd name="connsiteY46" fmla="*/ 701040 h 967740"/>
                      <a:gd name="connsiteX47" fmla="*/ 108755 w 840275"/>
                      <a:gd name="connsiteY47" fmla="*/ 727710 h 967740"/>
                      <a:gd name="connsiteX48" fmla="*/ 104945 w 840275"/>
                      <a:gd name="connsiteY48" fmla="*/ 742950 h 967740"/>
                      <a:gd name="connsiteX49" fmla="*/ 101135 w 840275"/>
                      <a:gd name="connsiteY49" fmla="*/ 754380 h 967740"/>
                      <a:gd name="connsiteX50" fmla="*/ 89705 w 840275"/>
                      <a:gd name="connsiteY50" fmla="*/ 796290 h 967740"/>
                      <a:gd name="connsiteX51" fmla="*/ 82085 w 840275"/>
                      <a:gd name="connsiteY51" fmla="*/ 819150 h 967740"/>
                      <a:gd name="connsiteX52" fmla="*/ 78275 w 840275"/>
                      <a:gd name="connsiteY52" fmla="*/ 830580 h 967740"/>
                      <a:gd name="connsiteX53" fmla="*/ 70655 w 840275"/>
                      <a:gd name="connsiteY53" fmla="*/ 842010 h 967740"/>
                      <a:gd name="connsiteX54" fmla="*/ 47795 w 840275"/>
                      <a:gd name="connsiteY54" fmla="*/ 887730 h 967740"/>
                      <a:gd name="connsiteX55" fmla="*/ 40175 w 840275"/>
                      <a:gd name="connsiteY55" fmla="*/ 899160 h 967740"/>
                      <a:gd name="connsiteX56" fmla="*/ 36365 w 840275"/>
                      <a:gd name="connsiteY56" fmla="*/ 910590 h 967740"/>
                      <a:gd name="connsiteX57" fmla="*/ 24935 w 840275"/>
                      <a:gd name="connsiteY57" fmla="*/ 918210 h 967740"/>
                      <a:gd name="connsiteX58" fmla="*/ 17315 w 840275"/>
                      <a:gd name="connsiteY58" fmla="*/ 941070 h 967740"/>
                      <a:gd name="connsiteX59" fmla="*/ 2075 w 840275"/>
                      <a:gd name="connsiteY59" fmla="*/ 963930 h 967740"/>
                      <a:gd name="connsiteX60" fmla="*/ 9695 w 840275"/>
                      <a:gd name="connsiteY60" fmla="*/ 967740 h 9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40275" h="967740">
                        <a:moveTo>
                          <a:pt x="840275" y="0"/>
                        </a:moveTo>
                        <a:cubicBezTo>
                          <a:pt x="833925" y="3810"/>
                          <a:pt x="827505" y="7505"/>
                          <a:pt x="821225" y="11430"/>
                        </a:cubicBezTo>
                        <a:cubicBezTo>
                          <a:pt x="817342" y="13857"/>
                          <a:pt x="813979" y="17190"/>
                          <a:pt x="809795" y="19050"/>
                        </a:cubicBezTo>
                        <a:cubicBezTo>
                          <a:pt x="802455" y="22312"/>
                          <a:pt x="793618" y="22215"/>
                          <a:pt x="786935" y="26670"/>
                        </a:cubicBezTo>
                        <a:cubicBezTo>
                          <a:pt x="783125" y="29210"/>
                          <a:pt x="779601" y="32242"/>
                          <a:pt x="775505" y="34290"/>
                        </a:cubicBezTo>
                        <a:cubicBezTo>
                          <a:pt x="771913" y="36086"/>
                          <a:pt x="767586" y="36150"/>
                          <a:pt x="764075" y="38100"/>
                        </a:cubicBezTo>
                        <a:cubicBezTo>
                          <a:pt x="756069" y="42548"/>
                          <a:pt x="749903" y="50444"/>
                          <a:pt x="741215" y="53340"/>
                        </a:cubicBezTo>
                        <a:cubicBezTo>
                          <a:pt x="712485" y="62917"/>
                          <a:pt x="747898" y="49998"/>
                          <a:pt x="718355" y="64770"/>
                        </a:cubicBezTo>
                        <a:cubicBezTo>
                          <a:pt x="714763" y="66566"/>
                          <a:pt x="710436" y="66630"/>
                          <a:pt x="706925" y="68580"/>
                        </a:cubicBezTo>
                        <a:cubicBezTo>
                          <a:pt x="698919" y="73028"/>
                          <a:pt x="692753" y="80924"/>
                          <a:pt x="684065" y="83820"/>
                        </a:cubicBezTo>
                        <a:lnTo>
                          <a:pt x="661205" y="91440"/>
                        </a:lnTo>
                        <a:cubicBezTo>
                          <a:pt x="657395" y="92710"/>
                          <a:pt x="653117" y="93022"/>
                          <a:pt x="649775" y="95250"/>
                        </a:cubicBezTo>
                        <a:lnTo>
                          <a:pt x="626915" y="110490"/>
                        </a:lnTo>
                        <a:lnTo>
                          <a:pt x="615485" y="118110"/>
                        </a:lnTo>
                        <a:cubicBezTo>
                          <a:pt x="612945" y="121920"/>
                          <a:pt x="611441" y="126679"/>
                          <a:pt x="607865" y="129540"/>
                        </a:cubicBezTo>
                        <a:cubicBezTo>
                          <a:pt x="604729" y="132049"/>
                          <a:pt x="600027" y="131554"/>
                          <a:pt x="596435" y="133350"/>
                        </a:cubicBezTo>
                        <a:cubicBezTo>
                          <a:pt x="592339" y="135398"/>
                          <a:pt x="588523" y="138039"/>
                          <a:pt x="585005" y="140970"/>
                        </a:cubicBezTo>
                        <a:cubicBezTo>
                          <a:pt x="580866" y="144419"/>
                          <a:pt x="577828" y="149092"/>
                          <a:pt x="573575" y="152400"/>
                        </a:cubicBezTo>
                        <a:cubicBezTo>
                          <a:pt x="566346" y="158023"/>
                          <a:pt x="550715" y="167640"/>
                          <a:pt x="550715" y="167640"/>
                        </a:cubicBezTo>
                        <a:cubicBezTo>
                          <a:pt x="548175" y="171450"/>
                          <a:pt x="546671" y="176209"/>
                          <a:pt x="543095" y="179070"/>
                        </a:cubicBezTo>
                        <a:cubicBezTo>
                          <a:pt x="539959" y="181579"/>
                          <a:pt x="534505" y="180040"/>
                          <a:pt x="531665" y="182880"/>
                        </a:cubicBezTo>
                        <a:cubicBezTo>
                          <a:pt x="528825" y="185720"/>
                          <a:pt x="531123" y="191976"/>
                          <a:pt x="527855" y="194310"/>
                        </a:cubicBezTo>
                        <a:cubicBezTo>
                          <a:pt x="521319" y="198979"/>
                          <a:pt x="504995" y="201930"/>
                          <a:pt x="504995" y="201930"/>
                        </a:cubicBezTo>
                        <a:cubicBezTo>
                          <a:pt x="502455" y="205740"/>
                          <a:pt x="501185" y="210820"/>
                          <a:pt x="497375" y="213360"/>
                        </a:cubicBezTo>
                        <a:cubicBezTo>
                          <a:pt x="493018" y="216265"/>
                          <a:pt x="487151" y="215665"/>
                          <a:pt x="482135" y="217170"/>
                        </a:cubicBezTo>
                        <a:cubicBezTo>
                          <a:pt x="474442" y="219478"/>
                          <a:pt x="467151" y="223215"/>
                          <a:pt x="459275" y="224790"/>
                        </a:cubicBezTo>
                        <a:cubicBezTo>
                          <a:pt x="416208" y="233403"/>
                          <a:pt x="469287" y="223360"/>
                          <a:pt x="405935" y="232410"/>
                        </a:cubicBezTo>
                        <a:cubicBezTo>
                          <a:pt x="399524" y="233326"/>
                          <a:pt x="393332" y="235606"/>
                          <a:pt x="386885" y="236220"/>
                        </a:cubicBezTo>
                        <a:cubicBezTo>
                          <a:pt x="366617" y="238150"/>
                          <a:pt x="346245" y="238760"/>
                          <a:pt x="325925" y="240030"/>
                        </a:cubicBezTo>
                        <a:cubicBezTo>
                          <a:pt x="319575" y="241300"/>
                          <a:pt x="312770" y="241160"/>
                          <a:pt x="306875" y="243840"/>
                        </a:cubicBezTo>
                        <a:cubicBezTo>
                          <a:pt x="298538" y="247630"/>
                          <a:pt x="284015" y="259080"/>
                          <a:pt x="284015" y="259080"/>
                        </a:cubicBezTo>
                        <a:cubicBezTo>
                          <a:pt x="262177" y="291837"/>
                          <a:pt x="291255" y="253288"/>
                          <a:pt x="264965" y="274320"/>
                        </a:cubicBezTo>
                        <a:cubicBezTo>
                          <a:pt x="261389" y="277181"/>
                          <a:pt x="260583" y="282512"/>
                          <a:pt x="257345" y="285750"/>
                        </a:cubicBezTo>
                        <a:cubicBezTo>
                          <a:pt x="254107" y="288988"/>
                          <a:pt x="249725" y="290830"/>
                          <a:pt x="245915" y="293370"/>
                        </a:cubicBezTo>
                        <a:cubicBezTo>
                          <a:pt x="243375" y="300990"/>
                          <a:pt x="242750" y="309547"/>
                          <a:pt x="238295" y="316230"/>
                        </a:cubicBezTo>
                        <a:cubicBezTo>
                          <a:pt x="233215" y="323850"/>
                          <a:pt x="225951" y="330402"/>
                          <a:pt x="223055" y="339090"/>
                        </a:cubicBezTo>
                        <a:cubicBezTo>
                          <a:pt x="216349" y="359208"/>
                          <a:pt x="221473" y="347178"/>
                          <a:pt x="204005" y="373380"/>
                        </a:cubicBezTo>
                        <a:lnTo>
                          <a:pt x="181145" y="407670"/>
                        </a:lnTo>
                        <a:lnTo>
                          <a:pt x="173525" y="419100"/>
                        </a:lnTo>
                        <a:cubicBezTo>
                          <a:pt x="172255" y="427990"/>
                          <a:pt x="171321" y="436935"/>
                          <a:pt x="169715" y="445770"/>
                        </a:cubicBezTo>
                        <a:cubicBezTo>
                          <a:pt x="168778" y="450922"/>
                          <a:pt x="166195" y="455782"/>
                          <a:pt x="165905" y="461010"/>
                        </a:cubicBezTo>
                        <a:cubicBezTo>
                          <a:pt x="163650" y="501607"/>
                          <a:pt x="165295" y="542396"/>
                          <a:pt x="162095" y="582930"/>
                        </a:cubicBezTo>
                        <a:cubicBezTo>
                          <a:pt x="160252" y="606275"/>
                          <a:pt x="154812" y="601307"/>
                          <a:pt x="146855" y="617220"/>
                        </a:cubicBezTo>
                        <a:cubicBezTo>
                          <a:pt x="145059" y="620812"/>
                          <a:pt x="144841" y="625058"/>
                          <a:pt x="143045" y="628650"/>
                        </a:cubicBezTo>
                        <a:cubicBezTo>
                          <a:pt x="140997" y="632746"/>
                          <a:pt x="137285" y="635896"/>
                          <a:pt x="135425" y="640080"/>
                        </a:cubicBezTo>
                        <a:cubicBezTo>
                          <a:pt x="127135" y="658731"/>
                          <a:pt x="129110" y="661130"/>
                          <a:pt x="123995" y="678180"/>
                        </a:cubicBezTo>
                        <a:cubicBezTo>
                          <a:pt x="121687" y="685873"/>
                          <a:pt x="118323" y="693248"/>
                          <a:pt x="116375" y="701040"/>
                        </a:cubicBezTo>
                        <a:cubicBezTo>
                          <a:pt x="104464" y="748683"/>
                          <a:pt x="119687" y="689449"/>
                          <a:pt x="108755" y="727710"/>
                        </a:cubicBezTo>
                        <a:cubicBezTo>
                          <a:pt x="107316" y="732745"/>
                          <a:pt x="106384" y="737915"/>
                          <a:pt x="104945" y="742950"/>
                        </a:cubicBezTo>
                        <a:cubicBezTo>
                          <a:pt x="103842" y="746812"/>
                          <a:pt x="102109" y="750484"/>
                          <a:pt x="101135" y="754380"/>
                        </a:cubicBezTo>
                        <a:cubicBezTo>
                          <a:pt x="90365" y="797462"/>
                          <a:pt x="106052" y="747248"/>
                          <a:pt x="89705" y="796290"/>
                        </a:cubicBezTo>
                        <a:lnTo>
                          <a:pt x="82085" y="819150"/>
                        </a:lnTo>
                        <a:cubicBezTo>
                          <a:pt x="80815" y="822960"/>
                          <a:pt x="80503" y="827238"/>
                          <a:pt x="78275" y="830580"/>
                        </a:cubicBezTo>
                        <a:cubicBezTo>
                          <a:pt x="75735" y="834390"/>
                          <a:pt x="72515" y="837826"/>
                          <a:pt x="70655" y="842010"/>
                        </a:cubicBezTo>
                        <a:cubicBezTo>
                          <a:pt x="49623" y="889332"/>
                          <a:pt x="79481" y="840202"/>
                          <a:pt x="47795" y="887730"/>
                        </a:cubicBezTo>
                        <a:cubicBezTo>
                          <a:pt x="45255" y="891540"/>
                          <a:pt x="41623" y="894816"/>
                          <a:pt x="40175" y="899160"/>
                        </a:cubicBezTo>
                        <a:cubicBezTo>
                          <a:pt x="38905" y="902970"/>
                          <a:pt x="38874" y="907454"/>
                          <a:pt x="36365" y="910590"/>
                        </a:cubicBezTo>
                        <a:cubicBezTo>
                          <a:pt x="33504" y="914166"/>
                          <a:pt x="28745" y="915670"/>
                          <a:pt x="24935" y="918210"/>
                        </a:cubicBezTo>
                        <a:cubicBezTo>
                          <a:pt x="22395" y="925830"/>
                          <a:pt x="21770" y="934387"/>
                          <a:pt x="17315" y="941070"/>
                        </a:cubicBezTo>
                        <a:cubicBezTo>
                          <a:pt x="12235" y="948690"/>
                          <a:pt x="-6116" y="959834"/>
                          <a:pt x="2075" y="963930"/>
                        </a:cubicBezTo>
                        <a:lnTo>
                          <a:pt x="9695" y="9677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176"/>
                  <p:cNvSpPr/>
                  <p:nvPr/>
                </p:nvSpPr>
                <p:spPr>
                  <a:xfrm>
                    <a:off x="773430" y="2369207"/>
                    <a:ext cx="876300" cy="1699873"/>
                  </a:xfrm>
                  <a:custGeom>
                    <a:avLst/>
                    <a:gdLst>
                      <a:gd name="connsiteX0" fmla="*/ 0 w 876300"/>
                      <a:gd name="connsiteY0" fmla="*/ 1699873 h 1699873"/>
                      <a:gd name="connsiteX1" fmla="*/ 11430 w 876300"/>
                      <a:gd name="connsiteY1" fmla="*/ 1669393 h 1699873"/>
                      <a:gd name="connsiteX2" fmla="*/ 15240 w 876300"/>
                      <a:gd name="connsiteY2" fmla="*/ 1657963 h 1699873"/>
                      <a:gd name="connsiteX3" fmla="*/ 30480 w 876300"/>
                      <a:gd name="connsiteY3" fmla="*/ 1635103 h 1699873"/>
                      <a:gd name="connsiteX4" fmla="*/ 34290 w 876300"/>
                      <a:gd name="connsiteY4" fmla="*/ 1623673 h 1699873"/>
                      <a:gd name="connsiteX5" fmla="*/ 57150 w 876300"/>
                      <a:gd name="connsiteY5" fmla="*/ 1589383 h 1699873"/>
                      <a:gd name="connsiteX6" fmla="*/ 64770 w 876300"/>
                      <a:gd name="connsiteY6" fmla="*/ 1577953 h 1699873"/>
                      <a:gd name="connsiteX7" fmla="*/ 72390 w 876300"/>
                      <a:gd name="connsiteY7" fmla="*/ 1555093 h 1699873"/>
                      <a:gd name="connsiteX8" fmla="*/ 87630 w 876300"/>
                      <a:gd name="connsiteY8" fmla="*/ 1532233 h 1699873"/>
                      <a:gd name="connsiteX9" fmla="*/ 91440 w 876300"/>
                      <a:gd name="connsiteY9" fmla="*/ 1520803 h 1699873"/>
                      <a:gd name="connsiteX10" fmla="*/ 106680 w 876300"/>
                      <a:gd name="connsiteY10" fmla="*/ 1497943 h 1699873"/>
                      <a:gd name="connsiteX11" fmla="*/ 114300 w 876300"/>
                      <a:gd name="connsiteY11" fmla="*/ 1475083 h 1699873"/>
                      <a:gd name="connsiteX12" fmla="*/ 118110 w 876300"/>
                      <a:gd name="connsiteY12" fmla="*/ 1459843 h 1699873"/>
                      <a:gd name="connsiteX13" fmla="*/ 129540 w 876300"/>
                      <a:gd name="connsiteY13" fmla="*/ 1421743 h 1699873"/>
                      <a:gd name="connsiteX14" fmla="*/ 133350 w 876300"/>
                      <a:gd name="connsiteY14" fmla="*/ 1383643 h 1699873"/>
                      <a:gd name="connsiteX15" fmla="*/ 137160 w 876300"/>
                      <a:gd name="connsiteY15" fmla="*/ 1372213 h 1699873"/>
                      <a:gd name="connsiteX16" fmla="*/ 140970 w 876300"/>
                      <a:gd name="connsiteY16" fmla="*/ 1269343 h 1699873"/>
                      <a:gd name="connsiteX17" fmla="*/ 148590 w 876300"/>
                      <a:gd name="connsiteY17" fmla="*/ 1196953 h 1699873"/>
                      <a:gd name="connsiteX18" fmla="*/ 152400 w 876300"/>
                      <a:gd name="connsiteY18" fmla="*/ 1181713 h 1699873"/>
                      <a:gd name="connsiteX19" fmla="*/ 156210 w 876300"/>
                      <a:gd name="connsiteY19" fmla="*/ 1170283 h 1699873"/>
                      <a:gd name="connsiteX20" fmla="*/ 163830 w 876300"/>
                      <a:gd name="connsiteY20" fmla="*/ 1132183 h 1699873"/>
                      <a:gd name="connsiteX21" fmla="*/ 171450 w 876300"/>
                      <a:gd name="connsiteY21" fmla="*/ 1109323 h 1699873"/>
                      <a:gd name="connsiteX22" fmla="*/ 179070 w 876300"/>
                      <a:gd name="connsiteY22" fmla="*/ 1082653 h 1699873"/>
                      <a:gd name="connsiteX23" fmla="*/ 182880 w 876300"/>
                      <a:gd name="connsiteY23" fmla="*/ 1052173 h 1699873"/>
                      <a:gd name="connsiteX24" fmla="*/ 186690 w 876300"/>
                      <a:gd name="connsiteY24" fmla="*/ 991213 h 1699873"/>
                      <a:gd name="connsiteX25" fmla="*/ 201930 w 876300"/>
                      <a:gd name="connsiteY25" fmla="*/ 937873 h 1699873"/>
                      <a:gd name="connsiteX26" fmla="*/ 205740 w 876300"/>
                      <a:gd name="connsiteY26" fmla="*/ 926443 h 1699873"/>
                      <a:gd name="connsiteX27" fmla="*/ 213360 w 876300"/>
                      <a:gd name="connsiteY27" fmla="*/ 915013 h 1699873"/>
                      <a:gd name="connsiteX28" fmla="*/ 224790 w 876300"/>
                      <a:gd name="connsiteY28" fmla="*/ 892153 h 1699873"/>
                      <a:gd name="connsiteX29" fmla="*/ 236220 w 876300"/>
                      <a:gd name="connsiteY29" fmla="*/ 884533 h 1699873"/>
                      <a:gd name="connsiteX30" fmla="*/ 251460 w 876300"/>
                      <a:gd name="connsiteY30" fmla="*/ 869293 h 1699873"/>
                      <a:gd name="connsiteX31" fmla="*/ 262890 w 876300"/>
                      <a:gd name="connsiteY31" fmla="*/ 857863 h 1699873"/>
                      <a:gd name="connsiteX32" fmla="*/ 274320 w 876300"/>
                      <a:gd name="connsiteY32" fmla="*/ 854053 h 1699873"/>
                      <a:gd name="connsiteX33" fmla="*/ 308610 w 876300"/>
                      <a:gd name="connsiteY33" fmla="*/ 835003 h 1699873"/>
                      <a:gd name="connsiteX34" fmla="*/ 327660 w 876300"/>
                      <a:gd name="connsiteY34" fmla="*/ 815953 h 1699873"/>
                      <a:gd name="connsiteX35" fmla="*/ 335280 w 876300"/>
                      <a:gd name="connsiteY35" fmla="*/ 804523 h 1699873"/>
                      <a:gd name="connsiteX36" fmla="*/ 358140 w 876300"/>
                      <a:gd name="connsiteY36" fmla="*/ 785473 h 1699873"/>
                      <a:gd name="connsiteX37" fmla="*/ 377190 w 876300"/>
                      <a:gd name="connsiteY37" fmla="*/ 751183 h 1699873"/>
                      <a:gd name="connsiteX38" fmla="*/ 388620 w 876300"/>
                      <a:gd name="connsiteY38" fmla="*/ 743563 h 1699873"/>
                      <a:gd name="connsiteX39" fmla="*/ 407670 w 876300"/>
                      <a:gd name="connsiteY39" fmla="*/ 724513 h 1699873"/>
                      <a:gd name="connsiteX40" fmla="*/ 419100 w 876300"/>
                      <a:gd name="connsiteY40" fmla="*/ 701653 h 1699873"/>
                      <a:gd name="connsiteX41" fmla="*/ 434340 w 876300"/>
                      <a:gd name="connsiteY41" fmla="*/ 678793 h 1699873"/>
                      <a:gd name="connsiteX42" fmla="*/ 438150 w 876300"/>
                      <a:gd name="connsiteY42" fmla="*/ 667363 h 1699873"/>
                      <a:gd name="connsiteX43" fmla="*/ 445770 w 876300"/>
                      <a:gd name="connsiteY43" fmla="*/ 655933 h 1699873"/>
                      <a:gd name="connsiteX44" fmla="*/ 453390 w 876300"/>
                      <a:gd name="connsiteY44" fmla="*/ 633073 h 1699873"/>
                      <a:gd name="connsiteX45" fmla="*/ 461010 w 876300"/>
                      <a:gd name="connsiteY45" fmla="*/ 606403 h 1699873"/>
                      <a:gd name="connsiteX46" fmla="*/ 464820 w 876300"/>
                      <a:gd name="connsiteY46" fmla="*/ 587353 h 1699873"/>
                      <a:gd name="connsiteX47" fmla="*/ 472440 w 876300"/>
                      <a:gd name="connsiteY47" fmla="*/ 564493 h 1699873"/>
                      <a:gd name="connsiteX48" fmla="*/ 476250 w 876300"/>
                      <a:gd name="connsiteY48" fmla="*/ 553063 h 1699873"/>
                      <a:gd name="connsiteX49" fmla="*/ 480060 w 876300"/>
                      <a:gd name="connsiteY49" fmla="*/ 541633 h 1699873"/>
                      <a:gd name="connsiteX50" fmla="*/ 487680 w 876300"/>
                      <a:gd name="connsiteY50" fmla="*/ 530203 h 1699873"/>
                      <a:gd name="connsiteX51" fmla="*/ 495300 w 876300"/>
                      <a:gd name="connsiteY51" fmla="*/ 507343 h 1699873"/>
                      <a:gd name="connsiteX52" fmla="*/ 502920 w 876300"/>
                      <a:gd name="connsiteY52" fmla="*/ 484483 h 1699873"/>
                      <a:gd name="connsiteX53" fmla="*/ 506730 w 876300"/>
                      <a:gd name="connsiteY53" fmla="*/ 473053 h 1699873"/>
                      <a:gd name="connsiteX54" fmla="*/ 521970 w 876300"/>
                      <a:gd name="connsiteY54" fmla="*/ 450193 h 1699873"/>
                      <a:gd name="connsiteX55" fmla="*/ 529590 w 876300"/>
                      <a:gd name="connsiteY55" fmla="*/ 438763 h 1699873"/>
                      <a:gd name="connsiteX56" fmla="*/ 537210 w 876300"/>
                      <a:gd name="connsiteY56" fmla="*/ 415903 h 1699873"/>
                      <a:gd name="connsiteX57" fmla="*/ 544830 w 876300"/>
                      <a:gd name="connsiteY57" fmla="*/ 404473 h 1699873"/>
                      <a:gd name="connsiteX58" fmla="*/ 560070 w 876300"/>
                      <a:gd name="connsiteY58" fmla="*/ 370183 h 1699873"/>
                      <a:gd name="connsiteX59" fmla="*/ 571500 w 876300"/>
                      <a:gd name="connsiteY59" fmla="*/ 324463 h 1699873"/>
                      <a:gd name="connsiteX60" fmla="*/ 575310 w 876300"/>
                      <a:gd name="connsiteY60" fmla="*/ 313033 h 1699873"/>
                      <a:gd name="connsiteX61" fmla="*/ 579120 w 876300"/>
                      <a:gd name="connsiteY61" fmla="*/ 301603 h 1699873"/>
                      <a:gd name="connsiteX62" fmla="*/ 582930 w 876300"/>
                      <a:gd name="connsiteY62" fmla="*/ 274933 h 1699873"/>
                      <a:gd name="connsiteX63" fmla="*/ 601980 w 876300"/>
                      <a:gd name="connsiteY63" fmla="*/ 240643 h 1699873"/>
                      <a:gd name="connsiteX64" fmla="*/ 609600 w 876300"/>
                      <a:gd name="connsiteY64" fmla="*/ 229213 h 1699873"/>
                      <a:gd name="connsiteX65" fmla="*/ 617220 w 876300"/>
                      <a:gd name="connsiteY65" fmla="*/ 217783 h 1699873"/>
                      <a:gd name="connsiteX66" fmla="*/ 628650 w 876300"/>
                      <a:gd name="connsiteY66" fmla="*/ 210163 h 1699873"/>
                      <a:gd name="connsiteX67" fmla="*/ 651510 w 876300"/>
                      <a:gd name="connsiteY67" fmla="*/ 164443 h 1699873"/>
                      <a:gd name="connsiteX68" fmla="*/ 659130 w 876300"/>
                      <a:gd name="connsiteY68" fmla="*/ 153013 h 1699873"/>
                      <a:gd name="connsiteX69" fmla="*/ 670560 w 876300"/>
                      <a:gd name="connsiteY69" fmla="*/ 145393 h 1699873"/>
                      <a:gd name="connsiteX70" fmla="*/ 685800 w 876300"/>
                      <a:gd name="connsiteY70" fmla="*/ 122533 h 1699873"/>
                      <a:gd name="connsiteX71" fmla="*/ 693420 w 876300"/>
                      <a:gd name="connsiteY71" fmla="*/ 111103 h 1699873"/>
                      <a:gd name="connsiteX72" fmla="*/ 716280 w 876300"/>
                      <a:gd name="connsiteY72" fmla="*/ 95863 h 1699873"/>
                      <a:gd name="connsiteX73" fmla="*/ 727710 w 876300"/>
                      <a:gd name="connsiteY73" fmla="*/ 88243 h 1699873"/>
                      <a:gd name="connsiteX74" fmla="*/ 762000 w 876300"/>
                      <a:gd name="connsiteY74" fmla="*/ 69193 h 1699873"/>
                      <a:gd name="connsiteX75" fmla="*/ 773430 w 876300"/>
                      <a:gd name="connsiteY75" fmla="*/ 61573 h 1699873"/>
                      <a:gd name="connsiteX76" fmla="*/ 800100 w 876300"/>
                      <a:gd name="connsiteY76" fmla="*/ 53953 h 1699873"/>
                      <a:gd name="connsiteX77" fmla="*/ 822960 w 876300"/>
                      <a:gd name="connsiteY77" fmla="*/ 38713 h 1699873"/>
                      <a:gd name="connsiteX78" fmla="*/ 842010 w 876300"/>
                      <a:gd name="connsiteY78" fmla="*/ 23473 h 1699873"/>
                      <a:gd name="connsiteX79" fmla="*/ 849630 w 876300"/>
                      <a:gd name="connsiteY79" fmla="*/ 12043 h 1699873"/>
                      <a:gd name="connsiteX80" fmla="*/ 876300 w 876300"/>
                      <a:gd name="connsiteY80" fmla="*/ 613 h 16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76300" h="1699873">
                        <a:moveTo>
                          <a:pt x="0" y="1699873"/>
                        </a:moveTo>
                        <a:cubicBezTo>
                          <a:pt x="7351" y="1663119"/>
                          <a:pt x="-1651" y="1695555"/>
                          <a:pt x="11430" y="1669393"/>
                        </a:cubicBezTo>
                        <a:cubicBezTo>
                          <a:pt x="13226" y="1665801"/>
                          <a:pt x="13290" y="1661474"/>
                          <a:pt x="15240" y="1657963"/>
                        </a:cubicBezTo>
                        <a:cubicBezTo>
                          <a:pt x="19688" y="1649957"/>
                          <a:pt x="27584" y="1643791"/>
                          <a:pt x="30480" y="1635103"/>
                        </a:cubicBezTo>
                        <a:cubicBezTo>
                          <a:pt x="31750" y="1631293"/>
                          <a:pt x="32340" y="1627184"/>
                          <a:pt x="34290" y="1623673"/>
                        </a:cubicBezTo>
                        <a:lnTo>
                          <a:pt x="57150" y="1589383"/>
                        </a:lnTo>
                        <a:cubicBezTo>
                          <a:pt x="59690" y="1585573"/>
                          <a:pt x="63322" y="1582297"/>
                          <a:pt x="64770" y="1577953"/>
                        </a:cubicBezTo>
                        <a:cubicBezTo>
                          <a:pt x="67310" y="1570333"/>
                          <a:pt x="67935" y="1561776"/>
                          <a:pt x="72390" y="1555093"/>
                        </a:cubicBezTo>
                        <a:cubicBezTo>
                          <a:pt x="77470" y="1547473"/>
                          <a:pt x="84734" y="1540921"/>
                          <a:pt x="87630" y="1532233"/>
                        </a:cubicBezTo>
                        <a:cubicBezTo>
                          <a:pt x="88900" y="1528423"/>
                          <a:pt x="89490" y="1524314"/>
                          <a:pt x="91440" y="1520803"/>
                        </a:cubicBezTo>
                        <a:cubicBezTo>
                          <a:pt x="95888" y="1512797"/>
                          <a:pt x="103784" y="1506631"/>
                          <a:pt x="106680" y="1497943"/>
                        </a:cubicBezTo>
                        <a:cubicBezTo>
                          <a:pt x="109220" y="1490323"/>
                          <a:pt x="112352" y="1482875"/>
                          <a:pt x="114300" y="1475083"/>
                        </a:cubicBezTo>
                        <a:cubicBezTo>
                          <a:pt x="115570" y="1470003"/>
                          <a:pt x="116605" y="1464859"/>
                          <a:pt x="118110" y="1459843"/>
                        </a:cubicBezTo>
                        <a:cubicBezTo>
                          <a:pt x="132024" y="1413464"/>
                          <a:pt x="120758" y="1456870"/>
                          <a:pt x="129540" y="1421743"/>
                        </a:cubicBezTo>
                        <a:cubicBezTo>
                          <a:pt x="130810" y="1409043"/>
                          <a:pt x="131409" y="1396258"/>
                          <a:pt x="133350" y="1383643"/>
                        </a:cubicBezTo>
                        <a:cubicBezTo>
                          <a:pt x="133961" y="1379674"/>
                          <a:pt x="136893" y="1376220"/>
                          <a:pt x="137160" y="1372213"/>
                        </a:cubicBezTo>
                        <a:cubicBezTo>
                          <a:pt x="139443" y="1337975"/>
                          <a:pt x="139256" y="1303614"/>
                          <a:pt x="140970" y="1269343"/>
                        </a:cubicBezTo>
                        <a:cubicBezTo>
                          <a:pt x="142385" y="1241052"/>
                          <a:pt x="143452" y="1222644"/>
                          <a:pt x="148590" y="1196953"/>
                        </a:cubicBezTo>
                        <a:cubicBezTo>
                          <a:pt x="149617" y="1191818"/>
                          <a:pt x="150961" y="1186748"/>
                          <a:pt x="152400" y="1181713"/>
                        </a:cubicBezTo>
                        <a:cubicBezTo>
                          <a:pt x="153503" y="1177851"/>
                          <a:pt x="155339" y="1174203"/>
                          <a:pt x="156210" y="1170283"/>
                        </a:cubicBezTo>
                        <a:cubicBezTo>
                          <a:pt x="162095" y="1143801"/>
                          <a:pt x="157324" y="1153871"/>
                          <a:pt x="163830" y="1132183"/>
                        </a:cubicBezTo>
                        <a:cubicBezTo>
                          <a:pt x="166138" y="1124490"/>
                          <a:pt x="168910" y="1116943"/>
                          <a:pt x="171450" y="1109323"/>
                        </a:cubicBezTo>
                        <a:cubicBezTo>
                          <a:pt x="174470" y="1100264"/>
                          <a:pt x="177475" y="1092221"/>
                          <a:pt x="179070" y="1082653"/>
                        </a:cubicBezTo>
                        <a:cubicBezTo>
                          <a:pt x="180753" y="1072553"/>
                          <a:pt x="182030" y="1062377"/>
                          <a:pt x="182880" y="1052173"/>
                        </a:cubicBezTo>
                        <a:cubicBezTo>
                          <a:pt x="184571" y="1031884"/>
                          <a:pt x="184165" y="1011415"/>
                          <a:pt x="186690" y="991213"/>
                        </a:cubicBezTo>
                        <a:cubicBezTo>
                          <a:pt x="188604" y="975904"/>
                          <a:pt x="196869" y="953056"/>
                          <a:pt x="201930" y="937873"/>
                        </a:cubicBezTo>
                        <a:cubicBezTo>
                          <a:pt x="203200" y="934063"/>
                          <a:pt x="203512" y="929785"/>
                          <a:pt x="205740" y="926443"/>
                        </a:cubicBezTo>
                        <a:cubicBezTo>
                          <a:pt x="208280" y="922633"/>
                          <a:pt x="211312" y="919109"/>
                          <a:pt x="213360" y="915013"/>
                        </a:cubicBezTo>
                        <a:cubicBezTo>
                          <a:pt x="219558" y="902618"/>
                          <a:pt x="213871" y="903072"/>
                          <a:pt x="224790" y="892153"/>
                        </a:cubicBezTo>
                        <a:cubicBezTo>
                          <a:pt x="228028" y="888915"/>
                          <a:pt x="232410" y="887073"/>
                          <a:pt x="236220" y="884533"/>
                        </a:cubicBezTo>
                        <a:cubicBezTo>
                          <a:pt x="243477" y="862762"/>
                          <a:pt x="234043" y="880904"/>
                          <a:pt x="251460" y="869293"/>
                        </a:cubicBezTo>
                        <a:cubicBezTo>
                          <a:pt x="255943" y="866304"/>
                          <a:pt x="258407" y="860852"/>
                          <a:pt x="262890" y="857863"/>
                        </a:cubicBezTo>
                        <a:cubicBezTo>
                          <a:pt x="266232" y="855635"/>
                          <a:pt x="270809" y="856003"/>
                          <a:pt x="274320" y="854053"/>
                        </a:cubicBezTo>
                        <a:cubicBezTo>
                          <a:pt x="313622" y="832218"/>
                          <a:pt x="282747" y="843624"/>
                          <a:pt x="308610" y="835003"/>
                        </a:cubicBezTo>
                        <a:cubicBezTo>
                          <a:pt x="328930" y="804523"/>
                          <a:pt x="302260" y="841353"/>
                          <a:pt x="327660" y="815953"/>
                        </a:cubicBezTo>
                        <a:cubicBezTo>
                          <a:pt x="330898" y="812715"/>
                          <a:pt x="332349" y="808041"/>
                          <a:pt x="335280" y="804523"/>
                        </a:cubicBezTo>
                        <a:cubicBezTo>
                          <a:pt x="344447" y="793522"/>
                          <a:pt x="346901" y="792965"/>
                          <a:pt x="358140" y="785473"/>
                        </a:cubicBezTo>
                        <a:cubicBezTo>
                          <a:pt x="362110" y="773562"/>
                          <a:pt x="365961" y="758669"/>
                          <a:pt x="377190" y="751183"/>
                        </a:cubicBezTo>
                        <a:lnTo>
                          <a:pt x="388620" y="743563"/>
                        </a:lnTo>
                        <a:cubicBezTo>
                          <a:pt x="408940" y="713083"/>
                          <a:pt x="382270" y="749913"/>
                          <a:pt x="407670" y="724513"/>
                        </a:cubicBezTo>
                        <a:cubicBezTo>
                          <a:pt x="420356" y="711827"/>
                          <a:pt x="411353" y="715597"/>
                          <a:pt x="419100" y="701653"/>
                        </a:cubicBezTo>
                        <a:cubicBezTo>
                          <a:pt x="423548" y="693647"/>
                          <a:pt x="431444" y="687481"/>
                          <a:pt x="434340" y="678793"/>
                        </a:cubicBezTo>
                        <a:cubicBezTo>
                          <a:pt x="435610" y="674983"/>
                          <a:pt x="436354" y="670955"/>
                          <a:pt x="438150" y="667363"/>
                        </a:cubicBezTo>
                        <a:cubicBezTo>
                          <a:pt x="440198" y="663267"/>
                          <a:pt x="443910" y="660117"/>
                          <a:pt x="445770" y="655933"/>
                        </a:cubicBezTo>
                        <a:cubicBezTo>
                          <a:pt x="449032" y="648593"/>
                          <a:pt x="450850" y="640693"/>
                          <a:pt x="453390" y="633073"/>
                        </a:cubicBezTo>
                        <a:cubicBezTo>
                          <a:pt x="457633" y="620345"/>
                          <a:pt x="457821" y="620755"/>
                          <a:pt x="461010" y="606403"/>
                        </a:cubicBezTo>
                        <a:cubicBezTo>
                          <a:pt x="462415" y="600081"/>
                          <a:pt x="463116" y="593601"/>
                          <a:pt x="464820" y="587353"/>
                        </a:cubicBezTo>
                        <a:cubicBezTo>
                          <a:pt x="466933" y="579604"/>
                          <a:pt x="469900" y="572113"/>
                          <a:pt x="472440" y="564493"/>
                        </a:cubicBezTo>
                        <a:lnTo>
                          <a:pt x="476250" y="553063"/>
                        </a:lnTo>
                        <a:cubicBezTo>
                          <a:pt x="477520" y="549253"/>
                          <a:pt x="477832" y="544975"/>
                          <a:pt x="480060" y="541633"/>
                        </a:cubicBezTo>
                        <a:cubicBezTo>
                          <a:pt x="482600" y="537823"/>
                          <a:pt x="485820" y="534387"/>
                          <a:pt x="487680" y="530203"/>
                        </a:cubicBezTo>
                        <a:cubicBezTo>
                          <a:pt x="490942" y="522863"/>
                          <a:pt x="492760" y="514963"/>
                          <a:pt x="495300" y="507343"/>
                        </a:cubicBezTo>
                        <a:lnTo>
                          <a:pt x="502920" y="484483"/>
                        </a:lnTo>
                        <a:cubicBezTo>
                          <a:pt x="504190" y="480673"/>
                          <a:pt x="504502" y="476395"/>
                          <a:pt x="506730" y="473053"/>
                        </a:cubicBezTo>
                        <a:lnTo>
                          <a:pt x="521970" y="450193"/>
                        </a:lnTo>
                        <a:cubicBezTo>
                          <a:pt x="524510" y="446383"/>
                          <a:pt x="528142" y="443107"/>
                          <a:pt x="529590" y="438763"/>
                        </a:cubicBezTo>
                        <a:cubicBezTo>
                          <a:pt x="532130" y="431143"/>
                          <a:pt x="532755" y="422586"/>
                          <a:pt x="537210" y="415903"/>
                        </a:cubicBezTo>
                        <a:cubicBezTo>
                          <a:pt x="539750" y="412093"/>
                          <a:pt x="542970" y="408657"/>
                          <a:pt x="544830" y="404473"/>
                        </a:cubicBezTo>
                        <a:cubicBezTo>
                          <a:pt x="562966" y="363667"/>
                          <a:pt x="542825" y="396051"/>
                          <a:pt x="560070" y="370183"/>
                        </a:cubicBezTo>
                        <a:cubicBezTo>
                          <a:pt x="565200" y="339400"/>
                          <a:pt x="561437" y="354652"/>
                          <a:pt x="571500" y="324463"/>
                        </a:cubicBezTo>
                        <a:lnTo>
                          <a:pt x="575310" y="313033"/>
                        </a:lnTo>
                        <a:lnTo>
                          <a:pt x="579120" y="301603"/>
                        </a:lnTo>
                        <a:cubicBezTo>
                          <a:pt x="580390" y="292713"/>
                          <a:pt x="581169" y="283739"/>
                          <a:pt x="582930" y="274933"/>
                        </a:cubicBezTo>
                        <a:cubicBezTo>
                          <a:pt x="585804" y="260563"/>
                          <a:pt x="593251" y="253737"/>
                          <a:pt x="601980" y="240643"/>
                        </a:cubicBezTo>
                        <a:lnTo>
                          <a:pt x="609600" y="229213"/>
                        </a:lnTo>
                        <a:cubicBezTo>
                          <a:pt x="612140" y="225403"/>
                          <a:pt x="613410" y="220323"/>
                          <a:pt x="617220" y="217783"/>
                        </a:cubicBezTo>
                        <a:lnTo>
                          <a:pt x="628650" y="210163"/>
                        </a:lnTo>
                        <a:cubicBezTo>
                          <a:pt x="639166" y="178615"/>
                          <a:pt x="631815" y="193986"/>
                          <a:pt x="651510" y="164443"/>
                        </a:cubicBezTo>
                        <a:cubicBezTo>
                          <a:pt x="654050" y="160633"/>
                          <a:pt x="655320" y="155553"/>
                          <a:pt x="659130" y="153013"/>
                        </a:cubicBezTo>
                        <a:lnTo>
                          <a:pt x="670560" y="145393"/>
                        </a:lnTo>
                        <a:lnTo>
                          <a:pt x="685800" y="122533"/>
                        </a:lnTo>
                        <a:cubicBezTo>
                          <a:pt x="688340" y="118723"/>
                          <a:pt x="689610" y="113643"/>
                          <a:pt x="693420" y="111103"/>
                        </a:cubicBezTo>
                        <a:lnTo>
                          <a:pt x="716280" y="95863"/>
                        </a:lnTo>
                        <a:cubicBezTo>
                          <a:pt x="720090" y="93323"/>
                          <a:pt x="723366" y="89691"/>
                          <a:pt x="727710" y="88243"/>
                        </a:cubicBezTo>
                        <a:cubicBezTo>
                          <a:pt x="747828" y="81537"/>
                          <a:pt x="735798" y="86661"/>
                          <a:pt x="762000" y="69193"/>
                        </a:cubicBezTo>
                        <a:cubicBezTo>
                          <a:pt x="765810" y="66653"/>
                          <a:pt x="768988" y="62684"/>
                          <a:pt x="773430" y="61573"/>
                        </a:cubicBezTo>
                        <a:cubicBezTo>
                          <a:pt x="777017" y="60676"/>
                          <a:pt x="795628" y="56437"/>
                          <a:pt x="800100" y="53953"/>
                        </a:cubicBezTo>
                        <a:cubicBezTo>
                          <a:pt x="808106" y="49505"/>
                          <a:pt x="822960" y="38713"/>
                          <a:pt x="822960" y="38713"/>
                        </a:cubicBezTo>
                        <a:cubicBezTo>
                          <a:pt x="844798" y="5956"/>
                          <a:pt x="815720" y="44505"/>
                          <a:pt x="842010" y="23473"/>
                        </a:cubicBezTo>
                        <a:cubicBezTo>
                          <a:pt x="845586" y="20612"/>
                          <a:pt x="845747" y="14470"/>
                          <a:pt x="849630" y="12043"/>
                        </a:cubicBezTo>
                        <a:cubicBezTo>
                          <a:pt x="893299" y="-15250"/>
                          <a:pt x="862538" y="14375"/>
                          <a:pt x="876300" y="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177"/>
                  <p:cNvSpPr/>
                  <p:nvPr/>
                </p:nvSpPr>
                <p:spPr>
                  <a:xfrm>
                    <a:off x="491490" y="2270760"/>
                    <a:ext cx="1352550" cy="1985010"/>
                  </a:xfrm>
                  <a:custGeom>
                    <a:avLst/>
                    <a:gdLst>
                      <a:gd name="connsiteX0" fmla="*/ 0 w 1352550"/>
                      <a:gd name="connsiteY0" fmla="*/ 1985010 h 1985010"/>
                      <a:gd name="connsiteX1" fmla="*/ 15240 w 1352550"/>
                      <a:gd name="connsiteY1" fmla="*/ 1958340 h 1985010"/>
                      <a:gd name="connsiteX2" fmla="*/ 30480 w 1352550"/>
                      <a:gd name="connsiteY2" fmla="*/ 1939290 h 1985010"/>
                      <a:gd name="connsiteX3" fmla="*/ 49530 w 1352550"/>
                      <a:gd name="connsiteY3" fmla="*/ 1920240 h 1985010"/>
                      <a:gd name="connsiteX4" fmla="*/ 57150 w 1352550"/>
                      <a:gd name="connsiteY4" fmla="*/ 1908810 h 1985010"/>
                      <a:gd name="connsiteX5" fmla="*/ 80010 w 1352550"/>
                      <a:gd name="connsiteY5" fmla="*/ 1893570 h 1985010"/>
                      <a:gd name="connsiteX6" fmla="*/ 91440 w 1352550"/>
                      <a:gd name="connsiteY6" fmla="*/ 1885950 h 1985010"/>
                      <a:gd name="connsiteX7" fmla="*/ 102870 w 1352550"/>
                      <a:gd name="connsiteY7" fmla="*/ 1878330 h 1985010"/>
                      <a:gd name="connsiteX8" fmla="*/ 114300 w 1352550"/>
                      <a:gd name="connsiteY8" fmla="*/ 1874520 h 1985010"/>
                      <a:gd name="connsiteX9" fmla="*/ 148590 w 1352550"/>
                      <a:gd name="connsiteY9" fmla="*/ 1859280 h 1985010"/>
                      <a:gd name="connsiteX10" fmla="*/ 259080 w 1352550"/>
                      <a:gd name="connsiteY10" fmla="*/ 1855470 h 1985010"/>
                      <a:gd name="connsiteX11" fmla="*/ 281940 w 1352550"/>
                      <a:gd name="connsiteY11" fmla="*/ 1844040 h 1985010"/>
                      <a:gd name="connsiteX12" fmla="*/ 289560 w 1352550"/>
                      <a:gd name="connsiteY12" fmla="*/ 1832610 h 1985010"/>
                      <a:gd name="connsiteX13" fmla="*/ 308610 w 1352550"/>
                      <a:gd name="connsiteY13" fmla="*/ 1809750 h 1985010"/>
                      <a:gd name="connsiteX14" fmla="*/ 316230 w 1352550"/>
                      <a:gd name="connsiteY14" fmla="*/ 1786890 h 1985010"/>
                      <a:gd name="connsiteX15" fmla="*/ 320040 w 1352550"/>
                      <a:gd name="connsiteY15" fmla="*/ 1775460 h 1985010"/>
                      <a:gd name="connsiteX16" fmla="*/ 327660 w 1352550"/>
                      <a:gd name="connsiteY16" fmla="*/ 1764030 h 1985010"/>
                      <a:gd name="connsiteX17" fmla="*/ 339090 w 1352550"/>
                      <a:gd name="connsiteY17" fmla="*/ 1725930 h 1985010"/>
                      <a:gd name="connsiteX18" fmla="*/ 346710 w 1352550"/>
                      <a:gd name="connsiteY18" fmla="*/ 1703070 h 1985010"/>
                      <a:gd name="connsiteX19" fmla="*/ 350520 w 1352550"/>
                      <a:gd name="connsiteY19" fmla="*/ 1691640 h 1985010"/>
                      <a:gd name="connsiteX20" fmla="*/ 365760 w 1352550"/>
                      <a:gd name="connsiteY20" fmla="*/ 1668780 h 1985010"/>
                      <a:gd name="connsiteX21" fmla="*/ 369570 w 1352550"/>
                      <a:gd name="connsiteY21" fmla="*/ 1657350 h 1985010"/>
                      <a:gd name="connsiteX22" fmla="*/ 377190 w 1352550"/>
                      <a:gd name="connsiteY22" fmla="*/ 1645920 h 1985010"/>
                      <a:gd name="connsiteX23" fmla="*/ 381000 w 1352550"/>
                      <a:gd name="connsiteY23" fmla="*/ 1634490 h 1985010"/>
                      <a:gd name="connsiteX24" fmla="*/ 396240 w 1352550"/>
                      <a:gd name="connsiteY24" fmla="*/ 1611630 h 1985010"/>
                      <a:gd name="connsiteX25" fmla="*/ 400050 w 1352550"/>
                      <a:gd name="connsiteY25" fmla="*/ 1600200 h 1985010"/>
                      <a:gd name="connsiteX26" fmla="*/ 411480 w 1352550"/>
                      <a:gd name="connsiteY26" fmla="*/ 1592580 h 1985010"/>
                      <a:gd name="connsiteX27" fmla="*/ 422910 w 1352550"/>
                      <a:gd name="connsiteY27" fmla="*/ 1569720 h 1985010"/>
                      <a:gd name="connsiteX28" fmla="*/ 426720 w 1352550"/>
                      <a:gd name="connsiteY28" fmla="*/ 1558290 h 1985010"/>
                      <a:gd name="connsiteX29" fmla="*/ 434340 w 1352550"/>
                      <a:gd name="connsiteY29" fmla="*/ 1546860 h 1985010"/>
                      <a:gd name="connsiteX30" fmla="*/ 441960 w 1352550"/>
                      <a:gd name="connsiteY30" fmla="*/ 1524000 h 1985010"/>
                      <a:gd name="connsiteX31" fmla="*/ 457200 w 1352550"/>
                      <a:gd name="connsiteY31" fmla="*/ 1478280 h 1985010"/>
                      <a:gd name="connsiteX32" fmla="*/ 461010 w 1352550"/>
                      <a:gd name="connsiteY32" fmla="*/ 1466850 h 1985010"/>
                      <a:gd name="connsiteX33" fmla="*/ 464820 w 1352550"/>
                      <a:gd name="connsiteY33" fmla="*/ 1455420 h 1985010"/>
                      <a:gd name="connsiteX34" fmla="*/ 472440 w 1352550"/>
                      <a:gd name="connsiteY34" fmla="*/ 1443990 h 1985010"/>
                      <a:gd name="connsiteX35" fmla="*/ 476250 w 1352550"/>
                      <a:gd name="connsiteY35" fmla="*/ 1432560 h 1985010"/>
                      <a:gd name="connsiteX36" fmla="*/ 491490 w 1352550"/>
                      <a:gd name="connsiteY36" fmla="*/ 1409700 h 1985010"/>
                      <a:gd name="connsiteX37" fmla="*/ 499110 w 1352550"/>
                      <a:gd name="connsiteY37" fmla="*/ 1398270 h 1985010"/>
                      <a:gd name="connsiteX38" fmla="*/ 506730 w 1352550"/>
                      <a:gd name="connsiteY38" fmla="*/ 1386840 h 1985010"/>
                      <a:gd name="connsiteX39" fmla="*/ 514350 w 1352550"/>
                      <a:gd name="connsiteY39" fmla="*/ 1363980 h 1985010"/>
                      <a:gd name="connsiteX40" fmla="*/ 518160 w 1352550"/>
                      <a:gd name="connsiteY40" fmla="*/ 1352550 h 1985010"/>
                      <a:gd name="connsiteX41" fmla="*/ 529590 w 1352550"/>
                      <a:gd name="connsiteY41" fmla="*/ 1329690 h 1985010"/>
                      <a:gd name="connsiteX42" fmla="*/ 537210 w 1352550"/>
                      <a:gd name="connsiteY42" fmla="*/ 1318260 h 1985010"/>
                      <a:gd name="connsiteX43" fmla="*/ 541020 w 1352550"/>
                      <a:gd name="connsiteY43" fmla="*/ 1306830 h 1985010"/>
                      <a:gd name="connsiteX44" fmla="*/ 548640 w 1352550"/>
                      <a:gd name="connsiteY44" fmla="*/ 1295400 h 1985010"/>
                      <a:gd name="connsiteX45" fmla="*/ 552450 w 1352550"/>
                      <a:gd name="connsiteY45" fmla="*/ 1283970 h 1985010"/>
                      <a:gd name="connsiteX46" fmla="*/ 560070 w 1352550"/>
                      <a:gd name="connsiteY46" fmla="*/ 1249680 h 1985010"/>
                      <a:gd name="connsiteX47" fmla="*/ 567690 w 1352550"/>
                      <a:gd name="connsiteY47" fmla="*/ 1226820 h 1985010"/>
                      <a:gd name="connsiteX48" fmla="*/ 575310 w 1352550"/>
                      <a:gd name="connsiteY48" fmla="*/ 1203960 h 1985010"/>
                      <a:gd name="connsiteX49" fmla="*/ 582930 w 1352550"/>
                      <a:gd name="connsiteY49" fmla="*/ 1177290 h 1985010"/>
                      <a:gd name="connsiteX50" fmla="*/ 590550 w 1352550"/>
                      <a:gd name="connsiteY50" fmla="*/ 1127760 h 1985010"/>
                      <a:gd name="connsiteX51" fmla="*/ 594360 w 1352550"/>
                      <a:gd name="connsiteY51" fmla="*/ 1116330 h 1985010"/>
                      <a:gd name="connsiteX52" fmla="*/ 598170 w 1352550"/>
                      <a:gd name="connsiteY52" fmla="*/ 1101090 h 1985010"/>
                      <a:gd name="connsiteX53" fmla="*/ 601980 w 1352550"/>
                      <a:gd name="connsiteY53" fmla="*/ 1089660 h 1985010"/>
                      <a:gd name="connsiteX54" fmla="*/ 609600 w 1352550"/>
                      <a:gd name="connsiteY54" fmla="*/ 1062990 h 1985010"/>
                      <a:gd name="connsiteX55" fmla="*/ 617220 w 1352550"/>
                      <a:gd name="connsiteY55" fmla="*/ 1017270 h 1985010"/>
                      <a:gd name="connsiteX56" fmla="*/ 621030 w 1352550"/>
                      <a:gd name="connsiteY56" fmla="*/ 1002030 h 1985010"/>
                      <a:gd name="connsiteX57" fmla="*/ 628650 w 1352550"/>
                      <a:gd name="connsiteY57" fmla="*/ 975360 h 1985010"/>
                      <a:gd name="connsiteX58" fmla="*/ 636270 w 1352550"/>
                      <a:gd name="connsiteY58" fmla="*/ 933450 h 1985010"/>
                      <a:gd name="connsiteX59" fmla="*/ 640080 w 1352550"/>
                      <a:gd name="connsiteY59" fmla="*/ 922020 h 1985010"/>
                      <a:gd name="connsiteX60" fmla="*/ 643890 w 1352550"/>
                      <a:gd name="connsiteY60" fmla="*/ 883920 h 1985010"/>
                      <a:gd name="connsiteX61" fmla="*/ 647700 w 1352550"/>
                      <a:gd name="connsiteY61" fmla="*/ 864870 h 1985010"/>
                      <a:gd name="connsiteX62" fmla="*/ 651510 w 1352550"/>
                      <a:gd name="connsiteY62" fmla="*/ 830580 h 1985010"/>
                      <a:gd name="connsiteX63" fmla="*/ 659130 w 1352550"/>
                      <a:gd name="connsiteY63" fmla="*/ 807720 h 1985010"/>
                      <a:gd name="connsiteX64" fmla="*/ 662940 w 1352550"/>
                      <a:gd name="connsiteY64" fmla="*/ 796290 h 1985010"/>
                      <a:gd name="connsiteX65" fmla="*/ 666750 w 1352550"/>
                      <a:gd name="connsiteY65" fmla="*/ 784860 h 1985010"/>
                      <a:gd name="connsiteX66" fmla="*/ 674370 w 1352550"/>
                      <a:gd name="connsiteY66" fmla="*/ 773430 h 1985010"/>
                      <a:gd name="connsiteX67" fmla="*/ 685800 w 1352550"/>
                      <a:gd name="connsiteY67" fmla="*/ 750570 h 1985010"/>
                      <a:gd name="connsiteX68" fmla="*/ 693420 w 1352550"/>
                      <a:gd name="connsiteY68" fmla="*/ 712470 h 1985010"/>
                      <a:gd name="connsiteX69" fmla="*/ 701040 w 1352550"/>
                      <a:gd name="connsiteY69" fmla="*/ 689610 h 1985010"/>
                      <a:gd name="connsiteX70" fmla="*/ 704850 w 1352550"/>
                      <a:gd name="connsiteY70" fmla="*/ 678180 h 1985010"/>
                      <a:gd name="connsiteX71" fmla="*/ 708660 w 1352550"/>
                      <a:gd name="connsiteY71" fmla="*/ 655320 h 1985010"/>
                      <a:gd name="connsiteX72" fmla="*/ 720090 w 1352550"/>
                      <a:gd name="connsiteY72" fmla="*/ 613410 h 1985010"/>
                      <a:gd name="connsiteX73" fmla="*/ 723900 w 1352550"/>
                      <a:gd name="connsiteY73" fmla="*/ 601980 h 1985010"/>
                      <a:gd name="connsiteX74" fmla="*/ 727710 w 1352550"/>
                      <a:gd name="connsiteY74" fmla="*/ 567690 h 1985010"/>
                      <a:gd name="connsiteX75" fmla="*/ 735330 w 1352550"/>
                      <a:gd name="connsiteY75" fmla="*/ 544830 h 1985010"/>
                      <a:gd name="connsiteX76" fmla="*/ 739140 w 1352550"/>
                      <a:gd name="connsiteY76" fmla="*/ 533400 h 1985010"/>
                      <a:gd name="connsiteX77" fmla="*/ 742950 w 1352550"/>
                      <a:gd name="connsiteY77" fmla="*/ 521970 h 1985010"/>
                      <a:gd name="connsiteX78" fmla="*/ 746760 w 1352550"/>
                      <a:gd name="connsiteY78" fmla="*/ 506730 h 1985010"/>
                      <a:gd name="connsiteX79" fmla="*/ 754380 w 1352550"/>
                      <a:gd name="connsiteY79" fmla="*/ 483870 h 1985010"/>
                      <a:gd name="connsiteX80" fmla="*/ 765810 w 1352550"/>
                      <a:gd name="connsiteY80" fmla="*/ 449580 h 1985010"/>
                      <a:gd name="connsiteX81" fmla="*/ 777240 w 1352550"/>
                      <a:gd name="connsiteY81" fmla="*/ 415290 h 1985010"/>
                      <a:gd name="connsiteX82" fmla="*/ 781050 w 1352550"/>
                      <a:gd name="connsiteY82" fmla="*/ 403860 h 1985010"/>
                      <a:gd name="connsiteX83" fmla="*/ 784860 w 1352550"/>
                      <a:gd name="connsiteY83" fmla="*/ 392430 h 1985010"/>
                      <a:gd name="connsiteX84" fmla="*/ 800100 w 1352550"/>
                      <a:gd name="connsiteY84" fmla="*/ 369570 h 1985010"/>
                      <a:gd name="connsiteX85" fmla="*/ 815340 w 1352550"/>
                      <a:gd name="connsiteY85" fmla="*/ 335280 h 1985010"/>
                      <a:gd name="connsiteX86" fmla="*/ 826770 w 1352550"/>
                      <a:gd name="connsiteY86" fmla="*/ 327660 h 1985010"/>
                      <a:gd name="connsiteX87" fmla="*/ 845820 w 1352550"/>
                      <a:gd name="connsiteY87" fmla="*/ 293370 h 1985010"/>
                      <a:gd name="connsiteX88" fmla="*/ 853440 w 1352550"/>
                      <a:gd name="connsiteY88" fmla="*/ 281940 h 1985010"/>
                      <a:gd name="connsiteX89" fmla="*/ 861060 w 1352550"/>
                      <a:gd name="connsiteY89" fmla="*/ 270510 h 1985010"/>
                      <a:gd name="connsiteX90" fmla="*/ 872490 w 1352550"/>
                      <a:gd name="connsiteY90" fmla="*/ 262890 h 1985010"/>
                      <a:gd name="connsiteX91" fmla="*/ 891540 w 1352550"/>
                      <a:gd name="connsiteY91" fmla="*/ 228600 h 1985010"/>
                      <a:gd name="connsiteX92" fmla="*/ 902970 w 1352550"/>
                      <a:gd name="connsiteY92" fmla="*/ 217170 h 1985010"/>
                      <a:gd name="connsiteX93" fmla="*/ 922020 w 1352550"/>
                      <a:gd name="connsiteY93" fmla="*/ 198120 h 1985010"/>
                      <a:gd name="connsiteX94" fmla="*/ 929640 w 1352550"/>
                      <a:gd name="connsiteY94" fmla="*/ 186690 h 1985010"/>
                      <a:gd name="connsiteX95" fmla="*/ 941070 w 1352550"/>
                      <a:gd name="connsiteY95" fmla="*/ 182880 h 1985010"/>
                      <a:gd name="connsiteX96" fmla="*/ 956310 w 1352550"/>
                      <a:gd name="connsiteY96" fmla="*/ 175260 h 1985010"/>
                      <a:gd name="connsiteX97" fmla="*/ 994410 w 1352550"/>
                      <a:gd name="connsiteY97" fmla="*/ 148590 h 1985010"/>
                      <a:gd name="connsiteX98" fmla="*/ 1017270 w 1352550"/>
                      <a:gd name="connsiteY98" fmla="*/ 137160 h 1985010"/>
                      <a:gd name="connsiteX99" fmla="*/ 1028700 w 1352550"/>
                      <a:gd name="connsiteY99" fmla="*/ 125730 h 1985010"/>
                      <a:gd name="connsiteX100" fmla="*/ 1040130 w 1352550"/>
                      <a:gd name="connsiteY100" fmla="*/ 121920 h 1985010"/>
                      <a:gd name="connsiteX101" fmla="*/ 1051560 w 1352550"/>
                      <a:gd name="connsiteY101" fmla="*/ 114300 h 1985010"/>
                      <a:gd name="connsiteX102" fmla="*/ 1070610 w 1352550"/>
                      <a:gd name="connsiteY102" fmla="*/ 99060 h 1985010"/>
                      <a:gd name="connsiteX103" fmla="*/ 1078230 w 1352550"/>
                      <a:gd name="connsiteY103" fmla="*/ 87630 h 1985010"/>
                      <a:gd name="connsiteX104" fmla="*/ 1089660 w 1352550"/>
                      <a:gd name="connsiteY104" fmla="*/ 83820 h 1985010"/>
                      <a:gd name="connsiteX105" fmla="*/ 1143000 w 1352550"/>
                      <a:gd name="connsiteY105" fmla="*/ 72390 h 1985010"/>
                      <a:gd name="connsiteX106" fmla="*/ 1158240 w 1352550"/>
                      <a:gd name="connsiteY106" fmla="*/ 68580 h 1985010"/>
                      <a:gd name="connsiteX107" fmla="*/ 1181100 w 1352550"/>
                      <a:gd name="connsiteY107" fmla="*/ 76200 h 1985010"/>
                      <a:gd name="connsiteX108" fmla="*/ 1223010 w 1352550"/>
                      <a:gd name="connsiteY108" fmla="*/ 72390 h 1985010"/>
                      <a:gd name="connsiteX109" fmla="*/ 1245870 w 1352550"/>
                      <a:gd name="connsiteY109" fmla="*/ 64770 h 1985010"/>
                      <a:gd name="connsiteX110" fmla="*/ 1257300 w 1352550"/>
                      <a:gd name="connsiteY110" fmla="*/ 60960 h 1985010"/>
                      <a:gd name="connsiteX111" fmla="*/ 1268730 w 1352550"/>
                      <a:gd name="connsiteY111" fmla="*/ 64770 h 1985010"/>
                      <a:gd name="connsiteX112" fmla="*/ 1280160 w 1352550"/>
                      <a:gd name="connsiteY112" fmla="*/ 60960 h 1985010"/>
                      <a:gd name="connsiteX113" fmla="*/ 1303020 w 1352550"/>
                      <a:gd name="connsiteY113" fmla="*/ 41910 h 1985010"/>
                      <a:gd name="connsiteX114" fmla="*/ 1318260 w 1352550"/>
                      <a:gd name="connsiteY114" fmla="*/ 19050 h 1985010"/>
                      <a:gd name="connsiteX115" fmla="*/ 1341120 w 1352550"/>
                      <a:gd name="connsiteY115" fmla="*/ 3810 h 1985010"/>
                      <a:gd name="connsiteX116" fmla="*/ 1352550 w 1352550"/>
                      <a:gd name="connsiteY116" fmla="*/ 0 h 19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52550" h="1985010">
                        <a:moveTo>
                          <a:pt x="0" y="1985010"/>
                        </a:moveTo>
                        <a:cubicBezTo>
                          <a:pt x="8408" y="1942971"/>
                          <a:pt x="-4194" y="1982633"/>
                          <a:pt x="15240" y="1958340"/>
                        </a:cubicBezTo>
                        <a:cubicBezTo>
                          <a:pt x="36272" y="1932050"/>
                          <a:pt x="-2277" y="1961128"/>
                          <a:pt x="30480" y="1939290"/>
                        </a:cubicBezTo>
                        <a:cubicBezTo>
                          <a:pt x="50800" y="1908810"/>
                          <a:pt x="24130" y="1945640"/>
                          <a:pt x="49530" y="1920240"/>
                        </a:cubicBezTo>
                        <a:cubicBezTo>
                          <a:pt x="52768" y="1917002"/>
                          <a:pt x="53704" y="1911825"/>
                          <a:pt x="57150" y="1908810"/>
                        </a:cubicBezTo>
                        <a:cubicBezTo>
                          <a:pt x="64042" y="1902779"/>
                          <a:pt x="72390" y="1898650"/>
                          <a:pt x="80010" y="1893570"/>
                        </a:cubicBezTo>
                        <a:lnTo>
                          <a:pt x="91440" y="1885950"/>
                        </a:lnTo>
                        <a:cubicBezTo>
                          <a:pt x="95250" y="1883410"/>
                          <a:pt x="98526" y="1879778"/>
                          <a:pt x="102870" y="1878330"/>
                        </a:cubicBezTo>
                        <a:cubicBezTo>
                          <a:pt x="106680" y="1877060"/>
                          <a:pt x="110708" y="1876316"/>
                          <a:pt x="114300" y="1874520"/>
                        </a:cubicBezTo>
                        <a:cubicBezTo>
                          <a:pt x="128942" y="1867199"/>
                          <a:pt x="127475" y="1860008"/>
                          <a:pt x="148590" y="1859280"/>
                        </a:cubicBezTo>
                        <a:lnTo>
                          <a:pt x="259080" y="1855470"/>
                        </a:lnTo>
                        <a:cubicBezTo>
                          <a:pt x="268376" y="1852371"/>
                          <a:pt x="274554" y="1851426"/>
                          <a:pt x="281940" y="1844040"/>
                        </a:cubicBezTo>
                        <a:cubicBezTo>
                          <a:pt x="285178" y="1840802"/>
                          <a:pt x="286629" y="1836128"/>
                          <a:pt x="289560" y="1832610"/>
                        </a:cubicBezTo>
                        <a:cubicBezTo>
                          <a:pt x="298105" y="1822356"/>
                          <a:pt x="303205" y="1821912"/>
                          <a:pt x="308610" y="1809750"/>
                        </a:cubicBezTo>
                        <a:cubicBezTo>
                          <a:pt x="311872" y="1802410"/>
                          <a:pt x="313690" y="1794510"/>
                          <a:pt x="316230" y="1786890"/>
                        </a:cubicBezTo>
                        <a:cubicBezTo>
                          <a:pt x="317500" y="1783080"/>
                          <a:pt x="317812" y="1778802"/>
                          <a:pt x="320040" y="1775460"/>
                        </a:cubicBezTo>
                        <a:cubicBezTo>
                          <a:pt x="322580" y="1771650"/>
                          <a:pt x="325800" y="1768214"/>
                          <a:pt x="327660" y="1764030"/>
                        </a:cubicBezTo>
                        <a:cubicBezTo>
                          <a:pt x="335950" y="1745379"/>
                          <a:pt x="333975" y="1742980"/>
                          <a:pt x="339090" y="1725930"/>
                        </a:cubicBezTo>
                        <a:cubicBezTo>
                          <a:pt x="341398" y="1718237"/>
                          <a:pt x="344170" y="1710690"/>
                          <a:pt x="346710" y="1703070"/>
                        </a:cubicBezTo>
                        <a:cubicBezTo>
                          <a:pt x="347980" y="1699260"/>
                          <a:pt x="348292" y="1694982"/>
                          <a:pt x="350520" y="1691640"/>
                        </a:cubicBezTo>
                        <a:cubicBezTo>
                          <a:pt x="355600" y="1684020"/>
                          <a:pt x="362864" y="1677468"/>
                          <a:pt x="365760" y="1668780"/>
                        </a:cubicBezTo>
                        <a:cubicBezTo>
                          <a:pt x="367030" y="1664970"/>
                          <a:pt x="367774" y="1660942"/>
                          <a:pt x="369570" y="1657350"/>
                        </a:cubicBezTo>
                        <a:cubicBezTo>
                          <a:pt x="371618" y="1653254"/>
                          <a:pt x="375142" y="1650016"/>
                          <a:pt x="377190" y="1645920"/>
                        </a:cubicBezTo>
                        <a:cubicBezTo>
                          <a:pt x="378986" y="1642328"/>
                          <a:pt x="379050" y="1638001"/>
                          <a:pt x="381000" y="1634490"/>
                        </a:cubicBezTo>
                        <a:cubicBezTo>
                          <a:pt x="385448" y="1626484"/>
                          <a:pt x="393344" y="1620318"/>
                          <a:pt x="396240" y="1611630"/>
                        </a:cubicBezTo>
                        <a:cubicBezTo>
                          <a:pt x="397510" y="1607820"/>
                          <a:pt x="397541" y="1603336"/>
                          <a:pt x="400050" y="1600200"/>
                        </a:cubicBezTo>
                        <a:cubicBezTo>
                          <a:pt x="402911" y="1596624"/>
                          <a:pt x="407670" y="1595120"/>
                          <a:pt x="411480" y="1592580"/>
                        </a:cubicBezTo>
                        <a:cubicBezTo>
                          <a:pt x="421057" y="1563850"/>
                          <a:pt x="408138" y="1599263"/>
                          <a:pt x="422910" y="1569720"/>
                        </a:cubicBezTo>
                        <a:cubicBezTo>
                          <a:pt x="424706" y="1566128"/>
                          <a:pt x="424924" y="1561882"/>
                          <a:pt x="426720" y="1558290"/>
                        </a:cubicBezTo>
                        <a:cubicBezTo>
                          <a:pt x="428768" y="1554194"/>
                          <a:pt x="432480" y="1551044"/>
                          <a:pt x="434340" y="1546860"/>
                        </a:cubicBezTo>
                        <a:cubicBezTo>
                          <a:pt x="437602" y="1539520"/>
                          <a:pt x="439420" y="1531620"/>
                          <a:pt x="441960" y="1524000"/>
                        </a:cubicBezTo>
                        <a:lnTo>
                          <a:pt x="457200" y="1478280"/>
                        </a:lnTo>
                        <a:lnTo>
                          <a:pt x="461010" y="1466850"/>
                        </a:lnTo>
                        <a:cubicBezTo>
                          <a:pt x="462280" y="1463040"/>
                          <a:pt x="462592" y="1458762"/>
                          <a:pt x="464820" y="1455420"/>
                        </a:cubicBezTo>
                        <a:cubicBezTo>
                          <a:pt x="467360" y="1451610"/>
                          <a:pt x="470392" y="1448086"/>
                          <a:pt x="472440" y="1443990"/>
                        </a:cubicBezTo>
                        <a:cubicBezTo>
                          <a:pt x="474236" y="1440398"/>
                          <a:pt x="474300" y="1436071"/>
                          <a:pt x="476250" y="1432560"/>
                        </a:cubicBezTo>
                        <a:cubicBezTo>
                          <a:pt x="480698" y="1424554"/>
                          <a:pt x="486410" y="1417320"/>
                          <a:pt x="491490" y="1409700"/>
                        </a:cubicBezTo>
                        <a:lnTo>
                          <a:pt x="499110" y="1398270"/>
                        </a:lnTo>
                        <a:cubicBezTo>
                          <a:pt x="501650" y="1394460"/>
                          <a:pt x="505282" y="1391184"/>
                          <a:pt x="506730" y="1386840"/>
                        </a:cubicBezTo>
                        <a:lnTo>
                          <a:pt x="514350" y="1363980"/>
                        </a:lnTo>
                        <a:cubicBezTo>
                          <a:pt x="515620" y="1360170"/>
                          <a:pt x="515932" y="1355892"/>
                          <a:pt x="518160" y="1352550"/>
                        </a:cubicBezTo>
                        <a:cubicBezTo>
                          <a:pt x="539998" y="1319793"/>
                          <a:pt x="513816" y="1361238"/>
                          <a:pt x="529590" y="1329690"/>
                        </a:cubicBezTo>
                        <a:cubicBezTo>
                          <a:pt x="531638" y="1325594"/>
                          <a:pt x="535162" y="1322356"/>
                          <a:pt x="537210" y="1318260"/>
                        </a:cubicBezTo>
                        <a:cubicBezTo>
                          <a:pt x="539006" y="1314668"/>
                          <a:pt x="539224" y="1310422"/>
                          <a:pt x="541020" y="1306830"/>
                        </a:cubicBezTo>
                        <a:cubicBezTo>
                          <a:pt x="543068" y="1302734"/>
                          <a:pt x="546592" y="1299496"/>
                          <a:pt x="548640" y="1295400"/>
                        </a:cubicBezTo>
                        <a:cubicBezTo>
                          <a:pt x="550436" y="1291808"/>
                          <a:pt x="551476" y="1287866"/>
                          <a:pt x="552450" y="1283970"/>
                        </a:cubicBezTo>
                        <a:cubicBezTo>
                          <a:pt x="557888" y="1262217"/>
                          <a:pt x="554203" y="1269236"/>
                          <a:pt x="560070" y="1249680"/>
                        </a:cubicBezTo>
                        <a:cubicBezTo>
                          <a:pt x="562378" y="1241987"/>
                          <a:pt x="565150" y="1234440"/>
                          <a:pt x="567690" y="1226820"/>
                        </a:cubicBezTo>
                        <a:lnTo>
                          <a:pt x="575310" y="1203960"/>
                        </a:lnTo>
                        <a:cubicBezTo>
                          <a:pt x="578330" y="1194901"/>
                          <a:pt x="581335" y="1186858"/>
                          <a:pt x="582930" y="1177290"/>
                        </a:cubicBezTo>
                        <a:cubicBezTo>
                          <a:pt x="587557" y="1149529"/>
                          <a:pt x="584723" y="1151067"/>
                          <a:pt x="590550" y="1127760"/>
                        </a:cubicBezTo>
                        <a:cubicBezTo>
                          <a:pt x="591524" y="1123864"/>
                          <a:pt x="593257" y="1120192"/>
                          <a:pt x="594360" y="1116330"/>
                        </a:cubicBezTo>
                        <a:cubicBezTo>
                          <a:pt x="595799" y="1111295"/>
                          <a:pt x="596731" y="1106125"/>
                          <a:pt x="598170" y="1101090"/>
                        </a:cubicBezTo>
                        <a:cubicBezTo>
                          <a:pt x="599273" y="1097228"/>
                          <a:pt x="600877" y="1093522"/>
                          <a:pt x="601980" y="1089660"/>
                        </a:cubicBezTo>
                        <a:cubicBezTo>
                          <a:pt x="611548" y="1056172"/>
                          <a:pt x="600465" y="1090395"/>
                          <a:pt x="609600" y="1062990"/>
                        </a:cubicBezTo>
                        <a:cubicBezTo>
                          <a:pt x="612781" y="1040725"/>
                          <a:pt x="612763" y="1037326"/>
                          <a:pt x="617220" y="1017270"/>
                        </a:cubicBezTo>
                        <a:cubicBezTo>
                          <a:pt x="618356" y="1012158"/>
                          <a:pt x="619591" y="1007065"/>
                          <a:pt x="621030" y="1002030"/>
                        </a:cubicBezTo>
                        <a:cubicBezTo>
                          <a:pt x="625872" y="985084"/>
                          <a:pt x="624680" y="995211"/>
                          <a:pt x="628650" y="975360"/>
                        </a:cubicBezTo>
                        <a:cubicBezTo>
                          <a:pt x="632047" y="958376"/>
                          <a:pt x="632184" y="949795"/>
                          <a:pt x="636270" y="933450"/>
                        </a:cubicBezTo>
                        <a:cubicBezTo>
                          <a:pt x="637244" y="929554"/>
                          <a:pt x="638810" y="925830"/>
                          <a:pt x="640080" y="922020"/>
                        </a:cubicBezTo>
                        <a:cubicBezTo>
                          <a:pt x="641350" y="909320"/>
                          <a:pt x="642203" y="896571"/>
                          <a:pt x="643890" y="883920"/>
                        </a:cubicBezTo>
                        <a:cubicBezTo>
                          <a:pt x="644746" y="877501"/>
                          <a:pt x="646784" y="871281"/>
                          <a:pt x="647700" y="864870"/>
                        </a:cubicBezTo>
                        <a:cubicBezTo>
                          <a:pt x="649326" y="853485"/>
                          <a:pt x="649255" y="841857"/>
                          <a:pt x="651510" y="830580"/>
                        </a:cubicBezTo>
                        <a:cubicBezTo>
                          <a:pt x="653085" y="822704"/>
                          <a:pt x="656590" y="815340"/>
                          <a:pt x="659130" y="807720"/>
                        </a:cubicBezTo>
                        <a:lnTo>
                          <a:pt x="662940" y="796290"/>
                        </a:lnTo>
                        <a:cubicBezTo>
                          <a:pt x="664210" y="792480"/>
                          <a:pt x="664522" y="788202"/>
                          <a:pt x="666750" y="784860"/>
                        </a:cubicBezTo>
                        <a:cubicBezTo>
                          <a:pt x="669290" y="781050"/>
                          <a:pt x="672322" y="777526"/>
                          <a:pt x="674370" y="773430"/>
                        </a:cubicBezTo>
                        <a:cubicBezTo>
                          <a:pt x="690144" y="741882"/>
                          <a:pt x="663962" y="783327"/>
                          <a:pt x="685800" y="750570"/>
                        </a:cubicBezTo>
                        <a:cubicBezTo>
                          <a:pt x="688340" y="737870"/>
                          <a:pt x="689324" y="724757"/>
                          <a:pt x="693420" y="712470"/>
                        </a:cubicBezTo>
                        <a:lnTo>
                          <a:pt x="701040" y="689610"/>
                        </a:lnTo>
                        <a:cubicBezTo>
                          <a:pt x="702310" y="685800"/>
                          <a:pt x="704190" y="682141"/>
                          <a:pt x="704850" y="678180"/>
                        </a:cubicBezTo>
                        <a:cubicBezTo>
                          <a:pt x="706120" y="670560"/>
                          <a:pt x="707278" y="662921"/>
                          <a:pt x="708660" y="655320"/>
                        </a:cubicBezTo>
                        <a:cubicBezTo>
                          <a:pt x="712968" y="631625"/>
                          <a:pt x="711758" y="638406"/>
                          <a:pt x="720090" y="613410"/>
                        </a:cubicBezTo>
                        <a:lnTo>
                          <a:pt x="723900" y="601980"/>
                        </a:lnTo>
                        <a:cubicBezTo>
                          <a:pt x="725170" y="590550"/>
                          <a:pt x="725455" y="578967"/>
                          <a:pt x="727710" y="567690"/>
                        </a:cubicBezTo>
                        <a:cubicBezTo>
                          <a:pt x="729285" y="559814"/>
                          <a:pt x="732790" y="552450"/>
                          <a:pt x="735330" y="544830"/>
                        </a:cubicBezTo>
                        <a:lnTo>
                          <a:pt x="739140" y="533400"/>
                        </a:lnTo>
                        <a:cubicBezTo>
                          <a:pt x="740410" y="529590"/>
                          <a:pt x="741976" y="525866"/>
                          <a:pt x="742950" y="521970"/>
                        </a:cubicBezTo>
                        <a:cubicBezTo>
                          <a:pt x="744220" y="516890"/>
                          <a:pt x="745255" y="511746"/>
                          <a:pt x="746760" y="506730"/>
                        </a:cubicBezTo>
                        <a:cubicBezTo>
                          <a:pt x="749068" y="499037"/>
                          <a:pt x="751840" y="491490"/>
                          <a:pt x="754380" y="483870"/>
                        </a:cubicBezTo>
                        <a:lnTo>
                          <a:pt x="765810" y="449580"/>
                        </a:lnTo>
                        <a:lnTo>
                          <a:pt x="777240" y="415290"/>
                        </a:lnTo>
                        <a:lnTo>
                          <a:pt x="781050" y="403860"/>
                        </a:lnTo>
                        <a:cubicBezTo>
                          <a:pt x="782320" y="400050"/>
                          <a:pt x="782632" y="395772"/>
                          <a:pt x="784860" y="392430"/>
                        </a:cubicBezTo>
                        <a:cubicBezTo>
                          <a:pt x="789940" y="384810"/>
                          <a:pt x="797204" y="378258"/>
                          <a:pt x="800100" y="369570"/>
                        </a:cubicBezTo>
                        <a:cubicBezTo>
                          <a:pt x="803873" y="358252"/>
                          <a:pt x="806283" y="344337"/>
                          <a:pt x="815340" y="335280"/>
                        </a:cubicBezTo>
                        <a:cubicBezTo>
                          <a:pt x="818578" y="332042"/>
                          <a:pt x="822960" y="330200"/>
                          <a:pt x="826770" y="327660"/>
                        </a:cubicBezTo>
                        <a:cubicBezTo>
                          <a:pt x="833476" y="307542"/>
                          <a:pt x="828352" y="319572"/>
                          <a:pt x="845820" y="293370"/>
                        </a:cubicBezTo>
                        <a:lnTo>
                          <a:pt x="853440" y="281940"/>
                        </a:lnTo>
                        <a:cubicBezTo>
                          <a:pt x="855980" y="278130"/>
                          <a:pt x="857250" y="273050"/>
                          <a:pt x="861060" y="270510"/>
                        </a:cubicBezTo>
                        <a:lnTo>
                          <a:pt x="872490" y="262890"/>
                        </a:lnTo>
                        <a:cubicBezTo>
                          <a:pt x="877281" y="248517"/>
                          <a:pt x="878439" y="241701"/>
                          <a:pt x="891540" y="228600"/>
                        </a:cubicBezTo>
                        <a:cubicBezTo>
                          <a:pt x="895350" y="224790"/>
                          <a:pt x="899521" y="221309"/>
                          <a:pt x="902970" y="217170"/>
                        </a:cubicBezTo>
                        <a:cubicBezTo>
                          <a:pt x="918845" y="198120"/>
                          <a:pt x="901065" y="212090"/>
                          <a:pt x="922020" y="198120"/>
                        </a:cubicBezTo>
                        <a:cubicBezTo>
                          <a:pt x="924560" y="194310"/>
                          <a:pt x="926064" y="189551"/>
                          <a:pt x="929640" y="186690"/>
                        </a:cubicBezTo>
                        <a:cubicBezTo>
                          <a:pt x="932776" y="184181"/>
                          <a:pt x="937379" y="184462"/>
                          <a:pt x="941070" y="182880"/>
                        </a:cubicBezTo>
                        <a:cubicBezTo>
                          <a:pt x="946290" y="180643"/>
                          <a:pt x="951494" y="178270"/>
                          <a:pt x="956310" y="175260"/>
                        </a:cubicBezTo>
                        <a:cubicBezTo>
                          <a:pt x="966246" y="169050"/>
                          <a:pt x="984482" y="151899"/>
                          <a:pt x="994410" y="148590"/>
                        </a:cubicBezTo>
                        <a:cubicBezTo>
                          <a:pt x="1005866" y="144771"/>
                          <a:pt x="1007422" y="145366"/>
                          <a:pt x="1017270" y="137160"/>
                        </a:cubicBezTo>
                        <a:cubicBezTo>
                          <a:pt x="1021409" y="133711"/>
                          <a:pt x="1024217" y="128719"/>
                          <a:pt x="1028700" y="125730"/>
                        </a:cubicBezTo>
                        <a:cubicBezTo>
                          <a:pt x="1032042" y="123502"/>
                          <a:pt x="1036538" y="123716"/>
                          <a:pt x="1040130" y="121920"/>
                        </a:cubicBezTo>
                        <a:cubicBezTo>
                          <a:pt x="1044226" y="119872"/>
                          <a:pt x="1047750" y="116840"/>
                          <a:pt x="1051560" y="114300"/>
                        </a:cubicBezTo>
                        <a:cubicBezTo>
                          <a:pt x="1073398" y="81543"/>
                          <a:pt x="1044320" y="120092"/>
                          <a:pt x="1070610" y="99060"/>
                        </a:cubicBezTo>
                        <a:cubicBezTo>
                          <a:pt x="1074186" y="96199"/>
                          <a:pt x="1074654" y="90491"/>
                          <a:pt x="1078230" y="87630"/>
                        </a:cubicBezTo>
                        <a:cubicBezTo>
                          <a:pt x="1081366" y="85121"/>
                          <a:pt x="1086068" y="85616"/>
                          <a:pt x="1089660" y="83820"/>
                        </a:cubicBezTo>
                        <a:cubicBezTo>
                          <a:pt x="1122173" y="67563"/>
                          <a:pt x="1067697" y="79236"/>
                          <a:pt x="1143000" y="72390"/>
                        </a:cubicBezTo>
                        <a:cubicBezTo>
                          <a:pt x="1148080" y="71120"/>
                          <a:pt x="1153030" y="68059"/>
                          <a:pt x="1158240" y="68580"/>
                        </a:cubicBezTo>
                        <a:cubicBezTo>
                          <a:pt x="1166232" y="69379"/>
                          <a:pt x="1181100" y="76200"/>
                          <a:pt x="1181100" y="76200"/>
                        </a:cubicBezTo>
                        <a:cubicBezTo>
                          <a:pt x="1195070" y="74930"/>
                          <a:pt x="1209196" y="74828"/>
                          <a:pt x="1223010" y="72390"/>
                        </a:cubicBezTo>
                        <a:cubicBezTo>
                          <a:pt x="1230920" y="70994"/>
                          <a:pt x="1238250" y="67310"/>
                          <a:pt x="1245870" y="64770"/>
                        </a:cubicBezTo>
                        <a:lnTo>
                          <a:pt x="1257300" y="60960"/>
                        </a:lnTo>
                        <a:cubicBezTo>
                          <a:pt x="1261110" y="62230"/>
                          <a:pt x="1264714" y="64770"/>
                          <a:pt x="1268730" y="64770"/>
                        </a:cubicBezTo>
                        <a:cubicBezTo>
                          <a:pt x="1272746" y="64770"/>
                          <a:pt x="1276568" y="62756"/>
                          <a:pt x="1280160" y="60960"/>
                        </a:cubicBezTo>
                        <a:cubicBezTo>
                          <a:pt x="1288165" y="56958"/>
                          <a:pt x="1297658" y="48804"/>
                          <a:pt x="1303020" y="41910"/>
                        </a:cubicBezTo>
                        <a:cubicBezTo>
                          <a:pt x="1308643" y="34681"/>
                          <a:pt x="1310640" y="24130"/>
                          <a:pt x="1318260" y="19050"/>
                        </a:cubicBezTo>
                        <a:cubicBezTo>
                          <a:pt x="1325880" y="13970"/>
                          <a:pt x="1332432" y="6706"/>
                          <a:pt x="1341120" y="3810"/>
                        </a:cubicBezTo>
                        <a:lnTo>
                          <a:pt x="13525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178"/>
                  <p:cNvSpPr/>
                  <p:nvPr/>
                </p:nvSpPr>
                <p:spPr>
                  <a:xfrm>
                    <a:off x="583562" y="4208997"/>
                    <a:ext cx="91899" cy="358408"/>
                  </a:xfrm>
                  <a:custGeom>
                    <a:avLst/>
                    <a:gdLst>
                      <a:gd name="connsiteX0" fmla="*/ 0 w 91899"/>
                      <a:gd name="connsiteY0" fmla="*/ 358408 h 358408"/>
                      <a:gd name="connsiteX1" fmla="*/ 9190 w 91899"/>
                      <a:gd name="connsiteY1" fmla="*/ 321648 h 358408"/>
                      <a:gd name="connsiteX2" fmla="*/ 18380 w 91899"/>
                      <a:gd name="connsiteY2" fmla="*/ 307863 h 358408"/>
                      <a:gd name="connsiteX3" fmla="*/ 22975 w 91899"/>
                      <a:gd name="connsiteY3" fmla="*/ 294078 h 358408"/>
                      <a:gd name="connsiteX4" fmla="*/ 32165 w 91899"/>
                      <a:gd name="connsiteY4" fmla="*/ 280293 h 358408"/>
                      <a:gd name="connsiteX5" fmla="*/ 41355 w 91899"/>
                      <a:gd name="connsiteY5" fmla="*/ 252724 h 358408"/>
                      <a:gd name="connsiteX6" fmla="*/ 45950 w 91899"/>
                      <a:gd name="connsiteY6" fmla="*/ 238939 h 358408"/>
                      <a:gd name="connsiteX7" fmla="*/ 50545 w 91899"/>
                      <a:gd name="connsiteY7" fmla="*/ 202179 h 358408"/>
                      <a:gd name="connsiteX8" fmla="*/ 55140 w 91899"/>
                      <a:gd name="connsiteY8" fmla="*/ 188394 h 358408"/>
                      <a:gd name="connsiteX9" fmla="*/ 68924 w 91899"/>
                      <a:gd name="connsiteY9" fmla="*/ 142444 h 358408"/>
                      <a:gd name="connsiteX10" fmla="*/ 73519 w 91899"/>
                      <a:gd name="connsiteY10" fmla="*/ 128659 h 358408"/>
                      <a:gd name="connsiteX11" fmla="*/ 91899 w 91899"/>
                      <a:gd name="connsiteY11" fmla="*/ 101089 h 358408"/>
                      <a:gd name="connsiteX12" fmla="*/ 87304 w 91899"/>
                      <a:gd name="connsiteY12" fmla="*/ 50545 h 358408"/>
                      <a:gd name="connsiteX13" fmla="*/ 78114 w 91899"/>
                      <a:gd name="connsiteY13" fmla="*/ 22975 h 358408"/>
                      <a:gd name="connsiteX14" fmla="*/ 87304 w 91899"/>
                      <a:gd name="connsiteY14" fmla="*/ 0 h 35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899" h="358408">
                        <a:moveTo>
                          <a:pt x="0" y="358408"/>
                        </a:moveTo>
                        <a:cubicBezTo>
                          <a:pt x="1748" y="349669"/>
                          <a:pt x="4480" y="331068"/>
                          <a:pt x="9190" y="321648"/>
                        </a:cubicBezTo>
                        <a:cubicBezTo>
                          <a:pt x="11660" y="316709"/>
                          <a:pt x="15910" y="312802"/>
                          <a:pt x="18380" y="307863"/>
                        </a:cubicBezTo>
                        <a:cubicBezTo>
                          <a:pt x="20546" y="303531"/>
                          <a:pt x="20809" y="298410"/>
                          <a:pt x="22975" y="294078"/>
                        </a:cubicBezTo>
                        <a:cubicBezTo>
                          <a:pt x="25445" y="289139"/>
                          <a:pt x="29922" y="285340"/>
                          <a:pt x="32165" y="280293"/>
                        </a:cubicBezTo>
                        <a:cubicBezTo>
                          <a:pt x="36099" y="271441"/>
                          <a:pt x="38292" y="261914"/>
                          <a:pt x="41355" y="252724"/>
                        </a:cubicBezTo>
                        <a:lnTo>
                          <a:pt x="45950" y="238939"/>
                        </a:lnTo>
                        <a:cubicBezTo>
                          <a:pt x="47482" y="226686"/>
                          <a:pt x="48336" y="214329"/>
                          <a:pt x="50545" y="202179"/>
                        </a:cubicBezTo>
                        <a:cubicBezTo>
                          <a:pt x="51411" y="197414"/>
                          <a:pt x="53810" y="193051"/>
                          <a:pt x="55140" y="188394"/>
                        </a:cubicBezTo>
                        <a:cubicBezTo>
                          <a:pt x="69027" y="139783"/>
                          <a:pt x="47084" y="207963"/>
                          <a:pt x="68924" y="142444"/>
                        </a:cubicBezTo>
                        <a:cubicBezTo>
                          <a:pt x="70456" y="137849"/>
                          <a:pt x="70832" y="132689"/>
                          <a:pt x="73519" y="128659"/>
                        </a:cubicBezTo>
                        <a:lnTo>
                          <a:pt x="91899" y="101089"/>
                        </a:lnTo>
                        <a:cubicBezTo>
                          <a:pt x="90367" y="84241"/>
                          <a:pt x="90244" y="67205"/>
                          <a:pt x="87304" y="50545"/>
                        </a:cubicBezTo>
                        <a:cubicBezTo>
                          <a:pt x="85621" y="41005"/>
                          <a:pt x="78114" y="22975"/>
                          <a:pt x="78114" y="22975"/>
                        </a:cubicBezTo>
                        <a:cubicBezTo>
                          <a:pt x="83792" y="5941"/>
                          <a:pt x="80543" y="13522"/>
                          <a:pt x="8730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179"/>
                  <p:cNvSpPr/>
                  <p:nvPr/>
                </p:nvSpPr>
                <p:spPr>
                  <a:xfrm>
                    <a:off x="487067" y="4107908"/>
                    <a:ext cx="294079" cy="385977"/>
                  </a:xfrm>
                  <a:custGeom>
                    <a:avLst/>
                    <a:gdLst>
                      <a:gd name="connsiteX0" fmla="*/ 0 w 294079"/>
                      <a:gd name="connsiteY0" fmla="*/ 385977 h 385977"/>
                      <a:gd name="connsiteX1" fmla="*/ 9190 w 294079"/>
                      <a:gd name="connsiteY1" fmla="*/ 363003 h 385977"/>
                      <a:gd name="connsiteX2" fmla="*/ 13785 w 294079"/>
                      <a:gd name="connsiteY2" fmla="*/ 349218 h 385977"/>
                      <a:gd name="connsiteX3" fmla="*/ 22975 w 294079"/>
                      <a:gd name="connsiteY3" fmla="*/ 335433 h 385977"/>
                      <a:gd name="connsiteX4" fmla="*/ 27570 w 294079"/>
                      <a:gd name="connsiteY4" fmla="*/ 321648 h 385977"/>
                      <a:gd name="connsiteX5" fmla="*/ 36760 w 294079"/>
                      <a:gd name="connsiteY5" fmla="*/ 307863 h 385977"/>
                      <a:gd name="connsiteX6" fmla="*/ 45950 w 294079"/>
                      <a:gd name="connsiteY6" fmla="*/ 280293 h 385977"/>
                      <a:gd name="connsiteX7" fmla="*/ 55140 w 294079"/>
                      <a:gd name="connsiteY7" fmla="*/ 266508 h 385977"/>
                      <a:gd name="connsiteX8" fmla="*/ 64330 w 294079"/>
                      <a:gd name="connsiteY8" fmla="*/ 238938 h 385977"/>
                      <a:gd name="connsiteX9" fmla="*/ 78115 w 294079"/>
                      <a:gd name="connsiteY9" fmla="*/ 211368 h 385977"/>
                      <a:gd name="connsiteX10" fmla="*/ 87305 w 294079"/>
                      <a:gd name="connsiteY10" fmla="*/ 197583 h 385977"/>
                      <a:gd name="connsiteX11" fmla="*/ 91900 w 294079"/>
                      <a:gd name="connsiteY11" fmla="*/ 183799 h 385977"/>
                      <a:gd name="connsiteX12" fmla="*/ 119470 w 294079"/>
                      <a:gd name="connsiteY12" fmla="*/ 165419 h 385977"/>
                      <a:gd name="connsiteX13" fmla="*/ 147040 w 294079"/>
                      <a:gd name="connsiteY13" fmla="*/ 147039 h 385977"/>
                      <a:gd name="connsiteX14" fmla="*/ 160824 w 294079"/>
                      <a:gd name="connsiteY14" fmla="*/ 137849 h 385977"/>
                      <a:gd name="connsiteX15" fmla="*/ 174609 w 294079"/>
                      <a:gd name="connsiteY15" fmla="*/ 133254 h 385977"/>
                      <a:gd name="connsiteX16" fmla="*/ 179204 w 294079"/>
                      <a:gd name="connsiteY16" fmla="*/ 114874 h 385977"/>
                      <a:gd name="connsiteX17" fmla="*/ 202179 w 294079"/>
                      <a:gd name="connsiteY17" fmla="*/ 87304 h 385977"/>
                      <a:gd name="connsiteX18" fmla="*/ 220559 w 294079"/>
                      <a:gd name="connsiteY18" fmla="*/ 45949 h 385977"/>
                      <a:gd name="connsiteX19" fmla="*/ 234344 w 294079"/>
                      <a:gd name="connsiteY19" fmla="*/ 41354 h 385977"/>
                      <a:gd name="connsiteX20" fmla="*/ 261914 w 294079"/>
                      <a:gd name="connsiteY20" fmla="*/ 22974 h 385977"/>
                      <a:gd name="connsiteX21" fmla="*/ 275699 w 294079"/>
                      <a:gd name="connsiteY21" fmla="*/ 13784 h 385977"/>
                      <a:gd name="connsiteX22" fmla="*/ 294079 w 294079"/>
                      <a:gd name="connsiteY22" fmla="*/ 0 h 38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079" h="385977">
                        <a:moveTo>
                          <a:pt x="0" y="385977"/>
                        </a:moveTo>
                        <a:cubicBezTo>
                          <a:pt x="3063" y="378319"/>
                          <a:pt x="6294" y="370726"/>
                          <a:pt x="9190" y="363003"/>
                        </a:cubicBezTo>
                        <a:cubicBezTo>
                          <a:pt x="10891" y="358468"/>
                          <a:pt x="11619" y="353550"/>
                          <a:pt x="13785" y="349218"/>
                        </a:cubicBezTo>
                        <a:cubicBezTo>
                          <a:pt x="16255" y="344279"/>
                          <a:pt x="20505" y="340372"/>
                          <a:pt x="22975" y="335433"/>
                        </a:cubicBezTo>
                        <a:cubicBezTo>
                          <a:pt x="25141" y="331101"/>
                          <a:pt x="25404" y="325980"/>
                          <a:pt x="27570" y="321648"/>
                        </a:cubicBezTo>
                        <a:cubicBezTo>
                          <a:pt x="30040" y="316709"/>
                          <a:pt x="34517" y="312910"/>
                          <a:pt x="36760" y="307863"/>
                        </a:cubicBezTo>
                        <a:cubicBezTo>
                          <a:pt x="40694" y="299011"/>
                          <a:pt x="40577" y="288353"/>
                          <a:pt x="45950" y="280293"/>
                        </a:cubicBezTo>
                        <a:cubicBezTo>
                          <a:pt x="49013" y="275698"/>
                          <a:pt x="52897" y="271555"/>
                          <a:pt x="55140" y="266508"/>
                        </a:cubicBezTo>
                        <a:cubicBezTo>
                          <a:pt x="59074" y="257656"/>
                          <a:pt x="58957" y="246998"/>
                          <a:pt x="64330" y="238938"/>
                        </a:cubicBezTo>
                        <a:cubicBezTo>
                          <a:pt x="90667" y="199432"/>
                          <a:pt x="59091" y="249416"/>
                          <a:pt x="78115" y="211368"/>
                        </a:cubicBezTo>
                        <a:cubicBezTo>
                          <a:pt x="80585" y="206429"/>
                          <a:pt x="84835" y="202522"/>
                          <a:pt x="87305" y="197583"/>
                        </a:cubicBezTo>
                        <a:cubicBezTo>
                          <a:pt x="89471" y="193251"/>
                          <a:pt x="88475" y="187224"/>
                          <a:pt x="91900" y="183799"/>
                        </a:cubicBezTo>
                        <a:cubicBezTo>
                          <a:pt x="99710" y="175989"/>
                          <a:pt x="110280" y="171546"/>
                          <a:pt x="119470" y="165419"/>
                        </a:cubicBezTo>
                        <a:lnTo>
                          <a:pt x="147040" y="147039"/>
                        </a:lnTo>
                        <a:cubicBezTo>
                          <a:pt x="151635" y="143976"/>
                          <a:pt x="155585" y="139595"/>
                          <a:pt x="160824" y="137849"/>
                        </a:cubicBezTo>
                        <a:lnTo>
                          <a:pt x="174609" y="133254"/>
                        </a:lnTo>
                        <a:cubicBezTo>
                          <a:pt x="176141" y="127127"/>
                          <a:pt x="176716" y="120679"/>
                          <a:pt x="179204" y="114874"/>
                        </a:cubicBezTo>
                        <a:cubicBezTo>
                          <a:pt x="184002" y="103679"/>
                          <a:pt x="193899" y="95584"/>
                          <a:pt x="202179" y="87304"/>
                        </a:cubicBezTo>
                        <a:cubicBezTo>
                          <a:pt x="204987" y="78880"/>
                          <a:pt x="210629" y="53893"/>
                          <a:pt x="220559" y="45949"/>
                        </a:cubicBezTo>
                        <a:cubicBezTo>
                          <a:pt x="224341" y="42923"/>
                          <a:pt x="230110" y="43706"/>
                          <a:pt x="234344" y="41354"/>
                        </a:cubicBezTo>
                        <a:cubicBezTo>
                          <a:pt x="243999" y="35990"/>
                          <a:pt x="252724" y="29101"/>
                          <a:pt x="261914" y="22974"/>
                        </a:cubicBezTo>
                        <a:lnTo>
                          <a:pt x="275699" y="13784"/>
                        </a:lnTo>
                        <a:cubicBezTo>
                          <a:pt x="291288" y="3392"/>
                          <a:pt x="285578" y="8501"/>
                          <a:pt x="29407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180"/>
                  <p:cNvSpPr/>
                  <p:nvPr/>
                </p:nvSpPr>
                <p:spPr>
                  <a:xfrm>
                    <a:off x="693841" y="4112503"/>
                    <a:ext cx="165419" cy="441117"/>
                  </a:xfrm>
                  <a:custGeom>
                    <a:avLst/>
                    <a:gdLst>
                      <a:gd name="connsiteX0" fmla="*/ 0 w 165419"/>
                      <a:gd name="connsiteY0" fmla="*/ 441117 h 441117"/>
                      <a:gd name="connsiteX1" fmla="*/ 4595 w 165419"/>
                      <a:gd name="connsiteY1" fmla="*/ 376787 h 441117"/>
                      <a:gd name="connsiteX2" fmla="*/ 9190 w 165419"/>
                      <a:gd name="connsiteY2" fmla="*/ 363003 h 441117"/>
                      <a:gd name="connsiteX3" fmla="*/ 41355 w 165419"/>
                      <a:gd name="connsiteY3" fmla="*/ 321648 h 441117"/>
                      <a:gd name="connsiteX4" fmla="*/ 50545 w 165419"/>
                      <a:gd name="connsiteY4" fmla="*/ 294078 h 441117"/>
                      <a:gd name="connsiteX5" fmla="*/ 59735 w 165419"/>
                      <a:gd name="connsiteY5" fmla="*/ 261913 h 441117"/>
                      <a:gd name="connsiteX6" fmla="*/ 68925 w 165419"/>
                      <a:gd name="connsiteY6" fmla="*/ 220558 h 441117"/>
                      <a:gd name="connsiteX7" fmla="*/ 87305 w 165419"/>
                      <a:gd name="connsiteY7" fmla="*/ 192988 h 441117"/>
                      <a:gd name="connsiteX8" fmla="*/ 110280 w 165419"/>
                      <a:gd name="connsiteY8" fmla="*/ 174609 h 441117"/>
                      <a:gd name="connsiteX9" fmla="*/ 124065 w 165419"/>
                      <a:gd name="connsiteY9" fmla="*/ 110279 h 441117"/>
                      <a:gd name="connsiteX10" fmla="*/ 133254 w 165419"/>
                      <a:gd name="connsiteY10" fmla="*/ 82709 h 441117"/>
                      <a:gd name="connsiteX11" fmla="*/ 147039 w 165419"/>
                      <a:gd name="connsiteY11" fmla="*/ 36759 h 441117"/>
                      <a:gd name="connsiteX12" fmla="*/ 156229 w 165419"/>
                      <a:gd name="connsiteY12" fmla="*/ 22974 h 441117"/>
                      <a:gd name="connsiteX13" fmla="*/ 160824 w 165419"/>
                      <a:gd name="connsiteY13" fmla="*/ 9189 h 441117"/>
                      <a:gd name="connsiteX14" fmla="*/ 165419 w 165419"/>
                      <a:gd name="connsiteY14" fmla="*/ 0 h 44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419" h="441117">
                        <a:moveTo>
                          <a:pt x="0" y="441117"/>
                        </a:moveTo>
                        <a:cubicBezTo>
                          <a:pt x="1532" y="419674"/>
                          <a:pt x="2083" y="398138"/>
                          <a:pt x="4595" y="376787"/>
                        </a:cubicBezTo>
                        <a:cubicBezTo>
                          <a:pt x="5161" y="371977"/>
                          <a:pt x="6838" y="367237"/>
                          <a:pt x="9190" y="363003"/>
                        </a:cubicBezTo>
                        <a:cubicBezTo>
                          <a:pt x="22931" y="338270"/>
                          <a:pt x="24610" y="338393"/>
                          <a:pt x="41355" y="321648"/>
                        </a:cubicBezTo>
                        <a:lnTo>
                          <a:pt x="50545" y="294078"/>
                        </a:lnTo>
                        <a:cubicBezTo>
                          <a:pt x="54924" y="280940"/>
                          <a:pt x="56850" y="276337"/>
                          <a:pt x="59735" y="261913"/>
                        </a:cubicBezTo>
                        <a:cubicBezTo>
                          <a:pt x="61371" y="253731"/>
                          <a:pt x="63336" y="230618"/>
                          <a:pt x="68925" y="220558"/>
                        </a:cubicBezTo>
                        <a:cubicBezTo>
                          <a:pt x="74289" y="210903"/>
                          <a:pt x="81178" y="202178"/>
                          <a:pt x="87305" y="192988"/>
                        </a:cubicBezTo>
                        <a:cubicBezTo>
                          <a:pt x="99181" y="175174"/>
                          <a:pt x="91257" y="180950"/>
                          <a:pt x="110280" y="174609"/>
                        </a:cubicBezTo>
                        <a:cubicBezTo>
                          <a:pt x="132467" y="108049"/>
                          <a:pt x="106679" y="191420"/>
                          <a:pt x="124065" y="110279"/>
                        </a:cubicBezTo>
                        <a:cubicBezTo>
                          <a:pt x="126095" y="100807"/>
                          <a:pt x="130905" y="92107"/>
                          <a:pt x="133254" y="82709"/>
                        </a:cubicBezTo>
                        <a:cubicBezTo>
                          <a:pt x="135823" y="72434"/>
                          <a:pt x="142564" y="43471"/>
                          <a:pt x="147039" y="36759"/>
                        </a:cubicBezTo>
                        <a:cubicBezTo>
                          <a:pt x="150102" y="32164"/>
                          <a:pt x="153759" y="27913"/>
                          <a:pt x="156229" y="22974"/>
                        </a:cubicBezTo>
                        <a:cubicBezTo>
                          <a:pt x="158395" y="18642"/>
                          <a:pt x="159025" y="13686"/>
                          <a:pt x="160824" y="9189"/>
                        </a:cubicBezTo>
                        <a:cubicBezTo>
                          <a:pt x="162096" y="6009"/>
                          <a:pt x="163887" y="3063"/>
                          <a:pt x="16541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181"/>
                  <p:cNvSpPr/>
                  <p:nvPr/>
                </p:nvSpPr>
                <p:spPr>
                  <a:xfrm>
                    <a:off x="790336" y="4163047"/>
                    <a:ext cx="51052" cy="340028"/>
                  </a:xfrm>
                  <a:custGeom>
                    <a:avLst/>
                    <a:gdLst>
                      <a:gd name="connsiteX0" fmla="*/ 4595 w 51052"/>
                      <a:gd name="connsiteY0" fmla="*/ 340028 h 340028"/>
                      <a:gd name="connsiteX1" fmla="*/ 0 w 51052"/>
                      <a:gd name="connsiteY1" fmla="*/ 317054 h 340028"/>
                      <a:gd name="connsiteX2" fmla="*/ 9190 w 51052"/>
                      <a:gd name="connsiteY2" fmla="*/ 257319 h 340028"/>
                      <a:gd name="connsiteX3" fmla="*/ 18380 w 51052"/>
                      <a:gd name="connsiteY3" fmla="*/ 225154 h 340028"/>
                      <a:gd name="connsiteX4" fmla="*/ 22975 w 51052"/>
                      <a:gd name="connsiteY4" fmla="*/ 192989 h 340028"/>
                      <a:gd name="connsiteX5" fmla="*/ 32165 w 51052"/>
                      <a:gd name="connsiteY5" fmla="*/ 128660 h 340028"/>
                      <a:gd name="connsiteX6" fmla="*/ 41354 w 51052"/>
                      <a:gd name="connsiteY6" fmla="*/ 101090 h 340028"/>
                      <a:gd name="connsiteX7" fmla="*/ 45949 w 51052"/>
                      <a:gd name="connsiteY7" fmla="*/ 55140 h 340028"/>
                      <a:gd name="connsiteX8" fmla="*/ 50544 w 51052"/>
                      <a:gd name="connsiteY8" fmla="*/ 41355 h 340028"/>
                      <a:gd name="connsiteX9" fmla="*/ 50544 w 51052"/>
                      <a:gd name="connsiteY9" fmla="*/ 0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340028">
                        <a:moveTo>
                          <a:pt x="4595" y="340028"/>
                        </a:moveTo>
                        <a:cubicBezTo>
                          <a:pt x="3063" y="332370"/>
                          <a:pt x="0" y="324864"/>
                          <a:pt x="0" y="317054"/>
                        </a:cubicBezTo>
                        <a:cubicBezTo>
                          <a:pt x="0" y="296686"/>
                          <a:pt x="3641" y="276741"/>
                          <a:pt x="9190" y="257319"/>
                        </a:cubicBezTo>
                        <a:cubicBezTo>
                          <a:pt x="14111" y="240095"/>
                          <a:pt x="14789" y="244905"/>
                          <a:pt x="18380" y="225154"/>
                        </a:cubicBezTo>
                        <a:cubicBezTo>
                          <a:pt x="20317" y="214498"/>
                          <a:pt x="21710" y="203745"/>
                          <a:pt x="22975" y="192989"/>
                        </a:cubicBezTo>
                        <a:cubicBezTo>
                          <a:pt x="27097" y="157954"/>
                          <a:pt x="24288" y="154917"/>
                          <a:pt x="32165" y="128660"/>
                        </a:cubicBezTo>
                        <a:cubicBezTo>
                          <a:pt x="34948" y="119381"/>
                          <a:pt x="41354" y="101090"/>
                          <a:pt x="41354" y="101090"/>
                        </a:cubicBezTo>
                        <a:cubicBezTo>
                          <a:pt x="42886" y="85773"/>
                          <a:pt x="43608" y="70354"/>
                          <a:pt x="45949" y="55140"/>
                        </a:cubicBezTo>
                        <a:cubicBezTo>
                          <a:pt x="46685" y="50353"/>
                          <a:pt x="50142" y="46182"/>
                          <a:pt x="50544" y="41355"/>
                        </a:cubicBezTo>
                        <a:cubicBezTo>
                          <a:pt x="51689" y="27618"/>
                          <a:pt x="50544" y="13785"/>
                          <a:pt x="505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182"/>
                  <p:cNvSpPr/>
                  <p:nvPr/>
                </p:nvSpPr>
                <p:spPr>
                  <a:xfrm>
                    <a:off x="712221" y="4149262"/>
                    <a:ext cx="32165" cy="321649"/>
                  </a:xfrm>
                  <a:custGeom>
                    <a:avLst/>
                    <a:gdLst>
                      <a:gd name="connsiteX0" fmla="*/ 0 w 32165"/>
                      <a:gd name="connsiteY0" fmla="*/ 321649 h 321649"/>
                      <a:gd name="connsiteX1" fmla="*/ 4595 w 32165"/>
                      <a:gd name="connsiteY1" fmla="*/ 298674 h 321649"/>
                      <a:gd name="connsiteX2" fmla="*/ 9190 w 32165"/>
                      <a:gd name="connsiteY2" fmla="*/ 284889 h 321649"/>
                      <a:gd name="connsiteX3" fmla="*/ 13785 w 32165"/>
                      <a:gd name="connsiteY3" fmla="*/ 229749 h 321649"/>
                      <a:gd name="connsiteX4" fmla="*/ 22975 w 32165"/>
                      <a:gd name="connsiteY4" fmla="*/ 202179 h 321649"/>
                      <a:gd name="connsiteX5" fmla="*/ 27570 w 32165"/>
                      <a:gd name="connsiteY5" fmla="*/ 188394 h 321649"/>
                      <a:gd name="connsiteX6" fmla="*/ 22975 w 32165"/>
                      <a:gd name="connsiteY6" fmla="*/ 147040 h 321649"/>
                      <a:gd name="connsiteX7" fmla="*/ 9190 w 32165"/>
                      <a:gd name="connsiteY7" fmla="*/ 119470 h 321649"/>
                      <a:gd name="connsiteX8" fmla="*/ 4595 w 32165"/>
                      <a:gd name="connsiteY8" fmla="*/ 105685 h 321649"/>
                      <a:gd name="connsiteX9" fmla="*/ 9190 w 32165"/>
                      <a:gd name="connsiteY9" fmla="*/ 82710 h 321649"/>
                      <a:gd name="connsiteX10" fmla="*/ 13785 w 32165"/>
                      <a:gd name="connsiteY10" fmla="*/ 68925 h 321649"/>
                      <a:gd name="connsiteX11" fmla="*/ 18380 w 32165"/>
                      <a:gd name="connsiteY11" fmla="*/ 50545 h 321649"/>
                      <a:gd name="connsiteX12" fmla="*/ 27570 w 32165"/>
                      <a:gd name="connsiteY12" fmla="*/ 9190 h 321649"/>
                      <a:gd name="connsiteX13" fmla="*/ 32165 w 32165"/>
                      <a:gd name="connsiteY13" fmla="*/ 0 h 32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65" h="321649">
                        <a:moveTo>
                          <a:pt x="0" y="321649"/>
                        </a:moveTo>
                        <a:cubicBezTo>
                          <a:pt x="1532" y="313991"/>
                          <a:pt x="2701" y="306251"/>
                          <a:pt x="4595" y="298674"/>
                        </a:cubicBezTo>
                        <a:cubicBezTo>
                          <a:pt x="5770" y="293975"/>
                          <a:pt x="8550" y="289690"/>
                          <a:pt x="9190" y="284889"/>
                        </a:cubicBezTo>
                        <a:cubicBezTo>
                          <a:pt x="11628" y="266607"/>
                          <a:pt x="10753" y="247942"/>
                          <a:pt x="13785" y="229749"/>
                        </a:cubicBezTo>
                        <a:cubicBezTo>
                          <a:pt x="15378" y="220194"/>
                          <a:pt x="19912" y="211369"/>
                          <a:pt x="22975" y="202179"/>
                        </a:cubicBezTo>
                        <a:lnTo>
                          <a:pt x="27570" y="188394"/>
                        </a:lnTo>
                        <a:cubicBezTo>
                          <a:pt x="26038" y="174609"/>
                          <a:pt x="25255" y="160721"/>
                          <a:pt x="22975" y="147040"/>
                        </a:cubicBezTo>
                        <a:cubicBezTo>
                          <a:pt x="20088" y="129715"/>
                          <a:pt x="17129" y="135347"/>
                          <a:pt x="9190" y="119470"/>
                        </a:cubicBezTo>
                        <a:cubicBezTo>
                          <a:pt x="7024" y="115138"/>
                          <a:pt x="6127" y="110280"/>
                          <a:pt x="4595" y="105685"/>
                        </a:cubicBezTo>
                        <a:cubicBezTo>
                          <a:pt x="6127" y="98027"/>
                          <a:pt x="7296" y="90287"/>
                          <a:pt x="9190" y="82710"/>
                        </a:cubicBezTo>
                        <a:cubicBezTo>
                          <a:pt x="10365" y="78011"/>
                          <a:pt x="12454" y="73582"/>
                          <a:pt x="13785" y="68925"/>
                        </a:cubicBezTo>
                        <a:cubicBezTo>
                          <a:pt x="15520" y="62853"/>
                          <a:pt x="17010" y="56710"/>
                          <a:pt x="18380" y="50545"/>
                        </a:cubicBezTo>
                        <a:cubicBezTo>
                          <a:pt x="20808" y="39619"/>
                          <a:pt x="23835" y="20396"/>
                          <a:pt x="27570" y="9190"/>
                        </a:cubicBezTo>
                        <a:cubicBezTo>
                          <a:pt x="28653" y="5941"/>
                          <a:pt x="30633" y="3063"/>
                          <a:pt x="3216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183"/>
                  <p:cNvSpPr/>
                  <p:nvPr/>
                </p:nvSpPr>
                <p:spPr>
                  <a:xfrm>
                    <a:off x="822501" y="3565701"/>
                    <a:ext cx="133254" cy="528422"/>
                  </a:xfrm>
                  <a:custGeom>
                    <a:avLst/>
                    <a:gdLst>
                      <a:gd name="connsiteX0" fmla="*/ 0 w 133254"/>
                      <a:gd name="connsiteY0" fmla="*/ 528422 h 528422"/>
                      <a:gd name="connsiteX1" fmla="*/ 13784 w 133254"/>
                      <a:gd name="connsiteY1" fmla="*/ 505447 h 528422"/>
                      <a:gd name="connsiteX2" fmla="*/ 22974 w 133254"/>
                      <a:gd name="connsiteY2" fmla="*/ 491662 h 528422"/>
                      <a:gd name="connsiteX3" fmla="*/ 41354 w 133254"/>
                      <a:gd name="connsiteY3" fmla="*/ 464092 h 528422"/>
                      <a:gd name="connsiteX4" fmla="*/ 50544 w 133254"/>
                      <a:gd name="connsiteY4" fmla="*/ 436522 h 528422"/>
                      <a:gd name="connsiteX5" fmla="*/ 68924 w 133254"/>
                      <a:gd name="connsiteY5" fmla="*/ 395167 h 528422"/>
                      <a:gd name="connsiteX6" fmla="*/ 82709 w 133254"/>
                      <a:gd name="connsiteY6" fmla="*/ 353813 h 528422"/>
                      <a:gd name="connsiteX7" fmla="*/ 87304 w 133254"/>
                      <a:gd name="connsiteY7" fmla="*/ 340028 h 528422"/>
                      <a:gd name="connsiteX8" fmla="*/ 91899 w 133254"/>
                      <a:gd name="connsiteY8" fmla="*/ 326243 h 528422"/>
                      <a:gd name="connsiteX9" fmla="*/ 101089 w 133254"/>
                      <a:gd name="connsiteY9" fmla="*/ 312458 h 528422"/>
                      <a:gd name="connsiteX10" fmla="*/ 105684 w 133254"/>
                      <a:gd name="connsiteY10" fmla="*/ 289483 h 528422"/>
                      <a:gd name="connsiteX11" fmla="*/ 110279 w 133254"/>
                      <a:gd name="connsiteY11" fmla="*/ 238938 h 528422"/>
                      <a:gd name="connsiteX12" fmla="*/ 119469 w 133254"/>
                      <a:gd name="connsiteY12" fmla="*/ 211368 h 528422"/>
                      <a:gd name="connsiteX13" fmla="*/ 128659 w 133254"/>
                      <a:gd name="connsiteY13" fmla="*/ 183798 h 528422"/>
                      <a:gd name="connsiteX14" fmla="*/ 133254 w 133254"/>
                      <a:gd name="connsiteY14" fmla="*/ 170014 h 528422"/>
                      <a:gd name="connsiteX15" fmla="*/ 128659 w 133254"/>
                      <a:gd name="connsiteY15" fmla="*/ 50544 h 528422"/>
                      <a:gd name="connsiteX16" fmla="*/ 124064 w 133254"/>
                      <a:gd name="connsiteY16" fmla="*/ 32164 h 528422"/>
                      <a:gd name="connsiteX17" fmla="*/ 110279 w 133254"/>
                      <a:gd name="connsiteY17" fmla="*/ 4594 h 528422"/>
                      <a:gd name="connsiteX18" fmla="*/ 101089 w 133254"/>
                      <a:gd name="connsiteY18" fmla="*/ 0 h 52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254" h="528422">
                        <a:moveTo>
                          <a:pt x="0" y="528422"/>
                        </a:moveTo>
                        <a:cubicBezTo>
                          <a:pt x="4595" y="520764"/>
                          <a:pt x="9051" y="513020"/>
                          <a:pt x="13784" y="505447"/>
                        </a:cubicBezTo>
                        <a:cubicBezTo>
                          <a:pt x="16711" y="500764"/>
                          <a:pt x="20504" y="496601"/>
                          <a:pt x="22974" y="491662"/>
                        </a:cubicBezTo>
                        <a:cubicBezTo>
                          <a:pt x="36274" y="465062"/>
                          <a:pt x="15222" y="490224"/>
                          <a:pt x="41354" y="464092"/>
                        </a:cubicBezTo>
                        <a:cubicBezTo>
                          <a:pt x="44417" y="454902"/>
                          <a:pt x="45171" y="444582"/>
                          <a:pt x="50544" y="436522"/>
                        </a:cubicBezTo>
                        <a:cubicBezTo>
                          <a:pt x="65107" y="414677"/>
                          <a:pt x="57988" y="427976"/>
                          <a:pt x="68924" y="395167"/>
                        </a:cubicBezTo>
                        <a:lnTo>
                          <a:pt x="82709" y="353813"/>
                        </a:lnTo>
                        <a:lnTo>
                          <a:pt x="87304" y="340028"/>
                        </a:lnTo>
                        <a:cubicBezTo>
                          <a:pt x="88836" y="335433"/>
                          <a:pt x="89212" y="330273"/>
                          <a:pt x="91899" y="326243"/>
                        </a:cubicBezTo>
                        <a:lnTo>
                          <a:pt x="101089" y="312458"/>
                        </a:lnTo>
                        <a:cubicBezTo>
                          <a:pt x="102621" y="304800"/>
                          <a:pt x="104715" y="297233"/>
                          <a:pt x="105684" y="289483"/>
                        </a:cubicBezTo>
                        <a:cubicBezTo>
                          <a:pt x="107782" y="272696"/>
                          <a:pt x="107339" y="255598"/>
                          <a:pt x="110279" y="238938"/>
                        </a:cubicBezTo>
                        <a:cubicBezTo>
                          <a:pt x="111962" y="229398"/>
                          <a:pt x="116406" y="220558"/>
                          <a:pt x="119469" y="211368"/>
                        </a:cubicBezTo>
                        <a:lnTo>
                          <a:pt x="128659" y="183798"/>
                        </a:lnTo>
                        <a:lnTo>
                          <a:pt x="133254" y="170014"/>
                        </a:lnTo>
                        <a:cubicBezTo>
                          <a:pt x="131722" y="130191"/>
                          <a:pt x="131310" y="90309"/>
                          <a:pt x="128659" y="50544"/>
                        </a:cubicBezTo>
                        <a:cubicBezTo>
                          <a:pt x="128239" y="44243"/>
                          <a:pt x="125799" y="38236"/>
                          <a:pt x="124064" y="32164"/>
                        </a:cubicBezTo>
                        <a:cubicBezTo>
                          <a:pt x="121074" y="21700"/>
                          <a:pt x="118334" y="12649"/>
                          <a:pt x="110279" y="4594"/>
                        </a:cubicBezTo>
                        <a:cubicBezTo>
                          <a:pt x="107857" y="2172"/>
                          <a:pt x="104152" y="1531"/>
                          <a:pt x="10108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184"/>
                  <p:cNvSpPr/>
                  <p:nvPr/>
                </p:nvSpPr>
                <p:spPr>
                  <a:xfrm>
                    <a:off x="1479582" y="3211887"/>
                    <a:ext cx="344623" cy="211395"/>
                  </a:xfrm>
                  <a:custGeom>
                    <a:avLst/>
                    <a:gdLst>
                      <a:gd name="connsiteX0" fmla="*/ 344623 w 344623"/>
                      <a:gd name="connsiteY0" fmla="*/ 0 h 211395"/>
                      <a:gd name="connsiteX1" fmla="*/ 289483 w 344623"/>
                      <a:gd name="connsiteY1" fmla="*/ 9190 h 211395"/>
                      <a:gd name="connsiteX2" fmla="*/ 261913 w 344623"/>
                      <a:gd name="connsiteY2" fmla="*/ 18380 h 211395"/>
                      <a:gd name="connsiteX3" fmla="*/ 215964 w 344623"/>
                      <a:gd name="connsiteY3" fmla="*/ 32165 h 211395"/>
                      <a:gd name="connsiteX4" fmla="*/ 202179 w 344623"/>
                      <a:gd name="connsiteY4" fmla="*/ 36760 h 211395"/>
                      <a:gd name="connsiteX5" fmla="*/ 188394 w 344623"/>
                      <a:gd name="connsiteY5" fmla="*/ 41355 h 211395"/>
                      <a:gd name="connsiteX6" fmla="*/ 160824 w 344623"/>
                      <a:gd name="connsiteY6" fmla="*/ 55140 h 211395"/>
                      <a:gd name="connsiteX7" fmla="*/ 137849 w 344623"/>
                      <a:gd name="connsiteY7" fmla="*/ 73520 h 211395"/>
                      <a:gd name="connsiteX8" fmla="*/ 114874 w 344623"/>
                      <a:gd name="connsiteY8" fmla="*/ 91900 h 211395"/>
                      <a:gd name="connsiteX9" fmla="*/ 101089 w 344623"/>
                      <a:gd name="connsiteY9" fmla="*/ 105685 h 211395"/>
                      <a:gd name="connsiteX10" fmla="*/ 91899 w 344623"/>
                      <a:gd name="connsiteY10" fmla="*/ 119470 h 211395"/>
                      <a:gd name="connsiteX11" fmla="*/ 64330 w 344623"/>
                      <a:gd name="connsiteY11" fmla="*/ 137850 h 211395"/>
                      <a:gd name="connsiteX12" fmla="*/ 59735 w 344623"/>
                      <a:gd name="connsiteY12" fmla="*/ 151635 h 211395"/>
                      <a:gd name="connsiteX13" fmla="*/ 45950 w 344623"/>
                      <a:gd name="connsiteY13" fmla="*/ 156230 h 211395"/>
                      <a:gd name="connsiteX14" fmla="*/ 27570 w 344623"/>
                      <a:gd name="connsiteY14" fmla="*/ 183799 h 211395"/>
                      <a:gd name="connsiteX15" fmla="*/ 13785 w 344623"/>
                      <a:gd name="connsiteY15" fmla="*/ 197584 h 211395"/>
                      <a:gd name="connsiteX16" fmla="*/ 0 w 344623"/>
                      <a:gd name="connsiteY16" fmla="*/ 211369 h 2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623" h="211395">
                        <a:moveTo>
                          <a:pt x="344623" y="0"/>
                        </a:moveTo>
                        <a:cubicBezTo>
                          <a:pt x="330816" y="1972"/>
                          <a:pt x="304265" y="5159"/>
                          <a:pt x="289483" y="9190"/>
                        </a:cubicBezTo>
                        <a:cubicBezTo>
                          <a:pt x="280137" y="11739"/>
                          <a:pt x="271311" y="16030"/>
                          <a:pt x="261913" y="18380"/>
                        </a:cubicBezTo>
                        <a:cubicBezTo>
                          <a:pt x="234136" y="25325"/>
                          <a:pt x="249525" y="20978"/>
                          <a:pt x="215964" y="32165"/>
                        </a:cubicBezTo>
                        <a:lnTo>
                          <a:pt x="202179" y="36760"/>
                        </a:lnTo>
                        <a:cubicBezTo>
                          <a:pt x="197584" y="38292"/>
                          <a:pt x="192424" y="38668"/>
                          <a:pt x="188394" y="41355"/>
                        </a:cubicBezTo>
                        <a:cubicBezTo>
                          <a:pt x="170579" y="53232"/>
                          <a:pt x="179848" y="48799"/>
                          <a:pt x="160824" y="55140"/>
                        </a:cubicBezTo>
                        <a:cubicBezTo>
                          <a:pt x="134487" y="94646"/>
                          <a:pt x="169556" y="48155"/>
                          <a:pt x="137849" y="73520"/>
                        </a:cubicBezTo>
                        <a:cubicBezTo>
                          <a:pt x="108157" y="97273"/>
                          <a:pt x="149523" y="80350"/>
                          <a:pt x="114874" y="91900"/>
                        </a:cubicBezTo>
                        <a:cubicBezTo>
                          <a:pt x="110279" y="96495"/>
                          <a:pt x="105249" y="100693"/>
                          <a:pt x="101089" y="105685"/>
                        </a:cubicBezTo>
                        <a:cubicBezTo>
                          <a:pt x="97554" y="109928"/>
                          <a:pt x="96055" y="115833"/>
                          <a:pt x="91899" y="119470"/>
                        </a:cubicBezTo>
                        <a:cubicBezTo>
                          <a:pt x="83587" y="126743"/>
                          <a:pt x="64330" y="137850"/>
                          <a:pt x="64330" y="137850"/>
                        </a:cubicBezTo>
                        <a:cubicBezTo>
                          <a:pt x="62798" y="142445"/>
                          <a:pt x="63160" y="148210"/>
                          <a:pt x="59735" y="151635"/>
                        </a:cubicBezTo>
                        <a:cubicBezTo>
                          <a:pt x="56310" y="155060"/>
                          <a:pt x="49375" y="152805"/>
                          <a:pt x="45950" y="156230"/>
                        </a:cubicBezTo>
                        <a:cubicBezTo>
                          <a:pt x="38140" y="164040"/>
                          <a:pt x="35380" y="175989"/>
                          <a:pt x="27570" y="183799"/>
                        </a:cubicBezTo>
                        <a:cubicBezTo>
                          <a:pt x="22975" y="188394"/>
                          <a:pt x="17945" y="192592"/>
                          <a:pt x="13785" y="197584"/>
                        </a:cubicBezTo>
                        <a:cubicBezTo>
                          <a:pt x="1235" y="212643"/>
                          <a:pt x="10814" y="211369"/>
                          <a:pt x="0" y="2113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185"/>
                  <p:cNvSpPr/>
                  <p:nvPr/>
                </p:nvSpPr>
                <p:spPr>
                  <a:xfrm>
                    <a:off x="1525532" y="3303787"/>
                    <a:ext cx="82709" cy="160824"/>
                  </a:xfrm>
                  <a:custGeom>
                    <a:avLst/>
                    <a:gdLst>
                      <a:gd name="connsiteX0" fmla="*/ 0 w 82709"/>
                      <a:gd name="connsiteY0" fmla="*/ 160824 h 160824"/>
                      <a:gd name="connsiteX1" fmla="*/ 32164 w 82709"/>
                      <a:gd name="connsiteY1" fmla="*/ 110279 h 160824"/>
                      <a:gd name="connsiteX2" fmla="*/ 45949 w 82709"/>
                      <a:gd name="connsiteY2" fmla="*/ 101089 h 160824"/>
                      <a:gd name="connsiteX3" fmla="*/ 55139 w 82709"/>
                      <a:gd name="connsiteY3" fmla="*/ 73520 h 160824"/>
                      <a:gd name="connsiteX4" fmla="*/ 59734 w 82709"/>
                      <a:gd name="connsiteY4" fmla="*/ 32165 h 160824"/>
                      <a:gd name="connsiteX5" fmla="*/ 82709 w 82709"/>
                      <a:gd name="connsiteY5" fmla="*/ 0 h 16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9" h="160824">
                        <a:moveTo>
                          <a:pt x="0" y="160824"/>
                        </a:moveTo>
                        <a:cubicBezTo>
                          <a:pt x="3743" y="154586"/>
                          <a:pt x="28277" y="112870"/>
                          <a:pt x="32164" y="110279"/>
                        </a:cubicBezTo>
                        <a:lnTo>
                          <a:pt x="45949" y="101089"/>
                        </a:lnTo>
                        <a:cubicBezTo>
                          <a:pt x="49012" y="91899"/>
                          <a:pt x="54069" y="83148"/>
                          <a:pt x="55139" y="73520"/>
                        </a:cubicBezTo>
                        <a:cubicBezTo>
                          <a:pt x="56671" y="59735"/>
                          <a:pt x="55348" y="45323"/>
                          <a:pt x="59734" y="32165"/>
                        </a:cubicBezTo>
                        <a:cubicBezTo>
                          <a:pt x="64629" y="17479"/>
                          <a:pt x="73184" y="9525"/>
                          <a:pt x="8270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186"/>
                  <p:cNvSpPr/>
                  <p:nvPr/>
                </p:nvSpPr>
                <p:spPr>
                  <a:xfrm>
                    <a:off x="1727711" y="3110798"/>
                    <a:ext cx="87304" cy="124064"/>
                  </a:xfrm>
                  <a:custGeom>
                    <a:avLst/>
                    <a:gdLst>
                      <a:gd name="connsiteX0" fmla="*/ 87304 w 87304"/>
                      <a:gd name="connsiteY0" fmla="*/ 0 h 124064"/>
                      <a:gd name="connsiteX1" fmla="*/ 36759 w 87304"/>
                      <a:gd name="connsiteY1" fmla="*/ 13785 h 124064"/>
                      <a:gd name="connsiteX2" fmla="*/ 22974 w 87304"/>
                      <a:gd name="connsiteY2" fmla="*/ 22975 h 124064"/>
                      <a:gd name="connsiteX3" fmla="*/ 13784 w 87304"/>
                      <a:gd name="connsiteY3" fmla="*/ 36760 h 124064"/>
                      <a:gd name="connsiteX4" fmla="*/ 0 w 87304"/>
                      <a:gd name="connsiteY4" fmla="*/ 82710 h 124064"/>
                      <a:gd name="connsiteX5" fmla="*/ 9190 w 87304"/>
                      <a:gd name="connsiteY5" fmla="*/ 124064 h 12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04" h="124064">
                        <a:moveTo>
                          <a:pt x="87304" y="0"/>
                        </a:moveTo>
                        <a:cubicBezTo>
                          <a:pt x="74974" y="2466"/>
                          <a:pt x="46753" y="7122"/>
                          <a:pt x="36759" y="13785"/>
                        </a:cubicBezTo>
                        <a:lnTo>
                          <a:pt x="22974" y="22975"/>
                        </a:lnTo>
                        <a:cubicBezTo>
                          <a:pt x="19911" y="27570"/>
                          <a:pt x="16027" y="31713"/>
                          <a:pt x="13784" y="36760"/>
                        </a:cubicBezTo>
                        <a:cubicBezTo>
                          <a:pt x="7394" y="51139"/>
                          <a:pt x="3818" y="67438"/>
                          <a:pt x="0" y="82710"/>
                        </a:cubicBezTo>
                        <a:cubicBezTo>
                          <a:pt x="5079" y="118264"/>
                          <a:pt x="-248" y="105187"/>
                          <a:pt x="9190" y="1240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フリーフォーム 187"/>
                  <p:cNvSpPr/>
                  <p:nvPr/>
                </p:nvSpPr>
                <p:spPr>
                  <a:xfrm>
                    <a:off x="1813639" y="3267027"/>
                    <a:ext cx="47326" cy="229749"/>
                  </a:xfrm>
                  <a:custGeom>
                    <a:avLst/>
                    <a:gdLst>
                      <a:gd name="connsiteX0" fmla="*/ 10566 w 47326"/>
                      <a:gd name="connsiteY0" fmla="*/ 0 h 229749"/>
                      <a:gd name="connsiteX1" fmla="*/ 5971 w 47326"/>
                      <a:gd name="connsiteY1" fmla="*/ 22975 h 229749"/>
                      <a:gd name="connsiteX2" fmla="*/ 5971 w 47326"/>
                      <a:gd name="connsiteY2" fmla="*/ 170014 h 229749"/>
                      <a:gd name="connsiteX3" fmla="*/ 24351 w 47326"/>
                      <a:gd name="connsiteY3" fmla="*/ 197584 h 229749"/>
                      <a:gd name="connsiteX4" fmla="*/ 33541 w 47326"/>
                      <a:gd name="connsiteY4" fmla="*/ 211369 h 229749"/>
                      <a:gd name="connsiteX5" fmla="*/ 47326 w 47326"/>
                      <a:gd name="connsiteY5" fmla="*/ 229749 h 22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26" h="229749">
                        <a:moveTo>
                          <a:pt x="10566" y="0"/>
                        </a:moveTo>
                        <a:cubicBezTo>
                          <a:pt x="9034" y="7658"/>
                          <a:pt x="7076" y="15243"/>
                          <a:pt x="5971" y="22975"/>
                        </a:cubicBezTo>
                        <a:cubicBezTo>
                          <a:pt x="-1097" y="72453"/>
                          <a:pt x="-2838" y="118920"/>
                          <a:pt x="5971" y="170014"/>
                        </a:cubicBezTo>
                        <a:cubicBezTo>
                          <a:pt x="7848" y="180898"/>
                          <a:pt x="18224" y="188394"/>
                          <a:pt x="24351" y="197584"/>
                        </a:cubicBezTo>
                        <a:lnTo>
                          <a:pt x="33541" y="211369"/>
                        </a:lnTo>
                        <a:cubicBezTo>
                          <a:pt x="43933" y="226956"/>
                          <a:pt x="38826" y="221249"/>
                          <a:pt x="47326" y="2297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フリーフォーム 188"/>
                  <p:cNvSpPr/>
                  <p:nvPr/>
                </p:nvSpPr>
                <p:spPr>
                  <a:xfrm>
                    <a:off x="1810420" y="3363522"/>
                    <a:ext cx="64330" cy="422737"/>
                  </a:xfrm>
                  <a:custGeom>
                    <a:avLst/>
                    <a:gdLst>
                      <a:gd name="connsiteX0" fmla="*/ 32165 w 64330"/>
                      <a:gd name="connsiteY0" fmla="*/ 0 h 422737"/>
                      <a:gd name="connsiteX1" fmla="*/ 27570 w 64330"/>
                      <a:gd name="connsiteY1" fmla="*/ 22974 h 422737"/>
                      <a:gd name="connsiteX2" fmla="*/ 9190 w 64330"/>
                      <a:gd name="connsiteY2" fmla="*/ 50544 h 422737"/>
                      <a:gd name="connsiteX3" fmla="*/ 0 w 64330"/>
                      <a:gd name="connsiteY3" fmla="*/ 87304 h 422737"/>
                      <a:gd name="connsiteX4" fmla="*/ 4595 w 64330"/>
                      <a:gd name="connsiteY4" fmla="*/ 156229 h 422737"/>
                      <a:gd name="connsiteX5" fmla="*/ 18380 w 64330"/>
                      <a:gd name="connsiteY5" fmla="*/ 165419 h 422737"/>
                      <a:gd name="connsiteX6" fmla="*/ 22975 w 64330"/>
                      <a:gd name="connsiteY6" fmla="*/ 179204 h 422737"/>
                      <a:gd name="connsiteX7" fmla="*/ 36760 w 64330"/>
                      <a:gd name="connsiteY7" fmla="*/ 206773 h 422737"/>
                      <a:gd name="connsiteX8" fmla="*/ 32165 w 64330"/>
                      <a:gd name="connsiteY8" fmla="*/ 248128 h 422737"/>
                      <a:gd name="connsiteX9" fmla="*/ 22975 w 64330"/>
                      <a:gd name="connsiteY9" fmla="*/ 275698 h 422737"/>
                      <a:gd name="connsiteX10" fmla="*/ 36760 w 64330"/>
                      <a:gd name="connsiteY10" fmla="*/ 376788 h 422737"/>
                      <a:gd name="connsiteX11" fmla="*/ 41355 w 64330"/>
                      <a:gd name="connsiteY11" fmla="*/ 390572 h 422737"/>
                      <a:gd name="connsiteX12" fmla="*/ 45950 w 64330"/>
                      <a:gd name="connsiteY12" fmla="*/ 404357 h 422737"/>
                      <a:gd name="connsiteX13" fmla="*/ 64330 w 64330"/>
                      <a:gd name="connsiteY13" fmla="*/ 422737 h 42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30" h="422737">
                        <a:moveTo>
                          <a:pt x="32165" y="0"/>
                        </a:moveTo>
                        <a:cubicBezTo>
                          <a:pt x="30633" y="7658"/>
                          <a:pt x="30802" y="15864"/>
                          <a:pt x="27570" y="22974"/>
                        </a:cubicBezTo>
                        <a:cubicBezTo>
                          <a:pt x="22999" y="33029"/>
                          <a:pt x="12683" y="40066"/>
                          <a:pt x="9190" y="50544"/>
                        </a:cubicBezTo>
                        <a:cubicBezTo>
                          <a:pt x="2125" y="71738"/>
                          <a:pt x="5545" y="59580"/>
                          <a:pt x="0" y="87304"/>
                        </a:cubicBezTo>
                        <a:cubicBezTo>
                          <a:pt x="1532" y="110279"/>
                          <a:pt x="-679" y="133815"/>
                          <a:pt x="4595" y="156229"/>
                        </a:cubicBezTo>
                        <a:cubicBezTo>
                          <a:pt x="5860" y="161605"/>
                          <a:pt x="14930" y="161107"/>
                          <a:pt x="18380" y="165419"/>
                        </a:cubicBezTo>
                        <a:cubicBezTo>
                          <a:pt x="21406" y="169201"/>
                          <a:pt x="20809" y="174872"/>
                          <a:pt x="22975" y="179204"/>
                        </a:cubicBezTo>
                        <a:cubicBezTo>
                          <a:pt x="40791" y="214836"/>
                          <a:pt x="25210" y="172124"/>
                          <a:pt x="36760" y="206773"/>
                        </a:cubicBezTo>
                        <a:cubicBezTo>
                          <a:pt x="35228" y="220558"/>
                          <a:pt x="34885" y="234528"/>
                          <a:pt x="32165" y="248128"/>
                        </a:cubicBezTo>
                        <a:cubicBezTo>
                          <a:pt x="30265" y="257627"/>
                          <a:pt x="22975" y="275698"/>
                          <a:pt x="22975" y="275698"/>
                        </a:cubicBezTo>
                        <a:cubicBezTo>
                          <a:pt x="28174" y="358882"/>
                          <a:pt x="19805" y="325925"/>
                          <a:pt x="36760" y="376788"/>
                        </a:cubicBezTo>
                        <a:lnTo>
                          <a:pt x="41355" y="390572"/>
                        </a:lnTo>
                        <a:cubicBezTo>
                          <a:pt x="42887" y="395167"/>
                          <a:pt x="41920" y="401670"/>
                          <a:pt x="45950" y="404357"/>
                        </a:cubicBezTo>
                        <a:cubicBezTo>
                          <a:pt x="62585" y="415447"/>
                          <a:pt x="57265" y="408608"/>
                          <a:pt x="64330" y="42273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189"/>
                  <p:cNvSpPr/>
                  <p:nvPr/>
                </p:nvSpPr>
                <p:spPr>
                  <a:xfrm>
                    <a:off x="1805825" y="3836804"/>
                    <a:ext cx="50545" cy="73520"/>
                  </a:xfrm>
                  <a:custGeom>
                    <a:avLst/>
                    <a:gdLst>
                      <a:gd name="connsiteX0" fmla="*/ 50545 w 50545"/>
                      <a:gd name="connsiteY0" fmla="*/ 0 h 73520"/>
                      <a:gd name="connsiteX1" fmla="*/ 22975 w 50545"/>
                      <a:gd name="connsiteY1" fmla="*/ 36760 h 73520"/>
                      <a:gd name="connsiteX2" fmla="*/ 18380 w 50545"/>
                      <a:gd name="connsiteY2" fmla="*/ 50545 h 73520"/>
                      <a:gd name="connsiteX3" fmla="*/ 0 w 50545"/>
                      <a:gd name="connsiteY3" fmla="*/ 73520 h 73520"/>
                    </a:gdLst>
                    <a:ahLst/>
                    <a:cxnLst>
                      <a:cxn ang="0">
                        <a:pos x="connsiteX0" y="connsiteY0"/>
                      </a:cxn>
                      <a:cxn ang="0">
                        <a:pos x="connsiteX1" y="connsiteY1"/>
                      </a:cxn>
                      <a:cxn ang="0">
                        <a:pos x="connsiteX2" y="connsiteY2"/>
                      </a:cxn>
                      <a:cxn ang="0">
                        <a:pos x="connsiteX3" y="connsiteY3"/>
                      </a:cxn>
                    </a:cxnLst>
                    <a:rect l="l" t="t" r="r" b="b"/>
                    <a:pathLst>
                      <a:path w="50545" h="73520">
                        <a:moveTo>
                          <a:pt x="50545" y="0"/>
                        </a:moveTo>
                        <a:cubicBezTo>
                          <a:pt x="46036" y="5636"/>
                          <a:pt x="27852" y="27007"/>
                          <a:pt x="22975" y="36760"/>
                        </a:cubicBezTo>
                        <a:cubicBezTo>
                          <a:pt x="20809" y="41092"/>
                          <a:pt x="20546" y="46213"/>
                          <a:pt x="18380" y="50545"/>
                        </a:cubicBezTo>
                        <a:cubicBezTo>
                          <a:pt x="12583" y="62138"/>
                          <a:pt x="8548" y="64972"/>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フリーフォーム 190"/>
                  <p:cNvSpPr/>
                  <p:nvPr/>
                </p:nvSpPr>
                <p:spPr>
                  <a:xfrm>
                    <a:off x="1833395" y="3864374"/>
                    <a:ext cx="32165" cy="101089"/>
                  </a:xfrm>
                  <a:custGeom>
                    <a:avLst/>
                    <a:gdLst>
                      <a:gd name="connsiteX0" fmla="*/ 32165 w 32165"/>
                      <a:gd name="connsiteY0" fmla="*/ 0 h 101089"/>
                      <a:gd name="connsiteX1" fmla="*/ 27570 w 32165"/>
                      <a:gd name="connsiteY1" fmla="*/ 50545 h 101089"/>
                      <a:gd name="connsiteX2" fmla="*/ 9190 w 32165"/>
                      <a:gd name="connsiteY2" fmla="*/ 78114 h 101089"/>
                      <a:gd name="connsiteX3" fmla="*/ 0 w 32165"/>
                      <a:gd name="connsiteY3" fmla="*/ 91899 h 101089"/>
                      <a:gd name="connsiteX4" fmla="*/ 0 w 32165"/>
                      <a:gd name="connsiteY4" fmla="*/ 101089 h 101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65" h="101089">
                        <a:moveTo>
                          <a:pt x="32165" y="0"/>
                        </a:moveTo>
                        <a:cubicBezTo>
                          <a:pt x="30633" y="16848"/>
                          <a:pt x="32344" y="34315"/>
                          <a:pt x="27570" y="50545"/>
                        </a:cubicBezTo>
                        <a:cubicBezTo>
                          <a:pt x="24454" y="61141"/>
                          <a:pt x="15317" y="68924"/>
                          <a:pt x="9190" y="78114"/>
                        </a:cubicBezTo>
                        <a:cubicBezTo>
                          <a:pt x="6127" y="82709"/>
                          <a:pt x="0" y="86376"/>
                          <a:pt x="0" y="91899"/>
                        </a:cubicBezTo>
                        <a:lnTo>
                          <a:pt x="0" y="1010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フリーフォーム 191"/>
                  <p:cNvSpPr/>
                  <p:nvPr/>
                </p:nvSpPr>
                <p:spPr>
                  <a:xfrm>
                    <a:off x="1576076" y="3685170"/>
                    <a:ext cx="284889" cy="363003"/>
                  </a:xfrm>
                  <a:custGeom>
                    <a:avLst/>
                    <a:gdLst>
                      <a:gd name="connsiteX0" fmla="*/ 284889 w 284889"/>
                      <a:gd name="connsiteY0" fmla="*/ 0 h 363003"/>
                      <a:gd name="connsiteX1" fmla="*/ 280294 w 284889"/>
                      <a:gd name="connsiteY1" fmla="*/ 22975 h 363003"/>
                      <a:gd name="connsiteX2" fmla="*/ 275699 w 284889"/>
                      <a:gd name="connsiteY2" fmla="*/ 36760 h 363003"/>
                      <a:gd name="connsiteX3" fmla="*/ 261914 w 284889"/>
                      <a:gd name="connsiteY3" fmla="*/ 41355 h 363003"/>
                      <a:gd name="connsiteX4" fmla="*/ 225154 w 284889"/>
                      <a:gd name="connsiteY4" fmla="*/ 96494 h 363003"/>
                      <a:gd name="connsiteX5" fmla="*/ 215964 w 284889"/>
                      <a:gd name="connsiteY5" fmla="*/ 110279 h 363003"/>
                      <a:gd name="connsiteX6" fmla="*/ 206774 w 284889"/>
                      <a:gd name="connsiteY6" fmla="*/ 124064 h 363003"/>
                      <a:gd name="connsiteX7" fmla="*/ 192989 w 284889"/>
                      <a:gd name="connsiteY7" fmla="*/ 133254 h 363003"/>
                      <a:gd name="connsiteX8" fmla="*/ 183799 w 284889"/>
                      <a:gd name="connsiteY8" fmla="*/ 147039 h 363003"/>
                      <a:gd name="connsiteX9" fmla="*/ 170014 w 284889"/>
                      <a:gd name="connsiteY9" fmla="*/ 156229 h 363003"/>
                      <a:gd name="connsiteX10" fmla="*/ 151635 w 284889"/>
                      <a:gd name="connsiteY10" fmla="*/ 174609 h 363003"/>
                      <a:gd name="connsiteX11" fmla="*/ 142445 w 284889"/>
                      <a:gd name="connsiteY11" fmla="*/ 188394 h 363003"/>
                      <a:gd name="connsiteX12" fmla="*/ 128660 w 284889"/>
                      <a:gd name="connsiteY12" fmla="*/ 192989 h 363003"/>
                      <a:gd name="connsiteX13" fmla="*/ 114875 w 284889"/>
                      <a:gd name="connsiteY13" fmla="*/ 202179 h 363003"/>
                      <a:gd name="connsiteX14" fmla="*/ 78115 w 284889"/>
                      <a:gd name="connsiteY14" fmla="*/ 257318 h 363003"/>
                      <a:gd name="connsiteX15" fmla="*/ 68925 w 284889"/>
                      <a:gd name="connsiteY15" fmla="*/ 271103 h 363003"/>
                      <a:gd name="connsiteX16" fmla="*/ 55140 w 284889"/>
                      <a:gd name="connsiteY16" fmla="*/ 280293 h 363003"/>
                      <a:gd name="connsiteX17" fmla="*/ 36760 w 284889"/>
                      <a:gd name="connsiteY17" fmla="*/ 303268 h 363003"/>
                      <a:gd name="connsiteX18" fmla="*/ 32165 w 284889"/>
                      <a:gd name="connsiteY18" fmla="*/ 317053 h 363003"/>
                      <a:gd name="connsiteX19" fmla="*/ 18380 w 284889"/>
                      <a:gd name="connsiteY19" fmla="*/ 330838 h 363003"/>
                      <a:gd name="connsiteX20" fmla="*/ 0 w 284889"/>
                      <a:gd name="connsiteY20" fmla="*/ 363003 h 3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889" h="363003">
                        <a:moveTo>
                          <a:pt x="284889" y="0"/>
                        </a:moveTo>
                        <a:cubicBezTo>
                          <a:pt x="283357" y="7658"/>
                          <a:pt x="282188" y="15398"/>
                          <a:pt x="280294" y="22975"/>
                        </a:cubicBezTo>
                        <a:cubicBezTo>
                          <a:pt x="279119" y="27674"/>
                          <a:pt x="279124" y="33335"/>
                          <a:pt x="275699" y="36760"/>
                        </a:cubicBezTo>
                        <a:cubicBezTo>
                          <a:pt x="272274" y="40185"/>
                          <a:pt x="266509" y="39823"/>
                          <a:pt x="261914" y="41355"/>
                        </a:cubicBezTo>
                        <a:lnTo>
                          <a:pt x="225154" y="96494"/>
                        </a:lnTo>
                        <a:lnTo>
                          <a:pt x="215964" y="110279"/>
                        </a:lnTo>
                        <a:cubicBezTo>
                          <a:pt x="212901" y="114874"/>
                          <a:pt x="211369" y="121001"/>
                          <a:pt x="206774" y="124064"/>
                        </a:cubicBezTo>
                        <a:lnTo>
                          <a:pt x="192989" y="133254"/>
                        </a:lnTo>
                        <a:cubicBezTo>
                          <a:pt x="189926" y="137849"/>
                          <a:pt x="187704" y="143134"/>
                          <a:pt x="183799" y="147039"/>
                        </a:cubicBezTo>
                        <a:cubicBezTo>
                          <a:pt x="179894" y="150944"/>
                          <a:pt x="173464" y="151917"/>
                          <a:pt x="170014" y="156229"/>
                        </a:cubicBezTo>
                        <a:cubicBezTo>
                          <a:pt x="152191" y="178508"/>
                          <a:pt x="181710" y="164583"/>
                          <a:pt x="151635" y="174609"/>
                        </a:cubicBezTo>
                        <a:cubicBezTo>
                          <a:pt x="148572" y="179204"/>
                          <a:pt x="146757" y="184944"/>
                          <a:pt x="142445" y="188394"/>
                        </a:cubicBezTo>
                        <a:cubicBezTo>
                          <a:pt x="138663" y="191420"/>
                          <a:pt x="132992" y="190823"/>
                          <a:pt x="128660" y="192989"/>
                        </a:cubicBezTo>
                        <a:cubicBezTo>
                          <a:pt x="123721" y="195459"/>
                          <a:pt x="119470" y="199116"/>
                          <a:pt x="114875" y="202179"/>
                        </a:cubicBezTo>
                        <a:lnTo>
                          <a:pt x="78115" y="257318"/>
                        </a:lnTo>
                        <a:cubicBezTo>
                          <a:pt x="75052" y="261913"/>
                          <a:pt x="73520" y="268040"/>
                          <a:pt x="68925" y="271103"/>
                        </a:cubicBezTo>
                        <a:lnTo>
                          <a:pt x="55140" y="280293"/>
                        </a:lnTo>
                        <a:cubicBezTo>
                          <a:pt x="43590" y="314942"/>
                          <a:pt x="60513" y="273576"/>
                          <a:pt x="36760" y="303268"/>
                        </a:cubicBezTo>
                        <a:cubicBezTo>
                          <a:pt x="33734" y="307050"/>
                          <a:pt x="34852" y="313023"/>
                          <a:pt x="32165" y="317053"/>
                        </a:cubicBezTo>
                        <a:cubicBezTo>
                          <a:pt x="28560" y="322460"/>
                          <a:pt x="22975" y="326243"/>
                          <a:pt x="18380" y="330838"/>
                        </a:cubicBezTo>
                        <a:cubicBezTo>
                          <a:pt x="8107" y="361657"/>
                          <a:pt x="17854" y="354076"/>
                          <a:pt x="0" y="363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192"/>
                  <p:cNvSpPr/>
                  <p:nvPr/>
                </p:nvSpPr>
                <p:spPr>
                  <a:xfrm>
                    <a:off x="1718521" y="3216482"/>
                    <a:ext cx="105684" cy="124065"/>
                  </a:xfrm>
                  <a:custGeom>
                    <a:avLst/>
                    <a:gdLst>
                      <a:gd name="connsiteX0" fmla="*/ 105684 w 105684"/>
                      <a:gd name="connsiteY0" fmla="*/ 0 h 124065"/>
                      <a:gd name="connsiteX1" fmla="*/ 68924 w 105684"/>
                      <a:gd name="connsiteY1" fmla="*/ 13785 h 124065"/>
                      <a:gd name="connsiteX2" fmla="*/ 50544 w 105684"/>
                      <a:gd name="connsiteY2" fmla="*/ 36760 h 124065"/>
                      <a:gd name="connsiteX3" fmla="*/ 32164 w 105684"/>
                      <a:gd name="connsiteY3" fmla="*/ 59735 h 124065"/>
                      <a:gd name="connsiteX4" fmla="*/ 13785 w 105684"/>
                      <a:gd name="connsiteY4" fmla="*/ 82710 h 124065"/>
                      <a:gd name="connsiteX5" fmla="*/ 4595 w 105684"/>
                      <a:gd name="connsiteY5" fmla="*/ 110280 h 124065"/>
                      <a:gd name="connsiteX6" fmla="*/ 0 w 105684"/>
                      <a:gd name="connsiteY6" fmla="*/ 124065 h 1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84" h="124065">
                        <a:moveTo>
                          <a:pt x="105684" y="0"/>
                        </a:moveTo>
                        <a:cubicBezTo>
                          <a:pt x="93230" y="2491"/>
                          <a:pt x="77939" y="2516"/>
                          <a:pt x="68924" y="13785"/>
                        </a:cubicBezTo>
                        <a:cubicBezTo>
                          <a:pt x="43559" y="45492"/>
                          <a:pt x="90050" y="10423"/>
                          <a:pt x="50544" y="36760"/>
                        </a:cubicBezTo>
                        <a:cubicBezTo>
                          <a:pt x="38994" y="71409"/>
                          <a:pt x="55917" y="30043"/>
                          <a:pt x="32164" y="59735"/>
                        </a:cubicBezTo>
                        <a:cubicBezTo>
                          <a:pt x="6797" y="91443"/>
                          <a:pt x="53290" y="56371"/>
                          <a:pt x="13785" y="82710"/>
                        </a:cubicBezTo>
                        <a:lnTo>
                          <a:pt x="4595" y="110280"/>
                        </a:lnTo>
                        <a:lnTo>
                          <a:pt x="0" y="12406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193"/>
                  <p:cNvSpPr/>
                  <p:nvPr/>
                </p:nvSpPr>
                <p:spPr>
                  <a:xfrm>
                    <a:off x="1571475" y="3299192"/>
                    <a:ext cx="257325" cy="519232"/>
                  </a:xfrm>
                  <a:custGeom>
                    <a:avLst/>
                    <a:gdLst>
                      <a:gd name="connsiteX0" fmla="*/ 257325 w 257325"/>
                      <a:gd name="connsiteY0" fmla="*/ 0 h 519232"/>
                      <a:gd name="connsiteX1" fmla="*/ 220565 w 257325"/>
                      <a:gd name="connsiteY1" fmla="*/ 13785 h 519232"/>
                      <a:gd name="connsiteX2" fmla="*/ 179210 w 257325"/>
                      <a:gd name="connsiteY2" fmla="*/ 22975 h 519232"/>
                      <a:gd name="connsiteX3" fmla="*/ 151641 w 257325"/>
                      <a:gd name="connsiteY3" fmla="*/ 32165 h 519232"/>
                      <a:gd name="connsiteX4" fmla="*/ 110286 w 257325"/>
                      <a:gd name="connsiteY4" fmla="*/ 55140 h 519232"/>
                      <a:gd name="connsiteX5" fmla="*/ 101096 w 257325"/>
                      <a:gd name="connsiteY5" fmla="*/ 68925 h 519232"/>
                      <a:gd name="connsiteX6" fmla="*/ 68931 w 257325"/>
                      <a:gd name="connsiteY6" fmla="*/ 105684 h 519232"/>
                      <a:gd name="connsiteX7" fmla="*/ 59741 w 257325"/>
                      <a:gd name="connsiteY7" fmla="*/ 133254 h 519232"/>
                      <a:gd name="connsiteX8" fmla="*/ 50551 w 257325"/>
                      <a:gd name="connsiteY8" fmla="*/ 165419 h 519232"/>
                      <a:gd name="connsiteX9" fmla="*/ 36766 w 257325"/>
                      <a:gd name="connsiteY9" fmla="*/ 192989 h 519232"/>
                      <a:gd name="connsiteX10" fmla="*/ 32171 w 257325"/>
                      <a:gd name="connsiteY10" fmla="*/ 229749 h 519232"/>
                      <a:gd name="connsiteX11" fmla="*/ 27576 w 257325"/>
                      <a:gd name="connsiteY11" fmla="*/ 243534 h 519232"/>
                      <a:gd name="connsiteX12" fmla="*/ 18386 w 257325"/>
                      <a:gd name="connsiteY12" fmla="*/ 312458 h 519232"/>
                      <a:gd name="connsiteX13" fmla="*/ 9196 w 257325"/>
                      <a:gd name="connsiteY13" fmla="*/ 340028 h 519232"/>
                      <a:gd name="connsiteX14" fmla="*/ 6 w 257325"/>
                      <a:gd name="connsiteY14" fmla="*/ 395168 h 519232"/>
                      <a:gd name="connsiteX15" fmla="*/ 4601 w 257325"/>
                      <a:gd name="connsiteY15" fmla="*/ 418143 h 519232"/>
                      <a:gd name="connsiteX16" fmla="*/ 9196 w 257325"/>
                      <a:gd name="connsiteY16" fmla="*/ 436523 h 519232"/>
                      <a:gd name="connsiteX17" fmla="*/ 4601 w 257325"/>
                      <a:gd name="connsiteY17" fmla="*/ 496257 h 519232"/>
                      <a:gd name="connsiteX18" fmla="*/ 6 w 257325"/>
                      <a:gd name="connsiteY18" fmla="*/ 519232 h 51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325" h="519232">
                        <a:moveTo>
                          <a:pt x="257325" y="0"/>
                        </a:moveTo>
                        <a:cubicBezTo>
                          <a:pt x="212999" y="8865"/>
                          <a:pt x="252117" y="-1991"/>
                          <a:pt x="220565" y="13785"/>
                        </a:cubicBezTo>
                        <a:cubicBezTo>
                          <a:pt x="209253" y="19441"/>
                          <a:pt x="189799" y="21210"/>
                          <a:pt x="179210" y="22975"/>
                        </a:cubicBezTo>
                        <a:cubicBezTo>
                          <a:pt x="170020" y="26038"/>
                          <a:pt x="159701" y="26792"/>
                          <a:pt x="151641" y="32165"/>
                        </a:cubicBezTo>
                        <a:cubicBezTo>
                          <a:pt x="120041" y="53232"/>
                          <a:pt x="134549" y="47052"/>
                          <a:pt x="110286" y="55140"/>
                        </a:cubicBezTo>
                        <a:cubicBezTo>
                          <a:pt x="107223" y="59735"/>
                          <a:pt x="105001" y="65020"/>
                          <a:pt x="101096" y="68925"/>
                        </a:cubicBezTo>
                        <a:cubicBezTo>
                          <a:pt x="82334" y="87687"/>
                          <a:pt x="81949" y="66629"/>
                          <a:pt x="68931" y="105684"/>
                        </a:cubicBezTo>
                        <a:cubicBezTo>
                          <a:pt x="65868" y="114874"/>
                          <a:pt x="62090" y="123856"/>
                          <a:pt x="59741" y="133254"/>
                        </a:cubicBezTo>
                        <a:cubicBezTo>
                          <a:pt x="58269" y="139143"/>
                          <a:pt x="53847" y="158827"/>
                          <a:pt x="50551" y="165419"/>
                        </a:cubicBezTo>
                        <a:cubicBezTo>
                          <a:pt x="32736" y="201049"/>
                          <a:pt x="48316" y="158340"/>
                          <a:pt x="36766" y="192989"/>
                        </a:cubicBezTo>
                        <a:cubicBezTo>
                          <a:pt x="35234" y="205242"/>
                          <a:pt x="34380" y="217599"/>
                          <a:pt x="32171" y="229749"/>
                        </a:cubicBezTo>
                        <a:cubicBezTo>
                          <a:pt x="31305" y="234514"/>
                          <a:pt x="28442" y="238769"/>
                          <a:pt x="27576" y="243534"/>
                        </a:cubicBezTo>
                        <a:cubicBezTo>
                          <a:pt x="25439" y="255286"/>
                          <a:pt x="21393" y="299427"/>
                          <a:pt x="18386" y="312458"/>
                        </a:cubicBezTo>
                        <a:cubicBezTo>
                          <a:pt x="16208" y="321897"/>
                          <a:pt x="11096" y="330529"/>
                          <a:pt x="9196" y="340028"/>
                        </a:cubicBezTo>
                        <a:cubicBezTo>
                          <a:pt x="2477" y="373623"/>
                          <a:pt x="5706" y="355271"/>
                          <a:pt x="6" y="395168"/>
                        </a:cubicBezTo>
                        <a:cubicBezTo>
                          <a:pt x="1538" y="402826"/>
                          <a:pt x="2907" y="410519"/>
                          <a:pt x="4601" y="418143"/>
                        </a:cubicBezTo>
                        <a:cubicBezTo>
                          <a:pt x="5971" y="424308"/>
                          <a:pt x="9196" y="430208"/>
                          <a:pt x="9196" y="436523"/>
                        </a:cubicBezTo>
                        <a:cubicBezTo>
                          <a:pt x="9196" y="456493"/>
                          <a:pt x="6934" y="476424"/>
                          <a:pt x="4601" y="496257"/>
                        </a:cubicBezTo>
                        <a:cubicBezTo>
                          <a:pt x="-365" y="538472"/>
                          <a:pt x="6" y="502901"/>
                          <a:pt x="6" y="519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194"/>
                  <p:cNvSpPr/>
                  <p:nvPr/>
                </p:nvSpPr>
                <p:spPr>
                  <a:xfrm>
                    <a:off x="1415252" y="3391091"/>
                    <a:ext cx="422738" cy="340029"/>
                  </a:xfrm>
                  <a:custGeom>
                    <a:avLst/>
                    <a:gdLst>
                      <a:gd name="connsiteX0" fmla="*/ 422738 w 422738"/>
                      <a:gd name="connsiteY0" fmla="*/ 0 h 340029"/>
                      <a:gd name="connsiteX1" fmla="*/ 376788 w 422738"/>
                      <a:gd name="connsiteY1" fmla="*/ 9190 h 340029"/>
                      <a:gd name="connsiteX2" fmla="*/ 363003 w 422738"/>
                      <a:gd name="connsiteY2" fmla="*/ 18380 h 340029"/>
                      <a:gd name="connsiteX3" fmla="*/ 349218 w 422738"/>
                      <a:gd name="connsiteY3" fmla="*/ 22975 h 340029"/>
                      <a:gd name="connsiteX4" fmla="*/ 335433 w 422738"/>
                      <a:gd name="connsiteY4" fmla="*/ 32165 h 340029"/>
                      <a:gd name="connsiteX5" fmla="*/ 321649 w 422738"/>
                      <a:gd name="connsiteY5" fmla="*/ 36760 h 340029"/>
                      <a:gd name="connsiteX6" fmla="*/ 294079 w 422738"/>
                      <a:gd name="connsiteY6" fmla="*/ 55140 h 340029"/>
                      <a:gd name="connsiteX7" fmla="*/ 252724 w 422738"/>
                      <a:gd name="connsiteY7" fmla="*/ 73520 h 340029"/>
                      <a:gd name="connsiteX8" fmla="*/ 238939 w 422738"/>
                      <a:gd name="connsiteY8" fmla="*/ 78115 h 340029"/>
                      <a:gd name="connsiteX9" fmla="*/ 211369 w 422738"/>
                      <a:gd name="connsiteY9" fmla="*/ 96495 h 340029"/>
                      <a:gd name="connsiteX10" fmla="*/ 170014 w 422738"/>
                      <a:gd name="connsiteY10" fmla="*/ 110280 h 340029"/>
                      <a:gd name="connsiteX11" fmla="*/ 156229 w 422738"/>
                      <a:gd name="connsiteY11" fmla="*/ 114875 h 340029"/>
                      <a:gd name="connsiteX12" fmla="*/ 142444 w 422738"/>
                      <a:gd name="connsiteY12" fmla="*/ 124065 h 340029"/>
                      <a:gd name="connsiteX13" fmla="*/ 110280 w 422738"/>
                      <a:gd name="connsiteY13" fmla="*/ 160825 h 340029"/>
                      <a:gd name="connsiteX14" fmla="*/ 82710 w 422738"/>
                      <a:gd name="connsiteY14" fmla="*/ 215964 h 340029"/>
                      <a:gd name="connsiteX15" fmla="*/ 68925 w 422738"/>
                      <a:gd name="connsiteY15" fmla="*/ 225154 h 340029"/>
                      <a:gd name="connsiteX16" fmla="*/ 50545 w 422738"/>
                      <a:gd name="connsiteY16" fmla="*/ 252724 h 340029"/>
                      <a:gd name="connsiteX17" fmla="*/ 45950 w 422738"/>
                      <a:gd name="connsiteY17" fmla="*/ 266509 h 340029"/>
                      <a:gd name="connsiteX18" fmla="*/ 27570 w 422738"/>
                      <a:gd name="connsiteY18" fmla="*/ 294079 h 340029"/>
                      <a:gd name="connsiteX19" fmla="*/ 18380 w 422738"/>
                      <a:gd name="connsiteY19" fmla="*/ 307864 h 340029"/>
                      <a:gd name="connsiteX20" fmla="*/ 13785 w 422738"/>
                      <a:gd name="connsiteY20" fmla="*/ 321649 h 340029"/>
                      <a:gd name="connsiteX21" fmla="*/ 0 w 422738"/>
                      <a:gd name="connsiteY21" fmla="*/ 340029 h 3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738" h="340029">
                        <a:moveTo>
                          <a:pt x="422738" y="0"/>
                        </a:moveTo>
                        <a:cubicBezTo>
                          <a:pt x="410884" y="1693"/>
                          <a:pt x="389620" y="2774"/>
                          <a:pt x="376788" y="9190"/>
                        </a:cubicBezTo>
                        <a:cubicBezTo>
                          <a:pt x="371849" y="11660"/>
                          <a:pt x="367942" y="15910"/>
                          <a:pt x="363003" y="18380"/>
                        </a:cubicBezTo>
                        <a:cubicBezTo>
                          <a:pt x="358671" y="20546"/>
                          <a:pt x="353550" y="20809"/>
                          <a:pt x="349218" y="22975"/>
                        </a:cubicBezTo>
                        <a:cubicBezTo>
                          <a:pt x="344279" y="25445"/>
                          <a:pt x="340372" y="29695"/>
                          <a:pt x="335433" y="32165"/>
                        </a:cubicBezTo>
                        <a:cubicBezTo>
                          <a:pt x="331101" y="34331"/>
                          <a:pt x="325883" y="34408"/>
                          <a:pt x="321649" y="36760"/>
                        </a:cubicBezTo>
                        <a:cubicBezTo>
                          <a:pt x="311994" y="42124"/>
                          <a:pt x="304557" y="51647"/>
                          <a:pt x="294079" y="55140"/>
                        </a:cubicBezTo>
                        <a:cubicBezTo>
                          <a:pt x="222951" y="78849"/>
                          <a:pt x="296414" y="51675"/>
                          <a:pt x="252724" y="73520"/>
                        </a:cubicBezTo>
                        <a:cubicBezTo>
                          <a:pt x="248392" y="75686"/>
                          <a:pt x="243173" y="75763"/>
                          <a:pt x="238939" y="78115"/>
                        </a:cubicBezTo>
                        <a:cubicBezTo>
                          <a:pt x="229284" y="83479"/>
                          <a:pt x="221847" y="93002"/>
                          <a:pt x="211369" y="96495"/>
                        </a:cubicBezTo>
                        <a:lnTo>
                          <a:pt x="170014" y="110280"/>
                        </a:lnTo>
                        <a:cubicBezTo>
                          <a:pt x="165419" y="111812"/>
                          <a:pt x="160259" y="112188"/>
                          <a:pt x="156229" y="114875"/>
                        </a:cubicBezTo>
                        <a:lnTo>
                          <a:pt x="142444" y="124065"/>
                        </a:lnTo>
                        <a:cubicBezTo>
                          <a:pt x="121002" y="156230"/>
                          <a:pt x="133255" y="145508"/>
                          <a:pt x="110280" y="160825"/>
                        </a:cubicBezTo>
                        <a:cubicBezTo>
                          <a:pt x="105038" y="176552"/>
                          <a:pt x="97980" y="205784"/>
                          <a:pt x="82710" y="215964"/>
                        </a:cubicBezTo>
                        <a:lnTo>
                          <a:pt x="68925" y="225154"/>
                        </a:lnTo>
                        <a:cubicBezTo>
                          <a:pt x="62798" y="234344"/>
                          <a:pt x="54038" y="242246"/>
                          <a:pt x="50545" y="252724"/>
                        </a:cubicBezTo>
                        <a:cubicBezTo>
                          <a:pt x="49013" y="257319"/>
                          <a:pt x="48302" y="262275"/>
                          <a:pt x="45950" y="266509"/>
                        </a:cubicBezTo>
                        <a:cubicBezTo>
                          <a:pt x="40586" y="276164"/>
                          <a:pt x="33697" y="284889"/>
                          <a:pt x="27570" y="294079"/>
                        </a:cubicBezTo>
                        <a:cubicBezTo>
                          <a:pt x="24507" y="298674"/>
                          <a:pt x="20126" y="302625"/>
                          <a:pt x="18380" y="307864"/>
                        </a:cubicBezTo>
                        <a:cubicBezTo>
                          <a:pt x="16848" y="312459"/>
                          <a:pt x="15951" y="317317"/>
                          <a:pt x="13785" y="321649"/>
                        </a:cubicBezTo>
                        <a:cubicBezTo>
                          <a:pt x="8589" y="332041"/>
                          <a:pt x="6462" y="333567"/>
                          <a:pt x="0" y="340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195"/>
                  <p:cNvSpPr/>
                  <p:nvPr/>
                </p:nvSpPr>
                <p:spPr>
                  <a:xfrm>
                    <a:off x="1635811" y="3299192"/>
                    <a:ext cx="188394" cy="271103"/>
                  </a:xfrm>
                  <a:custGeom>
                    <a:avLst/>
                    <a:gdLst>
                      <a:gd name="connsiteX0" fmla="*/ 188394 w 188394"/>
                      <a:gd name="connsiteY0" fmla="*/ 0 h 271103"/>
                      <a:gd name="connsiteX1" fmla="*/ 165419 w 188394"/>
                      <a:gd name="connsiteY1" fmla="*/ 13785 h 271103"/>
                      <a:gd name="connsiteX2" fmla="*/ 137849 w 188394"/>
                      <a:gd name="connsiteY2" fmla="*/ 32165 h 271103"/>
                      <a:gd name="connsiteX3" fmla="*/ 114874 w 188394"/>
                      <a:gd name="connsiteY3" fmla="*/ 55140 h 271103"/>
                      <a:gd name="connsiteX4" fmla="*/ 91900 w 188394"/>
                      <a:gd name="connsiteY4" fmla="*/ 78115 h 271103"/>
                      <a:gd name="connsiteX5" fmla="*/ 82710 w 188394"/>
                      <a:gd name="connsiteY5" fmla="*/ 91899 h 271103"/>
                      <a:gd name="connsiteX6" fmla="*/ 68925 w 188394"/>
                      <a:gd name="connsiteY6" fmla="*/ 101089 h 271103"/>
                      <a:gd name="connsiteX7" fmla="*/ 64330 w 188394"/>
                      <a:gd name="connsiteY7" fmla="*/ 114874 h 271103"/>
                      <a:gd name="connsiteX8" fmla="*/ 55140 w 188394"/>
                      <a:gd name="connsiteY8" fmla="*/ 128659 h 271103"/>
                      <a:gd name="connsiteX9" fmla="*/ 45950 w 188394"/>
                      <a:gd name="connsiteY9" fmla="*/ 160824 h 271103"/>
                      <a:gd name="connsiteX10" fmla="*/ 41355 w 188394"/>
                      <a:gd name="connsiteY10" fmla="*/ 174609 h 271103"/>
                      <a:gd name="connsiteX11" fmla="*/ 27570 w 188394"/>
                      <a:gd name="connsiteY11" fmla="*/ 183799 h 271103"/>
                      <a:gd name="connsiteX12" fmla="*/ 13785 w 188394"/>
                      <a:gd name="connsiteY12" fmla="*/ 211369 h 271103"/>
                      <a:gd name="connsiteX13" fmla="*/ 4595 w 188394"/>
                      <a:gd name="connsiteY13" fmla="*/ 238939 h 271103"/>
                      <a:gd name="connsiteX14" fmla="*/ 0 w 188394"/>
                      <a:gd name="connsiteY14" fmla="*/ 252724 h 271103"/>
                      <a:gd name="connsiteX15" fmla="*/ 0 w 188394"/>
                      <a:gd name="connsiteY15" fmla="*/ 271103 h 27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94" h="271103">
                        <a:moveTo>
                          <a:pt x="188394" y="0"/>
                        </a:moveTo>
                        <a:cubicBezTo>
                          <a:pt x="180736" y="4595"/>
                          <a:pt x="172564" y="8426"/>
                          <a:pt x="165419" y="13785"/>
                        </a:cubicBezTo>
                        <a:cubicBezTo>
                          <a:pt x="137883" y="34437"/>
                          <a:pt x="165495" y="22950"/>
                          <a:pt x="137849" y="32165"/>
                        </a:cubicBezTo>
                        <a:cubicBezTo>
                          <a:pt x="113342" y="68925"/>
                          <a:pt x="145507" y="24507"/>
                          <a:pt x="114874" y="55140"/>
                        </a:cubicBezTo>
                        <a:cubicBezTo>
                          <a:pt x="84238" y="85776"/>
                          <a:pt x="128660" y="53606"/>
                          <a:pt x="91900" y="78115"/>
                        </a:cubicBezTo>
                        <a:cubicBezTo>
                          <a:pt x="88837" y="82710"/>
                          <a:pt x="86615" y="87994"/>
                          <a:pt x="82710" y="91899"/>
                        </a:cubicBezTo>
                        <a:cubicBezTo>
                          <a:pt x="78805" y="95804"/>
                          <a:pt x="72375" y="96777"/>
                          <a:pt x="68925" y="101089"/>
                        </a:cubicBezTo>
                        <a:cubicBezTo>
                          <a:pt x="65899" y="104871"/>
                          <a:pt x="66496" y="110542"/>
                          <a:pt x="64330" y="114874"/>
                        </a:cubicBezTo>
                        <a:cubicBezTo>
                          <a:pt x="61860" y="119813"/>
                          <a:pt x="57610" y="123720"/>
                          <a:pt x="55140" y="128659"/>
                        </a:cubicBezTo>
                        <a:cubicBezTo>
                          <a:pt x="51468" y="136004"/>
                          <a:pt x="47913" y="153954"/>
                          <a:pt x="45950" y="160824"/>
                        </a:cubicBezTo>
                        <a:cubicBezTo>
                          <a:pt x="44619" y="165481"/>
                          <a:pt x="44381" y="170827"/>
                          <a:pt x="41355" y="174609"/>
                        </a:cubicBezTo>
                        <a:cubicBezTo>
                          <a:pt x="37905" y="178921"/>
                          <a:pt x="32165" y="180736"/>
                          <a:pt x="27570" y="183799"/>
                        </a:cubicBezTo>
                        <a:cubicBezTo>
                          <a:pt x="10812" y="234073"/>
                          <a:pt x="37538" y="157924"/>
                          <a:pt x="13785" y="211369"/>
                        </a:cubicBezTo>
                        <a:cubicBezTo>
                          <a:pt x="9851" y="220221"/>
                          <a:pt x="7658" y="229749"/>
                          <a:pt x="4595" y="238939"/>
                        </a:cubicBezTo>
                        <a:cubicBezTo>
                          <a:pt x="3063" y="243534"/>
                          <a:pt x="0" y="247880"/>
                          <a:pt x="0" y="252724"/>
                        </a:cubicBezTo>
                        <a:lnTo>
                          <a:pt x="0" y="27110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196"/>
                  <p:cNvSpPr/>
                  <p:nvPr/>
                </p:nvSpPr>
                <p:spPr>
                  <a:xfrm>
                    <a:off x="1279358" y="3455421"/>
                    <a:ext cx="558632" cy="966365"/>
                  </a:xfrm>
                  <a:custGeom>
                    <a:avLst/>
                    <a:gdLst>
                      <a:gd name="connsiteX0" fmla="*/ 558632 w 558632"/>
                      <a:gd name="connsiteY0" fmla="*/ 0 h 966365"/>
                      <a:gd name="connsiteX1" fmla="*/ 521872 w 558632"/>
                      <a:gd name="connsiteY1" fmla="*/ 9190 h 966365"/>
                      <a:gd name="connsiteX2" fmla="*/ 512682 w 558632"/>
                      <a:gd name="connsiteY2" fmla="*/ 22975 h 966365"/>
                      <a:gd name="connsiteX3" fmla="*/ 471327 w 558632"/>
                      <a:gd name="connsiteY3" fmla="*/ 55140 h 966365"/>
                      <a:gd name="connsiteX4" fmla="*/ 429973 w 558632"/>
                      <a:gd name="connsiteY4" fmla="*/ 73520 h 966365"/>
                      <a:gd name="connsiteX5" fmla="*/ 416188 w 558632"/>
                      <a:gd name="connsiteY5" fmla="*/ 78115 h 966365"/>
                      <a:gd name="connsiteX6" fmla="*/ 402403 w 558632"/>
                      <a:gd name="connsiteY6" fmla="*/ 87305 h 966365"/>
                      <a:gd name="connsiteX7" fmla="*/ 388618 w 558632"/>
                      <a:gd name="connsiteY7" fmla="*/ 91900 h 966365"/>
                      <a:gd name="connsiteX8" fmla="*/ 347263 w 558632"/>
                      <a:gd name="connsiteY8" fmla="*/ 114874 h 966365"/>
                      <a:gd name="connsiteX9" fmla="*/ 319693 w 558632"/>
                      <a:gd name="connsiteY9" fmla="*/ 133254 h 966365"/>
                      <a:gd name="connsiteX10" fmla="*/ 292123 w 558632"/>
                      <a:gd name="connsiteY10" fmla="*/ 142444 h 966365"/>
                      <a:gd name="connsiteX11" fmla="*/ 282933 w 558632"/>
                      <a:gd name="connsiteY11" fmla="*/ 156229 h 966365"/>
                      <a:gd name="connsiteX12" fmla="*/ 278338 w 558632"/>
                      <a:gd name="connsiteY12" fmla="*/ 170014 h 966365"/>
                      <a:gd name="connsiteX13" fmla="*/ 264554 w 558632"/>
                      <a:gd name="connsiteY13" fmla="*/ 174609 h 966365"/>
                      <a:gd name="connsiteX14" fmla="*/ 259959 w 558632"/>
                      <a:gd name="connsiteY14" fmla="*/ 188394 h 966365"/>
                      <a:gd name="connsiteX15" fmla="*/ 246174 w 558632"/>
                      <a:gd name="connsiteY15" fmla="*/ 197584 h 966365"/>
                      <a:gd name="connsiteX16" fmla="*/ 236984 w 558632"/>
                      <a:gd name="connsiteY16" fmla="*/ 225154 h 966365"/>
                      <a:gd name="connsiteX17" fmla="*/ 232389 w 558632"/>
                      <a:gd name="connsiteY17" fmla="*/ 238939 h 966365"/>
                      <a:gd name="connsiteX18" fmla="*/ 223199 w 558632"/>
                      <a:gd name="connsiteY18" fmla="*/ 252724 h 966365"/>
                      <a:gd name="connsiteX19" fmla="*/ 214009 w 558632"/>
                      <a:gd name="connsiteY19" fmla="*/ 280294 h 966365"/>
                      <a:gd name="connsiteX20" fmla="*/ 209414 w 558632"/>
                      <a:gd name="connsiteY20" fmla="*/ 294078 h 966365"/>
                      <a:gd name="connsiteX21" fmla="*/ 200224 w 558632"/>
                      <a:gd name="connsiteY21" fmla="*/ 399763 h 966365"/>
                      <a:gd name="connsiteX22" fmla="*/ 195629 w 558632"/>
                      <a:gd name="connsiteY22" fmla="*/ 427333 h 966365"/>
                      <a:gd name="connsiteX23" fmla="*/ 191034 w 558632"/>
                      <a:gd name="connsiteY23" fmla="*/ 464093 h 966365"/>
                      <a:gd name="connsiteX24" fmla="*/ 181844 w 558632"/>
                      <a:gd name="connsiteY24" fmla="*/ 533017 h 966365"/>
                      <a:gd name="connsiteX25" fmla="*/ 177249 w 558632"/>
                      <a:gd name="connsiteY25" fmla="*/ 546802 h 966365"/>
                      <a:gd name="connsiteX26" fmla="*/ 172654 w 558632"/>
                      <a:gd name="connsiteY26" fmla="*/ 574372 h 966365"/>
                      <a:gd name="connsiteX27" fmla="*/ 163464 w 558632"/>
                      <a:gd name="connsiteY27" fmla="*/ 588157 h 966365"/>
                      <a:gd name="connsiteX28" fmla="*/ 149679 w 558632"/>
                      <a:gd name="connsiteY28" fmla="*/ 634107 h 966365"/>
                      <a:gd name="connsiteX29" fmla="*/ 145084 w 558632"/>
                      <a:gd name="connsiteY29" fmla="*/ 666271 h 966365"/>
                      <a:gd name="connsiteX30" fmla="*/ 131299 w 558632"/>
                      <a:gd name="connsiteY30" fmla="*/ 712221 h 966365"/>
                      <a:gd name="connsiteX31" fmla="*/ 122109 w 558632"/>
                      <a:gd name="connsiteY31" fmla="*/ 739791 h 966365"/>
                      <a:gd name="connsiteX32" fmla="*/ 112919 w 558632"/>
                      <a:gd name="connsiteY32" fmla="*/ 767361 h 966365"/>
                      <a:gd name="connsiteX33" fmla="*/ 108324 w 558632"/>
                      <a:gd name="connsiteY33" fmla="*/ 781146 h 966365"/>
                      <a:gd name="connsiteX34" fmla="*/ 94539 w 558632"/>
                      <a:gd name="connsiteY34" fmla="*/ 790336 h 966365"/>
                      <a:gd name="connsiteX35" fmla="*/ 62375 w 558632"/>
                      <a:gd name="connsiteY35" fmla="*/ 827096 h 966365"/>
                      <a:gd name="connsiteX36" fmla="*/ 39400 w 558632"/>
                      <a:gd name="connsiteY36" fmla="*/ 868450 h 966365"/>
                      <a:gd name="connsiteX37" fmla="*/ 30210 w 558632"/>
                      <a:gd name="connsiteY37" fmla="*/ 882235 h 966365"/>
                      <a:gd name="connsiteX38" fmla="*/ 21020 w 558632"/>
                      <a:gd name="connsiteY38" fmla="*/ 909805 h 966365"/>
                      <a:gd name="connsiteX39" fmla="*/ 7235 w 558632"/>
                      <a:gd name="connsiteY39" fmla="*/ 937375 h 966365"/>
                      <a:gd name="connsiteX40" fmla="*/ 2640 w 558632"/>
                      <a:gd name="connsiteY40" fmla="*/ 964945 h 966365"/>
                      <a:gd name="connsiteX41" fmla="*/ 30210 w 558632"/>
                      <a:gd name="connsiteY41" fmla="*/ 955755 h 966365"/>
                      <a:gd name="connsiteX42" fmla="*/ 48590 w 558632"/>
                      <a:gd name="connsiteY42" fmla="*/ 932780 h 96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8632" h="966365">
                        <a:moveTo>
                          <a:pt x="558632" y="0"/>
                        </a:moveTo>
                        <a:cubicBezTo>
                          <a:pt x="557488" y="229"/>
                          <a:pt x="526582" y="5422"/>
                          <a:pt x="521872" y="9190"/>
                        </a:cubicBezTo>
                        <a:cubicBezTo>
                          <a:pt x="517560" y="12640"/>
                          <a:pt x="516217" y="18732"/>
                          <a:pt x="512682" y="22975"/>
                        </a:cubicBezTo>
                        <a:cubicBezTo>
                          <a:pt x="503533" y="33954"/>
                          <a:pt x="483150" y="51199"/>
                          <a:pt x="471327" y="55140"/>
                        </a:cubicBezTo>
                        <a:cubicBezTo>
                          <a:pt x="400199" y="78850"/>
                          <a:pt x="473664" y="51674"/>
                          <a:pt x="429973" y="73520"/>
                        </a:cubicBezTo>
                        <a:cubicBezTo>
                          <a:pt x="425641" y="75686"/>
                          <a:pt x="420520" y="75949"/>
                          <a:pt x="416188" y="78115"/>
                        </a:cubicBezTo>
                        <a:cubicBezTo>
                          <a:pt x="411249" y="80585"/>
                          <a:pt x="407342" y="84835"/>
                          <a:pt x="402403" y="87305"/>
                        </a:cubicBezTo>
                        <a:cubicBezTo>
                          <a:pt x="398071" y="89471"/>
                          <a:pt x="392852" y="89548"/>
                          <a:pt x="388618" y="91900"/>
                        </a:cubicBezTo>
                        <a:cubicBezTo>
                          <a:pt x="341223" y="118230"/>
                          <a:pt x="378453" y="104480"/>
                          <a:pt x="347263" y="114874"/>
                        </a:cubicBezTo>
                        <a:cubicBezTo>
                          <a:pt x="338073" y="121001"/>
                          <a:pt x="330171" y="129761"/>
                          <a:pt x="319693" y="133254"/>
                        </a:cubicBezTo>
                        <a:lnTo>
                          <a:pt x="292123" y="142444"/>
                        </a:lnTo>
                        <a:cubicBezTo>
                          <a:pt x="289060" y="147039"/>
                          <a:pt x="285403" y="151290"/>
                          <a:pt x="282933" y="156229"/>
                        </a:cubicBezTo>
                        <a:cubicBezTo>
                          <a:pt x="280767" y="160561"/>
                          <a:pt x="281763" y="166589"/>
                          <a:pt x="278338" y="170014"/>
                        </a:cubicBezTo>
                        <a:cubicBezTo>
                          <a:pt x="274913" y="173439"/>
                          <a:pt x="269149" y="173077"/>
                          <a:pt x="264554" y="174609"/>
                        </a:cubicBezTo>
                        <a:cubicBezTo>
                          <a:pt x="263022" y="179204"/>
                          <a:pt x="262985" y="184612"/>
                          <a:pt x="259959" y="188394"/>
                        </a:cubicBezTo>
                        <a:cubicBezTo>
                          <a:pt x="256509" y="192706"/>
                          <a:pt x="249101" y="192901"/>
                          <a:pt x="246174" y="197584"/>
                        </a:cubicBezTo>
                        <a:cubicBezTo>
                          <a:pt x="241040" y="205799"/>
                          <a:pt x="240047" y="215964"/>
                          <a:pt x="236984" y="225154"/>
                        </a:cubicBezTo>
                        <a:cubicBezTo>
                          <a:pt x="235452" y="229749"/>
                          <a:pt x="235076" y="234909"/>
                          <a:pt x="232389" y="238939"/>
                        </a:cubicBezTo>
                        <a:cubicBezTo>
                          <a:pt x="229326" y="243534"/>
                          <a:pt x="225442" y="247677"/>
                          <a:pt x="223199" y="252724"/>
                        </a:cubicBezTo>
                        <a:cubicBezTo>
                          <a:pt x="219265" y="261576"/>
                          <a:pt x="217072" y="271104"/>
                          <a:pt x="214009" y="280294"/>
                        </a:cubicBezTo>
                        <a:lnTo>
                          <a:pt x="209414" y="294078"/>
                        </a:lnTo>
                        <a:cubicBezTo>
                          <a:pt x="198441" y="370892"/>
                          <a:pt x="212083" y="269316"/>
                          <a:pt x="200224" y="399763"/>
                        </a:cubicBezTo>
                        <a:cubicBezTo>
                          <a:pt x="199380" y="409042"/>
                          <a:pt x="196947" y="418110"/>
                          <a:pt x="195629" y="427333"/>
                        </a:cubicBezTo>
                        <a:cubicBezTo>
                          <a:pt x="193883" y="439558"/>
                          <a:pt x="192477" y="451829"/>
                          <a:pt x="191034" y="464093"/>
                        </a:cubicBezTo>
                        <a:cubicBezTo>
                          <a:pt x="188545" y="485246"/>
                          <a:pt x="186613" y="511556"/>
                          <a:pt x="181844" y="533017"/>
                        </a:cubicBezTo>
                        <a:cubicBezTo>
                          <a:pt x="180793" y="537745"/>
                          <a:pt x="178300" y="542074"/>
                          <a:pt x="177249" y="546802"/>
                        </a:cubicBezTo>
                        <a:cubicBezTo>
                          <a:pt x="175228" y="555897"/>
                          <a:pt x="175600" y="565533"/>
                          <a:pt x="172654" y="574372"/>
                        </a:cubicBezTo>
                        <a:cubicBezTo>
                          <a:pt x="170908" y="579611"/>
                          <a:pt x="165707" y="583110"/>
                          <a:pt x="163464" y="588157"/>
                        </a:cubicBezTo>
                        <a:cubicBezTo>
                          <a:pt x="159775" y="596457"/>
                          <a:pt x="151735" y="622797"/>
                          <a:pt x="149679" y="634107"/>
                        </a:cubicBezTo>
                        <a:cubicBezTo>
                          <a:pt x="147742" y="644762"/>
                          <a:pt x="147021" y="655616"/>
                          <a:pt x="145084" y="666271"/>
                        </a:cubicBezTo>
                        <a:cubicBezTo>
                          <a:pt x="142306" y="681549"/>
                          <a:pt x="136095" y="697833"/>
                          <a:pt x="131299" y="712221"/>
                        </a:cubicBezTo>
                        <a:lnTo>
                          <a:pt x="122109" y="739791"/>
                        </a:lnTo>
                        <a:lnTo>
                          <a:pt x="112919" y="767361"/>
                        </a:lnTo>
                        <a:cubicBezTo>
                          <a:pt x="111387" y="771956"/>
                          <a:pt x="112354" y="778459"/>
                          <a:pt x="108324" y="781146"/>
                        </a:cubicBezTo>
                        <a:lnTo>
                          <a:pt x="94539" y="790336"/>
                        </a:lnTo>
                        <a:cubicBezTo>
                          <a:pt x="73097" y="822501"/>
                          <a:pt x="85350" y="811779"/>
                          <a:pt x="62375" y="827096"/>
                        </a:cubicBezTo>
                        <a:cubicBezTo>
                          <a:pt x="54287" y="851359"/>
                          <a:pt x="60467" y="836850"/>
                          <a:pt x="39400" y="868450"/>
                        </a:cubicBezTo>
                        <a:cubicBezTo>
                          <a:pt x="36337" y="873045"/>
                          <a:pt x="31956" y="876996"/>
                          <a:pt x="30210" y="882235"/>
                        </a:cubicBezTo>
                        <a:cubicBezTo>
                          <a:pt x="27147" y="891425"/>
                          <a:pt x="26393" y="901745"/>
                          <a:pt x="21020" y="909805"/>
                        </a:cubicBezTo>
                        <a:cubicBezTo>
                          <a:pt x="12758" y="922197"/>
                          <a:pt x="10406" y="923107"/>
                          <a:pt x="7235" y="937375"/>
                        </a:cubicBezTo>
                        <a:cubicBezTo>
                          <a:pt x="5214" y="946470"/>
                          <a:pt x="-4635" y="959125"/>
                          <a:pt x="2640" y="964945"/>
                        </a:cubicBezTo>
                        <a:cubicBezTo>
                          <a:pt x="10204" y="970996"/>
                          <a:pt x="30210" y="955755"/>
                          <a:pt x="30210" y="955755"/>
                        </a:cubicBezTo>
                        <a:cubicBezTo>
                          <a:pt x="40932" y="934312"/>
                          <a:pt x="33273" y="940438"/>
                          <a:pt x="48590" y="932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197"/>
                  <p:cNvSpPr/>
                  <p:nvPr/>
                </p:nvSpPr>
                <p:spPr>
                  <a:xfrm>
                    <a:off x="1497753" y="3505966"/>
                    <a:ext cx="349427" cy="638701"/>
                  </a:xfrm>
                  <a:custGeom>
                    <a:avLst/>
                    <a:gdLst>
                      <a:gd name="connsiteX0" fmla="*/ 349427 w 349427"/>
                      <a:gd name="connsiteY0" fmla="*/ 0 h 638701"/>
                      <a:gd name="connsiteX1" fmla="*/ 326452 w 349427"/>
                      <a:gd name="connsiteY1" fmla="*/ 4595 h 638701"/>
                      <a:gd name="connsiteX2" fmla="*/ 321857 w 349427"/>
                      <a:gd name="connsiteY2" fmla="*/ 18380 h 638701"/>
                      <a:gd name="connsiteX3" fmla="*/ 308072 w 349427"/>
                      <a:gd name="connsiteY3" fmla="*/ 27570 h 638701"/>
                      <a:gd name="connsiteX4" fmla="*/ 289692 w 349427"/>
                      <a:gd name="connsiteY4" fmla="*/ 55140 h 638701"/>
                      <a:gd name="connsiteX5" fmla="*/ 266717 w 349427"/>
                      <a:gd name="connsiteY5" fmla="*/ 78114 h 638701"/>
                      <a:gd name="connsiteX6" fmla="*/ 262122 w 349427"/>
                      <a:gd name="connsiteY6" fmla="*/ 91899 h 638701"/>
                      <a:gd name="connsiteX7" fmla="*/ 229958 w 349427"/>
                      <a:gd name="connsiteY7" fmla="*/ 133254 h 638701"/>
                      <a:gd name="connsiteX8" fmla="*/ 211578 w 349427"/>
                      <a:gd name="connsiteY8" fmla="*/ 156229 h 638701"/>
                      <a:gd name="connsiteX9" fmla="*/ 193198 w 349427"/>
                      <a:gd name="connsiteY9" fmla="*/ 179204 h 638701"/>
                      <a:gd name="connsiteX10" fmla="*/ 184008 w 349427"/>
                      <a:gd name="connsiteY10" fmla="*/ 206774 h 638701"/>
                      <a:gd name="connsiteX11" fmla="*/ 174818 w 349427"/>
                      <a:gd name="connsiteY11" fmla="*/ 220559 h 638701"/>
                      <a:gd name="connsiteX12" fmla="*/ 165628 w 349427"/>
                      <a:gd name="connsiteY12" fmla="*/ 248128 h 638701"/>
                      <a:gd name="connsiteX13" fmla="*/ 151843 w 349427"/>
                      <a:gd name="connsiteY13" fmla="*/ 289483 h 638701"/>
                      <a:gd name="connsiteX14" fmla="*/ 138058 w 349427"/>
                      <a:gd name="connsiteY14" fmla="*/ 330838 h 638701"/>
                      <a:gd name="connsiteX15" fmla="*/ 133463 w 349427"/>
                      <a:gd name="connsiteY15" fmla="*/ 344623 h 638701"/>
                      <a:gd name="connsiteX16" fmla="*/ 119678 w 349427"/>
                      <a:gd name="connsiteY16" fmla="*/ 353813 h 638701"/>
                      <a:gd name="connsiteX17" fmla="*/ 110488 w 349427"/>
                      <a:gd name="connsiteY17" fmla="*/ 367598 h 638701"/>
                      <a:gd name="connsiteX18" fmla="*/ 96703 w 349427"/>
                      <a:gd name="connsiteY18" fmla="*/ 376788 h 638701"/>
                      <a:gd name="connsiteX19" fmla="*/ 78323 w 349427"/>
                      <a:gd name="connsiteY19" fmla="*/ 399763 h 638701"/>
                      <a:gd name="connsiteX20" fmla="*/ 55349 w 349427"/>
                      <a:gd name="connsiteY20" fmla="*/ 441117 h 638701"/>
                      <a:gd name="connsiteX21" fmla="*/ 46159 w 349427"/>
                      <a:gd name="connsiteY21" fmla="*/ 454902 h 638701"/>
                      <a:gd name="connsiteX22" fmla="*/ 36969 w 349427"/>
                      <a:gd name="connsiteY22" fmla="*/ 482472 h 638701"/>
                      <a:gd name="connsiteX23" fmla="*/ 32374 w 349427"/>
                      <a:gd name="connsiteY23" fmla="*/ 496257 h 638701"/>
                      <a:gd name="connsiteX24" fmla="*/ 27779 w 349427"/>
                      <a:gd name="connsiteY24" fmla="*/ 514637 h 638701"/>
                      <a:gd name="connsiteX25" fmla="*/ 18589 w 349427"/>
                      <a:gd name="connsiteY25" fmla="*/ 542207 h 638701"/>
                      <a:gd name="connsiteX26" fmla="*/ 9399 w 349427"/>
                      <a:gd name="connsiteY26" fmla="*/ 588157 h 638701"/>
                      <a:gd name="connsiteX27" fmla="*/ 209 w 349427"/>
                      <a:gd name="connsiteY27" fmla="*/ 638701 h 6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9427" h="638701">
                        <a:moveTo>
                          <a:pt x="349427" y="0"/>
                        </a:moveTo>
                        <a:cubicBezTo>
                          <a:pt x="341769" y="1532"/>
                          <a:pt x="332950" y="263"/>
                          <a:pt x="326452" y="4595"/>
                        </a:cubicBezTo>
                        <a:cubicBezTo>
                          <a:pt x="322422" y="7282"/>
                          <a:pt x="324883" y="14598"/>
                          <a:pt x="321857" y="18380"/>
                        </a:cubicBezTo>
                        <a:cubicBezTo>
                          <a:pt x="318407" y="22692"/>
                          <a:pt x="312667" y="24507"/>
                          <a:pt x="308072" y="27570"/>
                        </a:cubicBezTo>
                        <a:cubicBezTo>
                          <a:pt x="299997" y="51795"/>
                          <a:pt x="308814" y="32195"/>
                          <a:pt x="289692" y="55140"/>
                        </a:cubicBezTo>
                        <a:cubicBezTo>
                          <a:pt x="270547" y="78113"/>
                          <a:pt x="291989" y="61266"/>
                          <a:pt x="266717" y="78114"/>
                        </a:cubicBezTo>
                        <a:cubicBezTo>
                          <a:pt x="265185" y="82709"/>
                          <a:pt x="264474" y="87665"/>
                          <a:pt x="262122" y="91899"/>
                        </a:cubicBezTo>
                        <a:cubicBezTo>
                          <a:pt x="248382" y="116630"/>
                          <a:pt x="246701" y="116510"/>
                          <a:pt x="229958" y="133254"/>
                        </a:cubicBezTo>
                        <a:cubicBezTo>
                          <a:pt x="218408" y="167903"/>
                          <a:pt x="235331" y="126537"/>
                          <a:pt x="211578" y="156229"/>
                        </a:cubicBezTo>
                        <a:cubicBezTo>
                          <a:pt x="186213" y="187936"/>
                          <a:pt x="232704" y="152867"/>
                          <a:pt x="193198" y="179204"/>
                        </a:cubicBezTo>
                        <a:cubicBezTo>
                          <a:pt x="190135" y="188394"/>
                          <a:pt x="189381" y="198714"/>
                          <a:pt x="184008" y="206774"/>
                        </a:cubicBezTo>
                        <a:cubicBezTo>
                          <a:pt x="180945" y="211369"/>
                          <a:pt x="177061" y="215512"/>
                          <a:pt x="174818" y="220559"/>
                        </a:cubicBezTo>
                        <a:cubicBezTo>
                          <a:pt x="170884" y="229411"/>
                          <a:pt x="168691" y="238938"/>
                          <a:pt x="165628" y="248128"/>
                        </a:cubicBezTo>
                        <a:lnTo>
                          <a:pt x="151843" y="289483"/>
                        </a:lnTo>
                        <a:lnTo>
                          <a:pt x="138058" y="330838"/>
                        </a:lnTo>
                        <a:cubicBezTo>
                          <a:pt x="136526" y="335433"/>
                          <a:pt x="137493" y="341936"/>
                          <a:pt x="133463" y="344623"/>
                        </a:cubicBezTo>
                        <a:lnTo>
                          <a:pt x="119678" y="353813"/>
                        </a:lnTo>
                        <a:cubicBezTo>
                          <a:pt x="116615" y="358408"/>
                          <a:pt x="114393" y="363693"/>
                          <a:pt x="110488" y="367598"/>
                        </a:cubicBezTo>
                        <a:cubicBezTo>
                          <a:pt x="106583" y="371503"/>
                          <a:pt x="100153" y="372476"/>
                          <a:pt x="96703" y="376788"/>
                        </a:cubicBezTo>
                        <a:cubicBezTo>
                          <a:pt x="71338" y="408495"/>
                          <a:pt x="117829" y="373426"/>
                          <a:pt x="78323" y="399763"/>
                        </a:cubicBezTo>
                        <a:cubicBezTo>
                          <a:pt x="70235" y="424026"/>
                          <a:pt x="76415" y="409518"/>
                          <a:pt x="55349" y="441117"/>
                        </a:cubicBezTo>
                        <a:cubicBezTo>
                          <a:pt x="52286" y="445712"/>
                          <a:pt x="47905" y="449663"/>
                          <a:pt x="46159" y="454902"/>
                        </a:cubicBezTo>
                        <a:lnTo>
                          <a:pt x="36969" y="482472"/>
                        </a:lnTo>
                        <a:cubicBezTo>
                          <a:pt x="35437" y="487067"/>
                          <a:pt x="33549" y="491558"/>
                          <a:pt x="32374" y="496257"/>
                        </a:cubicBezTo>
                        <a:cubicBezTo>
                          <a:pt x="30842" y="502384"/>
                          <a:pt x="29594" y="508588"/>
                          <a:pt x="27779" y="514637"/>
                        </a:cubicBezTo>
                        <a:cubicBezTo>
                          <a:pt x="24995" y="523916"/>
                          <a:pt x="20489" y="532708"/>
                          <a:pt x="18589" y="542207"/>
                        </a:cubicBezTo>
                        <a:cubicBezTo>
                          <a:pt x="15526" y="557524"/>
                          <a:pt x="14339" y="573339"/>
                          <a:pt x="9399" y="588157"/>
                        </a:cubicBezTo>
                        <a:cubicBezTo>
                          <a:pt x="-2213" y="622991"/>
                          <a:pt x="209" y="606039"/>
                          <a:pt x="209" y="6387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198"/>
                  <p:cNvSpPr/>
                  <p:nvPr/>
                </p:nvSpPr>
                <p:spPr>
                  <a:xfrm>
                    <a:off x="1695546" y="3653005"/>
                    <a:ext cx="147039" cy="482472"/>
                  </a:xfrm>
                  <a:custGeom>
                    <a:avLst/>
                    <a:gdLst>
                      <a:gd name="connsiteX0" fmla="*/ 147039 w 147039"/>
                      <a:gd name="connsiteY0" fmla="*/ 0 h 482472"/>
                      <a:gd name="connsiteX1" fmla="*/ 124064 w 147039"/>
                      <a:gd name="connsiteY1" fmla="*/ 4595 h 482472"/>
                      <a:gd name="connsiteX2" fmla="*/ 114874 w 147039"/>
                      <a:gd name="connsiteY2" fmla="*/ 18380 h 482472"/>
                      <a:gd name="connsiteX3" fmla="*/ 101089 w 147039"/>
                      <a:gd name="connsiteY3" fmla="*/ 27570 h 482472"/>
                      <a:gd name="connsiteX4" fmla="*/ 91899 w 147039"/>
                      <a:gd name="connsiteY4" fmla="*/ 41355 h 482472"/>
                      <a:gd name="connsiteX5" fmla="*/ 64329 w 147039"/>
                      <a:gd name="connsiteY5" fmla="*/ 64330 h 482472"/>
                      <a:gd name="connsiteX6" fmla="*/ 55139 w 147039"/>
                      <a:gd name="connsiteY6" fmla="*/ 78115 h 482472"/>
                      <a:gd name="connsiteX7" fmla="*/ 27570 w 147039"/>
                      <a:gd name="connsiteY7" fmla="*/ 96494 h 482472"/>
                      <a:gd name="connsiteX8" fmla="*/ 9190 w 147039"/>
                      <a:gd name="connsiteY8" fmla="*/ 119469 h 482472"/>
                      <a:gd name="connsiteX9" fmla="*/ 4595 w 147039"/>
                      <a:gd name="connsiteY9" fmla="*/ 133254 h 482472"/>
                      <a:gd name="connsiteX10" fmla="*/ 0 w 147039"/>
                      <a:gd name="connsiteY10" fmla="*/ 220559 h 482472"/>
                      <a:gd name="connsiteX11" fmla="*/ 13785 w 147039"/>
                      <a:gd name="connsiteY11" fmla="*/ 330838 h 482472"/>
                      <a:gd name="connsiteX12" fmla="*/ 22975 w 147039"/>
                      <a:gd name="connsiteY12" fmla="*/ 427333 h 482472"/>
                      <a:gd name="connsiteX13" fmla="*/ 36760 w 147039"/>
                      <a:gd name="connsiteY13" fmla="*/ 454903 h 482472"/>
                      <a:gd name="connsiteX14" fmla="*/ 50544 w 147039"/>
                      <a:gd name="connsiteY14" fmla="*/ 464092 h 482472"/>
                      <a:gd name="connsiteX15" fmla="*/ 59734 w 147039"/>
                      <a:gd name="connsiteY15" fmla="*/ 482472 h 4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039" h="482472">
                        <a:moveTo>
                          <a:pt x="147039" y="0"/>
                        </a:moveTo>
                        <a:cubicBezTo>
                          <a:pt x="139381" y="1532"/>
                          <a:pt x="130845" y="720"/>
                          <a:pt x="124064" y="4595"/>
                        </a:cubicBezTo>
                        <a:cubicBezTo>
                          <a:pt x="119269" y="7335"/>
                          <a:pt x="118779" y="14475"/>
                          <a:pt x="114874" y="18380"/>
                        </a:cubicBezTo>
                        <a:cubicBezTo>
                          <a:pt x="110969" y="22285"/>
                          <a:pt x="105684" y="24507"/>
                          <a:pt x="101089" y="27570"/>
                        </a:cubicBezTo>
                        <a:cubicBezTo>
                          <a:pt x="98026" y="32165"/>
                          <a:pt x="95434" y="37112"/>
                          <a:pt x="91899" y="41355"/>
                        </a:cubicBezTo>
                        <a:cubicBezTo>
                          <a:pt x="80843" y="54622"/>
                          <a:pt x="77883" y="55294"/>
                          <a:pt x="64329" y="64330"/>
                        </a:cubicBezTo>
                        <a:cubicBezTo>
                          <a:pt x="61266" y="68925"/>
                          <a:pt x="59295" y="74478"/>
                          <a:pt x="55139" y="78115"/>
                        </a:cubicBezTo>
                        <a:cubicBezTo>
                          <a:pt x="46827" y="85388"/>
                          <a:pt x="27570" y="96494"/>
                          <a:pt x="27570" y="96494"/>
                        </a:cubicBezTo>
                        <a:cubicBezTo>
                          <a:pt x="16020" y="131143"/>
                          <a:pt x="32943" y="89777"/>
                          <a:pt x="9190" y="119469"/>
                        </a:cubicBezTo>
                        <a:cubicBezTo>
                          <a:pt x="6164" y="123251"/>
                          <a:pt x="6127" y="128659"/>
                          <a:pt x="4595" y="133254"/>
                        </a:cubicBezTo>
                        <a:cubicBezTo>
                          <a:pt x="3063" y="162356"/>
                          <a:pt x="0" y="191417"/>
                          <a:pt x="0" y="220559"/>
                        </a:cubicBezTo>
                        <a:cubicBezTo>
                          <a:pt x="0" y="258298"/>
                          <a:pt x="6461" y="294220"/>
                          <a:pt x="13785" y="330838"/>
                        </a:cubicBezTo>
                        <a:cubicBezTo>
                          <a:pt x="17080" y="386857"/>
                          <a:pt x="12458" y="390525"/>
                          <a:pt x="22975" y="427333"/>
                        </a:cubicBezTo>
                        <a:cubicBezTo>
                          <a:pt x="25965" y="437797"/>
                          <a:pt x="28705" y="446848"/>
                          <a:pt x="36760" y="454903"/>
                        </a:cubicBezTo>
                        <a:cubicBezTo>
                          <a:pt x="40665" y="458808"/>
                          <a:pt x="45949" y="461029"/>
                          <a:pt x="50544" y="464092"/>
                        </a:cubicBezTo>
                        <a:cubicBezTo>
                          <a:pt x="55824" y="479932"/>
                          <a:pt x="51714" y="474452"/>
                          <a:pt x="59734" y="4824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199"/>
                  <p:cNvSpPr/>
                  <p:nvPr/>
                </p:nvSpPr>
                <p:spPr>
                  <a:xfrm>
                    <a:off x="1764470" y="3800044"/>
                    <a:ext cx="101090" cy="73520"/>
                  </a:xfrm>
                  <a:custGeom>
                    <a:avLst/>
                    <a:gdLst>
                      <a:gd name="connsiteX0" fmla="*/ 101090 w 101090"/>
                      <a:gd name="connsiteY0" fmla="*/ 0 h 73520"/>
                      <a:gd name="connsiteX1" fmla="*/ 59735 w 101090"/>
                      <a:gd name="connsiteY1" fmla="*/ 9190 h 73520"/>
                      <a:gd name="connsiteX2" fmla="*/ 45950 w 101090"/>
                      <a:gd name="connsiteY2" fmla="*/ 18380 h 73520"/>
                      <a:gd name="connsiteX3" fmla="*/ 13785 w 101090"/>
                      <a:gd name="connsiteY3" fmla="*/ 55140 h 73520"/>
                      <a:gd name="connsiteX4" fmla="*/ 0 w 101090"/>
                      <a:gd name="connsiteY4" fmla="*/ 73520 h 7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90" h="73520">
                        <a:moveTo>
                          <a:pt x="101090" y="0"/>
                        </a:moveTo>
                        <a:cubicBezTo>
                          <a:pt x="90501" y="1765"/>
                          <a:pt x="71047" y="3534"/>
                          <a:pt x="59735" y="9190"/>
                        </a:cubicBezTo>
                        <a:cubicBezTo>
                          <a:pt x="54796" y="11660"/>
                          <a:pt x="50545" y="15317"/>
                          <a:pt x="45950" y="18380"/>
                        </a:cubicBezTo>
                        <a:cubicBezTo>
                          <a:pt x="24507" y="50545"/>
                          <a:pt x="36760" y="39823"/>
                          <a:pt x="13785" y="55140"/>
                        </a:cubicBezTo>
                        <a:cubicBezTo>
                          <a:pt x="8107" y="72174"/>
                          <a:pt x="13522" y="66759"/>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200"/>
                  <p:cNvSpPr/>
                  <p:nvPr/>
                </p:nvSpPr>
                <p:spPr>
                  <a:xfrm>
                    <a:off x="1594456" y="3584080"/>
                    <a:ext cx="252724" cy="560587"/>
                  </a:xfrm>
                  <a:custGeom>
                    <a:avLst/>
                    <a:gdLst>
                      <a:gd name="connsiteX0" fmla="*/ 252724 w 252724"/>
                      <a:gd name="connsiteY0" fmla="*/ 0 h 560587"/>
                      <a:gd name="connsiteX1" fmla="*/ 229749 w 252724"/>
                      <a:gd name="connsiteY1" fmla="*/ 4595 h 560587"/>
                      <a:gd name="connsiteX2" fmla="*/ 215964 w 252724"/>
                      <a:gd name="connsiteY2" fmla="*/ 18380 h 560587"/>
                      <a:gd name="connsiteX3" fmla="*/ 174609 w 252724"/>
                      <a:gd name="connsiteY3" fmla="*/ 45950 h 560587"/>
                      <a:gd name="connsiteX4" fmla="*/ 160824 w 252724"/>
                      <a:gd name="connsiteY4" fmla="*/ 55140 h 560587"/>
                      <a:gd name="connsiteX5" fmla="*/ 119470 w 252724"/>
                      <a:gd name="connsiteY5" fmla="*/ 68925 h 560587"/>
                      <a:gd name="connsiteX6" fmla="*/ 105685 w 252724"/>
                      <a:gd name="connsiteY6" fmla="*/ 73520 h 560587"/>
                      <a:gd name="connsiteX7" fmla="*/ 91900 w 252724"/>
                      <a:gd name="connsiteY7" fmla="*/ 82710 h 560587"/>
                      <a:gd name="connsiteX8" fmla="*/ 64330 w 252724"/>
                      <a:gd name="connsiteY8" fmla="*/ 91900 h 560587"/>
                      <a:gd name="connsiteX9" fmla="*/ 36760 w 252724"/>
                      <a:gd name="connsiteY9" fmla="*/ 110280 h 560587"/>
                      <a:gd name="connsiteX10" fmla="*/ 27570 w 252724"/>
                      <a:gd name="connsiteY10" fmla="*/ 124065 h 560587"/>
                      <a:gd name="connsiteX11" fmla="*/ 18380 w 252724"/>
                      <a:gd name="connsiteY11" fmla="*/ 151635 h 560587"/>
                      <a:gd name="connsiteX12" fmla="*/ 13785 w 252724"/>
                      <a:gd name="connsiteY12" fmla="*/ 165419 h 560587"/>
                      <a:gd name="connsiteX13" fmla="*/ 9190 w 252724"/>
                      <a:gd name="connsiteY13" fmla="*/ 183799 h 560587"/>
                      <a:gd name="connsiteX14" fmla="*/ 0 w 252724"/>
                      <a:gd name="connsiteY14" fmla="*/ 211369 h 560587"/>
                      <a:gd name="connsiteX15" fmla="*/ 4595 w 252724"/>
                      <a:gd name="connsiteY15" fmla="*/ 363003 h 560587"/>
                      <a:gd name="connsiteX16" fmla="*/ 13785 w 252724"/>
                      <a:gd name="connsiteY16" fmla="*/ 408953 h 560587"/>
                      <a:gd name="connsiteX17" fmla="*/ 18380 w 252724"/>
                      <a:gd name="connsiteY17" fmla="*/ 560587 h 56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24" h="560587">
                        <a:moveTo>
                          <a:pt x="252724" y="0"/>
                        </a:moveTo>
                        <a:cubicBezTo>
                          <a:pt x="245066" y="1532"/>
                          <a:pt x="236734" y="1102"/>
                          <a:pt x="229749" y="4595"/>
                        </a:cubicBezTo>
                        <a:cubicBezTo>
                          <a:pt x="223937" y="7501"/>
                          <a:pt x="221093" y="14390"/>
                          <a:pt x="215964" y="18380"/>
                        </a:cubicBezTo>
                        <a:lnTo>
                          <a:pt x="174609" y="45950"/>
                        </a:lnTo>
                        <a:cubicBezTo>
                          <a:pt x="170014" y="49013"/>
                          <a:pt x="166063" y="53394"/>
                          <a:pt x="160824" y="55140"/>
                        </a:cubicBezTo>
                        <a:lnTo>
                          <a:pt x="119470" y="68925"/>
                        </a:lnTo>
                        <a:cubicBezTo>
                          <a:pt x="114875" y="70457"/>
                          <a:pt x="109715" y="70833"/>
                          <a:pt x="105685" y="73520"/>
                        </a:cubicBezTo>
                        <a:cubicBezTo>
                          <a:pt x="101090" y="76583"/>
                          <a:pt x="96947" y="80467"/>
                          <a:pt x="91900" y="82710"/>
                        </a:cubicBezTo>
                        <a:cubicBezTo>
                          <a:pt x="83048" y="86644"/>
                          <a:pt x="72390" y="86527"/>
                          <a:pt x="64330" y="91900"/>
                        </a:cubicBezTo>
                        <a:lnTo>
                          <a:pt x="36760" y="110280"/>
                        </a:lnTo>
                        <a:cubicBezTo>
                          <a:pt x="33697" y="114875"/>
                          <a:pt x="29813" y="119018"/>
                          <a:pt x="27570" y="124065"/>
                        </a:cubicBezTo>
                        <a:cubicBezTo>
                          <a:pt x="23636" y="132917"/>
                          <a:pt x="21443" y="142445"/>
                          <a:pt x="18380" y="151635"/>
                        </a:cubicBezTo>
                        <a:cubicBezTo>
                          <a:pt x="16848" y="156230"/>
                          <a:pt x="14960" y="160720"/>
                          <a:pt x="13785" y="165419"/>
                        </a:cubicBezTo>
                        <a:cubicBezTo>
                          <a:pt x="12253" y="171546"/>
                          <a:pt x="11005" y="177750"/>
                          <a:pt x="9190" y="183799"/>
                        </a:cubicBezTo>
                        <a:cubicBezTo>
                          <a:pt x="6406" y="193078"/>
                          <a:pt x="0" y="211369"/>
                          <a:pt x="0" y="211369"/>
                        </a:cubicBezTo>
                        <a:cubicBezTo>
                          <a:pt x="1532" y="261914"/>
                          <a:pt x="1076" y="312558"/>
                          <a:pt x="4595" y="363003"/>
                        </a:cubicBezTo>
                        <a:cubicBezTo>
                          <a:pt x="5682" y="378585"/>
                          <a:pt x="13785" y="408953"/>
                          <a:pt x="13785" y="408953"/>
                        </a:cubicBezTo>
                        <a:cubicBezTo>
                          <a:pt x="20453" y="502310"/>
                          <a:pt x="18380" y="451785"/>
                          <a:pt x="18380" y="560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201"/>
                  <p:cNvSpPr/>
                  <p:nvPr/>
                </p:nvSpPr>
                <p:spPr>
                  <a:xfrm>
                    <a:off x="1631211" y="3391091"/>
                    <a:ext cx="188399" cy="280294"/>
                  </a:xfrm>
                  <a:custGeom>
                    <a:avLst/>
                    <a:gdLst>
                      <a:gd name="connsiteX0" fmla="*/ 188399 w 188399"/>
                      <a:gd name="connsiteY0" fmla="*/ 0 h 280294"/>
                      <a:gd name="connsiteX1" fmla="*/ 151639 w 188399"/>
                      <a:gd name="connsiteY1" fmla="*/ 13785 h 280294"/>
                      <a:gd name="connsiteX2" fmla="*/ 142449 w 188399"/>
                      <a:gd name="connsiteY2" fmla="*/ 27570 h 280294"/>
                      <a:gd name="connsiteX3" fmla="*/ 128664 w 188399"/>
                      <a:gd name="connsiteY3" fmla="*/ 41355 h 280294"/>
                      <a:gd name="connsiteX4" fmla="*/ 105690 w 188399"/>
                      <a:gd name="connsiteY4" fmla="*/ 64330 h 280294"/>
                      <a:gd name="connsiteX5" fmla="*/ 87310 w 188399"/>
                      <a:gd name="connsiteY5" fmla="*/ 91900 h 280294"/>
                      <a:gd name="connsiteX6" fmla="*/ 78120 w 188399"/>
                      <a:gd name="connsiteY6" fmla="*/ 105685 h 280294"/>
                      <a:gd name="connsiteX7" fmla="*/ 64335 w 188399"/>
                      <a:gd name="connsiteY7" fmla="*/ 119470 h 280294"/>
                      <a:gd name="connsiteX8" fmla="*/ 55145 w 188399"/>
                      <a:gd name="connsiteY8" fmla="*/ 147040 h 280294"/>
                      <a:gd name="connsiteX9" fmla="*/ 36765 w 188399"/>
                      <a:gd name="connsiteY9" fmla="*/ 188394 h 280294"/>
                      <a:gd name="connsiteX10" fmla="*/ 22980 w 188399"/>
                      <a:gd name="connsiteY10" fmla="*/ 234344 h 280294"/>
                      <a:gd name="connsiteX11" fmla="*/ 18385 w 188399"/>
                      <a:gd name="connsiteY11" fmla="*/ 248129 h 280294"/>
                      <a:gd name="connsiteX12" fmla="*/ 5 w 188399"/>
                      <a:gd name="connsiteY12" fmla="*/ 280294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399" h="280294">
                        <a:moveTo>
                          <a:pt x="188399" y="0"/>
                        </a:moveTo>
                        <a:cubicBezTo>
                          <a:pt x="171961" y="3288"/>
                          <a:pt x="163471" y="1953"/>
                          <a:pt x="151639" y="13785"/>
                        </a:cubicBezTo>
                        <a:cubicBezTo>
                          <a:pt x="147734" y="17690"/>
                          <a:pt x="145984" y="23327"/>
                          <a:pt x="142449" y="27570"/>
                        </a:cubicBezTo>
                        <a:cubicBezTo>
                          <a:pt x="138289" y="32562"/>
                          <a:pt x="132824" y="36363"/>
                          <a:pt x="128664" y="41355"/>
                        </a:cubicBezTo>
                        <a:cubicBezTo>
                          <a:pt x="109518" y="64330"/>
                          <a:pt x="130962" y="47481"/>
                          <a:pt x="105690" y="64330"/>
                        </a:cubicBezTo>
                        <a:lnTo>
                          <a:pt x="87310" y="91900"/>
                        </a:lnTo>
                        <a:cubicBezTo>
                          <a:pt x="84247" y="96495"/>
                          <a:pt x="82025" y="101780"/>
                          <a:pt x="78120" y="105685"/>
                        </a:cubicBezTo>
                        <a:lnTo>
                          <a:pt x="64335" y="119470"/>
                        </a:lnTo>
                        <a:cubicBezTo>
                          <a:pt x="61272" y="128660"/>
                          <a:pt x="60518" y="138980"/>
                          <a:pt x="55145" y="147040"/>
                        </a:cubicBezTo>
                        <a:cubicBezTo>
                          <a:pt x="43076" y="165144"/>
                          <a:pt x="43326" y="162148"/>
                          <a:pt x="36765" y="188394"/>
                        </a:cubicBezTo>
                        <a:cubicBezTo>
                          <a:pt x="29821" y="216172"/>
                          <a:pt x="34167" y="200783"/>
                          <a:pt x="22980" y="234344"/>
                        </a:cubicBezTo>
                        <a:cubicBezTo>
                          <a:pt x="21448" y="238939"/>
                          <a:pt x="21072" y="244099"/>
                          <a:pt x="18385" y="248129"/>
                        </a:cubicBezTo>
                        <a:cubicBezTo>
                          <a:pt x="-845" y="276973"/>
                          <a:pt x="5" y="264654"/>
                          <a:pt x="5" y="2802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202"/>
                  <p:cNvSpPr/>
                  <p:nvPr/>
                </p:nvSpPr>
                <p:spPr>
                  <a:xfrm>
                    <a:off x="1461796" y="3620278"/>
                    <a:ext cx="410547" cy="3079325"/>
                  </a:xfrm>
                  <a:custGeom>
                    <a:avLst/>
                    <a:gdLst>
                      <a:gd name="connsiteX0" fmla="*/ 410547 w 410547"/>
                      <a:gd name="connsiteY0" fmla="*/ 0 h 3079325"/>
                      <a:gd name="connsiteX1" fmla="*/ 379445 w 410547"/>
                      <a:gd name="connsiteY1" fmla="*/ 12440 h 3079325"/>
                      <a:gd name="connsiteX2" fmla="*/ 373224 w 410547"/>
                      <a:gd name="connsiteY2" fmla="*/ 31102 h 3079325"/>
                      <a:gd name="connsiteX3" fmla="*/ 335902 w 410547"/>
                      <a:gd name="connsiteY3" fmla="*/ 43542 h 3079325"/>
                      <a:gd name="connsiteX4" fmla="*/ 298580 w 410547"/>
                      <a:gd name="connsiteY4" fmla="*/ 68424 h 3079325"/>
                      <a:gd name="connsiteX5" fmla="*/ 279918 w 410547"/>
                      <a:gd name="connsiteY5" fmla="*/ 80865 h 3079325"/>
                      <a:gd name="connsiteX6" fmla="*/ 261257 w 410547"/>
                      <a:gd name="connsiteY6" fmla="*/ 87085 h 3079325"/>
                      <a:gd name="connsiteX7" fmla="*/ 248816 w 410547"/>
                      <a:gd name="connsiteY7" fmla="*/ 105746 h 3079325"/>
                      <a:gd name="connsiteX8" fmla="*/ 230155 w 410547"/>
                      <a:gd name="connsiteY8" fmla="*/ 118187 h 3079325"/>
                      <a:gd name="connsiteX9" fmla="*/ 205273 w 410547"/>
                      <a:gd name="connsiteY9" fmla="*/ 143069 h 3079325"/>
                      <a:gd name="connsiteX10" fmla="*/ 186612 w 410547"/>
                      <a:gd name="connsiteY10" fmla="*/ 180391 h 3079325"/>
                      <a:gd name="connsiteX11" fmla="*/ 174171 w 410547"/>
                      <a:gd name="connsiteY11" fmla="*/ 217714 h 3079325"/>
                      <a:gd name="connsiteX12" fmla="*/ 155510 w 410547"/>
                      <a:gd name="connsiteY12" fmla="*/ 255036 h 3079325"/>
                      <a:gd name="connsiteX13" fmla="*/ 143069 w 410547"/>
                      <a:gd name="connsiteY13" fmla="*/ 273698 h 3079325"/>
                      <a:gd name="connsiteX14" fmla="*/ 136849 w 410547"/>
                      <a:gd name="connsiteY14" fmla="*/ 292359 h 3079325"/>
                      <a:gd name="connsiteX15" fmla="*/ 111967 w 410547"/>
                      <a:gd name="connsiteY15" fmla="*/ 329681 h 3079325"/>
                      <a:gd name="connsiteX16" fmla="*/ 93306 w 410547"/>
                      <a:gd name="connsiteY16" fmla="*/ 367004 h 3079325"/>
                      <a:gd name="connsiteX17" fmla="*/ 80865 w 410547"/>
                      <a:gd name="connsiteY17" fmla="*/ 404326 h 3079325"/>
                      <a:gd name="connsiteX18" fmla="*/ 74645 w 410547"/>
                      <a:gd name="connsiteY18" fmla="*/ 422987 h 3079325"/>
                      <a:gd name="connsiteX19" fmla="*/ 62204 w 410547"/>
                      <a:gd name="connsiteY19" fmla="*/ 441649 h 3079325"/>
                      <a:gd name="connsiteX20" fmla="*/ 55984 w 410547"/>
                      <a:gd name="connsiteY20" fmla="*/ 472751 h 3079325"/>
                      <a:gd name="connsiteX21" fmla="*/ 49763 w 410547"/>
                      <a:gd name="connsiteY21" fmla="*/ 497632 h 3079325"/>
                      <a:gd name="connsiteX22" fmla="*/ 43543 w 410547"/>
                      <a:gd name="connsiteY22" fmla="*/ 534955 h 3079325"/>
                      <a:gd name="connsiteX23" fmla="*/ 31102 w 410547"/>
                      <a:gd name="connsiteY23" fmla="*/ 671804 h 3079325"/>
                      <a:gd name="connsiteX24" fmla="*/ 24882 w 410547"/>
                      <a:gd name="connsiteY24" fmla="*/ 690465 h 3079325"/>
                      <a:gd name="connsiteX25" fmla="*/ 24882 w 410547"/>
                      <a:gd name="connsiteY25" fmla="*/ 926840 h 3079325"/>
                      <a:gd name="connsiteX26" fmla="*/ 31102 w 410547"/>
                      <a:gd name="connsiteY26" fmla="*/ 1113453 h 3079325"/>
                      <a:gd name="connsiteX27" fmla="*/ 55984 w 410547"/>
                      <a:gd name="connsiteY27" fmla="*/ 1200538 h 3079325"/>
                      <a:gd name="connsiteX28" fmla="*/ 62204 w 410547"/>
                      <a:gd name="connsiteY28" fmla="*/ 1219200 h 3079325"/>
                      <a:gd name="connsiteX29" fmla="*/ 68424 w 410547"/>
                      <a:gd name="connsiteY29" fmla="*/ 1237861 h 3079325"/>
                      <a:gd name="connsiteX30" fmla="*/ 62204 w 410547"/>
                      <a:gd name="connsiteY30" fmla="*/ 1387151 h 3079325"/>
                      <a:gd name="connsiteX31" fmla="*/ 43543 w 410547"/>
                      <a:gd name="connsiteY31" fmla="*/ 1449355 h 3079325"/>
                      <a:gd name="connsiteX32" fmla="*/ 31102 w 410547"/>
                      <a:gd name="connsiteY32" fmla="*/ 1492898 h 3079325"/>
                      <a:gd name="connsiteX33" fmla="*/ 18661 w 410547"/>
                      <a:gd name="connsiteY33" fmla="*/ 1530220 h 3079325"/>
                      <a:gd name="connsiteX34" fmla="*/ 12441 w 410547"/>
                      <a:gd name="connsiteY34" fmla="*/ 1679510 h 3079325"/>
                      <a:gd name="connsiteX35" fmla="*/ 6220 w 410547"/>
                      <a:gd name="connsiteY35" fmla="*/ 1859902 h 3079325"/>
                      <a:gd name="connsiteX36" fmla="*/ 0 w 410547"/>
                      <a:gd name="connsiteY36" fmla="*/ 1946987 h 3079325"/>
                      <a:gd name="connsiteX37" fmla="*/ 18661 w 410547"/>
                      <a:gd name="connsiteY37" fmla="*/ 2083836 h 3079325"/>
                      <a:gd name="connsiteX38" fmla="*/ 24882 w 410547"/>
                      <a:gd name="connsiteY38" fmla="*/ 2127379 h 3079325"/>
                      <a:gd name="connsiteX39" fmla="*/ 31102 w 410547"/>
                      <a:gd name="connsiteY39" fmla="*/ 2146040 h 3079325"/>
                      <a:gd name="connsiteX40" fmla="*/ 43543 w 410547"/>
                      <a:gd name="connsiteY40" fmla="*/ 2208244 h 3079325"/>
                      <a:gd name="connsiteX41" fmla="*/ 55984 w 410547"/>
                      <a:gd name="connsiteY41" fmla="*/ 2245567 h 3079325"/>
                      <a:gd name="connsiteX42" fmla="*/ 68424 w 410547"/>
                      <a:gd name="connsiteY42" fmla="*/ 2382416 h 3079325"/>
                      <a:gd name="connsiteX43" fmla="*/ 74645 w 410547"/>
                      <a:gd name="connsiteY43" fmla="*/ 2475722 h 3079325"/>
                      <a:gd name="connsiteX44" fmla="*/ 87086 w 410547"/>
                      <a:gd name="connsiteY44" fmla="*/ 2525485 h 3079325"/>
                      <a:gd name="connsiteX45" fmla="*/ 93306 w 410547"/>
                      <a:gd name="connsiteY45" fmla="*/ 2668555 h 3079325"/>
                      <a:gd name="connsiteX46" fmla="*/ 111967 w 410547"/>
                      <a:gd name="connsiteY46" fmla="*/ 2736979 h 3079325"/>
                      <a:gd name="connsiteX47" fmla="*/ 118188 w 410547"/>
                      <a:gd name="connsiteY47" fmla="*/ 2780522 h 3079325"/>
                      <a:gd name="connsiteX48" fmla="*/ 130628 w 410547"/>
                      <a:gd name="connsiteY48" fmla="*/ 2898710 h 3079325"/>
                      <a:gd name="connsiteX49" fmla="*/ 124408 w 410547"/>
                      <a:gd name="connsiteY49" fmla="*/ 2973355 h 3079325"/>
                      <a:gd name="connsiteX50" fmla="*/ 136849 w 410547"/>
                      <a:gd name="connsiteY50" fmla="*/ 3079102 h 3079325"/>
                      <a:gd name="connsiteX51" fmla="*/ 143069 w 410547"/>
                      <a:gd name="connsiteY51" fmla="*/ 3079102 h 30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0547" h="3079325">
                        <a:moveTo>
                          <a:pt x="410547" y="0"/>
                        </a:moveTo>
                        <a:cubicBezTo>
                          <a:pt x="400180" y="4147"/>
                          <a:pt x="388023" y="5292"/>
                          <a:pt x="379445" y="12440"/>
                        </a:cubicBezTo>
                        <a:cubicBezTo>
                          <a:pt x="374408" y="16638"/>
                          <a:pt x="378560" y="27291"/>
                          <a:pt x="373224" y="31102"/>
                        </a:cubicBezTo>
                        <a:cubicBezTo>
                          <a:pt x="362553" y="38724"/>
                          <a:pt x="335902" y="43542"/>
                          <a:pt x="335902" y="43542"/>
                        </a:cubicBezTo>
                        <a:lnTo>
                          <a:pt x="298580" y="68424"/>
                        </a:lnTo>
                        <a:cubicBezTo>
                          <a:pt x="292359" y="72571"/>
                          <a:pt x="287011" y="78501"/>
                          <a:pt x="279918" y="80865"/>
                        </a:cubicBezTo>
                        <a:lnTo>
                          <a:pt x="261257" y="87085"/>
                        </a:lnTo>
                        <a:cubicBezTo>
                          <a:pt x="257110" y="93305"/>
                          <a:pt x="254102" y="100460"/>
                          <a:pt x="248816" y="105746"/>
                        </a:cubicBezTo>
                        <a:cubicBezTo>
                          <a:pt x="243530" y="111032"/>
                          <a:pt x="234825" y="112349"/>
                          <a:pt x="230155" y="118187"/>
                        </a:cubicBezTo>
                        <a:cubicBezTo>
                          <a:pt x="206028" y="148347"/>
                          <a:pt x="245989" y="129499"/>
                          <a:pt x="205273" y="143069"/>
                        </a:cubicBezTo>
                        <a:cubicBezTo>
                          <a:pt x="182591" y="211119"/>
                          <a:pt x="218765" y="108048"/>
                          <a:pt x="186612" y="180391"/>
                        </a:cubicBezTo>
                        <a:cubicBezTo>
                          <a:pt x="181286" y="192375"/>
                          <a:pt x="181445" y="206802"/>
                          <a:pt x="174171" y="217714"/>
                        </a:cubicBezTo>
                        <a:cubicBezTo>
                          <a:pt x="138517" y="271198"/>
                          <a:pt x="181266" y="203526"/>
                          <a:pt x="155510" y="255036"/>
                        </a:cubicBezTo>
                        <a:cubicBezTo>
                          <a:pt x="152166" y="261723"/>
                          <a:pt x="147216" y="267477"/>
                          <a:pt x="143069" y="273698"/>
                        </a:cubicBezTo>
                        <a:cubicBezTo>
                          <a:pt x="140996" y="279918"/>
                          <a:pt x="140033" y="286627"/>
                          <a:pt x="136849" y="292359"/>
                        </a:cubicBezTo>
                        <a:cubicBezTo>
                          <a:pt x="129588" y="305429"/>
                          <a:pt x="111967" y="329681"/>
                          <a:pt x="111967" y="329681"/>
                        </a:cubicBezTo>
                        <a:cubicBezTo>
                          <a:pt x="89287" y="397725"/>
                          <a:pt x="125457" y="294665"/>
                          <a:pt x="93306" y="367004"/>
                        </a:cubicBezTo>
                        <a:cubicBezTo>
                          <a:pt x="87980" y="378987"/>
                          <a:pt x="85012" y="391885"/>
                          <a:pt x="80865" y="404326"/>
                        </a:cubicBezTo>
                        <a:cubicBezTo>
                          <a:pt x="78792" y="410546"/>
                          <a:pt x="78282" y="417531"/>
                          <a:pt x="74645" y="422987"/>
                        </a:cubicBezTo>
                        <a:lnTo>
                          <a:pt x="62204" y="441649"/>
                        </a:lnTo>
                        <a:cubicBezTo>
                          <a:pt x="60131" y="452016"/>
                          <a:pt x="58278" y="462430"/>
                          <a:pt x="55984" y="472751"/>
                        </a:cubicBezTo>
                        <a:cubicBezTo>
                          <a:pt x="54129" y="481096"/>
                          <a:pt x="51440" y="489249"/>
                          <a:pt x="49763" y="497632"/>
                        </a:cubicBezTo>
                        <a:cubicBezTo>
                          <a:pt x="47289" y="510000"/>
                          <a:pt x="45616" y="522514"/>
                          <a:pt x="43543" y="534955"/>
                        </a:cubicBezTo>
                        <a:cubicBezTo>
                          <a:pt x="40867" y="575093"/>
                          <a:pt x="39604" y="629292"/>
                          <a:pt x="31102" y="671804"/>
                        </a:cubicBezTo>
                        <a:cubicBezTo>
                          <a:pt x="29816" y="678233"/>
                          <a:pt x="26955" y="684245"/>
                          <a:pt x="24882" y="690465"/>
                        </a:cubicBezTo>
                        <a:cubicBezTo>
                          <a:pt x="14794" y="831682"/>
                          <a:pt x="17994" y="740855"/>
                          <a:pt x="24882" y="926840"/>
                        </a:cubicBezTo>
                        <a:cubicBezTo>
                          <a:pt x="27186" y="989036"/>
                          <a:pt x="26204" y="1051407"/>
                          <a:pt x="31102" y="1113453"/>
                        </a:cubicBezTo>
                        <a:cubicBezTo>
                          <a:pt x="32718" y="1133924"/>
                          <a:pt x="48878" y="1179218"/>
                          <a:pt x="55984" y="1200538"/>
                        </a:cubicBezTo>
                        <a:lnTo>
                          <a:pt x="62204" y="1219200"/>
                        </a:lnTo>
                        <a:lnTo>
                          <a:pt x="68424" y="1237861"/>
                        </a:lnTo>
                        <a:cubicBezTo>
                          <a:pt x="66351" y="1287624"/>
                          <a:pt x="65752" y="1337471"/>
                          <a:pt x="62204" y="1387151"/>
                        </a:cubicBezTo>
                        <a:cubicBezTo>
                          <a:pt x="61349" y="1399117"/>
                          <a:pt x="45578" y="1443250"/>
                          <a:pt x="43543" y="1449355"/>
                        </a:cubicBezTo>
                        <a:cubicBezTo>
                          <a:pt x="22632" y="1512085"/>
                          <a:pt x="54540" y="1414771"/>
                          <a:pt x="31102" y="1492898"/>
                        </a:cubicBezTo>
                        <a:cubicBezTo>
                          <a:pt x="27334" y="1505459"/>
                          <a:pt x="18661" y="1530220"/>
                          <a:pt x="18661" y="1530220"/>
                        </a:cubicBezTo>
                        <a:cubicBezTo>
                          <a:pt x="16588" y="1579983"/>
                          <a:pt x="14319" y="1629739"/>
                          <a:pt x="12441" y="1679510"/>
                        </a:cubicBezTo>
                        <a:cubicBezTo>
                          <a:pt x="10172" y="1739634"/>
                          <a:pt x="9015" y="1799801"/>
                          <a:pt x="6220" y="1859902"/>
                        </a:cubicBezTo>
                        <a:cubicBezTo>
                          <a:pt x="4868" y="1888973"/>
                          <a:pt x="2073" y="1917959"/>
                          <a:pt x="0" y="1946987"/>
                        </a:cubicBezTo>
                        <a:cubicBezTo>
                          <a:pt x="16160" y="2140920"/>
                          <a:pt x="-5608" y="1913970"/>
                          <a:pt x="18661" y="2083836"/>
                        </a:cubicBezTo>
                        <a:cubicBezTo>
                          <a:pt x="20735" y="2098350"/>
                          <a:pt x="22007" y="2113002"/>
                          <a:pt x="24882" y="2127379"/>
                        </a:cubicBezTo>
                        <a:cubicBezTo>
                          <a:pt x="26168" y="2133808"/>
                          <a:pt x="29628" y="2139651"/>
                          <a:pt x="31102" y="2146040"/>
                        </a:cubicBezTo>
                        <a:cubicBezTo>
                          <a:pt x="35857" y="2166644"/>
                          <a:pt x="36856" y="2188184"/>
                          <a:pt x="43543" y="2208244"/>
                        </a:cubicBezTo>
                        <a:lnTo>
                          <a:pt x="55984" y="2245567"/>
                        </a:lnTo>
                        <a:cubicBezTo>
                          <a:pt x="60131" y="2291183"/>
                          <a:pt x="65377" y="2336713"/>
                          <a:pt x="68424" y="2382416"/>
                        </a:cubicBezTo>
                        <a:cubicBezTo>
                          <a:pt x="70498" y="2413518"/>
                          <a:pt x="70613" y="2444813"/>
                          <a:pt x="74645" y="2475722"/>
                        </a:cubicBezTo>
                        <a:cubicBezTo>
                          <a:pt x="76857" y="2492677"/>
                          <a:pt x="87086" y="2525485"/>
                          <a:pt x="87086" y="2525485"/>
                        </a:cubicBezTo>
                        <a:cubicBezTo>
                          <a:pt x="89159" y="2573175"/>
                          <a:pt x="88708" y="2621042"/>
                          <a:pt x="93306" y="2668555"/>
                        </a:cubicBezTo>
                        <a:cubicBezTo>
                          <a:pt x="95219" y="2688322"/>
                          <a:pt x="104987" y="2716039"/>
                          <a:pt x="111967" y="2736979"/>
                        </a:cubicBezTo>
                        <a:cubicBezTo>
                          <a:pt x="114041" y="2751493"/>
                          <a:pt x="116798" y="2765926"/>
                          <a:pt x="118188" y="2780522"/>
                        </a:cubicBezTo>
                        <a:cubicBezTo>
                          <a:pt x="129600" y="2900351"/>
                          <a:pt x="117088" y="2831006"/>
                          <a:pt x="130628" y="2898710"/>
                        </a:cubicBezTo>
                        <a:cubicBezTo>
                          <a:pt x="128555" y="2923592"/>
                          <a:pt x="126187" y="2948451"/>
                          <a:pt x="124408" y="2973355"/>
                        </a:cubicBezTo>
                        <a:cubicBezTo>
                          <a:pt x="118337" y="3058358"/>
                          <a:pt x="86544" y="3066524"/>
                          <a:pt x="136849" y="3079102"/>
                        </a:cubicBezTo>
                        <a:cubicBezTo>
                          <a:pt x="138860" y="3079605"/>
                          <a:pt x="140996" y="3079102"/>
                          <a:pt x="143069" y="3079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203"/>
                  <p:cNvSpPr/>
                  <p:nvPr/>
                </p:nvSpPr>
                <p:spPr>
                  <a:xfrm>
                    <a:off x="1362269" y="3549022"/>
                    <a:ext cx="511225" cy="3119256"/>
                  </a:xfrm>
                  <a:custGeom>
                    <a:avLst/>
                    <a:gdLst>
                      <a:gd name="connsiteX0" fmla="*/ 93307 w 511225"/>
                      <a:gd name="connsiteY0" fmla="*/ 3119256 h 3119256"/>
                      <a:gd name="connsiteX1" fmla="*/ 124409 w 511225"/>
                      <a:gd name="connsiteY1" fmla="*/ 3113035 h 3119256"/>
                      <a:gd name="connsiteX2" fmla="*/ 136849 w 511225"/>
                      <a:gd name="connsiteY2" fmla="*/ 3075713 h 3119256"/>
                      <a:gd name="connsiteX3" fmla="*/ 149290 w 511225"/>
                      <a:gd name="connsiteY3" fmla="*/ 3038390 h 3119256"/>
                      <a:gd name="connsiteX4" fmla="*/ 155511 w 511225"/>
                      <a:gd name="connsiteY4" fmla="*/ 3019729 h 3119256"/>
                      <a:gd name="connsiteX5" fmla="*/ 161731 w 511225"/>
                      <a:gd name="connsiteY5" fmla="*/ 2994847 h 3119256"/>
                      <a:gd name="connsiteX6" fmla="*/ 155511 w 511225"/>
                      <a:gd name="connsiteY6" fmla="*/ 2752251 h 3119256"/>
                      <a:gd name="connsiteX7" fmla="*/ 136849 w 511225"/>
                      <a:gd name="connsiteY7" fmla="*/ 2671386 h 3119256"/>
                      <a:gd name="connsiteX8" fmla="*/ 130629 w 511225"/>
                      <a:gd name="connsiteY8" fmla="*/ 2652725 h 3119256"/>
                      <a:gd name="connsiteX9" fmla="*/ 124409 w 511225"/>
                      <a:gd name="connsiteY9" fmla="*/ 2609182 h 3119256"/>
                      <a:gd name="connsiteX10" fmla="*/ 118188 w 511225"/>
                      <a:gd name="connsiteY10" fmla="*/ 2578080 h 3119256"/>
                      <a:gd name="connsiteX11" fmla="*/ 111968 w 511225"/>
                      <a:gd name="connsiteY11" fmla="*/ 2397688 h 3119256"/>
                      <a:gd name="connsiteX12" fmla="*/ 105747 w 511225"/>
                      <a:gd name="connsiteY12" fmla="*/ 2372807 h 3119256"/>
                      <a:gd name="connsiteX13" fmla="*/ 99527 w 511225"/>
                      <a:gd name="connsiteY13" fmla="*/ 2335484 h 3119256"/>
                      <a:gd name="connsiteX14" fmla="*/ 93307 w 511225"/>
                      <a:gd name="connsiteY14" fmla="*/ 2291941 h 3119256"/>
                      <a:gd name="connsiteX15" fmla="*/ 87086 w 511225"/>
                      <a:gd name="connsiteY15" fmla="*/ 2267060 h 3119256"/>
                      <a:gd name="connsiteX16" fmla="*/ 80866 w 511225"/>
                      <a:gd name="connsiteY16" fmla="*/ 2229737 h 3119256"/>
                      <a:gd name="connsiteX17" fmla="*/ 55984 w 511225"/>
                      <a:gd name="connsiteY17" fmla="*/ 2142651 h 3119256"/>
                      <a:gd name="connsiteX18" fmla="*/ 31102 w 511225"/>
                      <a:gd name="connsiteY18" fmla="*/ 2068007 h 3119256"/>
                      <a:gd name="connsiteX19" fmla="*/ 18662 w 511225"/>
                      <a:gd name="connsiteY19" fmla="*/ 2030684 h 3119256"/>
                      <a:gd name="connsiteX20" fmla="*/ 12441 w 511225"/>
                      <a:gd name="connsiteY20" fmla="*/ 2012023 h 3119256"/>
                      <a:gd name="connsiteX21" fmla="*/ 0 w 511225"/>
                      <a:gd name="connsiteY21" fmla="*/ 1943598 h 3119256"/>
                      <a:gd name="connsiteX22" fmla="*/ 6221 w 511225"/>
                      <a:gd name="connsiteY22" fmla="*/ 1831631 h 3119256"/>
                      <a:gd name="connsiteX23" fmla="*/ 18662 w 511225"/>
                      <a:gd name="connsiteY23" fmla="*/ 1812970 h 3119256"/>
                      <a:gd name="connsiteX24" fmla="*/ 24882 w 511225"/>
                      <a:gd name="connsiteY24" fmla="*/ 1794309 h 3119256"/>
                      <a:gd name="connsiteX25" fmla="*/ 49764 w 511225"/>
                      <a:gd name="connsiteY25" fmla="*/ 1756986 h 3119256"/>
                      <a:gd name="connsiteX26" fmla="*/ 80866 w 511225"/>
                      <a:gd name="connsiteY26" fmla="*/ 1701002 h 3119256"/>
                      <a:gd name="connsiteX27" fmla="*/ 93307 w 511225"/>
                      <a:gd name="connsiteY27" fmla="*/ 1682341 h 3119256"/>
                      <a:gd name="connsiteX28" fmla="*/ 124409 w 511225"/>
                      <a:gd name="connsiteY28" fmla="*/ 1589035 h 3119256"/>
                      <a:gd name="connsiteX29" fmla="*/ 130629 w 511225"/>
                      <a:gd name="connsiteY29" fmla="*/ 1570374 h 3119256"/>
                      <a:gd name="connsiteX30" fmla="*/ 136849 w 511225"/>
                      <a:gd name="connsiteY30" fmla="*/ 1551713 h 3119256"/>
                      <a:gd name="connsiteX31" fmla="*/ 143070 w 511225"/>
                      <a:gd name="connsiteY31" fmla="*/ 1520611 h 3119256"/>
                      <a:gd name="connsiteX32" fmla="*/ 155511 w 511225"/>
                      <a:gd name="connsiteY32" fmla="*/ 1483288 h 3119256"/>
                      <a:gd name="connsiteX33" fmla="*/ 161731 w 511225"/>
                      <a:gd name="connsiteY33" fmla="*/ 1464627 h 3119256"/>
                      <a:gd name="connsiteX34" fmla="*/ 174172 w 511225"/>
                      <a:gd name="connsiteY34" fmla="*/ 1408643 h 3119256"/>
                      <a:gd name="connsiteX35" fmla="*/ 174172 w 511225"/>
                      <a:gd name="connsiteY35" fmla="*/ 1259354 h 3119256"/>
                      <a:gd name="connsiteX36" fmla="*/ 161731 w 511225"/>
                      <a:gd name="connsiteY36" fmla="*/ 1222031 h 3119256"/>
                      <a:gd name="connsiteX37" fmla="*/ 155511 w 511225"/>
                      <a:gd name="connsiteY37" fmla="*/ 1172268 h 3119256"/>
                      <a:gd name="connsiteX38" fmla="*/ 149290 w 511225"/>
                      <a:gd name="connsiteY38" fmla="*/ 1091402 h 3119256"/>
                      <a:gd name="connsiteX39" fmla="*/ 143070 w 511225"/>
                      <a:gd name="connsiteY39" fmla="*/ 1066521 h 3119256"/>
                      <a:gd name="connsiteX40" fmla="*/ 136849 w 511225"/>
                      <a:gd name="connsiteY40" fmla="*/ 1035419 h 3119256"/>
                      <a:gd name="connsiteX41" fmla="*/ 136849 w 511225"/>
                      <a:gd name="connsiteY41" fmla="*/ 848807 h 3119256"/>
                      <a:gd name="connsiteX42" fmla="*/ 149290 w 511225"/>
                      <a:gd name="connsiteY42" fmla="*/ 711958 h 3119256"/>
                      <a:gd name="connsiteX43" fmla="*/ 161731 w 511225"/>
                      <a:gd name="connsiteY43" fmla="*/ 593770 h 3119256"/>
                      <a:gd name="connsiteX44" fmla="*/ 174172 w 511225"/>
                      <a:gd name="connsiteY44" fmla="*/ 575109 h 3119256"/>
                      <a:gd name="connsiteX45" fmla="*/ 180392 w 511225"/>
                      <a:gd name="connsiteY45" fmla="*/ 444480 h 3119256"/>
                      <a:gd name="connsiteX46" fmla="*/ 192833 w 511225"/>
                      <a:gd name="connsiteY46" fmla="*/ 407158 h 3119256"/>
                      <a:gd name="connsiteX47" fmla="*/ 211494 w 511225"/>
                      <a:gd name="connsiteY47" fmla="*/ 369835 h 3119256"/>
                      <a:gd name="connsiteX48" fmla="*/ 230155 w 511225"/>
                      <a:gd name="connsiteY48" fmla="*/ 351174 h 3119256"/>
                      <a:gd name="connsiteX49" fmla="*/ 255037 w 511225"/>
                      <a:gd name="connsiteY49" fmla="*/ 313851 h 3119256"/>
                      <a:gd name="connsiteX50" fmla="*/ 273698 w 511225"/>
                      <a:gd name="connsiteY50" fmla="*/ 282749 h 3119256"/>
                      <a:gd name="connsiteX51" fmla="*/ 292360 w 511225"/>
                      <a:gd name="connsiteY51" fmla="*/ 270309 h 3119256"/>
                      <a:gd name="connsiteX52" fmla="*/ 329682 w 511225"/>
                      <a:gd name="connsiteY52" fmla="*/ 239207 h 3119256"/>
                      <a:gd name="connsiteX53" fmla="*/ 379445 w 511225"/>
                      <a:gd name="connsiteY53" fmla="*/ 195664 h 3119256"/>
                      <a:gd name="connsiteX54" fmla="*/ 398107 w 511225"/>
                      <a:gd name="connsiteY54" fmla="*/ 183223 h 3119256"/>
                      <a:gd name="connsiteX55" fmla="*/ 422988 w 511225"/>
                      <a:gd name="connsiteY55" fmla="*/ 152121 h 3119256"/>
                      <a:gd name="connsiteX56" fmla="*/ 447870 w 511225"/>
                      <a:gd name="connsiteY56" fmla="*/ 114798 h 3119256"/>
                      <a:gd name="connsiteX57" fmla="*/ 460311 w 511225"/>
                      <a:gd name="connsiteY57" fmla="*/ 96137 h 3119256"/>
                      <a:gd name="connsiteX58" fmla="*/ 478972 w 511225"/>
                      <a:gd name="connsiteY58" fmla="*/ 58815 h 3119256"/>
                      <a:gd name="connsiteX59" fmla="*/ 485192 w 511225"/>
                      <a:gd name="connsiteY59" fmla="*/ 40154 h 3119256"/>
                      <a:gd name="connsiteX60" fmla="*/ 510074 w 511225"/>
                      <a:gd name="connsiteY60" fmla="*/ 2831 h 3119256"/>
                      <a:gd name="connsiteX61" fmla="*/ 503853 w 511225"/>
                      <a:gd name="connsiteY61" fmla="*/ 15272 h 311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1225" h="3119256">
                        <a:moveTo>
                          <a:pt x="93307" y="3119256"/>
                        </a:moveTo>
                        <a:cubicBezTo>
                          <a:pt x="103674" y="3117182"/>
                          <a:pt x="116933" y="3120511"/>
                          <a:pt x="124409" y="3113035"/>
                        </a:cubicBezTo>
                        <a:cubicBezTo>
                          <a:pt x="133682" y="3103762"/>
                          <a:pt x="132702" y="3088154"/>
                          <a:pt x="136849" y="3075713"/>
                        </a:cubicBezTo>
                        <a:lnTo>
                          <a:pt x="149290" y="3038390"/>
                        </a:lnTo>
                        <a:cubicBezTo>
                          <a:pt x="151364" y="3032170"/>
                          <a:pt x="153921" y="3026090"/>
                          <a:pt x="155511" y="3019729"/>
                        </a:cubicBezTo>
                        <a:lnTo>
                          <a:pt x="161731" y="2994847"/>
                        </a:lnTo>
                        <a:cubicBezTo>
                          <a:pt x="159658" y="2913982"/>
                          <a:pt x="159025" y="2833067"/>
                          <a:pt x="155511" y="2752251"/>
                        </a:cubicBezTo>
                        <a:cubicBezTo>
                          <a:pt x="153896" y="2715109"/>
                          <a:pt x="148147" y="2705282"/>
                          <a:pt x="136849" y="2671386"/>
                        </a:cubicBezTo>
                        <a:lnTo>
                          <a:pt x="130629" y="2652725"/>
                        </a:lnTo>
                        <a:cubicBezTo>
                          <a:pt x="128556" y="2638211"/>
                          <a:pt x="126819" y="2623644"/>
                          <a:pt x="124409" y="2609182"/>
                        </a:cubicBezTo>
                        <a:cubicBezTo>
                          <a:pt x="122671" y="2598753"/>
                          <a:pt x="118809" y="2588634"/>
                          <a:pt x="118188" y="2578080"/>
                        </a:cubicBezTo>
                        <a:cubicBezTo>
                          <a:pt x="114655" y="2518017"/>
                          <a:pt x="115608" y="2457744"/>
                          <a:pt x="111968" y="2397688"/>
                        </a:cubicBezTo>
                        <a:cubicBezTo>
                          <a:pt x="111451" y="2389155"/>
                          <a:pt x="107424" y="2381190"/>
                          <a:pt x="105747" y="2372807"/>
                        </a:cubicBezTo>
                        <a:cubicBezTo>
                          <a:pt x="103273" y="2360439"/>
                          <a:pt x="101445" y="2347950"/>
                          <a:pt x="99527" y="2335484"/>
                        </a:cubicBezTo>
                        <a:cubicBezTo>
                          <a:pt x="97298" y="2320993"/>
                          <a:pt x="95930" y="2306366"/>
                          <a:pt x="93307" y="2291941"/>
                        </a:cubicBezTo>
                        <a:cubicBezTo>
                          <a:pt x="91778" y="2283530"/>
                          <a:pt x="88763" y="2275443"/>
                          <a:pt x="87086" y="2267060"/>
                        </a:cubicBezTo>
                        <a:cubicBezTo>
                          <a:pt x="84612" y="2254692"/>
                          <a:pt x="83509" y="2242070"/>
                          <a:pt x="80866" y="2229737"/>
                        </a:cubicBezTo>
                        <a:cubicBezTo>
                          <a:pt x="71494" y="2185999"/>
                          <a:pt x="69039" y="2181816"/>
                          <a:pt x="55984" y="2142651"/>
                        </a:cubicBezTo>
                        <a:lnTo>
                          <a:pt x="31102" y="2068007"/>
                        </a:lnTo>
                        <a:lnTo>
                          <a:pt x="18662" y="2030684"/>
                        </a:lnTo>
                        <a:cubicBezTo>
                          <a:pt x="16588" y="2024464"/>
                          <a:pt x="14031" y="2018384"/>
                          <a:pt x="12441" y="2012023"/>
                        </a:cubicBezTo>
                        <a:cubicBezTo>
                          <a:pt x="2665" y="1972917"/>
                          <a:pt x="7430" y="1995604"/>
                          <a:pt x="0" y="1943598"/>
                        </a:cubicBezTo>
                        <a:cubicBezTo>
                          <a:pt x="2074" y="1906276"/>
                          <a:pt x="934" y="1868635"/>
                          <a:pt x="6221" y="1831631"/>
                        </a:cubicBezTo>
                        <a:cubicBezTo>
                          <a:pt x="7278" y="1824230"/>
                          <a:pt x="15319" y="1819657"/>
                          <a:pt x="18662" y="1812970"/>
                        </a:cubicBezTo>
                        <a:cubicBezTo>
                          <a:pt x="21594" y="1807105"/>
                          <a:pt x="21698" y="1800041"/>
                          <a:pt x="24882" y="1794309"/>
                        </a:cubicBezTo>
                        <a:cubicBezTo>
                          <a:pt x="32143" y="1781238"/>
                          <a:pt x="49764" y="1756986"/>
                          <a:pt x="49764" y="1756986"/>
                        </a:cubicBezTo>
                        <a:cubicBezTo>
                          <a:pt x="60712" y="1724140"/>
                          <a:pt x="52347" y="1743780"/>
                          <a:pt x="80866" y="1701002"/>
                        </a:cubicBezTo>
                        <a:lnTo>
                          <a:pt x="93307" y="1682341"/>
                        </a:lnTo>
                        <a:lnTo>
                          <a:pt x="124409" y="1589035"/>
                        </a:lnTo>
                        <a:lnTo>
                          <a:pt x="130629" y="1570374"/>
                        </a:lnTo>
                        <a:cubicBezTo>
                          <a:pt x="132702" y="1564154"/>
                          <a:pt x="135563" y="1558142"/>
                          <a:pt x="136849" y="1551713"/>
                        </a:cubicBezTo>
                        <a:cubicBezTo>
                          <a:pt x="138923" y="1541346"/>
                          <a:pt x="140288" y="1530811"/>
                          <a:pt x="143070" y="1520611"/>
                        </a:cubicBezTo>
                        <a:cubicBezTo>
                          <a:pt x="146521" y="1507959"/>
                          <a:pt x="151364" y="1495729"/>
                          <a:pt x="155511" y="1483288"/>
                        </a:cubicBezTo>
                        <a:cubicBezTo>
                          <a:pt x="157584" y="1477068"/>
                          <a:pt x="160653" y="1471095"/>
                          <a:pt x="161731" y="1464627"/>
                        </a:cubicBezTo>
                        <a:cubicBezTo>
                          <a:pt x="169029" y="1420837"/>
                          <a:pt x="163962" y="1439270"/>
                          <a:pt x="174172" y="1408643"/>
                        </a:cubicBezTo>
                        <a:cubicBezTo>
                          <a:pt x="179225" y="1342951"/>
                          <a:pt x="185316" y="1322504"/>
                          <a:pt x="174172" y="1259354"/>
                        </a:cubicBezTo>
                        <a:cubicBezTo>
                          <a:pt x="171893" y="1246440"/>
                          <a:pt x="161731" y="1222031"/>
                          <a:pt x="161731" y="1222031"/>
                        </a:cubicBezTo>
                        <a:cubicBezTo>
                          <a:pt x="159658" y="1205443"/>
                          <a:pt x="157096" y="1188909"/>
                          <a:pt x="155511" y="1172268"/>
                        </a:cubicBezTo>
                        <a:cubicBezTo>
                          <a:pt x="152948" y="1145355"/>
                          <a:pt x="152449" y="1118252"/>
                          <a:pt x="149290" y="1091402"/>
                        </a:cubicBezTo>
                        <a:cubicBezTo>
                          <a:pt x="148291" y="1082912"/>
                          <a:pt x="144925" y="1074866"/>
                          <a:pt x="143070" y="1066521"/>
                        </a:cubicBezTo>
                        <a:cubicBezTo>
                          <a:pt x="140776" y="1056200"/>
                          <a:pt x="138923" y="1045786"/>
                          <a:pt x="136849" y="1035419"/>
                        </a:cubicBezTo>
                        <a:cubicBezTo>
                          <a:pt x="126758" y="934505"/>
                          <a:pt x="129069" y="988837"/>
                          <a:pt x="136849" y="848807"/>
                        </a:cubicBezTo>
                        <a:cubicBezTo>
                          <a:pt x="142688" y="743705"/>
                          <a:pt x="138049" y="779407"/>
                          <a:pt x="149290" y="711958"/>
                        </a:cubicBezTo>
                        <a:cubicBezTo>
                          <a:pt x="149860" y="702841"/>
                          <a:pt x="146195" y="624841"/>
                          <a:pt x="161731" y="593770"/>
                        </a:cubicBezTo>
                        <a:cubicBezTo>
                          <a:pt x="165074" y="587083"/>
                          <a:pt x="170025" y="581329"/>
                          <a:pt x="174172" y="575109"/>
                        </a:cubicBezTo>
                        <a:cubicBezTo>
                          <a:pt x="176245" y="531566"/>
                          <a:pt x="175578" y="487806"/>
                          <a:pt x="180392" y="444480"/>
                        </a:cubicBezTo>
                        <a:cubicBezTo>
                          <a:pt x="181840" y="431447"/>
                          <a:pt x="188686" y="419599"/>
                          <a:pt x="192833" y="407158"/>
                        </a:cubicBezTo>
                        <a:cubicBezTo>
                          <a:pt x="199068" y="388452"/>
                          <a:pt x="198094" y="385915"/>
                          <a:pt x="211494" y="369835"/>
                        </a:cubicBezTo>
                        <a:cubicBezTo>
                          <a:pt x="217126" y="363077"/>
                          <a:pt x="224754" y="358118"/>
                          <a:pt x="230155" y="351174"/>
                        </a:cubicBezTo>
                        <a:cubicBezTo>
                          <a:pt x="239335" y="339371"/>
                          <a:pt x="247344" y="326672"/>
                          <a:pt x="255037" y="313851"/>
                        </a:cubicBezTo>
                        <a:cubicBezTo>
                          <a:pt x="261257" y="303484"/>
                          <a:pt x="265830" y="291928"/>
                          <a:pt x="273698" y="282749"/>
                        </a:cubicBezTo>
                        <a:cubicBezTo>
                          <a:pt x="278563" y="277073"/>
                          <a:pt x="286617" y="275095"/>
                          <a:pt x="292360" y="270309"/>
                        </a:cubicBezTo>
                        <a:cubicBezTo>
                          <a:pt x="340260" y="230393"/>
                          <a:pt x="283346" y="270096"/>
                          <a:pt x="329682" y="239207"/>
                        </a:cubicBezTo>
                        <a:cubicBezTo>
                          <a:pt x="350417" y="208104"/>
                          <a:pt x="335903" y="224692"/>
                          <a:pt x="379445" y="195664"/>
                        </a:cubicBezTo>
                        <a:lnTo>
                          <a:pt x="398107" y="183223"/>
                        </a:lnTo>
                        <a:cubicBezTo>
                          <a:pt x="412114" y="141200"/>
                          <a:pt x="392688" y="186750"/>
                          <a:pt x="422988" y="152121"/>
                        </a:cubicBezTo>
                        <a:cubicBezTo>
                          <a:pt x="432834" y="140868"/>
                          <a:pt x="439576" y="127239"/>
                          <a:pt x="447870" y="114798"/>
                        </a:cubicBezTo>
                        <a:lnTo>
                          <a:pt x="460311" y="96137"/>
                        </a:lnTo>
                        <a:cubicBezTo>
                          <a:pt x="475945" y="49232"/>
                          <a:pt x="454855" y="107048"/>
                          <a:pt x="478972" y="58815"/>
                        </a:cubicBezTo>
                        <a:cubicBezTo>
                          <a:pt x="481904" y="52950"/>
                          <a:pt x="482008" y="45886"/>
                          <a:pt x="485192" y="40154"/>
                        </a:cubicBezTo>
                        <a:cubicBezTo>
                          <a:pt x="492453" y="27083"/>
                          <a:pt x="516761" y="-10542"/>
                          <a:pt x="510074" y="2831"/>
                        </a:cubicBezTo>
                        <a:lnTo>
                          <a:pt x="503853" y="152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フリーフォーム 204"/>
                  <p:cNvSpPr/>
                  <p:nvPr/>
                </p:nvSpPr>
                <p:spPr>
                  <a:xfrm>
                    <a:off x="1486678" y="3464567"/>
                    <a:ext cx="367004" cy="2662567"/>
                  </a:xfrm>
                  <a:custGeom>
                    <a:avLst/>
                    <a:gdLst>
                      <a:gd name="connsiteX0" fmla="*/ 367004 w 367004"/>
                      <a:gd name="connsiteY0" fmla="*/ 6421 h 2662567"/>
                      <a:gd name="connsiteX1" fmla="*/ 335902 w 367004"/>
                      <a:gd name="connsiteY1" fmla="*/ 200 h 2662567"/>
                      <a:gd name="connsiteX2" fmla="*/ 317240 w 367004"/>
                      <a:gd name="connsiteY2" fmla="*/ 12641 h 2662567"/>
                      <a:gd name="connsiteX3" fmla="*/ 298579 w 367004"/>
                      <a:gd name="connsiteY3" fmla="*/ 18862 h 2662567"/>
                      <a:gd name="connsiteX4" fmla="*/ 279918 w 367004"/>
                      <a:gd name="connsiteY4" fmla="*/ 31302 h 2662567"/>
                      <a:gd name="connsiteX5" fmla="*/ 242595 w 367004"/>
                      <a:gd name="connsiteY5" fmla="*/ 43743 h 2662567"/>
                      <a:gd name="connsiteX6" fmla="*/ 223934 w 367004"/>
                      <a:gd name="connsiteY6" fmla="*/ 56184 h 2662567"/>
                      <a:gd name="connsiteX7" fmla="*/ 205273 w 367004"/>
                      <a:gd name="connsiteY7" fmla="*/ 62404 h 2662567"/>
                      <a:gd name="connsiteX8" fmla="*/ 192832 w 367004"/>
                      <a:gd name="connsiteY8" fmla="*/ 81066 h 2662567"/>
                      <a:gd name="connsiteX9" fmla="*/ 155510 w 367004"/>
                      <a:gd name="connsiteY9" fmla="*/ 93506 h 2662567"/>
                      <a:gd name="connsiteX10" fmla="*/ 124408 w 367004"/>
                      <a:gd name="connsiteY10" fmla="*/ 118388 h 2662567"/>
                      <a:gd name="connsiteX11" fmla="*/ 87085 w 367004"/>
                      <a:gd name="connsiteY11" fmla="*/ 143270 h 2662567"/>
                      <a:gd name="connsiteX12" fmla="*/ 55983 w 367004"/>
                      <a:gd name="connsiteY12" fmla="*/ 168151 h 2662567"/>
                      <a:gd name="connsiteX13" fmla="*/ 43542 w 367004"/>
                      <a:gd name="connsiteY13" fmla="*/ 186813 h 2662567"/>
                      <a:gd name="connsiteX14" fmla="*/ 24881 w 367004"/>
                      <a:gd name="connsiteY14" fmla="*/ 199253 h 2662567"/>
                      <a:gd name="connsiteX15" fmla="*/ 18661 w 367004"/>
                      <a:gd name="connsiteY15" fmla="*/ 217915 h 2662567"/>
                      <a:gd name="connsiteX16" fmla="*/ 0 w 367004"/>
                      <a:gd name="connsiteY16" fmla="*/ 255237 h 2662567"/>
                      <a:gd name="connsiteX17" fmla="*/ 6220 w 367004"/>
                      <a:gd name="connsiteY17" fmla="*/ 479172 h 2662567"/>
                      <a:gd name="connsiteX18" fmla="*/ 12440 w 367004"/>
                      <a:gd name="connsiteY18" fmla="*/ 522715 h 2662567"/>
                      <a:gd name="connsiteX19" fmla="*/ 18661 w 367004"/>
                      <a:gd name="connsiteY19" fmla="*/ 603580 h 2662567"/>
                      <a:gd name="connsiteX20" fmla="*/ 31102 w 367004"/>
                      <a:gd name="connsiteY20" fmla="*/ 696886 h 2662567"/>
                      <a:gd name="connsiteX21" fmla="*/ 37322 w 367004"/>
                      <a:gd name="connsiteY21" fmla="*/ 796413 h 2662567"/>
                      <a:gd name="connsiteX22" fmla="*/ 43542 w 367004"/>
                      <a:gd name="connsiteY22" fmla="*/ 821294 h 2662567"/>
                      <a:gd name="connsiteX23" fmla="*/ 49763 w 367004"/>
                      <a:gd name="connsiteY23" fmla="*/ 864837 h 2662567"/>
                      <a:gd name="connsiteX24" fmla="*/ 62204 w 367004"/>
                      <a:gd name="connsiteY24" fmla="*/ 902160 h 2662567"/>
                      <a:gd name="connsiteX25" fmla="*/ 80865 w 367004"/>
                      <a:gd name="connsiteY25" fmla="*/ 989245 h 2662567"/>
                      <a:gd name="connsiteX26" fmla="*/ 93306 w 367004"/>
                      <a:gd name="connsiteY26" fmla="*/ 1007906 h 2662567"/>
                      <a:gd name="connsiteX27" fmla="*/ 149289 w 367004"/>
                      <a:gd name="connsiteY27" fmla="*/ 1175857 h 2662567"/>
                      <a:gd name="connsiteX28" fmla="*/ 167951 w 367004"/>
                      <a:gd name="connsiteY28" fmla="*/ 1231841 h 2662567"/>
                      <a:gd name="connsiteX29" fmla="*/ 174171 w 367004"/>
                      <a:gd name="connsiteY29" fmla="*/ 1250502 h 2662567"/>
                      <a:gd name="connsiteX30" fmla="*/ 186612 w 367004"/>
                      <a:gd name="connsiteY30" fmla="*/ 1269164 h 2662567"/>
                      <a:gd name="connsiteX31" fmla="*/ 199053 w 367004"/>
                      <a:gd name="connsiteY31" fmla="*/ 1306486 h 2662567"/>
                      <a:gd name="connsiteX32" fmla="*/ 217714 w 367004"/>
                      <a:gd name="connsiteY32" fmla="*/ 1343809 h 2662567"/>
                      <a:gd name="connsiteX33" fmla="*/ 217714 w 367004"/>
                      <a:gd name="connsiteY33" fmla="*/ 1499319 h 2662567"/>
                      <a:gd name="connsiteX34" fmla="*/ 205273 w 367004"/>
                      <a:gd name="connsiteY34" fmla="*/ 1549082 h 2662567"/>
                      <a:gd name="connsiteX35" fmla="*/ 199053 w 367004"/>
                      <a:gd name="connsiteY35" fmla="*/ 1573964 h 2662567"/>
                      <a:gd name="connsiteX36" fmla="*/ 192832 w 367004"/>
                      <a:gd name="connsiteY36" fmla="*/ 1592625 h 2662567"/>
                      <a:gd name="connsiteX37" fmla="*/ 180391 w 367004"/>
                      <a:gd name="connsiteY37" fmla="*/ 1642388 h 2662567"/>
                      <a:gd name="connsiteX38" fmla="*/ 167951 w 367004"/>
                      <a:gd name="connsiteY38" fmla="*/ 1741915 h 2662567"/>
                      <a:gd name="connsiteX39" fmla="*/ 161730 w 367004"/>
                      <a:gd name="connsiteY39" fmla="*/ 1766796 h 2662567"/>
                      <a:gd name="connsiteX40" fmla="*/ 149289 w 367004"/>
                      <a:gd name="connsiteY40" fmla="*/ 1785457 h 2662567"/>
                      <a:gd name="connsiteX41" fmla="*/ 143069 w 367004"/>
                      <a:gd name="connsiteY41" fmla="*/ 1909866 h 2662567"/>
                      <a:gd name="connsiteX42" fmla="*/ 124408 w 367004"/>
                      <a:gd name="connsiteY42" fmla="*/ 1972070 h 2662567"/>
                      <a:gd name="connsiteX43" fmla="*/ 111967 w 367004"/>
                      <a:gd name="connsiteY43" fmla="*/ 2021833 h 2662567"/>
                      <a:gd name="connsiteX44" fmla="*/ 105746 w 367004"/>
                      <a:gd name="connsiteY44" fmla="*/ 2046715 h 2662567"/>
                      <a:gd name="connsiteX45" fmla="*/ 99526 w 367004"/>
                      <a:gd name="connsiteY45" fmla="*/ 2065376 h 2662567"/>
                      <a:gd name="connsiteX46" fmla="*/ 105746 w 367004"/>
                      <a:gd name="connsiteY46" fmla="*/ 2363955 h 2662567"/>
                      <a:gd name="connsiteX47" fmla="*/ 111967 w 367004"/>
                      <a:gd name="connsiteY47" fmla="*/ 2388837 h 2662567"/>
                      <a:gd name="connsiteX48" fmla="*/ 105746 w 367004"/>
                      <a:gd name="connsiteY48" fmla="*/ 2581670 h 2662567"/>
                      <a:gd name="connsiteX49" fmla="*/ 111967 w 367004"/>
                      <a:gd name="connsiteY49" fmla="*/ 2662535 h 266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7004" h="2662567">
                        <a:moveTo>
                          <a:pt x="367004" y="6421"/>
                        </a:moveTo>
                        <a:cubicBezTo>
                          <a:pt x="356637" y="4347"/>
                          <a:pt x="346393" y="-1111"/>
                          <a:pt x="335902" y="200"/>
                        </a:cubicBezTo>
                        <a:cubicBezTo>
                          <a:pt x="328483" y="1127"/>
                          <a:pt x="323927" y="9297"/>
                          <a:pt x="317240" y="12641"/>
                        </a:cubicBezTo>
                        <a:cubicBezTo>
                          <a:pt x="311375" y="15573"/>
                          <a:pt x="304444" y="15930"/>
                          <a:pt x="298579" y="18862"/>
                        </a:cubicBezTo>
                        <a:cubicBezTo>
                          <a:pt x="291892" y="22205"/>
                          <a:pt x="286749" y="28266"/>
                          <a:pt x="279918" y="31302"/>
                        </a:cubicBezTo>
                        <a:cubicBezTo>
                          <a:pt x="267934" y="36628"/>
                          <a:pt x="242595" y="43743"/>
                          <a:pt x="242595" y="43743"/>
                        </a:cubicBezTo>
                        <a:cubicBezTo>
                          <a:pt x="236375" y="47890"/>
                          <a:pt x="230621" y="52841"/>
                          <a:pt x="223934" y="56184"/>
                        </a:cubicBezTo>
                        <a:cubicBezTo>
                          <a:pt x="218069" y="59116"/>
                          <a:pt x="210393" y="58308"/>
                          <a:pt x="205273" y="62404"/>
                        </a:cubicBezTo>
                        <a:cubicBezTo>
                          <a:pt x="199435" y="67074"/>
                          <a:pt x="199172" y="77104"/>
                          <a:pt x="192832" y="81066"/>
                        </a:cubicBezTo>
                        <a:cubicBezTo>
                          <a:pt x="181712" y="88016"/>
                          <a:pt x="155510" y="93506"/>
                          <a:pt x="155510" y="93506"/>
                        </a:cubicBezTo>
                        <a:cubicBezTo>
                          <a:pt x="132522" y="127988"/>
                          <a:pt x="156221" y="100714"/>
                          <a:pt x="124408" y="118388"/>
                        </a:cubicBezTo>
                        <a:cubicBezTo>
                          <a:pt x="111337" y="125649"/>
                          <a:pt x="87085" y="143270"/>
                          <a:pt x="87085" y="143270"/>
                        </a:cubicBezTo>
                        <a:cubicBezTo>
                          <a:pt x="51428" y="196754"/>
                          <a:pt x="98908" y="133811"/>
                          <a:pt x="55983" y="168151"/>
                        </a:cubicBezTo>
                        <a:cubicBezTo>
                          <a:pt x="50145" y="172821"/>
                          <a:pt x="48829" y="181526"/>
                          <a:pt x="43542" y="186813"/>
                        </a:cubicBezTo>
                        <a:cubicBezTo>
                          <a:pt x="38256" y="192099"/>
                          <a:pt x="31101" y="195106"/>
                          <a:pt x="24881" y="199253"/>
                        </a:cubicBezTo>
                        <a:cubicBezTo>
                          <a:pt x="22808" y="205474"/>
                          <a:pt x="21593" y="212050"/>
                          <a:pt x="18661" y="217915"/>
                        </a:cubicBezTo>
                        <a:cubicBezTo>
                          <a:pt x="-5457" y="266152"/>
                          <a:pt x="15635" y="208329"/>
                          <a:pt x="0" y="255237"/>
                        </a:cubicBezTo>
                        <a:cubicBezTo>
                          <a:pt x="2073" y="329882"/>
                          <a:pt x="2751" y="404579"/>
                          <a:pt x="6220" y="479172"/>
                        </a:cubicBezTo>
                        <a:cubicBezTo>
                          <a:pt x="6901" y="493818"/>
                          <a:pt x="10981" y="508126"/>
                          <a:pt x="12440" y="522715"/>
                        </a:cubicBezTo>
                        <a:cubicBezTo>
                          <a:pt x="15130" y="549615"/>
                          <a:pt x="16098" y="576667"/>
                          <a:pt x="18661" y="603580"/>
                        </a:cubicBezTo>
                        <a:cubicBezTo>
                          <a:pt x="20960" y="627719"/>
                          <a:pt x="27551" y="672028"/>
                          <a:pt x="31102" y="696886"/>
                        </a:cubicBezTo>
                        <a:cubicBezTo>
                          <a:pt x="33175" y="730062"/>
                          <a:pt x="34015" y="763338"/>
                          <a:pt x="37322" y="796413"/>
                        </a:cubicBezTo>
                        <a:cubicBezTo>
                          <a:pt x="38173" y="804919"/>
                          <a:pt x="42013" y="812883"/>
                          <a:pt x="43542" y="821294"/>
                        </a:cubicBezTo>
                        <a:cubicBezTo>
                          <a:pt x="46165" y="835719"/>
                          <a:pt x="46466" y="850551"/>
                          <a:pt x="49763" y="864837"/>
                        </a:cubicBezTo>
                        <a:cubicBezTo>
                          <a:pt x="52712" y="877615"/>
                          <a:pt x="62204" y="902160"/>
                          <a:pt x="62204" y="902160"/>
                        </a:cubicBezTo>
                        <a:cubicBezTo>
                          <a:pt x="64884" y="918238"/>
                          <a:pt x="73975" y="978911"/>
                          <a:pt x="80865" y="989245"/>
                        </a:cubicBezTo>
                        <a:lnTo>
                          <a:pt x="93306" y="1007906"/>
                        </a:lnTo>
                        <a:lnTo>
                          <a:pt x="149289" y="1175857"/>
                        </a:lnTo>
                        <a:lnTo>
                          <a:pt x="167951" y="1231841"/>
                        </a:lnTo>
                        <a:cubicBezTo>
                          <a:pt x="170024" y="1238061"/>
                          <a:pt x="170534" y="1245046"/>
                          <a:pt x="174171" y="1250502"/>
                        </a:cubicBezTo>
                        <a:lnTo>
                          <a:pt x="186612" y="1269164"/>
                        </a:lnTo>
                        <a:cubicBezTo>
                          <a:pt x="190759" y="1281605"/>
                          <a:pt x="191779" y="1295575"/>
                          <a:pt x="199053" y="1306486"/>
                        </a:cubicBezTo>
                        <a:cubicBezTo>
                          <a:pt x="215130" y="1330603"/>
                          <a:pt x="209129" y="1318055"/>
                          <a:pt x="217714" y="1343809"/>
                        </a:cubicBezTo>
                        <a:cubicBezTo>
                          <a:pt x="228251" y="1417569"/>
                          <a:pt x="227219" y="1390014"/>
                          <a:pt x="217714" y="1499319"/>
                        </a:cubicBezTo>
                        <a:cubicBezTo>
                          <a:pt x="215343" y="1526584"/>
                          <a:pt x="211651" y="1526757"/>
                          <a:pt x="205273" y="1549082"/>
                        </a:cubicBezTo>
                        <a:cubicBezTo>
                          <a:pt x="202924" y="1557302"/>
                          <a:pt x="201402" y="1565744"/>
                          <a:pt x="199053" y="1573964"/>
                        </a:cubicBezTo>
                        <a:cubicBezTo>
                          <a:pt x="197252" y="1580269"/>
                          <a:pt x="194422" y="1586264"/>
                          <a:pt x="192832" y="1592625"/>
                        </a:cubicBezTo>
                        <a:lnTo>
                          <a:pt x="180391" y="1642388"/>
                        </a:lnTo>
                        <a:cubicBezTo>
                          <a:pt x="176244" y="1675564"/>
                          <a:pt x="176061" y="1709480"/>
                          <a:pt x="167951" y="1741915"/>
                        </a:cubicBezTo>
                        <a:cubicBezTo>
                          <a:pt x="165877" y="1750209"/>
                          <a:pt x="165098" y="1758938"/>
                          <a:pt x="161730" y="1766796"/>
                        </a:cubicBezTo>
                        <a:cubicBezTo>
                          <a:pt x="158785" y="1773667"/>
                          <a:pt x="153436" y="1779237"/>
                          <a:pt x="149289" y="1785457"/>
                        </a:cubicBezTo>
                        <a:cubicBezTo>
                          <a:pt x="147216" y="1826927"/>
                          <a:pt x="146517" y="1868488"/>
                          <a:pt x="143069" y="1909866"/>
                        </a:cubicBezTo>
                        <a:cubicBezTo>
                          <a:pt x="141835" y="1924676"/>
                          <a:pt x="127025" y="1961601"/>
                          <a:pt x="124408" y="1972070"/>
                        </a:cubicBezTo>
                        <a:lnTo>
                          <a:pt x="111967" y="2021833"/>
                        </a:lnTo>
                        <a:cubicBezTo>
                          <a:pt x="109893" y="2030127"/>
                          <a:pt x="108449" y="2038604"/>
                          <a:pt x="105746" y="2046715"/>
                        </a:cubicBezTo>
                        <a:lnTo>
                          <a:pt x="99526" y="2065376"/>
                        </a:lnTo>
                        <a:cubicBezTo>
                          <a:pt x="101599" y="2164902"/>
                          <a:pt x="101920" y="2264481"/>
                          <a:pt x="105746" y="2363955"/>
                        </a:cubicBezTo>
                        <a:cubicBezTo>
                          <a:pt x="106075" y="2372498"/>
                          <a:pt x="111967" y="2380288"/>
                          <a:pt x="111967" y="2388837"/>
                        </a:cubicBezTo>
                        <a:cubicBezTo>
                          <a:pt x="111967" y="2453148"/>
                          <a:pt x="108666" y="2517425"/>
                          <a:pt x="105746" y="2581670"/>
                        </a:cubicBezTo>
                        <a:cubicBezTo>
                          <a:pt x="101882" y="2666670"/>
                          <a:pt x="72081" y="2662535"/>
                          <a:pt x="111967" y="2662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フリーフォーム 205"/>
                  <p:cNvSpPr/>
                  <p:nvPr/>
                </p:nvSpPr>
                <p:spPr>
                  <a:xfrm>
                    <a:off x="1367678" y="5554824"/>
                    <a:ext cx="106559" cy="1138335"/>
                  </a:xfrm>
                  <a:custGeom>
                    <a:avLst/>
                    <a:gdLst>
                      <a:gd name="connsiteX0" fmla="*/ 7032 w 106559"/>
                      <a:gd name="connsiteY0" fmla="*/ 1138335 h 1138335"/>
                      <a:gd name="connsiteX1" fmla="*/ 25693 w 106559"/>
                      <a:gd name="connsiteY1" fmla="*/ 1107233 h 1138335"/>
                      <a:gd name="connsiteX2" fmla="*/ 50575 w 106559"/>
                      <a:gd name="connsiteY2" fmla="*/ 1069911 h 1138335"/>
                      <a:gd name="connsiteX3" fmla="*/ 69236 w 106559"/>
                      <a:gd name="connsiteY3" fmla="*/ 1013927 h 1138335"/>
                      <a:gd name="connsiteX4" fmla="*/ 75457 w 106559"/>
                      <a:gd name="connsiteY4" fmla="*/ 995266 h 1138335"/>
                      <a:gd name="connsiteX5" fmla="*/ 87898 w 106559"/>
                      <a:gd name="connsiteY5" fmla="*/ 976605 h 1138335"/>
                      <a:gd name="connsiteX6" fmla="*/ 106559 w 106559"/>
                      <a:gd name="connsiteY6" fmla="*/ 908180 h 1138335"/>
                      <a:gd name="connsiteX7" fmla="*/ 100338 w 106559"/>
                      <a:gd name="connsiteY7" fmla="*/ 765111 h 1138335"/>
                      <a:gd name="connsiteX8" fmla="*/ 94118 w 106559"/>
                      <a:gd name="connsiteY8" fmla="*/ 740229 h 1138335"/>
                      <a:gd name="connsiteX9" fmla="*/ 81677 w 106559"/>
                      <a:gd name="connsiteY9" fmla="*/ 646923 h 1138335"/>
                      <a:gd name="connsiteX10" fmla="*/ 63016 w 106559"/>
                      <a:gd name="connsiteY10" fmla="*/ 578498 h 1138335"/>
                      <a:gd name="connsiteX11" fmla="*/ 50575 w 106559"/>
                      <a:gd name="connsiteY11" fmla="*/ 497633 h 1138335"/>
                      <a:gd name="connsiteX12" fmla="*/ 44355 w 106559"/>
                      <a:gd name="connsiteY12" fmla="*/ 472752 h 1138335"/>
                      <a:gd name="connsiteX13" fmla="*/ 31914 w 106559"/>
                      <a:gd name="connsiteY13" fmla="*/ 373225 h 1138335"/>
                      <a:gd name="connsiteX14" fmla="*/ 25693 w 106559"/>
                      <a:gd name="connsiteY14" fmla="*/ 354564 h 1138335"/>
                      <a:gd name="connsiteX15" fmla="*/ 13253 w 106559"/>
                      <a:gd name="connsiteY15" fmla="*/ 248817 h 1138335"/>
                      <a:gd name="connsiteX16" fmla="*/ 7032 w 106559"/>
                      <a:gd name="connsiteY16" fmla="*/ 211494 h 1138335"/>
                      <a:gd name="connsiteX17" fmla="*/ 812 w 106559"/>
                      <a:gd name="connsiteY17" fmla="*/ 186613 h 1138335"/>
                      <a:gd name="connsiteX18" fmla="*/ 812 w 106559"/>
                      <a:gd name="connsiteY18" fmla="*/ 0 h 1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559" h="1138335">
                        <a:moveTo>
                          <a:pt x="7032" y="1138335"/>
                        </a:moveTo>
                        <a:cubicBezTo>
                          <a:pt x="13252" y="1127968"/>
                          <a:pt x="19202" y="1117433"/>
                          <a:pt x="25693" y="1107233"/>
                        </a:cubicBezTo>
                        <a:cubicBezTo>
                          <a:pt x="33720" y="1094619"/>
                          <a:pt x="50575" y="1069911"/>
                          <a:pt x="50575" y="1069911"/>
                        </a:cubicBezTo>
                        <a:lnTo>
                          <a:pt x="69236" y="1013927"/>
                        </a:lnTo>
                        <a:cubicBezTo>
                          <a:pt x="71310" y="1007707"/>
                          <a:pt x="71820" y="1000722"/>
                          <a:pt x="75457" y="995266"/>
                        </a:cubicBezTo>
                        <a:lnTo>
                          <a:pt x="87898" y="976605"/>
                        </a:lnTo>
                        <a:cubicBezTo>
                          <a:pt x="101928" y="920480"/>
                          <a:pt x="94930" y="943062"/>
                          <a:pt x="106559" y="908180"/>
                        </a:cubicBezTo>
                        <a:cubicBezTo>
                          <a:pt x="104485" y="860490"/>
                          <a:pt x="103864" y="812715"/>
                          <a:pt x="100338" y="765111"/>
                        </a:cubicBezTo>
                        <a:cubicBezTo>
                          <a:pt x="99706" y="756585"/>
                          <a:pt x="95523" y="748662"/>
                          <a:pt x="94118" y="740229"/>
                        </a:cubicBezTo>
                        <a:cubicBezTo>
                          <a:pt x="83281" y="675203"/>
                          <a:pt x="92717" y="707641"/>
                          <a:pt x="81677" y="646923"/>
                        </a:cubicBezTo>
                        <a:cubicBezTo>
                          <a:pt x="77411" y="623461"/>
                          <a:pt x="67282" y="601960"/>
                          <a:pt x="63016" y="578498"/>
                        </a:cubicBezTo>
                        <a:cubicBezTo>
                          <a:pt x="51071" y="512803"/>
                          <a:pt x="62595" y="557734"/>
                          <a:pt x="50575" y="497633"/>
                        </a:cubicBezTo>
                        <a:cubicBezTo>
                          <a:pt x="48899" y="489250"/>
                          <a:pt x="46428" y="481046"/>
                          <a:pt x="44355" y="472752"/>
                        </a:cubicBezTo>
                        <a:cubicBezTo>
                          <a:pt x="41227" y="441476"/>
                          <a:pt x="38928" y="404787"/>
                          <a:pt x="31914" y="373225"/>
                        </a:cubicBezTo>
                        <a:cubicBezTo>
                          <a:pt x="30492" y="366824"/>
                          <a:pt x="27767" y="360784"/>
                          <a:pt x="25693" y="354564"/>
                        </a:cubicBezTo>
                        <a:cubicBezTo>
                          <a:pt x="22429" y="325186"/>
                          <a:pt x="17527" y="278731"/>
                          <a:pt x="13253" y="248817"/>
                        </a:cubicBezTo>
                        <a:cubicBezTo>
                          <a:pt x="11469" y="236331"/>
                          <a:pt x="9506" y="223862"/>
                          <a:pt x="7032" y="211494"/>
                        </a:cubicBezTo>
                        <a:cubicBezTo>
                          <a:pt x="5355" y="203111"/>
                          <a:pt x="1063" y="195158"/>
                          <a:pt x="812" y="186613"/>
                        </a:cubicBezTo>
                        <a:cubicBezTo>
                          <a:pt x="-1017" y="124436"/>
                          <a:pt x="812" y="62204"/>
                          <a:pt x="8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206"/>
                  <p:cNvSpPr/>
                  <p:nvPr/>
                </p:nvSpPr>
                <p:spPr>
                  <a:xfrm>
                    <a:off x="1592329" y="6512767"/>
                    <a:ext cx="43638" cy="199053"/>
                  </a:xfrm>
                  <a:custGeom>
                    <a:avLst/>
                    <a:gdLst>
                      <a:gd name="connsiteX0" fmla="*/ 31198 w 43638"/>
                      <a:gd name="connsiteY0" fmla="*/ 199053 h 199053"/>
                      <a:gd name="connsiteX1" fmla="*/ 37418 w 43638"/>
                      <a:gd name="connsiteY1" fmla="*/ 167951 h 199053"/>
                      <a:gd name="connsiteX2" fmla="*/ 43638 w 43638"/>
                      <a:gd name="connsiteY2" fmla="*/ 149290 h 199053"/>
                      <a:gd name="connsiteX3" fmla="*/ 31198 w 43638"/>
                      <a:gd name="connsiteY3" fmla="*/ 99527 h 199053"/>
                      <a:gd name="connsiteX4" fmla="*/ 6316 w 43638"/>
                      <a:gd name="connsiteY4" fmla="*/ 62204 h 199053"/>
                      <a:gd name="connsiteX5" fmla="*/ 95 w 43638"/>
                      <a:gd name="connsiteY5" fmla="*/ 0 h 19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38" h="199053">
                        <a:moveTo>
                          <a:pt x="31198" y="199053"/>
                        </a:moveTo>
                        <a:cubicBezTo>
                          <a:pt x="33271" y="188686"/>
                          <a:pt x="34854" y="178208"/>
                          <a:pt x="37418" y="167951"/>
                        </a:cubicBezTo>
                        <a:cubicBezTo>
                          <a:pt x="39008" y="161590"/>
                          <a:pt x="43638" y="155847"/>
                          <a:pt x="43638" y="149290"/>
                        </a:cubicBezTo>
                        <a:cubicBezTo>
                          <a:pt x="43638" y="143776"/>
                          <a:pt x="36106" y="108362"/>
                          <a:pt x="31198" y="99527"/>
                        </a:cubicBezTo>
                        <a:cubicBezTo>
                          <a:pt x="23937" y="86456"/>
                          <a:pt x="6316" y="62204"/>
                          <a:pt x="6316" y="62204"/>
                        </a:cubicBezTo>
                        <a:cubicBezTo>
                          <a:pt x="-1269" y="16701"/>
                          <a:pt x="95" y="37494"/>
                          <a:pt x="9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207"/>
                  <p:cNvSpPr/>
                  <p:nvPr/>
                </p:nvSpPr>
                <p:spPr>
                  <a:xfrm>
                    <a:off x="1617306" y="5057192"/>
                    <a:ext cx="68515" cy="789992"/>
                  </a:xfrm>
                  <a:custGeom>
                    <a:avLst/>
                    <a:gdLst>
                      <a:gd name="connsiteX0" fmla="*/ 31102 w 68515"/>
                      <a:gd name="connsiteY0" fmla="*/ 789992 h 789992"/>
                      <a:gd name="connsiteX1" fmla="*/ 55984 w 68515"/>
                      <a:gd name="connsiteY1" fmla="*/ 740228 h 789992"/>
                      <a:gd name="connsiteX2" fmla="*/ 49763 w 68515"/>
                      <a:gd name="connsiteY2" fmla="*/ 622041 h 789992"/>
                      <a:gd name="connsiteX3" fmla="*/ 31102 w 68515"/>
                      <a:gd name="connsiteY3" fmla="*/ 553616 h 789992"/>
                      <a:gd name="connsiteX4" fmla="*/ 24882 w 68515"/>
                      <a:gd name="connsiteY4" fmla="*/ 522514 h 789992"/>
                      <a:gd name="connsiteX5" fmla="*/ 18661 w 68515"/>
                      <a:gd name="connsiteY5" fmla="*/ 497632 h 789992"/>
                      <a:gd name="connsiteX6" fmla="*/ 6221 w 68515"/>
                      <a:gd name="connsiteY6" fmla="*/ 410547 h 789992"/>
                      <a:gd name="connsiteX7" fmla="*/ 0 w 68515"/>
                      <a:gd name="connsiteY7" fmla="*/ 385665 h 789992"/>
                      <a:gd name="connsiteX8" fmla="*/ 6221 w 68515"/>
                      <a:gd name="connsiteY8" fmla="*/ 279918 h 789992"/>
                      <a:gd name="connsiteX9" fmla="*/ 24882 w 68515"/>
                      <a:gd name="connsiteY9" fmla="*/ 180392 h 789992"/>
                      <a:gd name="connsiteX10" fmla="*/ 31102 w 68515"/>
                      <a:gd name="connsiteY10" fmla="*/ 149290 h 789992"/>
                      <a:gd name="connsiteX11" fmla="*/ 37323 w 68515"/>
                      <a:gd name="connsiteY11" fmla="*/ 130628 h 789992"/>
                      <a:gd name="connsiteX12" fmla="*/ 43543 w 68515"/>
                      <a:gd name="connsiteY12" fmla="*/ 105747 h 789992"/>
                      <a:gd name="connsiteX13" fmla="*/ 49763 w 68515"/>
                      <a:gd name="connsiteY13" fmla="*/ 87086 h 789992"/>
                      <a:gd name="connsiteX14" fmla="*/ 55984 w 68515"/>
                      <a:gd name="connsiteY14" fmla="*/ 55984 h 789992"/>
                      <a:gd name="connsiteX15" fmla="*/ 68425 w 68515"/>
                      <a:gd name="connsiteY15" fmla="*/ 0 h 78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15" h="789992">
                        <a:moveTo>
                          <a:pt x="31102" y="789992"/>
                        </a:moveTo>
                        <a:cubicBezTo>
                          <a:pt x="34617" y="784134"/>
                          <a:pt x="55984" y="753619"/>
                          <a:pt x="55984" y="740228"/>
                        </a:cubicBezTo>
                        <a:cubicBezTo>
                          <a:pt x="55984" y="700778"/>
                          <a:pt x="54119" y="661250"/>
                          <a:pt x="49763" y="622041"/>
                        </a:cubicBezTo>
                        <a:cubicBezTo>
                          <a:pt x="43696" y="567436"/>
                          <a:pt x="39677" y="587915"/>
                          <a:pt x="31102" y="553616"/>
                        </a:cubicBezTo>
                        <a:cubicBezTo>
                          <a:pt x="28538" y="543359"/>
                          <a:pt x="27176" y="532835"/>
                          <a:pt x="24882" y="522514"/>
                        </a:cubicBezTo>
                        <a:cubicBezTo>
                          <a:pt x="23027" y="514168"/>
                          <a:pt x="20338" y="506015"/>
                          <a:pt x="18661" y="497632"/>
                        </a:cubicBezTo>
                        <a:cubicBezTo>
                          <a:pt x="6915" y="438905"/>
                          <a:pt x="17687" y="479341"/>
                          <a:pt x="6221" y="410547"/>
                        </a:cubicBezTo>
                        <a:cubicBezTo>
                          <a:pt x="4815" y="402114"/>
                          <a:pt x="2074" y="393959"/>
                          <a:pt x="0" y="385665"/>
                        </a:cubicBezTo>
                        <a:cubicBezTo>
                          <a:pt x="2074" y="350416"/>
                          <a:pt x="2588" y="315041"/>
                          <a:pt x="6221" y="279918"/>
                        </a:cubicBezTo>
                        <a:cubicBezTo>
                          <a:pt x="13768" y="206965"/>
                          <a:pt x="14677" y="226313"/>
                          <a:pt x="24882" y="180392"/>
                        </a:cubicBezTo>
                        <a:cubicBezTo>
                          <a:pt x="27176" y="170071"/>
                          <a:pt x="28538" y="159547"/>
                          <a:pt x="31102" y="149290"/>
                        </a:cubicBezTo>
                        <a:cubicBezTo>
                          <a:pt x="32692" y="142929"/>
                          <a:pt x="35522" y="136933"/>
                          <a:pt x="37323" y="130628"/>
                        </a:cubicBezTo>
                        <a:cubicBezTo>
                          <a:pt x="39672" y="122408"/>
                          <a:pt x="41195" y="113967"/>
                          <a:pt x="43543" y="105747"/>
                        </a:cubicBezTo>
                        <a:cubicBezTo>
                          <a:pt x="45344" y="99442"/>
                          <a:pt x="48173" y="93447"/>
                          <a:pt x="49763" y="87086"/>
                        </a:cubicBezTo>
                        <a:cubicBezTo>
                          <a:pt x="52327" y="76829"/>
                          <a:pt x="53202" y="66184"/>
                          <a:pt x="55984" y="55984"/>
                        </a:cubicBezTo>
                        <a:cubicBezTo>
                          <a:pt x="70392" y="3156"/>
                          <a:pt x="68425" y="36330"/>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208"/>
                  <p:cNvSpPr/>
                  <p:nvPr/>
                </p:nvSpPr>
                <p:spPr>
                  <a:xfrm>
                    <a:off x="1555102" y="5585927"/>
                    <a:ext cx="43543" cy="167951"/>
                  </a:xfrm>
                  <a:custGeom>
                    <a:avLst/>
                    <a:gdLst>
                      <a:gd name="connsiteX0" fmla="*/ 0 w 43543"/>
                      <a:gd name="connsiteY0" fmla="*/ 167951 h 167951"/>
                      <a:gd name="connsiteX1" fmla="*/ 12441 w 43543"/>
                      <a:gd name="connsiteY1" fmla="*/ 55983 h 167951"/>
                      <a:gd name="connsiteX2" fmla="*/ 24882 w 43543"/>
                      <a:gd name="connsiteY2" fmla="*/ 37322 h 167951"/>
                      <a:gd name="connsiteX3" fmla="*/ 31102 w 43543"/>
                      <a:gd name="connsiteY3" fmla="*/ 18661 h 167951"/>
                      <a:gd name="connsiteX4" fmla="*/ 43543 w 43543"/>
                      <a:gd name="connsiteY4" fmla="*/ 0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3" h="167951">
                        <a:moveTo>
                          <a:pt x="0" y="167951"/>
                        </a:moveTo>
                        <a:cubicBezTo>
                          <a:pt x="778" y="156282"/>
                          <a:pt x="-2402" y="85667"/>
                          <a:pt x="12441" y="55983"/>
                        </a:cubicBezTo>
                        <a:cubicBezTo>
                          <a:pt x="15784" y="49296"/>
                          <a:pt x="20735" y="43542"/>
                          <a:pt x="24882" y="37322"/>
                        </a:cubicBezTo>
                        <a:cubicBezTo>
                          <a:pt x="26955" y="31102"/>
                          <a:pt x="28170" y="24526"/>
                          <a:pt x="31102" y="18661"/>
                        </a:cubicBezTo>
                        <a:cubicBezTo>
                          <a:pt x="34445" y="11974"/>
                          <a:pt x="43543" y="0"/>
                          <a:pt x="4354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フリーフォーム 209"/>
                  <p:cNvSpPr/>
                  <p:nvPr/>
                </p:nvSpPr>
                <p:spPr>
                  <a:xfrm>
                    <a:off x="1536441" y="5162939"/>
                    <a:ext cx="130664" cy="136849"/>
                  </a:xfrm>
                  <a:custGeom>
                    <a:avLst/>
                    <a:gdLst>
                      <a:gd name="connsiteX0" fmla="*/ 0 w 130664"/>
                      <a:gd name="connsiteY0" fmla="*/ 136849 h 136849"/>
                      <a:gd name="connsiteX1" fmla="*/ 12441 w 130664"/>
                      <a:gd name="connsiteY1" fmla="*/ 105747 h 136849"/>
                      <a:gd name="connsiteX2" fmla="*/ 49763 w 130664"/>
                      <a:gd name="connsiteY2" fmla="*/ 74645 h 136849"/>
                      <a:gd name="connsiteX3" fmla="*/ 62204 w 130664"/>
                      <a:gd name="connsiteY3" fmla="*/ 55983 h 136849"/>
                      <a:gd name="connsiteX4" fmla="*/ 80865 w 130664"/>
                      <a:gd name="connsiteY4" fmla="*/ 49763 h 136849"/>
                      <a:gd name="connsiteX5" fmla="*/ 99526 w 130664"/>
                      <a:gd name="connsiteY5" fmla="*/ 37322 h 136849"/>
                      <a:gd name="connsiteX6" fmla="*/ 111967 w 130664"/>
                      <a:gd name="connsiteY6" fmla="*/ 18661 h 136849"/>
                      <a:gd name="connsiteX7" fmla="*/ 130628 w 130664"/>
                      <a:gd name="connsiteY7" fmla="*/ 0 h 13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4" h="136849">
                        <a:moveTo>
                          <a:pt x="0" y="136849"/>
                        </a:moveTo>
                        <a:cubicBezTo>
                          <a:pt x="4147" y="126482"/>
                          <a:pt x="6523" y="115216"/>
                          <a:pt x="12441" y="105747"/>
                        </a:cubicBezTo>
                        <a:cubicBezTo>
                          <a:pt x="20995" y="92060"/>
                          <a:pt x="36863" y="83245"/>
                          <a:pt x="49763" y="74645"/>
                        </a:cubicBezTo>
                        <a:cubicBezTo>
                          <a:pt x="53910" y="68424"/>
                          <a:pt x="56366" y="60653"/>
                          <a:pt x="62204" y="55983"/>
                        </a:cubicBezTo>
                        <a:cubicBezTo>
                          <a:pt x="67324" y="51887"/>
                          <a:pt x="75000" y="52695"/>
                          <a:pt x="80865" y="49763"/>
                        </a:cubicBezTo>
                        <a:cubicBezTo>
                          <a:pt x="87552" y="46420"/>
                          <a:pt x="93306" y="41469"/>
                          <a:pt x="99526" y="37322"/>
                        </a:cubicBezTo>
                        <a:cubicBezTo>
                          <a:pt x="103673" y="31102"/>
                          <a:pt x="106681" y="23947"/>
                          <a:pt x="111967" y="18661"/>
                        </a:cubicBezTo>
                        <a:cubicBezTo>
                          <a:pt x="132353" y="-1725"/>
                          <a:pt x="130628" y="15580"/>
                          <a:pt x="13062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210"/>
                  <p:cNvSpPr/>
                  <p:nvPr/>
                </p:nvSpPr>
                <p:spPr>
                  <a:xfrm>
                    <a:off x="1561322" y="5380653"/>
                    <a:ext cx="68425" cy="186612"/>
                  </a:xfrm>
                  <a:custGeom>
                    <a:avLst/>
                    <a:gdLst>
                      <a:gd name="connsiteX0" fmla="*/ 0 w 68425"/>
                      <a:gd name="connsiteY0" fmla="*/ 186612 h 186612"/>
                      <a:gd name="connsiteX1" fmla="*/ 6221 w 68425"/>
                      <a:gd name="connsiteY1" fmla="*/ 143069 h 186612"/>
                      <a:gd name="connsiteX2" fmla="*/ 18662 w 68425"/>
                      <a:gd name="connsiteY2" fmla="*/ 105747 h 186612"/>
                      <a:gd name="connsiteX3" fmla="*/ 24882 w 68425"/>
                      <a:gd name="connsiteY3" fmla="*/ 87086 h 186612"/>
                      <a:gd name="connsiteX4" fmla="*/ 37323 w 68425"/>
                      <a:gd name="connsiteY4" fmla="*/ 49763 h 186612"/>
                      <a:gd name="connsiteX5" fmla="*/ 68425 w 68425"/>
                      <a:gd name="connsiteY5" fmla="*/ 0 h 18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5" h="186612">
                        <a:moveTo>
                          <a:pt x="0" y="186612"/>
                        </a:moveTo>
                        <a:cubicBezTo>
                          <a:pt x="2074" y="172098"/>
                          <a:pt x="2924" y="157355"/>
                          <a:pt x="6221" y="143069"/>
                        </a:cubicBezTo>
                        <a:cubicBezTo>
                          <a:pt x="9170" y="130291"/>
                          <a:pt x="14515" y="118188"/>
                          <a:pt x="18662" y="105747"/>
                        </a:cubicBezTo>
                        <a:lnTo>
                          <a:pt x="24882" y="87086"/>
                        </a:lnTo>
                        <a:cubicBezTo>
                          <a:pt x="24883" y="87082"/>
                          <a:pt x="37321" y="49766"/>
                          <a:pt x="37323" y="49763"/>
                        </a:cubicBezTo>
                        <a:cubicBezTo>
                          <a:pt x="64777" y="8583"/>
                          <a:pt x="55519" y="25815"/>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211"/>
                  <p:cNvSpPr/>
                  <p:nvPr/>
                </p:nvSpPr>
                <p:spPr>
                  <a:xfrm>
                    <a:off x="1399592" y="4155233"/>
                    <a:ext cx="62204" cy="870857"/>
                  </a:xfrm>
                  <a:custGeom>
                    <a:avLst/>
                    <a:gdLst>
                      <a:gd name="connsiteX0" fmla="*/ 62204 w 62204"/>
                      <a:gd name="connsiteY0" fmla="*/ 870857 h 870857"/>
                      <a:gd name="connsiteX1" fmla="*/ 55984 w 62204"/>
                      <a:gd name="connsiteY1" fmla="*/ 821094 h 870857"/>
                      <a:gd name="connsiteX2" fmla="*/ 31102 w 62204"/>
                      <a:gd name="connsiteY2" fmla="*/ 765110 h 870857"/>
                      <a:gd name="connsiteX3" fmla="*/ 24881 w 62204"/>
                      <a:gd name="connsiteY3" fmla="*/ 746449 h 870857"/>
                      <a:gd name="connsiteX4" fmla="*/ 12441 w 62204"/>
                      <a:gd name="connsiteY4" fmla="*/ 727787 h 870857"/>
                      <a:gd name="connsiteX5" fmla="*/ 0 w 62204"/>
                      <a:gd name="connsiteY5" fmla="*/ 690465 h 870857"/>
                      <a:gd name="connsiteX6" fmla="*/ 6220 w 62204"/>
                      <a:gd name="connsiteY6" fmla="*/ 441649 h 870857"/>
                      <a:gd name="connsiteX7" fmla="*/ 24881 w 62204"/>
                      <a:gd name="connsiteY7" fmla="*/ 342122 h 870857"/>
                      <a:gd name="connsiteX8" fmla="*/ 24881 w 62204"/>
                      <a:gd name="connsiteY8" fmla="*/ 49763 h 870857"/>
                      <a:gd name="connsiteX9" fmla="*/ 18661 w 62204"/>
                      <a:gd name="connsiteY9" fmla="*/ 31102 h 870857"/>
                      <a:gd name="connsiteX10" fmla="*/ 18661 w 62204"/>
                      <a:gd name="connsiteY10" fmla="*/ 0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04" h="870857">
                        <a:moveTo>
                          <a:pt x="62204" y="870857"/>
                        </a:moveTo>
                        <a:cubicBezTo>
                          <a:pt x="60131" y="854269"/>
                          <a:pt x="59487" y="837440"/>
                          <a:pt x="55984" y="821094"/>
                        </a:cubicBezTo>
                        <a:cubicBezTo>
                          <a:pt x="43949" y="764928"/>
                          <a:pt x="49238" y="801381"/>
                          <a:pt x="31102" y="765110"/>
                        </a:cubicBezTo>
                        <a:cubicBezTo>
                          <a:pt x="28170" y="759245"/>
                          <a:pt x="27813" y="752314"/>
                          <a:pt x="24881" y="746449"/>
                        </a:cubicBezTo>
                        <a:cubicBezTo>
                          <a:pt x="21538" y="739762"/>
                          <a:pt x="15477" y="734619"/>
                          <a:pt x="12441" y="727787"/>
                        </a:cubicBezTo>
                        <a:cubicBezTo>
                          <a:pt x="7115" y="715804"/>
                          <a:pt x="0" y="690465"/>
                          <a:pt x="0" y="690465"/>
                        </a:cubicBezTo>
                        <a:cubicBezTo>
                          <a:pt x="2073" y="607526"/>
                          <a:pt x="1442" y="524476"/>
                          <a:pt x="6220" y="441649"/>
                        </a:cubicBezTo>
                        <a:cubicBezTo>
                          <a:pt x="8297" y="405655"/>
                          <a:pt x="16533" y="375518"/>
                          <a:pt x="24881" y="342122"/>
                        </a:cubicBezTo>
                        <a:cubicBezTo>
                          <a:pt x="36726" y="211842"/>
                          <a:pt x="35447" y="255797"/>
                          <a:pt x="24881" y="49763"/>
                        </a:cubicBezTo>
                        <a:cubicBezTo>
                          <a:pt x="24545" y="43215"/>
                          <a:pt x="19474" y="37608"/>
                          <a:pt x="18661" y="31102"/>
                        </a:cubicBezTo>
                        <a:cubicBezTo>
                          <a:pt x="17375" y="20815"/>
                          <a:pt x="18661" y="10367"/>
                          <a:pt x="186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212"/>
                  <p:cNvSpPr/>
                  <p:nvPr/>
                </p:nvSpPr>
                <p:spPr>
                  <a:xfrm>
                    <a:off x="1331167" y="4441371"/>
                    <a:ext cx="99527" cy="311021"/>
                  </a:xfrm>
                  <a:custGeom>
                    <a:avLst/>
                    <a:gdLst>
                      <a:gd name="connsiteX0" fmla="*/ 18662 w 99527"/>
                      <a:gd name="connsiteY0" fmla="*/ 311021 h 311021"/>
                      <a:gd name="connsiteX1" fmla="*/ 18662 w 99527"/>
                      <a:gd name="connsiteY1" fmla="*/ 217715 h 311021"/>
                      <a:gd name="connsiteX2" fmla="*/ 6221 w 99527"/>
                      <a:gd name="connsiteY2" fmla="*/ 180392 h 311021"/>
                      <a:gd name="connsiteX3" fmla="*/ 0 w 99527"/>
                      <a:gd name="connsiteY3" fmla="*/ 161731 h 311021"/>
                      <a:gd name="connsiteX4" fmla="*/ 6221 w 99527"/>
                      <a:gd name="connsiteY4" fmla="*/ 87086 h 311021"/>
                      <a:gd name="connsiteX5" fmla="*/ 43543 w 99527"/>
                      <a:gd name="connsiteY5" fmla="*/ 62205 h 311021"/>
                      <a:gd name="connsiteX6" fmla="*/ 74645 w 99527"/>
                      <a:gd name="connsiteY6" fmla="*/ 31102 h 311021"/>
                      <a:gd name="connsiteX7" fmla="*/ 87086 w 99527"/>
                      <a:gd name="connsiteY7" fmla="*/ 12441 h 311021"/>
                      <a:gd name="connsiteX8" fmla="*/ 99527 w 99527"/>
                      <a:gd name="connsiteY8" fmla="*/ 0 h 3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27" h="311021">
                        <a:moveTo>
                          <a:pt x="18662" y="311021"/>
                        </a:moveTo>
                        <a:cubicBezTo>
                          <a:pt x="27302" y="267818"/>
                          <a:pt x="29218" y="274016"/>
                          <a:pt x="18662" y="217715"/>
                        </a:cubicBezTo>
                        <a:cubicBezTo>
                          <a:pt x="16245" y="204826"/>
                          <a:pt x="10368" y="192833"/>
                          <a:pt x="6221" y="180392"/>
                        </a:cubicBezTo>
                        <a:lnTo>
                          <a:pt x="0" y="161731"/>
                        </a:lnTo>
                        <a:cubicBezTo>
                          <a:pt x="2074" y="136849"/>
                          <a:pt x="-3787" y="109961"/>
                          <a:pt x="6221" y="87086"/>
                        </a:cubicBezTo>
                        <a:cubicBezTo>
                          <a:pt x="12214" y="73388"/>
                          <a:pt x="43543" y="62205"/>
                          <a:pt x="43543" y="62205"/>
                        </a:cubicBezTo>
                        <a:cubicBezTo>
                          <a:pt x="76717" y="12443"/>
                          <a:pt x="33178" y="72569"/>
                          <a:pt x="74645" y="31102"/>
                        </a:cubicBezTo>
                        <a:cubicBezTo>
                          <a:pt x="79931" y="25816"/>
                          <a:pt x="82416" y="18279"/>
                          <a:pt x="87086" y="12441"/>
                        </a:cubicBezTo>
                        <a:cubicBezTo>
                          <a:pt x="90750" y="7861"/>
                          <a:pt x="95380" y="4147"/>
                          <a:pt x="9952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213"/>
                  <p:cNvSpPr/>
                  <p:nvPr/>
                </p:nvSpPr>
                <p:spPr>
                  <a:xfrm>
                    <a:off x="1412033" y="4671527"/>
                    <a:ext cx="74645" cy="273697"/>
                  </a:xfrm>
                  <a:custGeom>
                    <a:avLst/>
                    <a:gdLst>
                      <a:gd name="connsiteX0" fmla="*/ 0 w 74645"/>
                      <a:gd name="connsiteY0" fmla="*/ 0 h 273697"/>
                      <a:gd name="connsiteX1" fmla="*/ 6220 w 74645"/>
                      <a:gd name="connsiteY1" fmla="*/ 31102 h 273697"/>
                      <a:gd name="connsiteX2" fmla="*/ 43543 w 74645"/>
                      <a:gd name="connsiteY2" fmla="*/ 68424 h 273697"/>
                      <a:gd name="connsiteX3" fmla="*/ 68424 w 74645"/>
                      <a:gd name="connsiteY3" fmla="*/ 143069 h 273697"/>
                      <a:gd name="connsiteX4" fmla="*/ 74645 w 74645"/>
                      <a:gd name="connsiteY4" fmla="*/ 161730 h 273697"/>
                      <a:gd name="connsiteX5" fmla="*/ 74645 w 74645"/>
                      <a:gd name="connsiteY5" fmla="*/ 273697 h 27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5" h="273697">
                        <a:moveTo>
                          <a:pt x="0" y="0"/>
                        </a:moveTo>
                        <a:cubicBezTo>
                          <a:pt x="2073" y="10367"/>
                          <a:pt x="544" y="22182"/>
                          <a:pt x="6220" y="31102"/>
                        </a:cubicBezTo>
                        <a:cubicBezTo>
                          <a:pt x="15666" y="45945"/>
                          <a:pt x="43543" y="68424"/>
                          <a:pt x="43543" y="68424"/>
                        </a:cubicBezTo>
                        <a:lnTo>
                          <a:pt x="68424" y="143069"/>
                        </a:lnTo>
                        <a:cubicBezTo>
                          <a:pt x="70498" y="149289"/>
                          <a:pt x="74645" y="155173"/>
                          <a:pt x="74645" y="161730"/>
                        </a:cubicBezTo>
                        <a:lnTo>
                          <a:pt x="74645" y="27369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214"/>
                  <p:cNvSpPr/>
                  <p:nvPr/>
                </p:nvSpPr>
                <p:spPr>
                  <a:xfrm>
                    <a:off x="1424473" y="4516016"/>
                    <a:ext cx="206783" cy="404327"/>
                  </a:xfrm>
                  <a:custGeom>
                    <a:avLst/>
                    <a:gdLst>
                      <a:gd name="connsiteX0" fmla="*/ 0 w 206783"/>
                      <a:gd name="connsiteY0" fmla="*/ 0 h 404327"/>
                      <a:gd name="connsiteX1" fmla="*/ 18662 w 206783"/>
                      <a:gd name="connsiteY1" fmla="*/ 68425 h 404327"/>
                      <a:gd name="connsiteX2" fmla="*/ 31103 w 206783"/>
                      <a:gd name="connsiteY2" fmla="*/ 87086 h 404327"/>
                      <a:gd name="connsiteX3" fmla="*/ 49764 w 206783"/>
                      <a:gd name="connsiteY3" fmla="*/ 99527 h 404327"/>
                      <a:gd name="connsiteX4" fmla="*/ 80866 w 206783"/>
                      <a:gd name="connsiteY4" fmla="*/ 124408 h 404327"/>
                      <a:gd name="connsiteX5" fmla="*/ 93307 w 206783"/>
                      <a:gd name="connsiteY5" fmla="*/ 143070 h 404327"/>
                      <a:gd name="connsiteX6" fmla="*/ 111968 w 206783"/>
                      <a:gd name="connsiteY6" fmla="*/ 155511 h 404327"/>
                      <a:gd name="connsiteX7" fmla="*/ 155511 w 206783"/>
                      <a:gd name="connsiteY7" fmla="*/ 205274 h 404327"/>
                      <a:gd name="connsiteX8" fmla="*/ 186613 w 206783"/>
                      <a:gd name="connsiteY8" fmla="*/ 261257 h 404327"/>
                      <a:gd name="connsiteX9" fmla="*/ 199054 w 206783"/>
                      <a:gd name="connsiteY9" fmla="*/ 279919 h 404327"/>
                      <a:gd name="connsiteX10" fmla="*/ 205274 w 206783"/>
                      <a:gd name="connsiteY10" fmla="*/ 404327 h 40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783" h="404327">
                        <a:moveTo>
                          <a:pt x="0" y="0"/>
                        </a:moveTo>
                        <a:cubicBezTo>
                          <a:pt x="3338" y="16691"/>
                          <a:pt x="9643" y="54897"/>
                          <a:pt x="18662" y="68425"/>
                        </a:cubicBezTo>
                        <a:cubicBezTo>
                          <a:pt x="22809" y="74645"/>
                          <a:pt x="25817" y="81800"/>
                          <a:pt x="31103" y="87086"/>
                        </a:cubicBezTo>
                        <a:cubicBezTo>
                          <a:pt x="36389" y="92372"/>
                          <a:pt x="43544" y="95380"/>
                          <a:pt x="49764" y="99527"/>
                        </a:cubicBezTo>
                        <a:cubicBezTo>
                          <a:pt x="85421" y="153011"/>
                          <a:pt x="37941" y="90068"/>
                          <a:pt x="80866" y="124408"/>
                        </a:cubicBezTo>
                        <a:cubicBezTo>
                          <a:pt x="86704" y="129078"/>
                          <a:pt x="88021" y="137783"/>
                          <a:pt x="93307" y="143070"/>
                        </a:cubicBezTo>
                        <a:cubicBezTo>
                          <a:pt x="98593" y="148356"/>
                          <a:pt x="105748" y="151364"/>
                          <a:pt x="111968" y="155511"/>
                        </a:cubicBezTo>
                        <a:cubicBezTo>
                          <a:pt x="140996" y="199054"/>
                          <a:pt x="124408" y="184539"/>
                          <a:pt x="155511" y="205274"/>
                        </a:cubicBezTo>
                        <a:cubicBezTo>
                          <a:pt x="166459" y="238120"/>
                          <a:pt x="158093" y="218478"/>
                          <a:pt x="186613" y="261257"/>
                        </a:cubicBezTo>
                        <a:lnTo>
                          <a:pt x="199054" y="279919"/>
                        </a:lnTo>
                        <a:cubicBezTo>
                          <a:pt x="211373" y="341519"/>
                          <a:pt x="205274" y="300448"/>
                          <a:pt x="205274" y="4043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215"/>
                  <p:cNvSpPr/>
                  <p:nvPr/>
                </p:nvSpPr>
                <p:spPr>
                  <a:xfrm>
                    <a:off x="1586093" y="5200261"/>
                    <a:ext cx="62315" cy="167951"/>
                  </a:xfrm>
                  <a:custGeom>
                    <a:avLst/>
                    <a:gdLst>
                      <a:gd name="connsiteX0" fmla="*/ 62315 w 62315"/>
                      <a:gd name="connsiteY0" fmla="*/ 0 h 167951"/>
                      <a:gd name="connsiteX1" fmla="*/ 31213 w 62315"/>
                      <a:gd name="connsiteY1" fmla="*/ 24882 h 167951"/>
                      <a:gd name="connsiteX2" fmla="*/ 12552 w 62315"/>
                      <a:gd name="connsiteY2" fmla="*/ 62204 h 167951"/>
                      <a:gd name="connsiteX3" fmla="*/ 6331 w 62315"/>
                      <a:gd name="connsiteY3" fmla="*/ 93306 h 167951"/>
                      <a:gd name="connsiteX4" fmla="*/ 111 w 62315"/>
                      <a:gd name="connsiteY4" fmla="*/ 167951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15" h="167951">
                        <a:moveTo>
                          <a:pt x="62315" y="0"/>
                        </a:moveTo>
                        <a:cubicBezTo>
                          <a:pt x="51948" y="8294"/>
                          <a:pt x="40601" y="15494"/>
                          <a:pt x="31213" y="24882"/>
                        </a:cubicBezTo>
                        <a:cubicBezTo>
                          <a:pt x="21076" y="35019"/>
                          <a:pt x="15925" y="48711"/>
                          <a:pt x="12552" y="62204"/>
                        </a:cubicBezTo>
                        <a:cubicBezTo>
                          <a:pt x="9988" y="72461"/>
                          <a:pt x="8069" y="82877"/>
                          <a:pt x="6331" y="93306"/>
                        </a:cubicBezTo>
                        <a:cubicBezTo>
                          <a:pt x="-1355" y="139422"/>
                          <a:pt x="111" y="127625"/>
                          <a:pt x="111" y="1679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216"/>
                  <p:cNvSpPr/>
                  <p:nvPr/>
                </p:nvSpPr>
                <p:spPr>
                  <a:xfrm>
                    <a:off x="1548882" y="5766318"/>
                    <a:ext cx="55983" cy="155511"/>
                  </a:xfrm>
                  <a:custGeom>
                    <a:avLst/>
                    <a:gdLst>
                      <a:gd name="connsiteX0" fmla="*/ 55983 w 55983"/>
                      <a:gd name="connsiteY0" fmla="*/ 0 h 155511"/>
                      <a:gd name="connsiteX1" fmla="*/ 43542 w 55983"/>
                      <a:gd name="connsiteY1" fmla="*/ 49764 h 155511"/>
                      <a:gd name="connsiteX2" fmla="*/ 18661 w 55983"/>
                      <a:gd name="connsiteY2" fmla="*/ 87086 h 155511"/>
                      <a:gd name="connsiteX3" fmla="*/ 12440 w 55983"/>
                      <a:gd name="connsiteY3" fmla="*/ 118188 h 155511"/>
                      <a:gd name="connsiteX4" fmla="*/ 0 w 55983"/>
                      <a:gd name="connsiteY4" fmla="*/ 155511 h 15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3" h="155511">
                        <a:moveTo>
                          <a:pt x="55983" y="0"/>
                        </a:moveTo>
                        <a:cubicBezTo>
                          <a:pt x="54259" y="8622"/>
                          <a:pt x="49521" y="39002"/>
                          <a:pt x="43542" y="49764"/>
                        </a:cubicBezTo>
                        <a:cubicBezTo>
                          <a:pt x="36281" y="62834"/>
                          <a:pt x="18661" y="87086"/>
                          <a:pt x="18661" y="87086"/>
                        </a:cubicBezTo>
                        <a:cubicBezTo>
                          <a:pt x="16587" y="97453"/>
                          <a:pt x="15222" y="107988"/>
                          <a:pt x="12440" y="118188"/>
                        </a:cubicBezTo>
                        <a:cubicBezTo>
                          <a:pt x="8990" y="130840"/>
                          <a:pt x="0" y="155511"/>
                          <a:pt x="0" y="1555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217"/>
                  <p:cNvSpPr/>
                  <p:nvPr/>
                </p:nvSpPr>
                <p:spPr>
                  <a:xfrm>
                    <a:off x="1461796" y="6388359"/>
                    <a:ext cx="112589" cy="248817"/>
                  </a:xfrm>
                  <a:custGeom>
                    <a:avLst/>
                    <a:gdLst>
                      <a:gd name="connsiteX0" fmla="*/ 0 w 112589"/>
                      <a:gd name="connsiteY0" fmla="*/ 0 h 248817"/>
                      <a:gd name="connsiteX1" fmla="*/ 12441 w 112589"/>
                      <a:gd name="connsiteY1" fmla="*/ 31102 h 248817"/>
                      <a:gd name="connsiteX2" fmla="*/ 24882 w 112589"/>
                      <a:gd name="connsiteY2" fmla="*/ 105747 h 248817"/>
                      <a:gd name="connsiteX3" fmla="*/ 31102 w 112589"/>
                      <a:gd name="connsiteY3" fmla="*/ 124408 h 248817"/>
                      <a:gd name="connsiteX4" fmla="*/ 43543 w 112589"/>
                      <a:gd name="connsiteY4" fmla="*/ 143070 h 248817"/>
                      <a:gd name="connsiteX5" fmla="*/ 62204 w 112589"/>
                      <a:gd name="connsiteY5" fmla="*/ 155510 h 248817"/>
                      <a:gd name="connsiteX6" fmla="*/ 93306 w 112589"/>
                      <a:gd name="connsiteY6" fmla="*/ 186612 h 248817"/>
                      <a:gd name="connsiteX7" fmla="*/ 105747 w 112589"/>
                      <a:gd name="connsiteY7" fmla="*/ 205274 h 248817"/>
                      <a:gd name="connsiteX8" fmla="*/ 111967 w 112589"/>
                      <a:gd name="connsiteY8" fmla="*/ 230155 h 248817"/>
                      <a:gd name="connsiteX9" fmla="*/ 93306 w 112589"/>
                      <a:gd name="connsiteY9" fmla="*/ 242596 h 248817"/>
                      <a:gd name="connsiteX10" fmla="*/ 74645 w 112589"/>
                      <a:gd name="connsiteY10" fmla="*/ 248817 h 2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589" h="248817">
                        <a:moveTo>
                          <a:pt x="0" y="0"/>
                        </a:moveTo>
                        <a:cubicBezTo>
                          <a:pt x="4147" y="10367"/>
                          <a:pt x="9884" y="20233"/>
                          <a:pt x="12441" y="31102"/>
                        </a:cubicBezTo>
                        <a:cubicBezTo>
                          <a:pt x="18219" y="55656"/>
                          <a:pt x="16906" y="81816"/>
                          <a:pt x="24882" y="105747"/>
                        </a:cubicBezTo>
                        <a:cubicBezTo>
                          <a:pt x="26955" y="111967"/>
                          <a:pt x="28170" y="118543"/>
                          <a:pt x="31102" y="124408"/>
                        </a:cubicBezTo>
                        <a:cubicBezTo>
                          <a:pt x="34445" y="131095"/>
                          <a:pt x="38256" y="137783"/>
                          <a:pt x="43543" y="143070"/>
                        </a:cubicBezTo>
                        <a:cubicBezTo>
                          <a:pt x="48829" y="148356"/>
                          <a:pt x="55984" y="151363"/>
                          <a:pt x="62204" y="155510"/>
                        </a:cubicBezTo>
                        <a:cubicBezTo>
                          <a:pt x="95381" y="205277"/>
                          <a:pt x="51836" y="145142"/>
                          <a:pt x="93306" y="186612"/>
                        </a:cubicBezTo>
                        <a:cubicBezTo>
                          <a:pt x="98593" y="191899"/>
                          <a:pt x="101600" y="199053"/>
                          <a:pt x="105747" y="205274"/>
                        </a:cubicBezTo>
                        <a:cubicBezTo>
                          <a:pt x="107820" y="213568"/>
                          <a:pt x="114670" y="222045"/>
                          <a:pt x="111967" y="230155"/>
                        </a:cubicBezTo>
                        <a:cubicBezTo>
                          <a:pt x="109603" y="237247"/>
                          <a:pt x="99993" y="239253"/>
                          <a:pt x="93306" y="242596"/>
                        </a:cubicBezTo>
                        <a:cubicBezTo>
                          <a:pt x="87441" y="245528"/>
                          <a:pt x="74645" y="248817"/>
                          <a:pt x="74645" y="2488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218"/>
                  <p:cNvSpPr/>
                  <p:nvPr/>
                </p:nvSpPr>
                <p:spPr>
                  <a:xfrm>
                    <a:off x="1411758" y="6599853"/>
                    <a:ext cx="18936" cy="118188"/>
                  </a:xfrm>
                  <a:custGeom>
                    <a:avLst/>
                    <a:gdLst>
                      <a:gd name="connsiteX0" fmla="*/ 18936 w 18936"/>
                      <a:gd name="connsiteY0" fmla="*/ 0 h 118188"/>
                      <a:gd name="connsiteX1" fmla="*/ 12715 w 18936"/>
                      <a:gd name="connsiteY1" fmla="*/ 31102 h 118188"/>
                      <a:gd name="connsiteX2" fmla="*/ 6495 w 18936"/>
                      <a:gd name="connsiteY2" fmla="*/ 55984 h 118188"/>
                      <a:gd name="connsiteX3" fmla="*/ 275 w 18936"/>
                      <a:gd name="connsiteY3" fmla="*/ 99527 h 118188"/>
                      <a:gd name="connsiteX4" fmla="*/ 275 w 18936"/>
                      <a:gd name="connsiteY4" fmla="*/ 118188 h 11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6" h="118188">
                        <a:moveTo>
                          <a:pt x="18936" y="0"/>
                        </a:moveTo>
                        <a:cubicBezTo>
                          <a:pt x="16862" y="10367"/>
                          <a:pt x="15009" y="20781"/>
                          <a:pt x="12715" y="31102"/>
                        </a:cubicBezTo>
                        <a:cubicBezTo>
                          <a:pt x="10860" y="39448"/>
                          <a:pt x="8024" y="47573"/>
                          <a:pt x="6495" y="55984"/>
                        </a:cubicBezTo>
                        <a:cubicBezTo>
                          <a:pt x="3872" y="70409"/>
                          <a:pt x="1734" y="84938"/>
                          <a:pt x="275" y="99527"/>
                        </a:cubicBezTo>
                        <a:cubicBezTo>
                          <a:pt x="-344" y="105716"/>
                          <a:pt x="275" y="111968"/>
                          <a:pt x="275" y="11818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219"/>
                  <p:cNvSpPr/>
                  <p:nvPr/>
                </p:nvSpPr>
                <p:spPr>
                  <a:xfrm>
                    <a:off x="1480457" y="6494106"/>
                    <a:ext cx="37506" cy="248816"/>
                  </a:xfrm>
                  <a:custGeom>
                    <a:avLst/>
                    <a:gdLst>
                      <a:gd name="connsiteX0" fmla="*/ 0 w 37506"/>
                      <a:gd name="connsiteY0" fmla="*/ 0 h 248816"/>
                      <a:gd name="connsiteX1" fmla="*/ 6221 w 37506"/>
                      <a:gd name="connsiteY1" fmla="*/ 80865 h 248816"/>
                      <a:gd name="connsiteX2" fmla="*/ 18661 w 37506"/>
                      <a:gd name="connsiteY2" fmla="*/ 130629 h 248816"/>
                      <a:gd name="connsiteX3" fmla="*/ 31102 w 37506"/>
                      <a:gd name="connsiteY3" fmla="*/ 186612 h 248816"/>
                      <a:gd name="connsiteX4" fmla="*/ 37323 w 37506"/>
                      <a:gd name="connsiteY4" fmla="*/ 236376 h 248816"/>
                      <a:gd name="connsiteX5" fmla="*/ 37323 w 37506"/>
                      <a:gd name="connsiteY5" fmla="*/ 248816 h 2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06" h="248816">
                        <a:moveTo>
                          <a:pt x="0" y="0"/>
                        </a:moveTo>
                        <a:cubicBezTo>
                          <a:pt x="2074" y="26955"/>
                          <a:pt x="2398" y="54102"/>
                          <a:pt x="6221" y="80865"/>
                        </a:cubicBezTo>
                        <a:cubicBezTo>
                          <a:pt x="8639" y="97792"/>
                          <a:pt x="14514" y="114041"/>
                          <a:pt x="18661" y="130629"/>
                        </a:cubicBezTo>
                        <a:cubicBezTo>
                          <a:pt x="23618" y="150458"/>
                          <a:pt x="27940" y="166060"/>
                          <a:pt x="31102" y="186612"/>
                        </a:cubicBezTo>
                        <a:cubicBezTo>
                          <a:pt x="33644" y="203135"/>
                          <a:pt x="35659" y="219742"/>
                          <a:pt x="37323" y="236376"/>
                        </a:cubicBezTo>
                        <a:cubicBezTo>
                          <a:pt x="37736" y="240502"/>
                          <a:pt x="37323" y="244669"/>
                          <a:pt x="37323" y="2488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220"/>
                  <p:cNvSpPr/>
                  <p:nvPr/>
                </p:nvSpPr>
                <p:spPr>
                  <a:xfrm>
                    <a:off x="1623527" y="5673012"/>
                    <a:ext cx="31102" cy="124408"/>
                  </a:xfrm>
                  <a:custGeom>
                    <a:avLst/>
                    <a:gdLst>
                      <a:gd name="connsiteX0" fmla="*/ 31102 w 31102"/>
                      <a:gd name="connsiteY0" fmla="*/ 0 h 124408"/>
                      <a:gd name="connsiteX1" fmla="*/ 18661 w 31102"/>
                      <a:gd name="connsiteY1" fmla="*/ 74645 h 124408"/>
                      <a:gd name="connsiteX2" fmla="*/ 0 w 31102"/>
                      <a:gd name="connsiteY2" fmla="*/ 124408 h 124408"/>
                    </a:gdLst>
                    <a:ahLst/>
                    <a:cxnLst>
                      <a:cxn ang="0">
                        <a:pos x="connsiteX0" y="connsiteY0"/>
                      </a:cxn>
                      <a:cxn ang="0">
                        <a:pos x="connsiteX1" y="connsiteY1"/>
                      </a:cxn>
                      <a:cxn ang="0">
                        <a:pos x="connsiteX2" y="connsiteY2"/>
                      </a:cxn>
                    </a:cxnLst>
                    <a:rect l="l" t="t" r="r" b="b"/>
                    <a:pathLst>
                      <a:path w="31102" h="124408">
                        <a:moveTo>
                          <a:pt x="31102" y="0"/>
                        </a:moveTo>
                        <a:cubicBezTo>
                          <a:pt x="26955" y="24882"/>
                          <a:pt x="26638" y="50715"/>
                          <a:pt x="18661" y="74645"/>
                        </a:cubicBezTo>
                        <a:cubicBezTo>
                          <a:pt x="4754" y="116366"/>
                          <a:pt x="12085" y="100239"/>
                          <a:pt x="0" y="1244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221"/>
                  <p:cNvSpPr/>
                  <p:nvPr/>
                </p:nvSpPr>
                <p:spPr>
                  <a:xfrm>
                    <a:off x="1561322" y="5940490"/>
                    <a:ext cx="49764" cy="74645"/>
                  </a:xfrm>
                  <a:custGeom>
                    <a:avLst/>
                    <a:gdLst>
                      <a:gd name="connsiteX0" fmla="*/ 49764 w 49764"/>
                      <a:gd name="connsiteY0" fmla="*/ 0 h 74645"/>
                      <a:gd name="connsiteX1" fmla="*/ 18662 w 49764"/>
                      <a:gd name="connsiteY1" fmla="*/ 49763 h 74645"/>
                      <a:gd name="connsiteX2" fmla="*/ 0 w 49764"/>
                      <a:gd name="connsiteY2" fmla="*/ 74645 h 74645"/>
                    </a:gdLst>
                    <a:ahLst/>
                    <a:cxnLst>
                      <a:cxn ang="0">
                        <a:pos x="connsiteX0" y="connsiteY0"/>
                      </a:cxn>
                      <a:cxn ang="0">
                        <a:pos x="connsiteX1" y="connsiteY1"/>
                      </a:cxn>
                      <a:cxn ang="0">
                        <a:pos x="connsiteX2" y="connsiteY2"/>
                      </a:cxn>
                    </a:cxnLst>
                    <a:rect l="l" t="t" r="r" b="b"/>
                    <a:pathLst>
                      <a:path w="49764" h="74645">
                        <a:moveTo>
                          <a:pt x="49764" y="0"/>
                        </a:moveTo>
                        <a:cubicBezTo>
                          <a:pt x="39397" y="16588"/>
                          <a:pt x="29164" y="33260"/>
                          <a:pt x="18662" y="49763"/>
                        </a:cubicBezTo>
                        <a:cubicBezTo>
                          <a:pt x="6353" y="69105"/>
                          <a:pt x="10817" y="63828"/>
                          <a:pt x="0" y="74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222"/>
                  <p:cNvSpPr/>
                  <p:nvPr/>
                </p:nvSpPr>
                <p:spPr>
                  <a:xfrm>
                    <a:off x="1331167" y="4310743"/>
                    <a:ext cx="0" cy="167951"/>
                  </a:xfrm>
                  <a:custGeom>
                    <a:avLst/>
                    <a:gdLst>
                      <a:gd name="connsiteX0" fmla="*/ 0 w 0"/>
                      <a:gd name="connsiteY0" fmla="*/ 0 h 167951"/>
                      <a:gd name="connsiteX1" fmla="*/ 0 w 0"/>
                      <a:gd name="connsiteY1" fmla="*/ 167951 h 167951"/>
                    </a:gdLst>
                    <a:ahLst/>
                    <a:cxnLst>
                      <a:cxn ang="0">
                        <a:pos x="connsiteX0" y="connsiteY0"/>
                      </a:cxn>
                      <a:cxn ang="0">
                        <a:pos x="connsiteX1" y="connsiteY1"/>
                      </a:cxn>
                    </a:cxnLst>
                    <a:rect l="l" t="t" r="r" b="b"/>
                    <a:pathLst>
                      <a:path h="167951">
                        <a:moveTo>
                          <a:pt x="0" y="0"/>
                        </a:moveTo>
                        <a:lnTo>
                          <a:pt x="0" y="16795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223"/>
                  <p:cNvSpPr/>
                  <p:nvPr/>
                </p:nvSpPr>
                <p:spPr>
                  <a:xfrm>
                    <a:off x="1853682" y="3470988"/>
                    <a:ext cx="18661" cy="298579"/>
                  </a:xfrm>
                  <a:custGeom>
                    <a:avLst/>
                    <a:gdLst>
                      <a:gd name="connsiteX0" fmla="*/ 0 w 18661"/>
                      <a:gd name="connsiteY0" fmla="*/ 0 h 298579"/>
                      <a:gd name="connsiteX1" fmla="*/ 6220 w 18661"/>
                      <a:gd name="connsiteY1" fmla="*/ 31102 h 298579"/>
                      <a:gd name="connsiteX2" fmla="*/ 12440 w 18661"/>
                      <a:gd name="connsiteY2" fmla="*/ 68424 h 298579"/>
                      <a:gd name="connsiteX3" fmla="*/ 18661 w 18661"/>
                      <a:gd name="connsiteY3" fmla="*/ 87085 h 298579"/>
                      <a:gd name="connsiteX4" fmla="*/ 12440 w 18661"/>
                      <a:gd name="connsiteY4" fmla="*/ 167951 h 298579"/>
                      <a:gd name="connsiteX5" fmla="*/ 6220 w 18661"/>
                      <a:gd name="connsiteY5" fmla="*/ 298579 h 29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1" h="298579">
                        <a:moveTo>
                          <a:pt x="0" y="0"/>
                        </a:moveTo>
                        <a:cubicBezTo>
                          <a:pt x="2073" y="10367"/>
                          <a:pt x="4329" y="20700"/>
                          <a:pt x="6220" y="31102"/>
                        </a:cubicBezTo>
                        <a:cubicBezTo>
                          <a:pt x="8476" y="43511"/>
                          <a:pt x="9704" y="56112"/>
                          <a:pt x="12440" y="68424"/>
                        </a:cubicBezTo>
                        <a:cubicBezTo>
                          <a:pt x="13862" y="74825"/>
                          <a:pt x="16587" y="80865"/>
                          <a:pt x="18661" y="87085"/>
                        </a:cubicBezTo>
                        <a:cubicBezTo>
                          <a:pt x="16587" y="114040"/>
                          <a:pt x="14028" y="140963"/>
                          <a:pt x="12440" y="167951"/>
                        </a:cubicBezTo>
                        <a:cubicBezTo>
                          <a:pt x="9880" y="211468"/>
                          <a:pt x="6220" y="298579"/>
                          <a:pt x="6220" y="2985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224"/>
                  <p:cNvSpPr/>
                  <p:nvPr/>
                </p:nvSpPr>
                <p:spPr>
                  <a:xfrm>
                    <a:off x="1505339" y="3526971"/>
                    <a:ext cx="361237" cy="553617"/>
                  </a:xfrm>
                  <a:custGeom>
                    <a:avLst/>
                    <a:gdLst>
                      <a:gd name="connsiteX0" fmla="*/ 348343 w 361237"/>
                      <a:gd name="connsiteY0" fmla="*/ 0 h 553617"/>
                      <a:gd name="connsiteX1" fmla="*/ 342122 w 361237"/>
                      <a:gd name="connsiteY1" fmla="*/ 31102 h 553617"/>
                      <a:gd name="connsiteX2" fmla="*/ 354563 w 361237"/>
                      <a:gd name="connsiteY2" fmla="*/ 118188 h 553617"/>
                      <a:gd name="connsiteX3" fmla="*/ 354563 w 361237"/>
                      <a:gd name="connsiteY3" fmla="*/ 242596 h 553617"/>
                      <a:gd name="connsiteX4" fmla="*/ 342122 w 361237"/>
                      <a:gd name="connsiteY4" fmla="*/ 261258 h 553617"/>
                      <a:gd name="connsiteX5" fmla="*/ 304800 w 361237"/>
                      <a:gd name="connsiteY5" fmla="*/ 286139 h 553617"/>
                      <a:gd name="connsiteX6" fmla="*/ 267477 w 361237"/>
                      <a:gd name="connsiteY6" fmla="*/ 298580 h 553617"/>
                      <a:gd name="connsiteX7" fmla="*/ 248816 w 361237"/>
                      <a:gd name="connsiteY7" fmla="*/ 304800 h 553617"/>
                      <a:gd name="connsiteX8" fmla="*/ 223934 w 361237"/>
                      <a:gd name="connsiteY8" fmla="*/ 311021 h 553617"/>
                      <a:gd name="connsiteX9" fmla="*/ 186612 w 361237"/>
                      <a:gd name="connsiteY9" fmla="*/ 323462 h 553617"/>
                      <a:gd name="connsiteX10" fmla="*/ 167951 w 361237"/>
                      <a:gd name="connsiteY10" fmla="*/ 329682 h 553617"/>
                      <a:gd name="connsiteX11" fmla="*/ 149290 w 361237"/>
                      <a:gd name="connsiteY11" fmla="*/ 342123 h 553617"/>
                      <a:gd name="connsiteX12" fmla="*/ 124408 w 361237"/>
                      <a:gd name="connsiteY12" fmla="*/ 379445 h 553617"/>
                      <a:gd name="connsiteX13" fmla="*/ 105747 w 361237"/>
                      <a:gd name="connsiteY13" fmla="*/ 391886 h 553617"/>
                      <a:gd name="connsiteX14" fmla="*/ 87085 w 361237"/>
                      <a:gd name="connsiteY14" fmla="*/ 429209 h 553617"/>
                      <a:gd name="connsiteX15" fmla="*/ 80865 w 361237"/>
                      <a:gd name="connsiteY15" fmla="*/ 447870 h 553617"/>
                      <a:gd name="connsiteX16" fmla="*/ 49763 w 361237"/>
                      <a:gd name="connsiteY16" fmla="*/ 485192 h 553617"/>
                      <a:gd name="connsiteX17" fmla="*/ 24881 w 361237"/>
                      <a:gd name="connsiteY17" fmla="*/ 522515 h 553617"/>
                      <a:gd name="connsiteX18" fmla="*/ 18661 w 361237"/>
                      <a:gd name="connsiteY18" fmla="*/ 541176 h 553617"/>
                      <a:gd name="connsiteX19" fmla="*/ 0 w 361237"/>
                      <a:gd name="connsiteY19" fmla="*/ 553617 h 5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237" h="553617">
                        <a:moveTo>
                          <a:pt x="348343" y="0"/>
                        </a:moveTo>
                        <a:cubicBezTo>
                          <a:pt x="346269" y="10367"/>
                          <a:pt x="342122" y="20529"/>
                          <a:pt x="342122" y="31102"/>
                        </a:cubicBezTo>
                        <a:cubicBezTo>
                          <a:pt x="342122" y="85612"/>
                          <a:pt x="343052" y="83653"/>
                          <a:pt x="354563" y="118188"/>
                        </a:cubicBezTo>
                        <a:cubicBezTo>
                          <a:pt x="360303" y="169850"/>
                          <a:pt x="366153" y="188508"/>
                          <a:pt x="354563" y="242596"/>
                        </a:cubicBezTo>
                        <a:cubicBezTo>
                          <a:pt x="352997" y="249906"/>
                          <a:pt x="347748" y="256335"/>
                          <a:pt x="342122" y="261258"/>
                        </a:cubicBezTo>
                        <a:cubicBezTo>
                          <a:pt x="330870" y="271104"/>
                          <a:pt x="318984" y="281411"/>
                          <a:pt x="304800" y="286139"/>
                        </a:cubicBezTo>
                        <a:lnTo>
                          <a:pt x="267477" y="298580"/>
                        </a:lnTo>
                        <a:cubicBezTo>
                          <a:pt x="261257" y="300653"/>
                          <a:pt x="255177" y="303210"/>
                          <a:pt x="248816" y="304800"/>
                        </a:cubicBezTo>
                        <a:cubicBezTo>
                          <a:pt x="240522" y="306874"/>
                          <a:pt x="232123" y="308564"/>
                          <a:pt x="223934" y="311021"/>
                        </a:cubicBezTo>
                        <a:cubicBezTo>
                          <a:pt x="211373" y="314789"/>
                          <a:pt x="199053" y="319315"/>
                          <a:pt x="186612" y="323462"/>
                        </a:cubicBezTo>
                        <a:lnTo>
                          <a:pt x="167951" y="329682"/>
                        </a:lnTo>
                        <a:cubicBezTo>
                          <a:pt x="161731" y="333829"/>
                          <a:pt x="154213" y="336497"/>
                          <a:pt x="149290" y="342123"/>
                        </a:cubicBezTo>
                        <a:cubicBezTo>
                          <a:pt x="139444" y="353375"/>
                          <a:pt x="136849" y="371151"/>
                          <a:pt x="124408" y="379445"/>
                        </a:cubicBezTo>
                        <a:lnTo>
                          <a:pt x="105747" y="391886"/>
                        </a:lnTo>
                        <a:cubicBezTo>
                          <a:pt x="90108" y="438797"/>
                          <a:pt x="111205" y="380967"/>
                          <a:pt x="87085" y="429209"/>
                        </a:cubicBezTo>
                        <a:cubicBezTo>
                          <a:pt x="84153" y="435074"/>
                          <a:pt x="83797" y="442005"/>
                          <a:pt x="80865" y="447870"/>
                        </a:cubicBezTo>
                        <a:cubicBezTo>
                          <a:pt x="72205" y="465189"/>
                          <a:pt x="63519" y="471436"/>
                          <a:pt x="49763" y="485192"/>
                        </a:cubicBezTo>
                        <a:cubicBezTo>
                          <a:pt x="34974" y="529563"/>
                          <a:pt x="55945" y="475920"/>
                          <a:pt x="24881" y="522515"/>
                        </a:cubicBezTo>
                        <a:cubicBezTo>
                          <a:pt x="21244" y="527971"/>
                          <a:pt x="22757" y="536056"/>
                          <a:pt x="18661" y="541176"/>
                        </a:cubicBezTo>
                        <a:cubicBezTo>
                          <a:pt x="13991" y="547014"/>
                          <a:pt x="0" y="553617"/>
                          <a:pt x="0" y="5536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225"/>
                  <p:cNvSpPr/>
                  <p:nvPr/>
                </p:nvSpPr>
                <p:spPr>
                  <a:xfrm>
                    <a:off x="690596" y="2621706"/>
                    <a:ext cx="380467" cy="1413189"/>
                  </a:xfrm>
                  <a:custGeom>
                    <a:avLst/>
                    <a:gdLst>
                      <a:gd name="connsiteX0" fmla="*/ 380467 w 380467"/>
                      <a:gd name="connsiteY0" fmla="*/ 0 h 1413189"/>
                      <a:gd name="connsiteX1" fmla="*/ 367678 w 380467"/>
                      <a:gd name="connsiteY1" fmla="*/ 35170 h 1413189"/>
                      <a:gd name="connsiteX2" fmla="*/ 364481 w 380467"/>
                      <a:gd name="connsiteY2" fmla="*/ 44761 h 1413189"/>
                      <a:gd name="connsiteX3" fmla="*/ 361284 w 380467"/>
                      <a:gd name="connsiteY3" fmla="*/ 76733 h 1413189"/>
                      <a:gd name="connsiteX4" fmla="*/ 354889 w 380467"/>
                      <a:gd name="connsiteY4" fmla="*/ 153466 h 1413189"/>
                      <a:gd name="connsiteX5" fmla="*/ 348495 w 380467"/>
                      <a:gd name="connsiteY5" fmla="*/ 211016 h 1413189"/>
                      <a:gd name="connsiteX6" fmla="*/ 345298 w 380467"/>
                      <a:gd name="connsiteY6" fmla="*/ 227002 h 1413189"/>
                      <a:gd name="connsiteX7" fmla="*/ 338903 w 380467"/>
                      <a:gd name="connsiteY7" fmla="*/ 246185 h 1413189"/>
                      <a:gd name="connsiteX8" fmla="*/ 335706 w 380467"/>
                      <a:gd name="connsiteY8" fmla="*/ 255777 h 1413189"/>
                      <a:gd name="connsiteX9" fmla="*/ 332509 w 380467"/>
                      <a:gd name="connsiteY9" fmla="*/ 271763 h 1413189"/>
                      <a:gd name="connsiteX10" fmla="*/ 326114 w 380467"/>
                      <a:gd name="connsiteY10" fmla="*/ 290946 h 1413189"/>
                      <a:gd name="connsiteX11" fmla="*/ 322917 w 380467"/>
                      <a:gd name="connsiteY11" fmla="*/ 300537 h 1413189"/>
                      <a:gd name="connsiteX12" fmla="*/ 319720 w 380467"/>
                      <a:gd name="connsiteY12" fmla="*/ 310129 h 1413189"/>
                      <a:gd name="connsiteX13" fmla="*/ 313326 w 380467"/>
                      <a:gd name="connsiteY13" fmla="*/ 342101 h 1413189"/>
                      <a:gd name="connsiteX14" fmla="*/ 306931 w 380467"/>
                      <a:gd name="connsiteY14" fmla="*/ 374073 h 1413189"/>
                      <a:gd name="connsiteX15" fmla="*/ 303734 w 380467"/>
                      <a:gd name="connsiteY15" fmla="*/ 390059 h 1413189"/>
                      <a:gd name="connsiteX16" fmla="*/ 300537 w 380467"/>
                      <a:gd name="connsiteY16" fmla="*/ 399651 h 1413189"/>
                      <a:gd name="connsiteX17" fmla="*/ 297340 w 380467"/>
                      <a:gd name="connsiteY17" fmla="*/ 415637 h 1413189"/>
                      <a:gd name="connsiteX18" fmla="*/ 294142 w 380467"/>
                      <a:gd name="connsiteY18" fmla="*/ 425228 h 1413189"/>
                      <a:gd name="connsiteX19" fmla="*/ 290945 w 380467"/>
                      <a:gd name="connsiteY19" fmla="*/ 438017 h 1413189"/>
                      <a:gd name="connsiteX20" fmla="*/ 284551 w 380467"/>
                      <a:gd name="connsiteY20" fmla="*/ 457200 h 1413189"/>
                      <a:gd name="connsiteX21" fmla="*/ 278156 w 380467"/>
                      <a:gd name="connsiteY21" fmla="*/ 476384 h 1413189"/>
                      <a:gd name="connsiteX22" fmla="*/ 271762 w 380467"/>
                      <a:gd name="connsiteY22" fmla="*/ 495567 h 1413189"/>
                      <a:gd name="connsiteX23" fmla="*/ 268565 w 380467"/>
                      <a:gd name="connsiteY23" fmla="*/ 505158 h 1413189"/>
                      <a:gd name="connsiteX24" fmla="*/ 262170 w 380467"/>
                      <a:gd name="connsiteY24" fmla="*/ 511553 h 1413189"/>
                      <a:gd name="connsiteX25" fmla="*/ 252579 w 380467"/>
                      <a:gd name="connsiteY25" fmla="*/ 543525 h 1413189"/>
                      <a:gd name="connsiteX26" fmla="*/ 246184 w 380467"/>
                      <a:gd name="connsiteY26" fmla="*/ 549919 h 1413189"/>
                      <a:gd name="connsiteX27" fmla="*/ 242987 w 380467"/>
                      <a:gd name="connsiteY27" fmla="*/ 559511 h 1413189"/>
                      <a:gd name="connsiteX28" fmla="*/ 230198 w 380467"/>
                      <a:gd name="connsiteY28" fmla="*/ 575497 h 1413189"/>
                      <a:gd name="connsiteX29" fmla="*/ 217410 w 380467"/>
                      <a:gd name="connsiteY29" fmla="*/ 604272 h 1413189"/>
                      <a:gd name="connsiteX30" fmla="*/ 211015 w 380467"/>
                      <a:gd name="connsiteY30" fmla="*/ 610666 h 1413189"/>
                      <a:gd name="connsiteX31" fmla="*/ 207818 w 380467"/>
                      <a:gd name="connsiteY31" fmla="*/ 620258 h 1413189"/>
                      <a:gd name="connsiteX32" fmla="*/ 195029 w 380467"/>
                      <a:gd name="connsiteY32" fmla="*/ 636244 h 1413189"/>
                      <a:gd name="connsiteX33" fmla="*/ 191832 w 380467"/>
                      <a:gd name="connsiteY33" fmla="*/ 645835 h 1413189"/>
                      <a:gd name="connsiteX34" fmla="*/ 185438 w 380467"/>
                      <a:gd name="connsiteY34" fmla="*/ 652230 h 1413189"/>
                      <a:gd name="connsiteX35" fmla="*/ 179043 w 380467"/>
                      <a:gd name="connsiteY35" fmla="*/ 661821 h 1413189"/>
                      <a:gd name="connsiteX36" fmla="*/ 175846 w 380467"/>
                      <a:gd name="connsiteY36" fmla="*/ 671413 h 1413189"/>
                      <a:gd name="connsiteX37" fmla="*/ 163057 w 380467"/>
                      <a:gd name="connsiteY37" fmla="*/ 687399 h 1413189"/>
                      <a:gd name="connsiteX38" fmla="*/ 156663 w 380467"/>
                      <a:gd name="connsiteY38" fmla="*/ 706582 h 1413189"/>
                      <a:gd name="connsiteX39" fmla="*/ 153466 w 380467"/>
                      <a:gd name="connsiteY39" fmla="*/ 716174 h 1413189"/>
                      <a:gd name="connsiteX40" fmla="*/ 143874 w 380467"/>
                      <a:gd name="connsiteY40" fmla="*/ 754540 h 1413189"/>
                      <a:gd name="connsiteX41" fmla="*/ 140677 w 380467"/>
                      <a:gd name="connsiteY41" fmla="*/ 767329 h 1413189"/>
                      <a:gd name="connsiteX42" fmla="*/ 137480 w 380467"/>
                      <a:gd name="connsiteY42" fmla="*/ 780118 h 1413189"/>
                      <a:gd name="connsiteX43" fmla="*/ 118296 w 380467"/>
                      <a:gd name="connsiteY43" fmla="*/ 837667 h 1413189"/>
                      <a:gd name="connsiteX44" fmla="*/ 105507 w 380467"/>
                      <a:gd name="connsiteY44" fmla="*/ 876034 h 1413189"/>
                      <a:gd name="connsiteX45" fmla="*/ 102310 w 380467"/>
                      <a:gd name="connsiteY45" fmla="*/ 885625 h 1413189"/>
                      <a:gd name="connsiteX46" fmla="*/ 99113 w 380467"/>
                      <a:gd name="connsiteY46" fmla="*/ 895217 h 1413189"/>
                      <a:gd name="connsiteX47" fmla="*/ 86324 w 380467"/>
                      <a:gd name="connsiteY47" fmla="*/ 923992 h 1413189"/>
                      <a:gd name="connsiteX48" fmla="*/ 79930 w 380467"/>
                      <a:gd name="connsiteY48" fmla="*/ 965556 h 1413189"/>
                      <a:gd name="connsiteX49" fmla="*/ 76733 w 380467"/>
                      <a:gd name="connsiteY49" fmla="*/ 991133 h 1413189"/>
                      <a:gd name="connsiteX50" fmla="*/ 70338 w 380467"/>
                      <a:gd name="connsiteY50" fmla="*/ 1023105 h 1413189"/>
                      <a:gd name="connsiteX51" fmla="*/ 63944 w 380467"/>
                      <a:gd name="connsiteY51" fmla="*/ 1029500 h 1413189"/>
                      <a:gd name="connsiteX52" fmla="*/ 60747 w 380467"/>
                      <a:gd name="connsiteY52" fmla="*/ 1045486 h 1413189"/>
                      <a:gd name="connsiteX53" fmla="*/ 57549 w 380467"/>
                      <a:gd name="connsiteY53" fmla="*/ 1067866 h 1413189"/>
                      <a:gd name="connsiteX54" fmla="*/ 54352 w 380467"/>
                      <a:gd name="connsiteY54" fmla="*/ 1080655 h 1413189"/>
                      <a:gd name="connsiteX55" fmla="*/ 47958 w 380467"/>
                      <a:gd name="connsiteY55" fmla="*/ 1119021 h 1413189"/>
                      <a:gd name="connsiteX56" fmla="*/ 44761 w 380467"/>
                      <a:gd name="connsiteY56" fmla="*/ 1128613 h 1413189"/>
                      <a:gd name="connsiteX57" fmla="*/ 31972 w 380467"/>
                      <a:gd name="connsiteY57" fmla="*/ 1208543 h 1413189"/>
                      <a:gd name="connsiteX58" fmla="*/ 28775 w 380467"/>
                      <a:gd name="connsiteY58" fmla="*/ 1218135 h 1413189"/>
                      <a:gd name="connsiteX59" fmla="*/ 25577 w 380467"/>
                      <a:gd name="connsiteY59" fmla="*/ 1259698 h 1413189"/>
                      <a:gd name="connsiteX60" fmla="*/ 22380 w 380467"/>
                      <a:gd name="connsiteY60" fmla="*/ 1272487 h 1413189"/>
                      <a:gd name="connsiteX61" fmla="*/ 15986 w 380467"/>
                      <a:gd name="connsiteY61" fmla="*/ 1326839 h 1413189"/>
                      <a:gd name="connsiteX62" fmla="*/ 12789 w 380467"/>
                      <a:gd name="connsiteY62" fmla="*/ 1336431 h 1413189"/>
                      <a:gd name="connsiteX63" fmla="*/ 6394 w 380467"/>
                      <a:gd name="connsiteY63" fmla="*/ 1384389 h 1413189"/>
                      <a:gd name="connsiteX64" fmla="*/ 0 w 380467"/>
                      <a:gd name="connsiteY64" fmla="*/ 1403572 h 1413189"/>
                      <a:gd name="connsiteX65" fmla="*/ 6394 w 380467"/>
                      <a:gd name="connsiteY65" fmla="*/ 1413164 h 14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0467" h="1413189">
                        <a:moveTo>
                          <a:pt x="380467" y="0"/>
                        </a:moveTo>
                        <a:cubicBezTo>
                          <a:pt x="371570" y="22243"/>
                          <a:pt x="375887" y="10544"/>
                          <a:pt x="367678" y="35170"/>
                        </a:cubicBezTo>
                        <a:lnTo>
                          <a:pt x="364481" y="44761"/>
                        </a:lnTo>
                        <a:cubicBezTo>
                          <a:pt x="363415" y="55418"/>
                          <a:pt x="362021" y="66048"/>
                          <a:pt x="361284" y="76733"/>
                        </a:cubicBezTo>
                        <a:cubicBezTo>
                          <a:pt x="356152" y="151152"/>
                          <a:pt x="362507" y="115387"/>
                          <a:pt x="354889" y="153466"/>
                        </a:cubicBezTo>
                        <a:cubicBezTo>
                          <a:pt x="352529" y="179431"/>
                          <a:pt x="352384" y="187679"/>
                          <a:pt x="348495" y="211016"/>
                        </a:cubicBezTo>
                        <a:cubicBezTo>
                          <a:pt x="347602" y="216376"/>
                          <a:pt x="346728" y="221759"/>
                          <a:pt x="345298" y="227002"/>
                        </a:cubicBezTo>
                        <a:cubicBezTo>
                          <a:pt x="343524" y="233505"/>
                          <a:pt x="341035" y="239791"/>
                          <a:pt x="338903" y="246185"/>
                        </a:cubicBezTo>
                        <a:cubicBezTo>
                          <a:pt x="337837" y="249382"/>
                          <a:pt x="336367" y="252472"/>
                          <a:pt x="335706" y="255777"/>
                        </a:cubicBezTo>
                        <a:cubicBezTo>
                          <a:pt x="334640" y="261106"/>
                          <a:pt x="333939" y="266520"/>
                          <a:pt x="332509" y="271763"/>
                        </a:cubicBezTo>
                        <a:cubicBezTo>
                          <a:pt x="330735" y="278266"/>
                          <a:pt x="328246" y="284552"/>
                          <a:pt x="326114" y="290946"/>
                        </a:cubicBezTo>
                        <a:lnTo>
                          <a:pt x="322917" y="300537"/>
                        </a:lnTo>
                        <a:cubicBezTo>
                          <a:pt x="321851" y="303734"/>
                          <a:pt x="320537" y="306859"/>
                          <a:pt x="319720" y="310129"/>
                        </a:cubicBezTo>
                        <a:cubicBezTo>
                          <a:pt x="313621" y="334528"/>
                          <a:pt x="319207" y="310734"/>
                          <a:pt x="313326" y="342101"/>
                        </a:cubicBezTo>
                        <a:cubicBezTo>
                          <a:pt x="311323" y="352783"/>
                          <a:pt x="309063" y="363416"/>
                          <a:pt x="306931" y="374073"/>
                        </a:cubicBezTo>
                        <a:cubicBezTo>
                          <a:pt x="305865" y="379402"/>
                          <a:pt x="305452" y="384904"/>
                          <a:pt x="303734" y="390059"/>
                        </a:cubicBezTo>
                        <a:cubicBezTo>
                          <a:pt x="302668" y="393256"/>
                          <a:pt x="301354" y="396381"/>
                          <a:pt x="300537" y="399651"/>
                        </a:cubicBezTo>
                        <a:cubicBezTo>
                          <a:pt x="299219" y="404923"/>
                          <a:pt x="298658" y="410365"/>
                          <a:pt x="297340" y="415637"/>
                        </a:cubicBezTo>
                        <a:cubicBezTo>
                          <a:pt x="296523" y="418906"/>
                          <a:pt x="295068" y="421988"/>
                          <a:pt x="294142" y="425228"/>
                        </a:cubicBezTo>
                        <a:cubicBezTo>
                          <a:pt x="292935" y="429453"/>
                          <a:pt x="292208" y="433808"/>
                          <a:pt x="290945" y="438017"/>
                        </a:cubicBezTo>
                        <a:cubicBezTo>
                          <a:pt x="289008" y="444473"/>
                          <a:pt x="286682" y="450806"/>
                          <a:pt x="284551" y="457200"/>
                        </a:cubicBezTo>
                        <a:lnTo>
                          <a:pt x="278156" y="476384"/>
                        </a:lnTo>
                        <a:lnTo>
                          <a:pt x="271762" y="495567"/>
                        </a:lnTo>
                        <a:cubicBezTo>
                          <a:pt x="270696" y="498764"/>
                          <a:pt x="270948" y="502775"/>
                          <a:pt x="268565" y="505158"/>
                        </a:cubicBezTo>
                        <a:lnTo>
                          <a:pt x="262170" y="511553"/>
                        </a:lnTo>
                        <a:cubicBezTo>
                          <a:pt x="260721" y="517348"/>
                          <a:pt x="255173" y="540931"/>
                          <a:pt x="252579" y="543525"/>
                        </a:cubicBezTo>
                        <a:lnTo>
                          <a:pt x="246184" y="549919"/>
                        </a:lnTo>
                        <a:cubicBezTo>
                          <a:pt x="245118" y="553116"/>
                          <a:pt x="244494" y="556497"/>
                          <a:pt x="242987" y="559511"/>
                        </a:cubicBezTo>
                        <a:cubicBezTo>
                          <a:pt x="238954" y="567577"/>
                          <a:pt x="236145" y="569550"/>
                          <a:pt x="230198" y="575497"/>
                        </a:cubicBezTo>
                        <a:cubicBezTo>
                          <a:pt x="225129" y="590703"/>
                          <a:pt x="226094" y="593417"/>
                          <a:pt x="217410" y="604272"/>
                        </a:cubicBezTo>
                        <a:cubicBezTo>
                          <a:pt x="215527" y="606626"/>
                          <a:pt x="213147" y="608535"/>
                          <a:pt x="211015" y="610666"/>
                        </a:cubicBezTo>
                        <a:cubicBezTo>
                          <a:pt x="209949" y="613863"/>
                          <a:pt x="209325" y="617244"/>
                          <a:pt x="207818" y="620258"/>
                        </a:cubicBezTo>
                        <a:cubicBezTo>
                          <a:pt x="203785" y="628324"/>
                          <a:pt x="200976" y="630297"/>
                          <a:pt x="195029" y="636244"/>
                        </a:cubicBezTo>
                        <a:cubicBezTo>
                          <a:pt x="193963" y="639441"/>
                          <a:pt x="193566" y="642945"/>
                          <a:pt x="191832" y="645835"/>
                        </a:cubicBezTo>
                        <a:cubicBezTo>
                          <a:pt x="190281" y="648420"/>
                          <a:pt x="187321" y="649876"/>
                          <a:pt x="185438" y="652230"/>
                        </a:cubicBezTo>
                        <a:cubicBezTo>
                          <a:pt x="183038" y="655230"/>
                          <a:pt x="181175" y="658624"/>
                          <a:pt x="179043" y="661821"/>
                        </a:cubicBezTo>
                        <a:cubicBezTo>
                          <a:pt x="177977" y="665018"/>
                          <a:pt x="177353" y="668399"/>
                          <a:pt x="175846" y="671413"/>
                        </a:cubicBezTo>
                        <a:cubicBezTo>
                          <a:pt x="171813" y="679479"/>
                          <a:pt x="169004" y="681452"/>
                          <a:pt x="163057" y="687399"/>
                        </a:cubicBezTo>
                        <a:lnTo>
                          <a:pt x="156663" y="706582"/>
                        </a:lnTo>
                        <a:cubicBezTo>
                          <a:pt x="155597" y="709779"/>
                          <a:pt x="154283" y="712904"/>
                          <a:pt x="153466" y="716174"/>
                        </a:cubicBezTo>
                        <a:lnTo>
                          <a:pt x="143874" y="754540"/>
                        </a:lnTo>
                        <a:lnTo>
                          <a:pt x="140677" y="767329"/>
                        </a:lnTo>
                        <a:cubicBezTo>
                          <a:pt x="139611" y="771592"/>
                          <a:pt x="138870" y="775949"/>
                          <a:pt x="137480" y="780118"/>
                        </a:cubicBezTo>
                        <a:lnTo>
                          <a:pt x="118296" y="837667"/>
                        </a:lnTo>
                        <a:lnTo>
                          <a:pt x="105507" y="876034"/>
                        </a:lnTo>
                        <a:lnTo>
                          <a:pt x="102310" y="885625"/>
                        </a:lnTo>
                        <a:cubicBezTo>
                          <a:pt x="101244" y="888822"/>
                          <a:pt x="100982" y="892413"/>
                          <a:pt x="99113" y="895217"/>
                        </a:cubicBezTo>
                        <a:cubicBezTo>
                          <a:pt x="91873" y="906078"/>
                          <a:pt x="88860" y="908776"/>
                          <a:pt x="86324" y="923992"/>
                        </a:cubicBezTo>
                        <a:cubicBezTo>
                          <a:pt x="83067" y="943534"/>
                          <a:pt x="82673" y="944982"/>
                          <a:pt x="79930" y="965556"/>
                        </a:cubicBezTo>
                        <a:cubicBezTo>
                          <a:pt x="78795" y="974073"/>
                          <a:pt x="77869" y="982616"/>
                          <a:pt x="76733" y="991133"/>
                        </a:cubicBezTo>
                        <a:cubicBezTo>
                          <a:pt x="76226" y="994933"/>
                          <a:pt x="74501" y="1016165"/>
                          <a:pt x="70338" y="1023105"/>
                        </a:cubicBezTo>
                        <a:cubicBezTo>
                          <a:pt x="68787" y="1025690"/>
                          <a:pt x="66075" y="1027368"/>
                          <a:pt x="63944" y="1029500"/>
                        </a:cubicBezTo>
                        <a:cubicBezTo>
                          <a:pt x="62878" y="1034829"/>
                          <a:pt x="61640" y="1040126"/>
                          <a:pt x="60747" y="1045486"/>
                        </a:cubicBezTo>
                        <a:cubicBezTo>
                          <a:pt x="59508" y="1052919"/>
                          <a:pt x="58897" y="1060452"/>
                          <a:pt x="57549" y="1067866"/>
                        </a:cubicBezTo>
                        <a:cubicBezTo>
                          <a:pt x="56763" y="1072189"/>
                          <a:pt x="55138" y="1076332"/>
                          <a:pt x="54352" y="1080655"/>
                        </a:cubicBezTo>
                        <a:cubicBezTo>
                          <a:pt x="50743" y="1100507"/>
                          <a:pt x="52376" y="1101348"/>
                          <a:pt x="47958" y="1119021"/>
                        </a:cubicBezTo>
                        <a:cubicBezTo>
                          <a:pt x="47141" y="1122291"/>
                          <a:pt x="45827" y="1125416"/>
                          <a:pt x="44761" y="1128613"/>
                        </a:cubicBezTo>
                        <a:cubicBezTo>
                          <a:pt x="41787" y="1155373"/>
                          <a:pt x="39399" y="1182546"/>
                          <a:pt x="31972" y="1208543"/>
                        </a:cubicBezTo>
                        <a:cubicBezTo>
                          <a:pt x="31046" y="1211784"/>
                          <a:pt x="29841" y="1214938"/>
                          <a:pt x="28775" y="1218135"/>
                        </a:cubicBezTo>
                        <a:cubicBezTo>
                          <a:pt x="27709" y="1231989"/>
                          <a:pt x="27201" y="1245898"/>
                          <a:pt x="25577" y="1259698"/>
                        </a:cubicBezTo>
                        <a:cubicBezTo>
                          <a:pt x="25064" y="1264062"/>
                          <a:pt x="23048" y="1268144"/>
                          <a:pt x="22380" y="1272487"/>
                        </a:cubicBezTo>
                        <a:cubicBezTo>
                          <a:pt x="20207" y="1286610"/>
                          <a:pt x="18623" y="1312333"/>
                          <a:pt x="15986" y="1326839"/>
                        </a:cubicBezTo>
                        <a:cubicBezTo>
                          <a:pt x="15383" y="1330155"/>
                          <a:pt x="13855" y="1333234"/>
                          <a:pt x="12789" y="1336431"/>
                        </a:cubicBezTo>
                        <a:cubicBezTo>
                          <a:pt x="12317" y="1340206"/>
                          <a:pt x="7595" y="1379183"/>
                          <a:pt x="6394" y="1384389"/>
                        </a:cubicBezTo>
                        <a:cubicBezTo>
                          <a:pt x="4878" y="1390957"/>
                          <a:pt x="0" y="1403572"/>
                          <a:pt x="0" y="1403572"/>
                        </a:cubicBezTo>
                        <a:cubicBezTo>
                          <a:pt x="3534" y="1414175"/>
                          <a:pt x="-173" y="1413164"/>
                          <a:pt x="6394" y="14131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フリーフォーム 226"/>
                  <p:cNvSpPr/>
                  <p:nvPr/>
                </p:nvSpPr>
                <p:spPr>
                  <a:xfrm>
                    <a:off x="463341" y="4031673"/>
                    <a:ext cx="429265" cy="549919"/>
                  </a:xfrm>
                  <a:custGeom>
                    <a:avLst/>
                    <a:gdLst>
                      <a:gd name="connsiteX0" fmla="*/ 224058 w 429265"/>
                      <a:gd name="connsiteY0" fmla="*/ 0 h 549919"/>
                      <a:gd name="connsiteX1" fmla="*/ 208072 w 429265"/>
                      <a:gd name="connsiteY1" fmla="*/ 6394 h 549919"/>
                      <a:gd name="connsiteX2" fmla="*/ 195283 w 429265"/>
                      <a:gd name="connsiteY2" fmla="*/ 19183 h 549919"/>
                      <a:gd name="connsiteX3" fmla="*/ 172902 w 429265"/>
                      <a:gd name="connsiteY3" fmla="*/ 35169 h 549919"/>
                      <a:gd name="connsiteX4" fmla="*/ 153719 w 429265"/>
                      <a:gd name="connsiteY4" fmla="*/ 44761 h 549919"/>
                      <a:gd name="connsiteX5" fmla="*/ 144128 w 429265"/>
                      <a:gd name="connsiteY5" fmla="*/ 51155 h 549919"/>
                      <a:gd name="connsiteX6" fmla="*/ 137733 w 429265"/>
                      <a:gd name="connsiteY6" fmla="*/ 57549 h 549919"/>
                      <a:gd name="connsiteX7" fmla="*/ 128142 w 429265"/>
                      <a:gd name="connsiteY7" fmla="*/ 60747 h 549919"/>
                      <a:gd name="connsiteX8" fmla="*/ 112156 w 429265"/>
                      <a:gd name="connsiteY8" fmla="*/ 73535 h 549919"/>
                      <a:gd name="connsiteX9" fmla="*/ 102564 w 429265"/>
                      <a:gd name="connsiteY9" fmla="*/ 76733 h 549919"/>
                      <a:gd name="connsiteX10" fmla="*/ 96169 w 429265"/>
                      <a:gd name="connsiteY10" fmla="*/ 83127 h 549919"/>
                      <a:gd name="connsiteX11" fmla="*/ 80183 w 429265"/>
                      <a:gd name="connsiteY11" fmla="*/ 92719 h 549919"/>
                      <a:gd name="connsiteX12" fmla="*/ 73789 w 429265"/>
                      <a:gd name="connsiteY12" fmla="*/ 102310 h 549919"/>
                      <a:gd name="connsiteX13" fmla="*/ 61000 w 429265"/>
                      <a:gd name="connsiteY13" fmla="*/ 115099 h 549919"/>
                      <a:gd name="connsiteX14" fmla="*/ 48211 w 429265"/>
                      <a:gd name="connsiteY14" fmla="*/ 131085 h 549919"/>
                      <a:gd name="connsiteX15" fmla="*/ 38620 w 429265"/>
                      <a:gd name="connsiteY15" fmla="*/ 150268 h 549919"/>
                      <a:gd name="connsiteX16" fmla="*/ 32225 w 429265"/>
                      <a:gd name="connsiteY16" fmla="*/ 156663 h 549919"/>
                      <a:gd name="connsiteX17" fmla="*/ 25831 w 429265"/>
                      <a:gd name="connsiteY17" fmla="*/ 166254 h 549919"/>
                      <a:gd name="connsiteX18" fmla="*/ 22634 w 429265"/>
                      <a:gd name="connsiteY18" fmla="*/ 175846 h 549919"/>
                      <a:gd name="connsiteX19" fmla="*/ 16239 w 429265"/>
                      <a:gd name="connsiteY19" fmla="*/ 182240 h 549919"/>
                      <a:gd name="connsiteX20" fmla="*/ 3451 w 429265"/>
                      <a:gd name="connsiteY20" fmla="*/ 211015 h 549919"/>
                      <a:gd name="connsiteX21" fmla="*/ 253 w 429265"/>
                      <a:gd name="connsiteY21" fmla="*/ 227001 h 549919"/>
                      <a:gd name="connsiteX22" fmla="*/ 3451 w 429265"/>
                      <a:gd name="connsiteY22" fmla="*/ 255776 h 549919"/>
                      <a:gd name="connsiteX23" fmla="*/ 13042 w 429265"/>
                      <a:gd name="connsiteY23" fmla="*/ 249382 h 549919"/>
                      <a:gd name="connsiteX24" fmla="*/ 19437 w 429265"/>
                      <a:gd name="connsiteY24" fmla="*/ 242987 h 549919"/>
                      <a:gd name="connsiteX25" fmla="*/ 38620 w 429265"/>
                      <a:gd name="connsiteY25" fmla="*/ 233396 h 549919"/>
                      <a:gd name="connsiteX26" fmla="*/ 61000 w 429265"/>
                      <a:gd name="connsiteY26" fmla="*/ 217410 h 549919"/>
                      <a:gd name="connsiteX27" fmla="*/ 76986 w 429265"/>
                      <a:gd name="connsiteY27" fmla="*/ 204621 h 549919"/>
                      <a:gd name="connsiteX28" fmla="*/ 86578 w 429265"/>
                      <a:gd name="connsiteY28" fmla="*/ 201424 h 549919"/>
                      <a:gd name="connsiteX29" fmla="*/ 92972 w 429265"/>
                      <a:gd name="connsiteY29" fmla="*/ 195029 h 549919"/>
                      <a:gd name="connsiteX30" fmla="*/ 105761 w 429265"/>
                      <a:gd name="connsiteY30" fmla="*/ 191832 h 549919"/>
                      <a:gd name="connsiteX31" fmla="*/ 115353 w 429265"/>
                      <a:gd name="connsiteY31" fmla="*/ 188635 h 549919"/>
                      <a:gd name="connsiteX32" fmla="*/ 102564 w 429265"/>
                      <a:gd name="connsiteY32" fmla="*/ 220607 h 549919"/>
                      <a:gd name="connsiteX33" fmla="*/ 96169 w 429265"/>
                      <a:gd name="connsiteY33" fmla="*/ 239790 h 549919"/>
                      <a:gd name="connsiteX34" fmla="*/ 89775 w 429265"/>
                      <a:gd name="connsiteY34" fmla="*/ 249382 h 549919"/>
                      <a:gd name="connsiteX35" fmla="*/ 80183 w 429265"/>
                      <a:gd name="connsiteY35" fmla="*/ 265368 h 549919"/>
                      <a:gd name="connsiteX36" fmla="*/ 73789 w 429265"/>
                      <a:gd name="connsiteY36" fmla="*/ 284551 h 549919"/>
                      <a:gd name="connsiteX37" fmla="*/ 61000 w 429265"/>
                      <a:gd name="connsiteY37" fmla="*/ 303734 h 549919"/>
                      <a:gd name="connsiteX38" fmla="*/ 51409 w 429265"/>
                      <a:gd name="connsiteY38" fmla="*/ 322917 h 549919"/>
                      <a:gd name="connsiteX39" fmla="*/ 45014 w 429265"/>
                      <a:gd name="connsiteY39" fmla="*/ 342100 h 549919"/>
                      <a:gd name="connsiteX40" fmla="*/ 41817 w 429265"/>
                      <a:gd name="connsiteY40" fmla="*/ 351692 h 549919"/>
                      <a:gd name="connsiteX41" fmla="*/ 29028 w 429265"/>
                      <a:gd name="connsiteY41" fmla="*/ 370875 h 549919"/>
                      <a:gd name="connsiteX42" fmla="*/ 19437 w 429265"/>
                      <a:gd name="connsiteY42" fmla="*/ 390058 h 549919"/>
                      <a:gd name="connsiteX43" fmla="*/ 9845 w 429265"/>
                      <a:gd name="connsiteY43" fmla="*/ 409242 h 549919"/>
                      <a:gd name="connsiteX44" fmla="*/ 6648 w 429265"/>
                      <a:gd name="connsiteY44" fmla="*/ 425228 h 549919"/>
                      <a:gd name="connsiteX45" fmla="*/ 3451 w 429265"/>
                      <a:gd name="connsiteY45" fmla="*/ 438017 h 549919"/>
                      <a:gd name="connsiteX46" fmla="*/ 253 w 429265"/>
                      <a:gd name="connsiteY46" fmla="*/ 460397 h 549919"/>
                      <a:gd name="connsiteX47" fmla="*/ 3451 w 429265"/>
                      <a:gd name="connsiteY47" fmla="*/ 479580 h 549919"/>
                      <a:gd name="connsiteX48" fmla="*/ 19437 w 429265"/>
                      <a:gd name="connsiteY48" fmla="*/ 495566 h 549919"/>
                      <a:gd name="connsiteX49" fmla="*/ 22634 w 429265"/>
                      <a:gd name="connsiteY49" fmla="*/ 473186 h 549919"/>
                      <a:gd name="connsiteX50" fmla="*/ 32225 w 429265"/>
                      <a:gd name="connsiteY50" fmla="*/ 469989 h 549919"/>
                      <a:gd name="connsiteX51" fmla="*/ 35423 w 429265"/>
                      <a:gd name="connsiteY51" fmla="*/ 460397 h 549919"/>
                      <a:gd name="connsiteX52" fmla="*/ 54606 w 429265"/>
                      <a:gd name="connsiteY52" fmla="*/ 431622 h 549919"/>
                      <a:gd name="connsiteX53" fmla="*/ 61000 w 429265"/>
                      <a:gd name="connsiteY53" fmla="*/ 422030 h 549919"/>
                      <a:gd name="connsiteX54" fmla="*/ 70592 w 429265"/>
                      <a:gd name="connsiteY54" fmla="*/ 406044 h 549919"/>
                      <a:gd name="connsiteX55" fmla="*/ 80183 w 429265"/>
                      <a:gd name="connsiteY55" fmla="*/ 390058 h 549919"/>
                      <a:gd name="connsiteX56" fmla="*/ 89775 w 429265"/>
                      <a:gd name="connsiteY56" fmla="*/ 374072 h 549919"/>
                      <a:gd name="connsiteX57" fmla="*/ 92972 w 429265"/>
                      <a:gd name="connsiteY57" fmla="*/ 364481 h 549919"/>
                      <a:gd name="connsiteX58" fmla="*/ 99367 w 429265"/>
                      <a:gd name="connsiteY58" fmla="*/ 354889 h 549919"/>
                      <a:gd name="connsiteX59" fmla="*/ 112156 w 429265"/>
                      <a:gd name="connsiteY59" fmla="*/ 329312 h 549919"/>
                      <a:gd name="connsiteX60" fmla="*/ 115353 w 429265"/>
                      <a:gd name="connsiteY60" fmla="*/ 319720 h 549919"/>
                      <a:gd name="connsiteX61" fmla="*/ 128142 w 429265"/>
                      <a:gd name="connsiteY61" fmla="*/ 303734 h 549919"/>
                      <a:gd name="connsiteX62" fmla="*/ 150522 w 429265"/>
                      <a:gd name="connsiteY62" fmla="*/ 287748 h 549919"/>
                      <a:gd name="connsiteX63" fmla="*/ 156916 w 429265"/>
                      <a:gd name="connsiteY63" fmla="*/ 306931 h 549919"/>
                      <a:gd name="connsiteX64" fmla="*/ 153719 w 429265"/>
                      <a:gd name="connsiteY64" fmla="*/ 326114 h 549919"/>
                      <a:gd name="connsiteX65" fmla="*/ 147325 w 429265"/>
                      <a:gd name="connsiteY65" fmla="*/ 345298 h 549919"/>
                      <a:gd name="connsiteX66" fmla="*/ 144128 w 429265"/>
                      <a:gd name="connsiteY66" fmla="*/ 364481 h 549919"/>
                      <a:gd name="connsiteX67" fmla="*/ 137733 w 429265"/>
                      <a:gd name="connsiteY67" fmla="*/ 406044 h 549919"/>
                      <a:gd name="connsiteX68" fmla="*/ 134536 w 429265"/>
                      <a:gd name="connsiteY68" fmla="*/ 415636 h 549919"/>
                      <a:gd name="connsiteX69" fmla="*/ 131339 w 429265"/>
                      <a:gd name="connsiteY69" fmla="*/ 441214 h 549919"/>
                      <a:gd name="connsiteX70" fmla="*/ 121747 w 429265"/>
                      <a:gd name="connsiteY70" fmla="*/ 473186 h 549919"/>
                      <a:gd name="connsiteX71" fmla="*/ 115353 w 429265"/>
                      <a:gd name="connsiteY71" fmla="*/ 492369 h 549919"/>
                      <a:gd name="connsiteX72" fmla="*/ 112156 w 429265"/>
                      <a:gd name="connsiteY72" fmla="*/ 501961 h 549919"/>
                      <a:gd name="connsiteX73" fmla="*/ 115353 w 429265"/>
                      <a:gd name="connsiteY73" fmla="*/ 530735 h 549919"/>
                      <a:gd name="connsiteX74" fmla="*/ 118550 w 429265"/>
                      <a:gd name="connsiteY74" fmla="*/ 546721 h 549919"/>
                      <a:gd name="connsiteX75" fmla="*/ 128142 w 429265"/>
                      <a:gd name="connsiteY75" fmla="*/ 549919 h 549919"/>
                      <a:gd name="connsiteX76" fmla="*/ 140930 w 429265"/>
                      <a:gd name="connsiteY76" fmla="*/ 524341 h 549919"/>
                      <a:gd name="connsiteX77" fmla="*/ 144128 w 429265"/>
                      <a:gd name="connsiteY77" fmla="*/ 514749 h 549919"/>
                      <a:gd name="connsiteX78" fmla="*/ 153719 w 429265"/>
                      <a:gd name="connsiteY78" fmla="*/ 508355 h 549919"/>
                      <a:gd name="connsiteX79" fmla="*/ 156916 w 429265"/>
                      <a:gd name="connsiteY79" fmla="*/ 498763 h 549919"/>
                      <a:gd name="connsiteX80" fmla="*/ 163311 w 429265"/>
                      <a:gd name="connsiteY80" fmla="*/ 492369 h 549919"/>
                      <a:gd name="connsiteX81" fmla="*/ 169705 w 429265"/>
                      <a:gd name="connsiteY81" fmla="*/ 473186 h 549919"/>
                      <a:gd name="connsiteX82" fmla="*/ 179297 w 429265"/>
                      <a:gd name="connsiteY82" fmla="*/ 438017 h 549919"/>
                      <a:gd name="connsiteX83" fmla="*/ 185691 w 429265"/>
                      <a:gd name="connsiteY83" fmla="*/ 431622 h 549919"/>
                      <a:gd name="connsiteX84" fmla="*/ 192086 w 429265"/>
                      <a:gd name="connsiteY84" fmla="*/ 412439 h 549919"/>
                      <a:gd name="connsiteX85" fmla="*/ 195283 w 429265"/>
                      <a:gd name="connsiteY85" fmla="*/ 380467 h 549919"/>
                      <a:gd name="connsiteX86" fmla="*/ 198480 w 429265"/>
                      <a:gd name="connsiteY86" fmla="*/ 370875 h 549919"/>
                      <a:gd name="connsiteX87" fmla="*/ 208072 w 429265"/>
                      <a:gd name="connsiteY87" fmla="*/ 361284 h 549919"/>
                      <a:gd name="connsiteX88" fmla="*/ 214466 w 429265"/>
                      <a:gd name="connsiteY88" fmla="*/ 342100 h 549919"/>
                      <a:gd name="connsiteX89" fmla="*/ 217663 w 429265"/>
                      <a:gd name="connsiteY89" fmla="*/ 332509 h 549919"/>
                      <a:gd name="connsiteX90" fmla="*/ 224058 w 429265"/>
                      <a:gd name="connsiteY90" fmla="*/ 306931 h 549919"/>
                      <a:gd name="connsiteX91" fmla="*/ 233649 w 429265"/>
                      <a:gd name="connsiteY91" fmla="*/ 313326 h 549919"/>
                      <a:gd name="connsiteX92" fmla="*/ 233649 w 429265"/>
                      <a:gd name="connsiteY92" fmla="*/ 354889 h 549919"/>
                      <a:gd name="connsiteX93" fmla="*/ 230452 w 429265"/>
                      <a:gd name="connsiteY93" fmla="*/ 364481 h 549919"/>
                      <a:gd name="connsiteX94" fmla="*/ 227255 w 429265"/>
                      <a:gd name="connsiteY94" fmla="*/ 380467 h 549919"/>
                      <a:gd name="connsiteX95" fmla="*/ 224058 w 429265"/>
                      <a:gd name="connsiteY95" fmla="*/ 393256 h 549919"/>
                      <a:gd name="connsiteX96" fmla="*/ 217663 w 429265"/>
                      <a:gd name="connsiteY96" fmla="*/ 460397 h 549919"/>
                      <a:gd name="connsiteX97" fmla="*/ 214466 w 429265"/>
                      <a:gd name="connsiteY97" fmla="*/ 469989 h 549919"/>
                      <a:gd name="connsiteX98" fmla="*/ 211269 w 429265"/>
                      <a:gd name="connsiteY98" fmla="*/ 482777 h 549919"/>
                      <a:gd name="connsiteX99" fmla="*/ 220860 w 429265"/>
                      <a:gd name="connsiteY99" fmla="*/ 537130 h 549919"/>
                      <a:gd name="connsiteX100" fmla="*/ 227255 w 429265"/>
                      <a:gd name="connsiteY100" fmla="*/ 543524 h 549919"/>
                      <a:gd name="connsiteX101" fmla="*/ 236846 w 429265"/>
                      <a:gd name="connsiteY101" fmla="*/ 540327 h 549919"/>
                      <a:gd name="connsiteX102" fmla="*/ 240044 w 429265"/>
                      <a:gd name="connsiteY102" fmla="*/ 521144 h 549919"/>
                      <a:gd name="connsiteX103" fmla="*/ 249635 w 429265"/>
                      <a:gd name="connsiteY103" fmla="*/ 501961 h 549919"/>
                      <a:gd name="connsiteX104" fmla="*/ 256030 w 429265"/>
                      <a:gd name="connsiteY104" fmla="*/ 495566 h 549919"/>
                      <a:gd name="connsiteX105" fmla="*/ 262424 w 429265"/>
                      <a:gd name="connsiteY105" fmla="*/ 469989 h 549919"/>
                      <a:gd name="connsiteX106" fmla="*/ 268818 w 429265"/>
                      <a:gd name="connsiteY106" fmla="*/ 463594 h 549919"/>
                      <a:gd name="connsiteX107" fmla="*/ 275213 w 429265"/>
                      <a:gd name="connsiteY107" fmla="*/ 444411 h 549919"/>
                      <a:gd name="connsiteX108" fmla="*/ 278410 w 429265"/>
                      <a:gd name="connsiteY108" fmla="*/ 431622 h 549919"/>
                      <a:gd name="connsiteX109" fmla="*/ 284804 w 429265"/>
                      <a:gd name="connsiteY109" fmla="*/ 412439 h 549919"/>
                      <a:gd name="connsiteX110" fmla="*/ 288002 w 429265"/>
                      <a:gd name="connsiteY110" fmla="*/ 380467 h 549919"/>
                      <a:gd name="connsiteX111" fmla="*/ 294396 w 429265"/>
                      <a:gd name="connsiteY111" fmla="*/ 354889 h 549919"/>
                      <a:gd name="connsiteX112" fmla="*/ 303988 w 429265"/>
                      <a:gd name="connsiteY112" fmla="*/ 319720 h 549919"/>
                      <a:gd name="connsiteX113" fmla="*/ 313579 w 429265"/>
                      <a:gd name="connsiteY113" fmla="*/ 313326 h 549919"/>
                      <a:gd name="connsiteX114" fmla="*/ 319974 w 429265"/>
                      <a:gd name="connsiteY114" fmla="*/ 319720 h 549919"/>
                      <a:gd name="connsiteX115" fmla="*/ 319974 w 429265"/>
                      <a:gd name="connsiteY115" fmla="*/ 358086 h 549919"/>
                      <a:gd name="connsiteX116" fmla="*/ 313579 w 429265"/>
                      <a:gd name="connsiteY116" fmla="*/ 377270 h 549919"/>
                      <a:gd name="connsiteX117" fmla="*/ 310382 w 429265"/>
                      <a:gd name="connsiteY117" fmla="*/ 390058 h 549919"/>
                      <a:gd name="connsiteX118" fmla="*/ 310382 w 429265"/>
                      <a:gd name="connsiteY118" fmla="*/ 466791 h 549919"/>
                      <a:gd name="connsiteX119" fmla="*/ 313579 w 429265"/>
                      <a:gd name="connsiteY119" fmla="*/ 476383 h 549919"/>
                      <a:gd name="connsiteX120" fmla="*/ 326368 w 429265"/>
                      <a:gd name="connsiteY120" fmla="*/ 495566 h 549919"/>
                      <a:gd name="connsiteX121" fmla="*/ 342354 w 429265"/>
                      <a:gd name="connsiteY121" fmla="*/ 498763 h 549919"/>
                      <a:gd name="connsiteX122" fmla="*/ 348749 w 429265"/>
                      <a:gd name="connsiteY122" fmla="*/ 492369 h 549919"/>
                      <a:gd name="connsiteX123" fmla="*/ 355143 w 429265"/>
                      <a:gd name="connsiteY123" fmla="*/ 447608 h 549919"/>
                      <a:gd name="connsiteX124" fmla="*/ 358340 w 429265"/>
                      <a:gd name="connsiteY124" fmla="*/ 434819 h 549919"/>
                      <a:gd name="connsiteX125" fmla="*/ 364735 w 429265"/>
                      <a:gd name="connsiteY125" fmla="*/ 415636 h 549919"/>
                      <a:gd name="connsiteX126" fmla="*/ 367932 w 429265"/>
                      <a:gd name="connsiteY126" fmla="*/ 370875 h 549919"/>
                      <a:gd name="connsiteX127" fmla="*/ 374326 w 429265"/>
                      <a:gd name="connsiteY127" fmla="*/ 348495 h 549919"/>
                      <a:gd name="connsiteX128" fmla="*/ 380721 w 429265"/>
                      <a:gd name="connsiteY128" fmla="*/ 316523 h 549919"/>
                      <a:gd name="connsiteX129" fmla="*/ 383918 w 429265"/>
                      <a:gd name="connsiteY129" fmla="*/ 297340 h 549919"/>
                      <a:gd name="connsiteX130" fmla="*/ 387115 w 429265"/>
                      <a:gd name="connsiteY130" fmla="*/ 287748 h 549919"/>
                      <a:gd name="connsiteX131" fmla="*/ 390312 w 429265"/>
                      <a:gd name="connsiteY131" fmla="*/ 271762 h 549919"/>
                      <a:gd name="connsiteX132" fmla="*/ 393509 w 429265"/>
                      <a:gd name="connsiteY132" fmla="*/ 258973 h 549919"/>
                      <a:gd name="connsiteX133" fmla="*/ 396707 w 429265"/>
                      <a:gd name="connsiteY133" fmla="*/ 242987 h 549919"/>
                      <a:gd name="connsiteX134" fmla="*/ 399904 w 429265"/>
                      <a:gd name="connsiteY134" fmla="*/ 233396 h 549919"/>
                      <a:gd name="connsiteX135" fmla="*/ 406298 w 429265"/>
                      <a:gd name="connsiteY135" fmla="*/ 207818 h 549919"/>
                      <a:gd name="connsiteX136" fmla="*/ 409495 w 429265"/>
                      <a:gd name="connsiteY136" fmla="*/ 195029 h 549919"/>
                      <a:gd name="connsiteX137" fmla="*/ 415890 w 429265"/>
                      <a:gd name="connsiteY137" fmla="*/ 175846 h 549919"/>
                      <a:gd name="connsiteX138" fmla="*/ 419087 w 429265"/>
                      <a:gd name="connsiteY138" fmla="*/ 166254 h 549919"/>
                      <a:gd name="connsiteX139" fmla="*/ 425481 w 429265"/>
                      <a:gd name="connsiteY139" fmla="*/ 156663 h 549919"/>
                      <a:gd name="connsiteX140" fmla="*/ 425481 w 429265"/>
                      <a:gd name="connsiteY140" fmla="*/ 83127 h 549919"/>
                      <a:gd name="connsiteX141" fmla="*/ 422284 w 429265"/>
                      <a:gd name="connsiteY141" fmla="*/ 60747 h 54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9265" h="549919">
                        <a:moveTo>
                          <a:pt x="224058" y="0"/>
                        </a:moveTo>
                        <a:cubicBezTo>
                          <a:pt x="218729" y="2131"/>
                          <a:pt x="212481" y="2720"/>
                          <a:pt x="208072" y="6394"/>
                        </a:cubicBezTo>
                        <a:cubicBezTo>
                          <a:pt x="185335" y="25341"/>
                          <a:pt x="226542" y="8763"/>
                          <a:pt x="195283" y="19183"/>
                        </a:cubicBezTo>
                        <a:cubicBezTo>
                          <a:pt x="180111" y="34355"/>
                          <a:pt x="188213" y="30066"/>
                          <a:pt x="172902" y="35169"/>
                        </a:cubicBezTo>
                        <a:cubicBezTo>
                          <a:pt x="145418" y="53492"/>
                          <a:pt x="180192" y="31524"/>
                          <a:pt x="153719" y="44761"/>
                        </a:cubicBezTo>
                        <a:cubicBezTo>
                          <a:pt x="150282" y="46479"/>
                          <a:pt x="147128" y="48755"/>
                          <a:pt x="144128" y="51155"/>
                        </a:cubicBezTo>
                        <a:cubicBezTo>
                          <a:pt x="141774" y="53038"/>
                          <a:pt x="140318" y="55998"/>
                          <a:pt x="137733" y="57549"/>
                        </a:cubicBezTo>
                        <a:cubicBezTo>
                          <a:pt x="134843" y="59283"/>
                          <a:pt x="131339" y="59681"/>
                          <a:pt x="128142" y="60747"/>
                        </a:cubicBezTo>
                        <a:cubicBezTo>
                          <a:pt x="122195" y="66694"/>
                          <a:pt x="120221" y="69502"/>
                          <a:pt x="112156" y="73535"/>
                        </a:cubicBezTo>
                        <a:cubicBezTo>
                          <a:pt x="109141" y="75042"/>
                          <a:pt x="105761" y="75667"/>
                          <a:pt x="102564" y="76733"/>
                        </a:cubicBezTo>
                        <a:cubicBezTo>
                          <a:pt x="100432" y="78864"/>
                          <a:pt x="98754" y="81576"/>
                          <a:pt x="96169" y="83127"/>
                        </a:cubicBezTo>
                        <a:cubicBezTo>
                          <a:pt x="82384" y="91397"/>
                          <a:pt x="90154" y="80256"/>
                          <a:pt x="80183" y="92719"/>
                        </a:cubicBezTo>
                        <a:cubicBezTo>
                          <a:pt x="77783" y="95719"/>
                          <a:pt x="76290" y="99393"/>
                          <a:pt x="73789" y="102310"/>
                        </a:cubicBezTo>
                        <a:cubicBezTo>
                          <a:pt x="69865" y="106887"/>
                          <a:pt x="64344" y="110083"/>
                          <a:pt x="61000" y="115099"/>
                        </a:cubicBezTo>
                        <a:cubicBezTo>
                          <a:pt x="41320" y="144622"/>
                          <a:pt x="66434" y="108306"/>
                          <a:pt x="48211" y="131085"/>
                        </a:cubicBezTo>
                        <a:cubicBezTo>
                          <a:pt x="28808" y="155338"/>
                          <a:pt x="52802" y="126633"/>
                          <a:pt x="38620" y="150268"/>
                        </a:cubicBezTo>
                        <a:cubicBezTo>
                          <a:pt x="37069" y="152853"/>
                          <a:pt x="34108" y="154309"/>
                          <a:pt x="32225" y="156663"/>
                        </a:cubicBezTo>
                        <a:cubicBezTo>
                          <a:pt x="29825" y="159663"/>
                          <a:pt x="27962" y="163057"/>
                          <a:pt x="25831" y="166254"/>
                        </a:cubicBezTo>
                        <a:cubicBezTo>
                          <a:pt x="24765" y="169451"/>
                          <a:pt x="24368" y="172956"/>
                          <a:pt x="22634" y="175846"/>
                        </a:cubicBezTo>
                        <a:cubicBezTo>
                          <a:pt x="21083" y="178431"/>
                          <a:pt x="17587" y="179544"/>
                          <a:pt x="16239" y="182240"/>
                        </a:cubicBezTo>
                        <a:cubicBezTo>
                          <a:pt x="-6593" y="227903"/>
                          <a:pt x="22261" y="182799"/>
                          <a:pt x="3451" y="211015"/>
                        </a:cubicBezTo>
                        <a:cubicBezTo>
                          <a:pt x="2385" y="216344"/>
                          <a:pt x="253" y="221567"/>
                          <a:pt x="253" y="227001"/>
                        </a:cubicBezTo>
                        <a:cubicBezTo>
                          <a:pt x="253" y="236652"/>
                          <a:pt x="-1337" y="247397"/>
                          <a:pt x="3451" y="255776"/>
                        </a:cubicBezTo>
                        <a:cubicBezTo>
                          <a:pt x="5357" y="259112"/>
                          <a:pt x="10042" y="251782"/>
                          <a:pt x="13042" y="249382"/>
                        </a:cubicBezTo>
                        <a:cubicBezTo>
                          <a:pt x="15396" y="247499"/>
                          <a:pt x="17083" y="244870"/>
                          <a:pt x="19437" y="242987"/>
                        </a:cubicBezTo>
                        <a:cubicBezTo>
                          <a:pt x="28291" y="235904"/>
                          <a:pt x="28489" y="236773"/>
                          <a:pt x="38620" y="233396"/>
                        </a:cubicBezTo>
                        <a:cubicBezTo>
                          <a:pt x="53792" y="218224"/>
                          <a:pt x="45690" y="222513"/>
                          <a:pt x="61000" y="217410"/>
                        </a:cubicBezTo>
                        <a:cubicBezTo>
                          <a:pt x="66947" y="211463"/>
                          <a:pt x="68920" y="208654"/>
                          <a:pt x="76986" y="204621"/>
                        </a:cubicBezTo>
                        <a:cubicBezTo>
                          <a:pt x="80000" y="203114"/>
                          <a:pt x="83381" y="202490"/>
                          <a:pt x="86578" y="201424"/>
                        </a:cubicBezTo>
                        <a:cubicBezTo>
                          <a:pt x="88709" y="199292"/>
                          <a:pt x="90276" y="196377"/>
                          <a:pt x="92972" y="195029"/>
                        </a:cubicBezTo>
                        <a:cubicBezTo>
                          <a:pt x="96902" y="193064"/>
                          <a:pt x="101536" y="193039"/>
                          <a:pt x="105761" y="191832"/>
                        </a:cubicBezTo>
                        <a:cubicBezTo>
                          <a:pt x="109002" y="190906"/>
                          <a:pt x="112156" y="189701"/>
                          <a:pt x="115353" y="188635"/>
                        </a:cubicBezTo>
                        <a:cubicBezTo>
                          <a:pt x="101520" y="202465"/>
                          <a:pt x="113254" y="188540"/>
                          <a:pt x="102564" y="220607"/>
                        </a:cubicBezTo>
                        <a:cubicBezTo>
                          <a:pt x="100432" y="227001"/>
                          <a:pt x="99908" y="234182"/>
                          <a:pt x="96169" y="239790"/>
                        </a:cubicBezTo>
                        <a:cubicBezTo>
                          <a:pt x="94038" y="242987"/>
                          <a:pt x="91493" y="245945"/>
                          <a:pt x="89775" y="249382"/>
                        </a:cubicBezTo>
                        <a:cubicBezTo>
                          <a:pt x="81475" y="265982"/>
                          <a:pt x="92673" y="252878"/>
                          <a:pt x="80183" y="265368"/>
                        </a:cubicBezTo>
                        <a:cubicBezTo>
                          <a:pt x="78052" y="271762"/>
                          <a:pt x="77528" y="278943"/>
                          <a:pt x="73789" y="284551"/>
                        </a:cubicBezTo>
                        <a:lnTo>
                          <a:pt x="61000" y="303734"/>
                        </a:lnTo>
                        <a:cubicBezTo>
                          <a:pt x="49345" y="338703"/>
                          <a:pt x="67930" y="285746"/>
                          <a:pt x="51409" y="322917"/>
                        </a:cubicBezTo>
                        <a:cubicBezTo>
                          <a:pt x="48671" y="329076"/>
                          <a:pt x="47146" y="335706"/>
                          <a:pt x="45014" y="342100"/>
                        </a:cubicBezTo>
                        <a:cubicBezTo>
                          <a:pt x="43948" y="345297"/>
                          <a:pt x="43687" y="348888"/>
                          <a:pt x="41817" y="351692"/>
                        </a:cubicBezTo>
                        <a:lnTo>
                          <a:pt x="29028" y="370875"/>
                        </a:lnTo>
                        <a:cubicBezTo>
                          <a:pt x="20994" y="394979"/>
                          <a:pt x="31830" y="365274"/>
                          <a:pt x="19437" y="390058"/>
                        </a:cubicBezTo>
                        <a:cubicBezTo>
                          <a:pt x="6197" y="416537"/>
                          <a:pt x="28172" y="381749"/>
                          <a:pt x="9845" y="409242"/>
                        </a:cubicBezTo>
                        <a:cubicBezTo>
                          <a:pt x="8779" y="414571"/>
                          <a:pt x="7827" y="419923"/>
                          <a:pt x="6648" y="425228"/>
                        </a:cubicBezTo>
                        <a:cubicBezTo>
                          <a:pt x="5695" y="429518"/>
                          <a:pt x="4237" y="433694"/>
                          <a:pt x="3451" y="438017"/>
                        </a:cubicBezTo>
                        <a:cubicBezTo>
                          <a:pt x="2103" y="445431"/>
                          <a:pt x="1319" y="452937"/>
                          <a:pt x="253" y="460397"/>
                        </a:cubicBezTo>
                        <a:cubicBezTo>
                          <a:pt x="1319" y="466791"/>
                          <a:pt x="347" y="473889"/>
                          <a:pt x="3451" y="479580"/>
                        </a:cubicBezTo>
                        <a:cubicBezTo>
                          <a:pt x="7060" y="486196"/>
                          <a:pt x="19437" y="495566"/>
                          <a:pt x="19437" y="495566"/>
                        </a:cubicBezTo>
                        <a:cubicBezTo>
                          <a:pt x="20503" y="488106"/>
                          <a:pt x="19264" y="479926"/>
                          <a:pt x="22634" y="473186"/>
                        </a:cubicBezTo>
                        <a:cubicBezTo>
                          <a:pt x="24141" y="470172"/>
                          <a:pt x="29842" y="472372"/>
                          <a:pt x="32225" y="469989"/>
                        </a:cubicBezTo>
                        <a:cubicBezTo>
                          <a:pt x="34608" y="467606"/>
                          <a:pt x="33786" y="463343"/>
                          <a:pt x="35423" y="460397"/>
                        </a:cubicBezTo>
                        <a:cubicBezTo>
                          <a:pt x="35433" y="460378"/>
                          <a:pt x="51403" y="436426"/>
                          <a:pt x="54606" y="431622"/>
                        </a:cubicBezTo>
                        <a:cubicBezTo>
                          <a:pt x="56737" y="428425"/>
                          <a:pt x="59785" y="425675"/>
                          <a:pt x="61000" y="422030"/>
                        </a:cubicBezTo>
                        <a:cubicBezTo>
                          <a:pt x="65150" y="409579"/>
                          <a:pt x="61814" y="414822"/>
                          <a:pt x="70592" y="406044"/>
                        </a:cubicBezTo>
                        <a:cubicBezTo>
                          <a:pt x="79646" y="378881"/>
                          <a:pt x="67020" y="411996"/>
                          <a:pt x="80183" y="390058"/>
                        </a:cubicBezTo>
                        <a:cubicBezTo>
                          <a:pt x="92635" y="369306"/>
                          <a:pt x="73574" y="390276"/>
                          <a:pt x="89775" y="374072"/>
                        </a:cubicBezTo>
                        <a:cubicBezTo>
                          <a:pt x="90841" y="370875"/>
                          <a:pt x="91465" y="367495"/>
                          <a:pt x="92972" y="364481"/>
                        </a:cubicBezTo>
                        <a:cubicBezTo>
                          <a:pt x="94691" y="361044"/>
                          <a:pt x="97806" y="358401"/>
                          <a:pt x="99367" y="354889"/>
                        </a:cubicBezTo>
                        <a:cubicBezTo>
                          <a:pt x="111123" y="328438"/>
                          <a:pt x="99023" y="342443"/>
                          <a:pt x="112156" y="329312"/>
                        </a:cubicBezTo>
                        <a:cubicBezTo>
                          <a:pt x="113222" y="326115"/>
                          <a:pt x="113846" y="322735"/>
                          <a:pt x="115353" y="319720"/>
                        </a:cubicBezTo>
                        <a:cubicBezTo>
                          <a:pt x="119387" y="311651"/>
                          <a:pt x="122193" y="309682"/>
                          <a:pt x="128142" y="303734"/>
                        </a:cubicBezTo>
                        <a:cubicBezTo>
                          <a:pt x="136254" y="279396"/>
                          <a:pt x="127927" y="283229"/>
                          <a:pt x="150522" y="287748"/>
                        </a:cubicBezTo>
                        <a:cubicBezTo>
                          <a:pt x="152653" y="294142"/>
                          <a:pt x="158024" y="300283"/>
                          <a:pt x="156916" y="306931"/>
                        </a:cubicBezTo>
                        <a:cubicBezTo>
                          <a:pt x="155850" y="313325"/>
                          <a:pt x="155291" y="319825"/>
                          <a:pt x="153719" y="326114"/>
                        </a:cubicBezTo>
                        <a:cubicBezTo>
                          <a:pt x="152084" y="332653"/>
                          <a:pt x="148433" y="338649"/>
                          <a:pt x="147325" y="345298"/>
                        </a:cubicBezTo>
                        <a:cubicBezTo>
                          <a:pt x="146259" y="351692"/>
                          <a:pt x="145045" y="358064"/>
                          <a:pt x="144128" y="364481"/>
                        </a:cubicBezTo>
                        <a:cubicBezTo>
                          <a:pt x="141540" y="382593"/>
                          <a:pt x="141803" y="389765"/>
                          <a:pt x="137733" y="406044"/>
                        </a:cubicBezTo>
                        <a:cubicBezTo>
                          <a:pt x="136916" y="409314"/>
                          <a:pt x="135602" y="412439"/>
                          <a:pt x="134536" y="415636"/>
                        </a:cubicBezTo>
                        <a:cubicBezTo>
                          <a:pt x="133470" y="424162"/>
                          <a:pt x="132751" y="432739"/>
                          <a:pt x="131339" y="441214"/>
                        </a:cubicBezTo>
                        <a:cubicBezTo>
                          <a:pt x="129728" y="450882"/>
                          <a:pt x="124592" y="464652"/>
                          <a:pt x="121747" y="473186"/>
                        </a:cubicBezTo>
                        <a:lnTo>
                          <a:pt x="115353" y="492369"/>
                        </a:lnTo>
                        <a:lnTo>
                          <a:pt x="112156" y="501961"/>
                        </a:lnTo>
                        <a:cubicBezTo>
                          <a:pt x="113222" y="511552"/>
                          <a:pt x="113988" y="521182"/>
                          <a:pt x="115353" y="530735"/>
                        </a:cubicBezTo>
                        <a:cubicBezTo>
                          <a:pt x="116121" y="536115"/>
                          <a:pt x="115536" y="542199"/>
                          <a:pt x="118550" y="546721"/>
                        </a:cubicBezTo>
                        <a:cubicBezTo>
                          <a:pt x="120420" y="549525"/>
                          <a:pt x="124945" y="548853"/>
                          <a:pt x="128142" y="549919"/>
                        </a:cubicBezTo>
                        <a:cubicBezTo>
                          <a:pt x="139302" y="538757"/>
                          <a:pt x="133582" y="546385"/>
                          <a:pt x="140930" y="524341"/>
                        </a:cubicBezTo>
                        <a:cubicBezTo>
                          <a:pt x="141996" y="521144"/>
                          <a:pt x="141324" y="516619"/>
                          <a:pt x="144128" y="514749"/>
                        </a:cubicBezTo>
                        <a:lnTo>
                          <a:pt x="153719" y="508355"/>
                        </a:lnTo>
                        <a:cubicBezTo>
                          <a:pt x="154785" y="505158"/>
                          <a:pt x="155182" y="501653"/>
                          <a:pt x="156916" y="498763"/>
                        </a:cubicBezTo>
                        <a:cubicBezTo>
                          <a:pt x="158467" y="496178"/>
                          <a:pt x="161963" y="495065"/>
                          <a:pt x="163311" y="492369"/>
                        </a:cubicBezTo>
                        <a:cubicBezTo>
                          <a:pt x="166325" y="486340"/>
                          <a:pt x="168383" y="479795"/>
                          <a:pt x="169705" y="473186"/>
                        </a:cubicBezTo>
                        <a:cubicBezTo>
                          <a:pt x="170954" y="466941"/>
                          <a:pt x="175239" y="442076"/>
                          <a:pt x="179297" y="438017"/>
                        </a:cubicBezTo>
                        <a:lnTo>
                          <a:pt x="185691" y="431622"/>
                        </a:lnTo>
                        <a:cubicBezTo>
                          <a:pt x="187823" y="425228"/>
                          <a:pt x="191415" y="419146"/>
                          <a:pt x="192086" y="412439"/>
                        </a:cubicBezTo>
                        <a:cubicBezTo>
                          <a:pt x="193152" y="401782"/>
                          <a:pt x="193655" y="391053"/>
                          <a:pt x="195283" y="380467"/>
                        </a:cubicBezTo>
                        <a:cubicBezTo>
                          <a:pt x="195795" y="377136"/>
                          <a:pt x="196610" y="373679"/>
                          <a:pt x="198480" y="370875"/>
                        </a:cubicBezTo>
                        <a:cubicBezTo>
                          <a:pt x="200988" y="367113"/>
                          <a:pt x="204875" y="364481"/>
                          <a:pt x="208072" y="361284"/>
                        </a:cubicBezTo>
                        <a:lnTo>
                          <a:pt x="214466" y="342100"/>
                        </a:lnTo>
                        <a:cubicBezTo>
                          <a:pt x="215532" y="338903"/>
                          <a:pt x="217002" y="335814"/>
                          <a:pt x="217663" y="332509"/>
                        </a:cubicBezTo>
                        <a:cubicBezTo>
                          <a:pt x="221521" y="313218"/>
                          <a:pt x="219141" y="321678"/>
                          <a:pt x="224058" y="306931"/>
                        </a:cubicBezTo>
                        <a:cubicBezTo>
                          <a:pt x="227255" y="309063"/>
                          <a:pt x="231249" y="310325"/>
                          <a:pt x="233649" y="313326"/>
                        </a:cubicBezTo>
                        <a:cubicBezTo>
                          <a:pt x="241218" y="322787"/>
                          <a:pt x="234052" y="352270"/>
                          <a:pt x="233649" y="354889"/>
                        </a:cubicBezTo>
                        <a:cubicBezTo>
                          <a:pt x="233137" y="358220"/>
                          <a:pt x="231269" y="361211"/>
                          <a:pt x="230452" y="364481"/>
                        </a:cubicBezTo>
                        <a:cubicBezTo>
                          <a:pt x="229134" y="369753"/>
                          <a:pt x="228434" y="375162"/>
                          <a:pt x="227255" y="380467"/>
                        </a:cubicBezTo>
                        <a:cubicBezTo>
                          <a:pt x="226302" y="384757"/>
                          <a:pt x="224780" y="388922"/>
                          <a:pt x="224058" y="393256"/>
                        </a:cubicBezTo>
                        <a:cubicBezTo>
                          <a:pt x="218094" y="429037"/>
                          <a:pt x="223204" y="416063"/>
                          <a:pt x="217663" y="460397"/>
                        </a:cubicBezTo>
                        <a:cubicBezTo>
                          <a:pt x="217245" y="463741"/>
                          <a:pt x="215392" y="466748"/>
                          <a:pt x="214466" y="469989"/>
                        </a:cubicBezTo>
                        <a:cubicBezTo>
                          <a:pt x="213259" y="474214"/>
                          <a:pt x="212335" y="478514"/>
                          <a:pt x="211269" y="482777"/>
                        </a:cubicBezTo>
                        <a:cubicBezTo>
                          <a:pt x="211542" y="485785"/>
                          <a:pt x="212767" y="529038"/>
                          <a:pt x="220860" y="537130"/>
                        </a:cubicBezTo>
                        <a:lnTo>
                          <a:pt x="227255" y="543524"/>
                        </a:lnTo>
                        <a:cubicBezTo>
                          <a:pt x="230452" y="542458"/>
                          <a:pt x="235174" y="543253"/>
                          <a:pt x="236846" y="540327"/>
                        </a:cubicBezTo>
                        <a:cubicBezTo>
                          <a:pt x="240062" y="534699"/>
                          <a:pt x="238638" y="527472"/>
                          <a:pt x="240044" y="521144"/>
                        </a:cubicBezTo>
                        <a:cubicBezTo>
                          <a:pt x="241863" y="512960"/>
                          <a:pt x="244328" y="508595"/>
                          <a:pt x="249635" y="501961"/>
                        </a:cubicBezTo>
                        <a:cubicBezTo>
                          <a:pt x="251518" y="499607"/>
                          <a:pt x="253898" y="497698"/>
                          <a:pt x="256030" y="495566"/>
                        </a:cubicBezTo>
                        <a:cubicBezTo>
                          <a:pt x="256718" y="492127"/>
                          <a:pt x="259474" y="474905"/>
                          <a:pt x="262424" y="469989"/>
                        </a:cubicBezTo>
                        <a:cubicBezTo>
                          <a:pt x="263975" y="467404"/>
                          <a:pt x="266687" y="465726"/>
                          <a:pt x="268818" y="463594"/>
                        </a:cubicBezTo>
                        <a:cubicBezTo>
                          <a:pt x="270950" y="457200"/>
                          <a:pt x="273578" y="450950"/>
                          <a:pt x="275213" y="444411"/>
                        </a:cubicBezTo>
                        <a:cubicBezTo>
                          <a:pt x="276279" y="440148"/>
                          <a:pt x="277147" y="435831"/>
                          <a:pt x="278410" y="431622"/>
                        </a:cubicBezTo>
                        <a:cubicBezTo>
                          <a:pt x="280347" y="425166"/>
                          <a:pt x="284804" y="412439"/>
                          <a:pt x="284804" y="412439"/>
                        </a:cubicBezTo>
                        <a:cubicBezTo>
                          <a:pt x="285870" y="401782"/>
                          <a:pt x="286586" y="391084"/>
                          <a:pt x="288002" y="380467"/>
                        </a:cubicBezTo>
                        <a:cubicBezTo>
                          <a:pt x="291370" y="355212"/>
                          <a:pt x="289785" y="373335"/>
                          <a:pt x="294396" y="354889"/>
                        </a:cubicBezTo>
                        <a:cubicBezTo>
                          <a:pt x="295692" y="349703"/>
                          <a:pt x="299871" y="322464"/>
                          <a:pt x="303988" y="319720"/>
                        </a:cubicBezTo>
                        <a:lnTo>
                          <a:pt x="313579" y="313326"/>
                        </a:lnTo>
                        <a:cubicBezTo>
                          <a:pt x="315711" y="315457"/>
                          <a:pt x="318423" y="317135"/>
                          <a:pt x="319974" y="319720"/>
                        </a:cubicBezTo>
                        <a:cubicBezTo>
                          <a:pt x="326725" y="330970"/>
                          <a:pt x="322106" y="347429"/>
                          <a:pt x="319974" y="358086"/>
                        </a:cubicBezTo>
                        <a:cubicBezTo>
                          <a:pt x="318652" y="364696"/>
                          <a:pt x="315214" y="370731"/>
                          <a:pt x="313579" y="377270"/>
                        </a:cubicBezTo>
                        <a:lnTo>
                          <a:pt x="310382" y="390058"/>
                        </a:lnTo>
                        <a:cubicBezTo>
                          <a:pt x="307334" y="429685"/>
                          <a:pt x="305036" y="429367"/>
                          <a:pt x="310382" y="466791"/>
                        </a:cubicBezTo>
                        <a:cubicBezTo>
                          <a:pt x="310859" y="470127"/>
                          <a:pt x="311942" y="473437"/>
                          <a:pt x="313579" y="476383"/>
                        </a:cubicBezTo>
                        <a:cubicBezTo>
                          <a:pt x="317311" y="483101"/>
                          <a:pt x="318832" y="494059"/>
                          <a:pt x="326368" y="495566"/>
                        </a:cubicBezTo>
                        <a:lnTo>
                          <a:pt x="342354" y="498763"/>
                        </a:lnTo>
                        <a:cubicBezTo>
                          <a:pt x="344486" y="496632"/>
                          <a:pt x="347198" y="494954"/>
                          <a:pt x="348749" y="492369"/>
                        </a:cubicBezTo>
                        <a:cubicBezTo>
                          <a:pt x="354688" y="482471"/>
                          <a:pt x="355065" y="448196"/>
                          <a:pt x="355143" y="447608"/>
                        </a:cubicBezTo>
                        <a:cubicBezTo>
                          <a:pt x="355724" y="443252"/>
                          <a:pt x="357077" y="439028"/>
                          <a:pt x="358340" y="434819"/>
                        </a:cubicBezTo>
                        <a:cubicBezTo>
                          <a:pt x="360277" y="428363"/>
                          <a:pt x="364735" y="415636"/>
                          <a:pt x="364735" y="415636"/>
                        </a:cubicBezTo>
                        <a:cubicBezTo>
                          <a:pt x="365801" y="400716"/>
                          <a:pt x="366280" y="385742"/>
                          <a:pt x="367932" y="370875"/>
                        </a:cubicBezTo>
                        <a:cubicBezTo>
                          <a:pt x="369354" y="358077"/>
                          <a:pt x="371728" y="359754"/>
                          <a:pt x="374326" y="348495"/>
                        </a:cubicBezTo>
                        <a:cubicBezTo>
                          <a:pt x="376770" y="337905"/>
                          <a:pt x="378934" y="327244"/>
                          <a:pt x="380721" y="316523"/>
                        </a:cubicBezTo>
                        <a:cubicBezTo>
                          <a:pt x="381787" y="310129"/>
                          <a:pt x="382512" y="303668"/>
                          <a:pt x="383918" y="297340"/>
                        </a:cubicBezTo>
                        <a:cubicBezTo>
                          <a:pt x="384649" y="294050"/>
                          <a:pt x="386298" y="291018"/>
                          <a:pt x="387115" y="287748"/>
                        </a:cubicBezTo>
                        <a:cubicBezTo>
                          <a:pt x="388433" y="282476"/>
                          <a:pt x="389133" y="277067"/>
                          <a:pt x="390312" y="271762"/>
                        </a:cubicBezTo>
                        <a:cubicBezTo>
                          <a:pt x="391265" y="267472"/>
                          <a:pt x="392556" y="263263"/>
                          <a:pt x="393509" y="258973"/>
                        </a:cubicBezTo>
                        <a:cubicBezTo>
                          <a:pt x="394688" y="253668"/>
                          <a:pt x="395389" y="248259"/>
                          <a:pt x="396707" y="242987"/>
                        </a:cubicBezTo>
                        <a:cubicBezTo>
                          <a:pt x="397524" y="239718"/>
                          <a:pt x="399017" y="236647"/>
                          <a:pt x="399904" y="233396"/>
                        </a:cubicBezTo>
                        <a:cubicBezTo>
                          <a:pt x="402216" y="224917"/>
                          <a:pt x="404167" y="216344"/>
                          <a:pt x="406298" y="207818"/>
                        </a:cubicBezTo>
                        <a:cubicBezTo>
                          <a:pt x="407364" y="203555"/>
                          <a:pt x="408105" y="199198"/>
                          <a:pt x="409495" y="195029"/>
                        </a:cubicBezTo>
                        <a:lnTo>
                          <a:pt x="415890" y="175846"/>
                        </a:lnTo>
                        <a:cubicBezTo>
                          <a:pt x="416956" y="172649"/>
                          <a:pt x="417218" y="169058"/>
                          <a:pt x="419087" y="166254"/>
                        </a:cubicBezTo>
                        <a:lnTo>
                          <a:pt x="425481" y="156663"/>
                        </a:lnTo>
                        <a:cubicBezTo>
                          <a:pt x="430459" y="121828"/>
                          <a:pt x="430594" y="131694"/>
                          <a:pt x="425481" y="83127"/>
                        </a:cubicBezTo>
                        <a:cubicBezTo>
                          <a:pt x="420936" y="39955"/>
                          <a:pt x="422284" y="114262"/>
                          <a:pt x="422284"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フリーフォーム 227"/>
                  <p:cNvSpPr/>
                  <p:nvPr/>
                </p:nvSpPr>
                <p:spPr>
                  <a:xfrm>
                    <a:off x="882428" y="3091695"/>
                    <a:ext cx="450806" cy="1016719"/>
                  </a:xfrm>
                  <a:custGeom>
                    <a:avLst/>
                    <a:gdLst>
                      <a:gd name="connsiteX0" fmla="*/ 450806 w 450806"/>
                      <a:gd name="connsiteY0" fmla="*/ 0 h 1016719"/>
                      <a:gd name="connsiteX1" fmla="*/ 447608 w 450806"/>
                      <a:gd name="connsiteY1" fmla="*/ 15986 h 1016719"/>
                      <a:gd name="connsiteX2" fmla="*/ 441214 w 450806"/>
                      <a:gd name="connsiteY2" fmla="*/ 22381 h 1016719"/>
                      <a:gd name="connsiteX3" fmla="*/ 434820 w 450806"/>
                      <a:gd name="connsiteY3" fmla="*/ 31972 h 1016719"/>
                      <a:gd name="connsiteX4" fmla="*/ 428425 w 450806"/>
                      <a:gd name="connsiteY4" fmla="*/ 51155 h 1016719"/>
                      <a:gd name="connsiteX5" fmla="*/ 422031 w 450806"/>
                      <a:gd name="connsiteY5" fmla="*/ 70339 h 1016719"/>
                      <a:gd name="connsiteX6" fmla="*/ 415636 w 450806"/>
                      <a:gd name="connsiteY6" fmla="*/ 89522 h 1016719"/>
                      <a:gd name="connsiteX7" fmla="*/ 409242 w 450806"/>
                      <a:gd name="connsiteY7" fmla="*/ 99113 h 1016719"/>
                      <a:gd name="connsiteX8" fmla="*/ 396453 w 450806"/>
                      <a:gd name="connsiteY8" fmla="*/ 111902 h 1016719"/>
                      <a:gd name="connsiteX9" fmla="*/ 390059 w 450806"/>
                      <a:gd name="connsiteY9" fmla="*/ 118297 h 1016719"/>
                      <a:gd name="connsiteX10" fmla="*/ 380467 w 450806"/>
                      <a:gd name="connsiteY10" fmla="*/ 124691 h 1016719"/>
                      <a:gd name="connsiteX11" fmla="*/ 374073 w 450806"/>
                      <a:gd name="connsiteY11" fmla="*/ 134283 h 1016719"/>
                      <a:gd name="connsiteX12" fmla="*/ 367678 w 450806"/>
                      <a:gd name="connsiteY12" fmla="*/ 140677 h 1016719"/>
                      <a:gd name="connsiteX13" fmla="*/ 354889 w 450806"/>
                      <a:gd name="connsiteY13" fmla="*/ 159860 h 1016719"/>
                      <a:gd name="connsiteX14" fmla="*/ 345298 w 450806"/>
                      <a:gd name="connsiteY14" fmla="*/ 195029 h 1016719"/>
                      <a:gd name="connsiteX15" fmla="*/ 342101 w 450806"/>
                      <a:gd name="connsiteY15" fmla="*/ 204621 h 1016719"/>
                      <a:gd name="connsiteX16" fmla="*/ 332509 w 450806"/>
                      <a:gd name="connsiteY16" fmla="*/ 255776 h 1016719"/>
                      <a:gd name="connsiteX17" fmla="*/ 329312 w 450806"/>
                      <a:gd name="connsiteY17" fmla="*/ 265368 h 1016719"/>
                      <a:gd name="connsiteX18" fmla="*/ 326115 w 450806"/>
                      <a:gd name="connsiteY18" fmla="*/ 278157 h 1016719"/>
                      <a:gd name="connsiteX19" fmla="*/ 322917 w 450806"/>
                      <a:gd name="connsiteY19" fmla="*/ 287748 h 1016719"/>
                      <a:gd name="connsiteX20" fmla="*/ 319720 w 450806"/>
                      <a:gd name="connsiteY20" fmla="*/ 300537 h 1016719"/>
                      <a:gd name="connsiteX21" fmla="*/ 313326 w 450806"/>
                      <a:gd name="connsiteY21" fmla="*/ 319720 h 1016719"/>
                      <a:gd name="connsiteX22" fmla="*/ 306931 w 450806"/>
                      <a:gd name="connsiteY22" fmla="*/ 338904 h 1016719"/>
                      <a:gd name="connsiteX23" fmla="*/ 300537 w 450806"/>
                      <a:gd name="connsiteY23" fmla="*/ 358087 h 1016719"/>
                      <a:gd name="connsiteX24" fmla="*/ 287748 w 450806"/>
                      <a:gd name="connsiteY24" fmla="*/ 402848 h 1016719"/>
                      <a:gd name="connsiteX25" fmla="*/ 284551 w 450806"/>
                      <a:gd name="connsiteY25" fmla="*/ 412439 h 1016719"/>
                      <a:gd name="connsiteX26" fmla="*/ 281354 w 450806"/>
                      <a:gd name="connsiteY26" fmla="*/ 422031 h 1016719"/>
                      <a:gd name="connsiteX27" fmla="*/ 274959 w 450806"/>
                      <a:gd name="connsiteY27" fmla="*/ 428425 h 1016719"/>
                      <a:gd name="connsiteX28" fmla="*/ 262171 w 450806"/>
                      <a:gd name="connsiteY28" fmla="*/ 466792 h 1016719"/>
                      <a:gd name="connsiteX29" fmla="*/ 258973 w 450806"/>
                      <a:gd name="connsiteY29" fmla="*/ 476383 h 1016719"/>
                      <a:gd name="connsiteX30" fmla="*/ 255776 w 450806"/>
                      <a:gd name="connsiteY30" fmla="*/ 485975 h 1016719"/>
                      <a:gd name="connsiteX31" fmla="*/ 249382 w 450806"/>
                      <a:gd name="connsiteY31" fmla="*/ 495567 h 1016719"/>
                      <a:gd name="connsiteX32" fmla="*/ 236593 w 450806"/>
                      <a:gd name="connsiteY32" fmla="*/ 524341 h 1016719"/>
                      <a:gd name="connsiteX33" fmla="*/ 227001 w 450806"/>
                      <a:gd name="connsiteY33" fmla="*/ 553116 h 1016719"/>
                      <a:gd name="connsiteX34" fmla="*/ 220607 w 450806"/>
                      <a:gd name="connsiteY34" fmla="*/ 572299 h 1016719"/>
                      <a:gd name="connsiteX35" fmla="*/ 214213 w 450806"/>
                      <a:gd name="connsiteY35" fmla="*/ 578694 h 1016719"/>
                      <a:gd name="connsiteX36" fmla="*/ 201424 w 450806"/>
                      <a:gd name="connsiteY36" fmla="*/ 607469 h 1016719"/>
                      <a:gd name="connsiteX37" fmla="*/ 195029 w 450806"/>
                      <a:gd name="connsiteY37" fmla="*/ 613863 h 1016719"/>
                      <a:gd name="connsiteX38" fmla="*/ 185438 w 450806"/>
                      <a:gd name="connsiteY38" fmla="*/ 633046 h 1016719"/>
                      <a:gd name="connsiteX39" fmla="*/ 179043 w 450806"/>
                      <a:gd name="connsiteY39" fmla="*/ 639441 h 1016719"/>
                      <a:gd name="connsiteX40" fmla="*/ 166255 w 450806"/>
                      <a:gd name="connsiteY40" fmla="*/ 658624 h 1016719"/>
                      <a:gd name="connsiteX41" fmla="*/ 159860 w 450806"/>
                      <a:gd name="connsiteY41" fmla="*/ 668215 h 1016719"/>
                      <a:gd name="connsiteX42" fmla="*/ 147071 w 450806"/>
                      <a:gd name="connsiteY42" fmla="*/ 693793 h 1016719"/>
                      <a:gd name="connsiteX43" fmla="*/ 143874 w 450806"/>
                      <a:gd name="connsiteY43" fmla="*/ 703385 h 1016719"/>
                      <a:gd name="connsiteX44" fmla="*/ 131085 w 450806"/>
                      <a:gd name="connsiteY44" fmla="*/ 719371 h 1016719"/>
                      <a:gd name="connsiteX45" fmla="*/ 118296 w 450806"/>
                      <a:gd name="connsiteY45" fmla="*/ 757737 h 1016719"/>
                      <a:gd name="connsiteX46" fmla="*/ 115099 w 450806"/>
                      <a:gd name="connsiteY46" fmla="*/ 767329 h 1016719"/>
                      <a:gd name="connsiteX47" fmla="*/ 108705 w 450806"/>
                      <a:gd name="connsiteY47" fmla="*/ 776920 h 1016719"/>
                      <a:gd name="connsiteX48" fmla="*/ 102310 w 450806"/>
                      <a:gd name="connsiteY48" fmla="*/ 796104 h 1016719"/>
                      <a:gd name="connsiteX49" fmla="*/ 99113 w 450806"/>
                      <a:gd name="connsiteY49" fmla="*/ 805695 h 1016719"/>
                      <a:gd name="connsiteX50" fmla="*/ 92719 w 450806"/>
                      <a:gd name="connsiteY50" fmla="*/ 812090 h 1016719"/>
                      <a:gd name="connsiteX51" fmla="*/ 79930 w 450806"/>
                      <a:gd name="connsiteY51" fmla="*/ 840864 h 1016719"/>
                      <a:gd name="connsiteX52" fmla="*/ 67141 w 450806"/>
                      <a:gd name="connsiteY52" fmla="*/ 869639 h 1016719"/>
                      <a:gd name="connsiteX53" fmla="*/ 63944 w 450806"/>
                      <a:gd name="connsiteY53" fmla="*/ 882428 h 1016719"/>
                      <a:gd name="connsiteX54" fmla="*/ 51155 w 450806"/>
                      <a:gd name="connsiteY54" fmla="*/ 901611 h 1016719"/>
                      <a:gd name="connsiteX55" fmla="*/ 41564 w 450806"/>
                      <a:gd name="connsiteY55" fmla="*/ 920795 h 1016719"/>
                      <a:gd name="connsiteX56" fmla="*/ 31972 w 450806"/>
                      <a:gd name="connsiteY56" fmla="*/ 936781 h 1016719"/>
                      <a:gd name="connsiteX57" fmla="*/ 25578 w 450806"/>
                      <a:gd name="connsiteY57" fmla="*/ 955964 h 1016719"/>
                      <a:gd name="connsiteX58" fmla="*/ 22380 w 450806"/>
                      <a:gd name="connsiteY58" fmla="*/ 965555 h 1016719"/>
                      <a:gd name="connsiteX59" fmla="*/ 15986 w 450806"/>
                      <a:gd name="connsiteY59" fmla="*/ 987936 h 1016719"/>
                      <a:gd name="connsiteX60" fmla="*/ 9592 w 450806"/>
                      <a:gd name="connsiteY60" fmla="*/ 997527 h 1016719"/>
                      <a:gd name="connsiteX61" fmla="*/ 0 w 450806"/>
                      <a:gd name="connsiteY61" fmla="*/ 1016711 h 10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0806" h="1016719">
                        <a:moveTo>
                          <a:pt x="450806" y="0"/>
                        </a:moveTo>
                        <a:cubicBezTo>
                          <a:pt x="449740" y="5329"/>
                          <a:pt x="449749" y="10991"/>
                          <a:pt x="447608" y="15986"/>
                        </a:cubicBezTo>
                        <a:cubicBezTo>
                          <a:pt x="446421" y="18757"/>
                          <a:pt x="443097" y="20027"/>
                          <a:pt x="441214" y="22381"/>
                        </a:cubicBezTo>
                        <a:cubicBezTo>
                          <a:pt x="438814" y="25381"/>
                          <a:pt x="436381" y="28461"/>
                          <a:pt x="434820" y="31972"/>
                        </a:cubicBezTo>
                        <a:cubicBezTo>
                          <a:pt x="432082" y="38131"/>
                          <a:pt x="430557" y="44761"/>
                          <a:pt x="428425" y="51155"/>
                        </a:cubicBezTo>
                        <a:lnTo>
                          <a:pt x="422031" y="70339"/>
                        </a:lnTo>
                        <a:cubicBezTo>
                          <a:pt x="422030" y="70343"/>
                          <a:pt x="415638" y="89519"/>
                          <a:pt x="415636" y="89522"/>
                        </a:cubicBezTo>
                        <a:cubicBezTo>
                          <a:pt x="413505" y="92719"/>
                          <a:pt x="411743" y="96196"/>
                          <a:pt x="409242" y="99113"/>
                        </a:cubicBezTo>
                        <a:cubicBezTo>
                          <a:pt x="405318" y="103690"/>
                          <a:pt x="400716" y="107639"/>
                          <a:pt x="396453" y="111902"/>
                        </a:cubicBezTo>
                        <a:cubicBezTo>
                          <a:pt x="394322" y="114034"/>
                          <a:pt x="392567" y="116625"/>
                          <a:pt x="390059" y="118297"/>
                        </a:cubicBezTo>
                        <a:lnTo>
                          <a:pt x="380467" y="124691"/>
                        </a:lnTo>
                        <a:cubicBezTo>
                          <a:pt x="378336" y="127888"/>
                          <a:pt x="376473" y="131282"/>
                          <a:pt x="374073" y="134283"/>
                        </a:cubicBezTo>
                        <a:cubicBezTo>
                          <a:pt x="372190" y="136637"/>
                          <a:pt x="369487" y="138266"/>
                          <a:pt x="367678" y="140677"/>
                        </a:cubicBezTo>
                        <a:cubicBezTo>
                          <a:pt x="363067" y="146825"/>
                          <a:pt x="354889" y="159860"/>
                          <a:pt x="354889" y="159860"/>
                        </a:cubicBezTo>
                        <a:cubicBezTo>
                          <a:pt x="341173" y="201011"/>
                          <a:pt x="354335" y="158879"/>
                          <a:pt x="345298" y="195029"/>
                        </a:cubicBezTo>
                        <a:cubicBezTo>
                          <a:pt x="344481" y="198299"/>
                          <a:pt x="342762" y="201316"/>
                          <a:pt x="342101" y="204621"/>
                        </a:cubicBezTo>
                        <a:cubicBezTo>
                          <a:pt x="336476" y="232744"/>
                          <a:pt x="338345" y="235350"/>
                          <a:pt x="332509" y="255776"/>
                        </a:cubicBezTo>
                        <a:cubicBezTo>
                          <a:pt x="331583" y="259017"/>
                          <a:pt x="330238" y="262127"/>
                          <a:pt x="329312" y="265368"/>
                        </a:cubicBezTo>
                        <a:cubicBezTo>
                          <a:pt x="328105" y="269593"/>
                          <a:pt x="327322" y="273932"/>
                          <a:pt x="326115" y="278157"/>
                        </a:cubicBezTo>
                        <a:cubicBezTo>
                          <a:pt x="325189" y="281397"/>
                          <a:pt x="323843" y="284508"/>
                          <a:pt x="322917" y="287748"/>
                        </a:cubicBezTo>
                        <a:cubicBezTo>
                          <a:pt x="321710" y="291973"/>
                          <a:pt x="320983" y="296328"/>
                          <a:pt x="319720" y="300537"/>
                        </a:cubicBezTo>
                        <a:cubicBezTo>
                          <a:pt x="317783" y="306993"/>
                          <a:pt x="315457" y="313326"/>
                          <a:pt x="313326" y="319720"/>
                        </a:cubicBezTo>
                        <a:lnTo>
                          <a:pt x="306931" y="338904"/>
                        </a:lnTo>
                        <a:lnTo>
                          <a:pt x="300537" y="358087"/>
                        </a:lnTo>
                        <a:cubicBezTo>
                          <a:pt x="292508" y="390206"/>
                          <a:pt x="296923" y="375325"/>
                          <a:pt x="287748" y="402848"/>
                        </a:cubicBezTo>
                        <a:lnTo>
                          <a:pt x="284551" y="412439"/>
                        </a:lnTo>
                        <a:cubicBezTo>
                          <a:pt x="283485" y="415636"/>
                          <a:pt x="283737" y="419648"/>
                          <a:pt x="281354" y="422031"/>
                        </a:cubicBezTo>
                        <a:lnTo>
                          <a:pt x="274959" y="428425"/>
                        </a:lnTo>
                        <a:lnTo>
                          <a:pt x="262171" y="466792"/>
                        </a:lnTo>
                        <a:lnTo>
                          <a:pt x="258973" y="476383"/>
                        </a:lnTo>
                        <a:cubicBezTo>
                          <a:pt x="257907" y="479580"/>
                          <a:pt x="257645" y="483171"/>
                          <a:pt x="255776" y="485975"/>
                        </a:cubicBezTo>
                        <a:cubicBezTo>
                          <a:pt x="253645" y="489172"/>
                          <a:pt x="250943" y="492056"/>
                          <a:pt x="249382" y="495567"/>
                        </a:cubicBezTo>
                        <a:cubicBezTo>
                          <a:pt x="234164" y="529806"/>
                          <a:pt x="251062" y="502637"/>
                          <a:pt x="236593" y="524341"/>
                        </a:cubicBezTo>
                        <a:lnTo>
                          <a:pt x="227001" y="553116"/>
                        </a:lnTo>
                        <a:lnTo>
                          <a:pt x="220607" y="572299"/>
                        </a:lnTo>
                        <a:lnTo>
                          <a:pt x="214213" y="578694"/>
                        </a:lnTo>
                        <a:cubicBezTo>
                          <a:pt x="209144" y="593899"/>
                          <a:pt x="210108" y="596614"/>
                          <a:pt x="201424" y="607469"/>
                        </a:cubicBezTo>
                        <a:cubicBezTo>
                          <a:pt x="199541" y="609823"/>
                          <a:pt x="197161" y="611732"/>
                          <a:pt x="195029" y="613863"/>
                        </a:cubicBezTo>
                        <a:cubicBezTo>
                          <a:pt x="191652" y="623994"/>
                          <a:pt x="192521" y="624192"/>
                          <a:pt x="185438" y="633046"/>
                        </a:cubicBezTo>
                        <a:cubicBezTo>
                          <a:pt x="183555" y="635400"/>
                          <a:pt x="180852" y="637029"/>
                          <a:pt x="179043" y="639441"/>
                        </a:cubicBezTo>
                        <a:cubicBezTo>
                          <a:pt x="174432" y="645589"/>
                          <a:pt x="170518" y="652230"/>
                          <a:pt x="166255" y="658624"/>
                        </a:cubicBezTo>
                        <a:lnTo>
                          <a:pt x="159860" y="668215"/>
                        </a:lnTo>
                        <a:cubicBezTo>
                          <a:pt x="152513" y="690259"/>
                          <a:pt x="158233" y="682633"/>
                          <a:pt x="147071" y="693793"/>
                        </a:cubicBezTo>
                        <a:cubicBezTo>
                          <a:pt x="146005" y="696990"/>
                          <a:pt x="145381" y="700371"/>
                          <a:pt x="143874" y="703385"/>
                        </a:cubicBezTo>
                        <a:cubicBezTo>
                          <a:pt x="139841" y="711451"/>
                          <a:pt x="137032" y="713424"/>
                          <a:pt x="131085" y="719371"/>
                        </a:cubicBezTo>
                        <a:lnTo>
                          <a:pt x="118296" y="757737"/>
                        </a:lnTo>
                        <a:cubicBezTo>
                          <a:pt x="117230" y="760934"/>
                          <a:pt x="116968" y="764525"/>
                          <a:pt x="115099" y="767329"/>
                        </a:cubicBezTo>
                        <a:lnTo>
                          <a:pt x="108705" y="776920"/>
                        </a:lnTo>
                        <a:lnTo>
                          <a:pt x="102310" y="796104"/>
                        </a:lnTo>
                        <a:cubicBezTo>
                          <a:pt x="101244" y="799301"/>
                          <a:pt x="101496" y="803312"/>
                          <a:pt x="99113" y="805695"/>
                        </a:cubicBezTo>
                        <a:lnTo>
                          <a:pt x="92719" y="812090"/>
                        </a:lnTo>
                        <a:cubicBezTo>
                          <a:pt x="85109" y="834918"/>
                          <a:pt x="90063" y="825665"/>
                          <a:pt x="79930" y="840864"/>
                        </a:cubicBezTo>
                        <a:cubicBezTo>
                          <a:pt x="72321" y="863693"/>
                          <a:pt x="77275" y="854440"/>
                          <a:pt x="67141" y="869639"/>
                        </a:cubicBezTo>
                        <a:cubicBezTo>
                          <a:pt x="66075" y="873902"/>
                          <a:pt x="65909" y="878498"/>
                          <a:pt x="63944" y="882428"/>
                        </a:cubicBezTo>
                        <a:cubicBezTo>
                          <a:pt x="60507" y="889302"/>
                          <a:pt x="51155" y="901611"/>
                          <a:pt x="51155" y="901611"/>
                        </a:cubicBezTo>
                        <a:cubicBezTo>
                          <a:pt x="43123" y="925711"/>
                          <a:pt x="53955" y="896014"/>
                          <a:pt x="41564" y="920795"/>
                        </a:cubicBezTo>
                        <a:cubicBezTo>
                          <a:pt x="33263" y="937395"/>
                          <a:pt x="44460" y="924291"/>
                          <a:pt x="31972" y="936781"/>
                        </a:cubicBezTo>
                        <a:lnTo>
                          <a:pt x="25578" y="955964"/>
                        </a:lnTo>
                        <a:cubicBezTo>
                          <a:pt x="24512" y="959161"/>
                          <a:pt x="23197" y="962286"/>
                          <a:pt x="22380" y="965555"/>
                        </a:cubicBezTo>
                        <a:cubicBezTo>
                          <a:pt x="21356" y="969652"/>
                          <a:pt x="18279" y="983350"/>
                          <a:pt x="15986" y="987936"/>
                        </a:cubicBezTo>
                        <a:cubicBezTo>
                          <a:pt x="14268" y="991373"/>
                          <a:pt x="11153" y="994016"/>
                          <a:pt x="9592" y="997527"/>
                        </a:cubicBezTo>
                        <a:cubicBezTo>
                          <a:pt x="616" y="1017722"/>
                          <a:pt x="10292" y="1016711"/>
                          <a:pt x="0" y="10167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228"/>
                  <p:cNvSpPr/>
                  <p:nvPr/>
                </p:nvSpPr>
                <p:spPr>
                  <a:xfrm>
                    <a:off x="1246909" y="3107681"/>
                    <a:ext cx="137480" cy="1592210"/>
                  </a:xfrm>
                  <a:custGeom>
                    <a:avLst/>
                    <a:gdLst>
                      <a:gd name="connsiteX0" fmla="*/ 86325 w 137480"/>
                      <a:gd name="connsiteY0" fmla="*/ 0 h 1592210"/>
                      <a:gd name="connsiteX1" fmla="*/ 89522 w 137480"/>
                      <a:gd name="connsiteY1" fmla="*/ 57550 h 1592210"/>
                      <a:gd name="connsiteX2" fmla="*/ 95916 w 137480"/>
                      <a:gd name="connsiteY2" fmla="*/ 86325 h 1592210"/>
                      <a:gd name="connsiteX3" fmla="*/ 102311 w 137480"/>
                      <a:gd name="connsiteY3" fmla="*/ 105508 h 1592210"/>
                      <a:gd name="connsiteX4" fmla="*/ 108705 w 137480"/>
                      <a:gd name="connsiteY4" fmla="*/ 147071 h 1592210"/>
                      <a:gd name="connsiteX5" fmla="*/ 115099 w 137480"/>
                      <a:gd name="connsiteY5" fmla="*/ 172649 h 1592210"/>
                      <a:gd name="connsiteX6" fmla="*/ 121494 w 137480"/>
                      <a:gd name="connsiteY6" fmla="*/ 220607 h 1592210"/>
                      <a:gd name="connsiteX7" fmla="*/ 127888 w 137480"/>
                      <a:gd name="connsiteY7" fmla="*/ 252579 h 1592210"/>
                      <a:gd name="connsiteX8" fmla="*/ 131085 w 137480"/>
                      <a:gd name="connsiteY8" fmla="*/ 278157 h 1592210"/>
                      <a:gd name="connsiteX9" fmla="*/ 137480 w 137480"/>
                      <a:gd name="connsiteY9" fmla="*/ 351692 h 1592210"/>
                      <a:gd name="connsiteX10" fmla="*/ 134283 w 137480"/>
                      <a:gd name="connsiteY10" fmla="*/ 390059 h 1592210"/>
                      <a:gd name="connsiteX11" fmla="*/ 124691 w 137480"/>
                      <a:gd name="connsiteY11" fmla="*/ 409242 h 1592210"/>
                      <a:gd name="connsiteX12" fmla="*/ 118297 w 137480"/>
                      <a:gd name="connsiteY12" fmla="*/ 428425 h 1592210"/>
                      <a:gd name="connsiteX13" fmla="*/ 111902 w 137480"/>
                      <a:gd name="connsiteY13" fmla="*/ 447609 h 1592210"/>
                      <a:gd name="connsiteX14" fmla="*/ 108705 w 137480"/>
                      <a:gd name="connsiteY14" fmla="*/ 457200 h 1592210"/>
                      <a:gd name="connsiteX15" fmla="*/ 105508 w 137480"/>
                      <a:gd name="connsiteY15" fmla="*/ 473186 h 1592210"/>
                      <a:gd name="connsiteX16" fmla="*/ 99113 w 137480"/>
                      <a:gd name="connsiteY16" fmla="*/ 524341 h 1592210"/>
                      <a:gd name="connsiteX17" fmla="*/ 95916 w 137480"/>
                      <a:gd name="connsiteY17" fmla="*/ 655427 h 1592210"/>
                      <a:gd name="connsiteX18" fmla="*/ 92719 w 137480"/>
                      <a:gd name="connsiteY18" fmla="*/ 671413 h 1592210"/>
                      <a:gd name="connsiteX19" fmla="*/ 83127 w 137480"/>
                      <a:gd name="connsiteY19" fmla="*/ 700188 h 1592210"/>
                      <a:gd name="connsiteX20" fmla="*/ 79930 w 137480"/>
                      <a:gd name="connsiteY20" fmla="*/ 709779 h 1592210"/>
                      <a:gd name="connsiteX21" fmla="*/ 76733 w 137480"/>
                      <a:gd name="connsiteY21" fmla="*/ 725765 h 1592210"/>
                      <a:gd name="connsiteX22" fmla="*/ 70339 w 137480"/>
                      <a:gd name="connsiteY22" fmla="*/ 748146 h 1592210"/>
                      <a:gd name="connsiteX23" fmla="*/ 60747 w 137480"/>
                      <a:gd name="connsiteY23" fmla="*/ 802498 h 1592210"/>
                      <a:gd name="connsiteX24" fmla="*/ 54353 w 137480"/>
                      <a:gd name="connsiteY24" fmla="*/ 828076 h 1592210"/>
                      <a:gd name="connsiteX25" fmla="*/ 51155 w 137480"/>
                      <a:gd name="connsiteY25" fmla="*/ 872836 h 1592210"/>
                      <a:gd name="connsiteX26" fmla="*/ 47958 w 137480"/>
                      <a:gd name="connsiteY26" fmla="*/ 885625 h 1592210"/>
                      <a:gd name="connsiteX27" fmla="*/ 44761 w 137480"/>
                      <a:gd name="connsiteY27" fmla="*/ 901611 h 1592210"/>
                      <a:gd name="connsiteX28" fmla="*/ 38367 w 137480"/>
                      <a:gd name="connsiteY28" fmla="*/ 952767 h 1592210"/>
                      <a:gd name="connsiteX29" fmla="*/ 31972 w 137480"/>
                      <a:gd name="connsiteY29" fmla="*/ 971950 h 1592210"/>
                      <a:gd name="connsiteX30" fmla="*/ 28775 w 137480"/>
                      <a:gd name="connsiteY30" fmla="*/ 981541 h 1592210"/>
                      <a:gd name="connsiteX31" fmla="*/ 22381 w 137480"/>
                      <a:gd name="connsiteY31" fmla="*/ 1007119 h 1592210"/>
                      <a:gd name="connsiteX32" fmla="*/ 15986 w 137480"/>
                      <a:gd name="connsiteY32" fmla="*/ 1029499 h 1592210"/>
                      <a:gd name="connsiteX33" fmla="*/ 12789 w 137480"/>
                      <a:gd name="connsiteY33" fmla="*/ 1071063 h 1592210"/>
                      <a:gd name="connsiteX34" fmla="*/ 9592 w 137480"/>
                      <a:gd name="connsiteY34" fmla="*/ 1090246 h 1592210"/>
                      <a:gd name="connsiteX35" fmla="*/ 6394 w 137480"/>
                      <a:gd name="connsiteY35" fmla="*/ 1182965 h 1592210"/>
                      <a:gd name="connsiteX36" fmla="*/ 6394 w 137480"/>
                      <a:gd name="connsiteY36" fmla="*/ 1342825 h 1592210"/>
                      <a:gd name="connsiteX37" fmla="*/ 3197 w 137480"/>
                      <a:gd name="connsiteY37" fmla="*/ 1362009 h 1592210"/>
                      <a:gd name="connsiteX38" fmla="*/ 0 w 137480"/>
                      <a:gd name="connsiteY38" fmla="*/ 1397178 h 1592210"/>
                      <a:gd name="connsiteX39" fmla="*/ 3197 w 137480"/>
                      <a:gd name="connsiteY39" fmla="*/ 1557038 h 1592210"/>
                      <a:gd name="connsiteX40" fmla="*/ 9592 w 137480"/>
                      <a:gd name="connsiteY40" fmla="*/ 1592207 h 15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7480" h="1592210">
                        <a:moveTo>
                          <a:pt x="86325" y="0"/>
                        </a:moveTo>
                        <a:cubicBezTo>
                          <a:pt x="87391" y="19183"/>
                          <a:pt x="87858" y="38409"/>
                          <a:pt x="89522" y="57550"/>
                        </a:cubicBezTo>
                        <a:cubicBezTo>
                          <a:pt x="89894" y="61833"/>
                          <a:pt x="94382" y="81212"/>
                          <a:pt x="95916" y="86325"/>
                        </a:cubicBezTo>
                        <a:cubicBezTo>
                          <a:pt x="97853" y="92781"/>
                          <a:pt x="100989" y="98899"/>
                          <a:pt x="102311" y="105508"/>
                        </a:cubicBezTo>
                        <a:cubicBezTo>
                          <a:pt x="109641" y="142161"/>
                          <a:pt x="100963" y="96746"/>
                          <a:pt x="108705" y="147071"/>
                        </a:cubicBezTo>
                        <a:cubicBezTo>
                          <a:pt x="115610" y="191953"/>
                          <a:pt x="108294" y="142030"/>
                          <a:pt x="115099" y="172649"/>
                        </a:cubicBezTo>
                        <a:cubicBezTo>
                          <a:pt x="118808" y="189338"/>
                          <a:pt x="119183" y="203274"/>
                          <a:pt x="121494" y="220607"/>
                        </a:cubicBezTo>
                        <a:cubicBezTo>
                          <a:pt x="130875" y="290971"/>
                          <a:pt x="119417" y="201746"/>
                          <a:pt x="127888" y="252579"/>
                        </a:cubicBezTo>
                        <a:cubicBezTo>
                          <a:pt x="129300" y="261054"/>
                          <a:pt x="130081" y="269624"/>
                          <a:pt x="131085" y="278157"/>
                        </a:cubicBezTo>
                        <a:cubicBezTo>
                          <a:pt x="135496" y="315645"/>
                          <a:pt x="134277" y="306843"/>
                          <a:pt x="137480" y="351692"/>
                        </a:cubicBezTo>
                        <a:cubicBezTo>
                          <a:pt x="136414" y="364481"/>
                          <a:pt x="135979" y="377338"/>
                          <a:pt x="134283" y="390059"/>
                        </a:cubicBezTo>
                        <a:cubicBezTo>
                          <a:pt x="132618" y="402546"/>
                          <a:pt x="129821" y="397700"/>
                          <a:pt x="124691" y="409242"/>
                        </a:cubicBezTo>
                        <a:cubicBezTo>
                          <a:pt x="121954" y="415401"/>
                          <a:pt x="120428" y="422031"/>
                          <a:pt x="118297" y="428425"/>
                        </a:cubicBezTo>
                        <a:lnTo>
                          <a:pt x="111902" y="447609"/>
                        </a:lnTo>
                        <a:cubicBezTo>
                          <a:pt x="110836" y="450806"/>
                          <a:pt x="109366" y="453895"/>
                          <a:pt x="108705" y="457200"/>
                        </a:cubicBezTo>
                        <a:cubicBezTo>
                          <a:pt x="107639" y="462529"/>
                          <a:pt x="106226" y="467799"/>
                          <a:pt x="105508" y="473186"/>
                        </a:cubicBezTo>
                        <a:cubicBezTo>
                          <a:pt x="95271" y="549969"/>
                          <a:pt x="107943" y="471375"/>
                          <a:pt x="99113" y="524341"/>
                        </a:cubicBezTo>
                        <a:cubicBezTo>
                          <a:pt x="98047" y="568036"/>
                          <a:pt x="97814" y="611760"/>
                          <a:pt x="95916" y="655427"/>
                        </a:cubicBezTo>
                        <a:cubicBezTo>
                          <a:pt x="95680" y="660856"/>
                          <a:pt x="94149" y="666170"/>
                          <a:pt x="92719" y="671413"/>
                        </a:cubicBezTo>
                        <a:cubicBezTo>
                          <a:pt x="92709" y="671451"/>
                          <a:pt x="84732" y="695374"/>
                          <a:pt x="83127" y="700188"/>
                        </a:cubicBezTo>
                        <a:cubicBezTo>
                          <a:pt x="82061" y="703385"/>
                          <a:pt x="80591" y="706474"/>
                          <a:pt x="79930" y="709779"/>
                        </a:cubicBezTo>
                        <a:cubicBezTo>
                          <a:pt x="78864" y="715108"/>
                          <a:pt x="78051" y="720493"/>
                          <a:pt x="76733" y="725765"/>
                        </a:cubicBezTo>
                        <a:cubicBezTo>
                          <a:pt x="72166" y="744034"/>
                          <a:pt x="74328" y="726209"/>
                          <a:pt x="70339" y="748146"/>
                        </a:cubicBezTo>
                        <a:cubicBezTo>
                          <a:pt x="67132" y="765784"/>
                          <a:pt x="66415" y="785493"/>
                          <a:pt x="60747" y="802498"/>
                        </a:cubicBezTo>
                        <a:cubicBezTo>
                          <a:pt x="55832" y="817245"/>
                          <a:pt x="58211" y="808785"/>
                          <a:pt x="54353" y="828076"/>
                        </a:cubicBezTo>
                        <a:cubicBezTo>
                          <a:pt x="53287" y="842996"/>
                          <a:pt x="52807" y="857969"/>
                          <a:pt x="51155" y="872836"/>
                        </a:cubicBezTo>
                        <a:cubicBezTo>
                          <a:pt x="50670" y="877203"/>
                          <a:pt x="48911" y="881335"/>
                          <a:pt x="47958" y="885625"/>
                        </a:cubicBezTo>
                        <a:cubicBezTo>
                          <a:pt x="46779" y="890930"/>
                          <a:pt x="45529" y="896231"/>
                          <a:pt x="44761" y="901611"/>
                        </a:cubicBezTo>
                        <a:cubicBezTo>
                          <a:pt x="42331" y="918623"/>
                          <a:pt x="43802" y="936464"/>
                          <a:pt x="38367" y="952767"/>
                        </a:cubicBezTo>
                        <a:lnTo>
                          <a:pt x="31972" y="971950"/>
                        </a:lnTo>
                        <a:cubicBezTo>
                          <a:pt x="30906" y="975147"/>
                          <a:pt x="29592" y="978272"/>
                          <a:pt x="28775" y="981541"/>
                        </a:cubicBezTo>
                        <a:cubicBezTo>
                          <a:pt x="26644" y="990067"/>
                          <a:pt x="25161" y="998782"/>
                          <a:pt x="22381" y="1007119"/>
                        </a:cubicBezTo>
                        <a:cubicBezTo>
                          <a:pt x="17793" y="1020879"/>
                          <a:pt x="20000" y="1013441"/>
                          <a:pt x="15986" y="1029499"/>
                        </a:cubicBezTo>
                        <a:cubicBezTo>
                          <a:pt x="14920" y="1043354"/>
                          <a:pt x="14244" y="1057244"/>
                          <a:pt x="12789" y="1071063"/>
                        </a:cubicBezTo>
                        <a:cubicBezTo>
                          <a:pt x="12110" y="1077510"/>
                          <a:pt x="9962" y="1083774"/>
                          <a:pt x="9592" y="1090246"/>
                        </a:cubicBezTo>
                        <a:cubicBezTo>
                          <a:pt x="7828" y="1121120"/>
                          <a:pt x="7460" y="1152059"/>
                          <a:pt x="6394" y="1182965"/>
                        </a:cubicBezTo>
                        <a:cubicBezTo>
                          <a:pt x="11724" y="1257565"/>
                          <a:pt x="11556" y="1234442"/>
                          <a:pt x="6394" y="1342825"/>
                        </a:cubicBezTo>
                        <a:cubicBezTo>
                          <a:pt x="6086" y="1349301"/>
                          <a:pt x="3954" y="1355571"/>
                          <a:pt x="3197" y="1362009"/>
                        </a:cubicBezTo>
                        <a:cubicBezTo>
                          <a:pt x="1822" y="1373700"/>
                          <a:pt x="1066" y="1385455"/>
                          <a:pt x="0" y="1397178"/>
                        </a:cubicBezTo>
                        <a:cubicBezTo>
                          <a:pt x="1066" y="1450465"/>
                          <a:pt x="1451" y="1503769"/>
                          <a:pt x="3197" y="1557038"/>
                        </a:cubicBezTo>
                        <a:cubicBezTo>
                          <a:pt x="4385" y="1593269"/>
                          <a:pt x="-5187" y="1592207"/>
                          <a:pt x="9592" y="15922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フリーフォーム 229"/>
                  <p:cNvSpPr/>
                  <p:nvPr/>
                </p:nvSpPr>
                <p:spPr>
                  <a:xfrm>
                    <a:off x="1249711" y="4690297"/>
                    <a:ext cx="173044" cy="1771250"/>
                  </a:xfrm>
                  <a:custGeom>
                    <a:avLst/>
                    <a:gdLst>
                      <a:gd name="connsiteX0" fmla="*/ 3592 w 173044"/>
                      <a:gd name="connsiteY0" fmla="*/ 0 h 1771250"/>
                      <a:gd name="connsiteX1" fmla="*/ 3592 w 173044"/>
                      <a:gd name="connsiteY1" fmla="*/ 44760 h 1771250"/>
                      <a:gd name="connsiteX2" fmla="*/ 9987 w 173044"/>
                      <a:gd name="connsiteY2" fmla="*/ 63944 h 1771250"/>
                      <a:gd name="connsiteX3" fmla="*/ 16381 w 173044"/>
                      <a:gd name="connsiteY3" fmla="*/ 83127 h 1771250"/>
                      <a:gd name="connsiteX4" fmla="*/ 25973 w 173044"/>
                      <a:gd name="connsiteY4" fmla="*/ 121493 h 1771250"/>
                      <a:gd name="connsiteX5" fmla="*/ 29170 w 173044"/>
                      <a:gd name="connsiteY5" fmla="*/ 134282 h 1771250"/>
                      <a:gd name="connsiteX6" fmla="*/ 35565 w 173044"/>
                      <a:gd name="connsiteY6" fmla="*/ 163057 h 1771250"/>
                      <a:gd name="connsiteX7" fmla="*/ 41959 w 173044"/>
                      <a:gd name="connsiteY7" fmla="*/ 249381 h 1771250"/>
                      <a:gd name="connsiteX8" fmla="*/ 45156 w 173044"/>
                      <a:gd name="connsiteY8" fmla="*/ 434819 h 1771250"/>
                      <a:gd name="connsiteX9" fmla="*/ 51551 w 173044"/>
                      <a:gd name="connsiteY9" fmla="*/ 460397 h 1771250"/>
                      <a:gd name="connsiteX10" fmla="*/ 57945 w 173044"/>
                      <a:gd name="connsiteY10" fmla="*/ 604271 h 1771250"/>
                      <a:gd name="connsiteX11" fmla="*/ 51551 w 173044"/>
                      <a:gd name="connsiteY11" fmla="*/ 853653 h 1771250"/>
                      <a:gd name="connsiteX12" fmla="*/ 54748 w 173044"/>
                      <a:gd name="connsiteY12" fmla="*/ 917597 h 1771250"/>
                      <a:gd name="connsiteX13" fmla="*/ 57945 w 173044"/>
                      <a:gd name="connsiteY13" fmla="*/ 933583 h 1771250"/>
                      <a:gd name="connsiteX14" fmla="*/ 61142 w 173044"/>
                      <a:gd name="connsiteY14" fmla="*/ 1119020 h 1771250"/>
                      <a:gd name="connsiteX15" fmla="*/ 64339 w 173044"/>
                      <a:gd name="connsiteY15" fmla="*/ 1138204 h 1771250"/>
                      <a:gd name="connsiteX16" fmla="*/ 67537 w 173044"/>
                      <a:gd name="connsiteY16" fmla="*/ 1166979 h 1771250"/>
                      <a:gd name="connsiteX17" fmla="*/ 70734 w 173044"/>
                      <a:gd name="connsiteY17" fmla="*/ 1205345 h 1771250"/>
                      <a:gd name="connsiteX18" fmla="*/ 73931 w 173044"/>
                      <a:gd name="connsiteY18" fmla="*/ 1214937 h 1771250"/>
                      <a:gd name="connsiteX19" fmla="*/ 80325 w 173044"/>
                      <a:gd name="connsiteY19" fmla="*/ 1237317 h 1771250"/>
                      <a:gd name="connsiteX20" fmla="*/ 86720 w 173044"/>
                      <a:gd name="connsiteY20" fmla="*/ 1246909 h 1771250"/>
                      <a:gd name="connsiteX21" fmla="*/ 93114 w 173044"/>
                      <a:gd name="connsiteY21" fmla="*/ 1272486 h 1771250"/>
                      <a:gd name="connsiteX22" fmla="*/ 96311 w 173044"/>
                      <a:gd name="connsiteY22" fmla="*/ 1285275 h 1771250"/>
                      <a:gd name="connsiteX23" fmla="*/ 102706 w 173044"/>
                      <a:gd name="connsiteY23" fmla="*/ 1304458 h 1771250"/>
                      <a:gd name="connsiteX24" fmla="*/ 112297 w 173044"/>
                      <a:gd name="connsiteY24" fmla="*/ 1346022 h 1771250"/>
                      <a:gd name="connsiteX25" fmla="*/ 118692 w 173044"/>
                      <a:gd name="connsiteY25" fmla="*/ 1371600 h 1771250"/>
                      <a:gd name="connsiteX26" fmla="*/ 121889 w 173044"/>
                      <a:gd name="connsiteY26" fmla="*/ 1416360 h 1771250"/>
                      <a:gd name="connsiteX27" fmla="*/ 125086 w 173044"/>
                      <a:gd name="connsiteY27" fmla="*/ 1435544 h 1771250"/>
                      <a:gd name="connsiteX28" fmla="*/ 128283 w 173044"/>
                      <a:gd name="connsiteY28" fmla="*/ 1467516 h 1771250"/>
                      <a:gd name="connsiteX29" fmla="*/ 131481 w 173044"/>
                      <a:gd name="connsiteY29" fmla="*/ 1521868 h 1771250"/>
                      <a:gd name="connsiteX30" fmla="*/ 137875 w 173044"/>
                      <a:gd name="connsiteY30" fmla="*/ 1550643 h 1771250"/>
                      <a:gd name="connsiteX31" fmla="*/ 147467 w 173044"/>
                      <a:gd name="connsiteY31" fmla="*/ 1585812 h 1771250"/>
                      <a:gd name="connsiteX32" fmla="*/ 150664 w 173044"/>
                      <a:gd name="connsiteY32" fmla="*/ 1595404 h 1771250"/>
                      <a:gd name="connsiteX33" fmla="*/ 153861 w 173044"/>
                      <a:gd name="connsiteY33" fmla="*/ 1604995 h 1771250"/>
                      <a:gd name="connsiteX34" fmla="*/ 160255 w 173044"/>
                      <a:gd name="connsiteY34" fmla="*/ 1636967 h 1771250"/>
                      <a:gd name="connsiteX35" fmla="*/ 166650 w 173044"/>
                      <a:gd name="connsiteY35" fmla="*/ 1656151 h 1771250"/>
                      <a:gd name="connsiteX36" fmla="*/ 169847 w 173044"/>
                      <a:gd name="connsiteY36" fmla="*/ 1771250 h 1771250"/>
                      <a:gd name="connsiteX37" fmla="*/ 173044 w 173044"/>
                      <a:gd name="connsiteY37" fmla="*/ 1771250 h 177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044" h="1771250">
                        <a:moveTo>
                          <a:pt x="3592" y="0"/>
                        </a:moveTo>
                        <a:cubicBezTo>
                          <a:pt x="-642" y="21172"/>
                          <a:pt x="-1724" y="18181"/>
                          <a:pt x="3592" y="44760"/>
                        </a:cubicBezTo>
                        <a:cubicBezTo>
                          <a:pt x="4914" y="51370"/>
                          <a:pt x="7855" y="57549"/>
                          <a:pt x="9987" y="63944"/>
                        </a:cubicBezTo>
                        <a:lnTo>
                          <a:pt x="16381" y="83127"/>
                        </a:lnTo>
                        <a:lnTo>
                          <a:pt x="25973" y="121493"/>
                        </a:lnTo>
                        <a:cubicBezTo>
                          <a:pt x="27039" y="125756"/>
                          <a:pt x="28448" y="129948"/>
                          <a:pt x="29170" y="134282"/>
                        </a:cubicBezTo>
                        <a:cubicBezTo>
                          <a:pt x="32921" y="156790"/>
                          <a:pt x="30317" y="147315"/>
                          <a:pt x="35565" y="163057"/>
                        </a:cubicBezTo>
                        <a:cubicBezTo>
                          <a:pt x="39591" y="199290"/>
                          <a:pt x="40801" y="205364"/>
                          <a:pt x="41959" y="249381"/>
                        </a:cubicBezTo>
                        <a:cubicBezTo>
                          <a:pt x="43585" y="311181"/>
                          <a:pt x="42349" y="373061"/>
                          <a:pt x="45156" y="434819"/>
                        </a:cubicBezTo>
                        <a:cubicBezTo>
                          <a:pt x="45555" y="443598"/>
                          <a:pt x="51551" y="460397"/>
                          <a:pt x="51551" y="460397"/>
                        </a:cubicBezTo>
                        <a:cubicBezTo>
                          <a:pt x="55007" y="512245"/>
                          <a:pt x="57945" y="548307"/>
                          <a:pt x="57945" y="604271"/>
                        </a:cubicBezTo>
                        <a:cubicBezTo>
                          <a:pt x="57945" y="804494"/>
                          <a:pt x="62431" y="755726"/>
                          <a:pt x="51551" y="853653"/>
                        </a:cubicBezTo>
                        <a:cubicBezTo>
                          <a:pt x="52617" y="874968"/>
                          <a:pt x="53046" y="896324"/>
                          <a:pt x="54748" y="917597"/>
                        </a:cubicBezTo>
                        <a:cubicBezTo>
                          <a:pt x="55181" y="923014"/>
                          <a:pt x="57773" y="928152"/>
                          <a:pt x="57945" y="933583"/>
                        </a:cubicBezTo>
                        <a:cubicBezTo>
                          <a:pt x="59906" y="995373"/>
                          <a:pt x="59211" y="1057229"/>
                          <a:pt x="61142" y="1119020"/>
                        </a:cubicBezTo>
                        <a:cubicBezTo>
                          <a:pt x="61344" y="1125500"/>
                          <a:pt x="63482" y="1131778"/>
                          <a:pt x="64339" y="1138204"/>
                        </a:cubicBezTo>
                        <a:cubicBezTo>
                          <a:pt x="65615" y="1147770"/>
                          <a:pt x="66622" y="1157372"/>
                          <a:pt x="67537" y="1166979"/>
                        </a:cubicBezTo>
                        <a:cubicBezTo>
                          <a:pt x="68754" y="1179754"/>
                          <a:pt x="69038" y="1192625"/>
                          <a:pt x="70734" y="1205345"/>
                        </a:cubicBezTo>
                        <a:cubicBezTo>
                          <a:pt x="71179" y="1208686"/>
                          <a:pt x="73005" y="1211696"/>
                          <a:pt x="73931" y="1214937"/>
                        </a:cubicBezTo>
                        <a:cubicBezTo>
                          <a:pt x="75296" y="1219715"/>
                          <a:pt x="77771" y="1232209"/>
                          <a:pt x="80325" y="1237317"/>
                        </a:cubicBezTo>
                        <a:cubicBezTo>
                          <a:pt x="82044" y="1240754"/>
                          <a:pt x="84588" y="1243712"/>
                          <a:pt x="86720" y="1246909"/>
                        </a:cubicBezTo>
                        <a:lnTo>
                          <a:pt x="93114" y="1272486"/>
                        </a:lnTo>
                        <a:cubicBezTo>
                          <a:pt x="94180" y="1276749"/>
                          <a:pt x="94921" y="1281106"/>
                          <a:pt x="96311" y="1285275"/>
                        </a:cubicBezTo>
                        <a:lnTo>
                          <a:pt x="102706" y="1304458"/>
                        </a:lnTo>
                        <a:cubicBezTo>
                          <a:pt x="110125" y="1356393"/>
                          <a:pt x="100597" y="1299224"/>
                          <a:pt x="112297" y="1346022"/>
                        </a:cubicBezTo>
                        <a:lnTo>
                          <a:pt x="118692" y="1371600"/>
                        </a:lnTo>
                        <a:cubicBezTo>
                          <a:pt x="119758" y="1386520"/>
                          <a:pt x="120401" y="1401476"/>
                          <a:pt x="121889" y="1416360"/>
                        </a:cubicBezTo>
                        <a:cubicBezTo>
                          <a:pt x="122534" y="1422811"/>
                          <a:pt x="124282" y="1429111"/>
                          <a:pt x="125086" y="1435544"/>
                        </a:cubicBezTo>
                        <a:cubicBezTo>
                          <a:pt x="126414" y="1446172"/>
                          <a:pt x="127492" y="1456835"/>
                          <a:pt x="128283" y="1467516"/>
                        </a:cubicBezTo>
                        <a:cubicBezTo>
                          <a:pt x="129624" y="1485615"/>
                          <a:pt x="129909" y="1503788"/>
                          <a:pt x="131481" y="1521868"/>
                        </a:cubicBezTo>
                        <a:cubicBezTo>
                          <a:pt x="133827" y="1548848"/>
                          <a:pt x="133359" y="1532576"/>
                          <a:pt x="137875" y="1550643"/>
                        </a:cubicBezTo>
                        <a:cubicBezTo>
                          <a:pt x="146912" y="1586794"/>
                          <a:pt x="133749" y="1544660"/>
                          <a:pt x="147467" y="1585812"/>
                        </a:cubicBezTo>
                        <a:lnTo>
                          <a:pt x="150664" y="1595404"/>
                        </a:lnTo>
                        <a:lnTo>
                          <a:pt x="153861" y="1604995"/>
                        </a:lnTo>
                        <a:cubicBezTo>
                          <a:pt x="156021" y="1617958"/>
                          <a:pt x="156678" y="1625044"/>
                          <a:pt x="160255" y="1636967"/>
                        </a:cubicBezTo>
                        <a:cubicBezTo>
                          <a:pt x="162192" y="1643423"/>
                          <a:pt x="166650" y="1656151"/>
                          <a:pt x="166650" y="1656151"/>
                        </a:cubicBezTo>
                        <a:cubicBezTo>
                          <a:pt x="166152" y="1664126"/>
                          <a:pt x="156694" y="1771250"/>
                          <a:pt x="169847" y="1771250"/>
                        </a:cubicBezTo>
                        <a:lnTo>
                          <a:pt x="173044" y="17712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フリーフォーム 230"/>
                  <p:cNvSpPr/>
                  <p:nvPr/>
                </p:nvSpPr>
                <p:spPr>
                  <a:xfrm>
                    <a:off x="1675195" y="4284252"/>
                    <a:ext cx="198366" cy="1400375"/>
                  </a:xfrm>
                  <a:custGeom>
                    <a:avLst/>
                    <a:gdLst>
                      <a:gd name="connsiteX0" fmla="*/ 198366 w 198366"/>
                      <a:gd name="connsiteY0" fmla="*/ 0 h 1400375"/>
                      <a:gd name="connsiteX1" fmla="*/ 182380 w 198366"/>
                      <a:gd name="connsiteY1" fmla="*/ 6394 h 1400375"/>
                      <a:gd name="connsiteX2" fmla="*/ 169591 w 198366"/>
                      <a:gd name="connsiteY2" fmla="*/ 9591 h 1400375"/>
                      <a:gd name="connsiteX3" fmla="*/ 163197 w 198366"/>
                      <a:gd name="connsiteY3" fmla="*/ 15986 h 1400375"/>
                      <a:gd name="connsiteX4" fmla="*/ 163197 w 198366"/>
                      <a:gd name="connsiteY4" fmla="*/ 102310 h 1400375"/>
                      <a:gd name="connsiteX5" fmla="*/ 156802 w 198366"/>
                      <a:gd name="connsiteY5" fmla="*/ 207818 h 1400375"/>
                      <a:gd name="connsiteX6" fmla="*/ 153605 w 198366"/>
                      <a:gd name="connsiteY6" fmla="*/ 217410 h 1400375"/>
                      <a:gd name="connsiteX7" fmla="*/ 147211 w 198366"/>
                      <a:gd name="connsiteY7" fmla="*/ 297340 h 1400375"/>
                      <a:gd name="connsiteX8" fmla="*/ 144013 w 198366"/>
                      <a:gd name="connsiteY8" fmla="*/ 326114 h 1400375"/>
                      <a:gd name="connsiteX9" fmla="*/ 137619 w 198366"/>
                      <a:gd name="connsiteY9" fmla="*/ 374072 h 1400375"/>
                      <a:gd name="connsiteX10" fmla="*/ 131225 w 198366"/>
                      <a:gd name="connsiteY10" fmla="*/ 438017 h 1400375"/>
                      <a:gd name="connsiteX11" fmla="*/ 128027 w 198366"/>
                      <a:gd name="connsiteY11" fmla="*/ 454003 h 1400375"/>
                      <a:gd name="connsiteX12" fmla="*/ 124830 w 198366"/>
                      <a:gd name="connsiteY12" fmla="*/ 476383 h 1400375"/>
                      <a:gd name="connsiteX13" fmla="*/ 121633 w 198366"/>
                      <a:gd name="connsiteY13" fmla="*/ 492369 h 1400375"/>
                      <a:gd name="connsiteX14" fmla="*/ 118436 w 198366"/>
                      <a:gd name="connsiteY14" fmla="*/ 511552 h 1400375"/>
                      <a:gd name="connsiteX15" fmla="*/ 112041 w 198366"/>
                      <a:gd name="connsiteY15" fmla="*/ 537130 h 1400375"/>
                      <a:gd name="connsiteX16" fmla="*/ 108844 w 198366"/>
                      <a:gd name="connsiteY16" fmla="*/ 559510 h 1400375"/>
                      <a:gd name="connsiteX17" fmla="*/ 102450 w 198366"/>
                      <a:gd name="connsiteY17" fmla="*/ 607468 h 1400375"/>
                      <a:gd name="connsiteX18" fmla="*/ 99253 w 198366"/>
                      <a:gd name="connsiteY18" fmla="*/ 629849 h 1400375"/>
                      <a:gd name="connsiteX19" fmla="*/ 92858 w 198366"/>
                      <a:gd name="connsiteY19" fmla="*/ 677807 h 1400375"/>
                      <a:gd name="connsiteX20" fmla="*/ 89661 w 198366"/>
                      <a:gd name="connsiteY20" fmla="*/ 693793 h 1400375"/>
                      <a:gd name="connsiteX21" fmla="*/ 86464 w 198366"/>
                      <a:gd name="connsiteY21" fmla="*/ 712976 h 1400375"/>
                      <a:gd name="connsiteX22" fmla="*/ 83267 w 198366"/>
                      <a:gd name="connsiteY22" fmla="*/ 728962 h 1400375"/>
                      <a:gd name="connsiteX23" fmla="*/ 80069 w 198366"/>
                      <a:gd name="connsiteY23" fmla="*/ 751342 h 1400375"/>
                      <a:gd name="connsiteX24" fmla="*/ 76872 w 198366"/>
                      <a:gd name="connsiteY24" fmla="*/ 760934 h 1400375"/>
                      <a:gd name="connsiteX25" fmla="*/ 73675 w 198366"/>
                      <a:gd name="connsiteY25" fmla="*/ 780117 h 1400375"/>
                      <a:gd name="connsiteX26" fmla="*/ 70478 w 198366"/>
                      <a:gd name="connsiteY26" fmla="*/ 796103 h 1400375"/>
                      <a:gd name="connsiteX27" fmla="*/ 67281 w 198366"/>
                      <a:gd name="connsiteY27" fmla="*/ 808892 h 1400375"/>
                      <a:gd name="connsiteX28" fmla="*/ 64083 w 198366"/>
                      <a:gd name="connsiteY28" fmla="*/ 818484 h 1400375"/>
                      <a:gd name="connsiteX29" fmla="*/ 57689 w 198366"/>
                      <a:gd name="connsiteY29" fmla="*/ 850456 h 1400375"/>
                      <a:gd name="connsiteX30" fmla="*/ 54492 w 198366"/>
                      <a:gd name="connsiteY30" fmla="*/ 860047 h 1400375"/>
                      <a:gd name="connsiteX31" fmla="*/ 51295 w 198366"/>
                      <a:gd name="connsiteY31" fmla="*/ 876033 h 1400375"/>
                      <a:gd name="connsiteX32" fmla="*/ 44900 w 198366"/>
                      <a:gd name="connsiteY32" fmla="*/ 914400 h 1400375"/>
                      <a:gd name="connsiteX33" fmla="*/ 38506 w 198366"/>
                      <a:gd name="connsiteY33" fmla="*/ 939977 h 1400375"/>
                      <a:gd name="connsiteX34" fmla="*/ 32111 w 198366"/>
                      <a:gd name="connsiteY34" fmla="*/ 997527 h 1400375"/>
                      <a:gd name="connsiteX35" fmla="*/ 28914 w 198366"/>
                      <a:gd name="connsiteY35" fmla="*/ 1007119 h 1400375"/>
                      <a:gd name="connsiteX36" fmla="*/ 22520 w 198366"/>
                      <a:gd name="connsiteY36" fmla="*/ 1045485 h 1400375"/>
                      <a:gd name="connsiteX37" fmla="*/ 22520 w 198366"/>
                      <a:gd name="connsiteY37" fmla="*/ 1045485 h 1400375"/>
                      <a:gd name="connsiteX38" fmla="*/ 19322 w 198366"/>
                      <a:gd name="connsiteY38" fmla="*/ 1083851 h 1400375"/>
                      <a:gd name="connsiteX39" fmla="*/ 9731 w 198366"/>
                      <a:gd name="connsiteY39" fmla="*/ 1112626 h 1400375"/>
                      <a:gd name="connsiteX40" fmla="*/ 6534 w 198366"/>
                      <a:gd name="connsiteY40" fmla="*/ 1122218 h 1400375"/>
                      <a:gd name="connsiteX41" fmla="*/ 3336 w 198366"/>
                      <a:gd name="connsiteY41" fmla="*/ 1131810 h 1400375"/>
                      <a:gd name="connsiteX42" fmla="*/ 3336 w 198366"/>
                      <a:gd name="connsiteY42" fmla="*/ 1250106 h 1400375"/>
                      <a:gd name="connsiteX43" fmla="*/ 9731 w 198366"/>
                      <a:gd name="connsiteY43" fmla="*/ 1269289 h 1400375"/>
                      <a:gd name="connsiteX44" fmla="*/ 16125 w 198366"/>
                      <a:gd name="connsiteY44" fmla="*/ 1294867 h 1400375"/>
                      <a:gd name="connsiteX45" fmla="*/ 19322 w 198366"/>
                      <a:gd name="connsiteY45" fmla="*/ 1304458 h 1400375"/>
                      <a:gd name="connsiteX46" fmla="*/ 25717 w 198366"/>
                      <a:gd name="connsiteY46" fmla="*/ 1342825 h 1400375"/>
                      <a:gd name="connsiteX47" fmla="*/ 28914 w 198366"/>
                      <a:gd name="connsiteY47" fmla="*/ 1358811 h 1400375"/>
                      <a:gd name="connsiteX48" fmla="*/ 32111 w 198366"/>
                      <a:gd name="connsiteY48" fmla="*/ 1387586 h 1400375"/>
                      <a:gd name="connsiteX49" fmla="*/ 35308 w 198366"/>
                      <a:gd name="connsiteY49" fmla="*/ 1400375 h 14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8366" h="1400375">
                        <a:moveTo>
                          <a:pt x="198366" y="0"/>
                        </a:moveTo>
                        <a:cubicBezTo>
                          <a:pt x="193037" y="2131"/>
                          <a:pt x="187825" y="4579"/>
                          <a:pt x="182380" y="6394"/>
                        </a:cubicBezTo>
                        <a:cubicBezTo>
                          <a:pt x="178211" y="7783"/>
                          <a:pt x="173521" y="7626"/>
                          <a:pt x="169591" y="9591"/>
                        </a:cubicBezTo>
                        <a:cubicBezTo>
                          <a:pt x="166895" y="10939"/>
                          <a:pt x="165328" y="13854"/>
                          <a:pt x="163197" y="15986"/>
                        </a:cubicBezTo>
                        <a:cubicBezTo>
                          <a:pt x="151462" y="51180"/>
                          <a:pt x="163197" y="12198"/>
                          <a:pt x="163197" y="102310"/>
                        </a:cubicBezTo>
                        <a:cubicBezTo>
                          <a:pt x="163197" y="150056"/>
                          <a:pt x="167023" y="172042"/>
                          <a:pt x="156802" y="207818"/>
                        </a:cubicBezTo>
                        <a:cubicBezTo>
                          <a:pt x="155876" y="211059"/>
                          <a:pt x="154671" y="214213"/>
                          <a:pt x="153605" y="217410"/>
                        </a:cubicBezTo>
                        <a:cubicBezTo>
                          <a:pt x="146709" y="265687"/>
                          <a:pt x="153331" y="214732"/>
                          <a:pt x="147211" y="297340"/>
                        </a:cubicBezTo>
                        <a:cubicBezTo>
                          <a:pt x="146498" y="306964"/>
                          <a:pt x="144928" y="316507"/>
                          <a:pt x="144013" y="326114"/>
                        </a:cubicBezTo>
                        <a:cubicBezTo>
                          <a:pt x="139840" y="369928"/>
                          <a:pt x="145057" y="351758"/>
                          <a:pt x="137619" y="374072"/>
                        </a:cubicBezTo>
                        <a:cubicBezTo>
                          <a:pt x="128358" y="438906"/>
                          <a:pt x="142558" y="336025"/>
                          <a:pt x="131225" y="438017"/>
                        </a:cubicBezTo>
                        <a:cubicBezTo>
                          <a:pt x="130625" y="443418"/>
                          <a:pt x="128920" y="448643"/>
                          <a:pt x="128027" y="454003"/>
                        </a:cubicBezTo>
                        <a:cubicBezTo>
                          <a:pt x="126788" y="461436"/>
                          <a:pt x="126069" y="468950"/>
                          <a:pt x="124830" y="476383"/>
                        </a:cubicBezTo>
                        <a:cubicBezTo>
                          <a:pt x="123937" y="481743"/>
                          <a:pt x="122605" y="487022"/>
                          <a:pt x="121633" y="492369"/>
                        </a:cubicBezTo>
                        <a:cubicBezTo>
                          <a:pt x="120473" y="498747"/>
                          <a:pt x="119842" y="505224"/>
                          <a:pt x="118436" y="511552"/>
                        </a:cubicBezTo>
                        <a:cubicBezTo>
                          <a:pt x="110200" y="548617"/>
                          <a:pt x="121255" y="481854"/>
                          <a:pt x="112041" y="537130"/>
                        </a:cubicBezTo>
                        <a:cubicBezTo>
                          <a:pt x="110802" y="544563"/>
                          <a:pt x="109633" y="552016"/>
                          <a:pt x="108844" y="559510"/>
                        </a:cubicBezTo>
                        <a:cubicBezTo>
                          <a:pt x="104030" y="605247"/>
                          <a:pt x="110056" y="584649"/>
                          <a:pt x="102450" y="607468"/>
                        </a:cubicBezTo>
                        <a:cubicBezTo>
                          <a:pt x="101384" y="614928"/>
                          <a:pt x="100249" y="622379"/>
                          <a:pt x="99253" y="629849"/>
                        </a:cubicBezTo>
                        <a:cubicBezTo>
                          <a:pt x="97102" y="645980"/>
                          <a:pt x="95532" y="661764"/>
                          <a:pt x="92858" y="677807"/>
                        </a:cubicBezTo>
                        <a:cubicBezTo>
                          <a:pt x="91965" y="683167"/>
                          <a:pt x="90633" y="688446"/>
                          <a:pt x="89661" y="693793"/>
                        </a:cubicBezTo>
                        <a:cubicBezTo>
                          <a:pt x="88501" y="700171"/>
                          <a:pt x="87624" y="706598"/>
                          <a:pt x="86464" y="712976"/>
                        </a:cubicBezTo>
                        <a:cubicBezTo>
                          <a:pt x="85492" y="718323"/>
                          <a:pt x="84160" y="723602"/>
                          <a:pt x="83267" y="728962"/>
                        </a:cubicBezTo>
                        <a:cubicBezTo>
                          <a:pt x="82028" y="736395"/>
                          <a:pt x="81547" y="743953"/>
                          <a:pt x="80069" y="751342"/>
                        </a:cubicBezTo>
                        <a:cubicBezTo>
                          <a:pt x="79408" y="754647"/>
                          <a:pt x="77603" y="757644"/>
                          <a:pt x="76872" y="760934"/>
                        </a:cubicBezTo>
                        <a:cubicBezTo>
                          <a:pt x="75466" y="767262"/>
                          <a:pt x="74835" y="773739"/>
                          <a:pt x="73675" y="780117"/>
                        </a:cubicBezTo>
                        <a:cubicBezTo>
                          <a:pt x="72703" y="785464"/>
                          <a:pt x="71657" y="790798"/>
                          <a:pt x="70478" y="796103"/>
                        </a:cubicBezTo>
                        <a:cubicBezTo>
                          <a:pt x="69525" y="800393"/>
                          <a:pt x="68488" y="804667"/>
                          <a:pt x="67281" y="808892"/>
                        </a:cubicBezTo>
                        <a:cubicBezTo>
                          <a:pt x="66355" y="812133"/>
                          <a:pt x="64841" y="815200"/>
                          <a:pt x="64083" y="818484"/>
                        </a:cubicBezTo>
                        <a:cubicBezTo>
                          <a:pt x="61639" y="829074"/>
                          <a:pt x="61126" y="840145"/>
                          <a:pt x="57689" y="850456"/>
                        </a:cubicBezTo>
                        <a:cubicBezTo>
                          <a:pt x="56623" y="853653"/>
                          <a:pt x="55309" y="856778"/>
                          <a:pt x="54492" y="860047"/>
                        </a:cubicBezTo>
                        <a:cubicBezTo>
                          <a:pt x="53174" y="865319"/>
                          <a:pt x="52239" y="870682"/>
                          <a:pt x="51295" y="876033"/>
                        </a:cubicBezTo>
                        <a:cubicBezTo>
                          <a:pt x="49042" y="888801"/>
                          <a:pt x="49000" y="902100"/>
                          <a:pt x="44900" y="914400"/>
                        </a:cubicBezTo>
                        <a:cubicBezTo>
                          <a:pt x="39985" y="929146"/>
                          <a:pt x="42364" y="920686"/>
                          <a:pt x="38506" y="939977"/>
                        </a:cubicBezTo>
                        <a:cubicBezTo>
                          <a:pt x="36872" y="959586"/>
                          <a:pt x="36356" y="978424"/>
                          <a:pt x="32111" y="997527"/>
                        </a:cubicBezTo>
                        <a:cubicBezTo>
                          <a:pt x="31380" y="1000817"/>
                          <a:pt x="29575" y="1003814"/>
                          <a:pt x="28914" y="1007119"/>
                        </a:cubicBezTo>
                        <a:cubicBezTo>
                          <a:pt x="26371" y="1019832"/>
                          <a:pt x="24651" y="1032696"/>
                          <a:pt x="22520" y="1045485"/>
                        </a:cubicBezTo>
                        <a:lnTo>
                          <a:pt x="22520" y="1045485"/>
                        </a:lnTo>
                        <a:cubicBezTo>
                          <a:pt x="21454" y="1058274"/>
                          <a:pt x="21432" y="1071193"/>
                          <a:pt x="19322" y="1083851"/>
                        </a:cubicBezTo>
                        <a:cubicBezTo>
                          <a:pt x="19321" y="1083857"/>
                          <a:pt x="11331" y="1107827"/>
                          <a:pt x="9731" y="1112626"/>
                        </a:cubicBezTo>
                        <a:lnTo>
                          <a:pt x="6534" y="1122218"/>
                        </a:lnTo>
                        <a:lnTo>
                          <a:pt x="3336" y="1131810"/>
                        </a:lnTo>
                        <a:cubicBezTo>
                          <a:pt x="629" y="1180538"/>
                          <a:pt x="-2575" y="1200850"/>
                          <a:pt x="3336" y="1250106"/>
                        </a:cubicBezTo>
                        <a:cubicBezTo>
                          <a:pt x="4139" y="1256798"/>
                          <a:pt x="8096" y="1262750"/>
                          <a:pt x="9731" y="1269289"/>
                        </a:cubicBezTo>
                        <a:cubicBezTo>
                          <a:pt x="11862" y="1277815"/>
                          <a:pt x="13346" y="1286530"/>
                          <a:pt x="16125" y="1294867"/>
                        </a:cubicBezTo>
                        <a:cubicBezTo>
                          <a:pt x="17191" y="1298064"/>
                          <a:pt x="18505" y="1301189"/>
                          <a:pt x="19322" y="1304458"/>
                        </a:cubicBezTo>
                        <a:cubicBezTo>
                          <a:pt x="23092" y="1319536"/>
                          <a:pt x="23008" y="1326572"/>
                          <a:pt x="25717" y="1342825"/>
                        </a:cubicBezTo>
                        <a:cubicBezTo>
                          <a:pt x="26610" y="1348185"/>
                          <a:pt x="28146" y="1353431"/>
                          <a:pt x="28914" y="1358811"/>
                        </a:cubicBezTo>
                        <a:cubicBezTo>
                          <a:pt x="30279" y="1368365"/>
                          <a:pt x="30644" y="1378048"/>
                          <a:pt x="32111" y="1387586"/>
                        </a:cubicBezTo>
                        <a:cubicBezTo>
                          <a:pt x="32779" y="1391929"/>
                          <a:pt x="35308" y="1400375"/>
                          <a:pt x="35308" y="1400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フリーフォーム 231"/>
                  <p:cNvSpPr/>
                  <p:nvPr/>
                </p:nvSpPr>
                <p:spPr>
                  <a:xfrm>
                    <a:off x="1317248" y="5675035"/>
                    <a:ext cx="399650" cy="1087049"/>
                  </a:xfrm>
                  <a:custGeom>
                    <a:avLst/>
                    <a:gdLst>
                      <a:gd name="connsiteX0" fmla="*/ 399650 w 399650"/>
                      <a:gd name="connsiteY0" fmla="*/ 0 h 1087049"/>
                      <a:gd name="connsiteX1" fmla="*/ 396453 w 399650"/>
                      <a:gd name="connsiteY1" fmla="*/ 67141 h 1087049"/>
                      <a:gd name="connsiteX2" fmla="*/ 393255 w 399650"/>
                      <a:gd name="connsiteY2" fmla="*/ 79930 h 1087049"/>
                      <a:gd name="connsiteX3" fmla="*/ 390058 w 399650"/>
                      <a:gd name="connsiteY3" fmla="*/ 99113 h 1087049"/>
                      <a:gd name="connsiteX4" fmla="*/ 383664 w 399650"/>
                      <a:gd name="connsiteY4" fmla="*/ 153466 h 1087049"/>
                      <a:gd name="connsiteX5" fmla="*/ 380467 w 399650"/>
                      <a:gd name="connsiteY5" fmla="*/ 163057 h 1087049"/>
                      <a:gd name="connsiteX6" fmla="*/ 374072 w 399650"/>
                      <a:gd name="connsiteY6" fmla="*/ 191832 h 1087049"/>
                      <a:gd name="connsiteX7" fmla="*/ 367678 w 399650"/>
                      <a:gd name="connsiteY7" fmla="*/ 214213 h 1087049"/>
                      <a:gd name="connsiteX8" fmla="*/ 364481 w 399650"/>
                      <a:gd name="connsiteY8" fmla="*/ 230199 h 1087049"/>
                      <a:gd name="connsiteX9" fmla="*/ 361283 w 399650"/>
                      <a:gd name="connsiteY9" fmla="*/ 242987 h 1087049"/>
                      <a:gd name="connsiteX10" fmla="*/ 358086 w 399650"/>
                      <a:gd name="connsiteY10" fmla="*/ 262171 h 1087049"/>
                      <a:gd name="connsiteX11" fmla="*/ 351692 w 399650"/>
                      <a:gd name="connsiteY11" fmla="*/ 281354 h 1087049"/>
                      <a:gd name="connsiteX12" fmla="*/ 348495 w 399650"/>
                      <a:gd name="connsiteY12" fmla="*/ 294143 h 1087049"/>
                      <a:gd name="connsiteX13" fmla="*/ 338903 w 399650"/>
                      <a:gd name="connsiteY13" fmla="*/ 326115 h 1087049"/>
                      <a:gd name="connsiteX14" fmla="*/ 332509 w 399650"/>
                      <a:gd name="connsiteY14" fmla="*/ 383664 h 1087049"/>
                      <a:gd name="connsiteX15" fmla="*/ 329311 w 399650"/>
                      <a:gd name="connsiteY15" fmla="*/ 444411 h 1087049"/>
                      <a:gd name="connsiteX16" fmla="*/ 326114 w 399650"/>
                      <a:gd name="connsiteY16" fmla="*/ 463594 h 1087049"/>
                      <a:gd name="connsiteX17" fmla="*/ 322917 w 399650"/>
                      <a:gd name="connsiteY17" fmla="*/ 492369 h 1087049"/>
                      <a:gd name="connsiteX18" fmla="*/ 316523 w 399650"/>
                      <a:gd name="connsiteY18" fmla="*/ 626652 h 1087049"/>
                      <a:gd name="connsiteX19" fmla="*/ 319720 w 399650"/>
                      <a:gd name="connsiteY19" fmla="*/ 671413 h 1087049"/>
                      <a:gd name="connsiteX20" fmla="*/ 322917 w 399650"/>
                      <a:gd name="connsiteY20" fmla="*/ 684201 h 1087049"/>
                      <a:gd name="connsiteX21" fmla="*/ 329311 w 399650"/>
                      <a:gd name="connsiteY21" fmla="*/ 690596 h 1087049"/>
                      <a:gd name="connsiteX22" fmla="*/ 338903 w 399650"/>
                      <a:gd name="connsiteY22" fmla="*/ 719371 h 1087049"/>
                      <a:gd name="connsiteX23" fmla="*/ 342100 w 399650"/>
                      <a:gd name="connsiteY23" fmla="*/ 728962 h 1087049"/>
                      <a:gd name="connsiteX24" fmla="*/ 345297 w 399650"/>
                      <a:gd name="connsiteY24" fmla="*/ 738554 h 1087049"/>
                      <a:gd name="connsiteX25" fmla="*/ 338903 w 399650"/>
                      <a:gd name="connsiteY25" fmla="*/ 764131 h 1087049"/>
                      <a:gd name="connsiteX26" fmla="*/ 326114 w 399650"/>
                      <a:gd name="connsiteY26" fmla="*/ 776920 h 1087049"/>
                      <a:gd name="connsiteX27" fmla="*/ 322917 w 399650"/>
                      <a:gd name="connsiteY27" fmla="*/ 786512 h 1087049"/>
                      <a:gd name="connsiteX28" fmla="*/ 332509 w 399650"/>
                      <a:gd name="connsiteY28" fmla="*/ 856850 h 1087049"/>
                      <a:gd name="connsiteX29" fmla="*/ 335706 w 399650"/>
                      <a:gd name="connsiteY29" fmla="*/ 866442 h 1087049"/>
                      <a:gd name="connsiteX30" fmla="*/ 338903 w 399650"/>
                      <a:gd name="connsiteY30" fmla="*/ 876034 h 1087049"/>
                      <a:gd name="connsiteX31" fmla="*/ 348495 w 399650"/>
                      <a:gd name="connsiteY31" fmla="*/ 895217 h 1087049"/>
                      <a:gd name="connsiteX32" fmla="*/ 354889 w 399650"/>
                      <a:gd name="connsiteY32" fmla="*/ 927189 h 1087049"/>
                      <a:gd name="connsiteX33" fmla="*/ 358086 w 399650"/>
                      <a:gd name="connsiteY33" fmla="*/ 939978 h 1087049"/>
                      <a:gd name="connsiteX34" fmla="*/ 351692 w 399650"/>
                      <a:gd name="connsiteY34" fmla="*/ 1007119 h 1087049"/>
                      <a:gd name="connsiteX35" fmla="*/ 348495 w 399650"/>
                      <a:gd name="connsiteY35" fmla="*/ 1016710 h 1087049"/>
                      <a:gd name="connsiteX36" fmla="*/ 342100 w 399650"/>
                      <a:gd name="connsiteY36" fmla="*/ 1042288 h 1087049"/>
                      <a:gd name="connsiteX37" fmla="*/ 335706 w 399650"/>
                      <a:gd name="connsiteY37" fmla="*/ 1051880 h 1087049"/>
                      <a:gd name="connsiteX38" fmla="*/ 306931 w 399650"/>
                      <a:gd name="connsiteY38" fmla="*/ 1064668 h 1087049"/>
                      <a:gd name="connsiteX39" fmla="*/ 297339 w 399650"/>
                      <a:gd name="connsiteY39" fmla="*/ 1067866 h 1087049"/>
                      <a:gd name="connsiteX40" fmla="*/ 287748 w 399650"/>
                      <a:gd name="connsiteY40" fmla="*/ 1071063 h 1087049"/>
                      <a:gd name="connsiteX41" fmla="*/ 233395 w 399650"/>
                      <a:gd name="connsiteY41" fmla="*/ 1067866 h 1087049"/>
                      <a:gd name="connsiteX42" fmla="*/ 230198 w 399650"/>
                      <a:gd name="connsiteY42" fmla="*/ 1058274 h 1087049"/>
                      <a:gd name="connsiteX43" fmla="*/ 227001 w 399650"/>
                      <a:gd name="connsiteY43" fmla="*/ 1074260 h 1087049"/>
                      <a:gd name="connsiteX44" fmla="*/ 191832 w 399650"/>
                      <a:gd name="connsiteY44" fmla="*/ 1083852 h 1087049"/>
                      <a:gd name="connsiteX45" fmla="*/ 182240 w 399650"/>
                      <a:gd name="connsiteY45" fmla="*/ 1087049 h 1087049"/>
                      <a:gd name="connsiteX46" fmla="*/ 179043 w 399650"/>
                      <a:gd name="connsiteY46" fmla="*/ 1077457 h 1087049"/>
                      <a:gd name="connsiteX47" fmla="*/ 172649 w 399650"/>
                      <a:gd name="connsiteY47" fmla="*/ 1083852 h 1087049"/>
                      <a:gd name="connsiteX48" fmla="*/ 124690 w 399650"/>
                      <a:gd name="connsiteY48" fmla="*/ 1080655 h 1087049"/>
                      <a:gd name="connsiteX49" fmla="*/ 118296 w 399650"/>
                      <a:gd name="connsiteY49" fmla="*/ 1074260 h 1087049"/>
                      <a:gd name="connsiteX50" fmla="*/ 111902 w 399650"/>
                      <a:gd name="connsiteY50" fmla="*/ 1055077 h 1087049"/>
                      <a:gd name="connsiteX51" fmla="*/ 95916 w 399650"/>
                      <a:gd name="connsiteY51" fmla="*/ 1064668 h 1087049"/>
                      <a:gd name="connsiteX52" fmla="*/ 89521 w 399650"/>
                      <a:gd name="connsiteY52" fmla="*/ 1071063 h 1087049"/>
                      <a:gd name="connsiteX53" fmla="*/ 76732 w 399650"/>
                      <a:gd name="connsiteY53" fmla="*/ 1067866 h 1087049"/>
                      <a:gd name="connsiteX54" fmla="*/ 63944 w 399650"/>
                      <a:gd name="connsiteY54" fmla="*/ 1058274 h 1087049"/>
                      <a:gd name="connsiteX55" fmla="*/ 31972 w 399650"/>
                      <a:gd name="connsiteY55" fmla="*/ 1055077 h 1087049"/>
                      <a:gd name="connsiteX56" fmla="*/ 22380 w 399650"/>
                      <a:gd name="connsiteY56" fmla="*/ 1051880 h 1087049"/>
                      <a:gd name="connsiteX57" fmla="*/ 9591 w 399650"/>
                      <a:gd name="connsiteY57" fmla="*/ 1039091 h 1087049"/>
                      <a:gd name="connsiteX58" fmla="*/ 3197 w 399650"/>
                      <a:gd name="connsiteY58" fmla="*/ 1019908 h 1087049"/>
                      <a:gd name="connsiteX59" fmla="*/ 0 w 399650"/>
                      <a:gd name="connsiteY59" fmla="*/ 1010316 h 1087049"/>
                      <a:gd name="connsiteX60" fmla="*/ 3197 w 399650"/>
                      <a:gd name="connsiteY60" fmla="*/ 994330 h 1087049"/>
                      <a:gd name="connsiteX61" fmla="*/ 9591 w 399650"/>
                      <a:gd name="connsiteY61" fmla="*/ 984738 h 1087049"/>
                      <a:gd name="connsiteX62" fmla="*/ 25577 w 399650"/>
                      <a:gd name="connsiteY62" fmla="*/ 971950 h 1087049"/>
                      <a:gd name="connsiteX63" fmla="*/ 41563 w 399650"/>
                      <a:gd name="connsiteY63" fmla="*/ 943175 h 1087049"/>
                      <a:gd name="connsiteX64" fmla="*/ 44760 w 399650"/>
                      <a:gd name="connsiteY64" fmla="*/ 933583 h 1087049"/>
                      <a:gd name="connsiteX65" fmla="*/ 51155 w 399650"/>
                      <a:gd name="connsiteY65" fmla="*/ 927189 h 1087049"/>
                      <a:gd name="connsiteX66" fmla="*/ 60746 w 399650"/>
                      <a:gd name="connsiteY66" fmla="*/ 898414 h 1087049"/>
                      <a:gd name="connsiteX67" fmla="*/ 63944 w 399650"/>
                      <a:gd name="connsiteY67" fmla="*/ 888822 h 1087049"/>
                      <a:gd name="connsiteX68" fmla="*/ 76732 w 399650"/>
                      <a:gd name="connsiteY68" fmla="*/ 872836 h 1087049"/>
                      <a:gd name="connsiteX69" fmla="*/ 79930 w 399650"/>
                      <a:gd name="connsiteY69" fmla="*/ 863245 h 1087049"/>
                      <a:gd name="connsiteX70" fmla="*/ 86324 w 399650"/>
                      <a:gd name="connsiteY70" fmla="*/ 856850 h 1087049"/>
                      <a:gd name="connsiteX71" fmla="*/ 89521 w 399650"/>
                      <a:gd name="connsiteY71" fmla="*/ 840864 h 1087049"/>
                      <a:gd name="connsiteX72" fmla="*/ 89521 w 399650"/>
                      <a:gd name="connsiteY72" fmla="*/ 786512 h 108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9650" h="1087049">
                        <a:moveTo>
                          <a:pt x="399650" y="0"/>
                        </a:moveTo>
                        <a:cubicBezTo>
                          <a:pt x="398584" y="22380"/>
                          <a:pt x="398240" y="44807"/>
                          <a:pt x="396453" y="67141"/>
                        </a:cubicBezTo>
                        <a:cubicBezTo>
                          <a:pt x="396103" y="71521"/>
                          <a:pt x="394117" y="75621"/>
                          <a:pt x="393255" y="79930"/>
                        </a:cubicBezTo>
                        <a:cubicBezTo>
                          <a:pt x="391984" y="86287"/>
                          <a:pt x="390915" y="92687"/>
                          <a:pt x="390058" y="99113"/>
                        </a:cubicBezTo>
                        <a:cubicBezTo>
                          <a:pt x="388972" y="107259"/>
                          <a:pt x="385334" y="144282"/>
                          <a:pt x="383664" y="153466"/>
                        </a:cubicBezTo>
                        <a:cubicBezTo>
                          <a:pt x="383061" y="156782"/>
                          <a:pt x="381393" y="159817"/>
                          <a:pt x="380467" y="163057"/>
                        </a:cubicBezTo>
                        <a:cubicBezTo>
                          <a:pt x="373901" y="186036"/>
                          <a:pt x="380666" y="165455"/>
                          <a:pt x="374072" y="191832"/>
                        </a:cubicBezTo>
                        <a:cubicBezTo>
                          <a:pt x="363392" y="234557"/>
                          <a:pt x="379638" y="160391"/>
                          <a:pt x="367678" y="214213"/>
                        </a:cubicBezTo>
                        <a:cubicBezTo>
                          <a:pt x="366499" y="219518"/>
                          <a:pt x="365660" y="224894"/>
                          <a:pt x="364481" y="230199"/>
                        </a:cubicBezTo>
                        <a:cubicBezTo>
                          <a:pt x="363528" y="234488"/>
                          <a:pt x="362145" y="238678"/>
                          <a:pt x="361283" y="242987"/>
                        </a:cubicBezTo>
                        <a:cubicBezTo>
                          <a:pt x="360011" y="249344"/>
                          <a:pt x="359658" y="255882"/>
                          <a:pt x="358086" y="262171"/>
                        </a:cubicBezTo>
                        <a:cubicBezTo>
                          <a:pt x="356451" y="268710"/>
                          <a:pt x="353327" y="274815"/>
                          <a:pt x="351692" y="281354"/>
                        </a:cubicBezTo>
                        <a:cubicBezTo>
                          <a:pt x="350626" y="285617"/>
                          <a:pt x="349758" y="289934"/>
                          <a:pt x="348495" y="294143"/>
                        </a:cubicBezTo>
                        <a:cubicBezTo>
                          <a:pt x="344642" y="306985"/>
                          <a:pt x="341171" y="313638"/>
                          <a:pt x="338903" y="326115"/>
                        </a:cubicBezTo>
                        <a:cubicBezTo>
                          <a:pt x="335854" y="342883"/>
                          <a:pt x="333556" y="367959"/>
                          <a:pt x="332509" y="383664"/>
                        </a:cubicBezTo>
                        <a:cubicBezTo>
                          <a:pt x="331160" y="403896"/>
                          <a:pt x="330928" y="424199"/>
                          <a:pt x="329311" y="444411"/>
                        </a:cubicBezTo>
                        <a:cubicBezTo>
                          <a:pt x="328794" y="450873"/>
                          <a:pt x="326971" y="457168"/>
                          <a:pt x="326114" y="463594"/>
                        </a:cubicBezTo>
                        <a:cubicBezTo>
                          <a:pt x="324839" y="473160"/>
                          <a:pt x="323657" y="482747"/>
                          <a:pt x="322917" y="492369"/>
                        </a:cubicBezTo>
                        <a:cubicBezTo>
                          <a:pt x="319742" y="533648"/>
                          <a:pt x="318113" y="586904"/>
                          <a:pt x="316523" y="626652"/>
                        </a:cubicBezTo>
                        <a:cubicBezTo>
                          <a:pt x="317589" y="641572"/>
                          <a:pt x="318068" y="656546"/>
                          <a:pt x="319720" y="671413"/>
                        </a:cubicBezTo>
                        <a:cubicBezTo>
                          <a:pt x="320205" y="675780"/>
                          <a:pt x="320952" y="680271"/>
                          <a:pt x="322917" y="684201"/>
                        </a:cubicBezTo>
                        <a:cubicBezTo>
                          <a:pt x="324265" y="686897"/>
                          <a:pt x="327180" y="688464"/>
                          <a:pt x="329311" y="690596"/>
                        </a:cubicBezTo>
                        <a:lnTo>
                          <a:pt x="338903" y="719371"/>
                        </a:lnTo>
                        <a:lnTo>
                          <a:pt x="342100" y="728962"/>
                        </a:lnTo>
                        <a:lnTo>
                          <a:pt x="345297" y="738554"/>
                        </a:lnTo>
                        <a:cubicBezTo>
                          <a:pt x="344962" y="740231"/>
                          <a:pt x="341634" y="760308"/>
                          <a:pt x="338903" y="764131"/>
                        </a:cubicBezTo>
                        <a:cubicBezTo>
                          <a:pt x="335399" y="769037"/>
                          <a:pt x="326114" y="776920"/>
                          <a:pt x="326114" y="776920"/>
                        </a:cubicBezTo>
                        <a:cubicBezTo>
                          <a:pt x="325048" y="780117"/>
                          <a:pt x="322917" y="783142"/>
                          <a:pt x="322917" y="786512"/>
                        </a:cubicBezTo>
                        <a:cubicBezTo>
                          <a:pt x="322917" y="833549"/>
                          <a:pt x="322138" y="825738"/>
                          <a:pt x="332509" y="856850"/>
                        </a:cubicBezTo>
                        <a:lnTo>
                          <a:pt x="335706" y="866442"/>
                        </a:lnTo>
                        <a:cubicBezTo>
                          <a:pt x="336772" y="869639"/>
                          <a:pt x="337034" y="873230"/>
                          <a:pt x="338903" y="876034"/>
                        </a:cubicBezTo>
                        <a:cubicBezTo>
                          <a:pt x="344798" y="884876"/>
                          <a:pt x="346159" y="885096"/>
                          <a:pt x="348495" y="895217"/>
                        </a:cubicBezTo>
                        <a:cubicBezTo>
                          <a:pt x="350939" y="905807"/>
                          <a:pt x="352253" y="916645"/>
                          <a:pt x="354889" y="927189"/>
                        </a:cubicBezTo>
                        <a:lnTo>
                          <a:pt x="358086" y="939978"/>
                        </a:lnTo>
                        <a:cubicBezTo>
                          <a:pt x="356517" y="963521"/>
                          <a:pt x="356690" y="984628"/>
                          <a:pt x="351692" y="1007119"/>
                        </a:cubicBezTo>
                        <a:cubicBezTo>
                          <a:pt x="350961" y="1010409"/>
                          <a:pt x="349312" y="1013441"/>
                          <a:pt x="348495" y="1016710"/>
                        </a:cubicBezTo>
                        <a:cubicBezTo>
                          <a:pt x="346672" y="1024002"/>
                          <a:pt x="345753" y="1034982"/>
                          <a:pt x="342100" y="1042288"/>
                        </a:cubicBezTo>
                        <a:cubicBezTo>
                          <a:pt x="340382" y="1045725"/>
                          <a:pt x="338423" y="1049163"/>
                          <a:pt x="335706" y="1051880"/>
                        </a:cubicBezTo>
                        <a:cubicBezTo>
                          <a:pt x="328107" y="1059479"/>
                          <a:pt x="316426" y="1061503"/>
                          <a:pt x="306931" y="1064668"/>
                        </a:cubicBezTo>
                        <a:lnTo>
                          <a:pt x="297339" y="1067866"/>
                        </a:lnTo>
                        <a:lnTo>
                          <a:pt x="287748" y="1071063"/>
                        </a:lnTo>
                        <a:cubicBezTo>
                          <a:pt x="269630" y="1069997"/>
                          <a:pt x="251112" y="1071803"/>
                          <a:pt x="233395" y="1067866"/>
                        </a:cubicBezTo>
                        <a:cubicBezTo>
                          <a:pt x="230105" y="1067135"/>
                          <a:pt x="232581" y="1055891"/>
                          <a:pt x="230198" y="1058274"/>
                        </a:cubicBezTo>
                        <a:cubicBezTo>
                          <a:pt x="226355" y="1062117"/>
                          <a:pt x="230843" y="1070417"/>
                          <a:pt x="227001" y="1074260"/>
                        </a:cubicBezTo>
                        <a:cubicBezTo>
                          <a:pt x="222427" y="1078834"/>
                          <a:pt x="198493" y="1082187"/>
                          <a:pt x="191832" y="1083852"/>
                        </a:cubicBezTo>
                        <a:cubicBezTo>
                          <a:pt x="188562" y="1084669"/>
                          <a:pt x="185437" y="1085983"/>
                          <a:pt x="182240" y="1087049"/>
                        </a:cubicBezTo>
                        <a:cubicBezTo>
                          <a:pt x="181174" y="1083852"/>
                          <a:pt x="182240" y="1078523"/>
                          <a:pt x="179043" y="1077457"/>
                        </a:cubicBezTo>
                        <a:cubicBezTo>
                          <a:pt x="176183" y="1076504"/>
                          <a:pt x="175658" y="1083675"/>
                          <a:pt x="172649" y="1083852"/>
                        </a:cubicBezTo>
                        <a:lnTo>
                          <a:pt x="124690" y="1080655"/>
                        </a:lnTo>
                        <a:cubicBezTo>
                          <a:pt x="122559" y="1078523"/>
                          <a:pt x="119644" y="1076956"/>
                          <a:pt x="118296" y="1074260"/>
                        </a:cubicBezTo>
                        <a:cubicBezTo>
                          <a:pt x="115282" y="1068231"/>
                          <a:pt x="111902" y="1055077"/>
                          <a:pt x="111902" y="1055077"/>
                        </a:cubicBezTo>
                        <a:cubicBezTo>
                          <a:pt x="95695" y="1071281"/>
                          <a:pt x="116672" y="1052214"/>
                          <a:pt x="95916" y="1064668"/>
                        </a:cubicBezTo>
                        <a:cubicBezTo>
                          <a:pt x="93331" y="1066219"/>
                          <a:pt x="91653" y="1068931"/>
                          <a:pt x="89521" y="1071063"/>
                        </a:cubicBezTo>
                        <a:cubicBezTo>
                          <a:pt x="85258" y="1069997"/>
                          <a:pt x="79839" y="1070973"/>
                          <a:pt x="76732" y="1067866"/>
                        </a:cubicBezTo>
                        <a:cubicBezTo>
                          <a:pt x="63685" y="1054819"/>
                          <a:pt x="84631" y="1051378"/>
                          <a:pt x="63944" y="1058274"/>
                        </a:cubicBezTo>
                        <a:cubicBezTo>
                          <a:pt x="53287" y="1057208"/>
                          <a:pt x="42558" y="1056705"/>
                          <a:pt x="31972" y="1055077"/>
                        </a:cubicBezTo>
                        <a:cubicBezTo>
                          <a:pt x="28641" y="1054565"/>
                          <a:pt x="25123" y="1053839"/>
                          <a:pt x="22380" y="1051880"/>
                        </a:cubicBezTo>
                        <a:cubicBezTo>
                          <a:pt x="17474" y="1048376"/>
                          <a:pt x="9591" y="1039091"/>
                          <a:pt x="9591" y="1039091"/>
                        </a:cubicBezTo>
                        <a:lnTo>
                          <a:pt x="3197" y="1019908"/>
                        </a:lnTo>
                        <a:lnTo>
                          <a:pt x="0" y="1010316"/>
                        </a:lnTo>
                        <a:cubicBezTo>
                          <a:pt x="1066" y="1004987"/>
                          <a:pt x="1289" y="999418"/>
                          <a:pt x="3197" y="994330"/>
                        </a:cubicBezTo>
                        <a:cubicBezTo>
                          <a:pt x="4546" y="990732"/>
                          <a:pt x="7191" y="987739"/>
                          <a:pt x="9591" y="984738"/>
                        </a:cubicBezTo>
                        <a:cubicBezTo>
                          <a:pt x="14796" y="978232"/>
                          <a:pt x="18459" y="976696"/>
                          <a:pt x="25577" y="971950"/>
                        </a:cubicBezTo>
                        <a:cubicBezTo>
                          <a:pt x="33402" y="948477"/>
                          <a:pt x="27206" y="957532"/>
                          <a:pt x="41563" y="943175"/>
                        </a:cubicBezTo>
                        <a:cubicBezTo>
                          <a:pt x="42629" y="939978"/>
                          <a:pt x="43026" y="936473"/>
                          <a:pt x="44760" y="933583"/>
                        </a:cubicBezTo>
                        <a:cubicBezTo>
                          <a:pt x="46311" y="930998"/>
                          <a:pt x="49807" y="929885"/>
                          <a:pt x="51155" y="927189"/>
                        </a:cubicBezTo>
                        <a:cubicBezTo>
                          <a:pt x="51158" y="927184"/>
                          <a:pt x="59146" y="903212"/>
                          <a:pt x="60746" y="898414"/>
                        </a:cubicBezTo>
                        <a:cubicBezTo>
                          <a:pt x="61812" y="895217"/>
                          <a:pt x="62074" y="891626"/>
                          <a:pt x="63944" y="888822"/>
                        </a:cubicBezTo>
                        <a:cubicBezTo>
                          <a:pt x="72010" y="876723"/>
                          <a:pt x="67621" y="881948"/>
                          <a:pt x="76732" y="872836"/>
                        </a:cubicBezTo>
                        <a:cubicBezTo>
                          <a:pt x="77798" y="869639"/>
                          <a:pt x="78196" y="866135"/>
                          <a:pt x="79930" y="863245"/>
                        </a:cubicBezTo>
                        <a:cubicBezTo>
                          <a:pt x="81481" y="860660"/>
                          <a:pt x="85137" y="859621"/>
                          <a:pt x="86324" y="856850"/>
                        </a:cubicBezTo>
                        <a:cubicBezTo>
                          <a:pt x="88464" y="851855"/>
                          <a:pt x="89274" y="846293"/>
                          <a:pt x="89521" y="840864"/>
                        </a:cubicBezTo>
                        <a:cubicBezTo>
                          <a:pt x="90344" y="822765"/>
                          <a:pt x="89521" y="804629"/>
                          <a:pt x="89521" y="7865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フリーフォーム 232"/>
                  <p:cNvSpPr/>
                  <p:nvPr/>
                </p:nvSpPr>
                <p:spPr>
                  <a:xfrm>
                    <a:off x="1007119" y="3033810"/>
                    <a:ext cx="57550" cy="38702"/>
                  </a:xfrm>
                  <a:custGeom>
                    <a:avLst/>
                    <a:gdLst>
                      <a:gd name="connsiteX0" fmla="*/ 0 w 57550"/>
                      <a:gd name="connsiteY0" fmla="*/ 38702 h 38702"/>
                      <a:gd name="connsiteX1" fmla="*/ 28775 w 57550"/>
                      <a:gd name="connsiteY1" fmla="*/ 32307 h 38702"/>
                      <a:gd name="connsiteX2" fmla="*/ 44761 w 57550"/>
                      <a:gd name="connsiteY2" fmla="*/ 19519 h 38702"/>
                      <a:gd name="connsiteX3" fmla="*/ 54352 w 57550"/>
                      <a:gd name="connsiteY3" fmla="*/ 335 h 38702"/>
                      <a:gd name="connsiteX4" fmla="*/ 57550 w 57550"/>
                      <a:gd name="connsiteY4" fmla="*/ 335 h 38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50" h="38702">
                        <a:moveTo>
                          <a:pt x="0" y="38702"/>
                        </a:moveTo>
                        <a:cubicBezTo>
                          <a:pt x="7374" y="37473"/>
                          <a:pt x="20901" y="36244"/>
                          <a:pt x="28775" y="32307"/>
                        </a:cubicBezTo>
                        <a:cubicBezTo>
                          <a:pt x="36840" y="28274"/>
                          <a:pt x="38814" y="25466"/>
                          <a:pt x="44761" y="19519"/>
                        </a:cubicBezTo>
                        <a:cubicBezTo>
                          <a:pt x="47361" y="11719"/>
                          <a:pt x="48155" y="6532"/>
                          <a:pt x="54352" y="335"/>
                        </a:cubicBezTo>
                        <a:cubicBezTo>
                          <a:pt x="55106" y="-419"/>
                          <a:pt x="56484" y="335"/>
                          <a:pt x="57550" y="3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フリーフォーム 233"/>
                  <p:cNvSpPr/>
                  <p:nvPr/>
                </p:nvSpPr>
                <p:spPr>
                  <a:xfrm>
                    <a:off x="1077314" y="2791118"/>
                    <a:ext cx="26594" cy="9668"/>
                  </a:xfrm>
                  <a:custGeom>
                    <a:avLst/>
                    <a:gdLst>
                      <a:gd name="connsiteX0" fmla="*/ 143 w 26594"/>
                      <a:gd name="connsiteY0" fmla="*/ 40 h 9668"/>
                      <a:gd name="connsiteX1" fmla="*/ 16129 w 26594"/>
                      <a:gd name="connsiteY1" fmla="*/ 6434 h 9668"/>
                      <a:gd name="connsiteX2" fmla="*/ 25721 w 26594"/>
                      <a:gd name="connsiteY2" fmla="*/ 9632 h 9668"/>
                      <a:gd name="connsiteX3" fmla="*/ 143 w 26594"/>
                      <a:gd name="connsiteY3" fmla="*/ 40 h 9668"/>
                    </a:gdLst>
                    <a:ahLst/>
                    <a:cxnLst>
                      <a:cxn ang="0">
                        <a:pos x="connsiteX0" y="connsiteY0"/>
                      </a:cxn>
                      <a:cxn ang="0">
                        <a:pos x="connsiteX1" y="connsiteY1"/>
                      </a:cxn>
                      <a:cxn ang="0">
                        <a:pos x="connsiteX2" y="connsiteY2"/>
                      </a:cxn>
                      <a:cxn ang="0">
                        <a:pos x="connsiteX3" y="connsiteY3"/>
                      </a:cxn>
                    </a:cxnLst>
                    <a:rect l="l" t="t" r="r" b="b"/>
                    <a:pathLst>
                      <a:path w="26594" h="9668">
                        <a:moveTo>
                          <a:pt x="143" y="40"/>
                        </a:moveTo>
                        <a:cubicBezTo>
                          <a:pt x="-1456" y="-493"/>
                          <a:pt x="10755" y="4419"/>
                          <a:pt x="16129" y="6434"/>
                        </a:cubicBezTo>
                        <a:cubicBezTo>
                          <a:pt x="19285" y="7617"/>
                          <a:pt x="22371" y="9260"/>
                          <a:pt x="25721" y="9632"/>
                        </a:cubicBezTo>
                        <a:cubicBezTo>
                          <a:pt x="32076" y="10338"/>
                          <a:pt x="1742" y="573"/>
                          <a:pt x="143" y="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234"/>
                  <p:cNvSpPr/>
                  <p:nvPr/>
                </p:nvSpPr>
                <p:spPr>
                  <a:xfrm>
                    <a:off x="1636968" y="1742476"/>
                    <a:ext cx="223804" cy="63944"/>
                  </a:xfrm>
                  <a:custGeom>
                    <a:avLst/>
                    <a:gdLst>
                      <a:gd name="connsiteX0" fmla="*/ 0 w 223804"/>
                      <a:gd name="connsiteY0" fmla="*/ 0 h 63944"/>
                      <a:gd name="connsiteX1" fmla="*/ 25577 w 223804"/>
                      <a:gd name="connsiteY1" fmla="*/ 6394 h 63944"/>
                      <a:gd name="connsiteX2" fmla="*/ 31972 w 223804"/>
                      <a:gd name="connsiteY2" fmla="*/ 12788 h 63944"/>
                      <a:gd name="connsiteX3" fmla="*/ 41563 w 223804"/>
                      <a:gd name="connsiteY3" fmla="*/ 15986 h 63944"/>
                      <a:gd name="connsiteX4" fmla="*/ 51155 w 223804"/>
                      <a:gd name="connsiteY4" fmla="*/ 22380 h 63944"/>
                      <a:gd name="connsiteX5" fmla="*/ 70338 w 223804"/>
                      <a:gd name="connsiteY5" fmla="*/ 28774 h 63944"/>
                      <a:gd name="connsiteX6" fmla="*/ 76733 w 223804"/>
                      <a:gd name="connsiteY6" fmla="*/ 35169 h 63944"/>
                      <a:gd name="connsiteX7" fmla="*/ 105508 w 223804"/>
                      <a:gd name="connsiteY7" fmla="*/ 44760 h 63944"/>
                      <a:gd name="connsiteX8" fmla="*/ 134282 w 223804"/>
                      <a:gd name="connsiteY8" fmla="*/ 54352 h 63944"/>
                      <a:gd name="connsiteX9" fmla="*/ 143874 w 223804"/>
                      <a:gd name="connsiteY9" fmla="*/ 57549 h 63944"/>
                      <a:gd name="connsiteX10" fmla="*/ 172649 w 223804"/>
                      <a:gd name="connsiteY10" fmla="*/ 63944 h 63944"/>
                      <a:gd name="connsiteX11" fmla="*/ 214212 w 223804"/>
                      <a:gd name="connsiteY11" fmla="*/ 60746 h 63944"/>
                      <a:gd name="connsiteX12" fmla="*/ 223804 w 223804"/>
                      <a:gd name="connsiteY12" fmla="*/ 57549 h 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804" h="63944">
                        <a:moveTo>
                          <a:pt x="0" y="0"/>
                        </a:moveTo>
                        <a:cubicBezTo>
                          <a:pt x="3439" y="688"/>
                          <a:pt x="20661" y="3444"/>
                          <a:pt x="25577" y="6394"/>
                        </a:cubicBezTo>
                        <a:cubicBezTo>
                          <a:pt x="28162" y="7945"/>
                          <a:pt x="29387" y="11237"/>
                          <a:pt x="31972" y="12788"/>
                        </a:cubicBezTo>
                        <a:cubicBezTo>
                          <a:pt x="34862" y="14522"/>
                          <a:pt x="38549" y="14479"/>
                          <a:pt x="41563" y="15986"/>
                        </a:cubicBezTo>
                        <a:cubicBezTo>
                          <a:pt x="45000" y="17705"/>
                          <a:pt x="47644" y="20819"/>
                          <a:pt x="51155" y="22380"/>
                        </a:cubicBezTo>
                        <a:cubicBezTo>
                          <a:pt x="57314" y="25117"/>
                          <a:pt x="70338" y="28774"/>
                          <a:pt x="70338" y="28774"/>
                        </a:cubicBezTo>
                        <a:cubicBezTo>
                          <a:pt x="72470" y="30906"/>
                          <a:pt x="74037" y="33821"/>
                          <a:pt x="76733" y="35169"/>
                        </a:cubicBezTo>
                        <a:cubicBezTo>
                          <a:pt x="76739" y="35172"/>
                          <a:pt x="100709" y="43160"/>
                          <a:pt x="105508" y="44760"/>
                        </a:cubicBezTo>
                        <a:lnTo>
                          <a:pt x="134282" y="54352"/>
                        </a:lnTo>
                        <a:cubicBezTo>
                          <a:pt x="137479" y="55418"/>
                          <a:pt x="140569" y="56888"/>
                          <a:pt x="143874" y="57549"/>
                        </a:cubicBezTo>
                        <a:cubicBezTo>
                          <a:pt x="164169" y="61608"/>
                          <a:pt x="154588" y="59428"/>
                          <a:pt x="172649" y="63944"/>
                        </a:cubicBezTo>
                        <a:cubicBezTo>
                          <a:pt x="186503" y="62878"/>
                          <a:pt x="200424" y="62470"/>
                          <a:pt x="214212" y="60746"/>
                        </a:cubicBezTo>
                        <a:cubicBezTo>
                          <a:pt x="217556" y="60328"/>
                          <a:pt x="223804" y="57549"/>
                          <a:pt x="22380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235"/>
                  <p:cNvSpPr/>
                  <p:nvPr/>
                </p:nvSpPr>
                <p:spPr>
                  <a:xfrm>
                    <a:off x="1697715" y="1806420"/>
                    <a:ext cx="60747" cy="57563"/>
                  </a:xfrm>
                  <a:custGeom>
                    <a:avLst/>
                    <a:gdLst>
                      <a:gd name="connsiteX0" fmla="*/ 60747 w 60747"/>
                      <a:gd name="connsiteY0" fmla="*/ 0 h 57563"/>
                      <a:gd name="connsiteX1" fmla="*/ 57549 w 60747"/>
                      <a:gd name="connsiteY1" fmla="*/ 31972 h 57563"/>
                      <a:gd name="connsiteX2" fmla="*/ 47958 w 60747"/>
                      <a:gd name="connsiteY2" fmla="*/ 38366 h 57563"/>
                      <a:gd name="connsiteX3" fmla="*/ 31972 w 60747"/>
                      <a:gd name="connsiteY3" fmla="*/ 51155 h 57563"/>
                      <a:gd name="connsiteX4" fmla="*/ 22380 w 60747"/>
                      <a:gd name="connsiteY4" fmla="*/ 54352 h 57563"/>
                      <a:gd name="connsiteX5" fmla="*/ 0 w 60747"/>
                      <a:gd name="connsiteY5" fmla="*/ 57549 h 5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57563">
                        <a:moveTo>
                          <a:pt x="60747" y="0"/>
                        </a:moveTo>
                        <a:cubicBezTo>
                          <a:pt x="59681" y="10657"/>
                          <a:pt x="60936" y="21811"/>
                          <a:pt x="57549" y="31972"/>
                        </a:cubicBezTo>
                        <a:cubicBezTo>
                          <a:pt x="56334" y="35617"/>
                          <a:pt x="50958" y="35966"/>
                          <a:pt x="47958" y="38366"/>
                        </a:cubicBezTo>
                        <a:cubicBezTo>
                          <a:pt x="38049" y="46292"/>
                          <a:pt x="45086" y="44598"/>
                          <a:pt x="31972" y="51155"/>
                        </a:cubicBezTo>
                        <a:cubicBezTo>
                          <a:pt x="28958" y="52662"/>
                          <a:pt x="25650" y="53535"/>
                          <a:pt x="22380" y="54352"/>
                        </a:cubicBezTo>
                        <a:cubicBezTo>
                          <a:pt x="7919" y="57967"/>
                          <a:pt x="10410" y="57549"/>
                          <a:pt x="0"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40" name="フリーフォーム 139"/>
              <p:cNvSpPr/>
              <p:nvPr/>
            </p:nvSpPr>
            <p:spPr>
              <a:xfrm>
                <a:off x="5564406" y="840728"/>
                <a:ext cx="60671" cy="69338"/>
              </a:xfrm>
              <a:custGeom>
                <a:avLst/>
                <a:gdLst>
                  <a:gd name="connsiteX0" fmla="*/ 60671 w 60671"/>
                  <a:gd name="connsiteY0" fmla="*/ 0 h 69338"/>
                  <a:gd name="connsiteX1" fmla="*/ 4333 w 60671"/>
                  <a:gd name="connsiteY1" fmla="*/ 4334 h 69338"/>
                  <a:gd name="connsiteX2" fmla="*/ 0 w 60671"/>
                  <a:gd name="connsiteY2" fmla="*/ 17335 h 69338"/>
                  <a:gd name="connsiteX3" fmla="*/ 8667 w 60671"/>
                  <a:gd name="connsiteY3" fmla="*/ 56337 h 69338"/>
                  <a:gd name="connsiteX4" fmla="*/ 8667 w 60671"/>
                  <a:gd name="connsiteY4" fmla="*/ 69338 h 69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1" h="69338">
                    <a:moveTo>
                      <a:pt x="60671" y="0"/>
                    </a:moveTo>
                    <a:cubicBezTo>
                      <a:pt x="41892" y="1445"/>
                      <a:pt x="22443" y="-840"/>
                      <a:pt x="4333" y="4334"/>
                    </a:cubicBezTo>
                    <a:cubicBezTo>
                      <a:pt x="-59" y="5589"/>
                      <a:pt x="0" y="12767"/>
                      <a:pt x="0" y="17335"/>
                    </a:cubicBezTo>
                    <a:cubicBezTo>
                      <a:pt x="0" y="58381"/>
                      <a:pt x="4197" y="29521"/>
                      <a:pt x="8667" y="56337"/>
                    </a:cubicBezTo>
                    <a:cubicBezTo>
                      <a:pt x="9380" y="60612"/>
                      <a:pt x="8667" y="65004"/>
                      <a:pt x="8667" y="69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5" name="フリーフォーム 14"/>
          <p:cNvSpPr/>
          <p:nvPr/>
        </p:nvSpPr>
        <p:spPr>
          <a:xfrm>
            <a:off x="2151157" y="1533159"/>
            <a:ext cx="1744981" cy="5164798"/>
          </a:xfrm>
          <a:custGeom>
            <a:avLst/>
            <a:gdLst>
              <a:gd name="connsiteX0" fmla="*/ 0 w 1990164"/>
              <a:gd name="connsiteY0" fmla="*/ 0 h 6562165"/>
              <a:gd name="connsiteX1" fmla="*/ 0 w 1990164"/>
              <a:gd name="connsiteY1" fmla="*/ 0 h 6562165"/>
              <a:gd name="connsiteX2" fmla="*/ 26894 w 1990164"/>
              <a:gd name="connsiteY2" fmla="*/ 121024 h 6562165"/>
              <a:gd name="connsiteX3" fmla="*/ 53788 w 1990164"/>
              <a:gd name="connsiteY3" fmla="*/ 201706 h 6562165"/>
              <a:gd name="connsiteX4" fmla="*/ 80682 w 1990164"/>
              <a:gd name="connsiteY4" fmla="*/ 295836 h 6562165"/>
              <a:gd name="connsiteX5" fmla="*/ 107576 w 1990164"/>
              <a:gd name="connsiteY5" fmla="*/ 336177 h 6562165"/>
              <a:gd name="connsiteX6" fmla="*/ 121023 w 1990164"/>
              <a:gd name="connsiteY6" fmla="*/ 403412 h 6562165"/>
              <a:gd name="connsiteX7" fmla="*/ 134470 w 1990164"/>
              <a:gd name="connsiteY7" fmla="*/ 443753 h 6562165"/>
              <a:gd name="connsiteX8" fmla="*/ 121023 w 1990164"/>
              <a:gd name="connsiteY8" fmla="*/ 564777 h 6562165"/>
              <a:gd name="connsiteX9" fmla="*/ 94129 w 1990164"/>
              <a:gd name="connsiteY9" fmla="*/ 645459 h 6562165"/>
              <a:gd name="connsiteX10" fmla="*/ 107576 w 1990164"/>
              <a:gd name="connsiteY10" fmla="*/ 820271 h 6562165"/>
              <a:gd name="connsiteX11" fmla="*/ 121023 w 1990164"/>
              <a:gd name="connsiteY11" fmla="*/ 860612 h 6562165"/>
              <a:gd name="connsiteX12" fmla="*/ 161364 w 1990164"/>
              <a:gd name="connsiteY12" fmla="*/ 887506 h 6562165"/>
              <a:gd name="connsiteX13" fmla="*/ 268941 w 1990164"/>
              <a:gd name="connsiteY13" fmla="*/ 914400 h 6562165"/>
              <a:gd name="connsiteX14" fmla="*/ 443753 w 1990164"/>
              <a:gd name="connsiteY14" fmla="*/ 927847 h 6562165"/>
              <a:gd name="connsiteX15" fmla="*/ 524435 w 1990164"/>
              <a:gd name="connsiteY15" fmla="*/ 954741 h 6562165"/>
              <a:gd name="connsiteX16" fmla="*/ 618564 w 1990164"/>
              <a:gd name="connsiteY16" fmla="*/ 1062318 h 6562165"/>
              <a:gd name="connsiteX17" fmla="*/ 645459 w 1990164"/>
              <a:gd name="connsiteY17" fmla="*/ 1089212 h 6562165"/>
              <a:gd name="connsiteX18" fmla="*/ 672353 w 1990164"/>
              <a:gd name="connsiteY18" fmla="*/ 1129553 h 6562165"/>
              <a:gd name="connsiteX19" fmla="*/ 753035 w 1990164"/>
              <a:gd name="connsiteY19" fmla="*/ 1183341 h 6562165"/>
              <a:gd name="connsiteX20" fmla="*/ 847164 w 1990164"/>
              <a:gd name="connsiteY20" fmla="*/ 1290918 h 6562165"/>
              <a:gd name="connsiteX21" fmla="*/ 887506 w 1990164"/>
              <a:gd name="connsiteY21" fmla="*/ 1411941 h 6562165"/>
              <a:gd name="connsiteX22" fmla="*/ 900953 w 1990164"/>
              <a:gd name="connsiteY22" fmla="*/ 1452283 h 6562165"/>
              <a:gd name="connsiteX23" fmla="*/ 914400 w 1990164"/>
              <a:gd name="connsiteY23" fmla="*/ 1492624 h 6562165"/>
              <a:gd name="connsiteX24" fmla="*/ 874059 w 1990164"/>
              <a:gd name="connsiteY24" fmla="*/ 1680883 h 6562165"/>
              <a:gd name="connsiteX25" fmla="*/ 860611 w 1990164"/>
              <a:gd name="connsiteY25" fmla="*/ 1721224 h 6562165"/>
              <a:gd name="connsiteX26" fmla="*/ 833717 w 1990164"/>
              <a:gd name="connsiteY26" fmla="*/ 2178424 h 6562165"/>
              <a:gd name="connsiteX27" fmla="*/ 847164 w 1990164"/>
              <a:gd name="connsiteY27" fmla="*/ 2366683 h 6562165"/>
              <a:gd name="connsiteX28" fmla="*/ 874059 w 1990164"/>
              <a:gd name="connsiteY28" fmla="*/ 2447365 h 6562165"/>
              <a:gd name="connsiteX29" fmla="*/ 887506 w 1990164"/>
              <a:gd name="connsiteY29" fmla="*/ 2514600 h 6562165"/>
              <a:gd name="connsiteX30" fmla="*/ 914400 w 1990164"/>
              <a:gd name="connsiteY30" fmla="*/ 2662518 h 6562165"/>
              <a:gd name="connsiteX31" fmla="*/ 941294 w 1990164"/>
              <a:gd name="connsiteY31" fmla="*/ 2743200 h 6562165"/>
              <a:gd name="connsiteX32" fmla="*/ 968188 w 1990164"/>
              <a:gd name="connsiteY32" fmla="*/ 2823883 h 6562165"/>
              <a:gd name="connsiteX33" fmla="*/ 981635 w 1990164"/>
              <a:gd name="connsiteY33" fmla="*/ 2864224 h 6562165"/>
              <a:gd name="connsiteX34" fmla="*/ 1021976 w 1990164"/>
              <a:gd name="connsiteY34" fmla="*/ 3012141 h 6562165"/>
              <a:gd name="connsiteX35" fmla="*/ 1035423 w 1990164"/>
              <a:gd name="connsiteY35" fmla="*/ 3052483 h 6562165"/>
              <a:gd name="connsiteX36" fmla="*/ 1075764 w 1990164"/>
              <a:gd name="connsiteY36" fmla="*/ 3065930 h 6562165"/>
              <a:gd name="connsiteX37" fmla="*/ 1183341 w 1990164"/>
              <a:gd name="connsiteY37" fmla="*/ 3119718 h 6562165"/>
              <a:gd name="connsiteX38" fmla="*/ 1223682 w 1990164"/>
              <a:gd name="connsiteY38" fmla="*/ 3133165 h 6562165"/>
              <a:gd name="connsiteX39" fmla="*/ 1277470 w 1990164"/>
              <a:gd name="connsiteY39" fmla="*/ 3213847 h 6562165"/>
              <a:gd name="connsiteX40" fmla="*/ 1290917 w 1990164"/>
              <a:gd name="connsiteY40" fmla="*/ 3254189 h 6562165"/>
              <a:gd name="connsiteX41" fmla="*/ 1277470 w 1990164"/>
              <a:gd name="connsiteY41" fmla="*/ 3348318 h 6562165"/>
              <a:gd name="connsiteX42" fmla="*/ 1250576 w 1990164"/>
              <a:gd name="connsiteY42" fmla="*/ 3429000 h 6562165"/>
              <a:gd name="connsiteX43" fmla="*/ 1237129 w 1990164"/>
              <a:gd name="connsiteY43" fmla="*/ 3550024 h 6562165"/>
              <a:gd name="connsiteX44" fmla="*/ 1183341 w 1990164"/>
              <a:gd name="connsiteY44" fmla="*/ 3630706 h 6562165"/>
              <a:gd name="connsiteX45" fmla="*/ 1129553 w 1990164"/>
              <a:gd name="connsiteY45" fmla="*/ 3711389 h 6562165"/>
              <a:gd name="connsiteX46" fmla="*/ 1075764 w 1990164"/>
              <a:gd name="connsiteY46" fmla="*/ 3778624 h 6562165"/>
              <a:gd name="connsiteX47" fmla="*/ 1021976 w 1990164"/>
              <a:gd name="connsiteY47" fmla="*/ 3859306 h 6562165"/>
              <a:gd name="connsiteX48" fmla="*/ 995082 w 1990164"/>
              <a:gd name="connsiteY48" fmla="*/ 3899647 h 6562165"/>
              <a:gd name="connsiteX49" fmla="*/ 914400 w 1990164"/>
              <a:gd name="connsiteY49" fmla="*/ 3926541 h 6562165"/>
              <a:gd name="connsiteX50" fmla="*/ 874059 w 1990164"/>
              <a:gd name="connsiteY50" fmla="*/ 3939989 h 6562165"/>
              <a:gd name="connsiteX51" fmla="*/ 672353 w 1990164"/>
              <a:gd name="connsiteY51" fmla="*/ 3899647 h 6562165"/>
              <a:gd name="connsiteX52" fmla="*/ 524435 w 1990164"/>
              <a:gd name="connsiteY52" fmla="*/ 3859306 h 6562165"/>
              <a:gd name="connsiteX53" fmla="*/ 403411 w 1990164"/>
              <a:gd name="connsiteY53" fmla="*/ 3872753 h 6562165"/>
              <a:gd name="connsiteX54" fmla="*/ 363070 w 1990164"/>
              <a:gd name="connsiteY54" fmla="*/ 3899647 h 6562165"/>
              <a:gd name="connsiteX55" fmla="*/ 349623 w 1990164"/>
              <a:gd name="connsiteY55" fmla="*/ 4101353 h 6562165"/>
              <a:gd name="connsiteX56" fmla="*/ 336176 w 1990164"/>
              <a:gd name="connsiteY56" fmla="*/ 4141694 h 6562165"/>
              <a:gd name="connsiteX57" fmla="*/ 282388 w 1990164"/>
              <a:gd name="connsiteY57" fmla="*/ 4222377 h 6562165"/>
              <a:gd name="connsiteX58" fmla="*/ 255494 w 1990164"/>
              <a:gd name="connsiteY58" fmla="*/ 4303059 h 6562165"/>
              <a:gd name="connsiteX59" fmla="*/ 295835 w 1990164"/>
              <a:gd name="connsiteY59" fmla="*/ 4437530 h 6562165"/>
              <a:gd name="connsiteX60" fmla="*/ 322729 w 1990164"/>
              <a:gd name="connsiteY60" fmla="*/ 4518212 h 6562165"/>
              <a:gd name="connsiteX61" fmla="*/ 282388 w 1990164"/>
              <a:gd name="connsiteY61" fmla="*/ 4693024 h 6562165"/>
              <a:gd name="connsiteX62" fmla="*/ 268941 w 1990164"/>
              <a:gd name="connsiteY62" fmla="*/ 4733365 h 6562165"/>
              <a:gd name="connsiteX63" fmla="*/ 255494 w 1990164"/>
              <a:gd name="connsiteY63" fmla="*/ 4773706 h 6562165"/>
              <a:gd name="connsiteX64" fmla="*/ 228600 w 1990164"/>
              <a:gd name="connsiteY64" fmla="*/ 5042647 h 6562165"/>
              <a:gd name="connsiteX65" fmla="*/ 255494 w 1990164"/>
              <a:gd name="connsiteY65" fmla="*/ 5325036 h 6562165"/>
              <a:gd name="connsiteX66" fmla="*/ 242047 w 1990164"/>
              <a:gd name="connsiteY66" fmla="*/ 5688106 h 6562165"/>
              <a:gd name="connsiteX67" fmla="*/ 215153 w 1990164"/>
              <a:gd name="connsiteY67" fmla="*/ 5768789 h 6562165"/>
              <a:gd name="connsiteX68" fmla="*/ 188259 w 1990164"/>
              <a:gd name="connsiteY68" fmla="*/ 5862918 h 6562165"/>
              <a:gd name="connsiteX69" fmla="*/ 174811 w 1990164"/>
              <a:gd name="connsiteY69" fmla="*/ 5903259 h 6562165"/>
              <a:gd name="connsiteX70" fmla="*/ 161364 w 1990164"/>
              <a:gd name="connsiteY70" fmla="*/ 5970494 h 6562165"/>
              <a:gd name="connsiteX71" fmla="*/ 134470 w 1990164"/>
              <a:gd name="connsiteY71" fmla="*/ 6051177 h 6562165"/>
              <a:gd name="connsiteX72" fmla="*/ 121023 w 1990164"/>
              <a:gd name="connsiteY72" fmla="*/ 6091518 h 6562165"/>
              <a:gd name="connsiteX73" fmla="*/ 107576 w 1990164"/>
              <a:gd name="connsiteY73" fmla="*/ 6131859 h 6562165"/>
              <a:gd name="connsiteX74" fmla="*/ 134470 w 1990164"/>
              <a:gd name="connsiteY74" fmla="*/ 6373906 h 6562165"/>
              <a:gd name="connsiteX75" fmla="*/ 161364 w 1990164"/>
              <a:gd name="connsiteY75" fmla="*/ 6414247 h 6562165"/>
              <a:gd name="connsiteX76" fmla="*/ 255494 w 1990164"/>
              <a:gd name="connsiteY76" fmla="*/ 6494930 h 6562165"/>
              <a:gd name="connsiteX77" fmla="*/ 295835 w 1990164"/>
              <a:gd name="connsiteY77" fmla="*/ 6508377 h 6562165"/>
              <a:gd name="connsiteX78" fmla="*/ 376517 w 1990164"/>
              <a:gd name="connsiteY78" fmla="*/ 6562165 h 6562165"/>
              <a:gd name="connsiteX79" fmla="*/ 806823 w 1990164"/>
              <a:gd name="connsiteY79" fmla="*/ 6548718 h 6562165"/>
              <a:gd name="connsiteX80" fmla="*/ 887506 w 1990164"/>
              <a:gd name="connsiteY80" fmla="*/ 6521824 h 6562165"/>
              <a:gd name="connsiteX81" fmla="*/ 995082 w 1990164"/>
              <a:gd name="connsiteY81" fmla="*/ 6481483 h 6562165"/>
              <a:gd name="connsiteX82" fmla="*/ 1075764 w 1990164"/>
              <a:gd name="connsiteY82" fmla="*/ 6454589 h 6562165"/>
              <a:gd name="connsiteX83" fmla="*/ 1116106 w 1990164"/>
              <a:gd name="connsiteY83" fmla="*/ 6441141 h 6562165"/>
              <a:gd name="connsiteX84" fmla="*/ 1250576 w 1990164"/>
              <a:gd name="connsiteY84" fmla="*/ 6387353 h 6562165"/>
              <a:gd name="connsiteX85" fmla="*/ 1290917 w 1990164"/>
              <a:gd name="connsiteY85" fmla="*/ 6373906 h 6562165"/>
              <a:gd name="connsiteX86" fmla="*/ 1398494 w 1990164"/>
              <a:gd name="connsiteY86" fmla="*/ 6347012 h 6562165"/>
              <a:gd name="connsiteX87" fmla="*/ 1438835 w 1990164"/>
              <a:gd name="connsiteY87" fmla="*/ 6333565 h 6562165"/>
              <a:gd name="connsiteX88" fmla="*/ 1479176 w 1990164"/>
              <a:gd name="connsiteY88" fmla="*/ 6306671 h 6562165"/>
              <a:gd name="connsiteX89" fmla="*/ 1559859 w 1990164"/>
              <a:gd name="connsiteY89" fmla="*/ 6266330 h 6562165"/>
              <a:gd name="connsiteX90" fmla="*/ 1680882 w 1990164"/>
              <a:gd name="connsiteY90" fmla="*/ 6131859 h 6562165"/>
              <a:gd name="connsiteX91" fmla="*/ 1734670 w 1990164"/>
              <a:gd name="connsiteY91" fmla="*/ 6078071 h 6562165"/>
              <a:gd name="connsiteX92" fmla="*/ 1775011 w 1990164"/>
              <a:gd name="connsiteY92" fmla="*/ 6010836 h 6562165"/>
              <a:gd name="connsiteX93" fmla="*/ 1828800 w 1990164"/>
              <a:gd name="connsiteY93" fmla="*/ 5957047 h 6562165"/>
              <a:gd name="connsiteX94" fmla="*/ 1882588 w 1990164"/>
              <a:gd name="connsiteY94" fmla="*/ 5889812 h 6562165"/>
              <a:gd name="connsiteX95" fmla="*/ 1936376 w 1990164"/>
              <a:gd name="connsiteY95" fmla="*/ 5782236 h 6562165"/>
              <a:gd name="connsiteX96" fmla="*/ 1949823 w 1990164"/>
              <a:gd name="connsiteY96" fmla="*/ 5728447 h 6562165"/>
              <a:gd name="connsiteX97" fmla="*/ 1990164 w 1990164"/>
              <a:gd name="connsiteY97" fmla="*/ 5499847 h 6562165"/>
              <a:gd name="connsiteX98" fmla="*/ 1963270 w 1990164"/>
              <a:gd name="connsiteY98" fmla="*/ 5284694 h 6562165"/>
              <a:gd name="connsiteX99" fmla="*/ 1882588 w 1990164"/>
              <a:gd name="connsiteY99" fmla="*/ 5069541 h 6562165"/>
              <a:gd name="connsiteX100" fmla="*/ 1855694 w 1990164"/>
              <a:gd name="connsiteY100" fmla="*/ 5002306 h 6562165"/>
              <a:gd name="connsiteX101" fmla="*/ 1815353 w 1990164"/>
              <a:gd name="connsiteY101" fmla="*/ 4921624 h 6562165"/>
              <a:gd name="connsiteX102" fmla="*/ 1788459 w 1990164"/>
              <a:gd name="connsiteY102" fmla="*/ 4854389 h 6562165"/>
              <a:gd name="connsiteX103" fmla="*/ 1694329 w 1990164"/>
              <a:gd name="connsiteY103" fmla="*/ 4652683 h 6562165"/>
              <a:gd name="connsiteX104" fmla="*/ 1667435 w 1990164"/>
              <a:gd name="connsiteY104" fmla="*/ 4545106 h 6562165"/>
              <a:gd name="connsiteX105" fmla="*/ 1640541 w 1990164"/>
              <a:gd name="connsiteY105" fmla="*/ 4491318 h 6562165"/>
              <a:gd name="connsiteX106" fmla="*/ 1627094 w 1990164"/>
              <a:gd name="connsiteY106" fmla="*/ 4437530 h 6562165"/>
              <a:gd name="connsiteX107" fmla="*/ 1600200 w 1990164"/>
              <a:gd name="connsiteY107" fmla="*/ 4303059 h 6562165"/>
              <a:gd name="connsiteX108" fmla="*/ 1559859 w 1990164"/>
              <a:gd name="connsiteY108" fmla="*/ 4101353 h 6562165"/>
              <a:gd name="connsiteX109" fmla="*/ 1546411 w 1990164"/>
              <a:gd name="connsiteY109" fmla="*/ 3832412 h 6562165"/>
              <a:gd name="connsiteX110" fmla="*/ 1519517 w 1990164"/>
              <a:gd name="connsiteY110" fmla="*/ 3576918 h 6562165"/>
              <a:gd name="connsiteX111" fmla="*/ 1492623 w 1990164"/>
              <a:gd name="connsiteY111" fmla="*/ 3173506 h 6562165"/>
              <a:gd name="connsiteX112" fmla="*/ 1479176 w 1990164"/>
              <a:gd name="connsiteY112" fmla="*/ 2985247 h 6562165"/>
              <a:gd name="connsiteX113" fmla="*/ 1452282 w 1990164"/>
              <a:gd name="connsiteY113" fmla="*/ 2796989 h 6562165"/>
              <a:gd name="connsiteX114" fmla="*/ 1452282 w 1990164"/>
              <a:gd name="connsiteY114" fmla="*/ 1815353 h 6562165"/>
              <a:gd name="connsiteX115" fmla="*/ 1479176 w 1990164"/>
              <a:gd name="connsiteY115" fmla="*/ 1559859 h 6562165"/>
              <a:gd name="connsiteX116" fmla="*/ 1506070 w 1990164"/>
              <a:gd name="connsiteY116" fmla="*/ 1385047 h 6562165"/>
              <a:gd name="connsiteX117" fmla="*/ 1519517 w 1990164"/>
              <a:gd name="connsiteY117" fmla="*/ 1264024 h 6562165"/>
              <a:gd name="connsiteX118" fmla="*/ 1532964 w 1990164"/>
              <a:gd name="connsiteY118" fmla="*/ 1183341 h 6562165"/>
              <a:gd name="connsiteX119" fmla="*/ 1519517 w 1990164"/>
              <a:gd name="connsiteY119" fmla="*/ 551330 h 6562165"/>
              <a:gd name="connsiteX120" fmla="*/ 1506070 w 1990164"/>
              <a:gd name="connsiteY120" fmla="*/ 510989 h 6562165"/>
              <a:gd name="connsiteX121" fmla="*/ 1492623 w 1990164"/>
              <a:gd name="connsiteY121" fmla="*/ 457200 h 6562165"/>
              <a:gd name="connsiteX122" fmla="*/ 1411941 w 1990164"/>
              <a:gd name="connsiteY122" fmla="*/ 295836 h 6562165"/>
              <a:gd name="connsiteX123" fmla="*/ 1385047 w 1990164"/>
              <a:gd name="connsiteY123" fmla="*/ 268941 h 6562165"/>
              <a:gd name="connsiteX124" fmla="*/ 1290917 w 1990164"/>
              <a:gd name="connsiteY124" fmla="*/ 201706 h 6562165"/>
              <a:gd name="connsiteX125" fmla="*/ 1237129 w 1990164"/>
              <a:gd name="connsiteY125" fmla="*/ 174812 h 6562165"/>
              <a:gd name="connsiteX126" fmla="*/ 1156447 w 1990164"/>
              <a:gd name="connsiteY126" fmla="*/ 121024 h 6562165"/>
              <a:gd name="connsiteX127" fmla="*/ 1116106 w 1990164"/>
              <a:gd name="connsiteY127" fmla="*/ 107577 h 6562165"/>
              <a:gd name="connsiteX128" fmla="*/ 1021976 w 1990164"/>
              <a:gd name="connsiteY128" fmla="*/ 40341 h 6562165"/>
              <a:gd name="connsiteX129" fmla="*/ 927847 w 1990164"/>
              <a:gd name="connsiteY129" fmla="*/ 0 h 6562165"/>
              <a:gd name="connsiteX130" fmla="*/ 80682 w 1990164"/>
              <a:gd name="connsiteY130" fmla="*/ 13447 h 6562165"/>
              <a:gd name="connsiteX131" fmla="*/ 0 w 1990164"/>
              <a:gd name="connsiteY131" fmla="*/ 0 h 656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990164" h="6562165">
                <a:moveTo>
                  <a:pt x="0" y="0"/>
                </a:moveTo>
                <a:lnTo>
                  <a:pt x="0" y="0"/>
                </a:lnTo>
                <a:cubicBezTo>
                  <a:pt x="8965" y="40341"/>
                  <a:pt x="16246" y="81094"/>
                  <a:pt x="26894" y="121024"/>
                </a:cubicBezTo>
                <a:cubicBezTo>
                  <a:pt x="34198" y="148416"/>
                  <a:pt x="46912" y="174204"/>
                  <a:pt x="53788" y="201706"/>
                </a:cubicBezTo>
                <a:cubicBezTo>
                  <a:pt x="58096" y="218938"/>
                  <a:pt x="71037" y="276546"/>
                  <a:pt x="80682" y="295836"/>
                </a:cubicBezTo>
                <a:cubicBezTo>
                  <a:pt x="87909" y="310291"/>
                  <a:pt x="98611" y="322730"/>
                  <a:pt x="107576" y="336177"/>
                </a:cubicBezTo>
                <a:cubicBezTo>
                  <a:pt x="112058" y="358589"/>
                  <a:pt x="115480" y="381239"/>
                  <a:pt x="121023" y="403412"/>
                </a:cubicBezTo>
                <a:cubicBezTo>
                  <a:pt x="124461" y="417163"/>
                  <a:pt x="134470" y="429579"/>
                  <a:pt x="134470" y="443753"/>
                </a:cubicBezTo>
                <a:cubicBezTo>
                  <a:pt x="134470" y="484343"/>
                  <a:pt x="128983" y="524976"/>
                  <a:pt x="121023" y="564777"/>
                </a:cubicBezTo>
                <a:cubicBezTo>
                  <a:pt x="115463" y="592575"/>
                  <a:pt x="94129" y="645459"/>
                  <a:pt x="94129" y="645459"/>
                </a:cubicBezTo>
                <a:cubicBezTo>
                  <a:pt x="98611" y="703730"/>
                  <a:pt x="100327" y="762279"/>
                  <a:pt x="107576" y="820271"/>
                </a:cubicBezTo>
                <a:cubicBezTo>
                  <a:pt x="109334" y="834336"/>
                  <a:pt x="112168" y="849544"/>
                  <a:pt x="121023" y="860612"/>
                </a:cubicBezTo>
                <a:cubicBezTo>
                  <a:pt x="131119" y="873232"/>
                  <a:pt x="146909" y="880279"/>
                  <a:pt x="161364" y="887506"/>
                </a:cubicBezTo>
                <a:cubicBezTo>
                  <a:pt x="185304" y="899476"/>
                  <a:pt x="249214" y="912208"/>
                  <a:pt x="268941" y="914400"/>
                </a:cubicBezTo>
                <a:cubicBezTo>
                  <a:pt x="327026" y="920854"/>
                  <a:pt x="385482" y="923365"/>
                  <a:pt x="443753" y="927847"/>
                </a:cubicBezTo>
                <a:cubicBezTo>
                  <a:pt x="470647" y="936812"/>
                  <a:pt x="504390" y="934695"/>
                  <a:pt x="524435" y="954741"/>
                </a:cubicBezTo>
                <a:cubicBezTo>
                  <a:pt x="690343" y="1120651"/>
                  <a:pt x="529603" y="951118"/>
                  <a:pt x="618564" y="1062318"/>
                </a:cubicBezTo>
                <a:cubicBezTo>
                  <a:pt x="626484" y="1072218"/>
                  <a:pt x="637539" y="1079312"/>
                  <a:pt x="645459" y="1089212"/>
                </a:cubicBezTo>
                <a:cubicBezTo>
                  <a:pt x="655555" y="1101832"/>
                  <a:pt x="660190" y="1118911"/>
                  <a:pt x="672353" y="1129553"/>
                </a:cubicBezTo>
                <a:cubicBezTo>
                  <a:pt x="696678" y="1150838"/>
                  <a:pt x="753035" y="1183341"/>
                  <a:pt x="753035" y="1183341"/>
                </a:cubicBezTo>
                <a:cubicBezTo>
                  <a:pt x="815788" y="1277471"/>
                  <a:pt x="779929" y="1246095"/>
                  <a:pt x="847164" y="1290918"/>
                </a:cubicBezTo>
                <a:lnTo>
                  <a:pt x="887506" y="1411941"/>
                </a:lnTo>
                <a:lnTo>
                  <a:pt x="900953" y="1452283"/>
                </a:lnTo>
                <a:lnTo>
                  <a:pt x="914400" y="1492624"/>
                </a:lnTo>
                <a:cubicBezTo>
                  <a:pt x="897438" y="1628323"/>
                  <a:pt x="912380" y="1565922"/>
                  <a:pt x="874059" y="1680883"/>
                </a:cubicBezTo>
                <a:lnTo>
                  <a:pt x="860611" y="1721224"/>
                </a:lnTo>
                <a:cubicBezTo>
                  <a:pt x="829648" y="1906999"/>
                  <a:pt x="833717" y="1861179"/>
                  <a:pt x="833717" y="2178424"/>
                </a:cubicBezTo>
                <a:cubicBezTo>
                  <a:pt x="833717" y="2241337"/>
                  <a:pt x="837831" y="2304466"/>
                  <a:pt x="847164" y="2366683"/>
                </a:cubicBezTo>
                <a:cubicBezTo>
                  <a:pt x="851369" y="2394718"/>
                  <a:pt x="868499" y="2419567"/>
                  <a:pt x="874059" y="2447365"/>
                </a:cubicBezTo>
                <a:cubicBezTo>
                  <a:pt x="878541" y="2469777"/>
                  <a:pt x="883749" y="2492055"/>
                  <a:pt x="887506" y="2514600"/>
                </a:cubicBezTo>
                <a:cubicBezTo>
                  <a:pt x="900528" y="2592734"/>
                  <a:pt x="895037" y="2597976"/>
                  <a:pt x="914400" y="2662518"/>
                </a:cubicBezTo>
                <a:cubicBezTo>
                  <a:pt x="922546" y="2689671"/>
                  <a:pt x="932329" y="2716306"/>
                  <a:pt x="941294" y="2743200"/>
                </a:cubicBezTo>
                <a:lnTo>
                  <a:pt x="968188" y="2823883"/>
                </a:lnTo>
                <a:cubicBezTo>
                  <a:pt x="972670" y="2837330"/>
                  <a:pt x="978855" y="2850325"/>
                  <a:pt x="981635" y="2864224"/>
                </a:cubicBezTo>
                <a:cubicBezTo>
                  <a:pt x="1000642" y="2959259"/>
                  <a:pt x="987854" y="2909774"/>
                  <a:pt x="1021976" y="3012141"/>
                </a:cubicBezTo>
                <a:cubicBezTo>
                  <a:pt x="1026458" y="3025588"/>
                  <a:pt x="1021976" y="3048001"/>
                  <a:pt x="1035423" y="3052483"/>
                </a:cubicBezTo>
                <a:lnTo>
                  <a:pt x="1075764" y="3065930"/>
                </a:lnTo>
                <a:cubicBezTo>
                  <a:pt x="1122705" y="3112869"/>
                  <a:pt x="1090631" y="3088815"/>
                  <a:pt x="1183341" y="3119718"/>
                </a:cubicBezTo>
                <a:lnTo>
                  <a:pt x="1223682" y="3133165"/>
                </a:lnTo>
                <a:cubicBezTo>
                  <a:pt x="1255656" y="3229088"/>
                  <a:pt x="1210317" y="3113117"/>
                  <a:pt x="1277470" y="3213847"/>
                </a:cubicBezTo>
                <a:cubicBezTo>
                  <a:pt x="1285333" y="3225641"/>
                  <a:pt x="1286435" y="3240742"/>
                  <a:pt x="1290917" y="3254189"/>
                </a:cubicBezTo>
                <a:cubicBezTo>
                  <a:pt x="1286435" y="3285565"/>
                  <a:pt x="1284597" y="3317435"/>
                  <a:pt x="1277470" y="3348318"/>
                </a:cubicBezTo>
                <a:cubicBezTo>
                  <a:pt x="1271096" y="3375941"/>
                  <a:pt x="1250576" y="3429000"/>
                  <a:pt x="1250576" y="3429000"/>
                </a:cubicBezTo>
                <a:cubicBezTo>
                  <a:pt x="1246094" y="3469341"/>
                  <a:pt x="1249964" y="3511517"/>
                  <a:pt x="1237129" y="3550024"/>
                </a:cubicBezTo>
                <a:cubicBezTo>
                  <a:pt x="1226908" y="3580688"/>
                  <a:pt x="1193562" y="3600042"/>
                  <a:pt x="1183341" y="3630706"/>
                </a:cubicBezTo>
                <a:cubicBezTo>
                  <a:pt x="1159709" y="3701601"/>
                  <a:pt x="1185512" y="3644237"/>
                  <a:pt x="1129553" y="3711389"/>
                </a:cubicBezTo>
                <a:cubicBezTo>
                  <a:pt x="1044752" y="3813151"/>
                  <a:pt x="1153997" y="3700394"/>
                  <a:pt x="1075764" y="3778624"/>
                </a:cubicBezTo>
                <a:cubicBezTo>
                  <a:pt x="1052132" y="3849519"/>
                  <a:pt x="1077936" y="3792154"/>
                  <a:pt x="1021976" y="3859306"/>
                </a:cubicBezTo>
                <a:cubicBezTo>
                  <a:pt x="1011630" y="3871721"/>
                  <a:pt x="1008787" y="3891082"/>
                  <a:pt x="995082" y="3899647"/>
                </a:cubicBezTo>
                <a:cubicBezTo>
                  <a:pt x="971042" y="3914672"/>
                  <a:pt x="941294" y="3917576"/>
                  <a:pt x="914400" y="3926541"/>
                </a:cubicBezTo>
                <a:lnTo>
                  <a:pt x="874059" y="3939989"/>
                </a:lnTo>
                <a:cubicBezTo>
                  <a:pt x="795233" y="3928727"/>
                  <a:pt x="750160" y="3925582"/>
                  <a:pt x="672353" y="3899647"/>
                </a:cubicBezTo>
                <a:cubicBezTo>
                  <a:pt x="569987" y="3865526"/>
                  <a:pt x="619469" y="3878313"/>
                  <a:pt x="524435" y="3859306"/>
                </a:cubicBezTo>
                <a:cubicBezTo>
                  <a:pt x="484094" y="3863788"/>
                  <a:pt x="442789" y="3862909"/>
                  <a:pt x="403411" y="3872753"/>
                </a:cubicBezTo>
                <a:cubicBezTo>
                  <a:pt x="387732" y="3876673"/>
                  <a:pt x="366772" y="3883915"/>
                  <a:pt x="363070" y="3899647"/>
                </a:cubicBezTo>
                <a:cubicBezTo>
                  <a:pt x="347636" y="3965240"/>
                  <a:pt x="357064" y="4034381"/>
                  <a:pt x="349623" y="4101353"/>
                </a:cubicBezTo>
                <a:cubicBezTo>
                  <a:pt x="348058" y="4115441"/>
                  <a:pt x="343060" y="4129303"/>
                  <a:pt x="336176" y="4141694"/>
                </a:cubicBezTo>
                <a:cubicBezTo>
                  <a:pt x="320479" y="4169949"/>
                  <a:pt x="292609" y="4191713"/>
                  <a:pt x="282388" y="4222377"/>
                </a:cubicBezTo>
                <a:lnTo>
                  <a:pt x="255494" y="4303059"/>
                </a:lnTo>
                <a:cubicBezTo>
                  <a:pt x="284999" y="4509593"/>
                  <a:pt x="244337" y="4321660"/>
                  <a:pt x="295835" y="4437530"/>
                </a:cubicBezTo>
                <a:cubicBezTo>
                  <a:pt x="307349" y="4463435"/>
                  <a:pt x="322729" y="4518212"/>
                  <a:pt x="322729" y="4518212"/>
                </a:cubicBezTo>
                <a:cubicBezTo>
                  <a:pt x="305273" y="4640404"/>
                  <a:pt x="319305" y="4582273"/>
                  <a:pt x="282388" y="4693024"/>
                </a:cubicBezTo>
                <a:lnTo>
                  <a:pt x="268941" y="4733365"/>
                </a:lnTo>
                <a:lnTo>
                  <a:pt x="255494" y="4773706"/>
                </a:lnTo>
                <a:cubicBezTo>
                  <a:pt x="246365" y="4846739"/>
                  <a:pt x="228600" y="4976856"/>
                  <a:pt x="228600" y="5042647"/>
                </a:cubicBezTo>
                <a:cubicBezTo>
                  <a:pt x="228600" y="5256146"/>
                  <a:pt x="218991" y="5215524"/>
                  <a:pt x="255494" y="5325036"/>
                </a:cubicBezTo>
                <a:cubicBezTo>
                  <a:pt x="251012" y="5446059"/>
                  <a:pt x="253011" y="5567497"/>
                  <a:pt x="242047" y="5688106"/>
                </a:cubicBezTo>
                <a:cubicBezTo>
                  <a:pt x="239480" y="5716339"/>
                  <a:pt x="224118" y="5741895"/>
                  <a:pt x="215153" y="5768789"/>
                </a:cubicBezTo>
                <a:cubicBezTo>
                  <a:pt x="182903" y="5865539"/>
                  <a:pt x="222039" y="5744691"/>
                  <a:pt x="188259" y="5862918"/>
                </a:cubicBezTo>
                <a:cubicBezTo>
                  <a:pt x="184365" y="5876547"/>
                  <a:pt x="178249" y="5889508"/>
                  <a:pt x="174811" y="5903259"/>
                </a:cubicBezTo>
                <a:cubicBezTo>
                  <a:pt x="169268" y="5925432"/>
                  <a:pt x="167378" y="5948444"/>
                  <a:pt x="161364" y="5970494"/>
                </a:cubicBezTo>
                <a:cubicBezTo>
                  <a:pt x="153905" y="5997844"/>
                  <a:pt x="143435" y="6024283"/>
                  <a:pt x="134470" y="6051177"/>
                </a:cubicBezTo>
                <a:lnTo>
                  <a:pt x="121023" y="6091518"/>
                </a:lnTo>
                <a:lnTo>
                  <a:pt x="107576" y="6131859"/>
                </a:lnTo>
                <a:cubicBezTo>
                  <a:pt x="109256" y="6157060"/>
                  <a:pt x="102388" y="6309741"/>
                  <a:pt x="134470" y="6373906"/>
                </a:cubicBezTo>
                <a:cubicBezTo>
                  <a:pt x="141698" y="6388361"/>
                  <a:pt x="150846" y="6401976"/>
                  <a:pt x="161364" y="6414247"/>
                </a:cubicBezTo>
                <a:cubicBezTo>
                  <a:pt x="186178" y="6443197"/>
                  <a:pt x="219807" y="6477086"/>
                  <a:pt x="255494" y="6494930"/>
                </a:cubicBezTo>
                <a:cubicBezTo>
                  <a:pt x="268172" y="6501269"/>
                  <a:pt x="283444" y="6501493"/>
                  <a:pt x="295835" y="6508377"/>
                </a:cubicBezTo>
                <a:cubicBezTo>
                  <a:pt x="324090" y="6524074"/>
                  <a:pt x="376517" y="6562165"/>
                  <a:pt x="376517" y="6562165"/>
                </a:cubicBezTo>
                <a:cubicBezTo>
                  <a:pt x="519952" y="6557683"/>
                  <a:pt x="663763" y="6560012"/>
                  <a:pt x="806823" y="6548718"/>
                </a:cubicBezTo>
                <a:cubicBezTo>
                  <a:pt x="835084" y="6546487"/>
                  <a:pt x="860003" y="6528700"/>
                  <a:pt x="887506" y="6521824"/>
                </a:cubicBezTo>
                <a:cubicBezTo>
                  <a:pt x="1003961" y="6492710"/>
                  <a:pt x="877885" y="6528362"/>
                  <a:pt x="995082" y="6481483"/>
                </a:cubicBezTo>
                <a:cubicBezTo>
                  <a:pt x="1021403" y="6470955"/>
                  <a:pt x="1048870" y="6463554"/>
                  <a:pt x="1075764" y="6454589"/>
                </a:cubicBezTo>
                <a:cubicBezTo>
                  <a:pt x="1089211" y="6450106"/>
                  <a:pt x="1103428" y="6447480"/>
                  <a:pt x="1116106" y="6441141"/>
                </a:cubicBezTo>
                <a:cubicBezTo>
                  <a:pt x="1195250" y="6401569"/>
                  <a:pt x="1150877" y="6420586"/>
                  <a:pt x="1250576" y="6387353"/>
                </a:cubicBezTo>
                <a:cubicBezTo>
                  <a:pt x="1264023" y="6382871"/>
                  <a:pt x="1277166" y="6377344"/>
                  <a:pt x="1290917" y="6373906"/>
                </a:cubicBezTo>
                <a:cubicBezTo>
                  <a:pt x="1326776" y="6364941"/>
                  <a:pt x="1363428" y="6358701"/>
                  <a:pt x="1398494" y="6347012"/>
                </a:cubicBezTo>
                <a:cubicBezTo>
                  <a:pt x="1411941" y="6342530"/>
                  <a:pt x="1426157" y="6339904"/>
                  <a:pt x="1438835" y="6333565"/>
                </a:cubicBezTo>
                <a:cubicBezTo>
                  <a:pt x="1453290" y="6326337"/>
                  <a:pt x="1464721" y="6313899"/>
                  <a:pt x="1479176" y="6306671"/>
                </a:cubicBezTo>
                <a:cubicBezTo>
                  <a:pt x="1534188" y="6279165"/>
                  <a:pt x="1508477" y="6311289"/>
                  <a:pt x="1559859" y="6266330"/>
                </a:cubicBezTo>
                <a:cubicBezTo>
                  <a:pt x="1644251" y="6192487"/>
                  <a:pt x="1610135" y="6211449"/>
                  <a:pt x="1680882" y="6131859"/>
                </a:cubicBezTo>
                <a:cubicBezTo>
                  <a:pt x="1697728" y="6112908"/>
                  <a:pt x="1719103" y="6098086"/>
                  <a:pt x="1734670" y="6078071"/>
                </a:cubicBezTo>
                <a:cubicBezTo>
                  <a:pt x="1750716" y="6057440"/>
                  <a:pt x="1758965" y="6031467"/>
                  <a:pt x="1775011" y="6010836"/>
                </a:cubicBezTo>
                <a:cubicBezTo>
                  <a:pt x="1790578" y="5990821"/>
                  <a:pt x="1811954" y="5975999"/>
                  <a:pt x="1828800" y="5957047"/>
                </a:cubicBezTo>
                <a:cubicBezTo>
                  <a:pt x="1847868" y="5935596"/>
                  <a:pt x="1867546" y="5914255"/>
                  <a:pt x="1882588" y="5889812"/>
                </a:cubicBezTo>
                <a:cubicBezTo>
                  <a:pt x="1903600" y="5855668"/>
                  <a:pt x="1936376" y="5782236"/>
                  <a:pt x="1936376" y="5782236"/>
                </a:cubicBezTo>
                <a:cubicBezTo>
                  <a:pt x="1940858" y="5764306"/>
                  <a:pt x="1945814" y="5746488"/>
                  <a:pt x="1949823" y="5728447"/>
                </a:cubicBezTo>
                <a:cubicBezTo>
                  <a:pt x="1965918" y="5656020"/>
                  <a:pt x="1978710" y="5568569"/>
                  <a:pt x="1990164" y="5499847"/>
                </a:cubicBezTo>
                <a:cubicBezTo>
                  <a:pt x="1983768" y="5429492"/>
                  <a:pt x="1982216" y="5354163"/>
                  <a:pt x="1963270" y="5284694"/>
                </a:cubicBezTo>
                <a:cubicBezTo>
                  <a:pt x="1945202" y="5218445"/>
                  <a:pt x="1905876" y="5127762"/>
                  <a:pt x="1882588" y="5069541"/>
                </a:cubicBezTo>
                <a:cubicBezTo>
                  <a:pt x="1873623" y="5047129"/>
                  <a:pt x="1866489" y="5023896"/>
                  <a:pt x="1855694" y="5002306"/>
                </a:cubicBezTo>
                <a:cubicBezTo>
                  <a:pt x="1842247" y="4975412"/>
                  <a:pt x="1827795" y="4948997"/>
                  <a:pt x="1815353" y="4921624"/>
                </a:cubicBezTo>
                <a:cubicBezTo>
                  <a:pt x="1805365" y="4899649"/>
                  <a:pt x="1798574" y="4876305"/>
                  <a:pt x="1788459" y="4854389"/>
                </a:cubicBezTo>
                <a:cubicBezTo>
                  <a:pt x="1758333" y="4789117"/>
                  <a:pt x="1717316" y="4721644"/>
                  <a:pt x="1694329" y="4652683"/>
                </a:cubicBezTo>
                <a:cubicBezTo>
                  <a:pt x="1682640" y="4617617"/>
                  <a:pt x="1683965" y="4578166"/>
                  <a:pt x="1667435" y="4545106"/>
                </a:cubicBezTo>
                <a:cubicBezTo>
                  <a:pt x="1658470" y="4527177"/>
                  <a:pt x="1647579" y="4510087"/>
                  <a:pt x="1640541" y="4491318"/>
                </a:cubicBezTo>
                <a:cubicBezTo>
                  <a:pt x="1634052" y="4474014"/>
                  <a:pt x="1630966" y="4455601"/>
                  <a:pt x="1627094" y="4437530"/>
                </a:cubicBezTo>
                <a:cubicBezTo>
                  <a:pt x="1617516" y="4392833"/>
                  <a:pt x="1611287" y="4347406"/>
                  <a:pt x="1600200" y="4303059"/>
                </a:cubicBezTo>
                <a:cubicBezTo>
                  <a:pt x="1565619" y="4164734"/>
                  <a:pt x="1578533" y="4232074"/>
                  <a:pt x="1559859" y="4101353"/>
                </a:cubicBezTo>
                <a:cubicBezTo>
                  <a:pt x="1555376" y="4011706"/>
                  <a:pt x="1551682" y="3922016"/>
                  <a:pt x="1546411" y="3832412"/>
                </a:cubicBezTo>
                <a:cubicBezTo>
                  <a:pt x="1535104" y="3640197"/>
                  <a:pt x="1543933" y="3698999"/>
                  <a:pt x="1519517" y="3576918"/>
                </a:cubicBezTo>
                <a:cubicBezTo>
                  <a:pt x="1493763" y="3319372"/>
                  <a:pt x="1515047" y="3554709"/>
                  <a:pt x="1492623" y="3173506"/>
                </a:cubicBezTo>
                <a:cubicBezTo>
                  <a:pt x="1488929" y="3110702"/>
                  <a:pt x="1484401" y="3047943"/>
                  <a:pt x="1479176" y="2985247"/>
                </a:cubicBezTo>
                <a:cubicBezTo>
                  <a:pt x="1467712" y="2847674"/>
                  <a:pt x="1475087" y="2888208"/>
                  <a:pt x="1452282" y="2796989"/>
                </a:cubicBezTo>
                <a:cubicBezTo>
                  <a:pt x="1425911" y="2348684"/>
                  <a:pt x="1431491" y="2543033"/>
                  <a:pt x="1452282" y="1815353"/>
                </a:cubicBezTo>
                <a:cubicBezTo>
                  <a:pt x="1461121" y="1505999"/>
                  <a:pt x="1455657" y="1724495"/>
                  <a:pt x="1479176" y="1559859"/>
                </a:cubicBezTo>
                <a:cubicBezTo>
                  <a:pt x="1504989" y="1379165"/>
                  <a:pt x="1478077" y="1497020"/>
                  <a:pt x="1506070" y="1385047"/>
                </a:cubicBezTo>
                <a:cubicBezTo>
                  <a:pt x="1510552" y="1344706"/>
                  <a:pt x="1514153" y="1304257"/>
                  <a:pt x="1519517" y="1264024"/>
                </a:cubicBezTo>
                <a:cubicBezTo>
                  <a:pt x="1523120" y="1236998"/>
                  <a:pt x="1532964" y="1210606"/>
                  <a:pt x="1532964" y="1183341"/>
                </a:cubicBezTo>
                <a:cubicBezTo>
                  <a:pt x="1532964" y="972623"/>
                  <a:pt x="1527939" y="761880"/>
                  <a:pt x="1519517" y="551330"/>
                </a:cubicBezTo>
                <a:cubicBezTo>
                  <a:pt x="1518950" y="537167"/>
                  <a:pt x="1509964" y="524618"/>
                  <a:pt x="1506070" y="510989"/>
                </a:cubicBezTo>
                <a:cubicBezTo>
                  <a:pt x="1500993" y="493219"/>
                  <a:pt x="1497934" y="474902"/>
                  <a:pt x="1492623" y="457200"/>
                </a:cubicBezTo>
                <a:cubicBezTo>
                  <a:pt x="1473874" y="394702"/>
                  <a:pt x="1460514" y="344410"/>
                  <a:pt x="1411941" y="295836"/>
                </a:cubicBezTo>
                <a:cubicBezTo>
                  <a:pt x="1402976" y="286871"/>
                  <a:pt x="1394787" y="277057"/>
                  <a:pt x="1385047" y="268941"/>
                </a:cubicBezTo>
                <a:cubicBezTo>
                  <a:pt x="1369301" y="255819"/>
                  <a:pt x="1313150" y="214411"/>
                  <a:pt x="1290917" y="201706"/>
                </a:cubicBezTo>
                <a:cubicBezTo>
                  <a:pt x="1273512" y="191761"/>
                  <a:pt x="1254318" y="185125"/>
                  <a:pt x="1237129" y="174812"/>
                </a:cubicBezTo>
                <a:cubicBezTo>
                  <a:pt x="1209413" y="158182"/>
                  <a:pt x="1187111" y="131245"/>
                  <a:pt x="1156447" y="121024"/>
                </a:cubicBezTo>
                <a:cubicBezTo>
                  <a:pt x="1143000" y="116542"/>
                  <a:pt x="1128784" y="113916"/>
                  <a:pt x="1116106" y="107577"/>
                </a:cubicBezTo>
                <a:cubicBezTo>
                  <a:pt x="1087646" y="93347"/>
                  <a:pt x="1046356" y="55579"/>
                  <a:pt x="1021976" y="40341"/>
                </a:cubicBezTo>
                <a:cubicBezTo>
                  <a:pt x="983997" y="16604"/>
                  <a:pt x="967062" y="13072"/>
                  <a:pt x="927847" y="0"/>
                </a:cubicBezTo>
                <a:lnTo>
                  <a:pt x="80682" y="13447"/>
                </a:lnTo>
                <a:cubicBezTo>
                  <a:pt x="66514" y="13876"/>
                  <a:pt x="13447" y="2241"/>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2174738" y="6126442"/>
            <a:ext cx="224018" cy="486846"/>
          </a:xfrm>
          <a:custGeom>
            <a:avLst/>
            <a:gdLst>
              <a:gd name="connsiteX0" fmla="*/ 107576 w 255494"/>
              <a:gd name="connsiteY0" fmla="*/ 0 h 618565"/>
              <a:gd name="connsiteX1" fmla="*/ 107576 w 255494"/>
              <a:gd name="connsiteY1" fmla="*/ 0 h 618565"/>
              <a:gd name="connsiteX2" fmla="*/ 40341 w 255494"/>
              <a:gd name="connsiteY2" fmla="*/ 94129 h 618565"/>
              <a:gd name="connsiteX3" fmla="*/ 13447 w 255494"/>
              <a:gd name="connsiteY3" fmla="*/ 255494 h 618565"/>
              <a:gd name="connsiteX4" fmla="*/ 0 w 255494"/>
              <a:gd name="connsiteY4" fmla="*/ 322729 h 618565"/>
              <a:gd name="connsiteX5" fmla="*/ 13447 w 255494"/>
              <a:gd name="connsiteY5" fmla="*/ 497541 h 618565"/>
              <a:gd name="connsiteX6" fmla="*/ 26894 w 255494"/>
              <a:gd name="connsiteY6" fmla="*/ 537882 h 618565"/>
              <a:gd name="connsiteX7" fmla="*/ 67235 w 255494"/>
              <a:gd name="connsiteY7" fmla="*/ 578223 h 618565"/>
              <a:gd name="connsiteX8" fmla="*/ 107576 w 255494"/>
              <a:gd name="connsiteY8" fmla="*/ 605117 h 618565"/>
              <a:gd name="connsiteX9" fmla="*/ 147917 w 255494"/>
              <a:gd name="connsiteY9" fmla="*/ 618565 h 618565"/>
              <a:gd name="connsiteX10" fmla="*/ 188259 w 255494"/>
              <a:gd name="connsiteY10" fmla="*/ 605117 h 618565"/>
              <a:gd name="connsiteX11" fmla="*/ 201706 w 255494"/>
              <a:gd name="connsiteY11" fmla="*/ 564776 h 618565"/>
              <a:gd name="connsiteX12" fmla="*/ 228600 w 255494"/>
              <a:gd name="connsiteY12" fmla="*/ 510988 h 618565"/>
              <a:gd name="connsiteX13" fmla="*/ 242047 w 255494"/>
              <a:gd name="connsiteY13" fmla="*/ 457200 h 618565"/>
              <a:gd name="connsiteX14" fmla="*/ 255494 w 255494"/>
              <a:gd name="connsiteY14" fmla="*/ 416859 h 618565"/>
              <a:gd name="connsiteX15" fmla="*/ 242047 w 255494"/>
              <a:gd name="connsiteY15" fmla="*/ 161365 h 618565"/>
              <a:gd name="connsiteX16" fmla="*/ 228600 w 255494"/>
              <a:gd name="connsiteY16" fmla="*/ 80682 h 618565"/>
              <a:gd name="connsiteX17" fmla="*/ 201706 w 255494"/>
              <a:gd name="connsiteY17" fmla="*/ 40341 h 618565"/>
              <a:gd name="connsiteX18" fmla="*/ 161365 w 255494"/>
              <a:gd name="connsiteY18" fmla="*/ 0 h 618565"/>
              <a:gd name="connsiteX19" fmla="*/ 174812 w 255494"/>
              <a:gd name="connsiteY19" fmla="*/ 0 h 618565"/>
              <a:gd name="connsiteX20" fmla="*/ 107576 w 255494"/>
              <a:gd name="connsiteY20" fmla="*/ 0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5494" h="618565">
                <a:moveTo>
                  <a:pt x="107576" y="0"/>
                </a:moveTo>
                <a:lnTo>
                  <a:pt x="107576" y="0"/>
                </a:lnTo>
                <a:cubicBezTo>
                  <a:pt x="85164" y="31376"/>
                  <a:pt x="60179" y="61065"/>
                  <a:pt x="40341" y="94129"/>
                </a:cubicBezTo>
                <a:cubicBezTo>
                  <a:pt x="18663" y="130259"/>
                  <a:pt x="15273" y="242708"/>
                  <a:pt x="13447" y="255494"/>
                </a:cubicBezTo>
                <a:cubicBezTo>
                  <a:pt x="10215" y="278120"/>
                  <a:pt x="4482" y="300317"/>
                  <a:pt x="0" y="322729"/>
                </a:cubicBezTo>
                <a:cubicBezTo>
                  <a:pt x="4482" y="381000"/>
                  <a:pt x="6198" y="439549"/>
                  <a:pt x="13447" y="497541"/>
                </a:cubicBezTo>
                <a:cubicBezTo>
                  <a:pt x="15205" y="511606"/>
                  <a:pt x="19031" y="526088"/>
                  <a:pt x="26894" y="537882"/>
                </a:cubicBezTo>
                <a:cubicBezTo>
                  <a:pt x="37443" y="553705"/>
                  <a:pt x="52626" y="566049"/>
                  <a:pt x="67235" y="578223"/>
                </a:cubicBezTo>
                <a:cubicBezTo>
                  <a:pt x="79650" y="588569"/>
                  <a:pt x="93121" y="597889"/>
                  <a:pt x="107576" y="605117"/>
                </a:cubicBezTo>
                <a:cubicBezTo>
                  <a:pt x="120254" y="611456"/>
                  <a:pt x="134470" y="614082"/>
                  <a:pt x="147917" y="618565"/>
                </a:cubicBezTo>
                <a:cubicBezTo>
                  <a:pt x="161364" y="614082"/>
                  <a:pt x="178236" y="615140"/>
                  <a:pt x="188259" y="605117"/>
                </a:cubicBezTo>
                <a:cubicBezTo>
                  <a:pt x="198282" y="595094"/>
                  <a:pt x="196122" y="577804"/>
                  <a:pt x="201706" y="564776"/>
                </a:cubicBezTo>
                <a:cubicBezTo>
                  <a:pt x="209602" y="546351"/>
                  <a:pt x="221562" y="529757"/>
                  <a:pt x="228600" y="510988"/>
                </a:cubicBezTo>
                <a:cubicBezTo>
                  <a:pt x="235089" y="493684"/>
                  <a:pt x="236970" y="474970"/>
                  <a:pt x="242047" y="457200"/>
                </a:cubicBezTo>
                <a:cubicBezTo>
                  <a:pt x="245941" y="443571"/>
                  <a:pt x="251012" y="430306"/>
                  <a:pt x="255494" y="416859"/>
                </a:cubicBezTo>
                <a:cubicBezTo>
                  <a:pt x="251012" y="331694"/>
                  <a:pt x="248848" y="246376"/>
                  <a:pt x="242047" y="161365"/>
                </a:cubicBezTo>
                <a:cubicBezTo>
                  <a:pt x="239873" y="134187"/>
                  <a:pt x="237222" y="106548"/>
                  <a:pt x="228600" y="80682"/>
                </a:cubicBezTo>
                <a:cubicBezTo>
                  <a:pt x="223489" y="65350"/>
                  <a:pt x="213134" y="51769"/>
                  <a:pt x="201706" y="40341"/>
                </a:cubicBezTo>
                <a:cubicBezTo>
                  <a:pt x="157635" y="-3730"/>
                  <a:pt x="161365" y="33683"/>
                  <a:pt x="161365" y="0"/>
                </a:cubicBezTo>
                <a:lnTo>
                  <a:pt x="174812" y="0"/>
                </a:lnTo>
                <a:lnTo>
                  <a:pt x="1075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2275707" y="5292390"/>
            <a:ext cx="184645" cy="828729"/>
          </a:xfrm>
          <a:custGeom>
            <a:avLst/>
            <a:gdLst>
              <a:gd name="connsiteX0" fmla="*/ 27709 w 210589"/>
              <a:gd name="connsiteY0" fmla="*/ 0 h 1052946"/>
              <a:gd name="connsiteX1" fmla="*/ 27709 w 210589"/>
              <a:gd name="connsiteY1" fmla="*/ 0 h 1052946"/>
              <a:gd name="connsiteX2" fmla="*/ 27709 w 210589"/>
              <a:gd name="connsiteY2" fmla="*/ 138546 h 1052946"/>
              <a:gd name="connsiteX3" fmla="*/ 49876 w 210589"/>
              <a:gd name="connsiteY3" fmla="*/ 216131 h 1052946"/>
              <a:gd name="connsiteX4" fmla="*/ 55418 w 210589"/>
              <a:gd name="connsiteY4" fmla="*/ 232756 h 1052946"/>
              <a:gd name="connsiteX5" fmla="*/ 49876 w 210589"/>
              <a:gd name="connsiteY5" fmla="*/ 570807 h 1052946"/>
              <a:gd name="connsiteX6" fmla="*/ 44334 w 210589"/>
              <a:gd name="connsiteY6" fmla="*/ 648393 h 1052946"/>
              <a:gd name="connsiteX7" fmla="*/ 33250 w 210589"/>
              <a:gd name="connsiteY7" fmla="*/ 798022 h 1052946"/>
              <a:gd name="connsiteX8" fmla="*/ 27709 w 210589"/>
              <a:gd name="connsiteY8" fmla="*/ 814647 h 1052946"/>
              <a:gd name="connsiteX9" fmla="*/ 22167 w 210589"/>
              <a:gd name="connsiteY9" fmla="*/ 964276 h 1052946"/>
              <a:gd name="connsiteX10" fmla="*/ 16625 w 210589"/>
              <a:gd name="connsiteY10" fmla="*/ 986444 h 1052946"/>
              <a:gd name="connsiteX11" fmla="*/ 0 w 210589"/>
              <a:gd name="connsiteY11" fmla="*/ 1041862 h 1052946"/>
              <a:gd name="connsiteX12" fmla="*/ 16625 w 210589"/>
              <a:gd name="connsiteY12" fmla="*/ 1052946 h 1052946"/>
              <a:gd name="connsiteX13" fmla="*/ 33250 w 210589"/>
              <a:gd name="connsiteY13" fmla="*/ 1041862 h 1052946"/>
              <a:gd name="connsiteX14" fmla="*/ 66501 w 210589"/>
              <a:gd name="connsiteY14" fmla="*/ 1003069 h 1052946"/>
              <a:gd name="connsiteX15" fmla="*/ 88669 w 210589"/>
              <a:gd name="connsiteY15" fmla="*/ 969818 h 1052946"/>
              <a:gd name="connsiteX16" fmla="*/ 110836 w 210589"/>
              <a:gd name="connsiteY16" fmla="*/ 947651 h 1052946"/>
              <a:gd name="connsiteX17" fmla="*/ 127461 w 210589"/>
              <a:gd name="connsiteY17" fmla="*/ 925484 h 1052946"/>
              <a:gd name="connsiteX18" fmla="*/ 133003 w 210589"/>
              <a:gd name="connsiteY18" fmla="*/ 908858 h 1052946"/>
              <a:gd name="connsiteX19" fmla="*/ 138545 w 210589"/>
              <a:gd name="connsiteY19" fmla="*/ 886691 h 1052946"/>
              <a:gd name="connsiteX20" fmla="*/ 149629 w 210589"/>
              <a:gd name="connsiteY20" fmla="*/ 858982 h 1052946"/>
              <a:gd name="connsiteX21" fmla="*/ 160712 w 210589"/>
              <a:gd name="connsiteY21" fmla="*/ 786938 h 1052946"/>
              <a:gd name="connsiteX22" fmla="*/ 166254 w 210589"/>
              <a:gd name="connsiteY22" fmla="*/ 753687 h 1052946"/>
              <a:gd name="connsiteX23" fmla="*/ 177338 w 210589"/>
              <a:gd name="connsiteY23" fmla="*/ 720436 h 1052946"/>
              <a:gd name="connsiteX24" fmla="*/ 182880 w 210589"/>
              <a:gd name="connsiteY24" fmla="*/ 670560 h 1052946"/>
              <a:gd name="connsiteX25" fmla="*/ 188421 w 210589"/>
              <a:gd name="connsiteY25" fmla="*/ 642851 h 1052946"/>
              <a:gd name="connsiteX26" fmla="*/ 193963 w 210589"/>
              <a:gd name="connsiteY26" fmla="*/ 581891 h 1052946"/>
              <a:gd name="connsiteX27" fmla="*/ 199505 w 210589"/>
              <a:gd name="connsiteY27" fmla="*/ 548640 h 1052946"/>
              <a:gd name="connsiteX28" fmla="*/ 210589 w 210589"/>
              <a:gd name="connsiteY28" fmla="*/ 476596 h 1052946"/>
              <a:gd name="connsiteX29" fmla="*/ 205047 w 210589"/>
              <a:gd name="connsiteY29" fmla="*/ 232756 h 1052946"/>
              <a:gd name="connsiteX30" fmla="*/ 193963 w 210589"/>
              <a:gd name="connsiteY30" fmla="*/ 138546 h 1052946"/>
              <a:gd name="connsiteX31" fmla="*/ 182880 w 210589"/>
              <a:gd name="connsiteY31" fmla="*/ 105295 h 1052946"/>
              <a:gd name="connsiteX32" fmla="*/ 177338 w 210589"/>
              <a:gd name="connsiteY32" fmla="*/ 88669 h 1052946"/>
              <a:gd name="connsiteX33" fmla="*/ 144087 w 210589"/>
              <a:gd name="connsiteY33" fmla="*/ 49876 h 1052946"/>
              <a:gd name="connsiteX34" fmla="*/ 133003 w 210589"/>
              <a:gd name="connsiteY34" fmla="*/ 33251 h 1052946"/>
              <a:gd name="connsiteX35" fmla="*/ 99752 w 210589"/>
              <a:gd name="connsiteY35" fmla="*/ 16626 h 1052946"/>
              <a:gd name="connsiteX36" fmla="*/ 77585 w 210589"/>
              <a:gd name="connsiteY36" fmla="*/ 11084 h 1052946"/>
              <a:gd name="connsiteX37" fmla="*/ 27709 w 210589"/>
              <a:gd name="connsiteY37" fmla="*/ 0 h 105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0589" h="1052946">
                <a:moveTo>
                  <a:pt x="27709" y="0"/>
                </a:moveTo>
                <a:lnTo>
                  <a:pt x="27709" y="0"/>
                </a:lnTo>
                <a:cubicBezTo>
                  <a:pt x="20647" y="63556"/>
                  <a:pt x="18025" y="61069"/>
                  <a:pt x="27709" y="138546"/>
                </a:cubicBezTo>
                <a:cubicBezTo>
                  <a:pt x="30493" y="160817"/>
                  <a:pt x="42513" y="194044"/>
                  <a:pt x="49876" y="216131"/>
                </a:cubicBezTo>
                <a:lnTo>
                  <a:pt x="55418" y="232756"/>
                </a:lnTo>
                <a:cubicBezTo>
                  <a:pt x="53571" y="345440"/>
                  <a:pt x="52880" y="458148"/>
                  <a:pt x="49876" y="570807"/>
                </a:cubicBezTo>
                <a:cubicBezTo>
                  <a:pt x="49185" y="596726"/>
                  <a:pt x="45772" y="622505"/>
                  <a:pt x="44334" y="648393"/>
                </a:cubicBezTo>
                <a:cubicBezTo>
                  <a:pt x="40828" y="711490"/>
                  <a:pt x="46200" y="746219"/>
                  <a:pt x="33250" y="798022"/>
                </a:cubicBezTo>
                <a:cubicBezTo>
                  <a:pt x="31833" y="803689"/>
                  <a:pt x="29556" y="809105"/>
                  <a:pt x="27709" y="814647"/>
                </a:cubicBezTo>
                <a:cubicBezTo>
                  <a:pt x="25862" y="864523"/>
                  <a:pt x="25380" y="914469"/>
                  <a:pt x="22167" y="964276"/>
                </a:cubicBezTo>
                <a:cubicBezTo>
                  <a:pt x="21677" y="971877"/>
                  <a:pt x="18814" y="979148"/>
                  <a:pt x="16625" y="986444"/>
                </a:cubicBezTo>
                <a:cubicBezTo>
                  <a:pt x="-3608" y="1053887"/>
                  <a:pt x="12769" y="990781"/>
                  <a:pt x="0" y="1041862"/>
                </a:cubicBezTo>
                <a:cubicBezTo>
                  <a:pt x="5542" y="1045557"/>
                  <a:pt x="9965" y="1052946"/>
                  <a:pt x="16625" y="1052946"/>
                </a:cubicBezTo>
                <a:cubicBezTo>
                  <a:pt x="23285" y="1052946"/>
                  <a:pt x="28133" y="1046126"/>
                  <a:pt x="33250" y="1041862"/>
                </a:cubicBezTo>
                <a:cubicBezTo>
                  <a:pt x="47029" y="1030379"/>
                  <a:pt x="56225" y="1017748"/>
                  <a:pt x="66501" y="1003069"/>
                </a:cubicBezTo>
                <a:cubicBezTo>
                  <a:pt x="74140" y="992156"/>
                  <a:pt x="80347" y="980220"/>
                  <a:pt x="88669" y="969818"/>
                </a:cubicBezTo>
                <a:cubicBezTo>
                  <a:pt x="95197" y="961658"/>
                  <a:pt x="103955" y="955515"/>
                  <a:pt x="110836" y="947651"/>
                </a:cubicBezTo>
                <a:cubicBezTo>
                  <a:pt x="116918" y="940700"/>
                  <a:pt x="121919" y="932873"/>
                  <a:pt x="127461" y="925484"/>
                </a:cubicBezTo>
                <a:cubicBezTo>
                  <a:pt x="129308" y="919942"/>
                  <a:pt x="131398" y="914475"/>
                  <a:pt x="133003" y="908858"/>
                </a:cubicBezTo>
                <a:cubicBezTo>
                  <a:pt x="135095" y="901535"/>
                  <a:pt x="136136" y="893917"/>
                  <a:pt x="138545" y="886691"/>
                </a:cubicBezTo>
                <a:cubicBezTo>
                  <a:pt x="141691" y="877254"/>
                  <a:pt x="145934" y="868218"/>
                  <a:pt x="149629" y="858982"/>
                </a:cubicBezTo>
                <a:cubicBezTo>
                  <a:pt x="159013" y="783900"/>
                  <a:pt x="150557" y="842786"/>
                  <a:pt x="160712" y="786938"/>
                </a:cubicBezTo>
                <a:cubicBezTo>
                  <a:pt x="162722" y="775883"/>
                  <a:pt x="163529" y="764588"/>
                  <a:pt x="166254" y="753687"/>
                </a:cubicBezTo>
                <a:cubicBezTo>
                  <a:pt x="169088" y="742353"/>
                  <a:pt x="173643" y="731520"/>
                  <a:pt x="177338" y="720436"/>
                </a:cubicBezTo>
                <a:cubicBezTo>
                  <a:pt x="179185" y="703811"/>
                  <a:pt x="180514" y="687120"/>
                  <a:pt x="182880" y="670560"/>
                </a:cubicBezTo>
                <a:cubicBezTo>
                  <a:pt x="184212" y="661235"/>
                  <a:pt x="187253" y="652197"/>
                  <a:pt x="188421" y="642851"/>
                </a:cubicBezTo>
                <a:cubicBezTo>
                  <a:pt x="190952" y="622605"/>
                  <a:pt x="191579" y="602155"/>
                  <a:pt x="193963" y="581891"/>
                </a:cubicBezTo>
                <a:cubicBezTo>
                  <a:pt x="195276" y="570731"/>
                  <a:pt x="197916" y="559764"/>
                  <a:pt x="199505" y="548640"/>
                </a:cubicBezTo>
                <a:cubicBezTo>
                  <a:pt x="209571" y="478182"/>
                  <a:pt x="200004" y="529521"/>
                  <a:pt x="210589" y="476596"/>
                </a:cubicBezTo>
                <a:cubicBezTo>
                  <a:pt x="208742" y="395316"/>
                  <a:pt x="208002" y="314003"/>
                  <a:pt x="205047" y="232756"/>
                </a:cubicBezTo>
                <a:cubicBezTo>
                  <a:pt x="204468" y="216831"/>
                  <a:pt x="199566" y="160960"/>
                  <a:pt x="193963" y="138546"/>
                </a:cubicBezTo>
                <a:cubicBezTo>
                  <a:pt x="191129" y="127212"/>
                  <a:pt x="186574" y="116379"/>
                  <a:pt x="182880" y="105295"/>
                </a:cubicBezTo>
                <a:cubicBezTo>
                  <a:pt x="181033" y="99753"/>
                  <a:pt x="180843" y="93342"/>
                  <a:pt x="177338" y="88669"/>
                </a:cubicBezTo>
                <a:cubicBezTo>
                  <a:pt x="115065" y="5642"/>
                  <a:pt x="201985" y="119354"/>
                  <a:pt x="144087" y="49876"/>
                </a:cubicBezTo>
                <a:cubicBezTo>
                  <a:pt x="139823" y="44759"/>
                  <a:pt x="137713" y="37961"/>
                  <a:pt x="133003" y="33251"/>
                </a:cubicBezTo>
                <a:cubicBezTo>
                  <a:pt x="123285" y="23533"/>
                  <a:pt x="112376" y="20233"/>
                  <a:pt x="99752" y="16626"/>
                </a:cubicBezTo>
                <a:cubicBezTo>
                  <a:pt x="92429" y="14534"/>
                  <a:pt x="84880" y="13273"/>
                  <a:pt x="77585" y="11084"/>
                </a:cubicBezTo>
                <a:cubicBezTo>
                  <a:pt x="66395" y="7727"/>
                  <a:pt x="36022" y="1847"/>
                  <a:pt x="277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タイトル 1"/>
          <p:cNvSpPr txBox="1">
            <a:spLocks/>
          </p:cNvSpPr>
          <p:nvPr/>
        </p:nvSpPr>
        <p:spPr>
          <a:xfrm>
            <a:off x="251520" y="-230025"/>
            <a:ext cx="8892480" cy="1310952"/>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3600" dirty="0">
                <a:latin typeface="Meiryo UI" panose="020B0604030504040204" pitchFamily="50" charset="-128"/>
                <a:ea typeface="Meiryo UI" panose="020B0604030504040204" pitchFamily="50" charset="-128"/>
              </a:rPr>
              <a:t>経頭蓋</a:t>
            </a:r>
            <a:r>
              <a:rPr lang="en-US" altLang="ja-JP" sz="3600" dirty="0">
                <a:latin typeface="Meiryo UI" panose="020B0604030504040204" pitchFamily="50" charset="-128"/>
                <a:ea typeface="Meiryo UI" panose="020B0604030504040204" pitchFamily="50" charset="-128"/>
              </a:rPr>
              <a:t>MEP</a:t>
            </a:r>
            <a:r>
              <a:rPr lang="ja-JP" altLang="en-US" sz="3600" dirty="0">
                <a:latin typeface="Meiryo UI" panose="020B0604030504040204" pitchFamily="50" charset="-128"/>
                <a:ea typeface="Meiryo UI" panose="020B0604030504040204" pitchFamily="50" charset="-128"/>
              </a:rPr>
              <a:t>（</a:t>
            </a:r>
            <a:r>
              <a:rPr lang="en-US" altLang="ja-JP" sz="3600" dirty="0">
                <a:latin typeface="Meiryo UI" panose="020B0604030504040204" pitchFamily="50" charset="-128"/>
                <a:ea typeface="Meiryo UI" panose="020B0604030504040204" pitchFamily="50" charset="-128"/>
              </a:rPr>
              <a:t>2</a:t>
            </a:r>
            <a:r>
              <a:rPr lang="ja-JP" altLang="en-US" sz="3600" dirty="0">
                <a:latin typeface="Meiryo UI" panose="020B0604030504040204" pitchFamily="50" charset="-128"/>
                <a:ea typeface="Meiryo UI" panose="020B0604030504040204" pitchFamily="50" charset="-128"/>
              </a:rPr>
              <a:t>）</a:t>
            </a:r>
          </a:p>
        </p:txBody>
      </p:sp>
      <p:sp>
        <p:nvSpPr>
          <p:cNvPr id="31" name="タイトル 1"/>
          <p:cNvSpPr txBox="1">
            <a:spLocks/>
          </p:cNvSpPr>
          <p:nvPr/>
        </p:nvSpPr>
        <p:spPr>
          <a:xfrm>
            <a:off x="4869522" y="1032466"/>
            <a:ext cx="2819319" cy="445464"/>
          </a:xfrm>
          <a:prstGeom prst="rect">
            <a:avLst/>
          </a:prstGeom>
          <a:solidFill>
            <a:schemeClr val="bg1"/>
          </a:solid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ペンフィールドのホムンクルス</a:t>
            </a:r>
          </a:p>
        </p:txBody>
      </p:sp>
      <p:sp>
        <p:nvSpPr>
          <p:cNvPr id="32" name="タイトル 1"/>
          <p:cNvSpPr txBox="1">
            <a:spLocks/>
          </p:cNvSpPr>
          <p:nvPr/>
        </p:nvSpPr>
        <p:spPr>
          <a:xfrm>
            <a:off x="827584" y="966406"/>
            <a:ext cx="2123680" cy="449321"/>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神経網　｜　体幹筋</a:t>
            </a:r>
          </a:p>
        </p:txBody>
      </p:sp>
      <p:sp>
        <p:nvSpPr>
          <p:cNvPr id="62" name="爆発 1 61"/>
          <p:cNvSpPr/>
          <p:nvPr/>
        </p:nvSpPr>
        <p:spPr>
          <a:xfrm>
            <a:off x="1518657" y="1402246"/>
            <a:ext cx="373248" cy="438902"/>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 name="グループ化 26"/>
          <p:cNvGrpSpPr/>
          <p:nvPr/>
        </p:nvGrpSpPr>
        <p:grpSpPr>
          <a:xfrm>
            <a:off x="1634549" y="1658239"/>
            <a:ext cx="1316715" cy="2362049"/>
            <a:chOff x="1634549" y="1658239"/>
            <a:chExt cx="1316715" cy="2362049"/>
          </a:xfrm>
        </p:grpSpPr>
        <p:sp>
          <p:nvSpPr>
            <p:cNvPr id="24" name="フリーフォーム 23"/>
            <p:cNvSpPr/>
            <p:nvPr/>
          </p:nvSpPr>
          <p:spPr>
            <a:xfrm>
              <a:off x="1634549" y="1658239"/>
              <a:ext cx="970335" cy="1698754"/>
            </a:xfrm>
            <a:custGeom>
              <a:avLst/>
              <a:gdLst>
                <a:gd name="connsiteX0" fmla="*/ 0 w 1051797"/>
                <a:gd name="connsiteY0" fmla="*/ 0 h 2018313"/>
                <a:gd name="connsiteX1" fmla="*/ 23689 w 1051797"/>
                <a:gd name="connsiteY1" fmla="*/ 9476 h 2018313"/>
                <a:gd name="connsiteX2" fmla="*/ 37903 w 1051797"/>
                <a:gd name="connsiteY2" fmla="*/ 18952 h 2018313"/>
                <a:gd name="connsiteX3" fmla="*/ 66330 w 1051797"/>
                <a:gd name="connsiteY3" fmla="*/ 28427 h 2018313"/>
                <a:gd name="connsiteX4" fmla="*/ 108970 w 1051797"/>
                <a:gd name="connsiteY4" fmla="*/ 47379 h 2018313"/>
                <a:gd name="connsiteX5" fmla="*/ 137397 w 1051797"/>
                <a:gd name="connsiteY5" fmla="*/ 56854 h 2018313"/>
                <a:gd name="connsiteX6" fmla="*/ 151611 w 1051797"/>
                <a:gd name="connsiteY6" fmla="*/ 66330 h 2018313"/>
                <a:gd name="connsiteX7" fmla="*/ 180038 w 1051797"/>
                <a:gd name="connsiteY7" fmla="*/ 80543 h 2018313"/>
                <a:gd name="connsiteX8" fmla="*/ 189513 w 1051797"/>
                <a:gd name="connsiteY8" fmla="*/ 94757 h 2018313"/>
                <a:gd name="connsiteX9" fmla="*/ 203727 w 1051797"/>
                <a:gd name="connsiteY9" fmla="*/ 99495 h 2018313"/>
                <a:gd name="connsiteX10" fmla="*/ 213202 w 1051797"/>
                <a:gd name="connsiteY10" fmla="*/ 127922 h 2018313"/>
                <a:gd name="connsiteX11" fmla="*/ 222678 w 1051797"/>
                <a:gd name="connsiteY11" fmla="*/ 156349 h 2018313"/>
                <a:gd name="connsiteX12" fmla="*/ 227416 w 1051797"/>
                <a:gd name="connsiteY12" fmla="*/ 170562 h 2018313"/>
                <a:gd name="connsiteX13" fmla="*/ 236891 w 1051797"/>
                <a:gd name="connsiteY13" fmla="*/ 293745 h 2018313"/>
                <a:gd name="connsiteX14" fmla="*/ 241629 w 1051797"/>
                <a:gd name="connsiteY14" fmla="*/ 379026 h 2018313"/>
                <a:gd name="connsiteX15" fmla="*/ 246367 w 1051797"/>
                <a:gd name="connsiteY15" fmla="*/ 393240 h 2018313"/>
                <a:gd name="connsiteX16" fmla="*/ 260581 w 1051797"/>
                <a:gd name="connsiteY16" fmla="*/ 402715 h 2018313"/>
                <a:gd name="connsiteX17" fmla="*/ 279532 w 1051797"/>
                <a:gd name="connsiteY17" fmla="*/ 421667 h 2018313"/>
                <a:gd name="connsiteX18" fmla="*/ 303221 w 1051797"/>
                <a:gd name="connsiteY18" fmla="*/ 440618 h 2018313"/>
                <a:gd name="connsiteX19" fmla="*/ 307959 w 1051797"/>
                <a:gd name="connsiteY19" fmla="*/ 454831 h 2018313"/>
                <a:gd name="connsiteX20" fmla="*/ 322172 w 1051797"/>
                <a:gd name="connsiteY20" fmla="*/ 483258 h 2018313"/>
                <a:gd name="connsiteX21" fmla="*/ 331648 w 1051797"/>
                <a:gd name="connsiteY21" fmla="*/ 535374 h 2018313"/>
                <a:gd name="connsiteX22" fmla="*/ 336386 w 1051797"/>
                <a:gd name="connsiteY22" fmla="*/ 554326 h 2018313"/>
                <a:gd name="connsiteX23" fmla="*/ 345861 w 1051797"/>
                <a:gd name="connsiteY23" fmla="*/ 634869 h 2018313"/>
                <a:gd name="connsiteX24" fmla="*/ 355337 w 1051797"/>
                <a:gd name="connsiteY24" fmla="*/ 672771 h 2018313"/>
                <a:gd name="connsiteX25" fmla="*/ 360075 w 1051797"/>
                <a:gd name="connsiteY25" fmla="*/ 686985 h 2018313"/>
                <a:gd name="connsiteX26" fmla="*/ 369550 w 1051797"/>
                <a:gd name="connsiteY26" fmla="*/ 701198 h 2018313"/>
                <a:gd name="connsiteX27" fmla="*/ 383764 w 1051797"/>
                <a:gd name="connsiteY27" fmla="*/ 710674 h 2018313"/>
                <a:gd name="connsiteX28" fmla="*/ 440618 w 1051797"/>
                <a:gd name="connsiteY28" fmla="*/ 734363 h 2018313"/>
                <a:gd name="connsiteX29" fmla="*/ 492734 w 1051797"/>
                <a:gd name="connsiteY29" fmla="*/ 743839 h 2018313"/>
                <a:gd name="connsiteX30" fmla="*/ 554326 w 1051797"/>
                <a:gd name="connsiteY30" fmla="*/ 748577 h 2018313"/>
                <a:gd name="connsiteX31" fmla="*/ 606442 w 1051797"/>
                <a:gd name="connsiteY31" fmla="*/ 758052 h 2018313"/>
                <a:gd name="connsiteX32" fmla="*/ 630131 w 1051797"/>
                <a:gd name="connsiteY32" fmla="*/ 762790 h 2018313"/>
                <a:gd name="connsiteX33" fmla="*/ 644344 w 1051797"/>
                <a:gd name="connsiteY33" fmla="*/ 767528 h 2018313"/>
                <a:gd name="connsiteX34" fmla="*/ 668033 w 1051797"/>
                <a:gd name="connsiteY34" fmla="*/ 772266 h 2018313"/>
                <a:gd name="connsiteX35" fmla="*/ 734363 w 1051797"/>
                <a:gd name="connsiteY35" fmla="*/ 791217 h 2018313"/>
                <a:gd name="connsiteX36" fmla="*/ 777003 w 1051797"/>
                <a:gd name="connsiteY36" fmla="*/ 805430 h 2018313"/>
                <a:gd name="connsiteX37" fmla="*/ 791217 w 1051797"/>
                <a:gd name="connsiteY37" fmla="*/ 810168 h 2018313"/>
                <a:gd name="connsiteX38" fmla="*/ 819644 w 1051797"/>
                <a:gd name="connsiteY38" fmla="*/ 829120 h 2018313"/>
                <a:gd name="connsiteX39" fmla="*/ 833857 w 1051797"/>
                <a:gd name="connsiteY39" fmla="*/ 843333 h 2018313"/>
                <a:gd name="connsiteX40" fmla="*/ 862284 w 1051797"/>
                <a:gd name="connsiteY40" fmla="*/ 862284 h 2018313"/>
                <a:gd name="connsiteX41" fmla="*/ 876498 w 1051797"/>
                <a:gd name="connsiteY41" fmla="*/ 871760 h 2018313"/>
                <a:gd name="connsiteX42" fmla="*/ 890711 w 1051797"/>
                <a:gd name="connsiteY42" fmla="*/ 881236 h 2018313"/>
                <a:gd name="connsiteX43" fmla="*/ 900187 w 1051797"/>
                <a:gd name="connsiteY43" fmla="*/ 895449 h 2018313"/>
                <a:gd name="connsiteX44" fmla="*/ 914400 w 1051797"/>
                <a:gd name="connsiteY44" fmla="*/ 904925 h 2018313"/>
                <a:gd name="connsiteX45" fmla="*/ 919138 w 1051797"/>
                <a:gd name="connsiteY45" fmla="*/ 919138 h 2018313"/>
                <a:gd name="connsiteX46" fmla="*/ 928614 w 1051797"/>
                <a:gd name="connsiteY46" fmla="*/ 933352 h 2018313"/>
                <a:gd name="connsiteX47" fmla="*/ 933352 w 1051797"/>
                <a:gd name="connsiteY47" fmla="*/ 947565 h 2018313"/>
                <a:gd name="connsiteX48" fmla="*/ 947565 w 1051797"/>
                <a:gd name="connsiteY48" fmla="*/ 961779 h 2018313"/>
                <a:gd name="connsiteX49" fmla="*/ 971254 w 1051797"/>
                <a:gd name="connsiteY49" fmla="*/ 1004419 h 2018313"/>
                <a:gd name="connsiteX50" fmla="*/ 990205 w 1051797"/>
                <a:gd name="connsiteY50" fmla="*/ 1032846 h 2018313"/>
                <a:gd name="connsiteX51" fmla="*/ 999681 w 1051797"/>
                <a:gd name="connsiteY51" fmla="*/ 1066011 h 2018313"/>
                <a:gd name="connsiteX52" fmla="*/ 1004419 w 1051797"/>
                <a:gd name="connsiteY52" fmla="*/ 1080224 h 2018313"/>
                <a:gd name="connsiteX53" fmla="*/ 1013895 w 1051797"/>
                <a:gd name="connsiteY53" fmla="*/ 1122865 h 2018313"/>
                <a:gd name="connsiteX54" fmla="*/ 1023370 w 1051797"/>
                <a:gd name="connsiteY54" fmla="*/ 1151292 h 2018313"/>
                <a:gd name="connsiteX55" fmla="*/ 1037584 w 1051797"/>
                <a:gd name="connsiteY55" fmla="*/ 1212883 h 2018313"/>
                <a:gd name="connsiteX56" fmla="*/ 1047059 w 1051797"/>
                <a:gd name="connsiteY56" fmla="*/ 1288688 h 2018313"/>
                <a:gd name="connsiteX57" fmla="*/ 1051797 w 1051797"/>
                <a:gd name="connsiteY57" fmla="*/ 1350280 h 2018313"/>
                <a:gd name="connsiteX58" fmla="*/ 1047059 w 1051797"/>
                <a:gd name="connsiteY58" fmla="*/ 1468726 h 2018313"/>
                <a:gd name="connsiteX59" fmla="*/ 1042321 w 1051797"/>
                <a:gd name="connsiteY59" fmla="*/ 1501890 h 2018313"/>
                <a:gd name="connsiteX60" fmla="*/ 1037584 w 1051797"/>
                <a:gd name="connsiteY60" fmla="*/ 1563482 h 2018313"/>
                <a:gd name="connsiteX61" fmla="*/ 1032846 w 1051797"/>
                <a:gd name="connsiteY61" fmla="*/ 1729306 h 2018313"/>
                <a:gd name="connsiteX62" fmla="*/ 1028108 w 1051797"/>
                <a:gd name="connsiteY62" fmla="*/ 1776684 h 2018313"/>
                <a:gd name="connsiteX63" fmla="*/ 1032846 w 1051797"/>
                <a:gd name="connsiteY63" fmla="*/ 1937770 h 2018313"/>
                <a:gd name="connsiteX64" fmla="*/ 1042321 w 1051797"/>
                <a:gd name="connsiteY64" fmla="*/ 2018313 h 201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51797" h="2018313">
                  <a:moveTo>
                    <a:pt x="0" y="0"/>
                  </a:moveTo>
                  <a:cubicBezTo>
                    <a:pt x="7896" y="3159"/>
                    <a:pt x="16082" y="5673"/>
                    <a:pt x="23689" y="9476"/>
                  </a:cubicBezTo>
                  <a:cubicBezTo>
                    <a:pt x="28782" y="12023"/>
                    <a:pt x="32699" y="16639"/>
                    <a:pt x="37903" y="18952"/>
                  </a:cubicBezTo>
                  <a:cubicBezTo>
                    <a:pt x="47030" y="23008"/>
                    <a:pt x="66330" y="28427"/>
                    <a:pt x="66330" y="28427"/>
                  </a:cubicBezTo>
                  <a:cubicBezTo>
                    <a:pt x="88852" y="43443"/>
                    <a:pt x="75144" y="36104"/>
                    <a:pt x="108970" y="47379"/>
                  </a:cubicBezTo>
                  <a:cubicBezTo>
                    <a:pt x="108975" y="47381"/>
                    <a:pt x="137392" y="56850"/>
                    <a:pt x="137397" y="56854"/>
                  </a:cubicBezTo>
                  <a:cubicBezTo>
                    <a:pt x="142135" y="60013"/>
                    <a:pt x="146518" y="63783"/>
                    <a:pt x="151611" y="66330"/>
                  </a:cubicBezTo>
                  <a:cubicBezTo>
                    <a:pt x="190851" y="85950"/>
                    <a:pt x="139292" y="53382"/>
                    <a:pt x="180038" y="80543"/>
                  </a:cubicBezTo>
                  <a:cubicBezTo>
                    <a:pt x="183196" y="85281"/>
                    <a:pt x="185067" y="91200"/>
                    <a:pt x="189513" y="94757"/>
                  </a:cubicBezTo>
                  <a:cubicBezTo>
                    <a:pt x="193413" y="97877"/>
                    <a:pt x="200824" y="95431"/>
                    <a:pt x="203727" y="99495"/>
                  </a:cubicBezTo>
                  <a:cubicBezTo>
                    <a:pt x="209532" y="107623"/>
                    <a:pt x="210044" y="118446"/>
                    <a:pt x="213202" y="127922"/>
                  </a:cubicBezTo>
                  <a:lnTo>
                    <a:pt x="222678" y="156349"/>
                  </a:lnTo>
                  <a:lnTo>
                    <a:pt x="227416" y="170562"/>
                  </a:lnTo>
                  <a:cubicBezTo>
                    <a:pt x="234161" y="238013"/>
                    <a:pt x="231981" y="210266"/>
                    <a:pt x="236891" y="293745"/>
                  </a:cubicBezTo>
                  <a:cubicBezTo>
                    <a:pt x="238563" y="322167"/>
                    <a:pt x="238930" y="350683"/>
                    <a:pt x="241629" y="379026"/>
                  </a:cubicBezTo>
                  <a:cubicBezTo>
                    <a:pt x="242103" y="383998"/>
                    <a:pt x="243247" y="389340"/>
                    <a:pt x="246367" y="393240"/>
                  </a:cubicBezTo>
                  <a:cubicBezTo>
                    <a:pt x="249924" y="397686"/>
                    <a:pt x="255843" y="399557"/>
                    <a:pt x="260581" y="402715"/>
                  </a:cubicBezTo>
                  <a:cubicBezTo>
                    <a:pt x="270916" y="433726"/>
                    <a:pt x="256561" y="403291"/>
                    <a:pt x="279532" y="421667"/>
                  </a:cubicBezTo>
                  <a:cubicBezTo>
                    <a:pt x="310147" y="446159"/>
                    <a:pt x="267493" y="428709"/>
                    <a:pt x="303221" y="440618"/>
                  </a:cubicBezTo>
                  <a:cubicBezTo>
                    <a:pt x="304800" y="445356"/>
                    <a:pt x="305726" y="450364"/>
                    <a:pt x="307959" y="454831"/>
                  </a:cubicBezTo>
                  <a:cubicBezTo>
                    <a:pt x="321799" y="482513"/>
                    <a:pt x="314234" y="455476"/>
                    <a:pt x="322172" y="483258"/>
                  </a:cubicBezTo>
                  <a:cubicBezTo>
                    <a:pt x="330231" y="511464"/>
                    <a:pt x="324938" y="498473"/>
                    <a:pt x="331648" y="535374"/>
                  </a:cubicBezTo>
                  <a:cubicBezTo>
                    <a:pt x="332813" y="541781"/>
                    <a:pt x="334807" y="548009"/>
                    <a:pt x="336386" y="554326"/>
                  </a:cubicBezTo>
                  <a:cubicBezTo>
                    <a:pt x="338264" y="573103"/>
                    <a:pt x="341674" y="613934"/>
                    <a:pt x="345861" y="634869"/>
                  </a:cubicBezTo>
                  <a:cubicBezTo>
                    <a:pt x="348415" y="647639"/>
                    <a:pt x="351219" y="660416"/>
                    <a:pt x="355337" y="672771"/>
                  </a:cubicBezTo>
                  <a:cubicBezTo>
                    <a:pt x="356916" y="677509"/>
                    <a:pt x="357842" y="682518"/>
                    <a:pt x="360075" y="686985"/>
                  </a:cubicBezTo>
                  <a:cubicBezTo>
                    <a:pt x="362621" y="692078"/>
                    <a:pt x="365524" y="697172"/>
                    <a:pt x="369550" y="701198"/>
                  </a:cubicBezTo>
                  <a:cubicBezTo>
                    <a:pt x="373577" y="705225"/>
                    <a:pt x="379026" y="707515"/>
                    <a:pt x="383764" y="710674"/>
                  </a:cubicBezTo>
                  <a:cubicBezTo>
                    <a:pt x="402923" y="739411"/>
                    <a:pt x="385538" y="720592"/>
                    <a:pt x="440618" y="734363"/>
                  </a:cubicBezTo>
                  <a:cubicBezTo>
                    <a:pt x="463804" y="740160"/>
                    <a:pt x="464440" y="741010"/>
                    <a:pt x="492734" y="743839"/>
                  </a:cubicBezTo>
                  <a:cubicBezTo>
                    <a:pt x="513223" y="745888"/>
                    <a:pt x="533837" y="746528"/>
                    <a:pt x="554326" y="748577"/>
                  </a:cubicBezTo>
                  <a:cubicBezTo>
                    <a:pt x="591659" y="752310"/>
                    <a:pt x="577985" y="751728"/>
                    <a:pt x="606442" y="758052"/>
                  </a:cubicBezTo>
                  <a:cubicBezTo>
                    <a:pt x="614303" y="759799"/>
                    <a:pt x="622319" y="760837"/>
                    <a:pt x="630131" y="762790"/>
                  </a:cubicBezTo>
                  <a:cubicBezTo>
                    <a:pt x="634976" y="764001"/>
                    <a:pt x="639499" y="766317"/>
                    <a:pt x="644344" y="767528"/>
                  </a:cubicBezTo>
                  <a:cubicBezTo>
                    <a:pt x="652156" y="769481"/>
                    <a:pt x="660186" y="770455"/>
                    <a:pt x="668033" y="772266"/>
                  </a:cubicBezTo>
                  <a:cubicBezTo>
                    <a:pt x="706708" y="781191"/>
                    <a:pt x="700421" y="779903"/>
                    <a:pt x="734363" y="791217"/>
                  </a:cubicBezTo>
                  <a:lnTo>
                    <a:pt x="777003" y="805430"/>
                  </a:lnTo>
                  <a:lnTo>
                    <a:pt x="791217" y="810168"/>
                  </a:lnTo>
                  <a:cubicBezTo>
                    <a:pt x="836551" y="855505"/>
                    <a:pt x="778509" y="801697"/>
                    <a:pt x="819644" y="829120"/>
                  </a:cubicBezTo>
                  <a:cubicBezTo>
                    <a:pt x="825219" y="832836"/>
                    <a:pt x="828568" y="839220"/>
                    <a:pt x="833857" y="843333"/>
                  </a:cubicBezTo>
                  <a:cubicBezTo>
                    <a:pt x="842846" y="850325"/>
                    <a:pt x="852808" y="855967"/>
                    <a:pt x="862284" y="862284"/>
                  </a:cubicBezTo>
                  <a:lnTo>
                    <a:pt x="876498" y="871760"/>
                  </a:lnTo>
                  <a:lnTo>
                    <a:pt x="890711" y="881236"/>
                  </a:lnTo>
                  <a:cubicBezTo>
                    <a:pt x="893870" y="885974"/>
                    <a:pt x="896161" y="891423"/>
                    <a:pt x="900187" y="895449"/>
                  </a:cubicBezTo>
                  <a:cubicBezTo>
                    <a:pt x="904213" y="899475"/>
                    <a:pt x="910843" y="900479"/>
                    <a:pt x="914400" y="904925"/>
                  </a:cubicBezTo>
                  <a:cubicBezTo>
                    <a:pt x="917520" y="908825"/>
                    <a:pt x="916905" y="914671"/>
                    <a:pt x="919138" y="919138"/>
                  </a:cubicBezTo>
                  <a:cubicBezTo>
                    <a:pt x="921685" y="924231"/>
                    <a:pt x="926067" y="928259"/>
                    <a:pt x="928614" y="933352"/>
                  </a:cubicBezTo>
                  <a:cubicBezTo>
                    <a:pt x="930847" y="937819"/>
                    <a:pt x="930582" y="943410"/>
                    <a:pt x="933352" y="947565"/>
                  </a:cubicBezTo>
                  <a:cubicBezTo>
                    <a:pt x="937069" y="953140"/>
                    <a:pt x="943452" y="956490"/>
                    <a:pt x="947565" y="961779"/>
                  </a:cubicBezTo>
                  <a:cubicBezTo>
                    <a:pt x="1004607" y="1035121"/>
                    <a:pt x="947426" y="961528"/>
                    <a:pt x="971254" y="1004419"/>
                  </a:cubicBezTo>
                  <a:cubicBezTo>
                    <a:pt x="976785" y="1014374"/>
                    <a:pt x="986603" y="1022042"/>
                    <a:pt x="990205" y="1032846"/>
                  </a:cubicBezTo>
                  <a:cubicBezTo>
                    <a:pt x="1001565" y="1066923"/>
                    <a:pt x="987783" y="1024368"/>
                    <a:pt x="999681" y="1066011"/>
                  </a:cubicBezTo>
                  <a:cubicBezTo>
                    <a:pt x="1001053" y="1070813"/>
                    <a:pt x="1003208" y="1075379"/>
                    <a:pt x="1004419" y="1080224"/>
                  </a:cubicBezTo>
                  <a:cubicBezTo>
                    <a:pt x="1011185" y="1107286"/>
                    <a:pt x="1006597" y="1098537"/>
                    <a:pt x="1013895" y="1122865"/>
                  </a:cubicBezTo>
                  <a:cubicBezTo>
                    <a:pt x="1016765" y="1132432"/>
                    <a:pt x="1020947" y="1141602"/>
                    <a:pt x="1023370" y="1151292"/>
                  </a:cubicBezTo>
                  <a:cubicBezTo>
                    <a:pt x="1028901" y="1173414"/>
                    <a:pt x="1033939" y="1191012"/>
                    <a:pt x="1037584" y="1212883"/>
                  </a:cubicBezTo>
                  <a:cubicBezTo>
                    <a:pt x="1041124" y="1234127"/>
                    <a:pt x="1045210" y="1268345"/>
                    <a:pt x="1047059" y="1288688"/>
                  </a:cubicBezTo>
                  <a:cubicBezTo>
                    <a:pt x="1048923" y="1309195"/>
                    <a:pt x="1050218" y="1329749"/>
                    <a:pt x="1051797" y="1350280"/>
                  </a:cubicBezTo>
                  <a:cubicBezTo>
                    <a:pt x="1050218" y="1389762"/>
                    <a:pt x="1049524" y="1429289"/>
                    <a:pt x="1047059" y="1468726"/>
                  </a:cubicBezTo>
                  <a:cubicBezTo>
                    <a:pt x="1046362" y="1479871"/>
                    <a:pt x="1043432" y="1490778"/>
                    <a:pt x="1042321" y="1501890"/>
                  </a:cubicBezTo>
                  <a:cubicBezTo>
                    <a:pt x="1040272" y="1522379"/>
                    <a:pt x="1039163" y="1542951"/>
                    <a:pt x="1037584" y="1563482"/>
                  </a:cubicBezTo>
                  <a:cubicBezTo>
                    <a:pt x="1036005" y="1618757"/>
                    <a:pt x="1035301" y="1674063"/>
                    <a:pt x="1032846" y="1729306"/>
                  </a:cubicBezTo>
                  <a:cubicBezTo>
                    <a:pt x="1032141" y="1745162"/>
                    <a:pt x="1028108" y="1760813"/>
                    <a:pt x="1028108" y="1776684"/>
                  </a:cubicBezTo>
                  <a:cubicBezTo>
                    <a:pt x="1028108" y="1830403"/>
                    <a:pt x="1030655" y="1884096"/>
                    <a:pt x="1032846" y="1937770"/>
                  </a:cubicBezTo>
                  <a:cubicBezTo>
                    <a:pt x="1035719" y="2008161"/>
                    <a:pt x="1027279" y="1988227"/>
                    <a:pt x="1042321" y="2018313"/>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FF00"/>
                </a:solidFill>
              </a:endParaRPr>
            </a:p>
          </p:txBody>
        </p:sp>
        <p:sp>
          <p:nvSpPr>
            <p:cNvPr id="25" name="フリーフォーム 24"/>
            <p:cNvSpPr/>
            <p:nvPr/>
          </p:nvSpPr>
          <p:spPr>
            <a:xfrm>
              <a:off x="2591189" y="3356993"/>
              <a:ext cx="360075" cy="663295"/>
            </a:xfrm>
            <a:custGeom>
              <a:avLst/>
              <a:gdLst>
                <a:gd name="connsiteX0" fmla="*/ 0 w 360075"/>
                <a:gd name="connsiteY0" fmla="*/ 0 h 663295"/>
                <a:gd name="connsiteX1" fmla="*/ 4738 w 360075"/>
                <a:gd name="connsiteY1" fmla="*/ 23689 h 663295"/>
                <a:gd name="connsiteX2" fmla="*/ 14214 w 360075"/>
                <a:gd name="connsiteY2" fmla="*/ 37903 h 663295"/>
                <a:gd name="connsiteX3" fmla="*/ 28427 w 360075"/>
                <a:gd name="connsiteY3" fmla="*/ 66329 h 663295"/>
                <a:gd name="connsiteX4" fmla="*/ 56854 w 360075"/>
                <a:gd name="connsiteY4" fmla="*/ 151610 h 663295"/>
                <a:gd name="connsiteX5" fmla="*/ 66330 w 360075"/>
                <a:gd name="connsiteY5" fmla="*/ 180037 h 663295"/>
                <a:gd name="connsiteX6" fmla="*/ 71067 w 360075"/>
                <a:gd name="connsiteY6" fmla="*/ 194251 h 663295"/>
                <a:gd name="connsiteX7" fmla="*/ 85281 w 360075"/>
                <a:gd name="connsiteY7" fmla="*/ 241629 h 663295"/>
                <a:gd name="connsiteX8" fmla="*/ 99494 w 360075"/>
                <a:gd name="connsiteY8" fmla="*/ 284269 h 663295"/>
                <a:gd name="connsiteX9" fmla="*/ 108970 w 360075"/>
                <a:gd name="connsiteY9" fmla="*/ 312696 h 663295"/>
                <a:gd name="connsiteX10" fmla="*/ 118446 w 360075"/>
                <a:gd name="connsiteY10" fmla="*/ 326910 h 663295"/>
                <a:gd name="connsiteX11" fmla="*/ 127921 w 360075"/>
                <a:gd name="connsiteY11" fmla="*/ 355337 h 663295"/>
                <a:gd name="connsiteX12" fmla="*/ 132659 w 360075"/>
                <a:gd name="connsiteY12" fmla="*/ 369550 h 663295"/>
                <a:gd name="connsiteX13" fmla="*/ 146873 w 360075"/>
                <a:gd name="connsiteY13" fmla="*/ 388501 h 663295"/>
                <a:gd name="connsiteX14" fmla="*/ 156348 w 360075"/>
                <a:gd name="connsiteY14" fmla="*/ 416928 h 663295"/>
                <a:gd name="connsiteX15" fmla="*/ 165824 w 360075"/>
                <a:gd name="connsiteY15" fmla="*/ 431142 h 663295"/>
                <a:gd name="connsiteX16" fmla="*/ 184775 w 360075"/>
                <a:gd name="connsiteY16" fmla="*/ 464307 h 663295"/>
                <a:gd name="connsiteX17" fmla="*/ 189513 w 360075"/>
                <a:gd name="connsiteY17" fmla="*/ 478520 h 663295"/>
                <a:gd name="connsiteX18" fmla="*/ 208464 w 360075"/>
                <a:gd name="connsiteY18" fmla="*/ 506947 h 663295"/>
                <a:gd name="connsiteX19" fmla="*/ 232153 w 360075"/>
                <a:gd name="connsiteY19" fmla="*/ 549587 h 663295"/>
                <a:gd name="connsiteX20" fmla="*/ 251105 w 360075"/>
                <a:gd name="connsiteY20" fmla="*/ 578014 h 663295"/>
                <a:gd name="connsiteX21" fmla="*/ 265318 w 360075"/>
                <a:gd name="connsiteY21" fmla="*/ 582752 h 663295"/>
                <a:gd name="connsiteX22" fmla="*/ 289007 w 360075"/>
                <a:gd name="connsiteY22" fmla="*/ 601704 h 663295"/>
                <a:gd name="connsiteX23" fmla="*/ 298483 w 360075"/>
                <a:gd name="connsiteY23" fmla="*/ 615917 h 663295"/>
                <a:gd name="connsiteX24" fmla="*/ 312696 w 360075"/>
                <a:gd name="connsiteY24" fmla="*/ 620655 h 663295"/>
                <a:gd name="connsiteX25" fmla="*/ 326910 w 360075"/>
                <a:gd name="connsiteY25" fmla="*/ 630130 h 663295"/>
                <a:gd name="connsiteX26" fmla="*/ 336386 w 360075"/>
                <a:gd name="connsiteY26" fmla="*/ 644344 h 663295"/>
                <a:gd name="connsiteX27" fmla="*/ 350599 w 360075"/>
                <a:gd name="connsiteY27" fmla="*/ 653820 h 663295"/>
                <a:gd name="connsiteX28" fmla="*/ 360075 w 360075"/>
                <a:gd name="connsiteY28" fmla="*/ 663295 h 66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75" h="663295">
                  <a:moveTo>
                    <a:pt x="0" y="0"/>
                  </a:moveTo>
                  <a:cubicBezTo>
                    <a:pt x="1579" y="7896"/>
                    <a:pt x="1910" y="16149"/>
                    <a:pt x="4738" y="23689"/>
                  </a:cubicBezTo>
                  <a:cubicBezTo>
                    <a:pt x="6737" y="29021"/>
                    <a:pt x="11667" y="32810"/>
                    <a:pt x="14214" y="37903"/>
                  </a:cubicBezTo>
                  <a:cubicBezTo>
                    <a:pt x="33826" y="77129"/>
                    <a:pt x="1273" y="25600"/>
                    <a:pt x="28427" y="66329"/>
                  </a:cubicBezTo>
                  <a:lnTo>
                    <a:pt x="56854" y="151610"/>
                  </a:lnTo>
                  <a:lnTo>
                    <a:pt x="66330" y="180037"/>
                  </a:lnTo>
                  <a:cubicBezTo>
                    <a:pt x="67909" y="184775"/>
                    <a:pt x="69856" y="189406"/>
                    <a:pt x="71067" y="194251"/>
                  </a:cubicBezTo>
                  <a:cubicBezTo>
                    <a:pt x="78227" y="222891"/>
                    <a:pt x="73746" y="207026"/>
                    <a:pt x="85281" y="241629"/>
                  </a:cubicBezTo>
                  <a:lnTo>
                    <a:pt x="99494" y="284269"/>
                  </a:lnTo>
                  <a:cubicBezTo>
                    <a:pt x="99494" y="284270"/>
                    <a:pt x="108969" y="312695"/>
                    <a:pt x="108970" y="312696"/>
                  </a:cubicBezTo>
                  <a:cubicBezTo>
                    <a:pt x="112129" y="317434"/>
                    <a:pt x="116133" y="321706"/>
                    <a:pt x="118446" y="326910"/>
                  </a:cubicBezTo>
                  <a:cubicBezTo>
                    <a:pt x="122502" y="336037"/>
                    <a:pt x="124763" y="345861"/>
                    <a:pt x="127921" y="355337"/>
                  </a:cubicBezTo>
                  <a:cubicBezTo>
                    <a:pt x="129500" y="360075"/>
                    <a:pt x="129663" y="365555"/>
                    <a:pt x="132659" y="369550"/>
                  </a:cubicBezTo>
                  <a:lnTo>
                    <a:pt x="146873" y="388501"/>
                  </a:lnTo>
                  <a:cubicBezTo>
                    <a:pt x="150031" y="397977"/>
                    <a:pt x="150808" y="408617"/>
                    <a:pt x="156348" y="416928"/>
                  </a:cubicBezTo>
                  <a:cubicBezTo>
                    <a:pt x="159507" y="421666"/>
                    <a:pt x="163277" y="426049"/>
                    <a:pt x="165824" y="431142"/>
                  </a:cubicBezTo>
                  <a:cubicBezTo>
                    <a:pt x="183913" y="467319"/>
                    <a:pt x="150403" y="418475"/>
                    <a:pt x="184775" y="464307"/>
                  </a:cubicBezTo>
                  <a:cubicBezTo>
                    <a:pt x="186354" y="469045"/>
                    <a:pt x="187088" y="474154"/>
                    <a:pt x="189513" y="478520"/>
                  </a:cubicBezTo>
                  <a:cubicBezTo>
                    <a:pt x="195044" y="488475"/>
                    <a:pt x="204863" y="496143"/>
                    <a:pt x="208464" y="506947"/>
                  </a:cubicBezTo>
                  <a:cubicBezTo>
                    <a:pt x="216803" y="531965"/>
                    <a:pt x="210432" y="517005"/>
                    <a:pt x="232153" y="549587"/>
                  </a:cubicBezTo>
                  <a:lnTo>
                    <a:pt x="251105" y="578014"/>
                  </a:lnTo>
                  <a:lnTo>
                    <a:pt x="265318" y="582752"/>
                  </a:lnTo>
                  <a:cubicBezTo>
                    <a:pt x="292474" y="623486"/>
                    <a:pt x="256316" y="575552"/>
                    <a:pt x="289007" y="601704"/>
                  </a:cubicBezTo>
                  <a:cubicBezTo>
                    <a:pt x="293453" y="605261"/>
                    <a:pt x="294037" y="612360"/>
                    <a:pt x="298483" y="615917"/>
                  </a:cubicBezTo>
                  <a:cubicBezTo>
                    <a:pt x="302383" y="619037"/>
                    <a:pt x="308229" y="618422"/>
                    <a:pt x="312696" y="620655"/>
                  </a:cubicBezTo>
                  <a:cubicBezTo>
                    <a:pt x="317789" y="623201"/>
                    <a:pt x="322172" y="626972"/>
                    <a:pt x="326910" y="630130"/>
                  </a:cubicBezTo>
                  <a:cubicBezTo>
                    <a:pt x="330069" y="634868"/>
                    <a:pt x="332360" y="640317"/>
                    <a:pt x="336386" y="644344"/>
                  </a:cubicBezTo>
                  <a:cubicBezTo>
                    <a:pt x="340412" y="648370"/>
                    <a:pt x="346153" y="650263"/>
                    <a:pt x="350599" y="653820"/>
                  </a:cubicBezTo>
                  <a:cubicBezTo>
                    <a:pt x="354087" y="656610"/>
                    <a:pt x="356916" y="660137"/>
                    <a:pt x="360075" y="663295"/>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FF00"/>
                </a:solidFill>
              </a:endParaRPr>
            </a:p>
          </p:txBody>
        </p:sp>
      </p:grpSp>
      <p:grpSp>
        <p:nvGrpSpPr>
          <p:cNvPr id="105" name="グループ化 104"/>
          <p:cNvGrpSpPr/>
          <p:nvPr/>
        </p:nvGrpSpPr>
        <p:grpSpPr>
          <a:xfrm>
            <a:off x="1902542" y="2153265"/>
            <a:ext cx="339213" cy="4535129"/>
            <a:chOff x="1902542" y="2153265"/>
            <a:chExt cx="339213" cy="4535129"/>
          </a:xfrm>
        </p:grpSpPr>
        <p:sp>
          <p:nvSpPr>
            <p:cNvPr id="60" name="フリーフォーム 59"/>
            <p:cNvSpPr/>
            <p:nvPr/>
          </p:nvSpPr>
          <p:spPr>
            <a:xfrm>
              <a:off x="1902542" y="2153265"/>
              <a:ext cx="272845" cy="3657600"/>
            </a:xfrm>
            <a:custGeom>
              <a:avLst/>
              <a:gdLst>
                <a:gd name="connsiteX0" fmla="*/ 51619 w 272845"/>
                <a:gd name="connsiteY0" fmla="*/ 0 h 3657600"/>
                <a:gd name="connsiteX1" fmla="*/ 44245 w 272845"/>
                <a:gd name="connsiteY1" fmla="*/ 132735 h 3657600"/>
                <a:gd name="connsiteX2" fmla="*/ 36871 w 272845"/>
                <a:gd name="connsiteY2" fmla="*/ 169606 h 3657600"/>
                <a:gd name="connsiteX3" fmla="*/ 14748 w 272845"/>
                <a:gd name="connsiteY3" fmla="*/ 287593 h 3657600"/>
                <a:gd name="connsiteX4" fmla="*/ 0 w 272845"/>
                <a:gd name="connsiteY4" fmla="*/ 471948 h 3657600"/>
                <a:gd name="connsiteX5" fmla="*/ 7374 w 272845"/>
                <a:gd name="connsiteY5" fmla="*/ 641554 h 3657600"/>
                <a:gd name="connsiteX6" fmla="*/ 14748 w 272845"/>
                <a:gd name="connsiteY6" fmla="*/ 1474838 h 3657600"/>
                <a:gd name="connsiteX7" fmla="*/ 44245 w 272845"/>
                <a:gd name="connsiteY7" fmla="*/ 1533832 h 3657600"/>
                <a:gd name="connsiteX8" fmla="*/ 66368 w 272845"/>
                <a:gd name="connsiteY8" fmla="*/ 1570703 h 3657600"/>
                <a:gd name="connsiteX9" fmla="*/ 95864 w 272845"/>
                <a:gd name="connsiteY9" fmla="*/ 1614948 h 3657600"/>
                <a:gd name="connsiteX10" fmla="*/ 110613 w 272845"/>
                <a:gd name="connsiteY10" fmla="*/ 1629696 h 3657600"/>
                <a:gd name="connsiteX11" fmla="*/ 125361 w 272845"/>
                <a:gd name="connsiteY11" fmla="*/ 1651819 h 3657600"/>
                <a:gd name="connsiteX12" fmla="*/ 154858 w 272845"/>
                <a:gd name="connsiteY12" fmla="*/ 1681316 h 3657600"/>
                <a:gd name="connsiteX13" fmla="*/ 162232 w 272845"/>
                <a:gd name="connsiteY13" fmla="*/ 1703438 h 3657600"/>
                <a:gd name="connsiteX14" fmla="*/ 176981 w 272845"/>
                <a:gd name="connsiteY14" fmla="*/ 1718187 h 3657600"/>
                <a:gd name="connsiteX15" fmla="*/ 191729 w 272845"/>
                <a:gd name="connsiteY15" fmla="*/ 1740309 h 3657600"/>
                <a:gd name="connsiteX16" fmla="*/ 221226 w 272845"/>
                <a:gd name="connsiteY16" fmla="*/ 1777180 h 3657600"/>
                <a:gd name="connsiteX17" fmla="*/ 250723 w 272845"/>
                <a:gd name="connsiteY17" fmla="*/ 1836174 h 3657600"/>
                <a:gd name="connsiteX18" fmla="*/ 258097 w 272845"/>
                <a:gd name="connsiteY18" fmla="*/ 1865670 h 3657600"/>
                <a:gd name="connsiteX19" fmla="*/ 265471 w 272845"/>
                <a:gd name="connsiteY19" fmla="*/ 1887793 h 3657600"/>
                <a:gd name="connsiteX20" fmla="*/ 272845 w 272845"/>
                <a:gd name="connsiteY20" fmla="*/ 1932038 h 3657600"/>
                <a:gd name="connsiteX21" fmla="*/ 265471 w 272845"/>
                <a:gd name="connsiteY21" fmla="*/ 2470354 h 3657600"/>
                <a:gd name="connsiteX22" fmla="*/ 258097 w 272845"/>
                <a:gd name="connsiteY22" fmla="*/ 2499851 h 3657600"/>
                <a:gd name="connsiteX23" fmla="*/ 250723 w 272845"/>
                <a:gd name="connsiteY23" fmla="*/ 2536722 h 3657600"/>
                <a:gd name="connsiteX24" fmla="*/ 243348 w 272845"/>
                <a:gd name="connsiteY24" fmla="*/ 2566219 h 3657600"/>
                <a:gd name="connsiteX25" fmla="*/ 228600 w 272845"/>
                <a:gd name="connsiteY25" fmla="*/ 2632587 h 3657600"/>
                <a:gd name="connsiteX26" fmla="*/ 221226 w 272845"/>
                <a:gd name="connsiteY26" fmla="*/ 2684206 h 3657600"/>
                <a:gd name="connsiteX27" fmla="*/ 206477 w 272845"/>
                <a:gd name="connsiteY27" fmla="*/ 2971800 h 3657600"/>
                <a:gd name="connsiteX28" fmla="*/ 199103 w 272845"/>
                <a:gd name="connsiteY28" fmla="*/ 3001296 h 3657600"/>
                <a:gd name="connsiteX29" fmla="*/ 191729 w 272845"/>
                <a:gd name="connsiteY29" fmla="*/ 3052916 h 3657600"/>
                <a:gd name="connsiteX30" fmla="*/ 169606 w 272845"/>
                <a:gd name="connsiteY30" fmla="*/ 3148780 h 3657600"/>
                <a:gd name="connsiteX31" fmla="*/ 162232 w 272845"/>
                <a:gd name="connsiteY31" fmla="*/ 3193025 h 3657600"/>
                <a:gd name="connsiteX32" fmla="*/ 154858 w 272845"/>
                <a:gd name="connsiteY32" fmla="*/ 3252019 h 3657600"/>
                <a:gd name="connsiteX33" fmla="*/ 140110 w 272845"/>
                <a:gd name="connsiteY33" fmla="*/ 3296264 h 3657600"/>
                <a:gd name="connsiteX34" fmla="*/ 132735 w 272845"/>
                <a:gd name="connsiteY34" fmla="*/ 3340509 h 3657600"/>
                <a:gd name="connsiteX35" fmla="*/ 147484 w 272845"/>
                <a:gd name="connsiteY35" fmla="*/ 36576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2845" h="3657600">
                  <a:moveTo>
                    <a:pt x="51619" y="0"/>
                  </a:moveTo>
                  <a:cubicBezTo>
                    <a:pt x="49161" y="44245"/>
                    <a:pt x="48084" y="88588"/>
                    <a:pt x="44245" y="132735"/>
                  </a:cubicBezTo>
                  <a:cubicBezTo>
                    <a:pt x="43159" y="145222"/>
                    <a:pt x="39049" y="157263"/>
                    <a:pt x="36871" y="169606"/>
                  </a:cubicBezTo>
                  <a:cubicBezTo>
                    <a:pt x="17175" y="281219"/>
                    <a:pt x="30489" y="224637"/>
                    <a:pt x="14748" y="287593"/>
                  </a:cubicBezTo>
                  <a:cubicBezTo>
                    <a:pt x="11576" y="322489"/>
                    <a:pt x="0" y="444022"/>
                    <a:pt x="0" y="471948"/>
                  </a:cubicBezTo>
                  <a:cubicBezTo>
                    <a:pt x="0" y="528537"/>
                    <a:pt x="4916" y="585019"/>
                    <a:pt x="7374" y="641554"/>
                  </a:cubicBezTo>
                  <a:cubicBezTo>
                    <a:pt x="9832" y="919315"/>
                    <a:pt x="7747" y="1197154"/>
                    <a:pt x="14748" y="1474838"/>
                  </a:cubicBezTo>
                  <a:cubicBezTo>
                    <a:pt x="15625" y="1509606"/>
                    <a:pt x="25692" y="1515278"/>
                    <a:pt x="44245" y="1533832"/>
                  </a:cubicBezTo>
                  <a:cubicBezTo>
                    <a:pt x="58345" y="1576131"/>
                    <a:pt x="42073" y="1538310"/>
                    <a:pt x="66368" y="1570703"/>
                  </a:cubicBezTo>
                  <a:cubicBezTo>
                    <a:pt x="77003" y="1584883"/>
                    <a:pt x="83330" y="1602415"/>
                    <a:pt x="95864" y="1614948"/>
                  </a:cubicBezTo>
                  <a:cubicBezTo>
                    <a:pt x="100780" y="1619864"/>
                    <a:pt x="106270" y="1624267"/>
                    <a:pt x="110613" y="1629696"/>
                  </a:cubicBezTo>
                  <a:cubicBezTo>
                    <a:pt x="116150" y="1636617"/>
                    <a:pt x="119593" y="1645090"/>
                    <a:pt x="125361" y="1651819"/>
                  </a:cubicBezTo>
                  <a:cubicBezTo>
                    <a:pt x="134410" y="1662377"/>
                    <a:pt x="154858" y="1681316"/>
                    <a:pt x="154858" y="1681316"/>
                  </a:cubicBezTo>
                  <a:cubicBezTo>
                    <a:pt x="157316" y="1688690"/>
                    <a:pt x="158233" y="1696773"/>
                    <a:pt x="162232" y="1703438"/>
                  </a:cubicBezTo>
                  <a:cubicBezTo>
                    <a:pt x="165809" y="1709400"/>
                    <a:pt x="172638" y="1712758"/>
                    <a:pt x="176981" y="1718187"/>
                  </a:cubicBezTo>
                  <a:cubicBezTo>
                    <a:pt x="182517" y="1725107"/>
                    <a:pt x="186193" y="1733389"/>
                    <a:pt x="191729" y="1740309"/>
                  </a:cubicBezTo>
                  <a:cubicBezTo>
                    <a:pt x="233767" y="1792858"/>
                    <a:pt x="175821" y="1709077"/>
                    <a:pt x="221226" y="1777180"/>
                  </a:cubicBezTo>
                  <a:cubicBezTo>
                    <a:pt x="238173" y="1828021"/>
                    <a:pt x="224981" y="1810432"/>
                    <a:pt x="250723" y="1836174"/>
                  </a:cubicBezTo>
                  <a:cubicBezTo>
                    <a:pt x="253181" y="1846006"/>
                    <a:pt x="255313" y="1855925"/>
                    <a:pt x="258097" y="1865670"/>
                  </a:cubicBezTo>
                  <a:cubicBezTo>
                    <a:pt x="260232" y="1873144"/>
                    <a:pt x="263785" y="1880205"/>
                    <a:pt x="265471" y="1887793"/>
                  </a:cubicBezTo>
                  <a:cubicBezTo>
                    <a:pt x="268714" y="1902389"/>
                    <a:pt x="270387" y="1917290"/>
                    <a:pt x="272845" y="1932038"/>
                  </a:cubicBezTo>
                  <a:cubicBezTo>
                    <a:pt x="270387" y="2111477"/>
                    <a:pt x="270130" y="2290959"/>
                    <a:pt x="265471" y="2470354"/>
                  </a:cubicBezTo>
                  <a:cubicBezTo>
                    <a:pt x="265208" y="2480486"/>
                    <a:pt x="260296" y="2489957"/>
                    <a:pt x="258097" y="2499851"/>
                  </a:cubicBezTo>
                  <a:cubicBezTo>
                    <a:pt x="255378" y="2512086"/>
                    <a:pt x="253442" y="2524487"/>
                    <a:pt x="250723" y="2536722"/>
                  </a:cubicBezTo>
                  <a:cubicBezTo>
                    <a:pt x="248524" y="2546616"/>
                    <a:pt x="245336" y="2556281"/>
                    <a:pt x="243348" y="2566219"/>
                  </a:cubicBezTo>
                  <a:cubicBezTo>
                    <a:pt x="230368" y="2631116"/>
                    <a:pt x="242952" y="2589529"/>
                    <a:pt x="228600" y="2632587"/>
                  </a:cubicBezTo>
                  <a:cubicBezTo>
                    <a:pt x="226142" y="2649793"/>
                    <a:pt x="222800" y="2666896"/>
                    <a:pt x="221226" y="2684206"/>
                  </a:cubicBezTo>
                  <a:cubicBezTo>
                    <a:pt x="206401" y="2847281"/>
                    <a:pt x="221020" y="2768208"/>
                    <a:pt x="206477" y="2971800"/>
                  </a:cubicBezTo>
                  <a:cubicBezTo>
                    <a:pt x="205755" y="2981909"/>
                    <a:pt x="200916" y="2991325"/>
                    <a:pt x="199103" y="3001296"/>
                  </a:cubicBezTo>
                  <a:cubicBezTo>
                    <a:pt x="195994" y="3018397"/>
                    <a:pt x="194750" y="3035799"/>
                    <a:pt x="191729" y="3052916"/>
                  </a:cubicBezTo>
                  <a:cubicBezTo>
                    <a:pt x="179524" y="3122079"/>
                    <a:pt x="183648" y="3106661"/>
                    <a:pt x="169606" y="3148780"/>
                  </a:cubicBezTo>
                  <a:cubicBezTo>
                    <a:pt x="167148" y="3163528"/>
                    <a:pt x="164346" y="3178224"/>
                    <a:pt x="162232" y="3193025"/>
                  </a:cubicBezTo>
                  <a:cubicBezTo>
                    <a:pt x="159429" y="3212644"/>
                    <a:pt x="159010" y="3232641"/>
                    <a:pt x="154858" y="3252019"/>
                  </a:cubicBezTo>
                  <a:cubicBezTo>
                    <a:pt x="151601" y="3267220"/>
                    <a:pt x="142666" y="3280929"/>
                    <a:pt x="140110" y="3296264"/>
                  </a:cubicBezTo>
                  <a:lnTo>
                    <a:pt x="132735" y="3340509"/>
                  </a:lnTo>
                  <a:cubicBezTo>
                    <a:pt x="140167" y="3660057"/>
                    <a:pt x="34384" y="3657600"/>
                    <a:pt x="147484" y="3657600"/>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60"/>
            <p:cNvSpPr/>
            <p:nvPr/>
          </p:nvSpPr>
          <p:spPr>
            <a:xfrm>
              <a:off x="1991032" y="5685503"/>
              <a:ext cx="250723" cy="1002891"/>
            </a:xfrm>
            <a:custGeom>
              <a:avLst/>
              <a:gdLst>
                <a:gd name="connsiteX0" fmla="*/ 29497 w 250723"/>
                <a:gd name="connsiteY0" fmla="*/ 0 h 1002891"/>
                <a:gd name="connsiteX1" fmla="*/ 22123 w 250723"/>
                <a:gd name="connsiteY1" fmla="*/ 36871 h 1002891"/>
                <a:gd name="connsiteX2" fmla="*/ 14749 w 250723"/>
                <a:gd name="connsiteY2" fmla="*/ 58994 h 1002891"/>
                <a:gd name="connsiteX3" fmla="*/ 0 w 250723"/>
                <a:gd name="connsiteY3" fmla="*/ 140110 h 1002891"/>
                <a:gd name="connsiteX4" fmla="*/ 7374 w 250723"/>
                <a:gd name="connsiteY4" fmla="*/ 848032 h 1002891"/>
                <a:gd name="connsiteX5" fmla="*/ 36871 w 250723"/>
                <a:gd name="connsiteY5" fmla="*/ 892278 h 1002891"/>
                <a:gd name="connsiteX6" fmla="*/ 51620 w 250723"/>
                <a:gd name="connsiteY6" fmla="*/ 907026 h 1002891"/>
                <a:gd name="connsiteX7" fmla="*/ 58994 w 250723"/>
                <a:gd name="connsiteY7" fmla="*/ 929149 h 1002891"/>
                <a:gd name="connsiteX8" fmla="*/ 81116 w 250723"/>
                <a:gd name="connsiteY8" fmla="*/ 951271 h 1002891"/>
                <a:gd name="connsiteX9" fmla="*/ 147484 w 250723"/>
                <a:gd name="connsiteY9" fmla="*/ 980768 h 1002891"/>
                <a:gd name="connsiteX10" fmla="*/ 176981 w 250723"/>
                <a:gd name="connsiteY10" fmla="*/ 988142 h 1002891"/>
                <a:gd name="connsiteX11" fmla="*/ 221226 w 250723"/>
                <a:gd name="connsiteY11" fmla="*/ 995516 h 1002891"/>
                <a:gd name="connsiteX12" fmla="*/ 250723 w 250723"/>
                <a:gd name="connsiteY12" fmla="*/ 1002891 h 100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723" h="1002891">
                  <a:moveTo>
                    <a:pt x="29497" y="0"/>
                  </a:moveTo>
                  <a:cubicBezTo>
                    <a:pt x="27039" y="12290"/>
                    <a:pt x="25163" y="24711"/>
                    <a:pt x="22123" y="36871"/>
                  </a:cubicBezTo>
                  <a:cubicBezTo>
                    <a:pt x="20238" y="44412"/>
                    <a:pt x="16634" y="51453"/>
                    <a:pt x="14749" y="58994"/>
                  </a:cubicBezTo>
                  <a:cubicBezTo>
                    <a:pt x="9592" y="79620"/>
                    <a:pt x="3290" y="120371"/>
                    <a:pt x="0" y="140110"/>
                  </a:cubicBezTo>
                  <a:cubicBezTo>
                    <a:pt x="2458" y="376084"/>
                    <a:pt x="-4180" y="612328"/>
                    <a:pt x="7374" y="848032"/>
                  </a:cubicBezTo>
                  <a:cubicBezTo>
                    <a:pt x="8242" y="865736"/>
                    <a:pt x="24337" y="879745"/>
                    <a:pt x="36871" y="892278"/>
                  </a:cubicBezTo>
                  <a:lnTo>
                    <a:pt x="51620" y="907026"/>
                  </a:lnTo>
                  <a:cubicBezTo>
                    <a:pt x="54078" y="914400"/>
                    <a:pt x="54682" y="922681"/>
                    <a:pt x="58994" y="929149"/>
                  </a:cubicBezTo>
                  <a:cubicBezTo>
                    <a:pt x="64779" y="937826"/>
                    <a:pt x="73105" y="944595"/>
                    <a:pt x="81116" y="951271"/>
                  </a:cubicBezTo>
                  <a:cubicBezTo>
                    <a:pt x="101870" y="968566"/>
                    <a:pt x="119921" y="973877"/>
                    <a:pt x="147484" y="980768"/>
                  </a:cubicBezTo>
                  <a:cubicBezTo>
                    <a:pt x="157316" y="983226"/>
                    <a:pt x="167043" y="986154"/>
                    <a:pt x="176981" y="988142"/>
                  </a:cubicBezTo>
                  <a:cubicBezTo>
                    <a:pt x="191642" y="991074"/>
                    <a:pt x="206565" y="992584"/>
                    <a:pt x="221226" y="995516"/>
                  </a:cubicBezTo>
                  <a:cubicBezTo>
                    <a:pt x="231164" y="997504"/>
                    <a:pt x="250723" y="1002891"/>
                    <a:pt x="250723" y="1002891"/>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9" name="コンテンツ プレースホルダー 2"/>
          <p:cNvSpPr>
            <a:spLocks noGrp="1"/>
          </p:cNvSpPr>
          <p:nvPr>
            <p:ph idx="1"/>
          </p:nvPr>
        </p:nvSpPr>
        <p:spPr>
          <a:xfrm>
            <a:off x="215875" y="693075"/>
            <a:ext cx="8928125" cy="290124"/>
          </a:xfrm>
          <a:ln>
            <a:solidFill>
              <a:schemeClr val="tx1"/>
            </a:solidFill>
          </a:ln>
        </p:spPr>
        <p:txBody>
          <a:bodyPr>
            <a:normAutofit fontScale="92500" lnSpcReduction="20000"/>
          </a:bodyPr>
          <a:lstStyle/>
          <a:p>
            <a:r>
              <a:rPr kumimoji="1" lang="ja-JP" altLang="en-US" sz="1800" dirty="0">
                <a:latin typeface="Meiryo UI" panose="020B0604030504040204" pitchFamily="50" charset="-128"/>
                <a:ea typeface="Meiryo UI" panose="020B0604030504040204" pitchFamily="50" charset="-128"/>
              </a:rPr>
              <a:t>運動野（ベッツ細胞）　→（皮質脊髄路）→　脊髄前核細胞　→　末梢運動神経　→　骨格筋</a:t>
            </a:r>
            <a:endParaRPr kumimoji="1" lang="en-US" altLang="ja-JP" sz="1800" dirty="0">
              <a:latin typeface="Meiryo UI" panose="020B0604030504040204" pitchFamily="50" charset="-128"/>
              <a:ea typeface="Meiryo UI" panose="020B0604030504040204" pitchFamily="50" charset="-128"/>
            </a:endParaRPr>
          </a:p>
        </p:txBody>
      </p:sp>
      <p:sp>
        <p:nvSpPr>
          <p:cNvPr id="127" name="タイトル 1"/>
          <p:cNvSpPr txBox="1">
            <a:spLocks/>
          </p:cNvSpPr>
          <p:nvPr/>
        </p:nvSpPr>
        <p:spPr>
          <a:xfrm>
            <a:off x="5971924" y="4880223"/>
            <a:ext cx="591306" cy="427399"/>
          </a:xfrm>
          <a:prstGeom prst="rect">
            <a:avLst/>
          </a:prstGeom>
          <a:no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N25</a:t>
            </a:r>
            <a:endParaRPr lang="ja-JP" altLang="en-US" sz="1400" dirty="0">
              <a:latin typeface="Meiryo UI" panose="020B0604030504040204" pitchFamily="50" charset="-128"/>
              <a:ea typeface="Meiryo UI" panose="020B0604030504040204" pitchFamily="50" charset="-128"/>
            </a:endParaRPr>
          </a:p>
        </p:txBody>
      </p:sp>
      <p:sp>
        <p:nvSpPr>
          <p:cNvPr id="26" name="フリーフォーム 25"/>
          <p:cNvSpPr/>
          <p:nvPr/>
        </p:nvSpPr>
        <p:spPr>
          <a:xfrm>
            <a:off x="3022021" y="3840548"/>
            <a:ext cx="142135" cy="151715"/>
          </a:xfrm>
          <a:custGeom>
            <a:avLst/>
            <a:gdLst>
              <a:gd name="connsiteX0" fmla="*/ 0 w 142135"/>
              <a:gd name="connsiteY0" fmla="*/ 19056 h 151715"/>
              <a:gd name="connsiteX1" fmla="*/ 23689 w 142135"/>
              <a:gd name="connsiteY1" fmla="*/ 9581 h 151715"/>
              <a:gd name="connsiteX2" fmla="*/ 37903 w 142135"/>
              <a:gd name="connsiteY2" fmla="*/ 105 h 151715"/>
              <a:gd name="connsiteX3" fmla="*/ 47378 w 142135"/>
              <a:gd name="connsiteY3" fmla="*/ 14319 h 151715"/>
              <a:gd name="connsiteX4" fmla="*/ 52116 w 142135"/>
              <a:gd name="connsiteY4" fmla="*/ 56959 h 151715"/>
              <a:gd name="connsiteX5" fmla="*/ 80543 w 142135"/>
              <a:gd name="connsiteY5" fmla="*/ 47483 h 151715"/>
              <a:gd name="connsiteX6" fmla="*/ 94756 w 142135"/>
              <a:gd name="connsiteY6" fmla="*/ 42746 h 151715"/>
              <a:gd name="connsiteX7" fmla="*/ 127921 w 142135"/>
              <a:gd name="connsiteY7" fmla="*/ 85386 h 151715"/>
              <a:gd name="connsiteX8" fmla="*/ 142135 w 142135"/>
              <a:gd name="connsiteY8" fmla="*/ 90124 h 151715"/>
              <a:gd name="connsiteX9" fmla="*/ 127921 w 142135"/>
              <a:gd name="connsiteY9" fmla="*/ 137502 h 151715"/>
              <a:gd name="connsiteX10" fmla="*/ 118446 w 142135"/>
              <a:gd name="connsiteY10" fmla="*/ 151715 h 15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135" h="151715">
                <a:moveTo>
                  <a:pt x="0" y="19056"/>
                </a:moveTo>
                <a:cubicBezTo>
                  <a:pt x="7896" y="15898"/>
                  <a:pt x="16082" y="13384"/>
                  <a:pt x="23689" y="9581"/>
                </a:cubicBezTo>
                <a:cubicBezTo>
                  <a:pt x="28782" y="7034"/>
                  <a:pt x="32319" y="-1012"/>
                  <a:pt x="37903" y="105"/>
                </a:cubicBezTo>
                <a:cubicBezTo>
                  <a:pt x="43487" y="1222"/>
                  <a:pt x="44220" y="9581"/>
                  <a:pt x="47378" y="14319"/>
                </a:cubicBezTo>
                <a:cubicBezTo>
                  <a:pt x="48957" y="28532"/>
                  <a:pt x="42004" y="46847"/>
                  <a:pt x="52116" y="56959"/>
                </a:cubicBezTo>
                <a:cubicBezTo>
                  <a:pt x="59179" y="64022"/>
                  <a:pt x="71067" y="50641"/>
                  <a:pt x="80543" y="47483"/>
                </a:cubicBezTo>
                <a:lnTo>
                  <a:pt x="94756" y="42746"/>
                </a:lnTo>
                <a:cubicBezTo>
                  <a:pt x="101664" y="111822"/>
                  <a:pt x="83104" y="85386"/>
                  <a:pt x="127921" y="85386"/>
                </a:cubicBezTo>
                <a:cubicBezTo>
                  <a:pt x="132915" y="85386"/>
                  <a:pt x="137397" y="88545"/>
                  <a:pt x="142135" y="90124"/>
                </a:cubicBezTo>
                <a:cubicBezTo>
                  <a:pt x="139486" y="100718"/>
                  <a:pt x="132535" y="130581"/>
                  <a:pt x="127921" y="137502"/>
                </a:cubicBezTo>
                <a:lnTo>
                  <a:pt x="118446" y="15171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0" name="図 4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58605" y="4160996"/>
            <a:ext cx="901700" cy="673100"/>
          </a:xfrm>
          <a:prstGeom prst="rect">
            <a:avLst/>
          </a:prstGeom>
          <a:ln>
            <a:solidFill>
              <a:schemeClr val="bg1">
                <a:lumMod val="75000"/>
              </a:schemeClr>
            </a:solidFill>
          </a:ln>
        </p:spPr>
      </p:pic>
      <p:sp>
        <p:nvSpPr>
          <p:cNvPr id="111" name="右矢印 110"/>
          <p:cNvSpPr/>
          <p:nvPr/>
        </p:nvSpPr>
        <p:spPr>
          <a:xfrm rot="432557">
            <a:off x="3532602" y="4211358"/>
            <a:ext cx="1678669" cy="386489"/>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タイトル 1"/>
          <p:cNvSpPr txBox="1">
            <a:spLocks/>
          </p:cNvSpPr>
          <p:nvPr/>
        </p:nvSpPr>
        <p:spPr>
          <a:xfrm>
            <a:off x="5995240" y="6226709"/>
            <a:ext cx="591306" cy="427399"/>
          </a:xfrm>
          <a:prstGeom prst="rect">
            <a:avLst/>
          </a:prstGeom>
          <a:no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N40</a:t>
            </a:r>
            <a:endParaRPr lang="ja-JP" altLang="en-US" sz="1400" dirty="0">
              <a:latin typeface="Meiryo UI" panose="020B0604030504040204" pitchFamily="50" charset="-128"/>
              <a:ea typeface="Meiryo UI" panose="020B0604030504040204" pitchFamily="50" charset="-128"/>
            </a:endParaRPr>
          </a:p>
        </p:txBody>
      </p:sp>
      <p:pic>
        <p:nvPicPr>
          <p:cNvPr id="34" name="図 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51896" y="5591555"/>
            <a:ext cx="1049552" cy="564134"/>
          </a:xfrm>
          <a:prstGeom prst="rect">
            <a:avLst/>
          </a:prstGeom>
          <a:ln>
            <a:solidFill>
              <a:schemeClr val="bg1">
                <a:lumMod val="75000"/>
              </a:schemeClr>
            </a:solidFill>
          </a:ln>
        </p:spPr>
      </p:pic>
      <p:sp>
        <p:nvSpPr>
          <p:cNvPr id="112" name="フリーフォーム 111"/>
          <p:cNvSpPr/>
          <p:nvPr/>
        </p:nvSpPr>
        <p:spPr>
          <a:xfrm flipH="1" flipV="1">
            <a:off x="2087207" y="6632012"/>
            <a:ext cx="158042" cy="170985"/>
          </a:xfrm>
          <a:custGeom>
            <a:avLst/>
            <a:gdLst>
              <a:gd name="connsiteX0" fmla="*/ 0 w 142135"/>
              <a:gd name="connsiteY0" fmla="*/ 19056 h 151715"/>
              <a:gd name="connsiteX1" fmla="*/ 23689 w 142135"/>
              <a:gd name="connsiteY1" fmla="*/ 9581 h 151715"/>
              <a:gd name="connsiteX2" fmla="*/ 37903 w 142135"/>
              <a:gd name="connsiteY2" fmla="*/ 105 h 151715"/>
              <a:gd name="connsiteX3" fmla="*/ 47378 w 142135"/>
              <a:gd name="connsiteY3" fmla="*/ 14319 h 151715"/>
              <a:gd name="connsiteX4" fmla="*/ 52116 w 142135"/>
              <a:gd name="connsiteY4" fmla="*/ 56959 h 151715"/>
              <a:gd name="connsiteX5" fmla="*/ 80543 w 142135"/>
              <a:gd name="connsiteY5" fmla="*/ 47483 h 151715"/>
              <a:gd name="connsiteX6" fmla="*/ 94756 w 142135"/>
              <a:gd name="connsiteY6" fmla="*/ 42746 h 151715"/>
              <a:gd name="connsiteX7" fmla="*/ 127921 w 142135"/>
              <a:gd name="connsiteY7" fmla="*/ 85386 h 151715"/>
              <a:gd name="connsiteX8" fmla="*/ 142135 w 142135"/>
              <a:gd name="connsiteY8" fmla="*/ 90124 h 151715"/>
              <a:gd name="connsiteX9" fmla="*/ 127921 w 142135"/>
              <a:gd name="connsiteY9" fmla="*/ 137502 h 151715"/>
              <a:gd name="connsiteX10" fmla="*/ 118446 w 142135"/>
              <a:gd name="connsiteY10" fmla="*/ 151715 h 15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135" h="151715">
                <a:moveTo>
                  <a:pt x="0" y="19056"/>
                </a:moveTo>
                <a:cubicBezTo>
                  <a:pt x="7896" y="15898"/>
                  <a:pt x="16082" y="13384"/>
                  <a:pt x="23689" y="9581"/>
                </a:cubicBezTo>
                <a:cubicBezTo>
                  <a:pt x="28782" y="7034"/>
                  <a:pt x="32319" y="-1012"/>
                  <a:pt x="37903" y="105"/>
                </a:cubicBezTo>
                <a:cubicBezTo>
                  <a:pt x="43487" y="1222"/>
                  <a:pt x="44220" y="9581"/>
                  <a:pt x="47378" y="14319"/>
                </a:cubicBezTo>
                <a:cubicBezTo>
                  <a:pt x="48957" y="28532"/>
                  <a:pt x="42004" y="46847"/>
                  <a:pt x="52116" y="56959"/>
                </a:cubicBezTo>
                <a:cubicBezTo>
                  <a:pt x="59179" y="64022"/>
                  <a:pt x="71067" y="50641"/>
                  <a:pt x="80543" y="47483"/>
                </a:cubicBezTo>
                <a:lnTo>
                  <a:pt x="94756" y="42746"/>
                </a:lnTo>
                <a:cubicBezTo>
                  <a:pt x="101664" y="111822"/>
                  <a:pt x="83104" y="85386"/>
                  <a:pt x="127921" y="85386"/>
                </a:cubicBezTo>
                <a:cubicBezTo>
                  <a:pt x="132915" y="85386"/>
                  <a:pt x="137397" y="88545"/>
                  <a:pt x="142135" y="90124"/>
                </a:cubicBezTo>
                <a:cubicBezTo>
                  <a:pt x="139486" y="100718"/>
                  <a:pt x="132535" y="130581"/>
                  <a:pt x="127921" y="137502"/>
                </a:cubicBezTo>
                <a:lnTo>
                  <a:pt x="118446" y="15171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右矢印 130"/>
          <p:cNvSpPr/>
          <p:nvPr/>
        </p:nvSpPr>
        <p:spPr>
          <a:xfrm rot="20745266">
            <a:off x="3442738" y="5879832"/>
            <a:ext cx="1805906" cy="415449"/>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1"/>
          <p:cNvSpPr/>
          <p:nvPr/>
        </p:nvSpPr>
        <p:spPr>
          <a:xfrm>
            <a:off x="7897952" y="2207826"/>
            <a:ext cx="15104" cy="30278"/>
          </a:xfrm>
          <a:custGeom>
            <a:avLst/>
            <a:gdLst>
              <a:gd name="connsiteX0" fmla="*/ 0 w 15104"/>
              <a:gd name="connsiteY0" fmla="*/ 0 h 30278"/>
              <a:gd name="connsiteX1" fmla="*/ 9476 w 15104"/>
              <a:gd name="connsiteY1" fmla="*/ 23689 h 30278"/>
              <a:gd name="connsiteX2" fmla="*/ 0 w 15104"/>
              <a:gd name="connsiteY2" fmla="*/ 0 h 30278"/>
            </a:gdLst>
            <a:ahLst/>
            <a:cxnLst>
              <a:cxn ang="0">
                <a:pos x="connsiteX0" y="connsiteY0"/>
              </a:cxn>
              <a:cxn ang="0">
                <a:pos x="connsiteX1" y="connsiteY1"/>
              </a:cxn>
              <a:cxn ang="0">
                <a:pos x="connsiteX2" y="connsiteY2"/>
              </a:cxn>
            </a:cxnLst>
            <a:rect l="l" t="t" r="r" b="b"/>
            <a:pathLst>
              <a:path w="15104" h="30278">
                <a:moveTo>
                  <a:pt x="0" y="0"/>
                </a:moveTo>
                <a:cubicBezTo>
                  <a:pt x="0" y="0"/>
                  <a:pt x="4533" y="16768"/>
                  <a:pt x="9476" y="23689"/>
                </a:cubicBezTo>
                <a:cubicBezTo>
                  <a:pt x="26317" y="47266"/>
                  <a:pt x="0" y="0"/>
                  <a:pt x="0" y="0"/>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44" name="グループ化 443"/>
          <p:cNvGrpSpPr/>
          <p:nvPr/>
        </p:nvGrpSpPr>
        <p:grpSpPr>
          <a:xfrm>
            <a:off x="7523852" y="5248823"/>
            <a:ext cx="1333354" cy="1109273"/>
            <a:chOff x="7524131" y="5246806"/>
            <a:chExt cx="1333354" cy="1109273"/>
          </a:xfrm>
        </p:grpSpPr>
        <p:cxnSp>
          <p:nvCxnSpPr>
            <p:cNvPr id="445" name="直線コネクタ 444"/>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446" name="直線コネクタ 445"/>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447" name="テキスト ボックス 446"/>
            <p:cNvSpPr txBox="1"/>
            <p:nvPr/>
          </p:nvSpPr>
          <p:spPr>
            <a:xfrm>
              <a:off x="7885885" y="5986747"/>
              <a:ext cx="971600" cy="369332"/>
            </a:xfrm>
            <a:prstGeom prst="rect">
              <a:avLst/>
            </a:prstGeom>
            <a:noFill/>
            <a:ln>
              <a:noFill/>
            </a:ln>
          </p:spPr>
          <p:txBody>
            <a:bodyPr wrap="square" rtlCol="0">
              <a:spAutoFit/>
            </a:bodyPr>
            <a:lstStyle/>
            <a:p>
              <a:r>
                <a:rPr kumimoji="1" lang="en-US" altLang="ja-JP" dirty="0">
                  <a:solidFill>
                    <a:schemeClr val="bg2">
                      <a:lumMod val="50000"/>
                    </a:schemeClr>
                  </a:solidFill>
                </a:rPr>
                <a:t>50msec</a:t>
              </a:r>
              <a:endParaRPr kumimoji="1" lang="ja-JP" altLang="en-US" dirty="0">
                <a:solidFill>
                  <a:schemeClr val="bg2">
                    <a:lumMod val="50000"/>
                  </a:schemeClr>
                </a:solidFill>
              </a:endParaRPr>
            </a:p>
          </p:txBody>
        </p:sp>
        <p:sp>
          <p:nvSpPr>
            <p:cNvPr id="448" name="テキスト ボックス 447"/>
            <p:cNvSpPr txBox="1"/>
            <p:nvPr/>
          </p:nvSpPr>
          <p:spPr>
            <a:xfrm>
              <a:off x="7524131" y="5246806"/>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100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sp>
        <p:nvSpPr>
          <p:cNvPr id="497" name="爆発 1 496"/>
          <p:cNvSpPr/>
          <p:nvPr/>
        </p:nvSpPr>
        <p:spPr>
          <a:xfrm>
            <a:off x="7390590" y="1775459"/>
            <a:ext cx="617133" cy="677261"/>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24">
            <a:extLst>
              <a:ext uri="{FF2B5EF4-FFF2-40B4-BE49-F238E27FC236}">
                <a16:creationId xmlns:a16="http://schemas.microsoft.com/office/drawing/2014/main" id="{E8DA5CBD-0813-4D1A-965C-F9D58E5D257A}"/>
              </a:ext>
            </a:extLst>
          </p:cNvPr>
          <p:cNvSpPr/>
          <p:nvPr/>
        </p:nvSpPr>
        <p:spPr>
          <a:xfrm>
            <a:off x="2351314" y="4687700"/>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テキスト ボックス 449">
            <a:extLst>
              <a:ext uri="{FF2B5EF4-FFF2-40B4-BE49-F238E27FC236}">
                <a16:creationId xmlns:a16="http://schemas.microsoft.com/office/drawing/2014/main" id="{08D259A8-BA17-4ED3-978E-7409C1298A4F}"/>
              </a:ext>
            </a:extLst>
          </p:cNvPr>
          <p:cNvSpPr txBox="1"/>
          <p:nvPr/>
        </p:nvSpPr>
        <p:spPr>
          <a:xfrm rot="16200000">
            <a:off x="2171820" y="4456262"/>
            <a:ext cx="333306"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394507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22" presetClass="entr" presetSubtype="1"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500"/>
                                        <p:tgtEl>
                                          <p:spTgt spid="27"/>
                                        </p:tgtEl>
                                      </p:cBhvr>
                                    </p:animEffect>
                                  </p:childTnLst>
                                </p:cTn>
                              </p:par>
                              <p:par>
                                <p:cTn id="14" presetID="22" presetClass="entr" presetSubtype="1" fill="hold"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wipe(up)">
                                      <p:cBhvr>
                                        <p:cTn id="16" dur="500"/>
                                        <p:tgtEl>
                                          <p:spTgt spid="105"/>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127" grpId="0" animBg="1"/>
      <p:bldP spid="26" grpId="0" animBg="1"/>
      <p:bldP spid="111" grpId="0" animBg="1"/>
      <p:bldP spid="128" grpId="0" animBg="1"/>
      <p:bldP spid="112" grpId="0" animBg="1"/>
      <p:bldP spid="131" grpId="0" animBg="1"/>
      <p:bldP spid="49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p:txBody>
          <a:bodyPr>
            <a:noAutofit/>
          </a:bodyPr>
          <a:lstStyle/>
          <a:p>
            <a:r>
              <a:rPr lang="en-US" altLang="ja-JP" sz="2800" dirty="0">
                <a:latin typeface="Meiryo UI" panose="020B0604030504040204" pitchFamily="50" charset="-128"/>
                <a:ea typeface="Meiryo UI" panose="020B0604030504040204" pitchFamily="50" charset="-128"/>
              </a:rPr>
              <a:t>sensory evoked potential</a:t>
            </a:r>
          </a:p>
          <a:p>
            <a:r>
              <a:rPr lang="ja-JP" altLang="en-US" sz="2800" dirty="0">
                <a:latin typeface="Meiryo UI" panose="020B0604030504040204" pitchFamily="50" charset="-128"/>
                <a:ea typeface="Meiryo UI" panose="020B0604030504040204" pitchFamily="50" charset="-128"/>
              </a:rPr>
              <a:t>≧</a:t>
            </a:r>
            <a:r>
              <a:rPr lang="en-US" altLang="ja-JP" sz="2800" dirty="0">
                <a:latin typeface="Meiryo UI" panose="020B0604030504040204" pitchFamily="50" charset="-128"/>
                <a:ea typeface="Meiryo UI" panose="020B0604030504040204" pitchFamily="50" charset="-128"/>
              </a:rPr>
              <a:t>100</a:t>
            </a:r>
            <a:r>
              <a:rPr lang="ja-JP" altLang="en-US" sz="2800" dirty="0">
                <a:latin typeface="Meiryo UI" panose="020B0604030504040204" pitchFamily="50" charset="-128"/>
                <a:ea typeface="Meiryo UI" panose="020B0604030504040204" pitchFamily="50" charset="-128"/>
              </a:rPr>
              <a:t>回加算</a:t>
            </a:r>
            <a:endParaRPr lang="en-US" altLang="ja-JP" sz="28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感覚系のモニタリングとともに、</a:t>
            </a:r>
            <a:r>
              <a:rPr lang="en-US" altLang="ja-JP" sz="2800" dirty="0">
                <a:latin typeface="Meiryo UI" panose="020B0604030504040204" pitchFamily="50" charset="-128"/>
                <a:ea typeface="Meiryo UI" panose="020B0604030504040204" pitchFamily="50" charset="-128"/>
              </a:rPr>
              <a:t>MEP</a:t>
            </a:r>
            <a:r>
              <a:rPr lang="ja-JP" altLang="en-US" sz="2800" dirty="0">
                <a:latin typeface="Meiryo UI" panose="020B0604030504040204" pitchFamily="50" charset="-128"/>
                <a:ea typeface="Meiryo UI" panose="020B0604030504040204" pitchFamily="50" charset="-128"/>
              </a:rPr>
              <a:t>より少し範囲の広い障害を検知するのに適している。</a:t>
            </a:r>
            <a:endParaRPr lang="en-US" altLang="ja-JP" sz="2800" dirty="0">
              <a:latin typeface="Meiryo UI" panose="020B0604030504040204" pitchFamily="50" charset="-128"/>
              <a:ea typeface="Meiryo UI" panose="020B0604030504040204" pitchFamily="50" charset="-128"/>
            </a:endParaRPr>
          </a:p>
          <a:p>
            <a:r>
              <a:rPr kumimoji="1" lang="ja-JP" altLang="en-US" sz="2800" dirty="0">
                <a:latin typeface="Meiryo UI" panose="020B0604030504040204" pitchFamily="50" charset="-128"/>
                <a:ea typeface="Meiryo UI" panose="020B0604030504040204" pitchFamily="50" charset="-128"/>
              </a:rPr>
              <a:t>脳幹全体の機能、静脈系の異常の有無など。</a:t>
            </a:r>
            <a:endParaRPr kumimoji="1" lang="en-US" altLang="ja-JP" sz="2800" dirty="0">
              <a:latin typeface="Meiryo UI" panose="020B0604030504040204" pitchFamily="50" charset="-128"/>
              <a:ea typeface="Meiryo UI" panose="020B0604030504040204" pitchFamily="50" charset="-128"/>
            </a:endParaRPr>
          </a:p>
          <a:p>
            <a:endParaRPr kumimoji="1" lang="en-US" altLang="ja-JP" sz="2800" dirty="0">
              <a:latin typeface="Meiryo UI" panose="020B0604030504040204" pitchFamily="50" charset="-128"/>
              <a:ea typeface="Meiryo UI" panose="020B0604030504040204" pitchFamily="50" charset="-128"/>
            </a:endParaRPr>
          </a:p>
          <a:p>
            <a:r>
              <a:rPr lang="en-US" altLang="ja-JP" sz="2800" dirty="0">
                <a:solidFill>
                  <a:srgbClr val="FF0000"/>
                </a:solidFill>
                <a:latin typeface="Meiryo UI" panose="020B0604030504040204" pitchFamily="50" charset="-128"/>
                <a:ea typeface="Meiryo UI" panose="020B0604030504040204" pitchFamily="50" charset="-128"/>
              </a:rPr>
              <a:t>Phase reversal </a:t>
            </a:r>
            <a:r>
              <a:rPr lang="ja-JP" altLang="en-US" sz="2800" dirty="0">
                <a:solidFill>
                  <a:srgbClr val="FF0000"/>
                </a:solidFill>
                <a:latin typeface="Meiryo UI" panose="020B0604030504040204" pitchFamily="50" charset="-128"/>
                <a:ea typeface="Meiryo UI" panose="020B0604030504040204" pitchFamily="50" charset="-128"/>
              </a:rPr>
              <a:t>法</a:t>
            </a:r>
            <a:r>
              <a:rPr lang="ja-JP" altLang="en-US" sz="2800" dirty="0">
                <a:latin typeface="Meiryo UI" panose="020B0604030504040204" pitchFamily="50" charset="-128"/>
                <a:ea typeface="Meiryo UI" panose="020B0604030504040204" pitchFamily="50" charset="-128"/>
              </a:rPr>
              <a:t>：正中神経刺激で、感覚野で</a:t>
            </a:r>
            <a:r>
              <a:rPr lang="en-US" altLang="ja-JP" sz="2800" dirty="0">
                <a:latin typeface="Meiryo UI" panose="020B0604030504040204" pitchFamily="50" charset="-128"/>
                <a:ea typeface="Meiryo UI" panose="020B0604030504040204" pitchFamily="50" charset="-128"/>
              </a:rPr>
              <a:t>N20</a:t>
            </a:r>
            <a:r>
              <a:rPr lang="ja-JP" altLang="en-US" sz="2800" dirty="0" err="1">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運動野で</a:t>
            </a:r>
            <a:r>
              <a:rPr lang="en-US" altLang="ja-JP" sz="2800" dirty="0">
                <a:latin typeface="Meiryo UI" panose="020B0604030504040204" pitchFamily="50" charset="-128"/>
                <a:ea typeface="Meiryo UI" panose="020B0604030504040204" pitchFamily="50" charset="-128"/>
              </a:rPr>
              <a:t>P20</a:t>
            </a:r>
            <a:r>
              <a:rPr lang="ja-JP" altLang="en-US" sz="2800" dirty="0">
                <a:latin typeface="Meiryo UI" panose="020B0604030504040204" pitchFamily="50" charset="-128"/>
                <a:ea typeface="Meiryo UI" panose="020B0604030504040204" pitchFamily="50" charset="-128"/>
              </a:rPr>
              <a:t>が観察されることを利用し、中心溝の同定を行う。手術中に、運動野の位置が正確にわかる。</a:t>
            </a:r>
            <a:endParaRPr kumimoji="1" lang="ja-JP" altLang="en-US" sz="2800" dirty="0">
              <a:latin typeface="Meiryo UI" panose="020B0604030504040204" pitchFamily="50" charset="-128"/>
              <a:ea typeface="Meiryo UI" panose="020B0604030504040204" pitchFamily="50" charset="-128"/>
            </a:endParaRPr>
          </a:p>
        </p:txBody>
      </p:sp>
      <p:sp>
        <p:nvSpPr>
          <p:cNvPr id="4" name="タイトル 1"/>
          <p:cNvSpPr>
            <a:spLocks noGrp="1"/>
          </p:cNvSpPr>
          <p:nvPr>
            <p:ph type="title"/>
          </p:nvPr>
        </p:nvSpPr>
        <p:spPr>
          <a:xfrm>
            <a:off x="633845" y="365760"/>
            <a:ext cx="7886700" cy="975008"/>
          </a:xfrm>
          <a:solidFill>
            <a:schemeClr val="bg2"/>
          </a:solidFill>
        </p:spPr>
        <p:txBody>
          <a:bodyPr>
            <a:normAutofit/>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SEP</a:t>
            </a:r>
            <a:r>
              <a:rPr lang="ja-JP" altLang="en-US" dirty="0">
                <a:latin typeface="Meiryo UI" panose="020B0604030504040204" pitchFamily="50" charset="-128"/>
                <a:ea typeface="Meiryo UI" panose="020B0604030504040204" pitchFamily="50" charset="-128"/>
              </a:rPr>
              <a:t>：知覚誘発電位</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497657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195736" y="260648"/>
            <a:ext cx="4690896" cy="720080"/>
          </a:xfrm>
          <a:solidFill>
            <a:schemeClr val="accent3">
              <a:lumMod val="20000"/>
              <a:lumOff val="80000"/>
            </a:schemeClr>
          </a:solidFill>
        </p:spPr>
        <p:txBody>
          <a:bodyPr>
            <a:normAutofit/>
          </a:bodyPr>
          <a:lstStyle/>
          <a:p>
            <a:pPr algn="ctr"/>
            <a:r>
              <a:rPr kumimoji="1" lang="ja-JP" altLang="en-US" dirty="0">
                <a:latin typeface="Meiryo UI" panose="020B0604030504040204" pitchFamily="50" charset="-128"/>
                <a:ea typeface="Meiryo UI" panose="020B0604030504040204" pitchFamily="50" charset="-128"/>
              </a:rPr>
              <a:t>本日の講演内容</a:t>
            </a:r>
          </a:p>
        </p:txBody>
      </p:sp>
      <p:sp>
        <p:nvSpPr>
          <p:cNvPr id="3" name="コンテンツ プレースホルダー 2"/>
          <p:cNvSpPr>
            <a:spLocks noGrp="1"/>
          </p:cNvSpPr>
          <p:nvPr>
            <p:ph idx="1"/>
          </p:nvPr>
        </p:nvSpPr>
        <p:spPr>
          <a:xfrm>
            <a:off x="457199" y="1124744"/>
            <a:ext cx="8435281" cy="5733256"/>
          </a:xfrm>
        </p:spPr>
        <p:txBody>
          <a:bodyPr>
            <a:normAutofit lnSpcReduction="10000"/>
          </a:bodyPr>
          <a:lstStyle/>
          <a:p>
            <a:r>
              <a:rPr kumimoji="1" lang="ja-JP" altLang="en-US" dirty="0">
                <a:latin typeface="Meiryo UI" panose="020B0604030504040204" pitchFamily="50" charset="-128"/>
                <a:ea typeface="Meiryo UI" panose="020B0604030504040204" pitchFamily="50" charset="-128"/>
              </a:rPr>
              <a:t>神経機能モニタリングとは何か？</a:t>
            </a:r>
            <a:endParaRPr kumimoji="1" lang="en-US" altLang="ja-JP" dirty="0">
              <a:latin typeface="Meiryo UI" panose="020B0604030504040204" pitchFamily="50" charset="-128"/>
              <a:ea typeface="Meiryo UI" panose="020B0604030504040204" pitchFamily="50" charset="-128"/>
            </a:endParaRPr>
          </a:p>
          <a:p>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誘発電位の歴史</a:t>
            </a:r>
            <a:endParaRPr kumimoji="1" lang="en-US" altLang="ja-JP" dirty="0">
              <a:latin typeface="Meiryo UI" panose="020B0604030504040204" pitchFamily="50" charset="-128"/>
              <a:ea typeface="Meiryo UI" panose="020B0604030504040204" pitchFamily="50" charset="-128"/>
            </a:endParaRPr>
          </a:p>
          <a:p>
            <a:pPr marL="0" indent="0">
              <a:buNone/>
            </a:pP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各種神経機能モニタリングの解説</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①脳波</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②運動誘発電位（</a:t>
            </a:r>
            <a:r>
              <a:rPr lang="en-US" altLang="ja-JP" dirty="0">
                <a:latin typeface="Meiryo UI" panose="020B0604030504040204" pitchFamily="50" charset="-128"/>
                <a:ea typeface="Meiryo UI" panose="020B0604030504040204" pitchFamily="50" charset="-128"/>
              </a:rPr>
              <a:t>MEP)</a:t>
            </a:r>
          </a:p>
          <a:p>
            <a:pPr marL="0" indent="0">
              <a:buNone/>
            </a:pPr>
            <a:r>
              <a:rPr lang="ja-JP" altLang="en-US" dirty="0">
                <a:solidFill>
                  <a:schemeClr val="bg1">
                    <a:lumMod val="50000"/>
                  </a:schemeClr>
                </a:solidFill>
                <a:latin typeface="Meiryo UI" panose="020B0604030504040204" pitchFamily="50" charset="-128"/>
                <a:ea typeface="Meiryo UI" panose="020B0604030504040204" pitchFamily="50" charset="-128"/>
              </a:rPr>
              <a:t> </a:t>
            </a:r>
            <a:r>
              <a:rPr lang="ja-JP" altLang="en-US" dirty="0">
                <a:latin typeface="Meiryo UI" panose="020B0604030504040204" pitchFamily="50" charset="-128"/>
                <a:ea typeface="Meiryo UI" panose="020B0604030504040204" pitchFamily="50" charset="-128"/>
              </a:rPr>
              <a:t>③体性感覚誘発電位（</a:t>
            </a:r>
            <a:r>
              <a:rPr lang="en-US" altLang="ja-JP" dirty="0">
                <a:latin typeface="Meiryo UI" panose="020B0604030504040204" pitchFamily="50" charset="-128"/>
                <a:ea typeface="Meiryo UI" panose="020B0604030504040204" pitchFamily="50" charset="-128"/>
              </a:rPr>
              <a:t>SEP</a:t>
            </a:r>
            <a:r>
              <a:rPr lang="ja-JP" altLang="en-US" dirty="0">
                <a:latin typeface="Meiryo UI" panose="020B0604030504040204" pitchFamily="50" charset="-128"/>
                <a:ea typeface="Meiryo UI" panose="020B0604030504040204" pitchFamily="50" charset="-128"/>
              </a:rPr>
              <a:t>）</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④顔面神経直接刺激法</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⑤聴性脳幹反応（</a:t>
            </a:r>
            <a:r>
              <a:rPr lang="en-US" altLang="ja-JP" dirty="0">
                <a:latin typeface="Meiryo UI" panose="020B0604030504040204" pitchFamily="50" charset="-128"/>
                <a:ea typeface="Meiryo UI" panose="020B0604030504040204" pitchFamily="50" charset="-128"/>
              </a:rPr>
              <a:t>ABR</a:t>
            </a:r>
            <a:r>
              <a:rPr lang="ja-JP" altLang="en-US" dirty="0">
                <a:latin typeface="Meiryo UI" panose="020B0604030504040204" pitchFamily="50" charset="-128"/>
                <a:ea typeface="Meiryo UI" panose="020B0604030504040204" pitchFamily="50" charset="-128"/>
              </a:rPr>
              <a:t>）</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⑥下位脳神経モニタリング</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⑦視覚誘発電位（</a:t>
            </a:r>
            <a:r>
              <a:rPr lang="en-US" altLang="ja-JP" dirty="0">
                <a:latin typeface="Meiryo UI" panose="020B0604030504040204" pitchFamily="50" charset="-128"/>
                <a:ea typeface="Meiryo UI" panose="020B0604030504040204" pitchFamily="50" charset="-128"/>
              </a:rPr>
              <a:t>VEP</a:t>
            </a:r>
            <a:r>
              <a:rPr lang="ja-JP" altLang="en-US" dirty="0">
                <a:latin typeface="Meiryo UI" panose="020B0604030504040204" pitchFamily="50" charset="-128"/>
                <a:ea typeface="Meiryo UI" panose="020B0604030504040204" pitchFamily="50" charset="-128"/>
              </a:rPr>
              <a:t>）</a:t>
            </a:r>
            <a:endParaRPr lang="en-US" altLang="ja-JP" dirty="0">
              <a:latin typeface="Meiryo UI" panose="020B0604030504040204" pitchFamily="50" charset="-128"/>
              <a:ea typeface="Meiryo UI" panose="020B0604030504040204" pitchFamily="50" charset="-128"/>
            </a:endParaRPr>
          </a:p>
          <a:p>
            <a:pPr marL="0" indent="0">
              <a:buNone/>
            </a:pP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a:t>
            </a:r>
            <a:r>
              <a:rPr lang="zh-CN" altLang="en-US" dirty="0">
                <a:latin typeface="Meiryo UI" panose="020B0604030504040204" pitchFamily="50" charset="-128"/>
                <a:ea typeface="Meiryo UI" panose="020B0604030504040204" pitchFamily="50" charset="-128"/>
              </a:rPr>
              <a:t>第</a:t>
            </a:r>
            <a:r>
              <a:rPr lang="en-US" altLang="zh-CN" dirty="0">
                <a:latin typeface="Meiryo UI" panose="020B0604030504040204" pitchFamily="50" charset="-128"/>
                <a:ea typeface="Meiryo UI" panose="020B0604030504040204" pitchFamily="50" charset="-128"/>
              </a:rPr>
              <a:t>71</a:t>
            </a:r>
            <a:r>
              <a:rPr lang="zh-CN" altLang="en-US" dirty="0">
                <a:latin typeface="Meiryo UI" panose="020B0604030504040204" pitchFamily="50" charset="-128"/>
                <a:ea typeface="Meiryo UI" panose="020B0604030504040204" pitchFamily="50" charset="-128"/>
              </a:rPr>
              <a:t>回脳神経外科総会</a:t>
            </a:r>
            <a:r>
              <a:rPr lang="ja-JP" altLang="en-US" dirty="0">
                <a:latin typeface="Meiryo UI" panose="020B0604030504040204" pitchFamily="50" charset="-128"/>
                <a:ea typeface="Meiryo UI" panose="020B0604030504040204" pitchFamily="50" charset="-128"/>
              </a:rPr>
              <a:t>」での発表内容</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神経機能モニタリングのピットフォールと対策</a:t>
            </a:r>
            <a:endParaRPr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4507943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3597020" y="41769"/>
            <a:ext cx="5469894" cy="4961239"/>
          </a:xfrm>
          <a:prstGeom prst="rect">
            <a:avLst/>
          </a:prstGeom>
        </p:spPr>
      </p:pic>
      <p:sp>
        <p:nvSpPr>
          <p:cNvPr id="21" name="フリーフォーム 20"/>
          <p:cNvSpPr/>
          <p:nvPr/>
        </p:nvSpPr>
        <p:spPr>
          <a:xfrm>
            <a:off x="5902859" y="3005750"/>
            <a:ext cx="1271049" cy="1982709"/>
          </a:xfrm>
          <a:custGeom>
            <a:avLst/>
            <a:gdLst>
              <a:gd name="connsiteX0" fmla="*/ 841973 w 1271049"/>
              <a:gd name="connsiteY0" fmla="*/ 54321 h 1982709"/>
              <a:gd name="connsiteX1" fmla="*/ 1077363 w 1271049"/>
              <a:gd name="connsiteY1" fmla="*/ 36214 h 1982709"/>
              <a:gd name="connsiteX2" fmla="*/ 1158844 w 1271049"/>
              <a:gd name="connsiteY2" fmla="*/ 18107 h 1982709"/>
              <a:gd name="connsiteX3" fmla="*/ 1186004 w 1271049"/>
              <a:gd name="connsiteY3" fmla="*/ 9054 h 1982709"/>
              <a:gd name="connsiteX4" fmla="*/ 1258432 w 1271049"/>
              <a:gd name="connsiteY4" fmla="*/ 0 h 1982709"/>
              <a:gd name="connsiteX5" fmla="*/ 1258432 w 1271049"/>
              <a:gd name="connsiteY5" fmla="*/ 99589 h 1982709"/>
              <a:gd name="connsiteX6" fmla="*/ 1231272 w 1271049"/>
              <a:gd name="connsiteY6" fmla="*/ 117696 h 1982709"/>
              <a:gd name="connsiteX7" fmla="*/ 1204111 w 1271049"/>
              <a:gd name="connsiteY7" fmla="*/ 172016 h 1982709"/>
              <a:gd name="connsiteX8" fmla="*/ 1195058 w 1271049"/>
              <a:gd name="connsiteY8" fmla="*/ 199177 h 1982709"/>
              <a:gd name="connsiteX9" fmla="*/ 1186004 w 1271049"/>
              <a:gd name="connsiteY9" fmla="*/ 316872 h 1982709"/>
              <a:gd name="connsiteX10" fmla="*/ 1176951 w 1271049"/>
              <a:gd name="connsiteY10" fmla="*/ 452674 h 1982709"/>
              <a:gd name="connsiteX11" fmla="*/ 1158844 w 1271049"/>
              <a:gd name="connsiteY11" fmla="*/ 506995 h 1982709"/>
              <a:gd name="connsiteX12" fmla="*/ 1149791 w 1271049"/>
              <a:gd name="connsiteY12" fmla="*/ 534155 h 1982709"/>
              <a:gd name="connsiteX13" fmla="*/ 1131684 w 1271049"/>
              <a:gd name="connsiteY13" fmla="*/ 588476 h 1982709"/>
              <a:gd name="connsiteX14" fmla="*/ 1113577 w 1271049"/>
              <a:gd name="connsiteY14" fmla="*/ 660903 h 1982709"/>
              <a:gd name="connsiteX15" fmla="*/ 1086416 w 1271049"/>
              <a:gd name="connsiteY15" fmla="*/ 715224 h 1982709"/>
              <a:gd name="connsiteX16" fmla="*/ 1077363 w 1271049"/>
              <a:gd name="connsiteY16" fmla="*/ 896294 h 1982709"/>
              <a:gd name="connsiteX17" fmla="*/ 1059256 w 1271049"/>
              <a:gd name="connsiteY17" fmla="*/ 1004935 h 1982709"/>
              <a:gd name="connsiteX18" fmla="*/ 1050202 w 1271049"/>
              <a:gd name="connsiteY18" fmla="*/ 1122630 h 1982709"/>
              <a:gd name="connsiteX19" fmla="*/ 995882 w 1271049"/>
              <a:gd name="connsiteY19" fmla="*/ 1231272 h 1982709"/>
              <a:gd name="connsiteX20" fmla="*/ 959668 w 1271049"/>
              <a:gd name="connsiteY20" fmla="*/ 1285593 h 1982709"/>
              <a:gd name="connsiteX21" fmla="*/ 941561 w 1271049"/>
              <a:gd name="connsiteY21" fmla="*/ 1312753 h 1982709"/>
              <a:gd name="connsiteX22" fmla="*/ 914400 w 1271049"/>
              <a:gd name="connsiteY22" fmla="*/ 1330860 h 1982709"/>
              <a:gd name="connsiteX23" fmla="*/ 851026 w 1271049"/>
              <a:gd name="connsiteY23" fmla="*/ 1348967 h 1982709"/>
              <a:gd name="connsiteX24" fmla="*/ 796705 w 1271049"/>
              <a:gd name="connsiteY24" fmla="*/ 1367074 h 1982709"/>
              <a:gd name="connsiteX25" fmla="*/ 669957 w 1271049"/>
              <a:gd name="connsiteY25" fmla="*/ 1385181 h 1982709"/>
              <a:gd name="connsiteX26" fmla="*/ 606583 w 1271049"/>
              <a:gd name="connsiteY26" fmla="*/ 1412341 h 1982709"/>
              <a:gd name="connsiteX27" fmla="*/ 597529 w 1271049"/>
              <a:gd name="connsiteY27" fmla="*/ 1439501 h 1982709"/>
              <a:gd name="connsiteX28" fmla="*/ 570369 w 1271049"/>
              <a:gd name="connsiteY28" fmla="*/ 1466662 h 1982709"/>
              <a:gd name="connsiteX29" fmla="*/ 534155 w 1271049"/>
              <a:gd name="connsiteY29" fmla="*/ 1548143 h 1982709"/>
              <a:gd name="connsiteX30" fmla="*/ 543208 w 1271049"/>
              <a:gd name="connsiteY30" fmla="*/ 1774480 h 1982709"/>
              <a:gd name="connsiteX31" fmla="*/ 552262 w 1271049"/>
              <a:gd name="connsiteY31" fmla="*/ 1828800 h 1982709"/>
              <a:gd name="connsiteX32" fmla="*/ 579422 w 1271049"/>
              <a:gd name="connsiteY32" fmla="*/ 1946496 h 1982709"/>
              <a:gd name="connsiteX33" fmla="*/ 552262 w 1271049"/>
              <a:gd name="connsiteY33" fmla="*/ 1955549 h 1982709"/>
              <a:gd name="connsiteX34" fmla="*/ 443620 w 1271049"/>
              <a:gd name="connsiteY34" fmla="*/ 1973656 h 1982709"/>
              <a:gd name="connsiteX35" fmla="*/ 416460 w 1271049"/>
              <a:gd name="connsiteY35" fmla="*/ 1982709 h 1982709"/>
              <a:gd name="connsiteX36" fmla="*/ 244444 w 1271049"/>
              <a:gd name="connsiteY36" fmla="*/ 1964602 h 1982709"/>
              <a:gd name="connsiteX37" fmla="*/ 190123 w 1271049"/>
              <a:gd name="connsiteY37" fmla="*/ 1946496 h 1982709"/>
              <a:gd name="connsiteX38" fmla="*/ 72428 w 1271049"/>
              <a:gd name="connsiteY38" fmla="*/ 1919335 h 1982709"/>
              <a:gd name="connsiteX39" fmla="*/ 0 w 1271049"/>
              <a:gd name="connsiteY39" fmla="*/ 1910282 h 1982709"/>
              <a:gd name="connsiteX40" fmla="*/ 18107 w 1271049"/>
              <a:gd name="connsiteY40" fmla="*/ 1837854 h 1982709"/>
              <a:gd name="connsiteX41" fmla="*/ 36214 w 1271049"/>
              <a:gd name="connsiteY41" fmla="*/ 1810694 h 1982709"/>
              <a:gd name="connsiteX42" fmla="*/ 63375 w 1271049"/>
              <a:gd name="connsiteY42" fmla="*/ 1783533 h 1982709"/>
              <a:gd name="connsiteX43" fmla="*/ 99589 w 1271049"/>
              <a:gd name="connsiteY43" fmla="*/ 1738266 h 1982709"/>
              <a:gd name="connsiteX44" fmla="*/ 135802 w 1271049"/>
              <a:gd name="connsiteY44" fmla="*/ 1692999 h 1982709"/>
              <a:gd name="connsiteX45" fmla="*/ 208230 w 1271049"/>
              <a:gd name="connsiteY45" fmla="*/ 1584357 h 1982709"/>
              <a:gd name="connsiteX46" fmla="*/ 226337 w 1271049"/>
              <a:gd name="connsiteY46" fmla="*/ 1557197 h 1982709"/>
              <a:gd name="connsiteX47" fmla="*/ 244444 w 1271049"/>
              <a:gd name="connsiteY47" fmla="*/ 1530036 h 1982709"/>
              <a:gd name="connsiteX48" fmla="*/ 298765 w 1271049"/>
              <a:gd name="connsiteY48" fmla="*/ 1267486 h 1982709"/>
              <a:gd name="connsiteX49" fmla="*/ 325925 w 1271049"/>
              <a:gd name="connsiteY49" fmla="*/ 1240325 h 1982709"/>
              <a:gd name="connsiteX50" fmla="*/ 353086 w 1271049"/>
              <a:gd name="connsiteY50" fmla="*/ 1222218 h 1982709"/>
              <a:gd name="connsiteX51" fmla="*/ 443620 w 1271049"/>
              <a:gd name="connsiteY51" fmla="*/ 1195058 h 1982709"/>
              <a:gd name="connsiteX52" fmla="*/ 497941 w 1271049"/>
              <a:gd name="connsiteY52" fmla="*/ 1176951 h 1982709"/>
              <a:gd name="connsiteX53" fmla="*/ 552262 w 1271049"/>
              <a:gd name="connsiteY53" fmla="*/ 1158844 h 1982709"/>
              <a:gd name="connsiteX54" fmla="*/ 579422 w 1271049"/>
              <a:gd name="connsiteY54" fmla="*/ 1149791 h 1982709"/>
              <a:gd name="connsiteX55" fmla="*/ 633743 w 1271049"/>
              <a:gd name="connsiteY55" fmla="*/ 1122630 h 1982709"/>
              <a:gd name="connsiteX56" fmla="*/ 660903 w 1271049"/>
              <a:gd name="connsiteY56" fmla="*/ 1104523 h 1982709"/>
              <a:gd name="connsiteX57" fmla="*/ 706171 w 1271049"/>
              <a:gd name="connsiteY57" fmla="*/ 1023042 h 1982709"/>
              <a:gd name="connsiteX58" fmla="*/ 715224 w 1271049"/>
              <a:gd name="connsiteY58" fmla="*/ 805759 h 1982709"/>
              <a:gd name="connsiteX59" fmla="*/ 733331 w 1271049"/>
              <a:gd name="connsiteY59" fmla="*/ 742385 h 1982709"/>
              <a:gd name="connsiteX60" fmla="*/ 733331 w 1271049"/>
              <a:gd name="connsiteY60" fmla="*/ 543208 h 1982709"/>
              <a:gd name="connsiteX61" fmla="*/ 760491 w 1271049"/>
              <a:gd name="connsiteY61" fmla="*/ 488888 h 1982709"/>
              <a:gd name="connsiteX62" fmla="*/ 787652 w 1271049"/>
              <a:gd name="connsiteY62" fmla="*/ 479834 h 1982709"/>
              <a:gd name="connsiteX63" fmla="*/ 814812 w 1271049"/>
              <a:gd name="connsiteY63" fmla="*/ 425513 h 1982709"/>
              <a:gd name="connsiteX64" fmla="*/ 851026 w 1271049"/>
              <a:gd name="connsiteY64" fmla="*/ 362139 h 1982709"/>
              <a:gd name="connsiteX65" fmla="*/ 878187 w 1271049"/>
              <a:gd name="connsiteY65" fmla="*/ 298765 h 1982709"/>
              <a:gd name="connsiteX66" fmla="*/ 896293 w 1271049"/>
              <a:gd name="connsiteY66" fmla="*/ 181070 h 1982709"/>
              <a:gd name="connsiteX67" fmla="*/ 887240 w 1271049"/>
              <a:gd name="connsiteY67" fmla="*/ 99589 h 1982709"/>
              <a:gd name="connsiteX68" fmla="*/ 841973 w 1271049"/>
              <a:gd name="connsiteY68" fmla="*/ 54321 h 198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71049" h="1982709">
                <a:moveTo>
                  <a:pt x="841973" y="54321"/>
                </a:moveTo>
                <a:cubicBezTo>
                  <a:pt x="873660" y="43758"/>
                  <a:pt x="994871" y="47999"/>
                  <a:pt x="1077363" y="36214"/>
                </a:cubicBezTo>
                <a:cubicBezTo>
                  <a:pt x="1096042" y="33546"/>
                  <a:pt x="1139068" y="23757"/>
                  <a:pt x="1158844" y="18107"/>
                </a:cubicBezTo>
                <a:cubicBezTo>
                  <a:pt x="1168020" y="15485"/>
                  <a:pt x="1176615" y="10761"/>
                  <a:pt x="1186004" y="9054"/>
                </a:cubicBezTo>
                <a:cubicBezTo>
                  <a:pt x="1209942" y="4702"/>
                  <a:pt x="1234289" y="3018"/>
                  <a:pt x="1258432" y="0"/>
                </a:cubicBezTo>
                <a:cubicBezTo>
                  <a:pt x="1271165" y="38197"/>
                  <a:pt x="1278907" y="48402"/>
                  <a:pt x="1258432" y="99589"/>
                </a:cubicBezTo>
                <a:cubicBezTo>
                  <a:pt x="1254391" y="109692"/>
                  <a:pt x="1240325" y="111660"/>
                  <a:pt x="1231272" y="117696"/>
                </a:cubicBezTo>
                <a:cubicBezTo>
                  <a:pt x="1208511" y="185974"/>
                  <a:pt x="1239216" y="101804"/>
                  <a:pt x="1204111" y="172016"/>
                </a:cubicBezTo>
                <a:cubicBezTo>
                  <a:pt x="1199843" y="180552"/>
                  <a:pt x="1198076" y="190123"/>
                  <a:pt x="1195058" y="199177"/>
                </a:cubicBezTo>
                <a:cubicBezTo>
                  <a:pt x="1192040" y="238409"/>
                  <a:pt x="1188807" y="277624"/>
                  <a:pt x="1186004" y="316872"/>
                </a:cubicBezTo>
                <a:cubicBezTo>
                  <a:pt x="1182772" y="362125"/>
                  <a:pt x="1183367" y="407762"/>
                  <a:pt x="1176951" y="452674"/>
                </a:cubicBezTo>
                <a:cubicBezTo>
                  <a:pt x="1174252" y="471569"/>
                  <a:pt x="1164880" y="488888"/>
                  <a:pt x="1158844" y="506995"/>
                </a:cubicBezTo>
                <a:lnTo>
                  <a:pt x="1149791" y="534155"/>
                </a:lnTo>
                <a:cubicBezTo>
                  <a:pt x="1149787" y="534168"/>
                  <a:pt x="1131687" y="588463"/>
                  <a:pt x="1131684" y="588476"/>
                </a:cubicBezTo>
                <a:cubicBezTo>
                  <a:pt x="1128241" y="605689"/>
                  <a:pt x="1122855" y="642346"/>
                  <a:pt x="1113577" y="660903"/>
                </a:cubicBezTo>
                <a:cubicBezTo>
                  <a:pt x="1078473" y="731112"/>
                  <a:pt x="1109176" y="646950"/>
                  <a:pt x="1086416" y="715224"/>
                </a:cubicBezTo>
                <a:cubicBezTo>
                  <a:pt x="1083398" y="775581"/>
                  <a:pt x="1081521" y="836005"/>
                  <a:pt x="1077363" y="896294"/>
                </a:cubicBezTo>
                <a:cubicBezTo>
                  <a:pt x="1072090" y="972755"/>
                  <a:pt x="1075262" y="956915"/>
                  <a:pt x="1059256" y="1004935"/>
                </a:cubicBezTo>
                <a:cubicBezTo>
                  <a:pt x="1056238" y="1044167"/>
                  <a:pt x="1056339" y="1083764"/>
                  <a:pt x="1050202" y="1122630"/>
                </a:cubicBezTo>
                <a:cubicBezTo>
                  <a:pt x="1042447" y="1171744"/>
                  <a:pt x="1023033" y="1190545"/>
                  <a:pt x="995882" y="1231272"/>
                </a:cubicBezTo>
                <a:lnTo>
                  <a:pt x="959668" y="1285593"/>
                </a:lnTo>
                <a:cubicBezTo>
                  <a:pt x="953632" y="1294646"/>
                  <a:pt x="950614" y="1306717"/>
                  <a:pt x="941561" y="1312753"/>
                </a:cubicBezTo>
                <a:cubicBezTo>
                  <a:pt x="932507" y="1318789"/>
                  <a:pt x="924132" y="1325994"/>
                  <a:pt x="914400" y="1330860"/>
                </a:cubicBezTo>
                <a:cubicBezTo>
                  <a:pt x="899191" y="1338464"/>
                  <a:pt x="865524" y="1344618"/>
                  <a:pt x="851026" y="1348967"/>
                </a:cubicBezTo>
                <a:cubicBezTo>
                  <a:pt x="832745" y="1354452"/>
                  <a:pt x="815421" y="1363331"/>
                  <a:pt x="796705" y="1367074"/>
                </a:cubicBezTo>
                <a:cubicBezTo>
                  <a:pt x="724641" y="1381486"/>
                  <a:pt x="766732" y="1374428"/>
                  <a:pt x="669957" y="1385181"/>
                </a:cubicBezTo>
                <a:cubicBezTo>
                  <a:pt x="648210" y="1390617"/>
                  <a:pt x="622214" y="1392802"/>
                  <a:pt x="606583" y="1412341"/>
                </a:cubicBezTo>
                <a:cubicBezTo>
                  <a:pt x="600621" y="1419793"/>
                  <a:pt x="602823" y="1431561"/>
                  <a:pt x="597529" y="1439501"/>
                </a:cubicBezTo>
                <a:cubicBezTo>
                  <a:pt x="590427" y="1450154"/>
                  <a:pt x="579422" y="1457608"/>
                  <a:pt x="570369" y="1466662"/>
                </a:cubicBezTo>
                <a:cubicBezTo>
                  <a:pt x="548821" y="1531305"/>
                  <a:pt x="562849" y="1505102"/>
                  <a:pt x="534155" y="1548143"/>
                </a:cubicBezTo>
                <a:cubicBezTo>
                  <a:pt x="537173" y="1623589"/>
                  <a:pt x="538347" y="1699131"/>
                  <a:pt x="543208" y="1774480"/>
                </a:cubicBezTo>
                <a:cubicBezTo>
                  <a:pt x="544390" y="1792798"/>
                  <a:pt x="548879" y="1810758"/>
                  <a:pt x="552262" y="1828800"/>
                </a:cubicBezTo>
                <a:cubicBezTo>
                  <a:pt x="569387" y="1920132"/>
                  <a:pt x="561522" y="1892793"/>
                  <a:pt x="579422" y="1946496"/>
                </a:cubicBezTo>
                <a:cubicBezTo>
                  <a:pt x="570369" y="1949514"/>
                  <a:pt x="561620" y="1953677"/>
                  <a:pt x="552262" y="1955549"/>
                </a:cubicBezTo>
                <a:cubicBezTo>
                  <a:pt x="516261" y="1962749"/>
                  <a:pt x="478450" y="1962047"/>
                  <a:pt x="443620" y="1973656"/>
                </a:cubicBezTo>
                <a:lnTo>
                  <a:pt x="416460" y="1982709"/>
                </a:lnTo>
                <a:cubicBezTo>
                  <a:pt x="376565" y="1979640"/>
                  <a:pt x="292743" y="1976676"/>
                  <a:pt x="244444" y="1964602"/>
                </a:cubicBezTo>
                <a:cubicBezTo>
                  <a:pt x="225928" y="1959973"/>
                  <a:pt x="208639" y="1951125"/>
                  <a:pt x="190123" y="1946496"/>
                </a:cubicBezTo>
                <a:cubicBezTo>
                  <a:pt x="156864" y="1938181"/>
                  <a:pt x="108647" y="1924907"/>
                  <a:pt x="72428" y="1919335"/>
                </a:cubicBezTo>
                <a:cubicBezTo>
                  <a:pt x="48380" y="1915635"/>
                  <a:pt x="24143" y="1913300"/>
                  <a:pt x="0" y="1910282"/>
                </a:cubicBezTo>
                <a:cubicBezTo>
                  <a:pt x="3443" y="1893069"/>
                  <a:pt x="8829" y="1856411"/>
                  <a:pt x="18107" y="1837854"/>
                </a:cubicBezTo>
                <a:cubicBezTo>
                  <a:pt x="22973" y="1828122"/>
                  <a:pt x="29248" y="1819053"/>
                  <a:pt x="36214" y="1810694"/>
                </a:cubicBezTo>
                <a:cubicBezTo>
                  <a:pt x="44411" y="1800858"/>
                  <a:pt x="54321" y="1792587"/>
                  <a:pt x="63375" y="1783533"/>
                </a:cubicBezTo>
                <a:cubicBezTo>
                  <a:pt x="86130" y="1715265"/>
                  <a:pt x="52787" y="1796769"/>
                  <a:pt x="99589" y="1738266"/>
                </a:cubicBezTo>
                <a:cubicBezTo>
                  <a:pt x="149565" y="1675795"/>
                  <a:pt x="57966" y="1744887"/>
                  <a:pt x="135802" y="1692999"/>
                </a:cubicBezTo>
                <a:lnTo>
                  <a:pt x="208230" y="1584357"/>
                </a:lnTo>
                <a:lnTo>
                  <a:pt x="226337" y="1557197"/>
                </a:lnTo>
                <a:lnTo>
                  <a:pt x="244444" y="1530036"/>
                </a:lnTo>
                <a:cubicBezTo>
                  <a:pt x="253024" y="1431361"/>
                  <a:pt x="227468" y="1338786"/>
                  <a:pt x="298765" y="1267486"/>
                </a:cubicBezTo>
                <a:cubicBezTo>
                  <a:pt x="307818" y="1258432"/>
                  <a:pt x="316089" y="1248522"/>
                  <a:pt x="325925" y="1240325"/>
                </a:cubicBezTo>
                <a:cubicBezTo>
                  <a:pt x="334284" y="1233359"/>
                  <a:pt x="343143" y="1226637"/>
                  <a:pt x="353086" y="1222218"/>
                </a:cubicBezTo>
                <a:cubicBezTo>
                  <a:pt x="397413" y="1202517"/>
                  <a:pt x="403100" y="1207214"/>
                  <a:pt x="443620" y="1195058"/>
                </a:cubicBezTo>
                <a:cubicBezTo>
                  <a:pt x="461902" y="1189574"/>
                  <a:pt x="479834" y="1182987"/>
                  <a:pt x="497941" y="1176951"/>
                </a:cubicBezTo>
                <a:lnTo>
                  <a:pt x="552262" y="1158844"/>
                </a:lnTo>
                <a:lnTo>
                  <a:pt x="579422" y="1149791"/>
                </a:lnTo>
                <a:cubicBezTo>
                  <a:pt x="657267" y="1097895"/>
                  <a:pt x="558772" y="1160117"/>
                  <a:pt x="633743" y="1122630"/>
                </a:cubicBezTo>
                <a:cubicBezTo>
                  <a:pt x="643475" y="1117764"/>
                  <a:pt x="651850" y="1110559"/>
                  <a:pt x="660903" y="1104523"/>
                </a:cubicBezTo>
                <a:cubicBezTo>
                  <a:pt x="702411" y="1042262"/>
                  <a:pt x="690235" y="1070847"/>
                  <a:pt x="706171" y="1023042"/>
                </a:cubicBezTo>
                <a:cubicBezTo>
                  <a:pt x="709189" y="950614"/>
                  <a:pt x="710059" y="878065"/>
                  <a:pt x="715224" y="805759"/>
                </a:cubicBezTo>
                <a:cubicBezTo>
                  <a:pt x="716257" y="791294"/>
                  <a:pt x="728270" y="757568"/>
                  <a:pt x="733331" y="742385"/>
                </a:cubicBezTo>
                <a:cubicBezTo>
                  <a:pt x="719710" y="647031"/>
                  <a:pt x="718931" y="672807"/>
                  <a:pt x="733331" y="543208"/>
                </a:cubicBezTo>
                <a:cubicBezTo>
                  <a:pt x="734931" y="528809"/>
                  <a:pt x="749514" y="497670"/>
                  <a:pt x="760491" y="488888"/>
                </a:cubicBezTo>
                <a:cubicBezTo>
                  <a:pt x="767943" y="482926"/>
                  <a:pt x="778598" y="482852"/>
                  <a:pt x="787652" y="479834"/>
                </a:cubicBezTo>
                <a:cubicBezTo>
                  <a:pt x="839543" y="401998"/>
                  <a:pt x="777330" y="500479"/>
                  <a:pt x="814812" y="425513"/>
                </a:cubicBezTo>
                <a:cubicBezTo>
                  <a:pt x="841083" y="372970"/>
                  <a:pt x="827212" y="425641"/>
                  <a:pt x="851026" y="362139"/>
                </a:cubicBezTo>
                <a:cubicBezTo>
                  <a:pt x="876081" y="295326"/>
                  <a:pt x="841493" y="353805"/>
                  <a:pt x="878187" y="298765"/>
                </a:cubicBezTo>
                <a:cubicBezTo>
                  <a:pt x="893683" y="252275"/>
                  <a:pt x="896293" y="251090"/>
                  <a:pt x="896293" y="181070"/>
                </a:cubicBezTo>
                <a:cubicBezTo>
                  <a:pt x="896293" y="153743"/>
                  <a:pt x="893868" y="126101"/>
                  <a:pt x="887240" y="99589"/>
                </a:cubicBezTo>
                <a:cubicBezTo>
                  <a:pt x="884601" y="89033"/>
                  <a:pt x="810286" y="64884"/>
                  <a:pt x="841973" y="54321"/>
                </a:cubicBezTo>
                <a:close/>
              </a:path>
            </a:pathLst>
          </a:cu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2" name="グループ化 101"/>
          <p:cNvGrpSpPr/>
          <p:nvPr/>
        </p:nvGrpSpPr>
        <p:grpSpPr>
          <a:xfrm>
            <a:off x="467544" y="1477930"/>
            <a:ext cx="2716560" cy="5363476"/>
            <a:chOff x="4222003" y="498521"/>
            <a:chExt cx="2716560" cy="5363476"/>
          </a:xfrm>
        </p:grpSpPr>
        <p:grpSp>
          <p:nvGrpSpPr>
            <p:cNvPr id="103" name="グループ化 102"/>
            <p:cNvGrpSpPr/>
            <p:nvPr/>
          </p:nvGrpSpPr>
          <p:grpSpPr>
            <a:xfrm>
              <a:off x="4252417" y="516631"/>
              <a:ext cx="1427605" cy="5291191"/>
              <a:chOff x="2649726" y="733203"/>
              <a:chExt cx="1427605" cy="5291191"/>
            </a:xfrm>
            <a:solidFill>
              <a:schemeClr val="bg1">
                <a:lumMod val="95000"/>
              </a:schemeClr>
            </a:solidFill>
          </p:grpSpPr>
          <p:sp>
            <p:nvSpPr>
              <p:cNvPr id="323" name="フリーフォーム 322"/>
              <p:cNvSpPr/>
              <p:nvPr/>
            </p:nvSpPr>
            <p:spPr>
              <a:xfrm>
                <a:off x="2649726" y="733203"/>
                <a:ext cx="1367621" cy="5291191"/>
              </a:xfrm>
              <a:custGeom>
                <a:avLst/>
                <a:gdLst>
                  <a:gd name="connsiteX0" fmla="*/ 1367621 w 1367621"/>
                  <a:gd name="connsiteY0" fmla="*/ 0 h 5291191"/>
                  <a:gd name="connsiteX1" fmla="*/ 1244331 w 1367621"/>
                  <a:gd name="connsiteY1" fmla="*/ 10274 h 5291191"/>
                  <a:gd name="connsiteX2" fmla="*/ 1213509 w 1367621"/>
                  <a:gd name="connsiteY2" fmla="*/ 30822 h 5291191"/>
                  <a:gd name="connsiteX3" fmla="*/ 1182686 w 1367621"/>
                  <a:gd name="connsiteY3" fmla="*/ 41096 h 5291191"/>
                  <a:gd name="connsiteX4" fmla="*/ 1121041 w 1367621"/>
                  <a:gd name="connsiteY4" fmla="*/ 113016 h 5291191"/>
                  <a:gd name="connsiteX5" fmla="*/ 1100493 w 1367621"/>
                  <a:gd name="connsiteY5" fmla="*/ 184935 h 5291191"/>
                  <a:gd name="connsiteX6" fmla="*/ 1090219 w 1367621"/>
                  <a:gd name="connsiteY6" fmla="*/ 215757 h 5291191"/>
                  <a:gd name="connsiteX7" fmla="*/ 1079944 w 1367621"/>
                  <a:gd name="connsiteY7" fmla="*/ 277402 h 5291191"/>
                  <a:gd name="connsiteX8" fmla="*/ 1059396 w 1367621"/>
                  <a:gd name="connsiteY8" fmla="*/ 308225 h 5291191"/>
                  <a:gd name="connsiteX9" fmla="*/ 1049122 w 1367621"/>
                  <a:gd name="connsiteY9" fmla="*/ 339047 h 5291191"/>
                  <a:gd name="connsiteX10" fmla="*/ 1059396 w 1367621"/>
                  <a:gd name="connsiteY10" fmla="*/ 380144 h 5291191"/>
                  <a:gd name="connsiteX11" fmla="*/ 1069670 w 1367621"/>
                  <a:gd name="connsiteY11" fmla="*/ 410966 h 5291191"/>
                  <a:gd name="connsiteX12" fmla="*/ 1079944 w 1367621"/>
                  <a:gd name="connsiteY12" fmla="*/ 462337 h 5291191"/>
                  <a:gd name="connsiteX13" fmla="*/ 1110767 w 1367621"/>
                  <a:gd name="connsiteY13" fmla="*/ 472611 h 5291191"/>
                  <a:gd name="connsiteX14" fmla="*/ 1141589 w 1367621"/>
                  <a:gd name="connsiteY14" fmla="*/ 534256 h 5291191"/>
                  <a:gd name="connsiteX15" fmla="*/ 1162138 w 1367621"/>
                  <a:gd name="connsiteY15" fmla="*/ 565079 h 5291191"/>
                  <a:gd name="connsiteX16" fmla="*/ 1182686 w 1367621"/>
                  <a:gd name="connsiteY16" fmla="*/ 626723 h 5291191"/>
                  <a:gd name="connsiteX17" fmla="*/ 1192960 w 1367621"/>
                  <a:gd name="connsiteY17" fmla="*/ 657546 h 5291191"/>
                  <a:gd name="connsiteX18" fmla="*/ 1151864 w 1367621"/>
                  <a:gd name="connsiteY18" fmla="*/ 791110 h 5291191"/>
                  <a:gd name="connsiteX19" fmla="*/ 1121041 w 1367621"/>
                  <a:gd name="connsiteY19" fmla="*/ 801384 h 5291191"/>
                  <a:gd name="connsiteX20" fmla="*/ 1069670 w 1367621"/>
                  <a:gd name="connsiteY20" fmla="*/ 842481 h 5291191"/>
                  <a:gd name="connsiteX21" fmla="*/ 1008025 w 1367621"/>
                  <a:gd name="connsiteY21" fmla="*/ 883577 h 5291191"/>
                  <a:gd name="connsiteX22" fmla="*/ 977203 w 1367621"/>
                  <a:gd name="connsiteY22" fmla="*/ 893852 h 5291191"/>
                  <a:gd name="connsiteX23" fmla="*/ 905284 w 1367621"/>
                  <a:gd name="connsiteY23" fmla="*/ 924674 h 5291191"/>
                  <a:gd name="connsiteX24" fmla="*/ 792268 w 1367621"/>
                  <a:gd name="connsiteY24" fmla="*/ 934948 h 5291191"/>
                  <a:gd name="connsiteX25" fmla="*/ 761446 w 1367621"/>
                  <a:gd name="connsiteY25" fmla="*/ 955496 h 5291191"/>
                  <a:gd name="connsiteX26" fmla="*/ 740897 w 1367621"/>
                  <a:gd name="connsiteY26" fmla="*/ 976045 h 5291191"/>
                  <a:gd name="connsiteX27" fmla="*/ 679252 w 1367621"/>
                  <a:gd name="connsiteY27" fmla="*/ 996593 h 5291191"/>
                  <a:gd name="connsiteX28" fmla="*/ 638156 w 1367621"/>
                  <a:gd name="connsiteY28" fmla="*/ 1058238 h 5291191"/>
                  <a:gd name="connsiteX29" fmla="*/ 597059 w 1367621"/>
                  <a:gd name="connsiteY29" fmla="*/ 1109609 h 5291191"/>
                  <a:gd name="connsiteX30" fmla="*/ 576511 w 1367621"/>
                  <a:gd name="connsiteY30" fmla="*/ 1202076 h 5291191"/>
                  <a:gd name="connsiteX31" fmla="*/ 555962 w 1367621"/>
                  <a:gd name="connsiteY31" fmla="*/ 1273995 h 5291191"/>
                  <a:gd name="connsiteX32" fmla="*/ 545688 w 1367621"/>
                  <a:gd name="connsiteY32" fmla="*/ 1356189 h 5291191"/>
                  <a:gd name="connsiteX33" fmla="*/ 535414 w 1367621"/>
                  <a:gd name="connsiteY33" fmla="*/ 1469204 h 5291191"/>
                  <a:gd name="connsiteX34" fmla="*/ 525140 w 1367621"/>
                  <a:gd name="connsiteY34" fmla="*/ 1500027 h 5291191"/>
                  <a:gd name="connsiteX35" fmla="*/ 494318 w 1367621"/>
                  <a:gd name="connsiteY35" fmla="*/ 1643865 h 5291191"/>
                  <a:gd name="connsiteX36" fmla="*/ 484043 w 1367621"/>
                  <a:gd name="connsiteY36" fmla="*/ 1674688 h 5291191"/>
                  <a:gd name="connsiteX37" fmla="*/ 422398 w 1367621"/>
                  <a:gd name="connsiteY37" fmla="*/ 1756881 h 5291191"/>
                  <a:gd name="connsiteX38" fmla="*/ 381302 w 1367621"/>
                  <a:gd name="connsiteY38" fmla="*/ 1849348 h 5291191"/>
                  <a:gd name="connsiteX39" fmla="*/ 360753 w 1367621"/>
                  <a:gd name="connsiteY39" fmla="*/ 1869896 h 5291191"/>
                  <a:gd name="connsiteX40" fmla="*/ 319657 w 1367621"/>
                  <a:gd name="connsiteY40" fmla="*/ 1952090 h 5291191"/>
                  <a:gd name="connsiteX41" fmla="*/ 299109 w 1367621"/>
                  <a:gd name="connsiteY41" fmla="*/ 2054831 h 5291191"/>
                  <a:gd name="connsiteX42" fmla="*/ 278560 w 1367621"/>
                  <a:gd name="connsiteY42" fmla="*/ 2126750 h 5291191"/>
                  <a:gd name="connsiteX43" fmla="*/ 268286 w 1367621"/>
                  <a:gd name="connsiteY43" fmla="*/ 2178121 h 5291191"/>
                  <a:gd name="connsiteX44" fmla="*/ 258012 w 1367621"/>
                  <a:gd name="connsiteY44" fmla="*/ 2270589 h 5291191"/>
                  <a:gd name="connsiteX45" fmla="*/ 237464 w 1367621"/>
                  <a:gd name="connsiteY45" fmla="*/ 2332234 h 5291191"/>
                  <a:gd name="connsiteX46" fmla="*/ 227189 w 1367621"/>
                  <a:gd name="connsiteY46" fmla="*/ 2363056 h 5291191"/>
                  <a:gd name="connsiteX47" fmla="*/ 216915 w 1367621"/>
                  <a:gd name="connsiteY47" fmla="*/ 2445249 h 5291191"/>
                  <a:gd name="connsiteX48" fmla="*/ 206641 w 1367621"/>
                  <a:gd name="connsiteY48" fmla="*/ 2496620 h 5291191"/>
                  <a:gd name="connsiteX49" fmla="*/ 196367 w 1367621"/>
                  <a:gd name="connsiteY49" fmla="*/ 2589088 h 5291191"/>
                  <a:gd name="connsiteX50" fmla="*/ 144996 w 1367621"/>
                  <a:gd name="connsiteY50" fmla="*/ 2599362 h 5291191"/>
                  <a:gd name="connsiteX51" fmla="*/ 134722 w 1367621"/>
                  <a:gd name="connsiteY51" fmla="*/ 2630184 h 5291191"/>
                  <a:gd name="connsiteX52" fmla="*/ 73077 w 1367621"/>
                  <a:gd name="connsiteY52" fmla="*/ 2650732 h 5291191"/>
                  <a:gd name="connsiteX53" fmla="*/ 52529 w 1367621"/>
                  <a:gd name="connsiteY53" fmla="*/ 2712377 h 5291191"/>
                  <a:gd name="connsiteX54" fmla="*/ 11432 w 1367621"/>
                  <a:gd name="connsiteY54" fmla="*/ 2763748 h 5291191"/>
                  <a:gd name="connsiteX55" fmla="*/ 1158 w 1367621"/>
                  <a:gd name="connsiteY55" fmla="*/ 2794571 h 5291191"/>
                  <a:gd name="connsiteX56" fmla="*/ 62803 w 1367621"/>
                  <a:gd name="connsiteY56" fmla="*/ 2794571 h 5291191"/>
                  <a:gd name="connsiteX57" fmla="*/ 73077 w 1367621"/>
                  <a:gd name="connsiteY57" fmla="*/ 2825393 h 5291191"/>
                  <a:gd name="connsiteX58" fmla="*/ 52529 w 1367621"/>
                  <a:gd name="connsiteY58" fmla="*/ 2887038 h 5291191"/>
                  <a:gd name="connsiteX59" fmla="*/ 21706 w 1367621"/>
                  <a:gd name="connsiteY59" fmla="*/ 2938409 h 5291191"/>
                  <a:gd name="connsiteX60" fmla="*/ 21706 w 1367621"/>
                  <a:gd name="connsiteY60" fmla="*/ 3020602 h 5291191"/>
                  <a:gd name="connsiteX61" fmla="*/ 42255 w 1367621"/>
                  <a:gd name="connsiteY61" fmla="*/ 3000054 h 5291191"/>
                  <a:gd name="connsiteX62" fmla="*/ 83351 w 1367621"/>
                  <a:gd name="connsiteY62" fmla="*/ 2907586 h 5291191"/>
                  <a:gd name="connsiteX63" fmla="*/ 93625 w 1367621"/>
                  <a:gd name="connsiteY63" fmla="*/ 2876764 h 5291191"/>
                  <a:gd name="connsiteX64" fmla="*/ 114174 w 1367621"/>
                  <a:gd name="connsiteY64" fmla="*/ 2856216 h 5291191"/>
                  <a:gd name="connsiteX65" fmla="*/ 134722 w 1367621"/>
                  <a:gd name="connsiteY65" fmla="*/ 2887038 h 5291191"/>
                  <a:gd name="connsiteX66" fmla="*/ 114174 w 1367621"/>
                  <a:gd name="connsiteY66" fmla="*/ 2989780 h 5291191"/>
                  <a:gd name="connsiteX67" fmla="*/ 103900 w 1367621"/>
                  <a:gd name="connsiteY67" fmla="*/ 3041150 h 5291191"/>
                  <a:gd name="connsiteX68" fmla="*/ 114174 w 1367621"/>
                  <a:gd name="connsiteY68" fmla="*/ 3082247 h 5291191"/>
                  <a:gd name="connsiteX69" fmla="*/ 134722 w 1367621"/>
                  <a:gd name="connsiteY69" fmla="*/ 3051425 h 5291191"/>
                  <a:gd name="connsiteX70" fmla="*/ 155270 w 1367621"/>
                  <a:gd name="connsiteY70" fmla="*/ 2989780 h 5291191"/>
                  <a:gd name="connsiteX71" fmla="*/ 165544 w 1367621"/>
                  <a:gd name="connsiteY71" fmla="*/ 2958957 h 5291191"/>
                  <a:gd name="connsiteX72" fmla="*/ 175819 w 1367621"/>
                  <a:gd name="connsiteY72" fmla="*/ 2928135 h 5291191"/>
                  <a:gd name="connsiteX73" fmla="*/ 186093 w 1367621"/>
                  <a:gd name="connsiteY73" fmla="*/ 2887038 h 5291191"/>
                  <a:gd name="connsiteX74" fmla="*/ 206641 w 1367621"/>
                  <a:gd name="connsiteY74" fmla="*/ 2856216 h 5291191"/>
                  <a:gd name="connsiteX75" fmla="*/ 206641 w 1367621"/>
                  <a:gd name="connsiteY75" fmla="*/ 2969231 h 5291191"/>
                  <a:gd name="connsiteX76" fmla="*/ 186093 w 1367621"/>
                  <a:gd name="connsiteY76" fmla="*/ 3030876 h 5291191"/>
                  <a:gd name="connsiteX77" fmla="*/ 196367 w 1367621"/>
                  <a:gd name="connsiteY77" fmla="*/ 3071973 h 5291191"/>
                  <a:gd name="connsiteX78" fmla="*/ 227189 w 1367621"/>
                  <a:gd name="connsiteY78" fmla="*/ 3051425 h 5291191"/>
                  <a:gd name="connsiteX79" fmla="*/ 268286 w 1367621"/>
                  <a:gd name="connsiteY79" fmla="*/ 2969231 h 5291191"/>
                  <a:gd name="connsiteX80" fmla="*/ 288834 w 1367621"/>
                  <a:gd name="connsiteY80" fmla="*/ 2897312 h 5291191"/>
                  <a:gd name="connsiteX81" fmla="*/ 299109 w 1367621"/>
                  <a:gd name="connsiteY81" fmla="*/ 2835667 h 5291191"/>
                  <a:gd name="connsiteX82" fmla="*/ 309383 w 1367621"/>
                  <a:gd name="connsiteY82" fmla="*/ 2989780 h 5291191"/>
                  <a:gd name="connsiteX83" fmla="*/ 319657 w 1367621"/>
                  <a:gd name="connsiteY83" fmla="*/ 3041150 h 5291191"/>
                  <a:gd name="connsiteX84" fmla="*/ 329931 w 1367621"/>
                  <a:gd name="connsiteY84" fmla="*/ 3010328 h 5291191"/>
                  <a:gd name="connsiteX85" fmla="*/ 340205 w 1367621"/>
                  <a:gd name="connsiteY85" fmla="*/ 2948683 h 5291191"/>
                  <a:gd name="connsiteX86" fmla="*/ 350479 w 1367621"/>
                  <a:gd name="connsiteY86" fmla="*/ 2897312 h 5291191"/>
                  <a:gd name="connsiteX87" fmla="*/ 371028 w 1367621"/>
                  <a:gd name="connsiteY87" fmla="*/ 2835667 h 5291191"/>
                  <a:gd name="connsiteX88" fmla="*/ 381302 w 1367621"/>
                  <a:gd name="connsiteY88" fmla="*/ 2784296 h 5291191"/>
                  <a:gd name="connsiteX89" fmla="*/ 391576 w 1367621"/>
                  <a:gd name="connsiteY89" fmla="*/ 2743200 h 5291191"/>
                  <a:gd name="connsiteX90" fmla="*/ 412124 w 1367621"/>
                  <a:gd name="connsiteY90" fmla="*/ 2681555 h 5291191"/>
                  <a:gd name="connsiteX91" fmla="*/ 401850 w 1367621"/>
                  <a:gd name="connsiteY91" fmla="*/ 2630184 h 5291191"/>
                  <a:gd name="connsiteX92" fmla="*/ 391576 w 1367621"/>
                  <a:gd name="connsiteY92" fmla="*/ 2599362 h 5291191"/>
                  <a:gd name="connsiteX93" fmla="*/ 412124 w 1367621"/>
                  <a:gd name="connsiteY93" fmla="*/ 2496620 h 5291191"/>
                  <a:gd name="connsiteX94" fmla="*/ 442947 w 1367621"/>
                  <a:gd name="connsiteY94" fmla="*/ 2506894 h 5291191"/>
                  <a:gd name="connsiteX95" fmla="*/ 453221 w 1367621"/>
                  <a:gd name="connsiteY95" fmla="*/ 2537717 h 5291191"/>
                  <a:gd name="connsiteX96" fmla="*/ 463495 w 1367621"/>
                  <a:gd name="connsiteY96" fmla="*/ 2445249 h 5291191"/>
                  <a:gd name="connsiteX97" fmla="*/ 473769 w 1367621"/>
                  <a:gd name="connsiteY97" fmla="*/ 2414427 h 5291191"/>
                  <a:gd name="connsiteX98" fmla="*/ 504592 w 1367621"/>
                  <a:gd name="connsiteY98" fmla="*/ 2393879 h 5291191"/>
                  <a:gd name="connsiteX99" fmla="*/ 545688 w 1367621"/>
                  <a:gd name="connsiteY99" fmla="*/ 2342508 h 5291191"/>
                  <a:gd name="connsiteX100" fmla="*/ 586785 w 1367621"/>
                  <a:gd name="connsiteY100" fmla="*/ 2260314 h 5291191"/>
                  <a:gd name="connsiteX101" fmla="*/ 607333 w 1367621"/>
                  <a:gd name="connsiteY101" fmla="*/ 2198670 h 5291191"/>
                  <a:gd name="connsiteX102" fmla="*/ 617607 w 1367621"/>
                  <a:gd name="connsiteY102" fmla="*/ 2167847 h 5291191"/>
                  <a:gd name="connsiteX103" fmla="*/ 638156 w 1367621"/>
                  <a:gd name="connsiteY103" fmla="*/ 2137025 h 5291191"/>
                  <a:gd name="connsiteX104" fmla="*/ 679252 w 1367621"/>
                  <a:gd name="connsiteY104" fmla="*/ 2054831 h 5291191"/>
                  <a:gd name="connsiteX105" fmla="*/ 699801 w 1367621"/>
                  <a:gd name="connsiteY105" fmla="*/ 1993186 h 5291191"/>
                  <a:gd name="connsiteX106" fmla="*/ 710075 w 1367621"/>
                  <a:gd name="connsiteY106" fmla="*/ 1962364 h 5291191"/>
                  <a:gd name="connsiteX107" fmla="*/ 730623 w 1367621"/>
                  <a:gd name="connsiteY107" fmla="*/ 1818526 h 5291191"/>
                  <a:gd name="connsiteX108" fmla="*/ 751171 w 1367621"/>
                  <a:gd name="connsiteY108" fmla="*/ 1797977 h 5291191"/>
                  <a:gd name="connsiteX109" fmla="*/ 771720 w 1367621"/>
                  <a:gd name="connsiteY109" fmla="*/ 1736332 h 5291191"/>
                  <a:gd name="connsiteX110" fmla="*/ 781994 w 1367621"/>
                  <a:gd name="connsiteY110" fmla="*/ 1695236 h 5291191"/>
                  <a:gd name="connsiteX111" fmla="*/ 802542 w 1367621"/>
                  <a:gd name="connsiteY111" fmla="*/ 1664413 h 5291191"/>
                  <a:gd name="connsiteX112" fmla="*/ 812816 w 1367621"/>
                  <a:gd name="connsiteY112" fmla="*/ 1633591 h 5291191"/>
                  <a:gd name="connsiteX113" fmla="*/ 843639 w 1367621"/>
                  <a:gd name="connsiteY113" fmla="*/ 1777429 h 5291191"/>
                  <a:gd name="connsiteX114" fmla="*/ 864187 w 1367621"/>
                  <a:gd name="connsiteY114" fmla="*/ 1839074 h 5291191"/>
                  <a:gd name="connsiteX115" fmla="*/ 884735 w 1367621"/>
                  <a:gd name="connsiteY115" fmla="*/ 1900719 h 5291191"/>
                  <a:gd name="connsiteX116" fmla="*/ 895010 w 1367621"/>
                  <a:gd name="connsiteY116" fmla="*/ 1931541 h 5291191"/>
                  <a:gd name="connsiteX117" fmla="*/ 884735 w 1367621"/>
                  <a:gd name="connsiteY117" fmla="*/ 2137025 h 5291191"/>
                  <a:gd name="connsiteX118" fmla="*/ 864187 w 1367621"/>
                  <a:gd name="connsiteY118" fmla="*/ 2208944 h 5291191"/>
                  <a:gd name="connsiteX119" fmla="*/ 853913 w 1367621"/>
                  <a:gd name="connsiteY119" fmla="*/ 2250040 h 5291191"/>
                  <a:gd name="connsiteX120" fmla="*/ 843639 w 1367621"/>
                  <a:gd name="connsiteY120" fmla="*/ 2280863 h 5291191"/>
                  <a:gd name="connsiteX121" fmla="*/ 823091 w 1367621"/>
                  <a:gd name="connsiteY121" fmla="*/ 2373330 h 5291191"/>
                  <a:gd name="connsiteX122" fmla="*/ 812816 w 1367621"/>
                  <a:gd name="connsiteY122" fmla="*/ 2445249 h 5291191"/>
                  <a:gd name="connsiteX123" fmla="*/ 802542 w 1367621"/>
                  <a:gd name="connsiteY123" fmla="*/ 2486346 h 5291191"/>
                  <a:gd name="connsiteX124" fmla="*/ 792268 w 1367621"/>
                  <a:gd name="connsiteY124" fmla="*/ 2568539 h 5291191"/>
                  <a:gd name="connsiteX125" fmla="*/ 771720 w 1367621"/>
                  <a:gd name="connsiteY125" fmla="*/ 2630184 h 5291191"/>
                  <a:gd name="connsiteX126" fmla="*/ 761446 w 1367621"/>
                  <a:gd name="connsiteY126" fmla="*/ 2989780 h 5291191"/>
                  <a:gd name="connsiteX127" fmla="*/ 761446 w 1367621"/>
                  <a:gd name="connsiteY127" fmla="*/ 3267182 h 5291191"/>
                  <a:gd name="connsiteX128" fmla="*/ 771720 w 1367621"/>
                  <a:gd name="connsiteY128" fmla="*/ 3318553 h 5291191"/>
                  <a:gd name="connsiteX129" fmla="*/ 781994 w 1367621"/>
                  <a:gd name="connsiteY129" fmla="*/ 3380198 h 5291191"/>
                  <a:gd name="connsiteX130" fmla="*/ 802542 w 1367621"/>
                  <a:gd name="connsiteY130" fmla="*/ 3441843 h 5291191"/>
                  <a:gd name="connsiteX131" fmla="*/ 812816 w 1367621"/>
                  <a:gd name="connsiteY131" fmla="*/ 3606229 h 5291191"/>
                  <a:gd name="connsiteX132" fmla="*/ 833365 w 1367621"/>
                  <a:gd name="connsiteY132" fmla="*/ 3842535 h 5291191"/>
                  <a:gd name="connsiteX133" fmla="*/ 823091 w 1367621"/>
                  <a:gd name="connsiteY133" fmla="*/ 4037744 h 5291191"/>
                  <a:gd name="connsiteX134" fmla="*/ 812816 w 1367621"/>
                  <a:gd name="connsiteY134" fmla="*/ 4119937 h 5291191"/>
                  <a:gd name="connsiteX135" fmla="*/ 802542 w 1367621"/>
                  <a:gd name="connsiteY135" fmla="*/ 4212404 h 5291191"/>
                  <a:gd name="connsiteX136" fmla="*/ 812816 w 1367621"/>
                  <a:gd name="connsiteY136" fmla="*/ 4345968 h 5291191"/>
                  <a:gd name="connsiteX137" fmla="*/ 823091 w 1367621"/>
                  <a:gd name="connsiteY137" fmla="*/ 4376791 h 5291191"/>
                  <a:gd name="connsiteX138" fmla="*/ 833365 w 1367621"/>
                  <a:gd name="connsiteY138" fmla="*/ 4458984 h 5291191"/>
                  <a:gd name="connsiteX139" fmla="*/ 853913 w 1367621"/>
                  <a:gd name="connsiteY139" fmla="*/ 4530903 h 5291191"/>
                  <a:gd name="connsiteX140" fmla="*/ 864187 w 1367621"/>
                  <a:gd name="connsiteY140" fmla="*/ 4592548 h 5291191"/>
                  <a:gd name="connsiteX141" fmla="*/ 874461 w 1367621"/>
                  <a:gd name="connsiteY141" fmla="*/ 4623371 h 5291191"/>
                  <a:gd name="connsiteX142" fmla="*/ 895010 w 1367621"/>
                  <a:gd name="connsiteY142" fmla="*/ 4695290 h 5291191"/>
                  <a:gd name="connsiteX143" fmla="*/ 905284 w 1367621"/>
                  <a:gd name="connsiteY143" fmla="*/ 4787757 h 5291191"/>
                  <a:gd name="connsiteX144" fmla="*/ 915558 w 1367621"/>
                  <a:gd name="connsiteY144" fmla="*/ 4818580 h 5291191"/>
                  <a:gd name="connsiteX145" fmla="*/ 925832 w 1367621"/>
                  <a:gd name="connsiteY145" fmla="*/ 4869950 h 5291191"/>
                  <a:gd name="connsiteX146" fmla="*/ 915558 w 1367621"/>
                  <a:gd name="connsiteY146" fmla="*/ 5034337 h 5291191"/>
                  <a:gd name="connsiteX147" fmla="*/ 895010 w 1367621"/>
                  <a:gd name="connsiteY147" fmla="*/ 5065159 h 5291191"/>
                  <a:gd name="connsiteX148" fmla="*/ 884735 w 1367621"/>
                  <a:gd name="connsiteY148" fmla="*/ 5137079 h 5291191"/>
                  <a:gd name="connsiteX149" fmla="*/ 864187 w 1367621"/>
                  <a:gd name="connsiteY149" fmla="*/ 5198723 h 5291191"/>
                  <a:gd name="connsiteX150" fmla="*/ 853913 w 1367621"/>
                  <a:gd name="connsiteY150" fmla="*/ 5229546 h 5291191"/>
                  <a:gd name="connsiteX151" fmla="*/ 864187 w 1367621"/>
                  <a:gd name="connsiteY151" fmla="*/ 5260368 h 5291191"/>
                  <a:gd name="connsiteX152" fmla="*/ 915558 w 1367621"/>
                  <a:gd name="connsiteY152" fmla="*/ 5270643 h 5291191"/>
                  <a:gd name="connsiteX153" fmla="*/ 946380 w 1367621"/>
                  <a:gd name="connsiteY153" fmla="*/ 5291191 h 5291191"/>
                  <a:gd name="connsiteX154" fmla="*/ 1141589 w 1367621"/>
                  <a:gd name="connsiteY154" fmla="*/ 5270643 h 5291191"/>
                  <a:gd name="connsiteX155" fmla="*/ 1182686 w 1367621"/>
                  <a:gd name="connsiteY155" fmla="*/ 5219272 h 5291191"/>
                  <a:gd name="connsiteX156" fmla="*/ 1192960 w 1367621"/>
                  <a:gd name="connsiteY156" fmla="*/ 5188449 h 5291191"/>
                  <a:gd name="connsiteX157" fmla="*/ 1162138 w 1367621"/>
                  <a:gd name="connsiteY157" fmla="*/ 5126804 h 5291191"/>
                  <a:gd name="connsiteX158" fmla="*/ 1151864 w 1367621"/>
                  <a:gd name="connsiteY158" fmla="*/ 5095982 h 5291191"/>
                  <a:gd name="connsiteX159" fmla="*/ 1162138 w 1367621"/>
                  <a:gd name="connsiteY159" fmla="*/ 4993240 h 5291191"/>
                  <a:gd name="connsiteX160" fmla="*/ 1182686 w 1367621"/>
                  <a:gd name="connsiteY160" fmla="*/ 4962418 h 5291191"/>
                  <a:gd name="connsiteX161" fmla="*/ 1162138 w 1367621"/>
                  <a:gd name="connsiteY161" fmla="*/ 4900773 h 5291191"/>
                  <a:gd name="connsiteX162" fmla="*/ 1151864 w 1367621"/>
                  <a:gd name="connsiteY162" fmla="*/ 4869950 h 5291191"/>
                  <a:gd name="connsiteX163" fmla="*/ 1162138 w 1367621"/>
                  <a:gd name="connsiteY163" fmla="*/ 4695290 h 5291191"/>
                  <a:gd name="connsiteX164" fmla="*/ 1172412 w 1367621"/>
                  <a:gd name="connsiteY164" fmla="*/ 4664467 h 5291191"/>
                  <a:gd name="connsiteX165" fmla="*/ 1192960 w 1367621"/>
                  <a:gd name="connsiteY165" fmla="*/ 4541177 h 5291191"/>
                  <a:gd name="connsiteX166" fmla="*/ 1203234 w 1367621"/>
                  <a:gd name="connsiteY166" fmla="*/ 4438436 h 5291191"/>
                  <a:gd name="connsiteX167" fmla="*/ 1213509 w 1367621"/>
                  <a:gd name="connsiteY167" fmla="*/ 4397339 h 5291191"/>
                  <a:gd name="connsiteX168" fmla="*/ 1223783 w 1367621"/>
                  <a:gd name="connsiteY168" fmla="*/ 4294598 h 5291191"/>
                  <a:gd name="connsiteX169" fmla="*/ 1234057 w 1367621"/>
                  <a:gd name="connsiteY169" fmla="*/ 4253501 h 529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367621" h="5291191">
                    <a:moveTo>
                      <a:pt x="1367621" y="0"/>
                    </a:moveTo>
                    <a:cubicBezTo>
                      <a:pt x="1326524" y="3425"/>
                      <a:pt x="1284769" y="2186"/>
                      <a:pt x="1244331" y="10274"/>
                    </a:cubicBezTo>
                    <a:cubicBezTo>
                      <a:pt x="1232223" y="12696"/>
                      <a:pt x="1224553" y="25300"/>
                      <a:pt x="1213509" y="30822"/>
                    </a:cubicBezTo>
                    <a:cubicBezTo>
                      <a:pt x="1203822" y="35665"/>
                      <a:pt x="1192960" y="37671"/>
                      <a:pt x="1182686" y="41096"/>
                    </a:cubicBezTo>
                    <a:cubicBezTo>
                      <a:pt x="1157405" y="66377"/>
                      <a:pt x="1136689" y="81719"/>
                      <a:pt x="1121041" y="113016"/>
                    </a:cubicBezTo>
                    <a:cubicBezTo>
                      <a:pt x="1112829" y="129440"/>
                      <a:pt x="1104883" y="169571"/>
                      <a:pt x="1100493" y="184935"/>
                    </a:cubicBezTo>
                    <a:cubicBezTo>
                      <a:pt x="1097518" y="195348"/>
                      <a:pt x="1092568" y="205185"/>
                      <a:pt x="1090219" y="215757"/>
                    </a:cubicBezTo>
                    <a:cubicBezTo>
                      <a:pt x="1085700" y="236093"/>
                      <a:pt x="1086532" y="257639"/>
                      <a:pt x="1079944" y="277402"/>
                    </a:cubicBezTo>
                    <a:cubicBezTo>
                      <a:pt x="1076039" y="289116"/>
                      <a:pt x="1064918" y="297180"/>
                      <a:pt x="1059396" y="308225"/>
                    </a:cubicBezTo>
                    <a:cubicBezTo>
                      <a:pt x="1054553" y="317911"/>
                      <a:pt x="1052547" y="328773"/>
                      <a:pt x="1049122" y="339047"/>
                    </a:cubicBezTo>
                    <a:cubicBezTo>
                      <a:pt x="1052547" y="352746"/>
                      <a:pt x="1055517" y="366567"/>
                      <a:pt x="1059396" y="380144"/>
                    </a:cubicBezTo>
                    <a:cubicBezTo>
                      <a:pt x="1062371" y="390557"/>
                      <a:pt x="1067043" y="400460"/>
                      <a:pt x="1069670" y="410966"/>
                    </a:cubicBezTo>
                    <a:cubicBezTo>
                      <a:pt x="1073905" y="427907"/>
                      <a:pt x="1070257" y="447807"/>
                      <a:pt x="1079944" y="462337"/>
                    </a:cubicBezTo>
                    <a:cubicBezTo>
                      <a:pt x="1085951" y="471348"/>
                      <a:pt x="1100493" y="469186"/>
                      <a:pt x="1110767" y="472611"/>
                    </a:cubicBezTo>
                    <a:cubicBezTo>
                      <a:pt x="1169662" y="560956"/>
                      <a:pt x="1099047" y="449173"/>
                      <a:pt x="1141589" y="534256"/>
                    </a:cubicBezTo>
                    <a:cubicBezTo>
                      <a:pt x="1147111" y="545301"/>
                      <a:pt x="1155288" y="554805"/>
                      <a:pt x="1162138" y="565079"/>
                    </a:cubicBezTo>
                    <a:lnTo>
                      <a:pt x="1182686" y="626723"/>
                    </a:lnTo>
                    <a:lnTo>
                      <a:pt x="1192960" y="657546"/>
                    </a:lnTo>
                    <a:cubicBezTo>
                      <a:pt x="1184597" y="749536"/>
                      <a:pt x="1213171" y="760457"/>
                      <a:pt x="1151864" y="791110"/>
                    </a:cubicBezTo>
                    <a:cubicBezTo>
                      <a:pt x="1142177" y="795953"/>
                      <a:pt x="1131315" y="797959"/>
                      <a:pt x="1121041" y="801384"/>
                    </a:cubicBezTo>
                    <a:cubicBezTo>
                      <a:pt x="1083075" y="858335"/>
                      <a:pt x="1122216" y="813290"/>
                      <a:pt x="1069670" y="842481"/>
                    </a:cubicBezTo>
                    <a:cubicBezTo>
                      <a:pt x="1048082" y="854474"/>
                      <a:pt x="1031453" y="875767"/>
                      <a:pt x="1008025" y="883577"/>
                    </a:cubicBezTo>
                    <a:cubicBezTo>
                      <a:pt x="997751" y="887002"/>
                      <a:pt x="986889" y="889009"/>
                      <a:pt x="977203" y="893852"/>
                    </a:cubicBezTo>
                    <a:cubicBezTo>
                      <a:pt x="930052" y="917428"/>
                      <a:pt x="963595" y="916899"/>
                      <a:pt x="905284" y="924674"/>
                    </a:cubicBezTo>
                    <a:cubicBezTo>
                      <a:pt x="867788" y="929673"/>
                      <a:pt x="829940" y="931523"/>
                      <a:pt x="792268" y="934948"/>
                    </a:cubicBezTo>
                    <a:cubicBezTo>
                      <a:pt x="781994" y="941797"/>
                      <a:pt x="771088" y="947782"/>
                      <a:pt x="761446" y="955496"/>
                    </a:cubicBezTo>
                    <a:cubicBezTo>
                      <a:pt x="753882" y="961547"/>
                      <a:pt x="749561" y="971713"/>
                      <a:pt x="740897" y="976045"/>
                    </a:cubicBezTo>
                    <a:cubicBezTo>
                      <a:pt x="721524" y="985732"/>
                      <a:pt x="679252" y="996593"/>
                      <a:pt x="679252" y="996593"/>
                    </a:cubicBezTo>
                    <a:cubicBezTo>
                      <a:pt x="665553" y="1017141"/>
                      <a:pt x="655619" y="1040776"/>
                      <a:pt x="638156" y="1058238"/>
                    </a:cubicBezTo>
                    <a:cubicBezTo>
                      <a:pt x="608875" y="1087517"/>
                      <a:pt x="622980" y="1070726"/>
                      <a:pt x="597059" y="1109609"/>
                    </a:cubicBezTo>
                    <a:cubicBezTo>
                      <a:pt x="589996" y="1144923"/>
                      <a:pt x="586185" y="1168218"/>
                      <a:pt x="576511" y="1202076"/>
                    </a:cubicBezTo>
                    <a:cubicBezTo>
                      <a:pt x="547021" y="1305291"/>
                      <a:pt x="588096" y="1145472"/>
                      <a:pt x="555962" y="1273995"/>
                    </a:cubicBezTo>
                    <a:cubicBezTo>
                      <a:pt x="552537" y="1301393"/>
                      <a:pt x="548578" y="1328729"/>
                      <a:pt x="545688" y="1356189"/>
                    </a:cubicBezTo>
                    <a:cubicBezTo>
                      <a:pt x="541728" y="1393808"/>
                      <a:pt x="540763" y="1431757"/>
                      <a:pt x="535414" y="1469204"/>
                    </a:cubicBezTo>
                    <a:cubicBezTo>
                      <a:pt x="533882" y="1479925"/>
                      <a:pt x="527575" y="1489474"/>
                      <a:pt x="525140" y="1500027"/>
                    </a:cubicBezTo>
                    <a:cubicBezTo>
                      <a:pt x="510994" y="1561326"/>
                      <a:pt x="509354" y="1591239"/>
                      <a:pt x="494318" y="1643865"/>
                    </a:cubicBezTo>
                    <a:cubicBezTo>
                      <a:pt x="491343" y="1654278"/>
                      <a:pt x="489303" y="1665221"/>
                      <a:pt x="484043" y="1674688"/>
                    </a:cubicBezTo>
                    <a:cubicBezTo>
                      <a:pt x="454999" y="1726967"/>
                      <a:pt x="453574" y="1725705"/>
                      <a:pt x="422398" y="1756881"/>
                    </a:cubicBezTo>
                    <a:cubicBezTo>
                      <a:pt x="406106" y="1805758"/>
                      <a:pt x="409213" y="1814461"/>
                      <a:pt x="381302" y="1849348"/>
                    </a:cubicBezTo>
                    <a:cubicBezTo>
                      <a:pt x="375251" y="1856912"/>
                      <a:pt x="367603" y="1863047"/>
                      <a:pt x="360753" y="1869896"/>
                    </a:cubicBezTo>
                    <a:cubicBezTo>
                      <a:pt x="337142" y="1940731"/>
                      <a:pt x="355520" y="1916225"/>
                      <a:pt x="319657" y="1952090"/>
                    </a:cubicBezTo>
                    <a:cubicBezTo>
                      <a:pt x="298557" y="2015391"/>
                      <a:pt x="318000" y="1950936"/>
                      <a:pt x="299109" y="2054831"/>
                    </a:cubicBezTo>
                    <a:cubicBezTo>
                      <a:pt x="286297" y="2125294"/>
                      <a:pt x="293230" y="2068068"/>
                      <a:pt x="278560" y="2126750"/>
                    </a:cubicBezTo>
                    <a:cubicBezTo>
                      <a:pt x="274325" y="2143691"/>
                      <a:pt x="270756" y="2160834"/>
                      <a:pt x="268286" y="2178121"/>
                    </a:cubicBezTo>
                    <a:cubicBezTo>
                      <a:pt x="263900" y="2208822"/>
                      <a:pt x="264094" y="2240179"/>
                      <a:pt x="258012" y="2270589"/>
                    </a:cubicBezTo>
                    <a:cubicBezTo>
                      <a:pt x="253764" y="2291828"/>
                      <a:pt x="244314" y="2311686"/>
                      <a:pt x="237464" y="2332234"/>
                    </a:cubicBezTo>
                    <a:lnTo>
                      <a:pt x="227189" y="2363056"/>
                    </a:lnTo>
                    <a:cubicBezTo>
                      <a:pt x="223764" y="2390454"/>
                      <a:pt x="221113" y="2417959"/>
                      <a:pt x="216915" y="2445249"/>
                    </a:cubicBezTo>
                    <a:cubicBezTo>
                      <a:pt x="214260" y="2462509"/>
                      <a:pt x="209111" y="2479333"/>
                      <a:pt x="206641" y="2496620"/>
                    </a:cubicBezTo>
                    <a:cubicBezTo>
                      <a:pt x="202255" y="2527321"/>
                      <a:pt x="212323" y="2562495"/>
                      <a:pt x="196367" y="2589088"/>
                    </a:cubicBezTo>
                    <a:cubicBezTo>
                      <a:pt x="187383" y="2604062"/>
                      <a:pt x="162120" y="2595937"/>
                      <a:pt x="144996" y="2599362"/>
                    </a:cubicBezTo>
                    <a:cubicBezTo>
                      <a:pt x="141571" y="2609636"/>
                      <a:pt x="143535" y="2623889"/>
                      <a:pt x="134722" y="2630184"/>
                    </a:cubicBezTo>
                    <a:cubicBezTo>
                      <a:pt x="117097" y="2642773"/>
                      <a:pt x="73077" y="2650732"/>
                      <a:pt x="73077" y="2650732"/>
                    </a:cubicBezTo>
                    <a:cubicBezTo>
                      <a:pt x="66228" y="2671280"/>
                      <a:pt x="67845" y="2697061"/>
                      <a:pt x="52529" y="2712377"/>
                    </a:cubicBezTo>
                    <a:cubicBezTo>
                      <a:pt x="23249" y="2741657"/>
                      <a:pt x="37353" y="2724866"/>
                      <a:pt x="11432" y="2763748"/>
                    </a:cubicBezTo>
                    <a:cubicBezTo>
                      <a:pt x="8007" y="2774022"/>
                      <a:pt x="-3685" y="2784884"/>
                      <a:pt x="1158" y="2794571"/>
                    </a:cubicBezTo>
                    <a:cubicBezTo>
                      <a:pt x="12899" y="2818054"/>
                      <a:pt x="51062" y="2798485"/>
                      <a:pt x="62803" y="2794571"/>
                    </a:cubicBezTo>
                    <a:cubicBezTo>
                      <a:pt x="66228" y="2804845"/>
                      <a:pt x="74273" y="2814629"/>
                      <a:pt x="73077" y="2825393"/>
                    </a:cubicBezTo>
                    <a:cubicBezTo>
                      <a:pt x="70685" y="2846920"/>
                      <a:pt x="59378" y="2866490"/>
                      <a:pt x="52529" y="2887038"/>
                    </a:cubicBezTo>
                    <a:cubicBezTo>
                      <a:pt x="39192" y="2927051"/>
                      <a:pt x="49913" y="2910203"/>
                      <a:pt x="21706" y="2938409"/>
                    </a:cubicBezTo>
                    <a:cubicBezTo>
                      <a:pt x="13599" y="2962731"/>
                      <a:pt x="-3090" y="2995806"/>
                      <a:pt x="21706" y="3020602"/>
                    </a:cubicBezTo>
                    <a:cubicBezTo>
                      <a:pt x="28556" y="3027452"/>
                      <a:pt x="36204" y="3007618"/>
                      <a:pt x="42255" y="3000054"/>
                    </a:cubicBezTo>
                    <a:cubicBezTo>
                      <a:pt x="70165" y="2965167"/>
                      <a:pt x="67059" y="2956462"/>
                      <a:pt x="83351" y="2907586"/>
                    </a:cubicBezTo>
                    <a:cubicBezTo>
                      <a:pt x="86776" y="2897312"/>
                      <a:pt x="85967" y="2884422"/>
                      <a:pt x="93625" y="2876764"/>
                    </a:cubicBezTo>
                    <a:lnTo>
                      <a:pt x="114174" y="2856216"/>
                    </a:lnTo>
                    <a:cubicBezTo>
                      <a:pt x="121023" y="2866490"/>
                      <a:pt x="133493" y="2874751"/>
                      <a:pt x="134722" y="2887038"/>
                    </a:cubicBezTo>
                    <a:cubicBezTo>
                      <a:pt x="140116" y="2940975"/>
                      <a:pt x="124414" y="2948820"/>
                      <a:pt x="114174" y="2989780"/>
                    </a:cubicBezTo>
                    <a:cubicBezTo>
                      <a:pt x="109939" y="3006721"/>
                      <a:pt x="107325" y="3024027"/>
                      <a:pt x="103900" y="3041150"/>
                    </a:cubicBezTo>
                    <a:cubicBezTo>
                      <a:pt x="107325" y="3054849"/>
                      <a:pt x="100778" y="3077781"/>
                      <a:pt x="114174" y="3082247"/>
                    </a:cubicBezTo>
                    <a:cubicBezTo>
                      <a:pt x="125888" y="3086152"/>
                      <a:pt x="129707" y="3062709"/>
                      <a:pt x="134722" y="3051425"/>
                    </a:cubicBezTo>
                    <a:cubicBezTo>
                      <a:pt x="143519" y="3031632"/>
                      <a:pt x="148421" y="3010328"/>
                      <a:pt x="155270" y="2989780"/>
                    </a:cubicBezTo>
                    <a:lnTo>
                      <a:pt x="165544" y="2958957"/>
                    </a:lnTo>
                    <a:cubicBezTo>
                      <a:pt x="168969" y="2948683"/>
                      <a:pt x="173192" y="2938642"/>
                      <a:pt x="175819" y="2928135"/>
                    </a:cubicBezTo>
                    <a:cubicBezTo>
                      <a:pt x="179244" y="2914436"/>
                      <a:pt x="180531" y="2900017"/>
                      <a:pt x="186093" y="2887038"/>
                    </a:cubicBezTo>
                    <a:cubicBezTo>
                      <a:pt x="190957" y="2875689"/>
                      <a:pt x="199792" y="2866490"/>
                      <a:pt x="206641" y="2856216"/>
                    </a:cubicBezTo>
                    <a:cubicBezTo>
                      <a:pt x="220499" y="2911647"/>
                      <a:pt x="222839" y="2899040"/>
                      <a:pt x="206641" y="2969231"/>
                    </a:cubicBezTo>
                    <a:cubicBezTo>
                      <a:pt x="201771" y="2990336"/>
                      <a:pt x="186093" y="3030876"/>
                      <a:pt x="186093" y="3030876"/>
                    </a:cubicBezTo>
                    <a:cubicBezTo>
                      <a:pt x="189518" y="3044575"/>
                      <a:pt x="183737" y="3065658"/>
                      <a:pt x="196367" y="3071973"/>
                    </a:cubicBezTo>
                    <a:cubicBezTo>
                      <a:pt x="207411" y="3077495"/>
                      <a:pt x="220645" y="3061896"/>
                      <a:pt x="227189" y="3051425"/>
                    </a:cubicBezTo>
                    <a:cubicBezTo>
                      <a:pt x="305899" y="2925490"/>
                      <a:pt x="207782" y="3029738"/>
                      <a:pt x="268286" y="2969231"/>
                    </a:cubicBezTo>
                    <a:cubicBezTo>
                      <a:pt x="278079" y="2939852"/>
                      <a:pt x="282383" y="2929568"/>
                      <a:pt x="288834" y="2897312"/>
                    </a:cubicBezTo>
                    <a:cubicBezTo>
                      <a:pt x="292920" y="2876885"/>
                      <a:pt x="295684" y="2856215"/>
                      <a:pt x="299109" y="2835667"/>
                    </a:cubicBezTo>
                    <a:cubicBezTo>
                      <a:pt x="329464" y="2926733"/>
                      <a:pt x="322049" y="2875785"/>
                      <a:pt x="309383" y="2989780"/>
                    </a:cubicBezTo>
                    <a:cubicBezTo>
                      <a:pt x="312808" y="3006903"/>
                      <a:pt x="307309" y="3028802"/>
                      <a:pt x="319657" y="3041150"/>
                    </a:cubicBezTo>
                    <a:cubicBezTo>
                      <a:pt x="327315" y="3048808"/>
                      <a:pt x="327582" y="3020900"/>
                      <a:pt x="329931" y="3010328"/>
                    </a:cubicBezTo>
                    <a:cubicBezTo>
                      <a:pt x="334450" y="2989992"/>
                      <a:pt x="336479" y="2969179"/>
                      <a:pt x="340205" y="2948683"/>
                    </a:cubicBezTo>
                    <a:cubicBezTo>
                      <a:pt x="343329" y="2931502"/>
                      <a:pt x="345884" y="2914159"/>
                      <a:pt x="350479" y="2897312"/>
                    </a:cubicBezTo>
                    <a:cubicBezTo>
                      <a:pt x="356178" y="2876415"/>
                      <a:pt x="366780" y="2856906"/>
                      <a:pt x="371028" y="2835667"/>
                    </a:cubicBezTo>
                    <a:cubicBezTo>
                      <a:pt x="374453" y="2818543"/>
                      <a:pt x="377514" y="2801343"/>
                      <a:pt x="381302" y="2784296"/>
                    </a:cubicBezTo>
                    <a:cubicBezTo>
                      <a:pt x="384365" y="2770512"/>
                      <a:pt x="387519" y="2756725"/>
                      <a:pt x="391576" y="2743200"/>
                    </a:cubicBezTo>
                    <a:cubicBezTo>
                      <a:pt x="397800" y="2722454"/>
                      <a:pt x="412124" y="2681555"/>
                      <a:pt x="412124" y="2681555"/>
                    </a:cubicBezTo>
                    <a:cubicBezTo>
                      <a:pt x="408699" y="2664431"/>
                      <a:pt x="406085" y="2647125"/>
                      <a:pt x="401850" y="2630184"/>
                    </a:cubicBezTo>
                    <a:cubicBezTo>
                      <a:pt x="399223" y="2619678"/>
                      <a:pt x="391576" y="2610192"/>
                      <a:pt x="391576" y="2599362"/>
                    </a:cubicBezTo>
                    <a:cubicBezTo>
                      <a:pt x="391576" y="2552140"/>
                      <a:pt x="399472" y="2534577"/>
                      <a:pt x="412124" y="2496620"/>
                    </a:cubicBezTo>
                    <a:cubicBezTo>
                      <a:pt x="422398" y="2500045"/>
                      <a:pt x="435289" y="2499236"/>
                      <a:pt x="442947" y="2506894"/>
                    </a:cubicBezTo>
                    <a:cubicBezTo>
                      <a:pt x="450605" y="2514552"/>
                      <a:pt x="449796" y="2547991"/>
                      <a:pt x="453221" y="2537717"/>
                    </a:cubicBezTo>
                    <a:cubicBezTo>
                      <a:pt x="463028" y="2508296"/>
                      <a:pt x="458397" y="2475839"/>
                      <a:pt x="463495" y="2445249"/>
                    </a:cubicBezTo>
                    <a:cubicBezTo>
                      <a:pt x="465275" y="2434567"/>
                      <a:pt x="467004" y="2422884"/>
                      <a:pt x="473769" y="2414427"/>
                    </a:cubicBezTo>
                    <a:cubicBezTo>
                      <a:pt x="481483" y="2404785"/>
                      <a:pt x="494950" y="2401593"/>
                      <a:pt x="504592" y="2393879"/>
                    </a:cubicBezTo>
                    <a:cubicBezTo>
                      <a:pt x="525504" y="2377150"/>
                      <a:pt x="530433" y="2365391"/>
                      <a:pt x="545688" y="2342508"/>
                    </a:cubicBezTo>
                    <a:cubicBezTo>
                      <a:pt x="569300" y="2271673"/>
                      <a:pt x="550921" y="2296179"/>
                      <a:pt x="586785" y="2260314"/>
                    </a:cubicBezTo>
                    <a:lnTo>
                      <a:pt x="607333" y="2198670"/>
                    </a:lnTo>
                    <a:cubicBezTo>
                      <a:pt x="610758" y="2188396"/>
                      <a:pt x="611599" y="2176858"/>
                      <a:pt x="617607" y="2167847"/>
                    </a:cubicBezTo>
                    <a:lnTo>
                      <a:pt x="638156" y="2137025"/>
                    </a:lnTo>
                    <a:cubicBezTo>
                      <a:pt x="661767" y="2066190"/>
                      <a:pt x="643389" y="2090696"/>
                      <a:pt x="679252" y="2054831"/>
                    </a:cubicBezTo>
                    <a:lnTo>
                      <a:pt x="699801" y="1993186"/>
                    </a:lnTo>
                    <a:lnTo>
                      <a:pt x="710075" y="1962364"/>
                    </a:lnTo>
                    <a:cubicBezTo>
                      <a:pt x="710234" y="1960610"/>
                      <a:pt x="711563" y="1850293"/>
                      <a:pt x="730623" y="1818526"/>
                    </a:cubicBezTo>
                    <a:cubicBezTo>
                      <a:pt x="735607" y="1810220"/>
                      <a:pt x="744322" y="1804827"/>
                      <a:pt x="751171" y="1797977"/>
                    </a:cubicBezTo>
                    <a:cubicBezTo>
                      <a:pt x="758021" y="1777429"/>
                      <a:pt x="766467" y="1757345"/>
                      <a:pt x="771720" y="1736332"/>
                    </a:cubicBezTo>
                    <a:cubicBezTo>
                      <a:pt x="775145" y="1722633"/>
                      <a:pt x="776432" y="1708215"/>
                      <a:pt x="781994" y="1695236"/>
                    </a:cubicBezTo>
                    <a:cubicBezTo>
                      <a:pt x="786858" y="1683886"/>
                      <a:pt x="797020" y="1675458"/>
                      <a:pt x="802542" y="1664413"/>
                    </a:cubicBezTo>
                    <a:cubicBezTo>
                      <a:pt x="807385" y="1654727"/>
                      <a:pt x="809391" y="1643865"/>
                      <a:pt x="812816" y="1633591"/>
                    </a:cubicBezTo>
                    <a:cubicBezTo>
                      <a:pt x="865649" y="1686421"/>
                      <a:pt x="819267" y="1631193"/>
                      <a:pt x="843639" y="1777429"/>
                    </a:cubicBezTo>
                    <a:cubicBezTo>
                      <a:pt x="847200" y="1798794"/>
                      <a:pt x="857338" y="1818526"/>
                      <a:pt x="864187" y="1839074"/>
                    </a:cubicBezTo>
                    <a:lnTo>
                      <a:pt x="884735" y="1900719"/>
                    </a:lnTo>
                    <a:lnTo>
                      <a:pt x="895010" y="1931541"/>
                    </a:lnTo>
                    <a:cubicBezTo>
                      <a:pt x="891585" y="2000036"/>
                      <a:pt x="890430" y="2068682"/>
                      <a:pt x="884735" y="2137025"/>
                    </a:cubicBezTo>
                    <a:cubicBezTo>
                      <a:pt x="882846" y="2159694"/>
                      <a:pt x="870480" y="2186917"/>
                      <a:pt x="864187" y="2208944"/>
                    </a:cubicBezTo>
                    <a:cubicBezTo>
                      <a:pt x="860308" y="2222521"/>
                      <a:pt x="857792" y="2236463"/>
                      <a:pt x="853913" y="2250040"/>
                    </a:cubicBezTo>
                    <a:cubicBezTo>
                      <a:pt x="850938" y="2260453"/>
                      <a:pt x="845988" y="2270291"/>
                      <a:pt x="843639" y="2280863"/>
                    </a:cubicBezTo>
                    <a:cubicBezTo>
                      <a:pt x="819531" y="2389351"/>
                      <a:pt x="846219" y="2303946"/>
                      <a:pt x="823091" y="2373330"/>
                    </a:cubicBezTo>
                    <a:cubicBezTo>
                      <a:pt x="819666" y="2397303"/>
                      <a:pt x="817148" y="2421423"/>
                      <a:pt x="812816" y="2445249"/>
                    </a:cubicBezTo>
                    <a:cubicBezTo>
                      <a:pt x="810290" y="2459142"/>
                      <a:pt x="804863" y="2472418"/>
                      <a:pt x="802542" y="2486346"/>
                    </a:cubicBezTo>
                    <a:cubicBezTo>
                      <a:pt x="798003" y="2513581"/>
                      <a:pt x="798053" y="2541541"/>
                      <a:pt x="792268" y="2568539"/>
                    </a:cubicBezTo>
                    <a:cubicBezTo>
                      <a:pt x="787730" y="2589718"/>
                      <a:pt x="771720" y="2630184"/>
                      <a:pt x="771720" y="2630184"/>
                    </a:cubicBezTo>
                    <a:cubicBezTo>
                      <a:pt x="768295" y="2750049"/>
                      <a:pt x="767150" y="2870001"/>
                      <a:pt x="761446" y="2989780"/>
                    </a:cubicBezTo>
                    <a:cubicBezTo>
                      <a:pt x="750727" y="3214870"/>
                      <a:pt x="723750" y="2796002"/>
                      <a:pt x="761446" y="3267182"/>
                    </a:cubicBezTo>
                    <a:cubicBezTo>
                      <a:pt x="762839" y="3284589"/>
                      <a:pt x="768596" y="3301372"/>
                      <a:pt x="771720" y="3318553"/>
                    </a:cubicBezTo>
                    <a:cubicBezTo>
                      <a:pt x="775446" y="3339049"/>
                      <a:pt x="776942" y="3359988"/>
                      <a:pt x="781994" y="3380198"/>
                    </a:cubicBezTo>
                    <a:cubicBezTo>
                      <a:pt x="787247" y="3401211"/>
                      <a:pt x="802542" y="3441843"/>
                      <a:pt x="802542" y="3441843"/>
                    </a:cubicBezTo>
                    <a:cubicBezTo>
                      <a:pt x="805967" y="3496638"/>
                      <a:pt x="809592" y="3551421"/>
                      <a:pt x="812816" y="3606229"/>
                    </a:cubicBezTo>
                    <a:cubicBezTo>
                      <a:pt x="824996" y="3813281"/>
                      <a:pt x="810718" y="3729299"/>
                      <a:pt x="833365" y="3842535"/>
                    </a:cubicBezTo>
                    <a:cubicBezTo>
                      <a:pt x="829940" y="3907605"/>
                      <a:pt x="827905" y="3972762"/>
                      <a:pt x="823091" y="4037744"/>
                    </a:cubicBezTo>
                    <a:cubicBezTo>
                      <a:pt x="821051" y="4065279"/>
                      <a:pt x="816042" y="4092515"/>
                      <a:pt x="812816" y="4119937"/>
                    </a:cubicBezTo>
                    <a:cubicBezTo>
                      <a:pt x="809192" y="4150737"/>
                      <a:pt x="805967" y="4181582"/>
                      <a:pt x="802542" y="4212404"/>
                    </a:cubicBezTo>
                    <a:cubicBezTo>
                      <a:pt x="805967" y="4256925"/>
                      <a:pt x="807277" y="4301660"/>
                      <a:pt x="812816" y="4345968"/>
                    </a:cubicBezTo>
                    <a:cubicBezTo>
                      <a:pt x="814159" y="4356715"/>
                      <a:pt x="821154" y="4366136"/>
                      <a:pt x="823091" y="4376791"/>
                    </a:cubicBezTo>
                    <a:cubicBezTo>
                      <a:pt x="828030" y="4403956"/>
                      <a:pt x="828826" y="4431749"/>
                      <a:pt x="833365" y="4458984"/>
                    </a:cubicBezTo>
                    <a:cubicBezTo>
                      <a:pt x="837665" y="4484787"/>
                      <a:pt x="845769" y="4506472"/>
                      <a:pt x="853913" y="4530903"/>
                    </a:cubicBezTo>
                    <a:cubicBezTo>
                      <a:pt x="857338" y="4551451"/>
                      <a:pt x="859668" y="4572212"/>
                      <a:pt x="864187" y="4592548"/>
                    </a:cubicBezTo>
                    <a:cubicBezTo>
                      <a:pt x="866536" y="4603120"/>
                      <a:pt x="871486" y="4612958"/>
                      <a:pt x="874461" y="4623371"/>
                    </a:cubicBezTo>
                    <a:cubicBezTo>
                      <a:pt x="900255" y="4713651"/>
                      <a:pt x="870381" y="4621406"/>
                      <a:pt x="895010" y="4695290"/>
                    </a:cubicBezTo>
                    <a:cubicBezTo>
                      <a:pt x="898435" y="4726112"/>
                      <a:pt x="900186" y="4757167"/>
                      <a:pt x="905284" y="4787757"/>
                    </a:cubicBezTo>
                    <a:cubicBezTo>
                      <a:pt x="907064" y="4798440"/>
                      <a:pt x="912931" y="4808073"/>
                      <a:pt x="915558" y="4818580"/>
                    </a:cubicBezTo>
                    <a:cubicBezTo>
                      <a:pt x="919793" y="4835521"/>
                      <a:pt x="922407" y="4852827"/>
                      <a:pt x="925832" y="4869950"/>
                    </a:cubicBezTo>
                    <a:cubicBezTo>
                      <a:pt x="922407" y="4924746"/>
                      <a:pt x="924121" y="4980106"/>
                      <a:pt x="915558" y="5034337"/>
                    </a:cubicBezTo>
                    <a:cubicBezTo>
                      <a:pt x="913632" y="5046534"/>
                      <a:pt x="898558" y="5053332"/>
                      <a:pt x="895010" y="5065159"/>
                    </a:cubicBezTo>
                    <a:cubicBezTo>
                      <a:pt x="888051" y="5088354"/>
                      <a:pt x="890180" y="5113482"/>
                      <a:pt x="884735" y="5137079"/>
                    </a:cubicBezTo>
                    <a:cubicBezTo>
                      <a:pt x="879865" y="5158184"/>
                      <a:pt x="871036" y="5178175"/>
                      <a:pt x="864187" y="5198723"/>
                    </a:cubicBezTo>
                    <a:lnTo>
                      <a:pt x="853913" y="5229546"/>
                    </a:lnTo>
                    <a:cubicBezTo>
                      <a:pt x="857338" y="5239820"/>
                      <a:pt x="855176" y="5254361"/>
                      <a:pt x="864187" y="5260368"/>
                    </a:cubicBezTo>
                    <a:cubicBezTo>
                      <a:pt x="878717" y="5270055"/>
                      <a:pt x="899207" y="5264511"/>
                      <a:pt x="915558" y="5270643"/>
                    </a:cubicBezTo>
                    <a:cubicBezTo>
                      <a:pt x="927120" y="5274979"/>
                      <a:pt x="936106" y="5284342"/>
                      <a:pt x="946380" y="5291191"/>
                    </a:cubicBezTo>
                    <a:cubicBezTo>
                      <a:pt x="1050890" y="5256355"/>
                      <a:pt x="856885" y="5318094"/>
                      <a:pt x="1141589" y="5270643"/>
                    </a:cubicBezTo>
                    <a:cubicBezTo>
                      <a:pt x="1152569" y="5268813"/>
                      <a:pt x="1180092" y="5223163"/>
                      <a:pt x="1182686" y="5219272"/>
                    </a:cubicBezTo>
                    <a:cubicBezTo>
                      <a:pt x="1186111" y="5208998"/>
                      <a:pt x="1192960" y="5199279"/>
                      <a:pt x="1192960" y="5188449"/>
                    </a:cubicBezTo>
                    <a:cubicBezTo>
                      <a:pt x="1192960" y="5162626"/>
                      <a:pt x="1172526" y="5147581"/>
                      <a:pt x="1162138" y="5126804"/>
                    </a:cubicBezTo>
                    <a:cubicBezTo>
                      <a:pt x="1157295" y="5117118"/>
                      <a:pt x="1155289" y="5106256"/>
                      <a:pt x="1151864" y="5095982"/>
                    </a:cubicBezTo>
                    <a:cubicBezTo>
                      <a:pt x="1155289" y="5061735"/>
                      <a:pt x="1154399" y="5026777"/>
                      <a:pt x="1162138" y="4993240"/>
                    </a:cubicBezTo>
                    <a:cubicBezTo>
                      <a:pt x="1164914" y="4981208"/>
                      <a:pt x="1182686" y="4974766"/>
                      <a:pt x="1182686" y="4962418"/>
                    </a:cubicBezTo>
                    <a:cubicBezTo>
                      <a:pt x="1182686" y="4940758"/>
                      <a:pt x="1168987" y="4921321"/>
                      <a:pt x="1162138" y="4900773"/>
                    </a:cubicBezTo>
                    <a:lnTo>
                      <a:pt x="1151864" y="4869950"/>
                    </a:lnTo>
                    <a:cubicBezTo>
                      <a:pt x="1155289" y="4811730"/>
                      <a:pt x="1156335" y="4753321"/>
                      <a:pt x="1162138" y="4695290"/>
                    </a:cubicBezTo>
                    <a:cubicBezTo>
                      <a:pt x="1163216" y="4684514"/>
                      <a:pt x="1170632" y="4675150"/>
                      <a:pt x="1172412" y="4664467"/>
                    </a:cubicBezTo>
                    <a:cubicBezTo>
                      <a:pt x="1195352" y="4526825"/>
                      <a:pt x="1168874" y="4613438"/>
                      <a:pt x="1192960" y="4541177"/>
                    </a:cubicBezTo>
                    <a:cubicBezTo>
                      <a:pt x="1196385" y="4506930"/>
                      <a:pt x="1198366" y="4472508"/>
                      <a:pt x="1203234" y="4438436"/>
                    </a:cubicBezTo>
                    <a:cubicBezTo>
                      <a:pt x="1205231" y="4424457"/>
                      <a:pt x="1211512" y="4411318"/>
                      <a:pt x="1213509" y="4397339"/>
                    </a:cubicBezTo>
                    <a:cubicBezTo>
                      <a:pt x="1218377" y="4363267"/>
                      <a:pt x="1218550" y="4328616"/>
                      <a:pt x="1223783" y="4294598"/>
                    </a:cubicBezTo>
                    <a:cubicBezTo>
                      <a:pt x="1235140" y="4220777"/>
                      <a:pt x="1234057" y="4287175"/>
                      <a:pt x="1234057" y="425350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323"/>
              <p:cNvSpPr/>
              <p:nvPr/>
            </p:nvSpPr>
            <p:spPr>
              <a:xfrm>
                <a:off x="3870417" y="733203"/>
                <a:ext cx="206914" cy="4315146"/>
              </a:xfrm>
              <a:custGeom>
                <a:avLst/>
                <a:gdLst>
                  <a:gd name="connsiteX0" fmla="*/ 155544 w 206914"/>
                  <a:gd name="connsiteY0" fmla="*/ 0 h 4315146"/>
                  <a:gd name="connsiteX1" fmla="*/ 186366 w 206914"/>
                  <a:gd name="connsiteY1" fmla="*/ 51371 h 4315146"/>
                  <a:gd name="connsiteX2" fmla="*/ 165818 w 206914"/>
                  <a:gd name="connsiteY2" fmla="*/ 339047 h 4315146"/>
                  <a:gd name="connsiteX3" fmla="*/ 176092 w 206914"/>
                  <a:gd name="connsiteY3" fmla="*/ 554805 h 4315146"/>
                  <a:gd name="connsiteX4" fmla="*/ 206914 w 206914"/>
                  <a:gd name="connsiteY4" fmla="*/ 667820 h 4315146"/>
                  <a:gd name="connsiteX5" fmla="*/ 186366 w 206914"/>
                  <a:gd name="connsiteY5" fmla="*/ 1089061 h 4315146"/>
                  <a:gd name="connsiteX6" fmla="*/ 176092 w 206914"/>
                  <a:gd name="connsiteY6" fmla="*/ 1130157 h 4315146"/>
                  <a:gd name="connsiteX7" fmla="*/ 176092 w 206914"/>
                  <a:gd name="connsiteY7" fmla="*/ 1684962 h 4315146"/>
                  <a:gd name="connsiteX8" fmla="*/ 186366 w 206914"/>
                  <a:gd name="connsiteY8" fmla="*/ 1746607 h 4315146"/>
                  <a:gd name="connsiteX9" fmla="*/ 206914 w 206914"/>
                  <a:gd name="connsiteY9" fmla="*/ 1849348 h 4315146"/>
                  <a:gd name="connsiteX10" fmla="*/ 186366 w 206914"/>
                  <a:gd name="connsiteY10" fmla="*/ 2137025 h 4315146"/>
                  <a:gd name="connsiteX11" fmla="*/ 176092 w 206914"/>
                  <a:gd name="connsiteY11" fmla="*/ 2178122 h 4315146"/>
                  <a:gd name="connsiteX12" fmla="*/ 176092 w 206914"/>
                  <a:gd name="connsiteY12" fmla="*/ 2527443 h 4315146"/>
                  <a:gd name="connsiteX13" fmla="*/ 186366 w 206914"/>
                  <a:gd name="connsiteY13" fmla="*/ 2558265 h 4315146"/>
                  <a:gd name="connsiteX14" fmla="*/ 176092 w 206914"/>
                  <a:gd name="connsiteY14" fmla="*/ 2825393 h 4315146"/>
                  <a:gd name="connsiteX15" fmla="*/ 155544 w 206914"/>
                  <a:gd name="connsiteY15" fmla="*/ 2845942 h 4315146"/>
                  <a:gd name="connsiteX16" fmla="*/ 145269 w 206914"/>
                  <a:gd name="connsiteY16" fmla="*/ 3010328 h 4315146"/>
                  <a:gd name="connsiteX17" fmla="*/ 134995 w 206914"/>
                  <a:gd name="connsiteY17" fmla="*/ 3061699 h 4315146"/>
                  <a:gd name="connsiteX18" fmla="*/ 114447 w 206914"/>
                  <a:gd name="connsiteY18" fmla="*/ 3154166 h 4315146"/>
                  <a:gd name="connsiteX19" fmla="*/ 104173 w 206914"/>
                  <a:gd name="connsiteY19" fmla="*/ 3226086 h 4315146"/>
                  <a:gd name="connsiteX20" fmla="*/ 83624 w 206914"/>
                  <a:gd name="connsiteY20" fmla="*/ 3380198 h 4315146"/>
                  <a:gd name="connsiteX21" fmla="*/ 73350 w 206914"/>
                  <a:gd name="connsiteY21" fmla="*/ 3421295 h 4315146"/>
                  <a:gd name="connsiteX22" fmla="*/ 63076 w 206914"/>
                  <a:gd name="connsiteY22" fmla="*/ 3575407 h 4315146"/>
                  <a:gd name="connsiteX23" fmla="*/ 42528 w 206914"/>
                  <a:gd name="connsiteY23" fmla="*/ 3698697 h 4315146"/>
                  <a:gd name="connsiteX24" fmla="*/ 32254 w 206914"/>
                  <a:gd name="connsiteY24" fmla="*/ 3739793 h 4315146"/>
                  <a:gd name="connsiteX25" fmla="*/ 21980 w 206914"/>
                  <a:gd name="connsiteY25" fmla="*/ 3770616 h 4315146"/>
                  <a:gd name="connsiteX26" fmla="*/ 11705 w 206914"/>
                  <a:gd name="connsiteY26" fmla="*/ 3821987 h 4315146"/>
                  <a:gd name="connsiteX27" fmla="*/ 11705 w 206914"/>
                  <a:gd name="connsiteY27" fmla="*/ 4171308 h 4315146"/>
                  <a:gd name="connsiteX28" fmla="*/ 32254 w 206914"/>
                  <a:gd name="connsiteY28" fmla="*/ 4232953 h 4315146"/>
                  <a:gd name="connsiteX29" fmla="*/ 42528 w 206914"/>
                  <a:gd name="connsiteY29" fmla="*/ 4263775 h 4315146"/>
                  <a:gd name="connsiteX30" fmla="*/ 42528 w 206914"/>
                  <a:gd name="connsiteY30" fmla="*/ 4315146 h 431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6914" h="4315146">
                    <a:moveTo>
                      <a:pt x="155544" y="0"/>
                    </a:moveTo>
                    <a:cubicBezTo>
                      <a:pt x="165818" y="17124"/>
                      <a:pt x="184834" y="31460"/>
                      <a:pt x="186366" y="51371"/>
                    </a:cubicBezTo>
                    <a:cubicBezTo>
                      <a:pt x="194364" y="155348"/>
                      <a:pt x="179741" y="241583"/>
                      <a:pt x="165818" y="339047"/>
                    </a:cubicBezTo>
                    <a:cubicBezTo>
                      <a:pt x="169243" y="410966"/>
                      <a:pt x="168683" y="483186"/>
                      <a:pt x="176092" y="554805"/>
                    </a:cubicBezTo>
                    <a:cubicBezTo>
                      <a:pt x="179568" y="588410"/>
                      <a:pt x="195263" y="632868"/>
                      <a:pt x="206914" y="667820"/>
                    </a:cubicBezTo>
                    <a:cubicBezTo>
                      <a:pt x="203174" y="791233"/>
                      <a:pt x="208864" y="954070"/>
                      <a:pt x="186366" y="1089061"/>
                    </a:cubicBezTo>
                    <a:cubicBezTo>
                      <a:pt x="184045" y="1102989"/>
                      <a:pt x="179517" y="1116458"/>
                      <a:pt x="176092" y="1130157"/>
                    </a:cubicBezTo>
                    <a:cubicBezTo>
                      <a:pt x="166054" y="1411212"/>
                      <a:pt x="158957" y="1410800"/>
                      <a:pt x="176092" y="1684962"/>
                    </a:cubicBezTo>
                    <a:cubicBezTo>
                      <a:pt x="177391" y="1705753"/>
                      <a:pt x="182527" y="1726132"/>
                      <a:pt x="186366" y="1746607"/>
                    </a:cubicBezTo>
                    <a:cubicBezTo>
                      <a:pt x="192802" y="1780934"/>
                      <a:pt x="206914" y="1849348"/>
                      <a:pt x="206914" y="1849348"/>
                    </a:cubicBezTo>
                    <a:cubicBezTo>
                      <a:pt x="201374" y="1965690"/>
                      <a:pt x="204843" y="2035401"/>
                      <a:pt x="186366" y="2137025"/>
                    </a:cubicBezTo>
                    <a:cubicBezTo>
                      <a:pt x="183840" y="2150918"/>
                      <a:pt x="179517" y="2164423"/>
                      <a:pt x="176092" y="2178122"/>
                    </a:cubicBezTo>
                    <a:cubicBezTo>
                      <a:pt x="167592" y="2348131"/>
                      <a:pt x="158006" y="2373713"/>
                      <a:pt x="176092" y="2527443"/>
                    </a:cubicBezTo>
                    <a:cubicBezTo>
                      <a:pt x="177357" y="2538199"/>
                      <a:pt x="182941" y="2547991"/>
                      <a:pt x="186366" y="2558265"/>
                    </a:cubicBezTo>
                    <a:cubicBezTo>
                      <a:pt x="182941" y="2647308"/>
                      <a:pt x="185585" y="2736792"/>
                      <a:pt x="176092" y="2825393"/>
                    </a:cubicBezTo>
                    <a:cubicBezTo>
                      <a:pt x="175060" y="2835025"/>
                      <a:pt x="157137" y="2836387"/>
                      <a:pt x="155544" y="2845942"/>
                    </a:cubicBezTo>
                    <a:cubicBezTo>
                      <a:pt x="146518" y="2900097"/>
                      <a:pt x="150474" y="2955673"/>
                      <a:pt x="145269" y="3010328"/>
                    </a:cubicBezTo>
                    <a:cubicBezTo>
                      <a:pt x="143613" y="3027712"/>
                      <a:pt x="138119" y="3044518"/>
                      <a:pt x="134995" y="3061699"/>
                    </a:cubicBezTo>
                    <a:cubicBezTo>
                      <a:pt x="120530" y="3141259"/>
                      <a:pt x="132562" y="3099821"/>
                      <a:pt x="114447" y="3154166"/>
                    </a:cubicBezTo>
                    <a:cubicBezTo>
                      <a:pt x="111022" y="3178139"/>
                      <a:pt x="107177" y="3202056"/>
                      <a:pt x="104173" y="3226086"/>
                    </a:cubicBezTo>
                    <a:cubicBezTo>
                      <a:pt x="95033" y="3299206"/>
                      <a:pt x="96691" y="3314867"/>
                      <a:pt x="83624" y="3380198"/>
                    </a:cubicBezTo>
                    <a:cubicBezTo>
                      <a:pt x="80855" y="3394044"/>
                      <a:pt x="76775" y="3407596"/>
                      <a:pt x="73350" y="3421295"/>
                    </a:cubicBezTo>
                    <a:cubicBezTo>
                      <a:pt x="69925" y="3472666"/>
                      <a:pt x="68761" y="3524237"/>
                      <a:pt x="63076" y="3575407"/>
                    </a:cubicBezTo>
                    <a:cubicBezTo>
                      <a:pt x="58475" y="3616816"/>
                      <a:pt x="52633" y="3658277"/>
                      <a:pt x="42528" y="3698697"/>
                    </a:cubicBezTo>
                    <a:cubicBezTo>
                      <a:pt x="39103" y="3712396"/>
                      <a:pt x="36133" y="3726216"/>
                      <a:pt x="32254" y="3739793"/>
                    </a:cubicBezTo>
                    <a:cubicBezTo>
                      <a:pt x="29279" y="3750206"/>
                      <a:pt x="24607" y="3760109"/>
                      <a:pt x="21980" y="3770616"/>
                    </a:cubicBezTo>
                    <a:cubicBezTo>
                      <a:pt x="17745" y="3787557"/>
                      <a:pt x="15130" y="3804863"/>
                      <a:pt x="11705" y="3821987"/>
                    </a:cubicBezTo>
                    <a:cubicBezTo>
                      <a:pt x="103" y="3972816"/>
                      <a:pt x="-7456" y="3998866"/>
                      <a:pt x="11705" y="4171308"/>
                    </a:cubicBezTo>
                    <a:cubicBezTo>
                      <a:pt x="14097" y="4192835"/>
                      <a:pt x="25404" y="4212405"/>
                      <a:pt x="32254" y="4232953"/>
                    </a:cubicBezTo>
                    <a:cubicBezTo>
                      <a:pt x="35679" y="4243227"/>
                      <a:pt x="42528" y="4252945"/>
                      <a:pt x="42528" y="4263775"/>
                    </a:cubicBezTo>
                    <a:lnTo>
                      <a:pt x="42528" y="4315146"/>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4" name="グループ化 103"/>
            <p:cNvGrpSpPr/>
            <p:nvPr/>
          </p:nvGrpSpPr>
          <p:grpSpPr>
            <a:xfrm>
              <a:off x="4222003" y="498521"/>
              <a:ext cx="2716560" cy="5363476"/>
              <a:chOff x="4222003" y="498521"/>
              <a:chExt cx="2716560" cy="5363476"/>
            </a:xfrm>
          </p:grpSpPr>
          <p:grpSp>
            <p:nvGrpSpPr>
              <p:cNvPr id="105" name="グループ化 104"/>
              <p:cNvGrpSpPr/>
              <p:nvPr/>
            </p:nvGrpSpPr>
            <p:grpSpPr>
              <a:xfrm>
                <a:off x="4222003" y="498521"/>
                <a:ext cx="2716560" cy="5363476"/>
                <a:chOff x="4222003" y="498521"/>
                <a:chExt cx="2716560" cy="5363476"/>
              </a:xfrm>
            </p:grpSpPr>
            <p:grpSp>
              <p:nvGrpSpPr>
                <p:cNvPr id="107" name="グループ化 106"/>
                <p:cNvGrpSpPr/>
                <p:nvPr/>
              </p:nvGrpSpPr>
              <p:grpSpPr>
                <a:xfrm>
                  <a:off x="5619775" y="499328"/>
                  <a:ext cx="1318788" cy="5362669"/>
                  <a:chOff x="5619775" y="499328"/>
                  <a:chExt cx="1318788" cy="5362669"/>
                </a:xfrm>
              </p:grpSpPr>
              <p:sp>
                <p:nvSpPr>
                  <p:cNvPr id="203" name="フリーフォーム 202"/>
                  <p:cNvSpPr/>
                  <p:nvPr/>
                </p:nvSpPr>
                <p:spPr>
                  <a:xfrm>
                    <a:off x="6446658" y="2832104"/>
                    <a:ext cx="491905" cy="660903"/>
                  </a:xfrm>
                  <a:custGeom>
                    <a:avLst/>
                    <a:gdLst>
                      <a:gd name="connsiteX0" fmla="*/ 0 w 491905"/>
                      <a:gd name="connsiteY0" fmla="*/ 0 h 660903"/>
                      <a:gd name="connsiteX1" fmla="*/ 6036 w 491905"/>
                      <a:gd name="connsiteY1" fmla="*/ 15089 h 660903"/>
                      <a:gd name="connsiteX2" fmla="*/ 12071 w 491905"/>
                      <a:gd name="connsiteY2" fmla="*/ 24143 h 660903"/>
                      <a:gd name="connsiteX3" fmla="*/ 21125 w 491905"/>
                      <a:gd name="connsiteY3" fmla="*/ 42249 h 660903"/>
                      <a:gd name="connsiteX4" fmla="*/ 30178 w 491905"/>
                      <a:gd name="connsiteY4" fmla="*/ 60356 h 660903"/>
                      <a:gd name="connsiteX5" fmla="*/ 36214 w 491905"/>
                      <a:gd name="connsiteY5" fmla="*/ 78463 h 660903"/>
                      <a:gd name="connsiteX6" fmla="*/ 39232 w 491905"/>
                      <a:gd name="connsiteY6" fmla="*/ 87517 h 660903"/>
                      <a:gd name="connsiteX7" fmla="*/ 45267 w 491905"/>
                      <a:gd name="connsiteY7" fmla="*/ 96570 h 660903"/>
                      <a:gd name="connsiteX8" fmla="*/ 54321 w 491905"/>
                      <a:gd name="connsiteY8" fmla="*/ 126748 h 660903"/>
                      <a:gd name="connsiteX9" fmla="*/ 66392 w 491905"/>
                      <a:gd name="connsiteY9" fmla="*/ 144855 h 660903"/>
                      <a:gd name="connsiteX10" fmla="*/ 72428 w 491905"/>
                      <a:gd name="connsiteY10" fmla="*/ 153909 h 660903"/>
                      <a:gd name="connsiteX11" fmla="*/ 66392 w 491905"/>
                      <a:gd name="connsiteY11" fmla="*/ 184087 h 660903"/>
                      <a:gd name="connsiteX12" fmla="*/ 48285 w 491905"/>
                      <a:gd name="connsiteY12" fmla="*/ 211247 h 660903"/>
                      <a:gd name="connsiteX13" fmla="*/ 42250 w 491905"/>
                      <a:gd name="connsiteY13" fmla="*/ 220301 h 660903"/>
                      <a:gd name="connsiteX14" fmla="*/ 36214 w 491905"/>
                      <a:gd name="connsiteY14" fmla="*/ 238408 h 660903"/>
                      <a:gd name="connsiteX15" fmla="*/ 33196 w 491905"/>
                      <a:gd name="connsiteY15" fmla="*/ 256515 h 660903"/>
                      <a:gd name="connsiteX16" fmla="*/ 30178 w 491905"/>
                      <a:gd name="connsiteY16" fmla="*/ 268586 h 660903"/>
                      <a:gd name="connsiteX17" fmla="*/ 27160 w 491905"/>
                      <a:gd name="connsiteY17" fmla="*/ 286693 h 660903"/>
                      <a:gd name="connsiteX18" fmla="*/ 30178 w 491905"/>
                      <a:gd name="connsiteY18" fmla="*/ 416459 h 660903"/>
                      <a:gd name="connsiteX19" fmla="*/ 33196 w 491905"/>
                      <a:gd name="connsiteY19" fmla="*/ 434566 h 660903"/>
                      <a:gd name="connsiteX20" fmla="*/ 36214 w 491905"/>
                      <a:gd name="connsiteY20" fmla="*/ 485869 h 660903"/>
                      <a:gd name="connsiteX21" fmla="*/ 45267 w 491905"/>
                      <a:gd name="connsiteY21" fmla="*/ 519065 h 660903"/>
                      <a:gd name="connsiteX22" fmla="*/ 54321 w 491905"/>
                      <a:gd name="connsiteY22" fmla="*/ 537172 h 660903"/>
                      <a:gd name="connsiteX23" fmla="*/ 63374 w 491905"/>
                      <a:gd name="connsiteY23" fmla="*/ 543208 h 660903"/>
                      <a:gd name="connsiteX24" fmla="*/ 75446 w 491905"/>
                      <a:gd name="connsiteY24" fmla="*/ 558297 h 660903"/>
                      <a:gd name="connsiteX25" fmla="*/ 78463 w 491905"/>
                      <a:gd name="connsiteY25" fmla="*/ 549244 h 660903"/>
                      <a:gd name="connsiteX26" fmla="*/ 78463 w 491905"/>
                      <a:gd name="connsiteY26" fmla="*/ 428531 h 660903"/>
                      <a:gd name="connsiteX27" fmla="*/ 84499 w 491905"/>
                      <a:gd name="connsiteY27" fmla="*/ 410424 h 660903"/>
                      <a:gd name="connsiteX28" fmla="*/ 93553 w 491905"/>
                      <a:gd name="connsiteY28" fmla="*/ 413442 h 660903"/>
                      <a:gd name="connsiteX29" fmla="*/ 102606 w 491905"/>
                      <a:gd name="connsiteY29" fmla="*/ 443620 h 660903"/>
                      <a:gd name="connsiteX30" fmla="*/ 105624 w 491905"/>
                      <a:gd name="connsiteY30" fmla="*/ 528119 h 660903"/>
                      <a:gd name="connsiteX31" fmla="*/ 108642 w 491905"/>
                      <a:gd name="connsiteY31" fmla="*/ 537172 h 660903"/>
                      <a:gd name="connsiteX32" fmla="*/ 111659 w 491905"/>
                      <a:gd name="connsiteY32" fmla="*/ 549244 h 660903"/>
                      <a:gd name="connsiteX33" fmla="*/ 126749 w 491905"/>
                      <a:gd name="connsiteY33" fmla="*/ 624689 h 660903"/>
                      <a:gd name="connsiteX34" fmla="*/ 135802 w 491905"/>
                      <a:gd name="connsiteY34" fmla="*/ 633743 h 660903"/>
                      <a:gd name="connsiteX35" fmla="*/ 144856 w 491905"/>
                      <a:gd name="connsiteY35" fmla="*/ 636760 h 660903"/>
                      <a:gd name="connsiteX36" fmla="*/ 156927 w 491905"/>
                      <a:gd name="connsiteY36" fmla="*/ 633743 h 660903"/>
                      <a:gd name="connsiteX37" fmla="*/ 156927 w 491905"/>
                      <a:gd name="connsiteY37" fmla="*/ 612618 h 660903"/>
                      <a:gd name="connsiteX38" fmla="*/ 159945 w 491905"/>
                      <a:gd name="connsiteY38" fmla="*/ 485869 h 660903"/>
                      <a:gd name="connsiteX39" fmla="*/ 162962 w 491905"/>
                      <a:gd name="connsiteY39" fmla="*/ 419477 h 660903"/>
                      <a:gd name="connsiteX40" fmla="*/ 168998 w 491905"/>
                      <a:gd name="connsiteY40" fmla="*/ 401370 h 660903"/>
                      <a:gd name="connsiteX41" fmla="*/ 184087 w 491905"/>
                      <a:gd name="connsiteY41" fmla="*/ 422495 h 660903"/>
                      <a:gd name="connsiteX42" fmla="*/ 187105 w 491905"/>
                      <a:gd name="connsiteY42" fmla="*/ 431548 h 660903"/>
                      <a:gd name="connsiteX43" fmla="*/ 193141 w 491905"/>
                      <a:gd name="connsiteY43" fmla="*/ 485869 h 660903"/>
                      <a:gd name="connsiteX44" fmla="*/ 196158 w 491905"/>
                      <a:gd name="connsiteY44" fmla="*/ 503976 h 660903"/>
                      <a:gd name="connsiteX45" fmla="*/ 199176 w 491905"/>
                      <a:gd name="connsiteY45" fmla="*/ 528119 h 660903"/>
                      <a:gd name="connsiteX46" fmla="*/ 208230 w 491905"/>
                      <a:gd name="connsiteY46" fmla="*/ 558297 h 660903"/>
                      <a:gd name="connsiteX47" fmla="*/ 220301 w 491905"/>
                      <a:gd name="connsiteY47" fmla="*/ 600546 h 660903"/>
                      <a:gd name="connsiteX48" fmla="*/ 226337 w 491905"/>
                      <a:gd name="connsiteY48" fmla="*/ 618653 h 660903"/>
                      <a:gd name="connsiteX49" fmla="*/ 232372 w 491905"/>
                      <a:gd name="connsiteY49" fmla="*/ 627707 h 660903"/>
                      <a:gd name="connsiteX50" fmla="*/ 247461 w 491905"/>
                      <a:gd name="connsiteY50" fmla="*/ 654867 h 660903"/>
                      <a:gd name="connsiteX51" fmla="*/ 256515 w 491905"/>
                      <a:gd name="connsiteY51" fmla="*/ 660903 h 660903"/>
                      <a:gd name="connsiteX52" fmla="*/ 265568 w 491905"/>
                      <a:gd name="connsiteY52" fmla="*/ 654867 h 660903"/>
                      <a:gd name="connsiteX53" fmla="*/ 268586 w 491905"/>
                      <a:gd name="connsiteY53" fmla="*/ 645814 h 660903"/>
                      <a:gd name="connsiteX54" fmla="*/ 271604 w 491905"/>
                      <a:gd name="connsiteY54" fmla="*/ 609600 h 660903"/>
                      <a:gd name="connsiteX55" fmla="*/ 268586 w 491905"/>
                      <a:gd name="connsiteY55" fmla="*/ 540190 h 660903"/>
                      <a:gd name="connsiteX56" fmla="*/ 265568 w 491905"/>
                      <a:gd name="connsiteY56" fmla="*/ 525101 h 660903"/>
                      <a:gd name="connsiteX57" fmla="*/ 262551 w 491905"/>
                      <a:gd name="connsiteY57" fmla="*/ 506994 h 660903"/>
                      <a:gd name="connsiteX58" fmla="*/ 256515 w 491905"/>
                      <a:gd name="connsiteY58" fmla="*/ 458709 h 660903"/>
                      <a:gd name="connsiteX59" fmla="*/ 259533 w 491905"/>
                      <a:gd name="connsiteY59" fmla="*/ 425513 h 660903"/>
                      <a:gd name="connsiteX60" fmla="*/ 265568 w 491905"/>
                      <a:gd name="connsiteY60" fmla="*/ 443620 h 660903"/>
                      <a:gd name="connsiteX61" fmla="*/ 271604 w 491905"/>
                      <a:gd name="connsiteY61" fmla="*/ 452673 h 660903"/>
                      <a:gd name="connsiteX62" fmla="*/ 274622 w 491905"/>
                      <a:gd name="connsiteY62" fmla="*/ 461727 h 660903"/>
                      <a:gd name="connsiteX63" fmla="*/ 286693 w 491905"/>
                      <a:gd name="connsiteY63" fmla="*/ 479834 h 660903"/>
                      <a:gd name="connsiteX64" fmla="*/ 301782 w 491905"/>
                      <a:gd name="connsiteY64" fmla="*/ 506994 h 660903"/>
                      <a:gd name="connsiteX65" fmla="*/ 310836 w 491905"/>
                      <a:gd name="connsiteY65" fmla="*/ 513030 h 660903"/>
                      <a:gd name="connsiteX66" fmla="*/ 313854 w 491905"/>
                      <a:gd name="connsiteY66" fmla="*/ 522083 h 660903"/>
                      <a:gd name="connsiteX67" fmla="*/ 325925 w 491905"/>
                      <a:gd name="connsiteY67" fmla="*/ 540190 h 660903"/>
                      <a:gd name="connsiteX68" fmla="*/ 331960 w 491905"/>
                      <a:gd name="connsiteY68" fmla="*/ 549244 h 660903"/>
                      <a:gd name="connsiteX69" fmla="*/ 356103 w 491905"/>
                      <a:gd name="connsiteY69" fmla="*/ 582440 h 660903"/>
                      <a:gd name="connsiteX70" fmla="*/ 383263 w 491905"/>
                      <a:gd name="connsiteY70" fmla="*/ 597529 h 660903"/>
                      <a:gd name="connsiteX71" fmla="*/ 392317 w 491905"/>
                      <a:gd name="connsiteY71" fmla="*/ 564333 h 660903"/>
                      <a:gd name="connsiteX72" fmla="*/ 389299 w 491905"/>
                      <a:gd name="connsiteY72" fmla="*/ 552261 h 660903"/>
                      <a:gd name="connsiteX73" fmla="*/ 386281 w 491905"/>
                      <a:gd name="connsiteY73" fmla="*/ 543208 h 660903"/>
                      <a:gd name="connsiteX74" fmla="*/ 383263 w 491905"/>
                      <a:gd name="connsiteY74" fmla="*/ 516047 h 660903"/>
                      <a:gd name="connsiteX75" fmla="*/ 377228 w 491905"/>
                      <a:gd name="connsiteY75" fmla="*/ 497941 h 660903"/>
                      <a:gd name="connsiteX76" fmla="*/ 374210 w 491905"/>
                      <a:gd name="connsiteY76" fmla="*/ 464745 h 660903"/>
                      <a:gd name="connsiteX77" fmla="*/ 365157 w 491905"/>
                      <a:gd name="connsiteY77" fmla="*/ 434566 h 660903"/>
                      <a:gd name="connsiteX78" fmla="*/ 356103 w 491905"/>
                      <a:gd name="connsiteY78" fmla="*/ 404388 h 660903"/>
                      <a:gd name="connsiteX79" fmla="*/ 347050 w 491905"/>
                      <a:gd name="connsiteY79" fmla="*/ 395335 h 660903"/>
                      <a:gd name="connsiteX80" fmla="*/ 337996 w 491905"/>
                      <a:gd name="connsiteY80" fmla="*/ 368174 h 660903"/>
                      <a:gd name="connsiteX81" fmla="*/ 334978 w 491905"/>
                      <a:gd name="connsiteY81" fmla="*/ 359121 h 660903"/>
                      <a:gd name="connsiteX82" fmla="*/ 325925 w 491905"/>
                      <a:gd name="connsiteY82" fmla="*/ 341014 h 660903"/>
                      <a:gd name="connsiteX83" fmla="*/ 328943 w 491905"/>
                      <a:gd name="connsiteY83" fmla="*/ 322907 h 660903"/>
                      <a:gd name="connsiteX84" fmla="*/ 337996 w 491905"/>
                      <a:gd name="connsiteY84" fmla="*/ 325925 h 660903"/>
                      <a:gd name="connsiteX85" fmla="*/ 353085 w 491905"/>
                      <a:gd name="connsiteY85" fmla="*/ 337996 h 660903"/>
                      <a:gd name="connsiteX86" fmla="*/ 371192 w 491905"/>
                      <a:gd name="connsiteY86" fmla="*/ 356103 h 660903"/>
                      <a:gd name="connsiteX87" fmla="*/ 386281 w 491905"/>
                      <a:gd name="connsiteY87" fmla="*/ 371192 h 660903"/>
                      <a:gd name="connsiteX88" fmla="*/ 389299 w 491905"/>
                      <a:gd name="connsiteY88" fmla="*/ 380245 h 660903"/>
                      <a:gd name="connsiteX89" fmla="*/ 416459 w 491905"/>
                      <a:gd name="connsiteY89" fmla="*/ 395335 h 660903"/>
                      <a:gd name="connsiteX90" fmla="*/ 428531 w 491905"/>
                      <a:gd name="connsiteY90" fmla="*/ 401370 h 660903"/>
                      <a:gd name="connsiteX91" fmla="*/ 452673 w 491905"/>
                      <a:gd name="connsiteY91" fmla="*/ 407406 h 660903"/>
                      <a:gd name="connsiteX92" fmla="*/ 488887 w 491905"/>
                      <a:gd name="connsiteY92" fmla="*/ 404388 h 660903"/>
                      <a:gd name="connsiteX93" fmla="*/ 491905 w 491905"/>
                      <a:gd name="connsiteY93" fmla="*/ 395335 h 660903"/>
                      <a:gd name="connsiteX94" fmla="*/ 488887 w 491905"/>
                      <a:gd name="connsiteY94" fmla="*/ 371192 h 660903"/>
                      <a:gd name="connsiteX95" fmla="*/ 482852 w 491905"/>
                      <a:gd name="connsiteY95" fmla="*/ 353085 h 660903"/>
                      <a:gd name="connsiteX96" fmla="*/ 479834 w 491905"/>
                      <a:gd name="connsiteY96" fmla="*/ 344032 h 660903"/>
                      <a:gd name="connsiteX97" fmla="*/ 476816 w 491905"/>
                      <a:gd name="connsiteY97" fmla="*/ 334978 h 660903"/>
                      <a:gd name="connsiteX98" fmla="*/ 470780 w 491905"/>
                      <a:gd name="connsiteY98" fmla="*/ 325925 h 660903"/>
                      <a:gd name="connsiteX99" fmla="*/ 455691 w 491905"/>
                      <a:gd name="connsiteY99" fmla="*/ 298764 h 660903"/>
                      <a:gd name="connsiteX100" fmla="*/ 446638 w 491905"/>
                      <a:gd name="connsiteY100" fmla="*/ 289711 h 660903"/>
                      <a:gd name="connsiteX101" fmla="*/ 431549 w 491905"/>
                      <a:gd name="connsiteY101" fmla="*/ 274622 h 660903"/>
                      <a:gd name="connsiteX102" fmla="*/ 419477 w 491905"/>
                      <a:gd name="connsiteY102" fmla="*/ 259533 h 660903"/>
                      <a:gd name="connsiteX103" fmla="*/ 407406 w 491905"/>
                      <a:gd name="connsiteY103" fmla="*/ 244444 h 660903"/>
                      <a:gd name="connsiteX104" fmla="*/ 395335 w 491905"/>
                      <a:gd name="connsiteY104" fmla="*/ 226337 h 660903"/>
                      <a:gd name="connsiteX105" fmla="*/ 389299 w 491905"/>
                      <a:gd name="connsiteY105" fmla="*/ 217283 h 660903"/>
                      <a:gd name="connsiteX106" fmla="*/ 380246 w 491905"/>
                      <a:gd name="connsiteY106" fmla="*/ 211247 h 660903"/>
                      <a:gd name="connsiteX107" fmla="*/ 365157 w 491905"/>
                      <a:gd name="connsiteY107" fmla="*/ 196158 h 660903"/>
                      <a:gd name="connsiteX108" fmla="*/ 337996 w 491905"/>
                      <a:gd name="connsiteY108" fmla="*/ 175034 h 660903"/>
                      <a:gd name="connsiteX109" fmla="*/ 313854 w 491905"/>
                      <a:gd name="connsiteY109" fmla="*/ 162962 h 660903"/>
                      <a:gd name="connsiteX110" fmla="*/ 292729 w 491905"/>
                      <a:gd name="connsiteY110" fmla="*/ 150891 h 660903"/>
                      <a:gd name="connsiteX111" fmla="*/ 274622 w 491905"/>
                      <a:gd name="connsiteY111" fmla="*/ 141838 h 660903"/>
                      <a:gd name="connsiteX112" fmla="*/ 256515 w 491905"/>
                      <a:gd name="connsiteY112" fmla="*/ 129766 h 660903"/>
                      <a:gd name="connsiteX113" fmla="*/ 247461 w 491905"/>
                      <a:gd name="connsiteY113" fmla="*/ 102606 h 660903"/>
                      <a:gd name="connsiteX114" fmla="*/ 244444 w 491905"/>
                      <a:gd name="connsiteY114" fmla="*/ 93552 h 660903"/>
                      <a:gd name="connsiteX115" fmla="*/ 241426 w 491905"/>
                      <a:gd name="connsiteY115" fmla="*/ 84499 h 660903"/>
                      <a:gd name="connsiteX116" fmla="*/ 238408 w 491905"/>
                      <a:gd name="connsiteY116" fmla="*/ 69410 h 660903"/>
                      <a:gd name="connsiteX117" fmla="*/ 235390 w 491905"/>
                      <a:gd name="connsiteY117" fmla="*/ 60356 h 660903"/>
                      <a:gd name="connsiteX118" fmla="*/ 229355 w 491905"/>
                      <a:gd name="connsiteY118" fmla="*/ 33196 h 660903"/>
                      <a:gd name="connsiteX119" fmla="*/ 229355 w 491905"/>
                      <a:gd name="connsiteY119" fmla="*/ 15089 h 66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91905" h="660903">
                        <a:moveTo>
                          <a:pt x="0" y="0"/>
                        </a:moveTo>
                        <a:cubicBezTo>
                          <a:pt x="2012" y="5030"/>
                          <a:pt x="3613" y="10244"/>
                          <a:pt x="6036" y="15089"/>
                        </a:cubicBezTo>
                        <a:cubicBezTo>
                          <a:pt x="7658" y="18333"/>
                          <a:pt x="10449" y="20899"/>
                          <a:pt x="12071" y="24143"/>
                        </a:cubicBezTo>
                        <a:cubicBezTo>
                          <a:pt x="24558" y="49118"/>
                          <a:pt x="3836" y="16318"/>
                          <a:pt x="21125" y="42249"/>
                        </a:cubicBezTo>
                        <a:cubicBezTo>
                          <a:pt x="32131" y="75267"/>
                          <a:pt x="14579" y="25259"/>
                          <a:pt x="30178" y="60356"/>
                        </a:cubicBezTo>
                        <a:cubicBezTo>
                          <a:pt x="32762" y="66170"/>
                          <a:pt x="34202" y="72427"/>
                          <a:pt x="36214" y="78463"/>
                        </a:cubicBezTo>
                        <a:cubicBezTo>
                          <a:pt x="37220" y="81481"/>
                          <a:pt x="37467" y="84870"/>
                          <a:pt x="39232" y="87517"/>
                        </a:cubicBezTo>
                        <a:lnTo>
                          <a:pt x="45267" y="96570"/>
                        </a:lnTo>
                        <a:cubicBezTo>
                          <a:pt x="46954" y="103319"/>
                          <a:pt x="51381" y="122338"/>
                          <a:pt x="54321" y="126748"/>
                        </a:cubicBezTo>
                        <a:lnTo>
                          <a:pt x="66392" y="144855"/>
                        </a:lnTo>
                        <a:lnTo>
                          <a:pt x="72428" y="153909"/>
                        </a:lnTo>
                        <a:cubicBezTo>
                          <a:pt x="71678" y="159160"/>
                          <a:pt x="70444" y="176793"/>
                          <a:pt x="66392" y="184087"/>
                        </a:cubicBezTo>
                        <a:cubicBezTo>
                          <a:pt x="66378" y="184112"/>
                          <a:pt x="51311" y="206708"/>
                          <a:pt x="48285" y="211247"/>
                        </a:cubicBezTo>
                        <a:cubicBezTo>
                          <a:pt x="46273" y="214265"/>
                          <a:pt x="43397" y="216860"/>
                          <a:pt x="42250" y="220301"/>
                        </a:cubicBezTo>
                        <a:cubicBezTo>
                          <a:pt x="40238" y="226337"/>
                          <a:pt x="37260" y="232132"/>
                          <a:pt x="36214" y="238408"/>
                        </a:cubicBezTo>
                        <a:cubicBezTo>
                          <a:pt x="35208" y="244444"/>
                          <a:pt x="34396" y="250515"/>
                          <a:pt x="33196" y="256515"/>
                        </a:cubicBezTo>
                        <a:cubicBezTo>
                          <a:pt x="32383" y="260582"/>
                          <a:pt x="30991" y="264519"/>
                          <a:pt x="30178" y="268586"/>
                        </a:cubicBezTo>
                        <a:cubicBezTo>
                          <a:pt x="28978" y="274586"/>
                          <a:pt x="28166" y="280657"/>
                          <a:pt x="27160" y="286693"/>
                        </a:cubicBezTo>
                        <a:cubicBezTo>
                          <a:pt x="28166" y="329948"/>
                          <a:pt x="28413" y="373228"/>
                          <a:pt x="30178" y="416459"/>
                        </a:cubicBezTo>
                        <a:cubicBezTo>
                          <a:pt x="30428" y="422573"/>
                          <a:pt x="32666" y="428470"/>
                          <a:pt x="33196" y="434566"/>
                        </a:cubicBezTo>
                        <a:cubicBezTo>
                          <a:pt x="34680" y="451632"/>
                          <a:pt x="34663" y="468809"/>
                          <a:pt x="36214" y="485869"/>
                        </a:cubicBezTo>
                        <a:cubicBezTo>
                          <a:pt x="37280" y="497596"/>
                          <a:pt x="41579" y="507999"/>
                          <a:pt x="45267" y="519065"/>
                        </a:cubicBezTo>
                        <a:cubicBezTo>
                          <a:pt x="47722" y="526430"/>
                          <a:pt x="48470" y="531321"/>
                          <a:pt x="54321" y="537172"/>
                        </a:cubicBezTo>
                        <a:cubicBezTo>
                          <a:pt x="56886" y="539737"/>
                          <a:pt x="60356" y="541196"/>
                          <a:pt x="63374" y="543208"/>
                        </a:cubicBezTo>
                        <a:cubicBezTo>
                          <a:pt x="64645" y="547020"/>
                          <a:pt x="67046" y="560397"/>
                          <a:pt x="75446" y="558297"/>
                        </a:cubicBezTo>
                        <a:cubicBezTo>
                          <a:pt x="78532" y="557526"/>
                          <a:pt x="77457" y="552262"/>
                          <a:pt x="78463" y="549244"/>
                        </a:cubicBezTo>
                        <a:cubicBezTo>
                          <a:pt x="74776" y="497606"/>
                          <a:pt x="72690" y="490109"/>
                          <a:pt x="78463" y="428531"/>
                        </a:cubicBezTo>
                        <a:cubicBezTo>
                          <a:pt x="79057" y="422197"/>
                          <a:pt x="84499" y="410424"/>
                          <a:pt x="84499" y="410424"/>
                        </a:cubicBezTo>
                        <a:cubicBezTo>
                          <a:pt x="87517" y="411430"/>
                          <a:pt x="91704" y="410853"/>
                          <a:pt x="93553" y="413442"/>
                        </a:cubicBezTo>
                        <a:cubicBezTo>
                          <a:pt x="96378" y="417397"/>
                          <a:pt x="100993" y="437168"/>
                          <a:pt x="102606" y="443620"/>
                        </a:cubicBezTo>
                        <a:cubicBezTo>
                          <a:pt x="103612" y="471786"/>
                          <a:pt x="103809" y="499993"/>
                          <a:pt x="105624" y="528119"/>
                        </a:cubicBezTo>
                        <a:cubicBezTo>
                          <a:pt x="105829" y="531293"/>
                          <a:pt x="107768" y="534113"/>
                          <a:pt x="108642" y="537172"/>
                        </a:cubicBezTo>
                        <a:cubicBezTo>
                          <a:pt x="109781" y="541160"/>
                          <a:pt x="110653" y="545220"/>
                          <a:pt x="111659" y="549244"/>
                        </a:cubicBezTo>
                        <a:cubicBezTo>
                          <a:pt x="113164" y="573326"/>
                          <a:pt x="109612" y="604124"/>
                          <a:pt x="126749" y="624689"/>
                        </a:cubicBezTo>
                        <a:cubicBezTo>
                          <a:pt x="129481" y="627968"/>
                          <a:pt x="132251" y="631376"/>
                          <a:pt x="135802" y="633743"/>
                        </a:cubicBezTo>
                        <a:cubicBezTo>
                          <a:pt x="138449" y="635508"/>
                          <a:pt x="141838" y="635754"/>
                          <a:pt x="144856" y="636760"/>
                        </a:cubicBezTo>
                        <a:cubicBezTo>
                          <a:pt x="148880" y="635754"/>
                          <a:pt x="153688" y="636334"/>
                          <a:pt x="156927" y="633743"/>
                        </a:cubicBezTo>
                        <a:cubicBezTo>
                          <a:pt x="163241" y="628692"/>
                          <a:pt x="158129" y="617427"/>
                          <a:pt x="156927" y="612618"/>
                        </a:cubicBezTo>
                        <a:cubicBezTo>
                          <a:pt x="157933" y="570368"/>
                          <a:pt x="158625" y="528110"/>
                          <a:pt x="159945" y="485869"/>
                        </a:cubicBezTo>
                        <a:cubicBezTo>
                          <a:pt x="160637" y="463726"/>
                          <a:pt x="160602" y="441504"/>
                          <a:pt x="162962" y="419477"/>
                        </a:cubicBezTo>
                        <a:cubicBezTo>
                          <a:pt x="163640" y="413151"/>
                          <a:pt x="168998" y="401370"/>
                          <a:pt x="168998" y="401370"/>
                        </a:cubicBezTo>
                        <a:cubicBezTo>
                          <a:pt x="184088" y="406400"/>
                          <a:pt x="177046" y="401370"/>
                          <a:pt x="184087" y="422495"/>
                        </a:cubicBezTo>
                        <a:lnTo>
                          <a:pt x="187105" y="431548"/>
                        </a:lnTo>
                        <a:cubicBezTo>
                          <a:pt x="189117" y="449655"/>
                          <a:pt x="190147" y="467898"/>
                          <a:pt x="193141" y="485869"/>
                        </a:cubicBezTo>
                        <a:cubicBezTo>
                          <a:pt x="194147" y="491905"/>
                          <a:pt x="195293" y="497919"/>
                          <a:pt x="196158" y="503976"/>
                        </a:cubicBezTo>
                        <a:cubicBezTo>
                          <a:pt x="197305" y="512005"/>
                          <a:pt x="197843" y="520119"/>
                          <a:pt x="199176" y="528119"/>
                        </a:cubicBezTo>
                        <a:cubicBezTo>
                          <a:pt x="201572" y="542492"/>
                          <a:pt x="204204" y="542192"/>
                          <a:pt x="208230" y="558297"/>
                        </a:cubicBezTo>
                        <a:cubicBezTo>
                          <a:pt x="215809" y="588617"/>
                          <a:pt x="211641" y="574567"/>
                          <a:pt x="220301" y="600546"/>
                        </a:cubicBezTo>
                        <a:cubicBezTo>
                          <a:pt x="220301" y="600547"/>
                          <a:pt x="226336" y="618652"/>
                          <a:pt x="226337" y="618653"/>
                        </a:cubicBezTo>
                        <a:cubicBezTo>
                          <a:pt x="228349" y="621671"/>
                          <a:pt x="230899" y="624393"/>
                          <a:pt x="232372" y="627707"/>
                        </a:cubicBezTo>
                        <a:cubicBezTo>
                          <a:pt x="241289" y="647772"/>
                          <a:pt x="232882" y="642718"/>
                          <a:pt x="247461" y="654867"/>
                        </a:cubicBezTo>
                        <a:cubicBezTo>
                          <a:pt x="250247" y="657189"/>
                          <a:pt x="253497" y="658891"/>
                          <a:pt x="256515" y="660903"/>
                        </a:cubicBezTo>
                        <a:cubicBezTo>
                          <a:pt x="259533" y="658891"/>
                          <a:pt x="263302" y="657699"/>
                          <a:pt x="265568" y="654867"/>
                        </a:cubicBezTo>
                        <a:cubicBezTo>
                          <a:pt x="267555" y="652383"/>
                          <a:pt x="268166" y="648967"/>
                          <a:pt x="268586" y="645814"/>
                        </a:cubicBezTo>
                        <a:cubicBezTo>
                          <a:pt x="270187" y="633807"/>
                          <a:pt x="270598" y="621671"/>
                          <a:pt x="271604" y="609600"/>
                        </a:cubicBezTo>
                        <a:cubicBezTo>
                          <a:pt x="270598" y="586463"/>
                          <a:pt x="270236" y="563290"/>
                          <a:pt x="268586" y="540190"/>
                        </a:cubicBezTo>
                        <a:cubicBezTo>
                          <a:pt x="268221" y="535074"/>
                          <a:pt x="266485" y="530148"/>
                          <a:pt x="265568" y="525101"/>
                        </a:cubicBezTo>
                        <a:cubicBezTo>
                          <a:pt x="264474" y="519081"/>
                          <a:pt x="263310" y="513066"/>
                          <a:pt x="262551" y="506994"/>
                        </a:cubicBezTo>
                        <a:cubicBezTo>
                          <a:pt x="255302" y="448996"/>
                          <a:pt x="263387" y="499941"/>
                          <a:pt x="256515" y="458709"/>
                        </a:cubicBezTo>
                        <a:cubicBezTo>
                          <a:pt x="257521" y="447644"/>
                          <a:pt x="253817" y="435041"/>
                          <a:pt x="259533" y="425513"/>
                        </a:cubicBezTo>
                        <a:cubicBezTo>
                          <a:pt x="262806" y="420057"/>
                          <a:pt x="262039" y="438327"/>
                          <a:pt x="265568" y="443620"/>
                        </a:cubicBezTo>
                        <a:lnTo>
                          <a:pt x="271604" y="452673"/>
                        </a:lnTo>
                        <a:cubicBezTo>
                          <a:pt x="272610" y="455691"/>
                          <a:pt x="273077" y="458946"/>
                          <a:pt x="274622" y="461727"/>
                        </a:cubicBezTo>
                        <a:cubicBezTo>
                          <a:pt x="278145" y="468068"/>
                          <a:pt x="284399" y="472952"/>
                          <a:pt x="286693" y="479834"/>
                        </a:cubicBezTo>
                        <a:cubicBezTo>
                          <a:pt x="289838" y="489268"/>
                          <a:pt x="292889" y="501065"/>
                          <a:pt x="301782" y="506994"/>
                        </a:cubicBezTo>
                        <a:lnTo>
                          <a:pt x="310836" y="513030"/>
                        </a:lnTo>
                        <a:cubicBezTo>
                          <a:pt x="311842" y="516048"/>
                          <a:pt x="312309" y="519302"/>
                          <a:pt x="313854" y="522083"/>
                        </a:cubicBezTo>
                        <a:cubicBezTo>
                          <a:pt x="317377" y="528424"/>
                          <a:pt x="321901" y="534154"/>
                          <a:pt x="325925" y="540190"/>
                        </a:cubicBezTo>
                        <a:lnTo>
                          <a:pt x="331960" y="549244"/>
                        </a:lnTo>
                        <a:cubicBezTo>
                          <a:pt x="337723" y="557889"/>
                          <a:pt x="352054" y="579741"/>
                          <a:pt x="356103" y="582440"/>
                        </a:cubicBezTo>
                        <a:cubicBezTo>
                          <a:pt x="376857" y="596275"/>
                          <a:pt x="367328" y="592217"/>
                          <a:pt x="383263" y="597529"/>
                        </a:cubicBezTo>
                        <a:cubicBezTo>
                          <a:pt x="390071" y="570300"/>
                          <a:pt x="386676" y="581256"/>
                          <a:pt x="392317" y="564333"/>
                        </a:cubicBezTo>
                        <a:cubicBezTo>
                          <a:pt x="391311" y="560309"/>
                          <a:pt x="390439" y="556249"/>
                          <a:pt x="389299" y="552261"/>
                        </a:cubicBezTo>
                        <a:cubicBezTo>
                          <a:pt x="388425" y="549202"/>
                          <a:pt x="386804" y="546346"/>
                          <a:pt x="386281" y="543208"/>
                        </a:cubicBezTo>
                        <a:cubicBezTo>
                          <a:pt x="384783" y="534223"/>
                          <a:pt x="385049" y="524980"/>
                          <a:pt x="383263" y="516047"/>
                        </a:cubicBezTo>
                        <a:cubicBezTo>
                          <a:pt x="382015" y="509809"/>
                          <a:pt x="377228" y="497941"/>
                          <a:pt x="377228" y="497941"/>
                        </a:cubicBezTo>
                        <a:cubicBezTo>
                          <a:pt x="376222" y="486876"/>
                          <a:pt x="375679" y="475758"/>
                          <a:pt x="374210" y="464745"/>
                        </a:cubicBezTo>
                        <a:cubicBezTo>
                          <a:pt x="372842" y="454485"/>
                          <a:pt x="367606" y="444361"/>
                          <a:pt x="365157" y="434566"/>
                        </a:cubicBezTo>
                        <a:cubicBezTo>
                          <a:pt x="363789" y="429095"/>
                          <a:pt x="358552" y="406837"/>
                          <a:pt x="356103" y="404388"/>
                        </a:cubicBezTo>
                        <a:lnTo>
                          <a:pt x="347050" y="395335"/>
                        </a:lnTo>
                        <a:lnTo>
                          <a:pt x="337996" y="368174"/>
                        </a:lnTo>
                        <a:cubicBezTo>
                          <a:pt x="336990" y="365156"/>
                          <a:pt x="336742" y="361768"/>
                          <a:pt x="334978" y="359121"/>
                        </a:cubicBezTo>
                        <a:cubicBezTo>
                          <a:pt x="327179" y="347420"/>
                          <a:pt x="330090" y="353508"/>
                          <a:pt x="325925" y="341014"/>
                        </a:cubicBezTo>
                        <a:cubicBezTo>
                          <a:pt x="326931" y="334978"/>
                          <a:pt x="325121" y="327685"/>
                          <a:pt x="328943" y="322907"/>
                        </a:cubicBezTo>
                        <a:cubicBezTo>
                          <a:pt x="330930" y="320423"/>
                          <a:pt x="335512" y="323938"/>
                          <a:pt x="337996" y="325925"/>
                        </a:cubicBezTo>
                        <a:cubicBezTo>
                          <a:pt x="357496" y="341525"/>
                          <a:pt x="330330" y="330410"/>
                          <a:pt x="353085" y="337996"/>
                        </a:cubicBezTo>
                        <a:cubicBezTo>
                          <a:pt x="359121" y="344032"/>
                          <a:pt x="366457" y="349001"/>
                          <a:pt x="371192" y="356103"/>
                        </a:cubicBezTo>
                        <a:cubicBezTo>
                          <a:pt x="379240" y="368174"/>
                          <a:pt x="374210" y="363144"/>
                          <a:pt x="386281" y="371192"/>
                        </a:cubicBezTo>
                        <a:cubicBezTo>
                          <a:pt x="387287" y="374210"/>
                          <a:pt x="387050" y="377996"/>
                          <a:pt x="389299" y="380245"/>
                        </a:cubicBezTo>
                        <a:cubicBezTo>
                          <a:pt x="404000" y="394946"/>
                          <a:pt x="403178" y="389644"/>
                          <a:pt x="416459" y="395335"/>
                        </a:cubicBezTo>
                        <a:cubicBezTo>
                          <a:pt x="420594" y="397107"/>
                          <a:pt x="424396" y="399598"/>
                          <a:pt x="428531" y="401370"/>
                        </a:cubicBezTo>
                        <a:cubicBezTo>
                          <a:pt x="436653" y="404851"/>
                          <a:pt x="443812" y="405634"/>
                          <a:pt x="452673" y="407406"/>
                        </a:cubicBezTo>
                        <a:cubicBezTo>
                          <a:pt x="464744" y="406400"/>
                          <a:pt x="477309" y="407950"/>
                          <a:pt x="488887" y="404388"/>
                        </a:cubicBezTo>
                        <a:cubicBezTo>
                          <a:pt x="491927" y="403453"/>
                          <a:pt x="491905" y="398516"/>
                          <a:pt x="491905" y="395335"/>
                        </a:cubicBezTo>
                        <a:cubicBezTo>
                          <a:pt x="491905" y="387225"/>
                          <a:pt x="490586" y="379122"/>
                          <a:pt x="488887" y="371192"/>
                        </a:cubicBezTo>
                        <a:cubicBezTo>
                          <a:pt x="487554" y="364971"/>
                          <a:pt x="484864" y="359121"/>
                          <a:pt x="482852" y="353085"/>
                        </a:cubicBezTo>
                        <a:lnTo>
                          <a:pt x="479834" y="344032"/>
                        </a:lnTo>
                        <a:cubicBezTo>
                          <a:pt x="478828" y="341014"/>
                          <a:pt x="478581" y="337625"/>
                          <a:pt x="476816" y="334978"/>
                        </a:cubicBezTo>
                        <a:lnTo>
                          <a:pt x="470780" y="325925"/>
                        </a:lnTo>
                        <a:cubicBezTo>
                          <a:pt x="466985" y="314540"/>
                          <a:pt x="466067" y="309140"/>
                          <a:pt x="455691" y="298764"/>
                        </a:cubicBezTo>
                        <a:cubicBezTo>
                          <a:pt x="452673" y="295746"/>
                          <a:pt x="449370" y="292989"/>
                          <a:pt x="446638" y="289711"/>
                        </a:cubicBezTo>
                        <a:cubicBezTo>
                          <a:pt x="434064" y="274622"/>
                          <a:pt x="448146" y="285686"/>
                          <a:pt x="431549" y="274622"/>
                        </a:cubicBezTo>
                        <a:cubicBezTo>
                          <a:pt x="423963" y="251864"/>
                          <a:pt x="435078" y="279034"/>
                          <a:pt x="419477" y="259533"/>
                        </a:cubicBezTo>
                        <a:cubicBezTo>
                          <a:pt x="402816" y="238708"/>
                          <a:pt x="433352" y="261740"/>
                          <a:pt x="407406" y="244444"/>
                        </a:cubicBezTo>
                        <a:lnTo>
                          <a:pt x="395335" y="226337"/>
                        </a:lnTo>
                        <a:cubicBezTo>
                          <a:pt x="393323" y="223319"/>
                          <a:pt x="392317" y="219295"/>
                          <a:pt x="389299" y="217283"/>
                        </a:cubicBezTo>
                        <a:lnTo>
                          <a:pt x="380246" y="211247"/>
                        </a:lnTo>
                        <a:cubicBezTo>
                          <a:pt x="369181" y="194652"/>
                          <a:pt x="380245" y="208731"/>
                          <a:pt x="365157" y="196158"/>
                        </a:cubicBezTo>
                        <a:cubicBezTo>
                          <a:pt x="350255" y="183740"/>
                          <a:pt x="360875" y="186475"/>
                          <a:pt x="337996" y="175034"/>
                        </a:cubicBezTo>
                        <a:cubicBezTo>
                          <a:pt x="329949" y="171010"/>
                          <a:pt x="321052" y="168360"/>
                          <a:pt x="313854" y="162962"/>
                        </a:cubicBezTo>
                        <a:cubicBezTo>
                          <a:pt x="284658" y="141068"/>
                          <a:pt x="315774" y="162414"/>
                          <a:pt x="292729" y="150891"/>
                        </a:cubicBezTo>
                        <a:cubicBezTo>
                          <a:pt x="269337" y="139194"/>
                          <a:pt x="297369" y="149419"/>
                          <a:pt x="274622" y="141838"/>
                        </a:cubicBezTo>
                        <a:cubicBezTo>
                          <a:pt x="268586" y="137814"/>
                          <a:pt x="258809" y="136648"/>
                          <a:pt x="256515" y="129766"/>
                        </a:cubicBezTo>
                        <a:lnTo>
                          <a:pt x="247461" y="102606"/>
                        </a:lnTo>
                        <a:lnTo>
                          <a:pt x="244444" y="93552"/>
                        </a:lnTo>
                        <a:cubicBezTo>
                          <a:pt x="243438" y="90534"/>
                          <a:pt x="242050" y="87618"/>
                          <a:pt x="241426" y="84499"/>
                        </a:cubicBezTo>
                        <a:cubicBezTo>
                          <a:pt x="240420" y="79469"/>
                          <a:pt x="239652" y="74386"/>
                          <a:pt x="238408" y="69410"/>
                        </a:cubicBezTo>
                        <a:cubicBezTo>
                          <a:pt x="237636" y="66324"/>
                          <a:pt x="236264" y="63415"/>
                          <a:pt x="235390" y="60356"/>
                        </a:cubicBezTo>
                        <a:cubicBezTo>
                          <a:pt x="233889" y="55103"/>
                          <a:pt x="229770" y="37766"/>
                          <a:pt x="229355" y="33196"/>
                        </a:cubicBezTo>
                        <a:cubicBezTo>
                          <a:pt x="228809" y="27185"/>
                          <a:pt x="229355" y="21125"/>
                          <a:pt x="229355" y="15089"/>
                        </a:cubicBezTo>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4" name="フリーフォーム 203"/>
                  <p:cNvSpPr/>
                  <p:nvPr/>
                </p:nvSpPr>
                <p:spPr>
                  <a:xfrm>
                    <a:off x="5637882" y="532524"/>
                    <a:ext cx="283696" cy="685283"/>
                  </a:xfrm>
                  <a:custGeom>
                    <a:avLst/>
                    <a:gdLst>
                      <a:gd name="connsiteX0" fmla="*/ 0 w 301782"/>
                      <a:gd name="connsiteY0" fmla="*/ 3018 h 661051"/>
                      <a:gd name="connsiteX1" fmla="*/ 15089 w 301782"/>
                      <a:gd name="connsiteY1" fmla="*/ 0 h 661051"/>
                      <a:gd name="connsiteX2" fmla="*/ 108641 w 301782"/>
                      <a:gd name="connsiteY2" fmla="*/ 6035 h 661051"/>
                      <a:gd name="connsiteX3" fmla="*/ 126748 w 301782"/>
                      <a:gd name="connsiteY3" fmla="*/ 12071 h 661051"/>
                      <a:gd name="connsiteX4" fmla="*/ 135802 w 301782"/>
                      <a:gd name="connsiteY4" fmla="*/ 15089 h 661051"/>
                      <a:gd name="connsiteX5" fmla="*/ 150891 w 301782"/>
                      <a:gd name="connsiteY5" fmla="*/ 18107 h 661051"/>
                      <a:gd name="connsiteX6" fmla="*/ 159944 w 301782"/>
                      <a:gd name="connsiteY6" fmla="*/ 24142 h 661051"/>
                      <a:gd name="connsiteX7" fmla="*/ 168998 w 301782"/>
                      <a:gd name="connsiteY7" fmla="*/ 27160 h 661051"/>
                      <a:gd name="connsiteX8" fmla="*/ 175034 w 301782"/>
                      <a:gd name="connsiteY8" fmla="*/ 36214 h 661051"/>
                      <a:gd name="connsiteX9" fmla="*/ 184087 w 301782"/>
                      <a:gd name="connsiteY9" fmla="*/ 45267 h 661051"/>
                      <a:gd name="connsiteX10" fmla="*/ 196158 w 301782"/>
                      <a:gd name="connsiteY10" fmla="*/ 63374 h 661051"/>
                      <a:gd name="connsiteX11" fmla="*/ 202194 w 301782"/>
                      <a:gd name="connsiteY11" fmla="*/ 72427 h 661051"/>
                      <a:gd name="connsiteX12" fmla="*/ 211247 w 301782"/>
                      <a:gd name="connsiteY12" fmla="*/ 78463 h 661051"/>
                      <a:gd name="connsiteX13" fmla="*/ 226336 w 301782"/>
                      <a:gd name="connsiteY13" fmla="*/ 105624 h 661051"/>
                      <a:gd name="connsiteX14" fmla="*/ 232372 w 301782"/>
                      <a:gd name="connsiteY14" fmla="*/ 114677 h 661051"/>
                      <a:gd name="connsiteX15" fmla="*/ 238408 w 301782"/>
                      <a:gd name="connsiteY15" fmla="*/ 123730 h 661051"/>
                      <a:gd name="connsiteX16" fmla="*/ 247461 w 301782"/>
                      <a:gd name="connsiteY16" fmla="*/ 150891 h 661051"/>
                      <a:gd name="connsiteX17" fmla="*/ 250479 w 301782"/>
                      <a:gd name="connsiteY17" fmla="*/ 159944 h 661051"/>
                      <a:gd name="connsiteX18" fmla="*/ 253497 w 301782"/>
                      <a:gd name="connsiteY18" fmla="*/ 168998 h 661051"/>
                      <a:gd name="connsiteX19" fmla="*/ 247461 w 301782"/>
                      <a:gd name="connsiteY19" fmla="*/ 247461 h 661051"/>
                      <a:gd name="connsiteX20" fmla="*/ 244443 w 301782"/>
                      <a:gd name="connsiteY20" fmla="*/ 283675 h 661051"/>
                      <a:gd name="connsiteX21" fmla="*/ 241426 w 301782"/>
                      <a:gd name="connsiteY21" fmla="*/ 292728 h 661051"/>
                      <a:gd name="connsiteX22" fmla="*/ 253497 w 301782"/>
                      <a:gd name="connsiteY22" fmla="*/ 289711 h 661051"/>
                      <a:gd name="connsiteX23" fmla="*/ 277639 w 301782"/>
                      <a:gd name="connsiteY23" fmla="*/ 292728 h 661051"/>
                      <a:gd name="connsiteX24" fmla="*/ 286693 w 301782"/>
                      <a:gd name="connsiteY24" fmla="*/ 301782 h 661051"/>
                      <a:gd name="connsiteX25" fmla="*/ 295746 w 301782"/>
                      <a:gd name="connsiteY25" fmla="*/ 307818 h 661051"/>
                      <a:gd name="connsiteX26" fmla="*/ 298764 w 301782"/>
                      <a:gd name="connsiteY26" fmla="*/ 319889 h 661051"/>
                      <a:gd name="connsiteX27" fmla="*/ 301782 w 301782"/>
                      <a:gd name="connsiteY27" fmla="*/ 328942 h 661051"/>
                      <a:gd name="connsiteX28" fmla="*/ 292729 w 301782"/>
                      <a:gd name="connsiteY28" fmla="*/ 371192 h 661051"/>
                      <a:gd name="connsiteX29" fmla="*/ 286693 w 301782"/>
                      <a:gd name="connsiteY29" fmla="*/ 389299 h 661051"/>
                      <a:gd name="connsiteX30" fmla="*/ 283675 w 301782"/>
                      <a:gd name="connsiteY30" fmla="*/ 398352 h 661051"/>
                      <a:gd name="connsiteX31" fmla="*/ 274622 w 301782"/>
                      <a:gd name="connsiteY31" fmla="*/ 425513 h 661051"/>
                      <a:gd name="connsiteX32" fmla="*/ 265568 w 301782"/>
                      <a:gd name="connsiteY32" fmla="*/ 443620 h 661051"/>
                      <a:gd name="connsiteX33" fmla="*/ 250479 w 301782"/>
                      <a:gd name="connsiteY33" fmla="*/ 446637 h 661051"/>
                      <a:gd name="connsiteX34" fmla="*/ 241426 w 301782"/>
                      <a:gd name="connsiteY34" fmla="*/ 449655 h 661051"/>
                      <a:gd name="connsiteX35" fmla="*/ 223319 w 301782"/>
                      <a:gd name="connsiteY35" fmla="*/ 446637 h 661051"/>
                      <a:gd name="connsiteX36" fmla="*/ 217283 w 301782"/>
                      <a:gd name="connsiteY36" fmla="*/ 449655 h 661051"/>
                      <a:gd name="connsiteX37" fmla="*/ 214265 w 301782"/>
                      <a:gd name="connsiteY37" fmla="*/ 485869 h 661051"/>
                      <a:gd name="connsiteX38" fmla="*/ 211247 w 301782"/>
                      <a:gd name="connsiteY38" fmla="*/ 494923 h 661051"/>
                      <a:gd name="connsiteX39" fmla="*/ 202194 w 301782"/>
                      <a:gd name="connsiteY39" fmla="*/ 500958 h 661051"/>
                      <a:gd name="connsiteX40" fmla="*/ 199176 w 301782"/>
                      <a:gd name="connsiteY40" fmla="*/ 510012 h 661051"/>
                      <a:gd name="connsiteX41" fmla="*/ 190123 w 301782"/>
                      <a:gd name="connsiteY41" fmla="*/ 513029 h 661051"/>
                      <a:gd name="connsiteX42" fmla="*/ 175034 w 301782"/>
                      <a:gd name="connsiteY42" fmla="*/ 537172 h 661051"/>
                      <a:gd name="connsiteX43" fmla="*/ 162962 w 301782"/>
                      <a:gd name="connsiteY43" fmla="*/ 555279 h 661051"/>
                      <a:gd name="connsiteX44" fmla="*/ 153909 w 301782"/>
                      <a:gd name="connsiteY44" fmla="*/ 573386 h 661051"/>
                      <a:gd name="connsiteX45" fmla="*/ 135802 w 301782"/>
                      <a:gd name="connsiteY45" fmla="*/ 585457 h 661051"/>
                      <a:gd name="connsiteX46" fmla="*/ 123731 w 301782"/>
                      <a:gd name="connsiteY46" fmla="*/ 600546 h 661051"/>
                      <a:gd name="connsiteX47" fmla="*/ 117695 w 301782"/>
                      <a:gd name="connsiteY47" fmla="*/ 609600 h 661051"/>
                      <a:gd name="connsiteX48" fmla="*/ 99588 w 301782"/>
                      <a:gd name="connsiteY48" fmla="*/ 621671 h 661051"/>
                      <a:gd name="connsiteX49" fmla="*/ 90534 w 301782"/>
                      <a:gd name="connsiteY49" fmla="*/ 630725 h 661051"/>
                      <a:gd name="connsiteX50" fmla="*/ 81481 w 301782"/>
                      <a:gd name="connsiteY50" fmla="*/ 633742 h 661051"/>
                      <a:gd name="connsiteX51" fmla="*/ 63374 w 301782"/>
                      <a:gd name="connsiteY51" fmla="*/ 642796 h 661051"/>
                      <a:gd name="connsiteX52" fmla="*/ 54321 w 301782"/>
                      <a:gd name="connsiteY52" fmla="*/ 648831 h 661051"/>
                      <a:gd name="connsiteX53" fmla="*/ 36214 w 301782"/>
                      <a:gd name="connsiteY53" fmla="*/ 654867 h 661051"/>
                      <a:gd name="connsiteX54" fmla="*/ 9053 w 301782"/>
                      <a:gd name="connsiteY54" fmla="*/ 660903 h 661051"/>
                      <a:gd name="connsiteX55" fmla="*/ 0 w 301782"/>
                      <a:gd name="connsiteY55" fmla="*/ 660903 h 66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1782" h="661051">
                        <a:moveTo>
                          <a:pt x="0" y="3018"/>
                        </a:moveTo>
                        <a:cubicBezTo>
                          <a:pt x="5030" y="2012"/>
                          <a:pt x="9960" y="0"/>
                          <a:pt x="15089" y="0"/>
                        </a:cubicBezTo>
                        <a:cubicBezTo>
                          <a:pt x="65632" y="0"/>
                          <a:pt x="70964" y="1326"/>
                          <a:pt x="108641" y="6035"/>
                        </a:cubicBezTo>
                        <a:lnTo>
                          <a:pt x="126748" y="12071"/>
                        </a:lnTo>
                        <a:cubicBezTo>
                          <a:pt x="129766" y="13077"/>
                          <a:pt x="132683" y="14465"/>
                          <a:pt x="135802" y="15089"/>
                        </a:cubicBezTo>
                        <a:lnTo>
                          <a:pt x="150891" y="18107"/>
                        </a:lnTo>
                        <a:cubicBezTo>
                          <a:pt x="153909" y="20119"/>
                          <a:pt x="156700" y="22520"/>
                          <a:pt x="159944" y="24142"/>
                        </a:cubicBezTo>
                        <a:cubicBezTo>
                          <a:pt x="162789" y="25565"/>
                          <a:pt x="166514" y="25173"/>
                          <a:pt x="168998" y="27160"/>
                        </a:cubicBezTo>
                        <a:cubicBezTo>
                          <a:pt x="171830" y="29426"/>
                          <a:pt x="172712" y="33428"/>
                          <a:pt x="175034" y="36214"/>
                        </a:cubicBezTo>
                        <a:cubicBezTo>
                          <a:pt x="177766" y="39492"/>
                          <a:pt x="181467" y="41898"/>
                          <a:pt x="184087" y="45267"/>
                        </a:cubicBezTo>
                        <a:cubicBezTo>
                          <a:pt x="188540" y="50993"/>
                          <a:pt x="192134" y="57338"/>
                          <a:pt x="196158" y="63374"/>
                        </a:cubicBezTo>
                        <a:cubicBezTo>
                          <a:pt x="198170" y="66392"/>
                          <a:pt x="199176" y="70415"/>
                          <a:pt x="202194" y="72427"/>
                        </a:cubicBezTo>
                        <a:lnTo>
                          <a:pt x="211247" y="78463"/>
                        </a:lnTo>
                        <a:cubicBezTo>
                          <a:pt x="216559" y="94398"/>
                          <a:pt x="212501" y="84872"/>
                          <a:pt x="226336" y="105624"/>
                        </a:cubicBezTo>
                        <a:lnTo>
                          <a:pt x="232372" y="114677"/>
                        </a:lnTo>
                        <a:lnTo>
                          <a:pt x="238408" y="123730"/>
                        </a:lnTo>
                        <a:lnTo>
                          <a:pt x="247461" y="150891"/>
                        </a:lnTo>
                        <a:lnTo>
                          <a:pt x="250479" y="159944"/>
                        </a:lnTo>
                        <a:lnTo>
                          <a:pt x="253497" y="168998"/>
                        </a:lnTo>
                        <a:cubicBezTo>
                          <a:pt x="247454" y="235472"/>
                          <a:pt x="253472" y="166313"/>
                          <a:pt x="247461" y="247461"/>
                        </a:cubicBezTo>
                        <a:cubicBezTo>
                          <a:pt x="246566" y="259541"/>
                          <a:pt x="246044" y="271668"/>
                          <a:pt x="244443" y="283675"/>
                        </a:cubicBezTo>
                        <a:cubicBezTo>
                          <a:pt x="244023" y="286828"/>
                          <a:pt x="238779" y="290964"/>
                          <a:pt x="241426" y="292728"/>
                        </a:cubicBezTo>
                        <a:cubicBezTo>
                          <a:pt x="244877" y="295029"/>
                          <a:pt x="249473" y="290717"/>
                          <a:pt x="253497" y="289711"/>
                        </a:cubicBezTo>
                        <a:cubicBezTo>
                          <a:pt x="261544" y="290717"/>
                          <a:pt x="270017" y="289957"/>
                          <a:pt x="277639" y="292728"/>
                        </a:cubicBezTo>
                        <a:cubicBezTo>
                          <a:pt x="281650" y="294187"/>
                          <a:pt x="283414" y="299050"/>
                          <a:pt x="286693" y="301782"/>
                        </a:cubicBezTo>
                        <a:cubicBezTo>
                          <a:pt x="289479" y="304104"/>
                          <a:pt x="292728" y="305806"/>
                          <a:pt x="295746" y="307818"/>
                        </a:cubicBezTo>
                        <a:cubicBezTo>
                          <a:pt x="296752" y="311842"/>
                          <a:pt x="297624" y="315901"/>
                          <a:pt x="298764" y="319889"/>
                        </a:cubicBezTo>
                        <a:cubicBezTo>
                          <a:pt x="299638" y="322948"/>
                          <a:pt x="301782" y="325761"/>
                          <a:pt x="301782" y="328942"/>
                        </a:cubicBezTo>
                        <a:cubicBezTo>
                          <a:pt x="301782" y="347974"/>
                          <a:pt x="298342" y="354353"/>
                          <a:pt x="292729" y="371192"/>
                        </a:cubicBezTo>
                        <a:lnTo>
                          <a:pt x="286693" y="389299"/>
                        </a:lnTo>
                        <a:lnTo>
                          <a:pt x="283675" y="398352"/>
                        </a:lnTo>
                        <a:cubicBezTo>
                          <a:pt x="278073" y="431964"/>
                          <a:pt x="285229" y="404297"/>
                          <a:pt x="274622" y="425513"/>
                        </a:cubicBezTo>
                        <a:cubicBezTo>
                          <a:pt x="271989" y="430779"/>
                          <a:pt x="271621" y="440161"/>
                          <a:pt x="265568" y="443620"/>
                        </a:cubicBezTo>
                        <a:cubicBezTo>
                          <a:pt x="261115" y="446165"/>
                          <a:pt x="255455" y="445393"/>
                          <a:pt x="250479" y="446637"/>
                        </a:cubicBezTo>
                        <a:cubicBezTo>
                          <a:pt x="247393" y="447408"/>
                          <a:pt x="244444" y="448649"/>
                          <a:pt x="241426" y="449655"/>
                        </a:cubicBezTo>
                        <a:cubicBezTo>
                          <a:pt x="235390" y="448649"/>
                          <a:pt x="229124" y="448572"/>
                          <a:pt x="223319" y="446637"/>
                        </a:cubicBezTo>
                        <a:cubicBezTo>
                          <a:pt x="213081" y="443224"/>
                          <a:pt x="211835" y="433314"/>
                          <a:pt x="217283" y="449655"/>
                        </a:cubicBezTo>
                        <a:cubicBezTo>
                          <a:pt x="216277" y="461726"/>
                          <a:pt x="215866" y="473862"/>
                          <a:pt x="214265" y="485869"/>
                        </a:cubicBezTo>
                        <a:cubicBezTo>
                          <a:pt x="213845" y="489022"/>
                          <a:pt x="213234" y="492439"/>
                          <a:pt x="211247" y="494923"/>
                        </a:cubicBezTo>
                        <a:cubicBezTo>
                          <a:pt x="208981" y="497755"/>
                          <a:pt x="205212" y="498946"/>
                          <a:pt x="202194" y="500958"/>
                        </a:cubicBezTo>
                        <a:cubicBezTo>
                          <a:pt x="201188" y="503976"/>
                          <a:pt x="201425" y="507763"/>
                          <a:pt x="199176" y="510012"/>
                        </a:cubicBezTo>
                        <a:cubicBezTo>
                          <a:pt x="196927" y="512261"/>
                          <a:pt x="191972" y="510441"/>
                          <a:pt x="190123" y="513029"/>
                        </a:cubicBezTo>
                        <a:cubicBezTo>
                          <a:pt x="167267" y="545027"/>
                          <a:pt x="198315" y="521649"/>
                          <a:pt x="175034" y="537172"/>
                        </a:cubicBezTo>
                        <a:cubicBezTo>
                          <a:pt x="167858" y="558697"/>
                          <a:pt x="178033" y="532674"/>
                          <a:pt x="162962" y="555279"/>
                        </a:cubicBezTo>
                        <a:cubicBezTo>
                          <a:pt x="155644" y="566255"/>
                          <a:pt x="165303" y="563416"/>
                          <a:pt x="153909" y="573386"/>
                        </a:cubicBezTo>
                        <a:cubicBezTo>
                          <a:pt x="148450" y="578163"/>
                          <a:pt x="135802" y="585457"/>
                          <a:pt x="135802" y="585457"/>
                        </a:cubicBezTo>
                        <a:cubicBezTo>
                          <a:pt x="129926" y="603084"/>
                          <a:pt x="137381" y="586896"/>
                          <a:pt x="123731" y="600546"/>
                        </a:cubicBezTo>
                        <a:cubicBezTo>
                          <a:pt x="121166" y="603111"/>
                          <a:pt x="120425" y="607211"/>
                          <a:pt x="117695" y="609600"/>
                        </a:cubicBezTo>
                        <a:cubicBezTo>
                          <a:pt x="112236" y="614377"/>
                          <a:pt x="104717" y="616542"/>
                          <a:pt x="99588" y="621671"/>
                        </a:cubicBezTo>
                        <a:cubicBezTo>
                          <a:pt x="96570" y="624689"/>
                          <a:pt x="94085" y="628358"/>
                          <a:pt x="90534" y="630725"/>
                        </a:cubicBezTo>
                        <a:cubicBezTo>
                          <a:pt x="87887" y="632489"/>
                          <a:pt x="84499" y="632736"/>
                          <a:pt x="81481" y="633742"/>
                        </a:cubicBezTo>
                        <a:cubicBezTo>
                          <a:pt x="55547" y="651033"/>
                          <a:pt x="88354" y="630307"/>
                          <a:pt x="63374" y="642796"/>
                        </a:cubicBezTo>
                        <a:cubicBezTo>
                          <a:pt x="60130" y="644418"/>
                          <a:pt x="57635" y="647358"/>
                          <a:pt x="54321" y="648831"/>
                        </a:cubicBezTo>
                        <a:cubicBezTo>
                          <a:pt x="48507" y="651415"/>
                          <a:pt x="42250" y="652855"/>
                          <a:pt x="36214" y="654867"/>
                        </a:cubicBezTo>
                        <a:cubicBezTo>
                          <a:pt x="24117" y="658899"/>
                          <a:pt x="24985" y="659133"/>
                          <a:pt x="9053" y="660903"/>
                        </a:cubicBezTo>
                        <a:cubicBezTo>
                          <a:pt x="6054" y="661236"/>
                          <a:pt x="3018" y="660903"/>
                          <a:pt x="0" y="660903"/>
                        </a:cubicBezTo>
                      </a:path>
                    </a:pathLst>
                  </a:custGeom>
                  <a:gradFill flip="none" rotWithShape="1">
                    <a:gsLst>
                      <a:gs pos="0">
                        <a:srgbClr val="FFCCCC">
                          <a:shade val="30000"/>
                          <a:satMod val="115000"/>
                        </a:srgbClr>
                      </a:gs>
                      <a:gs pos="50000">
                        <a:schemeClr val="bg1"/>
                      </a:gs>
                      <a:gs pos="100000">
                        <a:schemeClr val="accent2">
                          <a:lumMod val="20000"/>
                          <a:lumOff val="8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5" name="フリーフォーム 204"/>
                  <p:cNvSpPr/>
                  <p:nvPr/>
                </p:nvSpPr>
                <p:spPr>
                  <a:xfrm>
                    <a:off x="5640900" y="499328"/>
                    <a:ext cx="274621" cy="344031"/>
                  </a:xfrm>
                  <a:custGeom>
                    <a:avLst/>
                    <a:gdLst>
                      <a:gd name="connsiteX0" fmla="*/ 0 w 274621"/>
                      <a:gd name="connsiteY0" fmla="*/ 0 h 344031"/>
                      <a:gd name="connsiteX1" fmla="*/ 81481 w 274621"/>
                      <a:gd name="connsiteY1" fmla="*/ 3018 h 344031"/>
                      <a:gd name="connsiteX2" fmla="*/ 99588 w 274621"/>
                      <a:gd name="connsiteY2" fmla="*/ 9053 h 344031"/>
                      <a:gd name="connsiteX3" fmla="*/ 108641 w 274621"/>
                      <a:gd name="connsiteY3" fmla="*/ 12071 h 344031"/>
                      <a:gd name="connsiteX4" fmla="*/ 126748 w 274621"/>
                      <a:gd name="connsiteY4" fmla="*/ 24142 h 344031"/>
                      <a:gd name="connsiteX5" fmla="*/ 135802 w 274621"/>
                      <a:gd name="connsiteY5" fmla="*/ 30178 h 344031"/>
                      <a:gd name="connsiteX6" fmla="*/ 175033 w 274621"/>
                      <a:gd name="connsiteY6" fmla="*/ 39231 h 344031"/>
                      <a:gd name="connsiteX7" fmla="*/ 184087 w 274621"/>
                      <a:gd name="connsiteY7" fmla="*/ 42249 h 344031"/>
                      <a:gd name="connsiteX8" fmla="*/ 202194 w 274621"/>
                      <a:gd name="connsiteY8" fmla="*/ 54321 h 344031"/>
                      <a:gd name="connsiteX9" fmla="*/ 211247 w 274621"/>
                      <a:gd name="connsiteY9" fmla="*/ 60356 h 344031"/>
                      <a:gd name="connsiteX10" fmla="*/ 229354 w 274621"/>
                      <a:gd name="connsiteY10" fmla="*/ 87517 h 344031"/>
                      <a:gd name="connsiteX11" fmla="*/ 235390 w 274621"/>
                      <a:gd name="connsiteY11" fmla="*/ 96570 h 344031"/>
                      <a:gd name="connsiteX12" fmla="*/ 244443 w 274621"/>
                      <a:gd name="connsiteY12" fmla="*/ 102606 h 344031"/>
                      <a:gd name="connsiteX13" fmla="*/ 247461 w 274621"/>
                      <a:gd name="connsiteY13" fmla="*/ 111659 h 344031"/>
                      <a:gd name="connsiteX14" fmla="*/ 253497 w 274621"/>
                      <a:gd name="connsiteY14" fmla="*/ 120713 h 344031"/>
                      <a:gd name="connsiteX15" fmla="*/ 256515 w 274621"/>
                      <a:gd name="connsiteY15" fmla="*/ 147873 h 344031"/>
                      <a:gd name="connsiteX16" fmla="*/ 265568 w 274621"/>
                      <a:gd name="connsiteY16" fmla="*/ 178051 h 344031"/>
                      <a:gd name="connsiteX17" fmla="*/ 268586 w 274621"/>
                      <a:gd name="connsiteY17" fmla="*/ 193140 h 344031"/>
                      <a:gd name="connsiteX18" fmla="*/ 271604 w 274621"/>
                      <a:gd name="connsiteY18" fmla="*/ 292728 h 344031"/>
                      <a:gd name="connsiteX19" fmla="*/ 274621 w 274621"/>
                      <a:gd name="connsiteY19" fmla="*/ 313853 h 344031"/>
                      <a:gd name="connsiteX20" fmla="*/ 271604 w 274621"/>
                      <a:gd name="connsiteY20" fmla="*/ 344031 h 3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4621" h="344031">
                        <a:moveTo>
                          <a:pt x="0" y="0"/>
                        </a:moveTo>
                        <a:cubicBezTo>
                          <a:pt x="27160" y="1006"/>
                          <a:pt x="54414" y="557"/>
                          <a:pt x="81481" y="3018"/>
                        </a:cubicBezTo>
                        <a:cubicBezTo>
                          <a:pt x="87817" y="3594"/>
                          <a:pt x="93552" y="7041"/>
                          <a:pt x="99588" y="9053"/>
                        </a:cubicBezTo>
                        <a:lnTo>
                          <a:pt x="108641" y="12071"/>
                        </a:lnTo>
                        <a:cubicBezTo>
                          <a:pt x="125805" y="29233"/>
                          <a:pt x="109278" y="15406"/>
                          <a:pt x="126748" y="24142"/>
                        </a:cubicBezTo>
                        <a:cubicBezTo>
                          <a:pt x="129992" y="25764"/>
                          <a:pt x="132393" y="28938"/>
                          <a:pt x="135802" y="30178"/>
                        </a:cubicBezTo>
                        <a:cubicBezTo>
                          <a:pt x="152340" y="36192"/>
                          <a:pt x="159589" y="35370"/>
                          <a:pt x="175033" y="39231"/>
                        </a:cubicBezTo>
                        <a:cubicBezTo>
                          <a:pt x="178119" y="40002"/>
                          <a:pt x="181069" y="41243"/>
                          <a:pt x="184087" y="42249"/>
                        </a:cubicBezTo>
                        <a:lnTo>
                          <a:pt x="202194" y="54321"/>
                        </a:lnTo>
                        <a:lnTo>
                          <a:pt x="211247" y="60356"/>
                        </a:lnTo>
                        <a:lnTo>
                          <a:pt x="229354" y="87517"/>
                        </a:lnTo>
                        <a:cubicBezTo>
                          <a:pt x="231366" y="90535"/>
                          <a:pt x="232372" y="94558"/>
                          <a:pt x="235390" y="96570"/>
                        </a:cubicBezTo>
                        <a:lnTo>
                          <a:pt x="244443" y="102606"/>
                        </a:lnTo>
                        <a:cubicBezTo>
                          <a:pt x="245449" y="105624"/>
                          <a:pt x="246038" y="108814"/>
                          <a:pt x="247461" y="111659"/>
                        </a:cubicBezTo>
                        <a:cubicBezTo>
                          <a:pt x="249083" y="114903"/>
                          <a:pt x="252617" y="117194"/>
                          <a:pt x="253497" y="120713"/>
                        </a:cubicBezTo>
                        <a:cubicBezTo>
                          <a:pt x="255706" y="129550"/>
                          <a:pt x="255130" y="138870"/>
                          <a:pt x="256515" y="147873"/>
                        </a:cubicBezTo>
                        <a:cubicBezTo>
                          <a:pt x="259863" y="169638"/>
                          <a:pt x="260079" y="150608"/>
                          <a:pt x="265568" y="178051"/>
                        </a:cubicBezTo>
                        <a:lnTo>
                          <a:pt x="268586" y="193140"/>
                        </a:lnTo>
                        <a:cubicBezTo>
                          <a:pt x="269592" y="226336"/>
                          <a:pt x="269946" y="259558"/>
                          <a:pt x="271604" y="292728"/>
                        </a:cubicBezTo>
                        <a:cubicBezTo>
                          <a:pt x="271959" y="299832"/>
                          <a:pt x="274621" y="306740"/>
                          <a:pt x="274621" y="313853"/>
                        </a:cubicBezTo>
                        <a:cubicBezTo>
                          <a:pt x="274621" y="323962"/>
                          <a:pt x="271604" y="344031"/>
                          <a:pt x="271604" y="3440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6" name="フリーフォーム 205"/>
                  <p:cNvSpPr/>
                  <p:nvPr/>
                </p:nvSpPr>
                <p:spPr>
                  <a:xfrm>
                    <a:off x="5646904" y="773949"/>
                    <a:ext cx="190154" cy="144856"/>
                  </a:xfrm>
                  <a:custGeom>
                    <a:avLst/>
                    <a:gdLst>
                      <a:gd name="connsiteX0" fmla="*/ 31 w 190154"/>
                      <a:gd name="connsiteY0" fmla="*/ 63375 h 144856"/>
                      <a:gd name="connsiteX1" fmla="*/ 9085 w 190154"/>
                      <a:gd name="connsiteY1" fmla="*/ 90535 h 144856"/>
                      <a:gd name="connsiteX2" fmla="*/ 18138 w 190154"/>
                      <a:gd name="connsiteY2" fmla="*/ 96571 h 144856"/>
                      <a:gd name="connsiteX3" fmla="*/ 39263 w 190154"/>
                      <a:gd name="connsiteY3" fmla="*/ 117696 h 144856"/>
                      <a:gd name="connsiteX4" fmla="*/ 45299 w 190154"/>
                      <a:gd name="connsiteY4" fmla="*/ 126749 h 144856"/>
                      <a:gd name="connsiteX5" fmla="*/ 72459 w 190154"/>
                      <a:gd name="connsiteY5" fmla="*/ 141838 h 144856"/>
                      <a:gd name="connsiteX6" fmla="*/ 102637 w 190154"/>
                      <a:gd name="connsiteY6" fmla="*/ 144856 h 144856"/>
                      <a:gd name="connsiteX7" fmla="*/ 147905 w 190154"/>
                      <a:gd name="connsiteY7" fmla="*/ 135802 h 144856"/>
                      <a:gd name="connsiteX8" fmla="*/ 166012 w 190154"/>
                      <a:gd name="connsiteY8" fmla="*/ 123731 h 144856"/>
                      <a:gd name="connsiteX9" fmla="*/ 181101 w 190154"/>
                      <a:gd name="connsiteY9" fmla="*/ 108642 h 144856"/>
                      <a:gd name="connsiteX10" fmla="*/ 190154 w 190154"/>
                      <a:gd name="connsiteY10" fmla="*/ 90535 h 144856"/>
                      <a:gd name="connsiteX11" fmla="*/ 187136 w 190154"/>
                      <a:gd name="connsiteY11" fmla="*/ 36214 h 144856"/>
                      <a:gd name="connsiteX12" fmla="*/ 166012 w 190154"/>
                      <a:gd name="connsiteY12" fmla="*/ 12072 h 144856"/>
                      <a:gd name="connsiteX13" fmla="*/ 156958 w 190154"/>
                      <a:gd name="connsiteY13" fmla="*/ 9054 h 144856"/>
                      <a:gd name="connsiteX14" fmla="*/ 147905 w 190154"/>
                      <a:gd name="connsiteY14" fmla="*/ 3018 h 144856"/>
                      <a:gd name="connsiteX15" fmla="*/ 138851 w 190154"/>
                      <a:gd name="connsiteY15" fmla="*/ 0 h 144856"/>
                      <a:gd name="connsiteX16" fmla="*/ 57370 w 190154"/>
                      <a:gd name="connsiteY16" fmla="*/ 3018 h 144856"/>
                      <a:gd name="connsiteX17" fmla="*/ 48316 w 190154"/>
                      <a:gd name="connsiteY17" fmla="*/ 6036 h 144856"/>
                      <a:gd name="connsiteX18" fmla="*/ 30210 w 190154"/>
                      <a:gd name="connsiteY18" fmla="*/ 18107 h 144856"/>
                      <a:gd name="connsiteX19" fmla="*/ 21156 w 190154"/>
                      <a:gd name="connsiteY19" fmla="*/ 21125 h 144856"/>
                      <a:gd name="connsiteX20" fmla="*/ 12103 w 190154"/>
                      <a:gd name="connsiteY20" fmla="*/ 27161 h 144856"/>
                      <a:gd name="connsiteX21" fmla="*/ 6067 w 190154"/>
                      <a:gd name="connsiteY21" fmla="*/ 36214 h 144856"/>
                      <a:gd name="connsiteX22" fmla="*/ 31 w 190154"/>
                      <a:gd name="connsiteY22" fmla="*/ 63375 h 1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154" h="144856">
                        <a:moveTo>
                          <a:pt x="31" y="63375"/>
                        </a:moveTo>
                        <a:cubicBezTo>
                          <a:pt x="534" y="72429"/>
                          <a:pt x="597" y="82047"/>
                          <a:pt x="9085" y="90535"/>
                        </a:cubicBezTo>
                        <a:cubicBezTo>
                          <a:pt x="11650" y="93100"/>
                          <a:pt x="15120" y="94559"/>
                          <a:pt x="18138" y="96571"/>
                        </a:cubicBezTo>
                        <a:cubicBezTo>
                          <a:pt x="31975" y="117325"/>
                          <a:pt x="23328" y="112384"/>
                          <a:pt x="39263" y="117696"/>
                        </a:cubicBezTo>
                        <a:cubicBezTo>
                          <a:pt x="41275" y="120714"/>
                          <a:pt x="42569" y="124361"/>
                          <a:pt x="45299" y="126749"/>
                        </a:cubicBezTo>
                        <a:cubicBezTo>
                          <a:pt x="51011" y="131747"/>
                          <a:pt x="63120" y="140401"/>
                          <a:pt x="72459" y="141838"/>
                        </a:cubicBezTo>
                        <a:cubicBezTo>
                          <a:pt x="82451" y="143375"/>
                          <a:pt x="92578" y="143850"/>
                          <a:pt x="102637" y="144856"/>
                        </a:cubicBezTo>
                        <a:cubicBezTo>
                          <a:pt x="113143" y="143689"/>
                          <a:pt x="137204" y="142936"/>
                          <a:pt x="147905" y="135802"/>
                        </a:cubicBezTo>
                        <a:lnTo>
                          <a:pt x="166012" y="123731"/>
                        </a:lnTo>
                        <a:cubicBezTo>
                          <a:pt x="182104" y="99591"/>
                          <a:pt x="160983" y="128760"/>
                          <a:pt x="181101" y="108642"/>
                        </a:cubicBezTo>
                        <a:cubicBezTo>
                          <a:pt x="186950" y="102793"/>
                          <a:pt x="187700" y="97898"/>
                          <a:pt x="190154" y="90535"/>
                        </a:cubicBezTo>
                        <a:cubicBezTo>
                          <a:pt x="189148" y="72428"/>
                          <a:pt x="190835" y="53968"/>
                          <a:pt x="187136" y="36214"/>
                        </a:cubicBezTo>
                        <a:cubicBezTo>
                          <a:pt x="185030" y="26107"/>
                          <a:pt x="175113" y="16622"/>
                          <a:pt x="166012" y="12072"/>
                        </a:cubicBezTo>
                        <a:cubicBezTo>
                          <a:pt x="163167" y="10649"/>
                          <a:pt x="159976" y="10060"/>
                          <a:pt x="156958" y="9054"/>
                        </a:cubicBezTo>
                        <a:cubicBezTo>
                          <a:pt x="153940" y="7042"/>
                          <a:pt x="151149" y="4640"/>
                          <a:pt x="147905" y="3018"/>
                        </a:cubicBezTo>
                        <a:cubicBezTo>
                          <a:pt x="145060" y="1595"/>
                          <a:pt x="142032" y="0"/>
                          <a:pt x="138851" y="0"/>
                        </a:cubicBezTo>
                        <a:cubicBezTo>
                          <a:pt x="111672" y="0"/>
                          <a:pt x="84530" y="2012"/>
                          <a:pt x="57370" y="3018"/>
                        </a:cubicBezTo>
                        <a:cubicBezTo>
                          <a:pt x="54352" y="4024"/>
                          <a:pt x="51097" y="4491"/>
                          <a:pt x="48316" y="6036"/>
                        </a:cubicBezTo>
                        <a:cubicBezTo>
                          <a:pt x="41975" y="9559"/>
                          <a:pt x="37091" y="15813"/>
                          <a:pt x="30210" y="18107"/>
                        </a:cubicBezTo>
                        <a:lnTo>
                          <a:pt x="21156" y="21125"/>
                        </a:lnTo>
                        <a:cubicBezTo>
                          <a:pt x="18138" y="23137"/>
                          <a:pt x="14668" y="24596"/>
                          <a:pt x="12103" y="27161"/>
                        </a:cubicBezTo>
                        <a:cubicBezTo>
                          <a:pt x="9538" y="29726"/>
                          <a:pt x="8243" y="33313"/>
                          <a:pt x="6067" y="36214"/>
                        </a:cubicBezTo>
                        <a:cubicBezTo>
                          <a:pt x="5213" y="37352"/>
                          <a:pt x="-472" y="54321"/>
                          <a:pt x="31" y="63375"/>
                        </a:cubicBezTo>
                        <a:close/>
                      </a:path>
                    </a:pathLst>
                  </a:custGeom>
                  <a:gradFill flip="none" rotWithShape="1">
                    <a:gsLst>
                      <a:gs pos="1000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7" name="フリーフォーム 206"/>
                  <p:cNvSpPr/>
                  <p:nvPr/>
                </p:nvSpPr>
                <p:spPr>
                  <a:xfrm>
                    <a:off x="5619775" y="1024429"/>
                    <a:ext cx="168998" cy="150722"/>
                  </a:xfrm>
                  <a:custGeom>
                    <a:avLst/>
                    <a:gdLst>
                      <a:gd name="connsiteX0" fmla="*/ 24142 w 168998"/>
                      <a:gd name="connsiteY0" fmla="*/ 147873 h 150722"/>
                      <a:gd name="connsiteX1" fmla="*/ 66392 w 168998"/>
                      <a:gd name="connsiteY1" fmla="*/ 144855 h 150722"/>
                      <a:gd name="connsiteX2" fmla="*/ 84499 w 168998"/>
                      <a:gd name="connsiteY2" fmla="*/ 138820 h 150722"/>
                      <a:gd name="connsiteX3" fmla="*/ 102606 w 168998"/>
                      <a:gd name="connsiteY3" fmla="*/ 129766 h 150722"/>
                      <a:gd name="connsiteX4" fmla="*/ 108641 w 168998"/>
                      <a:gd name="connsiteY4" fmla="*/ 120713 h 150722"/>
                      <a:gd name="connsiteX5" fmla="*/ 126748 w 168998"/>
                      <a:gd name="connsiteY5" fmla="*/ 108641 h 150722"/>
                      <a:gd name="connsiteX6" fmla="*/ 132784 w 168998"/>
                      <a:gd name="connsiteY6" fmla="*/ 99588 h 150722"/>
                      <a:gd name="connsiteX7" fmla="*/ 141838 w 168998"/>
                      <a:gd name="connsiteY7" fmla="*/ 90534 h 150722"/>
                      <a:gd name="connsiteX8" fmla="*/ 153909 w 168998"/>
                      <a:gd name="connsiteY8" fmla="*/ 75445 h 150722"/>
                      <a:gd name="connsiteX9" fmla="*/ 168998 w 168998"/>
                      <a:gd name="connsiteY9" fmla="*/ 48285 h 150722"/>
                      <a:gd name="connsiteX10" fmla="*/ 159944 w 168998"/>
                      <a:gd name="connsiteY10" fmla="*/ 42249 h 150722"/>
                      <a:gd name="connsiteX11" fmla="*/ 141838 w 168998"/>
                      <a:gd name="connsiteY11" fmla="*/ 36214 h 150722"/>
                      <a:gd name="connsiteX12" fmla="*/ 123731 w 168998"/>
                      <a:gd name="connsiteY12" fmla="*/ 24142 h 150722"/>
                      <a:gd name="connsiteX13" fmla="*/ 99588 w 168998"/>
                      <a:gd name="connsiteY13" fmla="*/ 18107 h 150722"/>
                      <a:gd name="connsiteX14" fmla="*/ 63374 w 168998"/>
                      <a:gd name="connsiteY14" fmla="*/ 9053 h 150722"/>
                      <a:gd name="connsiteX15" fmla="*/ 48285 w 168998"/>
                      <a:gd name="connsiteY15" fmla="*/ 6035 h 150722"/>
                      <a:gd name="connsiteX16" fmla="*/ 30178 w 168998"/>
                      <a:gd name="connsiteY16" fmla="*/ 0 h 150722"/>
                      <a:gd name="connsiteX17" fmla="*/ 15089 w 168998"/>
                      <a:gd name="connsiteY17" fmla="*/ 3018 h 150722"/>
                      <a:gd name="connsiteX18" fmla="*/ 9053 w 168998"/>
                      <a:gd name="connsiteY18" fmla="*/ 21124 h 150722"/>
                      <a:gd name="connsiteX19" fmla="*/ 0 w 168998"/>
                      <a:gd name="connsiteY19" fmla="*/ 39231 h 150722"/>
                      <a:gd name="connsiteX20" fmla="*/ 3018 w 168998"/>
                      <a:gd name="connsiteY20" fmla="*/ 57338 h 150722"/>
                      <a:gd name="connsiteX21" fmla="*/ 6036 w 168998"/>
                      <a:gd name="connsiteY21" fmla="*/ 66392 h 150722"/>
                      <a:gd name="connsiteX22" fmla="*/ 9053 w 168998"/>
                      <a:gd name="connsiteY22" fmla="*/ 87517 h 150722"/>
                      <a:gd name="connsiteX23" fmla="*/ 12071 w 168998"/>
                      <a:gd name="connsiteY23" fmla="*/ 102606 h 150722"/>
                      <a:gd name="connsiteX24" fmla="*/ 24142 w 168998"/>
                      <a:gd name="connsiteY24" fmla="*/ 147873 h 15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998" h="150722">
                        <a:moveTo>
                          <a:pt x="24142" y="147873"/>
                        </a:moveTo>
                        <a:cubicBezTo>
                          <a:pt x="33195" y="154914"/>
                          <a:pt x="52429" y="146949"/>
                          <a:pt x="66392" y="144855"/>
                        </a:cubicBezTo>
                        <a:cubicBezTo>
                          <a:pt x="72684" y="143911"/>
                          <a:pt x="78463" y="140832"/>
                          <a:pt x="84499" y="138820"/>
                        </a:cubicBezTo>
                        <a:cubicBezTo>
                          <a:pt x="96991" y="134656"/>
                          <a:pt x="90907" y="137565"/>
                          <a:pt x="102606" y="129766"/>
                        </a:cubicBezTo>
                        <a:cubicBezTo>
                          <a:pt x="104618" y="126748"/>
                          <a:pt x="105912" y="123101"/>
                          <a:pt x="108641" y="120713"/>
                        </a:cubicBezTo>
                        <a:cubicBezTo>
                          <a:pt x="114100" y="115936"/>
                          <a:pt x="126748" y="108641"/>
                          <a:pt x="126748" y="108641"/>
                        </a:cubicBezTo>
                        <a:cubicBezTo>
                          <a:pt x="128760" y="105623"/>
                          <a:pt x="130462" y="102374"/>
                          <a:pt x="132784" y="99588"/>
                        </a:cubicBezTo>
                        <a:cubicBezTo>
                          <a:pt x="135516" y="96309"/>
                          <a:pt x="139471" y="94085"/>
                          <a:pt x="141838" y="90534"/>
                        </a:cubicBezTo>
                        <a:cubicBezTo>
                          <a:pt x="153499" y="73042"/>
                          <a:pt x="133659" y="88945"/>
                          <a:pt x="153909" y="75445"/>
                        </a:cubicBezTo>
                        <a:cubicBezTo>
                          <a:pt x="167744" y="54691"/>
                          <a:pt x="163686" y="64220"/>
                          <a:pt x="168998" y="48285"/>
                        </a:cubicBezTo>
                        <a:cubicBezTo>
                          <a:pt x="165980" y="46273"/>
                          <a:pt x="163259" y="43722"/>
                          <a:pt x="159944" y="42249"/>
                        </a:cubicBezTo>
                        <a:cubicBezTo>
                          <a:pt x="154131" y="39665"/>
                          <a:pt x="141838" y="36214"/>
                          <a:pt x="141838" y="36214"/>
                        </a:cubicBezTo>
                        <a:cubicBezTo>
                          <a:pt x="135802" y="32190"/>
                          <a:pt x="130613" y="26436"/>
                          <a:pt x="123731" y="24142"/>
                        </a:cubicBezTo>
                        <a:cubicBezTo>
                          <a:pt x="96255" y="14983"/>
                          <a:pt x="139654" y="29033"/>
                          <a:pt x="99588" y="18107"/>
                        </a:cubicBezTo>
                        <a:cubicBezTo>
                          <a:pt x="55495" y="6082"/>
                          <a:pt x="107166" y="17016"/>
                          <a:pt x="63374" y="9053"/>
                        </a:cubicBezTo>
                        <a:cubicBezTo>
                          <a:pt x="58327" y="8135"/>
                          <a:pt x="53234" y="7385"/>
                          <a:pt x="48285" y="6035"/>
                        </a:cubicBezTo>
                        <a:cubicBezTo>
                          <a:pt x="42147" y="4361"/>
                          <a:pt x="30178" y="0"/>
                          <a:pt x="30178" y="0"/>
                        </a:cubicBezTo>
                        <a:cubicBezTo>
                          <a:pt x="25148" y="1006"/>
                          <a:pt x="18716" y="-609"/>
                          <a:pt x="15089" y="3018"/>
                        </a:cubicBezTo>
                        <a:cubicBezTo>
                          <a:pt x="10590" y="7516"/>
                          <a:pt x="12582" y="15830"/>
                          <a:pt x="9053" y="21124"/>
                        </a:cubicBezTo>
                        <a:cubicBezTo>
                          <a:pt x="1254" y="32825"/>
                          <a:pt x="4165" y="26737"/>
                          <a:pt x="0" y="39231"/>
                        </a:cubicBezTo>
                        <a:cubicBezTo>
                          <a:pt x="1006" y="45267"/>
                          <a:pt x="1691" y="51365"/>
                          <a:pt x="3018" y="57338"/>
                        </a:cubicBezTo>
                        <a:cubicBezTo>
                          <a:pt x="3708" y="60443"/>
                          <a:pt x="5412" y="63273"/>
                          <a:pt x="6036" y="66392"/>
                        </a:cubicBezTo>
                        <a:cubicBezTo>
                          <a:pt x="7431" y="73367"/>
                          <a:pt x="7884" y="80501"/>
                          <a:pt x="9053" y="87517"/>
                        </a:cubicBezTo>
                        <a:cubicBezTo>
                          <a:pt x="9896" y="92577"/>
                          <a:pt x="11607" y="97498"/>
                          <a:pt x="12071" y="102606"/>
                        </a:cubicBezTo>
                        <a:cubicBezTo>
                          <a:pt x="12617" y="108617"/>
                          <a:pt x="15089" y="140832"/>
                          <a:pt x="24142" y="147873"/>
                        </a:cubicBezTo>
                        <a:close/>
                      </a:path>
                    </a:pathLst>
                  </a:custGeom>
                  <a:gradFill flip="none" rotWithShape="1">
                    <a:gsLst>
                      <a:gs pos="0">
                        <a:schemeClr val="accent2">
                          <a:lumMod val="40000"/>
                          <a:lumOff val="60000"/>
                          <a:shade val="30000"/>
                          <a:satMod val="115000"/>
                        </a:schemeClr>
                      </a:gs>
                      <a:gs pos="50000">
                        <a:schemeClr val="accent2">
                          <a:lumMod val="75000"/>
                        </a:schemeClr>
                      </a:gs>
                      <a:gs pos="87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8" name="フリーフォーム 207"/>
                  <p:cNvSpPr/>
                  <p:nvPr/>
                </p:nvSpPr>
                <p:spPr>
                  <a:xfrm>
                    <a:off x="5681922" y="831288"/>
                    <a:ext cx="115904" cy="51303"/>
                  </a:xfrm>
                  <a:custGeom>
                    <a:avLst/>
                    <a:gdLst>
                      <a:gd name="connsiteX0" fmla="*/ 1227 w 115904"/>
                      <a:gd name="connsiteY0" fmla="*/ 24143 h 51303"/>
                      <a:gd name="connsiteX1" fmla="*/ 16316 w 115904"/>
                      <a:gd name="connsiteY1" fmla="*/ 9054 h 51303"/>
                      <a:gd name="connsiteX2" fmla="*/ 46494 w 115904"/>
                      <a:gd name="connsiteY2" fmla="*/ 0 h 51303"/>
                      <a:gd name="connsiteX3" fmla="*/ 100815 w 115904"/>
                      <a:gd name="connsiteY3" fmla="*/ 3018 h 51303"/>
                      <a:gd name="connsiteX4" fmla="*/ 112887 w 115904"/>
                      <a:gd name="connsiteY4" fmla="*/ 6036 h 51303"/>
                      <a:gd name="connsiteX5" fmla="*/ 115904 w 115904"/>
                      <a:gd name="connsiteY5" fmla="*/ 15089 h 51303"/>
                      <a:gd name="connsiteX6" fmla="*/ 106851 w 115904"/>
                      <a:gd name="connsiteY6" fmla="*/ 21125 h 51303"/>
                      <a:gd name="connsiteX7" fmla="*/ 103833 w 115904"/>
                      <a:gd name="connsiteY7" fmla="*/ 30178 h 51303"/>
                      <a:gd name="connsiteX8" fmla="*/ 94780 w 115904"/>
                      <a:gd name="connsiteY8" fmla="*/ 33196 h 51303"/>
                      <a:gd name="connsiteX9" fmla="*/ 85726 w 115904"/>
                      <a:gd name="connsiteY9" fmla="*/ 39232 h 51303"/>
                      <a:gd name="connsiteX10" fmla="*/ 67619 w 115904"/>
                      <a:gd name="connsiteY10" fmla="*/ 45267 h 51303"/>
                      <a:gd name="connsiteX11" fmla="*/ 58566 w 115904"/>
                      <a:gd name="connsiteY11" fmla="*/ 48285 h 51303"/>
                      <a:gd name="connsiteX12" fmla="*/ 49512 w 115904"/>
                      <a:gd name="connsiteY12" fmla="*/ 51303 h 51303"/>
                      <a:gd name="connsiteX13" fmla="*/ 1227 w 115904"/>
                      <a:gd name="connsiteY13" fmla="*/ 24143 h 5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04" h="51303">
                        <a:moveTo>
                          <a:pt x="1227" y="24143"/>
                        </a:moveTo>
                        <a:cubicBezTo>
                          <a:pt x="-4306" y="17102"/>
                          <a:pt x="10315" y="12873"/>
                          <a:pt x="16316" y="9054"/>
                        </a:cubicBezTo>
                        <a:cubicBezTo>
                          <a:pt x="21070" y="6029"/>
                          <a:pt x="39521" y="1743"/>
                          <a:pt x="46494" y="0"/>
                        </a:cubicBezTo>
                        <a:cubicBezTo>
                          <a:pt x="64601" y="1006"/>
                          <a:pt x="82755" y="1376"/>
                          <a:pt x="100815" y="3018"/>
                        </a:cubicBezTo>
                        <a:cubicBezTo>
                          <a:pt x="104946" y="3394"/>
                          <a:pt x="109648" y="3445"/>
                          <a:pt x="112887" y="6036"/>
                        </a:cubicBezTo>
                        <a:cubicBezTo>
                          <a:pt x="115371" y="8023"/>
                          <a:pt x="114898" y="12071"/>
                          <a:pt x="115904" y="15089"/>
                        </a:cubicBezTo>
                        <a:cubicBezTo>
                          <a:pt x="112886" y="17101"/>
                          <a:pt x="109117" y="18293"/>
                          <a:pt x="106851" y="21125"/>
                        </a:cubicBezTo>
                        <a:cubicBezTo>
                          <a:pt x="104864" y="23609"/>
                          <a:pt x="106082" y="27929"/>
                          <a:pt x="103833" y="30178"/>
                        </a:cubicBezTo>
                        <a:cubicBezTo>
                          <a:pt x="101584" y="32427"/>
                          <a:pt x="97625" y="31773"/>
                          <a:pt x="94780" y="33196"/>
                        </a:cubicBezTo>
                        <a:cubicBezTo>
                          <a:pt x="91536" y="34818"/>
                          <a:pt x="89041" y="37759"/>
                          <a:pt x="85726" y="39232"/>
                        </a:cubicBezTo>
                        <a:cubicBezTo>
                          <a:pt x="79912" y="41816"/>
                          <a:pt x="73655" y="43255"/>
                          <a:pt x="67619" y="45267"/>
                        </a:cubicBezTo>
                        <a:lnTo>
                          <a:pt x="58566" y="48285"/>
                        </a:lnTo>
                        <a:lnTo>
                          <a:pt x="49512" y="51303"/>
                        </a:lnTo>
                        <a:cubicBezTo>
                          <a:pt x="30413" y="48120"/>
                          <a:pt x="6760" y="31184"/>
                          <a:pt x="1227" y="24143"/>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09" name="フリーフォーム 208"/>
                  <p:cNvSpPr/>
                  <p:nvPr/>
                </p:nvSpPr>
                <p:spPr>
                  <a:xfrm>
                    <a:off x="5628828" y="1051589"/>
                    <a:ext cx="76607" cy="35571"/>
                  </a:xfrm>
                  <a:custGeom>
                    <a:avLst/>
                    <a:gdLst>
                      <a:gd name="connsiteX0" fmla="*/ 15089 w 76607"/>
                      <a:gd name="connsiteY0" fmla="*/ 33196 h 35571"/>
                      <a:gd name="connsiteX1" fmla="*/ 75446 w 76607"/>
                      <a:gd name="connsiteY1" fmla="*/ 30178 h 35571"/>
                      <a:gd name="connsiteX2" fmla="*/ 72428 w 76607"/>
                      <a:gd name="connsiteY2" fmla="*/ 21125 h 35571"/>
                      <a:gd name="connsiteX3" fmla="*/ 63375 w 76607"/>
                      <a:gd name="connsiteY3" fmla="*/ 18107 h 35571"/>
                      <a:gd name="connsiteX4" fmla="*/ 54321 w 76607"/>
                      <a:gd name="connsiteY4" fmla="*/ 12071 h 35571"/>
                      <a:gd name="connsiteX5" fmla="*/ 36214 w 76607"/>
                      <a:gd name="connsiteY5" fmla="*/ 6036 h 35571"/>
                      <a:gd name="connsiteX6" fmla="*/ 27161 w 76607"/>
                      <a:gd name="connsiteY6" fmla="*/ 3018 h 35571"/>
                      <a:gd name="connsiteX7" fmla="*/ 0 w 76607"/>
                      <a:gd name="connsiteY7" fmla="*/ 0 h 35571"/>
                      <a:gd name="connsiteX8" fmla="*/ 15089 w 76607"/>
                      <a:gd name="connsiteY8" fmla="*/ 33196 h 3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7" h="35571">
                        <a:moveTo>
                          <a:pt x="15089" y="33196"/>
                        </a:moveTo>
                        <a:cubicBezTo>
                          <a:pt x="27663" y="38226"/>
                          <a:pt x="55734" y="34328"/>
                          <a:pt x="75446" y="30178"/>
                        </a:cubicBezTo>
                        <a:cubicBezTo>
                          <a:pt x="78559" y="29523"/>
                          <a:pt x="74677" y="23374"/>
                          <a:pt x="72428" y="21125"/>
                        </a:cubicBezTo>
                        <a:cubicBezTo>
                          <a:pt x="70179" y="18876"/>
                          <a:pt x="66220" y="19530"/>
                          <a:pt x="63375" y="18107"/>
                        </a:cubicBezTo>
                        <a:cubicBezTo>
                          <a:pt x="60131" y="16485"/>
                          <a:pt x="57636" y="13544"/>
                          <a:pt x="54321" y="12071"/>
                        </a:cubicBezTo>
                        <a:cubicBezTo>
                          <a:pt x="48507" y="9487"/>
                          <a:pt x="42250" y="8048"/>
                          <a:pt x="36214" y="6036"/>
                        </a:cubicBezTo>
                        <a:cubicBezTo>
                          <a:pt x="33196" y="5030"/>
                          <a:pt x="30322" y="3369"/>
                          <a:pt x="27161" y="3018"/>
                        </a:cubicBezTo>
                        <a:lnTo>
                          <a:pt x="0" y="0"/>
                        </a:lnTo>
                        <a:cubicBezTo>
                          <a:pt x="6321" y="44241"/>
                          <a:pt x="2515" y="28166"/>
                          <a:pt x="15089" y="3319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0" name="フリーフォーム 209"/>
                  <p:cNvSpPr/>
                  <p:nvPr/>
                </p:nvSpPr>
                <p:spPr>
                  <a:xfrm>
                    <a:off x="5643236" y="589862"/>
                    <a:ext cx="175715" cy="188678"/>
                  </a:xfrm>
                  <a:custGeom>
                    <a:avLst/>
                    <a:gdLst>
                      <a:gd name="connsiteX0" fmla="*/ 39913 w 175715"/>
                      <a:gd name="connsiteY0" fmla="*/ 6036 h 188678"/>
                      <a:gd name="connsiteX1" fmla="*/ 36895 w 175715"/>
                      <a:gd name="connsiteY1" fmla="*/ 60357 h 188678"/>
                      <a:gd name="connsiteX2" fmla="*/ 33878 w 175715"/>
                      <a:gd name="connsiteY2" fmla="*/ 69410 h 188678"/>
                      <a:gd name="connsiteX3" fmla="*/ 21806 w 175715"/>
                      <a:gd name="connsiteY3" fmla="*/ 87517 h 188678"/>
                      <a:gd name="connsiteX4" fmla="*/ 12753 w 175715"/>
                      <a:gd name="connsiteY4" fmla="*/ 105624 h 188678"/>
                      <a:gd name="connsiteX5" fmla="*/ 3699 w 175715"/>
                      <a:gd name="connsiteY5" fmla="*/ 123731 h 188678"/>
                      <a:gd name="connsiteX6" fmla="*/ 681 w 175715"/>
                      <a:gd name="connsiteY6" fmla="*/ 168998 h 188678"/>
                      <a:gd name="connsiteX7" fmla="*/ 3699 w 175715"/>
                      <a:gd name="connsiteY7" fmla="*/ 187105 h 188678"/>
                      <a:gd name="connsiteX8" fmla="*/ 48967 w 175715"/>
                      <a:gd name="connsiteY8" fmla="*/ 184087 h 188678"/>
                      <a:gd name="connsiteX9" fmla="*/ 64056 w 175715"/>
                      <a:gd name="connsiteY9" fmla="*/ 181070 h 188678"/>
                      <a:gd name="connsiteX10" fmla="*/ 73109 w 175715"/>
                      <a:gd name="connsiteY10" fmla="*/ 178052 h 188678"/>
                      <a:gd name="connsiteX11" fmla="*/ 163644 w 175715"/>
                      <a:gd name="connsiteY11" fmla="*/ 181070 h 188678"/>
                      <a:gd name="connsiteX12" fmla="*/ 175715 w 175715"/>
                      <a:gd name="connsiteY12" fmla="*/ 175034 h 188678"/>
                      <a:gd name="connsiteX13" fmla="*/ 169680 w 175715"/>
                      <a:gd name="connsiteY13" fmla="*/ 102606 h 188678"/>
                      <a:gd name="connsiteX14" fmla="*/ 166662 w 175715"/>
                      <a:gd name="connsiteY14" fmla="*/ 90535 h 188678"/>
                      <a:gd name="connsiteX15" fmla="*/ 160626 w 175715"/>
                      <a:gd name="connsiteY15" fmla="*/ 48286 h 188678"/>
                      <a:gd name="connsiteX16" fmla="*/ 154590 w 175715"/>
                      <a:gd name="connsiteY16" fmla="*/ 39232 h 188678"/>
                      <a:gd name="connsiteX17" fmla="*/ 151573 w 175715"/>
                      <a:gd name="connsiteY17" fmla="*/ 30179 h 188678"/>
                      <a:gd name="connsiteX18" fmla="*/ 142519 w 175715"/>
                      <a:gd name="connsiteY18" fmla="*/ 24143 h 188678"/>
                      <a:gd name="connsiteX19" fmla="*/ 106305 w 175715"/>
                      <a:gd name="connsiteY19" fmla="*/ 18107 h 188678"/>
                      <a:gd name="connsiteX20" fmla="*/ 70091 w 175715"/>
                      <a:gd name="connsiteY20" fmla="*/ 6036 h 188678"/>
                      <a:gd name="connsiteX21" fmla="*/ 51984 w 175715"/>
                      <a:gd name="connsiteY21" fmla="*/ 0 h 188678"/>
                      <a:gd name="connsiteX22" fmla="*/ 39913 w 175715"/>
                      <a:gd name="connsiteY22" fmla="*/ 6036 h 18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715" h="188678">
                        <a:moveTo>
                          <a:pt x="39913" y="6036"/>
                        </a:moveTo>
                        <a:cubicBezTo>
                          <a:pt x="38907" y="24143"/>
                          <a:pt x="38614" y="42304"/>
                          <a:pt x="36895" y="60357"/>
                        </a:cubicBezTo>
                        <a:cubicBezTo>
                          <a:pt x="36593" y="63524"/>
                          <a:pt x="35423" y="66629"/>
                          <a:pt x="33878" y="69410"/>
                        </a:cubicBezTo>
                        <a:cubicBezTo>
                          <a:pt x="30355" y="75751"/>
                          <a:pt x="21806" y="87517"/>
                          <a:pt x="21806" y="87517"/>
                        </a:cubicBezTo>
                        <a:cubicBezTo>
                          <a:pt x="14220" y="110276"/>
                          <a:pt x="24453" y="82223"/>
                          <a:pt x="12753" y="105624"/>
                        </a:cubicBezTo>
                        <a:cubicBezTo>
                          <a:pt x="264" y="130604"/>
                          <a:pt x="20990" y="97797"/>
                          <a:pt x="3699" y="123731"/>
                        </a:cubicBezTo>
                        <a:cubicBezTo>
                          <a:pt x="2693" y="138820"/>
                          <a:pt x="681" y="153876"/>
                          <a:pt x="681" y="168998"/>
                        </a:cubicBezTo>
                        <a:cubicBezTo>
                          <a:pt x="681" y="175117"/>
                          <a:pt x="-2141" y="185280"/>
                          <a:pt x="3699" y="187105"/>
                        </a:cubicBezTo>
                        <a:cubicBezTo>
                          <a:pt x="18133" y="191616"/>
                          <a:pt x="33878" y="185093"/>
                          <a:pt x="48967" y="184087"/>
                        </a:cubicBezTo>
                        <a:cubicBezTo>
                          <a:pt x="53997" y="183081"/>
                          <a:pt x="59080" y="182314"/>
                          <a:pt x="64056" y="181070"/>
                        </a:cubicBezTo>
                        <a:cubicBezTo>
                          <a:pt x="67142" y="180299"/>
                          <a:pt x="69928" y="178052"/>
                          <a:pt x="73109" y="178052"/>
                        </a:cubicBezTo>
                        <a:cubicBezTo>
                          <a:pt x="103304" y="178052"/>
                          <a:pt x="133466" y="180064"/>
                          <a:pt x="163644" y="181070"/>
                        </a:cubicBezTo>
                        <a:cubicBezTo>
                          <a:pt x="171691" y="183752"/>
                          <a:pt x="175715" y="188446"/>
                          <a:pt x="175715" y="175034"/>
                        </a:cubicBezTo>
                        <a:cubicBezTo>
                          <a:pt x="175715" y="149188"/>
                          <a:pt x="174545" y="126932"/>
                          <a:pt x="169680" y="102606"/>
                        </a:cubicBezTo>
                        <a:cubicBezTo>
                          <a:pt x="168867" y="98539"/>
                          <a:pt x="167668" y="94559"/>
                          <a:pt x="166662" y="90535"/>
                        </a:cubicBezTo>
                        <a:cubicBezTo>
                          <a:pt x="165891" y="82051"/>
                          <a:pt x="166432" y="59898"/>
                          <a:pt x="160626" y="48286"/>
                        </a:cubicBezTo>
                        <a:cubicBezTo>
                          <a:pt x="159004" y="45042"/>
                          <a:pt x="156602" y="42250"/>
                          <a:pt x="154590" y="39232"/>
                        </a:cubicBezTo>
                        <a:cubicBezTo>
                          <a:pt x="153584" y="36214"/>
                          <a:pt x="153560" y="32663"/>
                          <a:pt x="151573" y="30179"/>
                        </a:cubicBezTo>
                        <a:cubicBezTo>
                          <a:pt x="149307" y="27347"/>
                          <a:pt x="145763" y="25765"/>
                          <a:pt x="142519" y="24143"/>
                        </a:cubicBezTo>
                        <a:cubicBezTo>
                          <a:pt x="132407" y="19087"/>
                          <a:pt x="114913" y="19063"/>
                          <a:pt x="106305" y="18107"/>
                        </a:cubicBezTo>
                        <a:lnTo>
                          <a:pt x="70091" y="6036"/>
                        </a:lnTo>
                        <a:cubicBezTo>
                          <a:pt x="70089" y="6035"/>
                          <a:pt x="51985" y="0"/>
                          <a:pt x="51984" y="0"/>
                        </a:cubicBezTo>
                        <a:lnTo>
                          <a:pt x="39913" y="6036"/>
                        </a:lnTo>
                        <a:close/>
                      </a:path>
                    </a:pathLst>
                  </a:custGeom>
                  <a:gradFill flip="none" rotWithShape="1">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1" name="フリーフォーム 210"/>
                  <p:cNvSpPr/>
                  <p:nvPr/>
                </p:nvSpPr>
                <p:spPr>
                  <a:xfrm>
                    <a:off x="5843094" y="900698"/>
                    <a:ext cx="24967" cy="60356"/>
                  </a:xfrm>
                  <a:custGeom>
                    <a:avLst/>
                    <a:gdLst>
                      <a:gd name="connsiteX0" fmla="*/ 12071 w 24967"/>
                      <a:gd name="connsiteY0" fmla="*/ 0 h 60356"/>
                      <a:gd name="connsiteX1" fmla="*/ 24142 w 24967"/>
                      <a:gd name="connsiteY1" fmla="*/ 15089 h 60356"/>
                      <a:gd name="connsiteX2" fmla="*/ 15089 w 24967"/>
                      <a:gd name="connsiteY2" fmla="*/ 51303 h 60356"/>
                      <a:gd name="connsiteX3" fmla="*/ 0 w 24967"/>
                      <a:gd name="connsiteY3" fmla="*/ 60356 h 60356"/>
                    </a:gdLst>
                    <a:ahLst/>
                    <a:cxnLst>
                      <a:cxn ang="0">
                        <a:pos x="connsiteX0" y="connsiteY0"/>
                      </a:cxn>
                      <a:cxn ang="0">
                        <a:pos x="connsiteX1" y="connsiteY1"/>
                      </a:cxn>
                      <a:cxn ang="0">
                        <a:pos x="connsiteX2" y="connsiteY2"/>
                      </a:cxn>
                      <a:cxn ang="0">
                        <a:pos x="connsiteX3" y="connsiteY3"/>
                      </a:cxn>
                    </a:cxnLst>
                    <a:rect l="l" t="t" r="r" b="b"/>
                    <a:pathLst>
                      <a:path w="24967" h="60356">
                        <a:moveTo>
                          <a:pt x="12071" y="0"/>
                        </a:moveTo>
                        <a:cubicBezTo>
                          <a:pt x="16095" y="5030"/>
                          <a:pt x="22792" y="8791"/>
                          <a:pt x="24142" y="15089"/>
                        </a:cubicBezTo>
                        <a:cubicBezTo>
                          <a:pt x="26510" y="26141"/>
                          <a:pt x="23873" y="42519"/>
                          <a:pt x="15089" y="51303"/>
                        </a:cubicBezTo>
                        <a:cubicBezTo>
                          <a:pt x="11446" y="54946"/>
                          <a:pt x="4764" y="57974"/>
                          <a:pt x="0" y="603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2" name="フリーフォーム 211"/>
                  <p:cNvSpPr/>
                  <p:nvPr/>
                </p:nvSpPr>
                <p:spPr>
                  <a:xfrm>
                    <a:off x="5876290" y="876555"/>
                    <a:ext cx="21125" cy="81482"/>
                  </a:xfrm>
                  <a:custGeom>
                    <a:avLst/>
                    <a:gdLst>
                      <a:gd name="connsiteX0" fmla="*/ 0 w 21125"/>
                      <a:gd name="connsiteY0" fmla="*/ 0 h 81482"/>
                      <a:gd name="connsiteX1" fmla="*/ 15089 w 21125"/>
                      <a:gd name="connsiteY1" fmla="*/ 3018 h 81482"/>
                      <a:gd name="connsiteX2" fmla="*/ 21125 w 21125"/>
                      <a:gd name="connsiteY2" fmla="*/ 21125 h 81482"/>
                      <a:gd name="connsiteX3" fmla="*/ 15089 w 21125"/>
                      <a:gd name="connsiteY3" fmla="*/ 60357 h 81482"/>
                      <a:gd name="connsiteX4" fmla="*/ 9053 w 21125"/>
                      <a:gd name="connsiteY4" fmla="*/ 69410 h 81482"/>
                      <a:gd name="connsiteX5" fmla="*/ 3018 w 21125"/>
                      <a:gd name="connsiteY5" fmla="*/ 81482 h 8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5" h="81482">
                        <a:moveTo>
                          <a:pt x="0" y="0"/>
                        </a:moveTo>
                        <a:cubicBezTo>
                          <a:pt x="5030" y="1006"/>
                          <a:pt x="11462" y="-609"/>
                          <a:pt x="15089" y="3018"/>
                        </a:cubicBezTo>
                        <a:cubicBezTo>
                          <a:pt x="19588" y="7517"/>
                          <a:pt x="21125" y="21125"/>
                          <a:pt x="21125" y="21125"/>
                        </a:cubicBezTo>
                        <a:cubicBezTo>
                          <a:pt x="20260" y="29778"/>
                          <a:pt x="20527" y="49482"/>
                          <a:pt x="15089" y="60357"/>
                        </a:cubicBezTo>
                        <a:cubicBezTo>
                          <a:pt x="13467" y="63601"/>
                          <a:pt x="11065" y="66392"/>
                          <a:pt x="9053" y="69410"/>
                        </a:cubicBezTo>
                        <a:cubicBezTo>
                          <a:pt x="5585" y="79813"/>
                          <a:pt x="8284" y="76214"/>
                          <a:pt x="3018" y="8148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3" name="フリーフォーム 212"/>
                  <p:cNvSpPr/>
                  <p:nvPr/>
                </p:nvSpPr>
                <p:spPr>
                  <a:xfrm>
                    <a:off x="5636656" y="921823"/>
                    <a:ext cx="79689" cy="68068"/>
                  </a:xfrm>
                  <a:custGeom>
                    <a:avLst/>
                    <a:gdLst>
                      <a:gd name="connsiteX0" fmla="*/ 10279 w 79689"/>
                      <a:gd name="connsiteY0" fmla="*/ 39231 h 68068"/>
                      <a:gd name="connsiteX1" fmla="*/ 43475 w 79689"/>
                      <a:gd name="connsiteY1" fmla="*/ 42249 h 68068"/>
                      <a:gd name="connsiteX2" fmla="*/ 52529 w 79689"/>
                      <a:gd name="connsiteY2" fmla="*/ 45267 h 68068"/>
                      <a:gd name="connsiteX3" fmla="*/ 67618 w 79689"/>
                      <a:gd name="connsiteY3" fmla="*/ 57338 h 68068"/>
                      <a:gd name="connsiteX4" fmla="*/ 79689 w 79689"/>
                      <a:gd name="connsiteY4" fmla="*/ 57338 h 68068"/>
                      <a:gd name="connsiteX5" fmla="*/ 73654 w 79689"/>
                      <a:gd name="connsiteY5" fmla="*/ 39231 h 68068"/>
                      <a:gd name="connsiteX6" fmla="*/ 70636 w 79689"/>
                      <a:gd name="connsiteY6" fmla="*/ 21125 h 68068"/>
                      <a:gd name="connsiteX7" fmla="*/ 34422 w 79689"/>
                      <a:gd name="connsiteY7" fmla="*/ 3018 h 68068"/>
                      <a:gd name="connsiteX8" fmla="*/ 25368 w 79689"/>
                      <a:gd name="connsiteY8" fmla="*/ 0 h 68068"/>
                      <a:gd name="connsiteX9" fmla="*/ 1226 w 79689"/>
                      <a:gd name="connsiteY9" fmla="*/ 3018 h 68068"/>
                      <a:gd name="connsiteX10" fmla="*/ 4244 w 79689"/>
                      <a:gd name="connsiteY10" fmla="*/ 18107 h 68068"/>
                      <a:gd name="connsiteX11" fmla="*/ 10279 w 79689"/>
                      <a:gd name="connsiteY11" fmla="*/ 39231 h 6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9" h="68068">
                        <a:moveTo>
                          <a:pt x="10279" y="39231"/>
                        </a:moveTo>
                        <a:cubicBezTo>
                          <a:pt x="16818" y="43255"/>
                          <a:pt x="32476" y="40678"/>
                          <a:pt x="43475" y="42249"/>
                        </a:cubicBezTo>
                        <a:cubicBezTo>
                          <a:pt x="46624" y="42699"/>
                          <a:pt x="50045" y="43280"/>
                          <a:pt x="52529" y="45267"/>
                        </a:cubicBezTo>
                        <a:cubicBezTo>
                          <a:pt x="72027" y="60866"/>
                          <a:pt x="44863" y="49755"/>
                          <a:pt x="67618" y="57338"/>
                        </a:cubicBezTo>
                        <a:cubicBezTo>
                          <a:pt x="67619" y="57339"/>
                          <a:pt x="79689" y="81480"/>
                          <a:pt x="79689" y="57338"/>
                        </a:cubicBezTo>
                        <a:cubicBezTo>
                          <a:pt x="79689" y="50976"/>
                          <a:pt x="74700" y="45506"/>
                          <a:pt x="73654" y="39231"/>
                        </a:cubicBezTo>
                        <a:cubicBezTo>
                          <a:pt x="72648" y="33196"/>
                          <a:pt x="74145" y="26138"/>
                          <a:pt x="70636" y="21125"/>
                        </a:cubicBezTo>
                        <a:cubicBezTo>
                          <a:pt x="63512" y="10949"/>
                          <a:pt x="45135" y="6589"/>
                          <a:pt x="34422" y="3018"/>
                        </a:cubicBezTo>
                        <a:lnTo>
                          <a:pt x="25368" y="0"/>
                        </a:lnTo>
                        <a:lnTo>
                          <a:pt x="1226" y="3018"/>
                        </a:lnTo>
                        <a:cubicBezTo>
                          <a:pt x="-2668" y="6356"/>
                          <a:pt x="3924" y="12988"/>
                          <a:pt x="4244" y="18107"/>
                        </a:cubicBezTo>
                        <a:cubicBezTo>
                          <a:pt x="4934" y="29151"/>
                          <a:pt x="3740" y="35207"/>
                          <a:pt x="10279" y="39231"/>
                        </a:cubicBezTo>
                        <a:close/>
                      </a:path>
                    </a:pathLst>
                  </a:custGeom>
                  <a:gradFill>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4" name="フリーフォーム 213"/>
                  <p:cNvSpPr/>
                  <p:nvPr/>
                </p:nvSpPr>
                <p:spPr>
                  <a:xfrm>
                    <a:off x="5625688" y="1087803"/>
                    <a:ext cx="69532" cy="33196"/>
                  </a:xfrm>
                  <a:custGeom>
                    <a:avLst/>
                    <a:gdLst>
                      <a:gd name="connsiteX0" fmla="*/ 6158 w 69532"/>
                      <a:gd name="connsiteY0" fmla="*/ 6036 h 33196"/>
                      <a:gd name="connsiteX1" fmla="*/ 45390 w 69532"/>
                      <a:gd name="connsiteY1" fmla="*/ 0 h 33196"/>
                      <a:gd name="connsiteX2" fmla="*/ 69532 w 69532"/>
                      <a:gd name="connsiteY2" fmla="*/ 3018 h 33196"/>
                      <a:gd name="connsiteX3" fmla="*/ 63497 w 69532"/>
                      <a:gd name="connsiteY3" fmla="*/ 12071 h 33196"/>
                      <a:gd name="connsiteX4" fmla="*/ 45390 w 69532"/>
                      <a:gd name="connsiteY4" fmla="*/ 24143 h 33196"/>
                      <a:gd name="connsiteX5" fmla="*/ 15212 w 69532"/>
                      <a:gd name="connsiteY5" fmla="*/ 33196 h 33196"/>
                      <a:gd name="connsiteX6" fmla="*/ 123 w 69532"/>
                      <a:gd name="connsiteY6" fmla="*/ 21125 h 33196"/>
                      <a:gd name="connsiteX7" fmla="*/ 6158 w 69532"/>
                      <a:gd name="connsiteY7" fmla="*/ 6036 h 3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32" h="33196">
                        <a:moveTo>
                          <a:pt x="6158" y="6036"/>
                        </a:moveTo>
                        <a:cubicBezTo>
                          <a:pt x="13702" y="2515"/>
                          <a:pt x="34427" y="0"/>
                          <a:pt x="45390" y="0"/>
                        </a:cubicBezTo>
                        <a:cubicBezTo>
                          <a:pt x="53500" y="0"/>
                          <a:pt x="61485" y="2012"/>
                          <a:pt x="69532" y="3018"/>
                        </a:cubicBezTo>
                        <a:cubicBezTo>
                          <a:pt x="67520" y="6036"/>
                          <a:pt x="66226" y="9683"/>
                          <a:pt x="63497" y="12071"/>
                        </a:cubicBezTo>
                        <a:cubicBezTo>
                          <a:pt x="58038" y="16848"/>
                          <a:pt x="52272" y="21849"/>
                          <a:pt x="45390" y="24143"/>
                        </a:cubicBezTo>
                        <a:cubicBezTo>
                          <a:pt x="23348" y="31489"/>
                          <a:pt x="33455" y="28635"/>
                          <a:pt x="15212" y="33196"/>
                        </a:cubicBezTo>
                        <a:cubicBezTo>
                          <a:pt x="5698" y="30818"/>
                          <a:pt x="123" y="33031"/>
                          <a:pt x="123" y="21125"/>
                        </a:cubicBezTo>
                        <a:cubicBezTo>
                          <a:pt x="123" y="15006"/>
                          <a:pt x="-1386" y="9557"/>
                          <a:pt x="6158" y="603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5" name="フリーフォーム 214"/>
                  <p:cNvSpPr/>
                  <p:nvPr/>
                </p:nvSpPr>
                <p:spPr>
                  <a:xfrm>
                    <a:off x="5655347" y="1014600"/>
                    <a:ext cx="163604" cy="193916"/>
                  </a:xfrm>
                  <a:custGeom>
                    <a:avLst/>
                    <a:gdLst>
                      <a:gd name="connsiteX0" fmla="*/ 106266 w 163604"/>
                      <a:gd name="connsiteY0" fmla="*/ 775 h 193916"/>
                      <a:gd name="connsiteX1" fmla="*/ 109283 w 163604"/>
                      <a:gd name="connsiteY1" fmla="*/ 18882 h 193916"/>
                      <a:gd name="connsiteX2" fmla="*/ 103248 w 163604"/>
                      <a:gd name="connsiteY2" fmla="*/ 67167 h 193916"/>
                      <a:gd name="connsiteX3" fmla="*/ 97212 w 163604"/>
                      <a:gd name="connsiteY3" fmla="*/ 88292 h 193916"/>
                      <a:gd name="connsiteX4" fmla="*/ 91176 w 163604"/>
                      <a:gd name="connsiteY4" fmla="*/ 97346 h 193916"/>
                      <a:gd name="connsiteX5" fmla="*/ 76087 w 163604"/>
                      <a:gd name="connsiteY5" fmla="*/ 124506 h 193916"/>
                      <a:gd name="connsiteX6" fmla="*/ 64016 w 163604"/>
                      <a:gd name="connsiteY6" fmla="*/ 142613 h 193916"/>
                      <a:gd name="connsiteX7" fmla="*/ 54963 w 163604"/>
                      <a:gd name="connsiteY7" fmla="*/ 148649 h 193916"/>
                      <a:gd name="connsiteX8" fmla="*/ 39873 w 163604"/>
                      <a:gd name="connsiteY8" fmla="*/ 160720 h 193916"/>
                      <a:gd name="connsiteX9" fmla="*/ 12713 w 163604"/>
                      <a:gd name="connsiteY9" fmla="*/ 175809 h 193916"/>
                      <a:gd name="connsiteX10" fmla="*/ 642 w 163604"/>
                      <a:gd name="connsiteY10" fmla="*/ 190898 h 193916"/>
                      <a:gd name="connsiteX11" fmla="*/ 9695 w 163604"/>
                      <a:gd name="connsiteY11" fmla="*/ 193916 h 193916"/>
                      <a:gd name="connsiteX12" fmla="*/ 39873 w 163604"/>
                      <a:gd name="connsiteY12" fmla="*/ 184862 h 193916"/>
                      <a:gd name="connsiteX13" fmla="*/ 73069 w 163604"/>
                      <a:gd name="connsiteY13" fmla="*/ 175809 h 193916"/>
                      <a:gd name="connsiteX14" fmla="*/ 100230 w 163604"/>
                      <a:gd name="connsiteY14" fmla="*/ 160720 h 193916"/>
                      <a:gd name="connsiteX15" fmla="*/ 118337 w 163604"/>
                      <a:gd name="connsiteY15" fmla="*/ 142613 h 193916"/>
                      <a:gd name="connsiteX16" fmla="*/ 124372 w 163604"/>
                      <a:gd name="connsiteY16" fmla="*/ 124506 h 193916"/>
                      <a:gd name="connsiteX17" fmla="*/ 130408 w 163604"/>
                      <a:gd name="connsiteY17" fmla="*/ 115452 h 193916"/>
                      <a:gd name="connsiteX18" fmla="*/ 133426 w 163604"/>
                      <a:gd name="connsiteY18" fmla="*/ 106399 h 193916"/>
                      <a:gd name="connsiteX19" fmla="*/ 142479 w 163604"/>
                      <a:gd name="connsiteY19" fmla="*/ 100363 h 193916"/>
                      <a:gd name="connsiteX20" fmla="*/ 154551 w 163604"/>
                      <a:gd name="connsiteY20" fmla="*/ 73203 h 193916"/>
                      <a:gd name="connsiteX21" fmla="*/ 160586 w 163604"/>
                      <a:gd name="connsiteY21" fmla="*/ 55096 h 193916"/>
                      <a:gd name="connsiteX22" fmla="*/ 163604 w 163604"/>
                      <a:gd name="connsiteY22" fmla="*/ 46043 h 193916"/>
                      <a:gd name="connsiteX23" fmla="*/ 145497 w 163604"/>
                      <a:gd name="connsiteY23" fmla="*/ 46043 h 193916"/>
                      <a:gd name="connsiteX24" fmla="*/ 106266 w 163604"/>
                      <a:gd name="connsiteY24" fmla="*/ 775 h 1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604" h="193916">
                        <a:moveTo>
                          <a:pt x="106266" y="775"/>
                        </a:moveTo>
                        <a:cubicBezTo>
                          <a:pt x="100230" y="-3752"/>
                          <a:pt x="109283" y="12763"/>
                          <a:pt x="109283" y="18882"/>
                        </a:cubicBezTo>
                        <a:cubicBezTo>
                          <a:pt x="109283" y="64652"/>
                          <a:pt x="109623" y="44855"/>
                          <a:pt x="103248" y="67167"/>
                        </a:cubicBezTo>
                        <a:cubicBezTo>
                          <a:pt x="101958" y="71681"/>
                          <a:pt x="99625" y="83467"/>
                          <a:pt x="97212" y="88292"/>
                        </a:cubicBezTo>
                        <a:cubicBezTo>
                          <a:pt x="95590" y="91536"/>
                          <a:pt x="93188" y="94328"/>
                          <a:pt x="91176" y="97346"/>
                        </a:cubicBezTo>
                        <a:cubicBezTo>
                          <a:pt x="85865" y="113282"/>
                          <a:pt x="89924" y="103751"/>
                          <a:pt x="76087" y="124506"/>
                        </a:cubicBezTo>
                        <a:cubicBezTo>
                          <a:pt x="76086" y="124508"/>
                          <a:pt x="64017" y="142612"/>
                          <a:pt x="64016" y="142613"/>
                        </a:cubicBezTo>
                        <a:lnTo>
                          <a:pt x="54963" y="148649"/>
                        </a:lnTo>
                        <a:cubicBezTo>
                          <a:pt x="43810" y="165377"/>
                          <a:pt x="55308" y="152145"/>
                          <a:pt x="39873" y="160720"/>
                        </a:cubicBezTo>
                        <a:cubicBezTo>
                          <a:pt x="8742" y="178015"/>
                          <a:pt x="33200" y="168980"/>
                          <a:pt x="12713" y="175809"/>
                        </a:cubicBezTo>
                        <a:cubicBezTo>
                          <a:pt x="9917" y="177673"/>
                          <a:pt x="-3001" y="183610"/>
                          <a:pt x="642" y="190898"/>
                        </a:cubicBezTo>
                        <a:cubicBezTo>
                          <a:pt x="2064" y="193743"/>
                          <a:pt x="6677" y="192910"/>
                          <a:pt x="9695" y="193916"/>
                        </a:cubicBezTo>
                        <a:cubicBezTo>
                          <a:pt x="24731" y="188904"/>
                          <a:pt x="26197" y="187901"/>
                          <a:pt x="39873" y="184862"/>
                        </a:cubicBezTo>
                        <a:cubicBezTo>
                          <a:pt x="48380" y="182972"/>
                          <a:pt x="65998" y="180523"/>
                          <a:pt x="73069" y="175809"/>
                        </a:cubicBezTo>
                        <a:cubicBezTo>
                          <a:pt x="93823" y="161973"/>
                          <a:pt x="84294" y="166032"/>
                          <a:pt x="100230" y="160720"/>
                        </a:cubicBezTo>
                        <a:cubicBezTo>
                          <a:pt x="106266" y="154684"/>
                          <a:pt x="115638" y="150711"/>
                          <a:pt x="118337" y="142613"/>
                        </a:cubicBezTo>
                        <a:lnTo>
                          <a:pt x="124372" y="124506"/>
                        </a:lnTo>
                        <a:cubicBezTo>
                          <a:pt x="125519" y="121065"/>
                          <a:pt x="128786" y="118696"/>
                          <a:pt x="130408" y="115452"/>
                        </a:cubicBezTo>
                        <a:cubicBezTo>
                          <a:pt x="131831" y="112607"/>
                          <a:pt x="131439" y="108883"/>
                          <a:pt x="133426" y="106399"/>
                        </a:cubicBezTo>
                        <a:cubicBezTo>
                          <a:pt x="135692" y="103567"/>
                          <a:pt x="139461" y="102375"/>
                          <a:pt x="142479" y="100363"/>
                        </a:cubicBezTo>
                        <a:cubicBezTo>
                          <a:pt x="149662" y="78815"/>
                          <a:pt x="144986" y="87549"/>
                          <a:pt x="154551" y="73203"/>
                        </a:cubicBezTo>
                        <a:lnTo>
                          <a:pt x="160586" y="55096"/>
                        </a:lnTo>
                        <a:lnTo>
                          <a:pt x="163604" y="46043"/>
                        </a:lnTo>
                        <a:cubicBezTo>
                          <a:pt x="145034" y="39852"/>
                          <a:pt x="164068" y="44186"/>
                          <a:pt x="145497" y="46043"/>
                        </a:cubicBezTo>
                        <a:cubicBezTo>
                          <a:pt x="138490" y="46744"/>
                          <a:pt x="112302" y="5302"/>
                          <a:pt x="106266" y="77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6" name="フリーフォーム 215"/>
                  <p:cNvSpPr/>
                  <p:nvPr/>
                </p:nvSpPr>
                <p:spPr>
                  <a:xfrm>
                    <a:off x="5719363" y="951256"/>
                    <a:ext cx="99588" cy="100333"/>
                  </a:xfrm>
                  <a:custGeom>
                    <a:avLst/>
                    <a:gdLst>
                      <a:gd name="connsiteX0" fmla="*/ 99588 w 99588"/>
                      <a:gd name="connsiteY0" fmla="*/ 745 h 100333"/>
                      <a:gd name="connsiteX1" fmla="*/ 84499 w 99588"/>
                      <a:gd name="connsiteY1" fmla="*/ 9798 h 100333"/>
                      <a:gd name="connsiteX2" fmla="*/ 75446 w 99588"/>
                      <a:gd name="connsiteY2" fmla="*/ 12816 h 100333"/>
                      <a:gd name="connsiteX3" fmla="*/ 57339 w 99588"/>
                      <a:gd name="connsiteY3" fmla="*/ 24888 h 100333"/>
                      <a:gd name="connsiteX4" fmla="*/ 30178 w 99588"/>
                      <a:gd name="connsiteY4" fmla="*/ 42994 h 100333"/>
                      <a:gd name="connsiteX5" fmla="*/ 21125 w 99588"/>
                      <a:gd name="connsiteY5" fmla="*/ 49030 h 100333"/>
                      <a:gd name="connsiteX6" fmla="*/ 12071 w 99588"/>
                      <a:gd name="connsiteY6" fmla="*/ 52048 h 100333"/>
                      <a:gd name="connsiteX7" fmla="*/ 6036 w 99588"/>
                      <a:gd name="connsiteY7" fmla="*/ 61101 h 100333"/>
                      <a:gd name="connsiteX8" fmla="*/ 0 w 99588"/>
                      <a:gd name="connsiteY8" fmla="*/ 82226 h 100333"/>
                      <a:gd name="connsiteX9" fmla="*/ 3018 w 99588"/>
                      <a:gd name="connsiteY9" fmla="*/ 94297 h 100333"/>
                      <a:gd name="connsiteX10" fmla="*/ 21125 w 99588"/>
                      <a:gd name="connsiteY10" fmla="*/ 100333 h 100333"/>
                      <a:gd name="connsiteX11" fmla="*/ 30178 w 99588"/>
                      <a:gd name="connsiteY11" fmla="*/ 97315 h 100333"/>
                      <a:gd name="connsiteX12" fmla="*/ 36214 w 99588"/>
                      <a:gd name="connsiteY12" fmla="*/ 88262 h 100333"/>
                      <a:gd name="connsiteX13" fmla="*/ 45267 w 99588"/>
                      <a:gd name="connsiteY13" fmla="*/ 82226 h 100333"/>
                      <a:gd name="connsiteX14" fmla="*/ 60356 w 99588"/>
                      <a:gd name="connsiteY14" fmla="*/ 64119 h 100333"/>
                      <a:gd name="connsiteX15" fmla="*/ 75446 w 99588"/>
                      <a:gd name="connsiteY15" fmla="*/ 49030 h 100333"/>
                      <a:gd name="connsiteX16" fmla="*/ 81481 w 99588"/>
                      <a:gd name="connsiteY16" fmla="*/ 39977 h 100333"/>
                      <a:gd name="connsiteX17" fmla="*/ 84499 w 99588"/>
                      <a:gd name="connsiteY17" fmla="*/ 30923 h 100333"/>
                      <a:gd name="connsiteX18" fmla="*/ 99588 w 99588"/>
                      <a:gd name="connsiteY18" fmla="*/ 745 h 10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588" h="100333">
                        <a:moveTo>
                          <a:pt x="99588" y="745"/>
                        </a:moveTo>
                        <a:cubicBezTo>
                          <a:pt x="99588" y="-2776"/>
                          <a:pt x="89745" y="7175"/>
                          <a:pt x="84499" y="9798"/>
                        </a:cubicBezTo>
                        <a:cubicBezTo>
                          <a:pt x="81654" y="11221"/>
                          <a:pt x="78227" y="11271"/>
                          <a:pt x="75446" y="12816"/>
                        </a:cubicBezTo>
                        <a:cubicBezTo>
                          <a:pt x="69105" y="16339"/>
                          <a:pt x="63375" y="20864"/>
                          <a:pt x="57339" y="24888"/>
                        </a:cubicBezTo>
                        <a:lnTo>
                          <a:pt x="30178" y="42994"/>
                        </a:lnTo>
                        <a:cubicBezTo>
                          <a:pt x="27160" y="45006"/>
                          <a:pt x="24566" y="47883"/>
                          <a:pt x="21125" y="49030"/>
                        </a:cubicBezTo>
                        <a:lnTo>
                          <a:pt x="12071" y="52048"/>
                        </a:lnTo>
                        <a:cubicBezTo>
                          <a:pt x="10059" y="55066"/>
                          <a:pt x="7658" y="57857"/>
                          <a:pt x="6036" y="61101"/>
                        </a:cubicBezTo>
                        <a:cubicBezTo>
                          <a:pt x="3871" y="65430"/>
                          <a:pt x="967" y="78358"/>
                          <a:pt x="0" y="82226"/>
                        </a:cubicBezTo>
                        <a:cubicBezTo>
                          <a:pt x="1006" y="86250"/>
                          <a:pt x="-131" y="91598"/>
                          <a:pt x="3018" y="94297"/>
                        </a:cubicBezTo>
                        <a:cubicBezTo>
                          <a:pt x="7849" y="98437"/>
                          <a:pt x="21125" y="100333"/>
                          <a:pt x="21125" y="100333"/>
                        </a:cubicBezTo>
                        <a:cubicBezTo>
                          <a:pt x="24143" y="99327"/>
                          <a:pt x="27694" y="99302"/>
                          <a:pt x="30178" y="97315"/>
                        </a:cubicBezTo>
                        <a:cubicBezTo>
                          <a:pt x="33010" y="95049"/>
                          <a:pt x="33649" y="90827"/>
                          <a:pt x="36214" y="88262"/>
                        </a:cubicBezTo>
                        <a:cubicBezTo>
                          <a:pt x="38779" y="85697"/>
                          <a:pt x="42249" y="84238"/>
                          <a:pt x="45267" y="82226"/>
                        </a:cubicBezTo>
                        <a:cubicBezTo>
                          <a:pt x="60253" y="59749"/>
                          <a:pt x="40993" y="87355"/>
                          <a:pt x="60356" y="64119"/>
                        </a:cubicBezTo>
                        <a:cubicBezTo>
                          <a:pt x="72928" y="49032"/>
                          <a:pt x="58850" y="60094"/>
                          <a:pt x="75446" y="49030"/>
                        </a:cubicBezTo>
                        <a:cubicBezTo>
                          <a:pt x="77458" y="46012"/>
                          <a:pt x="79859" y="43221"/>
                          <a:pt x="81481" y="39977"/>
                        </a:cubicBezTo>
                        <a:cubicBezTo>
                          <a:pt x="82904" y="37132"/>
                          <a:pt x="82862" y="33651"/>
                          <a:pt x="84499" y="30923"/>
                        </a:cubicBezTo>
                        <a:cubicBezTo>
                          <a:pt x="85963" y="28483"/>
                          <a:pt x="99588" y="4266"/>
                          <a:pt x="99588" y="745"/>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7" name="フリーフォーム 216"/>
                  <p:cNvSpPr/>
                  <p:nvPr/>
                </p:nvSpPr>
                <p:spPr>
                  <a:xfrm>
                    <a:off x="5736862" y="918806"/>
                    <a:ext cx="45719" cy="100564"/>
                  </a:xfrm>
                  <a:custGeom>
                    <a:avLst/>
                    <a:gdLst>
                      <a:gd name="connsiteX0" fmla="*/ 3625 w 38000"/>
                      <a:gd name="connsiteY0" fmla="*/ 3928 h 95439"/>
                      <a:gd name="connsiteX1" fmla="*/ 3625 w 38000"/>
                      <a:gd name="connsiteY1" fmla="*/ 76356 h 95439"/>
                      <a:gd name="connsiteX2" fmla="*/ 607 w 38000"/>
                      <a:gd name="connsiteY2" fmla="*/ 94463 h 95439"/>
                      <a:gd name="connsiteX3" fmla="*/ 9660 w 38000"/>
                      <a:gd name="connsiteY3" fmla="*/ 91445 h 95439"/>
                      <a:gd name="connsiteX4" fmla="*/ 30785 w 38000"/>
                      <a:gd name="connsiteY4" fmla="*/ 82392 h 95439"/>
                      <a:gd name="connsiteX5" fmla="*/ 33803 w 38000"/>
                      <a:gd name="connsiteY5" fmla="*/ 28071 h 95439"/>
                      <a:gd name="connsiteX6" fmla="*/ 27767 w 38000"/>
                      <a:gd name="connsiteY6" fmla="*/ 19018 h 95439"/>
                      <a:gd name="connsiteX7" fmla="*/ 18714 w 38000"/>
                      <a:gd name="connsiteY7" fmla="*/ 16000 h 95439"/>
                      <a:gd name="connsiteX8" fmla="*/ 3625 w 38000"/>
                      <a:gd name="connsiteY8" fmla="*/ 3928 h 9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00" h="95439">
                        <a:moveTo>
                          <a:pt x="3625" y="3928"/>
                        </a:moveTo>
                        <a:cubicBezTo>
                          <a:pt x="1110" y="13987"/>
                          <a:pt x="8134" y="20001"/>
                          <a:pt x="3625" y="76356"/>
                        </a:cubicBezTo>
                        <a:cubicBezTo>
                          <a:pt x="3137" y="82455"/>
                          <a:pt x="-1665" y="88782"/>
                          <a:pt x="607" y="94463"/>
                        </a:cubicBezTo>
                        <a:cubicBezTo>
                          <a:pt x="1788" y="97416"/>
                          <a:pt x="6815" y="92867"/>
                          <a:pt x="9660" y="91445"/>
                        </a:cubicBezTo>
                        <a:cubicBezTo>
                          <a:pt x="30499" y="81026"/>
                          <a:pt x="5665" y="88673"/>
                          <a:pt x="30785" y="82392"/>
                        </a:cubicBezTo>
                        <a:cubicBezTo>
                          <a:pt x="39022" y="57683"/>
                          <a:pt x="40453" y="61316"/>
                          <a:pt x="33803" y="28071"/>
                        </a:cubicBezTo>
                        <a:cubicBezTo>
                          <a:pt x="33092" y="24515"/>
                          <a:pt x="30599" y="21284"/>
                          <a:pt x="27767" y="19018"/>
                        </a:cubicBezTo>
                        <a:cubicBezTo>
                          <a:pt x="25283" y="17031"/>
                          <a:pt x="21732" y="17006"/>
                          <a:pt x="18714" y="16000"/>
                        </a:cubicBezTo>
                        <a:cubicBezTo>
                          <a:pt x="15060" y="5038"/>
                          <a:pt x="6140" y="-6131"/>
                          <a:pt x="3625" y="3928"/>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8" name="フリーフォーム 217"/>
                  <p:cNvSpPr/>
                  <p:nvPr/>
                </p:nvSpPr>
                <p:spPr>
                  <a:xfrm>
                    <a:off x="5634864" y="970108"/>
                    <a:ext cx="75446" cy="57339"/>
                  </a:xfrm>
                  <a:custGeom>
                    <a:avLst/>
                    <a:gdLst>
                      <a:gd name="connsiteX0" fmla="*/ 0 w 75446"/>
                      <a:gd name="connsiteY0" fmla="*/ 0 h 57339"/>
                      <a:gd name="connsiteX1" fmla="*/ 15089 w 75446"/>
                      <a:gd name="connsiteY1" fmla="*/ 33196 h 57339"/>
                      <a:gd name="connsiteX2" fmla="*/ 18107 w 75446"/>
                      <a:gd name="connsiteY2" fmla="*/ 45267 h 57339"/>
                      <a:gd name="connsiteX3" fmla="*/ 27160 w 75446"/>
                      <a:gd name="connsiteY3" fmla="*/ 51303 h 57339"/>
                      <a:gd name="connsiteX4" fmla="*/ 45267 w 75446"/>
                      <a:gd name="connsiteY4" fmla="*/ 57339 h 57339"/>
                      <a:gd name="connsiteX5" fmla="*/ 69410 w 75446"/>
                      <a:gd name="connsiteY5" fmla="*/ 54321 h 57339"/>
                      <a:gd name="connsiteX6" fmla="*/ 75446 w 75446"/>
                      <a:gd name="connsiteY6" fmla="*/ 36214 h 57339"/>
                      <a:gd name="connsiteX7" fmla="*/ 54321 w 75446"/>
                      <a:gd name="connsiteY7" fmla="*/ 9053 h 57339"/>
                      <a:gd name="connsiteX8" fmla="*/ 45267 w 75446"/>
                      <a:gd name="connsiteY8" fmla="*/ 3018 h 57339"/>
                      <a:gd name="connsiteX9" fmla="*/ 0 w 75446"/>
                      <a:gd name="connsiteY9" fmla="*/ 0 h 5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46" h="57339">
                        <a:moveTo>
                          <a:pt x="0" y="0"/>
                        </a:moveTo>
                        <a:cubicBezTo>
                          <a:pt x="9208" y="15348"/>
                          <a:pt x="10580" y="15161"/>
                          <a:pt x="15089" y="33196"/>
                        </a:cubicBezTo>
                        <a:cubicBezTo>
                          <a:pt x="16095" y="37220"/>
                          <a:pt x="15806" y="41816"/>
                          <a:pt x="18107" y="45267"/>
                        </a:cubicBezTo>
                        <a:cubicBezTo>
                          <a:pt x="20119" y="48285"/>
                          <a:pt x="23846" y="49830"/>
                          <a:pt x="27160" y="51303"/>
                        </a:cubicBezTo>
                        <a:cubicBezTo>
                          <a:pt x="32974" y="53887"/>
                          <a:pt x="45267" y="57339"/>
                          <a:pt x="45267" y="57339"/>
                        </a:cubicBezTo>
                        <a:cubicBezTo>
                          <a:pt x="53315" y="56333"/>
                          <a:pt x="62766" y="58972"/>
                          <a:pt x="69410" y="54321"/>
                        </a:cubicBezTo>
                        <a:cubicBezTo>
                          <a:pt x="74622" y="50673"/>
                          <a:pt x="75446" y="36214"/>
                          <a:pt x="75446" y="36214"/>
                        </a:cubicBezTo>
                        <a:cubicBezTo>
                          <a:pt x="71005" y="14013"/>
                          <a:pt x="76695" y="23969"/>
                          <a:pt x="54321" y="9053"/>
                        </a:cubicBezTo>
                        <a:cubicBezTo>
                          <a:pt x="51303" y="7041"/>
                          <a:pt x="48708" y="4165"/>
                          <a:pt x="45267" y="3018"/>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19" name="フリーフォーム 218"/>
                  <p:cNvSpPr/>
                  <p:nvPr/>
                </p:nvSpPr>
                <p:spPr>
                  <a:xfrm>
                    <a:off x="5668060" y="1006177"/>
                    <a:ext cx="27858" cy="18252"/>
                  </a:xfrm>
                  <a:custGeom>
                    <a:avLst/>
                    <a:gdLst>
                      <a:gd name="connsiteX0" fmla="*/ 0 w 27858"/>
                      <a:gd name="connsiteY0" fmla="*/ 3163 h 18252"/>
                      <a:gd name="connsiteX1" fmla="*/ 27160 w 27858"/>
                      <a:gd name="connsiteY1" fmla="*/ 3163 h 18252"/>
                      <a:gd name="connsiteX2" fmla="*/ 24143 w 27858"/>
                      <a:gd name="connsiteY2" fmla="*/ 12216 h 18252"/>
                      <a:gd name="connsiteX3" fmla="*/ 6036 w 27858"/>
                      <a:gd name="connsiteY3" fmla="*/ 18252 h 18252"/>
                      <a:gd name="connsiteX4" fmla="*/ 0 w 27858"/>
                      <a:gd name="connsiteY4" fmla="*/ 3163 h 1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8" h="18252">
                        <a:moveTo>
                          <a:pt x="0" y="3163"/>
                        </a:moveTo>
                        <a:cubicBezTo>
                          <a:pt x="4262" y="2311"/>
                          <a:pt x="22156" y="-3508"/>
                          <a:pt x="27160" y="3163"/>
                        </a:cubicBezTo>
                        <a:cubicBezTo>
                          <a:pt x="29069" y="5708"/>
                          <a:pt x="26731" y="10367"/>
                          <a:pt x="24143" y="12216"/>
                        </a:cubicBezTo>
                        <a:cubicBezTo>
                          <a:pt x="18966" y="15914"/>
                          <a:pt x="6036" y="18252"/>
                          <a:pt x="6036" y="18252"/>
                        </a:cubicBezTo>
                        <a:lnTo>
                          <a:pt x="0" y="3163"/>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0" name="円/楕円 219"/>
                  <p:cNvSpPr/>
                  <p:nvPr/>
                </p:nvSpPr>
                <p:spPr>
                  <a:xfrm>
                    <a:off x="5714849" y="829532"/>
                    <a:ext cx="45719" cy="45719"/>
                  </a:xfrm>
                  <a:prstGeom prst="ellipse">
                    <a:avLst/>
                  </a:prstGeom>
                  <a:gradFill flip="none" rotWithShape="1">
                    <a:gsLst>
                      <a:gs pos="0">
                        <a:schemeClr val="tx1"/>
                      </a:gs>
                      <a:gs pos="50000">
                        <a:schemeClr val="tx1">
                          <a:tint val="44500"/>
                          <a:satMod val="160000"/>
                        </a:schemeClr>
                      </a:gs>
                      <a:gs pos="99000">
                        <a:schemeClr val="tx1">
                          <a:tint val="23500"/>
                          <a:satMod val="160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1" name="フリーフォーム 220"/>
                  <p:cNvSpPr/>
                  <p:nvPr/>
                </p:nvSpPr>
                <p:spPr>
                  <a:xfrm>
                    <a:off x="5637882" y="1106808"/>
                    <a:ext cx="157628" cy="331073"/>
                  </a:xfrm>
                  <a:custGeom>
                    <a:avLst/>
                    <a:gdLst>
                      <a:gd name="connsiteX0" fmla="*/ 156927 w 157628"/>
                      <a:gd name="connsiteY0" fmla="*/ 5138 h 331073"/>
                      <a:gd name="connsiteX1" fmla="*/ 150891 w 157628"/>
                      <a:gd name="connsiteY1" fmla="*/ 20227 h 331073"/>
                      <a:gd name="connsiteX2" fmla="*/ 138820 w 157628"/>
                      <a:gd name="connsiteY2" fmla="*/ 38334 h 331073"/>
                      <a:gd name="connsiteX3" fmla="*/ 129766 w 157628"/>
                      <a:gd name="connsiteY3" fmla="*/ 56441 h 331073"/>
                      <a:gd name="connsiteX4" fmla="*/ 120713 w 157628"/>
                      <a:gd name="connsiteY4" fmla="*/ 59458 h 331073"/>
                      <a:gd name="connsiteX5" fmla="*/ 111659 w 157628"/>
                      <a:gd name="connsiteY5" fmla="*/ 77565 h 331073"/>
                      <a:gd name="connsiteX6" fmla="*/ 108641 w 157628"/>
                      <a:gd name="connsiteY6" fmla="*/ 86619 h 331073"/>
                      <a:gd name="connsiteX7" fmla="*/ 99588 w 157628"/>
                      <a:gd name="connsiteY7" fmla="*/ 95672 h 331073"/>
                      <a:gd name="connsiteX8" fmla="*/ 87517 w 157628"/>
                      <a:gd name="connsiteY8" fmla="*/ 113779 h 331073"/>
                      <a:gd name="connsiteX9" fmla="*/ 81481 w 157628"/>
                      <a:gd name="connsiteY9" fmla="*/ 122833 h 331073"/>
                      <a:gd name="connsiteX10" fmla="*/ 75445 w 157628"/>
                      <a:gd name="connsiteY10" fmla="*/ 131886 h 331073"/>
                      <a:gd name="connsiteX11" fmla="*/ 63374 w 157628"/>
                      <a:gd name="connsiteY11" fmla="*/ 159046 h 331073"/>
                      <a:gd name="connsiteX12" fmla="*/ 57338 w 157628"/>
                      <a:gd name="connsiteY12" fmla="*/ 177153 h 331073"/>
                      <a:gd name="connsiteX13" fmla="*/ 51303 w 157628"/>
                      <a:gd name="connsiteY13" fmla="*/ 186207 h 331073"/>
                      <a:gd name="connsiteX14" fmla="*/ 45267 w 157628"/>
                      <a:gd name="connsiteY14" fmla="*/ 204314 h 331073"/>
                      <a:gd name="connsiteX15" fmla="*/ 36214 w 157628"/>
                      <a:gd name="connsiteY15" fmla="*/ 231474 h 331073"/>
                      <a:gd name="connsiteX16" fmla="*/ 30178 w 157628"/>
                      <a:gd name="connsiteY16" fmla="*/ 249581 h 331073"/>
                      <a:gd name="connsiteX17" fmla="*/ 24142 w 157628"/>
                      <a:gd name="connsiteY17" fmla="*/ 258635 h 331073"/>
                      <a:gd name="connsiteX18" fmla="*/ 18107 w 157628"/>
                      <a:gd name="connsiteY18" fmla="*/ 276741 h 331073"/>
                      <a:gd name="connsiteX19" fmla="*/ 6035 w 157628"/>
                      <a:gd name="connsiteY19" fmla="*/ 303902 h 331073"/>
                      <a:gd name="connsiteX20" fmla="*/ 3018 w 157628"/>
                      <a:gd name="connsiteY20" fmla="*/ 312955 h 331073"/>
                      <a:gd name="connsiteX21" fmla="*/ 0 w 157628"/>
                      <a:gd name="connsiteY21" fmla="*/ 322009 h 331073"/>
                      <a:gd name="connsiteX22" fmla="*/ 12071 w 157628"/>
                      <a:gd name="connsiteY22" fmla="*/ 322009 h 331073"/>
                      <a:gd name="connsiteX23" fmla="*/ 30178 w 157628"/>
                      <a:gd name="connsiteY23" fmla="*/ 315973 h 331073"/>
                      <a:gd name="connsiteX24" fmla="*/ 39232 w 157628"/>
                      <a:gd name="connsiteY24" fmla="*/ 312955 h 331073"/>
                      <a:gd name="connsiteX25" fmla="*/ 45267 w 157628"/>
                      <a:gd name="connsiteY25" fmla="*/ 303902 h 331073"/>
                      <a:gd name="connsiteX26" fmla="*/ 48285 w 157628"/>
                      <a:gd name="connsiteY26" fmla="*/ 294848 h 331073"/>
                      <a:gd name="connsiteX27" fmla="*/ 57338 w 157628"/>
                      <a:gd name="connsiteY27" fmla="*/ 285795 h 331073"/>
                      <a:gd name="connsiteX28" fmla="*/ 66392 w 157628"/>
                      <a:gd name="connsiteY28" fmla="*/ 267688 h 331073"/>
                      <a:gd name="connsiteX29" fmla="*/ 72428 w 157628"/>
                      <a:gd name="connsiteY29" fmla="*/ 249581 h 331073"/>
                      <a:gd name="connsiteX30" fmla="*/ 75445 w 157628"/>
                      <a:gd name="connsiteY30" fmla="*/ 240528 h 331073"/>
                      <a:gd name="connsiteX31" fmla="*/ 84499 w 157628"/>
                      <a:gd name="connsiteY31" fmla="*/ 222421 h 331073"/>
                      <a:gd name="connsiteX32" fmla="*/ 93552 w 157628"/>
                      <a:gd name="connsiteY32" fmla="*/ 204314 h 331073"/>
                      <a:gd name="connsiteX33" fmla="*/ 96570 w 157628"/>
                      <a:gd name="connsiteY33" fmla="*/ 222421 h 331073"/>
                      <a:gd name="connsiteX34" fmla="*/ 99588 w 157628"/>
                      <a:gd name="connsiteY34" fmla="*/ 246563 h 331073"/>
                      <a:gd name="connsiteX35" fmla="*/ 102606 w 157628"/>
                      <a:gd name="connsiteY35" fmla="*/ 255617 h 331073"/>
                      <a:gd name="connsiteX36" fmla="*/ 105624 w 157628"/>
                      <a:gd name="connsiteY36" fmla="*/ 270706 h 331073"/>
                      <a:gd name="connsiteX37" fmla="*/ 108641 w 157628"/>
                      <a:gd name="connsiteY37" fmla="*/ 282777 h 331073"/>
                      <a:gd name="connsiteX38" fmla="*/ 150891 w 157628"/>
                      <a:gd name="connsiteY38" fmla="*/ 279759 h 331073"/>
                      <a:gd name="connsiteX39" fmla="*/ 153909 w 157628"/>
                      <a:gd name="connsiteY39" fmla="*/ 128868 h 331073"/>
                      <a:gd name="connsiteX40" fmla="*/ 156927 w 157628"/>
                      <a:gd name="connsiteY40" fmla="*/ 116797 h 331073"/>
                      <a:gd name="connsiteX41" fmla="*/ 156927 w 157628"/>
                      <a:gd name="connsiteY41" fmla="*/ 5138 h 33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628" h="331073">
                        <a:moveTo>
                          <a:pt x="156927" y="5138"/>
                        </a:moveTo>
                        <a:cubicBezTo>
                          <a:pt x="155921" y="-10957"/>
                          <a:pt x="153485" y="15471"/>
                          <a:pt x="150891" y="20227"/>
                        </a:cubicBezTo>
                        <a:cubicBezTo>
                          <a:pt x="147417" y="26595"/>
                          <a:pt x="141114" y="31452"/>
                          <a:pt x="138820" y="38334"/>
                        </a:cubicBezTo>
                        <a:cubicBezTo>
                          <a:pt x="136832" y="44298"/>
                          <a:pt x="135084" y="52187"/>
                          <a:pt x="129766" y="56441"/>
                        </a:cubicBezTo>
                        <a:cubicBezTo>
                          <a:pt x="127282" y="58428"/>
                          <a:pt x="123731" y="58452"/>
                          <a:pt x="120713" y="59458"/>
                        </a:cubicBezTo>
                        <a:cubicBezTo>
                          <a:pt x="113127" y="82216"/>
                          <a:pt x="123360" y="54164"/>
                          <a:pt x="111659" y="77565"/>
                        </a:cubicBezTo>
                        <a:cubicBezTo>
                          <a:pt x="110236" y="80410"/>
                          <a:pt x="110406" y="83972"/>
                          <a:pt x="108641" y="86619"/>
                        </a:cubicBezTo>
                        <a:cubicBezTo>
                          <a:pt x="106274" y="90170"/>
                          <a:pt x="102208" y="92303"/>
                          <a:pt x="99588" y="95672"/>
                        </a:cubicBezTo>
                        <a:cubicBezTo>
                          <a:pt x="95135" y="101398"/>
                          <a:pt x="91541" y="107743"/>
                          <a:pt x="87517" y="113779"/>
                        </a:cubicBezTo>
                        <a:lnTo>
                          <a:pt x="81481" y="122833"/>
                        </a:lnTo>
                        <a:lnTo>
                          <a:pt x="75445" y="131886"/>
                        </a:lnTo>
                        <a:cubicBezTo>
                          <a:pt x="68263" y="153434"/>
                          <a:pt x="72939" y="144700"/>
                          <a:pt x="63374" y="159046"/>
                        </a:cubicBezTo>
                        <a:cubicBezTo>
                          <a:pt x="61362" y="165082"/>
                          <a:pt x="60867" y="171859"/>
                          <a:pt x="57338" y="177153"/>
                        </a:cubicBezTo>
                        <a:cubicBezTo>
                          <a:pt x="55326" y="180171"/>
                          <a:pt x="52776" y="182893"/>
                          <a:pt x="51303" y="186207"/>
                        </a:cubicBezTo>
                        <a:cubicBezTo>
                          <a:pt x="48719" y="192021"/>
                          <a:pt x="47279" y="198278"/>
                          <a:pt x="45267" y="204314"/>
                        </a:cubicBezTo>
                        <a:lnTo>
                          <a:pt x="36214" y="231474"/>
                        </a:lnTo>
                        <a:cubicBezTo>
                          <a:pt x="36214" y="231475"/>
                          <a:pt x="30179" y="249580"/>
                          <a:pt x="30178" y="249581"/>
                        </a:cubicBezTo>
                        <a:lnTo>
                          <a:pt x="24142" y="258635"/>
                        </a:lnTo>
                        <a:cubicBezTo>
                          <a:pt x="22130" y="264670"/>
                          <a:pt x="21636" y="271448"/>
                          <a:pt x="18107" y="276741"/>
                        </a:cubicBezTo>
                        <a:cubicBezTo>
                          <a:pt x="8543" y="291088"/>
                          <a:pt x="13217" y="282356"/>
                          <a:pt x="6035" y="303902"/>
                        </a:cubicBezTo>
                        <a:lnTo>
                          <a:pt x="3018" y="312955"/>
                        </a:lnTo>
                        <a:lnTo>
                          <a:pt x="0" y="322009"/>
                        </a:lnTo>
                        <a:cubicBezTo>
                          <a:pt x="5421" y="338270"/>
                          <a:pt x="-644" y="329073"/>
                          <a:pt x="12071" y="322009"/>
                        </a:cubicBezTo>
                        <a:cubicBezTo>
                          <a:pt x="17633" y="318919"/>
                          <a:pt x="24142" y="317985"/>
                          <a:pt x="30178" y="315973"/>
                        </a:cubicBezTo>
                        <a:lnTo>
                          <a:pt x="39232" y="312955"/>
                        </a:lnTo>
                        <a:cubicBezTo>
                          <a:pt x="41244" y="309937"/>
                          <a:pt x="43645" y="307146"/>
                          <a:pt x="45267" y="303902"/>
                        </a:cubicBezTo>
                        <a:cubicBezTo>
                          <a:pt x="46690" y="301057"/>
                          <a:pt x="46520" y="297495"/>
                          <a:pt x="48285" y="294848"/>
                        </a:cubicBezTo>
                        <a:cubicBezTo>
                          <a:pt x="50652" y="291297"/>
                          <a:pt x="54320" y="288813"/>
                          <a:pt x="57338" y="285795"/>
                        </a:cubicBezTo>
                        <a:cubicBezTo>
                          <a:pt x="68344" y="252778"/>
                          <a:pt x="50792" y="302785"/>
                          <a:pt x="66392" y="267688"/>
                        </a:cubicBezTo>
                        <a:cubicBezTo>
                          <a:pt x="68976" y="261874"/>
                          <a:pt x="70416" y="255617"/>
                          <a:pt x="72428" y="249581"/>
                        </a:cubicBezTo>
                        <a:cubicBezTo>
                          <a:pt x="73434" y="246563"/>
                          <a:pt x="73681" y="243175"/>
                          <a:pt x="75445" y="240528"/>
                        </a:cubicBezTo>
                        <a:cubicBezTo>
                          <a:pt x="92738" y="214588"/>
                          <a:pt x="72009" y="247402"/>
                          <a:pt x="84499" y="222421"/>
                        </a:cubicBezTo>
                        <a:cubicBezTo>
                          <a:pt x="96199" y="199021"/>
                          <a:pt x="85966" y="227069"/>
                          <a:pt x="93552" y="204314"/>
                        </a:cubicBezTo>
                        <a:cubicBezTo>
                          <a:pt x="94558" y="210350"/>
                          <a:pt x="95705" y="216364"/>
                          <a:pt x="96570" y="222421"/>
                        </a:cubicBezTo>
                        <a:cubicBezTo>
                          <a:pt x="97717" y="230449"/>
                          <a:pt x="98137" y="238584"/>
                          <a:pt x="99588" y="246563"/>
                        </a:cubicBezTo>
                        <a:cubicBezTo>
                          <a:pt x="100157" y="249693"/>
                          <a:pt x="101834" y="252531"/>
                          <a:pt x="102606" y="255617"/>
                        </a:cubicBezTo>
                        <a:cubicBezTo>
                          <a:pt x="103850" y="260593"/>
                          <a:pt x="104511" y="265699"/>
                          <a:pt x="105624" y="270706"/>
                        </a:cubicBezTo>
                        <a:cubicBezTo>
                          <a:pt x="106524" y="274755"/>
                          <a:pt x="107635" y="278753"/>
                          <a:pt x="108641" y="282777"/>
                        </a:cubicBezTo>
                        <a:cubicBezTo>
                          <a:pt x="122724" y="281771"/>
                          <a:pt x="146907" y="293304"/>
                          <a:pt x="150891" y="279759"/>
                        </a:cubicBezTo>
                        <a:cubicBezTo>
                          <a:pt x="165086" y="231496"/>
                          <a:pt x="152047" y="179141"/>
                          <a:pt x="153909" y="128868"/>
                        </a:cubicBezTo>
                        <a:cubicBezTo>
                          <a:pt x="154063" y="124723"/>
                          <a:pt x="156779" y="120942"/>
                          <a:pt x="156927" y="116797"/>
                        </a:cubicBezTo>
                        <a:cubicBezTo>
                          <a:pt x="157789" y="92670"/>
                          <a:pt x="157933" y="21233"/>
                          <a:pt x="156927" y="5138"/>
                        </a:cubicBezTo>
                        <a:close/>
                      </a:path>
                    </a:pathLst>
                  </a:custGeom>
                  <a:gradFill flip="none" rotWithShape="1">
                    <a:gsLst>
                      <a:gs pos="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lin ang="12000000" scaled="0"/>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2" name="フリーフォーム 221"/>
                  <p:cNvSpPr/>
                  <p:nvPr/>
                </p:nvSpPr>
                <p:spPr>
                  <a:xfrm>
                    <a:off x="5794357" y="1267167"/>
                    <a:ext cx="181521" cy="101293"/>
                  </a:xfrm>
                  <a:custGeom>
                    <a:avLst/>
                    <a:gdLst>
                      <a:gd name="connsiteX0" fmla="*/ 3469 w 181521"/>
                      <a:gd name="connsiteY0" fmla="*/ 1705 h 101293"/>
                      <a:gd name="connsiteX1" fmla="*/ 18559 w 181521"/>
                      <a:gd name="connsiteY1" fmla="*/ 13777 h 101293"/>
                      <a:gd name="connsiteX2" fmla="*/ 24594 w 181521"/>
                      <a:gd name="connsiteY2" fmla="*/ 22830 h 101293"/>
                      <a:gd name="connsiteX3" fmla="*/ 42701 w 181521"/>
                      <a:gd name="connsiteY3" fmla="*/ 34901 h 101293"/>
                      <a:gd name="connsiteX4" fmla="*/ 51755 w 181521"/>
                      <a:gd name="connsiteY4" fmla="*/ 40937 h 101293"/>
                      <a:gd name="connsiteX5" fmla="*/ 69861 w 181521"/>
                      <a:gd name="connsiteY5" fmla="*/ 46973 h 101293"/>
                      <a:gd name="connsiteX6" fmla="*/ 78915 w 181521"/>
                      <a:gd name="connsiteY6" fmla="*/ 49990 h 101293"/>
                      <a:gd name="connsiteX7" fmla="*/ 103058 w 181521"/>
                      <a:gd name="connsiteY7" fmla="*/ 56026 h 101293"/>
                      <a:gd name="connsiteX8" fmla="*/ 112111 w 181521"/>
                      <a:gd name="connsiteY8" fmla="*/ 59044 h 101293"/>
                      <a:gd name="connsiteX9" fmla="*/ 154360 w 181521"/>
                      <a:gd name="connsiteY9" fmla="*/ 71115 h 101293"/>
                      <a:gd name="connsiteX10" fmla="*/ 181521 w 181521"/>
                      <a:gd name="connsiteY10" fmla="*/ 86204 h 101293"/>
                      <a:gd name="connsiteX11" fmla="*/ 139271 w 181521"/>
                      <a:gd name="connsiteY11" fmla="*/ 95258 h 101293"/>
                      <a:gd name="connsiteX12" fmla="*/ 115129 w 181521"/>
                      <a:gd name="connsiteY12" fmla="*/ 101293 h 101293"/>
                      <a:gd name="connsiteX13" fmla="*/ 72879 w 181521"/>
                      <a:gd name="connsiteY13" fmla="*/ 95258 h 101293"/>
                      <a:gd name="connsiteX14" fmla="*/ 54772 w 181521"/>
                      <a:gd name="connsiteY14" fmla="*/ 89222 h 101293"/>
                      <a:gd name="connsiteX15" fmla="*/ 27612 w 181521"/>
                      <a:gd name="connsiteY15" fmla="*/ 71115 h 101293"/>
                      <a:gd name="connsiteX16" fmla="*/ 18559 w 181521"/>
                      <a:gd name="connsiteY16" fmla="*/ 65080 h 101293"/>
                      <a:gd name="connsiteX17" fmla="*/ 9505 w 181521"/>
                      <a:gd name="connsiteY17" fmla="*/ 62062 h 101293"/>
                      <a:gd name="connsiteX18" fmla="*/ 3469 w 181521"/>
                      <a:gd name="connsiteY18" fmla="*/ 53008 h 101293"/>
                      <a:gd name="connsiteX19" fmla="*/ 3469 w 181521"/>
                      <a:gd name="connsiteY19" fmla="*/ 1705 h 10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521" h="101293">
                        <a:moveTo>
                          <a:pt x="3469" y="1705"/>
                        </a:moveTo>
                        <a:cubicBezTo>
                          <a:pt x="5984" y="-4834"/>
                          <a:pt x="14004" y="9222"/>
                          <a:pt x="18559" y="13777"/>
                        </a:cubicBezTo>
                        <a:cubicBezTo>
                          <a:pt x="21123" y="16341"/>
                          <a:pt x="21865" y="20442"/>
                          <a:pt x="24594" y="22830"/>
                        </a:cubicBezTo>
                        <a:cubicBezTo>
                          <a:pt x="30053" y="27607"/>
                          <a:pt x="36665" y="30877"/>
                          <a:pt x="42701" y="34901"/>
                        </a:cubicBezTo>
                        <a:cubicBezTo>
                          <a:pt x="45719" y="36913"/>
                          <a:pt x="48314" y="39790"/>
                          <a:pt x="51755" y="40937"/>
                        </a:cubicBezTo>
                        <a:lnTo>
                          <a:pt x="69861" y="46973"/>
                        </a:lnTo>
                        <a:cubicBezTo>
                          <a:pt x="72879" y="47979"/>
                          <a:pt x="75829" y="49218"/>
                          <a:pt x="78915" y="49990"/>
                        </a:cubicBezTo>
                        <a:cubicBezTo>
                          <a:pt x="86963" y="52002"/>
                          <a:pt x="95188" y="53403"/>
                          <a:pt x="103058" y="56026"/>
                        </a:cubicBezTo>
                        <a:cubicBezTo>
                          <a:pt x="106076" y="57032"/>
                          <a:pt x="109042" y="58207"/>
                          <a:pt x="112111" y="59044"/>
                        </a:cubicBezTo>
                        <a:cubicBezTo>
                          <a:pt x="115513" y="59972"/>
                          <a:pt x="149024" y="67558"/>
                          <a:pt x="154360" y="71115"/>
                        </a:cubicBezTo>
                        <a:cubicBezTo>
                          <a:pt x="175114" y="84951"/>
                          <a:pt x="165585" y="80892"/>
                          <a:pt x="181521" y="86204"/>
                        </a:cubicBezTo>
                        <a:cubicBezTo>
                          <a:pt x="162466" y="98907"/>
                          <a:pt x="178396" y="90367"/>
                          <a:pt x="139271" y="95258"/>
                        </a:cubicBezTo>
                        <a:cubicBezTo>
                          <a:pt x="127621" y="96714"/>
                          <a:pt x="124981" y="98010"/>
                          <a:pt x="115129" y="101293"/>
                        </a:cubicBezTo>
                        <a:cubicBezTo>
                          <a:pt x="94156" y="99196"/>
                          <a:pt x="89289" y="100181"/>
                          <a:pt x="72879" y="95258"/>
                        </a:cubicBezTo>
                        <a:cubicBezTo>
                          <a:pt x="66785" y="93430"/>
                          <a:pt x="54772" y="89222"/>
                          <a:pt x="54772" y="89222"/>
                        </a:cubicBezTo>
                        <a:lnTo>
                          <a:pt x="27612" y="71115"/>
                        </a:lnTo>
                        <a:cubicBezTo>
                          <a:pt x="24594" y="69103"/>
                          <a:pt x="22000" y="66227"/>
                          <a:pt x="18559" y="65080"/>
                        </a:cubicBezTo>
                        <a:lnTo>
                          <a:pt x="9505" y="62062"/>
                        </a:lnTo>
                        <a:cubicBezTo>
                          <a:pt x="7493" y="59044"/>
                          <a:pt x="4942" y="56323"/>
                          <a:pt x="3469" y="53008"/>
                        </a:cubicBezTo>
                        <a:cubicBezTo>
                          <a:pt x="-2884" y="38713"/>
                          <a:pt x="954" y="8244"/>
                          <a:pt x="3469" y="1705"/>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3" name="フリーフォーム 222"/>
                  <p:cNvSpPr/>
                  <p:nvPr/>
                </p:nvSpPr>
                <p:spPr>
                  <a:xfrm>
                    <a:off x="5671078" y="1196348"/>
                    <a:ext cx="42249" cy="108738"/>
                  </a:xfrm>
                  <a:custGeom>
                    <a:avLst/>
                    <a:gdLst>
                      <a:gd name="connsiteX0" fmla="*/ 15089 w 42249"/>
                      <a:gd name="connsiteY0" fmla="*/ 12168 h 108738"/>
                      <a:gd name="connsiteX1" fmla="*/ 30178 w 42249"/>
                      <a:gd name="connsiteY1" fmla="*/ 6132 h 108738"/>
                      <a:gd name="connsiteX2" fmla="*/ 39232 w 42249"/>
                      <a:gd name="connsiteY2" fmla="*/ 97 h 108738"/>
                      <a:gd name="connsiteX3" fmla="*/ 42249 w 42249"/>
                      <a:gd name="connsiteY3" fmla="*/ 9150 h 108738"/>
                      <a:gd name="connsiteX4" fmla="*/ 39232 w 42249"/>
                      <a:gd name="connsiteY4" fmla="*/ 36310 h 108738"/>
                      <a:gd name="connsiteX5" fmla="*/ 33196 w 42249"/>
                      <a:gd name="connsiteY5" fmla="*/ 63471 h 108738"/>
                      <a:gd name="connsiteX6" fmla="*/ 27160 w 42249"/>
                      <a:gd name="connsiteY6" fmla="*/ 72524 h 108738"/>
                      <a:gd name="connsiteX7" fmla="*/ 18107 w 42249"/>
                      <a:gd name="connsiteY7" fmla="*/ 99685 h 108738"/>
                      <a:gd name="connsiteX8" fmla="*/ 15089 w 42249"/>
                      <a:gd name="connsiteY8" fmla="*/ 108738 h 108738"/>
                      <a:gd name="connsiteX9" fmla="*/ 9053 w 42249"/>
                      <a:gd name="connsiteY9" fmla="*/ 90631 h 108738"/>
                      <a:gd name="connsiteX10" fmla="*/ 6036 w 42249"/>
                      <a:gd name="connsiteY10" fmla="*/ 81578 h 108738"/>
                      <a:gd name="connsiteX11" fmla="*/ 0 w 42249"/>
                      <a:gd name="connsiteY11" fmla="*/ 57435 h 108738"/>
                      <a:gd name="connsiteX12" fmla="*/ 15089 w 42249"/>
                      <a:gd name="connsiteY12" fmla="*/ 12168 h 10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49" h="108738">
                        <a:moveTo>
                          <a:pt x="15089" y="12168"/>
                        </a:moveTo>
                        <a:cubicBezTo>
                          <a:pt x="20119" y="3617"/>
                          <a:pt x="25333" y="8555"/>
                          <a:pt x="30178" y="6132"/>
                        </a:cubicBezTo>
                        <a:cubicBezTo>
                          <a:pt x="33422" y="4510"/>
                          <a:pt x="35713" y="-783"/>
                          <a:pt x="39232" y="97"/>
                        </a:cubicBezTo>
                        <a:cubicBezTo>
                          <a:pt x="42318" y="869"/>
                          <a:pt x="41243" y="6132"/>
                          <a:pt x="42249" y="9150"/>
                        </a:cubicBezTo>
                        <a:cubicBezTo>
                          <a:pt x="41243" y="18203"/>
                          <a:pt x="40436" y="27281"/>
                          <a:pt x="39232" y="36310"/>
                        </a:cubicBezTo>
                        <a:cubicBezTo>
                          <a:pt x="38389" y="42631"/>
                          <a:pt x="36746" y="56371"/>
                          <a:pt x="33196" y="63471"/>
                        </a:cubicBezTo>
                        <a:cubicBezTo>
                          <a:pt x="31574" y="66715"/>
                          <a:pt x="29172" y="69506"/>
                          <a:pt x="27160" y="72524"/>
                        </a:cubicBezTo>
                        <a:lnTo>
                          <a:pt x="18107" y="99685"/>
                        </a:lnTo>
                        <a:lnTo>
                          <a:pt x="15089" y="108738"/>
                        </a:lnTo>
                        <a:lnTo>
                          <a:pt x="9053" y="90631"/>
                        </a:lnTo>
                        <a:cubicBezTo>
                          <a:pt x="8047" y="87613"/>
                          <a:pt x="6660" y="84697"/>
                          <a:pt x="6036" y="81578"/>
                        </a:cubicBezTo>
                        <a:cubicBezTo>
                          <a:pt x="2394" y="63370"/>
                          <a:pt x="4640" y="71355"/>
                          <a:pt x="0" y="57435"/>
                        </a:cubicBezTo>
                        <a:cubicBezTo>
                          <a:pt x="3205" y="18980"/>
                          <a:pt x="10059" y="20719"/>
                          <a:pt x="15089" y="1216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4" name="フリーフォーム 223"/>
                  <p:cNvSpPr/>
                  <p:nvPr/>
                </p:nvSpPr>
                <p:spPr>
                  <a:xfrm>
                    <a:off x="5794726" y="1209859"/>
                    <a:ext cx="160944" cy="111036"/>
                  </a:xfrm>
                  <a:custGeom>
                    <a:avLst/>
                    <a:gdLst>
                      <a:gd name="connsiteX0" fmla="*/ 9136 w 160944"/>
                      <a:gd name="connsiteY0" fmla="*/ 1675 h 111036"/>
                      <a:gd name="connsiteX1" fmla="*/ 24225 w 160944"/>
                      <a:gd name="connsiteY1" fmla="*/ 10728 h 111036"/>
                      <a:gd name="connsiteX2" fmla="*/ 33279 w 160944"/>
                      <a:gd name="connsiteY2" fmla="*/ 16764 h 111036"/>
                      <a:gd name="connsiteX3" fmla="*/ 39314 w 160944"/>
                      <a:gd name="connsiteY3" fmla="*/ 25817 h 111036"/>
                      <a:gd name="connsiteX4" fmla="*/ 57421 w 160944"/>
                      <a:gd name="connsiteY4" fmla="*/ 34871 h 111036"/>
                      <a:gd name="connsiteX5" fmla="*/ 66475 w 160944"/>
                      <a:gd name="connsiteY5" fmla="*/ 40906 h 111036"/>
                      <a:gd name="connsiteX6" fmla="*/ 75528 w 160944"/>
                      <a:gd name="connsiteY6" fmla="*/ 43924 h 111036"/>
                      <a:gd name="connsiteX7" fmla="*/ 84582 w 160944"/>
                      <a:gd name="connsiteY7" fmla="*/ 49960 h 111036"/>
                      <a:gd name="connsiteX8" fmla="*/ 93635 w 160944"/>
                      <a:gd name="connsiteY8" fmla="*/ 52978 h 111036"/>
                      <a:gd name="connsiteX9" fmla="*/ 102689 w 160944"/>
                      <a:gd name="connsiteY9" fmla="*/ 59013 h 111036"/>
                      <a:gd name="connsiteX10" fmla="*/ 120795 w 160944"/>
                      <a:gd name="connsiteY10" fmla="*/ 65049 h 111036"/>
                      <a:gd name="connsiteX11" fmla="*/ 138902 w 160944"/>
                      <a:gd name="connsiteY11" fmla="*/ 77120 h 111036"/>
                      <a:gd name="connsiteX12" fmla="*/ 157009 w 160944"/>
                      <a:gd name="connsiteY12" fmla="*/ 86174 h 111036"/>
                      <a:gd name="connsiteX13" fmla="*/ 157009 w 160944"/>
                      <a:gd name="connsiteY13" fmla="*/ 110316 h 111036"/>
                      <a:gd name="connsiteX14" fmla="*/ 144938 w 160944"/>
                      <a:gd name="connsiteY14" fmla="*/ 107298 h 111036"/>
                      <a:gd name="connsiteX15" fmla="*/ 96653 w 160944"/>
                      <a:gd name="connsiteY15" fmla="*/ 104281 h 111036"/>
                      <a:gd name="connsiteX16" fmla="*/ 75528 w 160944"/>
                      <a:gd name="connsiteY16" fmla="*/ 98245 h 111036"/>
                      <a:gd name="connsiteX17" fmla="*/ 57421 w 160944"/>
                      <a:gd name="connsiteY17" fmla="*/ 86174 h 111036"/>
                      <a:gd name="connsiteX18" fmla="*/ 48368 w 160944"/>
                      <a:gd name="connsiteY18" fmla="*/ 80138 h 111036"/>
                      <a:gd name="connsiteX19" fmla="*/ 39314 w 160944"/>
                      <a:gd name="connsiteY19" fmla="*/ 77120 h 111036"/>
                      <a:gd name="connsiteX20" fmla="*/ 21207 w 160944"/>
                      <a:gd name="connsiteY20" fmla="*/ 68067 h 111036"/>
                      <a:gd name="connsiteX21" fmla="*/ 6118 w 160944"/>
                      <a:gd name="connsiteY21" fmla="*/ 55995 h 111036"/>
                      <a:gd name="connsiteX22" fmla="*/ 83 w 160944"/>
                      <a:gd name="connsiteY22" fmla="*/ 46942 h 111036"/>
                      <a:gd name="connsiteX23" fmla="*/ 9136 w 160944"/>
                      <a:gd name="connsiteY23" fmla="*/ 1675 h 11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944" h="111036">
                        <a:moveTo>
                          <a:pt x="9136" y="1675"/>
                        </a:moveTo>
                        <a:cubicBezTo>
                          <a:pt x="13160" y="-4361"/>
                          <a:pt x="19251" y="7619"/>
                          <a:pt x="24225" y="10728"/>
                        </a:cubicBezTo>
                        <a:cubicBezTo>
                          <a:pt x="27301" y="12650"/>
                          <a:pt x="30714" y="14199"/>
                          <a:pt x="33279" y="16764"/>
                        </a:cubicBezTo>
                        <a:cubicBezTo>
                          <a:pt x="35843" y="19328"/>
                          <a:pt x="36750" y="23253"/>
                          <a:pt x="39314" y="25817"/>
                        </a:cubicBezTo>
                        <a:cubicBezTo>
                          <a:pt x="47961" y="34464"/>
                          <a:pt x="47605" y="29963"/>
                          <a:pt x="57421" y="34871"/>
                        </a:cubicBezTo>
                        <a:cubicBezTo>
                          <a:pt x="60665" y="36493"/>
                          <a:pt x="63231" y="39284"/>
                          <a:pt x="66475" y="40906"/>
                        </a:cubicBezTo>
                        <a:cubicBezTo>
                          <a:pt x="69320" y="42328"/>
                          <a:pt x="72683" y="42501"/>
                          <a:pt x="75528" y="43924"/>
                        </a:cubicBezTo>
                        <a:cubicBezTo>
                          <a:pt x="78772" y="45546"/>
                          <a:pt x="81338" y="48338"/>
                          <a:pt x="84582" y="49960"/>
                        </a:cubicBezTo>
                        <a:cubicBezTo>
                          <a:pt x="87427" y="51383"/>
                          <a:pt x="90790" y="51556"/>
                          <a:pt x="93635" y="52978"/>
                        </a:cubicBezTo>
                        <a:cubicBezTo>
                          <a:pt x="96879" y="54600"/>
                          <a:pt x="99375" y="57540"/>
                          <a:pt x="102689" y="59013"/>
                        </a:cubicBezTo>
                        <a:cubicBezTo>
                          <a:pt x="108503" y="61597"/>
                          <a:pt x="120795" y="65049"/>
                          <a:pt x="120795" y="65049"/>
                        </a:cubicBezTo>
                        <a:cubicBezTo>
                          <a:pt x="137959" y="82211"/>
                          <a:pt x="121432" y="68384"/>
                          <a:pt x="138902" y="77120"/>
                        </a:cubicBezTo>
                        <a:cubicBezTo>
                          <a:pt x="162302" y="88821"/>
                          <a:pt x="134255" y="78588"/>
                          <a:pt x="157009" y="86174"/>
                        </a:cubicBezTo>
                        <a:cubicBezTo>
                          <a:pt x="159153" y="92605"/>
                          <a:pt x="164676" y="104182"/>
                          <a:pt x="157009" y="110316"/>
                        </a:cubicBezTo>
                        <a:cubicBezTo>
                          <a:pt x="153770" y="112907"/>
                          <a:pt x="149065" y="107711"/>
                          <a:pt x="144938" y="107298"/>
                        </a:cubicBezTo>
                        <a:cubicBezTo>
                          <a:pt x="128892" y="105694"/>
                          <a:pt x="112748" y="105287"/>
                          <a:pt x="96653" y="104281"/>
                        </a:cubicBezTo>
                        <a:cubicBezTo>
                          <a:pt x="93812" y="103571"/>
                          <a:pt x="79070" y="100213"/>
                          <a:pt x="75528" y="98245"/>
                        </a:cubicBezTo>
                        <a:cubicBezTo>
                          <a:pt x="69187" y="94722"/>
                          <a:pt x="63457" y="90198"/>
                          <a:pt x="57421" y="86174"/>
                        </a:cubicBezTo>
                        <a:cubicBezTo>
                          <a:pt x="54403" y="84162"/>
                          <a:pt x="51809" y="81285"/>
                          <a:pt x="48368" y="80138"/>
                        </a:cubicBezTo>
                        <a:cubicBezTo>
                          <a:pt x="45350" y="79132"/>
                          <a:pt x="42159" y="78543"/>
                          <a:pt x="39314" y="77120"/>
                        </a:cubicBezTo>
                        <a:cubicBezTo>
                          <a:pt x="15913" y="65420"/>
                          <a:pt x="43966" y="75653"/>
                          <a:pt x="21207" y="68067"/>
                        </a:cubicBezTo>
                        <a:cubicBezTo>
                          <a:pt x="3914" y="42124"/>
                          <a:pt x="26939" y="72652"/>
                          <a:pt x="6118" y="55995"/>
                        </a:cubicBezTo>
                        <a:cubicBezTo>
                          <a:pt x="3286" y="53729"/>
                          <a:pt x="2259" y="49843"/>
                          <a:pt x="83" y="46942"/>
                        </a:cubicBezTo>
                        <a:cubicBezTo>
                          <a:pt x="-771" y="45804"/>
                          <a:pt x="5112" y="7711"/>
                          <a:pt x="9136" y="1675"/>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5" name="フリーフォーム 224"/>
                  <p:cNvSpPr/>
                  <p:nvPr/>
                </p:nvSpPr>
                <p:spPr>
                  <a:xfrm>
                    <a:off x="5960789" y="1299050"/>
                    <a:ext cx="570368" cy="710309"/>
                  </a:xfrm>
                  <a:custGeom>
                    <a:avLst/>
                    <a:gdLst>
                      <a:gd name="connsiteX0" fmla="*/ 0 w 570368"/>
                      <a:gd name="connsiteY0" fmla="*/ 3018 h 710309"/>
                      <a:gd name="connsiteX1" fmla="*/ 15089 w 570368"/>
                      <a:gd name="connsiteY1" fmla="*/ 0 h 710309"/>
                      <a:gd name="connsiteX2" fmla="*/ 48285 w 570368"/>
                      <a:gd name="connsiteY2" fmla="*/ 6036 h 710309"/>
                      <a:gd name="connsiteX3" fmla="*/ 78463 w 570368"/>
                      <a:gd name="connsiteY3" fmla="*/ 9054 h 710309"/>
                      <a:gd name="connsiteX4" fmla="*/ 108641 w 570368"/>
                      <a:gd name="connsiteY4" fmla="*/ 18107 h 710309"/>
                      <a:gd name="connsiteX5" fmla="*/ 117695 w 570368"/>
                      <a:gd name="connsiteY5" fmla="*/ 21125 h 710309"/>
                      <a:gd name="connsiteX6" fmla="*/ 147873 w 570368"/>
                      <a:gd name="connsiteY6" fmla="*/ 18107 h 710309"/>
                      <a:gd name="connsiteX7" fmla="*/ 165980 w 570368"/>
                      <a:gd name="connsiteY7" fmla="*/ 12072 h 710309"/>
                      <a:gd name="connsiteX8" fmla="*/ 229354 w 570368"/>
                      <a:gd name="connsiteY8" fmla="*/ 15090 h 710309"/>
                      <a:gd name="connsiteX9" fmla="*/ 244443 w 570368"/>
                      <a:gd name="connsiteY9" fmla="*/ 18107 h 710309"/>
                      <a:gd name="connsiteX10" fmla="*/ 265568 w 570368"/>
                      <a:gd name="connsiteY10" fmla="*/ 21125 h 710309"/>
                      <a:gd name="connsiteX11" fmla="*/ 304800 w 570368"/>
                      <a:gd name="connsiteY11" fmla="*/ 27161 h 710309"/>
                      <a:gd name="connsiteX12" fmla="*/ 341014 w 570368"/>
                      <a:gd name="connsiteY12" fmla="*/ 39232 h 710309"/>
                      <a:gd name="connsiteX13" fmla="*/ 350067 w 570368"/>
                      <a:gd name="connsiteY13" fmla="*/ 42250 h 710309"/>
                      <a:gd name="connsiteX14" fmla="*/ 359121 w 570368"/>
                      <a:gd name="connsiteY14" fmla="*/ 45268 h 710309"/>
                      <a:gd name="connsiteX15" fmla="*/ 386281 w 570368"/>
                      <a:gd name="connsiteY15" fmla="*/ 60357 h 710309"/>
                      <a:gd name="connsiteX16" fmla="*/ 392317 w 570368"/>
                      <a:gd name="connsiteY16" fmla="*/ 69410 h 710309"/>
                      <a:gd name="connsiteX17" fmla="*/ 401370 w 570368"/>
                      <a:gd name="connsiteY17" fmla="*/ 72428 h 710309"/>
                      <a:gd name="connsiteX18" fmla="*/ 410424 w 570368"/>
                      <a:gd name="connsiteY18" fmla="*/ 78464 h 710309"/>
                      <a:gd name="connsiteX19" fmla="*/ 428530 w 570368"/>
                      <a:gd name="connsiteY19" fmla="*/ 96571 h 710309"/>
                      <a:gd name="connsiteX20" fmla="*/ 434566 w 570368"/>
                      <a:gd name="connsiteY20" fmla="*/ 105624 h 710309"/>
                      <a:gd name="connsiteX21" fmla="*/ 443620 w 570368"/>
                      <a:gd name="connsiteY21" fmla="*/ 111660 h 710309"/>
                      <a:gd name="connsiteX22" fmla="*/ 449655 w 570368"/>
                      <a:gd name="connsiteY22" fmla="*/ 120713 h 710309"/>
                      <a:gd name="connsiteX23" fmla="*/ 458709 w 570368"/>
                      <a:gd name="connsiteY23" fmla="*/ 126749 h 710309"/>
                      <a:gd name="connsiteX24" fmla="*/ 467762 w 570368"/>
                      <a:gd name="connsiteY24" fmla="*/ 135802 h 710309"/>
                      <a:gd name="connsiteX25" fmla="*/ 482851 w 570368"/>
                      <a:gd name="connsiteY25" fmla="*/ 162963 h 710309"/>
                      <a:gd name="connsiteX26" fmla="*/ 488887 w 570368"/>
                      <a:gd name="connsiteY26" fmla="*/ 172016 h 710309"/>
                      <a:gd name="connsiteX27" fmla="*/ 494923 w 570368"/>
                      <a:gd name="connsiteY27" fmla="*/ 190123 h 710309"/>
                      <a:gd name="connsiteX28" fmla="*/ 497940 w 570368"/>
                      <a:gd name="connsiteY28" fmla="*/ 202195 h 710309"/>
                      <a:gd name="connsiteX29" fmla="*/ 503976 w 570368"/>
                      <a:gd name="connsiteY29" fmla="*/ 220301 h 710309"/>
                      <a:gd name="connsiteX30" fmla="*/ 506994 w 570368"/>
                      <a:gd name="connsiteY30" fmla="*/ 229355 h 710309"/>
                      <a:gd name="connsiteX31" fmla="*/ 510012 w 570368"/>
                      <a:gd name="connsiteY31" fmla="*/ 241426 h 710309"/>
                      <a:gd name="connsiteX32" fmla="*/ 513029 w 570368"/>
                      <a:gd name="connsiteY32" fmla="*/ 250480 h 710309"/>
                      <a:gd name="connsiteX33" fmla="*/ 516047 w 570368"/>
                      <a:gd name="connsiteY33" fmla="*/ 265569 h 710309"/>
                      <a:gd name="connsiteX34" fmla="*/ 519065 w 570368"/>
                      <a:gd name="connsiteY34" fmla="*/ 277640 h 710309"/>
                      <a:gd name="connsiteX35" fmla="*/ 522083 w 570368"/>
                      <a:gd name="connsiteY35" fmla="*/ 298765 h 710309"/>
                      <a:gd name="connsiteX36" fmla="*/ 528119 w 570368"/>
                      <a:gd name="connsiteY36" fmla="*/ 328943 h 710309"/>
                      <a:gd name="connsiteX37" fmla="*/ 534154 w 570368"/>
                      <a:gd name="connsiteY37" fmla="*/ 377228 h 710309"/>
                      <a:gd name="connsiteX38" fmla="*/ 531136 w 570368"/>
                      <a:gd name="connsiteY38" fmla="*/ 455692 h 710309"/>
                      <a:gd name="connsiteX39" fmla="*/ 528119 w 570368"/>
                      <a:gd name="connsiteY39" fmla="*/ 473799 h 710309"/>
                      <a:gd name="connsiteX40" fmla="*/ 531136 w 570368"/>
                      <a:gd name="connsiteY40" fmla="*/ 597529 h 710309"/>
                      <a:gd name="connsiteX41" fmla="*/ 540190 w 570368"/>
                      <a:gd name="connsiteY41" fmla="*/ 630725 h 710309"/>
                      <a:gd name="connsiteX42" fmla="*/ 546226 w 570368"/>
                      <a:gd name="connsiteY42" fmla="*/ 648832 h 710309"/>
                      <a:gd name="connsiteX43" fmla="*/ 549243 w 570368"/>
                      <a:gd name="connsiteY43" fmla="*/ 657886 h 710309"/>
                      <a:gd name="connsiteX44" fmla="*/ 555279 w 570368"/>
                      <a:gd name="connsiteY44" fmla="*/ 666939 h 710309"/>
                      <a:gd name="connsiteX45" fmla="*/ 561315 w 570368"/>
                      <a:gd name="connsiteY45" fmla="*/ 685046 h 710309"/>
                      <a:gd name="connsiteX46" fmla="*/ 570368 w 570368"/>
                      <a:gd name="connsiteY46" fmla="*/ 703153 h 7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70368" h="710309">
                        <a:moveTo>
                          <a:pt x="0" y="3018"/>
                        </a:moveTo>
                        <a:cubicBezTo>
                          <a:pt x="5030" y="2012"/>
                          <a:pt x="9960" y="0"/>
                          <a:pt x="15089" y="0"/>
                        </a:cubicBezTo>
                        <a:cubicBezTo>
                          <a:pt x="70013" y="0"/>
                          <a:pt x="20701" y="1792"/>
                          <a:pt x="48285" y="6036"/>
                        </a:cubicBezTo>
                        <a:cubicBezTo>
                          <a:pt x="58277" y="7573"/>
                          <a:pt x="68404" y="8048"/>
                          <a:pt x="78463" y="9054"/>
                        </a:cubicBezTo>
                        <a:cubicBezTo>
                          <a:pt x="96704" y="13615"/>
                          <a:pt x="86603" y="10761"/>
                          <a:pt x="108641" y="18107"/>
                        </a:cubicBezTo>
                        <a:lnTo>
                          <a:pt x="117695" y="21125"/>
                        </a:lnTo>
                        <a:cubicBezTo>
                          <a:pt x="127754" y="20119"/>
                          <a:pt x="137937" y="19970"/>
                          <a:pt x="147873" y="18107"/>
                        </a:cubicBezTo>
                        <a:cubicBezTo>
                          <a:pt x="154126" y="16935"/>
                          <a:pt x="165980" y="12072"/>
                          <a:pt x="165980" y="12072"/>
                        </a:cubicBezTo>
                        <a:cubicBezTo>
                          <a:pt x="187105" y="13078"/>
                          <a:pt x="208268" y="13468"/>
                          <a:pt x="229354" y="15090"/>
                        </a:cubicBezTo>
                        <a:cubicBezTo>
                          <a:pt x="234468" y="15483"/>
                          <a:pt x="239384" y="17264"/>
                          <a:pt x="244443" y="18107"/>
                        </a:cubicBezTo>
                        <a:cubicBezTo>
                          <a:pt x="251459" y="19276"/>
                          <a:pt x="258538" y="20043"/>
                          <a:pt x="265568" y="21125"/>
                        </a:cubicBezTo>
                        <a:cubicBezTo>
                          <a:pt x="320002" y="29500"/>
                          <a:pt x="243544" y="18410"/>
                          <a:pt x="304800" y="27161"/>
                        </a:cubicBezTo>
                        <a:lnTo>
                          <a:pt x="341014" y="39232"/>
                        </a:lnTo>
                        <a:lnTo>
                          <a:pt x="350067" y="42250"/>
                        </a:lnTo>
                        <a:cubicBezTo>
                          <a:pt x="353085" y="43256"/>
                          <a:pt x="356474" y="43503"/>
                          <a:pt x="359121" y="45268"/>
                        </a:cubicBezTo>
                        <a:cubicBezTo>
                          <a:pt x="379874" y="59104"/>
                          <a:pt x="370346" y="55045"/>
                          <a:pt x="386281" y="60357"/>
                        </a:cubicBezTo>
                        <a:cubicBezTo>
                          <a:pt x="388293" y="63375"/>
                          <a:pt x="389485" y="67144"/>
                          <a:pt x="392317" y="69410"/>
                        </a:cubicBezTo>
                        <a:cubicBezTo>
                          <a:pt x="394801" y="71397"/>
                          <a:pt x="398525" y="71005"/>
                          <a:pt x="401370" y="72428"/>
                        </a:cubicBezTo>
                        <a:cubicBezTo>
                          <a:pt x="404614" y="74050"/>
                          <a:pt x="407713" y="76054"/>
                          <a:pt x="410424" y="78464"/>
                        </a:cubicBezTo>
                        <a:cubicBezTo>
                          <a:pt x="416803" y="84135"/>
                          <a:pt x="423795" y="89469"/>
                          <a:pt x="428530" y="96571"/>
                        </a:cubicBezTo>
                        <a:cubicBezTo>
                          <a:pt x="430542" y="99589"/>
                          <a:pt x="432001" y="103059"/>
                          <a:pt x="434566" y="105624"/>
                        </a:cubicBezTo>
                        <a:cubicBezTo>
                          <a:pt x="437131" y="108189"/>
                          <a:pt x="440602" y="109648"/>
                          <a:pt x="443620" y="111660"/>
                        </a:cubicBezTo>
                        <a:cubicBezTo>
                          <a:pt x="445632" y="114678"/>
                          <a:pt x="447091" y="118149"/>
                          <a:pt x="449655" y="120713"/>
                        </a:cubicBezTo>
                        <a:cubicBezTo>
                          <a:pt x="452220" y="123278"/>
                          <a:pt x="455923" y="124427"/>
                          <a:pt x="458709" y="126749"/>
                        </a:cubicBezTo>
                        <a:cubicBezTo>
                          <a:pt x="461987" y="129481"/>
                          <a:pt x="464744" y="132784"/>
                          <a:pt x="467762" y="135802"/>
                        </a:cubicBezTo>
                        <a:cubicBezTo>
                          <a:pt x="473074" y="151737"/>
                          <a:pt x="469016" y="142211"/>
                          <a:pt x="482851" y="162963"/>
                        </a:cubicBezTo>
                        <a:lnTo>
                          <a:pt x="488887" y="172016"/>
                        </a:lnTo>
                        <a:cubicBezTo>
                          <a:pt x="490899" y="178052"/>
                          <a:pt x="493380" y="183951"/>
                          <a:pt x="494923" y="190123"/>
                        </a:cubicBezTo>
                        <a:cubicBezTo>
                          <a:pt x="495929" y="194147"/>
                          <a:pt x="496748" y="198222"/>
                          <a:pt x="497940" y="202195"/>
                        </a:cubicBezTo>
                        <a:cubicBezTo>
                          <a:pt x="499768" y="208289"/>
                          <a:pt x="501964" y="214266"/>
                          <a:pt x="503976" y="220301"/>
                        </a:cubicBezTo>
                        <a:cubicBezTo>
                          <a:pt x="504982" y="223319"/>
                          <a:pt x="506222" y="226269"/>
                          <a:pt x="506994" y="229355"/>
                        </a:cubicBezTo>
                        <a:cubicBezTo>
                          <a:pt x="508000" y="233379"/>
                          <a:pt x="508873" y="237438"/>
                          <a:pt x="510012" y="241426"/>
                        </a:cubicBezTo>
                        <a:cubicBezTo>
                          <a:pt x="510886" y="244485"/>
                          <a:pt x="512258" y="247394"/>
                          <a:pt x="513029" y="250480"/>
                        </a:cubicBezTo>
                        <a:cubicBezTo>
                          <a:pt x="514273" y="255456"/>
                          <a:pt x="514934" y="260562"/>
                          <a:pt x="516047" y="265569"/>
                        </a:cubicBezTo>
                        <a:cubicBezTo>
                          <a:pt x="516947" y="269618"/>
                          <a:pt x="518323" y="273559"/>
                          <a:pt x="519065" y="277640"/>
                        </a:cubicBezTo>
                        <a:cubicBezTo>
                          <a:pt x="520338" y="284638"/>
                          <a:pt x="520847" y="291760"/>
                          <a:pt x="522083" y="298765"/>
                        </a:cubicBezTo>
                        <a:cubicBezTo>
                          <a:pt x="523866" y="308867"/>
                          <a:pt x="526847" y="318764"/>
                          <a:pt x="528119" y="328943"/>
                        </a:cubicBezTo>
                        <a:lnTo>
                          <a:pt x="534154" y="377228"/>
                        </a:lnTo>
                        <a:cubicBezTo>
                          <a:pt x="533148" y="403383"/>
                          <a:pt x="532769" y="429569"/>
                          <a:pt x="531136" y="455692"/>
                        </a:cubicBezTo>
                        <a:cubicBezTo>
                          <a:pt x="530754" y="461799"/>
                          <a:pt x="528119" y="467680"/>
                          <a:pt x="528119" y="473799"/>
                        </a:cubicBezTo>
                        <a:cubicBezTo>
                          <a:pt x="528119" y="515055"/>
                          <a:pt x="529344" y="556312"/>
                          <a:pt x="531136" y="597529"/>
                        </a:cubicBezTo>
                        <a:cubicBezTo>
                          <a:pt x="531562" y="607339"/>
                          <a:pt x="537294" y="622037"/>
                          <a:pt x="540190" y="630725"/>
                        </a:cubicBezTo>
                        <a:lnTo>
                          <a:pt x="546226" y="648832"/>
                        </a:lnTo>
                        <a:cubicBezTo>
                          <a:pt x="547232" y="651850"/>
                          <a:pt x="547478" y="655239"/>
                          <a:pt x="549243" y="657886"/>
                        </a:cubicBezTo>
                        <a:lnTo>
                          <a:pt x="555279" y="666939"/>
                        </a:lnTo>
                        <a:cubicBezTo>
                          <a:pt x="557291" y="672975"/>
                          <a:pt x="559772" y="678874"/>
                          <a:pt x="561315" y="685046"/>
                        </a:cubicBezTo>
                        <a:cubicBezTo>
                          <a:pt x="567896" y="711371"/>
                          <a:pt x="563640" y="716609"/>
                          <a:pt x="570368" y="70315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6" name="フリーフォーム 225"/>
                  <p:cNvSpPr/>
                  <p:nvPr/>
                </p:nvSpPr>
                <p:spPr>
                  <a:xfrm>
                    <a:off x="5634864" y="1443731"/>
                    <a:ext cx="129766" cy="556284"/>
                  </a:xfrm>
                  <a:custGeom>
                    <a:avLst/>
                    <a:gdLst>
                      <a:gd name="connsiteX0" fmla="*/ 6036 w 129766"/>
                      <a:gd name="connsiteY0" fmla="*/ 175 h 556284"/>
                      <a:gd name="connsiteX1" fmla="*/ 3018 w 129766"/>
                      <a:gd name="connsiteY1" fmla="*/ 36389 h 556284"/>
                      <a:gd name="connsiteX2" fmla="*/ 0 w 129766"/>
                      <a:gd name="connsiteY2" fmla="*/ 57514 h 556284"/>
                      <a:gd name="connsiteX3" fmla="*/ 3018 w 129766"/>
                      <a:gd name="connsiteY3" fmla="*/ 262725 h 556284"/>
                      <a:gd name="connsiteX4" fmla="*/ 6036 w 129766"/>
                      <a:gd name="connsiteY4" fmla="*/ 314028 h 556284"/>
                      <a:gd name="connsiteX5" fmla="*/ 12071 w 129766"/>
                      <a:gd name="connsiteY5" fmla="*/ 401545 h 556284"/>
                      <a:gd name="connsiteX6" fmla="*/ 9053 w 129766"/>
                      <a:gd name="connsiteY6" fmla="*/ 501133 h 556284"/>
                      <a:gd name="connsiteX7" fmla="*/ 21125 w 129766"/>
                      <a:gd name="connsiteY7" fmla="*/ 552436 h 556284"/>
                      <a:gd name="connsiteX8" fmla="*/ 33196 w 129766"/>
                      <a:gd name="connsiteY8" fmla="*/ 534329 h 556284"/>
                      <a:gd name="connsiteX9" fmla="*/ 42250 w 129766"/>
                      <a:gd name="connsiteY9" fmla="*/ 528294 h 556284"/>
                      <a:gd name="connsiteX10" fmla="*/ 60356 w 129766"/>
                      <a:gd name="connsiteY10" fmla="*/ 525276 h 556284"/>
                      <a:gd name="connsiteX11" fmla="*/ 126749 w 129766"/>
                      <a:gd name="connsiteY11" fmla="*/ 522258 h 556284"/>
                      <a:gd name="connsiteX12" fmla="*/ 129766 w 129766"/>
                      <a:gd name="connsiteY12" fmla="*/ 513205 h 556284"/>
                      <a:gd name="connsiteX13" fmla="*/ 120713 w 129766"/>
                      <a:gd name="connsiteY13" fmla="*/ 495098 h 556284"/>
                      <a:gd name="connsiteX14" fmla="*/ 111659 w 129766"/>
                      <a:gd name="connsiteY14" fmla="*/ 492080 h 556284"/>
                      <a:gd name="connsiteX15" fmla="*/ 96570 w 129766"/>
                      <a:gd name="connsiteY15" fmla="*/ 476991 h 556284"/>
                      <a:gd name="connsiteX16" fmla="*/ 81481 w 129766"/>
                      <a:gd name="connsiteY16" fmla="*/ 461902 h 556284"/>
                      <a:gd name="connsiteX17" fmla="*/ 78463 w 129766"/>
                      <a:gd name="connsiteY17" fmla="*/ 452848 h 556284"/>
                      <a:gd name="connsiteX18" fmla="*/ 72428 w 129766"/>
                      <a:gd name="connsiteY18" fmla="*/ 443795 h 556284"/>
                      <a:gd name="connsiteX19" fmla="*/ 87517 w 129766"/>
                      <a:gd name="connsiteY19" fmla="*/ 428706 h 556284"/>
                      <a:gd name="connsiteX20" fmla="*/ 102606 w 129766"/>
                      <a:gd name="connsiteY20" fmla="*/ 410599 h 556284"/>
                      <a:gd name="connsiteX21" fmla="*/ 99588 w 129766"/>
                      <a:gd name="connsiteY21" fmla="*/ 401545 h 556284"/>
                      <a:gd name="connsiteX22" fmla="*/ 81481 w 129766"/>
                      <a:gd name="connsiteY22" fmla="*/ 383438 h 556284"/>
                      <a:gd name="connsiteX23" fmla="*/ 72428 w 129766"/>
                      <a:gd name="connsiteY23" fmla="*/ 374385 h 556284"/>
                      <a:gd name="connsiteX24" fmla="*/ 54321 w 129766"/>
                      <a:gd name="connsiteY24" fmla="*/ 347224 h 556284"/>
                      <a:gd name="connsiteX25" fmla="*/ 48285 w 129766"/>
                      <a:gd name="connsiteY25" fmla="*/ 338171 h 556284"/>
                      <a:gd name="connsiteX26" fmla="*/ 42250 w 129766"/>
                      <a:gd name="connsiteY26" fmla="*/ 317046 h 556284"/>
                      <a:gd name="connsiteX27" fmla="*/ 45267 w 129766"/>
                      <a:gd name="connsiteY27" fmla="*/ 274797 h 556284"/>
                      <a:gd name="connsiteX28" fmla="*/ 66392 w 129766"/>
                      <a:gd name="connsiteY28" fmla="*/ 250654 h 556284"/>
                      <a:gd name="connsiteX29" fmla="*/ 75446 w 129766"/>
                      <a:gd name="connsiteY29" fmla="*/ 247636 h 556284"/>
                      <a:gd name="connsiteX30" fmla="*/ 78463 w 129766"/>
                      <a:gd name="connsiteY30" fmla="*/ 238583 h 556284"/>
                      <a:gd name="connsiteX31" fmla="*/ 87517 w 129766"/>
                      <a:gd name="connsiteY31" fmla="*/ 235565 h 556284"/>
                      <a:gd name="connsiteX32" fmla="*/ 81481 w 129766"/>
                      <a:gd name="connsiteY32" fmla="*/ 208405 h 556284"/>
                      <a:gd name="connsiteX33" fmla="*/ 72428 w 129766"/>
                      <a:gd name="connsiteY33" fmla="*/ 181244 h 556284"/>
                      <a:gd name="connsiteX34" fmla="*/ 69410 w 129766"/>
                      <a:gd name="connsiteY34" fmla="*/ 172191 h 556284"/>
                      <a:gd name="connsiteX35" fmla="*/ 66392 w 129766"/>
                      <a:gd name="connsiteY35" fmla="*/ 163137 h 556284"/>
                      <a:gd name="connsiteX36" fmla="*/ 60356 w 129766"/>
                      <a:gd name="connsiteY36" fmla="*/ 154084 h 556284"/>
                      <a:gd name="connsiteX37" fmla="*/ 57339 w 129766"/>
                      <a:gd name="connsiteY37" fmla="*/ 145030 h 556284"/>
                      <a:gd name="connsiteX38" fmla="*/ 54321 w 129766"/>
                      <a:gd name="connsiteY38" fmla="*/ 132959 h 556284"/>
                      <a:gd name="connsiteX39" fmla="*/ 48285 w 129766"/>
                      <a:gd name="connsiteY39" fmla="*/ 114852 h 556284"/>
                      <a:gd name="connsiteX40" fmla="*/ 51303 w 129766"/>
                      <a:gd name="connsiteY40" fmla="*/ 87692 h 556284"/>
                      <a:gd name="connsiteX41" fmla="*/ 54321 w 129766"/>
                      <a:gd name="connsiteY41" fmla="*/ 78638 h 556284"/>
                      <a:gd name="connsiteX42" fmla="*/ 63374 w 129766"/>
                      <a:gd name="connsiteY42" fmla="*/ 72603 h 556284"/>
                      <a:gd name="connsiteX43" fmla="*/ 66392 w 129766"/>
                      <a:gd name="connsiteY43" fmla="*/ 63549 h 556284"/>
                      <a:gd name="connsiteX44" fmla="*/ 63374 w 129766"/>
                      <a:gd name="connsiteY44" fmla="*/ 45442 h 556284"/>
                      <a:gd name="connsiteX45" fmla="*/ 42250 w 129766"/>
                      <a:gd name="connsiteY45" fmla="*/ 36389 h 556284"/>
                      <a:gd name="connsiteX46" fmla="*/ 24143 w 129766"/>
                      <a:gd name="connsiteY46" fmla="*/ 24318 h 556284"/>
                      <a:gd name="connsiteX47" fmla="*/ 6036 w 129766"/>
                      <a:gd name="connsiteY47" fmla="*/ 175 h 55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766" h="556284">
                        <a:moveTo>
                          <a:pt x="6036" y="175"/>
                        </a:moveTo>
                        <a:cubicBezTo>
                          <a:pt x="2515" y="2187"/>
                          <a:pt x="4286" y="24342"/>
                          <a:pt x="3018" y="36389"/>
                        </a:cubicBezTo>
                        <a:cubicBezTo>
                          <a:pt x="2273" y="43463"/>
                          <a:pt x="0" y="50401"/>
                          <a:pt x="0" y="57514"/>
                        </a:cubicBezTo>
                        <a:cubicBezTo>
                          <a:pt x="0" y="125925"/>
                          <a:pt x="1409" y="194333"/>
                          <a:pt x="3018" y="262725"/>
                        </a:cubicBezTo>
                        <a:cubicBezTo>
                          <a:pt x="3421" y="279851"/>
                          <a:pt x="5159" y="296920"/>
                          <a:pt x="6036" y="314028"/>
                        </a:cubicBezTo>
                        <a:cubicBezTo>
                          <a:pt x="10045" y="392208"/>
                          <a:pt x="5705" y="356986"/>
                          <a:pt x="12071" y="401545"/>
                        </a:cubicBezTo>
                        <a:cubicBezTo>
                          <a:pt x="11065" y="434741"/>
                          <a:pt x="9053" y="467922"/>
                          <a:pt x="9053" y="501133"/>
                        </a:cubicBezTo>
                        <a:cubicBezTo>
                          <a:pt x="9053" y="559695"/>
                          <a:pt x="-4573" y="561002"/>
                          <a:pt x="21125" y="552436"/>
                        </a:cubicBezTo>
                        <a:cubicBezTo>
                          <a:pt x="25149" y="546400"/>
                          <a:pt x="27160" y="538352"/>
                          <a:pt x="33196" y="534329"/>
                        </a:cubicBezTo>
                        <a:cubicBezTo>
                          <a:pt x="36214" y="532317"/>
                          <a:pt x="38809" y="529441"/>
                          <a:pt x="42250" y="528294"/>
                        </a:cubicBezTo>
                        <a:cubicBezTo>
                          <a:pt x="48055" y="526359"/>
                          <a:pt x="54253" y="525712"/>
                          <a:pt x="60356" y="525276"/>
                        </a:cubicBezTo>
                        <a:cubicBezTo>
                          <a:pt x="82454" y="523698"/>
                          <a:pt x="104618" y="523264"/>
                          <a:pt x="126749" y="522258"/>
                        </a:cubicBezTo>
                        <a:cubicBezTo>
                          <a:pt x="127755" y="519240"/>
                          <a:pt x="129766" y="516386"/>
                          <a:pt x="129766" y="513205"/>
                        </a:cubicBezTo>
                        <a:cubicBezTo>
                          <a:pt x="129766" y="508829"/>
                          <a:pt x="123767" y="497541"/>
                          <a:pt x="120713" y="495098"/>
                        </a:cubicBezTo>
                        <a:cubicBezTo>
                          <a:pt x="118229" y="493111"/>
                          <a:pt x="114677" y="493086"/>
                          <a:pt x="111659" y="492080"/>
                        </a:cubicBezTo>
                        <a:cubicBezTo>
                          <a:pt x="95566" y="467936"/>
                          <a:pt x="116689" y="497110"/>
                          <a:pt x="96570" y="476991"/>
                        </a:cubicBezTo>
                        <a:cubicBezTo>
                          <a:pt x="76451" y="456872"/>
                          <a:pt x="105625" y="477995"/>
                          <a:pt x="81481" y="461902"/>
                        </a:cubicBezTo>
                        <a:cubicBezTo>
                          <a:pt x="80475" y="458884"/>
                          <a:pt x="79886" y="455693"/>
                          <a:pt x="78463" y="452848"/>
                        </a:cubicBezTo>
                        <a:cubicBezTo>
                          <a:pt x="76841" y="449604"/>
                          <a:pt x="72428" y="447422"/>
                          <a:pt x="72428" y="443795"/>
                        </a:cubicBezTo>
                        <a:cubicBezTo>
                          <a:pt x="72428" y="436415"/>
                          <a:pt x="83492" y="432060"/>
                          <a:pt x="87517" y="428706"/>
                        </a:cubicBezTo>
                        <a:cubicBezTo>
                          <a:pt x="96227" y="421447"/>
                          <a:pt x="96673" y="419498"/>
                          <a:pt x="102606" y="410599"/>
                        </a:cubicBezTo>
                        <a:cubicBezTo>
                          <a:pt x="101600" y="407581"/>
                          <a:pt x="101541" y="404056"/>
                          <a:pt x="99588" y="401545"/>
                        </a:cubicBezTo>
                        <a:cubicBezTo>
                          <a:pt x="94348" y="394807"/>
                          <a:pt x="87517" y="389474"/>
                          <a:pt x="81481" y="383438"/>
                        </a:cubicBezTo>
                        <a:cubicBezTo>
                          <a:pt x="78463" y="380420"/>
                          <a:pt x="74795" y="377936"/>
                          <a:pt x="72428" y="374385"/>
                        </a:cubicBezTo>
                        <a:lnTo>
                          <a:pt x="54321" y="347224"/>
                        </a:lnTo>
                        <a:cubicBezTo>
                          <a:pt x="52309" y="344206"/>
                          <a:pt x="49432" y="341612"/>
                          <a:pt x="48285" y="338171"/>
                        </a:cubicBezTo>
                        <a:cubicBezTo>
                          <a:pt x="43955" y="325183"/>
                          <a:pt x="46038" y="332204"/>
                          <a:pt x="42250" y="317046"/>
                        </a:cubicBezTo>
                        <a:cubicBezTo>
                          <a:pt x="43256" y="302963"/>
                          <a:pt x="41843" y="288494"/>
                          <a:pt x="45267" y="274797"/>
                        </a:cubicBezTo>
                        <a:cubicBezTo>
                          <a:pt x="47853" y="264453"/>
                          <a:pt x="57052" y="255324"/>
                          <a:pt x="66392" y="250654"/>
                        </a:cubicBezTo>
                        <a:cubicBezTo>
                          <a:pt x="69237" y="249231"/>
                          <a:pt x="72428" y="248642"/>
                          <a:pt x="75446" y="247636"/>
                        </a:cubicBezTo>
                        <a:cubicBezTo>
                          <a:pt x="76452" y="244618"/>
                          <a:pt x="76214" y="240832"/>
                          <a:pt x="78463" y="238583"/>
                        </a:cubicBezTo>
                        <a:cubicBezTo>
                          <a:pt x="80712" y="236334"/>
                          <a:pt x="86511" y="238583"/>
                          <a:pt x="87517" y="235565"/>
                        </a:cubicBezTo>
                        <a:cubicBezTo>
                          <a:pt x="87971" y="234204"/>
                          <a:pt x="82278" y="211063"/>
                          <a:pt x="81481" y="208405"/>
                        </a:cubicBezTo>
                        <a:cubicBezTo>
                          <a:pt x="81476" y="208387"/>
                          <a:pt x="73940" y="185780"/>
                          <a:pt x="72428" y="181244"/>
                        </a:cubicBezTo>
                        <a:lnTo>
                          <a:pt x="69410" y="172191"/>
                        </a:lnTo>
                        <a:cubicBezTo>
                          <a:pt x="68404" y="169173"/>
                          <a:pt x="68157" y="165784"/>
                          <a:pt x="66392" y="163137"/>
                        </a:cubicBezTo>
                        <a:lnTo>
                          <a:pt x="60356" y="154084"/>
                        </a:lnTo>
                        <a:cubicBezTo>
                          <a:pt x="59350" y="151066"/>
                          <a:pt x="58213" y="148089"/>
                          <a:pt x="57339" y="145030"/>
                        </a:cubicBezTo>
                        <a:cubicBezTo>
                          <a:pt x="56200" y="141042"/>
                          <a:pt x="55513" y="136932"/>
                          <a:pt x="54321" y="132959"/>
                        </a:cubicBezTo>
                        <a:cubicBezTo>
                          <a:pt x="52493" y="126865"/>
                          <a:pt x="48285" y="114852"/>
                          <a:pt x="48285" y="114852"/>
                        </a:cubicBezTo>
                        <a:cubicBezTo>
                          <a:pt x="49291" y="105799"/>
                          <a:pt x="49805" y="96677"/>
                          <a:pt x="51303" y="87692"/>
                        </a:cubicBezTo>
                        <a:cubicBezTo>
                          <a:pt x="51826" y="84554"/>
                          <a:pt x="52334" y="81122"/>
                          <a:pt x="54321" y="78638"/>
                        </a:cubicBezTo>
                        <a:cubicBezTo>
                          <a:pt x="56587" y="75806"/>
                          <a:pt x="60356" y="74615"/>
                          <a:pt x="63374" y="72603"/>
                        </a:cubicBezTo>
                        <a:cubicBezTo>
                          <a:pt x="64380" y="69585"/>
                          <a:pt x="66392" y="66730"/>
                          <a:pt x="66392" y="63549"/>
                        </a:cubicBezTo>
                        <a:cubicBezTo>
                          <a:pt x="66392" y="57430"/>
                          <a:pt x="66110" y="50915"/>
                          <a:pt x="63374" y="45442"/>
                        </a:cubicBezTo>
                        <a:cubicBezTo>
                          <a:pt x="60397" y="39488"/>
                          <a:pt x="46944" y="37563"/>
                          <a:pt x="42250" y="36389"/>
                        </a:cubicBezTo>
                        <a:cubicBezTo>
                          <a:pt x="36214" y="32365"/>
                          <a:pt x="26437" y="31200"/>
                          <a:pt x="24143" y="24318"/>
                        </a:cubicBezTo>
                        <a:cubicBezTo>
                          <a:pt x="20675" y="13914"/>
                          <a:pt x="9557" y="-1837"/>
                          <a:pt x="6036" y="175"/>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7" name="フリーフォーム 226"/>
                  <p:cNvSpPr/>
                  <p:nvPr/>
                </p:nvSpPr>
                <p:spPr>
                  <a:xfrm>
                    <a:off x="5655973" y="1356389"/>
                    <a:ext cx="399376" cy="141838"/>
                  </a:xfrm>
                  <a:custGeom>
                    <a:avLst/>
                    <a:gdLst>
                      <a:gd name="connsiteX0" fmla="*/ 16 w 399376"/>
                      <a:gd name="connsiteY0" fmla="*/ 75446 h 141838"/>
                      <a:gd name="connsiteX1" fmla="*/ 15105 w 399376"/>
                      <a:gd name="connsiteY1" fmla="*/ 72428 h 141838"/>
                      <a:gd name="connsiteX2" fmla="*/ 21141 w 399376"/>
                      <a:gd name="connsiteY2" fmla="*/ 63374 h 141838"/>
                      <a:gd name="connsiteX3" fmla="*/ 30194 w 399376"/>
                      <a:gd name="connsiteY3" fmla="*/ 60357 h 141838"/>
                      <a:gd name="connsiteX4" fmla="*/ 39247 w 399376"/>
                      <a:gd name="connsiteY4" fmla="*/ 51303 h 141838"/>
                      <a:gd name="connsiteX5" fmla="*/ 54337 w 399376"/>
                      <a:gd name="connsiteY5" fmla="*/ 36214 h 141838"/>
                      <a:gd name="connsiteX6" fmla="*/ 72443 w 399376"/>
                      <a:gd name="connsiteY6" fmla="*/ 30178 h 141838"/>
                      <a:gd name="connsiteX7" fmla="*/ 153925 w 399376"/>
                      <a:gd name="connsiteY7" fmla="*/ 30178 h 141838"/>
                      <a:gd name="connsiteX8" fmla="*/ 181085 w 399376"/>
                      <a:gd name="connsiteY8" fmla="*/ 21125 h 141838"/>
                      <a:gd name="connsiteX9" fmla="*/ 190139 w 399376"/>
                      <a:gd name="connsiteY9" fmla="*/ 18107 h 141838"/>
                      <a:gd name="connsiteX10" fmla="*/ 295762 w 399376"/>
                      <a:gd name="connsiteY10" fmla="*/ 12071 h 141838"/>
                      <a:gd name="connsiteX11" fmla="*/ 322923 w 399376"/>
                      <a:gd name="connsiteY11" fmla="*/ 6036 h 141838"/>
                      <a:gd name="connsiteX12" fmla="*/ 331976 w 399376"/>
                      <a:gd name="connsiteY12" fmla="*/ 3018 h 141838"/>
                      <a:gd name="connsiteX13" fmla="*/ 353101 w 399376"/>
                      <a:gd name="connsiteY13" fmla="*/ 0 h 141838"/>
                      <a:gd name="connsiteX14" fmla="*/ 362154 w 399376"/>
                      <a:gd name="connsiteY14" fmla="*/ 3018 h 141838"/>
                      <a:gd name="connsiteX15" fmla="*/ 368190 w 399376"/>
                      <a:gd name="connsiteY15" fmla="*/ 12071 h 141838"/>
                      <a:gd name="connsiteX16" fmla="*/ 389315 w 399376"/>
                      <a:gd name="connsiteY16" fmla="*/ 39232 h 141838"/>
                      <a:gd name="connsiteX17" fmla="*/ 395350 w 399376"/>
                      <a:gd name="connsiteY17" fmla="*/ 57339 h 141838"/>
                      <a:gd name="connsiteX18" fmla="*/ 398368 w 399376"/>
                      <a:gd name="connsiteY18" fmla="*/ 66392 h 141838"/>
                      <a:gd name="connsiteX19" fmla="*/ 374226 w 399376"/>
                      <a:gd name="connsiteY19" fmla="*/ 63374 h 141838"/>
                      <a:gd name="connsiteX20" fmla="*/ 298780 w 399376"/>
                      <a:gd name="connsiteY20" fmla="*/ 69410 h 141838"/>
                      <a:gd name="connsiteX21" fmla="*/ 283691 w 399376"/>
                      <a:gd name="connsiteY21" fmla="*/ 72428 h 141838"/>
                      <a:gd name="connsiteX22" fmla="*/ 250495 w 399376"/>
                      <a:gd name="connsiteY22" fmla="*/ 75446 h 141838"/>
                      <a:gd name="connsiteX23" fmla="*/ 235406 w 399376"/>
                      <a:gd name="connsiteY23" fmla="*/ 78463 h 141838"/>
                      <a:gd name="connsiteX24" fmla="*/ 211263 w 399376"/>
                      <a:gd name="connsiteY24" fmla="*/ 81481 h 141838"/>
                      <a:gd name="connsiteX25" fmla="*/ 199192 w 399376"/>
                      <a:gd name="connsiteY25" fmla="*/ 84499 h 141838"/>
                      <a:gd name="connsiteX26" fmla="*/ 172032 w 399376"/>
                      <a:gd name="connsiteY26" fmla="*/ 90535 h 141838"/>
                      <a:gd name="connsiteX27" fmla="*/ 144871 w 399376"/>
                      <a:gd name="connsiteY27" fmla="*/ 99588 h 141838"/>
                      <a:gd name="connsiteX28" fmla="*/ 126764 w 399376"/>
                      <a:gd name="connsiteY28" fmla="*/ 108642 h 141838"/>
                      <a:gd name="connsiteX29" fmla="*/ 105640 w 399376"/>
                      <a:gd name="connsiteY29" fmla="*/ 114677 h 141838"/>
                      <a:gd name="connsiteX30" fmla="*/ 87533 w 399376"/>
                      <a:gd name="connsiteY30" fmla="*/ 120713 h 141838"/>
                      <a:gd name="connsiteX31" fmla="*/ 81497 w 399376"/>
                      <a:gd name="connsiteY31" fmla="*/ 129766 h 141838"/>
                      <a:gd name="connsiteX32" fmla="*/ 63390 w 399376"/>
                      <a:gd name="connsiteY32" fmla="*/ 135802 h 141838"/>
                      <a:gd name="connsiteX33" fmla="*/ 54337 w 399376"/>
                      <a:gd name="connsiteY33" fmla="*/ 141838 h 141838"/>
                      <a:gd name="connsiteX34" fmla="*/ 36230 w 399376"/>
                      <a:gd name="connsiteY34" fmla="*/ 132784 h 141838"/>
                      <a:gd name="connsiteX35" fmla="*/ 18123 w 399376"/>
                      <a:gd name="connsiteY35" fmla="*/ 123731 h 141838"/>
                      <a:gd name="connsiteX36" fmla="*/ 16 w 399376"/>
                      <a:gd name="connsiteY36" fmla="*/ 75446 h 14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9376" h="141838">
                        <a:moveTo>
                          <a:pt x="16" y="75446"/>
                        </a:moveTo>
                        <a:cubicBezTo>
                          <a:pt x="-487" y="66896"/>
                          <a:pt x="10652" y="74973"/>
                          <a:pt x="15105" y="72428"/>
                        </a:cubicBezTo>
                        <a:cubicBezTo>
                          <a:pt x="18254" y="70628"/>
                          <a:pt x="18309" y="65640"/>
                          <a:pt x="21141" y="63374"/>
                        </a:cubicBezTo>
                        <a:cubicBezTo>
                          <a:pt x="23625" y="61387"/>
                          <a:pt x="27176" y="61363"/>
                          <a:pt x="30194" y="60357"/>
                        </a:cubicBezTo>
                        <a:cubicBezTo>
                          <a:pt x="33212" y="57339"/>
                          <a:pt x="36515" y="54582"/>
                          <a:pt x="39247" y="51303"/>
                        </a:cubicBezTo>
                        <a:cubicBezTo>
                          <a:pt x="46939" y="42072"/>
                          <a:pt x="42621" y="41421"/>
                          <a:pt x="54337" y="36214"/>
                        </a:cubicBezTo>
                        <a:cubicBezTo>
                          <a:pt x="60150" y="33630"/>
                          <a:pt x="72443" y="30178"/>
                          <a:pt x="72443" y="30178"/>
                        </a:cubicBezTo>
                        <a:cubicBezTo>
                          <a:pt x="108255" y="33163"/>
                          <a:pt x="115887" y="35612"/>
                          <a:pt x="153925" y="30178"/>
                        </a:cubicBezTo>
                        <a:cubicBezTo>
                          <a:pt x="153934" y="30177"/>
                          <a:pt x="176554" y="22635"/>
                          <a:pt x="181085" y="21125"/>
                        </a:cubicBezTo>
                        <a:cubicBezTo>
                          <a:pt x="184103" y="20119"/>
                          <a:pt x="186982" y="18502"/>
                          <a:pt x="190139" y="18107"/>
                        </a:cubicBezTo>
                        <a:cubicBezTo>
                          <a:pt x="241250" y="11718"/>
                          <a:pt x="206177" y="15389"/>
                          <a:pt x="295762" y="12071"/>
                        </a:cubicBezTo>
                        <a:cubicBezTo>
                          <a:pt x="316151" y="5277"/>
                          <a:pt x="291042" y="13121"/>
                          <a:pt x="322923" y="6036"/>
                        </a:cubicBezTo>
                        <a:cubicBezTo>
                          <a:pt x="326028" y="5346"/>
                          <a:pt x="328857" y="3642"/>
                          <a:pt x="331976" y="3018"/>
                        </a:cubicBezTo>
                        <a:cubicBezTo>
                          <a:pt x="338951" y="1623"/>
                          <a:pt x="346059" y="1006"/>
                          <a:pt x="353101" y="0"/>
                        </a:cubicBezTo>
                        <a:cubicBezTo>
                          <a:pt x="356119" y="1006"/>
                          <a:pt x="359670" y="1031"/>
                          <a:pt x="362154" y="3018"/>
                        </a:cubicBezTo>
                        <a:cubicBezTo>
                          <a:pt x="364986" y="5284"/>
                          <a:pt x="365868" y="9285"/>
                          <a:pt x="368190" y="12071"/>
                        </a:cubicBezTo>
                        <a:cubicBezTo>
                          <a:pt x="376867" y="22483"/>
                          <a:pt x="384233" y="23984"/>
                          <a:pt x="389315" y="39232"/>
                        </a:cubicBezTo>
                        <a:lnTo>
                          <a:pt x="395350" y="57339"/>
                        </a:lnTo>
                        <a:cubicBezTo>
                          <a:pt x="396356" y="60357"/>
                          <a:pt x="401524" y="66787"/>
                          <a:pt x="398368" y="66392"/>
                        </a:cubicBezTo>
                        <a:lnTo>
                          <a:pt x="374226" y="63374"/>
                        </a:lnTo>
                        <a:cubicBezTo>
                          <a:pt x="359108" y="64454"/>
                          <a:pt x="315965" y="67262"/>
                          <a:pt x="298780" y="69410"/>
                        </a:cubicBezTo>
                        <a:cubicBezTo>
                          <a:pt x="293690" y="70046"/>
                          <a:pt x="288781" y="71792"/>
                          <a:pt x="283691" y="72428"/>
                        </a:cubicBezTo>
                        <a:cubicBezTo>
                          <a:pt x="272666" y="73806"/>
                          <a:pt x="261560" y="74440"/>
                          <a:pt x="250495" y="75446"/>
                        </a:cubicBezTo>
                        <a:cubicBezTo>
                          <a:pt x="245465" y="76452"/>
                          <a:pt x="240476" y="77683"/>
                          <a:pt x="235406" y="78463"/>
                        </a:cubicBezTo>
                        <a:cubicBezTo>
                          <a:pt x="227390" y="79696"/>
                          <a:pt x="219263" y="80148"/>
                          <a:pt x="211263" y="81481"/>
                        </a:cubicBezTo>
                        <a:cubicBezTo>
                          <a:pt x="207172" y="82163"/>
                          <a:pt x="203241" y="83599"/>
                          <a:pt x="199192" y="84499"/>
                        </a:cubicBezTo>
                        <a:cubicBezTo>
                          <a:pt x="188109" y="86962"/>
                          <a:pt x="182551" y="87379"/>
                          <a:pt x="172032" y="90535"/>
                        </a:cubicBezTo>
                        <a:cubicBezTo>
                          <a:pt x="172014" y="90540"/>
                          <a:pt x="149407" y="98076"/>
                          <a:pt x="144871" y="99588"/>
                        </a:cubicBezTo>
                        <a:cubicBezTo>
                          <a:pt x="122119" y="107172"/>
                          <a:pt x="150161" y="96943"/>
                          <a:pt x="126764" y="108642"/>
                        </a:cubicBezTo>
                        <a:cubicBezTo>
                          <a:pt x="121688" y="111180"/>
                          <a:pt x="110481" y="113225"/>
                          <a:pt x="105640" y="114677"/>
                        </a:cubicBezTo>
                        <a:cubicBezTo>
                          <a:pt x="99546" y="116505"/>
                          <a:pt x="87533" y="120713"/>
                          <a:pt x="87533" y="120713"/>
                        </a:cubicBezTo>
                        <a:cubicBezTo>
                          <a:pt x="85521" y="123731"/>
                          <a:pt x="84573" y="127844"/>
                          <a:pt x="81497" y="129766"/>
                        </a:cubicBezTo>
                        <a:cubicBezTo>
                          <a:pt x="76102" y="133138"/>
                          <a:pt x="68683" y="132273"/>
                          <a:pt x="63390" y="135802"/>
                        </a:cubicBezTo>
                        <a:lnTo>
                          <a:pt x="54337" y="141838"/>
                        </a:lnTo>
                        <a:cubicBezTo>
                          <a:pt x="28397" y="124545"/>
                          <a:pt x="61211" y="145274"/>
                          <a:pt x="36230" y="132784"/>
                        </a:cubicBezTo>
                        <a:cubicBezTo>
                          <a:pt x="12830" y="121084"/>
                          <a:pt x="40878" y="131317"/>
                          <a:pt x="18123" y="123731"/>
                        </a:cubicBezTo>
                        <a:cubicBezTo>
                          <a:pt x="11529" y="113840"/>
                          <a:pt x="519" y="83996"/>
                          <a:pt x="16" y="75446"/>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8" name="フリーフォーム 227"/>
                  <p:cNvSpPr/>
                  <p:nvPr/>
                </p:nvSpPr>
                <p:spPr>
                  <a:xfrm>
                    <a:off x="5936318" y="1302068"/>
                    <a:ext cx="281831" cy="84499"/>
                  </a:xfrm>
                  <a:custGeom>
                    <a:avLst/>
                    <a:gdLst>
                      <a:gd name="connsiteX0" fmla="*/ 90863 w 281831"/>
                      <a:gd name="connsiteY0" fmla="*/ 60357 h 84499"/>
                      <a:gd name="connsiteX1" fmla="*/ 75774 w 281831"/>
                      <a:gd name="connsiteY1" fmla="*/ 57339 h 84499"/>
                      <a:gd name="connsiteX2" fmla="*/ 30506 w 281831"/>
                      <a:gd name="connsiteY2" fmla="*/ 51303 h 84499"/>
                      <a:gd name="connsiteX3" fmla="*/ 21453 w 281831"/>
                      <a:gd name="connsiteY3" fmla="*/ 48285 h 84499"/>
                      <a:gd name="connsiteX4" fmla="*/ 12399 w 281831"/>
                      <a:gd name="connsiteY4" fmla="*/ 42250 h 84499"/>
                      <a:gd name="connsiteX5" fmla="*/ 328 w 281831"/>
                      <a:gd name="connsiteY5" fmla="*/ 24143 h 84499"/>
                      <a:gd name="connsiteX6" fmla="*/ 3346 w 281831"/>
                      <a:gd name="connsiteY6" fmla="*/ 15089 h 84499"/>
                      <a:gd name="connsiteX7" fmla="*/ 12399 w 281831"/>
                      <a:gd name="connsiteY7" fmla="*/ 9054 h 84499"/>
                      <a:gd name="connsiteX8" fmla="*/ 63702 w 281831"/>
                      <a:gd name="connsiteY8" fmla="*/ 0 h 84499"/>
                      <a:gd name="connsiteX9" fmla="*/ 96898 w 281831"/>
                      <a:gd name="connsiteY9" fmla="*/ 3018 h 84499"/>
                      <a:gd name="connsiteX10" fmla="*/ 115005 w 281831"/>
                      <a:gd name="connsiteY10" fmla="*/ 18107 h 84499"/>
                      <a:gd name="connsiteX11" fmla="*/ 148201 w 281831"/>
                      <a:gd name="connsiteY11" fmla="*/ 27161 h 84499"/>
                      <a:gd name="connsiteX12" fmla="*/ 262879 w 281831"/>
                      <a:gd name="connsiteY12" fmla="*/ 30179 h 84499"/>
                      <a:gd name="connsiteX13" fmla="*/ 277968 w 281831"/>
                      <a:gd name="connsiteY13" fmla="*/ 45268 h 84499"/>
                      <a:gd name="connsiteX14" fmla="*/ 259861 w 281831"/>
                      <a:gd name="connsiteY14" fmla="*/ 57339 h 84499"/>
                      <a:gd name="connsiteX15" fmla="*/ 217611 w 281831"/>
                      <a:gd name="connsiteY15" fmla="*/ 69410 h 84499"/>
                      <a:gd name="connsiteX16" fmla="*/ 202522 w 281831"/>
                      <a:gd name="connsiteY16" fmla="*/ 72428 h 84499"/>
                      <a:gd name="connsiteX17" fmla="*/ 172344 w 281831"/>
                      <a:gd name="connsiteY17" fmla="*/ 75446 h 84499"/>
                      <a:gd name="connsiteX18" fmla="*/ 154237 w 281831"/>
                      <a:gd name="connsiteY18" fmla="*/ 78464 h 84499"/>
                      <a:gd name="connsiteX19" fmla="*/ 136130 w 281831"/>
                      <a:gd name="connsiteY19" fmla="*/ 84499 h 84499"/>
                      <a:gd name="connsiteX20" fmla="*/ 90863 w 281831"/>
                      <a:gd name="connsiteY20" fmla="*/ 60357 h 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31" h="84499">
                        <a:moveTo>
                          <a:pt x="90863" y="60357"/>
                        </a:moveTo>
                        <a:cubicBezTo>
                          <a:pt x="85833" y="59351"/>
                          <a:pt x="80864" y="57975"/>
                          <a:pt x="75774" y="57339"/>
                        </a:cubicBezTo>
                        <a:cubicBezTo>
                          <a:pt x="44137" y="53384"/>
                          <a:pt x="51233" y="57225"/>
                          <a:pt x="30506" y="51303"/>
                        </a:cubicBezTo>
                        <a:cubicBezTo>
                          <a:pt x="27447" y="50429"/>
                          <a:pt x="24298" y="49707"/>
                          <a:pt x="21453" y="48285"/>
                        </a:cubicBezTo>
                        <a:cubicBezTo>
                          <a:pt x="18209" y="46663"/>
                          <a:pt x="15417" y="44262"/>
                          <a:pt x="12399" y="42250"/>
                        </a:cubicBezTo>
                        <a:cubicBezTo>
                          <a:pt x="8375" y="36214"/>
                          <a:pt x="-1966" y="31025"/>
                          <a:pt x="328" y="24143"/>
                        </a:cubicBezTo>
                        <a:cubicBezTo>
                          <a:pt x="1334" y="21125"/>
                          <a:pt x="1359" y="17573"/>
                          <a:pt x="3346" y="15089"/>
                        </a:cubicBezTo>
                        <a:cubicBezTo>
                          <a:pt x="5612" y="12257"/>
                          <a:pt x="9085" y="10527"/>
                          <a:pt x="12399" y="9054"/>
                        </a:cubicBezTo>
                        <a:cubicBezTo>
                          <a:pt x="32045" y="323"/>
                          <a:pt x="39891" y="2165"/>
                          <a:pt x="63702" y="0"/>
                        </a:cubicBezTo>
                        <a:cubicBezTo>
                          <a:pt x="74767" y="1006"/>
                          <a:pt x="86034" y="690"/>
                          <a:pt x="96898" y="3018"/>
                        </a:cubicBezTo>
                        <a:cubicBezTo>
                          <a:pt x="105654" y="4894"/>
                          <a:pt x="107916" y="14169"/>
                          <a:pt x="115005" y="18107"/>
                        </a:cubicBezTo>
                        <a:cubicBezTo>
                          <a:pt x="119973" y="20867"/>
                          <a:pt x="141389" y="26844"/>
                          <a:pt x="148201" y="27161"/>
                        </a:cubicBezTo>
                        <a:cubicBezTo>
                          <a:pt x="186399" y="28938"/>
                          <a:pt x="224653" y="29173"/>
                          <a:pt x="262879" y="30179"/>
                        </a:cubicBezTo>
                        <a:cubicBezTo>
                          <a:pt x="268915" y="32191"/>
                          <a:pt x="290543" y="32693"/>
                          <a:pt x="277968" y="45268"/>
                        </a:cubicBezTo>
                        <a:cubicBezTo>
                          <a:pt x="272839" y="50397"/>
                          <a:pt x="266743" y="55045"/>
                          <a:pt x="259861" y="57339"/>
                        </a:cubicBezTo>
                        <a:cubicBezTo>
                          <a:pt x="242595" y="63095"/>
                          <a:pt x="236569" y="65618"/>
                          <a:pt x="217611" y="69410"/>
                        </a:cubicBezTo>
                        <a:cubicBezTo>
                          <a:pt x="212581" y="70416"/>
                          <a:pt x="207606" y="71750"/>
                          <a:pt x="202522" y="72428"/>
                        </a:cubicBezTo>
                        <a:cubicBezTo>
                          <a:pt x="192501" y="73764"/>
                          <a:pt x="182375" y="74192"/>
                          <a:pt x="172344" y="75446"/>
                        </a:cubicBezTo>
                        <a:cubicBezTo>
                          <a:pt x="166272" y="76205"/>
                          <a:pt x="160173" y="76980"/>
                          <a:pt x="154237" y="78464"/>
                        </a:cubicBezTo>
                        <a:cubicBezTo>
                          <a:pt x="148065" y="80007"/>
                          <a:pt x="136130" y="84499"/>
                          <a:pt x="136130" y="84499"/>
                        </a:cubicBezTo>
                        <a:lnTo>
                          <a:pt x="90863" y="60357"/>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29" name="フリーフォーム 228"/>
                  <p:cNvSpPr/>
                  <p:nvPr/>
                </p:nvSpPr>
                <p:spPr>
                  <a:xfrm>
                    <a:off x="6067612" y="1344318"/>
                    <a:ext cx="427331" cy="543208"/>
                  </a:xfrm>
                  <a:custGeom>
                    <a:avLst/>
                    <a:gdLst>
                      <a:gd name="connsiteX0" fmla="*/ 1818 w 427331"/>
                      <a:gd name="connsiteY0" fmla="*/ 75445 h 543208"/>
                      <a:gd name="connsiteX1" fmla="*/ 25961 w 427331"/>
                      <a:gd name="connsiteY1" fmla="*/ 102606 h 543208"/>
                      <a:gd name="connsiteX2" fmla="*/ 28979 w 427331"/>
                      <a:gd name="connsiteY2" fmla="*/ 111659 h 543208"/>
                      <a:gd name="connsiteX3" fmla="*/ 47086 w 427331"/>
                      <a:gd name="connsiteY3" fmla="*/ 117695 h 543208"/>
                      <a:gd name="connsiteX4" fmla="*/ 65193 w 427331"/>
                      <a:gd name="connsiteY4" fmla="*/ 126748 h 543208"/>
                      <a:gd name="connsiteX5" fmla="*/ 74246 w 427331"/>
                      <a:gd name="connsiteY5" fmla="*/ 129766 h 543208"/>
                      <a:gd name="connsiteX6" fmla="*/ 92353 w 427331"/>
                      <a:gd name="connsiteY6" fmla="*/ 141837 h 543208"/>
                      <a:gd name="connsiteX7" fmla="*/ 107442 w 427331"/>
                      <a:gd name="connsiteY7" fmla="*/ 159944 h 543208"/>
                      <a:gd name="connsiteX8" fmla="*/ 125549 w 427331"/>
                      <a:gd name="connsiteY8" fmla="*/ 172016 h 543208"/>
                      <a:gd name="connsiteX9" fmla="*/ 137620 w 427331"/>
                      <a:gd name="connsiteY9" fmla="*/ 190123 h 543208"/>
                      <a:gd name="connsiteX10" fmla="*/ 140638 w 427331"/>
                      <a:gd name="connsiteY10" fmla="*/ 199176 h 543208"/>
                      <a:gd name="connsiteX11" fmla="*/ 152709 w 427331"/>
                      <a:gd name="connsiteY11" fmla="*/ 217283 h 543208"/>
                      <a:gd name="connsiteX12" fmla="*/ 158745 w 427331"/>
                      <a:gd name="connsiteY12" fmla="*/ 226336 h 543208"/>
                      <a:gd name="connsiteX13" fmla="*/ 161763 w 427331"/>
                      <a:gd name="connsiteY13" fmla="*/ 353085 h 543208"/>
                      <a:gd name="connsiteX14" fmla="*/ 164781 w 427331"/>
                      <a:gd name="connsiteY14" fmla="*/ 362138 h 543208"/>
                      <a:gd name="connsiteX15" fmla="*/ 176852 w 427331"/>
                      <a:gd name="connsiteY15" fmla="*/ 380245 h 543208"/>
                      <a:gd name="connsiteX16" fmla="*/ 194959 w 427331"/>
                      <a:gd name="connsiteY16" fmla="*/ 392317 h 543208"/>
                      <a:gd name="connsiteX17" fmla="*/ 204012 w 427331"/>
                      <a:gd name="connsiteY17" fmla="*/ 398352 h 543208"/>
                      <a:gd name="connsiteX18" fmla="*/ 222119 w 427331"/>
                      <a:gd name="connsiteY18" fmla="*/ 404388 h 543208"/>
                      <a:gd name="connsiteX19" fmla="*/ 240226 w 427331"/>
                      <a:gd name="connsiteY19" fmla="*/ 410424 h 543208"/>
                      <a:gd name="connsiteX20" fmla="*/ 258333 w 427331"/>
                      <a:gd name="connsiteY20" fmla="*/ 419477 h 543208"/>
                      <a:gd name="connsiteX21" fmla="*/ 285494 w 427331"/>
                      <a:gd name="connsiteY21" fmla="*/ 434566 h 543208"/>
                      <a:gd name="connsiteX22" fmla="*/ 303601 w 427331"/>
                      <a:gd name="connsiteY22" fmla="*/ 443620 h 543208"/>
                      <a:gd name="connsiteX23" fmla="*/ 312654 w 427331"/>
                      <a:gd name="connsiteY23" fmla="*/ 449655 h 543208"/>
                      <a:gd name="connsiteX24" fmla="*/ 321707 w 427331"/>
                      <a:gd name="connsiteY24" fmla="*/ 452673 h 543208"/>
                      <a:gd name="connsiteX25" fmla="*/ 339814 w 427331"/>
                      <a:gd name="connsiteY25" fmla="*/ 464744 h 543208"/>
                      <a:gd name="connsiteX26" fmla="*/ 348868 w 427331"/>
                      <a:gd name="connsiteY26" fmla="*/ 473798 h 543208"/>
                      <a:gd name="connsiteX27" fmla="*/ 357921 w 427331"/>
                      <a:gd name="connsiteY27" fmla="*/ 476816 h 543208"/>
                      <a:gd name="connsiteX28" fmla="*/ 376028 w 427331"/>
                      <a:gd name="connsiteY28" fmla="*/ 485869 h 543208"/>
                      <a:gd name="connsiteX29" fmla="*/ 379046 w 427331"/>
                      <a:gd name="connsiteY29" fmla="*/ 494923 h 543208"/>
                      <a:gd name="connsiteX30" fmla="*/ 388100 w 427331"/>
                      <a:gd name="connsiteY30" fmla="*/ 500958 h 543208"/>
                      <a:gd name="connsiteX31" fmla="*/ 403189 w 427331"/>
                      <a:gd name="connsiteY31" fmla="*/ 525101 h 543208"/>
                      <a:gd name="connsiteX32" fmla="*/ 412242 w 427331"/>
                      <a:gd name="connsiteY32" fmla="*/ 543208 h 543208"/>
                      <a:gd name="connsiteX33" fmla="*/ 421296 w 427331"/>
                      <a:gd name="connsiteY33" fmla="*/ 525101 h 543208"/>
                      <a:gd name="connsiteX34" fmla="*/ 427331 w 427331"/>
                      <a:gd name="connsiteY34" fmla="*/ 485869 h 543208"/>
                      <a:gd name="connsiteX35" fmla="*/ 424313 w 427331"/>
                      <a:gd name="connsiteY35" fmla="*/ 401370 h 543208"/>
                      <a:gd name="connsiteX36" fmla="*/ 421296 w 427331"/>
                      <a:gd name="connsiteY36" fmla="*/ 362138 h 543208"/>
                      <a:gd name="connsiteX37" fmla="*/ 415260 w 427331"/>
                      <a:gd name="connsiteY37" fmla="*/ 304800 h 543208"/>
                      <a:gd name="connsiteX38" fmla="*/ 406206 w 427331"/>
                      <a:gd name="connsiteY38" fmla="*/ 271604 h 543208"/>
                      <a:gd name="connsiteX39" fmla="*/ 400171 w 427331"/>
                      <a:gd name="connsiteY39" fmla="*/ 235390 h 543208"/>
                      <a:gd name="connsiteX40" fmla="*/ 394135 w 427331"/>
                      <a:gd name="connsiteY40" fmla="*/ 217283 h 543208"/>
                      <a:gd name="connsiteX41" fmla="*/ 388100 w 427331"/>
                      <a:gd name="connsiteY41" fmla="*/ 193140 h 543208"/>
                      <a:gd name="connsiteX42" fmla="*/ 379046 w 427331"/>
                      <a:gd name="connsiteY42" fmla="*/ 165980 h 543208"/>
                      <a:gd name="connsiteX43" fmla="*/ 376028 w 427331"/>
                      <a:gd name="connsiteY43" fmla="*/ 156927 h 543208"/>
                      <a:gd name="connsiteX44" fmla="*/ 373010 w 427331"/>
                      <a:gd name="connsiteY44" fmla="*/ 147873 h 543208"/>
                      <a:gd name="connsiteX45" fmla="*/ 366975 w 427331"/>
                      <a:gd name="connsiteY45" fmla="*/ 138820 h 543208"/>
                      <a:gd name="connsiteX46" fmla="*/ 357921 w 427331"/>
                      <a:gd name="connsiteY46" fmla="*/ 120713 h 543208"/>
                      <a:gd name="connsiteX47" fmla="*/ 348868 w 427331"/>
                      <a:gd name="connsiteY47" fmla="*/ 102606 h 543208"/>
                      <a:gd name="connsiteX48" fmla="*/ 336797 w 427331"/>
                      <a:gd name="connsiteY48" fmla="*/ 84499 h 543208"/>
                      <a:gd name="connsiteX49" fmla="*/ 324725 w 427331"/>
                      <a:gd name="connsiteY49" fmla="*/ 69410 h 543208"/>
                      <a:gd name="connsiteX50" fmla="*/ 321707 w 427331"/>
                      <a:gd name="connsiteY50" fmla="*/ 60356 h 543208"/>
                      <a:gd name="connsiteX51" fmla="*/ 312654 w 427331"/>
                      <a:gd name="connsiteY51" fmla="*/ 54321 h 543208"/>
                      <a:gd name="connsiteX52" fmla="*/ 294547 w 427331"/>
                      <a:gd name="connsiteY52" fmla="*/ 39231 h 543208"/>
                      <a:gd name="connsiteX53" fmla="*/ 276440 w 427331"/>
                      <a:gd name="connsiteY53" fmla="*/ 33196 h 543208"/>
                      <a:gd name="connsiteX54" fmla="*/ 267387 w 427331"/>
                      <a:gd name="connsiteY54" fmla="*/ 30178 h 543208"/>
                      <a:gd name="connsiteX55" fmla="*/ 258333 w 427331"/>
                      <a:gd name="connsiteY55" fmla="*/ 24142 h 543208"/>
                      <a:gd name="connsiteX56" fmla="*/ 243244 w 427331"/>
                      <a:gd name="connsiteY56" fmla="*/ 21125 h 543208"/>
                      <a:gd name="connsiteX57" fmla="*/ 225137 w 427331"/>
                      <a:gd name="connsiteY57" fmla="*/ 15089 h 543208"/>
                      <a:gd name="connsiteX58" fmla="*/ 197977 w 427331"/>
                      <a:gd name="connsiteY58" fmla="*/ 6035 h 543208"/>
                      <a:gd name="connsiteX59" fmla="*/ 188923 w 427331"/>
                      <a:gd name="connsiteY59" fmla="*/ 3018 h 543208"/>
                      <a:gd name="connsiteX60" fmla="*/ 179870 w 427331"/>
                      <a:gd name="connsiteY60" fmla="*/ 0 h 543208"/>
                      <a:gd name="connsiteX61" fmla="*/ 149692 w 427331"/>
                      <a:gd name="connsiteY61" fmla="*/ 3018 h 543208"/>
                      <a:gd name="connsiteX62" fmla="*/ 140638 w 427331"/>
                      <a:gd name="connsiteY62" fmla="*/ 9053 h 543208"/>
                      <a:gd name="connsiteX63" fmla="*/ 122531 w 427331"/>
                      <a:gd name="connsiteY63" fmla="*/ 15089 h 543208"/>
                      <a:gd name="connsiteX64" fmla="*/ 113478 w 427331"/>
                      <a:gd name="connsiteY64" fmla="*/ 18107 h 543208"/>
                      <a:gd name="connsiteX65" fmla="*/ 47086 w 427331"/>
                      <a:gd name="connsiteY65" fmla="*/ 27160 h 543208"/>
                      <a:gd name="connsiteX66" fmla="*/ 13890 w 427331"/>
                      <a:gd name="connsiteY66" fmla="*/ 30178 h 543208"/>
                      <a:gd name="connsiteX67" fmla="*/ 4836 w 427331"/>
                      <a:gd name="connsiteY67" fmla="*/ 33196 h 543208"/>
                      <a:gd name="connsiteX68" fmla="*/ 1818 w 427331"/>
                      <a:gd name="connsiteY68" fmla="*/ 75445 h 54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27331" h="543208">
                        <a:moveTo>
                          <a:pt x="1818" y="75445"/>
                        </a:moveTo>
                        <a:cubicBezTo>
                          <a:pt x="5339" y="87013"/>
                          <a:pt x="7904" y="96587"/>
                          <a:pt x="25961" y="102606"/>
                        </a:cubicBezTo>
                        <a:cubicBezTo>
                          <a:pt x="26967" y="105624"/>
                          <a:pt x="26391" y="109810"/>
                          <a:pt x="28979" y="111659"/>
                        </a:cubicBezTo>
                        <a:cubicBezTo>
                          <a:pt x="34156" y="115357"/>
                          <a:pt x="41050" y="115683"/>
                          <a:pt x="47086" y="117695"/>
                        </a:cubicBezTo>
                        <a:cubicBezTo>
                          <a:pt x="69839" y="125280"/>
                          <a:pt x="41795" y="115049"/>
                          <a:pt x="65193" y="126748"/>
                        </a:cubicBezTo>
                        <a:cubicBezTo>
                          <a:pt x="68038" y="128170"/>
                          <a:pt x="71465" y="128221"/>
                          <a:pt x="74246" y="129766"/>
                        </a:cubicBezTo>
                        <a:cubicBezTo>
                          <a:pt x="80587" y="133289"/>
                          <a:pt x="92353" y="141837"/>
                          <a:pt x="92353" y="141837"/>
                        </a:cubicBezTo>
                        <a:cubicBezTo>
                          <a:pt x="97718" y="149885"/>
                          <a:pt x="99399" y="153688"/>
                          <a:pt x="107442" y="159944"/>
                        </a:cubicBezTo>
                        <a:cubicBezTo>
                          <a:pt x="113168" y="164398"/>
                          <a:pt x="125549" y="172016"/>
                          <a:pt x="125549" y="172016"/>
                        </a:cubicBezTo>
                        <a:cubicBezTo>
                          <a:pt x="132725" y="193542"/>
                          <a:pt x="122550" y="167517"/>
                          <a:pt x="137620" y="190123"/>
                        </a:cubicBezTo>
                        <a:cubicBezTo>
                          <a:pt x="139384" y="192770"/>
                          <a:pt x="139093" y="196395"/>
                          <a:pt x="140638" y="199176"/>
                        </a:cubicBezTo>
                        <a:cubicBezTo>
                          <a:pt x="144161" y="205517"/>
                          <a:pt x="148685" y="211247"/>
                          <a:pt x="152709" y="217283"/>
                        </a:cubicBezTo>
                        <a:lnTo>
                          <a:pt x="158745" y="226336"/>
                        </a:lnTo>
                        <a:cubicBezTo>
                          <a:pt x="159751" y="268586"/>
                          <a:pt x="159886" y="310865"/>
                          <a:pt x="161763" y="353085"/>
                        </a:cubicBezTo>
                        <a:cubicBezTo>
                          <a:pt x="161904" y="356263"/>
                          <a:pt x="163236" y="359357"/>
                          <a:pt x="164781" y="362138"/>
                        </a:cubicBezTo>
                        <a:cubicBezTo>
                          <a:pt x="168304" y="368479"/>
                          <a:pt x="170816" y="376221"/>
                          <a:pt x="176852" y="380245"/>
                        </a:cubicBezTo>
                        <a:lnTo>
                          <a:pt x="194959" y="392317"/>
                        </a:lnTo>
                        <a:cubicBezTo>
                          <a:pt x="197977" y="394329"/>
                          <a:pt x="200571" y="397205"/>
                          <a:pt x="204012" y="398352"/>
                        </a:cubicBezTo>
                        <a:lnTo>
                          <a:pt x="222119" y="404388"/>
                        </a:lnTo>
                        <a:cubicBezTo>
                          <a:pt x="222120" y="404388"/>
                          <a:pt x="240225" y="410423"/>
                          <a:pt x="240226" y="410424"/>
                        </a:cubicBezTo>
                        <a:cubicBezTo>
                          <a:pt x="280444" y="437231"/>
                          <a:pt x="220829" y="398642"/>
                          <a:pt x="258333" y="419477"/>
                        </a:cubicBezTo>
                        <a:cubicBezTo>
                          <a:pt x="289462" y="436771"/>
                          <a:pt x="265008" y="427737"/>
                          <a:pt x="285494" y="434566"/>
                        </a:cubicBezTo>
                        <a:cubicBezTo>
                          <a:pt x="311428" y="451857"/>
                          <a:pt x="278621" y="431131"/>
                          <a:pt x="303601" y="443620"/>
                        </a:cubicBezTo>
                        <a:cubicBezTo>
                          <a:pt x="306845" y="445242"/>
                          <a:pt x="309410" y="448033"/>
                          <a:pt x="312654" y="449655"/>
                        </a:cubicBezTo>
                        <a:cubicBezTo>
                          <a:pt x="315499" y="451078"/>
                          <a:pt x="318926" y="451128"/>
                          <a:pt x="321707" y="452673"/>
                        </a:cubicBezTo>
                        <a:cubicBezTo>
                          <a:pt x="328048" y="456196"/>
                          <a:pt x="334685" y="459615"/>
                          <a:pt x="339814" y="464744"/>
                        </a:cubicBezTo>
                        <a:cubicBezTo>
                          <a:pt x="342832" y="467762"/>
                          <a:pt x="345317" y="471430"/>
                          <a:pt x="348868" y="473798"/>
                        </a:cubicBezTo>
                        <a:cubicBezTo>
                          <a:pt x="351515" y="475563"/>
                          <a:pt x="355076" y="475394"/>
                          <a:pt x="357921" y="476816"/>
                        </a:cubicBezTo>
                        <a:cubicBezTo>
                          <a:pt x="381321" y="488516"/>
                          <a:pt x="353273" y="478283"/>
                          <a:pt x="376028" y="485869"/>
                        </a:cubicBezTo>
                        <a:cubicBezTo>
                          <a:pt x="377034" y="488887"/>
                          <a:pt x="377059" y="492439"/>
                          <a:pt x="379046" y="494923"/>
                        </a:cubicBezTo>
                        <a:cubicBezTo>
                          <a:pt x="381312" y="497755"/>
                          <a:pt x="386178" y="497882"/>
                          <a:pt x="388100" y="500958"/>
                        </a:cubicBezTo>
                        <a:cubicBezTo>
                          <a:pt x="406058" y="529690"/>
                          <a:pt x="382698" y="511440"/>
                          <a:pt x="403189" y="525101"/>
                        </a:cubicBezTo>
                        <a:cubicBezTo>
                          <a:pt x="403933" y="527334"/>
                          <a:pt x="408341" y="543208"/>
                          <a:pt x="412242" y="543208"/>
                        </a:cubicBezTo>
                        <a:cubicBezTo>
                          <a:pt x="416142" y="543208"/>
                          <a:pt x="420552" y="527334"/>
                          <a:pt x="421296" y="525101"/>
                        </a:cubicBezTo>
                        <a:cubicBezTo>
                          <a:pt x="422142" y="520026"/>
                          <a:pt x="427331" y="489745"/>
                          <a:pt x="427331" y="485869"/>
                        </a:cubicBezTo>
                        <a:cubicBezTo>
                          <a:pt x="427331" y="457685"/>
                          <a:pt x="425686" y="429521"/>
                          <a:pt x="424313" y="401370"/>
                        </a:cubicBezTo>
                        <a:cubicBezTo>
                          <a:pt x="423674" y="388270"/>
                          <a:pt x="422385" y="375209"/>
                          <a:pt x="421296" y="362138"/>
                        </a:cubicBezTo>
                        <a:cubicBezTo>
                          <a:pt x="420177" y="348709"/>
                          <a:pt x="417734" y="319644"/>
                          <a:pt x="415260" y="304800"/>
                        </a:cubicBezTo>
                        <a:cubicBezTo>
                          <a:pt x="413359" y="293393"/>
                          <a:pt x="408274" y="282981"/>
                          <a:pt x="406206" y="271604"/>
                        </a:cubicBezTo>
                        <a:cubicBezTo>
                          <a:pt x="403849" y="258639"/>
                          <a:pt x="403585" y="247908"/>
                          <a:pt x="400171" y="235390"/>
                        </a:cubicBezTo>
                        <a:cubicBezTo>
                          <a:pt x="398497" y="229252"/>
                          <a:pt x="395678" y="223455"/>
                          <a:pt x="394135" y="217283"/>
                        </a:cubicBezTo>
                        <a:cubicBezTo>
                          <a:pt x="392123" y="209235"/>
                          <a:pt x="390723" y="201010"/>
                          <a:pt x="388100" y="193140"/>
                        </a:cubicBezTo>
                        <a:lnTo>
                          <a:pt x="379046" y="165980"/>
                        </a:lnTo>
                        <a:lnTo>
                          <a:pt x="376028" y="156927"/>
                        </a:lnTo>
                        <a:cubicBezTo>
                          <a:pt x="375022" y="153909"/>
                          <a:pt x="374775" y="150520"/>
                          <a:pt x="373010" y="147873"/>
                        </a:cubicBezTo>
                        <a:cubicBezTo>
                          <a:pt x="370998" y="144855"/>
                          <a:pt x="368597" y="142064"/>
                          <a:pt x="366975" y="138820"/>
                        </a:cubicBezTo>
                        <a:cubicBezTo>
                          <a:pt x="354486" y="113840"/>
                          <a:pt x="375212" y="146647"/>
                          <a:pt x="357921" y="120713"/>
                        </a:cubicBezTo>
                        <a:cubicBezTo>
                          <a:pt x="350340" y="97962"/>
                          <a:pt x="360565" y="125999"/>
                          <a:pt x="348868" y="102606"/>
                        </a:cubicBezTo>
                        <a:cubicBezTo>
                          <a:pt x="340132" y="85135"/>
                          <a:pt x="353960" y="101662"/>
                          <a:pt x="336797" y="84499"/>
                        </a:cubicBezTo>
                        <a:cubicBezTo>
                          <a:pt x="329211" y="61741"/>
                          <a:pt x="340326" y="88911"/>
                          <a:pt x="324725" y="69410"/>
                        </a:cubicBezTo>
                        <a:cubicBezTo>
                          <a:pt x="322738" y="66926"/>
                          <a:pt x="323694" y="62840"/>
                          <a:pt x="321707" y="60356"/>
                        </a:cubicBezTo>
                        <a:cubicBezTo>
                          <a:pt x="319441" y="57524"/>
                          <a:pt x="315440" y="56643"/>
                          <a:pt x="312654" y="54321"/>
                        </a:cubicBezTo>
                        <a:cubicBezTo>
                          <a:pt x="304531" y="47551"/>
                          <a:pt x="304182" y="43513"/>
                          <a:pt x="294547" y="39231"/>
                        </a:cubicBezTo>
                        <a:cubicBezTo>
                          <a:pt x="288733" y="36647"/>
                          <a:pt x="282476" y="35208"/>
                          <a:pt x="276440" y="33196"/>
                        </a:cubicBezTo>
                        <a:cubicBezTo>
                          <a:pt x="273422" y="32190"/>
                          <a:pt x="270034" y="31942"/>
                          <a:pt x="267387" y="30178"/>
                        </a:cubicBezTo>
                        <a:cubicBezTo>
                          <a:pt x="264369" y="28166"/>
                          <a:pt x="261729" y="25416"/>
                          <a:pt x="258333" y="24142"/>
                        </a:cubicBezTo>
                        <a:cubicBezTo>
                          <a:pt x="253530" y="22341"/>
                          <a:pt x="248193" y="22475"/>
                          <a:pt x="243244" y="21125"/>
                        </a:cubicBezTo>
                        <a:cubicBezTo>
                          <a:pt x="237106" y="19451"/>
                          <a:pt x="231173" y="17101"/>
                          <a:pt x="225137" y="15089"/>
                        </a:cubicBezTo>
                        <a:lnTo>
                          <a:pt x="197977" y="6035"/>
                        </a:lnTo>
                        <a:lnTo>
                          <a:pt x="188923" y="3018"/>
                        </a:lnTo>
                        <a:lnTo>
                          <a:pt x="179870" y="0"/>
                        </a:lnTo>
                        <a:cubicBezTo>
                          <a:pt x="169811" y="1006"/>
                          <a:pt x="159543" y="745"/>
                          <a:pt x="149692" y="3018"/>
                        </a:cubicBezTo>
                        <a:cubicBezTo>
                          <a:pt x="146158" y="3834"/>
                          <a:pt x="143952" y="7580"/>
                          <a:pt x="140638" y="9053"/>
                        </a:cubicBezTo>
                        <a:cubicBezTo>
                          <a:pt x="134824" y="11637"/>
                          <a:pt x="128567" y="13077"/>
                          <a:pt x="122531" y="15089"/>
                        </a:cubicBezTo>
                        <a:cubicBezTo>
                          <a:pt x="119513" y="16095"/>
                          <a:pt x="116616" y="17584"/>
                          <a:pt x="113478" y="18107"/>
                        </a:cubicBezTo>
                        <a:cubicBezTo>
                          <a:pt x="88594" y="22255"/>
                          <a:pt x="76997" y="24441"/>
                          <a:pt x="47086" y="27160"/>
                        </a:cubicBezTo>
                        <a:lnTo>
                          <a:pt x="13890" y="30178"/>
                        </a:lnTo>
                        <a:cubicBezTo>
                          <a:pt x="10872" y="31184"/>
                          <a:pt x="7425" y="31347"/>
                          <a:pt x="4836" y="33196"/>
                        </a:cubicBezTo>
                        <a:cubicBezTo>
                          <a:pt x="206" y="36503"/>
                          <a:pt x="-1703" y="63877"/>
                          <a:pt x="1818" y="75445"/>
                        </a:cubicBezTo>
                        <a:close/>
                      </a:path>
                    </a:pathLst>
                  </a:custGeom>
                  <a:gradFill flip="none" rotWithShape="1">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0" name="フリーフォーム 229"/>
                  <p:cNvSpPr/>
                  <p:nvPr/>
                </p:nvSpPr>
                <p:spPr>
                  <a:xfrm>
                    <a:off x="5677114" y="1431835"/>
                    <a:ext cx="449655" cy="241425"/>
                  </a:xfrm>
                  <a:custGeom>
                    <a:avLst/>
                    <a:gdLst>
                      <a:gd name="connsiteX0" fmla="*/ 449655 w 449655"/>
                      <a:gd name="connsiteY0" fmla="*/ 51303 h 241425"/>
                      <a:gd name="connsiteX1" fmla="*/ 434566 w 449655"/>
                      <a:gd name="connsiteY1" fmla="*/ 54320 h 241425"/>
                      <a:gd name="connsiteX2" fmla="*/ 416459 w 449655"/>
                      <a:gd name="connsiteY2" fmla="*/ 66392 h 241425"/>
                      <a:gd name="connsiteX3" fmla="*/ 401370 w 449655"/>
                      <a:gd name="connsiteY3" fmla="*/ 78463 h 241425"/>
                      <a:gd name="connsiteX4" fmla="*/ 383263 w 449655"/>
                      <a:gd name="connsiteY4" fmla="*/ 90534 h 241425"/>
                      <a:gd name="connsiteX5" fmla="*/ 368174 w 449655"/>
                      <a:gd name="connsiteY5" fmla="*/ 102606 h 241425"/>
                      <a:gd name="connsiteX6" fmla="*/ 341013 w 449655"/>
                      <a:gd name="connsiteY6" fmla="*/ 120713 h 241425"/>
                      <a:gd name="connsiteX7" fmla="*/ 331960 w 449655"/>
                      <a:gd name="connsiteY7" fmla="*/ 126748 h 241425"/>
                      <a:gd name="connsiteX8" fmla="*/ 322906 w 449655"/>
                      <a:gd name="connsiteY8" fmla="*/ 129766 h 241425"/>
                      <a:gd name="connsiteX9" fmla="*/ 313853 w 449655"/>
                      <a:gd name="connsiteY9" fmla="*/ 135802 h 241425"/>
                      <a:gd name="connsiteX10" fmla="*/ 304800 w 449655"/>
                      <a:gd name="connsiteY10" fmla="*/ 138819 h 241425"/>
                      <a:gd name="connsiteX11" fmla="*/ 295746 w 449655"/>
                      <a:gd name="connsiteY11" fmla="*/ 147873 h 241425"/>
                      <a:gd name="connsiteX12" fmla="*/ 286693 w 449655"/>
                      <a:gd name="connsiteY12" fmla="*/ 150891 h 241425"/>
                      <a:gd name="connsiteX13" fmla="*/ 268586 w 449655"/>
                      <a:gd name="connsiteY13" fmla="*/ 162962 h 241425"/>
                      <a:gd name="connsiteX14" fmla="*/ 259532 w 449655"/>
                      <a:gd name="connsiteY14" fmla="*/ 168998 h 241425"/>
                      <a:gd name="connsiteX15" fmla="*/ 250479 w 449655"/>
                      <a:gd name="connsiteY15" fmla="*/ 172015 h 241425"/>
                      <a:gd name="connsiteX16" fmla="*/ 232372 w 449655"/>
                      <a:gd name="connsiteY16" fmla="*/ 184087 h 241425"/>
                      <a:gd name="connsiteX17" fmla="*/ 223318 w 449655"/>
                      <a:gd name="connsiteY17" fmla="*/ 187105 h 241425"/>
                      <a:gd name="connsiteX18" fmla="*/ 205211 w 449655"/>
                      <a:gd name="connsiteY18" fmla="*/ 199176 h 241425"/>
                      <a:gd name="connsiteX19" fmla="*/ 187104 w 449655"/>
                      <a:gd name="connsiteY19" fmla="*/ 205212 h 241425"/>
                      <a:gd name="connsiteX20" fmla="*/ 178051 w 449655"/>
                      <a:gd name="connsiteY20" fmla="*/ 211247 h 241425"/>
                      <a:gd name="connsiteX21" fmla="*/ 159944 w 449655"/>
                      <a:gd name="connsiteY21" fmla="*/ 217283 h 241425"/>
                      <a:gd name="connsiteX22" fmla="*/ 150891 w 449655"/>
                      <a:gd name="connsiteY22" fmla="*/ 220301 h 241425"/>
                      <a:gd name="connsiteX23" fmla="*/ 141837 w 449655"/>
                      <a:gd name="connsiteY23" fmla="*/ 223318 h 241425"/>
                      <a:gd name="connsiteX24" fmla="*/ 132784 w 449655"/>
                      <a:gd name="connsiteY24" fmla="*/ 229354 h 241425"/>
                      <a:gd name="connsiteX25" fmla="*/ 111659 w 449655"/>
                      <a:gd name="connsiteY25" fmla="*/ 235390 h 241425"/>
                      <a:gd name="connsiteX26" fmla="*/ 81481 w 449655"/>
                      <a:gd name="connsiteY26" fmla="*/ 241425 h 241425"/>
                      <a:gd name="connsiteX27" fmla="*/ 48285 w 449655"/>
                      <a:gd name="connsiteY27" fmla="*/ 238408 h 241425"/>
                      <a:gd name="connsiteX28" fmla="*/ 36213 w 449655"/>
                      <a:gd name="connsiteY28" fmla="*/ 220301 h 241425"/>
                      <a:gd name="connsiteX29" fmla="*/ 33196 w 449655"/>
                      <a:gd name="connsiteY29" fmla="*/ 211247 h 241425"/>
                      <a:gd name="connsiteX30" fmla="*/ 21124 w 449655"/>
                      <a:gd name="connsiteY30" fmla="*/ 193140 h 241425"/>
                      <a:gd name="connsiteX31" fmla="*/ 12071 w 449655"/>
                      <a:gd name="connsiteY31" fmla="*/ 165980 h 241425"/>
                      <a:gd name="connsiteX32" fmla="*/ 3017 w 449655"/>
                      <a:gd name="connsiteY32" fmla="*/ 138819 h 241425"/>
                      <a:gd name="connsiteX33" fmla="*/ 0 w 449655"/>
                      <a:gd name="connsiteY33" fmla="*/ 129766 h 241425"/>
                      <a:gd name="connsiteX34" fmla="*/ 3017 w 449655"/>
                      <a:gd name="connsiteY34" fmla="*/ 90534 h 241425"/>
                      <a:gd name="connsiteX35" fmla="*/ 9053 w 449655"/>
                      <a:gd name="connsiteY35" fmla="*/ 81481 h 241425"/>
                      <a:gd name="connsiteX36" fmla="*/ 27160 w 449655"/>
                      <a:gd name="connsiteY36" fmla="*/ 69410 h 241425"/>
                      <a:gd name="connsiteX37" fmla="*/ 45267 w 449655"/>
                      <a:gd name="connsiteY37" fmla="*/ 60356 h 241425"/>
                      <a:gd name="connsiteX38" fmla="*/ 63374 w 449655"/>
                      <a:gd name="connsiteY38" fmla="*/ 48285 h 241425"/>
                      <a:gd name="connsiteX39" fmla="*/ 69409 w 449655"/>
                      <a:gd name="connsiteY39" fmla="*/ 39231 h 241425"/>
                      <a:gd name="connsiteX40" fmla="*/ 87516 w 449655"/>
                      <a:gd name="connsiteY40" fmla="*/ 33196 h 241425"/>
                      <a:gd name="connsiteX41" fmla="*/ 96570 w 449655"/>
                      <a:gd name="connsiteY41" fmla="*/ 27160 h 241425"/>
                      <a:gd name="connsiteX42" fmla="*/ 123730 w 449655"/>
                      <a:gd name="connsiteY42" fmla="*/ 18107 h 241425"/>
                      <a:gd name="connsiteX43" fmla="*/ 141837 w 449655"/>
                      <a:gd name="connsiteY43" fmla="*/ 12071 h 241425"/>
                      <a:gd name="connsiteX44" fmla="*/ 150891 w 449655"/>
                      <a:gd name="connsiteY44" fmla="*/ 9053 h 241425"/>
                      <a:gd name="connsiteX45" fmla="*/ 165980 w 449655"/>
                      <a:gd name="connsiteY45" fmla="*/ 6035 h 241425"/>
                      <a:gd name="connsiteX46" fmla="*/ 175033 w 449655"/>
                      <a:gd name="connsiteY46" fmla="*/ 3017 h 241425"/>
                      <a:gd name="connsiteX47" fmla="*/ 232372 w 449655"/>
                      <a:gd name="connsiteY47" fmla="*/ 0 h 241425"/>
                      <a:gd name="connsiteX48" fmla="*/ 389299 w 449655"/>
                      <a:gd name="connsiteY48" fmla="*/ 3017 h 241425"/>
                      <a:gd name="connsiteX49" fmla="*/ 395334 w 449655"/>
                      <a:gd name="connsiteY49" fmla="*/ 12071 h 241425"/>
                      <a:gd name="connsiteX50" fmla="*/ 413441 w 449655"/>
                      <a:gd name="connsiteY50" fmla="*/ 24142 h 241425"/>
                      <a:gd name="connsiteX51" fmla="*/ 422495 w 449655"/>
                      <a:gd name="connsiteY51" fmla="*/ 30178 h 241425"/>
                      <a:gd name="connsiteX52" fmla="*/ 449655 w 449655"/>
                      <a:gd name="connsiteY52" fmla="*/ 51303 h 24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9655" h="241425">
                        <a:moveTo>
                          <a:pt x="449655" y="51303"/>
                        </a:moveTo>
                        <a:cubicBezTo>
                          <a:pt x="444625" y="52309"/>
                          <a:pt x="439235" y="52198"/>
                          <a:pt x="434566" y="54320"/>
                        </a:cubicBezTo>
                        <a:cubicBezTo>
                          <a:pt x="427962" y="57322"/>
                          <a:pt x="416459" y="66392"/>
                          <a:pt x="416459" y="66392"/>
                        </a:cubicBezTo>
                        <a:cubicBezTo>
                          <a:pt x="405306" y="83119"/>
                          <a:pt x="416804" y="69889"/>
                          <a:pt x="401370" y="78463"/>
                        </a:cubicBezTo>
                        <a:cubicBezTo>
                          <a:pt x="395029" y="81986"/>
                          <a:pt x="383263" y="90534"/>
                          <a:pt x="383263" y="90534"/>
                        </a:cubicBezTo>
                        <a:cubicBezTo>
                          <a:pt x="372111" y="107262"/>
                          <a:pt x="383607" y="94032"/>
                          <a:pt x="368174" y="102606"/>
                        </a:cubicBezTo>
                        <a:cubicBezTo>
                          <a:pt x="368169" y="102609"/>
                          <a:pt x="345542" y="117694"/>
                          <a:pt x="341013" y="120713"/>
                        </a:cubicBezTo>
                        <a:cubicBezTo>
                          <a:pt x="337995" y="122725"/>
                          <a:pt x="335401" y="125601"/>
                          <a:pt x="331960" y="126748"/>
                        </a:cubicBezTo>
                        <a:lnTo>
                          <a:pt x="322906" y="129766"/>
                        </a:lnTo>
                        <a:cubicBezTo>
                          <a:pt x="319888" y="131778"/>
                          <a:pt x="317097" y="134180"/>
                          <a:pt x="313853" y="135802"/>
                        </a:cubicBezTo>
                        <a:cubicBezTo>
                          <a:pt x="311008" y="137225"/>
                          <a:pt x="307447" y="137055"/>
                          <a:pt x="304800" y="138819"/>
                        </a:cubicBezTo>
                        <a:cubicBezTo>
                          <a:pt x="301249" y="141186"/>
                          <a:pt x="299297" y="145505"/>
                          <a:pt x="295746" y="147873"/>
                        </a:cubicBezTo>
                        <a:cubicBezTo>
                          <a:pt x="293099" y="149638"/>
                          <a:pt x="289474" y="149346"/>
                          <a:pt x="286693" y="150891"/>
                        </a:cubicBezTo>
                        <a:cubicBezTo>
                          <a:pt x="280352" y="154414"/>
                          <a:pt x="274622" y="158938"/>
                          <a:pt x="268586" y="162962"/>
                        </a:cubicBezTo>
                        <a:cubicBezTo>
                          <a:pt x="265568" y="164974"/>
                          <a:pt x="262973" y="167851"/>
                          <a:pt x="259532" y="168998"/>
                        </a:cubicBezTo>
                        <a:lnTo>
                          <a:pt x="250479" y="172015"/>
                        </a:lnTo>
                        <a:cubicBezTo>
                          <a:pt x="244443" y="176039"/>
                          <a:pt x="239254" y="181793"/>
                          <a:pt x="232372" y="184087"/>
                        </a:cubicBezTo>
                        <a:cubicBezTo>
                          <a:pt x="229354" y="185093"/>
                          <a:pt x="226099" y="185560"/>
                          <a:pt x="223318" y="187105"/>
                        </a:cubicBezTo>
                        <a:cubicBezTo>
                          <a:pt x="216977" y="190628"/>
                          <a:pt x="212093" y="196882"/>
                          <a:pt x="205211" y="199176"/>
                        </a:cubicBezTo>
                        <a:cubicBezTo>
                          <a:pt x="199175" y="201188"/>
                          <a:pt x="192398" y="201683"/>
                          <a:pt x="187104" y="205212"/>
                        </a:cubicBezTo>
                        <a:cubicBezTo>
                          <a:pt x="184086" y="207224"/>
                          <a:pt x="181365" y="209774"/>
                          <a:pt x="178051" y="211247"/>
                        </a:cubicBezTo>
                        <a:cubicBezTo>
                          <a:pt x="172237" y="213831"/>
                          <a:pt x="165980" y="215271"/>
                          <a:pt x="159944" y="217283"/>
                        </a:cubicBezTo>
                        <a:lnTo>
                          <a:pt x="150891" y="220301"/>
                        </a:lnTo>
                        <a:lnTo>
                          <a:pt x="141837" y="223318"/>
                        </a:lnTo>
                        <a:cubicBezTo>
                          <a:pt x="138819" y="225330"/>
                          <a:pt x="136028" y="227732"/>
                          <a:pt x="132784" y="229354"/>
                        </a:cubicBezTo>
                        <a:cubicBezTo>
                          <a:pt x="128827" y="231333"/>
                          <a:pt x="115042" y="234665"/>
                          <a:pt x="111659" y="235390"/>
                        </a:cubicBezTo>
                        <a:cubicBezTo>
                          <a:pt x="101628" y="237539"/>
                          <a:pt x="81481" y="241425"/>
                          <a:pt x="81481" y="241425"/>
                        </a:cubicBezTo>
                        <a:cubicBezTo>
                          <a:pt x="70416" y="240419"/>
                          <a:pt x="58354" y="243106"/>
                          <a:pt x="48285" y="238408"/>
                        </a:cubicBezTo>
                        <a:cubicBezTo>
                          <a:pt x="41711" y="235340"/>
                          <a:pt x="36213" y="220301"/>
                          <a:pt x="36213" y="220301"/>
                        </a:cubicBezTo>
                        <a:cubicBezTo>
                          <a:pt x="35207" y="217283"/>
                          <a:pt x="34741" y="214028"/>
                          <a:pt x="33196" y="211247"/>
                        </a:cubicBezTo>
                        <a:cubicBezTo>
                          <a:pt x="29673" y="204906"/>
                          <a:pt x="23418" y="200022"/>
                          <a:pt x="21124" y="193140"/>
                        </a:cubicBezTo>
                        <a:lnTo>
                          <a:pt x="12071" y="165980"/>
                        </a:lnTo>
                        <a:lnTo>
                          <a:pt x="3017" y="138819"/>
                        </a:lnTo>
                        <a:lnTo>
                          <a:pt x="0" y="129766"/>
                        </a:lnTo>
                        <a:cubicBezTo>
                          <a:pt x="1006" y="116689"/>
                          <a:pt x="600" y="103425"/>
                          <a:pt x="3017" y="90534"/>
                        </a:cubicBezTo>
                        <a:cubicBezTo>
                          <a:pt x="3685" y="86969"/>
                          <a:pt x="6323" y="83869"/>
                          <a:pt x="9053" y="81481"/>
                        </a:cubicBezTo>
                        <a:cubicBezTo>
                          <a:pt x="14512" y="76704"/>
                          <a:pt x="21124" y="73434"/>
                          <a:pt x="27160" y="69410"/>
                        </a:cubicBezTo>
                        <a:cubicBezTo>
                          <a:pt x="38862" y="61609"/>
                          <a:pt x="32770" y="64522"/>
                          <a:pt x="45267" y="60356"/>
                        </a:cubicBezTo>
                        <a:cubicBezTo>
                          <a:pt x="51303" y="56332"/>
                          <a:pt x="59351" y="54321"/>
                          <a:pt x="63374" y="48285"/>
                        </a:cubicBezTo>
                        <a:cubicBezTo>
                          <a:pt x="65386" y="45267"/>
                          <a:pt x="66333" y="41153"/>
                          <a:pt x="69409" y="39231"/>
                        </a:cubicBezTo>
                        <a:cubicBezTo>
                          <a:pt x="74804" y="35859"/>
                          <a:pt x="82222" y="36725"/>
                          <a:pt x="87516" y="33196"/>
                        </a:cubicBezTo>
                        <a:cubicBezTo>
                          <a:pt x="90534" y="31184"/>
                          <a:pt x="93255" y="28633"/>
                          <a:pt x="96570" y="27160"/>
                        </a:cubicBezTo>
                        <a:cubicBezTo>
                          <a:pt x="96590" y="27151"/>
                          <a:pt x="119192" y="19619"/>
                          <a:pt x="123730" y="18107"/>
                        </a:cubicBezTo>
                        <a:lnTo>
                          <a:pt x="141837" y="12071"/>
                        </a:lnTo>
                        <a:cubicBezTo>
                          <a:pt x="144855" y="11065"/>
                          <a:pt x="147772" y="9677"/>
                          <a:pt x="150891" y="9053"/>
                        </a:cubicBezTo>
                        <a:cubicBezTo>
                          <a:pt x="155921" y="8047"/>
                          <a:pt x="161004" y="7279"/>
                          <a:pt x="165980" y="6035"/>
                        </a:cubicBezTo>
                        <a:cubicBezTo>
                          <a:pt x="169066" y="5263"/>
                          <a:pt x="171865" y="3305"/>
                          <a:pt x="175033" y="3017"/>
                        </a:cubicBezTo>
                        <a:cubicBezTo>
                          <a:pt x="194094" y="1284"/>
                          <a:pt x="213259" y="1006"/>
                          <a:pt x="232372" y="0"/>
                        </a:cubicBezTo>
                        <a:cubicBezTo>
                          <a:pt x="284681" y="1006"/>
                          <a:pt x="337123" y="-848"/>
                          <a:pt x="389299" y="3017"/>
                        </a:cubicBezTo>
                        <a:cubicBezTo>
                          <a:pt x="392916" y="3285"/>
                          <a:pt x="392604" y="9683"/>
                          <a:pt x="395334" y="12071"/>
                        </a:cubicBezTo>
                        <a:cubicBezTo>
                          <a:pt x="400793" y="16848"/>
                          <a:pt x="407405" y="20118"/>
                          <a:pt x="413441" y="24142"/>
                        </a:cubicBezTo>
                        <a:cubicBezTo>
                          <a:pt x="416459" y="26154"/>
                          <a:pt x="419930" y="27613"/>
                          <a:pt x="422495" y="30178"/>
                        </a:cubicBezTo>
                        <a:lnTo>
                          <a:pt x="449655" y="5130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1" name="フリーフォーム 230"/>
                  <p:cNvSpPr/>
                  <p:nvPr/>
                </p:nvSpPr>
                <p:spPr>
                  <a:xfrm>
                    <a:off x="5682990" y="1492191"/>
                    <a:ext cx="553446" cy="461727"/>
                  </a:xfrm>
                  <a:custGeom>
                    <a:avLst/>
                    <a:gdLst>
                      <a:gd name="connsiteX0" fmla="*/ 36373 w 553446"/>
                      <a:gd name="connsiteY0" fmla="*/ 196158 h 461727"/>
                      <a:gd name="connsiteX1" fmla="*/ 21284 w 553446"/>
                      <a:gd name="connsiteY1" fmla="*/ 205212 h 461727"/>
                      <a:gd name="connsiteX2" fmla="*/ 6195 w 553446"/>
                      <a:gd name="connsiteY2" fmla="*/ 223319 h 461727"/>
                      <a:gd name="connsiteX3" fmla="*/ 3177 w 553446"/>
                      <a:gd name="connsiteY3" fmla="*/ 232372 h 461727"/>
                      <a:gd name="connsiteX4" fmla="*/ 3177 w 553446"/>
                      <a:gd name="connsiteY4" fmla="*/ 292729 h 461727"/>
                      <a:gd name="connsiteX5" fmla="*/ 9213 w 553446"/>
                      <a:gd name="connsiteY5" fmla="*/ 310836 h 461727"/>
                      <a:gd name="connsiteX6" fmla="*/ 12230 w 553446"/>
                      <a:gd name="connsiteY6" fmla="*/ 319889 h 461727"/>
                      <a:gd name="connsiteX7" fmla="*/ 21284 w 553446"/>
                      <a:gd name="connsiteY7" fmla="*/ 325925 h 461727"/>
                      <a:gd name="connsiteX8" fmla="*/ 33355 w 553446"/>
                      <a:gd name="connsiteY8" fmla="*/ 344032 h 461727"/>
                      <a:gd name="connsiteX9" fmla="*/ 39391 w 553446"/>
                      <a:gd name="connsiteY9" fmla="*/ 353085 h 461727"/>
                      <a:gd name="connsiteX10" fmla="*/ 48444 w 553446"/>
                      <a:gd name="connsiteY10" fmla="*/ 356103 h 461727"/>
                      <a:gd name="connsiteX11" fmla="*/ 54480 w 553446"/>
                      <a:gd name="connsiteY11" fmla="*/ 365157 h 461727"/>
                      <a:gd name="connsiteX12" fmla="*/ 108801 w 553446"/>
                      <a:gd name="connsiteY12" fmla="*/ 359121 h 461727"/>
                      <a:gd name="connsiteX13" fmla="*/ 126908 w 553446"/>
                      <a:gd name="connsiteY13" fmla="*/ 347050 h 461727"/>
                      <a:gd name="connsiteX14" fmla="*/ 135961 w 553446"/>
                      <a:gd name="connsiteY14" fmla="*/ 341014 h 461727"/>
                      <a:gd name="connsiteX15" fmla="*/ 157086 w 553446"/>
                      <a:gd name="connsiteY15" fmla="*/ 331960 h 461727"/>
                      <a:gd name="connsiteX16" fmla="*/ 175193 w 553446"/>
                      <a:gd name="connsiteY16" fmla="*/ 322907 h 461727"/>
                      <a:gd name="connsiteX17" fmla="*/ 184246 w 553446"/>
                      <a:gd name="connsiteY17" fmla="*/ 316871 h 461727"/>
                      <a:gd name="connsiteX18" fmla="*/ 202353 w 553446"/>
                      <a:gd name="connsiteY18" fmla="*/ 310836 h 461727"/>
                      <a:gd name="connsiteX19" fmla="*/ 220460 w 553446"/>
                      <a:gd name="connsiteY19" fmla="*/ 304800 h 461727"/>
                      <a:gd name="connsiteX20" fmla="*/ 238567 w 553446"/>
                      <a:gd name="connsiteY20" fmla="*/ 298764 h 461727"/>
                      <a:gd name="connsiteX21" fmla="*/ 247621 w 553446"/>
                      <a:gd name="connsiteY21" fmla="*/ 295747 h 461727"/>
                      <a:gd name="connsiteX22" fmla="*/ 256674 w 553446"/>
                      <a:gd name="connsiteY22" fmla="*/ 289711 h 461727"/>
                      <a:gd name="connsiteX23" fmla="*/ 274781 w 553446"/>
                      <a:gd name="connsiteY23" fmla="*/ 283675 h 461727"/>
                      <a:gd name="connsiteX24" fmla="*/ 292888 w 553446"/>
                      <a:gd name="connsiteY24" fmla="*/ 271604 h 461727"/>
                      <a:gd name="connsiteX25" fmla="*/ 310995 w 553446"/>
                      <a:gd name="connsiteY25" fmla="*/ 259533 h 461727"/>
                      <a:gd name="connsiteX26" fmla="*/ 329102 w 553446"/>
                      <a:gd name="connsiteY26" fmla="*/ 253497 h 461727"/>
                      <a:gd name="connsiteX27" fmla="*/ 347209 w 553446"/>
                      <a:gd name="connsiteY27" fmla="*/ 241426 h 461727"/>
                      <a:gd name="connsiteX28" fmla="*/ 365316 w 553446"/>
                      <a:gd name="connsiteY28" fmla="*/ 232372 h 461727"/>
                      <a:gd name="connsiteX29" fmla="*/ 383423 w 553446"/>
                      <a:gd name="connsiteY29" fmla="*/ 205212 h 461727"/>
                      <a:gd name="connsiteX30" fmla="*/ 389458 w 553446"/>
                      <a:gd name="connsiteY30" fmla="*/ 196158 h 461727"/>
                      <a:gd name="connsiteX31" fmla="*/ 398512 w 553446"/>
                      <a:gd name="connsiteY31" fmla="*/ 187105 h 461727"/>
                      <a:gd name="connsiteX32" fmla="*/ 404547 w 553446"/>
                      <a:gd name="connsiteY32" fmla="*/ 178052 h 461727"/>
                      <a:gd name="connsiteX33" fmla="*/ 413601 w 553446"/>
                      <a:gd name="connsiteY33" fmla="*/ 172016 h 461727"/>
                      <a:gd name="connsiteX34" fmla="*/ 431708 w 553446"/>
                      <a:gd name="connsiteY34" fmla="*/ 153909 h 461727"/>
                      <a:gd name="connsiteX35" fmla="*/ 440761 w 553446"/>
                      <a:gd name="connsiteY35" fmla="*/ 144856 h 461727"/>
                      <a:gd name="connsiteX36" fmla="*/ 458868 w 553446"/>
                      <a:gd name="connsiteY36" fmla="*/ 129766 h 461727"/>
                      <a:gd name="connsiteX37" fmla="*/ 467922 w 553446"/>
                      <a:gd name="connsiteY37" fmla="*/ 123731 h 461727"/>
                      <a:gd name="connsiteX38" fmla="*/ 458868 w 553446"/>
                      <a:gd name="connsiteY38" fmla="*/ 129766 h 461727"/>
                      <a:gd name="connsiteX39" fmla="*/ 443779 w 553446"/>
                      <a:gd name="connsiteY39" fmla="*/ 144856 h 461727"/>
                      <a:gd name="connsiteX40" fmla="*/ 437743 w 553446"/>
                      <a:gd name="connsiteY40" fmla="*/ 153909 h 461727"/>
                      <a:gd name="connsiteX41" fmla="*/ 428690 w 553446"/>
                      <a:gd name="connsiteY41" fmla="*/ 159945 h 461727"/>
                      <a:gd name="connsiteX42" fmla="*/ 410583 w 553446"/>
                      <a:gd name="connsiteY42" fmla="*/ 178052 h 461727"/>
                      <a:gd name="connsiteX43" fmla="*/ 392476 w 553446"/>
                      <a:gd name="connsiteY43" fmla="*/ 190123 h 461727"/>
                      <a:gd name="connsiteX44" fmla="*/ 386440 w 553446"/>
                      <a:gd name="connsiteY44" fmla="*/ 199176 h 461727"/>
                      <a:gd name="connsiteX45" fmla="*/ 377387 w 553446"/>
                      <a:gd name="connsiteY45" fmla="*/ 205212 h 461727"/>
                      <a:gd name="connsiteX46" fmla="*/ 365316 w 553446"/>
                      <a:gd name="connsiteY46" fmla="*/ 223319 h 461727"/>
                      <a:gd name="connsiteX47" fmla="*/ 347209 w 553446"/>
                      <a:gd name="connsiteY47" fmla="*/ 232372 h 461727"/>
                      <a:gd name="connsiteX48" fmla="*/ 332120 w 553446"/>
                      <a:gd name="connsiteY48" fmla="*/ 244444 h 461727"/>
                      <a:gd name="connsiteX49" fmla="*/ 314013 w 553446"/>
                      <a:gd name="connsiteY49" fmla="*/ 256515 h 461727"/>
                      <a:gd name="connsiteX50" fmla="*/ 304959 w 553446"/>
                      <a:gd name="connsiteY50" fmla="*/ 259533 h 461727"/>
                      <a:gd name="connsiteX51" fmla="*/ 286852 w 553446"/>
                      <a:gd name="connsiteY51" fmla="*/ 268586 h 461727"/>
                      <a:gd name="connsiteX52" fmla="*/ 277799 w 553446"/>
                      <a:gd name="connsiteY52" fmla="*/ 274622 h 461727"/>
                      <a:gd name="connsiteX53" fmla="*/ 268745 w 553446"/>
                      <a:gd name="connsiteY53" fmla="*/ 277640 h 461727"/>
                      <a:gd name="connsiteX54" fmla="*/ 250638 w 553446"/>
                      <a:gd name="connsiteY54" fmla="*/ 289711 h 461727"/>
                      <a:gd name="connsiteX55" fmla="*/ 223478 w 553446"/>
                      <a:gd name="connsiteY55" fmla="*/ 304800 h 461727"/>
                      <a:gd name="connsiteX56" fmla="*/ 214425 w 553446"/>
                      <a:gd name="connsiteY56" fmla="*/ 310836 h 461727"/>
                      <a:gd name="connsiteX57" fmla="*/ 196318 w 553446"/>
                      <a:gd name="connsiteY57" fmla="*/ 316871 h 461727"/>
                      <a:gd name="connsiteX58" fmla="*/ 187264 w 553446"/>
                      <a:gd name="connsiteY58" fmla="*/ 322907 h 461727"/>
                      <a:gd name="connsiteX59" fmla="*/ 169157 w 553446"/>
                      <a:gd name="connsiteY59" fmla="*/ 328943 h 461727"/>
                      <a:gd name="connsiteX60" fmla="*/ 151050 w 553446"/>
                      <a:gd name="connsiteY60" fmla="*/ 337996 h 461727"/>
                      <a:gd name="connsiteX61" fmla="*/ 132943 w 553446"/>
                      <a:gd name="connsiteY61" fmla="*/ 350067 h 461727"/>
                      <a:gd name="connsiteX62" fmla="*/ 114836 w 553446"/>
                      <a:gd name="connsiteY62" fmla="*/ 356103 h 461727"/>
                      <a:gd name="connsiteX63" fmla="*/ 105783 w 553446"/>
                      <a:gd name="connsiteY63" fmla="*/ 362139 h 461727"/>
                      <a:gd name="connsiteX64" fmla="*/ 66551 w 553446"/>
                      <a:gd name="connsiteY64" fmla="*/ 371192 h 461727"/>
                      <a:gd name="connsiteX65" fmla="*/ 48444 w 553446"/>
                      <a:gd name="connsiteY65" fmla="*/ 377228 h 461727"/>
                      <a:gd name="connsiteX66" fmla="*/ 24302 w 553446"/>
                      <a:gd name="connsiteY66" fmla="*/ 383263 h 461727"/>
                      <a:gd name="connsiteX67" fmla="*/ 24302 w 553446"/>
                      <a:gd name="connsiteY67" fmla="*/ 407406 h 461727"/>
                      <a:gd name="connsiteX68" fmla="*/ 30337 w 553446"/>
                      <a:gd name="connsiteY68" fmla="*/ 425513 h 461727"/>
                      <a:gd name="connsiteX69" fmla="*/ 51462 w 553446"/>
                      <a:gd name="connsiteY69" fmla="*/ 431549 h 461727"/>
                      <a:gd name="connsiteX70" fmla="*/ 81640 w 553446"/>
                      <a:gd name="connsiteY70" fmla="*/ 455691 h 461727"/>
                      <a:gd name="connsiteX71" fmla="*/ 90694 w 553446"/>
                      <a:gd name="connsiteY71" fmla="*/ 458709 h 461727"/>
                      <a:gd name="connsiteX72" fmla="*/ 99747 w 553446"/>
                      <a:gd name="connsiteY72" fmla="*/ 461727 h 461727"/>
                      <a:gd name="connsiteX73" fmla="*/ 190282 w 553446"/>
                      <a:gd name="connsiteY73" fmla="*/ 458709 h 461727"/>
                      <a:gd name="connsiteX74" fmla="*/ 208389 w 553446"/>
                      <a:gd name="connsiteY74" fmla="*/ 452673 h 461727"/>
                      <a:gd name="connsiteX75" fmla="*/ 220460 w 553446"/>
                      <a:gd name="connsiteY75" fmla="*/ 449656 h 461727"/>
                      <a:gd name="connsiteX76" fmla="*/ 238567 w 553446"/>
                      <a:gd name="connsiteY76" fmla="*/ 443620 h 461727"/>
                      <a:gd name="connsiteX77" fmla="*/ 247621 w 553446"/>
                      <a:gd name="connsiteY77" fmla="*/ 440602 h 461727"/>
                      <a:gd name="connsiteX78" fmla="*/ 283834 w 553446"/>
                      <a:gd name="connsiteY78" fmla="*/ 416459 h 461727"/>
                      <a:gd name="connsiteX79" fmla="*/ 292888 w 553446"/>
                      <a:gd name="connsiteY79" fmla="*/ 410424 h 461727"/>
                      <a:gd name="connsiteX80" fmla="*/ 301941 w 553446"/>
                      <a:gd name="connsiteY80" fmla="*/ 404388 h 461727"/>
                      <a:gd name="connsiteX81" fmla="*/ 310995 w 553446"/>
                      <a:gd name="connsiteY81" fmla="*/ 401370 h 461727"/>
                      <a:gd name="connsiteX82" fmla="*/ 329102 w 553446"/>
                      <a:gd name="connsiteY82" fmla="*/ 389299 h 461727"/>
                      <a:gd name="connsiteX83" fmla="*/ 344191 w 553446"/>
                      <a:gd name="connsiteY83" fmla="*/ 377228 h 461727"/>
                      <a:gd name="connsiteX84" fmla="*/ 362298 w 553446"/>
                      <a:gd name="connsiteY84" fmla="*/ 365157 h 461727"/>
                      <a:gd name="connsiteX85" fmla="*/ 371351 w 553446"/>
                      <a:gd name="connsiteY85" fmla="*/ 362139 h 461727"/>
                      <a:gd name="connsiteX86" fmla="*/ 380405 w 553446"/>
                      <a:gd name="connsiteY86" fmla="*/ 356103 h 461727"/>
                      <a:gd name="connsiteX87" fmla="*/ 398512 w 553446"/>
                      <a:gd name="connsiteY87" fmla="*/ 350067 h 461727"/>
                      <a:gd name="connsiteX88" fmla="*/ 416619 w 553446"/>
                      <a:gd name="connsiteY88" fmla="*/ 337996 h 461727"/>
                      <a:gd name="connsiteX89" fmla="*/ 428690 w 553446"/>
                      <a:gd name="connsiteY89" fmla="*/ 319889 h 461727"/>
                      <a:gd name="connsiteX90" fmla="*/ 437743 w 553446"/>
                      <a:gd name="connsiteY90" fmla="*/ 310836 h 461727"/>
                      <a:gd name="connsiteX91" fmla="*/ 458868 w 553446"/>
                      <a:gd name="connsiteY91" fmla="*/ 286693 h 461727"/>
                      <a:gd name="connsiteX92" fmla="*/ 473957 w 553446"/>
                      <a:gd name="connsiteY92" fmla="*/ 259533 h 461727"/>
                      <a:gd name="connsiteX93" fmla="*/ 479993 w 553446"/>
                      <a:gd name="connsiteY93" fmla="*/ 250479 h 461727"/>
                      <a:gd name="connsiteX94" fmla="*/ 489046 w 553446"/>
                      <a:gd name="connsiteY94" fmla="*/ 241426 h 461727"/>
                      <a:gd name="connsiteX95" fmla="*/ 510171 w 553446"/>
                      <a:gd name="connsiteY95" fmla="*/ 217283 h 461727"/>
                      <a:gd name="connsiteX96" fmla="*/ 525260 w 553446"/>
                      <a:gd name="connsiteY96" fmla="*/ 199176 h 461727"/>
                      <a:gd name="connsiteX97" fmla="*/ 537331 w 553446"/>
                      <a:gd name="connsiteY97" fmla="*/ 181069 h 461727"/>
                      <a:gd name="connsiteX98" fmla="*/ 543367 w 553446"/>
                      <a:gd name="connsiteY98" fmla="*/ 172016 h 461727"/>
                      <a:gd name="connsiteX99" fmla="*/ 546385 w 553446"/>
                      <a:gd name="connsiteY99" fmla="*/ 75446 h 461727"/>
                      <a:gd name="connsiteX100" fmla="*/ 525260 w 553446"/>
                      <a:gd name="connsiteY100" fmla="*/ 54321 h 461727"/>
                      <a:gd name="connsiteX101" fmla="*/ 513189 w 553446"/>
                      <a:gd name="connsiteY101" fmla="*/ 39232 h 461727"/>
                      <a:gd name="connsiteX102" fmla="*/ 501118 w 553446"/>
                      <a:gd name="connsiteY102" fmla="*/ 24143 h 461727"/>
                      <a:gd name="connsiteX103" fmla="*/ 495082 w 553446"/>
                      <a:gd name="connsiteY103" fmla="*/ 15089 h 461727"/>
                      <a:gd name="connsiteX104" fmla="*/ 467922 w 553446"/>
                      <a:gd name="connsiteY104" fmla="*/ 0 h 461727"/>
                      <a:gd name="connsiteX105" fmla="*/ 434726 w 553446"/>
                      <a:gd name="connsiteY105" fmla="*/ 3018 h 461727"/>
                      <a:gd name="connsiteX106" fmla="*/ 398512 w 553446"/>
                      <a:gd name="connsiteY106" fmla="*/ 21125 h 461727"/>
                      <a:gd name="connsiteX107" fmla="*/ 389458 w 553446"/>
                      <a:gd name="connsiteY107" fmla="*/ 24143 h 461727"/>
                      <a:gd name="connsiteX108" fmla="*/ 371351 w 553446"/>
                      <a:gd name="connsiteY108" fmla="*/ 36214 h 461727"/>
                      <a:gd name="connsiteX109" fmla="*/ 362298 w 553446"/>
                      <a:gd name="connsiteY109" fmla="*/ 39232 h 461727"/>
                      <a:gd name="connsiteX110" fmla="*/ 335137 w 553446"/>
                      <a:gd name="connsiteY110" fmla="*/ 57339 h 461727"/>
                      <a:gd name="connsiteX111" fmla="*/ 307977 w 553446"/>
                      <a:gd name="connsiteY111" fmla="*/ 75446 h 461727"/>
                      <a:gd name="connsiteX112" fmla="*/ 298924 w 553446"/>
                      <a:gd name="connsiteY112" fmla="*/ 81481 h 461727"/>
                      <a:gd name="connsiteX113" fmla="*/ 289870 w 553446"/>
                      <a:gd name="connsiteY113" fmla="*/ 87517 h 461727"/>
                      <a:gd name="connsiteX114" fmla="*/ 280817 w 553446"/>
                      <a:gd name="connsiteY114" fmla="*/ 90535 h 461727"/>
                      <a:gd name="connsiteX115" fmla="*/ 262710 w 553446"/>
                      <a:gd name="connsiteY115" fmla="*/ 102606 h 461727"/>
                      <a:gd name="connsiteX116" fmla="*/ 253656 w 553446"/>
                      <a:gd name="connsiteY116" fmla="*/ 108642 h 461727"/>
                      <a:gd name="connsiteX117" fmla="*/ 244603 w 553446"/>
                      <a:gd name="connsiteY117" fmla="*/ 111659 h 461727"/>
                      <a:gd name="connsiteX118" fmla="*/ 226496 w 553446"/>
                      <a:gd name="connsiteY118" fmla="*/ 123731 h 461727"/>
                      <a:gd name="connsiteX119" fmla="*/ 217442 w 553446"/>
                      <a:gd name="connsiteY119" fmla="*/ 126749 h 461727"/>
                      <a:gd name="connsiteX120" fmla="*/ 208389 w 553446"/>
                      <a:gd name="connsiteY120" fmla="*/ 132784 h 461727"/>
                      <a:gd name="connsiteX121" fmla="*/ 190282 w 553446"/>
                      <a:gd name="connsiteY121" fmla="*/ 138820 h 461727"/>
                      <a:gd name="connsiteX122" fmla="*/ 181228 w 553446"/>
                      <a:gd name="connsiteY122" fmla="*/ 141838 h 461727"/>
                      <a:gd name="connsiteX123" fmla="*/ 163122 w 553446"/>
                      <a:gd name="connsiteY123" fmla="*/ 150891 h 461727"/>
                      <a:gd name="connsiteX124" fmla="*/ 154068 w 553446"/>
                      <a:gd name="connsiteY124" fmla="*/ 156927 h 461727"/>
                      <a:gd name="connsiteX125" fmla="*/ 123890 w 553446"/>
                      <a:gd name="connsiteY125" fmla="*/ 165980 h 461727"/>
                      <a:gd name="connsiteX126" fmla="*/ 105783 w 553446"/>
                      <a:gd name="connsiteY126" fmla="*/ 172016 h 461727"/>
                      <a:gd name="connsiteX127" fmla="*/ 78623 w 553446"/>
                      <a:gd name="connsiteY127" fmla="*/ 181069 h 461727"/>
                      <a:gd name="connsiteX128" fmla="*/ 69569 w 553446"/>
                      <a:gd name="connsiteY128" fmla="*/ 184087 h 461727"/>
                      <a:gd name="connsiteX129" fmla="*/ 60516 w 553446"/>
                      <a:gd name="connsiteY129" fmla="*/ 187105 h 461727"/>
                      <a:gd name="connsiteX130" fmla="*/ 36373 w 553446"/>
                      <a:gd name="connsiteY130" fmla="*/ 196158 h 46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553446" h="461727">
                        <a:moveTo>
                          <a:pt x="36373" y="196158"/>
                        </a:moveTo>
                        <a:cubicBezTo>
                          <a:pt x="31343" y="199176"/>
                          <a:pt x="25977" y="201693"/>
                          <a:pt x="21284" y="205212"/>
                        </a:cubicBezTo>
                        <a:cubicBezTo>
                          <a:pt x="15941" y="209219"/>
                          <a:pt x="9264" y="217181"/>
                          <a:pt x="6195" y="223319"/>
                        </a:cubicBezTo>
                        <a:cubicBezTo>
                          <a:pt x="4773" y="226164"/>
                          <a:pt x="4183" y="229354"/>
                          <a:pt x="3177" y="232372"/>
                        </a:cubicBezTo>
                        <a:cubicBezTo>
                          <a:pt x="78" y="260266"/>
                          <a:pt x="-2063" y="263037"/>
                          <a:pt x="3177" y="292729"/>
                        </a:cubicBezTo>
                        <a:cubicBezTo>
                          <a:pt x="4283" y="298994"/>
                          <a:pt x="7201" y="304800"/>
                          <a:pt x="9213" y="310836"/>
                        </a:cubicBezTo>
                        <a:cubicBezTo>
                          <a:pt x="10219" y="313854"/>
                          <a:pt x="9583" y="318125"/>
                          <a:pt x="12230" y="319889"/>
                        </a:cubicBezTo>
                        <a:lnTo>
                          <a:pt x="21284" y="325925"/>
                        </a:lnTo>
                        <a:lnTo>
                          <a:pt x="33355" y="344032"/>
                        </a:lnTo>
                        <a:cubicBezTo>
                          <a:pt x="35367" y="347050"/>
                          <a:pt x="35950" y="351938"/>
                          <a:pt x="39391" y="353085"/>
                        </a:cubicBezTo>
                        <a:lnTo>
                          <a:pt x="48444" y="356103"/>
                        </a:lnTo>
                        <a:cubicBezTo>
                          <a:pt x="50456" y="359121"/>
                          <a:pt x="50878" y="364733"/>
                          <a:pt x="54480" y="365157"/>
                        </a:cubicBezTo>
                        <a:cubicBezTo>
                          <a:pt x="83123" y="368527"/>
                          <a:pt x="89565" y="365533"/>
                          <a:pt x="108801" y="359121"/>
                        </a:cubicBezTo>
                        <a:lnTo>
                          <a:pt x="126908" y="347050"/>
                        </a:lnTo>
                        <a:cubicBezTo>
                          <a:pt x="129926" y="345038"/>
                          <a:pt x="132520" y="342161"/>
                          <a:pt x="135961" y="341014"/>
                        </a:cubicBezTo>
                        <a:cubicBezTo>
                          <a:pt x="146120" y="337628"/>
                          <a:pt x="146642" y="337928"/>
                          <a:pt x="157086" y="331960"/>
                        </a:cubicBezTo>
                        <a:cubicBezTo>
                          <a:pt x="173464" y="322601"/>
                          <a:pt x="158595" y="328440"/>
                          <a:pt x="175193" y="322907"/>
                        </a:cubicBezTo>
                        <a:cubicBezTo>
                          <a:pt x="178211" y="320895"/>
                          <a:pt x="180932" y="318344"/>
                          <a:pt x="184246" y="316871"/>
                        </a:cubicBezTo>
                        <a:cubicBezTo>
                          <a:pt x="190060" y="314287"/>
                          <a:pt x="196317" y="312848"/>
                          <a:pt x="202353" y="310836"/>
                        </a:cubicBezTo>
                        <a:lnTo>
                          <a:pt x="220460" y="304800"/>
                        </a:lnTo>
                        <a:lnTo>
                          <a:pt x="238567" y="298764"/>
                        </a:lnTo>
                        <a:lnTo>
                          <a:pt x="247621" y="295747"/>
                        </a:lnTo>
                        <a:cubicBezTo>
                          <a:pt x="250639" y="293735"/>
                          <a:pt x="253360" y="291184"/>
                          <a:pt x="256674" y="289711"/>
                        </a:cubicBezTo>
                        <a:cubicBezTo>
                          <a:pt x="262488" y="287127"/>
                          <a:pt x="274781" y="283675"/>
                          <a:pt x="274781" y="283675"/>
                        </a:cubicBezTo>
                        <a:cubicBezTo>
                          <a:pt x="294871" y="263585"/>
                          <a:pt x="273235" y="282522"/>
                          <a:pt x="292888" y="271604"/>
                        </a:cubicBezTo>
                        <a:cubicBezTo>
                          <a:pt x="299229" y="268081"/>
                          <a:pt x="304113" y="261827"/>
                          <a:pt x="310995" y="259533"/>
                        </a:cubicBezTo>
                        <a:lnTo>
                          <a:pt x="329102" y="253497"/>
                        </a:lnTo>
                        <a:cubicBezTo>
                          <a:pt x="335138" y="249473"/>
                          <a:pt x="340327" y="243720"/>
                          <a:pt x="347209" y="241426"/>
                        </a:cubicBezTo>
                        <a:cubicBezTo>
                          <a:pt x="359703" y="237261"/>
                          <a:pt x="353615" y="240172"/>
                          <a:pt x="365316" y="232372"/>
                        </a:cubicBezTo>
                        <a:lnTo>
                          <a:pt x="383423" y="205212"/>
                        </a:lnTo>
                        <a:cubicBezTo>
                          <a:pt x="385435" y="202194"/>
                          <a:pt x="386893" y="198723"/>
                          <a:pt x="389458" y="196158"/>
                        </a:cubicBezTo>
                        <a:cubicBezTo>
                          <a:pt x="392476" y="193140"/>
                          <a:pt x="395780" y="190384"/>
                          <a:pt x="398512" y="187105"/>
                        </a:cubicBezTo>
                        <a:cubicBezTo>
                          <a:pt x="400834" y="184319"/>
                          <a:pt x="401983" y="180616"/>
                          <a:pt x="404547" y="178052"/>
                        </a:cubicBezTo>
                        <a:cubicBezTo>
                          <a:pt x="407112" y="175487"/>
                          <a:pt x="410890" y="174426"/>
                          <a:pt x="413601" y="172016"/>
                        </a:cubicBezTo>
                        <a:cubicBezTo>
                          <a:pt x="419981" y="166345"/>
                          <a:pt x="425672" y="159945"/>
                          <a:pt x="431708" y="153909"/>
                        </a:cubicBezTo>
                        <a:cubicBezTo>
                          <a:pt x="434726" y="150891"/>
                          <a:pt x="437210" y="147223"/>
                          <a:pt x="440761" y="144856"/>
                        </a:cubicBezTo>
                        <a:cubicBezTo>
                          <a:pt x="463247" y="129865"/>
                          <a:pt x="435624" y="149136"/>
                          <a:pt x="458868" y="129766"/>
                        </a:cubicBezTo>
                        <a:cubicBezTo>
                          <a:pt x="461654" y="127444"/>
                          <a:pt x="464904" y="125743"/>
                          <a:pt x="467922" y="123731"/>
                        </a:cubicBezTo>
                        <a:lnTo>
                          <a:pt x="458868" y="129766"/>
                        </a:lnTo>
                        <a:cubicBezTo>
                          <a:pt x="442774" y="153907"/>
                          <a:pt x="463895" y="124740"/>
                          <a:pt x="443779" y="144856"/>
                        </a:cubicBezTo>
                        <a:cubicBezTo>
                          <a:pt x="441214" y="147421"/>
                          <a:pt x="440308" y="151344"/>
                          <a:pt x="437743" y="153909"/>
                        </a:cubicBezTo>
                        <a:cubicBezTo>
                          <a:pt x="435178" y="156474"/>
                          <a:pt x="431401" y="157535"/>
                          <a:pt x="428690" y="159945"/>
                        </a:cubicBezTo>
                        <a:cubicBezTo>
                          <a:pt x="422310" y="165616"/>
                          <a:pt x="417685" y="173317"/>
                          <a:pt x="410583" y="178052"/>
                        </a:cubicBezTo>
                        <a:lnTo>
                          <a:pt x="392476" y="190123"/>
                        </a:lnTo>
                        <a:cubicBezTo>
                          <a:pt x="390464" y="193141"/>
                          <a:pt x="389005" y="196611"/>
                          <a:pt x="386440" y="199176"/>
                        </a:cubicBezTo>
                        <a:cubicBezTo>
                          <a:pt x="383875" y="201741"/>
                          <a:pt x="379775" y="202482"/>
                          <a:pt x="377387" y="205212"/>
                        </a:cubicBezTo>
                        <a:cubicBezTo>
                          <a:pt x="372610" y="210671"/>
                          <a:pt x="372198" y="221025"/>
                          <a:pt x="365316" y="223319"/>
                        </a:cubicBezTo>
                        <a:cubicBezTo>
                          <a:pt x="352821" y="227484"/>
                          <a:pt x="358909" y="224572"/>
                          <a:pt x="347209" y="232372"/>
                        </a:cubicBezTo>
                        <a:cubicBezTo>
                          <a:pt x="336057" y="249100"/>
                          <a:pt x="347553" y="235870"/>
                          <a:pt x="332120" y="244444"/>
                        </a:cubicBezTo>
                        <a:cubicBezTo>
                          <a:pt x="325779" y="247967"/>
                          <a:pt x="320895" y="254221"/>
                          <a:pt x="314013" y="256515"/>
                        </a:cubicBezTo>
                        <a:cubicBezTo>
                          <a:pt x="310995" y="257521"/>
                          <a:pt x="307804" y="258110"/>
                          <a:pt x="304959" y="259533"/>
                        </a:cubicBezTo>
                        <a:cubicBezTo>
                          <a:pt x="281558" y="271233"/>
                          <a:pt x="309611" y="261000"/>
                          <a:pt x="286852" y="268586"/>
                        </a:cubicBezTo>
                        <a:cubicBezTo>
                          <a:pt x="283834" y="270598"/>
                          <a:pt x="281043" y="273000"/>
                          <a:pt x="277799" y="274622"/>
                        </a:cubicBezTo>
                        <a:cubicBezTo>
                          <a:pt x="274954" y="276045"/>
                          <a:pt x="271526" y="276095"/>
                          <a:pt x="268745" y="277640"/>
                        </a:cubicBezTo>
                        <a:cubicBezTo>
                          <a:pt x="262404" y="281163"/>
                          <a:pt x="257520" y="287417"/>
                          <a:pt x="250638" y="289711"/>
                        </a:cubicBezTo>
                        <a:cubicBezTo>
                          <a:pt x="234704" y="295023"/>
                          <a:pt x="244230" y="290965"/>
                          <a:pt x="223478" y="304800"/>
                        </a:cubicBezTo>
                        <a:cubicBezTo>
                          <a:pt x="220460" y="306812"/>
                          <a:pt x="217866" y="309689"/>
                          <a:pt x="214425" y="310836"/>
                        </a:cubicBezTo>
                        <a:lnTo>
                          <a:pt x="196318" y="316871"/>
                        </a:lnTo>
                        <a:cubicBezTo>
                          <a:pt x="193300" y="318883"/>
                          <a:pt x="190579" y="321434"/>
                          <a:pt x="187264" y="322907"/>
                        </a:cubicBezTo>
                        <a:cubicBezTo>
                          <a:pt x="181450" y="325491"/>
                          <a:pt x="174451" y="325414"/>
                          <a:pt x="169157" y="328943"/>
                        </a:cubicBezTo>
                        <a:cubicBezTo>
                          <a:pt x="157457" y="336743"/>
                          <a:pt x="163545" y="333831"/>
                          <a:pt x="151050" y="337996"/>
                        </a:cubicBezTo>
                        <a:cubicBezTo>
                          <a:pt x="145014" y="342020"/>
                          <a:pt x="139825" y="347773"/>
                          <a:pt x="132943" y="350067"/>
                        </a:cubicBezTo>
                        <a:lnTo>
                          <a:pt x="114836" y="356103"/>
                        </a:lnTo>
                        <a:cubicBezTo>
                          <a:pt x="111818" y="358115"/>
                          <a:pt x="109097" y="360666"/>
                          <a:pt x="105783" y="362139"/>
                        </a:cubicBezTo>
                        <a:cubicBezTo>
                          <a:pt x="90088" y="369114"/>
                          <a:pt x="83733" y="368737"/>
                          <a:pt x="66551" y="371192"/>
                        </a:cubicBezTo>
                        <a:cubicBezTo>
                          <a:pt x="60515" y="373204"/>
                          <a:pt x="54683" y="375980"/>
                          <a:pt x="48444" y="377228"/>
                        </a:cubicBezTo>
                        <a:cubicBezTo>
                          <a:pt x="30236" y="380870"/>
                          <a:pt x="38221" y="378624"/>
                          <a:pt x="24302" y="383263"/>
                        </a:cubicBezTo>
                        <a:cubicBezTo>
                          <a:pt x="20114" y="395828"/>
                          <a:pt x="19932" y="391382"/>
                          <a:pt x="24302" y="407406"/>
                        </a:cubicBezTo>
                        <a:cubicBezTo>
                          <a:pt x="25976" y="413544"/>
                          <a:pt x="24301" y="423501"/>
                          <a:pt x="30337" y="425513"/>
                        </a:cubicBezTo>
                        <a:cubicBezTo>
                          <a:pt x="43326" y="429843"/>
                          <a:pt x="36305" y="427759"/>
                          <a:pt x="51462" y="431549"/>
                        </a:cubicBezTo>
                        <a:cubicBezTo>
                          <a:pt x="67062" y="454950"/>
                          <a:pt x="56651" y="447362"/>
                          <a:pt x="81640" y="455691"/>
                        </a:cubicBezTo>
                        <a:lnTo>
                          <a:pt x="90694" y="458709"/>
                        </a:lnTo>
                        <a:lnTo>
                          <a:pt x="99747" y="461727"/>
                        </a:lnTo>
                        <a:cubicBezTo>
                          <a:pt x="129925" y="460721"/>
                          <a:pt x="160191" y="461217"/>
                          <a:pt x="190282" y="458709"/>
                        </a:cubicBezTo>
                        <a:cubicBezTo>
                          <a:pt x="196622" y="458181"/>
                          <a:pt x="202217" y="454216"/>
                          <a:pt x="208389" y="452673"/>
                        </a:cubicBezTo>
                        <a:cubicBezTo>
                          <a:pt x="212413" y="451667"/>
                          <a:pt x="216487" y="450848"/>
                          <a:pt x="220460" y="449656"/>
                        </a:cubicBezTo>
                        <a:cubicBezTo>
                          <a:pt x="226554" y="447828"/>
                          <a:pt x="232531" y="445632"/>
                          <a:pt x="238567" y="443620"/>
                        </a:cubicBezTo>
                        <a:lnTo>
                          <a:pt x="247621" y="440602"/>
                        </a:lnTo>
                        <a:lnTo>
                          <a:pt x="283834" y="416459"/>
                        </a:lnTo>
                        <a:lnTo>
                          <a:pt x="292888" y="410424"/>
                        </a:lnTo>
                        <a:cubicBezTo>
                          <a:pt x="295906" y="408412"/>
                          <a:pt x="298500" y="405535"/>
                          <a:pt x="301941" y="404388"/>
                        </a:cubicBezTo>
                        <a:cubicBezTo>
                          <a:pt x="304959" y="403382"/>
                          <a:pt x="308214" y="402915"/>
                          <a:pt x="310995" y="401370"/>
                        </a:cubicBezTo>
                        <a:cubicBezTo>
                          <a:pt x="317336" y="397847"/>
                          <a:pt x="329102" y="389299"/>
                          <a:pt x="329102" y="389299"/>
                        </a:cubicBezTo>
                        <a:cubicBezTo>
                          <a:pt x="340253" y="372572"/>
                          <a:pt x="328757" y="385802"/>
                          <a:pt x="344191" y="377228"/>
                        </a:cubicBezTo>
                        <a:cubicBezTo>
                          <a:pt x="350532" y="373705"/>
                          <a:pt x="355416" y="367451"/>
                          <a:pt x="362298" y="365157"/>
                        </a:cubicBezTo>
                        <a:cubicBezTo>
                          <a:pt x="365316" y="364151"/>
                          <a:pt x="368506" y="363562"/>
                          <a:pt x="371351" y="362139"/>
                        </a:cubicBezTo>
                        <a:cubicBezTo>
                          <a:pt x="374595" y="360517"/>
                          <a:pt x="377090" y="357576"/>
                          <a:pt x="380405" y="356103"/>
                        </a:cubicBezTo>
                        <a:cubicBezTo>
                          <a:pt x="386219" y="353519"/>
                          <a:pt x="393218" y="353596"/>
                          <a:pt x="398512" y="350067"/>
                        </a:cubicBezTo>
                        <a:lnTo>
                          <a:pt x="416619" y="337996"/>
                        </a:lnTo>
                        <a:cubicBezTo>
                          <a:pt x="420643" y="331960"/>
                          <a:pt x="423561" y="325018"/>
                          <a:pt x="428690" y="319889"/>
                        </a:cubicBezTo>
                        <a:cubicBezTo>
                          <a:pt x="431708" y="316871"/>
                          <a:pt x="435123" y="314205"/>
                          <a:pt x="437743" y="310836"/>
                        </a:cubicBezTo>
                        <a:cubicBezTo>
                          <a:pt x="456702" y="286461"/>
                          <a:pt x="441342" y="298378"/>
                          <a:pt x="458868" y="286693"/>
                        </a:cubicBezTo>
                        <a:cubicBezTo>
                          <a:pt x="464180" y="270759"/>
                          <a:pt x="460122" y="280286"/>
                          <a:pt x="473957" y="259533"/>
                        </a:cubicBezTo>
                        <a:cubicBezTo>
                          <a:pt x="475969" y="256515"/>
                          <a:pt x="477428" y="253044"/>
                          <a:pt x="479993" y="250479"/>
                        </a:cubicBezTo>
                        <a:cubicBezTo>
                          <a:pt x="483011" y="247461"/>
                          <a:pt x="486426" y="244795"/>
                          <a:pt x="489046" y="241426"/>
                        </a:cubicBezTo>
                        <a:cubicBezTo>
                          <a:pt x="508005" y="217051"/>
                          <a:pt x="492645" y="228968"/>
                          <a:pt x="510171" y="217283"/>
                        </a:cubicBezTo>
                        <a:cubicBezTo>
                          <a:pt x="531751" y="184916"/>
                          <a:pt x="498137" y="234050"/>
                          <a:pt x="525260" y="199176"/>
                        </a:cubicBezTo>
                        <a:cubicBezTo>
                          <a:pt x="529713" y="193450"/>
                          <a:pt x="533307" y="187105"/>
                          <a:pt x="537331" y="181069"/>
                        </a:cubicBezTo>
                        <a:lnTo>
                          <a:pt x="543367" y="172016"/>
                        </a:lnTo>
                        <a:cubicBezTo>
                          <a:pt x="556027" y="134039"/>
                          <a:pt x="556450" y="139861"/>
                          <a:pt x="546385" y="75446"/>
                        </a:cubicBezTo>
                        <a:cubicBezTo>
                          <a:pt x="543724" y="58417"/>
                          <a:pt x="536295" y="57999"/>
                          <a:pt x="525260" y="54321"/>
                        </a:cubicBezTo>
                        <a:cubicBezTo>
                          <a:pt x="517674" y="31562"/>
                          <a:pt x="528789" y="58733"/>
                          <a:pt x="513189" y="39232"/>
                        </a:cubicBezTo>
                        <a:cubicBezTo>
                          <a:pt x="496531" y="18409"/>
                          <a:pt x="527061" y="41437"/>
                          <a:pt x="501118" y="24143"/>
                        </a:cubicBezTo>
                        <a:cubicBezTo>
                          <a:pt x="499106" y="21125"/>
                          <a:pt x="497812" y="17478"/>
                          <a:pt x="495082" y="15089"/>
                        </a:cubicBezTo>
                        <a:cubicBezTo>
                          <a:pt x="482312" y="3915"/>
                          <a:pt x="480356" y="4145"/>
                          <a:pt x="467922" y="0"/>
                        </a:cubicBezTo>
                        <a:cubicBezTo>
                          <a:pt x="456857" y="1006"/>
                          <a:pt x="445668" y="1087"/>
                          <a:pt x="434726" y="3018"/>
                        </a:cubicBezTo>
                        <a:cubicBezTo>
                          <a:pt x="391115" y="10715"/>
                          <a:pt x="443145" y="6247"/>
                          <a:pt x="398512" y="21125"/>
                        </a:cubicBezTo>
                        <a:cubicBezTo>
                          <a:pt x="395494" y="22131"/>
                          <a:pt x="392239" y="22598"/>
                          <a:pt x="389458" y="24143"/>
                        </a:cubicBezTo>
                        <a:cubicBezTo>
                          <a:pt x="383117" y="27666"/>
                          <a:pt x="378233" y="33920"/>
                          <a:pt x="371351" y="36214"/>
                        </a:cubicBezTo>
                        <a:cubicBezTo>
                          <a:pt x="368333" y="37220"/>
                          <a:pt x="365079" y="37687"/>
                          <a:pt x="362298" y="39232"/>
                        </a:cubicBezTo>
                        <a:cubicBezTo>
                          <a:pt x="362293" y="39235"/>
                          <a:pt x="339666" y="54320"/>
                          <a:pt x="335137" y="57339"/>
                        </a:cubicBezTo>
                        <a:lnTo>
                          <a:pt x="307977" y="75446"/>
                        </a:lnTo>
                        <a:lnTo>
                          <a:pt x="298924" y="81481"/>
                        </a:lnTo>
                        <a:cubicBezTo>
                          <a:pt x="295906" y="83493"/>
                          <a:pt x="293311" y="86370"/>
                          <a:pt x="289870" y="87517"/>
                        </a:cubicBezTo>
                        <a:cubicBezTo>
                          <a:pt x="286852" y="88523"/>
                          <a:pt x="283598" y="88990"/>
                          <a:pt x="280817" y="90535"/>
                        </a:cubicBezTo>
                        <a:cubicBezTo>
                          <a:pt x="274476" y="94058"/>
                          <a:pt x="268746" y="98582"/>
                          <a:pt x="262710" y="102606"/>
                        </a:cubicBezTo>
                        <a:cubicBezTo>
                          <a:pt x="259692" y="104618"/>
                          <a:pt x="257097" y="107495"/>
                          <a:pt x="253656" y="108642"/>
                        </a:cubicBezTo>
                        <a:lnTo>
                          <a:pt x="244603" y="111659"/>
                        </a:lnTo>
                        <a:cubicBezTo>
                          <a:pt x="238567" y="115683"/>
                          <a:pt x="233378" y="121437"/>
                          <a:pt x="226496" y="123731"/>
                        </a:cubicBezTo>
                        <a:cubicBezTo>
                          <a:pt x="223478" y="124737"/>
                          <a:pt x="220287" y="125326"/>
                          <a:pt x="217442" y="126749"/>
                        </a:cubicBezTo>
                        <a:cubicBezTo>
                          <a:pt x="214198" y="128371"/>
                          <a:pt x="211703" y="131311"/>
                          <a:pt x="208389" y="132784"/>
                        </a:cubicBezTo>
                        <a:cubicBezTo>
                          <a:pt x="202575" y="135368"/>
                          <a:pt x="196318" y="136808"/>
                          <a:pt x="190282" y="138820"/>
                        </a:cubicBezTo>
                        <a:cubicBezTo>
                          <a:pt x="187264" y="139826"/>
                          <a:pt x="183875" y="140073"/>
                          <a:pt x="181228" y="141838"/>
                        </a:cubicBezTo>
                        <a:cubicBezTo>
                          <a:pt x="155279" y="159136"/>
                          <a:pt x="188113" y="138395"/>
                          <a:pt x="163122" y="150891"/>
                        </a:cubicBezTo>
                        <a:cubicBezTo>
                          <a:pt x="159878" y="152513"/>
                          <a:pt x="157383" y="155454"/>
                          <a:pt x="154068" y="156927"/>
                        </a:cubicBezTo>
                        <a:cubicBezTo>
                          <a:pt x="139299" y="163491"/>
                          <a:pt x="137392" y="161929"/>
                          <a:pt x="123890" y="165980"/>
                        </a:cubicBezTo>
                        <a:cubicBezTo>
                          <a:pt x="117796" y="167808"/>
                          <a:pt x="111819" y="170004"/>
                          <a:pt x="105783" y="172016"/>
                        </a:cubicBezTo>
                        <a:lnTo>
                          <a:pt x="78623" y="181069"/>
                        </a:lnTo>
                        <a:lnTo>
                          <a:pt x="69569" y="184087"/>
                        </a:lnTo>
                        <a:cubicBezTo>
                          <a:pt x="66551" y="185093"/>
                          <a:pt x="63697" y="187105"/>
                          <a:pt x="60516" y="187105"/>
                        </a:cubicBezTo>
                        <a:lnTo>
                          <a:pt x="36373" y="196158"/>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2" name="フリーフォーム 231"/>
                  <p:cNvSpPr/>
                  <p:nvPr/>
                </p:nvSpPr>
                <p:spPr>
                  <a:xfrm>
                    <a:off x="5984931" y="1705868"/>
                    <a:ext cx="232999" cy="202782"/>
                  </a:xfrm>
                  <a:custGeom>
                    <a:avLst/>
                    <a:gdLst>
                      <a:gd name="connsiteX0" fmla="*/ 232373 w 232999"/>
                      <a:gd name="connsiteY0" fmla="*/ 3606 h 202782"/>
                      <a:gd name="connsiteX1" fmla="*/ 226337 w 232999"/>
                      <a:gd name="connsiteY1" fmla="*/ 18695 h 202782"/>
                      <a:gd name="connsiteX2" fmla="*/ 217284 w 232999"/>
                      <a:gd name="connsiteY2" fmla="*/ 27749 h 202782"/>
                      <a:gd name="connsiteX3" fmla="*/ 199177 w 232999"/>
                      <a:gd name="connsiteY3" fmla="*/ 54909 h 202782"/>
                      <a:gd name="connsiteX4" fmla="*/ 193141 w 232999"/>
                      <a:gd name="connsiteY4" fmla="*/ 63963 h 202782"/>
                      <a:gd name="connsiteX5" fmla="*/ 187105 w 232999"/>
                      <a:gd name="connsiteY5" fmla="*/ 82070 h 202782"/>
                      <a:gd name="connsiteX6" fmla="*/ 165981 w 232999"/>
                      <a:gd name="connsiteY6" fmla="*/ 106212 h 202782"/>
                      <a:gd name="connsiteX7" fmla="*/ 138820 w 232999"/>
                      <a:gd name="connsiteY7" fmla="*/ 127337 h 202782"/>
                      <a:gd name="connsiteX8" fmla="*/ 123731 w 232999"/>
                      <a:gd name="connsiteY8" fmla="*/ 139408 h 202782"/>
                      <a:gd name="connsiteX9" fmla="*/ 105624 w 232999"/>
                      <a:gd name="connsiteY9" fmla="*/ 151480 h 202782"/>
                      <a:gd name="connsiteX10" fmla="*/ 99588 w 232999"/>
                      <a:gd name="connsiteY10" fmla="*/ 160533 h 202782"/>
                      <a:gd name="connsiteX11" fmla="*/ 90535 w 232999"/>
                      <a:gd name="connsiteY11" fmla="*/ 163551 h 202782"/>
                      <a:gd name="connsiteX12" fmla="*/ 72428 w 232999"/>
                      <a:gd name="connsiteY12" fmla="*/ 172604 h 202782"/>
                      <a:gd name="connsiteX13" fmla="*/ 63375 w 232999"/>
                      <a:gd name="connsiteY13" fmla="*/ 181658 h 202782"/>
                      <a:gd name="connsiteX14" fmla="*/ 45268 w 232999"/>
                      <a:gd name="connsiteY14" fmla="*/ 187693 h 202782"/>
                      <a:gd name="connsiteX15" fmla="*/ 27161 w 232999"/>
                      <a:gd name="connsiteY15" fmla="*/ 193729 h 202782"/>
                      <a:gd name="connsiteX16" fmla="*/ 9054 w 232999"/>
                      <a:gd name="connsiteY16" fmla="*/ 199765 h 202782"/>
                      <a:gd name="connsiteX17" fmla="*/ 0 w 232999"/>
                      <a:gd name="connsiteY17" fmla="*/ 202782 h 202782"/>
                      <a:gd name="connsiteX18" fmla="*/ 15089 w 232999"/>
                      <a:gd name="connsiteY18" fmla="*/ 187693 h 202782"/>
                      <a:gd name="connsiteX19" fmla="*/ 24143 w 232999"/>
                      <a:gd name="connsiteY19" fmla="*/ 181658 h 202782"/>
                      <a:gd name="connsiteX20" fmla="*/ 30179 w 232999"/>
                      <a:gd name="connsiteY20" fmla="*/ 172604 h 202782"/>
                      <a:gd name="connsiteX21" fmla="*/ 48285 w 232999"/>
                      <a:gd name="connsiteY21" fmla="*/ 163551 h 202782"/>
                      <a:gd name="connsiteX22" fmla="*/ 54321 w 232999"/>
                      <a:gd name="connsiteY22" fmla="*/ 154497 h 202782"/>
                      <a:gd name="connsiteX23" fmla="*/ 63375 w 232999"/>
                      <a:gd name="connsiteY23" fmla="*/ 151480 h 202782"/>
                      <a:gd name="connsiteX24" fmla="*/ 72428 w 232999"/>
                      <a:gd name="connsiteY24" fmla="*/ 145444 h 202782"/>
                      <a:gd name="connsiteX25" fmla="*/ 81482 w 232999"/>
                      <a:gd name="connsiteY25" fmla="*/ 136390 h 202782"/>
                      <a:gd name="connsiteX26" fmla="*/ 99588 w 232999"/>
                      <a:gd name="connsiteY26" fmla="*/ 124319 h 202782"/>
                      <a:gd name="connsiteX27" fmla="*/ 105624 w 232999"/>
                      <a:gd name="connsiteY27" fmla="*/ 115266 h 202782"/>
                      <a:gd name="connsiteX28" fmla="*/ 114678 w 232999"/>
                      <a:gd name="connsiteY28" fmla="*/ 112248 h 202782"/>
                      <a:gd name="connsiteX29" fmla="*/ 132785 w 232999"/>
                      <a:gd name="connsiteY29" fmla="*/ 100177 h 202782"/>
                      <a:gd name="connsiteX30" fmla="*/ 141838 w 232999"/>
                      <a:gd name="connsiteY30" fmla="*/ 94141 h 202782"/>
                      <a:gd name="connsiteX31" fmla="*/ 150891 w 232999"/>
                      <a:gd name="connsiteY31" fmla="*/ 88105 h 202782"/>
                      <a:gd name="connsiteX32" fmla="*/ 153909 w 232999"/>
                      <a:gd name="connsiteY32" fmla="*/ 79052 h 202782"/>
                      <a:gd name="connsiteX33" fmla="*/ 162963 w 232999"/>
                      <a:gd name="connsiteY33" fmla="*/ 73016 h 202782"/>
                      <a:gd name="connsiteX34" fmla="*/ 172016 w 232999"/>
                      <a:gd name="connsiteY34" fmla="*/ 63963 h 202782"/>
                      <a:gd name="connsiteX35" fmla="*/ 187105 w 232999"/>
                      <a:gd name="connsiteY35" fmla="*/ 48874 h 202782"/>
                      <a:gd name="connsiteX36" fmla="*/ 202194 w 232999"/>
                      <a:gd name="connsiteY36" fmla="*/ 21713 h 202782"/>
                      <a:gd name="connsiteX37" fmla="*/ 208230 w 232999"/>
                      <a:gd name="connsiteY37" fmla="*/ 12660 h 202782"/>
                      <a:gd name="connsiteX38" fmla="*/ 211248 w 232999"/>
                      <a:gd name="connsiteY38" fmla="*/ 3606 h 202782"/>
                      <a:gd name="connsiteX39" fmla="*/ 232373 w 232999"/>
                      <a:gd name="connsiteY39" fmla="*/ 3606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2999" h="202782">
                        <a:moveTo>
                          <a:pt x="232373" y="3606"/>
                        </a:moveTo>
                        <a:cubicBezTo>
                          <a:pt x="234888" y="6121"/>
                          <a:pt x="229208" y="14101"/>
                          <a:pt x="226337" y="18695"/>
                        </a:cubicBezTo>
                        <a:cubicBezTo>
                          <a:pt x="224075" y="22314"/>
                          <a:pt x="219904" y="24380"/>
                          <a:pt x="217284" y="27749"/>
                        </a:cubicBezTo>
                        <a:cubicBezTo>
                          <a:pt x="217272" y="27764"/>
                          <a:pt x="202200" y="50374"/>
                          <a:pt x="199177" y="54909"/>
                        </a:cubicBezTo>
                        <a:cubicBezTo>
                          <a:pt x="197165" y="57927"/>
                          <a:pt x="194288" y="60522"/>
                          <a:pt x="193141" y="63963"/>
                        </a:cubicBezTo>
                        <a:cubicBezTo>
                          <a:pt x="191129" y="69999"/>
                          <a:pt x="190634" y="76776"/>
                          <a:pt x="187105" y="82070"/>
                        </a:cubicBezTo>
                        <a:cubicBezTo>
                          <a:pt x="162047" y="119657"/>
                          <a:pt x="186557" y="87923"/>
                          <a:pt x="165981" y="106212"/>
                        </a:cubicBezTo>
                        <a:cubicBezTo>
                          <a:pt x="141553" y="127926"/>
                          <a:pt x="157489" y="121114"/>
                          <a:pt x="138820" y="127337"/>
                        </a:cubicBezTo>
                        <a:cubicBezTo>
                          <a:pt x="127669" y="144065"/>
                          <a:pt x="139166" y="130833"/>
                          <a:pt x="123731" y="139408"/>
                        </a:cubicBezTo>
                        <a:cubicBezTo>
                          <a:pt x="117390" y="142931"/>
                          <a:pt x="105624" y="151480"/>
                          <a:pt x="105624" y="151480"/>
                        </a:cubicBezTo>
                        <a:cubicBezTo>
                          <a:pt x="103612" y="154498"/>
                          <a:pt x="102420" y="158267"/>
                          <a:pt x="99588" y="160533"/>
                        </a:cubicBezTo>
                        <a:cubicBezTo>
                          <a:pt x="97104" y="162520"/>
                          <a:pt x="93380" y="162128"/>
                          <a:pt x="90535" y="163551"/>
                        </a:cubicBezTo>
                        <a:cubicBezTo>
                          <a:pt x="67138" y="175250"/>
                          <a:pt x="95183" y="165019"/>
                          <a:pt x="72428" y="172604"/>
                        </a:cubicBezTo>
                        <a:cubicBezTo>
                          <a:pt x="69410" y="175622"/>
                          <a:pt x="67106" y="179585"/>
                          <a:pt x="63375" y="181658"/>
                        </a:cubicBezTo>
                        <a:cubicBezTo>
                          <a:pt x="57814" y="184748"/>
                          <a:pt x="51304" y="185681"/>
                          <a:pt x="45268" y="187693"/>
                        </a:cubicBezTo>
                        <a:lnTo>
                          <a:pt x="27161" y="193729"/>
                        </a:lnTo>
                        <a:lnTo>
                          <a:pt x="9054" y="199765"/>
                        </a:lnTo>
                        <a:lnTo>
                          <a:pt x="0" y="202782"/>
                        </a:lnTo>
                        <a:cubicBezTo>
                          <a:pt x="24144" y="186689"/>
                          <a:pt x="-5030" y="207812"/>
                          <a:pt x="15089" y="187693"/>
                        </a:cubicBezTo>
                        <a:cubicBezTo>
                          <a:pt x="17654" y="185128"/>
                          <a:pt x="21125" y="183670"/>
                          <a:pt x="24143" y="181658"/>
                        </a:cubicBezTo>
                        <a:cubicBezTo>
                          <a:pt x="26155" y="178640"/>
                          <a:pt x="27614" y="175169"/>
                          <a:pt x="30179" y="172604"/>
                        </a:cubicBezTo>
                        <a:cubicBezTo>
                          <a:pt x="36028" y="166755"/>
                          <a:pt x="40923" y="166005"/>
                          <a:pt x="48285" y="163551"/>
                        </a:cubicBezTo>
                        <a:cubicBezTo>
                          <a:pt x="50297" y="160533"/>
                          <a:pt x="51489" y="156763"/>
                          <a:pt x="54321" y="154497"/>
                        </a:cubicBezTo>
                        <a:cubicBezTo>
                          <a:pt x="56805" y="152510"/>
                          <a:pt x="60530" y="152903"/>
                          <a:pt x="63375" y="151480"/>
                        </a:cubicBezTo>
                        <a:cubicBezTo>
                          <a:pt x="66619" y="149858"/>
                          <a:pt x="69642" y="147766"/>
                          <a:pt x="72428" y="145444"/>
                        </a:cubicBezTo>
                        <a:cubicBezTo>
                          <a:pt x="75707" y="142712"/>
                          <a:pt x="78113" y="139010"/>
                          <a:pt x="81482" y="136390"/>
                        </a:cubicBezTo>
                        <a:cubicBezTo>
                          <a:pt x="87208" y="131937"/>
                          <a:pt x="99588" y="124319"/>
                          <a:pt x="99588" y="124319"/>
                        </a:cubicBezTo>
                        <a:cubicBezTo>
                          <a:pt x="101600" y="121301"/>
                          <a:pt x="102792" y="117532"/>
                          <a:pt x="105624" y="115266"/>
                        </a:cubicBezTo>
                        <a:cubicBezTo>
                          <a:pt x="108108" y="113279"/>
                          <a:pt x="111897" y="113793"/>
                          <a:pt x="114678" y="112248"/>
                        </a:cubicBezTo>
                        <a:cubicBezTo>
                          <a:pt x="121019" y="108725"/>
                          <a:pt x="126749" y="104201"/>
                          <a:pt x="132785" y="100177"/>
                        </a:cubicBezTo>
                        <a:lnTo>
                          <a:pt x="141838" y="94141"/>
                        </a:lnTo>
                        <a:lnTo>
                          <a:pt x="150891" y="88105"/>
                        </a:lnTo>
                        <a:cubicBezTo>
                          <a:pt x="151897" y="85087"/>
                          <a:pt x="151922" y="81536"/>
                          <a:pt x="153909" y="79052"/>
                        </a:cubicBezTo>
                        <a:cubicBezTo>
                          <a:pt x="156175" y="76220"/>
                          <a:pt x="160177" y="75338"/>
                          <a:pt x="162963" y="73016"/>
                        </a:cubicBezTo>
                        <a:cubicBezTo>
                          <a:pt x="166241" y="70284"/>
                          <a:pt x="169284" y="67241"/>
                          <a:pt x="172016" y="63963"/>
                        </a:cubicBezTo>
                        <a:cubicBezTo>
                          <a:pt x="184590" y="48874"/>
                          <a:pt x="170508" y="59938"/>
                          <a:pt x="187105" y="48874"/>
                        </a:cubicBezTo>
                        <a:cubicBezTo>
                          <a:pt x="192417" y="32939"/>
                          <a:pt x="188359" y="42465"/>
                          <a:pt x="202194" y="21713"/>
                        </a:cubicBezTo>
                        <a:lnTo>
                          <a:pt x="208230" y="12660"/>
                        </a:lnTo>
                        <a:cubicBezTo>
                          <a:pt x="209236" y="9642"/>
                          <a:pt x="208659" y="5455"/>
                          <a:pt x="211248" y="3606"/>
                        </a:cubicBezTo>
                        <a:cubicBezTo>
                          <a:pt x="220588" y="-3065"/>
                          <a:pt x="229858" y="1091"/>
                          <a:pt x="232373" y="360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3" name="フリーフォーム 232"/>
                  <p:cNvSpPr/>
                  <p:nvPr/>
                </p:nvSpPr>
                <p:spPr>
                  <a:xfrm>
                    <a:off x="5655008" y="1990132"/>
                    <a:ext cx="209210" cy="223373"/>
                  </a:xfrm>
                  <a:custGeom>
                    <a:avLst/>
                    <a:gdLst>
                      <a:gd name="connsiteX0" fmla="*/ 981 w 209210"/>
                      <a:gd name="connsiteY0" fmla="*/ 18107 h 223373"/>
                      <a:gd name="connsiteX1" fmla="*/ 3999 w 209210"/>
                      <a:gd name="connsiteY1" fmla="*/ 33196 h 223373"/>
                      <a:gd name="connsiteX2" fmla="*/ 7016 w 209210"/>
                      <a:gd name="connsiteY2" fmla="*/ 42249 h 223373"/>
                      <a:gd name="connsiteX3" fmla="*/ 981 w 209210"/>
                      <a:gd name="connsiteY3" fmla="*/ 123730 h 223373"/>
                      <a:gd name="connsiteX4" fmla="*/ 3999 w 209210"/>
                      <a:gd name="connsiteY4" fmla="*/ 147873 h 223373"/>
                      <a:gd name="connsiteX5" fmla="*/ 22106 w 209210"/>
                      <a:gd name="connsiteY5" fmla="*/ 153909 h 223373"/>
                      <a:gd name="connsiteX6" fmla="*/ 73408 w 209210"/>
                      <a:gd name="connsiteY6" fmla="*/ 156926 h 223373"/>
                      <a:gd name="connsiteX7" fmla="*/ 91515 w 209210"/>
                      <a:gd name="connsiteY7" fmla="*/ 162962 h 223373"/>
                      <a:gd name="connsiteX8" fmla="*/ 97551 w 209210"/>
                      <a:gd name="connsiteY8" fmla="*/ 172016 h 223373"/>
                      <a:gd name="connsiteX9" fmla="*/ 106605 w 209210"/>
                      <a:gd name="connsiteY9" fmla="*/ 175033 h 223373"/>
                      <a:gd name="connsiteX10" fmla="*/ 121694 w 209210"/>
                      <a:gd name="connsiteY10" fmla="*/ 181069 h 223373"/>
                      <a:gd name="connsiteX11" fmla="*/ 133765 w 209210"/>
                      <a:gd name="connsiteY11" fmla="*/ 187105 h 223373"/>
                      <a:gd name="connsiteX12" fmla="*/ 151872 w 209210"/>
                      <a:gd name="connsiteY12" fmla="*/ 199176 h 223373"/>
                      <a:gd name="connsiteX13" fmla="*/ 169979 w 209210"/>
                      <a:gd name="connsiteY13" fmla="*/ 208229 h 223373"/>
                      <a:gd name="connsiteX14" fmla="*/ 185068 w 209210"/>
                      <a:gd name="connsiteY14" fmla="*/ 223318 h 223373"/>
                      <a:gd name="connsiteX15" fmla="*/ 194121 w 209210"/>
                      <a:gd name="connsiteY15" fmla="*/ 214265 h 223373"/>
                      <a:gd name="connsiteX16" fmla="*/ 197139 w 209210"/>
                      <a:gd name="connsiteY16" fmla="*/ 205212 h 223373"/>
                      <a:gd name="connsiteX17" fmla="*/ 203175 w 209210"/>
                      <a:gd name="connsiteY17" fmla="*/ 196158 h 223373"/>
                      <a:gd name="connsiteX18" fmla="*/ 209210 w 209210"/>
                      <a:gd name="connsiteY18" fmla="*/ 178051 h 223373"/>
                      <a:gd name="connsiteX19" fmla="*/ 203175 w 209210"/>
                      <a:gd name="connsiteY19" fmla="*/ 108641 h 223373"/>
                      <a:gd name="connsiteX20" fmla="*/ 200157 w 209210"/>
                      <a:gd name="connsiteY20" fmla="*/ 87517 h 223373"/>
                      <a:gd name="connsiteX21" fmla="*/ 191104 w 209210"/>
                      <a:gd name="connsiteY21" fmla="*/ 57338 h 223373"/>
                      <a:gd name="connsiteX22" fmla="*/ 182050 w 209210"/>
                      <a:gd name="connsiteY22" fmla="*/ 51303 h 223373"/>
                      <a:gd name="connsiteX23" fmla="*/ 169979 w 209210"/>
                      <a:gd name="connsiteY23" fmla="*/ 36214 h 223373"/>
                      <a:gd name="connsiteX24" fmla="*/ 163943 w 209210"/>
                      <a:gd name="connsiteY24" fmla="*/ 27160 h 223373"/>
                      <a:gd name="connsiteX25" fmla="*/ 154890 w 209210"/>
                      <a:gd name="connsiteY25" fmla="*/ 24142 h 223373"/>
                      <a:gd name="connsiteX26" fmla="*/ 145836 w 209210"/>
                      <a:gd name="connsiteY26" fmla="*/ 18107 h 223373"/>
                      <a:gd name="connsiteX27" fmla="*/ 127729 w 209210"/>
                      <a:gd name="connsiteY27" fmla="*/ 12071 h 223373"/>
                      <a:gd name="connsiteX28" fmla="*/ 118676 w 209210"/>
                      <a:gd name="connsiteY28" fmla="*/ 9053 h 223373"/>
                      <a:gd name="connsiteX29" fmla="*/ 100569 w 209210"/>
                      <a:gd name="connsiteY29" fmla="*/ 3017 h 223373"/>
                      <a:gd name="connsiteX30" fmla="*/ 91515 w 209210"/>
                      <a:gd name="connsiteY30" fmla="*/ 0 h 223373"/>
                      <a:gd name="connsiteX31" fmla="*/ 49266 w 209210"/>
                      <a:gd name="connsiteY31" fmla="*/ 3017 h 223373"/>
                      <a:gd name="connsiteX32" fmla="*/ 22106 w 209210"/>
                      <a:gd name="connsiteY32" fmla="*/ 15089 h 223373"/>
                      <a:gd name="connsiteX33" fmla="*/ 981 w 209210"/>
                      <a:gd name="connsiteY33" fmla="*/ 18107 h 22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210" h="223373">
                        <a:moveTo>
                          <a:pt x="981" y="18107"/>
                        </a:moveTo>
                        <a:cubicBezTo>
                          <a:pt x="-2037" y="21125"/>
                          <a:pt x="2755" y="28220"/>
                          <a:pt x="3999" y="33196"/>
                        </a:cubicBezTo>
                        <a:cubicBezTo>
                          <a:pt x="4770" y="36282"/>
                          <a:pt x="7122" y="39070"/>
                          <a:pt x="7016" y="42249"/>
                        </a:cubicBezTo>
                        <a:cubicBezTo>
                          <a:pt x="6109" y="69469"/>
                          <a:pt x="981" y="123730"/>
                          <a:pt x="981" y="123730"/>
                        </a:cubicBezTo>
                        <a:cubicBezTo>
                          <a:pt x="1987" y="131778"/>
                          <a:pt x="-652" y="141229"/>
                          <a:pt x="3999" y="147873"/>
                        </a:cubicBezTo>
                        <a:cubicBezTo>
                          <a:pt x="7647" y="153085"/>
                          <a:pt x="15755" y="153535"/>
                          <a:pt x="22106" y="153909"/>
                        </a:cubicBezTo>
                        <a:lnTo>
                          <a:pt x="73408" y="156926"/>
                        </a:lnTo>
                        <a:cubicBezTo>
                          <a:pt x="79444" y="158938"/>
                          <a:pt x="87986" y="157668"/>
                          <a:pt x="91515" y="162962"/>
                        </a:cubicBezTo>
                        <a:cubicBezTo>
                          <a:pt x="93527" y="165980"/>
                          <a:pt x="94719" y="169750"/>
                          <a:pt x="97551" y="172016"/>
                        </a:cubicBezTo>
                        <a:cubicBezTo>
                          <a:pt x="100035" y="174003"/>
                          <a:pt x="103626" y="173916"/>
                          <a:pt x="106605" y="175033"/>
                        </a:cubicBezTo>
                        <a:cubicBezTo>
                          <a:pt x="111677" y="176935"/>
                          <a:pt x="116744" y="178869"/>
                          <a:pt x="121694" y="181069"/>
                        </a:cubicBezTo>
                        <a:cubicBezTo>
                          <a:pt x="125805" y="182896"/>
                          <a:pt x="129907" y="184790"/>
                          <a:pt x="133765" y="187105"/>
                        </a:cubicBezTo>
                        <a:cubicBezTo>
                          <a:pt x="139985" y="190837"/>
                          <a:pt x="144990" y="196882"/>
                          <a:pt x="151872" y="199176"/>
                        </a:cubicBezTo>
                        <a:cubicBezTo>
                          <a:pt x="164366" y="203341"/>
                          <a:pt x="158278" y="200430"/>
                          <a:pt x="169979" y="208229"/>
                        </a:cubicBezTo>
                        <a:cubicBezTo>
                          <a:pt x="171991" y="211248"/>
                          <a:pt x="179030" y="224324"/>
                          <a:pt x="185068" y="223318"/>
                        </a:cubicBezTo>
                        <a:cubicBezTo>
                          <a:pt x="189278" y="222616"/>
                          <a:pt x="191103" y="217283"/>
                          <a:pt x="194121" y="214265"/>
                        </a:cubicBezTo>
                        <a:cubicBezTo>
                          <a:pt x="195127" y="211247"/>
                          <a:pt x="195716" y="208057"/>
                          <a:pt x="197139" y="205212"/>
                        </a:cubicBezTo>
                        <a:cubicBezTo>
                          <a:pt x="198761" y="201968"/>
                          <a:pt x="201702" y="199473"/>
                          <a:pt x="203175" y="196158"/>
                        </a:cubicBezTo>
                        <a:cubicBezTo>
                          <a:pt x="205759" y="190344"/>
                          <a:pt x="209210" y="178051"/>
                          <a:pt x="209210" y="178051"/>
                        </a:cubicBezTo>
                        <a:cubicBezTo>
                          <a:pt x="206726" y="143265"/>
                          <a:pt x="206990" y="139157"/>
                          <a:pt x="203175" y="108641"/>
                        </a:cubicBezTo>
                        <a:cubicBezTo>
                          <a:pt x="202293" y="101583"/>
                          <a:pt x="201429" y="94515"/>
                          <a:pt x="200157" y="87517"/>
                        </a:cubicBezTo>
                        <a:cubicBezTo>
                          <a:pt x="199324" y="82936"/>
                          <a:pt x="192732" y="58423"/>
                          <a:pt x="191104" y="57338"/>
                        </a:cubicBezTo>
                        <a:lnTo>
                          <a:pt x="182050" y="51303"/>
                        </a:lnTo>
                        <a:cubicBezTo>
                          <a:pt x="176174" y="33676"/>
                          <a:pt x="183629" y="49864"/>
                          <a:pt x="169979" y="36214"/>
                        </a:cubicBezTo>
                        <a:cubicBezTo>
                          <a:pt x="167414" y="33649"/>
                          <a:pt x="166775" y="29426"/>
                          <a:pt x="163943" y="27160"/>
                        </a:cubicBezTo>
                        <a:cubicBezTo>
                          <a:pt x="161459" y="25173"/>
                          <a:pt x="157735" y="25564"/>
                          <a:pt x="154890" y="24142"/>
                        </a:cubicBezTo>
                        <a:cubicBezTo>
                          <a:pt x="151646" y="22520"/>
                          <a:pt x="149150" y="19580"/>
                          <a:pt x="145836" y="18107"/>
                        </a:cubicBezTo>
                        <a:cubicBezTo>
                          <a:pt x="140022" y="15523"/>
                          <a:pt x="133765" y="14083"/>
                          <a:pt x="127729" y="12071"/>
                        </a:cubicBezTo>
                        <a:lnTo>
                          <a:pt x="118676" y="9053"/>
                        </a:lnTo>
                        <a:lnTo>
                          <a:pt x="100569" y="3017"/>
                        </a:lnTo>
                        <a:lnTo>
                          <a:pt x="91515" y="0"/>
                        </a:lnTo>
                        <a:cubicBezTo>
                          <a:pt x="77432" y="1006"/>
                          <a:pt x="63229" y="923"/>
                          <a:pt x="49266" y="3017"/>
                        </a:cubicBezTo>
                        <a:cubicBezTo>
                          <a:pt x="39635" y="4462"/>
                          <a:pt x="29659" y="8795"/>
                          <a:pt x="22106" y="15089"/>
                        </a:cubicBezTo>
                        <a:cubicBezTo>
                          <a:pt x="22099" y="15095"/>
                          <a:pt x="3999" y="15089"/>
                          <a:pt x="981" y="1810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4" name="フリーフォーム 233"/>
                  <p:cNvSpPr/>
                  <p:nvPr/>
                </p:nvSpPr>
                <p:spPr>
                  <a:xfrm>
                    <a:off x="5649131" y="2185502"/>
                    <a:ext cx="173121" cy="181857"/>
                  </a:xfrm>
                  <a:custGeom>
                    <a:avLst/>
                    <a:gdLst>
                      <a:gd name="connsiteX0" fmla="*/ 3840 w 173121"/>
                      <a:gd name="connsiteY0" fmla="*/ 3806 h 181857"/>
                      <a:gd name="connsiteX1" fmla="*/ 6858 w 173121"/>
                      <a:gd name="connsiteY1" fmla="*/ 37002 h 181857"/>
                      <a:gd name="connsiteX2" fmla="*/ 12893 w 173121"/>
                      <a:gd name="connsiteY2" fmla="*/ 58127 h 181857"/>
                      <a:gd name="connsiteX3" fmla="*/ 15911 w 173121"/>
                      <a:gd name="connsiteY3" fmla="*/ 121501 h 181857"/>
                      <a:gd name="connsiteX4" fmla="*/ 31000 w 173121"/>
                      <a:gd name="connsiteY4" fmla="*/ 124519 h 181857"/>
                      <a:gd name="connsiteX5" fmla="*/ 49107 w 173121"/>
                      <a:gd name="connsiteY5" fmla="*/ 130554 h 181857"/>
                      <a:gd name="connsiteX6" fmla="*/ 58161 w 173121"/>
                      <a:gd name="connsiteY6" fmla="*/ 136590 h 181857"/>
                      <a:gd name="connsiteX7" fmla="*/ 88339 w 173121"/>
                      <a:gd name="connsiteY7" fmla="*/ 142626 h 181857"/>
                      <a:gd name="connsiteX8" fmla="*/ 109464 w 173121"/>
                      <a:gd name="connsiteY8" fmla="*/ 151679 h 181857"/>
                      <a:gd name="connsiteX9" fmla="*/ 127571 w 173121"/>
                      <a:gd name="connsiteY9" fmla="*/ 157715 h 181857"/>
                      <a:gd name="connsiteX10" fmla="*/ 136624 w 173121"/>
                      <a:gd name="connsiteY10" fmla="*/ 160733 h 181857"/>
                      <a:gd name="connsiteX11" fmla="*/ 145678 w 173121"/>
                      <a:gd name="connsiteY11" fmla="*/ 163750 h 181857"/>
                      <a:gd name="connsiteX12" fmla="*/ 151713 w 173121"/>
                      <a:gd name="connsiteY12" fmla="*/ 172804 h 181857"/>
                      <a:gd name="connsiteX13" fmla="*/ 169820 w 173121"/>
                      <a:gd name="connsiteY13" fmla="*/ 181857 h 181857"/>
                      <a:gd name="connsiteX14" fmla="*/ 166802 w 173121"/>
                      <a:gd name="connsiteY14" fmla="*/ 169786 h 181857"/>
                      <a:gd name="connsiteX15" fmla="*/ 172838 w 173121"/>
                      <a:gd name="connsiteY15" fmla="*/ 145644 h 181857"/>
                      <a:gd name="connsiteX16" fmla="*/ 169820 w 173121"/>
                      <a:gd name="connsiteY16" fmla="*/ 79251 h 181857"/>
                      <a:gd name="connsiteX17" fmla="*/ 151713 w 173121"/>
                      <a:gd name="connsiteY17" fmla="*/ 67180 h 181857"/>
                      <a:gd name="connsiteX18" fmla="*/ 139642 w 173121"/>
                      <a:gd name="connsiteY18" fmla="*/ 55109 h 181857"/>
                      <a:gd name="connsiteX19" fmla="*/ 130588 w 173121"/>
                      <a:gd name="connsiteY19" fmla="*/ 46055 h 181857"/>
                      <a:gd name="connsiteX20" fmla="*/ 103428 w 173121"/>
                      <a:gd name="connsiteY20" fmla="*/ 30966 h 181857"/>
                      <a:gd name="connsiteX21" fmla="*/ 88339 w 173121"/>
                      <a:gd name="connsiteY21" fmla="*/ 18895 h 181857"/>
                      <a:gd name="connsiteX22" fmla="*/ 82303 w 173121"/>
                      <a:gd name="connsiteY22" fmla="*/ 9842 h 181857"/>
                      <a:gd name="connsiteX23" fmla="*/ 64196 w 173121"/>
                      <a:gd name="connsiteY23" fmla="*/ 3806 h 181857"/>
                      <a:gd name="connsiteX24" fmla="*/ 3840 w 173121"/>
                      <a:gd name="connsiteY24" fmla="*/ 3806 h 1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3121" h="181857">
                        <a:moveTo>
                          <a:pt x="3840" y="3806"/>
                        </a:moveTo>
                        <a:cubicBezTo>
                          <a:pt x="-5716" y="9339"/>
                          <a:pt x="5389" y="25989"/>
                          <a:pt x="6858" y="37002"/>
                        </a:cubicBezTo>
                        <a:cubicBezTo>
                          <a:pt x="7699" y="43311"/>
                          <a:pt x="10826" y="51924"/>
                          <a:pt x="12893" y="58127"/>
                        </a:cubicBezTo>
                        <a:cubicBezTo>
                          <a:pt x="11189" y="70059"/>
                          <a:pt x="2221" y="118763"/>
                          <a:pt x="15911" y="121501"/>
                        </a:cubicBezTo>
                        <a:cubicBezTo>
                          <a:pt x="20941" y="122507"/>
                          <a:pt x="26051" y="123169"/>
                          <a:pt x="31000" y="124519"/>
                        </a:cubicBezTo>
                        <a:cubicBezTo>
                          <a:pt x="37138" y="126193"/>
                          <a:pt x="49107" y="130554"/>
                          <a:pt x="49107" y="130554"/>
                        </a:cubicBezTo>
                        <a:cubicBezTo>
                          <a:pt x="52125" y="132566"/>
                          <a:pt x="54917" y="134968"/>
                          <a:pt x="58161" y="136590"/>
                        </a:cubicBezTo>
                        <a:cubicBezTo>
                          <a:pt x="66589" y="140804"/>
                          <a:pt x="80552" y="141514"/>
                          <a:pt x="88339" y="142626"/>
                        </a:cubicBezTo>
                        <a:cubicBezTo>
                          <a:pt x="117484" y="152342"/>
                          <a:pt x="72166" y="136761"/>
                          <a:pt x="109464" y="151679"/>
                        </a:cubicBezTo>
                        <a:cubicBezTo>
                          <a:pt x="115371" y="154042"/>
                          <a:pt x="121535" y="155703"/>
                          <a:pt x="127571" y="157715"/>
                        </a:cubicBezTo>
                        <a:lnTo>
                          <a:pt x="136624" y="160733"/>
                        </a:lnTo>
                        <a:lnTo>
                          <a:pt x="145678" y="163750"/>
                        </a:lnTo>
                        <a:cubicBezTo>
                          <a:pt x="147690" y="166768"/>
                          <a:pt x="149148" y="170239"/>
                          <a:pt x="151713" y="172804"/>
                        </a:cubicBezTo>
                        <a:cubicBezTo>
                          <a:pt x="157563" y="178655"/>
                          <a:pt x="162456" y="179403"/>
                          <a:pt x="169820" y="181857"/>
                        </a:cubicBezTo>
                        <a:cubicBezTo>
                          <a:pt x="168814" y="177833"/>
                          <a:pt x="166802" y="173934"/>
                          <a:pt x="166802" y="169786"/>
                        </a:cubicBezTo>
                        <a:cubicBezTo>
                          <a:pt x="166802" y="162502"/>
                          <a:pt x="170456" y="152788"/>
                          <a:pt x="172838" y="145644"/>
                        </a:cubicBezTo>
                        <a:cubicBezTo>
                          <a:pt x="171832" y="123513"/>
                          <a:pt x="175579" y="100643"/>
                          <a:pt x="169820" y="79251"/>
                        </a:cubicBezTo>
                        <a:cubicBezTo>
                          <a:pt x="167934" y="72247"/>
                          <a:pt x="151713" y="67180"/>
                          <a:pt x="151713" y="67180"/>
                        </a:cubicBezTo>
                        <a:cubicBezTo>
                          <a:pt x="145964" y="49936"/>
                          <a:pt x="153437" y="64306"/>
                          <a:pt x="139642" y="55109"/>
                        </a:cubicBezTo>
                        <a:cubicBezTo>
                          <a:pt x="136091" y="52741"/>
                          <a:pt x="133957" y="48675"/>
                          <a:pt x="130588" y="46055"/>
                        </a:cubicBezTo>
                        <a:cubicBezTo>
                          <a:pt x="115023" y="33949"/>
                          <a:pt x="117088" y="35519"/>
                          <a:pt x="103428" y="30966"/>
                        </a:cubicBezTo>
                        <a:cubicBezTo>
                          <a:pt x="86129" y="5021"/>
                          <a:pt x="109163" y="35554"/>
                          <a:pt x="88339" y="18895"/>
                        </a:cubicBezTo>
                        <a:cubicBezTo>
                          <a:pt x="85507" y="16629"/>
                          <a:pt x="85379" y="11764"/>
                          <a:pt x="82303" y="9842"/>
                        </a:cubicBezTo>
                        <a:cubicBezTo>
                          <a:pt x="76908" y="6470"/>
                          <a:pt x="70435" y="5054"/>
                          <a:pt x="64196" y="3806"/>
                        </a:cubicBezTo>
                        <a:cubicBezTo>
                          <a:pt x="41216" y="-790"/>
                          <a:pt x="13396" y="-1727"/>
                          <a:pt x="3840" y="380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5" name="フリーフォーム 234"/>
                  <p:cNvSpPr/>
                  <p:nvPr/>
                </p:nvSpPr>
                <p:spPr>
                  <a:xfrm>
                    <a:off x="5661917" y="2359997"/>
                    <a:ext cx="159769" cy="203255"/>
                  </a:xfrm>
                  <a:custGeom>
                    <a:avLst/>
                    <a:gdLst>
                      <a:gd name="connsiteX0" fmla="*/ 6143 w 159769"/>
                      <a:gd name="connsiteY0" fmla="*/ 1327 h 203255"/>
                      <a:gd name="connsiteX1" fmla="*/ 107 w 159769"/>
                      <a:gd name="connsiteY1" fmla="*/ 16416 h 203255"/>
                      <a:gd name="connsiteX2" fmla="*/ 3125 w 159769"/>
                      <a:gd name="connsiteY2" fmla="*/ 31505 h 203255"/>
                      <a:gd name="connsiteX3" fmla="*/ 9161 w 159769"/>
                      <a:gd name="connsiteY3" fmla="*/ 52630 h 203255"/>
                      <a:gd name="connsiteX4" fmla="*/ 15197 w 159769"/>
                      <a:gd name="connsiteY4" fmla="*/ 73754 h 203255"/>
                      <a:gd name="connsiteX5" fmla="*/ 12179 w 159769"/>
                      <a:gd name="connsiteY5" fmla="*/ 88844 h 203255"/>
                      <a:gd name="connsiteX6" fmla="*/ 9161 w 159769"/>
                      <a:gd name="connsiteY6" fmla="*/ 97897 h 203255"/>
                      <a:gd name="connsiteX7" fmla="*/ 3125 w 159769"/>
                      <a:gd name="connsiteY7" fmla="*/ 131093 h 203255"/>
                      <a:gd name="connsiteX8" fmla="*/ 107 w 159769"/>
                      <a:gd name="connsiteY8" fmla="*/ 143164 h 203255"/>
                      <a:gd name="connsiteX9" fmla="*/ 3125 w 159769"/>
                      <a:gd name="connsiteY9" fmla="*/ 158253 h 203255"/>
                      <a:gd name="connsiteX10" fmla="*/ 21232 w 159769"/>
                      <a:gd name="connsiteY10" fmla="*/ 152218 h 203255"/>
                      <a:gd name="connsiteX11" fmla="*/ 90642 w 159769"/>
                      <a:gd name="connsiteY11" fmla="*/ 158253 h 203255"/>
                      <a:gd name="connsiteX12" fmla="*/ 108749 w 159769"/>
                      <a:gd name="connsiteY12" fmla="*/ 164289 h 203255"/>
                      <a:gd name="connsiteX13" fmla="*/ 117802 w 159769"/>
                      <a:gd name="connsiteY13" fmla="*/ 167307 h 203255"/>
                      <a:gd name="connsiteX14" fmla="*/ 135909 w 159769"/>
                      <a:gd name="connsiteY14" fmla="*/ 179378 h 203255"/>
                      <a:gd name="connsiteX15" fmla="*/ 144963 w 159769"/>
                      <a:gd name="connsiteY15" fmla="*/ 185414 h 203255"/>
                      <a:gd name="connsiteX16" fmla="*/ 154016 w 159769"/>
                      <a:gd name="connsiteY16" fmla="*/ 188432 h 203255"/>
                      <a:gd name="connsiteX17" fmla="*/ 154016 w 159769"/>
                      <a:gd name="connsiteY17" fmla="*/ 137129 h 203255"/>
                      <a:gd name="connsiteX18" fmla="*/ 150999 w 159769"/>
                      <a:gd name="connsiteY18" fmla="*/ 128075 h 203255"/>
                      <a:gd name="connsiteX19" fmla="*/ 147981 w 159769"/>
                      <a:gd name="connsiteY19" fmla="*/ 109968 h 203255"/>
                      <a:gd name="connsiteX20" fmla="*/ 141945 w 159769"/>
                      <a:gd name="connsiteY20" fmla="*/ 58665 h 203255"/>
                      <a:gd name="connsiteX21" fmla="*/ 138927 w 159769"/>
                      <a:gd name="connsiteY21" fmla="*/ 49612 h 203255"/>
                      <a:gd name="connsiteX22" fmla="*/ 114785 w 159769"/>
                      <a:gd name="connsiteY22" fmla="*/ 28487 h 203255"/>
                      <a:gd name="connsiteX23" fmla="*/ 87624 w 159769"/>
                      <a:gd name="connsiteY23" fmla="*/ 16416 h 203255"/>
                      <a:gd name="connsiteX24" fmla="*/ 78571 w 159769"/>
                      <a:gd name="connsiteY24" fmla="*/ 13398 h 203255"/>
                      <a:gd name="connsiteX25" fmla="*/ 69517 w 159769"/>
                      <a:gd name="connsiteY25" fmla="*/ 10380 h 203255"/>
                      <a:gd name="connsiteX26" fmla="*/ 60464 w 159769"/>
                      <a:gd name="connsiteY26" fmla="*/ 4345 h 203255"/>
                      <a:gd name="connsiteX27" fmla="*/ 51410 w 159769"/>
                      <a:gd name="connsiteY27" fmla="*/ 1327 h 203255"/>
                      <a:gd name="connsiteX28" fmla="*/ 6143 w 159769"/>
                      <a:gd name="connsiteY28" fmla="*/ 1327 h 20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769" h="203255">
                        <a:moveTo>
                          <a:pt x="6143" y="1327"/>
                        </a:moveTo>
                        <a:cubicBezTo>
                          <a:pt x="-2407" y="3842"/>
                          <a:pt x="646" y="11026"/>
                          <a:pt x="107" y="16416"/>
                        </a:cubicBezTo>
                        <a:cubicBezTo>
                          <a:pt x="-403" y="21520"/>
                          <a:pt x="2012" y="26498"/>
                          <a:pt x="3125" y="31505"/>
                        </a:cubicBezTo>
                        <a:cubicBezTo>
                          <a:pt x="7841" y="52727"/>
                          <a:pt x="4121" y="34990"/>
                          <a:pt x="9161" y="52630"/>
                        </a:cubicBezTo>
                        <a:cubicBezTo>
                          <a:pt x="16738" y="79147"/>
                          <a:pt x="7963" y="52054"/>
                          <a:pt x="15197" y="73754"/>
                        </a:cubicBezTo>
                        <a:cubicBezTo>
                          <a:pt x="14191" y="78784"/>
                          <a:pt x="13423" y="83868"/>
                          <a:pt x="12179" y="88844"/>
                        </a:cubicBezTo>
                        <a:cubicBezTo>
                          <a:pt x="11407" y="91930"/>
                          <a:pt x="9933" y="94811"/>
                          <a:pt x="9161" y="97897"/>
                        </a:cubicBezTo>
                        <a:cubicBezTo>
                          <a:pt x="5924" y="110843"/>
                          <a:pt x="5816" y="117641"/>
                          <a:pt x="3125" y="131093"/>
                        </a:cubicBezTo>
                        <a:cubicBezTo>
                          <a:pt x="2312" y="135160"/>
                          <a:pt x="1113" y="139140"/>
                          <a:pt x="107" y="143164"/>
                        </a:cubicBezTo>
                        <a:cubicBezTo>
                          <a:pt x="1113" y="148194"/>
                          <a:pt x="-1590" y="156232"/>
                          <a:pt x="3125" y="158253"/>
                        </a:cubicBezTo>
                        <a:cubicBezTo>
                          <a:pt x="8973" y="160759"/>
                          <a:pt x="21232" y="152218"/>
                          <a:pt x="21232" y="152218"/>
                        </a:cubicBezTo>
                        <a:cubicBezTo>
                          <a:pt x="35905" y="153081"/>
                          <a:pt x="70903" y="153319"/>
                          <a:pt x="90642" y="158253"/>
                        </a:cubicBezTo>
                        <a:cubicBezTo>
                          <a:pt x="96814" y="159796"/>
                          <a:pt x="102713" y="162277"/>
                          <a:pt x="108749" y="164289"/>
                        </a:cubicBezTo>
                        <a:cubicBezTo>
                          <a:pt x="111767" y="165295"/>
                          <a:pt x="115155" y="165543"/>
                          <a:pt x="117802" y="167307"/>
                        </a:cubicBezTo>
                        <a:lnTo>
                          <a:pt x="135909" y="179378"/>
                        </a:lnTo>
                        <a:cubicBezTo>
                          <a:pt x="138927" y="181390"/>
                          <a:pt x="141522" y="184267"/>
                          <a:pt x="144963" y="185414"/>
                        </a:cubicBezTo>
                        <a:lnTo>
                          <a:pt x="154016" y="188432"/>
                        </a:lnTo>
                        <a:cubicBezTo>
                          <a:pt x="162903" y="215091"/>
                          <a:pt x="160368" y="210187"/>
                          <a:pt x="154016" y="137129"/>
                        </a:cubicBezTo>
                        <a:cubicBezTo>
                          <a:pt x="153740" y="133960"/>
                          <a:pt x="151689" y="131180"/>
                          <a:pt x="150999" y="128075"/>
                        </a:cubicBezTo>
                        <a:cubicBezTo>
                          <a:pt x="149672" y="122102"/>
                          <a:pt x="148657" y="116050"/>
                          <a:pt x="147981" y="109968"/>
                        </a:cubicBezTo>
                        <a:cubicBezTo>
                          <a:pt x="145018" y="83305"/>
                          <a:pt x="147135" y="79423"/>
                          <a:pt x="141945" y="58665"/>
                        </a:cubicBezTo>
                        <a:cubicBezTo>
                          <a:pt x="141173" y="55579"/>
                          <a:pt x="140349" y="52457"/>
                          <a:pt x="138927" y="49612"/>
                        </a:cubicBezTo>
                        <a:cubicBezTo>
                          <a:pt x="132639" y="37036"/>
                          <a:pt x="128369" y="37542"/>
                          <a:pt x="114785" y="28487"/>
                        </a:cubicBezTo>
                        <a:cubicBezTo>
                          <a:pt x="100439" y="18924"/>
                          <a:pt x="109168" y="23598"/>
                          <a:pt x="87624" y="16416"/>
                        </a:cubicBezTo>
                        <a:lnTo>
                          <a:pt x="78571" y="13398"/>
                        </a:lnTo>
                        <a:cubicBezTo>
                          <a:pt x="75553" y="12392"/>
                          <a:pt x="72164" y="12145"/>
                          <a:pt x="69517" y="10380"/>
                        </a:cubicBezTo>
                        <a:cubicBezTo>
                          <a:pt x="66499" y="8368"/>
                          <a:pt x="63708" y="5967"/>
                          <a:pt x="60464" y="4345"/>
                        </a:cubicBezTo>
                        <a:cubicBezTo>
                          <a:pt x="57619" y="2922"/>
                          <a:pt x="54364" y="2509"/>
                          <a:pt x="51410" y="1327"/>
                        </a:cubicBezTo>
                        <a:cubicBezTo>
                          <a:pt x="49322" y="492"/>
                          <a:pt x="14693" y="-1188"/>
                          <a:pt x="6143" y="132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6" name="フリーフォーム 235"/>
                  <p:cNvSpPr/>
                  <p:nvPr/>
                </p:nvSpPr>
                <p:spPr>
                  <a:xfrm>
                    <a:off x="5656004" y="2554464"/>
                    <a:ext cx="159929" cy="165981"/>
                  </a:xfrm>
                  <a:custGeom>
                    <a:avLst/>
                    <a:gdLst>
                      <a:gd name="connsiteX0" fmla="*/ 12056 w 159929"/>
                      <a:gd name="connsiteY0" fmla="*/ 15089 h 165981"/>
                      <a:gd name="connsiteX1" fmla="*/ 6020 w 159929"/>
                      <a:gd name="connsiteY1" fmla="*/ 30179 h 165981"/>
                      <a:gd name="connsiteX2" fmla="*/ 3003 w 159929"/>
                      <a:gd name="connsiteY2" fmla="*/ 39232 h 165981"/>
                      <a:gd name="connsiteX3" fmla="*/ 9038 w 159929"/>
                      <a:gd name="connsiteY3" fmla="*/ 81482 h 165981"/>
                      <a:gd name="connsiteX4" fmla="*/ 6020 w 159929"/>
                      <a:gd name="connsiteY4" fmla="*/ 126749 h 165981"/>
                      <a:gd name="connsiteX5" fmla="*/ 6020 w 159929"/>
                      <a:gd name="connsiteY5" fmla="*/ 159945 h 165981"/>
                      <a:gd name="connsiteX6" fmla="*/ 15074 w 159929"/>
                      <a:gd name="connsiteY6" fmla="*/ 165981 h 165981"/>
                      <a:gd name="connsiteX7" fmla="*/ 33181 w 159929"/>
                      <a:gd name="connsiteY7" fmla="*/ 159945 h 165981"/>
                      <a:gd name="connsiteX8" fmla="*/ 51288 w 159929"/>
                      <a:gd name="connsiteY8" fmla="*/ 150891 h 165981"/>
                      <a:gd name="connsiteX9" fmla="*/ 87502 w 159929"/>
                      <a:gd name="connsiteY9" fmla="*/ 147874 h 165981"/>
                      <a:gd name="connsiteX10" fmla="*/ 129751 w 159929"/>
                      <a:gd name="connsiteY10" fmla="*/ 150891 h 165981"/>
                      <a:gd name="connsiteX11" fmla="*/ 150876 w 159929"/>
                      <a:gd name="connsiteY11" fmla="*/ 156927 h 165981"/>
                      <a:gd name="connsiteX12" fmla="*/ 156912 w 159929"/>
                      <a:gd name="connsiteY12" fmla="*/ 147874 h 165981"/>
                      <a:gd name="connsiteX13" fmla="*/ 159929 w 159929"/>
                      <a:gd name="connsiteY13" fmla="*/ 138820 h 165981"/>
                      <a:gd name="connsiteX14" fmla="*/ 156912 w 159929"/>
                      <a:gd name="connsiteY14" fmla="*/ 36214 h 165981"/>
                      <a:gd name="connsiteX15" fmla="*/ 153894 w 159929"/>
                      <a:gd name="connsiteY15" fmla="*/ 27161 h 165981"/>
                      <a:gd name="connsiteX16" fmla="*/ 135787 w 159929"/>
                      <a:gd name="connsiteY16" fmla="*/ 21125 h 165981"/>
                      <a:gd name="connsiteX17" fmla="*/ 126733 w 159929"/>
                      <a:gd name="connsiteY17" fmla="*/ 18107 h 165981"/>
                      <a:gd name="connsiteX18" fmla="*/ 108626 w 159929"/>
                      <a:gd name="connsiteY18" fmla="*/ 9054 h 165981"/>
                      <a:gd name="connsiteX19" fmla="*/ 96555 w 159929"/>
                      <a:gd name="connsiteY19" fmla="*/ 6036 h 165981"/>
                      <a:gd name="connsiteX20" fmla="*/ 78448 w 159929"/>
                      <a:gd name="connsiteY20" fmla="*/ 0 h 165981"/>
                      <a:gd name="connsiteX21" fmla="*/ 12056 w 159929"/>
                      <a:gd name="connsiteY21" fmla="*/ 15089 h 1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29" h="165981">
                        <a:moveTo>
                          <a:pt x="12056" y="15089"/>
                        </a:moveTo>
                        <a:cubicBezTo>
                          <a:pt x="-15" y="20119"/>
                          <a:pt x="7922" y="25106"/>
                          <a:pt x="6020" y="30179"/>
                        </a:cubicBezTo>
                        <a:cubicBezTo>
                          <a:pt x="4903" y="33157"/>
                          <a:pt x="3003" y="36051"/>
                          <a:pt x="3003" y="39232"/>
                        </a:cubicBezTo>
                        <a:cubicBezTo>
                          <a:pt x="3003" y="65681"/>
                          <a:pt x="3453" y="64726"/>
                          <a:pt x="9038" y="81482"/>
                        </a:cubicBezTo>
                        <a:cubicBezTo>
                          <a:pt x="8032" y="96571"/>
                          <a:pt x="7690" y="111719"/>
                          <a:pt x="6020" y="126749"/>
                        </a:cubicBezTo>
                        <a:cubicBezTo>
                          <a:pt x="3991" y="145015"/>
                          <a:pt x="-6448" y="128774"/>
                          <a:pt x="6020" y="159945"/>
                        </a:cubicBezTo>
                        <a:cubicBezTo>
                          <a:pt x="7367" y="163313"/>
                          <a:pt x="12056" y="163969"/>
                          <a:pt x="15074" y="165981"/>
                        </a:cubicBezTo>
                        <a:cubicBezTo>
                          <a:pt x="21110" y="163969"/>
                          <a:pt x="27888" y="163474"/>
                          <a:pt x="33181" y="159945"/>
                        </a:cubicBezTo>
                        <a:cubicBezTo>
                          <a:pt x="39539" y="155706"/>
                          <a:pt x="43478" y="151932"/>
                          <a:pt x="51288" y="150891"/>
                        </a:cubicBezTo>
                        <a:cubicBezTo>
                          <a:pt x="63295" y="149290"/>
                          <a:pt x="75431" y="148880"/>
                          <a:pt x="87502" y="147874"/>
                        </a:cubicBezTo>
                        <a:cubicBezTo>
                          <a:pt x="101585" y="148880"/>
                          <a:pt x="115718" y="149332"/>
                          <a:pt x="129751" y="150891"/>
                        </a:cubicBezTo>
                        <a:cubicBezTo>
                          <a:pt x="135433" y="151522"/>
                          <a:pt x="145155" y="155020"/>
                          <a:pt x="150876" y="156927"/>
                        </a:cubicBezTo>
                        <a:cubicBezTo>
                          <a:pt x="152888" y="153909"/>
                          <a:pt x="155290" y="151118"/>
                          <a:pt x="156912" y="147874"/>
                        </a:cubicBezTo>
                        <a:cubicBezTo>
                          <a:pt x="158335" y="145029"/>
                          <a:pt x="159929" y="142001"/>
                          <a:pt x="159929" y="138820"/>
                        </a:cubicBezTo>
                        <a:cubicBezTo>
                          <a:pt x="159929" y="104603"/>
                          <a:pt x="158759" y="70381"/>
                          <a:pt x="156912" y="36214"/>
                        </a:cubicBezTo>
                        <a:cubicBezTo>
                          <a:pt x="156740" y="33038"/>
                          <a:pt x="156482" y="29010"/>
                          <a:pt x="153894" y="27161"/>
                        </a:cubicBezTo>
                        <a:cubicBezTo>
                          <a:pt x="148717" y="23463"/>
                          <a:pt x="141823" y="23137"/>
                          <a:pt x="135787" y="21125"/>
                        </a:cubicBezTo>
                        <a:cubicBezTo>
                          <a:pt x="132769" y="20119"/>
                          <a:pt x="129380" y="19872"/>
                          <a:pt x="126733" y="18107"/>
                        </a:cubicBezTo>
                        <a:cubicBezTo>
                          <a:pt x="116813" y="11494"/>
                          <a:pt x="119559" y="12178"/>
                          <a:pt x="108626" y="9054"/>
                        </a:cubicBezTo>
                        <a:cubicBezTo>
                          <a:pt x="104638" y="7915"/>
                          <a:pt x="100528" y="7228"/>
                          <a:pt x="96555" y="6036"/>
                        </a:cubicBezTo>
                        <a:cubicBezTo>
                          <a:pt x="90461" y="4208"/>
                          <a:pt x="78448" y="0"/>
                          <a:pt x="78448" y="0"/>
                        </a:cubicBezTo>
                        <a:cubicBezTo>
                          <a:pt x="46289" y="3573"/>
                          <a:pt x="24127" y="10059"/>
                          <a:pt x="12056" y="1508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7" name="フリーフォーム 236"/>
                  <p:cNvSpPr/>
                  <p:nvPr/>
                </p:nvSpPr>
                <p:spPr>
                  <a:xfrm>
                    <a:off x="5791791" y="1706400"/>
                    <a:ext cx="461726" cy="313910"/>
                  </a:xfrm>
                  <a:custGeom>
                    <a:avLst/>
                    <a:gdLst>
                      <a:gd name="connsiteX0" fmla="*/ 0 w 461726"/>
                      <a:gd name="connsiteY0" fmla="*/ 262607 h 313910"/>
                      <a:gd name="connsiteX1" fmla="*/ 12071 w 461726"/>
                      <a:gd name="connsiteY1" fmla="*/ 277696 h 313910"/>
                      <a:gd name="connsiteX2" fmla="*/ 21125 w 461726"/>
                      <a:gd name="connsiteY2" fmla="*/ 283732 h 313910"/>
                      <a:gd name="connsiteX3" fmla="*/ 24142 w 461726"/>
                      <a:gd name="connsiteY3" fmla="*/ 292785 h 313910"/>
                      <a:gd name="connsiteX4" fmla="*/ 51303 w 461726"/>
                      <a:gd name="connsiteY4" fmla="*/ 307874 h 313910"/>
                      <a:gd name="connsiteX5" fmla="*/ 63374 w 461726"/>
                      <a:gd name="connsiteY5" fmla="*/ 310892 h 313910"/>
                      <a:gd name="connsiteX6" fmla="*/ 72427 w 461726"/>
                      <a:gd name="connsiteY6" fmla="*/ 313910 h 313910"/>
                      <a:gd name="connsiteX7" fmla="*/ 111659 w 461726"/>
                      <a:gd name="connsiteY7" fmla="*/ 307874 h 313910"/>
                      <a:gd name="connsiteX8" fmla="*/ 120713 w 461726"/>
                      <a:gd name="connsiteY8" fmla="*/ 301839 h 313910"/>
                      <a:gd name="connsiteX9" fmla="*/ 138820 w 461726"/>
                      <a:gd name="connsiteY9" fmla="*/ 295803 h 313910"/>
                      <a:gd name="connsiteX10" fmla="*/ 156926 w 461726"/>
                      <a:gd name="connsiteY10" fmla="*/ 283732 h 313910"/>
                      <a:gd name="connsiteX11" fmla="*/ 165980 w 461726"/>
                      <a:gd name="connsiteY11" fmla="*/ 277696 h 313910"/>
                      <a:gd name="connsiteX12" fmla="*/ 175033 w 461726"/>
                      <a:gd name="connsiteY12" fmla="*/ 274678 h 313910"/>
                      <a:gd name="connsiteX13" fmla="*/ 214265 w 461726"/>
                      <a:gd name="connsiteY13" fmla="*/ 268643 h 313910"/>
                      <a:gd name="connsiteX14" fmla="*/ 244443 w 461726"/>
                      <a:gd name="connsiteY14" fmla="*/ 259589 h 313910"/>
                      <a:gd name="connsiteX15" fmla="*/ 253497 w 461726"/>
                      <a:gd name="connsiteY15" fmla="*/ 256571 h 313910"/>
                      <a:gd name="connsiteX16" fmla="*/ 265568 w 461726"/>
                      <a:gd name="connsiteY16" fmla="*/ 253553 h 313910"/>
                      <a:gd name="connsiteX17" fmla="*/ 274622 w 461726"/>
                      <a:gd name="connsiteY17" fmla="*/ 250536 h 313910"/>
                      <a:gd name="connsiteX18" fmla="*/ 298764 w 461726"/>
                      <a:gd name="connsiteY18" fmla="*/ 247518 h 313910"/>
                      <a:gd name="connsiteX19" fmla="*/ 325925 w 461726"/>
                      <a:gd name="connsiteY19" fmla="*/ 241482 h 313910"/>
                      <a:gd name="connsiteX20" fmla="*/ 353085 w 461726"/>
                      <a:gd name="connsiteY20" fmla="*/ 223375 h 313910"/>
                      <a:gd name="connsiteX21" fmla="*/ 362138 w 461726"/>
                      <a:gd name="connsiteY21" fmla="*/ 217340 h 313910"/>
                      <a:gd name="connsiteX22" fmla="*/ 371192 w 461726"/>
                      <a:gd name="connsiteY22" fmla="*/ 211304 h 313910"/>
                      <a:gd name="connsiteX23" fmla="*/ 386281 w 461726"/>
                      <a:gd name="connsiteY23" fmla="*/ 196215 h 313910"/>
                      <a:gd name="connsiteX24" fmla="*/ 401370 w 461726"/>
                      <a:gd name="connsiteY24" fmla="*/ 181126 h 313910"/>
                      <a:gd name="connsiteX25" fmla="*/ 404388 w 461726"/>
                      <a:gd name="connsiteY25" fmla="*/ 172072 h 313910"/>
                      <a:gd name="connsiteX26" fmla="*/ 419477 w 461726"/>
                      <a:gd name="connsiteY26" fmla="*/ 153965 h 313910"/>
                      <a:gd name="connsiteX27" fmla="*/ 425513 w 461726"/>
                      <a:gd name="connsiteY27" fmla="*/ 135858 h 313910"/>
                      <a:gd name="connsiteX28" fmla="*/ 428530 w 461726"/>
                      <a:gd name="connsiteY28" fmla="*/ 126805 h 313910"/>
                      <a:gd name="connsiteX29" fmla="*/ 434566 w 461726"/>
                      <a:gd name="connsiteY29" fmla="*/ 117751 h 313910"/>
                      <a:gd name="connsiteX30" fmla="*/ 443620 w 461726"/>
                      <a:gd name="connsiteY30" fmla="*/ 84555 h 313910"/>
                      <a:gd name="connsiteX31" fmla="*/ 446637 w 461726"/>
                      <a:gd name="connsiteY31" fmla="*/ 72484 h 313910"/>
                      <a:gd name="connsiteX32" fmla="*/ 452673 w 461726"/>
                      <a:gd name="connsiteY32" fmla="*/ 42306 h 313910"/>
                      <a:gd name="connsiteX33" fmla="*/ 458709 w 461726"/>
                      <a:gd name="connsiteY33" fmla="*/ 24199 h 313910"/>
                      <a:gd name="connsiteX34" fmla="*/ 461726 w 461726"/>
                      <a:gd name="connsiteY34" fmla="*/ 15146 h 313910"/>
                      <a:gd name="connsiteX35" fmla="*/ 458709 w 461726"/>
                      <a:gd name="connsiteY35" fmla="*/ 6092 h 313910"/>
                      <a:gd name="connsiteX36" fmla="*/ 434566 w 461726"/>
                      <a:gd name="connsiteY36" fmla="*/ 3074 h 313910"/>
                      <a:gd name="connsiteX37" fmla="*/ 425513 w 461726"/>
                      <a:gd name="connsiteY37" fmla="*/ 9110 h 313910"/>
                      <a:gd name="connsiteX38" fmla="*/ 407406 w 461726"/>
                      <a:gd name="connsiteY38" fmla="*/ 24199 h 313910"/>
                      <a:gd name="connsiteX39" fmla="*/ 401370 w 461726"/>
                      <a:gd name="connsiteY39" fmla="*/ 45324 h 313910"/>
                      <a:gd name="connsiteX40" fmla="*/ 398352 w 461726"/>
                      <a:gd name="connsiteY40" fmla="*/ 54377 h 313910"/>
                      <a:gd name="connsiteX41" fmla="*/ 389299 w 461726"/>
                      <a:gd name="connsiteY41" fmla="*/ 63431 h 313910"/>
                      <a:gd name="connsiteX42" fmla="*/ 368174 w 461726"/>
                      <a:gd name="connsiteY42" fmla="*/ 87573 h 313910"/>
                      <a:gd name="connsiteX43" fmla="*/ 356103 w 461726"/>
                      <a:gd name="connsiteY43" fmla="*/ 102662 h 313910"/>
                      <a:gd name="connsiteX44" fmla="*/ 344031 w 461726"/>
                      <a:gd name="connsiteY44" fmla="*/ 120769 h 313910"/>
                      <a:gd name="connsiteX45" fmla="*/ 337996 w 461726"/>
                      <a:gd name="connsiteY45" fmla="*/ 129823 h 313910"/>
                      <a:gd name="connsiteX46" fmla="*/ 319889 w 461726"/>
                      <a:gd name="connsiteY46" fmla="*/ 144912 h 313910"/>
                      <a:gd name="connsiteX47" fmla="*/ 301782 w 461726"/>
                      <a:gd name="connsiteY47" fmla="*/ 156983 h 313910"/>
                      <a:gd name="connsiteX48" fmla="*/ 292728 w 461726"/>
                      <a:gd name="connsiteY48" fmla="*/ 163019 h 313910"/>
                      <a:gd name="connsiteX49" fmla="*/ 283675 w 461726"/>
                      <a:gd name="connsiteY49" fmla="*/ 169054 h 313910"/>
                      <a:gd name="connsiteX50" fmla="*/ 277639 w 461726"/>
                      <a:gd name="connsiteY50" fmla="*/ 178108 h 313910"/>
                      <a:gd name="connsiteX51" fmla="*/ 250479 w 461726"/>
                      <a:gd name="connsiteY51" fmla="*/ 187161 h 313910"/>
                      <a:gd name="connsiteX52" fmla="*/ 223319 w 461726"/>
                      <a:gd name="connsiteY52" fmla="*/ 196215 h 313910"/>
                      <a:gd name="connsiteX53" fmla="*/ 214265 w 461726"/>
                      <a:gd name="connsiteY53" fmla="*/ 199233 h 313910"/>
                      <a:gd name="connsiteX54" fmla="*/ 202194 w 461726"/>
                      <a:gd name="connsiteY54" fmla="*/ 202250 h 313910"/>
                      <a:gd name="connsiteX55" fmla="*/ 184087 w 461726"/>
                      <a:gd name="connsiteY55" fmla="*/ 208286 h 313910"/>
                      <a:gd name="connsiteX56" fmla="*/ 172016 w 461726"/>
                      <a:gd name="connsiteY56" fmla="*/ 211304 h 313910"/>
                      <a:gd name="connsiteX57" fmla="*/ 162962 w 461726"/>
                      <a:gd name="connsiteY57" fmla="*/ 214322 h 313910"/>
                      <a:gd name="connsiteX58" fmla="*/ 147873 w 461726"/>
                      <a:gd name="connsiteY58" fmla="*/ 217340 h 313910"/>
                      <a:gd name="connsiteX59" fmla="*/ 129766 w 461726"/>
                      <a:gd name="connsiteY59" fmla="*/ 223375 h 313910"/>
                      <a:gd name="connsiteX60" fmla="*/ 84499 w 461726"/>
                      <a:gd name="connsiteY60" fmla="*/ 238464 h 313910"/>
                      <a:gd name="connsiteX61" fmla="*/ 57338 w 461726"/>
                      <a:gd name="connsiteY61" fmla="*/ 247518 h 313910"/>
                      <a:gd name="connsiteX62" fmla="*/ 48285 w 461726"/>
                      <a:gd name="connsiteY62" fmla="*/ 250536 h 313910"/>
                      <a:gd name="connsiteX63" fmla="*/ 39231 w 461726"/>
                      <a:gd name="connsiteY63" fmla="*/ 253553 h 313910"/>
                      <a:gd name="connsiteX64" fmla="*/ 0 w 461726"/>
                      <a:gd name="connsiteY64" fmla="*/ 262607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1726" h="313910">
                        <a:moveTo>
                          <a:pt x="0" y="262607"/>
                        </a:moveTo>
                        <a:cubicBezTo>
                          <a:pt x="4024" y="267637"/>
                          <a:pt x="7516" y="273141"/>
                          <a:pt x="12071" y="277696"/>
                        </a:cubicBezTo>
                        <a:cubicBezTo>
                          <a:pt x="14636" y="280261"/>
                          <a:pt x="18859" y="280900"/>
                          <a:pt x="21125" y="283732"/>
                        </a:cubicBezTo>
                        <a:cubicBezTo>
                          <a:pt x="23112" y="286216"/>
                          <a:pt x="21893" y="290536"/>
                          <a:pt x="24142" y="292785"/>
                        </a:cubicBezTo>
                        <a:cubicBezTo>
                          <a:pt x="32788" y="301431"/>
                          <a:pt x="40677" y="304838"/>
                          <a:pt x="51303" y="307874"/>
                        </a:cubicBezTo>
                        <a:cubicBezTo>
                          <a:pt x="55291" y="309013"/>
                          <a:pt x="59386" y="309752"/>
                          <a:pt x="63374" y="310892"/>
                        </a:cubicBezTo>
                        <a:cubicBezTo>
                          <a:pt x="66433" y="311766"/>
                          <a:pt x="69409" y="312904"/>
                          <a:pt x="72427" y="313910"/>
                        </a:cubicBezTo>
                        <a:cubicBezTo>
                          <a:pt x="81089" y="313044"/>
                          <a:pt x="100781" y="313313"/>
                          <a:pt x="111659" y="307874"/>
                        </a:cubicBezTo>
                        <a:cubicBezTo>
                          <a:pt x="114903" y="306252"/>
                          <a:pt x="117399" y="303312"/>
                          <a:pt x="120713" y="301839"/>
                        </a:cubicBezTo>
                        <a:cubicBezTo>
                          <a:pt x="126527" y="299255"/>
                          <a:pt x="138820" y="295803"/>
                          <a:pt x="138820" y="295803"/>
                        </a:cubicBezTo>
                        <a:lnTo>
                          <a:pt x="156926" y="283732"/>
                        </a:lnTo>
                        <a:cubicBezTo>
                          <a:pt x="159944" y="281720"/>
                          <a:pt x="162539" y="278843"/>
                          <a:pt x="165980" y="277696"/>
                        </a:cubicBezTo>
                        <a:cubicBezTo>
                          <a:pt x="168998" y="276690"/>
                          <a:pt x="171903" y="275247"/>
                          <a:pt x="175033" y="274678"/>
                        </a:cubicBezTo>
                        <a:cubicBezTo>
                          <a:pt x="225327" y="265533"/>
                          <a:pt x="177903" y="276723"/>
                          <a:pt x="214265" y="268643"/>
                        </a:cubicBezTo>
                        <a:cubicBezTo>
                          <a:pt x="227943" y="265604"/>
                          <a:pt x="229405" y="264602"/>
                          <a:pt x="244443" y="259589"/>
                        </a:cubicBezTo>
                        <a:cubicBezTo>
                          <a:pt x="247461" y="258583"/>
                          <a:pt x="250411" y="257343"/>
                          <a:pt x="253497" y="256571"/>
                        </a:cubicBezTo>
                        <a:cubicBezTo>
                          <a:pt x="257521" y="255565"/>
                          <a:pt x="261580" y="254692"/>
                          <a:pt x="265568" y="253553"/>
                        </a:cubicBezTo>
                        <a:cubicBezTo>
                          <a:pt x="268627" y="252679"/>
                          <a:pt x="271492" y="251105"/>
                          <a:pt x="274622" y="250536"/>
                        </a:cubicBezTo>
                        <a:cubicBezTo>
                          <a:pt x="282601" y="249085"/>
                          <a:pt x="290748" y="248751"/>
                          <a:pt x="298764" y="247518"/>
                        </a:cubicBezTo>
                        <a:cubicBezTo>
                          <a:pt x="308724" y="245986"/>
                          <a:pt x="316314" y="243885"/>
                          <a:pt x="325925" y="241482"/>
                        </a:cubicBezTo>
                        <a:lnTo>
                          <a:pt x="353085" y="223375"/>
                        </a:lnTo>
                        <a:lnTo>
                          <a:pt x="362138" y="217340"/>
                        </a:lnTo>
                        <a:lnTo>
                          <a:pt x="371192" y="211304"/>
                        </a:lnTo>
                        <a:cubicBezTo>
                          <a:pt x="387283" y="187164"/>
                          <a:pt x="366165" y="216330"/>
                          <a:pt x="386281" y="196215"/>
                        </a:cubicBezTo>
                        <a:cubicBezTo>
                          <a:pt x="406403" y="176094"/>
                          <a:pt x="377226" y="197221"/>
                          <a:pt x="401370" y="181126"/>
                        </a:cubicBezTo>
                        <a:cubicBezTo>
                          <a:pt x="402376" y="178108"/>
                          <a:pt x="402623" y="174719"/>
                          <a:pt x="404388" y="172072"/>
                        </a:cubicBezTo>
                        <a:cubicBezTo>
                          <a:pt x="413865" y="157856"/>
                          <a:pt x="412893" y="168779"/>
                          <a:pt x="419477" y="153965"/>
                        </a:cubicBezTo>
                        <a:cubicBezTo>
                          <a:pt x="422061" y="148151"/>
                          <a:pt x="423501" y="141894"/>
                          <a:pt x="425513" y="135858"/>
                        </a:cubicBezTo>
                        <a:cubicBezTo>
                          <a:pt x="426519" y="132840"/>
                          <a:pt x="426766" y="129452"/>
                          <a:pt x="428530" y="126805"/>
                        </a:cubicBezTo>
                        <a:cubicBezTo>
                          <a:pt x="430542" y="123787"/>
                          <a:pt x="433093" y="121066"/>
                          <a:pt x="434566" y="117751"/>
                        </a:cubicBezTo>
                        <a:cubicBezTo>
                          <a:pt x="440847" y="103620"/>
                          <a:pt x="440465" y="98754"/>
                          <a:pt x="443620" y="84555"/>
                        </a:cubicBezTo>
                        <a:cubicBezTo>
                          <a:pt x="444520" y="80506"/>
                          <a:pt x="445824" y="76551"/>
                          <a:pt x="446637" y="72484"/>
                        </a:cubicBezTo>
                        <a:cubicBezTo>
                          <a:pt x="449899" y="56174"/>
                          <a:pt x="448468" y="56322"/>
                          <a:pt x="452673" y="42306"/>
                        </a:cubicBezTo>
                        <a:cubicBezTo>
                          <a:pt x="454501" y="36212"/>
                          <a:pt x="456697" y="30235"/>
                          <a:pt x="458709" y="24199"/>
                        </a:cubicBezTo>
                        <a:lnTo>
                          <a:pt x="461726" y="15146"/>
                        </a:lnTo>
                        <a:cubicBezTo>
                          <a:pt x="460720" y="12128"/>
                          <a:pt x="460696" y="8576"/>
                          <a:pt x="458709" y="6092"/>
                        </a:cubicBezTo>
                        <a:cubicBezTo>
                          <a:pt x="450747" y="-3861"/>
                          <a:pt x="445632" y="861"/>
                          <a:pt x="434566" y="3074"/>
                        </a:cubicBezTo>
                        <a:cubicBezTo>
                          <a:pt x="431548" y="5086"/>
                          <a:pt x="428299" y="6788"/>
                          <a:pt x="425513" y="9110"/>
                        </a:cubicBezTo>
                        <a:cubicBezTo>
                          <a:pt x="402277" y="28473"/>
                          <a:pt x="429883" y="9213"/>
                          <a:pt x="407406" y="24199"/>
                        </a:cubicBezTo>
                        <a:cubicBezTo>
                          <a:pt x="400170" y="45904"/>
                          <a:pt x="408949" y="18799"/>
                          <a:pt x="401370" y="45324"/>
                        </a:cubicBezTo>
                        <a:cubicBezTo>
                          <a:pt x="400496" y="48383"/>
                          <a:pt x="400116" y="51730"/>
                          <a:pt x="398352" y="54377"/>
                        </a:cubicBezTo>
                        <a:cubicBezTo>
                          <a:pt x="395985" y="57928"/>
                          <a:pt x="391919" y="60062"/>
                          <a:pt x="389299" y="63431"/>
                        </a:cubicBezTo>
                        <a:cubicBezTo>
                          <a:pt x="370343" y="87804"/>
                          <a:pt x="385699" y="75890"/>
                          <a:pt x="368174" y="87573"/>
                        </a:cubicBezTo>
                        <a:cubicBezTo>
                          <a:pt x="361378" y="107962"/>
                          <a:pt x="370803" y="85863"/>
                          <a:pt x="356103" y="102662"/>
                        </a:cubicBezTo>
                        <a:cubicBezTo>
                          <a:pt x="351326" y="108121"/>
                          <a:pt x="348055" y="114733"/>
                          <a:pt x="344031" y="120769"/>
                        </a:cubicBezTo>
                        <a:cubicBezTo>
                          <a:pt x="342019" y="123787"/>
                          <a:pt x="341014" y="127811"/>
                          <a:pt x="337996" y="129823"/>
                        </a:cubicBezTo>
                        <a:cubicBezTo>
                          <a:pt x="305660" y="151377"/>
                          <a:pt x="354724" y="117818"/>
                          <a:pt x="319889" y="144912"/>
                        </a:cubicBezTo>
                        <a:cubicBezTo>
                          <a:pt x="314163" y="149366"/>
                          <a:pt x="307818" y="152959"/>
                          <a:pt x="301782" y="156983"/>
                        </a:cubicBezTo>
                        <a:lnTo>
                          <a:pt x="292728" y="163019"/>
                        </a:lnTo>
                        <a:lnTo>
                          <a:pt x="283675" y="169054"/>
                        </a:lnTo>
                        <a:cubicBezTo>
                          <a:pt x="281663" y="172072"/>
                          <a:pt x="280715" y="176186"/>
                          <a:pt x="277639" y="178108"/>
                        </a:cubicBezTo>
                        <a:cubicBezTo>
                          <a:pt x="277631" y="178113"/>
                          <a:pt x="255010" y="185651"/>
                          <a:pt x="250479" y="187161"/>
                        </a:cubicBezTo>
                        <a:lnTo>
                          <a:pt x="223319" y="196215"/>
                        </a:lnTo>
                        <a:cubicBezTo>
                          <a:pt x="220301" y="197221"/>
                          <a:pt x="217351" y="198462"/>
                          <a:pt x="214265" y="199233"/>
                        </a:cubicBezTo>
                        <a:cubicBezTo>
                          <a:pt x="210241" y="200239"/>
                          <a:pt x="206167" y="201058"/>
                          <a:pt x="202194" y="202250"/>
                        </a:cubicBezTo>
                        <a:cubicBezTo>
                          <a:pt x="196100" y="204078"/>
                          <a:pt x="190259" y="206743"/>
                          <a:pt x="184087" y="208286"/>
                        </a:cubicBezTo>
                        <a:cubicBezTo>
                          <a:pt x="180063" y="209292"/>
                          <a:pt x="176004" y="210165"/>
                          <a:pt x="172016" y="211304"/>
                        </a:cubicBezTo>
                        <a:cubicBezTo>
                          <a:pt x="168957" y="212178"/>
                          <a:pt x="166048" y="213550"/>
                          <a:pt x="162962" y="214322"/>
                        </a:cubicBezTo>
                        <a:cubicBezTo>
                          <a:pt x="157986" y="215566"/>
                          <a:pt x="152822" y="215990"/>
                          <a:pt x="147873" y="217340"/>
                        </a:cubicBezTo>
                        <a:cubicBezTo>
                          <a:pt x="141735" y="219014"/>
                          <a:pt x="135802" y="221363"/>
                          <a:pt x="129766" y="223375"/>
                        </a:cubicBezTo>
                        <a:lnTo>
                          <a:pt x="84499" y="238464"/>
                        </a:lnTo>
                        <a:lnTo>
                          <a:pt x="57338" y="247518"/>
                        </a:lnTo>
                        <a:lnTo>
                          <a:pt x="48285" y="250536"/>
                        </a:lnTo>
                        <a:cubicBezTo>
                          <a:pt x="45267" y="251542"/>
                          <a:pt x="42076" y="252130"/>
                          <a:pt x="39231" y="253553"/>
                        </a:cubicBezTo>
                        <a:lnTo>
                          <a:pt x="0" y="262607"/>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8" name="フリーフォーム 237"/>
                  <p:cNvSpPr/>
                  <p:nvPr/>
                </p:nvSpPr>
                <p:spPr>
                  <a:xfrm>
                    <a:off x="5885343" y="1901917"/>
                    <a:ext cx="295747" cy="190821"/>
                  </a:xfrm>
                  <a:custGeom>
                    <a:avLst/>
                    <a:gdLst>
                      <a:gd name="connsiteX0" fmla="*/ 0 w 295747"/>
                      <a:gd name="connsiteY0" fmla="*/ 124429 h 190821"/>
                      <a:gd name="connsiteX1" fmla="*/ 9054 w 295747"/>
                      <a:gd name="connsiteY1" fmla="*/ 148571 h 190821"/>
                      <a:gd name="connsiteX2" fmla="*/ 15089 w 295747"/>
                      <a:gd name="connsiteY2" fmla="*/ 178749 h 190821"/>
                      <a:gd name="connsiteX3" fmla="*/ 21125 w 295747"/>
                      <a:gd name="connsiteY3" fmla="*/ 187803 h 190821"/>
                      <a:gd name="connsiteX4" fmla="*/ 30178 w 295747"/>
                      <a:gd name="connsiteY4" fmla="*/ 190821 h 190821"/>
                      <a:gd name="connsiteX5" fmla="*/ 51303 w 295747"/>
                      <a:gd name="connsiteY5" fmla="*/ 187803 h 190821"/>
                      <a:gd name="connsiteX6" fmla="*/ 60357 w 295747"/>
                      <a:gd name="connsiteY6" fmla="*/ 184785 h 190821"/>
                      <a:gd name="connsiteX7" fmla="*/ 66392 w 295747"/>
                      <a:gd name="connsiteY7" fmla="*/ 175732 h 190821"/>
                      <a:gd name="connsiteX8" fmla="*/ 75446 w 295747"/>
                      <a:gd name="connsiteY8" fmla="*/ 169696 h 190821"/>
                      <a:gd name="connsiteX9" fmla="*/ 81481 w 295747"/>
                      <a:gd name="connsiteY9" fmla="*/ 160642 h 190821"/>
                      <a:gd name="connsiteX10" fmla="*/ 108642 w 295747"/>
                      <a:gd name="connsiteY10" fmla="*/ 148571 h 190821"/>
                      <a:gd name="connsiteX11" fmla="*/ 117695 w 295747"/>
                      <a:gd name="connsiteY11" fmla="*/ 145553 h 190821"/>
                      <a:gd name="connsiteX12" fmla="*/ 135802 w 295747"/>
                      <a:gd name="connsiteY12" fmla="*/ 136500 h 190821"/>
                      <a:gd name="connsiteX13" fmla="*/ 168998 w 295747"/>
                      <a:gd name="connsiteY13" fmla="*/ 127446 h 190821"/>
                      <a:gd name="connsiteX14" fmla="*/ 178052 w 295747"/>
                      <a:gd name="connsiteY14" fmla="*/ 124429 h 190821"/>
                      <a:gd name="connsiteX15" fmla="*/ 202194 w 295747"/>
                      <a:gd name="connsiteY15" fmla="*/ 118393 h 190821"/>
                      <a:gd name="connsiteX16" fmla="*/ 214266 w 295747"/>
                      <a:gd name="connsiteY16" fmla="*/ 115375 h 190821"/>
                      <a:gd name="connsiteX17" fmla="*/ 241426 w 295747"/>
                      <a:gd name="connsiteY17" fmla="*/ 106322 h 190821"/>
                      <a:gd name="connsiteX18" fmla="*/ 250479 w 295747"/>
                      <a:gd name="connsiteY18" fmla="*/ 103304 h 190821"/>
                      <a:gd name="connsiteX19" fmla="*/ 259533 w 295747"/>
                      <a:gd name="connsiteY19" fmla="*/ 100286 h 190821"/>
                      <a:gd name="connsiteX20" fmla="*/ 277640 w 295747"/>
                      <a:gd name="connsiteY20" fmla="*/ 88215 h 190821"/>
                      <a:gd name="connsiteX21" fmla="*/ 286693 w 295747"/>
                      <a:gd name="connsiteY21" fmla="*/ 82179 h 190821"/>
                      <a:gd name="connsiteX22" fmla="*/ 295747 w 295747"/>
                      <a:gd name="connsiteY22" fmla="*/ 21823 h 190821"/>
                      <a:gd name="connsiteX23" fmla="*/ 292729 w 295747"/>
                      <a:gd name="connsiteY23" fmla="*/ 698 h 190821"/>
                      <a:gd name="connsiteX24" fmla="*/ 283675 w 295747"/>
                      <a:gd name="connsiteY24" fmla="*/ 6733 h 190821"/>
                      <a:gd name="connsiteX25" fmla="*/ 274622 w 295747"/>
                      <a:gd name="connsiteY25" fmla="*/ 15787 h 190821"/>
                      <a:gd name="connsiteX26" fmla="*/ 256515 w 295747"/>
                      <a:gd name="connsiteY26" fmla="*/ 27858 h 190821"/>
                      <a:gd name="connsiteX27" fmla="*/ 247462 w 295747"/>
                      <a:gd name="connsiteY27" fmla="*/ 33894 h 190821"/>
                      <a:gd name="connsiteX28" fmla="*/ 238408 w 295747"/>
                      <a:gd name="connsiteY28" fmla="*/ 36912 h 190821"/>
                      <a:gd name="connsiteX29" fmla="*/ 229355 w 295747"/>
                      <a:gd name="connsiteY29" fmla="*/ 42947 h 190821"/>
                      <a:gd name="connsiteX30" fmla="*/ 211248 w 295747"/>
                      <a:gd name="connsiteY30" fmla="*/ 48983 h 190821"/>
                      <a:gd name="connsiteX31" fmla="*/ 202194 w 295747"/>
                      <a:gd name="connsiteY31" fmla="*/ 52001 h 190821"/>
                      <a:gd name="connsiteX32" fmla="*/ 175034 w 295747"/>
                      <a:gd name="connsiteY32" fmla="*/ 64072 h 190821"/>
                      <a:gd name="connsiteX33" fmla="*/ 165980 w 295747"/>
                      <a:gd name="connsiteY33" fmla="*/ 67090 h 190821"/>
                      <a:gd name="connsiteX34" fmla="*/ 156927 w 295747"/>
                      <a:gd name="connsiteY34" fmla="*/ 70108 h 190821"/>
                      <a:gd name="connsiteX35" fmla="*/ 78464 w 295747"/>
                      <a:gd name="connsiteY35" fmla="*/ 82179 h 190821"/>
                      <a:gd name="connsiteX36" fmla="*/ 69410 w 295747"/>
                      <a:gd name="connsiteY36" fmla="*/ 85197 h 190821"/>
                      <a:gd name="connsiteX37" fmla="*/ 51303 w 295747"/>
                      <a:gd name="connsiteY37" fmla="*/ 94250 h 190821"/>
                      <a:gd name="connsiteX38" fmla="*/ 24143 w 295747"/>
                      <a:gd name="connsiteY38" fmla="*/ 112357 h 190821"/>
                      <a:gd name="connsiteX39" fmla="*/ 15089 w 295747"/>
                      <a:gd name="connsiteY39" fmla="*/ 118393 h 190821"/>
                      <a:gd name="connsiteX40" fmla="*/ 0 w 295747"/>
                      <a:gd name="connsiteY40" fmla="*/ 124429 h 19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5747" h="190821">
                        <a:moveTo>
                          <a:pt x="0" y="124429"/>
                        </a:moveTo>
                        <a:cubicBezTo>
                          <a:pt x="771" y="126357"/>
                          <a:pt x="8108" y="143841"/>
                          <a:pt x="9054" y="148571"/>
                        </a:cubicBezTo>
                        <a:cubicBezTo>
                          <a:pt x="10906" y="157831"/>
                          <a:pt x="10546" y="169662"/>
                          <a:pt x="15089" y="178749"/>
                        </a:cubicBezTo>
                        <a:cubicBezTo>
                          <a:pt x="16711" y="181993"/>
                          <a:pt x="18293" y="185537"/>
                          <a:pt x="21125" y="187803"/>
                        </a:cubicBezTo>
                        <a:cubicBezTo>
                          <a:pt x="23609" y="189790"/>
                          <a:pt x="27160" y="189815"/>
                          <a:pt x="30178" y="190821"/>
                        </a:cubicBezTo>
                        <a:cubicBezTo>
                          <a:pt x="37220" y="189815"/>
                          <a:pt x="44328" y="189198"/>
                          <a:pt x="51303" y="187803"/>
                        </a:cubicBezTo>
                        <a:cubicBezTo>
                          <a:pt x="54422" y="187179"/>
                          <a:pt x="57873" y="186772"/>
                          <a:pt x="60357" y="184785"/>
                        </a:cubicBezTo>
                        <a:cubicBezTo>
                          <a:pt x="63189" y="182519"/>
                          <a:pt x="63828" y="178296"/>
                          <a:pt x="66392" y="175732"/>
                        </a:cubicBezTo>
                        <a:cubicBezTo>
                          <a:pt x="68957" y="173167"/>
                          <a:pt x="72428" y="171708"/>
                          <a:pt x="75446" y="169696"/>
                        </a:cubicBezTo>
                        <a:cubicBezTo>
                          <a:pt x="77458" y="166678"/>
                          <a:pt x="78916" y="163207"/>
                          <a:pt x="81481" y="160642"/>
                        </a:cubicBezTo>
                        <a:cubicBezTo>
                          <a:pt x="88652" y="153471"/>
                          <a:pt x="99683" y="151558"/>
                          <a:pt x="108642" y="148571"/>
                        </a:cubicBezTo>
                        <a:lnTo>
                          <a:pt x="117695" y="145553"/>
                        </a:lnTo>
                        <a:cubicBezTo>
                          <a:pt x="150719" y="134545"/>
                          <a:pt x="100698" y="152101"/>
                          <a:pt x="135802" y="136500"/>
                        </a:cubicBezTo>
                        <a:cubicBezTo>
                          <a:pt x="152448" y="129102"/>
                          <a:pt x="152772" y="131502"/>
                          <a:pt x="168998" y="127446"/>
                        </a:cubicBezTo>
                        <a:cubicBezTo>
                          <a:pt x="172084" y="126675"/>
                          <a:pt x="174983" y="125266"/>
                          <a:pt x="178052" y="124429"/>
                        </a:cubicBezTo>
                        <a:cubicBezTo>
                          <a:pt x="186055" y="122247"/>
                          <a:pt x="194147" y="120405"/>
                          <a:pt x="202194" y="118393"/>
                        </a:cubicBezTo>
                        <a:cubicBezTo>
                          <a:pt x="206218" y="117387"/>
                          <a:pt x="210331" y="116687"/>
                          <a:pt x="214266" y="115375"/>
                        </a:cubicBezTo>
                        <a:lnTo>
                          <a:pt x="241426" y="106322"/>
                        </a:lnTo>
                        <a:lnTo>
                          <a:pt x="250479" y="103304"/>
                        </a:lnTo>
                        <a:lnTo>
                          <a:pt x="259533" y="100286"/>
                        </a:lnTo>
                        <a:lnTo>
                          <a:pt x="277640" y="88215"/>
                        </a:lnTo>
                        <a:lnTo>
                          <a:pt x="286693" y="82179"/>
                        </a:lnTo>
                        <a:cubicBezTo>
                          <a:pt x="297194" y="50678"/>
                          <a:pt x="292276" y="70418"/>
                          <a:pt x="295747" y="21823"/>
                        </a:cubicBezTo>
                        <a:cubicBezTo>
                          <a:pt x="294741" y="14781"/>
                          <a:pt x="297173" y="6252"/>
                          <a:pt x="292729" y="698"/>
                        </a:cubicBezTo>
                        <a:cubicBezTo>
                          <a:pt x="290463" y="-2134"/>
                          <a:pt x="286461" y="4411"/>
                          <a:pt x="283675" y="6733"/>
                        </a:cubicBezTo>
                        <a:cubicBezTo>
                          <a:pt x="280396" y="9465"/>
                          <a:pt x="277991" y="13167"/>
                          <a:pt x="274622" y="15787"/>
                        </a:cubicBezTo>
                        <a:cubicBezTo>
                          <a:pt x="268896" y="20241"/>
                          <a:pt x="262551" y="23834"/>
                          <a:pt x="256515" y="27858"/>
                        </a:cubicBezTo>
                        <a:cubicBezTo>
                          <a:pt x="253497" y="29870"/>
                          <a:pt x="250903" y="32747"/>
                          <a:pt x="247462" y="33894"/>
                        </a:cubicBezTo>
                        <a:cubicBezTo>
                          <a:pt x="244444" y="34900"/>
                          <a:pt x="241253" y="35489"/>
                          <a:pt x="238408" y="36912"/>
                        </a:cubicBezTo>
                        <a:cubicBezTo>
                          <a:pt x="235164" y="38534"/>
                          <a:pt x="232669" y="41474"/>
                          <a:pt x="229355" y="42947"/>
                        </a:cubicBezTo>
                        <a:cubicBezTo>
                          <a:pt x="223541" y="45531"/>
                          <a:pt x="217284" y="46971"/>
                          <a:pt x="211248" y="48983"/>
                        </a:cubicBezTo>
                        <a:cubicBezTo>
                          <a:pt x="208230" y="49989"/>
                          <a:pt x="204841" y="50236"/>
                          <a:pt x="202194" y="52001"/>
                        </a:cubicBezTo>
                        <a:cubicBezTo>
                          <a:pt x="187847" y="61565"/>
                          <a:pt x="196581" y="56889"/>
                          <a:pt x="175034" y="64072"/>
                        </a:cubicBezTo>
                        <a:lnTo>
                          <a:pt x="165980" y="67090"/>
                        </a:lnTo>
                        <a:cubicBezTo>
                          <a:pt x="162962" y="68096"/>
                          <a:pt x="160095" y="69820"/>
                          <a:pt x="156927" y="70108"/>
                        </a:cubicBezTo>
                        <a:cubicBezTo>
                          <a:pt x="130652" y="72497"/>
                          <a:pt x="103746" y="73752"/>
                          <a:pt x="78464" y="82179"/>
                        </a:cubicBezTo>
                        <a:cubicBezTo>
                          <a:pt x="75446" y="83185"/>
                          <a:pt x="72255" y="83774"/>
                          <a:pt x="69410" y="85197"/>
                        </a:cubicBezTo>
                        <a:cubicBezTo>
                          <a:pt x="46009" y="96897"/>
                          <a:pt x="74062" y="86664"/>
                          <a:pt x="51303" y="94250"/>
                        </a:cubicBezTo>
                        <a:lnTo>
                          <a:pt x="24143" y="112357"/>
                        </a:lnTo>
                        <a:cubicBezTo>
                          <a:pt x="21125" y="114369"/>
                          <a:pt x="18530" y="117246"/>
                          <a:pt x="15089" y="118393"/>
                        </a:cubicBezTo>
                        <a:lnTo>
                          <a:pt x="0" y="124429"/>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39" name="フリーフォーム 238"/>
                  <p:cNvSpPr/>
                  <p:nvPr/>
                </p:nvSpPr>
                <p:spPr>
                  <a:xfrm>
                    <a:off x="5917297" y="1993013"/>
                    <a:ext cx="266811" cy="190259"/>
                  </a:xfrm>
                  <a:custGeom>
                    <a:avLst/>
                    <a:gdLst>
                      <a:gd name="connsiteX0" fmla="*/ 1242 w 266811"/>
                      <a:gd name="connsiteY0" fmla="*/ 123867 h 190259"/>
                      <a:gd name="connsiteX1" fmla="*/ 4260 w 266811"/>
                      <a:gd name="connsiteY1" fmla="*/ 163099 h 190259"/>
                      <a:gd name="connsiteX2" fmla="*/ 7278 w 266811"/>
                      <a:gd name="connsiteY2" fmla="*/ 172152 h 190259"/>
                      <a:gd name="connsiteX3" fmla="*/ 16331 w 266811"/>
                      <a:gd name="connsiteY3" fmla="*/ 181206 h 190259"/>
                      <a:gd name="connsiteX4" fmla="*/ 25385 w 266811"/>
                      <a:gd name="connsiteY4" fmla="*/ 187241 h 190259"/>
                      <a:gd name="connsiteX5" fmla="*/ 34438 w 266811"/>
                      <a:gd name="connsiteY5" fmla="*/ 190259 h 190259"/>
                      <a:gd name="connsiteX6" fmla="*/ 67634 w 266811"/>
                      <a:gd name="connsiteY6" fmla="*/ 184224 h 190259"/>
                      <a:gd name="connsiteX7" fmla="*/ 85741 w 266811"/>
                      <a:gd name="connsiteY7" fmla="*/ 172152 h 190259"/>
                      <a:gd name="connsiteX8" fmla="*/ 103848 w 266811"/>
                      <a:gd name="connsiteY8" fmla="*/ 160081 h 190259"/>
                      <a:gd name="connsiteX9" fmla="*/ 112902 w 266811"/>
                      <a:gd name="connsiteY9" fmla="*/ 154045 h 190259"/>
                      <a:gd name="connsiteX10" fmla="*/ 121955 w 266811"/>
                      <a:gd name="connsiteY10" fmla="*/ 151028 h 190259"/>
                      <a:gd name="connsiteX11" fmla="*/ 140062 w 266811"/>
                      <a:gd name="connsiteY11" fmla="*/ 141974 h 190259"/>
                      <a:gd name="connsiteX12" fmla="*/ 158169 w 266811"/>
                      <a:gd name="connsiteY12" fmla="*/ 132921 h 190259"/>
                      <a:gd name="connsiteX13" fmla="*/ 203436 w 266811"/>
                      <a:gd name="connsiteY13" fmla="*/ 102742 h 190259"/>
                      <a:gd name="connsiteX14" fmla="*/ 221543 w 266811"/>
                      <a:gd name="connsiteY14" fmla="*/ 90671 h 190259"/>
                      <a:gd name="connsiteX15" fmla="*/ 230597 w 266811"/>
                      <a:gd name="connsiteY15" fmla="*/ 81618 h 190259"/>
                      <a:gd name="connsiteX16" fmla="*/ 236632 w 266811"/>
                      <a:gd name="connsiteY16" fmla="*/ 72564 h 190259"/>
                      <a:gd name="connsiteX17" fmla="*/ 254739 w 266811"/>
                      <a:gd name="connsiteY17" fmla="*/ 60493 h 190259"/>
                      <a:gd name="connsiteX18" fmla="*/ 257757 w 266811"/>
                      <a:gd name="connsiteY18" fmla="*/ 51439 h 190259"/>
                      <a:gd name="connsiteX19" fmla="*/ 263793 w 266811"/>
                      <a:gd name="connsiteY19" fmla="*/ 42386 h 190259"/>
                      <a:gd name="connsiteX20" fmla="*/ 266811 w 266811"/>
                      <a:gd name="connsiteY20" fmla="*/ 12208 h 190259"/>
                      <a:gd name="connsiteX21" fmla="*/ 254739 w 266811"/>
                      <a:gd name="connsiteY21" fmla="*/ 136 h 190259"/>
                      <a:gd name="connsiteX22" fmla="*/ 236632 w 266811"/>
                      <a:gd name="connsiteY22" fmla="*/ 6172 h 190259"/>
                      <a:gd name="connsiteX23" fmla="*/ 218525 w 266811"/>
                      <a:gd name="connsiteY23" fmla="*/ 18243 h 190259"/>
                      <a:gd name="connsiteX24" fmla="*/ 200419 w 266811"/>
                      <a:gd name="connsiteY24" fmla="*/ 24279 h 190259"/>
                      <a:gd name="connsiteX25" fmla="*/ 152133 w 266811"/>
                      <a:gd name="connsiteY25" fmla="*/ 30315 h 190259"/>
                      <a:gd name="connsiteX26" fmla="*/ 118937 w 266811"/>
                      <a:gd name="connsiteY26" fmla="*/ 39368 h 190259"/>
                      <a:gd name="connsiteX27" fmla="*/ 94795 w 266811"/>
                      <a:gd name="connsiteY27" fmla="*/ 45404 h 190259"/>
                      <a:gd name="connsiteX28" fmla="*/ 67634 w 266811"/>
                      <a:gd name="connsiteY28" fmla="*/ 60493 h 190259"/>
                      <a:gd name="connsiteX29" fmla="*/ 58581 w 266811"/>
                      <a:gd name="connsiteY29" fmla="*/ 66529 h 190259"/>
                      <a:gd name="connsiteX30" fmla="*/ 49527 w 266811"/>
                      <a:gd name="connsiteY30" fmla="*/ 75582 h 190259"/>
                      <a:gd name="connsiteX31" fmla="*/ 40474 w 266811"/>
                      <a:gd name="connsiteY31" fmla="*/ 78600 h 190259"/>
                      <a:gd name="connsiteX32" fmla="*/ 34438 w 266811"/>
                      <a:gd name="connsiteY32" fmla="*/ 87653 h 190259"/>
                      <a:gd name="connsiteX33" fmla="*/ 25385 w 266811"/>
                      <a:gd name="connsiteY33" fmla="*/ 90671 h 190259"/>
                      <a:gd name="connsiteX34" fmla="*/ 1242 w 266811"/>
                      <a:gd name="connsiteY34" fmla="*/ 123867 h 1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6811" h="190259">
                        <a:moveTo>
                          <a:pt x="1242" y="123867"/>
                        </a:moveTo>
                        <a:cubicBezTo>
                          <a:pt x="-2279" y="135938"/>
                          <a:pt x="2633" y="150084"/>
                          <a:pt x="4260" y="163099"/>
                        </a:cubicBezTo>
                        <a:cubicBezTo>
                          <a:pt x="4655" y="166255"/>
                          <a:pt x="5514" y="169505"/>
                          <a:pt x="7278" y="172152"/>
                        </a:cubicBezTo>
                        <a:cubicBezTo>
                          <a:pt x="9645" y="175703"/>
                          <a:pt x="13052" y="178474"/>
                          <a:pt x="16331" y="181206"/>
                        </a:cubicBezTo>
                        <a:cubicBezTo>
                          <a:pt x="19117" y="183528"/>
                          <a:pt x="22141" y="185619"/>
                          <a:pt x="25385" y="187241"/>
                        </a:cubicBezTo>
                        <a:cubicBezTo>
                          <a:pt x="28230" y="188663"/>
                          <a:pt x="31420" y="189253"/>
                          <a:pt x="34438" y="190259"/>
                        </a:cubicBezTo>
                        <a:cubicBezTo>
                          <a:pt x="39690" y="189602"/>
                          <a:pt x="59534" y="188724"/>
                          <a:pt x="67634" y="184224"/>
                        </a:cubicBezTo>
                        <a:cubicBezTo>
                          <a:pt x="73975" y="180701"/>
                          <a:pt x="79705" y="176176"/>
                          <a:pt x="85741" y="172152"/>
                        </a:cubicBezTo>
                        <a:lnTo>
                          <a:pt x="103848" y="160081"/>
                        </a:lnTo>
                        <a:cubicBezTo>
                          <a:pt x="106866" y="158069"/>
                          <a:pt x="109461" y="155192"/>
                          <a:pt x="112902" y="154045"/>
                        </a:cubicBezTo>
                        <a:lnTo>
                          <a:pt x="121955" y="151028"/>
                        </a:lnTo>
                        <a:cubicBezTo>
                          <a:pt x="147904" y="133729"/>
                          <a:pt x="115073" y="154469"/>
                          <a:pt x="140062" y="141974"/>
                        </a:cubicBezTo>
                        <a:cubicBezTo>
                          <a:pt x="163454" y="130277"/>
                          <a:pt x="135422" y="140502"/>
                          <a:pt x="158169" y="132921"/>
                        </a:cubicBezTo>
                        <a:lnTo>
                          <a:pt x="203436" y="102742"/>
                        </a:lnTo>
                        <a:cubicBezTo>
                          <a:pt x="203444" y="102737"/>
                          <a:pt x="221536" y="90678"/>
                          <a:pt x="221543" y="90671"/>
                        </a:cubicBezTo>
                        <a:cubicBezTo>
                          <a:pt x="224561" y="87653"/>
                          <a:pt x="227865" y="84897"/>
                          <a:pt x="230597" y="81618"/>
                        </a:cubicBezTo>
                        <a:cubicBezTo>
                          <a:pt x="232919" y="78832"/>
                          <a:pt x="233902" y="74952"/>
                          <a:pt x="236632" y="72564"/>
                        </a:cubicBezTo>
                        <a:cubicBezTo>
                          <a:pt x="242091" y="67787"/>
                          <a:pt x="254739" y="60493"/>
                          <a:pt x="254739" y="60493"/>
                        </a:cubicBezTo>
                        <a:cubicBezTo>
                          <a:pt x="255745" y="57475"/>
                          <a:pt x="256334" y="54284"/>
                          <a:pt x="257757" y="51439"/>
                        </a:cubicBezTo>
                        <a:cubicBezTo>
                          <a:pt x="259379" y="48195"/>
                          <a:pt x="262977" y="45920"/>
                          <a:pt x="263793" y="42386"/>
                        </a:cubicBezTo>
                        <a:cubicBezTo>
                          <a:pt x="266066" y="32535"/>
                          <a:pt x="265805" y="22267"/>
                          <a:pt x="266811" y="12208"/>
                        </a:cubicBezTo>
                        <a:cubicBezTo>
                          <a:pt x="264512" y="5310"/>
                          <a:pt x="265086" y="-1014"/>
                          <a:pt x="254739" y="136"/>
                        </a:cubicBezTo>
                        <a:cubicBezTo>
                          <a:pt x="248416" y="839"/>
                          <a:pt x="236632" y="6172"/>
                          <a:pt x="236632" y="6172"/>
                        </a:cubicBezTo>
                        <a:cubicBezTo>
                          <a:pt x="230596" y="10196"/>
                          <a:pt x="225407" y="15949"/>
                          <a:pt x="218525" y="18243"/>
                        </a:cubicBezTo>
                        <a:cubicBezTo>
                          <a:pt x="212490" y="20255"/>
                          <a:pt x="206717" y="23379"/>
                          <a:pt x="200419" y="24279"/>
                        </a:cubicBezTo>
                        <a:cubicBezTo>
                          <a:pt x="170276" y="28585"/>
                          <a:pt x="186364" y="26511"/>
                          <a:pt x="152133" y="30315"/>
                        </a:cubicBezTo>
                        <a:cubicBezTo>
                          <a:pt x="139122" y="34653"/>
                          <a:pt x="135966" y="35962"/>
                          <a:pt x="118937" y="39368"/>
                        </a:cubicBezTo>
                        <a:cubicBezTo>
                          <a:pt x="114755" y="40204"/>
                          <a:pt x="100016" y="42504"/>
                          <a:pt x="94795" y="45404"/>
                        </a:cubicBezTo>
                        <a:cubicBezTo>
                          <a:pt x="63666" y="62698"/>
                          <a:pt x="88120" y="53664"/>
                          <a:pt x="67634" y="60493"/>
                        </a:cubicBezTo>
                        <a:cubicBezTo>
                          <a:pt x="64616" y="62505"/>
                          <a:pt x="61367" y="64207"/>
                          <a:pt x="58581" y="66529"/>
                        </a:cubicBezTo>
                        <a:cubicBezTo>
                          <a:pt x="55302" y="69261"/>
                          <a:pt x="53078" y="73215"/>
                          <a:pt x="49527" y="75582"/>
                        </a:cubicBezTo>
                        <a:cubicBezTo>
                          <a:pt x="46880" y="77346"/>
                          <a:pt x="43492" y="77594"/>
                          <a:pt x="40474" y="78600"/>
                        </a:cubicBezTo>
                        <a:cubicBezTo>
                          <a:pt x="38462" y="81618"/>
                          <a:pt x="37270" y="85387"/>
                          <a:pt x="34438" y="87653"/>
                        </a:cubicBezTo>
                        <a:cubicBezTo>
                          <a:pt x="31954" y="89640"/>
                          <a:pt x="28113" y="89034"/>
                          <a:pt x="25385" y="90671"/>
                        </a:cubicBezTo>
                        <a:cubicBezTo>
                          <a:pt x="22945" y="92135"/>
                          <a:pt x="4763" y="111796"/>
                          <a:pt x="1242" y="1238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0" name="フリーフォーム 239"/>
                  <p:cNvSpPr/>
                  <p:nvPr/>
                </p:nvSpPr>
                <p:spPr>
                  <a:xfrm>
                    <a:off x="5945630" y="2089720"/>
                    <a:ext cx="229424" cy="184087"/>
                  </a:xfrm>
                  <a:custGeom>
                    <a:avLst/>
                    <a:gdLst>
                      <a:gd name="connsiteX0" fmla="*/ 12141 w 229424"/>
                      <a:gd name="connsiteY0" fmla="*/ 108641 h 184087"/>
                      <a:gd name="connsiteX1" fmla="*/ 12141 w 229424"/>
                      <a:gd name="connsiteY1" fmla="*/ 132784 h 184087"/>
                      <a:gd name="connsiteX2" fmla="*/ 3087 w 229424"/>
                      <a:gd name="connsiteY2" fmla="*/ 135802 h 184087"/>
                      <a:gd name="connsiteX3" fmla="*/ 70 w 229424"/>
                      <a:gd name="connsiteY3" fmla="*/ 144855 h 184087"/>
                      <a:gd name="connsiteX4" fmla="*/ 15159 w 229424"/>
                      <a:gd name="connsiteY4" fmla="*/ 159944 h 184087"/>
                      <a:gd name="connsiteX5" fmla="*/ 21194 w 229424"/>
                      <a:gd name="connsiteY5" fmla="*/ 168998 h 184087"/>
                      <a:gd name="connsiteX6" fmla="*/ 39301 w 229424"/>
                      <a:gd name="connsiteY6" fmla="*/ 178051 h 184087"/>
                      <a:gd name="connsiteX7" fmla="*/ 48355 w 229424"/>
                      <a:gd name="connsiteY7" fmla="*/ 184087 h 184087"/>
                      <a:gd name="connsiteX8" fmla="*/ 66462 w 229424"/>
                      <a:gd name="connsiteY8" fmla="*/ 156927 h 184087"/>
                      <a:gd name="connsiteX9" fmla="*/ 72497 w 229424"/>
                      <a:gd name="connsiteY9" fmla="*/ 147873 h 184087"/>
                      <a:gd name="connsiteX10" fmla="*/ 90604 w 229424"/>
                      <a:gd name="connsiteY10" fmla="*/ 132784 h 184087"/>
                      <a:gd name="connsiteX11" fmla="*/ 108711 w 229424"/>
                      <a:gd name="connsiteY11" fmla="*/ 120713 h 184087"/>
                      <a:gd name="connsiteX12" fmla="*/ 117765 w 229424"/>
                      <a:gd name="connsiteY12" fmla="*/ 114677 h 184087"/>
                      <a:gd name="connsiteX13" fmla="*/ 126818 w 229424"/>
                      <a:gd name="connsiteY13" fmla="*/ 111659 h 184087"/>
                      <a:gd name="connsiteX14" fmla="*/ 135872 w 229424"/>
                      <a:gd name="connsiteY14" fmla="*/ 105624 h 184087"/>
                      <a:gd name="connsiteX15" fmla="*/ 153979 w 229424"/>
                      <a:gd name="connsiteY15" fmla="*/ 102606 h 184087"/>
                      <a:gd name="connsiteX16" fmla="*/ 181139 w 229424"/>
                      <a:gd name="connsiteY16" fmla="*/ 93552 h 184087"/>
                      <a:gd name="connsiteX17" fmla="*/ 190192 w 229424"/>
                      <a:gd name="connsiteY17" fmla="*/ 90534 h 184087"/>
                      <a:gd name="connsiteX18" fmla="*/ 199246 w 229424"/>
                      <a:gd name="connsiteY18" fmla="*/ 84499 h 184087"/>
                      <a:gd name="connsiteX19" fmla="*/ 205282 w 229424"/>
                      <a:gd name="connsiteY19" fmla="*/ 75445 h 184087"/>
                      <a:gd name="connsiteX20" fmla="*/ 214335 w 229424"/>
                      <a:gd name="connsiteY20" fmla="*/ 69410 h 184087"/>
                      <a:gd name="connsiteX21" fmla="*/ 217353 w 229424"/>
                      <a:gd name="connsiteY21" fmla="*/ 60356 h 184087"/>
                      <a:gd name="connsiteX22" fmla="*/ 226406 w 229424"/>
                      <a:gd name="connsiteY22" fmla="*/ 51303 h 184087"/>
                      <a:gd name="connsiteX23" fmla="*/ 229424 w 229424"/>
                      <a:gd name="connsiteY23" fmla="*/ 42249 h 184087"/>
                      <a:gd name="connsiteX24" fmla="*/ 226406 w 229424"/>
                      <a:gd name="connsiteY24" fmla="*/ 24142 h 184087"/>
                      <a:gd name="connsiteX25" fmla="*/ 217353 w 229424"/>
                      <a:gd name="connsiteY25" fmla="*/ 6035 h 184087"/>
                      <a:gd name="connsiteX26" fmla="*/ 208299 w 229424"/>
                      <a:gd name="connsiteY26" fmla="*/ 0 h 184087"/>
                      <a:gd name="connsiteX27" fmla="*/ 193210 w 229424"/>
                      <a:gd name="connsiteY27" fmla="*/ 3018 h 184087"/>
                      <a:gd name="connsiteX28" fmla="*/ 175103 w 229424"/>
                      <a:gd name="connsiteY28" fmla="*/ 9053 h 184087"/>
                      <a:gd name="connsiteX29" fmla="*/ 147943 w 229424"/>
                      <a:gd name="connsiteY29" fmla="*/ 24142 h 184087"/>
                      <a:gd name="connsiteX30" fmla="*/ 129836 w 229424"/>
                      <a:gd name="connsiteY30" fmla="*/ 36214 h 184087"/>
                      <a:gd name="connsiteX31" fmla="*/ 120783 w 229424"/>
                      <a:gd name="connsiteY31" fmla="*/ 42249 h 184087"/>
                      <a:gd name="connsiteX32" fmla="*/ 114747 w 229424"/>
                      <a:gd name="connsiteY32" fmla="*/ 51303 h 184087"/>
                      <a:gd name="connsiteX33" fmla="*/ 96640 w 229424"/>
                      <a:gd name="connsiteY33" fmla="*/ 57338 h 184087"/>
                      <a:gd name="connsiteX34" fmla="*/ 69480 w 229424"/>
                      <a:gd name="connsiteY34" fmla="*/ 69410 h 184087"/>
                      <a:gd name="connsiteX35" fmla="*/ 60426 w 229424"/>
                      <a:gd name="connsiteY35" fmla="*/ 72428 h 184087"/>
                      <a:gd name="connsiteX36" fmla="*/ 39301 w 229424"/>
                      <a:gd name="connsiteY36" fmla="*/ 87517 h 184087"/>
                      <a:gd name="connsiteX37" fmla="*/ 30248 w 229424"/>
                      <a:gd name="connsiteY37" fmla="*/ 90534 h 184087"/>
                      <a:gd name="connsiteX38" fmla="*/ 12141 w 229424"/>
                      <a:gd name="connsiteY38" fmla="*/ 108641 h 18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424" h="184087">
                        <a:moveTo>
                          <a:pt x="12141" y="108641"/>
                        </a:moveTo>
                        <a:cubicBezTo>
                          <a:pt x="9123" y="115683"/>
                          <a:pt x="18328" y="126597"/>
                          <a:pt x="12141" y="132784"/>
                        </a:cubicBezTo>
                        <a:cubicBezTo>
                          <a:pt x="9892" y="135033"/>
                          <a:pt x="6105" y="134796"/>
                          <a:pt x="3087" y="135802"/>
                        </a:cubicBezTo>
                        <a:cubicBezTo>
                          <a:pt x="2081" y="138820"/>
                          <a:pt x="-453" y="141717"/>
                          <a:pt x="70" y="144855"/>
                        </a:cubicBezTo>
                        <a:cubicBezTo>
                          <a:pt x="1328" y="152402"/>
                          <a:pt x="9876" y="156422"/>
                          <a:pt x="15159" y="159944"/>
                        </a:cubicBezTo>
                        <a:cubicBezTo>
                          <a:pt x="17171" y="162962"/>
                          <a:pt x="18629" y="166433"/>
                          <a:pt x="21194" y="168998"/>
                        </a:cubicBezTo>
                        <a:cubicBezTo>
                          <a:pt x="29840" y="177644"/>
                          <a:pt x="29486" y="173143"/>
                          <a:pt x="39301" y="178051"/>
                        </a:cubicBezTo>
                        <a:cubicBezTo>
                          <a:pt x="42545" y="179673"/>
                          <a:pt x="45337" y="182075"/>
                          <a:pt x="48355" y="184087"/>
                        </a:cubicBezTo>
                        <a:lnTo>
                          <a:pt x="66462" y="156927"/>
                        </a:lnTo>
                        <a:cubicBezTo>
                          <a:pt x="68474" y="153909"/>
                          <a:pt x="69479" y="149885"/>
                          <a:pt x="72497" y="147873"/>
                        </a:cubicBezTo>
                        <a:cubicBezTo>
                          <a:pt x="104855" y="126301"/>
                          <a:pt x="55745" y="159896"/>
                          <a:pt x="90604" y="132784"/>
                        </a:cubicBezTo>
                        <a:cubicBezTo>
                          <a:pt x="96330" y="128331"/>
                          <a:pt x="102675" y="124737"/>
                          <a:pt x="108711" y="120713"/>
                        </a:cubicBezTo>
                        <a:cubicBezTo>
                          <a:pt x="111729" y="118701"/>
                          <a:pt x="114324" y="115824"/>
                          <a:pt x="117765" y="114677"/>
                        </a:cubicBezTo>
                        <a:cubicBezTo>
                          <a:pt x="120783" y="113671"/>
                          <a:pt x="123973" y="113081"/>
                          <a:pt x="126818" y="111659"/>
                        </a:cubicBezTo>
                        <a:cubicBezTo>
                          <a:pt x="130062" y="110037"/>
                          <a:pt x="132431" y="106771"/>
                          <a:pt x="135872" y="105624"/>
                        </a:cubicBezTo>
                        <a:cubicBezTo>
                          <a:pt x="141677" y="103689"/>
                          <a:pt x="147943" y="103612"/>
                          <a:pt x="153979" y="102606"/>
                        </a:cubicBezTo>
                        <a:lnTo>
                          <a:pt x="181139" y="93552"/>
                        </a:lnTo>
                        <a:cubicBezTo>
                          <a:pt x="184157" y="92546"/>
                          <a:pt x="187545" y="92298"/>
                          <a:pt x="190192" y="90534"/>
                        </a:cubicBezTo>
                        <a:lnTo>
                          <a:pt x="199246" y="84499"/>
                        </a:lnTo>
                        <a:cubicBezTo>
                          <a:pt x="201258" y="81481"/>
                          <a:pt x="202717" y="78010"/>
                          <a:pt x="205282" y="75445"/>
                        </a:cubicBezTo>
                        <a:cubicBezTo>
                          <a:pt x="207846" y="72881"/>
                          <a:pt x="212069" y="72242"/>
                          <a:pt x="214335" y="69410"/>
                        </a:cubicBezTo>
                        <a:cubicBezTo>
                          <a:pt x="216322" y="66926"/>
                          <a:pt x="215588" y="63003"/>
                          <a:pt x="217353" y="60356"/>
                        </a:cubicBezTo>
                        <a:cubicBezTo>
                          <a:pt x="219720" y="56805"/>
                          <a:pt x="223388" y="54321"/>
                          <a:pt x="226406" y="51303"/>
                        </a:cubicBezTo>
                        <a:cubicBezTo>
                          <a:pt x="227412" y="48285"/>
                          <a:pt x="229424" y="45430"/>
                          <a:pt x="229424" y="42249"/>
                        </a:cubicBezTo>
                        <a:cubicBezTo>
                          <a:pt x="229424" y="36130"/>
                          <a:pt x="227733" y="30115"/>
                          <a:pt x="226406" y="24142"/>
                        </a:cubicBezTo>
                        <a:cubicBezTo>
                          <a:pt x="225004" y="17833"/>
                          <a:pt x="222002" y="10684"/>
                          <a:pt x="217353" y="6035"/>
                        </a:cubicBezTo>
                        <a:cubicBezTo>
                          <a:pt x="214788" y="3470"/>
                          <a:pt x="211317" y="2012"/>
                          <a:pt x="208299" y="0"/>
                        </a:cubicBezTo>
                        <a:cubicBezTo>
                          <a:pt x="203269" y="1006"/>
                          <a:pt x="198159" y="1668"/>
                          <a:pt x="193210" y="3018"/>
                        </a:cubicBezTo>
                        <a:cubicBezTo>
                          <a:pt x="187072" y="4692"/>
                          <a:pt x="175103" y="9053"/>
                          <a:pt x="175103" y="9053"/>
                        </a:cubicBezTo>
                        <a:cubicBezTo>
                          <a:pt x="154349" y="22889"/>
                          <a:pt x="163878" y="18832"/>
                          <a:pt x="147943" y="24142"/>
                        </a:cubicBezTo>
                        <a:lnTo>
                          <a:pt x="129836" y="36214"/>
                        </a:lnTo>
                        <a:lnTo>
                          <a:pt x="120783" y="42249"/>
                        </a:lnTo>
                        <a:cubicBezTo>
                          <a:pt x="118771" y="45267"/>
                          <a:pt x="117823" y="49381"/>
                          <a:pt x="114747" y="51303"/>
                        </a:cubicBezTo>
                        <a:cubicBezTo>
                          <a:pt x="109352" y="54675"/>
                          <a:pt x="96640" y="57338"/>
                          <a:pt x="96640" y="57338"/>
                        </a:cubicBezTo>
                        <a:cubicBezTo>
                          <a:pt x="82293" y="66903"/>
                          <a:pt x="91026" y="62227"/>
                          <a:pt x="69480" y="69410"/>
                        </a:cubicBezTo>
                        <a:lnTo>
                          <a:pt x="60426" y="72428"/>
                        </a:lnTo>
                        <a:cubicBezTo>
                          <a:pt x="57693" y="74478"/>
                          <a:pt x="43713" y="85311"/>
                          <a:pt x="39301" y="87517"/>
                        </a:cubicBezTo>
                        <a:cubicBezTo>
                          <a:pt x="36456" y="88939"/>
                          <a:pt x="33201" y="89353"/>
                          <a:pt x="30248" y="90534"/>
                        </a:cubicBezTo>
                        <a:cubicBezTo>
                          <a:pt x="28159" y="91369"/>
                          <a:pt x="15159" y="101599"/>
                          <a:pt x="12141" y="10864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1" name="フリーフォーム 240"/>
                  <p:cNvSpPr/>
                  <p:nvPr/>
                </p:nvSpPr>
                <p:spPr>
                  <a:xfrm>
                    <a:off x="5815933" y="2187327"/>
                    <a:ext cx="328742" cy="699098"/>
                  </a:xfrm>
                  <a:custGeom>
                    <a:avLst/>
                    <a:gdLst>
                      <a:gd name="connsiteX0" fmla="*/ 325925 w 328742"/>
                      <a:gd name="connsiteY0" fmla="*/ 4999 h 699098"/>
                      <a:gd name="connsiteX1" fmla="*/ 316872 w 328742"/>
                      <a:gd name="connsiteY1" fmla="*/ 38195 h 699098"/>
                      <a:gd name="connsiteX2" fmla="*/ 310836 w 328742"/>
                      <a:gd name="connsiteY2" fmla="*/ 47248 h 699098"/>
                      <a:gd name="connsiteX3" fmla="*/ 301783 w 328742"/>
                      <a:gd name="connsiteY3" fmla="*/ 56302 h 699098"/>
                      <a:gd name="connsiteX4" fmla="*/ 295747 w 328742"/>
                      <a:gd name="connsiteY4" fmla="*/ 80444 h 699098"/>
                      <a:gd name="connsiteX5" fmla="*/ 292729 w 328742"/>
                      <a:gd name="connsiteY5" fmla="*/ 92516 h 699098"/>
                      <a:gd name="connsiteX6" fmla="*/ 289711 w 328742"/>
                      <a:gd name="connsiteY6" fmla="*/ 110622 h 699098"/>
                      <a:gd name="connsiteX7" fmla="*/ 292729 w 328742"/>
                      <a:gd name="connsiteY7" fmla="*/ 201157 h 699098"/>
                      <a:gd name="connsiteX8" fmla="*/ 298765 w 328742"/>
                      <a:gd name="connsiteY8" fmla="*/ 219264 h 699098"/>
                      <a:gd name="connsiteX9" fmla="*/ 301783 w 328742"/>
                      <a:gd name="connsiteY9" fmla="*/ 228318 h 699098"/>
                      <a:gd name="connsiteX10" fmla="*/ 304800 w 328742"/>
                      <a:gd name="connsiteY10" fmla="*/ 237371 h 699098"/>
                      <a:gd name="connsiteX11" fmla="*/ 310836 w 328742"/>
                      <a:gd name="connsiteY11" fmla="*/ 246424 h 699098"/>
                      <a:gd name="connsiteX12" fmla="*/ 313854 w 328742"/>
                      <a:gd name="connsiteY12" fmla="*/ 255478 h 699098"/>
                      <a:gd name="connsiteX13" fmla="*/ 319889 w 328742"/>
                      <a:gd name="connsiteY13" fmla="*/ 264531 h 699098"/>
                      <a:gd name="connsiteX14" fmla="*/ 325925 w 328742"/>
                      <a:gd name="connsiteY14" fmla="*/ 282638 h 699098"/>
                      <a:gd name="connsiteX15" fmla="*/ 322907 w 328742"/>
                      <a:gd name="connsiteY15" fmla="*/ 312817 h 699098"/>
                      <a:gd name="connsiteX16" fmla="*/ 319889 w 328742"/>
                      <a:gd name="connsiteY16" fmla="*/ 324888 h 699098"/>
                      <a:gd name="connsiteX17" fmla="*/ 310836 w 328742"/>
                      <a:gd name="connsiteY17" fmla="*/ 352048 h 699098"/>
                      <a:gd name="connsiteX18" fmla="*/ 304800 w 328742"/>
                      <a:gd name="connsiteY18" fmla="*/ 370155 h 699098"/>
                      <a:gd name="connsiteX19" fmla="*/ 301783 w 328742"/>
                      <a:gd name="connsiteY19" fmla="*/ 379209 h 699098"/>
                      <a:gd name="connsiteX20" fmla="*/ 298765 w 328742"/>
                      <a:gd name="connsiteY20" fmla="*/ 397316 h 699098"/>
                      <a:gd name="connsiteX21" fmla="*/ 292729 w 328742"/>
                      <a:gd name="connsiteY21" fmla="*/ 415422 h 699098"/>
                      <a:gd name="connsiteX22" fmla="*/ 286693 w 328742"/>
                      <a:gd name="connsiteY22" fmla="*/ 439565 h 699098"/>
                      <a:gd name="connsiteX23" fmla="*/ 283676 w 328742"/>
                      <a:gd name="connsiteY23" fmla="*/ 451636 h 699098"/>
                      <a:gd name="connsiteX24" fmla="*/ 277640 w 328742"/>
                      <a:gd name="connsiteY24" fmla="*/ 469743 h 699098"/>
                      <a:gd name="connsiteX25" fmla="*/ 268586 w 328742"/>
                      <a:gd name="connsiteY25" fmla="*/ 487850 h 699098"/>
                      <a:gd name="connsiteX26" fmla="*/ 259533 w 328742"/>
                      <a:gd name="connsiteY26" fmla="*/ 493886 h 699098"/>
                      <a:gd name="connsiteX27" fmla="*/ 238408 w 328742"/>
                      <a:gd name="connsiteY27" fmla="*/ 505957 h 699098"/>
                      <a:gd name="connsiteX28" fmla="*/ 232373 w 328742"/>
                      <a:gd name="connsiteY28" fmla="*/ 515011 h 699098"/>
                      <a:gd name="connsiteX29" fmla="*/ 223319 w 328742"/>
                      <a:gd name="connsiteY29" fmla="*/ 518028 h 699098"/>
                      <a:gd name="connsiteX30" fmla="*/ 205212 w 328742"/>
                      <a:gd name="connsiteY30" fmla="*/ 530100 h 699098"/>
                      <a:gd name="connsiteX31" fmla="*/ 187105 w 328742"/>
                      <a:gd name="connsiteY31" fmla="*/ 542171 h 699098"/>
                      <a:gd name="connsiteX32" fmla="*/ 178052 w 328742"/>
                      <a:gd name="connsiteY32" fmla="*/ 548207 h 699098"/>
                      <a:gd name="connsiteX33" fmla="*/ 159945 w 328742"/>
                      <a:gd name="connsiteY33" fmla="*/ 560278 h 699098"/>
                      <a:gd name="connsiteX34" fmla="*/ 141838 w 328742"/>
                      <a:gd name="connsiteY34" fmla="*/ 572349 h 699098"/>
                      <a:gd name="connsiteX35" fmla="*/ 132784 w 328742"/>
                      <a:gd name="connsiteY35" fmla="*/ 581403 h 699098"/>
                      <a:gd name="connsiteX36" fmla="*/ 114678 w 328742"/>
                      <a:gd name="connsiteY36" fmla="*/ 593474 h 699098"/>
                      <a:gd name="connsiteX37" fmla="*/ 96571 w 328742"/>
                      <a:gd name="connsiteY37" fmla="*/ 611581 h 699098"/>
                      <a:gd name="connsiteX38" fmla="*/ 87517 w 328742"/>
                      <a:gd name="connsiteY38" fmla="*/ 620634 h 699098"/>
                      <a:gd name="connsiteX39" fmla="*/ 69410 w 328742"/>
                      <a:gd name="connsiteY39" fmla="*/ 635723 h 699098"/>
                      <a:gd name="connsiteX40" fmla="*/ 51303 w 328742"/>
                      <a:gd name="connsiteY40" fmla="*/ 647795 h 699098"/>
                      <a:gd name="connsiteX41" fmla="*/ 39232 w 328742"/>
                      <a:gd name="connsiteY41" fmla="*/ 662884 h 699098"/>
                      <a:gd name="connsiteX42" fmla="*/ 24143 w 328742"/>
                      <a:gd name="connsiteY42" fmla="*/ 677973 h 699098"/>
                      <a:gd name="connsiteX43" fmla="*/ 18107 w 328742"/>
                      <a:gd name="connsiteY43" fmla="*/ 687026 h 699098"/>
                      <a:gd name="connsiteX44" fmla="*/ 0 w 328742"/>
                      <a:gd name="connsiteY44" fmla="*/ 699098 h 699098"/>
                      <a:gd name="connsiteX45" fmla="*/ 6036 w 328742"/>
                      <a:gd name="connsiteY45" fmla="*/ 662884 h 699098"/>
                      <a:gd name="connsiteX46" fmla="*/ 9054 w 328742"/>
                      <a:gd name="connsiteY46" fmla="*/ 653830 h 699098"/>
                      <a:gd name="connsiteX47" fmla="*/ 12072 w 328742"/>
                      <a:gd name="connsiteY47" fmla="*/ 641759 h 699098"/>
                      <a:gd name="connsiteX48" fmla="*/ 18107 w 328742"/>
                      <a:gd name="connsiteY48" fmla="*/ 632706 h 699098"/>
                      <a:gd name="connsiteX49" fmla="*/ 21125 w 328742"/>
                      <a:gd name="connsiteY49" fmla="*/ 623652 h 699098"/>
                      <a:gd name="connsiteX50" fmla="*/ 30179 w 328742"/>
                      <a:gd name="connsiteY50" fmla="*/ 614599 h 699098"/>
                      <a:gd name="connsiteX51" fmla="*/ 33196 w 328742"/>
                      <a:gd name="connsiteY51" fmla="*/ 605545 h 699098"/>
                      <a:gd name="connsiteX52" fmla="*/ 45268 w 328742"/>
                      <a:gd name="connsiteY52" fmla="*/ 587438 h 699098"/>
                      <a:gd name="connsiteX53" fmla="*/ 48285 w 328742"/>
                      <a:gd name="connsiteY53" fmla="*/ 578385 h 699098"/>
                      <a:gd name="connsiteX54" fmla="*/ 57339 w 328742"/>
                      <a:gd name="connsiteY54" fmla="*/ 572349 h 699098"/>
                      <a:gd name="connsiteX55" fmla="*/ 63375 w 328742"/>
                      <a:gd name="connsiteY55" fmla="*/ 554242 h 699098"/>
                      <a:gd name="connsiteX56" fmla="*/ 72428 w 328742"/>
                      <a:gd name="connsiteY56" fmla="*/ 536135 h 699098"/>
                      <a:gd name="connsiteX57" fmla="*/ 78464 w 328742"/>
                      <a:gd name="connsiteY57" fmla="*/ 469743 h 699098"/>
                      <a:gd name="connsiteX58" fmla="*/ 84499 w 328742"/>
                      <a:gd name="connsiteY58" fmla="*/ 424476 h 699098"/>
                      <a:gd name="connsiteX59" fmla="*/ 90535 w 328742"/>
                      <a:gd name="connsiteY59" fmla="*/ 367137 h 699098"/>
                      <a:gd name="connsiteX60" fmla="*/ 93553 w 328742"/>
                      <a:gd name="connsiteY60" fmla="*/ 352048 h 699098"/>
                      <a:gd name="connsiteX61" fmla="*/ 96571 w 328742"/>
                      <a:gd name="connsiteY61" fmla="*/ 342995 h 699098"/>
                      <a:gd name="connsiteX62" fmla="*/ 102606 w 328742"/>
                      <a:gd name="connsiteY62" fmla="*/ 294710 h 699098"/>
                      <a:gd name="connsiteX63" fmla="*/ 108642 w 328742"/>
                      <a:gd name="connsiteY63" fmla="*/ 258496 h 699098"/>
                      <a:gd name="connsiteX64" fmla="*/ 111660 w 328742"/>
                      <a:gd name="connsiteY64" fmla="*/ 134765 h 699098"/>
                      <a:gd name="connsiteX65" fmla="*/ 117695 w 328742"/>
                      <a:gd name="connsiteY65" fmla="*/ 143819 h 699098"/>
                      <a:gd name="connsiteX66" fmla="*/ 126749 w 328742"/>
                      <a:gd name="connsiteY66" fmla="*/ 152872 h 699098"/>
                      <a:gd name="connsiteX67" fmla="*/ 135802 w 328742"/>
                      <a:gd name="connsiteY67" fmla="*/ 155890 h 699098"/>
                      <a:gd name="connsiteX68" fmla="*/ 153909 w 328742"/>
                      <a:gd name="connsiteY68" fmla="*/ 167961 h 699098"/>
                      <a:gd name="connsiteX69" fmla="*/ 172016 w 328742"/>
                      <a:gd name="connsiteY69" fmla="*/ 173997 h 699098"/>
                      <a:gd name="connsiteX70" fmla="*/ 181070 w 328742"/>
                      <a:gd name="connsiteY70" fmla="*/ 177015 h 699098"/>
                      <a:gd name="connsiteX71" fmla="*/ 205212 w 328742"/>
                      <a:gd name="connsiteY71" fmla="*/ 183050 h 699098"/>
                      <a:gd name="connsiteX72" fmla="*/ 226337 w 328742"/>
                      <a:gd name="connsiteY72" fmla="*/ 189086 h 699098"/>
                      <a:gd name="connsiteX73" fmla="*/ 220301 w 328742"/>
                      <a:gd name="connsiteY73" fmla="*/ 180032 h 699098"/>
                      <a:gd name="connsiteX74" fmla="*/ 202194 w 328742"/>
                      <a:gd name="connsiteY74" fmla="*/ 170979 h 699098"/>
                      <a:gd name="connsiteX75" fmla="*/ 184087 w 328742"/>
                      <a:gd name="connsiteY75" fmla="*/ 158908 h 699098"/>
                      <a:gd name="connsiteX76" fmla="*/ 178052 w 328742"/>
                      <a:gd name="connsiteY76" fmla="*/ 149854 h 699098"/>
                      <a:gd name="connsiteX77" fmla="*/ 168998 w 328742"/>
                      <a:gd name="connsiteY77" fmla="*/ 146836 h 699098"/>
                      <a:gd name="connsiteX78" fmla="*/ 159945 w 328742"/>
                      <a:gd name="connsiteY78" fmla="*/ 140801 h 699098"/>
                      <a:gd name="connsiteX79" fmla="*/ 153909 w 328742"/>
                      <a:gd name="connsiteY79" fmla="*/ 131747 h 699098"/>
                      <a:gd name="connsiteX80" fmla="*/ 156927 w 328742"/>
                      <a:gd name="connsiteY80" fmla="*/ 122694 h 699098"/>
                      <a:gd name="connsiteX81" fmla="*/ 199177 w 328742"/>
                      <a:gd name="connsiteY81" fmla="*/ 119676 h 699098"/>
                      <a:gd name="connsiteX82" fmla="*/ 196159 w 328742"/>
                      <a:gd name="connsiteY82" fmla="*/ 110622 h 699098"/>
                      <a:gd name="connsiteX83" fmla="*/ 187105 w 328742"/>
                      <a:gd name="connsiteY83" fmla="*/ 71391 h 699098"/>
                      <a:gd name="connsiteX84" fmla="*/ 190123 w 328742"/>
                      <a:gd name="connsiteY84" fmla="*/ 53284 h 699098"/>
                      <a:gd name="connsiteX85" fmla="*/ 193141 w 328742"/>
                      <a:gd name="connsiteY85" fmla="*/ 44230 h 699098"/>
                      <a:gd name="connsiteX86" fmla="*/ 211248 w 328742"/>
                      <a:gd name="connsiteY86" fmla="*/ 32159 h 699098"/>
                      <a:gd name="connsiteX87" fmla="*/ 220301 w 328742"/>
                      <a:gd name="connsiteY87" fmla="*/ 26123 h 699098"/>
                      <a:gd name="connsiteX88" fmla="*/ 229355 w 328742"/>
                      <a:gd name="connsiteY88" fmla="*/ 20088 h 699098"/>
                      <a:gd name="connsiteX89" fmla="*/ 247462 w 328742"/>
                      <a:gd name="connsiteY89" fmla="*/ 11034 h 699098"/>
                      <a:gd name="connsiteX90" fmla="*/ 265569 w 328742"/>
                      <a:gd name="connsiteY90" fmla="*/ 4999 h 699098"/>
                      <a:gd name="connsiteX91" fmla="*/ 325925 w 328742"/>
                      <a:gd name="connsiteY91" fmla="*/ 4999 h 69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8742" h="699098">
                        <a:moveTo>
                          <a:pt x="325925" y="4999"/>
                        </a:moveTo>
                        <a:cubicBezTo>
                          <a:pt x="334476" y="10532"/>
                          <a:pt x="321246" y="31635"/>
                          <a:pt x="316872" y="38195"/>
                        </a:cubicBezTo>
                        <a:cubicBezTo>
                          <a:pt x="314860" y="41213"/>
                          <a:pt x="313158" y="44462"/>
                          <a:pt x="310836" y="47248"/>
                        </a:cubicBezTo>
                        <a:cubicBezTo>
                          <a:pt x="308104" y="50527"/>
                          <a:pt x="304801" y="53284"/>
                          <a:pt x="301783" y="56302"/>
                        </a:cubicBezTo>
                        <a:lnTo>
                          <a:pt x="295747" y="80444"/>
                        </a:lnTo>
                        <a:cubicBezTo>
                          <a:pt x="294741" y="84468"/>
                          <a:pt x="293411" y="88425"/>
                          <a:pt x="292729" y="92516"/>
                        </a:cubicBezTo>
                        <a:lnTo>
                          <a:pt x="289711" y="110622"/>
                        </a:lnTo>
                        <a:cubicBezTo>
                          <a:pt x="290717" y="140800"/>
                          <a:pt x="290221" y="171066"/>
                          <a:pt x="292729" y="201157"/>
                        </a:cubicBezTo>
                        <a:cubicBezTo>
                          <a:pt x="293257" y="207497"/>
                          <a:pt x="296753" y="213228"/>
                          <a:pt x="298765" y="219264"/>
                        </a:cubicBezTo>
                        <a:lnTo>
                          <a:pt x="301783" y="228318"/>
                        </a:lnTo>
                        <a:cubicBezTo>
                          <a:pt x="302789" y="231336"/>
                          <a:pt x="303035" y="234724"/>
                          <a:pt x="304800" y="237371"/>
                        </a:cubicBezTo>
                        <a:lnTo>
                          <a:pt x="310836" y="246424"/>
                        </a:lnTo>
                        <a:cubicBezTo>
                          <a:pt x="311842" y="249442"/>
                          <a:pt x="312431" y="252633"/>
                          <a:pt x="313854" y="255478"/>
                        </a:cubicBezTo>
                        <a:cubicBezTo>
                          <a:pt x="315476" y="258722"/>
                          <a:pt x="318416" y="261217"/>
                          <a:pt x="319889" y="264531"/>
                        </a:cubicBezTo>
                        <a:cubicBezTo>
                          <a:pt x="322473" y="270345"/>
                          <a:pt x="325925" y="282638"/>
                          <a:pt x="325925" y="282638"/>
                        </a:cubicBezTo>
                        <a:cubicBezTo>
                          <a:pt x="324919" y="292698"/>
                          <a:pt x="324337" y="302809"/>
                          <a:pt x="322907" y="312817"/>
                        </a:cubicBezTo>
                        <a:cubicBezTo>
                          <a:pt x="322320" y="316923"/>
                          <a:pt x="321081" y="320915"/>
                          <a:pt x="319889" y="324888"/>
                        </a:cubicBezTo>
                        <a:cubicBezTo>
                          <a:pt x="319874" y="324940"/>
                          <a:pt x="312354" y="347496"/>
                          <a:pt x="310836" y="352048"/>
                        </a:cubicBezTo>
                        <a:lnTo>
                          <a:pt x="304800" y="370155"/>
                        </a:lnTo>
                        <a:cubicBezTo>
                          <a:pt x="303794" y="373173"/>
                          <a:pt x="302306" y="376071"/>
                          <a:pt x="301783" y="379209"/>
                        </a:cubicBezTo>
                        <a:cubicBezTo>
                          <a:pt x="300777" y="385245"/>
                          <a:pt x="300249" y="391380"/>
                          <a:pt x="298765" y="397316"/>
                        </a:cubicBezTo>
                        <a:cubicBezTo>
                          <a:pt x="297222" y="403488"/>
                          <a:pt x="294272" y="409250"/>
                          <a:pt x="292729" y="415422"/>
                        </a:cubicBezTo>
                        <a:lnTo>
                          <a:pt x="286693" y="439565"/>
                        </a:lnTo>
                        <a:cubicBezTo>
                          <a:pt x="285687" y="443589"/>
                          <a:pt x="284988" y="447701"/>
                          <a:pt x="283676" y="451636"/>
                        </a:cubicBezTo>
                        <a:lnTo>
                          <a:pt x="277640" y="469743"/>
                        </a:lnTo>
                        <a:cubicBezTo>
                          <a:pt x="275185" y="477108"/>
                          <a:pt x="274437" y="481999"/>
                          <a:pt x="268586" y="487850"/>
                        </a:cubicBezTo>
                        <a:cubicBezTo>
                          <a:pt x="266021" y="490415"/>
                          <a:pt x="262484" y="491778"/>
                          <a:pt x="259533" y="493886"/>
                        </a:cubicBezTo>
                        <a:cubicBezTo>
                          <a:pt x="243548" y="505304"/>
                          <a:pt x="253099" y="501060"/>
                          <a:pt x="238408" y="505957"/>
                        </a:cubicBezTo>
                        <a:cubicBezTo>
                          <a:pt x="236396" y="508975"/>
                          <a:pt x="235205" y="512745"/>
                          <a:pt x="232373" y="515011"/>
                        </a:cubicBezTo>
                        <a:cubicBezTo>
                          <a:pt x="229889" y="516998"/>
                          <a:pt x="226100" y="516483"/>
                          <a:pt x="223319" y="518028"/>
                        </a:cubicBezTo>
                        <a:cubicBezTo>
                          <a:pt x="216978" y="521551"/>
                          <a:pt x="211248" y="526076"/>
                          <a:pt x="205212" y="530100"/>
                        </a:cubicBezTo>
                        <a:lnTo>
                          <a:pt x="187105" y="542171"/>
                        </a:lnTo>
                        <a:cubicBezTo>
                          <a:pt x="184087" y="544183"/>
                          <a:pt x="180617" y="545643"/>
                          <a:pt x="178052" y="548207"/>
                        </a:cubicBezTo>
                        <a:cubicBezTo>
                          <a:pt x="166749" y="559509"/>
                          <a:pt x="173047" y="555910"/>
                          <a:pt x="159945" y="560278"/>
                        </a:cubicBezTo>
                        <a:cubicBezTo>
                          <a:pt x="131055" y="589165"/>
                          <a:pt x="168047" y="554875"/>
                          <a:pt x="141838" y="572349"/>
                        </a:cubicBezTo>
                        <a:cubicBezTo>
                          <a:pt x="138287" y="574717"/>
                          <a:pt x="136153" y="578783"/>
                          <a:pt x="132784" y="581403"/>
                        </a:cubicBezTo>
                        <a:cubicBezTo>
                          <a:pt x="127058" y="585856"/>
                          <a:pt x="119807" y="588345"/>
                          <a:pt x="114678" y="593474"/>
                        </a:cubicBezTo>
                        <a:lnTo>
                          <a:pt x="96571" y="611581"/>
                        </a:lnTo>
                        <a:cubicBezTo>
                          <a:pt x="93553" y="614599"/>
                          <a:pt x="91068" y="618266"/>
                          <a:pt x="87517" y="620634"/>
                        </a:cubicBezTo>
                        <a:cubicBezTo>
                          <a:pt x="55160" y="642208"/>
                          <a:pt x="104273" y="608608"/>
                          <a:pt x="69410" y="635723"/>
                        </a:cubicBezTo>
                        <a:cubicBezTo>
                          <a:pt x="63684" y="640177"/>
                          <a:pt x="51303" y="647795"/>
                          <a:pt x="51303" y="647795"/>
                        </a:cubicBezTo>
                        <a:cubicBezTo>
                          <a:pt x="45428" y="665418"/>
                          <a:pt x="52881" y="649235"/>
                          <a:pt x="39232" y="662884"/>
                        </a:cubicBezTo>
                        <a:cubicBezTo>
                          <a:pt x="19113" y="683003"/>
                          <a:pt x="48284" y="661877"/>
                          <a:pt x="24143" y="677973"/>
                        </a:cubicBezTo>
                        <a:cubicBezTo>
                          <a:pt x="22131" y="680991"/>
                          <a:pt x="20837" y="684638"/>
                          <a:pt x="18107" y="687026"/>
                        </a:cubicBezTo>
                        <a:cubicBezTo>
                          <a:pt x="12648" y="691803"/>
                          <a:pt x="0" y="699098"/>
                          <a:pt x="0" y="699098"/>
                        </a:cubicBezTo>
                        <a:cubicBezTo>
                          <a:pt x="1704" y="687173"/>
                          <a:pt x="3094" y="674652"/>
                          <a:pt x="6036" y="662884"/>
                        </a:cubicBezTo>
                        <a:cubicBezTo>
                          <a:pt x="6808" y="659798"/>
                          <a:pt x="8180" y="656889"/>
                          <a:pt x="9054" y="653830"/>
                        </a:cubicBezTo>
                        <a:cubicBezTo>
                          <a:pt x="10193" y="649842"/>
                          <a:pt x="10438" y="645571"/>
                          <a:pt x="12072" y="641759"/>
                        </a:cubicBezTo>
                        <a:cubicBezTo>
                          <a:pt x="13501" y="638426"/>
                          <a:pt x="16485" y="635950"/>
                          <a:pt x="18107" y="632706"/>
                        </a:cubicBezTo>
                        <a:cubicBezTo>
                          <a:pt x="19530" y="629861"/>
                          <a:pt x="19360" y="626299"/>
                          <a:pt x="21125" y="623652"/>
                        </a:cubicBezTo>
                        <a:cubicBezTo>
                          <a:pt x="23492" y="620101"/>
                          <a:pt x="27161" y="617617"/>
                          <a:pt x="30179" y="614599"/>
                        </a:cubicBezTo>
                        <a:cubicBezTo>
                          <a:pt x="31185" y="611581"/>
                          <a:pt x="31651" y="608326"/>
                          <a:pt x="33196" y="605545"/>
                        </a:cubicBezTo>
                        <a:cubicBezTo>
                          <a:pt x="36719" y="599204"/>
                          <a:pt x="45268" y="587438"/>
                          <a:pt x="45268" y="587438"/>
                        </a:cubicBezTo>
                        <a:cubicBezTo>
                          <a:pt x="46274" y="584420"/>
                          <a:pt x="46298" y="580869"/>
                          <a:pt x="48285" y="578385"/>
                        </a:cubicBezTo>
                        <a:cubicBezTo>
                          <a:pt x="50551" y="575553"/>
                          <a:pt x="55417" y="575425"/>
                          <a:pt x="57339" y="572349"/>
                        </a:cubicBezTo>
                        <a:cubicBezTo>
                          <a:pt x="60711" y="566954"/>
                          <a:pt x="59846" y="559536"/>
                          <a:pt x="63375" y="554242"/>
                        </a:cubicBezTo>
                        <a:cubicBezTo>
                          <a:pt x="71175" y="542542"/>
                          <a:pt x="68263" y="548630"/>
                          <a:pt x="72428" y="536135"/>
                        </a:cubicBezTo>
                        <a:cubicBezTo>
                          <a:pt x="78449" y="445825"/>
                          <a:pt x="72117" y="523687"/>
                          <a:pt x="78464" y="469743"/>
                        </a:cubicBezTo>
                        <a:cubicBezTo>
                          <a:pt x="83505" y="426895"/>
                          <a:pt x="78732" y="453317"/>
                          <a:pt x="84499" y="424476"/>
                        </a:cubicBezTo>
                        <a:cubicBezTo>
                          <a:pt x="86765" y="397287"/>
                          <a:pt x="86592" y="390791"/>
                          <a:pt x="90535" y="367137"/>
                        </a:cubicBezTo>
                        <a:cubicBezTo>
                          <a:pt x="91378" y="362078"/>
                          <a:pt x="92309" y="357024"/>
                          <a:pt x="93553" y="352048"/>
                        </a:cubicBezTo>
                        <a:cubicBezTo>
                          <a:pt x="94325" y="348962"/>
                          <a:pt x="95565" y="346013"/>
                          <a:pt x="96571" y="342995"/>
                        </a:cubicBezTo>
                        <a:lnTo>
                          <a:pt x="102606" y="294710"/>
                        </a:lnTo>
                        <a:cubicBezTo>
                          <a:pt x="106138" y="266454"/>
                          <a:pt x="103657" y="278434"/>
                          <a:pt x="108642" y="258496"/>
                        </a:cubicBezTo>
                        <a:cubicBezTo>
                          <a:pt x="109648" y="217252"/>
                          <a:pt x="108413" y="175893"/>
                          <a:pt x="111660" y="134765"/>
                        </a:cubicBezTo>
                        <a:cubicBezTo>
                          <a:pt x="111945" y="131149"/>
                          <a:pt x="115373" y="141033"/>
                          <a:pt x="117695" y="143819"/>
                        </a:cubicBezTo>
                        <a:cubicBezTo>
                          <a:pt x="120427" y="147098"/>
                          <a:pt x="123198" y="150505"/>
                          <a:pt x="126749" y="152872"/>
                        </a:cubicBezTo>
                        <a:cubicBezTo>
                          <a:pt x="129396" y="154636"/>
                          <a:pt x="133021" y="154345"/>
                          <a:pt x="135802" y="155890"/>
                        </a:cubicBezTo>
                        <a:cubicBezTo>
                          <a:pt x="142143" y="159413"/>
                          <a:pt x="147027" y="165667"/>
                          <a:pt x="153909" y="167961"/>
                        </a:cubicBezTo>
                        <a:lnTo>
                          <a:pt x="172016" y="173997"/>
                        </a:lnTo>
                        <a:cubicBezTo>
                          <a:pt x="175034" y="175003"/>
                          <a:pt x="177950" y="176391"/>
                          <a:pt x="181070" y="177015"/>
                        </a:cubicBezTo>
                        <a:cubicBezTo>
                          <a:pt x="211738" y="183147"/>
                          <a:pt x="183566" y="176865"/>
                          <a:pt x="205212" y="183050"/>
                        </a:cubicBezTo>
                        <a:cubicBezTo>
                          <a:pt x="231746" y="190632"/>
                          <a:pt x="204622" y="181848"/>
                          <a:pt x="226337" y="189086"/>
                        </a:cubicBezTo>
                        <a:cubicBezTo>
                          <a:pt x="224325" y="186068"/>
                          <a:pt x="222866" y="182597"/>
                          <a:pt x="220301" y="180032"/>
                        </a:cubicBezTo>
                        <a:cubicBezTo>
                          <a:pt x="214452" y="174183"/>
                          <a:pt x="209557" y="173433"/>
                          <a:pt x="202194" y="170979"/>
                        </a:cubicBezTo>
                        <a:cubicBezTo>
                          <a:pt x="196158" y="166955"/>
                          <a:pt x="188110" y="164944"/>
                          <a:pt x="184087" y="158908"/>
                        </a:cubicBezTo>
                        <a:cubicBezTo>
                          <a:pt x="182075" y="155890"/>
                          <a:pt x="180884" y="152120"/>
                          <a:pt x="178052" y="149854"/>
                        </a:cubicBezTo>
                        <a:cubicBezTo>
                          <a:pt x="175568" y="147867"/>
                          <a:pt x="171843" y="148259"/>
                          <a:pt x="168998" y="146836"/>
                        </a:cubicBezTo>
                        <a:cubicBezTo>
                          <a:pt x="165754" y="145214"/>
                          <a:pt x="162963" y="142813"/>
                          <a:pt x="159945" y="140801"/>
                        </a:cubicBezTo>
                        <a:cubicBezTo>
                          <a:pt x="157933" y="137783"/>
                          <a:pt x="154505" y="135325"/>
                          <a:pt x="153909" y="131747"/>
                        </a:cubicBezTo>
                        <a:cubicBezTo>
                          <a:pt x="153386" y="128609"/>
                          <a:pt x="153853" y="123514"/>
                          <a:pt x="156927" y="122694"/>
                        </a:cubicBezTo>
                        <a:cubicBezTo>
                          <a:pt x="170570" y="119056"/>
                          <a:pt x="185094" y="120682"/>
                          <a:pt x="199177" y="119676"/>
                        </a:cubicBezTo>
                        <a:cubicBezTo>
                          <a:pt x="198171" y="116658"/>
                          <a:pt x="196996" y="113691"/>
                          <a:pt x="196159" y="110622"/>
                        </a:cubicBezTo>
                        <a:cubicBezTo>
                          <a:pt x="190698" y="90601"/>
                          <a:pt x="190625" y="88989"/>
                          <a:pt x="187105" y="71391"/>
                        </a:cubicBezTo>
                        <a:cubicBezTo>
                          <a:pt x="188111" y="65355"/>
                          <a:pt x="188796" y="59257"/>
                          <a:pt x="190123" y="53284"/>
                        </a:cubicBezTo>
                        <a:cubicBezTo>
                          <a:pt x="190813" y="50179"/>
                          <a:pt x="190892" y="46479"/>
                          <a:pt x="193141" y="44230"/>
                        </a:cubicBezTo>
                        <a:cubicBezTo>
                          <a:pt x="198270" y="39101"/>
                          <a:pt x="205212" y="36183"/>
                          <a:pt x="211248" y="32159"/>
                        </a:cubicBezTo>
                        <a:lnTo>
                          <a:pt x="220301" y="26123"/>
                        </a:lnTo>
                        <a:cubicBezTo>
                          <a:pt x="223319" y="24111"/>
                          <a:pt x="225914" y="21235"/>
                          <a:pt x="229355" y="20088"/>
                        </a:cubicBezTo>
                        <a:cubicBezTo>
                          <a:pt x="262384" y="9077"/>
                          <a:pt x="212346" y="26641"/>
                          <a:pt x="247462" y="11034"/>
                        </a:cubicBezTo>
                        <a:cubicBezTo>
                          <a:pt x="253276" y="8450"/>
                          <a:pt x="265569" y="4999"/>
                          <a:pt x="265569" y="4999"/>
                        </a:cubicBezTo>
                        <a:cubicBezTo>
                          <a:pt x="277133" y="-2711"/>
                          <a:pt x="317374" y="-534"/>
                          <a:pt x="325925" y="499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2" name="フリーフォーム 241"/>
                  <p:cNvSpPr/>
                  <p:nvPr/>
                </p:nvSpPr>
                <p:spPr>
                  <a:xfrm>
                    <a:off x="6238248" y="1733514"/>
                    <a:ext cx="253677" cy="482954"/>
                  </a:xfrm>
                  <a:custGeom>
                    <a:avLst/>
                    <a:gdLst>
                      <a:gd name="connsiteX0" fmla="*/ 15269 w 253677"/>
                      <a:gd name="connsiteY0" fmla="*/ 103 h 482954"/>
                      <a:gd name="connsiteX1" fmla="*/ 12252 w 253677"/>
                      <a:gd name="connsiteY1" fmla="*/ 15192 h 482954"/>
                      <a:gd name="connsiteX2" fmla="*/ 6216 w 253677"/>
                      <a:gd name="connsiteY2" fmla="*/ 33299 h 482954"/>
                      <a:gd name="connsiteX3" fmla="*/ 3198 w 253677"/>
                      <a:gd name="connsiteY3" fmla="*/ 132887 h 482954"/>
                      <a:gd name="connsiteX4" fmla="*/ 9234 w 253677"/>
                      <a:gd name="connsiteY4" fmla="*/ 150994 h 482954"/>
                      <a:gd name="connsiteX5" fmla="*/ 15269 w 253677"/>
                      <a:gd name="connsiteY5" fmla="*/ 169101 h 482954"/>
                      <a:gd name="connsiteX6" fmla="*/ 18287 w 253677"/>
                      <a:gd name="connsiteY6" fmla="*/ 178154 h 482954"/>
                      <a:gd name="connsiteX7" fmla="*/ 21305 w 253677"/>
                      <a:gd name="connsiteY7" fmla="*/ 190226 h 482954"/>
                      <a:gd name="connsiteX8" fmla="*/ 24323 w 253677"/>
                      <a:gd name="connsiteY8" fmla="*/ 199279 h 482954"/>
                      <a:gd name="connsiteX9" fmla="*/ 30359 w 253677"/>
                      <a:gd name="connsiteY9" fmla="*/ 223422 h 482954"/>
                      <a:gd name="connsiteX10" fmla="*/ 36394 w 253677"/>
                      <a:gd name="connsiteY10" fmla="*/ 250582 h 482954"/>
                      <a:gd name="connsiteX11" fmla="*/ 39412 w 253677"/>
                      <a:gd name="connsiteY11" fmla="*/ 268689 h 482954"/>
                      <a:gd name="connsiteX12" fmla="*/ 42430 w 253677"/>
                      <a:gd name="connsiteY12" fmla="*/ 289814 h 482954"/>
                      <a:gd name="connsiteX13" fmla="*/ 45448 w 253677"/>
                      <a:gd name="connsiteY13" fmla="*/ 298867 h 482954"/>
                      <a:gd name="connsiteX14" fmla="*/ 51483 w 253677"/>
                      <a:gd name="connsiteY14" fmla="*/ 323010 h 482954"/>
                      <a:gd name="connsiteX15" fmla="*/ 57519 w 253677"/>
                      <a:gd name="connsiteY15" fmla="*/ 344135 h 482954"/>
                      <a:gd name="connsiteX16" fmla="*/ 63555 w 253677"/>
                      <a:gd name="connsiteY16" fmla="*/ 353188 h 482954"/>
                      <a:gd name="connsiteX17" fmla="*/ 81662 w 253677"/>
                      <a:gd name="connsiteY17" fmla="*/ 407509 h 482954"/>
                      <a:gd name="connsiteX18" fmla="*/ 87697 w 253677"/>
                      <a:gd name="connsiteY18" fmla="*/ 425616 h 482954"/>
                      <a:gd name="connsiteX19" fmla="*/ 105804 w 253677"/>
                      <a:gd name="connsiteY19" fmla="*/ 452776 h 482954"/>
                      <a:gd name="connsiteX20" fmla="*/ 117875 w 253677"/>
                      <a:gd name="connsiteY20" fmla="*/ 470883 h 482954"/>
                      <a:gd name="connsiteX21" fmla="*/ 123911 w 253677"/>
                      <a:gd name="connsiteY21" fmla="*/ 479936 h 482954"/>
                      <a:gd name="connsiteX22" fmla="*/ 132965 w 253677"/>
                      <a:gd name="connsiteY22" fmla="*/ 482954 h 482954"/>
                      <a:gd name="connsiteX23" fmla="*/ 217464 w 253677"/>
                      <a:gd name="connsiteY23" fmla="*/ 479936 h 482954"/>
                      <a:gd name="connsiteX24" fmla="*/ 226517 w 253677"/>
                      <a:gd name="connsiteY24" fmla="*/ 476919 h 482954"/>
                      <a:gd name="connsiteX25" fmla="*/ 241606 w 253677"/>
                      <a:gd name="connsiteY25" fmla="*/ 461830 h 482954"/>
                      <a:gd name="connsiteX26" fmla="*/ 247642 w 253677"/>
                      <a:gd name="connsiteY26" fmla="*/ 395437 h 482954"/>
                      <a:gd name="connsiteX27" fmla="*/ 250660 w 253677"/>
                      <a:gd name="connsiteY27" fmla="*/ 377331 h 482954"/>
                      <a:gd name="connsiteX28" fmla="*/ 253677 w 253677"/>
                      <a:gd name="connsiteY28" fmla="*/ 326028 h 482954"/>
                      <a:gd name="connsiteX29" fmla="*/ 250660 w 253677"/>
                      <a:gd name="connsiteY29" fmla="*/ 232475 h 482954"/>
                      <a:gd name="connsiteX30" fmla="*/ 247642 w 253677"/>
                      <a:gd name="connsiteY30" fmla="*/ 211350 h 482954"/>
                      <a:gd name="connsiteX31" fmla="*/ 244624 w 253677"/>
                      <a:gd name="connsiteY31" fmla="*/ 193243 h 482954"/>
                      <a:gd name="connsiteX32" fmla="*/ 241606 w 253677"/>
                      <a:gd name="connsiteY32" fmla="*/ 184190 h 482954"/>
                      <a:gd name="connsiteX33" fmla="*/ 238588 w 253677"/>
                      <a:gd name="connsiteY33" fmla="*/ 172119 h 482954"/>
                      <a:gd name="connsiteX34" fmla="*/ 229535 w 253677"/>
                      <a:gd name="connsiteY34" fmla="*/ 144958 h 482954"/>
                      <a:gd name="connsiteX35" fmla="*/ 226517 w 253677"/>
                      <a:gd name="connsiteY35" fmla="*/ 135905 h 482954"/>
                      <a:gd name="connsiteX36" fmla="*/ 223499 w 253677"/>
                      <a:gd name="connsiteY36" fmla="*/ 126851 h 482954"/>
                      <a:gd name="connsiteX37" fmla="*/ 208410 w 253677"/>
                      <a:gd name="connsiteY37" fmla="*/ 99691 h 482954"/>
                      <a:gd name="connsiteX38" fmla="*/ 199357 w 253677"/>
                      <a:gd name="connsiteY38" fmla="*/ 93655 h 482954"/>
                      <a:gd name="connsiteX39" fmla="*/ 184268 w 253677"/>
                      <a:gd name="connsiteY39" fmla="*/ 81584 h 482954"/>
                      <a:gd name="connsiteX40" fmla="*/ 166161 w 253677"/>
                      <a:gd name="connsiteY40" fmla="*/ 69513 h 482954"/>
                      <a:gd name="connsiteX41" fmla="*/ 145036 w 253677"/>
                      <a:gd name="connsiteY41" fmla="*/ 57441 h 482954"/>
                      <a:gd name="connsiteX42" fmla="*/ 126929 w 253677"/>
                      <a:gd name="connsiteY42" fmla="*/ 45370 h 482954"/>
                      <a:gd name="connsiteX43" fmla="*/ 117875 w 253677"/>
                      <a:gd name="connsiteY43" fmla="*/ 42352 h 482954"/>
                      <a:gd name="connsiteX44" fmla="*/ 108822 w 253677"/>
                      <a:gd name="connsiteY44" fmla="*/ 36317 h 482954"/>
                      <a:gd name="connsiteX45" fmla="*/ 90715 w 253677"/>
                      <a:gd name="connsiteY45" fmla="*/ 30281 h 482954"/>
                      <a:gd name="connsiteX46" fmla="*/ 81662 w 253677"/>
                      <a:gd name="connsiteY46" fmla="*/ 27263 h 482954"/>
                      <a:gd name="connsiteX47" fmla="*/ 72608 w 253677"/>
                      <a:gd name="connsiteY47" fmla="*/ 24245 h 482954"/>
                      <a:gd name="connsiteX48" fmla="*/ 63555 w 253677"/>
                      <a:gd name="connsiteY48" fmla="*/ 18210 h 482954"/>
                      <a:gd name="connsiteX49" fmla="*/ 36394 w 253677"/>
                      <a:gd name="connsiteY49" fmla="*/ 9156 h 482954"/>
                      <a:gd name="connsiteX50" fmla="*/ 15269 w 253677"/>
                      <a:gd name="connsiteY50" fmla="*/ 103 h 4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3677" h="482954">
                        <a:moveTo>
                          <a:pt x="15269" y="103"/>
                        </a:moveTo>
                        <a:cubicBezTo>
                          <a:pt x="11245" y="1109"/>
                          <a:pt x="13602" y="10243"/>
                          <a:pt x="12252" y="15192"/>
                        </a:cubicBezTo>
                        <a:cubicBezTo>
                          <a:pt x="10578" y="21330"/>
                          <a:pt x="6216" y="33299"/>
                          <a:pt x="6216" y="33299"/>
                        </a:cubicBezTo>
                        <a:cubicBezTo>
                          <a:pt x="1058" y="79720"/>
                          <a:pt x="-3147" y="88475"/>
                          <a:pt x="3198" y="132887"/>
                        </a:cubicBezTo>
                        <a:cubicBezTo>
                          <a:pt x="4098" y="139185"/>
                          <a:pt x="7222" y="144958"/>
                          <a:pt x="9234" y="150994"/>
                        </a:cubicBezTo>
                        <a:lnTo>
                          <a:pt x="15269" y="169101"/>
                        </a:lnTo>
                        <a:cubicBezTo>
                          <a:pt x="16275" y="172119"/>
                          <a:pt x="17516" y="175068"/>
                          <a:pt x="18287" y="178154"/>
                        </a:cubicBezTo>
                        <a:cubicBezTo>
                          <a:pt x="19293" y="182178"/>
                          <a:pt x="20165" y="186238"/>
                          <a:pt x="21305" y="190226"/>
                        </a:cubicBezTo>
                        <a:cubicBezTo>
                          <a:pt x="22179" y="193285"/>
                          <a:pt x="23486" y="196210"/>
                          <a:pt x="24323" y="199279"/>
                        </a:cubicBezTo>
                        <a:cubicBezTo>
                          <a:pt x="26506" y="207282"/>
                          <a:pt x="28347" y="215374"/>
                          <a:pt x="30359" y="223422"/>
                        </a:cubicBezTo>
                        <a:cubicBezTo>
                          <a:pt x="33584" y="236325"/>
                          <a:pt x="33843" y="236552"/>
                          <a:pt x="36394" y="250582"/>
                        </a:cubicBezTo>
                        <a:cubicBezTo>
                          <a:pt x="37489" y="256602"/>
                          <a:pt x="38482" y="262641"/>
                          <a:pt x="39412" y="268689"/>
                        </a:cubicBezTo>
                        <a:cubicBezTo>
                          <a:pt x="40494" y="275719"/>
                          <a:pt x="41035" y="282839"/>
                          <a:pt x="42430" y="289814"/>
                        </a:cubicBezTo>
                        <a:cubicBezTo>
                          <a:pt x="43054" y="292933"/>
                          <a:pt x="44611" y="295798"/>
                          <a:pt x="45448" y="298867"/>
                        </a:cubicBezTo>
                        <a:cubicBezTo>
                          <a:pt x="47631" y="306870"/>
                          <a:pt x="49471" y="314962"/>
                          <a:pt x="51483" y="323010"/>
                        </a:cubicBezTo>
                        <a:cubicBezTo>
                          <a:pt x="52449" y="326876"/>
                          <a:pt x="55355" y="339807"/>
                          <a:pt x="57519" y="344135"/>
                        </a:cubicBezTo>
                        <a:cubicBezTo>
                          <a:pt x="59141" y="347379"/>
                          <a:pt x="61543" y="350170"/>
                          <a:pt x="63555" y="353188"/>
                        </a:cubicBezTo>
                        <a:lnTo>
                          <a:pt x="81662" y="407509"/>
                        </a:lnTo>
                        <a:cubicBezTo>
                          <a:pt x="81663" y="407513"/>
                          <a:pt x="87695" y="425613"/>
                          <a:pt x="87697" y="425616"/>
                        </a:cubicBezTo>
                        <a:lnTo>
                          <a:pt x="105804" y="452776"/>
                        </a:lnTo>
                        <a:lnTo>
                          <a:pt x="117875" y="470883"/>
                        </a:lnTo>
                        <a:cubicBezTo>
                          <a:pt x="119887" y="473901"/>
                          <a:pt x="120470" y="478789"/>
                          <a:pt x="123911" y="479936"/>
                        </a:cubicBezTo>
                        <a:lnTo>
                          <a:pt x="132965" y="482954"/>
                        </a:lnTo>
                        <a:cubicBezTo>
                          <a:pt x="161131" y="481948"/>
                          <a:pt x="189338" y="481750"/>
                          <a:pt x="217464" y="479936"/>
                        </a:cubicBezTo>
                        <a:cubicBezTo>
                          <a:pt x="220638" y="479731"/>
                          <a:pt x="224033" y="478906"/>
                          <a:pt x="226517" y="476919"/>
                        </a:cubicBezTo>
                        <a:cubicBezTo>
                          <a:pt x="276809" y="436686"/>
                          <a:pt x="187296" y="498034"/>
                          <a:pt x="241606" y="461830"/>
                        </a:cubicBezTo>
                        <a:cubicBezTo>
                          <a:pt x="251039" y="433532"/>
                          <a:pt x="242277" y="462491"/>
                          <a:pt x="247642" y="395437"/>
                        </a:cubicBezTo>
                        <a:cubicBezTo>
                          <a:pt x="248130" y="389338"/>
                          <a:pt x="249654" y="383366"/>
                          <a:pt x="250660" y="377331"/>
                        </a:cubicBezTo>
                        <a:cubicBezTo>
                          <a:pt x="251666" y="360230"/>
                          <a:pt x="253677" y="343159"/>
                          <a:pt x="253677" y="326028"/>
                        </a:cubicBezTo>
                        <a:cubicBezTo>
                          <a:pt x="253677" y="294827"/>
                          <a:pt x="252300" y="263632"/>
                          <a:pt x="250660" y="232475"/>
                        </a:cubicBezTo>
                        <a:cubicBezTo>
                          <a:pt x="250286" y="225372"/>
                          <a:pt x="248724" y="218380"/>
                          <a:pt x="247642" y="211350"/>
                        </a:cubicBezTo>
                        <a:cubicBezTo>
                          <a:pt x="246712" y="205302"/>
                          <a:pt x="245951" y="199216"/>
                          <a:pt x="244624" y="193243"/>
                        </a:cubicBezTo>
                        <a:cubicBezTo>
                          <a:pt x="243934" y="190138"/>
                          <a:pt x="242480" y="187249"/>
                          <a:pt x="241606" y="184190"/>
                        </a:cubicBezTo>
                        <a:cubicBezTo>
                          <a:pt x="240466" y="180202"/>
                          <a:pt x="239780" y="176092"/>
                          <a:pt x="238588" y="172119"/>
                        </a:cubicBezTo>
                        <a:cubicBezTo>
                          <a:pt x="238583" y="172101"/>
                          <a:pt x="231047" y="149494"/>
                          <a:pt x="229535" y="144958"/>
                        </a:cubicBezTo>
                        <a:lnTo>
                          <a:pt x="226517" y="135905"/>
                        </a:lnTo>
                        <a:lnTo>
                          <a:pt x="223499" y="126851"/>
                        </a:lnTo>
                        <a:cubicBezTo>
                          <a:pt x="220354" y="117417"/>
                          <a:pt x="217303" y="105620"/>
                          <a:pt x="208410" y="99691"/>
                        </a:cubicBezTo>
                        <a:lnTo>
                          <a:pt x="199357" y="93655"/>
                        </a:lnTo>
                        <a:cubicBezTo>
                          <a:pt x="185858" y="73409"/>
                          <a:pt x="201759" y="93245"/>
                          <a:pt x="184268" y="81584"/>
                        </a:cubicBezTo>
                        <a:cubicBezTo>
                          <a:pt x="161662" y="66514"/>
                          <a:pt x="187687" y="76689"/>
                          <a:pt x="166161" y="69513"/>
                        </a:cubicBezTo>
                        <a:cubicBezTo>
                          <a:pt x="126563" y="39815"/>
                          <a:pt x="174659" y="73898"/>
                          <a:pt x="145036" y="57441"/>
                        </a:cubicBezTo>
                        <a:cubicBezTo>
                          <a:pt x="138695" y="53918"/>
                          <a:pt x="133811" y="47664"/>
                          <a:pt x="126929" y="45370"/>
                        </a:cubicBezTo>
                        <a:cubicBezTo>
                          <a:pt x="123911" y="44364"/>
                          <a:pt x="120720" y="43775"/>
                          <a:pt x="117875" y="42352"/>
                        </a:cubicBezTo>
                        <a:cubicBezTo>
                          <a:pt x="114631" y="40730"/>
                          <a:pt x="112136" y="37790"/>
                          <a:pt x="108822" y="36317"/>
                        </a:cubicBezTo>
                        <a:cubicBezTo>
                          <a:pt x="103008" y="33733"/>
                          <a:pt x="96751" y="32293"/>
                          <a:pt x="90715" y="30281"/>
                        </a:cubicBezTo>
                        <a:lnTo>
                          <a:pt x="81662" y="27263"/>
                        </a:lnTo>
                        <a:cubicBezTo>
                          <a:pt x="78644" y="26257"/>
                          <a:pt x="75255" y="26010"/>
                          <a:pt x="72608" y="24245"/>
                        </a:cubicBezTo>
                        <a:cubicBezTo>
                          <a:pt x="69590" y="22233"/>
                          <a:pt x="66869" y="19683"/>
                          <a:pt x="63555" y="18210"/>
                        </a:cubicBezTo>
                        <a:cubicBezTo>
                          <a:pt x="63550" y="18208"/>
                          <a:pt x="40923" y="10666"/>
                          <a:pt x="36394" y="9156"/>
                        </a:cubicBezTo>
                        <a:cubicBezTo>
                          <a:pt x="25992" y="5688"/>
                          <a:pt x="19293" y="-903"/>
                          <a:pt x="15269" y="10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3" name="フリーフォーム 242"/>
                  <p:cNvSpPr/>
                  <p:nvPr/>
                </p:nvSpPr>
                <p:spPr>
                  <a:xfrm>
                    <a:off x="6202215" y="1829483"/>
                    <a:ext cx="172123" cy="528823"/>
                  </a:xfrm>
                  <a:custGeom>
                    <a:avLst/>
                    <a:gdLst>
                      <a:gd name="connsiteX0" fmla="*/ 30178 w 172123"/>
                      <a:gd name="connsiteY0" fmla="*/ 704 h 528823"/>
                      <a:gd name="connsiteX1" fmla="*/ 27160 w 172123"/>
                      <a:gd name="connsiteY1" fmla="*/ 15793 h 528823"/>
                      <a:gd name="connsiteX2" fmla="*/ 21124 w 172123"/>
                      <a:gd name="connsiteY2" fmla="*/ 24847 h 528823"/>
                      <a:gd name="connsiteX3" fmla="*/ 18106 w 172123"/>
                      <a:gd name="connsiteY3" fmla="*/ 33900 h 528823"/>
                      <a:gd name="connsiteX4" fmla="*/ 15089 w 172123"/>
                      <a:gd name="connsiteY4" fmla="*/ 55025 h 528823"/>
                      <a:gd name="connsiteX5" fmla="*/ 12071 w 172123"/>
                      <a:gd name="connsiteY5" fmla="*/ 67096 h 528823"/>
                      <a:gd name="connsiteX6" fmla="*/ 6035 w 172123"/>
                      <a:gd name="connsiteY6" fmla="*/ 115381 h 528823"/>
                      <a:gd name="connsiteX7" fmla="*/ 3017 w 172123"/>
                      <a:gd name="connsiteY7" fmla="*/ 151595 h 528823"/>
                      <a:gd name="connsiteX8" fmla="*/ 0 w 172123"/>
                      <a:gd name="connsiteY8" fmla="*/ 169702 h 528823"/>
                      <a:gd name="connsiteX9" fmla="*/ 3017 w 172123"/>
                      <a:gd name="connsiteY9" fmla="*/ 202898 h 528823"/>
                      <a:gd name="connsiteX10" fmla="*/ 6035 w 172123"/>
                      <a:gd name="connsiteY10" fmla="*/ 214969 h 528823"/>
                      <a:gd name="connsiteX11" fmla="*/ 12071 w 172123"/>
                      <a:gd name="connsiteY11" fmla="*/ 242130 h 528823"/>
                      <a:gd name="connsiteX12" fmla="*/ 18106 w 172123"/>
                      <a:gd name="connsiteY12" fmla="*/ 260237 h 528823"/>
                      <a:gd name="connsiteX13" fmla="*/ 30178 w 172123"/>
                      <a:gd name="connsiteY13" fmla="*/ 296451 h 528823"/>
                      <a:gd name="connsiteX14" fmla="*/ 39231 w 172123"/>
                      <a:gd name="connsiteY14" fmla="*/ 323611 h 528823"/>
                      <a:gd name="connsiteX15" fmla="*/ 42249 w 172123"/>
                      <a:gd name="connsiteY15" fmla="*/ 332665 h 528823"/>
                      <a:gd name="connsiteX16" fmla="*/ 54320 w 172123"/>
                      <a:gd name="connsiteY16" fmla="*/ 374914 h 528823"/>
                      <a:gd name="connsiteX17" fmla="*/ 57338 w 172123"/>
                      <a:gd name="connsiteY17" fmla="*/ 383967 h 528823"/>
                      <a:gd name="connsiteX18" fmla="*/ 60356 w 172123"/>
                      <a:gd name="connsiteY18" fmla="*/ 393021 h 528823"/>
                      <a:gd name="connsiteX19" fmla="*/ 78463 w 172123"/>
                      <a:gd name="connsiteY19" fmla="*/ 420181 h 528823"/>
                      <a:gd name="connsiteX20" fmla="*/ 84499 w 172123"/>
                      <a:gd name="connsiteY20" fmla="*/ 429235 h 528823"/>
                      <a:gd name="connsiteX21" fmla="*/ 87516 w 172123"/>
                      <a:gd name="connsiteY21" fmla="*/ 438288 h 528823"/>
                      <a:gd name="connsiteX22" fmla="*/ 96570 w 172123"/>
                      <a:gd name="connsiteY22" fmla="*/ 456395 h 528823"/>
                      <a:gd name="connsiteX23" fmla="*/ 99588 w 172123"/>
                      <a:gd name="connsiteY23" fmla="*/ 471484 h 528823"/>
                      <a:gd name="connsiteX24" fmla="*/ 102605 w 172123"/>
                      <a:gd name="connsiteY24" fmla="*/ 480538 h 528823"/>
                      <a:gd name="connsiteX25" fmla="*/ 108641 w 172123"/>
                      <a:gd name="connsiteY25" fmla="*/ 504680 h 528823"/>
                      <a:gd name="connsiteX26" fmla="*/ 117695 w 172123"/>
                      <a:gd name="connsiteY26" fmla="*/ 510716 h 528823"/>
                      <a:gd name="connsiteX27" fmla="*/ 123730 w 172123"/>
                      <a:gd name="connsiteY27" fmla="*/ 519769 h 528823"/>
                      <a:gd name="connsiteX28" fmla="*/ 141837 w 172123"/>
                      <a:gd name="connsiteY28" fmla="*/ 528823 h 528823"/>
                      <a:gd name="connsiteX29" fmla="*/ 150891 w 172123"/>
                      <a:gd name="connsiteY29" fmla="*/ 525805 h 528823"/>
                      <a:gd name="connsiteX30" fmla="*/ 156926 w 172123"/>
                      <a:gd name="connsiteY30" fmla="*/ 516752 h 528823"/>
                      <a:gd name="connsiteX31" fmla="*/ 162962 w 172123"/>
                      <a:gd name="connsiteY31" fmla="*/ 486573 h 528823"/>
                      <a:gd name="connsiteX32" fmla="*/ 165980 w 172123"/>
                      <a:gd name="connsiteY32" fmla="*/ 477520 h 528823"/>
                      <a:gd name="connsiteX33" fmla="*/ 172015 w 172123"/>
                      <a:gd name="connsiteY33" fmla="*/ 450360 h 528823"/>
                      <a:gd name="connsiteX34" fmla="*/ 165980 w 172123"/>
                      <a:gd name="connsiteY34" fmla="*/ 390003 h 528823"/>
                      <a:gd name="connsiteX35" fmla="*/ 159944 w 172123"/>
                      <a:gd name="connsiteY35" fmla="*/ 380950 h 528823"/>
                      <a:gd name="connsiteX36" fmla="*/ 156926 w 172123"/>
                      <a:gd name="connsiteY36" fmla="*/ 371896 h 528823"/>
                      <a:gd name="connsiteX37" fmla="*/ 144855 w 172123"/>
                      <a:gd name="connsiteY37" fmla="*/ 353789 h 528823"/>
                      <a:gd name="connsiteX38" fmla="*/ 135801 w 172123"/>
                      <a:gd name="connsiteY38" fmla="*/ 335682 h 528823"/>
                      <a:gd name="connsiteX39" fmla="*/ 126748 w 172123"/>
                      <a:gd name="connsiteY39" fmla="*/ 317575 h 528823"/>
                      <a:gd name="connsiteX40" fmla="*/ 120712 w 172123"/>
                      <a:gd name="connsiteY40" fmla="*/ 299468 h 528823"/>
                      <a:gd name="connsiteX41" fmla="*/ 117695 w 172123"/>
                      <a:gd name="connsiteY41" fmla="*/ 287397 h 528823"/>
                      <a:gd name="connsiteX42" fmla="*/ 111659 w 172123"/>
                      <a:gd name="connsiteY42" fmla="*/ 278344 h 528823"/>
                      <a:gd name="connsiteX43" fmla="*/ 99588 w 172123"/>
                      <a:gd name="connsiteY43" fmla="*/ 242130 h 528823"/>
                      <a:gd name="connsiteX44" fmla="*/ 93552 w 172123"/>
                      <a:gd name="connsiteY44" fmla="*/ 224023 h 528823"/>
                      <a:gd name="connsiteX45" fmla="*/ 87516 w 172123"/>
                      <a:gd name="connsiteY45" fmla="*/ 214969 h 528823"/>
                      <a:gd name="connsiteX46" fmla="*/ 81481 w 172123"/>
                      <a:gd name="connsiteY46" fmla="*/ 196863 h 528823"/>
                      <a:gd name="connsiteX47" fmla="*/ 78463 w 172123"/>
                      <a:gd name="connsiteY47" fmla="*/ 187809 h 528823"/>
                      <a:gd name="connsiteX48" fmla="*/ 72427 w 172123"/>
                      <a:gd name="connsiteY48" fmla="*/ 178756 h 528823"/>
                      <a:gd name="connsiteX49" fmla="*/ 66392 w 172123"/>
                      <a:gd name="connsiteY49" fmla="*/ 157631 h 528823"/>
                      <a:gd name="connsiteX50" fmla="*/ 60356 w 172123"/>
                      <a:gd name="connsiteY50" fmla="*/ 130470 h 528823"/>
                      <a:gd name="connsiteX51" fmla="*/ 57338 w 172123"/>
                      <a:gd name="connsiteY51" fmla="*/ 103310 h 528823"/>
                      <a:gd name="connsiteX52" fmla="*/ 54320 w 172123"/>
                      <a:gd name="connsiteY52" fmla="*/ 73132 h 528823"/>
                      <a:gd name="connsiteX53" fmla="*/ 45267 w 172123"/>
                      <a:gd name="connsiteY53" fmla="*/ 39936 h 528823"/>
                      <a:gd name="connsiteX54" fmla="*/ 30178 w 172123"/>
                      <a:gd name="connsiteY54" fmla="*/ 704 h 52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2123" h="528823">
                        <a:moveTo>
                          <a:pt x="30178" y="704"/>
                        </a:moveTo>
                        <a:cubicBezTo>
                          <a:pt x="27160" y="-3320"/>
                          <a:pt x="28961" y="10990"/>
                          <a:pt x="27160" y="15793"/>
                        </a:cubicBezTo>
                        <a:cubicBezTo>
                          <a:pt x="25886" y="19189"/>
                          <a:pt x="22746" y="21603"/>
                          <a:pt x="21124" y="24847"/>
                        </a:cubicBezTo>
                        <a:cubicBezTo>
                          <a:pt x="19701" y="27692"/>
                          <a:pt x="19112" y="30882"/>
                          <a:pt x="18106" y="33900"/>
                        </a:cubicBezTo>
                        <a:cubicBezTo>
                          <a:pt x="17100" y="40942"/>
                          <a:pt x="16361" y="48027"/>
                          <a:pt x="15089" y="55025"/>
                        </a:cubicBezTo>
                        <a:cubicBezTo>
                          <a:pt x="14347" y="59106"/>
                          <a:pt x="12585" y="62981"/>
                          <a:pt x="12071" y="67096"/>
                        </a:cubicBezTo>
                        <a:cubicBezTo>
                          <a:pt x="5346" y="120892"/>
                          <a:pt x="13142" y="86954"/>
                          <a:pt x="6035" y="115381"/>
                        </a:cubicBezTo>
                        <a:cubicBezTo>
                          <a:pt x="5029" y="127452"/>
                          <a:pt x="4355" y="139556"/>
                          <a:pt x="3017" y="151595"/>
                        </a:cubicBezTo>
                        <a:cubicBezTo>
                          <a:pt x="2341" y="157676"/>
                          <a:pt x="0" y="163583"/>
                          <a:pt x="0" y="169702"/>
                        </a:cubicBezTo>
                        <a:cubicBezTo>
                          <a:pt x="0" y="180813"/>
                          <a:pt x="1549" y="191885"/>
                          <a:pt x="3017" y="202898"/>
                        </a:cubicBezTo>
                        <a:cubicBezTo>
                          <a:pt x="3565" y="207009"/>
                          <a:pt x="5135" y="210920"/>
                          <a:pt x="6035" y="214969"/>
                        </a:cubicBezTo>
                        <a:cubicBezTo>
                          <a:pt x="8498" y="226054"/>
                          <a:pt x="8915" y="231609"/>
                          <a:pt x="12071" y="242130"/>
                        </a:cubicBezTo>
                        <a:cubicBezTo>
                          <a:pt x="13899" y="248224"/>
                          <a:pt x="16094" y="254201"/>
                          <a:pt x="18106" y="260237"/>
                        </a:cubicBezTo>
                        <a:lnTo>
                          <a:pt x="30178" y="296451"/>
                        </a:lnTo>
                        <a:lnTo>
                          <a:pt x="39231" y="323611"/>
                        </a:lnTo>
                        <a:cubicBezTo>
                          <a:pt x="40237" y="326629"/>
                          <a:pt x="41477" y="329579"/>
                          <a:pt x="42249" y="332665"/>
                        </a:cubicBezTo>
                        <a:cubicBezTo>
                          <a:pt x="49826" y="362969"/>
                          <a:pt x="45664" y="348945"/>
                          <a:pt x="54320" y="374914"/>
                        </a:cubicBezTo>
                        <a:lnTo>
                          <a:pt x="57338" y="383967"/>
                        </a:lnTo>
                        <a:cubicBezTo>
                          <a:pt x="58344" y="386985"/>
                          <a:pt x="58591" y="390374"/>
                          <a:pt x="60356" y="393021"/>
                        </a:cubicBezTo>
                        <a:lnTo>
                          <a:pt x="78463" y="420181"/>
                        </a:lnTo>
                        <a:lnTo>
                          <a:pt x="84499" y="429235"/>
                        </a:lnTo>
                        <a:cubicBezTo>
                          <a:pt x="85505" y="432253"/>
                          <a:pt x="86094" y="435443"/>
                          <a:pt x="87516" y="438288"/>
                        </a:cubicBezTo>
                        <a:cubicBezTo>
                          <a:pt x="94892" y="453041"/>
                          <a:pt x="92777" y="441224"/>
                          <a:pt x="96570" y="456395"/>
                        </a:cubicBezTo>
                        <a:cubicBezTo>
                          <a:pt x="97814" y="461371"/>
                          <a:pt x="98344" y="466508"/>
                          <a:pt x="99588" y="471484"/>
                        </a:cubicBezTo>
                        <a:cubicBezTo>
                          <a:pt x="100359" y="474570"/>
                          <a:pt x="101834" y="477452"/>
                          <a:pt x="102605" y="480538"/>
                        </a:cubicBezTo>
                        <a:cubicBezTo>
                          <a:pt x="102810" y="481358"/>
                          <a:pt x="106132" y="501544"/>
                          <a:pt x="108641" y="504680"/>
                        </a:cubicBezTo>
                        <a:cubicBezTo>
                          <a:pt x="110907" y="507512"/>
                          <a:pt x="114677" y="508704"/>
                          <a:pt x="117695" y="510716"/>
                        </a:cubicBezTo>
                        <a:cubicBezTo>
                          <a:pt x="119707" y="513734"/>
                          <a:pt x="121166" y="517205"/>
                          <a:pt x="123730" y="519769"/>
                        </a:cubicBezTo>
                        <a:cubicBezTo>
                          <a:pt x="129580" y="525619"/>
                          <a:pt x="134474" y="526368"/>
                          <a:pt x="141837" y="528823"/>
                        </a:cubicBezTo>
                        <a:cubicBezTo>
                          <a:pt x="144855" y="527817"/>
                          <a:pt x="148407" y="527792"/>
                          <a:pt x="150891" y="525805"/>
                        </a:cubicBezTo>
                        <a:cubicBezTo>
                          <a:pt x="153723" y="523539"/>
                          <a:pt x="155497" y="520086"/>
                          <a:pt x="156926" y="516752"/>
                        </a:cubicBezTo>
                        <a:cubicBezTo>
                          <a:pt x="159701" y="510276"/>
                          <a:pt x="161810" y="491759"/>
                          <a:pt x="162962" y="486573"/>
                        </a:cubicBezTo>
                        <a:cubicBezTo>
                          <a:pt x="163652" y="483468"/>
                          <a:pt x="165106" y="480579"/>
                          <a:pt x="165980" y="477520"/>
                        </a:cubicBezTo>
                        <a:cubicBezTo>
                          <a:pt x="168823" y="467571"/>
                          <a:pt x="169940" y="460738"/>
                          <a:pt x="172015" y="450360"/>
                        </a:cubicBezTo>
                        <a:cubicBezTo>
                          <a:pt x="171839" y="447363"/>
                          <a:pt x="173853" y="405748"/>
                          <a:pt x="165980" y="390003"/>
                        </a:cubicBezTo>
                        <a:cubicBezTo>
                          <a:pt x="164358" y="386759"/>
                          <a:pt x="161956" y="383968"/>
                          <a:pt x="159944" y="380950"/>
                        </a:cubicBezTo>
                        <a:cubicBezTo>
                          <a:pt x="158938" y="377932"/>
                          <a:pt x="158471" y="374677"/>
                          <a:pt x="156926" y="371896"/>
                        </a:cubicBezTo>
                        <a:cubicBezTo>
                          <a:pt x="153403" y="365555"/>
                          <a:pt x="147149" y="360671"/>
                          <a:pt x="144855" y="353789"/>
                        </a:cubicBezTo>
                        <a:cubicBezTo>
                          <a:pt x="140690" y="341295"/>
                          <a:pt x="143601" y="347383"/>
                          <a:pt x="135801" y="335682"/>
                        </a:cubicBezTo>
                        <a:cubicBezTo>
                          <a:pt x="124804" y="302684"/>
                          <a:pt x="142340" y="352656"/>
                          <a:pt x="126748" y="317575"/>
                        </a:cubicBezTo>
                        <a:cubicBezTo>
                          <a:pt x="124164" y="311761"/>
                          <a:pt x="122255" y="305640"/>
                          <a:pt x="120712" y="299468"/>
                        </a:cubicBezTo>
                        <a:cubicBezTo>
                          <a:pt x="119706" y="295444"/>
                          <a:pt x="119329" y="291209"/>
                          <a:pt x="117695" y="287397"/>
                        </a:cubicBezTo>
                        <a:cubicBezTo>
                          <a:pt x="116266" y="284063"/>
                          <a:pt x="113671" y="281362"/>
                          <a:pt x="111659" y="278344"/>
                        </a:cubicBezTo>
                        <a:lnTo>
                          <a:pt x="99588" y="242130"/>
                        </a:lnTo>
                        <a:cubicBezTo>
                          <a:pt x="99588" y="242129"/>
                          <a:pt x="93553" y="224024"/>
                          <a:pt x="93552" y="224023"/>
                        </a:cubicBezTo>
                        <a:lnTo>
                          <a:pt x="87516" y="214969"/>
                        </a:lnTo>
                        <a:lnTo>
                          <a:pt x="81481" y="196863"/>
                        </a:lnTo>
                        <a:cubicBezTo>
                          <a:pt x="80475" y="193845"/>
                          <a:pt x="80228" y="190456"/>
                          <a:pt x="78463" y="187809"/>
                        </a:cubicBezTo>
                        <a:lnTo>
                          <a:pt x="72427" y="178756"/>
                        </a:lnTo>
                        <a:cubicBezTo>
                          <a:pt x="65191" y="157047"/>
                          <a:pt x="73970" y="184157"/>
                          <a:pt x="66392" y="157631"/>
                        </a:cubicBezTo>
                        <a:cubicBezTo>
                          <a:pt x="61510" y="140541"/>
                          <a:pt x="63761" y="156006"/>
                          <a:pt x="60356" y="130470"/>
                        </a:cubicBezTo>
                        <a:cubicBezTo>
                          <a:pt x="59152" y="121441"/>
                          <a:pt x="58292" y="112369"/>
                          <a:pt x="57338" y="103310"/>
                        </a:cubicBezTo>
                        <a:cubicBezTo>
                          <a:pt x="56280" y="93256"/>
                          <a:pt x="55656" y="83153"/>
                          <a:pt x="54320" y="73132"/>
                        </a:cubicBezTo>
                        <a:cubicBezTo>
                          <a:pt x="51338" y="50772"/>
                          <a:pt x="51331" y="64190"/>
                          <a:pt x="45267" y="39936"/>
                        </a:cubicBezTo>
                        <a:cubicBezTo>
                          <a:pt x="41703" y="25683"/>
                          <a:pt x="33196" y="4728"/>
                          <a:pt x="30178" y="70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56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4" name="フリーフォーム 243"/>
                  <p:cNvSpPr/>
                  <p:nvPr/>
                </p:nvSpPr>
                <p:spPr>
                  <a:xfrm>
                    <a:off x="6368195" y="2151655"/>
                    <a:ext cx="126748" cy="221740"/>
                  </a:xfrm>
                  <a:custGeom>
                    <a:avLst/>
                    <a:gdLst>
                      <a:gd name="connsiteX0" fmla="*/ 0 w 126748"/>
                      <a:gd name="connsiteY0" fmla="*/ 67831 h 221740"/>
                      <a:gd name="connsiteX1" fmla="*/ 3018 w 126748"/>
                      <a:gd name="connsiteY1" fmla="*/ 82920 h 221740"/>
                      <a:gd name="connsiteX2" fmla="*/ 12071 w 126748"/>
                      <a:gd name="connsiteY2" fmla="*/ 91974 h 221740"/>
                      <a:gd name="connsiteX3" fmla="*/ 24142 w 126748"/>
                      <a:gd name="connsiteY3" fmla="*/ 110081 h 221740"/>
                      <a:gd name="connsiteX4" fmla="*/ 27160 w 126748"/>
                      <a:gd name="connsiteY4" fmla="*/ 119134 h 221740"/>
                      <a:gd name="connsiteX5" fmla="*/ 39231 w 126748"/>
                      <a:gd name="connsiteY5" fmla="*/ 137241 h 221740"/>
                      <a:gd name="connsiteX6" fmla="*/ 51303 w 126748"/>
                      <a:gd name="connsiteY6" fmla="*/ 173455 h 221740"/>
                      <a:gd name="connsiteX7" fmla="*/ 54321 w 126748"/>
                      <a:gd name="connsiteY7" fmla="*/ 182508 h 221740"/>
                      <a:gd name="connsiteX8" fmla="*/ 60356 w 126748"/>
                      <a:gd name="connsiteY8" fmla="*/ 191562 h 221740"/>
                      <a:gd name="connsiteX9" fmla="*/ 72427 w 126748"/>
                      <a:gd name="connsiteY9" fmla="*/ 218722 h 221740"/>
                      <a:gd name="connsiteX10" fmla="*/ 81481 w 126748"/>
                      <a:gd name="connsiteY10" fmla="*/ 221740 h 221740"/>
                      <a:gd name="connsiteX11" fmla="*/ 96570 w 126748"/>
                      <a:gd name="connsiteY11" fmla="*/ 218722 h 221740"/>
                      <a:gd name="connsiteX12" fmla="*/ 111659 w 126748"/>
                      <a:gd name="connsiteY12" fmla="*/ 191562 h 221740"/>
                      <a:gd name="connsiteX13" fmla="*/ 114677 w 126748"/>
                      <a:gd name="connsiteY13" fmla="*/ 58778 h 221740"/>
                      <a:gd name="connsiteX14" fmla="*/ 117695 w 126748"/>
                      <a:gd name="connsiteY14" fmla="*/ 43689 h 221740"/>
                      <a:gd name="connsiteX15" fmla="*/ 123730 w 126748"/>
                      <a:gd name="connsiteY15" fmla="*/ 22564 h 221740"/>
                      <a:gd name="connsiteX16" fmla="*/ 126748 w 126748"/>
                      <a:gd name="connsiteY16" fmla="*/ 1439 h 221740"/>
                      <a:gd name="connsiteX17" fmla="*/ 120713 w 126748"/>
                      <a:gd name="connsiteY17" fmla="*/ 40671 h 221740"/>
                      <a:gd name="connsiteX18" fmla="*/ 114677 w 126748"/>
                      <a:gd name="connsiteY18" fmla="*/ 49724 h 221740"/>
                      <a:gd name="connsiteX19" fmla="*/ 96570 w 126748"/>
                      <a:gd name="connsiteY19" fmla="*/ 58778 h 221740"/>
                      <a:gd name="connsiteX20" fmla="*/ 90534 w 126748"/>
                      <a:gd name="connsiteY20" fmla="*/ 67831 h 221740"/>
                      <a:gd name="connsiteX21" fmla="*/ 75445 w 126748"/>
                      <a:gd name="connsiteY21" fmla="*/ 70849 h 221740"/>
                      <a:gd name="connsiteX22" fmla="*/ 30178 w 126748"/>
                      <a:gd name="connsiteY22" fmla="*/ 67831 h 221740"/>
                      <a:gd name="connsiteX23" fmla="*/ 0 w 126748"/>
                      <a:gd name="connsiteY23" fmla="*/ 67831 h 22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748" h="221740">
                        <a:moveTo>
                          <a:pt x="0" y="67831"/>
                        </a:moveTo>
                        <a:cubicBezTo>
                          <a:pt x="1006" y="72861"/>
                          <a:pt x="724" y="78332"/>
                          <a:pt x="3018" y="82920"/>
                        </a:cubicBezTo>
                        <a:cubicBezTo>
                          <a:pt x="4927" y="86737"/>
                          <a:pt x="9451" y="88605"/>
                          <a:pt x="12071" y="91974"/>
                        </a:cubicBezTo>
                        <a:cubicBezTo>
                          <a:pt x="16524" y="97700"/>
                          <a:pt x="21848" y="103199"/>
                          <a:pt x="24142" y="110081"/>
                        </a:cubicBezTo>
                        <a:cubicBezTo>
                          <a:pt x="25148" y="113099"/>
                          <a:pt x="25615" y="116353"/>
                          <a:pt x="27160" y="119134"/>
                        </a:cubicBezTo>
                        <a:cubicBezTo>
                          <a:pt x="30683" y="125475"/>
                          <a:pt x="36937" y="130359"/>
                          <a:pt x="39231" y="137241"/>
                        </a:cubicBezTo>
                        <a:lnTo>
                          <a:pt x="51303" y="173455"/>
                        </a:lnTo>
                        <a:cubicBezTo>
                          <a:pt x="52309" y="176473"/>
                          <a:pt x="52557" y="179861"/>
                          <a:pt x="54321" y="182508"/>
                        </a:cubicBezTo>
                        <a:cubicBezTo>
                          <a:pt x="56333" y="185526"/>
                          <a:pt x="58883" y="188248"/>
                          <a:pt x="60356" y="191562"/>
                        </a:cubicBezTo>
                        <a:cubicBezTo>
                          <a:pt x="63153" y="197855"/>
                          <a:pt x="65363" y="213071"/>
                          <a:pt x="72427" y="218722"/>
                        </a:cubicBezTo>
                        <a:cubicBezTo>
                          <a:pt x="74911" y="220709"/>
                          <a:pt x="78463" y="220734"/>
                          <a:pt x="81481" y="221740"/>
                        </a:cubicBezTo>
                        <a:cubicBezTo>
                          <a:pt x="86511" y="220734"/>
                          <a:pt x="92521" y="221871"/>
                          <a:pt x="96570" y="218722"/>
                        </a:cubicBezTo>
                        <a:cubicBezTo>
                          <a:pt x="105908" y="211459"/>
                          <a:pt x="108319" y="201581"/>
                          <a:pt x="111659" y="191562"/>
                        </a:cubicBezTo>
                        <a:cubicBezTo>
                          <a:pt x="112665" y="147301"/>
                          <a:pt x="112871" y="103014"/>
                          <a:pt x="114677" y="58778"/>
                        </a:cubicBezTo>
                        <a:cubicBezTo>
                          <a:pt x="114886" y="53653"/>
                          <a:pt x="116582" y="48696"/>
                          <a:pt x="117695" y="43689"/>
                        </a:cubicBezTo>
                        <a:cubicBezTo>
                          <a:pt x="120221" y="32322"/>
                          <a:pt x="120370" y="32645"/>
                          <a:pt x="123730" y="22564"/>
                        </a:cubicBezTo>
                        <a:cubicBezTo>
                          <a:pt x="124736" y="15522"/>
                          <a:pt x="126748" y="-5674"/>
                          <a:pt x="126748" y="1439"/>
                        </a:cubicBezTo>
                        <a:cubicBezTo>
                          <a:pt x="126748" y="8351"/>
                          <a:pt x="125877" y="30343"/>
                          <a:pt x="120713" y="40671"/>
                        </a:cubicBezTo>
                        <a:cubicBezTo>
                          <a:pt x="119091" y="43915"/>
                          <a:pt x="117242" y="47159"/>
                          <a:pt x="114677" y="49724"/>
                        </a:cubicBezTo>
                        <a:cubicBezTo>
                          <a:pt x="108826" y="55574"/>
                          <a:pt x="103934" y="56323"/>
                          <a:pt x="96570" y="58778"/>
                        </a:cubicBezTo>
                        <a:cubicBezTo>
                          <a:pt x="94558" y="61796"/>
                          <a:pt x="93683" y="66032"/>
                          <a:pt x="90534" y="67831"/>
                        </a:cubicBezTo>
                        <a:cubicBezTo>
                          <a:pt x="86080" y="70376"/>
                          <a:pt x="80574" y="70849"/>
                          <a:pt x="75445" y="70849"/>
                        </a:cubicBezTo>
                        <a:cubicBezTo>
                          <a:pt x="60323" y="70849"/>
                          <a:pt x="45267" y="68837"/>
                          <a:pt x="30178" y="67831"/>
                        </a:cubicBezTo>
                        <a:lnTo>
                          <a:pt x="0" y="67831"/>
                        </a:ln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5" name="フリーフォーム 244"/>
                  <p:cNvSpPr/>
                  <p:nvPr/>
                </p:nvSpPr>
                <p:spPr>
                  <a:xfrm>
                    <a:off x="6283684" y="2229244"/>
                    <a:ext cx="123742" cy="270962"/>
                  </a:xfrm>
                  <a:custGeom>
                    <a:avLst/>
                    <a:gdLst>
                      <a:gd name="connsiteX0" fmla="*/ 90546 w 123742"/>
                      <a:gd name="connsiteY0" fmla="*/ 2313 h 270962"/>
                      <a:gd name="connsiteX1" fmla="*/ 84511 w 123742"/>
                      <a:gd name="connsiteY1" fmla="*/ 56634 h 270962"/>
                      <a:gd name="connsiteX2" fmla="*/ 78475 w 123742"/>
                      <a:gd name="connsiteY2" fmla="*/ 80777 h 270962"/>
                      <a:gd name="connsiteX3" fmla="*/ 72439 w 123742"/>
                      <a:gd name="connsiteY3" fmla="*/ 113973 h 270962"/>
                      <a:gd name="connsiteX4" fmla="*/ 66404 w 123742"/>
                      <a:gd name="connsiteY4" fmla="*/ 123026 h 270962"/>
                      <a:gd name="connsiteX5" fmla="*/ 48297 w 123742"/>
                      <a:gd name="connsiteY5" fmla="*/ 135098 h 270962"/>
                      <a:gd name="connsiteX6" fmla="*/ 30190 w 123742"/>
                      <a:gd name="connsiteY6" fmla="*/ 144151 h 270962"/>
                      <a:gd name="connsiteX7" fmla="*/ 21136 w 123742"/>
                      <a:gd name="connsiteY7" fmla="*/ 153205 h 270962"/>
                      <a:gd name="connsiteX8" fmla="*/ 12083 w 123742"/>
                      <a:gd name="connsiteY8" fmla="*/ 156222 h 270962"/>
                      <a:gd name="connsiteX9" fmla="*/ 3030 w 123742"/>
                      <a:gd name="connsiteY9" fmla="*/ 162258 h 270962"/>
                      <a:gd name="connsiteX10" fmla="*/ 12 w 123742"/>
                      <a:gd name="connsiteY10" fmla="*/ 171311 h 270962"/>
                      <a:gd name="connsiteX11" fmla="*/ 9065 w 123742"/>
                      <a:gd name="connsiteY11" fmla="*/ 237704 h 270962"/>
                      <a:gd name="connsiteX12" fmla="*/ 12083 w 123742"/>
                      <a:gd name="connsiteY12" fmla="*/ 246757 h 270962"/>
                      <a:gd name="connsiteX13" fmla="*/ 18119 w 123742"/>
                      <a:gd name="connsiteY13" fmla="*/ 255810 h 270962"/>
                      <a:gd name="connsiteX14" fmla="*/ 21136 w 123742"/>
                      <a:gd name="connsiteY14" fmla="*/ 264864 h 270962"/>
                      <a:gd name="connsiteX15" fmla="*/ 30190 w 123742"/>
                      <a:gd name="connsiteY15" fmla="*/ 270900 h 270962"/>
                      <a:gd name="connsiteX16" fmla="*/ 48297 w 123742"/>
                      <a:gd name="connsiteY16" fmla="*/ 261846 h 270962"/>
                      <a:gd name="connsiteX17" fmla="*/ 72439 w 123742"/>
                      <a:gd name="connsiteY17" fmla="*/ 225632 h 270962"/>
                      <a:gd name="connsiteX18" fmla="*/ 78475 w 123742"/>
                      <a:gd name="connsiteY18" fmla="*/ 216579 h 270962"/>
                      <a:gd name="connsiteX19" fmla="*/ 87529 w 123742"/>
                      <a:gd name="connsiteY19" fmla="*/ 210543 h 270962"/>
                      <a:gd name="connsiteX20" fmla="*/ 102618 w 123742"/>
                      <a:gd name="connsiteY20" fmla="*/ 183383 h 270962"/>
                      <a:gd name="connsiteX21" fmla="*/ 108653 w 123742"/>
                      <a:gd name="connsiteY21" fmla="*/ 174329 h 270962"/>
                      <a:gd name="connsiteX22" fmla="*/ 114689 w 123742"/>
                      <a:gd name="connsiteY22" fmla="*/ 156222 h 270962"/>
                      <a:gd name="connsiteX23" fmla="*/ 117707 w 123742"/>
                      <a:gd name="connsiteY23" fmla="*/ 147169 h 270962"/>
                      <a:gd name="connsiteX24" fmla="*/ 123742 w 123742"/>
                      <a:gd name="connsiteY24" fmla="*/ 138115 h 270962"/>
                      <a:gd name="connsiteX25" fmla="*/ 90546 w 123742"/>
                      <a:gd name="connsiteY25" fmla="*/ 2313 h 27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742" h="270962">
                        <a:moveTo>
                          <a:pt x="90546" y="2313"/>
                        </a:moveTo>
                        <a:cubicBezTo>
                          <a:pt x="84008" y="-11267"/>
                          <a:pt x="88519" y="38598"/>
                          <a:pt x="84511" y="56634"/>
                        </a:cubicBezTo>
                        <a:cubicBezTo>
                          <a:pt x="78085" y="85550"/>
                          <a:pt x="84997" y="38390"/>
                          <a:pt x="78475" y="80777"/>
                        </a:cubicBezTo>
                        <a:cubicBezTo>
                          <a:pt x="77087" y="89795"/>
                          <a:pt x="77227" y="104396"/>
                          <a:pt x="72439" y="113973"/>
                        </a:cubicBezTo>
                        <a:cubicBezTo>
                          <a:pt x="70817" y="117217"/>
                          <a:pt x="69133" y="120638"/>
                          <a:pt x="66404" y="123026"/>
                        </a:cubicBezTo>
                        <a:cubicBezTo>
                          <a:pt x="60945" y="127803"/>
                          <a:pt x="54333" y="131074"/>
                          <a:pt x="48297" y="135098"/>
                        </a:cubicBezTo>
                        <a:cubicBezTo>
                          <a:pt x="36600" y="142896"/>
                          <a:pt x="42681" y="139987"/>
                          <a:pt x="30190" y="144151"/>
                        </a:cubicBezTo>
                        <a:cubicBezTo>
                          <a:pt x="27172" y="147169"/>
                          <a:pt x="24687" y="150838"/>
                          <a:pt x="21136" y="153205"/>
                        </a:cubicBezTo>
                        <a:cubicBezTo>
                          <a:pt x="18489" y="154969"/>
                          <a:pt x="14928" y="154799"/>
                          <a:pt x="12083" y="156222"/>
                        </a:cubicBezTo>
                        <a:cubicBezTo>
                          <a:pt x="8839" y="157844"/>
                          <a:pt x="6048" y="160246"/>
                          <a:pt x="3030" y="162258"/>
                        </a:cubicBezTo>
                        <a:cubicBezTo>
                          <a:pt x="2024" y="165276"/>
                          <a:pt x="12" y="168130"/>
                          <a:pt x="12" y="171311"/>
                        </a:cubicBezTo>
                        <a:cubicBezTo>
                          <a:pt x="12" y="215695"/>
                          <a:pt x="-722" y="208342"/>
                          <a:pt x="9065" y="237704"/>
                        </a:cubicBezTo>
                        <a:cubicBezTo>
                          <a:pt x="10071" y="240722"/>
                          <a:pt x="10318" y="244110"/>
                          <a:pt x="12083" y="246757"/>
                        </a:cubicBezTo>
                        <a:lnTo>
                          <a:pt x="18119" y="255810"/>
                        </a:lnTo>
                        <a:cubicBezTo>
                          <a:pt x="19125" y="258828"/>
                          <a:pt x="19149" y="262380"/>
                          <a:pt x="21136" y="264864"/>
                        </a:cubicBezTo>
                        <a:cubicBezTo>
                          <a:pt x="23402" y="267696"/>
                          <a:pt x="26612" y="270304"/>
                          <a:pt x="30190" y="270900"/>
                        </a:cubicBezTo>
                        <a:cubicBezTo>
                          <a:pt x="35187" y="271733"/>
                          <a:pt x="45145" y="263947"/>
                          <a:pt x="48297" y="261846"/>
                        </a:cubicBezTo>
                        <a:lnTo>
                          <a:pt x="72439" y="225632"/>
                        </a:lnTo>
                        <a:cubicBezTo>
                          <a:pt x="74451" y="222614"/>
                          <a:pt x="75457" y="218591"/>
                          <a:pt x="78475" y="216579"/>
                        </a:cubicBezTo>
                        <a:lnTo>
                          <a:pt x="87529" y="210543"/>
                        </a:lnTo>
                        <a:cubicBezTo>
                          <a:pt x="92840" y="194607"/>
                          <a:pt x="88781" y="204140"/>
                          <a:pt x="102618" y="183383"/>
                        </a:cubicBezTo>
                        <a:cubicBezTo>
                          <a:pt x="104630" y="180365"/>
                          <a:pt x="107506" y="177770"/>
                          <a:pt x="108653" y="174329"/>
                        </a:cubicBezTo>
                        <a:lnTo>
                          <a:pt x="114689" y="156222"/>
                        </a:lnTo>
                        <a:cubicBezTo>
                          <a:pt x="115695" y="153204"/>
                          <a:pt x="115943" y="149816"/>
                          <a:pt x="117707" y="147169"/>
                        </a:cubicBezTo>
                        <a:lnTo>
                          <a:pt x="123742" y="138115"/>
                        </a:lnTo>
                        <a:cubicBezTo>
                          <a:pt x="119292" y="75798"/>
                          <a:pt x="97084" y="15893"/>
                          <a:pt x="90546" y="2313"/>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6" name="フリーフォーム 245"/>
                  <p:cNvSpPr/>
                  <p:nvPr/>
                </p:nvSpPr>
                <p:spPr>
                  <a:xfrm>
                    <a:off x="6479215" y="1886688"/>
                    <a:ext cx="60996" cy="429368"/>
                  </a:xfrm>
                  <a:custGeom>
                    <a:avLst/>
                    <a:gdLst>
                      <a:gd name="connsiteX0" fmla="*/ 639 w 60996"/>
                      <a:gd name="connsiteY0" fmla="*/ 838 h 429368"/>
                      <a:gd name="connsiteX1" fmla="*/ 12710 w 60996"/>
                      <a:gd name="connsiteY1" fmla="*/ 15927 h 429368"/>
                      <a:gd name="connsiteX2" fmla="*/ 21764 w 60996"/>
                      <a:gd name="connsiteY2" fmla="*/ 21962 h 429368"/>
                      <a:gd name="connsiteX3" fmla="*/ 27800 w 60996"/>
                      <a:gd name="connsiteY3" fmla="*/ 49123 h 429368"/>
                      <a:gd name="connsiteX4" fmla="*/ 33835 w 60996"/>
                      <a:gd name="connsiteY4" fmla="*/ 67230 h 429368"/>
                      <a:gd name="connsiteX5" fmla="*/ 36853 w 60996"/>
                      <a:gd name="connsiteY5" fmla="*/ 76283 h 429368"/>
                      <a:gd name="connsiteX6" fmla="*/ 42889 w 60996"/>
                      <a:gd name="connsiteY6" fmla="*/ 85337 h 429368"/>
                      <a:gd name="connsiteX7" fmla="*/ 48924 w 60996"/>
                      <a:gd name="connsiteY7" fmla="*/ 103444 h 429368"/>
                      <a:gd name="connsiteX8" fmla="*/ 51942 w 60996"/>
                      <a:gd name="connsiteY8" fmla="*/ 112497 h 429368"/>
                      <a:gd name="connsiteX9" fmla="*/ 54960 w 60996"/>
                      <a:gd name="connsiteY9" fmla="*/ 130604 h 429368"/>
                      <a:gd name="connsiteX10" fmla="*/ 60996 w 60996"/>
                      <a:gd name="connsiteY10" fmla="*/ 178889 h 429368"/>
                      <a:gd name="connsiteX11" fmla="*/ 54960 w 60996"/>
                      <a:gd name="connsiteY11" fmla="*/ 296584 h 429368"/>
                      <a:gd name="connsiteX12" fmla="*/ 42889 w 60996"/>
                      <a:gd name="connsiteY12" fmla="*/ 338834 h 429368"/>
                      <a:gd name="connsiteX13" fmla="*/ 39871 w 60996"/>
                      <a:gd name="connsiteY13" fmla="*/ 347887 h 429368"/>
                      <a:gd name="connsiteX14" fmla="*/ 36853 w 60996"/>
                      <a:gd name="connsiteY14" fmla="*/ 356941 h 429368"/>
                      <a:gd name="connsiteX15" fmla="*/ 30817 w 60996"/>
                      <a:gd name="connsiteY15" fmla="*/ 365994 h 429368"/>
                      <a:gd name="connsiteX16" fmla="*/ 18746 w 60996"/>
                      <a:gd name="connsiteY16" fmla="*/ 402208 h 429368"/>
                      <a:gd name="connsiteX17" fmla="*/ 15728 w 60996"/>
                      <a:gd name="connsiteY17" fmla="*/ 411261 h 429368"/>
                      <a:gd name="connsiteX18" fmla="*/ 12710 w 60996"/>
                      <a:gd name="connsiteY18" fmla="*/ 420315 h 429368"/>
                      <a:gd name="connsiteX19" fmla="*/ 6675 w 60996"/>
                      <a:gd name="connsiteY19" fmla="*/ 429368 h 429368"/>
                      <a:gd name="connsiteX20" fmla="*/ 6675 w 60996"/>
                      <a:gd name="connsiteY20" fmla="*/ 332798 h 429368"/>
                      <a:gd name="connsiteX21" fmla="*/ 9693 w 60996"/>
                      <a:gd name="connsiteY21" fmla="*/ 305638 h 429368"/>
                      <a:gd name="connsiteX22" fmla="*/ 18746 w 60996"/>
                      <a:gd name="connsiteY22" fmla="*/ 178889 h 429368"/>
                      <a:gd name="connsiteX23" fmla="*/ 12710 w 60996"/>
                      <a:gd name="connsiteY23" fmla="*/ 79301 h 429368"/>
                      <a:gd name="connsiteX24" fmla="*/ 6675 w 60996"/>
                      <a:gd name="connsiteY24" fmla="*/ 55159 h 429368"/>
                      <a:gd name="connsiteX25" fmla="*/ 3657 w 60996"/>
                      <a:gd name="connsiteY25" fmla="*/ 43087 h 429368"/>
                      <a:gd name="connsiteX26" fmla="*/ 639 w 60996"/>
                      <a:gd name="connsiteY26" fmla="*/ 838 h 4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96" h="429368">
                        <a:moveTo>
                          <a:pt x="639" y="838"/>
                        </a:moveTo>
                        <a:cubicBezTo>
                          <a:pt x="2148" y="-3689"/>
                          <a:pt x="8155" y="11373"/>
                          <a:pt x="12710" y="15927"/>
                        </a:cubicBezTo>
                        <a:cubicBezTo>
                          <a:pt x="15275" y="18492"/>
                          <a:pt x="19498" y="19130"/>
                          <a:pt x="21764" y="21962"/>
                        </a:cubicBezTo>
                        <a:cubicBezTo>
                          <a:pt x="24904" y="25886"/>
                          <a:pt x="27747" y="48910"/>
                          <a:pt x="27800" y="49123"/>
                        </a:cubicBezTo>
                        <a:cubicBezTo>
                          <a:pt x="29343" y="55295"/>
                          <a:pt x="31823" y="61194"/>
                          <a:pt x="33835" y="67230"/>
                        </a:cubicBezTo>
                        <a:cubicBezTo>
                          <a:pt x="34841" y="70248"/>
                          <a:pt x="35089" y="73636"/>
                          <a:pt x="36853" y="76283"/>
                        </a:cubicBezTo>
                        <a:lnTo>
                          <a:pt x="42889" y="85337"/>
                        </a:lnTo>
                        <a:lnTo>
                          <a:pt x="48924" y="103444"/>
                        </a:lnTo>
                        <a:lnTo>
                          <a:pt x="51942" y="112497"/>
                        </a:lnTo>
                        <a:cubicBezTo>
                          <a:pt x="52948" y="118533"/>
                          <a:pt x="54284" y="124522"/>
                          <a:pt x="54960" y="130604"/>
                        </a:cubicBezTo>
                        <a:cubicBezTo>
                          <a:pt x="60340" y="179020"/>
                          <a:pt x="54349" y="152304"/>
                          <a:pt x="60996" y="178889"/>
                        </a:cubicBezTo>
                        <a:cubicBezTo>
                          <a:pt x="60559" y="191996"/>
                          <a:pt x="60443" y="265518"/>
                          <a:pt x="54960" y="296584"/>
                        </a:cubicBezTo>
                        <a:cubicBezTo>
                          <a:pt x="52119" y="312682"/>
                          <a:pt x="47913" y="323761"/>
                          <a:pt x="42889" y="338834"/>
                        </a:cubicBezTo>
                        <a:lnTo>
                          <a:pt x="39871" y="347887"/>
                        </a:lnTo>
                        <a:cubicBezTo>
                          <a:pt x="38865" y="350905"/>
                          <a:pt x="38618" y="354294"/>
                          <a:pt x="36853" y="356941"/>
                        </a:cubicBezTo>
                        <a:lnTo>
                          <a:pt x="30817" y="365994"/>
                        </a:lnTo>
                        <a:lnTo>
                          <a:pt x="18746" y="402208"/>
                        </a:lnTo>
                        <a:lnTo>
                          <a:pt x="15728" y="411261"/>
                        </a:lnTo>
                        <a:cubicBezTo>
                          <a:pt x="14722" y="414279"/>
                          <a:pt x="14475" y="417668"/>
                          <a:pt x="12710" y="420315"/>
                        </a:cubicBezTo>
                        <a:lnTo>
                          <a:pt x="6675" y="429368"/>
                        </a:lnTo>
                        <a:cubicBezTo>
                          <a:pt x="-5420" y="393088"/>
                          <a:pt x="2126" y="419229"/>
                          <a:pt x="6675" y="332798"/>
                        </a:cubicBezTo>
                        <a:cubicBezTo>
                          <a:pt x="7154" y="323702"/>
                          <a:pt x="8892" y="314712"/>
                          <a:pt x="9693" y="305638"/>
                        </a:cubicBezTo>
                        <a:cubicBezTo>
                          <a:pt x="15569" y="239043"/>
                          <a:pt x="15282" y="237773"/>
                          <a:pt x="18746" y="178889"/>
                        </a:cubicBezTo>
                        <a:cubicBezTo>
                          <a:pt x="18091" y="163170"/>
                          <a:pt x="17363" y="105668"/>
                          <a:pt x="12710" y="79301"/>
                        </a:cubicBezTo>
                        <a:cubicBezTo>
                          <a:pt x="11269" y="71132"/>
                          <a:pt x="8687" y="63206"/>
                          <a:pt x="6675" y="55159"/>
                        </a:cubicBezTo>
                        <a:cubicBezTo>
                          <a:pt x="5669" y="51135"/>
                          <a:pt x="4244" y="47193"/>
                          <a:pt x="3657" y="43087"/>
                        </a:cubicBezTo>
                        <a:cubicBezTo>
                          <a:pt x="354" y="19971"/>
                          <a:pt x="-870" y="5365"/>
                          <a:pt x="639" y="838"/>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7" name="フリーフォーム 246"/>
                  <p:cNvSpPr/>
                  <p:nvPr/>
                </p:nvSpPr>
                <p:spPr>
                  <a:xfrm>
                    <a:off x="6460813" y="2240611"/>
                    <a:ext cx="190316" cy="422495"/>
                  </a:xfrm>
                  <a:custGeom>
                    <a:avLst/>
                    <a:gdLst>
                      <a:gd name="connsiteX0" fmla="*/ 934 w 190316"/>
                      <a:gd name="connsiteY0" fmla="*/ 129766 h 422495"/>
                      <a:gd name="connsiteX1" fmla="*/ 3952 w 190316"/>
                      <a:gd name="connsiteY1" fmla="*/ 208230 h 422495"/>
                      <a:gd name="connsiteX2" fmla="*/ 9988 w 190316"/>
                      <a:gd name="connsiteY2" fmla="*/ 226337 h 422495"/>
                      <a:gd name="connsiteX3" fmla="*/ 13005 w 190316"/>
                      <a:gd name="connsiteY3" fmla="*/ 235390 h 422495"/>
                      <a:gd name="connsiteX4" fmla="*/ 16023 w 190316"/>
                      <a:gd name="connsiteY4" fmla="*/ 244443 h 422495"/>
                      <a:gd name="connsiteX5" fmla="*/ 22059 w 190316"/>
                      <a:gd name="connsiteY5" fmla="*/ 253497 h 422495"/>
                      <a:gd name="connsiteX6" fmla="*/ 28095 w 190316"/>
                      <a:gd name="connsiteY6" fmla="*/ 271604 h 422495"/>
                      <a:gd name="connsiteX7" fmla="*/ 34130 w 190316"/>
                      <a:gd name="connsiteY7" fmla="*/ 289711 h 422495"/>
                      <a:gd name="connsiteX8" fmla="*/ 37148 w 190316"/>
                      <a:gd name="connsiteY8" fmla="*/ 298764 h 422495"/>
                      <a:gd name="connsiteX9" fmla="*/ 49219 w 190316"/>
                      <a:gd name="connsiteY9" fmla="*/ 325925 h 422495"/>
                      <a:gd name="connsiteX10" fmla="*/ 52237 w 190316"/>
                      <a:gd name="connsiteY10" fmla="*/ 334978 h 422495"/>
                      <a:gd name="connsiteX11" fmla="*/ 61291 w 190316"/>
                      <a:gd name="connsiteY11" fmla="*/ 353085 h 422495"/>
                      <a:gd name="connsiteX12" fmla="*/ 79398 w 190316"/>
                      <a:gd name="connsiteY12" fmla="*/ 380245 h 422495"/>
                      <a:gd name="connsiteX13" fmla="*/ 97504 w 190316"/>
                      <a:gd name="connsiteY13" fmla="*/ 407406 h 422495"/>
                      <a:gd name="connsiteX14" fmla="*/ 103540 w 190316"/>
                      <a:gd name="connsiteY14" fmla="*/ 416459 h 422495"/>
                      <a:gd name="connsiteX15" fmla="*/ 112594 w 190316"/>
                      <a:gd name="connsiteY15" fmla="*/ 422495 h 422495"/>
                      <a:gd name="connsiteX16" fmla="*/ 142772 w 190316"/>
                      <a:gd name="connsiteY16" fmla="*/ 413441 h 422495"/>
                      <a:gd name="connsiteX17" fmla="*/ 160879 w 190316"/>
                      <a:gd name="connsiteY17" fmla="*/ 419477 h 422495"/>
                      <a:gd name="connsiteX18" fmla="*/ 169932 w 190316"/>
                      <a:gd name="connsiteY18" fmla="*/ 422495 h 422495"/>
                      <a:gd name="connsiteX19" fmla="*/ 178986 w 190316"/>
                      <a:gd name="connsiteY19" fmla="*/ 341014 h 422495"/>
                      <a:gd name="connsiteX20" fmla="*/ 175968 w 190316"/>
                      <a:gd name="connsiteY20" fmla="*/ 277639 h 422495"/>
                      <a:gd name="connsiteX21" fmla="*/ 172950 w 190316"/>
                      <a:gd name="connsiteY21" fmla="*/ 238408 h 422495"/>
                      <a:gd name="connsiteX22" fmla="*/ 169932 w 190316"/>
                      <a:gd name="connsiteY22" fmla="*/ 229354 h 422495"/>
                      <a:gd name="connsiteX23" fmla="*/ 163897 w 190316"/>
                      <a:gd name="connsiteY23" fmla="*/ 205212 h 422495"/>
                      <a:gd name="connsiteX24" fmla="*/ 154843 w 190316"/>
                      <a:gd name="connsiteY24" fmla="*/ 175034 h 422495"/>
                      <a:gd name="connsiteX25" fmla="*/ 151825 w 190316"/>
                      <a:gd name="connsiteY25" fmla="*/ 165980 h 422495"/>
                      <a:gd name="connsiteX26" fmla="*/ 148807 w 190316"/>
                      <a:gd name="connsiteY26" fmla="*/ 150891 h 422495"/>
                      <a:gd name="connsiteX27" fmla="*/ 139754 w 190316"/>
                      <a:gd name="connsiteY27" fmla="*/ 123731 h 422495"/>
                      <a:gd name="connsiteX28" fmla="*/ 136736 w 190316"/>
                      <a:gd name="connsiteY28" fmla="*/ 114677 h 422495"/>
                      <a:gd name="connsiteX29" fmla="*/ 130701 w 190316"/>
                      <a:gd name="connsiteY29" fmla="*/ 93552 h 422495"/>
                      <a:gd name="connsiteX30" fmla="*/ 118629 w 190316"/>
                      <a:gd name="connsiteY30" fmla="*/ 75445 h 422495"/>
                      <a:gd name="connsiteX31" fmla="*/ 112594 w 190316"/>
                      <a:gd name="connsiteY31" fmla="*/ 66392 h 422495"/>
                      <a:gd name="connsiteX32" fmla="*/ 100522 w 190316"/>
                      <a:gd name="connsiteY32" fmla="*/ 48285 h 422495"/>
                      <a:gd name="connsiteX33" fmla="*/ 91469 w 190316"/>
                      <a:gd name="connsiteY33" fmla="*/ 42249 h 422495"/>
                      <a:gd name="connsiteX34" fmla="*/ 73362 w 190316"/>
                      <a:gd name="connsiteY34" fmla="*/ 15089 h 422495"/>
                      <a:gd name="connsiteX35" fmla="*/ 67326 w 190316"/>
                      <a:gd name="connsiteY35" fmla="*/ 6036 h 422495"/>
                      <a:gd name="connsiteX36" fmla="*/ 58273 w 190316"/>
                      <a:gd name="connsiteY36" fmla="*/ 0 h 422495"/>
                      <a:gd name="connsiteX37" fmla="*/ 52237 w 190316"/>
                      <a:gd name="connsiteY37" fmla="*/ 18107 h 422495"/>
                      <a:gd name="connsiteX38" fmla="*/ 49219 w 190316"/>
                      <a:gd name="connsiteY38" fmla="*/ 27160 h 422495"/>
                      <a:gd name="connsiteX39" fmla="*/ 37148 w 190316"/>
                      <a:gd name="connsiteY39" fmla="*/ 45267 h 422495"/>
                      <a:gd name="connsiteX40" fmla="*/ 31112 w 190316"/>
                      <a:gd name="connsiteY40" fmla="*/ 54321 h 422495"/>
                      <a:gd name="connsiteX41" fmla="*/ 19041 w 190316"/>
                      <a:gd name="connsiteY41" fmla="*/ 81481 h 422495"/>
                      <a:gd name="connsiteX42" fmla="*/ 934 w 190316"/>
                      <a:gd name="connsiteY42" fmla="*/ 129766 h 42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0316" h="422495">
                        <a:moveTo>
                          <a:pt x="934" y="129766"/>
                        </a:moveTo>
                        <a:cubicBezTo>
                          <a:pt x="-1581" y="150891"/>
                          <a:pt x="1509" y="182170"/>
                          <a:pt x="3952" y="208230"/>
                        </a:cubicBezTo>
                        <a:cubicBezTo>
                          <a:pt x="4546" y="214564"/>
                          <a:pt x="7976" y="220301"/>
                          <a:pt x="9988" y="226337"/>
                        </a:cubicBezTo>
                        <a:lnTo>
                          <a:pt x="13005" y="235390"/>
                        </a:lnTo>
                        <a:cubicBezTo>
                          <a:pt x="14011" y="238408"/>
                          <a:pt x="14259" y="241796"/>
                          <a:pt x="16023" y="244443"/>
                        </a:cubicBezTo>
                        <a:cubicBezTo>
                          <a:pt x="18035" y="247461"/>
                          <a:pt x="20586" y="250182"/>
                          <a:pt x="22059" y="253497"/>
                        </a:cubicBezTo>
                        <a:cubicBezTo>
                          <a:pt x="24643" y="259311"/>
                          <a:pt x="26083" y="265568"/>
                          <a:pt x="28095" y="271604"/>
                        </a:cubicBezTo>
                        <a:lnTo>
                          <a:pt x="34130" y="289711"/>
                        </a:lnTo>
                        <a:cubicBezTo>
                          <a:pt x="35136" y="292729"/>
                          <a:pt x="35384" y="296117"/>
                          <a:pt x="37148" y="298764"/>
                        </a:cubicBezTo>
                        <a:cubicBezTo>
                          <a:pt x="46714" y="313112"/>
                          <a:pt x="42036" y="304375"/>
                          <a:pt x="49219" y="325925"/>
                        </a:cubicBezTo>
                        <a:cubicBezTo>
                          <a:pt x="50225" y="328943"/>
                          <a:pt x="50473" y="332331"/>
                          <a:pt x="52237" y="334978"/>
                        </a:cubicBezTo>
                        <a:cubicBezTo>
                          <a:pt x="79031" y="375169"/>
                          <a:pt x="40469" y="315606"/>
                          <a:pt x="61291" y="353085"/>
                        </a:cubicBezTo>
                        <a:cubicBezTo>
                          <a:pt x="61305" y="353110"/>
                          <a:pt x="76372" y="375706"/>
                          <a:pt x="79398" y="380245"/>
                        </a:cubicBezTo>
                        <a:lnTo>
                          <a:pt x="97504" y="407406"/>
                        </a:lnTo>
                        <a:cubicBezTo>
                          <a:pt x="99516" y="410424"/>
                          <a:pt x="100522" y="414447"/>
                          <a:pt x="103540" y="416459"/>
                        </a:cubicBezTo>
                        <a:lnTo>
                          <a:pt x="112594" y="422495"/>
                        </a:lnTo>
                        <a:cubicBezTo>
                          <a:pt x="132421" y="409277"/>
                          <a:pt x="124653" y="408006"/>
                          <a:pt x="142772" y="413441"/>
                        </a:cubicBezTo>
                        <a:cubicBezTo>
                          <a:pt x="148866" y="415269"/>
                          <a:pt x="154843" y="417465"/>
                          <a:pt x="160879" y="419477"/>
                        </a:cubicBezTo>
                        <a:lnTo>
                          <a:pt x="169932" y="422495"/>
                        </a:lnTo>
                        <a:cubicBezTo>
                          <a:pt x="207342" y="413142"/>
                          <a:pt x="182497" y="423538"/>
                          <a:pt x="178986" y="341014"/>
                        </a:cubicBezTo>
                        <a:cubicBezTo>
                          <a:pt x="178087" y="319884"/>
                          <a:pt x="177210" y="298751"/>
                          <a:pt x="175968" y="277639"/>
                        </a:cubicBezTo>
                        <a:cubicBezTo>
                          <a:pt x="175198" y="264546"/>
                          <a:pt x="174577" y="251422"/>
                          <a:pt x="172950" y="238408"/>
                        </a:cubicBezTo>
                        <a:cubicBezTo>
                          <a:pt x="172555" y="235251"/>
                          <a:pt x="170769" y="232423"/>
                          <a:pt x="169932" y="229354"/>
                        </a:cubicBezTo>
                        <a:cubicBezTo>
                          <a:pt x="167750" y="221351"/>
                          <a:pt x="165909" y="213259"/>
                          <a:pt x="163897" y="205212"/>
                        </a:cubicBezTo>
                        <a:cubicBezTo>
                          <a:pt x="159336" y="186969"/>
                          <a:pt x="162190" y="197074"/>
                          <a:pt x="154843" y="175034"/>
                        </a:cubicBezTo>
                        <a:cubicBezTo>
                          <a:pt x="153837" y="172016"/>
                          <a:pt x="152449" y="169099"/>
                          <a:pt x="151825" y="165980"/>
                        </a:cubicBezTo>
                        <a:cubicBezTo>
                          <a:pt x="150819" y="160950"/>
                          <a:pt x="150157" y="155840"/>
                          <a:pt x="148807" y="150891"/>
                        </a:cubicBezTo>
                        <a:cubicBezTo>
                          <a:pt x="148799" y="150863"/>
                          <a:pt x="141268" y="128272"/>
                          <a:pt x="139754" y="123731"/>
                        </a:cubicBezTo>
                        <a:cubicBezTo>
                          <a:pt x="138748" y="120713"/>
                          <a:pt x="137508" y="117763"/>
                          <a:pt x="136736" y="114677"/>
                        </a:cubicBezTo>
                        <a:cubicBezTo>
                          <a:pt x="136027" y="111843"/>
                          <a:pt x="132666" y="97089"/>
                          <a:pt x="130701" y="93552"/>
                        </a:cubicBezTo>
                        <a:cubicBezTo>
                          <a:pt x="127178" y="87211"/>
                          <a:pt x="122653" y="81481"/>
                          <a:pt x="118629" y="75445"/>
                        </a:cubicBezTo>
                        <a:lnTo>
                          <a:pt x="112594" y="66392"/>
                        </a:lnTo>
                        <a:cubicBezTo>
                          <a:pt x="112593" y="66391"/>
                          <a:pt x="100524" y="48286"/>
                          <a:pt x="100522" y="48285"/>
                        </a:cubicBezTo>
                        <a:lnTo>
                          <a:pt x="91469" y="42249"/>
                        </a:lnTo>
                        <a:lnTo>
                          <a:pt x="73362" y="15089"/>
                        </a:lnTo>
                        <a:cubicBezTo>
                          <a:pt x="71350" y="12071"/>
                          <a:pt x="70344" y="8048"/>
                          <a:pt x="67326" y="6036"/>
                        </a:cubicBezTo>
                        <a:lnTo>
                          <a:pt x="58273" y="0"/>
                        </a:lnTo>
                        <a:lnTo>
                          <a:pt x="52237" y="18107"/>
                        </a:lnTo>
                        <a:cubicBezTo>
                          <a:pt x="51231" y="21125"/>
                          <a:pt x="50983" y="24513"/>
                          <a:pt x="49219" y="27160"/>
                        </a:cubicBezTo>
                        <a:lnTo>
                          <a:pt x="37148" y="45267"/>
                        </a:lnTo>
                        <a:lnTo>
                          <a:pt x="31112" y="54321"/>
                        </a:lnTo>
                        <a:cubicBezTo>
                          <a:pt x="23930" y="75869"/>
                          <a:pt x="28606" y="67135"/>
                          <a:pt x="19041" y="81481"/>
                        </a:cubicBezTo>
                        <a:cubicBezTo>
                          <a:pt x="12687" y="100542"/>
                          <a:pt x="3449" y="108641"/>
                          <a:pt x="934" y="12976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8" name="フリーフォーム 247"/>
                  <p:cNvSpPr/>
                  <p:nvPr/>
                </p:nvSpPr>
                <p:spPr>
                  <a:xfrm>
                    <a:off x="6398373" y="2294932"/>
                    <a:ext cx="63932" cy="147873"/>
                  </a:xfrm>
                  <a:custGeom>
                    <a:avLst/>
                    <a:gdLst>
                      <a:gd name="connsiteX0" fmla="*/ 0 w 63932"/>
                      <a:gd name="connsiteY0" fmla="*/ 0 h 147873"/>
                      <a:gd name="connsiteX1" fmla="*/ 6036 w 63932"/>
                      <a:gd name="connsiteY1" fmla="*/ 15089 h 147873"/>
                      <a:gd name="connsiteX2" fmla="*/ 9053 w 63932"/>
                      <a:gd name="connsiteY2" fmla="*/ 72427 h 147873"/>
                      <a:gd name="connsiteX3" fmla="*/ 15089 w 63932"/>
                      <a:gd name="connsiteY3" fmla="*/ 90534 h 147873"/>
                      <a:gd name="connsiteX4" fmla="*/ 30178 w 63932"/>
                      <a:gd name="connsiteY4" fmla="*/ 117695 h 147873"/>
                      <a:gd name="connsiteX5" fmla="*/ 39232 w 63932"/>
                      <a:gd name="connsiteY5" fmla="*/ 126748 h 147873"/>
                      <a:gd name="connsiteX6" fmla="*/ 54321 w 63932"/>
                      <a:gd name="connsiteY6" fmla="*/ 138819 h 147873"/>
                      <a:gd name="connsiteX7" fmla="*/ 60356 w 63932"/>
                      <a:gd name="connsiteY7" fmla="*/ 147873 h 147873"/>
                      <a:gd name="connsiteX8" fmla="*/ 60356 w 63932"/>
                      <a:gd name="connsiteY8" fmla="*/ 129766 h 147873"/>
                      <a:gd name="connsiteX9" fmla="*/ 60356 w 63932"/>
                      <a:gd name="connsiteY9" fmla="*/ 84499 h 147873"/>
                      <a:gd name="connsiteX10" fmla="*/ 54321 w 63932"/>
                      <a:gd name="connsiteY10" fmla="*/ 75445 h 147873"/>
                      <a:gd name="connsiteX11" fmla="*/ 45267 w 63932"/>
                      <a:gd name="connsiteY11" fmla="*/ 72427 h 147873"/>
                      <a:gd name="connsiteX12" fmla="*/ 27160 w 63932"/>
                      <a:gd name="connsiteY12" fmla="*/ 60356 h 147873"/>
                      <a:gd name="connsiteX13" fmla="*/ 21125 w 63932"/>
                      <a:gd name="connsiteY13" fmla="*/ 42249 h 147873"/>
                      <a:gd name="connsiteX14" fmla="*/ 15089 w 63932"/>
                      <a:gd name="connsiteY14" fmla="*/ 24142 h 147873"/>
                      <a:gd name="connsiteX15" fmla="*/ 0 w 63932"/>
                      <a:gd name="connsiteY15" fmla="*/ 0 h 14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932" h="147873">
                        <a:moveTo>
                          <a:pt x="0" y="0"/>
                        </a:moveTo>
                        <a:cubicBezTo>
                          <a:pt x="2012" y="5030"/>
                          <a:pt x="5364" y="9714"/>
                          <a:pt x="6036" y="15089"/>
                        </a:cubicBezTo>
                        <a:cubicBezTo>
                          <a:pt x="8410" y="34080"/>
                          <a:pt x="6773" y="53424"/>
                          <a:pt x="9053" y="72427"/>
                        </a:cubicBezTo>
                        <a:cubicBezTo>
                          <a:pt x="9811" y="78744"/>
                          <a:pt x="13077" y="84498"/>
                          <a:pt x="15089" y="90534"/>
                        </a:cubicBezTo>
                        <a:cubicBezTo>
                          <a:pt x="18884" y="101918"/>
                          <a:pt x="19802" y="107320"/>
                          <a:pt x="30178" y="117695"/>
                        </a:cubicBezTo>
                        <a:cubicBezTo>
                          <a:pt x="33196" y="120713"/>
                          <a:pt x="36500" y="123469"/>
                          <a:pt x="39232" y="126748"/>
                        </a:cubicBezTo>
                        <a:cubicBezTo>
                          <a:pt x="49733" y="139349"/>
                          <a:pt x="39457" y="133866"/>
                          <a:pt x="54321" y="138819"/>
                        </a:cubicBezTo>
                        <a:cubicBezTo>
                          <a:pt x="56333" y="141837"/>
                          <a:pt x="56729" y="147873"/>
                          <a:pt x="60356" y="147873"/>
                        </a:cubicBezTo>
                        <a:cubicBezTo>
                          <a:pt x="68404" y="147873"/>
                          <a:pt x="60356" y="129766"/>
                          <a:pt x="60356" y="129766"/>
                        </a:cubicBezTo>
                        <a:cubicBezTo>
                          <a:pt x="61837" y="113477"/>
                          <a:pt x="66783" y="99496"/>
                          <a:pt x="60356" y="84499"/>
                        </a:cubicBezTo>
                        <a:cubicBezTo>
                          <a:pt x="58927" y="81165"/>
                          <a:pt x="57153" y="77711"/>
                          <a:pt x="54321" y="75445"/>
                        </a:cubicBezTo>
                        <a:cubicBezTo>
                          <a:pt x="51837" y="73458"/>
                          <a:pt x="48048" y="73972"/>
                          <a:pt x="45267" y="72427"/>
                        </a:cubicBezTo>
                        <a:cubicBezTo>
                          <a:pt x="38926" y="68904"/>
                          <a:pt x="27160" y="60356"/>
                          <a:pt x="27160" y="60356"/>
                        </a:cubicBezTo>
                        <a:lnTo>
                          <a:pt x="21125" y="42249"/>
                        </a:lnTo>
                        <a:cubicBezTo>
                          <a:pt x="21124" y="42247"/>
                          <a:pt x="15089" y="24143"/>
                          <a:pt x="15089" y="24142"/>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49" name="フリーフォーム 248"/>
                  <p:cNvSpPr/>
                  <p:nvPr/>
                </p:nvSpPr>
                <p:spPr>
                  <a:xfrm>
                    <a:off x="6371085" y="2370377"/>
                    <a:ext cx="196286" cy="328943"/>
                  </a:xfrm>
                  <a:custGeom>
                    <a:avLst/>
                    <a:gdLst>
                      <a:gd name="connsiteX0" fmla="*/ 128 w 196286"/>
                      <a:gd name="connsiteY0" fmla="*/ 66392 h 328943"/>
                      <a:gd name="connsiteX1" fmla="*/ 6163 w 196286"/>
                      <a:gd name="connsiteY1" fmla="*/ 81481 h 328943"/>
                      <a:gd name="connsiteX2" fmla="*/ 15217 w 196286"/>
                      <a:gd name="connsiteY2" fmla="*/ 108642 h 328943"/>
                      <a:gd name="connsiteX3" fmla="*/ 18234 w 196286"/>
                      <a:gd name="connsiteY3" fmla="*/ 117695 h 328943"/>
                      <a:gd name="connsiteX4" fmla="*/ 21252 w 196286"/>
                      <a:gd name="connsiteY4" fmla="*/ 126749 h 328943"/>
                      <a:gd name="connsiteX5" fmla="*/ 24270 w 196286"/>
                      <a:gd name="connsiteY5" fmla="*/ 190123 h 328943"/>
                      <a:gd name="connsiteX6" fmla="*/ 27288 w 196286"/>
                      <a:gd name="connsiteY6" fmla="*/ 199176 h 328943"/>
                      <a:gd name="connsiteX7" fmla="*/ 33324 w 196286"/>
                      <a:gd name="connsiteY7" fmla="*/ 208230 h 328943"/>
                      <a:gd name="connsiteX8" fmla="*/ 48413 w 196286"/>
                      <a:gd name="connsiteY8" fmla="*/ 235390 h 328943"/>
                      <a:gd name="connsiteX9" fmla="*/ 60484 w 196286"/>
                      <a:gd name="connsiteY9" fmla="*/ 253497 h 328943"/>
                      <a:gd name="connsiteX10" fmla="*/ 66520 w 196286"/>
                      <a:gd name="connsiteY10" fmla="*/ 262551 h 328943"/>
                      <a:gd name="connsiteX11" fmla="*/ 75573 w 196286"/>
                      <a:gd name="connsiteY11" fmla="*/ 268586 h 328943"/>
                      <a:gd name="connsiteX12" fmla="*/ 87644 w 196286"/>
                      <a:gd name="connsiteY12" fmla="*/ 283675 h 328943"/>
                      <a:gd name="connsiteX13" fmla="*/ 99716 w 196286"/>
                      <a:gd name="connsiteY13" fmla="*/ 301782 h 328943"/>
                      <a:gd name="connsiteX14" fmla="*/ 102733 w 196286"/>
                      <a:gd name="connsiteY14" fmla="*/ 310836 h 328943"/>
                      <a:gd name="connsiteX15" fmla="*/ 108769 w 196286"/>
                      <a:gd name="connsiteY15" fmla="*/ 319889 h 328943"/>
                      <a:gd name="connsiteX16" fmla="*/ 126876 w 196286"/>
                      <a:gd name="connsiteY16" fmla="*/ 328943 h 328943"/>
                      <a:gd name="connsiteX17" fmla="*/ 148001 w 196286"/>
                      <a:gd name="connsiteY17" fmla="*/ 322907 h 328943"/>
                      <a:gd name="connsiteX18" fmla="*/ 196286 w 196286"/>
                      <a:gd name="connsiteY18" fmla="*/ 316872 h 328943"/>
                      <a:gd name="connsiteX19" fmla="*/ 187232 w 196286"/>
                      <a:gd name="connsiteY19" fmla="*/ 277640 h 328943"/>
                      <a:gd name="connsiteX20" fmla="*/ 181197 w 196286"/>
                      <a:gd name="connsiteY20" fmla="*/ 268586 h 328943"/>
                      <a:gd name="connsiteX21" fmla="*/ 178179 w 196286"/>
                      <a:gd name="connsiteY21" fmla="*/ 259533 h 328943"/>
                      <a:gd name="connsiteX22" fmla="*/ 169126 w 196286"/>
                      <a:gd name="connsiteY22" fmla="*/ 253497 h 328943"/>
                      <a:gd name="connsiteX23" fmla="*/ 163090 w 196286"/>
                      <a:gd name="connsiteY23" fmla="*/ 244444 h 328943"/>
                      <a:gd name="connsiteX24" fmla="*/ 154036 w 196286"/>
                      <a:gd name="connsiteY24" fmla="*/ 235390 h 328943"/>
                      <a:gd name="connsiteX25" fmla="*/ 148001 w 196286"/>
                      <a:gd name="connsiteY25" fmla="*/ 217283 h 328943"/>
                      <a:gd name="connsiteX26" fmla="*/ 141965 w 196286"/>
                      <a:gd name="connsiteY26" fmla="*/ 208230 h 328943"/>
                      <a:gd name="connsiteX27" fmla="*/ 135930 w 196286"/>
                      <a:gd name="connsiteY27" fmla="*/ 190123 h 328943"/>
                      <a:gd name="connsiteX28" fmla="*/ 132912 w 196286"/>
                      <a:gd name="connsiteY28" fmla="*/ 175034 h 328943"/>
                      <a:gd name="connsiteX29" fmla="*/ 126876 w 196286"/>
                      <a:gd name="connsiteY29" fmla="*/ 156927 h 328943"/>
                      <a:gd name="connsiteX30" fmla="*/ 120840 w 196286"/>
                      <a:gd name="connsiteY30" fmla="*/ 123731 h 328943"/>
                      <a:gd name="connsiteX31" fmla="*/ 111787 w 196286"/>
                      <a:gd name="connsiteY31" fmla="*/ 96571 h 328943"/>
                      <a:gd name="connsiteX32" fmla="*/ 108769 w 196286"/>
                      <a:gd name="connsiteY32" fmla="*/ 87517 h 328943"/>
                      <a:gd name="connsiteX33" fmla="*/ 105751 w 196286"/>
                      <a:gd name="connsiteY33" fmla="*/ 78464 h 328943"/>
                      <a:gd name="connsiteX34" fmla="*/ 90662 w 196286"/>
                      <a:gd name="connsiteY34" fmla="*/ 51303 h 328943"/>
                      <a:gd name="connsiteX35" fmla="*/ 81609 w 196286"/>
                      <a:gd name="connsiteY35" fmla="*/ 45268 h 328943"/>
                      <a:gd name="connsiteX36" fmla="*/ 66520 w 196286"/>
                      <a:gd name="connsiteY36" fmla="*/ 33196 h 328943"/>
                      <a:gd name="connsiteX37" fmla="*/ 51431 w 196286"/>
                      <a:gd name="connsiteY37" fmla="*/ 21125 h 328943"/>
                      <a:gd name="connsiteX38" fmla="*/ 48413 w 196286"/>
                      <a:gd name="connsiteY38" fmla="*/ 12072 h 328943"/>
                      <a:gd name="connsiteX39" fmla="*/ 30306 w 196286"/>
                      <a:gd name="connsiteY39" fmla="*/ 0 h 328943"/>
                      <a:gd name="connsiteX40" fmla="*/ 12199 w 196286"/>
                      <a:gd name="connsiteY40" fmla="*/ 36214 h 328943"/>
                      <a:gd name="connsiteX41" fmla="*/ 128 w 196286"/>
                      <a:gd name="connsiteY41" fmla="*/ 66392 h 32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286" h="328943">
                        <a:moveTo>
                          <a:pt x="128" y="66392"/>
                        </a:moveTo>
                        <a:cubicBezTo>
                          <a:pt x="-878" y="73937"/>
                          <a:pt x="4312" y="76390"/>
                          <a:pt x="6163" y="81481"/>
                        </a:cubicBezTo>
                        <a:cubicBezTo>
                          <a:pt x="6164" y="81483"/>
                          <a:pt x="13708" y="104114"/>
                          <a:pt x="15217" y="108642"/>
                        </a:cubicBezTo>
                        <a:lnTo>
                          <a:pt x="18234" y="117695"/>
                        </a:lnTo>
                        <a:lnTo>
                          <a:pt x="21252" y="126749"/>
                        </a:lnTo>
                        <a:cubicBezTo>
                          <a:pt x="22258" y="147874"/>
                          <a:pt x="22514" y="169047"/>
                          <a:pt x="24270" y="190123"/>
                        </a:cubicBezTo>
                        <a:cubicBezTo>
                          <a:pt x="24534" y="193293"/>
                          <a:pt x="25865" y="196331"/>
                          <a:pt x="27288" y="199176"/>
                        </a:cubicBezTo>
                        <a:cubicBezTo>
                          <a:pt x="28910" y="202420"/>
                          <a:pt x="31312" y="205212"/>
                          <a:pt x="33324" y="208230"/>
                        </a:cubicBezTo>
                        <a:cubicBezTo>
                          <a:pt x="38635" y="224166"/>
                          <a:pt x="34576" y="214633"/>
                          <a:pt x="48413" y="235390"/>
                        </a:cubicBezTo>
                        <a:lnTo>
                          <a:pt x="60484" y="253497"/>
                        </a:lnTo>
                        <a:cubicBezTo>
                          <a:pt x="62496" y="256515"/>
                          <a:pt x="63502" y="260539"/>
                          <a:pt x="66520" y="262551"/>
                        </a:cubicBezTo>
                        <a:lnTo>
                          <a:pt x="75573" y="268586"/>
                        </a:lnTo>
                        <a:cubicBezTo>
                          <a:pt x="82369" y="288975"/>
                          <a:pt x="72944" y="266876"/>
                          <a:pt x="87644" y="283675"/>
                        </a:cubicBezTo>
                        <a:cubicBezTo>
                          <a:pt x="92421" y="289134"/>
                          <a:pt x="99716" y="301782"/>
                          <a:pt x="99716" y="301782"/>
                        </a:cubicBezTo>
                        <a:cubicBezTo>
                          <a:pt x="100722" y="304800"/>
                          <a:pt x="101310" y="307991"/>
                          <a:pt x="102733" y="310836"/>
                        </a:cubicBezTo>
                        <a:cubicBezTo>
                          <a:pt x="104355" y="314080"/>
                          <a:pt x="106204" y="317324"/>
                          <a:pt x="108769" y="319889"/>
                        </a:cubicBezTo>
                        <a:cubicBezTo>
                          <a:pt x="114620" y="325739"/>
                          <a:pt x="119512" y="326488"/>
                          <a:pt x="126876" y="328943"/>
                        </a:cubicBezTo>
                        <a:cubicBezTo>
                          <a:pt x="134632" y="326358"/>
                          <a:pt x="139666" y="324423"/>
                          <a:pt x="148001" y="322907"/>
                        </a:cubicBezTo>
                        <a:cubicBezTo>
                          <a:pt x="161542" y="320445"/>
                          <a:pt x="183316" y="318313"/>
                          <a:pt x="196286" y="316872"/>
                        </a:cubicBezTo>
                        <a:cubicBezTo>
                          <a:pt x="194894" y="307130"/>
                          <a:pt x="193258" y="286681"/>
                          <a:pt x="187232" y="277640"/>
                        </a:cubicBezTo>
                        <a:cubicBezTo>
                          <a:pt x="185220" y="274622"/>
                          <a:pt x="182819" y="271830"/>
                          <a:pt x="181197" y="268586"/>
                        </a:cubicBezTo>
                        <a:cubicBezTo>
                          <a:pt x="179775" y="265741"/>
                          <a:pt x="180166" y="262017"/>
                          <a:pt x="178179" y="259533"/>
                        </a:cubicBezTo>
                        <a:cubicBezTo>
                          <a:pt x="175913" y="256701"/>
                          <a:pt x="172144" y="255509"/>
                          <a:pt x="169126" y="253497"/>
                        </a:cubicBezTo>
                        <a:cubicBezTo>
                          <a:pt x="167114" y="250479"/>
                          <a:pt x="165412" y="247230"/>
                          <a:pt x="163090" y="244444"/>
                        </a:cubicBezTo>
                        <a:cubicBezTo>
                          <a:pt x="160358" y="241165"/>
                          <a:pt x="156109" y="239121"/>
                          <a:pt x="154036" y="235390"/>
                        </a:cubicBezTo>
                        <a:cubicBezTo>
                          <a:pt x="150946" y="229829"/>
                          <a:pt x="151530" y="222576"/>
                          <a:pt x="148001" y="217283"/>
                        </a:cubicBezTo>
                        <a:lnTo>
                          <a:pt x="141965" y="208230"/>
                        </a:lnTo>
                        <a:cubicBezTo>
                          <a:pt x="139953" y="202194"/>
                          <a:pt x="137178" y="196362"/>
                          <a:pt x="135930" y="190123"/>
                        </a:cubicBezTo>
                        <a:cubicBezTo>
                          <a:pt x="134924" y="185093"/>
                          <a:pt x="134262" y="179983"/>
                          <a:pt x="132912" y="175034"/>
                        </a:cubicBezTo>
                        <a:cubicBezTo>
                          <a:pt x="131238" y="168896"/>
                          <a:pt x="126876" y="156927"/>
                          <a:pt x="126876" y="156927"/>
                        </a:cubicBezTo>
                        <a:cubicBezTo>
                          <a:pt x="125890" y="151009"/>
                          <a:pt x="122648" y="130361"/>
                          <a:pt x="120840" y="123731"/>
                        </a:cubicBezTo>
                        <a:cubicBezTo>
                          <a:pt x="120832" y="123703"/>
                          <a:pt x="113301" y="101112"/>
                          <a:pt x="111787" y="96571"/>
                        </a:cubicBezTo>
                        <a:lnTo>
                          <a:pt x="108769" y="87517"/>
                        </a:lnTo>
                        <a:lnTo>
                          <a:pt x="105751" y="78464"/>
                        </a:lnTo>
                        <a:cubicBezTo>
                          <a:pt x="102606" y="69030"/>
                          <a:pt x="99556" y="57232"/>
                          <a:pt x="90662" y="51303"/>
                        </a:cubicBezTo>
                        <a:lnTo>
                          <a:pt x="81609" y="45268"/>
                        </a:lnTo>
                        <a:cubicBezTo>
                          <a:pt x="64312" y="19322"/>
                          <a:pt x="87342" y="49854"/>
                          <a:pt x="66520" y="33196"/>
                        </a:cubicBezTo>
                        <a:cubicBezTo>
                          <a:pt x="47020" y="17596"/>
                          <a:pt x="74186" y="28711"/>
                          <a:pt x="51431" y="21125"/>
                        </a:cubicBezTo>
                        <a:cubicBezTo>
                          <a:pt x="50425" y="18107"/>
                          <a:pt x="50662" y="14321"/>
                          <a:pt x="48413" y="12072"/>
                        </a:cubicBezTo>
                        <a:cubicBezTo>
                          <a:pt x="43284" y="6943"/>
                          <a:pt x="30306" y="0"/>
                          <a:pt x="30306" y="0"/>
                        </a:cubicBezTo>
                        <a:cubicBezTo>
                          <a:pt x="21976" y="24988"/>
                          <a:pt x="27799" y="12814"/>
                          <a:pt x="12199" y="36214"/>
                        </a:cubicBezTo>
                        <a:cubicBezTo>
                          <a:pt x="5605" y="46105"/>
                          <a:pt x="1134" y="58847"/>
                          <a:pt x="128" y="66392"/>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0" name="フリーフォーム 249"/>
                  <p:cNvSpPr/>
                  <p:nvPr/>
                </p:nvSpPr>
                <p:spPr>
                  <a:xfrm>
                    <a:off x="6489321" y="2678195"/>
                    <a:ext cx="124107" cy="241533"/>
                  </a:xfrm>
                  <a:custGeom>
                    <a:avLst/>
                    <a:gdLst>
                      <a:gd name="connsiteX0" fmla="*/ 2604 w 124107"/>
                      <a:gd name="connsiteY0" fmla="*/ 18107 h 241533"/>
                      <a:gd name="connsiteX1" fmla="*/ 8640 w 124107"/>
                      <a:gd name="connsiteY1" fmla="*/ 33196 h 241533"/>
                      <a:gd name="connsiteX2" fmla="*/ 20711 w 124107"/>
                      <a:gd name="connsiteY2" fmla="*/ 51303 h 241533"/>
                      <a:gd name="connsiteX3" fmla="*/ 35800 w 124107"/>
                      <a:gd name="connsiteY3" fmla="*/ 75446 h 241533"/>
                      <a:gd name="connsiteX4" fmla="*/ 47872 w 124107"/>
                      <a:gd name="connsiteY4" fmla="*/ 102606 h 241533"/>
                      <a:gd name="connsiteX5" fmla="*/ 53907 w 124107"/>
                      <a:gd name="connsiteY5" fmla="*/ 123731 h 241533"/>
                      <a:gd name="connsiteX6" fmla="*/ 56925 w 124107"/>
                      <a:gd name="connsiteY6" fmla="*/ 132784 h 241533"/>
                      <a:gd name="connsiteX7" fmla="*/ 62961 w 124107"/>
                      <a:gd name="connsiteY7" fmla="*/ 156927 h 241533"/>
                      <a:gd name="connsiteX8" fmla="*/ 65979 w 124107"/>
                      <a:gd name="connsiteY8" fmla="*/ 175034 h 241533"/>
                      <a:gd name="connsiteX9" fmla="*/ 72014 w 124107"/>
                      <a:gd name="connsiteY9" fmla="*/ 193141 h 241533"/>
                      <a:gd name="connsiteX10" fmla="*/ 78050 w 124107"/>
                      <a:gd name="connsiteY10" fmla="*/ 202194 h 241533"/>
                      <a:gd name="connsiteX11" fmla="*/ 84086 w 124107"/>
                      <a:gd name="connsiteY11" fmla="*/ 220301 h 241533"/>
                      <a:gd name="connsiteX12" fmla="*/ 87103 w 124107"/>
                      <a:gd name="connsiteY12" fmla="*/ 229354 h 241533"/>
                      <a:gd name="connsiteX13" fmla="*/ 105210 w 124107"/>
                      <a:gd name="connsiteY13" fmla="*/ 241426 h 241533"/>
                      <a:gd name="connsiteX14" fmla="*/ 123317 w 124107"/>
                      <a:gd name="connsiteY14" fmla="*/ 238408 h 241533"/>
                      <a:gd name="connsiteX15" fmla="*/ 117282 w 124107"/>
                      <a:gd name="connsiteY15" fmla="*/ 220301 h 241533"/>
                      <a:gd name="connsiteX16" fmla="*/ 114264 w 124107"/>
                      <a:gd name="connsiteY16" fmla="*/ 211248 h 241533"/>
                      <a:gd name="connsiteX17" fmla="*/ 111246 w 124107"/>
                      <a:gd name="connsiteY17" fmla="*/ 196158 h 241533"/>
                      <a:gd name="connsiteX18" fmla="*/ 108228 w 124107"/>
                      <a:gd name="connsiteY18" fmla="*/ 178052 h 241533"/>
                      <a:gd name="connsiteX19" fmla="*/ 105210 w 124107"/>
                      <a:gd name="connsiteY19" fmla="*/ 168998 h 241533"/>
                      <a:gd name="connsiteX20" fmla="*/ 96157 w 124107"/>
                      <a:gd name="connsiteY20" fmla="*/ 129766 h 241533"/>
                      <a:gd name="connsiteX21" fmla="*/ 90121 w 124107"/>
                      <a:gd name="connsiteY21" fmla="*/ 120713 h 241533"/>
                      <a:gd name="connsiteX22" fmla="*/ 81068 w 124107"/>
                      <a:gd name="connsiteY22" fmla="*/ 93553 h 241533"/>
                      <a:gd name="connsiteX23" fmla="*/ 78050 w 124107"/>
                      <a:gd name="connsiteY23" fmla="*/ 84499 h 241533"/>
                      <a:gd name="connsiteX24" fmla="*/ 72014 w 124107"/>
                      <a:gd name="connsiteY24" fmla="*/ 45267 h 241533"/>
                      <a:gd name="connsiteX25" fmla="*/ 65979 w 124107"/>
                      <a:gd name="connsiteY25" fmla="*/ 27160 h 241533"/>
                      <a:gd name="connsiteX26" fmla="*/ 59943 w 124107"/>
                      <a:gd name="connsiteY26" fmla="*/ 18107 h 241533"/>
                      <a:gd name="connsiteX27" fmla="*/ 53907 w 124107"/>
                      <a:gd name="connsiteY27" fmla="*/ 0 h 241533"/>
                      <a:gd name="connsiteX28" fmla="*/ 2604 w 124107"/>
                      <a:gd name="connsiteY28" fmla="*/ 18107 h 2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107" h="241533">
                        <a:moveTo>
                          <a:pt x="2604" y="18107"/>
                        </a:moveTo>
                        <a:cubicBezTo>
                          <a:pt x="-4940" y="23640"/>
                          <a:pt x="6046" y="28440"/>
                          <a:pt x="8640" y="33196"/>
                        </a:cubicBezTo>
                        <a:cubicBezTo>
                          <a:pt x="12114" y="39564"/>
                          <a:pt x="18417" y="44421"/>
                          <a:pt x="20711" y="51303"/>
                        </a:cubicBezTo>
                        <a:cubicBezTo>
                          <a:pt x="27894" y="72851"/>
                          <a:pt x="21454" y="65881"/>
                          <a:pt x="35800" y="75446"/>
                        </a:cubicBezTo>
                        <a:cubicBezTo>
                          <a:pt x="51371" y="122157"/>
                          <a:pt x="33525" y="73915"/>
                          <a:pt x="47872" y="102606"/>
                        </a:cubicBezTo>
                        <a:cubicBezTo>
                          <a:pt x="50287" y="107435"/>
                          <a:pt x="52616" y="119212"/>
                          <a:pt x="53907" y="123731"/>
                        </a:cubicBezTo>
                        <a:cubicBezTo>
                          <a:pt x="54781" y="126790"/>
                          <a:pt x="56088" y="129715"/>
                          <a:pt x="56925" y="132784"/>
                        </a:cubicBezTo>
                        <a:cubicBezTo>
                          <a:pt x="59108" y="140787"/>
                          <a:pt x="61597" y="148745"/>
                          <a:pt x="62961" y="156927"/>
                        </a:cubicBezTo>
                        <a:cubicBezTo>
                          <a:pt x="63967" y="162963"/>
                          <a:pt x="64495" y="169098"/>
                          <a:pt x="65979" y="175034"/>
                        </a:cubicBezTo>
                        <a:cubicBezTo>
                          <a:pt x="67522" y="181206"/>
                          <a:pt x="68485" y="187848"/>
                          <a:pt x="72014" y="193141"/>
                        </a:cubicBezTo>
                        <a:lnTo>
                          <a:pt x="78050" y="202194"/>
                        </a:lnTo>
                        <a:lnTo>
                          <a:pt x="84086" y="220301"/>
                        </a:lnTo>
                        <a:cubicBezTo>
                          <a:pt x="85092" y="223319"/>
                          <a:pt x="84456" y="227590"/>
                          <a:pt x="87103" y="229354"/>
                        </a:cubicBezTo>
                        <a:lnTo>
                          <a:pt x="105210" y="241426"/>
                        </a:lnTo>
                        <a:cubicBezTo>
                          <a:pt x="111246" y="240420"/>
                          <a:pt x="120281" y="243721"/>
                          <a:pt x="123317" y="238408"/>
                        </a:cubicBezTo>
                        <a:cubicBezTo>
                          <a:pt x="126474" y="232884"/>
                          <a:pt x="119294" y="226337"/>
                          <a:pt x="117282" y="220301"/>
                        </a:cubicBezTo>
                        <a:cubicBezTo>
                          <a:pt x="116276" y="217283"/>
                          <a:pt x="114888" y="214367"/>
                          <a:pt x="114264" y="211248"/>
                        </a:cubicBezTo>
                        <a:cubicBezTo>
                          <a:pt x="113258" y="206218"/>
                          <a:pt x="112164" y="201205"/>
                          <a:pt x="111246" y="196158"/>
                        </a:cubicBezTo>
                        <a:cubicBezTo>
                          <a:pt x="110151" y="190138"/>
                          <a:pt x="109555" y="184025"/>
                          <a:pt x="108228" y="178052"/>
                        </a:cubicBezTo>
                        <a:cubicBezTo>
                          <a:pt x="107538" y="174947"/>
                          <a:pt x="106216" y="172016"/>
                          <a:pt x="105210" y="168998"/>
                        </a:cubicBezTo>
                        <a:cubicBezTo>
                          <a:pt x="103819" y="159258"/>
                          <a:pt x="102184" y="138805"/>
                          <a:pt x="96157" y="129766"/>
                        </a:cubicBezTo>
                        <a:lnTo>
                          <a:pt x="90121" y="120713"/>
                        </a:lnTo>
                        <a:lnTo>
                          <a:pt x="81068" y="93553"/>
                        </a:lnTo>
                        <a:lnTo>
                          <a:pt x="78050" y="84499"/>
                        </a:lnTo>
                        <a:cubicBezTo>
                          <a:pt x="76637" y="73198"/>
                          <a:pt x="75205" y="56968"/>
                          <a:pt x="72014" y="45267"/>
                        </a:cubicBezTo>
                        <a:cubicBezTo>
                          <a:pt x="70340" y="39129"/>
                          <a:pt x="69508" y="32453"/>
                          <a:pt x="65979" y="27160"/>
                        </a:cubicBezTo>
                        <a:cubicBezTo>
                          <a:pt x="63967" y="24142"/>
                          <a:pt x="61416" y="21421"/>
                          <a:pt x="59943" y="18107"/>
                        </a:cubicBezTo>
                        <a:cubicBezTo>
                          <a:pt x="57359" y="12293"/>
                          <a:pt x="53907" y="0"/>
                          <a:pt x="53907" y="0"/>
                        </a:cubicBezTo>
                        <a:cubicBezTo>
                          <a:pt x="35859" y="3610"/>
                          <a:pt x="10148" y="12574"/>
                          <a:pt x="2604" y="1810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1" name="フリーフォーム 250"/>
                  <p:cNvSpPr/>
                  <p:nvPr/>
                </p:nvSpPr>
                <p:spPr>
                  <a:xfrm>
                    <a:off x="6552177" y="2669102"/>
                    <a:ext cx="90639" cy="249106"/>
                  </a:xfrm>
                  <a:custGeom>
                    <a:avLst/>
                    <a:gdLst>
                      <a:gd name="connsiteX0" fmla="*/ 105 w 90639"/>
                      <a:gd name="connsiteY0" fmla="*/ 9093 h 249106"/>
                      <a:gd name="connsiteX1" fmla="*/ 15194 w 90639"/>
                      <a:gd name="connsiteY1" fmla="*/ 40 h 249106"/>
                      <a:gd name="connsiteX2" fmla="*/ 24247 w 90639"/>
                      <a:gd name="connsiteY2" fmla="*/ 6075 h 249106"/>
                      <a:gd name="connsiteX3" fmla="*/ 30283 w 90639"/>
                      <a:gd name="connsiteY3" fmla="*/ 24182 h 249106"/>
                      <a:gd name="connsiteX4" fmla="*/ 36319 w 90639"/>
                      <a:gd name="connsiteY4" fmla="*/ 33236 h 249106"/>
                      <a:gd name="connsiteX5" fmla="*/ 42354 w 90639"/>
                      <a:gd name="connsiteY5" fmla="*/ 57378 h 249106"/>
                      <a:gd name="connsiteX6" fmla="*/ 48390 w 90639"/>
                      <a:gd name="connsiteY6" fmla="*/ 75485 h 249106"/>
                      <a:gd name="connsiteX7" fmla="*/ 54426 w 90639"/>
                      <a:gd name="connsiteY7" fmla="*/ 102646 h 249106"/>
                      <a:gd name="connsiteX8" fmla="*/ 60461 w 90639"/>
                      <a:gd name="connsiteY8" fmla="*/ 120752 h 249106"/>
                      <a:gd name="connsiteX9" fmla="*/ 66497 w 90639"/>
                      <a:gd name="connsiteY9" fmla="*/ 141877 h 249106"/>
                      <a:gd name="connsiteX10" fmla="*/ 72533 w 90639"/>
                      <a:gd name="connsiteY10" fmla="*/ 159984 h 249106"/>
                      <a:gd name="connsiteX11" fmla="*/ 75550 w 90639"/>
                      <a:gd name="connsiteY11" fmla="*/ 169038 h 249106"/>
                      <a:gd name="connsiteX12" fmla="*/ 81586 w 90639"/>
                      <a:gd name="connsiteY12" fmla="*/ 205251 h 249106"/>
                      <a:gd name="connsiteX13" fmla="*/ 84604 w 90639"/>
                      <a:gd name="connsiteY13" fmla="*/ 214305 h 249106"/>
                      <a:gd name="connsiteX14" fmla="*/ 90639 w 90639"/>
                      <a:gd name="connsiteY14" fmla="*/ 241465 h 249106"/>
                      <a:gd name="connsiteX15" fmla="*/ 72533 w 90639"/>
                      <a:gd name="connsiteY15" fmla="*/ 247501 h 249106"/>
                      <a:gd name="connsiteX16" fmla="*/ 66497 w 90639"/>
                      <a:gd name="connsiteY16" fmla="*/ 238447 h 249106"/>
                      <a:gd name="connsiteX17" fmla="*/ 60461 w 90639"/>
                      <a:gd name="connsiteY17" fmla="*/ 214305 h 249106"/>
                      <a:gd name="connsiteX18" fmla="*/ 54426 w 90639"/>
                      <a:gd name="connsiteY18" fmla="*/ 193180 h 249106"/>
                      <a:gd name="connsiteX19" fmla="*/ 51408 w 90639"/>
                      <a:gd name="connsiteY19" fmla="*/ 175073 h 249106"/>
                      <a:gd name="connsiteX20" fmla="*/ 45372 w 90639"/>
                      <a:gd name="connsiteY20" fmla="*/ 156966 h 249106"/>
                      <a:gd name="connsiteX21" fmla="*/ 42354 w 90639"/>
                      <a:gd name="connsiteY21" fmla="*/ 147913 h 249106"/>
                      <a:gd name="connsiteX22" fmla="*/ 36319 w 90639"/>
                      <a:gd name="connsiteY22" fmla="*/ 123770 h 249106"/>
                      <a:gd name="connsiteX23" fmla="*/ 33301 w 90639"/>
                      <a:gd name="connsiteY23" fmla="*/ 114717 h 249106"/>
                      <a:gd name="connsiteX24" fmla="*/ 27265 w 90639"/>
                      <a:gd name="connsiteY24" fmla="*/ 81521 h 249106"/>
                      <a:gd name="connsiteX25" fmla="*/ 24247 w 90639"/>
                      <a:gd name="connsiteY25" fmla="*/ 66432 h 249106"/>
                      <a:gd name="connsiteX26" fmla="*/ 18212 w 90639"/>
                      <a:gd name="connsiteY26" fmla="*/ 48325 h 249106"/>
                      <a:gd name="connsiteX27" fmla="*/ 15194 w 90639"/>
                      <a:gd name="connsiteY27" fmla="*/ 39271 h 249106"/>
                      <a:gd name="connsiteX28" fmla="*/ 9158 w 90639"/>
                      <a:gd name="connsiteY28" fmla="*/ 30218 h 249106"/>
                      <a:gd name="connsiteX29" fmla="*/ 105 w 90639"/>
                      <a:gd name="connsiteY29" fmla="*/ 9093 h 24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9" h="249106">
                        <a:moveTo>
                          <a:pt x="105" y="9093"/>
                        </a:moveTo>
                        <a:cubicBezTo>
                          <a:pt x="1111" y="4063"/>
                          <a:pt x="9374" y="768"/>
                          <a:pt x="15194" y="40"/>
                        </a:cubicBezTo>
                        <a:cubicBezTo>
                          <a:pt x="18793" y="-410"/>
                          <a:pt x="22325" y="3000"/>
                          <a:pt x="24247" y="6075"/>
                        </a:cubicBezTo>
                        <a:cubicBezTo>
                          <a:pt x="27619" y="11470"/>
                          <a:pt x="26754" y="18888"/>
                          <a:pt x="30283" y="24182"/>
                        </a:cubicBezTo>
                        <a:lnTo>
                          <a:pt x="36319" y="33236"/>
                        </a:lnTo>
                        <a:cubicBezTo>
                          <a:pt x="38331" y="41283"/>
                          <a:pt x="39731" y="49509"/>
                          <a:pt x="42354" y="57378"/>
                        </a:cubicBezTo>
                        <a:cubicBezTo>
                          <a:pt x="44366" y="63414"/>
                          <a:pt x="47142" y="69246"/>
                          <a:pt x="48390" y="75485"/>
                        </a:cubicBezTo>
                        <a:cubicBezTo>
                          <a:pt x="50113" y="84100"/>
                          <a:pt x="51869" y="94122"/>
                          <a:pt x="54426" y="102646"/>
                        </a:cubicBezTo>
                        <a:cubicBezTo>
                          <a:pt x="56254" y="108739"/>
                          <a:pt x="58449" y="114717"/>
                          <a:pt x="60461" y="120752"/>
                        </a:cubicBezTo>
                        <a:cubicBezTo>
                          <a:pt x="70610" y="151201"/>
                          <a:pt x="55120" y="103956"/>
                          <a:pt x="66497" y="141877"/>
                        </a:cubicBezTo>
                        <a:cubicBezTo>
                          <a:pt x="68325" y="147971"/>
                          <a:pt x="70521" y="153948"/>
                          <a:pt x="72533" y="159984"/>
                        </a:cubicBezTo>
                        <a:lnTo>
                          <a:pt x="75550" y="169038"/>
                        </a:lnTo>
                        <a:cubicBezTo>
                          <a:pt x="77254" y="180962"/>
                          <a:pt x="78644" y="193483"/>
                          <a:pt x="81586" y="205251"/>
                        </a:cubicBezTo>
                        <a:cubicBezTo>
                          <a:pt x="82358" y="208337"/>
                          <a:pt x="83730" y="211246"/>
                          <a:pt x="84604" y="214305"/>
                        </a:cubicBezTo>
                        <a:cubicBezTo>
                          <a:pt x="87447" y="224256"/>
                          <a:pt x="88563" y="231085"/>
                          <a:pt x="90639" y="241465"/>
                        </a:cubicBezTo>
                        <a:cubicBezTo>
                          <a:pt x="84604" y="243477"/>
                          <a:pt x="76062" y="252794"/>
                          <a:pt x="72533" y="247501"/>
                        </a:cubicBezTo>
                        <a:cubicBezTo>
                          <a:pt x="70521" y="244483"/>
                          <a:pt x="68119" y="241691"/>
                          <a:pt x="66497" y="238447"/>
                        </a:cubicBezTo>
                        <a:cubicBezTo>
                          <a:pt x="63047" y="231548"/>
                          <a:pt x="62183" y="221193"/>
                          <a:pt x="60461" y="214305"/>
                        </a:cubicBezTo>
                        <a:cubicBezTo>
                          <a:pt x="54708" y="191294"/>
                          <a:pt x="60070" y="221404"/>
                          <a:pt x="54426" y="193180"/>
                        </a:cubicBezTo>
                        <a:cubicBezTo>
                          <a:pt x="53226" y="187180"/>
                          <a:pt x="52892" y="181009"/>
                          <a:pt x="51408" y="175073"/>
                        </a:cubicBezTo>
                        <a:cubicBezTo>
                          <a:pt x="49865" y="168901"/>
                          <a:pt x="47384" y="163002"/>
                          <a:pt x="45372" y="156966"/>
                        </a:cubicBezTo>
                        <a:cubicBezTo>
                          <a:pt x="44366" y="153948"/>
                          <a:pt x="43125" y="150999"/>
                          <a:pt x="42354" y="147913"/>
                        </a:cubicBezTo>
                        <a:cubicBezTo>
                          <a:pt x="40342" y="139865"/>
                          <a:pt x="38942" y="131640"/>
                          <a:pt x="36319" y="123770"/>
                        </a:cubicBezTo>
                        <a:cubicBezTo>
                          <a:pt x="35313" y="120752"/>
                          <a:pt x="34073" y="117803"/>
                          <a:pt x="33301" y="114717"/>
                        </a:cubicBezTo>
                        <a:cubicBezTo>
                          <a:pt x="30816" y="104778"/>
                          <a:pt x="29059" y="91386"/>
                          <a:pt x="27265" y="81521"/>
                        </a:cubicBezTo>
                        <a:cubicBezTo>
                          <a:pt x="26347" y="76474"/>
                          <a:pt x="25597" y="71381"/>
                          <a:pt x="24247" y="66432"/>
                        </a:cubicBezTo>
                        <a:cubicBezTo>
                          <a:pt x="22573" y="60294"/>
                          <a:pt x="20224" y="54361"/>
                          <a:pt x="18212" y="48325"/>
                        </a:cubicBezTo>
                        <a:cubicBezTo>
                          <a:pt x="17206" y="45307"/>
                          <a:pt x="16959" y="41918"/>
                          <a:pt x="15194" y="39271"/>
                        </a:cubicBezTo>
                        <a:lnTo>
                          <a:pt x="9158" y="30218"/>
                        </a:lnTo>
                        <a:cubicBezTo>
                          <a:pt x="5504" y="19256"/>
                          <a:pt x="-901" y="14123"/>
                          <a:pt x="105" y="9093"/>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2" name="フリーフォーム 251"/>
                  <p:cNvSpPr/>
                  <p:nvPr/>
                </p:nvSpPr>
                <p:spPr>
                  <a:xfrm>
                    <a:off x="6274642" y="2297493"/>
                    <a:ext cx="54601" cy="109098"/>
                  </a:xfrm>
                  <a:custGeom>
                    <a:avLst/>
                    <a:gdLst>
                      <a:gd name="connsiteX0" fmla="*/ 15089 w 54601"/>
                      <a:gd name="connsiteY0" fmla="*/ 456 h 109098"/>
                      <a:gd name="connsiteX1" fmla="*/ 6036 w 54601"/>
                      <a:gd name="connsiteY1" fmla="*/ 24599 h 109098"/>
                      <a:gd name="connsiteX2" fmla="*/ 0 w 54601"/>
                      <a:gd name="connsiteY2" fmla="*/ 42706 h 109098"/>
                      <a:gd name="connsiteX3" fmla="*/ 3018 w 54601"/>
                      <a:gd name="connsiteY3" fmla="*/ 100045 h 109098"/>
                      <a:gd name="connsiteX4" fmla="*/ 6036 w 54601"/>
                      <a:gd name="connsiteY4" fmla="*/ 109098 h 109098"/>
                      <a:gd name="connsiteX5" fmla="*/ 12072 w 54601"/>
                      <a:gd name="connsiteY5" fmla="*/ 100045 h 109098"/>
                      <a:gd name="connsiteX6" fmla="*/ 21125 w 54601"/>
                      <a:gd name="connsiteY6" fmla="*/ 97027 h 109098"/>
                      <a:gd name="connsiteX7" fmla="*/ 48285 w 54601"/>
                      <a:gd name="connsiteY7" fmla="*/ 81938 h 109098"/>
                      <a:gd name="connsiteX8" fmla="*/ 54321 w 54601"/>
                      <a:gd name="connsiteY8" fmla="*/ 72884 h 109098"/>
                      <a:gd name="connsiteX9" fmla="*/ 42250 w 54601"/>
                      <a:gd name="connsiteY9" fmla="*/ 60813 h 109098"/>
                      <a:gd name="connsiteX10" fmla="*/ 33196 w 54601"/>
                      <a:gd name="connsiteY10" fmla="*/ 54777 h 109098"/>
                      <a:gd name="connsiteX11" fmla="*/ 30178 w 54601"/>
                      <a:gd name="connsiteY11" fmla="*/ 45724 h 109098"/>
                      <a:gd name="connsiteX12" fmla="*/ 24143 w 54601"/>
                      <a:gd name="connsiteY12" fmla="*/ 9510 h 109098"/>
                      <a:gd name="connsiteX13" fmla="*/ 15089 w 54601"/>
                      <a:gd name="connsiteY13" fmla="*/ 456 h 10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01" h="109098">
                        <a:moveTo>
                          <a:pt x="15089" y="456"/>
                        </a:moveTo>
                        <a:cubicBezTo>
                          <a:pt x="12071" y="2971"/>
                          <a:pt x="17338" y="-829"/>
                          <a:pt x="6036" y="24599"/>
                        </a:cubicBezTo>
                        <a:cubicBezTo>
                          <a:pt x="3452" y="30413"/>
                          <a:pt x="0" y="42706"/>
                          <a:pt x="0" y="42706"/>
                        </a:cubicBezTo>
                        <a:cubicBezTo>
                          <a:pt x="1006" y="61819"/>
                          <a:pt x="1285" y="80984"/>
                          <a:pt x="3018" y="100045"/>
                        </a:cubicBezTo>
                        <a:cubicBezTo>
                          <a:pt x="3306" y="103213"/>
                          <a:pt x="2855" y="109098"/>
                          <a:pt x="6036" y="109098"/>
                        </a:cubicBezTo>
                        <a:cubicBezTo>
                          <a:pt x="9663" y="109098"/>
                          <a:pt x="9240" y="102311"/>
                          <a:pt x="12072" y="100045"/>
                        </a:cubicBezTo>
                        <a:cubicBezTo>
                          <a:pt x="14556" y="98058"/>
                          <a:pt x="18344" y="98572"/>
                          <a:pt x="21125" y="97027"/>
                        </a:cubicBezTo>
                        <a:cubicBezTo>
                          <a:pt x="52255" y="79732"/>
                          <a:pt x="27800" y="88767"/>
                          <a:pt x="48285" y="81938"/>
                        </a:cubicBezTo>
                        <a:cubicBezTo>
                          <a:pt x="50297" y="78920"/>
                          <a:pt x="53725" y="76462"/>
                          <a:pt x="54321" y="72884"/>
                        </a:cubicBezTo>
                        <a:cubicBezTo>
                          <a:pt x="56178" y="61742"/>
                          <a:pt x="48440" y="63908"/>
                          <a:pt x="42250" y="60813"/>
                        </a:cubicBezTo>
                        <a:cubicBezTo>
                          <a:pt x="39006" y="59191"/>
                          <a:pt x="36214" y="56789"/>
                          <a:pt x="33196" y="54777"/>
                        </a:cubicBezTo>
                        <a:cubicBezTo>
                          <a:pt x="32190" y="51759"/>
                          <a:pt x="30949" y="48810"/>
                          <a:pt x="30178" y="45724"/>
                        </a:cubicBezTo>
                        <a:cubicBezTo>
                          <a:pt x="27852" y="36420"/>
                          <a:pt x="24994" y="18017"/>
                          <a:pt x="24143" y="9510"/>
                        </a:cubicBezTo>
                        <a:cubicBezTo>
                          <a:pt x="23843" y="6507"/>
                          <a:pt x="18107" y="-2059"/>
                          <a:pt x="15089" y="45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3" name="フリーフォーム 252"/>
                  <p:cNvSpPr/>
                  <p:nvPr/>
                </p:nvSpPr>
                <p:spPr>
                  <a:xfrm>
                    <a:off x="6310140" y="2490543"/>
                    <a:ext cx="206055" cy="341561"/>
                  </a:xfrm>
                  <a:custGeom>
                    <a:avLst/>
                    <a:gdLst>
                      <a:gd name="connsiteX0" fmla="*/ 716 w 206055"/>
                      <a:gd name="connsiteY0" fmla="*/ 3565 h 341561"/>
                      <a:gd name="connsiteX1" fmla="*/ 15805 w 206055"/>
                      <a:gd name="connsiteY1" fmla="*/ 27707 h 341561"/>
                      <a:gd name="connsiteX2" fmla="*/ 21841 w 206055"/>
                      <a:gd name="connsiteY2" fmla="*/ 36761 h 341561"/>
                      <a:gd name="connsiteX3" fmla="*/ 24859 w 206055"/>
                      <a:gd name="connsiteY3" fmla="*/ 45814 h 341561"/>
                      <a:gd name="connsiteX4" fmla="*/ 36930 w 206055"/>
                      <a:gd name="connsiteY4" fmla="*/ 63921 h 341561"/>
                      <a:gd name="connsiteX5" fmla="*/ 42966 w 206055"/>
                      <a:gd name="connsiteY5" fmla="*/ 72975 h 341561"/>
                      <a:gd name="connsiteX6" fmla="*/ 55037 w 206055"/>
                      <a:gd name="connsiteY6" fmla="*/ 91082 h 341561"/>
                      <a:gd name="connsiteX7" fmla="*/ 61073 w 206055"/>
                      <a:gd name="connsiteY7" fmla="*/ 109189 h 341561"/>
                      <a:gd name="connsiteX8" fmla="*/ 70126 w 206055"/>
                      <a:gd name="connsiteY8" fmla="*/ 127296 h 341561"/>
                      <a:gd name="connsiteX9" fmla="*/ 76162 w 206055"/>
                      <a:gd name="connsiteY9" fmla="*/ 136349 h 341561"/>
                      <a:gd name="connsiteX10" fmla="*/ 79179 w 206055"/>
                      <a:gd name="connsiteY10" fmla="*/ 145403 h 341561"/>
                      <a:gd name="connsiteX11" fmla="*/ 91251 w 206055"/>
                      <a:gd name="connsiteY11" fmla="*/ 163509 h 341561"/>
                      <a:gd name="connsiteX12" fmla="*/ 97286 w 206055"/>
                      <a:gd name="connsiteY12" fmla="*/ 181616 h 341561"/>
                      <a:gd name="connsiteX13" fmla="*/ 100304 w 206055"/>
                      <a:gd name="connsiteY13" fmla="*/ 190670 h 341561"/>
                      <a:gd name="connsiteX14" fmla="*/ 106340 w 206055"/>
                      <a:gd name="connsiteY14" fmla="*/ 199723 h 341561"/>
                      <a:gd name="connsiteX15" fmla="*/ 112376 w 206055"/>
                      <a:gd name="connsiteY15" fmla="*/ 217830 h 341561"/>
                      <a:gd name="connsiteX16" fmla="*/ 118411 w 206055"/>
                      <a:gd name="connsiteY16" fmla="*/ 226884 h 341561"/>
                      <a:gd name="connsiteX17" fmla="*/ 121429 w 206055"/>
                      <a:gd name="connsiteY17" fmla="*/ 235937 h 341561"/>
                      <a:gd name="connsiteX18" fmla="*/ 133500 w 206055"/>
                      <a:gd name="connsiteY18" fmla="*/ 254044 h 341561"/>
                      <a:gd name="connsiteX19" fmla="*/ 145572 w 206055"/>
                      <a:gd name="connsiteY19" fmla="*/ 269133 h 341561"/>
                      <a:gd name="connsiteX20" fmla="*/ 148589 w 206055"/>
                      <a:gd name="connsiteY20" fmla="*/ 278187 h 341561"/>
                      <a:gd name="connsiteX21" fmla="*/ 160661 w 206055"/>
                      <a:gd name="connsiteY21" fmla="*/ 296294 h 341561"/>
                      <a:gd name="connsiteX22" fmla="*/ 172732 w 206055"/>
                      <a:gd name="connsiteY22" fmla="*/ 314401 h 341561"/>
                      <a:gd name="connsiteX23" fmla="*/ 178768 w 206055"/>
                      <a:gd name="connsiteY23" fmla="*/ 323454 h 341561"/>
                      <a:gd name="connsiteX24" fmla="*/ 196875 w 206055"/>
                      <a:gd name="connsiteY24" fmla="*/ 332507 h 341561"/>
                      <a:gd name="connsiteX25" fmla="*/ 202910 w 206055"/>
                      <a:gd name="connsiteY25" fmla="*/ 341561 h 341561"/>
                      <a:gd name="connsiteX26" fmla="*/ 205928 w 206055"/>
                      <a:gd name="connsiteY26" fmla="*/ 332507 h 341561"/>
                      <a:gd name="connsiteX27" fmla="*/ 199892 w 206055"/>
                      <a:gd name="connsiteY27" fmla="*/ 314401 h 341561"/>
                      <a:gd name="connsiteX28" fmla="*/ 190839 w 206055"/>
                      <a:gd name="connsiteY28" fmla="*/ 284222 h 341561"/>
                      <a:gd name="connsiteX29" fmla="*/ 184803 w 206055"/>
                      <a:gd name="connsiteY29" fmla="*/ 275169 h 341561"/>
                      <a:gd name="connsiteX30" fmla="*/ 172732 w 206055"/>
                      <a:gd name="connsiteY30" fmla="*/ 260080 h 341561"/>
                      <a:gd name="connsiteX31" fmla="*/ 169714 w 206055"/>
                      <a:gd name="connsiteY31" fmla="*/ 251026 h 341561"/>
                      <a:gd name="connsiteX32" fmla="*/ 163678 w 206055"/>
                      <a:gd name="connsiteY32" fmla="*/ 241973 h 341561"/>
                      <a:gd name="connsiteX33" fmla="*/ 148589 w 206055"/>
                      <a:gd name="connsiteY33" fmla="*/ 214812 h 341561"/>
                      <a:gd name="connsiteX34" fmla="*/ 136518 w 206055"/>
                      <a:gd name="connsiteY34" fmla="*/ 196706 h 341561"/>
                      <a:gd name="connsiteX35" fmla="*/ 127465 w 206055"/>
                      <a:gd name="connsiteY35" fmla="*/ 187652 h 341561"/>
                      <a:gd name="connsiteX36" fmla="*/ 124447 w 206055"/>
                      <a:gd name="connsiteY36" fmla="*/ 178599 h 341561"/>
                      <a:gd name="connsiteX37" fmla="*/ 112376 w 206055"/>
                      <a:gd name="connsiteY37" fmla="*/ 160492 h 341561"/>
                      <a:gd name="connsiteX38" fmla="*/ 103322 w 206055"/>
                      <a:gd name="connsiteY38" fmla="*/ 142385 h 341561"/>
                      <a:gd name="connsiteX39" fmla="*/ 100304 w 206055"/>
                      <a:gd name="connsiteY39" fmla="*/ 133331 h 341561"/>
                      <a:gd name="connsiteX40" fmla="*/ 88233 w 206055"/>
                      <a:gd name="connsiteY40" fmla="*/ 115224 h 341561"/>
                      <a:gd name="connsiteX41" fmla="*/ 79179 w 206055"/>
                      <a:gd name="connsiteY41" fmla="*/ 97117 h 341561"/>
                      <a:gd name="connsiteX42" fmla="*/ 76162 w 206055"/>
                      <a:gd name="connsiteY42" fmla="*/ 88064 h 341561"/>
                      <a:gd name="connsiteX43" fmla="*/ 64090 w 206055"/>
                      <a:gd name="connsiteY43" fmla="*/ 69957 h 341561"/>
                      <a:gd name="connsiteX44" fmla="*/ 61073 w 206055"/>
                      <a:gd name="connsiteY44" fmla="*/ 60904 h 341561"/>
                      <a:gd name="connsiteX45" fmla="*/ 55037 w 206055"/>
                      <a:gd name="connsiteY45" fmla="*/ 51850 h 341561"/>
                      <a:gd name="connsiteX46" fmla="*/ 49001 w 206055"/>
                      <a:gd name="connsiteY46" fmla="*/ 33743 h 341561"/>
                      <a:gd name="connsiteX47" fmla="*/ 42966 w 206055"/>
                      <a:gd name="connsiteY47" fmla="*/ 15636 h 341561"/>
                      <a:gd name="connsiteX48" fmla="*/ 39948 w 206055"/>
                      <a:gd name="connsiteY48" fmla="*/ 6583 h 341561"/>
                      <a:gd name="connsiteX49" fmla="*/ 716 w 206055"/>
                      <a:gd name="connsiteY49" fmla="*/ 3565 h 34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055" h="341561">
                        <a:moveTo>
                          <a:pt x="716" y="3565"/>
                        </a:moveTo>
                        <a:cubicBezTo>
                          <a:pt x="-3308" y="7086"/>
                          <a:pt x="10710" y="19701"/>
                          <a:pt x="15805" y="27707"/>
                        </a:cubicBezTo>
                        <a:cubicBezTo>
                          <a:pt x="17752" y="30767"/>
                          <a:pt x="20694" y="33320"/>
                          <a:pt x="21841" y="36761"/>
                        </a:cubicBezTo>
                        <a:cubicBezTo>
                          <a:pt x="22847" y="39779"/>
                          <a:pt x="23314" y="43033"/>
                          <a:pt x="24859" y="45814"/>
                        </a:cubicBezTo>
                        <a:cubicBezTo>
                          <a:pt x="28382" y="52155"/>
                          <a:pt x="32906" y="57885"/>
                          <a:pt x="36930" y="63921"/>
                        </a:cubicBezTo>
                        <a:lnTo>
                          <a:pt x="42966" y="72975"/>
                        </a:lnTo>
                        <a:cubicBezTo>
                          <a:pt x="52944" y="102917"/>
                          <a:pt x="36204" y="57183"/>
                          <a:pt x="55037" y="91082"/>
                        </a:cubicBezTo>
                        <a:cubicBezTo>
                          <a:pt x="58127" y="96644"/>
                          <a:pt x="57544" y="103895"/>
                          <a:pt x="61073" y="109189"/>
                        </a:cubicBezTo>
                        <a:cubicBezTo>
                          <a:pt x="78373" y="135141"/>
                          <a:pt x="57627" y="102300"/>
                          <a:pt x="70126" y="127296"/>
                        </a:cubicBezTo>
                        <a:cubicBezTo>
                          <a:pt x="71748" y="130540"/>
                          <a:pt x="74150" y="133331"/>
                          <a:pt x="76162" y="136349"/>
                        </a:cubicBezTo>
                        <a:cubicBezTo>
                          <a:pt x="77168" y="139367"/>
                          <a:pt x="77634" y="142622"/>
                          <a:pt x="79179" y="145403"/>
                        </a:cubicBezTo>
                        <a:cubicBezTo>
                          <a:pt x="82702" y="151744"/>
                          <a:pt x="91251" y="163509"/>
                          <a:pt x="91251" y="163509"/>
                        </a:cubicBezTo>
                        <a:lnTo>
                          <a:pt x="97286" y="181616"/>
                        </a:lnTo>
                        <a:cubicBezTo>
                          <a:pt x="98292" y="184634"/>
                          <a:pt x="98539" y="188023"/>
                          <a:pt x="100304" y="190670"/>
                        </a:cubicBezTo>
                        <a:lnTo>
                          <a:pt x="106340" y="199723"/>
                        </a:lnTo>
                        <a:cubicBezTo>
                          <a:pt x="108352" y="205759"/>
                          <a:pt x="108847" y="212536"/>
                          <a:pt x="112376" y="217830"/>
                        </a:cubicBezTo>
                        <a:cubicBezTo>
                          <a:pt x="114388" y="220848"/>
                          <a:pt x="116789" y="223640"/>
                          <a:pt x="118411" y="226884"/>
                        </a:cubicBezTo>
                        <a:cubicBezTo>
                          <a:pt x="119833" y="229729"/>
                          <a:pt x="119884" y="233156"/>
                          <a:pt x="121429" y="235937"/>
                        </a:cubicBezTo>
                        <a:cubicBezTo>
                          <a:pt x="124952" y="242278"/>
                          <a:pt x="131206" y="247162"/>
                          <a:pt x="133500" y="254044"/>
                        </a:cubicBezTo>
                        <a:cubicBezTo>
                          <a:pt x="137665" y="266539"/>
                          <a:pt x="133871" y="261334"/>
                          <a:pt x="145572" y="269133"/>
                        </a:cubicBezTo>
                        <a:cubicBezTo>
                          <a:pt x="146578" y="272151"/>
                          <a:pt x="147044" y="275406"/>
                          <a:pt x="148589" y="278187"/>
                        </a:cubicBezTo>
                        <a:cubicBezTo>
                          <a:pt x="152112" y="284528"/>
                          <a:pt x="156637" y="290258"/>
                          <a:pt x="160661" y="296294"/>
                        </a:cubicBezTo>
                        <a:lnTo>
                          <a:pt x="172732" y="314401"/>
                        </a:lnTo>
                        <a:cubicBezTo>
                          <a:pt x="174744" y="317419"/>
                          <a:pt x="175327" y="322307"/>
                          <a:pt x="178768" y="323454"/>
                        </a:cubicBezTo>
                        <a:cubicBezTo>
                          <a:pt x="191262" y="327619"/>
                          <a:pt x="185174" y="324708"/>
                          <a:pt x="196875" y="332507"/>
                        </a:cubicBezTo>
                        <a:cubicBezTo>
                          <a:pt x="198887" y="335525"/>
                          <a:pt x="199283" y="341561"/>
                          <a:pt x="202910" y="341561"/>
                        </a:cubicBezTo>
                        <a:cubicBezTo>
                          <a:pt x="206091" y="341561"/>
                          <a:pt x="206279" y="335669"/>
                          <a:pt x="205928" y="332507"/>
                        </a:cubicBezTo>
                        <a:cubicBezTo>
                          <a:pt x="205225" y="326184"/>
                          <a:pt x="201434" y="320573"/>
                          <a:pt x="199892" y="314401"/>
                        </a:cubicBezTo>
                        <a:cubicBezTo>
                          <a:pt x="198205" y="307650"/>
                          <a:pt x="193781" y="288634"/>
                          <a:pt x="190839" y="284222"/>
                        </a:cubicBezTo>
                        <a:lnTo>
                          <a:pt x="184803" y="275169"/>
                        </a:lnTo>
                        <a:cubicBezTo>
                          <a:pt x="177217" y="252410"/>
                          <a:pt x="188332" y="279581"/>
                          <a:pt x="172732" y="260080"/>
                        </a:cubicBezTo>
                        <a:cubicBezTo>
                          <a:pt x="170745" y="257596"/>
                          <a:pt x="171137" y="253871"/>
                          <a:pt x="169714" y="251026"/>
                        </a:cubicBezTo>
                        <a:cubicBezTo>
                          <a:pt x="168092" y="247782"/>
                          <a:pt x="165690" y="244991"/>
                          <a:pt x="163678" y="241973"/>
                        </a:cubicBezTo>
                        <a:cubicBezTo>
                          <a:pt x="158368" y="226036"/>
                          <a:pt x="162426" y="235567"/>
                          <a:pt x="148589" y="214812"/>
                        </a:cubicBezTo>
                        <a:cubicBezTo>
                          <a:pt x="148586" y="214807"/>
                          <a:pt x="136522" y="196710"/>
                          <a:pt x="136518" y="196706"/>
                        </a:cubicBezTo>
                        <a:lnTo>
                          <a:pt x="127465" y="187652"/>
                        </a:lnTo>
                        <a:cubicBezTo>
                          <a:pt x="126459" y="184634"/>
                          <a:pt x="125992" y="181380"/>
                          <a:pt x="124447" y="178599"/>
                        </a:cubicBezTo>
                        <a:cubicBezTo>
                          <a:pt x="120924" y="172258"/>
                          <a:pt x="114670" y="167374"/>
                          <a:pt x="112376" y="160492"/>
                        </a:cubicBezTo>
                        <a:cubicBezTo>
                          <a:pt x="108211" y="147997"/>
                          <a:pt x="111123" y="154085"/>
                          <a:pt x="103322" y="142385"/>
                        </a:cubicBezTo>
                        <a:cubicBezTo>
                          <a:pt x="102316" y="139367"/>
                          <a:pt x="101849" y="136112"/>
                          <a:pt x="100304" y="133331"/>
                        </a:cubicBezTo>
                        <a:cubicBezTo>
                          <a:pt x="96781" y="126990"/>
                          <a:pt x="90527" y="122106"/>
                          <a:pt x="88233" y="115224"/>
                        </a:cubicBezTo>
                        <a:cubicBezTo>
                          <a:pt x="84068" y="102730"/>
                          <a:pt x="86979" y="108818"/>
                          <a:pt x="79179" y="97117"/>
                        </a:cubicBezTo>
                        <a:cubicBezTo>
                          <a:pt x="78173" y="94099"/>
                          <a:pt x="77707" y="90845"/>
                          <a:pt x="76162" y="88064"/>
                        </a:cubicBezTo>
                        <a:cubicBezTo>
                          <a:pt x="72639" y="81723"/>
                          <a:pt x="64090" y="69957"/>
                          <a:pt x="64090" y="69957"/>
                        </a:cubicBezTo>
                        <a:cubicBezTo>
                          <a:pt x="63084" y="66939"/>
                          <a:pt x="62495" y="63749"/>
                          <a:pt x="61073" y="60904"/>
                        </a:cubicBezTo>
                        <a:cubicBezTo>
                          <a:pt x="59451" y="57660"/>
                          <a:pt x="56510" y="55165"/>
                          <a:pt x="55037" y="51850"/>
                        </a:cubicBezTo>
                        <a:cubicBezTo>
                          <a:pt x="52453" y="46036"/>
                          <a:pt x="51013" y="39779"/>
                          <a:pt x="49001" y="33743"/>
                        </a:cubicBezTo>
                        <a:lnTo>
                          <a:pt x="42966" y="15636"/>
                        </a:lnTo>
                        <a:lnTo>
                          <a:pt x="39948" y="6583"/>
                        </a:lnTo>
                        <a:cubicBezTo>
                          <a:pt x="36612" y="-3425"/>
                          <a:pt x="4740" y="44"/>
                          <a:pt x="716" y="356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4" name="フリーフォーム 253"/>
                  <p:cNvSpPr/>
                  <p:nvPr/>
                </p:nvSpPr>
                <p:spPr>
                  <a:xfrm>
                    <a:off x="6346960" y="2444090"/>
                    <a:ext cx="226448" cy="484584"/>
                  </a:xfrm>
                  <a:custGeom>
                    <a:avLst/>
                    <a:gdLst>
                      <a:gd name="connsiteX0" fmla="*/ 18217 w 226448"/>
                      <a:gd name="connsiteY0" fmla="*/ 1733 h 484584"/>
                      <a:gd name="connsiteX1" fmla="*/ 3128 w 226448"/>
                      <a:gd name="connsiteY1" fmla="*/ 13804 h 484584"/>
                      <a:gd name="connsiteX2" fmla="*/ 3128 w 226448"/>
                      <a:gd name="connsiteY2" fmla="*/ 47000 h 484584"/>
                      <a:gd name="connsiteX3" fmla="*/ 15199 w 226448"/>
                      <a:gd name="connsiteY3" fmla="*/ 74160 h 484584"/>
                      <a:gd name="connsiteX4" fmla="*/ 24253 w 226448"/>
                      <a:gd name="connsiteY4" fmla="*/ 101321 h 484584"/>
                      <a:gd name="connsiteX5" fmla="*/ 27270 w 226448"/>
                      <a:gd name="connsiteY5" fmla="*/ 110374 h 484584"/>
                      <a:gd name="connsiteX6" fmla="*/ 30288 w 226448"/>
                      <a:gd name="connsiteY6" fmla="*/ 119428 h 484584"/>
                      <a:gd name="connsiteX7" fmla="*/ 33306 w 226448"/>
                      <a:gd name="connsiteY7" fmla="*/ 131499 h 484584"/>
                      <a:gd name="connsiteX8" fmla="*/ 36324 w 226448"/>
                      <a:gd name="connsiteY8" fmla="*/ 146588 h 484584"/>
                      <a:gd name="connsiteX9" fmla="*/ 42359 w 226448"/>
                      <a:gd name="connsiteY9" fmla="*/ 164695 h 484584"/>
                      <a:gd name="connsiteX10" fmla="*/ 45377 w 226448"/>
                      <a:gd name="connsiteY10" fmla="*/ 173749 h 484584"/>
                      <a:gd name="connsiteX11" fmla="*/ 51413 w 226448"/>
                      <a:gd name="connsiteY11" fmla="*/ 182802 h 484584"/>
                      <a:gd name="connsiteX12" fmla="*/ 54431 w 226448"/>
                      <a:gd name="connsiteY12" fmla="*/ 191856 h 484584"/>
                      <a:gd name="connsiteX13" fmla="*/ 72538 w 226448"/>
                      <a:gd name="connsiteY13" fmla="*/ 206945 h 484584"/>
                      <a:gd name="connsiteX14" fmla="*/ 75556 w 226448"/>
                      <a:gd name="connsiteY14" fmla="*/ 215998 h 484584"/>
                      <a:gd name="connsiteX15" fmla="*/ 87627 w 226448"/>
                      <a:gd name="connsiteY15" fmla="*/ 234105 h 484584"/>
                      <a:gd name="connsiteX16" fmla="*/ 99698 w 226448"/>
                      <a:gd name="connsiteY16" fmla="*/ 261265 h 484584"/>
                      <a:gd name="connsiteX17" fmla="*/ 108752 w 226448"/>
                      <a:gd name="connsiteY17" fmla="*/ 270319 h 484584"/>
                      <a:gd name="connsiteX18" fmla="*/ 117805 w 226448"/>
                      <a:gd name="connsiteY18" fmla="*/ 288426 h 484584"/>
                      <a:gd name="connsiteX19" fmla="*/ 120823 w 226448"/>
                      <a:gd name="connsiteY19" fmla="*/ 297479 h 484584"/>
                      <a:gd name="connsiteX20" fmla="*/ 132894 w 226448"/>
                      <a:gd name="connsiteY20" fmla="*/ 315586 h 484584"/>
                      <a:gd name="connsiteX21" fmla="*/ 135912 w 226448"/>
                      <a:gd name="connsiteY21" fmla="*/ 324640 h 484584"/>
                      <a:gd name="connsiteX22" fmla="*/ 147983 w 226448"/>
                      <a:gd name="connsiteY22" fmla="*/ 342747 h 484584"/>
                      <a:gd name="connsiteX23" fmla="*/ 169108 w 226448"/>
                      <a:gd name="connsiteY23" fmla="*/ 406121 h 484584"/>
                      <a:gd name="connsiteX24" fmla="*/ 175144 w 226448"/>
                      <a:gd name="connsiteY24" fmla="*/ 424228 h 484584"/>
                      <a:gd name="connsiteX25" fmla="*/ 178161 w 226448"/>
                      <a:gd name="connsiteY25" fmla="*/ 433281 h 484584"/>
                      <a:gd name="connsiteX26" fmla="*/ 184197 w 226448"/>
                      <a:gd name="connsiteY26" fmla="*/ 442335 h 484584"/>
                      <a:gd name="connsiteX27" fmla="*/ 187215 w 226448"/>
                      <a:gd name="connsiteY27" fmla="*/ 451388 h 484584"/>
                      <a:gd name="connsiteX28" fmla="*/ 199286 w 226448"/>
                      <a:gd name="connsiteY28" fmla="*/ 469495 h 484584"/>
                      <a:gd name="connsiteX29" fmla="*/ 202304 w 226448"/>
                      <a:gd name="connsiteY29" fmla="*/ 478549 h 484584"/>
                      <a:gd name="connsiteX30" fmla="*/ 220411 w 226448"/>
                      <a:gd name="connsiteY30" fmla="*/ 484584 h 484584"/>
                      <a:gd name="connsiteX31" fmla="*/ 226447 w 226448"/>
                      <a:gd name="connsiteY31" fmla="*/ 475531 h 484584"/>
                      <a:gd name="connsiteX32" fmla="*/ 220411 w 226448"/>
                      <a:gd name="connsiteY32" fmla="*/ 430263 h 484584"/>
                      <a:gd name="connsiteX33" fmla="*/ 214375 w 226448"/>
                      <a:gd name="connsiteY33" fmla="*/ 412157 h 484584"/>
                      <a:gd name="connsiteX34" fmla="*/ 208340 w 226448"/>
                      <a:gd name="connsiteY34" fmla="*/ 381978 h 484584"/>
                      <a:gd name="connsiteX35" fmla="*/ 202304 w 226448"/>
                      <a:gd name="connsiteY35" fmla="*/ 363871 h 484584"/>
                      <a:gd name="connsiteX36" fmla="*/ 199286 w 226448"/>
                      <a:gd name="connsiteY36" fmla="*/ 354818 h 484584"/>
                      <a:gd name="connsiteX37" fmla="*/ 190233 w 226448"/>
                      <a:gd name="connsiteY37" fmla="*/ 324640 h 484584"/>
                      <a:gd name="connsiteX38" fmla="*/ 184197 w 226448"/>
                      <a:gd name="connsiteY38" fmla="*/ 306533 h 484584"/>
                      <a:gd name="connsiteX39" fmla="*/ 178161 w 226448"/>
                      <a:gd name="connsiteY39" fmla="*/ 297479 h 484584"/>
                      <a:gd name="connsiteX40" fmla="*/ 160055 w 226448"/>
                      <a:gd name="connsiteY40" fmla="*/ 261265 h 484584"/>
                      <a:gd name="connsiteX41" fmla="*/ 154019 w 226448"/>
                      <a:gd name="connsiteY41" fmla="*/ 252212 h 484584"/>
                      <a:gd name="connsiteX42" fmla="*/ 147983 w 226448"/>
                      <a:gd name="connsiteY42" fmla="*/ 243159 h 484584"/>
                      <a:gd name="connsiteX43" fmla="*/ 138930 w 226448"/>
                      <a:gd name="connsiteY43" fmla="*/ 237123 h 484584"/>
                      <a:gd name="connsiteX44" fmla="*/ 117805 w 226448"/>
                      <a:gd name="connsiteY44" fmla="*/ 215998 h 484584"/>
                      <a:gd name="connsiteX45" fmla="*/ 114787 w 226448"/>
                      <a:gd name="connsiteY45" fmla="*/ 206945 h 484584"/>
                      <a:gd name="connsiteX46" fmla="*/ 105734 w 226448"/>
                      <a:gd name="connsiteY46" fmla="*/ 197891 h 484584"/>
                      <a:gd name="connsiteX47" fmla="*/ 99698 w 226448"/>
                      <a:gd name="connsiteY47" fmla="*/ 188838 h 484584"/>
                      <a:gd name="connsiteX48" fmla="*/ 87627 w 226448"/>
                      <a:gd name="connsiteY48" fmla="*/ 173749 h 484584"/>
                      <a:gd name="connsiteX49" fmla="*/ 84609 w 226448"/>
                      <a:gd name="connsiteY49" fmla="*/ 164695 h 484584"/>
                      <a:gd name="connsiteX50" fmla="*/ 78573 w 226448"/>
                      <a:gd name="connsiteY50" fmla="*/ 155642 h 484584"/>
                      <a:gd name="connsiteX51" fmla="*/ 66502 w 226448"/>
                      <a:gd name="connsiteY51" fmla="*/ 137535 h 484584"/>
                      <a:gd name="connsiteX52" fmla="*/ 60466 w 226448"/>
                      <a:gd name="connsiteY52" fmla="*/ 119428 h 484584"/>
                      <a:gd name="connsiteX53" fmla="*/ 57449 w 226448"/>
                      <a:gd name="connsiteY53" fmla="*/ 110374 h 484584"/>
                      <a:gd name="connsiteX54" fmla="*/ 54431 w 226448"/>
                      <a:gd name="connsiteY54" fmla="*/ 101321 h 484584"/>
                      <a:gd name="connsiteX55" fmla="*/ 48395 w 226448"/>
                      <a:gd name="connsiteY55" fmla="*/ 68125 h 484584"/>
                      <a:gd name="connsiteX56" fmla="*/ 45377 w 226448"/>
                      <a:gd name="connsiteY56" fmla="*/ 53036 h 484584"/>
                      <a:gd name="connsiteX57" fmla="*/ 18217 w 226448"/>
                      <a:gd name="connsiteY57" fmla="*/ 1733 h 4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448" h="484584">
                        <a:moveTo>
                          <a:pt x="18217" y="1733"/>
                        </a:moveTo>
                        <a:cubicBezTo>
                          <a:pt x="11175" y="-4806"/>
                          <a:pt x="7320" y="8914"/>
                          <a:pt x="3128" y="13804"/>
                        </a:cubicBezTo>
                        <a:cubicBezTo>
                          <a:pt x="-3444" y="21472"/>
                          <a:pt x="2239" y="42849"/>
                          <a:pt x="3128" y="47000"/>
                        </a:cubicBezTo>
                        <a:cubicBezTo>
                          <a:pt x="6531" y="62880"/>
                          <a:pt x="7788" y="63045"/>
                          <a:pt x="15199" y="74160"/>
                        </a:cubicBezTo>
                        <a:lnTo>
                          <a:pt x="24253" y="101321"/>
                        </a:lnTo>
                        <a:lnTo>
                          <a:pt x="27270" y="110374"/>
                        </a:lnTo>
                        <a:cubicBezTo>
                          <a:pt x="28276" y="113392"/>
                          <a:pt x="29516" y="116342"/>
                          <a:pt x="30288" y="119428"/>
                        </a:cubicBezTo>
                        <a:cubicBezTo>
                          <a:pt x="31294" y="123452"/>
                          <a:pt x="32406" y="127450"/>
                          <a:pt x="33306" y="131499"/>
                        </a:cubicBezTo>
                        <a:cubicBezTo>
                          <a:pt x="34419" y="136506"/>
                          <a:pt x="34974" y="141639"/>
                          <a:pt x="36324" y="146588"/>
                        </a:cubicBezTo>
                        <a:cubicBezTo>
                          <a:pt x="37998" y="152726"/>
                          <a:pt x="40347" y="158659"/>
                          <a:pt x="42359" y="164695"/>
                        </a:cubicBezTo>
                        <a:cubicBezTo>
                          <a:pt x="43365" y="167713"/>
                          <a:pt x="43612" y="171102"/>
                          <a:pt x="45377" y="173749"/>
                        </a:cubicBezTo>
                        <a:lnTo>
                          <a:pt x="51413" y="182802"/>
                        </a:lnTo>
                        <a:cubicBezTo>
                          <a:pt x="52419" y="185820"/>
                          <a:pt x="52666" y="189209"/>
                          <a:pt x="54431" y="191856"/>
                        </a:cubicBezTo>
                        <a:cubicBezTo>
                          <a:pt x="59078" y="198827"/>
                          <a:pt x="65858" y="202492"/>
                          <a:pt x="72538" y="206945"/>
                        </a:cubicBezTo>
                        <a:cubicBezTo>
                          <a:pt x="73544" y="209963"/>
                          <a:pt x="74011" y="213217"/>
                          <a:pt x="75556" y="215998"/>
                        </a:cubicBezTo>
                        <a:cubicBezTo>
                          <a:pt x="79079" y="222339"/>
                          <a:pt x="87627" y="234105"/>
                          <a:pt x="87627" y="234105"/>
                        </a:cubicBezTo>
                        <a:cubicBezTo>
                          <a:pt x="92014" y="247267"/>
                          <a:pt x="91726" y="251699"/>
                          <a:pt x="99698" y="261265"/>
                        </a:cubicBezTo>
                        <a:cubicBezTo>
                          <a:pt x="102430" y="264544"/>
                          <a:pt x="105734" y="267301"/>
                          <a:pt x="108752" y="270319"/>
                        </a:cubicBezTo>
                        <a:cubicBezTo>
                          <a:pt x="116333" y="293066"/>
                          <a:pt x="106108" y="265034"/>
                          <a:pt x="117805" y="288426"/>
                        </a:cubicBezTo>
                        <a:cubicBezTo>
                          <a:pt x="119228" y="291271"/>
                          <a:pt x="119278" y="294698"/>
                          <a:pt x="120823" y="297479"/>
                        </a:cubicBezTo>
                        <a:cubicBezTo>
                          <a:pt x="124346" y="303820"/>
                          <a:pt x="132894" y="315586"/>
                          <a:pt x="132894" y="315586"/>
                        </a:cubicBezTo>
                        <a:cubicBezTo>
                          <a:pt x="133900" y="318604"/>
                          <a:pt x="134367" y="321859"/>
                          <a:pt x="135912" y="324640"/>
                        </a:cubicBezTo>
                        <a:cubicBezTo>
                          <a:pt x="139435" y="330981"/>
                          <a:pt x="145689" y="335865"/>
                          <a:pt x="147983" y="342747"/>
                        </a:cubicBezTo>
                        <a:lnTo>
                          <a:pt x="169108" y="406121"/>
                        </a:lnTo>
                        <a:lnTo>
                          <a:pt x="175144" y="424228"/>
                        </a:lnTo>
                        <a:cubicBezTo>
                          <a:pt x="176150" y="427246"/>
                          <a:pt x="176397" y="430634"/>
                          <a:pt x="178161" y="433281"/>
                        </a:cubicBezTo>
                        <a:cubicBezTo>
                          <a:pt x="180173" y="436299"/>
                          <a:pt x="182575" y="439091"/>
                          <a:pt x="184197" y="442335"/>
                        </a:cubicBezTo>
                        <a:cubicBezTo>
                          <a:pt x="185620" y="445180"/>
                          <a:pt x="185670" y="448607"/>
                          <a:pt x="187215" y="451388"/>
                        </a:cubicBezTo>
                        <a:cubicBezTo>
                          <a:pt x="190738" y="457729"/>
                          <a:pt x="196992" y="462613"/>
                          <a:pt x="199286" y="469495"/>
                        </a:cubicBezTo>
                        <a:cubicBezTo>
                          <a:pt x="200292" y="472513"/>
                          <a:pt x="199715" y="476700"/>
                          <a:pt x="202304" y="478549"/>
                        </a:cubicBezTo>
                        <a:cubicBezTo>
                          <a:pt x="207481" y="482247"/>
                          <a:pt x="220411" y="484584"/>
                          <a:pt x="220411" y="484584"/>
                        </a:cubicBezTo>
                        <a:cubicBezTo>
                          <a:pt x="222423" y="481566"/>
                          <a:pt x="226119" y="479143"/>
                          <a:pt x="226447" y="475531"/>
                        </a:cubicBezTo>
                        <a:cubicBezTo>
                          <a:pt x="226554" y="474356"/>
                          <a:pt x="221062" y="433082"/>
                          <a:pt x="220411" y="430263"/>
                        </a:cubicBezTo>
                        <a:cubicBezTo>
                          <a:pt x="218980" y="424064"/>
                          <a:pt x="214375" y="412157"/>
                          <a:pt x="214375" y="412157"/>
                        </a:cubicBezTo>
                        <a:cubicBezTo>
                          <a:pt x="212338" y="399935"/>
                          <a:pt x="211713" y="393224"/>
                          <a:pt x="208340" y="381978"/>
                        </a:cubicBezTo>
                        <a:cubicBezTo>
                          <a:pt x="206512" y="375884"/>
                          <a:pt x="204316" y="369907"/>
                          <a:pt x="202304" y="363871"/>
                        </a:cubicBezTo>
                        <a:cubicBezTo>
                          <a:pt x="201298" y="360853"/>
                          <a:pt x="200058" y="357904"/>
                          <a:pt x="199286" y="354818"/>
                        </a:cubicBezTo>
                        <a:cubicBezTo>
                          <a:pt x="194725" y="336577"/>
                          <a:pt x="197579" y="346678"/>
                          <a:pt x="190233" y="324640"/>
                        </a:cubicBezTo>
                        <a:cubicBezTo>
                          <a:pt x="190233" y="324639"/>
                          <a:pt x="184198" y="306534"/>
                          <a:pt x="184197" y="306533"/>
                        </a:cubicBezTo>
                        <a:lnTo>
                          <a:pt x="178161" y="297479"/>
                        </a:lnTo>
                        <a:cubicBezTo>
                          <a:pt x="169833" y="272492"/>
                          <a:pt x="175654" y="284663"/>
                          <a:pt x="160055" y="261265"/>
                        </a:cubicBezTo>
                        <a:lnTo>
                          <a:pt x="154019" y="252212"/>
                        </a:lnTo>
                        <a:cubicBezTo>
                          <a:pt x="152007" y="249194"/>
                          <a:pt x="151001" y="245171"/>
                          <a:pt x="147983" y="243159"/>
                        </a:cubicBezTo>
                        <a:lnTo>
                          <a:pt x="138930" y="237123"/>
                        </a:lnTo>
                        <a:cubicBezTo>
                          <a:pt x="125093" y="216369"/>
                          <a:pt x="133740" y="221310"/>
                          <a:pt x="117805" y="215998"/>
                        </a:cubicBezTo>
                        <a:cubicBezTo>
                          <a:pt x="116799" y="212980"/>
                          <a:pt x="116551" y="209592"/>
                          <a:pt x="114787" y="206945"/>
                        </a:cubicBezTo>
                        <a:cubicBezTo>
                          <a:pt x="112420" y="203394"/>
                          <a:pt x="108466" y="201170"/>
                          <a:pt x="105734" y="197891"/>
                        </a:cubicBezTo>
                        <a:cubicBezTo>
                          <a:pt x="103412" y="195105"/>
                          <a:pt x="101710" y="191856"/>
                          <a:pt x="99698" y="188838"/>
                        </a:cubicBezTo>
                        <a:cubicBezTo>
                          <a:pt x="92112" y="166079"/>
                          <a:pt x="103227" y="193250"/>
                          <a:pt x="87627" y="173749"/>
                        </a:cubicBezTo>
                        <a:cubicBezTo>
                          <a:pt x="85640" y="171265"/>
                          <a:pt x="86032" y="167540"/>
                          <a:pt x="84609" y="164695"/>
                        </a:cubicBezTo>
                        <a:cubicBezTo>
                          <a:pt x="82987" y="161451"/>
                          <a:pt x="80585" y="158660"/>
                          <a:pt x="78573" y="155642"/>
                        </a:cubicBezTo>
                        <a:cubicBezTo>
                          <a:pt x="68595" y="125699"/>
                          <a:pt x="85334" y="171430"/>
                          <a:pt x="66502" y="137535"/>
                        </a:cubicBezTo>
                        <a:cubicBezTo>
                          <a:pt x="63412" y="131974"/>
                          <a:pt x="62478" y="125464"/>
                          <a:pt x="60466" y="119428"/>
                        </a:cubicBezTo>
                        <a:lnTo>
                          <a:pt x="57449" y="110374"/>
                        </a:lnTo>
                        <a:cubicBezTo>
                          <a:pt x="56443" y="107356"/>
                          <a:pt x="55055" y="104440"/>
                          <a:pt x="54431" y="101321"/>
                        </a:cubicBezTo>
                        <a:cubicBezTo>
                          <a:pt x="46976" y="64049"/>
                          <a:pt x="56118" y="110597"/>
                          <a:pt x="48395" y="68125"/>
                        </a:cubicBezTo>
                        <a:cubicBezTo>
                          <a:pt x="47477" y="63078"/>
                          <a:pt x="46621" y="58012"/>
                          <a:pt x="45377" y="53036"/>
                        </a:cubicBezTo>
                        <a:cubicBezTo>
                          <a:pt x="41723" y="38420"/>
                          <a:pt x="25259" y="8272"/>
                          <a:pt x="18217" y="173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5" name="フリーフォーム 254"/>
                  <p:cNvSpPr/>
                  <p:nvPr/>
                </p:nvSpPr>
                <p:spPr>
                  <a:xfrm>
                    <a:off x="6316733" y="2499205"/>
                    <a:ext cx="226997" cy="432487"/>
                  </a:xfrm>
                  <a:custGeom>
                    <a:avLst/>
                    <a:gdLst>
                      <a:gd name="connsiteX0" fmla="*/ 159 w 226997"/>
                      <a:gd name="connsiteY0" fmla="*/ 939 h 432487"/>
                      <a:gd name="connsiteX1" fmla="*/ 6194 w 226997"/>
                      <a:gd name="connsiteY1" fmla="*/ 25081 h 432487"/>
                      <a:gd name="connsiteX2" fmla="*/ 9212 w 226997"/>
                      <a:gd name="connsiteY2" fmla="*/ 37152 h 432487"/>
                      <a:gd name="connsiteX3" fmla="*/ 15248 w 226997"/>
                      <a:gd name="connsiteY3" fmla="*/ 55259 h 432487"/>
                      <a:gd name="connsiteX4" fmla="*/ 18266 w 226997"/>
                      <a:gd name="connsiteY4" fmla="*/ 67331 h 432487"/>
                      <a:gd name="connsiteX5" fmla="*/ 24301 w 226997"/>
                      <a:gd name="connsiteY5" fmla="*/ 97509 h 432487"/>
                      <a:gd name="connsiteX6" fmla="*/ 30337 w 226997"/>
                      <a:gd name="connsiteY6" fmla="*/ 115616 h 432487"/>
                      <a:gd name="connsiteX7" fmla="*/ 33355 w 226997"/>
                      <a:gd name="connsiteY7" fmla="*/ 124669 h 432487"/>
                      <a:gd name="connsiteX8" fmla="*/ 36373 w 226997"/>
                      <a:gd name="connsiteY8" fmla="*/ 136741 h 432487"/>
                      <a:gd name="connsiteX9" fmla="*/ 42408 w 226997"/>
                      <a:gd name="connsiteY9" fmla="*/ 154847 h 432487"/>
                      <a:gd name="connsiteX10" fmla="*/ 45426 w 226997"/>
                      <a:gd name="connsiteY10" fmla="*/ 166919 h 432487"/>
                      <a:gd name="connsiteX11" fmla="*/ 54480 w 226997"/>
                      <a:gd name="connsiteY11" fmla="*/ 209168 h 432487"/>
                      <a:gd name="connsiteX12" fmla="*/ 60515 w 226997"/>
                      <a:gd name="connsiteY12" fmla="*/ 227275 h 432487"/>
                      <a:gd name="connsiteX13" fmla="*/ 69569 w 226997"/>
                      <a:gd name="connsiteY13" fmla="*/ 245382 h 432487"/>
                      <a:gd name="connsiteX14" fmla="*/ 90693 w 226997"/>
                      <a:gd name="connsiteY14" fmla="*/ 272543 h 432487"/>
                      <a:gd name="connsiteX15" fmla="*/ 102765 w 226997"/>
                      <a:gd name="connsiteY15" fmla="*/ 284614 h 432487"/>
                      <a:gd name="connsiteX16" fmla="*/ 105783 w 226997"/>
                      <a:gd name="connsiteY16" fmla="*/ 293667 h 432487"/>
                      <a:gd name="connsiteX17" fmla="*/ 120872 w 226997"/>
                      <a:gd name="connsiteY17" fmla="*/ 311774 h 432487"/>
                      <a:gd name="connsiteX18" fmla="*/ 132943 w 226997"/>
                      <a:gd name="connsiteY18" fmla="*/ 326863 h 432487"/>
                      <a:gd name="connsiteX19" fmla="*/ 138979 w 226997"/>
                      <a:gd name="connsiteY19" fmla="*/ 335917 h 432487"/>
                      <a:gd name="connsiteX20" fmla="*/ 148032 w 226997"/>
                      <a:gd name="connsiteY20" fmla="*/ 344970 h 432487"/>
                      <a:gd name="connsiteX21" fmla="*/ 163121 w 226997"/>
                      <a:gd name="connsiteY21" fmla="*/ 360059 h 432487"/>
                      <a:gd name="connsiteX22" fmla="*/ 187264 w 226997"/>
                      <a:gd name="connsiteY22" fmla="*/ 396273 h 432487"/>
                      <a:gd name="connsiteX23" fmla="*/ 193299 w 226997"/>
                      <a:gd name="connsiteY23" fmla="*/ 405327 h 432487"/>
                      <a:gd name="connsiteX24" fmla="*/ 196317 w 226997"/>
                      <a:gd name="connsiteY24" fmla="*/ 414380 h 432487"/>
                      <a:gd name="connsiteX25" fmla="*/ 205371 w 226997"/>
                      <a:gd name="connsiteY25" fmla="*/ 432487 h 432487"/>
                      <a:gd name="connsiteX26" fmla="*/ 217442 w 226997"/>
                      <a:gd name="connsiteY26" fmla="*/ 429469 h 432487"/>
                      <a:gd name="connsiteX27" fmla="*/ 226495 w 226997"/>
                      <a:gd name="connsiteY27" fmla="*/ 426451 h 432487"/>
                      <a:gd name="connsiteX28" fmla="*/ 223478 w 226997"/>
                      <a:gd name="connsiteY28" fmla="*/ 405327 h 432487"/>
                      <a:gd name="connsiteX29" fmla="*/ 217442 w 226997"/>
                      <a:gd name="connsiteY29" fmla="*/ 387220 h 432487"/>
                      <a:gd name="connsiteX30" fmla="*/ 214424 w 226997"/>
                      <a:gd name="connsiteY30" fmla="*/ 378166 h 432487"/>
                      <a:gd name="connsiteX31" fmla="*/ 208388 w 226997"/>
                      <a:gd name="connsiteY31" fmla="*/ 369113 h 432487"/>
                      <a:gd name="connsiteX32" fmla="*/ 196317 w 226997"/>
                      <a:gd name="connsiteY32" fmla="*/ 332899 h 432487"/>
                      <a:gd name="connsiteX33" fmla="*/ 193299 w 226997"/>
                      <a:gd name="connsiteY33" fmla="*/ 323845 h 432487"/>
                      <a:gd name="connsiteX34" fmla="*/ 184246 w 226997"/>
                      <a:gd name="connsiteY34" fmla="*/ 314792 h 432487"/>
                      <a:gd name="connsiteX35" fmla="*/ 169157 w 226997"/>
                      <a:gd name="connsiteY35" fmla="*/ 302721 h 432487"/>
                      <a:gd name="connsiteX36" fmla="*/ 157085 w 226997"/>
                      <a:gd name="connsiteY36" fmla="*/ 287632 h 432487"/>
                      <a:gd name="connsiteX37" fmla="*/ 135961 w 226997"/>
                      <a:gd name="connsiteY37" fmla="*/ 266507 h 432487"/>
                      <a:gd name="connsiteX38" fmla="*/ 123889 w 226997"/>
                      <a:gd name="connsiteY38" fmla="*/ 251418 h 432487"/>
                      <a:gd name="connsiteX39" fmla="*/ 120872 w 226997"/>
                      <a:gd name="connsiteY39" fmla="*/ 242364 h 432487"/>
                      <a:gd name="connsiteX40" fmla="*/ 105783 w 226997"/>
                      <a:gd name="connsiteY40" fmla="*/ 227275 h 432487"/>
                      <a:gd name="connsiteX41" fmla="*/ 90693 w 226997"/>
                      <a:gd name="connsiteY41" fmla="*/ 200115 h 432487"/>
                      <a:gd name="connsiteX42" fmla="*/ 72586 w 226997"/>
                      <a:gd name="connsiteY42" fmla="*/ 172954 h 432487"/>
                      <a:gd name="connsiteX43" fmla="*/ 66551 w 226997"/>
                      <a:gd name="connsiteY43" fmla="*/ 163901 h 432487"/>
                      <a:gd name="connsiteX44" fmla="*/ 60515 w 226997"/>
                      <a:gd name="connsiteY44" fmla="*/ 154847 h 432487"/>
                      <a:gd name="connsiteX45" fmla="*/ 54480 w 226997"/>
                      <a:gd name="connsiteY45" fmla="*/ 136741 h 432487"/>
                      <a:gd name="connsiteX46" fmla="*/ 42408 w 226997"/>
                      <a:gd name="connsiteY46" fmla="*/ 109580 h 432487"/>
                      <a:gd name="connsiteX47" fmla="*/ 33355 w 226997"/>
                      <a:gd name="connsiteY47" fmla="*/ 91473 h 432487"/>
                      <a:gd name="connsiteX48" fmla="*/ 27319 w 226997"/>
                      <a:gd name="connsiteY48" fmla="*/ 73366 h 432487"/>
                      <a:gd name="connsiteX49" fmla="*/ 15248 w 226997"/>
                      <a:gd name="connsiteY49" fmla="*/ 55259 h 432487"/>
                      <a:gd name="connsiteX50" fmla="*/ 9212 w 226997"/>
                      <a:gd name="connsiteY50" fmla="*/ 46206 h 432487"/>
                      <a:gd name="connsiteX51" fmla="*/ 159 w 226997"/>
                      <a:gd name="connsiteY51" fmla="*/ 939 h 43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26997" h="432487">
                        <a:moveTo>
                          <a:pt x="159" y="939"/>
                        </a:moveTo>
                        <a:cubicBezTo>
                          <a:pt x="-344" y="-2582"/>
                          <a:pt x="10" y="3435"/>
                          <a:pt x="6194" y="25081"/>
                        </a:cubicBezTo>
                        <a:cubicBezTo>
                          <a:pt x="7333" y="29069"/>
                          <a:pt x="8020" y="33179"/>
                          <a:pt x="9212" y="37152"/>
                        </a:cubicBezTo>
                        <a:cubicBezTo>
                          <a:pt x="11040" y="43246"/>
                          <a:pt x="13705" y="49087"/>
                          <a:pt x="15248" y="55259"/>
                        </a:cubicBezTo>
                        <a:cubicBezTo>
                          <a:pt x="16254" y="59283"/>
                          <a:pt x="17453" y="63264"/>
                          <a:pt x="18266" y="67331"/>
                        </a:cubicBezTo>
                        <a:cubicBezTo>
                          <a:pt x="21530" y="83653"/>
                          <a:pt x="20094" y="83485"/>
                          <a:pt x="24301" y="97509"/>
                        </a:cubicBezTo>
                        <a:cubicBezTo>
                          <a:pt x="26129" y="103603"/>
                          <a:pt x="28325" y="109580"/>
                          <a:pt x="30337" y="115616"/>
                        </a:cubicBezTo>
                        <a:cubicBezTo>
                          <a:pt x="31343" y="118634"/>
                          <a:pt x="32584" y="121583"/>
                          <a:pt x="33355" y="124669"/>
                        </a:cubicBezTo>
                        <a:cubicBezTo>
                          <a:pt x="34361" y="128693"/>
                          <a:pt x="35181" y="132768"/>
                          <a:pt x="36373" y="136741"/>
                        </a:cubicBezTo>
                        <a:cubicBezTo>
                          <a:pt x="38201" y="142834"/>
                          <a:pt x="40865" y="148675"/>
                          <a:pt x="42408" y="154847"/>
                        </a:cubicBezTo>
                        <a:cubicBezTo>
                          <a:pt x="43414" y="158871"/>
                          <a:pt x="44613" y="162852"/>
                          <a:pt x="45426" y="166919"/>
                        </a:cubicBezTo>
                        <a:cubicBezTo>
                          <a:pt x="49226" y="185920"/>
                          <a:pt x="47748" y="188970"/>
                          <a:pt x="54480" y="209168"/>
                        </a:cubicBezTo>
                        <a:cubicBezTo>
                          <a:pt x="56492" y="215204"/>
                          <a:pt x="56986" y="221981"/>
                          <a:pt x="60515" y="227275"/>
                        </a:cubicBezTo>
                        <a:cubicBezTo>
                          <a:pt x="87309" y="267466"/>
                          <a:pt x="48747" y="207903"/>
                          <a:pt x="69569" y="245382"/>
                        </a:cubicBezTo>
                        <a:cubicBezTo>
                          <a:pt x="78593" y="261625"/>
                          <a:pt x="79696" y="261545"/>
                          <a:pt x="90693" y="272543"/>
                        </a:cubicBezTo>
                        <a:cubicBezTo>
                          <a:pt x="98741" y="296683"/>
                          <a:pt x="86669" y="268520"/>
                          <a:pt x="102765" y="284614"/>
                        </a:cubicBezTo>
                        <a:cubicBezTo>
                          <a:pt x="105014" y="286863"/>
                          <a:pt x="104361" y="290822"/>
                          <a:pt x="105783" y="293667"/>
                        </a:cubicBezTo>
                        <a:cubicBezTo>
                          <a:pt x="109986" y="302074"/>
                          <a:pt x="114194" y="305097"/>
                          <a:pt x="120872" y="311774"/>
                        </a:cubicBezTo>
                        <a:cubicBezTo>
                          <a:pt x="126745" y="329400"/>
                          <a:pt x="119293" y="313214"/>
                          <a:pt x="132943" y="326863"/>
                        </a:cubicBezTo>
                        <a:cubicBezTo>
                          <a:pt x="135508" y="329428"/>
                          <a:pt x="136657" y="333131"/>
                          <a:pt x="138979" y="335917"/>
                        </a:cubicBezTo>
                        <a:cubicBezTo>
                          <a:pt x="141711" y="339195"/>
                          <a:pt x="145300" y="341692"/>
                          <a:pt x="148032" y="344970"/>
                        </a:cubicBezTo>
                        <a:cubicBezTo>
                          <a:pt x="160606" y="360059"/>
                          <a:pt x="146524" y="348995"/>
                          <a:pt x="163121" y="360059"/>
                        </a:cubicBezTo>
                        <a:lnTo>
                          <a:pt x="187264" y="396273"/>
                        </a:lnTo>
                        <a:cubicBezTo>
                          <a:pt x="189276" y="399291"/>
                          <a:pt x="192152" y="401886"/>
                          <a:pt x="193299" y="405327"/>
                        </a:cubicBezTo>
                        <a:cubicBezTo>
                          <a:pt x="194305" y="408345"/>
                          <a:pt x="194894" y="411535"/>
                          <a:pt x="196317" y="414380"/>
                        </a:cubicBezTo>
                        <a:cubicBezTo>
                          <a:pt x="208018" y="437780"/>
                          <a:pt x="197785" y="409733"/>
                          <a:pt x="205371" y="432487"/>
                        </a:cubicBezTo>
                        <a:cubicBezTo>
                          <a:pt x="209395" y="431481"/>
                          <a:pt x="213454" y="430609"/>
                          <a:pt x="217442" y="429469"/>
                        </a:cubicBezTo>
                        <a:cubicBezTo>
                          <a:pt x="220501" y="428595"/>
                          <a:pt x="225723" y="429537"/>
                          <a:pt x="226495" y="426451"/>
                        </a:cubicBezTo>
                        <a:cubicBezTo>
                          <a:pt x="228220" y="419551"/>
                          <a:pt x="225077" y="412258"/>
                          <a:pt x="223478" y="405327"/>
                        </a:cubicBezTo>
                        <a:cubicBezTo>
                          <a:pt x="222047" y="399128"/>
                          <a:pt x="219454" y="393256"/>
                          <a:pt x="217442" y="387220"/>
                        </a:cubicBezTo>
                        <a:cubicBezTo>
                          <a:pt x="216436" y="384202"/>
                          <a:pt x="216189" y="380813"/>
                          <a:pt x="214424" y="378166"/>
                        </a:cubicBezTo>
                        <a:lnTo>
                          <a:pt x="208388" y="369113"/>
                        </a:lnTo>
                        <a:lnTo>
                          <a:pt x="196317" y="332899"/>
                        </a:lnTo>
                        <a:cubicBezTo>
                          <a:pt x="195311" y="329881"/>
                          <a:pt x="195548" y="326094"/>
                          <a:pt x="193299" y="323845"/>
                        </a:cubicBezTo>
                        <a:cubicBezTo>
                          <a:pt x="190281" y="320827"/>
                          <a:pt x="186978" y="318070"/>
                          <a:pt x="184246" y="314792"/>
                        </a:cubicBezTo>
                        <a:cubicBezTo>
                          <a:pt x="173746" y="302192"/>
                          <a:pt x="184018" y="307675"/>
                          <a:pt x="169157" y="302721"/>
                        </a:cubicBezTo>
                        <a:cubicBezTo>
                          <a:pt x="162360" y="282330"/>
                          <a:pt x="171787" y="304433"/>
                          <a:pt x="157085" y="287632"/>
                        </a:cubicBezTo>
                        <a:cubicBezTo>
                          <a:pt x="137144" y="264843"/>
                          <a:pt x="154573" y="272712"/>
                          <a:pt x="135961" y="266507"/>
                        </a:cubicBezTo>
                        <a:cubicBezTo>
                          <a:pt x="128374" y="243747"/>
                          <a:pt x="139491" y="270921"/>
                          <a:pt x="123889" y="251418"/>
                        </a:cubicBezTo>
                        <a:cubicBezTo>
                          <a:pt x="121902" y="248934"/>
                          <a:pt x="122295" y="245209"/>
                          <a:pt x="120872" y="242364"/>
                        </a:cubicBezTo>
                        <a:cubicBezTo>
                          <a:pt x="115844" y="232307"/>
                          <a:pt x="114834" y="233310"/>
                          <a:pt x="105783" y="227275"/>
                        </a:cubicBezTo>
                        <a:cubicBezTo>
                          <a:pt x="100470" y="211339"/>
                          <a:pt x="104531" y="220872"/>
                          <a:pt x="90693" y="200115"/>
                        </a:cubicBezTo>
                        <a:lnTo>
                          <a:pt x="72586" y="172954"/>
                        </a:lnTo>
                        <a:lnTo>
                          <a:pt x="66551" y="163901"/>
                        </a:lnTo>
                        <a:cubicBezTo>
                          <a:pt x="64539" y="160883"/>
                          <a:pt x="61662" y="158288"/>
                          <a:pt x="60515" y="154847"/>
                        </a:cubicBezTo>
                        <a:cubicBezTo>
                          <a:pt x="58503" y="148812"/>
                          <a:pt x="58009" y="142034"/>
                          <a:pt x="54480" y="136741"/>
                        </a:cubicBezTo>
                        <a:cubicBezTo>
                          <a:pt x="44915" y="122393"/>
                          <a:pt x="49591" y="131128"/>
                          <a:pt x="42408" y="109580"/>
                        </a:cubicBezTo>
                        <a:cubicBezTo>
                          <a:pt x="31402" y="76564"/>
                          <a:pt x="48955" y="126574"/>
                          <a:pt x="33355" y="91473"/>
                        </a:cubicBezTo>
                        <a:cubicBezTo>
                          <a:pt x="30771" y="85659"/>
                          <a:pt x="30848" y="78660"/>
                          <a:pt x="27319" y="73366"/>
                        </a:cubicBezTo>
                        <a:lnTo>
                          <a:pt x="15248" y="55259"/>
                        </a:lnTo>
                        <a:lnTo>
                          <a:pt x="9212" y="46206"/>
                        </a:lnTo>
                        <a:cubicBezTo>
                          <a:pt x="5744" y="35803"/>
                          <a:pt x="662" y="4460"/>
                          <a:pt x="159" y="93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6" name="フリーフォーム 255"/>
                  <p:cNvSpPr/>
                  <p:nvPr/>
                </p:nvSpPr>
                <p:spPr>
                  <a:xfrm>
                    <a:off x="6621325" y="2658525"/>
                    <a:ext cx="59965" cy="191686"/>
                  </a:xfrm>
                  <a:custGeom>
                    <a:avLst/>
                    <a:gdLst>
                      <a:gd name="connsiteX0" fmla="*/ 30545 w 59965"/>
                      <a:gd name="connsiteY0" fmla="*/ 7599 h 191686"/>
                      <a:gd name="connsiteX1" fmla="*/ 27527 w 59965"/>
                      <a:gd name="connsiteY1" fmla="*/ 22688 h 191686"/>
                      <a:gd name="connsiteX2" fmla="*/ 33563 w 59965"/>
                      <a:gd name="connsiteY2" fmla="*/ 89080 h 191686"/>
                      <a:gd name="connsiteX3" fmla="*/ 39598 w 59965"/>
                      <a:gd name="connsiteY3" fmla="*/ 110205 h 191686"/>
                      <a:gd name="connsiteX4" fmla="*/ 45634 w 59965"/>
                      <a:gd name="connsiteY4" fmla="*/ 140383 h 191686"/>
                      <a:gd name="connsiteX5" fmla="*/ 48652 w 59965"/>
                      <a:gd name="connsiteY5" fmla="*/ 149436 h 191686"/>
                      <a:gd name="connsiteX6" fmla="*/ 54688 w 59965"/>
                      <a:gd name="connsiteY6" fmla="*/ 173579 h 191686"/>
                      <a:gd name="connsiteX7" fmla="*/ 57705 w 59965"/>
                      <a:gd name="connsiteY7" fmla="*/ 191686 h 191686"/>
                      <a:gd name="connsiteX8" fmla="*/ 51670 w 59965"/>
                      <a:gd name="connsiteY8" fmla="*/ 173579 h 191686"/>
                      <a:gd name="connsiteX9" fmla="*/ 39598 w 59965"/>
                      <a:gd name="connsiteY9" fmla="*/ 155472 h 191686"/>
                      <a:gd name="connsiteX10" fmla="*/ 33563 w 59965"/>
                      <a:gd name="connsiteY10" fmla="*/ 146419 h 191686"/>
                      <a:gd name="connsiteX11" fmla="*/ 21491 w 59965"/>
                      <a:gd name="connsiteY11" fmla="*/ 119258 h 191686"/>
                      <a:gd name="connsiteX12" fmla="*/ 9420 w 59965"/>
                      <a:gd name="connsiteY12" fmla="*/ 83044 h 191686"/>
                      <a:gd name="connsiteX13" fmla="*/ 6402 w 59965"/>
                      <a:gd name="connsiteY13" fmla="*/ 73991 h 191686"/>
                      <a:gd name="connsiteX14" fmla="*/ 3385 w 59965"/>
                      <a:gd name="connsiteY14" fmla="*/ 64937 h 191686"/>
                      <a:gd name="connsiteX15" fmla="*/ 3385 w 59965"/>
                      <a:gd name="connsiteY15" fmla="*/ 4581 h 191686"/>
                      <a:gd name="connsiteX16" fmla="*/ 12438 w 59965"/>
                      <a:gd name="connsiteY16" fmla="*/ 1563 h 191686"/>
                      <a:gd name="connsiteX17" fmla="*/ 30545 w 59965"/>
                      <a:gd name="connsiteY17" fmla="*/ 7599 h 1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65" h="191686">
                        <a:moveTo>
                          <a:pt x="30545" y="7599"/>
                        </a:moveTo>
                        <a:cubicBezTo>
                          <a:pt x="33060" y="11120"/>
                          <a:pt x="27527" y="17559"/>
                          <a:pt x="27527" y="22688"/>
                        </a:cubicBezTo>
                        <a:cubicBezTo>
                          <a:pt x="27527" y="44535"/>
                          <a:pt x="28179" y="67546"/>
                          <a:pt x="33563" y="89080"/>
                        </a:cubicBezTo>
                        <a:cubicBezTo>
                          <a:pt x="41483" y="120759"/>
                          <a:pt x="31128" y="70675"/>
                          <a:pt x="39598" y="110205"/>
                        </a:cubicBezTo>
                        <a:cubicBezTo>
                          <a:pt x="41747" y="120236"/>
                          <a:pt x="42390" y="130651"/>
                          <a:pt x="45634" y="140383"/>
                        </a:cubicBezTo>
                        <a:cubicBezTo>
                          <a:pt x="46640" y="143401"/>
                          <a:pt x="47815" y="146367"/>
                          <a:pt x="48652" y="149436"/>
                        </a:cubicBezTo>
                        <a:cubicBezTo>
                          <a:pt x="50835" y="157439"/>
                          <a:pt x="53325" y="165396"/>
                          <a:pt x="54688" y="173579"/>
                        </a:cubicBezTo>
                        <a:cubicBezTo>
                          <a:pt x="55694" y="179615"/>
                          <a:pt x="63824" y="191686"/>
                          <a:pt x="57705" y="191686"/>
                        </a:cubicBezTo>
                        <a:cubicBezTo>
                          <a:pt x="51343" y="191686"/>
                          <a:pt x="55199" y="178872"/>
                          <a:pt x="51670" y="173579"/>
                        </a:cubicBezTo>
                        <a:lnTo>
                          <a:pt x="39598" y="155472"/>
                        </a:lnTo>
                        <a:cubicBezTo>
                          <a:pt x="37586" y="152454"/>
                          <a:pt x="34710" y="149860"/>
                          <a:pt x="33563" y="146419"/>
                        </a:cubicBezTo>
                        <a:cubicBezTo>
                          <a:pt x="26380" y="124871"/>
                          <a:pt x="31056" y="133606"/>
                          <a:pt x="21491" y="119258"/>
                        </a:cubicBezTo>
                        <a:lnTo>
                          <a:pt x="9420" y="83044"/>
                        </a:lnTo>
                        <a:lnTo>
                          <a:pt x="6402" y="73991"/>
                        </a:lnTo>
                        <a:lnTo>
                          <a:pt x="3385" y="64937"/>
                        </a:lnTo>
                        <a:cubicBezTo>
                          <a:pt x="1240" y="45634"/>
                          <a:pt x="-3019" y="23795"/>
                          <a:pt x="3385" y="4581"/>
                        </a:cubicBezTo>
                        <a:cubicBezTo>
                          <a:pt x="4391" y="1563"/>
                          <a:pt x="9379" y="2437"/>
                          <a:pt x="12438" y="1563"/>
                        </a:cubicBezTo>
                        <a:cubicBezTo>
                          <a:pt x="29068" y="-3189"/>
                          <a:pt x="28030" y="4078"/>
                          <a:pt x="30545" y="7599"/>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7" name="フリーフォーム 256"/>
                  <p:cNvSpPr/>
                  <p:nvPr/>
                </p:nvSpPr>
                <p:spPr>
                  <a:xfrm>
                    <a:off x="6570389" y="2650711"/>
                    <a:ext cx="114677" cy="258597"/>
                  </a:xfrm>
                  <a:custGeom>
                    <a:avLst/>
                    <a:gdLst>
                      <a:gd name="connsiteX0" fmla="*/ 0 w 114677"/>
                      <a:gd name="connsiteY0" fmla="*/ 12395 h 258597"/>
                      <a:gd name="connsiteX1" fmla="*/ 42249 w 114677"/>
                      <a:gd name="connsiteY1" fmla="*/ 12395 h 258597"/>
                      <a:gd name="connsiteX2" fmla="*/ 45267 w 114677"/>
                      <a:gd name="connsiteY2" fmla="*/ 21448 h 258597"/>
                      <a:gd name="connsiteX3" fmla="*/ 51303 w 114677"/>
                      <a:gd name="connsiteY3" fmla="*/ 69734 h 258597"/>
                      <a:gd name="connsiteX4" fmla="*/ 57338 w 114677"/>
                      <a:gd name="connsiteY4" fmla="*/ 105947 h 258597"/>
                      <a:gd name="connsiteX5" fmla="*/ 63374 w 114677"/>
                      <a:gd name="connsiteY5" fmla="*/ 130090 h 258597"/>
                      <a:gd name="connsiteX6" fmla="*/ 69410 w 114677"/>
                      <a:gd name="connsiteY6" fmla="*/ 154233 h 258597"/>
                      <a:gd name="connsiteX7" fmla="*/ 81481 w 114677"/>
                      <a:gd name="connsiteY7" fmla="*/ 172339 h 258597"/>
                      <a:gd name="connsiteX8" fmla="*/ 87517 w 114677"/>
                      <a:gd name="connsiteY8" fmla="*/ 181393 h 258597"/>
                      <a:gd name="connsiteX9" fmla="*/ 96570 w 114677"/>
                      <a:gd name="connsiteY9" fmla="*/ 190446 h 258597"/>
                      <a:gd name="connsiteX10" fmla="*/ 108641 w 114677"/>
                      <a:gd name="connsiteY10" fmla="*/ 226660 h 258597"/>
                      <a:gd name="connsiteX11" fmla="*/ 111659 w 114677"/>
                      <a:gd name="connsiteY11" fmla="*/ 235714 h 258597"/>
                      <a:gd name="connsiteX12" fmla="*/ 114677 w 114677"/>
                      <a:gd name="connsiteY12" fmla="*/ 244767 h 258597"/>
                      <a:gd name="connsiteX13" fmla="*/ 111659 w 114677"/>
                      <a:gd name="connsiteY13" fmla="*/ 253821 h 258597"/>
                      <a:gd name="connsiteX14" fmla="*/ 81481 w 114677"/>
                      <a:gd name="connsiteY14" fmla="*/ 250803 h 258597"/>
                      <a:gd name="connsiteX15" fmla="*/ 75445 w 114677"/>
                      <a:gd name="connsiteY15" fmla="*/ 220625 h 258597"/>
                      <a:gd name="connsiteX16" fmla="*/ 69410 w 114677"/>
                      <a:gd name="connsiteY16" fmla="*/ 196482 h 258597"/>
                      <a:gd name="connsiteX17" fmla="*/ 66392 w 114677"/>
                      <a:gd name="connsiteY17" fmla="*/ 181393 h 258597"/>
                      <a:gd name="connsiteX18" fmla="*/ 63374 w 114677"/>
                      <a:gd name="connsiteY18" fmla="*/ 163286 h 258597"/>
                      <a:gd name="connsiteX19" fmla="*/ 57338 w 114677"/>
                      <a:gd name="connsiteY19" fmla="*/ 145179 h 258597"/>
                      <a:gd name="connsiteX20" fmla="*/ 54321 w 114677"/>
                      <a:gd name="connsiteY20" fmla="*/ 136126 h 258597"/>
                      <a:gd name="connsiteX21" fmla="*/ 39231 w 114677"/>
                      <a:gd name="connsiteY21" fmla="*/ 90858 h 258597"/>
                      <a:gd name="connsiteX22" fmla="*/ 30178 w 114677"/>
                      <a:gd name="connsiteY22" fmla="*/ 63698 h 258597"/>
                      <a:gd name="connsiteX23" fmla="*/ 24142 w 114677"/>
                      <a:gd name="connsiteY23" fmla="*/ 45591 h 258597"/>
                      <a:gd name="connsiteX24" fmla="*/ 18107 w 114677"/>
                      <a:gd name="connsiteY24" fmla="*/ 36538 h 258597"/>
                      <a:gd name="connsiteX25" fmla="*/ 12071 w 114677"/>
                      <a:gd name="connsiteY25" fmla="*/ 18431 h 258597"/>
                      <a:gd name="connsiteX26" fmla="*/ 9053 w 114677"/>
                      <a:gd name="connsiteY26" fmla="*/ 9377 h 258597"/>
                      <a:gd name="connsiteX27" fmla="*/ 30178 w 114677"/>
                      <a:gd name="connsiteY27" fmla="*/ 324 h 258597"/>
                      <a:gd name="connsiteX28" fmla="*/ 51303 w 114677"/>
                      <a:gd name="connsiteY28" fmla="*/ 18431 h 25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77" h="258597">
                        <a:moveTo>
                          <a:pt x="0" y="12395"/>
                        </a:moveTo>
                        <a:cubicBezTo>
                          <a:pt x="15276" y="9340"/>
                          <a:pt x="25522" y="5704"/>
                          <a:pt x="42249" y="12395"/>
                        </a:cubicBezTo>
                        <a:cubicBezTo>
                          <a:pt x="45202" y="13576"/>
                          <a:pt x="44261" y="18430"/>
                          <a:pt x="45267" y="21448"/>
                        </a:cubicBezTo>
                        <a:cubicBezTo>
                          <a:pt x="47693" y="43279"/>
                          <a:pt x="48073" y="49274"/>
                          <a:pt x="51303" y="69734"/>
                        </a:cubicBezTo>
                        <a:cubicBezTo>
                          <a:pt x="53212" y="81822"/>
                          <a:pt x="54370" y="94075"/>
                          <a:pt x="57338" y="105947"/>
                        </a:cubicBezTo>
                        <a:cubicBezTo>
                          <a:pt x="59350" y="113995"/>
                          <a:pt x="61747" y="121956"/>
                          <a:pt x="63374" y="130090"/>
                        </a:cubicBezTo>
                        <a:cubicBezTo>
                          <a:pt x="64210" y="134270"/>
                          <a:pt x="66510" y="149013"/>
                          <a:pt x="69410" y="154233"/>
                        </a:cubicBezTo>
                        <a:cubicBezTo>
                          <a:pt x="72933" y="160574"/>
                          <a:pt x="77457" y="166304"/>
                          <a:pt x="81481" y="172339"/>
                        </a:cubicBezTo>
                        <a:cubicBezTo>
                          <a:pt x="83493" y="175357"/>
                          <a:pt x="84952" y="178828"/>
                          <a:pt x="87517" y="181393"/>
                        </a:cubicBezTo>
                        <a:lnTo>
                          <a:pt x="96570" y="190446"/>
                        </a:lnTo>
                        <a:lnTo>
                          <a:pt x="108641" y="226660"/>
                        </a:lnTo>
                        <a:lnTo>
                          <a:pt x="111659" y="235714"/>
                        </a:lnTo>
                        <a:lnTo>
                          <a:pt x="114677" y="244767"/>
                        </a:lnTo>
                        <a:cubicBezTo>
                          <a:pt x="113671" y="247785"/>
                          <a:pt x="114504" y="252398"/>
                          <a:pt x="111659" y="253821"/>
                        </a:cubicBezTo>
                        <a:cubicBezTo>
                          <a:pt x="94510" y="262395"/>
                          <a:pt x="92595" y="258212"/>
                          <a:pt x="81481" y="250803"/>
                        </a:cubicBezTo>
                        <a:cubicBezTo>
                          <a:pt x="75697" y="233450"/>
                          <a:pt x="80069" y="248366"/>
                          <a:pt x="75445" y="220625"/>
                        </a:cubicBezTo>
                        <a:cubicBezTo>
                          <a:pt x="69885" y="187268"/>
                          <a:pt x="75238" y="219797"/>
                          <a:pt x="69410" y="196482"/>
                        </a:cubicBezTo>
                        <a:cubicBezTo>
                          <a:pt x="68166" y="191506"/>
                          <a:pt x="67310" y="186440"/>
                          <a:pt x="66392" y="181393"/>
                        </a:cubicBezTo>
                        <a:cubicBezTo>
                          <a:pt x="65297" y="175373"/>
                          <a:pt x="64858" y="169222"/>
                          <a:pt x="63374" y="163286"/>
                        </a:cubicBezTo>
                        <a:cubicBezTo>
                          <a:pt x="61831" y="157114"/>
                          <a:pt x="59350" y="151215"/>
                          <a:pt x="57338" y="145179"/>
                        </a:cubicBezTo>
                        <a:lnTo>
                          <a:pt x="54321" y="136126"/>
                        </a:lnTo>
                        <a:lnTo>
                          <a:pt x="39231" y="90858"/>
                        </a:lnTo>
                        <a:lnTo>
                          <a:pt x="30178" y="63698"/>
                        </a:lnTo>
                        <a:cubicBezTo>
                          <a:pt x="30178" y="63697"/>
                          <a:pt x="24143" y="45592"/>
                          <a:pt x="24142" y="45591"/>
                        </a:cubicBezTo>
                        <a:cubicBezTo>
                          <a:pt x="22130" y="42573"/>
                          <a:pt x="19580" y="39852"/>
                          <a:pt x="18107" y="36538"/>
                        </a:cubicBezTo>
                        <a:cubicBezTo>
                          <a:pt x="15523" y="30724"/>
                          <a:pt x="14083" y="24467"/>
                          <a:pt x="12071" y="18431"/>
                        </a:cubicBezTo>
                        <a:lnTo>
                          <a:pt x="9053" y="9377"/>
                        </a:lnTo>
                        <a:cubicBezTo>
                          <a:pt x="13801" y="6212"/>
                          <a:pt x="23457" y="-1692"/>
                          <a:pt x="30178" y="324"/>
                        </a:cubicBezTo>
                        <a:cubicBezTo>
                          <a:pt x="45848" y="5025"/>
                          <a:pt x="46377" y="8579"/>
                          <a:pt x="51303" y="184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8" name="フリーフォーム 257"/>
                  <p:cNvSpPr/>
                  <p:nvPr/>
                </p:nvSpPr>
                <p:spPr>
                  <a:xfrm>
                    <a:off x="6503997" y="2910567"/>
                    <a:ext cx="199624" cy="72428"/>
                  </a:xfrm>
                  <a:custGeom>
                    <a:avLst/>
                    <a:gdLst>
                      <a:gd name="connsiteX0" fmla="*/ 0 w 199624"/>
                      <a:gd name="connsiteY0" fmla="*/ 30179 h 72428"/>
                      <a:gd name="connsiteX1" fmla="*/ 18107 w 199624"/>
                      <a:gd name="connsiteY1" fmla="*/ 63375 h 72428"/>
                      <a:gd name="connsiteX2" fmla="*/ 24142 w 199624"/>
                      <a:gd name="connsiteY2" fmla="*/ 72428 h 72428"/>
                      <a:gd name="connsiteX3" fmla="*/ 45267 w 199624"/>
                      <a:gd name="connsiteY3" fmla="*/ 69410 h 72428"/>
                      <a:gd name="connsiteX4" fmla="*/ 54320 w 199624"/>
                      <a:gd name="connsiteY4" fmla="*/ 66392 h 72428"/>
                      <a:gd name="connsiteX5" fmla="*/ 81481 w 199624"/>
                      <a:gd name="connsiteY5" fmla="*/ 72428 h 72428"/>
                      <a:gd name="connsiteX6" fmla="*/ 190122 w 199624"/>
                      <a:gd name="connsiteY6" fmla="*/ 69410 h 72428"/>
                      <a:gd name="connsiteX7" fmla="*/ 199176 w 199624"/>
                      <a:gd name="connsiteY7" fmla="*/ 66392 h 72428"/>
                      <a:gd name="connsiteX8" fmla="*/ 196158 w 199624"/>
                      <a:gd name="connsiteY8" fmla="*/ 48285 h 72428"/>
                      <a:gd name="connsiteX9" fmla="*/ 190122 w 199624"/>
                      <a:gd name="connsiteY9" fmla="*/ 27161 h 72428"/>
                      <a:gd name="connsiteX10" fmla="*/ 187105 w 199624"/>
                      <a:gd name="connsiteY10" fmla="*/ 15089 h 72428"/>
                      <a:gd name="connsiteX11" fmla="*/ 184087 w 199624"/>
                      <a:gd name="connsiteY11" fmla="*/ 6036 h 72428"/>
                      <a:gd name="connsiteX12" fmla="*/ 165980 w 199624"/>
                      <a:gd name="connsiteY12" fmla="*/ 0 h 72428"/>
                      <a:gd name="connsiteX13" fmla="*/ 126748 w 199624"/>
                      <a:gd name="connsiteY13" fmla="*/ 3018 h 72428"/>
                      <a:gd name="connsiteX14" fmla="*/ 108641 w 199624"/>
                      <a:gd name="connsiteY14" fmla="*/ 9054 h 72428"/>
                      <a:gd name="connsiteX15" fmla="*/ 78463 w 199624"/>
                      <a:gd name="connsiteY15" fmla="*/ 15089 h 72428"/>
                      <a:gd name="connsiteX16" fmla="*/ 69410 w 199624"/>
                      <a:gd name="connsiteY16" fmla="*/ 18107 h 72428"/>
                      <a:gd name="connsiteX17" fmla="*/ 51303 w 199624"/>
                      <a:gd name="connsiteY17" fmla="*/ 27161 h 72428"/>
                      <a:gd name="connsiteX18" fmla="*/ 18107 w 199624"/>
                      <a:gd name="connsiteY18" fmla="*/ 30179 h 72428"/>
                      <a:gd name="connsiteX19" fmla="*/ 0 w 199624"/>
                      <a:gd name="connsiteY19" fmla="*/ 30179 h 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24" h="72428">
                        <a:moveTo>
                          <a:pt x="0" y="30179"/>
                        </a:moveTo>
                        <a:cubicBezTo>
                          <a:pt x="8729" y="52005"/>
                          <a:pt x="3029" y="40759"/>
                          <a:pt x="18107" y="63375"/>
                        </a:cubicBezTo>
                        <a:lnTo>
                          <a:pt x="24142" y="72428"/>
                        </a:lnTo>
                        <a:cubicBezTo>
                          <a:pt x="31184" y="71422"/>
                          <a:pt x="38292" y="70805"/>
                          <a:pt x="45267" y="69410"/>
                        </a:cubicBezTo>
                        <a:cubicBezTo>
                          <a:pt x="48386" y="68786"/>
                          <a:pt x="51139" y="66392"/>
                          <a:pt x="54320" y="66392"/>
                        </a:cubicBezTo>
                        <a:cubicBezTo>
                          <a:pt x="64942" y="66392"/>
                          <a:pt x="72145" y="69316"/>
                          <a:pt x="81481" y="72428"/>
                        </a:cubicBezTo>
                        <a:cubicBezTo>
                          <a:pt x="117695" y="71422"/>
                          <a:pt x="153942" y="71265"/>
                          <a:pt x="190122" y="69410"/>
                        </a:cubicBezTo>
                        <a:cubicBezTo>
                          <a:pt x="193299" y="69247"/>
                          <a:pt x="198302" y="69451"/>
                          <a:pt x="199176" y="66392"/>
                        </a:cubicBezTo>
                        <a:cubicBezTo>
                          <a:pt x="200857" y="60509"/>
                          <a:pt x="197358" y="54285"/>
                          <a:pt x="196158" y="48285"/>
                        </a:cubicBezTo>
                        <a:cubicBezTo>
                          <a:pt x="193011" y="32549"/>
                          <a:pt x="193959" y="40593"/>
                          <a:pt x="190122" y="27161"/>
                        </a:cubicBezTo>
                        <a:cubicBezTo>
                          <a:pt x="188983" y="23173"/>
                          <a:pt x="188244" y="19077"/>
                          <a:pt x="187105" y="15089"/>
                        </a:cubicBezTo>
                        <a:cubicBezTo>
                          <a:pt x="186231" y="12030"/>
                          <a:pt x="186675" y="7885"/>
                          <a:pt x="184087" y="6036"/>
                        </a:cubicBezTo>
                        <a:cubicBezTo>
                          <a:pt x="178910" y="2338"/>
                          <a:pt x="165980" y="0"/>
                          <a:pt x="165980" y="0"/>
                        </a:cubicBezTo>
                        <a:cubicBezTo>
                          <a:pt x="152903" y="1006"/>
                          <a:pt x="139703" y="972"/>
                          <a:pt x="126748" y="3018"/>
                        </a:cubicBezTo>
                        <a:cubicBezTo>
                          <a:pt x="120464" y="4010"/>
                          <a:pt x="114880" y="7806"/>
                          <a:pt x="108641" y="9054"/>
                        </a:cubicBezTo>
                        <a:cubicBezTo>
                          <a:pt x="98582" y="11066"/>
                          <a:pt x="88195" y="11845"/>
                          <a:pt x="78463" y="15089"/>
                        </a:cubicBezTo>
                        <a:cubicBezTo>
                          <a:pt x="75445" y="16095"/>
                          <a:pt x="72255" y="16684"/>
                          <a:pt x="69410" y="18107"/>
                        </a:cubicBezTo>
                        <a:cubicBezTo>
                          <a:pt x="59849" y="22888"/>
                          <a:pt x="61920" y="25644"/>
                          <a:pt x="51303" y="27161"/>
                        </a:cubicBezTo>
                        <a:cubicBezTo>
                          <a:pt x="40304" y="28732"/>
                          <a:pt x="29172" y="29173"/>
                          <a:pt x="18107" y="30179"/>
                        </a:cubicBezTo>
                        <a:cubicBezTo>
                          <a:pt x="8216" y="36772"/>
                          <a:pt x="9053" y="32587"/>
                          <a:pt x="0" y="30179"/>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59" name="フリーフォーム 258"/>
                  <p:cNvSpPr/>
                  <p:nvPr/>
                </p:nvSpPr>
                <p:spPr>
                  <a:xfrm>
                    <a:off x="6654865" y="2995055"/>
                    <a:ext cx="152693" cy="123742"/>
                  </a:xfrm>
                  <a:custGeom>
                    <a:avLst/>
                    <a:gdLst>
                      <a:gd name="connsiteX0" fmla="*/ 23 w 152693"/>
                      <a:gd name="connsiteY0" fmla="*/ 18118 h 123742"/>
                      <a:gd name="connsiteX1" fmla="*/ 12094 w 152693"/>
                      <a:gd name="connsiteY1" fmla="*/ 33207 h 123742"/>
                      <a:gd name="connsiteX2" fmla="*/ 30201 w 152693"/>
                      <a:gd name="connsiteY2" fmla="*/ 45279 h 123742"/>
                      <a:gd name="connsiteX3" fmla="*/ 48308 w 152693"/>
                      <a:gd name="connsiteY3" fmla="*/ 54332 h 123742"/>
                      <a:gd name="connsiteX4" fmla="*/ 63397 w 152693"/>
                      <a:gd name="connsiteY4" fmla="*/ 69421 h 123742"/>
                      <a:gd name="connsiteX5" fmla="*/ 81504 w 152693"/>
                      <a:gd name="connsiteY5" fmla="*/ 81493 h 123742"/>
                      <a:gd name="connsiteX6" fmla="*/ 99611 w 152693"/>
                      <a:gd name="connsiteY6" fmla="*/ 96582 h 123742"/>
                      <a:gd name="connsiteX7" fmla="*/ 114700 w 152693"/>
                      <a:gd name="connsiteY7" fmla="*/ 114689 h 123742"/>
                      <a:gd name="connsiteX8" fmla="*/ 132807 w 152693"/>
                      <a:gd name="connsiteY8" fmla="*/ 123742 h 123742"/>
                      <a:gd name="connsiteX9" fmla="*/ 147896 w 152693"/>
                      <a:gd name="connsiteY9" fmla="*/ 87528 h 123742"/>
                      <a:gd name="connsiteX10" fmla="*/ 135825 w 152693"/>
                      <a:gd name="connsiteY10" fmla="*/ 69421 h 123742"/>
                      <a:gd name="connsiteX11" fmla="*/ 126771 w 152693"/>
                      <a:gd name="connsiteY11" fmla="*/ 66403 h 123742"/>
                      <a:gd name="connsiteX12" fmla="*/ 99611 w 152693"/>
                      <a:gd name="connsiteY12" fmla="*/ 48296 h 123742"/>
                      <a:gd name="connsiteX13" fmla="*/ 90557 w 152693"/>
                      <a:gd name="connsiteY13" fmla="*/ 42261 h 123742"/>
                      <a:gd name="connsiteX14" fmla="*/ 81504 w 152693"/>
                      <a:gd name="connsiteY14" fmla="*/ 39243 h 123742"/>
                      <a:gd name="connsiteX15" fmla="*/ 63397 w 152693"/>
                      <a:gd name="connsiteY15" fmla="*/ 27172 h 123742"/>
                      <a:gd name="connsiteX16" fmla="*/ 57361 w 152693"/>
                      <a:gd name="connsiteY16" fmla="*/ 18118 h 123742"/>
                      <a:gd name="connsiteX17" fmla="*/ 30201 w 152693"/>
                      <a:gd name="connsiteY17" fmla="*/ 3029 h 123742"/>
                      <a:gd name="connsiteX18" fmla="*/ 15112 w 152693"/>
                      <a:gd name="connsiteY18" fmla="*/ 11 h 123742"/>
                      <a:gd name="connsiteX19" fmla="*/ 23 w 152693"/>
                      <a:gd name="connsiteY19" fmla="*/ 18118 h 12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693" h="123742">
                        <a:moveTo>
                          <a:pt x="23" y="18118"/>
                        </a:moveTo>
                        <a:cubicBezTo>
                          <a:pt x="-480" y="23651"/>
                          <a:pt x="7306" y="28898"/>
                          <a:pt x="12094" y="33207"/>
                        </a:cubicBezTo>
                        <a:cubicBezTo>
                          <a:pt x="17486" y="38060"/>
                          <a:pt x="24165" y="41255"/>
                          <a:pt x="30201" y="45279"/>
                        </a:cubicBezTo>
                        <a:cubicBezTo>
                          <a:pt x="41899" y="53078"/>
                          <a:pt x="35815" y="50168"/>
                          <a:pt x="48308" y="54332"/>
                        </a:cubicBezTo>
                        <a:cubicBezTo>
                          <a:pt x="59374" y="70932"/>
                          <a:pt x="48308" y="56847"/>
                          <a:pt x="63397" y="69421"/>
                        </a:cubicBezTo>
                        <a:cubicBezTo>
                          <a:pt x="78469" y="81981"/>
                          <a:pt x="65594" y="76189"/>
                          <a:pt x="81504" y="81493"/>
                        </a:cubicBezTo>
                        <a:cubicBezTo>
                          <a:pt x="107951" y="107940"/>
                          <a:pt x="74403" y="75575"/>
                          <a:pt x="99611" y="96582"/>
                        </a:cubicBezTo>
                        <a:cubicBezTo>
                          <a:pt x="129270" y="121298"/>
                          <a:pt x="90963" y="90952"/>
                          <a:pt x="114700" y="114689"/>
                        </a:cubicBezTo>
                        <a:cubicBezTo>
                          <a:pt x="120549" y="120538"/>
                          <a:pt x="125444" y="121288"/>
                          <a:pt x="132807" y="123742"/>
                        </a:cubicBezTo>
                        <a:cubicBezTo>
                          <a:pt x="152407" y="110676"/>
                          <a:pt x="157690" y="114952"/>
                          <a:pt x="147896" y="87528"/>
                        </a:cubicBezTo>
                        <a:cubicBezTo>
                          <a:pt x="145456" y="80697"/>
                          <a:pt x="142707" y="71715"/>
                          <a:pt x="135825" y="69421"/>
                        </a:cubicBezTo>
                        <a:cubicBezTo>
                          <a:pt x="132807" y="68415"/>
                          <a:pt x="129552" y="67948"/>
                          <a:pt x="126771" y="66403"/>
                        </a:cubicBezTo>
                        <a:cubicBezTo>
                          <a:pt x="126746" y="66389"/>
                          <a:pt x="104150" y="51322"/>
                          <a:pt x="99611" y="48296"/>
                        </a:cubicBezTo>
                        <a:cubicBezTo>
                          <a:pt x="96593" y="46284"/>
                          <a:pt x="93998" y="43408"/>
                          <a:pt x="90557" y="42261"/>
                        </a:cubicBezTo>
                        <a:cubicBezTo>
                          <a:pt x="87539" y="41255"/>
                          <a:pt x="84285" y="40788"/>
                          <a:pt x="81504" y="39243"/>
                        </a:cubicBezTo>
                        <a:cubicBezTo>
                          <a:pt x="75163" y="35720"/>
                          <a:pt x="63397" y="27172"/>
                          <a:pt x="63397" y="27172"/>
                        </a:cubicBezTo>
                        <a:cubicBezTo>
                          <a:pt x="61385" y="24154"/>
                          <a:pt x="60091" y="20507"/>
                          <a:pt x="57361" y="18118"/>
                        </a:cubicBezTo>
                        <a:cubicBezTo>
                          <a:pt x="48372" y="10253"/>
                          <a:pt x="40977" y="5723"/>
                          <a:pt x="30201" y="3029"/>
                        </a:cubicBezTo>
                        <a:cubicBezTo>
                          <a:pt x="25225" y="1785"/>
                          <a:pt x="20210" y="577"/>
                          <a:pt x="15112" y="11"/>
                        </a:cubicBezTo>
                        <a:cubicBezTo>
                          <a:pt x="11113" y="-433"/>
                          <a:pt x="526" y="12585"/>
                          <a:pt x="23" y="1811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0" name="フリーフォーム 259"/>
                  <p:cNvSpPr/>
                  <p:nvPr/>
                </p:nvSpPr>
                <p:spPr>
                  <a:xfrm>
                    <a:off x="6507015" y="3004101"/>
                    <a:ext cx="162962" cy="193770"/>
                  </a:xfrm>
                  <a:custGeom>
                    <a:avLst/>
                    <a:gdLst>
                      <a:gd name="connsiteX0" fmla="*/ 27160 w 162962"/>
                      <a:gd name="connsiteY0" fmla="*/ 19 h 193770"/>
                      <a:gd name="connsiteX1" fmla="*/ 24142 w 162962"/>
                      <a:gd name="connsiteY1" fmla="*/ 15108 h 193770"/>
                      <a:gd name="connsiteX2" fmla="*/ 18106 w 162962"/>
                      <a:gd name="connsiteY2" fmla="*/ 24161 h 193770"/>
                      <a:gd name="connsiteX3" fmla="*/ 12071 w 162962"/>
                      <a:gd name="connsiteY3" fmla="*/ 45286 h 193770"/>
                      <a:gd name="connsiteX4" fmla="*/ 9053 w 162962"/>
                      <a:gd name="connsiteY4" fmla="*/ 114696 h 193770"/>
                      <a:gd name="connsiteX5" fmla="*/ 6035 w 162962"/>
                      <a:gd name="connsiteY5" fmla="*/ 123749 h 193770"/>
                      <a:gd name="connsiteX6" fmla="*/ 0 w 162962"/>
                      <a:gd name="connsiteY6" fmla="*/ 162981 h 193770"/>
                      <a:gd name="connsiteX7" fmla="*/ 3017 w 162962"/>
                      <a:gd name="connsiteY7" fmla="*/ 193159 h 193770"/>
                      <a:gd name="connsiteX8" fmla="*/ 6035 w 162962"/>
                      <a:gd name="connsiteY8" fmla="*/ 184106 h 193770"/>
                      <a:gd name="connsiteX9" fmla="*/ 12071 w 162962"/>
                      <a:gd name="connsiteY9" fmla="*/ 175052 h 193770"/>
                      <a:gd name="connsiteX10" fmla="*/ 21124 w 162962"/>
                      <a:gd name="connsiteY10" fmla="*/ 165999 h 193770"/>
                      <a:gd name="connsiteX11" fmla="*/ 42249 w 162962"/>
                      <a:gd name="connsiteY11" fmla="*/ 141856 h 193770"/>
                      <a:gd name="connsiteX12" fmla="*/ 66392 w 162962"/>
                      <a:gd name="connsiteY12" fmla="*/ 120732 h 193770"/>
                      <a:gd name="connsiteX13" fmla="*/ 75445 w 162962"/>
                      <a:gd name="connsiteY13" fmla="*/ 114696 h 193770"/>
                      <a:gd name="connsiteX14" fmla="*/ 84499 w 162962"/>
                      <a:gd name="connsiteY14" fmla="*/ 108660 h 193770"/>
                      <a:gd name="connsiteX15" fmla="*/ 108641 w 162962"/>
                      <a:gd name="connsiteY15" fmla="*/ 87536 h 193770"/>
                      <a:gd name="connsiteX16" fmla="*/ 117695 w 162962"/>
                      <a:gd name="connsiteY16" fmla="*/ 81500 h 193770"/>
                      <a:gd name="connsiteX17" fmla="*/ 126748 w 162962"/>
                      <a:gd name="connsiteY17" fmla="*/ 78482 h 193770"/>
                      <a:gd name="connsiteX18" fmla="*/ 144855 w 162962"/>
                      <a:gd name="connsiteY18" fmla="*/ 69429 h 193770"/>
                      <a:gd name="connsiteX19" fmla="*/ 153908 w 162962"/>
                      <a:gd name="connsiteY19" fmla="*/ 63393 h 193770"/>
                      <a:gd name="connsiteX20" fmla="*/ 162962 w 162962"/>
                      <a:gd name="connsiteY20" fmla="*/ 45286 h 193770"/>
                      <a:gd name="connsiteX21" fmla="*/ 153908 w 162962"/>
                      <a:gd name="connsiteY21" fmla="*/ 42268 h 193770"/>
                      <a:gd name="connsiteX22" fmla="*/ 144855 w 162962"/>
                      <a:gd name="connsiteY22" fmla="*/ 36233 h 193770"/>
                      <a:gd name="connsiteX23" fmla="*/ 75445 w 162962"/>
                      <a:gd name="connsiteY23" fmla="*/ 33215 h 193770"/>
                      <a:gd name="connsiteX24" fmla="*/ 48285 w 162962"/>
                      <a:gd name="connsiteY24" fmla="*/ 12090 h 193770"/>
                      <a:gd name="connsiteX25" fmla="*/ 27160 w 162962"/>
                      <a:gd name="connsiteY25" fmla="*/ 19 h 19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962" h="193770">
                        <a:moveTo>
                          <a:pt x="27160" y="19"/>
                        </a:moveTo>
                        <a:cubicBezTo>
                          <a:pt x="23136" y="522"/>
                          <a:pt x="25943" y="10305"/>
                          <a:pt x="24142" y="15108"/>
                        </a:cubicBezTo>
                        <a:cubicBezTo>
                          <a:pt x="22868" y="18504"/>
                          <a:pt x="19728" y="20917"/>
                          <a:pt x="18106" y="24161"/>
                        </a:cubicBezTo>
                        <a:cubicBezTo>
                          <a:pt x="15944" y="28485"/>
                          <a:pt x="13036" y="41426"/>
                          <a:pt x="12071" y="45286"/>
                        </a:cubicBezTo>
                        <a:cubicBezTo>
                          <a:pt x="11065" y="68423"/>
                          <a:pt x="10829" y="91606"/>
                          <a:pt x="9053" y="114696"/>
                        </a:cubicBezTo>
                        <a:cubicBezTo>
                          <a:pt x="8809" y="117868"/>
                          <a:pt x="6725" y="120644"/>
                          <a:pt x="6035" y="123749"/>
                        </a:cubicBezTo>
                        <a:cubicBezTo>
                          <a:pt x="4358" y="131296"/>
                          <a:pt x="964" y="156230"/>
                          <a:pt x="0" y="162981"/>
                        </a:cubicBezTo>
                        <a:cubicBezTo>
                          <a:pt x="1006" y="173040"/>
                          <a:pt x="240" y="183438"/>
                          <a:pt x="3017" y="193159"/>
                        </a:cubicBezTo>
                        <a:cubicBezTo>
                          <a:pt x="3891" y="196218"/>
                          <a:pt x="4612" y="186951"/>
                          <a:pt x="6035" y="184106"/>
                        </a:cubicBezTo>
                        <a:cubicBezTo>
                          <a:pt x="7657" y="180862"/>
                          <a:pt x="9749" y="177838"/>
                          <a:pt x="12071" y="175052"/>
                        </a:cubicBezTo>
                        <a:cubicBezTo>
                          <a:pt x="14803" y="171774"/>
                          <a:pt x="18504" y="169368"/>
                          <a:pt x="21124" y="165999"/>
                        </a:cubicBezTo>
                        <a:cubicBezTo>
                          <a:pt x="40083" y="141624"/>
                          <a:pt x="24723" y="153541"/>
                          <a:pt x="42249" y="141856"/>
                        </a:cubicBezTo>
                        <a:cubicBezTo>
                          <a:pt x="52309" y="126767"/>
                          <a:pt x="45266" y="134816"/>
                          <a:pt x="66392" y="120732"/>
                        </a:cubicBezTo>
                        <a:lnTo>
                          <a:pt x="75445" y="114696"/>
                        </a:lnTo>
                        <a:lnTo>
                          <a:pt x="84499" y="108660"/>
                        </a:lnTo>
                        <a:cubicBezTo>
                          <a:pt x="94558" y="93571"/>
                          <a:pt x="87516" y="101619"/>
                          <a:pt x="108641" y="87536"/>
                        </a:cubicBezTo>
                        <a:cubicBezTo>
                          <a:pt x="111659" y="85524"/>
                          <a:pt x="114254" y="82647"/>
                          <a:pt x="117695" y="81500"/>
                        </a:cubicBezTo>
                        <a:cubicBezTo>
                          <a:pt x="120713" y="80494"/>
                          <a:pt x="123903" y="79905"/>
                          <a:pt x="126748" y="78482"/>
                        </a:cubicBezTo>
                        <a:cubicBezTo>
                          <a:pt x="150145" y="66783"/>
                          <a:pt x="122100" y="77014"/>
                          <a:pt x="144855" y="69429"/>
                        </a:cubicBezTo>
                        <a:cubicBezTo>
                          <a:pt x="147873" y="67417"/>
                          <a:pt x="151343" y="65958"/>
                          <a:pt x="153908" y="63393"/>
                        </a:cubicBezTo>
                        <a:cubicBezTo>
                          <a:pt x="159759" y="57542"/>
                          <a:pt x="160507" y="52651"/>
                          <a:pt x="162962" y="45286"/>
                        </a:cubicBezTo>
                        <a:cubicBezTo>
                          <a:pt x="159944" y="44280"/>
                          <a:pt x="156753" y="43691"/>
                          <a:pt x="153908" y="42268"/>
                        </a:cubicBezTo>
                        <a:cubicBezTo>
                          <a:pt x="150664" y="40646"/>
                          <a:pt x="148458" y="36649"/>
                          <a:pt x="144855" y="36233"/>
                        </a:cubicBezTo>
                        <a:cubicBezTo>
                          <a:pt x="121849" y="33579"/>
                          <a:pt x="98582" y="34221"/>
                          <a:pt x="75445" y="33215"/>
                        </a:cubicBezTo>
                        <a:cubicBezTo>
                          <a:pt x="67633" y="25402"/>
                          <a:pt x="59116" y="15700"/>
                          <a:pt x="48285" y="12090"/>
                        </a:cubicBezTo>
                        <a:cubicBezTo>
                          <a:pt x="38277" y="8754"/>
                          <a:pt x="31184" y="-484"/>
                          <a:pt x="27160" y="1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1" name="フリーフォーム 260"/>
                  <p:cNvSpPr/>
                  <p:nvPr/>
                </p:nvSpPr>
                <p:spPr>
                  <a:xfrm>
                    <a:off x="6795516" y="3086728"/>
                    <a:ext cx="127958" cy="128661"/>
                  </a:xfrm>
                  <a:custGeom>
                    <a:avLst/>
                    <a:gdLst>
                      <a:gd name="connsiteX0" fmla="*/ 16299 w 127958"/>
                      <a:gd name="connsiteY0" fmla="*/ 1891 h 128661"/>
                      <a:gd name="connsiteX1" fmla="*/ 31388 w 127958"/>
                      <a:gd name="connsiteY1" fmla="*/ 13962 h 128661"/>
                      <a:gd name="connsiteX2" fmla="*/ 37423 w 127958"/>
                      <a:gd name="connsiteY2" fmla="*/ 23016 h 128661"/>
                      <a:gd name="connsiteX3" fmla="*/ 55530 w 127958"/>
                      <a:gd name="connsiteY3" fmla="*/ 35087 h 128661"/>
                      <a:gd name="connsiteX4" fmla="*/ 73637 w 127958"/>
                      <a:gd name="connsiteY4" fmla="*/ 47158 h 128661"/>
                      <a:gd name="connsiteX5" fmla="*/ 82691 w 127958"/>
                      <a:gd name="connsiteY5" fmla="*/ 53194 h 128661"/>
                      <a:gd name="connsiteX6" fmla="*/ 97780 w 127958"/>
                      <a:gd name="connsiteY6" fmla="*/ 68283 h 128661"/>
                      <a:gd name="connsiteX7" fmla="*/ 112869 w 127958"/>
                      <a:gd name="connsiteY7" fmla="*/ 80354 h 128661"/>
                      <a:gd name="connsiteX8" fmla="*/ 121922 w 127958"/>
                      <a:gd name="connsiteY8" fmla="*/ 98461 h 128661"/>
                      <a:gd name="connsiteX9" fmla="*/ 127958 w 127958"/>
                      <a:gd name="connsiteY9" fmla="*/ 119586 h 128661"/>
                      <a:gd name="connsiteX10" fmla="*/ 124940 w 127958"/>
                      <a:gd name="connsiteY10" fmla="*/ 128639 h 128661"/>
                      <a:gd name="connsiteX11" fmla="*/ 106833 w 127958"/>
                      <a:gd name="connsiteY11" fmla="*/ 116568 h 128661"/>
                      <a:gd name="connsiteX12" fmla="*/ 88726 w 127958"/>
                      <a:gd name="connsiteY12" fmla="*/ 107515 h 128661"/>
                      <a:gd name="connsiteX13" fmla="*/ 70619 w 127958"/>
                      <a:gd name="connsiteY13" fmla="*/ 95443 h 128661"/>
                      <a:gd name="connsiteX14" fmla="*/ 52512 w 127958"/>
                      <a:gd name="connsiteY14" fmla="*/ 89408 h 128661"/>
                      <a:gd name="connsiteX15" fmla="*/ 25352 w 127958"/>
                      <a:gd name="connsiteY15" fmla="*/ 71301 h 128661"/>
                      <a:gd name="connsiteX16" fmla="*/ 16299 w 127958"/>
                      <a:gd name="connsiteY16" fmla="*/ 65265 h 128661"/>
                      <a:gd name="connsiteX17" fmla="*/ 7245 w 127958"/>
                      <a:gd name="connsiteY17" fmla="*/ 56212 h 128661"/>
                      <a:gd name="connsiteX18" fmla="*/ 16299 w 127958"/>
                      <a:gd name="connsiteY18" fmla="*/ 1891 h 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958" h="128661">
                        <a:moveTo>
                          <a:pt x="16299" y="1891"/>
                        </a:moveTo>
                        <a:cubicBezTo>
                          <a:pt x="20323" y="-5151"/>
                          <a:pt x="26834" y="9407"/>
                          <a:pt x="31388" y="13962"/>
                        </a:cubicBezTo>
                        <a:cubicBezTo>
                          <a:pt x="33953" y="16527"/>
                          <a:pt x="34693" y="20628"/>
                          <a:pt x="37423" y="23016"/>
                        </a:cubicBezTo>
                        <a:cubicBezTo>
                          <a:pt x="42882" y="27793"/>
                          <a:pt x="49494" y="31063"/>
                          <a:pt x="55530" y="35087"/>
                        </a:cubicBezTo>
                        <a:lnTo>
                          <a:pt x="73637" y="47158"/>
                        </a:lnTo>
                        <a:lnTo>
                          <a:pt x="82691" y="53194"/>
                        </a:lnTo>
                        <a:cubicBezTo>
                          <a:pt x="98783" y="77334"/>
                          <a:pt x="77662" y="48165"/>
                          <a:pt x="97780" y="68283"/>
                        </a:cubicBezTo>
                        <a:cubicBezTo>
                          <a:pt x="111430" y="81933"/>
                          <a:pt x="95242" y="74478"/>
                          <a:pt x="112869" y="80354"/>
                        </a:cubicBezTo>
                        <a:cubicBezTo>
                          <a:pt x="120455" y="103113"/>
                          <a:pt x="110222" y="75060"/>
                          <a:pt x="121922" y="98461"/>
                        </a:cubicBezTo>
                        <a:cubicBezTo>
                          <a:pt x="124087" y="102790"/>
                          <a:pt x="126991" y="115718"/>
                          <a:pt x="127958" y="119586"/>
                        </a:cubicBezTo>
                        <a:cubicBezTo>
                          <a:pt x="126952" y="122604"/>
                          <a:pt x="128089" y="129089"/>
                          <a:pt x="124940" y="128639"/>
                        </a:cubicBezTo>
                        <a:cubicBezTo>
                          <a:pt x="117759" y="127613"/>
                          <a:pt x="112869" y="120592"/>
                          <a:pt x="106833" y="116568"/>
                        </a:cubicBezTo>
                        <a:cubicBezTo>
                          <a:pt x="95131" y="108767"/>
                          <a:pt x="101223" y="111679"/>
                          <a:pt x="88726" y="107515"/>
                        </a:cubicBezTo>
                        <a:cubicBezTo>
                          <a:pt x="82690" y="103491"/>
                          <a:pt x="77501" y="97737"/>
                          <a:pt x="70619" y="95443"/>
                        </a:cubicBezTo>
                        <a:lnTo>
                          <a:pt x="52512" y="89408"/>
                        </a:lnTo>
                        <a:lnTo>
                          <a:pt x="25352" y="71301"/>
                        </a:lnTo>
                        <a:cubicBezTo>
                          <a:pt x="22334" y="69289"/>
                          <a:pt x="18864" y="67829"/>
                          <a:pt x="16299" y="65265"/>
                        </a:cubicBezTo>
                        <a:cubicBezTo>
                          <a:pt x="13281" y="62247"/>
                          <a:pt x="9977" y="59491"/>
                          <a:pt x="7245" y="56212"/>
                        </a:cubicBezTo>
                        <a:cubicBezTo>
                          <a:pt x="-11806" y="33352"/>
                          <a:pt x="12275" y="8933"/>
                          <a:pt x="16299" y="1891"/>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2" name="フリーフォーム 261"/>
                  <p:cNvSpPr/>
                  <p:nvPr/>
                </p:nvSpPr>
                <p:spPr>
                  <a:xfrm>
                    <a:off x="6488589" y="3219981"/>
                    <a:ext cx="36692" cy="141392"/>
                  </a:xfrm>
                  <a:custGeom>
                    <a:avLst/>
                    <a:gdLst>
                      <a:gd name="connsiteX0" fmla="*/ 30497 w 36692"/>
                      <a:gd name="connsiteY0" fmla="*/ 1422 h 141392"/>
                      <a:gd name="connsiteX1" fmla="*/ 9372 w 36692"/>
                      <a:gd name="connsiteY1" fmla="*/ 4440 h 141392"/>
                      <a:gd name="connsiteX2" fmla="*/ 319 w 36692"/>
                      <a:gd name="connsiteY2" fmla="*/ 7458 h 141392"/>
                      <a:gd name="connsiteX3" fmla="*/ 3336 w 36692"/>
                      <a:gd name="connsiteY3" fmla="*/ 16511 h 141392"/>
                      <a:gd name="connsiteX4" fmla="*/ 6354 w 36692"/>
                      <a:gd name="connsiteY4" fmla="*/ 34618 h 141392"/>
                      <a:gd name="connsiteX5" fmla="*/ 9372 w 36692"/>
                      <a:gd name="connsiteY5" fmla="*/ 70832 h 141392"/>
                      <a:gd name="connsiteX6" fmla="*/ 15408 w 36692"/>
                      <a:gd name="connsiteY6" fmla="*/ 88939 h 141392"/>
                      <a:gd name="connsiteX7" fmla="*/ 18426 w 36692"/>
                      <a:gd name="connsiteY7" fmla="*/ 140242 h 141392"/>
                      <a:gd name="connsiteX8" fmla="*/ 27479 w 36692"/>
                      <a:gd name="connsiteY8" fmla="*/ 137224 h 141392"/>
                      <a:gd name="connsiteX9" fmla="*/ 30497 w 36692"/>
                      <a:gd name="connsiteY9" fmla="*/ 128170 h 141392"/>
                      <a:gd name="connsiteX10" fmla="*/ 27479 w 36692"/>
                      <a:gd name="connsiteY10" fmla="*/ 113081 h 141392"/>
                      <a:gd name="connsiteX11" fmla="*/ 24461 w 36692"/>
                      <a:gd name="connsiteY11" fmla="*/ 101010 h 141392"/>
                      <a:gd name="connsiteX12" fmla="*/ 27479 w 36692"/>
                      <a:gd name="connsiteY12" fmla="*/ 64796 h 141392"/>
                      <a:gd name="connsiteX13" fmla="*/ 33515 w 36692"/>
                      <a:gd name="connsiteY13" fmla="*/ 46689 h 141392"/>
                      <a:gd name="connsiteX14" fmla="*/ 36532 w 36692"/>
                      <a:gd name="connsiteY14" fmla="*/ 28582 h 141392"/>
                      <a:gd name="connsiteX15" fmla="*/ 30497 w 36692"/>
                      <a:gd name="connsiteY15" fmla="*/ 1422 h 1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92" h="141392">
                        <a:moveTo>
                          <a:pt x="30497" y="1422"/>
                        </a:moveTo>
                        <a:cubicBezTo>
                          <a:pt x="25970" y="-2602"/>
                          <a:pt x="16347" y="3045"/>
                          <a:pt x="9372" y="4440"/>
                        </a:cubicBezTo>
                        <a:cubicBezTo>
                          <a:pt x="6253" y="5064"/>
                          <a:pt x="1742" y="4613"/>
                          <a:pt x="319" y="7458"/>
                        </a:cubicBezTo>
                        <a:cubicBezTo>
                          <a:pt x="-1104" y="10303"/>
                          <a:pt x="2646" y="13406"/>
                          <a:pt x="3336" y="16511"/>
                        </a:cubicBezTo>
                        <a:cubicBezTo>
                          <a:pt x="4663" y="22484"/>
                          <a:pt x="5678" y="28536"/>
                          <a:pt x="6354" y="34618"/>
                        </a:cubicBezTo>
                        <a:cubicBezTo>
                          <a:pt x="7692" y="46657"/>
                          <a:pt x="7380" y="58884"/>
                          <a:pt x="9372" y="70832"/>
                        </a:cubicBezTo>
                        <a:cubicBezTo>
                          <a:pt x="10418" y="77108"/>
                          <a:pt x="15408" y="88939"/>
                          <a:pt x="15408" y="88939"/>
                        </a:cubicBezTo>
                        <a:cubicBezTo>
                          <a:pt x="16414" y="106040"/>
                          <a:pt x="14271" y="123623"/>
                          <a:pt x="18426" y="140242"/>
                        </a:cubicBezTo>
                        <a:cubicBezTo>
                          <a:pt x="19197" y="143328"/>
                          <a:pt x="25230" y="139473"/>
                          <a:pt x="27479" y="137224"/>
                        </a:cubicBezTo>
                        <a:cubicBezTo>
                          <a:pt x="29728" y="134974"/>
                          <a:pt x="29491" y="131188"/>
                          <a:pt x="30497" y="128170"/>
                        </a:cubicBezTo>
                        <a:cubicBezTo>
                          <a:pt x="29491" y="123140"/>
                          <a:pt x="28592" y="118088"/>
                          <a:pt x="27479" y="113081"/>
                        </a:cubicBezTo>
                        <a:cubicBezTo>
                          <a:pt x="26579" y="109032"/>
                          <a:pt x="24461" y="105158"/>
                          <a:pt x="24461" y="101010"/>
                        </a:cubicBezTo>
                        <a:cubicBezTo>
                          <a:pt x="24461" y="88897"/>
                          <a:pt x="25487" y="76744"/>
                          <a:pt x="27479" y="64796"/>
                        </a:cubicBezTo>
                        <a:cubicBezTo>
                          <a:pt x="28525" y="58520"/>
                          <a:pt x="33515" y="46689"/>
                          <a:pt x="33515" y="46689"/>
                        </a:cubicBezTo>
                        <a:cubicBezTo>
                          <a:pt x="34521" y="40653"/>
                          <a:pt x="35332" y="34582"/>
                          <a:pt x="36532" y="28582"/>
                        </a:cubicBezTo>
                        <a:cubicBezTo>
                          <a:pt x="37345" y="24515"/>
                          <a:pt x="35024" y="5446"/>
                          <a:pt x="30497" y="142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3" name="フリーフォーム 262"/>
                  <p:cNvSpPr/>
                  <p:nvPr/>
                </p:nvSpPr>
                <p:spPr>
                  <a:xfrm>
                    <a:off x="6578100" y="3091637"/>
                    <a:ext cx="59530" cy="137409"/>
                  </a:xfrm>
                  <a:custGeom>
                    <a:avLst/>
                    <a:gdLst>
                      <a:gd name="connsiteX0" fmla="*/ 1342 w 59530"/>
                      <a:gd name="connsiteY0" fmla="*/ 135802 h 137409"/>
                      <a:gd name="connsiteX1" fmla="*/ 4360 w 59530"/>
                      <a:gd name="connsiteY1" fmla="*/ 78463 h 137409"/>
                      <a:gd name="connsiteX2" fmla="*/ 10396 w 59530"/>
                      <a:gd name="connsiteY2" fmla="*/ 60356 h 137409"/>
                      <a:gd name="connsiteX3" fmla="*/ 19449 w 59530"/>
                      <a:gd name="connsiteY3" fmla="*/ 54320 h 137409"/>
                      <a:gd name="connsiteX4" fmla="*/ 25485 w 59530"/>
                      <a:gd name="connsiteY4" fmla="*/ 36213 h 137409"/>
                      <a:gd name="connsiteX5" fmla="*/ 28503 w 59530"/>
                      <a:gd name="connsiteY5" fmla="*/ 27160 h 137409"/>
                      <a:gd name="connsiteX6" fmla="*/ 31520 w 59530"/>
                      <a:gd name="connsiteY6" fmla="*/ 9053 h 137409"/>
                      <a:gd name="connsiteX7" fmla="*/ 49627 w 59530"/>
                      <a:gd name="connsiteY7" fmla="*/ 0 h 137409"/>
                      <a:gd name="connsiteX8" fmla="*/ 55663 w 59530"/>
                      <a:gd name="connsiteY8" fmla="*/ 9053 h 137409"/>
                      <a:gd name="connsiteX9" fmla="*/ 55663 w 59530"/>
                      <a:gd name="connsiteY9" fmla="*/ 51303 h 137409"/>
                      <a:gd name="connsiteX10" fmla="*/ 43592 w 59530"/>
                      <a:gd name="connsiteY10" fmla="*/ 69410 h 137409"/>
                      <a:gd name="connsiteX11" fmla="*/ 37556 w 59530"/>
                      <a:gd name="connsiteY11" fmla="*/ 78463 h 137409"/>
                      <a:gd name="connsiteX12" fmla="*/ 31520 w 59530"/>
                      <a:gd name="connsiteY12" fmla="*/ 96570 h 137409"/>
                      <a:gd name="connsiteX13" fmla="*/ 25485 w 59530"/>
                      <a:gd name="connsiteY13" fmla="*/ 120712 h 137409"/>
                      <a:gd name="connsiteX14" fmla="*/ 1342 w 59530"/>
                      <a:gd name="connsiteY14" fmla="*/ 135802 h 1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30" h="137409">
                        <a:moveTo>
                          <a:pt x="1342" y="135802"/>
                        </a:moveTo>
                        <a:cubicBezTo>
                          <a:pt x="-2179" y="128761"/>
                          <a:pt x="2080" y="97466"/>
                          <a:pt x="4360" y="78463"/>
                        </a:cubicBezTo>
                        <a:cubicBezTo>
                          <a:pt x="5118" y="72146"/>
                          <a:pt x="5103" y="63885"/>
                          <a:pt x="10396" y="60356"/>
                        </a:cubicBezTo>
                        <a:lnTo>
                          <a:pt x="19449" y="54320"/>
                        </a:lnTo>
                        <a:lnTo>
                          <a:pt x="25485" y="36213"/>
                        </a:lnTo>
                        <a:lnTo>
                          <a:pt x="28503" y="27160"/>
                        </a:lnTo>
                        <a:cubicBezTo>
                          <a:pt x="29509" y="21124"/>
                          <a:pt x="28784" y="14526"/>
                          <a:pt x="31520" y="9053"/>
                        </a:cubicBezTo>
                        <a:cubicBezTo>
                          <a:pt x="33860" y="4372"/>
                          <a:pt x="45341" y="1428"/>
                          <a:pt x="49627" y="0"/>
                        </a:cubicBezTo>
                        <a:cubicBezTo>
                          <a:pt x="51639" y="3018"/>
                          <a:pt x="54041" y="5809"/>
                          <a:pt x="55663" y="9053"/>
                        </a:cubicBezTo>
                        <a:cubicBezTo>
                          <a:pt x="62072" y="21871"/>
                          <a:pt x="59397" y="38609"/>
                          <a:pt x="55663" y="51303"/>
                        </a:cubicBezTo>
                        <a:cubicBezTo>
                          <a:pt x="53616" y="58262"/>
                          <a:pt x="47616" y="63374"/>
                          <a:pt x="43592" y="69410"/>
                        </a:cubicBezTo>
                        <a:cubicBezTo>
                          <a:pt x="41580" y="72428"/>
                          <a:pt x="38703" y="75022"/>
                          <a:pt x="37556" y="78463"/>
                        </a:cubicBezTo>
                        <a:lnTo>
                          <a:pt x="31520" y="96570"/>
                        </a:lnTo>
                        <a:cubicBezTo>
                          <a:pt x="28387" y="105968"/>
                          <a:pt x="26698" y="109795"/>
                          <a:pt x="25485" y="120712"/>
                        </a:cubicBezTo>
                        <a:cubicBezTo>
                          <a:pt x="25041" y="124711"/>
                          <a:pt x="4863" y="142843"/>
                          <a:pt x="1342" y="13580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4" name="フリーフォーム 263"/>
                  <p:cNvSpPr/>
                  <p:nvPr/>
                </p:nvSpPr>
                <p:spPr>
                  <a:xfrm>
                    <a:off x="6630589" y="3075150"/>
                    <a:ext cx="33417" cy="158324"/>
                  </a:xfrm>
                  <a:custGeom>
                    <a:avLst/>
                    <a:gdLst>
                      <a:gd name="connsiteX0" fmla="*/ 24299 w 33417"/>
                      <a:gd name="connsiteY0" fmla="*/ 7433 h 158324"/>
                      <a:gd name="connsiteX1" fmla="*/ 6192 w 33417"/>
                      <a:gd name="connsiteY1" fmla="*/ 10451 h 158324"/>
                      <a:gd name="connsiteX2" fmla="*/ 156 w 33417"/>
                      <a:gd name="connsiteY2" fmla="*/ 19504 h 158324"/>
                      <a:gd name="connsiteX3" fmla="*/ 3174 w 33417"/>
                      <a:gd name="connsiteY3" fmla="*/ 58736 h 158324"/>
                      <a:gd name="connsiteX4" fmla="*/ 6192 w 33417"/>
                      <a:gd name="connsiteY4" fmla="*/ 82879 h 158324"/>
                      <a:gd name="connsiteX5" fmla="*/ 15245 w 33417"/>
                      <a:gd name="connsiteY5" fmla="*/ 113057 h 158324"/>
                      <a:gd name="connsiteX6" fmla="*/ 18263 w 33417"/>
                      <a:gd name="connsiteY6" fmla="*/ 122110 h 158324"/>
                      <a:gd name="connsiteX7" fmla="*/ 21281 w 33417"/>
                      <a:gd name="connsiteY7" fmla="*/ 134182 h 158324"/>
                      <a:gd name="connsiteX8" fmla="*/ 24299 w 33417"/>
                      <a:gd name="connsiteY8" fmla="*/ 143235 h 158324"/>
                      <a:gd name="connsiteX9" fmla="*/ 27317 w 33417"/>
                      <a:gd name="connsiteY9" fmla="*/ 158324 h 158324"/>
                      <a:gd name="connsiteX10" fmla="*/ 33352 w 33417"/>
                      <a:gd name="connsiteY10" fmla="*/ 113057 h 158324"/>
                      <a:gd name="connsiteX11" fmla="*/ 24299 w 33417"/>
                      <a:gd name="connsiteY11" fmla="*/ 7433 h 15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17" h="158324">
                        <a:moveTo>
                          <a:pt x="24299" y="7433"/>
                        </a:moveTo>
                        <a:cubicBezTo>
                          <a:pt x="19772" y="-9668"/>
                          <a:pt x="11665" y="7715"/>
                          <a:pt x="6192" y="10451"/>
                        </a:cubicBezTo>
                        <a:cubicBezTo>
                          <a:pt x="2948" y="12073"/>
                          <a:pt x="382" y="15884"/>
                          <a:pt x="156" y="19504"/>
                        </a:cubicBezTo>
                        <a:cubicBezTo>
                          <a:pt x="-662" y="32594"/>
                          <a:pt x="1930" y="45679"/>
                          <a:pt x="3174" y="58736"/>
                        </a:cubicBezTo>
                        <a:cubicBezTo>
                          <a:pt x="3943" y="66810"/>
                          <a:pt x="4859" y="74879"/>
                          <a:pt x="6192" y="82879"/>
                        </a:cubicBezTo>
                        <a:cubicBezTo>
                          <a:pt x="7712" y="91996"/>
                          <a:pt x="12564" y="105014"/>
                          <a:pt x="15245" y="113057"/>
                        </a:cubicBezTo>
                        <a:cubicBezTo>
                          <a:pt x="16251" y="116075"/>
                          <a:pt x="17492" y="119024"/>
                          <a:pt x="18263" y="122110"/>
                        </a:cubicBezTo>
                        <a:cubicBezTo>
                          <a:pt x="19269" y="126134"/>
                          <a:pt x="20141" y="130194"/>
                          <a:pt x="21281" y="134182"/>
                        </a:cubicBezTo>
                        <a:cubicBezTo>
                          <a:pt x="22155" y="137241"/>
                          <a:pt x="23527" y="140149"/>
                          <a:pt x="24299" y="143235"/>
                        </a:cubicBezTo>
                        <a:cubicBezTo>
                          <a:pt x="25543" y="148211"/>
                          <a:pt x="26311" y="153294"/>
                          <a:pt x="27317" y="158324"/>
                        </a:cubicBezTo>
                        <a:cubicBezTo>
                          <a:pt x="33506" y="139753"/>
                          <a:pt x="32575" y="144925"/>
                          <a:pt x="33352" y="113057"/>
                        </a:cubicBezTo>
                        <a:cubicBezTo>
                          <a:pt x="34063" y="83893"/>
                          <a:pt x="28826" y="24534"/>
                          <a:pt x="24299" y="7433"/>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5" name="フリーフォーム 264"/>
                  <p:cNvSpPr/>
                  <p:nvPr/>
                </p:nvSpPr>
                <p:spPr>
                  <a:xfrm>
                    <a:off x="6660882" y="3054968"/>
                    <a:ext cx="93594" cy="145310"/>
                  </a:xfrm>
                  <a:custGeom>
                    <a:avLst/>
                    <a:gdLst>
                      <a:gd name="connsiteX0" fmla="*/ 15131 w 93594"/>
                      <a:gd name="connsiteY0" fmla="*/ 455 h 145310"/>
                      <a:gd name="connsiteX1" fmla="*/ 24184 w 93594"/>
                      <a:gd name="connsiteY1" fmla="*/ 15544 h 145310"/>
                      <a:gd name="connsiteX2" fmla="*/ 30220 w 93594"/>
                      <a:gd name="connsiteY2" fmla="*/ 33651 h 145310"/>
                      <a:gd name="connsiteX3" fmla="*/ 42291 w 93594"/>
                      <a:gd name="connsiteY3" fmla="*/ 51758 h 145310"/>
                      <a:gd name="connsiteX4" fmla="*/ 54362 w 93594"/>
                      <a:gd name="connsiteY4" fmla="*/ 69865 h 145310"/>
                      <a:gd name="connsiteX5" fmla="*/ 60398 w 93594"/>
                      <a:gd name="connsiteY5" fmla="*/ 78918 h 145310"/>
                      <a:gd name="connsiteX6" fmla="*/ 72469 w 93594"/>
                      <a:gd name="connsiteY6" fmla="*/ 94007 h 145310"/>
                      <a:gd name="connsiteX7" fmla="*/ 78505 w 93594"/>
                      <a:gd name="connsiteY7" fmla="*/ 103061 h 145310"/>
                      <a:gd name="connsiteX8" fmla="*/ 93594 w 93594"/>
                      <a:gd name="connsiteY8" fmla="*/ 121168 h 145310"/>
                      <a:gd name="connsiteX9" fmla="*/ 90576 w 93594"/>
                      <a:gd name="connsiteY9" fmla="*/ 133239 h 145310"/>
                      <a:gd name="connsiteX10" fmla="*/ 72469 w 93594"/>
                      <a:gd name="connsiteY10" fmla="*/ 145310 h 145310"/>
                      <a:gd name="connsiteX11" fmla="*/ 51344 w 93594"/>
                      <a:gd name="connsiteY11" fmla="*/ 121168 h 145310"/>
                      <a:gd name="connsiteX12" fmla="*/ 30220 w 93594"/>
                      <a:gd name="connsiteY12" fmla="*/ 97025 h 145310"/>
                      <a:gd name="connsiteX13" fmla="*/ 24184 w 93594"/>
                      <a:gd name="connsiteY13" fmla="*/ 78918 h 145310"/>
                      <a:gd name="connsiteX14" fmla="*/ 12113 w 93594"/>
                      <a:gd name="connsiteY14" fmla="*/ 60811 h 145310"/>
                      <a:gd name="connsiteX15" fmla="*/ 3059 w 93594"/>
                      <a:gd name="connsiteY15" fmla="*/ 42704 h 145310"/>
                      <a:gd name="connsiteX16" fmla="*/ 41 w 93594"/>
                      <a:gd name="connsiteY16" fmla="*/ 33651 h 145310"/>
                      <a:gd name="connsiteX17" fmla="*/ 15131 w 93594"/>
                      <a:gd name="connsiteY17" fmla="*/ 455 h 1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94" h="145310">
                        <a:moveTo>
                          <a:pt x="15131" y="455"/>
                        </a:moveTo>
                        <a:cubicBezTo>
                          <a:pt x="19155" y="-2563"/>
                          <a:pt x="21757" y="10204"/>
                          <a:pt x="24184" y="15544"/>
                        </a:cubicBezTo>
                        <a:cubicBezTo>
                          <a:pt x="26817" y="21336"/>
                          <a:pt x="26691" y="28357"/>
                          <a:pt x="30220" y="33651"/>
                        </a:cubicBezTo>
                        <a:lnTo>
                          <a:pt x="42291" y="51758"/>
                        </a:lnTo>
                        <a:lnTo>
                          <a:pt x="54362" y="69865"/>
                        </a:lnTo>
                        <a:lnTo>
                          <a:pt x="60398" y="78918"/>
                        </a:lnTo>
                        <a:cubicBezTo>
                          <a:pt x="66274" y="96545"/>
                          <a:pt x="58819" y="80357"/>
                          <a:pt x="72469" y="94007"/>
                        </a:cubicBezTo>
                        <a:cubicBezTo>
                          <a:pt x="75034" y="96572"/>
                          <a:pt x="76183" y="100275"/>
                          <a:pt x="78505" y="103061"/>
                        </a:cubicBezTo>
                        <a:cubicBezTo>
                          <a:pt x="97869" y="126298"/>
                          <a:pt x="78607" y="98688"/>
                          <a:pt x="93594" y="121168"/>
                        </a:cubicBezTo>
                        <a:cubicBezTo>
                          <a:pt x="92588" y="125192"/>
                          <a:pt x="93307" y="130118"/>
                          <a:pt x="90576" y="133239"/>
                        </a:cubicBezTo>
                        <a:cubicBezTo>
                          <a:pt x="85799" y="138698"/>
                          <a:pt x="72469" y="145310"/>
                          <a:pt x="72469" y="145310"/>
                        </a:cubicBezTo>
                        <a:cubicBezTo>
                          <a:pt x="58386" y="124185"/>
                          <a:pt x="66434" y="131226"/>
                          <a:pt x="51344" y="121168"/>
                        </a:cubicBezTo>
                        <a:cubicBezTo>
                          <a:pt x="37261" y="100043"/>
                          <a:pt x="45308" y="107085"/>
                          <a:pt x="30220" y="97025"/>
                        </a:cubicBezTo>
                        <a:cubicBezTo>
                          <a:pt x="28208" y="90989"/>
                          <a:pt x="27713" y="84212"/>
                          <a:pt x="24184" y="78918"/>
                        </a:cubicBezTo>
                        <a:cubicBezTo>
                          <a:pt x="20160" y="72882"/>
                          <a:pt x="14407" y="67693"/>
                          <a:pt x="12113" y="60811"/>
                        </a:cubicBezTo>
                        <a:cubicBezTo>
                          <a:pt x="4527" y="38057"/>
                          <a:pt x="14760" y="66104"/>
                          <a:pt x="3059" y="42704"/>
                        </a:cubicBezTo>
                        <a:cubicBezTo>
                          <a:pt x="1636" y="39859"/>
                          <a:pt x="1222" y="36604"/>
                          <a:pt x="41" y="33651"/>
                        </a:cubicBezTo>
                        <a:cubicBezTo>
                          <a:pt x="-794" y="31563"/>
                          <a:pt x="11107" y="3473"/>
                          <a:pt x="15131" y="4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6" name="フリーフォーム 265"/>
                  <p:cNvSpPr/>
                  <p:nvPr/>
                </p:nvSpPr>
                <p:spPr>
                  <a:xfrm>
                    <a:off x="6555300" y="3236000"/>
                    <a:ext cx="45267" cy="202686"/>
                  </a:xfrm>
                  <a:custGeom>
                    <a:avLst/>
                    <a:gdLst>
                      <a:gd name="connsiteX0" fmla="*/ 12071 w 45267"/>
                      <a:gd name="connsiteY0" fmla="*/ 492 h 202686"/>
                      <a:gd name="connsiteX1" fmla="*/ 9053 w 45267"/>
                      <a:gd name="connsiteY1" fmla="*/ 15581 h 202686"/>
                      <a:gd name="connsiteX2" fmla="*/ 6035 w 45267"/>
                      <a:gd name="connsiteY2" fmla="*/ 42742 h 202686"/>
                      <a:gd name="connsiteX3" fmla="*/ 0 w 45267"/>
                      <a:gd name="connsiteY3" fmla="*/ 60849 h 202686"/>
                      <a:gd name="connsiteX4" fmla="*/ 3017 w 45267"/>
                      <a:gd name="connsiteY4" fmla="*/ 75938 h 202686"/>
                      <a:gd name="connsiteX5" fmla="*/ 6035 w 45267"/>
                      <a:gd name="connsiteY5" fmla="*/ 84991 h 202686"/>
                      <a:gd name="connsiteX6" fmla="*/ 12071 w 45267"/>
                      <a:gd name="connsiteY6" fmla="*/ 118187 h 202686"/>
                      <a:gd name="connsiteX7" fmla="*/ 15089 w 45267"/>
                      <a:gd name="connsiteY7" fmla="*/ 127241 h 202686"/>
                      <a:gd name="connsiteX8" fmla="*/ 18107 w 45267"/>
                      <a:gd name="connsiteY8" fmla="*/ 139312 h 202686"/>
                      <a:gd name="connsiteX9" fmla="*/ 21124 w 45267"/>
                      <a:gd name="connsiteY9" fmla="*/ 166472 h 202686"/>
                      <a:gd name="connsiteX10" fmla="*/ 24142 w 45267"/>
                      <a:gd name="connsiteY10" fmla="*/ 196650 h 202686"/>
                      <a:gd name="connsiteX11" fmla="*/ 33196 w 45267"/>
                      <a:gd name="connsiteY11" fmla="*/ 202686 h 202686"/>
                      <a:gd name="connsiteX12" fmla="*/ 42249 w 45267"/>
                      <a:gd name="connsiteY12" fmla="*/ 199668 h 202686"/>
                      <a:gd name="connsiteX13" fmla="*/ 45267 w 45267"/>
                      <a:gd name="connsiteY13" fmla="*/ 190615 h 202686"/>
                      <a:gd name="connsiteX14" fmla="*/ 39231 w 45267"/>
                      <a:gd name="connsiteY14" fmla="*/ 160437 h 202686"/>
                      <a:gd name="connsiteX15" fmla="*/ 36214 w 45267"/>
                      <a:gd name="connsiteY15" fmla="*/ 148365 h 202686"/>
                      <a:gd name="connsiteX16" fmla="*/ 39231 w 45267"/>
                      <a:gd name="connsiteY16" fmla="*/ 127241 h 202686"/>
                      <a:gd name="connsiteX17" fmla="*/ 45267 w 45267"/>
                      <a:gd name="connsiteY17" fmla="*/ 109134 h 202686"/>
                      <a:gd name="connsiteX18" fmla="*/ 42249 w 45267"/>
                      <a:gd name="connsiteY18" fmla="*/ 100080 h 202686"/>
                      <a:gd name="connsiteX19" fmla="*/ 42249 w 45267"/>
                      <a:gd name="connsiteY19" fmla="*/ 21617 h 202686"/>
                      <a:gd name="connsiteX20" fmla="*/ 30178 w 45267"/>
                      <a:gd name="connsiteY20" fmla="*/ 3510 h 202686"/>
                      <a:gd name="connsiteX21" fmla="*/ 12071 w 45267"/>
                      <a:gd name="connsiteY21" fmla="*/ 492 h 20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67" h="202686">
                        <a:moveTo>
                          <a:pt x="12071" y="492"/>
                        </a:moveTo>
                        <a:cubicBezTo>
                          <a:pt x="8550" y="2504"/>
                          <a:pt x="9778" y="10503"/>
                          <a:pt x="9053" y="15581"/>
                        </a:cubicBezTo>
                        <a:cubicBezTo>
                          <a:pt x="7765" y="24599"/>
                          <a:pt x="7821" y="33809"/>
                          <a:pt x="6035" y="42742"/>
                        </a:cubicBezTo>
                        <a:cubicBezTo>
                          <a:pt x="4787" y="48981"/>
                          <a:pt x="0" y="60849"/>
                          <a:pt x="0" y="60849"/>
                        </a:cubicBezTo>
                        <a:cubicBezTo>
                          <a:pt x="1006" y="65879"/>
                          <a:pt x="1773" y="70962"/>
                          <a:pt x="3017" y="75938"/>
                        </a:cubicBezTo>
                        <a:cubicBezTo>
                          <a:pt x="3788" y="79024"/>
                          <a:pt x="5263" y="81905"/>
                          <a:pt x="6035" y="84991"/>
                        </a:cubicBezTo>
                        <a:cubicBezTo>
                          <a:pt x="11526" y="106952"/>
                          <a:pt x="6691" y="93980"/>
                          <a:pt x="12071" y="118187"/>
                        </a:cubicBezTo>
                        <a:cubicBezTo>
                          <a:pt x="12761" y="121292"/>
                          <a:pt x="14215" y="124182"/>
                          <a:pt x="15089" y="127241"/>
                        </a:cubicBezTo>
                        <a:cubicBezTo>
                          <a:pt x="16228" y="131229"/>
                          <a:pt x="17101" y="135288"/>
                          <a:pt x="18107" y="139312"/>
                        </a:cubicBezTo>
                        <a:cubicBezTo>
                          <a:pt x="19113" y="148365"/>
                          <a:pt x="20171" y="157413"/>
                          <a:pt x="21124" y="166472"/>
                        </a:cubicBezTo>
                        <a:cubicBezTo>
                          <a:pt x="22182" y="176526"/>
                          <a:pt x="20945" y="187059"/>
                          <a:pt x="24142" y="196650"/>
                        </a:cubicBezTo>
                        <a:cubicBezTo>
                          <a:pt x="25289" y="200091"/>
                          <a:pt x="30178" y="200674"/>
                          <a:pt x="33196" y="202686"/>
                        </a:cubicBezTo>
                        <a:cubicBezTo>
                          <a:pt x="36214" y="201680"/>
                          <a:pt x="40000" y="201917"/>
                          <a:pt x="42249" y="199668"/>
                        </a:cubicBezTo>
                        <a:cubicBezTo>
                          <a:pt x="44498" y="197419"/>
                          <a:pt x="45267" y="193796"/>
                          <a:pt x="45267" y="190615"/>
                        </a:cubicBezTo>
                        <a:cubicBezTo>
                          <a:pt x="45267" y="172582"/>
                          <a:pt x="42948" y="173447"/>
                          <a:pt x="39231" y="160437"/>
                        </a:cubicBezTo>
                        <a:cubicBezTo>
                          <a:pt x="38092" y="156449"/>
                          <a:pt x="37220" y="152389"/>
                          <a:pt x="36214" y="148365"/>
                        </a:cubicBezTo>
                        <a:cubicBezTo>
                          <a:pt x="37220" y="141324"/>
                          <a:pt x="37632" y="134172"/>
                          <a:pt x="39231" y="127241"/>
                        </a:cubicBezTo>
                        <a:cubicBezTo>
                          <a:pt x="40662" y="121042"/>
                          <a:pt x="45267" y="109134"/>
                          <a:pt x="45267" y="109134"/>
                        </a:cubicBezTo>
                        <a:cubicBezTo>
                          <a:pt x="44261" y="106116"/>
                          <a:pt x="42772" y="103218"/>
                          <a:pt x="42249" y="100080"/>
                        </a:cubicBezTo>
                        <a:cubicBezTo>
                          <a:pt x="36699" y="66780"/>
                          <a:pt x="39900" y="61541"/>
                          <a:pt x="42249" y="21617"/>
                        </a:cubicBezTo>
                        <a:cubicBezTo>
                          <a:pt x="39001" y="5378"/>
                          <a:pt x="43853" y="6929"/>
                          <a:pt x="30178" y="3510"/>
                        </a:cubicBezTo>
                        <a:cubicBezTo>
                          <a:pt x="29202" y="3266"/>
                          <a:pt x="15592" y="-1520"/>
                          <a:pt x="12071" y="49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7" name="フリーフォーム 266"/>
                  <p:cNvSpPr/>
                  <p:nvPr/>
                </p:nvSpPr>
                <p:spPr>
                  <a:xfrm>
                    <a:off x="6641468" y="3229986"/>
                    <a:ext cx="69245" cy="247391"/>
                  </a:xfrm>
                  <a:custGeom>
                    <a:avLst/>
                    <a:gdLst>
                      <a:gd name="connsiteX0" fmla="*/ 22473 w 69245"/>
                      <a:gd name="connsiteY0" fmla="*/ 470 h 247391"/>
                      <a:gd name="connsiteX1" fmla="*/ 7384 w 69245"/>
                      <a:gd name="connsiteY1" fmla="*/ 6506 h 247391"/>
                      <a:gd name="connsiteX2" fmla="*/ 4366 w 69245"/>
                      <a:gd name="connsiteY2" fmla="*/ 54791 h 247391"/>
                      <a:gd name="connsiteX3" fmla="*/ 10402 w 69245"/>
                      <a:gd name="connsiteY3" fmla="*/ 72898 h 247391"/>
                      <a:gd name="connsiteX4" fmla="*/ 16438 w 69245"/>
                      <a:gd name="connsiteY4" fmla="*/ 112130 h 247391"/>
                      <a:gd name="connsiteX5" fmla="*/ 22473 w 69245"/>
                      <a:gd name="connsiteY5" fmla="*/ 121183 h 247391"/>
                      <a:gd name="connsiteX6" fmla="*/ 25491 w 69245"/>
                      <a:gd name="connsiteY6" fmla="*/ 154379 h 247391"/>
                      <a:gd name="connsiteX7" fmla="*/ 31527 w 69245"/>
                      <a:gd name="connsiteY7" fmla="*/ 172486 h 247391"/>
                      <a:gd name="connsiteX8" fmla="*/ 34545 w 69245"/>
                      <a:gd name="connsiteY8" fmla="*/ 181540 h 247391"/>
                      <a:gd name="connsiteX9" fmla="*/ 43598 w 69245"/>
                      <a:gd name="connsiteY9" fmla="*/ 223789 h 247391"/>
                      <a:gd name="connsiteX10" fmla="*/ 52651 w 69245"/>
                      <a:gd name="connsiteY10" fmla="*/ 226807 h 247391"/>
                      <a:gd name="connsiteX11" fmla="*/ 55669 w 69245"/>
                      <a:gd name="connsiteY11" fmla="*/ 103076 h 247391"/>
                      <a:gd name="connsiteX12" fmla="*/ 49634 w 69245"/>
                      <a:gd name="connsiteY12" fmla="*/ 84969 h 247391"/>
                      <a:gd name="connsiteX13" fmla="*/ 46616 w 69245"/>
                      <a:gd name="connsiteY13" fmla="*/ 72898 h 247391"/>
                      <a:gd name="connsiteX14" fmla="*/ 40580 w 69245"/>
                      <a:gd name="connsiteY14" fmla="*/ 36684 h 247391"/>
                      <a:gd name="connsiteX15" fmla="*/ 34545 w 69245"/>
                      <a:gd name="connsiteY15" fmla="*/ 18577 h 247391"/>
                      <a:gd name="connsiteX16" fmla="*/ 22473 w 69245"/>
                      <a:gd name="connsiteY16" fmla="*/ 470 h 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245" h="247391">
                        <a:moveTo>
                          <a:pt x="22473" y="470"/>
                        </a:moveTo>
                        <a:cubicBezTo>
                          <a:pt x="17946" y="-1542"/>
                          <a:pt x="11792" y="3357"/>
                          <a:pt x="7384" y="6506"/>
                        </a:cubicBezTo>
                        <a:cubicBezTo>
                          <a:pt x="-6549" y="16459"/>
                          <a:pt x="3318" y="48154"/>
                          <a:pt x="4366" y="54791"/>
                        </a:cubicBezTo>
                        <a:cubicBezTo>
                          <a:pt x="5358" y="61075"/>
                          <a:pt x="10402" y="72898"/>
                          <a:pt x="10402" y="72898"/>
                        </a:cubicBezTo>
                        <a:cubicBezTo>
                          <a:pt x="11268" y="81556"/>
                          <a:pt x="11000" y="101253"/>
                          <a:pt x="16438" y="112130"/>
                        </a:cubicBezTo>
                        <a:cubicBezTo>
                          <a:pt x="18060" y="115374"/>
                          <a:pt x="20461" y="118165"/>
                          <a:pt x="22473" y="121183"/>
                        </a:cubicBezTo>
                        <a:cubicBezTo>
                          <a:pt x="23479" y="132248"/>
                          <a:pt x="23560" y="143437"/>
                          <a:pt x="25491" y="154379"/>
                        </a:cubicBezTo>
                        <a:cubicBezTo>
                          <a:pt x="26597" y="160644"/>
                          <a:pt x="29515" y="166450"/>
                          <a:pt x="31527" y="172486"/>
                        </a:cubicBezTo>
                        <a:lnTo>
                          <a:pt x="34545" y="181540"/>
                        </a:lnTo>
                        <a:cubicBezTo>
                          <a:pt x="35327" y="190141"/>
                          <a:pt x="32235" y="214699"/>
                          <a:pt x="43598" y="223789"/>
                        </a:cubicBezTo>
                        <a:cubicBezTo>
                          <a:pt x="46082" y="225776"/>
                          <a:pt x="49633" y="225801"/>
                          <a:pt x="52651" y="226807"/>
                        </a:cubicBezTo>
                        <a:cubicBezTo>
                          <a:pt x="82788" y="272012"/>
                          <a:pt x="64356" y="247867"/>
                          <a:pt x="55669" y="103076"/>
                        </a:cubicBezTo>
                        <a:cubicBezTo>
                          <a:pt x="55288" y="96725"/>
                          <a:pt x="51177" y="91141"/>
                          <a:pt x="49634" y="84969"/>
                        </a:cubicBezTo>
                        <a:cubicBezTo>
                          <a:pt x="48628" y="80945"/>
                          <a:pt x="47380" y="76974"/>
                          <a:pt x="46616" y="72898"/>
                        </a:cubicBezTo>
                        <a:cubicBezTo>
                          <a:pt x="44361" y="60870"/>
                          <a:pt x="44450" y="48294"/>
                          <a:pt x="40580" y="36684"/>
                        </a:cubicBezTo>
                        <a:cubicBezTo>
                          <a:pt x="38568" y="30648"/>
                          <a:pt x="39839" y="22106"/>
                          <a:pt x="34545" y="18577"/>
                        </a:cubicBezTo>
                        <a:cubicBezTo>
                          <a:pt x="14566" y="5258"/>
                          <a:pt x="27000" y="2482"/>
                          <a:pt x="22473" y="47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8" name="フリーフォーム 267"/>
                  <p:cNvSpPr/>
                  <p:nvPr/>
                </p:nvSpPr>
                <p:spPr>
                  <a:xfrm>
                    <a:off x="6724298" y="3197260"/>
                    <a:ext cx="96570" cy="220493"/>
                  </a:xfrm>
                  <a:custGeom>
                    <a:avLst/>
                    <a:gdLst>
                      <a:gd name="connsiteX0" fmla="*/ 24142 w 96570"/>
                      <a:gd name="connsiteY0" fmla="*/ 0 h 220493"/>
                      <a:gd name="connsiteX1" fmla="*/ 9053 w 96570"/>
                      <a:gd name="connsiteY1" fmla="*/ 9054 h 220493"/>
                      <a:gd name="connsiteX2" fmla="*/ 0 w 96570"/>
                      <a:gd name="connsiteY2" fmla="*/ 27161 h 220493"/>
                      <a:gd name="connsiteX3" fmla="*/ 12071 w 96570"/>
                      <a:gd name="connsiteY3" fmla="*/ 45268 h 220493"/>
                      <a:gd name="connsiteX4" fmla="*/ 18107 w 96570"/>
                      <a:gd name="connsiteY4" fmla="*/ 69410 h 220493"/>
                      <a:gd name="connsiteX5" fmla="*/ 24142 w 96570"/>
                      <a:gd name="connsiteY5" fmla="*/ 87517 h 220493"/>
                      <a:gd name="connsiteX6" fmla="*/ 27160 w 96570"/>
                      <a:gd name="connsiteY6" fmla="*/ 96571 h 220493"/>
                      <a:gd name="connsiteX7" fmla="*/ 36214 w 96570"/>
                      <a:gd name="connsiteY7" fmla="*/ 102606 h 220493"/>
                      <a:gd name="connsiteX8" fmla="*/ 45267 w 96570"/>
                      <a:gd name="connsiteY8" fmla="*/ 129767 h 220493"/>
                      <a:gd name="connsiteX9" fmla="*/ 48285 w 96570"/>
                      <a:gd name="connsiteY9" fmla="*/ 138820 h 220493"/>
                      <a:gd name="connsiteX10" fmla="*/ 54320 w 96570"/>
                      <a:gd name="connsiteY10" fmla="*/ 147874 h 220493"/>
                      <a:gd name="connsiteX11" fmla="*/ 60356 w 96570"/>
                      <a:gd name="connsiteY11" fmla="*/ 165981 h 220493"/>
                      <a:gd name="connsiteX12" fmla="*/ 63374 w 96570"/>
                      <a:gd name="connsiteY12" fmla="*/ 175034 h 220493"/>
                      <a:gd name="connsiteX13" fmla="*/ 72427 w 96570"/>
                      <a:gd name="connsiteY13" fmla="*/ 184088 h 220493"/>
                      <a:gd name="connsiteX14" fmla="*/ 84499 w 96570"/>
                      <a:gd name="connsiteY14" fmla="*/ 202194 h 220493"/>
                      <a:gd name="connsiteX15" fmla="*/ 96570 w 96570"/>
                      <a:gd name="connsiteY15" fmla="*/ 211248 h 220493"/>
                      <a:gd name="connsiteX16" fmla="*/ 93552 w 96570"/>
                      <a:gd name="connsiteY16" fmla="*/ 178052 h 220493"/>
                      <a:gd name="connsiteX17" fmla="*/ 90534 w 96570"/>
                      <a:gd name="connsiteY17" fmla="*/ 168998 h 220493"/>
                      <a:gd name="connsiteX18" fmla="*/ 87517 w 96570"/>
                      <a:gd name="connsiteY18" fmla="*/ 123731 h 220493"/>
                      <a:gd name="connsiteX19" fmla="*/ 78463 w 96570"/>
                      <a:gd name="connsiteY19" fmla="*/ 105624 h 220493"/>
                      <a:gd name="connsiteX20" fmla="*/ 75445 w 96570"/>
                      <a:gd name="connsiteY20" fmla="*/ 96571 h 220493"/>
                      <a:gd name="connsiteX21" fmla="*/ 72427 w 96570"/>
                      <a:gd name="connsiteY21" fmla="*/ 63375 h 220493"/>
                      <a:gd name="connsiteX22" fmla="*/ 63374 w 96570"/>
                      <a:gd name="connsiteY22" fmla="*/ 57339 h 220493"/>
                      <a:gd name="connsiteX23" fmla="*/ 60356 w 96570"/>
                      <a:gd name="connsiteY23" fmla="*/ 48286 h 220493"/>
                      <a:gd name="connsiteX24" fmla="*/ 54320 w 96570"/>
                      <a:gd name="connsiteY24" fmla="*/ 39232 h 220493"/>
                      <a:gd name="connsiteX25" fmla="*/ 51303 w 96570"/>
                      <a:gd name="connsiteY25" fmla="*/ 27161 h 220493"/>
                      <a:gd name="connsiteX26" fmla="*/ 33196 w 96570"/>
                      <a:gd name="connsiteY26" fmla="*/ 9054 h 220493"/>
                      <a:gd name="connsiteX27" fmla="*/ 24142 w 96570"/>
                      <a:gd name="connsiteY27" fmla="*/ 0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6570" h="220493">
                        <a:moveTo>
                          <a:pt x="24142" y="0"/>
                        </a:moveTo>
                        <a:cubicBezTo>
                          <a:pt x="20118" y="0"/>
                          <a:pt x="13506" y="5237"/>
                          <a:pt x="9053" y="9054"/>
                        </a:cubicBezTo>
                        <a:cubicBezTo>
                          <a:pt x="3594" y="13734"/>
                          <a:pt x="2112" y="20824"/>
                          <a:pt x="0" y="27161"/>
                        </a:cubicBezTo>
                        <a:cubicBezTo>
                          <a:pt x="7176" y="48687"/>
                          <a:pt x="-2999" y="22662"/>
                          <a:pt x="12071" y="45268"/>
                        </a:cubicBezTo>
                        <a:cubicBezTo>
                          <a:pt x="14889" y="49495"/>
                          <a:pt x="17403" y="66830"/>
                          <a:pt x="18107" y="69410"/>
                        </a:cubicBezTo>
                        <a:cubicBezTo>
                          <a:pt x="19781" y="75548"/>
                          <a:pt x="22130" y="81481"/>
                          <a:pt x="24142" y="87517"/>
                        </a:cubicBezTo>
                        <a:cubicBezTo>
                          <a:pt x="25148" y="90535"/>
                          <a:pt x="24513" y="94807"/>
                          <a:pt x="27160" y="96571"/>
                        </a:cubicBezTo>
                        <a:lnTo>
                          <a:pt x="36214" y="102606"/>
                        </a:lnTo>
                        <a:lnTo>
                          <a:pt x="45267" y="129767"/>
                        </a:lnTo>
                        <a:cubicBezTo>
                          <a:pt x="46273" y="132785"/>
                          <a:pt x="46521" y="136173"/>
                          <a:pt x="48285" y="138820"/>
                        </a:cubicBezTo>
                        <a:cubicBezTo>
                          <a:pt x="50297" y="141838"/>
                          <a:pt x="52847" y="144560"/>
                          <a:pt x="54320" y="147874"/>
                        </a:cubicBezTo>
                        <a:cubicBezTo>
                          <a:pt x="56904" y="153688"/>
                          <a:pt x="58344" y="159945"/>
                          <a:pt x="60356" y="165981"/>
                        </a:cubicBezTo>
                        <a:cubicBezTo>
                          <a:pt x="61362" y="168999"/>
                          <a:pt x="61125" y="172785"/>
                          <a:pt x="63374" y="175034"/>
                        </a:cubicBezTo>
                        <a:cubicBezTo>
                          <a:pt x="66392" y="178052"/>
                          <a:pt x="69807" y="180719"/>
                          <a:pt x="72427" y="184088"/>
                        </a:cubicBezTo>
                        <a:cubicBezTo>
                          <a:pt x="76880" y="189814"/>
                          <a:pt x="84499" y="202194"/>
                          <a:pt x="84499" y="202194"/>
                        </a:cubicBezTo>
                        <a:cubicBezTo>
                          <a:pt x="91681" y="223742"/>
                          <a:pt x="87005" y="225594"/>
                          <a:pt x="96570" y="211248"/>
                        </a:cubicBezTo>
                        <a:cubicBezTo>
                          <a:pt x="95564" y="200183"/>
                          <a:pt x="95123" y="189051"/>
                          <a:pt x="93552" y="178052"/>
                        </a:cubicBezTo>
                        <a:cubicBezTo>
                          <a:pt x="93102" y="174903"/>
                          <a:pt x="90885" y="172160"/>
                          <a:pt x="90534" y="168998"/>
                        </a:cubicBezTo>
                        <a:cubicBezTo>
                          <a:pt x="88864" y="153968"/>
                          <a:pt x="89187" y="138761"/>
                          <a:pt x="87517" y="123731"/>
                        </a:cubicBezTo>
                        <a:cubicBezTo>
                          <a:pt x="86434" y="113981"/>
                          <a:pt x="82749" y="114196"/>
                          <a:pt x="78463" y="105624"/>
                        </a:cubicBezTo>
                        <a:cubicBezTo>
                          <a:pt x="77040" y="102779"/>
                          <a:pt x="76451" y="99589"/>
                          <a:pt x="75445" y="96571"/>
                        </a:cubicBezTo>
                        <a:cubicBezTo>
                          <a:pt x="74439" y="85506"/>
                          <a:pt x="75694" y="73995"/>
                          <a:pt x="72427" y="63375"/>
                        </a:cubicBezTo>
                        <a:cubicBezTo>
                          <a:pt x="71360" y="59908"/>
                          <a:pt x="65640" y="60171"/>
                          <a:pt x="63374" y="57339"/>
                        </a:cubicBezTo>
                        <a:cubicBezTo>
                          <a:pt x="61387" y="54855"/>
                          <a:pt x="61779" y="51131"/>
                          <a:pt x="60356" y="48286"/>
                        </a:cubicBezTo>
                        <a:cubicBezTo>
                          <a:pt x="58734" y="45042"/>
                          <a:pt x="56332" y="42250"/>
                          <a:pt x="54320" y="39232"/>
                        </a:cubicBezTo>
                        <a:cubicBezTo>
                          <a:pt x="53314" y="35208"/>
                          <a:pt x="53681" y="30559"/>
                          <a:pt x="51303" y="27161"/>
                        </a:cubicBezTo>
                        <a:cubicBezTo>
                          <a:pt x="46408" y="20168"/>
                          <a:pt x="33196" y="9054"/>
                          <a:pt x="33196" y="9054"/>
                        </a:cubicBezTo>
                        <a:cubicBezTo>
                          <a:pt x="10663" y="12273"/>
                          <a:pt x="28166" y="0"/>
                          <a:pt x="24142" y="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69" name="フリーフォーム 268"/>
                  <p:cNvSpPr/>
                  <p:nvPr/>
                </p:nvSpPr>
                <p:spPr>
                  <a:xfrm>
                    <a:off x="6678196" y="3055407"/>
                    <a:ext cx="103812" cy="102622"/>
                  </a:xfrm>
                  <a:custGeom>
                    <a:avLst/>
                    <a:gdLst>
                      <a:gd name="connsiteX0" fmla="*/ 834 w 103812"/>
                      <a:gd name="connsiteY0" fmla="*/ 16 h 102622"/>
                      <a:gd name="connsiteX1" fmla="*/ 6870 w 103812"/>
                      <a:gd name="connsiteY1" fmla="*/ 15105 h 102622"/>
                      <a:gd name="connsiteX2" fmla="*/ 15923 w 103812"/>
                      <a:gd name="connsiteY2" fmla="*/ 21141 h 102622"/>
                      <a:gd name="connsiteX3" fmla="*/ 18941 w 103812"/>
                      <a:gd name="connsiteY3" fmla="*/ 30194 h 102622"/>
                      <a:gd name="connsiteX4" fmla="*/ 31013 w 103812"/>
                      <a:gd name="connsiteY4" fmla="*/ 48301 h 102622"/>
                      <a:gd name="connsiteX5" fmla="*/ 40066 w 103812"/>
                      <a:gd name="connsiteY5" fmla="*/ 66408 h 102622"/>
                      <a:gd name="connsiteX6" fmla="*/ 46102 w 103812"/>
                      <a:gd name="connsiteY6" fmla="*/ 84515 h 102622"/>
                      <a:gd name="connsiteX7" fmla="*/ 49120 w 103812"/>
                      <a:gd name="connsiteY7" fmla="*/ 93568 h 102622"/>
                      <a:gd name="connsiteX8" fmla="*/ 55155 w 103812"/>
                      <a:gd name="connsiteY8" fmla="*/ 102622 h 102622"/>
                      <a:gd name="connsiteX9" fmla="*/ 70244 w 103812"/>
                      <a:gd name="connsiteY9" fmla="*/ 81497 h 102622"/>
                      <a:gd name="connsiteX10" fmla="*/ 94387 w 103812"/>
                      <a:gd name="connsiteY10" fmla="*/ 84515 h 102622"/>
                      <a:gd name="connsiteX11" fmla="*/ 103440 w 103812"/>
                      <a:gd name="connsiteY11" fmla="*/ 81497 h 102622"/>
                      <a:gd name="connsiteX12" fmla="*/ 100422 w 103812"/>
                      <a:gd name="connsiteY12" fmla="*/ 72443 h 102622"/>
                      <a:gd name="connsiteX13" fmla="*/ 85333 w 103812"/>
                      <a:gd name="connsiteY13" fmla="*/ 54337 h 102622"/>
                      <a:gd name="connsiteX14" fmla="*/ 67226 w 103812"/>
                      <a:gd name="connsiteY14" fmla="*/ 42265 h 102622"/>
                      <a:gd name="connsiteX15" fmla="*/ 58173 w 103812"/>
                      <a:gd name="connsiteY15" fmla="*/ 36230 h 102622"/>
                      <a:gd name="connsiteX16" fmla="*/ 40066 w 103812"/>
                      <a:gd name="connsiteY16" fmla="*/ 30194 h 102622"/>
                      <a:gd name="connsiteX17" fmla="*/ 34030 w 103812"/>
                      <a:gd name="connsiteY17" fmla="*/ 21141 h 102622"/>
                      <a:gd name="connsiteX18" fmla="*/ 24977 w 103812"/>
                      <a:gd name="connsiteY18" fmla="*/ 18123 h 102622"/>
                      <a:gd name="connsiteX19" fmla="*/ 834 w 103812"/>
                      <a:gd name="connsiteY19" fmla="*/ 16 h 10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812" h="102622">
                        <a:moveTo>
                          <a:pt x="834" y="16"/>
                        </a:moveTo>
                        <a:cubicBezTo>
                          <a:pt x="-2184" y="-487"/>
                          <a:pt x="3721" y="10697"/>
                          <a:pt x="6870" y="15105"/>
                        </a:cubicBezTo>
                        <a:cubicBezTo>
                          <a:pt x="8978" y="18056"/>
                          <a:pt x="13657" y="18309"/>
                          <a:pt x="15923" y="21141"/>
                        </a:cubicBezTo>
                        <a:cubicBezTo>
                          <a:pt x="17910" y="23625"/>
                          <a:pt x="17396" y="27413"/>
                          <a:pt x="18941" y="30194"/>
                        </a:cubicBezTo>
                        <a:cubicBezTo>
                          <a:pt x="22464" y="36535"/>
                          <a:pt x="31013" y="48301"/>
                          <a:pt x="31013" y="48301"/>
                        </a:cubicBezTo>
                        <a:cubicBezTo>
                          <a:pt x="42010" y="81299"/>
                          <a:pt x="24474" y="31327"/>
                          <a:pt x="40066" y="66408"/>
                        </a:cubicBezTo>
                        <a:cubicBezTo>
                          <a:pt x="42650" y="72222"/>
                          <a:pt x="44090" y="78479"/>
                          <a:pt x="46102" y="84515"/>
                        </a:cubicBezTo>
                        <a:cubicBezTo>
                          <a:pt x="47108" y="87533"/>
                          <a:pt x="47356" y="90921"/>
                          <a:pt x="49120" y="93568"/>
                        </a:cubicBezTo>
                        <a:lnTo>
                          <a:pt x="55155" y="102622"/>
                        </a:lnTo>
                        <a:cubicBezTo>
                          <a:pt x="62197" y="81497"/>
                          <a:pt x="55155" y="86527"/>
                          <a:pt x="70244" y="81497"/>
                        </a:cubicBezTo>
                        <a:cubicBezTo>
                          <a:pt x="78292" y="82503"/>
                          <a:pt x="86277" y="84515"/>
                          <a:pt x="94387" y="84515"/>
                        </a:cubicBezTo>
                        <a:cubicBezTo>
                          <a:pt x="97568" y="84515"/>
                          <a:pt x="102018" y="84342"/>
                          <a:pt x="103440" y="81497"/>
                        </a:cubicBezTo>
                        <a:cubicBezTo>
                          <a:pt x="104863" y="78652"/>
                          <a:pt x="101845" y="75288"/>
                          <a:pt x="100422" y="72443"/>
                        </a:cubicBezTo>
                        <a:cubicBezTo>
                          <a:pt x="97251" y="66101"/>
                          <a:pt x="90796" y="58586"/>
                          <a:pt x="85333" y="54337"/>
                        </a:cubicBezTo>
                        <a:cubicBezTo>
                          <a:pt x="79607" y="49883"/>
                          <a:pt x="73262" y="46289"/>
                          <a:pt x="67226" y="42265"/>
                        </a:cubicBezTo>
                        <a:cubicBezTo>
                          <a:pt x="64208" y="40253"/>
                          <a:pt x="61614" y="37377"/>
                          <a:pt x="58173" y="36230"/>
                        </a:cubicBezTo>
                        <a:lnTo>
                          <a:pt x="40066" y="30194"/>
                        </a:lnTo>
                        <a:cubicBezTo>
                          <a:pt x="38054" y="27176"/>
                          <a:pt x="36862" y="23407"/>
                          <a:pt x="34030" y="21141"/>
                        </a:cubicBezTo>
                        <a:cubicBezTo>
                          <a:pt x="31546" y="19154"/>
                          <a:pt x="27822" y="19546"/>
                          <a:pt x="24977" y="18123"/>
                        </a:cubicBezTo>
                        <a:cubicBezTo>
                          <a:pt x="23705" y="17487"/>
                          <a:pt x="3852" y="519"/>
                          <a:pt x="834" y="1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0" name="フリーフォーム 269"/>
                  <p:cNvSpPr/>
                  <p:nvPr/>
                </p:nvSpPr>
                <p:spPr>
                  <a:xfrm>
                    <a:off x="5663194" y="2737882"/>
                    <a:ext cx="134632" cy="223988"/>
                  </a:xfrm>
                  <a:custGeom>
                    <a:avLst/>
                    <a:gdLst>
                      <a:gd name="connsiteX0" fmla="*/ 1848 w 134632"/>
                      <a:gd name="connsiteY0" fmla="*/ 21794 h 223988"/>
                      <a:gd name="connsiteX1" fmla="*/ 7884 w 134632"/>
                      <a:gd name="connsiteY1" fmla="*/ 163632 h 223988"/>
                      <a:gd name="connsiteX2" fmla="*/ 10902 w 134632"/>
                      <a:gd name="connsiteY2" fmla="*/ 172685 h 223988"/>
                      <a:gd name="connsiteX3" fmla="*/ 19955 w 134632"/>
                      <a:gd name="connsiteY3" fmla="*/ 175703 h 223988"/>
                      <a:gd name="connsiteX4" fmla="*/ 38062 w 134632"/>
                      <a:gd name="connsiteY4" fmla="*/ 190792 h 223988"/>
                      <a:gd name="connsiteX5" fmla="*/ 44098 w 134632"/>
                      <a:gd name="connsiteY5" fmla="*/ 199846 h 223988"/>
                      <a:gd name="connsiteX6" fmla="*/ 53151 w 134632"/>
                      <a:gd name="connsiteY6" fmla="*/ 217953 h 223988"/>
                      <a:gd name="connsiteX7" fmla="*/ 62205 w 134632"/>
                      <a:gd name="connsiteY7" fmla="*/ 223988 h 223988"/>
                      <a:gd name="connsiteX8" fmla="*/ 74276 w 134632"/>
                      <a:gd name="connsiteY8" fmla="*/ 205881 h 223988"/>
                      <a:gd name="connsiteX9" fmla="*/ 80312 w 134632"/>
                      <a:gd name="connsiteY9" fmla="*/ 196828 h 223988"/>
                      <a:gd name="connsiteX10" fmla="*/ 86347 w 134632"/>
                      <a:gd name="connsiteY10" fmla="*/ 178721 h 223988"/>
                      <a:gd name="connsiteX11" fmla="*/ 98419 w 134632"/>
                      <a:gd name="connsiteY11" fmla="*/ 160614 h 223988"/>
                      <a:gd name="connsiteX12" fmla="*/ 104454 w 134632"/>
                      <a:gd name="connsiteY12" fmla="*/ 151561 h 223988"/>
                      <a:gd name="connsiteX13" fmla="*/ 110490 w 134632"/>
                      <a:gd name="connsiteY13" fmla="*/ 133454 h 223988"/>
                      <a:gd name="connsiteX14" fmla="*/ 116525 w 134632"/>
                      <a:gd name="connsiteY14" fmla="*/ 124400 h 223988"/>
                      <a:gd name="connsiteX15" fmla="*/ 122561 w 134632"/>
                      <a:gd name="connsiteY15" fmla="*/ 106293 h 223988"/>
                      <a:gd name="connsiteX16" fmla="*/ 125579 w 134632"/>
                      <a:gd name="connsiteY16" fmla="*/ 85168 h 223988"/>
                      <a:gd name="connsiteX17" fmla="*/ 131615 w 134632"/>
                      <a:gd name="connsiteY17" fmla="*/ 45937 h 223988"/>
                      <a:gd name="connsiteX18" fmla="*/ 134632 w 134632"/>
                      <a:gd name="connsiteY18" fmla="*/ 18776 h 223988"/>
                      <a:gd name="connsiteX19" fmla="*/ 131615 w 134632"/>
                      <a:gd name="connsiteY19" fmla="*/ 669 h 223988"/>
                      <a:gd name="connsiteX20" fmla="*/ 122561 w 134632"/>
                      <a:gd name="connsiteY20" fmla="*/ 6705 h 223988"/>
                      <a:gd name="connsiteX21" fmla="*/ 101436 w 134632"/>
                      <a:gd name="connsiteY21" fmla="*/ 12741 h 223988"/>
                      <a:gd name="connsiteX22" fmla="*/ 80312 w 134632"/>
                      <a:gd name="connsiteY22" fmla="*/ 9723 h 223988"/>
                      <a:gd name="connsiteX23" fmla="*/ 68240 w 134632"/>
                      <a:gd name="connsiteY23" fmla="*/ 6705 h 223988"/>
                      <a:gd name="connsiteX24" fmla="*/ 32026 w 134632"/>
                      <a:gd name="connsiteY24" fmla="*/ 669 h 223988"/>
                      <a:gd name="connsiteX25" fmla="*/ 1848 w 134632"/>
                      <a:gd name="connsiteY25" fmla="*/ 21794 h 22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632" h="223988">
                        <a:moveTo>
                          <a:pt x="1848" y="21794"/>
                        </a:moveTo>
                        <a:cubicBezTo>
                          <a:pt x="-2176" y="48955"/>
                          <a:pt x="611" y="7267"/>
                          <a:pt x="7884" y="163632"/>
                        </a:cubicBezTo>
                        <a:cubicBezTo>
                          <a:pt x="8032" y="166809"/>
                          <a:pt x="8653" y="170436"/>
                          <a:pt x="10902" y="172685"/>
                        </a:cubicBezTo>
                        <a:cubicBezTo>
                          <a:pt x="13151" y="174934"/>
                          <a:pt x="17110" y="174280"/>
                          <a:pt x="19955" y="175703"/>
                        </a:cubicBezTo>
                        <a:cubicBezTo>
                          <a:pt x="26738" y="179095"/>
                          <a:pt x="33294" y="185071"/>
                          <a:pt x="38062" y="190792"/>
                        </a:cubicBezTo>
                        <a:cubicBezTo>
                          <a:pt x="40384" y="193578"/>
                          <a:pt x="42476" y="196602"/>
                          <a:pt x="44098" y="199846"/>
                        </a:cubicBezTo>
                        <a:cubicBezTo>
                          <a:pt x="49006" y="209661"/>
                          <a:pt x="44505" y="209307"/>
                          <a:pt x="53151" y="217953"/>
                        </a:cubicBezTo>
                        <a:cubicBezTo>
                          <a:pt x="55716" y="220518"/>
                          <a:pt x="59187" y="221976"/>
                          <a:pt x="62205" y="223988"/>
                        </a:cubicBezTo>
                        <a:lnTo>
                          <a:pt x="74276" y="205881"/>
                        </a:lnTo>
                        <a:lnTo>
                          <a:pt x="80312" y="196828"/>
                        </a:lnTo>
                        <a:cubicBezTo>
                          <a:pt x="82324" y="190792"/>
                          <a:pt x="82818" y="184014"/>
                          <a:pt x="86347" y="178721"/>
                        </a:cubicBezTo>
                        <a:lnTo>
                          <a:pt x="98419" y="160614"/>
                        </a:lnTo>
                        <a:cubicBezTo>
                          <a:pt x="100431" y="157596"/>
                          <a:pt x="103307" y="155002"/>
                          <a:pt x="104454" y="151561"/>
                        </a:cubicBezTo>
                        <a:cubicBezTo>
                          <a:pt x="106466" y="145525"/>
                          <a:pt x="106961" y="138748"/>
                          <a:pt x="110490" y="133454"/>
                        </a:cubicBezTo>
                        <a:cubicBezTo>
                          <a:pt x="112502" y="130436"/>
                          <a:pt x="115052" y="127714"/>
                          <a:pt x="116525" y="124400"/>
                        </a:cubicBezTo>
                        <a:cubicBezTo>
                          <a:pt x="119109" y="118586"/>
                          <a:pt x="122561" y="106293"/>
                          <a:pt x="122561" y="106293"/>
                        </a:cubicBezTo>
                        <a:cubicBezTo>
                          <a:pt x="123567" y="99251"/>
                          <a:pt x="124497" y="92198"/>
                          <a:pt x="125579" y="85168"/>
                        </a:cubicBezTo>
                        <a:cubicBezTo>
                          <a:pt x="128934" y="63364"/>
                          <a:pt x="128700" y="69262"/>
                          <a:pt x="131615" y="45937"/>
                        </a:cubicBezTo>
                        <a:cubicBezTo>
                          <a:pt x="132745" y="36898"/>
                          <a:pt x="133626" y="27830"/>
                          <a:pt x="134632" y="18776"/>
                        </a:cubicBezTo>
                        <a:cubicBezTo>
                          <a:pt x="133626" y="12740"/>
                          <a:pt x="135942" y="4996"/>
                          <a:pt x="131615" y="669"/>
                        </a:cubicBezTo>
                        <a:cubicBezTo>
                          <a:pt x="129050" y="-1896"/>
                          <a:pt x="125805" y="5083"/>
                          <a:pt x="122561" y="6705"/>
                        </a:cubicBezTo>
                        <a:cubicBezTo>
                          <a:pt x="118230" y="8870"/>
                          <a:pt x="105305" y="11774"/>
                          <a:pt x="101436" y="12741"/>
                        </a:cubicBezTo>
                        <a:cubicBezTo>
                          <a:pt x="94395" y="11735"/>
                          <a:pt x="87310" y="10995"/>
                          <a:pt x="80312" y="9723"/>
                        </a:cubicBezTo>
                        <a:cubicBezTo>
                          <a:pt x="76231" y="8981"/>
                          <a:pt x="72289" y="7605"/>
                          <a:pt x="68240" y="6705"/>
                        </a:cubicBezTo>
                        <a:cubicBezTo>
                          <a:pt x="55986" y="3982"/>
                          <a:pt x="44624" y="2069"/>
                          <a:pt x="32026" y="669"/>
                        </a:cubicBezTo>
                        <a:cubicBezTo>
                          <a:pt x="30027" y="447"/>
                          <a:pt x="5872" y="-5367"/>
                          <a:pt x="1848" y="2179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1" name="フリーフォーム 270"/>
                  <p:cNvSpPr/>
                  <p:nvPr/>
                </p:nvSpPr>
                <p:spPr>
                  <a:xfrm>
                    <a:off x="5640900" y="1955540"/>
                    <a:ext cx="253500" cy="1024437"/>
                  </a:xfrm>
                  <a:custGeom>
                    <a:avLst/>
                    <a:gdLst>
                      <a:gd name="connsiteX0" fmla="*/ 9053 w 253500"/>
                      <a:gd name="connsiteY0" fmla="*/ 37609 h 1024437"/>
                      <a:gd name="connsiteX1" fmla="*/ 21124 w 253500"/>
                      <a:gd name="connsiteY1" fmla="*/ 22520 h 1024437"/>
                      <a:gd name="connsiteX2" fmla="*/ 45267 w 253500"/>
                      <a:gd name="connsiteY2" fmla="*/ 16485 h 1024437"/>
                      <a:gd name="connsiteX3" fmla="*/ 63374 w 253500"/>
                      <a:gd name="connsiteY3" fmla="*/ 10449 h 1024437"/>
                      <a:gd name="connsiteX4" fmla="*/ 72427 w 253500"/>
                      <a:gd name="connsiteY4" fmla="*/ 7431 h 1024437"/>
                      <a:gd name="connsiteX5" fmla="*/ 96570 w 253500"/>
                      <a:gd name="connsiteY5" fmla="*/ 4413 h 1024437"/>
                      <a:gd name="connsiteX6" fmla="*/ 132784 w 253500"/>
                      <a:gd name="connsiteY6" fmla="*/ 4413 h 1024437"/>
                      <a:gd name="connsiteX7" fmla="*/ 138819 w 253500"/>
                      <a:gd name="connsiteY7" fmla="*/ 13467 h 1024437"/>
                      <a:gd name="connsiteX8" fmla="*/ 147873 w 253500"/>
                      <a:gd name="connsiteY8" fmla="*/ 22520 h 1024437"/>
                      <a:gd name="connsiteX9" fmla="*/ 175033 w 253500"/>
                      <a:gd name="connsiteY9" fmla="*/ 40627 h 1024437"/>
                      <a:gd name="connsiteX10" fmla="*/ 184087 w 253500"/>
                      <a:gd name="connsiteY10" fmla="*/ 46663 h 1024437"/>
                      <a:gd name="connsiteX11" fmla="*/ 208229 w 253500"/>
                      <a:gd name="connsiteY11" fmla="*/ 61752 h 1024437"/>
                      <a:gd name="connsiteX12" fmla="*/ 217283 w 253500"/>
                      <a:gd name="connsiteY12" fmla="*/ 64770 h 1024437"/>
                      <a:gd name="connsiteX13" fmla="*/ 226336 w 253500"/>
                      <a:gd name="connsiteY13" fmla="*/ 67788 h 1024437"/>
                      <a:gd name="connsiteX14" fmla="*/ 238408 w 253500"/>
                      <a:gd name="connsiteY14" fmla="*/ 85895 h 1024437"/>
                      <a:gd name="connsiteX15" fmla="*/ 244443 w 253500"/>
                      <a:gd name="connsiteY15" fmla="*/ 94948 h 1024437"/>
                      <a:gd name="connsiteX16" fmla="*/ 250479 w 253500"/>
                      <a:gd name="connsiteY16" fmla="*/ 113055 h 1024437"/>
                      <a:gd name="connsiteX17" fmla="*/ 250479 w 253500"/>
                      <a:gd name="connsiteY17" fmla="*/ 209625 h 1024437"/>
                      <a:gd name="connsiteX18" fmla="*/ 241425 w 253500"/>
                      <a:gd name="connsiteY18" fmla="*/ 239804 h 1024437"/>
                      <a:gd name="connsiteX19" fmla="*/ 235390 w 253500"/>
                      <a:gd name="connsiteY19" fmla="*/ 248857 h 1024437"/>
                      <a:gd name="connsiteX20" fmla="*/ 229354 w 253500"/>
                      <a:gd name="connsiteY20" fmla="*/ 266964 h 1024437"/>
                      <a:gd name="connsiteX21" fmla="*/ 226336 w 253500"/>
                      <a:gd name="connsiteY21" fmla="*/ 276017 h 1024437"/>
                      <a:gd name="connsiteX22" fmla="*/ 220301 w 253500"/>
                      <a:gd name="connsiteY22" fmla="*/ 294124 h 1024437"/>
                      <a:gd name="connsiteX23" fmla="*/ 217283 w 253500"/>
                      <a:gd name="connsiteY23" fmla="*/ 303178 h 1024437"/>
                      <a:gd name="connsiteX24" fmla="*/ 211247 w 253500"/>
                      <a:gd name="connsiteY24" fmla="*/ 330338 h 1024437"/>
                      <a:gd name="connsiteX25" fmla="*/ 211247 w 253500"/>
                      <a:gd name="connsiteY25" fmla="*/ 502354 h 1024437"/>
                      <a:gd name="connsiteX26" fmla="*/ 205212 w 253500"/>
                      <a:gd name="connsiteY26" fmla="*/ 632120 h 1024437"/>
                      <a:gd name="connsiteX27" fmla="*/ 202194 w 253500"/>
                      <a:gd name="connsiteY27" fmla="*/ 674370 h 1024437"/>
                      <a:gd name="connsiteX28" fmla="*/ 196158 w 253500"/>
                      <a:gd name="connsiteY28" fmla="*/ 725673 h 1024437"/>
                      <a:gd name="connsiteX29" fmla="*/ 193140 w 253500"/>
                      <a:gd name="connsiteY29" fmla="*/ 734726 h 1024437"/>
                      <a:gd name="connsiteX30" fmla="*/ 184087 w 253500"/>
                      <a:gd name="connsiteY30" fmla="*/ 776976 h 1024437"/>
                      <a:gd name="connsiteX31" fmla="*/ 181069 w 253500"/>
                      <a:gd name="connsiteY31" fmla="*/ 792065 h 1024437"/>
                      <a:gd name="connsiteX32" fmla="*/ 175033 w 253500"/>
                      <a:gd name="connsiteY32" fmla="*/ 843368 h 1024437"/>
                      <a:gd name="connsiteX33" fmla="*/ 165980 w 253500"/>
                      <a:gd name="connsiteY33" fmla="*/ 876564 h 1024437"/>
                      <a:gd name="connsiteX34" fmla="*/ 162962 w 253500"/>
                      <a:gd name="connsiteY34" fmla="*/ 888635 h 1024437"/>
                      <a:gd name="connsiteX35" fmla="*/ 159944 w 253500"/>
                      <a:gd name="connsiteY35" fmla="*/ 903724 h 1024437"/>
                      <a:gd name="connsiteX36" fmla="*/ 156926 w 253500"/>
                      <a:gd name="connsiteY36" fmla="*/ 912778 h 1024437"/>
                      <a:gd name="connsiteX37" fmla="*/ 147873 w 253500"/>
                      <a:gd name="connsiteY37" fmla="*/ 955027 h 1024437"/>
                      <a:gd name="connsiteX38" fmla="*/ 144855 w 253500"/>
                      <a:gd name="connsiteY38" fmla="*/ 964081 h 1024437"/>
                      <a:gd name="connsiteX39" fmla="*/ 138819 w 253500"/>
                      <a:gd name="connsiteY39" fmla="*/ 973134 h 1024437"/>
                      <a:gd name="connsiteX40" fmla="*/ 126748 w 253500"/>
                      <a:gd name="connsiteY40" fmla="*/ 988223 h 1024437"/>
                      <a:gd name="connsiteX41" fmla="*/ 114677 w 253500"/>
                      <a:gd name="connsiteY41" fmla="*/ 1006330 h 1024437"/>
                      <a:gd name="connsiteX42" fmla="*/ 108641 w 253500"/>
                      <a:gd name="connsiteY42" fmla="*/ 1015384 h 1024437"/>
                      <a:gd name="connsiteX43" fmla="*/ 99588 w 253500"/>
                      <a:gd name="connsiteY43" fmla="*/ 1024437 h 1024437"/>
                      <a:gd name="connsiteX44" fmla="*/ 96570 w 253500"/>
                      <a:gd name="connsiteY44" fmla="*/ 1015384 h 1024437"/>
                      <a:gd name="connsiteX45" fmla="*/ 108641 w 253500"/>
                      <a:gd name="connsiteY45" fmla="*/ 988223 h 1024437"/>
                      <a:gd name="connsiteX46" fmla="*/ 111659 w 253500"/>
                      <a:gd name="connsiteY46" fmla="*/ 979170 h 1024437"/>
                      <a:gd name="connsiteX47" fmla="*/ 117695 w 253500"/>
                      <a:gd name="connsiteY47" fmla="*/ 948992 h 1024437"/>
                      <a:gd name="connsiteX48" fmla="*/ 123730 w 253500"/>
                      <a:gd name="connsiteY48" fmla="*/ 930885 h 1024437"/>
                      <a:gd name="connsiteX49" fmla="*/ 126748 w 253500"/>
                      <a:gd name="connsiteY49" fmla="*/ 909760 h 1024437"/>
                      <a:gd name="connsiteX50" fmla="*/ 135802 w 253500"/>
                      <a:gd name="connsiteY50" fmla="*/ 879582 h 1024437"/>
                      <a:gd name="connsiteX51" fmla="*/ 138819 w 253500"/>
                      <a:gd name="connsiteY51" fmla="*/ 870528 h 1024437"/>
                      <a:gd name="connsiteX52" fmla="*/ 144855 w 253500"/>
                      <a:gd name="connsiteY52" fmla="*/ 852421 h 1024437"/>
                      <a:gd name="connsiteX53" fmla="*/ 147873 w 253500"/>
                      <a:gd name="connsiteY53" fmla="*/ 843368 h 1024437"/>
                      <a:gd name="connsiteX54" fmla="*/ 150891 w 253500"/>
                      <a:gd name="connsiteY54" fmla="*/ 773958 h 1024437"/>
                      <a:gd name="connsiteX55" fmla="*/ 147873 w 253500"/>
                      <a:gd name="connsiteY55" fmla="*/ 783011 h 1024437"/>
                      <a:gd name="connsiteX56" fmla="*/ 135802 w 253500"/>
                      <a:gd name="connsiteY56" fmla="*/ 786029 h 1024437"/>
                      <a:gd name="connsiteX57" fmla="*/ 66392 w 253500"/>
                      <a:gd name="connsiteY57" fmla="*/ 783011 h 1024437"/>
                      <a:gd name="connsiteX58" fmla="*/ 33196 w 253500"/>
                      <a:gd name="connsiteY58" fmla="*/ 776976 h 1024437"/>
                      <a:gd name="connsiteX59" fmla="*/ 24142 w 253500"/>
                      <a:gd name="connsiteY59" fmla="*/ 770940 h 1024437"/>
                      <a:gd name="connsiteX60" fmla="*/ 27160 w 253500"/>
                      <a:gd name="connsiteY60" fmla="*/ 761887 h 1024437"/>
                      <a:gd name="connsiteX61" fmla="*/ 54320 w 253500"/>
                      <a:gd name="connsiteY61" fmla="*/ 746798 h 1024437"/>
                      <a:gd name="connsiteX62" fmla="*/ 108641 w 253500"/>
                      <a:gd name="connsiteY62" fmla="*/ 749815 h 1024437"/>
                      <a:gd name="connsiteX63" fmla="*/ 135802 w 253500"/>
                      <a:gd name="connsiteY63" fmla="*/ 758869 h 1024437"/>
                      <a:gd name="connsiteX64" fmla="*/ 153909 w 253500"/>
                      <a:gd name="connsiteY64" fmla="*/ 761887 h 1024437"/>
                      <a:gd name="connsiteX65" fmla="*/ 178051 w 253500"/>
                      <a:gd name="connsiteY65" fmla="*/ 758869 h 1024437"/>
                      <a:gd name="connsiteX66" fmla="*/ 181069 w 253500"/>
                      <a:gd name="connsiteY66" fmla="*/ 728691 h 1024437"/>
                      <a:gd name="connsiteX67" fmla="*/ 184087 w 253500"/>
                      <a:gd name="connsiteY67" fmla="*/ 713602 h 1024437"/>
                      <a:gd name="connsiteX68" fmla="*/ 187105 w 253500"/>
                      <a:gd name="connsiteY68" fmla="*/ 695495 h 1024437"/>
                      <a:gd name="connsiteX69" fmla="*/ 184087 w 253500"/>
                      <a:gd name="connsiteY69" fmla="*/ 671352 h 1024437"/>
                      <a:gd name="connsiteX70" fmla="*/ 181069 w 253500"/>
                      <a:gd name="connsiteY70" fmla="*/ 653245 h 1024437"/>
                      <a:gd name="connsiteX71" fmla="*/ 178051 w 253500"/>
                      <a:gd name="connsiteY71" fmla="*/ 623067 h 1024437"/>
                      <a:gd name="connsiteX72" fmla="*/ 168998 w 253500"/>
                      <a:gd name="connsiteY72" fmla="*/ 620049 h 1024437"/>
                      <a:gd name="connsiteX73" fmla="*/ 159944 w 253500"/>
                      <a:gd name="connsiteY73" fmla="*/ 610996 h 1024437"/>
                      <a:gd name="connsiteX74" fmla="*/ 153909 w 253500"/>
                      <a:gd name="connsiteY74" fmla="*/ 601942 h 1024437"/>
                      <a:gd name="connsiteX75" fmla="*/ 144855 w 253500"/>
                      <a:gd name="connsiteY75" fmla="*/ 598924 h 1024437"/>
                      <a:gd name="connsiteX76" fmla="*/ 135802 w 253500"/>
                      <a:gd name="connsiteY76" fmla="*/ 592889 h 1024437"/>
                      <a:gd name="connsiteX77" fmla="*/ 111659 w 253500"/>
                      <a:gd name="connsiteY77" fmla="*/ 586853 h 1024437"/>
                      <a:gd name="connsiteX78" fmla="*/ 102606 w 253500"/>
                      <a:gd name="connsiteY78" fmla="*/ 583835 h 1024437"/>
                      <a:gd name="connsiteX79" fmla="*/ 36214 w 253500"/>
                      <a:gd name="connsiteY79" fmla="*/ 586853 h 1024437"/>
                      <a:gd name="connsiteX80" fmla="*/ 18107 w 253500"/>
                      <a:gd name="connsiteY80" fmla="*/ 592889 h 1024437"/>
                      <a:gd name="connsiteX81" fmla="*/ 12071 w 253500"/>
                      <a:gd name="connsiteY81" fmla="*/ 574782 h 1024437"/>
                      <a:gd name="connsiteX82" fmla="*/ 9053 w 253500"/>
                      <a:gd name="connsiteY82" fmla="*/ 565728 h 1024437"/>
                      <a:gd name="connsiteX83" fmla="*/ 18107 w 253500"/>
                      <a:gd name="connsiteY83" fmla="*/ 559693 h 1024437"/>
                      <a:gd name="connsiteX84" fmla="*/ 57338 w 253500"/>
                      <a:gd name="connsiteY84" fmla="*/ 559693 h 1024437"/>
                      <a:gd name="connsiteX85" fmla="*/ 75445 w 253500"/>
                      <a:gd name="connsiteY85" fmla="*/ 565728 h 1024437"/>
                      <a:gd name="connsiteX86" fmla="*/ 87516 w 253500"/>
                      <a:gd name="connsiteY86" fmla="*/ 568746 h 1024437"/>
                      <a:gd name="connsiteX87" fmla="*/ 105623 w 253500"/>
                      <a:gd name="connsiteY87" fmla="*/ 574782 h 1024437"/>
                      <a:gd name="connsiteX88" fmla="*/ 123730 w 253500"/>
                      <a:gd name="connsiteY88" fmla="*/ 580817 h 1024437"/>
                      <a:gd name="connsiteX89" fmla="*/ 132784 w 253500"/>
                      <a:gd name="connsiteY89" fmla="*/ 583835 h 1024437"/>
                      <a:gd name="connsiteX90" fmla="*/ 159944 w 253500"/>
                      <a:gd name="connsiteY90" fmla="*/ 595907 h 1024437"/>
                      <a:gd name="connsiteX91" fmla="*/ 168998 w 253500"/>
                      <a:gd name="connsiteY91" fmla="*/ 598924 h 1024437"/>
                      <a:gd name="connsiteX92" fmla="*/ 178051 w 253500"/>
                      <a:gd name="connsiteY92" fmla="*/ 607978 h 1024437"/>
                      <a:gd name="connsiteX93" fmla="*/ 181069 w 253500"/>
                      <a:gd name="connsiteY93" fmla="*/ 598924 h 1024437"/>
                      <a:gd name="connsiteX94" fmla="*/ 178051 w 253500"/>
                      <a:gd name="connsiteY94" fmla="*/ 574782 h 1024437"/>
                      <a:gd name="connsiteX95" fmla="*/ 172016 w 253500"/>
                      <a:gd name="connsiteY95" fmla="*/ 550639 h 1024437"/>
                      <a:gd name="connsiteX96" fmla="*/ 165980 w 253500"/>
                      <a:gd name="connsiteY96" fmla="*/ 475194 h 1024437"/>
                      <a:gd name="connsiteX97" fmla="*/ 159944 w 253500"/>
                      <a:gd name="connsiteY97" fmla="*/ 457087 h 1024437"/>
                      <a:gd name="connsiteX98" fmla="*/ 135802 w 253500"/>
                      <a:gd name="connsiteY98" fmla="*/ 435962 h 1024437"/>
                      <a:gd name="connsiteX99" fmla="*/ 117695 w 253500"/>
                      <a:gd name="connsiteY99" fmla="*/ 429926 h 1024437"/>
                      <a:gd name="connsiteX100" fmla="*/ 108641 w 253500"/>
                      <a:gd name="connsiteY100" fmla="*/ 423891 h 1024437"/>
                      <a:gd name="connsiteX101" fmla="*/ 90534 w 253500"/>
                      <a:gd name="connsiteY101" fmla="*/ 417855 h 1024437"/>
                      <a:gd name="connsiteX102" fmla="*/ 81481 w 253500"/>
                      <a:gd name="connsiteY102" fmla="*/ 414837 h 1024437"/>
                      <a:gd name="connsiteX103" fmla="*/ 60356 w 253500"/>
                      <a:gd name="connsiteY103" fmla="*/ 408802 h 1024437"/>
                      <a:gd name="connsiteX104" fmla="*/ 51303 w 253500"/>
                      <a:gd name="connsiteY104" fmla="*/ 405784 h 1024437"/>
                      <a:gd name="connsiteX105" fmla="*/ 36214 w 253500"/>
                      <a:gd name="connsiteY105" fmla="*/ 402766 h 1024437"/>
                      <a:gd name="connsiteX106" fmla="*/ 24142 w 253500"/>
                      <a:gd name="connsiteY106" fmla="*/ 399748 h 1024437"/>
                      <a:gd name="connsiteX107" fmla="*/ 3017 w 253500"/>
                      <a:gd name="connsiteY107" fmla="*/ 396730 h 1024437"/>
                      <a:gd name="connsiteX108" fmla="*/ 6035 w 253500"/>
                      <a:gd name="connsiteY108" fmla="*/ 372588 h 1024437"/>
                      <a:gd name="connsiteX109" fmla="*/ 18107 w 253500"/>
                      <a:gd name="connsiteY109" fmla="*/ 354481 h 1024437"/>
                      <a:gd name="connsiteX110" fmla="*/ 39231 w 253500"/>
                      <a:gd name="connsiteY110" fmla="*/ 360516 h 1024437"/>
                      <a:gd name="connsiteX111" fmla="*/ 66392 w 253500"/>
                      <a:gd name="connsiteY111" fmla="*/ 369570 h 1024437"/>
                      <a:gd name="connsiteX112" fmla="*/ 84499 w 253500"/>
                      <a:gd name="connsiteY112" fmla="*/ 375606 h 1024437"/>
                      <a:gd name="connsiteX113" fmla="*/ 93552 w 253500"/>
                      <a:gd name="connsiteY113" fmla="*/ 378623 h 1024437"/>
                      <a:gd name="connsiteX114" fmla="*/ 111659 w 253500"/>
                      <a:gd name="connsiteY114" fmla="*/ 390695 h 1024437"/>
                      <a:gd name="connsiteX115" fmla="*/ 129766 w 253500"/>
                      <a:gd name="connsiteY115" fmla="*/ 396730 h 1024437"/>
                      <a:gd name="connsiteX116" fmla="*/ 138819 w 253500"/>
                      <a:gd name="connsiteY116" fmla="*/ 402766 h 1024437"/>
                      <a:gd name="connsiteX117" fmla="*/ 150891 w 253500"/>
                      <a:gd name="connsiteY117" fmla="*/ 405784 h 1024437"/>
                      <a:gd name="connsiteX118" fmla="*/ 159944 w 253500"/>
                      <a:gd name="connsiteY118" fmla="*/ 408802 h 1024437"/>
                      <a:gd name="connsiteX119" fmla="*/ 162962 w 253500"/>
                      <a:gd name="connsiteY119" fmla="*/ 417855 h 1024437"/>
                      <a:gd name="connsiteX120" fmla="*/ 181069 w 253500"/>
                      <a:gd name="connsiteY120" fmla="*/ 429926 h 1024437"/>
                      <a:gd name="connsiteX121" fmla="*/ 181069 w 253500"/>
                      <a:gd name="connsiteY121" fmla="*/ 321285 h 1024437"/>
                      <a:gd name="connsiteX122" fmla="*/ 165980 w 253500"/>
                      <a:gd name="connsiteY122" fmla="*/ 309213 h 1024437"/>
                      <a:gd name="connsiteX123" fmla="*/ 147873 w 253500"/>
                      <a:gd name="connsiteY123" fmla="*/ 297142 h 1024437"/>
                      <a:gd name="connsiteX124" fmla="*/ 138819 w 253500"/>
                      <a:gd name="connsiteY124" fmla="*/ 291107 h 1024437"/>
                      <a:gd name="connsiteX125" fmla="*/ 117695 w 253500"/>
                      <a:gd name="connsiteY125" fmla="*/ 269982 h 1024437"/>
                      <a:gd name="connsiteX126" fmla="*/ 93552 w 253500"/>
                      <a:gd name="connsiteY126" fmla="*/ 248857 h 1024437"/>
                      <a:gd name="connsiteX127" fmla="*/ 75445 w 253500"/>
                      <a:gd name="connsiteY127" fmla="*/ 242821 h 1024437"/>
                      <a:gd name="connsiteX128" fmla="*/ 66392 w 253500"/>
                      <a:gd name="connsiteY128" fmla="*/ 236786 h 1024437"/>
                      <a:gd name="connsiteX129" fmla="*/ 48285 w 253500"/>
                      <a:gd name="connsiteY129" fmla="*/ 230750 h 1024437"/>
                      <a:gd name="connsiteX130" fmla="*/ 12071 w 253500"/>
                      <a:gd name="connsiteY130" fmla="*/ 233768 h 1024437"/>
                      <a:gd name="connsiteX131" fmla="*/ 3017 w 253500"/>
                      <a:gd name="connsiteY131" fmla="*/ 242821 h 1024437"/>
                      <a:gd name="connsiteX132" fmla="*/ 0 w 253500"/>
                      <a:gd name="connsiteY132" fmla="*/ 233768 h 1024437"/>
                      <a:gd name="connsiteX133" fmla="*/ 3017 w 253500"/>
                      <a:gd name="connsiteY133" fmla="*/ 200572 h 1024437"/>
                      <a:gd name="connsiteX134" fmla="*/ 12071 w 253500"/>
                      <a:gd name="connsiteY134" fmla="*/ 194536 h 1024437"/>
                      <a:gd name="connsiteX135" fmla="*/ 30178 w 253500"/>
                      <a:gd name="connsiteY135" fmla="*/ 188501 h 1024437"/>
                      <a:gd name="connsiteX136" fmla="*/ 48285 w 253500"/>
                      <a:gd name="connsiteY136" fmla="*/ 194536 h 1024437"/>
                      <a:gd name="connsiteX137" fmla="*/ 57338 w 253500"/>
                      <a:gd name="connsiteY137" fmla="*/ 197554 h 1024437"/>
                      <a:gd name="connsiteX138" fmla="*/ 75445 w 253500"/>
                      <a:gd name="connsiteY138" fmla="*/ 206608 h 1024437"/>
                      <a:gd name="connsiteX139" fmla="*/ 111659 w 253500"/>
                      <a:gd name="connsiteY139" fmla="*/ 209625 h 1024437"/>
                      <a:gd name="connsiteX140" fmla="*/ 129766 w 253500"/>
                      <a:gd name="connsiteY140" fmla="*/ 215661 h 1024437"/>
                      <a:gd name="connsiteX141" fmla="*/ 138819 w 253500"/>
                      <a:gd name="connsiteY141" fmla="*/ 218679 h 1024437"/>
                      <a:gd name="connsiteX142" fmla="*/ 147873 w 253500"/>
                      <a:gd name="connsiteY142" fmla="*/ 224714 h 1024437"/>
                      <a:gd name="connsiteX143" fmla="*/ 153909 w 253500"/>
                      <a:gd name="connsiteY143" fmla="*/ 233768 h 1024437"/>
                      <a:gd name="connsiteX144" fmla="*/ 162962 w 253500"/>
                      <a:gd name="connsiteY144" fmla="*/ 239804 h 1024437"/>
                      <a:gd name="connsiteX145" fmla="*/ 165980 w 253500"/>
                      <a:gd name="connsiteY145" fmla="*/ 248857 h 1024437"/>
                      <a:gd name="connsiteX146" fmla="*/ 184087 w 253500"/>
                      <a:gd name="connsiteY146" fmla="*/ 260928 h 1024437"/>
                      <a:gd name="connsiteX147" fmla="*/ 202194 w 253500"/>
                      <a:gd name="connsiteY147" fmla="*/ 254893 h 1024437"/>
                      <a:gd name="connsiteX148" fmla="*/ 208229 w 253500"/>
                      <a:gd name="connsiteY148" fmla="*/ 245839 h 1024437"/>
                      <a:gd name="connsiteX149" fmla="*/ 214265 w 253500"/>
                      <a:gd name="connsiteY149" fmla="*/ 227732 h 1024437"/>
                      <a:gd name="connsiteX150" fmla="*/ 217283 w 253500"/>
                      <a:gd name="connsiteY150" fmla="*/ 218679 h 1024437"/>
                      <a:gd name="connsiteX151" fmla="*/ 223318 w 253500"/>
                      <a:gd name="connsiteY151" fmla="*/ 200572 h 1024437"/>
                      <a:gd name="connsiteX152" fmla="*/ 226336 w 253500"/>
                      <a:gd name="connsiteY152" fmla="*/ 191518 h 1024437"/>
                      <a:gd name="connsiteX153" fmla="*/ 226336 w 253500"/>
                      <a:gd name="connsiteY153" fmla="*/ 104002 h 1024437"/>
                      <a:gd name="connsiteX154" fmla="*/ 211247 w 253500"/>
                      <a:gd name="connsiteY154" fmla="*/ 88912 h 1024437"/>
                      <a:gd name="connsiteX155" fmla="*/ 181069 w 253500"/>
                      <a:gd name="connsiteY155" fmla="*/ 67788 h 1024437"/>
                      <a:gd name="connsiteX156" fmla="*/ 144855 w 253500"/>
                      <a:gd name="connsiteY156" fmla="*/ 43645 h 1024437"/>
                      <a:gd name="connsiteX157" fmla="*/ 117695 w 253500"/>
                      <a:gd name="connsiteY157" fmla="*/ 31574 h 1024437"/>
                      <a:gd name="connsiteX158" fmla="*/ 9053 w 253500"/>
                      <a:gd name="connsiteY158" fmla="*/ 37609 h 102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53500" h="1024437">
                        <a:moveTo>
                          <a:pt x="9053" y="37609"/>
                        </a:moveTo>
                        <a:cubicBezTo>
                          <a:pt x="13077" y="32579"/>
                          <a:pt x="15560" y="25765"/>
                          <a:pt x="21124" y="22520"/>
                        </a:cubicBezTo>
                        <a:cubicBezTo>
                          <a:pt x="28289" y="18340"/>
                          <a:pt x="37397" y="19108"/>
                          <a:pt x="45267" y="16485"/>
                        </a:cubicBezTo>
                        <a:lnTo>
                          <a:pt x="63374" y="10449"/>
                        </a:lnTo>
                        <a:cubicBezTo>
                          <a:pt x="66392" y="9443"/>
                          <a:pt x="69271" y="7826"/>
                          <a:pt x="72427" y="7431"/>
                        </a:cubicBezTo>
                        <a:lnTo>
                          <a:pt x="96570" y="4413"/>
                        </a:lnTo>
                        <a:cubicBezTo>
                          <a:pt x="110428" y="-205"/>
                          <a:pt x="113450" y="-2617"/>
                          <a:pt x="132784" y="4413"/>
                        </a:cubicBezTo>
                        <a:cubicBezTo>
                          <a:pt x="136193" y="5652"/>
                          <a:pt x="136497" y="10681"/>
                          <a:pt x="138819" y="13467"/>
                        </a:cubicBezTo>
                        <a:cubicBezTo>
                          <a:pt x="141551" y="16746"/>
                          <a:pt x="144504" y="19900"/>
                          <a:pt x="147873" y="22520"/>
                        </a:cubicBezTo>
                        <a:cubicBezTo>
                          <a:pt x="147888" y="22532"/>
                          <a:pt x="170498" y="37604"/>
                          <a:pt x="175033" y="40627"/>
                        </a:cubicBezTo>
                        <a:lnTo>
                          <a:pt x="184087" y="46663"/>
                        </a:lnTo>
                        <a:cubicBezTo>
                          <a:pt x="193651" y="61010"/>
                          <a:pt x="186682" y="54569"/>
                          <a:pt x="208229" y="61752"/>
                        </a:cubicBezTo>
                        <a:lnTo>
                          <a:pt x="217283" y="64770"/>
                        </a:lnTo>
                        <a:lnTo>
                          <a:pt x="226336" y="67788"/>
                        </a:lnTo>
                        <a:lnTo>
                          <a:pt x="238408" y="85895"/>
                        </a:lnTo>
                        <a:cubicBezTo>
                          <a:pt x="240420" y="88913"/>
                          <a:pt x="243296" y="91507"/>
                          <a:pt x="244443" y="94948"/>
                        </a:cubicBezTo>
                        <a:lnTo>
                          <a:pt x="250479" y="113055"/>
                        </a:lnTo>
                        <a:cubicBezTo>
                          <a:pt x="253115" y="163140"/>
                          <a:pt x="255699" y="165257"/>
                          <a:pt x="250479" y="209625"/>
                        </a:cubicBezTo>
                        <a:cubicBezTo>
                          <a:pt x="249876" y="214747"/>
                          <a:pt x="242701" y="237890"/>
                          <a:pt x="241425" y="239804"/>
                        </a:cubicBezTo>
                        <a:cubicBezTo>
                          <a:pt x="239413" y="242822"/>
                          <a:pt x="236863" y="245543"/>
                          <a:pt x="235390" y="248857"/>
                        </a:cubicBezTo>
                        <a:cubicBezTo>
                          <a:pt x="232806" y="254671"/>
                          <a:pt x="231366" y="260928"/>
                          <a:pt x="229354" y="266964"/>
                        </a:cubicBezTo>
                        <a:lnTo>
                          <a:pt x="226336" y="276017"/>
                        </a:lnTo>
                        <a:lnTo>
                          <a:pt x="220301" y="294124"/>
                        </a:lnTo>
                        <a:cubicBezTo>
                          <a:pt x="219295" y="297142"/>
                          <a:pt x="218055" y="300092"/>
                          <a:pt x="217283" y="303178"/>
                        </a:cubicBezTo>
                        <a:cubicBezTo>
                          <a:pt x="213021" y="320225"/>
                          <a:pt x="215078" y="311182"/>
                          <a:pt x="211247" y="330338"/>
                        </a:cubicBezTo>
                        <a:cubicBezTo>
                          <a:pt x="204399" y="446754"/>
                          <a:pt x="211247" y="305935"/>
                          <a:pt x="211247" y="502354"/>
                        </a:cubicBezTo>
                        <a:cubicBezTo>
                          <a:pt x="211247" y="606390"/>
                          <a:pt x="215303" y="581649"/>
                          <a:pt x="205212" y="632120"/>
                        </a:cubicBezTo>
                        <a:cubicBezTo>
                          <a:pt x="204206" y="646203"/>
                          <a:pt x="203320" y="660296"/>
                          <a:pt x="202194" y="674370"/>
                        </a:cubicBezTo>
                        <a:cubicBezTo>
                          <a:pt x="200941" y="690028"/>
                          <a:pt x="199725" y="709621"/>
                          <a:pt x="196158" y="725673"/>
                        </a:cubicBezTo>
                        <a:cubicBezTo>
                          <a:pt x="195468" y="728778"/>
                          <a:pt x="193977" y="731657"/>
                          <a:pt x="193140" y="734726"/>
                        </a:cubicBezTo>
                        <a:cubicBezTo>
                          <a:pt x="185369" y="763220"/>
                          <a:pt x="188655" y="751856"/>
                          <a:pt x="184087" y="776976"/>
                        </a:cubicBezTo>
                        <a:cubicBezTo>
                          <a:pt x="183169" y="782023"/>
                          <a:pt x="181794" y="786987"/>
                          <a:pt x="181069" y="792065"/>
                        </a:cubicBezTo>
                        <a:cubicBezTo>
                          <a:pt x="175464" y="831300"/>
                          <a:pt x="180687" y="806612"/>
                          <a:pt x="175033" y="843368"/>
                        </a:cubicBezTo>
                        <a:cubicBezTo>
                          <a:pt x="170857" y="870515"/>
                          <a:pt x="173528" y="846373"/>
                          <a:pt x="165980" y="876564"/>
                        </a:cubicBezTo>
                        <a:cubicBezTo>
                          <a:pt x="164974" y="880588"/>
                          <a:pt x="163862" y="884586"/>
                          <a:pt x="162962" y="888635"/>
                        </a:cubicBezTo>
                        <a:cubicBezTo>
                          <a:pt x="161849" y="893642"/>
                          <a:pt x="161188" y="898748"/>
                          <a:pt x="159944" y="903724"/>
                        </a:cubicBezTo>
                        <a:cubicBezTo>
                          <a:pt x="159172" y="906810"/>
                          <a:pt x="157641" y="909678"/>
                          <a:pt x="156926" y="912778"/>
                        </a:cubicBezTo>
                        <a:cubicBezTo>
                          <a:pt x="152765" y="930812"/>
                          <a:pt x="152293" y="939558"/>
                          <a:pt x="147873" y="955027"/>
                        </a:cubicBezTo>
                        <a:cubicBezTo>
                          <a:pt x="146999" y="958086"/>
                          <a:pt x="146278" y="961236"/>
                          <a:pt x="144855" y="964081"/>
                        </a:cubicBezTo>
                        <a:cubicBezTo>
                          <a:pt x="143233" y="967325"/>
                          <a:pt x="140831" y="970116"/>
                          <a:pt x="138819" y="973134"/>
                        </a:cubicBezTo>
                        <a:cubicBezTo>
                          <a:pt x="132025" y="993523"/>
                          <a:pt x="141448" y="971424"/>
                          <a:pt x="126748" y="988223"/>
                        </a:cubicBezTo>
                        <a:cubicBezTo>
                          <a:pt x="121971" y="993682"/>
                          <a:pt x="118701" y="1000294"/>
                          <a:pt x="114677" y="1006330"/>
                        </a:cubicBezTo>
                        <a:cubicBezTo>
                          <a:pt x="112665" y="1009348"/>
                          <a:pt x="111206" y="1012819"/>
                          <a:pt x="108641" y="1015384"/>
                        </a:cubicBezTo>
                        <a:lnTo>
                          <a:pt x="99588" y="1024437"/>
                        </a:lnTo>
                        <a:cubicBezTo>
                          <a:pt x="98582" y="1021419"/>
                          <a:pt x="96219" y="1018545"/>
                          <a:pt x="96570" y="1015384"/>
                        </a:cubicBezTo>
                        <a:cubicBezTo>
                          <a:pt x="98794" y="995369"/>
                          <a:pt x="101904" y="1001697"/>
                          <a:pt x="108641" y="988223"/>
                        </a:cubicBezTo>
                        <a:cubicBezTo>
                          <a:pt x="110063" y="985378"/>
                          <a:pt x="110653" y="982188"/>
                          <a:pt x="111659" y="979170"/>
                        </a:cubicBezTo>
                        <a:cubicBezTo>
                          <a:pt x="113699" y="966929"/>
                          <a:pt x="114318" y="960250"/>
                          <a:pt x="117695" y="948992"/>
                        </a:cubicBezTo>
                        <a:cubicBezTo>
                          <a:pt x="119523" y="942898"/>
                          <a:pt x="123730" y="930885"/>
                          <a:pt x="123730" y="930885"/>
                        </a:cubicBezTo>
                        <a:cubicBezTo>
                          <a:pt x="124736" y="923843"/>
                          <a:pt x="125475" y="916758"/>
                          <a:pt x="126748" y="909760"/>
                        </a:cubicBezTo>
                        <a:cubicBezTo>
                          <a:pt x="128573" y="899725"/>
                          <a:pt x="132652" y="889032"/>
                          <a:pt x="135802" y="879582"/>
                        </a:cubicBezTo>
                        <a:lnTo>
                          <a:pt x="138819" y="870528"/>
                        </a:lnTo>
                        <a:lnTo>
                          <a:pt x="144855" y="852421"/>
                        </a:lnTo>
                        <a:lnTo>
                          <a:pt x="147873" y="843368"/>
                        </a:lnTo>
                        <a:cubicBezTo>
                          <a:pt x="155197" y="792101"/>
                          <a:pt x="155480" y="815257"/>
                          <a:pt x="150891" y="773958"/>
                        </a:cubicBezTo>
                        <a:cubicBezTo>
                          <a:pt x="149885" y="776976"/>
                          <a:pt x="150357" y="781024"/>
                          <a:pt x="147873" y="783011"/>
                        </a:cubicBezTo>
                        <a:cubicBezTo>
                          <a:pt x="144634" y="785602"/>
                          <a:pt x="139950" y="786029"/>
                          <a:pt x="135802" y="786029"/>
                        </a:cubicBezTo>
                        <a:cubicBezTo>
                          <a:pt x="112643" y="786029"/>
                          <a:pt x="89529" y="784017"/>
                          <a:pt x="66392" y="783011"/>
                        </a:cubicBezTo>
                        <a:cubicBezTo>
                          <a:pt x="58066" y="781971"/>
                          <a:pt x="42502" y="781629"/>
                          <a:pt x="33196" y="776976"/>
                        </a:cubicBezTo>
                        <a:cubicBezTo>
                          <a:pt x="29952" y="775354"/>
                          <a:pt x="27160" y="772952"/>
                          <a:pt x="24142" y="770940"/>
                        </a:cubicBezTo>
                        <a:cubicBezTo>
                          <a:pt x="25148" y="767922"/>
                          <a:pt x="24911" y="764136"/>
                          <a:pt x="27160" y="761887"/>
                        </a:cubicBezTo>
                        <a:cubicBezTo>
                          <a:pt x="37539" y="751508"/>
                          <a:pt x="42934" y="750592"/>
                          <a:pt x="54320" y="746798"/>
                        </a:cubicBezTo>
                        <a:cubicBezTo>
                          <a:pt x="72427" y="747804"/>
                          <a:pt x="90646" y="747566"/>
                          <a:pt x="108641" y="749815"/>
                        </a:cubicBezTo>
                        <a:cubicBezTo>
                          <a:pt x="144827" y="754338"/>
                          <a:pt x="113181" y="755099"/>
                          <a:pt x="135802" y="758869"/>
                        </a:cubicBezTo>
                        <a:lnTo>
                          <a:pt x="153909" y="761887"/>
                        </a:lnTo>
                        <a:cubicBezTo>
                          <a:pt x="161956" y="760881"/>
                          <a:pt x="172916" y="765146"/>
                          <a:pt x="178051" y="758869"/>
                        </a:cubicBezTo>
                        <a:cubicBezTo>
                          <a:pt x="184453" y="751045"/>
                          <a:pt x="179733" y="738712"/>
                          <a:pt x="181069" y="728691"/>
                        </a:cubicBezTo>
                        <a:cubicBezTo>
                          <a:pt x="181747" y="723607"/>
                          <a:pt x="183169" y="718649"/>
                          <a:pt x="184087" y="713602"/>
                        </a:cubicBezTo>
                        <a:cubicBezTo>
                          <a:pt x="185182" y="707582"/>
                          <a:pt x="186099" y="701531"/>
                          <a:pt x="187105" y="695495"/>
                        </a:cubicBezTo>
                        <a:cubicBezTo>
                          <a:pt x="186099" y="687447"/>
                          <a:pt x="185234" y="679381"/>
                          <a:pt x="184087" y="671352"/>
                        </a:cubicBezTo>
                        <a:cubicBezTo>
                          <a:pt x="183222" y="665295"/>
                          <a:pt x="181828" y="659317"/>
                          <a:pt x="181069" y="653245"/>
                        </a:cubicBezTo>
                        <a:cubicBezTo>
                          <a:pt x="179815" y="643214"/>
                          <a:pt x="181506" y="632568"/>
                          <a:pt x="178051" y="623067"/>
                        </a:cubicBezTo>
                        <a:cubicBezTo>
                          <a:pt x="176964" y="620078"/>
                          <a:pt x="172016" y="621055"/>
                          <a:pt x="168998" y="620049"/>
                        </a:cubicBezTo>
                        <a:cubicBezTo>
                          <a:pt x="165980" y="617031"/>
                          <a:pt x="162676" y="614275"/>
                          <a:pt x="159944" y="610996"/>
                        </a:cubicBezTo>
                        <a:cubicBezTo>
                          <a:pt x="157622" y="608210"/>
                          <a:pt x="156741" y="604208"/>
                          <a:pt x="153909" y="601942"/>
                        </a:cubicBezTo>
                        <a:cubicBezTo>
                          <a:pt x="151425" y="599955"/>
                          <a:pt x="147700" y="600347"/>
                          <a:pt x="144855" y="598924"/>
                        </a:cubicBezTo>
                        <a:cubicBezTo>
                          <a:pt x="141611" y="597302"/>
                          <a:pt x="139046" y="594511"/>
                          <a:pt x="135802" y="592889"/>
                        </a:cubicBezTo>
                        <a:cubicBezTo>
                          <a:pt x="128903" y="589440"/>
                          <a:pt x="118547" y="588575"/>
                          <a:pt x="111659" y="586853"/>
                        </a:cubicBezTo>
                        <a:cubicBezTo>
                          <a:pt x="108573" y="586081"/>
                          <a:pt x="105624" y="584841"/>
                          <a:pt x="102606" y="583835"/>
                        </a:cubicBezTo>
                        <a:cubicBezTo>
                          <a:pt x="80475" y="584841"/>
                          <a:pt x="58241" y="584493"/>
                          <a:pt x="36214" y="586853"/>
                        </a:cubicBezTo>
                        <a:cubicBezTo>
                          <a:pt x="29888" y="587531"/>
                          <a:pt x="18107" y="592889"/>
                          <a:pt x="18107" y="592889"/>
                        </a:cubicBezTo>
                        <a:lnTo>
                          <a:pt x="12071" y="574782"/>
                        </a:lnTo>
                        <a:lnTo>
                          <a:pt x="9053" y="565728"/>
                        </a:lnTo>
                        <a:cubicBezTo>
                          <a:pt x="12071" y="563716"/>
                          <a:pt x="14863" y="561315"/>
                          <a:pt x="18107" y="559693"/>
                        </a:cubicBezTo>
                        <a:cubicBezTo>
                          <a:pt x="31574" y="552960"/>
                          <a:pt x="40448" y="558004"/>
                          <a:pt x="57338" y="559693"/>
                        </a:cubicBezTo>
                        <a:cubicBezTo>
                          <a:pt x="63374" y="561705"/>
                          <a:pt x="69273" y="564185"/>
                          <a:pt x="75445" y="565728"/>
                        </a:cubicBezTo>
                        <a:cubicBezTo>
                          <a:pt x="79469" y="566734"/>
                          <a:pt x="83543" y="567554"/>
                          <a:pt x="87516" y="568746"/>
                        </a:cubicBezTo>
                        <a:cubicBezTo>
                          <a:pt x="93610" y="570574"/>
                          <a:pt x="99587" y="572770"/>
                          <a:pt x="105623" y="574782"/>
                        </a:cubicBezTo>
                        <a:lnTo>
                          <a:pt x="123730" y="580817"/>
                        </a:lnTo>
                        <a:lnTo>
                          <a:pt x="132784" y="583835"/>
                        </a:lnTo>
                        <a:cubicBezTo>
                          <a:pt x="147129" y="593399"/>
                          <a:pt x="138399" y="588726"/>
                          <a:pt x="159944" y="595907"/>
                        </a:cubicBezTo>
                        <a:lnTo>
                          <a:pt x="168998" y="598924"/>
                        </a:lnTo>
                        <a:cubicBezTo>
                          <a:pt x="172016" y="601942"/>
                          <a:pt x="173783" y="607978"/>
                          <a:pt x="178051" y="607978"/>
                        </a:cubicBezTo>
                        <a:cubicBezTo>
                          <a:pt x="181232" y="607978"/>
                          <a:pt x="181069" y="602105"/>
                          <a:pt x="181069" y="598924"/>
                        </a:cubicBezTo>
                        <a:cubicBezTo>
                          <a:pt x="181069" y="590814"/>
                          <a:pt x="179284" y="582798"/>
                          <a:pt x="178051" y="574782"/>
                        </a:cubicBezTo>
                        <a:cubicBezTo>
                          <a:pt x="175970" y="561259"/>
                          <a:pt x="175686" y="561653"/>
                          <a:pt x="172016" y="550639"/>
                        </a:cubicBezTo>
                        <a:cubicBezTo>
                          <a:pt x="171247" y="536036"/>
                          <a:pt x="171323" y="496563"/>
                          <a:pt x="165980" y="475194"/>
                        </a:cubicBezTo>
                        <a:cubicBezTo>
                          <a:pt x="164437" y="469022"/>
                          <a:pt x="163473" y="462381"/>
                          <a:pt x="159944" y="457087"/>
                        </a:cubicBezTo>
                        <a:cubicBezTo>
                          <a:pt x="152903" y="446523"/>
                          <a:pt x="150893" y="440993"/>
                          <a:pt x="135802" y="435962"/>
                        </a:cubicBezTo>
                        <a:cubicBezTo>
                          <a:pt x="129766" y="433950"/>
                          <a:pt x="122989" y="433455"/>
                          <a:pt x="117695" y="429926"/>
                        </a:cubicBezTo>
                        <a:cubicBezTo>
                          <a:pt x="114677" y="427914"/>
                          <a:pt x="111955" y="425364"/>
                          <a:pt x="108641" y="423891"/>
                        </a:cubicBezTo>
                        <a:cubicBezTo>
                          <a:pt x="102827" y="421307"/>
                          <a:pt x="96570" y="419867"/>
                          <a:pt x="90534" y="417855"/>
                        </a:cubicBezTo>
                        <a:lnTo>
                          <a:pt x="81481" y="414837"/>
                        </a:lnTo>
                        <a:cubicBezTo>
                          <a:pt x="59775" y="407601"/>
                          <a:pt x="86879" y="416379"/>
                          <a:pt x="60356" y="408802"/>
                        </a:cubicBezTo>
                        <a:cubicBezTo>
                          <a:pt x="57297" y="407928"/>
                          <a:pt x="54389" y="406556"/>
                          <a:pt x="51303" y="405784"/>
                        </a:cubicBezTo>
                        <a:cubicBezTo>
                          <a:pt x="46327" y="404540"/>
                          <a:pt x="41221" y="403879"/>
                          <a:pt x="36214" y="402766"/>
                        </a:cubicBezTo>
                        <a:cubicBezTo>
                          <a:pt x="32165" y="401866"/>
                          <a:pt x="28223" y="400490"/>
                          <a:pt x="24142" y="399748"/>
                        </a:cubicBezTo>
                        <a:cubicBezTo>
                          <a:pt x="17144" y="398476"/>
                          <a:pt x="10059" y="397736"/>
                          <a:pt x="3017" y="396730"/>
                        </a:cubicBezTo>
                        <a:cubicBezTo>
                          <a:pt x="4023" y="388683"/>
                          <a:pt x="3307" y="380225"/>
                          <a:pt x="6035" y="372588"/>
                        </a:cubicBezTo>
                        <a:cubicBezTo>
                          <a:pt x="8475" y="365757"/>
                          <a:pt x="18107" y="354481"/>
                          <a:pt x="18107" y="354481"/>
                        </a:cubicBezTo>
                        <a:cubicBezTo>
                          <a:pt x="48523" y="364621"/>
                          <a:pt x="1350" y="349152"/>
                          <a:pt x="39231" y="360516"/>
                        </a:cubicBezTo>
                        <a:cubicBezTo>
                          <a:pt x="48372" y="363258"/>
                          <a:pt x="57338" y="366552"/>
                          <a:pt x="66392" y="369570"/>
                        </a:cubicBezTo>
                        <a:lnTo>
                          <a:pt x="84499" y="375606"/>
                        </a:lnTo>
                        <a:lnTo>
                          <a:pt x="93552" y="378623"/>
                        </a:lnTo>
                        <a:cubicBezTo>
                          <a:pt x="99588" y="382647"/>
                          <a:pt x="104777" y="388401"/>
                          <a:pt x="111659" y="390695"/>
                        </a:cubicBezTo>
                        <a:cubicBezTo>
                          <a:pt x="117695" y="392707"/>
                          <a:pt x="124473" y="393201"/>
                          <a:pt x="129766" y="396730"/>
                        </a:cubicBezTo>
                        <a:cubicBezTo>
                          <a:pt x="132784" y="398742"/>
                          <a:pt x="135485" y="401337"/>
                          <a:pt x="138819" y="402766"/>
                        </a:cubicBezTo>
                        <a:cubicBezTo>
                          <a:pt x="142631" y="404400"/>
                          <a:pt x="146903" y="404644"/>
                          <a:pt x="150891" y="405784"/>
                        </a:cubicBezTo>
                        <a:cubicBezTo>
                          <a:pt x="153950" y="406658"/>
                          <a:pt x="156926" y="407796"/>
                          <a:pt x="159944" y="408802"/>
                        </a:cubicBezTo>
                        <a:cubicBezTo>
                          <a:pt x="160950" y="411820"/>
                          <a:pt x="160713" y="415606"/>
                          <a:pt x="162962" y="417855"/>
                        </a:cubicBezTo>
                        <a:cubicBezTo>
                          <a:pt x="168091" y="422984"/>
                          <a:pt x="181069" y="429926"/>
                          <a:pt x="181069" y="429926"/>
                        </a:cubicBezTo>
                        <a:cubicBezTo>
                          <a:pt x="182932" y="392662"/>
                          <a:pt x="186913" y="358294"/>
                          <a:pt x="181069" y="321285"/>
                        </a:cubicBezTo>
                        <a:cubicBezTo>
                          <a:pt x="179246" y="309740"/>
                          <a:pt x="173232" y="313242"/>
                          <a:pt x="165980" y="309213"/>
                        </a:cubicBezTo>
                        <a:cubicBezTo>
                          <a:pt x="159639" y="305690"/>
                          <a:pt x="153909" y="301166"/>
                          <a:pt x="147873" y="297142"/>
                        </a:cubicBezTo>
                        <a:lnTo>
                          <a:pt x="138819" y="291107"/>
                        </a:lnTo>
                        <a:cubicBezTo>
                          <a:pt x="124984" y="270353"/>
                          <a:pt x="133630" y="275294"/>
                          <a:pt x="117695" y="269982"/>
                        </a:cubicBezTo>
                        <a:cubicBezTo>
                          <a:pt x="110653" y="259419"/>
                          <a:pt x="108642" y="253887"/>
                          <a:pt x="93552" y="248857"/>
                        </a:cubicBezTo>
                        <a:cubicBezTo>
                          <a:pt x="87516" y="246845"/>
                          <a:pt x="80739" y="246350"/>
                          <a:pt x="75445" y="242821"/>
                        </a:cubicBezTo>
                        <a:cubicBezTo>
                          <a:pt x="72427" y="240809"/>
                          <a:pt x="69706" y="238259"/>
                          <a:pt x="66392" y="236786"/>
                        </a:cubicBezTo>
                        <a:cubicBezTo>
                          <a:pt x="60578" y="234202"/>
                          <a:pt x="48285" y="230750"/>
                          <a:pt x="48285" y="230750"/>
                        </a:cubicBezTo>
                        <a:cubicBezTo>
                          <a:pt x="36214" y="231756"/>
                          <a:pt x="23775" y="230647"/>
                          <a:pt x="12071" y="233768"/>
                        </a:cubicBezTo>
                        <a:cubicBezTo>
                          <a:pt x="7947" y="234868"/>
                          <a:pt x="7285" y="242821"/>
                          <a:pt x="3017" y="242821"/>
                        </a:cubicBezTo>
                        <a:cubicBezTo>
                          <a:pt x="-164" y="242821"/>
                          <a:pt x="1006" y="236786"/>
                          <a:pt x="0" y="233768"/>
                        </a:cubicBezTo>
                        <a:cubicBezTo>
                          <a:pt x="1006" y="222703"/>
                          <a:pt x="-250" y="211192"/>
                          <a:pt x="3017" y="200572"/>
                        </a:cubicBezTo>
                        <a:cubicBezTo>
                          <a:pt x="4084" y="197105"/>
                          <a:pt x="8756" y="196009"/>
                          <a:pt x="12071" y="194536"/>
                        </a:cubicBezTo>
                        <a:cubicBezTo>
                          <a:pt x="17885" y="191952"/>
                          <a:pt x="30178" y="188501"/>
                          <a:pt x="30178" y="188501"/>
                        </a:cubicBezTo>
                        <a:lnTo>
                          <a:pt x="48285" y="194536"/>
                        </a:lnTo>
                        <a:cubicBezTo>
                          <a:pt x="51303" y="195542"/>
                          <a:pt x="54691" y="195790"/>
                          <a:pt x="57338" y="197554"/>
                        </a:cubicBezTo>
                        <a:cubicBezTo>
                          <a:pt x="63695" y="201792"/>
                          <a:pt x="67637" y="205567"/>
                          <a:pt x="75445" y="206608"/>
                        </a:cubicBezTo>
                        <a:cubicBezTo>
                          <a:pt x="87452" y="208209"/>
                          <a:pt x="99588" y="208619"/>
                          <a:pt x="111659" y="209625"/>
                        </a:cubicBezTo>
                        <a:lnTo>
                          <a:pt x="129766" y="215661"/>
                        </a:lnTo>
                        <a:cubicBezTo>
                          <a:pt x="132784" y="216667"/>
                          <a:pt x="136172" y="216915"/>
                          <a:pt x="138819" y="218679"/>
                        </a:cubicBezTo>
                        <a:lnTo>
                          <a:pt x="147873" y="224714"/>
                        </a:lnTo>
                        <a:cubicBezTo>
                          <a:pt x="149885" y="227732"/>
                          <a:pt x="151344" y="231203"/>
                          <a:pt x="153909" y="233768"/>
                        </a:cubicBezTo>
                        <a:cubicBezTo>
                          <a:pt x="156474" y="236333"/>
                          <a:pt x="160696" y="236972"/>
                          <a:pt x="162962" y="239804"/>
                        </a:cubicBezTo>
                        <a:cubicBezTo>
                          <a:pt x="164949" y="242288"/>
                          <a:pt x="163731" y="246608"/>
                          <a:pt x="165980" y="248857"/>
                        </a:cubicBezTo>
                        <a:cubicBezTo>
                          <a:pt x="171109" y="253986"/>
                          <a:pt x="184087" y="260928"/>
                          <a:pt x="184087" y="260928"/>
                        </a:cubicBezTo>
                        <a:cubicBezTo>
                          <a:pt x="190123" y="258916"/>
                          <a:pt x="198665" y="260187"/>
                          <a:pt x="202194" y="254893"/>
                        </a:cubicBezTo>
                        <a:cubicBezTo>
                          <a:pt x="204206" y="251875"/>
                          <a:pt x="206756" y="249153"/>
                          <a:pt x="208229" y="245839"/>
                        </a:cubicBezTo>
                        <a:cubicBezTo>
                          <a:pt x="210813" y="240025"/>
                          <a:pt x="212253" y="233768"/>
                          <a:pt x="214265" y="227732"/>
                        </a:cubicBezTo>
                        <a:lnTo>
                          <a:pt x="217283" y="218679"/>
                        </a:lnTo>
                        <a:lnTo>
                          <a:pt x="223318" y="200572"/>
                        </a:lnTo>
                        <a:lnTo>
                          <a:pt x="226336" y="191518"/>
                        </a:lnTo>
                        <a:cubicBezTo>
                          <a:pt x="229317" y="155747"/>
                          <a:pt x="232130" y="142628"/>
                          <a:pt x="226336" y="104002"/>
                        </a:cubicBezTo>
                        <a:cubicBezTo>
                          <a:pt x="225177" y="96275"/>
                          <a:pt x="216431" y="92615"/>
                          <a:pt x="211247" y="88912"/>
                        </a:cubicBezTo>
                        <a:cubicBezTo>
                          <a:pt x="179953" y="66559"/>
                          <a:pt x="222716" y="95553"/>
                          <a:pt x="181069" y="67788"/>
                        </a:cubicBezTo>
                        <a:lnTo>
                          <a:pt x="144855" y="43645"/>
                        </a:lnTo>
                        <a:cubicBezTo>
                          <a:pt x="136649" y="38174"/>
                          <a:pt x="128472" y="31574"/>
                          <a:pt x="117695" y="31574"/>
                        </a:cubicBezTo>
                        <a:lnTo>
                          <a:pt x="9053" y="37609"/>
                        </a:ln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2" name="フリーフォーム 271"/>
                  <p:cNvSpPr/>
                  <p:nvPr/>
                </p:nvSpPr>
                <p:spPr>
                  <a:xfrm>
                    <a:off x="5870254" y="2086702"/>
                    <a:ext cx="169117" cy="301782"/>
                  </a:xfrm>
                  <a:custGeom>
                    <a:avLst/>
                    <a:gdLst>
                      <a:gd name="connsiteX0" fmla="*/ 24143 w 169117"/>
                      <a:gd name="connsiteY0" fmla="*/ 18107 h 301782"/>
                      <a:gd name="connsiteX1" fmla="*/ 21125 w 169117"/>
                      <a:gd name="connsiteY1" fmla="*/ 57339 h 301782"/>
                      <a:gd name="connsiteX2" fmla="*/ 15089 w 169117"/>
                      <a:gd name="connsiteY2" fmla="*/ 81481 h 301782"/>
                      <a:gd name="connsiteX3" fmla="*/ 9054 w 169117"/>
                      <a:gd name="connsiteY3" fmla="*/ 123731 h 301782"/>
                      <a:gd name="connsiteX4" fmla="*/ 6036 w 169117"/>
                      <a:gd name="connsiteY4" fmla="*/ 132784 h 301782"/>
                      <a:gd name="connsiteX5" fmla="*/ 12071 w 169117"/>
                      <a:gd name="connsiteY5" fmla="*/ 150891 h 301782"/>
                      <a:gd name="connsiteX6" fmla="*/ 15089 w 169117"/>
                      <a:gd name="connsiteY6" fmla="*/ 162962 h 301782"/>
                      <a:gd name="connsiteX7" fmla="*/ 21125 w 169117"/>
                      <a:gd name="connsiteY7" fmla="*/ 181069 h 301782"/>
                      <a:gd name="connsiteX8" fmla="*/ 27161 w 169117"/>
                      <a:gd name="connsiteY8" fmla="*/ 199176 h 301782"/>
                      <a:gd name="connsiteX9" fmla="*/ 39232 w 169117"/>
                      <a:gd name="connsiteY9" fmla="*/ 217283 h 301782"/>
                      <a:gd name="connsiteX10" fmla="*/ 45267 w 169117"/>
                      <a:gd name="connsiteY10" fmla="*/ 226337 h 301782"/>
                      <a:gd name="connsiteX11" fmla="*/ 51303 w 169117"/>
                      <a:gd name="connsiteY11" fmla="*/ 244444 h 301782"/>
                      <a:gd name="connsiteX12" fmla="*/ 69410 w 169117"/>
                      <a:gd name="connsiteY12" fmla="*/ 256515 h 301782"/>
                      <a:gd name="connsiteX13" fmla="*/ 84499 w 169117"/>
                      <a:gd name="connsiteY13" fmla="*/ 268586 h 301782"/>
                      <a:gd name="connsiteX14" fmla="*/ 102606 w 169117"/>
                      <a:gd name="connsiteY14" fmla="*/ 280657 h 301782"/>
                      <a:gd name="connsiteX15" fmla="*/ 120713 w 169117"/>
                      <a:gd name="connsiteY15" fmla="*/ 286693 h 301782"/>
                      <a:gd name="connsiteX16" fmla="*/ 129766 w 169117"/>
                      <a:gd name="connsiteY16" fmla="*/ 292729 h 301782"/>
                      <a:gd name="connsiteX17" fmla="*/ 147873 w 169117"/>
                      <a:gd name="connsiteY17" fmla="*/ 298764 h 301782"/>
                      <a:gd name="connsiteX18" fmla="*/ 156927 w 169117"/>
                      <a:gd name="connsiteY18" fmla="*/ 301782 h 301782"/>
                      <a:gd name="connsiteX19" fmla="*/ 168998 w 169117"/>
                      <a:gd name="connsiteY19" fmla="*/ 298764 h 301782"/>
                      <a:gd name="connsiteX20" fmla="*/ 159945 w 169117"/>
                      <a:gd name="connsiteY20" fmla="*/ 292729 h 301782"/>
                      <a:gd name="connsiteX21" fmla="*/ 141838 w 169117"/>
                      <a:gd name="connsiteY21" fmla="*/ 277640 h 301782"/>
                      <a:gd name="connsiteX22" fmla="*/ 126749 w 169117"/>
                      <a:gd name="connsiteY22" fmla="*/ 262550 h 301782"/>
                      <a:gd name="connsiteX23" fmla="*/ 108642 w 169117"/>
                      <a:gd name="connsiteY23" fmla="*/ 247461 h 301782"/>
                      <a:gd name="connsiteX24" fmla="*/ 102606 w 169117"/>
                      <a:gd name="connsiteY24" fmla="*/ 238408 h 301782"/>
                      <a:gd name="connsiteX25" fmla="*/ 108642 w 169117"/>
                      <a:gd name="connsiteY25" fmla="*/ 229354 h 301782"/>
                      <a:gd name="connsiteX26" fmla="*/ 117695 w 169117"/>
                      <a:gd name="connsiteY26" fmla="*/ 226337 h 301782"/>
                      <a:gd name="connsiteX27" fmla="*/ 144856 w 169117"/>
                      <a:gd name="connsiteY27" fmla="*/ 223319 h 301782"/>
                      <a:gd name="connsiteX28" fmla="*/ 138820 w 169117"/>
                      <a:gd name="connsiteY28" fmla="*/ 205212 h 301782"/>
                      <a:gd name="connsiteX29" fmla="*/ 135802 w 169117"/>
                      <a:gd name="connsiteY29" fmla="*/ 196158 h 301782"/>
                      <a:gd name="connsiteX30" fmla="*/ 126749 w 169117"/>
                      <a:gd name="connsiteY30" fmla="*/ 187105 h 301782"/>
                      <a:gd name="connsiteX31" fmla="*/ 117695 w 169117"/>
                      <a:gd name="connsiteY31" fmla="*/ 181069 h 301782"/>
                      <a:gd name="connsiteX32" fmla="*/ 99588 w 169117"/>
                      <a:gd name="connsiteY32" fmla="*/ 168998 h 301782"/>
                      <a:gd name="connsiteX33" fmla="*/ 93553 w 169117"/>
                      <a:gd name="connsiteY33" fmla="*/ 159945 h 301782"/>
                      <a:gd name="connsiteX34" fmla="*/ 84499 w 169117"/>
                      <a:gd name="connsiteY34" fmla="*/ 156927 h 301782"/>
                      <a:gd name="connsiteX35" fmla="*/ 75446 w 169117"/>
                      <a:gd name="connsiteY35" fmla="*/ 147873 h 301782"/>
                      <a:gd name="connsiteX36" fmla="*/ 84499 w 169117"/>
                      <a:gd name="connsiteY36" fmla="*/ 141838 h 301782"/>
                      <a:gd name="connsiteX37" fmla="*/ 90535 w 169117"/>
                      <a:gd name="connsiteY37" fmla="*/ 123731 h 301782"/>
                      <a:gd name="connsiteX38" fmla="*/ 87517 w 169117"/>
                      <a:gd name="connsiteY38" fmla="*/ 90535 h 301782"/>
                      <a:gd name="connsiteX39" fmla="*/ 78463 w 169117"/>
                      <a:gd name="connsiteY39" fmla="*/ 87517 h 301782"/>
                      <a:gd name="connsiteX40" fmla="*/ 60357 w 169117"/>
                      <a:gd name="connsiteY40" fmla="*/ 75446 h 301782"/>
                      <a:gd name="connsiteX41" fmla="*/ 51303 w 169117"/>
                      <a:gd name="connsiteY41" fmla="*/ 42249 h 301782"/>
                      <a:gd name="connsiteX42" fmla="*/ 48285 w 169117"/>
                      <a:gd name="connsiteY42" fmla="*/ 33196 h 301782"/>
                      <a:gd name="connsiteX43" fmla="*/ 36214 w 169117"/>
                      <a:gd name="connsiteY43" fmla="*/ 0 h 301782"/>
                      <a:gd name="connsiteX44" fmla="*/ 27161 w 169117"/>
                      <a:gd name="connsiteY44" fmla="*/ 3018 h 301782"/>
                      <a:gd name="connsiteX45" fmla="*/ 21125 w 169117"/>
                      <a:gd name="connsiteY45" fmla="*/ 30178 h 301782"/>
                      <a:gd name="connsiteX46" fmla="*/ 18107 w 169117"/>
                      <a:gd name="connsiteY46" fmla="*/ 39232 h 301782"/>
                      <a:gd name="connsiteX47" fmla="*/ 12071 w 169117"/>
                      <a:gd name="connsiteY47" fmla="*/ 75446 h 301782"/>
                      <a:gd name="connsiteX48" fmla="*/ 3018 w 169117"/>
                      <a:gd name="connsiteY48" fmla="*/ 105624 h 301782"/>
                      <a:gd name="connsiteX49" fmla="*/ 0 w 169117"/>
                      <a:gd name="connsiteY49" fmla="*/ 114677 h 301782"/>
                      <a:gd name="connsiteX50" fmla="*/ 6036 w 169117"/>
                      <a:gd name="connsiteY50" fmla="*/ 60356 h 301782"/>
                      <a:gd name="connsiteX51" fmla="*/ 24143 w 169117"/>
                      <a:gd name="connsiteY51" fmla="*/ 18107 h 3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117" h="301782">
                        <a:moveTo>
                          <a:pt x="24143" y="18107"/>
                        </a:moveTo>
                        <a:cubicBezTo>
                          <a:pt x="26658" y="17604"/>
                          <a:pt x="22980" y="44355"/>
                          <a:pt x="21125" y="57339"/>
                        </a:cubicBezTo>
                        <a:cubicBezTo>
                          <a:pt x="19952" y="65551"/>
                          <a:pt x="15089" y="81481"/>
                          <a:pt x="15089" y="81481"/>
                        </a:cubicBezTo>
                        <a:cubicBezTo>
                          <a:pt x="13212" y="98369"/>
                          <a:pt x="12895" y="108364"/>
                          <a:pt x="9054" y="123731"/>
                        </a:cubicBezTo>
                        <a:cubicBezTo>
                          <a:pt x="8283" y="126817"/>
                          <a:pt x="7042" y="129766"/>
                          <a:pt x="6036" y="132784"/>
                        </a:cubicBezTo>
                        <a:cubicBezTo>
                          <a:pt x="8048" y="138820"/>
                          <a:pt x="10528" y="144719"/>
                          <a:pt x="12071" y="150891"/>
                        </a:cubicBezTo>
                        <a:cubicBezTo>
                          <a:pt x="13077" y="154915"/>
                          <a:pt x="13897" y="158989"/>
                          <a:pt x="15089" y="162962"/>
                        </a:cubicBezTo>
                        <a:cubicBezTo>
                          <a:pt x="16917" y="169056"/>
                          <a:pt x="19113" y="175033"/>
                          <a:pt x="21125" y="181069"/>
                        </a:cubicBezTo>
                        <a:cubicBezTo>
                          <a:pt x="21125" y="181070"/>
                          <a:pt x="27160" y="199175"/>
                          <a:pt x="27161" y="199176"/>
                        </a:cubicBezTo>
                        <a:lnTo>
                          <a:pt x="39232" y="217283"/>
                        </a:lnTo>
                        <a:cubicBezTo>
                          <a:pt x="41244" y="220301"/>
                          <a:pt x="44120" y="222896"/>
                          <a:pt x="45267" y="226337"/>
                        </a:cubicBezTo>
                        <a:cubicBezTo>
                          <a:pt x="47279" y="232373"/>
                          <a:pt x="46009" y="240915"/>
                          <a:pt x="51303" y="244444"/>
                        </a:cubicBezTo>
                        <a:lnTo>
                          <a:pt x="69410" y="256515"/>
                        </a:lnTo>
                        <a:cubicBezTo>
                          <a:pt x="80563" y="273242"/>
                          <a:pt x="69065" y="260012"/>
                          <a:pt x="84499" y="268586"/>
                        </a:cubicBezTo>
                        <a:cubicBezTo>
                          <a:pt x="90840" y="272109"/>
                          <a:pt x="95724" y="278363"/>
                          <a:pt x="102606" y="280657"/>
                        </a:cubicBezTo>
                        <a:cubicBezTo>
                          <a:pt x="108642" y="282669"/>
                          <a:pt x="115420" y="283164"/>
                          <a:pt x="120713" y="286693"/>
                        </a:cubicBezTo>
                        <a:cubicBezTo>
                          <a:pt x="123731" y="288705"/>
                          <a:pt x="126452" y="291256"/>
                          <a:pt x="129766" y="292729"/>
                        </a:cubicBezTo>
                        <a:cubicBezTo>
                          <a:pt x="135580" y="295313"/>
                          <a:pt x="141837" y="296752"/>
                          <a:pt x="147873" y="298764"/>
                        </a:cubicBezTo>
                        <a:lnTo>
                          <a:pt x="156927" y="301782"/>
                        </a:lnTo>
                        <a:cubicBezTo>
                          <a:pt x="160951" y="300776"/>
                          <a:pt x="167686" y="302699"/>
                          <a:pt x="168998" y="298764"/>
                        </a:cubicBezTo>
                        <a:cubicBezTo>
                          <a:pt x="170145" y="295323"/>
                          <a:pt x="162731" y="295051"/>
                          <a:pt x="159945" y="292729"/>
                        </a:cubicBezTo>
                        <a:cubicBezTo>
                          <a:pt x="136709" y="273366"/>
                          <a:pt x="164314" y="292623"/>
                          <a:pt x="141838" y="277640"/>
                        </a:cubicBezTo>
                        <a:cubicBezTo>
                          <a:pt x="130774" y="261044"/>
                          <a:pt x="141836" y="275122"/>
                          <a:pt x="126749" y="262550"/>
                        </a:cubicBezTo>
                        <a:cubicBezTo>
                          <a:pt x="103513" y="243187"/>
                          <a:pt x="131119" y="262447"/>
                          <a:pt x="108642" y="247461"/>
                        </a:cubicBezTo>
                        <a:cubicBezTo>
                          <a:pt x="106630" y="244443"/>
                          <a:pt x="102606" y="242035"/>
                          <a:pt x="102606" y="238408"/>
                        </a:cubicBezTo>
                        <a:cubicBezTo>
                          <a:pt x="102606" y="234781"/>
                          <a:pt x="105810" y="231620"/>
                          <a:pt x="108642" y="229354"/>
                        </a:cubicBezTo>
                        <a:cubicBezTo>
                          <a:pt x="111126" y="227367"/>
                          <a:pt x="114557" y="226860"/>
                          <a:pt x="117695" y="226337"/>
                        </a:cubicBezTo>
                        <a:cubicBezTo>
                          <a:pt x="126680" y="224840"/>
                          <a:pt x="135802" y="224325"/>
                          <a:pt x="144856" y="223319"/>
                        </a:cubicBezTo>
                        <a:lnTo>
                          <a:pt x="138820" y="205212"/>
                        </a:lnTo>
                        <a:cubicBezTo>
                          <a:pt x="137814" y="202194"/>
                          <a:pt x="138051" y="198407"/>
                          <a:pt x="135802" y="196158"/>
                        </a:cubicBezTo>
                        <a:cubicBezTo>
                          <a:pt x="132784" y="193140"/>
                          <a:pt x="130027" y="189837"/>
                          <a:pt x="126749" y="187105"/>
                        </a:cubicBezTo>
                        <a:cubicBezTo>
                          <a:pt x="123963" y="184783"/>
                          <a:pt x="120481" y="183391"/>
                          <a:pt x="117695" y="181069"/>
                        </a:cubicBezTo>
                        <a:cubicBezTo>
                          <a:pt x="102625" y="168511"/>
                          <a:pt x="115499" y="174302"/>
                          <a:pt x="99588" y="168998"/>
                        </a:cubicBezTo>
                        <a:cubicBezTo>
                          <a:pt x="97576" y="165980"/>
                          <a:pt x="96385" y="162211"/>
                          <a:pt x="93553" y="159945"/>
                        </a:cubicBezTo>
                        <a:cubicBezTo>
                          <a:pt x="91069" y="157958"/>
                          <a:pt x="87146" y="158692"/>
                          <a:pt x="84499" y="156927"/>
                        </a:cubicBezTo>
                        <a:cubicBezTo>
                          <a:pt x="80948" y="154560"/>
                          <a:pt x="78464" y="150891"/>
                          <a:pt x="75446" y="147873"/>
                        </a:cubicBezTo>
                        <a:cubicBezTo>
                          <a:pt x="78464" y="145861"/>
                          <a:pt x="82577" y="144913"/>
                          <a:pt x="84499" y="141838"/>
                        </a:cubicBezTo>
                        <a:cubicBezTo>
                          <a:pt x="87871" y="136443"/>
                          <a:pt x="90535" y="123731"/>
                          <a:pt x="90535" y="123731"/>
                        </a:cubicBezTo>
                        <a:cubicBezTo>
                          <a:pt x="89529" y="112666"/>
                          <a:pt x="91031" y="101076"/>
                          <a:pt x="87517" y="90535"/>
                        </a:cubicBezTo>
                        <a:cubicBezTo>
                          <a:pt x="86511" y="87517"/>
                          <a:pt x="81110" y="89282"/>
                          <a:pt x="78463" y="87517"/>
                        </a:cubicBezTo>
                        <a:cubicBezTo>
                          <a:pt x="55860" y="72448"/>
                          <a:pt x="81881" y="82619"/>
                          <a:pt x="60357" y="75446"/>
                        </a:cubicBezTo>
                        <a:cubicBezTo>
                          <a:pt x="56091" y="54118"/>
                          <a:pt x="58961" y="65221"/>
                          <a:pt x="51303" y="42249"/>
                        </a:cubicBezTo>
                        <a:lnTo>
                          <a:pt x="48285" y="33196"/>
                        </a:lnTo>
                        <a:cubicBezTo>
                          <a:pt x="46926" y="19606"/>
                          <a:pt x="54236" y="0"/>
                          <a:pt x="36214" y="0"/>
                        </a:cubicBezTo>
                        <a:cubicBezTo>
                          <a:pt x="33033" y="0"/>
                          <a:pt x="30179" y="2012"/>
                          <a:pt x="27161" y="3018"/>
                        </a:cubicBezTo>
                        <a:cubicBezTo>
                          <a:pt x="25086" y="13391"/>
                          <a:pt x="23967" y="20232"/>
                          <a:pt x="21125" y="30178"/>
                        </a:cubicBezTo>
                        <a:cubicBezTo>
                          <a:pt x="20251" y="33237"/>
                          <a:pt x="18731" y="36113"/>
                          <a:pt x="18107" y="39232"/>
                        </a:cubicBezTo>
                        <a:cubicBezTo>
                          <a:pt x="15707" y="51232"/>
                          <a:pt x="15038" y="63573"/>
                          <a:pt x="12071" y="75446"/>
                        </a:cubicBezTo>
                        <a:cubicBezTo>
                          <a:pt x="7512" y="93688"/>
                          <a:pt x="10365" y="83584"/>
                          <a:pt x="3018" y="105624"/>
                        </a:cubicBezTo>
                        <a:lnTo>
                          <a:pt x="0" y="114677"/>
                        </a:lnTo>
                        <a:cubicBezTo>
                          <a:pt x="1162" y="103055"/>
                          <a:pt x="3900" y="73170"/>
                          <a:pt x="6036" y="60356"/>
                        </a:cubicBezTo>
                        <a:cubicBezTo>
                          <a:pt x="9542" y="39321"/>
                          <a:pt x="21628" y="18610"/>
                          <a:pt x="24143" y="18107"/>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3" name="フリーフォーム 272"/>
                  <p:cNvSpPr/>
                  <p:nvPr/>
                </p:nvSpPr>
                <p:spPr>
                  <a:xfrm>
                    <a:off x="6094386" y="2469649"/>
                    <a:ext cx="104811" cy="247778"/>
                  </a:xfrm>
                  <a:custGeom>
                    <a:avLst/>
                    <a:gdLst>
                      <a:gd name="connsiteX0" fmla="*/ 53508 w 104811"/>
                      <a:gd name="connsiteY0" fmla="*/ 316 h 247778"/>
                      <a:gd name="connsiteX1" fmla="*/ 62561 w 104811"/>
                      <a:gd name="connsiteY1" fmla="*/ 15405 h 247778"/>
                      <a:gd name="connsiteX2" fmla="*/ 71615 w 104811"/>
                      <a:gd name="connsiteY2" fmla="*/ 21441 h 247778"/>
                      <a:gd name="connsiteX3" fmla="*/ 74632 w 104811"/>
                      <a:gd name="connsiteY3" fmla="*/ 30495 h 247778"/>
                      <a:gd name="connsiteX4" fmla="*/ 86704 w 104811"/>
                      <a:gd name="connsiteY4" fmla="*/ 48601 h 247778"/>
                      <a:gd name="connsiteX5" fmla="*/ 92739 w 104811"/>
                      <a:gd name="connsiteY5" fmla="*/ 66708 h 247778"/>
                      <a:gd name="connsiteX6" fmla="*/ 98775 w 104811"/>
                      <a:gd name="connsiteY6" fmla="*/ 75762 h 247778"/>
                      <a:gd name="connsiteX7" fmla="*/ 104811 w 104811"/>
                      <a:gd name="connsiteY7" fmla="*/ 93869 h 247778"/>
                      <a:gd name="connsiteX8" fmla="*/ 95757 w 104811"/>
                      <a:gd name="connsiteY8" fmla="*/ 130083 h 247778"/>
                      <a:gd name="connsiteX9" fmla="*/ 86704 w 104811"/>
                      <a:gd name="connsiteY9" fmla="*/ 136118 h 247778"/>
                      <a:gd name="connsiteX10" fmla="*/ 83686 w 104811"/>
                      <a:gd name="connsiteY10" fmla="*/ 145172 h 247778"/>
                      <a:gd name="connsiteX11" fmla="*/ 71615 w 104811"/>
                      <a:gd name="connsiteY11" fmla="*/ 163279 h 247778"/>
                      <a:gd name="connsiteX12" fmla="*/ 59543 w 104811"/>
                      <a:gd name="connsiteY12" fmla="*/ 190439 h 247778"/>
                      <a:gd name="connsiteX13" fmla="*/ 50490 w 104811"/>
                      <a:gd name="connsiteY13" fmla="*/ 217600 h 247778"/>
                      <a:gd name="connsiteX14" fmla="*/ 47472 w 104811"/>
                      <a:gd name="connsiteY14" fmla="*/ 226653 h 247778"/>
                      <a:gd name="connsiteX15" fmla="*/ 44454 w 104811"/>
                      <a:gd name="connsiteY15" fmla="*/ 238724 h 247778"/>
                      <a:gd name="connsiteX16" fmla="*/ 35401 w 104811"/>
                      <a:gd name="connsiteY16" fmla="*/ 244760 h 247778"/>
                      <a:gd name="connsiteX17" fmla="*/ 5223 w 104811"/>
                      <a:gd name="connsiteY17" fmla="*/ 247778 h 247778"/>
                      <a:gd name="connsiteX18" fmla="*/ 5223 w 104811"/>
                      <a:gd name="connsiteY18" fmla="*/ 178368 h 247778"/>
                      <a:gd name="connsiteX19" fmla="*/ 14276 w 104811"/>
                      <a:gd name="connsiteY19" fmla="*/ 130083 h 247778"/>
                      <a:gd name="connsiteX20" fmla="*/ 20312 w 104811"/>
                      <a:gd name="connsiteY20" fmla="*/ 102922 h 247778"/>
                      <a:gd name="connsiteX21" fmla="*/ 26347 w 104811"/>
                      <a:gd name="connsiteY21" fmla="*/ 84815 h 247778"/>
                      <a:gd name="connsiteX22" fmla="*/ 35401 w 104811"/>
                      <a:gd name="connsiteY22" fmla="*/ 66708 h 247778"/>
                      <a:gd name="connsiteX23" fmla="*/ 41436 w 104811"/>
                      <a:gd name="connsiteY23" fmla="*/ 45584 h 247778"/>
                      <a:gd name="connsiteX24" fmla="*/ 44454 w 104811"/>
                      <a:gd name="connsiteY24" fmla="*/ 30495 h 247778"/>
                      <a:gd name="connsiteX25" fmla="*/ 53508 w 104811"/>
                      <a:gd name="connsiteY25" fmla="*/ 316 h 24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811" h="247778">
                        <a:moveTo>
                          <a:pt x="53508" y="316"/>
                        </a:moveTo>
                        <a:cubicBezTo>
                          <a:pt x="56526" y="-2199"/>
                          <a:pt x="58744" y="10952"/>
                          <a:pt x="62561" y="15405"/>
                        </a:cubicBezTo>
                        <a:cubicBezTo>
                          <a:pt x="64922" y="18159"/>
                          <a:pt x="69349" y="18609"/>
                          <a:pt x="71615" y="21441"/>
                        </a:cubicBezTo>
                        <a:cubicBezTo>
                          <a:pt x="73602" y="23925"/>
                          <a:pt x="73087" y="27714"/>
                          <a:pt x="74632" y="30495"/>
                        </a:cubicBezTo>
                        <a:cubicBezTo>
                          <a:pt x="78155" y="36836"/>
                          <a:pt x="86704" y="48601"/>
                          <a:pt x="86704" y="48601"/>
                        </a:cubicBezTo>
                        <a:cubicBezTo>
                          <a:pt x="88716" y="54637"/>
                          <a:pt x="89210" y="61414"/>
                          <a:pt x="92739" y="66708"/>
                        </a:cubicBezTo>
                        <a:cubicBezTo>
                          <a:pt x="94751" y="69726"/>
                          <a:pt x="97302" y="72447"/>
                          <a:pt x="98775" y="75762"/>
                        </a:cubicBezTo>
                        <a:cubicBezTo>
                          <a:pt x="101359" y="81576"/>
                          <a:pt x="104811" y="93869"/>
                          <a:pt x="104811" y="93869"/>
                        </a:cubicBezTo>
                        <a:cubicBezTo>
                          <a:pt x="103133" y="108970"/>
                          <a:pt x="106153" y="119687"/>
                          <a:pt x="95757" y="130083"/>
                        </a:cubicBezTo>
                        <a:cubicBezTo>
                          <a:pt x="93193" y="132647"/>
                          <a:pt x="89722" y="134106"/>
                          <a:pt x="86704" y="136118"/>
                        </a:cubicBezTo>
                        <a:cubicBezTo>
                          <a:pt x="85698" y="139136"/>
                          <a:pt x="85231" y="142391"/>
                          <a:pt x="83686" y="145172"/>
                        </a:cubicBezTo>
                        <a:cubicBezTo>
                          <a:pt x="80163" y="151513"/>
                          <a:pt x="73909" y="156397"/>
                          <a:pt x="71615" y="163279"/>
                        </a:cubicBezTo>
                        <a:cubicBezTo>
                          <a:pt x="64432" y="184827"/>
                          <a:pt x="69108" y="176093"/>
                          <a:pt x="59543" y="190439"/>
                        </a:cubicBezTo>
                        <a:lnTo>
                          <a:pt x="50490" y="217600"/>
                        </a:lnTo>
                        <a:cubicBezTo>
                          <a:pt x="49484" y="220618"/>
                          <a:pt x="48244" y="223567"/>
                          <a:pt x="47472" y="226653"/>
                        </a:cubicBezTo>
                        <a:cubicBezTo>
                          <a:pt x="46466" y="230677"/>
                          <a:pt x="46755" y="235273"/>
                          <a:pt x="44454" y="238724"/>
                        </a:cubicBezTo>
                        <a:cubicBezTo>
                          <a:pt x="42442" y="241742"/>
                          <a:pt x="38935" y="243944"/>
                          <a:pt x="35401" y="244760"/>
                        </a:cubicBezTo>
                        <a:cubicBezTo>
                          <a:pt x="25550" y="247033"/>
                          <a:pt x="15282" y="246772"/>
                          <a:pt x="5223" y="247778"/>
                        </a:cubicBezTo>
                        <a:cubicBezTo>
                          <a:pt x="-3988" y="220145"/>
                          <a:pt x="926" y="238539"/>
                          <a:pt x="5223" y="178368"/>
                        </a:cubicBezTo>
                        <a:cubicBezTo>
                          <a:pt x="7442" y="147303"/>
                          <a:pt x="8141" y="160754"/>
                          <a:pt x="14276" y="130083"/>
                        </a:cubicBezTo>
                        <a:cubicBezTo>
                          <a:pt x="15999" y="121467"/>
                          <a:pt x="17755" y="111447"/>
                          <a:pt x="20312" y="102922"/>
                        </a:cubicBezTo>
                        <a:cubicBezTo>
                          <a:pt x="22140" y="96828"/>
                          <a:pt x="24335" y="90851"/>
                          <a:pt x="26347" y="84815"/>
                        </a:cubicBezTo>
                        <a:cubicBezTo>
                          <a:pt x="33929" y="62068"/>
                          <a:pt x="23704" y="90100"/>
                          <a:pt x="35401" y="66708"/>
                        </a:cubicBezTo>
                        <a:cubicBezTo>
                          <a:pt x="37419" y="62672"/>
                          <a:pt x="40661" y="49070"/>
                          <a:pt x="41436" y="45584"/>
                        </a:cubicBezTo>
                        <a:cubicBezTo>
                          <a:pt x="42549" y="40577"/>
                          <a:pt x="43341" y="35502"/>
                          <a:pt x="44454" y="30495"/>
                        </a:cubicBezTo>
                        <a:cubicBezTo>
                          <a:pt x="45354" y="26446"/>
                          <a:pt x="50490" y="2831"/>
                          <a:pt x="53508" y="316"/>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4" name="フリーフォーム 273"/>
                  <p:cNvSpPr/>
                  <p:nvPr/>
                </p:nvSpPr>
                <p:spPr>
                  <a:xfrm>
                    <a:off x="6108584" y="2675022"/>
                    <a:ext cx="66470" cy="175189"/>
                  </a:xfrm>
                  <a:custGeom>
                    <a:avLst/>
                    <a:gdLst>
                      <a:gd name="connsiteX0" fmla="*/ 45345 w 66470"/>
                      <a:gd name="connsiteY0" fmla="*/ 155 h 175189"/>
                      <a:gd name="connsiteX1" fmla="*/ 48363 w 66470"/>
                      <a:gd name="connsiteY1" fmla="*/ 39387 h 175189"/>
                      <a:gd name="connsiteX2" fmla="*/ 51381 w 66470"/>
                      <a:gd name="connsiteY2" fmla="*/ 51458 h 175189"/>
                      <a:gd name="connsiteX3" fmla="*/ 54399 w 66470"/>
                      <a:gd name="connsiteY3" fmla="*/ 84654 h 175189"/>
                      <a:gd name="connsiteX4" fmla="*/ 57417 w 66470"/>
                      <a:gd name="connsiteY4" fmla="*/ 99743 h 175189"/>
                      <a:gd name="connsiteX5" fmla="*/ 63452 w 66470"/>
                      <a:gd name="connsiteY5" fmla="*/ 120868 h 175189"/>
                      <a:gd name="connsiteX6" fmla="*/ 66470 w 66470"/>
                      <a:gd name="connsiteY6" fmla="*/ 141993 h 175189"/>
                      <a:gd name="connsiteX7" fmla="*/ 63452 w 66470"/>
                      <a:gd name="connsiteY7" fmla="*/ 151046 h 175189"/>
                      <a:gd name="connsiteX8" fmla="*/ 42328 w 66470"/>
                      <a:gd name="connsiteY8" fmla="*/ 154064 h 175189"/>
                      <a:gd name="connsiteX9" fmla="*/ 24221 w 66470"/>
                      <a:gd name="connsiteY9" fmla="*/ 160100 h 175189"/>
                      <a:gd name="connsiteX10" fmla="*/ 6114 w 66470"/>
                      <a:gd name="connsiteY10" fmla="*/ 175189 h 175189"/>
                      <a:gd name="connsiteX11" fmla="*/ 78 w 66470"/>
                      <a:gd name="connsiteY11" fmla="*/ 166135 h 175189"/>
                      <a:gd name="connsiteX12" fmla="*/ 3096 w 66470"/>
                      <a:gd name="connsiteY12" fmla="*/ 154064 h 175189"/>
                      <a:gd name="connsiteX13" fmla="*/ 6114 w 66470"/>
                      <a:gd name="connsiteY13" fmla="*/ 132939 h 175189"/>
                      <a:gd name="connsiteX14" fmla="*/ 9132 w 66470"/>
                      <a:gd name="connsiteY14" fmla="*/ 102761 h 175189"/>
                      <a:gd name="connsiteX15" fmla="*/ 12149 w 66470"/>
                      <a:gd name="connsiteY15" fmla="*/ 66547 h 175189"/>
                      <a:gd name="connsiteX16" fmla="*/ 15167 w 66470"/>
                      <a:gd name="connsiteY16" fmla="*/ 54476 h 175189"/>
                      <a:gd name="connsiteX17" fmla="*/ 45345 w 66470"/>
                      <a:gd name="connsiteY17" fmla="*/ 155 h 17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70" h="175189">
                        <a:moveTo>
                          <a:pt x="45345" y="155"/>
                        </a:moveTo>
                        <a:cubicBezTo>
                          <a:pt x="50878" y="-2360"/>
                          <a:pt x="46830" y="26361"/>
                          <a:pt x="48363" y="39387"/>
                        </a:cubicBezTo>
                        <a:cubicBezTo>
                          <a:pt x="48848" y="43506"/>
                          <a:pt x="50833" y="47347"/>
                          <a:pt x="51381" y="51458"/>
                        </a:cubicBezTo>
                        <a:cubicBezTo>
                          <a:pt x="52850" y="62471"/>
                          <a:pt x="53021" y="73629"/>
                          <a:pt x="54399" y="84654"/>
                        </a:cubicBezTo>
                        <a:cubicBezTo>
                          <a:pt x="55035" y="89744"/>
                          <a:pt x="56304" y="94736"/>
                          <a:pt x="57417" y="99743"/>
                        </a:cubicBezTo>
                        <a:cubicBezTo>
                          <a:pt x="59945" y="111121"/>
                          <a:pt x="60089" y="110779"/>
                          <a:pt x="63452" y="120868"/>
                        </a:cubicBezTo>
                        <a:cubicBezTo>
                          <a:pt x="64458" y="127910"/>
                          <a:pt x="66470" y="134880"/>
                          <a:pt x="66470" y="141993"/>
                        </a:cubicBezTo>
                        <a:cubicBezTo>
                          <a:pt x="66470" y="145174"/>
                          <a:pt x="66297" y="149623"/>
                          <a:pt x="63452" y="151046"/>
                        </a:cubicBezTo>
                        <a:cubicBezTo>
                          <a:pt x="57090" y="154227"/>
                          <a:pt x="49369" y="153058"/>
                          <a:pt x="42328" y="154064"/>
                        </a:cubicBezTo>
                        <a:cubicBezTo>
                          <a:pt x="36292" y="156076"/>
                          <a:pt x="28720" y="155602"/>
                          <a:pt x="24221" y="160100"/>
                        </a:cubicBezTo>
                        <a:cubicBezTo>
                          <a:pt x="12602" y="171717"/>
                          <a:pt x="18718" y="166785"/>
                          <a:pt x="6114" y="175189"/>
                        </a:cubicBezTo>
                        <a:cubicBezTo>
                          <a:pt x="4102" y="172171"/>
                          <a:pt x="591" y="169726"/>
                          <a:pt x="78" y="166135"/>
                        </a:cubicBezTo>
                        <a:cubicBezTo>
                          <a:pt x="-509" y="162029"/>
                          <a:pt x="2354" y="158145"/>
                          <a:pt x="3096" y="154064"/>
                        </a:cubicBezTo>
                        <a:cubicBezTo>
                          <a:pt x="4369" y="147066"/>
                          <a:pt x="5283" y="140003"/>
                          <a:pt x="6114" y="132939"/>
                        </a:cubicBezTo>
                        <a:cubicBezTo>
                          <a:pt x="7295" y="122899"/>
                          <a:pt x="8217" y="112829"/>
                          <a:pt x="9132" y="102761"/>
                        </a:cubicBezTo>
                        <a:cubicBezTo>
                          <a:pt x="10229" y="90698"/>
                          <a:pt x="10647" y="78567"/>
                          <a:pt x="12149" y="66547"/>
                        </a:cubicBezTo>
                        <a:cubicBezTo>
                          <a:pt x="12663" y="62432"/>
                          <a:pt x="14425" y="58557"/>
                          <a:pt x="15167" y="54476"/>
                        </a:cubicBezTo>
                        <a:cubicBezTo>
                          <a:pt x="18327" y="37096"/>
                          <a:pt x="39812" y="2670"/>
                          <a:pt x="45345" y="1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5" name="フリーフォーム 274"/>
                  <p:cNvSpPr/>
                  <p:nvPr/>
                </p:nvSpPr>
                <p:spPr>
                  <a:xfrm>
                    <a:off x="6075466" y="2825998"/>
                    <a:ext cx="156927" cy="452744"/>
                  </a:xfrm>
                  <a:custGeom>
                    <a:avLst/>
                    <a:gdLst>
                      <a:gd name="connsiteX0" fmla="*/ 39232 w 156927"/>
                      <a:gd name="connsiteY0" fmla="*/ 12142 h 452744"/>
                      <a:gd name="connsiteX1" fmla="*/ 27160 w 156927"/>
                      <a:gd name="connsiteY1" fmla="*/ 27231 h 452744"/>
                      <a:gd name="connsiteX2" fmla="*/ 21125 w 156927"/>
                      <a:gd name="connsiteY2" fmla="*/ 51373 h 452744"/>
                      <a:gd name="connsiteX3" fmla="*/ 15089 w 156927"/>
                      <a:gd name="connsiteY3" fmla="*/ 93623 h 452744"/>
                      <a:gd name="connsiteX4" fmla="*/ 9053 w 156927"/>
                      <a:gd name="connsiteY4" fmla="*/ 111730 h 452744"/>
                      <a:gd name="connsiteX5" fmla="*/ 6036 w 156927"/>
                      <a:gd name="connsiteY5" fmla="*/ 120783 h 452744"/>
                      <a:gd name="connsiteX6" fmla="*/ 3018 w 156927"/>
                      <a:gd name="connsiteY6" fmla="*/ 129837 h 452744"/>
                      <a:gd name="connsiteX7" fmla="*/ 0 w 156927"/>
                      <a:gd name="connsiteY7" fmla="*/ 138890 h 452744"/>
                      <a:gd name="connsiteX8" fmla="*/ 6036 w 156927"/>
                      <a:gd name="connsiteY8" fmla="*/ 196229 h 452744"/>
                      <a:gd name="connsiteX9" fmla="*/ 12071 w 156927"/>
                      <a:gd name="connsiteY9" fmla="*/ 220371 h 452744"/>
                      <a:gd name="connsiteX10" fmla="*/ 27160 w 156927"/>
                      <a:gd name="connsiteY10" fmla="*/ 265639 h 452744"/>
                      <a:gd name="connsiteX11" fmla="*/ 33196 w 156927"/>
                      <a:gd name="connsiteY11" fmla="*/ 283746 h 452744"/>
                      <a:gd name="connsiteX12" fmla="*/ 39232 w 156927"/>
                      <a:gd name="connsiteY12" fmla="*/ 304870 h 452744"/>
                      <a:gd name="connsiteX13" fmla="*/ 45267 w 156927"/>
                      <a:gd name="connsiteY13" fmla="*/ 341084 h 452744"/>
                      <a:gd name="connsiteX14" fmla="*/ 48285 w 156927"/>
                      <a:gd name="connsiteY14" fmla="*/ 359191 h 452744"/>
                      <a:gd name="connsiteX15" fmla="*/ 54321 w 156927"/>
                      <a:gd name="connsiteY15" fmla="*/ 377298 h 452744"/>
                      <a:gd name="connsiteX16" fmla="*/ 57339 w 156927"/>
                      <a:gd name="connsiteY16" fmla="*/ 386351 h 452744"/>
                      <a:gd name="connsiteX17" fmla="*/ 66392 w 156927"/>
                      <a:gd name="connsiteY17" fmla="*/ 404458 h 452744"/>
                      <a:gd name="connsiteX18" fmla="*/ 72428 w 156927"/>
                      <a:gd name="connsiteY18" fmla="*/ 413512 h 452744"/>
                      <a:gd name="connsiteX19" fmla="*/ 75446 w 156927"/>
                      <a:gd name="connsiteY19" fmla="*/ 422565 h 452744"/>
                      <a:gd name="connsiteX20" fmla="*/ 87517 w 156927"/>
                      <a:gd name="connsiteY20" fmla="*/ 440672 h 452744"/>
                      <a:gd name="connsiteX21" fmla="*/ 93552 w 156927"/>
                      <a:gd name="connsiteY21" fmla="*/ 449726 h 452744"/>
                      <a:gd name="connsiteX22" fmla="*/ 102606 w 156927"/>
                      <a:gd name="connsiteY22" fmla="*/ 452744 h 452744"/>
                      <a:gd name="connsiteX23" fmla="*/ 114677 w 156927"/>
                      <a:gd name="connsiteY23" fmla="*/ 449726 h 452744"/>
                      <a:gd name="connsiteX24" fmla="*/ 141838 w 156927"/>
                      <a:gd name="connsiteY24" fmla="*/ 446708 h 452744"/>
                      <a:gd name="connsiteX25" fmla="*/ 144855 w 156927"/>
                      <a:gd name="connsiteY25" fmla="*/ 398423 h 452744"/>
                      <a:gd name="connsiteX26" fmla="*/ 150891 w 156927"/>
                      <a:gd name="connsiteY26" fmla="*/ 368245 h 452744"/>
                      <a:gd name="connsiteX27" fmla="*/ 153909 w 156927"/>
                      <a:gd name="connsiteY27" fmla="*/ 301852 h 452744"/>
                      <a:gd name="connsiteX28" fmla="*/ 156927 w 156927"/>
                      <a:gd name="connsiteY28" fmla="*/ 271674 h 452744"/>
                      <a:gd name="connsiteX29" fmla="*/ 153909 w 156927"/>
                      <a:gd name="connsiteY29" fmla="*/ 126819 h 452744"/>
                      <a:gd name="connsiteX30" fmla="*/ 144855 w 156927"/>
                      <a:gd name="connsiteY30" fmla="*/ 96641 h 452744"/>
                      <a:gd name="connsiteX31" fmla="*/ 135802 w 156927"/>
                      <a:gd name="connsiteY31" fmla="*/ 69480 h 452744"/>
                      <a:gd name="connsiteX32" fmla="*/ 132784 w 156927"/>
                      <a:gd name="connsiteY32" fmla="*/ 60427 h 452744"/>
                      <a:gd name="connsiteX33" fmla="*/ 129766 w 156927"/>
                      <a:gd name="connsiteY33" fmla="*/ 48355 h 452744"/>
                      <a:gd name="connsiteX34" fmla="*/ 123731 w 156927"/>
                      <a:gd name="connsiteY34" fmla="*/ 30249 h 452744"/>
                      <a:gd name="connsiteX35" fmla="*/ 111659 w 156927"/>
                      <a:gd name="connsiteY35" fmla="*/ 12142 h 452744"/>
                      <a:gd name="connsiteX36" fmla="*/ 108642 w 156927"/>
                      <a:gd name="connsiteY36" fmla="*/ 3088 h 452744"/>
                      <a:gd name="connsiteX37" fmla="*/ 75446 w 156927"/>
                      <a:gd name="connsiteY37" fmla="*/ 3088 h 452744"/>
                      <a:gd name="connsiteX38" fmla="*/ 39232 w 156927"/>
                      <a:gd name="connsiteY38" fmla="*/ 12142 h 45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6927" h="452744">
                        <a:moveTo>
                          <a:pt x="39232" y="12142"/>
                        </a:moveTo>
                        <a:cubicBezTo>
                          <a:pt x="35208" y="17172"/>
                          <a:pt x="30574" y="21769"/>
                          <a:pt x="27160" y="27231"/>
                        </a:cubicBezTo>
                        <a:cubicBezTo>
                          <a:pt x="24561" y="31389"/>
                          <a:pt x="21478" y="48905"/>
                          <a:pt x="21125" y="51373"/>
                        </a:cubicBezTo>
                        <a:cubicBezTo>
                          <a:pt x="18803" y="67628"/>
                          <a:pt x="19183" y="78613"/>
                          <a:pt x="15089" y="93623"/>
                        </a:cubicBezTo>
                        <a:cubicBezTo>
                          <a:pt x="13415" y="99761"/>
                          <a:pt x="11065" y="105694"/>
                          <a:pt x="9053" y="111730"/>
                        </a:cubicBezTo>
                        <a:lnTo>
                          <a:pt x="6036" y="120783"/>
                        </a:lnTo>
                        <a:lnTo>
                          <a:pt x="3018" y="129837"/>
                        </a:lnTo>
                        <a:lnTo>
                          <a:pt x="0" y="138890"/>
                        </a:lnTo>
                        <a:cubicBezTo>
                          <a:pt x="1713" y="161161"/>
                          <a:pt x="1689" y="175944"/>
                          <a:pt x="6036" y="196229"/>
                        </a:cubicBezTo>
                        <a:cubicBezTo>
                          <a:pt x="7774" y="204340"/>
                          <a:pt x="9448" y="212502"/>
                          <a:pt x="12071" y="220371"/>
                        </a:cubicBezTo>
                        <a:lnTo>
                          <a:pt x="27160" y="265639"/>
                        </a:lnTo>
                        <a:lnTo>
                          <a:pt x="33196" y="283746"/>
                        </a:lnTo>
                        <a:cubicBezTo>
                          <a:pt x="36986" y="298903"/>
                          <a:pt x="34902" y="291882"/>
                          <a:pt x="39232" y="304870"/>
                        </a:cubicBezTo>
                        <a:lnTo>
                          <a:pt x="45267" y="341084"/>
                        </a:lnTo>
                        <a:cubicBezTo>
                          <a:pt x="46273" y="347120"/>
                          <a:pt x="46350" y="353386"/>
                          <a:pt x="48285" y="359191"/>
                        </a:cubicBezTo>
                        <a:lnTo>
                          <a:pt x="54321" y="377298"/>
                        </a:lnTo>
                        <a:cubicBezTo>
                          <a:pt x="55327" y="380316"/>
                          <a:pt x="55575" y="383704"/>
                          <a:pt x="57339" y="386351"/>
                        </a:cubicBezTo>
                        <a:cubicBezTo>
                          <a:pt x="74641" y="412309"/>
                          <a:pt x="53893" y="379461"/>
                          <a:pt x="66392" y="404458"/>
                        </a:cubicBezTo>
                        <a:cubicBezTo>
                          <a:pt x="68014" y="407702"/>
                          <a:pt x="70806" y="410268"/>
                          <a:pt x="72428" y="413512"/>
                        </a:cubicBezTo>
                        <a:cubicBezTo>
                          <a:pt x="73851" y="416357"/>
                          <a:pt x="73901" y="419784"/>
                          <a:pt x="75446" y="422565"/>
                        </a:cubicBezTo>
                        <a:cubicBezTo>
                          <a:pt x="78969" y="428906"/>
                          <a:pt x="83493" y="434636"/>
                          <a:pt x="87517" y="440672"/>
                        </a:cubicBezTo>
                        <a:cubicBezTo>
                          <a:pt x="89529" y="443690"/>
                          <a:pt x="90111" y="448579"/>
                          <a:pt x="93552" y="449726"/>
                        </a:cubicBezTo>
                        <a:lnTo>
                          <a:pt x="102606" y="452744"/>
                        </a:lnTo>
                        <a:cubicBezTo>
                          <a:pt x="106630" y="451738"/>
                          <a:pt x="110578" y="450357"/>
                          <a:pt x="114677" y="449726"/>
                        </a:cubicBezTo>
                        <a:cubicBezTo>
                          <a:pt x="123680" y="448341"/>
                          <a:pt x="137219" y="454560"/>
                          <a:pt x="141838" y="446708"/>
                        </a:cubicBezTo>
                        <a:cubicBezTo>
                          <a:pt x="150014" y="432808"/>
                          <a:pt x="143007" y="414443"/>
                          <a:pt x="144855" y="398423"/>
                        </a:cubicBezTo>
                        <a:cubicBezTo>
                          <a:pt x="146031" y="388232"/>
                          <a:pt x="150891" y="368245"/>
                          <a:pt x="150891" y="368245"/>
                        </a:cubicBezTo>
                        <a:cubicBezTo>
                          <a:pt x="151897" y="346114"/>
                          <a:pt x="152527" y="323963"/>
                          <a:pt x="153909" y="301852"/>
                        </a:cubicBezTo>
                        <a:cubicBezTo>
                          <a:pt x="154540" y="291762"/>
                          <a:pt x="156927" y="281784"/>
                          <a:pt x="156927" y="271674"/>
                        </a:cubicBezTo>
                        <a:cubicBezTo>
                          <a:pt x="156927" y="223379"/>
                          <a:pt x="155765" y="175079"/>
                          <a:pt x="153909" y="126819"/>
                        </a:cubicBezTo>
                        <a:cubicBezTo>
                          <a:pt x="153711" y="121664"/>
                          <a:pt x="145510" y="98606"/>
                          <a:pt x="144855" y="96641"/>
                        </a:cubicBezTo>
                        <a:lnTo>
                          <a:pt x="135802" y="69480"/>
                        </a:lnTo>
                        <a:cubicBezTo>
                          <a:pt x="134796" y="66462"/>
                          <a:pt x="133555" y="63513"/>
                          <a:pt x="132784" y="60427"/>
                        </a:cubicBezTo>
                        <a:cubicBezTo>
                          <a:pt x="131778" y="56403"/>
                          <a:pt x="130958" y="52328"/>
                          <a:pt x="129766" y="48355"/>
                        </a:cubicBezTo>
                        <a:cubicBezTo>
                          <a:pt x="127938" y="42262"/>
                          <a:pt x="127260" y="35542"/>
                          <a:pt x="123731" y="30249"/>
                        </a:cubicBezTo>
                        <a:lnTo>
                          <a:pt x="111659" y="12142"/>
                        </a:lnTo>
                        <a:cubicBezTo>
                          <a:pt x="110653" y="9124"/>
                          <a:pt x="110891" y="5338"/>
                          <a:pt x="108642" y="3088"/>
                        </a:cubicBezTo>
                        <a:cubicBezTo>
                          <a:pt x="101819" y="-3735"/>
                          <a:pt x="77443" y="2838"/>
                          <a:pt x="75446" y="3088"/>
                        </a:cubicBezTo>
                        <a:lnTo>
                          <a:pt x="39232" y="12142"/>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6" name="フリーフォーム 275"/>
                  <p:cNvSpPr/>
                  <p:nvPr/>
                </p:nvSpPr>
                <p:spPr>
                  <a:xfrm>
                    <a:off x="6166001" y="2593116"/>
                    <a:ext cx="60356" cy="351955"/>
                  </a:xfrm>
                  <a:custGeom>
                    <a:avLst/>
                    <a:gdLst>
                      <a:gd name="connsiteX0" fmla="*/ 24142 w 60356"/>
                      <a:gd name="connsiteY0" fmla="*/ 580 h 351955"/>
                      <a:gd name="connsiteX1" fmla="*/ 30178 w 60356"/>
                      <a:gd name="connsiteY1" fmla="*/ 15669 h 351955"/>
                      <a:gd name="connsiteX2" fmla="*/ 36214 w 60356"/>
                      <a:gd name="connsiteY2" fmla="*/ 39812 h 351955"/>
                      <a:gd name="connsiteX3" fmla="*/ 42249 w 60356"/>
                      <a:gd name="connsiteY3" fmla="*/ 66972 h 351955"/>
                      <a:gd name="connsiteX4" fmla="*/ 48285 w 60356"/>
                      <a:gd name="connsiteY4" fmla="*/ 154489 h 351955"/>
                      <a:gd name="connsiteX5" fmla="*/ 51303 w 60356"/>
                      <a:gd name="connsiteY5" fmla="*/ 181649 h 351955"/>
                      <a:gd name="connsiteX6" fmla="*/ 54320 w 60356"/>
                      <a:gd name="connsiteY6" fmla="*/ 190703 h 351955"/>
                      <a:gd name="connsiteX7" fmla="*/ 60356 w 60356"/>
                      <a:gd name="connsiteY7" fmla="*/ 232952 h 351955"/>
                      <a:gd name="connsiteX8" fmla="*/ 57338 w 60356"/>
                      <a:gd name="connsiteY8" fmla="*/ 350647 h 351955"/>
                      <a:gd name="connsiteX9" fmla="*/ 51303 w 60356"/>
                      <a:gd name="connsiteY9" fmla="*/ 332540 h 351955"/>
                      <a:gd name="connsiteX10" fmla="*/ 45267 w 60356"/>
                      <a:gd name="connsiteY10" fmla="*/ 314433 h 351955"/>
                      <a:gd name="connsiteX11" fmla="*/ 42249 w 60356"/>
                      <a:gd name="connsiteY11" fmla="*/ 305380 h 351955"/>
                      <a:gd name="connsiteX12" fmla="*/ 39231 w 60356"/>
                      <a:gd name="connsiteY12" fmla="*/ 293309 h 351955"/>
                      <a:gd name="connsiteX13" fmla="*/ 33196 w 60356"/>
                      <a:gd name="connsiteY13" fmla="*/ 275202 h 351955"/>
                      <a:gd name="connsiteX14" fmla="*/ 27160 w 60356"/>
                      <a:gd name="connsiteY14" fmla="*/ 257095 h 351955"/>
                      <a:gd name="connsiteX15" fmla="*/ 24142 w 60356"/>
                      <a:gd name="connsiteY15" fmla="*/ 248041 h 351955"/>
                      <a:gd name="connsiteX16" fmla="*/ 21124 w 60356"/>
                      <a:gd name="connsiteY16" fmla="*/ 238988 h 351955"/>
                      <a:gd name="connsiteX17" fmla="*/ 18107 w 60356"/>
                      <a:gd name="connsiteY17" fmla="*/ 223899 h 351955"/>
                      <a:gd name="connsiteX18" fmla="*/ 12071 w 60356"/>
                      <a:gd name="connsiteY18" fmla="*/ 190703 h 351955"/>
                      <a:gd name="connsiteX19" fmla="*/ 6035 w 60356"/>
                      <a:gd name="connsiteY19" fmla="*/ 136382 h 351955"/>
                      <a:gd name="connsiteX20" fmla="*/ 0 w 60356"/>
                      <a:gd name="connsiteY20" fmla="*/ 76026 h 351955"/>
                      <a:gd name="connsiteX21" fmla="*/ 6035 w 60356"/>
                      <a:gd name="connsiteY21" fmla="*/ 36794 h 351955"/>
                      <a:gd name="connsiteX22" fmla="*/ 24142 w 60356"/>
                      <a:gd name="connsiteY22" fmla="*/ 580 h 35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56" h="351955">
                        <a:moveTo>
                          <a:pt x="24142" y="580"/>
                        </a:moveTo>
                        <a:cubicBezTo>
                          <a:pt x="28166" y="-2941"/>
                          <a:pt x="28585" y="10491"/>
                          <a:pt x="30178" y="15669"/>
                        </a:cubicBezTo>
                        <a:cubicBezTo>
                          <a:pt x="32618" y="23598"/>
                          <a:pt x="33591" y="31942"/>
                          <a:pt x="36214" y="39812"/>
                        </a:cubicBezTo>
                        <a:cubicBezTo>
                          <a:pt x="41166" y="54670"/>
                          <a:pt x="38708" y="45727"/>
                          <a:pt x="42249" y="66972"/>
                        </a:cubicBezTo>
                        <a:cubicBezTo>
                          <a:pt x="43992" y="94866"/>
                          <a:pt x="45732" y="126410"/>
                          <a:pt x="48285" y="154489"/>
                        </a:cubicBezTo>
                        <a:cubicBezTo>
                          <a:pt x="49110" y="163561"/>
                          <a:pt x="49806" y="172664"/>
                          <a:pt x="51303" y="181649"/>
                        </a:cubicBezTo>
                        <a:cubicBezTo>
                          <a:pt x="51826" y="184787"/>
                          <a:pt x="53630" y="187598"/>
                          <a:pt x="54320" y="190703"/>
                        </a:cubicBezTo>
                        <a:cubicBezTo>
                          <a:pt x="56807" y="201896"/>
                          <a:pt x="59050" y="222505"/>
                          <a:pt x="60356" y="232952"/>
                        </a:cubicBezTo>
                        <a:cubicBezTo>
                          <a:pt x="59350" y="272184"/>
                          <a:pt x="60891" y="311564"/>
                          <a:pt x="57338" y="350647"/>
                        </a:cubicBezTo>
                        <a:cubicBezTo>
                          <a:pt x="56762" y="356983"/>
                          <a:pt x="53315" y="338576"/>
                          <a:pt x="51303" y="332540"/>
                        </a:cubicBezTo>
                        <a:lnTo>
                          <a:pt x="45267" y="314433"/>
                        </a:lnTo>
                        <a:cubicBezTo>
                          <a:pt x="44261" y="311415"/>
                          <a:pt x="43021" y="308466"/>
                          <a:pt x="42249" y="305380"/>
                        </a:cubicBezTo>
                        <a:cubicBezTo>
                          <a:pt x="41243" y="301356"/>
                          <a:pt x="40423" y="297282"/>
                          <a:pt x="39231" y="293309"/>
                        </a:cubicBezTo>
                        <a:cubicBezTo>
                          <a:pt x="37403" y="287215"/>
                          <a:pt x="35208" y="281238"/>
                          <a:pt x="33196" y="275202"/>
                        </a:cubicBezTo>
                        <a:lnTo>
                          <a:pt x="27160" y="257095"/>
                        </a:lnTo>
                        <a:lnTo>
                          <a:pt x="24142" y="248041"/>
                        </a:lnTo>
                        <a:cubicBezTo>
                          <a:pt x="23136" y="245023"/>
                          <a:pt x="21748" y="242107"/>
                          <a:pt x="21124" y="238988"/>
                        </a:cubicBezTo>
                        <a:cubicBezTo>
                          <a:pt x="20118" y="233958"/>
                          <a:pt x="18887" y="228969"/>
                          <a:pt x="18107" y="223899"/>
                        </a:cubicBezTo>
                        <a:cubicBezTo>
                          <a:pt x="13233" y="192217"/>
                          <a:pt x="18227" y="209169"/>
                          <a:pt x="12071" y="190703"/>
                        </a:cubicBezTo>
                        <a:cubicBezTo>
                          <a:pt x="8822" y="164712"/>
                          <a:pt x="8585" y="164429"/>
                          <a:pt x="6035" y="136382"/>
                        </a:cubicBezTo>
                        <a:cubicBezTo>
                          <a:pt x="1112" y="82231"/>
                          <a:pt x="5344" y="118786"/>
                          <a:pt x="0" y="76026"/>
                        </a:cubicBezTo>
                        <a:cubicBezTo>
                          <a:pt x="2017" y="55845"/>
                          <a:pt x="234" y="51296"/>
                          <a:pt x="6035" y="36794"/>
                        </a:cubicBezTo>
                        <a:cubicBezTo>
                          <a:pt x="6870" y="34705"/>
                          <a:pt x="20118" y="4101"/>
                          <a:pt x="24142" y="58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7" name="フリーフォーム 276"/>
                  <p:cNvSpPr/>
                  <p:nvPr/>
                </p:nvSpPr>
                <p:spPr>
                  <a:xfrm>
                    <a:off x="5927142" y="2681213"/>
                    <a:ext cx="163413" cy="251735"/>
                  </a:xfrm>
                  <a:custGeom>
                    <a:avLst/>
                    <a:gdLst>
                      <a:gd name="connsiteX0" fmla="*/ 3469 w 163413"/>
                      <a:gd name="connsiteY0" fmla="*/ 99588 h 251735"/>
                      <a:gd name="connsiteX1" fmla="*/ 18558 w 163413"/>
                      <a:gd name="connsiteY1" fmla="*/ 87517 h 251735"/>
                      <a:gd name="connsiteX2" fmla="*/ 33647 w 163413"/>
                      <a:gd name="connsiteY2" fmla="*/ 69410 h 251735"/>
                      <a:gd name="connsiteX3" fmla="*/ 51754 w 163413"/>
                      <a:gd name="connsiteY3" fmla="*/ 57338 h 251735"/>
                      <a:gd name="connsiteX4" fmla="*/ 78914 w 163413"/>
                      <a:gd name="connsiteY4" fmla="*/ 39232 h 251735"/>
                      <a:gd name="connsiteX5" fmla="*/ 106074 w 163413"/>
                      <a:gd name="connsiteY5" fmla="*/ 21125 h 251735"/>
                      <a:gd name="connsiteX6" fmla="*/ 115128 w 163413"/>
                      <a:gd name="connsiteY6" fmla="*/ 15089 h 251735"/>
                      <a:gd name="connsiteX7" fmla="*/ 133235 w 163413"/>
                      <a:gd name="connsiteY7" fmla="*/ 9053 h 251735"/>
                      <a:gd name="connsiteX8" fmla="*/ 151342 w 163413"/>
                      <a:gd name="connsiteY8" fmla="*/ 0 h 251735"/>
                      <a:gd name="connsiteX9" fmla="*/ 160395 w 163413"/>
                      <a:gd name="connsiteY9" fmla="*/ 3018 h 251735"/>
                      <a:gd name="connsiteX10" fmla="*/ 163413 w 163413"/>
                      <a:gd name="connsiteY10" fmla="*/ 18107 h 251735"/>
                      <a:gd name="connsiteX11" fmla="*/ 160395 w 163413"/>
                      <a:gd name="connsiteY11" fmla="*/ 66392 h 251735"/>
                      <a:gd name="connsiteX12" fmla="*/ 157377 w 163413"/>
                      <a:gd name="connsiteY12" fmla="*/ 78463 h 251735"/>
                      <a:gd name="connsiteX13" fmla="*/ 151342 w 163413"/>
                      <a:gd name="connsiteY13" fmla="*/ 96570 h 251735"/>
                      <a:gd name="connsiteX14" fmla="*/ 145306 w 163413"/>
                      <a:gd name="connsiteY14" fmla="*/ 114677 h 251735"/>
                      <a:gd name="connsiteX15" fmla="*/ 130217 w 163413"/>
                      <a:gd name="connsiteY15" fmla="*/ 159944 h 251735"/>
                      <a:gd name="connsiteX16" fmla="*/ 124181 w 163413"/>
                      <a:gd name="connsiteY16" fmla="*/ 178051 h 251735"/>
                      <a:gd name="connsiteX17" fmla="*/ 121164 w 163413"/>
                      <a:gd name="connsiteY17" fmla="*/ 187105 h 251735"/>
                      <a:gd name="connsiteX18" fmla="*/ 115128 w 163413"/>
                      <a:gd name="connsiteY18" fmla="*/ 196158 h 251735"/>
                      <a:gd name="connsiteX19" fmla="*/ 112110 w 163413"/>
                      <a:gd name="connsiteY19" fmla="*/ 205212 h 251735"/>
                      <a:gd name="connsiteX20" fmla="*/ 100039 w 163413"/>
                      <a:gd name="connsiteY20" fmla="*/ 223319 h 251735"/>
                      <a:gd name="connsiteX21" fmla="*/ 90985 w 163413"/>
                      <a:gd name="connsiteY21" fmla="*/ 241426 h 251735"/>
                      <a:gd name="connsiteX22" fmla="*/ 78914 w 163413"/>
                      <a:gd name="connsiteY22" fmla="*/ 247461 h 251735"/>
                      <a:gd name="connsiteX23" fmla="*/ 75896 w 163413"/>
                      <a:gd name="connsiteY23" fmla="*/ 238408 h 251735"/>
                      <a:gd name="connsiteX24" fmla="*/ 66843 w 163413"/>
                      <a:gd name="connsiteY24" fmla="*/ 232372 h 251735"/>
                      <a:gd name="connsiteX25" fmla="*/ 60807 w 163413"/>
                      <a:gd name="connsiteY25" fmla="*/ 223319 h 251735"/>
                      <a:gd name="connsiteX26" fmla="*/ 42700 w 163413"/>
                      <a:gd name="connsiteY26" fmla="*/ 208230 h 251735"/>
                      <a:gd name="connsiteX27" fmla="*/ 27611 w 163413"/>
                      <a:gd name="connsiteY27" fmla="*/ 190123 h 251735"/>
                      <a:gd name="connsiteX28" fmla="*/ 24593 w 163413"/>
                      <a:gd name="connsiteY28" fmla="*/ 181069 h 251735"/>
                      <a:gd name="connsiteX29" fmla="*/ 18558 w 163413"/>
                      <a:gd name="connsiteY29" fmla="*/ 172016 h 251735"/>
                      <a:gd name="connsiteX30" fmla="*/ 3469 w 163413"/>
                      <a:gd name="connsiteY30" fmla="*/ 147873 h 251735"/>
                      <a:gd name="connsiteX31" fmla="*/ 3469 w 163413"/>
                      <a:gd name="connsiteY31" fmla="*/ 99588 h 25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413" h="251735">
                        <a:moveTo>
                          <a:pt x="3469" y="99588"/>
                        </a:moveTo>
                        <a:cubicBezTo>
                          <a:pt x="5984" y="89529"/>
                          <a:pt x="14004" y="92072"/>
                          <a:pt x="18558" y="87517"/>
                        </a:cubicBezTo>
                        <a:cubicBezTo>
                          <a:pt x="36001" y="70074"/>
                          <a:pt x="11390" y="86721"/>
                          <a:pt x="33647" y="69410"/>
                        </a:cubicBezTo>
                        <a:cubicBezTo>
                          <a:pt x="39373" y="64956"/>
                          <a:pt x="45718" y="61362"/>
                          <a:pt x="51754" y="57338"/>
                        </a:cubicBezTo>
                        <a:lnTo>
                          <a:pt x="78914" y="39232"/>
                        </a:lnTo>
                        <a:lnTo>
                          <a:pt x="106074" y="21125"/>
                        </a:lnTo>
                        <a:cubicBezTo>
                          <a:pt x="109092" y="19113"/>
                          <a:pt x="111687" y="16236"/>
                          <a:pt x="115128" y="15089"/>
                        </a:cubicBezTo>
                        <a:cubicBezTo>
                          <a:pt x="121164" y="13077"/>
                          <a:pt x="127941" y="12582"/>
                          <a:pt x="133235" y="9053"/>
                        </a:cubicBezTo>
                        <a:cubicBezTo>
                          <a:pt x="144935" y="1253"/>
                          <a:pt x="138847" y="4165"/>
                          <a:pt x="151342" y="0"/>
                        </a:cubicBezTo>
                        <a:cubicBezTo>
                          <a:pt x="154360" y="1006"/>
                          <a:pt x="158631" y="371"/>
                          <a:pt x="160395" y="3018"/>
                        </a:cubicBezTo>
                        <a:cubicBezTo>
                          <a:pt x="163240" y="7286"/>
                          <a:pt x="163413" y="12978"/>
                          <a:pt x="163413" y="18107"/>
                        </a:cubicBezTo>
                        <a:cubicBezTo>
                          <a:pt x="163413" y="34233"/>
                          <a:pt x="162000" y="50346"/>
                          <a:pt x="160395" y="66392"/>
                        </a:cubicBezTo>
                        <a:cubicBezTo>
                          <a:pt x="159982" y="70519"/>
                          <a:pt x="158569" y="74490"/>
                          <a:pt x="157377" y="78463"/>
                        </a:cubicBezTo>
                        <a:cubicBezTo>
                          <a:pt x="155549" y="84557"/>
                          <a:pt x="153354" y="90534"/>
                          <a:pt x="151342" y="96570"/>
                        </a:cubicBezTo>
                        <a:lnTo>
                          <a:pt x="145306" y="114677"/>
                        </a:lnTo>
                        <a:lnTo>
                          <a:pt x="130217" y="159944"/>
                        </a:lnTo>
                        <a:lnTo>
                          <a:pt x="124181" y="178051"/>
                        </a:lnTo>
                        <a:cubicBezTo>
                          <a:pt x="123175" y="181069"/>
                          <a:pt x="122929" y="184458"/>
                          <a:pt x="121164" y="187105"/>
                        </a:cubicBezTo>
                        <a:lnTo>
                          <a:pt x="115128" y="196158"/>
                        </a:lnTo>
                        <a:cubicBezTo>
                          <a:pt x="114122" y="199176"/>
                          <a:pt x="113655" y="202431"/>
                          <a:pt x="112110" y="205212"/>
                        </a:cubicBezTo>
                        <a:cubicBezTo>
                          <a:pt x="108587" y="211553"/>
                          <a:pt x="102333" y="216437"/>
                          <a:pt x="100039" y="223319"/>
                        </a:cubicBezTo>
                        <a:cubicBezTo>
                          <a:pt x="95874" y="235813"/>
                          <a:pt x="98785" y="229725"/>
                          <a:pt x="90985" y="241426"/>
                        </a:cubicBezTo>
                        <a:cubicBezTo>
                          <a:pt x="88973" y="247462"/>
                          <a:pt x="88974" y="257520"/>
                          <a:pt x="78914" y="247461"/>
                        </a:cubicBezTo>
                        <a:cubicBezTo>
                          <a:pt x="76665" y="245212"/>
                          <a:pt x="77883" y="240892"/>
                          <a:pt x="75896" y="238408"/>
                        </a:cubicBezTo>
                        <a:cubicBezTo>
                          <a:pt x="73630" y="235576"/>
                          <a:pt x="69861" y="234384"/>
                          <a:pt x="66843" y="232372"/>
                        </a:cubicBezTo>
                        <a:cubicBezTo>
                          <a:pt x="64831" y="229354"/>
                          <a:pt x="63372" y="225884"/>
                          <a:pt x="60807" y="223319"/>
                        </a:cubicBezTo>
                        <a:cubicBezTo>
                          <a:pt x="37082" y="199594"/>
                          <a:pt x="67405" y="237877"/>
                          <a:pt x="42700" y="208230"/>
                        </a:cubicBezTo>
                        <a:cubicBezTo>
                          <a:pt x="21693" y="183021"/>
                          <a:pt x="54062" y="216571"/>
                          <a:pt x="27611" y="190123"/>
                        </a:cubicBezTo>
                        <a:cubicBezTo>
                          <a:pt x="26605" y="187105"/>
                          <a:pt x="26016" y="183914"/>
                          <a:pt x="24593" y="181069"/>
                        </a:cubicBezTo>
                        <a:cubicBezTo>
                          <a:pt x="22971" y="177825"/>
                          <a:pt x="20031" y="175330"/>
                          <a:pt x="18558" y="172016"/>
                        </a:cubicBezTo>
                        <a:cubicBezTo>
                          <a:pt x="7973" y="148200"/>
                          <a:pt x="19755" y="158731"/>
                          <a:pt x="3469" y="147873"/>
                        </a:cubicBezTo>
                        <a:cubicBezTo>
                          <a:pt x="-2885" y="128812"/>
                          <a:pt x="954" y="109647"/>
                          <a:pt x="3469" y="9958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8" name="フリーフォーム 277"/>
                  <p:cNvSpPr/>
                  <p:nvPr/>
                </p:nvSpPr>
                <p:spPr>
                  <a:xfrm>
                    <a:off x="5848237" y="2801926"/>
                    <a:ext cx="157819" cy="235390"/>
                  </a:xfrm>
                  <a:custGeom>
                    <a:avLst/>
                    <a:gdLst>
                      <a:gd name="connsiteX0" fmla="*/ 892 w 157819"/>
                      <a:gd name="connsiteY0" fmla="*/ 54321 h 235390"/>
                      <a:gd name="connsiteX1" fmla="*/ 15981 w 157819"/>
                      <a:gd name="connsiteY1" fmla="*/ 78463 h 235390"/>
                      <a:gd name="connsiteX2" fmla="*/ 25035 w 157819"/>
                      <a:gd name="connsiteY2" fmla="*/ 117695 h 235390"/>
                      <a:gd name="connsiteX3" fmla="*/ 28053 w 157819"/>
                      <a:gd name="connsiteY3" fmla="*/ 126748 h 235390"/>
                      <a:gd name="connsiteX4" fmla="*/ 34088 w 157819"/>
                      <a:gd name="connsiteY4" fmla="*/ 135802 h 235390"/>
                      <a:gd name="connsiteX5" fmla="*/ 37106 w 157819"/>
                      <a:gd name="connsiteY5" fmla="*/ 144855 h 235390"/>
                      <a:gd name="connsiteX6" fmla="*/ 49178 w 157819"/>
                      <a:gd name="connsiteY6" fmla="*/ 162962 h 235390"/>
                      <a:gd name="connsiteX7" fmla="*/ 52195 w 157819"/>
                      <a:gd name="connsiteY7" fmla="*/ 172016 h 235390"/>
                      <a:gd name="connsiteX8" fmla="*/ 73320 w 157819"/>
                      <a:gd name="connsiteY8" fmla="*/ 199176 h 235390"/>
                      <a:gd name="connsiteX9" fmla="*/ 82374 w 157819"/>
                      <a:gd name="connsiteY9" fmla="*/ 205212 h 235390"/>
                      <a:gd name="connsiteX10" fmla="*/ 94445 w 157819"/>
                      <a:gd name="connsiteY10" fmla="*/ 232372 h 235390"/>
                      <a:gd name="connsiteX11" fmla="*/ 103498 w 157819"/>
                      <a:gd name="connsiteY11" fmla="*/ 235390 h 235390"/>
                      <a:gd name="connsiteX12" fmla="*/ 109534 w 157819"/>
                      <a:gd name="connsiteY12" fmla="*/ 226336 h 235390"/>
                      <a:gd name="connsiteX13" fmla="*/ 112552 w 157819"/>
                      <a:gd name="connsiteY13" fmla="*/ 217283 h 235390"/>
                      <a:gd name="connsiteX14" fmla="*/ 121605 w 157819"/>
                      <a:gd name="connsiteY14" fmla="*/ 211247 h 235390"/>
                      <a:gd name="connsiteX15" fmla="*/ 133677 w 157819"/>
                      <a:gd name="connsiteY15" fmla="*/ 184087 h 235390"/>
                      <a:gd name="connsiteX16" fmla="*/ 139712 w 157819"/>
                      <a:gd name="connsiteY16" fmla="*/ 165980 h 235390"/>
                      <a:gd name="connsiteX17" fmla="*/ 145748 w 157819"/>
                      <a:gd name="connsiteY17" fmla="*/ 156926 h 235390"/>
                      <a:gd name="connsiteX18" fmla="*/ 148766 w 157819"/>
                      <a:gd name="connsiteY18" fmla="*/ 147873 h 235390"/>
                      <a:gd name="connsiteX19" fmla="*/ 157819 w 157819"/>
                      <a:gd name="connsiteY19" fmla="*/ 141837 h 235390"/>
                      <a:gd name="connsiteX20" fmla="*/ 151783 w 157819"/>
                      <a:gd name="connsiteY20" fmla="*/ 120713 h 235390"/>
                      <a:gd name="connsiteX21" fmla="*/ 142730 w 157819"/>
                      <a:gd name="connsiteY21" fmla="*/ 114677 h 235390"/>
                      <a:gd name="connsiteX22" fmla="*/ 118587 w 157819"/>
                      <a:gd name="connsiteY22" fmla="*/ 78463 h 235390"/>
                      <a:gd name="connsiteX23" fmla="*/ 106516 w 157819"/>
                      <a:gd name="connsiteY23" fmla="*/ 60356 h 235390"/>
                      <a:gd name="connsiteX24" fmla="*/ 100480 w 157819"/>
                      <a:gd name="connsiteY24" fmla="*/ 51303 h 235390"/>
                      <a:gd name="connsiteX25" fmla="*/ 91427 w 157819"/>
                      <a:gd name="connsiteY25" fmla="*/ 45267 h 235390"/>
                      <a:gd name="connsiteX26" fmla="*/ 79356 w 157819"/>
                      <a:gd name="connsiteY26" fmla="*/ 27160 h 235390"/>
                      <a:gd name="connsiteX27" fmla="*/ 76338 w 157819"/>
                      <a:gd name="connsiteY27" fmla="*/ 18107 h 235390"/>
                      <a:gd name="connsiteX28" fmla="*/ 64267 w 157819"/>
                      <a:gd name="connsiteY28" fmla="*/ 0 h 235390"/>
                      <a:gd name="connsiteX29" fmla="*/ 46160 w 157819"/>
                      <a:gd name="connsiteY29" fmla="*/ 12071 h 235390"/>
                      <a:gd name="connsiteX30" fmla="*/ 892 w 157819"/>
                      <a:gd name="connsiteY30" fmla="*/ 54321 h 23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819" h="235390">
                        <a:moveTo>
                          <a:pt x="892" y="54321"/>
                        </a:moveTo>
                        <a:cubicBezTo>
                          <a:pt x="-4138" y="65386"/>
                          <a:pt x="13622" y="66667"/>
                          <a:pt x="15981" y="78463"/>
                        </a:cubicBezTo>
                        <a:cubicBezTo>
                          <a:pt x="23813" y="117628"/>
                          <a:pt x="13248" y="82337"/>
                          <a:pt x="25035" y="117695"/>
                        </a:cubicBezTo>
                        <a:cubicBezTo>
                          <a:pt x="26041" y="120713"/>
                          <a:pt x="26289" y="124101"/>
                          <a:pt x="28053" y="126748"/>
                        </a:cubicBezTo>
                        <a:cubicBezTo>
                          <a:pt x="30065" y="129766"/>
                          <a:pt x="32466" y="132558"/>
                          <a:pt x="34088" y="135802"/>
                        </a:cubicBezTo>
                        <a:cubicBezTo>
                          <a:pt x="35510" y="138647"/>
                          <a:pt x="35561" y="142074"/>
                          <a:pt x="37106" y="144855"/>
                        </a:cubicBezTo>
                        <a:cubicBezTo>
                          <a:pt x="40629" y="151196"/>
                          <a:pt x="49178" y="162962"/>
                          <a:pt x="49178" y="162962"/>
                        </a:cubicBezTo>
                        <a:cubicBezTo>
                          <a:pt x="50184" y="165980"/>
                          <a:pt x="50650" y="169235"/>
                          <a:pt x="52195" y="172016"/>
                        </a:cubicBezTo>
                        <a:cubicBezTo>
                          <a:pt x="57995" y="182456"/>
                          <a:pt x="64220" y="191593"/>
                          <a:pt x="73320" y="199176"/>
                        </a:cubicBezTo>
                        <a:cubicBezTo>
                          <a:pt x="76106" y="201498"/>
                          <a:pt x="79356" y="203200"/>
                          <a:pt x="82374" y="205212"/>
                        </a:cubicBezTo>
                        <a:cubicBezTo>
                          <a:pt x="84219" y="210748"/>
                          <a:pt x="87922" y="227154"/>
                          <a:pt x="94445" y="232372"/>
                        </a:cubicBezTo>
                        <a:cubicBezTo>
                          <a:pt x="96929" y="234359"/>
                          <a:pt x="100480" y="234384"/>
                          <a:pt x="103498" y="235390"/>
                        </a:cubicBezTo>
                        <a:cubicBezTo>
                          <a:pt x="105510" y="232372"/>
                          <a:pt x="107912" y="229580"/>
                          <a:pt x="109534" y="226336"/>
                        </a:cubicBezTo>
                        <a:cubicBezTo>
                          <a:pt x="110957" y="223491"/>
                          <a:pt x="110565" y="219767"/>
                          <a:pt x="112552" y="217283"/>
                        </a:cubicBezTo>
                        <a:cubicBezTo>
                          <a:pt x="114818" y="214451"/>
                          <a:pt x="118587" y="213259"/>
                          <a:pt x="121605" y="211247"/>
                        </a:cubicBezTo>
                        <a:cubicBezTo>
                          <a:pt x="131169" y="196902"/>
                          <a:pt x="126496" y="205632"/>
                          <a:pt x="133677" y="184087"/>
                        </a:cubicBezTo>
                        <a:cubicBezTo>
                          <a:pt x="133679" y="184082"/>
                          <a:pt x="139708" y="165985"/>
                          <a:pt x="139712" y="165980"/>
                        </a:cubicBezTo>
                        <a:cubicBezTo>
                          <a:pt x="141724" y="162962"/>
                          <a:pt x="144126" y="160170"/>
                          <a:pt x="145748" y="156926"/>
                        </a:cubicBezTo>
                        <a:cubicBezTo>
                          <a:pt x="147171" y="154081"/>
                          <a:pt x="146779" y="150357"/>
                          <a:pt x="148766" y="147873"/>
                        </a:cubicBezTo>
                        <a:cubicBezTo>
                          <a:pt x="151032" y="145041"/>
                          <a:pt x="154801" y="143849"/>
                          <a:pt x="157819" y="141837"/>
                        </a:cubicBezTo>
                        <a:cubicBezTo>
                          <a:pt x="157622" y="141048"/>
                          <a:pt x="153358" y="122681"/>
                          <a:pt x="151783" y="120713"/>
                        </a:cubicBezTo>
                        <a:cubicBezTo>
                          <a:pt x="149517" y="117881"/>
                          <a:pt x="145748" y="116689"/>
                          <a:pt x="142730" y="114677"/>
                        </a:cubicBezTo>
                        <a:lnTo>
                          <a:pt x="118587" y="78463"/>
                        </a:lnTo>
                        <a:lnTo>
                          <a:pt x="106516" y="60356"/>
                        </a:lnTo>
                        <a:cubicBezTo>
                          <a:pt x="104504" y="57338"/>
                          <a:pt x="103498" y="53315"/>
                          <a:pt x="100480" y="51303"/>
                        </a:cubicBezTo>
                        <a:lnTo>
                          <a:pt x="91427" y="45267"/>
                        </a:lnTo>
                        <a:cubicBezTo>
                          <a:pt x="84251" y="23741"/>
                          <a:pt x="94426" y="49766"/>
                          <a:pt x="79356" y="27160"/>
                        </a:cubicBezTo>
                        <a:cubicBezTo>
                          <a:pt x="77592" y="24513"/>
                          <a:pt x="77883" y="20888"/>
                          <a:pt x="76338" y="18107"/>
                        </a:cubicBezTo>
                        <a:cubicBezTo>
                          <a:pt x="72815" y="11766"/>
                          <a:pt x="64267" y="0"/>
                          <a:pt x="64267" y="0"/>
                        </a:cubicBezTo>
                        <a:cubicBezTo>
                          <a:pt x="58231" y="4024"/>
                          <a:pt x="53042" y="9777"/>
                          <a:pt x="46160" y="12071"/>
                        </a:cubicBezTo>
                        <a:cubicBezTo>
                          <a:pt x="34407" y="15989"/>
                          <a:pt x="5922" y="43256"/>
                          <a:pt x="892" y="5432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8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79" name="フリーフォーム 278"/>
                  <p:cNvSpPr/>
                  <p:nvPr/>
                </p:nvSpPr>
                <p:spPr>
                  <a:xfrm>
                    <a:off x="5752321" y="2865033"/>
                    <a:ext cx="193898" cy="344579"/>
                  </a:xfrm>
                  <a:custGeom>
                    <a:avLst/>
                    <a:gdLst>
                      <a:gd name="connsiteX0" fmla="*/ 93791 w 193898"/>
                      <a:gd name="connsiteY0" fmla="*/ 267 h 344579"/>
                      <a:gd name="connsiteX1" fmla="*/ 78701 w 193898"/>
                      <a:gd name="connsiteY1" fmla="*/ 12338 h 344579"/>
                      <a:gd name="connsiteX2" fmla="*/ 60595 w 193898"/>
                      <a:gd name="connsiteY2" fmla="*/ 27427 h 344579"/>
                      <a:gd name="connsiteX3" fmla="*/ 54559 w 193898"/>
                      <a:gd name="connsiteY3" fmla="*/ 36481 h 344579"/>
                      <a:gd name="connsiteX4" fmla="*/ 36452 w 193898"/>
                      <a:gd name="connsiteY4" fmla="*/ 51570 h 344579"/>
                      <a:gd name="connsiteX5" fmla="*/ 33434 w 193898"/>
                      <a:gd name="connsiteY5" fmla="*/ 60623 h 344579"/>
                      <a:gd name="connsiteX6" fmla="*/ 12309 w 193898"/>
                      <a:gd name="connsiteY6" fmla="*/ 87784 h 344579"/>
                      <a:gd name="connsiteX7" fmla="*/ 9292 w 193898"/>
                      <a:gd name="connsiteY7" fmla="*/ 96837 h 344579"/>
                      <a:gd name="connsiteX8" fmla="*/ 238 w 193898"/>
                      <a:gd name="connsiteY8" fmla="*/ 105891 h 344579"/>
                      <a:gd name="connsiteX9" fmla="*/ 3256 w 193898"/>
                      <a:gd name="connsiteY9" fmla="*/ 117962 h 344579"/>
                      <a:gd name="connsiteX10" fmla="*/ 6274 w 193898"/>
                      <a:gd name="connsiteY10" fmla="*/ 133051 h 344579"/>
                      <a:gd name="connsiteX11" fmla="*/ 12309 w 193898"/>
                      <a:gd name="connsiteY11" fmla="*/ 166247 h 344579"/>
                      <a:gd name="connsiteX12" fmla="*/ 15327 w 193898"/>
                      <a:gd name="connsiteY12" fmla="*/ 175301 h 344579"/>
                      <a:gd name="connsiteX13" fmla="*/ 27398 w 193898"/>
                      <a:gd name="connsiteY13" fmla="*/ 193408 h 344579"/>
                      <a:gd name="connsiteX14" fmla="*/ 33434 w 193898"/>
                      <a:gd name="connsiteY14" fmla="*/ 202461 h 344579"/>
                      <a:gd name="connsiteX15" fmla="*/ 42488 w 193898"/>
                      <a:gd name="connsiteY15" fmla="*/ 208497 h 344579"/>
                      <a:gd name="connsiteX16" fmla="*/ 48523 w 193898"/>
                      <a:gd name="connsiteY16" fmla="*/ 226604 h 344579"/>
                      <a:gd name="connsiteX17" fmla="*/ 51541 w 193898"/>
                      <a:gd name="connsiteY17" fmla="*/ 241693 h 344579"/>
                      <a:gd name="connsiteX18" fmla="*/ 57577 w 193898"/>
                      <a:gd name="connsiteY18" fmla="*/ 259800 h 344579"/>
                      <a:gd name="connsiteX19" fmla="*/ 66630 w 193898"/>
                      <a:gd name="connsiteY19" fmla="*/ 265835 h 344579"/>
                      <a:gd name="connsiteX20" fmla="*/ 75684 w 193898"/>
                      <a:gd name="connsiteY20" fmla="*/ 283942 h 344579"/>
                      <a:gd name="connsiteX21" fmla="*/ 81719 w 193898"/>
                      <a:gd name="connsiteY21" fmla="*/ 292996 h 344579"/>
                      <a:gd name="connsiteX22" fmla="*/ 93791 w 193898"/>
                      <a:gd name="connsiteY22" fmla="*/ 320156 h 344579"/>
                      <a:gd name="connsiteX23" fmla="*/ 96808 w 193898"/>
                      <a:gd name="connsiteY23" fmla="*/ 329210 h 344579"/>
                      <a:gd name="connsiteX24" fmla="*/ 99826 w 193898"/>
                      <a:gd name="connsiteY24" fmla="*/ 344299 h 344579"/>
                      <a:gd name="connsiteX25" fmla="*/ 105862 w 193898"/>
                      <a:gd name="connsiteY25" fmla="*/ 317138 h 344579"/>
                      <a:gd name="connsiteX26" fmla="*/ 114915 w 193898"/>
                      <a:gd name="connsiteY26" fmla="*/ 314120 h 344579"/>
                      <a:gd name="connsiteX27" fmla="*/ 120951 w 193898"/>
                      <a:gd name="connsiteY27" fmla="*/ 305067 h 344579"/>
                      <a:gd name="connsiteX28" fmla="*/ 130004 w 193898"/>
                      <a:gd name="connsiteY28" fmla="*/ 296014 h 344579"/>
                      <a:gd name="connsiteX29" fmla="*/ 133022 w 193898"/>
                      <a:gd name="connsiteY29" fmla="*/ 283942 h 344579"/>
                      <a:gd name="connsiteX30" fmla="*/ 142076 w 193898"/>
                      <a:gd name="connsiteY30" fmla="*/ 250746 h 344579"/>
                      <a:gd name="connsiteX31" fmla="*/ 151129 w 193898"/>
                      <a:gd name="connsiteY31" fmla="*/ 241693 h 344579"/>
                      <a:gd name="connsiteX32" fmla="*/ 160183 w 193898"/>
                      <a:gd name="connsiteY32" fmla="*/ 238675 h 344579"/>
                      <a:gd name="connsiteX33" fmla="*/ 178290 w 193898"/>
                      <a:gd name="connsiteY33" fmla="*/ 226604 h 344579"/>
                      <a:gd name="connsiteX34" fmla="*/ 184325 w 193898"/>
                      <a:gd name="connsiteY34" fmla="*/ 199443 h 344579"/>
                      <a:gd name="connsiteX35" fmla="*/ 190361 w 193898"/>
                      <a:gd name="connsiteY35" fmla="*/ 190390 h 344579"/>
                      <a:gd name="connsiteX36" fmla="*/ 190361 w 193898"/>
                      <a:gd name="connsiteY36" fmla="*/ 160212 h 344579"/>
                      <a:gd name="connsiteX37" fmla="*/ 184325 w 193898"/>
                      <a:gd name="connsiteY37" fmla="*/ 142105 h 344579"/>
                      <a:gd name="connsiteX38" fmla="*/ 175272 w 193898"/>
                      <a:gd name="connsiteY38" fmla="*/ 136069 h 344579"/>
                      <a:gd name="connsiteX39" fmla="*/ 163200 w 193898"/>
                      <a:gd name="connsiteY39" fmla="*/ 120980 h 344579"/>
                      <a:gd name="connsiteX40" fmla="*/ 151129 w 193898"/>
                      <a:gd name="connsiteY40" fmla="*/ 102873 h 344579"/>
                      <a:gd name="connsiteX41" fmla="*/ 145094 w 193898"/>
                      <a:gd name="connsiteY41" fmla="*/ 93819 h 344579"/>
                      <a:gd name="connsiteX42" fmla="*/ 136040 w 193898"/>
                      <a:gd name="connsiteY42" fmla="*/ 84766 h 344579"/>
                      <a:gd name="connsiteX43" fmla="*/ 133022 w 193898"/>
                      <a:gd name="connsiteY43" fmla="*/ 75713 h 344579"/>
                      <a:gd name="connsiteX44" fmla="*/ 126987 w 193898"/>
                      <a:gd name="connsiteY44" fmla="*/ 51570 h 344579"/>
                      <a:gd name="connsiteX45" fmla="*/ 120951 w 193898"/>
                      <a:gd name="connsiteY45" fmla="*/ 33463 h 344579"/>
                      <a:gd name="connsiteX46" fmla="*/ 111897 w 193898"/>
                      <a:gd name="connsiteY46" fmla="*/ 24410 h 344579"/>
                      <a:gd name="connsiteX47" fmla="*/ 93791 w 193898"/>
                      <a:gd name="connsiteY47" fmla="*/ 267 h 34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3898" h="344579">
                        <a:moveTo>
                          <a:pt x="93791" y="267"/>
                        </a:moveTo>
                        <a:cubicBezTo>
                          <a:pt x="88258" y="-1745"/>
                          <a:pt x="83549" y="8096"/>
                          <a:pt x="78701" y="12338"/>
                        </a:cubicBezTo>
                        <a:cubicBezTo>
                          <a:pt x="60108" y="28607"/>
                          <a:pt x="79127" y="15073"/>
                          <a:pt x="60595" y="27427"/>
                        </a:cubicBezTo>
                        <a:cubicBezTo>
                          <a:pt x="58583" y="30445"/>
                          <a:pt x="56881" y="33695"/>
                          <a:pt x="54559" y="36481"/>
                        </a:cubicBezTo>
                        <a:cubicBezTo>
                          <a:pt x="47299" y="45192"/>
                          <a:pt x="45351" y="45636"/>
                          <a:pt x="36452" y="51570"/>
                        </a:cubicBezTo>
                        <a:cubicBezTo>
                          <a:pt x="35446" y="54588"/>
                          <a:pt x="34979" y="57842"/>
                          <a:pt x="33434" y="60623"/>
                        </a:cubicBezTo>
                        <a:cubicBezTo>
                          <a:pt x="24409" y="76868"/>
                          <a:pt x="23307" y="76786"/>
                          <a:pt x="12309" y="87784"/>
                        </a:cubicBezTo>
                        <a:cubicBezTo>
                          <a:pt x="11303" y="90802"/>
                          <a:pt x="11056" y="94190"/>
                          <a:pt x="9292" y="96837"/>
                        </a:cubicBezTo>
                        <a:cubicBezTo>
                          <a:pt x="6925" y="100388"/>
                          <a:pt x="1411" y="101787"/>
                          <a:pt x="238" y="105891"/>
                        </a:cubicBezTo>
                        <a:cubicBezTo>
                          <a:pt x="-901" y="109879"/>
                          <a:pt x="2356" y="113913"/>
                          <a:pt x="3256" y="117962"/>
                        </a:cubicBezTo>
                        <a:cubicBezTo>
                          <a:pt x="4369" y="122969"/>
                          <a:pt x="5356" y="128004"/>
                          <a:pt x="6274" y="133051"/>
                        </a:cubicBezTo>
                        <a:cubicBezTo>
                          <a:pt x="8065" y="142900"/>
                          <a:pt x="9828" y="156321"/>
                          <a:pt x="12309" y="166247"/>
                        </a:cubicBezTo>
                        <a:cubicBezTo>
                          <a:pt x="13080" y="169333"/>
                          <a:pt x="13782" y="172520"/>
                          <a:pt x="15327" y="175301"/>
                        </a:cubicBezTo>
                        <a:cubicBezTo>
                          <a:pt x="18850" y="181642"/>
                          <a:pt x="23374" y="187372"/>
                          <a:pt x="27398" y="193408"/>
                        </a:cubicBezTo>
                        <a:cubicBezTo>
                          <a:pt x="29410" y="196426"/>
                          <a:pt x="30416" y="200449"/>
                          <a:pt x="33434" y="202461"/>
                        </a:cubicBezTo>
                        <a:lnTo>
                          <a:pt x="42488" y="208497"/>
                        </a:lnTo>
                        <a:cubicBezTo>
                          <a:pt x="44500" y="214533"/>
                          <a:pt x="47275" y="220365"/>
                          <a:pt x="48523" y="226604"/>
                        </a:cubicBezTo>
                        <a:cubicBezTo>
                          <a:pt x="49529" y="231634"/>
                          <a:pt x="50191" y="236744"/>
                          <a:pt x="51541" y="241693"/>
                        </a:cubicBezTo>
                        <a:cubicBezTo>
                          <a:pt x="53215" y="247831"/>
                          <a:pt x="52283" y="256271"/>
                          <a:pt x="57577" y="259800"/>
                        </a:cubicBezTo>
                        <a:lnTo>
                          <a:pt x="66630" y="265835"/>
                        </a:lnTo>
                        <a:cubicBezTo>
                          <a:pt x="83923" y="291775"/>
                          <a:pt x="63194" y="258961"/>
                          <a:pt x="75684" y="283942"/>
                        </a:cubicBezTo>
                        <a:cubicBezTo>
                          <a:pt x="77306" y="287186"/>
                          <a:pt x="80246" y="289682"/>
                          <a:pt x="81719" y="292996"/>
                        </a:cubicBezTo>
                        <a:cubicBezTo>
                          <a:pt x="96080" y="325309"/>
                          <a:pt x="80134" y="299672"/>
                          <a:pt x="93791" y="320156"/>
                        </a:cubicBezTo>
                        <a:cubicBezTo>
                          <a:pt x="94797" y="323174"/>
                          <a:pt x="96037" y="326124"/>
                          <a:pt x="96808" y="329210"/>
                        </a:cubicBezTo>
                        <a:cubicBezTo>
                          <a:pt x="98052" y="334186"/>
                          <a:pt x="95238" y="346593"/>
                          <a:pt x="99826" y="344299"/>
                        </a:cubicBezTo>
                        <a:cubicBezTo>
                          <a:pt x="102524" y="342950"/>
                          <a:pt x="101348" y="321653"/>
                          <a:pt x="105862" y="317138"/>
                        </a:cubicBezTo>
                        <a:cubicBezTo>
                          <a:pt x="108111" y="314889"/>
                          <a:pt x="111897" y="315126"/>
                          <a:pt x="114915" y="314120"/>
                        </a:cubicBezTo>
                        <a:cubicBezTo>
                          <a:pt x="116927" y="311102"/>
                          <a:pt x="118629" y="307853"/>
                          <a:pt x="120951" y="305067"/>
                        </a:cubicBezTo>
                        <a:cubicBezTo>
                          <a:pt x="123683" y="301789"/>
                          <a:pt x="127887" y="299719"/>
                          <a:pt x="130004" y="296014"/>
                        </a:cubicBezTo>
                        <a:cubicBezTo>
                          <a:pt x="132062" y="292413"/>
                          <a:pt x="132122" y="287991"/>
                          <a:pt x="133022" y="283942"/>
                        </a:cubicBezTo>
                        <a:cubicBezTo>
                          <a:pt x="134369" y="277880"/>
                          <a:pt x="138038" y="254784"/>
                          <a:pt x="142076" y="250746"/>
                        </a:cubicBezTo>
                        <a:cubicBezTo>
                          <a:pt x="145094" y="247728"/>
                          <a:pt x="147578" y="244060"/>
                          <a:pt x="151129" y="241693"/>
                        </a:cubicBezTo>
                        <a:cubicBezTo>
                          <a:pt x="153776" y="239928"/>
                          <a:pt x="157165" y="239681"/>
                          <a:pt x="160183" y="238675"/>
                        </a:cubicBezTo>
                        <a:cubicBezTo>
                          <a:pt x="166219" y="234651"/>
                          <a:pt x="177098" y="233759"/>
                          <a:pt x="178290" y="226604"/>
                        </a:cubicBezTo>
                        <a:cubicBezTo>
                          <a:pt x="179449" y="219648"/>
                          <a:pt x="180610" y="206873"/>
                          <a:pt x="184325" y="199443"/>
                        </a:cubicBezTo>
                        <a:cubicBezTo>
                          <a:pt x="185947" y="196199"/>
                          <a:pt x="188349" y="193408"/>
                          <a:pt x="190361" y="190390"/>
                        </a:cubicBezTo>
                        <a:cubicBezTo>
                          <a:pt x="195064" y="176280"/>
                          <a:pt x="195090" y="180702"/>
                          <a:pt x="190361" y="160212"/>
                        </a:cubicBezTo>
                        <a:cubicBezTo>
                          <a:pt x="188930" y="154013"/>
                          <a:pt x="189618" y="145634"/>
                          <a:pt x="184325" y="142105"/>
                        </a:cubicBezTo>
                        <a:lnTo>
                          <a:pt x="175272" y="136069"/>
                        </a:lnTo>
                        <a:cubicBezTo>
                          <a:pt x="168475" y="115681"/>
                          <a:pt x="177901" y="137782"/>
                          <a:pt x="163200" y="120980"/>
                        </a:cubicBezTo>
                        <a:cubicBezTo>
                          <a:pt x="158423" y="115521"/>
                          <a:pt x="155153" y="108909"/>
                          <a:pt x="151129" y="102873"/>
                        </a:cubicBezTo>
                        <a:cubicBezTo>
                          <a:pt x="149117" y="99855"/>
                          <a:pt x="147659" y="96384"/>
                          <a:pt x="145094" y="93819"/>
                        </a:cubicBezTo>
                        <a:lnTo>
                          <a:pt x="136040" y="84766"/>
                        </a:lnTo>
                        <a:cubicBezTo>
                          <a:pt x="135034" y="81748"/>
                          <a:pt x="133859" y="78782"/>
                          <a:pt x="133022" y="75713"/>
                        </a:cubicBezTo>
                        <a:cubicBezTo>
                          <a:pt x="130839" y="67710"/>
                          <a:pt x="129610" y="59440"/>
                          <a:pt x="126987" y="51570"/>
                        </a:cubicBezTo>
                        <a:cubicBezTo>
                          <a:pt x="124975" y="45534"/>
                          <a:pt x="125450" y="37961"/>
                          <a:pt x="120951" y="33463"/>
                        </a:cubicBezTo>
                        <a:lnTo>
                          <a:pt x="111897" y="24410"/>
                        </a:lnTo>
                        <a:cubicBezTo>
                          <a:pt x="108169" y="13222"/>
                          <a:pt x="99324" y="2279"/>
                          <a:pt x="93791" y="2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0" name="フリーフォーム 279"/>
                  <p:cNvSpPr/>
                  <p:nvPr/>
                </p:nvSpPr>
                <p:spPr>
                  <a:xfrm>
                    <a:off x="5701256" y="2991026"/>
                    <a:ext cx="66421" cy="94575"/>
                  </a:xfrm>
                  <a:custGeom>
                    <a:avLst/>
                    <a:gdLst>
                      <a:gd name="connsiteX0" fmla="*/ 42250 w 66421"/>
                      <a:gd name="connsiteY0" fmla="*/ 4040 h 94575"/>
                      <a:gd name="connsiteX1" fmla="*/ 27160 w 66421"/>
                      <a:gd name="connsiteY1" fmla="*/ 7058 h 94575"/>
                      <a:gd name="connsiteX2" fmla="*/ 9054 w 66421"/>
                      <a:gd name="connsiteY2" fmla="*/ 13094 h 94575"/>
                      <a:gd name="connsiteX3" fmla="*/ 6036 w 66421"/>
                      <a:gd name="connsiteY3" fmla="*/ 22147 h 94575"/>
                      <a:gd name="connsiteX4" fmla="*/ 0 w 66421"/>
                      <a:gd name="connsiteY4" fmla="*/ 31201 h 94575"/>
                      <a:gd name="connsiteX5" fmla="*/ 18107 w 66421"/>
                      <a:gd name="connsiteY5" fmla="*/ 67415 h 94575"/>
                      <a:gd name="connsiteX6" fmla="*/ 21125 w 66421"/>
                      <a:gd name="connsiteY6" fmla="*/ 76468 h 94575"/>
                      <a:gd name="connsiteX7" fmla="*/ 24143 w 66421"/>
                      <a:gd name="connsiteY7" fmla="*/ 91557 h 94575"/>
                      <a:gd name="connsiteX8" fmla="*/ 33196 w 66421"/>
                      <a:gd name="connsiteY8" fmla="*/ 94575 h 94575"/>
                      <a:gd name="connsiteX9" fmla="*/ 51303 w 66421"/>
                      <a:gd name="connsiteY9" fmla="*/ 82504 h 94575"/>
                      <a:gd name="connsiteX10" fmla="*/ 60357 w 66421"/>
                      <a:gd name="connsiteY10" fmla="*/ 76468 h 94575"/>
                      <a:gd name="connsiteX11" fmla="*/ 66392 w 66421"/>
                      <a:gd name="connsiteY11" fmla="*/ 67415 h 94575"/>
                      <a:gd name="connsiteX12" fmla="*/ 42250 w 66421"/>
                      <a:gd name="connsiteY12" fmla="*/ 4040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21" h="94575">
                        <a:moveTo>
                          <a:pt x="42250" y="4040"/>
                        </a:moveTo>
                        <a:cubicBezTo>
                          <a:pt x="35711" y="-6020"/>
                          <a:pt x="32109" y="5708"/>
                          <a:pt x="27160" y="7058"/>
                        </a:cubicBezTo>
                        <a:cubicBezTo>
                          <a:pt x="21022" y="8732"/>
                          <a:pt x="9054" y="13094"/>
                          <a:pt x="9054" y="13094"/>
                        </a:cubicBezTo>
                        <a:cubicBezTo>
                          <a:pt x="8048" y="16112"/>
                          <a:pt x="7459" y="19302"/>
                          <a:pt x="6036" y="22147"/>
                        </a:cubicBezTo>
                        <a:cubicBezTo>
                          <a:pt x="4414" y="25391"/>
                          <a:pt x="0" y="27574"/>
                          <a:pt x="0" y="31201"/>
                        </a:cubicBezTo>
                        <a:cubicBezTo>
                          <a:pt x="0" y="51721"/>
                          <a:pt x="12004" y="49109"/>
                          <a:pt x="18107" y="67415"/>
                        </a:cubicBezTo>
                        <a:cubicBezTo>
                          <a:pt x="19113" y="70433"/>
                          <a:pt x="20353" y="73382"/>
                          <a:pt x="21125" y="76468"/>
                        </a:cubicBezTo>
                        <a:cubicBezTo>
                          <a:pt x="22369" y="81444"/>
                          <a:pt x="21298" y="87289"/>
                          <a:pt x="24143" y="91557"/>
                        </a:cubicBezTo>
                        <a:cubicBezTo>
                          <a:pt x="25907" y="94204"/>
                          <a:pt x="30178" y="93569"/>
                          <a:pt x="33196" y="94575"/>
                        </a:cubicBezTo>
                        <a:lnTo>
                          <a:pt x="51303" y="82504"/>
                        </a:lnTo>
                        <a:lnTo>
                          <a:pt x="60357" y="76468"/>
                        </a:lnTo>
                        <a:cubicBezTo>
                          <a:pt x="62369" y="73450"/>
                          <a:pt x="66220" y="71038"/>
                          <a:pt x="66392" y="67415"/>
                        </a:cubicBezTo>
                        <a:cubicBezTo>
                          <a:pt x="67254" y="49301"/>
                          <a:pt x="48789" y="14100"/>
                          <a:pt x="42250" y="4040"/>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1" name="フリーフォーム 280"/>
                  <p:cNvSpPr/>
                  <p:nvPr/>
                </p:nvSpPr>
                <p:spPr>
                  <a:xfrm>
                    <a:off x="5653350" y="3033103"/>
                    <a:ext cx="72360" cy="127944"/>
                  </a:xfrm>
                  <a:custGeom>
                    <a:avLst/>
                    <a:gdLst>
                      <a:gd name="connsiteX0" fmla="*/ 38853 w 72360"/>
                      <a:gd name="connsiteY0" fmla="*/ 1195 h 127944"/>
                      <a:gd name="connsiteX1" fmla="*/ 23764 w 72360"/>
                      <a:gd name="connsiteY1" fmla="*/ 7231 h 127944"/>
                      <a:gd name="connsiteX2" fmla="*/ 14710 w 72360"/>
                      <a:gd name="connsiteY2" fmla="*/ 16284 h 127944"/>
                      <a:gd name="connsiteX3" fmla="*/ 5657 w 72360"/>
                      <a:gd name="connsiteY3" fmla="*/ 22320 h 127944"/>
                      <a:gd name="connsiteX4" fmla="*/ 5657 w 72360"/>
                      <a:gd name="connsiteY4" fmla="*/ 97765 h 127944"/>
                      <a:gd name="connsiteX5" fmla="*/ 8674 w 72360"/>
                      <a:gd name="connsiteY5" fmla="*/ 109837 h 127944"/>
                      <a:gd name="connsiteX6" fmla="*/ 14710 w 72360"/>
                      <a:gd name="connsiteY6" fmla="*/ 127944 h 127944"/>
                      <a:gd name="connsiteX7" fmla="*/ 35835 w 72360"/>
                      <a:gd name="connsiteY7" fmla="*/ 106819 h 127944"/>
                      <a:gd name="connsiteX8" fmla="*/ 50924 w 72360"/>
                      <a:gd name="connsiteY8" fmla="*/ 91730 h 127944"/>
                      <a:gd name="connsiteX9" fmla="*/ 56960 w 72360"/>
                      <a:gd name="connsiteY9" fmla="*/ 82676 h 127944"/>
                      <a:gd name="connsiteX10" fmla="*/ 66013 w 72360"/>
                      <a:gd name="connsiteY10" fmla="*/ 73623 h 127944"/>
                      <a:gd name="connsiteX11" fmla="*/ 69031 w 72360"/>
                      <a:gd name="connsiteY11" fmla="*/ 31373 h 127944"/>
                      <a:gd name="connsiteX12" fmla="*/ 38853 w 72360"/>
                      <a:gd name="connsiteY12" fmla="*/ 1195 h 12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60" h="127944">
                        <a:moveTo>
                          <a:pt x="38853" y="1195"/>
                        </a:moveTo>
                        <a:cubicBezTo>
                          <a:pt x="31309" y="-2829"/>
                          <a:pt x="28358" y="4360"/>
                          <a:pt x="23764" y="7231"/>
                        </a:cubicBezTo>
                        <a:cubicBezTo>
                          <a:pt x="20145" y="9493"/>
                          <a:pt x="17989" y="13552"/>
                          <a:pt x="14710" y="16284"/>
                        </a:cubicBezTo>
                        <a:cubicBezTo>
                          <a:pt x="11924" y="18606"/>
                          <a:pt x="8675" y="20308"/>
                          <a:pt x="5657" y="22320"/>
                        </a:cubicBezTo>
                        <a:cubicBezTo>
                          <a:pt x="-4112" y="51624"/>
                          <a:pt x="716" y="33529"/>
                          <a:pt x="5657" y="97765"/>
                        </a:cubicBezTo>
                        <a:cubicBezTo>
                          <a:pt x="5975" y="101901"/>
                          <a:pt x="7482" y="105864"/>
                          <a:pt x="8674" y="109837"/>
                        </a:cubicBezTo>
                        <a:cubicBezTo>
                          <a:pt x="10502" y="115931"/>
                          <a:pt x="14710" y="127944"/>
                          <a:pt x="14710" y="127944"/>
                        </a:cubicBezTo>
                        <a:cubicBezTo>
                          <a:pt x="28546" y="107190"/>
                          <a:pt x="19899" y="112131"/>
                          <a:pt x="35835" y="106819"/>
                        </a:cubicBezTo>
                        <a:cubicBezTo>
                          <a:pt x="51926" y="82679"/>
                          <a:pt x="30808" y="111845"/>
                          <a:pt x="50924" y="91730"/>
                        </a:cubicBezTo>
                        <a:cubicBezTo>
                          <a:pt x="53489" y="89165"/>
                          <a:pt x="54638" y="85462"/>
                          <a:pt x="56960" y="82676"/>
                        </a:cubicBezTo>
                        <a:cubicBezTo>
                          <a:pt x="59692" y="79398"/>
                          <a:pt x="62995" y="76641"/>
                          <a:pt x="66013" y="73623"/>
                        </a:cubicBezTo>
                        <a:cubicBezTo>
                          <a:pt x="73658" y="50689"/>
                          <a:pt x="74057" y="58174"/>
                          <a:pt x="69031" y="31373"/>
                        </a:cubicBezTo>
                        <a:cubicBezTo>
                          <a:pt x="64613" y="7814"/>
                          <a:pt x="46397" y="5219"/>
                          <a:pt x="38853" y="1195"/>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2" name="フリーフォーム 281"/>
                  <p:cNvSpPr/>
                  <p:nvPr/>
                </p:nvSpPr>
                <p:spPr>
                  <a:xfrm>
                    <a:off x="5722381" y="3052405"/>
                    <a:ext cx="132784" cy="383263"/>
                  </a:xfrm>
                  <a:custGeom>
                    <a:avLst/>
                    <a:gdLst>
                      <a:gd name="connsiteX0" fmla="*/ 0 w 132784"/>
                      <a:gd name="connsiteY0" fmla="*/ 24143 h 383263"/>
                      <a:gd name="connsiteX1" fmla="*/ 12071 w 132784"/>
                      <a:gd name="connsiteY1" fmla="*/ 66392 h 383263"/>
                      <a:gd name="connsiteX2" fmla="*/ 15089 w 132784"/>
                      <a:gd name="connsiteY2" fmla="*/ 75445 h 383263"/>
                      <a:gd name="connsiteX3" fmla="*/ 18107 w 132784"/>
                      <a:gd name="connsiteY3" fmla="*/ 90535 h 383263"/>
                      <a:gd name="connsiteX4" fmla="*/ 21125 w 132784"/>
                      <a:gd name="connsiteY4" fmla="*/ 117695 h 383263"/>
                      <a:gd name="connsiteX5" fmla="*/ 21125 w 132784"/>
                      <a:gd name="connsiteY5" fmla="*/ 298764 h 383263"/>
                      <a:gd name="connsiteX6" fmla="*/ 30178 w 132784"/>
                      <a:gd name="connsiteY6" fmla="*/ 331960 h 383263"/>
                      <a:gd name="connsiteX7" fmla="*/ 33196 w 132784"/>
                      <a:gd name="connsiteY7" fmla="*/ 344032 h 383263"/>
                      <a:gd name="connsiteX8" fmla="*/ 39232 w 132784"/>
                      <a:gd name="connsiteY8" fmla="*/ 362139 h 383263"/>
                      <a:gd name="connsiteX9" fmla="*/ 42249 w 132784"/>
                      <a:gd name="connsiteY9" fmla="*/ 371192 h 383263"/>
                      <a:gd name="connsiteX10" fmla="*/ 45267 w 132784"/>
                      <a:gd name="connsiteY10" fmla="*/ 383263 h 383263"/>
                      <a:gd name="connsiteX11" fmla="*/ 48285 w 132784"/>
                      <a:gd name="connsiteY11" fmla="*/ 350067 h 383263"/>
                      <a:gd name="connsiteX12" fmla="*/ 54321 w 132784"/>
                      <a:gd name="connsiteY12" fmla="*/ 341014 h 383263"/>
                      <a:gd name="connsiteX13" fmla="*/ 66392 w 132784"/>
                      <a:gd name="connsiteY13" fmla="*/ 313853 h 383263"/>
                      <a:gd name="connsiteX14" fmla="*/ 72428 w 132784"/>
                      <a:gd name="connsiteY14" fmla="*/ 292729 h 383263"/>
                      <a:gd name="connsiteX15" fmla="*/ 81481 w 132784"/>
                      <a:gd name="connsiteY15" fmla="*/ 262550 h 383263"/>
                      <a:gd name="connsiteX16" fmla="*/ 84499 w 132784"/>
                      <a:gd name="connsiteY16" fmla="*/ 253497 h 383263"/>
                      <a:gd name="connsiteX17" fmla="*/ 90535 w 132784"/>
                      <a:gd name="connsiteY17" fmla="*/ 244444 h 383263"/>
                      <a:gd name="connsiteX18" fmla="*/ 93552 w 132784"/>
                      <a:gd name="connsiteY18" fmla="*/ 235390 h 383263"/>
                      <a:gd name="connsiteX19" fmla="*/ 105624 w 132784"/>
                      <a:gd name="connsiteY19" fmla="*/ 217283 h 383263"/>
                      <a:gd name="connsiteX20" fmla="*/ 111659 w 132784"/>
                      <a:gd name="connsiteY20" fmla="*/ 208230 h 383263"/>
                      <a:gd name="connsiteX21" fmla="*/ 117695 w 132784"/>
                      <a:gd name="connsiteY21" fmla="*/ 199176 h 383263"/>
                      <a:gd name="connsiteX22" fmla="*/ 120713 w 132784"/>
                      <a:gd name="connsiteY22" fmla="*/ 190123 h 383263"/>
                      <a:gd name="connsiteX23" fmla="*/ 132784 w 132784"/>
                      <a:gd name="connsiteY23" fmla="*/ 172016 h 383263"/>
                      <a:gd name="connsiteX24" fmla="*/ 126748 w 132784"/>
                      <a:gd name="connsiteY24" fmla="*/ 126748 h 383263"/>
                      <a:gd name="connsiteX25" fmla="*/ 120713 w 132784"/>
                      <a:gd name="connsiteY25" fmla="*/ 117695 h 383263"/>
                      <a:gd name="connsiteX26" fmla="*/ 111659 w 132784"/>
                      <a:gd name="connsiteY26" fmla="*/ 108642 h 383263"/>
                      <a:gd name="connsiteX27" fmla="*/ 108641 w 132784"/>
                      <a:gd name="connsiteY27" fmla="*/ 99588 h 383263"/>
                      <a:gd name="connsiteX28" fmla="*/ 96570 w 132784"/>
                      <a:gd name="connsiteY28" fmla="*/ 81481 h 383263"/>
                      <a:gd name="connsiteX29" fmla="*/ 87517 w 132784"/>
                      <a:gd name="connsiteY29" fmla="*/ 63374 h 383263"/>
                      <a:gd name="connsiteX30" fmla="*/ 81481 w 132784"/>
                      <a:gd name="connsiteY30" fmla="*/ 45267 h 383263"/>
                      <a:gd name="connsiteX31" fmla="*/ 69410 w 132784"/>
                      <a:gd name="connsiteY31" fmla="*/ 27160 h 383263"/>
                      <a:gd name="connsiteX32" fmla="*/ 66392 w 132784"/>
                      <a:gd name="connsiteY32" fmla="*/ 18107 h 383263"/>
                      <a:gd name="connsiteX33" fmla="*/ 57338 w 132784"/>
                      <a:gd name="connsiteY33" fmla="*/ 0 h 383263"/>
                      <a:gd name="connsiteX34" fmla="*/ 30178 w 132784"/>
                      <a:gd name="connsiteY34" fmla="*/ 12071 h 383263"/>
                      <a:gd name="connsiteX35" fmla="*/ 0 w 132784"/>
                      <a:gd name="connsiteY35" fmla="*/ 24143 h 38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784" h="383263">
                        <a:moveTo>
                          <a:pt x="0" y="24143"/>
                        </a:moveTo>
                        <a:cubicBezTo>
                          <a:pt x="15374" y="49767"/>
                          <a:pt x="5867" y="29172"/>
                          <a:pt x="12071" y="66392"/>
                        </a:cubicBezTo>
                        <a:cubicBezTo>
                          <a:pt x="12594" y="69530"/>
                          <a:pt x="14317" y="72359"/>
                          <a:pt x="15089" y="75445"/>
                        </a:cubicBezTo>
                        <a:cubicBezTo>
                          <a:pt x="16333" y="80421"/>
                          <a:pt x="17382" y="85457"/>
                          <a:pt x="18107" y="90535"/>
                        </a:cubicBezTo>
                        <a:cubicBezTo>
                          <a:pt x="19395" y="99552"/>
                          <a:pt x="20119" y="108642"/>
                          <a:pt x="21125" y="117695"/>
                        </a:cubicBezTo>
                        <a:cubicBezTo>
                          <a:pt x="18627" y="205136"/>
                          <a:pt x="15814" y="219095"/>
                          <a:pt x="21125" y="298764"/>
                        </a:cubicBezTo>
                        <a:cubicBezTo>
                          <a:pt x="22074" y="313007"/>
                          <a:pt x="26632" y="317775"/>
                          <a:pt x="30178" y="331960"/>
                        </a:cubicBezTo>
                        <a:cubicBezTo>
                          <a:pt x="31184" y="335984"/>
                          <a:pt x="32004" y="340059"/>
                          <a:pt x="33196" y="344032"/>
                        </a:cubicBezTo>
                        <a:cubicBezTo>
                          <a:pt x="35024" y="350126"/>
                          <a:pt x="37220" y="356103"/>
                          <a:pt x="39232" y="362139"/>
                        </a:cubicBezTo>
                        <a:cubicBezTo>
                          <a:pt x="40238" y="365157"/>
                          <a:pt x="41477" y="368106"/>
                          <a:pt x="42249" y="371192"/>
                        </a:cubicBezTo>
                        <a:lnTo>
                          <a:pt x="45267" y="383263"/>
                        </a:lnTo>
                        <a:cubicBezTo>
                          <a:pt x="46273" y="372198"/>
                          <a:pt x="45957" y="360931"/>
                          <a:pt x="48285" y="350067"/>
                        </a:cubicBezTo>
                        <a:cubicBezTo>
                          <a:pt x="49045" y="346521"/>
                          <a:pt x="52848" y="344328"/>
                          <a:pt x="54321" y="341014"/>
                        </a:cubicBezTo>
                        <a:cubicBezTo>
                          <a:pt x="68688" y="308689"/>
                          <a:pt x="52731" y="334345"/>
                          <a:pt x="66392" y="313853"/>
                        </a:cubicBezTo>
                        <a:cubicBezTo>
                          <a:pt x="75844" y="276049"/>
                          <a:pt x="63756" y="323086"/>
                          <a:pt x="72428" y="292729"/>
                        </a:cubicBezTo>
                        <a:cubicBezTo>
                          <a:pt x="81549" y="260801"/>
                          <a:pt x="67136" y="305581"/>
                          <a:pt x="81481" y="262550"/>
                        </a:cubicBezTo>
                        <a:cubicBezTo>
                          <a:pt x="82487" y="259532"/>
                          <a:pt x="82734" y="256144"/>
                          <a:pt x="84499" y="253497"/>
                        </a:cubicBezTo>
                        <a:lnTo>
                          <a:pt x="90535" y="244444"/>
                        </a:lnTo>
                        <a:cubicBezTo>
                          <a:pt x="91541" y="241426"/>
                          <a:pt x="92007" y="238171"/>
                          <a:pt x="93552" y="235390"/>
                        </a:cubicBezTo>
                        <a:cubicBezTo>
                          <a:pt x="97075" y="229049"/>
                          <a:pt x="101600" y="223319"/>
                          <a:pt x="105624" y="217283"/>
                        </a:cubicBezTo>
                        <a:lnTo>
                          <a:pt x="111659" y="208230"/>
                        </a:lnTo>
                        <a:cubicBezTo>
                          <a:pt x="113671" y="205212"/>
                          <a:pt x="116548" y="202617"/>
                          <a:pt x="117695" y="199176"/>
                        </a:cubicBezTo>
                        <a:cubicBezTo>
                          <a:pt x="118701" y="196158"/>
                          <a:pt x="119168" y="192904"/>
                          <a:pt x="120713" y="190123"/>
                        </a:cubicBezTo>
                        <a:cubicBezTo>
                          <a:pt x="124236" y="183782"/>
                          <a:pt x="132784" y="172016"/>
                          <a:pt x="132784" y="172016"/>
                        </a:cubicBezTo>
                        <a:cubicBezTo>
                          <a:pt x="132109" y="163921"/>
                          <a:pt x="132912" y="139076"/>
                          <a:pt x="126748" y="126748"/>
                        </a:cubicBezTo>
                        <a:cubicBezTo>
                          <a:pt x="125126" y="123504"/>
                          <a:pt x="123035" y="120481"/>
                          <a:pt x="120713" y="117695"/>
                        </a:cubicBezTo>
                        <a:cubicBezTo>
                          <a:pt x="117981" y="114416"/>
                          <a:pt x="114677" y="111660"/>
                          <a:pt x="111659" y="108642"/>
                        </a:cubicBezTo>
                        <a:cubicBezTo>
                          <a:pt x="110653" y="105624"/>
                          <a:pt x="110186" y="102369"/>
                          <a:pt x="108641" y="99588"/>
                        </a:cubicBezTo>
                        <a:cubicBezTo>
                          <a:pt x="105118" y="93247"/>
                          <a:pt x="98864" y="88363"/>
                          <a:pt x="96570" y="81481"/>
                        </a:cubicBezTo>
                        <a:cubicBezTo>
                          <a:pt x="85562" y="48461"/>
                          <a:pt x="103119" y="98479"/>
                          <a:pt x="87517" y="63374"/>
                        </a:cubicBezTo>
                        <a:cubicBezTo>
                          <a:pt x="84933" y="57560"/>
                          <a:pt x="85010" y="50561"/>
                          <a:pt x="81481" y="45267"/>
                        </a:cubicBezTo>
                        <a:cubicBezTo>
                          <a:pt x="77457" y="39231"/>
                          <a:pt x="71704" y="34042"/>
                          <a:pt x="69410" y="27160"/>
                        </a:cubicBezTo>
                        <a:cubicBezTo>
                          <a:pt x="68404" y="24142"/>
                          <a:pt x="67815" y="20952"/>
                          <a:pt x="66392" y="18107"/>
                        </a:cubicBezTo>
                        <a:cubicBezTo>
                          <a:pt x="54691" y="-5293"/>
                          <a:pt x="64924" y="22754"/>
                          <a:pt x="57338" y="0"/>
                        </a:cubicBezTo>
                        <a:cubicBezTo>
                          <a:pt x="48377" y="2987"/>
                          <a:pt x="37350" y="4900"/>
                          <a:pt x="30178" y="12071"/>
                        </a:cubicBezTo>
                        <a:lnTo>
                          <a:pt x="0" y="2414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3" name="フリーフォーム 282"/>
                  <p:cNvSpPr/>
                  <p:nvPr/>
                </p:nvSpPr>
                <p:spPr>
                  <a:xfrm>
                    <a:off x="5668060" y="3085601"/>
                    <a:ext cx="96570" cy="707209"/>
                  </a:xfrm>
                  <a:custGeom>
                    <a:avLst/>
                    <a:gdLst>
                      <a:gd name="connsiteX0" fmla="*/ 3018 w 96570"/>
                      <a:gd name="connsiteY0" fmla="*/ 69410 h 707209"/>
                      <a:gd name="connsiteX1" fmla="*/ 6036 w 96570"/>
                      <a:gd name="connsiteY1" fmla="*/ 165980 h 707209"/>
                      <a:gd name="connsiteX2" fmla="*/ 3018 w 96570"/>
                      <a:gd name="connsiteY2" fmla="*/ 362139 h 707209"/>
                      <a:gd name="connsiteX3" fmla="*/ 0 w 96570"/>
                      <a:gd name="connsiteY3" fmla="*/ 404388 h 707209"/>
                      <a:gd name="connsiteX4" fmla="*/ 3018 w 96570"/>
                      <a:gd name="connsiteY4" fmla="*/ 497941 h 707209"/>
                      <a:gd name="connsiteX5" fmla="*/ 6036 w 96570"/>
                      <a:gd name="connsiteY5" fmla="*/ 706170 h 707209"/>
                      <a:gd name="connsiteX6" fmla="*/ 9054 w 96570"/>
                      <a:gd name="connsiteY6" fmla="*/ 691081 h 707209"/>
                      <a:gd name="connsiteX7" fmla="*/ 12071 w 96570"/>
                      <a:gd name="connsiteY7" fmla="*/ 682028 h 707209"/>
                      <a:gd name="connsiteX8" fmla="*/ 18107 w 96570"/>
                      <a:gd name="connsiteY8" fmla="*/ 645814 h 707209"/>
                      <a:gd name="connsiteX9" fmla="*/ 24143 w 96570"/>
                      <a:gd name="connsiteY9" fmla="*/ 603564 h 707209"/>
                      <a:gd name="connsiteX10" fmla="*/ 33196 w 96570"/>
                      <a:gd name="connsiteY10" fmla="*/ 543208 h 707209"/>
                      <a:gd name="connsiteX11" fmla="*/ 36214 w 96570"/>
                      <a:gd name="connsiteY11" fmla="*/ 534154 h 707209"/>
                      <a:gd name="connsiteX12" fmla="*/ 39232 w 96570"/>
                      <a:gd name="connsiteY12" fmla="*/ 522083 h 707209"/>
                      <a:gd name="connsiteX13" fmla="*/ 45267 w 96570"/>
                      <a:gd name="connsiteY13" fmla="*/ 476816 h 707209"/>
                      <a:gd name="connsiteX14" fmla="*/ 48285 w 96570"/>
                      <a:gd name="connsiteY14" fmla="*/ 467762 h 707209"/>
                      <a:gd name="connsiteX15" fmla="*/ 54321 w 96570"/>
                      <a:gd name="connsiteY15" fmla="*/ 446638 h 707209"/>
                      <a:gd name="connsiteX16" fmla="*/ 63374 w 96570"/>
                      <a:gd name="connsiteY16" fmla="*/ 440602 h 707209"/>
                      <a:gd name="connsiteX17" fmla="*/ 75446 w 96570"/>
                      <a:gd name="connsiteY17" fmla="*/ 425513 h 707209"/>
                      <a:gd name="connsiteX18" fmla="*/ 81481 w 96570"/>
                      <a:gd name="connsiteY18" fmla="*/ 407406 h 707209"/>
                      <a:gd name="connsiteX19" fmla="*/ 90535 w 96570"/>
                      <a:gd name="connsiteY19" fmla="*/ 386281 h 707209"/>
                      <a:gd name="connsiteX20" fmla="*/ 96570 w 96570"/>
                      <a:gd name="connsiteY20" fmla="*/ 356103 h 707209"/>
                      <a:gd name="connsiteX21" fmla="*/ 90535 w 96570"/>
                      <a:gd name="connsiteY21" fmla="*/ 304800 h 707209"/>
                      <a:gd name="connsiteX22" fmla="*/ 84499 w 96570"/>
                      <a:gd name="connsiteY22" fmla="*/ 286693 h 707209"/>
                      <a:gd name="connsiteX23" fmla="*/ 78463 w 96570"/>
                      <a:gd name="connsiteY23" fmla="*/ 268586 h 707209"/>
                      <a:gd name="connsiteX24" fmla="*/ 75446 w 96570"/>
                      <a:gd name="connsiteY24" fmla="*/ 259533 h 707209"/>
                      <a:gd name="connsiteX25" fmla="*/ 72428 w 96570"/>
                      <a:gd name="connsiteY25" fmla="*/ 45267 h 707209"/>
                      <a:gd name="connsiteX26" fmla="*/ 66392 w 96570"/>
                      <a:gd name="connsiteY26" fmla="*/ 18107 h 707209"/>
                      <a:gd name="connsiteX27" fmla="*/ 60356 w 96570"/>
                      <a:gd name="connsiteY27" fmla="*/ 0 h 707209"/>
                      <a:gd name="connsiteX28" fmla="*/ 51303 w 96570"/>
                      <a:gd name="connsiteY28" fmla="*/ 9053 h 707209"/>
                      <a:gd name="connsiteX29" fmla="*/ 33196 w 96570"/>
                      <a:gd name="connsiteY29" fmla="*/ 21125 h 707209"/>
                      <a:gd name="connsiteX30" fmla="*/ 3018 w 96570"/>
                      <a:gd name="connsiteY30" fmla="*/ 69410 h 70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570" h="707209">
                        <a:moveTo>
                          <a:pt x="3018" y="69410"/>
                        </a:moveTo>
                        <a:cubicBezTo>
                          <a:pt x="13399" y="121311"/>
                          <a:pt x="9520" y="89340"/>
                          <a:pt x="6036" y="165980"/>
                        </a:cubicBezTo>
                        <a:cubicBezTo>
                          <a:pt x="5030" y="231366"/>
                          <a:pt x="4673" y="296766"/>
                          <a:pt x="3018" y="362139"/>
                        </a:cubicBezTo>
                        <a:cubicBezTo>
                          <a:pt x="2661" y="376253"/>
                          <a:pt x="0" y="390269"/>
                          <a:pt x="0" y="404388"/>
                        </a:cubicBezTo>
                        <a:cubicBezTo>
                          <a:pt x="0" y="435589"/>
                          <a:pt x="2012" y="466757"/>
                          <a:pt x="3018" y="497941"/>
                        </a:cubicBezTo>
                        <a:cubicBezTo>
                          <a:pt x="4024" y="567351"/>
                          <a:pt x="3868" y="636787"/>
                          <a:pt x="6036" y="706170"/>
                        </a:cubicBezTo>
                        <a:cubicBezTo>
                          <a:pt x="6196" y="711297"/>
                          <a:pt x="7810" y="696057"/>
                          <a:pt x="9054" y="691081"/>
                        </a:cubicBezTo>
                        <a:cubicBezTo>
                          <a:pt x="9825" y="687995"/>
                          <a:pt x="11447" y="685147"/>
                          <a:pt x="12071" y="682028"/>
                        </a:cubicBezTo>
                        <a:cubicBezTo>
                          <a:pt x="14471" y="670028"/>
                          <a:pt x="16756" y="657977"/>
                          <a:pt x="18107" y="645814"/>
                        </a:cubicBezTo>
                        <a:cubicBezTo>
                          <a:pt x="26816" y="567435"/>
                          <a:pt x="16453" y="653555"/>
                          <a:pt x="24143" y="603564"/>
                        </a:cubicBezTo>
                        <a:cubicBezTo>
                          <a:pt x="27233" y="583480"/>
                          <a:pt x="28249" y="562994"/>
                          <a:pt x="33196" y="543208"/>
                        </a:cubicBezTo>
                        <a:cubicBezTo>
                          <a:pt x="33968" y="540122"/>
                          <a:pt x="35340" y="537213"/>
                          <a:pt x="36214" y="534154"/>
                        </a:cubicBezTo>
                        <a:cubicBezTo>
                          <a:pt x="37353" y="530166"/>
                          <a:pt x="38226" y="526107"/>
                          <a:pt x="39232" y="522083"/>
                        </a:cubicBezTo>
                        <a:cubicBezTo>
                          <a:pt x="40684" y="509020"/>
                          <a:pt x="42259" y="490353"/>
                          <a:pt x="45267" y="476816"/>
                        </a:cubicBezTo>
                        <a:cubicBezTo>
                          <a:pt x="45957" y="473710"/>
                          <a:pt x="47411" y="470821"/>
                          <a:pt x="48285" y="467762"/>
                        </a:cubicBezTo>
                        <a:cubicBezTo>
                          <a:pt x="48526" y="466918"/>
                          <a:pt x="52713" y="448648"/>
                          <a:pt x="54321" y="446638"/>
                        </a:cubicBezTo>
                        <a:cubicBezTo>
                          <a:pt x="56587" y="443806"/>
                          <a:pt x="60356" y="442614"/>
                          <a:pt x="63374" y="440602"/>
                        </a:cubicBezTo>
                        <a:cubicBezTo>
                          <a:pt x="74381" y="407580"/>
                          <a:pt x="55944" y="456716"/>
                          <a:pt x="75446" y="425513"/>
                        </a:cubicBezTo>
                        <a:cubicBezTo>
                          <a:pt x="78818" y="420118"/>
                          <a:pt x="78636" y="413096"/>
                          <a:pt x="81481" y="407406"/>
                        </a:cubicBezTo>
                        <a:cubicBezTo>
                          <a:pt x="85351" y="399666"/>
                          <a:pt x="88632" y="394528"/>
                          <a:pt x="90535" y="386281"/>
                        </a:cubicBezTo>
                        <a:cubicBezTo>
                          <a:pt x="92842" y="376285"/>
                          <a:pt x="96570" y="356103"/>
                          <a:pt x="96570" y="356103"/>
                        </a:cubicBezTo>
                        <a:cubicBezTo>
                          <a:pt x="95164" y="339228"/>
                          <a:pt x="95066" y="321413"/>
                          <a:pt x="90535" y="304800"/>
                        </a:cubicBezTo>
                        <a:cubicBezTo>
                          <a:pt x="88861" y="298662"/>
                          <a:pt x="86511" y="292729"/>
                          <a:pt x="84499" y="286693"/>
                        </a:cubicBezTo>
                        <a:lnTo>
                          <a:pt x="78463" y="268586"/>
                        </a:lnTo>
                        <a:lnTo>
                          <a:pt x="75446" y="259533"/>
                        </a:lnTo>
                        <a:cubicBezTo>
                          <a:pt x="74440" y="188111"/>
                          <a:pt x="74307" y="116671"/>
                          <a:pt x="72428" y="45267"/>
                        </a:cubicBezTo>
                        <a:cubicBezTo>
                          <a:pt x="72345" y="42119"/>
                          <a:pt x="67623" y="22210"/>
                          <a:pt x="66392" y="18107"/>
                        </a:cubicBezTo>
                        <a:cubicBezTo>
                          <a:pt x="64564" y="12013"/>
                          <a:pt x="60356" y="0"/>
                          <a:pt x="60356" y="0"/>
                        </a:cubicBezTo>
                        <a:cubicBezTo>
                          <a:pt x="57338" y="3018"/>
                          <a:pt x="54672" y="6433"/>
                          <a:pt x="51303" y="9053"/>
                        </a:cubicBezTo>
                        <a:cubicBezTo>
                          <a:pt x="45577" y="13507"/>
                          <a:pt x="33196" y="21125"/>
                          <a:pt x="33196" y="21125"/>
                        </a:cubicBezTo>
                        <a:lnTo>
                          <a:pt x="3018" y="69410"/>
                        </a:lnTo>
                        <a:close/>
                      </a:path>
                    </a:pathLst>
                  </a:custGeom>
                  <a:gradFill>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4" name="フリーフォーム 283"/>
                  <p:cNvSpPr/>
                  <p:nvPr/>
                </p:nvSpPr>
                <p:spPr>
                  <a:xfrm>
                    <a:off x="5818951" y="2862282"/>
                    <a:ext cx="298765" cy="1116594"/>
                  </a:xfrm>
                  <a:custGeom>
                    <a:avLst/>
                    <a:gdLst>
                      <a:gd name="connsiteX0" fmla="*/ 268586 w 298765"/>
                      <a:gd name="connsiteY0" fmla="*/ 0 h 1116594"/>
                      <a:gd name="connsiteX1" fmla="*/ 256515 w 298765"/>
                      <a:gd name="connsiteY1" fmla="*/ 33196 h 1116594"/>
                      <a:gd name="connsiteX2" fmla="*/ 253497 w 298765"/>
                      <a:gd name="connsiteY2" fmla="*/ 42250 h 1116594"/>
                      <a:gd name="connsiteX3" fmla="*/ 250479 w 298765"/>
                      <a:gd name="connsiteY3" fmla="*/ 51303 h 1116594"/>
                      <a:gd name="connsiteX4" fmla="*/ 241426 w 298765"/>
                      <a:gd name="connsiteY4" fmla="*/ 81481 h 1116594"/>
                      <a:gd name="connsiteX5" fmla="*/ 235390 w 298765"/>
                      <a:gd name="connsiteY5" fmla="*/ 90535 h 1116594"/>
                      <a:gd name="connsiteX6" fmla="*/ 229355 w 298765"/>
                      <a:gd name="connsiteY6" fmla="*/ 108642 h 1116594"/>
                      <a:gd name="connsiteX7" fmla="*/ 226337 w 298765"/>
                      <a:gd name="connsiteY7" fmla="*/ 117695 h 1116594"/>
                      <a:gd name="connsiteX8" fmla="*/ 223319 w 298765"/>
                      <a:gd name="connsiteY8" fmla="*/ 126749 h 1116594"/>
                      <a:gd name="connsiteX9" fmla="*/ 220301 w 298765"/>
                      <a:gd name="connsiteY9" fmla="*/ 135802 h 1116594"/>
                      <a:gd name="connsiteX10" fmla="*/ 214265 w 298765"/>
                      <a:gd name="connsiteY10" fmla="*/ 159945 h 1116594"/>
                      <a:gd name="connsiteX11" fmla="*/ 211248 w 298765"/>
                      <a:gd name="connsiteY11" fmla="*/ 262551 h 1116594"/>
                      <a:gd name="connsiteX12" fmla="*/ 208230 w 298765"/>
                      <a:gd name="connsiteY12" fmla="*/ 271604 h 1116594"/>
                      <a:gd name="connsiteX13" fmla="*/ 199176 w 298765"/>
                      <a:gd name="connsiteY13" fmla="*/ 301782 h 1116594"/>
                      <a:gd name="connsiteX14" fmla="*/ 187105 w 298765"/>
                      <a:gd name="connsiteY14" fmla="*/ 319889 h 1116594"/>
                      <a:gd name="connsiteX15" fmla="*/ 181069 w 298765"/>
                      <a:gd name="connsiteY15" fmla="*/ 328943 h 1116594"/>
                      <a:gd name="connsiteX16" fmla="*/ 175034 w 298765"/>
                      <a:gd name="connsiteY16" fmla="*/ 347050 h 1116594"/>
                      <a:gd name="connsiteX17" fmla="*/ 168998 w 298765"/>
                      <a:gd name="connsiteY17" fmla="*/ 389299 h 1116594"/>
                      <a:gd name="connsiteX18" fmla="*/ 162963 w 298765"/>
                      <a:gd name="connsiteY18" fmla="*/ 407406 h 1116594"/>
                      <a:gd name="connsiteX19" fmla="*/ 159945 w 298765"/>
                      <a:gd name="connsiteY19" fmla="*/ 416460 h 1116594"/>
                      <a:gd name="connsiteX20" fmla="*/ 153909 w 298765"/>
                      <a:gd name="connsiteY20" fmla="*/ 425513 h 1116594"/>
                      <a:gd name="connsiteX21" fmla="*/ 135802 w 298765"/>
                      <a:gd name="connsiteY21" fmla="*/ 461727 h 1116594"/>
                      <a:gd name="connsiteX22" fmla="*/ 126749 w 298765"/>
                      <a:gd name="connsiteY22" fmla="*/ 467763 h 1116594"/>
                      <a:gd name="connsiteX23" fmla="*/ 123731 w 298765"/>
                      <a:gd name="connsiteY23" fmla="*/ 476816 h 1116594"/>
                      <a:gd name="connsiteX24" fmla="*/ 105624 w 298765"/>
                      <a:gd name="connsiteY24" fmla="*/ 488887 h 1116594"/>
                      <a:gd name="connsiteX25" fmla="*/ 99588 w 298765"/>
                      <a:gd name="connsiteY25" fmla="*/ 497941 h 1116594"/>
                      <a:gd name="connsiteX26" fmla="*/ 90535 w 298765"/>
                      <a:gd name="connsiteY26" fmla="*/ 503976 h 1116594"/>
                      <a:gd name="connsiteX27" fmla="*/ 87517 w 298765"/>
                      <a:gd name="connsiteY27" fmla="*/ 513030 h 1116594"/>
                      <a:gd name="connsiteX28" fmla="*/ 75446 w 298765"/>
                      <a:gd name="connsiteY28" fmla="*/ 531137 h 1116594"/>
                      <a:gd name="connsiteX29" fmla="*/ 66392 w 298765"/>
                      <a:gd name="connsiteY29" fmla="*/ 549244 h 1116594"/>
                      <a:gd name="connsiteX30" fmla="*/ 57339 w 298765"/>
                      <a:gd name="connsiteY30" fmla="*/ 555279 h 1116594"/>
                      <a:gd name="connsiteX31" fmla="*/ 48285 w 298765"/>
                      <a:gd name="connsiteY31" fmla="*/ 573386 h 1116594"/>
                      <a:gd name="connsiteX32" fmla="*/ 42250 w 298765"/>
                      <a:gd name="connsiteY32" fmla="*/ 582440 h 1116594"/>
                      <a:gd name="connsiteX33" fmla="*/ 36214 w 298765"/>
                      <a:gd name="connsiteY33" fmla="*/ 600547 h 1116594"/>
                      <a:gd name="connsiteX34" fmla="*/ 24143 w 298765"/>
                      <a:gd name="connsiteY34" fmla="*/ 618654 h 1116594"/>
                      <a:gd name="connsiteX35" fmla="*/ 15089 w 298765"/>
                      <a:gd name="connsiteY35" fmla="*/ 648832 h 1116594"/>
                      <a:gd name="connsiteX36" fmla="*/ 12071 w 298765"/>
                      <a:gd name="connsiteY36" fmla="*/ 669957 h 1116594"/>
                      <a:gd name="connsiteX37" fmla="*/ 9054 w 298765"/>
                      <a:gd name="connsiteY37" fmla="*/ 703153 h 1116594"/>
                      <a:gd name="connsiteX38" fmla="*/ 3018 w 298765"/>
                      <a:gd name="connsiteY38" fmla="*/ 721260 h 1116594"/>
                      <a:gd name="connsiteX39" fmla="*/ 0 w 298765"/>
                      <a:gd name="connsiteY39" fmla="*/ 739367 h 1116594"/>
                      <a:gd name="connsiteX40" fmla="*/ 6036 w 298765"/>
                      <a:gd name="connsiteY40" fmla="*/ 808776 h 1116594"/>
                      <a:gd name="connsiteX41" fmla="*/ 9054 w 298765"/>
                      <a:gd name="connsiteY41" fmla="*/ 817830 h 1116594"/>
                      <a:gd name="connsiteX42" fmla="*/ 12071 w 298765"/>
                      <a:gd name="connsiteY42" fmla="*/ 860079 h 1116594"/>
                      <a:gd name="connsiteX43" fmla="*/ 18107 w 298765"/>
                      <a:gd name="connsiteY43" fmla="*/ 899311 h 1116594"/>
                      <a:gd name="connsiteX44" fmla="*/ 21125 w 298765"/>
                      <a:gd name="connsiteY44" fmla="*/ 908365 h 1116594"/>
                      <a:gd name="connsiteX45" fmla="*/ 27161 w 298765"/>
                      <a:gd name="connsiteY45" fmla="*/ 941561 h 1116594"/>
                      <a:gd name="connsiteX46" fmla="*/ 36214 w 298765"/>
                      <a:gd name="connsiteY46" fmla="*/ 971739 h 1116594"/>
                      <a:gd name="connsiteX47" fmla="*/ 39232 w 298765"/>
                      <a:gd name="connsiteY47" fmla="*/ 980792 h 1116594"/>
                      <a:gd name="connsiteX48" fmla="*/ 42250 w 298765"/>
                      <a:gd name="connsiteY48" fmla="*/ 989846 h 1116594"/>
                      <a:gd name="connsiteX49" fmla="*/ 45267 w 298765"/>
                      <a:gd name="connsiteY49" fmla="*/ 1023042 h 1116594"/>
                      <a:gd name="connsiteX50" fmla="*/ 57339 w 298765"/>
                      <a:gd name="connsiteY50" fmla="*/ 1104523 h 1116594"/>
                      <a:gd name="connsiteX51" fmla="*/ 93553 w 298765"/>
                      <a:gd name="connsiteY51" fmla="*/ 1107541 h 1116594"/>
                      <a:gd name="connsiteX52" fmla="*/ 111660 w 298765"/>
                      <a:gd name="connsiteY52" fmla="*/ 1113576 h 1116594"/>
                      <a:gd name="connsiteX53" fmla="*/ 120713 w 298765"/>
                      <a:gd name="connsiteY53" fmla="*/ 1116594 h 1116594"/>
                      <a:gd name="connsiteX54" fmla="*/ 132784 w 298765"/>
                      <a:gd name="connsiteY54" fmla="*/ 1113576 h 1116594"/>
                      <a:gd name="connsiteX55" fmla="*/ 135802 w 298765"/>
                      <a:gd name="connsiteY55" fmla="*/ 1086416 h 1116594"/>
                      <a:gd name="connsiteX56" fmla="*/ 144856 w 298765"/>
                      <a:gd name="connsiteY56" fmla="*/ 1056238 h 1116594"/>
                      <a:gd name="connsiteX57" fmla="*/ 150891 w 298765"/>
                      <a:gd name="connsiteY57" fmla="*/ 1038131 h 1116594"/>
                      <a:gd name="connsiteX58" fmla="*/ 156927 w 298765"/>
                      <a:gd name="connsiteY58" fmla="*/ 1029077 h 1116594"/>
                      <a:gd name="connsiteX59" fmla="*/ 165980 w 298765"/>
                      <a:gd name="connsiteY59" fmla="*/ 998899 h 1116594"/>
                      <a:gd name="connsiteX60" fmla="*/ 168998 w 298765"/>
                      <a:gd name="connsiteY60" fmla="*/ 989846 h 1116594"/>
                      <a:gd name="connsiteX61" fmla="*/ 172016 w 298765"/>
                      <a:gd name="connsiteY61" fmla="*/ 980792 h 1116594"/>
                      <a:gd name="connsiteX62" fmla="*/ 178052 w 298765"/>
                      <a:gd name="connsiteY62" fmla="*/ 971739 h 1116594"/>
                      <a:gd name="connsiteX63" fmla="*/ 184087 w 298765"/>
                      <a:gd name="connsiteY63" fmla="*/ 953632 h 1116594"/>
                      <a:gd name="connsiteX64" fmla="*/ 190123 w 298765"/>
                      <a:gd name="connsiteY64" fmla="*/ 944578 h 1116594"/>
                      <a:gd name="connsiteX65" fmla="*/ 193141 w 298765"/>
                      <a:gd name="connsiteY65" fmla="*/ 935525 h 1116594"/>
                      <a:gd name="connsiteX66" fmla="*/ 208230 w 298765"/>
                      <a:gd name="connsiteY66" fmla="*/ 917418 h 1116594"/>
                      <a:gd name="connsiteX67" fmla="*/ 223319 w 298765"/>
                      <a:gd name="connsiteY67" fmla="*/ 890258 h 1116594"/>
                      <a:gd name="connsiteX68" fmla="*/ 241426 w 298765"/>
                      <a:gd name="connsiteY68" fmla="*/ 863097 h 1116594"/>
                      <a:gd name="connsiteX69" fmla="*/ 253497 w 298765"/>
                      <a:gd name="connsiteY69" fmla="*/ 844990 h 1116594"/>
                      <a:gd name="connsiteX70" fmla="*/ 259533 w 298765"/>
                      <a:gd name="connsiteY70" fmla="*/ 826883 h 1116594"/>
                      <a:gd name="connsiteX71" fmla="*/ 271604 w 298765"/>
                      <a:gd name="connsiteY71" fmla="*/ 799723 h 1116594"/>
                      <a:gd name="connsiteX72" fmla="*/ 274622 w 298765"/>
                      <a:gd name="connsiteY72" fmla="*/ 790669 h 1116594"/>
                      <a:gd name="connsiteX73" fmla="*/ 277640 w 298765"/>
                      <a:gd name="connsiteY73" fmla="*/ 781616 h 1116594"/>
                      <a:gd name="connsiteX74" fmla="*/ 280658 w 298765"/>
                      <a:gd name="connsiteY74" fmla="*/ 712206 h 1116594"/>
                      <a:gd name="connsiteX75" fmla="*/ 283675 w 298765"/>
                      <a:gd name="connsiteY75" fmla="*/ 697117 h 1116594"/>
                      <a:gd name="connsiteX76" fmla="*/ 289711 w 298765"/>
                      <a:gd name="connsiteY76" fmla="*/ 663921 h 1116594"/>
                      <a:gd name="connsiteX77" fmla="*/ 280658 w 298765"/>
                      <a:gd name="connsiteY77" fmla="*/ 519066 h 1116594"/>
                      <a:gd name="connsiteX78" fmla="*/ 274622 w 298765"/>
                      <a:gd name="connsiteY78" fmla="*/ 494923 h 1116594"/>
                      <a:gd name="connsiteX79" fmla="*/ 277640 w 298765"/>
                      <a:gd name="connsiteY79" fmla="*/ 377228 h 1116594"/>
                      <a:gd name="connsiteX80" fmla="*/ 283675 w 298765"/>
                      <a:gd name="connsiteY80" fmla="*/ 341014 h 1116594"/>
                      <a:gd name="connsiteX81" fmla="*/ 292729 w 298765"/>
                      <a:gd name="connsiteY81" fmla="*/ 313854 h 1116594"/>
                      <a:gd name="connsiteX82" fmla="*/ 295747 w 298765"/>
                      <a:gd name="connsiteY82" fmla="*/ 304800 h 1116594"/>
                      <a:gd name="connsiteX83" fmla="*/ 298765 w 298765"/>
                      <a:gd name="connsiteY83" fmla="*/ 289711 h 1116594"/>
                      <a:gd name="connsiteX84" fmla="*/ 295747 w 298765"/>
                      <a:gd name="connsiteY84" fmla="*/ 250479 h 1116594"/>
                      <a:gd name="connsiteX85" fmla="*/ 286693 w 298765"/>
                      <a:gd name="connsiteY85" fmla="*/ 232372 h 1116594"/>
                      <a:gd name="connsiteX86" fmla="*/ 280658 w 298765"/>
                      <a:gd name="connsiteY86" fmla="*/ 214266 h 1116594"/>
                      <a:gd name="connsiteX87" fmla="*/ 277640 w 298765"/>
                      <a:gd name="connsiteY87" fmla="*/ 205212 h 1116594"/>
                      <a:gd name="connsiteX88" fmla="*/ 274622 w 298765"/>
                      <a:gd name="connsiteY88" fmla="*/ 196159 h 1116594"/>
                      <a:gd name="connsiteX89" fmla="*/ 271604 w 298765"/>
                      <a:gd name="connsiteY89" fmla="*/ 184087 h 1116594"/>
                      <a:gd name="connsiteX90" fmla="*/ 268586 w 298765"/>
                      <a:gd name="connsiteY90" fmla="*/ 138820 h 1116594"/>
                      <a:gd name="connsiteX91" fmla="*/ 262551 w 298765"/>
                      <a:gd name="connsiteY91" fmla="*/ 108642 h 1116594"/>
                      <a:gd name="connsiteX92" fmla="*/ 259533 w 298765"/>
                      <a:gd name="connsiteY92" fmla="*/ 90535 h 1116594"/>
                      <a:gd name="connsiteX93" fmla="*/ 256515 w 298765"/>
                      <a:gd name="connsiteY93" fmla="*/ 75446 h 1116594"/>
                      <a:gd name="connsiteX94" fmla="*/ 265568 w 298765"/>
                      <a:gd name="connsiteY94" fmla="*/ 24143 h 1116594"/>
                      <a:gd name="connsiteX95" fmla="*/ 268586 w 298765"/>
                      <a:gd name="connsiteY95" fmla="*/ 0 h 111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98765" h="1116594">
                        <a:moveTo>
                          <a:pt x="268586" y="0"/>
                        </a:moveTo>
                        <a:cubicBezTo>
                          <a:pt x="260189" y="20994"/>
                          <a:pt x="264263" y="9952"/>
                          <a:pt x="256515" y="33196"/>
                        </a:cubicBezTo>
                        <a:lnTo>
                          <a:pt x="253497" y="42250"/>
                        </a:lnTo>
                        <a:cubicBezTo>
                          <a:pt x="252491" y="45268"/>
                          <a:pt x="251250" y="48217"/>
                          <a:pt x="250479" y="51303"/>
                        </a:cubicBezTo>
                        <a:cubicBezTo>
                          <a:pt x="248792" y="58054"/>
                          <a:pt x="244367" y="77069"/>
                          <a:pt x="241426" y="81481"/>
                        </a:cubicBezTo>
                        <a:cubicBezTo>
                          <a:pt x="239414" y="84499"/>
                          <a:pt x="236863" y="87220"/>
                          <a:pt x="235390" y="90535"/>
                        </a:cubicBezTo>
                        <a:cubicBezTo>
                          <a:pt x="232806" y="96349"/>
                          <a:pt x="231367" y="102606"/>
                          <a:pt x="229355" y="108642"/>
                        </a:cubicBezTo>
                        <a:lnTo>
                          <a:pt x="226337" y="117695"/>
                        </a:lnTo>
                        <a:lnTo>
                          <a:pt x="223319" y="126749"/>
                        </a:lnTo>
                        <a:cubicBezTo>
                          <a:pt x="222313" y="129767"/>
                          <a:pt x="220925" y="132683"/>
                          <a:pt x="220301" y="135802"/>
                        </a:cubicBezTo>
                        <a:cubicBezTo>
                          <a:pt x="216659" y="154010"/>
                          <a:pt x="218905" y="146025"/>
                          <a:pt x="214265" y="159945"/>
                        </a:cubicBezTo>
                        <a:cubicBezTo>
                          <a:pt x="213259" y="194147"/>
                          <a:pt x="213095" y="228384"/>
                          <a:pt x="211248" y="262551"/>
                        </a:cubicBezTo>
                        <a:cubicBezTo>
                          <a:pt x="211076" y="265727"/>
                          <a:pt x="209104" y="268545"/>
                          <a:pt x="208230" y="271604"/>
                        </a:cubicBezTo>
                        <a:cubicBezTo>
                          <a:pt x="206121" y="278985"/>
                          <a:pt x="202762" y="296403"/>
                          <a:pt x="199176" y="301782"/>
                        </a:cubicBezTo>
                        <a:lnTo>
                          <a:pt x="187105" y="319889"/>
                        </a:lnTo>
                        <a:lnTo>
                          <a:pt x="181069" y="328943"/>
                        </a:lnTo>
                        <a:cubicBezTo>
                          <a:pt x="179057" y="334979"/>
                          <a:pt x="175737" y="340727"/>
                          <a:pt x="175034" y="347050"/>
                        </a:cubicBezTo>
                        <a:cubicBezTo>
                          <a:pt x="173582" y="360116"/>
                          <a:pt x="172602" y="376085"/>
                          <a:pt x="168998" y="389299"/>
                        </a:cubicBezTo>
                        <a:cubicBezTo>
                          <a:pt x="167324" y="395437"/>
                          <a:pt x="164975" y="401370"/>
                          <a:pt x="162963" y="407406"/>
                        </a:cubicBezTo>
                        <a:cubicBezTo>
                          <a:pt x="161957" y="410424"/>
                          <a:pt x="161710" y="413813"/>
                          <a:pt x="159945" y="416460"/>
                        </a:cubicBezTo>
                        <a:lnTo>
                          <a:pt x="153909" y="425513"/>
                        </a:lnTo>
                        <a:cubicBezTo>
                          <a:pt x="150466" y="435842"/>
                          <a:pt x="145830" y="455041"/>
                          <a:pt x="135802" y="461727"/>
                        </a:cubicBezTo>
                        <a:lnTo>
                          <a:pt x="126749" y="467763"/>
                        </a:lnTo>
                        <a:cubicBezTo>
                          <a:pt x="125743" y="470781"/>
                          <a:pt x="125980" y="474567"/>
                          <a:pt x="123731" y="476816"/>
                        </a:cubicBezTo>
                        <a:cubicBezTo>
                          <a:pt x="118602" y="481945"/>
                          <a:pt x="105624" y="488887"/>
                          <a:pt x="105624" y="488887"/>
                        </a:cubicBezTo>
                        <a:cubicBezTo>
                          <a:pt x="103612" y="491905"/>
                          <a:pt x="102153" y="495376"/>
                          <a:pt x="99588" y="497941"/>
                        </a:cubicBezTo>
                        <a:cubicBezTo>
                          <a:pt x="97024" y="500505"/>
                          <a:pt x="92801" y="501144"/>
                          <a:pt x="90535" y="503976"/>
                        </a:cubicBezTo>
                        <a:cubicBezTo>
                          <a:pt x="88548" y="506460"/>
                          <a:pt x="89062" y="510249"/>
                          <a:pt x="87517" y="513030"/>
                        </a:cubicBezTo>
                        <a:cubicBezTo>
                          <a:pt x="83994" y="519371"/>
                          <a:pt x="77740" y="524255"/>
                          <a:pt x="75446" y="531137"/>
                        </a:cubicBezTo>
                        <a:cubicBezTo>
                          <a:pt x="72991" y="538500"/>
                          <a:pt x="72242" y="543394"/>
                          <a:pt x="66392" y="549244"/>
                        </a:cubicBezTo>
                        <a:cubicBezTo>
                          <a:pt x="63828" y="551808"/>
                          <a:pt x="60357" y="553267"/>
                          <a:pt x="57339" y="555279"/>
                        </a:cubicBezTo>
                        <a:cubicBezTo>
                          <a:pt x="40046" y="581219"/>
                          <a:pt x="60775" y="548405"/>
                          <a:pt x="48285" y="573386"/>
                        </a:cubicBezTo>
                        <a:cubicBezTo>
                          <a:pt x="46663" y="576630"/>
                          <a:pt x="43723" y="579126"/>
                          <a:pt x="42250" y="582440"/>
                        </a:cubicBezTo>
                        <a:cubicBezTo>
                          <a:pt x="39666" y="588254"/>
                          <a:pt x="39743" y="595253"/>
                          <a:pt x="36214" y="600547"/>
                        </a:cubicBezTo>
                        <a:cubicBezTo>
                          <a:pt x="32190" y="606583"/>
                          <a:pt x="26437" y="611772"/>
                          <a:pt x="24143" y="618654"/>
                        </a:cubicBezTo>
                        <a:cubicBezTo>
                          <a:pt x="20994" y="628101"/>
                          <a:pt x="16913" y="638799"/>
                          <a:pt x="15089" y="648832"/>
                        </a:cubicBezTo>
                        <a:cubicBezTo>
                          <a:pt x="13816" y="655830"/>
                          <a:pt x="12856" y="662887"/>
                          <a:pt x="12071" y="669957"/>
                        </a:cubicBezTo>
                        <a:cubicBezTo>
                          <a:pt x="10844" y="681000"/>
                          <a:pt x="10985" y="692211"/>
                          <a:pt x="9054" y="703153"/>
                        </a:cubicBezTo>
                        <a:cubicBezTo>
                          <a:pt x="7948" y="709418"/>
                          <a:pt x="4064" y="714984"/>
                          <a:pt x="3018" y="721260"/>
                        </a:cubicBezTo>
                        <a:lnTo>
                          <a:pt x="0" y="739367"/>
                        </a:lnTo>
                        <a:cubicBezTo>
                          <a:pt x="1417" y="763460"/>
                          <a:pt x="902" y="785673"/>
                          <a:pt x="6036" y="808776"/>
                        </a:cubicBezTo>
                        <a:cubicBezTo>
                          <a:pt x="6726" y="811881"/>
                          <a:pt x="8048" y="814812"/>
                          <a:pt x="9054" y="817830"/>
                        </a:cubicBezTo>
                        <a:cubicBezTo>
                          <a:pt x="10060" y="831913"/>
                          <a:pt x="10733" y="846024"/>
                          <a:pt x="12071" y="860079"/>
                        </a:cubicBezTo>
                        <a:cubicBezTo>
                          <a:pt x="12472" y="864291"/>
                          <a:pt x="16915" y="893948"/>
                          <a:pt x="18107" y="899311"/>
                        </a:cubicBezTo>
                        <a:cubicBezTo>
                          <a:pt x="18797" y="902416"/>
                          <a:pt x="20353" y="905279"/>
                          <a:pt x="21125" y="908365"/>
                        </a:cubicBezTo>
                        <a:cubicBezTo>
                          <a:pt x="24360" y="921306"/>
                          <a:pt x="24472" y="928114"/>
                          <a:pt x="27161" y="941561"/>
                        </a:cubicBezTo>
                        <a:cubicBezTo>
                          <a:pt x="29443" y="952970"/>
                          <a:pt x="32361" y="960181"/>
                          <a:pt x="36214" y="971739"/>
                        </a:cubicBezTo>
                        <a:lnTo>
                          <a:pt x="39232" y="980792"/>
                        </a:lnTo>
                        <a:lnTo>
                          <a:pt x="42250" y="989846"/>
                        </a:lnTo>
                        <a:cubicBezTo>
                          <a:pt x="43256" y="1000911"/>
                          <a:pt x="44698" y="1011946"/>
                          <a:pt x="45267" y="1023042"/>
                        </a:cubicBezTo>
                        <a:cubicBezTo>
                          <a:pt x="49740" y="1110273"/>
                          <a:pt x="21396" y="1116504"/>
                          <a:pt x="57339" y="1104523"/>
                        </a:cubicBezTo>
                        <a:cubicBezTo>
                          <a:pt x="69410" y="1105529"/>
                          <a:pt x="81605" y="1105550"/>
                          <a:pt x="93553" y="1107541"/>
                        </a:cubicBezTo>
                        <a:cubicBezTo>
                          <a:pt x="99829" y="1108587"/>
                          <a:pt x="105624" y="1111564"/>
                          <a:pt x="111660" y="1113576"/>
                        </a:cubicBezTo>
                        <a:lnTo>
                          <a:pt x="120713" y="1116594"/>
                        </a:lnTo>
                        <a:cubicBezTo>
                          <a:pt x="124737" y="1115588"/>
                          <a:pt x="130929" y="1117286"/>
                          <a:pt x="132784" y="1113576"/>
                        </a:cubicBezTo>
                        <a:cubicBezTo>
                          <a:pt x="136858" y="1105429"/>
                          <a:pt x="134417" y="1095419"/>
                          <a:pt x="135802" y="1086416"/>
                        </a:cubicBezTo>
                        <a:cubicBezTo>
                          <a:pt x="137105" y="1077945"/>
                          <a:pt x="142506" y="1063289"/>
                          <a:pt x="144856" y="1056238"/>
                        </a:cubicBezTo>
                        <a:cubicBezTo>
                          <a:pt x="144858" y="1056233"/>
                          <a:pt x="150887" y="1038136"/>
                          <a:pt x="150891" y="1038131"/>
                        </a:cubicBezTo>
                        <a:lnTo>
                          <a:pt x="156927" y="1029077"/>
                        </a:lnTo>
                        <a:cubicBezTo>
                          <a:pt x="161487" y="1010838"/>
                          <a:pt x="158635" y="1020934"/>
                          <a:pt x="165980" y="998899"/>
                        </a:cubicBezTo>
                        <a:lnTo>
                          <a:pt x="168998" y="989846"/>
                        </a:lnTo>
                        <a:cubicBezTo>
                          <a:pt x="170004" y="986828"/>
                          <a:pt x="170251" y="983439"/>
                          <a:pt x="172016" y="980792"/>
                        </a:cubicBezTo>
                        <a:lnTo>
                          <a:pt x="178052" y="971739"/>
                        </a:lnTo>
                        <a:cubicBezTo>
                          <a:pt x="180064" y="965703"/>
                          <a:pt x="180558" y="958926"/>
                          <a:pt x="184087" y="953632"/>
                        </a:cubicBezTo>
                        <a:cubicBezTo>
                          <a:pt x="186099" y="950614"/>
                          <a:pt x="188501" y="947822"/>
                          <a:pt x="190123" y="944578"/>
                        </a:cubicBezTo>
                        <a:cubicBezTo>
                          <a:pt x="191546" y="941733"/>
                          <a:pt x="191719" y="938370"/>
                          <a:pt x="193141" y="935525"/>
                        </a:cubicBezTo>
                        <a:cubicBezTo>
                          <a:pt x="197344" y="927118"/>
                          <a:pt x="201552" y="924095"/>
                          <a:pt x="208230" y="917418"/>
                        </a:cubicBezTo>
                        <a:cubicBezTo>
                          <a:pt x="213542" y="901484"/>
                          <a:pt x="209484" y="911011"/>
                          <a:pt x="223319" y="890258"/>
                        </a:cubicBezTo>
                        <a:lnTo>
                          <a:pt x="241426" y="863097"/>
                        </a:lnTo>
                        <a:lnTo>
                          <a:pt x="253497" y="844990"/>
                        </a:lnTo>
                        <a:cubicBezTo>
                          <a:pt x="255509" y="838954"/>
                          <a:pt x="256004" y="832177"/>
                          <a:pt x="259533" y="826883"/>
                        </a:cubicBezTo>
                        <a:cubicBezTo>
                          <a:pt x="269097" y="812536"/>
                          <a:pt x="264421" y="821270"/>
                          <a:pt x="271604" y="799723"/>
                        </a:cubicBezTo>
                        <a:lnTo>
                          <a:pt x="274622" y="790669"/>
                        </a:lnTo>
                        <a:lnTo>
                          <a:pt x="277640" y="781616"/>
                        </a:lnTo>
                        <a:cubicBezTo>
                          <a:pt x="278646" y="758479"/>
                          <a:pt x="279008" y="735306"/>
                          <a:pt x="280658" y="712206"/>
                        </a:cubicBezTo>
                        <a:cubicBezTo>
                          <a:pt x="281023" y="707090"/>
                          <a:pt x="282832" y="702176"/>
                          <a:pt x="283675" y="697117"/>
                        </a:cubicBezTo>
                        <a:cubicBezTo>
                          <a:pt x="289079" y="664688"/>
                          <a:pt x="283918" y="687090"/>
                          <a:pt x="289711" y="663921"/>
                        </a:cubicBezTo>
                        <a:cubicBezTo>
                          <a:pt x="288079" y="608441"/>
                          <a:pt x="290781" y="569683"/>
                          <a:pt x="280658" y="519066"/>
                        </a:cubicBezTo>
                        <a:cubicBezTo>
                          <a:pt x="277016" y="500857"/>
                          <a:pt x="279262" y="508842"/>
                          <a:pt x="274622" y="494923"/>
                        </a:cubicBezTo>
                        <a:cubicBezTo>
                          <a:pt x="275628" y="455691"/>
                          <a:pt x="275935" y="416436"/>
                          <a:pt x="277640" y="377228"/>
                        </a:cubicBezTo>
                        <a:cubicBezTo>
                          <a:pt x="277863" y="372098"/>
                          <a:pt x="281802" y="347883"/>
                          <a:pt x="283675" y="341014"/>
                        </a:cubicBezTo>
                        <a:cubicBezTo>
                          <a:pt x="283677" y="341005"/>
                          <a:pt x="291218" y="318385"/>
                          <a:pt x="292729" y="313854"/>
                        </a:cubicBezTo>
                        <a:cubicBezTo>
                          <a:pt x="293735" y="310836"/>
                          <a:pt x="295123" y="307919"/>
                          <a:pt x="295747" y="304800"/>
                        </a:cubicBezTo>
                        <a:lnTo>
                          <a:pt x="298765" y="289711"/>
                        </a:lnTo>
                        <a:cubicBezTo>
                          <a:pt x="297759" y="276634"/>
                          <a:pt x="297374" y="263494"/>
                          <a:pt x="295747" y="250479"/>
                        </a:cubicBezTo>
                        <a:cubicBezTo>
                          <a:pt x="294312" y="238996"/>
                          <a:pt x="291381" y="242920"/>
                          <a:pt x="286693" y="232372"/>
                        </a:cubicBezTo>
                        <a:cubicBezTo>
                          <a:pt x="284109" y="226559"/>
                          <a:pt x="282670" y="220301"/>
                          <a:pt x="280658" y="214266"/>
                        </a:cubicBezTo>
                        <a:lnTo>
                          <a:pt x="277640" y="205212"/>
                        </a:lnTo>
                        <a:cubicBezTo>
                          <a:pt x="276634" y="202194"/>
                          <a:pt x="275393" y="199245"/>
                          <a:pt x="274622" y="196159"/>
                        </a:cubicBezTo>
                        <a:lnTo>
                          <a:pt x="271604" y="184087"/>
                        </a:lnTo>
                        <a:cubicBezTo>
                          <a:pt x="270598" y="168998"/>
                          <a:pt x="269955" y="153880"/>
                          <a:pt x="268586" y="138820"/>
                        </a:cubicBezTo>
                        <a:cubicBezTo>
                          <a:pt x="264535" y="94260"/>
                          <a:pt x="268078" y="133515"/>
                          <a:pt x="262551" y="108642"/>
                        </a:cubicBezTo>
                        <a:cubicBezTo>
                          <a:pt x="261224" y="102669"/>
                          <a:pt x="260628" y="96555"/>
                          <a:pt x="259533" y="90535"/>
                        </a:cubicBezTo>
                        <a:cubicBezTo>
                          <a:pt x="258615" y="85488"/>
                          <a:pt x="257521" y="80476"/>
                          <a:pt x="256515" y="75446"/>
                        </a:cubicBezTo>
                        <a:cubicBezTo>
                          <a:pt x="256773" y="72606"/>
                          <a:pt x="257930" y="31781"/>
                          <a:pt x="265568" y="24143"/>
                        </a:cubicBezTo>
                        <a:lnTo>
                          <a:pt x="268586" y="0"/>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5" name="フリーフォーム 284"/>
                  <p:cNvSpPr/>
                  <p:nvPr/>
                </p:nvSpPr>
                <p:spPr>
                  <a:xfrm>
                    <a:off x="5686167" y="3614147"/>
                    <a:ext cx="181990" cy="603137"/>
                  </a:xfrm>
                  <a:custGeom>
                    <a:avLst/>
                    <a:gdLst>
                      <a:gd name="connsiteX0" fmla="*/ 129766 w 181990"/>
                      <a:gd name="connsiteY0" fmla="*/ 2591 h 603137"/>
                      <a:gd name="connsiteX1" fmla="*/ 123731 w 181990"/>
                      <a:gd name="connsiteY1" fmla="*/ 17680 h 603137"/>
                      <a:gd name="connsiteX2" fmla="*/ 120713 w 181990"/>
                      <a:gd name="connsiteY2" fmla="*/ 26733 h 603137"/>
                      <a:gd name="connsiteX3" fmla="*/ 111659 w 181990"/>
                      <a:gd name="connsiteY3" fmla="*/ 32769 h 603137"/>
                      <a:gd name="connsiteX4" fmla="*/ 105624 w 181990"/>
                      <a:gd name="connsiteY4" fmla="*/ 50876 h 603137"/>
                      <a:gd name="connsiteX5" fmla="*/ 93552 w 181990"/>
                      <a:gd name="connsiteY5" fmla="*/ 68983 h 603137"/>
                      <a:gd name="connsiteX6" fmla="*/ 87517 w 181990"/>
                      <a:gd name="connsiteY6" fmla="*/ 87090 h 603137"/>
                      <a:gd name="connsiteX7" fmla="*/ 75446 w 181990"/>
                      <a:gd name="connsiteY7" fmla="*/ 105197 h 603137"/>
                      <a:gd name="connsiteX8" fmla="*/ 66392 w 181990"/>
                      <a:gd name="connsiteY8" fmla="*/ 123303 h 603137"/>
                      <a:gd name="connsiteX9" fmla="*/ 60356 w 181990"/>
                      <a:gd name="connsiteY9" fmla="*/ 141410 h 603137"/>
                      <a:gd name="connsiteX10" fmla="*/ 54321 w 181990"/>
                      <a:gd name="connsiteY10" fmla="*/ 165553 h 603137"/>
                      <a:gd name="connsiteX11" fmla="*/ 51303 w 181990"/>
                      <a:gd name="connsiteY11" fmla="*/ 177624 h 603137"/>
                      <a:gd name="connsiteX12" fmla="*/ 48285 w 181990"/>
                      <a:gd name="connsiteY12" fmla="*/ 186678 h 603137"/>
                      <a:gd name="connsiteX13" fmla="*/ 42249 w 181990"/>
                      <a:gd name="connsiteY13" fmla="*/ 216856 h 603137"/>
                      <a:gd name="connsiteX14" fmla="*/ 39232 w 181990"/>
                      <a:gd name="connsiteY14" fmla="*/ 234963 h 603137"/>
                      <a:gd name="connsiteX15" fmla="*/ 36214 w 181990"/>
                      <a:gd name="connsiteY15" fmla="*/ 244016 h 603137"/>
                      <a:gd name="connsiteX16" fmla="*/ 30178 w 181990"/>
                      <a:gd name="connsiteY16" fmla="*/ 271177 h 603137"/>
                      <a:gd name="connsiteX17" fmla="*/ 21125 w 181990"/>
                      <a:gd name="connsiteY17" fmla="*/ 304373 h 603137"/>
                      <a:gd name="connsiteX18" fmla="*/ 18107 w 181990"/>
                      <a:gd name="connsiteY18" fmla="*/ 328515 h 603137"/>
                      <a:gd name="connsiteX19" fmla="*/ 12071 w 181990"/>
                      <a:gd name="connsiteY19" fmla="*/ 346622 h 603137"/>
                      <a:gd name="connsiteX20" fmla="*/ 9053 w 181990"/>
                      <a:gd name="connsiteY20" fmla="*/ 355676 h 603137"/>
                      <a:gd name="connsiteX21" fmla="*/ 6036 w 181990"/>
                      <a:gd name="connsiteY21" fmla="*/ 370765 h 603137"/>
                      <a:gd name="connsiteX22" fmla="*/ 3018 w 181990"/>
                      <a:gd name="connsiteY22" fmla="*/ 391890 h 603137"/>
                      <a:gd name="connsiteX23" fmla="*/ 0 w 181990"/>
                      <a:gd name="connsiteY23" fmla="*/ 400943 h 603137"/>
                      <a:gd name="connsiteX24" fmla="*/ 6036 w 181990"/>
                      <a:gd name="connsiteY24" fmla="*/ 461300 h 603137"/>
                      <a:gd name="connsiteX25" fmla="*/ 3018 w 181990"/>
                      <a:gd name="connsiteY25" fmla="*/ 527692 h 603137"/>
                      <a:gd name="connsiteX26" fmla="*/ 15089 w 181990"/>
                      <a:gd name="connsiteY26" fmla="*/ 578995 h 603137"/>
                      <a:gd name="connsiteX27" fmla="*/ 21125 w 181990"/>
                      <a:gd name="connsiteY27" fmla="*/ 588048 h 603137"/>
                      <a:gd name="connsiteX28" fmla="*/ 39232 w 181990"/>
                      <a:gd name="connsiteY28" fmla="*/ 594084 h 603137"/>
                      <a:gd name="connsiteX29" fmla="*/ 48285 w 181990"/>
                      <a:gd name="connsiteY29" fmla="*/ 597102 h 603137"/>
                      <a:gd name="connsiteX30" fmla="*/ 57339 w 181990"/>
                      <a:gd name="connsiteY30" fmla="*/ 600119 h 603137"/>
                      <a:gd name="connsiteX31" fmla="*/ 66392 w 181990"/>
                      <a:gd name="connsiteY31" fmla="*/ 603137 h 603137"/>
                      <a:gd name="connsiteX32" fmla="*/ 84499 w 181990"/>
                      <a:gd name="connsiteY32" fmla="*/ 594084 h 603137"/>
                      <a:gd name="connsiteX33" fmla="*/ 99588 w 181990"/>
                      <a:gd name="connsiteY33" fmla="*/ 578995 h 603137"/>
                      <a:gd name="connsiteX34" fmla="*/ 111659 w 181990"/>
                      <a:gd name="connsiteY34" fmla="*/ 560888 h 603137"/>
                      <a:gd name="connsiteX35" fmla="*/ 117695 w 181990"/>
                      <a:gd name="connsiteY35" fmla="*/ 551834 h 603137"/>
                      <a:gd name="connsiteX36" fmla="*/ 126749 w 181990"/>
                      <a:gd name="connsiteY36" fmla="*/ 533727 h 603137"/>
                      <a:gd name="connsiteX37" fmla="*/ 135802 w 181990"/>
                      <a:gd name="connsiteY37" fmla="*/ 527692 h 603137"/>
                      <a:gd name="connsiteX38" fmla="*/ 141838 w 181990"/>
                      <a:gd name="connsiteY38" fmla="*/ 518638 h 603137"/>
                      <a:gd name="connsiteX39" fmla="*/ 150891 w 181990"/>
                      <a:gd name="connsiteY39" fmla="*/ 512602 h 603137"/>
                      <a:gd name="connsiteX40" fmla="*/ 153909 w 181990"/>
                      <a:gd name="connsiteY40" fmla="*/ 503549 h 603137"/>
                      <a:gd name="connsiteX41" fmla="*/ 156927 w 181990"/>
                      <a:gd name="connsiteY41" fmla="*/ 446210 h 603137"/>
                      <a:gd name="connsiteX42" fmla="*/ 168998 w 181990"/>
                      <a:gd name="connsiteY42" fmla="*/ 400943 h 603137"/>
                      <a:gd name="connsiteX43" fmla="*/ 178051 w 181990"/>
                      <a:gd name="connsiteY43" fmla="*/ 343604 h 603137"/>
                      <a:gd name="connsiteX44" fmla="*/ 178051 w 181990"/>
                      <a:gd name="connsiteY44" fmla="*/ 207802 h 603137"/>
                      <a:gd name="connsiteX45" fmla="*/ 172016 w 181990"/>
                      <a:gd name="connsiteY45" fmla="*/ 189696 h 603137"/>
                      <a:gd name="connsiteX46" fmla="*/ 168998 w 181990"/>
                      <a:gd name="connsiteY46" fmla="*/ 180642 h 603137"/>
                      <a:gd name="connsiteX47" fmla="*/ 156927 w 181990"/>
                      <a:gd name="connsiteY47" fmla="*/ 162535 h 603137"/>
                      <a:gd name="connsiteX48" fmla="*/ 150891 w 181990"/>
                      <a:gd name="connsiteY48" fmla="*/ 141410 h 603137"/>
                      <a:gd name="connsiteX49" fmla="*/ 147873 w 181990"/>
                      <a:gd name="connsiteY49" fmla="*/ 132357 h 603137"/>
                      <a:gd name="connsiteX50" fmla="*/ 138820 w 181990"/>
                      <a:gd name="connsiteY50" fmla="*/ 75018 h 603137"/>
                      <a:gd name="connsiteX51" fmla="*/ 129766 w 181990"/>
                      <a:gd name="connsiteY51" fmla="*/ 2591 h 6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1990" h="603137">
                        <a:moveTo>
                          <a:pt x="129766" y="2591"/>
                        </a:moveTo>
                        <a:cubicBezTo>
                          <a:pt x="127251" y="-6965"/>
                          <a:pt x="125633" y="12608"/>
                          <a:pt x="123731" y="17680"/>
                        </a:cubicBezTo>
                        <a:cubicBezTo>
                          <a:pt x="122614" y="20658"/>
                          <a:pt x="122700" y="24249"/>
                          <a:pt x="120713" y="26733"/>
                        </a:cubicBezTo>
                        <a:cubicBezTo>
                          <a:pt x="118447" y="29565"/>
                          <a:pt x="114677" y="30757"/>
                          <a:pt x="111659" y="32769"/>
                        </a:cubicBezTo>
                        <a:cubicBezTo>
                          <a:pt x="109647" y="38805"/>
                          <a:pt x="109153" y="45583"/>
                          <a:pt x="105624" y="50876"/>
                        </a:cubicBezTo>
                        <a:lnTo>
                          <a:pt x="93552" y="68983"/>
                        </a:lnTo>
                        <a:cubicBezTo>
                          <a:pt x="91540" y="75019"/>
                          <a:pt x="91046" y="81796"/>
                          <a:pt x="87517" y="87090"/>
                        </a:cubicBezTo>
                        <a:cubicBezTo>
                          <a:pt x="83493" y="93126"/>
                          <a:pt x="77740" y="98315"/>
                          <a:pt x="75446" y="105197"/>
                        </a:cubicBezTo>
                        <a:cubicBezTo>
                          <a:pt x="71281" y="117691"/>
                          <a:pt x="74193" y="111603"/>
                          <a:pt x="66392" y="123303"/>
                        </a:cubicBezTo>
                        <a:cubicBezTo>
                          <a:pt x="64380" y="129339"/>
                          <a:pt x="61899" y="135238"/>
                          <a:pt x="60356" y="141410"/>
                        </a:cubicBezTo>
                        <a:lnTo>
                          <a:pt x="54321" y="165553"/>
                        </a:lnTo>
                        <a:cubicBezTo>
                          <a:pt x="53315" y="169577"/>
                          <a:pt x="52615" y="173689"/>
                          <a:pt x="51303" y="177624"/>
                        </a:cubicBezTo>
                        <a:cubicBezTo>
                          <a:pt x="50297" y="180642"/>
                          <a:pt x="49000" y="183578"/>
                          <a:pt x="48285" y="186678"/>
                        </a:cubicBezTo>
                        <a:cubicBezTo>
                          <a:pt x="45978" y="196674"/>
                          <a:pt x="43935" y="206737"/>
                          <a:pt x="42249" y="216856"/>
                        </a:cubicBezTo>
                        <a:cubicBezTo>
                          <a:pt x="41243" y="222892"/>
                          <a:pt x="40559" y="228990"/>
                          <a:pt x="39232" y="234963"/>
                        </a:cubicBezTo>
                        <a:cubicBezTo>
                          <a:pt x="38542" y="238068"/>
                          <a:pt x="37088" y="240957"/>
                          <a:pt x="36214" y="244016"/>
                        </a:cubicBezTo>
                        <a:cubicBezTo>
                          <a:pt x="30018" y="265701"/>
                          <a:pt x="36401" y="246287"/>
                          <a:pt x="30178" y="271177"/>
                        </a:cubicBezTo>
                        <a:cubicBezTo>
                          <a:pt x="25736" y="288945"/>
                          <a:pt x="24805" y="274938"/>
                          <a:pt x="21125" y="304373"/>
                        </a:cubicBezTo>
                        <a:cubicBezTo>
                          <a:pt x="20119" y="312420"/>
                          <a:pt x="19806" y="320585"/>
                          <a:pt x="18107" y="328515"/>
                        </a:cubicBezTo>
                        <a:cubicBezTo>
                          <a:pt x="16774" y="334736"/>
                          <a:pt x="14083" y="340586"/>
                          <a:pt x="12071" y="346622"/>
                        </a:cubicBezTo>
                        <a:cubicBezTo>
                          <a:pt x="11065" y="349640"/>
                          <a:pt x="9677" y="352556"/>
                          <a:pt x="9053" y="355676"/>
                        </a:cubicBezTo>
                        <a:cubicBezTo>
                          <a:pt x="8047" y="360706"/>
                          <a:pt x="6879" y="365706"/>
                          <a:pt x="6036" y="370765"/>
                        </a:cubicBezTo>
                        <a:cubicBezTo>
                          <a:pt x="4867" y="377781"/>
                          <a:pt x="4413" y="384915"/>
                          <a:pt x="3018" y="391890"/>
                        </a:cubicBezTo>
                        <a:cubicBezTo>
                          <a:pt x="2394" y="395009"/>
                          <a:pt x="1006" y="397925"/>
                          <a:pt x="0" y="400943"/>
                        </a:cubicBezTo>
                        <a:cubicBezTo>
                          <a:pt x="4845" y="425165"/>
                          <a:pt x="6036" y="427709"/>
                          <a:pt x="6036" y="461300"/>
                        </a:cubicBezTo>
                        <a:cubicBezTo>
                          <a:pt x="6036" y="483454"/>
                          <a:pt x="4024" y="505561"/>
                          <a:pt x="3018" y="527692"/>
                        </a:cubicBezTo>
                        <a:cubicBezTo>
                          <a:pt x="7324" y="587967"/>
                          <a:pt x="-4244" y="555795"/>
                          <a:pt x="15089" y="578995"/>
                        </a:cubicBezTo>
                        <a:cubicBezTo>
                          <a:pt x="17411" y="581781"/>
                          <a:pt x="18049" y="586126"/>
                          <a:pt x="21125" y="588048"/>
                        </a:cubicBezTo>
                        <a:cubicBezTo>
                          <a:pt x="26520" y="591420"/>
                          <a:pt x="33196" y="592072"/>
                          <a:pt x="39232" y="594084"/>
                        </a:cubicBezTo>
                        <a:lnTo>
                          <a:pt x="48285" y="597102"/>
                        </a:lnTo>
                        <a:lnTo>
                          <a:pt x="57339" y="600119"/>
                        </a:lnTo>
                        <a:lnTo>
                          <a:pt x="66392" y="603137"/>
                        </a:lnTo>
                        <a:cubicBezTo>
                          <a:pt x="73755" y="600683"/>
                          <a:pt x="78650" y="599933"/>
                          <a:pt x="84499" y="594084"/>
                        </a:cubicBezTo>
                        <a:cubicBezTo>
                          <a:pt x="104617" y="573966"/>
                          <a:pt x="75448" y="595087"/>
                          <a:pt x="99588" y="578995"/>
                        </a:cubicBezTo>
                        <a:lnTo>
                          <a:pt x="111659" y="560888"/>
                        </a:lnTo>
                        <a:cubicBezTo>
                          <a:pt x="113671" y="557870"/>
                          <a:pt x="116548" y="555275"/>
                          <a:pt x="117695" y="551834"/>
                        </a:cubicBezTo>
                        <a:cubicBezTo>
                          <a:pt x="120150" y="544471"/>
                          <a:pt x="120899" y="539577"/>
                          <a:pt x="126749" y="533727"/>
                        </a:cubicBezTo>
                        <a:cubicBezTo>
                          <a:pt x="129313" y="531163"/>
                          <a:pt x="132784" y="529704"/>
                          <a:pt x="135802" y="527692"/>
                        </a:cubicBezTo>
                        <a:cubicBezTo>
                          <a:pt x="137814" y="524674"/>
                          <a:pt x="139273" y="521203"/>
                          <a:pt x="141838" y="518638"/>
                        </a:cubicBezTo>
                        <a:cubicBezTo>
                          <a:pt x="144403" y="516073"/>
                          <a:pt x="148625" y="515434"/>
                          <a:pt x="150891" y="512602"/>
                        </a:cubicBezTo>
                        <a:cubicBezTo>
                          <a:pt x="152878" y="510118"/>
                          <a:pt x="152903" y="506567"/>
                          <a:pt x="153909" y="503549"/>
                        </a:cubicBezTo>
                        <a:cubicBezTo>
                          <a:pt x="154915" y="484436"/>
                          <a:pt x="155337" y="465283"/>
                          <a:pt x="156927" y="446210"/>
                        </a:cubicBezTo>
                        <a:cubicBezTo>
                          <a:pt x="158247" y="430369"/>
                          <a:pt x="166411" y="416466"/>
                          <a:pt x="168998" y="400943"/>
                        </a:cubicBezTo>
                        <a:cubicBezTo>
                          <a:pt x="182535" y="319728"/>
                          <a:pt x="169802" y="384863"/>
                          <a:pt x="178051" y="343604"/>
                        </a:cubicBezTo>
                        <a:cubicBezTo>
                          <a:pt x="182488" y="285928"/>
                          <a:pt x="184060" y="283924"/>
                          <a:pt x="178051" y="207802"/>
                        </a:cubicBezTo>
                        <a:cubicBezTo>
                          <a:pt x="177550" y="201460"/>
                          <a:pt x="174028" y="195731"/>
                          <a:pt x="172016" y="189696"/>
                        </a:cubicBezTo>
                        <a:cubicBezTo>
                          <a:pt x="171010" y="186678"/>
                          <a:pt x="170763" y="183289"/>
                          <a:pt x="168998" y="180642"/>
                        </a:cubicBezTo>
                        <a:cubicBezTo>
                          <a:pt x="164974" y="174606"/>
                          <a:pt x="159221" y="169417"/>
                          <a:pt x="156927" y="162535"/>
                        </a:cubicBezTo>
                        <a:cubicBezTo>
                          <a:pt x="149691" y="140830"/>
                          <a:pt x="158470" y="167935"/>
                          <a:pt x="150891" y="141410"/>
                        </a:cubicBezTo>
                        <a:cubicBezTo>
                          <a:pt x="150017" y="138351"/>
                          <a:pt x="148879" y="135375"/>
                          <a:pt x="147873" y="132357"/>
                        </a:cubicBezTo>
                        <a:cubicBezTo>
                          <a:pt x="143723" y="95006"/>
                          <a:pt x="146641" y="114123"/>
                          <a:pt x="138820" y="75018"/>
                        </a:cubicBezTo>
                        <a:cubicBezTo>
                          <a:pt x="136279" y="62313"/>
                          <a:pt x="132281" y="12147"/>
                          <a:pt x="129766" y="259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6" name="フリーフォーム 285"/>
                  <p:cNvSpPr/>
                  <p:nvPr/>
                </p:nvSpPr>
                <p:spPr>
                  <a:xfrm>
                    <a:off x="5939664" y="3164064"/>
                    <a:ext cx="235390" cy="947596"/>
                  </a:xfrm>
                  <a:custGeom>
                    <a:avLst/>
                    <a:gdLst>
                      <a:gd name="connsiteX0" fmla="*/ 184087 w 235390"/>
                      <a:gd name="connsiteY0" fmla="*/ 0 h 947596"/>
                      <a:gd name="connsiteX1" fmla="*/ 175034 w 235390"/>
                      <a:gd name="connsiteY1" fmla="*/ 39232 h 947596"/>
                      <a:gd name="connsiteX2" fmla="*/ 168998 w 235390"/>
                      <a:gd name="connsiteY2" fmla="*/ 48285 h 947596"/>
                      <a:gd name="connsiteX3" fmla="*/ 162962 w 235390"/>
                      <a:gd name="connsiteY3" fmla="*/ 66392 h 947596"/>
                      <a:gd name="connsiteX4" fmla="*/ 156927 w 235390"/>
                      <a:gd name="connsiteY4" fmla="*/ 90535 h 947596"/>
                      <a:gd name="connsiteX5" fmla="*/ 153909 w 235390"/>
                      <a:gd name="connsiteY5" fmla="*/ 108642 h 947596"/>
                      <a:gd name="connsiteX6" fmla="*/ 159945 w 235390"/>
                      <a:gd name="connsiteY6" fmla="*/ 181070 h 947596"/>
                      <a:gd name="connsiteX7" fmla="*/ 168998 w 235390"/>
                      <a:gd name="connsiteY7" fmla="*/ 341014 h 947596"/>
                      <a:gd name="connsiteX8" fmla="*/ 165980 w 235390"/>
                      <a:gd name="connsiteY8" fmla="*/ 407406 h 947596"/>
                      <a:gd name="connsiteX9" fmla="*/ 162962 w 235390"/>
                      <a:gd name="connsiteY9" fmla="*/ 425513 h 947596"/>
                      <a:gd name="connsiteX10" fmla="*/ 159945 w 235390"/>
                      <a:gd name="connsiteY10" fmla="*/ 491905 h 947596"/>
                      <a:gd name="connsiteX11" fmla="*/ 153909 w 235390"/>
                      <a:gd name="connsiteY11" fmla="*/ 510012 h 947596"/>
                      <a:gd name="connsiteX12" fmla="*/ 150891 w 235390"/>
                      <a:gd name="connsiteY12" fmla="*/ 519066 h 947596"/>
                      <a:gd name="connsiteX13" fmla="*/ 147873 w 235390"/>
                      <a:gd name="connsiteY13" fmla="*/ 528119 h 947596"/>
                      <a:gd name="connsiteX14" fmla="*/ 141838 w 235390"/>
                      <a:gd name="connsiteY14" fmla="*/ 537173 h 947596"/>
                      <a:gd name="connsiteX15" fmla="*/ 138820 w 235390"/>
                      <a:gd name="connsiteY15" fmla="*/ 546226 h 947596"/>
                      <a:gd name="connsiteX16" fmla="*/ 132784 w 235390"/>
                      <a:gd name="connsiteY16" fmla="*/ 555280 h 947596"/>
                      <a:gd name="connsiteX17" fmla="*/ 129766 w 235390"/>
                      <a:gd name="connsiteY17" fmla="*/ 564333 h 947596"/>
                      <a:gd name="connsiteX18" fmla="*/ 120713 w 235390"/>
                      <a:gd name="connsiteY18" fmla="*/ 570369 h 947596"/>
                      <a:gd name="connsiteX19" fmla="*/ 105624 w 235390"/>
                      <a:gd name="connsiteY19" fmla="*/ 594511 h 947596"/>
                      <a:gd name="connsiteX20" fmla="*/ 90535 w 235390"/>
                      <a:gd name="connsiteY20" fmla="*/ 621672 h 947596"/>
                      <a:gd name="connsiteX21" fmla="*/ 84499 w 235390"/>
                      <a:gd name="connsiteY21" fmla="*/ 630725 h 947596"/>
                      <a:gd name="connsiteX22" fmla="*/ 78463 w 235390"/>
                      <a:gd name="connsiteY22" fmla="*/ 639779 h 947596"/>
                      <a:gd name="connsiteX23" fmla="*/ 69410 w 235390"/>
                      <a:gd name="connsiteY23" fmla="*/ 648832 h 947596"/>
                      <a:gd name="connsiteX24" fmla="*/ 51303 w 235390"/>
                      <a:gd name="connsiteY24" fmla="*/ 685046 h 947596"/>
                      <a:gd name="connsiteX25" fmla="*/ 45267 w 235390"/>
                      <a:gd name="connsiteY25" fmla="*/ 694099 h 947596"/>
                      <a:gd name="connsiteX26" fmla="*/ 36214 w 235390"/>
                      <a:gd name="connsiteY26" fmla="*/ 712206 h 947596"/>
                      <a:gd name="connsiteX27" fmla="*/ 30178 w 235390"/>
                      <a:gd name="connsiteY27" fmla="*/ 730313 h 947596"/>
                      <a:gd name="connsiteX28" fmla="*/ 24143 w 235390"/>
                      <a:gd name="connsiteY28" fmla="*/ 748420 h 947596"/>
                      <a:gd name="connsiteX29" fmla="*/ 21125 w 235390"/>
                      <a:gd name="connsiteY29" fmla="*/ 757474 h 947596"/>
                      <a:gd name="connsiteX30" fmla="*/ 15089 w 235390"/>
                      <a:gd name="connsiteY30" fmla="*/ 787652 h 947596"/>
                      <a:gd name="connsiteX31" fmla="*/ 12071 w 235390"/>
                      <a:gd name="connsiteY31" fmla="*/ 826884 h 947596"/>
                      <a:gd name="connsiteX32" fmla="*/ 6036 w 235390"/>
                      <a:gd name="connsiteY32" fmla="*/ 863097 h 947596"/>
                      <a:gd name="connsiteX33" fmla="*/ 3018 w 235390"/>
                      <a:gd name="connsiteY33" fmla="*/ 887240 h 947596"/>
                      <a:gd name="connsiteX34" fmla="*/ 0 w 235390"/>
                      <a:gd name="connsiteY34" fmla="*/ 905347 h 947596"/>
                      <a:gd name="connsiteX35" fmla="*/ 3018 w 235390"/>
                      <a:gd name="connsiteY35" fmla="*/ 914400 h 947596"/>
                      <a:gd name="connsiteX36" fmla="*/ 12071 w 235390"/>
                      <a:gd name="connsiteY36" fmla="*/ 917418 h 947596"/>
                      <a:gd name="connsiteX37" fmla="*/ 30178 w 235390"/>
                      <a:gd name="connsiteY37" fmla="*/ 929489 h 947596"/>
                      <a:gd name="connsiteX38" fmla="*/ 54321 w 235390"/>
                      <a:gd name="connsiteY38" fmla="*/ 944579 h 947596"/>
                      <a:gd name="connsiteX39" fmla="*/ 63374 w 235390"/>
                      <a:gd name="connsiteY39" fmla="*/ 947596 h 947596"/>
                      <a:gd name="connsiteX40" fmla="*/ 78463 w 235390"/>
                      <a:gd name="connsiteY40" fmla="*/ 920436 h 947596"/>
                      <a:gd name="connsiteX41" fmla="*/ 87517 w 235390"/>
                      <a:gd name="connsiteY41" fmla="*/ 875169 h 947596"/>
                      <a:gd name="connsiteX42" fmla="*/ 90535 w 235390"/>
                      <a:gd name="connsiteY42" fmla="*/ 860080 h 947596"/>
                      <a:gd name="connsiteX43" fmla="*/ 96570 w 235390"/>
                      <a:gd name="connsiteY43" fmla="*/ 835937 h 947596"/>
                      <a:gd name="connsiteX44" fmla="*/ 102606 w 235390"/>
                      <a:gd name="connsiteY44" fmla="*/ 826884 h 947596"/>
                      <a:gd name="connsiteX45" fmla="*/ 108642 w 235390"/>
                      <a:gd name="connsiteY45" fmla="*/ 808777 h 947596"/>
                      <a:gd name="connsiteX46" fmla="*/ 120713 w 235390"/>
                      <a:gd name="connsiteY46" fmla="*/ 781616 h 947596"/>
                      <a:gd name="connsiteX47" fmla="*/ 129766 w 235390"/>
                      <a:gd name="connsiteY47" fmla="*/ 751438 h 947596"/>
                      <a:gd name="connsiteX48" fmla="*/ 135802 w 235390"/>
                      <a:gd name="connsiteY48" fmla="*/ 733331 h 947596"/>
                      <a:gd name="connsiteX49" fmla="*/ 138820 w 235390"/>
                      <a:gd name="connsiteY49" fmla="*/ 721260 h 947596"/>
                      <a:gd name="connsiteX50" fmla="*/ 141838 w 235390"/>
                      <a:gd name="connsiteY50" fmla="*/ 706171 h 947596"/>
                      <a:gd name="connsiteX51" fmla="*/ 147873 w 235390"/>
                      <a:gd name="connsiteY51" fmla="*/ 688064 h 947596"/>
                      <a:gd name="connsiteX52" fmla="*/ 156927 w 235390"/>
                      <a:gd name="connsiteY52" fmla="*/ 660903 h 947596"/>
                      <a:gd name="connsiteX53" fmla="*/ 162962 w 235390"/>
                      <a:gd name="connsiteY53" fmla="*/ 642796 h 947596"/>
                      <a:gd name="connsiteX54" fmla="*/ 175034 w 235390"/>
                      <a:gd name="connsiteY54" fmla="*/ 600547 h 947596"/>
                      <a:gd name="connsiteX55" fmla="*/ 184087 w 235390"/>
                      <a:gd name="connsiteY55" fmla="*/ 582440 h 947596"/>
                      <a:gd name="connsiteX56" fmla="*/ 190123 w 235390"/>
                      <a:gd name="connsiteY56" fmla="*/ 558297 h 947596"/>
                      <a:gd name="connsiteX57" fmla="*/ 196158 w 235390"/>
                      <a:gd name="connsiteY57" fmla="*/ 540190 h 947596"/>
                      <a:gd name="connsiteX58" fmla="*/ 199176 w 235390"/>
                      <a:gd name="connsiteY58" fmla="*/ 528119 h 947596"/>
                      <a:gd name="connsiteX59" fmla="*/ 202194 w 235390"/>
                      <a:gd name="connsiteY59" fmla="*/ 519066 h 947596"/>
                      <a:gd name="connsiteX60" fmla="*/ 208230 w 235390"/>
                      <a:gd name="connsiteY60" fmla="*/ 494923 h 947596"/>
                      <a:gd name="connsiteX61" fmla="*/ 208230 w 235390"/>
                      <a:gd name="connsiteY61" fmla="*/ 344032 h 947596"/>
                      <a:gd name="connsiteX62" fmla="*/ 214265 w 235390"/>
                      <a:gd name="connsiteY62" fmla="*/ 304800 h 947596"/>
                      <a:gd name="connsiteX63" fmla="*/ 220301 w 235390"/>
                      <a:gd name="connsiteY63" fmla="*/ 286693 h 947596"/>
                      <a:gd name="connsiteX64" fmla="*/ 226337 w 235390"/>
                      <a:gd name="connsiteY64" fmla="*/ 268586 h 947596"/>
                      <a:gd name="connsiteX65" fmla="*/ 229354 w 235390"/>
                      <a:gd name="connsiteY65" fmla="*/ 259533 h 947596"/>
                      <a:gd name="connsiteX66" fmla="*/ 232372 w 235390"/>
                      <a:gd name="connsiteY66" fmla="*/ 235390 h 947596"/>
                      <a:gd name="connsiteX67" fmla="*/ 235390 w 235390"/>
                      <a:gd name="connsiteY67" fmla="*/ 220301 h 947596"/>
                      <a:gd name="connsiteX68" fmla="*/ 232372 w 235390"/>
                      <a:gd name="connsiteY68" fmla="*/ 135802 h 947596"/>
                      <a:gd name="connsiteX69" fmla="*/ 226337 w 235390"/>
                      <a:gd name="connsiteY69" fmla="*/ 117695 h 947596"/>
                      <a:gd name="connsiteX70" fmla="*/ 214265 w 235390"/>
                      <a:gd name="connsiteY70" fmla="*/ 99588 h 947596"/>
                      <a:gd name="connsiteX71" fmla="*/ 205212 w 235390"/>
                      <a:gd name="connsiteY71" fmla="*/ 81482 h 947596"/>
                      <a:gd name="connsiteX72" fmla="*/ 196158 w 235390"/>
                      <a:gd name="connsiteY72" fmla="*/ 63375 h 947596"/>
                      <a:gd name="connsiteX73" fmla="*/ 193141 w 235390"/>
                      <a:gd name="connsiteY73" fmla="*/ 54321 h 947596"/>
                      <a:gd name="connsiteX74" fmla="*/ 187105 w 235390"/>
                      <a:gd name="connsiteY74" fmla="*/ 45268 h 947596"/>
                      <a:gd name="connsiteX75" fmla="*/ 184087 w 235390"/>
                      <a:gd name="connsiteY75" fmla="*/ 0 h 94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5390" h="947596">
                        <a:moveTo>
                          <a:pt x="184087" y="0"/>
                        </a:moveTo>
                        <a:cubicBezTo>
                          <a:pt x="182696" y="9735"/>
                          <a:pt x="181058" y="30197"/>
                          <a:pt x="175034" y="39232"/>
                        </a:cubicBezTo>
                        <a:lnTo>
                          <a:pt x="168998" y="48285"/>
                        </a:lnTo>
                        <a:cubicBezTo>
                          <a:pt x="166986" y="54321"/>
                          <a:pt x="164209" y="60153"/>
                          <a:pt x="162962" y="66392"/>
                        </a:cubicBezTo>
                        <a:cubicBezTo>
                          <a:pt x="159321" y="84601"/>
                          <a:pt x="161567" y="76616"/>
                          <a:pt x="156927" y="90535"/>
                        </a:cubicBezTo>
                        <a:cubicBezTo>
                          <a:pt x="155921" y="96571"/>
                          <a:pt x="153909" y="102523"/>
                          <a:pt x="153909" y="108642"/>
                        </a:cubicBezTo>
                        <a:cubicBezTo>
                          <a:pt x="153909" y="165686"/>
                          <a:pt x="150716" y="153383"/>
                          <a:pt x="159945" y="181070"/>
                        </a:cubicBezTo>
                        <a:cubicBezTo>
                          <a:pt x="171530" y="262169"/>
                          <a:pt x="165615" y="209098"/>
                          <a:pt x="168998" y="341014"/>
                        </a:cubicBezTo>
                        <a:cubicBezTo>
                          <a:pt x="167992" y="363145"/>
                          <a:pt x="167558" y="385309"/>
                          <a:pt x="165980" y="407406"/>
                        </a:cubicBezTo>
                        <a:cubicBezTo>
                          <a:pt x="165544" y="413509"/>
                          <a:pt x="163398" y="419410"/>
                          <a:pt x="162962" y="425513"/>
                        </a:cubicBezTo>
                        <a:cubicBezTo>
                          <a:pt x="161384" y="447610"/>
                          <a:pt x="162305" y="469878"/>
                          <a:pt x="159945" y="491905"/>
                        </a:cubicBezTo>
                        <a:cubicBezTo>
                          <a:pt x="159267" y="498231"/>
                          <a:pt x="155921" y="503976"/>
                          <a:pt x="153909" y="510012"/>
                        </a:cubicBezTo>
                        <a:lnTo>
                          <a:pt x="150891" y="519066"/>
                        </a:lnTo>
                        <a:cubicBezTo>
                          <a:pt x="149885" y="522084"/>
                          <a:pt x="149637" y="525472"/>
                          <a:pt x="147873" y="528119"/>
                        </a:cubicBezTo>
                        <a:cubicBezTo>
                          <a:pt x="145861" y="531137"/>
                          <a:pt x="143460" y="533929"/>
                          <a:pt x="141838" y="537173"/>
                        </a:cubicBezTo>
                        <a:cubicBezTo>
                          <a:pt x="140416" y="540018"/>
                          <a:pt x="140243" y="543381"/>
                          <a:pt x="138820" y="546226"/>
                        </a:cubicBezTo>
                        <a:cubicBezTo>
                          <a:pt x="137198" y="549470"/>
                          <a:pt x="134406" y="552036"/>
                          <a:pt x="132784" y="555280"/>
                        </a:cubicBezTo>
                        <a:cubicBezTo>
                          <a:pt x="131361" y="558125"/>
                          <a:pt x="131753" y="561849"/>
                          <a:pt x="129766" y="564333"/>
                        </a:cubicBezTo>
                        <a:cubicBezTo>
                          <a:pt x="127500" y="567165"/>
                          <a:pt x="123731" y="568357"/>
                          <a:pt x="120713" y="570369"/>
                        </a:cubicBezTo>
                        <a:cubicBezTo>
                          <a:pt x="113530" y="591917"/>
                          <a:pt x="119971" y="584947"/>
                          <a:pt x="105624" y="594511"/>
                        </a:cubicBezTo>
                        <a:cubicBezTo>
                          <a:pt x="100312" y="610446"/>
                          <a:pt x="104370" y="600920"/>
                          <a:pt x="90535" y="621672"/>
                        </a:cubicBezTo>
                        <a:lnTo>
                          <a:pt x="84499" y="630725"/>
                        </a:lnTo>
                        <a:cubicBezTo>
                          <a:pt x="82487" y="633743"/>
                          <a:pt x="81028" y="637214"/>
                          <a:pt x="78463" y="639779"/>
                        </a:cubicBezTo>
                        <a:lnTo>
                          <a:pt x="69410" y="648832"/>
                        </a:lnTo>
                        <a:cubicBezTo>
                          <a:pt x="61081" y="673819"/>
                          <a:pt x="66902" y="661647"/>
                          <a:pt x="51303" y="685046"/>
                        </a:cubicBezTo>
                        <a:lnTo>
                          <a:pt x="45267" y="694099"/>
                        </a:lnTo>
                        <a:cubicBezTo>
                          <a:pt x="34272" y="727095"/>
                          <a:pt x="51803" y="677132"/>
                          <a:pt x="36214" y="712206"/>
                        </a:cubicBezTo>
                        <a:cubicBezTo>
                          <a:pt x="33630" y="718020"/>
                          <a:pt x="32190" y="724277"/>
                          <a:pt x="30178" y="730313"/>
                        </a:cubicBezTo>
                        <a:lnTo>
                          <a:pt x="24143" y="748420"/>
                        </a:lnTo>
                        <a:cubicBezTo>
                          <a:pt x="23137" y="751438"/>
                          <a:pt x="21897" y="754388"/>
                          <a:pt x="21125" y="757474"/>
                        </a:cubicBezTo>
                        <a:cubicBezTo>
                          <a:pt x="16623" y="775481"/>
                          <a:pt x="18789" y="765454"/>
                          <a:pt x="15089" y="787652"/>
                        </a:cubicBezTo>
                        <a:cubicBezTo>
                          <a:pt x="14083" y="800729"/>
                          <a:pt x="13259" y="813822"/>
                          <a:pt x="12071" y="826884"/>
                        </a:cubicBezTo>
                        <a:cubicBezTo>
                          <a:pt x="9544" y="854677"/>
                          <a:pt x="11639" y="846285"/>
                          <a:pt x="6036" y="863097"/>
                        </a:cubicBezTo>
                        <a:cubicBezTo>
                          <a:pt x="5030" y="871145"/>
                          <a:pt x="4165" y="879211"/>
                          <a:pt x="3018" y="887240"/>
                        </a:cubicBezTo>
                        <a:cubicBezTo>
                          <a:pt x="2153" y="893297"/>
                          <a:pt x="0" y="899228"/>
                          <a:pt x="0" y="905347"/>
                        </a:cubicBezTo>
                        <a:cubicBezTo>
                          <a:pt x="0" y="908528"/>
                          <a:pt x="769" y="912151"/>
                          <a:pt x="3018" y="914400"/>
                        </a:cubicBezTo>
                        <a:cubicBezTo>
                          <a:pt x="5267" y="916649"/>
                          <a:pt x="9290" y="915873"/>
                          <a:pt x="12071" y="917418"/>
                        </a:cubicBezTo>
                        <a:cubicBezTo>
                          <a:pt x="18412" y="920941"/>
                          <a:pt x="30178" y="929489"/>
                          <a:pt x="30178" y="929489"/>
                        </a:cubicBezTo>
                        <a:cubicBezTo>
                          <a:pt x="39743" y="943836"/>
                          <a:pt x="32774" y="937397"/>
                          <a:pt x="54321" y="944579"/>
                        </a:cubicBezTo>
                        <a:lnTo>
                          <a:pt x="63374" y="947596"/>
                        </a:lnTo>
                        <a:cubicBezTo>
                          <a:pt x="79739" y="942143"/>
                          <a:pt x="73114" y="947180"/>
                          <a:pt x="78463" y="920436"/>
                        </a:cubicBezTo>
                        <a:lnTo>
                          <a:pt x="87517" y="875169"/>
                        </a:lnTo>
                        <a:lnTo>
                          <a:pt x="90535" y="860080"/>
                        </a:lnTo>
                        <a:cubicBezTo>
                          <a:pt x="91684" y="854336"/>
                          <a:pt x="93475" y="842126"/>
                          <a:pt x="96570" y="835937"/>
                        </a:cubicBezTo>
                        <a:cubicBezTo>
                          <a:pt x="98192" y="832693"/>
                          <a:pt x="100594" y="829902"/>
                          <a:pt x="102606" y="826884"/>
                        </a:cubicBezTo>
                        <a:cubicBezTo>
                          <a:pt x="104618" y="820848"/>
                          <a:pt x="105113" y="814071"/>
                          <a:pt x="108642" y="808777"/>
                        </a:cubicBezTo>
                        <a:cubicBezTo>
                          <a:pt x="116568" y="796887"/>
                          <a:pt x="116403" y="798853"/>
                          <a:pt x="120713" y="781616"/>
                        </a:cubicBezTo>
                        <a:cubicBezTo>
                          <a:pt x="125273" y="763377"/>
                          <a:pt x="122421" y="773473"/>
                          <a:pt x="129766" y="751438"/>
                        </a:cubicBezTo>
                        <a:lnTo>
                          <a:pt x="135802" y="733331"/>
                        </a:lnTo>
                        <a:cubicBezTo>
                          <a:pt x="136808" y="729307"/>
                          <a:pt x="137920" y="725309"/>
                          <a:pt x="138820" y="721260"/>
                        </a:cubicBezTo>
                        <a:cubicBezTo>
                          <a:pt x="139933" y="716253"/>
                          <a:pt x="140488" y="711120"/>
                          <a:pt x="141838" y="706171"/>
                        </a:cubicBezTo>
                        <a:cubicBezTo>
                          <a:pt x="143512" y="700033"/>
                          <a:pt x="145861" y="694100"/>
                          <a:pt x="147873" y="688064"/>
                        </a:cubicBezTo>
                        <a:lnTo>
                          <a:pt x="156927" y="660903"/>
                        </a:lnTo>
                        <a:lnTo>
                          <a:pt x="162962" y="642796"/>
                        </a:lnTo>
                        <a:cubicBezTo>
                          <a:pt x="170542" y="612479"/>
                          <a:pt x="166374" y="626525"/>
                          <a:pt x="175034" y="600547"/>
                        </a:cubicBezTo>
                        <a:cubicBezTo>
                          <a:pt x="182621" y="577787"/>
                          <a:pt x="172386" y="605843"/>
                          <a:pt x="184087" y="582440"/>
                        </a:cubicBezTo>
                        <a:cubicBezTo>
                          <a:pt x="187750" y="575114"/>
                          <a:pt x="188057" y="565873"/>
                          <a:pt x="190123" y="558297"/>
                        </a:cubicBezTo>
                        <a:cubicBezTo>
                          <a:pt x="191797" y="552159"/>
                          <a:pt x="194615" y="546362"/>
                          <a:pt x="196158" y="540190"/>
                        </a:cubicBezTo>
                        <a:cubicBezTo>
                          <a:pt x="197164" y="536166"/>
                          <a:pt x="198036" y="532107"/>
                          <a:pt x="199176" y="528119"/>
                        </a:cubicBezTo>
                        <a:cubicBezTo>
                          <a:pt x="200050" y="525060"/>
                          <a:pt x="201357" y="522135"/>
                          <a:pt x="202194" y="519066"/>
                        </a:cubicBezTo>
                        <a:cubicBezTo>
                          <a:pt x="204377" y="511063"/>
                          <a:pt x="208230" y="494923"/>
                          <a:pt x="208230" y="494923"/>
                        </a:cubicBezTo>
                        <a:cubicBezTo>
                          <a:pt x="204439" y="419111"/>
                          <a:pt x="203439" y="432662"/>
                          <a:pt x="208230" y="344032"/>
                        </a:cubicBezTo>
                        <a:cubicBezTo>
                          <a:pt x="208362" y="341597"/>
                          <a:pt x="213306" y="308635"/>
                          <a:pt x="214265" y="304800"/>
                        </a:cubicBezTo>
                        <a:cubicBezTo>
                          <a:pt x="215808" y="298628"/>
                          <a:pt x="218289" y="292729"/>
                          <a:pt x="220301" y="286693"/>
                        </a:cubicBezTo>
                        <a:lnTo>
                          <a:pt x="226337" y="268586"/>
                        </a:lnTo>
                        <a:lnTo>
                          <a:pt x="229354" y="259533"/>
                        </a:lnTo>
                        <a:cubicBezTo>
                          <a:pt x="230360" y="251485"/>
                          <a:pt x="231139" y="243406"/>
                          <a:pt x="232372" y="235390"/>
                        </a:cubicBezTo>
                        <a:cubicBezTo>
                          <a:pt x="233152" y="230320"/>
                          <a:pt x="235390" y="225430"/>
                          <a:pt x="235390" y="220301"/>
                        </a:cubicBezTo>
                        <a:cubicBezTo>
                          <a:pt x="235390" y="192117"/>
                          <a:pt x="234849" y="163877"/>
                          <a:pt x="232372" y="135802"/>
                        </a:cubicBezTo>
                        <a:cubicBezTo>
                          <a:pt x="231813" y="129465"/>
                          <a:pt x="229866" y="122988"/>
                          <a:pt x="226337" y="117695"/>
                        </a:cubicBezTo>
                        <a:lnTo>
                          <a:pt x="214265" y="99588"/>
                        </a:lnTo>
                        <a:cubicBezTo>
                          <a:pt x="206683" y="76837"/>
                          <a:pt x="216910" y="104877"/>
                          <a:pt x="205212" y="81482"/>
                        </a:cubicBezTo>
                        <a:cubicBezTo>
                          <a:pt x="192717" y="56494"/>
                          <a:pt x="213456" y="89318"/>
                          <a:pt x="196158" y="63375"/>
                        </a:cubicBezTo>
                        <a:cubicBezTo>
                          <a:pt x="195152" y="60357"/>
                          <a:pt x="194564" y="57166"/>
                          <a:pt x="193141" y="54321"/>
                        </a:cubicBezTo>
                        <a:cubicBezTo>
                          <a:pt x="191519" y="51077"/>
                          <a:pt x="188578" y="48582"/>
                          <a:pt x="187105" y="45268"/>
                        </a:cubicBezTo>
                        <a:cubicBezTo>
                          <a:pt x="184521" y="39454"/>
                          <a:pt x="181069" y="27161"/>
                          <a:pt x="184087"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7" name="フリーフォーム 286"/>
                  <p:cNvSpPr/>
                  <p:nvPr/>
                </p:nvSpPr>
                <p:spPr>
                  <a:xfrm>
                    <a:off x="5692203" y="3975858"/>
                    <a:ext cx="178051" cy="1004935"/>
                  </a:xfrm>
                  <a:custGeom>
                    <a:avLst/>
                    <a:gdLst>
                      <a:gd name="connsiteX0" fmla="*/ 178051 w 178051"/>
                      <a:gd name="connsiteY0" fmla="*/ 0 h 1004935"/>
                      <a:gd name="connsiteX1" fmla="*/ 168998 w 178051"/>
                      <a:gd name="connsiteY1" fmla="*/ 15090 h 1004935"/>
                      <a:gd name="connsiteX2" fmla="*/ 162962 w 178051"/>
                      <a:gd name="connsiteY2" fmla="*/ 33196 h 1004935"/>
                      <a:gd name="connsiteX3" fmla="*/ 159944 w 178051"/>
                      <a:gd name="connsiteY3" fmla="*/ 42250 h 1004935"/>
                      <a:gd name="connsiteX4" fmla="*/ 156926 w 178051"/>
                      <a:gd name="connsiteY4" fmla="*/ 51303 h 1004935"/>
                      <a:gd name="connsiteX5" fmla="*/ 153909 w 178051"/>
                      <a:gd name="connsiteY5" fmla="*/ 63375 h 1004935"/>
                      <a:gd name="connsiteX6" fmla="*/ 150891 w 178051"/>
                      <a:gd name="connsiteY6" fmla="*/ 90535 h 1004935"/>
                      <a:gd name="connsiteX7" fmla="*/ 144855 w 178051"/>
                      <a:gd name="connsiteY7" fmla="*/ 108642 h 1004935"/>
                      <a:gd name="connsiteX8" fmla="*/ 141837 w 178051"/>
                      <a:gd name="connsiteY8" fmla="*/ 123731 h 1004935"/>
                      <a:gd name="connsiteX9" fmla="*/ 132784 w 178051"/>
                      <a:gd name="connsiteY9" fmla="*/ 165981 h 1004935"/>
                      <a:gd name="connsiteX10" fmla="*/ 123730 w 178051"/>
                      <a:gd name="connsiteY10" fmla="*/ 172016 h 1004935"/>
                      <a:gd name="connsiteX11" fmla="*/ 111659 w 178051"/>
                      <a:gd name="connsiteY11" fmla="*/ 190123 h 1004935"/>
                      <a:gd name="connsiteX12" fmla="*/ 84499 w 178051"/>
                      <a:gd name="connsiteY12" fmla="*/ 214266 h 1004935"/>
                      <a:gd name="connsiteX13" fmla="*/ 72427 w 178051"/>
                      <a:gd name="connsiteY13" fmla="*/ 229355 h 1004935"/>
                      <a:gd name="connsiteX14" fmla="*/ 60356 w 178051"/>
                      <a:gd name="connsiteY14" fmla="*/ 241426 h 1004935"/>
                      <a:gd name="connsiteX15" fmla="*/ 24142 w 178051"/>
                      <a:gd name="connsiteY15" fmla="*/ 238408 h 1004935"/>
                      <a:gd name="connsiteX16" fmla="*/ 9053 w 178051"/>
                      <a:gd name="connsiteY16" fmla="*/ 250480 h 1004935"/>
                      <a:gd name="connsiteX17" fmla="*/ 6035 w 178051"/>
                      <a:gd name="connsiteY17" fmla="*/ 259533 h 1004935"/>
                      <a:gd name="connsiteX18" fmla="*/ 0 w 178051"/>
                      <a:gd name="connsiteY18" fmla="*/ 268587 h 1004935"/>
                      <a:gd name="connsiteX19" fmla="*/ 3017 w 178051"/>
                      <a:gd name="connsiteY19" fmla="*/ 392317 h 1004935"/>
                      <a:gd name="connsiteX20" fmla="*/ 9053 w 178051"/>
                      <a:gd name="connsiteY20" fmla="*/ 410424 h 1004935"/>
                      <a:gd name="connsiteX21" fmla="*/ 12071 w 178051"/>
                      <a:gd name="connsiteY21" fmla="*/ 419478 h 1004935"/>
                      <a:gd name="connsiteX22" fmla="*/ 18107 w 178051"/>
                      <a:gd name="connsiteY22" fmla="*/ 437585 h 1004935"/>
                      <a:gd name="connsiteX23" fmla="*/ 21124 w 178051"/>
                      <a:gd name="connsiteY23" fmla="*/ 446638 h 1004935"/>
                      <a:gd name="connsiteX24" fmla="*/ 27160 w 178051"/>
                      <a:gd name="connsiteY24" fmla="*/ 455691 h 1004935"/>
                      <a:gd name="connsiteX25" fmla="*/ 42249 w 178051"/>
                      <a:gd name="connsiteY25" fmla="*/ 500959 h 1004935"/>
                      <a:gd name="connsiteX26" fmla="*/ 45267 w 178051"/>
                      <a:gd name="connsiteY26" fmla="*/ 510012 h 1004935"/>
                      <a:gd name="connsiteX27" fmla="*/ 48285 w 178051"/>
                      <a:gd name="connsiteY27" fmla="*/ 519066 h 1004935"/>
                      <a:gd name="connsiteX28" fmla="*/ 54320 w 178051"/>
                      <a:gd name="connsiteY28" fmla="*/ 528119 h 1004935"/>
                      <a:gd name="connsiteX29" fmla="*/ 63374 w 178051"/>
                      <a:gd name="connsiteY29" fmla="*/ 546226 h 1004935"/>
                      <a:gd name="connsiteX30" fmla="*/ 69410 w 178051"/>
                      <a:gd name="connsiteY30" fmla="*/ 564333 h 1004935"/>
                      <a:gd name="connsiteX31" fmla="*/ 75445 w 178051"/>
                      <a:gd name="connsiteY31" fmla="*/ 573387 h 1004935"/>
                      <a:gd name="connsiteX32" fmla="*/ 87516 w 178051"/>
                      <a:gd name="connsiteY32" fmla="*/ 600547 h 1004935"/>
                      <a:gd name="connsiteX33" fmla="*/ 93552 w 178051"/>
                      <a:gd name="connsiteY33" fmla="*/ 645814 h 1004935"/>
                      <a:gd name="connsiteX34" fmla="*/ 99588 w 178051"/>
                      <a:gd name="connsiteY34" fmla="*/ 739367 h 1004935"/>
                      <a:gd name="connsiteX35" fmla="*/ 96570 w 178051"/>
                      <a:gd name="connsiteY35" fmla="*/ 851026 h 1004935"/>
                      <a:gd name="connsiteX36" fmla="*/ 93552 w 178051"/>
                      <a:gd name="connsiteY36" fmla="*/ 872151 h 1004935"/>
                      <a:gd name="connsiteX37" fmla="*/ 87516 w 178051"/>
                      <a:gd name="connsiteY37" fmla="*/ 905347 h 1004935"/>
                      <a:gd name="connsiteX38" fmla="*/ 84499 w 178051"/>
                      <a:gd name="connsiteY38" fmla="*/ 914400 h 1004935"/>
                      <a:gd name="connsiteX39" fmla="*/ 78463 w 178051"/>
                      <a:gd name="connsiteY39" fmla="*/ 941561 h 1004935"/>
                      <a:gd name="connsiteX40" fmla="*/ 78463 w 178051"/>
                      <a:gd name="connsiteY40" fmla="*/ 1004935 h 100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8051" h="1004935">
                        <a:moveTo>
                          <a:pt x="178051" y="0"/>
                        </a:moveTo>
                        <a:cubicBezTo>
                          <a:pt x="175033" y="5030"/>
                          <a:pt x="171425" y="9750"/>
                          <a:pt x="168998" y="15090"/>
                        </a:cubicBezTo>
                        <a:cubicBezTo>
                          <a:pt x="166365" y="20882"/>
                          <a:pt x="164974" y="27161"/>
                          <a:pt x="162962" y="33196"/>
                        </a:cubicBezTo>
                        <a:lnTo>
                          <a:pt x="159944" y="42250"/>
                        </a:lnTo>
                        <a:cubicBezTo>
                          <a:pt x="158938" y="45268"/>
                          <a:pt x="157697" y="48217"/>
                          <a:pt x="156926" y="51303"/>
                        </a:cubicBezTo>
                        <a:lnTo>
                          <a:pt x="153909" y="63375"/>
                        </a:lnTo>
                        <a:cubicBezTo>
                          <a:pt x="152903" y="72428"/>
                          <a:pt x="152678" y="81603"/>
                          <a:pt x="150891" y="90535"/>
                        </a:cubicBezTo>
                        <a:cubicBezTo>
                          <a:pt x="149643" y="96774"/>
                          <a:pt x="146103" y="102403"/>
                          <a:pt x="144855" y="108642"/>
                        </a:cubicBezTo>
                        <a:lnTo>
                          <a:pt x="141837" y="123731"/>
                        </a:lnTo>
                        <a:cubicBezTo>
                          <a:pt x="140360" y="139977"/>
                          <a:pt x="144371" y="154394"/>
                          <a:pt x="132784" y="165981"/>
                        </a:cubicBezTo>
                        <a:cubicBezTo>
                          <a:pt x="130219" y="168546"/>
                          <a:pt x="126748" y="170004"/>
                          <a:pt x="123730" y="172016"/>
                        </a:cubicBezTo>
                        <a:cubicBezTo>
                          <a:pt x="119706" y="178052"/>
                          <a:pt x="116788" y="184994"/>
                          <a:pt x="111659" y="190123"/>
                        </a:cubicBezTo>
                        <a:cubicBezTo>
                          <a:pt x="90987" y="210795"/>
                          <a:pt x="100654" y="203495"/>
                          <a:pt x="84499" y="214266"/>
                        </a:cubicBezTo>
                        <a:cubicBezTo>
                          <a:pt x="76913" y="237022"/>
                          <a:pt x="88029" y="209852"/>
                          <a:pt x="72427" y="229355"/>
                        </a:cubicBezTo>
                        <a:cubicBezTo>
                          <a:pt x="60722" y="243987"/>
                          <a:pt x="80111" y="234841"/>
                          <a:pt x="60356" y="241426"/>
                        </a:cubicBezTo>
                        <a:cubicBezTo>
                          <a:pt x="48285" y="240420"/>
                          <a:pt x="36255" y="238408"/>
                          <a:pt x="24142" y="238408"/>
                        </a:cubicBezTo>
                        <a:cubicBezTo>
                          <a:pt x="15441" y="238408"/>
                          <a:pt x="12529" y="243529"/>
                          <a:pt x="9053" y="250480"/>
                        </a:cubicBezTo>
                        <a:cubicBezTo>
                          <a:pt x="7630" y="253325"/>
                          <a:pt x="7457" y="256688"/>
                          <a:pt x="6035" y="259533"/>
                        </a:cubicBezTo>
                        <a:cubicBezTo>
                          <a:pt x="4413" y="262777"/>
                          <a:pt x="2012" y="265569"/>
                          <a:pt x="0" y="268587"/>
                        </a:cubicBezTo>
                        <a:cubicBezTo>
                          <a:pt x="1006" y="309830"/>
                          <a:pt x="389" y="351145"/>
                          <a:pt x="3017" y="392317"/>
                        </a:cubicBezTo>
                        <a:cubicBezTo>
                          <a:pt x="3422" y="398666"/>
                          <a:pt x="7041" y="404388"/>
                          <a:pt x="9053" y="410424"/>
                        </a:cubicBezTo>
                        <a:lnTo>
                          <a:pt x="12071" y="419478"/>
                        </a:lnTo>
                        <a:lnTo>
                          <a:pt x="18107" y="437585"/>
                        </a:lnTo>
                        <a:cubicBezTo>
                          <a:pt x="19113" y="440603"/>
                          <a:pt x="19359" y="443991"/>
                          <a:pt x="21124" y="446638"/>
                        </a:cubicBezTo>
                        <a:lnTo>
                          <a:pt x="27160" y="455691"/>
                        </a:lnTo>
                        <a:lnTo>
                          <a:pt x="42249" y="500959"/>
                        </a:lnTo>
                        <a:lnTo>
                          <a:pt x="45267" y="510012"/>
                        </a:lnTo>
                        <a:cubicBezTo>
                          <a:pt x="46273" y="513030"/>
                          <a:pt x="46520" y="516419"/>
                          <a:pt x="48285" y="519066"/>
                        </a:cubicBezTo>
                        <a:cubicBezTo>
                          <a:pt x="50297" y="522084"/>
                          <a:pt x="52698" y="524875"/>
                          <a:pt x="54320" y="528119"/>
                        </a:cubicBezTo>
                        <a:cubicBezTo>
                          <a:pt x="66809" y="553099"/>
                          <a:pt x="46083" y="520292"/>
                          <a:pt x="63374" y="546226"/>
                        </a:cubicBezTo>
                        <a:cubicBezTo>
                          <a:pt x="65386" y="552262"/>
                          <a:pt x="65881" y="559039"/>
                          <a:pt x="69410" y="564333"/>
                        </a:cubicBezTo>
                        <a:cubicBezTo>
                          <a:pt x="71422" y="567351"/>
                          <a:pt x="73972" y="570073"/>
                          <a:pt x="75445" y="573387"/>
                        </a:cubicBezTo>
                        <a:cubicBezTo>
                          <a:pt x="89810" y="605708"/>
                          <a:pt x="73858" y="580057"/>
                          <a:pt x="87516" y="600547"/>
                        </a:cubicBezTo>
                        <a:cubicBezTo>
                          <a:pt x="90377" y="617714"/>
                          <a:pt x="92321" y="627347"/>
                          <a:pt x="93552" y="645814"/>
                        </a:cubicBezTo>
                        <a:cubicBezTo>
                          <a:pt x="101250" y="761271"/>
                          <a:pt x="92458" y="668076"/>
                          <a:pt x="99588" y="739367"/>
                        </a:cubicBezTo>
                        <a:cubicBezTo>
                          <a:pt x="98582" y="776587"/>
                          <a:pt x="98261" y="813831"/>
                          <a:pt x="96570" y="851026"/>
                        </a:cubicBezTo>
                        <a:cubicBezTo>
                          <a:pt x="96247" y="858132"/>
                          <a:pt x="94634" y="865121"/>
                          <a:pt x="93552" y="872151"/>
                        </a:cubicBezTo>
                        <a:cubicBezTo>
                          <a:pt x="92475" y="879150"/>
                          <a:pt x="89400" y="897810"/>
                          <a:pt x="87516" y="905347"/>
                        </a:cubicBezTo>
                        <a:cubicBezTo>
                          <a:pt x="86745" y="908433"/>
                          <a:pt x="85373" y="911342"/>
                          <a:pt x="84499" y="914400"/>
                        </a:cubicBezTo>
                        <a:cubicBezTo>
                          <a:pt x="83224" y="918865"/>
                          <a:pt x="78601" y="937966"/>
                          <a:pt x="78463" y="941561"/>
                        </a:cubicBezTo>
                        <a:cubicBezTo>
                          <a:pt x="77651" y="962670"/>
                          <a:pt x="78463" y="983810"/>
                          <a:pt x="78463" y="100493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8" name="フリーフォーム 287"/>
                  <p:cNvSpPr/>
                  <p:nvPr/>
                </p:nvSpPr>
                <p:spPr>
                  <a:xfrm>
                    <a:off x="5803862" y="4153910"/>
                    <a:ext cx="172041" cy="857061"/>
                  </a:xfrm>
                  <a:custGeom>
                    <a:avLst/>
                    <a:gdLst>
                      <a:gd name="connsiteX0" fmla="*/ 69410 w 172041"/>
                      <a:gd name="connsiteY0" fmla="*/ 0 h 857061"/>
                      <a:gd name="connsiteX1" fmla="*/ 75446 w 172041"/>
                      <a:gd name="connsiteY1" fmla="*/ 15089 h 857061"/>
                      <a:gd name="connsiteX2" fmla="*/ 93553 w 172041"/>
                      <a:gd name="connsiteY2" fmla="*/ 21125 h 857061"/>
                      <a:gd name="connsiteX3" fmla="*/ 114677 w 172041"/>
                      <a:gd name="connsiteY3" fmla="*/ 27160 h 857061"/>
                      <a:gd name="connsiteX4" fmla="*/ 141838 w 172041"/>
                      <a:gd name="connsiteY4" fmla="*/ 42249 h 857061"/>
                      <a:gd name="connsiteX5" fmla="*/ 156927 w 172041"/>
                      <a:gd name="connsiteY5" fmla="*/ 57339 h 857061"/>
                      <a:gd name="connsiteX6" fmla="*/ 165980 w 172041"/>
                      <a:gd name="connsiteY6" fmla="*/ 63374 h 857061"/>
                      <a:gd name="connsiteX7" fmla="*/ 172016 w 172041"/>
                      <a:gd name="connsiteY7" fmla="*/ 81481 h 857061"/>
                      <a:gd name="connsiteX8" fmla="*/ 168998 w 172041"/>
                      <a:gd name="connsiteY8" fmla="*/ 129766 h 857061"/>
                      <a:gd name="connsiteX9" fmla="*/ 162962 w 172041"/>
                      <a:gd name="connsiteY9" fmla="*/ 147873 h 857061"/>
                      <a:gd name="connsiteX10" fmla="*/ 159945 w 172041"/>
                      <a:gd name="connsiteY10" fmla="*/ 156927 h 857061"/>
                      <a:gd name="connsiteX11" fmla="*/ 153909 w 172041"/>
                      <a:gd name="connsiteY11" fmla="*/ 175034 h 857061"/>
                      <a:gd name="connsiteX12" fmla="*/ 150891 w 172041"/>
                      <a:gd name="connsiteY12" fmla="*/ 184087 h 857061"/>
                      <a:gd name="connsiteX13" fmla="*/ 120713 w 172041"/>
                      <a:gd name="connsiteY13" fmla="*/ 214265 h 857061"/>
                      <a:gd name="connsiteX14" fmla="*/ 111659 w 172041"/>
                      <a:gd name="connsiteY14" fmla="*/ 220301 h 857061"/>
                      <a:gd name="connsiteX15" fmla="*/ 99588 w 172041"/>
                      <a:gd name="connsiteY15" fmla="*/ 232372 h 857061"/>
                      <a:gd name="connsiteX16" fmla="*/ 87517 w 172041"/>
                      <a:gd name="connsiteY16" fmla="*/ 250479 h 857061"/>
                      <a:gd name="connsiteX17" fmla="*/ 69410 w 172041"/>
                      <a:gd name="connsiteY17" fmla="*/ 277639 h 857061"/>
                      <a:gd name="connsiteX18" fmla="*/ 63374 w 172041"/>
                      <a:gd name="connsiteY18" fmla="*/ 286693 h 857061"/>
                      <a:gd name="connsiteX19" fmla="*/ 51303 w 172041"/>
                      <a:gd name="connsiteY19" fmla="*/ 313853 h 857061"/>
                      <a:gd name="connsiteX20" fmla="*/ 45267 w 172041"/>
                      <a:gd name="connsiteY20" fmla="*/ 331960 h 857061"/>
                      <a:gd name="connsiteX21" fmla="*/ 33196 w 172041"/>
                      <a:gd name="connsiteY21" fmla="*/ 350067 h 857061"/>
                      <a:gd name="connsiteX22" fmla="*/ 30178 w 172041"/>
                      <a:gd name="connsiteY22" fmla="*/ 362139 h 857061"/>
                      <a:gd name="connsiteX23" fmla="*/ 24143 w 172041"/>
                      <a:gd name="connsiteY23" fmla="*/ 398352 h 857061"/>
                      <a:gd name="connsiteX24" fmla="*/ 21125 w 172041"/>
                      <a:gd name="connsiteY24" fmla="*/ 449655 h 857061"/>
                      <a:gd name="connsiteX25" fmla="*/ 27160 w 172041"/>
                      <a:gd name="connsiteY25" fmla="*/ 567350 h 857061"/>
                      <a:gd name="connsiteX26" fmla="*/ 27160 w 172041"/>
                      <a:gd name="connsiteY26" fmla="*/ 691081 h 857061"/>
                      <a:gd name="connsiteX27" fmla="*/ 24143 w 172041"/>
                      <a:gd name="connsiteY27" fmla="*/ 703152 h 857061"/>
                      <a:gd name="connsiteX28" fmla="*/ 18107 w 172041"/>
                      <a:gd name="connsiteY28" fmla="*/ 733331 h 857061"/>
                      <a:gd name="connsiteX29" fmla="*/ 12071 w 172041"/>
                      <a:gd name="connsiteY29" fmla="*/ 751438 h 857061"/>
                      <a:gd name="connsiteX30" fmla="*/ 9054 w 172041"/>
                      <a:gd name="connsiteY30" fmla="*/ 769544 h 857061"/>
                      <a:gd name="connsiteX31" fmla="*/ 3018 w 172041"/>
                      <a:gd name="connsiteY31" fmla="*/ 817830 h 857061"/>
                      <a:gd name="connsiteX32" fmla="*/ 0 w 172041"/>
                      <a:gd name="connsiteY32" fmla="*/ 826883 h 857061"/>
                      <a:gd name="connsiteX33" fmla="*/ 3018 w 172041"/>
                      <a:gd name="connsiteY33" fmla="*/ 857061 h 8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041" h="857061">
                        <a:moveTo>
                          <a:pt x="69410" y="0"/>
                        </a:moveTo>
                        <a:cubicBezTo>
                          <a:pt x="71422" y="5030"/>
                          <a:pt x="71369" y="11522"/>
                          <a:pt x="75446" y="15089"/>
                        </a:cubicBezTo>
                        <a:cubicBezTo>
                          <a:pt x="80234" y="19279"/>
                          <a:pt x="87381" y="19582"/>
                          <a:pt x="93553" y="21125"/>
                        </a:cubicBezTo>
                        <a:cubicBezTo>
                          <a:pt x="96398" y="21836"/>
                          <a:pt x="111132" y="25190"/>
                          <a:pt x="114677" y="27160"/>
                        </a:cubicBezTo>
                        <a:cubicBezTo>
                          <a:pt x="145800" y="44452"/>
                          <a:pt x="121355" y="35423"/>
                          <a:pt x="141838" y="42249"/>
                        </a:cubicBezTo>
                        <a:cubicBezTo>
                          <a:pt x="165982" y="58347"/>
                          <a:pt x="136805" y="37217"/>
                          <a:pt x="156927" y="57339"/>
                        </a:cubicBezTo>
                        <a:cubicBezTo>
                          <a:pt x="159491" y="59903"/>
                          <a:pt x="162962" y="61362"/>
                          <a:pt x="165980" y="63374"/>
                        </a:cubicBezTo>
                        <a:cubicBezTo>
                          <a:pt x="167992" y="69410"/>
                          <a:pt x="172413" y="75131"/>
                          <a:pt x="172016" y="81481"/>
                        </a:cubicBezTo>
                        <a:cubicBezTo>
                          <a:pt x="171010" y="97576"/>
                          <a:pt x="171177" y="113787"/>
                          <a:pt x="168998" y="129766"/>
                        </a:cubicBezTo>
                        <a:cubicBezTo>
                          <a:pt x="168138" y="136070"/>
                          <a:pt x="164974" y="141837"/>
                          <a:pt x="162962" y="147873"/>
                        </a:cubicBezTo>
                        <a:lnTo>
                          <a:pt x="159945" y="156927"/>
                        </a:lnTo>
                        <a:lnTo>
                          <a:pt x="153909" y="175034"/>
                        </a:lnTo>
                        <a:cubicBezTo>
                          <a:pt x="152903" y="178052"/>
                          <a:pt x="152655" y="181440"/>
                          <a:pt x="150891" y="184087"/>
                        </a:cubicBezTo>
                        <a:cubicBezTo>
                          <a:pt x="134796" y="208230"/>
                          <a:pt x="144856" y="198170"/>
                          <a:pt x="120713" y="214265"/>
                        </a:cubicBezTo>
                        <a:lnTo>
                          <a:pt x="111659" y="220301"/>
                        </a:lnTo>
                        <a:cubicBezTo>
                          <a:pt x="103614" y="244441"/>
                          <a:pt x="115682" y="216278"/>
                          <a:pt x="99588" y="232372"/>
                        </a:cubicBezTo>
                        <a:cubicBezTo>
                          <a:pt x="94459" y="237501"/>
                          <a:pt x="91541" y="244443"/>
                          <a:pt x="87517" y="250479"/>
                        </a:cubicBezTo>
                        <a:lnTo>
                          <a:pt x="69410" y="277639"/>
                        </a:lnTo>
                        <a:cubicBezTo>
                          <a:pt x="67398" y="280657"/>
                          <a:pt x="64521" y="283252"/>
                          <a:pt x="63374" y="286693"/>
                        </a:cubicBezTo>
                        <a:cubicBezTo>
                          <a:pt x="56192" y="308241"/>
                          <a:pt x="60868" y="299507"/>
                          <a:pt x="51303" y="313853"/>
                        </a:cubicBezTo>
                        <a:cubicBezTo>
                          <a:pt x="49291" y="319889"/>
                          <a:pt x="48796" y="326666"/>
                          <a:pt x="45267" y="331960"/>
                        </a:cubicBezTo>
                        <a:lnTo>
                          <a:pt x="33196" y="350067"/>
                        </a:lnTo>
                        <a:cubicBezTo>
                          <a:pt x="32190" y="354091"/>
                          <a:pt x="30809" y="358039"/>
                          <a:pt x="30178" y="362139"/>
                        </a:cubicBezTo>
                        <a:cubicBezTo>
                          <a:pt x="24402" y="399683"/>
                          <a:pt x="30880" y="378135"/>
                          <a:pt x="24143" y="398352"/>
                        </a:cubicBezTo>
                        <a:cubicBezTo>
                          <a:pt x="23137" y="415453"/>
                          <a:pt x="21125" y="432524"/>
                          <a:pt x="21125" y="449655"/>
                        </a:cubicBezTo>
                        <a:cubicBezTo>
                          <a:pt x="21125" y="552156"/>
                          <a:pt x="12962" y="524746"/>
                          <a:pt x="27160" y="567350"/>
                        </a:cubicBezTo>
                        <a:cubicBezTo>
                          <a:pt x="31157" y="627300"/>
                          <a:pt x="32079" y="617295"/>
                          <a:pt x="27160" y="691081"/>
                        </a:cubicBezTo>
                        <a:cubicBezTo>
                          <a:pt x="26884" y="695219"/>
                          <a:pt x="25012" y="699097"/>
                          <a:pt x="24143" y="703152"/>
                        </a:cubicBezTo>
                        <a:cubicBezTo>
                          <a:pt x="21994" y="713183"/>
                          <a:pt x="21351" y="723599"/>
                          <a:pt x="18107" y="733331"/>
                        </a:cubicBezTo>
                        <a:lnTo>
                          <a:pt x="12071" y="751438"/>
                        </a:lnTo>
                        <a:cubicBezTo>
                          <a:pt x="11065" y="757473"/>
                          <a:pt x="9863" y="763479"/>
                          <a:pt x="9054" y="769544"/>
                        </a:cubicBezTo>
                        <a:cubicBezTo>
                          <a:pt x="7381" y="782093"/>
                          <a:pt x="5661" y="804617"/>
                          <a:pt x="3018" y="817830"/>
                        </a:cubicBezTo>
                        <a:cubicBezTo>
                          <a:pt x="2394" y="820949"/>
                          <a:pt x="1006" y="823865"/>
                          <a:pt x="0" y="826883"/>
                        </a:cubicBezTo>
                        <a:cubicBezTo>
                          <a:pt x="3268" y="853022"/>
                          <a:pt x="3018" y="842916"/>
                          <a:pt x="3018" y="85706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89" name="フリーフォーム 288"/>
                  <p:cNvSpPr/>
                  <p:nvPr/>
                </p:nvSpPr>
                <p:spPr>
                  <a:xfrm>
                    <a:off x="5806880" y="3966147"/>
                    <a:ext cx="142864" cy="223977"/>
                  </a:xfrm>
                  <a:custGeom>
                    <a:avLst/>
                    <a:gdLst>
                      <a:gd name="connsiteX0" fmla="*/ 60356 w 142864"/>
                      <a:gd name="connsiteY0" fmla="*/ 3676 h 223977"/>
                      <a:gd name="connsiteX1" fmla="*/ 51303 w 142864"/>
                      <a:gd name="connsiteY1" fmla="*/ 79121 h 223977"/>
                      <a:gd name="connsiteX2" fmla="*/ 45267 w 142864"/>
                      <a:gd name="connsiteY2" fmla="*/ 97228 h 223977"/>
                      <a:gd name="connsiteX3" fmla="*/ 33196 w 142864"/>
                      <a:gd name="connsiteY3" fmla="*/ 115335 h 223977"/>
                      <a:gd name="connsiteX4" fmla="*/ 24142 w 142864"/>
                      <a:gd name="connsiteY4" fmla="*/ 142496 h 223977"/>
                      <a:gd name="connsiteX5" fmla="*/ 21125 w 142864"/>
                      <a:gd name="connsiteY5" fmla="*/ 151549 h 223977"/>
                      <a:gd name="connsiteX6" fmla="*/ 18107 w 142864"/>
                      <a:gd name="connsiteY6" fmla="*/ 160602 h 223977"/>
                      <a:gd name="connsiteX7" fmla="*/ 15089 w 142864"/>
                      <a:gd name="connsiteY7" fmla="*/ 178709 h 223977"/>
                      <a:gd name="connsiteX8" fmla="*/ 9053 w 142864"/>
                      <a:gd name="connsiteY8" fmla="*/ 196816 h 223977"/>
                      <a:gd name="connsiteX9" fmla="*/ 6036 w 142864"/>
                      <a:gd name="connsiteY9" fmla="*/ 205870 h 223977"/>
                      <a:gd name="connsiteX10" fmla="*/ 3018 w 142864"/>
                      <a:gd name="connsiteY10" fmla="*/ 214923 h 223977"/>
                      <a:gd name="connsiteX11" fmla="*/ 0 w 142864"/>
                      <a:gd name="connsiteY11" fmla="*/ 223977 h 223977"/>
                      <a:gd name="connsiteX12" fmla="*/ 3018 w 142864"/>
                      <a:gd name="connsiteY12" fmla="*/ 214923 h 223977"/>
                      <a:gd name="connsiteX13" fmla="*/ 6036 w 142864"/>
                      <a:gd name="connsiteY13" fmla="*/ 205870 h 223977"/>
                      <a:gd name="connsiteX14" fmla="*/ 24142 w 142864"/>
                      <a:gd name="connsiteY14" fmla="*/ 193799 h 223977"/>
                      <a:gd name="connsiteX15" fmla="*/ 39232 w 142864"/>
                      <a:gd name="connsiteY15" fmla="*/ 196816 h 223977"/>
                      <a:gd name="connsiteX16" fmla="*/ 57338 w 142864"/>
                      <a:gd name="connsiteY16" fmla="*/ 202852 h 223977"/>
                      <a:gd name="connsiteX17" fmla="*/ 66392 w 142864"/>
                      <a:gd name="connsiteY17" fmla="*/ 205870 h 223977"/>
                      <a:gd name="connsiteX18" fmla="*/ 99588 w 142864"/>
                      <a:gd name="connsiteY18" fmla="*/ 211905 h 223977"/>
                      <a:gd name="connsiteX19" fmla="*/ 114677 w 142864"/>
                      <a:gd name="connsiteY19" fmla="*/ 214923 h 223977"/>
                      <a:gd name="connsiteX20" fmla="*/ 132784 w 142864"/>
                      <a:gd name="connsiteY20" fmla="*/ 220959 h 223977"/>
                      <a:gd name="connsiteX21" fmla="*/ 141837 w 142864"/>
                      <a:gd name="connsiteY21" fmla="*/ 184745 h 223977"/>
                      <a:gd name="connsiteX22" fmla="*/ 138820 w 142864"/>
                      <a:gd name="connsiteY22" fmla="*/ 18765 h 223977"/>
                      <a:gd name="connsiteX23" fmla="*/ 120713 w 142864"/>
                      <a:gd name="connsiteY23" fmla="*/ 12729 h 223977"/>
                      <a:gd name="connsiteX24" fmla="*/ 60356 w 142864"/>
                      <a:gd name="connsiteY24" fmla="*/ 3676 h 2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864" h="223977">
                        <a:moveTo>
                          <a:pt x="60356" y="3676"/>
                        </a:moveTo>
                        <a:cubicBezTo>
                          <a:pt x="48788" y="14741"/>
                          <a:pt x="58466" y="55246"/>
                          <a:pt x="51303" y="79121"/>
                        </a:cubicBezTo>
                        <a:cubicBezTo>
                          <a:pt x="49475" y="85215"/>
                          <a:pt x="48796" y="91934"/>
                          <a:pt x="45267" y="97228"/>
                        </a:cubicBezTo>
                        <a:lnTo>
                          <a:pt x="33196" y="115335"/>
                        </a:lnTo>
                        <a:lnTo>
                          <a:pt x="24142" y="142496"/>
                        </a:lnTo>
                        <a:lnTo>
                          <a:pt x="21125" y="151549"/>
                        </a:lnTo>
                        <a:lnTo>
                          <a:pt x="18107" y="160602"/>
                        </a:lnTo>
                        <a:cubicBezTo>
                          <a:pt x="17101" y="166638"/>
                          <a:pt x="16573" y="172773"/>
                          <a:pt x="15089" y="178709"/>
                        </a:cubicBezTo>
                        <a:cubicBezTo>
                          <a:pt x="13546" y="184881"/>
                          <a:pt x="11065" y="190780"/>
                          <a:pt x="9053" y="196816"/>
                        </a:cubicBezTo>
                        <a:lnTo>
                          <a:pt x="6036" y="205870"/>
                        </a:lnTo>
                        <a:lnTo>
                          <a:pt x="3018" y="214923"/>
                        </a:lnTo>
                        <a:lnTo>
                          <a:pt x="0" y="223977"/>
                        </a:lnTo>
                        <a:lnTo>
                          <a:pt x="3018" y="214923"/>
                        </a:lnTo>
                        <a:cubicBezTo>
                          <a:pt x="4024" y="211905"/>
                          <a:pt x="3787" y="208119"/>
                          <a:pt x="6036" y="205870"/>
                        </a:cubicBezTo>
                        <a:cubicBezTo>
                          <a:pt x="17338" y="194567"/>
                          <a:pt x="11040" y="198165"/>
                          <a:pt x="24142" y="193799"/>
                        </a:cubicBezTo>
                        <a:cubicBezTo>
                          <a:pt x="29172" y="194805"/>
                          <a:pt x="34283" y="195466"/>
                          <a:pt x="39232" y="196816"/>
                        </a:cubicBezTo>
                        <a:cubicBezTo>
                          <a:pt x="45370" y="198490"/>
                          <a:pt x="51303" y="200840"/>
                          <a:pt x="57338" y="202852"/>
                        </a:cubicBezTo>
                        <a:cubicBezTo>
                          <a:pt x="60356" y="203858"/>
                          <a:pt x="63273" y="205246"/>
                          <a:pt x="66392" y="205870"/>
                        </a:cubicBezTo>
                        <a:cubicBezTo>
                          <a:pt x="103664" y="213325"/>
                          <a:pt x="57116" y="204184"/>
                          <a:pt x="99588" y="211905"/>
                        </a:cubicBezTo>
                        <a:cubicBezTo>
                          <a:pt x="104635" y="212822"/>
                          <a:pt x="109728" y="213573"/>
                          <a:pt x="114677" y="214923"/>
                        </a:cubicBezTo>
                        <a:cubicBezTo>
                          <a:pt x="120815" y="216597"/>
                          <a:pt x="132784" y="220959"/>
                          <a:pt x="132784" y="220959"/>
                        </a:cubicBezTo>
                        <a:cubicBezTo>
                          <a:pt x="142512" y="206367"/>
                          <a:pt x="141837" y="210384"/>
                          <a:pt x="141837" y="184745"/>
                        </a:cubicBezTo>
                        <a:cubicBezTo>
                          <a:pt x="141837" y="129409"/>
                          <a:pt x="145565" y="73688"/>
                          <a:pt x="138820" y="18765"/>
                        </a:cubicBezTo>
                        <a:cubicBezTo>
                          <a:pt x="138045" y="12450"/>
                          <a:pt x="126749" y="14741"/>
                          <a:pt x="120713" y="12729"/>
                        </a:cubicBezTo>
                        <a:cubicBezTo>
                          <a:pt x="111836" y="9770"/>
                          <a:pt x="71924" y="-7389"/>
                          <a:pt x="60356" y="367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0" name="フリーフォーム 289"/>
                  <p:cNvSpPr/>
                  <p:nvPr/>
                </p:nvSpPr>
                <p:spPr>
                  <a:xfrm>
                    <a:off x="5940068" y="4075383"/>
                    <a:ext cx="59952" cy="142830"/>
                  </a:xfrm>
                  <a:custGeom>
                    <a:avLst/>
                    <a:gdLst>
                      <a:gd name="connsiteX0" fmla="*/ 11667 w 59952"/>
                      <a:gd name="connsiteY0" fmla="*/ 64 h 142830"/>
                      <a:gd name="connsiteX1" fmla="*/ 14685 w 59952"/>
                      <a:gd name="connsiteY1" fmla="*/ 15153 h 142830"/>
                      <a:gd name="connsiteX2" fmla="*/ 8649 w 59952"/>
                      <a:gd name="connsiteY2" fmla="*/ 66456 h 142830"/>
                      <a:gd name="connsiteX3" fmla="*/ 5632 w 59952"/>
                      <a:gd name="connsiteY3" fmla="*/ 87580 h 142830"/>
                      <a:gd name="connsiteX4" fmla="*/ 5632 w 59952"/>
                      <a:gd name="connsiteY4" fmla="*/ 120776 h 142830"/>
                      <a:gd name="connsiteX5" fmla="*/ 23739 w 59952"/>
                      <a:gd name="connsiteY5" fmla="*/ 126812 h 142830"/>
                      <a:gd name="connsiteX6" fmla="*/ 29774 w 59952"/>
                      <a:gd name="connsiteY6" fmla="*/ 135866 h 142830"/>
                      <a:gd name="connsiteX7" fmla="*/ 38828 w 59952"/>
                      <a:gd name="connsiteY7" fmla="*/ 141901 h 142830"/>
                      <a:gd name="connsiteX8" fmla="*/ 41846 w 59952"/>
                      <a:gd name="connsiteY8" fmla="*/ 102669 h 142830"/>
                      <a:gd name="connsiteX9" fmla="*/ 50899 w 59952"/>
                      <a:gd name="connsiteY9" fmla="*/ 84563 h 142830"/>
                      <a:gd name="connsiteX10" fmla="*/ 53917 w 59952"/>
                      <a:gd name="connsiteY10" fmla="*/ 63438 h 142830"/>
                      <a:gd name="connsiteX11" fmla="*/ 59952 w 59952"/>
                      <a:gd name="connsiteY11" fmla="*/ 42313 h 142830"/>
                      <a:gd name="connsiteX12" fmla="*/ 44863 w 59952"/>
                      <a:gd name="connsiteY12" fmla="*/ 30242 h 142830"/>
                      <a:gd name="connsiteX13" fmla="*/ 38828 w 59952"/>
                      <a:gd name="connsiteY13" fmla="*/ 21188 h 142830"/>
                      <a:gd name="connsiteX14" fmla="*/ 11667 w 59952"/>
                      <a:gd name="connsiteY14" fmla="*/ 64 h 14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952" h="142830">
                        <a:moveTo>
                          <a:pt x="11667" y="64"/>
                        </a:moveTo>
                        <a:cubicBezTo>
                          <a:pt x="7643" y="-942"/>
                          <a:pt x="14685" y="10024"/>
                          <a:pt x="14685" y="15153"/>
                        </a:cubicBezTo>
                        <a:cubicBezTo>
                          <a:pt x="14685" y="50841"/>
                          <a:pt x="15401" y="46201"/>
                          <a:pt x="8649" y="66456"/>
                        </a:cubicBezTo>
                        <a:cubicBezTo>
                          <a:pt x="7643" y="73497"/>
                          <a:pt x="7027" y="80605"/>
                          <a:pt x="5632" y="87580"/>
                        </a:cubicBezTo>
                        <a:cubicBezTo>
                          <a:pt x="3155" y="99968"/>
                          <a:pt x="-5697" y="104592"/>
                          <a:pt x="5632" y="120776"/>
                        </a:cubicBezTo>
                        <a:cubicBezTo>
                          <a:pt x="9281" y="125988"/>
                          <a:pt x="23739" y="126812"/>
                          <a:pt x="23739" y="126812"/>
                        </a:cubicBezTo>
                        <a:cubicBezTo>
                          <a:pt x="25751" y="129830"/>
                          <a:pt x="27209" y="133301"/>
                          <a:pt x="29774" y="135866"/>
                        </a:cubicBezTo>
                        <a:cubicBezTo>
                          <a:pt x="32339" y="138431"/>
                          <a:pt x="37588" y="145310"/>
                          <a:pt x="38828" y="141901"/>
                        </a:cubicBezTo>
                        <a:cubicBezTo>
                          <a:pt x="43310" y="129575"/>
                          <a:pt x="40219" y="115684"/>
                          <a:pt x="41846" y="102669"/>
                        </a:cubicBezTo>
                        <a:cubicBezTo>
                          <a:pt x="42807" y="94978"/>
                          <a:pt x="46750" y="90786"/>
                          <a:pt x="50899" y="84563"/>
                        </a:cubicBezTo>
                        <a:cubicBezTo>
                          <a:pt x="51905" y="77521"/>
                          <a:pt x="52645" y="70436"/>
                          <a:pt x="53917" y="63438"/>
                        </a:cubicBezTo>
                        <a:cubicBezTo>
                          <a:pt x="55432" y="55104"/>
                          <a:pt x="57368" y="50068"/>
                          <a:pt x="59952" y="42313"/>
                        </a:cubicBezTo>
                        <a:cubicBezTo>
                          <a:pt x="42656" y="16367"/>
                          <a:pt x="65688" y="46903"/>
                          <a:pt x="44863" y="30242"/>
                        </a:cubicBezTo>
                        <a:cubicBezTo>
                          <a:pt x="42031" y="27976"/>
                          <a:pt x="41558" y="23576"/>
                          <a:pt x="38828" y="21188"/>
                        </a:cubicBezTo>
                        <a:cubicBezTo>
                          <a:pt x="29950" y="13420"/>
                          <a:pt x="15691" y="1070"/>
                          <a:pt x="11667" y="64"/>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1" name="フリーフォーム 290"/>
                  <p:cNvSpPr/>
                  <p:nvPr/>
                </p:nvSpPr>
                <p:spPr>
                  <a:xfrm>
                    <a:off x="5686167" y="4491906"/>
                    <a:ext cx="102606" cy="866115"/>
                  </a:xfrm>
                  <a:custGeom>
                    <a:avLst/>
                    <a:gdLst>
                      <a:gd name="connsiteX0" fmla="*/ 42249 w 102606"/>
                      <a:gd name="connsiteY0" fmla="*/ 0 h 866115"/>
                      <a:gd name="connsiteX1" fmla="*/ 33196 w 102606"/>
                      <a:gd name="connsiteY1" fmla="*/ 33196 h 866115"/>
                      <a:gd name="connsiteX2" fmla="*/ 27160 w 102606"/>
                      <a:gd name="connsiteY2" fmla="*/ 42249 h 866115"/>
                      <a:gd name="connsiteX3" fmla="*/ 18107 w 102606"/>
                      <a:gd name="connsiteY3" fmla="*/ 60356 h 866115"/>
                      <a:gd name="connsiteX4" fmla="*/ 15089 w 102606"/>
                      <a:gd name="connsiteY4" fmla="*/ 69410 h 866115"/>
                      <a:gd name="connsiteX5" fmla="*/ 9053 w 102606"/>
                      <a:gd name="connsiteY5" fmla="*/ 99588 h 866115"/>
                      <a:gd name="connsiteX6" fmla="*/ 6036 w 102606"/>
                      <a:gd name="connsiteY6" fmla="*/ 175034 h 866115"/>
                      <a:gd name="connsiteX7" fmla="*/ 3018 w 102606"/>
                      <a:gd name="connsiteY7" fmla="*/ 184087 h 866115"/>
                      <a:gd name="connsiteX8" fmla="*/ 0 w 102606"/>
                      <a:gd name="connsiteY8" fmla="*/ 214265 h 866115"/>
                      <a:gd name="connsiteX9" fmla="*/ 3018 w 102606"/>
                      <a:gd name="connsiteY9" fmla="*/ 401370 h 866115"/>
                      <a:gd name="connsiteX10" fmla="*/ 12071 w 102606"/>
                      <a:gd name="connsiteY10" fmla="*/ 485869 h 866115"/>
                      <a:gd name="connsiteX11" fmla="*/ 15089 w 102606"/>
                      <a:gd name="connsiteY11" fmla="*/ 500958 h 866115"/>
                      <a:gd name="connsiteX12" fmla="*/ 21125 w 102606"/>
                      <a:gd name="connsiteY12" fmla="*/ 519065 h 866115"/>
                      <a:gd name="connsiteX13" fmla="*/ 24143 w 102606"/>
                      <a:gd name="connsiteY13" fmla="*/ 537172 h 866115"/>
                      <a:gd name="connsiteX14" fmla="*/ 27160 w 102606"/>
                      <a:gd name="connsiteY14" fmla="*/ 558297 h 866115"/>
                      <a:gd name="connsiteX15" fmla="*/ 30178 w 102606"/>
                      <a:gd name="connsiteY15" fmla="*/ 567350 h 866115"/>
                      <a:gd name="connsiteX16" fmla="*/ 36214 w 102606"/>
                      <a:gd name="connsiteY16" fmla="*/ 591493 h 866115"/>
                      <a:gd name="connsiteX17" fmla="*/ 39232 w 102606"/>
                      <a:gd name="connsiteY17" fmla="*/ 642796 h 866115"/>
                      <a:gd name="connsiteX18" fmla="*/ 42249 w 102606"/>
                      <a:gd name="connsiteY18" fmla="*/ 679010 h 866115"/>
                      <a:gd name="connsiteX19" fmla="*/ 45267 w 102606"/>
                      <a:gd name="connsiteY19" fmla="*/ 751438 h 866115"/>
                      <a:gd name="connsiteX20" fmla="*/ 42249 w 102606"/>
                      <a:gd name="connsiteY20" fmla="*/ 826883 h 866115"/>
                      <a:gd name="connsiteX21" fmla="*/ 36214 w 102606"/>
                      <a:gd name="connsiteY21" fmla="*/ 866115 h 866115"/>
                      <a:gd name="connsiteX22" fmla="*/ 39232 w 102606"/>
                      <a:gd name="connsiteY22" fmla="*/ 745402 h 866115"/>
                      <a:gd name="connsiteX23" fmla="*/ 45267 w 102606"/>
                      <a:gd name="connsiteY23" fmla="*/ 727295 h 866115"/>
                      <a:gd name="connsiteX24" fmla="*/ 54321 w 102606"/>
                      <a:gd name="connsiteY24" fmla="*/ 700135 h 866115"/>
                      <a:gd name="connsiteX25" fmla="*/ 57339 w 102606"/>
                      <a:gd name="connsiteY25" fmla="*/ 691081 h 866115"/>
                      <a:gd name="connsiteX26" fmla="*/ 63374 w 102606"/>
                      <a:gd name="connsiteY26" fmla="*/ 666939 h 866115"/>
                      <a:gd name="connsiteX27" fmla="*/ 69410 w 102606"/>
                      <a:gd name="connsiteY27" fmla="*/ 618653 h 866115"/>
                      <a:gd name="connsiteX28" fmla="*/ 66392 w 102606"/>
                      <a:gd name="connsiteY28" fmla="*/ 543208 h 866115"/>
                      <a:gd name="connsiteX29" fmla="*/ 63374 w 102606"/>
                      <a:gd name="connsiteY29" fmla="*/ 522083 h 866115"/>
                      <a:gd name="connsiteX30" fmla="*/ 69410 w 102606"/>
                      <a:gd name="connsiteY30" fmla="*/ 476816 h 866115"/>
                      <a:gd name="connsiteX31" fmla="*/ 75446 w 102606"/>
                      <a:gd name="connsiteY31" fmla="*/ 458709 h 866115"/>
                      <a:gd name="connsiteX32" fmla="*/ 81481 w 102606"/>
                      <a:gd name="connsiteY32" fmla="*/ 440602 h 866115"/>
                      <a:gd name="connsiteX33" fmla="*/ 84499 w 102606"/>
                      <a:gd name="connsiteY33" fmla="*/ 431548 h 866115"/>
                      <a:gd name="connsiteX34" fmla="*/ 90535 w 102606"/>
                      <a:gd name="connsiteY34" fmla="*/ 407406 h 866115"/>
                      <a:gd name="connsiteX35" fmla="*/ 99588 w 102606"/>
                      <a:gd name="connsiteY35" fmla="*/ 353085 h 866115"/>
                      <a:gd name="connsiteX36" fmla="*/ 102606 w 102606"/>
                      <a:gd name="connsiteY36" fmla="*/ 341014 h 866115"/>
                      <a:gd name="connsiteX37" fmla="*/ 96570 w 102606"/>
                      <a:gd name="connsiteY37" fmla="*/ 138820 h 866115"/>
                      <a:gd name="connsiteX38" fmla="*/ 90535 w 102606"/>
                      <a:gd name="connsiteY38" fmla="*/ 105624 h 866115"/>
                      <a:gd name="connsiteX39" fmla="*/ 84499 w 102606"/>
                      <a:gd name="connsiteY39" fmla="*/ 87517 h 866115"/>
                      <a:gd name="connsiteX40" fmla="*/ 81481 w 102606"/>
                      <a:gd name="connsiteY40" fmla="*/ 66392 h 866115"/>
                      <a:gd name="connsiteX41" fmla="*/ 72428 w 102606"/>
                      <a:gd name="connsiteY41" fmla="*/ 36214 h 866115"/>
                      <a:gd name="connsiteX42" fmla="*/ 69410 w 102606"/>
                      <a:gd name="connsiteY42" fmla="*/ 27160 h 866115"/>
                      <a:gd name="connsiteX43" fmla="*/ 42249 w 102606"/>
                      <a:gd name="connsiteY43" fmla="*/ 0 h 8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2606" h="866115">
                        <a:moveTo>
                          <a:pt x="42249" y="0"/>
                        </a:moveTo>
                        <a:cubicBezTo>
                          <a:pt x="40629" y="8100"/>
                          <a:pt x="37573" y="26631"/>
                          <a:pt x="33196" y="33196"/>
                        </a:cubicBezTo>
                        <a:lnTo>
                          <a:pt x="27160" y="42249"/>
                        </a:lnTo>
                        <a:cubicBezTo>
                          <a:pt x="19579" y="65000"/>
                          <a:pt x="29804" y="36963"/>
                          <a:pt x="18107" y="60356"/>
                        </a:cubicBezTo>
                        <a:cubicBezTo>
                          <a:pt x="16684" y="63201"/>
                          <a:pt x="15963" y="66351"/>
                          <a:pt x="15089" y="69410"/>
                        </a:cubicBezTo>
                        <a:cubicBezTo>
                          <a:pt x="11487" y="82016"/>
                          <a:pt x="11425" y="85358"/>
                          <a:pt x="9053" y="99588"/>
                        </a:cubicBezTo>
                        <a:cubicBezTo>
                          <a:pt x="8047" y="124737"/>
                          <a:pt x="7829" y="149929"/>
                          <a:pt x="6036" y="175034"/>
                        </a:cubicBezTo>
                        <a:cubicBezTo>
                          <a:pt x="5809" y="178207"/>
                          <a:pt x="3502" y="180943"/>
                          <a:pt x="3018" y="184087"/>
                        </a:cubicBezTo>
                        <a:cubicBezTo>
                          <a:pt x="1481" y="194079"/>
                          <a:pt x="1006" y="204206"/>
                          <a:pt x="0" y="214265"/>
                        </a:cubicBezTo>
                        <a:cubicBezTo>
                          <a:pt x="1006" y="276633"/>
                          <a:pt x="1459" y="339013"/>
                          <a:pt x="3018" y="401370"/>
                        </a:cubicBezTo>
                        <a:cubicBezTo>
                          <a:pt x="4350" y="454654"/>
                          <a:pt x="3755" y="444289"/>
                          <a:pt x="12071" y="485869"/>
                        </a:cubicBezTo>
                        <a:cubicBezTo>
                          <a:pt x="13077" y="490899"/>
                          <a:pt x="13467" y="496092"/>
                          <a:pt x="15089" y="500958"/>
                        </a:cubicBezTo>
                        <a:lnTo>
                          <a:pt x="21125" y="519065"/>
                        </a:lnTo>
                        <a:cubicBezTo>
                          <a:pt x="22131" y="525101"/>
                          <a:pt x="23213" y="531124"/>
                          <a:pt x="24143" y="537172"/>
                        </a:cubicBezTo>
                        <a:cubicBezTo>
                          <a:pt x="25224" y="544202"/>
                          <a:pt x="25765" y="551322"/>
                          <a:pt x="27160" y="558297"/>
                        </a:cubicBezTo>
                        <a:cubicBezTo>
                          <a:pt x="27784" y="561416"/>
                          <a:pt x="29341" y="564281"/>
                          <a:pt x="30178" y="567350"/>
                        </a:cubicBezTo>
                        <a:cubicBezTo>
                          <a:pt x="32361" y="575353"/>
                          <a:pt x="36214" y="591493"/>
                          <a:pt x="36214" y="591493"/>
                        </a:cubicBezTo>
                        <a:cubicBezTo>
                          <a:pt x="37220" y="608594"/>
                          <a:pt x="38054" y="625706"/>
                          <a:pt x="39232" y="642796"/>
                        </a:cubicBezTo>
                        <a:cubicBezTo>
                          <a:pt x="40065" y="654880"/>
                          <a:pt x="41577" y="666915"/>
                          <a:pt x="42249" y="679010"/>
                        </a:cubicBezTo>
                        <a:cubicBezTo>
                          <a:pt x="43589" y="703136"/>
                          <a:pt x="44261" y="727295"/>
                          <a:pt x="45267" y="751438"/>
                        </a:cubicBezTo>
                        <a:cubicBezTo>
                          <a:pt x="44261" y="776586"/>
                          <a:pt x="43771" y="801761"/>
                          <a:pt x="42249" y="826883"/>
                        </a:cubicBezTo>
                        <a:cubicBezTo>
                          <a:pt x="41295" y="842620"/>
                          <a:pt x="39115" y="851609"/>
                          <a:pt x="36214" y="866115"/>
                        </a:cubicBezTo>
                        <a:cubicBezTo>
                          <a:pt x="37220" y="825877"/>
                          <a:pt x="36613" y="785567"/>
                          <a:pt x="39232" y="745402"/>
                        </a:cubicBezTo>
                        <a:cubicBezTo>
                          <a:pt x="39646" y="739053"/>
                          <a:pt x="43255" y="733331"/>
                          <a:pt x="45267" y="727295"/>
                        </a:cubicBezTo>
                        <a:lnTo>
                          <a:pt x="54321" y="700135"/>
                        </a:lnTo>
                        <a:cubicBezTo>
                          <a:pt x="55327" y="697117"/>
                          <a:pt x="56567" y="694167"/>
                          <a:pt x="57339" y="691081"/>
                        </a:cubicBezTo>
                        <a:cubicBezTo>
                          <a:pt x="59351" y="683034"/>
                          <a:pt x="62010" y="675121"/>
                          <a:pt x="63374" y="666939"/>
                        </a:cubicBezTo>
                        <a:cubicBezTo>
                          <a:pt x="68054" y="638860"/>
                          <a:pt x="65783" y="654921"/>
                          <a:pt x="69410" y="618653"/>
                        </a:cubicBezTo>
                        <a:cubicBezTo>
                          <a:pt x="68404" y="593505"/>
                          <a:pt x="67962" y="568327"/>
                          <a:pt x="66392" y="543208"/>
                        </a:cubicBezTo>
                        <a:cubicBezTo>
                          <a:pt x="65948" y="536109"/>
                          <a:pt x="63374" y="529196"/>
                          <a:pt x="63374" y="522083"/>
                        </a:cubicBezTo>
                        <a:cubicBezTo>
                          <a:pt x="63374" y="512878"/>
                          <a:pt x="66199" y="488587"/>
                          <a:pt x="69410" y="476816"/>
                        </a:cubicBezTo>
                        <a:cubicBezTo>
                          <a:pt x="71084" y="470678"/>
                          <a:pt x="73434" y="464745"/>
                          <a:pt x="75446" y="458709"/>
                        </a:cubicBezTo>
                        <a:lnTo>
                          <a:pt x="81481" y="440602"/>
                        </a:lnTo>
                        <a:cubicBezTo>
                          <a:pt x="82487" y="437584"/>
                          <a:pt x="83875" y="434667"/>
                          <a:pt x="84499" y="431548"/>
                        </a:cubicBezTo>
                        <a:cubicBezTo>
                          <a:pt x="88141" y="413340"/>
                          <a:pt x="85895" y="421325"/>
                          <a:pt x="90535" y="407406"/>
                        </a:cubicBezTo>
                        <a:cubicBezTo>
                          <a:pt x="93131" y="389229"/>
                          <a:pt x="95601" y="371026"/>
                          <a:pt x="99588" y="353085"/>
                        </a:cubicBezTo>
                        <a:cubicBezTo>
                          <a:pt x="100488" y="349036"/>
                          <a:pt x="101600" y="345038"/>
                          <a:pt x="102606" y="341014"/>
                        </a:cubicBezTo>
                        <a:cubicBezTo>
                          <a:pt x="101725" y="304009"/>
                          <a:pt x="99648" y="188062"/>
                          <a:pt x="96570" y="138820"/>
                        </a:cubicBezTo>
                        <a:cubicBezTo>
                          <a:pt x="95955" y="128984"/>
                          <a:pt x="93534" y="115620"/>
                          <a:pt x="90535" y="105624"/>
                        </a:cubicBezTo>
                        <a:cubicBezTo>
                          <a:pt x="88707" y="99530"/>
                          <a:pt x="84499" y="87517"/>
                          <a:pt x="84499" y="87517"/>
                        </a:cubicBezTo>
                        <a:cubicBezTo>
                          <a:pt x="83493" y="80475"/>
                          <a:pt x="82754" y="73390"/>
                          <a:pt x="81481" y="66392"/>
                        </a:cubicBezTo>
                        <a:cubicBezTo>
                          <a:pt x="79657" y="56363"/>
                          <a:pt x="75575" y="45656"/>
                          <a:pt x="72428" y="36214"/>
                        </a:cubicBezTo>
                        <a:cubicBezTo>
                          <a:pt x="71422" y="33196"/>
                          <a:pt x="71175" y="29807"/>
                          <a:pt x="69410" y="27160"/>
                        </a:cubicBezTo>
                        <a:cubicBezTo>
                          <a:pt x="62585" y="16923"/>
                          <a:pt x="65939" y="20672"/>
                          <a:pt x="42249" y="0"/>
                        </a:cubicBezTo>
                        <a:close/>
                      </a:path>
                    </a:pathLst>
                  </a:custGeom>
                  <a:gradFill>
                    <a:gsLst>
                      <a:gs pos="0">
                        <a:schemeClr val="accent2">
                          <a:lumMod val="75000"/>
                          <a:shade val="30000"/>
                          <a:satMod val="115000"/>
                        </a:schemeClr>
                      </a:gs>
                      <a:gs pos="41000">
                        <a:schemeClr val="accent2">
                          <a:lumMod val="75000"/>
                          <a:shade val="67500"/>
                          <a:satMod val="115000"/>
                        </a:schemeClr>
                      </a:gs>
                      <a:gs pos="100000">
                        <a:schemeClr val="accent2">
                          <a:lumMod val="60000"/>
                          <a:lumOff val="40000"/>
                        </a:schemeClr>
                      </a:gs>
                    </a:gsLst>
                    <a:lin ang="21594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2" name="フリーフォーム 291"/>
                  <p:cNvSpPr/>
                  <p:nvPr/>
                </p:nvSpPr>
                <p:spPr>
                  <a:xfrm>
                    <a:off x="5852147" y="4322198"/>
                    <a:ext cx="123731" cy="347759"/>
                  </a:xfrm>
                  <a:custGeom>
                    <a:avLst/>
                    <a:gdLst>
                      <a:gd name="connsiteX0" fmla="*/ 114677 w 123731"/>
                      <a:gd name="connsiteY0" fmla="*/ 710 h 347759"/>
                      <a:gd name="connsiteX1" fmla="*/ 117695 w 123731"/>
                      <a:gd name="connsiteY1" fmla="*/ 15799 h 347759"/>
                      <a:gd name="connsiteX2" fmla="*/ 123731 w 123731"/>
                      <a:gd name="connsiteY2" fmla="*/ 33906 h 347759"/>
                      <a:gd name="connsiteX3" fmla="*/ 120713 w 123731"/>
                      <a:gd name="connsiteY3" fmla="*/ 45977 h 347759"/>
                      <a:gd name="connsiteX4" fmla="*/ 114677 w 123731"/>
                      <a:gd name="connsiteY4" fmla="*/ 55031 h 347759"/>
                      <a:gd name="connsiteX5" fmla="*/ 111660 w 123731"/>
                      <a:gd name="connsiteY5" fmla="*/ 64084 h 347759"/>
                      <a:gd name="connsiteX6" fmla="*/ 108642 w 123731"/>
                      <a:gd name="connsiteY6" fmla="*/ 136512 h 347759"/>
                      <a:gd name="connsiteX7" fmla="*/ 102606 w 123731"/>
                      <a:gd name="connsiteY7" fmla="*/ 166690 h 347759"/>
                      <a:gd name="connsiteX8" fmla="*/ 96570 w 123731"/>
                      <a:gd name="connsiteY8" fmla="*/ 214975 h 347759"/>
                      <a:gd name="connsiteX9" fmla="*/ 90535 w 123731"/>
                      <a:gd name="connsiteY9" fmla="*/ 233082 h 347759"/>
                      <a:gd name="connsiteX10" fmla="*/ 87517 w 123731"/>
                      <a:gd name="connsiteY10" fmla="*/ 245153 h 347759"/>
                      <a:gd name="connsiteX11" fmla="*/ 81481 w 123731"/>
                      <a:gd name="connsiteY11" fmla="*/ 299474 h 347759"/>
                      <a:gd name="connsiteX12" fmla="*/ 78464 w 123731"/>
                      <a:gd name="connsiteY12" fmla="*/ 314563 h 347759"/>
                      <a:gd name="connsiteX13" fmla="*/ 72428 w 123731"/>
                      <a:gd name="connsiteY13" fmla="*/ 332670 h 347759"/>
                      <a:gd name="connsiteX14" fmla="*/ 69410 w 123731"/>
                      <a:gd name="connsiteY14" fmla="*/ 341724 h 347759"/>
                      <a:gd name="connsiteX15" fmla="*/ 60357 w 123731"/>
                      <a:gd name="connsiteY15" fmla="*/ 347759 h 347759"/>
                      <a:gd name="connsiteX16" fmla="*/ 51303 w 123731"/>
                      <a:gd name="connsiteY16" fmla="*/ 344742 h 347759"/>
                      <a:gd name="connsiteX17" fmla="*/ 45268 w 123731"/>
                      <a:gd name="connsiteY17" fmla="*/ 335688 h 347759"/>
                      <a:gd name="connsiteX18" fmla="*/ 36214 w 123731"/>
                      <a:gd name="connsiteY18" fmla="*/ 329652 h 347759"/>
                      <a:gd name="connsiteX19" fmla="*/ 21125 w 123731"/>
                      <a:gd name="connsiteY19" fmla="*/ 302492 h 347759"/>
                      <a:gd name="connsiteX20" fmla="*/ 15089 w 123731"/>
                      <a:gd name="connsiteY20" fmla="*/ 293439 h 347759"/>
                      <a:gd name="connsiteX21" fmla="*/ 3018 w 123731"/>
                      <a:gd name="connsiteY21" fmla="*/ 251189 h 347759"/>
                      <a:gd name="connsiteX22" fmla="*/ 0 w 123731"/>
                      <a:gd name="connsiteY22" fmla="*/ 239118 h 347759"/>
                      <a:gd name="connsiteX23" fmla="*/ 3018 w 123731"/>
                      <a:gd name="connsiteY23" fmla="*/ 151601 h 347759"/>
                      <a:gd name="connsiteX24" fmla="*/ 9054 w 123731"/>
                      <a:gd name="connsiteY24" fmla="*/ 133494 h 347759"/>
                      <a:gd name="connsiteX25" fmla="*/ 24143 w 123731"/>
                      <a:gd name="connsiteY25" fmla="*/ 106334 h 347759"/>
                      <a:gd name="connsiteX26" fmla="*/ 30178 w 123731"/>
                      <a:gd name="connsiteY26" fmla="*/ 97280 h 347759"/>
                      <a:gd name="connsiteX27" fmla="*/ 48285 w 123731"/>
                      <a:gd name="connsiteY27" fmla="*/ 61066 h 347759"/>
                      <a:gd name="connsiteX28" fmla="*/ 57339 w 123731"/>
                      <a:gd name="connsiteY28" fmla="*/ 55031 h 347759"/>
                      <a:gd name="connsiteX29" fmla="*/ 72428 w 123731"/>
                      <a:gd name="connsiteY29" fmla="*/ 39942 h 347759"/>
                      <a:gd name="connsiteX30" fmla="*/ 114677 w 123731"/>
                      <a:gd name="connsiteY30" fmla="*/ 710 h 3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31" h="347759">
                        <a:moveTo>
                          <a:pt x="114677" y="710"/>
                        </a:moveTo>
                        <a:cubicBezTo>
                          <a:pt x="122221" y="-3314"/>
                          <a:pt x="116345" y="10850"/>
                          <a:pt x="117695" y="15799"/>
                        </a:cubicBezTo>
                        <a:cubicBezTo>
                          <a:pt x="119369" y="21937"/>
                          <a:pt x="123731" y="33906"/>
                          <a:pt x="123731" y="33906"/>
                        </a:cubicBezTo>
                        <a:cubicBezTo>
                          <a:pt x="122725" y="37930"/>
                          <a:pt x="122347" y="42165"/>
                          <a:pt x="120713" y="45977"/>
                        </a:cubicBezTo>
                        <a:cubicBezTo>
                          <a:pt x="119284" y="49311"/>
                          <a:pt x="116299" y="51787"/>
                          <a:pt x="114677" y="55031"/>
                        </a:cubicBezTo>
                        <a:cubicBezTo>
                          <a:pt x="113255" y="57876"/>
                          <a:pt x="112666" y="61066"/>
                          <a:pt x="111660" y="64084"/>
                        </a:cubicBezTo>
                        <a:cubicBezTo>
                          <a:pt x="110654" y="88227"/>
                          <a:pt x="110249" y="112402"/>
                          <a:pt x="108642" y="136512"/>
                        </a:cubicBezTo>
                        <a:cubicBezTo>
                          <a:pt x="107969" y="146602"/>
                          <a:pt x="105056" y="156890"/>
                          <a:pt x="102606" y="166690"/>
                        </a:cubicBezTo>
                        <a:cubicBezTo>
                          <a:pt x="101953" y="172563"/>
                          <a:pt x="98416" y="206975"/>
                          <a:pt x="96570" y="214975"/>
                        </a:cubicBezTo>
                        <a:cubicBezTo>
                          <a:pt x="95139" y="221174"/>
                          <a:pt x="92078" y="226910"/>
                          <a:pt x="90535" y="233082"/>
                        </a:cubicBezTo>
                        <a:lnTo>
                          <a:pt x="87517" y="245153"/>
                        </a:lnTo>
                        <a:cubicBezTo>
                          <a:pt x="85287" y="269677"/>
                          <a:pt x="85154" y="277437"/>
                          <a:pt x="81481" y="299474"/>
                        </a:cubicBezTo>
                        <a:cubicBezTo>
                          <a:pt x="80638" y="304533"/>
                          <a:pt x="79814" y="309614"/>
                          <a:pt x="78464" y="314563"/>
                        </a:cubicBezTo>
                        <a:cubicBezTo>
                          <a:pt x="76790" y="320701"/>
                          <a:pt x="74440" y="326634"/>
                          <a:pt x="72428" y="332670"/>
                        </a:cubicBezTo>
                        <a:cubicBezTo>
                          <a:pt x="71422" y="335688"/>
                          <a:pt x="72057" y="339959"/>
                          <a:pt x="69410" y="341724"/>
                        </a:cubicBezTo>
                        <a:lnTo>
                          <a:pt x="60357" y="347759"/>
                        </a:lnTo>
                        <a:cubicBezTo>
                          <a:pt x="57339" y="346753"/>
                          <a:pt x="53787" y="346729"/>
                          <a:pt x="51303" y="344742"/>
                        </a:cubicBezTo>
                        <a:cubicBezTo>
                          <a:pt x="48471" y="342476"/>
                          <a:pt x="47833" y="338253"/>
                          <a:pt x="45268" y="335688"/>
                        </a:cubicBezTo>
                        <a:cubicBezTo>
                          <a:pt x="42703" y="333123"/>
                          <a:pt x="39232" y="331664"/>
                          <a:pt x="36214" y="329652"/>
                        </a:cubicBezTo>
                        <a:cubicBezTo>
                          <a:pt x="30902" y="313718"/>
                          <a:pt x="34960" y="323244"/>
                          <a:pt x="21125" y="302492"/>
                        </a:cubicBezTo>
                        <a:lnTo>
                          <a:pt x="15089" y="293439"/>
                        </a:lnTo>
                        <a:cubicBezTo>
                          <a:pt x="6431" y="267461"/>
                          <a:pt x="10598" y="281505"/>
                          <a:pt x="3018" y="251189"/>
                        </a:cubicBezTo>
                        <a:lnTo>
                          <a:pt x="0" y="239118"/>
                        </a:lnTo>
                        <a:cubicBezTo>
                          <a:pt x="1006" y="209946"/>
                          <a:pt x="525" y="180684"/>
                          <a:pt x="3018" y="151601"/>
                        </a:cubicBezTo>
                        <a:cubicBezTo>
                          <a:pt x="3561" y="145262"/>
                          <a:pt x="7042" y="139530"/>
                          <a:pt x="9054" y="133494"/>
                        </a:cubicBezTo>
                        <a:cubicBezTo>
                          <a:pt x="14367" y="117555"/>
                          <a:pt x="10301" y="127097"/>
                          <a:pt x="24143" y="106334"/>
                        </a:cubicBezTo>
                        <a:cubicBezTo>
                          <a:pt x="26155" y="103316"/>
                          <a:pt x="29031" y="100721"/>
                          <a:pt x="30178" y="97280"/>
                        </a:cubicBezTo>
                        <a:cubicBezTo>
                          <a:pt x="33620" y="86953"/>
                          <a:pt x="38258" y="67750"/>
                          <a:pt x="48285" y="61066"/>
                        </a:cubicBezTo>
                        <a:lnTo>
                          <a:pt x="57339" y="55031"/>
                        </a:lnTo>
                        <a:cubicBezTo>
                          <a:pt x="73430" y="30891"/>
                          <a:pt x="52312" y="60057"/>
                          <a:pt x="72428" y="39942"/>
                        </a:cubicBezTo>
                        <a:cubicBezTo>
                          <a:pt x="86998" y="25373"/>
                          <a:pt x="107133" y="4734"/>
                          <a:pt x="114677" y="710"/>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3" name="フリーフォーム 292"/>
                  <p:cNvSpPr/>
                  <p:nvPr/>
                </p:nvSpPr>
                <p:spPr>
                  <a:xfrm>
                    <a:off x="5813914" y="4469694"/>
                    <a:ext cx="158946" cy="556511"/>
                  </a:xfrm>
                  <a:custGeom>
                    <a:avLst/>
                    <a:gdLst>
                      <a:gd name="connsiteX0" fmla="*/ 38233 w 158946"/>
                      <a:gd name="connsiteY0" fmla="*/ 1087 h 556511"/>
                      <a:gd name="connsiteX1" fmla="*/ 35215 w 158946"/>
                      <a:gd name="connsiteY1" fmla="*/ 28248 h 556511"/>
                      <a:gd name="connsiteX2" fmla="*/ 26162 w 158946"/>
                      <a:gd name="connsiteY2" fmla="*/ 46355 h 556511"/>
                      <a:gd name="connsiteX3" fmla="*/ 17108 w 158946"/>
                      <a:gd name="connsiteY3" fmla="*/ 76533 h 556511"/>
                      <a:gd name="connsiteX4" fmla="*/ 11073 w 158946"/>
                      <a:gd name="connsiteY4" fmla="*/ 173103 h 556511"/>
                      <a:gd name="connsiteX5" fmla="*/ 14091 w 158946"/>
                      <a:gd name="connsiteY5" fmla="*/ 396422 h 556511"/>
                      <a:gd name="connsiteX6" fmla="*/ 11073 w 158946"/>
                      <a:gd name="connsiteY6" fmla="*/ 462814 h 556511"/>
                      <a:gd name="connsiteX7" fmla="*/ 8055 w 158946"/>
                      <a:gd name="connsiteY7" fmla="*/ 474885 h 556511"/>
                      <a:gd name="connsiteX8" fmla="*/ 2019 w 158946"/>
                      <a:gd name="connsiteY8" fmla="*/ 492992 h 556511"/>
                      <a:gd name="connsiteX9" fmla="*/ 5037 w 158946"/>
                      <a:gd name="connsiteY9" fmla="*/ 532224 h 556511"/>
                      <a:gd name="connsiteX10" fmla="*/ 50304 w 158946"/>
                      <a:gd name="connsiteY10" fmla="*/ 535242 h 556511"/>
                      <a:gd name="connsiteX11" fmla="*/ 59358 w 158946"/>
                      <a:gd name="connsiteY11" fmla="*/ 541277 h 556511"/>
                      <a:gd name="connsiteX12" fmla="*/ 77465 w 158946"/>
                      <a:gd name="connsiteY12" fmla="*/ 547313 h 556511"/>
                      <a:gd name="connsiteX13" fmla="*/ 95572 w 158946"/>
                      <a:gd name="connsiteY13" fmla="*/ 556366 h 556511"/>
                      <a:gd name="connsiteX14" fmla="*/ 104625 w 158946"/>
                      <a:gd name="connsiteY14" fmla="*/ 547313 h 556511"/>
                      <a:gd name="connsiteX15" fmla="*/ 116697 w 158946"/>
                      <a:gd name="connsiteY15" fmla="*/ 511099 h 556511"/>
                      <a:gd name="connsiteX16" fmla="*/ 119714 w 158946"/>
                      <a:gd name="connsiteY16" fmla="*/ 502046 h 556511"/>
                      <a:gd name="connsiteX17" fmla="*/ 122732 w 158946"/>
                      <a:gd name="connsiteY17" fmla="*/ 492992 h 556511"/>
                      <a:gd name="connsiteX18" fmla="*/ 128768 w 158946"/>
                      <a:gd name="connsiteY18" fmla="*/ 435654 h 556511"/>
                      <a:gd name="connsiteX19" fmla="*/ 134803 w 158946"/>
                      <a:gd name="connsiteY19" fmla="*/ 417547 h 556511"/>
                      <a:gd name="connsiteX20" fmla="*/ 140839 w 158946"/>
                      <a:gd name="connsiteY20" fmla="*/ 363226 h 556511"/>
                      <a:gd name="connsiteX21" fmla="*/ 143857 w 158946"/>
                      <a:gd name="connsiteY21" fmla="*/ 354172 h 556511"/>
                      <a:gd name="connsiteX22" fmla="*/ 146875 w 158946"/>
                      <a:gd name="connsiteY22" fmla="*/ 339083 h 556511"/>
                      <a:gd name="connsiteX23" fmla="*/ 149893 w 158946"/>
                      <a:gd name="connsiteY23" fmla="*/ 327012 h 556511"/>
                      <a:gd name="connsiteX24" fmla="*/ 152910 w 158946"/>
                      <a:gd name="connsiteY24" fmla="*/ 302869 h 556511"/>
                      <a:gd name="connsiteX25" fmla="*/ 155928 w 158946"/>
                      <a:gd name="connsiteY25" fmla="*/ 290798 h 556511"/>
                      <a:gd name="connsiteX26" fmla="*/ 158946 w 158946"/>
                      <a:gd name="connsiteY26" fmla="*/ 269673 h 556511"/>
                      <a:gd name="connsiteX27" fmla="*/ 155928 w 158946"/>
                      <a:gd name="connsiteY27" fmla="*/ 151978 h 556511"/>
                      <a:gd name="connsiteX28" fmla="*/ 152910 w 158946"/>
                      <a:gd name="connsiteY28" fmla="*/ 133871 h 556511"/>
                      <a:gd name="connsiteX29" fmla="*/ 149893 w 158946"/>
                      <a:gd name="connsiteY29" fmla="*/ 97657 h 556511"/>
                      <a:gd name="connsiteX30" fmla="*/ 143857 w 158946"/>
                      <a:gd name="connsiteY30" fmla="*/ 19194 h 556511"/>
                      <a:gd name="connsiteX31" fmla="*/ 140839 w 158946"/>
                      <a:gd name="connsiteY31" fmla="*/ 10141 h 556511"/>
                      <a:gd name="connsiteX32" fmla="*/ 131786 w 158946"/>
                      <a:gd name="connsiteY32" fmla="*/ 70497 h 556511"/>
                      <a:gd name="connsiteX33" fmla="*/ 122732 w 158946"/>
                      <a:gd name="connsiteY33" fmla="*/ 103693 h 556511"/>
                      <a:gd name="connsiteX34" fmla="*/ 119714 w 158946"/>
                      <a:gd name="connsiteY34" fmla="*/ 118782 h 556511"/>
                      <a:gd name="connsiteX35" fmla="*/ 113679 w 158946"/>
                      <a:gd name="connsiteY35" fmla="*/ 136889 h 556511"/>
                      <a:gd name="connsiteX36" fmla="*/ 104625 w 158946"/>
                      <a:gd name="connsiteY36" fmla="*/ 182156 h 556511"/>
                      <a:gd name="connsiteX37" fmla="*/ 101607 w 158946"/>
                      <a:gd name="connsiteY37" fmla="*/ 200263 h 556511"/>
                      <a:gd name="connsiteX38" fmla="*/ 92554 w 158946"/>
                      <a:gd name="connsiteY38" fmla="*/ 194228 h 556511"/>
                      <a:gd name="connsiteX39" fmla="*/ 89536 w 158946"/>
                      <a:gd name="connsiteY39" fmla="*/ 185174 h 556511"/>
                      <a:gd name="connsiteX40" fmla="*/ 80483 w 158946"/>
                      <a:gd name="connsiteY40" fmla="*/ 176121 h 556511"/>
                      <a:gd name="connsiteX41" fmla="*/ 65394 w 158946"/>
                      <a:gd name="connsiteY41" fmla="*/ 161032 h 556511"/>
                      <a:gd name="connsiteX42" fmla="*/ 53322 w 158946"/>
                      <a:gd name="connsiteY42" fmla="*/ 133871 h 556511"/>
                      <a:gd name="connsiteX43" fmla="*/ 47287 w 158946"/>
                      <a:gd name="connsiteY43" fmla="*/ 106711 h 556511"/>
                      <a:gd name="connsiteX44" fmla="*/ 44269 w 158946"/>
                      <a:gd name="connsiteY44" fmla="*/ 85586 h 556511"/>
                      <a:gd name="connsiteX45" fmla="*/ 41251 w 158946"/>
                      <a:gd name="connsiteY45" fmla="*/ 67479 h 556511"/>
                      <a:gd name="connsiteX46" fmla="*/ 38233 w 158946"/>
                      <a:gd name="connsiteY46" fmla="*/ 1087 h 55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946" h="556511">
                        <a:moveTo>
                          <a:pt x="38233" y="1087"/>
                        </a:moveTo>
                        <a:cubicBezTo>
                          <a:pt x="37227" y="-5451"/>
                          <a:pt x="36712" y="19263"/>
                          <a:pt x="35215" y="28248"/>
                        </a:cubicBezTo>
                        <a:cubicBezTo>
                          <a:pt x="33014" y="41455"/>
                          <a:pt x="31724" y="33841"/>
                          <a:pt x="26162" y="46355"/>
                        </a:cubicBezTo>
                        <a:cubicBezTo>
                          <a:pt x="21962" y="55804"/>
                          <a:pt x="19616" y="66499"/>
                          <a:pt x="17108" y="76533"/>
                        </a:cubicBezTo>
                        <a:cubicBezTo>
                          <a:pt x="14040" y="110289"/>
                          <a:pt x="11073" y="137653"/>
                          <a:pt x="11073" y="173103"/>
                        </a:cubicBezTo>
                        <a:cubicBezTo>
                          <a:pt x="11073" y="247549"/>
                          <a:pt x="13085" y="321982"/>
                          <a:pt x="14091" y="396422"/>
                        </a:cubicBezTo>
                        <a:cubicBezTo>
                          <a:pt x="13085" y="418553"/>
                          <a:pt x="12772" y="440726"/>
                          <a:pt x="11073" y="462814"/>
                        </a:cubicBezTo>
                        <a:cubicBezTo>
                          <a:pt x="10755" y="466949"/>
                          <a:pt x="9247" y="470912"/>
                          <a:pt x="8055" y="474885"/>
                        </a:cubicBezTo>
                        <a:cubicBezTo>
                          <a:pt x="6227" y="480979"/>
                          <a:pt x="2019" y="492992"/>
                          <a:pt x="2019" y="492992"/>
                        </a:cubicBezTo>
                        <a:cubicBezTo>
                          <a:pt x="3025" y="506069"/>
                          <a:pt x="-4834" y="523587"/>
                          <a:pt x="5037" y="532224"/>
                        </a:cubicBezTo>
                        <a:cubicBezTo>
                          <a:pt x="16418" y="542182"/>
                          <a:pt x="35387" y="532756"/>
                          <a:pt x="50304" y="535242"/>
                        </a:cubicBezTo>
                        <a:cubicBezTo>
                          <a:pt x="53882" y="535838"/>
                          <a:pt x="56044" y="539804"/>
                          <a:pt x="59358" y="541277"/>
                        </a:cubicBezTo>
                        <a:cubicBezTo>
                          <a:pt x="65172" y="543861"/>
                          <a:pt x="77465" y="547313"/>
                          <a:pt x="77465" y="547313"/>
                        </a:cubicBezTo>
                        <a:cubicBezTo>
                          <a:pt x="79670" y="548783"/>
                          <a:pt x="91405" y="557755"/>
                          <a:pt x="95572" y="556366"/>
                        </a:cubicBezTo>
                        <a:cubicBezTo>
                          <a:pt x="99621" y="555016"/>
                          <a:pt x="101607" y="550331"/>
                          <a:pt x="104625" y="547313"/>
                        </a:cubicBezTo>
                        <a:lnTo>
                          <a:pt x="116697" y="511099"/>
                        </a:lnTo>
                        <a:lnTo>
                          <a:pt x="119714" y="502046"/>
                        </a:lnTo>
                        <a:lnTo>
                          <a:pt x="122732" y="492992"/>
                        </a:lnTo>
                        <a:cubicBezTo>
                          <a:pt x="122986" y="490455"/>
                          <a:pt x="127941" y="439789"/>
                          <a:pt x="128768" y="435654"/>
                        </a:cubicBezTo>
                        <a:cubicBezTo>
                          <a:pt x="130016" y="429415"/>
                          <a:pt x="134803" y="417547"/>
                          <a:pt x="134803" y="417547"/>
                        </a:cubicBezTo>
                        <a:cubicBezTo>
                          <a:pt x="136815" y="399440"/>
                          <a:pt x="135078" y="380510"/>
                          <a:pt x="140839" y="363226"/>
                        </a:cubicBezTo>
                        <a:cubicBezTo>
                          <a:pt x="141845" y="360208"/>
                          <a:pt x="143085" y="357258"/>
                          <a:pt x="143857" y="354172"/>
                        </a:cubicBezTo>
                        <a:cubicBezTo>
                          <a:pt x="145101" y="349196"/>
                          <a:pt x="145762" y="344090"/>
                          <a:pt x="146875" y="339083"/>
                        </a:cubicBezTo>
                        <a:cubicBezTo>
                          <a:pt x="147775" y="335034"/>
                          <a:pt x="148887" y="331036"/>
                          <a:pt x="149893" y="327012"/>
                        </a:cubicBezTo>
                        <a:cubicBezTo>
                          <a:pt x="150899" y="318964"/>
                          <a:pt x="151577" y="310869"/>
                          <a:pt x="152910" y="302869"/>
                        </a:cubicBezTo>
                        <a:cubicBezTo>
                          <a:pt x="153592" y="298778"/>
                          <a:pt x="155186" y="294879"/>
                          <a:pt x="155928" y="290798"/>
                        </a:cubicBezTo>
                        <a:cubicBezTo>
                          <a:pt x="157201" y="283800"/>
                          <a:pt x="157940" y="276715"/>
                          <a:pt x="158946" y="269673"/>
                        </a:cubicBezTo>
                        <a:cubicBezTo>
                          <a:pt x="157940" y="230441"/>
                          <a:pt x="157671" y="191184"/>
                          <a:pt x="155928" y="151978"/>
                        </a:cubicBezTo>
                        <a:cubicBezTo>
                          <a:pt x="155656" y="145865"/>
                          <a:pt x="153586" y="139953"/>
                          <a:pt x="152910" y="133871"/>
                        </a:cubicBezTo>
                        <a:cubicBezTo>
                          <a:pt x="151572" y="121832"/>
                          <a:pt x="150699" y="109743"/>
                          <a:pt x="149893" y="97657"/>
                        </a:cubicBezTo>
                        <a:cubicBezTo>
                          <a:pt x="148430" y="75711"/>
                          <a:pt x="148228" y="43232"/>
                          <a:pt x="143857" y="19194"/>
                        </a:cubicBezTo>
                        <a:cubicBezTo>
                          <a:pt x="143288" y="16064"/>
                          <a:pt x="141845" y="13159"/>
                          <a:pt x="140839" y="10141"/>
                        </a:cubicBezTo>
                        <a:cubicBezTo>
                          <a:pt x="139234" y="22982"/>
                          <a:pt x="134732" y="61660"/>
                          <a:pt x="131786" y="70497"/>
                        </a:cubicBezTo>
                        <a:cubicBezTo>
                          <a:pt x="127450" y="83504"/>
                          <a:pt x="126135" y="86678"/>
                          <a:pt x="122732" y="103693"/>
                        </a:cubicBezTo>
                        <a:cubicBezTo>
                          <a:pt x="121726" y="108723"/>
                          <a:pt x="121064" y="113833"/>
                          <a:pt x="119714" y="118782"/>
                        </a:cubicBezTo>
                        <a:cubicBezTo>
                          <a:pt x="118040" y="124920"/>
                          <a:pt x="113679" y="136889"/>
                          <a:pt x="113679" y="136889"/>
                        </a:cubicBezTo>
                        <a:cubicBezTo>
                          <a:pt x="107120" y="176241"/>
                          <a:pt x="111513" y="161493"/>
                          <a:pt x="104625" y="182156"/>
                        </a:cubicBezTo>
                        <a:cubicBezTo>
                          <a:pt x="103619" y="188192"/>
                          <a:pt x="105934" y="195936"/>
                          <a:pt x="101607" y="200263"/>
                        </a:cubicBezTo>
                        <a:cubicBezTo>
                          <a:pt x="99043" y="202828"/>
                          <a:pt x="94820" y="197060"/>
                          <a:pt x="92554" y="194228"/>
                        </a:cubicBezTo>
                        <a:cubicBezTo>
                          <a:pt x="90567" y="191744"/>
                          <a:pt x="91301" y="187821"/>
                          <a:pt x="89536" y="185174"/>
                        </a:cubicBezTo>
                        <a:cubicBezTo>
                          <a:pt x="87169" y="181623"/>
                          <a:pt x="83215" y="179399"/>
                          <a:pt x="80483" y="176121"/>
                        </a:cubicBezTo>
                        <a:cubicBezTo>
                          <a:pt x="67909" y="161032"/>
                          <a:pt x="81991" y="172096"/>
                          <a:pt x="65394" y="161032"/>
                        </a:cubicBezTo>
                        <a:cubicBezTo>
                          <a:pt x="58211" y="139484"/>
                          <a:pt x="62887" y="148219"/>
                          <a:pt x="53322" y="133871"/>
                        </a:cubicBezTo>
                        <a:cubicBezTo>
                          <a:pt x="50607" y="123010"/>
                          <a:pt x="49204" y="118216"/>
                          <a:pt x="47287" y="106711"/>
                        </a:cubicBezTo>
                        <a:cubicBezTo>
                          <a:pt x="46118" y="99695"/>
                          <a:pt x="45351" y="92616"/>
                          <a:pt x="44269" y="85586"/>
                        </a:cubicBezTo>
                        <a:cubicBezTo>
                          <a:pt x="43339" y="79538"/>
                          <a:pt x="41658" y="73584"/>
                          <a:pt x="41251" y="67479"/>
                        </a:cubicBezTo>
                        <a:cubicBezTo>
                          <a:pt x="40649" y="58446"/>
                          <a:pt x="39239" y="7625"/>
                          <a:pt x="38233" y="108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4" name="フリーフォーム 293"/>
                  <p:cNvSpPr/>
                  <p:nvPr/>
                </p:nvSpPr>
                <p:spPr>
                  <a:xfrm>
                    <a:off x="5825349" y="4528500"/>
                    <a:ext cx="228992" cy="980412"/>
                  </a:xfrm>
                  <a:custGeom>
                    <a:avLst/>
                    <a:gdLst>
                      <a:gd name="connsiteX0" fmla="*/ 159582 w 228992"/>
                      <a:gd name="connsiteY0" fmla="*/ 5655 h 980412"/>
                      <a:gd name="connsiteX1" fmla="*/ 201832 w 228992"/>
                      <a:gd name="connsiteY1" fmla="*/ 5655 h 980412"/>
                      <a:gd name="connsiteX2" fmla="*/ 213903 w 228992"/>
                      <a:gd name="connsiteY2" fmla="*/ 23762 h 980412"/>
                      <a:gd name="connsiteX3" fmla="*/ 222957 w 228992"/>
                      <a:gd name="connsiteY3" fmla="*/ 50923 h 980412"/>
                      <a:gd name="connsiteX4" fmla="*/ 225974 w 228992"/>
                      <a:gd name="connsiteY4" fmla="*/ 59976 h 980412"/>
                      <a:gd name="connsiteX5" fmla="*/ 228992 w 228992"/>
                      <a:gd name="connsiteY5" fmla="*/ 75065 h 980412"/>
                      <a:gd name="connsiteX6" fmla="*/ 225974 w 228992"/>
                      <a:gd name="connsiteY6" fmla="*/ 235010 h 980412"/>
                      <a:gd name="connsiteX7" fmla="*/ 222957 w 228992"/>
                      <a:gd name="connsiteY7" fmla="*/ 337616 h 980412"/>
                      <a:gd name="connsiteX8" fmla="*/ 213903 w 228992"/>
                      <a:gd name="connsiteY8" fmla="*/ 367794 h 980412"/>
                      <a:gd name="connsiteX9" fmla="*/ 207867 w 228992"/>
                      <a:gd name="connsiteY9" fmla="*/ 385901 h 980412"/>
                      <a:gd name="connsiteX10" fmla="*/ 201832 w 228992"/>
                      <a:gd name="connsiteY10" fmla="*/ 394954 h 980412"/>
                      <a:gd name="connsiteX11" fmla="*/ 195796 w 228992"/>
                      <a:gd name="connsiteY11" fmla="*/ 413061 h 980412"/>
                      <a:gd name="connsiteX12" fmla="*/ 192778 w 228992"/>
                      <a:gd name="connsiteY12" fmla="*/ 422115 h 980412"/>
                      <a:gd name="connsiteX13" fmla="*/ 183725 w 228992"/>
                      <a:gd name="connsiteY13" fmla="*/ 440222 h 980412"/>
                      <a:gd name="connsiteX14" fmla="*/ 177689 w 228992"/>
                      <a:gd name="connsiteY14" fmla="*/ 449275 h 980412"/>
                      <a:gd name="connsiteX15" fmla="*/ 168636 w 228992"/>
                      <a:gd name="connsiteY15" fmla="*/ 476436 h 980412"/>
                      <a:gd name="connsiteX16" fmla="*/ 165618 w 228992"/>
                      <a:gd name="connsiteY16" fmla="*/ 485489 h 980412"/>
                      <a:gd name="connsiteX17" fmla="*/ 159582 w 228992"/>
                      <a:gd name="connsiteY17" fmla="*/ 494543 h 980412"/>
                      <a:gd name="connsiteX18" fmla="*/ 153547 w 228992"/>
                      <a:gd name="connsiteY18" fmla="*/ 512649 h 980412"/>
                      <a:gd name="connsiteX19" fmla="*/ 150529 w 228992"/>
                      <a:gd name="connsiteY19" fmla="*/ 521703 h 980412"/>
                      <a:gd name="connsiteX20" fmla="*/ 144493 w 228992"/>
                      <a:gd name="connsiteY20" fmla="*/ 530756 h 980412"/>
                      <a:gd name="connsiteX21" fmla="*/ 141475 w 228992"/>
                      <a:gd name="connsiteY21" fmla="*/ 539810 h 980412"/>
                      <a:gd name="connsiteX22" fmla="*/ 138458 w 228992"/>
                      <a:gd name="connsiteY22" fmla="*/ 551881 h 980412"/>
                      <a:gd name="connsiteX23" fmla="*/ 132422 w 228992"/>
                      <a:gd name="connsiteY23" fmla="*/ 560935 h 980412"/>
                      <a:gd name="connsiteX24" fmla="*/ 126386 w 228992"/>
                      <a:gd name="connsiteY24" fmla="*/ 579042 h 980412"/>
                      <a:gd name="connsiteX25" fmla="*/ 120351 w 228992"/>
                      <a:gd name="connsiteY25" fmla="*/ 597149 h 980412"/>
                      <a:gd name="connsiteX26" fmla="*/ 117333 w 228992"/>
                      <a:gd name="connsiteY26" fmla="*/ 606202 h 980412"/>
                      <a:gd name="connsiteX27" fmla="*/ 111297 w 228992"/>
                      <a:gd name="connsiteY27" fmla="*/ 627327 h 980412"/>
                      <a:gd name="connsiteX28" fmla="*/ 105262 w 228992"/>
                      <a:gd name="connsiteY28" fmla="*/ 675612 h 980412"/>
                      <a:gd name="connsiteX29" fmla="*/ 99226 w 228992"/>
                      <a:gd name="connsiteY29" fmla="*/ 693719 h 980412"/>
                      <a:gd name="connsiteX30" fmla="*/ 93190 w 228992"/>
                      <a:gd name="connsiteY30" fmla="*/ 714844 h 980412"/>
                      <a:gd name="connsiteX31" fmla="*/ 90172 w 228992"/>
                      <a:gd name="connsiteY31" fmla="*/ 738986 h 980412"/>
                      <a:gd name="connsiteX32" fmla="*/ 81119 w 228992"/>
                      <a:gd name="connsiteY32" fmla="*/ 766147 h 980412"/>
                      <a:gd name="connsiteX33" fmla="*/ 75083 w 228992"/>
                      <a:gd name="connsiteY33" fmla="*/ 784253 h 980412"/>
                      <a:gd name="connsiteX34" fmla="*/ 72066 w 228992"/>
                      <a:gd name="connsiteY34" fmla="*/ 793307 h 980412"/>
                      <a:gd name="connsiteX35" fmla="*/ 66030 w 228992"/>
                      <a:gd name="connsiteY35" fmla="*/ 802360 h 980412"/>
                      <a:gd name="connsiteX36" fmla="*/ 56976 w 228992"/>
                      <a:gd name="connsiteY36" fmla="*/ 841592 h 980412"/>
                      <a:gd name="connsiteX37" fmla="*/ 50941 w 228992"/>
                      <a:gd name="connsiteY37" fmla="*/ 859699 h 980412"/>
                      <a:gd name="connsiteX38" fmla="*/ 38869 w 228992"/>
                      <a:gd name="connsiteY38" fmla="*/ 877806 h 980412"/>
                      <a:gd name="connsiteX39" fmla="*/ 32834 w 228992"/>
                      <a:gd name="connsiteY39" fmla="*/ 901949 h 980412"/>
                      <a:gd name="connsiteX40" fmla="*/ 29816 w 228992"/>
                      <a:gd name="connsiteY40" fmla="*/ 911002 h 980412"/>
                      <a:gd name="connsiteX41" fmla="*/ 26798 w 228992"/>
                      <a:gd name="connsiteY41" fmla="*/ 938162 h 980412"/>
                      <a:gd name="connsiteX42" fmla="*/ 23780 w 228992"/>
                      <a:gd name="connsiteY42" fmla="*/ 947216 h 980412"/>
                      <a:gd name="connsiteX43" fmla="*/ 8691 w 228992"/>
                      <a:gd name="connsiteY43" fmla="*/ 980412 h 980412"/>
                      <a:gd name="connsiteX44" fmla="*/ 5673 w 228992"/>
                      <a:gd name="connsiteY44" fmla="*/ 920055 h 980412"/>
                      <a:gd name="connsiteX45" fmla="*/ 11709 w 228992"/>
                      <a:gd name="connsiteY45" fmla="*/ 847628 h 980412"/>
                      <a:gd name="connsiteX46" fmla="*/ 26798 w 228992"/>
                      <a:gd name="connsiteY46" fmla="*/ 820467 h 980412"/>
                      <a:gd name="connsiteX47" fmla="*/ 32834 w 228992"/>
                      <a:gd name="connsiteY47" fmla="*/ 811414 h 980412"/>
                      <a:gd name="connsiteX48" fmla="*/ 38869 w 228992"/>
                      <a:gd name="connsiteY48" fmla="*/ 793307 h 980412"/>
                      <a:gd name="connsiteX49" fmla="*/ 41887 w 228992"/>
                      <a:gd name="connsiteY49" fmla="*/ 784253 h 980412"/>
                      <a:gd name="connsiteX50" fmla="*/ 47923 w 228992"/>
                      <a:gd name="connsiteY50" fmla="*/ 748040 h 980412"/>
                      <a:gd name="connsiteX51" fmla="*/ 50941 w 228992"/>
                      <a:gd name="connsiteY51" fmla="*/ 738986 h 980412"/>
                      <a:gd name="connsiteX52" fmla="*/ 53959 w 228992"/>
                      <a:gd name="connsiteY52" fmla="*/ 705790 h 980412"/>
                      <a:gd name="connsiteX53" fmla="*/ 59994 w 228992"/>
                      <a:gd name="connsiteY53" fmla="*/ 678630 h 980412"/>
                      <a:gd name="connsiteX54" fmla="*/ 66030 w 228992"/>
                      <a:gd name="connsiteY54" fmla="*/ 660523 h 980412"/>
                      <a:gd name="connsiteX55" fmla="*/ 69048 w 228992"/>
                      <a:gd name="connsiteY55" fmla="*/ 645434 h 980412"/>
                      <a:gd name="connsiteX56" fmla="*/ 72066 w 228992"/>
                      <a:gd name="connsiteY56" fmla="*/ 627327 h 980412"/>
                      <a:gd name="connsiteX57" fmla="*/ 75083 w 228992"/>
                      <a:gd name="connsiteY57" fmla="*/ 618273 h 980412"/>
                      <a:gd name="connsiteX58" fmla="*/ 78101 w 228992"/>
                      <a:gd name="connsiteY58" fmla="*/ 606202 h 980412"/>
                      <a:gd name="connsiteX59" fmla="*/ 81119 w 228992"/>
                      <a:gd name="connsiteY59" fmla="*/ 588095 h 980412"/>
                      <a:gd name="connsiteX60" fmla="*/ 87155 w 228992"/>
                      <a:gd name="connsiteY60" fmla="*/ 569988 h 980412"/>
                      <a:gd name="connsiteX61" fmla="*/ 90172 w 228992"/>
                      <a:gd name="connsiteY61" fmla="*/ 560935 h 980412"/>
                      <a:gd name="connsiteX62" fmla="*/ 93190 w 228992"/>
                      <a:gd name="connsiteY62" fmla="*/ 551881 h 980412"/>
                      <a:gd name="connsiteX63" fmla="*/ 96208 w 228992"/>
                      <a:gd name="connsiteY63" fmla="*/ 542828 h 980412"/>
                      <a:gd name="connsiteX64" fmla="*/ 99226 w 228992"/>
                      <a:gd name="connsiteY64" fmla="*/ 521703 h 980412"/>
                      <a:gd name="connsiteX65" fmla="*/ 108279 w 228992"/>
                      <a:gd name="connsiteY65" fmla="*/ 458329 h 980412"/>
                      <a:gd name="connsiteX66" fmla="*/ 114315 w 228992"/>
                      <a:gd name="connsiteY66" fmla="*/ 434186 h 980412"/>
                      <a:gd name="connsiteX67" fmla="*/ 123368 w 228992"/>
                      <a:gd name="connsiteY67" fmla="*/ 394954 h 980412"/>
                      <a:gd name="connsiteX68" fmla="*/ 126386 w 228992"/>
                      <a:gd name="connsiteY68" fmla="*/ 382883 h 980412"/>
                      <a:gd name="connsiteX69" fmla="*/ 132422 w 228992"/>
                      <a:gd name="connsiteY69" fmla="*/ 343651 h 980412"/>
                      <a:gd name="connsiteX70" fmla="*/ 141475 w 228992"/>
                      <a:gd name="connsiteY70" fmla="*/ 325545 h 980412"/>
                      <a:gd name="connsiteX71" fmla="*/ 150529 w 228992"/>
                      <a:gd name="connsiteY71" fmla="*/ 307438 h 980412"/>
                      <a:gd name="connsiteX72" fmla="*/ 159582 w 228992"/>
                      <a:gd name="connsiteY72" fmla="*/ 280277 h 980412"/>
                      <a:gd name="connsiteX73" fmla="*/ 165618 w 228992"/>
                      <a:gd name="connsiteY73" fmla="*/ 259152 h 980412"/>
                      <a:gd name="connsiteX74" fmla="*/ 171654 w 228992"/>
                      <a:gd name="connsiteY74" fmla="*/ 219921 h 980412"/>
                      <a:gd name="connsiteX75" fmla="*/ 174671 w 228992"/>
                      <a:gd name="connsiteY75" fmla="*/ 210867 h 980412"/>
                      <a:gd name="connsiteX76" fmla="*/ 180707 w 228992"/>
                      <a:gd name="connsiteY76" fmla="*/ 135422 h 980412"/>
                      <a:gd name="connsiteX77" fmla="*/ 177689 w 228992"/>
                      <a:gd name="connsiteY77" fmla="*/ 75065 h 980412"/>
                      <a:gd name="connsiteX78" fmla="*/ 174671 w 228992"/>
                      <a:gd name="connsiteY78" fmla="*/ 56958 h 980412"/>
                      <a:gd name="connsiteX79" fmla="*/ 159582 w 228992"/>
                      <a:gd name="connsiteY79" fmla="*/ 5655 h 98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28992" h="980412">
                        <a:moveTo>
                          <a:pt x="159582" y="5655"/>
                        </a:moveTo>
                        <a:cubicBezTo>
                          <a:pt x="164109" y="-2896"/>
                          <a:pt x="192604" y="-804"/>
                          <a:pt x="201832" y="5655"/>
                        </a:cubicBezTo>
                        <a:cubicBezTo>
                          <a:pt x="207775" y="9815"/>
                          <a:pt x="213903" y="23762"/>
                          <a:pt x="213903" y="23762"/>
                        </a:cubicBezTo>
                        <a:lnTo>
                          <a:pt x="222957" y="50923"/>
                        </a:lnTo>
                        <a:cubicBezTo>
                          <a:pt x="223963" y="53941"/>
                          <a:pt x="225350" y="56857"/>
                          <a:pt x="225974" y="59976"/>
                        </a:cubicBezTo>
                        <a:lnTo>
                          <a:pt x="228992" y="75065"/>
                        </a:lnTo>
                        <a:cubicBezTo>
                          <a:pt x="227986" y="128380"/>
                          <a:pt x="227199" y="181700"/>
                          <a:pt x="225974" y="235010"/>
                        </a:cubicBezTo>
                        <a:cubicBezTo>
                          <a:pt x="225188" y="269218"/>
                          <a:pt x="224755" y="303447"/>
                          <a:pt x="222957" y="337616"/>
                        </a:cubicBezTo>
                        <a:cubicBezTo>
                          <a:pt x="222672" y="343031"/>
                          <a:pt x="214691" y="365430"/>
                          <a:pt x="213903" y="367794"/>
                        </a:cubicBezTo>
                        <a:cubicBezTo>
                          <a:pt x="213903" y="367795"/>
                          <a:pt x="207868" y="385900"/>
                          <a:pt x="207867" y="385901"/>
                        </a:cubicBezTo>
                        <a:cubicBezTo>
                          <a:pt x="205855" y="388919"/>
                          <a:pt x="203305" y="391640"/>
                          <a:pt x="201832" y="394954"/>
                        </a:cubicBezTo>
                        <a:cubicBezTo>
                          <a:pt x="199248" y="400768"/>
                          <a:pt x="197808" y="407025"/>
                          <a:pt x="195796" y="413061"/>
                        </a:cubicBezTo>
                        <a:cubicBezTo>
                          <a:pt x="194790" y="416079"/>
                          <a:pt x="194543" y="419468"/>
                          <a:pt x="192778" y="422115"/>
                        </a:cubicBezTo>
                        <a:cubicBezTo>
                          <a:pt x="175478" y="448067"/>
                          <a:pt x="196224" y="415226"/>
                          <a:pt x="183725" y="440222"/>
                        </a:cubicBezTo>
                        <a:cubicBezTo>
                          <a:pt x="182103" y="443466"/>
                          <a:pt x="179701" y="446257"/>
                          <a:pt x="177689" y="449275"/>
                        </a:cubicBezTo>
                        <a:lnTo>
                          <a:pt x="168636" y="476436"/>
                        </a:lnTo>
                        <a:cubicBezTo>
                          <a:pt x="167630" y="479454"/>
                          <a:pt x="167382" y="482842"/>
                          <a:pt x="165618" y="485489"/>
                        </a:cubicBezTo>
                        <a:lnTo>
                          <a:pt x="159582" y="494543"/>
                        </a:lnTo>
                        <a:lnTo>
                          <a:pt x="153547" y="512649"/>
                        </a:lnTo>
                        <a:cubicBezTo>
                          <a:pt x="152541" y="515667"/>
                          <a:pt x="152294" y="519056"/>
                          <a:pt x="150529" y="521703"/>
                        </a:cubicBezTo>
                        <a:lnTo>
                          <a:pt x="144493" y="530756"/>
                        </a:lnTo>
                        <a:cubicBezTo>
                          <a:pt x="143487" y="533774"/>
                          <a:pt x="142349" y="536751"/>
                          <a:pt x="141475" y="539810"/>
                        </a:cubicBezTo>
                        <a:cubicBezTo>
                          <a:pt x="140336" y="543798"/>
                          <a:pt x="140092" y="548069"/>
                          <a:pt x="138458" y="551881"/>
                        </a:cubicBezTo>
                        <a:cubicBezTo>
                          <a:pt x="137029" y="555215"/>
                          <a:pt x="133895" y="557620"/>
                          <a:pt x="132422" y="560935"/>
                        </a:cubicBezTo>
                        <a:cubicBezTo>
                          <a:pt x="129838" y="566749"/>
                          <a:pt x="128398" y="573006"/>
                          <a:pt x="126386" y="579042"/>
                        </a:cubicBezTo>
                        <a:lnTo>
                          <a:pt x="120351" y="597149"/>
                        </a:lnTo>
                        <a:cubicBezTo>
                          <a:pt x="119345" y="600167"/>
                          <a:pt x="118105" y="603116"/>
                          <a:pt x="117333" y="606202"/>
                        </a:cubicBezTo>
                        <a:cubicBezTo>
                          <a:pt x="113543" y="621359"/>
                          <a:pt x="115627" y="614338"/>
                          <a:pt x="111297" y="627327"/>
                        </a:cubicBezTo>
                        <a:cubicBezTo>
                          <a:pt x="110646" y="633183"/>
                          <a:pt x="107105" y="667626"/>
                          <a:pt x="105262" y="675612"/>
                        </a:cubicBezTo>
                        <a:cubicBezTo>
                          <a:pt x="103831" y="681811"/>
                          <a:pt x="100769" y="687547"/>
                          <a:pt x="99226" y="693719"/>
                        </a:cubicBezTo>
                        <a:cubicBezTo>
                          <a:pt x="95436" y="708876"/>
                          <a:pt x="97520" y="701855"/>
                          <a:pt x="93190" y="714844"/>
                        </a:cubicBezTo>
                        <a:cubicBezTo>
                          <a:pt x="92184" y="722891"/>
                          <a:pt x="91871" y="731056"/>
                          <a:pt x="90172" y="738986"/>
                        </a:cubicBezTo>
                        <a:cubicBezTo>
                          <a:pt x="90171" y="738991"/>
                          <a:pt x="82629" y="761618"/>
                          <a:pt x="81119" y="766147"/>
                        </a:cubicBezTo>
                        <a:lnTo>
                          <a:pt x="75083" y="784253"/>
                        </a:lnTo>
                        <a:cubicBezTo>
                          <a:pt x="74077" y="787271"/>
                          <a:pt x="73831" y="790660"/>
                          <a:pt x="72066" y="793307"/>
                        </a:cubicBezTo>
                        <a:lnTo>
                          <a:pt x="66030" y="802360"/>
                        </a:lnTo>
                        <a:cubicBezTo>
                          <a:pt x="62111" y="829790"/>
                          <a:pt x="65262" y="816731"/>
                          <a:pt x="56976" y="841592"/>
                        </a:cubicBezTo>
                        <a:cubicBezTo>
                          <a:pt x="56974" y="841597"/>
                          <a:pt x="50945" y="859694"/>
                          <a:pt x="50941" y="859699"/>
                        </a:cubicBezTo>
                        <a:lnTo>
                          <a:pt x="38869" y="877806"/>
                        </a:lnTo>
                        <a:cubicBezTo>
                          <a:pt x="31970" y="898508"/>
                          <a:pt x="40121" y="872801"/>
                          <a:pt x="32834" y="901949"/>
                        </a:cubicBezTo>
                        <a:cubicBezTo>
                          <a:pt x="32062" y="905035"/>
                          <a:pt x="30822" y="907984"/>
                          <a:pt x="29816" y="911002"/>
                        </a:cubicBezTo>
                        <a:cubicBezTo>
                          <a:pt x="28810" y="920055"/>
                          <a:pt x="28296" y="929177"/>
                          <a:pt x="26798" y="938162"/>
                        </a:cubicBezTo>
                        <a:cubicBezTo>
                          <a:pt x="26275" y="941300"/>
                          <a:pt x="24495" y="944116"/>
                          <a:pt x="23780" y="947216"/>
                        </a:cubicBezTo>
                        <a:cubicBezTo>
                          <a:pt x="16011" y="980884"/>
                          <a:pt x="27821" y="974035"/>
                          <a:pt x="8691" y="980412"/>
                        </a:cubicBezTo>
                        <a:cubicBezTo>
                          <a:pt x="-6880" y="957051"/>
                          <a:pt x="2608" y="975227"/>
                          <a:pt x="5673" y="920055"/>
                        </a:cubicBezTo>
                        <a:cubicBezTo>
                          <a:pt x="7390" y="889139"/>
                          <a:pt x="5358" y="873031"/>
                          <a:pt x="11709" y="847628"/>
                        </a:cubicBezTo>
                        <a:cubicBezTo>
                          <a:pt x="14896" y="834880"/>
                          <a:pt x="17807" y="833953"/>
                          <a:pt x="26798" y="820467"/>
                        </a:cubicBezTo>
                        <a:lnTo>
                          <a:pt x="32834" y="811414"/>
                        </a:lnTo>
                        <a:lnTo>
                          <a:pt x="38869" y="793307"/>
                        </a:lnTo>
                        <a:lnTo>
                          <a:pt x="41887" y="784253"/>
                        </a:lnTo>
                        <a:cubicBezTo>
                          <a:pt x="43591" y="772329"/>
                          <a:pt x="44981" y="759808"/>
                          <a:pt x="47923" y="748040"/>
                        </a:cubicBezTo>
                        <a:cubicBezTo>
                          <a:pt x="48695" y="744954"/>
                          <a:pt x="49935" y="742004"/>
                          <a:pt x="50941" y="738986"/>
                        </a:cubicBezTo>
                        <a:cubicBezTo>
                          <a:pt x="51947" y="727921"/>
                          <a:pt x="52581" y="716815"/>
                          <a:pt x="53959" y="705790"/>
                        </a:cubicBezTo>
                        <a:cubicBezTo>
                          <a:pt x="54575" y="700860"/>
                          <a:pt x="58331" y="684174"/>
                          <a:pt x="59994" y="678630"/>
                        </a:cubicBezTo>
                        <a:cubicBezTo>
                          <a:pt x="61822" y="672536"/>
                          <a:pt x="64782" y="666762"/>
                          <a:pt x="66030" y="660523"/>
                        </a:cubicBezTo>
                        <a:cubicBezTo>
                          <a:pt x="67036" y="655493"/>
                          <a:pt x="68130" y="650481"/>
                          <a:pt x="69048" y="645434"/>
                        </a:cubicBezTo>
                        <a:cubicBezTo>
                          <a:pt x="70143" y="639414"/>
                          <a:pt x="70739" y="633300"/>
                          <a:pt x="72066" y="627327"/>
                        </a:cubicBezTo>
                        <a:cubicBezTo>
                          <a:pt x="72756" y="624222"/>
                          <a:pt x="74209" y="621332"/>
                          <a:pt x="75083" y="618273"/>
                        </a:cubicBezTo>
                        <a:cubicBezTo>
                          <a:pt x="76222" y="614285"/>
                          <a:pt x="77288" y="610269"/>
                          <a:pt x="78101" y="606202"/>
                        </a:cubicBezTo>
                        <a:cubicBezTo>
                          <a:pt x="79301" y="600202"/>
                          <a:pt x="79635" y="594031"/>
                          <a:pt x="81119" y="588095"/>
                        </a:cubicBezTo>
                        <a:cubicBezTo>
                          <a:pt x="82662" y="581923"/>
                          <a:pt x="85143" y="576024"/>
                          <a:pt x="87155" y="569988"/>
                        </a:cubicBezTo>
                        <a:lnTo>
                          <a:pt x="90172" y="560935"/>
                        </a:lnTo>
                        <a:lnTo>
                          <a:pt x="93190" y="551881"/>
                        </a:lnTo>
                        <a:lnTo>
                          <a:pt x="96208" y="542828"/>
                        </a:lnTo>
                        <a:cubicBezTo>
                          <a:pt x="97214" y="535786"/>
                          <a:pt x="98344" y="528761"/>
                          <a:pt x="99226" y="521703"/>
                        </a:cubicBezTo>
                        <a:cubicBezTo>
                          <a:pt x="103181" y="490065"/>
                          <a:pt x="101303" y="493204"/>
                          <a:pt x="108279" y="458329"/>
                        </a:cubicBezTo>
                        <a:cubicBezTo>
                          <a:pt x="115661" y="421423"/>
                          <a:pt x="107356" y="459702"/>
                          <a:pt x="114315" y="434186"/>
                        </a:cubicBezTo>
                        <a:cubicBezTo>
                          <a:pt x="123197" y="401619"/>
                          <a:pt x="117734" y="420311"/>
                          <a:pt x="123368" y="394954"/>
                        </a:cubicBezTo>
                        <a:cubicBezTo>
                          <a:pt x="124268" y="390905"/>
                          <a:pt x="125486" y="386932"/>
                          <a:pt x="126386" y="382883"/>
                        </a:cubicBezTo>
                        <a:cubicBezTo>
                          <a:pt x="134468" y="346516"/>
                          <a:pt x="123276" y="393952"/>
                          <a:pt x="132422" y="343651"/>
                        </a:cubicBezTo>
                        <a:cubicBezTo>
                          <a:pt x="134589" y="331733"/>
                          <a:pt x="135954" y="336589"/>
                          <a:pt x="141475" y="325545"/>
                        </a:cubicBezTo>
                        <a:cubicBezTo>
                          <a:pt x="153964" y="300565"/>
                          <a:pt x="133238" y="333372"/>
                          <a:pt x="150529" y="307438"/>
                        </a:cubicBezTo>
                        <a:lnTo>
                          <a:pt x="159582" y="280277"/>
                        </a:lnTo>
                        <a:cubicBezTo>
                          <a:pt x="162169" y="272515"/>
                          <a:pt x="164101" y="267496"/>
                          <a:pt x="165618" y="259152"/>
                        </a:cubicBezTo>
                        <a:cubicBezTo>
                          <a:pt x="168027" y="245903"/>
                          <a:pt x="168735" y="233058"/>
                          <a:pt x="171654" y="219921"/>
                        </a:cubicBezTo>
                        <a:cubicBezTo>
                          <a:pt x="172344" y="216816"/>
                          <a:pt x="173665" y="213885"/>
                          <a:pt x="174671" y="210867"/>
                        </a:cubicBezTo>
                        <a:cubicBezTo>
                          <a:pt x="175969" y="196587"/>
                          <a:pt x="180707" y="146850"/>
                          <a:pt x="180707" y="135422"/>
                        </a:cubicBezTo>
                        <a:cubicBezTo>
                          <a:pt x="180707" y="115278"/>
                          <a:pt x="179234" y="95150"/>
                          <a:pt x="177689" y="75065"/>
                        </a:cubicBezTo>
                        <a:cubicBezTo>
                          <a:pt x="177220" y="68964"/>
                          <a:pt x="175998" y="62931"/>
                          <a:pt x="174671" y="56958"/>
                        </a:cubicBezTo>
                        <a:cubicBezTo>
                          <a:pt x="171336" y="41949"/>
                          <a:pt x="155055" y="14206"/>
                          <a:pt x="159582" y="5655"/>
                        </a:cubicBezTo>
                        <a:close/>
                      </a:path>
                    </a:pathLst>
                  </a:custGeom>
                  <a:gradFill>
                    <a:gsLst>
                      <a:gs pos="0">
                        <a:schemeClr val="accent2">
                          <a:lumMod val="75000"/>
                          <a:shade val="30000"/>
                          <a:satMod val="115000"/>
                        </a:schemeClr>
                      </a:gs>
                      <a:gs pos="59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5" name="フリーフォーム 294"/>
                  <p:cNvSpPr/>
                  <p:nvPr/>
                </p:nvSpPr>
                <p:spPr>
                  <a:xfrm>
                    <a:off x="5666175" y="5596429"/>
                    <a:ext cx="448523" cy="265568"/>
                  </a:xfrm>
                  <a:custGeom>
                    <a:avLst/>
                    <a:gdLst>
                      <a:gd name="connsiteX0" fmla="*/ 1885 w 448523"/>
                      <a:gd name="connsiteY0" fmla="*/ 87517 h 265568"/>
                      <a:gd name="connsiteX1" fmla="*/ 4903 w 448523"/>
                      <a:gd name="connsiteY1" fmla="*/ 123730 h 265568"/>
                      <a:gd name="connsiteX2" fmla="*/ 7921 w 448523"/>
                      <a:gd name="connsiteY2" fmla="*/ 132784 h 265568"/>
                      <a:gd name="connsiteX3" fmla="*/ 35081 w 448523"/>
                      <a:gd name="connsiteY3" fmla="*/ 144855 h 265568"/>
                      <a:gd name="connsiteX4" fmla="*/ 44135 w 448523"/>
                      <a:gd name="connsiteY4" fmla="*/ 147873 h 265568"/>
                      <a:gd name="connsiteX5" fmla="*/ 53188 w 448523"/>
                      <a:gd name="connsiteY5" fmla="*/ 150891 h 265568"/>
                      <a:gd name="connsiteX6" fmla="*/ 65259 w 448523"/>
                      <a:gd name="connsiteY6" fmla="*/ 153909 h 265568"/>
                      <a:gd name="connsiteX7" fmla="*/ 80348 w 448523"/>
                      <a:gd name="connsiteY7" fmla="*/ 156926 h 265568"/>
                      <a:gd name="connsiteX8" fmla="*/ 98455 w 448523"/>
                      <a:gd name="connsiteY8" fmla="*/ 162962 h 265568"/>
                      <a:gd name="connsiteX9" fmla="*/ 107509 w 448523"/>
                      <a:gd name="connsiteY9" fmla="*/ 165980 h 265568"/>
                      <a:gd name="connsiteX10" fmla="*/ 116562 w 448523"/>
                      <a:gd name="connsiteY10" fmla="*/ 172016 h 265568"/>
                      <a:gd name="connsiteX11" fmla="*/ 134669 w 448523"/>
                      <a:gd name="connsiteY11" fmla="*/ 178051 h 265568"/>
                      <a:gd name="connsiteX12" fmla="*/ 143723 w 448523"/>
                      <a:gd name="connsiteY12" fmla="*/ 184087 h 265568"/>
                      <a:gd name="connsiteX13" fmla="*/ 161830 w 448523"/>
                      <a:gd name="connsiteY13" fmla="*/ 199176 h 265568"/>
                      <a:gd name="connsiteX14" fmla="*/ 176919 w 448523"/>
                      <a:gd name="connsiteY14" fmla="*/ 211247 h 265568"/>
                      <a:gd name="connsiteX15" fmla="*/ 195026 w 448523"/>
                      <a:gd name="connsiteY15" fmla="*/ 223319 h 265568"/>
                      <a:gd name="connsiteX16" fmla="*/ 213133 w 448523"/>
                      <a:gd name="connsiteY16" fmla="*/ 229354 h 265568"/>
                      <a:gd name="connsiteX17" fmla="*/ 222186 w 448523"/>
                      <a:gd name="connsiteY17" fmla="*/ 235390 h 265568"/>
                      <a:gd name="connsiteX18" fmla="*/ 252364 w 448523"/>
                      <a:gd name="connsiteY18" fmla="*/ 244443 h 265568"/>
                      <a:gd name="connsiteX19" fmla="*/ 270471 w 448523"/>
                      <a:gd name="connsiteY19" fmla="*/ 250479 h 265568"/>
                      <a:gd name="connsiteX20" fmla="*/ 288578 w 448523"/>
                      <a:gd name="connsiteY20" fmla="*/ 253497 h 265568"/>
                      <a:gd name="connsiteX21" fmla="*/ 306685 w 448523"/>
                      <a:gd name="connsiteY21" fmla="*/ 259532 h 265568"/>
                      <a:gd name="connsiteX22" fmla="*/ 315739 w 448523"/>
                      <a:gd name="connsiteY22" fmla="*/ 262550 h 265568"/>
                      <a:gd name="connsiteX23" fmla="*/ 330828 w 448523"/>
                      <a:gd name="connsiteY23" fmla="*/ 265568 h 265568"/>
                      <a:gd name="connsiteX24" fmla="*/ 379113 w 448523"/>
                      <a:gd name="connsiteY24" fmla="*/ 262550 h 265568"/>
                      <a:gd name="connsiteX25" fmla="*/ 382131 w 448523"/>
                      <a:gd name="connsiteY25" fmla="*/ 253497 h 265568"/>
                      <a:gd name="connsiteX26" fmla="*/ 373077 w 448523"/>
                      <a:gd name="connsiteY26" fmla="*/ 232372 h 265568"/>
                      <a:gd name="connsiteX27" fmla="*/ 364024 w 448523"/>
                      <a:gd name="connsiteY27" fmla="*/ 226336 h 265568"/>
                      <a:gd name="connsiteX28" fmla="*/ 339881 w 448523"/>
                      <a:gd name="connsiteY28" fmla="*/ 211247 h 265568"/>
                      <a:gd name="connsiteX29" fmla="*/ 330828 w 448523"/>
                      <a:gd name="connsiteY29" fmla="*/ 205212 h 265568"/>
                      <a:gd name="connsiteX30" fmla="*/ 339881 w 448523"/>
                      <a:gd name="connsiteY30" fmla="*/ 208229 h 265568"/>
                      <a:gd name="connsiteX31" fmla="*/ 357988 w 448523"/>
                      <a:gd name="connsiteY31" fmla="*/ 223319 h 265568"/>
                      <a:gd name="connsiteX32" fmla="*/ 373077 w 448523"/>
                      <a:gd name="connsiteY32" fmla="*/ 241425 h 265568"/>
                      <a:gd name="connsiteX33" fmla="*/ 385148 w 448523"/>
                      <a:gd name="connsiteY33" fmla="*/ 244443 h 265568"/>
                      <a:gd name="connsiteX34" fmla="*/ 400238 w 448523"/>
                      <a:gd name="connsiteY34" fmla="*/ 241425 h 265568"/>
                      <a:gd name="connsiteX35" fmla="*/ 391184 w 448523"/>
                      <a:gd name="connsiteY35" fmla="*/ 214265 h 265568"/>
                      <a:gd name="connsiteX36" fmla="*/ 367041 w 448523"/>
                      <a:gd name="connsiteY36" fmla="*/ 199176 h 265568"/>
                      <a:gd name="connsiteX37" fmla="*/ 376095 w 448523"/>
                      <a:gd name="connsiteY37" fmla="*/ 202194 h 265568"/>
                      <a:gd name="connsiteX38" fmla="*/ 385148 w 448523"/>
                      <a:gd name="connsiteY38" fmla="*/ 205212 h 265568"/>
                      <a:gd name="connsiteX39" fmla="*/ 406273 w 448523"/>
                      <a:gd name="connsiteY39" fmla="*/ 229354 h 265568"/>
                      <a:gd name="connsiteX40" fmla="*/ 424380 w 448523"/>
                      <a:gd name="connsiteY40" fmla="*/ 235390 h 265568"/>
                      <a:gd name="connsiteX41" fmla="*/ 421362 w 448523"/>
                      <a:gd name="connsiteY41" fmla="*/ 217283 h 265568"/>
                      <a:gd name="connsiteX42" fmla="*/ 412309 w 448523"/>
                      <a:gd name="connsiteY42" fmla="*/ 199176 h 265568"/>
                      <a:gd name="connsiteX43" fmla="*/ 403255 w 448523"/>
                      <a:gd name="connsiteY43" fmla="*/ 193140 h 265568"/>
                      <a:gd name="connsiteX44" fmla="*/ 397220 w 448523"/>
                      <a:gd name="connsiteY44" fmla="*/ 184087 h 265568"/>
                      <a:gd name="connsiteX45" fmla="*/ 388166 w 448523"/>
                      <a:gd name="connsiteY45" fmla="*/ 178051 h 265568"/>
                      <a:gd name="connsiteX46" fmla="*/ 397220 w 448523"/>
                      <a:gd name="connsiteY46" fmla="*/ 187105 h 265568"/>
                      <a:gd name="connsiteX47" fmla="*/ 424380 w 448523"/>
                      <a:gd name="connsiteY47" fmla="*/ 208229 h 265568"/>
                      <a:gd name="connsiteX48" fmla="*/ 439469 w 448523"/>
                      <a:gd name="connsiteY48" fmla="*/ 205212 h 265568"/>
                      <a:gd name="connsiteX49" fmla="*/ 442487 w 448523"/>
                      <a:gd name="connsiteY49" fmla="*/ 196158 h 265568"/>
                      <a:gd name="connsiteX50" fmla="*/ 424380 w 448523"/>
                      <a:gd name="connsiteY50" fmla="*/ 187105 h 265568"/>
                      <a:gd name="connsiteX51" fmla="*/ 415327 w 448523"/>
                      <a:gd name="connsiteY51" fmla="*/ 181069 h 265568"/>
                      <a:gd name="connsiteX52" fmla="*/ 421362 w 448523"/>
                      <a:gd name="connsiteY52" fmla="*/ 190122 h 265568"/>
                      <a:gd name="connsiteX53" fmla="*/ 430416 w 448523"/>
                      <a:gd name="connsiteY53" fmla="*/ 196158 h 265568"/>
                      <a:gd name="connsiteX54" fmla="*/ 448523 w 448523"/>
                      <a:gd name="connsiteY54" fmla="*/ 202194 h 265568"/>
                      <a:gd name="connsiteX55" fmla="*/ 445505 w 448523"/>
                      <a:gd name="connsiteY55" fmla="*/ 159944 h 265568"/>
                      <a:gd name="connsiteX56" fmla="*/ 436451 w 448523"/>
                      <a:gd name="connsiteY56" fmla="*/ 153909 h 265568"/>
                      <a:gd name="connsiteX57" fmla="*/ 427398 w 448523"/>
                      <a:gd name="connsiteY57" fmla="*/ 144855 h 265568"/>
                      <a:gd name="connsiteX58" fmla="*/ 400238 w 448523"/>
                      <a:gd name="connsiteY58" fmla="*/ 129766 h 265568"/>
                      <a:gd name="connsiteX59" fmla="*/ 382131 w 448523"/>
                      <a:gd name="connsiteY59" fmla="*/ 117695 h 265568"/>
                      <a:gd name="connsiteX60" fmla="*/ 373077 w 448523"/>
                      <a:gd name="connsiteY60" fmla="*/ 108641 h 265568"/>
                      <a:gd name="connsiteX61" fmla="*/ 364024 w 448523"/>
                      <a:gd name="connsiteY61" fmla="*/ 105623 h 265568"/>
                      <a:gd name="connsiteX62" fmla="*/ 345917 w 448523"/>
                      <a:gd name="connsiteY62" fmla="*/ 93552 h 265568"/>
                      <a:gd name="connsiteX63" fmla="*/ 336863 w 448523"/>
                      <a:gd name="connsiteY63" fmla="*/ 87517 h 265568"/>
                      <a:gd name="connsiteX64" fmla="*/ 327810 w 448523"/>
                      <a:gd name="connsiteY64" fmla="*/ 81481 h 265568"/>
                      <a:gd name="connsiteX65" fmla="*/ 312721 w 448523"/>
                      <a:gd name="connsiteY65" fmla="*/ 66392 h 265568"/>
                      <a:gd name="connsiteX66" fmla="*/ 306685 w 448523"/>
                      <a:gd name="connsiteY66" fmla="*/ 57338 h 265568"/>
                      <a:gd name="connsiteX67" fmla="*/ 288578 w 448523"/>
                      <a:gd name="connsiteY67" fmla="*/ 45267 h 265568"/>
                      <a:gd name="connsiteX68" fmla="*/ 279525 w 448523"/>
                      <a:gd name="connsiteY68" fmla="*/ 39231 h 265568"/>
                      <a:gd name="connsiteX69" fmla="*/ 255382 w 448523"/>
                      <a:gd name="connsiteY69" fmla="*/ 18107 h 265568"/>
                      <a:gd name="connsiteX70" fmla="*/ 237275 w 448523"/>
                      <a:gd name="connsiteY70" fmla="*/ 6035 h 265568"/>
                      <a:gd name="connsiteX71" fmla="*/ 219168 w 448523"/>
                      <a:gd name="connsiteY71" fmla="*/ 0 h 265568"/>
                      <a:gd name="connsiteX72" fmla="*/ 213133 w 448523"/>
                      <a:gd name="connsiteY72" fmla="*/ 24142 h 265568"/>
                      <a:gd name="connsiteX73" fmla="*/ 210115 w 448523"/>
                      <a:gd name="connsiteY73" fmla="*/ 33196 h 265568"/>
                      <a:gd name="connsiteX74" fmla="*/ 158812 w 448523"/>
                      <a:gd name="connsiteY74" fmla="*/ 42249 h 265568"/>
                      <a:gd name="connsiteX75" fmla="*/ 131651 w 448523"/>
                      <a:gd name="connsiteY75" fmla="*/ 45267 h 265568"/>
                      <a:gd name="connsiteX76" fmla="*/ 104491 w 448523"/>
                      <a:gd name="connsiteY76" fmla="*/ 54320 h 265568"/>
                      <a:gd name="connsiteX77" fmla="*/ 74313 w 448523"/>
                      <a:gd name="connsiteY77" fmla="*/ 63374 h 265568"/>
                      <a:gd name="connsiteX78" fmla="*/ 56206 w 448523"/>
                      <a:gd name="connsiteY78" fmla="*/ 66392 h 265568"/>
                      <a:gd name="connsiteX79" fmla="*/ 35081 w 448523"/>
                      <a:gd name="connsiteY79" fmla="*/ 72427 h 265568"/>
                      <a:gd name="connsiteX80" fmla="*/ 1885 w 448523"/>
                      <a:gd name="connsiteY80" fmla="*/ 87517 h 26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8523" h="265568">
                        <a:moveTo>
                          <a:pt x="1885" y="87517"/>
                        </a:moveTo>
                        <a:cubicBezTo>
                          <a:pt x="-3145" y="96068"/>
                          <a:pt x="3302" y="111723"/>
                          <a:pt x="4903" y="123730"/>
                        </a:cubicBezTo>
                        <a:cubicBezTo>
                          <a:pt x="5323" y="126883"/>
                          <a:pt x="5934" y="130300"/>
                          <a:pt x="7921" y="132784"/>
                        </a:cubicBezTo>
                        <a:cubicBezTo>
                          <a:pt x="13139" y="139307"/>
                          <a:pt x="29546" y="143010"/>
                          <a:pt x="35081" y="144855"/>
                        </a:cubicBezTo>
                        <a:lnTo>
                          <a:pt x="44135" y="147873"/>
                        </a:lnTo>
                        <a:cubicBezTo>
                          <a:pt x="47153" y="148879"/>
                          <a:pt x="50102" y="150119"/>
                          <a:pt x="53188" y="150891"/>
                        </a:cubicBezTo>
                        <a:cubicBezTo>
                          <a:pt x="57212" y="151897"/>
                          <a:pt x="61210" y="153009"/>
                          <a:pt x="65259" y="153909"/>
                        </a:cubicBezTo>
                        <a:cubicBezTo>
                          <a:pt x="70266" y="155022"/>
                          <a:pt x="75399" y="155576"/>
                          <a:pt x="80348" y="156926"/>
                        </a:cubicBezTo>
                        <a:cubicBezTo>
                          <a:pt x="86486" y="158600"/>
                          <a:pt x="92419" y="160950"/>
                          <a:pt x="98455" y="162962"/>
                        </a:cubicBezTo>
                        <a:lnTo>
                          <a:pt x="107509" y="165980"/>
                        </a:lnTo>
                        <a:cubicBezTo>
                          <a:pt x="110527" y="167992"/>
                          <a:pt x="113248" y="170543"/>
                          <a:pt x="116562" y="172016"/>
                        </a:cubicBezTo>
                        <a:cubicBezTo>
                          <a:pt x="122376" y="174600"/>
                          <a:pt x="129375" y="174522"/>
                          <a:pt x="134669" y="178051"/>
                        </a:cubicBezTo>
                        <a:cubicBezTo>
                          <a:pt x="137687" y="180063"/>
                          <a:pt x="140937" y="181765"/>
                          <a:pt x="143723" y="184087"/>
                        </a:cubicBezTo>
                        <a:cubicBezTo>
                          <a:pt x="166960" y="203451"/>
                          <a:pt x="139350" y="184189"/>
                          <a:pt x="161830" y="199176"/>
                        </a:cubicBezTo>
                        <a:cubicBezTo>
                          <a:pt x="172981" y="215904"/>
                          <a:pt x="161484" y="202672"/>
                          <a:pt x="176919" y="211247"/>
                        </a:cubicBezTo>
                        <a:cubicBezTo>
                          <a:pt x="183260" y="214770"/>
                          <a:pt x="188144" y="221025"/>
                          <a:pt x="195026" y="223319"/>
                        </a:cubicBezTo>
                        <a:lnTo>
                          <a:pt x="213133" y="229354"/>
                        </a:lnTo>
                        <a:cubicBezTo>
                          <a:pt x="216151" y="231366"/>
                          <a:pt x="218872" y="233917"/>
                          <a:pt x="222186" y="235390"/>
                        </a:cubicBezTo>
                        <a:cubicBezTo>
                          <a:pt x="236953" y="241953"/>
                          <a:pt x="238863" y="240393"/>
                          <a:pt x="252364" y="244443"/>
                        </a:cubicBezTo>
                        <a:cubicBezTo>
                          <a:pt x="258458" y="246271"/>
                          <a:pt x="264195" y="249433"/>
                          <a:pt x="270471" y="250479"/>
                        </a:cubicBezTo>
                        <a:cubicBezTo>
                          <a:pt x="276507" y="251485"/>
                          <a:pt x="282642" y="252013"/>
                          <a:pt x="288578" y="253497"/>
                        </a:cubicBezTo>
                        <a:cubicBezTo>
                          <a:pt x="294750" y="255040"/>
                          <a:pt x="300649" y="257520"/>
                          <a:pt x="306685" y="259532"/>
                        </a:cubicBezTo>
                        <a:cubicBezTo>
                          <a:pt x="309703" y="260538"/>
                          <a:pt x="312620" y="261926"/>
                          <a:pt x="315739" y="262550"/>
                        </a:cubicBezTo>
                        <a:lnTo>
                          <a:pt x="330828" y="265568"/>
                        </a:lnTo>
                        <a:cubicBezTo>
                          <a:pt x="346923" y="264562"/>
                          <a:pt x="363415" y="266243"/>
                          <a:pt x="379113" y="262550"/>
                        </a:cubicBezTo>
                        <a:cubicBezTo>
                          <a:pt x="382209" y="261821"/>
                          <a:pt x="382131" y="256678"/>
                          <a:pt x="382131" y="253497"/>
                        </a:cubicBezTo>
                        <a:cubicBezTo>
                          <a:pt x="382131" y="246570"/>
                          <a:pt x="378006" y="237301"/>
                          <a:pt x="373077" y="232372"/>
                        </a:cubicBezTo>
                        <a:cubicBezTo>
                          <a:pt x="370512" y="229807"/>
                          <a:pt x="367042" y="228348"/>
                          <a:pt x="364024" y="226336"/>
                        </a:cubicBezTo>
                        <a:cubicBezTo>
                          <a:pt x="349545" y="204620"/>
                          <a:pt x="370048" y="231357"/>
                          <a:pt x="339881" y="211247"/>
                        </a:cubicBezTo>
                        <a:cubicBezTo>
                          <a:pt x="336863" y="209235"/>
                          <a:pt x="330828" y="208839"/>
                          <a:pt x="330828" y="205212"/>
                        </a:cubicBezTo>
                        <a:cubicBezTo>
                          <a:pt x="330828" y="202031"/>
                          <a:pt x="336863" y="207223"/>
                          <a:pt x="339881" y="208229"/>
                        </a:cubicBezTo>
                        <a:cubicBezTo>
                          <a:pt x="348785" y="214165"/>
                          <a:pt x="350725" y="214603"/>
                          <a:pt x="357988" y="223319"/>
                        </a:cubicBezTo>
                        <a:cubicBezTo>
                          <a:pt x="363668" y="230135"/>
                          <a:pt x="364664" y="236617"/>
                          <a:pt x="373077" y="241425"/>
                        </a:cubicBezTo>
                        <a:cubicBezTo>
                          <a:pt x="376678" y="243483"/>
                          <a:pt x="381124" y="243437"/>
                          <a:pt x="385148" y="244443"/>
                        </a:cubicBezTo>
                        <a:cubicBezTo>
                          <a:pt x="390178" y="243437"/>
                          <a:pt x="395970" y="244270"/>
                          <a:pt x="400238" y="241425"/>
                        </a:cubicBezTo>
                        <a:cubicBezTo>
                          <a:pt x="411269" y="234071"/>
                          <a:pt x="391974" y="215449"/>
                          <a:pt x="391184" y="214265"/>
                        </a:cubicBezTo>
                        <a:cubicBezTo>
                          <a:pt x="381620" y="199919"/>
                          <a:pt x="388587" y="206359"/>
                          <a:pt x="367041" y="199176"/>
                        </a:cubicBezTo>
                        <a:lnTo>
                          <a:pt x="376095" y="202194"/>
                        </a:lnTo>
                        <a:lnTo>
                          <a:pt x="385148" y="205212"/>
                        </a:lnTo>
                        <a:cubicBezTo>
                          <a:pt x="399232" y="226337"/>
                          <a:pt x="391184" y="219295"/>
                          <a:pt x="406273" y="229354"/>
                        </a:cubicBezTo>
                        <a:cubicBezTo>
                          <a:pt x="407228" y="232218"/>
                          <a:pt x="412113" y="256857"/>
                          <a:pt x="424380" y="235390"/>
                        </a:cubicBezTo>
                        <a:cubicBezTo>
                          <a:pt x="427416" y="230077"/>
                          <a:pt x="422689" y="223256"/>
                          <a:pt x="421362" y="217283"/>
                        </a:cubicBezTo>
                        <a:cubicBezTo>
                          <a:pt x="419960" y="210972"/>
                          <a:pt x="416959" y="203826"/>
                          <a:pt x="412309" y="199176"/>
                        </a:cubicBezTo>
                        <a:cubicBezTo>
                          <a:pt x="409744" y="196611"/>
                          <a:pt x="406273" y="195152"/>
                          <a:pt x="403255" y="193140"/>
                        </a:cubicBezTo>
                        <a:cubicBezTo>
                          <a:pt x="401243" y="190122"/>
                          <a:pt x="399784" y="186651"/>
                          <a:pt x="397220" y="184087"/>
                        </a:cubicBezTo>
                        <a:cubicBezTo>
                          <a:pt x="394655" y="181522"/>
                          <a:pt x="388166" y="174424"/>
                          <a:pt x="388166" y="178051"/>
                        </a:cubicBezTo>
                        <a:cubicBezTo>
                          <a:pt x="388166" y="182319"/>
                          <a:pt x="393851" y="184485"/>
                          <a:pt x="397220" y="187105"/>
                        </a:cubicBezTo>
                        <a:cubicBezTo>
                          <a:pt x="429707" y="212373"/>
                          <a:pt x="403826" y="187675"/>
                          <a:pt x="424380" y="208229"/>
                        </a:cubicBezTo>
                        <a:cubicBezTo>
                          <a:pt x="429410" y="207223"/>
                          <a:pt x="435201" y="208057"/>
                          <a:pt x="439469" y="205212"/>
                        </a:cubicBezTo>
                        <a:cubicBezTo>
                          <a:pt x="442116" y="203447"/>
                          <a:pt x="443668" y="199112"/>
                          <a:pt x="442487" y="196158"/>
                        </a:cubicBezTo>
                        <a:cubicBezTo>
                          <a:pt x="440686" y="191656"/>
                          <a:pt x="428192" y="188375"/>
                          <a:pt x="424380" y="187105"/>
                        </a:cubicBezTo>
                        <a:cubicBezTo>
                          <a:pt x="421362" y="185093"/>
                          <a:pt x="417892" y="178505"/>
                          <a:pt x="415327" y="181069"/>
                        </a:cubicBezTo>
                        <a:cubicBezTo>
                          <a:pt x="412762" y="183633"/>
                          <a:pt x="418798" y="187558"/>
                          <a:pt x="421362" y="190122"/>
                        </a:cubicBezTo>
                        <a:cubicBezTo>
                          <a:pt x="423927" y="192687"/>
                          <a:pt x="427101" y="194685"/>
                          <a:pt x="430416" y="196158"/>
                        </a:cubicBezTo>
                        <a:cubicBezTo>
                          <a:pt x="436230" y="198742"/>
                          <a:pt x="448523" y="202194"/>
                          <a:pt x="448523" y="202194"/>
                        </a:cubicBezTo>
                        <a:cubicBezTo>
                          <a:pt x="447517" y="188111"/>
                          <a:pt x="448930" y="173642"/>
                          <a:pt x="445505" y="159944"/>
                        </a:cubicBezTo>
                        <a:cubicBezTo>
                          <a:pt x="444625" y="156425"/>
                          <a:pt x="439237" y="156231"/>
                          <a:pt x="436451" y="153909"/>
                        </a:cubicBezTo>
                        <a:cubicBezTo>
                          <a:pt x="433172" y="151177"/>
                          <a:pt x="430767" y="147475"/>
                          <a:pt x="427398" y="144855"/>
                        </a:cubicBezTo>
                        <a:cubicBezTo>
                          <a:pt x="380694" y="108529"/>
                          <a:pt x="427552" y="144941"/>
                          <a:pt x="400238" y="129766"/>
                        </a:cubicBezTo>
                        <a:cubicBezTo>
                          <a:pt x="393897" y="126243"/>
                          <a:pt x="387260" y="122824"/>
                          <a:pt x="382131" y="117695"/>
                        </a:cubicBezTo>
                        <a:cubicBezTo>
                          <a:pt x="379113" y="114677"/>
                          <a:pt x="376628" y="111009"/>
                          <a:pt x="373077" y="108641"/>
                        </a:cubicBezTo>
                        <a:cubicBezTo>
                          <a:pt x="370430" y="106876"/>
                          <a:pt x="366805" y="107168"/>
                          <a:pt x="364024" y="105623"/>
                        </a:cubicBezTo>
                        <a:cubicBezTo>
                          <a:pt x="357683" y="102100"/>
                          <a:pt x="351953" y="97576"/>
                          <a:pt x="345917" y="93552"/>
                        </a:cubicBezTo>
                        <a:lnTo>
                          <a:pt x="336863" y="87517"/>
                        </a:lnTo>
                        <a:lnTo>
                          <a:pt x="327810" y="81481"/>
                        </a:lnTo>
                        <a:cubicBezTo>
                          <a:pt x="311713" y="57335"/>
                          <a:pt x="332840" y="86511"/>
                          <a:pt x="312721" y="66392"/>
                        </a:cubicBezTo>
                        <a:cubicBezTo>
                          <a:pt x="310156" y="63827"/>
                          <a:pt x="309415" y="59727"/>
                          <a:pt x="306685" y="57338"/>
                        </a:cubicBezTo>
                        <a:cubicBezTo>
                          <a:pt x="301226" y="52561"/>
                          <a:pt x="294614" y="49291"/>
                          <a:pt x="288578" y="45267"/>
                        </a:cubicBezTo>
                        <a:lnTo>
                          <a:pt x="279525" y="39231"/>
                        </a:lnTo>
                        <a:cubicBezTo>
                          <a:pt x="269465" y="24142"/>
                          <a:pt x="276508" y="32191"/>
                          <a:pt x="255382" y="18107"/>
                        </a:cubicBezTo>
                        <a:lnTo>
                          <a:pt x="237275" y="6035"/>
                        </a:lnTo>
                        <a:lnTo>
                          <a:pt x="219168" y="0"/>
                        </a:lnTo>
                        <a:cubicBezTo>
                          <a:pt x="217156" y="8047"/>
                          <a:pt x="215756" y="16273"/>
                          <a:pt x="213133" y="24142"/>
                        </a:cubicBezTo>
                        <a:cubicBezTo>
                          <a:pt x="212127" y="27160"/>
                          <a:pt x="212704" y="31347"/>
                          <a:pt x="210115" y="33196"/>
                        </a:cubicBezTo>
                        <a:cubicBezTo>
                          <a:pt x="198900" y="41207"/>
                          <a:pt x="167899" y="41340"/>
                          <a:pt x="158812" y="42249"/>
                        </a:cubicBezTo>
                        <a:cubicBezTo>
                          <a:pt x="149748" y="43155"/>
                          <a:pt x="140705" y="44261"/>
                          <a:pt x="131651" y="45267"/>
                        </a:cubicBezTo>
                        <a:lnTo>
                          <a:pt x="104491" y="54320"/>
                        </a:lnTo>
                        <a:cubicBezTo>
                          <a:pt x="94486" y="57655"/>
                          <a:pt x="84686" y="61299"/>
                          <a:pt x="74313" y="63374"/>
                        </a:cubicBezTo>
                        <a:cubicBezTo>
                          <a:pt x="68313" y="64574"/>
                          <a:pt x="62206" y="65192"/>
                          <a:pt x="56206" y="66392"/>
                        </a:cubicBezTo>
                        <a:cubicBezTo>
                          <a:pt x="50491" y="67535"/>
                          <a:pt x="40828" y="70129"/>
                          <a:pt x="35081" y="72427"/>
                        </a:cubicBezTo>
                        <a:cubicBezTo>
                          <a:pt x="32992" y="73262"/>
                          <a:pt x="6915" y="78966"/>
                          <a:pt x="1885" y="87517"/>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6" name="フリーフォーム 295"/>
                  <p:cNvSpPr/>
                  <p:nvPr/>
                </p:nvSpPr>
                <p:spPr>
                  <a:xfrm>
                    <a:off x="5764630" y="4959668"/>
                    <a:ext cx="145502" cy="531137"/>
                  </a:xfrm>
                  <a:custGeom>
                    <a:avLst/>
                    <a:gdLst>
                      <a:gd name="connsiteX0" fmla="*/ 54321 w 145502"/>
                      <a:gd name="connsiteY0" fmla="*/ 0 h 531137"/>
                      <a:gd name="connsiteX1" fmla="*/ 51303 w 145502"/>
                      <a:gd name="connsiteY1" fmla="*/ 15089 h 531137"/>
                      <a:gd name="connsiteX2" fmla="*/ 48286 w 145502"/>
                      <a:gd name="connsiteY2" fmla="*/ 24143 h 531137"/>
                      <a:gd name="connsiteX3" fmla="*/ 51303 w 145502"/>
                      <a:gd name="connsiteY3" fmla="*/ 63375 h 531137"/>
                      <a:gd name="connsiteX4" fmla="*/ 54321 w 145502"/>
                      <a:gd name="connsiteY4" fmla="*/ 75446 h 531137"/>
                      <a:gd name="connsiteX5" fmla="*/ 57339 w 145502"/>
                      <a:gd name="connsiteY5" fmla="*/ 96571 h 531137"/>
                      <a:gd name="connsiteX6" fmla="*/ 54321 w 145502"/>
                      <a:gd name="connsiteY6" fmla="*/ 235390 h 531137"/>
                      <a:gd name="connsiteX7" fmla="*/ 45268 w 145502"/>
                      <a:gd name="connsiteY7" fmla="*/ 268586 h 531137"/>
                      <a:gd name="connsiteX8" fmla="*/ 33196 w 145502"/>
                      <a:gd name="connsiteY8" fmla="*/ 304800 h 531137"/>
                      <a:gd name="connsiteX9" fmla="*/ 30179 w 145502"/>
                      <a:gd name="connsiteY9" fmla="*/ 313854 h 531137"/>
                      <a:gd name="connsiteX10" fmla="*/ 27161 w 145502"/>
                      <a:gd name="connsiteY10" fmla="*/ 322907 h 531137"/>
                      <a:gd name="connsiteX11" fmla="*/ 24143 w 145502"/>
                      <a:gd name="connsiteY11" fmla="*/ 334979 h 531137"/>
                      <a:gd name="connsiteX12" fmla="*/ 21125 w 145502"/>
                      <a:gd name="connsiteY12" fmla="*/ 431549 h 531137"/>
                      <a:gd name="connsiteX13" fmla="*/ 15089 w 145502"/>
                      <a:gd name="connsiteY13" fmla="*/ 461727 h 531137"/>
                      <a:gd name="connsiteX14" fmla="*/ 9054 w 145502"/>
                      <a:gd name="connsiteY14" fmla="*/ 479834 h 531137"/>
                      <a:gd name="connsiteX15" fmla="*/ 6036 w 145502"/>
                      <a:gd name="connsiteY15" fmla="*/ 488887 h 531137"/>
                      <a:gd name="connsiteX16" fmla="*/ 0 w 145502"/>
                      <a:gd name="connsiteY16" fmla="*/ 513030 h 531137"/>
                      <a:gd name="connsiteX17" fmla="*/ 3018 w 145502"/>
                      <a:gd name="connsiteY17" fmla="*/ 525101 h 531137"/>
                      <a:gd name="connsiteX18" fmla="*/ 21125 w 145502"/>
                      <a:gd name="connsiteY18" fmla="*/ 531137 h 531137"/>
                      <a:gd name="connsiteX19" fmla="*/ 30179 w 145502"/>
                      <a:gd name="connsiteY19" fmla="*/ 503977 h 531137"/>
                      <a:gd name="connsiteX20" fmla="*/ 33196 w 145502"/>
                      <a:gd name="connsiteY20" fmla="*/ 494923 h 531137"/>
                      <a:gd name="connsiteX21" fmla="*/ 36214 w 145502"/>
                      <a:gd name="connsiteY21" fmla="*/ 452674 h 531137"/>
                      <a:gd name="connsiteX22" fmla="*/ 39232 w 145502"/>
                      <a:gd name="connsiteY22" fmla="*/ 443620 h 531137"/>
                      <a:gd name="connsiteX23" fmla="*/ 45268 w 145502"/>
                      <a:gd name="connsiteY23" fmla="*/ 413442 h 531137"/>
                      <a:gd name="connsiteX24" fmla="*/ 48286 w 145502"/>
                      <a:gd name="connsiteY24" fmla="*/ 347050 h 531137"/>
                      <a:gd name="connsiteX25" fmla="*/ 54321 w 145502"/>
                      <a:gd name="connsiteY25" fmla="*/ 328943 h 531137"/>
                      <a:gd name="connsiteX26" fmla="*/ 63375 w 145502"/>
                      <a:gd name="connsiteY26" fmla="*/ 301782 h 531137"/>
                      <a:gd name="connsiteX27" fmla="*/ 66392 w 145502"/>
                      <a:gd name="connsiteY27" fmla="*/ 292729 h 531137"/>
                      <a:gd name="connsiteX28" fmla="*/ 72428 w 145502"/>
                      <a:gd name="connsiteY28" fmla="*/ 283676 h 531137"/>
                      <a:gd name="connsiteX29" fmla="*/ 78464 w 145502"/>
                      <a:gd name="connsiteY29" fmla="*/ 265569 h 531137"/>
                      <a:gd name="connsiteX30" fmla="*/ 81482 w 145502"/>
                      <a:gd name="connsiteY30" fmla="*/ 256515 h 531137"/>
                      <a:gd name="connsiteX31" fmla="*/ 87517 w 145502"/>
                      <a:gd name="connsiteY31" fmla="*/ 229355 h 531137"/>
                      <a:gd name="connsiteX32" fmla="*/ 90535 w 145502"/>
                      <a:gd name="connsiteY32" fmla="*/ 220301 h 531137"/>
                      <a:gd name="connsiteX33" fmla="*/ 93553 w 145502"/>
                      <a:gd name="connsiteY33" fmla="*/ 199177 h 531137"/>
                      <a:gd name="connsiteX34" fmla="*/ 99588 w 145502"/>
                      <a:gd name="connsiteY34" fmla="*/ 159945 h 531137"/>
                      <a:gd name="connsiteX35" fmla="*/ 105624 w 145502"/>
                      <a:gd name="connsiteY35" fmla="*/ 141838 h 531137"/>
                      <a:gd name="connsiteX36" fmla="*/ 108642 w 145502"/>
                      <a:gd name="connsiteY36" fmla="*/ 132784 h 531137"/>
                      <a:gd name="connsiteX37" fmla="*/ 114678 w 145502"/>
                      <a:gd name="connsiteY37" fmla="*/ 123731 h 531137"/>
                      <a:gd name="connsiteX38" fmla="*/ 129767 w 145502"/>
                      <a:gd name="connsiteY38" fmla="*/ 96571 h 531137"/>
                      <a:gd name="connsiteX39" fmla="*/ 135802 w 145502"/>
                      <a:gd name="connsiteY39" fmla="*/ 87517 h 531137"/>
                      <a:gd name="connsiteX40" fmla="*/ 141838 w 145502"/>
                      <a:gd name="connsiteY40" fmla="*/ 78464 h 531137"/>
                      <a:gd name="connsiteX41" fmla="*/ 144856 w 145502"/>
                      <a:gd name="connsiteY41" fmla="*/ 69410 h 531137"/>
                      <a:gd name="connsiteX42" fmla="*/ 126749 w 145502"/>
                      <a:gd name="connsiteY42" fmla="*/ 63375 h 531137"/>
                      <a:gd name="connsiteX43" fmla="*/ 99588 w 145502"/>
                      <a:gd name="connsiteY43" fmla="*/ 51303 h 531137"/>
                      <a:gd name="connsiteX44" fmla="*/ 81482 w 145502"/>
                      <a:gd name="connsiteY44" fmla="*/ 45268 h 531137"/>
                      <a:gd name="connsiteX45" fmla="*/ 54321 w 145502"/>
                      <a:gd name="connsiteY45" fmla="*/ 0 h 5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5502" h="531137">
                        <a:moveTo>
                          <a:pt x="54321" y="0"/>
                        </a:moveTo>
                        <a:cubicBezTo>
                          <a:pt x="53315" y="5030"/>
                          <a:pt x="52547" y="10113"/>
                          <a:pt x="51303" y="15089"/>
                        </a:cubicBezTo>
                        <a:cubicBezTo>
                          <a:pt x="50532" y="18175"/>
                          <a:pt x="48286" y="20962"/>
                          <a:pt x="48286" y="24143"/>
                        </a:cubicBezTo>
                        <a:cubicBezTo>
                          <a:pt x="48286" y="37259"/>
                          <a:pt x="49771" y="50349"/>
                          <a:pt x="51303" y="63375"/>
                        </a:cubicBezTo>
                        <a:cubicBezTo>
                          <a:pt x="51788" y="67494"/>
                          <a:pt x="53579" y="71365"/>
                          <a:pt x="54321" y="75446"/>
                        </a:cubicBezTo>
                        <a:cubicBezTo>
                          <a:pt x="55594" y="82444"/>
                          <a:pt x="56333" y="89529"/>
                          <a:pt x="57339" y="96571"/>
                        </a:cubicBezTo>
                        <a:cubicBezTo>
                          <a:pt x="56333" y="142844"/>
                          <a:pt x="56135" y="189142"/>
                          <a:pt x="54321" y="235390"/>
                        </a:cubicBezTo>
                        <a:cubicBezTo>
                          <a:pt x="53942" y="245058"/>
                          <a:pt x="48105" y="260075"/>
                          <a:pt x="45268" y="268586"/>
                        </a:cubicBezTo>
                        <a:lnTo>
                          <a:pt x="33196" y="304800"/>
                        </a:lnTo>
                        <a:lnTo>
                          <a:pt x="30179" y="313854"/>
                        </a:lnTo>
                        <a:cubicBezTo>
                          <a:pt x="29173" y="316872"/>
                          <a:pt x="27932" y="319821"/>
                          <a:pt x="27161" y="322907"/>
                        </a:cubicBezTo>
                        <a:lnTo>
                          <a:pt x="24143" y="334979"/>
                        </a:lnTo>
                        <a:cubicBezTo>
                          <a:pt x="23137" y="367169"/>
                          <a:pt x="22818" y="399388"/>
                          <a:pt x="21125" y="431549"/>
                        </a:cubicBezTo>
                        <a:cubicBezTo>
                          <a:pt x="20778" y="438146"/>
                          <a:pt x="17319" y="454294"/>
                          <a:pt x="15089" y="461727"/>
                        </a:cubicBezTo>
                        <a:cubicBezTo>
                          <a:pt x="13261" y="467821"/>
                          <a:pt x="11066" y="473798"/>
                          <a:pt x="9054" y="479834"/>
                        </a:cubicBezTo>
                        <a:cubicBezTo>
                          <a:pt x="8048" y="482852"/>
                          <a:pt x="6660" y="485768"/>
                          <a:pt x="6036" y="488887"/>
                        </a:cubicBezTo>
                        <a:cubicBezTo>
                          <a:pt x="2394" y="507096"/>
                          <a:pt x="4640" y="499111"/>
                          <a:pt x="0" y="513030"/>
                        </a:cubicBezTo>
                        <a:cubicBezTo>
                          <a:pt x="1006" y="517054"/>
                          <a:pt x="-131" y="522402"/>
                          <a:pt x="3018" y="525101"/>
                        </a:cubicBezTo>
                        <a:cubicBezTo>
                          <a:pt x="7849" y="529241"/>
                          <a:pt x="21125" y="531137"/>
                          <a:pt x="21125" y="531137"/>
                        </a:cubicBezTo>
                        <a:lnTo>
                          <a:pt x="30179" y="503977"/>
                        </a:lnTo>
                        <a:lnTo>
                          <a:pt x="33196" y="494923"/>
                        </a:lnTo>
                        <a:cubicBezTo>
                          <a:pt x="34202" y="480840"/>
                          <a:pt x="34564" y="466696"/>
                          <a:pt x="36214" y="452674"/>
                        </a:cubicBezTo>
                        <a:cubicBezTo>
                          <a:pt x="36586" y="449515"/>
                          <a:pt x="38358" y="446679"/>
                          <a:pt x="39232" y="443620"/>
                        </a:cubicBezTo>
                        <a:cubicBezTo>
                          <a:pt x="42834" y="431014"/>
                          <a:pt x="42896" y="427672"/>
                          <a:pt x="45268" y="413442"/>
                        </a:cubicBezTo>
                        <a:cubicBezTo>
                          <a:pt x="46274" y="391311"/>
                          <a:pt x="45926" y="369077"/>
                          <a:pt x="48286" y="347050"/>
                        </a:cubicBezTo>
                        <a:cubicBezTo>
                          <a:pt x="48964" y="340724"/>
                          <a:pt x="52309" y="334979"/>
                          <a:pt x="54321" y="328943"/>
                        </a:cubicBezTo>
                        <a:lnTo>
                          <a:pt x="63375" y="301782"/>
                        </a:lnTo>
                        <a:cubicBezTo>
                          <a:pt x="64381" y="298764"/>
                          <a:pt x="64627" y="295376"/>
                          <a:pt x="66392" y="292729"/>
                        </a:cubicBezTo>
                        <a:lnTo>
                          <a:pt x="72428" y="283676"/>
                        </a:lnTo>
                        <a:lnTo>
                          <a:pt x="78464" y="265569"/>
                        </a:lnTo>
                        <a:cubicBezTo>
                          <a:pt x="79470" y="262551"/>
                          <a:pt x="80858" y="259635"/>
                          <a:pt x="81482" y="256515"/>
                        </a:cubicBezTo>
                        <a:cubicBezTo>
                          <a:pt x="83558" y="246135"/>
                          <a:pt x="84674" y="239306"/>
                          <a:pt x="87517" y="229355"/>
                        </a:cubicBezTo>
                        <a:cubicBezTo>
                          <a:pt x="88391" y="226296"/>
                          <a:pt x="89529" y="223319"/>
                          <a:pt x="90535" y="220301"/>
                        </a:cubicBezTo>
                        <a:cubicBezTo>
                          <a:pt x="91541" y="213260"/>
                          <a:pt x="92613" y="206227"/>
                          <a:pt x="93553" y="199177"/>
                        </a:cubicBezTo>
                        <a:cubicBezTo>
                          <a:pt x="95148" y="187218"/>
                          <a:pt x="96283" y="172062"/>
                          <a:pt x="99588" y="159945"/>
                        </a:cubicBezTo>
                        <a:cubicBezTo>
                          <a:pt x="101262" y="153807"/>
                          <a:pt x="103612" y="147874"/>
                          <a:pt x="105624" y="141838"/>
                        </a:cubicBezTo>
                        <a:cubicBezTo>
                          <a:pt x="106630" y="138820"/>
                          <a:pt x="106877" y="135431"/>
                          <a:pt x="108642" y="132784"/>
                        </a:cubicBezTo>
                        <a:lnTo>
                          <a:pt x="114678" y="123731"/>
                        </a:lnTo>
                        <a:cubicBezTo>
                          <a:pt x="119989" y="107795"/>
                          <a:pt x="115930" y="117328"/>
                          <a:pt x="129767" y="96571"/>
                        </a:cubicBezTo>
                        <a:lnTo>
                          <a:pt x="135802" y="87517"/>
                        </a:lnTo>
                        <a:lnTo>
                          <a:pt x="141838" y="78464"/>
                        </a:lnTo>
                        <a:cubicBezTo>
                          <a:pt x="142844" y="75446"/>
                          <a:pt x="147105" y="71659"/>
                          <a:pt x="144856" y="69410"/>
                        </a:cubicBezTo>
                        <a:cubicBezTo>
                          <a:pt x="140357" y="64911"/>
                          <a:pt x="126749" y="63375"/>
                          <a:pt x="126749" y="63375"/>
                        </a:cubicBezTo>
                        <a:cubicBezTo>
                          <a:pt x="112401" y="53810"/>
                          <a:pt x="121136" y="58486"/>
                          <a:pt x="99588" y="51303"/>
                        </a:cubicBezTo>
                        <a:lnTo>
                          <a:pt x="81482" y="45268"/>
                        </a:lnTo>
                        <a:lnTo>
                          <a:pt x="54321" y="0"/>
                        </a:ln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7" name="フリーフォーム 296"/>
                  <p:cNvSpPr/>
                  <p:nvPr/>
                </p:nvSpPr>
                <p:spPr>
                  <a:xfrm>
                    <a:off x="5652971" y="5465789"/>
                    <a:ext cx="232912" cy="218261"/>
                  </a:xfrm>
                  <a:custGeom>
                    <a:avLst/>
                    <a:gdLst>
                      <a:gd name="connsiteX0" fmla="*/ 48285 w 232912"/>
                      <a:gd name="connsiteY0" fmla="*/ 3891 h 218261"/>
                      <a:gd name="connsiteX1" fmla="*/ 63374 w 232912"/>
                      <a:gd name="connsiteY1" fmla="*/ 9927 h 218261"/>
                      <a:gd name="connsiteX2" fmla="*/ 90535 w 232912"/>
                      <a:gd name="connsiteY2" fmla="*/ 25016 h 218261"/>
                      <a:gd name="connsiteX3" fmla="*/ 99588 w 232912"/>
                      <a:gd name="connsiteY3" fmla="*/ 31052 h 218261"/>
                      <a:gd name="connsiteX4" fmla="*/ 117695 w 232912"/>
                      <a:gd name="connsiteY4" fmla="*/ 34069 h 218261"/>
                      <a:gd name="connsiteX5" fmla="*/ 181069 w 232912"/>
                      <a:gd name="connsiteY5" fmla="*/ 37087 h 218261"/>
                      <a:gd name="connsiteX6" fmla="*/ 202194 w 232912"/>
                      <a:gd name="connsiteY6" fmla="*/ 37087 h 218261"/>
                      <a:gd name="connsiteX7" fmla="*/ 208230 w 232912"/>
                      <a:gd name="connsiteY7" fmla="*/ 55194 h 218261"/>
                      <a:gd name="connsiteX8" fmla="*/ 211247 w 232912"/>
                      <a:gd name="connsiteY8" fmla="*/ 64248 h 218261"/>
                      <a:gd name="connsiteX9" fmla="*/ 208230 w 232912"/>
                      <a:gd name="connsiteY9" fmla="*/ 76319 h 218261"/>
                      <a:gd name="connsiteX10" fmla="*/ 181069 w 232912"/>
                      <a:gd name="connsiteY10" fmla="*/ 73301 h 218261"/>
                      <a:gd name="connsiteX11" fmla="*/ 144855 w 232912"/>
                      <a:gd name="connsiteY11" fmla="*/ 67265 h 218261"/>
                      <a:gd name="connsiteX12" fmla="*/ 84499 w 232912"/>
                      <a:gd name="connsiteY12" fmla="*/ 70283 h 218261"/>
                      <a:gd name="connsiteX13" fmla="*/ 96570 w 232912"/>
                      <a:gd name="connsiteY13" fmla="*/ 97444 h 218261"/>
                      <a:gd name="connsiteX14" fmla="*/ 105624 w 232912"/>
                      <a:gd name="connsiteY14" fmla="*/ 100461 h 218261"/>
                      <a:gd name="connsiteX15" fmla="*/ 114677 w 232912"/>
                      <a:gd name="connsiteY15" fmla="*/ 106497 h 218261"/>
                      <a:gd name="connsiteX16" fmla="*/ 141838 w 232912"/>
                      <a:gd name="connsiteY16" fmla="*/ 115551 h 218261"/>
                      <a:gd name="connsiteX17" fmla="*/ 150891 w 232912"/>
                      <a:gd name="connsiteY17" fmla="*/ 118568 h 218261"/>
                      <a:gd name="connsiteX18" fmla="*/ 159945 w 232912"/>
                      <a:gd name="connsiteY18" fmla="*/ 121586 h 218261"/>
                      <a:gd name="connsiteX19" fmla="*/ 190123 w 232912"/>
                      <a:gd name="connsiteY19" fmla="*/ 124604 h 218261"/>
                      <a:gd name="connsiteX20" fmla="*/ 205212 w 232912"/>
                      <a:gd name="connsiteY20" fmla="*/ 127622 h 218261"/>
                      <a:gd name="connsiteX21" fmla="*/ 226337 w 232912"/>
                      <a:gd name="connsiteY21" fmla="*/ 133658 h 218261"/>
                      <a:gd name="connsiteX22" fmla="*/ 229354 w 232912"/>
                      <a:gd name="connsiteY22" fmla="*/ 166854 h 218261"/>
                      <a:gd name="connsiteX23" fmla="*/ 211247 w 232912"/>
                      <a:gd name="connsiteY23" fmla="*/ 172889 h 218261"/>
                      <a:gd name="connsiteX24" fmla="*/ 144855 w 232912"/>
                      <a:gd name="connsiteY24" fmla="*/ 169871 h 218261"/>
                      <a:gd name="connsiteX25" fmla="*/ 72428 w 232912"/>
                      <a:gd name="connsiteY25" fmla="*/ 194014 h 218261"/>
                      <a:gd name="connsiteX26" fmla="*/ 45267 w 232912"/>
                      <a:gd name="connsiteY26" fmla="*/ 203067 h 218261"/>
                      <a:gd name="connsiteX27" fmla="*/ 36214 w 232912"/>
                      <a:gd name="connsiteY27" fmla="*/ 206085 h 218261"/>
                      <a:gd name="connsiteX28" fmla="*/ 15089 w 232912"/>
                      <a:gd name="connsiteY28" fmla="*/ 212121 h 218261"/>
                      <a:gd name="connsiteX29" fmla="*/ 6036 w 232912"/>
                      <a:gd name="connsiteY29" fmla="*/ 218157 h 218261"/>
                      <a:gd name="connsiteX30" fmla="*/ 3018 w 232912"/>
                      <a:gd name="connsiteY30" fmla="*/ 209103 h 218261"/>
                      <a:gd name="connsiteX31" fmla="*/ 0 w 232912"/>
                      <a:gd name="connsiteY31" fmla="*/ 197032 h 218261"/>
                      <a:gd name="connsiteX32" fmla="*/ 3018 w 232912"/>
                      <a:gd name="connsiteY32" fmla="*/ 175907 h 218261"/>
                      <a:gd name="connsiteX33" fmla="*/ 12071 w 232912"/>
                      <a:gd name="connsiteY33" fmla="*/ 169871 h 218261"/>
                      <a:gd name="connsiteX34" fmla="*/ 63374 w 232912"/>
                      <a:gd name="connsiteY34" fmla="*/ 166854 h 218261"/>
                      <a:gd name="connsiteX35" fmla="*/ 84499 w 232912"/>
                      <a:gd name="connsiteY35" fmla="*/ 157800 h 218261"/>
                      <a:gd name="connsiteX36" fmla="*/ 93552 w 232912"/>
                      <a:gd name="connsiteY36" fmla="*/ 154782 h 218261"/>
                      <a:gd name="connsiteX37" fmla="*/ 111659 w 232912"/>
                      <a:gd name="connsiteY37" fmla="*/ 142711 h 218261"/>
                      <a:gd name="connsiteX38" fmla="*/ 84499 w 232912"/>
                      <a:gd name="connsiteY38" fmla="*/ 130640 h 218261"/>
                      <a:gd name="connsiteX39" fmla="*/ 75445 w 232912"/>
                      <a:gd name="connsiteY39" fmla="*/ 127622 h 218261"/>
                      <a:gd name="connsiteX40" fmla="*/ 66392 w 232912"/>
                      <a:gd name="connsiteY40" fmla="*/ 121586 h 218261"/>
                      <a:gd name="connsiteX41" fmla="*/ 60356 w 232912"/>
                      <a:gd name="connsiteY41" fmla="*/ 112533 h 218261"/>
                      <a:gd name="connsiteX42" fmla="*/ 51303 w 232912"/>
                      <a:gd name="connsiteY42" fmla="*/ 109515 h 218261"/>
                      <a:gd name="connsiteX43" fmla="*/ 48285 w 232912"/>
                      <a:gd name="connsiteY43" fmla="*/ 100461 h 218261"/>
                      <a:gd name="connsiteX44" fmla="*/ 42249 w 232912"/>
                      <a:gd name="connsiteY44" fmla="*/ 91408 h 218261"/>
                      <a:gd name="connsiteX45" fmla="*/ 36214 w 232912"/>
                      <a:gd name="connsiteY45" fmla="*/ 73301 h 218261"/>
                      <a:gd name="connsiteX46" fmla="*/ 48285 w 232912"/>
                      <a:gd name="connsiteY46" fmla="*/ 3891 h 21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912" h="218261">
                        <a:moveTo>
                          <a:pt x="48285" y="3891"/>
                        </a:moveTo>
                        <a:cubicBezTo>
                          <a:pt x="52812" y="-6671"/>
                          <a:pt x="58618" y="7333"/>
                          <a:pt x="63374" y="9927"/>
                        </a:cubicBezTo>
                        <a:cubicBezTo>
                          <a:pt x="95985" y="27715"/>
                          <a:pt x="69399" y="17971"/>
                          <a:pt x="90535" y="25016"/>
                        </a:cubicBezTo>
                        <a:cubicBezTo>
                          <a:pt x="93553" y="27028"/>
                          <a:pt x="96147" y="29905"/>
                          <a:pt x="99588" y="31052"/>
                        </a:cubicBezTo>
                        <a:cubicBezTo>
                          <a:pt x="105393" y="32987"/>
                          <a:pt x="111593" y="33617"/>
                          <a:pt x="117695" y="34069"/>
                        </a:cubicBezTo>
                        <a:cubicBezTo>
                          <a:pt x="138786" y="35631"/>
                          <a:pt x="159944" y="36081"/>
                          <a:pt x="181069" y="37087"/>
                        </a:cubicBezTo>
                        <a:cubicBezTo>
                          <a:pt x="185279" y="36035"/>
                          <a:pt x="197602" y="30658"/>
                          <a:pt x="202194" y="37087"/>
                        </a:cubicBezTo>
                        <a:cubicBezTo>
                          <a:pt x="205892" y="42264"/>
                          <a:pt x="206218" y="49158"/>
                          <a:pt x="208230" y="55194"/>
                        </a:cubicBezTo>
                        <a:lnTo>
                          <a:pt x="211247" y="64248"/>
                        </a:lnTo>
                        <a:cubicBezTo>
                          <a:pt x="210241" y="68272"/>
                          <a:pt x="212203" y="75127"/>
                          <a:pt x="208230" y="76319"/>
                        </a:cubicBezTo>
                        <a:cubicBezTo>
                          <a:pt x="199505" y="78936"/>
                          <a:pt x="190108" y="74431"/>
                          <a:pt x="181069" y="73301"/>
                        </a:cubicBezTo>
                        <a:cubicBezTo>
                          <a:pt x="161108" y="70806"/>
                          <a:pt x="162419" y="70778"/>
                          <a:pt x="144855" y="67265"/>
                        </a:cubicBezTo>
                        <a:cubicBezTo>
                          <a:pt x="124736" y="68271"/>
                          <a:pt x="103273" y="62982"/>
                          <a:pt x="84499" y="70283"/>
                        </a:cubicBezTo>
                        <a:cubicBezTo>
                          <a:pt x="81089" y="71609"/>
                          <a:pt x="93045" y="94624"/>
                          <a:pt x="96570" y="97444"/>
                        </a:cubicBezTo>
                        <a:cubicBezTo>
                          <a:pt x="99054" y="99431"/>
                          <a:pt x="102606" y="99455"/>
                          <a:pt x="105624" y="100461"/>
                        </a:cubicBezTo>
                        <a:cubicBezTo>
                          <a:pt x="108642" y="102473"/>
                          <a:pt x="111363" y="105024"/>
                          <a:pt x="114677" y="106497"/>
                        </a:cubicBezTo>
                        <a:lnTo>
                          <a:pt x="141838" y="115551"/>
                        </a:lnTo>
                        <a:lnTo>
                          <a:pt x="150891" y="118568"/>
                        </a:lnTo>
                        <a:cubicBezTo>
                          <a:pt x="153909" y="119574"/>
                          <a:pt x="156780" y="121269"/>
                          <a:pt x="159945" y="121586"/>
                        </a:cubicBezTo>
                        <a:cubicBezTo>
                          <a:pt x="170004" y="122592"/>
                          <a:pt x="180102" y="123268"/>
                          <a:pt x="190123" y="124604"/>
                        </a:cubicBezTo>
                        <a:cubicBezTo>
                          <a:pt x="195207" y="125282"/>
                          <a:pt x="200205" y="126509"/>
                          <a:pt x="205212" y="127622"/>
                        </a:cubicBezTo>
                        <a:cubicBezTo>
                          <a:pt x="216579" y="130148"/>
                          <a:pt x="216256" y="130298"/>
                          <a:pt x="226337" y="133658"/>
                        </a:cubicBezTo>
                        <a:cubicBezTo>
                          <a:pt x="228704" y="140759"/>
                          <a:pt x="237885" y="158323"/>
                          <a:pt x="229354" y="166854"/>
                        </a:cubicBezTo>
                        <a:cubicBezTo>
                          <a:pt x="224855" y="171353"/>
                          <a:pt x="211247" y="172889"/>
                          <a:pt x="211247" y="172889"/>
                        </a:cubicBezTo>
                        <a:cubicBezTo>
                          <a:pt x="177842" y="161755"/>
                          <a:pt x="199490" y="166457"/>
                          <a:pt x="144855" y="169871"/>
                        </a:cubicBezTo>
                        <a:lnTo>
                          <a:pt x="72428" y="194014"/>
                        </a:lnTo>
                        <a:lnTo>
                          <a:pt x="45267" y="203067"/>
                        </a:lnTo>
                        <a:cubicBezTo>
                          <a:pt x="42249" y="204073"/>
                          <a:pt x="39300" y="205313"/>
                          <a:pt x="36214" y="206085"/>
                        </a:cubicBezTo>
                        <a:cubicBezTo>
                          <a:pt x="21057" y="209875"/>
                          <a:pt x="28078" y="207791"/>
                          <a:pt x="15089" y="212121"/>
                        </a:cubicBezTo>
                        <a:cubicBezTo>
                          <a:pt x="12071" y="214133"/>
                          <a:pt x="9555" y="219037"/>
                          <a:pt x="6036" y="218157"/>
                        </a:cubicBezTo>
                        <a:cubicBezTo>
                          <a:pt x="2950" y="217385"/>
                          <a:pt x="3892" y="212162"/>
                          <a:pt x="3018" y="209103"/>
                        </a:cubicBezTo>
                        <a:cubicBezTo>
                          <a:pt x="1879" y="205115"/>
                          <a:pt x="1006" y="201056"/>
                          <a:pt x="0" y="197032"/>
                        </a:cubicBezTo>
                        <a:cubicBezTo>
                          <a:pt x="1006" y="189990"/>
                          <a:pt x="129" y="182407"/>
                          <a:pt x="3018" y="175907"/>
                        </a:cubicBezTo>
                        <a:cubicBezTo>
                          <a:pt x="4491" y="172593"/>
                          <a:pt x="8484" y="170409"/>
                          <a:pt x="12071" y="169871"/>
                        </a:cubicBezTo>
                        <a:cubicBezTo>
                          <a:pt x="29012" y="167330"/>
                          <a:pt x="46273" y="167860"/>
                          <a:pt x="63374" y="166854"/>
                        </a:cubicBezTo>
                        <a:cubicBezTo>
                          <a:pt x="88495" y="160573"/>
                          <a:pt x="63659" y="168221"/>
                          <a:pt x="84499" y="157800"/>
                        </a:cubicBezTo>
                        <a:cubicBezTo>
                          <a:pt x="87344" y="156377"/>
                          <a:pt x="90771" y="156327"/>
                          <a:pt x="93552" y="154782"/>
                        </a:cubicBezTo>
                        <a:cubicBezTo>
                          <a:pt x="99893" y="151259"/>
                          <a:pt x="111659" y="142711"/>
                          <a:pt x="111659" y="142711"/>
                        </a:cubicBezTo>
                        <a:cubicBezTo>
                          <a:pt x="97312" y="133145"/>
                          <a:pt x="106048" y="137822"/>
                          <a:pt x="84499" y="130640"/>
                        </a:cubicBezTo>
                        <a:lnTo>
                          <a:pt x="75445" y="127622"/>
                        </a:lnTo>
                        <a:cubicBezTo>
                          <a:pt x="72427" y="125610"/>
                          <a:pt x="68957" y="124151"/>
                          <a:pt x="66392" y="121586"/>
                        </a:cubicBezTo>
                        <a:cubicBezTo>
                          <a:pt x="63827" y="119021"/>
                          <a:pt x="63188" y="114799"/>
                          <a:pt x="60356" y="112533"/>
                        </a:cubicBezTo>
                        <a:cubicBezTo>
                          <a:pt x="57872" y="110546"/>
                          <a:pt x="54321" y="110521"/>
                          <a:pt x="51303" y="109515"/>
                        </a:cubicBezTo>
                        <a:cubicBezTo>
                          <a:pt x="50297" y="106497"/>
                          <a:pt x="49708" y="103306"/>
                          <a:pt x="48285" y="100461"/>
                        </a:cubicBezTo>
                        <a:cubicBezTo>
                          <a:pt x="46663" y="97217"/>
                          <a:pt x="43722" y="94722"/>
                          <a:pt x="42249" y="91408"/>
                        </a:cubicBezTo>
                        <a:cubicBezTo>
                          <a:pt x="39665" y="85594"/>
                          <a:pt x="36214" y="73301"/>
                          <a:pt x="36214" y="73301"/>
                        </a:cubicBezTo>
                        <a:cubicBezTo>
                          <a:pt x="32342" y="46201"/>
                          <a:pt x="43758" y="14453"/>
                          <a:pt x="48285" y="3891"/>
                        </a:cubicBez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8" name="フリーフォーム 297"/>
                  <p:cNvSpPr/>
                  <p:nvPr/>
                </p:nvSpPr>
                <p:spPr>
                  <a:xfrm>
                    <a:off x="5680131" y="4153910"/>
                    <a:ext cx="283676" cy="1342931"/>
                  </a:xfrm>
                  <a:custGeom>
                    <a:avLst/>
                    <a:gdLst>
                      <a:gd name="connsiteX0" fmla="*/ 39232 w 283676"/>
                      <a:gd name="connsiteY0" fmla="*/ 1321806 h 1342931"/>
                      <a:gd name="connsiteX1" fmla="*/ 54321 w 283676"/>
                      <a:gd name="connsiteY1" fmla="*/ 1330859 h 1342931"/>
                      <a:gd name="connsiteX2" fmla="*/ 72428 w 283676"/>
                      <a:gd name="connsiteY2" fmla="*/ 1342931 h 1342931"/>
                      <a:gd name="connsiteX3" fmla="*/ 78464 w 283676"/>
                      <a:gd name="connsiteY3" fmla="*/ 1333877 h 1342931"/>
                      <a:gd name="connsiteX4" fmla="*/ 72428 w 283676"/>
                      <a:gd name="connsiteY4" fmla="*/ 1306717 h 1342931"/>
                      <a:gd name="connsiteX5" fmla="*/ 69410 w 283676"/>
                      <a:gd name="connsiteY5" fmla="*/ 1291628 h 1342931"/>
                      <a:gd name="connsiteX6" fmla="*/ 66392 w 283676"/>
                      <a:gd name="connsiteY6" fmla="*/ 1282574 h 1342931"/>
                      <a:gd name="connsiteX7" fmla="*/ 63375 w 283676"/>
                      <a:gd name="connsiteY7" fmla="*/ 1270503 h 1342931"/>
                      <a:gd name="connsiteX8" fmla="*/ 72428 w 283676"/>
                      <a:gd name="connsiteY8" fmla="*/ 1216182 h 1342931"/>
                      <a:gd name="connsiteX9" fmla="*/ 75446 w 283676"/>
                      <a:gd name="connsiteY9" fmla="*/ 1207129 h 1342931"/>
                      <a:gd name="connsiteX10" fmla="*/ 78464 w 283676"/>
                      <a:gd name="connsiteY10" fmla="*/ 1198075 h 1342931"/>
                      <a:gd name="connsiteX11" fmla="*/ 84499 w 283676"/>
                      <a:gd name="connsiteY11" fmla="*/ 1134701 h 1342931"/>
                      <a:gd name="connsiteX12" fmla="*/ 87517 w 283676"/>
                      <a:gd name="connsiteY12" fmla="*/ 1119612 h 1342931"/>
                      <a:gd name="connsiteX13" fmla="*/ 90535 w 283676"/>
                      <a:gd name="connsiteY13" fmla="*/ 1095469 h 1342931"/>
                      <a:gd name="connsiteX14" fmla="*/ 96571 w 283676"/>
                      <a:gd name="connsiteY14" fmla="*/ 1007952 h 1342931"/>
                      <a:gd name="connsiteX15" fmla="*/ 99588 w 283676"/>
                      <a:gd name="connsiteY15" fmla="*/ 995881 h 1342931"/>
                      <a:gd name="connsiteX16" fmla="*/ 105624 w 283676"/>
                      <a:gd name="connsiteY16" fmla="*/ 926471 h 1342931"/>
                      <a:gd name="connsiteX17" fmla="*/ 111660 w 283676"/>
                      <a:gd name="connsiteY17" fmla="*/ 890257 h 1342931"/>
                      <a:gd name="connsiteX18" fmla="*/ 117695 w 283676"/>
                      <a:gd name="connsiteY18" fmla="*/ 848008 h 1342931"/>
                      <a:gd name="connsiteX19" fmla="*/ 120713 w 283676"/>
                      <a:gd name="connsiteY19" fmla="*/ 835937 h 1342931"/>
                      <a:gd name="connsiteX20" fmla="*/ 126749 w 283676"/>
                      <a:gd name="connsiteY20" fmla="*/ 817830 h 1342931"/>
                      <a:gd name="connsiteX21" fmla="*/ 135802 w 283676"/>
                      <a:gd name="connsiteY21" fmla="*/ 787651 h 1342931"/>
                      <a:gd name="connsiteX22" fmla="*/ 141838 w 283676"/>
                      <a:gd name="connsiteY22" fmla="*/ 769544 h 1342931"/>
                      <a:gd name="connsiteX23" fmla="*/ 147874 w 283676"/>
                      <a:gd name="connsiteY23" fmla="*/ 748420 h 1342931"/>
                      <a:gd name="connsiteX24" fmla="*/ 150891 w 283676"/>
                      <a:gd name="connsiteY24" fmla="*/ 730313 h 1342931"/>
                      <a:gd name="connsiteX25" fmla="*/ 144856 w 283676"/>
                      <a:gd name="connsiteY25" fmla="*/ 576404 h 1342931"/>
                      <a:gd name="connsiteX26" fmla="*/ 141838 w 283676"/>
                      <a:gd name="connsiteY26" fmla="*/ 543208 h 1342931"/>
                      <a:gd name="connsiteX27" fmla="*/ 138820 w 283676"/>
                      <a:gd name="connsiteY27" fmla="*/ 519065 h 1342931"/>
                      <a:gd name="connsiteX28" fmla="*/ 141838 w 283676"/>
                      <a:gd name="connsiteY28" fmla="*/ 443620 h 1342931"/>
                      <a:gd name="connsiteX29" fmla="*/ 144856 w 283676"/>
                      <a:gd name="connsiteY29" fmla="*/ 425513 h 1342931"/>
                      <a:gd name="connsiteX30" fmla="*/ 150891 w 283676"/>
                      <a:gd name="connsiteY30" fmla="*/ 404388 h 1342931"/>
                      <a:gd name="connsiteX31" fmla="*/ 156927 w 283676"/>
                      <a:gd name="connsiteY31" fmla="*/ 350067 h 1342931"/>
                      <a:gd name="connsiteX32" fmla="*/ 159945 w 283676"/>
                      <a:gd name="connsiteY32" fmla="*/ 337996 h 1342931"/>
                      <a:gd name="connsiteX33" fmla="*/ 162963 w 283676"/>
                      <a:gd name="connsiteY33" fmla="*/ 319889 h 1342931"/>
                      <a:gd name="connsiteX34" fmla="*/ 175034 w 283676"/>
                      <a:gd name="connsiteY34" fmla="*/ 277639 h 1342931"/>
                      <a:gd name="connsiteX35" fmla="*/ 178052 w 283676"/>
                      <a:gd name="connsiteY35" fmla="*/ 268586 h 1342931"/>
                      <a:gd name="connsiteX36" fmla="*/ 187105 w 283676"/>
                      <a:gd name="connsiteY36" fmla="*/ 259533 h 1342931"/>
                      <a:gd name="connsiteX37" fmla="*/ 193141 w 283676"/>
                      <a:gd name="connsiteY37" fmla="*/ 250479 h 1342931"/>
                      <a:gd name="connsiteX38" fmla="*/ 202194 w 283676"/>
                      <a:gd name="connsiteY38" fmla="*/ 244443 h 1342931"/>
                      <a:gd name="connsiteX39" fmla="*/ 217284 w 283676"/>
                      <a:gd name="connsiteY39" fmla="*/ 226337 h 1342931"/>
                      <a:gd name="connsiteX40" fmla="*/ 223319 w 283676"/>
                      <a:gd name="connsiteY40" fmla="*/ 217283 h 1342931"/>
                      <a:gd name="connsiteX41" fmla="*/ 232373 w 283676"/>
                      <a:gd name="connsiteY41" fmla="*/ 214265 h 1342931"/>
                      <a:gd name="connsiteX42" fmla="*/ 250480 w 283676"/>
                      <a:gd name="connsiteY42" fmla="*/ 199176 h 1342931"/>
                      <a:gd name="connsiteX43" fmla="*/ 259533 w 283676"/>
                      <a:gd name="connsiteY43" fmla="*/ 193140 h 1342931"/>
                      <a:gd name="connsiteX44" fmla="*/ 271604 w 283676"/>
                      <a:gd name="connsiteY44" fmla="*/ 178051 h 1342931"/>
                      <a:gd name="connsiteX45" fmla="*/ 274622 w 283676"/>
                      <a:gd name="connsiteY45" fmla="*/ 168998 h 1342931"/>
                      <a:gd name="connsiteX46" fmla="*/ 280658 w 283676"/>
                      <a:gd name="connsiteY46" fmla="*/ 120713 h 1342931"/>
                      <a:gd name="connsiteX47" fmla="*/ 283676 w 283676"/>
                      <a:gd name="connsiteY47" fmla="*/ 105624 h 1342931"/>
                      <a:gd name="connsiteX48" fmla="*/ 280658 w 283676"/>
                      <a:gd name="connsiteY48" fmla="*/ 81481 h 1342931"/>
                      <a:gd name="connsiteX49" fmla="*/ 268586 w 283676"/>
                      <a:gd name="connsiteY49" fmla="*/ 48285 h 1342931"/>
                      <a:gd name="connsiteX50" fmla="*/ 250480 w 283676"/>
                      <a:gd name="connsiteY50" fmla="*/ 36214 h 1342931"/>
                      <a:gd name="connsiteX51" fmla="*/ 223319 w 283676"/>
                      <a:gd name="connsiteY51" fmla="*/ 27160 h 1342931"/>
                      <a:gd name="connsiteX52" fmla="*/ 214266 w 283676"/>
                      <a:gd name="connsiteY52" fmla="*/ 24142 h 1342931"/>
                      <a:gd name="connsiteX53" fmla="*/ 205212 w 283676"/>
                      <a:gd name="connsiteY53" fmla="*/ 21125 h 1342931"/>
                      <a:gd name="connsiteX54" fmla="*/ 187105 w 283676"/>
                      <a:gd name="connsiteY54" fmla="*/ 12071 h 1342931"/>
                      <a:gd name="connsiteX55" fmla="*/ 178052 w 283676"/>
                      <a:gd name="connsiteY55" fmla="*/ 6036 h 1342931"/>
                      <a:gd name="connsiteX56" fmla="*/ 159945 w 283676"/>
                      <a:gd name="connsiteY56" fmla="*/ 0 h 1342931"/>
                      <a:gd name="connsiteX57" fmla="*/ 126749 w 283676"/>
                      <a:gd name="connsiteY57" fmla="*/ 6036 h 1342931"/>
                      <a:gd name="connsiteX58" fmla="*/ 117695 w 283676"/>
                      <a:gd name="connsiteY58" fmla="*/ 12071 h 1342931"/>
                      <a:gd name="connsiteX59" fmla="*/ 111660 w 283676"/>
                      <a:gd name="connsiteY59" fmla="*/ 21125 h 1342931"/>
                      <a:gd name="connsiteX60" fmla="*/ 102606 w 283676"/>
                      <a:gd name="connsiteY60" fmla="*/ 27160 h 1342931"/>
                      <a:gd name="connsiteX61" fmla="*/ 99588 w 283676"/>
                      <a:gd name="connsiteY61" fmla="*/ 36214 h 1342931"/>
                      <a:gd name="connsiteX62" fmla="*/ 81482 w 283676"/>
                      <a:gd name="connsiteY62" fmla="*/ 48285 h 1342931"/>
                      <a:gd name="connsiteX63" fmla="*/ 63375 w 283676"/>
                      <a:gd name="connsiteY63" fmla="*/ 57339 h 1342931"/>
                      <a:gd name="connsiteX64" fmla="*/ 15089 w 283676"/>
                      <a:gd name="connsiteY64" fmla="*/ 60356 h 1342931"/>
                      <a:gd name="connsiteX65" fmla="*/ 6036 w 283676"/>
                      <a:gd name="connsiteY65" fmla="*/ 87517 h 1342931"/>
                      <a:gd name="connsiteX66" fmla="*/ 3018 w 283676"/>
                      <a:gd name="connsiteY66" fmla="*/ 96570 h 1342931"/>
                      <a:gd name="connsiteX67" fmla="*/ 0 w 283676"/>
                      <a:gd name="connsiteY67" fmla="*/ 108641 h 1342931"/>
                      <a:gd name="connsiteX68" fmla="*/ 3018 w 283676"/>
                      <a:gd name="connsiteY68" fmla="*/ 190123 h 1342931"/>
                      <a:gd name="connsiteX69" fmla="*/ 6036 w 283676"/>
                      <a:gd name="connsiteY69" fmla="*/ 202194 h 1342931"/>
                      <a:gd name="connsiteX70" fmla="*/ 12072 w 283676"/>
                      <a:gd name="connsiteY70" fmla="*/ 220301 h 1342931"/>
                      <a:gd name="connsiteX71" fmla="*/ 24143 w 283676"/>
                      <a:gd name="connsiteY71" fmla="*/ 250479 h 1342931"/>
                      <a:gd name="connsiteX72" fmla="*/ 30179 w 283676"/>
                      <a:gd name="connsiteY72" fmla="*/ 274622 h 1342931"/>
                      <a:gd name="connsiteX73" fmla="*/ 33196 w 283676"/>
                      <a:gd name="connsiteY73" fmla="*/ 283675 h 1342931"/>
                      <a:gd name="connsiteX74" fmla="*/ 39232 w 283676"/>
                      <a:gd name="connsiteY74" fmla="*/ 292729 h 1342931"/>
                      <a:gd name="connsiteX75" fmla="*/ 42250 w 283676"/>
                      <a:gd name="connsiteY75" fmla="*/ 304800 h 1342931"/>
                      <a:gd name="connsiteX76" fmla="*/ 45268 w 283676"/>
                      <a:gd name="connsiteY76" fmla="*/ 319889 h 1342931"/>
                      <a:gd name="connsiteX77" fmla="*/ 51303 w 283676"/>
                      <a:gd name="connsiteY77" fmla="*/ 331960 h 1342931"/>
                      <a:gd name="connsiteX78" fmla="*/ 57339 w 283676"/>
                      <a:gd name="connsiteY78" fmla="*/ 350067 h 1342931"/>
                      <a:gd name="connsiteX79" fmla="*/ 60357 w 283676"/>
                      <a:gd name="connsiteY79" fmla="*/ 359121 h 1342931"/>
                      <a:gd name="connsiteX80" fmla="*/ 66392 w 283676"/>
                      <a:gd name="connsiteY80" fmla="*/ 368174 h 1342931"/>
                      <a:gd name="connsiteX81" fmla="*/ 75446 w 283676"/>
                      <a:gd name="connsiteY81" fmla="*/ 395335 h 1342931"/>
                      <a:gd name="connsiteX82" fmla="*/ 78464 w 283676"/>
                      <a:gd name="connsiteY82" fmla="*/ 404388 h 1342931"/>
                      <a:gd name="connsiteX83" fmla="*/ 84499 w 283676"/>
                      <a:gd name="connsiteY83" fmla="*/ 413441 h 1342931"/>
                      <a:gd name="connsiteX84" fmla="*/ 93553 w 283676"/>
                      <a:gd name="connsiteY84" fmla="*/ 440602 h 1342931"/>
                      <a:gd name="connsiteX85" fmla="*/ 96571 w 283676"/>
                      <a:gd name="connsiteY85" fmla="*/ 449655 h 1342931"/>
                      <a:gd name="connsiteX86" fmla="*/ 99588 w 283676"/>
                      <a:gd name="connsiteY86" fmla="*/ 458709 h 1342931"/>
                      <a:gd name="connsiteX87" fmla="*/ 105624 w 283676"/>
                      <a:gd name="connsiteY87" fmla="*/ 506994 h 1342931"/>
                      <a:gd name="connsiteX88" fmla="*/ 108642 w 283676"/>
                      <a:gd name="connsiteY88" fmla="*/ 522083 h 1342931"/>
                      <a:gd name="connsiteX89" fmla="*/ 111660 w 283676"/>
                      <a:gd name="connsiteY89" fmla="*/ 531137 h 1342931"/>
                      <a:gd name="connsiteX90" fmla="*/ 108642 w 283676"/>
                      <a:gd name="connsiteY90" fmla="*/ 685045 h 1342931"/>
                      <a:gd name="connsiteX91" fmla="*/ 105624 w 283676"/>
                      <a:gd name="connsiteY91" fmla="*/ 703152 h 1342931"/>
                      <a:gd name="connsiteX92" fmla="*/ 96571 w 283676"/>
                      <a:gd name="connsiteY92" fmla="*/ 751438 h 1342931"/>
                      <a:gd name="connsiteX93" fmla="*/ 93553 w 283676"/>
                      <a:gd name="connsiteY93" fmla="*/ 790669 h 1342931"/>
                      <a:gd name="connsiteX94" fmla="*/ 84499 w 283676"/>
                      <a:gd name="connsiteY94" fmla="*/ 829901 h 1342931"/>
                      <a:gd name="connsiteX95" fmla="*/ 78464 w 283676"/>
                      <a:gd name="connsiteY95" fmla="*/ 863097 h 1342931"/>
                      <a:gd name="connsiteX96" fmla="*/ 72428 w 283676"/>
                      <a:gd name="connsiteY96" fmla="*/ 890257 h 1342931"/>
                      <a:gd name="connsiteX97" fmla="*/ 69410 w 283676"/>
                      <a:gd name="connsiteY97" fmla="*/ 908364 h 1342931"/>
                      <a:gd name="connsiteX98" fmla="*/ 63375 w 283676"/>
                      <a:gd name="connsiteY98" fmla="*/ 956649 h 1342931"/>
                      <a:gd name="connsiteX99" fmla="*/ 60357 w 283676"/>
                      <a:gd name="connsiteY99" fmla="*/ 1137719 h 1342931"/>
                      <a:gd name="connsiteX100" fmla="*/ 57339 w 283676"/>
                      <a:gd name="connsiteY100" fmla="*/ 1167897 h 1342931"/>
                      <a:gd name="connsiteX101" fmla="*/ 54321 w 283676"/>
                      <a:gd name="connsiteY101" fmla="*/ 1240325 h 1342931"/>
                      <a:gd name="connsiteX102" fmla="*/ 48285 w 283676"/>
                      <a:gd name="connsiteY102" fmla="*/ 1276539 h 1342931"/>
                      <a:gd name="connsiteX103" fmla="*/ 45268 w 283676"/>
                      <a:gd name="connsiteY103" fmla="*/ 1288610 h 1342931"/>
                      <a:gd name="connsiteX104" fmla="*/ 39232 w 283676"/>
                      <a:gd name="connsiteY104" fmla="*/ 1321806 h 134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83676" h="1342931">
                        <a:moveTo>
                          <a:pt x="39232" y="1321806"/>
                        </a:moveTo>
                        <a:cubicBezTo>
                          <a:pt x="40741" y="1328848"/>
                          <a:pt x="49629" y="1327340"/>
                          <a:pt x="54321" y="1330859"/>
                        </a:cubicBezTo>
                        <a:cubicBezTo>
                          <a:pt x="72407" y="1344424"/>
                          <a:pt x="54271" y="1336878"/>
                          <a:pt x="72428" y="1342931"/>
                        </a:cubicBezTo>
                        <a:cubicBezTo>
                          <a:pt x="74440" y="1339913"/>
                          <a:pt x="78063" y="1337482"/>
                          <a:pt x="78464" y="1333877"/>
                        </a:cubicBezTo>
                        <a:cubicBezTo>
                          <a:pt x="79742" y="1322378"/>
                          <a:pt x="74876" y="1316509"/>
                          <a:pt x="72428" y="1306717"/>
                        </a:cubicBezTo>
                        <a:cubicBezTo>
                          <a:pt x="71184" y="1301741"/>
                          <a:pt x="70654" y="1296604"/>
                          <a:pt x="69410" y="1291628"/>
                        </a:cubicBezTo>
                        <a:cubicBezTo>
                          <a:pt x="68638" y="1288542"/>
                          <a:pt x="67266" y="1285633"/>
                          <a:pt x="66392" y="1282574"/>
                        </a:cubicBezTo>
                        <a:cubicBezTo>
                          <a:pt x="65253" y="1278586"/>
                          <a:pt x="64381" y="1274527"/>
                          <a:pt x="63375" y="1270503"/>
                        </a:cubicBezTo>
                        <a:cubicBezTo>
                          <a:pt x="66920" y="1227950"/>
                          <a:pt x="62561" y="1245780"/>
                          <a:pt x="72428" y="1216182"/>
                        </a:cubicBezTo>
                        <a:lnTo>
                          <a:pt x="75446" y="1207129"/>
                        </a:lnTo>
                        <a:lnTo>
                          <a:pt x="78464" y="1198075"/>
                        </a:lnTo>
                        <a:cubicBezTo>
                          <a:pt x="79920" y="1180606"/>
                          <a:pt x="81888" y="1152978"/>
                          <a:pt x="84499" y="1134701"/>
                        </a:cubicBezTo>
                        <a:cubicBezTo>
                          <a:pt x="85224" y="1129623"/>
                          <a:pt x="86737" y="1124682"/>
                          <a:pt x="87517" y="1119612"/>
                        </a:cubicBezTo>
                        <a:cubicBezTo>
                          <a:pt x="88750" y="1111596"/>
                          <a:pt x="89529" y="1103517"/>
                          <a:pt x="90535" y="1095469"/>
                        </a:cubicBezTo>
                        <a:cubicBezTo>
                          <a:pt x="91755" y="1072287"/>
                          <a:pt x="92879" y="1033800"/>
                          <a:pt x="96571" y="1007952"/>
                        </a:cubicBezTo>
                        <a:cubicBezTo>
                          <a:pt x="97157" y="1003846"/>
                          <a:pt x="98582" y="999905"/>
                          <a:pt x="99588" y="995881"/>
                        </a:cubicBezTo>
                        <a:cubicBezTo>
                          <a:pt x="101979" y="964797"/>
                          <a:pt x="102382" y="955650"/>
                          <a:pt x="105624" y="926471"/>
                        </a:cubicBezTo>
                        <a:cubicBezTo>
                          <a:pt x="108450" y="901040"/>
                          <a:pt x="107036" y="908751"/>
                          <a:pt x="111660" y="890257"/>
                        </a:cubicBezTo>
                        <a:cubicBezTo>
                          <a:pt x="114295" y="866546"/>
                          <a:pt x="113427" y="867217"/>
                          <a:pt x="117695" y="848008"/>
                        </a:cubicBezTo>
                        <a:cubicBezTo>
                          <a:pt x="118595" y="843959"/>
                          <a:pt x="119521" y="839910"/>
                          <a:pt x="120713" y="835937"/>
                        </a:cubicBezTo>
                        <a:cubicBezTo>
                          <a:pt x="122541" y="829843"/>
                          <a:pt x="125206" y="824002"/>
                          <a:pt x="126749" y="817830"/>
                        </a:cubicBezTo>
                        <a:cubicBezTo>
                          <a:pt x="131309" y="799590"/>
                          <a:pt x="128457" y="809687"/>
                          <a:pt x="135802" y="787651"/>
                        </a:cubicBezTo>
                        <a:lnTo>
                          <a:pt x="141838" y="769544"/>
                        </a:lnTo>
                        <a:cubicBezTo>
                          <a:pt x="145628" y="754387"/>
                          <a:pt x="143544" y="761408"/>
                          <a:pt x="147874" y="748420"/>
                        </a:cubicBezTo>
                        <a:cubicBezTo>
                          <a:pt x="148880" y="742384"/>
                          <a:pt x="150891" y="736432"/>
                          <a:pt x="150891" y="730313"/>
                        </a:cubicBezTo>
                        <a:cubicBezTo>
                          <a:pt x="150891" y="602006"/>
                          <a:pt x="156605" y="635145"/>
                          <a:pt x="144856" y="576404"/>
                        </a:cubicBezTo>
                        <a:cubicBezTo>
                          <a:pt x="143850" y="565339"/>
                          <a:pt x="143001" y="554258"/>
                          <a:pt x="141838" y="543208"/>
                        </a:cubicBezTo>
                        <a:cubicBezTo>
                          <a:pt x="140989" y="535142"/>
                          <a:pt x="138820" y="527175"/>
                          <a:pt x="138820" y="519065"/>
                        </a:cubicBezTo>
                        <a:cubicBezTo>
                          <a:pt x="138820" y="493897"/>
                          <a:pt x="140217" y="468736"/>
                          <a:pt x="141838" y="443620"/>
                        </a:cubicBezTo>
                        <a:cubicBezTo>
                          <a:pt x="142232" y="437514"/>
                          <a:pt x="143529" y="431486"/>
                          <a:pt x="144856" y="425513"/>
                        </a:cubicBezTo>
                        <a:cubicBezTo>
                          <a:pt x="151320" y="396426"/>
                          <a:pt x="144320" y="440533"/>
                          <a:pt x="150891" y="404388"/>
                        </a:cubicBezTo>
                        <a:cubicBezTo>
                          <a:pt x="156143" y="375497"/>
                          <a:pt x="152229" y="385296"/>
                          <a:pt x="156927" y="350067"/>
                        </a:cubicBezTo>
                        <a:cubicBezTo>
                          <a:pt x="157475" y="345956"/>
                          <a:pt x="159132" y="342063"/>
                          <a:pt x="159945" y="337996"/>
                        </a:cubicBezTo>
                        <a:cubicBezTo>
                          <a:pt x="161145" y="331996"/>
                          <a:pt x="161681" y="325872"/>
                          <a:pt x="162963" y="319889"/>
                        </a:cubicBezTo>
                        <a:cubicBezTo>
                          <a:pt x="167511" y="298663"/>
                          <a:pt x="168698" y="296645"/>
                          <a:pt x="175034" y="277639"/>
                        </a:cubicBezTo>
                        <a:cubicBezTo>
                          <a:pt x="176040" y="274621"/>
                          <a:pt x="175803" y="270835"/>
                          <a:pt x="178052" y="268586"/>
                        </a:cubicBezTo>
                        <a:cubicBezTo>
                          <a:pt x="181070" y="265568"/>
                          <a:pt x="184373" y="262811"/>
                          <a:pt x="187105" y="259533"/>
                        </a:cubicBezTo>
                        <a:cubicBezTo>
                          <a:pt x="189427" y="256747"/>
                          <a:pt x="190576" y="253044"/>
                          <a:pt x="193141" y="250479"/>
                        </a:cubicBezTo>
                        <a:cubicBezTo>
                          <a:pt x="195706" y="247914"/>
                          <a:pt x="199176" y="246455"/>
                          <a:pt x="202194" y="244443"/>
                        </a:cubicBezTo>
                        <a:cubicBezTo>
                          <a:pt x="217188" y="221954"/>
                          <a:pt x="197910" y="249586"/>
                          <a:pt x="217284" y="226337"/>
                        </a:cubicBezTo>
                        <a:cubicBezTo>
                          <a:pt x="219606" y="223551"/>
                          <a:pt x="220487" y="219549"/>
                          <a:pt x="223319" y="217283"/>
                        </a:cubicBezTo>
                        <a:cubicBezTo>
                          <a:pt x="225803" y="215296"/>
                          <a:pt x="229528" y="215688"/>
                          <a:pt x="232373" y="214265"/>
                        </a:cubicBezTo>
                        <a:cubicBezTo>
                          <a:pt x="243611" y="208646"/>
                          <a:pt x="240470" y="207518"/>
                          <a:pt x="250480" y="199176"/>
                        </a:cubicBezTo>
                        <a:cubicBezTo>
                          <a:pt x="253266" y="196854"/>
                          <a:pt x="256515" y="195152"/>
                          <a:pt x="259533" y="193140"/>
                        </a:cubicBezTo>
                        <a:cubicBezTo>
                          <a:pt x="267119" y="170385"/>
                          <a:pt x="256004" y="197551"/>
                          <a:pt x="271604" y="178051"/>
                        </a:cubicBezTo>
                        <a:cubicBezTo>
                          <a:pt x="273591" y="175567"/>
                          <a:pt x="273616" y="172016"/>
                          <a:pt x="274622" y="168998"/>
                        </a:cubicBezTo>
                        <a:cubicBezTo>
                          <a:pt x="276587" y="151313"/>
                          <a:pt x="277787" y="137936"/>
                          <a:pt x="280658" y="120713"/>
                        </a:cubicBezTo>
                        <a:cubicBezTo>
                          <a:pt x="281501" y="115654"/>
                          <a:pt x="282670" y="110654"/>
                          <a:pt x="283676" y="105624"/>
                        </a:cubicBezTo>
                        <a:cubicBezTo>
                          <a:pt x="282670" y="97576"/>
                          <a:pt x="282153" y="89452"/>
                          <a:pt x="280658" y="81481"/>
                        </a:cubicBezTo>
                        <a:cubicBezTo>
                          <a:pt x="279221" y="73818"/>
                          <a:pt x="276828" y="55497"/>
                          <a:pt x="268586" y="48285"/>
                        </a:cubicBezTo>
                        <a:cubicBezTo>
                          <a:pt x="263127" y="43508"/>
                          <a:pt x="257361" y="38508"/>
                          <a:pt x="250480" y="36214"/>
                        </a:cubicBezTo>
                        <a:lnTo>
                          <a:pt x="223319" y="27160"/>
                        </a:lnTo>
                        <a:lnTo>
                          <a:pt x="214266" y="24142"/>
                        </a:lnTo>
                        <a:lnTo>
                          <a:pt x="205212" y="21125"/>
                        </a:lnTo>
                        <a:cubicBezTo>
                          <a:pt x="179278" y="3834"/>
                          <a:pt x="212085" y="24560"/>
                          <a:pt x="187105" y="12071"/>
                        </a:cubicBezTo>
                        <a:cubicBezTo>
                          <a:pt x="183861" y="10449"/>
                          <a:pt x="181366" y="7509"/>
                          <a:pt x="178052" y="6036"/>
                        </a:cubicBezTo>
                        <a:cubicBezTo>
                          <a:pt x="172238" y="3452"/>
                          <a:pt x="159945" y="0"/>
                          <a:pt x="159945" y="0"/>
                        </a:cubicBezTo>
                        <a:cubicBezTo>
                          <a:pt x="151617" y="1041"/>
                          <a:pt x="136055" y="1383"/>
                          <a:pt x="126749" y="6036"/>
                        </a:cubicBezTo>
                        <a:cubicBezTo>
                          <a:pt x="123505" y="7658"/>
                          <a:pt x="120713" y="10059"/>
                          <a:pt x="117695" y="12071"/>
                        </a:cubicBezTo>
                        <a:cubicBezTo>
                          <a:pt x="115683" y="15089"/>
                          <a:pt x="114225" y="18560"/>
                          <a:pt x="111660" y="21125"/>
                        </a:cubicBezTo>
                        <a:cubicBezTo>
                          <a:pt x="109095" y="23690"/>
                          <a:pt x="104872" y="24328"/>
                          <a:pt x="102606" y="27160"/>
                        </a:cubicBezTo>
                        <a:cubicBezTo>
                          <a:pt x="100619" y="29644"/>
                          <a:pt x="101353" y="33567"/>
                          <a:pt x="99588" y="36214"/>
                        </a:cubicBezTo>
                        <a:cubicBezTo>
                          <a:pt x="91008" y="49085"/>
                          <a:pt x="92555" y="42748"/>
                          <a:pt x="81482" y="48285"/>
                        </a:cubicBezTo>
                        <a:cubicBezTo>
                          <a:pt x="73075" y="52489"/>
                          <a:pt x="72981" y="56328"/>
                          <a:pt x="63375" y="57339"/>
                        </a:cubicBezTo>
                        <a:cubicBezTo>
                          <a:pt x="47337" y="59027"/>
                          <a:pt x="31184" y="59350"/>
                          <a:pt x="15089" y="60356"/>
                        </a:cubicBezTo>
                        <a:lnTo>
                          <a:pt x="6036" y="87517"/>
                        </a:lnTo>
                        <a:cubicBezTo>
                          <a:pt x="5030" y="90535"/>
                          <a:pt x="3790" y="93484"/>
                          <a:pt x="3018" y="96570"/>
                        </a:cubicBezTo>
                        <a:lnTo>
                          <a:pt x="0" y="108641"/>
                        </a:lnTo>
                        <a:cubicBezTo>
                          <a:pt x="1006" y="135802"/>
                          <a:pt x="1268" y="163000"/>
                          <a:pt x="3018" y="190123"/>
                        </a:cubicBezTo>
                        <a:cubicBezTo>
                          <a:pt x="3285" y="194262"/>
                          <a:pt x="4844" y="198221"/>
                          <a:pt x="6036" y="202194"/>
                        </a:cubicBezTo>
                        <a:cubicBezTo>
                          <a:pt x="7864" y="208288"/>
                          <a:pt x="9227" y="214610"/>
                          <a:pt x="12072" y="220301"/>
                        </a:cubicBezTo>
                        <a:cubicBezTo>
                          <a:pt x="18315" y="232788"/>
                          <a:pt x="20414" y="235565"/>
                          <a:pt x="24143" y="250479"/>
                        </a:cubicBezTo>
                        <a:cubicBezTo>
                          <a:pt x="26155" y="258527"/>
                          <a:pt x="27556" y="266752"/>
                          <a:pt x="30179" y="274622"/>
                        </a:cubicBezTo>
                        <a:cubicBezTo>
                          <a:pt x="31185" y="277640"/>
                          <a:pt x="31774" y="280830"/>
                          <a:pt x="33196" y="283675"/>
                        </a:cubicBezTo>
                        <a:cubicBezTo>
                          <a:pt x="34818" y="286919"/>
                          <a:pt x="37220" y="289711"/>
                          <a:pt x="39232" y="292729"/>
                        </a:cubicBezTo>
                        <a:cubicBezTo>
                          <a:pt x="40238" y="296753"/>
                          <a:pt x="41350" y="300751"/>
                          <a:pt x="42250" y="304800"/>
                        </a:cubicBezTo>
                        <a:cubicBezTo>
                          <a:pt x="43363" y="309807"/>
                          <a:pt x="43646" y="315023"/>
                          <a:pt x="45268" y="319889"/>
                        </a:cubicBezTo>
                        <a:cubicBezTo>
                          <a:pt x="46691" y="324157"/>
                          <a:pt x="49632" y="327783"/>
                          <a:pt x="51303" y="331960"/>
                        </a:cubicBezTo>
                        <a:cubicBezTo>
                          <a:pt x="53666" y="337867"/>
                          <a:pt x="55327" y="344031"/>
                          <a:pt x="57339" y="350067"/>
                        </a:cubicBezTo>
                        <a:cubicBezTo>
                          <a:pt x="58345" y="353085"/>
                          <a:pt x="58592" y="356474"/>
                          <a:pt x="60357" y="359121"/>
                        </a:cubicBezTo>
                        <a:cubicBezTo>
                          <a:pt x="62369" y="362139"/>
                          <a:pt x="64919" y="364860"/>
                          <a:pt x="66392" y="368174"/>
                        </a:cubicBezTo>
                        <a:cubicBezTo>
                          <a:pt x="66394" y="368179"/>
                          <a:pt x="73936" y="390806"/>
                          <a:pt x="75446" y="395335"/>
                        </a:cubicBezTo>
                        <a:cubicBezTo>
                          <a:pt x="76452" y="398353"/>
                          <a:pt x="76700" y="401741"/>
                          <a:pt x="78464" y="404388"/>
                        </a:cubicBezTo>
                        <a:cubicBezTo>
                          <a:pt x="80476" y="407406"/>
                          <a:pt x="83026" y="410127"/>
                          <a:pt x="84499" y="413441"/>
                        </a:cubicBezTo>
                        <a:cubicBezTo>
                          <a:pt x="84501" y="413446"/>
                          <a:pt x="92043" y="436073"/>
                          <a:pt x="93553" y="440602"/>
                        </a:cubicBezTo>
                        <a:lnTo>
                          <a:pt x="96571" y="449655"/>
                        </a:lnTo>
                        <a:lnTo>
                          <a:pt x="99588" y="458709"/>
                        </a:lnTo>
                        <a:cubicBezTo>
                          <a:pt x="101553" y="476394"/>
                          <a:pt x="102753" y="489771"/>
                          <a:pt x="105624" y="506994"/>
                        </a:cubicBezTo>
                        <a:cubicBezTo>
                          <a:pt x="106467" y="512053"/>
                          <a:pt x="107398" y="517107"/>
                          <a:pt x="108642" y="522083"/>
                        </a:cubicBezTo>
                        <a:cubicBezTo>
                          <a:pt x="109414" y="525169"/>
                          <a:pt x="110654" y="528119"/>
                          <a:pt x="111660" y="531137"/>
                        </a:cubicBezTo>
                        <a:cubicBezTo>
                          <a:pt x="110654" y="582440"/>
                          <a:pt x="110441" y="633764"/>
                          <a:pt x="108642" y="685045"/>
                        </a:cubicBezTo>
                        <a:cubicBezTo>
                          <a:pt x="108427" y="691160"/>
                          <a:pt x="106752" y="697138"/>
                          <a:pt x="105624" y="703152"/>
                        </a:cubicBezTo>
                        <a:cubicBezTo>
                          <a:pt x="94781" y="760981"/>
                          <a:pt x="103426" y="710299"/>
                          <a:pt x="96571" y="751438"/>
                        </a:cubicBezTo>
                        <a:cubicBezTo>
                          <a:pt x="95565" y="764515"/>
                          <a:pt x="95001" y="777634"/>
                          <a:pt x="93553" y="790669"/>
                        </a:cubicBezTo>
                        <a:cubicBezTo>
                          <a:pt x="92427" y="800799"/>
                          <a:pt x="86088" y="821956"/>
                          <a:pt x="84499" y="829901"/>
                        </a:cubicBezTo>
                        <a:cubicBezTo>
                          <a:pt x="77035" y="867232"/>
                          <a:pt x="86199" y="820555"/>
                          <a:pt x="78464" y="863097"/>
                        </a:cubicBezTo>
                        <a:cubicBezTo>
                          <a:pt x="67922" y="921075"/>
                          <a:pt x="82116" y="841819"/>
                          <a:pt x="72428" y="890257"/>
                        </a:cubicBezTo>
                        <a:cubicBezTo>
                          <a:pt x="71228" y="896257"/>
                          <a:pt x="70237" y="902301"/>
                          <a:pt x="69410" y="908364"/>
                        </a:cubicBezTo>
                        <a:cubicBezTo>
                          <a:pt x="67219" y="924436"/>
                          <a:pt x="63375" y="956649"/>
                          <a:pt x="63375" y="956649"/>
                        </a:cubicBezTo>
                        <a:cubicBezTo>
                          <a:pt x="62369" y="1017006"/>
                          <a:pt x="62081" y="1077379"/>
                          <a:pt x="60357" y="1137719"/>
                        </a:cubicBezTo>
                        <a:cubicBezTo>
                          <a:pt x="60068" y="1147824"/>
                          <a:pt x="57933" y="1157805"/>
                          <a:pt x="57339" y="1167897"/>
                        </a:cubicBezTo>
                        <a:cubicBezTo>
                          <a:pt x="55920" y="1192019"/>
                          <a:pt x="55877" y="1216212"/>
                          <a:pt x="54321" y="1240325"/>
                        </a:cubicBezTo>
                        <a:cubicBezTo>
                          <a:pt x="53748" y="1249200"/>
                          <a:pt x="50411" y="1266970"/>
                          <a:pt x="48285" y="1276539"/>
                        </a:cubicBezTo>
                        <a:cubicBezTo>
                          <a:pt x="47385" y="1280588"/>
                          <a:pt x="45782" y="1284495"/>
                          <a:pt x="45268" y="1288610"/>
                        </a:cubicBezTo>
                        <a:cubicBezTo>
                          <a:pt x="44769" y="1292603"/>
                          <a:pt x="37723" y="1314764"/>
                          <a:pt x="39232" y="132180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299" name="フリーフォーム 298"/>
                  <p:cNvSpPr/>
                  <p:nvPr/>
                </p:nvSpPr>
                <p:spPr>
                  <a:xfrm>
                    <a:off x="6129787" y="1881490"/>
                    <a:ext cx="138820" cy="1567587"/>
                  </a:xfrm>
                  <a:custGeom>
                    <a:avLst/>
                    <a:gdLst>
                      <a:gd name="connsiteX0" fmla="*/ 84499 w 138820"/>
                      <a:gd name="connsiteY0" fmla="*/ 0 h 1567587"/>
                      <a:gd name="connsiteX1" fmla="*/ 81481 w 138820"/>
                      <a:gd name="connsiteY1" fmla="*/ 57339 h 1567587"/>
                      <a:gd name="connsiteX2" fmla="*/ 72428 w 138820"/>
                      <a:gd name="connsiteY2" fmla="*/ 75446 h 1567587"/>
                      <a:gd name="connsiteX3" fmla="*/ 66392 w 138820"/>
                      <a:gd name="connsiteY3" fmla="*/ 93553 h 1567587"/>
                      <a:gd name="connsiteX4" fmla="*/ 60356 w 138820"/>
                      <a:gd name="connsiteY4" fmla="*/ 144856 h 1567587"/>
                      <a:gd name="connsiteX5" fmla="*/ 54321 w 138820"/>
                      <a:gd name="connsiteY5" fmla="*/ 162962 h 1567587"/>
                      <a:gd name="connsiteX6" fmla="*/ 51303 w 138820"/>
                      <a:gd name="connsiteY6" fmla="*/ 172016 h 1567587"/>
                      <a:gd name="connsiteX7" fmla="*/ 48285 w 138820"/>
                      <a:gd name="connsiteY7" fmla="*/ 193141 h 1567587"/>
                      <a:gd name="connsiteX8" fmla="*/ 42249 w 138820"/>
                      <a:gd name="connsiteY8" fmla="*/ 238408 h 1567587"/>
                      <a:gd name="connsiteX9" fmla="*/ 33196 w 138820"/>
                      <a:gd name="connsiteY9" fmla="*/ 265568 h 1567587"/>
                      <a:gd name="connsiteX10" fmla="*/ 30178 w 138820"/>
                      <a:gd name="connsiteY10" fmla="*/ 274622 h 1567587"/>
                      <a:gd name="connsiteX11" fmla="*/ 27160 w 138820"/>
                      <a:gd name="connsiteY11" fmla="*/ 283675 h 1567587"/>
                      <a:gd name="connsiteX12" fmla="*/ 21125 w 138820"/>
                      <a:gd name="connsiteY12" fmla="*/ 328943 h 1567587"/>
                      <a:gd name="connsiteX13" fmla="*/ 18107 w 138820"/>
                      <a:gd name="connsiteY13" fmla="*/ 350067 h 1567587"/>
                      <a:gd name="connsiteX14" fmla="*/ 12071 w 138820"/>
                      <a:gd name="connsiteY14" fmla="*/ 368174 h 1567587"/>
                      <a:gd name="connsiteX15" fmla="*/ 9053 w 138820"/>
                      <a:gd name="connsiteY15" fmla="*/ 380246 h 1567587"/>
                      <a:gd name="connsiteX16" fmla="*/ 0 w 138820"/>
                      <a:gd name="connsiteY16" fmla="*/ 410424 h 1567587"/>
                      <a:gd name="connsiteX17" fmla="*/ 3018 w 138820"/>
                      <a:gd name="connsiteY17" fmla="*/ 543208 h 1567587"/>
                      <a:gd name="connsiteX18" fmla="*/ 9053 w 138820"/>
                      <a:gd name="connsiteY18" fmla="*/ 561315 h 1567587"/>
                      <a:gd name="connsiteX19" fmla="*/ 12071 w 138820"/>
                      <a:gd name="connsiteY19" fmla="*/ 570368 h 1567587"/>
                      <a:gd name="connsiteX20" fmla="*/ 18107 w 138820"/>
                      <a:gd name="connsiteY20" fmla="*/ 579422 h 1567587"/>
                      <a:gd name="connsiteX21" fmla="*/ 24142 w 138820"/>
                      <a:gd name="connsiteY21" fmla="*/ 597529 h 1567587"/>
                      <a:gd name="connsiteX22" fmla="*/ 42249 w 138820"/>
                      <a:gd name="connsiteY22" fmla="*/ 624689 h 1567587"/>
                      <a:gd name="connsiteX23" fmla="*/ 48285 w 138820"/>
                      <a:gd name="connsiteY23" fmla="*/ 633743 h 1567587"/>
                      <a:gd name="connsiteX24" fmla="*/ 51303 w 138820"/>
                      <a:gd name="connsiteY24" fmla="*/ 642796 h 1567587"/>
                      <a:gd name="connsiteX25" fmla="*/ 57338 w 138820"/>
                      <a:gd name="connsiteY25" fmla="*/ 651850 h 1567587"/>
                      <a:gd name="connsiteX26" fmla="*/ 63374 w 138820"/>
                      <a:gd name="connsiteY26" fmla="*/ 669957 h 1567587"/>
                      <a:gd name="connsiteX27" fmla="*/ 69410 w 138820"/>
                      <a:gd name="connsiteY27" fmla="*/ 688063 h 1567587"/>
                      <a:gd name="connsiteX28" fmla="*/ 75445 w 138820"/>
                      <a:gd name="connsiteY28" fmla="*/ 706170 h 1567587"/>
                      <a:gd name="connsiteX29" fmla="*/ 78463 w 138820"/>
                      <a:gd name="connsiteY29" fmla="*/ 718242 h 1567587"/>
                      <a:gd name="connsiteX30" fmla="*/ 84499 w 138820"/>
                      <a:gd name="connsiteY30" fmla="*/ 739366 h 1567587"/>
                      <a:gd name="connsiteX31" fmla="*/ 87517 w 138820"/>
                      <a:gd name="connsiteY31" fmla="*/ 760491 h 1567587"/>
                      <a:gd name="connsiteX32" fmla="*/ 93552 w 138820"/>
                      <a:gd name="connsiteY32" fmla="*/ 778598 h 1567587"/>
                      <a:gd name="connsiteX33" fmla="*/ 96570 w 138820"/>
                      <a:gd name="connsiteY33" fmla="*/ 790669 h 1567587"/>
                      <a:gd name="connsiteX34" fmla="*/ 102606 w 138820"/>
                      <a:gd name="connsiteY34" fmla="*/ 820848 h 1567587"/>
                      <a:gd name="connsiteX35" fmla="*/ 108641 w 138820"/>
                      <a:gd name="connsiteY35" fmla="*/ 838955 h 1567587"/>
                      <a:gd name="connsiteX36" fmla="*/ 111659 w 138820"/>
                      <a:gd name="connsiteY36" fmla="*/ 848008 h 1567587"/>
                      <a:gd name="connsiteX37" fmla="*/ 114677 w 138820"/>
                      <a:gd name="connsiteY37" fmla="*/ 863097 h 1567587"/>
                      <a:gd name="connsiteX38" fmla="*/ 117695 w 138820"/>
                      <a:gd name="connsiteY38" fmla="*/ 908364 h 1567587"/>
                      <a:gd name="connsiteX39" fmla="*/ 123730 w 138820"/>
                      <a:gd name="connsiteY39" fmla="*/ 932507 h 1567587"/>
                      <a:gd name="connsiteX40" fmla="*/ 126748 w 138820"/>
                      <a:gd name="connsiteY40" fmla="*/ 947596 h 1567587"/>
                      <a:gd name="connsiteX41" fmla="*/ 132784 w 138820"/>
                      <a:gd name="connsiteY41" fmla="*/ 965703 h 1567587"/>
                      <a:gd name="connsiteX42" fmla="*/ 135802 w 138820"/>
                      <a:gd name="connsiteY42" fmla="*/ 1062273 h 1567587"/>
                      <a:gd name="connsiteX43" fmla="*/ 138820 w 138820"/>
                      <a:gd name="connsiteY43" fmla="*/ 1086416 h 1567587"/>
                      <a:gd name="connsiteX44" fmla="*/ 135802 w 138820"/>
                      <a:gd name="connsiteY44" fmla="*/ 1161861 h 1567587"/>
                      <a:gd name="connsiteX45" fmla="*/ 129766 w 138820"/>
                      <a:gd name="connsiteY45" fmla="*/ 1222218 h 1567587"/>
                      <a:gd name="connsiteX46" fmla="*/ 126748 w 138820"/>
                      <a:gd name="connsiteY46" fmla="*/ 1231271 h 1567587"/>
                      <a:gd name="connsiteX47" fmla="*/ 123730 w 138820"/>
                      <a:gd name="connsiteY47" fmla="*/ 1243343 h 1567587"/>
                      <a:gd name="connsiteX48" fmla="*/ 117695 w 138820"/>
                      <a:gd name="connsiteY48" fmla="*/ 1306717 h 1567587"/>
                      <a:gd name="connsiteX49" fmla="*/ 114677 w 138820"/>
                      <a:gd name="connsiteY49" fmla="*/ 1315770 h 1567587"/>
                      <a:gd name="connsiteX50" fmla="*/ 111659 w 138820"/>
                      <a:gd name="connsiteY50" fmla="*/ 1336895 h 1567587"/>
                      <a:gd name="connsiteX51" fmla="*/ 108641 w 138820"/>
                      <a:gd name="connsiteY51" fmla="*/ 1345949 h 1567587"/>
                      <a:gd name="connsiteX52" fmla="*/ 105624 w 138820"/>
                      <a:gd name="connsiteY52" fmla="*/ 1445537 h 1567587"/>
                      <a:gd name="connsiteX53" fmla="*/ 99588 w 138820"/>
                      <a:gd name="connsiteY53" fmla="*/ 1463644 h 1567587"/>
                      <a:gd name="connsiteX54" fmla="*/ 96570 w 138820"/>
                      <a:gd name="connsiteY54" fmla="*/ 1472697 h 1567587"/>
                      <a:gd name="connsiteX55" fmla="*/ 90534 w 138820"/>
                      <a:gd name="connsiteY55" fmla="*/ 1502875 h 1567587"/>
                      <a:gd name="connsiteX56" fmla="*/ 84499 w 138820"/>
                      <a:gd name="connsiteY56" fmla="*/ 1527018 h 1567587"/>
                      <a:gd name="connsiteX57" fmla="*/ 84499 w 138820"/>
                      <a:gd name="connsiteY57" fmla="*/ 1566250 h 1567587"/>
                      <a:gd name="connsiteX58" fmla="*/ 102606 w 138820"/>
                      <a:gd name="connsiteY58" fmla="*/ 1563232 h 1567587"/>
                      <a:gd name="connsiteX59" fmla="*/ 108641 w 138820"/>
                      <a:gd name="connsiteY59" fmla="*/ 1557196 h 15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8820" h="1567587">
                        <a:moveTo>
                          <a:pt x="84499" y="0"/>
                        </a:moveTo>
                        <a:cubicBezTo>
                          <a:pt x="83493" y="19113"/>
                          <a:pt x="83214" y="38278"/>
                          <a:pt x="81481" y="57339"/>
                        </a:cubicBezTo>
                        <a:cubicBezTo>
                          <a:pt x="80538" y="67712"/>
                          <a:pt x="76553" y="66163"/>
                          <a:pt x="72428" y="75446"/>
                        </a:cubicBezTo>
                        <a:cubicBezTo>
                          <a:pt x="69844" y="81260"/>
                          <a:pt x="66392" y="93553"/>
                          <a:pt x="66392" y="93553"/>
                        </a:cubicBezTo>
                        <a:cubicBezTo>
                          <a:pt x="64986" y="110427"/>
                          <a:pt x="64887" y="128243"/>
                          <a:pt x="60356" y="144856"/>
                        </a:cubicBezTo>
                        <a:cubicBezTo>
                          <a:pt x="58682" y="150994"/>
                          <a:pt x="56333" y="156927"/>
                          <a:pt x="54321" y="162962"/>
                        </a:cubicBezTo>
                        <a:lnTo>
                          <a:pt x="51303" y="172016"/>
                        </a:lnTo>
                        <a:cubicBezTo>
                          <a:pt x="50297" y="179058"/>
                          <a:pt x="49167" y="186083"/>
                          <a:pt x="48285" y="193141"/>
                        </a:cubicBezTo>
                        <a:cubicBezTo>
                          <a:pt x="47029" y="203192"/>
                          <a:pt x="45127" y="226894"/>
                          <a:pt x="42249" y="238408"/>
                        </a:cubicBezTo>
                        <a:cubicBezTo>
                          <a:pt x="42244" y="238429"/>
                          <a:pt x="34708" y="261031"/>
                          <a:pt x="33196" y="265568"/>
                        </a:cubicBezTo>
                        <a:lnTo>
                          <a:pt x="30178" y="274622"/>
                        </a:lnTo>
                        <a:lnTo>
                          <a:pt x="27160" y="283675"/>
                        </a:lnTo>
                        <a:cubicBezTo>
                          <a:pt x="21403" y="318217"/>
                          <a:pt x="26666" y="284610"/>
                          <a:pt x="21125" y="328943"/>
                        </a:cubicBezTo>
                        <a:cubicBezTo>
                          <a:pt x="20243" y="336001"/>
                          <a:pt x="19707" y="343136"/>
                          <a:pt x="18107" y="350067"/>
                        </a:cubicBezTo>
                        <a:cubicBezTo>
                          <a:pt x="16676" y="356266"/>
                          <a:pt x="13614" y="362002"/>
                          <a:pt x="12071" y="368174"/>
                        </a:cubicBezTo>
                        <a:cubicBezTo>
                          <a:pt x="11065" y="372198"/>
                          <a:pt x="10245" y="376273"/>
                          <a:pt x="9053" y="380246"/>
                        </a:cubicBezTo>
                        <a:cubicBezTo>
                          <a:pt x="-1969" y="416989"/>
                          <a:pt x="6957" y="382597"/>
                          <a:pt x="0" y="410424"/>
                        </a:cubicBezTo>
                        <a:cubicBezTo>
                          <a:pt x="1006" y="454685"/>
                          <a:pt x="367" y="499015"/>
                          <a:pt x="3018" y="543208"/>
                        </a:cubicBezTo>
                        <a:cubicBezTo>
                          <a:pt x="3399" y="549559"/>
                          <a:pt x="7041" y="555279"/>
                          <a:pt x="9053" y="561315"/>
                        </a:cubicBezTo>
                        <a:cubicBezTo>
                          <a:pt x="10059" y="564333"/>
                          <a:pt x="10307" y="567721"/>
                          <a:pt x="12071" y="570368"/>
                        </a:cubicBezTo>
                        <a:cubicBezTo>
                          <a:pt x="14083" y="573386"/>
                          <a:pt x="16634" y="576107"/>
                          <a:pt x="18107" y="579422"/>
                        </a:cubicBezTo>
                        <a:cubicBezTo>
                          <a:pt x="20691" y="585236"/>
                          <a:pt x="20613" y="592236"/>
                          <a:pt x="24142" y="597529"/>
                        </a:cubicBezTo>
                        <a:lnTo>
                          <a:pt x="42249" y="624689"/>
                        </a:lnTo>
                        <a:cubicBezTo>
                          <a:pt x="44261" y="627707"/>
                          <a:pt x="47138" y="630302"/>
                          <a:pt x="48285" y="633743"/>
                        </a:cubicBezTo>
                        <a:cubicBezTo>
                          <a:pt x="49291" y="636761"/>
                          <a:pt x="49881" y="639951"/>
                          <a:pt x="51303" y="642796"/>
                        </a:cubicBezTo>
                        <a:cubicBezTo>
                          <a:pt x="52925" y="646040"/>
                          <a:pt x="55865" y="648536"/>
                          <a:pt x="57338" y="651850"/>
                        </a:cubicBezTo>
                        <a:cubicBezTo>
                          <a:pt x="59922" y="657664"/>
                          <a:pt x="61362" y="663921"/>
                          <a:pt x="63374" y="669957"/>
                        </a:cubicBezTo>
                        <a:lnTo>
                          <a:pt x="69410" y="688063"/>
                        </a:lnTo>
                        <a:cubicBezTo>
                          <a:pt x="69413" y="688073"/>
                          <a:pt x="75442" y="706159"/>
                          <a:pt x="75445" y="706170"/>
                        </a:cubicBezTo>
                        <a:cubicBezTo>
                          <a:pt x="76451" y="710194"/>
                          <a:pt x="77323" y="714254"/>
                          <a:pt x="78463" y="718242"/>
                        </a:cubicBezTo>
                        <a:cubicBezTo>
                          <a:pt x="81696" y="729556"/>
                          <a:pt x="82140" y="726392"/>
                          <a:pt x="84499" y="739366"/>
                        </a:cubicBezTo>
                        <a:cubicBezTo>
                          <a:pt x="85772" y="746364"/>
                          <a:pt x="85918" y="753560"/>
                          <a:pt x="87517" y="760491"/>
                        </a:cubicBezTo>
                        <a:cubicBezTo>
                          <a:pt x="88947" y="766690"/>
                          <a:pt x="92009" y="772426"/>
                          <a:pt x="93552" y="778598"/>
                        </a:cubicBezTo>
                        <a:cubicBezTo>
                          <a:pt x="94558" y="782622"/>
                          <a:pt x="95701" y="786614"/>
                          <a:pt x="96570" y="790669"/>
                        </a:cubicBezTo>
                        <a:cubicBezTo>
                          <a:pt x="98720" y="800700"/>
                          <a:pt x="99362" y="811115"/>
                          <a:pt x="102606" y="820848"/>
                        </a:cubicBezTo>
                        <a:lnTo>
                          <a:pt x="108641" y="838955"/>
                        </a:lnTo>
                        <a:cubicBezTo>
                          <a:pt x="109647" y="841973"/>
                          <a:pt x="111035" y="844889"/>
                          <a:pt x="111659" y="848008"/>
                        </a:cubicBezTo>
                        <a:lnTo>
                          <a:pt x="114677" y="863097"/>
                        </a:lnTo>
                        <a:cubicBezTo>
                          <a:pt x="115683" y="878186"/>
                          <a:pt x="116190" y="893317"/>
                          <a:pt x="117695" y="908364"/>
                        </a:cubicBezTo>
                        <a:cubicBezTo>
                          <a:pt x="119548" y="926897"/>
                          <a:pt x="120200" y="918386"/>
                          <a:pt x="123730" y="932507"/>
                        </a:cubicBezTo>
                        <a:cubicBezTo>
                          <a:pt x="124974" y="937483"/>
                          <a:pt x="125398" y="942647"/>
                          <a:pt x="126748" y="947596"/>
                        </a:cubicBezTo>
                        <a:cubicBezTo>
                          <a:pt x="128422" y="953734"/>
                          <a:pt x="132784" y="965703"/>
                          <a:pt x="132784" y="965703"/>
                        </a:cubicBezTo>
                        <a:cubicBezTo>
                          <a:pt x="133790" y="997893"/>
                          <a:pt x="134194" y="1030107"/>
                          <a:pt x="135802" y="1062273"/>
                        </a:cubicBezTo>
                        <a:cubicBezTo>
                          <a:pt x="136207" y="1070373"/>
                          <a:pt x="138820" y="1078306"/>
                          <a:pt x="138820" y="1086416"/>
                        </a:cubicBezTo>
                        <a:cubicBezTo>
                          <a:pt x="138820" y="1111584"/>
                          <a:pt x="137091" y="1136726"/>
                          <a:pt x="135802" y="1161861"/>
                        </a:cubicBezTo>
                        <a:cubicBezTo>
                          <a:pt x="134847" y="1180492"/>
                          <a:pt x="134023" y="1203065"/>
                          <a:pt x="129766" y="1222218"/>
                        </a:cubicBezTo>
                        <a:cubicBezTo>
                          <a:pt x="129076" y="1225323"/>
                          <a:pt x="127622" y="1228212"/>
                          <a:pt x="126748" y="1231271"/>
                        </a:cubicBezTo>
                        <a:cubicBezTo>
                          <a:pt x="125608" y="1235259"/>
                          <a:pt x="124736" y="1239319"/>
                          <a:pt x="123730" y="1243343"/>
                        </a:cubicBezTo>
                        <a:cubicBezTo>
                          <a:pt x="122012" y="1270840"/>
                          <a:pt x="123361" y="1284055"/>
                          <a:pt x="117695" y="1306717"/>
                        </a:cubicBezTo>
                        <a:cubicBezTo>
                          <a:pt x="116923" y="1309803"/>
                          <a:pt x="115683" y="1312752"/>
                          <a:pt x="114677" y="1315770"/>
                        </a:cubicBezTo>
                        <a:cubicBezTo>
                          <a:pt x="113671" y="1322812"/>
                          <a:pt x="113054" y="1329920"/>
                          <a:pt x="111659" y="1336895"/>
                        </a:cubicBezTo>
                        <a:cubicBezTo>
                          <a:pt x="111035" y="1340014"/>
                          <a:pt x="108817" y="1342773"/>
                          <a:pt x="108641" y="1345949"/>
                        </a:cubicBezTo>
                        <a:cubicBezTo>
                          <a:pt x="106799" y="1379109"/>
                          <a:pt x="108171" y="1412424"/>
                          <a:pt x="105624" y="1445537"/>
                        </a:cubicBezTo>
                        <a:cubicBezTo>
                          <a:pt x="105136" y="1451880"/>
                          <a:pt x="101600" y="1457608"/>
                          <a:pt x="99588" y="1463644"/>
                        </a:cubicBezTo>
                        <a:lnTo>
                          <a:pt x="96570" y="1472697"/>
                        </a:lnTo>
                        <a:cubicBezTo>
                          <a:pt x="89172" y="1524479"/>
                          <a:pt x="97559" y="1474773"/>
                          <a:pt x="90534" y="1502875"/>
                        </a:cubicBezTo>
                        <a:cubicBezTo>
                          <a:pt x="83250" y="1532013"/>
                          <a:pt x="91399" y="1506319"/>
                          <a:pt x="84499" y="1527018"/>
                        </a:cubicBezTo>
                        <a:cubicBezTo>
                          <a:pt x="83951" y="1530854"/>
                          <a:pt x="77442" y="1561210"/>
                          <a:pt x="84499" y="1566250"/>
                        </a:cubicBezTo>
                        <a:cubicBezTo>
                          <a:pt x="89478" y="1569807"/>
                          <a:pt x="96877" y="1565381"/>
                          <a:pt x="102606" y="1563232"/>
                        </a:cubicBezTo>
                        <a:cubicBezTo>
                          <a:pt x="105270" y="1562233"/>
                          <a:pt x="106629" y="1559208"/>
                          <a:pt x="108641" y="155719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0" name="フリーフォーム 299"/>
                  <p:cNvSpPr/>
                  <p:nvPr/>
                </p:nvSpPr>
                <p:spPr>
                  <a:xfrm>
                    <a:off x="5993985" y="3423597"/>
                    <a:ext cx="223319" cy="1179992"/>
                  </a:xfrm>
                  <a:custGeom>
                    <a:avLst/>
                    <a:gdLst>
                      <a:gd name="connsiteX0" fmla="*/ 223319 w 223319"/>
                      <a:gd name="connsiteY0" fmla="*/ 0 h 1179992"/>
                      <a:gd name="connsiteX1" fmla="*/ 220301 w 223319"/>
                      <a:gd name="connsiteY1" fmla="*/ 15089 h 1179992"/>
                      <a:gd name="connsiteX2" fmla="*/ 214265 w 223319"/>
                      <a:gd name="connsiteY2" fmla="*/ 63374 h 1179992"/>
                      <a:gd name="connsiteX3" fmla="*/ 211247 w 223319"/>
                      <a:gd name="connsiteY3" fmla="*/ 72428 h 1179992"/>
                      <a:gd name="connsiteX4" fmla="*/ 208230 w 223319"/>
                      <a:gd name="connsiteY4" fmla="*/ 87517 h 1179992"/>
                      <a:gd name="connsiteX5" fmla="*/ 205212 w 223319"/>
                      <a:gd name="connsiteY5" fmla="*/ 96570 h 1179992"/>
                      <a:gd name="connsiteX6" fmla="*/ 202194 w 223319"/>
                      <a:gd name="connsiteY6" fmla="*/ 108642 h 1179992"/>
                      <a:gd name="connsiteX7" fmla="*/ 196158 w 223319"/>
                      <a:gd name="connsiteY7" fmla="*/ 132784 h 1179992"/>
                      <a:gd name="connsiteX8" fmla="*/ 193140 w 223319"/>
                      <a:gd name="connsiteY8" fmla="*/ 150891 h 1179992"/>
                      <a:gd name="connsiteX9" fmla="*/ 187105 w 223319"/>
                      <a:gd name="connsiteY9" fmla="*/ 190123 h 1179992"/>
                      <a:gd name="connsiteX10" fmla="*/ 181069 w 223319"/>
                      <a:gd name="connsiteY10" fmla="*/ 235390 h 1179992"/>
                      <a:gd name="connsiteX11" fmla="*/ 175033 w 223319"/>
                      <a:gd name="connsiteY11" fmla="*/ 271604 h 1179992"/>
                      <a:gd name="connsiteX12" fmla="*/ 168998 w 223319"/>
                      <a:gd name="connsiteY12" fmla="*/ 322907 h 1179992"/>
                      <a:gd name="connsiteX13" fmla="*/ 159944 w 223319"/>
                      <a:gd name="connsiteY13" fmla="*/ 353085 h 1179992"/>
                      <a:gd name="connsiteX14" fmla="*/ 150891 w 223319"/>
                      <a:gd name="connsiteY14" fmla="*/ 383263 h 1179992"/>
                      <a:gd name="connsiteX15" fmla="*/ 147873 w 223319"/>
                      <a:gd name="connsiteY15" fmla="*/ 392317 h 1179992"/>
                      <a:gd name="connsiteX16" fmla="*/ 141837 w 223319"/>
                      <a:gd name="connsiteY16" fmla="*/ 401370 h 1179992"/>
                      <a:gd name="connsiteX17" fmla="*/ 135802 w 223319"/>
                      <a:gd name="connsiteY17" fmla="*/ 422495 h 1179992"/>
                      <a:gd name="connsiteX18" fmla="*/ 132784 w 223319"/>
                      <a:gd name="connsiteY18" fmla="*/ 440602 h 1179992"/>
                      <a:gd name="connsiteX19" fmla="*/ 129766 w 223319"/>
                      <a:gd name="connsiteY19" fmla="*/ 455691 h 1179992"/>
                      <a:gd name="connsiteX20" fmla="*/ 123731 w 223319"/>
                      <a:gd name="connsiteY20" fmla="*/ 485869 h 1179992"/>
                      <a:gd name="connsiteX21" fmla="*/ 117695 w 223319"/>
                      <a:gd name="connsiteY21" fmla="*/ 503976 h 1179992"/>
                      <a:gd name="connsiteX22" fmla="*/ 111659 w 223319"/>
                      <a:gd name="connsiteY22" fmla="*/ 522083 h 1179992"/>
                      <a:gd name="connsiteX23" fmla="*/ 90534 w 223319"/>
                      <a:gd name="connsiteY23" fmla="*/ 585457 h 1179992"/>
                      <a:gd name="connsiteX24" fmla="*/ 81481 w 223319"/>
                      <a:gd name="connsiteY24" fmla="*/ 612618 h 1179992"/>
                      <a:gd name="connsiteX25" fmla="*/ 78463 w 223319"/>
                      <a:gd name="connsiteY25" fmla="*/ 621671 h 1179992"/>
                      <a:gd name="connsiteX26" fmla="*/ 75445 w 223319"/>
                      <a:gd name="connsiteY26" fmla="*/ 630725 h 1179992"/>
                      <a:gd name="connsiteX27" fmla="*/ 69410 w 223319"/>
                      <a:gd name="connsiteY27" fmla="*/ 639778 h 1179992"/>
                      <a:gd name="connsiteX28" fmla="*/ 63374 w 223319"/>
                      <a:gd name="connsiteY28" fmla="*/ 657885 h 1179992"/>
                      <a:gd name="connsiteX29" fmla="*/ 57338 w 223319"/>
                      <a:gd name="connsiteY29" fmla="*/ 675992 h 1179992"/>
                      <a:gd name="connsiteX30" fmla="*/ 45267 w 223319"/>
                      <a:gd name="connsiteY30" fmla="*/ 712206 h 1179992"/>
                      <a:gd name="connsiteX31" fmla="*/ 42249 w 223319"/>
                      <a:gd name="connsiteY31" fmla="*/ 721259 h 1179992"/>
                      <a:gd name="connsiteX32" fmla="*/ 39231 w 223319"/>
                      <a:gd name="connsiteY32" fmla="*/ 730313 h 1179992"/>
                      <a:gd name="connsiteX33" fmla="*/ 33196 w 223319"/>
                      <a:gd name="connsiteY33" fmla="*/ 739366 h 1179992"/>
                      <a:gd name="connsiteX34" fmla="*/ 27160 w 223319"/>
                      <a:gd name="connsiteY34" fmla="*/ 757473 h 1179992"/>
                      <a:gd name="connsiteX35" fmla="*/ 21125 w 223319"/>
                      <a:gd name="connsiteY35" fmla="*/ 766527 h 1179992"/>
                      <a:gd name="connsiteX36" fmla="*/ 15089 w 223319"/>
                      <a:gd name="connsiteY36" fmla="*/ 784634 h 1179992"/>
                      <a:gd name="connsiteX37" fmla="*/ 12071 w 223319"/>
                      <a:gd name="connsiteY37" fmla="*/ 793687 h 1179992"/>
                      <a:gd name="connsiteX38" fmla="*/ 9053 w 223319"/>
                      <a:gd name="connsiteY38" fmla="*/ 802741 h 1179992"/>
                      <a:gd name="connsiteX39" fmla="*/ 6035 w 223319"/>
                      <a:gd name="connsiteY39" fmla="*/ 811794 h 1179992"/>
                      <a:gd name="connsiteX40" fmla="*/ 0 w 223319"/>
                      <a:gd name="connsiteY40" fmla="*/ 851026 h 1179992"/>
                      <a:gd name="connsiteX41" fmla="*/ 3018 w 223319"/>
                      <a:gd name="connsiteY41" fmla="*/ 980792 h 1179992"/>
                      <a:gd name="connsiteX42" fmla="*/ 6035 w 223319"/>
                      <a:gd name="connsiteY42" fmla="*/ 989846 h 1179992"/>
                      <a:gd name="connsiteX43" fmla="*/ 9053 w 223319"/>
                      <a:gd name="connsiteY43" fmla="*/ 1004935 h 1179992"/>
                      <a:gd name="connsiteX44" fmla="*/ 12071 w 223319"/>
                      <a:gd name="connsiteY44" fmla="*/ 1017006 h 1179992"/>
                      <a:gd name="connsiteX45" fmla="*/ 18107 w 223319"/>
                      <a:gd name="connsiteY45" fmla="*/ 1047184 h 1179992"/>
                      <a:gd name="connsiteX46" fmla="*/ 24142 w 223319"/>
                      <a:gd name="connsiteY46" fmla="*/ 1065291 h 1179992"/>
                      <a:gd name="connsiteX47" fmla="*/ 27160 w 223319"/>
                      <a:gd name="connsiteY47" fmla="*/ 1074345 h 1179992"/>
                      <a:gd name="connsiteX48" fmla="*/ 33196 w 223319"/>
                      <a:gd name="connsiteY48" fmla="*/ 1104523 h 1179992"/>
                      <a:gd name="connsiteX49" fmla="*/ 48285 w 223319"/>
                      <a:gd name="connsiteY49" fmla="*/ 1149790 h 1179992"/>
                      <a:gd name="connsiteX50" fmla="*/ 51303 w 223319"/>
                      <a:gd name="connsiteY50" fmla="*/ 1158844 h 1179992"/>
                      <a:gd name="connsiteX51" fmla="*/ 54321 w 223319"/>
                      <a:gd name="connsiteY51" fmla="*/ 1167897 h 1179992"/>
                      <a:gd name="connsiteX52" fmla="*/ 63374 w 223319"/>
                      <a:gd name="connsiteY52" fmla="*/ 1170915 h 1179992"/>
                      <a:gd name="connsiteX53" fmla="*/ 69410 w 223319"/>
                      <a:gd name="connsiteY53" fmla="*/ 1179968 h 117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3319" h="1179992">
                        <a:moveTo>
                          <a:pt x="223319" y="0"/>
                        </a:moveTo>
                        <a:cubicBezTo>
                          <a:pt x="222313" y="5030"/>
                          <a:pt x="220979" y="10005"/>
                          <a:pt x="220301" y="15089"/>
                        </a:cubicBezTo>
                        <a:cubicBezTo>
                          <a:pt x="217518" y="35962"/>
                          <a:pt x="218434" y="44612"/>
                          <a:pt x="214265" y="63374"/>
                        </a:cubicBezTo>
                        <a:cubicBezTo>
                          <a:pt x="213575" y="66479"/>
                          <a:pt x="212018" y="69342"/>
                          <a:pt x="211247" y="72428"/>
                        </a:cubicBezTo>
                        <a:cubicBezTo>
                          <a:pt x="210003" y="77404"/>
                          <a:pt x="209474" y="82541"/>
                          <a:pt x="208230" y="87517"/>
                        </a:cubicBezTo>
                        <a:cubicBezTo>
                          <a:pt x="207459" y="90603"/>
                          <a:pt x="206086" y="93511"/>
                          <a:pt x="205212" y="96570"/>
                        </a:cubicBezTo>
                        <a:cubicBezTo>
                          <a:pt x="204072" y="100558"/>
                          <a:pt x="203334" y="104654"/>
                          <a:pt x="202194" y="108642"/>
                        </a:cubicBezTo>
                        <a:cubicBezTo>
                          <a:pt x="196958" y="126967"/>
                          <a:pt x="200761" y="107471"/>
                          <a:pt x="196158" y="132784"/>
                        </a:cubicBezTo>
                        <a:cubicBezTo>
                          <a:pt x="195063" y="138804"/>
                          <a:pt x="193899" y="144819"/>
                          <a:pt x="193140" y="150891"/>
                        </a:cubicBezTo>
                        <a:cubicBezTo>
                          <a:pt x="188472" y="188238"/>
                          <a:pt x="193740" y="170219"/>
                          <a:pt x="187105" y="190123"/>
                        </a:cubicBezTo>
                        <a:cubicBezTo>
                          <a:pt x="185104" y="206126"/>
                          <a:pt x="183568" y="219566"/>
                          <a:pt x="181069" y="235390"/>
                        </a:cubicBezTo>
                        <a:cubicBezTo>
                          <a:pt x="179160" y="247478"/>
                          <a:pt x="176250" y="259427"/>
                          <a:pt x="175033" y="271604"/>
                        </a:cubicBezTo>
                        <a:cubicBezTo>
                          <a:pt x="173414" y="287797"/>
                          <a:pt x="171964" y="306594"/>
                          <a:pt x="168998" y="322907"/>
                        </a:cubicBezTo>
                        <a:cubicBezTo>
                          <a:pt x="165802" y="340483"/>
                          <a:pt x="165197" y="332067"/>
                          <a:pt x="159944" y="353085"/>
                        </a:cubicBezTo>
                        <a:cubicBezTo>
                          <a:pt x="155384" y="371329"/>
                          <a:pt x="158239" y="361220"/>
                          <a:pt x="150891" y="383263"/>
                        </a:cubicBezTo>
                        <a:cubicBezTo>
                          <a:pt x="149885" y="386281"/>
                          <a:pt x="149638" y="389670"/>
                          <a:pt x="147873" y="392317"/>
                        </a:cubicBezTo>
                        <a:lnTo>
                          <a:pt x="141837" y="401370"/>
                        </a:lnTo>
                        <a:cubicBezTo>
                          <a:pt x="138963" y="409995"/>
                          <a:pt x="137696" y="413028"/>
                          <a:pt x="135802" y="422495"/>
                        </a:cubicBezTo>
                        <a:cubicBezTo>
                          <a:pt x="134602" y="428495"/>
                          <a:pt x="133879" y="434582"/>
                          <a:pt x="132784" y="440602"/>
                        </a:cubicBezTo>
                        <a:cubicBezTo>
                          <a:pt x="131866" y="445649"/>
                          <a:pt x="130684" y="450644"/>
                          <a:pt x="129766" y="455691"/>
                        </a:cubicBezTo>
                        <a:cubicBezTo>
                          <a:pt x="127258" y="469483"/>
                          <a:pt x="127424" y="473560"/>
                          <a:pt x="123731" y="485869"/>
                        </a:cubicBezTo>
                        <a:cubicBezTo>
                          <a:pt x="121903" y="491963"/>
                          <a:pt x="119707" y="497940"/>
                          <a:pt x="117695" y="503976"/>
                        </a:cubicBezTo>
                        <a:lnTo>
                          <a:pt x="111659" y="522083"/>
                        </a:lnTo>
                        <a:lnTo>
                          <a:pt x="90534" y="585457"/>
                        </a:lnTo>
                        <a:lnTo>
                          <a:pt x="81481" y="612618"/>
                        </a:lnTo>
                        <a:lnTo>
                          <a:pt x="78463" y="621671"/>
                        </a:lnTo>
                        <a:cubicBezTo>
                          <a:pt x="77457" y="624689"/>
                          <a:pt x="77210" y="628078"/>
                          <a:pt x="75445" y="630725"/>
                        </a:cubicBezTo>
                        <a:cubicBezTo>
                          <a:pt x="73433" y="633743"/>
                          <a:pt x="70883" y="636464"/>
                          <a:pt x="69410" y="639778"/>
                        </a:cubicBezTo>
                        <a:cubicBezTo>
                          <a:pt x="66826" y="645592"/>
                          <a:pt x="65386" y="651849"/>
                          <a:pt x="63374" y="657885"/>
                        </a:cubicBezTo>
                        <a:lnTo>
                          <a:pt x="57338" y="675992"/>
                        </a:lnTo>
                        <a:lnTo>
                          <a:pt x="45267" y="712206"/>
                        </a:lnTo>
                        <a:lnTo>
                          <a:pt x="42249" y="721259"/>
                        </a:lnTo>
                        <a:cubicBezTo>
                          <a:pt x="41243" y="724277"/>
                          <a:pt x="40996" y="727666"/>
                          <a:pt x="39231" y="730313"/>
                        </a:cubicBezTo>
                        <a:cubicBezTo>
                          <a:pt x="37219" y="733331"/>
                          <a:pt x="34669" y="736052"/>
                          <a:pt x="33196" y="739366"/>
                        </a:cubicBezTo>
                        <a:cubicBezTo>
                          <a:pt x="30612" y="745180"/>
                          <a:pt x="30689" y="752179"/>
                          <a:pt x="27160" y="757473"/>
                        </a:cubicBezTo>
                        <a:cubicBezTo>
                          <a:pt x="25148" y="760491"/>
                          <a:pt x="22598" y="763213"/>
                          <a:pt x="21125" y="766527"/>
                        </a:cubicBezTo>
                        <a:cubicBezTo>
                          <a:pt x="18541" y="772341"/>
                          <a:pt x="17101" y="778598"/>
                          <a:pt x="15089" y="784634"/>
                        </a:cubicBezTo>
                        <a:lnTo>
                          <a:pt x="12071" y="793687"/>
                        </a:lnTo>
                        <a:lnTo>
                          <a:pt x="9053" y="802741"/>
                        </a:lnTo>
                        <a:lnTo>
                          <a:pt x="6035" y="811794"/>
                        </a:lnTo>
                        <a:cubicBezTo>
                          <a:pt x="5189" y="816869"/>
                          <a:pt x="0" y="847150"/>
                          <a:pt x="0" y="851026"/>
                        </a:cubicBezTo>
                        <a:cubicBezTo>
                          <a:pt x="0" y="894293"/>
                          <a:pt x="1139" y="937566"/>
                          <a:pt x="3018" y="980792"/>
                        </a:cubicBezTo>
                        <a:cubicBezTo>
                          <a:pt x="3156" y="983970"/>
                          <a:pt x="5264" y="986760"/>
                          <a:pt x="6035" y="989846"/>
                        </a:cubicBezTo>
                        <a:cubicBezTo>
                          <a:pt x="7279" y="994822"/>
                          <a:pt x="7940" y="999928"/>
                          <a:pt x="9053" y="1004935"/>
                        </a:cubicBezTo>
                        <a:cubicBezTo>
                          <a:pt x="9953" y="1008984"/>
                          <a:pt x="11258" y="1012939"/>
                          <a:pt x="12071" y="1017006"/>
                        </a:cubicBezTo>
                        <a:cubicBezTo>
                          <a:pt x="15336" y="1033329"/>
                          <a:pt x="13900" y="1033159"/>
                          <a:pt x="18107" y="1047184"/>
                        </a:cubicBezTo>
                        <a:cubicBezTo>
                          <a:pt x="19935" y="1053278"/>
                          <a:pt x="22130" y="1059255"/>
                          <a:pt x="24142" y="1065291"/>
                        </a:cubicBezTo>
                        <a:cubicBezTo>
                          <a:pt x="25148" y="1068309"/>
                          <a:pt x="26536" y="1071226"/>
                          <a:pt x="27160" y="1074345"/>
                        </a:cubicBezTo>
                        <a:cubicBezTo>
                          <a:pt x="29172" y="1084404"/>
                          <a:pt x="29952" y="1094791"/>
                          <a:pt x="33196" y="1104523"/>
                        </a:cubicBezTo>
                        <a:lnTo>
                          <a:pt x="48285" y="1149790"/>
                        </a:lnTo>
                        <a:lnTo>
                          <a:pt x="51303" y="1158844"/>
                        </a:lnTo>
                        <a:cubicBezTo>
                          <a:pt x="52309" y="1161862"/>
                          <a:pt x="51303" y="1166891"/>
                          <a:pt x="54321" y="1167897"/>
                        </a:cubicBezTo>
                        <a:lnTo>
                          <a:pt x="63374" y="1170915"/>
                        </a:lnTo>
                        <a:cubicBezTo>
                          <a:pt x="66710" y="1180922"/>
                          <a:pt x="63211" y="1179968"/>
                          <a:pt x="69410" y="11799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1" name="フリーフォーム 300"/>
                  <p:cNvSpPr/>
                  <p:nvPr/>
                </p:nvSpPr>
                <p:spPr>
                  <a:xfrm>
                    <a:off x="5873272" y="4633744"/>
                    <a:ext cx="181069" cy="995881"/>
                  </a:xfrm>
                  <a:custGeom>
                    <a:avLst/>
                    <a:gdLst>
                      <a:gd name="connsiteX0" fmla="*/ 181069 w 181069"/>
                      <a:gd name="connsiteY0" fmla="*/ 0 h 995881"/>
                      <a:gd name="connsiteX1" fmla="*/ 175034 w 181069"/>
                      <a:gd name="connsiteY1" fmla="*/ 45267 h 995881"/>
                      <a:gd name="connsiteX2" fmla="*/ 172016 w 181069"/>
                      <a:gd name="connsiteY2" fmla="*/ 235390 h 995881"/>
                      <a:gd name="connsiteX3" fmla="*/ 165980 w 181069"/>
                      <a:gd name="connsiteY3" fmla="*/ 265568 h 995881"/>
                      <a:gd name="connsiteX4" fmla="*/ 159944 w 181069"/>
                      <a:gd name="connsiteY4" fmla="*/ 289710 h 995881"/>
                      <a:gd name="connsiteX5" fmla="*/ 156927 w 181069"/>
                      <a:gd name="connsiteY5" fmla="*/ 298764 h 995881"/>
                      <a:gd name="connsiteX6" fmla="*/ 150891 w 181069"/>
                      <a:gd name="connsiteY6" fmla="*/ 322906 h 995881"/>
                      <a:gd name="connsiteX7" fmla="*/ 141838 w 181069"/>
                      <a:gd name="connsiteY7" fmla="*/ 362138 h 995881"/>
                      <a:gd name="connsiteX8" fmla="*/ 135802 w 181069"/>
                      <a:gd name="connsiteY8" fmla="*/ 380245 h 995881"/>
                      <a:gd name="connsiteX9" fmla="*/ 132784 w 181069"/>
                      <a:gd name="connsiteY9" fmla="*/ 389299 h 995881"/>
                      <a:gd name="connsiteX10" fmla="*/ 126748 w 181069"/>
                      <a:gd name="connsiteY10" fmla="*/ 416459 h 995881"/>
                      <a:gd name="connsiteX11" fmla="*/ 123731 w 181069"/>
                      <a:gd name="connsiteY11" fmla="*/ 431548 h 995881"/>
                      <a:gd name="connsiteX12" fmla="*/ 120713 w 181069"/>
                      <a:gd name="connsiteY12" fmla="*/ 440602 h 995881"/>
                      <a:gd name="connsiteX13" fmla="*/ 117695 w 181069"/>
                      <a:gd name="connsiteY13" fmla="*/ 452673 h 995881"/>
                      <a:gd name="connsiteX14" fmla="*/ 111659 w 181069"/>
                      <a:gd name="connsiteY14" fmla="*/ 470780 h 995881"/>
                      <a:gd name="connsiteX15" fmla="*/ 108642 w 181069"/>
                      <a:gd name="connsiteY15" fmla="*/ 479833 h 995881"/>
                      <a:gd name="connsiteX16" fmla="*/ 102606 w 181069"/>
                      <a:gd name="connsiteY16" fmla="*/ 488887 h 995881"/>
                      <a:gd name="connsiteX17" fmla="*/ 96570 w 181069"/>
                      <a:gd name="connsiteY17" fmla="*/ 506994 h 995881"/>
                      <a:gd name="connsiteX18" fmla="*/ 90535 w 181069"/>
                      <a:gd name="connsiteY18" fmla="*/ 525101 h 995881"/>
                      <a:gd name="connsiteX19" fmla="*/ 87517 w 181069"/>
                      <a:gd name="connsiteY19" fmla="*/ 534154 h 995881"/>
                      <a:gd name="connsiteX20" fmla="*/ 81481 w 181069"/>
                      <a:gd name="connsiteY20" fmla="*/ 543207 h 995881"/>
                      <a:gd name="connsiteX21" fmla="*/ 75445 w 181069"/>
                      <a:gd name="connsiteY21" fmla="*/ 561314 h 995881"/>
                      <a:gd name="connsiteX22" fmla="*/ 72428 w 181069"/>
                      <a:gd name="connsiteY22" fmla="*/ 570368 h 995881"/>
                      <a:gd name="connsiteX23" fmla="*/ 69410 w 181069"/>
                      <a:gd name="connsiteY23" fmla="*/ 582439 h 995881"/>
                      <a:gd name="connsiteX24" fmla="*/ 63374 w 181069"/>
                      <a:gd name="connsiteY24" fmla="*/ 600546 h 995881"/>
                      <a:gd name="connsiteX25" fmla="*/ 57339 w 181069"/>
                      <a:gd name="connsiteY25" fmla="*/ 624689 h 995881"/>
                      <a:gd name="connsiteX26" fmla="*/ 54321 w 181069"/>
                      <a:gd name="connsiteY26" fmla="*/ 639778 h 995881"/>
                      <a:gd name="connsiteX27" fmla="*/ 51303 w 181069"/>
                      <a:gd name="connsiteY27" fmla="*/ 648831 h 995881"/>
                      <a:gd name="connsiteX28" fmla="*/ 48285 w 181069"/>
                      <a:gd name="connsiteY28" fmla="*/ 663920 h 995881"/>
                      <a:gd name="connsiteX29" fmla="*/ 45267 w 181069"/>
                      <a:gd name="connsiteY29" fmla="*/ 675992 h 995881"/>
                      <a:gd name="connsiteX30" fmla="*/ 42249 w 181069"/>
                      <a:gd name="connsiteY30" fmla="*/ 691081 h 995881"/>
                      <a:gd name="connsiteX31" fmla="*/ 36214 w 181069"/>
                      <a:gd name="connsiteY31" fmla="*/ 709188 h 995881"/>
                      <a:gd name="connsiteX32" fmla="*/ 33196 w 181069"/>
                      <a:gd name="connsiteY32" fmla="*/ 718241 h 995881"/>
                      <a:gd name="connsiteX33" fmla="*/ 30178 w 181069"/>
                      <a:gd name="connsiteY33" fmla="*/ 742384 h 995881"/>
                      <a:gd name="connsiteX34" fmla="*/ 21125 w 181069"/>
                      <a:gd name="connsiteY34" fmla="*/ 769544 h 995881"/>
                      <a:gd name="connsiteX35" fmla="*/ 15089 w 181069"/>
                      <a:gd name="connsiteY35" fmla="*/ 787651 h 995881"/>
                      <a:gd name="connsiteX36" fmla="*/ 12071 w 181069"/>
                      <a:gd name="connsiteY36" fmla="*/ 796705 h 995881"/>
                      <a:gd name="connsiteX37" fmla="*/ 6036 w 181069"/>
                      <a:gd name="connsiteY37" fmla="*/ 851025 h 995881"/>
                      <a:gd name="connsiteX38" fmla="*/ 0 w 181069"/>
                      <a:gd name="connsiteY38" fmla="*/ 869132 h 995881"/>
                      <a:gd name="connsiteX39" fmla="*/ 3018 w 181069"/>
                      <a:gd name="connsiteY39" fmla="*/ 932506 h 995881"/>
                      <a:gd name="connsiteX40" fmla="*/ 9053 w 181069"/>
                      <a:gd name="connsiteY40" fmla="*/ 950613 h 995881"/>
                      <a:gd name="connsiteX41" fmla="*/ 15089 w 181069"/>
                      <a:gd name="connsiteY41" fmla="*/ 974756 h 995881"/>
                      <a:gd name="connsiteX42" fmla="*/ 33196 w 181069"/>
                      <a:gd name="connsiteY42" fmla="*/ 989845 h 995881"/>
                      <a:gd name="connsiteX43" fmla="*/ 36214 w 181069"/>
                      <a:gd name="connsiteY43" fmla="*/ 995881 h 99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1069" h="995881">
                        <a:moveTo>
                          <a:pt x="181069" y="0"/>
                        </a:moveTo>
                        <a:cubicBezTo>
                          <a:pt x="177574" y="17475"/>
                          <a:pt x="175594" y="24820"/>
                          <a:pt x="175034" y="45267"/>
                        </a:cubicBezTo>
                        <a:cubicBezTo>
                          <a:pt x="173298" y="108626"/>
                          <a:pt x="173826" y="172034"/>
                          <a:pt x="172016" y="235390"/>
                        </a:cubicBezTo>
                        <a:cubicBezTo>
                          <a:pt x="171397" y="257068"/>
                          <a:pt x="169973" y="250927"/>
                          <a:pt x="165980" y="265568"/>
                        </a:cubicBezTo>
                        <a:cubicBezTo>
                          <a:pt x="163797" y="273571"/>
                          <a:pt x="162566" y="281840"/>
                          <a:pt x="159944" y="289710"/>
                        </a:cubicBezTo>
                        <a:cubicBezTo>
                          <a:pt x="158938" y="292728"/>
                          <a:pt x="157764" y="295695"/>
                          <a:pt x="156927" y="298764"/>
                        </a:cubicBezTo>
                        <a:cubicBezTo>
                          <a:pt x="154745" y="306767"/>
                          <a:pt x="152518" y="314772"/>
                          <a:pt x="150891" y="322906"/>
                        </a:cubicBezTo>
                        <a:cubicBezTo>
                          <a:pt x="148498" y="334872"/>
                          <a:pt x="145476" y="351225"/>
                          <a:pt x="141838" y="362138"/>
                        </a:cubicBezTo>
                        <a:lnTo>
                          <a:pt x="135802" y="380245"/>
                        </a:lnTo>
                        <a:cubicBezTo>
                          <a:pt x="134796" y="383263"/>
                          <a:pt x="133408" y="386180"/>
                          <a:pt x="132784" y="389299"/>
                        </a:cubicBezTo>
                        <a:cubicBezTo>
                          <a:pt x="123666" y="434887"/>
                          <a:pt x="135285" y="378039"/>
                          <a:pt x="126748" y="416459"/>
                        </a:cubicBezTo>
                        <a:cubicBezTo>
                          <a:pt x="125635" y="421466"/>
                          <a:pt x="124975" y="426572"/>
                          <a:pt x="123731" y="431548"/>
                        </a:cubicBezTo>
                        <a:cubicBezTo>
                          <a:pt x="122960" y="434634"/>
                          <a:pt x="121587" y="437543"/>
                          <a:pt x="120713" y="440602"/>
                        </a:cubicBezTo>
                        <a:cubicBezTo>
                          <a:pt x="119574" y="444590"/>
                          <a:pt x="118887" y="448700"/>
                          <a:pt x="117695" y="452673"/>
                        </a:cubicBezTo>
                        <a:cubicBezTo>
                          <a:pt x="115867" y="458767"/>
                          <a:pt x="113671" y="464744"/>
                          <a:pt x="111659" y="470780"/>
                        </a:cubicBezTo>
                        <a:cubicBezTo>
                          <a:pt x="110653" y="473798"/>
                          <a:pt x="110406" y="477186"/>
                          <a:pt x="108642" y="479833"/>
                        </a:cubicBezTo>
                        <a:cubicBezTo>
                          <a:pt x="106630" y="482851"/>
                          <a:pt x="104079" y="485572"/>
                          <a:pt x="102606" y="488887"/>
                        </a:cubicBezTo>
                        <a:cubicBezTo>
                          <a:pt x="100022" y="494701"/>
                          <a:pt x="98582" y="500958"/>
                          <a:pt x="96570" y="506994"/>
                        </a:cubicBezTo>
                        <a:lnTo>
                          <a:pt x="90535" y="525101"/>
                        </a:lnTo>
                        <a:cubicBezTo>
                          <a:pt x="89529" y="528119"/>
                          <a:pt x="89282" y="531507"/>
                          <a:pt x="87517" y="534154"/>
                        </a:cubicBezTo>
                        <a:lnTo>
                          <a:pt x="81481" y="543207"/>
                        </a:lnTo>
                        <a:lnTo>
                          <a:pt x="75445" y="561314"/>
                        </a:lnTo>
                        <a:cubicBezTo>
                          <a:pt x="74439" y="564332"/>
                          <a:pt x="73200" y="567282"/>
                          <a:pt x="72428" y="570368"/>
                        </a:cubicBezTo>
                        <a:cubicBezTo>
                          <a:pt x="71422" y="574392"/>
                          <a:pt x="70602" y="578466"/>
                          <a:pt x="69410" y="582439"/>
                        </a:cubicBezTo>
                        <a:cubicBezTo>
                          <a:pt x="67582" y="588533"/>
                          <a:pt x="64917" y="594374"/>
                          <a:pt x="63374" y="600546"/>
                        </a:cubicBezTo>
                        <a:cubicBezTo>
                          <a:pt x="61362" y="608594"/>
                          <a:pt x="58966" y="616555"/>
                          <a:pt x="57339" y="624689"/>
                        </a:cubicBezTo>
                        <a:cubicBezTo>
                          <a:pt x="56333" y="629719"/>
                          <a:pt x="55565" y="634802"/>
                          <a:pt x="54321" y="639778"/>
                        </a:cubicBezTo>
                        <a:cubicBezTo>
                          <a:pt x="53549" y="642864"/>
                          <a:pt x="52075" y="645745"/>
                          <a:pt x="51303" y="648831"/>
                        </a:cubicBezTo>
                        <a:cubicBezTo>
                          <a:pt x="50059" y="653807"/>
                          <a:pt x="49398" y="658913"/>
                          <a:pt x="48285" y="663920"/>
                        </a:cubicBezTo>
                        <a:cubicBezTo>
                          <a:pt x="47385" y="667969"/>
                          <a:pt x="46167" y="671943"/>
                          <a:pt x="45267" y="675992"/>
                        </a:cubicBezTo>
                        <a:cubicBezTo>
                          <a:pt x="44154" y="680999"/>
                          <a:pt x="43599" y="686132"/>
                          <a:pt x="42249" y="691081"/>
                        </a:cubicBezTo>
                        <a:cubicBezTo>
                          <a:pt x="40575" y="697219"/>
                          <a:pt x="38226" y="703152"/>
                          <a:pt x="36214" y="709188"/>
                        </a:cubicBezTo>
                        <a:lnTo>
                          <a:pt x="33196" y="718241"/>
                        </a:lnTo>
                        <a:cubicBezTo>
                          <a:pt x="32190" y="726289"/>
                          <a:pt x="31877" y="734454"/>
                          <a:pt x="30178" y="742384"/>
                        </a:cubicBezTo>
                        <a:cubicBezTo>
                          <a:pt x="30175" y="742398"/>
                          <a:pt x="22636" y="765010"/>
                          <a:pt x="21125" y="769544"/>
                        </a:cubicBezTo>
                        <a:lnTo>
                          <a:pt x="15089" y="787651"/>
                        </a:lnTo>
                        <a:lnTo>
                          <a:pt x="12071" y="796705"/>
                        </a:lnTo>
                        <a:cubicBezTo>
                          <a:pt x="11025" y="809252"/>
                          <a:pt x="9791" y="836005"/>
                          <a:pt x="6036" y="851025"/>
                        </a:cubicBezTo>
                        <a:cubicBezTo>
                          <a:pt x="4493" y="857197"/>
                          <a:pt x="0" y="869132"/>
                          <a:pt x="0" y="869132"/>
                        </a:cubicBezTo>
                        <a:cubicBezTo>
                          <a:pt x="1006" y="890257"/>
                          <a:pt x="683" y="911487"/>
                          <a:pt x="3018" y="932506"/>
                        </a:cubicBezTo>
                        <a:cubicBezTo>
                          <a:pt x="3721" y="938829"/>
                          <a:pt x="7510" y="944441"/>
                          <a:pt x="9053" y="950613"/>
                        </a:cubicBezTo>
                        <a:cubicBezTo>
                          <a:pt x="11065" y="958661"/>
                          <a:pt x="8187" y="970155"/>
                          <a:pt x="15089" y="974756"/>
                        </a:cubicBezTo>
                        <a:cubicBezTo>
                          <a:pt x="23462" y="980338"/>
                          <a:pt x="26557" y="981547"/>
                          <a:pt x="33196" y="989845"/>
                        </a:cubicBezTo>
                        <a:cubicBezTo>
                          <a:pt x="34601" y="991602"/>
                          <a:pt x="35208" y="993869"/>
                          <a:pt x="36214" y="995881"/>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2" name="フリーフォーム 301"/>
                  <p:cNvSpPr/>
                  <p:nvPr/>
                </p:nvSpPr>
                <p:spPr>
                  <a:xfrm>
                    <a:off x="5622793" y="2826068"/>
                    <a:ext cx="123932" cy="266044"/>
                  </a:xfrm>
                  <a:custGeom>
                    <a:avLst/>
                    <a:gdLst>
                      <a:gd name="connsiteX0" fmla="*/ 0 w 123932"/>
                      <a:gd name="connsiteY0" fmla="*/ 247462 h 266044"/>
                      <a:gd name="connsiteX1" fmla="*/ 6035 w 123932"/>
                      <a:gd name="connsiteY1" fmla="*/ 262551 h 266044"/>
                      <a:gd name="connsiteX2" fmla="*/ 15089 w 123932"/>
                      <a:gd name="connsiteY2" fmla="*/ 265569 h 266044"/>
                      <a:gd name="connsiteX3" fmla="*/ 18107 w 123932"/>
                      <a:gd name="connsiteY3" fmla="*/ 256515 h 266044"/>
                      <a:gd name="connsiteX4" fmla="*/ 21124 w 123932"/>
                      <a:gd name="connsiteY4" fmla="*/ 244444 h 266044"/>
                      <a:gd name="connsiteX5" fmla="*/ 30178 w 123932"/>
                      <a:gd name="connsiteY5" fmla="*/ 235390 h 266044"/>
                      <a:gd name="connsiteX6" fmla="*/ 36214 w 123932"/>
                      <a:gd name="connsiteY6" fmla="*/ 226337 h 266044"/>
                      <a:gd name="connsiteX7" fmla="*/ 54321 w 123932"/>
                      <a:gd name="connsiteY7" fmla="*/ 220301 h 266044"/>
                      <a:gd name="connsiteX8" fmla="*/ 63374 w 123932"/>
                      <a:gd name="connsiteY8" fmla="*/ 217283 h 266044"/>
                      <a:gd name="connsiteX9" fmla="*/ 75445 w 123932"/>
                      <a:gd name="connsiteY9" fmla="*/ 190123 h 266044"/>
                      <a:gd name="connsiteX10" fmla="*/ 84499 w 123932"/>
                      <a:gd name="connsiteY10" fmla="*/ 187105 h 266044"/>
                      <a:gd name="connsiteX11" fmla="*/ 102606 w 123932"/>
                      <a:gd name="connsiteY11" fmla="*/ 175034 h 266044"/>
                      <a:gd name="connsiteX12" fmla="*/ 120713 w 123932"/>
                      <a:gd name="connsiteY12" fmla="*/ 168998 h 266044"/>
                      <a:gd name="connsiteX13" fmla="*/ 123730 w 123932"/>
                      <a:gd name="connsiteY13" fmla="*/ 159945 h 266044"/>
                      <a:gd name="connsiteX14" fmla="*/ 105623 w 123932"/>
                      <a:gd name="connsiteY14" fmla="*/ 147874 h 266044"/>
                      <a:gd name="connsiteX15" fmla="*/ 96570 w 123932"/>
                      <a:gd name="connsiteY15" fmla="*/ 141838 h 266044"/>
                      <a:gd name="connsiteX16" fmla="*/ 78463 w 123932"/>
                      <a:gd name="connsiteY16" fmla="*/ 123731 h 266044"/>
                      <a:gd name="connsiteX17" fmla="*/ 75445 w 123932"/>
                      <a:gd name="connsiteY17" fmla="*/ 114678 h 266044"/>
                      <a:gd name="connsiteX18" fmla="*/ 66392 w 123932"/>
                      <a:gd name="connsiteY18" fmla="*/ 111660 h 266044"/>
                      <a:gd name="connsiteX19" fmla="*/ 57338 w 123932"/>
                      <a:gd name="connsiteY19" fmla="*/ 102606 h 266044"/>
                      <a:gd name="connsiteX20" fmla="*/ 54321 w 123932"/>
                      <a:gd name="connsiteY20" fmla="*/ 93553 h 266044"/>
                      <a:gd name="connsiteX21" fmla="*/ 48285 w 123932"/>
                      <a:gd name="connsiteY21" fmla="*/ 69410 h 266044"/>
                      <a:gd name="connsiteX22" fmla="*/ 45267 w 123932"/>
                      <a:gd name="connsiteY22" fmla="*/ 42250 h 266044"/>
                      <a:gd name="connsiteX23" fmla="*/ 42249 w 123932"/>
                      <a:gd name="connsiteY23" fmla="*/ 27161 h 266044"/>
                      <a:gd name="connsiteX24" fmla="*/ 42249 w 123932"/>
                      <a:gd name="connsiteY24" fmla="*/ 0 h 26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932" h="266044">
                        <a:moveTo>
                          <a:pt x="0" y="247462"/>
                        </a:moveTo>
                        <a:cubicBezTo>
                          <a:pt x="2012" y="252492"/>
                          <a:pt x="2567" y="258389"/>
                          <a:pt x="6035" y="262551"/>
                        </a:cubicBezTo>
                        <a:cubicBezTo>
                          <a:pt x="8072" y="264995"/>
                          <a:pt x="12244" y="266992"/>
                          <a:pt x="15089" y="265569"/>
                        </a:cubicBezTo>
                        <a:cubicBezTo>
                          <a:pt x="17934" y="264146"/>
                          <a:pt x="17233" y="259574"/>
                          <a:pt x="18107" y="256515"/>
                        </a:cubicBezTo>
                        <a:cubicBezTo>
                          <a:pt x="19246" y="252527"/>
                          <a:pt x="19066" y="248045"/>
                          <a:pt x="21124" y="244444"/>
                        </a:cubicBezTo>
                        <a:cubicBezTo>
                          <a:pt x="23242" y="240738"/>
                          <a:pt x="27446" y="238669"/>
                          <a:pt x="30178" y="235390"/>
                        </a:cubicBezTo>
                        <a:cubicBezTo>
                          <a:pt x="32500" y="232604"/>
                          <a:pt x="33138" y="228259"/>
                          <a:pt x="36214" y="226337"/>
                        </a:cubicBezTo>
                        <a:cubicBezTo>
                          <a:pt x="41609" y="222965"/>
                          <a:pt x="48285" y="222313"/>
                          <a:pt x="54321" y="220301"/>
                        </a:cubicBezTo>
                        <a:lnTo>
                          <a:pt x="63374" y="217283"/>
                        </a:lnTo>
                        <a:cubicBezTo>
                          <a:pt x="65217" y="211754"/>
                          <a:pt x="68926" y="195339"/>
                          <a:pt x="75445" y="190123"/>
                        </a:cubicBezTo>
                        <a:cubicBezTo>
                          <a:pt x="77929" y="188136"/>
                          <a:pt x="81718" y="188650"/>
                          <a:pt x="84499" y="187105"/>
                        </a:cubicBezTo>
                        <a:cubicBezTo>
                          <a:pt x="90840" y="183582"/>
                          <a:pt x="95724" y="177328"/>
                          <a:pt x="102606" y="175034"/>
                        </a:cubicBezTo>
                        <a:lnTo>
                          <a:pt x="120713" y="168998"/>
                        </a:lnTo>
                        <a:cubicBezTo>
                          <a:pt x="121719" y="165980"/>
                          <a:pt x="124736" y="162963"/>
                          <a:pt x="123730" y="159945"/>
                        </a:cubicBezTo>
                        <a:cubicBezTo>
                          <a:pt x="120903" y="151466"/>
                          <a:pt x="112408" y="150135"/>
                          <a:pt x="105623" y="147874"/>
                        </a:cubicBezTo>
                        <a:cubicBezTo>
                          <a:pt x="102605" y="145862"/>
                          <a:pt x="99281" y="144248"/>
                          <a:pt x="96570" y="141838"/>
                        </a:cubicBezTo>
                        <a:cubicBezTo>
                          <a:pt x="90190" y="136167"/>
                          <a:pt x="78463" y="123731"/>
                          <a:pt x="78463" y="123731"/>
                        </a:cubicBezTo>
                        <a:cubicBezTo>
                          <a:pt x="77457" y="120713"/>
                          <a:pt x="77694" y="116927"/>
                          <a:pt x="75445" y="114678"/>
                        </a:cubicBezTo>
                        <a:cubicBezTo>
                          <a:pt x="73196" y="112429"/>
                          <a:pt x="69039" y="113425"/>
                          <a:pt x="66392" y="111660"/>
                        </a:cubicBezTo>
                        <a:cubicBezTo>
                          <a:pt x="62841" y="109292"/>
                          <a:pt x="60356" y="105624"/>
                          <a:pt x="57338" y="102606"/>
                        </a:cubicBezTo>
                        <a:cubicBezTo>
                          <a:pt x="56332" y="99588"/>
                          <a:pt x="55158" y="96622"/>
                          <a:pt x="54321" y="93553"/>
                        </a:cubicBezTo>
                        <a:cubicBezTo>
                          <a:pt x="52138" y="85550"/>
                          <a:pt x="48285" y="69410"/>
                          <a:pt x="48285" y="69410"/>
                        </a:cubicBezTo>
                        <a:cubicBezTo>
                          <a:pt x="47279" y="60357"/>
                          <a:pt x="46555" y="51267"/>
                          <a:pt x="45267" y="42250"/>
                        </a:cubicBezTo>
                        <a:cubicBezTo>
                          <a:pt x="44542" y="37172"/>
                          <a:pt x="42614" y="32277"/>
                          <a:pt x="42249" y="27161"/>
                        </a:cubicBezTo>
                        <a:cubicBezTo>
                          <a:pt x="41604" y="18130"/>
                          <a:pt x="42249" y="9054"/>
                          <a:pt x="42249" y="0"/>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3" name="フリーフォーム 302"/>
                  <p:cNvSpPr/>
                  <p:nvPr/>
                </p:nvSpPr>
                <p:spPr>
                  <a:xfrm>
                    <a:off x="5646935" y="3070512"/>
                    <a:ext cx="75446" cy="1502875"/>
                  </a:xfrm>
                  <a:custGeom>
                    <a:avLst/>
                    <a:gdLst>
                      <a:gd name="connsiteX0" fmla="*/ 0 w 75446"/>
                      <a:gd name="connsiteY0" fmla="*/ 0 h 1502875"/>
                      <a:gd name="connsiteX1" fmla="*/ 6036 w 75446"/>
                      <a:gd name="connsiteY1" fmla="*/ 15089 h 1502875"/>
                      <a:gd name="connsiteX2" fmla="*/ 15089 w 75446"/>
                      <a:gd name="connsiteY2" fmla="*/ 42249 h 1502875"/>
                      <a:gd name="connsiteX3" fmla="*/ 18107 w 75446"/>
                      <a:gd name="connsiteY3" fmla="*/ 51303 h 1502875"/>
                      <a:gd name="connsiteX4" fmla="*/ 21125 w 75446"/>
                      <a:gd name="connsiteY4" fmla="*/ 60356 h 1502875"/>
                      <a:gd name="connsiteX5" fmla="*/ 24143 w 75446"/>
                      <a:gd name="connsiteY5" fmla="*/ 102606 h 1502875"/>
                      <a:gd name="connsiteX6" fmla="*/ 27161 w 75446"/>
                      <a:gd name="connsiteY6" fmla="*/ 132784 h 1502875"/>
                      <a:gd name="connsiteX7" fmla="*/ 21125 w 75446"/>
                      <a:gd name="connsiteY7" fmla="*/ 202194 h 1502875"/>
                      <a:gd name="connsiteX8" fmla="*/ 18107 w 75446"/>
                      <a:gd name="connsiteY8" fmla="*/ 211247 h 1502875"/>
                      <a:gd name="connsiteX9" fmla="*/ 15089 w 75446"/>
                      <a:gd name="connsiteY9" fmla="*/ 223319 h 1502875"/>
                      <a:gd name="connsiteX10" fmla="*/ 9054 w 75446"/>
                      <a:gd name="connsiteY10" fmla="*/ 398352 h 1502875"/>
                      <a:gd name="connsiteX11" fmla="*/ 6036 w 75446"/>
                      <a:gd name="connsiteY11" fmla="*/ 428531 h 1502875"/>
                      <a:gd name="connsiteX12" fmla="*/ 9054 w 75446"/>
                      <a:gd name="connsiteY12" fmla="*/ 473798 h 1502875"/>
                      <a:gd name="connsiteX13" fmla="*/ 12072 w 75446"/>
                      <a:gd name="connsiteY13" fmla="*/ 488887 h 1502875"/>
                      <a:gd name="connsiteX14" fmla="*/ 15089 w 75446"/>
                      <a:gd name="connsiteY14" fmla="*/ 506994 h 1502875"/>
                      <a:gd name="connsiteX15" fmla="*/ 18107 w 75446"/>
                      <a:gd name="connsiteY15" fmla="*/ 552261 h 1502875"/>
                      <a:gd name="connsiteX16" fmla="*/ 21125 w 75446"/>
                      <a:gd name="connsiteY16" fmla="*/ 567350 h 1502875"/>
                      <a:gd name="connsiteX17" fmla="*/ 24143 w 75446"/>
                      <a:gd name="connsiteY17" fmla="*/ 685045 h 1502875"/>
                      <a:gd name="connsiteX18" fmla="*/ 21125 w 75446"/>
                      <a:gd name="connsiteY18" fmla="*/ 787651 h 1502875"/>
                      <a:gd name="connsiteX19" fmla="*/ 18107 w 75446"/>
                      <a:gd name="connsiteY19" fmla="*/ 805758 h 1502875"/>
                      <a:gd name="connsiteX20" fmla="*/ 21125 w 75446"/>
                      <a:gd name="connsiteY20" fmla="*/ 944578 h 1502875"/>
                      <a:gd name="connsiteX21" fmla="*/ 30179 w 75446"/>
                      <a:gd name="connsiteY21" fmla="*/ 977774 h 1502875"/>
                      <a:gd name="connsiteX22" fmla="*/ 33196 w 75446"/>
                      <a:gd name="connsiteY22" fmla="*/ 986828 h 1502875"/>
                      <a:gd name="connsiteX23" fmla="*/ 36214 w 75446"/>
                      <a:gd name="connsiteY23" fmla="*/ 995881 h 1502875"/>
                      <a:gd name="connsiteX24" fmla="*/ 39232 w 75446"/>
                      <a:gd name="connsiteY24" fmla="*/ 1017006 h 1502875"/>
                      <a:gd name="connsiteX25" fmla="*/ 42250 w 75446"/>
                      <a:gd name="connsiteY25" fmla="*/ 1026059 h 1502875"/>
                      <a:gd name="connsiteX26" fmla="*/ 45268 w 75446"/>
                      <a:gd name="connsiteY26" fmla="*/ 1038131 h 1502875"/>
                      <a:gd name="connsiteX27" fmla="*/ 48285 w 75446"/>
                      <a:gd name="connsiteY27" fmla="*/ 1071327 h 1502875"/>
                      <a:gd name="connsiteX28" fmla="*/ 51303 w 75446"/>
                      <a:gd name="connsiteY28" fmla="*/ 1083398 h 1502875"/>
                      <a:gd name="connsiteX29" fmla="*/ 48285 w 75446"/>
                      <a:gd name="connsiteY29" fmla="*/ 1146772 h 1502875"/>
                      <a:gd name="connsiteX30" fmla="*/ 39232 w 75446"/>
                      <a:gd name="connsiteY30" fmla="*/ 1186004 h 1502875"/>
                      <a:gd name="connsiteX31" fmla="*/ 36214 w 75446"/>
                      <a:gd name="connsiteY31" fmla="*/ 1201093 h 1502875"/>
                      <a:gd name="connsiteX32" fmla="*/ 39232 w 75446"/>
                      <a:gd name="connsiteY32" fmla="*/ 1348966 h 1502875"/>
                      <a:gd name="connsiteX33" fmla="*/ 42250 w 75446"/>
                      <a:gd name="connsiteY33" fmla="*/ 1361037 h 1502875"/>
                      <a:gd name="connsiteX34" fmla="*/ 48285 w 75446"/>
                      <a:gd name="connsiteY34" fmla="*/ 1388198 h 1502875"/>
                      <a:gd name="connsiteX35" fmla="*/ 51303 w 75446"/>
                      <a:gd name="connsiteY35" fmla="*/ 1412340 h 1502875"/>
                      <a:gd name="connsiteX36" fmla="*/ 48285 w 75446"/>
                      <a:gd name="connsiteY36" fmla="*/ 1475715 h 1502875"/>
                      <a:gd name="connsiteX37" fmla="*/ 54321 w 75446"/>
                      <a:gd name="connsiteY37" fmla="*/ 1493822 h 1502875"/>
                      <a:gd name="connsiteX38" fmla="*/ 66392 w 75446"/>
                      <a:gd name="connsiteY38" fmla="*/ 1499857 h 1502875"/>
                      <a:gd name="connsiteX39" fmla="*/ 75446 w 75446"/>
                      <a:gd name="connsiteY39" fmla="*/ 1502875 h 150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446" h="1502875">
                        <a:moveTo>
                          <a:pt x="0" y="0"/>
                        </a:moveTo>
                        <a:cubicBezTo>
                          <a:pt x="2012" y="5030"/>
                          <a:pt x="4185" y="9998"/>
                          <a:pt x="6036" y="15089"/>
                        </a:cubicBezTo>
                        <a:cubicBezTo>
                          <a:pt x="6063" y="15164"/>
                          <a:pt x="13568" y="37684"/>
                          <a:pt x="15089" y="42249"/>
                        </a:cubicBezTo>
                        <a:lnTo>
                          <a:pt x="18107" y="51303"/>
                        </a:lnTo>
                        <a:lnTo>
                          <a:pt x="21125" y="60356"/>
                        </a:lnTo>
                        <a:cubicBezTo>
                          <a:pt x="22131" y="74439"/>
                          <a:pt x="22970" y="88536"/>
                          <a:pt x="24143" y="102606"/>
                        </a:cubicBezTo>
                        <a:cubicBezTo>
                          <a:pt x="24983" y="112681"/>
                          <a:pt x="27161" y="122674"/>
                          <a:pt x="27161" y="132784"/>
                        </a:cubicBezTo>
                        <a:cubicBezTo>
                          <a:pt x="27161" y="150497"/>
                          <a:pt x="25753" y="181369"/>
                          <a:pt x="21125" y="202194"/>
                        </a:cubicBezTo>
                        <a:cubicBezTo>
                          <a:pt x="20435" y="205299"/>
                          <a:pt x="18981" y="208188"/>
                          <a:pt x="18107" y="211247"/>
                        </a:cubicBezTo>
                        <a:cubicBezTo>
                          <a:pt x="16967" y="215235"/>
                          <a:pt x="16095" y="219295"/>
                          <a:pt x="15089" y="223319"/>
                        </a:cubicBezTo>
                        <a:cubicBezTo>
                          <a:pt x="13494" y="285542"/>
                          <a:pt x="13202" y="338208"/>
                          <a:pt x="9054" y="398352"/>
                        </a:cubicBezTo>
                        <a:cubicBezTo>
                          <a:pt x="8358" y="408438"/>
                          <a:pt x="7042" y="418471"/>
                          <a:pt x="6036" y="428531"/>
                        </a:cubicBezTo>
                        <a:cubicBezTo>
                          <a:pt x="7042" y="443620"/>
                          <a:pt x="7549" y="458751"/>
                          <a:pt x="9054" y="473798"/>
                        </a:cubicBezTo>
                        <a:cubicBezTo>
                          <a:pt x="9564" y="478902"/>
                          <a:pt x="11155" y="483840"/>
                          <a:pt x="12072" y="488887"/>
                        </a:cubicBezTo>
                        <a:cubicBezTo>
                          <a:pt x="13166" y="494907"/>
                          <a:pt x="14083" y="500958"/>
                          <a:pt x="15089" y="506994"/>
                        </a:cubicBezTo>
                        <a:cubicBezTo>
                          <a:pt x="16095" y="522083"/>
                          <a:pt x="16602" y="537214"/>
                          <a:pt x="18107" y="552261"/>
                        </a:cubicBezTo>
                        <a:cubicBezTo>
                          <a:pt x="18617" y="557365"/>
                          <a:pt x="20892" y="562226"/>
                          <a:pt x="21125" y="567350"/>
                        </a:cubicBezTo>
                        <a:cubicBezTo>
                          <a:pt x="22907" y="606554"/>
                          <a:pt x="23137" y="645813"/>
                          <a:pt x="24143" y="685045"/>
                        </a:cubicBezTo>
                        <a:cubicBezTo>
                          <a:pt x="23137" y="719247"/>
                          <a:pt x="22834" y="753477"/>
                          <a:pt x="21125" y="787651"/>
                        </a:cubicBezTo>
                        <a:cubicBezTo>
                          <a:pt x="20819" y="793762"/>
                          <a:pt x="18107" y="799639"/>
                          <a:pt x="18107" y="805758"/>
                        </a:cubicBezTo>
                        <a:cubicBezTo>
                          <a:pt x="18107" y="852042"/>
                          <a:pt x="19311" y="898329"/>
                          <a:pt x="21125" y="944578"/>
                        </a:cubicBezTo>
                        <a:cubicBezTo>
                          <a:pt x="21504" y="954247"/>
                          <a:pt x="27342" y="969261"/>
                          <a:pt x="30179" y="977774"/>
                        </a:cubicBezTo>
                        <a:lnTo>
                          <a:pt x="33196" y="986828"/>
                        </a:lnTo>
                        <a:lnTo>
                          <a:pt x="36214" y="995881"/>
                        </a:lnTo>
                        <a:cubicBezTo>
                          <a:pt x="37220" y="1002923"/>
                          <a:pt x="37837" y="1010031"/>
                          <a:pt x="39232" y="1017006"/>
                        </a:cubicBezTo>
                        <a:cubicBezTo>
                          <a:pt x="39856" y="1020125"/>
                          <a:pt x="41376" y="1023000"/>
                          <a:pt x="42250" y="1026059"/>
                        </a:cubicBezTo>
                        <a:cubicBezTo>
                          <a:pt x="43390" y="1030047"/>
                          <a:pt x="44262" y="1034107"/>
                          <a:pt x="45268" y="1038131"/>
                        </a:cubicBezTo>
                        <a:cubicBezTo>
                          <a:pt x="46274" y="1049196"/>
                          <a:pt x="46817" y="1060314"/>
                          <a:pt x="48285" y="1071327"/>
                        </a:cubicBezTo>
                        <a:cubicBezTo>
                          <a:pt x="48833" y="1075438"/>
                          <a:pt x="51303" y="1079250"/>
                          <a:pt x="51303" y="1083398"/>
                        </a:cubicBezTo>
                        <a:cubicBezTo>
                          <a:pt x="51303" y="1104547"/>
                          <a:pt x="50322" y="1125722"/>
                          <a:pt x="48285" y="1146772"/>
                        </a:cubicBezTo>
                        <a:cubicBezTo>
                          <a:pt x="44045" y="1190582"/>
                          <a:pt x="44744" y="1163958"/>
                          <a:pt x="39232" y="1186004"/>
                        </a:cubicBezTo>
                        <a:cubicBezTo>
                          <a:pt x="37988" y="1190980"/>
                          <a:pt x="37220" y="1196063"/>
                          <a:pt x="36214" y="1201093"/>
                        </a:cubicBezTo>
                        <a:cubicBezTo>
                          <a:pt x="37220" y="1250384"/>
                          <a:pt x="37373" y="1299700"/>
                          <a:pt x="39232" y="1348966"/>
                        </a:cubicBezTo>
                        <a:cubicBezTo>
                          <a:pt x="39388" y="1353111"/>
                          <a:pt x="41437" y="1356970"/>
                          <a:pt x="42250" y="1361037"/>
                        </a:cubicBezTo>
                        <a:cubicBezTo>
                          <a:pt x="47563" y="1387599"/>
                          <a:pt x="42413" y="1370575"/>
                          <a:pt x="48285" y="1388198"/>
                        </a:cubicBezTo>
                        <a:cubicBezTo>
                          <a:pt x="49291" y="1396245"/>
                          <a:pt x="51303" y="1404230"/>
                          <a:pt x="51303" y="1412340"/>
                        </a:cubicBezTo>
                        <a:cubicBezTo>
                          <a:pt x="51303" y="1433489"/>
                          <a:pt x="47502" y="1454581"/>
                          <a:pt x="48285" y="1475715"/>
                        </a:cubicBezTo>
                        <a:cubicBezTo>
                          <a:pt x="48520" y="1482073"/>
                          <a:pt x="50504" y="1488732"/>
                          <a:pt x="54321" y="1493822"/>
                        </a:cubicBezTo>
                        <a:cubicBezTo>
                          <a:pt x="57020" y="1497421"/>
                          <a:pt x="62257" y="1498085"/>
                          <a:pt x="66392" y="1499857"/>
                        </a:cubicBezTo>
                        <a:cubicBezTo>
                          <a:pt x="69316" y="1501110"/>
                          <a:pt x="75446" y="1502875"/>
                          <a:pt x="75446" y="15028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4" name="フリーフォーム 303"/>
                  <p:cNvSpPr/>
                  <p:nvPr/>
                </p:nvSpPr>
                <p:spPr>
                  <a:xfrm>
                    <a:off x="5665042" y="4567351"/>
                    <a:ext cx="30178" cy="1107541"/>
                  </a:xfrm>
                  <a:custGeom>
                    <a:avLst/>
                    <a:gdLst>
                      <a:gd name="connsiteX0" fmla="*/ 21125 w 30178"/>
                      <a:gd name="connsiteY0" fmla="*/ 0 h 1107541"/>
                      <a:gd name="connsiteX1" fmla="*/ 18107 w 30178"/>
                      <a:gd name="connsiteY1" fmla="*/ 15090 h 1107541"/>
                      <a:gd name="connsiteX2" fmla="*/ 15089 w 30178"/>
                      <a:gd name="connsiteY2" fmla="*/ 27161 h 1107541"/>
                      <a:gd name="connsiteX3" fmla="*/ 9054 w 30178"/>
                      <a:gd name="connsiteY3" fmla="*/ 87517 h 1107541"/>
                      <a:gd name="connsiteX4" fmla="*/ 6036 w 30178"/>
                      <a:gd name="connsiteY4" fmla="*/ 96571 h 1107541"/>
                      <a:gd name="connsiteX5" fmla="*/ 3018 w 30178"/>
                      <a:gd name="connsiteY5" fmla="*/ 123731 h 1107541"/>
                      <a:gd name="connsiteX6" fmla="*/ 9054 w 30178"/>
                      <a:gd name="connsiteY6" fmla="*/ 310836 h 1107541"/>
                      <a:gd name="connsiteX7" fmla="*/ 12072 w 30178"/>
                      <a:gd name="connsiteY7" fmla="*/ 389299 h 1107541"/>
                      <a:gd name="connsiteX8" fmla="*/ 15089 w 30178"/>
                      <a:gd name="connsiteY8" fmla="*/ 416460 h 1107541"/>
                      <a:gd name="connsiteX9" fmla="*/ 18107 w 30178"/>
                      <a:gd name="connsiteY9" fmla="*/ 449656 h 1107541"/>
                      <a:gd name="connsiteX10" fmla="*/ 21125 w 30178"/>
                      <a:gd name="connsiteY10" fmla="*/ 476816 h 1107541"/>
                      <a:gd name="connsiteX11" fmla="*/ 27161 w 30178"/>
                      <a:gd name="connsiteY11" fmla="*/ 549244 h 1107541"/>
                      <a:gd name="connsiteX12" fmla="*/ 30178 w 30178"/>
                      <a:gd name="connsiteY12" fmla="*/ 618654 h 1107541"/>
                      <a:gd name="connsiteX13" fmla="*/ 27161 w 30178"/>
                      <a:gd name="connsiteY13" fmla="*/ 703153 h 1107541"/>
                      <a:gd name="connsiteX14" fmla="*/ 21125 w 30178"/>
                      <a:gd name="connsiteY14" fmla="*/ 751438 h 1107541"/>
                      <a:gd name="connsiteX15" fmla="*/ 24143 w 30178"/>
                      <a:gd name="connsiteY15" fmla="*/ 884222 h 1107541"/>
                      <a:gd name="connsiteX16" fmla="*/ 27161 w 30178"/>
                      <a:gd name="connsiteY16" fmla="*/ 899311 h 1107541"/>
                      <a:gd name="connsiteX17" fmla="*/ 24143 w 30178"/>
                      <a:gd name="connsiteY17" fmla="*/ 971739 h 1107541"/>
                      <a:gd name="connsiteX18" fmla="*/ 21125 w 30178"/>
                      <a:gd name="connsiteY18" fmla="*/ 980793 h 1107541"/>
                      <a:gd name="connsiteX19" fmla="*/ 18107 w 30178"/>
                      <a:gd name="connsiteY19" fmla="*/ 992864 h 1107541"/>
                      <a:gd name="connsiteX20" fmla="*/ 12072 w 30178"/>
                      <a:gd name="connsiteY20" fmla="*/ 1044167 h 1107541"/>
                      <a:gd name="connsiteX21" fmla="*/ 9054 w 30178"/>
                      <a:gd name="connsiteY21" fmla="*/ 1065292 h 1107541"/>
                      <a:gd name="connsiteX22" fmla="*/ 3018 w 30178"/>
                      <a:gd name="connsiteY22" fmla="*/ 1083398 h 1107541"/>
                      <a:gd name="connsiteX23" fmla="*/ 0 w 30178"/>
                      <a:gd name="connsiteY23" fmla="*/ 1092452 h 1107541"/>
                      <a:gd name="connsiteX24" fmla="*/ 0 w 30178"/>
                      <a:gd name="connsiteY24" fmla="*/ 1107541 h 110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78" h="1107541">
                        <a:moveTo>
                          <a:pt x="21125" y="0"/>
                        </a:moveTo>
                        <a:cubicBezTo>
                          <a:pt x="20119" y="5030"/>
                          <a:pt x="19220" y="10083"/>
                          <a:pt x="18107" y="15090"/>
                        </a:cubicBezTo>
                        <a:cubicBezTo>
                          <a:pt x="17207" y="19139"/>
                          <a:pt x="15574" y="23042"/>
                          <a:pt x="15089" y="27161"/>
                        </a:cubicBezTo>
                        <a:cubicBezTo>
                          <a:pt x="12077" y="52763"/>
                          <a:pt x="13628" y="64647"/>
                          <a:pt x="9054" y="87517"/>
                        </a:cubicBezTo>
                        <a:cubicBezTo>
                          <a:pt x="8430" y="90636"/>
                          <a:pt x="7042" y="93553"/>
                          <a:pt x="6036" y="96571"/>
                        </a:cubicBezTo>
                        <a:cubicBezTo>
                          <a:pt x="5030" y="105624"/>
                          <a:pt x="3018" y="114622"/>
                          <a:pt x="3018" y="123731"/>
                        </a:cubicBezTo>
                        <a:cubicBezTo>
                          <a:pt x="3018" y="264077"/>
                          <a:pt x="692" y="235581"/>
                          <a:pt x="9054" y="310836"/>
                        </a:cubicBezTo>
                        <a:cubicBezTo>
                          <a:pt x="10060" y="336990"/>
                          <a:pt x="10579" y="363168"/>
                          <a:pt x="12072" y="389299"/>
                        </a:cubicBezTo>
                        <a:cubicBezTo>
                          <a:pt x="12592" y="398394"/>
                          <a:pt x="14183" y="407396"/>
                          <a:pt x="15089" y="416460"/>
                        </a:cubicBezTo>
                        <a:cubicBezTo>
                          <a:pt x="16194" y="427516"/>
                          <a:pt x="17001" y="438600"/>
                          <a:pt x="18107" y="449656"/>
                        </a:cubicBezTo>
                        <a:cubicBezTo>
                          <a:pt x="19013" y="458720"/>
                          <a:pt x="20219" y="467752"/>
                          <a:pt x="21125" y="476816"/>
                        </a:cubicBezTo>
                        <a:cubicBezTo>
                          <a:pt x="22755" y="493120"/>
                          <a:pt x="26330" y="534293"/>
                          <a:pt x="27161" y="549244"/>
                        </a:cubicBezTo>
                        <a:cubicBezTo>
                          <a:pt x="28445" y="572367"/>
                          <a:pt x="29172" y="595517"/>
                          <a:pt x="30178" y="618654"/>
                        </a:cubicBezTo>
                        <a:cubicBezTo>
                          <a:pt x="29172" y="646820"/>
                          <a:pt x="28642" y="675008"/>
                          <a:pt x="27161" y="703153"/>
                        </a:cubicBezTo>
                        <a:cubicBezTo>
                          <a:pt x="26045" y="724353"/>
                          <a:pt x="24285" y="732478"/>
                          <a:pt x="21125" y="751438"/>
                        </a:cubicBezTo>
                        <a:cubicBezTo>
                          <a:pt x="22131" y="795699"/>
                          <a:pt x="22337" y="839986"/>
                          <a:pt x="24143" y="884222"/>
                        </a:cubicBezTo>
                        <a:cubicBezTo>
                          <a:pt x="24352" y="889347"/>
                          <a:pt x="27161" y="894182"/>
                          <a:pt x="27161" y="899311"/>
                        </a:cubicBezTo>
                        <a:cubicBezTo>
                          <a:pt x="27161" y="923475"/>
                          <a:pt x="25928" y="947641"/>
                          <a:pt x="24143" y="971739"/>
                        </a:cubicBezTo>
                        <a:cubicBezTo>
                          <a:pt x="23908" y="974912"/>
                          <a:pt x="21999" y="977734"/>
                          <a:pt x="21125" y="980793"/>
                        </a:cubicBezTo>
                        <a:cubicBezTo>
                          <a:pt x="19986" y="984781"/>
                          <a:pt x="19113" y="988840"/>
                          <a:pt x="18107" y="992864"/>
                        </a:cubicBezTo>
                        <a:cubicBezTo>
                          <a:pt x="13559" y="1042886"/>
                          <a:pt x="17452" y="1009190"/>
                          <a:pt x="12072" y="1044167"/>
                        </a:cubicBezTo>
                        <a:cubicBezTo>
                          <a:pt x="10991" y="1051197"/>
                          <a:pt x="10654" y="1058361"/>
                          <a:pt x="9054" y="1065292"/>
                        </a:cubicBezTo>
                        <a:cubicBezTo>
                          <a:pt x="7623" y="1071491"/>
                          <a:pt x="5030" y="1077363"/>
                          <a:pt x="3018" y="1083398"/>
                        </a:cubicBezTo>
                        <a:cubicBezTo>
                          <a:pt x="2012" y="1086416"/>
                          <a:pt x="0" y="1089271"/>
                          <a:pt x="0" y="1092452"/>
                        </a:cubicBezTo>
                        <a:lnTo>
                          <a:pt x="0" y="110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5" name="フリーフォーム 304"/>
                  <p:cNvSpPr/>
                  <p:nvPr/>
                </p:nvSpPr>
                <p:spPr>
                  <a:xfrm>
                    <a:off x="5622793" y="502346"/>
                    <a:ext cx="30178" cy="1608499"/>
                  </a:xfrm>
                  <a:custGeom>
                    <a:avLst/>
                    <a:gdLst>
                      <a:gd name="connsiteX0" fmla="*/ 12071 w 30178"/>
                      <a:gd name="connsiteY0" fmla="*/ 0 h 1608499"/>
                      <a:gd name="connsiteX1" fmla="*/ 9053 w 30178"/>
                      <a:gd name="connsiteY1" fmla="*/ 93552 h 1608499"/>
                      <a:gd name="connsiteX2" fmla="*/ 6035 w 30178"/>
                      <a:gd name="connsiteY2" fmla="*/ 108641 h 1608499"/>
                      <a:gd name="connsiteX3" fmla="*/ 3018 w 30178"/>
                      <a:gd name="connsiteY3" fmla="*/ 165980 h 1608499"/>
                      <a:gd name="connsiteX4" fmla="*/ 6035 w 30178"/>
                      <a:gd name="connsiteY4" fmla="*/ 280657 h 1608499"/>
                      <a:gd name="connsiteX5" fmla="*/ 9053 w 30178"/>
                      <a:gd name="connsiteY5" fmla="*/ 292728 h 1608499"/>
                      <a:gd name="connsiteX6" fmla="*/ 6035 w 30178"/>
                      <a:gd name="connsiteY6" fmla="*/ 386281 h 1608499"/>
                      <a:gd name="connsiteX7" fmla="*/ 0 w 30178"/>
                      <a:gd name="connsiteY7" fmla="*/ 685045 h 1608499"/>
                      <a:gd name="connsiteX8" fmla="*/ 3018 w 30178"/>
                      <a:gd name="connsiteY8" fmla="*/ 1013988 h 1608499"/>
                      <a:gd name="connsiteX9" fmla="*/ 9053 w 30178"/>
                      <a:gd name="connsiteY9" fmla="*/ 1071326 h 1608499"/>
                      <a:gd name="connsiteX10" fmla="*/ 6035 w 30178"/>
                      <a:gd name="connsiteY10" fmla="*/ 1122629 h 1608499"/>
                      <a:gd name="connsiteX11" fmla="*/ 3018 w 30178"/>
                      <a:gd name="connsiteY11" fmla="*/ 1155825 h 1608499"/>
                      <a:gd name="connsiteX12" fmla="*/ 6035 w 30178"/>
                      <a:gd name="connsiteY12" fmla="*/ 1264467 h 1608499"/>
                      <a:gd name="connsiteX13" fmla="*/ 12071 w 30178"/>
                      <a:gd name="connsiteY13" fmla="*/ 1297663 h 1608499"/>
                      <a:gd name="connsiteX14" fmla="*/ 15089 w 30178"/>
                      <a:gd name="connsiteY14" fmla="*/ 1321805 h 1608499"/>
                      <a:gd name="connsiteX15" fmla="*/ 18107 w 30178"/>
                      <a:gd name="connsiteY15" fmla="*/ 1551160 h 1608499"/>
                      <a:gd name="connsiteX16" fmla="*/ 21124 w 30178"/>
                      <a:gd name="connsiteY16" fmla="*/ 1560213 h 1608499"/>
                      <a:gd name="connsiteX17" fmla="*/ 24142 w 30178"/>
                      <a:gd name="connsiteY17" fmla="*/ 1575303 h 1608499"/>
                      <a:gd name="connsiteX18" fmla="*/ 30178 w 30178"/>
                      <a:gd name="connsiteY18" fmla="*/ 1608499 h 160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78" h="1608499">
                        <a:moveTo>
                          <a:pt x="12071" y="0"/>
                        </a:moveTo>
                        <a:cubicBezTo>
                          <a:pt x="11065" y="31184"/>
                          <a:pt x="10784" y="62400"/>
                          <a:pt x="9053" y="93552"/>
                        </a:cubicBezTo>
                        <a:cubicBezTo>
                          <a:pt x="8768" y="98673"/>
                          <a:pt x="6461" y="103529"/>
                          <a:pt x="6035" y="108641"/>
                        </a:cubicBezTo>
                        <a:cubicBezTo>
                          <a:pt x="4446" y="127714"/>
                          <a:pt x="4024" y="146867"/>
                          <a:pt x="3018" y="165980"/>
                        </a:cubicBezTo>
                        <a:cubicBezTo>
                          <a:pt x="4024" y="204206"/>
                          <a:pt x="4216" y="242461"/>
                          <a:pt x="6035" y="280657"/>
                        </a:cubicBezTo>
                        <a:cubicBezTo>
                          <a:pt x="6232" y="284800"/>
                          <a:pt x="9053" y="288580"/>
                          <a:pt x="9053" y="292728"/>
                        </a:cubicBezTo>
                        <a:cubicBezTo>
                          <a:pt x="9053" y="323929"/>
                          <a:pt x="6755" y="355089"/>
                          <a:pt x="6035" y="386281"/>
                        </a:cubicBezTo>
                        <a:cubicBezTo>
                          <a:pt x="3737" y="485863"/>
                          <a:pt x="0" y="685045"/>
                          <a:pt x="0" y="685045"/>
                        </a:cubicBezTo>
                        <a:cubicBezTo>
                          <a:pt x="1006" y="794693"/>
                          <a:pt x="1176" y="904351"/>
                          <a:pt x="3018" y="1013988"/>
                        </a:cubicBezTo>
                        <a:cubicBezTo>
                          <a:pt x="3096" y="1018625"/>
                          <a:pt x="8383" y="1065298"/>
                          <a:pt x="9053" y="1071326"/>
                        </a:cubicBezTo>
                        <a:cubicBezTo>
                          <a:pt x="8047" y="1088427"/>
                          <a:pt x="7255" y="1105542"/>
                          <a:pt x="6035" y="1122629"/>
                        </a:cubicBezTo>
                        <a:cubicBezTo>
                          <a:pt x="5243" y="1133712"/>
                          <a:pt x="3018" y="1144714"/>
                          <a:pt x="3018" y="1155825"/>
                        </a:cubicBezTo>
                        <a:cubicBezTo>
                          <a:pt x="3018" y="1192053"/>
                          <a:pt x="4312" y="1228280"/>
                          <a:pt x="6035" y="1264467"/>
                        </a:cubicBezTo>
                        <a:cubicBezTo>
                          <a:pt x="6422" y="1272601"/>
                          <a:pt x="10765" y="1289175"/>
                          <a:pt x="12071" y="1297663"/>
                        </a:cubicBezTo>
                        <a:cubicBezTo>
                          <a:pt x="13304" y="1305679"/>
                          <a:pt x="14083" y="1313758"/>
                          <a:pt x="15089" y="1321805"/>
                        </a:cubicBezTo>
                        <a:cubicBezTo>
                          <a:pt x="16095" y="1398257"/>
                          <a:pt x="16172" y="1474726"/>
                          <a:pt x="18107" y="1551160"/>
                        </a:cubicBezTo>
                        <a:cubicBezTo>
                          <a:pt x="18187" y="1554340"/>
                          <a:pt x="20353" y="1557127"/>
                          <a:pt x="21124" y="1560213"/>
                        </a:cubicBezTo>
                        <a:cubicBezTo>
                          <a:pt x="22368" y="1565189"/>
                          <a:pt x="23417" y="1570225"/>
                          <a:pt x="24142" y="1575303"/>
                        </a:cubicBezTo>
                        <a:cubicBezTo>
                          <a:pt x="28715" y="1607312"/>
                          <a:pt x="22764" y="1593670"/>
                          <a:pt x="30178" y="160849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6" name="フリーフォーム 305"/>
                  <p:cNvSpPr/>
                  <p:nvPr/>
                </p:nvSpPr>
                <p:spPr>
                  <a:xfrm>
                    <a:off x="5622793" y="2044452"/>
                    <a:ext cx="22437" cy="1056238"/>
                  </a:xfrm>
                  <a:custGeom>
                    <a:avLst/>
                    <a:gdLst>
                      <a:gd name="connsiteX0" fmla="*/ 12071 w 22437"/>
                      <a:gd name="connsiteY0" fmla="*/ 0 h 1056238"/>
                      <a:gd name="connsiteX1" fmla="*/ 9053 w 22437"/>
                      <a:gd name="connsiteY1" fmla="*/ 42250 h 1056238"/>
                      <a:gd name="connsiteX2" fmla="*/ 3018 w 22437"/>
                      <a:gd name="connsiteY2" fmla="*/ 69410 h 1056238"/>
                      <a:gd name="connsiteX3" fmla="*/ 0 w 22437"/>
                      <a:gd name="connsiteY3" fmla="*/ 87517 h 1056238"/>
                      <a:gd name="connsiteX4" fmla="*/ 3018 w 22437"/>
                      <a:gd name="connsiteY4" fmla="*/ 262551 h 1056238"/>
                      <a:gd name="connsiteX5" fmla="*/ 6035 w 22437"/>
                      <a:gd name="connsiteY5" fmla="*/ 274622 h 1056238"/>
                      <a:gd name="connsiteX6" fmla="*/ 9053 w 22437"/>
                      <a:gd name="connsiteY6" fmla="*/ 295747 h 1056238"/>
                      <a:gd name="connsiteX7" fmla="*/ 12071 w 22437"/>
                      <a:gd name="connsiteY7" fmla="*/ 341014 h 1056238"/>
                      <a:gd name="connsiteX8" fmla="*/ 18107 w 22437"/>
                      <a:gd name="connsiteY8" fmla="*/ 446638 h 1056238"/>
                      <a:gd name="connsiteX9" fmla="*/ 21124 w 22437"/>
                      <a:gd name="connsiteY9" fmla="*/ 573387 h 1056238"/>
                      <a:gd name="connsiteX10" fmla="*/ 15089 w 22437"/>
                      <a:gd name="connsiteY10" fmla="*/ 724278 h 1056238"/>
                      <a:gd name="connsiteX11" fmla="*/ 12071 w 22437"/>
                      <a:gd name="connsiteY11" fmla="*/ 823866 h 1056238"/>
                      <a:gd name="connsiteX12" fmla="*/ 9053 w 22437"/>
                      <a:gd name="connsiteY12" fmla="*/ 938543 h 1056238"/>
                      <a:gd name="connsiteX13" fmla="*/ 3018 w 22437"/>
                      <a:gd name="connsiteY13" fmla="*/ 1056238 h 10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37" h="1056238">
                        <a:moveTo>
                          <a:pt x="12071" y="0"/>
                        </a:moveTo>
                        <a:cubicBezTo>
                          <a:pt x="11065" y="14083"/>
                          <a:pt x="10458" y="28201"/>
                          <a:pt x="9053" y="42250"/>
                        </a:cubicBezTo>
                        <a:cubicBezTo>
                          <a:pt x="5490" y="77880"/>
                          <a:pt x="7981" y="47074"/>
                          <a:pt x="3018" y="69410"/>
                        </a:cubicBezTo>
                        <a:cubicBezTo>
                          <a:pt x="1691" y="75383"/>
                          <a:pt x="1006" y="81481"/>
                          <a:pt x="0" y="87517"/>
                        </a:cubicBezTo>
                        <a:cubicBezTo>
                          <a:pt x="1006" y="145862"/>
                          <a:pt x="1137" y="204228"/>
                          <a:pt x="3018" y="262551"/>
                        </a:cubicBezTo>
                        <a:cubicBezTo>
                          <a:pt x="3152" y="266696"/>
                          <a:pt x="5293" y="270541"/>
                          <a:pt x="6035" y="274622"/>
                        </a:cubicBezTo>
                        <a:cubicBezTo>
                          <a:pt x="7307" y="281620"/>
                          <a:pt x="8047" y="288705"/>
                          <a:pt x="9053" y="295747"/>
                        </a:cubicBezTo>
                        <a:cubicBezTo>
                          <a:pt x="10059" y="310836"/>
                          <a:pt x="11384" y="325907"/>
                          <a:pt x="12071" y="341014"/>
                        </a:cubicBezTo>
                        <a:cubicBezTo>
                          <a:pt x="16713" y="443122"/>
                          <a:pt x="9994" y="397962"/>
                          <a:pt x="18107" y="446638"/>
                        </a:cubicBezTo>
                        <a:cubicBezTo>
                          <a:pt x="19113" y="488888"/>
                          <a:pt x="21124" y="531125"/>
                          <a:pt x="21124" y="573387"/>
                        </a:cubicBezTo>
                        <a:cubicBezTo>
                          <a:pt x="21124" y="698663"/>
                          <a:pt x="26633" y="666563"/>
                          <a:pt x="15089" y="724278"/>
                        </a:cubicBezTo>
                        <a:cubicBezTo>
                          <a:pt x="14083" y="757474"/>
                          <a:pt x="13006" y="790668"/>
                          <a:pt x="12071" y="823866"/>
                        </a:cubicBezTo>
                        <a:cubicBezTo>
                          <a:pt x="10994" y="862090"/>
                          <a:pt x="11063" y="900357"/>
                          <a:pt x="9053" y="938543"/>
                        </a:cubicBezTo>
                        <a:cubicBezTo>
                          <a:pt x="912" y="1093228"/>
                          <a:pt x="3018" y="895704"/>
                          <a:pt x="3018" y="1056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7" name="フリーフォーム 306"/>
                  <p:cNvSpPr/>
                  <p:nvPr/>
                </p:nvSpPr>
                <p:spPr>
                  <a:xfrm>
                    <a:off x="5873272" y="2337181"/>
                    <a:ext cx="48285" cy="39232"/>
                  </a:xfrm>
                  <a:custGeom>
                    <a:avLst/>
                    <a:gdLst>
                      <a:gd name="connsiteX0" fmla="*/ 0 w 48285"/>
                      <a:gd name="connsiteY0" fmla="*/ 0 h 39232"/>
                      <a:gd name="connsiteX1" fmla="*/ 33196 w 48285"/>
                      <a:gd name="connsiteY1" fmla="*/ 24143 h 39232"/>
                      <a:gd name="connsiteX2" fmla="*/ 42249 w 48285"/>
                      <a:gd name="connsiteY2" fmla="*/ 30178 h 39232"/>
                      <a:gd name="connsiteX3" fmla="*/ 48285 w 48285"/>
                      <a:gd name="connsiteY3" fmla="*/ 39232 h 39232"/>
                    </a:gdLst>
                    <a:ahLst/>
                    <a:cxnLst>
                      <a:cxn ang="0">
                        <a:pos x="connsiteX0" y="connsiteY0"/>
                      </a:cxn>
                      <a:cxn ang="0">
                        <a:pos x="connsiteX1" y="connsiteY1"/>
                      </a:cxn>
                      <a:cxn ang="0">
                        <a:pos x="connsiteX2" y="connsiteY2"/>
                      </a:cxn>
                      <a:cxn ang="0">
                        <a:pos x="connsiteX3" y="connsiteY3"/>
                      </a:cxn>
                    </a:cxnLst>
                    <a:rect l="l" t="t" r="r" b="b"/>
                    <a:pathLst>
                      <a:path w="48285" h="39232">
                        <a:moveTo>
                          <a:pt x="0" y="0"/>
                        </a:moveTo>
                        <a:cubicBezTo>
                          <a:pt x="20750" y="16599"/>
                          <a:pt x="9734" y="8501"/>
                          <a:pt x="33196" y="24143"/>
                        </a:cubicBezTo>
                        <a:lnTo>
                          <a:pt x="42249" y="30178"/>
                        </a:lnTo>
                        <a:lnTo>
                          <a:pt x="48285" y="39232"/>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8" name="フリーフォーム 307"/>
                  <p:cNvSpPr/>
                  <p:nvPr/>
                </p:nvSpPr>
                <p:spPr>
                  <a:xfrm>
                    <a:off x="5876290" y="2406591"/>
                    <a:ext cx="48285" cy="36214"/>
                  </a:xfrm>
                  <a:custGeom>
                    <a:avLst/>
                    <a:gdLst>
                      <a:gd name="connsiteX0" fmla="*/ 0 w 48285"/>
                      <a:gd name="connsiteY0" fmla="*/ 0 h 36214"/>
                      <a:gd name="connsiteX1" fmla="*/ 15089 w 48285"/>
                      <a:gd name="connsiteY1" fmla="*/ 6036 h 36214"/>
                      <a:gd name="connsiteX2" fmla="*/ 33196 w 48285"/>
                      <a:gd name="connsiteY2" fmla="*/ 18107 h 36214"/>
                      <a:gd name="connsiteX3" fmla="*/ 39231 w 48285"/>
                      <a:gd name="connsiteY3" fmla="*/ 27160 h 36214"/>
                      <a:gd name="connsiteX4" fmla="*/ 48285 w 48285"/>
                      <a:gd name="connsiteY4" fmla="*/ 36214 h 3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85" h="36214">
                        <a:moveTo>
                          <a:pt x="0" y="0"/>
                        </a:moveTo>
                        <a:cubicBezTo>
                          <a:pt x="5030" y="2012"/>
                          <a:pt x="10333" y="3442"/>
                          <a:pt x="15089" y="6036"/>
                        </a:cubicBezTo>
                        <a:cubicBezTo>
                          <a:pt x="21457" y="9510"/>
                          <a:pt x="33196" y="18107"/>
                          <a:pt x="33196" y="18107"/>
                        </a:cubicBezTo>
                        <a:cubicBezTo>
                          <a:pt x="35208" y="21125"/>
                          <a:pt x="36909" y="24374"/>
                          <a:pt x="39231" y="27160"/>
                        </a:cubicBezTo>
                        <a:cubicBezTo>
                          <a:pt x="41963" y="30439"/>
                          <a:pt x="48285" y="36214"/>
                          <a:pt x="48285" y="3621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09" name="フリーフォーム 308"/>
                  <p:cNvSpPr/>
                  <p:nvPr/>
                </p:nvSpPr>
                <p:spPr>
                  <a:xfrm>
                    <a:off x="5876155" y="2457857"/>
                    <a:ext cx="24277" cy="9091"/>
                  </a:xfrm>
                  <a:custGeom>
                    <a:avLst/>
                    <a:gdLst>
                      <a:gd name="connsiteX0" fmla="*/ 135 w 24277"/>
                      <a:gd name="connsiteY0" fmla="*/ 37 h 9091"/>
                      <a:gd name="connsiteX1" fmla="*/ 15224 w 24277"/>
                      <a:gd name="connsiteY1" fmla="*/ 6073 h 9091"/>
                      <a:gd name="connsiteX2" fmla="*/ 24277 w 24277"/>
                      <a:gd name="connsiteY2" fmla="*/ 9091 h 9091"/>
                      <a:gd name="connsiteX3" fmla="*/ 135 w 24277"/>
                      <a:gd name="connsiteY3" fmla="*/ 37 h 9091"/>
                    </a:gdLst>
                    <a:ahLst/>
                    <a:cxnLst>
                      <a:cxn ang="0">
                        <a:pos x="connsiteX0" y="connsiteY0"/>
                      </a:cxn>
                      <a:cxn ang="0">
                        <a:pos x="connsiteX1" y="connsiteY1"/>
                      </a:cxn>
                      <a:cxn ang="0">
                        <a:pos x="connsiteX2" y="connsiteY2"/>
                      </a:cxn>
                      <a:cxn ang="0">
                        <a:pos x="connsiteX3" y="connsiteY3"/>
                      </a:cxn>
                    </a:cxnLst>
                    <a:rect l="l" t="t" r="r" b="b"/>
                    <a:pathLst>
                      <a:path w="24277" h="9091">
                        <a:moveTo>
                          <a:pt x="135" y="37"/>
                        </a:moveTo>
                        <a:cubicBezTo>
                          <a:pt x="-1374" y="-466"/>
                          <a:pt x="10152" y="4171"/>
                          <a:pt x="15224" y="6073"/>
                        </a:cubicBezTo>
                        <a:cubicBezTo>
                          <a:pt x="18202" y="7190"/>
                          <a:pt x="21630" y="7327"/>
                          <a:pt x="24277" y="9091"/>
                        </a:cubicBezTo>
                        <a:cubicBezTo>
                          <a:pt x="24280" y="9093"/>
                          <a:pt x="1644" y="540"/>
                          <a:pt x="135" y="3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0" name="フリーフォーム 309"/>
                  <p:cNvSpPr/>
                  <p:nvPr/>
                </p:nvSpPr>
                <p:spPr>
                  <a:xfrm>
                    <a:off x="5870254" y="2482037"/>
                    <a:ext cx="39232" cy="9053"/>
                  </a:xfrm>
                  <a:custGeom>
                    <a:avLst/>
                    <a:gdLst>
                      <a:gd name="connsiteX0" fmla="*/ 0 w 39232"/>
                      <a:gd name="connsiteY0" fmla="*/ 0 h 9053"/>
                      <a:gd name="connsiteX1" fmla="*/ 39232 w 39232"/>
                      <a:gd name="connsiteY1" fmla="*/ 9053 h 9053"/>
                      <a:gd name="connsiteX2" fmla="*/ 0 w 39232"/>
                      <a:gd name="connsiteY2" fmla="*/ 0 h 9053"/>
                    </a:gdLst>
                    <a:ahLst/>
                    <a:cxnLst>
                      <a:cxn ang="0">
                        <a:pos x="connsiteX0" y="connsiteY0"/>
                      </a:cxn>
                      <a:cxn ang="0">
                        <a:pos x="connsiteX1" y="connsiteY1"/>
                      </a:cxn>
                      <a:cxn ang="0">
                        <a:pos x="connsiteX2" y="connsiteY2"/>
                      </a:cxn>
                    </a:cxnLst>
                    <a:rect l="l" t="t" r="r" b="b"/>
                    <a:pathLst>
                      <a:path w="39232" h="9053">
                        <a:moveTo>
                          <a:pt x="0" y="0"/>
                        </a:moveTo>
                        <a:cubicBezTo>
                          <a:pt x="5811" y="830"/>
                          <a:pt x="33707" y="3528"/>
                          <a:pt x="39232" y="9053"/>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1" name="フリーフォーム 310"/>
                  <p:cNvSpPr/>
                  <p:nvPr/>
                </p:nvSpPr>
                <p:spPr>
                  <a:xfrm>
                    <a:off x="5879308" y="2521268"/>
                    <a:ext cx="30215" cy="6078"/>
                  </a:xfrm>
                  <a:custGeom>
                    <a:avLst/>
                    <a:gdLst>
                      <a:gd name="connsiteX0" fmla="*/ 0 w 30215"/>
                      <a:gd name="connsiteY0" fmla="*/ 0 h 6078"/>
                      <a:gd name="connsiteX1" fmla="*/ 30178 w 30215"/>
                      <a:gd name="connsiteY1" fmla="*/ 6036 h 6078"/>
                      <a:gd name="connsiteX2" fmla="*/ 0 w 30215"/>
                      <a:gd name="connsiteY2" fmla="*/ 0 h 6078"/>
                    </a:gdLst>
                    <a:ahLst/>
                    <a:cxnLst>
                      <a:cxn ang="0">
                        <a:pos x="connsiteX0" y="connsiteY0"/>
                      </a:cxn>
                      <a:cxn ang="0">
                        <a:pos x="connsiteX1" y="connsiteY1"/>
                      </a:cxn>
                      <a:cxn ang="0">
                        <a:pos x="connsiteX2" y="connsiteY2"/>
                      </a:cxn>
                    </a:cxnLst>
                    <a:rect l="l" t="t" r="r" b="b"/>
                    <a:pathLst>
                      <a:path w="30215" h="6078">
                        <a:moveTo>
                          <a:pt x="0" y="0"/>
                        </a:moveTo>
                        <a:cubicBezTo>
                          <a:pt x="0" y="0"/>
                          <a:pt x="21751" y="1822"/>
                          <a:pt x="30178" y="6036"/>
                        </a:cubicBezTo>
                        <a:cubicBezTo>
                          <a:pt x="31451"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2" name="フリーフォーム 311"/>
                  <p:cNvSpPr/>
                  <p:nvPr/>
                </p:nvSpPr>
                <p:spPr>
                  <a:xfrm>
                    <a:off x="5873272" y="2554464"/>
                    <a:ext cx="15922" cy="3018"/>
                  </a:xfrm>
                  <a:custGeom>
                    <a:avLst/>
                    <a:gdLst>
                      <a:gd name="connsiteX0" fmla="*/ 0 w 15922"/>
                      <a:gd name="connsiteY0" fmla="*/ 3018 h 3018"/>
                      <a:gd name="connsiteX1" fmla="*/ 15089 w 15922"/>
                      <a:gd name="connsiteY1" fmla="*/ 0 h 3018"/>
                      <a:gd name="connsiteX2" fmla="*/ 0 w 15922"/>
                      <a:gd name="connsiteY2" fmla="*/ 3018 h 3018"/>
                    </a:gdLst>
                    <a:ahLst/>
                    <a:cxnLst>
                      <a:cxn ang="0">
                        <a:pos x="connsiteX0" y="connsiteY0"/>
                      </a:cxn>
                      <a:cxn ang="0">
                        <a:pos x="connsiteX1" y="connsiteY1"/>
                      </a:cxn>
                      <a:cxn ang="0">
                        <a:pos x="connsiteX2" y="connsiteY2"/>
                      </a:cxn>
                    </a:cxnLst>
                    <a:rect l="l" t="t" r="r" b="b"/>
                    <a:pathLst>
                      <a:path w="15922" h="3018">
                        <a:moveTo>
                          <a:pt x="0" y="3018"/>
                        </a:moveTo>
                        <a:cubicBezTo>
                          <a:pt x="0" y="3018"/>
                          <a:pt x="9960" y="0"/>
                          <a:pt x="15089" y="0"/>
                        </a:cubicBezTo>
                        <a:cubicBezTo>
                          <a:pt x="20218" y="0"/>
                          <a:pt x="0" y="3018"/>
                          <a:pt x="0" y="301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3" name="フリーフォーム 312"/>
                  <p:cNvSpPr/>
                  <p:nvPr/>
                </p:nvSpPr>
                <p:spPr>
                  <a:xfrm>
                    <a:off x="5876290" y="2578607"/>
                    <a:ext cx="27160" cy="0"/>
                  </a:xfrm>
                  <a:custGeom>
                    <a:avLst/>
                    <a:gdLst>
                      <a:gd name="connsiteX0" fmla="*/ 0 w 27160"/>
                      <a:gd name="connsiteY0" fmla="*/ 0 h 0"/>
                      <a:gd name="connsiteX1" fmla="*/ 27160 w 27160"/>
                      <a:gd name="connsiteY1" fmla="*/ 0 h 0"/>
                    </a:gdLst>
                    <a:ahLst/>
                    <a:cxnLst>
                      <a:cxn ang="0">
                        <a:pos x="connsiteX0" y="connsiteY0"/>
                      </a:cxn>
                      <a:cxn ang="0">
                        <a:pos x="connsiteX1" y="connsiteY1"/>
                      </a:cxn>
                    </a:cxnLst>
                    <a:rect l="l" t="t" r="r" b="b"/>
                    <a:pathLst>
                      <a:path w="27160">
                        <a:moveTo>
                          <a:pt x="0" y="0"/>
                        </a:moveTo>
                        <a:lnTo>
                          <a:pt x="2716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4" name="フリーフォーム 313"/>
                  <p:cNvSpPr/>
                  <p:nvPr/>
                </p:nvSpPr>
                <p:spPr>
                  <a:xfrm>
                    <a:off x="5867236" y="2623874"/>
                    <a:ext cx="33196" cy="9054"/>
                  </a:xfrm>
                  <a:custGeom>
                    <a:avLst/>
                    <a:gdLst>
                      <a:gd name="connsiteX0" fmla="*/ 0 w 33196"/>
                      <a:gd name="connsiteY0" fmla="*/ 0 h 9054"/>
                      <a:gd name="connsiteX1" fmla="*/ 33196 w 33196"/>
                      <a:gd name="connsiteY1" fmla="*/ 9054 h 9054"/>
                      <a:gd name="connsiteX2" fmla="*/ 0 w 33196"/>
                      <a:gd name="connsiteY2" fmla="*/ 0 h 9054"/>
                    </a:gdLst>
                    <a:ahLst/>
                    <a:cxnLst>
                      <a:cxn ang="0">
                        <a:pos x="connsiteX0" y="connsiteY0"/>
                      </a:cxn>
                      <a:cxn ang="0">
                        <a:pos x="connsiteX1" y="connsiteY1"/>
                      </a:cxn>
                      <a:cxn ang="0">
                        <a:pos x="connsiteX2" y="connsiteY2"/>
                      </a:cxn>
                    </a:cxnLst>
                    <a:rect l="l" t="t" r="r" b="b"/>
                    <a:pathLst>
                      <a:path w="33196" h="9054">
                        <a:moveTo>
                          <a:pt x="0" y="0"/>
                        </a:moveTo>
                        <a:cubicBezTo>
                          <a:pt x="5893" y="1179"/>
                          <a:pt x="29367" y="5225"/>
                          <a:pt x="33196" y="9054"/>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5" name="フリーフォーム 314"/>
                  <p:cNvSpPr/>
                  <p:nvPr/>
                </p:nvSpPr>
                <p:spPr>
                  <a:xfrm>
                    <a:off x="5864218" y="2669142"/>
                    <a:ext cx="24393" cy="3078"/>
                  </a:xfrm>
                  <a:custGeom>
                    <a:avLst/>
                    <a:gdLst>
                      <a:gd name="connsiteX0" fmla="*/ 0 w 24393"/>
                      <a:gd name="connsiteY0" fmla="*/ 0 h 3078"/>
                      <a:gd name="connsiteX1" fmla="*/ 24143 w 24393"/>
                      <a:gd name="connsiteY1" fmla="*/ 3017 h 3078"/>
                      <a:gd name="connsiteX2" fmla="*/ 0 w 24393"/>
                      <a:gd name="connsiteY2" fmla="*/ 0 h 3078"/>
                    </a:gdLst>
                    <a:ahLst/>
                    <a:cxnLst>
                      <a:cxn ang="0">
                        <a:pos x="connsiteX0" y="connsiteY0"/>
                      </a:cxn>
                      <a:cxn ang="0">
                        <a:pos x="connsiteX1" y="connsiteY1"/>
                      </a:cxn>
                      <a:cxn ang="0">
                        <a:pos x="connsiteX2" y="connsiteY2"/>
                      </a:cxn>
                    </a:cxnLst>
                    <a:rect l="l" t="t" r="r" b="b"/>
                    <a:pathLst>
                      <a:path w="24393" h="3078">
                        <a:moveTo>
                          <a:pt x="0" y="0"/>
                        </a:moveTo>
                        <a:cubicBezTo>
                          <a:pt x="0" y="0"/>
                          <a:pt x="16164" y="1566"/>
                          <a:pt x="24143" y="3017"/>
                        </a:cubicBezTo>
                        <a:cubicBezTo>
                          <a:pt x="27273" y="3586"/>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6" name="フリーフォーム 315"/>
                  <p:cNvSpPr/>
                  <p:nvPr/>
                </p:nvSpPr>
                <p:spPr>
                  <a:xfrm>
                    <a:off x="5855165" y="2708373"/>
                    <a:ext cx="27377" cy="6112"/>
                  </a:xfrm>
                  <a:custGeom>
                    <a:avLst/>
                    <a:gdLst>
                      <a:gd name="connsiteX0" fmla="*/ 0 w 27377"/>
                      <a:gd name="connsiteY0" fmla="*/ 0 h 6112"/>
                      <a:gd name="connsiteX1" fmla="*/ 27160 w 27377"/>
                      <a:gd name="connsiteY1" fmla="*/ 6036 h 6112"/>
                      <a:gd name="connsiteX2" fmla="*/ 0 w 27377"/>
                      <a:gd name="connsiteY2" fmla="*/ 0 h 6112"/>
                    </a:gdLst>
                    <a:ahLst/>
                    <a:cxnLst>
                      <a:cxn ang="0">
                        <a:pos x="connsiteX0" y="connsiteY0"/>
                      </a:cxn>
                      <a:cxn ang="0">
                        <a:pos x="connsiteX1" y="connsiteY1"/>
                      </a:cxn>
                      <a:cxn ang="0">
                        <a:pos x="connsiteX2" y="connsiteY2"/>
                      </a:cxn>
                    </a:cxnLst>
                    <a:rect l="l" t="t" r="r" b="b"/>
                    <a:pathLst>
                      <a:path w="27377" h="6112">
                        <a:moveTo>
                          <a:pt x="0" y="0"/>
                        </a:moveTo>
                        <a:cubicBezTo>
                          <a:pt x="0" y="0"/>
                          <a:pt x="17214" y="3194"/>
                          <a:pt x="27160" y="6036"/>
                        </a:cubicBezTo>
                        <a:cubicBezTo>
                          <a:pt x="30219" y="6910"/>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7" name="フリーフォーム 316"/>
                  <p:cNvSpPr/>
                  <p:nvPr/>
                </p:nvSpPr>
                <p:spPr>
                  <a:xfrm>
                    <a:off x="5849129" y="2738551"/>
                    <a:ext cx="19132" cy="4111"/>
                  </a:xfrm>
                  <a:custGeom>
                    <a:avLst/>
                    <a:gdLst>
                      <a:gd name="connsiteX0" fmla="*/ 0 w 19132"/>
                      <a:gd name="connsiteY0" fmla="*/ 0 h 4111"/>
                      <a:gd name="connsiteX1" fmla="*/ 15089 w 19132"/>
                      <a:gd name="connsiteY1" fmla="*/ 3018 h 4111"/>
                      <a:gd name="connsiteX2" fmla="*/ 0 w 19132"/>
                      <a:gd name="connsiteY2" fmla="*/ 0 h 4111"/>
                    </a:gdLst>
                    <a:ahLst/>
                    <a:cxnLst>
                      <a:cxn ang="0">
                        <a:pos x="connsiteX0" y="connsiteY0"/>
                      </a:cxn>
                      <a:cxn ang="0">
                        <a:pos x="connsiteX1" y="connsiteY1"/>
                      </a:cxn>
                      <a:cxn ang="0">
                        <a:pos x="connsiteX2" y="connsiteY2"/>
                      </a:cxn>
                    </a:cxnLst>
                    <a:rect l="l" t="t" r="r" b="b"/>
                    <a:pathLst>
                      <a:path w="19132" h="4111">
                        <a:moveTo>
                          <a:pt x="0" y="0"/>
                        </a:moveTo>
                        <a:cubicBezTo>
                          <a:pt x="0" y="0"/>
                          <a:pt x="10113" y="1774"/>
                          <a:pt x="15089" y="3018"/>
                        </a:cubicBezTo>
                        <a:cubicBezTo>
                          <a:pt x="29705"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8" name="フリーフォーム 317"/>
                  <p:cNvSpPr/>
                  <p:nvPr/>
                </p:nvSpPr>
                <p:spPr>
                  <a:xfrm>
                    <a:off x="5879308" y="2376413"/>
                    <a:ext cx="45267" cy="30178"/>
                  </a:xfrm>
                  <a:custGeom>
                    <a:avLst/>
                    <a:gdLst>
                      <a:gd name="connsiteX0" fmla="*/ 0 w 45267"/>
                      <a:gd name="connsiteY0" fmla="*/ 0 h 30178"/>
                      <a:gd name="connsiteX1" fmla="*/ 15089 w 45267"/>
                      <a:gd name="connsiteY1" fmla="*/ 9053 h 30178"/>
                      <a:gd name="connsiteX2" fmla="*/ 24142 w 45267"/>
                      <a:gd name="connsiteY2" fmla="*/ 18107 h 30178"/>
                      <a:gd name="connsiteX3" fmla="*/ 33196 w 45267"/>
                      <a:gd name="connsiteY3" fmla="*/ 21125 h 30178"/>
                      <a:gd name="connsiteX4" fmla="*/ 45267 w 45267"/>
                      <a:gd name="connsiteY4" fmla="*/ 30178 h 3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7" h="30178">
                        <a:moveTo>
                          <a:pt x="0" y="0"/>
                        </a:moveTo>
                        <a:cubicBezTo>
                          <a:pt x="5030" y="3018"/>
                          <a:pt x="10397" y="5534"/>
                          <a:pt x="15089" y="9053"/>
                        </a:cubicBezTo>
                        <a:cubicBezTo>
                          <a:pt x="18503" y="11614"/>
                          <a:pt x="20591" y="15740"/>
                          <a:pt x="24142" y="18107"/>
                        </a:cubicBezTo>
                        <a:cubicBezTo>
                          <a:pt x="26789" y="19872"/>
                          <a:pt x="30351" y="19702"/>
                          <a:pt x="33196" y="21125"/>
                        </a:cubicBezTo>
                        <a:cubicBezTo>
                          <a:pt x="40021" y="24537"/>
                          <a:pt x="41023" y="25934"/>
                          <a:pt x="45267" y="301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19" name="フリーフォーム 318"/>
                  <p:cNvSpPr/>
                  <p:nvPr/>
                </p:nvSpPr>
                <p:spPr>
                  <a:xfrm>
                    <a:off x="5843094" y="277174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0" name="フリーフォーム 319"/>
                  <p:cNvSpPr/>
                  <p:nvPr/>
                </p:nvSpPr>
                <p:spPr>
                  <a:xfrm>
                    <a:off x="5668060" y="2711391"/>
                    <a:ext cx="452696" cy="1303699"/>
                  </a:xfrm>
                  <a:custGeom>
                    <a:avLst/>
                    <a:gdLst>
                      <a:gd name="connsiteX0" fmla="*/ 422495 w 452696"/>
                      <a:gd name="connsiteY0" fmla="*/ 0 h 1303699"/>
                      <a:gd name="connsiteX1" fmla="*/ 419477 w 452696"/>
                      <a:gd name="connsiteY1" fmla="*/ 18107 h 1303699"/>
                      <a:gd name="connsiteX2" fmla="*/ 416459 w 452696"/>
                      <a:gd name="connsiteY2" fmla="*/ 27160 h 1303699"/>
                      <a:gd name="connsiteX3" fmla="*/ 413442 w 452696"/>
                      <a:gd name="connsiteY3" fmla="*/ 39232 h 1303699"/>
                      <a:gd name="connsiteX4" fmla="*/ 407406 w 452696"/>
                      <a:gd name="connsiteY4" fmla="*/ 57339 h 1303699"/>
                      <a:gd name="connsiteX5" fmla="*/ 398353 w 452696"/>
                      <a:gd name="connsiteY5" fmla="*/ 84499 h 1303699"/>
                      <a:gd name="connsiteX6" fmla="*/ 389299 w 452696"/>
                      <a:gd name="connsiteY6" fmla="*/ 111659 h 1303699"/>
                      <a:gd name="connsiteX7" fmla="*/ 386281 w 452696"/>
                      <a:gd name="connsiteY7" fmla="*/ 120713 h 1303699"/>
                      <a:gd name="connsiteX8" fmla="*/ 380246 w 452696"/>
                      <a:gd name="connsiteY8" fmla="*/ 129766 h 1303699"/>
                      <a:gd name="connsiteX9" fmla="*/ 374210 w 452696"/>
                      <a:gd name="connsiteY9" fmla="*/ 147873 h 1303699"/>
                      <a:gd name="connsiteX10" fmla="*/ 368174 w 452696"/>
                      <a:gd name="connsiteY10" fmla="*/ 156927 h 1303699"/>
                      <a:gd name="connsiteX11" fmla="*/ 362139 w 452696"/>
                      <a:gd name="connsiteY11" fmla="*/ 175034 h 1303699"/>
                      <a:gd name="connsiteX12" fmla="*/ 359121 w 452696"/>
                      <a:gd name="connsiteY12" fmla="*/ 184087 h 1303699"/>
                      <a:gd name="connsiteX13" fmla="*/ 350067 w 452696"/>
                      <a:gd name="connsiteY13" fmla="*/ 202194 h 1303699"/>
                      <a:gd name="connsiteX14" fmla="*/ 344032 w 452696"/>
                      <a:gd name="connsiteY14" fmla="*/ 211248 h 1303699"/>
                      <a:gd name="connsiteX15" fmla="*/ 341014 w 452696"/>
                      <a:gd name="connsiteY15" fmla="*/ 220301 h 1303699"/>
                      <a:gd name="connsiteX16" fmla="*/ 334978 w 452696"/>
                      <a:gd name="connsiteY16" fmla="*/ 229355 h 1303699"/>
                      <a:gd name="connsiteX17" fmla="*/ 331960 w 452696"/>
                      <a:gd name="connsiteY17" fmla="*/ 238408 h 1303699"/>
                      <a:gd name="connsiteX18" fmla="*/ 319889 w 452696"/>
                      <a:gd name="connsiteY18" fmla="*/ 256515 h 1303699"/>
                      <a:gd name="connsiteX19" fmla="*/ 304800 w 452696"/>
                      <a:gd name="connsiteY19" fmla="*/ 283675 h 1303699"/>
                      <a:gd name="connsiteX20" fmla="*/ 292729 w 452696"/>
                      <a:gd name="connsiteY20" fmla="*/ 301782 h 1303699"/>
                      <a:gd name="connsiteX21" fmla="*/ 277640 w 452696"/>
                      <a:gd name="connsiteY21" fmla="*/ 328943 h 1303699"/>
                      <a:gd name="connsiteX22" fmla="*/ 271604 w 452696"/>
                      <a:gd name="connsiteY22" fmla="*/ 337996 h 1303699"/>
                      <a:gd name="connsiteX23" fmla="*/ 259533 w 452696"/>
                      <a:gd name="connsiteY23" fmla="*/ 353085 h 1303699"/>
                      <a:gd name="connsiteX24" fmla="*/ 256515 w 452696"/>
                      <a:gd name="connsiteY24" fmla="*/ 362139 h 1303699"/>
                      <a:gd name="connsiteX25" fmla="*/ 244444 w 452696"/>
                      <a:gd name="connsiteY25" fmla="*/ 380246 h 1303699"/>
                      <a:gd name="connsiteX26" fmla="*/ 238408 w 452696"/>
                      <a:gd name="connsiteY26" fmla="*/ 389299 h 1303699"/>
                      <a:gd name="connsiteX27" fmla="*/ 229355 w 452696"/>
                      <a:gd name="connsiteY27" fmla="*/ 407406 h 1303699"/>
                      <a:gd name="connsiteX28" fmla="*/ 226337 w 452696"/>
                      <a:gd name="connsiteY28" fmla="*/ 416459 h 1303699"/>
                      <a:gd name="connsiteX29" fmla="*/ 220301 w 452696"/>
                      <a:gd name="connsiteY29" fmla="*/ 425513 h 1303699"/>
                      <a:gd name="connsiteX30" fmla="*/ 217283 w 452696"/>
                      <a:gd name="connsiteY30" fmla="*/ 434566 h 1303699"/>
                      <a:gd name="connsiteX31" fmla="*/ 211248 w 452696"/>
                      <a:gd name="connsiteY31" fmla="*/ 443620 h 1303699"/>
                      <a:gd name="connsiteX32" fmla="*/ 199176 w 452696"/>
                      <a:gd name="connsiteY32" fmla="*/ 470780 h 1303699"/>
                      <a:gd name="connsiteX33" fmla="*/ 193141 w 452696"/>
                      <a:gd name="connsiteY33" fmla="*/ 488887 h 1303699"/>
                      <a:gd name="connsiteX34" fmla="*/ 187105 w 452696"/>
                      <a:gd name="connsiteY34" fmla="*/ 497941 h 1303699"/>
                      <a:gd name="connsiteX35" fmla="*/ 181069 w 452696"/>
                      <a:gd name="connsiteY35" fmla="*/ 516048 h 1303699"/>
                      <a:gd name="connsiteX36" fmla="*/ 175034 w 452696"/>
                      <a:gd name="connsiteY36" fmla="*/ 525101 h 1303699"/>
                      <a:gd name="connsiteX37" fmla="*/ 162962 w 452696"/>
                      <a:gd name="connsiteY37" fmla="*/ 552261 h 1303699"/>
                      <a:gd name="connsiteX38" fmla="*/ 156927 w 452696"/>
                      <a:gd name="connsiteY38" fmla="*/ 570368 h 1303699"/>
                      <a:gd name="connsiteX39" fmla="*/ 138820 w 452696"/>
                      <a:gd name="connsiteY39" fmla="*/ 606582 h 1303699"/>
                      <a:gd name="connsiteX40" fmla="*/ 135802 w 452696"/>
                      <a:gd name="connsiteY40" fmla="*/ 615636 h 1303699"/>
                      <a:gd name="connsiteX41" fmla="*/ 132784 w 452696"/>
                      <a:gd name="connsiteY41" fmla="*/ 624689 h 1303699"/>
                      <a:gd name="connsiteX42" fmla="*/ 129766 w 452696"/>
                      <a:gd name="connsiteY42" fmla="*/ 636760 h 1303699"/>
                      <a:gd name="connsiteX43" fmla="*/ 120713 w 452696"/>
                      <a:gd name="connsiteY43" fmla="*/ 663921 h 1303699"/>
                      <a:gd name="connsiteX44" fmla="*/ 114677 w 452696"/>
                      <a:gd name="connsiteY44" fmla="*/ 682028 h 1303699"/>
                      <a:gd name="connsiteX45" fmla="*/ 111659 w 452696"/>
                      <a:gd name="connsiteY45" fmla="*/ 691081 h 1303699"/>
                      <a:gd name="connsiteX46" fmla="*/ 105624 w 452696"/>
                      <a:gd name="connsiteY46" fmla="*/ 700135 h 1303699"/>
                      <a:gd name="connsiteX47" fmla="*/ 96570 w 452696"/>
                      <a:gd name="connsiteY47" fmla="*/ 718242 h 1303699"/>
                      <a:gd name="connsiteX48" fmla="*/ 90535 w 452696"/>
                      <a:gd name="connsiteY48" fmla="*/ 742384 h 1303699"/>
                      <a:gd name="connsiteX49" fmla="*/ 87517 w 452696"/>
                      <a:gd name="connsiteY49" fmla="*/ 751438 h 1303699"/>
                      <a:gd name="connsiteX50" fmla="*/ 84499 w 452696"/>
                      <a:gd name="connsiteY50" fmla="*/ 769545 h 1303699"/>
                      <a:gd name="connsiteX51" fmla="*/ 78463 w 452696"/>
                      <a:gd name="connsiteY51" fmla="*/ 787652 h 1303699"/>
                      <a:gd name="connsiteX52" fmla="*/ 66392 w 452696"/>
                      <a:gd name="connsiteY52" fmla="*/ 823865 h 1303699"/>
                      <a:gd name="connsiteX53" fmla="*/ 63374 w 452696"/>
                      <a:gd name="connsiteY53" fmla="*/ 832919 h 1303699"/>
                      <a:gd name="connsiteX54" fmla="*/ 60356 w 452696"/>
                      <a:gd name="connsiteY54" fmla="*/ 841972 h 1303699"/>
                      <a:gd name="connsiteX55" fmla="*/ 51303 w 452696"/>
                      <a:gd name="connsiteY55" fmla="*/ 872151 h 1303699"/>
                      <a:gd name="connsiteX56" fmla="*/ 48285 w 452696"/>
                      <a:gd name="connsiteY56" fmla="*/ 881204 h 1303699"/>
                      <a:gd name="connsiteX57" fmla="*/ 42250 w 452696"/>
                      <a:gd name="connsiteY57" fmla="*/ 890258 h 1303699"/>
                      <a:gd name="connsiteX58" fmla="*/ 36214 w 452696"/>
                      <a:gd name="connsiteY58" fmla="*/ 914400 h 1303699"/>
                      <a:gd name="connsiteX59" fmla="*/ 30178 w 452696"/>
                      <a:gd name="connsiteY59" fmla="*/ 947596 h 1303699"/>
                      <a:gd name="connsiteX60" fmla="*/ 27160 w 452696"/>
                      <a:gd name="connsiteY60" fmla="*/ 977774 h 1303699"/>
                      <a:gd name="connsiteX61" fmla="*/ 21125 w 452696"/>
                      <a:gd name="connsiteY61" fmla="*/ 995881 h 1303699"/>
                      <a:gd name="connsiteX62" fmla="*/ 18107 w 452696"/>
                      <a:gd name="connsiteY62" fmla="*/ 1004935 h 1303699"/>
                      <a:gd name="connsiteX63" fmla="*/ 12071 w 452696"/>
                      <a:gd name="connsiteY63" fmla="*/ 1062273 h 1303699"/>
                      <a:gd name="connsiteX64" fmla="*/ 6036 w 452696"/>
                      <a:gd name="connsiteY64" fmla="*/ 1095469 h 1303699"/>
                      <a:gd name="connsiteX65" fmla="*/ 3018 w 452696"/>
                      <a:gd name="connsiteY65" fmla="*/ 1107541 h 1303699"/>
                      <a:gd name="connsiteX66" fmla="*/ 0 w 452696"/>
                      <a:gd name="connsiteY66" fmla="*/ 1125648 h 1303699"/>
                      <a:gd name="connsiteX67" fmla="*/ 3018 w 452696"/>
                      <a:gd name="connsiteY67" fmla="*/ 1228254 h 1303699"/>
                      <a:gd name="connsiteX68" fmla="*/ 6036 w 452696"/>
                      <a:gd name="connsiteY68" fmla="*/ 1237307 h 1303699"/>
                      <a:gd name="connsiteX69" fmla="*/ 12071 w 452696"/>
                      <a:gd name="connsiteY69" fmla="*/ 1267485 h 1303699"/>
                      <a:gd name="connsiteX70" fmla="*/ 15089 w 452696"/>
                      <a:gd name="connsiteY70" fmla="*/ 1303699 h 1303699"/>
                      <a:gd name="connsiteX71" fmla="*/ 21125 w 452696"/>
                      <a:gd name="connsiteY71" fmla="*/ 1270503 h 1303699"/>
                      <a:gd name="connsiteX72" fmla="*/ 27160 w 452696"/>
                      <a:gd name="connsiteY72" fmla="*/ 1246360 h 1303699"/>
                      <a:gd name="connsiteX73" fmla="*/ 33196 w 452696"/>
                      <a:gd name="connsiteY73" fmla="*/ 1228254 h 1303699"/>
                      <a:gd name="connsiteX74" fmla="*/ 36214 w 452696"/>
                      <a:gd name="connsiteY74" fmla="*/ 1216182 h 1303699"/>
                      <a:gd name="connsiteX75" fmla="*/ 42250 w 452696"/>
                      <a:gd name="connsiteY75" fmla="*/ 1198075 h 1303699"/>
                      <a:gd name="connsiteX76" fmla="*/ 48285 w 452696"/>
                      <a:gd name="connsiteY76" fmla="*/ 1179968 h 1303699"/>
                      <a:gd name="connsiteX77" fmla="*/ 51303 w 452696"/>
                      <a:gd name="connsiteY77" fmla="*/ 1170915 h 1303699"/>
                      <a:gd name="connsiteX78" fmla="*/ 57339 w 452696"/>
                      <a:gd name="connsiteY78" fmla="*/ 1146772 h 1303699"/>
                      <a:gd name="connsiteX79" fmla="*/ 63374 w 452696"/>
                      <a:gd name="connsiteY79" fmla="*/ 1104523 h 1303699"/>
                      <a:gd name="connsiteX80" fmla="*/ 75446 w 452696"/>
                      <a:gd name="connsiteY80" fmla="*/ 1044166 h 1303699"/>
                      <a:gd name="connsiteX81" fmla="*/ 84499 w 452696"/>
                      <a:gd name="connsiteY81" fmla="*/ 1017006 h 1303699"/>
                      <a:gd name="connsiteX82" fmla="*/ 87517 w 452696"/>
                      <a:gd name="connsiteY82" fmla="*/ 1007953 h 1303699"/>
                      <a:gd name="connsiteX83" fmla="*/ 117695 w 452696"/>
                      <a:gd name="connsiteY83" fmla="*/ 962685 h 1303699"/>
                      <a:gd name="connsiteX84" fmla="*/ 129766 w 452696"/>
                      <a:gd name="connsiteY84" fmla="*/ 944578 h 1303699"/>
                      <a:gd name="connsiteX85" fmla="*/ 132784 w 452696"/>
                      <a:gd name="connsiteY85" fmla="*/ 935525 h 1303699"/>
                      <a:gd name="connsiteX86" fmla="*/ 141838 w 452696"/>
                      <a:gd name="connsiteY86" fmla="*/ 926471 h 1303699"/>
                      <a:gd name="connsiteX87" fmla="*/ 150891 w 452696"/>
                      <a:gd name="connsiteY87" fmla="*/ 905347 h 1303699"/>
                      <a:gd name="connsiteX88" fmla="*/ 156927 w 452696"/>
                      <a:gd name="connsiteY88" fmla="*/ 887240 h 1303699"/>
                      <a:gd name="connsiteX89" fmla="*/ 162962 w 452696"/>
                      <a:gd name="connsiteY89" fmla="*/ 878186 h 1303699"/>
                      <a:gd name="connsiteX90" fmla="*/ 168998 w 452696"/>
                      <a:gd name="connsiteY90" fmla="*/ 857061 h 1303699"/>
                      <a:gd name="connsiteX91" fmla="*/ 172016 w 452696"/>
                      <a:gd name="connsiteY91" fmla="*/ 848008 h 1303699"/>
                      <a:gd name="connsiteX92" fmla="*/ 175034 w 452696"/>
                      <a:gd name="connsiteY92" fmla="*/ 835937 h 1303699"/>
                      <a:gd name="connsiteX93" fmla="*/ 178052 w 452696"/>
                      <a:gd name="connsiteY93" fmla="*/ 826883 h 1303699"/>
                      <a:gd name="connsiteX94" fmla="*/ 181069 w 452696"/>
                      <a:gd name="connsiteY94" fmla="*/ 814812 h 1303699"/>
                      <a:gd name="connsiteX95" fmla="*/ 187105 w 452696"/>
                      <a:gd name="connsiteY95" fmla="*/ 775580 h 1303699"/>
                      <a:gd name="connsiteX96" fmla="*/ 193141 w 452696"/>
                      <a:gd name="connsiteY96" fmla="*/ 757473 h 1303699"/>
                      <a:gd name="connsiteX97" fmla="*/ 196158 w 452696"/>
                      <a:gd name="connsiteY97" fmla="*/ 748420 h 1303699"/>
                      <a:gd name="connsiteX98" fmla="*/ 211248 w 452696"/>
                      <a:gd name="connsiteY98" fmla="*/ 703153 h 1303699"/>
                      <a:gd name="connsiteX99" fmla="*/ 217283 w 452696"/>
                      <a:gd name="connsiteY99" fmla="*/ 685046 h 1303699"/>
                      <a:gd name="connsiteX100" fmla="*/ 229355 w 452696"/>
                      <a:gd name="connsiteY100" fmla="*/ 666939 h 1303699"/>
                      <a:gd name="connsiteX101" fmla="*/ 235390 w 452696"/>
                      <a:gd name="connsiteY101" fmla="*/ 657885 h 1303699"/>
                      <a:gd name="connsiteX102" fmla="*/ 244444 w 452696"/>
                      <a:gd name="connsiteY102" fmla="*/ 651850 h 1303699"/>
                      <a:gd name="connsiteX103" fmla="*/ 262551 w 452696"/>
                      <a:gd name="connsiteY103" fmla="*/ 633743 h 1303699"/>
                      <a:gd name="connsiteX104" fmla="*/ 271604 w 452696"/>
                      <a:gd name="connsiteY104" fmla="*/ 627707 h 1303699"/>
                      <a:gd name="connsiteX105" fmla="*/ 286693 w 452696"/>
                      <a:gd name="connsiteY105" fmla="*/ 609600 h 1303699"/>
                      <a:gd name="connsiteX106" fmla="*/ 295747 w 452696"/>
                      <a:gd name="connsiteY106" fmla="*/ 603564 h 1303699"/>
                      <a:gd name="connsiteX107" fmla="*/ 307818 w 452696"/>
                      <a:gd name="connsiteY107" fmla="*/ 576404 h 1303699"/>
                      <a:gd name="connsiteX108" fmla="*/ 310836 w 452696"/>
                      <a:gd name="connsiteY108" fmla="*/ 567351 h 1303699"/>
                      <a:gd name="connsiteX109" fmla="*/ 313854 w 452696"/>
                      <a:gd name="connsiteY109" fmla="*/ 555279 h 1303699"/>
                      <a:gd name="connsiteX110" fmla="*/ 316871 w 452696"/>
                      <a:gd name="connsiteY110" fmla="*/ 540190 h 1303699"/>
                      <a:gd name="connsiteX111" fmla="*/ 322907 w 452696"/>
                      <a:gd name="connsiteY111" fmla="*/ 522083 h 1303699"/>
                      <a:gd name="connsiteX112" fmla="*/ 328943 w 452696"/>
                      <a:gd name="connsiteY112" fmla="*/ 497941 h 1303699"/>
                      <a:gd name="connsiteX113" fmla="*/ 331960 w 452696"/>
                      <a:gd name="connsiteY113" fmla="*/ 479834 h 1303699"/>
                      <a:gd name="connsiteX114" fmla="*/ 337996 w 452696"/>
                      <a:gd name="connsiteY114" fmla="*/ 461727 h 1303699"/>
                      <a:gd name="connsiteX115" fmla="*/ 344032 w 452696"/>
                      <a:gd name="connsiteY115" fmla="*/ 443620 h 1303699"/>
                      <a:gd name="connsiteX116" fmla="*/ 350067 w 452696"/>
                      <a:gd name="connsiteY116" fmla="*/ 425513 h 1303699"/>
                      <a:gd name="connsiteX117" fmla="*/ 353085 w 452696"/>
                      <a:gd name="connsiteY117" fmla="*/ 416459 h 1303699"/>
                      <a:gd name="connsiteX118" fmla="*/ 359121 w 452696"/>
                      <a:gd name="connsiteY118" fmla="*/ 407406 h 1303699"/>
                      <a:gd name="connsiteX119" fmla="*/ 371192 w 452696"/>
                      <a:gd name="connsiteY119" fmla="*/ 380246 h 1303699"/>
                      <a:gd name="connsiteX120" fmla="*/ 380246 w 452696"/>
                      <a:gd name="connsiteY120" fmla="*/ 313854 h 1303699"/>
                      <a:gd name="connsiteX121" fmla="*/ 386281 w 452696"/>
                      <a:gd name="connsiteY121" fmla="*/ 295747 h 1303699"/>
                      <a:gd name="connsiteX122" fmla="*/ 389299 w 452696"/>
                      <a:gd name="connsiteY122" fmla="*/ 280658 h 1303699"/>
                      <a:gd name="connsiteX123" fmla="*/ 395335 w 452696"/>
                      <a:gd name="connsiteY123" fmla="*/ 262551 h 1303699"/>
                      <a:gd name="connsiteX124" fmla="*/ 398353 w 452696"/>
                      <a:gd name="connsiteY124" fmla="*/ 241426 h 1303699"/>
                      <a:gd name="connsiteX125" fmla="*/ 404388 w 452696"/>
                      <a:gd name="connsiteY125" fmla="*/ 199176 h 1303699"/>
                      <a:gd name="connsiteX126" fmla="*/ 413442 w 452696"/>
                      <a:gd name="connsiteY126" fmla="*/ 172016 h 1303699"/>
                      <a:gd name="connsiteX127" fmla="*/ 431549 w 452696"/>
                      <a:gd name="connsiteY127" fmla="*/ 117695 h 1303699"/>
                      <a:gd name="connsiteX128" fmla="*/ 440602 w 452696"/>
                      <a:gd name="connsiteY128" fmla="*/ 90535 h 1303699"/>
                      <a:gd name="connsiteX129" fmla="*/ 443620 w 452696"/>
                      <a:gd name="connsiteY129" fmla="*/ 81481 h 1303699"/>
                      <a:gd name="connsiteX130" fmla="*/ 446638 w 452696"/>
                      <a:gd name="connsiteY130" fmla="*/ 66392 h 1303699"/>
                      <a:gd name="connsiteX131" fmla="*/ 449656 w 452696"/>
                      <a:gd name="connsiteY131" fmla="*/ 33196 h 1303699"/>
                      <a:gd name="connsiteX132" fmla="*/ 452673 w 452696"/>
                      <a:gd name="connsiteY132" fmla="*/ 18107 h 1303699"/>
                      <a:gd name="connsiteX133" fmla="*/ 422495 w 452696"/>
                      <a:gd name="connsiteY133" fmla="*/ 0 h 13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52696" h="1303699">
                        <a:moveTo>
                          <a:pt x="422495" y="0"/>
                        </a:moveTo>
                        <a:cubicBezTo>
                          <a:pt x="416962" y="0"/>
                          <a:pt x="420804" y="12134"/>
                          <a:pt x="419477" y="18107"/>
                        </a:cubicBezTo>
                        <a:cubicBezTo>
                          <a:pt x="418787" y="21212"/>
                          <a:pt x="417333" y="24101"/>
                          <a:pt x="416459" y="27160"/>
                        </a:cubicBezTo>
                        <a:cubicBezTo>
                          <a:pt x="415320" y="31148"/>
                          <a:pt x="414634" y="35259"/>
                          <a:pt x="413442" y="39232"/>
                        </a:cubicBezTo>
                        <a:cubicBezTo>
                          <a:pt x="411614" y="45326"/>
                          <a:pt x="409418" y="51303"/>
                          <a:pt x="407406" y="57339"/>
                        </a:cubicBezTo>
                        <a:lnTo>
                          <a:pt x="398353" y="84499"/>
                        </a:lnTo>
                        <a:lnTo>
                          <a:pt x="389299" y="111659"/>
                        </a:lnTo>
                        <a:cubicBezTo>
                          <a:pt x="388293" y="114677"/>
                          <a:pt x="388046" y="118066"/>
                          <a:pt x="386281" y="120713"/>
                        </a:cubicBezTo>
                        <a:cubicBezTo>
                          <a:pt x="384269" y="123731"/>
                          <a:pt x="381719" y="126452"/>
                          <a:pt x="380246" y="129766"/>
                        </a:cubicBezTo>
                        <a:cubicBezTo>
                          <a:pt x="377662" y="135580"/>
                          <a:pt x="377739" y="142579"/>
                          <a:pt x="374210" y="147873"/>
                        </a:cubicBezTo>
                        <a:cubicBezTo>
                          <a:pt x="372198" y="150891"/>
                          <a:pt x="369647" y="153612"/>
                          <a:pt x="368174" y="156927"/>
                        </a:cubicBezTo>
                        <a:cubicBezTo>
                          <a:pt x="365590" y="162741"/>
                          <a:pt x="364151" y="168998"/>
                          <a:pt x="362139" y="175034"/>
                        </a:cubicBezTo>
                        <a:cubicBezTo>
                          <a:pt x="361133" y="178052"/>
                          <a:pt x="360885" y="181440"/>
                          <a:pt x="359121" y="184087"/>
                        </a:cubicBezTo>
                        <a:cubicBezTo>
                          <a:pt x="341828" y="210027"/>
                          <a:pt x="362557" y="177213"/>
                          <a:pt x="350067" y="202194"/>
                        </a:cubicBezTo>
                        <a:cubicBezTo>
                          <a:pt x="348445" y="205438"/>
                          <a:pt x="345654" y="208004"/>
                          <a:pt x="344032" y="211248"/>
                        </a:cubicBezTo>
                        <a:cubicBezTo>
                          <a:pt x="342610" y="214093"/>
                          <a:pt x="342437" y="217456"/>
                          <a:pt x="341014" y="220301"/>
                        </a:cubicBezTo>
                        <a:cubicBezTo>
                          <a:pt x="339392" y="223545"/>
                          <a:pt x="336600" y="226111"/>
                          <a:pt x="334978" y="229355"/>
                        </a:cubicBezTo>
                        <a:cubicBezTo>
                          <a:pt x="333555" y="232200"/>
                          <a:pt x="333505" y="235627"/>
                          <a:pt x="331960" y="238408"/>
                        </a:cubicBezTo>
                        <a:cubicBezTo>
                          <a:pt x="328437" y="244749"/>
                          <a:pt x="322183" y="249633"/>
                          <a:pt x="319889" y="256515"/>
                        </a:cubicBezTo>
                        <a:cubicBezTo>
                          <a:pt x="314577" y="272449"/>
                          <a:pt x="318635" y="262922"/>
                          <a:pt x="304800" y="283675"/>
                        </a:cubicBezTo>
                        <a:lnTo>
                          <a:pt x="292729" y="301782"/>
                        </a:lnTo>
                        <a:cubicBezTo>
                          <a:pt x="287417" y="317717"/>
                          <a:pt x="291475" y="308191"/>
                          <a:pt x="277640" y="328943"/>
                        </a:cubicBezTo>
                        <a:lnTo>
                          <a:pt x="271604" y="337996"/>
                        </a:lnTo>
                        <a:cubicBezTo>
                          <a:pt x="264018" y="360755"/>
                          <a:pt x="275133" y="333584"/>
                          <a:pt x="259533" y="353085"/>
                        </a:cubicBezTo>
                        <a:cubicBezTo>
                          <a:pt x="257546" y="355569"/>
                          <a:pt x="258060" y="359358"/>
                          <a:pt x="256515" y="362139"/>
                        </a:cubicBezTo>
                        <a:cubicBezTo>
                          <a:pt x="252992" y="368480"/>
                          <a:pt x="248468" y="374210"/>
                          <a:pt x="244444" y="380246"/>
                        </a:cubicBezTo>
                        <a:lnTo>
                          <a:pt x="238408" y="389299"/>
                        </a:lnTo>
                        <a:cubicBezTo>
                          <a:pt x="230823" y="412054"/>
                          <a:pt x="241054" y="384009"/>
                          <a:pt x="229355" y="407406"/>
                        </a:cubicBezTo>
                        <a:cubicBezTo>
                          <a:pt x="227932" y="410251"/>
                          <a:pt x="227760" y="413614"/>
                          <a:pt x="226337" y="416459"/>
                        </a:cubicBezTo>
                        <a:cubicBezTo>
                          <a:pt x="224715" y="419703"/>
                          <a:pt x="221923" y="422269"/>
                          <a:pt x="220301" y="425513"/>
                        </a:cubicBezTo>
                        <a:cubicBezTo>
                          <a:pt x="218878" y="428358"/>
                          <a:pt x="218705" y="431721"/>
                          <a:pt x="217283" y="434566"/>
                        </a:cubicBezTo>
                        <a:cubicBezTo>
                          <a:pt x="215661" y="437810"/>
                          <a:pt x="212721" y="440306"/>
                          <a:pt x="211248" y="443620"/>
                        </a:cubicBezTo>
                        <a:cubicBezTo>
                          <a:pt x="196887" y="475933"/>
                          <a:pt x="212833" y="450296"/>
                          <a:pt x="199176" y="470780"/>
                        </a:cubicBezTo>
                        <a:cubicBezTo>
                          <a:pt x="197164" y="476816"/>
                          <a:pt x="196670" y="483593"/>
                          <a:pt x="193141" y="488887"/>
                        </a:cubicBezTo>
                        <a:cubicBezTo>
                          <a:pt x="191129" y="491905"/>
                          <a:pt x="188578" y="494626"/>
                          <a:pt x="187105" y="497941"/>
                        </a:cubicBezTo>
                        <a:cubicBezTo>
                          <a:pt x="184521" y="503755"/>
                          <a:pt x="184598" y="510754"/>
                          <a:pt x="181069" y="516048"/>
                        </a:cubicBezTo>
                        <a:cubicBezTo>
                          <a:pt x="179057" y="519066"/>
                          <a:pt x="176507" y="521787"/>
                          <a:pt x="175034" y="525101"/>
                        </a:cubicBezTo>
                        <a:cubicBezTo>
                          <a:pt x="160672" y="557417"/>
                          <a:pt x="176620" y="531776"/>
                          <a:pt x="162962" y="552261"/>
                        </a:cubicBezTo>
                        <a:cubicBezTo>
                          <a:pt x="160950" y="558297"/>
                          <a:pt x="160456" y="565074"/>
                          <a:pt x="156927" y="570368"/>
                        </a:cubicBezTo>
                        <a:cubicBezTo>
                          <a:pt x="141327" y="593768"/>
                          <a:pt x="147150" y="581594"/>
                          <a:pt x="138820" y="606582"/>
                        </a:cubicBezTo>
                        <a:lnTo>
                          <a:pt x="135802" y="615636"/>
                        </a:lnTo>
                        <a:cubicBezTo>
                          <a:pt x="134796" y="618654"/>
                          <a:pt x="133556" y="621603"/>
                          <a:pt x="132784" y="624689"/>
                        </a:cubicBezTo>
                        <a:cubicBezTo>
                          <a:pt x="131778" y="628713"/>
                          <a:pt x="130958" y="632787"/>
                          <a:pt x="129766" y="636760"/>
                        </a:cubicBezTo>
                        <a:cubicBezTo>
                          <a:pt x="129761" y="636778"/>
                          <a:pt x="122225" y="659385"/>
                          <a:pt x="120713" y="663921"/>
                        </a:cubicBezTo>
                        <a:lnTo>
                          <a:pt x="114677" y="682028"/>
                        </a:lnTo>
                        <a:cubicBezTo>
                          <a:pt x="113671" y="685046"/>
                          <a:pt x="113423" y="688434"/>
                          <a:pt x="111659" y="691081"/>
                        </a:cubicBezTo>
                        <a:cubicBezTo>
                          <a:pt x="109647" y="694099"/>
                          <a:pt x="107246" y="696891"/>
                          <a:pt x="105624" y="700135"/>
                        </a:cubicBezTo>
                        <a:cubicBezTo>
                          <a:pt x="93134" y="725116"/>
                          <a:pt x="113863" y="692302"/>
                          <a:pt x="96570" y="718242"/>
                        </a:cubicBezTo>
                        <a:cubicBezTo>
                          <a:pt x="89671" y="738942"/>
                          <a:pt x="97821" y="713241"/>
                          <a:pt x="90535" y="742384"/>
                        </a:cubicBezTo>
                        <a:cubicBezTo>
                          <a:pt x="89763" y="745470"/>
                          <a:pt x="88207" y="748333"/>
                          <a:pt x="87517" y="751438"/>
                        </a:cubicBezTo>
                        <a:cubicBezTo>
                          <a:pt x="86190" y="757411"/>
                          <a:pt x="85983" y="763609"/>
                          <a:pt x="84499" y="769545"/>
                        </a:cubicBezTo>
                        <a:cubicBezTo>
                          <a:pt x="82956" y="775717"/>
                          <a:pt x="80475" y="781616"/>
                          <a:pt x="78463" y="787652"/>
                        </a:cubicBezTo>
                        <a:lnTo>
                          <a:pt x="66392" y="823865"/>
                        </a:lnTo>
                        <a:lnTo>
                          <a:pt x="63374" y="832919"/>
                        </a:lnTo>
                        <a:cubicBezTo>
                          <a:pt x="62368" y="835937"/>
                          <a:pt x="61127" y="838886"/>
                          <a:pt x="60356" y="841972"/>
                        </a:cubicBezTo>
                        <a:cubicBezTo>
                          <a:pt x="55797" y="860215"/>
                          <a:pt x="58650" y="850111"/>
                          <a:pt x="51303" y="872151"/>
                        </a:cubicBezTo>
                        <a:cubicBezTo>
                          <a:pt x="50297" y="875169"/>
                          <a:pt x="50049" y="878557"/>
                          <a:pt x="48285" y="881204"/>
                        </a:cubicBezTo>
                        <a:lnTo>
                          <a:pt x="42250" y="890258"/>
                        </a:lnTo>
                        <a:cubicBezTo>
                          <a:pt x="40238" y="898305"/>
                          <a:pt x="37243" y="906169"/>
                          <a:pt x="36214" y="914400"/>
                        </a:cubicBezTo>
                        <a:cubicBezTo>
                          <a:pt x="32801" y="941699"/>
                          <a:pt x="35761" y="930849"/>
                          <a:pt x="30178" y="947596"/>
                        </a:cubicBezTo>
                        <a:cubicBezTo>
                          <a:pt x="29172" y="957655"/>
                          <a:pt x="29023" y="967838"/>
                          <a:pt x="27160" y="977774"/>
                        </a:cubicBezTo>
                        <a:cubicBezTo>
                          <a:pt x="25988" y="984027"/>
                          <a:pt x="23137" y="989845"/>
                          <a:pt x="21125" y="995881"/>
                        </a:cubicBezTo>
                        <a:lnTo>
                          <a:pt x="18107" y="1004935"/>
                        </a:lnTo>
                        <a:cubicBezTo>
                          <a:pt x="15859" y="1029662"/>
                          <a:pt x="15369" y="1039183"/>
                          <a:pt x="12071" y="1062273"/>
                        </a:cubicBezTo>
                        <a:cubicBezTo>
                          <a:pt x="10759" y="1071460"/>
                          <a:pt x="8118" y="1086098"/>
                          <a:pt x="6036" y="1095469"/>
                        </a:cubicBezTo>
                        <a:cubicBezTo>
                          <a:pt x="5136" y="1099518"/>
                          <a:pt x="3831" y="1103474"/>
                          <a:pt x="3018" y="1107541"/>
                        </a:cubicBezTo>
                        <a:cubicBezTo>
                          <a:pt x="1818" y="1113541"/>
                          <a:pt x="1006" y="1119612"/>
                          <a:pt x="0" y="1125648"/>
                        </a:cubicBezTo>
                        <a:cubicBezTo>
                          <a:pt x="1006" y="1159850"/>
                          <a:pt x="1171" y="1194087"/>
                          <a:pt x="3018" y="1228254"/>
                        </a:cubicBezTo>
                        <a:cubicBezTo>
                          <a:pt x="3190" y="1231430"/>
                          <a:pt x="5321" y="1234208"/>
                          <a:pt x="6036" y="1237307"/>
                        </a:cubicBezTo>
                        <a:cubicBezTo>
                          <a:pt x="8343" y="1247303"/>
                          <a:pt x="12071" y="1267485"/>
                          <a:pt x="12071" y="1267485"/>
                        </a:cubicBezTo>
                        <a:lnTo>
                          <a:pt x="15089" y="1303699"/>
                        </a:lnTo>
                        <a:cubicBezTo>
                          <a:pt x="16939" y="1292602"/>
                          <a:pt x="18593" y="1281475"/>
                          <a:pt x="21125" y="1270503"/>
                        </a:cubicBezTo>
                        <a:cubicBezTo>
                          <a:pt x="22990" y="1262420"/>
                          <a:pt x="24537" y="1254230"/>
                          <a:pt x="27160" y="1246360"/>
                        </a:cubicBezTo>
                        <a:cubicBezTo>
                          <a:pt x="29172" y="1240325"/>
                          <a:pt x="31653" y="1234426"/>
                          <a:pt x="33196" y="1228254"/>
                        </a:cubicBezTo>
                        <a:cubicBezTo>
                          <a:pt x="34202" y="1224230"/>
                          <a:pt x="35022" y="1220155"/>
                          <a:pt x="36214" y="1216182"/>
                        </a:cubicBezTo>
                        <a:cubicBezTo>
                          <a:pt x="38042" y="1210088"/>
                          <a:pt x="40238" y="1204111"/>
                          <a:pt x="42250" y="1198075"/>
                        </a:cubicBezTo>
                        <a:lnTo>
                          <a:pt x="48285" y="1179968"/>
                        </a:lnTo>
                        <a:cubicBezTo>
                          <a:pt x="49291" y="1176950"/>
                          <a:pt x="50679" y="1174034"/>
                          <a:pt x="51303" y="1170915"/>
                        </a:cubicBezTo>
                        <a:cubicBezTo>
                          <a:pt x="54945" y="1152707"/>
                          <a:pt x="52699" y="1160692"/>
                          <a:pt x="57339" y="1146772"/>
                        </a:cubicBezTo>
                        <a:cubicBezTo>
                          <a:pt x="59351" y="1132689"/>
                          <a:pt x="61035" y="1118555"/>
                          <a:pt x="63374" y="1104523"/>
                        </a:cubicBezTo>
                        <a:cubicBezTo>
                          <a:pt x="66347" y="1086685"/>
                          <a:pt x="69442" y="1062179"/>
                          <a:pt x="75446" y="1044166"/>
                        </a:cubicBezTo>
                        <a:lnTo>
                          <a:pt x="84499" y="1017006"/>
                        </a:lnTo>
                        <a:cubicBezTo>
                          <a:pt x="85505" y="1013988"/>
                          <a:pt x="85753" y="1010600"/>
                          <a:pt x="87517" y="1007953"/>
                        </a:cubicBezTo>
                        <a:lnTo>
                          <a:pt x="117695" y="962685"/>
                        </a:lnTo>
                        <a:lnTo>
                          <a:pt x="129766" y="944578"/>
                        </a:lnTo>
                        <a:cubicBezTo>
                          <a:pt x="130772" y="941560"/>
                          <a:pt x="131019" y="938172"/>
                          <a:pt x="132784" y="935525"/>
                        </a:cubicBezTo>
                        <a:cubicBezTo>
                          <a:pt x="135152" y="931974"/>
                          <a:pt x="138820" y="929489"/>
                          <a:pt x="141838" y="926471"/>
                        </a:cubicBezTo>
                        <a:cubicBezTo>
                          <a:pt x="151555" y="897325"/>
                          <a:pt x="135972" y="942644"/>
                          <a:pt x="150891" y="905347"/>
                        </a:cubicBezTo>
                        <a:cubicBezTo>
                          <a:pt x="153254" y="899440"/>
                          <a:pt x="153398" y="892534"/>
                          <a:pt x="156927" y="887240"/>
                        </a:cubicBezTo>
                        <a:cubicBezTo>
                          <a:pt x="158939" y="884222"/>
                          <a:pt x="161340" y="881430"/>
                          <a:pt x="162962" y="878186"/>
                        </a:cubicBezTo>
                        <a:cubicBezTo>
                          <a:pt x="165375" y="873359"/>
                          <a:pt x="167708" y="861577"/>
                          <a:pt x="168998" y="857061"/>
                        </a:cubicBezTo>
                        <a:cubicBezTo>
                          <a:pt x="169872" y="854002"/>
                          <a:pt x="171142" y="851067"/>
                          <a:pt x="172016" y="848008"/>
                        </a:cubicBezTo>
                        <a:cubicBezTo>
                          <a:pt x="173156" y="844020"/>
                          <a:pt x="173895" y="839925"/>
                          <a:pt x="175034" y="835937"/>
                        </a:cubicBezTo>
                        <a:cubicBezTo>
                          <a:pt x="175908" y="832878"/>
                          <a:pt x="177178" y="829942"/>
                          <a:pt x="178052" y="826883"/>
                        </a:cubicBezTo>
                        <a:cubicBezTo>
                          <a:pt x="179191" y="822895"/>
                          <a:pt x="180387" y="818903"/>
                          <a:pt x="181069" y="814812"/>
                        </a:cubicBezTo>
                        <a:cubicBezTo>
                          <a:pt x="183691" y="799081"/>
                          <a:pt x="183149" y="790083"/>
                          <a:pt x="187105" y="775580"/>
                        </a:cubicBezTo>
                        <a:cubicBezTo>
                          <a:pt x="188779" y="769442"/>
                          <a:pt x="191129" y="763509"/>
                          <a:pt x="193141" y="757473"/>
                        </a:cubicBezTo>
                        <a:lnTo>
                          <a:pt x="196158" y="748420"/>
                        </a:lnTo>
                        <a:lnTo>
                          <a:pt x="211248" y="703153"/>
                        </a:lnTo>
                        <a:cubicBezTo>
                          <a:pt x="211250" y="703148"/>
                          <a:pt x="217279" y="685051"/>
                          <a:pt x="217283" y="685046"/>
                        </a:cubicBezTo>
                        <a:lnTo>
                          <a:pt x="229355" y="666939"/>
                        </a:lnTo>
                        <a:cubicBezTo>
                          <a:pt x="231367" y="663921"/>
                          <a:pt x="232372" y="659897"/>
                          <a:pt x="235390" y="657885"/>
                        </a:cubicBezTo>
                        <a:cubicBezTo>
                          <a:pt x="238408" y="655873"/>
                          <a:pt x="241733" y="654260"/>
                          <a:pt x="244444" y="651850"/>
                        </a:cubicBezTo>
                        <a:cubicBezTo>
                          <a:pt x="250824" y="646179"/>
                          <a:pt x="255449" y="638478"/>
                          <a:pt x="262551" y="633743"/>
                        </a:cubicBezTo>
                        <a:cubicBezTo>
                          <a:pt x="265569" y="631731"/>
                          <a:pt x="268818" y="630029"/>
                          <a:pt x="271604" y="627707"/>
                        </a:cubicBezTo>
                        <a:cubicBezTo>
                          <a:pt x="301272" y="602983"/>
                          <a:pt x="262949" y="633344"/>
                          <a:pt x="286693" y="609600"/>
                        </a:cubicBezTo>
                        <a:cubicBezTo>
                          <a:pt x="289258" y="607035"/>
                          <a:pt x="292729" y="605576"/>
                          <a:pt x="295747" y="603564"/>
                        </a:cubicBezTo>
                        <a:cubicBezTo>
                          <a:pt x="311313" y="556864"/>
                          <a:pt x="293473" y="605092"/>
                          <a:pt x="307818" y="576404"/>
                        </a:cubicBezTo>
                        <a:cubicBezTo>
                          <a:pt x="309241" y="573559"/>
                          <a:pt x="309962" y="570410"/>
                          <a:pt x="310836" y="567351"/>
                        </a:cubicBezTo>
                        <a:cubicBezTo>
                          <a:pt x="311976" y="563363"/>
                          <a:pt x="312954" y="559328"/>
                          <a:pt x="313854" y="555279"/>
                        </a:cubicBezTo>
                        <a:cubicBezTo>
                          <a:pt x="314967" y="550272"/>
                          <a:pt x="315521" y="545139"/>
                          <a:pt x="316871" y="540190"/>
                        </a:cubicBezTo>
                        <a:cubicBezTo>
                          <a:pt x="318545" y="534052"/>
                          <a:pt x="321364" y="528255"/>
                          <a:pt x="322907" y="522083"/>
                        </a:cubicBezTo>
                        <a:cubicBezTo>
                          <a:pt x="324919" y="514036"/>
                          <a:pt x="327580" y="506123"/>
                          <a:pt x="328943" y="497941"/>
                        </a:cubicBezTo>
                        <a:cubicBezTo>
                          <a:pt x="329949" y="491905"/>
                          <a:pt x="330476" y="485770"/>
                          <a:pt x="331960" y="479834"/>
                        </a:cubicBezTo>
                        <a:cubicBezTo>
                          <a:pt x="333503" y="473662"/>
                          <a:pt x="335984" y="467763"/>
                          <a:pt x="337996" y="461727"/>
                        </a:cubicBezTo>
                        <a:lnTo>
                          <a:pt x="344032" y="443620"/>
                        </a:lnTo>
                        <a:lnTo>
                          <a:pt x="350067" y="425513"/>
                        </a:lnTo>
                        <a:cubicBezTo>
                          <a:pt x="351073" y="422495"/>
                          <a:pt x="351320" y="419106"/>
                          <a:pt x="353085" y="416459"/>
                        </a:cubicBezTo>
                        <a:cubicBezTo>
                          <a:pt x="355097" y="413441"/>
                          <a:pt x="357648" y="410720"/>
                          <a:pt x="359121" y="407406"/>
                        </a:cubicBezTo>
                        <a:cubicBezTo>
                          <a:pt x="373486" y="375085"/>
                          <a:pt x="357532" y="400734"/>
                          <a:pt x="371192" y="380246"/>
                        </a:cubicBezTo>
                        <a:cubicBezTo>
                          <a:pt x="372703" y="365140"/>
                          <a:pt x="375846" y="327054"/>
                          <a:pt x="380246" y="313854"/>
                        </a:cubicBezTo>
                        <a:cubicBezTo>
                          <a:pt x="382258" y="307818"/>
                          <a:pt x="385033" y="301986"/>
                          <a:pt x="386281" y="295747"/>
                        </a:cubicBezTo>
                        <a:cubicBezTo>
                          <a:pt x="387287" y="290717"/>
                          <a:pt x="387949" y="285607"/>
                          <a:pt x="389299" y="280658"/>
                        </a:cubicBezTo>
                        <a:cubicBezTo>
                          <a:pt x="390973" y="274520"/>
                          <a:pt x="395335" y="262551"/>
                          <a:pt x="395335" y="262551"/>
                        </a:cubicBezTo>
                        <a:cubicBezTo>
                          <a:pt x="396341" y="255509"/>
                          <a:pt x="397471" y="248484"/>
                          <a:pt x="398353" y="241426"/>
                        </a:cubicBezTo>
                        <a:cubicBezTo>
                          <a:pt x="400140" y="227130"/>
                          <a:pt x="400595" y="213083"/>
                          <a:pt x="404388" y="199176"/>
                        </a:cubicBezTo>
                        <a:cubicBezTo>
                          <a:pt x="404393" y="199159"/>
                          <a:pt x="411930" y="176552"/>
                          <a:pt x="413442" y="172016"/>
                        </a:cubicBezTo>
                        <a:lnTo>
                          <a:pt x="431549" y="117695"/>
                        </a:lnTo>
                        <a:lnTo>
                          <a:pt x="440602" y="90535"/>
                        </a:lnTo>
                        <a:cubicBezTo>
                          <a:pt x="441608" y="87517"/>
                          <a:pt x="442996" y="84600"/>
                          <a:pt x="443620" y="81481"/>
                        </a:cubicBezTo>
                        <a:lnTo>
                          <a:pt x="446638" y="66392"/>
                        </a:lnTo>
                        <a:cubicBezTo>
                          <a:pt x="447644" y="55327"/>
                          <a:pt x="448278" y="44221"/>
                          <a:pt x="449656" y="33196"/>
                        </a:cubicBezTo>
                        <a:cubicBezTo>
                          <a:pt x="450292" y="28106"/>
                          <a:pt x="451560" y="23114"/>
                          <a:pt x="452673" y="18107"/>
                        </a:cubicBezTo>
                        <a:cubicBezTo>
                          <a:pt x="453573" y="14058"/>
                          <a:pt x="428028" y="0"/>
                          <a:pt x="422495"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321" name="フリーフォーム 320"/>
                  <p:cNvSpPr/>
                  <p:nvPr/>
                </p:nvSpPr>
                <p:spPr>
                  <a:xfrm>
                    <a:off x="5785381" y="4222865"/>
                    <a:ext cx="133703" cy="88703"/>
                  </a:xfrm>
                  <a:custGeom>
                    <a:avLst/>
                    <a:gdLst>
                      <a:gd name="connsiteX0" fmla="*/ 16903 w 133703"/>
                      <a:gd name="connsiteY0" fmla="*/ 0 h 88703"/>
                      <a:gd name="connsiteX1" fmla="*/ 277 w 133703"/>
                      <a:gd name="connsiteY1" fmla="*/ 27710 h 88703"/>
                      <a:gd name="connsiteX2" fmla="*/ 5819 w 133703"/>
                      <a:gd name="connsiteY2" fmla="*/ 44335 h 88703"/>
                      <a:gd name="connsiteX3" fmla="*/ 33528 w 133703"/>
                      <a:gd name="connsiteY3" fmla="*/ 66502 h 88703"/>
                      <a:gd name="connsiteX4" fmla="*/ 50154 w 133703"/>
                      <a:gd name="connsiteY4" fmla="*/ 83128 h 88703"/>
                      <a:gd name="connsiteX5" fmla="*/ 116655 w 133703"/>
                      <a:gd name="connsiteY5" fmla="*/ 83128 h 88703"/>
                      <a:gd name="connsiteX6" fmla="*/ 133281 w 133703"/>
                      <a:gd name="connsiteY6" fmla="*/ 55419 h 8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3" h="88703">
                        <a:moveTo>
                          <a:pt x="16903" y="0"/>
                        </a:moveTo>
                        <a:cubicBezTo>
                          <a:pt x="11361" y="9237"/>
                          <a:pt x="2890" y="17260"/>
                          <a:pt x="277" y="27710"/>
                        </a:cubicBezTo>
                        <a:cubicBezTo>
                          <a:pt x="-1140" y="33377"/>
                          <a:pt x="3206" y="39110"/>
                          <a:pt x="5819" y="44335"/>
                        </a:cubicBezTo>
                        <a:cubicBezTo>
                          <a:pt x="15846" y="64388"/>
                          <a:pt x="14353" y="60110"/>
                          <a:pt x="33528" y="66502"/>
                        </a:cubicBezTo>
                        <a:cubicBezTo>
                          <a:pt x="39070" y="72044"/>
                          <a:pt x="43144" y="79623"/>
                          <a:pt x="50154" y="83128"/>
                        </a:cubicBezTo>
                        <a:cubicBezTo>
                          <a:pt x="71764" y="93933"/>
                          <a:pt x="94758" y="86256"/>
                          <a:pt x="116655" y="83128"/>
                        </a:cubicBezTo>
                        <a:cubicBezTo>
                          <a:pt x="137892" y="68970"/>
                          <a:pt x="133281" y="78705"/>
                          <a:pt x="133281" y="554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321"/>
                  <p:cNvSpPr/>
                  <p:nvPr/>
                </p:nvSpPr>
                <p:spPr>
                  <a:xfrm>
                    <a:off x="5735782" y="4249968"/>
                    <a:ext cx="111023" cy="155777"/>
                  </a:xfrm>
                  <a:custGeom>
                    <a:avLst/>
                    <a:gdLst>
                      <a:gd name="connsiteX0" fmla="*/ 5542 w 111023"/>
                      <a:gd name="connsiteY0" fmla="*/ 607 h 155777"/>
                      <a:gd name="connsiteX1" fmla="*/ 0 w 111023"/>
                      <a:gd name="connsiteY1" fmla="*/ 28316 h 155777"/>
                      <a:gd name="connsiteX2" fmla="*/ 5542 w 111023"/>
                      <a:gd name="connsiteY2" fmla="*/ 50483 h 155777"/>
                      <a:gd name="connsiteX3" fmla="*/ 38793 w 111023"/>
                      <a:gd name="connsiteY3" fmla="*/ 116985 h 155777"/>
                      <a:gd name="connsiteX4" fmla="*/ 49876 w 111023"/>
                      <a:gd name="connsiteY4" fmla="*/ 133610 h 155777"/>
                      <a:gd name="connsiteX5" fmla="*/ 83127 w 111023"/>
                      <a:gd name="connsiteY5" fmla="*/ 155777 h 155777"/>
                      <a:gd name="connsiteX6" fmla="*/ 110836 w 111023"/>
                      <a:gd name="connsiteY6" fmla="*/ 122527 h 155777"/>
                      <a:gd name="connsiteX7" fmla="*/ 105294 w 111023"/>
                      <a:gd name="connsiteY7" fmla="*/ 105901 h 155777"/>
                      <a:gd name="connsiteX8" fmla="*/ 88669 w 111023"/>
                      <a:gd name="connsiteY8" fmla="*/ 94817 h 155777"/>
                      <a:gd name="connsiteX9" fmla="*/ 66502 w 111023"/>
                      <a:gd name="connsiteY9" fmla="*/ 89276 h 155777"/>
                      <a:gd name="connsiteX10" fmla="*/ 49876 w 111023"/>
                      <a:gd name="connsiteY10" fmla="*/ 78192 h 155777"/>
                      <a:gd name="connsiteX11" fmla="*/ 27709 w 111023"/>
                      <a:gd name="connsiteY11" fmla="*/ 56025 h 155777"/>
                      <a:gd name="connsiteX12" fmla="*/ 5542 w 111023"/>
                      <a:gd name="connsiteY12" fmla="*/ 607 h 1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 h="155777">
                        <a:moveTo>
                          <a:pt x="5542" y="607"/>
                        </a:moveTo>
                        <a:cubicBezTo>
                          <a:pt x="924" y="-4011"/>
                          <a:pt x="0" y="18897"/>
                          <a:pt x="0" y="28316"/>
                        </a:cubicBezTo>
                        <a:cubicBezTo>
                          <a:pt x="0" y="35932"/>
                          <a:pt x="3353" y="43188"/>
                          <a:pt x="5542" y="50483"/>
                        </a:cubicBezTo>
                        <a:cubicBezTo>
                          <a:pt x="18058" y="92203"/>
                          <a:pt x="13313" y="78766"/>
                          <a:pt x="38793" y="116985"/>
                        </a:cubicBezTo>
                        <a:cubicBezTo>
                          <a:pt x="42487" y="122527"/>
                          <a:pt x="44334" y="129916"/>
                          <a:pt x="49876" y="133610"/>
                        </a:cubicBezTo>
                        <a:lnTo>
                          <a:pt x="83127" y="155777"/>
                        </a:lnTo>
                        <a:cubicBezTo>
                          <a:pt x="88121" y="150783"/>
                          <a:pt x="109293" y="131787"/>
                          <a:pt x="110836" y="122527"/>
                        </a:cubicBezTo>
                        <a:cubicBezTo>
                          <a:pt x="111796" y="116765"/>
                          <a:pt x="108943" y="110463"/>
                          <a:pt x="105294" y="105901"/>
                        </a:cubicBezTo>
                        <a:cubicBezTo>
                          <a:pt x="101133" y="100700"/>
                          <a:pt x="94791" y="97441"/>
                          <a:pt x="88669" y="94817"/>
                        </a:cubicBezTo>
                        <a:cubicBezTo>
                          <a:pt x="81668" y="91817"/>
                          <a:pt x="73891" y="91123"/>
                          <a:pt x="66502" y="89276"/>
                        </a:cubicBezTo>
                        <a:cubicBezTo>
                          <a:pt x="60960" y="85581"/>
                          <a:pt x="54037" y="83393"/>
                          <a:pt x="49876" y="78192"/>
                        </a:cubicBezTo>
                        <a:cubicBezTo>
                          <a:pt x="28380" y="51323"/>
                          <a:pt x="63982" y="68117"/>
                          <a:pt x="27709" y="56025"/>
                        </a:cubicBezTo>
                        <a:cubicBezTo>
                          <a:pt x="21341" y="36921"/>
                          <a:pt x="10160" y="5225"/>
                          <a:pt x="5542" y="607"/>
                        </a:cubicBezTo>
                        <a:close/>
                      </a:path>
                    </a:pathLst>
                  </a:custGeom>
                  <a:gradFill>
                    <a:gsLst>
                      <a:gs pos="0">
                        <a:schemeClr val="bg1"/>
                      </a:gs>
                      <a:gs pos="6000">
                        <a:schemeClr val="bg1"/>
                      </a:gs>
                      <a:gs pos="100000">
                        <a:schemeClr val="tx1"/>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8" name="グループ化 107"/>
                <p:cNvGrpSpPr/>
                <p:nvPr/>
              </p:nvGrpSpPr>
              <p:grpSpPr>
                <a:xfrm>
                  <a:off x="4222003" y="498521"/>
                  <a:ext cx="1434039" cy="5299587"/>
                  <a:chOff x="463341" y="1462497"/>
                  <a:chExt cx="1434039" cy="5299587"/>
                </a:xfrm>
              </p:grpSpPr>
              <p:sp>
                <p:nvSpPr>
                  <p:cNvPr id="109" name="フリーフォーム 108"/>
                  <p:cNvSpPr/>
                  <p:nvPr/>
                </p:nvSpPr>
                <p:spPr>
                  <a:xfrm>
                    <a:off x="1595452" y="1503198"/>
                    <a:ext cx="282188" cy="417856"/>
                  </a:xfrm>
                  <a:custGeom>
                    <a:avLst/>
                    <a:gdLst>
                      <a:gd name="connsiteX0" fmla="*/ 249628 w 282188"/>
                      <a:gd name="connsiteY0" fmla="*/ 8140 h 417856"/>
                      <a:gd name="connsiteX1" fmla="*/ 236061 w 282188"/>
                      <a:gd name="connsiteY1" fmla="*/ 5426 h 417856"/>
                      <a:gd name="connsiteX2" fmla="*/ 227921 w 282188"/>
                      <a:gd name="connsiteY2" fmla="*/ 2713 h 417856"/>
                      <a:gd name="connsiteX3" fmla="*/ 198074 w 282188"/>
                      <a:gd name="connsiteY3" fmla="*/ 0 h 417856"/>
                      <a:gd name="connsiteX4" fmla="*/ 162801 w 282188"/>
                      <a:gd name="connsiteY4" fmla="*/ 8140 h 417856"/>
                      <a:gd name="connsiteX5" fmla="*/ 146521 w 282188"/>
                      <a:gd name="connsiteY5" fmla="*/ 16280 h 417856"/>
                      <a:gd name="connsiteX6" fmla="*/ 127527 w 282188"/>
                      <a:gd name="connsiteY6" fmla="*/ 37987 h 417856"/>
                      <a:gd name="connsiteX7" fmla="*/ 108534 w 282188"/>
                      <a:gd name="connsiteY7" fmla="*/ 40700 h 417856"/>
                      <a:gd name="connsiteX8" fmla="*/ 84114 w 282188"/>
                      <a:gd name="connsiteY8" fmla="*/ 48840 h 417856"/>
                      <a:gd name="connsiteX9" fmla="*/ 75974 w 282188"/>
                      <a:gd name="connsiteY9" fmla="*/ 51553 h 417856"/>
                      <a:gd name="connsiteX10" fmla="*/ 73260 w 282188"/>
                      <a:gd name="connsiteY10" fmla="*/ 59693 h 417856"/>
                      <a:gd name="connsiteX11" fmla="*/ 67833 w 282188"/>
                      <a:gd name="connsiteY11" fmla="*/ 67833 h 417856"/>
                      <a:gd name="connsiteX12" fmla="*/ 70547 w 282188"/>
                      <a:gd name="connsiteY12" fmla="*/ 75974 h 417856"/>
                      <a:gd name="connsiteX13" fmla="*/ 62407 w 282188"/>
                      <a:gd name="connsiteY13" fmla="*/ 81400 h 417856"/>
                      <a:gd name="connsiteX14" fmla="*/ 46127 w 282188"/>
                      <a:gd name="connsiteY14" fmla="*/ 89540 h 417856"/>
                      <a:gd name="connsiteX15" fmla="*/ 40700 w 282188"/>
                      <a:gd name="connsiteY15" fmla="*/ 97680 h 417856"/>
                      <a:gd name="connsiteX16" fmla="*/ 29847 w 282188"/>
                      <a:gd name="connsiteY16" fmla="*/ 122101 h 417856"/>
                      <a:gd name="connsiteX17" fmla="*/ 27133 w 282188"/>
                      <a:gd name="connsiteY17" fmla="*/ 141094 h 417856"/>
                      <a:gd name="connsiteX18" fmla="*/ 10853 w 282188"/>
                      <a:gd name="connsiteY18" fmla="*/ 149234 h 417856"/>
                      <a:gd name="connsiteX19" fmla="*/ 5426 w 282188"/>
                      <a:gd name="connsiteY19" fmla="*/ 165514 h 417856"/>
                      <a:gd name="connsiteX20" fmla="*/ 10853 w 282188"/>
                      <a:gd name="connsiteY20" fmla="*/ 198074 h 417856"/>
                      <a:gd name="connsiteX21" fmla="*/ 0 w 282188"/>
                      <a:gd name="connsiteY21" fmla="*/ 222495 h 417856"/>
                      <a:gd name="connsiteX22" fmla="*/ 2713 w 282188"/>
                      <a:gd name="connsiteY22" fmla="*/ 241488 h 417856"/>
                      <a:gd name="connsiteX23" fmla="*/ 5426 w 282188"/>
                      <a:gd name="connsiteY23" fmla="*/ 249628 h 417856"/>
                      <a:gd name="connsiteX24" fmla="*/ 21706 w 282188"/>
                      <a:gd name="connsiteY24" fmla="*/ 260482 h 417856"/>
                      <a:gd name="connsiteX25" fmla="*/ 27133 w 282188"/>
                      <a:gd name="connsiteY25" fmla="*/ 306609 h 417856"/>
                      <a:gd name="connsiteX26" fmla="*/ 29847 w 282188"/>
                      <a:gd name="connsiteY26" fmla="*/ 314749 h 417856"/>
                      <a:gd name="connsiteX27" fmla="*/ 37987 w 282188"/>
                      <a:gd name="connsiteY27" fmla="*/ 317462 h 417856"/>
                      <a:gd name="connsiteX28" fmla="*/ 43413 w 282188"/>
                      <a:gd name="connsiteY28" fmla="*/ 325602 h 417856"/>
                      <a:gd name="connsiteX29" fmla="*/ 51553 w 282188"/>
                      <a:gd name="connsiteY29" fmla="*/ 331029 h 417856"/>
                      <a:gd name="connsiteX30" fmla="*/ 56980 w 282188"/>
                      <a:gd name="connsiteY30" fmla="*/ 355449 h 417856"/>
                      <a:gd name="connsiteX31" fmla="*/ 75974 w 282188"/>
                      <a:gd name="connsiteY31" fmla="*/ 377156 h 417856"/>
                      <a:gd name="connsiteX32" fmla="*/ 89540 w 282188"/>
                      <a:gd name="connsiteY32" fmla="*/ 390722 h 417856"/>
                      <a:gd name="connsiteX33" fmla="*/ 105820 w 282188"/>
                      <a:gd name="connsiteY33" fmla="*/ 396149 h 417856"/>
                      <a:gd name="connsiteX34" fmla="*/ 113960 w 282188"/>
                      <a:gd name="connsiteY34" fmla="*/ 398863 h 417856"/>
                      <a:gd name="connsiteX35" fmla="*/ 130241 w 282188"/>
                      <a:gd name="connsiteY35" fmla="*/ 409716 h 417856"/>
                      <a:gd name="connsiteX36" fmla="*/ 143807 w 282188"/>
                      <a:gd name="connsiteY36" fmla="*/ 412429 h 417856"/>
                      <a:gd name="connsiteX37" fmla="*/ 151947 w 282188"/>
                      <a:gd name="connsiteY37" fmla="*/ 415143 h 417856"/>
                      <a:gd name="connsiteX38" fmla="*/ 173654 w 282188"/>
                      <a:gd name="connsiteY38" fmla="*/ 417856 h 417856"/>
                      <a:gd name="connsiteX39" fmla="*/ 203501 w 282188"/>
                      <a:gd name="connsiteY39" fmla="*/ 409716 h 417856"/>
                      <a:gd name="connsiteX40" fmla="*/ 208928 w 282188"/>
                      <a:gd name="connsiteY40" fmla="*/ 393436 h 417856"/>
                      <a:gd name="connsiteX41" fmla="*/ 217068 w 282188"/>
                      <a:gd name="connsiteY41" fmla="*/ 369016 h 417856"/>
                      <a:gd name="connsiteX42" fmla="*/ 219781 w 282188"/>
                      <a:gd name="connsiteY42" fmla="*/ 360876 h 417856"/>
                      <a:gd name="connsiteX43" fmla="*/ 236061 w 282188"/>
                      <a:gd name="connsiteY43" fmla="*/ 352736 h 417856"/>
                      <a:gd name="connsiteX44" fmla="*/ 255055 w 282188"/>
                      <a:gd name="connsiteY44" fmla="*/ 355449 h 417856"/>
                      <a:gd name="connsiteX45" fmla="*/ 271335 w 282188"/>
                      <a:gd name="connsiteY45" fmla="*/ 360876 h 417856"/>
                      <a:gd name="connsiteX46" fmla="*/ 276762 w 282188"/>
                      <a:gd name="connsiteY46" fmla="*/ 352736 h 417856"/>
                      <a:gd name="connsiteX47" fmla="*/ 279475 w 282188"/>
                      <a:gd name="connsiteY47" fmla="*/ 336455 h 417856"/>
                      <a:gd name="connsiteX48" fmla="*/ 282188 w 282188"/>
                      <a:gd name="connsiteY48" fmla="*/ 328315 h 417856"/>
                      <a:gd name="connsiteX49" fmla="*/ 279475 w 282188"/>
                      <a:gd name="connsiteY49" fmla="*/ 301182 h 417856"/>
                      <a:gd name="connsiteX50" fmla="*/ 271335 w 282188"/>
                      <a:gd name="connsiteY50" fmla="*/ 298468 h 417856"/>
                      <a:gd name="connsiteX51" fmla="*/ 265908 w 282188"/>
                      <a:gd name="connsiteY51" fmla="*/ 290328 h 417856"/>
                      <a:gd name="connsiteX52" fmla="*/ 268622 w 282188"/>
                      <a:gd name="connsiteY52" fmla="*/ 241488 h 417856"/>
                      <a:gd name="connsiteX53" fmla="*/ 274048 w 282188"/>
                      <a:gd name="connsiteY53" fmla="*/ 225208 h 417856"/>
                      <a:gd name="connsiteX54" fmla="*/ 268622 w 282188"/>
                      <a:gd name="connsiteY54" fmla="*/ 208928 h 417856"/>
                      <a:gd name="connsiteX55" fmla="*/ 265908 w 282188"/>
                      <a:gd name="connsiteY55" fmla="*/ 200788 h 417856"/>
                      <a:gd name="connsiteX56" fmla="*/ 268622 w 282188"/>
                      <a:gd name="connsiteY56" fmla="*/ 81400 h 417856"/>
                      <a:gd name="connsiteX57" fmla="*/ 265908 w 282188"/>
                      <a:gd name="connsiteY57" fmla="*/ 54267 h 417856"/>
                      <a:gd name="connsiteX58" fmla="*/ 249628 w 282188"/>
                      <a:gd name="connsiteY58" fmla="*/ 8140 h 41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2188" h="417856">
                        <a:moveTo>
                          <a:pt x="249628" y="8140"/>
                        </a:moveTo>
                        <a:cubicBezTo>
                          <a:pt x="244653" y="0"/>
                          <a:pt x="240535" y="6545"/>
                          <a:pt x="236061" y="5426"/>
                        </a:cubicBezTo>
                        <a:cubicBezTo>
                          <a:pt x="233286" y="4732"/>
                          <a:pt x="230752" y="3117"/>
                          <a:pt x="227921" y="2713"/>
                        </a:cubicBezTo>
                        <a:cubicBezTo>
                          <a:pt x="218031" y="1300"/>
                          <a:pt x="208023" y="904"/>
                          <a:pt x="198074" y="0"/>
                        </a:cubicBezTo>
                        <a:cubicBezTo>
                          <a:pt x="189314" y="1251"/>
                          <a:pt x="170930" y="2721"/>
                          <a:pt x="162801" y="8140"/>
                        </a:cubicBezTo>
                        <a:cubicBezTo>
                          <a:pt x="152281" y="15152"/>
                          <a:pt x="157754" y="12535"/>
                          <a:pt x="146521" y="16280"/>
                        </a:cubicBezTo>
                        <a:cubicBezTo>
                          <a:pt x="142150" y="22836"/>
                          <a:pt x="136948" y="35161"/>
                          <a:pt x="127527" y="37987"/>
                        </a:cubicBezTo>
                        <a:cubicBezTo>
                          <a:pt x="121401" y="39825"/>
                          <a:pt x="114865" y="39796"/>
                          <a:pt x="108534" y="40700"/>
                        </a:cubicBezTo>
                        <a:lnTo>
                          <a:pt x="84114" y="48840"/>
                        </a:lnTo>
                        <a:lnTo>
                          <a:pt x="75974" y="51553"/>
                        </a:lnTo>
                        <a:cubicBezTo>
                          <a:pt x="75069" y="54266"/>
                          <a:pt x="74539" y="57135"/>
                          <a:pt x="73260" y="59693"/>
                        </a:cubicBezTo>
                        <a:cubicBezTo>
                          <a:pt x="71801" y="62610"/>
                          <a:pt x="68369" y="64616"/>
                          <a:pt x="67833" y="67833"/>
                        </a:cubicBezTo>
                        <a:cubicBezTo>
                          <a:pt x="67363" y="70655"/>
                          <a:pt x="69642" y="73260"/>
                          <a:pt x="70547" y="75974"/>
                        </a:cubicBezTo>
                        <a:cubicBezTo>
                          <a:pt x="67834" y="77783"/>
                          <a:pt x="65324" y="79942"/>
                          <a:pt x="62407" y="81400"/>
                        </a:cubicBezTo>
                        <a:cubicBezTo>
                          <a:pt x="39940" y="92633"/>
                          <a:pt x="69454" y="73990"/>
                          <a:pt x="46127" y="89540"/>
                        </a:cubicBezTo>
                        <a:cubicBezTo>
                          <a:pt x="44318" y="92253"/>
                          <a:pt x="42025" y="94700"/>
                          <a:pt x="40700" y="97680"/>
                        </a:cubicBezTo>
                        <a:cubicBezTo>
                          <a:pt x="27779" y="126750"/>
                          <a:pt x="42130" y="103672"/>
                          <a:pt x="29847" y="122101"/>
                        </a:cubicBezTo>
                        <a:cubicBezTo>
                          <a:pt x="28942" y="128432"/>
                          <a:pt x="29731" y="135250"/>
                          <a:pt x="27133" y="141094"/>
                        </a:cubicBezTo>
                        <a:cubicBezTo>
                          <a:pt x="25303" y="145211"/>
                          <a:pt x="14466" y="148030"/>
                          <a:pt x="10853" y="149234"/>
                        </a:cubicBezTo>
                        <a:cubicBezTo>
                          <a:pt x="9044" y="154661"/>
                          <a:pt x="4794" y="159829"/>
                          <a:pt x="5426" y="165514"/>
                        </a:cubicBezTo>
                        <a:cubicBezTo>
                          <a:pt x="8456" y="192777"/>
                          <a:pt x="5550" y="182164"/>
                          <a:pt x="10853" y="198074"/>
                        </a:cubicBezTo>
                        <a:cubicBezTo>
                          <a:pt x="4395" y="217449"/>
                          <a:pt x="8599" y="209595"/>
                          <a:pt x="0" y="222495"/>
                        </a:cubicBezTo>
                        <a:cubicBezTo>
                          <a:pt x="904" y="228826"/>
                          <a:pt x="1459" y="235217"/>
                          <a:pt x="2713" y="241488"/>
                        </a:cubicBezTo>
                        <a:cubicBezTo>
                          <a:pt x="3274" y="244293"/>
                          <a:pt x="3404" y="247606"/>
                          <a:pt x="5426" y="249628"/>
                        </a:cubicBezTo>
                        <a:cubicBezTo>
                          <a:pt x="10038" y="254240"/>
                          <a:pt x="21706" y="260482"/>
                          <a:pt x="21706" y="260482"/>
                        </a:cubicBezTo>
                        <a:cubicBezTo>
                          <a:pt x="29093" y="282637"/>
                          <a:pt x="21298" y="257018"/>
                          <a:pt x="27133" y="306609"/>
                        </a:cubicBezTo>
                        <a:cubicBezTo>
                          <a:pt x="27467" y="309450"/>
                          <a:pt x="27824" y="312727"/>
                          <a:pt x="29847" y="314749"/>
                        </a:cubicBezTo>
                        <a:cubicBezTo>
                          <a:pt x="31869" y="316771"/>
                          <a:pt x="35274" y="316558"/>
                          <a:pt x="37987" y="317462"/>
                        </a:cubicBezTo>
                        <a:cubicBezTo>
                          <a:pt x="39796" y="320175"/>
                          <a:pt x="41107" y="323296"/>
                          <a:pt x="43413" y="325602"/>
                        </a:cubicBezTo>
                        <a:cubicBezTo>
                          <a:pt x="45719" y="327908"/>
                          <a:pt x="49744" y="328316"/>
                          <a:pt x="51553" y="331029"/>
                        </a:cubicBezTo>
                        <a:cubicBezTo>
                          <a:pt x="52846" y="332968"/>
                          <a:pt x="56677" y="354783"/>
                          <a:pt x="56980" y="355449"/>
                        </a:cubicBezTo>
                        <a:cubicBezTo>
                          <a:pt x="63861" y="370589"/>
                          <a:pt x="65297" y="370038"/>
                          <a:pt x="75974" y="377156"/>
                        </a:cubicBezTo>
                        <a:cubicBezTo>
                          <a:pt x="80925" y="384583"/>
                          <a:pt x="80970" y="386913"/>
                          <a:pt x="89540" y="390722"/>
                        </a:cubicBezTo>
                        <a:cubicBezTo>
                          <a:pt x="94767" y="393045"/>
                          <a:pt x="100393" y="394340"/>
                          <a:pt x="105820" y="396149"/>
                        </a:cubicBezTo>
                        <a:cubicBezTo>
                          <a:pt x="108533" y="397054"/>
                          <a:pt x="111580" y="397277"/>
                          <a:pt x="113960" y="398863"/>
                        </a:cubicBezTo>
                        <a:cubicBezTo>
                          <a:pt x="119387" y="402481"/>
                          <a:pt x="123845" y="408437"/>
                          <a:pt x="130241" y="409716"/>
                        </a:cubicBezTo>
                        <a:cubicBezTo>
                          <a:pt x="134763" y="410620"/>
                          <a:pt x="139333" y="411310"/>
                          <a:pt x="143807" y="412429"/>
                        </a:cubicBezTo>
                        <a:cubicBezTo>
                          <a:pt x="146582" y="413123"/>
                          <a:pt x="149133" y="414631"/>
                          <a:pt x="151947" y="415143"/>
                        </a:cubicBezTo>
                        <a:cubicBezTo>
                          <a:pt x="159121" y="416447"/>
                          <a:pt x="166418" y="416952"/>
                          <a:pt x="173654" y="417856"/>
                        </a:cubicBezTo>
                        <a:cubicBezTo>
                          <a:pt x="178496" y="417251"/>
                          <a:pt x="198283" y="418065"/>
                          <a:pt x="203501" y="409716"/>
                        </a:cubicBezTo>
                        <a:cubicBezTo>
                          <a:pt x="206533" y="404865"/>
                          <a:pt x="207119" y="398863"/>
                          <a:pt x="208928" y="393436"/>
                        </a:cubicBezTo>
                        <a:lnTo>
                          <a:pt x="217068" y="369016"/>
                        </a:lnTo>
                        <a:cubicBezTo>
                          <a:pt x="217972" y="366303"/>
                          <a:pt x="217401" y="362463"/>
                          <a:pt x="219781" y="360876"/>
                        </a:cubicBezTo>
                        <a:cubicBezTo>
                          <a:pt x="230301" y="353862"/>
                          <a:pt x="224827" y="356480"/>
                          <a:pt x="236061" y="352736"/>
                        </a:cubicBezTo>
                        <a:cubicBezTo>
                          <a:pt x="242392" y="353640"/>
                          <a:pt x="248823" y="354011"/>
                          <a:pt x="255055" y="355449"/>
                        </a:cubicBezTo>
                        <a:cubicBezTo>
                          <a:pt x="260629" y="356735"/>
                          <a:pt x="271335" y="360876"/>
                          <a:pt x="271335" y="360876"/>
                        </a:cubicBezTo>
                        <a:cubicBezTo>
                          <a:pt x="273144" y="358163"/>
                          <a:pt x="275731" y="355830"/>
                          <a:pt x="276762" y="352736"/>
                        </a:cubicBezTo>
                        <a:cubicBezTo>
                          <a:pt x="278502" y="347516"/>
                          <a:pt x="278282" y="341826"/>
                          <a:pt x="279475" y="336455"/>
                        </a:cubicBezTo>
                        <a:cubicBezTo>
                          <a:pt x="280095" y="333663"/>
                          <a:pt x="281284" y="331028"/>
                          <a:pt x="282188" y="328315"/>
                        </a:cubicBezTo>
                        <a:cubicBezTo>
                          <a:pt x="281284" y="319271"/>
                          <a:pt x="282581" y="309724"/>
                          <a:pt x="279475" y="301182"/>
                        </a:cubicBezTo>
                        <a:cubicBezTo>
                          <a:pt x="278498" y="298494"/>
                          <a:pt x="273568" y="300255"/>
                          <a:pt x="271335" y="298468"/>
                        </a:cubicBezTo>
                        <a:cubicBezTo>
                          <a:pt x="268789" y="296431"/>
                          <a:pt x="267717" y="293041"/>
                          <a:pt x="265908" y="290328"/>
                        </a:cubicBezTo>
                        <a:cubicBezTo>
                          <a:pt x="266813" y="274048"/>
                          <a:pt x="266600" y="257667"/>
                          <a:pt x="268622" y="241488"/>
                        </a:cubicBezTo>
                        <a:cubicBezTo>
                          <a:pt x="269331" y="235812"/>
                          <a:pt x="274048" y="225208"/>
                          <a:pt x="274048" y="225208"/>
                        </a:cubicBezTo>
                        <a:lnTo>
                          <a:pt x="268622" y="208928"/>
                        </a:lnTo>
                        <a:lnTo>
                          <a:pt x="265908" y="200788"/>
                        </a:lnTo>
                        <a:cubicBezTo>
                          <a:pt x="266813" y="160992"/>
                          <a:pt x="268622" y="121206"/>
                          <a:pt x="268622" y="81400"/>
                        </a:cubicBezTo>
                        <a:cubicBezTo>
                          <a:pt x="268622" y="72311"/>
                          <a:pt x="267194" y="63265"/>
                          <a:pt x="265908" y="54267"/>
                        </a:cubicBezTo>
                        <a:cubicBezTo>
                          <a:pt x="262756" y="32207"/>
                          <a:pt x="254603" y="16280"/>
                          <a:pt x="249628" y="81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109"/>
                  <p:cNvSpPr/>
                  <p:nvPr/>
                </p:nvSpPr>
                <p:spPr>
                  <a:xfrm>
                    <a:off x="1071718" y="1462497"/>
                    <a:ext cx="789642" cy="1158602"/>
                  </a:xfrm>
                  <a:custGeom>
                    <a:avLst/>
                    <a:gdLst>
                      <a:gd name="connsiteX0" fmla="*/ 789642 w 789642"/>
                      <a:gd name="connsiteY0" fmla="*/ 0 h 1158602"/>
                      <a:gd name="connsiteX1" fmla="*/ 740802 w 789642"/>
                      <a:gd name="connsiteY1" fmla="*/ 5427 h 1158602"/>
                      <a:gd name="connsiteX2" fmla="*/ 729948 w 789642"/>
                      <a:gd name="connsiteY2" fmla="*/ 8140 h 1158602"/>
                      <a:gd name="connsiteX3" fmla="*/ 691962 w 789642"/>
                      <a:gd name="connsiteY3" fmla="*/ 10854 h 1158602"/>
                      <a:gd name="connsiteX4" fmla="*/ 670255 w 789642"/>
                      <a:gd name="connsiteY4" fmla="*/ 13567 h 1158602"/>
                      <a:gd name="connsiteX5" fmla="*/ 651261 w 789642"/>
                      <a:gd name="connsiteY5" fmla="*/ 18994 h 1158602"/>
                      <a:gd name="connsiteX6" fmla="*/ 634981 w 789642"/>
                      <a:gd name="connsiteY6" fmla="*/ 24421 h 1158602"/>
                      <a:gd name="connsiteX7" fmla="*/ 626841 w 789642"/>
                      <a:gd name="connsiteY7" fmla="*/ 27134 h 1158602"/>
                      <a:gd name="connsiteX8" fmla="*/ 586141 w 789642"/>
                      <a:gd name="connsiteY8" fmla="*/ 54267 h 1158602"/>
                      <a:gd name="connsiteX9" fmla="*/ 569861 w 789642"/>
                      <a:gd name="connsiteY9" fmla="*/ 65121 h 1158602"/>
                      <a:gd name="connsiteX10" fmla="*/ 561721 w 789642"/>
                      <a:gd name="connsiteY10" fmla="*/ 70548 h 1158602"/>
                      <a:gd name="connsiteX11" fmla="*/ 556294 w 789642"/>
                      <a:gd name="connsiteY11" fmla="*/ 78688 h 1158602"/>
                      <a:gd name="connsiteX12" fmla="*/ 548154 w 789642"/>
                      <a:gd name="connsiteY12" fmla="*/ 81401 h 1158602"/>
                      <a:gd name="connsiteX13" fmla="*/ 545440 w 789642"/>
                      <a:gd name="connsiteY13" fmla="*/ 89541 h 1158602"/>
                      <a:gd name="connsiteX14" fmla="*/ 537300 w 789642"/>
                      <a:gd name="connsiteY14" fmla="*/ 94968 h 1158602"/>
                      <a:gd name="connsiteX15" fmla="*/ 526447 w 789642"/>
                      <a:gd name="connsiteY15" fmla="*/ 111248 h 1158602"/>
                      <a:gd name="connsiteX16" fmla="*/ 523734 w 789642"/>
                      <a:gd name="connsiteY16" fmla="*/ 119388 h 1158602"/>
                      <a:gd name="connsiteX17" fmla="*/ 518307 w 789642"/>
                      <a:gd name="connsiteY17" fmla="*/ 127528 h 1158602"/>
                      <a:gd name="connsiteX18" fmla="*/ 507454 w 789642"/>
                      <a:gd name="connsiteY18" fmla="*/ 151948 h 1158602"/>
                      <a:gd name="connsiteX19" fmla="*/ 504740 w 789642"/>
                      <a:gd name="connsiteY19" fmla="*/ 165515 h 1158602"/>
                      <a:gd name="connsiteX20" fmla="*/ 502027 w 789642"/>
                      <a:gd name="connsiteY20" fmla="*/ 176368 h 1158602"/>
                      <a:gd name="connsiteX21" fmla="*/ 499313 w 789642"/>
                      <a:gd name="connsiteY21" fmla="*/ 195362 h 1158602"/>
                      <a:gd name="connsiteX22" fmla="*/ 496600 w 789642"/>
                      <a:gd name="connsiteY22" fmla="*/ 211642 h 1158602"/>
                      <a:gd name="connsiteX23" fmla="*/ 493887 w 789642"/>
                      <a:gd name="connsiteY23" fmla="*/ 276762 h 1158602"/>
                      <a:gd name="connsiteX24" fmla="*/ 493887 w 789642"/>
                      <a:gd name="connsiteY24" fmla="*/ 309323 h 1158602"/>
                      <a:gd name="connsiteX25" fmla="*/ 477607 w 789642"/>
                      <a:gd name="connsiteY25" fmla="*/ 314749 h 1158602"/>
                      <a:gd name="connsiteX26" fmla="*/ 469467 w 789642"/>
                      <a:gd name="connsiteY26" fmla="*/ 317463 h 1158602"/>
                      <a:gd name="connsiteX27" fmla="*/ 461327 w 789642"/>
                      <a:gd name="connsiteY27" fmla="*/ 333743 h 1158602"/>
                      <a:gd name="connsiteX28" fmla="*/ 458613 w 789642"/>
                      <a:gd name="connsiteY28" fmla="*/ 341883 h 1158602"/>
                      <a:gd name="connsiteX29" fmla="*/ 461327 w 789642"/>
                      <a:gd name="connsiteY29" fmla="*/ 371730 h 1158602"/>
                      <a:gd name="connsiteX30" fmla="*/ 466753 w 789642"/>
                      <a:gd name="connsiteY30" fmla="*/ 388010 h 1158602"/>
                      <a:gd name="connsiteX31" fmla="*/ 469467 w 789642"/>
                      <a:gd name="connsiteY31" fmla="*/ 396150 h 1158602"/>
                      <a:gd name="connsiteX32" fmla="*/ 474893 w 789642"/>
                      <a:gd name="connsiteY32" fmla="*/ 404290 h 1158602"/>
                      <a:gd name="connsiteX33" fmla="*/ 485747 w 789642"/>
                      <a:gd name="connsiteY33" fmla="*/ 428710 h 1158602"/>
                      <a:gd name="connsiteX34" fmla="*/ 496600 w 789642"/>
                      <a:gd name="connsiteY34" fmla="*/ 453130 h 1158602"/>
                      <a:gd name="connsiteX35" fmla="*/ 502027 w 789642"/>
                      <a:gd name="connsiteY35" fmla="*/ 469410 h 1158602"/>
                      <a:gd name="connsiteX36" fmla="*/ 518307 w 789642"/>
                      <a:gd name="connsiteY36" fmla="*/ 474837 h 1158602"/>
                      <a:gd name="connsiteX37" fmla="*/ 534587 w 789642"/>
                      <a:gd name="connsiteY37" fmla="*/ 472124 h 1158602"/>
                      <a:gd name="connsiteX38" fmla="*/ 537300 w 789642"/>
                      <a:gd name="connsiteY38" fmla="*/ 491117 h 1158602"/>
                      <a:gd name="connsiteX39" fmla="*/ 545440 w 789642"/>
                      <a:gd name="connsiteY39" fmla="*/ 518251 h 1158602"/>
                      <a:gd name="connsiteX40" fmla="*/ 548154 w 789642"/>
                      <a:gd name="connsiteY40" fmla="*/ 526391 h 1158602"/>
                      <a:gd name="connsiteX41" fmla="*/ 553581 w 789642"/>
                      <a:gd name="connsiteY41" fmla="*/ 534531 h 1158602"/>
                      <a:gd name="connsiteX42" fmla="*/ 561721 w 789642"/>
                      <a:gd name="connsiteY42" fmla="*/ 550811 h 1158602"/>
                      <a:gd name="connsiteX43" fmla="*/ 575287 w 789642"/>
                      <a:gd name="connsiteY43" fmla="*/ 575231 h 1158602"/>
                      <a:gd name="connsiteX44" fmla="*/ 586141 w 789642"/>
                      <a:gd name="connsiteY44" fmla="*/ 599651 h 1158602"/>
                      <a:gd name="connsiteX45" fmla="*/ 596994 w 789642"/>
                      <a:gd name="connsiteY45" fmla="*/ 624072 h 1158602"/>
                      <a:gd name="connsiteX46" fmla="*/ 605134 w 789642"/>
                      <a:gd name="connsiteY46" fmla="*/ 629498 h 1158602"/>
                      <a:gd name="connsiteX47" fmla="*/ 613274 w 789642"/>
                      <a:gd name="connsiteY47" fmla="*/ 632212 h 1158602"/>
                      <a:gd name="connsiteX48" fmla="*/ 607848 w 789642"/>
                      <a:gd name="connsiteY48" fmla="*/ 640352 h 1158602"/>
                      <a:gd name="connsiteX49" fmla="*/ 610561 w 789642"/>
                      <a:gd name="connsiteY49" fmla="*/ 653918 h 1158602"/>
                      <a:gd name="connsiteX50" fmla="*/ 613274 w 789642"/>
                      <a:gd name="connsiteY50" fmla="*/ 683765 h 1158602"/>
                      <a:gd name="connsiteX51" fmla="*/ 610561 w 789642"/>
                      <a:gd name="connsiteY51" fmla="*/ 716326 h 1158602"/>
                      <a:gd name="connsiteX52" fmla="*/ 607848 w 789642"/>
                      <a:gd name="connsiteY52" fmla="*/ 724466 h 1158602"/>
                      <a:gd name="connsiteX53" fmla="*/ 605134 w 789642"/>
                      <a:gd name="connsiteY53" fmla="*/ 740746 h 1158602"/>
                      <a:gd name="connsiteX54" fmla="*/ 599708 w 789642"/>
                      <a:gd name="connsiteY54" fmla="*/ 773306 h 1158602"/>
                      <a:gd name="connsiteX55" fmla="*/ 591567 w 789642"/>
                      <a:gd name="connsiteY55" fmla="*/ 789586 h 1158602"/>
                      <a:gd name="connsiteX56" fmla="*/ 575287 w 789642"/>
                      <a:gd name="connsiteY56" fmla="*/ 797726 h 1158602"/>
                      <a:gd name="connsiteX57" fmla="*/ 550867 w 789642"/>
                      <a:gd name="connsiteY57" fmla="*/ 808580 h 1158602"/>
                      <a:gd name="connsiteX58" fmla="*/ 542727 w 789642"/>
                      <a:gd name="connsiteY58" fmla="*/ 811293 h 1158602"/>
                      <a:gd name="connsiteX59" fmla="*/ 526447 w 789642"/>
                      <a:gd name="connsiteY59" fmla="*/ 822146 h 1158602"/>
                      <a:gd name="connsiteX60" fmla="*/ 518307 w 789642"/>
                      <a:gd name="connsiteY60" fmla="*/ 827573 h 1158602"/>
                      <a:gd name="connsiteX61" fmla="*/ 496600 w 789642"/>
                      <a:gd name="connsiteY61" fmla="*/ 841140 h 1158602"/>
                      <a:gd name="connsiteX62" fmla="*/ 488460 w 789642"/>
                      <a:gd name="connsiteY62" fmla="*/ 846567 h 1158602"/>
                      <a:gd name="connsiteX63" fmla="*/ 472180 w 789642"/>
                      <a:gd name="connsiteY63" fmla="*/ 851993 h 1158602"/>
                      <a:gd name="connsiteX64" fmla="*/ 458613 w 789642"/>
                      <a:gd name="connsiteY64" fmla="*/ 862847 h 1158602"/>
                      <a:gd name="connsiteX65" fmla="*/ 453186 w 789642"/>
                      <a:gd name="connsiteY65" fmla="*/ 870987 h 1158602"/>
                      <a:gd name="connsiteX66" fmla="*/ 436906 w 789642"/>
                      <a:gd name="connsiteY66" fmla="*/ 876413 h 1158602"/>
                      <a:gd name="connsiteX67" fmla="*/ 428766 w 789642"/>
                      <a:gd name="connsiteY67" fmla="*/ 881840 h 1158602"/>
                      <a:gd name="connsiteX68" fmla="*/ 412486 w 789642"/>
                      <a:gd name="connsiteY68" fmla="*/ 887267 h 1158602"/>
                      <a:gd name="connsiteX69" fmla="*/ 396206 w 789642"/>
                      <a:gd name="connsiteY69" fmla="*/ 895407 h 1158602"/>
                      <a:gd name="connsiteX70" fmla="*/ 377213 w 789642"/>
                      <a:gd name="connsiteY70" fmla="*/ 903547 h 1158602"/>
                      <a:gd name="connsiteX71" fmla="*/ 360932 w 789642"/>
                      <a:gd name="connsiteY71" fmla="*/ 914400 h 1158602"/>
                      <a:gd name="connsiteX72" fmla="*/ 344652 w 789642"/>
                      <a:gd name="connsiteY72" fmla="*/ 922540 h 1158602"/>
                      <a:gd name="connsiteX73" fmla="*/ 271392 w 789642"/>
                      <a:gd name="connsiteY73" fmla="*/ 922540 h 1158602"/>
                      <a:gd name="connsiteX74" fmla="*/ 263252 w 789642"/>
                      <a:gd name="connsiteY74" fmla="*/ 925254 h 1158602"/>
                      <a:gd name="connsiteX75" fmla="*/ 219838 w 789642"/>
                      <a:gd name="connsiteY75" fmla="*/ 930680 h 1158602"/>
                      <a:gd name="connsiteX76" fmla="*/ 198131 w 789642"/>
                      <a:gd name="connsiteY76" fmla="*/ 936107 h 1158602"/>
                      <a:gd name="connsiteX77" fmla="*/ 179138 w 789642"/>
                      <a:gd name="connsiteY77" fmla="*/ 941534 h 1158602"/>
                      <a:gd name="connsiteX78" fmla="*/ 168284 w 789642"/>
                      <a:gd name="connsiteY78" fmla="*/ 944247 h 1158602"/>
                      <a:gd name="connsiteX79" fmla="*/ 160144 w 789642"/>
                      <a:gd name="connsiteY79" fmla="*/ 952387 h 1158602"/>
                      <a:gd name="connsiteX80" fmla="*/ 143864 w 789642"/>
                      <a:gd name="connsiteY80" fmla="*/ 957814 h 1158602"/>
                      <a:gd name="connsiteX81" fmla="*/ 127584 w 789642"/>
                      <a:gd name="connsiteY81" fmla="*/ 968667 h 1158602"/>
                      <a:gd name="connsiteX82" fmla="*/ 119444 w 789642"/>
                      <a:gd name="connsiteY82" fmla="*/ 976807 h 1158602"/>
                      <a:gd name="connsiteX83" fmla="*/ 95024 w 789642"/>
                      <a:gd name="connsiteY83" fmla="*/ 990374 h 1158602"/>
                      <a:gd name="connsiteX84" fmla="*/ 84170 w 789642"/>
                      <a:gd name="connsiteY84" fmla="*/ 1006654 h 1158602"/>
                      <a:gd name="connsiteX85" fmla="*/ 76030 w 789642"/>
                      <a:gd name="connsiteY85" fmla="*/ 1009368 h 1158602"/>
                      <a:gd name="connsiteX86" fmla="*/ 73317 w 789642"/>
                      <a:gd name="connsiteY86" fmla="*/ 1017508 h 1158602"/>
                      <a:gd name="connsiteX87" fmla="*/ 59750 w 789642"/>
                      <a:gd name="connsiteY87" fmla="*/ 1033788 h 1158602"/>
                      <a:gd name="connsiteX88" fmla="*/ 51610 w 789642"/>
                      <a:gd name="connsiteY88" fmla="*/ 1039215 h 1158602"/>
                      <a:gd name="connsiteX89" fmla="*/ 46183 w 789642"/>
                      <a:gd name="connsiteY89" fmla="*/ 1047355 h 1158602"/>
                      <a:gd name="connsiteX90" fmla="*/ 38043 w 789642"/>
                      <a:gd name="connsiteY90" fmla="*/ 1063635 h 1158602"/>
                      <a:gd name="connsiteX91" fmla="*/ 32617 w 789642"/>
                      <a:gd name="connsiteY91" fmla="*/ 1085342 h 1158602"/>
                      <a:gd name="connsiteX92" fmla="*/ 24477 w 789642"/>
                      <a:gd name="connsiteY92" fmla="*/ 1090768 h 1158602"/>
                      <a:gd name="connsiteX93" fmla="*/ 16337 w 789642"/>
                      <a:gd name="connsiteY93" fmla="*/ 1107048 h 1158602"/>
                      <a:gd name="connsiteX94" fmla="*/ 13623 w 789642"/>
                      <a:gd name="connsiteY94" fmla="*/ 1115188 h 1158602"/>
                      <a:gd name="connsiteX95" fmla="*/ 8197 w 789642"/>
                      <a:gd name="connsiteY95" fmla="*/ 1136895 h 1158602"/>
                      <a:gd name="connsiteX96" fmla="*/ 5483 w 789642"/>
                      <a:gd name="connsiteY96" fmla="*/ 1145035 h 1158602"/>
                      <a:gd name="connsiteX97" fmla="*/ 56 w 789642"/>
                      <a:gd name="connsiteY97" fmla="*/ 1158602 h 115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89642" h="1158602">
                        <a:moveTo>
                          <a:pt x="789642" y="0"/>
                        </a:moveTo>
                        <a:cubicBezTo>
                          <a:pt x="779205" y="1044"/>
                          <a:pt x="752313" y="3509"/>
                          <a:pt x="740802" y="5427"/>
                        </a:cubicBezTo>
                        <a:cubicBezTo>
                          <a:pt x="737123" y="6040"/>
                          <a:pt x="733654" y="7728"/>
                          <a:pt x="729948" y="8140"/>
                        </a:cubicBezTo>
                        <a:cubicBezTo>
                          <a:pt x="717331" y="9542"/>
                          <a:pt x="704604" y="9705"/>
                          <a:pt x="691962" y="10854"/>
                        </a:cubicBezTo>
                        <a:cubicBezTo>
                          <a:pt x="684700" y="11514"/>
                          <a:pt x="677491" y="12663"/>
                          <a:pt x="670255" y="13567"/>
                        </a:cubicBezTo>
                        <a:cubicBezTo>
                          <a:pt x="642871" y="22694"/>
                          <a:pt x="685369" y="8761"/>
                          <a:pt x="651261" y="18994"/>
                        </a:cubicBezTo>
                        <a:cubicBezTo>
                          <a:pt x="645782" y="20638"/>
                          <a:pt x="640408" y="22612"/>
                          <a:pt x="634981" y="24421"/>
                        </a:cubicBezTo>
                        <a:lnTo>
                          <a:pt x="626841" y="27134"/>
                        </a:lnTo>
                        <a:lnTo>
                          <a:pt x="586141" y="54267"/>
                        </a:lnTo>
                        <a:lnTo>
                          <a:pt x="569861" y="65121"/>
                        </a:lnTo>
                        <a:lnTo>
                          <a:pt x="561721" y="70548"/>
                        </a:lnTo>
                        <a:cubicBezTo>
                          <a:pt x="559912" y="73261"/>
                          <a:pt x="558841" y="76651"/>
                          <a:pt x="556294" y="78688"/>
                        </a:cubicBezTo>
                        <a:cubicBezTo>
                          <a:pt x="554061" y="80475"/>
                          <a:pt x="550176" y="79379"/>
                          <a:pt x="548154" y="81401"/>
                        </a:cubicBezTo>
                        <a:cubicBezTo>
                          <a:pt x="546131" y="83423"/>
                          <a:pt x="547227" y="87308"/>
                          <a:pt x="545440" y="89541"/>
                        </a:cubicBezTo>
                        <a:cubicBezTo>
                          <a:pt x="543403" y="92087"/>
                          <a:pt x="540013" y="93159"/>
                          <a:pt x="537300" y="94968"/>
                        </a:cubicBezTo>
                        <a:cubicBezTo>
                          <a:pt x="530849" y="114323"/>
                          <a:pt x="539996" y="90923"/>
                          <a:pt x="526447" y="111248"/>
                        </a:cubicBezTo>
                        <a:cubicBezTo>
                          <a:pt x="524861" y="113628"/>
                          <a:pt x="525013" y="116830"/>
                          <a:pt x="523734" y="119388"/>
                        </a:cubicBezTo>
                        <a:cubicBezTo>
                          <a:pt x="522276" y="122305"/>
                          <a:pt x="520116" y="124815"/>
                          <a:pt x="518307" y="127528"/>
                        </a:cubicBezTo>
                        <a:cubicBezTo>
                          <a:pt x="511849" y="146902"/>
                          <a:pt x="516053" y="139048"/>
                          <a:pt x="507454" y="151948"/>
                        </a:cubicBezTo>
                        <a:cubicBezTo>
                          <a:pt x="506549" y="156470"/>
                          <a:pt x="505741" y="161013"/>
                          <a:pt x="504740" y="165515"/>
                        </a:cubicBezTo>
                        <a:cubicBezTo>
                          <a:pt x="503931" y="169155"/>
                          <a:pt x="502694" y="172699"/>
                          <a:pt x="502027" y="176368"/>
                        </a:cubicBezTo>
                        <a:cubicBezTo>
                          <a:pt x="500883" y="182660"/>
                          <a:pt x="500286" y="189041"/>
                          <a:pt x="499313" y="195362"/>
                        </a:cubicBezTo>
                        <a:cubicBezTo>
                          <a:pt x="498476" y="200800"/>
                          <a:pt x="497504" y="206215"/>
                          <a:pt x="496600" y="211642"/>
                        </a:cubicBezTo>
                        <a:cubicBezTo>
                          <a:pt x="495696" y="233349"/>
                          <a:pt x="495332" y="255085"/>
                          <a:pt x="493887" y="276762"/>
                        </a:cubicBezTo>
                        <a:cubicBezTo>
                          <a:pt x="491819" y="307774"/>
                          <a:pt x="488717" y="278310"/>
                          <a:pt x="493887" y="309323"/>
                        </a:cubicBezTo>
                        <a:lnTo>
                          <a:pt x="477607" y="314749"/>
                        </a:lnTo>
                        <a:lnTo>
                          <a:pt x="469467" y="317463"/>
                        </a:lnTo>
                        <a:cubicBezTo>
                          <a:pt x="462645" y="337924"/>
                          <a:pt x="471847" y="312703"/>
                          <a:pt x="461327" y="333743"/>
                        </a:cubicBezTo>
                        <a:cubicBezTo>
                          <a:pt x="460048" y="336301"/>
                          <a:pt x="459518" y="339170"/>
                          <a:pt x="458613" y="341883"/>
                        </a:cubicBezTo>
                        <a:cubicBezTo>
                          <a:pt x="459518" y="351832"/>
                          <a:pt x="459591" y="361892"/>
                          <a:pt x="461327" y="371730"/>
                        </a:cubicBezTo>
                        <a:cubicBezTo>
                          <a:pt x="462321" y="377363"/>
                          <a:pt x="464944" y="382583"/>
                          <a:pt x="466753" y="388010"/>
                        </a:cubicBezTo>
                        <a:cubicBezTo>
                          <a:pt x="467657" y="390723"/>
                          <a:pt x="467881" y="393770"/>
                          <a:pt x="469467" y="396150"/>
                        </a:cubicBezTo>
                        <a:cubicBezTo>
                          <a:pt x="471276" y="398863"/>
                          <a:pt x="473569" y="401310"/>
                          <a:pt x="474893" y="404290"/>
                        </a:cubicBezTo>
                        <a:cubicBezTo>
                          <a:pt x="487806" y="433345"/>
                          <a:pt x="473467" y="410291"/>
                          <a:pt x="485747" y="428710"/>
                        </a:cubicBezTo>
                        <a:cubicBezTo>
                          <a:pt x="492204" y="448084"/>
                          <a:pt x="488000" y="440231"/>
                          <a:pt x="496600" y="453130"/>
                        </a:cubicBezTo>
                        <a:cubicBezTo>
                          <a:pt x="498409" y="458557"/>
                          <a:pt x="496600" y="467601"/>
                          <a:pt x="502027" y="469410"/>
                        </a:cubicBezTo>
                        <a:lnTo>
                          <a:pt x="518307" y="474837"/>
                        </a:lnTo>
                        <a:cubicBezTo>
                          <a:pt x="523734" y="473933"/>
                          <a:pt x="530410" y="468544"/>
                          <a:pt x="534587" y="472124"/>
                        </a:cubicBezTo>
                        <a:cubicBezTo>
                          <a:pt x="539443" y="476286"/>
                          <a:pt x="536156" y="484825"/>
                          <a:pt x="537300" y="491117"/>
                        </a:cubicBezTo>
                        <a:cubicBezTo>
                          <a:pt x="538939" y="500131"/>
                          <a:pt x="542612" y="509767"/>
                          <a:pt x="545440" y="518251"/>
                        </a:cubicBezTo>
                        <a:cubicBezTo>
                          <a:pt x="546344" y="520964"/>
                          <a:pt x="546567" y="524011"/>
                          <a:pt x="548154" y="526391"/>
                        </a:cubicBezTo>
                        <a:lnTo>
                          <a:pt x="553581" y="534531"/>
                        </a:lnTo>
                        <a:cubicBezTo>
                          <a:pt x="563475" y="564217"/>
                          <a:pt x="547695" y="519252"/>
                          <a:pt x="561721" y="550811"/>
                        </a:cubicBezTo>
                        <a:cubicBezTo>
                          <a:pt x="572345" y="574716"/>
                          <a:pt x="560429" y="560373"/>
                          <a:pt x="575287" y="575231"/>
                        </a:cubicBezTo>
                        <a:cubicBezTo>
                          <a:pt x="581745" y="594605"/>
                          <a:pt x="577541" y="586752"/>
                          <a:pt x="586141" y="599651"/>
                        </a:cubicBezTo>
                        <a:cubicBezTo>
                          <a:pt x="588827" y="607711"/>
                          <a:pt x="590544" y="617622"/>
                          <a:pt x="596994" y="624072"/>
                        </a:cubicBezTo>
                        <a:cubicBezTo>
                          <a:pt x="599300" y="626378"/>
                          <a:pt x="602217" y="628040"/>
                          <a:pt x="605134" y="629498"/>
                        </a:cubicBezTo>
                        <a:cubicBezTo>
                          <a:pt x="607692" y="630777"/>
                          <a:pt x="610561" y="631307"/>
                          <a:pt x="613274" y="632212"/>
                        </a:cubicBezTo>
                        <a:cubicBezTo>
                          <a:pt x="611465" y="634925"/>
                          <a:pt x="608252" y="637116"/>
                          <a:pt x="607848" y="640352"/>
                        </a:cubicBezTo>
                        <a:cubicBezTo>
                          <a:pt x="607276" y="644928"/>
                          <a:pt x="609989" y="649342"/>
                          <a:pt x="610561" y="653918"/>
                        </a:cubicBezTo>
                        <a:cubicBezTo>
                          <a:pt x="611800" y="663831"/>
                          <a:pt x="612370" y="673816"/>
                          <a:pt x="613274" y="683765"/>
                        </a:cubicBezTo>
                        <a:cubicBezTo>
                          <a:pt x="612370" y="694619"/>
                          <a:pt x="612000" y="705530"/>
                          <a:pt x="610561" y="716326"/>
                        </a:cubicBezTo>
                        <a:cubicBezTo>
                          <a:pt x="610183" y="719161"/>
                          <a:pt x="608468" y="721674"/>
                          <a:pt x="607848" y="724466"/>
                        </a:cubicBezTo>
                        <a:cubicBezTo>
                          <a:pt x="606654" y="729837"/>
                          <a:pt x="605912" y="735300"/>
                          <a:pt x="605134" y="740746"/>
                        </a:cubicBezTo>
                        <a:cubicBezTo>
                          <a:pt x="602303" y="760559"/>
                          <a:pt x="604013" y="758240"/>
                          <a:pt x="599708" y="773306"/>
                        </a:cubicBezTo>
                        <a:cubicBezTo>
                          <a:pt x="597943" y="779484"/>
                          <a:pt x="596323" y="784830"/>
                          <a:pt x="591567" y="789586"/>
                        </a:cubicBezTo>
                        <a:cubicBezTo>
                          <a:pt x="586306" y="794847"/>
                          <a:pt x="581909" y="795519"/>
                          <a:pt x="575287" y="797726"/>
                        </a:cubicBezTo>
                        <a:cubicBezTo>
                          <a:pt x="562388" y="806326"/>
                          <a:pt x="570240" y="802122"/>
                          <a:pt x="550867" y="808580"/>
                        </a:cubicBezTo>
                        <a:lnTo>
                          <a:pt x="542727" y="811293"/>
                        </a:lnTo>
                        <a:lnTo>
                          <a:pt x="526447" y="822146"/>
                        </a:lnTo>
                        <a:lnTo>
                          <a:pt x="518307" y="827573"/>
                        </a:lnTo>
                        <a:cubicBezTo>
                          <a:pt x="505288" y="847100"/>
                          <a:pt x="523725" y="823056"/>
                          <a:pt x="496600" y="841140"/>
                        </a:cubicBezTo>
                        <a:cubicBezTo>
                          <a:pt x="493887" y="842949"/>
                          <a:pt x="491440" y="845243"/>
                          <a:pt x="488460" y="846567"/>
                        </a:cubicBezTo>
                        <a:cubicBezTo>
                          <a:pt x="483233" y="848890"/>
                          <a:pt x="472180" y="851993"/>
                          <a:pt x="472180" y="851993"/>
                        </a:cubicBezTo>
                        <a:cubicBezTo>
                          <a:pt x="456627" y="875321"/>
                          <a:pt x="477336" y="847868"/>
                          <a:pt x="458613" y="862847"/>
                        </a:cubicBezTo>
                        <a:cubicBezTo>
                          <a:pt x="456067" y="864884"/>
                          <a:pt x="455951" y="869259"/>
                          <a:pt x="453186" y="870987"/>
                        </a:cubicBezTo>
                        <a:cubicBezTo>
                          <a:pt x="448335" y="874019"/>
                          <a:pt x="436906" y="876413"/>
                          <a:pt x="436906" y="876413"/>
                        </a:cubicBezTo>
                        <a:cubicBezTo>
                          <a:pt x="434193" y="878222"/>
                          <a:pt x="431746" y="880515"/>
                          <a:pt x="428766" y="881840"/>
                        </a:cubicBezTo>
                        <a:cubicBezTo>
                          <a:pt x="423539" y="884163"/>
                          <a:pt x="417245" y="884094"/>
                          <a:pt x="412486" y="887267"/>
                        </a:cubicBezTo>
                        <a:cubicBezTo>
                          <a:pt x="401966" y="894281"/>
                          <a:pt x="407440" y="891663"/>
                          <a:pt x="396206" y="895407"/>
                        </a:cubicBezTo>
                        <a:cubicBezTo>
                          <a:pt x="366586" y="915155"/>
                          <a:pt x="412244" y="886033"/>
                          <a:pt x="377213" y="903547"/>
                        </a:cubicBezTo>
                        <a:cubicBezTo>
                          <a:pt x="371379" y="906464"/>
                          <a:pt x="367119" y="912337"/>
                          <a:pt x="360932" y="914400"/>
                        </a:cubicBezTo>
                        <a:cubicBezTo>
                          <a:pt x="349699" y="918145"/>
                          <a:pt x="355172" y="915528"/>
                          <a:pt x="344652" y="922540"/>
                        </a:cubicBezTo>
                        <a:cubicBezTo>
                          <a:pt x="307987" y="919485"/>
                          <a:pt x="311168" y="918120"/>
                          <a:pt x="271392" y="922540"/>
                        </a:cubicBezTo>
                        <a:cubicBezTo>
                          <a:pt x="268549" y="922856"/>
                          <a:pt x="266077" y="924808"/>
                          <a:pt x="263252" y="925254"/>
                        </a:cubicBezTo>
                        <a:cubicBezTo>
                          <a:pt x="248847" y="927529"/>
                          <a:pt x="219838" y="930680"/>
                          <a:pt x="219838" y="930680"/>
                        </a:cubicBezTo>
                        <a:cubicBezTo>
                          <a:pt x="205290" y="935531"/>
                          <a:pt x="217781" y="931740"/>
                          <a:pt x="198131" y="936107"/>
                        </a:cubicBezTo>
                        <a:cubicBezTo>
                          <a:pt x="179052" y="940347"/>
                          <a:pt x="194997" y="937004"/>
                          <a:pt x="179138" y="941534"/>
                        </a:cubicBezTo>
                        <a:cubicBezTo>
                          <a:pt x="175552" y="942558"/>
                          <a:pt x="171902" y="943343"/>
                          <a:pt x="168284" y="944247"/>
                        </a:cubicBezTo>
                        <a:cubicBezTo>
                          <a:pt x="165571" y="946960"/>
                          <a:pt x="163498" y="950523"/>
                          <a:pt x="160144" y="952387"/>
                        </a:cubicBezTo>
                        <a:cubicBezTo>
                          <a:pt x="155144" y="955165"/>
                          <a:pt x="143864" y="957814"/>
                          <a:pt x="143864" y="957814"/>
                        </a:cubicBezTo>
                        <a:cubicBezTo>
                          <a:pt x="117896" y="983782"/>
                          <a:pt x="151145" y="952960"/>
                          <a:pt x="127584" y="968667"/>
                        </a:cubicBezTo>
                        <a:cubicBezTo>
                          <a:pt x="124391" y="970795"/>
                          <a:pt x="122473" y="974451"/>
                          <a:pt x="119444" y="976807"/>
                        </a:cubicBezTo>
                        <a:cubicBezTo>
                          <a:pt x="105448" y="987693"/>
                          <a:pt x="107306" y="986280"/>
                          <a:pt x="95024" y="990374"/>
                        </a:cubicBezTo>
                        <a:cubicBezTo>
                          <a:pt x="92179" y="998908"/>
                          <a:pt x="92880" y="1000847"/>
                          <a:pt x="84170" y="1006654"/>
                        </a:cubicBezTo>
                        <a:cubicBezTo>
                          <a:pt x="81790" y="1008241"/>
                          <a:pt x="78743" y="1008463"/>
                          <a:pt x="76030" y="1009368"/>
                        </a:cubicBezTo>
                        <a:cubicBezTo>
                          <a:pt x="75126" y="1012081"/>
                          <a:pt x="74596" y="1014950"/>
                          <a:pt x="73317" y="1017508"/>
                        </a:cubicBezTo>
                        <a:cubicBezTo>
                          <a:pt x="70268" y="1023606"/>
                          <a:pt x="64893" y="1029502"/>
                          <a:pt x="59750" y="1033788"/>
                        </a:cubicBezTo>
                        <a:cubicBezTo>
                          <a:pt x="57245" y="1035876"/>
                          <a:pt x="54323" y="1037406"/>
                          <a:pt x="51610" y="1039215"/>
                        </a:cubicBezTo>
                        <a:cubicBezTo>
                          <a:pt x="49801" y="1041928"/>
                          <a:pt x="47641" y="1044438"/>
                          <a:pt x="46183" y="1047355"/>
                        </a:cubicBezTo>
                        <a:cubicBezTo>
                          <a:pt x="34949" y="1069823"/>
                          <a:pt x="53596" y="1040306"/>
                          <a:pt x="38043" y="1063635"/>
                        </a:cubicBezTo>
                        <a:cubicBezTo>
                          <a:pt x="37908" y="1064310"/>
                          <a:pt x="34842" y="1082561"/>
                          <a:pt x="32617" y="1085342"/>
                        </a:cubicBezTo>
                        <a:cubicBezTo>
                          <a:pt x="30580" y="1087888"/>
                          <a:pt x="27190" y="1088959"/>
                          <a:pt x="24477" y="1090768"/>
                        </a:cubicBezTo>
                        <a:cubicBezTo>
                          <a:pt x="17655" y="1111229"/>
                          <a:pt x="26857" y="1086008"/>
                          <a:pt x="16337" y="1107048"/>
                        </a:cubicBezTo>
                        <a:cubicBezTo>
                          <a:pt x="15058" y="1109606"/>
                          <a:pt x="14376" y="1112429"/>
                          <a:pt x="13623" y="1115188"/>
                        </a:cubicBezTo>
                        <a:cubicBezTo>
                          <a:pt x="11661" y="1122383"/>
                          <a:pt x="10556" y="1129820"/>
                          <a:pt x="8197" y="1136895"/>
                        </a:cubicBezTo>
                        <a:cubicBezTo>
                          <a:pt x="7292" y="1139608"/>
                          <a:pt x="6762" y="1142477"/>
                          <a:pt x="5483" y="1145035"/>
                        </a:cubicBezTo>
                        <a:cubicBezTo>
                          <a:pt x="-947" y="1157894"/>
                          <a:pt x="56" y="1148131"/>
                          <a:pt x="56" y="11586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110"/>
                  <p:cNvSpPr/>
                  <p:nvPr/>
                </p:nvSpPr>
                <p:spPr>
                  <a:xfrm>
                    <a:off x="1809750" y="1861640"/>
                    <a:ext cx="87630" cy="1975030"/>
                  </a:xfrm>
                  <a:custGeom>
                    <a:avLst/>
                    <a:gdLst>
                      <a:gd name="connsiteX0" fmla="*/ 72390 w 87630"/>
                      <a:gd name="connsiteY0" fmla="*/ 12880 h 1975030"/>
                      <a:gd name="connsiteX1" fmla="*/ 11430 w 87630"/>
                      <a:gd name="connsiteY1" fmla="*/ 12880 h 1975030"/>
                      <a:gd name="connsiteX2" fmla="*/ 0 w 87630"/>
                      <a:gd name="connsiteY2" fmla="*/ 35740 h 1975030"/>
                      <a:gd name="connsiteX3" fmla="*/ 3810 w 87630"/>
                      <a:gd name="connsiteY3" fmla="*/ 70030 h 1975030"/>
                      <a:gd name="connsiteX4" fmla="*/ 11430 w 87630"/>
                      <a:gd name="connsiteY4" fmla="*/ 81460 h 1975030"/>
                      <a:gd name="connsiteX5" fmla="*/ 15240 w 87630"/>
                      <a:gd name="connsiteY5" fmla="*/ 111940 h 1975030"/>
                      <a:gd name="connsiteX6" fmla="*/ 11430 w 87630"/>
                      <a:gd name="connsiteY6" fmla="*/ 199570 h 1975030"/>
                      <a:gd name="connsiteX7" fmla="*/ 19050 w 87630"/>
                      <a:gd name="connsiteY7" fmla="*/ 363400 h 1975030"/>
                      <a:gd name="connsiteX8" fmla="*/ 22860 w 87630"/>
                      <a:gd name="connsiteY8" fmla="*/ 489130 h 1975030"/>
                      <a:gd name="connsiteX9" fmla="*/ 15240 w 87630"/>
                      <a:gd name="connsiteY9" fmla="*/ 557710 h 1975030"/>
                      <a:gd name="connsiteX10" fmla="*/ 11430 w 87630"/>
                      <a:gd name="connsiteY10" fmla="*/ 1159690 h 1975030"/>
                      <a:gd name="connsiteX11" fmla="*/ 7620 w 87630"/>
                      <a:gd name="connsiteY11" fmla="*/ 1178740 h 1975030"/>
                      <a:gd name="connsiteX12" fmla="*/ 0 w 87630"/>
                      <a:gd name="connsiteY12" fmla="*/ 1205410 h 1975030"/>
                      <a:gd name="connsiteX13" fmla="*/ 3810 w 87630"/>
                      <a:gd name="connsiteY13" fmla="*/ 1247320 h 1975030"/>
                      <a:gd name="connsiteX14" fmla="*/ 7620 w 87630"/>
                      <a:gd name="connsiteY14" fmla="*/ 1258750 h 1975030"/>
                      <a:gd name="connsiteX15" fmla="*/ 11430 w 87630"/>
                      <a:gd name="connsiteY15" fmla="*/ 1293040 h 1975030"/>
                      <a:gd name="connsiteX16" fmla="*/ 15240 w 87630"/>
                      <a:gd name="connsiteY16" fmla="*/ 1323520 h 1975030"/>
                      <a:gd name="connsiteX17" fmla="*/ 22860 w 87630"/>
                      <a:gd name="connsiteY17" fmla="*/ 1384480 h 1975030"/>
                      <a:gd name="connsiteX18" fmla="*/ 26670 w 87630"/>
                      <a:gd name="connsiteY18" fmla="*/ 1533070 h 1975030"/>
                      <a:gd name="connsiteX19" fmla="*/ 30480 w 87630"/>
                      <a:gd name="connsiteY19" fmla="*/ 1567360 h 1975030"/>
                      <a:gd name="connsiteX20" fmla="*/ 34290 w 87630"/>
                      <a:gd name="connsiteY20" fmla="*/ 1613080 h 1975030"/>
                      <a:gd name="connsiteX21" fmla="*/ 38100 w 87630"/>
                      <a:gd name="connsiteY21" fmla="*/ 1632130 h 1975030"/>
                      <a:gd name="connsiteX22" fmla="*/ 41910 w 87630"/>
                      <a:gd name="connsiteY22" fmla="*/ 1658800 h 1975030"/>
                      <a:gd name="connsiteX23" fmla="*/ 49530 w 87630"/>
                      <a:gd name="connsiteY23" fmla="*/ 1963600 h 1975030"/>
                      <a:gd name="connsiteX24" fmla="*/ 53340 w 87630"/>
                      <a:gd name="connsiteY24" fmla="*/ 1975030 h 1975030"/>
                      <a:gd name="connsiteX25" fmla="*/ 57150 w 87630"/>
                      <a:gd name="connsiteY25" fmla="*/ 1955980 h 1975030"/>
                      <a:gd name="connsiteX26" fmla="*/ 60960 w 87630"/>
                      <a:gd name="connsiteY26" fmla="*/ 1944550 h 1975030"/>
                      <a:gd name="connsiteX27" fmla="*/ 68580 w 87630"/>
                      <a:gd name="connsiteY27" fmla="*/ 1853110 h 1975030"/>
                      <a:gd name="connsiteX28" fmla="*/ 64770 w 87630"/>
                      <a:gd name="connsiteY28" fmla="*/ 1647370 h 1975030"/>
                      <a:gd name="connsiteX29" fmla="*/ 68580 w 87630"/>
                      <a:gd name="connsiteY29" fmla="*/ 1555930 h 1975030"/>
                      <a:gd name="connsiteX30" fmla="*/ 76200 w 87630"/>
                      <a:gd name="connsiteY30" fmla="*/ 1426390 h 1975030"/>
                      <a:gd name="connsiteX31" fmla="*/ 80010 w 87630"/>
                      <a:gd name="connsiteY31" fmla="*/ 1053010 h 1975030"/>
                      <a:gd name="connsiteX32" fmla="*/ 83820 w 87630"/>
                      <a:gd name="connsiteY32" fmla="*/ 866320 h 1975030"/>
                      <a:gd name="connsiteX33" fmla="*/ 76200 w 87630"/>
                      <a:gd name="connsiteY33" fmla="*/ 771070 h 1975030"/>
                      <a:gd name="connsiteX34" fmla="*/ 72390 w 87630"/>
                      <a:gd name="connsiteY34" fmla="*/ 721540 h 1975030"/>
                      <a:gd name="connsiteX35" fmla="*/ 76200 w 87630"/>
                      <a:gd name="connsiteY35" fmla="*/ 443410 h 1975030"/>
                      <a:gd name="connsiteX36" fmla="*/ 80010 w 87630"/>
                      <a:gd name="connsiteY36" fmla="*/ 393880 h 1975030"/>
                      <a:gd name="connsiteX37" fmla="*/ 87630 w 87630"/>
                      <a:gd name="connsiteY37" fmla="*/ 157660 h 1975030"/>
                      <a:gd name="connsiteX38" fmla="*/ 72390 w 87630"/>
                      <a:gd name="connsiteY38" fmla="*/ 12880 h 19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7630" h="1975030">
                        <a:moveTo>
                          <a:pt x="72390" y="12880"/>
                        </a:moveTo>
                        <a:cubicBezTo>
                          <a:pt x="59690" y="-11250"/>
                          <a:pt x="39140" y="4354"/>
                          <a:pt x="11430" y="12880"/>
                        </a:cubicBezTo>
                        <a:cubicBezTo>
                          <a:pt x="5943" y="14568"/>
                          <a:pt x="1433" y="31441"/>
                          <a:pt x="0" y="35740"/>
                        </a:cubicBezTo>
                        <a:cubicBezTo>
                          <a:pt x="1270" y="47170"/>
                          <a:pt x="1021" y="58873"/>
                          <a:pt x="3810" y="70030"/>
                        </a:cubicBezTo>
                        <a:cubicBezTo>
                          <a:pt x="4921" y="74472"/>
                          <a:pt x="10225" y="77042"/>
                          <a:pt x="11430" y="81460"/>
                        </a:cubicBezTo>
                        <a:cubicBezTo>
                          <a:pt x="14124" y="91338"/>
                          <a:pt x="13970" y="101780"/>
                          <a:pt x="15240" y="111940"/>
                        </a:cubicBezTo>
                        <a:cubicBezTo>
                          <a:pt x="13970" y="141150"/>
                          <a:pt x="11430" y="170332"/>
                          <a:pt x="11430" y="199570"/>
                        </a:cubicBezTo>
                        <a:cubicBezTo>
                          <a:pt x="11430" y="296092"/>
                          <a:pt x="12345" y="296353"/>
                          <a:pt x="19050" y="363400"/>
                        </a:cubicBezTo>
                        <a:cubicBezTo>
                          <a:pt x="20320" y="405310"/>
                          <a:pt x="22860" y="447201"/>
                          <a:pt x="22860" y="489130"/>
                        </a:cubicBezTo>
                        <a:cubicBezTo>
                          <a:pt x="22860" y="507622"/>
                          <a:pt x="18074" y="537871"/>
                          <a:pt x="15240" y="557710"/>
                        </a:cubicBezTo>
                        <a:cubicBezTo>
                          <a:pt x="13970" y="758370"/>
                          <a:pt x="13892" y="959041"/>
                          <a:pt x="11430" y="1159690"/>
                        </a:cubicBezTo>
                        <a:cubicBezTo>
                          <a:pt x="11351" y="1166165"/>
                          <a:pt x="9025" y="1172418"/>
                          <a:pt x="7620" y="1178740"/>
                        </a:cubicBezTo>
                        <a:cubicBezTo>
                          <a:pt x="4431" y="1193092"/>
                          <a:pt x="4243" y="1192682"/>
                          <a:pt x="0" y="1205410"/>
                        </a:cubicBezTo>
                        <a:cubicBezTo>
                          <a:pt x="1270" y="1219380"/>
                          <a:pt x="1826" y="1233433"/>
                          <a:pt x="3810" y="1247320"/>
                        </a:cubicBezTo>
                        <a:cubicBezTo>
                          <a:pt x="4378" y="1251296"/>
                          <a:pt x="6960" y="1254789"/>
                          <a:pt x="7620" y="1258750"/>
                        </a:cubicBezTo>
                        <a:cubicBezTo>
                          <a:pt x="9511" y="1270094"/>
                          <a:pt x="10086" y="1281618"/>
                          <a:pt x="11430" y="1293040"/>
                        </a:cubicBezTo>
                        <a:cubicBezTo>
                          <a:pt x="12626" y="1303209"/>
                          <a:pt x="14269" y="1313327"/>
                          <a:pt x="15240" y="1323520"/>
                        </a:cubicBezTo>
                        <a:cubicBezTo>
                          <a:pt x="20731" y="1381172"/>
                          <a:pt x="13481" y="1356342"/>
                          <a:pt x="22860" y="1384480"/>
                        </a:cubicBezTo>
                        <a:cubicBezTo>
                          <a:pt x="24130" y="1434010"/>
                          <a:pt x="24607" y="1483567"/>
                          <a:pt x="26670" y="1533070"/>
                        </a:cubicBezTo>
                        <a:cubicBezTo>
                          <a:pt x="27149" y="1544560"/>
                          <a:pt x="29390" y="1555911"/>
                          <a:pt x="30480" y="1567360"/>
                        </a:cubicBezTo>
                        <a:cubicBezTo>
                          <a:pt x="31930" y="1582584"/>
                          <a:pt x="32503" y="1597892"/>
                          <a:pt x="34290" y="1613080"/>
                        </a:cubicBezTo>
                        <a:cubicBezTo>
                          <a:pt x="35047" y="1619511"/>
                          <a:pt x="37035" y="1625742"/>
                          <a:pt x="38100" y="1632130"/>
                        </a:cubicBezTo>
                        <a:cubicBezTo>
                          <a:pt x="39576" y="1640988"/>
                          <a:pt x="40640" y="1649910"/>
                          <a:pt x="41910" y="1658800"/>
                        </a:cubicBezTo>
                        <a:cubicBezTo>
                          <a:pt x="42463" y="1688108"/>
                          <a:pt x="45218" y="1898925"/>
                          <a:pt x="49530" y="1963600"/>
                        </a:cubicBezTo>
                        <a:cubicBezTo>
                          <a:pt x="49797" y="1967607"/>
                          <a:pt x="52070" y="1971220"/>
                          <a:pt x="53340" y="1975030"/>
                        </a:cubicBezTo>
                        <a:cubicBezTo>
                          <a:pt x="54610" y="1968680"/>
                          <a:pt x="55579" y="1962262"/>
                          <a:pt x="57150" y="1955980"/>
                        </a:cubicBezTo>
                        <a:cubicBezTo>
                          <a:pt x="58124" y="1952084"/>
                          <a:pt x="60612" y="1948551"/>
                          <a:pt x="60960" y="1944550"/>
                        </a:cubicBezTo>
                        <a:cubicBezTo>
                          <a:pt x="69646" y="1844663"/>
                          <a:pt x="57652" y="1896823"/>
                          <a:pt x="68580" y="1853110"/>
                        </a:cubicBezTo>
                        <a:cubicBezTo>
                          <a:pt x="67310" y="1784530"/>
                          <a:pt x="64770" y="1715962"/>
                          <a:pt x="64770" y="1647370"/>
                        </a:cubicBezTo>
                        <a:cubicBezTo>
                          <a:pt x="64770" y="1616864"/>
                          <a:pt x="67129" y="1586402"/>
                          <a:pt x="68580" y="1555930"/>
                        </a:cubicBezTo>
                        <a:cubicBezTo>
                          <a:pt x="70556" y="1514439"/>
                          <a:pt x="73597" y="1468034"/>
                          <a:pt x="76200" y="1426390"/>
                        </a:cubicBezTo>
                        <a:cubicBezTo>
                          <a:pt x="77470" y="1301930"/>
                          <a:pt x="78317" y="1177465"/>
                          <a:pt x="80010" y="1053010"/>
                        </a:cubicBezTo>
                        <a:cubicBezTo>
                          <a:pt x="80857" y="990773"/>
                          <a:pt x="83820" y="928563"/>
                          <a:pt x="83820" y="866320"/>
                        </a:cubicBezTo>
                        <a:cubicBezTo>
                          <a:pt x="83820" y="822232"/>
                          <a:pt x="79701" y="809581"/>
                          <a:pt x="76200" y="771070"/>
                        </a:cubicBezTo>
                        <a:cubicBezTo>
                          <a:pt x="74701" y="754579"/>
                          <a:pt x="73660" y="738050"/>
                          <a:pt x="72390" y="721540"/>
                        </a:cubicBezTo>
                        <a:cubicBezTo>
                          <a:pt x="73660" y="628830"/>
                          <a:pt x="74044" y="536104"/>
                          <a:pt x="76200" y="443410"/>
                        </a:cubicBezTo>
                        <a:cubicBezTo>
                          <a:pt x="76585" y="426856"/>
                          <a:pt x="79523" y="410432"/>
                          <a:pt x="80010" y="393880"/>
                        </a:cubicBezTo>
                        <a:cubicBezTo>
                          <a:pt x="87074" y="153719"/>
                          <a:pt x="73543" y="256270"/>
                          <a:pt x="87630" y="157660"/>
                        </a:cubicBezTo>
                        <a:cubicBezTo>
                          <a:pt x="83666" y="26852"/>
                          <a:pt x="85090" y="37010"/>
                          <a:pt x="72390" y="1288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111"/>
                  <p:cNvSpPr/>
                  <p:nvPr/>
                </p:nvSpPr>
                <p:spPr>
                  <a:xfrm>
                    <a:off x="1756410" y="2065020"/>
                    <a:ext cx="57150" cy="15240"/>
                  </a:xfrm>
                  <a:custGeom>
                    <a:avLst/>
                    <a:gdLst>
                      <a:gd name="connsiteX0" fmla="*/ 57150 w 57150"/>
                      <a:gd name="connsiteY0" fmla="*/ 0 h 15240"/>
                      <a:gd name="connsiteX1" fmla="*/ 11430 w 57150"/>
                      <a:gd name="connsiteY1" fmla="*/ 11430 h 15240"/>
                      <a:gd name="connsiteX2" fmla="*/ 0 w 57150"/>
                      <a:gd name="connsiteY2" fmla="*/ 15240 h 15240"/>
                    </a:gdLst>
                    <a:ahLst/>
                    <a:cxnLst>
                      <a:cxn ang="0">
                        <a:pos x="connsiteX0" y="connsiteY0"/>
                      </a:cxn>
                      <a:cxn ang="0">
                        <a:pos x="connsiteX1" y="connsiteY1"/>
                      </a:cxn>
                      <a:cxn ang="0">
                        <a:pos x="connsiteX2" y="connsiteY2"/>
                      </a:cxn>
                    </a:cxnLst>
                    <a:rect l="l" t="t" r="r" b="b"/>
                    <a:pathLst>
                      <a:path w="57150" h="15240">
                        <a:moveTo>
                          <a:pt x="57150" y="0"/>
                        </a:moveTo>
                        <a:cubicBezTo>
                          <a:pt x="26367" y="5130"/>
                          <a:pt x="41619" y="1367"/>
                          <a:pt x="11430" y="11430"/>
                        </a:cubicBezTo>
                        <a:lnTo>
                          <a:pt x="0" y="152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112"/>
                  <p:cNvSpPr/>
                  <p:nvPr/>
                </p:nvSpPr>
                <p:spPr>
                  <a:xfrm>
                    <a:off x="1771650" y="210312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113"/>
                  <p:cNvSpPr/>
                  <p:nvPr/>
                </p:nvSpPr>
                <p:spPr>
                  <a:xfrm>
                    <a:off x="1775460" y="216789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114"/>
                  <p:cNvSpPr/>
                  <p:nvPr/>
                </p:nvSpPr>
                <p:spPr>
                  <a:xfrm>
                    <a:off x="1097280" y="2205990"/>
                    <a:ext cx="723900" cy="643890"/>
                  </a:xfrm>
                  <a:custGeom>
                    <a:avLst/>
                    <a:gdLst>
                      <a:gd name="connsiteX0" fmla="*/ 723900 w 723900"/>
                      <a:gd name="connsiteY0" fmla="*/ 0 h 643890"/>
                      <a:gd name="connsiteX1" fmla="*/ 693420 w 723900"/>
                      <a:gd name="connsiteY1" fmla="*/ 15240 h 643890"/>
                      <a:gd name="connsiteX2" fmla="*/ 685800 w 723900"/>
                      <a:gd name="connsiteY2" fmla="*/ 26670 h 643890"/>
                      <a:gd name="connsiteX3" fmla="*/ 674370 w 723900"/>
                      <a:gd name="connsiteY3" fmla="*/ 30480 h 643890"/>
                      <a:gd name="connsiteX4" fmla="*/ 651510 w 723900"/>
                      <a:gd name="connsiteY4" fmla="*/ 45720 h 643890"/>
                      <a:gd name="connsiteX5" fmla="*/ 628650 w 723900"/>
                      <a:gd name="connsiteY5" fmla="*/ 53340 h 643890"/>
                      <a:gd name="connsiteX6" fmla="*/ 605790 w 723900"/>
                      <a:gd name="connsiteY6" fmla="*/ 68580 h 643890"/>
                      <a:gd name="connsiteX7" fmla="*/ 594360 w 723900"/>
                      <a:gd name="connsiteY7" fmla="*/ 76200 h 643890"/>
                      <a:gd name="connsiteX8" fmla="*/ 582930 w 723900"/>
                      <a:gd name="connsiteY8" fmla="*/ 80010 h 643890"/>
                      <a:gd name="connsiteX9" fmla="*/ 560070 w 723900"/>
                      <a:gd name="connsiteY9" fmla="*/ 95250 h 643890"/>
                      <a:gd name="connsiteX10" fmla="*/ 537210 w 723900"/>
                      <a:gd name="connsiteY10" fmla="*/ 106680 h 643890"/>
                      <a:gd name="connsiteX11" fmla="*/ 491490 w 723900"/>
                      <a:gd name="connsiteY11" fmla="*/ 129540 h 643890"/>
                      <a:gd name="connsiteX12" fmla="*/ 480060 w 723900"/>
                      <a:gd name="connsiteY12" fmla="*/ 140970 h 643890"/>
                      <a:gd name="connsiteX13" fmla="*/ 457200 w 723900"/>
                      <a:gd name="connsiteY13" fmla="*/ 156210 h 643890"/>
                      <a:gd name="connsiteX14" fmla="*/ 434340 w 723900"/>
                      <a:gd name="connsiteY14" fmla="*/ 175260 h 643890"/>
                      <a:gd name="connsiteX15" fmla="*/ 422910 w 723900"/>
                      <a:gd name="connsiteY15" fmla="*/ 179070 h 643890"/>
                      <a:gd name="connsiteX16" fmla="*/ 400050 w 723900"/>
                      <a:gd name="connsiteY16" fmla="*/ 194310 h 643890"/>
                      <a:gd name="connsiteX17" fmla="*/ 377190 w 723900"/>
                      <a:gd name="connsiteY17" fmla="*/ 209550 h 643890"/>
                      <a:gd name="connsiteX18" fmla="*/ 365760 w 723900"/>
                      <a:gd name="connsiteY18" fmla="*/ 217170 h 643890"/>
                      <a:gd name="connsiteX19" fmla="*/ 327660 w 723900"/>
                      <a:gd name="connsiteY19" fmla="*/ 224790 h 643890"/>
                      <a:gd name="connsiteX20" fmla="*/ 297180 w 723900"/>
                      <a:gd name="connsiteY20" fmla="*/ 228600 h 643890"/>
                      <a:gd name="connsiteX21" fmla="*/ 278130 w 723900"/>
                      <a:gd name="connsiteY21" fmla="*/ 232410 h 643890"/>
                      <a:gd name="connsiteX22" fmla="*/ 228600 w 723900"/>
                      <a:gd name="connsiteY22" fmla="*/ 240030 h 643890"/>
                      <a:gd name="connsiteX23" fmla="*/ 205740 w 723900"/>
                      <a:gd name="connsiteY23" fmla="*/ 247650 h 643890"/>
                      <a:gd name="connsiteX24" fmla="*/ 182880 w 723900"/>
                      <a:gd name="connsiteY24" fmla="*/ 262890 h 643890"/>
                      <a:gd name="connsiteX25" fmla="*/ 152400 w 723900"/>
                      <a:gd name="connsiteY25" fmla="*/ 289560 h 643890"/>
                      <a:gd name="connsiteX26" fmla="*/ 140970 w 723900"/>
                      <a:gd name="connsiteY26" fmla="*/ 297180 h 643890"/>
                      <a:gd name="connsiteX27" fmla="*/ 129540 w 723900"/>
                      <a:gd name="connsiteY27" fmla="*/ 304800 h 643890"/>
                      <a:gd name="connsiteX28" fmla="*/ 106680 w 723900"/>
                      <a:gd name="connsiteY28" fmla="*/ 339090 h 643890"/>
                      <a:gd name="connsiteX29" fmla="*/ 99060 w 723900"/>
                      <a:gd name="connsiteY29" fmla="*/ 350520 h 643890"/>
                      <a:gd name="connsiteX30" fmla="*/ 87630 w 723900"/>
                      <a:gd name="connsiteY30" fmla="*/ 384810 h 643890"/>
                      <a:gd name="connsiteX31" fmla="*/ 83820 w 723900"/>
                      <a:gd name="connsiteY31" fmla="*/ 396240 h 643890"/>
                      <a:gd name="connsiteX32" fmla="*/ 80010 w 723900"/>
                      <a:gd name="connsiteY32" fmla="*/ 407670 h 643890"/>
                      <a:gd name="connsiteX33" fmla="*/ 68580 w 723900"/>
                      <a:gd name="connsiteY33" fmla="*/ 445770 h 643890"/>
                      <a:gd name="connsiteX34" fmla="*/ 64770 w 723900"/>
                      <a:gd name="connsiteY34" fmla="*/ 457200 h 643890"/>
                      <a:gd name="connsiteX35" fmla="*/ 60960 w 723900"/>
                      <a:gd name="connsiteY35" fmla="*/ 468630 h 643890"/>
                      <a:gd name="connsiteX36" fmla="*/ 57150 w 723900"/>
                      <a:gd name="connsiteY36" fmla="*/ 514350 h 643890"/>
                      <a:gd name="connsiteX37" fmla="*/ 45720 w 723900"/>
                      <a:gd name="connsiteY37" fmla="*/ 548640 h 643890"/>
                      <a:gd name="connsiteX38" fmla="*/ 41910 w 723900"/>
                      <a:gd name="connsiteY38" fmla="*/ 560070 h 643890"/>
                      <a:gd name="connsiteX39" fmla="*/ 34290 w 723900"/>
                      <a:gd name="connsiteY39" fmla="*/ 571500 h 643890"/>
                      <a:gd name="connsiteX40" fmla="*/ 26670 w 723900"/>
                      <a:gd name="connsiteY40" fmla="*/ 594360 h 643890"/>
                      <a:gd name="connsiteX41" fmla="*/ 19050 w 723900"/>
                      <a:gd name="connsiteY41" fmla="*/ 605790 h 643890"/>
                      <a:gd name="connsiteX42" fmla="*/ 3810 w 723900"/>
                      <a:gd name="connsiteY42" fmla="*/ 640080 h 643890"/>
                      <a:gd name="connsiteX43" fmla="*/ 0 w 723900"/>
                      <a:gd name="connsiteY43" fmla="*/ 643890 h 6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23900" h="643890">
                        <a:moveTo>
                          <a:pt x="723900" y="0"/>
                        </a:moveTo>
                        <a:cubicBezTo>
                          <a:pt x="714804" y="3638"/>
                          <a:pt x="701029" y="7631"/>
                          <a:pt x="693420" y="15240"/>
                        </a:cubicBezTo>
                        <a:cubicBezTo>
                          <a:pt x="690182" y="18478"/>
                          <a:pt x="689376" y="23809"/>
                          <a:pt x="685800" y="26670"/>
                        </a:cubicBezTo>
                        <a:cubicBezTo>
                          <a:pt x="682664" y="29179"/>
                          <a:pt x="677881" y="28530"/>
                          <a:pt x="674370" y="30480"/>
                        </a:cubicBezTo>
                        <a:cubicBezTo>
                          <a:pt x="666364" y="34928"/>
                          <a:pt x="660198" y="42824"/>
                          <a:pt x="651510" y="45720"/>
                        </a:cubicBezTo>
                        <a:cubicBezTo>
                          <a:pt x="643890" y="48260"/>
                          <a:pt x="635333" y="48885"/>
                          <a:pt x="628650" y="53340"/>
                        </a:cubicBezTo>
                        <a:lnTo>
                          <a:pt x="605790" y="68580"/>
                        </a:lnTo>
                        <a:cubicBezTo>
                          <a:pt x="601980" y="71120"/>
                          <a:pt x="598704" y="74752"/>
                          <a:pt x="594360" y="76200"/>
                        </a:cubicBezTo>
                        <a:cubicBezTo>
                          <a:pt x="590550" y="77470"/>
                          <a:pt x="586441" y="78060"/>
                          <a:pt x="582930" y="80010"/>
                        </a:cubicBezTo>
                        <a:cubicBezTo>
                          <a:pt x="574924" y="84458"/>
                          <a:pt x="568758" y="92354"/>
                          <a:pt x="560070" y="95250"/>
                        </a:cubicBezTo>
                        <a:cubicBezTo>
                          <a:pt x="518385" y="109145"/>
                          <a:pt x="581525" y="86985"/>
                          <a:pt x="537210" y="106680"/>
                        </a:cubicBezTo>
                        <a:cubicBezTo>
                          <a:pt x="514899" y="116596"/>
                          <a:pt x="510501" y="110529"/>
                          <a:pt x="491490" y="129540"/>
                        </a:cubicBezTo>
                        <a:cubicBezTo>
                          <a:pt x="487680" y="133350"/>
                          <a:pt x="484313" y="137662"/>
                          <a:pt x="480060" y="140970"/>
                        </a:cubicBezTo>
                        <a:cubicBezTo>
                          <a:pt x="472831" y="146593"/>
                          <a:pt x="463676" y="149734"/>
                          <a:pt x="457200" y="156210"/>
                        </a:cubicBezTo>
                        <a:cubicBezTo>
                          <a:pt x="448774" y="164636"/>
                          <a:pt x="444949" y="169956"/>
                          <a:pt x="434340" y="175260"/>
                        </a:cubicBezTo>
                        <a:cubicBezTo>
                          <a:pt x="430748" y="177056"/>
                          <a:pt x="426421" y="177120"/>
                          <a:pt x="422910" y="179070"/>
                        </a:cubicBezTo>
                        <a:cubicBezTo>
                          <a:pt x="414904" y="183518"/>
                          <a:pt x="407670" y="189230"/>
                          <a:pt x="400050" y="194310"/>
                        </a:cubicBezTo>
                        <a:lnTo>
                          <a:pt x="377190" y="209550"/>
                        </a:lnTo>
                        <a:cubicBezTo>
                          <a:pt x="373380" y="212090"/>
                          <a:pt x="370202" y="216059"/>
                          <a:pt x="365760" y="217170"/>
                        </a:cubicBezTo>
                        <a:cubicBezTo>
                          <a:pt x="347247" y="221798"/>
                          <a:pt x="349457" y="221676"/>
                          <a:pt x="327660" y="224790"/>
                        </a:cubicBezTo>
                        <a:cubicBezTo>
                          <a:pt x="317524" y="226238"/>
                          <a:pt x="307300" y="227043"/>
                          <a:pt x="297180" y="228600"/>
                        </a:cubicBezTo>
                        <a:cubicBezTo>
                          <a:pt x="290780" y="229585"/>
                          <a:pt x="284501" y="231252"/>
                          <a:pt x="278130" y="232410"/>
                        </a:cubicBezTo>
                        <a:cubicBezTo>
                          <a:pt x="258747" y="235934"/>
                          <a:pt x="248579" y="237176"/>
                          <a:pt x="228600" y="240030"/>
                        </a:cubicBezTo>
                        <a:cubicBezTo>
                          <a:pt x="220980" y="242570"/>
                          <a:pt x="212423" y="243195"/>
                          <a:pt x="205740" y="247650"/>
                        </a:cubicBezTo>
                        <a:lnTo>
                          <a:pt x="182880" y="262890"/>
                        </a:lnTo>
                        <a:cubicBezTo>
                          <a:pt x="170180" y="281940"/>
                          <a:pt x="179070" y="271780"/>
                          <a:pt x="152400" y="289560"/>
                        </a:cubicBezTo>
                        <a:lnTo>
                          <a:pt x="140970" y="297180"/>
                        </a:lnTo>
                        <a:lnTo>
                          <a:pt x="129540" y="304800"/>
                        </a:lnTo>
                        <a:lnTo>
                          <a:pt x="106680" y="339090"/>
                        </a:lnTo>
                        <a:cubicBezTo>
                          <a:pt x="104140" y="342900"/>
                          <a:pt x="100508" y="346176"/>
                          <a:pt x="99060" y="350520"/>
                        </a:cubicBezTo>
                        <a:lnTo>
                          <a:pt x="87630" y="384810"/>
                        </a:lnTo>
                        <a:lnTo>
                          <a:pt x="83820" y="396240"/>
                        </a:lnTo>
                        <a:cubicBezTo>
                          <a:pt x="82550" y="400050"/>
                          <a:pt x="80984" y="403774"/>
                          <a:pt x="80010" y="407670"/>
                        </a:cubicBezTo>
                        <a:cubicBezTo>
                          <a:pt x="74252" y="430702"/>
                          <a:pt x="77856" y="417942"/>
                          <a:pt x="68580" y="445770"/>
                        </a:cubicBezTo>
                        <a:lnTo>
                          <a:pt x="64770" y="457200"/>
                        </a:lnTo>
                        <a:lnTo>
                          <a:pt x="60960" y="468630"/>
                        </a:lnTo>
                        <a:cubicBezTo>
                          <a:pt x="59690" y="483870"/>
                          <a:pt x="59664" y="499265"/>
                          <a:pt x="57150" y="514350"/>
                        </a:cubicBezTo>
                        <a:lnTo>
                          <a:pt x="45720" y="548640"/>
                        </a:lnTo>
                        <a:cubicBezTo>
                          <a:pt x="44450" y="552450"/>
                          <a:pt x="44138" y="556728"/>
                          <a:pt x="41910" y="560070"/>
                        </a:cubicBezTo>
                        <a:cubicBezTo>
                          <a:pt x="39370" y="563880"/>
                          <a:pt x="36150" y="567316"/>
                          <a:pt x="34290" y="571500"/>
                        </a:cubicBezTo>
                        <a:cubicBezTo>
                          <a:pt x="31028" y="578840"/>
                          <a:pt x="31125" y="587677"/>
                          <a:pt x="26670" y="594360"/>
                        </a:cubicBezTo>
                        <a:cubicBezTo>
                          <a:pt x="24130" y="598170"/>
                          <a:pt x="20910" y="601606"/>
                          <a:pt x="19050" y="605790"/>
                        </a:cubicBezTo>
                        <a:cubicBezTo>
                          <a:pt x="6414" y="634221"/>
                          <a:pt x="17920" y="621267"/>
                          <a:pt x="3810" y="640080"/>
                        </a:cubicBezTo>
                        <a:cubicBezTo>
                          <a:pt x="2732" y="641517"/>
                          <a:pt x="1270" y="642620"/>
                          <a:pt x="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115"/>
                  <p:cNvSpPr/>
                  <p:nvPr/>
                </p:nvSpPr>
                <p:spPr>
                  <a:xfrm>
                    <a:off x="757999" y="2251710"/>
                    <a:ext cx="1059371" cy="1885950"/>
                  </a:xfrm>
                  <a:custGeom>
                    <a:avLst/>
                    <a:gdLst>
                      <a:gd name="connsiteX0" fmla="*/ 1059371 w 1059371"/>
                      <a:gd name="connsiteY0" fmla="*/ 0 h 1885950"/>
                      <a:gd name="connsiteX1" fmla="*/ 1013651 w 1059371"/>
                      <a:gd name="connsiteY1" fmla="*/ 11430 h 1885950"/>
                      <a:gd name="connsiteX2" fmla="*/ 979361 w 1059371"/>
                      <a:gd name="connsiteY2" fmla="*/ 26670 h 1885950"/>
                      <a:gd name="connsiteX3" fmla="*/ 960311 w 1059371"/>
                      <a:gd name="connsiteY3" fmla="*/ 30480 h 1885950"/>
                      <a:gd name="connsiteX4" fmla="*/ 937451 w 1059371"/>
                      <a:gd name="connsiteY4" fmla="*/ 38100 h 1885950"/>
                      <a:gd name="connsiteX5" fmla="*/ 929831 w 1059371"/>
                      <a:gd name="connsiteY5" fmla="*/ 49530 h 1885950"/>
                      <a:gd name="connsiteX6" fmla="*/ 926021 w 1059371"/>
                      <a:gd name="connsiteY6" fmla="*/ 60960 h 1885950"/>
                      <a:gd name="connsiteX7" fmla="*/ 910781 w 1059371"/>
                      <a:gd name="connsiteY7" fmla="*/ 83820 h 1885950"/>
                      <a:gd name="connsiteX8" fmla="*/ 903161 w 1059371"/>
                      <a:gd name="connsiteY8" fmla="*/ 95250 h 1885950"/>
                      <a:gd name="connsiteX9" fmla="*/ 887921 w 1059371"/>
                      <a:gd name="connsiteY9" fmla="*/ 114300 h 1885950"/>
                      <a:gd name="connsiteX10" fmla="*/ 868871 w 1059371"/>
                      <a:gd name="connsiteY10" fmla="*/ 129540 h 1885950"/>
                      <a:gd name="connsiteX11" fmla="*/ 861251 w 1059371"/>
                      <a:gd name="connsiteY11" fmla="*/ 140970 h 1885950"/>
                      <a:gd name="connsiteX12" fmla="*/ 823151 w 1059371"/>
                      <a:gd name="connsiteY12" fmla="*/ 148590 h 1885950"/>
                      <a:gd name="connsiteX13" fmla="*/ 743141 w 1059371"/>
                      <a:gd name="connsiteY13" fmla="*/ 148590 h 1885950"/>
                      <a:gd name="connsiteX14" fmla="*/ 720281 w 1059371"/>
                      <a:gd name="connsiteY14" fmla="*/ 163830 h 1885950"/>
                      <a:gd name="connsiteX15" fmla="*/ 708851 w 1059371"/>
                      <a:gd name="connsiteY15" fmla="*/ 167640 h 1885950"/>
                      <a:gd name="connsiteX16" fmla="*/ 674561 w 1059371"/>
                      <a:gd name="connsiteY16" fmla="*/ 190500 h 1885950"/>
                      <a:gd name="connsiteX17" fmla="*/ 663131 w 1059371"/>
                      <a:gd name="connsiteY17" fmla="*/ 198120 h 1885950"/>
                      <a:gd name="connsiteX18" fmla="*/ 651701 w 1059371"/>
                      <a:gd name="connsiteY18" fmla="*/ 205740 h 1885950"/>
                      <a:gd name="connsiteX19" fmla="*/ 644081 w 1059371"/>
                      <a:gd name="connsiteY19" fmla="*/ 217170 h 1885950"/>
                      <a:gd name="connsiteX20" fmla="*/ 632651 w 1059371"/>
                      <a:gd name="connsiteY20" fmla="*/ 224790 h 1885950"/>
                      <a:gd name="connsiteX21" fmla="*/ 617411 w 1059371"/>
                      <a:gd name="connsiteY21" fmla="*/ 243840 h 1885950"/>
                      <a:gd name="connsiteX22" fmla="*/ 602171 w 1059371"/>
                      <a:gd name="connsiteY22" fmla="*/ 262890 h 1885950"/>
                      <a:gd name="connsiteX23" fmla="*/ 579311 w 1059371"/>
                      <a:gd name="connsiteY23" fmla="*/ 297180 h 1885950"/>
                      <a:gd name="connsiteX24" fmla="*/ 571691 w 1059371"/>
                      <a:gd name="connsiteY24" fmla="*/ 308610 h 1885950"/>
                      <a:gd name="connsiteX25" fmla="*/ 567881 w 1059371"/>
                      <a:gd name="connsiteY25" fmla="*/ 320040 h 1885950"/>
                      <a:gd name="connsiteX26" fmla="*/ 556451 w 1059371"/>
                      <a:gd name="connsiteY26" fmla="*/ 331470 h 1885950"/>
                      <a:gd name="connsiteX27" fmla="*/ 541211 w 1059371"/>
                      <a:gd name="connsiteY27" fmla="*/ 354330 h 1885950"/>
                      <a:gd name="connsiteX28" fmla="*/ 533591 w 1059371"/>
                      <a:gd name="connsiteY28" fmla="*/ 365760 h 1885950"/>
                      <a:gd name="connsiteX29" fmla="*/ 522161 w 1059371"/>
                      <a:gd name="connsiteY29" fmla="*/ 400050 h 1885950"/>
                      <a:gd name="connsiteX30" fmla="*/ 518351 w 1059371"/>
                      <a:gd name="connsiteY30" fmla="*/ 411480 h 1885950"/>
                      <a:gd name="connsiteX31" fmla="*/ 510731 w 1059371"/>
                      <a:gd name="connsiteY31" fmla="*/ 422910 h 1885950"/>
                      <a:gd name="connsiteX32" fmla="*/ 503111 w 1059371"/>
                      <a:gd name="connsiteY32" fmla="*/ 445770 h 1885950"/>
                      <a:gd name="connsiteX33" fmla="*/ 499301 w 1059371"/>
                      <a:gd name="connsiteY33" fmla="*/ 457200 h 1885950"/>
                      <a:gd name="connsiteX34" fmla="*/ 495491 w 1059371"/>
                      <a:gd name="connsiteY34" fmla="*/ 468630 h 1885950"/>
                      <a:gd name="connsiteX35" fmla="*/ 491681 w 1059371"/>
                      <a:gd name="connsiteY35" fmla="*/ 480060 h 1885950"/>
                      <a:gd name="connsiteX36" fmla="*/ 476441 w 1059371"/>
                      <a:gd name="connsiteY36" fmla="*/ 541020 h 1885950"/>
                      <a:gd name="connsiteX37" fmla="*/ 465011 w 1059371"/>
                      <a:gd name="connsiteY37" fmla="*/ 575310 h 1885950"/>
                      <a:gd name="connsiteX38" fmla="*/ 461201 w 1059371"/>
                      <a:gd name="connsiteY38" fmla="*/ 586740 h 1885950"/>
                      <a:gd name="connsiteX39" fmla="*/ 449771 w 1059371"/>
                      <a:gd name="connsiteY39" fmla="*/ 609600 h 1885950"/>
                      <a:gd name="connsiteX40" fmla="*/ 442151 w 1059371"/>
                      <a:gd name="connsiteY40" fmla="*/ 655320 h 1885950"/>
                      <a:gd name="connsiteX41" fmla="*/ 434531 w 1059371"/>
                      <a:gd name="connsiteY41" fmla="*/ 685800 h 1885950"/>
                      <a:gd name="connsiteX42" fmla="*/ 430721 w 1059371"/>
                      <a:gd name="connsiteY42" fmla="*/ 697230 h 1885950"/>
                      <a:gd name="connsiteX43" fmla="*/ 423101 w 1059371"/>
                      <a:gd name="connsiteY43" fmla="*/ 731520 h 1885950"/>
                      <a:gd name="connsiteX44" fmla="*/ 419291 w 1059371"/>
                      <a:gd name="connsiteY44" fmla="*/ 746760 h 1885950"/>
                      <a:gd name="connsiteX45" fmla="*/ 407861 w 1059371"/>
                      <a:gd name="connsiteY45" fmla="*/ 788670 h 1885950"/>
                      <a:gd name="connsiteX46" fmla="*/ 404051 w 1059371"/>
                      <a:gd name="connsiteY46" fmla="*/ 811530 h 1885950"/>
                      <a:gd name="connsiteX47" fmla="*/ 392621 w 1059371"/>
                      <a:gd name="connsiteY47" fmla="*/ 845820 h 1885950"/>
                      <a:gd name="connsiteX48" fmla="*/ 388811 w 1059371"/>
                      <a:gd name="connsiteY48" fmla="*/ 857250 h 1885950"/>
                      <a:gd name="connsiteX49" fmla="*/ 385001 w 1059371"/>
                      <a:gd name="connsiteY49" fmla="*/ 868680 h 1885950"/>
                      <a:gd name="connsiteX50" fmla="*/ 377381 w 1059371"/>
                      <a:gd name="connsiteY50" fmla="*/ 937260 h 1885950"/>
                      <a:gd name="connsiteX51" fmla="*/ 369761 w 1059371"/>
                      <a:gd name="connsiteY51" fmla="*/ 960120 h 1885950"/>
                      <a:gd name="connsiteX52" fmla="*/ 365951 w 1059371"/>
                      <a:gd name="connsiteY52" fmla="*/ 971550 h 1885950"/>
                      <a:gd name="connsiteX53" fmla="*/ 362141 w 1059371"/>
                      <a:gd name="connsiteY53" fmla="*/ 986790 h 1885950"/>
                      <a:gd name="connsiteX54" fmla="*/ 350711 w 1059371"/>
                      <a:gd name="connsiteY54" fmla="*/ 1028700 h 1885950"/>
                      <a:gd name="connsiteX55" fmla="*/ 346901 w 1059371"/>
                      <a:gd name="connsiteY55" fmla="*/ 1040130 h 1885950"/>
                      <a:gd name="connsiteX56" fmla="*/ 343091 w 1059371"/>
                      <a:gd name="connsiteY56" fmla="*/ 1078230 h 1885950"/>
                      <a:gd name="connsiteX57" fmla="*/ 335471 w 1059371"/>
                      <a:gd name="connsiteY57" fmla="*/ 1127760 h 1885950"/>
                      <a:gd name="connsiteX58" fmla="*/ 331661 w 1059371"/>
                      <a:gd name="connsiteY58" fmla="*/ 1139190 h 1885950"/>
                      <a:gd name="connsiteX59" fmla="*/ 327851 w 1059371"/>
                      <a:gd name="connsiteY59" fmla="*/ 1158240 h 1885950"/>
                      <a:gd name="connsiteX60" fmla="*/ 324041 w 1059371"/>
                      <a:gd name="connsiteY60" fmla="*/ 1169670 h 1885950"/>
                      <a:gd name="connsiteX61" fmla="*/ 312611 w 1059371"/>
                      <a:gd name="connsiteY61" fmla="*/ 1219200 h 1885950"/>
                      <a:gd name="connsiteX62" fmla="*/ 304991 w 1059371"/>
                      <a:gd name="connsiteY62" fmla="*/ 1242060 h 1885950"/>
                      <a:gd name="connsiteX63" fmla="*/ 301181 w 1059371"/>
                      <a:gd name="connsiteY63" fmla="*/ 1253490 h 1885950"/>
                      <a:gd name="connsiteX64" fmla="*/ 285941 w 1059371"/>
                      <a:gd name="connsiteY64" fmla="*/ 1306830 h 1885950"/>
                      <a:gd name="connsiteX65" fmla="*/ 282131 w 1059371"/>
                      <a:gd name="connsiteY65" fmla="*/ 1318260 h 1885950"/>
                      <a:gd name="connsiteX66" fmla="*/ 274511 w 1059371"/>
                      <a:gd name="connsiteY66" fmla="*/ 1329690 h 1885950"/>
                      <a:gd name="connsiteX67" fmla="*/ 266891 w 1059371"/>
                      <a:gd name="connsiteY67" fmla="*/ 1352550 h 1885950"/>
                      <a:gd name="connsiteX68" fmla="*/ 263081 w 1059371"/>
                      <a:gd name="connsiteY68" fmla="*/ 1363980 h 1885950"/>
                      <a:gd name="connsiteX69" fmla="*/ 255461 w 1059371"/>
                      <a:gd name="connsiteY69" fmla="*/ 1375410 h 1885950"/>
                      <a:gd name="connsiteX70" fmla="*/ 251651 w 1059371"/>
                      <a:gd name="connsiteY70" fmla="*/ 1386840 h 1885950"/>
                      <a:gd name="connsiteX71" fmla="*/ 236411 w 1059371"/>
                      <a:gd name="connsiteY71" fmla="*/ 1409700 h 1885950"/>
                      <a:gd name="connsiteX72" fmla="*/ 224981 w 1059371"/>
                      <a:gd name="connsiteY72" fmla="*/ 1432560 h 1885950"/>
                      <a:gd name="connsiteX73" fmla="*/ 221171 w 1059371"/>
                      <a:gd name="connsiteY73" fmla="*/ 1443990 h 1885950"/>
                      <a:gd name="connsiteX74" fmla="*/ 213551 w 1059371"/>
                      <a:gd name="connsiteY74" fmla="*/ 1455420 h 1885950"/>
                      <a:gd name="connsiteX75" fmla="*/ 209741 w 1059371"/>
                      <a:gd name="connsiteY75" fmla="*/ 1466850 h 1885950"/>
                      <a:gd name="connsiteX76" fmla="*/ 202121 w 1059371"/>
                      <a:gd name="connsiteY76" fmla="*/ 1478280 h 1885950"/>
                      <a:gd name="connsiteX77" fmla="*/ 194501 w 1059371"/>
                      <a:gd name="connsiteY77" fmla="*/ 1501140 h 1885950"/>
                      <a:gd name="connsiteX78" fmla="*/ 179261 w 1059371"/>
                      <a:gd name="connsiteY78" fmla="*/ 1524000 h 1885950"/>
                      <a:gd name="connsiteX79" fmla="*/ 164021 w 1059371"/>
                      <a:gd name="connsiteY79" fmla="*/ 1558290 h 1885950"/>
                      <a:gd name="connsiteX80" fmla="*/ 160211 w 1059371"/>
                      <a:gd name="connsiteY80" fmla="*/ 1569720 h 1885950"/>
                      <a:gd name="connsiteX81" fmla="*/ 152591 w 1059371"/>
                      <a:gd name="connsiteY81" fmla="*/ 1581150 h 1885950"/>
                      <a:gd name="connsiteX82" fmla="*/ 148781 w 1059371"/>
                      <a:gd name="connsiteY82" fmla="*/ 1592580 h 1885950"/>
                      <a:gd name="connsiteX83" fmla="*/ 133541 w 1059371"/>
                      <a:gd name="connsiteY83" fmla="*/ 1615440 h 1885950"/>
                      <a:gd name="connsiteX84" fmla="*/ 125921 w 1059371"/>
                      <a:gd name="connsiteY84" fmla="*/ 1626870 h 1885950"/>
                      <a:gd name="connsiteX85" fmla="*/ 118301 w 1059371"/>
                      <a:gd name="connsiteY85" fmla="*/ 1649730 h 1885950"/>
                      <a:gd name="connsiteX86" fmla="*/ 114491 w 1059371"/>
                      <a:gd name="connsiteY86" fmla="*/ 1661160 h 1885950"/>
                      <a:gd name="connsiteX87" fmla="*/ 99251 w 1059371"/>
                      <a:gd name="connsiteY87" fmla="*/ 1684020 h 1885950"/>
                      <a:gd name="connsiteX88" fmla="*/ 95441 w 1059371"/>
                      <a:gd name="connsiteY88" fmla="*/ 1695450 h 1885950"/>
                      <a:gd name="connsiteX89" fmla="*/ 87821 w 1059371"/>
                      <a:gd name="connsiteY89" fmla="*/ 1706880 h 1885950"/>
                      <a:gd name="connsiteX90" fmla="*/ 80201 w 1059371"/>
                      <a:gd name="connsiteY90" fmla="*/ 1729740 h 1885950"/>
                      <a:gd name="connsiteX91" fmla="*/ 72581 w 1059371"/>
                      <a:gd name="connsiteY91" fmla="*/ 1741170 h 1885950"/>
                      <a:gd name="connsiteX92" fmla="*/ 64961 w 1059371"/>
                      <a:gd name="connsiteY92" fmla="*/ 1764030 h 1885950"/>
                      <a:gd name="connsiteX93" fmla="*/ 57341 w 1059371"/>
                      <a:gd name="connsiteY93" fmla="*/ 1790700 h 1885950"/>
                      <a:gd name="connsiteX94" fmla="*/ 49721 w 1059371"/>
                      <a:gd name="connsiteY94" fmla="*/ 1802130 h 1885950"/>
                      <a:gd name="connsiteX95" fmla="*/ 42101 w 1059371"/>
                      <a:gd name="connsiteY95" fmla="*/ 1824990 h 1885950"/>
                      <a:gd name="connsiteX96" fmla="*/ 38291 w 1059371"/>
                      <a:gd name="connsiteY96" fmla="*/ 1836420 h 1885950"/>
                      <a:gd name="connsiteX97" fmla="*/ 23051 w 1059371"/>
                      <a:gd name="connsiteY97" fmla="*/ 1859280 h 1885950"/>
                      <a:gd name="connsiteX98" fmla="*/ 191 w 1059371"/>
                      <a:gd name="connsiteY98" fmla="*/ 1878330 h 1885950"/>
                      <a:gd name="connsiteX99" fmla="*/ 4001 w 1059371"/>
                      <a:gd name="connsiteY99"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59371" h="1885950">
                        <a:moveTo>
                          <a:pt x="1059371" y="0"/>
                        </a:moveTo>
                        <a:cubicBezTo>
                          <a:pt x="1047944" y="1904"/>
                          <a:pt x="1023714" y="4721"/>
                          <a:pt x="1013651" y="11430"/>
                        </a:cubicBezTo>
                        <a:cubicBezTo>
                          <a:pt x="999969" y="20551"/>
                          <a:pt x="998792" y="22784"/>
                          <a:pt x="979361" y="26670"/>
                        </a:cubicBezTo>
                        <a:cubicBezTo>
                          <a:pt x="973011" y="27940"/>
                          <a:pt x="966559" y="28776"/>
                          <a:pt x="960311" y="30480"/>
                        </a:cubicBezTo>
                        <a:cubicBezTo>
                          <a:pt x="952562" y="32593"/>
                          <a:pt x="937451" y="38100"/>
                          <a:pt x="937451" y="38100"/>
                        </a:cubicBezTo>
                        <a:cubicBezTo>
                          <a:pt x="934911" y="41910"/>
                          <a:pt x="931879" y="45434"/>
                          <a:pt x="929831" y="49530"/>
                        </a:cubicBezTo>
                        <a:cubicBezTo>
                          <a:pt x="928035" y="53122"/>
                          <a:pt x="927971" y="57449"/>
                          <a:pt x="926021" y="60960"/>
                        </a:cubicBezTo>
                        <a:cubicBezTo>
                          <a:pt x="921573" y="68966"/>
                          <a:pt x="915861" y="76200"/>
                          <a:pt x="910781" y="83820"/>
                        </a:cubicBezTo>
                        <a:cubicBezTo>
                          <a:pt x="908241" y="87630"/>
                          <a:pt x="904609" y="90906"/>
                          <a:pt x="903161" y="95250"/>
                        </a:cubicBezTo>
                        <a:cubicBezTo>
                          <a:pt x="897903" y="111024"/>
                          <a:pt x="902693" y="104452"/>
                          <a:pt x="887921" y="114300"/>
                        </a:cubicBezTo>
                        <a:cubicBezTo>
                          <a:pt x="866083" y="147057"/>
                          <a:pt x="895161" y="108508"/>
                          <a:pt x="868871" y="129540"/>
                        </a:cubicBezTo>
                        <a:cubicBezTo>
                          <a:pt x="865295" y="132401"/>
                          <a:pt x="865061" y="138430"/>
                          <a:pt x="861251" y="140970"/>
                        </a:cubicBezTo>
                        <a:cubicBezTo>
                          <a:pt x="857462" y="143496"/>
                          <a:pt x="823226" y="148577"/>
                          <a:pt x="823151" y="148590"/>
                        </a:cubicBezTo>
                        <a:cubicBezTo>
                          <a:pt x="803985" y="147116"/>
                          <a:pt x="764963" y="140796"/>
                          <a:pt x="743141" y="148590"/>
                        </a:cubicBezTo>
                        <a:cubicBezTo>
                          <a:pt x="734516" y="151670"/>
                          <a:pt x="728969" y="160934"/>
                          <a:pt x="720281" y="163830"/>
                        </a:cubicBezTo>
                        <a:cubicBezTo>
                          <a:pt x="716471" y="165100"/>
                          <a:pt x="712362" y="165690"/>
                          <a:pt x="708851" y="167640"/>
                        </a:cubicBezTo>
                        <a:lnTo>
                          <a:pt x="674561" y="190500"/>
                        </a:lnTo>
                        <a:lnTo>
                          <a:pt x="663131" y="198120"/>
                        </a:lnTo>
                        <a:lnTo>
                          <a:pt x="651701" y="205740"/>
                        </a:lnTo>
                        <a:cubicBezTo>
                          <a:pt x="649161" y="209550"/>
                          <a:pt x="647319" y="213932"/>
                          <a:pt x="644081" y="217170"/>
                        </a:cubicBezTo>
                        <a:cubicBezTo>
                          <a:pt x="640843" y="220408"/>
                          <a:pt x="635512" y="221214"/>
                          <a:pt x="632651" y="224790"/>
                        </a:cubicBezTo>
                        <a:cubicBezTo>
                          <a:pt x="611619" y="251080"/>
                          <a:pt x="650168" y="222002"/>
                          <a:pt x="617411" y="243840"/>
                        </a:cubicBezTo>
                        <a:cubicBezTo>
                          <a:pt x="608831" y="269580"/>
                          <a:pt x="620730" y="241680"/>
                          <a:pt x="602171" y="262890"/>
                        </a:cubicBezTo>
                        <a:lnTo>
                          <a:pt x="579311" y="297180"/>
                        </a:lnTo>
                        <a:cubicBezTo>
                          <a:pt x="576771" y="300990"/>
                          <a:pt x="573139" y="304266"/>
                          <a:pt x="571691" y="308610"/>
                        </a:cubicBezTo>
                        <a:cubicBezTo>
                          <a:pt x="570421" y="312420"/>
                          <a:pt x="570109" y="316698"/>
                          <a:pt x="567881" y="320040"/>
                        </a:cubicBezTo>
                        <a:cubicBezTo>
                          <a:pt x="564892" y="324523"/>
                          <a:pt x="559759" y="327217"/>
                          <a:pt x="556451" y="331470"/>
                        </a:cubicBezTo>
                        <a:cubicBezTo>
                          <a:pt x="550828" y="338699"/>
                          <a:pt x="546291" y="346710"/>
                          <a:pt x="541211" y="354330"/>
                        </a:cubicBezTo>
                        <a:cubicBezTo>
                          <a:pt x="538671" y="358140"/>
                          <a:pt x="535039" y="361416"/>
                          <a:pt x="533591" y="365760"/>
                        </a:cubicBezTo>
                        <a:lnTo>
                          <a:pt x="522161" y="400050"/>
                        </a:lnTo>
                        <a:cubicBezTo>
                          <a:pt x="520891" y="403860"/>
                          <a:pt x="520579" y="408138"/>
                          <a:pt x="518351" y="411480"/>
                        </a:cubicBezTo>
                        <a:cubicBezTo>
                          <a:pt x="515811" y="415290"/>
                          <a:pt x="512591" y="418726"/>
                          <a:pt x="510731" y="422910"/>
                        </a:cubicBezTo>
                        <a:cubicBezTo>
                          <a:pt x="507469" y="430250"/>
                          <a:pt x="505651" y="438150"/>
                          <a:pt x="503111" y="445770"/>
                        </a:cubicBezTo>
                        <a:lnTo>
                          <a:pt x="499301" y="457200"/>
                        </a:lnTo>
                        <a:lnTo>
                          <a:pt x="495491" y="468630"/>
                        </a:lnTo>
                        <a:cubicBezTo>
                          <a:pt x="494221" y="472440"/>
                          <a:pt x="492469" y="476122"/>
                          <a:pt x="491681" y="480060"/>
                        </a:cubicBezTo>
                        <a:cubicBezTo>
                          <a:pt x="482486" y="526036"/>
                          <a:pt x="488157" y="505873"/>
                          <a:pt x="476441" y="541020"/>
                        </a:cubicBezTo>
                        <a:lnTo>
                          <a:pt x="465011" y="575310"/>
                        </a:lnTo>
                        <a:cubicBezTo>
                          <a:pt x="463741" y="579120"/>
                          <a:pt x="463429" y="583398"/>
                          <a:pt x="461201" y="586740"/>
                        </a:cubicBezTo>
                        <a:cubicBezTo>
                          <a:pt x="454779" y="596373"/>
                          <a:pt x="452024" y="598333"/>
                          <a:pt x="449771" y="609600"/>
                        </a:cubicBezTo>
                        <a:cubicBezTo>
                          <a:pt x="446741" y="624750"/>
                          <a:pt x="447037" y="640663"/>
                          <a:pt x="442151" y="655320"/>
                        </a:cubicBezTo>
                        <a:cubicBezTo>
                          <a:pt x="433442" y="681447"/>
                          <a:pt x="443726" y="649019"/>
                          <a:pt x="434531" y="685800"/>
                        </a:cubicBezTo>
                        <a:cubicBezTo>
                          <a:pt x="433557" y="689696"/>
                          <a:pt x="431824" y="693368"/>
                          <a:pt x="430721" y="697230"/>
                        </a:cubicBezTo>
                        <a:cubicBezTo>
                          <a:pt x="426075" y="713491"/>
                          <a:pt x="427029" y="713843"/>
                          <a:pt x="423101" y="731520"/>
                        </a:cubicBezTo>
                        <a:cubicBezTo>
                          <a:pt x="421965" y="736632"/>
                          <a:pt x="420730" y="741725"/>
                          <a:pt x="419291" y="746760"/>
                        </a:cubicBezTo>
                        <a:cubicBezTo>
                          <a:pt x="413381" y="767444"/>
                          <a:pt x="413294" y="756072"/>
                          <a:pt x="407861" y="788670"/>
                        </a:cubicBezTo>
                        <a:cubicBezTo>
                          <a:pt x="406591" y="796290"/>
                          <a:pt x="405925" y="804036"/>
                          <a:pt x="404051" y="811530"/>
                        </a:cubicBezTo>
                        <a:lnTo>
                          <a:pt x="392621" y="845820"/>
                        </a:lnTo>
                        <a:lnTo>
                          <a:pt x="388811" y="857250"/>
                        </a:lnTo>
                        <a:lnTo>
                          <a:pt x="385001" y="868680"/>
                        </a:lnTo>
                        <a:cubicBezTo>
                          <a:pt x="383272" y="891152"/>
                          <a:pt x="383430" y="915079"/>
                          <a:pt x="377381" y="937260"/>
                        </a:cubicBezTo>
                        <a:cubicBezTo>
                          <a:pt x="375268" y="945009"/>
                          <a:pt x="372301" y="952500"/>
                          <a:pt x="369761" y="960120"/>
                        </a:cubicBezTo>
                        <a:cubicBezTo>
                          <a:pt x="368491" y="963930"/>
                          <a:pt x="366925" y="967654"/>
                          <a:pt x="365951" y="971550"/>
                        </a:cubicBezTo>
                        <a:cubicBezTo>
                          <a:pt x="364681" y="976630"/>
                          <a:pt x="363277" y="981678"/>
                          <a:pt x="362141" y="986790"/>
                        </a:cubicBezTo>
                        <a:cubicBezTo>
                          <a:pt x="354961" y="1019101"/>
                          <a:pt x="362605" y="993017"/>
                          <a:pt x="350711" y="1028700"/>
                        </a:cubicBezTo>
                        <a:lnTo>
                          <a:pt x="346901" y="1040130"/>
                        </a:lnTo>
                        <a:cubicBezTo>
                          <a:pt x="345631" y="1052830"/>
                          <a:pt x="344500" y="1065545"/>
                          <a:pt x="343091" y="1078230"/>
                        </a:cubicBezTo>
                        <a:cubicBezTo>
                          <a:pt x="341240" y="1094887"/>
                          <a:pt x="339542" y="1111476"/>
                          <a:pt x="335471" y="1127760"/>
                        </a:cubicBezTo>
                        <a:cubicBezTo>
                          <a:pt x="334497" y="1131656"/>
                          <a:pt x="332635" y="1135294"/>
                          <a:pt x="331661" y="1139190"/>
                        </a:cubicBezTo>
                        <a:cubicBezTo>
                          <a:pt x="330090" y="1145472"/>
                          <a:pt x="329422" y="1151958"/>
                          <a:pt x="327851" y="1158240"/>
                        </a:cubicBezTo>
                        <a:cubicBezTo>
                          <a:pt x="326877" y="1162136"/>
                          <a:pt x="325015" y="1165774"/>
                          <a:pt x="324041" y="1169670"/>
                        </a:cubicBezTo>
                        <a:cubicBezTo>
                          <a:pt x="317996" y="1193849"/>
                          <a:pt x="322094" y="1190751"/>
                          <a:pt x="312611" y="1219200"/>
                        </a:cubicBezTo>
                        <a:lnTo>
                          <a:pt x="304991" y="1242060"/>
                        </a:lnTo>
                        <a:cubicBezTo>
                          <a:pt x="303721" y="1245870"/>
                          <a:pt x="302155" y="1249594"/>
                          <a:pt x="301181" y="1253490"/>
                        </a:cubicBezTo>
                        <a:cubicBezTo>
                          <a:pt x="291613" y="1291762"/>
                          <a:pt x="296873" y="1274035"/>
                          <a:pt x="285941" y="1306830"/>
                        </a:cubicBezTo>
                        <a:cubicBezTo>
                          <a:pt x="284671" y="1310640"/>
                          <a:pt x="284359" y="1314918"/>
                          <a:pt x="282131" y="1318260"/>
                        </a:cubicBezTo>
                        <a:cubicBezTo>
                          <a:pt x="279591" y="1322070"/>
                          <a:pt x="276371" y="1325506"/>
                          <a:pt x="274511" y="1329690"/>
                        </a:cubicBezTo>
                        <a:cubicBezTo>
                          <a:pt x="271249" y="1337030"/>
                          <a:pt x="269431" y="1344930"/>
                          <a:pt x="266891" y="1352550"/>
                        </a:cubicBezTo>
                        <a:cubicBezTo>
                          <a:pt x="265621" y="1356360"/>
                          <a:pt x="265309" y="1360638"/>
                          <a:pt x="263081" y="1363980"/>
                        </a:cubicBezTo>
                        <a:cubicBezTo>
                          <a:pt x="260541" y="1367790"/>
                          <a:pt x="257509" y="1371314"/>
                          <a:pt x="255461" y="1375410"/>
                        </a:cubicBezTo>
                        <a:cubicBezTo>
                          <a:pt x="253665" y="1379002"/>
                          <a:pt x="253601" y="1383329"/>
                          <a:pt x="251651" y="1386840"/>
                        </a:cubicBezTo>
                        <a:cubicBezTo>
                          <a:pt x="247203" y="1394846"/>
                          <a:pt x="239307" y="1401012"/>
                          <a:pt x="236411" y="1409700"/>
                        </a:cubicBezTo>
                        <a:cubicBezTo>
                          <a:pt x="226834" y="1438430"/>
                          <a:pt x="239753" y="1403017"/>
                          <a:pt x="224981" y="1432560"/>
                        </a:cubicBezTo>
                        <a:cubicBezTo>
                          <a:pt x="223185" y="1436152"/>
                          <a:pt x="222967" y="1440398"/>
                          <a:pt x="221171" y="1443990"/>
                        </a:cubicBezTo>
                        <a:cubicBezTo>
                          <a:pt x="219123" y="1448086"/>
                          <a:pt x="215599" y="1451324"/>
                          <a:pt x="213551" y="1455420"/>
                        </a:cubicBezTo>
                        <a:cubicBezTo>
                          <a:pt x="211755" y="1459012"/>
                          <a:pt x="211537" y="1463258"/>
                          <a:pt x="209741" y="1466850"/>
                        </a:cubicBezTo>
                        <a:cubicBezTo>
                          <a:pt x="207693" y="1470946"/>
                          <a:pt x="203981" y="1474096"/>
                          <a:pt x="202121" y="1478280"/>
                        </a:cubicBezTo>
                        <a:cubicBezTo>
                          <a:pt x="198859" y="1485620"/>
                          <a:pt x="198956" y="1494457"/>
                          <a:pt x="194501" y="1501140"/>
                        </a:cubicBezTo>
                        <a:cubicBezTo>
                          <a:pt x="189421" y="1508760"/>
                          <a:pt x="182157" y="1515312"/>
                          <a:pt x="179261" y="1524000"/>
                        </a:cubicBezTo>
                        <a:cubicBezTo>
                          <a:pt x="159602" y="1582977"/>
                          <a:pt x="182134" y="1522064"/>
                          <a:pt x="164021" y="1558290"/>
                        </a:cubicBezTo>
                        <a:cubicBezTo>
                          <a:pt x="162225" y="1561882"/>
                          <a:pt x="162007" y="1566128"/>
                          <a:pt x="160211" y="1569720"/>
                        </a:cubicBezTo>
                        <a:cubicBezTo>
                          <a:pt x="158163" y="1573816"/>
                          <a:pt x="154639" y="1577054"/>
                          <a:pt x="152591" y="1581150"/>
                        </a:cubicBezTo>
                        <a:cubicBezTo>
                          <a:pt x="150795" y="1584742"/>
                          <a:pt x="150731" y="1589069"/>
                          <a:pt x="148781" y="1592580"/>
                        </a:cubicBezTo>
                        <a:cubicBezTo>
                          <a:pt x="144333" y="1600586"/>
                          <a:pt x="138621" y="1607820"/>
                          <a:pt x="133541" y="1615440"/>
                        </a:cubicBezTo>
                        <a:cubicBezTo>
                          <a:pt x="131001" y="1619250"/>
                          <a:pt x="127369" y="1622526"/>
                          <a:pt x="125921" y="1626870"/>
                        </a:cubicBezTo>
                        <a:lnTo>
                          <a:pt x="118301" y="1649730"/>
                        </a:lnTo>
                        <a:cubicBezTo>
                          <a:pt x="117031" y="1653540"/>
                          <a:pt x="116719" y="1657818"/>
                          <a:pt x="114491" y="1661160"/>
                        </a:cubicBezTo>
                        <a:cubicBezTo>
                          <a:pt x="109411" y="1668780"/>
                          <a:pt x="102147" y="1675332"/>
                          <a:pt x="99251" y="1684020"/>
                        </a:cubicBezTo>
                        <a:cubicBezTo>
                          <a:pt x="97981" y="1687830"/>
                          <a:pt x="97237" y="1691858"/>
                          <a:pt x="95441" y="1695450"/>
                        </a:cubicBezTo>
                        <a:cubicBezTo>
                          <a:pt x="93393" y="1699546"/>
                          <a:pt x="89681" y="1702696"/>
                          <a:pt x="87821" y="1706880"/>
                        </a:cubicBezTo>
                        <a:cubicBezTo>
                          <a:pt x="84559" y="1714220"/>
                          <a:pt x="84656" y="1723057"/>
                          <a:pt x="80201" y="1729740"/>
                        </a:cubicBezTo>
                        <a:cubicBezTo>
                          <a:pt x="77661" y="1733550"/>
                          <a:pt x="74441" y="1736986"/>
                          <a:pt x="72581" y="1741170"/>
                        </a:cubicBezTo>
                        <a:cubicBezTo>
                          <a:pt x="69319" y="1748510"/>
                          <a:pt x="66909" y="1756238"/>
                          <a:pt x="64961" y="1764030"/>
                        </a:cubicBezTo>
                        <a:cubicBezTo>
                          <a:pt x="63740" y="1768913"/>
                          <a:pt x="60074" y="1785234"/>
                          <a:pt x="57341" y="1790700"/>
                        </a:cubicBezTo>
                        <a:cubicBezTo>
                          <a:pt x="55293" y="1794796"/>
                          <a:pt x="51581" y="1797946"/>
                          <a:pt x="49721" y="1802130"/>
                        </a:cubicBezTo>
                        <a:cubicBezTo>
                          <a:pt x="46459" y="1809470"/>
                          <a:pt x="44641" y="1817370"/>
                          <a:pt x="42101" y="1824990"/>
                        </a:cubicBezTo>
                        <a:cubicBezTo>
                          <a:pt x="40831" y="1828800"/>
                          <a:pt x="40519" y="1833078"/>
                          <a:pt x="38291" y="1836420"/>
                        </a:cubicBezTo>
                        <a:cubicBezTo>
                          <a:pt x="33211" y="1844040"/>
                          <a:pt x="30671" y="1854200"/>
                          <a:pt x="23051" y="1859280"/>
                        </a:cubicBezTo>
                        <a:cubicBezTo>
                          <a:pt x="17337" y="1863090"/>
                          <a:pt x="2858" y="1871663"/>
                          <a:pt x="191" y="1878330"/>
                        </a:cubicBezTo>
                        <a:cubicBezTo>
                          <a:pt x="-864" y="1880967"/>
                          <a:pt x="2731" y="1883410"/>
                          <a:pt x="4001" y="18859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116"/>
                  <p:cNvSpPr/>
                  <p:nvPr/>
                </p:nvSpPr>
                <p:spPr>
                  <a:xfrm>
                    <a:off x="1588770" y="2270760"/>
                    <a:ext cx="240030" cy="72390"/>
                  </a:xfrm>
                  <a:custGeom>
                    <a:avLst/>
                    <a:gdLst>
                      <a:gd name="connsiteX0" fmla="*/ 240030 w 240030"/>
                      <a:gd name="connsiteY0" fmla="*/ 0 h 72390"/>
                      <a:gd name="connsiteX1" fmla="*/ 228600 w 240030"/>
                      <a:gd name="connsiteY1" fmla="*/ 19050 h 72390"/>
                      <a:gd name="connsiteX2" fmla="*/ 217170 w 240030"/>
                      <a:gd name="connsiteY2" fmla="*/ 26670 h 72390"/>
                      <a:gd name="connsiteX3" fmla="*/ 213360 w 240030"/>
                      <a:gd name="connsiteY3" fmla="*/ 38100 h 72390"/>
                      <a:gd name="connsiteX4" fmla="*/ 190500 w 240030"/>
                      <a:gd name="connsiteY4" fmla="*/ 49530 h 72390"/>
                      <a:gd name="connsiteX5" fmla="*/ 179070 w 240030"/>
                      <a:gd name="connsiteY5" fmla="*/ 57150 h 72390"/>
                      <a:gd name="connsiteX6" fmla="*/ 144780 w 240030"/>
                      <a:gd name="connsiteY6" fmla="*/ 64770 h 72390"/>
                      <a:gd name="connsiteX7" fmla="*/ 129540 w 240030"/>
                      <a:gd name="connsiteY7" fmla="*/ 68580 h 72390"/>
                      <a:gd name="connsiteX8" fmla="*/ 0 w 240030"/>
                      <a:gd name="connsiteY8"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030" h="72390">
                        <a:moveTo>
                          <a:pt x="240030" y="0"/>
                        </a:moveTo>
                        <a:cubicBezTo>
                          <a:pt x="236220" y="6350"/>
                          <a:pt x="233419" y="13427"/>
                          <a:pt x="228600" y="19050"/>
                        </a:cubicBezTo>
                        <a:cubicBezTo>
                          <a:pt x="225620" y="22527"/>
                          <a:pt x="220031" y="23094"/>
                          <a:pt x="217170" y="26670"/>
                        </a:cubicBezTo>
                        <a:cubicBezTo>
                          <a:pt x="214661" y="29806"/>
                          <a:pt x="215869" y="34964"/>
                          <a:pt x="213360" y="38100"/>
                        </a:cubicBezTo>
                        <a:cubicBezTo>
                          <a:pt x="206081" y="47199"/>
                          <a:pt x="199703" y="44929"/>
                          <a:pt x="190500" y="49530"/>
                        </a:cubicBezTo>
                        <a:cubicBezTo>
                          <a:pt x="186404" y="51578"/>
                          <a:pt x="183279" y="55346"/>
                          <a:pt x="179070" y="57150"/>
                        </a:cubicBezTo>
                        <a:cubicBezTo>
                          <a:pt x="174067" y="59294"/>
                          <a:pt x="148536" y="63935"/>
                          <a:pt x="144780" y="64770"/>
                        </a:cubicBezTo>
                        <a:cubicBezTo>
                          <a:pt x="139668" y="65906"/>
                          <a:pt x="134768" y="68290"/>
                          <a:pt x="129540" y="68580"/>
                        </a:cubicBezTo>
                        <a:cubicBezTo>
                          <a:pt x="59532" y="72469"/>
                          <a:pt x="44878" y="72390"/>
                          <a:pt x="0" y="72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117"/>
                  <p:cNvSpPr/>
                  <p:nvPr/>
                </p:nvSpPr>
                <p:spPr>
                  <a:xfrm>
                    <a:off x="1737360" y="2316480"/>
                    <a:ext cx="99060" cy="171450"/>
                  </a:xfrm>
                  <a:custGeom>
                    <a:avLst/>
                    <a:gdLst>
                      <a:gd name="connsiteX0" fmla="*/ 99060 w 99060"/>
                      <a:gd name="connsiteY0" fmla="*/ 0 h 171450"/>
                      <a:gd name="connsiteX1" fmla="*/ 91440 w 99060"/>
                      <a:gd name="connsiteY1" fmla="*/ 19050 h 171450"/>
                      <a:gd name="connsiteX2" fmla="*/ 83820 w 99060"/>
                      <a:gd name="connsiteY2" fmla="*/ 30480 h 171450"/>
                      <a:gd name="connsiteX3" fmla="*/ 80010 w 99060"/>
                      <a:gd name="connsiteY3" fmla="*/ 41910 h 171450"/>
                      <a:gd name="connsiteX4" fmla="*/ 64770 w 99060"/>
                      <a:gd name="connsiteY4" fmla="*/ 64770 h 171450"/>
                      <a:gd name="connsiteX5" fmla="*/ 49530 w 99060"/>
                      <a:gd name="connsiteY5" fmla="*/ 87630 h 171450"/>
                      <a:gd name="connsiteX6" fmla="*/ 41910 w 99060"/>
                      <a:gd name="connsiteY6" fmla="*/ 99060 h 171450"/>
                      <a:gd name="connsiteX7" fmla="*/ 38100 w 99060"/>
                      <a:gd name="connsiteY7" fmla="*/ 110490 h 171450"/>
                      <a:gd name="connsiteX8" fmla="*/ 26670 w 99060"/>
                      <a:gd name="connsiteY8" fmla="*/ 118110 h 171450"/>
                      <a:gd name="connsiteX9" fmla="*/ 11430 w 99060"/>
                      <a:gd name="connsiteY9" fmla="*/ 140970 h 171450"/>
                      <a:gd name="connsiteX10" fmla="*/ 0 w 99060"/>
                      <a:gd name="connsiteY10"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 h="171450">
                        <a:moveTo>
                          <a:pt x="99060" y="0"/>
                        </a:moveTo>
                        <a:cubicBezTo>
                          <a:pt x="96520" y="6350"/>
                          <a:pt x="94499" y="12933"/>
                          <a:pt x="91440" y="19050"/>
                        </a:cubicBezTo>
                        <a:cubicBezTo>
                          <a:pt x="89392" y="23146"/>
                          <a:pt x="85868" y="26384"/>
                          <a:pt x="83820" y="30480"/>
                        </a:cubicBezTo>
                        <a:cubicBezTo>
                          <a:pt x="82024" y="34072"/>
                          <a:pt x="81960" y="38399"/>
                          <a:pt x="80010" y="41910"/>
                        </a:cubicBezTo>
                        <a:cubicBezTo>
                          <a:pt x="75562" y="49916"/>
                          <a:pt x="69850" y="57150"/>
                          <a:pt x="64770" y="64770"/>
                        </a:cubicBezTo>
                        <a:lnTo>
                          <a:pt x="49530" y="87630"/>
                        </a:lnTo>
                        <a:cubicBezTo>
                          <a:pt x="46990" y="91440"/>
                          <a:pt x="43358" y="94716"/>
                          <a:pt x="41910" y="99060"/>
                        </a:cubicBezTo>
                        <a:cubicBezTo>
                          <a:pt x="40640" y="102870"/>
                          <a:pt x="40609" y="107354"/>
                          <a:pt x="38100" y="110490"/>
                        </a:cubicBezTo>
                        <a:cubicBezTo>
                          <a:pt x="35239" y="114066"/>
                          <a:pt x="30480" y="115570"/>
                          <a:pt x="26670" y="118110"/>
                        </a:cubicBezTo>
                        <a:cubicBezTo>
                          <a:pt x="21590" y="125730"/>
                          <a:pt x="14326" y="132282"/>
                          <a:pt x="11430" y="140970"/>
                        </a:cubicBezTo>
                        <a:cubicBezTo>
                          <a:pt x="2912" y="166524"/>
                          <a:pt x="7402" y="156646"/>
                          <a:pt x="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118"/>
                  <p:cNvSpPr/>
                  <p:nvPr/>
                </p:nvSpPr>
                <p:spPr>
                  <a:xfrm>
                    <a:off x="834390" y="2282190"/>
                    <a:ext cx="1002030" cy="1962150"/>
                  </a:xfrm>
                  <a:custGeom>
                    <a:avLst/>
                    <a:gdLst>
                      <a:gd name="connsiteX0" fmla="*/ 1002030 w 1002030"/>
                      <a:gd name="connsiteY0" fmla="*/ 0 h 1962150"/>
                      <a:gd name="connsiteX1" fmla="*/ 982980 w 1002030"/>
                      <a:gd name="connsiteY1" fmla="*/ 7620 h 1962150"/>
                      <a:gd name="connsiteX2" fmla="*/ 956310 w 1002030"/>
                      <a:gd name="connsiteY2" fmla="*/ 38100 h 1962150"/>
                      <a:gd name="connsiteX3" fmla="*/ 941070 w 1002030"/>
                      <a:gd name="connsiteY3" fmla="*/ 72390 h 1962150"/>
                      <a:gd name="connsiteX4" fmla="*/ 906780 w 1002030"/>
                      <a:gd name="connsiteY4" fmla="*/ 87630 h 1962150"/>
                      <a:gd name="connsiteX5" fmla="*/ 819150 w 1002030"/>
                      <a:gd name="connsiteY5" fmla="*/ 95250 h 1962150"/>
                      <a:gd name="connsiteX6" fmla="*/ 803910 w 1002030"/>
                      <a:gd name="connsiteY6" fmla="*/ 99060 h 1962150"/>
                      <a:gd name="connsiteX7" fmla="*/ 781050 w 1002030"/>
                      <a:gd name="connsiteY7" fmla="*/ 102870 h 1962150"/>
                      <a:gd name="connsiteX8" fmla="*/ 769620 w 1002030"/>
                      <a:gd name="connsiteY8" fmla="*/ 110490 h 1962150"/>
                      <a:gd name="connsiteX9" fmla="*/ 758190 w 1002030"/>
                      <a:gd name="connsiteY9" fmla="*/ 114300 h 1962150"/>
                      <a:gd name="connsiteX10" fmla="*/ 739140 w 1002030"/>
                      <a:gd name="connsiteY10" fmla="*/ 133350 h 1962150"/>
                      <a:gd name="connsiteX11" fmla="*/ 731520 w 1002030"/>
                      <a:gd name="connsiteY11" fmla="*/ 144780 h 1962150"/>
                      <a:gd name="connsiteX12" fmla="*/ 720090 w 1002030"/>
                      <a:gd name="connsiteY12" fmla="*/ 156210 h 1962150"/>
                      <a:gd name="connsiteX13" fmla="*/ 712470 w 1002030"/>
                      <a:gd name="connsiteY13" fmla="*/ 167640 h 1962150"/>
                      <a:gd name="connsiteX14" fmla="*/ 708660 w 1002030"/>
                      <a:gd name="connsiteY14" fmla="*/ 179070 h 1962150"/>
                      <a:gd name="connsiteX15" fmla="*/ 697230 w 1002030"/>
                      <a:gd name="connsiteY15" fmla="*/ 186690 h 1962150"/>
                      <a:gd name="connsiteX16" fmla="*/ 670560 w 1002030"/>
                      <a:gd name="connsiteY16" fmla="*/ 217170 h 1962150"/>
                      <a:gd name="connsiteX17" fmla="*/ 655320 w 1002030"/>
                      <a:gd name="connsiteY17" fmla="*/ 236220 h 1962150"/>
                      <a:gd name="connsiteX18" fmla="*/ 651510 w 1002030"/>
                      <a:gd name="connsiteY18" fmla="*/ 247650 h 1962150"/>
                      <a:gd name="connsiteX19" fmla="*/ 643890 w 1002030"/>
                      <a:gd name="connsiteY19" fmla="*/ 259080 h 1962150"/>
                      <a:gd name="connsiteX20" fmla="*/ 640080 w 1002030"/>
                      <a:gd name="connsiteY20" fmla="*/ 270510 h 1962150"/>
                      <a:gd name="connsiteX21" fmla="*/ 632460 w 1002030"/>
                      <a:gd name="connsiteY21" fmla="*/ 281940 h 1962150"/>
                      <a:gd name="connsiteX22" fmla="*/ 628650 w 1002030"/>
                      <a:gd name="connsiteY22" fmla="*/ 293370 h 1962150"/>
                      <a:gd name="connsiteX23" fmla="*/ 613410 w 1002030"/>
                      <a:gd name="connsiteY23" fmla="*/ 316230 h 1962150"/>
                      <a:gd name="connsiteX24" fmla="*/ 605790 w 1002030"/>
                      <a:gd name="connsiteY24" fmla="*/ 327660 h 1962150"/>
                      <a:gd name="connsiteX25" fmla="*/ 590550 w 1002030"/>
                      <a:gd name="connsiteY25" fmla="*/ 350520 h 1962150"/>
                      <a:gd name="connsiteX26" fmla="*/ 571500 w 1002030"/>
                      <a:gd name="connsiteY26" fmla="*/ 384810 h 1962150"/>
                      <a:gd name="connsiteX27" fmla="*/ 563880 w 1002030"/>
                      <a:gd name="connsiteY27" fmla="*/ 396240 h 1962150"/>
                      <a:gd name="connsiteX28" fmla="*/ 548640 w 1002030"/>
                      <a:gd name="connsiteY28" fmla="*/ 441960 h 1962150"/>
                      <a:gd name="connsiteX29" fmla="*/ 544830 w 1002030"/>
                      <a:gd name="connsiteY29" fmla="*/ 453390 h 1962150"/>
                      <a:gd name="connsiteX30" fmla="*/ 529590 w 1002030"/>
                      <a:gd name="connsiteY30" fmla="*/ 476250 h 1962150"/>
                      <a:gd name="connsiteX31" fmla="*/ 518160 w 1002030"/>
                      <a:gd name="connsiteY31" fmla="*/ 499110 h 1962150"/>
                      <a:gd name="connsiteX32" fmla="*/ 514350 w 1002030"/>
                      <a:gd name="connsiteY32" fmla="*/ 529590 h 1962150"/>
                      <a:gd name="connsiteX33" fmla="*/ 506730 w 1002030"/>
                      <a:gd name="connsiteY33" fmla="*/ 552450 h 1962150"/>
                      <a:gd name="connsiteX34" fmla="*/ 495300 w 1002030"/>
                      <a:gd name="connsiteY34" fmla="*/ 586740 h 1962150"/>
                      <a:gd name="connsiteX35" fmla="*/ 483870 w 1002030"/>
                      <a:gd name="connsiteY35" fmla="*/ 621030 h 1962150"/>
                      <a:gd name="connsiteX36" fmla="*/ 480060 w 1002030"/>
                      <a:gd name="connsiteY36" fmla="*/ 632460 h 1962150"/>
                      <a:gd name="connsiteX37" fmla="*/ 472440 w 1002030"/>
                      <a:gd name="connsiteY37" fmla="*/ 643890 h 1962150"/>
                      <a:gd name="connsiteX38" fmla="*/ 461010 w 1002030"/>
                      <a:gd name="connsiteY38" fmla="*/ 681990 h 1962150"/>
                      <a:gd name="connsiteX39" fmla="*/ 457200 w 1002030"/>
                      <a:gd name="connsiteY39" fmla="*/ 693420 h 1962150"/>
                      <a:gd name="connsiteX40" fmla="*/ 445770 w 1002030"/>
                      <a:gd name="connsiteY40" fmla="*/ 716280 h 1962150"/>
                      <a:gd name="connsiteX41" fmla="*/ 438150 w 1002030"/>
                      <a:gd name="connsiteY41" fmla="*/ 758190 h 1962150"/>
                      <a:gd name="connsiteX42" fmla="*/ 434340 w 1002030"/>
                      <a:gd name="connsiteY42" fmla="*/ 769620 h 1962150"/>
                      <a:gd name="connsiteX43" fmla="*/ 430530 w 1002030"/>
                      <a:gd name="connsiteY43" fmla="*/ 784860 h 1962150"/>
                      <a:gd name="connsiteX44" fmla="*/ 426720 w 1002030"/>
                      <a:gd name="connsiteY44" fmla="*/ 807720 h 1962150"/>
                      <a:gd name="connsiteX45" fmla="*/ 415290 w 1002030"/>
                      <a:gd name="connsiteY45" fmla="*/ 842010 h 1962150"/>
                      <a:gd name="connsiteX46" fmla="*/ 411480 w 1002030"/>
                      <a:gd name="connsiteY46" fmla="*/ 853440 h 1962150"/>
                      <a:gd name="connsiteX47" fmla="*/ 403860 w 1002030"/>
                      <a:gd name="connsiteY47" fmla="*/ 883920 h 1962150"/>
                      <a:gd name="connsiteX48" fmla="*/ 392430 w 1002030"/>
                      <a:gd name="connsiteY48" fmla="*/ 906780 h 1962150"/>
                      <a:gd name="connsiteX49" fmla="*/ 384810 w 1002030"/>
                      <a:gd name="connsiteY49" fmla="*/ 918210 h 1962150"/>
                      <a:gd name="connsiteX50" fmla="*/ 377190 w 1002030"/>
                      <a:gd name="connsiteY50" fmla="*/ 941070 h 1962150"/>
                      <a:gd name="connsiteX51" fmla="*/ 369570 w 1002030"/>
                      <a:gd name="connsiteY51" fmla="*/ 952500 h 1962150"/>
                      <a:gd name="connsiteX52" fmla="*/ 361950 w 1002030"/>
                      <a:gd name="connsiteY52" fmla="*/ 975360 h 1962150"/>
                      <a:gd name="connsiteX53" fmla="*/ 354330 w 1002030"/>
                      <a:gd name="connsiteY53" fmla="*/ 998220 h 1962150"/>
                      <a:gd name="connsiteX54" fmla="*/ 350520 w 1002030"/>
                      <a:gd name="connsiteY54" fmla="*/ 1009650 h 1962150"/>
                      <a:gd name="connsiteX55" fmla="*/ 342900 w 1002030"/>
                      <a:gd name="connsiteY55" fmla="*/ 1021080 h 1962150"/>
                      <a:gd name="connsiteX56" fmla="*/ 335280 w 1002030"/>
                      <a:gd name="connsiteY56" fmla="*/ 1043940 h 1962150"/>
                      <a:gd name="connsiteX57" fmla="*/ 327660 w 1002030"/>
                      <a:gd name="connsiteY57" fmla="*/ 1066800 h 1962150"/>
                      <a:gd name="connsiteX58" fmla="*/ 316230 w 1002030"/>
                      <a:gd name="connsiteY58" fmla="*/ 1101090 h 1962150"/>
                      <a:gd name="connsiteX59" fmla="*/ 312420 w 1002030"/>
                      <a:gd name="connsiteY59" fmla="*/ 1112520 h 1962150"/>
                      <a:gd name="connsiteX60" fmla="*/ 308610 w 1002030"/>
                      <a:gd name="connsiteY60" fmla="*/ 1123950 h 1962150"/>
                      <a:gd name="connsiteX61" fmla="*/ 300990 w 1002030"/>
                      <a:gd name="connsiteY61" fmla="*/ 1181100 h 1962150"/>
                      <a:gd name="connsiteX62" fmla="*/ 293370 w 1002030"/>
                      <a:gd name="connsiteY62" fmla="*/ 1203960 h 1962150"/>
                      <a:gd name="connsiteX63" fmla="*/ 285750 w 1002030"/>
                      <a:gd name="connsiteY63" fmla="*/ 1226820 h 1962150"/>
                      <a:gd name="connsiteX64" fmla="*/ 278130 w 1002030"/>
                      <a:gd name="connsiteY64" fmla="*/ 1249680 h 1962150"/>
                      <a:gd name="connsiteX65" fmla="*/ 274320 w 1002030"/>
                      <a:gd name="connsiteY65" fmla="*/ 1261110 h 1962150"/>
                      <a:gd name="connsiteX66" fmla="*/ 259080 w 1002030"/>
                      <a:gd name="connsiteY66" fmla="*/ 1283970 h 1962150"/>
                      <a:gd name="connsiteX67" fmla="*/ 251460 w 1002030"/>
                      <a:gd name="connsiteY67" fmla="*/ 1318260 h 1962150"/>
                      <a:gd name="connsiteX68" fmla="*/ 240030 w 1002030"/>
                      <a:gd name="connsiteY68" fmla="*/ 1352550 h 1962150"/>
                      <a:gd name="connsiteX69" fmla="*/ 236220 w 1002030"/>
                      <a:gd name="connsiteY69" fmla="*/ 1363980 h 1962150"/>
                      <a:gd name="connsiteX70" fmla="*/ 228600 w 1002030"/>
                      <a:gd name="connsiteY70" fmla="*/ 1390650 h 1962150"/>
                      <a:gd name="connsiteX71" fmla="*/ 220980 w 1002030"/>
                      <a:gd name="connsiteY71" fmla="*/ 1402080 h 1962150"/>
                      <a:gd name="connsiteX72" fmla="*/ 201930 w 1002030"/>
                      <a:gd name="connsiteY72" fmla="*/ 1424940 h 1962150"/>
                      <a:gd name="connsiteX73" fmla="*/ 194310 w 1002030"/>
                      <a:gd name="connsiteY73" fmla="*/ 1447800 h 1962150"/>
                      <a:gd name="connsiteX74" fmla="*/ 167640 w 1002030"/>
                      <a:gd name="connsiteY74" fmla="*/ 1482090 h 1962150"/>
                      <a:gd name="connsiteX75" fmla="*/ 160020 w 1002030"/>
                      <a:gd name="connsiteY75" fmla="*/ 1504950 h 1962150"/>
                      <a:gd name="connsiteX76" fmla="*/ 156210 w 1002030"/>
                      <a:gd name="connsiteY76" fmla="*/ 1516380 h 1962150"/>
                      <a:gd name="connsiteX77" fmla="*/ 140970 w 1002030"/>
                      <a:gd name="connsiteY77" fmla="*/ 1539240 h 1962150"/>
                      <a:gd name="connsiteX78" fmla="*/ 133350 w 1002030"/>
                      <a:gd name="connsiteY78" fmla="*/ 1562100 h 1962150"/>
                      <a:gd name="connsiteX79" fmla="*/ 129540 w 1002030"/>
                      <a:gd name="connsiteY79" fmla="*/ 1573530 h 1962150"/>
                      <a:gd name="connsiteX80" fmla="*/ 118110 w 1002030"/>
                      <a:gd name="connsiteY80" fmla="*/ 1596390 h 1962150"/>
                      <a:gd name="connsiteX81" fmla="*/ 110490 w 1002030"/>
                      <a:gd name="connsiteY81" fmla="*/ 1607820 h 1962150"/>
                      <a:gd name="connsiteX82" fmla="*/ 106680 w 1002030"/>
                      <a:gd name="connsiteY82" fmla="*/ 1619250 h 1962150"/>
                      <a:gd name="connsiteX83" fmla="*/ 99060 w 1002030"/>
                      <a:gd name="connsiteY83" fmla="*/ 1630680 h 1962150"/>
                      <a:gd name="connsiteX84" fmla="*/ 95250 w 1002030"/>
                      <a:gd name="connsiteY84" fmla="*/ 1642110 h 1962150"/>
                      <a:gd name="connsiteX85" fmla="*/ 80010 w 1002030"/>
                      <a:gd name="connsiteY85" fmla="*/ 1664970 h 1962150"/>
                      <a:gd name="connsiteX86" fmla="*/ 72390 w 1002030"/>
                      <a:gd name="connsiteY86" fmla="*/ 1676400 h 1962150"/>
                      <a:gd name="connsiteX87" fmla="*/ 64770 w 1002030"/>
                      <a:gd name="connsiteY87" fmla="*/ 1699260 h 1962150"/>
                      <a:gd name="connsiteX88" fmla="*/ 57150 w 1002030"/>
                      <a:gd name="connsiteY88" fmla="*/ 1710690 h 1962150"/>
                      <a:gd name="connsiteX89" fmla="*/ 49530 w 1002030"/>
                      <a:gd name="connsiteY89" fmla="*/ 1733550 h 1962150"/>
                      <a:gd name="connsiteX90" fmla="*/ 34290 w 1002030"/>
                      <a:gd name="connsiteY90" fmla="*/ 1779270 h 1962150"/>
                      <a:gd name="connsiteX91" fmla="*/ 22860 w 1002030"/>
                      <a:gd name="connsiteY91" fmla="*/ 1813560 h 1962150"/>
                      <a:gd name="connsiteX92" fmla="*/ 19050 w 1002030"/>
                      <a:gd name="connsiteY92" fmla="*/ 1824990 h 1962150"/>
                      <a:gd name="connsiteX93" fmla="*/ 15240 w 1002030"/>
                      <a:gd name="connsiteY93" fmla="*/ 1836420 h 1962150"/>
                      <a:gd name="connsiteX94" fmla="*/ 3810 w 1002030"/>
                      <a:gd name="connsiteY94" fmla="*/ 1859280 h 1962150"/>
                      <a:gd name="connsiteX95" fmla="*/ 0 w 1002030"/>
                      <a:gd name="connsiteY95" fmla="*/ 1897380 h 1962150"/>
                      <a:gd name="connsiteX96" fmla="*/ 3810 w 1002030"/>
                      <a:gd name="connsiteY96" fmla="*/ 1931670 h 1962150"/>
                      <a:gd name="connsiteX97" fmla="*/ 3810 w 1002030"/>
                      <a:gd name="connsiteY97" fmla="*/ 196215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002030" h="1962150">
                        <a:moveTo>
                          <a:pt x="1002030" y="0"/>
                        </a:moveTo>
                        <a:cubicBezTo>
                          <a:pt x="995680" y="2540"/>
                          <a:pt x="989097" y="4561"/>
                          <a:pt x="982980" y="7620"/>
                        </a:cubicBezTo>
                        <a:cubicBezTo>
                          <a:pt x="970534" y="13843"/>
                          <a:pt x="960882" y="24384"/>
                          <a:pt x="956310" y="38100"/>
                        </a:cubicBezTo>
                        <a:cubicBezTo>
                          <a:pt x="952537" y="49418"/>
                          <a:pt x="950127" y="63333"/>
                          <a:pt x="941070" y="72390"/>
                        </a:cubicBezTo>
                        <a:cubicBezTo>
                          <a:pt x="932013" y="81447"/>
                          <a:pt x="918098" y="83857"/>
                          <a:pt x="906780" y="87630"/>
                        </a:cubicBezTo>
                        <a:cubicBezTo>
                          <a:pt x="871223" y="99482"/>
                          <a:pt x="899361" y="91239"/>
                          <a:pt x="819150" y="95250"/>
                        </a:cubicBezTo>
                        <a:cubicBezTo>
                          <a:pt x="814070" y="96520"/>
                          <a:pt x="809045" y="98033"/>
                          <a:pt x="803910" y="99060"/>
                        </a:cubicBezTo>
                        <a:cubicBezTo>
                          <a:pt x="796335" y="100575"/>
                          <a:pt x="788379" y="100427"/>
                          <a:pt x="781050" y="102870"/>
                        </a:cubicBezTo>
                        <a:cubicBezTo>
                          <a:pt x="776706" y="104318"/>
                          <a:pt x="773716" y="108442"/>
                          <a:pt x="769620" y="110490"/>
                        </a:cubicBezTo>
                        <a:cubicBezTo>
                          <a:pt x="766028" y="112286"/>
                          <a:pt x="762000" y="113030"/>
                          <a:pt x="758190" y="114300"/>
                        </a:cubicBezTo>
                        <a:cubicBezTo>
                          <a:pt x="737870" y="144780"/>
                          <a:pt x="764540" y="107950"/>
                          <a:pt x="739140" y="133350"/>
                        </a:cubicBezTo>
                        <a:cubicBezTo>
                          <a:pt x="735902" y="136588"/>
                          <a:pt x="734451" y="141262"/>
                          <a:pt x="731520" y="144780"/>
                        </a:cubicBezTo>
                        <a:cubicBezTo>
                          <a:pt x="728071" y="148919"/>
                          <a:pt x="723539" y="152071"/>
                          <a:pt x="720090" y="156210"/>
                        </a:cubicBezTo>
                        <a:cubicBezTo>
                          <a:pt x="717159" y="159728"/>
                          <a:pt x="714518" y="163544"/>
                          <a:pt x="712470" y="167640"/>
                        </a:cubicBezTo>
                        <a:cubicBezTo>
                          <a:pt x="710674" y="171232"/>
                          <a:pt x="711169" y="175934"/>
                          <a:pt x="708660" y="179070"/>
                        </a:cubicBezTo>
                        <a:cubicBezTo>
                          <a:pt x="705799" y="182646"/>
                          <a:pt x="701040" y="184150"/>
                          <a:pt x="697230" y="186690"/>
                        </a:cubicBezTo>
                        <a:cubicBezTo>
                          <a:pt x="679450" y="213360"/>
                          <a:pt x="689610" y="204470"/>
                          <a:pt x="670560" y="217170"/>
                        </a:cubicBezTo>
                        <a:cubicBezTo>
                          <a:pt x="660983" y="245900"/>
                          <a:pt x="675015" y="211601"/>
                          <a:pt x="655320" y="236220"/>
                        </a:cubicBezTo>
                        <a:cubicBezTo>
                          <a:pt x="652811" y="239356"/>
                          <a:pt x="653306" y="244058"/>
                          <a:pt x="651510" y="247650"/>
                        </a:cubicBezTo>
                        <a:cubicBezTo>
                          <a:pt x="649462" y="251746"/>
                          <a:pt x="645938" y="254984"/>
                          <a:pt x="643890" y="259080"/>
                        </a:cubicBezTo>
                        <a:cubicBezTo>
                          <a:pt x="642094" y="262672"/>
                          <a:pt x="641876" y="266918"/>
                          <a:pt x="640080" y="270510"/>
                        </a:cubicBezTo>
                        <a:cubicBezTo>
                          <a:pt x="638032" y="274606"/>
                          <a:pt x="634508" y="277844"/>
                          <a:pt x="632460" y="281940"/>
                        </a:cubicBezTo>
                        <a:cubicBezTo>
                          <a:pt x="630664" y="285532"/>
                          <a:pt x="630600" y="289859"/>
                          <a:pt x="628650" y="293370"/>
                        </a:cubicBezTo>
                        <a:cubicBezTo>
                          <a:pt x="624202" y="301376"/>
                          <a:pt x="618490" y="308610"/>
                          <a:pt x="613410" y="316230"/>
                        </a:cubicBezTo>
                        <a:cubicBezTo>
                          <a:pt x="610870" y="320040"/>
                          <a:pt x="607238" y="323316"/>
                          <a:pt x="605790" y="327660"/>
                        </a:cubicBezTo>
                        <a:cubicBezTo>
                          <a:pt x="600276" y="344202"/>
                          <a:pt x="604820" y="336250"/>
                          <a:pt x="590550" y="350520"/>
                        </a:cubicBezTo>
                        <a:cubicBezTo>
                          <a:pt x="583844" y="370638"/>
                          <a:pt x="588968" y="358608"/>
                          <a:pt x="571500" y="384810"/>
                        </a:cubicBezTo>
                        <a:cubicBezTo>
                          <a:pt x="568960" y="388620"/>
                          <a:pt x="565328" y="391896"/>
                          <a:pt x="563880" y="396240"/>
                        </a:cubicBezTo>
                        <a:lnTo>
                          <a:pt x="548640" y="441960"/>
                        </a:lnTo>
                        <a:cubicBezTo>
                          <a:pt x="547370" y="445770"/>
                          <a:pt x="547058" y="450048"/>
                          <a:pt x="544830" y="453390"/>
                        </a:cubicBezTo>
                        <a:cubicBezTo>
                          <a:pt x="539750" y="461010"/>
                          <a:pt x="532486" y="467562"/>
                          <a:pt x="529590" y="476250"/>
                        </a:cubicBezTo>
                        <a:cubicBezTo>
                          <a:pt x="524332" y="492024"/>
                          <a:pt x="528008" y="484338"/>
                          <a:pt x="518160" y="499110"/>
                        </a:cubicBezTo>
                        <a:cubicBezTo>
                          <a:pt x="516890" y="509270"/>
                          <a:pt x="516495" y="519578"/>
                          <a:pt x="514350" y="529590"/>
                        </a:cubicBezTo>
                        <a:cubicBezTo>
                          <a:pt x="512667" y="537444"/>
                          <a:pt x="509270" y="544830"/>
                          <a:pt x="506730" y="552450"/>
                        </a:cubicBezTo>
                        <a:lnTo>
                          <a:pt x="495300" y="586740"/>
                        </a:lnTo>
                        <a:lnTo>
                          <a:pt x="483870" y="621030"/>
                        </a:lnTo>
                        <a:cubicBezTo>
                          <a:pt x="482600" y="624840"/>
                          <a:pt x="482288" y="629118"/>
                          <a:pt x="480060" y="632460"/>
                        </a:cubicBezTo>
                        <a:lnTo>
                          <a:pt x="472440" y="643890"/>
                        </a:lnTo>
                        <a:cubicBezTo>
                          <a:pt x="466682" y="666922"/>
                          <a:pt x="470286" y="654162"/>
                          <a:pt x="461010" y="681990"/>
                        </a:cubicBezTo>
                        <a:cubicBezTo>
                          <a:pt x="459740" y="685800"/>
                          <a:pt x="459428" y="690078"/>
                          <a:pt x="457200" y="693420"/>
                        </a:cubicBezTo>
                        <a:cubicBezTo>
                          <a:pt x="448851" y="705943"/>
                          <a:pt x="449714" y="702478"/>
                          <a:pt x="445770" y="716280"/>
                        </a:cubicBezTo>
                        <a:cubicBezTo>
                          <a:pt x="438240" y="742635"/>
                          <a:pt x="445345" y="722216"/>
                          <a:pt x="438150" y="758190"/>
                        </a:cubicBezTo>
                        <a:cubicBezTo>
                          <a:pt x="437362" y="762128"/>
                          <a:pt x="435443" y="765758"/>
                          <a:pt x="434340" y="769620"/>
                        </a:cubicBezTo>
                        <a:cubicBezTo>
                          <a:pt x="432901" y="774655"/>
                          <a:pt x="431557" y="779725"/>
                          <a:pt x="430530" y="784860"/>
                        </a:cubicBezTo>
                        <a:cubicBezTo>
                          <a:pt x="429015" y="792435"/>
                          <a:pt x="428594" y="800226"/>
                          <a:pt x="426720" y="807720"/>
                        </a:cubicBezTo>
                        <a:lnTo>
                          <a:pt x="415290" y="842010"/>
                        </a:lnTo>
                        <a:cubicBezTo>
                          <a:pt x="414020" y="845820"/>
                          <a:pt x="412454" y="849544"/>
                          <a:pt x="411480" y="853440"/>
                        </a:cubicBezTo>
                        <a:cubicBezTo>
                          <a:pt x="408940" y="863600"/>
                          <a:pt x="409669" y="875206"/>
                          <a:pt x="403860" y="883920"/>
                        </a:cubicBezTo>
                        <a:cubicBezTo>
                          <a:pt x="382022" y="916677"/>
                          <a:pt x="408204" y="875232"/>
                          <a:pt x="392430" y="906780"/>
                        </a:cubicBezTo>
                        <a:cubicBezTo>
                          <a:pt x="390382" y="910876"/>
                          <a:pt x="386670" y="914026"/>
                          <a:pt x="384810" y="918210"/>
                        </a:cubicBezTo>
                        <a:cubicBezTo>
                          <a:pt x="381548" y="925550"/>
                          <a:pt x="381645" y="934387"/>
                          <a:pt x="377190" y="941070"/>
                        </a:cubicBezTo>
                        <a:cubicBezTo>
                          <a:pt x="374650" y="944880"/>
                          <a:pt x="371430" y="948316"/>
                          <a:pt x="369570" y="952500"/>
                        </a:cubicBezTo>
                        <a:cubicBezTo>
                          <a:pt x="366308" y="959840"/>
                          <a:pt x="364490" y="967740"/>
                          <a:pt x="361950" y="975360"/>
                        </a:cubicBezTo>
                        <a:lnTo>
                          <a:pt x="354330" y="998220"/>
                        </a:lnTo>
                        <a:cubicBezTo>
                          <a:pt x="353060" y="1002030"/>
                          <a:pt x="352748" y="1006308"/>
                          <a:pt x="350520" y="1009650"/>
                        </a:cubicBezTo>
                        <a:cubicBezTo>
                          <a:pt x="347980" y="1013460"/>
                          <a:pt x="344760" y="1016896"/>
                          <a:pt x="342900" y="1021080"/>
                        </a:cubicBezTo>
                        <a:cubicBezTo>
                          <a:pt x="339638" y="1028420"/>
                          <a:pt x="337820" y="1036320"/>
                          <a:pt x="335280" y="1043940"/>
                        </a:cubicBezTo>
                        <a:lnTo>
                          <a:pt x="327660" y="1066800"/>
                        </a:lnTo>
                        <a:lnTo>
                          <a:pt x="316230" y="1101090"/>
                        </a:lnTo>
                        <a:lnTo>
                          <a:pt x="312420" y="1112520"/>
                        </a:lnTo>
                        <a:lnTo>
                          <a:pt x="308610" y="1123950"/>
                        </a:lnTo>
                        <a:cubicBezTo>
                          <a:pt x="307342" y="1135366"/>
                          <a:pt x="304410" y="1167418"/>
                          <a:pt x="300990" y="1181100"/>
                        </a:cubicBezTo>
                        <a:cubicBezTo>
                          <a:pt x="299042" y="1188892"/>
                          <a:pt x="295910" y="1196340"/>
                          <a:pt x="293370" y="1203960"/>
                        </a:cubicBezTo>
                        <a:lnTo>
                          <a:pt x="285750" y="1226820"/>
                        </a:lnTo>
                        <a:lnTo>
                          <a:pt x="278130" y="1249680"/>
                        </a:lnTo>
                        <a:cubicBezTo>
                          <a:pt x="276860" y="1253490"/>
                          <a:pt x="276548" y="1257768"/>
                          <a:pt x="274320" y="1261110"/>
                        </a:cubicBezTo>
                        <a:cubicBezTo>
                          <a:pt x="269240" y="1268730"/>
                          <a:pt x="261976" y="1275282"/>
                          <a:pt x="259080" y="1283970"/>
                        </a:cubicBezTo>
                        <a:cubicBezTo>
                          <a:pt x="248179" y="1316672"/>
                          <a:pt x="264871" y="1264617"/>
                          <a:pt x="251460" y="1318260"/>
                        </a:cubicBezTo>
                        <a:lnTo>
                          <a:pt x="240030" y="1352550"/>
                        </a:lnTo>
                        <a:cubicBezTo>
                          <a:pt x="238760" y="1356360"/>
                          <a:pt x="237194" y="1360084"/>
                          <a:pt x="236220" y="1363980"/>
                        </a:cubicBezTo>
                        <a:cubicBezTo>
                          <a:pt x="234999" y="1368863"/>
                          <a:pt x="231333" y="1385184"/>
                          <a:pt x="228600" y="1390650"/>
                        </a:cubicBezTo>
                        <a:cubicBezTo>
                          <a:pt x="226552" y="1394746"/>
                          <a:pt x="223911" y="1398562"/>
                          <a:pt x="220980" y="1402080"/>
                        </a:cubicBezTo>
                        <a:cubicBezTo>
                          <a:pt x="212435" y="1412334"/>
                          <a:pt x="207335" y="1412778"/>
                          <a:pt x="201930" y="1424940"/>
                        </a:cubicBezTo>
                        <a:cubicBezTo>
                          <a:pt x="198668" y="1432280"/>
                          <a:pt x="199990" y="1442120"/>
                          <a:pt x="194310" y="1447800"/>
                        </a:cubicBezTo>
                        <a:cubicBezTo>
                          <a:pt x="184448" y="1457662"/>
                          <a:pt x="172197" y="1468418"/>
                          <a:pt x="167640" y="1482090"/>
                        </a:cubicBezTo>
                        <a:lnTo>
                          <a:pt x="160020" y="1504950"/>
                        </a:lnTo>
                        <a:cubicBezTo>
                          <a:pt x="158750" y="1508760"/>
                          <a:pt x="158438" y="1513038"/>
                          <a:pt x="156210" y="1516380"/>
                        </a:cubicBezTo>
                        <a:cubicBezTo>
                          <a:pt x="151130" y="1524000"/>
                          <a:pt x="143866" y="1530552"/>
                          <a:pt x="140970" y="1539240"/>
                        </a:cubicBezTo>
                        <a:lnTo>
                          <a:pt x="133350" y="1562100"/>
                        </a:lnTo>
                        <a:cubicBezTo>
                          <a:pt x="132080" y="1565910"/>
                          <a:pt x="131768" y="1570188"/>
                          <a:pt x="129540" y="1573530"/>
                        </a:cubicBezTo>
                        <a:cubicBezTo>
                          <a:pt x="107702" y="1606287"/>
                          <a:pt x="133884" y="1564842"/>
                          <a:pt x="118110" y="1596390"/>
                        </a:cubicBezTo>
                        <a:cubicBezTo>
                          <a:pt x="116062" y="1600486"/>
                          <a:pt x="112538" y="1603724"/>
                          <a:pt x="110490" y="1607820"/>
                        </a:cubicBezTo>
                        <a:cubicBezTo>
                          <a:pt x="108694" y="1611412"/>
                          <a:pt x="108476" y="1615658"/>
                          <a:pt x="106680" y="1619250"/>
                        </a:cubicBezTo>
                        <a:cubicBezTo>
                          <a:pt x="104632" y="1623346"/>
                          <a:pt x="101108" y="1626584"/>
                          <a:pt x="99060" y="1630680"/>
                        </a:cubicBezTo>
                        <a:cubicBezTo>
                          <a:pt x="97264" y="1634272"/>
                          <a:pt x="97200" y="1638599"/>
                          <a:pt x="95250" y="1642110"/>
                        </a:cubicBezTo>
                        <a:cubicBezTo>
                          <a:pt x="90802" y="1650116"/>
                          <a:pt x="85090" y="1657350"/>
                          <a:pt x="80010" y="1664970"/>
                        </a:cubicBezTo>
                        <a:cubicBezTo>
                          <a:pt x="77470" y="1668780"/>
                          <a:pt x="73838" y="1672056"/>
                          <a:pt x="72390" y="1676400"/>
                        </a:cubicBezTo>
                        <a:cubicBezTo>
                          <a:pt x="69850" y="1684020"/>
                          <a:pt x="69225" y="1692577"/>
                          <a:pt x="64770" y="1699260"/>
                        </a:cubicBezTo>
                        <a:cubicBezTo>
                          <a:pt x="62230" y="1703070"/>
                          <a:pt x="59010" y="1706506"/>
                          <a:pt x="57150" y="1710690"/>
                        </a:cubicBezTo>
                        <a:cubicBezTo>
                          <a:pt x="53888" y="1718030"/>
                          <a:pt x="52070" y="1725930"/>
                          <a:pt x="49530" y="1733550"/>
                        </a:cubicBezTo>
                        <a:lnTo>
                          <a:pt x="34290" y="1779270"/>
                        </a:lnTo>
                        <a:lnTo>
                          <a:pt x="22860" y="1813560"/>
                        </a:lnTo>
                        <a:lnTo>
                          <a:pt x="19050" y="1824990"/>
                        </a:lnTo>
                        <a:cubicBezTo>
                          <a:pt x="17780" y="1828800"/>
                          <a:pt x="17468" y="1833078"/>
                          <a:pt x="15240" y="1836420"/>
                        </a:cubicBezTo>
                        <a:cubicBezTo>
                          <a:pt x="5392" y="1851192"/>
                          <a:pt x="9068" y="1843506"/>
                          <a:pt x="3810" y="1859280"/>
                        </a:cubicBezTo>
                        <a:cubicBezTo>
                          <a:pt x="2540" y="1871980"/>
                          <a:pt x="0" y="1884617"/>
                          <a:pt x="0" y="1897380"/>
                        </a:cubicBezTo>
                        <a:cubicBezTo>
                          <a:pt x="0" y="1908880"/>
                          <a:pt x="3135" y="1920190"/>
                          <a:pt x="3810" y="1931670"/>
                        </a:cubicBezTo>
                        <a:cubicBezTo>
                          <a:pt x="4407" y="1941812"/>
                          <a:pt x="3810" y="1951990"/>
                          <a:pt x="3810" y="1962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119"/>
                  <p:cNvSpPr/>
                  <p:nvPr/>
                </p:nvSpPr>
                <p:spPr>
                  <a:xfrm>
                    <a:off x="604358" y="2266950"/>
                    <a:ext cx="1228252" cy="1847962"/>
                  </a:xfrm>
                  <a:custGeom>
                    <a:avLst/>
                    <a:gdLst>
                      <a:gd name="connsiteX0" fmla="*/ 1228252 w 1228252"/>
                      <a:gd name="connsiteY0" fmla="*/ 0 h 1847962"/>
                      <a:gd name="connsiteX1" fmla="*/ 1224442 w 1228252"/>
                      <a:gd name="connsiteY1" fmla="*/ 19050 h 1847962"/>
                      <a:gd name="connsiteX2" fmla="*/ 1213012 w 1228252"/>
                      <a:gd name="connsiteY2" fmla="*/ 26670 h 1847962"/>
                      <a:gd name="connsiteX3" fmla="*/ 1193962 w 1228252"/>
                      <a:gd name="connsiteY3" fmla="*/ 49530 h 1847962"/>
                      <a:gd name="connsiteX4" fmla="*/ 1190152 w 1228252"/>
                      <a:gd name="connsiteY4" fmla="*/ 64770 h 1847962"/>
                      <a:gd name="connsiteX5" fmla="*/ 1186342 w 1228252"/>
                      <a:gd name="connsiteY5" fmla="*/ 83820 h 1847962"/>
                      <a:gd name="connsiteX6" fmla="*/ 1174912 w 1228252"/>
                      <a:gd name="connsiteY6" fmla="*/ 95250 h 1847962"/>
                      <a:gd name="connsiteX7" fmla="*/ 1110142 w 1228252"/>
                      <a:gd name="connsiteY7" fmla="*/ 106680 h 1847962"/>
                      <a:gd name="connsiteX8" fmla="*/ 1056802 w 1228252"/>
                      <a:gd name="connsiteY8" fmla="*/ 110490 h 1847962"/>
                      <a:gd name="connsiteX9" fmla="*/ 1041562 w 1228252"/>
                      <a:gd name="connsiteY9" fmla="*/ 114300 h 1847962"/>
                      <a:gd name="connsiteX10" fmla="*/ 1030132 w 1228252"/>
                      <a:gd name="connsiteY10" fmla="*/ 118110 h 1847962"/>
                      <a:gd name="connsiteX11" fmla="*/ 999652 w 1228252"/>
                      <a:gd name="connsiteY11" fmla="*/ 125730 h 1847962"/>
                      <a:gd name="connsiteX12" fmla="*/ 988222 w 1228252"/>
                      <a:gd name="connsiteY12" fmla="*/ 133350 h 1847962"/>
                      <a:gd name="connsiteX13" fmla="*/ 965362 w 1228252"/>
                      <a:gd name="connsiteY13" fmla="*/ 144780 h 1847962"/>
                      <a:gd name="connsiteX14" fmla="*/ 957742 w 1228252"/>
                      <a:gd name="connsiteY14" fmla="*/ 156210 h 1847962"/>
                      <a:gd name="connsiteX15" fmla="*/ 946312 w 1228252"/>
                      <a:gd name="connsiteY15" fmla="*/ 163830 h 1847962"/>
                      <a:gd name="connsiteX16" fmla="*/ 896782 w 1228252"/>
                      <a:gd name="connsiteY16" fmla="*/ 175260 h 1847962"/>
                      <a:gd name="connsiteX17" fmla="*/ 873922 w 1228252"/>
                      <a:gd name="connsiteY17" fmla="*/ 190500 h 1847962"/>
                      <a:gd name="connsiteX18" fmla="*/ 851062 w 1228252"/>
                      <a:gd name="connsiteY18" fmla="*/ 224790 h 1847962"/>
                      <a:gd name="connsiteX19" fmla="*/ 843442 w 1228252"/>
                      <a:gd name="connsiteY19" fmla="*/ 236220 h 1847962"/>
                      <a:gd name="connsiteX20" fmla="*/ 835822 w 1228252"/>
                      <a:gd name="connsiteY20" fmla="*/ 247650 h 1847962"/>
                      <a:gd name="connsiteX21" fmla="*/ 816772 w 1228252"/>
                      <a:gd name="connsiteY21" fmla="*/ 281940 h 1847962"/>
                      <a:gd name="connsiteX22" fmla="*/ 805342 w 1228252"/>
                      <a:gd name="connsiteY22" fmla="*/ 289560 h 1847962"/>
                      <a:gd name="connsiteX23" fmla="*/ 793912 w 1228252"/>
                      <a:gd name="connsiteY23" fmla="*/ 312420 h 1847962"/>
                      <a:gd name="connsiteX24" fmla="*/ 782482 w 1228252"/>
                      <a:gd name="connsiteY24" fmla="*/ 320040 h 1847962"/>
                      <a:gd name="connsiteX25" fmla="*/ 767242 w 1228252"/>
                      <a:gd name="connsiteY25" fmla="*/ 339090 h 1847962"/>
                      <a:gd name="connsiteX26" fmla="*/ 759622 w 1228252"/>
                      <a:gd name="connsiteY26" fmla="*/ 361950 h 1847962"/>
                      <a:gd name="connsiteX27" fmla="*/ 748192 w 1228252"/>
                      <a:gd name="connsiteY27" fmla="*/ 384810 h 1847962"/>
                      <a:gd name="connsiteX28" fmla="*/ 740572 w 1228252"/>
                      <a:gd name="connsiteY28" fmla="*/ 396240 h 1847962"/>
                      <a:gd name="connsiteX29" fmla="*/ 725332 w 1228252"/>
                      <a:gd name="connsiteY29" fmla="*/ 430530 h 1847962"/>
                      <a:gd name="connsiteX30" fmla="*/ 717712 w 1228252"/>
                      <a:gd name="connsiteY30" fmla="*/ 457200 h 1847962"/>
                      <a:gd name="connsiteX31" fmla="*/ 710092 w 1228252"/>
                      <a:gd name="connsiteY31" fmla="*/ 483870 h 1847962"/>
                      <a:gd name="connsiteX32" fmla="*/ 702472 w 1228252"/>
                      <a:gd name="connsiteY32" fmla="*/ 495300 h 1847962"/>
                      <a:gd name="connsiteX33" fmla="*/ 694852 w 1228252"/>
                      <a:gd name="connsiteY33" fmla="*/ 518160 h 1847962"/>
                      <a:gd name="connsiteX34" fmla="*/ 687232 w 1228252"/>
                      <a:gd name="connsiteY34" fmla="*/ 529590 h 1847962"/>
                      <a:gd name="connsiteX35" fmla="*/ 679612 w 1228252"/>
                      <a:gd name="connsiteY35" fmla="*/ 552450 h 1847962"/>
                      <a:gd name="connsiteX36" fmla="*/ 668182 w 1228252"/>
                      <a:gd name="connsiteY36" fmla="*/ 575310 h 1847962"/>
                      <a:gd name="connsiteX37" fmla="*/ 660562 w 1228252"/>
                      <a:gd name="connsiteY37" fmla="*/ 586740 h 1847962"/>
                      <a:gd name="connsiteX38" fmla="*/ 656752 w 1228252"/>
                      <a:gd name="connsiteY38" fmla="*/ 598170 h 1847962"/>
                      <a:gd name="connsiteX39" fmla="*/ 649132 w 1228252"/>
                      <a:gd name="connsiteY39" fmla="*/ 609600 h 1847962"/>
                      <a:gd name="connsiteX40" fmla="*/ 641512 w 1228252"/>
                      <a:gd name="connsiteY40" fmla="*/ 632460 h 1847962"/>
                      <a:gd name="connsiteX41" fmla="*/ 633892 w 1228252"/>
                      <a:gd name="connsiteY41" fmla="*/ 655320 h 1847962"/>
                      <a:gd name="connsiteX42" fmla="*/ 630082 w 1228252"/>
                      <a:gd name="connsiteY42" fmla="*/ 666750 h 1847962"/>
                      <a:gd name="connsiteX43" fmla="*/ 622462 w 1228252"/>
                      <a:gd name="connsiteY43" fmla="*/ 704850 h 1847962"/>
                      <a:gd name="connsiteX44" fmla="*/ 618652 w 1228252"/>
                      <a:gd name="connsiteY44" fmla="*/ 720090 h 1847962"/>
                      <a:gd name="connsiteX45" fmla="*/ 614842 w 1228252"/>
                      <a:gd name="connsiteY45" fmla="*/ 731520 h 1847962"/>
                      <a:gd name="connsiteX46" fmla="*/ 607222 w 1228252"/>
                      <a:gd name="connsiteY46" fmla="*/ 773430 h 1847962"/>
                      <a:gd name="connsiteX47" fmla="*/ 584362 w 1228252"/>
                      <a:gd name="connsiteY47" fmla="*/ 819150 h 1847962"/>
                      <a:gd name="connsiteX48" fmla="*/ 576742 w 1228252"/>
                      <a:gd name="connsiteY48" fmla="*/ 830580 h 1847962"/>
                      <a:gd name="connsiteX49" fmla="*/ 565312 w 1228252"/>
                      <a:gd name="connsiteY49" fmla="*/ 838200 h 1847962"/>
                      <a:gd name="connsiteX50" fmla="*/ 550072 w 1228252"/>
                      <a:gd name="connsiteY50" fmla="*/ 861060 h 1847962"/>
                      <a:gd name="connsiteX51" fmla="*/ 546262 w 1228252"/>
                      <a:gd name="connsiteY51" fmla="*/ 872490 h 1847962"/>
                      <a:gd name="connsiteX52" fmla="*/ 534832 w 1228252"/>
                      <a:gd name="connsiteY52" fmla="*/ 880110 h 1847962"/>
                      <a:gd name="connsiteX53" fmla="*/ 515782 w 1228252"/>
                      <a:gd name="connsiteY53" fmla="*/ 902970 h 1847962"/>
                      <a:gd name="connsiteX54" fmla="*/ 504352 w 1228252"/>
                      <a:gd name="connsiteY54" fmla="*/ 910590 h 1847962"/>
                      <a:gd name="connsiteX55" fmla="*/ 496732 w 1228252"/>
                      <a:gd name="connsiteY55" fmla="*/ 922020 h 1847962"/>
                      <a:gd name="connsiteX56" fmla="*/ 485302 w 1228252"/>
                      <a:gd name="connsiteY56" fmla="*/ 929640 h 1847962"/>
                      <a:gd name="connsiteX57" fmla="*/ 473872 w 1228252"/>
                      <a:gd name="connsiteY57" fmla="*/ 941070 h 1847962"/>
                      <a:gd name="connsiteX58" fmla="*/ 462442 w 1228252"/>
                      <a:gd name="connsiteY58" fmla="*/ 948690 h 1847962"/>
                      <a:gd name="connsiteX59" fmla="*/ 451012 w 1228252"/>
                      <a:gd name="connsiteY59" fmla="*/ 960120 h 1847962"/>
                      <a:gd name="connsiteX60" fmla="*/ 428152 w 1228252"/>
                      <a:gd name="connsiteY60" fmla="*/ 971550 h 1847962"/>
                      <a:gd name="connsiteX61" fmla="*/ 420532 w 1228252"/>
                      <a:gd name="connsiteY61" fmla="*/ 982980 h 1847962"/>
                      <a:gd name="connsiteX62" fmla="*/ 397672 w 1228252"/>
                      <a:gd name="connsiteY62" fmla="*/ 998220 h 1847962"/>
                      <a:gd name="connsiteX63" fmla="*/ 382432 w 1228252"/>
                      <a:gd name="connsiteY63" fmla="*/ 1017270 h 1847962"/>
                      <a:gd name="connsiteX64" fmla="*/ 363382 w 1228252"/>
                      <a:gd name="connsiteY64" fmla="*/ 1032510 h 1847962"/>
                      <a:gd name="connsiteX65" fmla="*/ 336712 w 1228252"/>
                      <a:gd name="connsiteY65" fmla="*/ 1059180 h 1847962"/>
                      <a:gd name="connsiteX66" fmla="*/ 321472 w 1228252"/>
                      <a:gd name="connsiteY66" fmla="*/ 1082040 h 1847962"/>
                      <a:gd name="connsiteX67" fmla="*/ 302422 w 1228252"/>
                      <a:gd name="connsiteY67" fmla="*/ 1104900 h 1847962"/>
                      <a:gd name="connsiteX68" fmla="*/ 294802 w 1228252"/>
                      <a:gd name="connsiteY68" fmla="*/ 1135380 h 1847962"/>
                      <a:gd name="connsiteX69" fmla="*/ 271942 w 1228252"/>
                      <a:gd name="connsiteY69" fmla="*/ 1203960 h 1847962"/>
                      <a:gd name="connsiteX70" fmla="*/ 260512 w 1228252"/>
                      <a:gd name="connsiteY70" fmla="*/ 1226820 h 1847962"/>
                      <a:gd name="connsiteX71" fmla="*/ 252892 w 1228252"/>
                      <a:gd name="connsiteY71" fmla="*/ 1249680 h 1847962"/>
                      <a:gd name="connsiteX72" fmla="*/ 245272 w 1228252"/>
                      <a:gd name="connsiteY72" fmla="*/ 1295400 h 1847962"/>
                      <a:gd name="connsiteX73" fmla="*/ 237652 w 1228252"/>
                      <a:gd name="connsiteY73" fmla="*/ 1318260 h 1847962"/>
                      <a:gd name="connsiteX74" fmla="*/ 233842 w 1228252"/>
                      <a:gd name="connsiteY74" fmla="*/ 1352550 h 1847962"/>
                      <a:gd name="connsiteX75" fmla="*/ 230032 w 1228252"/>
                      <a:gd name="connsiteY75" fmla="*/ 1363980 h 1847962"/>
                      <a:gd name="connsiteX76" fmla="*/ 222412 w 1228252"/>
                      <a:gd name="connsiteY76" fmla="*/ 1489710 h 1847962"/>
                      <a:gd name="connsiteX77" fmla="*/ 218602 w 1228252"/>
                      <a:gd name="connsiteY77" fmla="*/ 1539240 h 1847962"/>
                      <a:gd name="connsiteX78" fmla="*/ 214792 w 1228252"/>
                      <a:gd name="connsiteY78" fmla="*/ 1550670 h 1847962"/>
                      <a:gd name="connsiteX79" fmla="*/ 207172 w 1228252"/>
                      <a:gd name="connsiteY79" fmla="*/ 1588770 h 1847962"/>
                      <a:gd name="connsiteX80" fmla="*/ 199552 w 1228252"/>
                      <a:gd name="connsiteY80" fmla="*/ 1611630 h 1847962"/>
                      <a:gd name="connsiteX81" fmla="*/ 195742 w 1228252"/>
                      <a:gd name="connsiteY81" fmla="*/ 1649730 h 1847962"/>
                      <a:gd name="connsiteX82" fmla="*/ 188122 w 1228252"/>
                      <a:gd name="connsiteY82" fmla="*/ 1661160 h 1847962"/>
                      <a:gd name="connsiteX83" fmla="*/ 184312 w 1228252"/>
                      <a:gd name="connsiteY83" fmla="*/ 1672590 h 1847962"/>
                      <a:gd name="connsiteX84" fmla="*/ 180502 w 1228252"/>
                      <a:gd name="connsiteY84" fmla="*/ 1699260 h 1847962"/>
                      <a:gd name="connsiteX85" fmla="*/ 176692 w 1228252"/>
                      <a:gd name="connsiteY85" fmla="*/ 1710690 h 1847962"/>
                      <a:gd name="connsiteX86" fmla="*/ 172882 w 1228252"/>
                      <a:gd name="connsiteY86" fmla="*/ 1725930 h 1847962"/>
                      <a:gd name="connsiteX87" fmla="*/ 165262 w 1228252"/>
                      <a:gd name="connsiteY87" fmla="*/ 1748790 h 1847962"/>
                      <a:gd name="connsiteX88" fmla="*/ 157642 w 1228252"/>
                      <a:gd name="connsiteY88" fmla="*/ 1760220 h 1847962"/>
                      <a:gd name="connsiteX89" fmla="*/ 153832 w 1228252"/>
                      <a:gd name="connsiteY89" fmla="*/ 1771650 h 1847962"/>
                      <a:gd name="connsiteX90" fmla="*/ 142402 w 1228252"/>
                      <a:gd name="connsiteY90" fmla="*/ 1779270 h 1847962"/>
                      <a:gd name="connsiteX91" fmla="*/ 130972 w 1228252"/>
                      <a:gd name="connsiteY91" fmla="*/ 1790700 h 1847962"/>
                      <a:gd name="connsiteX92" fmla="*/ 108112 w 1228252"/>
                      <a:gd name="connsiteY92" fmla="*/ 1798320 h 1847962"/>
                      <a:gd name="connsiteX93" fmla="*/ 96682 w 1228252"/>
                      <a:gd name="connsiteY93" fmla="*/ 1805940 h 1847962"/>
                      <a:gd name="connsiteX94" fmla="*/ 73822 w 1228252"/>
                      <a:gd name="connsiteY94" fmla="*/ 1813560 h 1847962"/>
                      <a:gd name="connsiteX95" fmla="*/ 62392 w 1228252"/>
                      <a:gd name="connsiteY95" fmla="*/ 1817370 h 1847962"/>
                      <a:gd name="connsiteX96" fmla="*/ 39532 w 1228252"/>
                      <a:gd name="connsiteY96" fmla="*/ 1828800 h 1847962"/>
                      <a:gd name="connsiteX97" fmla="*/ 12862 w 1228252"/>
                      <a:gd name="connsiteY97" fmla="*/ 1840230 h 1847962"/>
                      <a:gd name="connsiteX98" fmla="*/ 1432 w 1228252"/>
                      <a:gd name="connsiteY98" fmla="*/ 1821180 h 184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28252" h="1847962">
                        <a:moveTo>
                          <a:pt x="1228252" y="0"/>
                        </a:moveTo>
                        <a:cubicBezTo>
                          <a:pt x="1226982" y="6350"/>
                          <a:pt x="1227655" y="13427"/>
                          <a:pt x="1224442" y="19050"/>
                        </a:cubicBezTo>
                        <a:cubicBezTo>
                          <a:pt x="1222170" y="23026"/>
                          <a:pt x="1216530" y="23739"/>
                          <a:pt x="1213012" y="26670"/>
                        </a:cubicBezTo>
                        <a:cubicBezTo>
                          <a:pt x="1202011" y="35837"/>
                          <a:pt x="1201454" y="38291"/>
                          <a:pt x="1193962" y="49530"/>
                        </a:cubicBezTo>
                        <a:cubicBezTo>
                          <a:pt x="1192692" y="54610"/>
                          <a:pt x="1191288" y="59658"/>
                          <a:pt x="1190152" y="64770"/>
                        </a:cubicBezTo>
                        <a:cubicBezTo>
                          <a:pt x="1188747" y="71092"/>
                          <a:pt x="1189238" y="78028"/>
                          <a:pt x="1186342" y="83820"/>
                        </a:cubicBezTo>
                        <a:cubicBezTo>
                          <a:pt x="1183932" y="88639"/>
                          <a:pt x="1179622" y="92633"/>
                          <a:pt x="1174912" y="95250"/>
                        </a:cubicBezTo>
                        <a:cubicBezTo>
                          <a:pt x="1156301" y="105590"/>
                          <a:pt x="1129390" y="105140"/>
                          <a:pt x="1110142" y="106680"/>
                        </a:cubicBezTo>
                        <a:lnTo>
                          <a:pt x="1056802" y="110490"/>
                        </a:lnTo>
                        <a:cubicBezTo>
                          <a:pt x="1051722" y="111760"/>
                          <a:pt x="1046597" y="112861"/>
                          <a:pt x="1041562" y="114300"/>
                        </a:cubicBezTo>
                        <a:cubicBezTo>
                          <a:pt x="1037700" y="115403"/>
                          <a:pt x="1034028" y="117136"/>
                          <a:pt x="1030132" y="118110"/>
                        </a:cubicBezTo>
                        <a:cubicBezTo>
                          <a:pt x="1021437" y="120284"/>
                          <a:pt x="1008361" y="121375"/>
                          <a:pt x="999652" y="125730"/>
                        </a:cubicBezTo>
                        <a:cubicBezTo>
                          <a:pt x="995556" y="127778"/>
                          <a:pt x="992318" y="131302"/>
                          <a:pt x="988222" y="133350"/>
                        </a:cubicBezTo>
                        <a:cubicBezTo>
                          <a:pt x="956674" y="149124"/>
                          <a:pt x="998119" y="122942"/>
                          <a:pt x="965362" y="144780"/>
                        </a:cubicBezTo>
                        <a:cubicBezTo>
                          <a:pt x="962822" y="148590"/>
                          <a:pt x="960980" y="152972"/>
                          <a:pt x="957742" y="156210"/>
                        </a:cubicBezTo>
                        <a:cubicBezTo>
                          <a:pt x="954504" y="159448"/>
                          <a:pt x="950496" y="161970"/>
                          <a:pt x="946312" y="163830"/>
                        </a:cubicBezTo>
                        <a:cubicBezTo>
                          <a:pt x="926493" y="172638"/>
                          <a:pt x="918478" y="172161"/>
                          <a:pt x="896782" y="175260"/>
                        </a:cubicBezTo>
                        <a:cubicBezTo>
                          <a:pt x="889162" y="180340"/>
                          <a:pt x="879002" y="182880"/>
                          <a:pt x="873922" y="190500"/>
                        </a:cubicBezTo>
                        <a:lnTo>
                          <a:pt x="851062" y="224790"/>
                        </a:lnTo>
                        <a:lnTo>
                          <a:pt x="843442" y="236220"/>
                        </a:lnTo>
                        <a:cubicBezTo>
                          <a:pt x="840902" y="240030"/>
                          <a:pt x="837270" y="243306"/>
                          <a:pt x="835822" y="247650"/>
                        </a:cubicBezTo>
                        <a:cubicBezTo>
                          <a:pt x="831852" y="259561"/>
                          <a:pt x="828001" y="274454"/>
                          <a:pt x="816772" y="281940"/>
                        </a:cubicBezTo>
                        <a:lnTo>
                          <a:pt x="805342" y="289560"/>
                        </a:lnTo>
                        <a:cubicBezTo>
                          <a:pt x="802243" y="298856"/>
                          <a:pt x="801298" y="305034"/>
                          <a:pt x="793912" y="312420"/>
                        </a:cubicBezTo>
                        <a:cubicBezTo>
                          <a:pt x="790674" y="315658"/>
                          <a:pt x="786292" y="317500"/>
                          <a:pt x="782482" y="320040"/>
                        </a:cubicBezTo>
                        <a:cubicBezTo>
                          <a:pt x="768587" y="361725"/>
                          <a:pt x="791861" y="299699"/>
                          <a:pt x="767242" y="339090"/>
                        </a:cubicBezTo>
                        <a:cubicBezTo>
                          <a:pt x="762985" y="345901"/>
                          <a:pt x="764077" y="355267"/>
                          <a:pt x="759622" y="361950"/>
                        </a:cubicBezTo>
                        <a:cubicBezTo>
                          <a:pt x="737784" y="394707"/>
                          <a:pt x="763966" y="353262"/>
                          <a:pt x="748192" y="384810"/>
                        </a:cubicBezTo>
                        <a:cubicBezTo>
                          <a:pt x="746144" y="388906"/>
                          <a:pt x="742432" y="392056"/>
                          <a:pt x="740572" y="396240"/>
                        </a:cubicBezTo>
                        <a:cubicBezTo>
                          <a:pt x="722436" y="437046"/>
                          <a:pt x="742577" y="404662"/>
                          <a:pt x="725332" y="430530"/>
                        </a:cubicBezTo>
                        <a:cubicBezTo>
                          <a:pt x="713421" y="478173"/>
                          <a:pt x="728644" y="418939"/>
                          <a:pt x="717712" y="457200"/>
                        </a:cubicBezTo>
                        <a:cubicBezTo>
                          <a:pt x="716084" y="462897"/>
                          <a:pt x="713137" y="477780"/>
                          <a:pt x="710092" y="483870"/>
                        </a:cubicBezTo>
                        <a:cubicBezTo>
                          <a:pt x="708044" y="487966"/>
                          <a:pt x="704332" y="491116"/>
                          <a:pt x="702472" y="495300"/>
                        </a:cubicBezTo>
                        <a:cubicBezTo>
                          <a:pt x="699210" y="502640"/>
                          <a:pt x="699307" y="511477"/>
                          <a:pt x="694852" y="518160"/>
                        </a:cubicBezTo>
                        <a:cubicBezTo>
                          <a:pt x="692312" y="521970"/>
                          <a:pt x="689092" y="525406"/>
                          <a:pt x="687232" y="529590"/>
                        </a:cubicBezTo>
                        <a:cubicBezTo>
                          <a:pt x="683970" y="536930"/>
                          <a:pt x="684067" y="545767"/>
                          <a:pt x="679612" y="552450"/>
                        </a:cubicBezTo>
                        <a:cubicBezTo>
                          <a:pt x="657774" y="585207"/>
                          <a:pt x="683956" y="543762"/>
                          <a:pt x="668182" y="575310"/>
                        </a:cubicBezTo>
                        <a:cubicBezTo>
                          <a:pt x="666134" y="579406"/>
                          <a:pt x="662610" y="582644"/>
                          <a:pt x="660562" y="586740"/>
                        </a:cubicBezTo>
                        <a:cubicBezTo>
                          <a:pt x="658766" y="590332"/>
                          <a:pt x="658548" y="594578"/>
                          <a:pt x="656752" y="598170"/>
                        </a:cubicBezTo>
                        <a:cubicBezTo>
                          <a:pt x="654704" y="602266"/>
                          <a:pt x="650992" y="605416"/>
                          <a:pt x="649132" y="609600"/>
                        </a:cubicBezTo>
                        <a:cubicBezTo>
                          <a:pt x="645870" y="616940"/>
                          <a:pt x="644052" y="624840"/>
                          <a:pt x="641512" y="632460"/>
                        </a:cubicBezTo>
                        <a:lnTo>
                          <a:pt x="633892" y="655320"/>
                        </a:lnTo>
                        <a:cubicBezTo>
                          <a:pt x="632622" y="659130"/>
                          <a:pt x="630870" y="662812"/>
                          <a:pt x="630082" y="666750"/>
                        </a:cubicBezTo>
                        <a:cubicBezTo>
                          <a:pt x="627542" y="679450"/>
                          <a:pt x="625603" y="692285"/>
                          <a:pt x="622462" y="704850"/>
                        </a:cubicBezTo>
                        <a:cubicBezTo>
                          <a:pt x="621192" y="709930"/>
                          <a:pt x="620091" y="715055"/>
                          <a:pt x="618652" y="720090"/>
                        </a:cubicBezTo>
                        <a:cubicBezTo>
                          <a:pt x="617549" y="723952"/>
                          <a:pt x="615713" y="727600"/>
                          <a:pt x="614842" y="731520"/>
                        </a:cubicBezTo>
                        <a:cubicBezTo>
                          <a:pt x="611357" y="747203"/>
                          <a:pt x="611382" y="758176"/>
                          <a:pt x="607222" y="773430"/>
                        </a:cubicBezTo>
                        <a:cubicBezTo>
                          <a:pt x="599942" y="800125"/>
                          <a:pt x="600368" y="795141"/>
                          <a:pt x="584362" y="819150"/>
                        </a:cubicBezTo>
                        <a:cubicBezTo>
                          <a:pt x="581822" y="822960"/>
                          <a:pt x="580552" y="828040"/>
                          <a:pt x="576742" y="830580"/>
                        </a:cubicBezTo>
                        <a:lnTo>
                          <a:pt x="565312" y="838200"/>
                        </a:lnTo>
                        <a:cubicBezTo>
                          <a:pt x="556253" y="865378"/>
                          <a:pt x="569098" y="832520"/>
                          <a:pt x="550072" y="861060"/>
                        </a:cubicBezTo>
                        <a:cubicBezTo>
                          <a:pt x="547844" y="864402"/>
                          <a:pt x="548771" y="869354"/>
                          <a:pt x="546262" y="872490"/>
                        </a:cubicBezTo>
                        <a:cubicBezTo>
                          <a:pt x="543401" y="876066"/>
                          <a:pt x="538350" y="877179"/>
                          <a:pt x="534832" y="880110"/>
                        </a:cubicBezTo>
                        <a:cubicBezTo>
                          <a:pt x="497382" y="911318"/>
                          <a:pt x="545752" y="873000"/>
                          <a:pt x="515782" y="902970"/>
                        </a:cubicBezTo>
                        <a:cubicBezTo>
                          <a:pt x="512544" y="906208"/>
                          <a:pt x="508162" y="908050"/>
                          <a:pt x="504352" y="910590"/>
                        </a:cubicBezTo>
                        <a:cubicBezTo>
                          <a:pt x="501812" y="914400"/>
                          <a:pt x="499970" y="918782"/>
                          <a:pt x="496732" y="922020"/>
                        </a:cubicBezTo>
                        <a:cubicBezTo>
                          <a:pt x="493494" y="925258"/>
                          <a:pt x="488820" y="926709"/>
                          <a:pt x="485302" y="929640"/>
                        </a:cubicBezTo>
                        <a:cubicBezTo>
                          <a:pt x="481163" y="933089"/>
                          <a:pt x="478011" y="937621"/>
                          <a:pt x="473872" y="941070"/>
                        </a:cubicBezTo>
                        <a:cubicBezTo>
                          <a:pt x="470354" y="944001"/>
                          <a:pt x="465960" y="945759"/>
                          <a:pt x="462442" y="948690"/>
                        </a:cubicBezTo>
                        <a:cubicBezTo>
                          <a:pt x="458303" y="952139"/>
                          <a:pt x="455151" y="956671"/>
                          <a:pt x="451012" y="960120"/>
                        </a:cubicBezTo>
                        <a:cubicBezTo>
                          <a:pt x="441164" y="968326"/>
                          <a:pt x="439608" y="967731"/>
                          <a:pt x="428152" y="971550"/>
                        </a:cubicBezTo>
                        <a:cubicBezTo>
                          <a:pt x="425612" y="975360"/>
                          <a:pt x="423978" y="979965"/>
                          <a:pt x="420532" y="982980"/>
                        </a:cubicBezTo>
                        <a:cubicBezTo>
                          <a:pt x="413640" y="989011"/>
                          <a:pt x="397672" y="998220"/>
                          <a:pt x="397672" y="998220"/>
                        </a:cubicBezTo>
                        <a:cubicBezTo>
                          <a:pt x="390255" y="1020472"/>
                          <a:pt x="399666" y="1000036"/>
                          <a:pt x="382432" y="1017270"/>
                        </a:cubicBezTo>
                        <a:cubicBezTo>
                          <a:pt x="365198" y="1034504"/>
                          <a:pt x="385634" y="1025093"/>
                          <a:pt x="363382" y="1032510"/>
                        </a:cubicBezTo>
                        <a:cubicBezTo>
                          <a:pt x="345914" y="1058712"/>
                          <a:pt x="356830" y="1052474"/>
                          <a:pt x="336712" y="1059180"/>
                        </a:cubicBezTo>
                        <a:cubicBezTo>
                          <a:pt x="331632" y="1066800"/>
                          <a:pt x="327948" y="1075564"/>
                          <a:pt x="321472" y="1082040"/>
                        </a:cubicBezTo>
                        <a:cubicBezTo>
                          <a:pt x="306804" y="1096708"/>
                          <a:pt x="313031" y="1088987"/>
                          <a:pt x="302422" y="1104900"/>
                        </a:cubicBezTo>
                        <a:cubicBezTo>
                          <a:pt x="299882" y="1115060"/>
                          <a:pt x="298114" y="1125445"/>
                          <a:pt x="294802" y="1135380"/>
                        </a:cubicBezTo>
                        <a:lnTo>
                          <a:pt x="271942" y="1203960"/>
                        </a:lnTo>
                        <a:cubicBezTo>
                          <a:pt x="258047" y="1245645"/>
                          <a:pt x="280207" y="1182505"/>
                          <a:pt x="260512" y="1226820"/>
                        </a:cubicBezTo>
                        <a:cubicBezTo>
                          <a:pt x="257250" y="1234160"/>
                          <a:pt x="252892" y="1249680"/>
                          <a:pt x="252892" y="1249680"/>
                        </a:cubicBezTo>
                        <a:cubicBezTo>
                          <a:pt x="251257" y="1261128"/>
                          <a:pt x="248615" y="1283143"/>
                          <a:pt x="245272" y="1295400"/>
                        </a:cubicBezTo>
                        <a:cubicBezTo>
                          <a:pt x="243159" y="1303149"/>
                          <a:pt x="237652" y="1318260"/>
                          <a:pt x="237652" y="1318260"/>
                        </a:cubicBezTo>
                        <a:cubicBezTo>
                          <a:pt x="236382" y="1329690"/>
                          <a:pt x="235733" y="1341206"/>
                          <a:pt x="233842" y="1352550"/>
                        </a:cubicBezTo>
                        <a:cubicBezTo>
                          <a:pt x="233182" y="1356511"/>
                          <a:pt x="230501" y="1359991"/>
                          <a:pt x="230032" y="1363980"/>
                        </a:cubicBezTo>
                        <a:cubicBezTo>
                          <a:pt x="227156" y="1388424"/>
                          <a:pt x="223559" y="1471361"/>
                          <a:pt x="222412" y="1489710"/>
                        </a:cubicBezTo>
                        <a:cubicBezTo>
                          <a:pt x="221379" y="1506237"/>
                          <a:pt x="220656" y="1522809"/>
                          <a:pt x="218602" y="1539240"/>
                        </a:cubicBezTo>
                        <a:cubicBezTo>
                          <a:pt x="218104" y="1543225"/>
                          <a:pt x="215663" y="1546750"/>
                          <a:pt x="214792" y="1550670"/>
                        </a:cubicBezTo>
                        <a:cubicBezTo>
                          <a:pt x="208907" y="1577152"/>
                          <a:pt x="213678" y="1567082"/>
                          <a:pt x="207172" y="1588770"/>
                        </a:cubicBezTo>
                        <a:cubicBezTo>
                          <a:pt x="204864" y="1596463"/>
                          <a:pt x="199552" y="1611630"/>
                          <a:pt x="199552" y="1611630"/>
                        </a:cubicBezTo>
                        <a:cubicBezTo>
                          <a:pt x="198282" y="1624330"/>
                          <a:pt x="198612" y="1637294"/>
                          <a:pt x="195742" y="1649730"/>
                        </a:cubicBezTo>
                        <a:cubicBezTo>
                          <a:pt x="194712" y="1654192"/>
                          <a:pt x="190170" y="1657064"/>
                          <a:pt x="188122" y="1661160"/>
                        </a:cubicBezTo>
                        <a:cubicBezTo>
                          <a:pt x="186326" y="1664752"/>
                          <a:pt x="185582" y="1668780"/>
                          <a:pt x="184312" y="1672590"/>
                        </a:cubicBezTo>
                        <a:cubicBezTo>
                          <a:pt x="183042" y="1681480"/>
                          <a:pt x="182263" y="1690454"/>
                          <a:pt x="180502" y="1699260"/>
                        </a:cubicBezTo>
                        <a:cubicBezTo>
                          <a:pt x="179714" y="1703198"/>
                          <a:pt x="177795" y="1706828"/>
                          <a:pt x="176692" y="1710690"/>
                        </a:cubicBezTo>
                        <a:cubicBezTo>
                          <a:pt x="175253" y="1715725"/>
                          <a:pt x="174387" y="1720914"/>
                          <a:pt x="172882" y="1725930"/>
                        </a:cubicBezTo>
                        <a:cubicBezTo>
                          <a:pt x="170574" y="1733623"/>
                          <a:pt x="169717" y="1742107"/>
                          <a:pt x="165262" y="1748790"/>
                        </a:cubicBezTo>
                        <a:cubicBezTo>
                          <a:pt x="162722" y="1752600"/>
                          <a:pt x="159690" y="1756124"/>
                          <a:pt x="157642" y="1760220"/>
                        </a:cubicBezTo>
                        <a:cubicBezTo>
                          <a:pt x="155846" y="1763812"/>
                          <a:pt x="156341" y="1768514"/>
                          <a:pt x="153832" y="1771650"/>
                        </a:cubicBezTo>
                        <a:cubicBezTo>
                          <a:pt x="150971" y="1775226"/>
                          <a:pt x="145920" y="1776339"/>
                          <a:pt x="142402" y="1779270"/>
                        </a:cubicBezTo>
                        <a:cubicBezTo>
                          <a:pt x="138263" y="1782719"/>
                          <a:pt x="135682" y="1788083"/>
                          <a:pt x="130972" y="1790700"/>
                        </a:cubicBezTo>
                        <a:cubicBezTo>
                          <a:pt x="123951" y="1794601"/>
                          <a:pt x="114795" y="1793865"/>
                          <a:pt x="108112" y="1798320"/>
                        </a:cubicBezTo>
                        <a:cubicBezTo>
                          <a:pt x="104302" y="1800860"/>
                          <a:pt x="100866" y="1804080"/>
                          <a:pt x="96682" y="1805940"/>
                        </a:cubicBezTo>
                        <a:cubicBezTo>
                          <a:pt x="89342" y="1809202"/>
                          <a:pt x="81442" y="1811020"/>
                          <a:pt x="73822" y="1813560"/>
                        </a:cubicBezTo>
                        <a:cubicBezTo>
                          <a:pt x="70012" y="1814830"/>
                          <a:pt x="65734" y="1815142"/>
                          <a:pt x="62392" y="1817370"/>
                        </a:cubicBezTo>
                        <a:cubicBezTo>
                          <a:pt x="29635" y="1839208"/>
                          <a:pt x="71080" y="1813026"/>
                          <a:pt x="39532" y="1828800"/>
                        </a:cubicBezTo>
                        <a:cubicBezTo>
                          <a:pt x="13220" y="1841956"/>
                          <a:pt x="44580" y="1832301"/>
                          <a:pt x="12862" y="1840230"/>
                        </a:cubicBezTo>
                        <a:cubicBezTo>
                          <a:pt x="-5965" y="1852781"/>
                          <a:pt x="1432" y="1852429"/>
                          <a:pt x="1432" y="1821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120"/>
                  <p:cNvSpPr/>
                  <p:nvPr/>
                </p:nvSpPr>
                <p:spPr>
                  <a:xfrm>
                    <a:off x="1501140" y="2442210"/>
                    <a:ext cx="323850" cy="232410"/>
                  </a:xfrm>
                  <a:custGeom>
                    <a:avLst/>
                    <a:gdLst>
                      <a:gd name="connsiteX0" fmla="*/ 323850 w 323850"/>
                      <a:gd name="connsiteY0" fmla="*/ 0 h 232410"/>
                      <a:gd name="connsiteX1" fmla="*/ 289560 w 323850"/>
                      <a:gd name="connsiteY1" fmla="*/ 3810 h 232410"/>
                      <a:gd name="connsiteX2" fmla="*/ 274320 w 323850"/>
                      <a:gd name="connsiteY2" fmla="*/ 7620 h 232410"/>
                      <a:gd name="connsiteX3" fmla="*/ 247650 w 323850"/>
                      <a:gd name="connsiteY3" fmla="*/ 11430 h 232410"/>
                      <a:gd name="connsiteX4" fmla="*/ 224790 w 323850"/>
                      <a:gd name="connsiteY4" fmla="*/ 19050 h 232410"/>
                      <a:gd name="connsiteX5" fmla="*/ 175260 w 323850"/>
                      <a:gd name="connsiteY5" fmla="*/ 26670 h 232410"/>
                      <a:gd name="connsiteX6" fmla="*/ 163830 w 323850"/>
                      <a:gd name="connsiteY6" fmla="*/ 30480 h 232410"/>
                      <a:gd name="connsiteX7" fmla="*/ 114300 w 323850"/>
                      <a:gd name="connsiteY7" fmla="*/ 38100 h 232410"/>
                      <a:gd name="connsiteX8" fmla="*/ 99060 w 323850"/>
                      <a:gd name="connsiteY8" fmla="*/ 41910 h 232410"/>
                      <a:gd name="connsiteX9" fmla="*/ 76200 w 323850"/>
                      <a:gd name="connsiteY9" fmla="*/ 49530 h 232410"/>
                      <a:gd name="connsiteX10" fmla="*/ 68580 w 323850"/>
                      <a:gd name="connsiteY10" fmla="*/ 60960 h 232410"/>
                      <a:gd name="connsiteX11" fmla="*/ 57150 w 323850"/>
                      <a:gd name="connsiteY11" fmla="*/ 64770 h 232410"/>
                      <a:gd name="connsiteX12" fmla="*/ 34290 w 323850"/>
                      <a:gd name="connsiteY12" fmla="*/ 80010 h 232410"/>
                      <a:gd name="connsiteX13" fmla="*/ 22860 w 323850"/>
                      <a:gd name="connsiteY13" fmla="*/ 87630 h 232410"/>
                      <a:gd name="connsiteX14" fmla="*/ 11430 w 323850"/>
                      <a:gd name="connsiteY14" fmla="*/ 95250 h 232410"/>
                      <a:gd name="connsiteX15" fmla="*/ 0 w 323850"/>
                      <a:gd name="connsiteY15" fmla="*/ 152400 h 232410"/>
                      <a:gd name="connsiteX16" fmla="*/ 3810 w 323850"/>
                      <a:gd name="connsiteY16" fmla="*/ 175260 h 232410"/>
                      <a:gd name="connsiteX17" fmla="*/ 15240 w 323850"/>
                      <a:gd name="connsiteY17" fmla="*/ 179070 h 232410"/>
                      <a:gd name="connsiteX18" fmla="*/ 22860 w 323850"/>
                      <a:gd name="connsiteY18" fmla="*/ 190500 h 232410"/>
                      <a:gd name="connsiteX19" fmla="*/ 34290 w 323850"/>
                      <a:gd name="connsiteY19" fmla="*/ 194310 h 232410"/>
                      <a:gd name="connsiteX20" fmla="*/ 45720 w 323850"/>
                      <a:gd name="connsiteY20" fmla="*/ 201930 h 232410"/>
                      <a:gd name="connsiteX21" fmla="*/ 68580 w 323850"/>
                      <a:gd name="connsiteY21" fmla="*/ 209550 h 232410"/>
                      <a:gd name="connsiteX22" fmla="*/ 91440 w 323850"/>
                      <a:gd name="connsiteY22" fmla="*/ 224790 h 232410"/>
                      <a:gd name="connsiteX23" fmla="*/ 102870 w 32385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850" h="232410">
                        <a:moveTo>
                          <a:pt x="323850" y="0"/>
                        </a:moveTo>
                        <a:cubicBezTo>
                          <a:pt x="312420" y="1270"/>
                          <a:pt x="300927" y="2061"/>
                          <a:pt x="289560" y="3810"/>
                        </a:cubicBezTo>
                        <a:cubicBezTo>
                          <a:pt x="284385" y="4606"/>
                          <a:pt x="279472" y="6683"/>
                          <a:pt x="274320" y="7620"/>
                        </a:cubicBezTo>
                        <a:cubicBezTo>
                          <a:pt x="265485" y="9226"/>
                          <a:pt x="256540" y="10160"/>
                          <a:pt x="247650" y="11430"/>
                        </a:cubicBezTo>
                        <a:cubicBezTo>
                          <a:pt x="240030" y="13970"/>
                          <a:pt x="232713" y="17730"/>
                          <a:pt x="224790" y="19050"/>
                        </a:cubicBezTo>
                        <a:cubicBezTo>
                          <a:pt x="193072" y="24336"/>
                          <a:pt x="209577" y="21768"/>
                          <a:pt x="175260" y="26670"/>
                        </a:cubicBezTo>
                        <a:cubicBezTo>
                          <a:pt x="171450" y="27940"/>
                          <a:pt x="167750" y="29609"/>
                          <a:pt x="163830" y="30480"/>
                        </a:cubicBezTo>
                        <a:cubicBezTo>
                          <a:pt x="147258" y="34163"/>
                          <a:pt x="131011" y="35062"/>
                          <a:pt x="114300" y="38100"/>
                        </a:cubicBezTo>
                        <a:cubicBezTo>
                          <a:pt x="109148" y="39037"/>
                          <a:pt x="104076" y="40405"/>
                          <a:pt x="99060" y="41910"/>
                        </a:cubicBezTo>
                        <a:cubicBezTo>
                          <a:pt x="91367" y="44218"/>
                          <a:pt x="76200" y="49530"/>
                          <a:pt x="76200" y="49530"/>
                        </a:cubicBezTo>
                        <a:cubicBezTo>
                          <a:pt x="73660" y="53340"/>
                          <a:pt x="72156" y="58099"/>
                          <a:pt x="68580" y="60960"/>
                        </a:cubicBezTo>
                        <a:cubicBezTo>
                          <a:pt x="65444" y="63469"/>
                          <a:pt x="60661" y="62820"/>
                          <a:pt x="57150" y="64770"/>
                        </a:cubicBezTo>
                        <a:cubicBezTo>
                          <a:pt x="49144" y="69218"/>
                          <a:pt x="41910" y="74930"/>
                          <a:pt x="34290" y="80010"/>
                        </a:cubicBezTo>
                        <a:lnTo>
                          <a:pt x="22860" y="87630"/>
                        </a:lnTo>
                        <a:lnTo>
                          <a:pt x="11430" y="95250"/>
                        </a:lnTo>
                        <a:cubicBezTo>
                          <a:pt x="173" y="129020"/>
                          <a:pt x="4697" y="110127"/>
                          <a:pt x="0" y="152400"/>
                        </a:cubicBezTo>
                        <a:cubicBezTo>
                          <a:pt x="1270" y="160020"/>
                          <a:pt x="-23" y="168553"/>
                          <a:pt x="3810" y="175260"/>
                        </a:cubicBezTo>
                        <a:cubicBezTo>
                          <a:pt x="5803" y="178747"/>
                          <a:pt x="12104" y="176561"/>
                          <a:pt x="15240" y="179070"/>
                        </a:cubicBezTo>
                        <a:cubicBezTo>
                          <a:pt x="18816" y="181931"/>
                          <a:pt x="19284" y="187639"/>
                          <a:pt x="22860" y="190500"/>
                        </a:cubicBezTo>
                        <a:cubicBezTo>
                          <a:pt x="25996" y="193009"/>
                          <a:pt x="30698" y="192514"/>
                          <a:pt x="34290" y="194310"/>
                        </a:cubicBezTo>
                        <a:cubicBezTo>
                          <a:pt x="38386" y="196358"/>
                          <a:pt x="41536" y="200070"/>
                          <a:pt x="45720" y="201930"/>
                        </a:cubicBezTo>
                        <a:cubicBezTo>
                          <a:pt x="53060" y="205192"/>
                          <a:pt x="61897" y="205095"/>
                          <a:pt x="68580" y="209550"/>
                        </a:cubicBezTo>
                        <a:cubicBezTo>
                          <a:pt x="76200" y="214630"/>
                          <a:pt x="82752" y="221894"/>
                          <a:pt x="91440" y="224790"/>
                        </a:cubicBezTo>
                        <a:cubicBezTo>
                          <a:pt x="104075" y="229002"/>
                          <a:pt x="102870" y="224584"/>
                          <a:pt x="10287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121"/>
                  <p:cNvSpPr/>
                  <p:nvPr/>
                </p:nvSpPr>
                <p:spPr>
                  <a:xfrm>
                    <a:off x="1450483" y="2499360"/>
                    <a:ext cx="370697" cy="236441"/>
                  </a:xfrm>
                  <a:custGeom>
                    <a:avLst/>
                    <a:gdLst>
                      <a:gd name="connsiteX0" fmla="*/ 370697 w 370697"/>
                      <a:gd name="connsiteY0" fmla="*/ 7620 h 236441"/>
                      <a:gd name="connsiteX1" fmla="*/ 324977 w 370697"/>
                      <a:gd name="connsiteY1" fmla="*/ 3810 h 236441"/>
                      <a:gd name="connsiteX2" fmla="*/ 302117 w 370697"/>
                      <a:gd name="connsiteY2" fmla="*/ 0 h 236441"/>
                      <a:gd name="connsiteX3" fmla="*/ 248777 w 370697"/>
                      <a:gd name="connsiteY3" fmla="*/ 3810 h 236441"/>
                      <a:gd name="connsiteX4" fmla="*/ 225917 w 370697"/>
                      <a:gd name="connsiteY4" fmla="*/ 15240 h 236441"/>
                      <a:gd name="connsiteX5" fmla="*/ 203057 w 370697"/>
                      <a:gd name="connsiteY5" fmla="*/ 22860 h 236441"/>
                      <a:gd name="connsiteX6" fmla="*/ 180197 w 370697"/>
                      <a:gd name="connsiteY6" fmla="*/ 30480 h 236441"/>
                      <a:gd name="connsiteX7" fmla="*/ 145907 w 370697"/>
                      <a:gd name="connsiteY7" fmla="*/ 41910 h 236441"/>
                      <a:gd name="connsiteX8" fmla="*/ 134477 w 370697"/>
                      <a:gd name="connsiteY8" fmla="*/ 45720 h 236441"/>
                      <a:gd name="connsiteX9" fmla="*/ 111617 w 370697"/>
                      <a:gd name="connsiteY9" fmla="*/ 60960 h 236441"/>
                      <a:gd name="connsiteX10" fmla="*/ 100187 w 370697"/>
                      <a:gd name="connsiteY10" fmla="*/ 64770 h 236441"/>
                      <a:gd name="connsiteX11" fmla="*/ 77327 w 370697"/>
                      <a:gd name="connsiteY11" fmla="*/ 80010 h 236441"/>
                      <a:gd name="connsiteX12" fmla="*/ 54467 w 370697"/>
                      <a:gd name="connsiteY12" fmla="*/ 87630 h 236441"/>
                      <a:gd name="connsiteX13" fmla="*/ 43037 w 370697"/>
                      <a:gd name="connsiteY13" fmla="*/ 91440 h 236441"/>
                      <a:gd name="connsiteX14" fmla="*/ 23987 w 370697"/>
                      <a:gd name="connsiteY14" fmla="*/ 106680 h 236441"/>
                      <a:gd name="connsiteX15" fmla="*/ 4937 w 370697"/>
                      <a:gd name="connsiteY15" fmla="*/ 121920 h 236441"/>
                      <a:gd name="connsiteX16" fmla="*/ 4937 w 370697"/>
                      <a:gd name="connsiteY16" fmla="*/ 171450 h 236441"/>
                      <a:gd name="connsiteX17" fmla="*/ 8747 w 370697"/>
                      <a:gd name="connsiteY17" fmla="*/ 182880 h 236441"/>
                      <a:gd name="connsiteX18" fmla="*/ 31607 w 370697"/>
                      <a:gd name="connsiteY18" fmla="*/ 198120 h 236441"/>
                      <a:gd name="connsiteX19" fmla="*/ 43037 w 370697"/>
                      <a:gd name="connsiteY19" fmla="*/ 205740 h 236441"/>
                      <a:gd name="connsiteX20" fmla="*/ 54467 w 370697"/>
                      <a:gd name="connsiteY20" fmla="*/ 213360 h 236441"/>
                      <a:gd name="connsiteX21" fmla="*/ 77327 w 370697"/>
                      <a:gd name="connsiteY21" fmla="*/ 220980 h 236441"/>
                      <a:gd name="connsiteX22" fmla="*/ 88757 w 370697"/>
                      <a:gd name="connsiteY22" fmla="*/ 224790 h 236441"/>
                      <a:gd name="connsiteX23" fmla="*/ 111617 w 370697"/>
                      <a:gd name="connsiteY23" fmla="*/ 236220 h 236441"/>
                      <a:gd name="connsiteX24" fmla="*/ 119237 w 370697"/>
                      <a:gd name="connsiteY24" fmla="*/ 236220 h 2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697" h="236441">
                        <a:moveTo>
                          <a:pt x="370697" y="7620"/>
                        </a:moveTo>
                        <a:cubicBezTo>
                          <a:pt x="355457" y="6350"/>
                          <a:pt x="340176" y="5499"/>
                          <a:pt x="324977" y="3810"/>
                        </a:cubicBezTo>
                        <a:cubicBezTo>
                          <a:pt x="317299" y="2957"/>
                          <a:pt x="309842" y="0"/>
                          <a:pt x="302117" y="0"/>
                        </a:cubicBezTo>
                        <a:cubicBezTo>
                          <a:pt x="284292" y="0"/>
                          <a:pt x="266557" y="2540"/>
                          <a:pt x="248777" y="3810"/>
                        </a:cubicBezTo>
                        <a:cubicBezTo>
                          <a:pt x="207092" y="17705"/>
                          <a:pt x="270232" y="-4455"/>
                          <a:pt x="225917" y="15240"/>
                        </a:cubicBezTo>
                        <a:cubicBezTo>
                          <a:pt x="218577" y="18502"/>
                          <a:pt x="210677" y="20320"/>
                          <a:pt x="203057" y="22860"/>
                        </a:cubicBezTo>
                        <a:lnTo>
                          <a:pt x="180197" y="30480"/>
                        </a:lnTo>
                        <a:lnTo>
                          <a:pt x="145907" y="41910"/>
                        </a:lnTo>
                        <a:cubicBezTo>
                          <a:pt x="142097" y="43180"/>
                          <a:pt x="137819" y="43492"/>
                          <a:pt x="134477" y="45720"/>
                        </a:cubicBezTo>
                        <a:cubicBezTo>
                          <a:pt x="126857" y="50800"/>
                          <a:pt x="120305" y="58064"/>
                          <a:pt x="111617" y="60960"/>
                        </a:cubicBezTo>
                        <a:cubicBezTo>
                          <a:pt x="107807" y="62230"/>
                          <a:pt x="103698" y="62820"/>
                          <a:pt x="100187" y="64770"/>
                        </a:cubicBezTo>
                        <a:cubicBezTo>
                          <a:pt x="92181" y="69218"/>
                          <a:pt x="86015" y="77114"/>
                          <a:pt x="77327" y="80010"/>
                        </a:cubicBezTo>
                        <a:lnTo>
                          <a:pt x="54467" y="87630"/>
                        </a:lnTo>
                        <a:lnTo>
                          <a:pt x="43037" y="91440"/>
                        </a:lnTo>
                        <a:cubicBezTo>
                          <a:pt x="21199" y="124197"/>
                          <a:pt x="50277" y="85648"/>
                          <a:pt x="23987" y="106680"/>
                        </a:cubicBezTo>
                        <a:cubicBezTo>
                          <a:pt x="-632" y="126375"/>
                          <a:pt x="33667" y="112343"/>
                          <a:pt x="4937" y="121920"/>
                        </a:cubicBezTo>
                        <a:cubicBezTo>
                          <a:pt x="-2421" y="143994"/>
                          <a:pt x="-824" y="134007"/>
                          <a:pt x="4937" y="171450"/>
                        </a:cubicBezTo>
                        <a:cubicBezTo>
                          <a:pt x="5548" y="175419"/>
                          <a:pt x="5907" y="180040"/>
                          <a:pt x="8747" y="182880"/>
                        </a:cubicBezTo>
                        <a:cubicBezTo>
                          <a:pt x="15223" y="189356"/>
                          <a:pt x="23987" y="193040"/>
                          <a:pt x="31607" y="198120"/>
                        </a:cubicBezTo>
                        <a:lnTo>
                          <a:pt x="43037" y="205740"/>
                        </a:lnTo>
                        <a:cubicBezTo>
                          <a:pt x="46847" y="208280"/>
                          <a:pt x="50123" y="211912"/>
                          <a:pt x="54467" y="213360"/>
                        </a:cubicBezTo>
                        <a:lnTo>
                          <a:pt x="77327" y="220980"/>
                        </a:lnTo>
                        <a:cubicBezTo>
                          <a:pt x="81137" y="222250"/>
                          <a:pt x="85415" y="222562"/>
                          <a:pt x="88757" y="224790"/>
                        </a:cubicBezTo>
                        <a:cubicBezTo>
                          <a:pt x="98390" y="231212"/>
                          <a:pt x="100350" y="233967"/>
                          <a:pt x="111617" y="236220"/>
                        </a:cubicBezTo>
                        <a:cubicBezTo>
                          <a:pt x="114108" y="236718"/>
                          <a:pt x="116697" y="236220"/>
                          <a:pt x="119237"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122"/>
                  <p:cNvSpPr/>
                  <p:nvPr/>
                </p:nvSpPr>
                <p:spPr>
                  <a:xfrm>
                    <a:off x="1421130" y="2551631"/>
                    <a:ext cx="403860" cy="263988"/>
                  </a:xfrm>
                  <a:custGeom>
                    <a:avLst/>
                    <a:gdLst>
                      <a:gd name="connsiteX0" fmla="*/ 403860 w 403860"/>
                      <a:gd name="connsiteY0" fmla="*/ 4879 h 263988"/>
                      <a:gd name="connsiteX1" fmla="*/ 327660 w 403860"/>
                      <a:gd name="connsiteY1" fmla="*/ 4879 h 263988"/>
                      <a:gd name="connsiteX2" fmla="*/ 281940 w 403860"/>
                      <a:gd name="connsiteY2" fmla="*/ 12499 h 263988"/>
                      <a:gd name="connsiteX3" fmla="*/ 259080 w 403860"/>
                      <a:gd name="connsiteY3" fmla="*/ 20119 h 263988"/>
                      <a:gd name="connsiteX4" fmla="*/ 224790 w 403860"/>
                      <a:gd name="connsiteY4" fmla="*/ 27739 h 263988"/>
                      <a:gd name="connsiteX5" fmla="*/ 190500 w 403860"/>
                      <a:gd name="connsiteY5" fmla="*/ 39169 h 263988"/>
                      <a:gd name="connsiteX6" fmla="*/ 133350 w 403860"/>
                      <a:gd name="connsiteY6" fmla="*/ 58219 h 263988"/>
                      <a:gd name="connsiteX7" fmla="*/ 110490 w 403860"/>
                      <a:gd name="connsiteY7" fmla="*/ 65839 h 263988"/>
                      <a:gd name="connsiteX8" fmla="*/ 99060 w 403860"/>
                      <a:gd name="connsiteY8" fmla="*/ 69649 h 263988"/>
                      <a:gd name="connsiteX9" fmla="*/ 87630 w 403860"/>
                      <a:gd name="connsiteY9" fmla="*/ 81079 h 263988"/>
                      <a:gd name="connsiteX10" fmla="*/ 64770 w 403860"/>
                      <a:gd name="connsiteY10" fmla="*/ 96319 h 263988"/>
                      <a:gd name="connsiteX11" fmla="*/ 57150 w 403860"/>
                      <a:gd name="connsiteY11" fmla="*/ 107749 h 263988"/>
                      <a:gd name="connsiteX12" fmla="*/ 45720 w 403860"/>
                      <a:gd name="connsiteY12" fmla="*/ 111559 h 263988"/>
                      <a:gd name="connsiteX13" fmla="*/ 34290 w 403860"/>
                      <a:gd name="connsiteY13" fmla="*/ 119179 h 263988"/>
                      <a:gd name="connsiteX14" fmla="*/ 19050 w 403860"/>
                      <a:gd name="connsiteY14" fmla="*/ 142039 h 263988"/>
                      <a:gd name="connsiteX15" fmla="*/ 15240 w 403860"/>
                      <a:gd name="connsiteY15" fmla="*/ 153469 h 263988"/>
                      <a:gd name="connsiteX16" fmla="*/ 0 w 403860"/>
                      <a:gd name="connsiteY16" fmla="*/ 176329 h 263988"/>
                      <a:gd name="connsiteX17" fmla="*/ 11430 w 403860"/>
                      <a:gd name="connsiteY17" fmla="*/ 222049 h 263988"/>
                      <a:gd name="connsiteX18" fmla="*/ 15240 w 403860"/>
                      <a:gd name="connsiteY18" fmla="*/ 233479 h 263988"/>
                      <a:gd name="connsiteX19" fmla="*/ 38100 w 403860"/>
                      <a:gd name="connsiteY19" fmla="*/ 244909 h 263988"/>
                      <a:gd name="connsiteX20" fmla="*/ 60960 w 403860"/>
                      <a:gd name="connsiteY20" fmla="*/ 252529 h 263988"/>
                      <a:gd name="connsiteX21" fmla="*/ 72390 w 403860"/>
                      <a:gd name="connsiteY21" fmla="*/ 256339 h 263988"/>
                      <a:gd name="connsiteX22" fmla="*/ 99060 w 403860"/>
                      <a:gd name="connsiteY22" fmla="*/ 260149 h 263988"/>
                      <a:gd name="connsiteX23" fmla="*/ 121920 w 403860"/>
                      <a:gd name="connsiteY23" fmla="*/ 263959 h 26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860" h="263988">
                        <a:moveTo>
                          <a:pt x="403860" y="4879"/>
                        </a:moveTo>
                        <a:cubicBezTo>
                          <a:pt x="369171" y="-2059"/>
                          <a:pt x="382184" y="-1179"/>
                          <a:pt x="327660" y="4879"/>
                        </a:cubicBezTo>
                        <a:cubicBezTo>
                          <a:pt x="312304" y="6585"/>
                          <a:pt x="296597" y="7613"/>
                          <a:pt x="281940" y="12499"/>
                        </a:cubicBezTo>
                        <a:cubicBezTo>
                          <a:pt x="274320" y="15039"/>
                          <a:pt x="266956" y="18544"/>
                          <a:pt x="259080" y="20119"/>
                        </a:cubicBezTo>
                        <a:cubicBezTo>
                          <a:pt x="248204" y="22294"/>
                          <a:pt x="235551" y="24511"/>
                          <a:pt x="224790" y="27739"/>
                        </a:cubicBezTo>
                        <a:cubicBezTo>
                          <a:pt x="213250" y="31201"/>
                          <a:pt x="201930" y="35359"/>
                          <a:pt x="190500" y="39169"/>
                        </a:cubicBezTo>
                        <a:lnTo>
                          <a:pt x="133350" y="58219"/>
                        </a:lnTo>
                        <a:lnTo>
                          <a:pt x="110490" y="65839"/>
                        </a:lnTo>
                        <a:lnTo>
                          <a:pt x="99060" y="69649"/>
                        </a:lnTo>
                        <a:cubicBezTo>
                          <a:pt x="95250" y="73459"/>
                          <a:pt x="91883" y="77771"/>
                          <a:pt x="87630" y="81079"/>
                        </a:cubicBezTo>
                        <a:cubicBezTo>
                          <a:pt x="80401" y="86702"/>
                          <a:pt x="64770" y="96319"/>
                          <a:pt x="64770" y="96319"/>
                        </a:cubicBezTo>
                        <a:cubicBezTo>
                          <a:pt x="62230" y="100129"/>
                          <a:pt x="60726" y="104888"/>
                          <a:pt x="57150" y="107749"/>
                        </a:cubicBezTo>
                        <a:cubicBezTo>
                          <a:pt x="54014" y="110258"/>
                          <a:pt x="49312" y="109763"/>
                          <a:pt x="45720" y="111559"/>
                        </a:cubicBezTo>
                        <a:cubicBezTo>
                          <a:pt x="41624" y="113607"/>
                          <a:pt x="38100" y="116639"/>
                          <a:pt x="34290" y="119179"/>
                        </a:cubicBezTo>
                        <a:cubicBezTo>
                          <a:pt x="25231" y="146357"/>
                          <a:pt x="38076" y="113499"/>
                          <a:pt x="19050" y="142039"/>
                        </a:cubicBezTo>
                        <a:cubicBezTo>
                          <a:pt x="16822" y="145381"/>
                          <a:pt x="17190" y="149958"/>
                          <a:pt x="15240" y="153469"/>
                        </a:cubicBezTo>
                        <a:cubicBezTo>
                          <a:pt x="10792" y="161475"/>
                          <a:pt x="0" y="176329"/>
                          <a:pt x="0" y="176329"/>
                        </a:cubicBezTo>
                        <a:cubicBezTo>
                          <a:pt x="5130" y="207112"/>
                          <a:pt x="1367" y="191860"/>
                          <a:pt x="11430" y="222049"/>
                        </a:cubicBezTo>
                        <a:cubicBezTo>
                          <a:pt x="12700" y="225859"/>
                          <a:pt x="11430" y="232209"/>
                          <a:pt x="15240" y="233479"/>
                        </a:cubicBezTo>
                        <a:cubicBezTo>
                          <a:pt x="56925" y="247374"/>
                          <a:pt x="-6215" y="225214"/>
                          <a:pt x="38100" y="244909"/>
                        </a:cubicBezTo>
                        <a:cubicBezTo>
                          <a:pt x="45440" y="248171"/>
                          <a:pt x="53340" y="249989"/>
                          <a:pt x="60960" y="252529"/>
                        </a:cubicBezTo>
                        <a:cubicBezTo>
                          <a:pt x="64770" y="253799"/>
                          <a:pt x="68414" y="255771"/>
                          <a:pt x="72390" y="256339"/>
                        </a:cubicBezTo>
                        <a:cubicBezTo>
                          <a:pt x="81280" y="257609"/>
                          <a:pt x="90225" y="258543"/>
                          <a:pt x="99060" y="260149"/>
                        </a:cubicBezTo>
                        <a:cubicBezTo>
                          <a:pt x="123403" y="264575"/>
                          <a:pt x="105843" y="263959"/>
                          <a:pt x="121920" y="2639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
                  <p:cNvSpPr/>
                  <p:nvPr/>
                </p:nvSpPr>
                <p:spPr>
                  <a:xfrm>
                    <a:off x="1421130" y="2613660"/>
                    <a:ext cx="403860" cy="274341"/>
                  </a:xfrm>
                  <a:custGeom>
                    <a:avLst/>
                    <a:gdLst>
                      <a:gd name="connsiteX0" fmla="*/ 403860 w 403860"/>
                      <a:gd name="connsiteY0" fmla="*/ 3810 h 274341"/>
                      <a:gd name="connsiteX1" fmla="*/ 384810 w 403860"/>
                      <a:gd name="connsiteY1" fmla="*/ 0 h 274341"/>
                      <a:gd name="connsiteX2" fmla="*/ 350520 w 403860"/>
                      <a:gd name="connsiteY2" fmla="*/ 7620 h 274341"/>
                      <a:gd name="connsiteX3" fmla="*/ 312420 w 403860"/>
                      <a:gd name="connsiteY3" fmla="*/ 19050 h 274341"/>
                      <a:gd name="connsiteX4" fmla="*/ 278130 w 403860"/>
                      <a:gd name="connsiteY4" fmla="*/ 30480 h 274341"/>
                      <a:gd name="connsiteX5" fmla="*/ 251460 w 403860"/>
                      <a:gd name="connsiteY5" fmla="*/ 38100 h 274341"/>
                      <a:gd name="connsiteX6" fmla="*/ 224790 w 403860"/>
                      <a:gd name="connsiteY6" fmla="*/ 41910 h 274341"/>
                      <a:gd name="connsiteX7" fmla="*/ 201930 w 403860"/>
                      <a:gd name="connsiteY7" fmla="*/ 49530 h 274341"/>
                      <a:gd name="connsiteX8" fmla="*/ 163830 w 403860"/>
                      <a:gd name="connsiteY8" fmla="*/ 57150 h 274341"/>
                      <a:gd name="connsiteX9" fmla="*/ 140970 w 403860"/>
                      <a:gd name="connsiteY9" fmla="*/ 64770 h 274341"/>
                      <a:gd name="connsiteX10" fmla="*/ 106680 w 403860"/>
                      <a:gd name="connsiteY10" fmla="*/ 72390 h 274341"/>
                      <a:gd name="connsiteX11" fmla="*/ 60960 w 403860"/>
                      <a:gd name="connsiteY11" fmla="*/ 95250 h 274341"/>
                      <a:gd name="connsiteX12" fmla="*/ 49530 w 403860"/>
                      <a:gd name="connsiteY12" fmla="*/ 102870 h 274341"/>
                      <a:gd name="connsiteX13" fmla="*/ 22860 w 403860"/>
                      <a:gd name="connsiteY13" fmla="*/ 129540 h 274341"/>
                      <a:gd name="connsiteX14" fmla="*/ 19050 w 403860"/>
                      <a:gd name="connsiteY14" fmla="*/ 140970 h 274341"/>
                      <a:gd name="connsiteX15" fmla="*/ 0 w 403860"/>
                      <a:gd name="connsiteY15" fmla="*/ 175260 h 274341"/>
                      <a:gd name="connsiteX16" fmla="*/ 3810 w 403860"/>
                      <a:gd name="connsiteY16" fmla="*/ 205740 h 274341"/>
                      <a:gd name="connsiteX17" fmla="*/ 41910 w 403860"/>
                      <a:gd name="connsiteY17" fmla="*/ 243840 h 274341"/>
                      <a:gd name="connsiteX18" fmla="*/ 64770 w 403860"/>
                      <a:gd name="connsiteY18" fmla="*/ 259080 h 274341"/>
                      <a:gd name="connsiteX19" fmla="*/ 76200 w 403860"/>
                      <a:gd name="connsiteY19" fmla="*/ 266700 h 274341"/>
                      <a:gd name="connsiteX20" fmla="*/ 87630 w 403860"/>
                      <a:gd name="connsiteY20" fmla="*/ 270510 h 274341"/>
                      <a:gd name="connsiteX21" fmla="*/ 125730 w 403860"/>
                      <a:gd name="connsiteY21" fmla="*/ 274320 h 27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860" h="274341">
                        <a:moveTo>
                          <a:pt x="403860" y="3810"/>
                        </a:moveTo>
                        <a:cubicBezTo>
                          <a:pt x="397510" y="2540"/>
                          <a:pt x="391286" y="0"/>
                          <a:pt x="384810" y="0"/>
                        </a:cubicBezTo>
                        <a:cubicBezTo>
                          <a:pt x="367621" y="0"/>
                          <a:pt x="364271" y="3691"/>
                          <a:pt x="350520" y="7620"/>
                        </a:cubicBezTo>
                        <a:cubicBezTo>
                          <a:pt x="310213" y="19136"/>
                          <a:pt x="366745" y="942"/>
                          <a:pt x="312420" y="19050"/>
                        </a:cubicBezTo>
                        <a:lnTo>
                          <a:pt x="278130" y="30480"/>
                        </a:lnTo>
                        <a:cubicBezTo>
                          <a:pt x="268337" y="33744"/>
                          <a:pt x="261985" y="36186"/>
                          <a:pt x="251460" y="38100"/>
                        </a:cubicBezTo>
                        <a:cubicBezTo>
                          <a:pt x="242625" y="39706"/>
                          <a:pt x="233680" y="40640"/>
                          <a:pt x="224790" y="41910"/>
                        </a:cubicBezTo>
                        <a:cubicBezTo>
                          <a:pt x="217170" y="44450"/>
                          <a:pt x="209806" y="47955"/>
                          <a:pt x="201930" y="49530"/>
                        </a:cubicBezTo>
                        <a:cubicBezTo>
                          <a:pt x="189230" y="52070"/>
                          <a:pt x="176117" y="53054"/>
                          <a:pt x="163830" y="57150"/>
                        </a:cubicBezTo>
                        <a:cubicBezTo>
                          <a:pt x="156210" y="59690"/>
                          <a:pt x="148846" y="63195"/>
                          <a:pt x="140970" y="64770"/>
                        </a:cubicBezTo>
                        <a:cubicBezTo>
                          <a:pt x="130094" y="66945"/>
                          <a:pt x="117441" y="69162"/>
                          <a:pt x="106680" y="72390"/>
                        </a:cubicBezTo>
                        <a:cubicBezTo>
                          <a:pt x="78000" y="80994"/>
                          <a:pt x="87233" y="77735"/>
                          <a:pt x="60960" y="95250"/>
                        </a:cubicBezTo>
                        <a:lnTo>
                          <a:pt x="49530" y="102870"/>
                        </a:lnTo>
                        <a:cubicBezTo>
                          <a:pt x="32062" y="129072"/>
                          <a:pt x="42978" y="122834"/>
                          <a:pt x="22860" y="129540"/>
                        </a:cubicBezTo>
                        <a:cubicBezTo>
                          <a:pt x="21590" y="133350"/>
                          <a:pt x="21000" y="137459"/>
                          <a:pt x="19050" y="140970"/>
                        </a:cubicBezTo>
                        <a:cubicBezTo>
                          <a:pt x="-2785" y="180272"/>
                          <a:pt x="8621" y="149397"/>
                          <a:pt x="0" y="175260"/>
                        </a:cubicBezTo>
                        <a:cubicBezTo>
                          <a:pt x="1270" y="185420"/>
                          <a:pt x="366" y="196097"/>
                          <a:pt x="3810" y="205740"/>
                        </a:cubicBezTo>
                        <a:cubicBezTo>
                          <a:pt x="11748" y="227965"/>
                          <a:pt x="23813" y="231775"/>
                          <a:pt x="41910" y="243840"/>
                        </a:cubicBezTo>
                        <a:lnTo>
                          <a:pt x="64770" y="259080"/>
                        </a:lnTo>
                        <a:cubicBezTo>
                          <a:pt x="68580" y="261620"/>
                          <a:pt x="71856" y="265252"/>
                          <a:pt x="76200" y="266700"/>
                        </a:cubicBezTo>
                        <a:cubicBezTo>
                          <a:pt x="80010" y="267970"/>
                          <a:pt x="83692" y="269722"/>
                          <a:pt x="87630" y="270510"/>
                        </a:cubicBezTo>
                        <a:cubicBezTo>
                          <a:pt x="109374" y="274859"/>
                          <a:pt x="109010" y="274320"/>
                          <a:pt x="125730"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4"/>
                  <p:cNvSpPr/>
                  <p:nvPr/>
                </p:nvSpPr>
                <p:spPr>
                  <a:xfrm>
                    <a:off x="1409700" y="2667000"/>
                    <a:ext cx="415290" cy="278132"/>
                  </a:xfrm>
                  <a:custGeom>
                    <a:avLst/>
                    <a:gdLst>
                      <a:gd name="connsiteX0" fmla="*/ 415290 w 415290"/>
                      <a:gd name="connsiteY0" fmla="*/ 3810 h 278132"/>
                      <a:gd name="connsiteX1" fmla="*/ 396240 w 415290"/>
                      <a:gd name="connsiteY1" fmla="*/ 0 h 278132"/>
                      <a:gd name="connsiteX2" fmla="*/ 342900 w 415290"/>
                      <a:gd name="connsiteY2" fmla="*/ 7620 h 278132"/>
                      <a:gd name="connsiteX3" fmla="*/ 308610 w 415290"/>
                      <a:gd name="connsiteY3" fmla="*/ 19050 h 278132"/>
                      <a:gd name="connsiteX4" fmla="*/ 297180 w 415290"/>
                      <a:gd name="connsiteY4" fmla="*/ 22860 h 278132"/>
                      <a:gd name="connsiteX5" fmla="*/ 266700 w 415290"/>
                      <a:gd name="connsiteY5" fmla="*/ 30480 h 278132"/>
                      <a:gd name="connsiteX6" fmla="*/ 255270 w 415290"/>
                      <a:gd name="connsiteY6" fmla="*/ 34290 h 278132"/>
                      <a:gd name="connsiteX7" fmla="*/ 224790 w 415290"/>
                      <a:gd name="connsiteY7" fmla="*/ 41910 h 278132"/>
                      <a:gd name="connsiteX8" fmla="*/ 209550 w 415290"/>
                      <a:gd name="connsiteY8" fmla="*/ 45720 h 278132"/>
                      <a:gd name="connsiteX9" fmla="*/ 175260 w 415290"/>
                      <a:gd name="connsiteY9" fmla="*/ 57150 h 278132"/>
                      <a:gd name="connsiteX10" fmla="*/ 106680 w 415290"/>
                      <a:gd name="connsiteY10" fmla="*/ 80010 h 278132"/>
                      <a:gd name="connsiteX11" fmla="*/ 95250 w 415290"/>
                      <a:gd name="connsiteY11" fmla="*/ 83820 h 278132"/>
                      <a:gd name="connsiteX12" fmla="*/ 72390 w 415290"/>
                      <a:gd name="connsiteY12" fmla="*/ 99060 h 278132"/>
                      <a:gd name="connsiteX13" fmla="*/ 64770 w 415290"/>
                      <a:gd name="connsiteY13" fmla="*/ 110490 h 278132"/>
                      <a:gd name="connsiteX14" fmla="*/ 53340 w 415290"/>
                      <a:gd name="connsiteY14" fmla="*/ 114300 h 278132"/>
                      <a:gd name="connsiteX15" fmla="*/ 41910 w 415290"/>
                      <a:gd name="connsiteY15" fmla="*/ 121920 h 278132"/>
                      <a:gd name="connsiteX16" fmla="*/ 34290 w 415290"/>
                      <a:gd name="connsiteY16" fmla="*/ 133350 h 278132"/>
                      <a:gd name="connsiteX17" fmla="*/ 30480 w 415290"/>
                      <a:gd name="connsiteY17" fmla="*/ 144780 h 278132"/>
                      <a:gd name="connsiteX18" fmla="*/ 19050 w 415290"/>
                      <a:gd name="connsiteY18" fmla="*/ 156210 h 278132"/>
                      <a:gd name="connsiteX19" fmla="*/ 3810 w 415290"/>
                      <a:gd name="connsiteY19" fmla="*/ 175260 h 278132"/>
                      <a:gd name="connsiteX20" fmla="*/ 0 w 415290"/>
                      <a:gd name="connsiteY20" fmla="*/ 190500 h 278132"/>
                      <a:gd name="connsiteX21" fmla="*/ 11430 w 415290"/>
                      <a:gd name="connsiteY21" fmla="*/ 228600 h 278132"/>
                      <a:gd name="connsiteX22" fmla="*/ 34290 w 415290"/>
                      <a:gd name="connsiteY22" fmla="*/ 236220 h 278132"/>
                      <a:gd name="connsiteX23" fmla="*/ 45720 w 415290"/>
                      <a:gd name="connsiteY23" fmla="*/ 243840 h 278132"/>
                      <a:gd name="connsiteX24" fmla="*/ 57150 w 415290"/>
                      <a:gd name="connsiteY24" fmla="*/ 247650 h 278132"/>
                      <a:gd name="connsiteX25" fmla="*/ 80010 w 415290"/>
                      <a:gd name="connsiteY25" fmla="*/ 262890 h 278132"/>
                      <a:gd name="connsiteX26" fmla="*/ 91440 w 415290"/>
                      <a:gd name="connsiteY26" fmla="*/ 270510 h 278132"/>
                      <a:gd name="connsiteX27" fmla="*/ 106680 w 415290"/>
                      <a:gd name="connsiteY27" fmla="*/ 274320 h 278132"/>
                      <a:gd name="connsiteX28" fmla="*/ 129540 w 415290"/>
                      <a:gd name="connsiteY28" fmla="*/ 278130 h 27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290" h="278132">
                        <a:moveTo>
                          <a:pt x="415290" y="3810"/>
                        </a:moveTo>
                        <a:cubicBezTo>
                          <a:pt x="408940" y="2540"/>
                          <a:pt x="402716" y="0"/>
                          <a:pt x="396240" y="0"/>
                        </a:cubicBezTo>
                        <a:cubicBezTo>
                          <a:pt x="378588" y="0"/>
                          <a:pt x="359996" y="2491"/>
                          <a:pt x="342900" y="7620"/>
                        </a:cubicBezTo>
                        <a:cubicBezTo>
                          <a:pt x="331360" y="11082"/>
                          <a:pt x="320040" y="15240"/>
                          <a:pt x="308610" y="19050"/>
                        </a:cubicBezTo>
                        <a:cubicBezTo>
                          <a:pt x="304800" y="20320"/>
                          <a:pt x="301076" y="21886"/>
                          <a:pt x="297180" y="22860"/>
                        </a:cubicBezTo>
                        <a:cubicBezTo>
                          <a:pt x="287020" y="25400"/>
                          <a:pt x="276635" y="27168"/>
                          <a:pt x="266700" y="30480"/>
                        </a:cubicBezTo>
                        <a:cubicBezTo>
                          <a:pt x="262890" y="31750"/>
                          <a:pt x="259145" y="33233"/>
                          <a:pt x="255270" y="34290"/>
                        </a:cubicBezTo>
                        <a:cubicBezTo>
                          <a:pt x="245166" y="37046"/>
                          <a:pt x="234950" y="39370"/>
                          <a:pt x="224790" y="41910"/>
                        </a:cubicBezTo>
                        <a:cubicBezTo>
                          <a:pt x="219710" y="43180"/>
                          <a:pt x="214518" y="44064"/>
                          <a:pt x="209550" y="45720"/>
                        </a:cubicBezTo>
                        <a:lnTo>
                          <a:pt x="175260" y="57150"/>
                        </a:lnTo>
                        <a:lnTo>
                          <a:pt x="106680" y="80010"/>
                        </a:lnTo>
                        <a:cubicBezTo>
                          <a:pt x="102870" y="81280"/>
                          <a:pt x="98592" y="81592"/>
                          <a:pt x="95250" y="83820"/>
                        </a:cubicBezTo>
                        <a:lnTo>
                          <a:pt x="72390" y="99060"/>
                        </a:lnTo>
                        <a:cubicBezTo>
                          <a:pt x="69850" y="102870"/>
                          <a:pt x="68346" y="107629"/>
                          <a:pt x="64770" y="110490"/>
                        </a:cubicBezTo>
                        <a:cubicBezTo>
                          <a:pt x="61634" y="112999"/>
                          <a:pt x="56932" y="112504"/>
                          <a:pt x="53340" y="114300"/>
                        </a:cubicBezTo>
                        <a:cubicBezTo>
                          <a:pt x="49244" y="116348"/>
                          <a:pt x="45720" y="119380"/>
                          <a:pt x="41910" y="121920"/>
                        </a:cubicBezTo>
                        <a:cubicBezTo>
                          <a:pt x="39370" y="125730"/>
                          <a:pt x="36338" y="129254"/>
                          <a:pt x="34290" y="133350"/>
                        </a:cubicBezTo>
                        <a:cubicBezTo>
                          <a:pt x="32494" y="136942"/>
                          <a:pt x="32708" y="141438"/>
                          <a:pt x="30480" y="144780"/>
                        </a:cubicBezTo>
                        <a:cubicBezTo>
                          <a:pt x="27491" y="149263"/>
                          <a:pt x="22860" y="152400"/>
                          <a:pt x="19050" y="156210"/>
                        </a:cubicBezTo>
                        <a:cubicBezTo>
                          <a:pt x="6594" y="193577"/>
                          <a:pt x="26788" y="140793"/>
                          <a:pt x="3810" y="175260"/>
                        </a:cubicBezTo>
                        <a:cubicBezTo>
                          <a:pt x="905" y="179617"/>
                          <a:pt x="1270" y="185420"/>
                          <a:pt x="0" y="190500"/>
                        </a:cubicBezTo>
                        <a:cubicBezTo>
                          <a:pt x="1066" y="197959"/>
                          <a:pt x="558" y="221805"/>
                          <a:pt x="11430" y="228600"/>
                        </a:cubicBezTo>
                        <a:cubicBezTo>
                          <a:pt x="18241" y="232857"/>
                          <a:pt x="27607" y="231765"/>
                          <a:pt x="34290" y="236220"/>
                        </a:cubicBezTo>
                        <a:cubicBezTo>
                          <a:pt x="38100" y="238760"/>
                          <a:pt x="41624" y="241792"/>
                          <a:pt x="45720" y="243840"/>
                        </a:cubicBezTo>
                        <a:cubicBezTo>
                          <a:pt x="49312" y="245636"/>
                          <a:pt x="53639" y="245700"/>
                          <a:pt x="57150" y="247650"/>
                        </a:cubicBezTo>
                        <a:cubicBezTo>
                          <a:pt x="65156" y="252098"/>
                          <a:pt x="72390" y="257810"/>
                          <a:pt x="80010" y="262890"/>
                        </a:cubicBezTo>
                        <a:cubicBezTo>
                          <a:pt x="83820" y="265430"/>
                          <a:pt x="86998" y="269399"/>
                          <a:pt x="91440" y="270510"/>
                        </a:cubicBezTo>
                        <a:cubicBezTo>
                          <a:pt x="96520" y="271780"/>
                          <a:pt x="101568" y="273184"/>
                          <a:pt x="106680" y="274320"/>
                        </a:cubicBezTo>
                        <a:cubicBezTo>
                          <a:pt x="124946" y="278379"/>
                          <a:pt x="119652" y="278130"/>
                          <a:pt x="12954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125"/>
                  <p:cNvSpPr/>
                  <p:nvPr/>
                </p:nvSpPr>
                <p:spPr>
                  <a:xfrm>
                    <a:off x="1402080" y="2724150"/>
                    <a:ext cx="426720" cy="278222"/>
                  </a:xfrm>
                  <a:custGeom>
                    <a:avLst/>
                    <a:gdLst>
                      <a:gd name="connsiteX0" fmla="*/ 426720 w 426720"/>
                      <a:gd name="connsiteY0" fmla="*/ 0 h 278222"/>
                      <a:gd name="connsiteX1" fmla="*/ 365760 w 426720"/>
                      <a:gd name="connsiteY1" fmla="*/ 3810 h 278222"/>
                      <a:gd name="connsiteX2" fmla="*/ 312420 w 426720"/>
                      <a:gd name="connsiteY2" fmla="*/ 15240 h 278222"/>
                      <a:gd name="connsiteX3" fmla="*/ 289560 w 426720"/>
                      <a:gd name="connsiteY3" fmla="*/ 22860 h 278222"/>
                      <a:gd name="connsiteX4" fmla="*/ 266700 w 426720"/>
                      <a:gd name="connsiteY4" fmla="*/ 30480 h 278222"/>
                      <a:gd name="connsiteX5" fmla="*/ 232410 w 426720"/>
                      <a:gd name="connsiteY5" fmla="*/ 41910 h 278222"/>
                      <a:gd name="connsiteX6" fmla="*/ 220980 w 426720"/>
                      <a:gd name="connsiteY6" fmla="*/ 45720 h 278222"/>
                      <a:gd name="connsiteX7" fmla="*/ 209550 w 426720"/>
                      <a:gd name="connsiteY7" fmla="*/ 53340 h 278222"/>
                      <a:gd name="connsiteX8" fmla="*/ 186690 w 426720"/>
                      <a:gd name="connsiteY8" fmla="*/ 60960 h 278222"/>
                      <a:gd name="connsiteX9" fmla="*/ 152400 w 426720"/>
                      <a:gd name="connsiteY9" fmla="*/ 72390 h 278222"/>
                      <a:gd name="connsiteX10" fmla="*/ 140970 w 426720"/>
                      <a:gd name="connsiteY10" fmla="*/ 76200 h 278222"/>
                      <a:gd name="connsiteX11" fmla="*/ 129540 w 426720"/>
                      <a:gd name="connsiteY11" fmla="*/ 80010 h 278222"/>
                      <a:gd name="connsiteX12" fmla="*/ 106680 w 426720"/>
                      <a:gd name="connsiteY12" fmla="*/ 91440 h 278222"/>
                      <a:gd name="connsiteX13" fmla="*/ 95250 w 426720"/>
                      <a:gd name="connsiteY13" fmla="*/ 99060 h 278222"/>
                      <a:gd name="connsiteX14" fmla="*/ 83820 w 426720"/>
                      <a:gd name="connsiteY14" fmla="*/ 102870 h 278222"/>
                      <a:gd name="connsiteX15" fmla="*/ 49530 w 426720"/>
                      <a:gd name="connsiteY15" fmla="*/ 125730 h 278222"/>
                      <a:gd name="connsiteX16" fmla="*/ 38100 w 426720"/>
                      <a:gd name="connsiteY16" fmla="*/ 133350 h 278222"/>
                      <a:gd name="connsiteX17" fmla="*/ 15240 w 426720"/>
                      <a:gd name="connsiteY17" fmla="*/ 152400 h 278222"/>
                      <a:gd name="connsiteX18" fmla="*/ 0 w 426720"/>
                      <a:gd name="connsiteY18" fmla="*/ 186690 h 278222"/>
                      <a:gd name="connsiteX19" fmla="*/ 7620 w 426720"/>
                      <a:gd name="connsiteY19" fmla="*/ 198120 h 278222"/>
                      <a:gd name="connsiteX20" fmla="*/ 19050 w 426720"/>
                      <a:gd name="connsiteY20" fmla="*/ 220980 h 278222"/>
                      <a:gd name="connsiteX21" fmla="*/ 30480 w 426720"/>
                      <a:gd name="connsiteY21" fmla="*/ 228600 h 278222"/>
                      <a:gd name="connsiteX22" fmla="*/ 49530 w 426720"/>
                      <a:gd name="connsiteY22" fmla="*/ 243840 h 278222"/>
                      <a:gd name="connsiteX23" fmla="*/ 57150 w 426720"/>
                      <a:gd name="connsiteY23" fmla="*/ 255270 h 278222"/>
                      <a:gd name="connsiteX24" fmla="*/ 80010 w 426720"/>
                      <a:gd name="connsiteY24" fmla="*/ 262890 h 278222"/>
                      <a:gd name="connsiteX25" fmla="*/ 102870 w 426720"/>
                      <a:gd name="connsiteY25" fmla="*/ 270510 h 278222"/>
                      <a:gd name="connsiteX26" fmla="*/ 133350 w 426720"/>
                      <a:gd name="connsiteY26" fmla="*/ 278130 h 278222"/>
                      <a:gd name="connsiteX27" fmla="*/ 137160 w 426720"/>
                      <a:gd name="connsiteY27" fmla="*/ 278130 h 2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6720" h="278222">
                        <a:moveTo>
                          <a:pt x="426720" y="0"/>
                        </a:moveTo>
                        <a:cubicBezTo>
                          <a:pt x="406400" y="1270"/>
                          <a:pt x="385985" y="1476"/>
                          <a:pt x="365760" y="3810"/>
                        </a:cubicBezTo>
                        <a:cubicBezTo>
                          <a:pt x="360967" y="4363"/>
                          <a:pt x="324683" y="11561"/>
                          <a:pt x="312420" y="15240"/>
                        </a:cubicBezTo>
                        <a:cubicBezTo>
                          <a:pt x="304727" y="17548"/>
                          <a:pt x="297180" y="20320"/>
                          <a:pt x="289560" y="22860"/>
                        </a:cubicBezTo>
                        <a:lnTo>
                          <a:pt x="266700" y="30480"/>
                        </a:lnTo>
                        <a:lnTo>
                          <a:pt x="232410" y="41910"/>
                        </a:lnTo>
                        <a:cubicBezTo>
                          <a:pt x="228600" y="43180"/>
                          <a:pt x="224322" y="43492"/>
                          <a:pt x="220980" y="45720"/>
                        </a:cubicBezTo>
                        <a:cubicBezTo>
                          <a:pt x="217170" y="48260"/>
                          <a:pt x="213734" y="51480"/>
                          <a:pt x="209550" y="53340"/>
                        </a:cubicBezTo>
                        <a:cubicBezTo>
                          <a:pt x="202210" y="56602"/>
                          <a:pt x="194310" y="58420"/>
                          <a:pt x="186690" y="60960"/>
                        </a:cubicBezTo>
                        <a:lnTo>
                          <a:pt x="152400" y="72390"/>
                        </a:lnTo>
                        <a:lnTo>
                          <a:pt x="140970" y="76200"/>
                        </a:lnTo>
                        <a:cubicBezTo>
                          <a:pt x="137160" y="77470"/>
                          <a:pt x="132882" y="77782"/>
                          <a:pt x="129540" y="80010"/>
                        </a:cubicBezTo>
                        <a:cubicBezTo>
                          <a:pt x="96783" y="101848"/>
                          <a:pt x="138228" y="75666"/>
                          <a:pt x="106680" y="91440"/>
                        </a:cubicBezTo>
                        <a:cubicBezTo>
                          <a:pt x="102584" y="93488"/>
                          <a:pt x="99346" y="97012"/>
                          <a:pt x="95250" y="99060"/>
                        </a:cubicBezTo>
                        <a:cubicBezTo>
                          <a:pt x="91658" y="100856"/>
                          <a:pt x="87331" y="100920"/>
                          <a:pt x="83820" y="102870"/>
                        </a:cubicBezTo>
                        <a:lnTo>
                          <a:pt x="49530" y="125730"/>
                        </a:lnTo>
                        <a:cubicBezTo>
                          <a:pt x="45720" y="128270"/>
                          <a:pt x="41338" y="130112"/>
                          <a:pt x="38100" y="133350"/>
                        </a:cubicBezTo>
                        <a:cubicBezTo>
                          <a:pt x="23432" y="148018"/>
                          <a:pt x="31153" y="141791"/>
                          <a:pt x="15240" y="152400"/>
                        </a:cubicBezTo>
                        <a:cubicBezTo>
                          <a:pt x="6172" y="179604"/>
                          <a:pt x="12075" y="168577"/>
                          <a:pt x="0" y="186690"/>
                        </a:cubicBezTo>
                        <a:cubicBezTo>
                          <a:pt x="2540" y="190500"/>
                          <a:pt x="5572" y="194024"/>
                          <a:pt x="7620" y="198120"/>
                        </a:cubicBezTo>
                        <a:cubicBezTo>
                          <a:pt x="13818" y="210515"/>
                          <a:pt x="8131" y="210061"/>
                          <a:pt x="19050" y="220980"/>
                        </a:cubicBezTo>
                        <a:cubicBezTo>
                          <a:pt x="22288" y="224218"/>
                          <a:pt x="26670" y="226060"/>
                          <a:pt x="30480" y="228600"/>
                        </a:cubicBezTo>
                        <a:cubicBezTo>
                          <a:pt x="52318" y="261357"/>
                          <a:pt x="23240" y="222808"/>
                          <a:pt x="49530" y="243840"/>
                        </a:cubicBezTo>
                        <a:cubicBezTo>
                          <a:pt x="53106" y="246701"/>
                          <a:pt x="53267" y="252843"/>
                          <a:pt x="57150" y="255270"/>
                        </a:cubicBezTo>
                        <a:cubicBezTo>
                          <a:pt x="63961" y="259527"/>
                          <a:pt x="72390" y="260350"/>
                          <a:pt x="80010" y="262890"/>
                        </a:cubicBezTo>
                        <a:lnTo>
                          <a:pt x="102870" y="270510"/>
                        </a:lnTo>
                        <a:cubicBezTo>
                          <a:pt x="117592" y="275417"/>
                          <a:pt x="114960" y="275065"/>
                          <a:pt x="133350" y="278130"/>
                        </a:cubicBezTo>
                        <a:cubicBezTo>
                          <a:pt x="134603" y="278339"/>
                          <a:pt x="135890" y="278130"/>
                          <a:pt x="13716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p:nvSpPr>
                <p:spPr>
                  <a:xfrm>
                    <a:off x="1413510" y="2785110"/>
                    <a:ext cx="415290" cy="266700"/>
                  </a:xfrm>
                  <a:custGeom>
                    <a:avLst/>
                    <a:gdLst>
                      <a:gd name="connsiteX0" fmla="*/ 415290 w 415290"/>
                      <a:gd name="connsiteY0" fmla="*/ 0 h 266700"/>
                      <a:gd name="connsiteX1" fmla="*/ 361950 w 415290"/>
                      <a:gd name="connsiteY1" fmla="*/ 3810 h 266700"/>
                      <a:gd name="connsiteX2" fmla="*/ 331470 w 415290"/>
                      <a:gd name="connsiteY2" fmla="*/ 11430 h 266700"/>
                      <a:gd name="connsiteX3" fmla="*/ 316230 w 415290"/>
                      <a:gd name="connsiteY3" fmla="*/ 15240 h 266700"/>
                      <a:gd name="connsiteX4" fmla="*/ 266700 w 415290"/>
                      <a:gd name="connsiteY4" fmla="*/ 22860 h 266700"/>
                      <a:gd name="connsiteX5" fmla="*/ 243840 w 415290"/>
                      <a:gd name="connsiteY5" fmla="*/ 30480 h 266700"/>
                      <a:gd name="connsiteX6" fmla="*/ 205740 w 415290"/>
                      <a:gd name="connsiteY6" fmla="*/ 38100 h 266700"/>
                      <a:gd name="connsiteX7" fmla="*/ 182880 w 415290"/>
                      <a:gd name="connsiteY7" fmla="*/ 45720 h 266700"/>
                      <a:gd name="connsiteX8" fmla="*/ 171450 w 415290"/>
                      <a:gd name="connsiteY8" fmla="*/ 49530 h 266700"/>
                      <a:gd name="connsiteX9" fmla="*/ 160020 w 415290"/>
                      <a:gd name="connsiteY9" fmla="*/ 53340 h 266700"/>
                      <a:gd name="connsiteX10" fmla="*/ 137160 w 415290"/>
                      <a:gd name="connsiteY10" fmla="*/ 64770 h 266700"/>
                      <a:gd name="connsiteX11" fmla="*/ 125730 w 415290"/>
                      <a:gd name="connsiteY11" fmla="*/ 72390 h 266700"/>
                      <a:gd name="connsiteX12" fmla="*/ 102870 w 415290"/>
                      <a:gd name="connsiteY12" fmla="*/ 80010 h 266700"/>
                      <a:gd name="connsiteX13" fmla="*/ 91440 w 415290"/>
                      <a:gd name="connsiteY13" fmla="*/ 83820 h 266700"/>
                      <a:gd name="connsiteX14" fmla="*/ 80010 w 415290"/>
                      <a:gd name="connsiteY14" fmla="*/ 91440 h 266700"/>
                      <a:gd name="connsiteX15" fmla="*/ 68580 w 415290"/>
                      <a:gd name="connsiteY15" fmla="*/ 102870 h 266700"/>
                      <a:gd name="connsiteX16" fmla="*/ 45720 w 415290"/>
                      <a:gd name="connsiteY16" fmla="*/ 110490 h 266700"/>
                      <a:gd name="connsiteX17" fmla="*/ 34290 w 415290"/>
                      <a:gd name="connsiteY17" fmla="*/ 121920 h 266700"/>
                      <a:gd name="connsiteX18" fmla="*/ 26670 w 415290"/>
                      <a:gd name="connsiteY18" fmla="*/ 133350 h 266700"/>
                      <a:gd name="connsiteX19" fmla="*/ 15240 w 415290"/>
                      <a:gd name="connsiteY19" fmla="*/ 140970 h 266700"/>
                      <a:gd name="connsiteX20" fmla="*/ 3810 w 415290"/>
                      <a:gd name="connsiteY20" fmla="*/ 163830 h 266700"/>
                      <a:gd name="connsiteX21" fmla="*/ 0 w 415290"/>
                      <a:gd name="connsiteY21" fmla="*/ 175260 h 266700"/>
                      <a:gd name="connsiteX22" fmla="*/ 3810 w 415290"/>
                      <a:gd name="connsiteY22" fmla="*/ 201930 h 266700"/>
                      <a:gd name="connsiteX23" fmla="*/ 7620 w 415290"/>
                      <a:gd name="connsiteY23" fmla="*/ 213360 h 266700"/>
                      <a:gd name="connsiteX24" fmla="*/ 19050 w 415290"/>
                      <a:gd name="connsiteY24" fmla="*/ 220980 h 266700"/>
                      <a:gd name="connsiteX25" fmla="*/ 22860 w 415290"/>
                      <a:gd name="connsiteY25" fmla="*/ 232410 h 266700"/>
                      <a:gd name="connsiteX26" fmla="*/ 34290 w 415290"/>
                      <a:gd name="connsiteY26" fmla="*/ 236220 h 266700"/>
                      <a:gd name="connsiteX27" fmla="*/ 45720 w 415290"/>
                      <a:gd name="connsiteY27" fmla="*/ 243840 h 266700"/>
                      <a:gd name="connsiteX28" fmla="*/ 68580 w 415290"/>
                      <a:gd name="connsiteY28" fmla="*/ 251460 h 266700"/>
                      <a:gd name="connsiteX29" fmla="*/ 80010 w 415290"/>
                      <a:gd name="connsiteY29" fmla="*/ 259080 h 266700"/>
                      <a:gd name="connsiteX30" fmla="*/ 102870 w 415290"/>
                      <a:gd name="connsiteY30" fmla="*/ 266700 h 266700"/>
                      <a:gd name="connsiteX31" fmla="*/ 129540 w 415290"/>
                      <a:gd name="connsiteY31" fmla="*/ 26289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0" h="266700">
                        <a:moveTo>
                          <a:pt x="415290" y="0"/>
                        </a:moveTo>
                        <a:cubicBezTo>
                          <a:pt x="397510" y="1270"/>
                          <a:pt x="379677" y="1944"/>
                          <a:pt x="361950" y="3810"/>
                        </a:cubicBezTo>
                        <a:cubicBezTo>
                          <a:pt x="343553" y="5747"/>
                          <a:pt x="346196" y="7223"/>
                          <a:pt x="331470" y="11430"/>
                        </a:cubicBezTo>
                        <a:cubicBezTo>
                          <a:pt x="326435" y="12869"/>
                          <a:pt x="321342" y="14104"/>
                          <a:pt x="316230" y="15240"/>
                        </a:cubicBezTo>
                        <a:cubicBezTo>
                          <a:pt x="293789" y="20227"/>
                          <a:pt x="293092" y="19561"/>
                          <a:pt x="266700" y="22860"/>
                        </a:cubicBezTo>
                        <a:cubicBezTo>
                          <a:pt x="259080" y="25400"/>
                          <a:pt x="251763" y="29160"/>
                          <a:pt x="243840" y="30480"/>
                        </a:cubicBezTo>
                        <a:cubicBezTo>
                          <a:pt x="228392" y="33055"/>
                          <a:pt x="219949" y="33837"/>
                          <a:pt x="205740" y="38100"/>
                        </a:cubicBezTo>
                        <a:cubicBezTo>
                          <a:pt x="198047" y="40408"/>
                          <a:pt x="190500" y="43180"/>
                          <a:pt x="182880" y="45720"/>
                        </a:cubicBezTo>
                        <a:lnTo>
                          <a:pt x="171450" y="49530"/>
                        </a:lnTo>
                        <a:cubicBezTo>
                          <a:pt x="167640" y="50800"/>
                          <a:pt x="163362" y="51112"/>
                          <a:pt x="160020" y="53340"/>
                        </a:cubicBezTo>
                        <a:cubicBezTo>
                          <a:pt x="127263" y="75178"/>
                          <a:pt x="168708" y="48996"/>
                          <a:pt x="137160" y="64770"/>
                        </a:cubicBezTo>
                        <a:cubicBezTo>
                          <a:pt x="133064" y="66818"/>
                          <a:pt x="129914" y="70530"/>
                          <a:pt x="125730" y="72390"/>
                        </a:cubicBezTo>
                        <a:cubicBezTo>
                          <a:pt x="118390" y="75652"/>
                          <a:pt x="110490" y="77470"/>
                          <a:pt x="102870" y="80010"/>
                        </a:cubicBezTo>
                        <a:cubicBezTo>
                          <a:pt x="99060" y="81280"/>
                          <a:pt x="94782" y="81592"/>
                          <a:pt x="91440" y="83820"/>
                        </a:cubicBezTo>
                        <a:cubicBezTo>
                          <a:pt x="87630" y="86360"/>
                          <a:pt x="83528" y="88509"/>
                          <a:pt x="80010" y="91440"/>
                        </a:cubicBezTo>
                        <a:cubicBezTo>
                          <a:pt x="75871" y="94889"/>
                          <a:pt x="73290" y="100253"/>
                          <a:pt x="68580" y="102870"/>
                        </a:cubicBezTo>
                        <a:cubicBezTo>
                          <a:pt x="61559" y="106771"/>
                          <a:pt x="45720" y="110490"/>
                          <a:pt x="45720" y="110490"/>
                        </a:cubicBezTo>
                        <a:cubicBezTo>
                          <a:pt x="41910" y="114300"/>
                          <a:pt x="37739" y="117781"/>
                          <a:pt x="34290" y="121920"/>
                        </a:cubicBezTo>
                        <a:cubicBezTo>
                          <a:pt x="31359" y="125438"/>
                          <a:pt x="29908" y="130112"/>
                          <a:pt x="26670" y="133350"/>
                        </a:cubicBezTo>
                        <a:cubicBezTo>
                          <a:pt x="23432" y="136588"/>
                          <a:pt x="19050" y="138430"/>
                          <a:pt x="15240" y="140970"/>
                        </a:cubicBezTo>
                        <a:cubicBezTo>
                          <a:pt x="5663" y="169700"/>
                          <a:pt x="18582" y="134287"/>
                          <a:pt x="3810" y="163830"/>
                        </a:cubicBezTo>
                        <a:cubicBezTo>
                          <a:pt x="2014" y="167422"/>
                          <a:pt x="1270" y="171450"/>
                          <a:pt x="0" y="175260"/>
                        </a:cubicBezTo>
                        <a:cubicBezTo>
                          <a:pt x="1270" y="184150"/>
                          <a:pt x="2049" y="193124"/>
                          <a:pt x="3810" y="201930"/>
                        </a:cubicBezTo>
                        <a:cubicBezTo>
                          <a:pt x="4598" y="205868"/>
                          <a:pt x="5111" y="210224"/>
                          <a:pt x="7620" y="213360"/>
                        </a:cubicBezTo>
                        <a:cubicBezTo>
                          <a:pt x="10481" y="216936"/>
                          <a:pt x="15240" y="218440"/>
                          <a:pt x="19050" y="220980"/>
                        </a:cubicBezTo>
                        <a:cubicBezTo>
                          <a:pt x="20320" y="224790"/>
                          <a:pt x="20020" y="229570"/>
                          <a:pt x="22860" y="232410"/>
                        </a:cubicBezTo>
                        <a:cubicBezTo>
                          <a:pt x="25700" y="235250"/>
                          <a:pt x="30698" y="234424"/>
                          <a:pt x="34290" y="236220"/>
                        </a:cubicBezTo>
                        <a:cubicBezTo>
                          <a:pt x="38386" y="238268"/>
                          <a:pt x="41536" y="241980"/>
                          <a:pt x="45720" y="243840"/>
                        </a:cubicBezTo>
                        <a:cubicBezTo>
                          <a:pt x="53060" y="247102"/>
                          <a:pt x="61897" y="247005"/>
                          <a:pt x="68580" y="251460"/>
                        </a:cubicBezTo>
                        <a:cubicBezTo>
                          <a:pt x="72390" y="254000"/>
                          <a:pt x="75826" y="257220"/>
                          <a:pt x="80010" y="259080"/>
                        </a:cubicBezTo>
                        <a:cubicBezTo>
                          <a:pt x="87350" y="262342"/>
                          <a:pt x="102870" y="266700"/>
                          <a:pt x="102870" y="266700"/>
                        </a:cubicBezTo>
                        <a:lnTo>
                          <a:pt x="129540" y="2628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127"/>
                  <p:cNvSpPr/>
                  <p:nvPr/>
                </p:nvSpPr>
                <p:spPr>
                  <a:xfrm>
                    <a:off x="1417320" y="2876550"/>
                    <a:ext cx="407670" cy="243920"/>
                  </a:xfrm>
                  <a:custGeom>
                    <a:avLst/>
                    <a:gdLst>
                      <a:gd name="connsiteX0" fmla="*/ 407670 w 407670"/>
                      <a:gd name="connsiteY0" fmla="*/ 0 h 243920"/>
                      <a:gd name="connsiteX1" fmla="*/ 354330 w 407670"/>
                      <a:gd name="connsiteY1" fmla="*/ 7620 h 243920"/>
                      <a:gd name="connsiteX2" fmla="*/ 300990 w 407670"/>
                      <a:gd name="connsiteY2" fmla="*/ 15240 h 243920"/>
                      <a:gd name="connsiteX3" fmla="*/ 209550 w 407670"/>
                      <a:gd name="connsiteY3" fmla="*/ 45720 h 243920"/>
                      <a:gd name="connsiteX4" fmla="*/ 186690 w 407670"/>
                      <a:gd name="connsiteY4" fmla="*/ 53340 h 243920"/>
                      <a:gd name="connsiteX5" fmla="*/ 175260 w 407670"/>
                      <a:gd name="connsiteY5" fmla="*/ 57150 h 243920"/>
                      <a:gd name="connsiteX6" fmla="*/ 163830 w 407670"/>
                      <a:gd name="connsiteY6" fmla="*/ 64770 h 243920"/>
                      <a:gd name="connsiteX7" fmla="*/ 129540 w 407670"/>
                      <a:gd name="connsiteY7" fmla="*/ 76200 h 243920"/>
                      <a:gd name="connsiteX8" fmla="*/ 95250 w 407670"/>
                      <a:gd name="connsiteY8" fmla="*/ 87630 h 243920"/>
                      <a:gd name="connsiteX9" fmla="*/ 83820 w 407670"/>
                      <a:gd name="connsiteY9" fmla="*/ 91440 h 243920"/>
                      <a:gd name="connsiteX10" fmla="*/ 72390 w 407670"/>
                      <a:gd name="connsiteY10" fmla="*/ 99060 h 243920"/>
                      <a:gd name="connsiteX11" fmla="*/ 49530 w 407670"/>
                      <a:gd name="connsiteY11" fmla="*/ 106680 h 243920"/>
                      <a:gd name="connsiteX12" fmla="*/ 41910 w 407670"/>
                      <a:gd name="connsiteY12" fmla="*/ 118110 h 243920"/>
                      <a:gd name="connsiteX13" fmla="*/ 30480 w 407670"/>
                      <a:gd name="connsiteY13" fmla="*/ 121920 h 243920"/>
                      <a:gd name="connsiteX14" fmla="*/ 19050 w 407670"/>
                      <a:gd name="connsiteY14" fmla="*/ 129540 h 243920"/>
                      <a:gd name="connsiteX15" fmla="*/ 0 w 407670"/>
                      <a:gd name="connsiteY15" fmla="*/ 163830 h 243920"/>
                      <a:gd name="connsiteX16" fmla="*/ 3810 w 407670"/>
                      <a:gd name="connsiteY16" fmla="*/ 198120 h 243920"/>
                      <a:gd name="connsiteX17" fmla="*/ 26670 w 407670"/>
                      <a:gd name="connsiteY17" fmla="*/ 213360 h 243920"/>
                      <a:gd name="connsiteX18" fmla="*/ 38100 w 407670"/>
                      <a:gd name="connsiteY18" fmla="*/ 220980 h 243920"/>
                      <a:gd name="connsiteX19" fmla="*/ 49530 w 407670"/>
                      <a:gd name="connsiteY19" fmla="*/ 224790 h 243920"/>
                      <a:gd name="connsiteX20" fmla="*/ 60960 w 407670"/>
                      <a:gd name="connsiteY20" fmla="*/ 232410 h 243920"/>
                      <a:gd name="connsiteX21" fmla="*/ 106680 w 407670"/>
                      <a:gd name="connsiteY21" fmla="*/ 243840 h 243920"/>
                      <a:gd name="connsiteX22" fmla="*/ 110490 w 407670"/>
                      <a:gd name="connsiteY22" fmla="*/ 243840 h 2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670" h="243920">
                        <a:moveTo>
                          <a:pt x="407670" y="0"/>
                        </a:moveTo>
                        <a:cubicBezTo>
                          <a:pt x="340401" y="8409"/>
                          <a:pt x="409263" y="-620"/>
                          <a:pt x="354330" y="7620"/>
                        </a:cubicBezTo>
                        <a:lnTo>
                          <a:pt x="300990" y="15240"/>
                        </a:lnTo>
                        <a:lnTo>
                          <a:pt x="209550" y="45720"/>
                        </a:lnTo>
                        <a:lnTo>
                          <a:pt x="186690" y="53340"/>
                        </a:lnTo>
                        <a:cubicBezTo>
                          <a:pt x="182880" y="54610"/>
                          <a:pt x="178602" y="54922"/>
                          <a:pt x="175260" y="57150"/>
                        </a:cubicBezTo>
                        <a:cubicBezTo>
                          <a:pt x="171450" y="59690"/>
                          <a:pt x="168014" y="62910"/>
                          <a:pt x="163830" y="64770"/>
                        </a:cubicBezTo>
                        <a:lnTo>
                          <a:pt x="129540" y="76200"/>
                        </a:lnTo>
                        <a:lnTo>
                          <a:pt x="95250" y="87630"/>
                        </a:lnTo>
                        <a:cubicBezTo>
                          <a:pt x="91440" y="88900"/>
                          <a:pt x="87162" y="89212"/>
                          <a:pt x="83820" y="91440"/>
                        </a:cubicBezTo>
                        <a:cubicBezTo>
                          <a:pt x="80010" y="93980"/>
                          <a:pt x="76574" y="97200"/>
                          <a:pt x="72390" y="99060"/>
                        </a:cubicBezTo>
                        <a:cubicBezTo>
                          <a:pt x="65050" y="102322"/>
                          <a:pt x="49530" y="106680"/>
                          <a:pt x="49530" y="106680"/>
                        </a:cubicBezTo>
                        <a:cubicBezTo>
                          <a:pt x="46990" y="110490"/>
                          <a:pt x="45486" y="115249"/>
                          <a:pt x="41910" y="118110"/>
                        </a:cubicBezTo>
                        <a:cubicBezTo>
                          <a:pt x="38774" y="120619"/>
                          <a:pt x="34072" y="120124"/>
                          <a:pt x="30480" y="121920"/>
                        </a:cubicBezTo>
                        <a:cubicBezTo>
                          <a:pt x="26384" y="123968"/>
                          <a:pt x="22860" y="127000"/>
                          <a:pt x="19050" y="129540"/>
                        </a:cubicBezTo>
                        <a:cubicBezTo>
                          <a:pt x="1582" y="155742"/>
                          <a:pt x="6706" y="143712"/>
                          <a:pt x="0" y="163830"/>
                        </a:cubicBezTo>
                        <a:cubicBezTo>
                          <a:pt x="1270" y="175260"/>
                          <a:pt x="173" y="187210"/>
                          <a:pt x="3810" y="198120"/>
                        </a:cubicBezTo>
                        <a:cubicBezTo>
                          <a:pt x="8143" y="211120"/>
                          <a:pt x="17534" y="208792"/>
                          <a:pt x="26670" y="213360"/>
                        </a:cubicBezTo>
                        <a:cubicBezTo>
                          <a:pt x="30766" y="215408"/>
                          <a:pt x="34004" y="218932"/>
                          <a:pt x="38100" y="220980"/>
                        </a:cubicBezTo>
                        <a:cubicBezTo>
                          <a:pt x="41692" y="222776"/>
                          <a:pt x="45938" y="222994"/>
                          <a:pt x="49530" y="224790"/>
                        </a:cubicBezTo>
                        <a:cubicBezTo>
                          <a:pt x="53626" y="226838"/>
                          <a:pt x="56776" y="230550"/>
                          <a:pt x="60960" y="232410"/>
                        </a:cubicBezTo>
                        <a:cubicBezTo>
                          <a:pt x="77500" y="239761"/>
                          <a:pt x="89024" y="241318"/>
                          <a:pt x="106680" y="243840"/>
                        </a:cubicBezTo>
                        <a:cubicBezTo>
                          <a:pt x="107937" y="244020"/>
                          <a:pt x="109220" y="243840"/>
                          <a:pt x="11049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128"/>
                  <p:cNvSpPr/>
                  <p:nvPr/>
                </p:nvSpPr>
                <p:spPr>
                  <a:xfrm>
                    <a:off x="1443990" y="2964180"/>
                    <a:ext cx="381000" cy="232410"/>
                  </a:xfrm>
                  <a:custGeom>
                    <a:avLst/>
                    <a:gdLst>
                      <a:gd name="connsiteX0" fmla="*/ 381000 w 381000"/>
                      <a:gd name="connsiteY0" fmla="*/ 0 h 232410"/>
                      <a:gd name="connsiteX1" fmla="*/ 323850 w 381000"/>
                      <a:gd name="connsiteY1" fmla="*/ 3810 h 232410"/>
                      <a:gd name="connsiteX2" fmla="*/ 308610 w 381000"/>
                      <a:gd name="connsiteY2" fmla="*/ 7620 h 232410"/>
                      <a:gd name="connsiteX3" fmla="*/ 285750 w 381000"/>
                      <a:gd name="connsiteY3" fmla="*/ 15240 h 232410"/>
                      <a:gd name="connsiteX4" fmla="*/ 262890 w 381000"/>
                      <a:gd name="connsiteY4" fmla="*/ 22860 h 232410"/>
                      <a:gd name="connsiteX5" fmla="*/ 228600 w 381000"/>
                      <a:gd name="connsiteY5" fmla="*/ 34290 h 232410"/>
                      <a:gd name="connsiteX6" fmla="*/ 217170 w 381000"/>
                      <a:gd name="connsiteY6" fmla="*/ 38100 h 232410"/>
                      <a:gd name="connsiteX7" fmla="*/ 205740 w 381000"/>
                      <a:gd name="connsiteY7" fmla="*/ 41910 h 232410"/>
                      <a:gd name="connsiteX8" fmla="*/ 182880 w 381000"/>
                      <a:gd name="connsiteY8" fmla="*/ 53340 h 232410"/>
                      <a:gd name="connsiteX9" fmla="*/ 171450 w 381000"/>
                      <a:gd name="connsiteY9" fmla="*/ 60960 h 232410"/>
                      <a:gd name="connsiteX10" fmla="*/ 148590 w 381000"/>
                      <a:gd name="connsiteY10" fmla="*/ 68580 h 232410"/>
                      <a:gd name="connsiteX11" fmla="*/ 125730 w 381000"/>
                      <a:gd name="connsiteY11" fmla="*/ 80010 h 232410"/>
                      <a:gd name="connsiteX12" fmla="*/ 91440 w 381000"/>
                      <a:gd name="connsiteY12" fmla="*/ 95250 h 232410"/>
                      <a:gd name="connsiteX13" fmla="*/ 80010 w 381000"/>
                      <a:gd name="connsiteY13" fmla="*/ 99060 h 232410"/>
                      <a:gd name="connsiteX14" fmla="*/ 68580 w 381000"/>
                      <a:gd name="connsiteY14" fmla="*/ 102870 h 232410"/>
                      <a:gd name="connsiteX15" fmla="*/ 45720 w 381000"/>
                      <a:gd name="connsiteY15" fmla="*/ 118110 h 232410"/>
                      <a:gd name="connsiteX16" fmla="*/ 22860 w 381000"/>
                      <a:gd name="connsiteY16" fmla="*/ 133350 h 232410"/>
                      <a:gd name="connsiteX17" fmla="*/ 11430 w 381000"/>
                      <a:gd name="connsiteY17" fmla="*/ 140970 h 232410"/>
                      <a:gd name="connsiteX18" fmla="*/ 0 w 381000"/>
                      <a:gd name="connsiteY18" fmla="*/ 163830 h 232410"/>
                      <a:gd name="connsiteX19" fmla="*/ 26670 w 381000"/>
                      <a:gd name="connsiteY19" fmla="*/ 198120 h 232410"/>
                      <a:gd name="connsiteX20" fmla="*/ 38100 w 381000"/>
                      <a:gd name="connsiteY20" fmla="*/ 205740 h 232410"/>
                      <a:gd name="connsiteX21" fmla="*/ 49530 w 381000"/>
                      <a:gd name="connsiteY21" fmla="*/ 213360 h 232410"/>
                      <a:gd name="connsiteX22" fmla="*/ 60960 w 381000"/>
                      <a:gd name="connsiteY22" fmla="*/ 217170 h 232410"/>
                      <a:gd name="connsiteX23" fmla="*/ 80010 w 38100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000" h="232410">
                        <a:moveTo>
                          <a:pt x="381000" y="0"/>
                        </a:moveTo>
                        <a:cubicBezTo>
                          <a:pt x="361950" y="1270"/>
                          <a:pt x="342837" y="1811"/>
                          <a:pt x="323850" y="3810"/>
                        </a:cubicBezTo>
                        <a:cubicBezTo>
                          <a:pt x="318642" y="4358"/>
                          <a:pt x="313626" y="6115"/>
                          <a:pt x="308610" y="7620"/>
                        </a:cubicBezTo>
                        <a:cubicBezTo>
                          <a:pt x="300917" y="9928"/>
                          <a:pt x="293370" y="12700"/>
                          <a:pt x="285750" y="15240"/>
                        </a:cubicBezTo>
                        <a:lnTo>
                          <a:pt x="262890" y="22860"/>
                        </a:lnTo>
                        <a:lnTo>
                          <a:pt x="228600" y="34290"/>
                        </a:lnTo>
                        <a:lnTo>
                          <a:pt x="217170" y="38100"/>
                        </a:lnTo>
                        <a:cubicBezTo>
                          <a:pt x="213360" y="39370"/>
                          <a:pt x="209082" y="39682"/>
                          <a:pt x="205740" y="41910"/>
                        </a:cubicBezTo>
                        <a:cubicBezTo>
                          <a:pt x="172983" y="63748"/>
                          <a:pt x="214428" y="37566"/>
                          <a:pt x="182880" y="53340"/>
                        </a:cubicBezTo>
                        <a:cubicBezTo>
                          <a:pt x="178784" y="55388"/>
                          <a:pt x="175634" y="59100"/>
                          <a:pt x="171450" y="60960"/>
                        </a:cubicBezTo>
                        <a:cubicBezTo>
                          <a:pt x="164110" y="64222"/>
                          <a:pt x="155273" y="64125"/>
                          <a:pt x="148590" y="68580"/>
                        </a:cubicBezTo>
                        <a:cubicBezTo>
                          <a:pt x="115833" y="90418"/>
                          <a:pt x="157278" y="64236"/>
                          <a:pt x="125730" y="80010"/>
                        </a:cubicBezTo>
                        <a:cubicBezTo>
                          <a:pt x="89504" y="98123"/>
                          <a:pt x="150417" y="75591"/>
                          <a:pt x="91440" y="95250"/>
                        </a:cubicBezTo>
                        <a:lnTo>
                          <a:pt x="80010" y="99060"/>
                        </a:lnTo>
                        <a:cubicBezTo>
                          <a:pt x="76200" y="100330"/>
                          <a:pt x="71922" y="100642"/>
                          <a:pt x="68580" y="102870"/>
                        </a:cubicBezTo>
                        <a:lnTo>
                          <a:pt x="45720" y="118110"/>
                        </a:lnTo>
                        <a:lnTo>
                          <a:pt x="22860" y="133350"/>
                        </a:lnTo>
                        <a:lnTo>
                          <a:pt x="11430" y="140970"/>
                        </a:lnTo>
                        <a:cubicBezTo>
                          <a:pt x="7577" y="146749"/>
                          <a:pt x="0" y="155943"/>
                          <a:pt x="0" y="163830"/>
                        </a:cubicBezTo>
                        <a:cubicBezTo>
                          <a:pt x="0" y="188123"/>
                          <a:pt x="6350" y="184573"/>
                          <a:pt x="26670" y="198120"/>
                        </a:cubicBezTo>
                        <a:lnTo>
                          <a:pt x="38100" y="205740"/>
                        </a:lnTo>
                        <a:cubicBezTo>
                          <a:pt x="41910" y="208280"/>
                          <a:pt x="45186" y="211912"/>
                          <a:pt x="49530" y="213360"/>
                        </a:cubicBezTo>
                        <a:cubicBezTo>
                          <a:pt x="53340" y="214630"/>
                          <a:pt x="57368" y="215374"/>
                          <a:pt x="60960" y="217170"/>
                        </a:cubicBezTo>
                        <a:cubicBezTo>
                          <a:pt x="70573" y="221976"/>
                          <a:pt x="72922" y="225322"/>
                          <a:pt x="8001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129"/>
                  <p:cNvSpPr/>
                  <p:nvPr/>
                </p:nvSpPr>
                <p:spPr>
                  <a:xfrm>
                    <a:off x="1497330" y="3036570"/>
                    <a:ext cx="323850" cy="243840"/>
                  </a:xfrm>
                  <a:custGeom>
                    <a:avLst/>
                    <a:gdLst>
                      <a:gd name="connsiteX0" fmla="*/ 323850 w 323850"/>
                      <a:gd name="connsiteY0" fmla="*/ 0 h 243840"/>
                      <a:gd name="connsiteX1" fmla="*/ 285750 w 323850"/>
                      <a:gd name="connsiteY1" fmla="*/ 7620 h 243840"/>
                      <a:gd name="connsiteX2" fmla="*/ 266700 w 323850"/>
                      <a:gd name="connsiteY2" fmla="*/ 11430 h 243840"/>
                      <a:gd name="connsiteX3" fmla="*/ 243840 w 323850"/>
                      <a:gd name="connsiteY3" fmla="*/ 19050 h 243840"/>
                      <a:gd name="connsiteX4" fmla="*/ 232410 w 323850"/>
                      <a:gd name="connsiteY4" fmla="*/ 22860 h 243840"/>
                      <a:gd name="connsiteX5" fmla="*/ 220980 w 323850"/>
                      <a:gd name="connsiteY5" fmla="*/ 26670 h 243840"/>
                      <a:gd name="connsiteX6" fmla="*/ 205740 w 323850"/>
                      <a:gd name="connsiteY6" fmla="*/ 30480 h 243840"/>
                      <a:gd name="connsiteX7" fmla="*/ 182880 w 323850"/>
                      <a:gd name="connsiteY7" fmla="*/ 38100 h 243840"/>
                      <a:gd name="connsiteX8" fmla="*/ 171450 w 323850"/>
                      <a:gd name="connsiteY8" fmla="*/ 41910 h 243840"/>
                      <a:gd name="connsiteX9" fmla="*/ 156210 w 323850"/>
                      <a:gd name="connsiteY9" fmla="*/ 45720 h 243840"/>
                      <a:gd name="connsiteX10" fmla="*/ 133350 w 323850"/>
                      <a:gd name="connsiteY10" fmla="*/ 53340 h 243840"/>
                      <a:gd name="connsiteX11" fmla="*/ 121920 w 323850"/>
                      <a:gd name="connsiteY11" fmla="*/ 57150 h 243840"/>
                      <a:gd name="connsiteX12" fmla="*/ 110490 w 323850"/>
                      <a:gd name="connsiteY12" fmla="*/ 64770 h 243840"/>
                      <a:gd name="connsiteX13" fmla="*/ 87630 w 323850"/>
                      <a:gd name="connsiteY13" fmla="*/ 72390 h 243840"/>
                      <a:gd name="connsiteX14" fmla="*/ 64770 w 323850"/>
                      <a:gd name="connsiteY14" fmla="*/ 87630 h 243840"/>
                      <a:gd name="connsiteX15" fmla="*/ 45720 w 323850"/>
                      <a:gd name="connsiteY15" fmla="*/ 102870 h 243840"/>
                      <a:gd name="connsiteX16" fmla="*/ 38100 w 323850"/>
                      <a:gd name="connsiteY16" fmla="*/ 114300 h 243840"/>
                      <a:gd name="connsiteX17" fmla="*/ 26670 w 323850"/>
                      <a:gd name="connsiteY17" fmla="*/ 121920 h 243840"/>
                      <a:gd name="connsiteX18" fmla="*/ 11430 w 323850"/>
                      <a:gd name="connsiteY18" fmla="*/ 144780 h 243840"/>
                      <a:gd name="connsiteX19" fmla="*/ 3810 w 323850"/>
                      <a:gd name="connsiteY19" fmla="*/ 156210 h 243840"/>
                      <a:gd name="connsiteX20" fmla="*/ 0 w 323850"/>
                      <a:gd name="connsiteY20" fmla="*/ 167640 h 243840"/>
                      <a:gd name="connsiteX21" fmla="*/ 3810 w 323850"/>
                      <a:gd name="connsiteY21" fmla="*/ 186690 h 243840"/>
                      <a:gd name="connsiteX22" fmla="*/ 11430 w 323850"/>
                      <a:gd name="connsiteY22" fmla="*/ 198120 h 243840"/>
                      <a:gd name="connsiteX23" fmla="*/ 15240 w 323850"/>
                      <a:gd name="connsiteY23" fmla="*/ 209550 h 243840"/>
                      <a:gd name="connsiteX24" fmla="*/ 22860 w 323850"/>
                      <a:gd name="connsiteY24"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3850" h="243840">
                        <a:moveTo>
                          <a:pt x="323850" y="0"/>
                        </a:moveTo>
                        <a:cubicBezTo>
                          <a:pt x="279055" y="7466"/>
                          <a:pt x="319852" y="42"/>
                          <a:pt x="285750" y="7620"/>
                        </a:cubicBezTo>
                        <a:cubicBezTo>
                          <a:pt x="279428" y="9025"/>
                          <a:pt x="272948" y="9726"/>
                          <a:pt x="266700" y="11430"/>
                        </a:cubicBezTo>
                        <a:cubicBezTo>
                          <a:pt x="258951" y="13543"/>
                          <a:pt x="251460" y="16510"/>
                          <a:pt x="243840" y="19050"/>
                        </a:cubicBezTo>
                        <a:lnTo>
                          <a:pt x="232410" y="22860"/>
                        </a:lnTo>
                        <a:cubicBezTo>
                          <a:pt x="228600" y="24130"/>
                          <a:pt x="224876" y="25696"/>
                          <a:pt x="220980" y="26670"/>
                        </a:cubicBezTo>
                        <a:cubicBezTo>
                          <a:pt x="215900" y="27940"/>
                          <a:pt x="210756" y="28975"/>
                          <a:pt x="205740" y="30480"/>
                        </a:cubicBezTo>
                        <a:cubicBezTo>
                          <a:pt x="198047" y="32788"/>
                          <a:pt x="190500" y="35560"/>
                          <a:pt x="182880" y="38100"/>
                        </a:cubicBezTo>
                        <a:cubicBezTo>
                          <a:pt x="179070" y="39370"/>
                          <a:pt x="175346" y="40936"/>
                          <a:pt x="171450" y="41910"/>
                        </a:cubicBezTo>
                        <a:cubicBezTo>
                          <a:pt x="166370" y="43180"/>
                          <a:pt x="161226" y="44215"/>
                          <a:pt x="156210" y="45720"/>
                        </a:cubicBezTo>
                        <a:cubicBezTo>
                          <a:pt x="148517" y="48028"/>
                          <a:pt x="140970" y="50800"/>
                          <a:pt x="133350" y="53340"/>
                        </a:cubicBezTo>
                        <a:cubicBezTo>
                          <a:pt x="129540" y="54610"/>
                          <a:pt x="125262" y="54922"/>
                          <a:pt x="121920" y="57150"/>
                        </a:cubicBezTo>
                        <a:cubicBezTo>
                          <a:pt x="118110" y="59690"/>
                          <a:pt x="114674" y="62910"/>
                          <a:pt x="110490" y="64770"/>
                        </a:cubicBezTo>
                        <a:cubicBezTo>
                          <a:pt x="103150" y="68032"/>
                          <a:pt x="94313" y="67935"/>
                          <a:pt x="87630" y="72390"/>
                        </a:cubicBezTo>
                        <a:lnTo>
                          <a:pt x="64770" y="87630"/>
                        </a:lnTo>
                        <a:cubicBezTo>
                          <a:pt x="42932" y="120387"/>
                          <a:pt x="72010" y="81838"/>
                          <a:pt x="45720" y="102870"/>
                        </a:cubicBezTo>
                        <a:cubicBezTo>
                          <a:pt x="42144" y="105731"/>
                          <a:pt x="41338" y="111062"/>
                          <a:pt x="38100" y="114300"/>
                        </a:cubicBezTo>
                        <a:cubicBezTo>
                          <a:pt x="34862" y="117538"/>
                          <a:pt x="30480" y="119380"/>
                          <a:pt x="26670" y="121920"/>
                        </a:cubicBezTo>
                        <a:lnTo>
                          <a:pt x="11430" y="144780"/>
                        </a:lnTo>
                        <a:cubicBezTo>
                          <a:pt x="8890" y="148590"/>
                          <a:pt x="5258" y="151866"/>
                          <a:pt x="3810" y="156210"/>
                        </a:cubicBezTo>
                        <a:lnTo>
                          <a:pt x="0" y="167640"/>
                        </a:lnTo>
                        <a:cubicBezTo>
                          <a:pt x="1270" y="173990"/>
                          <a:pt x="1536" y="180627"/>
                          <a:pt x="3810" y="186690"/>
                        </a:cubicBezTo>
                        <a:cubicBezTo>
                          <a:pt x="5418" y="190977"/>
                          <a:pt x="9382" y="194024"/>
                          <a:pt x="11430" y="198120"/>
                        </a:cubicBezTo>
                        <a:cubicBezTo>
                          <a:pt x="13226" y="201712"/>
                          <a:pt x="13970" y="205740"/>
                          <a:pt x="15240" y="209550"/>
                        </a:cubicBezTo>
                        <a:cubicBezTo>
                          <a:pt x="19452" y="239031"/>
                          <a:pt x="15034" y="228188"/>
                          <a:pt x="2286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130"/>
                  <p:cNvSpPr/>
                  <p:nvPr/>
                </p:nvSpPr>
                <p:spPr>
                  <a:xfrm>
                    <a:off x="1565910" y="3108960"/>
                    <a:ext cx="251460" cy="171450"/>
                  </a:xfrm>
                  <a:custGeom>
                    <a:avLst/>
                    <a:gdLst>
                      <a:gd name="connsiteX0" fmla="*/ 251460 w 251460"/>
                      <a:gd name="connsiteY0" fmla="*/ 0 h 171450"/>
                      <a:gd name="connsiteX1" fmla="*/ 228600 w 251460"/>
                      <a:gd name="connsiteY1" fmla="*/ 3810 h 171450"/>
                      <a:gd name="connsiteX2" fmla="*/ 205740 w 251460"/>
                      <a:gd name="connsiteY2" fmla="*/ 11430 h 171450"/>
                      <a:gd name="connsiteX3" fmla="*/ 171450 w 251460"/>
                      <a:gd name="connsiteY3" fmla="*/ 22860 h 171450"/>
                      <a:gd name="connsiteX4" fmla="*/ 148590 w 251460"/>
                      <a:gd name="connsiteY4" fmla="*/ 30480 h 171450"/>
                      <a:gd name="connsiteX5" fmla="*/ 137160 w 251460"/>
                      <a:gd name="connsiteY5" fmla="*/ 34290 h 171450"/>
                      <a:gd name="connsiteX6" fmla="*/ 125730 w 251460"/>
                      <a:gd name="connsiteY6" fmla="*/ 41910 h 171450"/>
                      <a:gd name="connsiteX7" fmla="*/ 102870 w 251460"/>
                      <a:gd name="connsiteY7" fmla="*/ 49530 h 171450"/>
                      <a:gd name="connsiteX8" fmla="*/ 91440 w 251460"/>
                      <a:gd name="connsiteY8" fmla="*/ 53340 h 171450"/>
                      <a:gd name="connsiteX9" fmla="*/ 68580 w 251460"/>
                      <a:gd name="connsiteY9" fmla="*/ 68580 h 171450"/>
                      <a:gd name="connsiteX10" fmla="*/ 57150 w 251460"/>
                      <a:gd name="connsiteY10" fmla="*/ 72390 h 171450"/>
                      <a:gd name="connsiteX11" fmla="*/ 22860 w 251460"/>
                      <a:gd name="connsiteY11" fmla="*/ 91440 h 171450"/>
                      <a:gd name="connsiteX12" fmla="*/ 7620 w 251460"/>
                      <a:gd name="connsiteY12" fmla="*/ 114300 h 171450"/>
                      <a:gd name="connsiteX13" fmla="*/ 0 w 251460"/>
                      <a:gd name="connsiteY13" fmla="*/ 125730 h 171450"/>
                      <a:gd name="connsiteX14" fmla="*/ 7620 w 251460"/>
                      <a:gd name="connsiteY14" fmla="*/ 137160 h 171450"/>
                      <a:gd name="connsiteX15" fmla="*/ 19050 w 251460"/>
                      <a:gd name="connsiteY15" fmla="*/ 160020 h 171450"/>
                      <a:gd name="connsiteX16" fmla="*/ 30480 w 251460"/>
                      <a:gd name="connsiteY16" fmla="*/ 167640 h 171450"/>
                      <a:gd name="connsiteX17" fmla="*/ 34290 w 251460"/>
                      <a:gd name="connsiteY17"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460" h="171450">
                        <a:moveTo>
                          <a:pt x="251460" y="0"/>
                        </a:moveTo>
                        <a:cubicBezTo>
                          <a:pt x="243840" y="1270"/>
                          <a:pt x="236094" y="1936"/>
                          <a:pt x="228600" y="3810"/>
                        </a:cubicBezTo>
                        <a:cubicBezTo>
                          <a:pt x="220808" y="5758"/>
                          <a:pt x="213360" y="8890"/>
                          <a:pt x="205740" y="11430"/>
                        </a:cubicBezTo>
                        <a:lnTo>
                          <a:pt x="171450" y="22860"/>
                        </a:lnTo>
                        <a:lnTo>
                          <a:pt x="148590" y="30480"/>
                        </a:lnTo>
                        <a:cubicBezTo>
                          <a:pt x="144780" y="31750"/>
                          <a:pt x="140502" y="32062"/>
                          <a:pt x="137160" y="34290"/>
                        </a:cubicBezTo>
                        <a:cubicBezTo>
                          <a:pt x="133350" y="36830"/>
                          <a:pt x="129914" y="40050"/>
                          <a:pt x="125730" y="41910"/>
                        </a:cubicBezTo>
                        <a:cubicBezTo>
                          <a:pt x="118390" y="45172"/>
                          <a:pt x="110490" y="46990"/>
                          <a:pt x="102870" y="49530"/>
                        </a:cubicBezTo>
                        <a:cubicBezTo>
                          <a:pt x="99060" y="50800"/>
                          <a:pt x="94782" y="51112"/>
                          <a:pt x="91440" y="53340"/>
                        </a:cubicBezTo>
                        <a:cubicBezTo>
                          <a:pt x="83820" y="58420"/>
                          <a:pt x="77268" y="65684"/>
                          <a:pt x="68580" y="68580"/>
                        </a:cubicBezTo>
                        <a:cubicBezTo>
                          <a:pt x="64770" y="69850"/>
                          <a:pt x="60661" y="70440"/>
                          <a:pt x="57150" y="72390"/>
                        </a:cubicBezTo>
                        <a:cubicBezTo>
                          <a:pt x="17848" y="94225"/>
                          <a:pt x="48723" y="82819"/>
                          <a:pt x="22860" y="91440"/>
                        </a:cubicBezTo>
                        <a:lnTo>
                          <a:pt x="7620" y="114300"/>
                        </a:lnTo>
                        <a:lnTo>
                          <a:pt x="0" y="125730"/>
                        </a:lnTo>
                        <a:cubicBezTo>
                          <a:pt x="2540" y="129540"/>
                          <a:pt x="5572" y="133064"/>
                          <a:pt x="7620" y="137160"/>
                        </a:cubicBezTo>
                        <a:cubicBezTo>
                          <a:pt x="13818" y="149555"/>
                          <a:pt x="8131" y="149101"/>
                          <a:pt x="19050" y="160020"/>
                        </a:cubicBezTo>
                        <a:cubicBezTo>
                          <a:pt x="22288" y="163258"/>
                          <a:pt x="26817" y="164893"/>
                          <a:pt x="30480" y="167640"/>
                        </a:cubicBezTo>
                        <a:cubicBezTo>
                          <a:pt x="31917" y="168718"/>
                          <a:pt x="33020" y="170180"/>
                          <a:pt x="3429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131"/>
                  <p:cNvSpPr/>
                  <p:nvPr/>
                </p:nvSpPr>
                <p:spPr>
                  <a:xfrm>
                    <a:off x="1752600" y="2506956"/>
                    <a:ext cx="64770" cy="34314"/>
                  </a:xfrm>
                  <a:custGeom>
                    <a:avLst/>
                    <a:gdLst>
                      <a:gd name="connsiteX0" fmla="*/ 64770 w 64770"/>
                      <a:gd name="connsiteY0" fmla="*/ 11454 h 34314"/>
                      <a:gd name="connsiteX1" fmla="*/ 34290 w 64770"/>
                      <a:gd name="connsiteY1" fmla="*/ 3834 h 34314"/>
                      <a:gd name="connsiteX2" fmla="*/ 11430 w 64770"/>
                      <a:gd name="connsiteY2" fmla="*/ 19074 h 34314"/>
                      <a:gd name="connsiteX3" fmla="*/ 0 w 64770"/>
                      <a:gd name="connsiteY3" fmla="*/ 34314 h 34314"/>
                    </a:gdLst>
                    <a:ahLst/>
                    <a:cxnLst>
                      <a:cxn ang="0">
                        <a:pos x="connsiteX0" y="connsiteY0"/>
                      </a:cxn>
                      <a:cxn ang="0">
                        <a:pos x="connsiteX1" y="connsiteY1"/>
                      </a:cxn>
                      <a:cxn ang="0">
                        <a:pos x="connsiteX2" y="connsiteY2"/>
                      </a:cxn>
                      <a:cxn ang="0">
                        <a:pos x="connsiteX3" y="connsiteY3"/>
                      </a:cxn>
                    </a:cxnLst>
                    <a:rect l="l" t="t" r="r" b="b"/>
                    <a:pathLst>
                      <a:path w="64770" h="34314">
                        <a:moveTo>
                          <a:pt x="64770" y="11454"/>
                        </a:moveTo>
                        <a:cubicBezTo>
                          <a:pt x="48820" y="1884"/>
                          <a:pt x="49196" y="-4447"/>
                          <a:pt x="34290" y="3834"/>
                        </a:cubicBezTo>
                        <a:cubicBezTo>
                          <a:pt x="26284" y="8282"/>
                          <a:pt x="11430" y="19074"/>
                          <a:pt x="11430" y="19074"/>
                        </a:cubicBezTo>
                        <a:cubicBezTo>
                          <a:pt x="2814" y="31998"/>
                          <a:pt x="7048" y="27266"/>
                          <a:pt x="0" y="3431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132"/>
                  <p:cNvSpPr/>
                  <p:nvPr/>
                </p:nvSpPr>
                <p:spPr>
                  <a:xfrm>
                    <a:off x="1748790" y="2556510"/>
                    <a:ext cx="80010" cy="45742"/>
                  </a:xfrm>
                  <a:custGeom>
                    <a:avLst/>
                    <a:gdLst>
                      <a:gd name="connsiteX0" fmla="*/ 80010 w 80010"/>
                      <a:gd name="connsiteY0" fmla="*/ 0 h 45742"/>
                      <a:gd name="connsiteX1" fmla="*/ 45720 w 80010"/>
                      <a:gd name="connsiteY1" fmla="*/ 7620 h 45742"/>
                      <a:gd name="connsiteX2" fmla="*/ 22860 w 80010"/>
                      <a:gd name="connsiteY2" fmla="*/ 26670 h 45742"/>
                      <a:gd name="connsiteX3" fmla="*/ 11430 w 80010"/>
                      <a:gd name="connsiteY3" fmla="*/ 34290 h 45742"/>
                      <a:gd name="connsiteX4" fmla="*/ 0 w 80010"/>
                      <a:gd name="connsiteY4" fmla="*/ 45720 h 4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45742">
                        <a:moveTo>
                          <a:pt x="80010" y="0"/>
                        </a:moveTo>
                        <a:cubicBezTo>
                          <a:pt x="71230" y="1463"/>
                          <a:pt x="55099" y="2930"/>
                          <a:pt x="45720" y="7620"/>
                        </a:cubicBezTo>
                        <a:cubicBezTo>
                          <a:pt x="31531" y="14715"/>
                          <a:pt x="35499" y="16137"/>
                          <a:pt x="22860" y="26670"/>
                        </a:cubicBezTo>
                        <a:cubicBezTo>
                          <a:pt x="19342" y="29601"/>
                          <a:pt x="15240" y="31750"/>
                          <a:pt x="11430" y="34290"/>
                        </a:cubicBezTo>
                        <a:cubicBezTo>
                          <a:pt x="3106" y="46777"/>
                          <a:pt x="8389" y="45720"/>
                          <a:pt x="0"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133"/>
                  <p:cNvSpPr/>
                  <p:nvPr/>
                </p:nvSpPr>
                <p:spPr>
                  <a:xfrm>
                    <a:off x="1752600" y="2617470"/>
                    <a:ext cx="68580" cy="41910"/>
                  </a:xfrm>
                  <a:custGeom>
                    <a:avLst/>
                    <a:gdLst>
                      <a:gd name="connsiteX0" fmla="*/ 68580 w 68580"/>
                      <a:gd name="connsiteY0" fmla="*/ 0 h 41910"/>
                      <a:gd name="connsiteX1" fmla="*/ 38100 w 68580"/>
                      <a:gd name="connsiteY1" fmla="*/ 7620 h 41910"/>
                      <a:gd name="connsiteX2" fmla="*/ 15240 w 68580"/>
                      <a:gd name="connsiteY2" fmla="*/ 22860 h 41910"/>
                      <a:gd name="connsiteX3" fmla="*/ 0 w 68580"/>
                      <a:gd name="connsiteY3" fmla="*/ 41910 h 41910"/>
                    </a:gdLst>
                    <a:ahLst/>
                    <a:cxnLst>
                      <a:cxn ang="0">
                        <a:pos x="connsiteX0" y="connsiteY0"/>
                      </a:cxn>
                      <a:cxn ang="0">
                        <a:pos x="connsiteX1" y="connsiteY1"/>
                      </a:cxn>
                      <a:cxn ang="0">
                        <a:pos x="connsiteX2" y="connsiteY2"/>
                      </a:cxn>
                      <a:cxn ang="0">
                        <a:pos x="connsiteX3" y="connsiteY3"/>
                      </a:cxn>
                    </a:cxnLst>
                    <a:rect l="l" t="t" r="r" b="b"/>
                    <a:pathLst>
                      <a:path w="68580" h="41910">
                        <a:moveTo>
                          <a:pt x="68580" y="0"/>
                        </a:moveTo>
                        <a:cubicBezTo>
                          <a:pt x="63302" y="1056"/>
                          <a:pt x="44690" y="3959"/>
                          <a:pt x="38100" y="7620"/>
                        </a:cubicBezTo>
                        <a:cubicBezTo>
                          <a:pt x="30094" y="12068"/>
                          <a:pt x="15240" y="22860"/>
                          <a:pt x="15240" y="22860"/>
                        </a:cubicBezTo>
                        <a:cubicBezTo>
                          <a:pt x="5627" y="37279"/>
                          <a:pt x="10858" y="31052"/>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134"/>
                  <p:cNvSpPr/>
                  <p:nvPr/>
                </p:nvSpPr>
                <p:spPr>
                  <a:xfrm>
                    <a:off x="1760060" y="2663190"/>
                    <a:ext cx="57310" cy="41910"/>
                  </a:xfrm>
                  <a:custGeom>
                    <a:avLst/>
                    <a:gdLst>
                      <a:gd name="connsiteX0" fmla="*/ 57310 w 57310"/>
                      <a:gd name="connsiteY0" fmla="*/ 0 h 41910"/>
                      <a:gd name="connsiteX1" fmla="*/ 38260 w 57310"/>
                      <a:gd name="connsiteY1" fmla="*/ 3810 h 41910"/>
                      <a:gd name="connsiteX2" fmla="*/ 15400 w 57310"/>
                      <a:gd name="connsiteY2" fmla="*/ 19050 h 41910"/>
                      <a:gd name="connsiteX3" fmla="*/ 11590 w 57310"/>
                      <a:gd name="connsiteY3" fmla="*/ 30480 h 41910"/>
                      <a:gd name="connsiteX4" fmla="*/ 160 w 57310"/>
                      <a:gd name="connsiteY4" fmla="*/ 4191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0" h="41910">
                        <a:moveTo>
                          <a:pt x="57310" y="0"/>
                        </a:moveTo>
                        <a:cubicBezTo>
                          <a:pt x="50960" y="1270"/>
                          <a:pt x="44155" y="1130"/>
                          <a:pt x="38260" y="3810"/>
                        </a:cubicBezTo>
                        <a:cubicBezTo>
                          <a:pt x="29923" y="7600"/>
                          <a:pt x="15400" y="19050"/>
                          <a:pt x="15400" y="19050"/>
                        </a:cubicBezTo>
                        <a:cubicBezTo>
                          <a:pt x="14130" y="22860"/>
                          <a:pt x="14430" y="27640"/>
                          <a:pt x="11590" y="30480"/>
                        </a:cubicBezTo>
                        <a:cubicBezTo>
                          <a:pt x="-2250" y="44320"/>
                          <a:pt x="160" y="24439"/>
                          <a:pt x="16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35"/>
                  <p:cNvSpPr/>
                  <p:nvPr/>
                </p:nvSpPr>
                <p:spPr>
                  <a:xfrm>
                    <a:off x="1752600" y="2727960"/>
                    <a:ext cx="76200" cy="34290"/>
                  </a:xfrm>
                  <a:custGeom>
                    <a:avLst/>
                    <a:gdLst>
                      <a:gd name="connsiteX0" fmla="*/ 76200 w 76200"/>
                      <a:gd name="connsiteY0" fmla="*/ 0 h 34290"/>
                      <a:gd name="connsiteX1" fmla="*/ 34290 w 76200"/>
                      <a:gd name="connsiteY1" fmla="*/ 11430 h 34290"/>
                      <a:gd name="connsiteX2" fmla="*/ 11430 w 76200"/>
                      <a:gd name="connsiteY2" fmla="*/ 26670 h 34290"/>
                      <a:gd name="connsiteX3" fmla="*/ 0 w 76200"/>
                      <a:gd name="connsiteY3" fmla="*/ 34290 h 34290"/>
                    </a:gdLst>
                    <a:ahLst/>
                    <a:cxnLst>
                      <a:cxn ang="0">
                        <a:pos x="connsiteX0" y="connsiteY0"/>
                      </a:cxn>
                      <a:cxn ang="0">
                        <a:pos x="connsiteX1" y="connsiteY1"/>
                      </a:cxn>
                      <a:cxn ang="0">
                        <a:pos x="connsiteX2" y="connsiteY2"/>
                      </a:cxn>
                      <a:cxn ang="0">
                        <a:pos x="connsiteX3" y="connsiteY3"/>
                      </a:cxn>
                    </a:cxnLst>
                    <a:rect l="l" t="t" r="r" b="b"/>
                    <a:pathLst>
                      <a:path w="76200" h="34290">
                        <a:moveTo>
                          <a:pt x="76200" y="0"/>
                        </a:moveTo>
                        <a:cubicBezTo>
                          <a:pt x="65976" y="2045"/>
                          <a:pt x="42577" y="5906"/>
                          <a:pt x="34290" y="11430"/>
                        </a:cubicBezTo>
                        <a:lnTo>
                          <a:pt x="11430" y="26670"/>
                        </a:lnTo>
                        <a:lnTo>
                          <a:pt x="0" y="342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1760220" y="2796540"/>
                    <a:ext cx="64770" cy="57150"/>
                  </a:xfrm>
                  <a:custGeom>
                    <a:avLst/>
                    <a:gdLst>
                      <a:gd name="connsiteX0" fmla="*/ 64770 w 64770"/>
                      <a:gd name="connsiteY0" fmla="*/ 0 h 57150"/>
                      <a:gd name="connsiteX1" fmla="*/ 34290 w 64770"/>
                      <a:gd name="connsiteY1" fmla="*/ 22860 h 57150"/>
                      <a:gd name="connsiteX2" fmla="*/ 11430 w 64770"/>
                      <a:gd name="connsiteY2" fmla="*/ 41910 h 57150"/>
                      <a:gd name="connsiteX3" fmla="*/ 0 w 6477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64770" h="57150">
                        <a:moveTo>
                          <a:pt x="64770" y="0"/>
                        </a:moveTo>
                        <a:cubicBezTo>
                          <a:pt x="24738" y="24019"/>
                          <a:pt x="62861" y="-949"/>
                          <a:pt x="34290" y="22860"/>
                        </a:cubicBezTo>
                        <a:cubicBezTo>
                          <a:pt x="17943" y="36483"/>
                          <a:pt x="26609" y="23696"/>
                          <a:pt x="11430" y="41910"/>
                        </a:cubicBezTo>
                        <a:cubicBezTo>
                          <a:pt x="-10111" y="67759"/>
                          <a:pt x="12117" y="45033"/>
                          <a:pt x="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137"/>
                  <p:cNvSpPr/>
                  <p:nvPr/>
                </p:nvSpPr>
                <p:spPr>
                  <a:xfrm>
                    <a:off x="1775460" y="2887980"/>
                    <a:ext cx="45720" cy="57150"/>
                  </a:xfrm>
                  <a:custGeom>
                    <a:avLst/>
                    <a:gdLst>
                      <a:gd name="connsiteX0" fmla="*/ 45720 w 45720"/>
                      <a:gd name="connsiteY0" fmla="*/ 0 h 57150"/>
                      <a:gd name="connsiteX1" fmla="*/ 11430 w 45720"/>
                      <a:gd name="connsiteY1" fmla="*/ 34290 h 57150"/>
                      <a:gd name="connsiteX2" fmla="*/ 3810 w 45720"/>
                      <a:gd name="connsiteY2" fmla="*/ 45720 h 57150"/>
                      <a:gd name="connsiteX3" fmla="*/ 0 w 4572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45720" h="57150">
                        <a:moveTo>
                          <a:pt x="45720" y="0"/>
                        </a:moveTo>
                        <a:cubicBezTo>
                          <a:pt x="18817" y="16142"/>
                          <a:pt x="30778" y="5268"/>
                          <a:pt x="11430" y="34290"/>
                        </a:cubicBezTo>
                        <a:cubicBezTo>
                          <a:pt x="8890" y="38100"/>
                          <a:pt x="5258" y="41376"/>
                          <a:pt x="3810" y="45720"/>
                        </a:cubicBezTo>
                        <a:lnTo>
                          <a:pt x="0" y="571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38"/>
                  <p:cNvSpPr/>
                  <p:nvPr/>
                </p:nvSpPr>
                <p:spPr>
                  <a:xfrm>
                    <a:off x="1771650" y="2971800"/>
                    <a:ext cx="49530" cy="53340"/>
                  </a:xfrm>
                  <a:custGeom>
                    <a:avLst/>
                    <a:gdLst>
                      <a:gd name="connsiteX0" fmla="*/ 49530 w 49530"/>
                      <a:gd name="connsiteY0" fmla="*/ 0 h 53340"/>
                      <a:gd name="connsiteX1" fmla="*/ 19050 w 49530"/>
                      <a:gd name="connsiteY1" fmla="*/ 26670 h 53340"/>
                      <a:gd name="connsiteX2" fmla="*/ 0 w 49530"/>
                      <a:gd name="connsiteY2" fmla="*/ 53340 h 53340"/>
                    </a:gdLst>
                    <a:ahLst/>
                    <a:cxnLst>
                      <a:cxn ang="0">
                        <a:pos x="connsiteX0" y="connsiteY0"/>
                      </a:cxn>
                      <a:cxn ang="0">
                        <a:pos x="connsiteX1" y="connsiteY1"/>
                      </a:cxn>
                      <a:cxn ang="0">
                        <a:pos x="connsiteX2" y="connsiteY2"/>
                      </a:cxn>
                    </a:cxnLst>
                    <a:rect l="l" t="t" r="r" b="b"/>
                    <a:pathLst>
                      <a:path w="49530" h="53340">
                        <a:moveTo>
                          <a:pt x="49530" y="0"/>
                        </a:moveTo>
                        <a:cubicBezTo>
                          <a:pt x="41525" y="6404"/>
                          <a:pt x="26124" y="17575"/>
                          <a:pt x="19050" y="26670"/>
                        </a:cubicBezTo>
                        <a:cubicBezTo>
                          <a:pt x="-9363" y="63202"/>
                          <a:pt x="12674" y="40666"/>
                          <a:pt x="0" y="533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139"/>
                  <p:cNvSpPr/>
                  <p:nvPr/>
                </p:nvSpPr>
                <p:spPr>
                  <a:xfrm>
                    <a:off x="1764030" y="3044190"/>
                    <a:ext cx="57150" cy="41910"/>
                  </a:xfrm>
                  <a:custGeom>
                    <a:avLst/>
                    <a:gdLst>
                      <a:gd name="connsiteX0" fmla="*/ 57150 w 57150"/>
                      <a:gd name="connsiteY0" fmla="*/ 0 h 41910"/>
                      <a:gd name="connsiteX1" fmla="*/ 38100 w 57150"/>
                      <a:gd name="connsiteY1" fmla="*/ 3810 h 41910"/>
                      <a:gd name="connsiteX2" fmla="*/ 30480 w 57150"/>
                      <a:gd name="connsiteY2" fmla="*/ 15240 h 41910"/>
                      <a:gd name="connsiteX3" fmla="*/ 19050 w 57150"/>
                      <a:gd name="connsiteY3" fmla="*/ 22860 h 41910"/>
                      <a:gd name="connsiteX4" fmla="*/ 11430 w 57150"/>
                      <a:gd name="connsiteY4" fmla="*/ 34290 h 41910"/>
                      <a:gd name="connsiteX5" fmla="*/ 0 w 57150"/>
                      <a:gd name="connsiteY5" fmla="*/ 4191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1910">
                        <a:moveTo>
                          <a:pt x="57150" y="0"/>
                        </a:moveTo>
                        <a:cubicBezTo>
                          <a:pt x="50800" y="1270"/>
                          <a:pt x="43723" y="597"/>
                          <a:pt x="38100" y="3810"/>
                        </a:cubicBezTo>
                        <a:cubicBezTo>
                          <a:pt x="34124" y="6082"/>
                          <a:pt x="33718" y="12002"/>
                          <a:pt x="30480" y="15240"/>
                        </a:cubicBezTo>
                        <a:cubicBezTo>
                          <a:pt x="27242" y="18478"/>
                          <a:pt x="22860" y="20320"/>
                          <a:pt x="19050" y="22860"/>
                        </a:cubicBezTo>
                        <a:cubicBezTo>
                          <a:pt x="16510" y="26670"/>
                          <a:pt x="14668" y="31052"/>
                          <a:pt x="11430" y="34290"/>
                        </a:cubicBezTo>
                        <a:cubicBezTo>
                          <a:pt x="8192" y="37528"/>
                          <a:pt x="0" y="41910"/>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40"/>
                  <p:cNvSpPr/>
                  <p:nvPr/>
                </p:nvSpPr>
                <p:spPr>
                  <a:xfrm>
                    <a:off x="1775324" y="3116580"/>
                    <a:ext cx="38236" cy="49530"/>
                  </a:xfrm>
                  <a:custGeom>
                    <a:avLst/>
                    <a:gdLst>
                      <a:gd name="connsiteX0" fmla="*/ 38236 w 38236"/>
                      <a:gd name="connsiteY0" fmla="*/ 0 h 49530"/>
                      <a:gd name="connsiteX1" fmla="*/ 19186 w 38236"/>
                      <a:gd name="connsiteY1" fmla="*/ 11430 h 49530"/>
                      <a:gd name="connsiteX2" fmla="*/ 136 w 38236"/>
                      <a:gd name="connsiteY2" fmla="*/ 45720 h 49530"/>
                      <a:gd name="connsiteX3" fmla="*/ 136 w 38236"/>
                      <a:gd name="connsiteY3" fmla="*/ 49530 h 49530"/>
                    </a:gdLst>
                    <a:ahLst/>
                    <a:cxnLst>
                      <a:cxn ang="0">
                        <a:pos x="connsiteX0" y="connsiteY0"/>
                      </a:cxn>
                      <a:cxn ang="0">
                        <a:pos x="connsiteX1" y="connsiteY1"/>
                      </a:cxn>
                      <a:cxn ang="0">
                        <a:pos x="connsiteX2" y="connsiteY2"/>
                      </a:cxn>
                      <a:cxn ang="0">
                        <a:pos x="connsiteX3" y="connsiteY3"/>
                      </a:cxn>
                    </a:cxnLst>
                    <a:rect l="l" t="t" r="r" b="b"/>
                    <a:pathLst>
                      <a:path w="38236" h="49530">
                        <a:moveTo>
                          <a:pt x="38236" y="0"/>
                        </a:moveTo>
                        <a:cubicBezTo>
                          <a:pt x="31886" y="3810"/>
                          <a:pt x="24422" y="6194"/>
                          <a:pt x="19186" y="11430"/>
                        </a:cubicBezTo>
                        <a:cubicBezTo>
                          <a:pt x="9727" y="20889"/>
                          <a:pt x="3330" y="32944"/>
                          <a:pt x="136" y="45720"/>
                        </a:cubicBezTo>
                        <a:cubicBezTo>
                          <a:pt x="-172" y="46952"/>
                          <a:pt x="136" y="48260"/>
                          <a:pt x="136" y="49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41"/>
                  <p:cNvSpPr/>
                  <p:nvPr/>
                </p:nvSpPr>
                <p:spPr>
                  <a:xfrm>
                    <a:off x="988525" y="2213610"/>
                    <a:ext cx="840275" cy="967740"/>
                  </a:xfrm>
                  <a:custGeom>
                    <a:avLst/>
                    <a:gdLst>
                      <a:gd name="connsiteX0" fmla="*/ 840275 w 840275"/>
                      <a:gd name="connsiteY0" fmla="*/ 0 h 967740"/>
                      <a:gd name="connsiteX1" fmla="*/ 821225 w 840275"/>
                      <a:gd name="connsiteY1" fmla="*/ 11430 h 967740"/>
                      <a:gd name="connsiteX2" fmla="*/ 809795 w 840275"/>
                      <a:gd name="connsiteY2" fmla="*/ 19050 h 967740"/>
                      <a:gd name="connsiteX3" fmla="*/ 786935 w 840275"/>
                      <a:gd name="connsiteY3" fmla="*/ 26670 h 967740"/>
                      <a:gd name="connsiteX4" fmla="*/ 775505 w 840275"/>
                      <a:gd name="connsiteY4" fmla="*/ 34290 h 967740"/>
                      <a:gd name="connsiteX5" fmla="*/ 764075 w 840275"/>
                      <a:gd name="connsiteY5" fmla="*/ 38100 h 967740"/>
                      <a:gd name="connsiteX6" fmla="*/ 741215 w 840275"/>
                      <a:gd name="connsiteY6" fmla="*/ 53340 h 967740"/>
                      <a:gd name="connsiteX7" fmla="*/ 718355 w 840275"/>
                      <a:gd name="connsiteY7" fmla="*/ 64770 h 967740"/>
                      <a:gd name="connsiteX8" fmla="*/ 706925 w 840275"/>
                      <a:gd name="connsiteY8" fmla="*/ 68580 h 967740"/>
                      <a:gd name="connsiteX9" fmla="*/ 684065 w 840275"/>
                      <a:gd name="connsiteY9" fmla="*/ 83820 h 967740"/>
                      <a:gd name="connsiteX10" fmla="*/ 661205 w 840275"/>
                      <a:gd name="connsiteY10" fmla="*/ 91440 h 967740"/>
                      <a:gd name="connsiteX11" fmla="*/ 649775 w 840275"/>
                      <a:gd name="connsiteY11" fmla="*/ 95250 h 967740"/>
                      <a:gd name="connsiteX12" fmla="*/ 626915 w 840275"/>
                      <a:gd name="connsiteY12" fmla="*/ 110490 h 967740"/>
                      <a:gd name="connsiteX13" fmla="*/ 615485 w 840275"/>
                      <a:gd name="connsiteY13" fmla="*/ 118110 h 967740"/>
                      <a:gd name="connsiteX14" fmla="*/ 607865 w 840275"/>
                      <a:gd name="connsiteY14" fmla="*/ 129540 h 967740"/>
                      <a:gd name="connsiteX15" fmla="*/ 596435 w 840275"/>
                      <a:gd name="connsiteY15" fmla="*/ 133350 h 967740"/>
                      <a:gd name="connsiteX16" fmla="*/ 585005 w 840275"/>
                      <a:gd name="connsiteY16" fmla="*/ 140970 h 967740"/>
                      <a:gd name="connsiteX17" fmla="*/ 573575 w 840275"/>
                      <a:gd name="connsiteY17" fmla="*/ 152400 h 967740"/>
                      <a:gd name="connsiteX18" fmla="*/ 550715 w 840275"/>
                      <a:gd name="connsiteY18" fmla="*/ 167640 h 967740"/>
                      <a:gd name="connsiteX19" fmla="*/ 543095 w 840275"/>
                      <a:gd name="connsiteY19" fmla="*/ 179070 h 967740"/>
                      <a:gd name="connsiteX20" fmla="*/ 531665 w 840275"/>
                      <a:gd name="connsiteY20" fmla="*/ 182880 h 967740"/>
                      <a:gd name="connsiteX21" fmla="*/ 527855 w 840275"/>
                      <a:gd name="connsiteY21" fmla="*/ 194310 h 967740"/>
                      <a:gd name="connsiteX22" fmla="*/ 504995 w 840275"/>
                      <a:gd name="connsiteY22" fmla="*/ 201930 h 967740"/>
                      <a:gd name="connsiteX23" fmla="*/ 497375 w 840275"/>
                      <a:gd name="connsiteY23" fmla="*/ 213360 h 967740"/>
                      <a:gd name="connsiteX24" fmla="*/ 482135 w 840275"/>
                      <a:gd name="connsiteY24" fmla="*/ 217170 h 967740"/>
                      <a:gd name="connsiteX25" fmla="*/ 459275 w 840275"/>
                      <a:gd name="connsiteY25" fmla="*/ 224790 h 967740"/>
                      <a:gd name="connsiteX26" fmla="*/ 405935 w 840275"/>
                      <a:gd name="connsiteY26" fmla="*/ 232410 h 967740"/>
                      <a:gd name="connsiteX27" fmla="*/ 386885 w 840275"/>
                      <a:gd name="connsiteY27" fmla="*/ 236220 h 967740"/>
                      <a:gd name="connsiteX28" fmla="*/ 325925 w 840275"/>
                      <a:gd name="connsiteY28" fmla="*/ 240030 h 967740"/>
                      <a:gd name="connsiteX29" fmla="*/ 306875 w 840275"/>
                      <a:gd name="connsiteY29" fmla="*/ 243840 h 967740"/>
                      <a:gd name="connsiteX30" fmla="*/ 284015 w 840275"/>
                      <a:gd name="connsiteY30" fmla="*/ 259080 h 967740"/>
                      <a:gd name="connsiteX31" fmla="*/ 264965 w 840275"/>
                      <a:gd name="connsiteY31" fmla="*/ 274320 h 967740"/>
                      <a:gd name="connsiteX32" fmla="*/ 257345 w 840275"/>
                      <a:gd name="connsiteY32" fmla="*/ 285750 h 967740"/>
                      <a:gd name="connsiteX33" fmla="*/ 245915 w 840275"/>
                      <a:gd name="connsiteY33" fmla="*/ 293370 h 967740"/>
                      <a:gd name="connsiteX34" fmla="*/ 238295 w 840275"/>
                      <a:gd name="connsiteY34" fmla="*/ 316230 h 967740"/>
                      <a:gd name="connsiteX35" fmla="*/ 223055 w 840275"/>
                      <a:gd name="connsiteY35" fmla="*/ 339090 h 967740"/>
                      <a:gd name="connsiteX36" fmla="*/ 204005 w 840275"/>
                      <a:gd name="connsiteY36" fmla="*/ 373380 h 967740"/>
                      <a:gd name="connsiteX37" fmla="*/ 181145 w 840275"/>
                      <a:gd name="connsiteY37" fmla="*/ 407670 h 967740"/>
                      <a:gd name="connsiteX38" fmla="*/ 173525 w 840275"/>
                      <a:gd name="connsiteY38" fmla="*/ 419100 h 967740"/>
                      <a:gd name="connsiteX39" fmla="*/ 169715 w 840275"/>
                      <a:gd name="connsiteY39" fmla="*/ 445770 h 967740"/>
                      <a:gd name="connsiteX40" fmla="*/ 165905 w 840275"/>
                      <a:gd name="connsiteY40" fmla="*/ 461010 h 967740"/>
                      <a:gd name="connsiteX41" fmla="*/ 162095 w 840275"/>
                      <a:gd name="connsiteY41" fmla="*/ 582930 h 967740"/>
                      <a:gd name="connsiteX42" fmla="*/ 146855 w 840275"/>
                      <a:gd name="connsiteY42" fmla="*/ 617220 h 967740"/>
                      <a:gd name="connsiteX43" fmla="*/ 143045 w 840275"/>
                      <a:gd name="connsiteY43" fmla="*/ 628650 h 967740"/>
                      <a:gd name="connsiteX44" fmla="*/ 135425 w 840275"/>
                      <a:gd name="connsiteY44" fmla="*/ 640080 h 967740"/>
                      <a:gd name="connsiteX45" fmla="*/ 123995 w 840275"/>
                      <a:gd name="connsiteY45" fmla="*/ 678180 h 967740"/>
                      <a:gd name="connsiteX46" fmla="*/ 116375 w 840275"/>
                      <a:gd name="connsiteY46" fmla="*/ 701040 h 967740"/>
                      <a:gd name="connsiteX47" fmla="*/ 108755 w 840275"/>
                      <a:gd name="connsiteY47" fmla="*/ 727710 h 967740"/>
                      <a:gd name="connsiteX48" fmla="*/ 104945 w 840275"/>
                      <a:gd name="connsiteY48" fmla="*/ 742950 h 967740"/>
                      <a:gd name="connsiteX49" fmla="*/ 101135 w 840275"/>
                      <a:gd name="connsiteY49" fmla="*/ 754380 h 967740"/>
                      <a:gd name="connsiteX50" fmla="*/ 89705 w 840275"/>
                      <a:gd name="connsiteY50" fmla="*/ 796290 h 967740"/>
                      <a:gd name="connsiteX51" fmla="*/ 82085 w 840275"/>
                      <a:gd name="connsiteY51" fmla="*/ 819150 h 967740"/>
                      <a:gd name="connsiteX52" fmla="*/ 78275 w 840275"/>
                      <a:gd name="connsiteY52" fmla="*/ 830580 h 967740"/>
                      <a:gd name="connsiteX53" fmla="*/ 70655 w 840275"/>
                      <a:gd name="connsiteY53" fmla="*/ 842010 h 967740"/>
                      <a:gd name="connsiteX54" fmla="*/ 47795 w 840275"/>
                      <a:gd name="connsiteY54" fmla="*/ 887730 h 967740"/>
                      <a:gd name="connsiteX55" fmla="*/ 40175 w 840275"/>
                      <a:gd name="connsiteY55" fmla="*/ 899160 h 967740"/>
                      <a:gd name="connsiteX56" fmla="*/ 36365 w 840275"/>
                      <a:gd name="connsiteY56" fmla="*/ 910590 h 967740"/>
                      <a:gd name="connsiteX57" fmla="*/ 24935 w 840275"/>
                      <a:gd name="connsiteY57" fmla="*/ 918210 h 967740"/>
                      <a:gd name="connsiteX58" fmla="*/ 17315 w 840275"/>
                      <a:gd name="connsiteY58" fmla="*/ 941070 h 967740"/>
                      <a:gd name="connsiteX59" fmla="*/ 2075 w 840275"/>
                      <a:gd name="connsiteY59" fmla="*/ 963930 h 967740"/>
                      <a:gd name="connsiteX60" fmla="*/ 9695 w 840275"/>
                      <a:gd name="connsiteY60" fmla="*/ 967740 h 9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40275" h="967740">
                        <a:moveTo>
                          <a:pt x="840275" y="0"/>
                        </a:moveTo>
                        <a:cubicBezTo>
                          <a:pt x="833925" y="3810"/>
                          <a:pt x="827505" y="7505"/>
                          <a:pt x="821225" y="11430"/>
                        </a:cubicBezTo>
                        <a:cubicBezTo>
                          <a:pt x="817342" y="13857"/>
                          <a:pt x="813979" y="17190"/>
                          <a:pt x="809795" y="19050"/>
                        </a:cubicBezTo>
                        <a:cubicBezTo>
                          <a:pt x="802455" y="22312"/>
                          <a:pt x="793618" y="22215"/>
                          <a:pt x="786935" y="26670"/>
                        </a:cubicBezTo>
                        <a:cubicBezTo>
                          <a:pt x="783125" y="29210"/>
                          <a:pt x="779601" y="32242"/>
                          <a:pt x="775505" y="34290"/>
                        </a:cubicBezTo>
                        <a:cubicBezTo>
                          <a:pt x="771913" y="36086"/>
                          <a:pt x="767586" y="36150"/>
                          <a:pt x="764075" y="38100"/>
                        </a:cubicBezTo>
                        <a:cubicBezTo>
                          <a:pt x="756069" y="42548"/>
                          <a:pt x="749903" y="50444"/>
                          <a:pt x="741215" y="53340"/>
                        </a:cubicBezTo>
                        <a:cubicBezTo>
                          <a:pt x="712485" y="62917"/>
                          <a:pt x="747898" y="49998"/>
                          <a:pt x="718355" y="64770"/>
                        </a:cubicBezTo>
                        <a:cubicBezTo>
                          <a:pt x="714763" y="66566"/>
                          <a:pt x="710436" y="66630"/>
                          <a:pt x="706925" y="68580"/>
                        </a:cubicBezTo>
                        <a:cubicBezTo>
                          <a:pt x="698919" y="73028"/>
                          <a:pt x="692753" y="80924"/>
                          <a:pt x="684065" y="83820"/>
                        </a:cubicBezTo>
                        <a:lnTo>
                          <a:pt x="661205" y="91440"/>
                        </a:lnTo>
                        <a:cubicBezTo>
                          <a:pt x="657395" y="92710"/>
                          <a:pt x="653117" y="93022"/>
                          <a:pt x="649775" y="95250"/>
                        </a:cubicBezTo>
                        <a:lnTo>
                          <a:pt x="626915" y="110490"/>
                        </a:lnTo>
                        <a:lnTo>
                          <a:pt x="615485" y="118110"/>
                        </a:lnTo>
                        <a:cubicBezTo>
                          <a:pt x="612945" y="121920"/>
                          <a:pt x="611441" y="126679"/>
                          <a:pt x="607865" y="129540"/>
                        </a:cubicBezTo>
                        <a:cubicBezTo>
                          <a:pt x="604729" y="132049"/>
                          <a:pt x="600027" y="131554"/>
                          <a:pt x="596435" y="133350"/>
                        </a:cubicBezTo>
                        <a:cubicBezTo>
                          <a:pt x="592339" y="135398"/>
                          <a:pt x="588523" y="138039"/>
                          <a:pt x="585005" y="140970"/>
                        </a:cubicBezTo>
                        <a:cubicBezTo>
                          <a:pt x="580866" y="144419"/>
                          <a:pt x="577828" y="149092"/>
                          <a:pt x="573575" y="152400"/>
                        </a:cubicBezTo>
                        <a:cubicBezTo>
                          <a:pt x="566346" y="158023"/>
                          <a:pt x="550715" y="167640"/>
                          <a:pt x="550715" y="167640"/>
                        </a:cubicBezTo>
                        <a:cubicBezTo>
                          <a:pt x="548175" y="171450"/>
                          <a:pt x="546671" y="176209"/>
                          <a:pt x="543095" y="179070"/>
                        </a:cubicBezTo>
                        <a:cubicBezTo>
                          <a:pt x="539959" y="181579"/>
                          <a:pt x="534505" y="180040"/>
                          <a:pt x="531665" y="182880"/>
                        </a:cubicBezTo>
                        <a:cubicBezTo>
                          <a:pt x="528825" y="185720"/>
                          <a:pt x="531123" y="191976"/>
                          <a:pt x="527855" y="194310"/>
                        </a:cubicBezTo>
                        <a:cubicBezTo>
                          <a:pt x="521319" y="198979"/>
                          <a:pt x="504995" y="201930"/>
                          <a:pt x="504995" y="201930"/>
                        </a:cubicBezTo>
                        <a:cubicBezTo>
                          <a:pt x="502455" y="205740"/>
                          <a:pt x="501185" y="210820"/>
                          <a:pt x="497375" y="213360"/>
                        </a:cubicBezTo>
                        <a:cubicBezTo>
                          <a:pt x="493018" y="216265"/>
                          <a:pt x="487151" y="215665"/>
                          <a:pt x="482135" y="217170"/>
                        </a:cubicBezTo>
                        <a:cubicBezTo>
                          <a:pt x="474442" y="219478"/>
                          <a:pt x="467151" y="223215"/>
                          <a:pt x="459275" y="224790"/>
                        </a:cubicBezTo>
                        <a:cubicBezTo>
                          <a:pt x="416208" y="233403"/>
                          <a:pt x="469287" y="223360"/>
                          <a:pt x="405935" y="232410"/>
                        </a:cubicBezTo>
                        <a:cubicBezTo>
                          <a:pt x="399524" y="233326"/>
                          <a:pt x="393332" y="235606"/>
                          <a:pt x="386885" y="236220"/>
                        </a:cubicBezTo>
                        <a:cubicBezTo>
                          <a:pt x="366617" y="238150"/>
                          <a:pt x="346245" y="238760"/>
                          <a:pt x="325925" y="240030"/>
                        </a:cubicBezTo>
                        <a:cubicBezTo>
                          <a:pt x="319575" y="241300"/>
                          <a:pt x="312770" y="241160"/>
                          <a:pt x="306875" y="243840"/>
                        </a:cubicBezTo>
                        <a:cubicBezTo>
                          <a:pt x="298538" y="247630"/>
                          <a:pt x="284015" y="259080"/>
                          <a:pt x="284015" y="259080"/>
                        </a:cubicBezTo>
                        <a:cubicBezTo>
                          <a:pt x="262177" y="291837"/>
                          <a:pt x="291255" y="253288"/>
                          <a:pt x="264965" y="274320"/>
                        </a:cubicBezTo>
                        <a:cubicBezTo>
                          <a:pt x="261389" y="277181"/>
                          <a:pt x="260583" y="282512"/>
                          <a:pt x="257345" y="285750"/>
                        </a:cubicBezTo>
                        <a:cubicBezTo>
                          <a:pt x="254107" y="288988"/>
                          <a:pt x="249725" y="290830"/>
                          <a:pt x="245915" y="293370"/>
                        </a:cubicBezTo>
                        <a:cubicBezTo>
                          <a:pt x="243375" y="300990"/>
                          <a:pt x="242750" y="309547"/>
                          <a:pt x="238295" y="316230"/>
                        </a:cubicBezTo>
                        <a:cubicBezTo>
                          <a:pt x="233215" y="323850"/>
                          <a:pt x="225951" y="330402"/>
                          <a:pt x="223055" y="339090"/>
                        </a:cubicBezTo>
                        <a:cubicBezTo>
                          <a:pt x="216349" y="359208"/>
                          <a:pt x="221473" y="347178"/>
                          <a:pt x="204005" y="373380"/>
                        </a:cubicBezTo>
                        <a:lnTo>
                          <a:pt x="181145" y="407670"/>
                        </a:lnTo>
                        <a:lnTo>
                          <a:pt x="173525" y="419100"/>
                        </a:lnTo>
                        <a:cubicBezTo>
                          <a:pt x="172255" y="427990"/>
                          <a:pt x="171321" y="436935"/>
                          <a:pt x="169715" y="445770"/>
                        </a:cubicBezTo>
                        <a:cubicBezTo>
                          <a:pt x="168778" y="450922"/>
                          <a:pt x="166195" y="455782"/>
                          <a:pt x="165905" y="461010"/>
                        </a:cubicBezTo>
                        <a:cubicBezTo>
                          <a:pt x="163650" y="501607"/>
                          <a:pt x="165295" y="542396"/>
                          <a:pt x="162095" y="582930"/>
                        </a:cubicBezTo>
                        <a:cubicBezTo>
                          <a:pt x="160252" y="606275"/>
                          <a:pt x="154812" y="601307"/>
                          <a:pt x="146855" y="617220"/>
                        </a:cubicBezTo>
                        <a:cubicBezTo>
                          <a:pt x="145059" y="620812"/>
                          <a:pt x="144841" y="625058"/>
                          <a:pt x="143045" y="628650"/>
                        </a:cubicBezTo>
                        <a:cubicBezTo>
                          <a:pt x="140997" y="632746"/>
                          <a:pt x="137285" y="635896"/>
                          <a:pt x="135425" y="640080"/>
                        </a:cubicBezTo>
                        <a:cubicBezTo>
                          <a:pt x="127135" y="658731"/>
                          <a:pt x="129110" y="661130"/>
                          <a:pt x="123995" y="678180"/>
                        </a:cubicBezTo>
                        <a:cubicBezTo>
                          <a:pt x="121687" y="685873"/>
                          <a:pt x="118323" y="693248"/>
                          <a:pt x="116375" y="701040"/>
                        </a:cubicBezTo>
                        <a:cubicBezTo>
                          <a:pt x="104464" y="748683"/>
                          <a:pt x="119687" y="689449"/>
                          <a:pt x="108755" y="727710"/>
                        </a:cubicBezTo>
                        <a:cubicBezTo>
                          <a:pt x="107316" y="732745"/>
                          <a:pt x="106384" y="737915"/>
                          <a:pt x="104945" y="742950"/>
                        </a:cubicBezTo>
                        <a:cubicBezTo>
                          <a:pt x="103842" y="746812"/>
                          <a:pt x="102109" y="750484"/>
                          <a:pt x="101135" y="754380"/>
                        </a:cubicBezTo>
                        <a:cubicBezTo>
                          <a:pt x="90365" y="797462"/>
                          <a:pt x="106052" y="747248"/>
                          <a:pt x="89705" y="796290"/>
                        </a:cubicBezTo>
                        <a:lnTo>
                          <a:pt x="82085" y="819150"/>
                        </a:lnTo>
                        <a:cubicBezTo>
                          <a:pt x="80815" y="822960"/>
                          <a:pt x="80503" y="827238"/>
                          <a:pt x="78275" y="830580"/>
                        </a:cubicBezTo>
                        <a:cubicBezTo>
                          <a:pt x="75735" y="834390"/>
                          <a:pt x="72515" y="837826"/>
                          <a:pt x="70655" y="842010"/>
                        </a:cubicBezTo>
                        <a:cubicBezTo>
                          <a:pt x="49623" y="889332"/>
                          <a:pt x="79481" y="840202"/>
                          <a:pt x="47795" y="887730"/>
                        </a:cubicBezTo>
                        <a:cubicBezTo>
                          <a:pt x="45255" y="891540"/>
                          <a:pt x="41623" y="894816"/>
                          <a:pt x="40175" y="899160"/>
                        </a:cubicBezTo>
                        <a:cubicBezTo>
                          <a:pt x="38905" y="902970"/>
                          <a:pt x="38874" y="907454"/>
                          <a:pt x="36365" y="910590"/>
                        </a:cubicBezTo>
                        <a:cubicBezTo>
                          <a:pt x="33504" y="914166"/>
                          <a:pt x="28745" y="915670"/>
                          <a:pt x="24935" y="918210"/>
                        </a:cubicBezTo>
                        <a:cubicBezTo>
                          <a:pt x="22395" y="925830"/>
                          <a:pt x="21770" y="934387"/>
                          <a:pt x="17315" y="941070"/>
                        </a:cubicBezTo>
                        <a:cubicBezTo>
                          <a:pt x="12235" y="948690"/>
                          <a:pt x="-6116" y="959834"/>
                          <a:pt x="2075" y="963930"/>
                        </a:cubicBezTo>
                        <a:lnTo>
                          <a:pt x="9695" y="9677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142"/>
                  <p:cNvSpPr/>
                  <p:nvPr/>
                </p:nvSpPr>
                <p:spPr>
                  <a:xfrm>
                    <a:off x="773430" y="2369207"/>
                    <a:ext cx="876300" cy="1699873"/>
                  </a:xfrm>
                  <a:custGeom>
                    <a:avLst/>
                    <a:gdLst>
                      <a:gd name="connsiteX0" fmla="*/ 0 w 876300"/>
                      <a:gd name="connsiteY0" fmla="*/ 1699873 h 1699873"/>
                      <a:gd name="connsiteX1" fmla="*/ 11430 w 876300"/>
                      <a:gd name="connsiteY1" fmla="*/ 1669393 h 1699873"/>
                      <a:gd name="connsiteX2" fmla="*/ 15240 w 876300"/>
                      <a:gd name="connsiteY2" fmla="*/ 1657963 h 1699873"/>
                      <a:gd name="connsiteX3" fmla="*/ 30480 w 876300"/>
                      <a:gd name="connsiteY3" fmla="*/ 1635103 h 1699873"/>
                      <a:gd name="connsiteX4" fmla="*/ 34290 w 876300"/>
                      <a:gd name="connsiteY4" fmla="*/ 1623673 h 1699873"/>
                      <a:gd name="connsiteX5" fmla="*/ 57150 w 876300"/>
                      <a:gd name="connsiteY5" fmla="*/ 1589383 h 1699873"/>
                      <a:gd name="connsiteX6" fmla="*/ 64770 w 876300"/>
                      <a:gd name="connsiteY6" fmla="*/ 1577953 h 1699873"/>
                      <a:gd name="connsiteX7" fmla="*/ 72390 w 876300"/>
                      <a:gd name="connsiteY7" fmla="*/ 1555093 h 1699873"/>
                      <a:gd name="connsiteX8" fmla="*/ 87630 w 876300"/>
                      <a:gd name="connsiteY8" fmla="*/ 1532233 h 1699873"/>
                      <a:gd name="connsiteX9" fmla="*/ 91440 w 876300"/>
                      <a:gd name="connsiteY9" fmla="*/ 1520803 h 1699873"/>
                      <a:gd name="connsiteX10" fmla="*/ 106680 w 876300"/>
                      <a:gd name="connsiteY10" fmla="*/ 1497943 h 1699873"/>
                      <a:gd name="connsiteX11" fmla="*/ 114300 w 876300"/>
                      <a:gd name="connsiteY11" fmla="*/ 1475083 h 1699873"/>
                      <a:gd name="connsiteX12" fmla="*/ 118110 w 876300"/>
                      <a:gd name="connsiteY12" fmla="*/ 1459843 h 1699873"/>
                      <a:gd name="connsiteX13" fmla="*/ 129540 w 876300"/>
                      <a:gd name="connsiteY13" fmla="*/ 1421743 h 1699873"/>
                      <a:gd name="connsiteX14" fmla="*/ 133350 w 876300"/>
                      <a:gd name="connsiteY14" fmla="*/ 1383643 h 1699873"/>
                      <a:gd name="connsiteX15" fmla="*/ 137160 w 876300"/>
                      <a:gd name="connsiteY15" fmla="*/ 1372213 h 1699873"/>
                      <a:gd name="connsiteX16" fmla="*/ 140970 w 876300"/>
                      <a:gd name="connsiteY16" fmla="*/ 1269343 h 1699873"/>
                      <a:gd name="connsiteX17" fmla="*/ 148590 w 876300"/>
                      <a:gd name="connsiteY17" fmla="*/ 1196953 h 1699873"/>
                      <a:gd name="connsiteX18" fmla="*/ 152400 w 876300"/>
                      <a:gd name="connsiteY18" fmla="*/ 1181713 h 1699873"/>
                      <a:gd name="connsiteX19" fmla="*/ 156210 w 876300"/>
                      <a:gd name="connsiteY19" fmla="*/ 1170283 h 1699873"/>
                      <a:gd name="connsiteX20" fmla="*/ 163830 w 876300"/>
                      <a:gd name="connsiteY20" fmla="*/ 1132183 h 1699873"/>
                      <a:gd name="connsiteX21" fmla="*/ 171450 w 876300"/>
                      <a:gd name="connsiteY21" fmla="*/ 1109323 h 1699873"/>
                      <a:gd name="connsiteX22" fmla="*/ 179070 w 876300"/>
                      <a:gd name="connsiteY22" fmla="*/ 1082653 h 1699873"/>
                      <a:gd name="connsiteX23" fmla="*/ 182880 w 876300"/>
                      <a:gd name="connsiteY23" fmla="*/ 1052173 h 1699873"/>
                      <a:gd name="connsiteX24" fmla="*/ 186690 w 876300"/>
                      <a:gd name="connsiteY24" fmla="*/ 991213 h 1699873"/>
                      <a:gd name="connsiteX25" fmla="*/ 201930 w 876300"/>
                      <a:gd name="connsiteY25" fmla="*/ 937873 h 1699873"/>
                      <a:gd name="connsiteX26" fmla="*/ 205740 w 876300"/>
                      <a:gd name="connsiteY26" fmla="*/ 926443 h 1699873"/>
                      <a:gd name="connsiteX27" fmla="*/ 213360 w 876300"/>
                      <a:gd name="connsiteY27" fmla="*/ 915013 h 1699873"/>
                      <a:gd name="connsiteX28" fmla="*/ 224790 w 876300"/>
                      <a:gd name="connsiteY28" fmla="*/ 892153 h 1699873"/>
                      <a:gd name="connsiteX29" fmla="*/ 236220 w 876300"/>
                      <a:gd name="connsiteY29" fmla="*/ 884533 h 1699873"/>
                      <a:gd name="connsiteX30" fmla="*/ 251460 w 876300"/>
                      <a:gd name="connsiteY30" fmla="*/ 869293 h 1699873"/>
                      <a:gd name="connsiteX31" fmla="*/ 262890 w 876300"/>
                      <a:gd name="connsiteY31" fmla="*/ 857863 h 1699873"/>
                      <a:gd name="connsiteX32" fmla="*/ 274320 w 876300"/>
                      <a:gd name="connsiteY32" fmla="*/ 854053 h 1699873"/>
                      <a:gd name="connsiteX33" fmla="*/ 308610 w 876300"/>
                      <a:gd name="connsiteY33" fmla="*/ 835003 h 1699873"/>
                      <a:gd name="connsiteX34" fmla="*/ 327660 w 876300"/>
                      <a:gd name="connsiteY34" fmla="*/ 815953 h 1699873"/>
                      <a:gd name="connsiteX35" fmla="*/ 335280 w 876300"/>
                      <a:gd name="connsiteY35" fmla="*/ 804523 h 1699873"/>
                      <a:gd name="connsiteX36" fmla="*/ 358140 w 876300"/>
                      <a:gd name="connsiteY36" fmla="*/ 785473 h 1699873"/>
                      <a:gd name="connsiteX37" fmla="*/ 377190 w 876300"/>
                      <a:gd name="connsiteY37" fmla="*/ 751183 h 1699873"/>
                      <a:gd name="connsiteX38" fmla="*/ 388620 w 876300"/>
                      <a:gd name="connsiteY38" fmla="*/ 743563 h 1699873"/>
                      <a:gd name="connsiteX39" fmla="*/ 407670 w 876300"/>
                      <a:gd name="connsiteY39" fmla="*/ 724513 h 1699873"/>
                      <a:gd name="connsiteX40" fmla="*/ 419100 w 876300"/>
                      <a:gd name="connsiteY40" fmla="*/ 701653 h 1699873"/>
                      <a:gd name="connsiteX41" fmla="*/ 434340 w 876300"/>
                      <a:gd name="connsiteY41" fmla="*/ 678793 h 1699873"/>
                      <a:gd name="connsiteX42" fmla="*/ 438150 w 876300"/>
                      <a:gd name="connsiteY42" fmla="*/ 667363 h 1699873"/>
                      <a:gd name="connsiteX43" fmla="*/ 445770 w 876300"/>
                      <a:gd name="connsiteY43" fmla="*/ 655933 h 1699873"/>
                      <a:gd name="connsiteX44" fmla="*/ 453390 w 876300"/>
                      <a:gd name="connsiteY44" fmla="*/ 633073 h 1699873"/>
                      <a:gd name="connsiteX45" fmla="*/ 461010 w 876300"/>
                      <a:gd name="connsiteY45" fmla="*/ 606403 h 1699873"/>
                      <a:gd name="connsiteX46" fmla="*/ 464820 w 876300"/>
                      <a:gd name="connsiteY46" fmla="*/ 587353 h 1699873"/>
                      <a:gd name="connsiteX47" fmla="*/ 472440 w 876300"/>
                      <a:gd name="connsiteY47" fmla="*/ 564493 h 1699873"/>
                      <a:gd name="connsiteX48" fmla="*/ 476250 w 876300"/>
                      <a:gd name="connsiteY48" fmla="*/ 553063 h 1699873"/>
                      <a:gd name="connsiteX49" fmla="*/ 480060 w 876300"/>
                      <a:gd name="connsiteY49" fmla="*/ 541633 h 1699873"/>
                      <a:gd name="connsiteX50" fmla="*/ 487680 w 876300"/>
                      <a:gd name="connsiteY50" fmla="*/ 530203 h 1699873"/>
                      <a:gd name="connsiteX51" fmla="*/ 495300 w 876300"/>
                      <a:gd name="connsiteY51" fmla="*/ 507343 h 1699873"/>
                      <a:gd name="connsiteX52" fmla="*/ 502920 w 876300"/>
                      <a:gd name="connsiteY52" fmla="*/ 484483 h 1699873"/>
                      <a:gd name="connsiteX53" fmla="*/ 506730 w 876300"/>
                      <a:gd name="connsiteY53" fmla="*/ 473053 h 1699873"/>
                      <a:gd name="connsiteX54" fmla="*/ 521970 w 876300"/>
                      <a:gd name="connsiteY54" fmla="*/ 450193 h 1699873"/>
                      <a:gd name="connsiteX55" fmla="*/ 529590 w 876300"/>
                      <a:gd name="connsiteY55" fmla="*/ 438763 h 1699873"/>
                      <a:gd name="connsiteX56" fmla="*/ 537210 w 876300"/>
                      <a:gd name="connsiteY56" fmla="*/ 415903 h 1699873"/>
                      <a:gd name="connsiteX57" fmla="*/ 544830 w 876300"/>
                      <a:gd name="connsiteY57" fmla="*/ 404473 h 1699873"/>
                      <a:gd name="connsiteX58" fmla="*/ 560070 w 876300"/>
                      <a:gd name="connsiteY58" fmla="*/ 370183 h 1699873"/>
                      <a:gd name="connsiteX59" fmla="*/ 571500 w 876300"/>
                      <a:gd name="connsiteY59" fmla="*/ 324463 h 1699873"/>
                      <a:gd name="connsiteX60" fmla="*/ 575310 w 876300"/>
                      <a:gd name="connsiteY60" fmla="*/ 313033 h 1699873"/>
                      <a:gd name="connsiteX61" fmla="*/ 579120 w 876300"/>
                      <a:gd name="connsiteY61" fmla="*/ 301603 h 1699873"/>
                      <a:gd name="connsiteX62" fmla="*/ 582930 w 876300"/>
                      <a:gd name="connsiteY62" fmla="*/ 274933 h 1699873"/>
                      <a:gd name="connsiteX63" fmla="*/ 601980 w 876300"/>
                      <a:gd name="connsiteY63" fmla="*/ 240643 h 1699873"/>
                      <a:gd name="connsiteX64" fmla="*/ 609600 w 876300"/>
                      <a:gd name="connsiteY64" fmla="*/ 229213 h 1699873"/>
                      <a:gd name="connsiteX65" fmla="*/ 617220 w 876300"/>
                      <a:gd name="connsiteY65" fmla="*/ 217783 h 1699873"/>
                      <a:gd name="connsiteX66" fmla="*/ 628650 w 876300"/>
                      <a:gd name="connsiteY66" fmla="*/ 210163 h 1699873"/>
                      <a:gd name="connsiteX67" fmla="*/ 651510 w 876300"/>
                      <a:gd name="connsiteY67" fmla="*/ 164443 h 1699873"/>
                      <a:gd name="connsiteX68" fmla="*/ 659130 w 876300"/>
                      <a:gd name="connsiteY68" fmla="*/ 153013 h 1699873"/>
                      <a:gd name="connsiteX69" fmla="*/ 670560 w 876300"/>
                      <a:gd name="connsiteY69" fmla="*/ 145393 h 1699873"/>
                      <a:gd name="connsiteX70" fmla="*/ 685800 w 876300"/>
                      <a:gd name="connsiteY70" fmla="*/ 122533 h 1699873"/>
                      <a:gd name="connsiteX71" fmla="*/ 693420 w 876300"/>
                      <a:gd name="connsiteY71" fmla="*/ 111103 h 1699873"/>
                      <a:gd name="connsiteX72" fmla="*/ 716280 w 876300"/>
                      <a:gd name="connsiteY72" fmla="*/ 95863 h 1699873"/>
                      <a:gd name="connsiteX73" fmla="*/ 727710 w 876300"/>
                      <a:gd name="connsiteY73" fmla="*/ 88243 h 1699873"/>
                      <a:gd name="connsiteX74" fmla="*/ 762000 w 876300"/>
                      <a:gd name="connsiteY74" fmla="*/ 69193 h 1699873"/>
                      <a:gd name="connsiteX75" fmla="*/ 773430 w 876300"/>
                      <a:gd name="connsiteY75" fmla="*/ 61573 h 1699873"/>
                      <a:gd name="connsiteX76" fmla="*/ 800100 w 876300"/>
                      <a:gd name="connsiteY76" fmla="*/ 53953 h 1699873"/>
                      <a:gd name="connsiteX77" fmla="*/ 822960 w 876300"/>
                      <a:gd name="connsiteY77" fmla="*/ 38713 h 1699873"/>
                      <a:gd name="connsiteX78" fmla="*/ 842010 w 876300"/>
                      <a:gd name="connsiteY78" fmla="*/ 23473 h 1699873"/>
                      <a:gd name="connsiteX79" fmla="*/ 849630 w 876300"/>
                      <a:gd name="connsiteY79" fmla="*/ 12043 h 1699873"/>
                      <a:gd name="connsiteX80" fmla="*/ 876300 w 876300"/>
                      <a:gd name="connsiteY80" fmla="*/ 613 h 16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76300" h="1699873">
                        <a:moveTo>
                          <a:pt x="0" y="1699873"/>
                        </a:moveTo>
                        <a:cubicBezTo>
                          <a:pt x="7351" y="1663119"/>
                          <a:pt x="-1651" y="1695555"/>
                          <a:pt x="11430" y="1669393"/>
                        </a:cubicBezTo>
                        <a:cubicBezTo>
                          <a:pt x="13226" y="1665801"/>
                          <a:pt x="13290" y="1661474"/>
                          <a:pt x="15240" y="1657963"/>
                        </a:cubicBezTo>
                        <a:cubicBezTo>
                          <a:pt x="19688" y="1649957"/>
                          <a:pt x="27584" y="1643791"/>
                          <a:pt x="30480" y="1635103"/>
                        </a:cubicBezTo>
                        <a:cubicBezTo>
                          <a:pt x="31750" y="1631293"/>
                          <a:pt x="32340" y="1627184"/>
                          <a:pt x="34290" y="1623673"/>
                        </a:cubicBezTo>
                        <a:lnTo>
                          <a:pt x="57150" y="1589383"/>
                        </a:lnTo>
                        <a:cubicBezTo>
                          <a:pt x="59690" y="1585573"/>
                          <a:pt x="63322" y="1582297"/>
                          <a:pt x="64770" y="1577953"/>
                        </a:cubicBezTo>
                        <a:cubicBezTo>
                          <a:pt x="67310" y="1570333"/>
                          <a:pt x="67935" y="1561776"/>
                          <a:pt x="72390" y="1555093"/>
                        </a:cubicBezTo>
                        <a:cubicBezTo>
                          <a:pt x="77470" y="1547473"/>
                          <a:pt x="84734" y="1540921"/>
                          <a:pt x="87630" y="1532233"/>
                        </a:cubicBezTo>
                        <a:cubicBezTo>
                          <a:pt x="88900" y="1528423"/>
                          <a:pt x="89490" y="1524314"/>
                          <a:pt x="91440" y="1520803"/>
                        </a:cubicBezTo>
                        <a:cubicBezTo>
                          <a:pt x="95888" y="1512797"/>
                          <a:pt x="103784" y="1506631"/>
                          <a:pt x="106680" y="1497943"/>
                        </a:cubicBezTo>
                        <a:cubicBezTo>
                          <a:pt x="109220" y="1490323"/>
                          <a:pt x="112352" y="1482875"/>
                          <a:pt x="114300" y="1475083"/>
                        </a:cubicBezTo>
                        <a:cubicBezTo>
                          <a:pt x="115570" y="1470003"/>
                          <a:pt x="116605" y="1464859"/>
                          <a:pt x="118110" y="1459843"/>
                        </a:cubicBezTo>
                        <a:cubicBezTo>
                          <a:pt x="132024" y="1413464"/>
                          <a:pt x="120758" y="1456870"/>
                          <a:pt x="129540" y="1421743"/>
                        </a:cubicBezTo>
                        <a:cubicBezTo>
                          <a:pt x="130810" y="1409043"/>
                          <a:pt x="131409" y="1396258"/>
                          <a:pt x="133350" y="1383643"/>
                        </a:cubicBezTo>
                        <a:cubicBezTo>
                          <a:pt x="133961" y="1379674"/>
                          <a:pt x="136893" y="1376220"/>
                          <a:pt x="137160" y="1372213"/>
                        </a:cubicBezTo>
                        <a:cubicBezTo>
                          <a:pt x="139443" y="1337975"/>
                          <a:pt x="139256" y="1303614"/>
                          <a:pt x="140970" y="1269343"/>
                        </a:cubicBezTo>
                        <a:cubicBezTo>
                          <a:pt x="142385" y="1241052"/>
                          <a:pt x="143452" y="1222644"/>
                          <a:pt x="148590" y="1196953"/>
                        </a:cubicBezTo>
                        <a:cubicBezTo>
                          <a:pt x="149617" y="1191818"/>
                          <a:pt x="150961" y="1186748"/>
                          <a:pt x="152400" y="1181713"/>
                        </a:cubicBezTo>
                        <a:cubicBezTo>
                          <a:pt x="153503" y="1177851"/>
                          <a:pt x="155339" y="1174203"/>
                          <a:pt x="156210" y="1170283"/>
                        </a:cubicBezTo>
                        <a:cubicBezTo>
                          <a:pt x="162095" y="1143801"/>
                          <a:pt x="157324" y="1153871"/>
                          <a:pt x="163830" y="1132183"/>
                        </a:cubicBezTo>
                        <a:cubicBezTo>
                          <a:pt x="166138" y="1124490"/>
                          <a:pt x="168910" y="1116943"/>
                          <a:pt x="171450" y="1109323"/>
                        </a:cubicBezTo>
                        <a:cubicBezTo>
                          <a:pt x="174470" y="1100264"/>
                          <a:pt x="177475" y="1092221"/>
                          <a:pt x="179070" y="1082653"/>
                        </a:cubicBezTo>
                        <a:cubicBezTo>
                          <a:pt x="180753" y="1072553"/>
                          <a:pt x="182030" y="1062377"/>
                          <a:pt x="182880" y="1052173"/>
                        </a:cubicBezTo>
                        <a:cubicBezTo>
                          <a:pt x="184571" y="1031884"/>
                          <a:pt x="184165" y="1011415"/>
                          <a:pt x="186690" y="991213"/>
                        </a:cubicBezTo>
                        <a:cubicBezTo>
                          <a:pt x="188604" y="975904"/>
                          <a:pt x="196869" y="953056"/>
                          <a:pt x="201930" y="937873"/>
                        </a:cubicBezTo>
                        <a:cubicBezTo>
                          <a:pt x="203200" y="934063"/>
                          <a:pt x="203512" y="929785"/>
                          <a:pt x="205740" y="926443"/>
                        </a:cubicBezTo>
                        <a:cubicBezTo>
                          <a:pt x="208280" y="922633"/>
                          <a:pt x="211312" y="919109"/>
                          <a:pt x="213360" y="915013"/>
                        </a:cubicBezTo>
                        <a:cubicBezTo>
                          <a:pt x="219558" y="902618"/>
                          <a:pt x="213871" y="903072"/>
                          <a:pt x="224790" y="892153"/>
                        </a:cubicBezTo>
                        <a:cubicBezTo>
                          <a:pt x="228028" y="888915"/>
                          <a:pt x="232410" y="887073"/>
                          <a:pt x="236220" y="884533"/>
                        </a:cubicBezTo>
                        <a:cubicBezTo>
                          <a:pt x="243477" y="862762"/>
                          <a:pt x="234043" y="880904"/>
                          <a:pt x="251460" y="869293"/>
                        </a:cubicBezTo>
                        <a:cubicBezTo>
                          <a:pt x="255943" y="866304"/>
                          <a:pt x="258407" y="860852"/>
                          <a:pt x="262890" y="857863"/>
                        </a:cubicBezTo>
                        <a:cubicBezTo>
                          <a:pt x="266232" y="855635"/>
                          <a:pt x="270809" y="856003"/>
                          <a:pt x="274320" y="854053"/>
                        </a:cubicBezTo>
                        <a:cubicBezTo>
                          <a:pt x="313622" y="832218"/>
                          <a:pt x="282747" y="843624"/>
                          <a:pt x="308610" y="835003"/>
                        </a:cubicBezTo>
                        <a:cubicBezTo>
                          <a:pt x="328930" y="804523"/>
                          <a:pt x="302260" y="841353"/>
                          <a:pt x="327660" y="815953"/>
                        </a:cubicBezTo>
                        <a:cubicBezTo>
                          <a:pt x="330898" y="812715"/>
                          <a:pt x="332349" y="808041"/>
                          <a:pt x="335280" y="804523"/>
                        </a:cubicBezTo>
                        <a:cubicBezTo>
                          <a:pt x="344447" y="793522"/>
                          <a:pt x="346901" y="792965"/>
                          <a:pt x="358140" y="785473"/>
                        </a:cubicBezTo>
                        <a:cubicBezTo>
                          <a:pt x="362110" y="773562"/>
                          <a:pt x="365961" y="758669"/>
                          <a:pt x="377190" y="751183"/>
                        </a:cubicBezTo>
                        <a:lnTo>
                          <a:pt x="388620" y="743563"/>
                        </a:lnTo>
                        <a:cubicBezTo>
                          <a:pt x="408940" y="713083"/>
                          <a:pt x="382270" y="749913"/>
                          <a:pt x="407670" y="724513"/>
                        </a:cubicBezTo>
                        <a:cubicBezTo>
                          <a:pt x="420356" y="711827"/>
                          <a:pt x="411353" y="715597"/>
                          <a:pt x="419100" y="701653"/>
                        </a:cubicBezTo>
                        <a:cubicBezTo>
                          <a:pt x="423548" y="693647"/>
                          <a:pt x="431444" y="687481"/>
                          <a:pt x="434340" y="678793"/>
                        </a:cubicBezTo>
                        <a:cubicBezTo>
                          <a:pt x="435610" y="674983"/>
                          <a:pt x="436354" y="670955"/>
                          <a:pt x="438150" y="667363"/>
                        </a:cubicBezTo>
                        <a:cubicBezTo>
                          <a:pt x="440198" y="663267"/>
                          <a:pt x="443910" y="660117"/>
                          <a:pt x="445770" y="655933"/>
                        </a:cubicBezTo>
                        <a:cubicBezTo>
                          <a:pt x="449032" y="648593"/>
                          <a:pt x="450850" y="640693"/>
                          <a:pt x="453390" y="633073"/>
                        </a:cubicBezTo>
                        <a:cubicBezTo>
                          <a:pt x="457633" y="620345"/>
                          <a:pt x="457821" y="620755"/>
                          <a:pt x="461010" y="606403"/>
                        </a:cubicBezTo>
                        <a:cubicBezTo>
                          <a:pt x="462415" y="600081"/>
                          <a:pt x="463116" y="593601"/>
                          <a:pt x="464820" y="587353"/>
                        </a:cubicBezTo>
                        <a:cubicBezTo>
                          <a:pt x="466933" y="579604"/>
                          <a:pt x="469900" y="572113"/>
                          <a:pt x="472440" y="564493"/>
                        </a:cubicBezTo>
                        <a:lnTo>
                          <a:pt x="476250" y="553063"/>
                        </a:lnTo>
                        <a:cubicBezTo>
                          <a:pt x="477520" y="549253"/>
                          <a:pt x="477832" y="544975"/>
                          <a:pt x="480060" y="541633"/>
                        </a:cubicBezTo>
                        <a:cubicBezTo>
                          <a:pt x="482600" y="537823"/>
                          <a:pt x="485820" y="534387"/>
                          <a:pt x="487680" y="530203"/>
                        </a:cubicBezTo>
                        <a:cubicBezTo>
                          <a:pt x="490942" y="522863"/>
                          <a:pt x="492760" y="514963"/>
                          <a:pt x="495300" y="507343"/>
                        </a:cubicBezTo>
                        <a:lnTo>
                          <a:pt x="502920" y="484483"/>
                        </a:lnTo>
                        <a:cubicBezTo>
                          <a:pt x="504190" y="480673"/>
                          <a:pt x="504502" y="476395"/>
                          <a:pt x="506730" y="473053"/>
                        </a:cubicBezTo>
                        <a:lnTo>
                          <a:pt x="521970" y="450193"/>
                        </a:lnTo>
                        <a:cubicBezTo>
                          <a:pt x="524510" y="446383"/>
                          <a:pt x="528142" y="443107"/>
                          <a:pt x="529590" y="438763"/>
                        </a:cubicBezTo>
                        <a:cubicBezTo>
                          <a:pt x="532130" y="431143"/>
                          <a:pt x="532755" y="422586"/>
                          <a:pt x="537210" y="415903"/>
                        </a:cubicBezTo>
                        <a:cubicBezTo>
                          <a:pt x="539750" y="412093"/>
                          <a:pt x="542970" y="408657"/>
                          <a:pt x="544830" y="404473"/>
                        </a:cubicBezTo>
                        <a:cubicBezTo>
                          <a:pt x="562966" y="363667"/>
                          <a:pt x="542825" y="396051"/>
                          <a:pt x="560070" y="370183"/>
                        </a:cubicBezTo>
                        <a:cubicBezTo>
                          <a:pt x="565200" y="339400"/>
                          <a:pt x="561437" y="354652"/>
                          <a:pt x="571500" y="324463"/>
                        </a:cubicBezTo>
                        <a:lnTo>
                          <a:pt x="575310" y="313033"/>
                        </a:lnTo>
                        <a:lnTo>
                          <a:pt x="579120" y="301603"/>
                        </a:lnTo>
                        <a:cubicBezTo>
                          <a:pt x="580390" y="292713"/>
                          <a:pt x="581169" y="283739"/>
                          <a:pt x="582930" y="274933"/>
                        </a:cubicBezTo>
                        <a:cubicBezTo>
                          <a:pt x="585804" y="260563"/>
                          <a:pt x="593251" y="253737"/>
                          <a:pt x="601980" y="240643"/>
                        </a:cubicBezTo>
                        <a:lnTo>
                          <a:pt x="609600" y="229213"/>
                        </a:lnTo>
                        <a:cubicBezTo>
                          <a:pt x="612140" y="225403"/>
                          <a:pt x="613410" y="220323"/>
                          <a:pt x="617220" y="217783"/>
                        </a:cubicBezTo>
                        <a:lnTo>
                          <a:pt x="628650" y="210163"/>
                        </a:lnTo>
                        <a:cubicBezTo>
                          <a:pt x="639166" y="178615"/>
                          <a:pt x="631815" y="193986"/>
                          <a:pt x="651510" y="164443"/>
                        </a:cubicBezTo>
                        <a:cubicBezTo>
                          <a:pt x="654050" y="160633"/>
                          <a:pt x="655320" y="155553"/>
                          <a:pt x="659130" y="153013"/>
                        </a:cubicBezTo>
                        <a:lnTo>
                          <a:pt x="670560" y="145393"/>
                        </a:lnTo>
                        <a:lnTo>
                          <a:pt x="685800" y="122533"/>
                        </a:lnTo>
                        <a:cubicBezTo>
                          <a:pt x="688340" y="118723"/>
                          <a:pt x="689610" y="113643"/>
                          <a:pt x="693420" y="111103"/>
                        </a:cubicBezTo>
                        <a:lnTo>
                          <a:pt x="716280" y="95863"/>
                        </a:lnTo>
                        <a:cubicBezTo>
                          <a:pt x="720090" y="93323"/>
                          <a:pt x="723366" y="89691"/>
                          <a:pt x="727710" y="88243"/>
                        </a:cubicBezTo>
                        <a:cubicBezTo>
                          <a:pt x="747828" y="81537"/>
                          <a:pt x="735798" y="86661"/>
                          <a:pt x="762000" y="69193"/>
                        </a:cubicBezTo>
                        <a:cubicBezTo>
                          <a:pt x="765810" y="66653"/>
                          <a:pt x="768988" y="62684"/>
                          <a:pt x="773430" y="61573"/>
                        </a:cubicBezTo>
                        <a:cubicBezTo>
                          <a:pt x="777017" y="60676"/>
                          <a:pt x="795628" y="56437"/>
                          <a:pt x="800100" y="53953"/>
                        </a:cubicBezTo>
                        <a:cubicBezTo>
                          <a:pt x="808106" y="49505"/>
                          <a:pt x="822960" y="38713"/>
                          <a:pt x="822960" y="38713"/>
                        </a:cubicBezTo>
                        <a:cubicBezTo>
                          <a:pt x="844798" y="5956"/>
                          <a:pt x="815720" y="44505"/>
                          <a:pt x="842010" y="23473"/>
                        </a:cubicBezTo>
                        <a:cubicBezTo>
                          <a:pt x="845586" y="20612"/>
                          <a:pt x="845747" y="14470"/>
                          <a:pt x="849630" y="12043"/>
                        </a:cubicBezTo>
                        <a:cubicBezTo>
                          <a:pt x="893299" y="-15250"/>
                          <a:pt x="862538" y="14375"/>
                          <a:pt x="876300" y="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143"/>
                  <p:cNvSpPr/>
                  <p:nvPr/>
                </p:nvSpPr>
                <p:spPr>
                  <a:xfrm>
                    <a:off x="491490" y="2270760"/>
                    <a:ext cx="1352550" cy="1985010"/>
                  </a:xfrm>
                  <a:custGeom>
                    <a:avLst/>
                    <a:gdLst>
                      <a:gd name="connsiteX0" fmla="*/ 0 w 1352550"/>
                      <a:gd name="connsiteY0" fmla="*/ 1985010 h 1985010"/>
                      <a:gd name="connsiteX1" fmla="*/ 15240 w 1352550"/>
                      <a:gd name="connsiteY1" fmla="*/ 1958340 h 1985010"/>
                      <a:gd name="connsiteX2" fmla="*/ 30480 w 1352550"/>
                      <a:gd name="connsiteY2" fmla="*/ 1939290 h 1985010"/>
                      <a:gd name="connsiteX3" fmla="*/ 49530 w 1352550"/>
                      <a:gd name="connsiteY3" fmla="*/ 1920240 h 1985010"/>
                      <a:gd name="connsiteX4" fmla="*/ 57150 w 1352550"/>
                      <a:gd name="connsiteY4" fmla="*/ 1908810 h 1985010"/>
                      <a:gd name="connsiteX5" fmla="*/ 80010 w 1352550"/>
                      <a:gd name="connsiteY5" fmla="*/ 1893570 h 1985010"/>
                      <a:gd name="connsiteX6" fmla="*/ 91440 w 1352550"/>
                      <a:gd name="connsiteY6" fmla="*/ 1885950 h 1985010"/>
                      <a:gd name="connsiteX7" fmla="*/ 102870 w 1352550"/>
                      <a:gd name="connsiteY7" fmla="*/ 1878330 h 1985010"/>
                      <a:gd name="connsiteX8" fmla="*/ 114300 w 1352550"/>
                      <a:gd name="connsiteY8" fmla="*/ 1874520 h 1985010"/>
                      <a:gd name="connsiteX9" fmla="*/ 148590 w 1352550"/>
                      <a:gd name="connsiteY9" fmla="*/ 1859280 h 1985010"/>
                      <a:gd name="connsiteX10" fmla="*/ 259080 w 1352550"/>
                      <a:gd name="connsiteY10" fmla="*/ 1855470 h 1985010"/>
                      <a:gd name="connsiteX11" fmla="*/ 281940 w 1352550"/>
                      <a:gd name="connsiteY11" fmla="*/ 1844040 h 1985010"/>
                      <a:gd name="connsiteX12" fmla="*/ 289560 w 1352550"/>
                      <a:gd name="connsiteY12" fmla="*/ 1832610 h 1985010"/>
                      <a:gd name="connsiteX13" fmla="*/ 308610 w 1352550"/>
                      <a:gd name="connsiteY13" fmla="*/ 1809750 h 1985010"/>
                      <a:gd name="connsiteX14" fmla="*/ 316230 w 1352550"/>
                      <a:gd name="connsiteY14" fmla="*/ 1786890 h 1985010"/>
                      <a:gd name="connsiteX15" fmla="*/ 320040 w 1352550"/>
                      <a:gd name="connsiteY15" fmla="*/ 1775460 h 1985010"/>
                      <a:gd name="connsiteX16" fmla="*/ 327660 w 1352550"/>
                      <a:gd name="connsiteY16" fmla="*/ 1764030 h 1985010"/>
                      <a:gd name="connsiteX17" fmla="*/ 339090 w 1352550"/>
                      <a:gd name="connsiteY17" fmla="*/ 1725930 h 1985010"/>
                      <a:gd name="connsiteX18" fmla="*/ 346710 w 1352550"/>
                      <a:gd name="connsiteY18" fmla="*/ 1703070 h 1985010"/>
                      <a:gd name="connsiteX19" fmla="*/ 350520 w 1352550"/>
                      <a:gd name="connsiteY19" fmla="*/ 1691640 h 1985010"/>
                      <a:gd name="connsiteX20" fmla="*/ 365760 w 1352550"/>
                      <a:gd name="connsiteY20" fmla="*/ 1668780 h 1985010"/>
                      <a:gd name="connsiteX21" fmla="*/ 369570 w 1352550"/>
                      <a:gd name="connsiteY21" fmla="*/ 1657350 h 1985010"/>
                      <a:gd name="connsiteX22" fmla="*/ 377190 w 1352550"/>
                      <a:gd name="connsiteY22" fmla="*/ 1645920 h 1985010"/>
                      <a:gd name="connsiteX23" fmla="*/ 381000 w 1352550"/>
                      <a:gd name="connsiteY23" fmla="*/ 1634490 h 1985010"/>
                      <a:gd name="connsiteX24" fmla="*/ 396240 w 1352550"/>
                      <a:gd name="connsiteY24" fmla="*/ 1611630 h 1985010"/>
                      <a:gd name="connsiteX25" fmla="*/ 400050 w 1352550"/>
                      <a:gd name="connsiteY25" fmla="*/ 1600200 h 1985010"/>
                      <a:gd name="connsiteX26" fmla="*/ 411480 w 1352550"/>
                      <a:gd name="connsiteY26" fmla="*/ 1592580 h 1985010"/>
                      <a:gd name="connsiteX27" fmla="*/ 422910 w 1352550"/>
                      <a:gd name="connsiteY27" fmla="*/ 1569720 h 1985010"/>
                      <a:gd name="connsiteX28" fmla="*/ 426720 w 1352550"/>
                      <a:gd name="connsiteY28" fmla="*/ 1558290 h 1985010"/>
                      <a:gd name="connsiteX29" fmla="*/ 434340 w 1352550"/>
                      <a:gd name="connsiteY29" fmla="*/ 1546860 h 1985010"/>
                      <a:gd name="connsiteX30" fmla="*/ 441960 w 1352550"/>
                      <a:gd name="connsiteY30" fmla="*/ 1524000 h 1985010"/>
                      <a:gd name="connsiteX31" fmla="*/ 457200 w 1352550"/>
                      <a:gd name="connsiteY31" fmla="*/ 1478280 h 1985010"/>
                      <a:gd name="connsiteX32" fmla="*/ 461010 w 1352550"/>
                      <a:gd name="connsiteY32" fmla="*/ 1466850 h 1985010"/>
                      <a:gd name="connsiteX33" fmla="*/ 464820 w 1352550"/>
                      <a:gd name="connsiteY33" fmla="*/ 1455420 h 1985010"/>
                      <a:gd name="connsiteX34" fmla="*/ 472440 w 1352550"/>
                      <a:gd name="connsiteY34" fmla="*/ 1443990 h 1985010"/>
                      <a:gd name="connsiteX35" fmla="*/ 476250 w 1352550"/>
                      <a:gd name="connsiteY35" fmla="*/ 1432560 h 1985010"/>
                      <a:gd name="connsiteX36" fmla="*/ 491490 w 1352550"/>
                      <a:gd name="connsiteY36" fmla="*/ 1409700 h 1985010"/>
                      <a:gd name="connsiteX37" fmla="*/ 499110 w 1352550"/>
                      <a:gd name="connsiteY37" fmla="*/ 1398270 h 1985010"/>
                      <a:gd name="connsiteX38" fmla="*/ 506730 w 1352550"/>
                      <a:gd name="connsiteY38" fmla="*/ 1386840 h 1985010"/>
                      <a:gd name="connsiteX39" fmla="*/ 514350 w 1352550"/>
                      <a:gd name="connsiteY39" fmla="*/ 1363980 h 1985010"/>
                      <a:gd name="connsiteX40" fmla="*/ 518160 w 1352550"/>
                      <a:gd name="connsiteY40" fmla="*/ 1352550 h 1985010"/>
                      <a:gd name="connsiteX41" fmla="*/ 529590 w 1352550"/>
                      <a:gd name="connsiteY41" fmla="*/ 1329690 h 1985010"/>
                      <a:gd name="connsiteX42" fmla="*/ 537210 w 1352550"/>
                      <a:gd name="connsiteY42" fmla="*/ 1318260 h 1985010"/>
                      <a:gd name="connsiteX43" fmla="*/ 541020 w 1352550"/>
                      <a:gd name="connsiteY43" fmla="*/ 1306830 h 1985010"/>
                      <a:gd name="connsiteX44" fmla="*/ 548640 w 1352550"/>
                      <a:gd name="connsiteY44" fmla="*/ 1295400 h 1985010"/>
                      <a:gd name="connsiteX45" fmla="*/ 552450 w 1352550"/>
                      <a:gd name="connsiteY45" fmla="*/ 1283970 h 1985010"/>
                      <a:gd name="connsiteX46" fmla="*/ 560070 w 1352550"/>
                      <a:gd name="connsiteY46" fmla="*/ 1249680 h 1985010"/>
                      <a:gd name="connsiteX47" fmla="*/ 567690 w 1352550"/>
                      <a:gd name="connsiteY47" fmla="*/ 1226820 h 1985010"/>
                      <a:gd name="connsiteX48" fmla="*/ 575310 w 1352550"/>
                      <a:gd name="connsiteY48" fmla="*/ 1203960 h 1985010"/>
                      <a:gd name="connsiteX49" fmla="*/ 582930 w 1352550"/>
                      <a:gd name="connsiteY49" fmla="*/ 1177290 h 1985010"/>
                      <a:gd name="connsiteX50" fmla="*/ 590550 w 1352550"/>
                      <a:gd name="connsiteY50" fmla="*/ 1127760 h 1985010"/>
                      <a:gd name="connsiteX51" fmla="*/ 594360 w 1352550"/>
                      <a:gd name="connsiteY51" fmla="*/ 1116330 h 1985010"/>
                      <a:gd name="connsiteX52" fmla="*/ 598170 w 1352550"/>
                      <a:gd name="connsiteY52" fmla="*/ 1101090 h 1985010"/>
                      <a:gd name="connsiteX53" fmla="*/ 601980 w 1352550"/>
                      <a:gd name="connsiteY53" fmla="*/ 1089660 h 1985010"/>
                      <a:gd name="connsiteX54" fmla="*/ 609600 w 1352550"/>
                      <a:gd name="connsiteY54" fmla="*/ 1062990 h 1985010"/>
                      <a:gd name="connsiteX55" fmla="*/ 617220 w 1352550"/>
                      <a:gd name="connsiteY55" fmla="*/ 1017270 h 1985010"/>
                      <a:gd name="connsiteX56" fmla="*/ 621030 w 1352550"/>
                      <a:gd name="connsiteY56" fmla="*/ 1002030 h 1985010"/>
                      <a:gd name="connsiteX57" fmla="*/ 628650 w 1352550"/>
                      <a:gd name="connsiteY57" fmla="*/ 975360 h 1985010"/>
                      <a:gd name="connsiteX58" fmla="*/ 636270 w 1352550"/>
                      <a:gd name="connsiteY58" fmla="*/ 933450 h 1985010"/>
                      <a:gd name="connsiteX59" fmla="*/ 640080 w 1352550"/>
                      <a:gd name="connsiteY59" fmla="*/ 922020 h 1985010"/>
                      <a:gd name="connsiteX60" fmla="*/ 643890 w 1352550"/>
                      <a:gd name="connsiteY60" fmla="*/ 883920 h 1985010"/>
                      <a:gd name="connsiteX61" fmla="*/ 647700 w 1352550"/>
                      <a:gd name="connsiteY61" fmla="*/ 864870 h 1985010"/>
                      <a:gd name="connsiteX62" fmla="*/ 651510 w 1352550"/>
                      <a:gd name="connsiteY62" fmla="*/ 830580 h 1985010"/>
                      <a:gd name="connsiteX63" fmla="*/ 659130 w 1352550"/>
                      <a:gd name="connsiteY63" fmla="*/ 807720 h 1985010"/>
                      <a:gd name="connsiteX64" fmla="*/ 662940 w 1352550"/>
                      <a:gd name="connsiteY64" fmla="*/ 796290 h 1985010"/>
                      <a:gd name="connsiteX65" fmla="*/ 666750 w 1352550"/>
                      <a:gd name="connsiteY65" fmla="*/ 784860 h 1985010"/>
                      <a:gd name="connsiteX66" fmla="*/ 674370 w 1352550"/>
                      <a:gd name="connsiteY66" fmla="*/ 773430 h 1985010"/>
                      <a:gd name="connsiteX67" fmla="*/ 685800 w 1352550"/>
                      <a:gd name="connsiteY67" fmla="*/ 750570 h 1985010"/>
                      <a:gd name="connsiteX68" fmla="*/ 693420 w 1352550"/>
                      <a:gd name="connsiteY68" fmla="*/ 712470 h 1985010"/>
                      <a:gd name="connsiteX69" fmla="*/ 701040 w 1352550"/>
                      <a:gd name="connsiteY69" fmla="*/ 689610 h 1985010"/>
                      <a:gd name="connsiteX70" fmla="*/ 704850 w 1352550"/>
                      <a:gd name="connsiteY70" fmla="*/ 678180 h 1985010"/>
                      <a:gd name="connsiteX71" fmla="*/ 708660 w 1352550"/>
                      <a:gd name="connsiteY71" fmla="*/ 655320 h 1985010"/>
                      <a:gd name="connsiteX72" fmla="*/ 720090 w 1352550"/>
                      <a:gd name="connsiteY72" fmla="*/ 613410 h 1985010"/>
                      <a:gd name="connsiteX73" fmla="*/ 723900 w 1352550"/>
                      <a:gd name="connsiteY73" fmla="*/ 601980 h 1985010"/>
                      <a:gd name="connsiteX74" fmla="*/ 727710 w 1352550"/>
                      <a:gd name="connsiteY74" fmla="*/ 567690 h 1985010"/>
                      <a:gd name="connsiteX75" fmla="*/ 735330 w 1352550"/>
                      <a:gd name="connsiteY75" fmla="*/ 544830 h 1985010"/>
                      <a:gd name="connsiteX76" fmla="*/ 739140 w 1352550"/>
                      <a:gd name="connsiteY76" fmla="*/ 533400 h 1985010"/>
                      <a:gd name="connsiteX77" fmla="*/ 742950 w 1352550"/>
                      <a:gd name="connsiteY77" fmla="*/ 521970 h 1985010"/>
                      <a:gd name="connsiteX78" fmla="*/ 746760 w 1352550"/>
                      <a:gd name="connsiteY78" fmla="*/ 506730 h 1985010"/>
                      <a:gd name="connsiteX79" fmla="*/ 754380 w 1352550"/>
                      <a:gd name="connsiteY79" fmla="*/ 483870 h 1985010"/>
                      <a:gd name="connsiteX80" fmla="*/ 765810 w 1352550"/>
                      <a:gd name="connsiteY80" fmla="*/ 449580 h 1985010"/>
                      <a:gd name="connsiteX81" fmla="*/ 777240 w 1352550"/>
                      <a:gd name="connsiteY81" fmla="*/ 415290 h 1985010"/>
                      <a:gd name="connsiteX82" fmla="*/ 781050 w 1352550"/>
                      <a:gd name="connsiteY82" fmla="*/ 403860 h 1985010"/>
                      <a:gd name="connsiteX83" fmla="*/ 784860 w 1352550"/>
                      <a:gd name="connsiteY83" fmla="*/ 392430 h 1985010"/>
                      <a:gd name="connsiteX84" fmla="*/ 800100 w 1352550"/>
                      <a:gd name="connsiteY84" fmla="*/ 369570 h 1985010"/>
                      <a:gd name="connsiteX85" fmla="*/ 815340 w 1352550"/>
                      <a:gd name="connsiteY85" fmla="*/ 335280 h 1985010"/>
                      <a:gd name="connsiteX86" fmla="*/ 826770 w 1352550"/>
                      <a:gd name="connsiteY86" fmla="*/ 327660 h 1985010"/>
                      <a:gd name="connsiteX87" fmla="*/ 845820 w 1352550"/>
                      <a:gd name="connsiteY87" fmla="*/ 293370 h 1985010"/>
                      <a:gd name="connsiteX88" fmla="*/ 853440 w 1352550"/>
                      <a:gd name="connsiteY88" fmla="*/ 281940 h 1985010"/>
                      <a:gd name="connsiteX89" fmla="*/ 861060 w 1352550"/>
                      <a:gd name="connsiteY89" fmla="*/ 270510 h 1985010"/>
                      <a:gd name="connsiteX90" fmla="*/ 872490 w 1352550"/>
                      <a:gd name="connsiteY90" fmla="*/ 262890 h 1985010"/>
                      <a:gd name="connsiteX91" fmla="*/ 891540 w 1352550"/>
                      <a:gd name="connsiteY91" fmla="*/ 228600 h 1985010"/>
                      <a:gd name="connsiteX92" fmla="*/ 902970 w 1352550"/>
                      <a:gd name="connsiteY92" fmla="*/ 217170 h 1985010"/>
                      <a:gd name="connsiteX93" fmla="*/ 922020 w 1352550"/>
                      <a:gd name="connsiteY93" fmla="*/ 198120 h 1985010"/>
                      <a:gd name="connsiteX94" fmla="*/ 929640 w 1352550"/>
                      <a:gd name="connsiteY94" fmla="*/ 186690 h 1985010"/>
                      <a:gd name="connsiteX95" fmla="*/ 941070 w 1352550"/>
                      <a:gd name="connsiteY95" fmla="*/ 182880 h 1985010"/>
                      <a:gd name="connsiteX96" fmla="*/ 956310 w 1352550"/>
                      <a:gd name="connsiteY96" fmla="*/ 175260 h 1985010"/>
                      <a:gd name="connsiteX97" fmla="*/ 994410 w 1352550"/>
                      <a:gd name="connsiteY97" fmla="*/ 148590 h 1985010"/>
                      <a:gd name="connsiteX98" fmla="*/ 1017270 w 1352550"/>
                      <a:gd name="connsiteY98" fmla="*/ 137160 h 1985010"/>
                      <a:gd name="connsiteX99" fmla="*/ 1028700 w 1352550"/>
                      <a:gd name="connsiteY99" fmla="*/ 125730 h 1985010"/>
                      <a:gd name="connsiteX100" fmla="*/ 1040130 w 1352550"/>
                      <a:gd name="connsiteY100" fmla="*/ 121920 h 1985010"/>
                      <a:gd name="connsiteX101" fmla="*/ 1051560 w 1352550"/>
                      <a:gd name="connsiteY101" fmla="*/ 114300 h 1985010"/>
                      <a:gd name="connsiteX102" fmla="*/ 1070610 w 1352550"/>
                      <a:gd name="connsiteY102" fmla="*/ 99060 h 1985010"/>
                      <a:gd name="connsiteX103" fmla="*/ 1078230 w 1352550"/>
                      <a:gd name="connsiteY103" fmla="*/ 87630 h 1985010"/>
                      <a:gd name="connsiteX104" fmla="*/ 1089660 w 1352550"/>
                      <a:gd name="connsiteY104" fmla="*/ 83820 h 1985010"/>
                      <a:gd name="connsiteX105" fmla="*/ 1143000 w 1352550"/>
                      <a:gd name="connsiteY105" fmla="*/ 72390 h 1985010"/>
                      <a:gd name="connsiteX106" fmla="*/ 1158240 w 1352550"/>
                      <a:gd name="connsiteY106" fmla="*/ 68580 h 1985010"/>
                      <a:gd name="connsiteX107" fmla="*/ 1181100 w 1352550"/>
                      <a:gd name="connsiteY107" fmla="*/ 76200 h 1985010"/>
                      <a:gd name="connsiteX108" fmla="*/ 1223010 w 1352550"/>
                      <a:gd name="connsiteY108" fmla="*/ 72390 h 1985010"/>
                      <a:gd name="connsiteX109" fmla="*/ 1245870 w 1352550"/>
                      <a:gd name="connsiteY109" fmla="*/ 64770 h 1985010"/>
                      <a:gd name="connsiteX110" fmla="*/ 1257300 w 1352550"/>
                      <a:gd name="connsiteY110" fmla="*/ 60960 h 1985010"/>
                      <a:gd name="connsiteX111" fmla="*/ 1268730 w 1352550"/>
                      <a:gd name="connsiteY111" fmla="*/ 64770 h 1985010"/>
                      <a:gd name="connsiteX112" fmla="*/ 1280160 w 1352550"/>
                      <a:gd name="connsiteY112" fmla="*/ 60960 h 1985010"/>
                      <a:gd name="connsiteX113" fmla="*/ 1303020 w 1352550"/>
                      <a:gd name="connsiteY113" fmla="*/ 41910 h 1985010"/>
                      <a:gd name="connsiteX114" fmla="*/ 1318260 w 1352550"/>
                      <a:gd name="connsiteY114" fmla="*/ 19050 h 1985010"/>
                      <a:gd name="connsiteX115" fmla="*/ 1341120 w 1352550"/>
                      <a:gd name="connsiteY115" fmla="*/ 3810 h 1985010"/>
                      <a:gd name="connsiteX116" fmla="*/ 1352550 w 1352550"/>
                      <a:gd name="connsiteY116" fmla="*/ 0 h 19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52550" h="1985010">
                        <a:moveTo>
                          <a:pt x="0" y="1985010"/>
                        </a:moveTo>
                        <a:cubicBezTo>
                          <a:pt x="8408" y="1942971"/>
                          <a:pt x="-4194" y="1982633"/>
                          <a:pt x="15240" y="1958340"/>
                        </a:cubicBezTo>
                        <a:cubicBezTo>
                          <a:pt x="36272" y="1932050"/>
                          <a:pt x="-2277" y="1961128"/>
                          <a:pt x="30480" y="1939290"/>
                        </a:cubicBezTo>
                        <a:cubicBezTo>
                          <a:pt x="50800" y="1908810"/>
                          <a:pt x="24130" y="1945640"/>
                          <a:pt x="49530" y="1920240"/>
                        </a:cubicBezTo>
                        <a:cubicBezTo>
                          <a:pt x="52768" y="1917002"/>
                          <a:pt x="53704" y="1911825"/>
                          <a:pt x="57150" y="1908810"/>
                        </a:cubicBezTo>
                        <a:cubicBezTo>
                          <a:pt x="64042" y="1902779"/>
                          <a:pt x="72390" y="1898650"/>
                          <a:pt x="80010" y="1893570"/>
                        </a:cubicBezTo>
                        <a:lnTo>
                          <a:pt x="91440" y="1885950"/>
                        </a:lnTo>
                        <a:cubicBezTo>
                          <a:pt x="95250" y="1883410"/>
                          <a:pt x="98526" y="1879778"/>
                          <a:pt x="102870" y="1878330"/>
                        </a:cubicBezTo>
                        <a:cubicBezTo>
                          <a:pt x="106680" y="1877060"/>
                          <a:pt x="110708" y="1876316"/>
                          <a:pt x="114300" y="1874520"/>
                        </a:cubicBezTo>
                        <a:cubicBezTo>
                          <a:pt x="128942" y="1867199"/>
                          <a:pt x="127475" y="1860008"/>
                          <a:pt x="148590" y="1859280"/>
                        </a:cubicBezTo>
                        <a:lnTo>
                          <a:pt x="259080" y="1855470"/>
                        </a:lnTo>
                        <a:cubicBezTo>
                          <a:pt x="268376" y="1852371"/>
                          <a:pt x="274554" y="1851426"/>
                          <a:pt x="281940" y="1844040"/>
                        </a:cubicBezTo>
                        <a:cubicBezTo>
                          <a:pt x="285178" y="1840802"/>
                          <a:pt x="286629" y="1836128"/>
                          <a:pt x="289560" y="1832610"/>
                        </a:cubicBezTo>
                        <a:cubicBezTo>
                          <a:pt x="298105" y="1822356"/>
                          <a:pt x="303205" y="1821912"/>
                          <a:pt x="308610" y="1809750"/>
                        </a:cubicBezTo>
                        <a:cubicBezTo>
                          <a:pt x="311872" y="1802410"/>
                          <a:pt x="313690" y="1794510"/>
                          <a:pt x="316230" y="1786890"/>
                        </a:cubicBezTo>
                        <a:cubicBezTo>
                          <a:pt x="317500" y="1783080"/>
                          <a:pt x="317812" y="1778802"/>
                          <a:pt x="320040" y="1775460"/>
                        </a:cubicBezTo>
                        <a:cubicBezTo>
                          <a:pt x="322580" y="1771650"/>
                          <a:pt x="325800" y="1768214"/>
                          <a:pt x="327660" y="1764030"/>
                        </a:cubicBezTo>
                        <a:cubicBezTo>
                          <a:pt x="335950" y="1745379"/>
                          <a:pt x="333975" y="1742980"/>
                          <a:pt x="339090" y="1725930"/>
                        </a:cubicBezTo>
                        <a:cubicBezTo>
                          <a:pt x="341398" y="1718237"/>
                          <a:pt x="344170" y="1710690"/>
                          <a:pt x="346710" y="1703070"/>
                        </a:cubicBezTo>
                        <a:cubicBezTo>
                          <a:pt x="347980" y="1699260"/>
                          <a:pt x="348292" y="1694982"/>
                          <a:pt x="350520" y="1691640"/>
                        </a:cubicBezTo>
                        <a:cubicBezTo>
                          <a:pt x="355600" y="1684020"/>
                          <a:pt x="362864" y="1677468"/>
                          <a:pt x="365760" y="1668780"/>
                        </a:cubicBezTo>
                        <a:cubicBezTo>
                          <a:pt x="367030" y="1664970"/>
                          <a:pt x="367774" y="1660942"/>
                          <a:pt x="369570" y="1657350"/>
                        </a:cubicBezTo>
                        <a:cubicBezTo>
                          <a:pt x="371618" y="1653254"/>
                          <a:pt x="375142" y="1650016"/>
                          <a:pt x="377190" y="1645920"/>
                        </a:cubicBezTo>
                        <a:cubicBezTo>
                          <a:pt x="378986" y="1642328"/>
                          <a:pt x="379050" y="1638001"/>
                          <a:pt x="381000" y="1634490"/>
                        </a:cubicBezTo>
                        <a:cubicBezTo>
                          <a:pt x="385448" y="1626484"/>
                          <a:pt x="393344" y="1620318"/>
                          <a:pt x="396240" y="1611630"/>
                        </a:cubicBezTo>
                        <a:cubicBezTo>
                          <a:pt x="397510" y="1607820"/>
                          <a:pt x="397541" y="1603336"/>
                          <a:pt x="400050" y="1600200"/>
                        </a:cubicBezTo>
                        <a:cubicBezTo>
                          <a:pt x="402911" y="1596624"/>
                          <a:pt x="407670" y="1595120"/>
                          <a:pt x="411480" y="1592580"/>
                        </a:cubicBezTo>
                        <a:cubicBezTo>
                          <a:pt x="421057" y="1563850"/>
                          <a:pt x="408138" y="1599263"/>
                          <a:pt x="422910" y="1569720"/>
                        </a:cubicBezTo>
                        <a:cubicBezTo>
                          <a:pt x="424706" y="1566128"/>
                          <a:pt x="424924" y="1561882"/>
                          <a:pt x="426720" y="1558290"/>
                        </a:cubicBezTo>
                        <a:cubicBezTo>
                          <a:pt x="428768" y="1554194"/>
                          <a:pt x="432480" y="1551044"/>
                          <a:pt x="434340" y="1546860"/>
                        </a:cubicBezTo>
                        <a:cubicBezTo>
                          <a:pt x="437602" y="1539520"/>
                          <a:pt x="439420" y="1531620"/>
                          <a:pt x="441960" y="1524000"/>
                        </a:cubicBezTo>
                        <a:lnTo>
                          <a:pt x="457200" y="1478280"/>
                        </a:lnTo>
                        <a:lnTo>
                          <a:pt x="461010" y="1466850"/>
                        </a:lnTo>
                        <a:cubicBezTo>
                          <a:pt x="462280" y="1463040"/>
                          <a:pt x="462592" y="1458762"/>
                          <a:pt x="464820" y="1455420"/>
                        </a:cubicBezTo>
                        <a:cubicBezTo>
                          <a:pt x="467360" y="1451610"/>
                          <a:pt x="470392" y="1448086"/>
                          <a:pt x="472440" y="1443990"/>
                        </a:cubicBezTo>
                        <a:cubicBezTo>
                          <a:pt x="474236" y="1440398"/>
                          <a:pt x="474300" y="1436071"/>
                          <a:pt x="476250" y="1432560"/>
                        </a:cubicBezTo>
                        <a:cubicBezTo>
                          <a:pt x="480698" y="1424554"/>
                          <a:pt x="486410" y="1417320"/>
                          <a:pt x="491490" y="1409700"/>
                        </a:cubicBezTo>
                        <a:lnTo>
                          <a:pt x="499110" y="1398270"/>
                        </a:lnTo>
                        <a:cubicBezTo>
                          <a:pt x="501650" y="1394460"/>
                          <a:pt x="505282" y="1391184"/>
                          <a:pt x="506730" y="1386840"/>
                        </a:cubicBezTo>
                        <a:lnTo>
                          <a:pt x="514350" y="1363980"/>
                        </a:lnTo>
                        <a:cubicBezTo>
                          <a:pt x="515620" y="1360170"/>
                          <a:pt x="515932" y="1355892"/>
                          <a:pt x="518160" y="1352550"/>
                        </a:cubicBezTo>
                        <a:cubicBezTo>
                          <a:pt x="539998" y="1319793"/>
                          <a:pt x="513816" y="1361238"/>
                          <a:pt x="529590" y="1329690"/>
                        </a:cubicBezTo>
                        <a:cubicBezTo>
                          <a:pt x="531638" y="1325594"/>
                          <a:pt x="535162" y="1322356"/>
                          <a:pt x="537210" y="1318260"/>
                        </a:cubicBezTo>
                        <a:cubicBezTo>
                          <a:pt x="539006" y="1314668"/>
                          <a:pt x="539224" y="1310422"/>
                          <a:pt x="541020" y="1306830"/>
                        </a:cubicBezTo>
                        <a:cubicBezTo>
                          <a:pt x="543068" y="1302734"/>
                          <a:pt x="546592" y="1299496"/>
                          <a:pt x="548640" y="1295400"/>
                        </a:cubicBezTo>
                        <a:cubicBezTo>
                          <a:pt x="550436" y="1291808"/>
                          <a:pt x="551476" y="1287866"/>
                          <a:pt x="552450" y="1283970"/>
                        </a:cubicBezTo>
                        <a:cubicBezTo>
                          <a:pt x="557888" y="1262217"/>
                          <a:pt x="554203" y="1269236"/>
                          <a:pt x="560070" y="1249680"/>
                        </a:cubicBezTo>
                        <a:cubicBezTo>
                          <a:pt x="562378" y="1241987"/>
                          <a:pt x="565150" y="1234440"/>
                          <a:pt x="567690" y="1226820"/>
                        </a:cubicBezTo>
                        <a:lnTo>
                          <a:pt x="575310" y="1203960"/>
                        </a:lnTo>
                        <a:cubicBezTo>
                          <a:pt x="578330" y="1194901"/>
                          <a:pt x="581335" y="1186858"/>
                          <a:pt x="582930" y="1177290"/>
                        </a:cubicBezTo>
                        <a:cubicBezTo>
                          <a:pt x="587557" y="1149529"/>
                          <a:pt x="584723" y="1151067"/>
                          <a:pt x="590550" y="1127760"/>
                        </a:cubicBezTo>
                        <a:cubicBezTo>
                          <a:pt x="591524" y="1123864"/>
                          <a:pt x="593257" y="1120192"/>
                          <a:pt x="594360" y="1116330"/>
                        </a:cubicBezTo>
                        <a:cubicBezTo>
                          <a:pt x="595799" y="1111295"/>
                          <a:pt x="596731" y="1106125"/>
                          <a:pt x="598170" y="1101090"/>
                        </a:cubicBezTo>
                        <a:cubicBezTo>
                          <a:pt x="599273" y="1097228"/>
                          <a:pt x="600877" y="1093522"/>
                          <a:pt x="601980" y="1089660"/>
                        </a:cubicBezTo>
                        <a:cubicBezTo>
                          <a:pt x="611548" y="1056172"/>
                          <a:pt x="600465" y="1090395"/>
                          <a:pt x="609600" y="1062990"/>
                        </a:cubicBezTo>
                        <a:cubicBezTo>
                          <a:pt x="612781" y="1040725"/>
                          <a:pt x="612763" y="1037326"/>
                          <a:pt x="617220" y="1017270"/>
                        </a:cubicBezTo>
                        <a:cubicBezTo>
                          <a:pt x="618356" y="1012158"/>
                          <a:pt x="619591" y="1007065"/>
                          <a:pt x="621030" y="1002030"/>
                        </a:cubicBezTo>
                        <a:cubicBezTo>
                          <a:pt x="625872" y="985084"/>
                          <a:pt x="624680" y="995211"/>
                          <a:pt x="628650" y="975360"/>
                        </a:cubicBezTo>
                        <a:cubicBezTo>
                          <a:pt x="632047" y="958376"/>
                          <a:pt x="632184" y="949795"/>
                          <a:pt x="636270" y="933450"/>
                        </a:cubicBezTo>
                        <a:cubicBezTo>
                          <a:pt x="637244" y="929554"/>
                          <a:pt x="638810" y="925830"/>
                          <a:pt x="640080" y="922020"/>
                        </a:cubicBezTo>
                        <a:cubicBezTo>
                          <a:pt x="641350" y="909320"/>
                          <a:pt x="642203" y="896571"/>
                          <a:pt x="643890" y="883920"/>
                        </a:cubicBezTo>
                        <a:cubicBezTo>
                          <a:pt x="644746" y="877501"/>
                          <a:pt x="646784" y="871281"/>
                          <a:pt x="647700" y="864870"/>
                        </a:cubicBezTo>
                        <a:cubicBezTo>
                          <a:pt x="649326" y="853485"/>
                          <a:pt x="649255" y="841857"/>
                          <a:pt x="651510" y="830580"/>
                        </a:cubicBezTo>
                        <a:cubicBezTo>
                          <a:pt x="653085" y="822704"/>
                          <a:pt x="656590" y="815340"/>
                          <a:pt x="659130" y="807720"/>
                        </a:cubicBezTo>
                        <a:lnTo>
                          <a:pt x="662940" y="796290"/>
                        </a:lnTo>
                        <a:cubicBezTo>
                          <a:pt x="664210" y="792480"/>
                          <a:pt x="664522" y="788202"/>
                          <a:pt x="666750" y="784860"/>
                        </a:cubicBezTo>
                        <a:cubicBezTo>
                          <a:pt x="669290" y="781050"/>
                          <a:pt x="672322" y="777526"/>
                          <a:pt x="674370" y="773430"/>
                        </a:cubicBezTo>
                        <a:cubicBezTo>
                          <a:pt x="690144" y="741882"/>
                          <a:pt x="663962" y="783327"/>
                          <a:pt x="685800" y="750570"/>
                        </a:cubicBezTo>
                        <a:cubicBezTo>
                          <a:pt x="688340" y="737870"/>
                          <a:pt x="689324" y="724757"/>
                          <a:pt x="693420" y="712470"/>
                        </a:cubicBezTo>
                        <a:lnTo>
                          <a:pt x="701040" y="689610"/>
                        </a:lnTo>
                        <a:cubicBezTo>
                          <a:pt x="702310" y="685800"/>
                          <a:pt x="704190" y="682141"/>
                          <a:pt x="704850" y="678180"/>
                        </a:cubicBezTo>
                        <a:cubicBezTo>
                          <a:pt x="706120" y="670560"/>
                          <a:pt x="707278" y="662921"/>
                          <a:pt x="708660" y="655320"/>
                        </a:cubicBezTo>
                        <a:cubicBezTo>
                          <a:pt x="712968" y="631625"/>
                          <a:pt x="711758" y="638406"/>
                          <a:pt x="720090" y="613410"/>
                        </a:cubicBezTo>
                        <a:lnTo>
                          <a:pt x="723900" y="601980"/>
                        </a:lnTo>
                        <a:cubicBezTo>
                          <a:pt x="725170" y="590550"/>
                          <a:pt x="725455" y="578967"/>
                          <a:pt x="727710" y="567690"/>
                        </a:cubicBezTo>
                        <a:cubicBezTo>
                          <a:pt x="729285" y="559814"/>
                          <a:pt x="732790" y="552450"/>
                          <a:pt x="735330" y="544830"/>
                        </a:cubicBezTo>
                        <a:lnTo>
                          <a:pt x="739140" y="533400"/>
                        </a:lnTo>
                        <a:cubicBezTo>
                          <a:pt x="740410" y="529590"/>
                          <a:pt x="741976" y="525866"/>
                          <a:pt x="742950" y="521970"/>
                        </a:cubicBezTo>
                        <a:cubicBezTo>
                          <a:pt x="744220" y="516890"/>
                          <a:pt x="745255" y="511746"/>
                          <a:pt x="746760" y="506730"/>
                        </a:cubicBezTo>
                        <a:cubicBezTo>
                          <a:pt x="749068" y="499037"/>
                          <a:pt x="751840" y="491490"/>
                          <a:pt x="754380" y="483870"/>
                        </a:cubicBezTo>
                        <a:lnTo>
                          <a:pt x="765810" y="449580"/>
                        </a:lnTo>
                        <a:lnTo>
                          <a:pt x="777240" y="415290"/>
                        </a:lnTo>
                        <a:lnTo>
                          <a:pt x="781050" y="403860"/>
                        </a:lnTo>
                        <a:cubicBezTo>
                          <a:pt x="782320" y="400050"/>
                          <a:pt x="782632" y="395772"/>
                          <a:pt x="784860" y="392430"/>
                        </a:cubicBezTo>
                        <a:cubicBezTo>
                          <a:pt x="789940" y="384810"/>
                          <a:pt x="797204" y="378258"/>
                          <a:pt x="800100" y="369570"/>
                        </a:cubicBezTo>
                        <a:cubicBezTo>
                          <a:pt x="803873" y="358252"/>
                          <a:pt x="806283" y="344337"/>
                          <a:pt x="815340" y="335280"/>
                        </a:cubicBezTo>
                        <a:cubicBezTo>
                          <a:pt x="818578" y="332042"/>
                          <a:pt x="822960" y="330200"/>
                          <a:pt x="826770" y="327660"/>
                        </a:cubicBezTo>
                        <a:cubicBezTo>
                          <a:pt x="833476" y="307542"/>
                          <a:pt x="828352" y="319572"/>
                          <a:pt x="845820" y="293370"/>
                        </a:cubicBezTo>
                        <a:lnTo>
                          <a:pt x="853440" y="281940"/>
                        </a:lnTo>
                        <a:cubicBezTo>
                          <a:pt x="855980" y="278130"/>
                          <a:pt x="857250" y="273050"/>
                          <a:pt x="861060" y="270510"/>
                        </a:cubicBezTo>
                        <a:lnTo>
                          <a:pt x="872490" y="262890"/>
                        </a:lnTo>
                        <a:cubicBezTo>
                          <a:pt x="877281" y="248517"/>
                          <a:pt x="878439" y="241701"/>
                          <a:pt x="891540" y="228600"/>
                        </a:cubicBezTo>
                        <a:cubicBezTo>
                          <a:pt x="895350" y="224790"/>
                          <a:pt x="899521" y="221309"/>
                          <a:pt x="902970" y="217170"/>
                        </a:cubicBezTo>
                        <a:cubicBezTo>
                          <a:pt x="918845" y="198120"/>
                          <a:pt x="901065" y="212090"/>
                          <a:pt x="922020" y="198120"/>
                        </a:cubicBezTo>
                        <a:cubicBezTo>
                          <a:pt x="924560" y="194310"/>
                          <a:pt x="926064" y="189551"/>
                          <a:pt x="929640" y="186690"/>
                        </a:cubicBezTo>
                        <a:cubicBezTo>
                          <a:pt x="932776" y="184181"/>
                          <a:pt x="937379" y="184462"/>
                          <a:pt x="941070" y="182880"/>
                        </a:cubicBezTo>
                        <a:cubicBezTo>
                          <a:pt x="946290" y="180643"/>
                          <a:pt x="951494" y="178270"/>
                          <a:pt x="956310" y="175260"/>
                        </a:cubicBezTo>
                        <a:cubicBezTo>
                          <a:pt x="966246" y="169050"/>
                          <a:pt x="984482" y="151899"/>
                          <a:pt x="994410" y="148590"/>
                        </a:cubicBezTo>
                        <a:cubicBezTo>
                          <a:pt x="1005866" y="144771"/>
                          <a:pt x="1007422" y="145366"/>
                          <a:pt x="1017270" y="137160"/>
                        </a:cubicBezTo>
                        <a:cubicBezTo>
                          <a:pt x="1021409" y="133711"/>
                          <a:pt x="1024217" y="128719"/>
                          <a:pt x="1028700" y="125730"/>
                        </a:cubicBezTo>
                        <a:cubicBezTo>
                          <a:pt x="1032042" y="123502"/>
                          <a:pt x="1036538" y="123716"/>
                          <a:pt x="1040130" y="121920"/>
                        </a:cubicBezTo>
                        <a:cubicBezTo>
                          <a:pt x="1044226" y="119872"/>
                          <a:pt x="1047750" y="116840"/>
                          <a:pt x="1051560" y="114300"/>
                        </a:cubicBezTo>
                        <a:cubicBezTo>
                          <a:pt x="1073398" y="81543"/>
                          <a:pt x="1044320" y="120092"/>
                          <a:pt x="1070610" y="99060"/>
                        </a:cubicBezTo>
                        <a:cubicBezTo>
                          <a:pt x="1074186" y="96199"/>
                          <a:pt x="1074654" y="90491"/>
                          <a:pt x="1078230" y="87630"/>
                        </a:cubicBezTo>
                        <a:cubicBezTo>
                          <a:pt x="1081366" y="85121"/>
                          <a:pt x="1086068" y="85616"/>
                          <a:pt x="1089660" y="83820"/>
                        </a:cubicBezTo>
                        <a:cubicBezTo>
                          <a:pt x="1122173" y="67563"/>
                          <a:pt x="1067697" y="79236"/>
                          <a:pt x="1143000" y="72390"/>
                        </a:cubicBezTo>
                        <a:cubicBezTo>
                          <a:pt x="1148080" y="71120"/>
                          <a:pt x="1153030" y="68059"/>
                          <a:pt x="1158240" y="68580"/>
                        </a:cubicBezTo>
                        <a:cubicBezTo>
                          <a:pt x="1166232" y="69379"/>
                          <a:pt x="1181100" y="76200"/>
                          <a:pt x="1181100" y="76200"/>
                        </a:cubicBezTo>
                        <a:cubicBezTo>
                          <a:pt x="1195070" y="74930"/>
                          <a:pt x="1209196" y="74828"/>
                          <a:pt x="1223010" y="72390"/>
                        </a:cubicBezTo>
                        <a:cubicBezTo>
                          <a:pt x="1230920" y="70994"/>
                          <a:pt x="1238250" y="67310"/>
                          <a:pt x="1245870" y="64770"/>
                        </a:cubicBezTo>
                        <a:lnTo>
                          <a:pt x="1257300" y="60960"/>
                        </a:lnTo>
                        <a:cubicBezTo>
                          <a:pt x="1261110" y="62230"/>
                          <a:pt x="1264714" y="64770"/>
                          <a:pt x="1268730" y="64770"/>
                        </a:cubicBezTo>
                        <a:cubicBezTo>
                          <a:pt x="1272746" y="64770"/>
                          <a:pt x="1276568" y="62756"/>
                          <a:pt x="1280160" y="60960"/>
                        </a:cubicBezTo>
                        <a:cubicBezTo>
                          <a:pt x="1288165" y="56958"/>
                          <a:pt x="1297658" y="48804"/>
                          <a:pt x="1303020" y="41910"/>
                        </a:cubicBezTo>
                        <a:cubicBezTo>
                          <a:pt x="1308643" y="34681"/>
                          <a:pt x="1310640" y="24130"/>
                          <a:pt x="1318260" y="19050"/>
                        </a:cubicBezTo>
                        <a:cubicBezTo>
                          <a:pt x="1325880" y="13970"/>
                          <a:pt x="1332432" y="6706"/>
                          <a:pt x="1341120" y="3810"/>
                        </a:cubicBezTo>
                        <a:lnTo>
                          <a:pt x="13525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144"/>
                  <p:cNvSpPr/>
                  <p:nvPr/>
                </p:nvSpPr>
                <p:spPr>
                  <a:xfrm>
                    <a:off x="583562" y="4208997"/>
                    <a:ext cx="91899" cy="358408"/>
                  </a:xfrm>
                  <a:custGeom>
                    <a:avLst/>
                    <a:gdLst>
                      <a:gd name="connsiteX0" fmla="*/ 0 w 91899"/>
                      <a:gd name="connsiteY0" fmla="*/ 358408 h 358408"/>
                      <a:gd name="connsiteX1" fmla="*/ 9190 w 91899"/>
                      <a:gd name="connsiteY1" fmla="*/ 321648 h 358408"/>
                      <a:gd name="connsiteX2" fmla="*/ 18380 w 91899"/>
                      <a:gd name="connsiteY2" fmla="*/ 307863 h 358408"/>
                      <a:gd name="connsiteX3" fmla="*/ 22975 w 91899"/>
                      <a:gd name="connsiteY3" fmla="*/ 294078 h 358408"/>
                      <a:gd name="connsiteX4" fmla="*/ 32165 w 91899"/>
                      <a:gd name="connsiteY4" fmla="*/ 280293 h 358408"/>
                      <a:gd name="connsiteX5" fmla="*/ 41355 w 91899"/>
                      <a:gd name="connsiteY5" fmla="*/ 252724 h 358408"/>
                      <a:gd name="connsiteX6" fmla="*/ 45950 w 91899"/>
                      <a:gd name="connsiteY6" fmla="*/ 238939 h 358408"/>
                      <a:gd name="connsiteX7" fmla="*/ 50545 w 91899"/>
                      <a:gd name="connsiteY7" fmla="*/ 202179 h 358408"/>
                      <a:gd name="connsiteX8" fmla="*/ 55140 w 91899"/>
                      <a:gd name="connsiteY8" fmla="*/ 188394 h 358408"/>
                      <a:gd name="connsiteX9" fmla="*/ 68924 w 91899"/>
                      <a:gd name="connsiteY9" fmla="*/ 142444 h 358408"/>
                      <a:gd name="connsiteX10" fmla="*/ 73519 w 91899"/>
                      <a:gd name="connsiteY10" fmla="*/ 128659 h 358408"/>
                      <a:gd name="connsiteX11" fmla="*/ 91899 w 91899"/>
                      <a:gd name="connsiteY11" fmla="*/ 101089 h 358408"/>
                      <a:gd name="connsiteX12" fmla="*/ 87304 w 91899"/>
                      <a:gd name="connsiteY12" fmla="*/ 50545 h 358408"/>
                      <a:gd name="connsiteX13" fmla="*/ 78114 w 91899"/>
                      <a:gd name="connsiteY13" fmla="*/ 22975 h 358408"/>
                      <a:gd name="connsiteX14" fmla="*/ 87304 w 91899"/>
                      <a:gd name="connsiteY14" fmla="*/ 0 h 35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899" h="358408">
                        <a:moveTo>
                          <a:pt x="0" y="358408"/>
                        </a:moveTo>
                        <a:cubicBezTo>
                          <a:pt x="1748" y="349669"/>
                          <a:pt x="4480" y="331068"/>
                          <a:pt x="9190" y="321648"/>
                        </a:cubicBezTo>
                        <a:cubicBezTo>
                          <a:pt x="11660" y="316709"/>
                          <a:pt x="15910" y="312802"/>
                          <a:pt x="18380" y="307863"/>
                        </a:cubicBezTo>
                        <a:cubicBezTo>
                          <a:pt x="20546" y="303531"/>
                          <a:pt x="20809" y="298410"/>
                          <a:pt x="22975" y="294078"/>
                        </a:cubicBezTo>
                        <a:cubicBezTo>
                          <a:pt x="25445" y="289139"/>
                          <a:pt x="29922" y="285340"/>
                          <a:pt x="32165" y="280293"/>
                        </a:cubicBezTo>
                        <a:cubicBezTo>
                          <a:pt x="36099" y="271441"/>
                          <a:pt x="38292" y="261914"/>
                          <a:pt x="41355" y="252724"/>
                        </a:cubicBezTo>
                        <a:lnTo>
                          <a:pt x="45950" y="238939"/>
                        </a:lnTo>
                        <a:cubicBezTo>
                          <a:pt x="47482" y="226686"/>
                          <a:pt x="48336" y="214329"/>
                          <a:pt x="50545" y="202179"/>
                        </a:cubicBezTo>
                        <a:cubicBezTo>
                          <a:pt x="51411" y="197414"/>
                          <a:pt x="53810" y="193051"/>
                          <a:pt x="55140" y="188394"/>
                        </a:cubicBezTo>
                        <a:cubicBezTo>
                          <a:pt x="69027" y="139783"/>
                          <a:pt x="47084" y="207963"/>
                          <a:pt x="68924" y="142444"/>
                        </a:cubicBezTo>
                        <a:cubicBezTo>
                          <a:pt x="70456" y="137849"/>
                          <a:pt x="70832" y="132689"/>
                          <a:pt x="73519" y="128659"/>
                        </a:cubicBezTo>
                        <a:lnTo>
                          <a:pt x="91899" y="101089"/>
                        </a:lnTo>
                        <a:cubicBezTo>
                          <a:pt x="90367" y="84241"/>
                          <a:pt x="90244" y="67205"/>
                          <a:pt x="87304" y="50545"/>
                        </a:cubicBezTo>
                        <a:cubicBezTo>
                          <a:pt x="85621" y="41005"/>
                          <a:pt x="78114" y="22975"/>
                          <a:pt x="78114" y="22975"/>
                        </a:cubicBezTo>
                        <a:cubicBezTo>
                          <a:pt x="83792" y="5941"/>
                          <a:pt x="80543" y="13522"/>
                          <a:pt x="8730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145"/>
                  <p:cNvSpPr/>
                  <p:nvPr/>
                </p:nvSpPr>
                <p:spPr>
                  <a:xfrm>
                    <a:off x="487067" y="4107908"/>
                    <a:ext cx="294079" cy="385977"/>
                  </a:xfrm>
                  <a:custGeom>
                    <a:avLst/>
                    <a:gdLst>
                      <a:gd name="connsiteX0" fmla="*/ 0 w 294079"/>
                      <a:gd name="connsiteY0" fmla="*/ 385977 h 385977"/>
                      <a:gd name="connsiteX1" fmla="*/ 9190 w 294079"/>
                      <a:gd name="connsiteY1" fmla="*/ 363003 h 385977"/>
                      <a:gd name="connsiteX2" fmla="*/ 13785 w 294079"/>
                      <a:gd name="connsiteY2" fmla="*/ 349218 h 385977"/>
                      <a:gd name="connsiteX3" fmla="*/ 22975 w 294079"/>
                      <a:gd name="connsiteY3" fmla="*/ 335433 h 385977"/>
                      <a:gd name="connsiteX4" fmla="*/ 27570 w 294079"/>
                      <a:gd name="connsiteY4" fmla="*/ 321648 h 385977"/>
                      <a:gd name="connsiteX5" fmla="*/ 36760 w 294079"/>
                      <a:gd name="connsiteY5" fmla="*/ 307863 h 385977"/>
                      <a:gd name="connsiteX6" fmla="*/ 45950 w 294079"/>
                      <a:gd name="connsiteY6" fmla="*/ 280293 h 385977"/>
                      <a:gd name="connsiteX7" fmla="*/ 55140 w 294079"/>
                      <a:gd name="connsiteY7" fmla="*/ 266508 h 385977"/>
                      <a:gd name="connsiteX8" fmla="*/ 64330 w 294079"/>
                      <a:gd name="connsiteY8" fmla="*/ 238938 h 385977"/>
                      <a:gd name="connsiteX9" fmla="*/ 78115 w 294079"/>
                      <a:gd name="connsiteY9" fmla="*/ 211368 h 385977"/>
                      <a:gd name="connsiteX10" fmla="*/ 87305 w 294079"/>
                      <a:gd name="connsiteY10" fmla="*/ 197583 h 385977"/>
                      <a:gd name="connsiteX11" fmla="*/ 91900 w 294079"/>
                      <a:gd name="connsiteY11" fmla="*/ 183799 h 385977"/>
                      <a:gd name="connsiteX12" fmla="*/ 119470 w 294079"/>
                      <a:gd name="connsiteY12" fmla="*/ 165419 h 385977"/>
                      <a:gd name="connsiteX13" fmla="*/ 147040 w 294079"/>
                      <a:gd name="connsiteY13" fmla="*/ 147039 h 385977"/>
                      <a:gd name="connsiteX14" fmla="*/ 160824 w 294079"/>
                      <a:gd name="connsiteY14" fmla="*/ 137849 h 385977"/>
                      <a:gd name="connsiteX15" fmla="*/ 174609 w 294079"/>
                      <a:gd name="connsiteY15" fmla="*/ 133254 h 385977"/>
                      <a:gd name="connsiteX16" fmla="*/ 179204 w 294079"/>
                      <a:gd name="connsiteY16" fmla="*/ 114874 h 385977"/>
                      <a:gd name="connsiteX17" fmla="*/ 202179 w 294079"/>
                      <a:gd name="connsiteY17" fmla="*/ 87304 h 385977"/>
                      <a:gd name="connsiteX18" fmla="*/ 220559 w 294079"/>
                      <a:gd name="connsiteY18" fmla="*/ 45949 h 385977"/>
                      <a:gd name="connsiteX19" fmla="*/ 234344 w 294079"/>
                      <a:gd name="connsiteY19" fmla="*/ 41354 h 385977"/>
                      <a:gd name="connsiteX20" fmla="*/ 261914 w 294079"/>
                      <a:gd name="connsiteY20" fmla="*/ 22974 h 385977"/>
                      <a:gd name="connsiteX21" fmla="*/ 275699 w 294079"/>
                      <a:gd name="connsiteY21" fmla="*/ 13784 h 385977"/>
                      <a:gd name="connsiteX22" fmla="*/ 294079 w 294079"/>
                      <a:gd name="connsiteY22" fmla="*/ 0 h 38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079" h="385977">
                        <a:moveTo>
                          <a:pt x="0" y="385977"/>
                        </a:moveTo>
                        <a:cubicBezTo>
                          <a:pt x="3063" y="378319"/>
                          <a:pt x="6294" y="370726"/>
                          <a:pt x="9190" y="363003"/>
                        </a:cubicBezTo>
                        <a:cubicBezTo>
                          <a:pt x="10891" y="358468"/>
                          <a:pt x="11619" y="353550"/>
                          <a:pt x="13785" y="349218"/>
                        </a:cubicBezTo>
                        <a:cubicBezTo>
                          <a:pt x="16255" y="344279"/>
                          <a:pt x="20505" y="340372"/>
                          <a:pt x="22975" y="335433"/>
                        </a:cubicBezTo>
                        <a:cubicBezTo>
                          <a:pt x="25141" y="331101"/>
                          <a:pt x="25404" y="325980"/>
                          <a:pt x="27570" y="321648"/>
                        </a:cubicBezTo>
                        <a:cubicBezTo>
                          <a:pt x="30040" y="316709"/>
                          <a:pt x="34517" y="312910"/>
                          <a:pt x="36760" y="307863"/>
                        </a:cubicBezTo>
                        <a:cubicBezTo>
                          <a:pt x="40694" y="299011"/>
                          <a:pt x="40577" y="288353"/>
                          <a:pt x="45950" y="280293"/>
                        </a:cubicBezTo>
                        <a:cubicBezTo>
                          <a:pt x="49013" y="275698"/>
                          <a:pt x="52897" y="271555"/>
                          <a:pt x="55140" y="266508"/>
                        </a:cubicBezTo>
                        <a:cubicBezTo>
                          <a:pt x="59074" y="257656"/>
                          <a:pt x="58957" y="246998"/>
                          <a:pt x="64330" y="238938"/>
                        </a:cubicBezTo>
                        <a:cubicBezTo>
                          <a:pt x="90667" y="199432"/>
                          <a:pt x="59091" y="249416"/>
                          <a:pt x="78115" y="211368"/>
                        </a:cubicBezTo>
                        <a:cubicBezTo>
                          <a:pt x="80585" y="206429"/>
                          <a:pt x="84835" y="202522"/>
                          <a:pt x="87305" y="197583"/>
                        </a:cubicBezTo>
                        <a:cubicBezTo>
                          <a:pt x="89471" y="193251"/>
                          <a:pt x="88475" y="187224"/>
                          <a:pt x="91900" y="183799"/>
                        </a:cubicBezTo>
                        <a:cubicBezTo>
                          <a:pt x="99710" y="175989"/>
                          <a:pt x="110280" y="171546"/>
                          <a:pt x="119470" y="165419"/>
                        </a:cubicBezTo>
                        <a:lnTo>
                          <a:pt x="147040" y="147039"/>
                        </a:lnTo>
                        <a:cubicBezTo>
                          <a:pt x="151635" y="143976"/>
                          <a:pt x="155585" y="139595"/>
                          <a:pt x="160824" y="137849"/>
                        </a:cubicBezTo>
                        <a:lnTo>
                          <a:pt x="174609" y="133254"/>
                        </a:lnTo>
                        <a:cubicBezTo>
                          <a:pt x="176141" y="127127"/>
                          <a:pt x="176716" y="120679"/>
                          <a:pt x="179204" y="114874"/>
                        </a:cubicBezTo>
                        <a:cubicBezTo>
                          <a:pt x="184002" y="103679"/>
                          <a:pt x="193899" y="95584"/>
                          <a:pt x="202179" y="87304"/>
                        </a:cubicBezTo>
                        <a:cubicBezTo>
                          <a:pt x="204987" y="78880"/>
                          <a:pt x="210629" y="53893"/>
                          <a:pt x="220559" y="45949"/>
                        </a:cubicBezTo>
                        <a:cubicBezTo>
                          <a:pt x="224341" y="42923"/>
                          <a:pt x="230110" y="43706"/>
                          <a:pt x="234344" y="41354"/>
                        </a:cubicBezTo>
                        <a:cubicBezTo>
                          <a:pt x="243999" y="35990"/>
                          <a:pt x="252724" y="29101"/>
                          <a:pt x="261914" y="22974"/>
                        </a:cubicBezTo>
                        <a:lnTo>
                          <a:pt x="275699" y="13784"/>
                        </a:lnTo>
                        <a:cubicBezTo>
                          <a:pt x="291288" y="3392"/>
                          <a:pt x="285578" y="8501"/>
                          <a:pt x="29407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146"/>
                  <p:cNvSpPr/>
                  <p:nvPr/>
                </p:nvSpPr>
                <p:spPr>
                  <a:xfrm>
                    <a:off x="693841" y="4112503"/>
                    <a:ext cx="165419" cy="441117"/>
                  </a:xfrm>
                  <a:custGeom>
                    <a:avLst/>
                    <a:gdLst>
                      <a:gd name="connsiteX0" fmla="*/ 0 w 165419"/>
                      <a:gd name="connsiteY0" fmla="*/ 441117 h 441117"/>
                      <a:gd name="connsiteX1" fmla="*/ 4595 w 165419"/>
                      <a:gd name="connsiteY1" fmla="*/ 376787 h 441117"/>
                      <a:gd name="connsiteX2" fmla="*/ 9190 w 165419"/>
                      <a:gd name="connsiteY2" fmla="*/ 363003 h 441117"/>
                      <a:gd name="connsiteX3" fmla="*/ 41355 w 165419"/>
                      <a:gd name="connsiteY3" fmla="*/ 321648 h 441117"/>
                      <a:gd name="connsiteX4" fmla="*/ 50545 w 165419"/>
                      <a:gd name="connsiteY4" fmla="*/ 294078 h 441117"/>
                      <a:gd name="connsiteX5" fmla="*/ 59735 w 165419"/>
                      <a:gd name="connsiteY5" fmla="*/ 261913 h 441117"/>
                      <a:gd name="connsiteX6" fmla="*/ 68925 w 165419"/>
                      <a:gd name="connsiteY6" fmla="*/ 220558 h 441117"/>
                      <a:gd name="connsiteX7" fmla="*/ 87305 w 165419"/>
                      <a:gd name="connsiteY7" fmla="*/ 192988 h 441117"/>
                      <a:gd name="connsiteX8" fmla="*/ 110280 w 165419"/>
                      <a:gd name="connsiteY8" fmla="*/ 174609 h 441117"/>
                      <a:gd name="connsiteX9" fmla="*/ 124065 w 165419"/>
                      <a:gd name="connsiteY9" fmla="*/ 110279 h 441117"/>
                      <a:gd name="connsiteX10" fmla="*/ 133254 w 165419"/>
                      <a:gd name="connsiteY10" fmla="*/ 82709 h 441117"/>
                      <a:gd name="connsiteX11" fmla="*/ 147039 w 165419"/>
                      <a:gd name="connsiteY11" fmla="*/ 36759 h 441117"/>
                      <a:gd name="connsiteX12" fmla="*/ 156229 w 165419"/>
                      <a:gd name="connsiteY12" fmla="*/ 22974 h 441117"/>
                      <a:gd name="connsiteX13" fmla="*/ 160824 w 165419"/>
                      <a:gd name="connsiteY13" fmla="*/ 9189 h 441117"/>
                      <a:gd name="connsiteX14" fmla="*/ 165419 w 165419"/>
                      <a:gd name="connsiteY14" fmla="*/ 0 h 44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419" h="441117">
                        <a:moveTo>
                          <a:pt x="0" y="441117"/>
                        </a:moveTo>
                        <a:cubicBezTo>
                          <a:pt x="1532" y="419674"/>
                          <a:pt x="2083" y="398138"/>
                          <a:pt x="4595" y="376787"/>
                        </a:cubicBezTo>
                        <a:cubicBezTo>
                          <a:pt x="5161" y="371977"/>
                          <a:pt x="6838" y="367237"/>
                          <a:pt x="9190" y="363003"/>
                        </a:cubicBezTo>
                        <a:cubicBezTo>
                          <a:pt x="22931" y="338270"/>
                          <a:pt x="24610" y="338393"/>
                          <a:pt x="41355" y="321648"/>
                        </a:cubicBezTo>
                        <a:lnTo>
                          <a:pt x="50545" y="294078"/>
                        </a:lnTo>
                        <a:cubicBezTo>
                          <a:pt x="54924" y="280940"/>
                          <a:pt x="56850" y="276337"/>
                          <a:pt x="59735" y="261913"/>
                        </a:cubicBezTo>
                        <a:cubicBezTo>
                          <a:pt x="61371" y="253731"/>
                          <a:pt x="63336" y="230618"/>
                          <a:pt x="68925" y="220558"/>
                        </a:cubicBezTo>
                        <a:cubicBezTo>
                          <a:pt x="74289" y="210903"/>
                          <a:pt x="81178" y="202178"/>
                          <a:pt x="87305" y="192988"/>
                        </a:cubicBezTo>
                        <a:cubicBezTo>
                          <a:pt x="99181" y="175174"/>
                          <a:pt x="91257" y="180950"/>
                          <a:pt x="110280" y="174609"/>
                        </a:cubicBezTo>
                        <a:cubicBezTo>
                          <a:pt x="132467" y="108049"/>
                          <a:pt x="106679" y="191420"/>
                          <a:pt x="124065" y="110279"/>
                        </a:cubicBezTo>
                        <a:cubicBezTo>
                          <a:pt x="126095" y="100807"/>
                          <a:pt x="130905" y="92107"/>
                          <a:pt x="133254" y="82709"/>
                        </a:cubicBezTo>
                        <a:cubicBezTo>
                          <a:pt x="135823" y="72434"/>
                          <a:pt x="142564" y="43471"/>
                          <a:pt x="147039" y="36759"/>
                        </a:cubicBezTo>
                        <a:cubicBezTo>
                          <a:pt x="150102" y="32164"/>
                          <a:pt x="153759" y="27913"/>
                          <a:pt x="156229" y="22974"/>
                        </a:cubicBezTo>
                        <a:cubicBezTo>
                          <a:pt x="158395" y="18642"/>
                          <a:pt x="159025" y="13686"/>
                          <a:pt x="160824" y="9189"/>
                        </a:cubicBezTo>
                        <a:cubicBezTo>
                          <a:pt x="162096" y="6009"/>
                          <a:pt x="163887" y="3063"/>
                          <a:pt x="16541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フリーフォーム 147"/>
                  <p:cNvSpPr/>
                  <p:nvPr/>
                </p:nvSpPr>
                <p:spPr>
                  <a:xfrm>
                    <a:off x="790336" y="4163047"/>
                    <a:ext cx="51052" cy="340028"/>
                  </a:xfrm>
                  <a:custGeom>
                    <a:avLst/>
                    <a:gdLst>
                      <a:gd name="connsiteX0" fmla="*/ 4595 w 51052"/>
                      <a:gd name="connsiteY0" fmla="*/ 340028 h 340028"/>
                      <a:gd name="connsiteX1" fmla="*/ 0 w 51052"/>
                      <a:gd name="connsiteY1" fmla="*/ 317054 h 340028"/>
                      <a:gd name="connsiteX2" fmla="*/ 9190 w 51052"/>
                      <a:gd name="connsiteY2" fmla="*/ 257319 h 340028"/>
                      <a:gd name="connsiteX3" fmla="*/ 18380 w 51052"/>
                      <a:gd name="connsiteY3" fmla="*/ 225154 h 340028"/>
                      <a:gd name="connsiteX4" fmla="*/ 22975 w 51052"/>
                      <a:gd name="connsiteY4" fmla="*/ 192989 h 340028"/>
                      <a:gd name="connsiteX5" fmla="*/ 32165 w 51052"/>
                      <a:gd name="connsiteY5" fmla="*/ 128660 h 340028"/>
                      <a:gd name="connsiteX6" fmla="*/ 41354 w 51052"/>
                      <a:gd name="connsiteY6" fmla="*/ 101090 h 340028"/>
                      <a:gd name="connsiteX7" fmla="*/ 45949 w 51052"/>
                      <a:gd name="connsiteY7" fmla="*/ 55140 h 340028"/>
                      <a:gd name="connsiteX8" fmla="*/ 50544 w 51052"/>
                      <a:gd name="connsiteY8" fmla="*/ 41355 h 340028"/>
                      <a:gd name="connsiteX9" fmla="*/ 50544 w 51052"/>
                      <a:gd name="connsiteY9" fmla="*/ 0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340028">
                        <a:moveTo>
                          <a:pt x="4595" y="340028"/>
                        </a:moveTo>
                        <a:cubicBezTo>
                          <a:pt x="3063" y="332370"/>
                          <a:pt x="0" y="324864"/>
                          <a:pt x="0" y="317054"/>
                        </a:cubicBezTo>
                        <a:cubicBezTo>
                          <a:pt x="0" y="296686"/>
                          <a:pt x="3641" y="276741"/>
                          <a:pt x="9190" y="257319"/>
                        </a:cubicBezTo>
                        <a:cubicBezTo>
                          <a:pt x="14111" y="240095"/>
                          <a:pt x="14789" y="244905"/>
                          <a:pt x="18380" y="225154"/>
                        </a:cubicBezTo>
                        <a:cubicBezTo>
                          <a:pt x="20317" y="214498"/>
                          <a:pt x="21710" y="203745"/>
                          <a:pt x="22975" y="192989"/>
                        </a:cubicBezTo>
                        <a:cubicBezTo>
                          <a:pt x="27097" y="157954"/>
                          <a:pt x="24288" y="154917"/>
                          <a:pt x="32165" y="128660"/>
                        </a:cubicBezTo>
                        <a:cubicBezTo>
                          <a:pt x="34948" y="119381"/>
                          <a:pt x="41354" y="101090"/>
                          <a:pt x="41354" y="101090"/>
                        </a:cubicBezTo>
                        <a:cubicBezTo>
                          <a:pt x="42886" y="85773"/>
                          <a:pt x="43608" y="70354"/>
                          <a:pt x="45949" y="55140"/>
                        </a:cubicBezTo>
                        <a:cubicBezTo>
                          <a:pt x="46685" y="50353"/>
                          <a:pt x="50142" y="46182"/>
                          <a:pt x="50544" y="41355"/>
                        </a:cubicBezTo>
                        <a:cubicBezTo>
                          <a:pt x="51689" y="27618"/>
                          <a:pt x="50544" y="13785"/>
                          <a:pt x="505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148"/>
                  <p:cNvSpPr/>
                  <p:nvPr/>
                </p:nvSpPr>
                <p:spPr>
                  <a:xfrm>
                    <a:off x="712221" y="4149262"/>
                    <a:ext cx="32165" cy="321649"/>
                  </a:xfrm>
                  <a:custGeom>
                    <a:avLst/>
                    <a:gdLst>
                      <a:gd name="connsiteX0" fmla="*/ 0 w 32165"/>
                      <a:gd name="connsiteY0" fmla="*/ 321649 h 321649"/>
                      <a:gd name="connsiteX1" fmla="*/ 4595 w 32165"/>
                      <a:gd name="connsiteY1" fmla="*/ 298674 h 321649"/>
                      <a:gd name="connsiteX2" fmla="*/ 9190 w 32165"/>
                      <a:gd name="connsiteY2" fmla="*/ 284889 h 321649"/>
                      <a:gd name="connsiteX3" fmla="*/ 13785 w 32165"/>
                      <a:gd name="connsiteY3" fmla="*/ 229749 h 321649"/>
                      <a:gd name="connsiteX4" fmla="*/ 22975 w 32165"/>
                      <a:gd name="connsiteY4" fmla="*/ 202179 h 321649"/>
                      <a:gd name="connsiteX5" fmla="*/ 27570 w 32165"/>
                      <a:gd name="connsiteY5" fmla="*/ 188394 h 321649"/>
                      <a:gd name="connsiteX6" fmla="*/ 22975 w 32165"/>
                      <a:gd name="connsiteY6" fmla="*/ 147040 h 321649"/>
                      <a:gd name="connsiteX7" fmla="*/ 9190 w 32165"/>
                      <a:gd name="connsiteY7" fmla="*/ 119470 h 321649"/>
                      <a:gd name="connsiteX8" fmla="*/ 4595 w 32165"/>
                      <a:gd name="connsiteY8" fmla="*/ 105685 h 321649"/>
                      <a:gd name="connsiteX9" fmla="*/ 9190 w 32165"/>
                      <a:gd name="connsiteY9" fmla="*/ 82710 h 321649"/>
                      <a:gd name="connsiteX10" fmla="*/ 13785 w 32165"/>
                      <a:gd name="connsiteY10" fmla="*/ 68925 h 321649"/>
                      <a:gd name="connsiteX11" fmla="*/ 18380 w 32165"/>
                      <a:gd name="connsiteY11" fmla="*/ 50545 h 321649"/>
                      <a:gd name="connsiteX12" fmla="*/ 27570 w 32165"/>
                      <a:gd name="connsiteY12" fmla="*/ 9190 h 321649"/>
                      <a:gd name="connsiteX13" fmla="*/ 32165 w 32165"/>
                      <a:gd name="connsiteY13" fmla="*/ 0 h 32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65" h="321649">
                        <a:moveTo>
                          <a:pt x="0" y="321649"/>
                        </a:moveTo>
                        <a:cubicBezTo>
                          <a:pt x="1532" y="313991"/>
                          <a:pt x="2701" y="306251"/>
                          <a:pt x="4595" y="298674"/>
                        </a:cubicBezTo>
                        <a:cubicBezTo>
                          <a:pt x="5770" y="293975"/>
                          <a:pt x="8550" y="289690"/>
                          <a:pt x="9190" y="284889"/>
                        </a:cubicBezTo>
                        <a:cubicBezTo>
                          <a:pt x="11628" y="266607"/>
                          <a:pt x="10753" y="247942"/>
                          <a:pt x="13785" y="229749"/>
                        </a:cubicBezTo>
                        <a:cubicBezTo>
                          <a:pt x="15378" y="220194"/>
                          <a:pt x="19912" y="211369"/>
                          <a:pt x="22975" y="202179"/>
                        </a:cubicBezTo>
                        <a:lnTo>
                          <a:pt x="27570" y="188394"/>
                        </a:lnTo>
                        <a:cubicBezTo>
                          <a:pt x="26038" y="174609"/>
                          <a:pt x="25255" y="160721"/>
                          <a:pt x="22975" y="147040"/>
                        </a:cubicBezTo>
                        <a:cubicBezTo>
                          <a:pt x="20088" y="129715"/>
                          <a:pt x="17129" y="135347"/>
                          <a:pt x="9190" y="119470"/>
                        </a:cubicBezTo>
                        <a:cubicBezTo>
                          <a:pt x="7024" y="115138"/>
                          <a:pt x="6127" y="110280"/>
                          <a:pt x="4595" y="105685"/>
                        </a:cubicBezTo>
                        <a:cubicBezTo>
                          <a:pt x="6127" y="98027"/>
                          <a:pt x="7296" y="90287"/>
                          <a:pt x="9190" y="82710"/>
                        </a:cubicBezTo>
                        <a:cubicBezTo>
                          <a:pt x="10365" y="78011"/>
                          <a:pt x="12454" y="73582"/>
                          <a:pt x="13785" y="68925"/>
                        </a:cubicBezTo>
                        <a:cubicBezTo>
                          <a:pt x="15520" y="62853"/>
                          <a:pt x="17010" y="56710"/>
                          <a:pt x="18380" y="50545"/>
                        </a:cubicBezTo>
                        <a:cubicBezTo>
                          <a:pt x="20808" y="39619"/>
                          <a:pt x="23835" y="20396"/>
                          <a:pt x="27570" y="9190"/>
                        </a:cubicBezTo>
                        <a:cubicBezTo>
                          <a:pt x="28653" y="5941"/>
                          <a:pt x="30633" y="3063"/>
                          <a:pt x="3216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49"/>
                  <p:cNvSpPr/>
                  <p:nvPr/>
                </p:nvSpPr>
                <p:spPr>
                  <a:xfrm>
                    <a:off x="822501" y="3565701"/>
                    <a:ext cx="133254" cy="528422"/>
                  </a:xfrm>
                  <a:custGeom>
                    <a:avLst/>
                    <a:gdLst>
                      <a:gd name="connsiteX0" fmla="*/ 0 w 133254"/>
                      <a:gd name="connsiteY0" fmla="*/ 528422 h 528422"/>
                      <a:gd name="connsiteX1" fmla="*/ 13784 w 133254"/>
                      <a:gd name="connsiteY1" fmla="*/ 505447 h 528422"/>
                      <a:gd name="connsiteX2" fmla="*/ 22974 w 133254"/>
                      <a:gd name="connsiteY2" fmla="*/ 491662 h 528422"/>
                      <a:gd name="connsiteX3" fmla="*/ 41354 w 133254"/>
                      <a:gd name="connsiteY3" fmla="*/ 464092 h 528422"/>
                      <a:gd name="connsiteX4" fmla="*/ 50544 w 133254"/>
                      <a:gd name="connsiteY4" fmla="*/ 436522 h 528422"/>
                      <a:gd name="connsiteX5" fmla="*/ 68924 w 133254"/>
                      <a:gd name="connsiteY5" fmla="*/ 395167 h 528422"/>
                      <a:gd name="connsiteX6" fmla="*/ 82709 w 133254"/>
                      <a:gd name="connsiteY6" fmla="*/ 353813 h 528422"/>
                      <a:gd name="connsiteX7" fmla="*/ 87304 w 133254"/>
                      <a:gd name="connsiteY7" fmla="*/ 340028 h 528422"/>
                      <a:gd name="connsiteX8" fmla="*/ 91899 w 133254"/>
                      <a:gd name="connsiteY8" fmla="*/ 326243 h 528422"/>
                      <a:gd name="connsiteX9" fmla="*/ 101089 w 133254"/>
                      <a:gd name="connsiteY9" fmla="*/ 312458 h 528422"/>
                      <a:gd name="connsiteX10" fmla="*/ 105684 w 133254"/>
                      <a:gd name="connsiteY10" fmla="*/ 289483 h 528422"/>
                      <a:gd name="connsiteX11" fmla="*/ 110279 w 133254"/>
                      <a:gd name="connsiteY11" fmla="*/ 238938 h 528422"/>
                      <a:gd name="connsiteX12" fmla="*/ 119469 w 133254"/>
                      <a:gd name="connsiteY12" fmla="*/ 211368 h 528422"/>
                      <a:gd name="connsiteX13" fmla="*/ 128659 w 133254"/>
                      <a:gd name="connsiteY13" fmla="*/ 183798 h 528422"/>
                      <a:gd name="connsiteX14" fmla="*/ 133254 w 133254"/>
                      <a:gd name="connsiteY14" fmla="*/ 170014 h 528422"/>
                      <a:gd name="connsiteX15" fmla="*/ 128659 w 133254"/>
                      <a:gd name="connsiteY15" fmla="*/ 50544 h 528422"/>
                      <a:gd name="connsiteX16" fmla="*/ 124064 w 133254"/>
                      <a:gd name="connsiteY16" fmla="*/ 32164 h 528422"/>
                      <a:gd name="connsiteX17" fmla="*/ 110279 w 133254"/>
                      <a:gd name="connsiteY17" fmla="*/ 4594 h 528422"/>
                      <a:gd name="connsiteX18" fmla="*/ 101089 w 133254"/>
                      <a:gd name="connsiteY18" fmla="*/ 0 h 52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254" h="528422">
                        <a:moveTo>
                          <a:pt x="0" y="528422"/>
                        </a:moveTo>
                        <a:cubicBezTo>
                          <a:pt x="4595" y="520764"/>
                          <a:pt x="9051" y="513020"/>
                          <a:pt x="13784" y="505447"/>
                        </a:cubicBezTo>
                        <a:cubicBezTo>
                          <a:pt x="16711" y="500764"/>
                          <a:pt x="20504" y="496601"/>
                          <a:pt x="22974" y="491662"/>
                        </a:cubicBezTo>
                        <a:cubicBezTo>
                          <a:pt x="36274" y="465062"/>
                          <a:pt x="15222" y="490224"/>
                          <a:pt x="41354" y="464092"/>
                        </a:cubicBezTo>
                        <a:cubicBezTo>
                          <a:pt x="44417" y="454902"/>
                          <a:pt x="45171" y="444582"/>
                          <a:pt x="50544" y="436522"/>
                        </a:cubicBezTo>
                        <a:cubicBezTo>
                          <a:pt x="65107" y="414677"/>
                          <a:pt x="57988" y="427976"/>
                          <a:pt x="68924" y="395167"/>
                        </a:cubicBezTo>
                        <a:lnTo>
                          <a:pt x="82709" y="353813"/>
                        </a:lnTo>
                        <a:lnTo>
                          <a:pt x="87304" y="340028"/>
                        </a:lnTo>
                        <a:cubicBezTo>
                          <a:pt x="88836" y="335433"/>
                          <a:pt x="89212" y="330273"/>
                          <a:pt x="91899" y="326243"/>
                        </a:cubicBezTo>
                        <a:lnTo>
                          <a:pt x="101089" y="312458"/>
                        </a:lnTo>
                        <a:cubicBezTo>
                          <a:pt x="102621" y="304800"/>
                          <a:pt x="104715" y="297233"/>
                          <a:pt x="105684" y="289483"/>
                        </a:cubicBezTo>
                        <a:cubicBezTo>
                          <a:pt x="107782" y="272696"/>
                          <a:pt x="107339" y="255598"/>
                          <a:pt x="110279" y="238938"/>
                        </a:cubicBezTo>
                        <a:cubicBezTo>
                          <a:pt x="111962" y="229398"/>
                          <a:pt x="116406" y="220558"/>
                          <a:pt x="119469" y="211368"/>
                        </a:cubicBezTo>
                        <a:lnTo>
                          <a:pt x="128659" y="183798"/>
                        </a:lnTo>
                        <a:lnTo>
                          <a:pt x="133254" y="170014"/>
                        </a:lnTo>
                        <a:cubicBezTo>
                          <a:pt x="131722" y="130191"/>
                          <a:pt x="131310" y="90309"/>
                          <a:pt x="128659" y="50544"/>
                        </a:cubicBezTo>
                        <a:cubicBezTo>
                          <a:pt x="128239" y="44243"/>
                          <a:pt x="125799" y="38236"/>
                          <a:pt x="124064" y="32164"/>
                        </a:cubicBezTo>
                        <a:cubicBezTo>
                          <a:pt x="121074" y="21700"/>
                          <a:pt x="118334" y="12649"/>
                          <a:pt x="110279" y="4594"/>
                        </a:cubicBezTo>
                        <a:cubicBezTo>
                          <a:pt x="107857" y="2172"/>
                          <a:pt x="104152" y="1531"/>
                          <a:pt x="10108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150"/>
                  <p:cNvSpPr/>
                  <p:nvPr/>
                </p:nvSpPr>
                <p:spPr>
                  <a:xfrm>
                    <a:off x="1479582" y="3211887"/>
                    <a:ext cx="344623" cy="211395"/>
                  </a:xfrm>
                  <a:custGeom>
                    <a:avLst/>
                    <a:gdLst>
                      <a:gd name="connsiteX0" fmla="*/ 344623 w 344623"/>
                      <a:gd name="connsiteY0" fmla="*/ 0 h 211395"/>
                      <a:gd name="connsiteX1" fmla="*/ 289483 w 344623"/>
                      <a:gd name="connsiteY1" fmla="*/ 9190 h 211395"/>
                      <a:gd name="connsiteX2" fmla="*/ 261913 w 344623"/>
                      <a:gd name="connsiteY2" fmla="*/ 18380 h 211395"/>
                      <a:gd name="connsiteX3" fmla="*/ 215964 w 344623"/>
                      <a:gd name="connsiteY3" fmla="*/ 32165 h 211395"/>
                      <a:gd name="connsiteX4" fmla="*/ 202179 w 344623"/>
                      <a:gd name="connsiteY4" fmla="*/ 36760 h 211395"/>
                      <a:gd name="connsiteX5" fmla="*/ 188394 w 344623"/>
                      <a:gd name="connsiteY5" fmla="*/ 41355 h 211395"/>
                      <a:gd name="connsiteX6" fmla="*/ 160824 w 344623"/>
                      <a:gd name="connsiteY6" fmla="*/ 55140 h 211395"/>
                      <a:gd name="connsiteX7" fmla="*/ 137849 w 344623"/>
                      <a:gd name="connsiteY7" fmla="*/ 73520 h 211395"/>
                      <a:gd name="connsiteX8" fmla="*/ 114874 w 344623"/>
                      <a:gd name="connsiteY8" fmla="*/ 91900 h 211395"/>
                      <a:gd name="connsiteX9" fmla="*/ 101089 w 344623"/>
                      <a:gd name="connsiteY9" fmla="*/ 105685 h 211395"/>
                      <a:gd name="connsiteX10" fmla="*/ 91899 w 344623"/>
                      <a:gd name="connsiteY10" fmla="*/ 119470 h 211395"/>
                      <a:gd name="connsiteX11" fmla="*/ 64330 w 344623"/>
                      <a:gd name="connsiteY11" fmla="*/ 137850 h 211395"/>
                      <a:gd name="connsiteX12" fmla="*/ 59735 w 344623"/>
                      <a:gd name="connsiteY12" fmla="*/ 151635 h 211395"/>
                      <a:gd name="connsiteX13" fmla="*/ 45950 w 344623"/>
                      <a:gd name="connsiteY13" fmla="*/ 156230 h 211395"/>
                      <a:gd name="connsiteX14" fmla="*/ 27570 w 344623"/>
                      <a:gd name="connsiteY14" fmla="*/ 183799 h 211395"/>
                      <a:gd name="connsiteX15" fmla="*/ 13785 w 344623"/>
                      <a:gd name="connsiteY15" fmla="*/ 197584 h 211395"/>
                      <a:gd name="connsiteX16" fmla="*/ 0 w 344623"/>
                      <a:gd name="connsiteY16" fmla="*/ 211369 h 2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623" h="211395">
                        <a:moveTo>
                          <a:pt x="344623" y="0"/>
                        </a:moveTo>
                        <a:cubicBezTo>
                          <a:pt x="330816" y="1972"/>
                          <a:pt x="304265" y="5159"/>
                          <a:pt x="289483" y="9190"/>
                        </a:cubicBezTo>
                        <a:cubicBezTo>
                          <a:pt x="280137" y="11739"/>
                          <a:pt x="271311" y="16030"/>
                          <a:pt x="261913" y="18380"/>
                        </a:cubicBezTo>
                        <a:cubicBezTo>
                          <a:pt x="234136" y="25325"/>
                          <a:pt x="249525" y="20978"/>
                          <a:pt x="215964" y="32165"/>
                        </a:cubicBezTo>
                        <a:lnTo>
                          <a:pt x="202179" y="36760"/>
                        </a:lnTo>
                        <a:cubicBezTo>
                          <a:pt x="197584" y="38292"/>
                          <a:pt x="192424" y="38668"/>
                          <a:pt x="188394" y="41355"/>
                        </a:cubicBezTo>
                        <a:cubicBezTo>
                          <a:pt x="170579" y="53232"/>
                          <a:pt x="179848" y="48799"/>
                          <a:pt x="160824" y="55140"/>
                        </a:cubicBezTo>
                        <a:cubicBezTo>
                          <a:pt x="134487" y="94646"/>
                          <a:pt x="169556" y="48155"/>
                          <a:pt x="137849" y="73520"/>
                        </a:cubicBezTo>
                        <a:cubicBezTo>
                          <a:pt x="108157" y="97273"/>
                          <a:pt x="149523" y="80350"/>
                          <a:pt x="114874" y="91900"/>
                        </a:cubicBezTo>
                        <a:cubicBezTo>
                          <a:pt x="110279" y="96495"/>
                          <a:pt x="105249" y="100693"/>
                          <a:pt x="101089" y="105685"/>
                        </a:cubicBezTo>
                        <a:cubicBezTo>
                          <a:pt x="97554" y="109928"/>
                          <a:pt x="96055" y="115833"/>
                          <a:pt x="91899" y="119470"/>
                        </a:cubicBezTo>
                        <a:cubicBezTo>
                          <a:pt x="83587" y="126743"/>
                          <a:pt x="64330" y="137850"/>
                          <a:pt x="64330" y="137850"/>
                        </a:cubicBezTo>
                        <a:cubicBezTo>
                          <a:pt x="62798" y="142445"/>
                          <a:pt x="63160" y="148210"/>
                          <a:pt x="59735" y="151635"/>
                        </a:cubicBezTo>
                        <a:cubicBezTo>
                          <a:pt x="56310" y="155060"/>
                          <a:pt x="49375" y="152805"/>
                          <a:pt x="45950" y="156230"/>
                        </a:cubicBezTo>
                        <a:cubicBezTo>
                          <a:pt x="38140" y="164040"/>
                          <a:pt x="35380" y="175989"/>
                          <a:pt x="27570" y="183799"/>
                        </a:cubicBezTo>
                        <a:cubicBezTo>
                          <a:pt x="22975" y="188394"/>
                          <a:pt x="17945" y="192592"/>
                          <a:pt x="13785" y="197584"/>
                        </a:cubicBezTo>
                        <a:cubicBezTo>
                          <a:pt x="1235" y="212643"/>
                          <a:pt x="10814" y="211369"/>
                          <a:pt x="0" y="2113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151"/>
                  <p:cNvSpPr/>
                  <p:nvPr/>
                </p:nvSpPr>
                <p:spPr>
                  <a:xfrm>
                    <a:off x="1525532" y="3303787"/>
                    <a:ext cx="82709" cy="160824"/>
                  </a:xfrm>
                  <a:custGeom>
                    <a:avLst/>
                    <a:gdLst>
                      <a:gd name="connsiteX0" fmla="*/ 0 w 82709"/>
                      <a:gd name="connsiteY0" fmla="*/ 160824 h 160824"/>
                      <a:gd name="connsiteX1" fmla="*/ 32164 w 82709"/>
                      <a:gd name="connsiteY1" fmla="*/ 110279 h 160824"/>
                      <a:gd name="connsiteX2" fmla="*/ 45949 w 82709"/>
                      <a:gd name="connsiteY2" fmla="*/ 101089 h 160824"/>
                      <a:gd name="connsiteX3" fmla="*/ 55139 w 82709"/>
                      <a:gd name="connsiteY3" fmla="*/ 73520 h 160824"/>
                      <a:gd name="connsiteX4" fmla="*/ 59734 w 82709"/>
                      <a:gd name="connsiteY4" fmla="*/ 32165 h 160824"/>
                      <a:gd name="connsiteX5" fmla="*/ 82709 w 82709"/>
                      <a:gd name="connsiteY5" fmla="*/ 0 h 16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9" h="160824">
                        <a:moveTo>
                          <a:pt x="0" y="160824"/>
                        </a:moveTo>
                        <a:cubicBezTo>
                          <a:pt x="3743" y="154586"/>
                          <a:pt x="28277" y="112870"/>
                          <a:pt x="32164" y="110279"/>
                        </a:cubicBezTo>
                        <a:lnTo>
                          <a:pt x="45949" y="101089"/>
                        </a:lnTo>
                        <a:cubicBezTo>
                          <a:pt x="49012" y="91899"/>
                          <a:pt x="54069" y="83148"/>
                          <a:pt x="55139" y="73520"/>
                        </a:cubicBezTo>
                        <a:cubicBezTo>
                          <a:pt x="56671" y="59735"/>
                          <a:pt x="55348" y="45323"/>
                          <a:pt x="59734" y="32165"/>
                        </a:cubicBezTo>
                        <a:cubicBezTo>
                          <a:pt x="64629" y="17479"/>
                          <a:pt x="73184" y="9525"/>
                          <a:pt x="8270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152"/>
                  <p:cNvSpPr/>
                  <p:nvPr/>
                </p:nvSpPr>
                <p:spPr>
                  <a:xfrm>
                    <a:off x="1727711" y="3110798"/>
                    <a:ext cx="87304" cy="124064"/>
                  </a:xfrm>
                  <a:custGeom>
                    <a:avLst/>
                    <a:gdLst>
                      <a:gd name="connsiteX0" fmla="*/ 87304 w 87304"/>
                      <a:gd name="connsiteY0" fmla="*/ 0 h 124064"/>
                      <a:gd name="connsiteX1" fmla="*/ 36759 w 87304"/>
                      <a:gd name="connsiteY1" fmla="*/ 13785 h 124064"/>
                      <a:gd name="connsiteX2" fmla="*/ 22974 w 87304"/>
                      <a:gd name="connsiteY2" fmla="*/ 22975 h 124064"/>
                      <a:gd name="connsiteX3" fmla="*/ 13784 w 87304"/>
                      <a:gd name="connsiteY3" fmla="*/ 36760 h 124064"/>
                      <a:gd name="connsiteX4" fmla="*/ 0 w 87304"/>
                      <a:gd name="connsiteY4" fmla="*/ 82710 h 124064"/>
                      <a:gd name="connsiteX5" fmla="*/ 9190 w 87304"/>
                      <a:gd name="connsiteY5" fmla="*/ 124064 h 12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04" h="124064">
                        <a:moveTo>
                          <a:pt x="87304" y="0"/>
                        </a:moveTo>
                        <a:cubicBezTo>
                          <a:pt x="74974" y="2466"/>
                          <a:pt x="46753" y="7122"/>
                          <a:pt x="36759" y="13785"/>
                        </a:cubicBezTo>
                        <a:lnTo>
                          <a:pt x="22974" y="22975"/>
                        </a:lnTo>
                        <a:cubicBezTo>
                          <a:pt x="19911" y="27570"/>
                          <a:pt x="16027" y="31713"/>
                          <a:pt x="13784" y="36760"/>
                        </a:cubicBezTo>
                        <a:cubicBezTo>
                          <a:pt x="7394" y="51139"/>
                          <a:pt x="3818" y="67438"/>
                          <a:pt x="0" y="82710"/>
                        </a:cubicBezTo>
                        <a:cubicBezTo>
                          <a:pt x="5079" y="118264"/>
                          <a:pt x="-248" y="105187"/>
                          <a:pt x="9190" y="1240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153"/>
                  <p:cNvSpPr/>
                  <p:nvPr/>
                </p:nvSpPr>
                <p:spPr>
                  <a:xfrm>
                    <a:off x="1813639" y="3267027"/>
                    <a:ext cx="47326" cy="229749"/>
                  </a:xfrm>
                  <a:custGeom>
                    <a:avLst/>
                    <a:gdLst>
                      <a:gd name="connsiteX0" fmla="*/ 10566 w 47326"/>
                      <a:gd name="connsiteY0" fmla="*/ 0 h 229749"/>
                      <a:gd name="connsiteX1" fmla="*/ 5971 w 47326"/>
                      <a:gd name="connsiteY1" fmla="*/ 22975 h 229749"/>
                      <a:gd name="connsiteX2" fmla="*/ 5971 w 47326"/>
                      <a:gd name="connsiteY2" fmla="*/ 170014 h 229749"/>
                      <a:gd name="connsiteX3" fmla="*/ 24351 w 47326"/>
                      <a:gd name="connsiteY3" fmla="*/ 197584 h 229749"/>
                      <a:gd name="connsiteX4" fmla="*/ 33541 w 47326"/>
                      <a:gd name="connsiteY4" fmla="*/ 211369 h 229749"/>
                      <a:gd name="connsiteX5" fmla="*/ 47326 w 47326"/>
                      <a:gd name="connsiteY5" fmla="*/ 229749 h 22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26" h="229749">
                        <a:moveTo>
                          <a:pt x="10566" y="0"/>
                        </a:moveTo>
                        <a:cubicBezTo>
                          <a:pt x="9034" y="7658"/>
                          <a:pt x="7076" y="15243"/>
                          <a:pt x="5971" y="22975"/>
                        </a:cubicBezTo>
                        <a:cubicBezTo>
                          <a:pt x="-1097" y="72453"/>
                          <a:pt x="-2838" y="118920"/>
                          <a:pt x="5971" y="170014"/>
                        </a:cubicBezTo>
                        <a:cubicBezTo>
                          <a:pt x="7848" y="180898"/>
                          <a:pt x="18224" y="188394"/>
                          <a:pt x="24351" y="197584"/>
                        </a:cubicBezTo>
                        <a:lnTo>
                          <a:pt x="33541" y="211369"/>
                        </a:lnTo>
                        <a:cubicBezTo>
                          <a:pt x="43933" y="226956"/>
                          <a:pt x="38826" y="221249"/>
                          <a:pt x="47326" y="2297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54"/>
                  <p:cNvSpPr/>
                  <p:nvPr/>
                </p:nvSpPr>
                <p:spPr>
                  <a:xfrm>
                    <a:off x="1810420" y="3363522"/>
                    <a:ext cx="64330" cy="422737"/>
                  </a:xfrm>
                  <a:custGeom>
                    <a:avLst/>
                    <a:gdLst>
                      <a:gd name="connsiteX0" fmla="*/ 32165 w 64330"/>
                      <a:gd name="connsiteY0" fmla="*/ 0 h 422737"/>
                      <a:gd name="connsiteX1" fmla="*/ 27570 w 64330"/>
                      <a:gd name="connsiteY1" fmla="*/ 22974 h 422737"/>
                      <a:gd name="connsiteX2" fmla="*/ 9190 w 64330"/>
                      <a:gd name="connsiteY2" fmla="*/ 50544 h 422737"/>
                      <a:gd name="connsiteX3" fmla="*/ 0 w 64330"/>
                      <a:gd name="connsiteY3" fmla="*/ 87304 h 422737"/>
                      <a:gd name="connsiteX4" fmla="*/ 4595 w 64330"/>
                      <a:gd name="connsiteY4" fmla="*/ 156229 h 422737"/>
                      <a:gd name="connsiteX5" fmla="*/ 18380 w 64330"/>
                      <a:gd name="connsiteY5" fmla="*/ 165419 h 422737"/>
                      <a:gd name="connsiteX6" fmla="*/ 22975 w 64330"/>
                      <a:gd name="connsiteY6" fmla="*/ 179204 h 422737"/>
                      <a:gd name="connsiteX7" fmla="*/ 36760 w 64330"/>
                      <a:gd name="connsiteY7" fmla="*/ 206773 h 422737"/>
                      <a:gd name="connsiteX8" fmla="*/ 32165 w 64330"/>
                      <a:gd name="connsiteY8" fmla="*/ 248128 h 422737"/>
                      <a:gd name="connsiteX9" fmla="*/ 22975 w 64330"/>
                      <a:gd name="connsiteY9" fmla="*/ 275698 h 422737"/>
                      <a:gd name="connsiteX10" fmla="*/ 36760 w 64330"/>
                      <a:gd name="connsiteY10" fmla="*/ 376788 h 422737"/>
                      <a:gd name="connsiteX11" fmla="*/ 41355 w 64330"/>
                      <a:gd name="connsiteY11" fmla="*/ 390572 h 422737"/>
                      <a:gd name="connsiteX12" fmla="*/ 45950 w 64330"/>
                      <a:gd name="connsiteY12" fmla="*/ 404357 h 422737"/>
                      <a:gd name="connsiteX13" fmla="*/ 64330 w 64330"/>
                      <a:gd name="connsiteY13" fmla="*/ 422737 h 42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30" h="422737">
                        <a:moveTo>
                          <a:pt x="32165" y="0"/>
                        </a:moveTo>
                        <a:cubicBezTo>
                          <a:pt x="30633" y="7658"/>
                          <a:pt x="30802" y="15864"/>
                          <a:pt x="27570" y="22974"/>
                        </a:cubicBezTo>
                        <a:cubicBezTo>
                          <a:pt x="22999" y="33029"/>
                          <a:pt x="12683" y="40066"/>
                          <a:pt x="9190" y="50544"/>
                        </a:cubicBezTo>
                        <a:cubicBezTo>
                          <a:pt x="2125" y="71738"/>
                          <a:pt x="5545" y="59580"/>
                          <a:pt x="0" y="87304"/>
                        </a:cubicBezTo>
                        <a:cubicBezTo>
                          <a:pt x="1532" y="110279"/>
                          <a:pt x="-679" y="133815"/>
                          <a:pt x="4595" y="156229"/>
                        </a:cubicBezTo>
                        <a:cubicBezTo>
                          <a:pt x="5860" y="161605"/>
                          <a:pt x="14930" y="161107"/>
                          <a:pt x="18380" y="165419"/>
                        </a:cubicBezTo>
                        <a:cubicBezTo>
                          <a:pt x="21406" y="169201"/>
                          <a:pt x="20809" y="174872"/>
                          <a:pt x="22975" y="179204"/>
                        </a:cubicBezTo>
                        <a:cubicBezTo>
                          <a:pt x="40791" y="214836"/>
                          <a:pt x="25210" y="172124"/>
                          <a:pt x="36760" y="206773"/>
                        </a:cubicBezTo>
                        <a:cubicBezTo>
                          <a:pt x="35228" y="220558"/>
                          <a:pt x="34885" y="234528"/>
                          <a:pt x="32165" y="248128"/>
                        </a:cubicBezTo>
                        <a:cubicBezTo>
                          <a:pt x="30265" y="257627"/>
                          <a:pt x="22975" y="275698"/>
                          <a:pt x="22975" y="275698"/>
                        </a:cubicBezTo>
                        <a:cubicBezTo>
                          <a:pt x="28174" y="358882"/>
                          <a:pt x="19805" y="325925"/>
                          <a:pt x="36760" y="376788"/>
                        </a:cubicBezTo>
                        <a:lnTo>
                          <a:pt x="41355" y="390572"/>
                        </a:lnTo>
                        <a:cubicBezTo>
                          <a:pt x="42887" y="395167"/>
                          <a:pt x="41920" y="401670"/>
                          <a:pt x="45950" y="404357"/>
                        </a:cubicBezTo>
                        <a:cubicBezTo>
                          <a:pt x="62585" y="415447"/>
                          <a:pt x="57265" y="408608"/>
                          <a:pt x="64330" y="42273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フリーフォーム 155"/>
                  <p:cNvSpPr/>
                  <p:nvPr/>
                </p:nvSpPr>
                <p:spPr>
                  <a:xfrm>
                    <a:off x="1805825" y="3836804"/>
                    <a:ext cx="50545" cy="73520"/>
                  </a:xfrm>
                  <a:custGeom>
                    <a:avLst/>
                    <a:gdLst>
                      <a:gd name="connsiteX0" fmla="*/ 50545 w 50545"/>
                      <a:gd name="connsiteY0" fmla="*/ 0 h 73520"/>
                      <a:gd name="connsiteX1" fmla="*/ 22975 w 50545"/>
                      <a:gd name="connsiteY1" fmla="*/ 36760 h 73520"/>
                      <a:gd name="connsiteX2" fmla="*/ 18380 w 50545"/>
                      <a:gd name="connsiteY2" fmla="*/ 50545 h 73520"/>
                      <a:gd name="connsiteX3" fmla="*/ 0 w 50545"/>
                      <a:gd name="connsiteY3" fmla="*/ 73520 h 73520"/>
                    </a:gdLst>
                    <a:ahLst/>
                    <a:cxnLst>
                      <a:cxn ang="0">
                        <a:pos x="connsiteX0" y="connsiteY0"/>
                      </a:cxn>
                      <a:cxn ang="0">
                        <a:pos x="connsiteX1" y="connsiteY1"/>
                      </a:cxn>
                      <a:cxn ang="0">
                        <a:pos x="connsiteX2" y="connsiteY2"/>
                      </a:cxn>
                      <a:cxn ang="0">
                        <a:pos x="connsiteX3" y="connsiteY3"/>
                      </a:cxn>
                    </a:cxnLst>
                    <a:rect l="l" t="t" r="r" b="b"/>
                    <a:pathLst>
                      <a:path w="50545" h="73520">
                        <a:moveTo>
                          <a:pt x="50545" y="0"/>
                        </a:moveTo>
                        <a:cubicBezTo>
                          <a:pt x="46036" y="5636"/>
                          <a:pt x="27852" y="27007"/>
                          <a:pt x="22975" y="36760"/>
                        </a:cubicBezTo>
                        <a:cubicBezTo>
                          <a:pt x="20809" y="41092"/>
                          <a:pt x="20546" y="46213"/>
                          <a:pt x="18380" y="50545"/>
                        </a:cubicBezTo>
                        <a:cubicBezTo>
                          <a:pt x="12583" y="62138"/>
                          <a:pt x="8548" y="64972"/>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156"/>
                  <p:cNvSpPr/>
                  <p:nvPr/>
                </p:nvSpPr>
                <p:spPr>
                  <a:xfrm>
                    <a:off x="1833395" y="3864374"/>
                    <a:ext cx="32165" cy="101089"/>
                  </a:xfrm>
                  <a:custGeom>
                    <a:avLst/>
                    <a:gdLst>
                      <a:gd name="connsiteX0" fmla="*/ 32165 w 32165"/>
                      <a:gd name="connsiteY0" fmla="*/ 0 h 101089"/>
                      <a:gd name="connsiteX1" fmla="*/ 27570 w 32165"/>
                      <a:gd name="connsiteY1" fmla="*/ 50545 h 101089"/>
                      <a:gd name="connsiteX2" fmla="*/ 9190 w 32165"/>
                      <a:gd name="connsiteY2" fmla="*/ 78114 h 101089"/>
                      <a:gd name="connsiteX3" fmla="*/ 0 w 32165"/>
                      <a:gd name="connsiteY3" fmla="*/ 91899 h 101089"/>
                      <a:gd name="connsiteX4" fmla="*/ 0 w 32165"/>
                      <a:gd name="connsiteY4" fmla="*/ 101089 h 101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65" h="101089">
                        <a:moveTo>
                          <a:pt x="32165" y="0"/>
                        </a:moveTo>
                        <a:cubicBezTo>
                          <a:pt x="30633" y="16848"/>
                          <a:pt x="32344" y="34315"/>
                          <a:pt x="27570" y="50545"/>
                        </a:cubicBezTo>
                        <a:cubicBezTo>
                          <a:pt x="24454" y="61141"/>
                          <a:pt x="15317" y="68924"/>
                          <a:pt x="9190" y="78114"/>
                        </a:cubicBezTo>
                        <a:cubicBezTo>
                          <a:pt x="6127" y="82709"/>
                          <a:pt x="0" y="86376"/>
                          <a:pt x="0" y="91899"/>
                        </a:cubicBezTo>
                        <a:lnTo>
                          <a:pt x="0" y="1010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157"/>
                  <p:cNvSpPr/>
                  <p:nvPr/>
                </p:nvSpPr>
                <p:spPr>
                  <a:xfrm>
                    <a:off x="1576076" y="3685170"/>
                    <a:ext cx="284889" cy="363003"/>
                  </a:xfrm>
                  <a:custGeom>
                    <a:avLst/>
                    <a:gdLst>
                      <a:gd name="connsiteX0" fmla="*/ 284889 w 284889"/>
                      <a:gd name="connsiteY0" fmla="*/ 0 h 363003"/>
                      <a:gd name="connsiteX1" fmla="*/ 280294 w 284889"/>
                      <a:gd name="connsiteY1" fmla="*/ 22975 h 363003"/>
                      <a:gd name="connsiteX2" fmla="*/ 275699 w 284889"/>
                      <a:gd name="connsiteY2" fmla="*/ 36760 h 363003"/>
                      <a:gd name="connsiteX3" fmla="*/ 261914 w 284889"/>
                      <a:gd name="connsiteY3" fmla="*/ 41355 h 363003"/>
                      <a:gd name="connsiteX4" fmla="*/ 225154 w 284889"/>
                      <a:gd name="connsiteY4" fmla="*/ 96494 h 363003"/>
                      <a:gd name="connsiteX5" fmla="*/ 215964 w 284889"/>
                      <a:gd name="connsiteY5" fmla="*/ 110279 h 363003"/>
                      <a:gd name="connsiteX6" fmla="*/ 206774 w 284889"/>
                      <a:gd name="connsiteY6" fmla="*/ 124064 h 363003"/>
                      <a:gd name="connsiteX7" fmla="*/ 192989 w 284889"/>
                      <a:gd name="connsiteY7" fmla="*/ 133254 h 363003"/>
                      <a:gd name="connsiteX8" fmla="*/ 183799 w 284889"/>
                      <a:gd name="connsiteY8" fmla="*/ 147039 h 363003"/>
                      <a:gd name="connsiteX9" fmla="*/ 170014 w 284889"/>
                      <a:gd name="connsiteY9" fmla="*/ 156229 h 363003"/>
                      <a:gd name="connsiteX10" fmla="*/ 151635 w 284889"/>
                      <a:gd name="connsiteY10" fmla="*/ 174609 h 363003"/>
                      <a:gd name="connsiteX11" fmla="*/ 142445 w 284889"/>
                      <a:gd name="connsiteY11" fmla="*/ 188394 h 363003"/>
                      <a:gd name="connsiteX12" fmla="*/ 128660 w 284889"/>
                      <a:gd name="connsiteY12" fmla="*/ 192989 h 363003"/>
                      <a:gd name="connsiteX13" fmla="*/ 114875 w 284889"/>
                      <a:gd name="connsiteY13" fmla="*/ 202179 h 363003"/>
                      <a:gd name="connsiteX14" fmla="*/ 78115 w 284889"/>
                      <a:gd name="connsiteY14" fmla="*/ 257318 h 363003"/>
                      <a:gd name="connsiteX15" fmla="*/ 68925 w 284889"/>
                      <a:gd name="connsiteY15" fmla="*/ 271103 h 363003"/>
                      <a:gd name="connsiteX16" fmla="*/ 55140 w 284889"/>
                      <a:gd name="connsiteY16" fmla="*/ 280293 h 363003"/>
                      <a:gd name="connsiteX17" fmla="*/ 36760 w 284889"/>
                      <a:gd name="connsiteY17" fmla="*/ 303268 h 363003"/>
                      <a:gd name="connsiteX18" fmla="*/ 32165 w 284889"/>
                      <a:gd name="connsiteY18" fmla="*/ 317053 h 363003"/>
                      <a:gd name="connsiteX19" fmla="*/ 18380 w 284889"/>
                      <a:gd name="connsiteY19" fmla="*/ 330838 h 363003"/>
                      <a:gd name="connsiteX20" fmla="*/ 0 w 284889"/>
                      <a:gd name="connsiteY20" fmla="*/ 363003 h 3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889" h="363003">
                        <a:moveTo>
                          <a:pt x="284889" y="0"/>
                        </a:moveTo>
                        <a:cubicBezTo>
                          <a:pt x="283357" y="7658"/>
                          <a:pt x="282188" y="15398"/>
                          <a:pt x="280294" y="22975"/>
                        </a:cubicBezTo>
                        <a:cubicBezTo>
                          <a:pt x="279119" y="27674"/>
                          <a:pt x="279124" y="33335"/>
                          <a:pt x="275699" y="36760"/>
                        </a:cubicBezTo>
                        <a:cubicBezTo>
                          <a:pt x="272274" y="40185"/>
                          <a:pt x="266509" y="39823"/>
                          <a:pt x="261914" y="41355"/>
                        </a:cubicBezTo>
                        <a:lnTo>
                          <a:pt x="225154" y="96494"/>
                        </a:lnTo>
                        <a:lnTo>
                          <a:pt x="215964" y="110279"/>
                        </a:lnTo>
                        <a:cubicBezTo>
                          <a:pt x="212901" y="114874"/>
                          <a:pt x="211369" y="121001"/>
                          <a:pt x="206774" y="124064"/>
                        </a:cubicBezTo>
                        <a:lnTo>
                          <a:pt x="192989" y="133254"/>
                        </a:lnTo>
                        <a:cubicBezTo>
                          <a:pt x="189926" y="137849"/>
                          <a:pt x="187704" y="143134"/>
                          <a:pt x="183799" y="147039"/>
                        </a:cubicBezTo>
                        <a:cubicBezTo>
                          <a:pt x="179894" y="150944"/>
                          <a:pt x="173464" y="151917"/>
                          <a:pt x="170014" y="156229"/>
                        </a:cubicBezTo>
                        <a:cubicBezTo>
                          <a:pt x="152191" y="178508"/>
                          <a:pt x="181710" y="164583"/>
                          <a:pt x="151635" y="174609"/>
                        </a:cubicBezTo>
                        <a:cubicBezTo>
                          <a:pt x="148572" y="179204"/>
                          <a:pt x="146757" y="184944"/>
                          <a:pt x="142445" y="188394"/>
                        </a:cubicBezTo>
                        <a:cubicBezTo>
                          <a:pt x="138663" y="191420"/>
                          <a:pt x="132992" y="190823"/>
                          <a:pt x="128660" y="192989"/>
                        </a:cubicBezTo>
                        <a:cubicBezTo>
                          <a:pt x="123721" y="195459"/>
                          <a:pt x="119470" y="199116"/>
                          <a:pt x="114875" y="202179"/>
                        </a:cubicBezTo>
                        <a:lnTo>
                          <a:pt x="78115" y="257318"/>
                        </a:lnTo>
                        <a:cubicBezTo>
                          <a:pt x="75052" y="261913"/>
                          <a:pt x="73520" y="268040"/>
                          <a:pt x="68925" y="271103"/>
                        </a:cubicBezTo>
                        <a:lnTo>
                          <a:pt x="55140" y="280293"/>
                        </a:lnTo>
                        <a:cubicBezTo>
                          <a:pt x="43590" y="314942"/>
                          <a:pt x="60513" y="273576"/>
                          <a:pt x="36760" y="303268"/>
                        </a:cubicBezTo>
                        <a:cubicBezTo>
                          <a:pt x="33734" y="307050"/>
                          <a:pt x="34852" y="313023"/>
                          <a:pt x="32165" y="317053"/>
                        </a:cubicBezTo>
                        <a:cubicBezTo>
                          <a:pt x="28560" y="322460"/>
                          <a:pt x="22975" y="326243"/>
                          <a:pt x="18380" y="330838"/>
                        </a:cubicBezTo>
                        <a:cubicBezTo>
                          <a:pt x="8107" y="361657"/>
                          <a:pt x="17854" y="354076"/>
                          <a:pt x="0" y="363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158"/>
                  <p:cNvSpPr/>
                  <p:nvPr/>
                </p:nvSpPr>
                <p:spPr>
                  <a:xfrm>
                    <a:off x="1718521" y="3216482"/>
                    <a:ext cx="105684" cy="124065"/>
                  </a:xfrm>
                  <a:custGeom>
                    <a:avLst/>
                    <a:gdLst>
                      <a:gd name="connsiteX0" fmla="*/ 105684 w 105684"/>
                      <a:gd name="connsiteY0" fmla="*/ 0 h 124065"/>
                      <a:gd name="connsiteX1" fmla="*/ 68924 w 105684"/>
                      <a:gd name="connsiteY1" fmla="*/ 13785 h 124065"/>
                      <a:gd name="connsiteX2" fmla="*/ 50544 w 105684"/>
                      <a:gd name="connsiteY2" fmla="*/ 36760 h 124065"/>
                      <a:gd name="connsiteX3" fmla="*/ 32164 w 105684"/>
                      <a:gd name="connsiteY3" fmla="*/ 59735 h 124065"/>
                      <a:gd name="connsiteX4" fmla="*/ 13785 w 105684"/>
                      <a:gd name="connsiteY4" fmla="*/ 82710 h 124065"/>
                      <a:gd name="connsiteX5" fmla="*/ 4595 w 105684"/>
                      <a:gd name="connsiteY5" fmla="*/ 110280 h 124065"/>
                      <a:gd name="connsiteX6" fmla="*/ 0 w 105684"/>
                      <a:gd name="connsiteY6" fmla="*/ 124065 h 1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84" h="124065">
                        <a:moveTo>
                          <a:pt x="105684" y="0"/>
                        </a:moveTo>
                        <a:cubicBezTo>
                          <a:pt x="93230" y="2491"/>
                          <a:pt x="77939" y="2516"/>
                          <a:pt x="68924" y="13785"/>
                        </a:cubicBezTo>
                        <a:cubicBezTo>
                          <a:pt x="43559" y="45492"/>
                          <a:pt x="90050" y="10423"/>
                          <a:pt x="50544" y="36760"/>
                        </a:cubicBezTo>
                        <a:cubicBezTo>
                          <a:pt x="38994" y="71409"/>
                          <a:pt x="55917" y="30043"/>
                          <a:pt x="32164" y="59735"/>
                        </a:cubicBezTo>
                        <a:cubicBezTo>
                          <a:pt x="6797" y="91443"/>
                          <a:pt x="53290" y="56371"/>
                          <a:pt x="13785" y="82710"/>
                        </a:cubicBezTo>
                        <a:lnTo>
                          <a:pt x="4595" y="110280"/>
                        </a:lnTo>
                        <a:lnTo>
                          <a:pt x="0" y="12406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フリーフォーム 159"/>
                  <p:cNvSpPr/>
                  <p:nvPr/>
                </p:nvSpPr>
                <p:spPr>
                  <a:xfrm>
                    <a:off x="1571475" y="3299192"/>
                    <a:ext cx="257325" cy="519232"/>
                  </a:xfrm>
                  <a:custGeom>
                    <a:avLst/>
                    <a:gdLst>
                      <a:gd name="connsiteX0" fmla="*/ 257325 w 257325"/>
                      <a:gd name="connsiteY0" fmla="*/ 0 h 519232"/>
                      <a:gd name="connsiteX1" fmla="*/ 220565 w 257325"/>
                      <a:gd name="connsiteY1" fmla="*/ 13785 h 519232"/>
                      <a:gd name="connsiteX2" fmla="*/ 179210 w 257325"/>
                      <a:gd name="connsiteY2" fmla="*/ 22975 h 519232"/>
                      <a:gd name="connsiteX3" fmla="*/ 151641 w 257325"/>
                      <a:gd name="connsiteY3" fmla="*/ 32165 h 519232"/>
                      <a:gd name="connsiteX4" fmla="*/ 110286 w 257325"/>
                      <a:gd name="connsiteY4" fmla="*/ 55140 h 519232"/>
                      <a:gd name="connsiteX5" fmla="*/ 101096 w 257325"/>
                      <a:gd name="connsiteY5" fmla="*/ 68925 h 519232"/>
                      <a:gd name="connsiteX6" fmla="*/ 68931 w 257325"/>
                      <a:gd name="connsiteY6" fmla="*/ 105684 h 519232"/>
                      <a:gd name="connsiteX7" fmla="*/ 59741 w 257325"/>
                      <a:gd name="connsiteY7" fmla="*/ 133254 h 519232"/>
                      <a:gd name="connsiteX8" fmla="*/ 50551 w 257325"/>
                      <a:gd name="connsiteY8" fmla="*/ 165419 h 519232"/>
                      <a:gd name="connsiteX9" fmla="*/ 36766 w 257325"/>
                      <a:gd name="connsiteY9" fmla="*/ 192989 h 519232"/>
                      <a:gd name="connsiteX10" fmla="*/ 32171 w 257325"/>
                      <a:gd name="connsiteY10" fmla="*/ 229749 h 519232"/>
                      <a:gd name="connsiteX11" fmla="*/ 27576 w 257325"/>
                      <a:gd name="connsiteY11" fmla="*/ 243534 h 519232"/>
                      <a:gd name="connsiteX12" fmla="*/ 18386 w 257325"/>
                      <a:gd name="connsiteY12" fmla="*/ 312458 h 519232"/>
                      <a:gd name="connsiteX13" fmla="*/ 9196 w 257325"/>
                      <a:gd name="connsiteY13" fmla="*/ 340028 h 519232"/>
                      <a:gd name="connsiteX14" fmla="*/ 6 w 257325"/>
                      <a:gd name="connsiteY14" fmla="*/ 395168 h 519232"/>
                      <a:gd name="connsiteX15" fmla="*/ 4601 w 257325"/>
                      <a:gd name="connsiteY15" fmla="*/ 418143 h 519232"/>
                      <a:gd name="connsiteX16" fmla="*/ 9196 w 257325"/>
                      <a:gd name="connsiteY16" fmla="*/ 436523 h 519232"/>
                      <a:gd name="connsiteX17" fmla="*/ 4601 w 257325"/>
                      <a:gd name="connsiteY17" fmla="*/ 496257 h 519232"/>
                      <a:gd name="connsiteX18" fmla="*/ 6 w 257325"/>
                      <a:gd name="connsiteY18" fmla="*/ 519232 h 51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325" h="519232">
                        <a:moveTo>
                          <a:pt x="257325" y="0"/>
                        </a:moveTo>
                        <a:cubicBezTo>
                          <a:pt x="212999" y="8865"/>
                          <a:pt x="252117" y="-1991"/>
                          <a:pt x="220565" y="13785"/>
                        </a:cubicBezTo>
                        <a:cubicBezTo>
                          <a:pt x="209253" y="19441"/>
                          <a:pt x="189799" y="21210"/>
                          <a:pt x="179210" y="22975"/>
                        </a:cubicBezTo>
                        <a:cubicBezTo>
                          <a:pt x="170020" y="26038"/>
                          <a:pt x="159701" y="26792"/>
                          <a:pt x="151641" y="32165"/>
                        </a:cubicBezTo>
                        <a:cubicBezTo>
                          <a:pt x="120041" y="53232"/>
                          <a:pt x="134549" y="47052"/>
                          <a:pt x="110286" y="55140"/>
                        </a:cubicBezTo>
                        <a:cubicBezTo>
                          <a:pt x="107223" y="59735"/>
                          <a:pt x="105001" y="65020"/>
                          <a:pt x="101096" y="68925"/>
                        </a:cubicBezTo>
                        <a:cubicBezTo>
                          <a:pt x="82334" y="87687"/>
                          <a:pt x="81949" y="66629"/>
                          <a:pt x="68931" y="105684"/>
                        </a:cubicBezTo>
                        <a:cubicBezTo>
                          <a:pt x="65868" y="114874"/>
                          <a:pt x="62090" y="123856"/>
                          <a:pt x="59741" y="133254"/>
                        </a:cubicBezTo>
                        <a:cubicBezTo>
                          <a:pt x="58269" y="139143"/>
                          <a:pt x="53847" y="158827"/>
                          <a:pt x="50551" y="165419"/>
                        </a:cubicBezTo>
                        <a:cubicBezTo>
                          <a:pt x="32736" y="201049"/>
                          <a:pt x="48316" y="158340"/>
                          <a:pt x="36766" y="192989"/>
                        </a:cubicBezTo>
                        <a:cubicBezTo>
                          <a:pt x="35234" y="205242"/>
                          <a:pt x="34380" y="217599"/>
                          <a:pt x="32171" y="229749"/>
                        </a:cubicBezTo>
                        <a:cubicBezTo>
                          <a:pt x="31305" y="234514"/>
                          <a:pt x="28442" y="238769"/>
                          <a:pt x="27576" y="243534"/>
                        </a:cubicBezTo>
                        <a:cubicBezTo>
                          <a:pt x="25439" y="255286"/>
                          <a:pt x="21393" y="299427"/>
                          <a:pt x="18386" y="312458"/>
                        </a:cubicBezTo>
                        <a:cubicBezTo>
                          <a:pt x="16208" y="321897"/>
                          <a:pt x="11096" y="330529"/>
                          <a:pt x="9196" y="340028"/>
                        </a:cubicBezTo>
                        <a:cubicBezTo>
                          <a:pt x="2477" y="373623"/>
                          <a:pt x="5706" y="355271"/>
                          <a:pt x="6" y="395168"/>
                        </a:cubicBezTo>
                        <a:cubicBezTo>
                          <a:pt x="1538" y="402826"/>
                          <a:pt x="2907" y="410519"/>
                          <a:pt x="4601" y="418143"/>
                        </a:cubicBezTo>
                        <a:cubicBezTo>
                          <a:pt x="5971" y="424308"/>
                          <a:pt x="9196" y="430208"/>
                          <a:pt x="9196" y="436523"/>
                        </a:cubicBezTo>
                        <a:cubicBezTo>
                          <a:pt x="9196" y="456493"/>
                          <a:pt x="6934" y="476424"/>
                          <a:pt x="4601" y="496257"/>
                        </a:cubicBezTo>
                        <a:cubicBezTo>
                          <a:pt x="-365" y="538472"/>
                          <a:pt x="6" y="502901"/>
                          <a:pt x="6" y="519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フリーフォーム 160"/>
                  <p:cNvSpPr/>
                  <p:nvPr/>
                </p:nvSpPr>
                <p:spPr>
                  <a:xfrm>
                    <a:off x="1415252" y="3391091"/>
                    <a:ext cx="422738" cy="340029"/>
                  </a:xfrm>
                  <a:custGeom>
                    <a:avLst/>
                    <a:gdLst>
                      <a:gd name="connsiteX0" fmla="*/ 422738 w 422738"/>
                      <a:gd name="connsiteY0" fmla="*/ 0 h 340029"/>
                      <a:gd name="connsiteX1" fmla="*/ 376788 w 422738"/>
                      <a:gd name="connsiteY1" fmla="*/ 9190 h 340029"/>
                      <a:gd name="connsiteX2" fmla="*/ 363003 w 422738"/>
                      <a:gd name="connsiteY2" fmla="*/ 18380 h 340029"/>
                      <a:gd name="connsiteX3" fmla="*/ 349218 w 422738"/>
                      <a:gd name="connsiteY3" fmla="*/ 22975 h 340029"/>
                      <a:gd name="connsiteX4" fmla="*/ 335433 w 422738"/>
                      <a:gd name="connsiteY4" fmla="*/ 32165 h 340029"/>
                      <a:gd name="connsiteX5" fmla="*/ 321649 w 422738"/>
                      <a:gd name="connsiteY5" fmla="*/ 36760 h 340029"/>
                      <a:gd name="connsiteX6" fmla="*/ 294079 w 422738"/>
                      <a:gd name="connsiteY6" fmla="*/ 55140 h 340029"/>
                      <a:gd name="connsiteX7" fmla="*/ 252724 w 422738"/>
                      <a:gd name="connsiteY7" fmla="*/ 73520 h 340029"/>
                      <a:gd name="connsiteX8" fmla="*/ 238939 w 422738"/>
                      <a:gd name="connsiteY8" fmla="*/ 78115 h 340029"/>
                      <a:gd name="connsiteX9" fmla="*/ 211369 w 422738"/>
                      <a:gd name="connsiteY9" fmla="*/ 96495 h 340029"/>
                      <a:gd name="connsiteX10" fmla="*/ 170014 w 422738"/>
                      <a:gd name="connsiteY10" fmla="*/ 110280 h 340029"/>
                      <a:gd name="connsiteX11" fmla="*/ 156229 w 422738"/>
                      <a:gd name="connsiteY11" fmla="*/ 114875 h 340029"/>
                      <a:gd name="connsiteX12" fmla="*/ 142444 w 422738"/>
                      <a:gd name="connsiteY12" fmla="*/ 124065 h 340029"/>
                      <a:gd name="connsiteX13" fmla="*/ 110280 w 422738"/>
                      <a:gd name="connsiteY13" fmla="*/ 160825 h 340029"/>
                      <a:gd name="connsiteX14" fmla="*/ 82710 w 422738"/>
                      <a:gd name="connsiteY14" fmla="*/ 215964 h 340029"/>
                      <a:gd name="connsiteX15" fmla="*/ 68925 w 422738"/>
                      <a:gd name="connsiteY15" fmla="*/ 225154 h 340029"/>
                      <a:gd name="connsiteX16" fmla="*/ 50545 w 422738"/>
                      <a:gd name="connsiteY16" fmla="*/ 252724 h 340029"/>
                      <a:gd name="connsiteX17" fmla="*/ 45950 w 422738"/>
                      <a:gd name="connsiteY17" fmla="*/ 266509 h 340029"/>
                      <a:gd name="connsiteX18" fmla="*/ 27570 w 422738"/>
                      <a:gd name="connsiteY18" fmla="*/ 294079 h 340029"/>
                      <a:gd name="connsiteX19" fmla="*/ 18380 w 422738"/>
                      <a:gd name="connsiteY19" fmla="*/ 307864 h 340029"/>
                      <a:gd name="connsiteX20" fmla="*/ 13785 w 422738"/>
                      <a:gd name="connsiteY20" fmla="*/ 321649 h 340029"/>
                      <a:gd name="connsiteX21" fmla="*/ 0 w 422738"/>
                      <a:gd name="connsiteY21" fmla="*/ 340029 h 3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738" h="340029">
                        <a:moveTo>
                          <a:pt x="422738" y="0"/>
                        </a:moveTo>
                        <a:cubicBezTo>
                          <a:pt x="410884" y="1693"/>
                          <a:pt x="389620" y="2774"/>
                          <a:pt x="376788" y="9190"/>
                        </a:cubicBezTo>
                        <a:cubicBezTo>
                          <a:pt x="371849" y="11660"/>
                          <a:pt x="367942" y="15910"/>
                          <a:pt x="363003" y="18380"/>
                        </a:cubicBezTo>
                        <a:cubicBezTo>
                          <a:pt x="358671" y="20546"/>
                          <a:pt x="353550" y="20809"/>
                          <a:pt x="349218" y="22975"/>
                        </a:cubicBezTo>
                        <a:cubicBezTo>
                          <a:pt x="344279" y="25445"/>
                          <a:pt x="340372" y="29695"/>
                          <a:pt x="335433" y="32165"/>
                        </a:cubicBezTo>
                        <a:cubicBezTo>
                          <a:pt x="331101" y="34331"/>
                          <a:pt x="325883" y="34408"/>
                          <a:pt x="321649" y="36760"/>
                        </a:cubicBezTo>
                        <a:cubicBezTo>
                          <a:pt x="311994" y="42124"/>
                          <a:pt x="304557" y="51647"/>
                          <a:pt x="294079" y="55140"/>
                        </a:cubicBezTo>
                        <a:cubicBezTo>
                          <a:pt x="222951" y="78849"/>
                          <a:pt x="296414" y="51675"/>
                          <a:pt x="252724" y="73520"/>
                        </a:cubicBezTo>
                        <a:cubicBezTo>
                          <a:pt x="248392" y="75686"/>
                          <a:pt x="243173" y="75763"/>
                          <a:pt x="238939" y="78115"/>
                        </a:cubicBezTo>
                        <a:cubicBezTo>
                          <a:pt x="229284" y="83479"/>
                          <a:pt x="221847" y="93002"/>
                          <a:pt x="211369" y="96495"/>
                        </a:cubicBezTo>
                        <a:lnTo>
                          <a:pt x="170014" y="110280"/>
                        </a:lnTo>
                        <a:cubicBezTo>
                          <a:pt x="165419" y="111812"/>
                          <a:pt x="160259" y="112188"/>
                          <a:pt x="156229" y="114875"/>
                        </a:cubicBezTo>
                        <a:lnTo>
                          <a:pt x="142444" y="124065"/>
                        </a:lnTo>
                        <a:cubicBezTo>
                          <a:pt x="121002" y="156230"/>
                          <a:pt x="133255" y="145508"/>
                          <a:pt x="110280" y="160825"/>
                        </a:cubicBezTo>
                        <a:cubicBezTo>
                          <a:pt x="105038" y="176552"/>
                          <a:pt x="97980" y="205784"/>
                          <a:pt x="82710" y="215964"/>
                        </a:cubicBezTo>
                        <a:lnTo>
                          <a:pt x="68925" y="225154"/>
                        </a:lnTo>
                        <a:cubicBezTo>
                          <a:pt x="62798" y="234344"/>
                          <a:pt x="54038" y="242246"/>
                          <a:pt x="50545" y="252724"/>
                        </a:cubicBezTo>
                        <a:cubicBezTo>
                          <a:pt x="49013" y="257319"/>
                          <a:pt x="48302" y="262275"/>
                          <a:pt x="45950" y="266509"/>
                        </a:cubicBezTo>
                        <a:cubicBezTo>
                          <a:pt x="40586" y="276164"/>
                          <a:pt x="33697" y="284889"/>
                          <a:pt x="27570" y="294079"/>
                        </a:cubicBezTo>
                        <a:cubicBezTo>
                          <a:pt x="24507" y="298674"/>
                          <a:pt x="20126" y="302625"/>
                          <a:pt x="18380" y="307864"/>
                        </a:cubicBezTo>
                        <a:cubicBezTo>
                          <a:pt x="16848" y="312459"/>
                          <a:pt x="15951" y="317317"/>
                          <a:pt x="13785" y="321649"/>
                        </a:cubicBezTo>
                        <a:cubicBezTo>
                          <a:pt x="8589" y="332041"/>
                          <a:pt x="6462" y="333567"/>
                          <a:pt x="0" y="340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161"/>
                  <p:cNvSpPr/>
                  <p:nvPr/>
                </p:nvSpPr>
                <p:spPr>
                  <a:xfrm>
                    <a:off x="1635811" y="3299192"/>
                    <a:ext cx="188394" cy="271103"/>
                  </a:xfrm>
                  <a:custGeom>
                    <a:avLst/>
                    <a:gdLst>
                      <a:gd name="connsiteX0" fmla="*/ 188394 w 188394"/>
                      <a:gd name="connsiteY0" fmla="*/ 0 h 271103"/>
                      <a:gd name="connsiteX1" fmla="*/ 165419 w 188394"/>
                      <a:gd name="connsiteY1" fmla="*/ 13785 h 271103"/>
                      <a:gd name="connsiteX2" fmla="*/ 137849 w 188394"/>
                      <a:gd name="connsiteY2" fmla="*/ 32165 h 271103"/>
                      <a:gd name="connsiteX3" fmla="*/ 114874 w 188394"/>
                      <a:gd name="connsiteY3" fmla="*/ 55140 h 271103"/>
                      <a:gd name="connsiteX4" fmla="*/ 91900 w 188394"/>
                      <a:gd name="connsiteY4" fmla="*/ 78115 h 271103"/>
                      <a:gd name="connsiteX5" fmla="*/ 82710 w 188394"/>
                      <a:gd name="connsiteY5" fmla="*/ 91899 h 271103"/>
                      <a:gd name="connsiteX6" fmla="*/ 68925 w 188394"/>
                      <a:gd name="connsiteY6" fmla="*/ 101089 h 271103"/>
                      <a:gd name="connsiteX7" fmla="*/ 64330 w 188394"/>
                      <a:gd name="connsiteY7" fmla="*/ 114874 h 271103"/>
                      <a:gd name="connsiteX8" fmla="*/ 55140 w 188394"/>
                      <a:gd name="connsiteY8" fmla="*/ 128659 h 271103"/>
                      <a:gd name="connsiteX9" fmla="*/ 45950 w 188394"/>
                      <a:gd name="connsiteY9" fmla="*/ 160824 h 271103"/>
                      <a:gd name="connsiteX10" fmla="*/ 41355 w 188394"/>
                      <a:gd name="connsiteY10" fmla="*/ 174609 h 271103"/>
                      <a:gd name="connsiteX11" fmla="*/ 27570 w 188394"/>
                      <a:gd name="connsiteY11" fmla="*/ 183799 h 271103"/>
                      <a:gd name="connsiteX12" fmla="*/ 13785 w 188394"/>
                      <a:gd name="connsiteY12" fmla="*/ 211369 h 271103"/>
                      <a:gd name="connsiteX13" fmla="*/ 4595 w 188394"/>
                      <a:gd name="connsiteY13" fmla="*/ 238939 h 271103"/>
                      <a:gd name="connsiteX14" fmla="*/ 0 w 188394"/>
                      <a:gd name="connsiteY14" fmla="*/ 252724 h 271103"/>
                      <a:gd name="connsiteX15" fmla="*/ 0 w 188394"/>
                      <a:gd name="connsiteY15" fmla="*/ 271103 h 27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94" h="271103">
                        <a:moveTo>
                          <a:pt x="188394" y="0"/>
                        </a:moveTo>
                        <a:cubicBezTo>
                          <a:pt x="180736" y="4595"/>
                          <a:pt x="172564" y="8426"/>
                          <a:pt x="165419" y="13785"/>
                        </a:cubicBezTo>
                        <a:cubicBezTo>
                          <a:pt x="137883" y="34437"/>
                          <a:pt x="165495" y="22950"/>
                          <a:pt x="137849" y="32165"/>
                        </a:cubicBezTo>
                        <a:cubicBezTo>
                          <a:pt x="113342" y="68925"/>
                          <a:pt x="145507" y="24507"/>
                          <a:pt x="114874" y="55140"/>
                        </a:cubicBezTo>
                        <a:cubicBezTo>
                          <a:pt x="84238" y="85776"/>
                          <a:pt x="128660" y="53606"/>
                          <a:pt x="91900" y="78115"/>
                        </a:cubicBezTo>
                        <a:cubicBezTo>
                          <a:pt x="88837" y="82710"/>
                          <a:pt x="86615" y="87994"/>
                          <a:pt x="82710" y="91899"/>
                        </a:cubicBezTo>
                        <a:cubicBezTo>
                          <a:pt x="78805" y="95804"/>
                          <a:pt x="72375" y="96777"/>
                          <a:pt x="68925" y="101089"/>
                        </a:cubicBezTo>
                        <a:cubicBezTo>
                          <a:pt x="65899" y="104871"/>
                          <a:pt x="66496" y="110542"/>
                          <a:pt x="64330" y="114874"/>
                        </a:cubicBezTo>
                        <a:cubicBezTo>
                          <a:pt x="61860" y="119813"/>
                          <a:pt x="57610" y="123720"/>
                          <a:pt x="55140" y="128659"/>
                        </a:cubicBezTo>
                        <a:cubicBezTo>
                          <a:pt x="51468" y="136004"/>
                          <a:pt x="47913" y="153954"/>
                          <a:pt x="45950" y="160824"/>
                        </a:cubicBezTo>
                        <a:cubicBezTo>
                          <a:pt x="44619" y="165481"/>
                          <a:pt x="44381" y="170827"/>
                          <a:pt x="41355" y="174609"/>
                        </a:cubicBezTo>
                        <a:cubicBezTo>
                          <a:pt x="37905" y="178921"/>
                          <a:pt x="32165" y="180736"/>
                          <a:pt x="27570" y="183799"/>
                        </a:cubicBezTo>
                        <a:cubicBezTo>
                          <a:pt x="10812" y="234073"/>
                          <a:pt x="37538" y="157924"/>
                          <a:pt x="13785" y="211369"/>
                        </a:cubicBezTo>
                        <a:cubicBezTo>
                          <a:pt x="9851" y="220221"/>
                          <a:pt x="7658" y="229749"/>
                          <a:pt x="4595" y="238939"/>
                        </a:cubicBezTo>
                        <a:cubicBezTo>
                          <a:pt x="3063" y="243534"/>
                          <a:pt x="0" y="247880"/>
                          <a:pt x="0" y="252724"/>
                        </a:cubicBezTo>
                        <a:lnTo>
                          <a:pt x="0" y="27110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162"/>
                  <p:cNvSpPr/>
                  <p:nvPr/>
                </p:nvSpPr>
                <p:spPr>
                  <a:xfrm>
                    <a:off x="1279358" y="3455421"/>
                    <a:ext cx="558632" cy="966365"/>
                  </a:xfrm>
                  <a:custGeom>
                    <a:avLst/>
                    <a:gdLst>
                      <a:gd name="connsiteX0" fmla="*/ 558632 w 558632"/>
                      <a:gd name="connsiteY0" fmla="*/ 0 h 966365"/>
                      <a:gd name="connsiteX1" fmla="*/ 521872 w 558632"/>
                      <a:gd name="connsiteY1" fmla="*/ 9190 h 966365"/>
                      <a:gd name="connsiteX2" fmla="*/ 512682 w 558632"/>
                      <a:gd name="connsiteY2" fmla="*/ 22975 h 966365"/>
                      <a:gd name="connsiteX3" fmla="*/ 471327 w 558632"/>
                      <a:gd name="connsiteY3" fmla="*/ 55140 h 966365"/>
                      <a:gd name="connsiteX4" fmla="*/ 429973 w 558632"/>
                      <a:gd name="connsiteY4" fmla="*/ 73520 h 966365"/>
                      <a:gd name="connsiteX5" fmla="*/ 416188 w 558632"/>
                      <a:gd name="connsiteY5" fmla="*/ 78115 h 966365"/>
                      <a:gd name="connsiteX6" fmla="*/ 402403 w 558632"/>
                      <a:gd name="connsiteY6" fmla="*/ 87305 h 966365"/>
                      <a:gd name="connsiteX7" fmla="*/ 388618 w 558632"/>
                      <a:gd name="connsiteY7" fmla="*/ 91900 h 966365"/>
                      <a:gd name="connsiteX8" fmla="*/ 347263 w 558632"/>
                      <a:gd name="connsiteY8" fmla="*/ 114874 h 966365"/>
                      <a:gd name="connsiteX9" fmla="*/ 319693 w 558632"/>
                      <a:gd name="connsiteY9" fmla="*/ 133254 h 966365"/>
                      <a:gd name="connsiteX10" fmla="*/ 292123 w 558632"/>
                      <a:gd name="connsiteY10" fmla="*/ 142444 h 966365"/>
                      <a:gd name="connsiteX11" fmla="*/ 282933 w 558632"/>
                      <a:gd name="connsiteY11" fmla="*/ 156229 h 966365"/>
                      <a:gd name="connsiteX12" fmla="*/ 278338 w 558632"/>
                      <a:gd name="connsiteY12" fmla="*/ 170014 h 966365"/>
                      <a:gd name="connsiteX13" fmla="*/ 264554 w 558632"/>
                      <a:gd name="connsiteY13" fmla="*/ 174609 h 966365"/>
                      <a:gd name="connsiteX14" fmla="*/ 259959 w 558632"/>
                      <a:gd name="connsiteY14" fmla="*/ 188394 h 966365"/>
                      <a:gd name="connsiteX15" fmla="*/ 246174 w 558632"/>
                      <a:gd name="connsiteY15" fmla="*/ 197584 h 966365"/>
                      <a:gd name="connsiteX16" fmla="*/ 236984 w 558632"/>
                      <a:gd name="connsiteY16" fmla="*/ 225154 h 966365"/>
                      <a:gd name="connsiteX17" fmla="*/ 232389 w 558632"/>
                      <a:gd name="connsiteY17" fmla="*/ 238939 h 966365"/>
                      <a:gd name="connsiteX18" fmla="*/ 223199 w 558632"/>
                      <a:gd name="connsiteY18" fmla="*/ 252724 h 966365"/>
                      <a:gd name="connsiteX19" fmla="*/ 214009 w 558632"/>
                      <a:gd name="connsiteY19" fmla="*/ 280294 h 966365"/>
                      <a:gd name="connsiteX20" fmla="*/ 209414 w 558632"/>
                      <a:gd name="connsiteY20" fmla="*/ 294078 h 966365"/>
                      <a:gd name="connsiteX21" fmla="*/ 200224 w 558632"/>
                      <a:gd name="connsiteY21" fmla="*/ 399763 h 966365"/>
                      <a:gd name="connsiteX22" fmla="*/ 195629 w 558632"/>
                      <a:gd name="connsiteY22" fmla="*/ 427333 h 966365"/>
                      <a:gd name="connsiteX23" fmla="*/ 191034 w 558632"/>
                      <a:gd name="connsiteY23" fmla="*/ 464093 h 966365"/>
                      <a:gd name="connsiteX24" fmla="*/ 181844 w 558632"/>
                      <a:gd name="connsiteY24" fmla="*/ 533017 h 966365"/>
                      <a:gd name="connsiteX25" fmla="*/ 177249 w 558632"/>
                      <a:gd name="connsiteY25" fmla="*/ 546802 h 966365"/>
                      <a:gd name="connsiteX26" fmla="*/ 172654 w 558632"/>
                      <a:gd name="connsiteY26" fmla="*/ 574372 h 966365"/>
                      <a:gd name="connsiteX27" fmla="*/ 163464 w 558632"/>
                      <a:gd name="connsiteY27" fmla="*/ 588157 h 966365"/>
                      <a:gd name="connsiteX28" fmla="*/ 149679 w 558632"/>
                      <a:gd name="connsiteY28" fmla="*/ 634107 h 966365"/>
                      <a:gd name="connsiteX29" fmla="*/ 145084 w 558632"/>
                      <a:gd name="connsiteY29" fmla="*/ 666271 h 966365"/>
                      <a:gd name="connsiteX30" fmla="*/ 131299 w 558632"/>
                      <a:gd name="connsiteY30" fmla="*/ 712221 h 966365"/>
                      <a:gd name="connsiteX31" fmla="*/ 122109 w 558632"/>
                      <a:gd name="connsiteY31" fmla="*/ 739791 h 966365"/>
                      <a:gd name="connsiteX32" fmla="*/ 112919 w 558632"/>
                      <a:gd name="connsiteY32" fmla="*/ 767361 h 966365"/>
                      <a:gd name="connsiteX33" fmla="*/ 108324 w 558632"/>
                      <a:gd name="connsiteY33" fmla="*/ 781146 h 966365"/>
                      <a:gd name="connsiteX34" fmla="*/ 94539 w 558632"/>
                      <a:gd name="connsiteY34" fmla="*/ 790336 h 966365"/>
                      <a:gd name="connsiteX35" fmla="*/ 62375 w 558632"/>
                      <a:gd name="connsiteY35" fmla="*/ 827096 h 966365"/>
                      <a:gd name="connsiteX36" fmla="*/ 39400 w 558632"/>
                      <a:gd name="connsiteY36" fmla="*/ 868450 h 966365"/>
                      <a:gd name="connsiteX37" fmla="*/ 30210 w 558632"/>
                      <a:gd name="connsiteY37" fmla="*/ 882235 h 966365"/>
                      <a:gd name="connsiteX38" fmla="*/ 21020 w 558632"/>
                      <a:gd name="connsiteY38" fmla="*/ 909805 h 966365"/>
                      <a:gd name="connsiteX39" fmla="*/ 7235 w 558632"/>
                      <a:gd name="connsiteY39" fmla="*/ 937375 h 966365"/>
                      <a:gd name="connsiteX40" fmla="*/ 2640 w 558632"/>
                      <a:gd name="connsiteY40" fmla="*/ 964945 h 966365"/>
                      <a:gd name="connsiteX41" fmla="*/ 30210 w 558632"/>
                      <a:gd name="connsiteY41" fmla="*/ 955755 h 966365"/>
                      <a:gd name="connsiteX42" fmla="*/ 48590 w 558632"/>
                      <a:gd name="connsiteY42" fmla="*/ 932780 h 96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8632" h="966365">
                        <a:moveTo>
                          <a:pt x="558632" y="0"/>
                        </a:moveTo>
                        <a:cubicBezTo>
                          <a:pt x="557488" y="229"/>
                          <a:pt x="526582" y="5422"/>
                          <a:pt x="521872" y="9190"/>
                        </a:cubicBezTo>
                        <a:cubicBezTo>
                          <a:pt x="517560" y="12640"/>
                          <a:pt x="516217" y="18732"/>
                          <a:pt x="512682" y="22975"/>
                        </a:cubicBezTo>
                        <a:cubicBezTo>
                          <a:pt x="503533" y="33954"/>
                          <a:pt x="483150" y="51199"/>
                          <a:pt x="471327" y="55140"/>
                        </a:cubicBezTo>
                        <a:cubicBezTo>
                          <a:pt x="400199" y="78850"/>
                          <a:pt x="473664" y="51674"/>
                          <a:pt x="429973" y="73520"/>
                        </a:cubicBezTo>
                        <a:cubicBezTo>
                          <a:pt x="425641" y="75686"/>
                          <a:pt x="420520" y="75949"/>
                          <a:pt x="416188" y="78115"/>
                        </a:cubicBezTo>
                        <a:cubicBezTo>
                          <a:pt x="411249" y="80585"/>
                          <a:pt x="407342" y="84835"/>
                          <a:pt x="402403" y="87305"/>
                        </a:cubicBezTo>
                        <a:cubicBezTo>
                          <a:pt x="398071" y="89471"/>
                          <a:pt x="392852" y="89548"/>
                          <a:pt x="388618" y="91900"/>
                        </a:cubicBezTo>
                        <a:cubicBezTo>
                          <a:pt x="341223" y="118230"/>
                          <a:pt x="378453" y="104480"/>
                          <a:pt x="347263" y="114874"/>
                        </a:cubicBezTo>
                        <a:cubicBezTo>
                          <a:pt x="338073" y="121001"/>
                          <a:pt x="330171" y="129761"/>
                          <a:pt x="319693" y="133254"/>
                        </a:cubicBezTo>
                        <a:lnTo>
                          <a:pt x="292123" y="142444"/>
                        </a:lnTo>
                        <a:cubicBezTo>
                          <a:pt x="289060" y="147039"/>
                          <a:pt x="285403" y="151290"/>
                          <a:pt x="282933" y="156229"/>
                        </a:cubicBezTo>
                        <a:cubicBezTo>
                          <a:pt x="280767" y="160561"/>
                          <a:pt x="281763" y="166589"/>
                          <a:pt x="278338" y="170014"/>
                        </a:cubicBezTo>
                        <a:cubicBezTo>
                          <a:pt x="274913" y="173439"/>
                          <a:pt x="269149" y="173077"/>
                          <a:pt x="264554" y="174609"/>
                        </a:cubicBezTo>
                        <a:cubicBezTo>
                          <a:pt x="263022" y="179204"/>
                          <a:pt x="262985" y="184612"/>
                          <a:pt x="259959" y="188394"/>
                        </a:cubicBezTo>
                        <a:cubicBezTo>
                          <a:pt x="256509" y="192706"/>
                          <a:pt x="249101" y="192901"/>
                          <a:pt x="246174" y="197584"/>
                        </a:cubicBezTo>
                        <a:cubicBezTo>
                          <a:pt x="241040" y="205799"/>
                          <a:pt x="240047" y="215964"/>
                          <a:pt x="236984" y="225154"/>
                        </a:cubicBezTo>
                        <a:cubicBezTo>
                          <a:pt x="235452" y="229749"/>
                          <a:pt x="235076" y="234909"/>
                          <a:pt x="232389" y="238939"/>
                        </a:cubicBezTo>
                        <a:cubicBezTo>
                          <a:pt x="229326" y="243534"/>
                          <a:pt x="225442" y="247677"/>
                          <a:pt x="223199" y="252724"/>
                        </a:cubicBezTo>
                        <a:cubicBezTo>
                          <a:pt x="219265" y="261576"/>
                          <a:pt x="217072" y="271104"/>
                          <a:pt x="214009" y="280294"/>
                        </a:cubicBezTo>
                        <a:lnTo>
                          <a:pt x="209414" y="294078"/>
                        </a:lnTo>
                        <a:cubicBezTo>
                          <a:pt x="198441" y="370892"/>
                          <a:pt x="212083" y="269316"/>
                          <a:pt x="200224" y="399763"/>
                        </a:cubicBezTo>
                        <a:cubicBezTo>
                          <a:pt x="199380" y="409042"/>
                          <a:pt x="196947" y="418110"/>
                          <a:pt x="195629" y="427333"/>
                        </a:cubicBezTo>
                        <a:cubicBezTo>
                          <a:pt x="193883" y="439558"/>
                          <a:pt x="192477" y="451829"/>
                          <a:pt x="191034" y="464093"/>
                        </a:cubicBezTo>
                        <a:cubicBezTo>
                          <a:pt x="188545" y="485246"/>
                          <a:pt x="186613" y="511556"/>
                          <a:pt x="181844" y="533017"/>
                        </a:cubicBezTo>
                        <a:cubicBezTo>
                          <a:pt x="180793" y="537745"/>
                          <a:pt x="178300" y="542074"/>
                          <a:pt x="177249" y="546802"/>
                        </a:cubicBezTo>
                        <a:cubicBezTo>
                          <a:pt x="175228" y="555897"/>
                          <a:pt x="175600" y="565533"/>
                          <a:pt x="172654" y="574372"/>
                        </a:cubicBezTo>
                        <a:cubicBezTo>
                          <a:pt x="170908" y="579611"/>
                          <a:pt x="165707" y="583110"/>
                          <a:pt x="163464" y="588157"/>
                        </a:cubicBezTo>
                        <a:cubicBezTo>
                          <a:pt x="159775" y="596457"/>
                          <a:pt x="151735" y="622797"/>
                          <a:pt x="149679" y="634107"/>
                        </a:cubicBezTo>
                        <a:cubicBezTo>
                          <a:pt x="147742" y="644762"/>
                          <a:pt x="147021" y="655616"/>
                          <a:pt x="145084" y="666271"/>
                        </a:cubicBezTo>
                        <a:cubicBezTo>
                          <a:pt x="142306" y="681549"/>
                          <a:pt x="136095" y="697833"/>
                          <a:pt x="131299" y="712221"/>
                        </a:cubicBezTo>
                        <a:lnTo>
                          <a:pt x="122109" y="739791"/>
                        </a:lnTo>
                        <a:lnTo>
                          <a:pt x="112919" y="767361"/>
                        </a:lnTo>
                        <a:cubicBezTo>
                          <a:pt x="111387" y="771956"/>
                          <a:pt x="112354" y="778459"/>
                          <a:pt x="108324" y="781146"/>
                        </a:cubicBezTo>
                        <a:lnTo>
                          <a:pt x="94539" y="790336"/>
                        </a:lnTo>
                        <a:cubicBezTo>
                          <a:pt x="73097" y="822501"/>
                          <a:pt x="85350" y="811779"/>
                          <a:pt x="62375" y="827096"/>
                        </a:cubicBezTo>
                        <a:cubicBezTo>
                          <a:pt x="54287" y="851359"/>
                          <a:pt x="60467" y="836850"/>
                          <a:pt x="39400" y="868450"/>
                        </a:cubicBezTo>
                        <a:cubicBezTo>
                          <a:pt x="36337" y="873045"/>
                          <a:pt x="31956" y="876996"/>
                          <a:pt x="30210" y="882235"/>
                        </a:cubicBezTo>
                        <a:cubicBezTo>
                          <a:pt x="27147" y="891425"/>
                          <a:pt x="26393" y="901745"/>
                          <a:pt x="21020" y="909805"/>
                        </a:cubicBezTo>
                        <a:cubicBezTo>
                          <a:pt x="12758" y="922197"/>
                          <a:pt x="10406" y="923107"/>
                          <a:pt x="7235" y="937375"/>
                        </a:cubicBezTo>
                        <a:cubicBezTo>
                          <a:pt x="5214" y="946470"/>
                          <a:pt x="-4635" y="959125"/>
                          <a:pt x="2640" y="964945"/>
                        </a:cubicBezTo>
                        <a:cubicBezTo>
                          <a:pt x="10204" y="970996"/>
                          <a:pt x="30210" y="955755"/>
                          <a:pt x="30210" y="955755"/>
                        </a:cubicBezTo>
                        <a:cubicBezTo>
                          <a:pt x="40932" y="934312"/>
                          <a:pt x="33273" y="940438"/>
                          <a:pt x="48590" y="932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163"/>
                  <p:cNvSpPr/>
                  <p:nvPr/>
                </p:nvSpPr>
                <p:spPr>
                  <a:xfrm>
                    <a:off x="1497753" y="3505966"/>
                    <a:ext cx="349427" cy="638701"/>
                  </a:xfrm>
                  <a:custGeom>
                    <a:avLst/>
                    <a:gdLst>
                      <a:gd name="connsiteX0" fmla="*/ 349427 w 349427"/>
                      <a:gd name="connsiteY0" fmla="*/ 0 h 638701"/>
                      <a:gd name="connsiteX1" fmla="*/ 326452 w 349427"/>
                      <a:gd name="connsiteY1" fmla="*/ 4595 h 638701"/>
                      <a:gd name="connsiteX2" fmla="*/ 321857 w 349427"/>
                      <a:gd name="connsiteY2" fmla="*/ 18380 h 638701"/>
                      <a:gd name="connsiteX3" fmla="*/ 308072 w 349427"/>
                      <a:gd name="connsiteY3" fmla="*/ 27570 h 638701"/>
                      <a:gd name="connsiteX4" fmla="*/ 289692 w 349427"/>
                      <a:gd name="connsiteY4" fmla="*/ 55140 h 638701"/>
                      <a:gd name="connsiteX5" fmla="*/ 266717 w 349427"/>
                      <a:gd name="connsiteY5" fmla="*/ 78114 h 638701"/>
                      <a:gd name="connsiteX6" fmla="*/ 262122 w 349427"/>
                      <a:gd name="connsiteY6" fmla="*/ 91899 h 638701"/>
                      <a:gd name="connsiteX7" fmla="*/ 229958 w 349427"/>
                      <a:gd name="connsiteY7" fmla="*/ 133254 h 638701"/>
                      <a:gd name="connsiteX8" fmla="*/ 211578 w 349427"/>
                      <a:gd name="connsiteY8" fmla="*/ 156229 h 638701"/>
                      <a:gd name="connsiteX9" fmla="*/ 193198 w 349427"/>
                      <a:gd name="connsiteY9" fmla="*/ 179204 h 638701"/>
                      <a:gd name="connsiteX10" fmla="*/ 184008 w 349427"/>
                      <a:gd name="connsiteY10" fmla="*/ 206774 h 638701"/>
                      <a:gd name="connsiteX11" fmla="*/ 174818 w 349427"/>
                      <a:gd name="connsiteY11" fmla="*/ 220559 h 638701"/>
                      <a:gd name="connsiteX12" fmla="*/ 165628 w 349427"/>
                      <a:gd name="connsiteY12" fmla="*/ 248128 h 638701"/>
                      <a:gd name="connsiteX13" fmla="*/ 151843 w 349427"/>
                      <a:gd name="connsiteY13" fmla="*/ 289483 h 638701"/>
                      <a:gd name="connsiteX14" fmla="*/ 138058 w 349427"/>
                      <a:gd name="connsiteY14" fmla="*/ 330838 h 638701"/>
                      <a:gd name="connsiteX15" fmla="*/ 133463 w 349427"/>
                      <a:gd name="connsiteY15" fmla="*/ 344623 h 638701"/>
                      <a:gd name="connsiteX16" fmla="*/ 119678 w 349427"/>
                      <a:gd name="connsiteY16" fmla="*/ 353813 h 638701"/>
                      <a:gd name="connsiteX17" fmla="*/ 110488 w 349427"/>
                      <a:gd name="connsiteY17" fmla="*/ 367598 h 638701"/>
                      <a:gd name="connsiteX18" fmla="*/ 96703 w 349427"/>
                      <a:gd name="connsiteY18" fmla="*/ 376788 h 638701"/>
                      <a:gd name="connsiteX19" fmla="*/ 78323 w 349427"/>
                      <a:gd name="connsiteY19" fmla="*/ 399763 h 638701"/>
                      <a:gd name="connsiteX20" fmla="*/ 55349 w 349427"/>
                      <a:gd name="connsiteY20" fmla="*/ 441117 h 638701"/>
                      <a:gd name="connsiteX21" fmla="*/ 46159 w 349427"/>
                      <a:gd name="connsiteY21" fmla="*/ 454902 h 638701"/>
                      <a:gd name="connsiteX22" fmla="*/ 36969 w 349427"/>
                      <a:gd name="connsiteY22" fmla="*/ 482472 h 638701"/>
                      <a:gd name="connsiteX23" fmla="*/ 32374 w 349427"/>
                      <a:gd name="connsiteY23" fmla="*/ 496257 h 638701"/>
                      <a:gd name="connsiteX24" fmla="*/ 27779 w 349427"/>
                      <a:gd name="connsiteY24" fmla="*/ 514637 h 638701"/>
                      <a:gd name="connsiteX25" fmla="*/ 18589 w 349427"/>
                      <a:gd name="connsiteY25" fmla="*/ 542207 h 638701"/>
                      <a:gd name="connsiteX26" fmla="*/ 9399 w 349427"/>
                      <a:gd name="connsiteY26" fmla="*/ 588157 h 638701"/>
                      <a:gd name="connsiteX27" fmla="*/ 209 w 349427"/>
                      <a:gd name="connsiteY27" fmla="*/ 638701 h 6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9427" h="638701">
                        <a:moveTo>
                          <a:pt x="349427" y="0"/>
                        </a:moveTo>
                        <a:cubicBezTo>
                          <a:pt x="341769" y="1532"/>
                          <a:pt x="332950" y="263"/>
                          <a:pt x="326452" y="4595"/>
                        </a:cubicBezTo>
                        <a:cubicBezTo>
                          <a:pt x="322422" y="7282"/>
                          <a:pt x="324883" y="14598"/>
                          <a:pt x="321857" y="18380"/>
                        </a:cubicBezTo>
                        <a:cubicBezTo>
                          <a:pt x="318407" y="22692"/>
                          <a:pt x="312667" y="24507"/>
                          <a:pt x="308072" y="27570"/>
                        </a:cubicBezTo>
                        <a:cubicBezTo>
                          <a:pt x="299997" y="51795"/>
                          <a:pt x="308814" y="32195"/>
                          <a:pt x="289692" y="55140"/>
                        </a:cubicBezTo>
                        <a:cubicBezTo>
                          <a:pt x="270547" y="78113"/>
                          <a:pt x="291989" y="61266"/>
                          <a:pt x="266717" y="78114"/>
                        </a:cubicBezTo>
                        <a:cubicBezTo>
                          <a:pt x="265185" y="82709"/>
                          <a:pt x="264474" y="87665"/>
                          <a:pt x="262122" y="91899"/>
                        </a:cubicBezTo>
                        <a:cubicBezTo>
                          <a:pt x="248382" y="116630"/>
                          <a:pt x="246701" y="116510"/>
                          <a:pt x="229958" y="133254"/>
                        </a:cubicBezTo>
                        <a:cubicBezTo>
                          <a:pt x="218408" y="167903"/>
                          <a:pt x="235331" y="126537"/>
                          <a:pt x="211578" y="156229"/>
                        </a:cubicBezTo>
                        <a:cubicBezTo>
                          <a:pt x="186213" y="187936"/>
                          <a:pt x="232704" y="152867"/>
                          <a:pt x="193198" y="179204"/>
                        </a:cubicBezTo>
                        <a:cubicBezTo>
                          <a:pt x="190135" y="188394"/>
                          <a:pt x="189381" y="198714"/>
                          <a:pt x="184008" y="206774"/>
                        </a:cubicBezTo>
                        <a:cubicBezTo>
                          <a:pt x="180945" y="211369"/>
                          <a:pt x="177061" y="215512"/>
                          <a:pt x="174818" y="220559"/>
                        </a:cubicBezTo>
                        <a:cubicBezTo>
                          <a:pt x="170884" y="229411"/>
                          <a:pt x="168691" y="238938"/>
                          <a:pt x="165628" y="248128"/>
                        </a:cubicBezTo>
                        <a:lnTo>
                          <a:pt x="151843" y="289483"/>
                        </a:lnTo>
                        <a:lnTo>
                          <a:pt x="138058" y="330838"/>
                        </a:lnTo>
                        <a:cubicBezTo>
                          <a:pt x="136526" y="335433"/>
                          <a:pt x="137493" y="341936"/>
                          <a:pt x="133463" y="344623"/>
                        </a:cubicBezTo>
                        <a:lnTo>
                          <a:pt x="119678" y="353813"/>
                        </a:lnTo>
                        <a:cubicBezTo>
                          <a:pt x="116615" y="358408"/>
                          <a:pt x="114393" y="363693"/>
                          <a:pt x="110488" y="367598"/>
                        </a:cubicBezTo>
                        <a:cubicBezTo>
                          <a:pt x="106583" y="371503"/>
                          <a:pt x="100153" y="372476"/>
                          <a:pt x="96703" y="376788"/>
                        </a:cubicBezTo>
                        <a:cubicBezTo>
                          <a:pt x="71338" y="408495"/>
                          <a:pt x="117829" y="373426"/>
                          <a:pt x="78323" y="399763"/>
                        </a:cubicBezTo>
                        <a:cubicBezTo>
                          <a:pt x="70235" y="424026"/>
                          <a:pt x="76415" y="409518"/>
                          <a:pt x="55349" y="441117"/>
                        </a:cubicBezTo>
                        <a:cubicBezTo>
                          <a:pt x="52286" y="445712"/>
                          <a:pt x="47905" y="449663"/>
                          <a:pt x="46159" y="454902"/>
                        </a:cubicBezTo>
                        <a:lnTo>
                          <a:pt x="36969" y="482472"/>
                        </a:lnTo>
                        <a:cubicBezTo>
                          <a:pt x="35437" y="487067"/>
                          <a:pt x="33549" y="491558"/>
                          <a:pt x="32374" y="496257"/>
                        </a:cubicBezTo>
                        <a:cubicBezTo>
                          <a:pt x="30842" y="502384"/>
                          <a:pt x="29594" y="508588"/>
                          <a:pt x="27779" y="514637"/>
                        </a:cubicBezTo>
                        <a:cubicBezTo>
                          <a:pt x="24995" y="523916"/>
                          <a:pt x="20489" y="532708"/>
                          <a:pt x="18589" y="542207"/>
                        </a:cubicBezTo>
                        <a:cubicBezTo>
                          <a:pt x="15526" y="557524"/>
                          <a:pt x="14339" y="573339"/>
                          <a:pt x="9399" y="588157"/>
                        </a:cubicBezTo>
                        <a:cubicBezTo>
                          <a:pt x="-2213" y="622991"/>
                          <a:pt x="209" y="606039"/>
                          <a:pt x="209" y="6387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164"/>
                  <p:cNvSpPr/>
                  <p:nvPr/>
                </p:nvSpPr>
                <p:spPr>
                  <a:xfrm>
                    <a:off x="1695546" y="3653005"/>
                    <a:ext cx="147039" cy="482472"/>
                  </a:xfrm>
                  <a:custGeom>
                    <a:avLst/>
                    <a:gdLst>
                      <a:gd name="connsiteX0" fmla="*/ 147039 w 147039"/>
                      <a:gd name="connsiteY0" fmla="*/ 0 h 482472"/>
                      <a:gd name="connsiteX1" fmla="*/ 124064 w 147039"/>
                      <a:gd name="connsiteY1" fmla="*/ 4595 h 482472"/>
                      <a:gd name="connsiteX2" fmla="*/ 114874 w 147039"/>
                      <a:gd name="connsiteY2" fmla="*/ 18380 h 482472"/>
                      <a:gd name="connsiteX3" fmla="*/ 101089 w 147039"/>
                      <a:gd name="connsiteY3" fmla="*/ 27570 h 482472"/>
                      <a:gd name="connsiteX4" fmla="*/ 91899 w 147039"/>
                      <a:gd name="connsiteY4" fmla="*/ 41355 h 482472"/>
                      <a:gd name="connsiteX5" fmla="*/ 64329 w 147039"/>
                      <a:gd name="connsiteY5" fmla="*/ 64330 h 482472"/>
                      <a:gd name="connsiteX6" fmla="*/ 55139 w 147039"/>
                      <a:gd name="connsiteY6" fmla="*/ 78115 h 482472"/>
                      <a:gd name="connsiteX7" fmla="*/ 27570 w 147039"/>
                      <a:gd name="connsiteY7" fmla="*/ 96494 h 482472"/>
                      <a:gd name="connsiteX8" fmla="*/ 9190 w 147039"/>
                      <a:gd name="connsiteY8" fmla="*/ 119469 h 482472"/>
                      <a:gd name="connsiteX9" fmla="*/ 4595 w 147039"/>
                      <a:gd name="connsiteY9" fmla="*/ 133254 h 482472"/>
                      <a:gd name="connsiteX10" fmla="*/ 0 w 147039"/>
                      <a:gd name="connsiteY10" fmla="*/ 220559 h 482472"/>
                      <a:gd name="connsiteX11" fmla="*/ 13785 w 147039"/>
                      <a:gd name="connsiteY11" fmla="*/ 330838 h 482472"/>
                      <a:gd name="connsiteX12" fmla="*/ 22975 w 147039"/>
                      <a:gd name="connsiteY12" fmla="*/ 427333 h 482472"/>
                      <a:gd name="connsiteX13" fmla="*/ 36760 w 147039"/>
                      <a:gd name="connsiteY13" fmla="*/ 454903 h 482472"/>
                      <a:gd name="connsiteX14" fmla="*/ 50544 w 147039"/>
                      <a:gd name="connsiteY14" fmla="*/ 464092 h 482472"/>
                      <a:gd name="connsiteX15" fmla="*/ 59734 w 147039"/>
                      <a:gd name="connsiteY15" fmla="*/ 482472 h 4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039" h="482472">
                        <a:moveTo>
                          <a:pt x="147039" y="0"/>
                        </a:moveTo>
                        <a:cubicBezTo>
                          <a:pt x="139381" y="1532"/>
                          <a:pt x="130845" y="720"/>
                          <a:pt x="124064" y="4595"/>
                        </a:cubicBezTo>
                        <a:cubicBezTo>
                          <a:pt x="119269" y="7335"/>
                          <a:pt x="118779" y="14475"/>
                          <a:pt x="114874" y="18380"/>
                        </a:cubicBezTo>
                        <a:cubicBezTo>
                          <a:pt x="110969" y="22285"/>
                          <a:pt x="105684" y="24507"/>
                          <a:pt x="101089" y="27570"/>
                        </a:cubicBezTo>
                        <a:cubicBezTo>
                          <a:pt x="98026" y="32165"/>
                          <a:pt x="95434" y="37112"/>
                          <a:pt x="91899" y="41355"/>
                        </a:cubicBezTo>
                        <a:cubicBezTo>
                          <a:pt x="80843" y="54622"/>
                          <a:pt x="77883" y="55294"/>
                          <a:pt x="64329" y="64330"/>
                        </a:cubicBezTo>
                        <a:cubicBezTo>
                          <a:pt x="61266" y="68925"/>
                          <a:pt x="59295" y="74478"/>
                          <a:pt x="55139" y="78115"/>
                        </a:cubicBezTo>
                        <a:cubicBezTo>
                          <a:pt x="46827" y="85388"/>
                          <a:pt x="27570" y="96494"/>
                          <a:pt x="27570" y="96494"/>
                        </a:cubicBezTo>
                        <a:cubicBezTo>
                          <a:pt x="16020" y="131143"/>
                          <a:pt x="32943" y="89777"/>
                          <a:pt x="9190" y="119469"/>
                        </a:cubicBezTo>
                        <a:cubicBezTo>
                          <a:pt x="6164" y="123251"/>
                          <a:pt x="6127" y="128659"/>
                          <a:pt x="4595" y="133254"/>
                        </a:cubicBezTo>
                        <a:cubicBezTo>
                          <a:pt x="3063" y="162356"/>
                          <a:pt x="0" y="191417"/>
                          <a:pt x="0" y="220559"/>
                        </a:cubicBezTo>
                        <a:cubicBezTo>
                          <a:pt x="0" y="258298"/>
                          <a:pt x="6461" y="294220"/>
                          <a:pt x="13785" y="330838"/>
                        </a:cubicBezTo>
                        <a:cubicBezTo>
                          <a:pt x="17080" y="386857"/>
                          <a:pt x="12458" y="390525"/>
                          <a:pt x="22975" y="427333"/>
                        </a:cubicBezTo>
                        <a:cubicBezTo>
                          <a:pt x="25965" y="437797"/>
                          <a:pt x="28705" y="446848"/>
                          <a:pt x="36760" y="454903"/>
                        </a:cubicBezTo>
                        <a:cubicBezTo>
                          <a:pt x="40665" y="458808"/>
                          <a:pt x="45949" y="461029"/>
                          <a:pt x="50544" y="464092"/>
                        </a:cubicBezTo>
                        <a:cubicBezTo>
                          <a:pt x="55824" y="479932"/>
                          <a:pt x="51714" y="474452"/>
                          <a:pt x="59734" y="4824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165"/>
                  <p:cNvSpPr/>
                  <p:nvPr/>
                </p:nvSpPr>
                <p:spPr>
                  <a:xfrm>
                    <a:off x="1764470" y="3800044"/>
                    <a:ext cx="101090" cy="73520"/>
                  </a:xfrm>
                  <a:custGeom>
                    <a:avLst/>
                    <a:gdLst>
                      <a:gd name="connsiteX0" fmla="*/ 101090 w 101090"/>
                      <a:gd name="connsiteY0" fmla="*/ 0 h 73520"/>
                      <a:gd name="connsiteX1" fmla="*/ 59735 w 101090"/>
                      <a:gd name="connsiteY1" fmla="*/ 9190 h 73520"/>
                      <a:gd name="connsiteX2" fmla="*/ 45950 w 101090"/>
                      <a:gd name="connsiteY2" fmla="*/ 18380 h 73520"/>
                      <a:gd name="connsiteX3" fmla="*/ 13785 w 101090"/>
                      <a:gd name="connsiteY3" fmla="*/ 55140 h 73520"/>
                      <a:gd name="connsiteX4" fmla="*/ 0 w 101090"/>
                      <a:gd name="connsiteY4" fmla="*/ 73520 h 7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90" h="73520">
                        <a:moveTo>
                          <a:pt x="101090" y="0"/>
                        </a:moveTo>
                        <a:cubicBezTo>
                          <a:pt x="90501" y="1765"/>
                          <a:pt x="71047" y="3534"/>
                          <a:pt x="59735" y="9190"/>
                        </a:cubicBezTo>
                        <a:cubicBezTo>
                          <a:pt x="54796" y="11660"/>
                          <a:pt x="50545" y="15317"/>
                          <a:pt x="45950" y="18380"/>
                        </a:cubicBezTo>
                        <a:cubicBezTo>
                          <a:pt x="24507" y="50545"/>
                          <a:pt x="36760" y="39823"/>
                          <a:pt x="13785" y="55140"/>
                        </a:cubicBezTo>
                        <a:cubicBezTo>
                          <a:pt x="8107" y="72174"/>
                          <a:pt x="13522" y="66759"/>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166"/>
                  <p:cNvSpPr/>
                  <p:nvPr/>
                </p:nvSpPr>
                <p:spPr>
                  <a:xfrm>
                    <a:off x="1594456" y="3584080"/>
                    <a:ext cx="252724" cy="560587"/>
                  </a:xfrm>
                  <a:custGeom>
                    <a:avLst/>
                    <a:gdLst>
                      <a:gd name="connsiteX0" fmla="*/ 252724 w 252724"/>
                      <a:gd name="connsiteY0" fmla="*/ 0 h 560587"/>
                      <a:gd name="connsiteX1" fmla="*/ 229749 w 252724"/>
                      <a:gd name="connsiteY1" fmla="*/ 4595 h 560587"/>
                      <a:gd name="connsiteX2" fmla="*/ 215964 w 252724"/>
                      <a:gd name="connsiteY2" fmla="*/ 18380 h 560587"/>
                      <a:gd name="connsiteX3" fmla="*/ 174609 w 252724"/>
                      <a:gd name="connsiteY3" fmla="*/ 45950 h 560587"/>
                      <a:gd name="connsiteX4" fmla="*/ 160824 w 252724"/>
                      <a:gd name="connsiteY4" fmla="*/ 55140 h 560587"/>
                      <a:gd name="connsiteX5" fmla="*/ 119470 w 252724"/>
                      <a:gd name="connsiteY5" fmla="*/ 68925 h 560587"/>
                      <a:gd name="connsiteX6" fmla="*/ 105685 w 252724"/>
                      <a:gd name="connsiteY6" fmla="*/ 73520 h 560587"/>
                      <a:gd name="connsiteX7" fmla="*/ 91900 w 252724"/>
                      <a:gd name="connsiteY7" fmla="*/ 82710 h 560587"/>
                      <a:gd name="connsiteX8" fmla="*/ 64330 w 252724"/>
                      <a:gd name="connsiteY8" fmla="*/ 91900 h 560587"/>
                      <a:gd name="connsiteX9" fmla="*/ 36760 w 252724"/>
                      <a:gd name="connsiteY9" fmla="*/ 110280 h 560587"/>
                      <a:gd name="connsiteX10" fmla="*/ 27570 w 252724"/>
                      <a:gd name="connsiteY10" fmla="*/ 124065 h 560587"/>
                      <a:gd name="connsiteX11" fmla="*/ 18380 w 252724"/>
                      <a:gd name="connsiteY11" fmla="*/ 151635 h 560587"/>
                      <a:gd name="connsiteX12" fmla="*/ 13785 w 252724"/>
                      <a:gd name="connsiteY12" fmla="*/ 165419 h 560587"/>
                      <a:gd name="connsiteX13" fmla="*/ 9190 w 252724"/>
                      <a:gd name="connsiteY13" fmla="*/ 183799 h 560587"/>
                      <a:gd name="connsiteX14" fmla="*/ 0 w 252724"/>
                      <a:gd name="connsiteY14" fmla="*/ 211369 h 560587"/>
                      <a:gd name="connsiteX15" fmla="*/ 4595 w 252724"/>
                      <a:gd name="connsiteY15" fmla="*/ 363003 h 560587"/>
                      <a:gd name="connsiteX16" fmla="*/ 13785 w 252724"/>
                      <a:gd name="connsiteY16" fmla="*/ 408953 h 560587"/>
                      <a:gd name="connsiteX17" fmla="*/ 18380 w 252724"/>
                      <a:gd name="connsiteY17" fmla="*/ 560587 h 56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24" h="560587">
                        <a:moveTo>
                          <a:pt x="252724" y="0"/>
                        </a:moveTo>
                        <a:cubicBezTo>
                          <a:pt x="245066" y="1532"/>
                          <a:pt x="236734" y="1102"/>
                          <a:pt x="229749" y="4595"/>
                        </a:cubicBezTo>
                        <a:cubicBezTo>
                          <a:pt x="223937" y="7501"/>
                          <a:pt x="221093" y="14390"/>
                          <a:pt x="215964" y="18380"/>
                        </a:cubicBezTo>
                        <a:lnTo>
                          <a:pt x="174609" y="45950"/>
                        </a:lnTo>
                        <a:cubicBezTo>
                          <a:pt x="170014" y="49013"/>
                          <a:pt x="166063" y="53394"/>
                          <a:pt x="160824" y="55140"/>
                        </a:cubicBezTo>
                        <a:lnTo>
                          <a:pt x="119470" y="68925"/>
                        </a:lnTo>
                        <a:cubicBezTo>
                          <a:pt x="114875" y="70457"/>
                          <a:pt x="109715" y="70833"/>
                          <a:pt x="105685" y="73520"/>
                        </a:cubicBezTo>
                        <a:cubicBezTo>
                          <a:pt x="101090" y="76583"/>
                          <a:pt x="96947" y="80467"/>
                          <a:pt x="91900" y="82710"/>
                        </a:cubicBezTo>
                        <a:cubicBezTo>
                          <a:pt x="83048" y="86644"/>
                          <a:pt x="72390" y="86527"/>
                          <a:pt x="64330" y="91900"/>
                        </a:cubicBezTo>
                        <a:lnTo>
                          <a:pt x="36760" y="110280"/>
                        </a:lnTo>
                        <a:cubicBezTo>
                          <a:pt x="33697" y="114875"/>
                          <a:pt x="29813" y="119018"/>
                          <a:pt x="27570" y="124065"/>
                        </a:cubicBezTo>
                        <a:cubicBezTo>
                          <a:pt x="23636" y="132917"/>
                          <a:pt x="21443" y="142445"/>
                          <a:pt x="18380" y="151635"/>
                        </a:cubicBezTo>
                        <a:cubicBezTo>
                          <a:pt x="16848" y="156230"/>
                          <a:pt x="14960" y="160720"/>
                          <a:pt x="13785" y="165419"/>
                        </a:cubicBezTo>
                        <a:cubicBezTo>
                          <a:pt x="12253" y="171546"/>
                          <a:pt x="11005" y="177750"/>
                          <a:pt x="9190" y="183799"/>
                        </a:cubicBezTo>
                        <a:cubicBezTo>
                          <a:pt x="6406" y="193078"/>
                          <a:pt x="0" y="211369"/>
                          <a:pt x="0" y="211369"/>
                        </a:cubicBezTo>
                        <a:cubicBezTo>
                          <a:pt x="1532" y="261914"/>
                          <a:pt x="1076" y="312558"/>
                          <a:pt x="4595" y="363003"/>
                        </a:cubicBezTo>
                        <a:cubicBezTo>
                          <a:pt x="5682" y="378585"/>
                          <a:pt x="13785" y="408953"/>
                          <a:pt x="13785" y="408953"/>
                        </a:cubicBezTo>
                        <a:cubicBezTo>
                          <a:pt x="20453" y="502310"/>
                          <a:pt x="18380" y="451785"/>
                          <a:pt x="18380" y="560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167"/>
                  <p:cNvSpPr/>
                  <p:nvPr/>
                </p:nvSpPr>
                <p:spPr>
                  <a:xfrm>
                    <a:off x="1631211" y="3391091"/>
                    <a:ext cx="188399" cy="280294"/>
                  </a:xfrm>
                  <a:custGeom>
                    <a:avLst/>
                    <a:gdLst>
                      <a:gd name="connsiteX0" fmla="*/ 188399 w 188399"/>
                      <a:gd name="connsiteY0" fmla="*/ 0 h 280294"/>
                      <a:gd name="connsiteX1" fmla="*/ 151639 w 188399"/>
                      <a:gd name="connsiteY1" fmla="*/ 13785 h 280294"/>
                      <a:gd name="connsiteX2" fmla="*/ 142449 w 188399"/>
                      <a:gd name="connsiteY2" fmla="*/ 27570 h 280294"/>
                      <a:gd name="connsiteX3" fmla="*/ 128664 w 188399"/>
                      <a:gd name="connsiteY3" fmla="*/ 41355 h 280294"/>
                      <a:gd name="connsiteX4" fmla="*/ 105690 w 188399"/>
                      <a:gd name="connsiteY4" fmla="*/ 64330 h 280294"/>
                      <a:gd name="connsiteX5" fmla="*/ 87310 w 188399"/>
                      <a:gd name="connsiteY5" fmla="*/ 91900 h 280294"/>
                      <a:gd name="connsiteX6" fmla="*/ 78120 w 188399"/>
                      <a:gd name="connsiteY6" fmla="*/ 105685 h 280294"/>
                      <a:gd name="connsiteX7" fmla="*/ 64335 w 188399"/>
                      <a:gd name="connsiteY7" fmla="*/ 119470 h 280294"/>
                      <a:gd name="connsiteX8" fmla="*/ 55145 w 188399"/>
                      <a:gd name="connsiteY8" fmla="*/ 147040 h 280294"/>
                      <a:gd name="connsiteX9" fmla="*/ 36765 w 188399"/>
                      <a:gd name="connsiteY9" fmla="*/ 188394 h 280294"/>
                      <a:gd name="connsiteX10" fmla="*/ 22980 w 188399"/>
                      <a:gd name="connsiteY10" fmla="*/ 234344 h 280294"/>
                      <a:gd name="connsiteX11" fmla="*/ 18385 w 188399"/>
                      <a:gd name="connsiteY11" fmla="*/ 248129 h 280294"/>
                      <a:gd name="connsiteX12" fmla="*/ 5 w 188399"/>
                      <a:gd name="connsiteY12" fmla="*/ 280294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399" h="280294">
                        <a:moveTo>
                          <a:pt x="188399" y="0"/>
                        </a:moveTo>
                        <a:cubicBezTo>
                          <a:pt x="171961" y="3288"/>
                          <a:pt x="163471" y="1953"/>
                          <a:pt x="151639" y="13785"/>
                        </a:cubicBezTo>
                        <a:cubicBezTo>
                          <a:pt x="147734" y="17690"/>
                          <a:pt x="145984" y="23327"/>
                          <a:pt x="142449" y="27570"/>
                        </a:cubicBezTo>
                        <a:cubicBezTo>
                          <a:pt x="138289" y="32562"/>
                          <a:pt x="132824" y="36363"/>
                          <a:pt x="128664" y="41355"/>
                        </a:cubicBezTo>
                        <a:cubicBezTo>
                          <a:pt x="109518" y="64330"/>
                          <a:pt x="130962" y="47481"/>
                          <a:pt x="105690" y="64330"/>
                        </a:cubicBezTo>
                        <a:lnTo>
                          <a:pt x="87310" y="91900"/>
                        </a:lnTo>
                        <a:cubicBezTo>
                          <a:pt x="84247" y="96495"/>
                          <a:pt x="82025" y="101780"/>
                          <a:pt x="78120" y="105685"/>
                        </a:cubicBezTo>
                        <a:lnTo>
                          <a:pt x="64335" y="119470"/>
                        </a:lnTo>
                        <a:cubicBezTo>
                          <a:pt x="61272" y="128660"/>
                          <a:pt x="60518" y="138980"/>
                          <a:pt x="55145" y="147040"/>
                        </a:cubicBezTo>
                        <a:cubicBezTo>
                          <a:pt x="43076" y="165144"/>
                          <a:pt x="43326" y="162148"/>
                          <a:pt x="36765" y="188394"/>
                        </a:cubicBezTo>
                        <a:cubicBezTo>
                          <a:pt x="29821" y="216172"/>
                          <a:pt x="34167" y="200783"/>
                          <a:pt x="22980" y="234344"/>
                        </a:cubicBezTo>
                        <a:cubicBezTo>
                          <a:pt x="21448" y="238939"/>
                          <a:pt x="21072" y="244099"/>
                          <a:pt x="18385" y="248129"/>
                        </a:cubicBezTo>
                        <a:cubicBezTo>
                          <a:pt x="-845" y="276973"/>
                          <a:pt x="5" y="264654"/>
                          <a:pt x="5" y="2802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168"/>
                  <p:cNvSpPr/>
                  <p:nvPr/>
                </p:nvSpPr>
                <p:spPr>
                  <a:xfrm>
                    <a:off x="1461796" y="3620278"/>
                    <a:ext cx="410547" cy="3079325"/>
                  </a:xfrm>
                  <a:custGeom>
                    <a:avLst/>
                    <a:gdLst>
                      <a:gd name="connsiteX0" fmla="*/ 410547 w 410547"/>
                      <a:gd name="connsiteY0" fmla="*/ 0 h 3079325"/>
                      <a:gd name="connsiteX1" fmla="*/ 379445 w 410547"/>
                      <a:gd name="connsiteY1" fmla="*/ 12440 h 3079325"/>
                      <a:gd name="connsiteX2" fmla="*/ 373224 w 410547"/>
                      <a:gd name="connsiteY2" fmla="*/ 31102 h 3079325"/>
                      <a:gd name="connsiteX3" fmla="*/ 335902 w 410547"/>
                      <a:gd name="connsiteY3" fmla="*/ 43542 h 3079325"/>
                      <a:gd name="connsiteX4" fmla="*/ 298580 w 410547"/>
                      <a:gd name="connsiteY4" fmla="*/ 68424 h 3079325"/>
                      <a:gd name="connsiteX5" fmla="*/ 279918 w 410547"/>
                      <a:gd name="connsiteY5" fmla="*/ 80865 h 3079325"/>
                      <a:gd name="connsiteX6" fmla="*/ 261257 w 410547"/>
                      <a:gd name="connsiteY6" fmla="*/ 87085 h 3079325"/>
                      <a:gd name="connsiteX7" fmla="*/ 248816 w 410547"/>
                      <a:gd name="connsiteY7" fmla="*/ 105746 h 3079325"/>
                      <a:gd name="connsiteX8" fmla="*/ 230155 w 410547"/>
                      <a:gd name="connsiteY8" fmla="*/ 118187 h 3079325"/>
                      <a:gd name="connsiteX9" fmla="*/ 205273 w 410547"/>
                      <a:gd name="connsiteY9" fmla="*/ 143069 h 3079325"/>
                      <a:gd name="connsiteX10" fmla="*/ 186612 w 410547"/>
                      <a:gd name="connsiteY10" fmla="*/ 180391 h 3079325"/>
                      <a:gd name="connsiteX11" fmla="*/ 174171 w 410547"/>
                      <a:gd name="connsiteY11" fmla="*/ 217714 h 3079325"/>
                      <a:gd name="connsiteX12" fmla="*/ 155510 w 410547"/>
                      <a:gd name="connsiteY12" fmla="*/ 255036 h 3079325"/>
                      <a:gd name="connsiteX13" fmla="*/ 143069 w 410547"/>
                      <a:gd name="connsiteY13" fmla="*/ 273698 h 3079325"/>
                      <a:gd name="connsiteX14" fmla="*/ 136849 w 410547"/>
                      <a:gd name="connsiteY14" fmla="*/ 292359 h 3079325"/>
                      <a:gd name="connsiteX15" fmla="*/ 111967 w 410547"/>
                      <a:gd name="connsiteY15" fmla="*/ 329681 h 3079325"/>
                      <a:gd name="connsiteX16" fmla="*/ 93306 w 410547"/>
                      <a:gd name="connsiteY16" fmla="*/ 367004 h 3079325"/>
                      <a:gd name="connsiteX17" fmla="*/ 80865 w 410547"/>
                      <a:gd name="connsiteY17" fmla="*/ 404326 h 3079325"/>
                      <a:gd name="connsiteX18" fmla="*/ 74645 w 410547"/>
                      <a:gd name="connsiteY18" fmla="*/ 422987 h 3079325"/>
                      <a:gd name="connsiteX19" fmla="*/ 62204 w 410547"/>
                      <a:gd name="connsiteY19" fmla="*/ 441649 h 3079325"/>
                      <a:gd name="connsiteX20" fmla="*/ 55984 w 410547"/>
                      <a:gd name="connsiteY20" fmla="*/ 472751 h 3079325"/>
                      <a:gd name="connsiteX21" fmla="*/ 49763 w 410547"/>
                      <a:gd name="connsiteY21" fmla="*/ 497632 h 3079325"/>
                      <a:gd name="connsiteX22" fmla="*/ 43543 w 410547"/>
                      <a:gd name="connsiteY22" fmla="*/ 534955 h 3079325"/>
                      <a:gd name="connsiteX23" fmla="*/ 31102 w 410547"/>
                      <a:gd name="connsiteY23" fmla="*/ 671804 h 3079325"/>
                      <a:gd name="connsiteX24" fmla="*/ 24882 w 410547"/>
                      <a:gd name="connsiteY24" fmla="*/ 690465 h 3079325"/>
                      <a:gd name="connsiteX25" fmla="*/ 24882 w 410547"/>
                      <a:gd name="connsiteY25" fmla="*/ 926840 h 3079325"/>
                      <a:gd name="connsiteX26" fmla="*/ 31102 w 410547"/>
                      <a:gd name="connsiteY26" fmla="*/ 1113453 h 3079325"/>
                      <a:gd name="connsiteX27" fmla="*/ 55984 w 410547"/>
                      <a:gd name="connsiteY27" fmla="*/ 1200538 h 3079325"/>
                      <a:gd name="connsiteX28" fmla="*/ 62204 w 410547"/>
                      <a:gd name="connsiteY28" fmla="*/ 1219200 h 3079325"/>
                      <a:gd name="connsiteX29" fmla="*/ 68424 w 410547"/>
                      <a:gd name="connsiteY29" fmla="*/ 1237861 h 3079325"/>
                      <a:gd name="connsiteX30" fmla="*/ 62204 w 410547"/>
                      <a:gd name="connsiteY30" fmla="*/ 1387151 h 3079325"/>
                      <a:gd name="connsiteX31" fmla="*/ 43543 w 410547"/>
                      <a:gd name="connsiteY31" fmla="*/ 1449355 h 3079325"/>
                      <a:gd name="connsiteX32" fmla="*/ 31102 w 410547"/>
                      <a:gd name="connsiteY32" fmla="*/ 1492898 h 3079325"/>
                      <a:gd name="connsiteX33" fmla="*/ 18661 w 410547"/>
                      <a:gd name="connsiteY33" fmla="*/ 1530220 h 3079325"/>
                      <a:gd name="connsiteX34" fmla="*/ 12441 w 410547"/>
                      <a:gd name="connsiteY34" fmla="*/ 1679510 h 3079325"/>
                      <a:gd name="connsiteX35" fmla="*/ 6220 w 410547"/>
                      <a:gd name="connsiteY35" fmla="*/ 1859902 h 3079325"/>
                      <a:gd name="connsiteX36" fmla="*/ 0 w 410547"/>
                      <a:gd name="connsiteY36" fmla="*/ 1946987 h 3079325"/>
                      <a:gd name="connsiteX37" fmla="*/ 18661 w 410547"/>
                      <a:gd name="connsiteY37" fmla="*/ 2083836 h 3079325"/>
                      <a:gd name="connsiteX38" fmla="*/ 24882 w 410547"/>
                      <a:gd name="connsiteY38" fmla="*/ 2127379 h 3079325"/>
                      <a:gd name="connsiteX39" fmla="*/ 31102 w 410547"/>
                      <a:gd name="connsiteY39" fmla="*/ 2146040 h 3079325"/>
                      <a:gd name="connsiteX40" fmla="*/ 43543 w 410547"/>
                      <a:gd name="connsiteY40" fmla="*/ 2208244 h 3079325"/>
                      <a:gd name="connsiteX41" fmla="*/ 55984 w 410547"/>
                      <a:gd name="connsiteY41" fmla="*/ 2245567 h 3079325"/>
                      <a:gd name="connsiteX42" fmla="*/ 68424 w 410547"/>
                      <a:gd name="connsiteY42" fmla="*/ 2382416 h 3079325"/>
                      <a:gd name="connsiteX43" fmla="*/ 74645 w 410547"/>
                      <a:gd name="connsiteY43" fmla="*/ 2475722 h 3079325"/>
                      <a:gd name="connsiteX44" fmla="*/ 87086 w 410547"/>
                      <a:gd name="connsiteY44" fmla="*/ 2525485 h 3079325"/>
                      <a:gd name="connsiteX45" fmla="*/ 93306 w 410547"/>
                      <a:gd name="connsiteY45" fmla="*/ 2668555 h 3079325"/>
                      <a:gd name="connsiteX46" fmla="*/ 111967 w 410547"/>
                      <a:gd name="connsiteY46" fmla="*/ 2736979 h 3079325"/>
                      <a:gd name="connsiteX47" fmla="*/ 118188 w 410547"/>
                      <a:gd name="connsiteY47" fmla="*/ 2780522 h 3079325"/>
                      <a:gd name="connsiteX48" fmla="*/ 130628 w 410547"/>
                      <a:gd name="connsiteY48" fmla="*/ 2898710 h 3079325"/>
                      <a:gd name="connsiteX49" fmla="*/ 124408 w 410547"/>
                      <a:gd name="connsiteY49" fmla="*/ 2973355 h 3079325"/>
                      <a:gd name="connsiteX50" fmla="*/ 136849 w 410547"/>
                      <a:gd name="connsiteY50" fmla="*/ 3079102 h 3079325"/>
                      <a:gd name="connsiteX51" fmla="*/ 143069 w 410547"/>
                      <a:gd name="connsiteY51" fmla="*/ 3079102 h 30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0547" h="3079325">
                        <a:moveTo>
                          <a:pt x="410547" y="0"/>
                        </a:moveTo>
                        <a:cubicBezTo>
                          <a:pt x="400180" y="4147"/>
                          <a:pt x="388023" y="5292"/>
                          <a:pt x="379445" y="12440"/>
                        </a:cubicBezTo>
                        <a:cubicBezTo>
                          <a:pt x="374408" y="16638"/>
                          <a:pt x="378560" y="27291"/>
                          <a:pt x="373224" y="31102"/>
                        </a:cubicBezTo>
                        <a:cubicBezTo>
                          <a:pt x="362553" y="38724"/>
                          <a:pt x="335902" y="43542"/>
                          <a:pt x="335902" y="43542"/>
                        </a:cubicBezTo>
                        <a:lnTo>
                          <a:pt x="298580" y="68424"/>
                        </a:lnTo>
                        <a:cubicBezTo>
                          <a:pt x="292359" y="72571"/>
                          <a:pt x="287011" y="78501"/>
                          <a:pt x="279918" y="80865"/>
                        </a:cubicBezTo>
                        <a:lnTo>
                          <a:pt x="261257" y="87085"/>
                        </a:lnTo>
                        <a:cubicBezTo>
                          <a:pt x="257110" y="93305"/>
                          <a:pt x="254102" y="100460"/>
                          <a:pt x="248816" y="105746"/>
                        </a:cubicBezTo>
                        <a:cubicBezTo>
                          <a:pt x="243530" y="111032"/>
                          <a:pt x="234825" y="112349"/>
                          <a:pt x="230155" y="118187"/>
                        </a:cubicBezTo>
                        <a:cubicBezTo>
                          <a:pt x="206028" y="148347"/>
                          <a:pt x="245989" y="129499"/>
                          <a:pt x="205273" y="143069"/>
                        </a:cubicBezTo>
                        <a:cubicBezTo>
                          <a:pt x="182591" y="211119"/>
                          <a:pt x="218765" y="108048"/>
                          <a:pt x="186612" y="180391"/>
                        </a:cubicBezTo>
                        <a:cubicBezTo>
                          <a:pt x="181286" y="192375"/>
                          <a:pt x="181445" y="206802"/>
                          <a:pt x="174171" y="217714"/>
                        </a:cubicBezTo>
                        <a:cubicBezTo>
                          <a:pt x="138517" y="271198"/>
                          <a:pt x="181266" y="203526"/>
                          <a:pt x="155510" y="255036"/>
                        </a:cubicBezTo>
                        <a:cubicBezTo>
                          <a:pt x="152166" y="261723"/>
                          <a:pt x="147216" y="267477"/>
                          <a:pt x="143069" y="273698"/>
                        </a:cubicBezTo>
                        <a:cubicBezTo>
                          <a:pt x="140996" y="279918"/>
                          <a:pt x="140033" y="286627"/>
                          <a:pt x="136849" y="292359"/>
                        </a:cubicBezTo>
                        <a:cubicBezTo>
                          <a:pt x="129588" y="305429"/>
                          <a:pt x="111967" y="329681"/>
                          <a:pt x="111967" y="329681"/>
                        </a:cubicBezTo>
                        <a:cubicBezTo>
                          <a:pt x="89287" y="397725"/>
                          <a:pt x="125457" y="294665"/>
                          <a:pt x="93306" y="367004"/>
                        </a:cubicBezTo>
                        <a:cubicBezTo>
                          <a:pt x="87980" y="378987"/>
                          <a:pt x="85012" y="391885"/>
                          <a:pt x="80865" y="404326"/>
                        </a:cubicBezTo>
                        <a:cubicBezTo>
                          <a:pt x="78792" y="410546"/>
                          <a:pt x="78282" y="417531"/>
                          <a:pt x="74645" y="422987"/>
                        </a:cubicBezTo>
                        <a:lnTo>
                          <a:pt x="62204" y="441649"/>
                        </a:lnTo>
                        <a:cubicBezTo>
                          <a:pt x="60131" y="452016"/>
                          <a:pt x="58278" y="462430"/>
                          <a:pt x="55984" y="472751"/>
                        </a:cubicBezTo>
                        <a:cubicBezTo>
                          <a:pt x="54129" y="481096"/>
                          <a:pt x="51440" y="489249"/>
                          <a:pt x="49763" y="497632"/>
                        </a:cubicBezTo>
                        <a:cubicBezTo>
                          <a:pt x="47289" y="510000"/>
                          <a:pt x="45616" y="522514"/>
                          <a:pt x="43543" y="534955"/>
                        </a:cubicBezTo>
                        <a:cubicBezTo>
                          <a:pt x="40867" y="575093"/>
                          <a:pt x="39604" y="629292"/>
                          <a:pt x="31102" y="671804"/>
                        </a:cubicBezTo>
                        <a:cubicBezTo>
                          <a:pt x="29816" y="678233"/>
                          <a:pt x="26955" y="684245"/>
                          <a:pt x="24882" y="690465"/>
                        </a:cubicBezTo>
                        <a:cubicBezTo>
                          <a:pt x="14794" y="831682"/>
                          <a:pt x="17994" y="740855"/>
                          <a:pt x="24882" y="926840"/>
                        </a:cubicBezTo>
                        <a:cubicBezTo>
                          <a:pt x="27186" y="989036"/>
                          <a:pt x="26204" y="1051407"/>
                          <a:pt x="31102" y="1113453"/>
                        </a:cubicBezTo>
                        <a:cubicBezTo>
                          <a:pt x="32718" y="1133924"/>
                          <a:pt x="48878" y="1179218"/>
                          <a:pt x="55984" y="1200538"/>
                        </a:cubicBezTo>
                        <a:lnTo>
                          <a:pt x="62204" y="1219200"/>
                        </a:lnTo>
                        <a:lnTo>
                          <a:pt x="68424" y="1237861"/>
                        </a:lnTo>
                        <a:cubicBezTo>
                          <a:pt x="66351" y="1287624"/>
                          <a:pt x="65752" y="1337471"/>
                          <a:pt x="62204" y="1387151"/>
                        </a:cubicBezTo>
                        <a:cubicBezTo>
                          <a:pt x="61349" y="1399117"/>
                          <a:pt x="45578" y="1443250"/>
                          <a:pt x="43543" y="1449355"/>
                        </a:cubicBezTo>
                        <a:cubicBezTo>
                          <a:pt x="22632" y="1512085"/>
                          <a:pt x="54540" y="1414771"/>
                          <a:pt x="31102" y="1492898"/>
                        </a:cubicBezTo>
                        <a:cubicBezTo>
                          <a:pt x="27334" y="1505459"/>
                          <a:pt x="18661" y="1530220"/>
                          <a:pt x="18661" y="1530220"/>
                        </a:cubicBezTo>
                        <a:cubicBezTo>
                          <a:pt x="16588" y="1579983"/>
                          <a:pt x="14319" y="1629739"/>
                          <a:pt x="12441" y="1679510"/>
                        </a:cubicBezTo>
                        <a:cubicBezTo>
                          <a:pt x="10172" y="1739634"/>
                          <a:pt x="9015" y="1799801"/>
                          <a:pt x="6220" y="1859902"/>
                        </a:cubicBezTo>
                        <a:cubicBezTo>
                          <a:pt x="4868" y="1888973"/>
                          <a:pt x="2073" y="1917959"/>
                          <a:pt x="0" y="1946987"/>
                        </a:cubicBezTo>
                        <a:cubicBezTo>
                          <a:pt x="16160" y="2140920"/>
                          <a:pt x="-5608" y="1913970"/>
                          <a:pt x="18661" y="2083836"/>
                        </a:cubicBezTo>
                        <a:cubicBezTo>
                          <a:pt x="20735" y="2098350"/>
                          <a:pt x="22007" y="2113002"/>
                          <a:pt x="24882" y="2127379"/>
                        </a:cubicBezTo>
                        <a:cubicBezTo>
                          <a:pt x="26168" y="2133808"/>
                          <a:pt x="29628" y="2139651"/>
                          <a:pt x="31102" y="2146040"/>
                        </a:cubicBezTo>
                        <a:cubicBezTo>
                          <a:pt x="35857" y="2166644"/>
                          <a:pt x="36856" y="2188184"/>
                          <a:pt x="43543" y="2208244"/>
                        </a:cubicBezTo>
                        <a:lnTo>
                          <a:pt x="55984" y="2245567"/>
                        </a:lnTo>
                        <a:cubicBezTo>
                          <a:pt x="60131" y="2291183"/>
                          <a:pt x="65377" y="2336713"/>
                          <a:pt x="68424" y="2382416"/>
                        </a:cubicBezTo>
                        <a:cubicBezTo>
                          <a:pt x="70498" y="2413518"/>
                          <a:pt x="70613" y="2444813"/>
                          <a:pt x="74645" y="2475722"/>
                        </a:cubicBezTo>
                        <a:cubicBezTo>
                          <a:pt x="76857" y="2492677"/>
                          <a:pt x="87086" y="2525485"/>
                          <a:pt x="87086" y="2525485"/>
                        </a:cubicBezTo>
                        <a:cubicBezTo>
                          <a:pt x="89159" y="2573175"/>
                          <a:pt x="88708" y="2621042"/>
                          <a:pt x="93306" y="2668555"/>
                        </a:cubicBezTo>
                        <a:cubicBezTo>
                          <a:pt x="95219" y="2688322"/>
                          <a:pt x="104987" y="2716039"/>
                          <a:pt x="111967" y="2736979"/>
                        </a:cubicBezTo>
                        <a:cubicBezTo>
                          <a:pt x="114041" y="2751493"/>
                          <a:pt x="116798" y="2765926"/>
                          <a:pt x="118188" y="2780522"/>
                        </a:cubicBezTo>
                        <a:cubicBezTo>
                          <a:pt x="129600" y="2900351"/>
                          <a:pt x="117088" y="2831006"/>
                          <a:pt x="130628" y="2898710"/>
                        </a:cubicBezTo>
                        <a:cubicBezTo>
                          <a:pt x="128555" y="2923592"/>
                          <a:pt x="126187" y="2948451"/>
                          <a:pt x="124408" y="2973355"/>
                        </a:cubicBezTo>
                        <a:cubicBezTo>
                          <a:pt x="118337" y="3058358"/>
                          <a:pt x="86544" y="3066524"/>
                          <a:pt x="136849" y="3079102"/>
                        </a:cubicBezTo>
                        <a:cubicBezTo>
                          <a:pt x="138860" y="3079605"/>
                          <a:pt x="140996" y="3079102"/>
                          <a:pt x="143069" y="3079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169"/>
                  <p:cNvSpPr/>
                  <p:nvPr/>
                </p:nvSpPr>
                <p:spPr>
                  <a:xfrm>
                    <a:off x="1362269" y="3549022"/>
                    <a:ext cx="511225" cy="3119256"/>
                  </a:xfrm>
                  <a:custGeom>
                    <a:avLst/>
                    <a:gdLst>
                      <a:gd name="connsiteX0" fmla="*/ 93307 w 511225"/>
                      <a:gd name="connsiteY0" fmla="*/ 3119256 h 3119256"/>
                      <a:gd name="connsiteX1" fmla="*/ 124409 w 511225"/>
                      <a:gd name="connsiteY1" fmla="*/ 3113035 h 3119256"/>
                      <a:gd name="connsiteX2" fmla="*/ 136849 w 511225"/>
                      <a:gd name="connsiteY2" fmla="*/ 3075713 h 3119256"/>
                      <a:gd name="connsiteX3" fmla="*/ 149290 w 511225"/>
                      <a:gd name="connsiteY3" fmla="*/ 3038390 h 3119256"/>
                      <a:gd name="connsiteX4" fmla="*/ 155511 w 511225"/>
                      <a:gd name="connsiteY4" fmla="*/ 3019729 h 3119256"/>
                      <a:gd name="connsiteX5" fmla="*/ 161731 w 511225"/>
                      <a:gd name="connsiteY5" fmla="*/ 2994847 h 3119256"/>
                      <a:gd name="connsiteX6" fmla="*/ 155511 w 511225"/>
                      <a:gd name="connsiteY6" fmla="*/ 2752251 h 3119256"/>
                      <a:gd name="connsiteX7" fmla="*/ 136849 w 511225"/>
                      <a:gd name="connsiteY7" fmla="*/ 2671386 h 3119256"/>
                      <a:gd name="connsiteX8" fmla="*/ 130629 w 511225"/>
                      <a:gd name="connsiteY8" fmla="*/ 2652725 h 3119256"/>
                      <a:gd name="connsiteX9" fmla="*/ 124409 w 511225"/>
                      <a:gd name="connsiteY9" fmla="*/ 2609182 h 3119256"/>
                      <a:gd name="connsiteX10" fmla="*/ 118188 w 511225"/>
                      <a:gd name="connsiteY10" fmla="*/ 2578080 h 3119256"/>
                      <a:gd name="connsiteX11" fmla="*/ 111968 w 511225"/>
                      <a:gd name="connsiteY11" fmla="*/ 2397688 h 3119256"/>
                      <a:gd name="connsiteX12" fmla="*/ 105747 w 511225"/>
                      <a:gd name="connsiteY12" fmla="*/ 2372807 h 3119256"/>
                      <a:gd name="connsiteX13" fmla="*/ 99527 w 511225"/>
                      <a:gd name="connsiteY13" fmla="*/ 2335484 h 3119256"/>
                      <a:gd name="connsiteX14" fmla="*/ 93307 w 511225"/>
                      <a:gd name="connsiteY14" fmla="*/ 2291941 h 3119256"/>
                      <a:gd name="connsiteX15" fmla="*/ 87086 w 511225"/>
                      <a:gd name="connsiteY15" fmla="*/ 2267060 h 3119256"/>
                      <a:gd name="connsiteX16" fmla="*/ 80866 w 511225"/>
                      <a:gd name="connsiteY16" fmla="*/ 2229737 h 3119256"/>
                      <a:gd name="connsiteX17" fmla="*/ 55984 w 511225"/>
                      <a:gd name="connsiteY17" fmla="*/ 2142651 h 3119256"/>
                      <a:gd name="connsiteX18" fmla="*/ 31102 w 511225"/>
                      <a:gd name="connsiteY18" fmla="*/ 2068007 h 3119256"/>
                      <a:gd name="connsiteX19" fmla="*/ 18662 w 511225"/>
                      <a:gd name="connsiteY19" fmla="*/ 2030684 h 3119256"/>
                      <a:gd name="connsiteX20" fmla="*/ 12441 w 511225"/>
                      <a:gd name="connsiteY20" fmla="*/ 2012023 h 3119256"/>
                      <a:gd name="connsiteX21" fmla="*/ 0 w 511225"/>
                      <a:gd name="connsiteY21" fmla="*/ 1943598 h 3119256"/>
                      <a:gd name="connsiteX22" fmla="*/ 6221 w 511225"/>
                      <a:gd name="connsiteY22" fmla="*/ 1831631 h 3119256"/>
                      <a:gd name="connsiteX23" fmla="*/ 18662 w 511225"/>
                      <a:gd name="connsiteY23" fmla="*/ 1812970 h 3119256"/>
                      <a:gd name="connsiteX24" fmla="*/ 24882 w 511225"/>
                      <a:gd name="connsiteY24" fmla="*/ 1794309 h 3119256"/>
                      <a:gd name="connsiteX25" fmla="*/ 49764 w 511225"/>
                      <a:gd name="connsiteY25" fmla="*/ 1756986 h 3119256"/>
                      <a:gd name="connsiteX26" fmla="*/ 80866 w 511225"/>
                      <a:gd name="connsiteY26" fmla="*/ 1701002 h 3119256"/>
                      <a:gd name="connsiteX27" fmla="*/ 93307 w 511225"/>
                      <a:gd name="connsiteY27" fmla="*/ 1682341 h 3119256"/>
                      <a:gd name="connsiteX28" fmla="*/ 124409 w 511225"/>
                      <a:gd name="connsiteY28" fmla="*/ 1589035 h 3119256"/>
                      <a:gd name="connsiteX29" fmla="*/ 130629 w 511225"/>
                      <a:gd name="connsiteY29" fmla="*/ 1570374 h 3119256"/>
                      <a:gd name="connsiteX30" fmla="*/ 136849 w 511225"/>
                      <a:gd name="connsiteY30" fmla="*/ 1551713 h 3119256"/>
                      <a:gd name="connsiteX31" fmla="*/ 143070 w 511225"/>
                      <a:gd name="connsiteY31" fmla="*/ 1520611 h 3119256"/>
                      <a:gd name="connsiteX32" fmla="*/ 155511 w 511225"/>
                      <a:gd name="connsiteY32" fmla="*/ 1483288 h 3119256"/>
                      <a:gd name="connsiteX33" fmla="*/ 161731 w 511225"/>
                      <a:gd name="connsiteY33" fmla="*/ 1464627 h 3119256"/>
                      <a:gd name="connsiteX34" fmla="*/ 174172 w 511225"/>
                      <a:gd name="connsiteY34" fmla="*/ 1408643 h 3119256"/>
                      <a:gd name="connsiteX35" fmla="*/ 174172 w 511225"/>
                      <a:gd name="connsiteY35" fmla="*/ 1259354 h 3119256"/>
                      <a:gd name="connsiteX36" fmla="*/ 161731 w 511225"/>
                      <a:gd name="connsiteY36" fmla="*/ 1222031 h 3119256"/>
                      <a:gd name="connsiteX37" fmla="*/ 155511 w 511225"/>
                      <a:gd name="connsiteY37" fmla="*/ 1172268 h 3119256"/>
                      <a:gd name="connsiteX38" fmla="*/ 149290 w 511225"/>
                      <a:gd name="connsiteY38" fmla="*/ 1091402 h 3119256"/>
                      <a:gd name="connsiteX39" fmla="*/ 143070 w 511225"/>
                      <a:gd name="connsiteY39" fmla="*/ 1066521 h 3119256"/>
                      <a:gd name="connsiteX40" fmla="*/ 136849 w 511225"/>
                      <a:gd name="connsiteY40" fmla="*/ 1035419 h 3119256"/>
                      <a:gd name="connsiteX41" fmla="*/ 136849 w 511225"/>
                      <a:gd name="connsiteY41" fmla="*/ 848807 h 3119256"/>
                      <a:gd name="connsiteX42" fmla="*/ 149290 w 511225"/>
                      <a:gd name="connsiteY42" fmla="*/ 711958 h 3119256"/>
                      <a:gd name="connsiteX43" fmla="*/ 161731 w 511225"/>
                      <a:gd name="connsiteY43" fmla="*/ 593770 h 3119256"/>
                      <a:gd name="connsiteX44" fmla="*/ 174172 w 511225"/>
                      <a:gd name="connsiteY44" fmla="*/ 575109 h 3119256"/>
                      <a:gd name="connsiteX45" fmla="*/ 180392 w 511225"/>
                      <a:gd name="connsiteY45" fmla="*/ 444480 h 3119256"/>
                      <a:gd name="connsiteX46" fmla="*/ 192833 w 511225"/>
                      <a:gd name="connsiteY46" fmla="*/ 407158 h 3119256"/>
                      <a:gd name="connsiteX47" fmla="*/ 211494 w 511225"/>
                      <a:gd name="connsiteY47" fmla="*/ 369835 h 3119256"/>
                      <a:gd name="connsiteX48" fmla="*/ 230155 w 511225"/>
                      <a:gd name="connsiteY48" fmla="*/ 351174 h 3119256"/>
                      <a:gd name="connsiteX49" fmla="*/ 255037 w 511225"/>
                      <a:gd name="connsiteY49" fmla="*/ 313851 h 3119256"/>
                      <a:gd name="connsiteX50" fmla="*/ 273698 w 511225"/>
                      <a:gd name="connsiteY50" fmla="*/ 282749 h 3119256"/>
                      <a:gd name="connsiteX51" fmla="*/ 292360 w 511225"/>
                      <a:gd name="connsiteY51" fmla="*/ 270309 h 3119256"/>
                      <a:gd name="connsiteX52" fmla="*/ 329682 w 511225"/>
                      <a:gd name="connsiteY52" fmla="*/ 239207 h 3119256"/>
                      <a:gd name="connsiteX53" fmla="*/ 379445 w 511225"/>
                      <a:gd name="connsiteY53" fmla="*/ 195664 h 3119256"/>
                      <a:gd name="connsiteX54" fmla="*/ 398107 w 511225"/>
                      <a:gd name="connsiteY54" fmla="*/ 183223 h 3119256"/>
                      <a:gd name="connsiteX55" fmla="*/ 422988 w 511225"/>
                      <a:gd name="connsiteY55" fmla="*/ 152121 h 3119256"/>
                      <a:gd name="connsiteX56" fmla="*/ 447870 w 511225"/>
                      <a:gd name="connsiteY56" fmla="*/ 114798 h 3119256"/>
                      <a:gd name="connsiteX57" fmla="*/ 460311 w 511225"/>
                      <a:gd name="connsiteY57" fmla="*/ 96137 h 3119256"/>
                      <a:gd name="connsiteX58" fmla="*/ 478972 w 511225"/>
                      <a:gd name="connsiteY58" fmla="*/ 58815 h 3119256"/>
                      <a:gd name="connsiteX59" fmla="*/ 485192 w 511225"/>
                      <a:gd name="connsiteY59" fmla="*/ 40154 h 3119256"/>
                      <a:gd name="connsiteX60" fmla="*/ 510074 w 511225"/>
                      <a:gd name="connsiteY60" fmla="*/ 2831 h 3119256"/>
                      <a:gd name="connsiteX61" fmla="*/ 503853 w 511225"/>
                      <a:gd name="connsiteY61" fmla="*/ 15272 h 311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1225" h="3119256">
                        <a:moveTo>
                          <a:pt x="93307" y="3119256"/>
                        </a:moveTo>
                        <a:cubicBezTo>
                          <a:pt x="103674" y="3117182"/>
                          <a:pt x="116933" y="3120511"/>
                          <a:pt x="124409" y="3113035"/>
                        </a:cubicBezTo>
                        <a:cubicBezTo>
                          <a:pt x="133682" y="3103762"/>
                          <a:pt x="132702" y="3088154"/>
                          <a:pt x="136849" y="3075713"/>
                        </a:cubicBezTo>
                        <a:lnTo>
                          <a:pt x="149290" y="3038390"/>
                        </a:lnTo>
                        <a:cubicBezTo>
                          <a:pt x="151364" y="3032170"/>
                          <a:pt x="153921" y="3026090"/>
                          <a:pt x="155511" y="3019729"/>
                        </a:cubicBezTo>
                        <a:lnTo>
                          <a:pt x="161731" y="2994847"/>
                        </a:lnTo>
                        <a:cubicBezTo>
                          <a:pt x="159658" y="2913982"/>
                          <a:pt x="159025" y="2833067"/>
                          <a:pt x="155511" y="2752251"/>
                        </a:cubicBezTo>
                        <a:cubicBezTo>
                          <a:pt x="153896" y="2715109"/>
                          <a:pt x="148147" y="2705282"/>
                          <a:pt x="136849" y="2671386"/>
                        </a:cubicBezTo>
                        <a:lnTo>
                          <a:pt x="130629" y="2652725"/>
                        </a:lnTo>
                        <a:cubicBezTo>
                          <a:pt x="128556" y="2638211"/>
                          <a:pt x="126819" y="2623644"/>
                          <a:pt x="124409" y="2609182"/>
                        </a:cubicBezTo>
                        <a:cubicBezTo>
                          <a:pt x="122671" y="2598753"/>
                          <a:pt x="118809" y="2588634"/>
                          <a:pt x="118188" y="2578080"/>
                        </a:cubicBezTo>
                        <a:cubicBezTo>
                          <a:pt x="114655" y="2518017"/>
                          <a:pt x="115608" y="2457744"/>
                          <a:pt x="111968" y="2397688"/>
                        </a:cubicBezTo>
                        <a:cubicBezTo>
                          <a:pt x="111451" y="2389155"/>
                          <a:pt x="107424" y="2381190"/>
                          <a:pt x="105747" y="2372807"/>
                        </a:cubicBezTo>
                        <a:cubicBezTo>
                          <a:pt x="103273" y="2360439"/>
                          <a:pt x="101445" y="2347950"/>
                          <a:pt x="99527" y="2335484"/>
                        </a:cubicBezTo>
                        <a:cubicBezTo>
                          <a:pt x="97298" y="2320993"/>
                          <a:pt x="95930" y="2306366"/>
                          <a:pt x="93307" y="2291941"/>
                        </a:cubicBezTo>
                        <a:cubicBezTo>
                          <a:pt x="91778" y="2283530"/>
                          <a:pt x="88763" y="2275443"/>
                          <a:pt x="87086" y="2267060"/>
                        </a:cubicBezTo>
                        <a:cubicBezTo>
                          <a:pt x="84612" y="2254692"/>
                          <a:pt x="83509" y="2242070"/>
                          <a:pt x="80866" y="2229737"/>
                        </a:cubicBezTo>
                        <a:cubicBezTo>
                          <a:pt x="71494" y="2185999"/>
                          <a:pt x="69039" y="2181816"/>
                          <a:pt x="55984" y="2142651"/>
                        </a:cubicBezTo>
                        <a:lnTo>
                          <a:pt x="31102" y="2068007"/>
                        </a:lnTo>
                        <a:lnTo>
                          <a:pt x="18662" y="2030684"/>
                        </a:lnTo>
                        <a:cubicBezTo>
                          <a:pt x="16588" y="2024464"/>
                          <a:pt x="14031" y="2018384"/>
                          <a:pt x="12441" y="2012023"/>
                        </a:cubicBezTo>
                        <a:cubicBezTo>
                          <a:pt x="2665" y="1972917"/>
                          <a:pt x="7430" y="1995604"/>
                          <a:pt x="0" y="1943598"/>
                        </a:cubicBezTo>
                        <a:cubicBezTo>
                          <a:pt x="2074" y="1906276"/>
                          <a:pt x="934" y="1868635"/>
                          <a:pt x="6221" y="1831631"/>
                        </a:cubicBezTo>
                        <a:cubicBezTo>
                          <a:pt x="7278" y="1824230"/>
                          <a:pt x="15319" y="1819657"/>
                          <a:pt x="18662" y="1812970"/>
                        </a:cubicBezTo>
                        <a:cubicBezTo>
                          <a:pt x="21594" y="1807105"/>
                          <a:pt x="21698" y="1800041"/>
                          <a:pt x="24882" y="1794309"/>
                        </a:cubicBezTo>
                        <a:cubicBezTo>
                          <a:pt x="32143" y="1781238"/>
                          <a:pt x="49764" y="1756986"/>
                          <a:pt x="49764" y="1756986"/>
                        </a:cubicBezTo>
                        <a:cubicBezTo>
                          <a:pt x="60712" y="1724140"/>
                          <a:pt x="52347" y="1743780"/>
                          <a:pt x="80866" y="1701002"/>
                        </a:cubicBezTo>
                        <a:lnTo>
                          <a:pt x="93307" y="1682341"/>
                        </a:lnTo>
                        <a:lnTo>
                          <a:pt x="124409" y="1589035"/>
                        </a:lnTo>
                        <a:lnTo>
                          <a:pt x="130629" y="1570374"/>
                        </a:lnTo>
                        <a:cubicBezTo>
                          <a:pt x="132702" y="1564154"/>
                          <a:pt x="135563" y="1558142"/>
                          <a:pt x="136849" y="1551713"/>
                        </a:cubicBezTo>
                        <a:cubicBezTo>
                          <a:pt x="138923" y="1541346"/>
                          <a:pt x="140288" y="1530811"/>
                          <a:pt x="143070" y="1520611"/>
                        </a:cubicBezTo>
                        <a:cubicBezTo>
                          <a:pt x="146521" y="1507959"/>
                          <a:pt x="151364" y="1495729"/>
                          <a:pt x="155511" y="1483288"/>
                        </a:cubicBezTo>
                        <a:cubicBezTo>
                          <a:pt x="157584" y="1477068"/>
                          <a:pt x="160653" y="1471095"/>
                          <a:pt x="161731" y="1464627"/>
                        </a:cubicBezTo>
                        <a:cubicBezTo>
                          <a:pt x="169029" y="1420837"/>
                          <a:pt x="163962" y="1439270"/>
                          <a:pt x="174172" y="1408643"/>
                        </a:cubicBezTo>
                        <a:cubicBezTo>
                          <a:pt x="179225" y="1342951"/>
                          <a:pt x="185316" y="1322504"/>
                          <a:pt x="174172" y="1259354"/>
                        </a:cubicBezTo>
                        <a:cubicBezTo>
                          <a:pt x="171893" y="1246440"/>
                          <a:pt x="161731" y="1222031"/>
                          <a:pt x="161731" y="1222031"/>
                        </a:cubicBezTo>
                        <a:cubicBezTo>
                          <a:pt x="159658" y="1205443"/>
                          <a:pt x="157096" y="1188909"/>
                          <a:pt x="155511" y="1172268"/>
                        </a:cubicBezTo>
                        <a:cubicBezTo>
                          <a:pt x="152948" y="1145355"/>
                          <a:pt x="152449" y="1118252"/>
                          <a:pt x="149290" y="1091402"/>
                        </a:cubicBezTo>
                        <a:cubicBezTo>
                          <a:pt x="148291" y="1082912"/>
                          <a:pt x="144925" y="1074866"/>
                          <a:pt x="143070" y="1066521"/>
                        </a:cubicBezTo>
                        <a:cubicBezTo>
                          <a:pt x="140776" y="1056200"/>
                          <a:pt x="138923" y="1045786"/>
                          <a:pt x="136849" y="1035419"/>
                        </a:cubicBezTo>
                        <a:cubicBezTo>
                          <a:pt x="126758" y="934505"/>
                          <a:pt x="129069" y="988837"/>
                          <a:pt x="136849" y="848807"/>
                        </a:cubicBezTo>
                        <a:cubicBezTo>
                          <a:pt x="142688" y="743705"/>
                          <a:pt x="138049" y="779407"/>
                          <a:pt x="149290" y="711958"/>
                        </a:cubicBezTo>
                        <a:cubicBezTo>
                          <a:pt x="149860" y="702841"/>
                          <a:pt x="146195" y="624841"/>
                          <a:pt x="161731" y="593770"/>
                        </a:cubicBezTo>
                        <a:cubicBezTo>
                          <a:pt x="165074" y="587083"/>
                          <a:pt x="170025" y="581329"/>
                          <a:pt x="174172" y="575109"/>
                        </a:cubicBezTo>
                        <a:cubicBezTo>
                          <a:pt x="176245" y="531566"/>
                          <a:pt x="175578" y="487806"/>
                          <a:pt x="180392" y="444480"/>
                        </a:cubicBezTo>
                        <a:cubicBezTo>
                          <a:pt x="181840" y="431447"/>
                          <a:pt x="188686" y="419599"/>
                          <a:pt x="192833" y="407158"/>
                        </a:cubicBezTo>
                        <a:cubicBezTo>
                          <a:pt x="199068" y="388452"/>
                          <a:pt x="198094" y="385915"/>
                          <a:pt x="211494" y="369835"/>
                        </a:cubicBezTo>
                        <a:cubicBezTo>
                          <a:pt x="217126" y="363077"/>
                          <a:pt x="224754" y="358118"/>
                          <a:pt x="230155" y="351174"/>
                        </a:cubicBezTo>
                        <a:cubicBezTo>
                          <a:pt x="239335" y="339371"/>
                          <a:pt x="247344" y="326672"/>
                          <a:pt x="255037" y="313851"/>
                        </a:cubicBezTo>
                        <a:cubicBezTo>
                          <a:pt x="261257" y="303484"/>
                          <a:pt x="265830" y="291928"/>
                          <a:pt x="273698" y="282749"/>
                        </a:cubicBezTo>
                        <a:cubicBezTo>
                          <a:pt x="278563" y="277073"/>
                          <a:pt x="286617" y="275095"/>
                          <a:pt x="292360" y="270309"/>
                        </a:cubicBezTo>
                        <a:cubicBezTo>
                          <a:pt x="340260" y="230393"/>
                          <a:pt x="283346" y="270096"/>
                          <a:pt x="329682" y="239207"/>
                        </a:cubicBezTo>
                        <a:cubicBezTo>
                          <a:pt x="350417" y="208104"/>
                          <a:pt x="335903" y="224692"/>
                          <a:pt x="379445" y="195664"/>
                        </a:cubicBezTo>
                        <a:lnTo>
                          <a:pt x="398107" y="183223"/>
                        </a:lnTo>
                        <a:cubicBezTo>
                          <a:pt x="412114" y="141200"/>
                          <a:pt x="392688" y="186750"/>
                          <a:pt x="422988" y="152121"/>
                        </a:cubicBezTo>
                        <a:cubicBezTo>
                          <a:pt x="432834" y="140868"/>
                          <a:pt x="439576" y="127239"/>
                          <a:pt x="447870" y="114798"/>
                        </a:cubicBezTo>
                        <a:lnTo>
                          <a:pt x="460311" y="96137"/>
                        </a:lnTo>
                        <a:cubicBezTo>
                          <a:pt x="475945" y="49232"/>
                          <a:pt x="454855" y="107048"/>
                          <a:pt x="478972" y="58815"/>
                        </a:cubicBezTo>
                        <a:cubicBezTo>
                          <a:pt x="481904" y="52950"/>
                          <a:pt x="482008" y="45886"/>
                          <a:pt x="485192" y="40154"/>
                        </a:cubicBezTo>
                        <a:cubicBezTo>
                          <a:pt x="492453" y="27083"/>
                          <a:pt x="516761" y="-10542"/>
                          <a:pt x="510074" y="2831"/>
                        </a:cubicBezTo>
                        <a:lnTo>
                          <a:pt x="503853" y="152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170"/>
                  <p:cNvSpPr/>
                  <p:nvPr/>
                </p:nvSpPr>
                <p:spPr>
                  <a:xfrm>
                    <a:off x="1486678" y="3464567"/>
                    <a:ext cx="367004" cy="2662567"/>
                  </a:xfrm>
                  <a:custGeom>
                    <a:avLst/>
                    <a:gdLst>
                      <a:gd name="connsiteX0" fmla="*/ 367004 w 367004"/>
                      <a:gd name="connsiteY0" fmla="*/ 6421 h 2662567"/>
                      <a:gd name="connsiteX1" fmla="*/ 335902 w 367004"/>
                      <a:gd name="connsiteY1" fmla="*/ 200 h 2662567"/>
                      <a:gd name="connsiteX2" fmla="*/ 317240 w 367004"/>
                      <a:gd name="connsiteY2" fmla="*/ 12641 h 2662567"/>
                      <a:gd name="connsiteX3" fmla="*/ 298579 w 367004"/>
                      <a:gd name="connsiteY3" fmla="*/ 18862 h 2662567"/>
                      <a:gd name="connsiteX4" fmla="*/ 279918 w 367004"/>
                      <a:gd name="connsiteY4" fmla="*/ 31302 h 2662567"/>
                      <a:gd name="connsiteX5" fmla="*/ 242595 w 367004"/>
                      <a:gd name="connsiteY5" fmla="*/ 43743 h 2662567"/>
                      <a:gd name="connsiteX6" fmla="*/ 223934 w 367004"/>
                      <a:gd name="connsiteY6" fmla="*/ 56184 h 2662567"/>
                      <a:gd name="connsiteX7" fmla="*/ 205273 w 367004"/>
                      <a:gd name="connsiteY7" fmla="*/ 62404 h 2662567"/>
                      <a:gd name="connsiteX8" fmla="*/ 192832 w 367004"/>
                      <a:gd name="connsiteY8" fmla="*/ 81066 h 2662567"/>
                      <a:gd name="connsiteX9" fmla="*/ 155510 w 367004"/>
                      <a:gd name="connsiteY9" fmla="*/ 93506 h 2662567"/>
                      <a:gd name="connsiteX10" fmla="*/ 124408 w 367004"/>
                      <a:gd name="connsiteY10" fmla="*/ 118388 h 2662567"/>
                      <a:gd name="connsiteX11" fmla="*/ 87085 w 367004"/>
                      <a:gd name="connsiteY11" fmla="*/ 143270 h 2662567"/>
                      <a:gd name="connsiteX12" fmla="*/ 55983 w 367004"/>
                      <a:gd name="connsiteY12" fmla="*/ 168151 h 2662567"/>
                      <a:gd name="connsiteX13" fmla="*/ 43542 w 367004"/>
                      <a:gd name="connsiteY13" fmla="*/ 186813 h 2662567"/>
                      <a:gd name="connsiteX14" fmla="*/ 24881 w 367004"/>
                      <a:gd name="connsiteY14" fmla="*/ 199253 h 2662567"/>
                      <a:gd name="connsiteX15" fmla="*/ 18661 w 367004"/>
                      <a:gd name="connsiteY15" fmla="*/ 217915 h 2662567"/>
                      <a:gd name="connsiteX16" fmla="*/ 0 w 367004"/>
                      <a:gd name="connsiteY16" fmla="*/ 255237 h 2662567"/>
                      <a:gd name="connsiteX17" fmla="*/ 6220 w 367004"/>
                      <a:gd name="connsiteY17" fmla="*/ 479172 h 2662567"/>
                      <a:gd name="connsiteX18" fmla="*/ 12440 w 367004"/>
                      <a:gd name="connsiteY18" fmla="*/ 522715 h 2662567"/>
                      <a:gd name="connsiteX19" fmla="*/ 18661 w 367004"/>
                      <a:gd name="connsiteY19" fmla="*/ 603580 h 2662567"/>
                      <a:gd name="connsiteX20" fmla="*/ 31102 w 367004"/>
                      <a:gd name="connsiteY20" fmla="*/ 696886 h 2662567"/>
                      <a:gd name="connsiteX21" fmla="*/ 37322 w 367004"/>
                      <a:gd name="connsiteY21" fmla="*/ 796413 h 2662567"/>
                      <a:gd name="connsiteX22" fmla="*/ 43542 w 367004"/>
                      <a:gd name="connsiteY22" fmla="*/ 821294 h 2662567"/>
                      <a:gd name="connsiteX23" fmla="*/ 49763 w 367004"/>
                      <a:gd name="connsiteY23" fmla="*/ 864837 h 2662567"/>
                      <a:gd name="connsiteX24" fmla="*/ 62204 w 367004"/>
                      <a:gd name="connsiteY24" fmla="*/ 902160 h 2662567"/>
                      <a:gd name="connsiteX25" fmla="*/ 80865 w 367004"/>
                      <a:gd name="connsiteY25" fmla="*/ 989245 h 2662567"/>
                      <a:gd name="connsiteX26" fmla="*/ 93306 w 367004"/>
                      <a:gd name="connsiteY26" fmla="*/ 1007906 h 2662567"/>
                      <a:gd name="connsiteX27" fmla="*/ 149289 w 367004"/>
                      <a:gd name="connsiteY27" fmla="*/ 1175857 h 2662567"/>
                      <a:gd name="connsiteX28" fmla="*/ 167951 w 367004"/>
                      <a:gd name="connsiteY28" fmla="*/ 1231841 h 2662567"/>
                      <a:gd name="connsiteX29" fmla="*/ 174171 w 367004"/>
                      <a:gd name="connsiteY29" fmla="*/ 1250502 h 2662567"/>
                      <a:gd name="connsiteX30" fmla="*/ 186612 w 367004"/>
                      <a:gd name="connsiteY30" fmla="*/ 1269164 h 2662567"/>
                      <a:gd name="connsiteX31" fmla="*/ 199053 w 367004"/>
                      <a:gd name="connsiteY31" fmla="*/ 1306486 h 2662567"/>
                      <a:gd name="connsiteX32" fmla="*/ 217714 w 367004"/>
                      <a:gd name="connsiteY32" fmla="*/ 1343809 h 2662567"/>
                      <a:gd name="connsiteX33" fmla="*/ 217714 w 367004"/>
                      <a:gd name="connsiteY33" fmla="*/ 1499319 h 2662567"/>
                      <a:gd name="connsiteX34" fmla="*/ 205273 w 367004"/>
                      <a:gd name="connsiteY34" fmla="*/ 1549082 h 2662567"/>
                      <a:gd name="connsiteX35" fmla="*/ 199053 w 367004"/>
                      <a:gd name="connsiteY35" fmla="*/ 1573964 h 2662567"/>
                      <a:gd name="connsiteX36" fmla="*/ 192832 w 367004"/>
                      <a:gd name="connsiteY36" fmla="*/ 1592625 h 2662567"/>
                      <a:gd name="connsiteX37" fmla="*/ 180391 w 367004"/>
                      <a:gd name="connsiteY37" fmla="*/ 1642388 h 2662567"/>
                      <a:gd name="connsiteX38" fmla="*/ 167951 w 367004"/>
                      <a:gd name="connsiteY38" fmla="*/ 1741915 h 2662567"/>
                      <a:gd name="connsiteX39" fmla="*/ 161730 w 367004"/>
                      <a:gd name="connsiteY39" fmla="*/ 1766796 h 2662567"/>
                      <a:gd name="connsiteX40" fmla="*/ 149289 w 367004"/>
                      <a:gd name="connsiteY40" fmla="*/ 1785457 h 2662567"/>
                      <a:gd name="connsiteX41" fmla="*/ 143069 w 367004"/>
                      <a:gd name="connsiteY41" fmla="*/ 1909866 h 2662567"/>
                      <a:gd name="connsiteX42" fmla="*/ 124408 w 367004"/>
                      <a:gd name="connsiteY42" fmla="*/ 1972070 h 2662567"/>
                      <a:gd name="connsiteX43" fmla="*/ 111967 w 367004"/>
                      <a:gd name="connsiteY43" fmla="*/ 2021833 h 2662567"/>
                      <a:gd name="connsiteX44" fmla="*/ 105746 w 367004"/>
                      <a:gd name="connsiteY44" fmla="*/ 2046715 h 2662567"/>
                      <a:gd name="connsiteX45" fmla="*/ 99526 w 367004"/>
                      <a:gd name="connsiteY45" fmla="*/ 2065376 h 2662567"/>
                      <a:gd name="connsiteX46" fmla="*/ 105746 w 367004"/>
                      <a:gd name="connsiteY46" fmla="*/ 2363955 h 2662567"/>
                      <a:gd name="connsiteX47" fmla="*/ 111967 w 367004"/>
                      <a:gd name="connsiteY47" fmla="*/ 2388837 h 2662567"/>
                      <a:gd name="connsiteX48" fmla="*/ 105746 w 367004"/>
                      <a:gd name="connsiteY48" fmla="*/ 2581670 h 2662567"/>
                      <a:gd name="connsiteX49" fmla="*/ 111967 w 367004"/>
                      <a:gd name="connsiteY49" fmla="*/ 2662535 h 266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7004" h="2662567">
                        <a:moveTo>
                          <a:pt x="367004" y="6421"/>
                        </a:moveTo>
                        <a:cubicBezTo>
                          <a:pt x="356637" y="4347"/>
                          <a:pt x="346393" y="-1111"/>
                          <a:pt x="335902" y="200"/>
                        </a:cubicBezTo>
                        <a:cubicBezTo>
                          <a:pt x="328483" y="1127"/>
                          <a:pt x="323927" y="9297"/>
                          <a:pt x="317240" y="12641"/>
                        </a:cubicBezTo>
                        <a:cubicBezTo>
                          <a:pt x="311375" y="15573"/>
                          <a:pt x="304444" y="15930"/>
                          <a:pt x="298579" y="18862"/>
                        </a:cubicBezTo>
                        <a:cubicBezTo>
                          <a:pt x="291892" y="22205"/>
                          <a:pt x="286749" y="28266"/>
                          <a:pt x="279918" y="31302"/>
                        </a:cubicBezTo>
                        <a:cubicBezTo>
                          <a:pt x="267934" y="36628"/>
                          <a:pt x="242595" y="43743"/>
                          <a:pt x="242595" y="43743"/>
                        </a:cubicBezTo>
                        <a:cubicBezTo>
                          <a:pt x="236375" y="47890"/>
                          <a:pt x="230621" y="52841"/>
                          <a:pt x="223934" y="56184"/>
                        </a:cubicBezTo>
                        <a:cubicBezTo>
                          <a:pt x="218069" y="59116"/>
                          <a:pt x="210393" y="58308"/>
                          <a:pt x="205273" y="62404"/>
                        </a:cubicBezTo>
                        <a:cubicBezTo>
                          <a:pt x="199435" y="67074"/>
                          <a:pt x="199172" y="77104"/>
                          <a:pt x="192832" y="81066"/>
                        </a:cubicBezTo>
                        <a:cubicBezTo>
                          <a:pt x="181712" y="88016"/>
                          <a:pt x="155510" y="93506"/>
                          <a:pt x="155510" y="93506"/>
                        </a:cubicBezTo>
                        <a:cubicBezTo>
                          <a:pt x="132522" y="127988"/>
                          <a:pt x="156221" y="100714"/>
                          <a:pt x="124408" y="118388"/>
                        </a:cubicBezTo>
                        <a:cubicBezTo>
                          <a:pt x="111337" y="125649"/>
                          <a:pt x="87085" y="143270"/>
                          <a:pt x="87085" y="143270"/>
                        </a:cubicBezTo>
                        <a:cubicBezTo>
                          <a:pt x="51428" y="196754"/>
                          <a:pt x="98908" y="133811"/>
                          <a:pt x="55983" y="168151"/>
                        </a:cubicBezTo>
                        <a:cubicBezTo>
                          <a:pt x="50145" y="172821"/>
                          <a:pt x="48829" y="181526"/>
                          <a:pt x="43542" y="186813"/>
                        </a:cubicBezTo>
                        <a:cubicBezTo>
                          <a:pt x="38256" y="192099"/>
                          <a:pt x="31101" y="195106"/>
                          <a:pt x="24881" y="199253"/>
                        </a:cubicBezTo>
                        <a:cubicBezTo>
                          <a:pt x="22808" y="205474"/>
                          <a:pt x="21593" y="212050"/>
                          <a:pt x="18661" y="217915"/>
                        </a:cubicBezTo>
                        <a:cubicBezTo>
                          <a:pt x="-5457" y="266152"/>
                          <a:pt x="15635" y="208329"/>
                          <a:pt x="0" y="255237"/>
                        </a:cubicBezTo>
                        <a:cubicBezTo>
                          <a:pt x="2073" y="329882"/>
                          <a:pt x="2751" y="404579"/>
                          <a:pt x="6220" y="479172"/>
                        </a:cubicBezTo>
                        <a:cubicBezTo>
                          <a:pt x="6901" y="493818"/>
                          <a:pt x="10981" y="508126"/>
                          <a:pt x="12440" y="522715"/>
                        </a:cubicBezTo>
                        <a:cubicBezTo>
                          <a:pt x="15130" y="549615"/>
                          <a:pt x="16098" y="576667"/>
                          <a:pt x="18661" y="603580"/>
                        </a:cubicBezTo>
                        <a:cubicBezTo>
                          <a:pt x="20960" y="627719"/>
                          <a:pt x="27551" y="672028"/>
                          <a:pt x="31102" y="696886"/>
                        </a:cubicBezTo>
                        <a:cubicBezTo>
                          <a:pt x="33175" y="730062"/>
                          <a:pt x="34015" y="763338"/>
                          <a:pt x="37322" y="796413"/>
                        </a:cubicBezTo>
                        <a:cubicBezTo>
                          <a:pt x="38173" y="804919"/>
                          <a:pt x="42013" y="812883"/>
                          <a:pt x="43542" y="821294"/>
                        </a:cubicBezTo>
                        <a:cubicBezTo>
                          <a:pt x="46165" y="835719"/>
                          <a:pt x="46466" y="850551"/>
                          <a:pt x="49763" y="864837"/>
                        </a:cubicBezTo>
                        <a:cubicBezTo>
                          <a:pt x="52712" y="877615"/>
                          <a:pt x="62204" y="902160"/>
                          <a:pt x="62204" y="902160"/>
                        </a:cubicBezTo>
                        <a:cubicBezTo>
                          <a:pt x="64884" y="918238"/>
                          <a:pt x="73975" y="978911"/>
                          <a:pt x="80865" y="989245"/>
                        </a:cubicBezTo>
                        <a:lnTo>
                          <a:pt x="93306" y="1007906"/>
                        </a:lnTo>
                        <a:lnTo>
                          <a:pt x="149289" y="1175857"/>
                        </a:lnTo>
                        <a:lnTo>
                          <a:pt x="167951" y="1231841"/>
                        </a:lnTo>
                        <a:cubicBezTo>
                          <a:pt x="170024" y="1238061"/>
                          <a:pt x="170534" y="1245046"/>
                          <a:pt x="174171" y="1250502"/>
                        </a:cubicBezTo>
                        <a:lnTo>
                          <a:pt x="186612" y="1269164"/>
                        </a:lnTo>
                        <a:cubicBezTo>
                          <a:pt x="190759" y="1281605"/>
                          <a:pt x="191779" y="1295575"/>
                          <a:pt x="199053" y="1306486"/>
                        </a:cubicBezTo>
                        <a:cubicBezTo>
                          <a:pt x="215130" y="1330603"/>
                          <a:pt x="209129" y="1318055"/>
                          <a:pt x="217714" y="1343809"/>
                        </a:cubicBezTo>
                        <a:cubicBezTo>
                          <a:pt x="228251" y="1417569"/>
                          <a:pt x="227219" y="1390014"/>
                          <a:pt x="217714" y="1499319"/>
                        </a:cubicBezTo>
                        <a:cubicBezTo>
                          <a:pt x="215343" y="1526584"/>
                          <a:pt x="211651" y="1526757"/>
                          <a:pt x="205273" y="1549082"/>
                        </a:cubicBezTo>
                        <a:cubicBezTo>
                          <a:pt x="202924" y="1557302"/>
                          <a:pt x="201402" y="1565744"/>
                          <a:pt x="199053" y="1573964"/>
                        </a:cubicBezTo>
                        <a:cubicBezTo>
                          <a:pt x="197252" y="1580269"/>
                          <a:pt x="194422" y="1586264"/>
                          <a:pt x="192832" y="1592625"/>
                        </a:cubicBezTo>
                        <a:lnTo>
                          <a:pt x="180391" y="1642388"/>
                        </a:lnTo>
                        <a:cubicBezTo>
                          <a:pt x="176244" y="1675564"/>
                          <a:pt x="176061" y="1709480"/>
                          <a:pt x="167951" y="1741915"/>
                        </a:cubicBezTo>
                        <a:cubicBezTo>
                          <a:pt x="165877" y="1750209"/>
                          <a:pt x="165098" y="1758938"/>
                          <a:pt x="161730" y="1766796"/>
                        </a:cubicBezTo>
                        <a:cubicBezTo>
                          <a:pt x="158785" y="1773667"/>
                          <a:pt x="153436" y="1779237"/>
                          <a:pt x="149289" y="1785457"/>
                        </a:cubicBezTo>
                        <a:cubicBezTo>
                          <a:pt x="147216" y="1826927"/>
                          <a:pt x="146517" y="1868488"/>
                          <a:pt x="143069" y="1909866"/>
                        </a:cubicBezTo>
                        <a:cubicBezTo>
                          <a:pt x="141835" y="1924676"/>
                          <a:pt x="127025" y="1961601"/>
                          <a:pt x="124408" y="1972070"/>
                        </a:cubicBezTo>
                        <a:lnTo>
                          <a:pt x="111967" y="2021833"/>
                        </a:lnTo>
                        <a:cubicBezTo>
                          <a:pt x="109893" y="2030127"/>
                          <a:pt x="108449" y="2038604"/>
                          <a:pt x="105746" y="2046715"/>
                        </a:cubicBezTo>
                        <a:lnTo>
                          <a:pt x="99526" y="2065376"/>
                        </a:lnTo>
                        <a:cubicBezTo>
                          <a:pt x="101599" y="2164902"/>
                          <a:pt x="101920" y="2264481"/>
                          <a:pt x="105746" y="2363955"/>
                        </a:cubicBezTo>
                        <a:cubicBezTo>
                          <a:pt x="106075" y="2372498"/>
                          <a:pt x="111967" y="2380288"/>
                          <a:pt x="111967" y="2388837"/>
                        </a:cubicBezTo>
                        <a:cubicBezTo>
                          <a:pt x="111967" y="2453148"/>
                          <a:pt x="108666" y="2517425"/>
                          <a:pt x="105746" y="2581670"/>
                        </a:cubicBezTo>
                        <a:cubicBezTo>
                          <a:pt x="101882" y="2666670"/>
                          <a:pt x="72081" y="2662535"/>
                          <a:pt x="111967" y="2662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171"/>
                  <p:cNvSpPr/>
                  <p:nvPr/>
                </p:nvSpPr>
                <p:spPr>
                  <a:xfrm>
                    <a:off x="1367678" y="5554824"/>
                    <a:ext cx="106559" cy="1138335"/>
                  </a:xfrm>
                  <a:custGeom>
                    <a:avLst/>
                    <a:gdLst>
                      <a:gd name="connsiteX0" fmla="*/ 7032 w 106559"/>
                      <a:gd name="connsiteY0" fmla="*/ 1138335 h 1138335"/>
                      <a:gd name="connsiteX1" fmla="*/ 25693 w 106559"/>
                      <a:gd name="connsiteY1" fmla="*/ 1107233 h 1138335"/>
                      <a:gd name="connsiteX2" fmla="*/ 50575 w 106559"/>
                      <a:gd name="connsiteY2" fmla="*/ 1069911 h 1138335"/>
                      <a:gd name="connsiteX3" fmla="*/ 69236 w 106559"/>
                      <a:gd name="connsiteY3" fmla="*/ 1013927 h 1138335"/>
                      <a:gd name="connsiteX4" fmla="*/ 75457 w 106559"/>
                      <a:gd name="connsiteY4" fmla="*/ 995266 h 1138335"/>
                      <a:gd name="connsiteX5" fmla="*/ 87898 w 106559"/>
                      <a:gd name="connsiteY5" fmla="*/ 976605 h 1138335"/>
                      <a:gd name="connsiteX6" fmla="*/ 106559 w 106559"/>
                      <a:gd name="connsiteY6" fmla="*/ 908180 h 1138335"/>
                      <a:gd name="connsiteX7" fmla="*/ 100338 w 106559"/>
                      <a:gd name="connsiteY7" fmla="*/ 765111 h 1138335"/>
                      <a:gd name="connsiteX8" fmla="*/ 94118 w 106559"/>
                      <a:gd name="connsiteY8" fmla="*/ 740229 h 1138335"/>
                      <a:gd name="connsiteX9" fmla="*/ 81677 w 106559"/>
                      <a:gd name="connsiteY9" fmla="*/ 646923 h 1138335"/>
                      <a:gd name="connsiteX10" fmla="*/ 63016 w 106559"/>
                      <a:gd name="connsiteY10" fmla="*/ 578498 h 1138335"/>
                      <a:gd name="connsiteX11" fmla="*/ 50575 w 106559"/>
                      <a:gd name="connsiteY11" fmla="*/ 497633 h 1138335"/>
                      <a:gd name="connsiteX12" fmla="*/ 44355 w 106559"/>
                      <a:gd name="connsiteY12" fmla="*/ 472752 h 1138335"/>
                      <a:gd name="connsiteX13" fmla="*/ 31914 w 106559"/>
                      <a:gd name="connsiteY13" fmla="*/ 373225 h 1138335"/>
                      <a:gd name="connsiteX14" fmla="*/ 25693 w 106559"/>
                      <a:gd name="connsiteY14" fmla="*/ 354564 h 1138335"/>
                      <a:gd name="connsiteX15" fmla="*/ 13253 w 106559"/>
                      <a:gd name="connsiteY15" fmla="*/ 248817 h 1138335"/>
                      <a:gd name="connsiteX16" fmla="*/ 7032 w 106559"/>
                      <a:gd name="connsiteY16" fmla="*/ 211494 h 1138335"/>
                      <a:gd name="connsiteX17" fmla="*/ 812 w 106559"/>
                      <a:gd name="connsiteY17" fmla="*/ 186613 h 1138335"/>
                      <a:gd name="connsiteX18" fmla="*/ 812 w 106559"/>
                      <a:gd name="connsiteY18" fmla="*/ 0 h 1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559" h="1138335">
                        <a:moveTo>
                          <a:pt x="7032" y="1138335"/>
                        </a:moveTo>
                        <a:cubicBezTo>
                          <a:pt x="13252" y="1127968"/>
                          <a:pt x="19202" y="1117433"/>
                          <a:pt x="25693" y="1107233"/>
                        </a:cubicBezTo>
                        <a:cubicBezTo>
                          <a:pt x="33720" y="1094619"/>
                          <a:pt x="50575" y="1069911"/>
                          <a:pt x="50575" y="1069911"/>
                        </a:cubicBezTo>
                        <a:lnTo>
                          <a:pt x="69236" y="1013927"/>
                        </a:lnTo>
                        <a:cubicBezTo>
                          <a:pt x="71310" y="1007707"/>
                          <a:pt x="71820" y="1000722"/>
                          <a:pt x="75457" y="995266"/>
                        </a:cubicBezTo>
                        <a:lnTo>
                          <a:pt x="87898" y="976605"/>
                        </a:lnTo>
                        <a:cubicBezTo>
                          <a:pt x="101928" y="920480"/>
                          <a:pt x="94930" y="943062"/>
                          <a:pt x="106559" y="908180"/>
                        </a:cubicBezTo>
                        <a:cubicBezTo>
                          <a:pt x="104485" y="860490"/>
                          <a:pt x="103864" y="812715"/>
                          <a:pt x="100338" y="765111"/>
                        </a:cubicBezTo>
                        <a:cubicBezTo>
                          <a:pt x="99706" y="756585"/>
                          <a:pt x="95523" y="748662"/>
                          <a:pt x="94118" y="740229"/>
                        </a:cubicBezTo>
                        <a:cubicBezTo>
                          <a:pt x="83281" y="675203"/>
                          <a:pt x="92717" y="707641"/>
                          <a:pt x="81677" y="646923"/>
                        </a:cubicBezTo>
                        <a:cubicBezTo>
                          <a:pt x="77411" y="623461"/>
                          <a:pt x="67282" y="601960"/>
                          <a:pt x="63016" y="578498"/>
                        </a:cubicBezTo>
                        <a:cubicBezTo>
                          <a:pt x="51071" y="512803"/>
                          <a:pt x="62595" y="557734"/>
                          <a:pt x="50575" y="497633"/>
                        </a:cubicBezTo>
                        <a:cubicBezTo>
                          <a:pt x="48899" y="489250"/>
                          <a:pt x="46428" y="481046"/>
                          <a:pt x="44355" y="472752"/>
                        </a:cubicBezTo>
                        <a:cubicBezTo>
                          <a:pt x="41227" y="441476"/>
                          <a:pt x="38928" y="404787"/>
                          <a:pt x="31914" y="373225"/>
                        </a:cubicBezTo>
                        <a:cubicBezTo>
                          <a:pt x="30492" y="366824"/>
                          <a:pt x="27767" y="360784"/>
                          <a:pt x="25693" y="354564"/>
                        </a:cubicBezTo>
                        <a:cubicBezTo>
                          <a:pt x="22429" y="325186"/>
                          <a:pt x="17527" y="278731"/>
                          <a:pt x="13253" y="248817"/>
                        </a:cubicBezTo>
                        <a:cubicBezTo>
                          <a:pt x="11469" y="236331"/>
                          <a:pt x="9506" y="223862"/>
                          <a:pt x="7032" y="211494"/>
                        </a:cubicBezTo>
                        <a:cubicBezTo>
                          <a:pt x="5355" y="203111"/>
                          <a:pt x="1063" y="195158"/>
                          <a:pt x="812" y="186613"/>
                        </a:cubicBezTo>
                        <a:cubicBezTo>
                          <a:pt x="-1017" y="124436"/>
                          <a:pt x="812" y="62204"/>
                          <a:pt x="8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172"/>
                  <p:cNvSpPr/>
                  <p:nvPr/>
                </p:nvSpPr>
                <p:spPr>
                  <a:xfrm>
                    <a:off x="1592329" y="6512767"/>
                    <a:ext cx="43638" cy="199053"/>
                  </a:xfrm>
                  <a:custGeom>
                    <a:avLst/>
                    <a:gdLst>
                      <a:gd name="connsiteX0" fmla="*/ 31198 w 43638"/>
                      <a:gd name="connsiteY0" fmla="*/ 199053 h 199053"/>
                      <a:gd name="connsiteX1" fmla="*/ 37418 w 43638"/>
                      <a:gd name="connsiteY1" fmla="*/ 167951 h 199053"/>
                      <a:gd name="connsiteX2" fmla="*/ 43638 w 43638"/>
                      <a:gd name="connsiteY2" fmla="*/ 149290 h 199053"/>
                      <a:gd name="connsiteX3" fmla="*/ 31198 w 43638"/>
                      <a:gd name="connsiteY3" fmla="*/ 99527 h 199053"/>
                      <a:gd name="connsiteX4" fmla="*/ 6316 w 43638"/>
                      <a:gd name="connsiteY4" fmla="*/ 62204 h 199053"/>
                      <a:gd name="connsiteX5" fmla="*/ 95 w 43638"/>
                      <a:gd name="connsiteY5" fmla="*/ 0 h 19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38" h="199053">
                        <a:moveTo>
                          <a:pt x="31198" y="199053"/>
                        </a:moveTo>
                        <a:cubicBezTo>
                          <a:pt x="33271" y="188686"/>
                          <a:pt x="34854" y="178208"/>
                          <a:pt x="37418" y="167951"/>
                        </a:cubicBezTo>
                        <a:cubicBezTo>
                          <a:pt x="39008" y="161590"/>
                          <a:pt x="43638" y="155847"/>
                          <a:pt x="43638" y="149290"/>
                        </a:cubicBezTo>
                        <a:cubicBezTo>
                          <a:pt x="43638" y="143776"/>
                          <a:pt x="36106" y="108362"/>
                          <a:pt x="31198" y="99527"/>
                        </a:cubicBezTo>
                        <a:cubicBezTo>
                          <a:pt x="23937" y="86456"/>
                          <a:pt x="6316" y="62204"/>
                          <a:pt x="6316" y="62204"/>
                        </a:cubicBezTo>
                        <a:cubicBezTo>
                          <a:pt x="-1269" y="16701"/>
                          <a:pt x="95" y="37494"/>
                          <a:pt x="9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173"/>
                  <p:cNvSpPr/>
                  <p:nvPr/>
                </p:nvSpPr>
                <p:spPr>
                  <a:xfrm>
                    <a:off x="1617306" y="5057192"/>
                    <a:ext cx="68515" cy="789992"/>
                  </a:xfrm>
                  <a:custGeom>
                    <a:avLst/>
                    <a:gdLst>
                      <a:gd name="connsiteX0" fmla="*/ 31102 w 68515"/>
                      <a:gd name="connsiteY0" fmla="*/ 789992 h 789992"/>
                      <a:gd name="connsiteX1" fmla="*/ 55984 w 68515"/>
                      <a:gd name="connsiteY1" fmla="*/ 740228 h 789992"/>
                      <a:gd name="connsiteX2" fmla="*/ 49763 w 68515"/>
                      <a:gd name="connsiteY2" fmla="*/ 622041 h 789992"/>
                      <a:gd name="connsiteX3" fmla="*/ 31102 w 68515"/>
                      <a:gd name="connsiteY3" fmla="*/ 553616 h 789992"/>
                      <a:gd name="connsiteX4" fmla="*/ 24882 w 68515"/>
                      <a:gd name="connsiteY4" fmla="*/ 522514 h 789992"/>
                      <a:gd name="connsiteX5" fmla="*/ 18661 w 68515"/>
                      <a:gd name="connsiteY5" fmla="*/ 497632 h 789992"/>
                      <a:gd name="connsiteX6" fmla="*/ 6221 w 68515"/>
                      <a:gd name="connsiteY6" fmla="*/ 410547 h 789992"/>
                      <a:gd name="connsiteX7" fmla="*/ 0 w 68515"/>
                      <a:gd name="connsiteY7" fmla="*/ 385665 h 789992"/>
                      <a:gd name="connsiteX8" fmla="*/ 6221 w 68515"/>
                      <a:gd name="connsiteY8" fmla="*/ 279918 h 789992"/>
                      <a:gd name="connsiteX9" fmla="*/ 24882 w 68515"/>
                      <a:gd name="connsiteY9" fmla="*/ 180392 h 789992"/>
                      <a:gd name="connsiteX10" fmla="*/ 31102 w 68515"/>
                      <a:gd name="connsiteY10" fmla="*/ 149290 h 789992"/>
                      <a:gd name="connsiteX11" fmla="*/ 37323 w 68515"/>
                      <a:gd name="connsiteY11" fmla="*/ 130628 h 789992"/>
                      <a:gd name="connsiteX12" fmla="*/ 43543 w 68515"/>
                      <a:gd name="connsiteY12" fmla="*/ 105747 h 789992"/>
                      <a:gd name="connsiteX13" fmla="*/ 49763 w 68515"/>
                      <a:gd name="connsiteY13" fmla="*/ 87086 h 789992"/>
                      <a:gd name="connsiteX14" fmla="*/ 55984 w 68515"/>
                      <a:gd name="connsiteY14" fmla="*/ 55984 h 789992"/>
                      <a:gd name="connsiteX15" fmla="*/ 68425 w 68515"/>
                      <a:gd name="connsiteY15" fmla="*/ 0 h 78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15" h="789992">
                        <a:moveTo>
                          <a:pt x="31102" y="789992"/>
                        </a:moveTo>
                        <a:cubicBezTo>
                          <a:pt x="34617" y="784134"/>
                          <a:pt x="55984" y="753619"/>
                          <a:pt x="55984" y="740228"/>
                        </a:cubicBezTo>
                        <a:cubicBezTo>
                          <a:pt x="55984" y="700778"/>
                          <a:pt x="54119" y="661250"/>
                          <a:pt x="49763" y="622041"/>
                        </a:cubicBezTo>
                        <a:cubicBezTo>
                          <a:pt x="43696" y="567436"/>
                          <a:pt x="39677" y="587915"/>
                          <a:pt x="31102" y="553616"/>
                        </a:cubicBezTo>
                        <a:cubicBezTo>
                          <a:pt x="28538" y="543359"/>
                          <a:pt x="27176" y="532835"/>
                          <a:pt x="24882" y="522514"/>
                        </a:cubicBezTo>
                        <a:cubicBezTo>
                          <a:pt x="23027" y="514168"/>
                          <a:pt x="20338" y="506015"/>
                          <a:pt x="18661" y="497632"/>
                        </a:cubicBezTo>
                        <a:cubicBezTo>
                          <a:pt x="6915" y="438905"/>
                          <a:pt x="17687" y="479341"/>
                          <a:pt x="6221" y="410547"/>
                        </a:cubicBezTo>
                        <a:cubicBezTo>
                          <a:pt x="4815" y="402114"/>
                          <a:pt x="2074" y="393959"/>
                          <a:pt x="0" y="385665"/>
                        </a:cubicBezTo>
                        <a:cubicBezTo>
                          <a:pt x="2074" y="350416"/>
                          <a:pt x="2588" y="315041"/>
                          <a:pt x="6221" y="279918"/>
                        </a:cubicBezTo>
                        <a:cubicBezTo>
                          <a:pt x="13768" y="206965"/>
                          <a:pt x="14677" y="226313"/>
                          <a:pt x="24882" y="180392"/>
                        </a:cubicBezTo>
                        <a:cubicBezTo>
                          <a:pt x="27176" y="170071"/>
                          <a:pt x="28538" y="159547"/>
                          <a:pt x="31102" y="149290"/>
                        </a:cubicBezTo>
                        <a:cubicBezTo>
                          <a:pt x="32692" y="142929"/>
                          <a:pt x="35522" y="136933"/>
                          <a:pt x="37323" y="130628"/>
                        </a:cubicBezTo>
                        <a:cubicBezTo>
                          <a:pt x="39672" y="122408"/>
                          <a:pt x="41195" y="113967"/>
                          <a:pt x="43543" y="105747"/>
                        </a:cubicBezTo>
                        <a:cubicBezTo>
                          <a:pt x="45344" y="99442"/>
                          <a:pt x="48173" y="93447"/>
                          <a:pt x="49763" y="87086"/>
                        </a:cubicBezTo>
                        <a:cubicBezTo>
                          <a:pt x="52327" y="76829"/>
                          <a:pt x="53202" y="66184"/>
                          <a:pt x="55984" y="55984"/>
                        </a:cubicBezTo>
                        <a:cubicBezTo>
                          <a:pt x="70392" y="3156"/>
                          <a:pt x="68425" y="36330"/>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174"/>
                  <p:cNvSpPr/>
                  <p:nvPr/>
                </p:nvSpPr>
                <p:spPr>
                  <a:xfrm>
                    <a:off x="1555102" y="5585927"/>
                    <a:ext cx="43543" cy="167951"/>
                  </a:xfrm>
                  <a:custGeom>
                    <a:avLst/>
                    <a:gdLst>
                      <a:gd name="connsiteX0" fmla="*/ 0 w 43543"/>
                      <a:gd name="connsiteY0" fmla="*/ 167951 h 167951"/>
                      <a:gd name="connsiteX1" fmla="*/ 12441 w 43543"/>
                      <a:gd name="connsiteY1" fmla="*/ 55983 h 167951"/>
                      <a:gd name="connsiteX2" fmla="*/ 24882 w 43543"/>
                      <a:gd name="connsiteY2" fmla="*/ 37322 h 167951"/>
                      <a:gd name="connsiteX3" fmla="*/ 31102 w 43543"/>
                      <a:gd name="connsiteY3" fmla="*/ 18661 h 167951"/>
                      <a:gd name="connsiteX4" fmla="*/ 43543 w 43543"/>
                      <a:gd name="connsiteY4" fmla="*/ 0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3" h="167951">
                        <a:moveTo>
                          <a:pt x="0" y="167951"/>
                        </a:moveTo>
                        <a:cubicBezTo>
                          <a:pt x="778" y="156282"/>
                          <a:pt x="-2402" y="85667"/>
                          <a:pt x="12441" y="55983"/>
                        </a:cubicBezTo>
                        <a:cubicBezTo>
                          <a:pt x="15784" y="49296"/>
                          <a:pt x="20735" y="43542"/>
                          <a:pt x="24882" y="37322"/>
                        </a:cubicBezTo>
                        <a:cubicBezTo>
                          <a:pt x="26955" y="31102"/>
                          <a:pt x="28170" y="24526"/>
                          <a:pt x="31102" y="18661"/>
                        </a:cubicBezTo>
                        <a:cubicBezTo>
                          <a:pt x="34445" y="11974"/>
                          <a:pt x="43543" y="0"/>
                          <a:pt x="4354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175"/>
                  <p:cNvSpPr/>
                  <p:nvPr/>
                </p:nvSpPr>
                <p:spPr>
                  <a:xfrm>
                    <a:off x="1536441" y="5162939"/>
                    <a:ext cx="130664" cy="136849"/>
                  </a:xfrm>
                  <a:custGeom>
                    <a:avLst/>
                    <a:gdLst>
                      <a:gd name="connsiteX0" fmla="*/ 0 w 130664"/>
                      <a:gd name="connsiteY0" fmla="*/ 136849 h 136849"/>
                      <a:gd name="connsiteX1" fmla="*/ 12441 w 130664"/>
                      <a:gd name="connsiteY1" fmla="*/ 105747 h 136849"/>
                      <a:gd name="connsiteX2" fmla="*/ 49763 w 130664"/>
                      <a:gd name="connsiteY2" fmla="*/ 74645 h 136849"/>
                      <a:gd name="connsiteX3" fmla="*/ 62204 w 130664"/>
                      <a:gd name="connsiteY3" fmla="*/ 55983 h 136849"/>
                      <a:gd name="connsiteX4" fmla="*/ 80865 w 130664"/>
                      <a:gd name="connsiteY4" fmla="*/ 49763 h 136849"/>
                      <a:gd name="connsiteX5" fmla="*/ 99526 w 130664"/>
                      <a:gd name="connsiteY5" fmla="*/ 37322 h 136849"/>
                      <a:gd name="connsiteX6" fmla="*/ 111967 w 130664"/>
                      <a:gd name="connsiteY6" fmla="*/ 18661 h 136849"/>
                      <a:gd name="connsiteX7" fmla="*/ 130628 w 130664"/>
                      <a:gd name="connsiteY7" fmla="*/ 0 h 13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4" h="136849">
                        <a:moveTo>
                          <a:pt x="0" y="136849"/>
                        </a:moveTo>
                        <a:cubicBezTo>
                          <a:pt x="4147" y="126482"/>
                          <a:pt x="6523" y="115216"/>
                          <a:pt x="12441" y="105747"/>
                        </a:cubicBezTo>
                        <a:cubicBezTo>
                          <a:pt x="20995" y="92060"/>
                          <a:pt x="36863" y="83245"/>
                          <a:pt x="49763" y="74645"/>
                        </a:cubicBezTo>
                        <a:cubicBezTo>
                          <a:pt x="53910" y="68424"/>
                          <a:pt x="56366" y="60653"/>
                          <a:pt x="62204" y="55983"/>
                        </a:cubicBezTo>
                        <a:cubicBezTo>
                          <a:pt x="67324" y="51887"/>
                          <a:pt x="75000" y="52695"/>
                          <a:pt x="80865" y="49763"/>
                        </a:cubicBezTo>
                        <a:cubicBezTo>
                          <a:pt x="87552" y="46420"/>
                          <a:pt x="93306" y="41469"/>
                          <a:pt x="99526" y="37322"/>
                        </a:cubicBezTo>
                        <a:cubicBezTo>
                          <a:pt x="103673" y="31102"/>
                          <a:pt x="106681" y="23947"/>
                          <a:pt x="111967" y="18661"/>
                        </a:cubicBezTo>
                        <a:cubicBezTo>
                          <a:pt x="132353" y="-1725"/>
                          <a:pt x="130628" y="15580"/>
                          <a:pt x="13062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176"/>
                  <p:cNvSpPr/>
                  <p:nvPr/>
                </p:nvSpPr>
                <p:spPr>
                  <a:xfrm>
                    <a:off x="1561322" y="5380653"/>
                    <a:ext cx="68425" cy="186612"/>
                  </a:xfrm>
                  <a:custGeom>
                    <a:avLst/>
                    <a:gdLst>
                      <a:gd name="connsiteX0" fmla="*/ 0 w 68425"/>
                      <a:gd name="connsiteY0" fmla="*/ 186612 h 186612"/>
                      <a:gd name="connsiteX1" fmla="*/ 6221 w 68425"/>
                      <a:gd name="connsiteY1" fmla="*/ 143069 h 186612"/>
                      <a:gd name="connsiteX2" fmla="*/ 18662 w 68425"/>
                      <a:gd name="connsiteY2" fmla="*/ 105747 h 186612"/>
                      <a:gd name="connsiteX3" fmla="*/ 24882 w 68425"/>
                      <a:gd name="connsiteY3" fmla="*/ 87086 h 186612"/>
                      <a:gd name="connsiteX4" fmla="*/ 37323 w 68425"/>
                      <a:gd name="connsiteY4" fmla="*/ 49763 h 186612"/>
                      <a:gd name="connsiteX5" fmla="*/ 68425 w 68425"/>
                      <a:gd name="connsiteY5" fmla="*/ 0 h 18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5" h="186612">
                        <a:moveTo>
                          <a:pt x="0" y="186612"/>
                        </a:moveTo>
                        <a:cubicBezTo>
                          <a:pt x="2074" y="172098"/>
                          <a:pt x="2924" y="157355"/>
                          <a:pt x="6221" y="143069"/>
                        </a:cubicBezTo>
                        <a:cubicBezTo>
                          <a:pt x="9170" y="130291"/>
                          <a:pt x="14515" y="118188"/>
                          <a:pt x="18662" y="105747"/>
                        </a:cubicBezTo>
                        <a:lnTo>
                          <a:pt x="24882" y="87086"/>
                        </a:lnTo>
                        <a:cubicBezTo>
                          <a:pt x="24883" y="87082"/>
                          <a:pt x="37321" y="49766"/>
                          <a:pt x="37323" y="49763"/>
                        </a:cubicBezTo>
                        <a:cubicBezTo>
                          <a:pt x="64777" y="8583"/>
                          <a:pt x="55519" y="25815"/>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177"/>
                  <p:cNvSpPr/>
                  <p:nvPr/>
                </p:nvSpPr>
                <p:spPr>
                  <a:xfrm>
                    <a:off x="1399592" y="4155233"/>
                    <a:ext cx="62204" cy="870857"/>
                  </a:xfrm>
                  <a:custGeom>
                    <a:avLst/>
                    <a:gdLst>
                      <a:gd name="connsiteX0" fmla="*/ 62204 w 62204"/>
                      <a:gd name="connsiteY0" fmla="*/ 870857 h 870857"/>
                      <a:gd name="connsiteX1" fmla="*/ 55984 w 62204"/>
                      <a:gd name="connsiteY1" fmla="*/ 821094 h 870857"/>
                      <a:gd name="connsiteX2" fmla="*/ 31102 w 62204"/>
                      <a:gd name="connsiteY2" fmla="*/ 765110 h 870857"/>
                      <a:gd name="connsiteX3" fmla="*/ 24881 w 62204"/>
                      <a:gd name="connsiteY3" fmla="*/ 746449 h 870857"/>
                      <a:gd name="connsiteX4" fmla="*/ 12441 w 62204"/>
                      <a:gd name="connsiteY4" fmla="*/ 727787 h 870857"/>
                      <a:gd name="connsiteX5" fmla="*/ 0 w 62204"/>
                      <a:gd name="connsiteY5" fmla="*/ 690465 h 870857"/>
                      <a:gd name="connsiteX6" fmla="*/ 6220 w 62204"/>
                      <a:gd name="connsiteY6" fmla="*/ 441649 h 870857"/>
                      <a:gd name="connsiteX7" fmla="*/ 24881 w 62204"/>
                      <a:gd name="connsiteY7" fmla="*/ 342122 h 870857"/>
                      <a:gd name="connsiteX8" fmla="*/ 24881 w 62204"/>
                      <a:gd name="connsiteY8" fmla="*/ 49763 h 870857"/>
                      <a:gd name="connsiteX9" fmla="*/ 18661 w 62204"/>
                      <a:gd name="connsiteY9" fmla="*/ 31102 h 870857"/>
                      <a:gd name="connsiteX10" fmla="*/ 18661 w 62204"/>
                      <a:gd name="connsiteY10" fmla="*/ 0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04" h="870857">
                        <a:moveTo>
                          <a:pt x="62204" y="870857"/>
                        </a:moveTo>
                        <a:cubicBezTo>
                          <a:pt x="60131" y="854269"/>
                          <a:pt x="59487" y="837440"/>
                          <a:pt x="55984" y="821094"/>
                        </a:cubicBezTo>
                        <a:cubicBezTo>
                          <a:pt x="43949" y="764928"/>
                          <a:pt x="49238" y="801381"/>
                          <a:pt x="31102" y="765110"/>
                        </a:cubicBezTo>
                        <a:cubicBezTo>
                          <a:pt x="28170" y="759245"/>
                          <a:pt x="27813" y="752314"/>
                          <a:pt x="24881" y="746449"/>
                        </a:cubicBezTo>
                        <a:cubicBezTo>
                          <a:pt x="21538" y="739762"/>
                          <a:pt x="15477" y="734619"/>
                          <a:pt x="12441" y="727787"/>
                        </a:cubicBezTo>
                        <a:cubicBezTo>
                          <a:pt x="7115" y="715804"/>
                          <a:pt x="0" y="690465"/>
                          <a:pt x="0" y="690465"/>
                        </a:cubicBezTo>
                        <a:cubicBezTo>
                          <a:pt x="2073" y="607526"/>
                          <a:pt x="1442" y="524476"/>
                          <a:pt x="6220" y="441649"/>
                        </a:cubicBezTo>
                        <a:cubicBezTo>
                          <a:pt x="8297" y="405655"/>
                          <a:pt x="16533" y="375518"/>
                          <a:pt x="24881" y="342122"/>
                        </a:cubicBezTo>
                        <a:cubicBezTo>
                          <a:pt x="36726" y="211842"/>
                          <a:pt x="35447" y="255797"/>
                          <a:pt x="24881" y="49763"/>
                        </a:cubicBezTo>
                        <a:cubicBezTo>
                          <a:pt x="24545" y="43215"/>
                          <a:pt x="19474" y="37608"/>
                          <a:pt x="18661" y="31102"/>
                        </a:cubicBezTo>
                        <a:cubicBezTo>
                          <a:pt x="17375" y="20815"/>
                          <a:pt x="18661" y="10367"/>
                          <a:pt x="186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178"/>
                  <p:cNvSpPr/>
                  <p:nvPr/>
                </p:nvSpPr>
                <p:spPr>
                  <a:xfrm>
                    <a:off x="1331167" y="4441371"/>
                    <a:ext cx="99527" cy="311021"/>
                  </a:xfrm>
                  <a:custGeom>
                    <a:avLst/>
                    <a:gdLst>
                      <a:gd name="connsiteX0" fmla="*/ 18662 w 99527"/>
                      <a:gd name="connsiteY0" fmla="*/ 311021 h 311021"/>
                      <a:gd name="connsiteX1" fmla="*/ 18662 w 99527"/>
                      <a:gd name="connsiteY1" fmla="*/ 217715 h 311021"/>
                      <a:gd name="connsiteX2" fmla="*/ 6221 w 99527"/>
                      <a:gd name="connsiteY2" fmla="*/ 180392 h 311021"/>
                      <a:gd name="connsiteX3" fmla="*/ 0 w 99527"/>
                      <a:gd name="connsiteY3" fmla="*/ 161731 h 311021"/>
                      <a:gd name="connsiteX4" fmla="*/ 6221 w 99527"/>
                      <a:gd name="connsiteY4" fmla="*/ 87086 h 311021"/>
                      <a:gd name="connsiteX5" fmla="*/ 43543 w 99527"/>
                      <a:gd name="connsiteY5" fmla="*/ 62205 h 311021"/>
                      <a:gd name="connsiteX6" fmla="*/ 74645 w 99527"/>
                      <a:gd name="connsiteY6" fmla="*/ 31102 h 311021"/>
                      <a:gd name="connsiteX7" fmla="*/ 87086 w 99527"/>
                      <a:gd name="connsiteY7" fmla="*/ 12441 h 311021"/>
                      <a:gd name="connsiteX8" fmla="*/ 99527 w 99527"/>
                      <a:gd name="connsiteY8" fmla="*/ 0 h 3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27" h="311021">
                        <a:moveTo>
                          <a:pt x="18662" y="311021"/>
                        </a:moveTo>
                        <a:cubicBezTo>
                          <a:pt x="27302" y="267818"/>
                          <a:pt x="29218" y="274016"/>
                          <a:pt x="18662" y="217715"/>
                        </a:cubicBezTo>
                        <a:cubicBezTo>
                          <a:pt x="16245" y="204826"/>
                          <a:pt x="10368" y="192833"/>
                          <a:pt x="6221" y="180392"/>
                        </a:cubicBezTo>
                        <a:lnTo>
                          <a:pt x="0" y="161731"/>
                        </a:lnTo>
                        <a:cubicBezTo>
                          <a:pt x="2074" y="136849"/>
                          <a:pt x="-3787" y="109961"/>
                          <a:pt x="6221" y="87086"/>
                        </a:cubicBezTo>
                        <a:cubicBezTo>
                          <a:pt x="12214" y="73388"/>
                          <a:pt x="43543" y="62205"/>
                          <a:pt x="43543" y="62205"/>
                        </a:cubicBezTo>
                        <a:cubicBezTo>
                          <a:pt x="76717" y="12443"/>
                          <a:pt x="33178" y="72569"/>
                          <a:pt x="74645" y="31102"/>
                        </a:cubicBezTo>
                        <a:cubicBezTo>
                          <a:pt x="79931" y="25816"/>
                          <a:pt x="82416" y="18279"/>
                          <a:pt x="87086" y="12441"/>
                        </a:cubicBezTo>
                        <a:cubicBezTo>
                          <a:pt x="90750" y="7861"/>
                          <a:pt x="95380" y="4147"/>
                          <a:pt x="9952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179"/>
                  <p:cNvSpPr/>
                  <p:nvPr/>
                </p:nvSpPr>
                <p:spPr>
                  <a:xfrm>
                    <a:off x="1412033" y="4671527"/>
                    <a:ext cx="74645" cy="273697"/>
                  </a:xfrm>
                  <a:custGeom>
                    <a:avLst/>
                    <a:gdLst>
                      <a:gd name="connsiteX0" fmla="*/ 0 w 74645"/>
                      <a:gd name="connsiteY0" fmla="*/ 0 h 273697"/>
                      <a:gd name="connsiteX1" fmla="*/ 6220 w 74645"/>
                      <a:gd name="connsiteY1" fmla="*/ 31102 h 273697"/>
                      <a:gd name="connsiteX2" fmla="*/ 43543 w 74645"/>
                      <a:gd name="connsiteY2" fmla="*/ 68424 h 273697"/>
                      <a:gd name="connsiteX3" fmla="*/ 68424 w 74645"/>
                      <a:gd name="connsiteY3" fmla="*/ 143069 h 273697"/>
                      <a:gd name="connsiteX4" fmla="*/ 74645 w 74645"/>
                      <a:gd name="connsiteY4" fmla="*/ 161730 h 273697"/>
                      <a:gd name="connsiteX5" fmla="*/ 74645 w 74645"/>
                      <a:gd name="connsiteY5" fmla="*/ 273697 h 27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5" h="273697">
                        <a:moveTo>
                          <a:pt x="0" y="0"/>
                        </a:moveTo>
                        <a:cubicBezTo>
                          <a:pt x="2073" y="10367"/>
                          <a:pt x="544" y="22182"/>
                          <a:pt x="6220" y="31102"/>
                        </a:cubicBezTo>
                        <a:cubicBezTo>
                          <a:pt x="15666" y="45945"/>
                          <a:pt x="43543" y="68424"/>
                          <a:pt x="43543" y="68424"/>
                        </a:cubicBezTo>
                        <a:lnTo>
                          <a:pt x="68424" y="143069"/>
                        </a:lnTo>
                        <a:cubicBezTo>
                          <a:pt x="70498" y="149289"/>
                          <a:pt x="74645" y="155173"/>
                          <a:pt x="74645" y="161730"/>
                        </a:cubicBezTo>
                        <a:lnTo>
                          <a:pt x="74645" y="27369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180"/>
                  <p:cNvSpPr/>
                  <p:nvPr/>
                </p:nvSpPr>
                <p:spPr>
                  <a:xfrm>
                    <a:off x="1424473" y="4516016"/>
                    <a:ext cx="206783" cy="404327"/>
                  </a:xfrm>
                  <a:custGeom>
                    <a:avLst/>
                    <a:gdLst>
                      <a:gd name="connsiteX0" fmla="*/ 0 w 206783"/>
                      <a:gd name="connsiteY0" fmla="*/ 0 h 404327"/>
                      <a:gd name="connsiteX1" fmla="*/ 18662 w 206783"/>
                      <a:gd name="connsiteY1" fmla="*/ 68425 h 404327"/>
                      <a:gd name="connsiteX2" fmla="*/ 31103 w 206783"/>
                      <a:gd name="connsiteY2" fmla="*/ 87086 h 404327"/>
                      <a:gd name="connsiteX3" fmla="*/ 49764 w 206783"/>
                      <a:gd name="connsiteY3" fmla="*/ 99527 h 404327"/>
                      <a:gd name="connsiteX4" fmla="*/ 80866 w 206783"/>
                      <a:gd name="connsiteY4" fmla="*/ 124408 h 404327"/>
                      <a:gd name="connsiteX5" fmla="*/ 93307 w 206783"/>
                      <a:gd name="connsiteY5" fmla="*/ 143070 h 404327"/>
                      <a:gd name="connsiteX6" fmla="*/ 111968 w 206783"/>
                      <a:gd name="connsiteY6" fmla="*/ 155511 h 404327"/>
                      <a:gd name="connsiteX7" fmla="*/ 155511 w 206783"/>
                      <a:gd name="connsiteY7" fmla="*/ 205274 h 404327"/>
                      <a:gd name="connsiteX8" fmla="*/ 186613 w 206783"/>
                      <a:gd name="connsiteY8" fmla="*/ 261257 h 404327"/>
                      <a:gd name="connsiteX9" fmla="*/ 199054 w 206783"/>
                      <a:gd name="connsiteY9" fmla="*/ 279919 h 404327"/>
                      <a:gd name="connsiteX10" fmla="*/ 205274 w 206783"/>
                      <a:gd name="connsiteY10" fmla="*/ 404327 h 40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783" h="404327">
                        <a:moveTo>
                          <a:pt x="0" y="0"/>
                        </a:moveTo>
                        <a:cubicBezTo>
                          <a:pt x="3338" y="16691"/>
                          <a:pt x="9643" y="54897"/>
                          <a:pt x="18662" y="68425"/>
                        </a:cubicBezTo>
                        <a:cubicBezTo>
                          <a:pt x="22809" y="74645"/>
                          <a:pt x="25817" y="81800"/>
                          <a:pt x="31103" y="87086"/>
                        </a:cubicBezTo>
                        <a:cubicBezTo>
                          <a:pt x="36389" y="92372"/>
                          <a:pt x="43544" y="95380"/>
                          <a:pt x="49764" y="99527"/>
                        </a:cubicBezTo>
                        <a:cubicBezTo>
                          <a:pt x="85421" y="153011"/>
                          <a:pt x="37941" y="90068"/>
                          <a:pt x="80866" y="124408"/>
                        </a:cubicBezTo>
                        <a:cubicBezTo>
                          <a:pt x="86704" y="129078"/>
                          <a:pt x="88021" y="137783"/>
                          <a:pt x="93307" y="143070"/>
                        </a:cubicBezTo>
                        <a:cubicBezTo>
                          <a:pt x="98593" y="148356"/>
                          <a:pt x="105748" y="151364"/>
                          <a:pt x="111968" y="155511"/>
                        </a:cubicBezTo>
                        <a:cubicBezTo>
                          <a:pt x="140996" y="199054"/>
                          <a:pt x="124408" y="184539"/>
                          <a:pt x="155511" y="205274"/>
                        </a:cubicBezTo>
                        <a:cubicBezTo>
                          <a:pt x="166459" y="238120"/>
                          <a:pt x="158093" y="218478"/>
                          <a:pt x="186613" y="261257"/>
                        </a:cubicBezTo>
                        <a:lnTo>
                          <a:pt x="199054" y="279919"/>
                        </a:lnTo>
                        <a:cubicBezTo>
                          <a:pt x="211373" y="341519"/>
                          <a:pt x="205274" y="300448"/>
                          <a:pt x="205274" y="4043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181"/>
                  <p:cNvSpPr/>
                  <p:nvPr/>
                </p:nvSpPr>
                <p:spPr>
                  <a:xfrm>
                    <a:off x="1586093" y="5200261"/>
                    <a:ext cx="62315" cy="167951"/>
                  </a:xfrm>
                  <a:custGeom>
                    <a:avLst/>
                    <a:gdLst>
                      <a:gd name="connsiteX0" fmla="*/ 62315 w 62315"/>
                      <a:gd name="connsiteY0" fmla="*/ 0 h 167951"/>
                      <a:gd name="connsiteX1" fmla="*/ 31213 w 62315"/>
                      <a:gd name="connsiteY1" fmla="*/ 24882 h 167951"/>
                      <a:gd name="connsiteX2" fmla="*/ 12552 w 62315"/>
                      <a:gd name="connsiteY2" fmla="*/ 62204 h 167951"/>
                      <a:gd name="connsiteX3" fmla="*/ 6331 w 62315"/>
                      <a:gd name="connsiteY3" fmla="*/ 93306 h 167951"/>
                      <a:gd name="connsiteX4" fmla="*/ 111 w 62315"/>
                      <a:gd name="connsiteY4" fmla="*/ 167951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15" h="167951">
                        <a:moveTo>
                          <a:pt x="62315" y="0"/>
                        </a:moveTo>
                        <a:cubicBezTo>
                          <a:pt x="51948" y="8294"/>
                          <a:pt x="40601" y="15494"/>
                          <a:pt x="31213" y="24882"/>
                        </a:cubicBezTo>
                        <a:cubicBezTo>
                          <a:pt x="21076" y="35019"/>
                          <a:pt x="15925" y="48711"/>
                          <a:pt x="12552" y="62204"/>
                        </a:cubicBezTo>
                        <a:cubicBezTo>
                          <a:pt x="9988" y="72461"/>
                          <a:pt x="8069" y="82877"/>
                          <a:pt x="6331" y="93306"/>
                        </a:cubicBezTo>
                        <a:cubicBezTo>
                          <a:pt x="-1355" y="139422"/>
                          <a:pt x="111" y="127625"/>
                          <a:pt x="111" y="1679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182"/>
                  <p:cNvSpPr/>
                  <p:nvPr/>
                </p:nvSpPr>
                <p:spPr>
                  <a:xfrm>
                    <a:off x="1548882" y="5766318"/>
                    <a:ext cx="55983" cy="155511"/>
                  </a:xfrm>
                  <a:custGeom>
                    <a:avLst/>
                    <a:gdLst>
                      <a:gd name="connsiteX0" fmla="*/ 55983 w 55983"/>
                      <a:gd name="connsiteY0" fmla="*/ 0 h 155511"/>
                      <a:gd name="connsiteX1" fmla="*/ 43542 w 55983"/>
                      <a:gd name="connsiteY1" fmla="*/ 49764 h 155511"/>
                      <a:gd name="connsiteX2" fmla="*/ 18661 w 55983"/>
                      <a:gd name="connsiteY2" fmla="*/ 87086 h 155511"/>
                      <a:gd name="connsiteX3" fmla="*/ 12440 w 55983"/>
                      <a:gd name="connsiteY3" fmla="*/ 118188 h 155511"/>
                      <a:gd name="connsiteX4" fmla="*/ 0 w 55983"/>
                      <a:gd name="connsiteY4" fmla="*/ 155511 h 15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3" h="155511">
                        <a:moveTo>
                          <a:pt x="55983" y="0"/>
                        </a:moveTo>
                        <a:cubicBezTo>
                          <a:pt x="54259" y="8622"/>
                          <a:pt x="49521" y="39002"/>
                          <a:pt x="43542" y="49764"/>
                        </a:cubicBezTo>
                        <a:cubicBezTo>
                          <a:pt x="36281" y="62834"/>
                          <a:pt x="18661" y="87086"/>
                          <a:pt x="18661" y="87086"/>
                        </a:cubicBezTo>
                        <a:cubicBezTo>
                          <a:pt x="16587" y="97453"/>
                          <a:pt x="15222" y="107988"/>
                          <a:pt x="12440" y="118188"/>
                        </a:cubicBezTo>
                        <a:cubicBezTo>
                          <a:pt x="8990" y="130840"/>
                          <a:pt x="0" y="155511"/>
                          <a:pt x="0" y="1555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183"/>
                  <p:cNvSpPr/>
                  <p:nvPr/>
                </p:nvSpPr>
                <p:spPr>
                  <a:xfrm>
                    <a:off x="1461796" y="6388359"/>
                    <a:ext cx="112589" cy="248817"/>
                  </a:xfrm>
                  <a:custGeom>
                    <a:avLst/>
                    <a:gdLst>
                      <a:gd name="connsiteX0" fmla="*/ 0 w 112589"/>
                      <a:gd name="connsiteY0" fmla="*/ 0 h 248817"/>
                      <a:gd name="connsiteX1" fmla="*/ 12441 w 112589"/>
                      <a:gd name="connsiteY1" fmla="*/ 31102 h 248817"/>
                      <a:gd name="connsiteX2" fmla="*/ 24882 w 112589"/>
                      <a:gd name="connsiteY2" fmla="*/ 105747 h 248817"/>
                      <a:gd name="connsiteX3" fmla="*/ 31102 w 112589"/>
                      <a:gd name="connsiteY3" fmla="*/ 124408 h 248817"/>
                      <a:gd name="connsiteX4" fmla="*/ 43543 w 112589"/>
                      <a:gd name="connsiteY4" fmla="*/ 143070 h 248817"/>
                      <a:gd name="connsiteX5" fmla="*/ 62204 w 112589"/>
                      <a:gd name="connsiteY5" fmla="*/ 155510 h 248817"/>
                      <a:gd name="connsiteX6" fmla="*/ 93306 w 112589"/>
                      <a:gd name="connsiteY6" fmla="*/ 186612 h 248817"/>
                      <a:gd name="connsiteX7" fmla="*/ 105747 w 112589"/>
                      <a:gd name="connsiteY7" fmla="*/ 205274 h 248817"/>
                      <a:gd name="connsiteX8" fmla="*/ 111967 w 112589"/>
                      <a:gd name="connsiteY8" fmla="*/ 230155 h 248817"/>
                      <a:gd name="connsiteX9" fmla="*/ 93306 w 112589"/>
                      <a:gd name="connsiteY9" fmla="*/ 242596 h 248817"/>
                      <a:gd name="connsiteX10" fmla="*/ 74645 w 112589"/>
                      <a:gd name="connsiteY10" fmla="*/ 248817 h 2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589" h="248817">
                        <a:moveTo>
                          <a:pt x="0" y="0"/>
                        </a:moveTo>
                        <a:cubicBezTo>
                          <a:pt x="4147" y="10367"/>
                          <a:pt x="9884" y="20233"/>
                          <a:pt x="12441" y="31102"/>
                        </a:cubicBezTo>
                        <a:cubicBezTo>
                          <a:pt x="18219" y="55656"/>
                          <a:pt x="16906" y="81816"/>
                          <a:pt x="24882" y="105747"/>
                        </a:cubicBezTo>
                        <a:cubicBezTo>
                          <a:pt x="26955" y="111967"/>
                          <a:pt x="28170" y="118543"/>
                          <a:pt x="31102" y="124408"/>
                        </a:cubicBezTo>
                        <a:cubicBezTo>
                          <a:pt x="34445" y="131095"/>
                          <a:pt x="38256" y="137783"/>
                          <a:pt x="43543" y="143070"/>
                        </a:cubicBezTo>
                        <a:cubicBezTo>
                          <a:pt x="48829" y="148356"/>
                          <a:pt x="55984" y="151363"/>
                          <a:pt x="62204" y="155510"/>
                        </a:cubicBezTo>
                        <a:cubicBezTo>
                          <a:pt x="95381" y="205277"/>
                          <a:pt x="51836" y="145142"/>
                          <a:pt x="93306" y="186612"/>
                        </a:cubicBezTo>
                        <a:cubicBezTo>
                          <a:pt x="98593" y="191899"/>
                          <a:pt x="101600" y="199053"/>
                          <a:pt x="105747" y="205274"/>
                        </a:cubicBezTo>
                        <a:cubicBezTo>
                          <a:pt x="107820" y="213568"/>
                          <a:pt x="114670" y="222045"/>
                          <a:pt x="111967" y="230155"/>
                        </a:cubicBezTo>
                        <a:cubicBezTo>
                          <a:pt x="109603" y="237247"/>
                          <a:pt x="99993" y="239253"/>
                          <a:pt x="93306" y="242596"/>
                        </a:cubicBezTo>
                        <a:cubicBezTo>
                          <a:pt x="87441" y="245528"/>
                          <a:pt x="74645" y="248817"/>
                          <a:pt x="74645" y="2488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184"/>
                  <p:cNvSpPr/>
                  <p:nvPr/>
                </p:nvSpPr>
                <p:spPr>
                  <a:xfrm>
                    <a:off x="1411758" y="6599853"/>
                    <a:ext cx="18936" cy="118188"/>
                  </a:xfrm>
                  <a:custGeom>
                    <a:avLst/>
                    <a:gdLst>
                      <a:gd name="connsiteX0" fmla="*/ 18936 w 18936"/>
                      <a:gd name="connsiteY0" fmla="*/ 0 h 118188"/>
                      <a:gd name="connsiteX1" fmla="*/ 12715 w 18936"/>
                      <a:gd name="connsiteY1" fmla="*/ 31102 h 118188"/>
                      <a:gd name="connsiteX2" fmla="*/ 6495 w 18936"/>
                      <a:gd name="connsiteY2" fmla="*/ 55984 h 118188"/>
                      <a:gd name="connsiteX3" fmla="*/ 275 w 18936"/>
                      <a:gd name="connsiteY3" fmla="*/ 99527 h 118188"/>
                      <a:gd name="connsiteX4" fmla="*/ 275 w 18936"/>
                      <a:gd name="connsiteY4" fmla="*/ 118188 h 11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6" h="118188">
                        <a:moveTo>
                          <a:pt x="18936" y="0"/>
                        </a:moveTo>
                        <a:cubicBezTo>
                          <a:pt x="16862" y="10367"/>
                          <a:pt x="15009" y="20781"/>
                          <a:pt x="12715" y="31102"/>
                        </a:cubicBezTo>
                        <a:cubicBezTo>
                          <a:pt x="10860" y="39448"/>
                          <a:pt x="8024" y="47573"/>
                          <a:pt x="6495" y="55984"/>
                        </a:cubicBezTo>
                        <a:cubicBezTo>
                          <a:pt x="3872" y="70409"/>
                          <a:pt x="1734" y="84938"/>
                          <a:pt x="275" y="99527"/>
                        </a:cubicBezTo>
                        <a:cubicBezTo>
                          <a:pt x="-344" y="105716"/>
                          <a:pt x="275" y="111968"/>
                          <a:pt x="275" y="11818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185"/>
                  <p:cNvSpPr/>
                  <p:nvPr/>
                </p:nvSpPr>
                <p:spPr>
                  <a:xfrm>
                    <a:off x="1480457" y="6494106"/>
                    <a:ext cx="37506" cy="248816"/>
                  </a:xfrm>
                  <a:custGeom>
                    <a:avLst/>
                    <a:gdLst>
                      <a:gd name="connsiteX0" fmla="*/ 0 w 37506"/>
                      <a:gd name="connsiteY0" fmla="*/ 0 h 248816"/>
                      <a:gd name="connsiteX1" fmla="*/ 6221 w 37506"/>
                      <a:gd name="connsiteY1" fmla="*/ 80865 h 248816"/>
                      <a:gd name="connsiteX2" fmla="*/ 18661 w 37506"/>
                      <a:gd name="connsiteY2" fmla="*/ 130629 h 248816"/>
                      <a:gd name="connsiteX3" fmla="*/ 31102 w 37506"/>
                      <a:gd name="connsiteY3" fmla="*/ 186612 h 248816"/>
                      <a:gd name="connsiteX4" fmla="*/ 37323 w 37506"/>
                      <a:gd name="connsiteY4" fmla="*/ 236376 h 248816"/>
                      <a:gd name="connsiteX5" fmla="*/ 37323 w 37506"/>
                      <a:gd name="connsiteY5" fmla="*/ 248816 h 2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06" h="248816">
                        <a:moveTo>
                          <a:pt x="0" y="0"/>
                        </a:moveTo>
                        <a:cubicBezTo>
                          <a:pt x="2074" y="26955"/>
                          <a:pt x="2398" y="54102"/>
                          <a:pt x="6221" y="80865"/>
                        </a:cubicBezTo>
                        <a:cubicBezTo>
                          <a:pt x="8639" y="97792"/>
                          <a:pt x="14514" y="114041"/>
                          <a:pt x="18661" y="130629"/>
                        </a:cubicBezTo>
                        <a:cubicBezTo>
                          <a:pt x="23618" y="150458"/>
                          <a:pt x="27940" y="166060"/>
                          <a:pt x="31102" y="186612"/>
                        </a:cubicBezTo>
                        <a:cubicBezTo>
                          <a:pt x="33644" y="203135"/>
                          <a:pt x="35659" y="219742"/>
                          <a:pt x="37323" y="236376"/>
                        </a:cubicBezTo>
                        <a:cubicBezTo>
                          <a:pt x="37736" y="240502"/>
                          <a:pt x="37323" y="244669"/>
                          <a:pt x="37323" y="2488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186"/>
                  <p:cNvSpPr/>
                  <p:nvPr/>
                </p:nvSpPr>
                <p:spPr>
                  <a:xfrm>
                    <a:off x="1623527" y="5673012"/>
                    <a:ext cx="31102" cy="124408"/>
                  </a:xfrm>
                  <a:custGeom>
                    <a:avLst/>
                    <a:gdLst>
                      <a:gd name="connsiteX0" fmla="*/ 31102 w 31102"/>
                      <a:gd name="connsiteY0" fmla="*/ 0 h 124408"/>
                      <a:gd name="connsiteX1" fmla="*/ 18661 w 31102"/>
                      <a:gd name="connsiteY1" fmla="*/ 74645 h 124408"/>
                      <a:gd name="connsiteX2" fmla="*/ 0 w 31102"/>
                      <a:gd name="connsiteY2" fmla="*/ 124408 h 124408"/>
                    </a:gdLst>
                    <a:ahLst/>
                    <a:cxnLst>
                      <a:cxn ang="0">
                        <a:pos x="connsiteX0" y="connsiteY0"/>
                      </a:cxn>
                      <a:cxn ang="0">
                        <a:pos x="connsiteX1" y="connsiteY1"/>
                      </a:cxn>
                      <a:cxn ang="0">
                        <a:pos x="connsiteX2" y="connsiteY2"/>
                      </a:cxn>
                    </a:cxnLst>
                    <a:rect l="l" t="t" r="r" b="b"/>
                    <a:pathLst>
                      <a:path w="31102" h="124408">
                        <a:moveTo>
                          <a:pt x="31102" y="0"/>
                        </a:moveTo>
                        <a:cubicBezTo>
                          <a:pt x="26955" y="24882"/>
                          <a:pt x="26638" y="50715"/>
                          <a:pt x="18661" y="74645"/>
                        </a:cubicBezTo>
                        <a:cubicBezTo>
                          <a:pt x="4754" y="116366"/>
                          <a:pt x="12085" y="100239"/>
                          <a:pt x="0" y="1244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フリーフォーム 187"/>
                  <p:cNvSpPr/>
                  <p:nvPr/>
                </p:nvSpPr>
                <p:spPr>
                  <a:xfrm>
                    <a:off x="1561322" y="5940490"/>
                    <a:ext cx="49764" cy="74645"/>
                  </a:xfrm>
                  <a:custGeom>
                    <a:avLst/>
                    <a:gdLst>
                      <a:gd name="connsiteX0" fmla="*/ 49764 w 49764"/>
                      <a:gd name="connsiteY0" fmla="*/ 0 h 74645"/>
                      <a:gd name="connsiteX1" fmla="*/ 18662 w 49764"/>
                      <a:gd name="connsiteY1" fmla="*/ 49763 h 74645"/>
                      <a:gd name="connsiteX2" fmla="*/ 0 w 49764"/>
                      <a:gd name="connsiteY2" fmla="*/ 74645 h 74645"/>
                    </a:gdLst>
                    <a:ahLst/>
                    <a:cxnLst>
                      <a:cxn ang="0">
                        <a:pos x="connsiteX0" y="connsiteY0"/>
                      </a:cxn>
                      <a:cxn ang="0">
                        <a:pos x="connsiteX1" y="connsiteY1"/>
                      </a:cxn>
                      <a:cxn ang="0">
                        <a:pos x="connsiteX2" y="connsiteY2"/>
                      </a:cxn>
                    </a:cxnLst>
                    <a:rect l="l" t="t" r="r" b="b"/>
                    <a:pathLst>
                      <a:path w="49764" h="74645">
                        <a:moveTo>
                          <a:pt x="49764" y="0"/>
                        </a:moveTo>
                        <a:cubicBezTo>
                          <a:pt x="39397" y="16588"/>
                          <a:pt x="29164" y="33260"/>
                          <a:pt x="18662" y="49763"/>
                        </a:cubicBezTo>
                        <a:cubicBezTo>
                          <a:pt x="6353" y="69105"/>
                          <a:pt x="10817" y="63828"/>
                          <a:pt x="0" y="74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フリーフォーム 188"/>
                  <p:cNvSpPr/>
                  <p:nvPr/>
                </p:nvSpPr>
                <p:spPr>
                  <a:xfrm>
                    <a:off x="1331167" y="4310743"/>
                    <a:ext cx="0" cy="167951"/>
                  </a:xfrm>
                  <a:custGeom>
                    <a:avLst/>
                    <a:gdLst>
                      <a:gd name="connsiteX0" fmla="*/ 0 w 0"/>
                      <a:gd name="connsiteY0" fmla="*/ 0 h 167951"/>
                      <a:gd name="connsiteX1" fmla="*/ 0 w 0"/>
                      <a:gd name="connsiteY1" fmla="*/ 167951 h 167951"/>
                    </a:gdLst>
                    <a:ahLst/>
                    <a:cxnLst>
                      <a:cxn ang="0">
                        <a:pos x="connsiteX0" y="connsiteY0"/>
                      </a:cxn>
                      <a:cxn ang="0">
                        <a:pos x="connsiteX1" y="connsiteY1"/>
                      </a:cxn>
                    </a:cxnLst>
                    <a:rect l="l" t="t" r="r" b="b"/>
                    <a:pathLst>
                      <a:path h="167951">
                        <a:moveTo>
                          <a:pt x="0" y="0"/>
                        </a:moveTo>
                        <a:lnTo>
                          <a:pt x="0" y="16795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189"/>
                  <p:cNvSpPr/>
                  <p:nvPr/>
                </p:nvSpPr>
                <p:spPr>
                  <a:xfrm>
                    <a:off x="1853682" y="3470988"/>
                    <a:ext cx="18661" cy="298579"/>
                  </a:xfrm>
                  <a:custGeom>
                    <a:avLst/>
                    <a:gdLst>
                      <a:gd name="connsiteX0" fmla="*/ 0 w 18661"/>
                      <a:gd name="connsiteY0" fmla="*/ 0 h 298579"/>
                      <a:gd name="connsiteX1" fmla="*/ 6220 w 18661"/>
                      <a:gd name="connsiteY1" fmla="*/ 31102 h 298579"/>
                      <a:gd name="connsiteX2" fmla="*/ 12440 w 18661"/>
                      <a:gd name="connsiteY2" fmla="*/ 68424 h 298579"/>
                      <a:gd name="connsiteX3" fmla="*/ 18661 w 18661"/>
                      <a:gd name="connsiteY3" fmla="*/ 87085 h 298579"/>
                      <a:gd name="connsiteX4" fmla="*/ 12440 w 18661"/>
                      <a:gd name="connsiteY4" fmla="*/ 167951 h 298579"/>
                      <a:gd name="connsiteX5" fmla="*/ 6220 w 18661"/>
                      <a:gd name="connsiteY5" fmla="*/ 298579 h 29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1" h="298579">
                        <a:moveTo>
                          <a:pt x="0" y="0"/>
                        </a:moveTo>
                        <a:cubicBezTo>
                          <a:pt x="2073" y="10367"/>
                          <a:pt x="4329" y="20700"/>
                          <a:pt x="6220" y="31102"/>
                        </a:cubicBezTo>
                        <a:cubicBezTo>
                          <a:pt x="8476" y="43511"/>
                          <a:pt x="9704" y="56112"/>
                          <a:pt x="12440" y="68424"/>
                        </a:cubicBezTo>
                        <a:cubicBezTo>
                          <a:pt x="13862" y="74825"/>
                          <a:pt x="16587" y="80865"/>
                          <a:pt x="18661" y="87085"/>
                        </a:cubicBezTo>
                        <a:cubicBezTo>
                          <a:pt x="16587" y="114040"/>
                          <a:pt x="14028" y="140963"/>
                          <a:pt x="12440" y="167951"/>
                        </a:cubicBezTo>
                        <a:cubicBezTo>
                          <a:pt x="9880" y="211468"/>
                          <a:pt x="6220" y="298579"/>
                          <a:pt x="6220" y="2985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フリーフォーム 190"/>
                  <p:cNvSpPr/>
                  <p:nvPr/>
                </p:nvSpPr>
                <p:spPr>
                  <a:xfrm>
                    <a:off x="1505339" y="3526971"/>
                    <a:ext cx="361237" cy="553617"/>
                  </a:xfrm>
                  <a:custGeom>
                    <a:avLst/>
                    <a:gdLst>
                      <a:gd name="connsiteX0" fmla="*/ 348343 w 361237"/>
                      <a:gd name="connsiteY0" fmla="*/ 0 h 553617"/>
                      <a:gd name="connsiteX1" fmla="*/ 342122 w 361237"/>
                      <a:gd name="connsiteY1" fmla="*/ 31102 h 553617"/>
                      <a:gd name="connsiteX2" fmla="*/ 354563 w 361237"/>
                      <a:gd name="connsiteY2" fmla="*/ 118188 h 553617"/>
                      <a:gd name="connsiteX3" fmla="*/ 354563 w 361237"/>
                      <a:gd name="connsiteY3" fmla="*/ 242596 h 553617"/>
                      <a:gd name="connsiteX4" fmla="*/ 342122 w 361237"/>
                      <a:gd name="connsiteY4" fmla="*/ 261258 h 553617"/>
                      <a:gd name="connsiteX5" fmla="*/ 304800 w 361237"/>
                      <a:gd name="connsiteY5" fmla="*/ 286139 h 553617"/>
                      <a:gd name="connsiteX6" fmla="*/ 267477 w 361237"/>
                      <a:gd name="connsiteY6" fmla="*/ 298580 h 553617"/>
                      <a:gd name="connsiteX7" fmla="*/ 248816 w 361237"/>
                      <a:gd name="connsiteY7" fmla="*/ 304800 h 553617"/>
                      <a:gd name="connsiteX8" fmla="*/ 223934 w 361237"/>
                      <a:gd name="connsiteY8" fmla="*/ 311021 h 553617"/>
                      <a:gd name="connsiteX9" fmla="*/ 186612 w 361237"/>
                      <a:gd name="connsiteY9" fmla="*/ 323462 h 553617"/>
                      <a:gd name="connsiteX10" fmla="*/ 167951 w 361237"/>
                      <a:gd name="connsiteY10" fmla="*/ 329682 h 553617"/>
                      <a:gd name="connsiteX11" fmla="*/ 149290 w 361237"/>
                      <a:gd name="connsiteY11" fmla="*/ 342123 h 553617"/>
                      <a:gd name="connsiteX12" fmla="*/ 124408 w 361237"/>
                      <a:gd name="connsiteY12" fmla="*/ 379445 h 553617"/>
                      <a:gd name="connsiteX13" fmla="*/ 105747 w 361237"/>
                      <a:gd name="connsiteY13" fmla="*/ 391886 h 553617"/>
                      <a:gd name="connsiteX14" fmla="*/ 87085 w 361237"/>
                      <a:gd name="connsiteY14" fmla="*/ 429209 h 553617"/>
                      <a:gd name="connsiteX15" fmla="*/ 80865 w 361237"/>
                      <a:gd name="connsiteY15" fmla="*/ 447870 h 553617"/>
                      <a:gd name="connsiteX16" fmla="*/ 49763 w 361237"/>
                      <a:gd name="connsiteY16" fmla="*/ 485192 h 553617"/>
                      <a:gd name="connsiteX17" fmla="*/ 24881 w 361237"/>
                      <a:gd name="connsiteY17" fmla="*/ 522515 h 553617"/>
                      <a:gd name="connsiteX18" fmla="*/ 18661 w 361237"/>
                      <a:gd name="connsiteY18" fmla="*/ 541176 h 553617"/>
                      <a:gd name="connsiteX19" fmla="*/ 0 w 361237"/>
                      <a:gd name="connsiteY19" fmla="*/ 553617 h 5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237" h="553617">
                        <a:moveTo>
                          <a:pt x="348343" y="0"/>
                        </a:moveTo>
                        <a:cubicBezTo>
                          <a:pt x="346269" y="10367"/>
                          <a:pt x="342122" y="20529"/>
                          <a:pt x="342122" y="31102"/>
                        </a:cubicBezTo>
                        <a:cubicBezTo>
                          <a:pt x="342122" y="85612"/>
                          <a:pt x="343052" y="83653"/>
                          <a:pt x="354563" y="118188"/>
                        </a:cubicBezTo>
                        <a:cubicBezTo>
                          <a:pt x="360303" y="169850"/>
                          <a:pt x="366153" y="188508"/>
                          <a:pt x="354563" y="242596"/>
                        </a:cubicBezTo>
                        <a:cubicBezTo>
                          <a:pt x="352997" y="249906"/>
                          <a:pt x="347748" y="256335"/>
                          <a:pt x="342122" y="261258"/>
                        </a:cubicBezTo>
                        <a:cubicBezTo>
                          <a:pt x="330870" y="271104"/>
                          <a:pt x="318984" y="281411"/>
                          <a:pt x="304800" y="286139"/>
                        </a:cubicBezTo>
                        <a:lnTo>
                          <a:pt x="267477" y="298580"/>
                        </a:lnTo>
                        <a:cubicBezTo>
                          <a:pt x="261257" y="300653"/>
                          <a:pt x="255177" y="303210"/>
                          <a:pt x="248816" y="304800"/>
                        </a:cubicBezTo>
                        <a:cubicBezTo>
                          <a:pt x="240522" y="306874"/>
                          <a:pt x="232123" y="308564"/>
                          <a:pt x="223934" y="311021"/>
                        </a:cubicBezTo>
                        <a:cubicBezTo>
                          <a:pt x="211373" y="314789"/>
                          <a:pt x="199053" y="319315"/>
                          <a:pt x="186612" y="323462"/>
                        </a:cubicBezTo>
                        <a:lnTo>
                          <a:pt x="167951" y="329682"/>
                        </a:lnTo>
                        <a:cubicBezTo>
                          <a:pt x="161731" y="333829"/>
                          <a:pt x="154213" y="336497"/>
                          <a:pt x="149290" y="342123"/>
                        </a:cubicBezTo>
                        <a:cubicBezTo>
                          <a:pt x="139444" y="353375"/>
                          <a:pt x="136849" y="371151"/>
                          <a:pt x="124408" y="379445"/>
                        </a:cubicBezTo>
                        <a:lnTo>
                          <a:pt x="105747" y="391886"/>
                        </a:lnTo>
                        <a:cubicBezTo>
                          <a:pt x="90108" y="438797"/>
                          <a:pt x="111205" y="380967"/>
                          <a:pt x="87085" y="429209"/>
                        </a:cubicBezTo>
                        <a:cubicBezTo>
                          <a:pt x="84153" y="435074"/>
                          <a:pt x="83797" y="442005"/>
                          <a:pt x="80865" y="447870"/>
                        </a:cubicBezTo>
                        <a:cubicBezTo>
                          <a:pt x="72205" y="465189"/>
                          <a:pt x="63519" y="471436"/>
                          <a:pt x="49763" y="485192"/>
                        </a:cubicBezTo>
                        <a:cubicBezTo>
                          <a:pt x="34974" y="529563"/>
                          <a:pt x="55945" y="475920"/>
                          <a:pt x="24881" y="522515"/>
                        </a:cubicBezTo>
                        <a:cubicBezTo>
                          <a:pt x="21244" y="527971"/>
                          <a:pt x="22757" y="536056"/>
                          <a:pt x="18661" y="541176"/>
                        </a:cubicBezTo>
                        <a:cubicBezTo>
                          <a:pt x="13991" y="547014"/>
                          <a:pt x="0" y="553617"/>
                          <a:pt x="0" y="5536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フリーフォーム 191"/>
                  <p:cNvSpPr/>
                  <p:nvPr/>
                </p:nvSpPr>
                <p:spPr>
                  <a:xfrm>
                    <a:off x="690596" y="2621706"/>
                    <a:ext cx="380467" cy="1413189"/>
                  </a:xfrm>
                  <a:custGeom>
                    <a:avLst/>
                    <a:gdLst>
                      <a:gd name="connsiteX0" fmla="*/ 380467 w 380467"/>
                      <a:gd name="connsiteY0" fmla="*/ 0 h 1413189"/>
                      <a:gd name="connsiteX1" fmla="*/ 367678 w 380467"/>
                      <a:gd name="connsiteY1" fmla="*/ 35170 h 1413189"/>
                      <a:gd name="connsiteX2" fmla="*/ 364481 w 380467"/>
                      <a:gd name="connsiteY2" fmla="*/ 44761 h 1413189"/>
                      <a:gd name="connsiteX3" fmla="*/ 361284 w 380467"/>
                      <a:gd name="connsiteY3" fmla="*/ 76733 h 1413189"/>
                      <a:gd name="connsiteX4" fmla="*/ 354889 w 380467"/>
                      <a:gd name="connsiteY4" fmla="*/ 153466 h 1413189"/>
                      <a:gd name="connsiteX5" fmla="*/ 348495 w 380467"/>
                      <a:gd name="connsiteY5" fmla="*/ 211016 h 1413189"/>
                      <a:gd name="connsiteX6" fmla="*/ 345298 w 380467"/>
                      <a:gd name="connsiteY6" fmla="*/ 227002 h 1413189"/>
                      <a:gd name="connsiteX7" fmla="*/ 338903 w 380467"/>
                      <a:gd name="connsiteY7" fmla="*/ 246185 h 1413189"/>
                      <a:gd name="connsiteX8" fmla="*/ 335706 w 380467"/>
                      <a:gd name="connsiteY8" fmla="*/ 255777 h 1413189"/>
                      <a:gd name="connsiteX9" fmla="*/ 332509 w 380467"/>
                      <a:gd name="connsiteY9" fmla="*/ 271763 h 1413189"/>
                      <a:gd name="connsiteX10" fmla="*/ 326114 w 380467"/>
                      <a:gd name="connsiteY10" fmla="*/ 290946 h 1413189"/>
                      <a:gd name="connsiteX11" fmla="*/ 322917 w 380467"/>
                      <a:gd name="connsiteY11" fmla="*/ 300537 h 1413189"/>
                      <a:gd name="connsiteX12" fmla="*/ 319720 w 380467"/>
                      <a:gd name="connsiteY12" fmla="*/ 310129 h 1413189"/>
                      <a:gd name="connsiteX13" fmla="*/ 313326 w 380467"/>
                      <a:gd name="connsiteY13" fmla="*/ 342101 h 1413189"/>
                      <a:gd name="connsiteX14" fmla="*/ 306931 w 380467"/>
                      <a:gd name="connsiteY14" fmla="*/ 374073 h 1413189"/>
                      <a:gd name="connsiteX15" fmla="*/ 303734 w 380467"/>
                      <a:gd name="connsiteY15" fmla="*/ 390059 h 1413189"/>
                      <a:gd name="connsiteX16" fmla="*/ 300537 w 380467"/>
                      <a:gd name="connsiteY16" fmla="*/ 399651 h 1413189"/>
                      <a:gd name="connsiteX17" fmla="*/ 297340 w 380467"/>
                      <a:gd name="connsiteY17" fmla="*/ 415637 h 1413189"/>
                      <a:gd name="connsiteX18" fmla="*/ 294142 w 380467"/>
                      <a:gd name="connsiteY18" fmla="*/ 425228 h 1413189"/>
                      <a:gd name="connsiteX19" fmla="*/ 290945 w 380467"/>
                      <a:gd name="connsiteY19" fmla="*/ 438017 h 1413189"/>
                      <a:gd name="connsiteX20" fmla="*/ 284551 w 380467"/>
                      <a:gd name="connsiteY20" fmla="*/ 457200 h 1413189"/>
                      <a:gd name="connsiteX21" fmla="*/ 278156 w 380467"/>
                      <a:gd name="connsiteY21" fmla="*/ 476384 h 1413189"/>
                      <a:gd name="connsiteX22" fmla="*/ 271762 w 380467"/>
                      <a:gd name="connsiteY22" fmla="*/ 495567 h 1413189"/>
                      <a:gd name="connsiteX23" fmla="*/ 268565 w 380467"/>
                      <a:gd name="connsiteY23" fmla="*/ 505158 h 1413189"/>
                      <a:gd name="connsiteX24" fmla="*/ 262170 w 380467"/>
                      <a:gd name="connsiteY24" fmla="*/ 511553 h 1413189"/>
                      <a:gd name="connsiteX25" fmla="*/ 252579 w 380467"/>
                      <a:gd name="connsiteY25" fmla="*/ 543525 h 1413189"/>
                      <a:gd name="connsiteX26" fmla="*/ 246184 w 380467"/>
                      <a:gd name="connsiteY26" fmla="*/ 549919 h 1413189"/>
                      <a:gd name="connsiteX27" fmla="*/ 242987 w 380467"/>
                      <a:gd name="connsiteY27" fmla="*/ 559511 h 1413189"/>
                      <a:gd name="connsiteX28" fmla="*/ 230198 w 380467"/>
                      <a:gd name="connsiteY28" fmla="*/ 575497 h 1413189"/>
                      <a:gd name="connsiteX29" fmla="*/ 217410 w 380467"/>
                      <a:gd name="connsiteY29" fmla="*/ 604272 h 1413189"/>
                      <a:gd name="connsiteX30" fmla="*/ 211015 w 380467"/>
                      <a:gd name="connsiteY30" fmla="*/ 610666 h 1413189"/>
                      <a:gd name="connsiteX31" fmla="*/ 207818 w 380467"/>
                      <a:gd name="connsiteY31" fmla="*/ 620258 h 1413189"/>
                      <a:gd name="connsiteX32" fmla="*/ 195029 w 380467"/>
                      <a:gd name="connsiteY32" fmla="*/ 636244 h 1413189"/>
                      <a:gd name="connsiteX33" fmla="*/ 191832 w 380467"/>
                      <a:gd name="connsiteY33" fmla="*/ 645835 h 1413189"/>
                      <a:gd name="connsiteX34" fmla="*/ 185438 w 380467"/>
                      <a:gd name="connsiteY34" fmla="*/ 652230 h 1413189"/>
                      <a:gd name="connsiteX35" fmla="*/ 179043 w 380467"/>
                      <a:gd name="connsiteY35" fmla="*/ 661821 h 1413189"/>
                      <a:gd name="connsiteX36" fmla="*/ 175846 w 380467"/>
                      <a:gd name="connsiteY36" fmla="*/ 671413 h 1413189"/>
                      <a:gd name="connsiteX37" fmla="*/ 163057 w 380467"/>
                      <a:gd name="connsiteY37" fmla="*/ 687399 h 1413189"/>
                      <a:gd name="connsiteX38" fmla="*/ 156663 w 380467"/>
                      <a:gd name="connsiteY38" fmla="*/ 706582 h 1413189"/>
                      <a:gd name="connsiteX39" fmla="*/ 153466 w 380467"/>
                      <a:gd name="connsiteY39" fmla="*/ 716174 h 1413189"/>
                      <a:gd name="connsiteX40" fmla="*/ 143874 w 380467"/>
                      <a:gd name="connsiteY40" fmla="*/ 754540 h 1413189"/>
                      <a:gd name="connsiteX41" fmla="*/ 140677 w 380467"/>
                      <a:gd name="connsiteY41" fmla="*/ 767329 h 1413189"/>
                      <a:gd name="connsiteX42" fmla="*/ 137480 w 380467"/>
                      <a:gd name="connsiteY42" fmla="*/ 780118 h 1413189"/>
                      <a:gd name="connsiteX43" fmla="*/ 118296 w 380467"/>
                      <a:gd name="connsiteY43" fmla="*/ 837667 h 1413189"/>
                      <a:gd name="connsiteX44" fmla="*/ 105507 w 380467"/>
                      <a:gd name="connsiteY44" fmla="*/ 876034 h 1413189"/>
                      <a:gd name="connsiteX45" fmla="*/ 102310 w 380467"/>
                      <a:gd name="connsiteY45" fmla="*/ 885625 h 1413189"/>
                      <a:gd name="connsiteX46" fmla="*/ 99113 w 380467"/>
                      <a:gd name="connsiteY46" fmla="*/ 895217 h 1413189"/>
                      <a:gd name="connsiteX47" fmla="*/ 86324 w 380467"/>
                      <a:gd name="connsiteY47" fmla="*/ 923992 h 1413189"/>
                      <a:gd name="connsiteX48" fmla="*/ 79930 w 380467"/>
                      <a:gd name="connsiteY48" fmla="*/ 965556 h 1413189"/>
                      <a:gd name="connsiteX49" fmla="*/ 76733 w 380467"/>
                      <a:gd name="connsiteY49" fmla="*/ 991133 h 1413189"/>
                      <a:gd name="connsiteX50" fmla="*/ 70338 w 380467"/>
                      <a:gd name="connsiteY50" fmla="*/ 1023105 h 1413189"/>
                      <a:gd name="connsiteX51" fmla="*/ 63944 w 380467"/>
                      <a:gd name="connsiteY51" fmla="*/ 1029500 h 1413189"/>
                      <a:gd name="connsiteX52" fmla="*/ 60747 w 380467"/>
                      <a:gd name="connsiteY52" fmla="*/ 1045486 h 1413189"/>
                      <a:gd name="connsiteX53" fmla="*/ 57549 w 380467"/>
                      <a:gd name="connsiteY53" fmla="*/ 1067866 h 1413189"/>
                      <a:gd name="connsiteX54" fmla="*/ 54352 w 380467"/>
                      <a:gd name="connsiteY54" fmla="*/ 1080655 h 1413189"/>
                      <a:gd name="connsiteX55" fmla="*/ 47958 w 380467"/>
                      <a:gd name="connsiteY55" fmla="*/ 1119021 h 1413189"/>
                      <a:gd name="connsiteX56" fmla="*/ 44761 w 380467"/>
                      <a:gd name="connsiteY56" fmla="*/ 1128613 h 1413189"/>
                      <a:gd name="connsiteX57" fmla="*/ 31972 w 380467"/>
                      <a:gd name="connsiteY57" fmla="*/ 1208543 h 1413189"/>
                      <a:gd name="connsiteX58" fmla="*/ 28775 w 380467"/>
                      <a:gd name="connsiteY58" fmla="*/ 1218135 h 1413189"/>
                      <a:gd name="connsiteX59" fmla="*/ 25577 w 380467"/>
                      <a:gd name="connsiteY59" fmla="*/ 1259698 h 1413189"/>
                      <a:gd name="connsiteX60" fmla="*/ 22380 w 380467"/>
                      <a:gd name="connsiteY60" fmla="*/ 1272487 h 1413189"/>
                      <a:gd name="connsiteX61" fmla="*/ 15986 w 380467"/>
                      <a:gd name="connsiteY61" fmla="*/ 1326839 h 1413189"/>
                      <a:gd name="connsiteX62" fmla="*/ 12789 w 380467"/>
                      <a:gd name="connsiteY62" fmla="*/ 1336431 h 1413189"/>
                      <a:gd name="connsiteX63" fmla="*/ 6394 w 380467"/>
                      <a:gd name="connsiteY63" fmla="*/ 1384389 h 1413189"/>
                      <a:gd name="connsiteX64" fmla="*/ 0 w 380467"/>
                      <a:gd name="connsiteY64" fmla="*/ 1403572 h 1413189"/>
                      <a:gd name="connsiteX65" fmla="*/ 6394 w 380467"/>
                      <a:gd name="connsiteY65" fmla="*/ 1413164 h 14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0467" h="1413189">
                        <a:moveTo>
                          <a:pt x="380467" y="0"/>
                        </a:moveTo>
                        <a:cubicBezTo>
                          <a:pt x="371570" y="22243"/>
                          <a:pt x="375887" y="10544"/>
                          <a:pt x="367678" y="35170"/>
                        </a:cubicBezTo>
                        <a:lnTo>
                          <a:pt x="364481" y="44761"/>
                        </a:lnTo>
                        <a:cubicBezTo>
                          <a:pt x="363415" y="55418"/>
                          <a:pt x="362021" y="66048"/>
                          <a:pt x="361284" y="76733"/>
                        </a:cubicBezTo>
                        <a:cubicBezTo>
                          <a:pt x="356152" y="151152"/>
                          <a:pt x="362507" y="115387"/>
                          <a:pt x="354889" y="153466"/>
                        </a:cubicBezTo>
                        <a:cubicBezTo>
                          <a:pt x="352529" y="179431"/>
                          <a:pt x="352384" y="187679"/>
                          <a:pt x="348495" y="211016"/>
                        </a:cubicBezTo>
                        <a:cubicBezTo>
                          <a:pt x="347602" y="216376"/>
                          <a:pt x="346728" y="221759"/>
                          <a:pt x="345298" y="227002"/>
                        </a:cubicBezTo>
                        <a:cubicBezTo>
                          <a:pt x="343524" y="233505"/>
                          <a:pt x="341035" y="239791"/>
                          <a:pt x="338903" y="246185"/>
                        </a:cubicBezTo>
                        <a:cubicBezTo>
                          <a:pt x="337837" y="249382"/>
                          <a:pt x="336367" y="252472"/>
                          <a:pt x="335706" y="255777"/>
                        </a:cubicBezTo>
                        <a:cubicBezTo>
                          <a:pt x="334640" y="261106"/>
                          <a:pt x="333939" y="266520"/>
                          <a:pt x="332509" y="271763"/>
                        </a:cubicBezTo>
                        <a:cubicBezTo>
                          <a:pt x="330735" y="278266"/>
                          <a:pt x="328246" y="284552"/>
                          <a:pt x="326114" y="290946"/>
                        </a:cubicBezTo>
                        <a:lnTo>
                          <a:pt x="322917" y="300537"/>
                        </a:lnTo>
                        <a:cubicBezTo>
                          <a:pt x="321851" y="303734"/>
                          <a:pt x="320537" y="306859"/>
                          <a:pt x="319720" y="310129"/>
                        </a:cubicBezTo>
                        <a:cubicBezTo>
                          <a:pt x="313621" y="334528"/>
                          <a:pt x="319207" y="310734"/>
                          <a:pt x="313326" y="342101"/>
                        </a:cubicBezTo>
                        <a:cubicBezTo>
                          <a:pt x="311323" y="352783"/>
                          <a:pt x="309063" y="363416"/>
                          <a:pt x="306931" y="374073"/>
                        </a:cubicBezTo>
                        <a:cubicBezTo>
                          <a:pt x="305865" y="379402"/>
                          <a:pt x="305452" y="384904"/>
                          <a:pt x="303734" y="390059"/>
                        </a:cubicBezTo>
                        <a:cubicBezTo>
                          <a:pt x="302668" y="393256"/>
                          <a:pt x="301354" y="396381"/>
                          <a:pt x="300537" y="399651"/>
                        </a:cubicBezTo>
                        <a:cubicBezTo>
                          <a:pt x="299219" y="404923"/>
                          <a:pt x="298658" y="410365"/>
                          <a:pt x="297340" y="415637"/>
                        </a:cubicBezTo>
                        <a:cubicBezTo>
                          <a:pt x="296523" y="418906"/>
                          <a:pt x="295068" y="421988"/>
                          <a:pt x="294142" y="425228"/>
                        </a:cubicBezTo>
                        <a:cubicBezTo>
                          <a:pt x="292935" y="429453"/>
                          <a:pt x="292208" y="433808"/>
                          <a:pt x="290945" y="438017"/>
                        </a:cubicBezTo>
                        <a:cubicBezTo>
                          <a:pt x="289008" y="444473"/>
                          <a:pt x="286682" y="450806"/>
                          <a:pt x="284551" y="457200"/>
                        </a:cubicBezTo>
                        <a:lnTo>
                          <a:pt x="278156" y="476384"/>
                        </a:lnTo>
                        <a:lnTo>
                          <a:pt x="271762" y="495567"/>
                        </a:lnTo>
                        <a:cubicBezTo>
                          <a:pt x="270696" y="498764"/>
                          <a:pt x="270948" y="502775"/>
                          <a:pt x="268565" y="505158"/>
                        </a:cubicBezTo>
                        <a:lnTo>
                          <a:pt x="262170" y="511553"/>
                        </a:lnTo>
                        <a:cubicBezTo>
                          <a:pt x="260721" y="517348"/>
                          <a:pt x="255173" y="540931"/>
                          <a:pt x="252579" y="543525"/>
                        </a:cubicBezTo>
                        <a:lnTo>
                          <a:pt x="246184" y="549919"/>
                        </a:lnTo>
                        <a:cubicBezTo>
                          <a:pt x="245118" y="553116"/>
                          <a:pt x="244494" y="556497"/>
                          <a:pt x="242987" y="559511"/>
                        </a:cubicBezTo>
                        <a:cubicBezTo>
                          <a:pt x="238954" y="567577"/>
                          <a:pt x="236145" y="569550"/>
                          <a:pt x="230198" y="575497"/>
                        </a:cubicBezTo>
                        <a:cubicBezTo>
                          <a:pt x="225129" y="590703"/>
                          <a:pt x="226094" y="593417"/>
                          <a:pt x="217410" y="604272"/>
                        </a:cubicBezTo>
                        <a:cubicBezTo>
                          <a:pt x="215527" y="606626"/>
                          <a:pt x="213147" y="608535"/>
                          <a:pt x="211015" y="610666"/>
                        </a:cubicBezTo>
                        <a:cubicBezTo>
                          <a:pt x="209949" y="613863"/>
                          <a:pt x="209325" y="617244"/>
                          <a:pt x="207818" y="620258"/>
                        </a:cubicBezTo>
                        <a:cubicBezTo>
                          <a:pt x="203785" y="628324"/>
                          <a:pt x="200976" y="630297"/>
                          <a:pt x="195029" y="636244"/>
                        </a:cubicBezTo>
                        <a:cubicBezTo>
                          <a:pt x="193963" y="639441"/>
                          <a:pt x="193566" y="642945"/>
                          <a:pt x="191832" y="645835"/>
                        </a:cubicBezTo>
                        <a:cubicBezTo>
                          <a:pt x="190281" y="648420"/>
                          <a:pt x="187321" y="649876"/>
                          <a:pt x="185438" y="652230"/>
                        </a:cubicBezTo>
                        <a:cubicBezTo>
                          <a:pt x="183038" y="655230"/>
                          <a:pt x="181175" y="658624"/>
                          <a:pt x="179043" y="661821"/>
                        </a:cubicBezTo>
                        <a:cubicBezTo>
                          <a:pt x="177977" y="665018"/>
                          <a:pt x="177353" y="668399"/>
                          <a:pt x="175846" y="671413"/>
                        </a:cubicBezTo>
                        <a:cubicBezTo>
                          <a:pt x="171813" y="679479"/>
                          <a:pt x="169004" y="681452"/>
                          <a:pt x="163057" y="687399"/>
                        </a:cubicBezTo>
                        <a:lnTo>
                          <a:pt x="156663" y="706582"/>
                        </a:lnTo>
                        <a:cubicBezTo>
                          <a:pt x="155597" y="709779"/>
                          <a:pt x="154283" y="712904"/>
                          <a:pt x="153466" y="716174"/>
                        </a:cubicBezTo>
                        <a:lnTo>
                          <a:pt x="143874" y="754540"/>
                        </a:lnTo>
                        <a:lnTo>
                          <a:pt x="140677" y="767329"/>
                        </a:lnTo>
                        <a:cubicBezTo>
                          <a:pt x="139611" y="771592"/>
                          <a:pt x="138870" y="775949"/>
                          <a:pt x="137480" y="780118"/>
                        </a:cubicBezTo>
                        <a:lnTo>
                          <a:pt x="118296" y="837667"/>
                        </a:lnTo>
                        <a:lnTo>
                          <a:pt x="105507" y="876034"/>
                        </a:lnTo>
                        <a:lnTo>
                          <a:pt x="102310" y="885625"/>
                        </a:lnTo>
                        <a:cubicBezTo>
                          <a:pt x="101244" y="888822"/>
                          <a:pt x="100982" y="892413"/>
                          <a:pt x="99113" y="895217"/>
                        </a:cubicBezTo>
                        <a:cubicBezTo>
                          <a:pt x="91873" y="906078"/>
                          <a:pt x="88860" y="908776"/>
                          <a:pt x="86324" y="923992"/>
                        </a:cubicBezTo>
                        <a:cubicBezTo>
                          <a:pt x="83067" y="943534"/>
                          <a:pt x="82673" y="944982"/>
                          <a:pt x="79930" y="965556"/>
                        </a:cubicBezTo>
                        <a:cubicBezTo>
                          <a:pt x="78795" y="974073"/>
                          <a:pt x="77869" y="982616"/>
                          <a:pt x="76733" y="991133"/>
                        </a:cubicBezTo>
                        <a:cubicBezTo>
                          <a:pt x="76226" y="994933"/>
                          <a:pt x="74501" y="1016165"/>
                          <a:pt x="70338" y="1023105"/>
                        </a:cubicBezTo>
                        <a:cubicBezTo>
                          <a:pt x="68787" y="1025690"/>
                          <a:pt x="66075" y="1027368"/>
                          <a:pt x="63944" y="1029500"/>
                        </a:cubicBezTo>
                        <a:cubicBezTo>
                          <a:pt x="62878" y="1034829"/>
                          <a:pt x="61640" y="1040126"/>
                          <a:pt x="60747" y="1045486"/>
                        </a:cubicBezTo>
                        <a:cubicBezTo>
                          <a:pt x="59508" y="1052919"/>
                          <a:pt x="58897" y="1060452"/>
                          <a:pt x="57549" y="1067866"/>
                        </a:cubicBezTo>
                        <a:cubicBezTo>
                          <a:pt x="56763" y="1072189"/>
                          <a:pt x="55138" y="1076332"/>
                          <a:pt x="54352" y="1080655"/>
                        </a:cubicBezTo>
                        <a:cubicBezTo>
                          <a:pt x="50743" y="1100507"/>
                          <a:pt x="52376" y="1101348"/>
                          <a:pt x="47958" y="1119021"/>
                        </a:cubicBezTo>
                        <a:cubicBezTo>
                          <a:pt x="47141" y="1122291"/>
                          <a:pt x="45827" y="1125416"/>
                          <a:pt x="44761" y="1128613"/>
                        </a:cubicBezTo>
                        <a:cubicBezTo>
                          <a:pt x="41787" y="1155373"/>
                          <a:pt x="39399" y="1182546"/>
                          <a:pt x="31972" y="1208543"/>
                        </a:cubicBezTo>
                        <a:cubicBezTo>
                          <a:pt x="31046" y="1211784"/>
                          <a:pt x="29841" y="1214938"/>
                          <a:pt x="28775" y="1218135"/>
                        </a:cubicBezTo>
                        <a:cubicBezTo>
                          <a:pt x="27709" y="1231989"/>
                          <a:pt x="27201" y="1245898"/>
                          <a:pt x="25577" y="1259698"/>
                        </a:cubicBezTo>
                        <a:cubicBezTo>
                          <a:pt x="25064" y="1264062"/>
                          <a:pt x="23048" y="1268144"/>
                          <a:pt x="22380" y="1272487"/>
                        </a:cubicBezTo>
                        <a:cubicBezTo>
                          <a:pt x="20207" y="1286610"/>
                          <a:pt x="18623" y="1312333"/>
                          <a:pt x="15986" y="1326839"/>
                        </a:cubicBezTo>
                        <a:cubicBezTo>
                          <a:pt x="15383" y="1330155"/>
                          <a:pt x="13855" y="1333234"/>
                          <a:pt x="12789" y="1336431"/>
                        </a:cubicBezTo>
                        <a:cubicBezTo>
                          <a:pt x="12317" y="1340206"/>
                          <a:pt x="7595" y="1379183"/>
                          <a:pt x="6394" y="1384389"/>
                        </a:cubicBezTo>
                        <a:cubicBezTo>
                          <a:pt x="4878" y="1390957"/>
                          <a:pt x="0" y="1403572"/>
                          <a:pt x="0" y="1403572"/>
                        </a:cubicBezTo>
                        <a:cubicBezTo>
                          <a:pt x="3534" y="1414175"/>
                          <a:pt x="-173" y="1413164"/>
                          <a:pt x="6394" y="14131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192"/>
                  <p:cNvSpPr/>
                  <p:nvPr/>
                </p:nvSpPr>
                <p:spPr>
                  <a:xfrm>
                    <a:off x="463341" y="4031673"/>
                    <a:ext cx="429265" cy="549919"/>
                  </a:xfrm>
                  <a:custGeom>
                    <a:avLst/>
                    <a:gdLst>
                      <a:gd name="connsiteX0" fmla="*/ 224058 w 429265"/>
                      <a:gd name="connsiteY0" fmla="*/ 0 h 549919"/>
                      <a:gd name="connsiteX1" fmla="*/ 208072 w 429265"/>
                      <a:gd name="connsiteY1" fmla="*/ 6394 h 549919"/>
                      <a:gd name="connsiteX2" fmla="*/ 195283 w 429265"/>
                      <a:gd name="connsiteY2" fmla="*/ 19183 h 549919"/>
                      <a:gd name="connsiteX3" fmla="*/ 172902 w 429265"/>
                      <a:gd name="connsiteY3" fmla="*/ 35169 h 549919"/>
                      <a:gd name="connsiteX4" fmla="*/ 153719 w 429265"/>
                      <a:gd name="connsiteY4" fmla="*/ 44761 h 549919"/>
                      <a:gd name="connsiteX5" fmla="*/ 144128 w 429265"/>
                      <a:gd name="connsiteY5" fmla="*/ 51155 h 549919"/>
                      <a:gd name="connsiteX6" fmla="*/ 137733 w 429265"/>
                      <a:gd name="connsiteY6" fmla="*/ 57549 h 549919"/>
                      <a:gd name="connsiteX7" fmla="*/ 128142 w 429265"/>
                      <a:gd name="connsiteY7" fmla="*/ 60747 h 549919"/>
                      <a:gd name="connsiteX8" fmla="*/ 112156 w 429265"/>
                      <a:gd name="connsiteY8" fmla="*/ 73535 h 549919"/>
                      <a:gd name="connsiteX9" fmla="*/ 102564 w 429265"/>
                      <a:gd name="connsiteY9" fmla="*/ 76733 h 549919"/>
                      <a:gd name="connsiteX10" fmla="*/ 96169 w 429265"/>
                      <a:gd name="connsiteY10" fmla="*/ 83127 h 549919"/>
                      <a:gd name="connsiteX11" fmla="*/ 80183 w 429265"/>
                      <a:gd name="connsiteY11" fmla="*/ 92719 h 549919"/>
                      <a:gd name="connsiteX12" fmla="*/ 73789 w 429265"/>
                      <a:gd name="connsiteY12" fmla="*/ 102310 h 549919"/>
                      <a:gd name="connsiteX13" fmla="*/ 61000 w 429265"/>
                      <a:gd name="connsiteY13" fmla="*/ 115099 h 549919"/>
                      <a:gd name="connsiteX14" fmla="*/ 48211 w 429265"/>
                      <a:gd name="connsiteY14" fmla="*/ 131085 h 549919"/>
                      <a:gd name="connsiteX15" fmla="*/ 38620 w 429265"/>
                      <a:gd name="connsiteY15" fmla="*/ 150268 h 549919"/>
                      <a:gd name="connsiteX16" fmla="*/ 32225 w 429265"/>
                      <a:gd name="connsiteY16" fmla="*/ 156663 h 549919"/>
                      <a:gd name="connsiteX17" fmla="*/ 25831 w 429265"/>
                      <a:gd name="connsiteY17" fmla="*/ 166254 h 549919"/>
                      <a:gd name="connsiteX18" fmla="*/ 22634 w 429265"/>
                      <a:gd name="connsiteY18" fmla="*/ 175846 h 549919"/>
                      <a:gd name="connsiteX19" fmla="*/ 16239 w 429265"/>
                      <a:gd name="connsiteY19" fmla="*/ 182240 h 549919"/>
                      <a:gd name="connsiteX20" fmla="*/ 3451 w 429265"/>
                      <a:gd name="connsiteY20" fmla="*/ 211015 h 549919"/>
                      <a:gd name="connsiteX21" fmla="*/ 253 w 429265"/>
                      <a:gd name="connsiteY21" fmla="*/ 227001 h 549919"/>
                      <a:gd name="connsiteX22" fmla="*/ 3451 w 429265"/>
                      <a:gd name="connsiteY22" fmla="*/ 255776 h 549919"/>
                      <a:gd name="connsiteX23" fmla="*/ 13042 w 429265"/>
                      <a:gd name="connsiteY23" fmla="*/ 249382 h 549919"/>
                      <a:gd name="connsiteX24" fmla="*/ 19437 w 429265"/>
                      <a:gd name="connsiteY24" fmla="*/ 242987 h 549919"/>
                      <a:gd name="connsiteX25" fmla="*/ 38620 w 429265"/>
                      <a:gd name="connsiteY25" fmla="*/ 233396 h 549919"/>
                      <a:gd name="connsiteX26" fmla="*/ 61000 w 429265"/>
                      <a:gd name="connsiteY26" fmla="*/ 217410 h 549919"/>
                      <a:gd name="connsiteX27" fmla="*/ 76986 w 429265"/>
                      <a:gd name="connsiteY27" fmla="*/ 204621 h 549919"/>
                      <a:gd name="connsiteX28" fmla="*/ 86578 w 429265"/>
                      <a:gd name="connsiteY28" fmla="*/ 201424 h 549919"/>
                      <a:gd name="connsiteX29" fmla="*/ 92972 w 429265"/>
                      <a:gd name="connsiteY29" fmla="*/ 195029 h 549919"/>
                      <a:gd name="connsiteX30" fmla="*/ 105761 w 429265"/>
                      <a:gd name="connsiteY30" fmla="*/ 191832 h 549919"/>
                      <a:gd name="connsiteX31" fmla="*/ 115353 w 429265"/>
                      <a:gd name="connsiteY31" fmla="*/ 188635 h 549919"/>
                      <a:gd name="connsiteX32" fmla="*/ 102564 w 429265"/>
                      <a:gd name="connsiteY32" fmla="*/ 220607 h 549919"/>
                      <a:gd name="connsiteX33" fmla="*/ 96169 w 429265"/>
                      <a:gd name="connsiteY33" fmla="*/ 239790 h 549919"/>
                      <a:gd name="connsiteX34" fmla="*/ 89775 w 429265"/>
                      <a:gd name="connsiteY34" fmla="*/ 249382 h 549919"/>
                      <a:gd name="connsiteX35" fmla="*/ 80183 w 429265"/>
                      <a:gd name="connsiteY35" fmla="*/ 265368 h 549919"/>
                      <a:gd name="connsiteX36" fmla="*/ 73789 w 429265"/>
                      <a:gd name="connsiteY36" fmla="*/ 284551 h 549919"/>
                      <a:gd name="connsiteX37" fmla="*/ 61000 w 429265"/>
                      <a:gd name="connsiteY37" fmla="*/ 303734 h 549919"/>
                      <a:gd name="connsiteX38" fmla="*/ 51409 w 429265"/>
                      <a:gd name="connsiteY38" fmla="*/ 322917 h 549919"/>
                      <a:gd name="connsiteX39" fmla="*/ 45014 w 429265"/>
                      <a:gd name="connsiteY39" fmla="*/ 342100 h 549919"/>
                      <a:gd name="connsiteX40" fmla="*/ 41817 w 429265"/>
                      <a:gd name="connsiteY40" fmla="*/ 351692 h 549919"/>
                      <a:gd name="connsiteX41" fmla="*/ 29028 w 429265"/>
                      <a:gd name="connsiteY41" fmla="*/ 370875 h 549919"/>
                      <a:gd name="connsiteX42" fmla="*/ 19437 w 429265"/>
                      <a:gd name="connsiteY42" fmla="*/ 390058 h 549919"/>
                      <a:gd name="connsiteX43" fmla="*/ 9845 w 429265"/>
                      <a:gd name="connsiteY43" fmla="*/ 409242 h 549919"/>
                      <a:gd name="connsiteX44" fmla="*/ 6648 w 429265"/>
                      <a:gd name="connsiteY44" fmla="*/ 425228 h 549919"/>
                      <a:gd name="connsiteX45" fmla="*/ 3451 w 429265"/>
                      <a:gd name="connsiteY45" fmla="*/ 438017 h 549919"/>
                      <a:gd name="connsiteX46" fmla="*/ 253 w 429265"/>
                      <a:gd name="connsiteY46" fmla="*/ 460397 h 549919"/>
                      <a:gd name="connsiteX47" fmla="*/ 3451 w 429265"/>
                      <a:gd name="connsiteY47" fmla="*/ 479580 h 549919"/>
                      <a:gd name="connsiteX48" fmla="*/ 19437 w 429265"/>
                      <a:gd name="connsiteY48" fmla="*/ 495566 h 549919"/>
                      <a:gd name="connsiteX49" fmla="*/ 22634 w 429265"/>
                      <a:gd name="connsiteY49" fmla="*/ 473186 h 549919"/>
                      <a:gd name="connsiteX50" fmla="*/ 32225 w 429265"/>
                      <a:gd name="connsiteY50" fmla="*/ 469989 h 549919"/>
                      <a:gd name="connsiteX51" fmla="*/ 35423 w 429265"/>
                      <a:gd name="connsiteY51" fmla="*/ 460397 h 549919"/>
                      <a:gd name="connsiteX52" fmla="*/ 54606 w 429265"/>
                      <a:gd name="connsiteY52" fmla="*/ 431622 h 549919"/>
                      <a:gd name="connsiteX53" fmla="*/ 61000 w 429265"/>
                      <a:gd name="connsiteY53" fmla="*/ 422030 h 549919"/>
                      <a:gd name="connsiteX54" fmla="*/ 70592 w 429265"/>
                      <a:gd name="connsiteY54" fmla="*/ 406044 h 549919"/>
                      <a:gd name="connsiteX55" fmla="*/ 80183 w 429265"/>
                      <a:gd name="connsiteY55" fmla="*/ 390058 h 549919"/>
                      <a:gd name="connsiteX56" fmla="*/ 89775 w 429265"/>
                      <a:gd name="connsiteY56" fmla="*/ 374072 h 549919"/>
                      <a:gd name="connsiteX57" fmla="*/ 92972 w 429265"/>
                      <a:gd name="connsiteY57" fmla="*/ 364481 h 549919"/>
                      <a:gd name="connsiteX58" fmla="*/ 99367 w 429265"/>
                      <a:gd name="connsiteY58" fmla="*/ 354889 h 549919"/>
                      <a:gd name="connsiteX59" fmla="*/ 112156 w 429265"/>
                      <a:gd name="connsiteY59" fmla="*/ 329312 h 549919"/>
                      <a:gd name="connsiteX60" fmla="*/ 115353 w 429265"/>
                      <a:gd name="connsiteY60" fmla="*/ 319720 h 549919"/>
                      <a:gd name="connsiteX61" fmla="*/ 128142 w 429265"/>
                      <a:gd name="connsiteY61" fmla="*/ 303734 h 549919"/>
                      <a:gd name="connsiteX62" fmla="*/ 150522 w 429265"/>
                      <a:gd name="connsiteY62" fmla="*/ 287748 h 549919"/>
                      <a:gd name="connsiteX63" fmla="*/ 156916 w 429265"/>
                      <a:gd name="connsiteY63" fmla="*/ 306931 h 549919"/>
                      <a:gd name="connsiteX64" fmla="*/ 153719 w 429265"/>
                      <a:gd name="connsiteY64" fmla="*/ 326114 h 549919"/>
                      <a:gd name="connsiteX65" fmla="*/ 147325 w 429265"/>
                      <a:gd name="connsiteY65" fmla="*/ 345298 h 549919"/>
                      <a:gd name="connsiteX66" fmla="*/ 144128 w 429265"/>
                      <a:gd name="connsiteY66" fmla="*/ 364481 h 549919"/>
                      <a:gd name="connsiteX67" fmla="*/ 137733 w 429265"/>
                      <a:gd name="connsiteY67" fmla="*/ 406044 h 549919"/>
                      <a:gd name="connsiteX68" fmla="*/ 134536 w 429265"/>
                      <a:gd name="connsiteY68" fmla="*/ 415636 h 549919"/>
                      <a:gd name="connsiteX69" fmla="*/ 131339 w 429265"/>
                      <a:gd name="connsiteY69" fmla="*/ 441214 h 549919"/>
                      <a:gd name="connsiteX70" fmla="*/ 121747 w 429265"/>
                      <a:gd name="connsiteY70" fmla="*/ 473186 h 549919"/>
                      <a:gd name="connsiteX71" fmla="*/ 115353 w 429265"/>
                      <a:gd name="connsiteY71" fmla="*/ 492369 h 549919"/>
                      <a:gd name="connsiteX72" fmla="*/ 112156 w 429265"/>
                      <a:gd name="connsiteY72" fmla="*/ 501961 h 549919"/>
                      <a:gd name="connsiteX73" fmla="*/ 115353 w 429265"/>
                      <a:gd name="connsiteY73" fmla="*/ 530735 h 549919"/>
                      <a:gd name="connsiteX74" fmla="*/ 118550 w 429265"/>
                      <a:gd name="connsiteY74" fmla="*/ 546721 h 549919"/>
                      <a:gd name="connsiteX75" fmla="*/ 128142 w 429265"/>
                      <a:gd name="connsiteY75" fmla="*/ 549919 h 549919"/>
                      <a:gd name="connsiteX76" fmla="*/ 140930 w 429265"/>
                      <a:gd name="connsiteY76" fmla="*/ 524341 h 549919"/>
                      <a:gd name="connsiteX77" fmla="*/ 144128 w 429265"/>
                      <a:gd name="connsiteY77" fmla="*/ 514749 h 549919"/>
                      <a:gd name="connsiteX78" fmla="*/ 153719 w 429265"/>
                      <a:gd name="connsiteY78" fmla="*/ 508355 h 549919"/>
                      <a:gd name="connsiteX79" fmla="*/ 156916 w 429265"/>
                      <a:gd name="connsiteY79" fmla="*/ 498763 h 549919"/>
                      <a:gd name="connsiteX80" fmla="*/ 163311 w 429265"/>
                      <a:gd name="connsiteY80" fmla="*/ 492369 h 549919"/>
                      <a:gd name="connsiteX81" fmla="*/ 169705 w 429265"/>
                      <a:gd name="connsiteY81" fmla="*/ 473186 h 549919"/>
                      <a:gd name="connsiteX82" fmla="*/ 179297 w 429265"/>
                      <a:gd name="connsiteY82" fmla="*/ 438017 h 549919"/>
                      <a:gd name="connsiteX83" fmla="*/ 185691 w 429265"/>
                      <a:gd name="connsiteY83" fmla="*/ 431622 h 549919"/>
                      <a:gd name="connsiteX84" fmla="*/ 192086 w 429265"/>
                      <a:gd name="connsiteY84" fmla="*/ 412439 h 549919"/>
                      <a:gd name="connsiteX85" fmla="*/ 195283 w 429265"/>
                      <a:gd name="connsiteY85" fmla="*/ 380467 h 549919"/>
                      <a:gd name="connsiteX86" fmla="*/ 198480 w 429265"/>
                      <a:gd name="connsiteY86" fmla="*/ 370875 h 549919"/>
                      <a:gd name="connsiteX87" fmla="*/ 208072 w 429265"/>
                      <a:gd name="connsiteY87" fmla="*/ 361284 h 549919"/>
                      <a:gd name="connsiteX88" fmla="*/ 214466 w 429265"/>
                      <a:gd name="connsiteY88" fmla="*/ 342100 h 549919"/>
                      <a:gd name="connsiteX89" fmla="*/ 217663 w 429265"/>
                      <a:gd name="connsiteY89" fmla="*/ 332509 h 549919"/>
                      <a:gd name="connsiteX90" fmla="*/ 224058 w 429265"/>
                      <a:gd name="connsiteY90" fmla="*/ 306931 h 549919"/>
                      <a:gd name="connsiteX91" fmla="*/ 233649 w 429265"/>
                      <a:gd name="connsiteY91" fmla="*/ 313326 h 549919"/>
                      <a:gd name="connsiteX92" fmla="*/ 233649 w 429265"/>
                      <a:gd name="connsiteY92" fmla="*/ 354889 h 549919"/>
                      <a:gd name="connsiteX93" fmla="*/ 230452 w 429265"/>
                      <a:gd name="connsiteY93" fmla="*/ 364481 h 549919"/>
                      <a:gd name="connsiteX94" fmla="*/ 227255 w 429265"/>
                      <a:gd name="connsiteY94" fmla="*/ 380467 h 549919"/>
                      <a:gd name="connsiteX95" fmla="*/ 224058 w 429265"/>
                      <a:gd name="connsiteY95" fmla="*/ 393256 h 549919"/>
                      <a:gd name="connsiteX96" fmla="*/ 217663 w 429265"/>
                      <a:gd name="connsiteY96" fmla="*/ 460397 h 549919"/>
                      <a:gd name="connsiteX97" fmla="*/ 214466 w 429265"/>
                      <a:gd name="connsiteY97" fmla="*/ 469989 h 549919"/>
                      <a:gd name="connsiteX98" fmla="*/ 211269 w 429265"/>
                      <a:gd name="connsiteY98" fmla="*/ 482777 h 549919"/>
                      <a:gd name="connsiteX99" fmla="*/ 220860 w 429265"/>
                      <a:gd name="connsiteY99" fmla="*/ 537130 h 549919"/>
                      <a:gd name="connsiteX100" fmla="*/ 227255 w 429265"/>
                      <a:gd name="connsiteY100" fmla="*/ 543524 h 549919"/>
                      <a:gd name="connsiteX101" fmla="*/ 236846 w 429265"/>
                      <a:gd name="connsiteY101" fmla="*/ 540327 h 549919"/>
                      <a:gd name="connsiteX102" fmla="*/ 240044 w 429265"/>
                      <a:gd name="connsiteY102" fmla="*/ 521144 h 549919"/>
                      <a:gd name="connsiteX103" fmla="*/ 249635 w 429265"/>
                      <a:gd name="connsiteY103" fmla="*/ 501961 h 549919"/>
                      <a:gd name="connsiteX104" fmla="*/ 256030 w 429265"/>
                      <a:gd name="connsiteY104" fmla="*/ 495566 h 549919"/>
                      <a:gd name="connsiteX105" fmla="*/ 262424 w 429265"/>
                      <a:gd name="connsiteY105" fmla="*/ 469989 h 549919"/>
                      <a:gd name="connsiteX106" fmla="*/ 268818 w 429265"/>
                      <a:gd name="connsiteY106" fmla="*/ 463594 h 549919"/>
                      <a:gd name="connsiteX107" fmla="*/ 275213 w 429265"/>
                      <a:gd name="connsiteY107" fmla="*/ 444411 h 549919"/>
                      <a:gd name="connsiteX108" fmla="*/ 278410 w 429265"/>
                      <a:gd name="connsiteY108" fmla="*/ 431622 h 549919"/>
                      <a:gd name="connsiteX109" fmla="*/ 284804 w 429265"/>
                      <a:gd name="connsiteY109" fmla="*/ 412439 h 549919"/>
                      <a:gd name="connsiteX110" fmla="*/ 288002 w 429265"/>
                      <a:gd name="connsiteY110" fmla="*/ 380467 h 549919"/>
                      <a:gd name="connsiteX111" fmla="*/ 294396 w 429265"/>
                      <a:gd name="connsiteY111" fmla="*/ 354889 h 549919"/>
                      <a:gd name="connsiteX112" fmla="*/ 303988 w 429265"/>
                      <a:gd name="connsiteY112" fmla="*/ 319720 h 549919"/>
                      <a:gd name="connsiteX113" fmla="*/ 313579 w 429265"/>
                      <a:gd name="connsiteY113" fmla="*/ 313326 h 549919"/>
                      <a:gd name="connsiteX114" fmla="*/ 319974 w 429265"/>
                      <a:gd name="connsiteY114" fmla="*/ 319720 h 549919"/>
                      <a:gd name="connsiteX115" fmla="*/ 319974 w 429265"/>
                      <a:gd name="connsiteY115" fmla="*/ 358086 h 549919"/>
                      <a:gd name="connsiteX116" fmla="*/ 313579 w 429265"/>
                      <a:gd name="connsiteY116" fmla="*/ 377270 h 549919"/>
                      <a:gd name="connsiteX117" fmla="*/ 310382 w 429265"/>
                      <a:gd name="connsiteY117" fmla="*/ 390058 h 549919"/>
                      <a:gd name="connsiteX118" fmla="*/ 310382 w 429265"/>
                      <a:gd name="connsiteY118" fmla="*/ 466791 h 549919"/>
                      <a:gd name="connsiteX119" fmla="*/ 313579 w 429265"/>
                      <a:gd name="connsiteY119" fmla="*/ 476383 h 549919"/>
                      <a:gd name="connsiteX120" fmla="*/ 326368 w 429265"/>
                      <a:gd name="connsiteY120" fmla="*/ 495566 h 549919"/>
                      <a:gd name="connsiteX121" fmla="*/ 342354 w 429265"/>
                      <a:gd name="connsiteY121" fmla="*/ 498763 h 549919"/>
                      <a:gd name="connsiteX122" fmla="*/ 348749 w 429265"/>
                      <a:gd name="connsiteY122" fmla="*/ 492369 h 549919"/>
                      <a:gd name="connsiteX123" fmla="*/ 355143 w 429265"/>
                      <a:gd name="connsiteY123" fmla="*/ 447608 h 549919"/>
                      <a:gd name="connsiteX124" fmla="*/ 358340 w 429265"/>
                      <a:gd name="connsiteY124" fmla="*/ 434819 h 549919"/>
                      <a:gd name="connsiteX125" fmla="*/ 364735 w 429265"/>
                      <a:gd name="connsiteY125" fmla="*/ 415636 h 549919"/>
                      <a:gd name="connsiteX126" fmla="*/ 367932 w 429265"/>
                      <a:gd name="connsiteY126" fmla="*/ 370875 h 549919"/>
                      <a:gd name="connsiteX127" fmla="*/ 374326 w 429265"/>
                      <a:gd name="connsiteY127" fmla="*/ 348495 h 549919"/>
                      <a:gd name="connsiteX128" fmla="*/ 380721 w 429265"/>
                      <a:gd name="connsiteY128" fmla="*/ 316523 h 549919"/>
                      <a:gd name="connsiteX129" fmla="*/ 383918 w 429265"/>
                      <a:gd name="connsiteY129" fmla="*/ 297340 h 549919"/>
                      <a:gd name="connsiteX130" fmla="*/ 387115 w 429265"/>
                      <a:gd name="connsiteY130" fmla="*/ 287748 h 549919"/>
                      <a:gd name="connsiteX131" fmla="*/ 390312 w 429265"/>
                      <a:gd name="connsiteY131" fmla="*/ 271762 h 549919"/>
                      <a:gd name="connsiteX132" fmla="*/ 393509 w 429265"/>
                      <a:gd name="connsiteY132" fmla="*/ 258973 h 549919"/>
                      <a:gd name="connsiteX133" fmla="*/ 396707 w 429265"/>
                      <a:gd name="connsiteY133" fmla="*/ 242987 h 549919"/>
                      <a:gd name="connsiteX134" fmla="*/ 399904 w 429265"/>
                      <a:gd name="connsiteY134" fmla="*/ 233396 h 549919"/>
                      <a:gd name="connsiteX135" fmla="*/ 406298 w 429265"/>
                      <a:gd name="connsiteY135" fmla="*/ 207818 h 549919"/>
                      <a:gd name="connsiteX136" fmla="*/ 409495 w 429265"/>
                      <a:gd name="connsiteY136" fmla="*/ 195029 h 549919"/>
                      <a:gd name="connsiteX137" fmla="*/ 415890 w 429265"/>
                      <a:gd name="connsiteY137" fmla="*/ 175846 h 549919"/>
                      <a:gd name="connsiteX138" fmla="*/ 419087 w 429265"/>
                      <a:gd name="connsiteY138" fmla="*/ 166254 h 549919"/>
                      <a:gd name="connsiteX139" fmla="*/ 425481 w 429265"/>
                      <a:gd name="connsiteY139" fmla="*/ 156663 h 549919"/>
                      <a:gd name="connsiteX140" fmla="*/ 425481 w 429265"/>
                      <a:gd name="connsiteY140" fmla="*/ 83127 h 549919"/>
                      <a:gd name="connsiteX141" fmla="*/ 422284 w 429265"/>
                      <a:gd name="connsiteY141" fmla="*/ 60747 h 54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9265" h="549919">
                        <a:moveTo>
                          <a:pt x="224058" y="0"/>
                        </a:moveTo>
                        <a:cubicBezTo>
                          <a:pt x="218729" y="2131"/>
                          <a:pt x="212481" y="2720"/>
                          <a:pt x="208072" y="6394"/>
                        </a:cubicBezTo>
                        <a:cubicBezTo>
                          <a:pt x="185335" y="25341"/>
                          <a:pt x="226542" y="8763"/>
                          <a:pt x="195283" y="19183"/>
                        </a:cubicBezTo>
                        <a:cubicBezTo>
                          <a:pt x="180111" y="34355"/>
                          <a:pt x="188213" y="30066"/>
                          <a:pt x="172902" y="35169"/>
                        </a:cubicBezTo>
                        <a:cubicBezTo>
                          <a:pt x="145418" y="53492"/>
                          <a:pt x="180192" y="31524"/>
                          <a:pt x="153719" y="44761"/>
                        </a:cubicBezTo>
                        <a:cubicBezTo>
                          <a:pt x="150282" y="46479"/>
                          <a:pt x="147128" y="48755"/>
                          <a:pt x="144128" y="51155"/>
                        </a:cubicBezTo>
                        <a:cubicBezTo>
                          <a:pt x="141774" y="53038"/>
                          <a:pt x="140318" y="55998"/>
                          <a:pt x="137733" y="57549"/>
                        </a:cubicBezTo>
                        <a:cubicBezTo>
                          <a:pt x="134843" y="59283"/>
                          <a:pt x="131339" y="59681"/>
                          <a:pt x="128142" y="60747"/>
                        </a:cubicBezTo>
                        <a:cubicBezTo>
                          <a:pt x="122195" y="66694"/>
                          <a:pt x="120221" y="69502"/>
                          <a:pt x="112156" y="73535"/>
                        </a:cubicBezTo>
                        <a:cubicBezTo>
                          <a:pt x="109141" y="75042"/>
                          <a:pt x="105761" y="75667"/>
                          <a:pt x="102564" y="76733"/>
                        </a:cubicBezTo>
                        <a:cubicBezTo>
                          <a:pt x="100432" y="78864"/>
                          <a:pt x="98754" y="81576"/>
                          <a:pt x="96169" y="83127"/>
                        </a:cubicBezTo>
                        <a:cubicBezTo>
                          <a:pt x="82384" y="91397"/>
                          <a:pt x="90154" y="80256"/>
                          <a:pt x="80183" y="92719"/>
                        </a:cubicBezTo>
                        <a:cubicBezTo>
                          <a:pt x="77783" y="95719"/>
                          <a:pt x="76290" y="99393"/>
                          <a:pt x="73789" y="102310"/>
                        </a:cubicBezTo>
                        <a:cubicBezTo>
                          <a:pt x="69865" y="106887"/>
                          <a:pt x="64344" y="110083"/>
                          <a:pt x="61000" y="115099"/>
                        </a:cubicBezTo>
                        <a:cubicBezTo>
                          <a:pt x="41320" y="144622"/>
                          <a:pt x="66434" y="108306"/>
                          <a:pt x="48211" y="131085"/>
                        </a:cubicBezTo>
                        <a:cubicBezTo>
                          <a:pt x="28808" y="155338"/>
                          <a:pt x="52802" y="126633"/>
                          <a:pt x="38620" y="150268"/>
                        </a:cubicBezTo>
                        <a:cubicBezTo>
                          <a:pt x="37069" y="152853"/>
                          <a:pt x="34108" y="154309"/>
                          <a:pt x="32225" y="156663"/>
                        </a:cubicBezTo>
                        <a:cubicBezTo>
                          <a:pt x="29825" y="159663"/>
                          <a:pt x="27962" y="163057"/>
                          <a:pt x="25831" y="166254"/>
                        </a:cubicBezTo>
                        <a:cubicBezTo>
                          <a:pt x="24765" y="169451"/>
                          <a:pt x="24368" y="172956"/>
                          <a:pt x="22634" y="175846"/>
                        </a:cubicBezTo>
                        <a:cubicBezTo>
                          <a:pt x="21083" y="178431"/>
                          <a:pt x="17587" y="179544"/>
                          <a:pt x="16239" y="182240"/>
                        </a:cubicBezTo>
                        <a:cubicBezTo>
                          <a:pt x="-6593" y="227903"/>
                          <a:pt x="22261" y="182799"/>
                          <a:pt x="3451" y="211015"/>
                        </a:cubicBezTo>
                        <a:cubicBezTo>
                          <a:pt x="2385" y="216344"/>
                          <a:pt x="253" y="221567"/>
                          <a:pt x="253" y="227001"/>
                        </a:cubicBezTo>
                        <a:cubicBezTo>
                          <a:pt x="253" y="236652"/>
                          <a:pt x="-1337" y="247397"/>
                          <a:pt x="3451" y="255776"/>
                        </a:cubicBezTo>
                        <a:cubicBezTo>
                          <a:pt x="5357" y="259112"/>
                          <a:pt x="10042" y="251782"/>
                          <a:pt x="13042" y="249382"/>
                        </a:cubicBezTo>
                        <a:cubicBezTo>
                          <a:pt x="15396" y="247499"/>
                          <a:pt x="17083" y="244870"/>
                          <a:pt x="19437" y="242987"/>
                        </a:cubicBezTo>
                        <a:cubicBezTo>
                          <a:pt x="28291" y="235904"/>
                          <a:pt x="28489" y="236773"/>
                          <a:pt x="38620" y="233396"/>
                        </a:cubicBezTo>
                        <a:cubicBezTo>
                          <a:pt x="53792" y="218224"/>
                          <a:pt x="45690" y="222513"/>
                          <a:pt x="61000" y="217410"/>
                        </a:cubicBezTo>
                        <a:cubicBezTo>
                          <a:pt x="66947" y="211463"/>
                          <a:pt x="68920" y="208654"/>
                          <a:pt x="76986" y="204621"/>
                        </a:cubicBezTo>
                        <a:cubicBezTo>
                          <a:pt x="80000" y="203114"/>
                          <a:pt x="83381" y="202490"/>
                          <a:pt x="86578" y="201424"/>
                        </a:cubicBezTo>
                        <a:cubicBezTo>
                          <a:pt x="88709" y="199292"/>
                          <a:pt x="90276" y="196377"/>
                          <a:pt x="92972" y="195029"/>
                        </a:cubicBezTo>
                        <a:cubicBezTo>
                          <a:pt x="96902" y="193064"/>
                          <a:pt x="101536" y="193039"/>
                          <a:pt x="105761" y="191832"/>
                        </a:cubicBezTo>
                        <a:cubicBezTo>
                          <a:pt x="109002" y="190906"/>
                          <a:pt x="112156" y="189701"/>
                          <a:pt x="115353" y="188635"/>
                        </a:cubicBezTo>
                        <a:cubicBezTo>
                          <a:pt x="101520" y="202465"/>
                          <a:pt x="113254" y="188540"/>
                          <a:pt x="102564" y="220607"/>
                        </a:cubicBezTo>
                        <a:cubicBezTo>
                          <a:pt x="100432" y="227001"/>
                          <a:pt x="99908" y="234182"/>
                          <a:pt x="96169" y="239790"/>
                        </a:cubicBezTo>
                        <a:cubicBezTo>
                          <a:pt x="94038" y="242987"/>
                          <a:pt x="91493" y="245945"/>
                          <a:pt x="89775" y="249382"/>
                        </a:cubicBezTo>
                        <a:cubicBezTo>
                          <a:pt x="81475" y="265982"/>
                          <a:pt x="92673" y="252878"/>
                          <a:pt x="80183" y="265368"/>
                        </a:cubicBezTo>
                        <a:cubicBezTo>
                          <a:pt x="78052" y="271762"/>
                          <a:pt x="77528" y="278943"/>
                          <a:pt x="73789" y="284551"/>
                        </a:cubicBezTo>
                        <a:lnTo>
                          <a:pt x="61000" y="303734"/>
                        </a:lnTo>
                        <a:cubicBezTo>
                          <a:pt x="49345" y="338703"/>
                          <a:pt x="67930" y="285746"/>
                          <a:pt x="51409" y="322917"/>
                        </a:cubicBezTo>
                        <a:cubicBezTo>
                          <a:pt x="48671" y="329076"/>
                          <a:pt x="47146" y="335706"/>
                          <a:pt x="45014" y="342100"/>
                        </a:cubicBezTo>
                        <a:cubicBezTo>
                          <a:pt x="43948" y="345297"/>
                          <a:pt x="43687" y="348888"/>
                          <a:pt x="41817" y="351692"/>
                        </a:cubicBezTo>
                        <a:lnTo>
                          <a:pt x="29028" y="370875"/>
                        </a:lnTo>
                        <a:cubicBezTo>
                          <a:pt x="20994" y="394979"/>
                          <a:pt x="31830" y="365274"/>
                          <a:pt x="19437" y="390058"/>
                        </a:cubicBezTo>
                        <a:cubicBezTo>
                          <a:pt x="6197" y="416537"/>
                          <a:pt x="28172" y="381749"/>
                          <a:pt x="9845" y="409242"/>
                        </a:cubicBezTo>
                        <a:cubicBezTo>
                          <a:pt x="8779" y="414571"/>
                          <a:pt x="7827" y="419923"/>
                          <a:pt x="6648" y="425228"/>
                        </a:cubicBezTo>
                        <a:cubicBezTo>
                          <a:pt x="5695" y="429518"/>
                          <a:pt x="4237" y="433694"/>
                          <a:pt x="3451" y="438017"/>
                        </a:cubicBezTo>
                        <a:cubicBezTo>
                          <a:pt x="2103" y="445431"/>
                          <a:pt x="1319" y="452937"/>
                          <a:pt x="253" y="460397"/>
                        </a:cubicBezTo>
                        <a:cubicBezTo>
                          <a:pt x="1319" y="466791"/>
                          <a:pt x="347" y="473889"/>
                          <a:pt x="3451" y="479580"/>
                        </a:cubicBezTo>
                        <a:cubicBezTo>
                          <a:pt x="7060" y="486196"/>
                          <a:pt x="19437" y="495566"/>
                          <a:pt x="19437" y="495566"/>
                        </a:cubicBezTo>
                        <a:cubicBezTo>
                          <a:pt x="20503" y="488106"/>
                          <a:pt x="19264" y="479926"/>
                          <a:pt x="22634" y="473186"/>
                        </a:cubicBezTo>
                        <a:cubicBezTo>
                          <a:pt x="24141" y="470172"/>
                          <a:pt x="29842" y="472372"/>
                          <a:pt x="32225" y="469989"/>
                        </a:cubicBezTo>
                        <a:cubicBezTo>
                          <a:pt x="34608" y="467606"/>
                          <a:pt x="33786" y="463343"/>
                          <a:pt x="35423" y="460397"/>
                        </a:cubicBezTo>
                        <a:cubicBezTo>
                          <a:pt x="35433" y="460378"/>
                          <a:pt x="51403" y="436426"/>
                          <a:pt x="54606" y="431622"/>
                        </a:cubicBezTo>
                        <a:cubicBezTo>
                          <a:pt x="56737" y="428425"/>
                          <a:pt x="59785" y="425675"/>
                          <a:pt x="61000" y="422030"/>
                        </a:cubicBezTo>
                        <a:cubicBezTo>
                          <a:pt x="65150" y="409579"/>
                          <a:pt x="61814" y="414822"/>
                          <a:pt x="70592" y="406044"/>
                        </a:cubicBezTo>
                        <a:cubicBezTo>
                          <a:pt x="79646" y="378881"/>
                          <a:pt x="67020" y="411996"/>
                          <a:pt x="80183" y="390058"/>
                        </a:cubicBezTo>
                        <a:cubicBezTo>
                          <a:pt x="92635" y="369306"/>
                          <a:pt x="73574" y="390276"/>
                          <a:pt x="89775" y="374072"/>
                        </a:cubicBezTo>
                        <a:cubicBezTo>
                          <a:pt x="90841" y="370875"/>
                          <a:pt x="91465" y="367495"/>
                          <a:pt x="92972" y="364481"/>
                        </a:cubicBezTo>
                        <a:cubicBezTo>
                          <a:pt x="94691" y="361044"/>
                          <a:pt x="97806" y="358401"/>
                          <a:pt x="99367" y="354889"/>
                        </a:cubicBezTo>
                        <a:cubicBezTo>
                          <a:pt x="111123" y="328438"/>
                          <a:pt x="99023" y="342443"/>
                          <a:pt x="112156" y="329312"/>
                        </a:cubicBezTo>
                        <a:cubicBezTo>
                          <a:pt x="113222" y="326115"/>
                          <a:pt x="113846" y="322735"/>
                          <a:pt x="115353" y="319720"/>
                        </a:cubicBezTo>
                        <a:cubicBezTo>
                          <a:pt x="119387" y="311651"/>
                          <a:pt x="122193" y="309682"/>
                          <a:pt x="128142" y="303734"/>
                        </a:cubicBezTo>
                        <a:cubicBezTo>
                          <a:pt x="136254" y="279396"/>
                          <a:pt x="127927" y="283229"/>
                          <a:pt x="150522" y="287748"/>
                        </a:cubicBezTo>
                        <a:cubicBezTo>
                          <a:pt x="152653" y="294142"/>
                          <a:pt x="158024" y="300283"/>
                          <a:pt x="156916" y="306931"/>
                        </a:cubicBezTo>
                        <a:cubicBezTo>
                          <a:pt x="155850" y="313325"/>
                          <a:pt x="155291" y="319825"/>
                          <a:pt x="153719" y="326114"/>
                        </a:cubicBezTo>
                        <a:cubicBezTo>
                          <a:pt x="152084" y="332653"/>
                          <a:pt x="148433" y="338649"/>
                          <a:pt x="147325" y="345298"/>
                        </a:cubicBezTo>
                        <a:cubicBezTo>
                          <a:pt x="146259" y="351692"/>
                          <a:pt x="145045" y="358064"/>
                          <a:pt x="144128" y="364481"/>
                        </a:cubicBezTo>
                        <a:cubicBezTo>
                          <a:pt x="141540" y="382593"/>
                          <a:pt x="141803" y="389765"/>
                          <a:pt x="137733" y="406044"/>
                        </a:cubicBezTo>
                        <a:cubicBezTo>
                          <a:pt x="136916" y="409314"/>
                          <a:pt x="135602" y="412439"/>
                          <a:pt x="134536" y="415636"/>
                        </a:cubicBezTo>
                        <a:cubicBezTo>
                          <a:pt x="133470" y="424162"/>
                          <a:pt x="132751" y="432739"/>
                          <a:pt x="131339" y="441214"/>
                        </a:cubicBezTo>
                        <a:cubicBezTo>
                          <a:pt x="129728" y="450882"/>
                          <a:pt x="124592" y="464652"/>
                          <a:pt x="121747" y="473186"/>
                        </a:cubicBezTo>
                        <a:lnTo>
                          <a:pt x="115353" y="492369"/>
                        </a:lnTo>
                        <a:lnTo>
                          <a:pt x="112156" y="501961"/>
                        </a:lnTo>
                        <a:cubicBezTo>
                          <a:pt x="113222" y="511552"/>
                          <a:pt x="113988" y="521182"/>
                          <a:pt x="115353" y="530735"/>
                        </a:cubicBezTo>
                        <a:cubicBezTo>
                          <a:pt x="116121" y="536115"/>
                          <a:pt x="115536" y="542199"/>
                          <a:pt x="118550" y="546721"/>
                        </a:cubicBezTo>
                        <a:cubicBezTo>
                          <a:pt x="120420" y="549525"/>
                          <a:pt x="124945" y="548853"/>
                          <a:pt x="128142" y="549919"/>
                        </a:cubicBezTo>
                        <a:cubicBezTo>
                          <a:pt x="139302" y="538757"/>
                          <a:pt x="133582" y="546385"/>
                          <a:pt x="140930" y="524341"/>
                        </a:cubicBezTo>
                        <a:cubicBezTo>
                          <a:pt x="141996" y="521144"/>
                          <a:pt x="141324" y="516619"/>
                          <a:pt x="144128" y="514749"/>
                        </a:cubicBezTo>
                        <a:lnTo>
                          <a:pt x="153719" y="508355"/>
                        </a:lnTo>
                        <a:cubicBezTo>
                          <a:pt x="154785" y="505158"/>
                          <a:pt x="155182" y="501653"/>
                          <a:pt x="156916" y="498763"/>
                        </a:cubicBezTo>
                        <a:cubicBezTo>
                          <a:pt x="158467" y="496178"/>
                          <a:pt x="161963" y="495065"/>
                          <a:pt x="163311" y="492369"/>
                        </a:cubicBezTo>
                        <a:cubicBezTo>
                          <a:pt x="166325" y="486340"/>
                          <a:pt x="168383" y="479795"/>
                          <a:pt x="169705" y="473186"/>
                        </a:cubicBezTo>
                        <a:cubicBezTo>
                          <a:pt x="170954" y="466941"/>
                          <a:pt x="175239" y="442076"/>
                          <a:pt x="179297" y="438017"/>
                        </a:cubicBezTo>
                        <a:lnTo>
                          <a:pt x="185691" y="431622"/>
                        </a:lnTo>
                        <a:cubicBezTo>
                          <a:pt x="187823" y="425228"/>
                          <a:pt x="191415" y="419146"/>
                          <a:pt x="192086" y="412439"/>
                        </a:cubicBezTo>
                        <a:cubicBezTo>
                          <a:pt x="193152" y="401782"/>
                          <a:pt x="193655" y="391053"/>
                          <a:pt x="195283" y="380467"/>
                        </a:cubicBezTo>
                        <a:cubicBezTo>
                          <a:pt x="195795" y="377136"/>
                          <a:pt x="196610" y="373679"/>
                          <a:pt x="198480" y="370875"/>
                        </a:cubicBezTo>
                        <a:cubicBezTo>
                          <a:pt x="200988" y="367113"/>
                          <a:pt x="204875" y="364481"/>
                          <a:pt x="208072" y="361284"/>
                        </a:cubicBezTo>
                        <a:lnTo>
                          <a:pt x="214466" y="342100"/>
                        </a:lnTo>
                        <a:cubicBezTo>
                          <a:pt x="215532" y="338903"/>
                          <a:pt x="217002" y="335814"/>
                          <a:pt x="217663" y="332509"/>
                        </a:cubicBezTo>
                        <a:cubicBezTo>
                          <a:pt x="221521" y="313218"/>
                          <a:pt x="219141" y="321678"/>
                          <a:pt x="224058" y="306931"/>
                        </a:cubicBezTo>
                        <a:cubicBezTo>
                          <a:pt x="227255" y="309063"/>
                          <a:pt x="231249" y="310325"/>
                          <a:pt x="233649" y="313326"/>
                        </a:cubicBezTo>
                        <a:cubicBezTo>
                          <a:pt x="241218" y="322787"/>
                          <a:pt x="234052" y="352270"/>
                          <a:pt x="233649" y="354889"/>
                        </a:cubicBezTo>
                        <a:cubicBezTo>
                          <a:pt x="233137" y="358220"/>
                          <a:pt x="231269" y="361211"/>
                          <a:pt x="230452" y="364481"/>
                        </a:cubicBezTo>
                        <a:cubicBezTo>
                          <a:pt x="229134" y="369753"/>
                          <a:pt x="228434" y="375162"/>
                          <a:pt x="227255" y="380467"/>
                        </a:cubicBezTo>
                        <a:cubicBezTo>
                          <a:pt x="226302" y="384757"/>
                          <a:pt x="224780" y="388922"/>
                          <a:pt x="224058" y="393256"/>
                        </a:cubicBezTo>
                        <a:cubicBezTo>
                          <a:pt x="218094" y="429037"/>
                          <a:pt x="223204" y="416063"/>
                          <a:pt x="217663" y="460397"/>
                        </a:cubicBezTo>
                        <a:cubicBezTo>
                          <a:pt x="217245" y="463741"/>
                          <a:pt x="215392" y="466748"/>
                          <a:pt x="214466" y="469989"/>
                        </a:cubicBezTo>
                        <a:cubicBezTo>
                          <a:pt x="213259" y="474214"/>
                          <a:pt x="212335" y="478514"/>
                          <a:pt x="211269" y="482777"/>
                        </a:cubicBezTo>
                        <a:cubicBezTo>
                          <a:pt x="211542" y="485785"/>
                          <a:pt x="212767" y="529038"/>
                          <a:pt x="220860" y="537130"/>
                        </a:cubicBezTo>
                        <a:lnTo>
                          <a:pt x="227255" y="543524"/>
                        </a:lnTo>
                        <a:cubicBezTo>
                          <a:pt x="230452" y="542458"/>
                          <a:pt x="235174" y="543253"/>
                          <a:pt x="236846" y="540327"/>
                        </a:cubicBezTo>
                        <a:cubicBezTo>
                          <a:pt x="240062" y="534699"/>
                          <a:pt x="238638" y="527472"/>
                          <a:pt x="240044" y="521144"/>
                        </a:cubicBezTo>
                        <a:cubicBezTo>
                          <a:pt x="241863" y="512960"/>
                          <a:pt x="244328" y="508595"/>
                          <a:pt x="249635" y="501961"/>
                        </a:cubicBezTo>
                        <a:cubicBezTo>
                          <a:pt x="251518" y="499607"/>
                          <a:pt x="253898" y="497698"/>
                          <a:pt x="256030" y="495566"/>
                        </a:cubicBezTo>
                        <a:cubicBezTo>
                          <a:pt x="256718" y="492127"/>
                          <a:pt x="259474" y="474905"/>
                          <a:pt x="262424" y="469989"/>
                        </a:cubicBezTo>
                        <a:cubicBezTo>
                          <a:pt x="263975" y="467404"/>
                          <a:pt x="266687" y="465726"/>
                          <a:pt x="268818" y="463594"/>
                        </a:cubicBezTo>
                        <a:cubicBezTo>
                          <a:pt x="270950" y="457200"/>
                          <a:pt x="273578" y="450950"/>
                          <a:pt x="275213" y="444411"/>
                        </a:cubicBezTo>
                        <a:cubicBezTo>
                          <a:pt x="276279" y="440148"/>
                          <a:pt x="277147" y="435831"/>
                          <a:pt x="278410" y="431622"/>
                        </a:cubicBezTo>
                        <a:cubicBezTo>
                          <a:pt x="280347" y="425166"/>
                          <a:pt x="284804" y="412439"/>
                          <a:pt x="284804" y="412439"/>
                        </a:cubicBezTo>
                        <a:cubicBezTo>
                          <a:pt x="285870" y="401782"/>
                          <a:pt x="286586" y="391084"/>
                          <a:pt x="288002" y="380467"/>
                        </a:cubicBezTo>
                        <a:cubicBezTo>
                          <a:pt x="291370" y="355212"/>
                          <a:pt x="289785" y="373335"/>
                          <a:pt x="294396" y="354889"/>
                        </a:cubicBezTo>
                        <a:cubicBezTo>
                          <a:pt x="295692" y="349703"/>
                          <a:pt x="299871" y="322464"/>
                          <a:pt x="303988" y="319720"/>
                        </a:cubicBezTo>
                        <a:lnTo>
                          <a:pt x="313579" y="313326"/>
                        </a:lnTo>
                        <a:cubicBezTo>
                          <a:pt x="315711" y="315457"/>
                          <a:pt x="318423" y="317135"/>
                          <a:pt x="319974" y="319720"/>
                        </a:cubicBezTo>
                        <a:cubicBezTo>
                          <a:pt x="326725" y="330970"/>
                          <a:pt x="322106" y="347429"/>
                          <a:pt x="319974" y="358086"/>
                        </a:cubicBezTo>
                        <a:cubicBezTo>
                          <a:pt x="318652" y="364696"/>
                          <a:pt x="315214" y="370731"/>
                          <a:pt x="313579" y="377270"/>
                        </a:cubicBezTo>
                        <a:lnTo>
                          <a:pt x="310382" y="390058"/>
                        </a:lnTo>
                        <a:cubicBezTo>
                          <a:pt x="307334" y="429685"/>
                          <a:pt x="305036" y="429367"/>
                          <a:pt x="310382" y="466791"/>
                        </a:cubicBezTo>
                        <a:cubicBezTo>
                          <a:pt x="310859" y="470127"/>
                          <a:pt x="311942" y="473437"/>
                          <a:pt x="313579" y="476383"/>
                        </a:cubicBezTo>
                        <a:cubicBezTo>
                          <a:pt x="317311" y="483101"/>
                          <a:pt x="318832" y="494059"/>
                          <a:pt x="326368" y="495566"/>
                        </a:cubicBezTo>
                        <a:lnTo>
                          <a:pt x="342354" y="498763"/>
                        </a:lnTo>
                        <a:cubicBezTo>
                          <a:pt x="344486" y="496632"/>
                          <a:pt x="347198" y="494954"/>
                          <a:pt x="348749" y="492369"/>
                        </a:cubicBezTo>
                        <a:cubicBezTo>
                          <a:pt x="354688" y="482471"/>
                          <a:pt x="355065" y="448196"/>
                          <a:pt x="355143" y="447608"/>
                        </a:cubicBezTo>
                        <a:cubicBezTo>
                          <a:pt x="355724" y="443252"/>
                          <a:pt x="357077" y="439028"/>
                          <a:pt x="358340" y="434819"/>
                        </a:cubicBezTo>
                        <a:cubicBezTo>
                          <a:pt x="360277" y="428363"/>
                          <a:pt x="364735" y="415636"/>
                          <a:pt x="364735" y="415636"/>
                        </a:cubicBezTo>
                        <a:cubicBezTo>
                          <a:pt x="365801" y="400716"/>
                          <a:pt x="366280" y="385742"/>
                          <a:pt x="367932" y="370875"/>
                        </a:cubicBezTo>
                        <a:cubicBezTo>
                          <a:pt x="369354" y="358077"/>
                          <a:pt x="371728" y="359754"/>
                          <a:pt x="374326" y="348495"/>
                        </a:cubicBezTo>
                        <a:cubicBezTo>
                          <a:pt x="376770" y="337905"/>
                          <a:pt x="378934" y="327244"/>
                          <a:pt x="380721" y="316523"/>
                        </a:cubicBezTo>
                        <a:cubicBezTo>
                          <a:pt x="381787" y="310129"/>
                          <a:pt x="382512" y="303668"/>
                          <a:pt x="383918" y="297340"/>
                        </a:cubicBezTo>
                        <a:cubicBezTo>
                          <a:pt x="384649" y="294050"/>
                          <a:pt x="386298" y="291018"/>
                          <a:pt x="387115" y="287748"/>
                        </a:cubicBezTo>
                        <a:cubicBezTo>
                          <a:pt x="388433" y="282476"/>
                          <a:pt x="389133" y="277067"/>
                          <a:pt x="390312" y="271762"/>
                        </a:cubicBezTo>
                        <a:cubicBezTo>
                          <a:pt x="391265" y="267472"/>
                          <a:pt x="392556" y="263263"/>
                          <a:pt x="393509" y="258973"/>
                        </a:cubicBezTo>
                        <a:cubicBezTo>
                          <a:pt x="394688" y="253668"/>
                          <a:pt x="395389" y="248259"/>
                          <a:pt x="396707" y="242987"/>
                        </a:cubicBezTo>
                        <a:cubicBezTo>
                          <a:pt x="397524" y="239718"/>
                          <a:pt x="399017" y="236647"/>
                          <a:pt x="399904" y="233396"/>
                        </a:cubicBezTo>
                        <a:cubicBezTo>
                          <a:pt x="402216" y="224917"/>
                          <a:pt x="404167" y="216344"/>
                          <a:pt x="406298" y="207818"/>
                        </a:cubicBezTo>
                        <a:cubicBezTo>
                          <a:pt x="407364" y="203555"/>
                          <a:pt x="408105" y="199198"/>
                          <a:pt x="409495" y="195029"/>
                        </a:cubicBezTo>
                        <a:lnTo>
                          <a:pt x="415890" y="175846"/>
                        </a:lnTo>
                        <a:cubicBezTo>
                          <a:pt x="416956" y="172649"/>
                          <a:pt x="417218" y="169058"/>
                          <a:pt x="419087" y="166254"/>
                        </a:cubicBezTo>
                        <a:lnTo>
                          <a:pt x="425481" y="156663"/>
                        </a:lnTo>
                        <a:cubicBezTo>
                          <a:pt x="430459" y="121828"/>
                          <a:pt x="430594" y="131694"/>
                          <a:pt x="425481" y="83127"/>
                        </a:cubicBezTo>
                        <a:cubicBezTo>
                          <a:pt x="420936" y="39955"/>
                          <a:pt x="422284" y="114262"/>
                          <a:pt x="422284"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193"/>
                  <p:cNvSpPr/>
                  <p:nvPr/>
                </p:nvSpPr>
                <p:spPr>
                  <a:xfrm>
                    <a:off x="882428" y="3091695"/>
                    <a:ext cx="450806" cy="1016719"/>
                  </a:xfrm>
                  <a:custGeom>
                    <a:avLst/>
                    <a:gdLst>
                      <a:gd name="connsiteX0" fmla="*/ 450806 w 450806"/>
                      <a:gd name="connsiteY0" fmla="*/ 0 h 1016719"/>
                      <a:gd name="connsiteX1" fmla="*/ 447608 w 450806"/>
                      <a:gd name="connsiteY1" fmla="*/ 15986 h 1016719"/>
                      <a:gd name="connsiteX2" fmla="*/ 441214 w 450806"/>
                      <a:gd name="connsiteY2" fmla="*/ 22381 h 1016719"/>
                      <a:gd name="connsiteX3" fmla="*/ 434820 w 450806"/>
                      <a:gd name="connsiteY3" fmla="*/ 31972 h 1016719"/>
                      <a:gd name="connsiteX4" fmla="*/ 428425 w 450806"/>
                      <a:gd name="connsiteY4" fmla="*/ 51155 h 1016719"/>
                      <a:gd name="connsiteX5" fmla="*/ 422031 w 450806"/>
                      <a:gd name="connsiteY5" fmla="*/ 70339 h 1016719"/>
                      <a:gd name="connsiteX6" fmla="*/ 415636 w 450806"/>
                      <a:gd name="connsiteY6" fmla="*/ 89522 h 1016719"/>
                      <a:gd name="connsiteX7" fmla="*/ 409242 w 450806"/>
                      <a:gd name="connsiteY7" fmla="*/ 99113 h 1016719"/>
                      <a:gd name="connsiteX8" fmla="*/ 396453 w 450806"/>
                      <a:gd name="connsiteY8" fmla="*/ 111902 h 1016719"/>
                      <a:gd name="connsiteX9" fmla="*/ 390059 w 450806"/>
                      <a:gd name="connsiteY9" fmla="*/ 118297 h 1016719"/>
                      <a:gd name="connsiteX10" fmla="*/ 380467 w 450806"/>
                      <a:gd name="connsiteY10" fmla="*/ 124691 h 1016719"/>
                      <a:gd name="connsiteX11" fmla="*/ 374073 w 450806"/>
                      <a:gd name="connsiteY11" fmla="*/ 134283 h 1016719"/>
                      <a:gd name="connsiteX12" fmla="*/ 367678 w 450806"/>
                      <a:gd name="connsiteY12" fmla="*/ 140677 h 1016719"/>
                      <a:gd name="connsiteX13" fmla="*/ 354889 w 450806"/>
                      <a:gd name="connsiteY13" fmla="*/ 159860 h 1016719"/>
                      <a:gd name="connsiteX14" fmla="*/ 345298 w 450806"/>
                      <a:gd name="connsiteY14" fmla="*/ 195029 h 1016719"/>
                      <a:gd name="connsiteX15" fmla="*/ 342101 w 450806"/>
                      <a:gd name="connsiteY15" fmla="*/ 204621 h 1016719"/>
                      <a:gd name="connsiteX16" fmla="*/ 332509 w 450806"/>
                      <a:gd name="connsiteY16" fmla="*/ 255776 h 1016719"/>
                      <a:gd name="connsiteX17" fmla="*/ 329312 w 450806"/>
                      <a:gd name="connsiteY17" fmla="*/ 265368 h 1016719"/>
                      <a:gd name="connsiteX18" fmla="*/ 326115 w 450806"/>
                      <a:gd name="connsiteY18" fmla="*/ 278157 h 1016719"/>
                      <a:gd name="connsiteX19" fmla="*/ 322917 w 450806"/>
                      <a:gd name="connsiteY19" fmla="*/ 287748 h 1016719"/>
                      <a:gd name="connsiteX20" fmla="*/ 319720 w 450806"/>
                      <a:gd name="connsiteY20" fmla="*/ 300537 h 1016719"/>
                      <a:gd name="connsiteX21" fmla="*/ 313326 w 450806"/>
                      <a:gd name="connsiteY21" fmla="*/ 319720 h 1016719"/>
                      <a:gd name="connsiteX22" fmla="*/ 306931 w 450806"/>
                      <a:gd name="connsiteY22" fmla="*/ 338904 h 1016719"/>
                      <a:gd name="connsiteX23" fmla="*/ 300537 w 450806"/>
                      <a:gd name="connsiteY23" fmla="*/ 358087 h 1016719"/>
                      <a:gd name="connsiteX24" fmla="*/ 287748 w 450806"/>
                      <a:gd name="connsiteY24" fmla="*/ 402848 h 1016719"/>
                      <a:gd name="connsiteX25" fmla="*/ 284551 w 450806"/>
                      <a:gd name="connsiteY25" fmla="*/ 412439 h 1016719"/>
                      <a:gd name="connsiteX26" fmla="*/ 281354 w 450806"/>
                      <a:gd name="connsiteY26" fmla="*/ 422031 h 1016719"/>
                      <a:gd name="connsiteX27" fmla="*/ 274959 w 450806"/>
                      <a:gd name="connsiteY27" fmla="*/ 428425 h 1016719"/>
                      <a:gd name="connsiteX28" fmla="*/ 262171 w 450806"/>
                      <a:gd name="connsiteY28" fmla="*/ 466792 h 1016719"/>
                      <a:gd name="connsiteX29" fmla="*/ 258973 w 450806"/>
                      <a:gd name="connsiteY29" fmla="*/ 476383 h 1016719"/>
                      <a:gd name="connsiteX30" fmla="*/ 255776 w 450806"/>
                      <a:gd name="connsiteY30" fmla="*/ 485975 h 1016719"/>
                      <a:gd name="connsiteX31" fmla="*/ 249382 w 450806"/>
                      <a:gd name="connsiteY31" fmla="*/ 495567 h 1016719"/>
                      <a:gd name="connsiteX32" fmla="*/ 236593 w 450806"/>
                      <a:gd name="connsiteY32" fmla="*/ 524341 h 1016719"/>
                      <a:gd name="connsiteX33" fmla="*/ 227001 w 450806"/>
                      <a:gd name="connsiteY33" fmla="*/ 553116 h 1016719"/>
                      <a:gd name="connsiteX34" fmla="*/ 220607 w 450806"/>
                      <a:gd name="connsiteY34" fmla="*/ 572299 h 1016719"/>
                      <a:gd name="connsiteX35" fmla="*/ 214213 w 450806"/>
                      <a:gd name="connsiteY35" fmla="*/ 578694 h 1016719"/>
                      <a:gd name="connsiteX36" fmla="*/ 201424 w 450806"/>
                      <a:gd name="connsiteY36" fmla="*/ 607469 h 1016719"/>
                      <a:gd name="connsiteX37" fmla="*/ 195029 w 450806"/>
                      <a:gd name="connsiteY37" fmla="*/ 613863 h 1016719"/>
                      <a:gd name="connsiteX38" fmla="*/ 185438 w 450806"/>
                      <a:gd name="connsiteY38" fmla="*/ 633046 h 1016719"/>
                      <a:gd name="connsiteX39" fmla="*/ 179043 w 450806"/>
                      <a:gd name="connsiteY39" fmla="*/ 639441 h 1016719"/>
                      <a:gd name="connsiteX40" fmla="*/ 166255 w 450806"/>
                      <a:gd name="connsiteY40" fmla="*/ 658624 h 1016719"/>
                      <a:gd name="connsiteX41" fmla="*/ 159860 w 450806"/>
                      <a:gd name="connsiteY41" fmla="*/ 668215 h 1016719"/>
                      <a:gd name="connsiteX42" fmla="*/ 147071 w 450806"/>
                      <a:gd name="connsiteY42" fmla="*/ 693793 h 1016719"/>
                      <a:gd name="connsiteX43" fmla="*/ 143874 w 450806"/>
                      <a:gd name="connsiteY43" fmla="*/ 703385 h 1016719"/>
                      <a:gd name="connsiteX44" fmla="*/ 131085 w 450806"/>
                      <a:gd name="connsiteY44" fmla="*/ 719371 h 1016719"/>
                      <a:gd name="connsiteX45" fmla="*/ 118296 w 450806"/>
                      <a:gd name="connsiteY45" fmla="*/ 757737 h 1016719"/>
                      <a:gd name="connsiteX46" fmla="*/ 115099 w 450806"/>
                      <a:gd name="connsiteY46" fmla="*/ 767329 h 1016719"/>
                      <a:gd name="connsiteX47" fmla="*/ 108705 w 450806"/>
                      <a:gd name="connsiteY47" fmla="*/ 776920 h 1016719"/>
                      <a:gd name="connsiteX48" fmla="*/ 102310 w 450806"/>
                      <a:gd name="connsiteY48" fmla="*/ 796104 h 1016719"/>
                      <a:gd name="connsiteX49" fmla="*/ 99113 w 450806"/>
                      <a:gd name="connsiteY49" fmla="*/ 805695 h 1016719"/>
                      <a:gd name="connsiteX50" fmla="*/ 92719 w 450806"/>
                      <a:gd name="connsiteY50" fmla="*/ 812090 h 1016719"/>
                      <a:gd name="connsiteX51" fmla="*/ 79930 w 450806"/>
                      <a:gd name="connsiteY51" fmla="*/ 840864 h 1016719"/>
                      <a:gd name="connsiteX52" fmla="*/ 67141 w 450806"/>
                      <a:gd name="connsiteY52" fmla="*/ 869639 h 1016719"/>
                      <a:gd name="connsiteX53" fmla="*/ 63944 w 450806"/>
                      <a:gd name="connsiteY53" fmla="*/ 882428 h 1016719"/>
                      <a:gd name="connsiteX54" fmla="*/ 51155 w 450806"/>
                      <a:gd name="connsiteY54" fmla="*/ 901611 h 1016719"/>
                      <a:gd name="connsiteX55" fmla="*/ 41564 w 450806"/>
                      <a:gd name="connsiteY55" fmla="*/ 920795 h 1016719"/>
                      <a:gd name="connsiteX56" fmla="*/ 31972 w 450806"/>
                      <a:gd name="connsiteY56" fmla="*/ 936781 h 1016719"/>
                      <a:gd name="connsiteX57" fmla="*/ 25578 w 450806"/>
                      <a:gd name="connsiteY57" fmla="*/ 955964 h 1016719"/>
                      <a:gd name="connsiteX58" fmla="*/ 22380 w 450806"/>
                      <a:gd name="connsiteY58" fmla="*/ 965555 h 1016719"/>
                      <a:gd name="connsiteX59" fmla="*/ 15986 w 450806"/>
                      <a:gd name="connsiteY59" fmla="*/ 987936 h 1016719"/>
                      <a:gd name="connsiteX60" fmla="*/ 9592 w 450806"/>
                      <a:gd name="connsiteY60" fmla="*/ 997527 h 1016719"/>
                      <a:gd name="connsiteX61" fmla="*/ 0 w 450806"/>
                      <a:gd name="connsiteY61" fmla="*/ 1016711 h 10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0806" h="1016719">
                        <a:moveTo>
                          <a:pt x="450806" y="0"/>
                        </a:moveTo>
                        <a:cubicBezTo>
                          <a:pt x="449740" y="5329"/>
                          <a:pt x="449749" y="10991"/>
                          <a:pt x="447608" y="15986"/>
                        </a:cubicBezTo>
                        <a:cubicBezTo>
                          <a:pt x="446421" y="18757"/>
                          <a:pt x="443097" y="20027"/>
                          <a:pt x="441214" y="22381"/>
                        </a:cubicBezTo>
                        <a:cubicBezTo>
                          <a:pt x="438814" y="25381"/>
                          <a:pt x="436381" y="28461"/>
                          <a:pt x="434820" y="31972"/>
                        </a:cubicBezTo>
                        <a:cubicBezTo>
                          <a:pt x="432082" y="38131"/>
                          <a:pt x="430557" y="44761"/>
                          <a:pt x="428425" y="51155"/>
                        </a:cubicBezTo>
                        <a:lnTo>
                          <a:pt x="422031" y="70339"/>
                        </a:lnTo>
                        <a:cubicBezTo>
                          <a:pt x="422030" y="70343"/>
                          <a:pt x="415638" y="89519"/>
                          <a:pt x="415636" y="89522"/>
                        </a:cubicBezTo>
                        <a:cubicBezTo>
                          <a:pt x="413505" y="92719"/>
                          <a:pt x="411743" y="96196"/>
                          <a:pt x="409242" y="99113"/>
                        </a:cubicBezTo>
                        <a:cubicBezTo>
                          <a:pt x="405318" y="103690"/>
                          <a:pt x="400716" y="107639"/>
                          <a:pt x="396453" y="111902"/>
                        </a:cubicBezTo>
                        <a:cubicBezTo>
                          <a:pt x="394322" y="114034"/>
                          <a:pt x="392567" y="116625"/>
                          <a:pt x="390059" y="118297"/>
                        </a:cubicBezTo>
                        <a:lnTo>
                          <a:pt x="380467" y="124691"/>
                        </a:lnTo>
                        <a:cubicBezTo>
                          <a:pt x="378336" y="127888"/>
                          <a:pt x="376473" y="131282"/>
                          <a:pt x="374073" y="134283"/>
                        </a:cubicBezTo>
                        <a:cubicBezTo>
                          <a:pt x="372190" y="136637"/>
                          <a:pt x="369487" y="138266"/>
                          <a:pt x="367678" y="140677"/>
                        </a:cubicBezTo>
                        <a:cubicBezTo>
                          <a:pt x="363067" y="146825"/>
                          <a:pt x="354889" y="159860"/>
                          <a:pt x="354889" y="159860"/>
                        </a:cubicBezTo>
                        <a:cubicBezTo>
                          <a:pt x="341173" y="201011"/>
                          <a:pt x="354335" y="158879"/>
                          <a:pt x="345298" y="195029"/>
                        </a:cubicBezTo>
                        <a:cubicBezTo>
                          <a:pt x="344481" y="198299"/>
                          <a:pt x="342762" y="201316"/>
                          <a:pt x="342101" y="204621"/>
                        </a:cubicBezTo>
                        <a:cubicBezTo>
                          <a:pt x="336476" y="232744"/>
                          <a:pt x="338345" y="235350"/>
                          <a:pt x="332509" y="255776"/>
                        </a:cubicBezTo>
                        <a:cubicBezTo>
                          <a:pt x="331583" y="259017"/>
                          <a:pt x="330238" y="262127"/>
                          <a:pt x="329312" y="265368"/>
                        </a:cubicBezTo>
                        <a:cubicBezTo>
                          <a:pt x="328105" y="269593"/>
                          <a:pt x="327322" y="273932"/>
                          <a:pt x="326115" y="278157"/>
                        </a:cubicBezTo>
                        <a:cubicBezTo>
                          <a:pt x="325189" y="281397"/>
                          <a:pt x="323843" y="284508"/>
                          <a:pt x="322917" y="287748"/>
                        </a:cubicBezTo>
                        <a:cubicBezTo>
                          <a:pt x="321710" y="291973"/>
                          <a:pt x="320983" y="296328"/>
                          <a:pt x="319720" y="300537"/>
                        </a:cubicBezTo>
                        <a:cubicBezTo>
                          <a:pt x="317783" y="306993"/>
                          <a:pt x="315457" y="313326"/>
                          <a:pt x="313326" y="319720"/>
                        </a:cubicBezTo>
                        <a:lnTo>
                          <a:pt x="306931" y="338904"/>
                        </a:lnTo>
                        <a:lnTo>
                          <a:pt x="300537" y="358087"/>
                        </a:lnTo>
                        <a:cubicBezTo>
                          <a:pt x="292508" y="390206"/>
                          <a:pt x="296923" y="375325"/>
                          <a:pt x="287748" y="402848"/>
                        </a:cubicBezTo>
                        <a:lnTo>
                          <a:pt x="284551" y="412439"/>
                        </a:lnTo>
                        <a:cubicBezTo>
                          <a:pt x="283485" y="415636"/>
                          <a:pt x="283737" y="419648"/>
                          <a:pt x="281354" y="422031"/>
                        </a:cubicBezTo>
                        <a:lnTo>
                          <a:pt x="274959" y="428425"/>
                        </a:lnTo>
                        <a:lnTo>
                          <a:pt x="262171" y="466792"/>
                        </a:lnTo>
                        <a:lnTo>
                          <a:pt x="258973" y="476383"/>
                        </a:lnTo>
                        <a:cubicBezTo>
                          <a:pt x="257907" y="479580"/>
                          <a:pt x="257645" y="483171"/>
                          <a:pt x="255776" y="485975"/>
                        </a:cubicBezTo>
                        <a:cubicBezTo>
                          <a:pt x="253645" y="489172"/>
                          <a:pt x="250943" y="492056"/>
                          <a:pt x="249382" y="495567"/>
                        </a:cubicBezTo>
                        <a:cubicBezTo>
                          <a:pt x="234164" y="529806"/>
                          <a:pt x="251062" y="502637"/>
                          <a:pt x="236593" y="524341"/>
                        </a:cubicBezTo>
                        <a:lnTo>
                          <a:pt x="227001" y="553116"/>
                        </a:lnTo>
                        <a:lnTo>
                          <a:pt x="220607" y="572299"/>
                        </a:lnTo>
                        <a:lnTo>
                          <a:pt x="214213" y="578694"/>
                        </a:lnTo>
                        <a:cubicBezTo>
                          <a:pt x="209144" y="593899"/>
                          <a:pt x="210108" y="596614"/>
                          <a:pt x="201424" y="607469"/>
                        </a:cubicBezTo>
                        <a:cubicBezTo>
                          <a:pt x="199541" y="609823"/>
                          <a:pt x="197161" y="611732"/>
                          <a:pt x="195029" y="613863"/>
                        </a:cubicBezTo>
                        <a:cubicBezTo>
                          <a:pt x="191652" y="623994"/>
                          <a:pt x="192521" y="624192"/>
                          <a:pt x="185438" y="633046"/>
                        </a:cubicBezTo>
                        <a:cubicBezTo>
                          <a:pt x="183555" y="635400"/>
                          <a:pt x="180852" y="637029"/>
                          <a:pt x="179043" y="639441"/>
                        </a:cubicBezTo>
                        <a:cubicBezTo>
                          <a:pt x="174432" y="645589"/>
                          <a:pt x="170518" y="652230"/>
                          <a:pt x="166255" y="658624"/>
                        </a:cubicBezTo>
                        <a:lnTo>
                          <a:pt x="159860" y="668215"/>
                        </a:lnTo>
                        <a:cubicBezTo>
                          <a:pt x="152513" y="690259"/>
                          <a:pt x="158233" y="682633"/>
                          <a:pt x="147071" y="693793"/>
                        </a:cubicBezTo>
                        <a:cubicBezTo>
                          <a:pt x="146005" y="696990"/>
                          <a:pt x="145381" y="700371"/>
                          <a:pt x="143874" y="703385"/>
                        </a:cubicBezTo>
                        <a:cubicBezTo>
                          <a:pt x="139841" y="711451"/>
                          <a:pt x="137032" y="713424"/>
                          <a:pt x="131085" y="719371"/>
                        </a:cubicBezTo>
                        <a:lnTo>
                          <a:pt x="118296" y="757737"/>
                        </a:lnTo>
                        <a:cubicBezTo>
                          <a:pt x="117230" y="760934"/>
                          <a:pt x="116968" y="764525"/>
                          <a:pt x="115099" y="767329"/>
                        </a:cubicBezTo>
                        <a:lnTo>
                          <a:pt x="108705" y="776920"/>
                        </a:lnTo>
                        <a:lnTo>
                          <a:pt x="102310" y="796104"/>
                        </a:lnTo>
                        <a:cubicBezTo>
                          <a:pt x="101244" y="799301"/>
                          <a:pt x="101496" y="803312"/>
                          <a:pt x="99113" y="805695"/>
                        </a:cubicBezTo>
                        <a:lnTo>
                          <a:pt x="92719" y="812090"/>
                        </a:lnTo>
                        <a:cubicBezTo>
                          <a:pt x="85109" y="834918"/>
                          <a:pt x="90063" y="825665"/>
                          <a:pt x="79930" y="840864"/>
                        </a:cubicBezTo>
                        <a:cubicBezTo>
                          <a:pt x="72321" y="863693"/>
                          <a:pt x="77275" y="854440"/>
                          <a:pt x="67141" y="869639"/>
                        </a:cubicBezTo>
                        <a:cubicBezTo>
                          <a:pt x="66075" y="873902"/>
                          <a:pt x="65909" y="878498"/>
                          <a:pt x="63944" y="882428"/>
                        </a:cubicBezTo>
                        <a:cubicBezTo>
                          <a:pt x="60507" y="889302"/>
                          <a:pt x="51155" y="901611"/>
                          <a:pt x="51155" y="901611"/>
                        </a:cubicBezTo>
                        <a:cubicBezTo>
                          <a:pt x="43123" y="925711"/>
                          <a:pt x="53955" y="896014"/>
                          <a:pt x="41564" y="920795"/>
                        </a:cubicBezTo>
                        <a:cubicBezTo>
                          <a:pt x="33263" y="937395"/>
                          <a:pt x="44460" y="924291"/>
                          <a:pt x="31972" y="936781"/>
                        </a:cubicBezTo>
                        <a:lnTo>
                          <a:pt x="25578" y="955964"/>
                        </a:lnTo>
                        <a:cubicBezTo>
                          <a:pt x="24512" y="959161"/>
                          <a:pt x="23197" y="962286"/>
                          <a:pt x="22380" y="965555"/>
                        </a:cubicBezTo>
                        <a:cubicBezTo>
                          <a:pt x="21356" y="969652"/>
                          <a:pt x="18279" y="983350"/>
                          <a:pt x="15986" y="987936"/>
                        </a:cubicBezTo>
                        <a:cubicBezTo>
                          <a:pt x="14268" y="991373"/>
                          <a:pt x="11153" y="994016"/>
                          <a:pt x="9592" y="997527"/>
                        </a:cubicBezTo>
                        <a:cubicBezTo>
                          <a:pt x="616" y="1017722"/>
                          <a:pt x="10292" y="1016711"/>
                          <a:pt x="0" y="10167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194"/>
                  <p:cNvSpPr/>
                  <p:nvPr/>
                </p:nvSpPr>
                <p:spPr>
                  <a:xfrm>
                    <a:off x="1246909" y="3107681"/>
                    <a:ext cx="137480" cy="1592210"/>
                  </a:xfrm>
                  <a:custGeom>
                    <a:avLst/>
                    <a:gdLst>
                      <a:gd name="connsiteX0" fmla="*/ 86325 w 137480"/>
                      <a:gd name="connsiteY0" fmla="*/ 0 h 1592210"/>
                      <a:gd name="connsiteX1" fmla="*/ 89522 w 137480"/>
                      <a:gd name="connsiteY1" fmla="*/ 57550 h 1592210"/>
                      <a:gd name="connsiteX2" fmla="*/ 95916 w 137480"/>
                      <a:gd name="connsiteY2" fmla="*/ 86325 h 1592210"/>
                      <a:gd name="connsiteX3" fmla="*/ 102311 w 137480"/>
                      <a:gd name="connsiteY3" fmla="*/ 105508 h 1592210"/>
                      <a:gd name="connsiteX4" fmla="*/ 108705 w 137480"/>
                      <a:gd name="connsiteY4" fmla="*/ 147071 h 1592210"/>
                      <a:gd name="connsiteX5" fmla="*/ 115099 w 137480"/>
                      <a:gd name="connsiteY5" fmla="*/ 172649 h 1592210"/>
                      <a:gd name="connsiteX6" fmla="*/ 121494 w 137480"/>
                      <a:gd name="connsiteY6" fmla="*/ 220607 h 1592210"/>
                      <a:gd name="connsiteX7" fmla="*/ 127888 w 137480"/>
                      <a:gd name="connsiteY7" fmla="*/ 252579 h 1592210"/>
                      <a:gd name="connsiteX8" fmla="*/ 131085 w 137480"/>
                      <a:gd name="connsiteY8" fmla="*/ 278157 h 1592210"/>
                      <a:gd name="connsiteX9" fmla="*/ 137480 w 137480"/>
                      <a:gd name="connsiteY9" fmla="*/ 351692 h 1592210"/>
                      <a:gd name="connsiteX10" fmla="*/ 134283 w 137480"/>
                      <a:gd name="connsiteY10" fmla="*/ 390059 h 1592210"/>
                      <a:gd name="connsiteX11" fmla="*/ 124691 w 137480"/>
                      <a:gd name="connsiteY11" fmla="*/ 409242 h 1592210"/>
                      <a:gd name="connsiteX12" fmla="*/ 118297 w 137480"/>
                      <a:gd name="connsiteY12" fmla="*/ 428425 h 1592210"/>
                      <a:gd name="connsiteX13" fmla="*/ 111902 w 137480"/>
                      <a:gd name="connsiteY13" fmla="*/ 447609 h 1592210"/>
                      <a:gd name="connsiteX14" fmla="*/ 108705 w 137480"/>
                      <a:gd name="connsiteY14" fmla="*/ 457200 h 1592210"/>
                      <a:gd name="connsiteX15" fmla="*/ 105508 w 137480"/>
                      <a:gd name="connsiteY15" fmla="*/ 473186 h 1592210"/>
                      <a:gd name="connsiteX16" fmla="*/ 99113 w 137480"/>
                      <a:gd name="connsiteY16" fmla="*/ 524341 h 1592210"/>
                      <a:gd name="connsiteX17" fmla="*/ 95916 w 137480"/>
                      <a:gd name="connsiteY17" fmla="*/ 655427 h 1592210"/>
                      <a:gd name="connsiteX18" fmla="*/ 92719 w 137480"/>
                      <a:gd name="connsiteY18" fmla="*/ 671413 h 1592210"/>
                      <a:gd name="connsiteX19" fmla="*/ 83127 w 137480"/>
                      <a:gd name="connsiteY19" fmla="*/ 700188 h 1592210"/>
                      <a:gd name="connsiteX20" fmla="*/ 79930 w 137480"/>
                      <a:gd name="connsiteY20" fmla="*/ 709779 h 1592210"/>
                      <a:gd name="connsiteX21" fmla="*/ 76733 w 137480"/>
                      <a:gd name="connsiteY21" fmla="*/ 725765 h 1592210"/>
                      <a:gd name="connsiteX22" fmla="*/ 70339 w 137480"/>
                      <a:gd name="connsiteY22" fmla="*/ 748146 h 1592210"/>
                      <a:gd name="connsiteX23" fmla="*/ 60747 w 137480"/>
                      <a:gd name="connsiteY23" fmla="*/ 802498 h 1592210"/>
                      <a:gd name="connsiteX24" fmla="*/ 54353 w 137480"/>
                      <a:gd name="connsiteY24" fmla="*/ 828076 h 1592210"/>
                      <a:gd name="connsiteX25" fmla="*/ 51155 w 137480"/>
                      <a:gd name="connsiteY25" fmla="*/ 872836 h 1592210"/>
                      <a:gd name="connsiteX26" fmla="*/ 47958 w 137480"/>
                      <a:gd name="connsiteY26" fmla="*/ 885625 h 1592210"/>
                      <a:gd name="connsiteX27" fmla="*/ 44761 w 137480"/>
                      <a:gd name="connsiteY27" fmla="*/ 901611 h 1592210"/>
                      <a:gd name="connsiteX28" fmla="*/ 38367 w 137480"/>
                      <a:gd name="connsiteY28" fmla="*/ 952767 h 1592210"/>
                      <a:gd name="connsiteX29" fmla="*/ 31972 w 137480"/>
                      <a:gd name="connsiteY29" fmla="*/ 971950 h 1592210"/>
                      <a:gd name="connsiteX30" fmla="*/ 28775 w 137480"/>
                      <a:gd name="connsiteY30" fmla="*/ 981541 h 1592210"/>
                      <a:gd name="connsiteX31" fmla="*/ 22381 w 137480"/>
                      <a:gd name="connsiteY31" fmla="*/ 1007119 h 1592210"/>
                      <a:gd name="connsiteX32" fmla="*/ 15986 w 137480"/>
                      <a:gd name="connsiteY32" fmla="*/ 1029499 h 1592210"/>
                      <a:gd name="connsiteX33" fmla="*/ 12789 w 137480"/>
                      <a:gd name="connsiteY33" fmla="*/ 1071063 h 1592210"/>
                      <a:gd name="connsiteX34" fmla="*/ 9592 w 137480"/>
                      <a:gd name="connsiteY34" fmla="*/ 1090246 h 1592210"/>
                      <a:gd name="connsiteX35" fmla="*/ 6394 w 137480"/>
                      <a:gd name="connsiteY35" fmla="*/ 1182965 h 1592210"/>
                      <a:gd name="connsiteX36" fmla="*/ 6394 w 137480"/>
                      <a:gd name="connsiteY36" fmla="*/ 1342825 h 1592210"/>
                      <a:gd name="connsiteX37" fmla="*/ 3197 w 137480"/>
                      <a:gd name="connsiteY37" fmla="*/ 1362009 h 1592210"/>
                      <a:gd name="connsiteX38" fmla="*/ 0 w 137480"/>
                      <a:gd name="connsiteY38" fmla="*/ 1397178 h 1592210"/>
                      <a:gd name="connsiteX39" fmla="*/ 3197 w 137480"/>
                      <a:gd name="connsiteY39" fmla="*/ 1557038 h 1592210"/>
                      <a:gd name="connsiteX40" fmla="*/ 9592 w 137480"/>
                      <a:gd name="connsiteY40" fmla="*/ 1592207 h 15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7480" h="1592210">
                        <a:moveTo>
                          <a:pt x="86325" y="0"/>
                        </a:moveTo>
                        <a:cubicBezTo>
                          <a:pt x="87391" y="19183"/>
                          <a:pt x="87858" y="38409"/>
                          <a:pt x="89522" y="57550"/>
                        </a:cubicBezTo>
                        <a:cubicBezTo>
                          <a:pt x="89894" y="61833"/>
                          <a:pt x="94382" y="81212"/>
                          <a:pt x="95916" y="86325"/>
                        </a:cubicBezTo>
                        <a:cubicBezTo>
                          <a:pt x="97853" y="92781"/>
                          <a:pt x="100989" y="98899"/>
                          <a:pt x="102311" y="105508"/>
                        </a:cubicBezTo>
                        <a:cubicBezTo>
                          <a:pt x="109641" y="142161"/>
                          <a:pt x="100963" y="96746"/>
                          <a:pt x="108705" y="147071"/>
                        </a:cubicBezTo>
                        <a:cubicBezTo>
                          <a:pt x="115610" y="191953"/>
                          <a:pt x="108294" y="142030"/>
                          <a:pt x="115099" y="172649"/>
                        </a:cubicBezTo>
                        <a:cubicBezTo>
                          <a:pt x="118808" y="189338"/>
                          <a:pt x="119183" y="203274"/>
                          <a:pt x="121494" y="220607"/>
                        </a:cubicBezTo>
                        <a:cubicBezTo>
                          <a:pt x="130875" y="290971"/>
                          <a:pt x="119417" y="201746"/>
                          <a:pt x="127888" y="252579"/>
                        </a:cubicBezTo>
                        <a:cubicBezTo>
                          <a:pt x="129300" y="261054"/>
                          <a:pt x="130081" y="269624"/>
                          <a:pt x="131085" y="278157"/>
                        </a:cubicBezTo>
                        <a:cubicBezTo>
                          <a:pt x="135496" y="315645"/>
                          <a:pt x="134277" y="306843"/>
                          <a:pt x="137480" y="351692"/>
                        </a:cubicBezTo>
                        <a:cubicBezTo>
                          <a:pt x="136414" y="364481"/>
                          <a:pt x="135979" y="377338"/>
                          <a:pt x="134283" y="390059"/>
                        </a:cubicBezTo>
                        <a:cubicBezTo>
                          <a:pt x="132618" y="402546"/>
                          <a:pt x="129821" y="397700"/>
                          <a:pt x="124691" y="409242"/>
                        </a:cubicBezTo>
                        <a:cubicBezTo>
                          <a:pt x="121954" y="415401"/>
                          <a:pt x="120428" y="422031"/>
                          <a:pt x="118297" y="428425"/>
                        </a:cubicBezTo>
                        <a:lnTo>
                          <a:pt x="111902" y="447609"/>
                        </a:lnTo>
                        <a:cubicBezTo>
                          <a:pt x="110836" y="450806"/>
                          <a:pt x="109366" y="453895"/>
                          <a:pt x="108705" y="457200"/>
                        </a:cubicBezTo>
                        <a:cubicBezTo>
                          <a:pt x="107639" y="462529"/>
                          <a:pt x="106226" y="467799"/>
                          <a:pt x="105508" y="473186"/>
                        </a:cubicBezTo>
                        <a:cubicBezTo>
                          <a:pt x="95271" y="549969"/>
                          <a:pt x="107943" y="471375"/>
                          <a:pt x="99113" y="524341"/>
                        </a:cubicBezTo>
                        <a:cubicBezTo>
                          <a:pt x="98047" y="568036"/>
                          <a:pt x="97814" y="611760"/>
                          <a:pt x="95916" y="655427"/>
                        </a:cubicBezTo>
                        <a:cubicBezTo>
                          <a:pt x="95680" y="660856"/>
                          <a:pt x="94149" y="666170"/>
                          <a:pt x="92719" y="671413"/>
                        </a:cubicBezTo>
                        <a:cubicBezTo>
                          <a:pt x="92709" y="671451"/>
                          <a:pt x="84732" y="695374"/>
                          <a:pt x="83127" y="700188"/>
                        </a:cubicBezTo>
                        <a:cubicBezTo>
                          <a:pt x="82061" y="703385"/>
                          <a:pt x="80591" y="706474"/>
                          <a:pt x="79930" y="709779"/>
                        </a:cubicBezTo>
                        <a:cubicBezTo>
                          <a:pt x="78864" y="715108"/>
                          <a:pt x="78051" y="720493"/>
                          <a:pt x="76733" y="725765"/>
                        </a:cubicBezTo>
                        <a:cubicBezTo>
                          <a:pt x="72166" y="744034"/>
                          <a:pt x="74328" y="726209"/>
                          <a:pt x="70339" y="748146"/>
                        </a:cubicBezTo>
                        <a:cubicBezTo>
                          <a:pt x="67132" y="765784"/>
                          <a:pt x="66415" y="785493"/>
                          <a:pt x="60747" y="802498"/>
                        </a:cubicBezTo>
                        <a:cubicBezTo>
                          <a:pt x="55832" y="817245"/>
                          <a:pt x="58211" y="808785"/>
                          <a:pt x="54353" y="828076"/>
                        </a:cubicBezTo>
                        <a:cubicBezTo>
                          <a:pt x="53287" y="842996"/>
                          <a:pt x="52807" y="857969"/>
                          <a:pt x="51155" y="872836"/>
                        </a:cubicBezTo>
                        <a:cubicBezTo>
                          <a:pt x="50670" y="877203"/>
                          <a:pt x="48911" y="881335"/>
                          <a:pt x="47958" y="885625"/>
                        </a:cubicBezTo>
                        <a:cubicBezTo>
                          <a:pt x="46779" y="890930"/>
                          <a:pt x="45529" y="896231"/>
                          <a:pt x="44761" y="901611"/>
                        </a:cubicBezTo>
                        <a:cubicBezTo>
                          <a:pt x="42331" y="918623"/>
                          <a:pt x="43802" y="936464"/>
                          <a:pt x="38367" y="952767"/>
                        </a:cubicBezTo>
                        <a:lnTo>
                          <a:pt x="31972" y="971950"/>
                        </a:lnTo>
                        <a:cubicBezTo>
                          <a:pt x="30906" y="975147"/>
                          <a:pt x="29592" y="978272"/>
                          <a:pt x="28775" y="981541"/>
                        </a:cubicBezTo>
                        <a:cubicBezTo>
                          <a:pt x="26644" y="990067"/>
                          <a:pt x="25161" y="998782"/>
                          <a:pt x="22381" y="1007119"/>
                        </a:cubicBezTo>
                        <a:cubicBezTo>
                          <a:pt x="17793" y="1020879"/>
                          <a:pt x="20000" y="1013441"/>
                          <a:pt x="15986" y="1029499"/>
                        </a:cubicBezTo>
                        <a:cubicBezTo>
                          <a:pt x="14920" y="1043354"/>
                          <a:pt x="14244" y="1057244"/>
                          <a:pt x="12789" y="1071063"/>
                        </a:cubicBezTo>
                        <a:cubicBezTo>
                          <a:pt x="12110" y="1077510"/>
                          <a:pt x="9962" y="1083774"/>
                          <a:pt x="9592" y="1090246"/>
                        </a:cubicBezTo>
                        <a:cubicBezTo>
                          <a:pt x="7828" y="1121120"/>
                          <a:pt x="7460" y="1152059"/>
                          <a:pt x="6394" y="1182965"/>
                        </a:cubicBezTo>
                        <a:cubicBezTo>
                          <a:pt x="11724" y="1257565"/>
                          <a:pt x="11556" y="1234442"/>
                          <a:pt x="6394" y="1342825"/>
                        </a:cubicBezTo>
                        <a:cubicBezTo>
                          <a:pt x="6086" y="1349301"/>
                          <a:pt x="3954" y="1355571"/>
                          <a:pt x="3197" y="1362009"/>
                        </a:cubicBezTo>
                        <a:cubicBezTo>
                          <a:pt x="1822" y="1373700"/>
                          <a:pt x="1066" y="1385455"/>
                          <a:pt x="0" y="1397178"/>
                        </a:cubicBezTo>
                        <a:cubicBezTo>
                          <a:pt x="1066" y="1450465"/>
                          <a:pt x="1451" y="1503769"/>
                          <a:pt x="3197" y="1557038"/>
                        </a:cubicBezTo>
                        <a:cubicBezTo>
                          <a:pt x="4385" y="1593269"/>
                          <a:pt x="-5187" y="1592207"/>
                          <a:pt x="9592" y="15922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195"/>
                  <p:cNvSpPr/>
                  <p:nvPr/>
                </p:nvSpPr>
                <p:spPr>
                  <a:xfrm>
                    <a:off x="1249711" y="4690297"/>
                    <a:ext cx="173044" cy="1771250"/>
                  </a:xfrm>
                  <a:custGeom>
                    <a:avLst/>
                    <a:gdLst>
                      <a:gd name="connsiteX0" fmla="*/ 3592 w 173044"/>
                      <a:gd name="connsiteY0" fmla="*/ 0 h 1771250"/>
                      <a:gd name="connsiteX1" fmla="*/ 3592 w 173044"/>
                      <a:gd name="connsiteY1" fmla="*/ 44760 h 1771250"/>
                      <a:gd name="connsiteX2" fmla="*/ 9987 w 173044"/>
                      <a:gd name="connsiteY2" fmla="*/ 63944 h 1771250"/>
                      <a:gd name="connsiteX3" fmla="*/ 16381 w 173044"/>
                      <a:gd name="connsiteY3" fmla="*/ 83127 h 1771250"/>
                      <a:gd name="connsiteX4" fmla="*/ 25973 w 173044"/>
                      <a:gd name="connsiteY4" fmla="*/ 121493 h 1771250"/>
                      <a:gd name="connsiteX5" fmla="*/ 29170 w 173044"/>
                      <a:gd name="connsiteY5" fmla="*/ 134282 h 1771250"/>
                      <a:gd name="connsiteX6" fmla="*/ 35565 w 173044"/>
                      <a:gd name="connsiteY6" fmla="*/ 163057 h 1771250"/>
                      <a:gd name="connsiteX7" fmla="*/ 41959 w 173044"/>
                      <a:gd name="connsiteY7" fmla="*/ 249381 h 1771250"/>
                      <a:gd name="connsiteX8" fmla="*/ 45156 w 173044"/>
                      <a:gd name="connsiteY8" fmla="*/ 434819 h 1771250"/>
                      <a:gd name="connsiteX9" fmla="*/ 51551 w 173044"/>
                      <a:gd name="connsiteY9" fmla="*/ 460397 h 1771250"/>
                      <a:gd name="connsiteX10" fmla="*/ 57945 w 173044"/>
                      <a:gd name="connsiteY10" fmla="*/ 604271 h 1771250"/>
                      <a:gd name="connsiteX11" fmla="*/ 51551 w 173044"/>
                      <a:gd name="connsiteY11" fmla="*/ 853653 h 1771250"/>
                      <a:gd name="connsiteX12" fmla="*/ 54748 w 173044"/>
                      <a:gd name="connsiteY12" fmla="*/ 917597 h 1771250"/>
                      <a:gd name="connsiteX13" fmla="*/ 57945 w 173044"/>
                      <a:gd name="connsiteY13" fmla="*/ 933583 h 1771250"/>
                      <a:gd name="connsiteX14" fmla="*/ 61142 w 173044"/>
                      <a:gd name="connsiteY14" fmla="*/ 1119020 h 1771250"/>
                      <a:gd name="connsiteX15" fmla="*/ 64339 w 173044"/>
                      <a:gd name="connsiteY15" fmla="*/ 1138204 h 1771250"/>
                      <a:gd name="connsiteX16" fmla="*/ 67537 w 173044"/>
                      <a:gd name="connsiteY16" fmla="*/ 1166979 h 1771250"/>
                      <a:gd name="connsiteX17" fmla="*/ 70734 w 173044"/>
                      <a:gd name="connsiteY17" fmla="*/ 1205345 h 1771250"/>
                      <a:gd name="connsiteX18" fmla="*/ 73931 w 173044"/>
                      <a:gd name="connsiteY18" fmla="*/ 1214937 h 1771250"/>
                      <a:gd name="connsiteX19" fmla="*/ 80325 w 173044"/>
                      <a:gd name="connsiteY19" fmla="*/ 1237317 h 1771250"/>
                      <a:gd name="connsiteX20" fmla="*/ 86720 w 173044"/>
                      <a:gd name="connsiteY20" fmla="*/ 1246909 h 1771250"/>
                      <a:gd name="connsiteX21" fmla="*/ 93114 w 173044"/>
                      <a:gd name="connsiteY21" fmla="*/ 1272486 h 1771250"/>
                      <a:gd name="connsiteX22" fmla="*/ 96311 w 173044"/>
                      <a:gd name="connsiteY22" fmla="*/ 1285275 h 1771250"/>
                      <a:gd name="connsiteX23" fmla="*/ 102706 w 173044"/>
                      <a:gd name="connsiteY23" fmla="*/ 1304458 h 1771250"/>
                      <a:gd name="connsiteX24" fmla="*/ 112297 w 173044"/>
                      <a:gd name="connsiteY24" fmla="*/ 1346022 h 1771250"/>
                      <a:gd name="connsiteX25" fmla="*/ 118692 w 173044"/>
                      <a:gd name="connsiteY25" fmla="*/ 1371600 h 1771250"/>
                      <a:gd name="connsiteX26" fmla="*/ 121889 w 173044"/>
                      <a:gd name="connsiteY26" fmla="*/ 1416360 h 1771250"/>
                      <a:gd name="connsiteX27" fmla="*/ 125086 w 173044"/>
                      <a:gd name="connsiteY27" fmla="*/ 1435544 h 1771250"/>
                      <a:gd name="connsiteX28" fmla="*/ 128283 w 173044"/>
                      <a:gd name="connsiteY28" fmla="*/ 1467516 h 1771250"/>
                      <a:gd name="connsiteX29" fmla="*/ 131481 w 173044"/>
                      <a:gd name="connsiteY29" fmla="*/ 1521868 h 1771250"/>
                      <a:gd name="connsiteX30" fmla="*/ 137875 w 173044"/>
                      <a:gd name="connsiteY30" fmla="*/ 1550643 h 1771250"/>
                      <a:gd name="connsiteX31" fmla="*/ 147467 w 173044"/>
                      <a:gd name="connsiteY31" fmla="*/ 1585812 h 1771250"/>
                      <a:gd name="connsiteX32" fmla="*/ 150664 w 173044"/>
                      <a:gd name="connsiteY32" fmla="*/ 1595404 h 1771250"/>
                      <a:gd name="connsiteX33" fmla="*/ 153861 w 173044"/>
                      <a:gd name="connsiteY33" fmla="*/ 1604995 h 1771250"/>
                      <a:gd name="connsiteX34" fmla="*/ 160255 w 173044"/>
                      <a:gd name="connsiteY34" fmla="*/ 1636967 h 1771250"/>
                      <a:gd name="connsiteX35" fmla="*/ 166650 w 173044"/>
                      <a:gd name="connsiteY35" fmla="*/ 1656151 h 1771250"/>
                      <a:gd name="connsiteX36" fmla="*/ 169847 w 173044"/>
                      <a:gd name="connsiteY36" fmla="*/ 1771250 h 1771250"/>
                      <a:gd name="connsiteX37" fmla="*/ 173044 w 173044"/>
                      <a:gd name="connsiteY37" fmla="*/ 1771250 h 177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044" h="1771250">
                        <a:moveTo>
                          <a:pt x="3592" y="0"/>
                        </a:moveTo>
                        <a:cubicBezTo>
                          <a:pt x="-642" y="21172"/>
                          <a:pt x="-1724" y="18181"/>
                          <a:pt x="3592" y="44760"/>
                        </a:cubicBezTo>
                        <a:cubicBezTo>
                          <a:pt x="4914" y="51370"/>
                          <a:pt x="7855" y="57549"/>
                          <a:pt x="9987" y="63944"/>
                        </a:cubicBezTo>
                        <a:lnTo>
                          <a:pt x="16381" y="83127"/>
                        </a:lnTo>
                        <a:lnTo>
                          <a:pt x="25973" y="121493"/>
                        </a:lnTo>
                        <a:cubicBezTo>
                          <a:pt x="27039" y="125756"/>
                          <a:pt x="28448" y="129948"/>
                          <a:pt x="29170" y="134282"/>
                        </a:cubicBezTo>
                        <a:cubicBezTo>
                          <a:pt x="32921" y="156790"/>
                          <a:pt x="30317" y="147315"/>
                          <a:pt x="35565" y="163057"/>
                        </a:cubicBezTo>
                        <a:cubicBezTo>
                          <a:pt x="39591" y="199290"/>
                          <a:pt x="40801" y="205364"/>
                          <a:pt x="41959" y="249381"/>
                        </a:cubicBezTo>
                        <a:cubicBezTo>
                          <a:pt x="43585" y="311181"/>
                          <a:pt x="42349" y="373061"/>
                          <a:pt x="45156" y="434819"/>
                        </a:cubicBezTo>
                        <a:cubicBezTo>
                          <a:pt x="45555" y="443598"/>
                          <a:pt x="51551" y="460397"/>
                          <a:pt x="51551" y="460397"/>
                        </a:cubicBezTo>
                        <a:cubicBezTo>
                          <a:pt x="55007" y="512245"/>
                          <a:pt x="57945" y="548307"/>
                          <a:pt x="57945" y="604271"/>
                        </a:cubicBezTo>
                        <a:cubicBezTo>
                          <a:pt x="57945" y="804494"/>
                          <a:pt x="62431" y="755726"/>
                          <a:pt x="51551" y="853653"/>
                        </a:cubicBezTo>
                        <a:cubicBezTo>
                          <a:pt x="52617" y="874968"/>
                          <a:pt x="53046" y="896324"/>
                          <a:pt x="54748" y="917597"/>
                        </a:cubicBezTo>
                        <a:cubicBezTo>
                          <a:pt x="55181" y="923014"/>
                          <a:pt x="57773" y="928152"/>
                          <a:pt x="57945" y="933583"/>
                        </a:cubicBezTo>
                        <a:cubicBezTo>
                          <a:pt x="59906" y="995373"/>
                          <a:pt x="59211" y="1057229"/>
                          <a:pt x="61142" y="1119020"/>
                        </a:cubicBezTo>
                        <a:cubicBezTo>
                          <a:pt x="61344" y="1125500"/>
                          <a:pt x="63482" y="1131778"/>
                          <a:pt x="64339" y="1138204"/>
                        </a:cubicBezTo>
                        <a:cubicBezTo>
                          <a:pt x="65615" y="1147770"/>
                          <a:pt x="66622" y="1157372"/>
                          <a:pt x="67537" y="1166979"/>
                        </a:cubicBezTo>
                        <a:cubicBezTo>
                          <a:pt x="68754" y="1179754"/>
                          <a:pt x="69038" y="1192625"/>
                          <a:pt x="70734" y="1205345"/>
                        </a:cubicBezTo>
                        <a:cubicBezTo>
                          <a:pt x="71179" y="1208686"/>
                          <a:pt x="73005" y="1211696"/>
                          <a:pt x="73931" y="1214937"/>
                        </a:cubicBezTo>
                        <a:cubicBezTo>
                          <a:pt x="75296" y="1219715"/>
                          <a:pt x="77771" y="1232209"/>
                          <a:pt x="80325" y="1237317"/>
                        </a:cubicBezTo>
                        <a:cubicBezTo>
                          <a:pt x="82044" y="1240754"/>
                          <a:pt x="84588" y="1243712"/>
                          <a:pt x="86720" y="1246909"/>
                        </a:cubicBezTo>
                        <a:lnTo>
                          <a:pt x="93114" y="1272486"/>
                        </a:lnTo>
                        <a:cubicBezTo>
                          <a:pt x="94180" y="1276749"/>
                          <a:pt x="94921" y="1281106"/>
                          <a:pt x="96311" y="1285275"/>
                        </a:cubicBezTo>
                        <a:lnTo>
                          <a:pt x="102706" y="1304458"/>
                        </a:lnTo>
                        <a:cubicBezTo>
                          <a:pt x="110125" y="1356393"/>
                          <a:pt x="100597" y="1299224"/>
                          <a:pt x="112297" y="1346022"/>
                        </a:cubicBezTo>
                        <a:lnTo>
                          <a:pt x="118692" y="1371600"/>
                        </a:lnTo>
                        <a:cubicBezTo>
                          <a:pt x="119758" y="1386520"/>
                          <a:pt x="120401" y="1401476"/>
                          <a:pt x="121889" y="1416360"/>
                        </a:cubicBezTo>
                        <a:cubicBezTo>
                          <a:pt x="122534" y="1422811"/>
                          <a:pt x="124282" y="1429111"/>
                          <a:pt x="125086" y="1435544"/>
                        </a:cubicBezTo>
                        <a:cubicBezTo>
                          <a:pt x="126414" y="1446172"/>
                          <a:pt x="127492" y="1456835"/>
                          <a:pt x="128283" y="1467516"/>
                        </a:cubicBezTo>
                        <a:cubicBezTo>
                          <a:pt x="129624" y="1485615"/>
                          <a:pt x="129909" y="1503788"/>
                          <a:pt x="131481" y="1521868"/>
                        </a:cubicBezTo>
                        <a:cubicBezTo>
                          <a:pt x="133827" y="1548848"/>
                          <a:pt x="133359" y="1532576"/>
                          <a:pt x="137875" y="1550643"/>
                        </a:cubicBezTo>
                        <a:cubicBezTo>
                          <a:pt x="146912" y="1586794"/>
                          <a:pt x="133749" y="1544660"/>
                          <a:pt x="147467" y="1585812"/>
                        </a:cubicBezTo>
                        <a:lnTo>
                          <a:pt x="150664" y="1595404"/>
                        </a:lnTo>
                        <a:lnTo>
                          <a:pt x="153861" y="1604995"/>
                        </a:lnTo>
                        <a:cubicBezTo>
                          <a:pt x="156021" y="1617958"/>
                          <a:pt x="156678" y="1625044"/>
                          <a:pt x="160255" y="1636967"/>
                        </a:cubicBezTo>
                        <a:cubicBezTo>
                          <a:pt x="162192" y="1643423"/>
                          <a:pt x="166650" y="1656151"/>
                          <a:pt x="166650" y="1656151"/>
                        </a:cubicBezTo>
                        <a:cubicBezTo>
                          <a:pt x="166152" y="1664126"/>
                          <a:pt x="156694" y="1771250"/>
                          <a:pt x="169847" y="1771250"/>
                        </a:cubicBezTo>
                        <a:lnTo>
                          <a:pt x="173044" y="17712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196"/>
                  <p:cNvSpPr/>
                  <p:nvPr/>
                </p:nvSpPr>
                <p:spPr>
                  <a:xfrm>
                    <a:off x="1675195" y="4284252"/>
                    <a:ext cx="198366" cy="1400375"/>
                  </a:xfrm>
                  <a:custGeom>
                    <a:avLst/>
                    <a:gdLst>
                      <a:gd name="connsiteX0" fmla="*/ 198366 w 198366"/>
                      <a:gd name="connsiteY0" fmla="*/ 0 h 1400375"/>
                      <a:gd name="connsiteX1" fmla="*/ 182380 w 198366"/>
                      <a:gd name="connsiteY1" fmla="*/ 6394 h 1400375"/>
                      <a:gd name="connsiteX2" fmla="*/ 169591 w 198366"/>
                      <a:gd name="connsiteY2" fmla="*/ 9591 h 1400375"/>
                      <a:gd name="connsiteX3" fmla="*/ 163197 w 198366"/>
                      <a:gd name="connsiteY3" fmla="*/ 15986 h 1400375"/>
                      <a:gd name="connsiteX4" fmla="*/ 163197 w 198366"/>
                      <a:gd name="connsiteY4" fmla="*/ 102310 h 1400375"/>
                      <a:gd name="connsiteX5" fmla="*/ 156802 w 198366"/>
                      <a:gd name="connsiteY5" fmla="*/ 207818 h 1400375"/>
                      <a:gd name="connsiteX6" fmla="*/ 153605 w 198366"/>
                      <a:gd name="connsiteY6" fmla="*/ 217410 h 1400375"/>
                      <a:gd name="connsiteX7" fmla="*/ 147211 w 198366"/>
                      <a:gd name="connsiteY7" fmla="*/ 297340 h 1400375"/>
                      <a:gd name="connsiteX8" fmla="*/ 144013 w 198366"/>
                      <a:gd name="connsiteY8" fmla="*/ 326114 h 1400375"/>
                      <a:gd name="connsiteX9" fmla="*/ 137619 w 198366"/>
                      <a:gd name="connsiteY9" fmla="*/ 374072 h 1400375"/>
                      <a:gd name="connsiteX10" fmla="*/ 131225 w 198366"/>
                      <a:gd name="connsiteY10" fmla="*/ 438017 h 1400375"/>
                      <a:gd name="connsiteX11" fmla="*/ 128027 w 198366"/>
                      <a:gd name="connsiteY11" fmla="*/ 454003 h 1400375"/>
                      <a:gd name="connsiteX12" fmla="*/ 124830 w 198366"/>
                      <a:gd name="connsiteY12" fmla="*/ 476383 h 1400375"/>
                      <a:gd name="connsiteX13" fmla="*/ 121633 w 198366"/>
                      <a:gd name="connsiteY13" fmla="*/ 492369 h 1400375"/>
                      <a:gd name="connsiteX14" fmla="*/ 118436 w 198366"/>
                      <a:gd name="connsiteY14" fmla="*/ 511552 h 1400375"/>
                      <a:gd name="connsiteX15" fmla="*/ 112041 w 198366"/>
                      <a:gd name="connsiteY15" fmla="*/ 537130 h 1400375"/>
                      <a:gd name="connsiteX16" fmla="*/ 108844 w 198366"/>
                      <a:gd name="connsiteY16" fmla="*/ 559510 h 1400375"/>
                      <a:gd name="connsiteX17" fmla="*/ 102450 w 198366"/>
                      <a:gd name="connsiteY17" fmla="*/ 607468 h 1400375"/>
                      <a:gd name="connsiteX18" fmla="*/ 99253 w 198366"/>
                      <a:gd name="connsiteY18" fmla="*/ 629849 h 1400375"/>
                      <a:gd name="connsiteX19" fmla="*/ 92858 w 198366"/>
                      <a:gd name="connsiteY19" fmla="*/ 677807 h 1400375"/>
                      <a:gd name="connsiteX20" fmla="*/ 89661 w 198366"/>
                      <a:gd name="connsiteY20" fmla="*/ 693793 h 1400375"/>
                      <a:gd name="connsiteX21" fmla="*/ 86464 w 198366"/>
                      <a:gd name="connsiteY21" fmla="*/ 712976 h 1400375"/>
                      <a:gd name="connsiteX22" fmla="*/ 83267 w 198366"/>
                      <a:gd name="connsiteY22" fmla="*/ 728962 h 1400375"/>
                      <a:gd name="connsiteX23" fmla="*/ 80069 w 198366"/>
                      <a:gd name="connsiteY23" fmla="*/ 751342 h 1400375"/>
                      <a:gd name="connsiteX24" fmla="*/ 76872 w 198366"/>
                      <a:gd name="connsiteY24" fmla="*/ 760934 h 1400375"/>
                      <a:gd name="connsiteX25" fmla="*/ 73675 w 198366"/>
                      <a:gd name="connsiteY25" fmla="*/ 780117 h 1400375"/>
                      <a:gd name="connsiteX26" fmla="*/ 70478 w 198366"/>
                      <a:gd name="connsiteY26" fmla="*/ 796103 h 1400375"/>
                      <a:gd name="connsiteX27" fmla="*/ 67281 w 198366"/>
                      <a:gd name="connsiteY27" fmla="*/ 808892 h 1400375"/>
                      <a:gd name="connsiteX28" fmla="*/ 64083 w 198366"/>
                      <a:gd name="connsiteY28" fmla="*/ 818484 h 1400375"/>
                      <a:gd name="connsiteX29" fmla="*/ 57689 w 198366"/>
                      <a:gd name="connsiteY29" fmla="*/ 850456 h 1400375"/>
                      <a:gd name="connsiteX30" fmla="*/ 54492 w 198366"/>
                      <a:gd name="connsiteY30" fmla="*/ 860047 h 1400375"/>
                      <a:gd name="connsiteX31" fmla="*/ 51295 w 198366"/>
                      <a:gd name="connsiteY31" fmla="*/ 876033 h 1400375"/>
                      <a:gd name="connsiteX32" fmla="*/ 44900 w 198366"/>
                      <a:gd name="connsiteY32" fmla="*/ 914400 h 1400375"/>
                      <a:gd name="connsiteX33" fmla="*/ 38506 w 198366"/>
                      <a:gd name="connsiteY33" fmla="*/ 939977 h 1400375"/>
                      <a:gd name="connsiteX34" fmla="*/ 32111 w 198366"/>
                      <a:gd name="connsiteY34" fmla="*/ 997527 h 1400375"/>
                      <a:gd name="connsiteX35" fmla="*/ 28914 w 198366"/>
                      <a:gd name="connsiteY35" fmla="*/ 1007119 h 1400375"/>
                      <a:gd name="connsiteX36" fmla="*/ 22520 w 198366"/>
                      <a:gd name="connsiteY36" fmla="*/ 1045485 h 1400375"/>
                      <a:gd name="connsiteX37" fmla="*/ 22520 w 198366"/>
                      <a:gd name="connsiteY37" fmla="*/ 1045485 h 1400375"/>
                      <a:gd name="connsiteX38" fmla="*/ 19322 w 198366"/>
                      <a:gd name="connsiteY38" fmla="*/ 1083851 h 1400375"/>
                      <a:gd name="connsiteX39" fmla="*/ 9731 w 198366"/>
                      <a:gd name="connsiteY39" fmla="*/ 1112626 h 1400375"/>
                      <a:gd name="connsiteX40" fmla="*/ 6534 w 198366"/>
                      <a:gd name="connsiteY40" fmla="*/ 1122218 h 1400375"/>
                      <a:gd name="connsiteX41" fmla="*/ 3336 w 198366"/>
                      <a:gd name="connsiteY41" fmla="*/ 1131810 h 1400375"/>
                      <a:gd name="connsiteX42" fmla="*/ 3336 w 198366"/>
                      <a:gd name="connsiteY42" fmla="*/ 1250106 h 1400375"/>
                      <a:gd name="connsiteX43" fmla="*/ 9731 w 198366"/>
                      <a:gd name="connsiteY43" fmla="*/ 1269289 h 1400375"/>
                      <a:gd name="connsiteX44" fmla="*/ 16125 w 198366"/>
                      <a:gd name="connsiteY44" fmla="*/ 1294867 h 1400375"/>
                      <a:gd name="connsiteX45" fmla="*/ 19322 w 198366"/>
                      <a:gd name="connsiteY45" fmla="*/ 1304458 h 1400375"/>
                      <a:gd name="connsiteX46" fmla="*/ 25717 w 198366"/>
                      <a:gd name="connsiteY46" fmla="*/ 1342825 h 1400375"/>
                      <a:gd name="connsiteX47" fmla="*/ 28914 w 198366"/>
                      <a:gd name="connsiteY47" fmla="*/ 1358811 h 1400375"/>
                      <a:gd name="connsiteX48" fmla="*/ 32111 w 198366"/>
                      <a:gd name="connsiteY48" fmla="*/ 1387586 h 1400375"/>
                      <a:gd name="connsiteX49" fmla="*/ 35308 w 198366"/>
                      <a:gd name="connsiteY49" fmla="*/ 1400375 h 14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8366" h="1400375">
                        <a:moveTo>
                          <a:pt x="198366" y="0"/>
                        </a:moveTo>
                        <a:cubicBezTo>
                          <a:pt x="193037" y="2131"/>
                          <a:pt x="187825" y="4579"/>
                          <a:pt x="182380" y="6394"/>
                        </a:cubicBezTo>
                        <a:cubicBezTo>
                          <a:pt x="178211" y="7783"/>
                          <a:pt x="173521" y="7626"/>
                          <a:pt x="169591" y="9591"/>
                        </a:cubicBezTo>
                        <a:cubicBezTo>
                          <a:pt x="166895" y="10939"/>
                          <a:pt x="165328" y="13854"/>
                          <a:pt x="163197" y="15986"/>
                        </a:cubicBezTo>
                        <a:cubicBezTo>
                          <a:pt x="151462" y="51180"/>
                          <a:pt x="163197" y="12198"/>
                          <a:pt x="163197" y="102310"/>
                        </a:cubicBezTo>
                        <a:cubicBezTo>
                          <a:pt x="163197" y="150056"/>
                          <a:pt x="167023" y="172042"/>
                          <a:pt x="156802" y="207818"/>
                        </a:cubicBezTo>
                        <a:cubicBezTo>
                          <a:pt x="155876" y="211059"/>
                          <a:pt x="154671" y="214213"/>
                          <a:pt x="153605" y="217410"/>
                        </a:cubicBezTo>
                        <a:cubicBezTo>
                          <a:pt x="146709" y="265687"/>
                          <a:pt x="153331" y="214732"/>
                          <a:pt x="147211" y="297340"/>
                        </a:cubicBezTo>
                        <a:cubicBezTo>
                          <a:pt x="146498" y="306964"/>
                          <a:pt x="144928" y="316507"/>
                          <a:pt x="144013" y="326114"/>
                        </a:cubicBezTo>
                        <a:cubicBezTo>
                          <a:pt x="139840" y="369928"/>
                          <a:pt x="145057" y="351758"/>
                          <a:pt x="137619" y="374072"/>
                        </a:cubicBezTo>
                        <a:cubicBezTo>
                          <a:pt x="128358" y="438906"/>
                          <a:pt x="142558" y="336025"/>
                          <a:pt x="131225" y="438017"/>
                        </a:cubicBezTo>
                        <a:cubicBezTo>
                          <a:pt x="130625" y="443418"/>
                          <a:pt x="128920" y="448643"/>
                          <a:pt x="128027" y="454003"/>
                        </a:cubicBezTo>
                        <a:cubicBezTo>
                          <a:pt x="126788" y="461436"/>
                          <a:pt x="126069" y="468950"/>
                          <a:pt x="124830" y="476383"/>
                        </a:cubicBezTo>
                        <a:cubicBezTo>
                          <a:pt x="123937" y="481743"/>
                          <a:pt x="122605" y="487022"/>
                          <a:pt x="121633" y="492369"/>
                        </a:cubicBezTo>
                        <a:cubicBezTo>
                          <a:pt x="120473" y="498747"/>
                          <a:pt x="119842" y="505224"/>
                          <a:pt x="118436" y="511552"/>
                        </a:cubicBezTo>
                        <a:cubicBezTo>
                          <a:pt x="110200" y="548617"/>
                          <a:pt x="121255" y="481854"/>
                          <a:pt x="112041" y="537130"/>
                        </a:cubicBezTo>
                        <a:cubicBezTo>
                          <a:pt x="110802" y="544563"/>
                          <a:pt x="109633" y="552016"/>
                          <a:pt x="108844" y="559510"/>
                        </a:cubicBezTo>
                        <a:cubicBezTo>
                          <a:pt x="104030" y="605247"/>
                          <a:pt x="110056" y="584649"/>
                          <a:pt x="102450" y="607468"/>
                        </a:cubicBezTo>
                        <a:cubicBezTo>
                          <a:pt x="101384" y="614928"/>
                          <a:pt x="100249" y="622379"/>
                          <a:pt x="99253" y="629849"/>
                        </a:cubicBezTo>
                        <a:cubicBezTo>
                          <a:pt x="97102" y="645980"/>
                          <a:pt x="95532" y="661764"/>
                          <a:pt x="92858" y="677807"/>
                        </a:cubicBezTo>
                        <a:cubicBezTo>
                          <a:pt x="91965" y="683167"/>
                          <a:pt x="90633" y="688446"/>
                          <a:pt x="89661" y="693793"/>
                        </a:cubicBezTo>
                        <a:cubicBezTo>
                          <a:pt x="88501" y="700171"/>
                          <a:pt x="87624" y="706598"/>
                          <a:pt x="86464" y="712976"/>
                        </a:cubicBezTo>
                        <a:cubicBezTo>
                          <a:pt x="85492" y="718323"/>
                          <a:pt x="84160" y="723602"/>
                          <a:pt x="83267" y="728962"/>
                        </a:cubicBezTo>
                        <a:cubicBezTo>
                          <a:pt x="82028" y="736395"/>
                          <a:pt x="81547" y="743953"/>
                          <a:pt x="80069" y="751342"/>
                        </a:cubicBezTo>
                        <a:cubicBezTo>
                          <a:pt x="79408" y="754647"/>
                          <a:pt x="77603" y="757644"/>
                          <a:pt x="76872" y="760934"/>
                        </a:cubicBezTo>
                        <a:cubicBezTo>
                          <a:pt x="75466" y="767262"/>
                          <a:pt x="74835" y="773739"/>
                          <a:pt x="73675" y="780117"/>
                        </a:cubicBezTo>
                        <a:cubicBezTo>
                          <a:pt x="72703" y="785464"/>
                          <a:pt x="71657" y="790798"/>
                          <a:pt x="70478" y="796103"/>
                        </a:cubicBezTo>
                        <a:cubicBezTo>
                          <a:pt x="69525" y="800393"/>
                          <a:pt x="68488" y="804667"/>
                          <a:pt x="67281" y="808892"/>
                        </a:cubicBezTo>
                        <a:cubicBezTo>
                          <a:pt x="66355" y="812133"/>
                          <a:pt x="64841" y="815200"/>
                          <a:pt x="64083" y="818484"/>
                        </a:cubicBezTo>
                        <a:cubicBezTo>
                          <a:pt x="61639" y="829074"/>
                          <a:pt x="61126" y="840145"/>
                          <a:pt x="57689" y="850456"/>
                        </a:cubicBezTo>
                        <a:cubicBezTo>
                          <a:pt x="56623" y="853653"/>
                          <a:pt x="55309" y="856778"/>
                          <a:pt x="54492" y="860047"/>
                        </a:cubicBezTo>
                        <a:cubicBezTo>
                          <a:pt x="53174" y="865319"/>
                          <a:pt x="52239" y="870682"/>
                          <a:pt x="51295" y="876033"/>
                        </a:cubicBezTo>
                        <a:cubicBezTo>
                          <a:pt x="49042" y="888801"/>
                          <a:pt x="49000" y="902100"/>
                          <a:pt x="44900" y="914400"/>
                        </a:cubicBezTo>
                        <a:cubicBezTo>
                          <a:pt x="39985" y="929146"/>
                          <a:pt x="42364" y="920686"/>
                          <a:pt x="38506" y="939977"/>
                        </a:cubicBezTo>
                        <a:cubicBezTo>
                          <a:pt x="36872" y="959586"/>
                          <a:pt x="36356" y="978424"/>
                          <a:pt x="32111" y="997527"/>
                        </a:cubicBezTo>
                        <a:cubicBezTo>
                          <a:pt x="31380" y="1000817"/>
                          <a:pt x="29575" y="1003814"/>
                          <a:pt x="28914" y="1007119"/>
                        </a:cubicBezTo>
                        <a:cubicBezTo>
                          <a:pt x="26371" y="1019832"/>
                          <a:pt x="24651" y="1032696"/>
                          <a:pt x="22520" y="1045485"/>
                        </a:cubicBezTo>
                        <a:lnTo>
                          <a:pt x="22520" y="1045485"/>
                        </a:lnTo>
                        <a:cubicBezTo>
                          <a:pt x="21454" y="1058274"/>
                          <a:pt x="21432" y="1071193"/>
                          <a:pt x="19322" y="1083851"/>
                        </a:cubicBezTo>
                        <a:cubicBezTo>
                          <a:pt x="19321" y="1083857"/>
                          <a:pt x="11331" y="1107827"/>
                          <a:pt x="9731" y="1112626"/>
                        </a:cubicBezTo>
                        <a:lnTo>
                          <a:pt x="6534" y="1122218"/>
                        </a:lnTo>
                        <a:lnTo>
                          <a:pt x="3336" y="1131810"/>
                        </a:lnTo>
                        <a:cubicBezTo>
                          <a:pt x="629" y="1180538"/>
                          <a:pt x="-2575" y="1200850"/>
                          <a:pt x="3336" y="1250106"/>
                        </a:cubicBezTo>
                        <a:cubicBezTo>
                          <a:pt x="4139" y="1256798"/>
                          <a:pt x="8096" y="1262750"/>
                          <a:pt x="9731" y="1269289"/>
                        </a:cubicBezTo>
                        <a:cubicBezTo>
                          <a:pt x="11862" y="1277815"/>
                          <a:pt x="13346" y="1286530"/>
                          <a:pt x="16125" y="1294867"/>
                        </a:cubicBezTo>
                        <a:cubicBezTo>
                          <a:pt x="17191" y="1298064"/>
                          <a:pt x="18505" y="1301189"/>
                          <a:pt x="19322" y="1304458"/>
                        </a:cubicBezTo>
                        <a:cubicBezTo>
                          <a:pt x="23092" y="1319536"/>
                          <a:pt x="23008" y="1326572"/>
                          <a:pt x="25717" y="1342825"/>
                        </a:cubicBezTo>
                        <a:cubicBezTo>
                          <a:pt x="26610" y="1348185"/>
                          <a:pt x="28146" y="1353431"/>
                          <a:pt x="28914" y="1358811"/>
                        </a:cubicBezTo>
                        <a:cubicBezTo>
                          <a:pt x="30279" y="1368365"/>
                          <a:pt x="30644" y="1378048"/>
                          <a:pt x="32111" y="1387586"/>
                        </a:cubicBezTo>
                        <a:cubicBezTo>
                          <a:pt x="32779" y="1391929"/>
                          <a:pt x="35308" y="1400375"/>
                          <a:pt x="35308" y="1400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197"/>
                  <p:cNvSpPr/>
                  <p:nvPr/>
                </p:nvSpPr>
                <p:spPr>
                  <a:xfrm>
                    <a:off x="1317248" y="5675035"/>
                    <a:ext cx="399650" cy="1087049"/>
                  </a:xfrm>
                  <a:custGeom>
                    <a:avLst/>
                    <a:gdLst>
                      <a:gd name="connsiteX0" fmla="*/ 399650 w 399650"/>
                      <a:gd name="connsiteY0" fmla="*/ 0 h 1087049"/>
                      <a:gd name="connsiteX1" fmla="*/ 396453 w 399650"/>
                      <a:gd name="connsiteY1" fmla="*/ 67141 h 1087049"/>
                      <a:gd name="connsiteX2" fmla="*/ 393255 w 399650"/>
                      <a:gd name="connsiteY2" fmla="*/ 79930 h 1087049"/>
                      <a:gd name="connsiteX3" fmla="*/ 390058 w 399650"/>
                      <a:gd name="connsiteY3" fmla="*/ 99113 h 1087049"/>
                      <a:gd name="connsiteX4" fmla="*/ 383664 w 399650"/>
                      <a:gd name="connsiteY4" fmla="*/ 153466 h 1087049"/>
                      <a:gd name="connsiteX5" fmla="*/ 380467 w 399650"/>
                      <a:gd name="connsiteY5" fmla="*/ 163057 h 1087049"/>
                      <a:gd name="connsiteX6" fmla="*/ 374072 w 399650"/>
                      <a:gd name="connsiteY6" fmla="*/ 191832 h 1087049"/>
                      <a:gd name="connsiteX7" fmla="*/ 367678 w 399650"/>
                      <a:gd name="connsiteY7" fmla="*/ 214213 h 1087049"/>
                      <a:gd name="connsiteX8" fmla="*/ 364481 w 399650"/>
                      <a:gd name="connsiteY8" fmla="*/ 230199 h 1087049"/>
                      <a:gd name="connsiteX9" fmla="*/ 361283 w 399650"/>
                      <a:gd name="connsiteY9" fmla="*/ 242987 h 1087049"/>
                      <a:gd name="connsiteX10" fmla="*/ 358086 w 399650"/>
                      <a:gd name="connsiteY10" fmla="*/ 262171 h 1087049"/>
                      <a:gd name="connsiteX11" fmla="*/ 351692 w 399650"/>
                      <a:gd name="connsiteY11" fmla="*/ 281354 h 1087049"/>
                      <a:gd name="connsiteX12" fmla="*/ 348495 w 399650"/>
                      <a:gd name="connsiteY12" fmla="*/ 294143 h 1087049"/>
                      <a:gd name="connsiteX13" fmla="*/ 338903 w 399650"/>
                      <a:gd name="connsiteY13" fmla="*/ 326115 h 1087049"/>
                      <a:gd name="connsiteX14" fmla="*/ 332509 w 399650"/>
                      <a:gd name="connsiteY14" fmla="*/ 383664 h 1087049"/>
                      <a:gd name="connsiteX15" fmla="*/ 329311 w 399650"/>
                      <a:gd name="connsiteY15" fmla="*/ 444411 h 1087049"/>
                      <a:gd name="connsiteX16" fmla="*/ 326114 w 399650"/>
                      <a:gd name="connsiteY16" fmla="*/ 463594 h 1087049"/>
                      <a:gd name="connsiteX17" fmla="*/ 322917 w 399650"/>
                      <a:gd name="connsiteY17" fmla="*/ 492369 h 1087049"/>
                      <a:gd name="connsiteX18" fmla="*/ 316523 w 399650"/>
                      <a:gd name="connsiteY18" fmla="*/ 626652 h 1087049"/>
                      <a:gd name="connsiteX19" fmla="*/ 319720 w 399650"/>
                      <a:gd name="connsiteY19" fmla="*/ 671413 h 1087049"/>
                      <a:gd name="connsiteX20" fmla="*/ 322917 w 399650"/>
                      <a:gd name="connsiteY20" fmla="*/ 684201 h 1087049"/>
                      <a:gd name="connsiteX21" fmla="*/ 329311 w 399650"/>
                      <a:gd name="connsiteY21" fmla="*/ 690596 h 1087049"/>
                      <a:gd name="connsiteX22" fmla="*/ 338903 w 399650"/>
                      <a:gd name="connsiteY22" fmla="*/ 719371 h 1087049"/>
                      <a:gd name="connsiteX23" fmla="*/ 342100 w 399650"/>
                      <a:gd name="connsiteY23" fmla="*/ 728962 h 1087049"/>
                      <a:gd name="connsiteX24" fmla="*/ 345297 w 399650"/>
                      <a:gd name="connsiteY24" fmla="*/ 738554 h 1087049"/>
                      <a:gd name="connsiteX25" fmla="*/ 338903 w 399650"/>
                      <a:gd name="connsiteY25" fmla="*/ 764131 h 1087049"/>
                      <a:gd name="connsiteX26" fmla="*/ 326114 w 399650"/>
                      <a:gd name="connsiteY26" fmla="*/ 776920 h 1087049"/>
                      <a:gd name="connsiteX27" fmla="*/ 322917 w 399650"/>
                      <a:gd name="connsiteY27" fmla="*/ 786512 h 1087049"/>
                      <a:gd name="connsiteX28" fmla="*/ 332509 w 399650"/>
                      <a:gd name="connsiteY28" fmla="*/ 856850 h 1087049"/>
                      <a:gd name="connsiteX29" fmla="*/ 335706 w 399650"/>
                      <a:gd name="connsiteY29" fmla="*/ 866442 h 1087049"/>
                      <a:gd name="connsiteX30" fmla="*/ 338903 w 399650"/>
                      <a:gd name="connsiteY30" fmla="*/ 876034 h 1087049"/>
                      <a:gd name="connsiteX31" fmla="*/ 348495 w 399650"/>
                      <a:gd name="connsiteY31" fmla="*/ 895217 h 1087049"/>
                      <a:gd name="connsiteX32" fmla="*/ 354889 w 399650"/>
                      <a:gd name="connsiteY32" fmla="*/ 927189 h 1087049"/>
                      <a:gd name="connsiteX33" fmla="*/ 358086 w 399650"/>
                      <a:gd name="connsiteY33" fmla="*/ 939978 h 1087049"/>
                      <a:gd name="connsiteX34" fmla="*/ 351692 w 399650"/>
                      <a:gd name="connsiteY34" fmla="*/ 1007119 h 1087049"/>
                      <a:gd name="connsiteX35" fmla="*/ 348495 w 399650"/>
                      <a:gd name="connsiteY35" fmla="*/ 1016710 h 1087049"/>
                      <a:gd name="connsiteX36" fmla="*/ 342100 w 399650"/>
                      <a:gd name="connsiteY36" fmla="*/ 1042288 h 1087049"/>
                      <a:gd name="connsiteX37" fmla="*/ 335706 w 399650"/>
                      <a:gd name="connsiteY37" fmla="*/ 1051880 h 1087049"/>
                      <a:gd name="connsiteX38" fmla="*/ 306931 w 399650"/>
                      <a:gd name="connsiteY38" fmla="*/ 1064668 h 1087049"/>
                      <a:gd name="connsiteX39" fmla="*/ 297339 w 399650"/>
                      <a:gd name="connsiteY39" fmla="*/ 1067866 h 1087049"/>
                      <a:gd name="connsiteX40" fmla="*/ 287748 w 399650"/>
                      <a:gd name="connsiteY40" fmla="*/ 1071063 h 1087049"/>
                      <a:gd name="connsiteX41" fmla="*/ 233395 w 399650"/>
                      <a:gd name="connsiteY41" fmla="*/ 1067866 h 1087049"/>
                      <a:gd name="connsiteX42" fmla="*/ 230198 w 399650"/>
                      <a:gd name="connsiteY42" fmla="*/ 1058274 h 1087049"/>
                      <a:gd name="connsiteX43" fmla="*/ 227001 w 399650"/>
                      <a:gd name="connsiteY43" fmla="*/ 1074260 h 1087049"/>
                      <a:gd name="connsiteX44" fmla="*/ 191832 w 399650"/>
                      <a:gd name="connsiteY44" fmla="*/ 1083852 h 1087049"/>
                      <a:gd name="connsiteX45" fmla="*/ 182240 w 399650"/>
                      <a:gd name="connsiteY45" fmla="*/ 1087049 h 1087049"/>
                      <a:gd name="connsiteX46" fmla="*/ 179043 w 399650"/>
                      <a:gd name="connsiteY46" fmla="*/ 1077457 h 1087049"/>
                      <a:gd name="connsiteX47" fmla="*/ 172649 w 399650"/>
                      <a:gd name="connsiteY47" fmla="*/ 1083852 h 1087049"/>
                      <a:gd name="connsiteX48" fmla="*/ 124690 w 399650"/>
                      <a:gd name="connsiteY48" fmla="*/ 1080655 h 1087049"/>
                      <a:gd name="connsiteX49" fmla="*/ 118296 w 399650"/>
                      <a:gd name="connsiteY49" fmla="*/ 1074260 h 1087049"/>
                      <a:gd name="connsiteX50" fmla="*/ 111902 w 399650"/>
                      <a:gd name="connsiteY50" fmla="*/ 1055077 h 1087049"/>
                      <a:gd name="connsiteX51" fmla="*/ 95916 w 399650"/>
                      <a:gd name="connsiteY51" fmla="*/ 1064668 h 1087049"/>
                      <a:gd name="connsiteX52" fmla="*/ 89521 w 399650"/>
                      <a:gd name="connsiteY52" fmla="*/ 1071063 h 1087049"/>
                      <a:gd name="connsiteX53" fmla="*/ 76732 w 399650"/>
                      <a:gd name="connsiteY53" fmla="*/ 1067866 h 1087049"/>
                      <a:gd name="connsiteX54" fmla="*/ 63944 w 399650"/>
                      <a:gd name="connsiteY54" fmla="*/ 1058274 h 1087049"/>
                      <a:gd name="connsiteX55" fmla="*/ 31972 w 399650"/>
                      <a:gd name="connsiteY55" fmla="*/ 1055077 h 1087049"/>
                      <a:gd name="connsiteX56" fmla="*/ 22380 w 399650"/>
                      <a:gd name="connsiteY56" fmla="*/ 1051880 h 1087049"/>
                      <a:gd name="connsiteX57" fmla="*/ 9591 w 399650"/>
                      <a:gd name="connsiteY57" fmla="*/ 1039091 h 1087049"/>
                      <a:gd name="connsiteX58" fmla="*/ 3197 w 399650"/>
                      <a:gd name="connsiteY58" fmla="*/ 1019908 h 1087049"/>
                      <a:gd name="connsiteX59" fmla="*/ 0 w 399650"/>
                      <a:gd name="connsiteY59" fmla="*/ 1010316 h 1087049"/>
                      <a:gd name="connsiteX60" fmla="*/ 3197 w 399650"/>
                      <a:gd name="connsiteY60" fmla="*/ 994330 h 1087049"/>
                      <a:gd name="connsiteX61" fmla="*/ 9591 w 399650"/>
                      <a:gd name="connsiteY61" fmla="*/ 984738 h 1087049"/>
                      <a:gd name="connsiteX62" fmla="*/ 25577 w 399650"/>
                      <a:gd name="connsiteY62" fmla="*/ 971950 h 1087049"/>
                      <a:gd name="connsiteX63" fmla="*/ 41563 w 399650"/>
                      <a:gd name="connsiteY63" fmla="*/ 943175 h 1087049"/>
                      <a:gd name="connsiteX64" fmla="*/ 44760 w 399650"/>
                      <a:gd name="connsiteY64" fmla="*/ 933583 h 1087049"/>
                      <a:gd name="connsiteX65" fmla="*/ 51155 w 399650"/>
                      <a:gd name="connsiteY65" fmla="*/ 927189 h 1087049"/>
                      <a:gd name="connsiteX66" fmla="*/ 60746 w 399650"/>
                      <a:gd name="connsiteY66" fmla="*/ 898414 h 1087049"/>
                      <a:gd name="connsiteX67" fmla="*/ 63944 w 399650"/>
                      <a:gd name="connsiteY67" fmla="*/ 888822 h 1087049"/>
                      <a:gd name="connsiteX68" fmla="*/ 76732 w 399650"/>
                      <a:gd name="connsiteY68" fmla="*/ 872836 h 1087049"/>
                      <a:gd name="connsiteX69" fmla="*/ 79930 w 399650"/>
                      <a:gd name="connsiteY69" fmla="*/ 863245 h 1087049"/>
                      <a:gd name="connsiteX70" fmla="*/ 86324 w 399650"/>
                      <a:gd name="connsiteY70" fmla="*/ 856850 h 1087049"/>
                      <a:gd name="connsiteX71" fmla="*/ 89521 w 399650"/>
                      <a:gd name="connsiteY71" fmla="*/ 840864 h 1087049"/>
                      <a:gd name="connsiteX72" fmla="*/ 89521 w 399650"/>
                      <a:gd name="connsiteY72" fmla="*/ 786512 h 108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9650" h="1087049">
                        <a:moveTo>
                          <a:pt x="399650" y="0"/>
                        </a:moveTo>
                        <a:cubicBezTo>
                          <a:pt x="398584" y="22380"/>
                          <a:pt x="398240" y="44807"/>
                          <a:pt x="396453" y="67141"/>
                        </a:cubicBezTo>
                        <a:cubicBezTo>
                          <a:pt x="396103" y="71521"/>
                          <a:pt x="394117" y="75621"/>
                          <a:pt x="393255" y="79930"/>
                        </a:cubicBezTo>
                        <a:cubicBezTo>
                          <a:pt x="391984" y="86287"/>
                          <a:pt x="390915" y="92687"/>
                          <a:pt x="390058" y="99113"/>
                        </a:cubicBezTo>
                        <a:cubicBezTo>
                          <a:pt x="388972" y="107259"/>
                          <a:pt x="385334" y="144282"/>
                          <a:pt x="383664" y="153466"/>
                        </a:cubicBezTo>
                        <a:cubicBezTo>
                          <a:pt x="383061" y="156782"/>
                          <a:pt x="381393" y="159817"/>
                          <a:pt x="380467" y="163057"/>
                        </a:cubicBezTo>
                        <a:cubicBezTo>
                          <a:pt x="373901" y="186036"/>
                          <a:pt x="380666" y="165455"/>
                          <a:pt x="374072" y="191832"/>
                        </a:cubicBezTo>
                        <a:cubicBezTo>
                          <a:pt x="363392" y="234557"/>
                          <a:pt x="379638" y="160391"/>
                          <a:pt x="367678" y="214213"/>
                        </a:cubicBezTo>
                        <a:cubicBezTo>
                          <a:pt x="366499" y="219518"/>
                          <a:pt x="365660" y="224894"/>
                          <a:pt x="364481" y="230199"/>
                        </a:cubicBezTo>
                        <a:cubicBezTo>
                          <a:pt x="363528" y="234488"/>
                          <a:pt x="362145" y="238678"/>
                          <a:pt x="361283" y="242987"/>
                        </a:cubicBezTo>
                        <a:cubicBezTo>
                          <a:pt x="360011" y="249344"/>
                          <a:pt x="359658" y="255882"/>
                          <a:pt x="358086" y="262171"/>
                        </a:cubicBezTo>
                        <a:cubicBezTo>
                          <a:pt x="356451" y="268710"/>
                          <a:pt x="353327" y="274815"/>
                          <a:pt x="351692" y="281354"/>
                        </a:cubicBezTo>
                        <a:cubicBezTo>
                          <a:pt x="350626" y="285617"/>
                          <a:pt x="349758" y="289934"/>
                          <a:pt x="348495" y="294143"/>
                        </a:cubicBezTo>
                        <a:cubicBezTo>
                          <a:pt x="344642" y="306985"/>
                          <a:pt x="341171" y="313638"/>
                          <a:pt x="338903" y="326115"/>
                        </a:cubicBezTo>
                        <a:cubicBezTo>
                          <a:pt x="335854" y="342883"/>
                          <a:pt x="333556" y="367959"/>
                          <a:pt x="332509" y="383664"/>
                        </a:cubicBezTo>
                        <a:cubicBezTo>
                          <a:pt x="331160" y="403896"/>
                          <a:pt x="330928" y="424199"/>
                          <a:pt x="329311" y="444411"/>
                        </a:cubicBezTo>
                        <a:cubicBezTo>
                          <a:pt x="328794" y="450873"/>
                          <a:pt x="326971" y="457168"/>
                          <a:pt x="326114" y="463594"/>
                        </a:cubicBezTo>
                        <a:cubicBezTo>
                          <a:pt x="324839" y="473160"/>
                          <a:pt x="323657" y="482747"/>
                          <a:pt x="322917" y="492369"/>
                        </a:cubicBezTo>
                        <a:cubicBezTo>
                          <a:pt x="319742" y="533648"/>
                          <a:pt x="318113" y="586904"/>
                          <a:pt x="316523" y="626652"/>
                        </a:cubicBezTo>
                        <a:cubicBezTo>
                          <a:pt x="317589" y="641572"/>
                          <a:pt x="318068" y="656546"/>
                          <a:pt x="319720" y="671413"/>
                        </a:cubicBezTo>
                        <a:cubicBezTo>
                          <a:pt x="320205" y="675780"/>
                          <a:pt x="320952" y="680271"/>
                          <a:pt x="322917" y="684201"/>
                        </a:cubicBezTo>
                        <a:cubicBezTo>
                          <a:pt x="324265" y="686897"/>
                          <a:pt x="327180" y="688464"/>
                          <a:pt x="329311" y="690596"/>
                        </a:cubicBezTo>
                        <a:lnTo>
                          <a:pt x="338903" y="719371"/>
                        </a:lnTo>
                        <a:lnTo>
                          <a:pt x="342100" y="728962"/>
                        </a:lnTo>
                        <a:lnTo>
                          <a:pt x="345297" y="738554"/>
                        </a:lnTo>
                        <a:cubicBezTo>
                          <a:pt x="344962" y="740231"/>
                          <a:pt x="341634" y="760308"/>
                          <a:pt x="338903" y="764131"/>
                        </a:cubicBezTo>
                        <a:cubicBezTo>
                          <a:pt x="335399" y="769037"/>
                          <a:pt x="326114" y="776920"/>
                          <a:pt x="326114" y="776920"/>
                        </a:cubicBezTo>
                        <a:cubicBezTo>
                          <a:pt x="325048" y="780117"/>
                          <a:pt x="322917" y="783142"/>
                          <a:pt x="322917" y="786512"/>
                        </a:cubicBezTo>
                        <a:cubicBezTo>
                          <a:pt x="322917" y="833549"/>
                          <a:pt x="322138" y="825738"/>
                          <a:pt x="332509" y="856850"/>
                        </a:cubicBezTo>
                        <a:lnTo>
                          <a:pt x="335706" y="866442"/>
                        </a:lnTo>
                        <a:cubicBezTo>
                          <a:pt x="336772" y="869639"/>
                          <a:pt x="337034" y="873230"/>
                          <a:pt x="338903" y="876034"/>
                        </a:cubicBezTo>
                        <a:cubicBezTo>
                          <a:pt x="344798" y="884876"/>
                          <a:pt x="346159" y="885096"/>
                          <a:pt x="348495" y="895217"/>
                        </a:cubicBezTo>
                        <a:cubicBezTo>
                          <a:pt x="350939" y="905807"/>
                          <a:pt x="352253" y="916645"/>
                          <a:pt x="354889" y="927189"/>
                        </a:cubicBezTo>
                        <a:lnTo>
                          <a:pt x="358086" y="939978"/>
                        </a:lnTo>
                        <a:cubicBezTo>
                          <a:pt x="356517" y="963521"/>
                          <a:pt x="356690" y="984628"/>
                          <a:pt x="351692" y="1007119"/>
                        </a:cubicBezTo>
                        <a:cubicBezTo>
                          <a:pt x="350961" y="1010409"/>
                          <a:pt x="349312" y="1013441"/>
                          <a:pt x="348495" y="1016710"/>
                        </a:cubicBezTo>
                        <a:cubicBezTo>
                          <a:pt x="346672" y="1024002"/>
                          <a:pt x="345753" y="1034982"/>
                          <a:pt x="342100" y="1042288"/>
                        </a:cubicBezTo>
                        <a:cubicBezTo>
                          <a:pt x="340382" y="1045725"/>
                          <a:pt x="338423" y="1049163"/>
                          <a:pt x="335706" y="1051880"/>
                        </a:cubicBezTo>
                        <a:cubicBezTo>
                          <a:pt x="328107" y="1059479"/>
                          <a:pt x="316426" y="1061503"/>
                          <a:pt x="306931" y="1064668"/>
                        </a:cubicBezTo>
                        <a:lnTo>
                          <a:pt x="297339" y="1067866"/>
                        </a:lnTo>
                        <a:lnTo>
                          <a:pt x="287748" y="1071063"/>
                        </a:lnTo>
                        <a:cubicBezTo>
                          <a:pt x="269630" y="1069997"/>
                          <a:pt x="251112" y="1071803"/>
                          <a:pt x="233395" y="1067866"/>
                        </a:cubicBezTo>
                        <a:cubicBezTo>
                          <a:pt x="230105" y="1067135"/>
                          <a:pt x="232581" y="1055891"/>
                          <a:pt x="230198" y="1058274"/>
                        </a:cubicBezTo>
                        <a:cubicBezTo>
                          <a:pt x="226355" y="1062117"/>
                          <a:pt x="230843" y="1070417"/>
                          <a:pt x="227001" y="1074260"/>
                        </a:cubicBezTo>
                        <a:cubicBezTo>
                          <a:pt x="222427" y="1078834"/>
                          <a:pt x="198493" y="1082187"/>
                          <a:pt x="191832" y="1083852"/>
                        </a:cubicBezTo>
                        <a:cubicBezTo>
                          <a:pt x="188562" y="1084669"/>
                          <a:pt x="185437" y="1085983"/>
                          <a:pt x="182240" y="1087049"/>
                        </a:cubicBezTo>
                        <a:cubicBezTo>
                          <a:pt x="181174" y="1083852"/>
                          <a:pt x="182240" y="1078523"/>
                          <a:pt x="179043" y="1077457"/>
                        </a:cubicBezTo>
                        <a:cubicBezTo>
                          <a:pt x="176183" y="1076504"/>
                          <a:pt x="175658" y="1083675"/>
                          <a:pt x="172649" y="1083852"/>
                        </a:cubicBezTo>
                        <a:lnTo>
                          <a:pt x="124690" y="1080655"/>
                        </a:lnTo>
                        <a:cubicBezTo>
                          <a:pt x="122559" y="1078523"/>
                          <a:pt x="119644" y="1076956"/>
                          <a:pt x="118296" y="1074260"/>
                        </a:cubicBezTo>
                        <a:cubicBezTo>
                          <a:pt x="115282" y="1068231"/>
                          <a:pt x="111902" y="1055077"/>
                          <a:pt x="111902" y="1055077"/>
                        </a:cubicBezTo>
                        <a:cubicBezTo>
                          <a:pt x="95695" y="1071281"/>
                          <a:pt x="116672" y="1052214"/>
                          <a:pt x="95916" y="1064668"/>
                        </a:cubicBezTo>
                        <a:cubicBezTo>
                          <a:pt x="93331" y="1066219"/>
                          <a:pt x="91653" y="1068931"/>
                          <a:pt x="89521" y="1071063"/>
                        </a:cubicBezTo>
                        <a:cubicBezTo>
                          <a:pt x="85258" y="1069997"/>
                          <a:pt x="79839" y="1070973"/>
                          <a:pt x="76732" y="1067866"/>
                        </a:cubicBezTo>
                        <a:cubicBezTo>
                          <a:pt x="63685" y="1054819"/>
                          <a:pt x="84631" y="1051378"/>
                          <a:pt x="63944" y="1058274"/>
                        </a:cubicBezTo>
                        <a:cubicBezTo>
                          <a:pt x="53287" y="1057208"/>
                          <a:pt x="42558" y="1056705"/>
                          <a:pt x="31972" y="1055077"/>
                        </a:cubicBezTo>
                        <a:cubicBezTo>
                          <a:pt x="28641" y="1054565"/>
                          <a:pt x="25123" y="1053839"/>
                          <a:pt x="22380" y="1051880"/>
                        </a:cubicBezTo>
                        <a:cubicBezTo>
                          <a:pt x="17474" y="1048376"/>
                          <a:pt x="9591" y="1039091"/>
                          <a:pt x="9591" y="1039091"/>
                        </a:cubicBezTo>
                        <a:lnTo>
                          <a:pt x="3197" y="1019908"/>
                        </a:lnTo>
                        <a:lnTo>
                          <a:pt x="0" y="1010316"/>
                        </a:lnTo>
                        <a:cubicBezTo>
                          <a:pt x="1066" y="1004987"/>
                          <a:pt x="1289" y="999418"/>
                          <a:pt x="3197" y="994330"/>
                        </a:cubicBezTo>
                        <a:cubicBezTo>
                          <a:pt x="4546" y="990732"/>
                          <a:pt x="7191" y="987739"/>
                          <a:pt x="9591" y="984738"/>
                        </a:cubicBezTo>
                        <a:cubicBezTo>
                          <a:pt x="14796" y="978232"/>
                          <a:pt x="18459" y="976696"/>
                          <a:pt x="25577" y="971950"/>
                        </a:cubicBezTo>
                        <a:cubicBezTo>
                          <a:pt x="33402" y="948477"/>
                          <a:pt x="27206" y="957532"/>
                          <a:pt x="41563" y="943175"/>
                        </a:cubicBezTo>
                        <a:cubicBezTo>
                          <a:pt x="42629" y="939978"/>
                          <a:pt x="43026" y="936473"/>
                          <a:pt x="44760" y="933583"/>
                        </a:cubicBezTo>
                        <a:cubicBezTo>
                          <a:pt x="46311" y="930998"/>
                          <a:pt x="49807" y="929885"/>
                          <a:pt x="51155" y="927189"/>
                        </a:cubicBezTo>
                        <a:cubicBezTo>
                          <a:pt x="51158" y="927184"/>
                          <a:pt x="59146" y="903212"/>
                          <a:pt x="60746" y="898414"/>
                        </a:cubicBezTo>
                        <a:cubicBezTo>
                          <a:pt x="61812" y="895217"/>
                          <a:pt x="62074" y="891626"/>
                          <a:pt x="63944" y="888822"/>
                        </a:cubicBezTo>
                        <a:cubicBezTo>
                          <a:pt x="72010" y="876723"/>
                          <a:pt x="67621" y="881948"/>
                          <a:pt x="76732" y="872836"/>
                        </a:cubicBezTo>
                        <a:cubicBezTo>
                          <a:pt x="77798" y="869639"/>
                          <a:pt x="78196" y="866135"/>
                          <a:pt x="79930" y="863245"/>
                        </a:cubicBezTo>
                        <a:cubicBezTo>
                          <a:pt x="81481" y="860660"/>
                          <a:pt x="85137" y="859621"/>
                          <a:pt x="86324" y="856850"/>
                        </a:cubicBezTo>
                        <a:cubicBezTo>
                          <a:pt x="88464" y="851855"/>
                          <a:pt x="89274" y="846293"/>
                          <a:pt x="89521" y="840864"/>
                        </a:cubicBezTo>
                        <a:cubicBezTo>
                          <a:pt x="90344" y="822765"/>
                          <a:pt x="89521" y="804629"/>
                          <a:pt x="89521" y="7865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198"/>
                  <p:cNvSpPr/>
                  <p:nvPr/>
                </p:nvSpPr>
                <p:spPr>
                  <a:xfrm>
                    <a:off x="1007119" y="3033810"/>
                    <a:ext cx="57550" cy="38702"/>
                  </a:xfrm>
                  <a:custGeom>
                    <a:avLst/>
                    <a:gdLst>
                      <a:gd name="connsiteX0" fmla="*/ 0 w 57550"/>
                      <a:gd name="connsiteY0" fmla="*/ 38702 h 38702"/>
                      <a:gd name="connsiteX1" fmla="*/ 28775 w 57550"/>
                      <a:gd name="connsiteY1" fmla="*/ 32307 h 38702"/>
                      <a:gd name="connsiteX2" fmla="*/ 44761 w 57550"/>
                      <a:gd name="connsiteY2" fmla="*/ 19519 h 38702"/>
                      <a:gd name="connsiteX3" fmla="*/ 54352 w 57550"/>
                      <a:gd name="connsiteY3" fmla="*/ 335 h 38702"/>
                      <a:gd name="connsiteX4" fmla="*/ 57550 w 57550"/>
                      <a:gd name="connsiteY4" fmla="*/ 335 h 38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50" h="38702">
                        <a:moveTo>
                          <a:pt x="0" y="38702"/>
                        </a:moveTo>
                        <a:cubicBezTo>
                          <a:pt x="7374" y="37473"/>
                          <a:pt x="20901" y="36244"/>
                          <a:pt x="28775" y="32307"/>
                        </a:cubicBezTo>
                        <a:cubicBezTo>
                          <a:pt x="36840" y="28274"/>
                          <a:pt x="38814" y="25466"/>
                          <a:pt x="44761" y="19519"/>
                        </a:cubicBezTo>
                        <a:cubicBezTo>
                          <a:pt x="47361" y="11719"/>
                          <a:pt x="48155" y="6532"/>
                          <a:pt x="54352" y="335"/>
                        </a:cubicBezTo>
                        <a:cubicBezTo>
                          <a:pt x="55106" y="-419"/>
                          <a:pt x="56484" y="335"/>
                          <a:pt x="57550" y="3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199"/>
                  <p:cNvSpPr/>
                  <p:nvPr/>
                </p:nvSpPr>
                <p:spPr>
                  <a:xfrm>
                    <a:off x="1077314" y="2791118"/>
                    <a:ext cx="26594" cy="9668"/>
                  </a:xfrm>
                  <a:custGeom>
                    <a:avLst/>
                    <a:gdLst>
                      <a:gd name="connsiteX0" fmla="*/ 143 w 26594"/>
                      <a:gd name="connsiteY0" fmla="*/ 40 h 9668"/>
                      <a:gd name="connsiteX1" fmla="*/ 16129 w 26594"/>
                      <a:gd name="connsiteY1" fmla="*/ 6434 h 9668"/>
                      <a:gd name="connsiteX2" fmla="*/ 25721 w 26594"/>
                      <a:gd name="connsiteY2" fmla="*/ 9632 h 9668"/>
                      <a:gd name="connsiteX3" fmla="*/ 143 w 26594"/>
                      <a:gd name="connsiteY3" fmla="*/ 40 h 9668"/>
                    </a:gdLst>
                    <a:ahLst/>
                    <a:cxnLst>
                      <a:cxn ang="0">
                        <a:pos x="connsiteX0" y="connsiteY0"/>
                      </a:cxn>
                      <a:cxn ang="0">
                        <a:pos x="connsiteX1" y="connsiteY1"/>
                      </a:cxn>
                      <a:cxn ang="0">
                        <a:pos x="connsiteX2" y="connsiteY2"/>
                      </a:cxn>
                      <a:cxn ang="0">
                        <a:pos x="connsiteX3" y="connsiteY3"/>
                      </a:cxn>
                    </a:cxnLst>
                    <a:rect l="l" t="t" r="r" b="b"/>
                    <a:pathLst>
                      <a:path w="26594" h="9668">
                        <a:moveTo>
                          <a:pt x="143" y="40"/>
                        </a:moveTo>
                        <a:cubicBezTo>
                          <a:pt x="-1456" y="-493"/>
                          <a:pt x="10755" y="4419"/>
                          <a:pt x="16129" y="6434"/>
                        </a:cubicBezTo>
                        <a:cubicBezTo>
                          <a:pt x="19285" y="7617"/>
                          <a:pt x="22371" y="9260"/>
                          <a:pt x="25721" y="9632"/>
                        </a:cubicBezTo>
                        <a:cubicBezTo>
                          <a:pt x="32076" y="10338"/>
                          <a:pt x="1742" y="573"/>
                          <a:pt x="143" y="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200"/>
                  <p:cNvSpPr/>
                  <p:nvPr/>
                </p:nvSpPr>
                <p:spPr>
                  <a:xfrm>
                    <a:off x="1636968" y="1742476"/>
                    <a:ext cx="223804" cy="63944"/>
                  </a:xfrm>
                  <a:custGeom>
                    <a:avLst/>
                    <a:gdLst>
                      <a:gd name="connsiteX0" fmla="*/ 0 w 223804"/>
                      <a:gd name="connsiteY0" fmla="*/ 0 h 63944"/>
                      <a:gd name="connsiteX1" fmla="*/ 25577 w 223804"/>
                      <a:gd name="connsiteY1" fmla="*/ 6394 h 63944"/>
                      <a:gd name="connsiteX2" fmla="*/ 31972 w 223804"/>
                      <a:gd name="connsiteY2" fmla="*/ 12788 h 63944"/>
                      <a:gd name="connsiteX3" fmla="*/ 41563 w 223804"/>
                      <a:gd name="connsiteY3" fmla="*/ 15986 h 63944"/>
                      <a:gd name="connsiteX4" fmla="*/ 51155 w 223804"/>
                      <a:gd name="connsiteY4" fmla="*/ 22380 h 63944"/>
                      <a:gd name="connsiteX5" fmla="*/ 70338 w 223804"/>
                      <a:gd name="connsiteY5" fmla="*/ 28774 h 63944"/>
                      <a:gd name="connsiteX6" fmla="*/ 76733 w 223804"/>
                      <a:gd name="connsiteY6" fmla="*/ 35169 h 63944"/>
                      <a:gd name="connsiteX7" fmla="*/ 105508 w 223804"/>
                      <a:gd name="connsiteY7" fmla="*/ 44760 h 63944"/>
                      <a:gd name="connsiteX8" fmla="*/ 134282 w 223804"/>
                      <a:gd name="connsiteY8" fmla="*/ 54352 h 63944"/>
                      <a:gd name="connsiteX9" fmla="*/ 143874 w 223804"/>
                      <a:gd name="connsiteY9" fmla="*/ 57549 h 63944"/>
                      <a:gd name="connsiteX10" fmla="*/ 172649 w 223804"/>
                      <a:gd name="connsiteY10" fmla="*/ 63944 h 63944"/>
                      <a:gd name="connsiteX11" fmla="*/ 214212 w 223804"/>
                      <a:gd name="connsiteY11" fmla="*/ 60746 h 63944"/>
                      <a:gd name="connsiteX12" fmla="*/ 223804 w 223804"/>
                      <a:gd name="connsiteY12" fmla="*/ 57549 h 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804" h="63944">
                        <a:moveTo>
                          <a:pt x="0" y="0"/>
                        </a:moveTo>
                        <a:cubicBezTo>
                          <a:pt x="3439" y="688"/>
                          <a:pt x="20661" y="3444"/>
                          <a:pt x="25577" y="6394"/>
                        </a:cubicBezTo>
                        <a:cubicBezTo>
                          <a:pt x="28162" y="7945"/>
                          <a:pt x="29387" y="11237"/>
                          <a:pt x="31972" y="12788"/>
                        </a:cubicBezTo>
                        <a:cubicBezTo>
                          <a:pt x="34862" y="14522"/>
                          <a:pt x="38549" y="14479"/>
                          <a:pt x="41563" y="15986"/>
                        </a:cubicBezTo>
                        <a:cubicBezTo>
                          <a:pt x="45000" y="17705"/>
                          <a:pt x="47644" y="20819"/>
                          <a:pt x="51155" y="22380"/>
                        </a:cubicBezTo>
                        <a:cubicBezTo>
                          <a:pt x="57314" y="25117"/>
                          <a:pt x="70338" y="28774"/>
                          <a:pt x="70338" y="28774"/>
                        </a:cubicBezTo>
                        <a:cubicBezTo>
                          <a:pt x="72470" y="30906"/>
                          <a:pt x="74037" y="33821"/>
                          <a:pt x="76733" y="35169"/>
                        </a:cubicBezTo>
                        <a:cubicBezTo>
                          <a:pt x="76739" y="35172"/>
                          <a:pt x="100709" y="43160"/>
                          <a:pt x="105508" y="44760"/>
                        </a:cubicBezTo>
                        <a:lnTo>
                          <a:pt x="134282" y="54352"/>
                        </a:lnTo>
                        <a:cubicBezTo>
                          <a:pt x="137479" y="55418"/>
                          <a:pt x="140569" y="56888"/>
                          <a:pt x="143874" y="57549"/>
                        </a:cubicBezTo>
                        <a:cubicBezTo>
                          <a:pt x="164169" y="61608"/>
                          <a:pt x="154588" y="59428"/>
                          <a:pt x="172649" y="63944"/>
                        </a:cubicBezTo>
                        <a:cubicBezTo>
                          <a:pt x="186503" y="62878"/>
                          <a:pt x="200424" y="62470"/>
                          <a:pt x="214212" y="60746"/>
                        </a:cubicBezTo>
                        <a:cubicBezTo>
                          <a:pt x="217556" y="60328"/>
                          <a:pt x="223804" y="57549"/>
                          <a:pt x="22380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201"/>
                  <p:cNvSpPr/>
                  <p:nvPr/>
                </p:nvSpPr>
                <p:spPr>
                  <a:xfrm>
                    <a:off x="1697715" y="1806420"/>
                    <a:ext cx="60747" cy="57563"/>
                  </a:xfrm>
                  <a:custGeom>
                    <a:avLst/>
                    <a:gdLst>
                      <a:gd name="connsiteX0" fmla="*/ 60747 w 60747"/>
                      <a:gd name="connsiteY0" fmla="*/ 0 h 57563"/>
                      <a:gd name="connsiteX1" fmla="*/ 57549 w 60747"/>
                      <a:gd name="connsiteY1" fmla="*/ 31972 h 57563"/>
                      <a:gd name="connsiteX2" fmla="*/ 47958 w 60747"/>
                      <a:gd name="connsiteY2" fmla="*/ 38366 h 57563"/>
                      <a:gd name="connsiteX3" fmla="*/ 31972 w 60747"/>
                      <a:gd name="connsiteY3" fmla="*/ 51155 h 57563"/>
                      <a:gd name="connsiteX4" fmla="*/ 22380 w 60747"/>
                      <a:gd name="connsiteY4" fmla="*/ 54352 h 57563"/>
                      <a:gd name="connsiteX5" fmla="*/ 0 w 60747"/>
                      <a:gd name="connsiteY5" fmla="*/ 57549 h 5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57563">
                        <a:moveTo>
                          <a:pt x="60747" y="0"/>
                        </a:moveTo>
                        <a:cubicBezTo>
                          <a:pt x="59681" y="10657"/>
                          <a:pt x="60936" y="21811"/>
                          <a:pt x="57549" y="31972"/>
                        </a:cubicBezTo>
                        <a:cubicBezTo>
                          <a:pt x="56334" y="35617"/>
                          <a:pt x="50958" y="35966"/>
                          <a:pt x="47958" y="38366"/>
                        </a:cubicBezTo>
                        <a:cubicBezTo>
                          <a:pt x="38049" y="46292"/>
                          <a:pt x="45086" y="44598"/>
                          <a:pt x="31972" y="51155"/>
                        </a:cubicBezTo>
                        <a:cubicBezTo>
                          <a:pt x="28958" y="52662"/>
                          <a:pt x="25650" y="53535"/>
                          <a:pt x="22380" y="54352"/>
                        </a:cubicBezTo>
                        <a:cubicBezTo>
                          <a:pt x="7919" y="57967"/>
                          <a:pt x="10410" y="57549"/>
                          <a:pt x="0"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06" name="フリーフォーム 105"/>
              <p:cNvSpPr/>
              <p:nvPr/>
            </p:nvSpPr>
            <p:spPr>
              <a:xfrm>
                <a:off x="5564406" y="840728"/>
                <a:ext cx="60671" cy="69338"/>
              </a:xfrm>
              <a:custGeom>
                <a:avLst/>
                <a:gdLst>
                  <a:gd name="connsiteX0" fmla="*/ 60671 w 60671"/>
                  <a:gd name="connsiteY0" fmla="*/ 0 h 69338"/>
                  <a:gd name="connsiteX1" fmla="*/ 4333 w 60671"/>
                  <a:gd name="connsiteY1" fmla="*/ 4334 h 69338"/>
                  <a:gd name="connsiteX2" fmla="*/ 0 w 60671"/>
                  <a:gd name="connsiteY2" fmla="*/ 17335 h 69338"/>
                  <a:gd name="connsiteX3" fmla="*/ 8667 w 60671"/>
                  <a:gd name="connsiteY3" fmla="*/ 56337 h 69338"/>
                  <a:gd name="connsiteX4" fmla="*/ 8667 w 60671"/>
                  <a:gd name="connsiteY4" fmla="*/ 69338 h 69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1" h="69338">
                    <a:moveTo>
                      <a:pt x="60671" y="0"/>
                    </a:moveTo>
                    <a:cubicBezTo>
                      <a:pt x="41892" y="1445"/>
                      <a:pt x="22443" y="-840"/>
                      <a:pt x="4333" y="4334"/>
                    </a:cubicBezTo>
                    <a:cubicBezTo>
                      <a:pt x="-59" y="5589"/>
                      <a:pt x="0" y="12767"/>
                      <a:pt x="0" y="17335"/>
                    </a:cubicBezTo>
                    <a:cubicBezTo>
                      <a:pt x="0" y="58381"/>
                      <a:pt x="4197" y="29521"/>
                      <a:pt x="8667" y="56337"/>
                    </a:cubicBezTo>
                    <a:cubicBezTo>
                      <a:pt x="9380" y="60612"/>
                      <a:pt x="8667" y="65004"/>
                      <a:pt x="8667" y="69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31" name="テキスト ボックス 330"/>
          <p:cNvSpPr txBox="1"/>
          <p:nvPr/>
        </p:nvSpPr>
        <p:spPr>
          <a:xfrm rot="16200000">
            <a:off x="2129445" y="4446292"/>
            <a:ext cx="353237"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grpSp>
        <p:nvGrpSpPr>
          <p:cNvPr id="8" name="グループ化 7"/>
          <p:cNvGrpSpPr/>
          <p:nvPr/>
        </p:nvGrpSpPr>
        <p:grpSpPr>
          <a:xfrm>
            <a:off x="193243" y="3944935"/>
            <a:ext cx="654285" cy="1039156"/>
            <a:chOff x="-120276" y="3535159"/>
            <a:chExt cx="654285" cy="1039156"/>
          </a:xfrm>
        </p:grpSpPr>
        <p:pic>
          <p:nvPicPr>
            <p:cNvPr id="5" name="図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6947293">
              <a:off x="353274" y="3610332"/>
              <a:ext cx="255908" cy="105562"/>
            </a:xfrm>
            <a:prstGeom prst="rect">
              <a:avLst/>
            </a:prstGeom>
          </p:spPr>
        </p:pic>
        <p:sp>
          <p:nvSpPr>
            <p:cNvPr id="7" name="フリーフォーム 6"/>
            <p:cNvSpPr/>
            <p:nvPr/>
          </p:nvSpPr>
          <p:spPr>
            <a:xfrm>
              <a:off x="-120276" y="3742025"/>
              <a:ext cx="548654" cy="832290"/>
            </a:xfrm>
            <a:custGeom>
              <a:avLst/>
              <a:gdLst>
                <a:gd name="connsiteX0" fmla="*/ 548654 w 548654"/>
                <a:gd name="connsiteY0" fmla="*/ 0 h 832290"/>
                <a:gd name="connsiteX1" fmla="*/ 533725 w 548654"/>
                <a:gd name="connsiteY1" fmla="*/ 18661 h 832290"/>
                <a:gd name="connsiteX2" fmla="*/ 526260 w 548654"/>
                <a:gd name="connsiteY2" fmla="*/ 26126 h 832290"/>
                <a:gd name="connsiteX3" fmla="*/ 503867 w 548654"/>
                <a:gd name="connsiteY3" fmla="*/ 52251 h 832290"/>
                <a:gd name="connsiteX4" fmla="*/ 492670 w 548654"/>
                <a:gd name="connsiteY4" fmla="*/ 55984 h 832290"/>
                <a:gd name="connsiteX5" fmla="*/ 485206 w 548654"/>
                <a:gd name="connsiteY5" fmla="*/ 67180 h 832290"/>
                <a:gd name="connsiteX6" fmla="*/ 466545 w 548654"/>
                <a:gd name="connsiteY6" fmla="*/ 82109 h 832290"/>
                <a:gd name="connsiteX7" fmla="*/ 462812 w 548654"/>
                <a:gd name="connsiteY7" fmla="*/ 93306 h 832290"/>
                <a:gd name="connsiteX8" fmla="*/ 451616 w 548654"/>
                <a:gd name="connsiteY8" fmla="*/ 104503 h 832290"/>
                <a:gd name="connsiteX9" fmla="*/ 444151 w 548654"/>
                <a:gd name="connsiteY9" fmla="*/ 115699 h 832290"/>
                <a:gd name="connsiteX10" fmla="*/ 432954 w 548654"/>
                <a:gd name="connsiteY10" fmla="*/ 134361 h 832290"/>
                <a:gd name="connsiteX11" fmla="*/ 418025 w 548654"/>
                <a:gd name="connsiteY11" fmla="*/ 156754 h 832290"/>
                <a:gd name="connsiteX12" fmla="*/ 403096 w 548654"/>
                <a:gd name="connsiteY12" fmla="*/ 175415 h 832290"/>
                <a:gd name="connsiteX13" fmla="*/ 399364 w 548654"/>
                <a:gd name="connsiteY13" fmla="*/ 186612 h 832290"/>
                <a:gd name="connsiteX14" fmla="*/ 384435 w 548654"/>
                <a:gd name="connsiteY14" fmla="*/ 201541 h 832290"/>
                <a:gd name="connsiteX15" fmla="*/ 373238 w 548654"/>
                <a:gd name="connsiteY15" fmla="*/ 235131 h 832290"/>
                <a:gd name="connsiteX16" fmla="*/ 369506 w 548654"/>
                <a:gd name="connsiteY16" fmla="*/ 246328 h 832290"/>
                <a:gd name="connsiteX17" fmla="*/ 365774 w 548654"/>
                <a:gd name="connsiteY17" fmla="*/ 257525 h 832290"/>
                <a:gd name="connsiteX18" fmla="*/ 358309 w 548654"/>
                <a:gd name="connsiteY18" fmla="*/ 264989 h 832290"/>
                <a:gd name="connsiteX19" fmla="*/ 347113 w 548654"/>
                <a:gd name="connsiteY19" fmla="*/ 287383 h 832290"/>
                <a:gd name="connsiteX20" fmla="*/ 339648 w 548654"/>
                <a:gd name="connsiteY20" fmla="*/ 309776 h 832290"/>
                <a:gd name="connsiteX21" fmla="*/ 332184 w 548654"/>
                <a:gd name="connsiteY21" fmla="*/ 332170 h 832290"/>
                <a:gd name="connsiteX22" fmla="*/ 320987 w 548654"/>
                <a:gd name="connsiteY22" fmla="*/ 365760 h 832290"/>
                <a:gd name="connsiteX23" fmla="*/ 317255 w 548654"/>
                <a:gd name="connsiteY23" fmla="*/ 376957 h 832290"/>
                <a:gd name="connsiteX24" fmla="*/ 309790 w 548654"/>
                <a:gd name="connsiteY24" fmla="*/ 395618 h 832290"/>
                <a:gd name="connsiteX25" fmla="*/ 306058 w 548654"/>
                <a:gd name="connsiteY25" fmla="*/ 410547 h 832290"/>
                <a:gd name="connsiteX26" fmla="*/ 291129 w 548654"/>
                <a:gd name="connsiteY26" fmla="*/ 444137 h 832290"/>
                <a:gd name="connsiteX27" fmla="*/ 279932 w 548654"/>
                <a:gd name="connsiteY27" fmla="*/ 485192 h 832290"/>
                <a:gd name="connsiteX28" fmla="*/ 272468 w 548654"/>
                <a:gd name="connsiteY28" fmla="*/ 511317 h 832290"/>
                <a:gd name="connsiteX29" fmla="*/ 265003 w 548654"/>
                <a:gd name="connsiteY29" fmla="*/ 526246 h 832290"/>
                <a:gd name="connsiteX30" fmla="*/ 250074 w 548654"/>
                <a:gd name="connsiteY30" fmla="*/ 559837 h 832290"/>
                <a:gd name="connsiteX31" fmla="*/ 231413 w 548654"/>
                <a:gd name="connsiteY31" fmla="*/ 589695 h 832290"/>
                <a:gd name="connsiteX32" fmla="*/ 216484 w 548654"/>
                <a:gd name="connsiteY32" fmla="*/ 612088 h 832290"/>
                <a:gd name="connsiteX33" fmla="*/ 201555 w 548654"/>
                <a:gd name="connsiteY33" fmla="*/ 627017 h 832290"/>
                <a:gd name="connsiteX34" fmla="*/ 197823 w 548654"/>
                <a:gd name="connsiteY34" fmla="*/ 638214 h 832290"/>
                <a:gd name="connsiteX35" fmla="*/ 179162 w 548654"/>
                <a:gd name="connsiteY35" fmla="*/ 656875 h 832290"/>
                <a:gd name="connsiteX36" fmla="*/ 171697 w 548654"/>
                <a:gd name="connsiteY36" fmla="*/ 664339 h 832290"/>
                <a:gd name="connsiteX37" fmla="*/ 156768 w 548654"/>
                <a:gd name="connsiteY37" fmla="*/ 683001 h 832290"/>
                <a:gd name="connsiteX38" fmla="*/ 149304 w 548654"/>
                <a:gd name="connsiteY38" fmla="*/ 694197 h 832290"/>
                <a:gd name="connsiteX39" fmla="*/ 126910 w 548654"/>
                <a:gd name="connsiteY39" fmla="*/ 712859 h 832290"/>
                <a:gd name="connsiteX40" fmla="*/ 111981 w 548654"/>
                <a:gd name="connsiteY40" fmla="*/ 731520 h 832290"/>
                <a:gd name="connsiteX41" fmla="*/ 100785 w 548654"/>
                <a:gd name="connsiteY41" fmla="*/ 738984 h 832290"/>
                <a:gd name="connsiteX42" fmla="*/ 93320 w 548654"/>
                <a:gd name="connsiteY42" fmla="*/ 746449 h 832290"/>
                <a:gd name="connsiteX43" fmla="*/ 78391 w 548654"/>
                <a:gd name="connsiteY43" fmla="*/ 757646 h 832290"/>
                <a:gd name="connsiteX44" fmla="*/ 59730 w 548654"/>
                <a:gd name="connsiteY44" fmla="*/ 776307 h 832290"/>
                <a:gd name="connsiteX45" fmla="*/ 44801 w 548654"/>
                <a:gd name="connsiteY45" fmla="*/ 791236 h 832290"/>
                <a:gd name="connsiteX46" fmla="*/ 37336 w 548654"/>
                <a:gd name="connsiteY46" fmla="*/ 798700 h 832290"/>
                <a:gd name="connsiteX47" fmla="*/ 18675 w 548654"/>
                <a:gd name="connsiteY47" fmla="*/ 813629 h 832290"/>
                <a:gd name="connsiteX48" fmla="*/ 7478 w 548654"/>
                <a:gd name="connsiteY48" fmla="*/ 817362 h 832290"/>
                <a:gd name="connsiteX49" fmla="*/ 14 w 548654"/>
                <a:gd name="connsiteY49" fmla="*/ 832290 h 8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54" h="832290">
                  <a:moveTo>
                    <a:pt x="548654" y="0"/>
                  </a:moveTo>
                  <a:cubicBezTo>
                    <a:pt x="543678" y="6220"/>
                    <a:pt x="538909" y="12613"/>
                    <a:pt x="533725" y="18661"/>
                  </a:cubicBezTo>
                  <a:cubicBezTo>
                    <a:pt x="531435" y="21333"/>
                    <a:pt x="528458" y="23378"/>
                    <a:pt x="526260" y="26126"/>
                  </a:cubicBezTo>
                  <a:cubicBezTo>
                    <a:pt x="520181" y="33724"/>
                    <a:pt x="513669" y="48983"/>
                    <a:pt x="503867" y="52251"/>
                  </a:cubicBezTo>
                  <a:lnTo>
                    <a:pt x="492670" y="55984"/>
                  </a:lnTo>
                  <a:cubicBezTo>
                    <a:pt x="490182" y="59716"/>
                    <a:pt x="488008" y="63678"/>
                    <a:pt x="485206" y="67180"/>
                  </a:cubicBezTo>
                  <a:cubicBezTo>
                    <a:pt x="479128" y="74778"/>
                    <a:pt x="474859" y="76566"/>
                    <a:pt x="466545" y="82109"/>
                  </a:cubicBezTo>
                  <a:cubicBezTo>
                    <a:pt x="465301" y="85841"/>
                    <a:pt x="464994" y="90032"/>
                    <a:pt x="462812" y="93306"/>
                  </a:cubicBezTo>
                  <a:cubicBezTo>
                    <a:pt x="459884" y="97698"/>
                    <a:pt x="454995" y="100448"/>
                    <a:pt x="451616" y="104503"/>
                  </a:cubicBezTo>
                  <a:cubicBezTo>
                    <a:pt x="448744" y="107949"/>
                    <a:pt x="446639" y="111967"/>
                    <a:pt x="444151" y="115699"/>
                  </a:cubicBezTo>
                  <a:cubicBezTo>
                    <a:pt x="437016" y="137107"/>
                    <a:pt x="445250" y="117967"/>
                    <a:pt x="432954" y="134361"/>
                  </a:cubicBezTo>
                  <a:cubicBezTo>
                    <a:pt x="427571" y="141538"/>
                    <a:pt x="424368" y="150410"/>
                    <a:pt x="418025" y="156754"/>
                  </a:cubicBezTo>
                  <a:cubicBezTo>
                    <a:pt x="407389" y="167391"/>
                    <a:pt x="412513" y="161291"/>
                    <a:pt x="403096" y="175415"/>
                  </a:cubicBezTo>
                  <a:cubicBezTo>
                    <a:pt x="401852" y="179147"/>
                    <a:pt x="401651" y="183411"/>
                    <a:pt x="399364" y="186612"/>
                  </a:cubicBezTo>
                  <a:cubicBezTo>
                    <a:pt x="395274" y="192339"/>
                    <a:pt x="384435" y="201541"/>
                    <a:pt x="384435" y="201541"/>
                  </a:cubicBezTo>
                  <a:lnTo>
                    <a:pt x="373238" y="235131"/>
                  </a:lnTo>
                  <a:lnTo>
                    <a:pt x="369506" y="246328"/>
                  </a:lnTo>
                  <a:cubicBezTo>
                    <a:pt x="368262" y="250060"/>
                    <a:pt x="368556" y="254743"/>
                    <a:pt x="365774" y="257525"/>
                  </a:cubicBezTo>
                  <a:lnTo>
                    <a:pt x="358309" y="264989"/>
                  </a:lnTo>
                  <a:cubicBezTo>
                    <a:pt x="344703" y="305810"/>
                    <a:pt x="366400" y="243988"/>
                    <a:pt x="347113" y="287383"/>
                  </a:cubicBezTo>
                  <a:cubicBezTo>
                    <a:pt x="343917" y="294573"/>
                    <a:pt x="342136" y="302312"/>
                    <a:pt x="339648" y="309776"/>
                  </a:cubicBezTo>
                  <a:lnTo>
                    <a:pt x="332184" y="332170"/>
                  </a:lnTo>
                  <a:lnTo>
                    <a:pt x="320987" y="365760"/>
                  </a:lnTo>
                  <a:cubicBezTo>
                    <a:pt x="319743" y="369492"/>
                    <a:pt x="318716" y="373304"/>
                    <a:pt x="317255" y="376957"/>
                  </a:cubicBezTo>
                  <a:cubicBezTo>
                    <a:pt x="314767" y="383177"/>
                    <a:pt x="311909" y="389262"/>
                    <a:pt x="309790" y="395618"/>
                  </a:cubicBezTo>
                  <a:cubicBezTo>
                    <a:pt x="308168" y="400484"/>
                    <a:pt x="308078" y="405832"/>
                    <a:pt x="306058" y="410547"/>
                  </a:cubicBezTo>
                  <a:cubicBezTo>
                    <a:pt x="295686" y="434751"/>
                    <a:pt x="297459" y="406157"/>
                    <a:pt x="291129" y="444137"/>
                  </a:cubicBezTo>
                  <a:cubicBezTo>
                    <a:pt x="284361" y="484746"/>
                    <a:pt x="291920" y="449228"/>
                    <a:pt x="279932" y="485192"/>
                  </a:cubicBezTo>
                  <a:cubicBezTo>
                    <a:pt x="275198" y="499395"/>
                    <a:pt x="277859" y="498738"/>
                    <a:pt x="272468" y="511317"/>
                  </a:cubicBezTo>
                  <a:cubicBezTo>
                    <a:pt x="270276" y="516431"/>
                    <a:pt x="266904" y="521017"/>
                    <a:pt x="265003" y="526246"/>
                  </a:cubicBezTo>
                  <a:cubicBezTo>
                    <a:pt x="252958" y="559370"/>
                    <a:pt x="265348" y="544563"/>
                    <a:pt x="250074" y="559837"/>
                  </a:cubicBezTo>
                  <a:cubicBezTo>
                    <a:pt x="237662" y="584662"/>
                    <a:pt x="248370" y="565471"/>
                    <a:pt x="231413" y="589695"/>
                  </a:cubicBezTo>
                  <a:cubicBezTo>
                    <a:pt x="226268" y="597044"/>
                    <a:pt x="222828" y="605744"/>
                    <a:pt x="216484" y="612088"/>
                  </a:cubicBezTo>
                  <a:lnTo>
                    <a:pt x="201555" y="627017"/>
                  </a:lnTo>
                  <a:cubicBezTo>
                    <a:pt x="200311" y="630749"/>
                    <a:pt x="200183" y="635067"/>
                    <a:pt x="197823" y="638214"/>
                  </a:cubicBezTo>
                  <a:cubicBezTo>
                    <a:pt x="192545" y="645252"/>
                    <a:pt x="185382" y="650655"/>
                    <a:pt x="179162" y="656875"/>
                  </a:cubicBezTo>
                  <a:cubicBezTo>
                    <a:pt x="176674" y="659363"/>
                    <a:pt x="173649" y="661411"/>
                    <a:pt x="171697" y="664339"/>
                  </a:cubicBezTo>
                  <a:cubicBezTo>
                    <a:pt x="148732" y="698790"/>
                    <a:pt x="178034" y="656418"/>
                    <a:pt x="156768" y="683001"/>
                  </a:cubicBezTo>
                  <a:cubicBezTo>
                    <a:pt x="153966" y="686503"/>
                    <a:pt x="152476" y="691025"/>
                    <a:pt x="149304" y="694197"/>
                  </a:cubicBezTo>
                  <a:cubicBezTo>
                    <a:pt x="119946" y="723555"/>
                    <a:pt x="157481" y="676175"/>
                    <a:pt x="126910" y="712859"/>
                  </a:cubicBezTo>
                  <a:cubicBezTo>
                    <a:pt x="117210" y="724499"/>
                    <a:pt x="122840" y="722832"/>
                    <a:pt x="111981" y="731520"/>
                  </a:cubicBezTo>
                  <a:cubicBezTo>
                    <a:pt x="108479" y="734322"/>
                    <a:pt x="104287" y="736182"/>
                    <a:pt x="100785" y="738984"/>
                  </a:cubicBezTo>
                  <a:cubicBezTo>
                    <a:pt x="98037" y="741182"/>
                    <a:pt x="96023" y="744196"/>
                    <a:pt x="93320" y="746449"/>
                  </a:cubicBezTo>
                  <a:cubicBezTo>
                    <a:pt x="88541" y="750431"/>
                    <a:pt x="83040" y="753513"/>
                    <a:pt x="78391" y="757646"/>
                  </a:cubicBezTo>
                  <a:cubicBezTo>
                    <a:pt x="71816" y="763490"/>
                    <a:pt x="65950" y="770087"/>
                    <a:pt x="59730" y="776307"/>
                  </a:cubicBezTo>
                  <a:lnTo>
                    <a:pt x="44801" y="791236"/>
                  </a:lnTo>
                  <a:lnTo>
                    <a:pt x="37336" y="798700"/>
                  </a:lnTo>
                  <a:cubicBezTo>
                    <a:pt x="30390" y="805646"/>
                    <a:pt x="28097" y="808918"/>
                    <a:pt x="18675" y="813629"/>
                  </a:cubicBezTo>
                  <a:cubicBezTo>
                    <a:pt x="15156" y="815388"/>
                    <a:pt x="11210" y="816118"/>
                    <a:pt x="7478" y="817362"/>
                  </a:cubicBezTo>
                  <a:cubicBezTo>
                    <a:pt x="-676" y="829593"/>
                    <a:pt x="14" y="824073"/>
                    <a:pt x="14" y="832290"/>
                  </a:cubicBezTo>
                </a:path>
              </a:pathLst>
            </a:custGeom>
            <a:noFill/>
            <a:ln w="19050">
              <a:solidFill>
                <a:schemeClr val="bg2">
                  <a:lumMod val="75000"/>
                  <a:alpha val="50588"/>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 name="タイトル 1"/>
          <p:cNvSpPr txBox="1">
            <a:spLocks/>
          </p:cNvSpPr>
          <p:nvPr/>
        </p:nvSpPr>
        <p:spPr>
          <a:xfrm>
            <a:off x="866063" y="1013497"/>
            <a:ext cx="2140941" cy="407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神経網　｜　体幹筋</a:t>
            </a:r>
          </a:p>
        </p:txBody>
      </p:sp>
      <p:sp>
        <p:nvSpPr>
          <p:cNvPr id="49" name="爆発 1 48"/>
          <p:cNvSpPr/>
          <p:nvPr/>
        </p:nvSpPr>
        <p:spPr>
          <a:xfrm>
            <a:off x="630424" y="3843247"/>
            <a:ext cx="373248" cy="438902"/>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 name="グループ化 3"/>
          <p:cNvGrpSpPr/>
          <p:nvPr/>
        </p:nvGrpSpPr>
        <p:grpSpPr>
          <a:xfrm>
            <a:off x="787640" y="1632140"/>
            <a:ext cx="1223683" cy="2481427"/>
            <a:chOff x="840441" y="1619926"/>
            <a:chExt cx="1223683" cy="2481427"/>
          </a:xfrm>
        </p:grpSpPr>
        <p:sp>
          <p:nvSpPr>
            <p:cNvPr id="2" name="フリーフォーム 1"/>
            <p:cNvSpPr/>
            <p:nvPr/>
          </p:nvSpPr>
          <p:spPr>
            <a:xfrm>
              <a:off x="840441" y="2492896"/>
              <a:ext cx="645504" cy="1608457"/>
            </a:xfrm>
            <a:custGeom>
              <a:avLst/>
              <a:gdLst>
                <a:gd name="connsiteX0" fmla="*/ 0 w 645459"/>
                <a:gd name="connsiteY0" fmla="*/ 1600590 h 1600590"/>
                <a:gd name="connsiteX1" fmla="*/ 13447 w 645459"/>
                <a:gd name="connsiteY1" fmla="*/ 1519908 h 1600590"/>
                <a:gd name="connsiteX2" fmla="*/ 26894 w 645459"/>
                <a:gd name="connsiteY2" fmla="*/ 1499737 h 1600590"/>
                <a:gd name="connsiteX3" fmla="*/ 47065 w 645459"/>
                <a:gd name="connsiteY3" fmla="*/ 1479567 h 1600590"/>
                <a:gd name="connsiteX4" fmla="*/ 73959 w 645459"/>
                <a:gd name="connsiteY4" fmla="*/ 1439226 h 1600590"/>
                <a:gd name="connsiteX5" fmla="*/ 80682 w 645459"/>
                <a:gd name="connsiteY5" fmla="*/ 1419055 h 1600590"/>
                <a:gd name="connsiteX6" fmla="*/ 94130 w 645459"/>
                <a:gd name="connsiteY6" fmla="*/ 1405608 h 1600590"/>
                <a:gd name="connsiteX7" fmla="*/ 107577 w 645459"/>
                <a:gd name="connsiteY7" fmla="*/ 1365267 h 1600590"/>
                <a:gd name="connsiteX8" fmla="*/ 114300 w 645459"/>
                <a:gd name="connsiteY8" fmla="*/ 1345096 h 1600590"/>
                <a:gd name="connsiteX9" fmla="*/ 121024 w 645459"/>
                <a:gd name="connsiteY9" fmla="*/ 1324926 h 1600590"/>
                <a:gd name="connsiteX10" fmla="*/ 141194 w 645459"/>
                <a:gd name="connsiteY10" fmla="*/ 1257690 h 1600590"/>
                <a:gd name="connsiteX11" fmla="*/ 147918 w 645459"/>
                <a:gd name="connsiteY11" fmla="*/ 1237520 h 1600590"/>
                <a:gd name="connsiteX12" fmla="*/ 161365 w 645459"/>
                <a:gd name="connsiteY12" fmla="*/ 1217349 h 1600590"/>
                <a:gd name="connsiteX13" fmla="*/ 181535 w 645459"/>
                <a:gd name="connsiteY13" fmla="*/ 1177008 h 1600590"/>
                <a:gd name="connsiteX14" fmla="*/ 188259 w 645459"/>
                <a:gd name="connsiteY14" fmla="*/ 1156837 h 1600590"/>
                <a:gd name="connsiteX15" fmla="*/ 201706 w 645459"/>
                <a:gd name="connsiteY15" fmla="*/ 1136667 h 1600590"/>
                <a:gd name="connsiteX16" fmla="*/ 215153 w 645459"/>
                <a:gd name="connsiteY16" fmla="*/ 1096326 h 1600590"/>
                <a:gd name="connsiteX17" fmla="*/ 228600 w 645459"/>
                <a:gd name="connsiteY17" fmla="*/ 1076155 h 1600590"/>
                <a:gd name="connsiteX18" fmla="*/ 242047 w 645459"/>
                <a:gd name="connsiteY18" fmla="*/ 1035814 h 1600590"/>
                <a:gd name="connsiteX19" fmla="*/ 248771 w 645459"/>
                <a:gd name="connsiteY19" fmla="*/ 1015643 h 1600590"/>
                <a:gd name="connsiteX20" fmla="*/ 262218 w 645459"/>
                <a:gd name="connsiteY20" fmla="*/ 961855 h 1600590"/>
                <a:gd name="connsiteX21" fmla="*/ 275665 w 645459"/>
                <a:gd name="connsiteY21" fmla="*/ 921514 h 1600590"/>
                <a:gd name="connsiteX22" fmla="*/ 282388 w 645459"/>
                <a:gd name="connsiteY22" fmla="*/ 901343 h 1600590"/>
                <a:gd name="connsiteX23" fmla="*/ 295835 w 645459"/>
                <a:gd name="connsiteY23" fmla="*/ 813937 h 1600590"/>
                <a:gd name="connsiteX24" fmla="*/ 302559 w 645459"/>
                <a:gd name="connsiteY24" fmla="*/ 793767 h 1600590"/>
                <a:gd name="connsiteX25" fmla="*/ 316006 w 645459"/>
                <a:gd name="connsiteY25" fmla="*/ 713085 h 1600590"/>
                <a:gd name="connsiteX26" fmla="*/ 336177 w 645459"/>
                <a:gd name="connsiteY26" fmla="*/ 645849 h 1600590"/>
                <a:gd name="connsiteX27" fmla="*/ 349624 w 645459"/>
                <a:gd name="connsiteY27" fmla="*/ 585337 h 1600590"/>
                <a:gd name="connsiteX28" fmla="*/ 363071 w 645459"/>
                <a:gd name="connsiteY28" fmla="*/ 544996 h 1600590"/>
                <a:gd name="connsiteX29" fmla="*/ 376518 w 645459"/>
                <a:gd name="connsiteY29" fmla="*/ 491208 h 1600590"/>
                <a:gd name="connsiteX30" fmla="*/ 383241 w 645459"/>
                <a:gd name="connsiteY30" fmla="*/ 471037 h 1600590"/>
                <a:gd name="connsiteX31" fmla="*/ 389965 w 645459"/>
                <a:gd name="connsiteY31" fmla="*/ 437420 h 1600590"/>
                <a:gd name="connsiteX32" fmla="*/ 396688 w 645459"/>
                <a:gd name="connsiteY32" fmla="*/ 397079 h 1600590"/>
                <a:gd name="connsiteX33" fmla="*/ 410135 w 645459"/>
                <a:gd name="connsiteY33" fmla="*/ 356737 h 1600590"/>
                <a:gd name="connsiteX34" fmla="*/ 416859 w 645459"/>
                <a:gd name="connsiteY34" fmla="*/ 336567 h 1600590"/>
                <a:gd name="connsiteX35" fmla="*/ 423582 w 645459"/>
                <a:gd name="connsiteY35" fmla="*/ 316396 h 1600590"/>
                <a:gd name="connsiteX36" fmla="*/ 437030 w 645459"/>
                <a:gd name="connsiteY36" fmla="*/ 302949 h 1600590"/>
                <a:gd name="connsiteX37" fmla="*/ 450477 w 645459"/>
                <a:gd name="connsiteY37" fmla="*/ 255885 h 1600590"/>
                <a:gd name="connsiteX38" fmla="*/ 463924 w 645459"/>
                <a:gd name="connsiteY38" fmla="*/ 242437 h 1600590"/>
                <a:gd name="connsiteX39" fmla="*/ 470647 w 645459"/>
                <a:gd name="connsiteY39" fmla="*/ 222267 h 1600590"/>
                <a:gd name="connsiteX40" fmla="*/ 477371 w 645459"/>
                <a:gd name="connsiteY40" fmla="*/ 195373 h 1600590"/>
                <a:gd name="connsiteX41" fmla="*/ 490818 w 645459"/>
                <a:gd name="connsiteY41" fmla="*/ 175202 h 1600590"/>
                <a:gd name="connsiteX42" fmla="*/ 504265 w 645459"/>
                <a:gd name="connsiteY42" fmla="*/ 134861 h 1600590"/>
                <a:gd name="connsiteX43" fmla="*/ 544606 w 645459"/>
                <a:gd name="connsiteY43" fmla="*/ 74349 h 1600590"/>
                <a:gd name="connsiteX44" fmla="*/ 558053 w 645459"/>
                <a:gd name="connsiteY44" fmla="*/ 54179 h 1600590"/>
                <a:gd name="connsiteX45" fmla="*/ 571500 w 645459"/>
                <a:gd name="connsiteY45" fmla="*/ 34008 h 1600590"/>
                <a:gd name="connsiteX46" fmla="*/ 632012 w 645459"/>
                <a:gd name="connsiteY46" fmla="*/ 390 h 1600590"/>
                <a:gd name="connsiteX47" fmla="*/ 645459 w 645459"/>
                <a:gd name="connsiteY47" fmla="*/ 390 h 160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45459" h="1600590">
                  <a:moveTo>
                    <a:pt x="0" y="1600590"/>
                  </a:moveTo>
                  <a:cubicBezTo>
                    <a:pt x="2130" y="1581424"/>
                    <a:pt x="2185" y="1542434"/>
                    <a:pt x="13447" y="1519908"/>
                  </a:cubicBezTo>
                  <a:cubicBezTo>
                    <a:pt x="17061" y="1512680"/>
                    <a:pt x="21721" y="1505945"/>
                    <a:pt x="26894" y="1499737"/>
                  </a:cubicBezTo>
                  <a:cubicBezTo>
                    <a:pt x="32981" y="1492432"/>
                    <a:pt x="41227" y="1487072"/>
                    <a:pt x="47065" y="1479567"/>
                  </a:cubicBezTo>
                  <a:cubicBezTo>
                    <a:pt x="56987" y="1466810"/>
                    <a:pt x="73959" y="1439226"/>
                    <a:pt x="73959" y="1439226"/>
                  </a:cubicBezTo>
                  <a:cubicBezTo>
                    <a:pt x="76200" y="1432502"/>
                    <a:pt x="77036" y="1425132"/>
                    <a:pt x="80682" y="1419055"/>
                  </a:cubicBezTo>
                  <a:cubicBezTo>
                    <a:pt x="83944" y="1413619"/>
                    <a:pt x="91295" y="1411278"/>
                    <a:pt x="94130" y="1405608"/>
                  </a:cubicBezTo>
                  <a:cubicBezTo>
                    <a:pt x="100469" y="1392930"/>
                    <a:pt x="103095" y="1378714"/>
                    <a:pt x="107577" y="1365267"/>
                  </a:cubicBezTo>
                  <a:lnTo>
                    <a:pt x="114300" y="1345096"/>
                  </a:lnTo>
                  <a:cubicBezTo>
                    <a:pt x="116541" y="1338373"/>
                    <a:pt x="119305" y="1331802"/>
                    <a:pt x="121024" y="1324926"/>
                  </a:cubicBezTo>
                  <a:cubicBezTo>
                    <a:pt x="131183" y="1284286"/>
                    <a:pt x="124827" y="1306790"/>
                    <a:pt x="141194" y="1257690"/>
                  </a:cubicBezTo>
                  <a:cubicBezTo>
                    <a:pt x="143435" y="1250967"/>
                    <a:pt x="143987" y="1243417"/>
                    <a:pt x="147918" y="1237520"/>
                  </a:cubicBezTo>
                  <a:lnTo>
                    <a:pt x="161365" y="1217349"/>
                  </a:lnTo>
                  <a:cubicBezTo>
                    <a:pt x="178262" y="1166656"/>
                    <a:pt x="155470" y="1229138"/>
                    <a:pt x="181535" y="1177008"/>
                  </a:cubicBezTo>
                  <a:cubicBezTo>
                    <a:pt x="184705" y="1170669"/>
                    <a:pt x="185089" y="1163176"/>
                    <a:pt x="188259" y="1156837"/>
                  </a:cubicBezTo>
                  <a:cubicBezTo>
                    <a:pt x="191873" y="1149610"/>
                    <a:pt x="198424" y="1144051"/>
                    <a:pt x="201706" y="1136667"/>
                  </a:cubicBezTo>
                  <a:cubicBezTo>
                    <a:pt x="207463" y="1123714"/>
                    <a:pt x="207291" y="1108120"/>
                    <a:pt x="215153" y="1096326"/>
                  </a:cubicBezTo>
                  <a:cubicBezTo>
                    <a:pt x="219635" y="1089602"/>
                    <a:pt x="225318" y="1083539"/>
                    <a:pt x="228600" y="1076155"/>
                  </a:cubicBezTo>
                  <a:cubicBezTo>
                    <a:pt x="234357" y="1063202"/>
                    <a:pt x="237565" y="1049261"/>
                    <a:pt x="242047" y="1035814"/>
                  </a:cubicBezTo>
                  <a:lnTo>
                    <a:pt x="248771" y="1015643"/>
                  </a:lnTo>
                  <a:cubicBezTo>
                    <a:pt x="269168" y="954451"/>
                    <a:pt x="237881" y="1051089"/>
                    <a:pt x="262218" y="961855"/>
                  </a:cubicBezTo>
                  <a:cubicBezTo>
                    <a:pt x="265948" y="948180"/>
                    <a:pt x="271183" y="934961"/>
                    <a:pt x="275665" y="921514"/>
                  </a:cubicBezTo>
                  <a:lnTo>
                    <a:pt x="282388" y="901343"/>
                  </a:lnTo>
                  <a:cubicBezTo>
                    <a:pt x="286469" y="868697"/>
                    <a:pt x="288137" y="844730"/>
                    <a:pt x="295835" y="813937"/>
                  </a:cubicBezTo>
                  <a:cubicBezTo>
                    <a:pt x="297554" y="807062"/>
                    <a:pt x="300318" y="800490"/>
                    <a:pt x="302559" y="793767"/>
                  </a:cubicBezTo>
                  <a:cubicBezTo>
                    <a:pt x="305447" y="773552"/>
                    <a:pt x="310105" y="734722"/>
                    <a:pt x="316006" y="713085"/>
                  </a:cubicBezTo>
                  <a:cubicBezTo>
                    <a:pt x="336110" y="639373"/>
                    <a:pt x="323580" y="702534"/>
                    <a:pt x="336177" y="645849"/>
                  </a:cubicBezTo>
                  <a:cubicBezTo>
                    <a:pt x="341664" y="621159"/>
                    <a:pt x="342594" y="608772"/>
                    <a:pt x="349624" y="585337"/>
                  </a:cubicBezTo>
                  <a:cubicBezTo>
                    <a:pt x="353697" y="571760"/>
                    <a:pt x="359633" y="558747"/>
                    <a:pt x="363071" y="544996"/>
                  </a:cubicBezTo>
                  <a:cubicBezTo>
                    <a:pt x="367553" y="527067"/>
                    <a:pt x="370674" y="508741"/>
                    <a:pt x="376518" y="491208"/>
                  </a:cubicBezTo>
                  <a:cubicBezTo>
                    <a:pt x="378759" y="484484"/>
                    <a:pt x="381522" y="477913"/>
                    <a:pt x="383241" y="471037"/>
                  </a:cubicBezTo>
                  <a:cubicBezTo>
                    <a:pt x="386013" y="459951"/>
                    <a:pt x="387921" y="448663"/>
                    <a:pt x="389965" y="437420"/>
                  </a:cubicBezTo>
                  <a:cubicBezTo>
                    <a:pt x="392404" y="424007"/>
                    <a:pt x="393382" y="410304"/>
                    <a:pt x="396688" y="397079"/>
                  </a:cubicBezTo>
                  <a:cubicBezTo>
                    <a:pt x="400126" y="383327"/>
                    <a:pt x="405652" y="370184"/>
                    <a:pt x="410135" y="356737"/>
                  </a:cubicBezTo>
                  <a:lnTo>
                    <a:pt x="416859" y="336567"/>
                  </a:lnTo>
                  <a:cubicBezTo>
                    <a:pt x="419100" y="329843"/>
                    <a:pt x="418570" y="321407"/>
                    <a:pt x="423582" y="316396"/>
                  </a:cubicBezTo>
                  <a:lnTo>
                    <a:pt x="437030" y="302949"/>
                  </a:lnTo>
                  <a:cubicBezTo>
                    <a:pt x="438287" y="297920"/>
                    <a:pt x="446341" y="262778"/>
                    <a:pt x="450477" y="255885"/>
                  </a:cubicBezTo>
                  <a:cubicBezTo>
                    <a:pt x="453739" y="250449"/>
                    <a:pt x="459442" y="246920"/>
                    <a:pt x="463924" y="242437"/>
                  </a:cubicBezTo>
                  <a:cubicBezTo>
                    <a:pt x="466165" y="235714"/>
                    <a:pt x="468700" y="229081"/>
                    <a:pt x="470647" y="222267"/>
                  </a:cubicBezTo>
                  <a:cubicBezTo>
                    <a:pt x="473186" y="213382"/>
                    <a:pt x="473731" y="203866"/>
                    <a:pt x="477371" y="195373"/>
                  </a:cubicBezTo>
                  <a:cubicBezTo>
                    <a:pt x="480554" y="187946"/>
                    <a:pt x="486336" y="181926"/>
                    <a:pt x="490818" y="175202"/>
                  </a:cubicBezTo>
                  <a:cubicBezTo>
                    <a:pt x="495300" y="161755"/>
                    <a:pt x="496402" y="146655"/>
                    <a:pt x="504265" y="134861"/>
                  </a:cubicBezTo>
                  <a:lnTo>
                    <a:pt x="544606" y="74349"/>
                  </a:lnTo>
                  <a:lnTo>
                    <a:pt x="558053" y="54179"/>
                  </a:lnTo>
                  <a:cubicBezTo>
                    <a:pt x="562535" y="47455"/>
                    <a:pt x="564776" y="38490"/>
                    <a:pt x="571500" y="34008"/>
                  </a:cubicBezTo>
                  <a:cubicBezTo>
                    <a:pt x="594606" y="18604"/>
                    <a:pt x="606653" y="5462"/>
                    <a:pt x="632012" y="390"/>
                  </a:cubicBezTo>
                  <a:cubicBezTo>
                    <a:pt x="636407" y="-489"/>
                    <a:pt x="640977" y="390"/>
                    <a:pt x="645459" y="390"/>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1465729" y="1619926"/>
              <a:ext cx="598395" cy="867780"/>
            </a:xfrm>
            <a:custGeom>
              <a:avLst/>
              <a:gdLst>
                <a:gd name="connsiteX0" fmla="*/ 0 w 598395"/>
                <a:gd name="connsiteY0" fmla="*/ 867780 h 867780"/>
                <a:gd name="connsiteX1" fmla="*/ 20171 w 598395"/>
                <a:gd name="connsiteY1" fmla="*/ 834162 h 867780"/>
                <a:gd name="connsiteX2" fmla="*/ 60512 w 598395"/>
                <a:gd name="connsiteY2" fmla="*/ 807268 h 867780"/>
                <a:gd name="connsiteX3" fmla="*/ 100853 w 598395"/>
                <a:gd name="connsiteY3" fmla="*/ 787098 h 867780"/>
                <a:gd name="connsiteX4" fmla="*/ 134471 w 598395"/>
                <a:gd name="connsiteY4" fmla="*/ 766927 h 867780"/>
                <a:gd name="connsiteX5" fmla="*/ 174812 w 598395"/>
                <a:gd name="connsiteY5" fmla="*/ 740033 h 867780"/>
                <a:gd name="connsiteX6" fmla="*/ 194983 w 598395"/>
                <a:gd name="connsiteY6" fmla="*/ 733309 h 867780"/>
                <a:gd name="connsiteX7" fmla="*/ 235324 w 598395"/>
                <a:gd name="connsiteY7" fmla="*/ 706415 h 867780"/>
                <a:gd name="connsiteX8" fmla="*/ 316006 w 598395"/>
                <a:gd name="connsiteY8" fmla="*/ 652627 h 867780"/>
                <a:gd name="connsiteX9" fmla="*/ 336177 w 598395"/>
                <a:gd name="connsiteY9" fmla="*/ 639180 h 867780"/>
                <a:gd name="connsiteX10" fmla="*/ 356347 w 598395"/>
                <a:gd name="connsiteY10" fmla="*/ 625733 h 867780"/>
                <a:gd name="connsiteX11" fmla="*/ 396689 w 598395"/>
                <a:gd name="connsiteY11" fmla="*/ 612286 h 867780"/>
                <a:gd name="connsiteX12" fmla="*/ 416859 w 598395"/>
                <a:gd name="connsiteY12" fmla="*/ 605562 h 867780"/>
                <a:gd name="connsiteX13" fmla="*/ 437030 w 598395"/>
                <a:gd name="connsiteY13" fmla="*/ 598839 h 867780"/>
                <a:gd name="connsiteX14" fmla="*/ 457200 w 598395"/>
                <a:gd name="connsiteY14" fmla="*/ 585392 h 867780"/>
                <a:gd name="connsiteX15" fmla="*/ 477371 w 598395"/>
                <a:gd name="connsiteY15" fmla="*/ 430750 h 867780"/>
                <a:gd name="connsiteX16" fmla="*/ 470647 w 598395"/>
                <a:gd name="connsiteY16" fmla="*/ 289556 h 867780"/>
                <a:gd name="connsiteX17" fmla="*/ 490818 w 598395"/>
                <a:gd name="connsiteY17" fmla="*/ 114745 h 867780"/>
                <a:gd name="connsiteX18" fmla="*/ 517712 w 598395"/>
                <a:gd name="connsiteY18" fmla="*/ 74403 h 867780"/>
                <a:gd name="connsiteX19" fmla="*/ 531159 w 598395"/>
                <a:gd name="connsiteY19" fmla="*/ 54233 h 867780"/>
                <a:gd name="connsiteX20" fmla="*/ 591671 w 598395"/>
                <a:gd name="connsiteY20" fmla="*/ 445 h 867780"/>
                <a:gd name="connsiteX21" fmla="*/ 598395 w 598395"/>
                <a:gd name="connsiteY21" fmla="*/ 445 h 86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95" h="867780">
                  <a:moveTo>
                    <a:pt x="0" y="867780"/>
                  </a:moveTo>
                  <a:cubicBezTo>
                    <a:pt x="6724" y="856574"/>
                    <a:pt x="10930" y="843403"/>
                    <a:pt x="20171" y="834162"/>
                  </a:cubicBezTo>
                  <a:cubicBezTo>
                    <a:pt x="31599" y="822734"/>
                    <a:pt x="47065" y="816233"/>
                    <a:pt x="60512" y="807268"/>
                  </a:cubicBezTo>
                  <a:cubicBezTo>
                    <a:pt x="86579" y="789890"/>
                    <a:pt x="73018" y="796376"/>
                    <a:pt x="100853" y="787098"/>
                  </a:cubicBezTo>
                  <a:cubicBezTo>
                    <a:pt x="131021" y="756928"/>
                    <a:pt x="95195" y="788747"/>
                    <a:pt x="134471" y="766927"/>
                  </a:cubicBezTo>
                  <a:cubicBezTo>
                    <a:pt x="148599" y="759079"/>
                    <a:pt x="159480" y="745144"/>
                    <a:pt x="174812" y="740033"/>
                  </a:cubicBezTo>
                  <a:cubicBezTo>
                    <a:pt x="181536" y="737792"/>
                    <a:pt x="188788" y="736751"/>
                    <a:pt x="194983" y="733309"/>
                  </a:cubicBezTo>
                  <a:cubicBezTo>
                    <a:pt x="209110" y="725460"/>
                    <a:pt x="221877" y="715380"/>
                    <a:pt x="235324" y="706415"/>
                  </a:cubicBezTo>
                  <a:lnTo>
                    <a:pt x="316006" y="652627"/>
                  </a:lnTo>
                  <a:lnTo>
                    <a:pt x="336177" y="639180"/>
                  </a:lnTo>
                  <a:cubicBezTo>
                    <a:pt x="342900" y="634698"/>
                    <a:pt x="348681" y="628288"/>
                    <a:pt x="356347" y="625733"/>
                  </a:cubicBezTo>
                  <a:lnTo>
                    <a:pt x="396689" y="612286"/>
                  </a:lnTo>
                  <a:lnTo>
                    <a:pt x="416859" y="605562"/>
                  </a:lnTo>
                  <a:lnTo>
                    <a:pt x="437030" y="598839"/>
                  </a:lnTo>
                  <a:cubicBezTo>
                    <a:pt x="443753" y="594357"/>
                    <a:pt x="454790" y="593105"/>
                    <a:pt x="457200" y="585392"/>
                  </a:cubicBezTo>
                  <a:cubicBezTo>
                    <a:pt x="462825" y="567390"/>
                    <a:pt x="473993" y="461153"/>
                    <a:pt x="477371" y="430750"/>
                  </a:cubicBezTo>
                  <a:cubicBezTo>
                    <a:pt x="475130" y="383685"/>
                    <a:pt x="470647" y="336674"/>
                    <a:pt x="470647" y="289556"/>
                  </a:cubicBezTo>
                  <a:cubicBezTo>
                    <a:pt x="470647" y="283342"/>
                    <a:pt x="465526" y="152684"/>
                    <a:pt x="490818" y="114745"/>
                  </a:cubicBezTo>
                  <a:lnTo>
                    <a:pt x="517712" y="74403"/>
                  </a:lnTo>
                  <a:cubicBezTo>
                    <a:pt x="522194" y="67680"/>
                    <a:pt x="525445" y="59947"/>
                    <a:pt x="531159" y="54233"/>
                  </a:cubicBezTo>
                  <a:cubicBezTo>
                    <a:pt x="548979" y="36413"/>
                    <a:pt x="567675" y="12443"/>
                    <a:pt x="591671" y="445"/>
                  </a:cubicBezTo>
                  <a:cubicBezTo>
                    <a:pt x="593676" y="-557"/>
                    <a:pt x="596154" y="445"/>
                    <a:pt x="598395" y="445"/>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4" name="タイトル 1"/>
          <p:cNvSpPr txBox="1">
            <a:spLocks/>
          </p:cNvSpPr>
          <p:nvPr/>
        </p:nvSpPr>
        <p:spPr>
          <a:xfrm>
            <a:off x="305032" y="-253130"/>
            <a:ext cx="8700051" cy="1270829"/>
          </a:xfrm>
          <a:prstGeom prst="rect">
            <a:avLst/>
          </a:prstGeom>
          <a:solidFill>
            <a:schemeClr val="bg1"/>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3600" dirty="0">
                <a:latin typeface="Meiryo UI" panose="020B0604030504040204" pitchFamily="50" charset="-128"/>
                <a:ea typeface="Meiryo UI" panose="020B0604030504040204" pitchFamily="50" charset="-128"/>
              </a:rPr>
              <a:t>体性感覚誘発電位（</a:t>
            </a:r>
            <a:r>
              <a:rPr lang="en-US" altLang="ja-JP" sz="3600" dirty="0">
                <a:latin typeface="Meiryo UI" panose="020B0604030504040204" pitchFamily="50" charset="-128"/>
                <a:ea typeface="Meiryo UI" panose="020B0604030504040204" pitchFamily="50" charset="-128"/>
              </a:rPr>
              <a:t>SEP</a:t>
            </a:r>
            <a:r>
              <a:rPr lang="ja-JP" altLang="en-US" sz="3600" dirty="0">
                <a:latin typeface="Meiryo UI" panose="020B0604030504040204" pitchFamily="50" charset="-128"/>
                <a:ea typeface="Meiryo UI" panose="020B0604030504040204" pitchFamily="50" charset="-128"/>
              </a:rPr>
              <a:t>）</a:t>
            </a:r>
          </a:p>
        </p:txBody>
      </p:sp>
      <p:sp>
        <p:nvSpPr>
          <p:cNvPr id="100" name="コンテンツ プレースホルダー 2"/>
          <p:cNvSpPr>
            <a:spLocks noGrp="1"/>
          </p:cNvSpPr>
          <p:nvPr>
            <p:ph idx="1"/>
          </p:nvPr>
        </p:nvSpPr>
        <p:spPr>
          <a:xfrm>
            <a:off x="0" y="634601"/>
            <a:ext cx="9144000" cy="403483"/>
          </a:xfrm>
          <a:solidFill>
            <a:schemeClr val="bg1"/>
          </a:solidFill>
          <a:ln>
            <a:solidFill>
              <a:schemeClr val="tx1"/>
            </a:solidFill>
          </a:ln>
        </p:spPr>
        <p:txBody>
          <a:bodyPr>
            <a:normAutofit fontScale="77500" lnSpcReduction="20000"/>
          </a:bodyPr>
          <a:lstStyle/>
          <a:p>
            <a:pPr marL="0" indent="0">
              <a:buNone/>
            </a:pPr>
            <a:r>
              <a:rPr lang="ja-JP" altLang="en-US" sz="1800" dirty="0">
                <a:latin typeface="Meiryo UI" panose="020B0604030504040204" pitchFamily="50" charset="-128"/>
                <a:ea typeface="Meiryo UI" panose="020B0604030504040204" pitchFamily="50" charset="-128"/>
              </a:rPr>
              <a:t>疼痛　→</a:t>
            </a:r>
            <a:r>
              <a:rPr kumimoji="1" lang="ja-JP" altLang="en-US" sz="1800" dirty="0">
                <a:latin typeface="Meiryo UI" panose="020B0604030504040204" pitchFamily="50" charset="-128"/>
                <a:ea typeface="Meiryo UI" panose="020B0604030504040204" pitchFamily="50" charset="-128"/>
              </a:rPr>
              <a:t>　末梢神経　</a:t>
            </a:r>
            <a:r>
              <a:rPr kumimoji="1" lang="en-US" altLang="ja-JP" sz="1800" dirty="0">
                <a:latin typeface="Meiryo UI" panose="020B0604030504040204" pitchFamily="50" charset="-128"/>
                <a:ea typeface="Meiryo UI" panose="020B0604030504040204" pitchFamily="50" charset="-128"/>
              </a:rPr>
              <a:t>(1</a:t>
            </a:r>
            <a:r>
              <a:rPr kumimoji="1" lang="ja-JP" altLang="en-US" sz="1800" dirty="0">
                <a:latin typeface="Meiryo UI" panose="020B0604030504040204" pitchFamily="50" charset="-128"/>
                <a:ea typeface="Meiryo UI" panose="020B0604030504040204" pitchFamily="50" charset="-128"/>
              </a:rPr>
              <a:t>次ニューロン）→　脊髄後角細胞　（</a:t>
            </a:r>
            <a:r>
              <a:rPr kumimoji="1" lang="en-US" altLang="ja-JP" sz="1800" dirty="0">
                <a:latin typeface="Meiryo UI" panose="020B0604030504040204" pitchFamily="50" charset="-128"/>
                <a:ea typeface="Meiryo UI" panose="020B0604030504040204" pitchFamily="50" charset="-128"/>
              </a:rPr>
              <a:t>2</a:t>
            </a:r>
            <a:r>
              <a:rPr kumimoji="1" lang="ja-JP" altLang="en-US" sz="1800" dirty="0">
                <a:latin typeface="Meiryo UI" panose="020B0604030504040204" pitchFamily="50" charset="-128"/>
                <a:ea typeface="Meiryo UI" panose="020B0604030504040204" pitchFamily="50" charset="-128"/>
              </a:rPr>
              <a:t>次ニューロン）　→</a:t>
            </a:r>
            <a:r>
              <a:rPr lang="ja-JP" altLang="en-US" sz="1800" dirty="0">
                <a:latin typeface="Meiryo UI" panose="020B0604030504040204" pitchFamily="50" charset="-128"/>
                <a:ea typeface="Meiryo UI" panose="020B0604030504040204" pitchFamily="50" charset="-128"/>
              </a:rPr>
              <a:t>（外側脊髄視床路）→　視床後外側腹側核（</a:t>
            </a:r>
            <a:r>
              <a:rPr lang="en-US" altLang="ja-JP" sz="1800" dirty="0">
                <a:latin typeface="Meiryo UI" panose="020B0604030504040204" pitchFamily="50" charset="-128"/>
                <a:ea typeface="Meiryo UI" panose="020B0604030504040204" pitchFamily="50" charset="-128"/>
              </a:rPr>
              <a:t>3</a:t>
            </a:r>
            <a:r>
              <a:rPr lang="ja-JP" altLang="en-US" sz="1800" dirty="0">
                <a:latin typeface="Meiryo UI" panose="020B0604030504040204" pitchFamily="50" charset="-128"/>
                <a:ea typeface="Meiryo UI" panose="020B0604030504040204" pitchFamily="50" charset="-128"/>
              </a:rPr>
              <a:t>次ニューロン）　→（視床皮質路）</a:t>
            </a:r>
            <a:r>
              <a:rPr kumimoji="1" lang="ja-JP" altLang="en-US" sz="1800" dirty="0">
                <a:latin typeface="Meiryo UI" panose="020B0604030504040204" pitchFamily="50" charset="-128"/>
                <a:ea typeface="Meiryo UI" panose="020B0604030504040204" pitchFamily="50" charset="-128"/>
              </a:rPr>
              <a:t>→　感覚野</a:t>
            </a:r>
            <a:endParaRPr kumimoji="1" lang="en-US" altLang="ja-JP" sz="1800" dirty="0">
              <a:latin typeface="Meiryo UI" panose="020B0604030504040204" pitchFamily="50" charset="-128"/>
              <a:ea typeface="Meiryo UI" panose="020B0604030504040204" pitchFamily="50" charset="-128"/>
            </a:endParaRPr>
          </a:p>
        </p:txBody>
      </p:sp>
      <p:sp>
        <p:nvSpPr>
          <p:cNvPr id="61" name="タイトル 1"/>
          <p:cNvSpPr txBox="1">
            <a:spLocks/>
          </p:cNvSpPr>
          <p:nvPr/>
        </p:nvSpPr>
        <p:spPr>
          <a:xfrm>
            <a:off x="5796869" y="6109686"/>
            <a:ext cx="591306" cy="328238"/>
          </a:xfrm>
          <a:prstGeom prst="rect">
            <a:avLst/>
          </a:prstGeom>
          <a:no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N20</a:t>
            </a:r>
            <a:endParaRPr lang="ja-JP" altLang="en-US" sz="1400" dirty="0">
              <a:latin typeface="Meiryo UI" panose="020B0604030504040204" pitchFamily="50" charset="-128"/>
              <a:ea typeface="Meiryo UI" panose="020B0604030504040204" pitchFamily="50" charset="-128"/>
            </a:endParaRPr>
          </a:p>
        </p:txBody>
      </p:sp>
      <p:sp>
        <p:nvSpPr>
          <p:cNvPr id="332" name="フリーフォーム 24">
            <a:extLst>
              <a:ext uri="{FF2B5EF4-FFF2-40B4-BE49-F238E27FC236}">
                <a16:creationId xmlns:a16="http://schemas.microsoft.com/office/drawing/2014/main" id="{FF48825D-2971-4A11-914F-3C151EEA1BEF}"/>
              </a:ext>
            </a:extLst>
          </p:cNvPr>
          <p:cNvSpPr/>
          <p:nvPr/>
        </p:nvSpPr>
        <p:spPr>
          <a:xfrm>
            <a:off x="2351314" y="4687700"/>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5614828" y="5289820"/>
            <a:ext cx="792088" cy="643423"/>
          </a:xfrm>
          <a:custGeom>
            <a:avLst/>
            <a:gdLst>
              <a:gd name="connsiteX0" fmla="*/ 9190 w 542207"/>
              <a:gd name="connsiteY0" fmla="*/ 238939 h 418143"/>
              <a:gd name="connsiteX1" fmla="*/ 4595 w 542207"/>
              <a:gd name="connsiteY1" fmla="*/ 289484 h 418143"/>
              <a:gd name="connsiteX2" fmla="*/ 0 w 542207"/>
              <a:gd name="connsiteY2" fmla="*/ 317054 h 418143"/>
              <a:gd name="connsiteX3" fmla="*/ 4595 w 542207"/>
              <a:gd name="connsiteY3" fmla="*/ 358408 h 418143"/>
              <a:gd name="connsiteX4" fmla="*/ 9190 w 542207"/>
              <a:gd name="connsiteY4" fmla="*/ 321648 h 418143"/>
              <a:gd name="connsiteX5" fmla="*/ 13785 w 542207"/>
              <a:gd name="connsiteY5" fmla="*/ 289484 h 418143"/>
              <a:gd name="connsiteX6" fmla="*/ 27570 w 542207"/>
              <a:gd name="connsiteY6" fmla="*/ 298674 h 418143"/>
              <a:gd name="connsiteX7" fmla="*/ 41355 w 542207"/>
              <a:gd name="connsiteY7" fmla="*/ 303269 h 418143"/>
              <a:gd name="connsiteX8" fmla="*/ 68925 w 542207"/>
              <a:gd name="connsiteY8" fmla="*/ 294079 h 418143"/>
              <a:gd name="connsiteX9" fmla="*/ 124065 w 542207"/>
              <a:gd name="connsiteY9" fmla="*/ 307864 h 418143"/>
              <a:gd name="connsiteX10" fmla="*/ 137849 w 542207"/>
              <a:gd name="connsiteY10" fmla="*/ 312459 h 418143"/>
              <a:gd name="connsiteX11" fmla="*/ 151634 w 542207"/>
              <a:gd name="connsiteY11" fmla="*/ 317054 h 418143"/>
              <a:gd name="connsiteX12" fmla="*/ 183799 w 542207"/>
              <a:gd name="connsiteY12" fmla="*/ 307864 h 418143"/>
              <a:gd name="connsiteX13" fmla="*/ 197584 w 542207"/>
              <a:gd name="connsiteY13" fmla="*/ 298674 h 418143"/>
              <a:gd name="connsiteX14" fmla="*/ 220559 w 542207"/>
              <a:gd name="connsiteY14" fmla="*/ 303269 h 418143"/>
              <a:gd name="connsiteX15" fmla="*/ 238939 w 542207"/>
              <a:gd name="connsiteY15" fmla="*/ 307864 h 418143"/>
              <a:gd name="connsiteX16" fmla="*/ 252724 w 542207"/>
              <a:gd name="connsiteY16" fmla="*/ 303269 h 418143"/>
              <a:gd name="connsiteX17" fmla="*/ 257319 w 542207"/>
              <a:gd name="connsiteY17" fmla="*/ 289484 h 418143"/>
              <a:gd name="connsiteX18" fmla="*/ 266509 w 542207"/>
              <a:gd name="connsiteY18" fmla="*/ 252724 h 418143"/>
              <a:gd name="connsiteX19" fmla="*/ 275699 w 542207"/>
              <a:gd name="connsiteY19" fmla="*/ 225154 h 418143"/>
              <a:gd name="connsiteX20" fmla="*/ 284889 w 542207"/>
              <a:gd name="connsiteY20" fmla="*/ 183799 h 418143"/>
              <a:gd name="connsiteX21" fmla="*/ 289484 w 542207"/>
              <a:gd name="connsiteY21" fmla="*/ 170014 h 418143"/>
              <a:gd name="connsiteX22" fmla="*/ 294079 w 542207"/>
              <a:gd name="connsiteY22" fmla="*/ 133255 h 418143"/>
              <a:gd name="connsiteX23" fmla="*/ 298674 w 542207"/>
              <a:gd name="connsiteY23" fmla="*/ 87305 h 418143"/>
              <a:gd name="connsiteX24" fmla="*/ 307864 w 542207"/>
              <a:gd name="connsiteY24" fmla="*/ 50545 h 418143"/>
              <a:gd name="connsiteX25" fmla="*/ 312459 w 542207"/>
              <a:gd name="connsiteY25" fmla="*/ 13785 h 418143"/>
              <a:gd name="connsiteX26" fmla="*/ 317054 w 542207"/>
              <a:gd name="connsiteY26" fmla="*/ 0 h 418143"/>
              <a:gd name="connsiteX27" fmla="*/ 321648 w 542207"/>
              <a:gd name="connsiteY27" fmla="*/ 13785 h 418143"/>
              <a:gd name="connsiteX28" fmla="*/ 330838 w 542207"/>
              <a:gd name="connsiteY28" fmla="*/ 27570 h 418143"/>
              <a:gd name="connsiteX29" fmla="*/ 335433 w 542207"/>
              <a:gd name="connsiteY29" fmla="*/ 45950 h 418143"/>
              <a:gd name="connsiteX30" fmla="*/ 344623 w 542207"/>
              <a:gd name="connsiteY30" fmla="*/ 179204 h 418143"/>
              <a:gd name="connsiteX31" fmla="*/ 349218 w 542207"/>
              <a:gd name="connsiteY31" fmla="*/ 215964 h 418143"/>
              <a:gd name="connsiteX32" fmla="*/ 353813 w 542207"/>
              <a:gd name="connsiteY32" fmla="*/ 307864 h 418143"/>
              <a:gd name="connsiteX33" fmla="*/ 363003 w 542207"/>
              <a:gd name="connsiteY33" fmla="*/ 358408 h 418143"/>
              <a:gd name="connsiteX34" fmla="*/ 372193 w 542207"/>
              <a:gd name="connsiteY34" fmla="*/ 385978 h 418143"/>
              <a:gd name="connsiteX35" fmla="*/ 385978 w 542207"/>
              <a:gd name="connsiteY35" fmla="*/ 413548 h 418143"/>
              <a:gd name="connsiteX36" fmla="*/ 399763 w 542207"/>
              <a:gd name="connsiteY36" fmla="*/ 418143 h 418143"/>
              <a:gd name="connsiteX37" fmla="*/ 413548 w 542207"/>
              <a:gd name="connsiteY37" fmla="*/ 413548 h 418143"/>
              <a:gd name="connsiteX38" fmla="*/ 441118 w 542207"/>
              <a:gd name="connsiteY38" fmla="*/ 390573 h 418143"/>
              <a:gd name="connsiteX39" fmla="*/ 459498 w 542207"/>
              <a:gd name="connsiteY39" fmla="*/ 363003 h 418143"/>
              <a:gd name="connsiteX40" fmla="*/ 468688 w 542207"/>
              <a:gd name="connsiteY40" fmla="*/ 349218 h 418143"/>
              <a:gd name="connsiteX41" fmla="*/ 482473 w 542207"/>
              <a:gd name="connsiteY41" fmla="*/ 344623 h 418143"/>
              <a:gd name="connsiteX42" fmla="*/ 487068 w 542207"/>
              <a:gd name="connsiteY42" fmla="*/ 330838 h 418143"/>
              <a:gd name="connsiteX43" fmla="*/ 514637 w 542207"/>
              <a:gd name="connsiteY43" fmla="*/ 312459 h 418143"/>
              <a:gd name="connsiteX44" fmla="*/ 542207 w 542207"/>
              <a:gd name="connsiteY44" fmla="*/ 303269 h 41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2207" h="418143">
                <a:moveTo>
                  <a:pt x="9190" y="238939"/>
                </a:moveTo>
                <a:cubicBezTo>
                  <a:pt x="7658" y="255787"/>
                  <a:pt x="6572" y="272682"/>
                  <a:pt x="4595" y="289484"/>
                </a:cubicBezTo>
                <a:cubicBezTo>
                  <a:pt x="3506" y="298737"/>
                  <a:pt x="0" y="307737"/>
                  <a:pt x="0" y="317054"/>
                </a:cubicBezTo>
                <a:cubicBezTo>
                  <a:pt x="0" y="330924"/>
                  <a:pt x="3063" y="344623"/>
                  <a:pt x="4595" y="358408"/>
                </a:cubicBezTo>
                <a:cubicBezTo>
                  <a:pt x="6127" y="346155"/>
                  <a:pt x="7558" y="333888"/>
                  <a:pt x="9190" y="321648"/>
                </a:cubicBezTo>
                <a:cubicBezTo>
                  <a:pt x="10621" y="310913"/>
                  <a:pt x="7019" y="297941"/>
                  <a:pt x="13785" y="289484"/>
                </a:cubicBezTo>
                <a:cubicBezTo>
                  <a:pt x="17235" y="285172"/>
                  <a:pt x="22631" y="296204"/>
                  <a:pt x="27570" y="298674"/>
                </a:cubicBezTo>
                <a:cubicBezTo>
                  <a:pt x="31902" y="300840"/>
                  <a:pt x="36760" y="301737"/>
                  <a:pt x="41355" y="303269"/>
                </a:cubicBezTo>
                <a:cubicBezTo>
                  <a:pt x="50545" y="300206"/>
                  <a:pt x="59370" y="292486"/>
                  <a:pt x="68925" y="294079"/>
                </a:cubicBezTo>
                <a:cubicBezTo>
                  <a:pt x="106049" y="300266"/>
                  <a:pt x="87658" y="295728"/>
                  <a:pt x="124065" y="307864"/>
                </a:cubicBezTo>
                <a:lnTo>
                  <a:pt x="137849" y="312459"/>
                </a:lnTo>
                <a:lnTo>
                  <a:pt x="151634" y="317054"/>
                </a:lnTo>
                <a:cubicBezTo>
                  <a:pt x="157523" y="315582"/>
                  <a:pt x="177207" y="311160"/>
                  <a:pt x="183799" y="307864"/>
                </a:cubicBezTo>
                <a:cubicBezTo>
                  <a:pt x="188738" y="305394"/>
                  <a:pt x="192989" y="301737"/>
                  <a:pt x="197584" y="298674"/>
                </a:cubicBezTo>
                <a:cubicBezTo>
                  <a:pt x="205242" y="300206"/>
                  <a:pt x="212935" y="301575"/>
                  <a:pt x="220559" y="303269"/>
                </a:cubicBezTo>
                <a:cubicBezTo>
                  <a:pt x="226724" y="304639"/>
                  <a:pt x="232624" y="307864"/>
                  <a:pt x="238939" y="307864"/>
                </a:cubicBezTo>
                <a:cubicBezTo>
                  <a:pt x="243783" y="307864"/>
                  <a:pt x="248129" y="304801"/>
                  <a:pt x="252724" y="303269"/>
                </a:cubicBezTo>
                <a:cubicBezTo>
                  <a:pt x="254256" y="298674"/>
                  <a:pt x="256045" y="294157"/>
                  <a:pt x="257319" y="289484"/>
                </a:cubicBezTo>
                <a:cubicBezTo>
                  <a:pt x="260642" y="277299"/>
                  <a:pt x="262515" y="264706"/>
                  <a:pt x="266509" y="252724"/>
                </a:cubicBezTo>
                <a:cubicBezTo>
                  <a:pt x="269572" y="243534"/>
                  <a:pt x="273799" y="234653"/>
                  <a:pt x="275699" y="225154"/>
                </a:cubicBezTo>
                <a:cubicBezTo>
                  <a:pt x="278857" y="209362"/>
                  <a:pt x="280563" y="198940"/>
                  <a:pt x="284889" y="183799"/>
                </a:cubicBezTo>
                <a:cubicBezTo>
                  <a:pt x="286220" y="179142"/>
                  <a:pt x="287952" y="174609"/>
                  <a:pt x="289484" y="170014"/>
                </a:cubicBezTo>
                <a:cubicBezTo>
                  <a:pt x="291016" y="157761"/>
                  <a:pt x="292715" y="145528"/>
                  <a:pt x="294079" y="133255"/>
                </a:cubicBezTo>
                <a:cubicBezTo>
                  <a:pt x="295779" y="117956"/>
                  <a:pt x="296640" y="102563"/>
                  <a:pt x="298674" y="87305"/>
                </a:cubicBezTo>
                <a:cubicBezTo>
                  <a:pt x="301138" y="68822"/>
                  <a:pt x="302710" y="66008"/>
                  <a:pt x="307864" y="50545"/>
                </a:cubicBezTo>
                <a:cubicBezTo>
                  <a:pt x="309396" y="38292"/>
                  <a:pt x="310250" y="25935"/>
                  <a:pt x="312459" y="13785"/>
                </a:cubicBezTo>
                <a:cubicBezTo>
                  <a:pt x="313325" y="9020"/>
                  <a:pt x="312210" y="0"/>
                  <a:pt x="317054" y="0"/>
                </a:cubicBezTo>
                <a:cubicBezTo>
                  <a:pt x="321897" y="0"/>
                  <a:pt x="319482" y="9453"/>
                  <a:pt x="321648" y="13785"/>
                </a:cubicBezTo>
                <a:cubicBezTo>
                  <a:pt x="324118" y="18725"/>
                  <a:pt x="327775" y="22975"/>
                  <a:pt x="330838" y="27570"/>
                </a:cubicBezTo>
                <a:cubicBezTo>
                  <a:pt x="332370" y="33697"/>
                  <a:pt x="334395" y="39721"/>
                  <a:pt x="335433" y="45950"/>
                </a:cubicBezTo>
                <a:cubicBezTo>
                  <a:pt x="343521" y="94477"/>
                  <a:pt x="340748" y="123012"/>
                  <a:pt x="344623" y="179204"/>
                </a:cubicBezTo>
                <a:cubicBezTo>
                  <a:pt x="345473" y="191523"/>
                  <a:pt x="347686" y="203711"/>
                  <a:pt x="349218" y="215964"/>
                </a:cubicBezTo>
                <a:cubicBezTo>
                  <a:pt x="350750" y="246597"/>
                  <a:pt x="351547" y="277276"/>
                  <a:pt x="353813" y="307864"/>
                </a:cubicBezTo>
                <a:cubicBezTo>
                  <a:pt x="354980" y="323620"/>
                  <a:pt x="358301" y="342734"/>
                  <a:pt x="363003" y="358408"/>
                </a:cubicBezTo>
                <a:cubicBezTo>
                  <a:pt x="365787" y="367687"/>
                  <a:pt x="369130" y="376788"/>
                  <a:pt x="372193" y="385978"/>
                </a:cubicBezTo>
                <a:cubicBezTo>
                  <a:pt x="375220" y="395059"/>
                  <a:pt x="377880" y="407070"/>
                  <a:pt x="385978" y="413548"/>
                </a:cubicBezTo>
                <a:cubicBezTo>
                  <a:pt x="389760" y="416574"/>
                  <a:pt x="395168" y="416611"/>
                  <a:pt x="399763" y="418143"/>
                </a:cubicBezTo>
                <a:cubicBezTo>
                  <a:pt x="404358" y="416611"/>
                  <a:pt x="409216" y="415714"/>
                  <a:pt x="413548" y="413548"/>
                </a:cubicBezTo>
                <a:cubicBezTo>
                  <a:pt x="423202" y="408721"/>
                  <a:pt x="434651" y="398888"/>
                  <a:pt x="441118" y="390573"/>
                </a:cubicBezTo>
                <a:cubicBezTo>
                  <a:pt x="447899" y="381855"/>
                  <a:pt x="453371" y="372193"/>
                  <a:pt x="459498" y="363003"/>
                </a:cubicBezTo>
                <a:cubicBezTo>
                  <a:pt x="462561" y="358408"/>
                  <a:pt x="463449" y="350964"/>
                  <a:pt x="468688" y="349218"/>
                </a:cubicBezTo>
                <a:lnTo>
                  <a:pt x="482473" y="344623"/>
                </a:lnTo>
                <a:cubicBezTo>
                  <a:pt x="484005" y="340028"/>
                  <a:pt x="483643" y="334263"/>
                  <a:pt x="487068" y="330838"/>
                </a:cubicBezTo>
                <a:cubicBezTo>
                  <a:pt x="494878" y="323028"/>
                  <a:pt x="503807" y="314625"/>
                  <a:pt x="514637" y="312459"/>
                </a:cubicBezTo>
                <a:cubicBezTo>
                  <a:pt x="539736" y="307439"/>
                  <a:pt x="532089" y="313387"/>
                  <a:pt x="542207" y="3032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 name="図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25333" y="2713480"/>
            <a:ext cx="2152644" cy="4123740"/>
          </a:xfrm>
          <a:prstGeom prst="rect">
            <a:avLst/>
          </a:prstGeom>
          <a:ln>
            <a:solidFill>
              <a:schemeClr val="bg2">
                <a:lumMod val="75000"/>
              </a:schemeClr>
            </a:solidFill>
          </a:ln>
        </p:spPr>
      </p:pic>
      <p:sp>
        <p:nvSpPr>
          <p:cNvPr id="14" name="フリーフォーム 13"/>
          <p:cNvSpPr/>
          <p:nvPr/>
        </p:nvSpPr>
        <p:spPr>
          <a:xfrm>
            <a:off x="2304347" y="2726729"/>
            <a:ext cx="1027134" cy="2718148"/>
          </a:xfrm>
          <a:custGeom>
            <a:avLst/>
            <a:gdLst>
              <a:gd name="connsiteX0" fmla="*/ 0 w 1027134"/>
              <a:gd name="connsiteY0" fmla="*/ 2718148 h 2718148"/>
              <a:gd name="connsiteX1" fmla="*/ 50104 w 1027134"/>
              <a:gd name="connsiteY1" fmla="*/ 2617939 h 2718148"/>
              <a:gd name="connsiteX2" fmla="*/ 62630 w 1027134"/>
              <a:gd name="connsiteY2" fmla="*/ 2555309 h 2718148"/>
              <a:gd name="connsiteX3" fmla="*/ 112734 w 1027134"/>
              <a:gd name="connsiteY3" fmla="*/ 2480153 h 2718148"/>
              <a:gd name="connsiteX4" fmla="*/ 137786 w 1027134"/>
              <a:gd name="connsiteY4" fmla="*/ 2442575 h 2718148"/>
              <a:gd name="connsiteX5" fmla="*/ 187890 w 1027134"/>
              <a:gd name="connsiteY5" fmla="*/ 2292263 h 2718148"/>
              <a:gd name="connsiteX6" fmla="*/ 200416 w 1027134"/>
              <a:gd name="connsiteY6" fmla="*/ 2254685 h 2718148"/>
              <a:gd name="connsiteX7" fmla="*/ 225468 w 1027134"/>
              <a:gd name="connsiteY7" fmla="*/ 2217107 h 2718148"/>
              <a:gd name="connsiteX8" fmla="*/ 250520 w 1027134"/>
              <a:gd name="connsiteY8" fmla="*/ 2141950 h 2718148"/>
              <a:gd name="connsiteX9" fmla="*/ 263046 w 1027134"/>
              <a:gd name="connsiteY9" fmla="*/ 2104372 h 2718148"/>
              <a:gd name="connsiteX10" fmla="*/ 300624 w 1027134"/>
              <a:gd name="connsiteY10" fmla="*/ 2079320 h 2718148"/>
              <a:gd name="connsiteX11" fmla="*/ 363255 w 1027134"/>
              <a:gd name="connsiteY11" fmla="*/ 1966586 h 2718148"/>
              <a:gd name="connsiteX12" fmla="*/ 438411 w 1027134"/>
              <a:gd name="connsiteY12" fmla="*/ 1853852 h 2718148"/>
              <a:gd name="connsiteX13" fmla="*/ 488515 w 1027134"/>
              <a:gd name="connsiteY13" fmla="*/ 1778696 h 2718148"/>
              <a:gd name="connsiteX14" fmla="*/ 513567 w 1027134"/>
              <a:gd name="connsiteY14" fmla="*/ 1741118 h 2718148"/>
              <a:gd name="connsiteX15" fmla="*/ 551145 w 1027134"/>
              <a:gd name="connsiteY15" fmla="*/ 1665961 h 2718148"/>
              <a:gd name="connsiteX16" fmla="*/ 576197 w 1027134"/>
              <a:gd name="connsiteY16" fmla="*/ 1590805 h 2718148"/>
              <a:gd name="connsiteX17" fmla="*/ 601249 w 1027134"/>
              <a:gd name="connsiteY17" fmla="*/ 1515649 h 2718148"/>
              <a:gd name="connsiteX18" fmla="*/ 613775 w 1027134"/>
              <a:gd name="connsiteY18" fmla="*/ 1478071 h 2718148"/>
              <a:gd name="connsiteX19" fmla="*/ 638827 w 1027134"/>
              <a:gd name="connsiteY19" fmla="*/ 1440493 h 2718148"/>
              <a:gd name="connsiteX20" fmla="*/ 663879 w 1027134"/>
              <a:gd name="connsiteY20" fmla="*/ 1365337 h 2718148"/>
              <a:gd name="connsiteX21" fmla="*/ 676405 w 1027134"/>
              <a:gd name="connsiteY21" fmla="*/ 1327759 h 2718148"/>
              <a:gd name="connsiteX22" fmla="*/ 701457 w 1027134"/>
              <a:gd name="connsiteY22" fmla="*/ 1290181 h 2718148"/>
              <a:gd name="connsiteX23" fmla="*/ 713983 w 1027134"/>
              <a:gd name="connsiteY23" fmla="*/ 1252602 h 2718148"/>
              <a:gd name="connsiteX24" fmla="*/ 739035 w 1027134"/>
              <a:gd name="connsiteY24" fmla="*/ 1152394 h 2718148"/>
              <a:gd name="connsiteX25" fmla="*/ 789140 w 1027134"/>
              <a:gd name="connsiteY25" fmla="*/ 1002082 h 2718148"/>
              <a:gd name="connsiteX26" fmla="*/ 814192 w 1027134"/>
              <a:gd name="connsiteY26" fmla="*/ 926926 h 2718148"/>
              <a:gd name="connsiteX27" fmla="*/ 826718 w 1027134"/>
              <a:gd name="connsiteY27" fmla="*/ 889348 h 2718148"/>
              <a:gd name="connsiteX28" fmla="*/ 864296 w 1027134"/>
              <a:gd name="connsiteY28" fmla="*/ 814192 h 2718148"/>
              <a:gd name="connsiteX29" fmla="*/ 876822 w 1027134"/>
              <a:gd name="connsiteY29" fmla="*/ 726509 h 2718148"/>
              <a:gd name="connsiteX30" fmla="*/ 889348 w 1027134"/>
              <a:gd name="connsiteY30" fmla="*/ 613775 h 2718148"/>
              <a:gd name="connsiteX31" fmla="*/ 901874 w 1027134"/>
              <a:gd name="connsiteY31" fmla="*/ 576197 h 2718148"/>
              <a:gd name="connsiteX32" fmla="*/ 926926 w 1027134"/>
              <a:gd name="connsiteY32" fmla="*/ 438411 h 2718148"/>
              <a:gd name="connsiteX33" fmla="*/ 951978 w 1027134"/>
              <a:gd name="connsiteY33" fmla="*/ 275572 h 2718148"/>
              <a:gd name="connsiteX34" fmla="*/ 977030 w 1027134"/>
              <a:gd name="connsiteY34" fmla="*/ 100208 h 2718148"/>
              <a:gd name="connsiteX35" fmla="*/ 989556 w 1027134"/>
              <a:gd name="connsiteY35" fmla="*/ 62630 h 2718148"/>
              <a:gd name="connsiteX36" fmla="*/ 1014608 w 1027134"/>
              <a:gd name="connsiteY36" fmla="*/ 25052 h 2718148"/>
              <a:gd name="connsiteX37" fmla="*/ 1027134 w 1027134"/>
              <a:gd name="connsiteY37" fmla="*/ 0 h 271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27134" h="2718148">
                <a:moveTo>
                  <a:pt x="0" y="2718148"/>
                </a:moveTo>
                <a:cubicBezTo>
                  <a:pt x="28390" y="2670831"/>
                  <a:pt x="38547" y="2664169"/>
                  <a:pt x="50104" y="2617939"/>
                </a:cubicBezTo>
                <a:cubicBezTo>
                  <a:pt x="55268" y="2597285"/>
                  <a:pt x="53820" y="2574691"/>
                  <a:pt x="62630" y="2555309"/>
                </a:cubicBezTo>
                <a:cubicBezTo>
                  <a:pt x="75089" y="2527899"/>
                  <a:pt x="96033" y="2505205"/>
                  <a:pt x="112734" y="2480153"/>
                </a:cubicBezTo>
                <a:cubicBezTo>
                  <a:pt x="121085" y="2467627"/>
                  <a:pt x="133025" y="2456857"/>
                  <a:pt x="137786" y="2442575"/>
                </a:cubicBezTo>
                <a:lnTo>
                  <a:pt x="187890" y="2292263"/>
                </a:lnTo>
                <a:cubicBezTo>
                  <a:pt x="192065" y="2279737"/>
                  <a:pt x="193092" y="2265671"/>
                  <a:pt x="200416" y="2254685"/>
                </a:cubicBezTo>
                <a:cubicBezTo>
                  <a:pt x="208767" y="2242159"/>
                  <a:pt x="219354" y="2230864"/>
                  <a:pt x="225468" y="2217107"/>
                </a:cubicBezTo>
                <a:cubicBezTo>
                  <a:pt x="236193" y="2192976"/>
                  <a:pt x="242169" y="2167002"/>
                  <a:pt x="250520" y="2141950"/>
                </a:cubicBezTo>
                <a:cubicBezTo>
                  <a:pt x="254695" y="2129424"/>
                  <a:pt x="252060" y="2111696"/>
                  <a:pt x="263046" y="2104372"/>
                </a:cubicBezTo>
                <a:lnTo>
                  <a:pt x="300624" y="2079320"/>
                </a:lnTo>
                <a:cubicBezTo>
                  <a:pt x="322673" y="2013179"/>
                  <a:pt x="305827" y="2052728"/>
                  <a:pt x="363255" y="1966586"/>
                </a:cubicBezTo>
                <a:lnTo>
                  <a:pt x="438411" y="1853852"/>
                </a:lnTo>
                <a:lnTo>
                  <a:pt x="488515" y="1778696"/>
                </a:lnTo>
                <a:lnTo>
                  <a:pt x="513567" y="1741118"/>
                </a:lnTo>
                <a:cubicBezTo>
                  <a:pt x="559247" y="1604074"/>
                  <a:pt x="486396" y="1811646"/>
                  <a:pt x="551145" y="1665961"/>
                </a:cubicBezTo>
                <a:cubicBezTo>
                  <a:pt x="561870" y="1641830"/>
                  <a:pt x="567846" y="1615857"/>
                  <a:pt x="576197" y="1590805"/>
                </a:cubicBezTo>
                <a:lnTo>
                  <a:pt x="601249" y="1515649"/>
                </a:lnTo>
                <a:cubicBezTo>
                  <a:pt x="605424" y="1503123"/>
                  <a:pt x="606451" y="1489057"/>
                  <a:pt x="613775" y="1478071"/>
                </a:cubicBezTo>
                <a:cubicBezTo>
                  <a:pt x="622126" y="1465545"/>
                  <a:pt x="632713" y="1454250"/>
                  <a:pt x="638827" y="1440493"/>
                </a:cubicBezTo>
                <a:cubicBezTo>
                  <a:pt x="649552" y="1416362"/>
                  <a:pt x="655528" y="1390389"/>
                  <a:pt x="663879" y="1365337"/>
                </a:cubicBezTo>
                <a:cubicBezTo>
                  <a:pt x="668054" y="1352811"/>
                  <a:pt x="669081" y="1338745"/>
                  <a:pt x="676405" y="1327759"/>
                </a:cubicBezTo>
                <a:lnTo>
                  <a:pt x="701457" y="1290181"/>
                </a:lnTo>
                <a:cubicBezTo>
                  <a:pt x="705632" y="1277655"/>
                  <a:pt x="710509" y="1265341"/>
                  <a:pt x="713983" y="1252602"/>
                </a:cubicBezTo>
                <a:cubicBezTo>
                  <a:pt x="723042" y="1219385"/>
                  <a:pt x="728147" y="1185058"/>
                  <a:pt x="739035" y="1152394"/>
                </a:cubicBezTo>
                <a:lnTo>
                  <a:pt x="789140" y="1002082"/>
                </a:lnTo>
                <a:lnTo>
                  <a:pt x="814192" y="926926"/>
                </a:lnTo>
                <a:cubicBezTo>
                  <a:pt x="818367" y="914400"/>
                  <a:pt x="819394" y="900334"/>
                  <a:pt x="826718" y="889348"/>
                </a:cubicBezTo>
                <a:cubicBezTo>
                  <a:pt x="859094" y="840784"/>
                  <a:pt x="847009" y="866052"/>
                  <a:pt x="864296" y="814192"/>
                </a:cubicBezTo>
                <a:cubicBezTo>
                  <a:pt x="868471" y="784964"/>
                  <a:pt x="873160" y="755805"/>
                  <a:pt x="876822" y="726509"/>
                </a:cubicBezTo>
                <a:cubicBezTo>
                  <a:pt x="881512" y="688992"/>
                  <a:pt x="883132" y="651070"/>
                  <a:pt x="889348" y="613775"/>
                </a:cubicBezTo>
                <a:cubicBezTo>
                  <a:pt x="891519" y="600751"/>
                  <a:pt x="898672" y="589006"/>
                  <a:pt x="901874" y="576197"/>
                </a:cubicBezTo>
                <a:cubicBezTo>
                  <a:pt x="908621" y="549208"/>
                  <a:pt x="923735" y="462342"/>
                  <a:pt x="926926" y="438411"/>
                </a:cubicBezTo>
                <a:cubicBezTo>
                  <a:pt x="947536" y="283833"/>
                  <a:pt x="927467" y="373618"/>
                  <a:pt x="951978" y="275572"/>
                </a:cubicBezTo>
                <a:cubicBezTo>
                  <a:pt x="961960" y="175750"/>
                  <a:pt x="956073" y="173557"/>
                  <a:pt x="977030" y="100208"/>
                </a:cubicBezTo>
                <a:cubicBezTo>
                  <a:pt x="980657" y="87512"/>
                  <a:pt x="983651" y="74440"/>
                  <a:pt x="989556" y="62630"/>
                </a:cubicBezTo>
                <a:cubicBezTo>
                  <a:pt x="996289" y="49165"/>
                  <a:pt x="1006863" y="37961"/>
                  <a:pt x="1014608" y="25052"/>
                </a:cubicBezTo>
                <a:cubicBezTo>
                  <a:pt x="1019412" y="17046"/>
                  <a:pt x="1022959" y="8351"/>
                  <a:pt x="1027134" y="0"/>
                </a:cubicBezTo>
              </a:path>
            </a:pathLst>
          </a:custGeom>
          <a:noFill/>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右矢印 100"/>
          <p:cNvSpPr/>
          <p:nvPr/>
        </p:nvSpPr>
        <p:spPr>
          <a:xfrm rot="5400000">
            <a:off x="5546138" y="4419570"/>
            <a:ext cx="1355793" cy="469884"/>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9" name="右矢印 908"/>
          <p:cNvSpPr/>
          <p:nvPr/>
        </p:nvSpPr>
        <p:spPr>
          <a:xfrm rot="5400000">
            <a:off x="6139636" y="4488713"/>
            <a:ext cx="1224294" cy="492198"/>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0" name="フリーフォーム 909"/>
          <p:cNvSpPr/>
          <p:nvPr/>
        </p:nvSpPr>
        <p:spPr>
          <a:xfrm flipV="1">
            <a:off x="6597212" y="5459364"/>
            <a:ext cx="792088" cy="644774"/>
          </a:xfrm>
          <a:custGeom>
            <a:avLst/>
            <a:gdLst>
              <a:gd name="connsiteX0" fmla="*/ 9190 w 542207"/>
              <a:gd name="connsiteY0" fmla="*/ 238939 h 418143"/>
              <a:gd name="connsiteX1" fmla="*/ 4595 w 542207"/>
              <a:gd name="connsiteY1" fmla="*/ 289484 h 418143"/>
              <a:gd name="connsiteX2" fmla="*/ 0 w 542207"/>
              <a:gd name="connsiteY2" fmla="*/ 317054 h 418143"/>
              <a:gd name="connsiteX3" fmla="*/ 4595 w 542207"/>
              <a:gd name="connsiteY3" fmla="*/ 358408 h 418143"/>
              <a:gd name="connsiteX4" fmla="*/ 9190 w 542207"/>
              <a:gd name="connsiteY4" fmla="*/ 321648 h 418143"/>
              <a:gd name="connsiteX5" fmla="*/ 13785 w 542207"/>
              <a:gd name="connsiteY5" fmla="*/ 289484 h 418143"/>
              <a:gd name="connsiteX6" fmla="*/ 27570 w 542207"/>
              <a:gd name="connsiteY6" fmla="*/ 298674 h 418143"/>
              <a:gd name="connsiteX7" fmla="*/ 41355 w 542207"/>
              <a:gd name="connsiteY7" fmla="*/ 303269 h 418143"/>
              <a:gd name="connsiteX8" fmla="*/ 68925 w 542207"/>
              <a:gd name="connsiteY8" fmla="*/ 294079 h 418143"/>
              <a:gd name="connsiteX9" fmla="*/ 124065 w 542207"/>
              <a:gd name="connsiteY9" fmla="*/ 307864 h 418143"/>
              <a:gd name="connsiteX10" fmla="*/ 137849 w 542207"/>
              <a:gd name="connsiteY10" fmla="*/ 312459 h 418143"/>
              <a:gd name="connsiteX11" fmla="*/ 151634 w 542207"/>
              <a:gd name="connsiteY11" fmla="*/ 317054 h 418143"/>
              <a:gd name="connsiteX12" fmla="*/ 183799 w 542207"/>
              <a:gd name="connsiteY12" fmla="*/ 307864 h 418143"/>
              <a:gd name="connsiteX13" fmla="*/ 197584 w 542207"/>
              <a:gd name="connsiteY13" fmla="*/ 298674 h 418143"/>
              <a:gd name="connsiteX14" fmla="*/ 220559 w 542207"/>
              <a:gd name="connsiteY14" fmla="*/ 303269 h 418143"/>
              <a:gd name="connsiteX15" fmla="*/ 238939 w 542207"/>
              <a:gd name="connsiteY15" fmla="*/ 307864 h 418143"/>
              <a:gd name="connsiteX16" fmla="*/ 252724 w 542207"/>
              <a:gd name="connsiteY16" fmla="*/ 303269 h 418143"/>
              <a:gd name="connsiteX17" fmla="*/ 257319 w 542207"/>
              <a:gd name="connsiteY17" fmla="*/ 289484 h 418143"/>
              <a:gd name="connsiteX18" fmla="*/ 266509 w 542207"/>
              <a:gd name="connsiteY18" fmla="*/ 252724 h 418143"/>
              <a:gd name="connsiteX19" fmla="*/ 275699 w 542207"/>
              <a:gd name="connsiteY19" fmla="*/ 225154 h 418143"/>
              <a:gd name="connsiteX20" fmla="*/ 284889 w 542207"/>
              <a:gd name="connsiteY20" fmla="*/ 183799 h 418143"/>
              <a:gd name="connsiteX21" fmla="*/ 289484 w 542207"/>
              <a:gd name="connsiteY21" fmla="*/ 170014 h 418143"/>
              <a:gd name="connsiteX22" fmla="*/ 294079 w 542207"/>
              <a:gd name="connsiteY22" fmla="*/ 133255 h 418143"/>
              <a:gd name="connsiteX23" fmla="*/ 298674 w 542207"/>
              <a:gd name="connsiteY23" fmla="*/ 87305 h 418143"/>
              <a:gd name="connsiteX24" fmla="*/ 307864 w 542207"/>
              <a:gd name="connsiteY24" fmla="*/ 50545 h 418143"/>
              <a:gd name="connsiteX25" fmla="*/ 312459 w 542207"/>
              <a:gd name="connsiteY25" fmla="*/ 13785 h 418143"/>
              <a:gd name="connsiteX26" fmla="*/ 317054 w 542207"/>
              <a:gd name="connsiteY26" fmla="*/ 0 h 418143"/>
              <a:gd name="connsiteX27" fmla="*/ 321648 w 542207"/>
              <a:gd name="connsiteY27" fmla="*/ 13785 h 418143"/>
              <a:gd name="connsiteX28" fmla="*/ 330838 w 542207"/>
              <a:gd name="connsiteY28" fmla="*/ 27570 h 418143"/>
              <a:gd name="connsiteX29" fmla="*/ 335433 w 542207"/>
              <a:gd name="connsiteY29" fmla="*/ 45950 h 418143"/>
              <a:gd name="connsiteX30" fmla="*/ 344623 w 542207"/>
              <a:gd name="connsiteY30" fmla="*/ 179204 h 418143"/>
              <a:gd name="connsiteX31" fmla="*/ 349218 w 542207"/>
              <a:gd name="connsiteY31" fmla="*/ 215964 h 418143"/>
              <a:gd name="connsiteX32" fmla="*/ 353813 w 542207"/>
              <a:gd name="connsiteY32" fmla="*/ 307864 h 418143"/>
              <a:gd name="connsiteX33" fmla="*/ 363003 w 542207"/>
              <a:gd name="connsiteY33" fmla="*/ 358408 h 418143"/>
              <a:gd name="connsiteX34" fmla="*/ 372193 w 542207"/>
              <a:gd name="connsiteY34" fmla="*/ 385978 h 418143"/>
              <a:gd name="connsiteX35" fmla="*/ 385978 w 542207"/>
              <a:gd name="connsiteY35" fmla="*/ 413548 h 418143"/>
              <a:gd name="connsiteX36" fmla="*/ 399763 w 542207"/>
              <a:gd name="connsiteY36" fmla="*/ 418143 h 418143"/>
              <a:gd name="connsiteX37" fmla="*/ 413548 w 542207"/>
              <a:gd name="connsiteY37" fmla="*/ 413548 h 418143"/>
              <a:gd name="connsiteX38" fmla="*/ 441118 w 542207"/>
              <a:gd name="connsiteY38" fmla="*/ 390573 h 418143"/>
              <a:gd name="connsiteX39" fmla="*/ 459498 w 542207"/>
              <a:gd name="connsiteY39" fmla="*/ 363003 h 418143"/>
              <a:gd name="connsiteX40" fmla="*/ 468688 w 542207"/>
              <a:gd name="connsiteY40" fmla="*/ 349218 h 418143"/>
              <a:gd name="connsiteX41" fmla="*/ 482473 w 542207"/>
              <a:gd name="connsiteY41" fmla="*/ 344623 h 418143"/>
              <a:gd name="connsiteX42" fmla="*/ 487068 w 542207"/>
              <a:gd name="connsiteY42" fmla="*/ 330838 h 418143"/>
              <a:gd name="connsiteX43" fmla="*/ 514637 w 542207"/>
              <a:gd name="connsiteY43" fmla="*/ 312459 h 418143"/>
              <a:gd name="connsiteX44" fmla="*/ 542207 w 542207"/>
              <a:gd name="connsiteY44" fmla="*/ 303269 h 41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2207" h="418143">
                <a:moveTo>
                  <a:pt x="9190" y="238939"/>
                </a:moveTo>
                <a:cubicBezTo>
                  <a:pt x="7658" y="255787"/>
                  <a:pt x="6572" y="272682"/>
                  <a:pt x="4595" y="289484"/>
                </a:cubicBezTo>
                <a:cubicBezTo>
                  <a:pt x="3506" y="298737"/>
                  <a:pt x="0" y="307737"/>
                  <a:pt x="0" y="317054"/>
                </a:cubicBezTo>
                <a:cubicBezTo>
                  <a:pt x="0" y="330924"/>
                  <a:pt x="3063" y="344623"/>
                  <a:pt x="4595" y="358408"/>
                </a:cubicBezTo>
                <a:cubicBezTo>
                  <a:pt x="6127" y="346155"/>
                  <a:pt x="7558" y="333888"/>
                  <a:pt x="9190" y="321648"/>
                </a:cubicBezTo>
                <a:cubicBezTo>
                  <a:pt x="10621" y="310913"/>
                  <a:pt x="7019" y="297941"/>
                  <a:pt x="13785" y="289484"/>
                </a:cubicBezTo>
                <a:cubicBezTo>
                  <a:pt x="17235" y="285172"/>
                  <a:pt x="22631" y="296204"/>
                  <a:pt x="27570" y="298674"/>
                </a:cubicBezTo>
                <a:cubicBezTo>
                  <a:pt x="31902" y="300840"/>
                  <a:pt x="36760" y="301737"/>
                  <a:pt x="41355" y="303269"/>
                </a:cubicBezTo>
                <a:cubicBezTo>
                  <a:pt x="50545" y="300206"/>
                  <a:pt x="59370" y="292486"/>
                  <a:pt x="68925" y="294079"/>
                </a:cubicBezTo>
                <a:cubicBezTo>
                  <a:pt x="106049" y="300266"/>
                  <a:pt x="87658" y="295728"/>
                  <a:pt x="124065" y="307864"/>
                </a:cubicBezTo>
                <a:lnTo>
                  <a:pt x="137849" y="312459"/>
                </a:lnTo>
                <a:lnTo>
                  <a:pt x="151634" y="317054"/>
                </a:lnTo>
                <a:cubicBezTo>
                  <a:pt x="157523" y="315582"/>
                  <a:pt x="177207" y="311160"/>
                  <a:pt x="183799" y="307864"/>
                </a:cubicBezTo>
                <a:cubicBezTo>
                  <a:pt x="188738" y="305394"/>
                  <a:pt x="192989" y="301737"/>
                  <a:pt x="197584" y="298674"/>
                </a:cubicBezTo>
                <a:cubicBezTo>
                  <a:pt x="205242" y="300206"/>
                  <a:pt x="212935" y="301575"/>
                  <a:pt x="220559" y="303269"/>
                </a:cubicBezTo>
                <a:cubicBezTo>
                  <a:pt x="226724" y="304639"/>
                  <a:pt x="232624" y="307864"/>
                  <a:pt x="238939" y="307864"/>
                </a:cubicBezTo>
                <a:cubicBezTo>
                  <a:pt x="243783" y="307864"/>
                  <a:pt x="248129" y="304801"/>
                  <a:pt x="252724" y="303269"/>
                </a:cubicBezTo>
                <a:cubicBezTo>
                  <a:pt x="254256" y="298674"/>
                  <a:pt x="256045" y="294157"/>
                  <a:pt x="257319" y="289484"/>
                </a:cubicBezTo>
                <a:cubicBezTo>
                  <a:pt x="260642" y="277299"/>
                  <a:pt x="262515" y="264706"/>
                  <a:pt x="266509" y="252724"/>
                </a:cubicBezTo>
                <a:cubicBezTo>
                  <a:pt x="269572" y="243534"/>
                  <a:pt x="273799" y="234653"/>
                  <a:pt x="275699" y="225154"/>
                </a:cubicBezTo>
                <a:cubicBezTo>
                  <a:pt x="278857" y="209362"/>
                  <a:pt x="280563" y="198940"/>
                  <a:pt x="284889" y="183799"/>
                </a:cubicBezTo>
                <a:cubicBezTo>
                  <a:pt x="286220" y="179142"/>
                  <a:pt x="287952" y="174609"/>
                  <a:pt x="289484" y="170014"/>
                </a:cubicBezTo>
                <a:cubicBezTo>
                  <a:pt x="291016" y="157761"/>
                  <a:pt x="292715" y="145528"/>
                  <a:pt x="294079" y="133255"/>
                </a:cubicBezTo>
                <a:cubicBezTo>
                  <a:pt x="295779" y="117956"/>
                  <a:pt x="296640" y="102563"/>
                  <a:pt x="298674" y="87305"/>
                </a:cubicBezTo>
                <a:cubicBezTo>
                  <a:pt x="301138" y="68822"/>
                  <a:pt x="302710" y="66008"/>
                  <a:pt x="307864" y="50545"/>
                </a:cubicBezTo>
                <a:cubicBezTo>
                  <a:pt x="309396" y="38292"/>
                  <a:pt x="310250" y="25935"/>
                  <a:pt x="312459" y="13785"/>
                </a:cubicBezTo>
                <a:cubicBezTo>
                  <a:pt x="313325" y="9020"/>
                  <a:pt x="312210" y="0"/>
                  <a:pt x="317054" y="0"/>
                </a:cubicBezTo>
                <a:cubicBezTo>
                  <a:pt x="321897" y="0"/>
                  <a:pt x="319482" y="9453"/>
                  <a:pt x="321648" y="13785"/>
                </a:cubicBezTo>
                <a:cubicBezTo>
                  <a:pt x="324118" y="18725"/>
                  <a:pt x="327775" y="22975"/>
                  <a:pt x="330838" y="27570"/>
                </a:cubicBezTo>
                <a:cubicBezTo>
                  <a:pt x="332370" y="33697"/>
                  <a:pt x="334395" y="39721"/>
                  <a:pt x="335433" y="45950"/>
                </a:cubicBezTo>
                <a:cubicBezTo>
                  <a:pt x="343521" y="94477"/>
                  <a:pt x="340748" y="123012"/>
                  <a:pt x="344623" y="179204"/>
                </a:cubicBezTo>
                <a:cubicBezTo>
                  <a:pt x="345473" y="191523"/>
                  <a:pt x="347686" y="203711"/>
                  <a:pt x="349218" y="215964"/>
                </a:cubicBezTo>
                <a:cubicBezTo>
                  <a:pt x="350750" y="246597"/>
                  <a:pt x="351547" y="277276"/>
                  <a:pt x="353813" y="307864"/>
                </a:cubicBezTo>
                <a:cubicBezTo>
                  <a:pt x="354980" y="323620"/>
                  <a:pt x="358301" y="342734"/>
                  <a:pt x="363003" y="358408"/>
                </a:cubicBezTo>
                <a:cubicBezTo>
                  <a:pt x="365787" y="367687"/>
                  <a:pt x="369130" y="376788"/>
                  <a:pt x="372193" y="385978"/>
                </a:cubicBezTo>
                <a:cubicBezTo>
                  <a:pt x="375220" y="395059"/>
                  <a:pt x="377880" y="407070"/>
                  <a:pt x="385978" y="413548"/>
                </a:cubicBezTo>
                <a:cubicBezTo>
                  <a:pt x="389760" y="416574"/>
                  <a:pt x="395168" y="416611"/>
                  <a:pt x="399763" y="418143"/>
                </a:cubicBezTo>
                <a:cubicBezTo>
                  <a:pt x="404358" y="416611"/>
                  <a:pt x="409216" y="415714"/>
                  <a:pt x="413548" y="413548"/>
                </a:cubicBezTo>
                <a:cubicBezTo>
                  <a:pt x="423202" y="408721"/>
                  <a:pt x="434651" y="398888"/>
                  <a:pt x="441118" y="390573"/>
                </a:cubicBezTo>
                <a:cubicBezTo>
                  <a:pt x="447899" y="381855"/>
                  <a:pt x="453371" y="372193"/>
                  <a:pt x="459498" y="363003"/>
                </a:cubicBezTo>
                <a:cubicBezTo>
                  <a:pt x="462561" y="358408"/>
                  <a:pt x="463449" y="350964"/>
                  <a:pt x="468688" y="349218"/>
                </a:cubicBezTo>
                <a:lnTo>
                  <a:pt x="482473" y="344623"/>
                </a:lnTo>
                <a:cubicBezTo>
                  <a:pt x="484005" y="340028"/>
                  <a:pt x="483643" y="334263"/>
                  <a:pt x="487068" y="330838"/>
                </a:cubicBezTo>
                <a:cubicBezTo>
                  <a:pt x="494878" y="323028"/>
                  <a:pt x="503807" y="314625"/>
                  <a:pt x="514637" y="312459"/>
                </a:cubicBezTo>
                <a:cubicBezTo>
                  <a:pt x="539736" y="307439"/>
                  <a:pt x="532089" y="313387"/>
                  <a:pt x="542207" y="30326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1" name="タイトル 1"/>
          <p:cNvSpPr txBox="1">
            <a:spLocks/>
          </p:cNvSpPr>
          <p:nvPr/>
        </p:nvSpPr>
        <p:spPr>
          <a:xfrm>
            <a:off x="6751783" y="6102411"/>
            <a:ext cx="591306" cy="328238"/>
          </a:xfrm>
          <a:prstGeom prst="rect">
            <a:avLst/>
          </a:prstGeom>
          <a:no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P20</a:t>
            </a:r>
            <a:endParaRPr lang="ja-JP" altLang="en-US" sz="1400" dirty="0">
              <a:latin typeface="Meiryo UI" panose="020B0604030504040204" pitchFamily="50" charset="-128"/>
              <a:ea typeface="Meiryo UI" panose="020B0604030504040204" pitchFamily="50" charset="-128"/>
            </a:endParaRPr>
          </a:p>
        </p:txBody>
      </p:sp>
      <p:cxnSp>
        <p:nvCxnSpPr>
          <p:cNvPr id="18" name="直線コネクタ 17"/>
          <p:cNvCxnSpPr>
            <a:endCxn id="21" idx="59"/>
          </p:cNvCxnSpPr>
          <p:nvPr/>
        </p:nvCxnSpPr>
        <p:spPr>
          <a:xfrm flipH="1">
            <a:off x="6636190" y="1976560"/>
            <a:ext cx="508016" cy="1771575"/>
          </a:xfrm>
          <a:prstGeom prst="line">
            <a:avLst/>
          </a:prstGeom>
          <a:ln>
            <a:solidFill>
              <a:schemeClr val="tx1"/>
            </a:solidFill>
            <a:prstDash val="lgDash"/>
          </a:ln>
        </p:spPr>
        <p:style>
          <a:lnRef idx="1">
            <a:schemeClr val="accent1"/>
          </a:lnRef>
          <a:fillRef idx="0">
            <a:schemeClr val="accent1"/>
          </a:fillRef>
          <a:effectRef idx="0">
            <a:schemeClr val="accent1"/>
          </a:effectRef>
          <a:fontRef idx="minor">
            <a:schemeClr val="tx1"/>
          </a:fontRef>
        </p:style>
      </p:cxnSp>
      <p:sp>
        <p:nvSpPr>
          <p:cNvPr id="912" name="タイトル 1"/>
          <p:cNvSpPr txBox="1">
            <a:spLocks/>
          </p:cNvSpPr>
          <p:nvPr/>
        </p:nvSpPr>
        <p:spPr>
          <a:xfrm>
            <a:off x="6814119" y="1492072"/>
            <a:ext cx="1198844" cy="433826"/>
          </a:xfrm>
          <a:prstGeom prst="rect">
            <a:avLst/>
          </a:prstGeom>
          <a:solidFill>
            <a:schemeClr val="bg1"/>
          </a:solid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400" dirty="0">
                <a:latin typeface="Meiryo UI" panose="020B0604030504040204" pitchFamily="50" charset="-128"/>
                <a:ea typeface="Meiryo UI" panose="020B0604030504040204" pitchFamily="50" charset="-128"/>
              </a:rPr>
              <a:t>中心溝</a:t>
            </a:r>
          </a:p>
        </p:txBody>
      </p:sp>
      <p:sp>
        <p:nvSpPr>
          <p:cNvPr id="913" name="タイトル 1"/>
          <p:cNvSpPr txBox="1">
            <a:spLocks/>
          </p:cNvSpPr>
          <p:nvPr/>
        </p:nvSpPr>
        <p:spPr>
          <a:xfrm>
            <a:off x="3889594" y="6445198"/>
            <a:ext cx="5115489" cy="433826"/>
          </a:xfrm>
          <a:prstGeom prst="rect">
            <a:avLst/>
          </a:prstGeom>
          <a:solidFill>
            <a:schemeClr val="bg1"/>
          </a:solidFill>
          <a:ln>
            <a:solidFill>
              <a:schemeClr val="bg2">
                <a:lumMod val="7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400" dirty="0">
                <a:latin typeface="Meiryo UI" panose="020B0604030504040204" pitchFamily="50" charset="-128"/>
                <a:ea typeface="Meiryo UI" panose="020B0604030504040204" pitchFamily="50" charset="-128"/>
              </a:rPr>
              <a:t>チャンネル</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と</a:t>
            </a:r>
            <a:r>
              <a:rPr lang="en-US" altLang="ja-JP" sz="1400" dirty="0">
                <a:latin typeface="Meiryo UI" panose="020B0604030504040204" pitchFamily="50" charset="-128"/>
                <a:ea typeface="Meiryo UI" panose="020B0604030504040204" pitchFamily="50" charset="-128"/>
              </a:rPr>
              <a:t>2</a:t>
            </a:r>
            <a:r>
              <a:rPr lang="ja-JP" altLang="en-US" sz="1400" dirty="0">
                <a:latin typeface="Meiryo UI" panose="020B0604030504040204" pitchFamily="50" charset="-128"/>
                <a:ea typeface="Meiryo UI" panose="020B0604030504040204" pitchFamily="50" charset="-128"/>
              </a:rPr>
              <a:t>の間に</a:t>
            </a:r>
            <a:r>
              <a:rPr lang="en-US" altLang="ja-JP" sz="1400" dirty="0">
                <a:latin typeface="Meiryo UI" panose="020B0604030504040204" pitchFamily="50" charset="-128"/>
                <a:ea typeface="Meiryo UI" panose="020B0604030504040204" pitchFamily="50" charset="-128"/>
              </a:rPr>
              <a:t>Phase reversal</a:t>
            </a:r>
            <a:r>
              <a:rPr lang="ja-JP" altLang="en-US" sz="1400" dirty="0">
                <a:latin typeface="Meiryo UI" panose="020B0604030504040204" pitchFamily="50" charset="-128"/>
                <a:ea typeface="Meiryo UI" panose="020B0604030504040204" pitchFamily="50" charset="-128"/>
              </a:rPr>
              <a:t>があれば、中心溝と同定される</a:t>
            </a:r>
          </a:p>
        </p:txBody>
      </p:sp>
      <p:sp>
        <p:nvSpPr>
          <p:cNvPr id="22" name="テキスト ボックス 21"/>
          <p:cNvSpPr txBox="1"/>
          <p:nvPr/>
        </p:nvSpPr>
        <p:spPr>
          <a:xfrm>
            <a:off x="6665536" y="3034004"/>
            <a:ext cx="461665" cy="974789"/>
          </a:xfrm>
          <a:prstGeom prst="rect">
            <a:avLst/>
          </a:prstGeom>
          <a:noFill/>
        </p:spPr>
        <p:txBody>
          <a:bodyPr vert="eaVert" wrap="square" rtlCol="0">
            <a:spAutoFit/>
          </a:bodyPr>
          <a:lstStyle/>
          <a:p>
            <a:r>
              <a:rPr kumimoji="1" lang="ja-JP" altLang="en-US" dirty="0">
                <a:latin typeface="Meiryo UI" panose="020B0604030504040204" pitchFamily="50" charset="-128"/>
                <a:ea typeface="Meiryo UI" panose="020B0604030504040204" pitchFamily="50" charset="-128"/>
              </a:rPr>
              <a:t>運動野</a:t>
            </a:r>
          </a:p>
        </p:txBody>
      </p:sp>
      <p:grpSp>
        <p:nvGrpSpPr>
          <p:cNvPr id="46" name="グループ化 45"/>
          <p:cNvGrpSpPr/>
          <p:nvPr/>
        </p:nvGrpSpPr>
        <p:grpSpPr>
          <a:xfrm>
            <a:off x="4292831" y="3719804"/>
            <a:ext cx="2631365" cy="430402"/>
            <a:chOff x="4292831" y="3719804"/>
            <a:chExt cx="2631365" cy="430402"/>
          </a:xfrm>
        </p:grpSpPr>
        <p:grpSp>
          <p:nvGrpSpPr>
            <p:cNvPr id="45" name="グループ化 44"/>
            <p:cNvGrpSpPr/>
            <p:nvPr/>
          </p:nvGrpSpPr>
          <p:grpSpPr>
            <a:xfrm>
              <a:off x="4292831" y="3778769"/>
              <a:ext cx="2631365" cy="371437"/>
              <a:chOff x="4292831" y="3778769"/>
              <a:chExt cx="2631365" cy="371437"/>
            </a:xfrm>
          </p:grpSpPr>
          <p:grpSp>
            <p:nvGrpSpPr>
              <p:cNvPr id="34" name="グループ化 33"/>
              <p:cNvGrpSpPr/>
              <p:nvPr/>
            </p:nvGrpSpPr>
            <p:grpSpPr>
              <a:xfrm>
                <a:off x="4311642" y="3782283"/>
                <a:ext cx="2612554" cy="353299"/>
                <a:chOff x="4325779" y="3782283"/>
                <a:chExt cx="2612554" cy="353299"/>
              </a:xfrm>
            </p:grpSpPr>
            <p:pic>
              <p:nvPicPr>
                <p:cNvPr id="24" name="図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25779" y="3789317"/>
                  <a:ext cx="2600028" cy="329581"/>
                </a:xfrm>
                <a:prstGeom prst="rect">
                  <a:avLst/>
                </a:prstGeom>
              </p:spPr>
            </p:pic>
            <p:sp>
              <p:nvSpPr>
                <p:cNvPr id="29" name="フリーフォーム 28"/>
                <p:cNvSpPr/>
                <p:nvPr/>
              </p:nvSpPr>
              <p:spPr>
                <a:xfrm>
                  <a:off x="6800833" y="3782283"/>
                  <a:ext cx="137500" cy="135090"/>
                </a:xfrm>
                <a:custGeom>
                  <a:avLst/>
                  <a:gdLst>
                    <a:gd name="connsiteX0" fmla="*/ 17 w 137500"/>
                    <a:gd name="connsiteY0" fmla="*/ 10399 h 135090"/>
                    <a:gd name="connsiteX1" fmla="*/ 41581 w 137500"/>
                    <a:gd name="connsiteY1" fmla="*/ 20790 h 135090"/>
                    <a:gd name="connsiteX2" fmla="*/ 72753 w 137500"/>
                    <a:gd name="connsiteY2" fmla="*/ 46767 h 135090"/>
                    <a:gd name="connsiteX3" fmla="*/ 88340 w 137500"/>
                    <a:gd name="connsiteY3" fmla="*/ 57158 h 135090"/>
                    <a:gd name="connsiteX4" fmla="*/ 109122 w 137500"/>
                    <a:gd name="connsiteY4" fmla="*/ 103917 h 135090"/>
                    <a:gd name="connsiteX5" fmla="*/ 114317 w 137500"/>
                    <a:gd name="connsiteY5" fmla="*/ 119503 h 135090"/>
                    <a:gd name="connsiteX6" fmla="*/ 124708 w 137500"/>
                    <a:gd name="connsiteY6" fmla="*/ 135090 h 135090"/>
                    <a:gd name="connsiteX7" fmla="*/ 119512 w 137500"/>
                    <a:gd name="connsiteY7" fmla="*/ 119503 h 135090"/>
                    <a:gd name="connsiteX8" fmla="*/ 129903 w 137500"/>
                    <a:gd name="connsiteY8" fmla="*/ 103917 h 135090"/>
                    <a:gd name="connsiteX9" fmla="*/ 129903 w 137500"/>
                    <a:gd name="connsiteY9" fmla="*/ 15594 h 135090"/>
                    <a:gd name="connsiteX10" fmla="*/ 98731 w 137500"/>
                    <a:gd name="connsiteY10" fmla="*/ 5203 h 135090"/>
                    <a:gd name="connsiteX11" fmla="*/ 46776 w 137500"/>
                    <a:gd name="connsiteY11" fmla="*/ 8 h 135090"/>
                    <a:gd name="connsiteX12" fmla="*/ 17 w 137500"/>
                    <a:gd name="connsiteY12" fmla="*/ 10399 h 13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500" h="135090">
                      <a:moveTo>
                        <a:pt x="17" y="10399"/>
                      </a:moveTo>
                      <a:cubicBezTo>
                        <a:pt x="-849" y="13863"/>
                        <a:pt x="30928" y="15464"/>
                        <a:pt x="41581" y="20790"/>
                      </a:cubicBezTo>
                      <a:cubicBezTo>
                        <a:pt x="60930" y="30465"/>
                        <a:pt x="55517" y="32404"/>
                        <a:pt x="72753" y="46767"/>
                      </a:cubicBezTo>
                      <a:cubicBezTo>
                        <a:pt x="77550" y="50764"/>
                        <a:pt x="83144" y="53694"/>
                        <a:pt x="88340" y="57158"/>
                      </a:cubicBezTo>
                      <a:cubicBezTo>
                        <a:pt x="104807" y="81857"/>
                        <a:pt x="96757" y="66821"/>
                        <a:pt x="109122" y="103917"/>
                      </a:cubicBezTo>
                      <a:cubicBezTo>
                        <a:pt x="110854" y="109112"/>
                        <a:pt x="111279" y="114946"/>
                        <a:pt x="114317" y="119503"/>
                      </a:cubicBezTo>
                      <a:lnTo>
                        <a:pt x="124708" y="135090"/>
                      </a:lnTo>
                      <a:lnTo>
                        <a:pt x="119512" y="119503"/>
                      </a:lnTo>
                      <a:cubicBezTo>
                        <a:pt x="122976" y="114308"/>
                        <a:pt x="127110" y="109502"/>
                        <a:pt x="129903" y="103917"/>
                      </a:cubicBezTo>
                      <a:cubicBezTo>
                        <a:pt x="142352" y="79020"/>
                        <a:pt x="137417" y="32769"/>
                        <a:pt x="129903" y="15594"/>
                      </a:cubicBezTo>
                      <a:cubicBezTo>
                        <a:pt x="125513" y="5560"/>
                        <a:pt x="109629" y="6293"/>
                        <a:pt x="98731" y="5203"/>
                      </a:cubicBezTo>
                      <a:lnTo>
                        <a:pt x="46776" y="8"/>
                      </a:lnTo>
                      <a:cubicBezTo>
                        <a:pt x="43324" y="-280"/>
                        <a:pt x="883" y="6935"/>
                        <a:pt x="17" y="10399"/>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6790459" y="4004989"/>
                  <a:ext cx="140814" cy="130593"/>
                </a:xfrm>
                <a:custGeom>
                  <a:avLst/>
                  <a:gdLst>
                    <a:gd name="connsiteX0" fmla="*/ 135082 w 140814"/>
                    <a:gd name="connsiteY0" fmla="*/ 706 h 130593"/>
                    <a:gd name="connsiteX1" fmla="*/ 103909 w 140814"/>
                    <a:gd name="connsiteY1" fmla="*/ 37075 h 130593"/>
                    <a:gd name="connsiteX2" fmla="*/ 93518 w 140814"/>
                    <a:gd name="connsiteY2" fmla="*/ 52661 h 130593"/>
                    <a:gd name="connsiteX3" fmla="*/ 62346 w 140814"/>
                    <a:gd name="connsiteY3" fmla="*/ 73443 h 130593"/>
                    <a:gd name="connsiteX4" fmla="*/ 46759 w 140814"/>
                    <a:gd name="connsiteY4" fmla="*/ 83834 h 130593"/>
                    <a:gd name="connsiteX5" fmla="*/ 0 w 140814"/>
                    <a:gd name="connsiteY5" fmla="*/ 104616 h 130593"/>
                    <a:gd name="connsiteX6" fmla="*/ 15586 w 140814"/>
                    <a:gd name="connsiteY6" fmla="*/ 109811 h 130593"/>
                    <a:gd name="connsiteX7" fmla="*/ 31173 w 140814"/>
                    <a:gd name="connsiteY7" fmla="*/ 120202 h 130593"/>
                    <a:gd name="connsiteX8" fmla="*/ 62346 w 140814"/>
                    <a:gd name="connsiteY8" fmla="*/ 130593 h 130593"/>
                    <a:gd name="connsiteX9" fmla="*/ 135082 w 140814"/>
                    <a:gd name="connsiteY9" fmla="*/ 125397 h 130593"/>
                    <a:gd name="connsiteX10" fmla="*/ 140277 w 140814"/>
                    <a:gd name="connsiteY10" fmla="*/ 99420 h 130593"/>
                    <a:gd name="connsiteX11" fmla="*/ 135082 w 140814"/>
                    <a:gd name="connsiteY11" fmla="*/ 52661 h 130593"/>
                    <a:gd name="connsiteX12" fmla="*/ 135082 w 140814"/>
                    <a:gd name="connsiteY12" fmla="*/ 706 h 13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814" h="130593">
                      <a:moveTo>
                        <a:pt x="135082" y="706"/>
                      </a:moveTo>
                      <a:cubicBezTo>
                        <a:pt x="129887" y="-1892"/>
                        <a:pt x="139890" y="1095"/>
                        <a:pt x="103909" y="37075"/>
                      </a:cubicBezTo>
                      <a:cubicBezTo>
                        <a:pt x="99494" y="41490"/>
                        <a:pt x="98217" y="48549"/>
                        <a:pt x="93518" y="52661"/>
                      </a:cubicBezTo>
                      <a:cubicBezTo>
                        <a:pt x="84120" y="60885"/>
                        <a:pt x="72737" y="66516"/>
                        <a:pt x="62346" y="73443"/>
                      </a:cubicBezTo>
                      <a:cubicBezTo>
                        <a:pt x="57150" y="76907"/>
                        <a:pt x="52683" y="81859"/>
                        <a:pt x="46759" y="83834"/>
                      </a:cubicBezTo>
                      <a:cubicBezTo>
                        <a:pt x="9662" y="96200"/>
                        <a:pt x="24699" y="88149"/>
                        <a:pt x="0" y="104616"/>
                      </a:cubicBezTo>
                      <a:cubicBezTo>
                        <a:pt x="5195" y="106348"/>
                        <a:pt x="10688" y="107362"/>
                        <a:pt x="15586" y="109811"/>
                      </a:cubicBezTo>
                      <a:cubicBezTo>
                        <a:pt x="21171" y="112603"/>
                        <a:pt x="25467" y="117666"/>
                        <a:pt x="31173" y="120202"/>
                      </a:cubicBezTo>
                      <a:cubicBezTo>
                        <a:pt x="41182" y="124650"/>
                        <a:pt x="62346" y="130593"/>
                        <a:pt x="62346" y="130593"/>
                      </a:cubicBezTo>
                      <a:lnTo>
                        <a:pt x="135082" y="125397"/>
                      </a:lnTo>
                      <a:cubicBezTo>
                        <a:pt x="143281" y="122117"/>
                        <a:pt x="140277" y="108250"/>
                        <a:pt x="140277" y="99420"/>
                      </a:cubicBezTo>
                      <a:cubicBezTo>
                        <a:pt x="140277" y="83738"/>
                        <a:pt x="136384" y="68289"/>
                        <a:pt x="135082" y="52661"/>
                      </a:cubicBezTo>
                      <a:cubicBezTo>
                        <a:pt x="134651" y="47484"/>
                        <a:pt x="140277" y="3304"/>
                        <a:pt x="135082" y="706"/>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3" name="フリーフォーム 42"/>
              <p:cNvSpPr/>
              <p:nvPr/>
            </p:nvSpPr>
            <p:spPr>
              <a:xfrm>
                <a:off x="4292831" y="3778769"/>
                <a:ext cx="993448" cy="137915"/>
              </a:xfrm>
              <a:custGeom>
                <a:avLst/>
                <a:gdLst>
                  <a:gd name="connsiteX0" fmla="*/ 8236 w 993448"/>
                  <a:gd name="connsiteY0" fmla="*/ 8140 h 137915"/>
                  <a:gd name="connsiteX1" fmla="*/ 11314 w 993448"/>
                  <a:gd name="connsiteY1" fmla="*/ 100504 h 137915"/>
                  <a:gd name="connsiteX2" fmla="*/ 14393 w 993448"/>
                  <a:gd name="connsiteY2" fmla="*/ 131292 h 137915"/>
                  <a:gd name="connsiteX3" fmla="*/ 26708 w 993448"/>
                  <a:gd name="connsiteY3" fmla="*/ 134370 h 137915"/>
                  <a:gd name="connsiteX4" fmla="*/ 60575 w 993448"/>
                  <a:gd name="connsiteY4" fmla="*/ 137449 h 137915"/>
                  <a:gd name="connsiteX5" fmla="*/ 226830 w 993448"/>
                  <a:gd name="connsiteY5" fmla="*/ 134370 h 137915"/>
                  <a:gd name="connsiteX6" fmla="*/ 328430 w 993448"/>
                  <a:gd name="connsiteY6" fmla="*/ 134370 h 137915"/>
                  <a:gd name="connsiteX7" fmla="*/ 343824 w 993448"/>
                  <a:gd name="connsiteY7" fmla="*/ 112819 h 137915"/>
                  <a:gd name="connsiteX8" fmla="*/ 353060 w 993448"/>
                  <a:gd name="connsiteY8" fmla="*/ 106661 h 137915"/>
                  <a:gd name="connsiteX9" fmla="*/ 362296 w 993448"/>
                  <a:gd name="connsiteY9" fmla="*/ 103583 h 137915"/>
                  <a:gd name="connsiteX10" fmla="*/ 503921 w 993448"/>
                  <a:gd name="connsiteY10" fmla="*/ 100504 h 137915"/>
                  <a:gd name="connsiteX11" fmla="*/ 528551 w 993448"/>
                  <a:gd name="connsiteY11" fmla="*/ 97425 h 137915"/>
                  <a:gd name="connsiteX12" fmla="*/ 537787 w 993448"/>
                  <a:gd name="connsiteY12" fmla="*/ 94346 h 137915"/>
                  <a:gd name="connsiteX13" fmla="*/ 556260 w 993448"/>
                  <a:gd name="connsiteY13" fmla="*/ 91267 h 137915"/>
                  <a:gd name="connsiteX14" fmla="*/ 608599 w 993448"/>
                  <a:gd name="connsiteY14" fmla="*/ 85110 h 137915"/>
                  <a:gd name="connsiteX15" fmla="*/ 633230 w 993448"/>
                  <a:gd name="connsiteY15" fmla="*/ 85110 h 137915"/>
                  <a:gd name="connsiteX16" fmla="*/ 700963 w 993448"/>
                  <a:gd name="connsiteY16" fmla="*/ 82031 h 137915"/>
                  <a:gd name="connsiteX17" fmla="*/ 713278 w 993448"/>
                  <a:gd name="connsiteY17" fmla="*/ 78952 h 137915"/>
                  <a:gd name="connsiteX18" fmla="*/ 722514 w 993448"/>
                  <a:gd name="connsiteY18" fmla="*/ 75873 h 137915"/>
                  <a:gd name="connsiteX19" fmla="*/ 747145 w 993448"/>
                  <a:gd name="connsiteY19" fmla="*/ 69716 h 137915"/>
                  <a:gd name="connsiteX20" fmla="*/ 756381 w 993448"/>
                  <a:gd name="connsiteY20" fmla="*/ 66637 h 137915"/>
                  <a:gd name="connsiteX21" fmla="*/ 805642 w 993448"/>
                  <a:gd name="connsiteY21" fmla="*/ 60479 h 137915"/>
                  <a:gd name="connsiteX22" fmla="*/ 827193 w 993448"/>
                  <a:gd name="connsiteY22" fmla="*/ 54322 h 137915"/>
                  <a:gd name="connsiteX23" fmla="*/ 861060 w 993448"/>
                  <a:gd name="connsiteY23" fmla="*/ 51243 h 137915"/>
                  <a:gd name="connsiteX24" fmla="*/ 882611 w 993448"/>
                  <a:gd name="connsiteY24" fmla="*/ 45086 h 137915"/>
                  <a:gd name="connsiteX25" fmla="*/ 913399 w 993448"/>
                  <a:gd name="connsiteY25" fmla="*/ 38928 h 137915"/>
                  <a:gd name="connsiteX26" fmla="*/ 941108 w 993448"/>
                  <a:gd name="connsiteY26" fmla="*/ 29692 h 137915"/>
                  <a:gd name="connsiteX27" fmla="*/ 950345 w 993448"/>
                  <a:gd name="connsiteY27" fmla="*/ 26613 h 137915"/>
                  <a:gd name="connsiteX28" fmla="*/ 974975 w 993448"/>
                  <a:gd name="connsiteY28" fmla="*/ 20455 h 137915"/>
                  <a:gd name="connsiteX29" fmla="*/ 984211 w 993448"/>
                  <a:gd name="connsiteY29" fmla="*/ 17376 h 137915"/>
                  <a:gd name="connsiteX30" fmla="*/ 993448 w 993448"/>
                  <a:gd name="connsiteY30" fmla="*/ 11219 h 137915"/>
                  <a:gd name="connsiteX31" fmla="*/ 919557 w 993448"/>
                  <a:gd name="connsiteY31" fmla="*/ 1983 h 137915"/>
                  <a:gd name="connsiteX32" fmla="*/ 842587 w 993448"/>
                  <a:gd name="connsiteY32" fmla="*/ 5061 h 137915"/>
                  <a:gd name="connsiteX33" fmla="*/ 814878 w 993448"/>
                  <a:gd name="connsiteY33" fmla="*/ 8140 h 137915"/>
                  <a:gd name="connsiteX34" fmla="*/ 740987 w 993448"/>
                  <a:gd name="connsiteY34" fmla="*/ 5061 h 137915"/>
                  <a:gd name="connsiteX35" fmla="*/ 639387 w 993448"/>
                  <a:gd name="connsiteY35" fmla="*/ 11219 h 137915"/>
                  <a:gd name="connsiteX36" fmla="*/ 562417 w 993448"/>
                  <a:gd name="connsiteY36" fmla="*/ 8140 h 137915"/>
                  <a:gd name="connsiteX37" fmla="*/ 386927 w 993448"/>
                  <a:gd name="connsiteY37" fmla="*/ 5061 h 137915"/>
                  <a:gd name="connsiteX38" fmla="*/ 325351 w 993448"/>
                  <a:gd name="connsiteY38" fmla="*/ 5061 h 137915"/>
                  <a:gd name="connsiteX39" fmla="*/ 316114 w 993448"/>
                  <a:gd name="connsiteY39" fmla="*/ 8140 h 137915"/>
                  <a:gd name="connsiteX40" fmla="*/ 269933 w 993448"/>
                  <a:gd name="connsiteY40" fmla="*/ 14298 h 137915"/>
                  <a:gd name="connsiteX41" fmla="*/ 245302 w 993448"/>
                  <a:gd name="connsiteY41" fmla="*/ 14298 h 137915"/>
                  <a:gd name="connsiteX42" fmla="*/ 205278 w 993448"/>
                  <a:gd name="connsiteY42" fmla="*/ 11219 h 137915"/>
                  <a:gd name="connsiteX43" fmla="*/ 128308 w 993448"/>
                  <a:gd name="connsiteY43" fmla="*/ 5061 h 137915"/>
                  <a:gd name="connsiteX44" fmla="*/ 8236 w 993448"/>
                  <a:gd name="connsiteY44" fmla="*/ 8140 h 13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3448" h="137915">
                    <a:moveTo>
                      <a:pt x="8236" y="8140"/>
                    </a:moveTo>
                    <a:cubicBezTo>
                      <a:pt x="-11263" y="24047"/>
                      <a:pt x="9776" y="69737"/>
                      <a:pt x="11314" y="100504"/>
                    </a:cubicBezTo>
                    <a:cubicBezTo>
                      <a:pt x="11829" y="110805"/>
                      <a:pt x="10125" y="121903"/>
                      <a:pt x="14393" y="131292"/>
                    </a:cubicBezTo>
                    <a:cubicBezTo>
                      <a:pt x="16144" y="135144"/>
                      <a:pt x="22514" y="133811"/>
                      <a:pt x="26708" y="134370"/>
                    </a:cubicBezTo>
                    <a:cubicBezTo>
                      <a:pt x="37944" y="135868"/>
                      <a:pt x="49286" y="136423"/>
                      <a:pt x="60575" y="137449"/>
                    </a:cubicBezTo>
                    <a:lnTo>
                      <a:pt x="226830" y="134370"/>
                    </a:lnTo>
                    <a:cubicBezTo>
                      <a:pt x="360312" y="134370"/>
                      <a:pt x="200800" y="142347"/>
                      <a:pt x="328430" y="134370"/>
                    </a:cubicBezTo>
                    <a:cubicBezTo>
                      <a:pt x="335613" y="112819"/>
                      <a:pt x="328430" y="117950"/>
                      <a:pt x="343824" y="112819"/>
                    </a:cubicBezTo>
                    <a:cubicBezTo>
                      <a:pt x="346903" y="110766"/>
                      <a:pt x="349750" y="108316"/>
                      <a:pt x="353060" y="106661"/>
                    </a:cubicBezTo>
                    <a:cubicBezTo>
                      <a:pt x="355963" y="105210"/>
                      <a:pt x="359054" y="103715"/>
                      <a:pt x="362296" y="103583"/>
                    </a:cubicBezTo>
                    <a:cubicBezTo>
                      <a:pt x="409476" y="101657"/>
                      <a:pt x="456713" y="101530"/>
                      <a:pt x="503921" y="100504"/>
                    </a:cubicBezTo>
                    <a:cubicBezTo>
                      <a:pt x="512131" y="99478"/>
                      <a:pt x="520411" y="98905"/>
                      <a:pt x="528551" y="97425"/>
                    </a:cubicBezTo>
                    <a:cubicBezTo>
                      <a:pt x="531744" y="96844"/>
                      <a:pt x="534619" y="95050"/>
                      <a:pt x="537787" y="94346"/>
                    </a:cubicBezTo>
                    <a:cubicBezTo>
                      <a:pt x="543881" y="92992"/>
                      <a:pt x="550090" y="92216"/>
                      <a:pt x="556260" y="91267"/>
                    </a:cubicBezTo>
                    <a:cubicBezTo>
                      <a:pt x="581525" y="87380"/>
                      <a:pt x="579823" y="87988"/>
                      <a:pt x="608599" y="85110"/>
                    </a:cubicBezTo>
                    <a:cubicBezTo>
                      <a:pt x="641438" y="76900"/>
                      <a:pt x="600389" y="85110"/>
                      <a:pt x="633230" y="85110"/>
                    </a:cubicBezTo>
                    <a:cubicBezTo>
                      <a:pt x="655831" y="85110"/>
                      <a:pt x="678385" y="83057"/>
                      <a:pt x="700963" y="82031"/>
                    </a:cubicBezTo>
                    <a:cubicBezTo>
                      <a:pt x="705068" y="81005"/>
                      <a:pt x="709209" y="80115"/>
                      <a:pt x="713278" y="78952"/>
                    </a:cubicBezTo>
                    <a:cubicBezTo>
                      <a:pt x="716398" y="78060"/>
                      <a:pt x="719383" y="76727"/>
                      <a:pt x="722514" y="75873"/>
                    </a:cubicBezTo>
                    <a:cubicBezTo>
                      <a:pt x="730679" y="73646"/>
                      <a:pt x="739116" y="72392"/>
                      <a:pt x="747145" y="69716"/>
                    </a:cubicBezTo>
                    <a:cubicBezTo>
                      <a:pt x="750224" y="68690"/>
                      <a:pt x="753213" y="67341"/>
                      <a:pt x="756381" y="66637"/>
                    </a:cubicBezTo>
                    <a:cubicBezTo>
                      <a:pt x="772006" y="63165"/>
                      <a:pt x="790157" y="62028"/>
                      <a:pt x="805642" y="60479"/>
                    </a:cubicBezTo>
                    <a:cubicBezTo>
                      <a:pt x="811971" y="58370"/>
                      <a:pt x="820755" y="55181"/>
                      <a:pt x="827193" y="54322"/>
                    </a:cubicBezTo>
                    <a:cubicBezTo>
                      <a:pt x="838429" y="52824"/>
                      <a:pt x="849771" y="52269"/>
                      <a:pt x="861060" y="51243"/>
                    </a:cubicBezTo>
                    <a:cubicBezTo>
                      <a:pt x="870759" y="48010"/>
                      <a:pt x="871778" y="47407"/>
                      <a:pt x="882611" y="45086"/>
                    </a:cubicBezTo>
                    <a:cubicBezTo>
                      <a:pt x="892845" y="42893"/>
                      <a:pt x="903470" y="42238"/>
                      <a:pt x="913399" y="38928"/>
                    </a:cubicBezTo>
                    <a:lnTo>
                      <a:pt x="941108" y="29692"/>
                    </a:lnTo>
                    <a:cubicBezTo>
                      <a:pt x="944187" y="28666"/>
                      <a:pt x="947196" y="27400"/>
                      <a:pt x="950345" y="26613"/>
                    </a:cubicBezTo>
                    <a:cubicBezTo>
                      <a:pt x="958555" y="24560"/>
                      <a:pt x="966947" y="23131"/>
                      <a:pt x="974975" y="20455"/>
                    </a:cubicBezTo>
                    <a:cubicBezTo>
                      <a:pt x="978054" y="19429"/>
                      <a:pt x="981308" y="18827"/>
                      <a:pt x="984211" y="17376"/>
                    </a:cubicBezTo>
                    <a:cubicBezTo>
                      <a:pt x="987521" y="15721"/>
                      <a:pt x="990369" y="13271"/>
                      <a:pt x="993448" y="11219"/>
                    </a:cubicBezTo>
                    <a:cubicBezTo>
                      <a:pt x="957423" y="-790"/>
                      <a:pt x="981456" y="5421"/>
                      <a:pt x="919557" y="1983"/>
                    </a:cubicBezTo>
                    <a:lnTo>
                      <a:pt x="842587" y="5061"/>
                    </a:lnTo>
                    <a:cubicBezTo>
                      <a:pt x="833310" y="5607"/>
                      <a:pt x="824171" y="8140"/>
                      <a:pt x="814878" y="8140"/>
                    </a:cubicBezTo>
                    <a:cubicBezTo>
                      <a:pt x="790226" y="8140"/>
                      <a:pt x="765617" y="6087"/>
                      <a:pt x="740987" y="5061"/>
                    </a:cubicBezTo>
                    <a:lnTo>
                      <a:pt x="639387" y="11219"/>
                    </a:lnTo>
                    <a:cubicBezTo>
                      <a:pt x="613710" y="11219"/>
                      <a:pt x="588087" y="8766"/>
                      <a:pt x="562417" y="8140"/>
                    </a:cubicBezTo>
                    <a:lnTo>
                      <a:pt x="386927" y="5061"/>
                    </a:lnTo>
                    <a:cubicBezTo>
                      <a:pt x="362091" y="-3215"/>
                      <a:pt x="375647" y="32"/>
                      <a:pt x="325351" y="5061"/>
                    </a:cubicBezTo>
                    <a:cubicBezTo>
                      <a:pt x="322122" y="5384"/>
                      <a:pt x="319282" y="7436"/>
                      <a:pt x="316114" y="8140"/>
                    </a:cubicBezTo>
                    <a:cubicBezTo>
                      <a:pt x="302293" y="11212"/>
                      <a:pt x="283275" y="12815"/>
                      <a:pt x="269933" y="14298"/>
                    </a:cubicBezTo>
                    <a:cubicBezTo>
                      <a:pt x="253428" y="19798"/>
                      <a:pt x="267593" y="16775"/>
                      <a:pt x="245302" y="14298"/>
                    </a:cubicBezTo>
                    <a:cubicBezTo>
                      <a:pt x="232003" y="12820"/>
                      <a:pt x="218619" y="12245"/>
                      <a:pt x="205278" y="11219"/>
                    </a:cubicBezTo>
                    <a:cubicBezTo>
                      <a:pt x="175376" y="1251"/>
                      <a:pt x="193882" y="6487"/>
                      <a:pt x="128308" y="5061"/>
                    </a:cubicBezTo>
                    <a:cubicBezTo>
                      <a:pt x="103683" y="4526"/>
                      <a:pt x="27735" y="-7767"/>
                      <a:pt x="8236" y="8140"/>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a:off x="4296917" y="3969903"/>
                <a:ext cx="984846" cy="180303"/>
              </a:xfrm>
              <a:custGeom>
                <a:avLst/>
                <a:gdLst>
                  <a:gd name="connsiteX0" fmla="*/ 10307 w 984846"/>
                  <a:gd name="connsiteY0" fmla="*/ 7891 h 180303"/>
                  <a:gd name="connsiteX1" fmla="*/ 25701 w 984846"/>
                  <a:gd name="connsiteY1" fmla="*/ 1733 h 180303"/>
                  <a:gd name="connsiteX2" fmla="*/ 108828 w 984846"/>
                  <a:gd name="connsiteY2" fmla="*/ 7891 h 180303"/>
                  <a:gd name="connsiteX3" fmla="*/ 228901 w 984846"/>
                  <a:gd name="connsiteY3" fmla="*/ 10970 h 180303"/>
                  <a:gd name="connsiteX4" fmla="*/ 278162 w 984846"/>
                  <a:gd name="connsiteY4" fmla="*/ 14049 h 180303"/>
                  <a:gd name="connsiteX5" fmla="*/ 299713 w 984846"/>
                  <a:gd name="connsiteY5" fmla="*/ 10970 h 180303"/>
                  <a:gd name="connsiteX6" fmla="*/ 333580 w 984846"/>
                  <a:gd name="connsiteY6" fmla="*/ 14049 h 180303"/>
                  <a:gd name="connsiteX7" fmla="*/ 345895 w 984846"/>
                  <a:gd name="connsiteY7" fmla="*/ 20206 h 180303"/>
                  <a:gd name="connsiteX8" fmla="*/ 358210 w 984846"/>
                  <a:gd name="connsiteY8" fmla="*/ 23285 h 180303"/>
                  <a:gd name="connsiteX9" fmla="*/ 367447 w 984846"/>
                  <a:gd name="connsiteY9" fmla="*/ 26364 h 180303"/>
                  <a:gd name="connsiteX10" fmla="*/ 379762 w 984846"/>
                  <a:gd name="connsiteY10" fmla="*/ 29442 h 180303"/>
                  <a:gd name="connsiteX11" fmla="*/ 410550 w 984846"/>
                  <a:gd name="connsiteY11" fmla="*/ 35600 h 180303"/>
                  <a:gd name="connsiteX12" fmla="*/ 469047 w 984846"/>
                  <a:gd name="connsiteY12" fmla="*/ 38679 h 180303"/>
                  <a:gd name="connsiteX13" fmla="*/ 490598 w 984846"/>
                  <a:gd name="connsiteY13" fmla="*/ 44836 h 180303"/>
                  <a:gd name="connsiteX14" fmla="*/ 499835 w 984846"/>
                  <a:gd name="connsiteY14" fmla="*/ 50994 h 180303"/>
                  <a:gd name="connsiteX15" fmla="*/ 527544 w 984846"/>
                  <a:gd name="connsiteY15" fmla="*/ 54073 h 180303"/>
                  <a:gd name="connsiteX16" fmla="*/ 546016 w 984846"/>
                  <a:gd name="connsiteY16" fmla="*/ 57152 h 180303"/>
                  <a:gd name="connsiteX17" fmla="*/ 573725 w 984846"/>
                  <a:gd name="connsiteY17" fmla="*/ 66388 h 180303"/>
                  <a:gd name="connsiteX18" fmla="*/ 592198 w 984846"/>
                  <a:gd name="connsiteY18" fmla="*/ 72545 h 180303"/>
                  <a:gd name="connsiteX19" fmla="*/ 601435 w 984846"/>
                  <a:gd name="connsiteY19" fmla="*/ 75624 h 180303"/>
                  <a:gd name="connsiteX20" fmla="*/ 613750 w 984846"/>
                  <a:gd name="connsiteY20" fmla="*/ 78703 h 180303"/>
                  <a:gd name="connsiteX21" fmla="*/ 622986 w 984846"/>
                  <a:gd name="connsiteY21" fmla="*/ 81782 h 180303"/>
                  <a:gd name="connsiteX22" fmla="*/ 656853 w 984846"/>
                  <a:gd name="connsiteY22" fmla="*/ 87939 h 180303"/>
                  <a:gd name="connsiteX23" fmla="*/ 684562 w 984846"/>
                  <a:gd name="connsiteY23" fmla="*/ 91018 h 180303"/>
                  <a:gd name="connsiteX24" fmla="*/ 706113 w 984846"/>
                  <a:gd name="connsiteY24" fmla="*/ 97176 h 180303"/>
                  <a:gd name="connsiteX25" fmla="*/ 721507 w 984846"/>
                  <a:gd name="connsiteY25" fmla="*/ 100255 h 180303"/>
                  <a:gd name="connsiteX26" fmla="*/ 739980 w 984846"/>
                  <a:gd name="connsiteY26" fmla="*/ 106412 h 180303"/>
                  <a:gd name="connsiteX27" fmla="*/ 749216 w 984846"/>
                  <a:gd name="connsiteY27" fmla="*/ 109491 h 180303"/>
                  <a:gd name="connsiteX28" fmla="*/ 841580 w 984846"/>
                  <a:gd name="connsiteY28" fmla="*/ 115649 h 180303"/>
                  <a:gd name="connsiteX29" fmla="*/ 875447 w 984846"/>
                  <a:gd name="connsiteY29" fmla="*/ 124885 h 180303"/>
                  <a:gd name="connsiteX30" fmla="*/ 933944 w 984846"/>
                  <a:gd name="connsiteY30" fmla="*/ 134121 h 180303"/>
                  <a:gd name="connsiteX31" fmla="*/ 943180 w 984846"/>
                  <a:gd name="connsiteY31" fmla="*/ 137200 h 180303"/>
                  <a:gd name="connsiteX32" fmla="*/ 964731 w 984846"/>
                  <a:gd name="connsiteY32" fmla="*/ 143358 h 180303"/>
                  <a:gd name="connsiteX33" fmla="*/ 983204 w 984846"/>
                  <a:gd name="connsiteY33" fmla="*/ 155673 h 180303"/>
                  <a:gd name="connsiteX34" fmla="*/ 955495 w 984846"/>
                  <a:gd name="connsiteY34" fmla="*/ 152594 h 180303"/>
                  <a:gd name="connsiteX35" fmla="*/ 912392 w 984846"/>
                  <a:gd name="connsiteY35" fmla="*/ 155673 h 180303"/>
                  <a:gd name="connsiteX36" fmla="*/ 896998 w 984846"/>
                  <a:gd name="connsiteY36" fmla="*/ 158752 h 180303"/>
                  <a:gd name="connsiteX37" fmla="*/ 878525 w 984846"/>
                  <a:gd name="connsiteY37" fmla="*/ 161830 h 180303"/>
                  <a:gd name="connsiteX38" fmla="*/ 847738 w 984846"/>
                  <a:gd name="connsiteY38" fmla="*/ 167988 h 180303"/>
                  <a:gd name="connsiteX39" fmla="*/ 835422 w 984846"/>
                  <a:gd name="connsiteY39" fmla="*/ 171067 h 180303"/>
                  <a:gd name="connsiteX40" fmla="*/ 776925 w 984846"/>
                  <a:gd name="connsiteY40" fmla="*/ 177224 h 180303"/>
                  <a:gd name="connsiteX41" fmla="*/ 758453 w 984846"/>
                  <a:gd name="connsiteY41" fmla="*/ 180303 h 180303"/>
                  <a:gd name="connsiteX42" fmla="*/ 712271 w 984846"/>
                  <a:gd name="connsiteY42" fmla="*/ 174145 h 180303"/>
                  <a:gd name="connsiteX43" fmla="*/ 684562 w 984846"/>
                  <a:gd name="connsiteY43" fmla="*/ 167988 h 180303"/>
                  <a:gd name="connsiteX44" fmla="*/ 675325 w 984846"/>
                  <a:gd name="connsiteY44" fmla="*/ 164909 h 180303"/>
                  <a:gd name="connsiteX45" fmla="*/ 416707 w 984846"/>
                  <a:gd name="connsiteY45" fmla="*/ 164909 h 180303"/>
                  <a:gd name="connsiteX46" fmla="*/ 259689 w 984846"/>
                  <a:gd name="connsiteY46" fmla="*/ 167988 h 180303"/>
                  <a:gd name="connsiteX47" fmla="*/ 96513 w 984846"/>
                  <a:gd name="connsiteY47" fmla="*/ 164909 h 180303"/>
                  <a:gd name="connsiteX48" fmla="*/ 59568 w 984846"/>
                  <a:gd name="connsiteY48" fmla="*/ 158752 h 180303"/>
                  <a:gd name="connsiteX49" fmla="*/ 28780 w 984846"/>
                  <a:gd name="connsiteY49" fmla="*/ 149515 h 180303"/>
                  <a:gd name="connsiteX50" fmla="*/ 19544 w 984846"/>
                  <a:gd name="connsiteY50" fmla="*/ 143358 h 180303"/>
                  <a:gd name="connsiteX51" fmla="*/ 10307 w 984846"/>
                  <a:gd name="connsiteY51" fmla="*/ 115649 h 180303"/>
                  <a:gd name="connsiteX52" fmla="*/ 7228 w 984846"/>
                  <a:gd name="connsiteY52" fmla="*/ 106412 h 180303"/>
                  <a:gd name="connsiteX53" fmla="*/ 4150 w 984846"/>
                  <a:gd name="connsiteY53" fmla="*/ 87939 h 180303"/>
                  <a:gd name="connsiteX54" fmla="*/ 1071 w 984846"/>
                  <a:gd name="connsiteY54" fmla="*/ 78703 h 180303"/>
                  <a:gd name="connsiteX55" fmla="*/ 10307 w 984846"/>
                  <a:gd name="connsiteY55" fmla="*/ 7891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4846" h="180303">
                    <a:moveTo>
                      <a:pt x="10307" y="7891"/>
                    </a:moveTo>
                    <a:cubicBezTo>
                      <a:pt x="14412" y="-4937"/>
                      <a:pt x="20174" y="1733"/>
                      <a:pt x="25701" y="1733"/>
                    </a:cubicBezTo>
                    <a:cubicBezTo>
                      <a:pt x="53486" y="1733"/>
                      <a:pt x="81052" y="7179"/>
                      <a:pt x="108828" y="7891"/>
                    </a:cubicBezTo>
                    <a:lnTo>
                      <a:pt x="228901" y="10970"/>
                    </a:lnTo>
                    <a:cubicBezTo>
                      <a:pt x="245321" y="11996"/>
                      <a:pt x="261710" y="14049"/>
                      <a:pt x="278162" y="14049"/>
                    </a:cubicBezTo>
                    <a:cubicBezTo>
                      <a:pt x="285419" y="14049"/>
                      <a:pt x="292456" y="10970"/>
                      <a:pt x="299713" y="10970"/>
                    </a:cubicBezTo>
                    <a:cubicBezTo>
                      <a:pt x="311049" y="10970"/>
                      <a:pt x="322291" y="13023"/>
                      <a:pt x="333580" y="14049"/>
                    </a:cubicBezTo>
                    <a:cubicBezTo>
                      <a:pt x="337685" y="16101"/>
                      <a:pt x="341598" y="18595"/>
                      <a:pt x="345895" y="20206"/>
                    </a:cubicBezTo>
                    <a:cubicBezTo>
                      <a:pt x="349857" y="21692"/>
                      <a:pt x="354141" y="22123"/>
                      <a:pt x="358210" y="23285"/>
                    </a:cubicBezTo>
                    <a:cubicBezTo>
                      <a:pt x="361331" y="24177"/>
                      <a:pt x="364326" y="25472"/>
                      <a:pt x="367447" y="26364"/>
                    </a:cubicBezTo>
                    <a:cubicBezTo>
                      <a:pt x="371516" y="27526"/>
                      <a:pt x="375694" y="28280"/>
                      <a:pt x="379762" y="29442"/>
                    </a:cubicBezTo>
                    <a:cubicBezTo>
                      <a:pt x="396066" y="34100"/>
                      <a:pt x="385375" y="33663"/>
                      <a:pt x="410550" y="35600"/>
                    </a:cubicBezTo>
                    <a:cubicBezTo>
                      <a:pt x="430018" y="37098"/>
                      <a:pt x="449548" y="37653"/>
                      <a:pt x="469047" y="38679"/>
                    </a:cubicBezTo>
                    <a:cubicBezTo>
                      <a:pt x="472987" y="39664"/>
                      <a:pt x="486185" y="42630"/>
                      <a:pt x="490598" y="44836"/>
                    </a:cubicBezTo>
                    <a:cubicBezTo>
                      <a:pt x="493908" y="46491"/>
                      <a:pt x="496245" y="50096"/>
                      <a:pt x="499835" y="50994"/>
                    </a:cubicBezTo>
                    <a:cubicBezTo>
                      <a:pt x="508851" y="53248"/>
                      <a:pt x="518332" y="52845"/>
                      <a:pt x="527544" y="54073"/>
                    </a:cubicBezTo>
                    <a:cubicBezTo>
                      <a:pt x="533732" y="54898"/>
                      <a:pt x="539960" y="55638"/>
                      <a:pt x="546016" y="57152"/>
                    </a:cubicBezTo>
                    <a:cubicBezTo>
                      <a:pt x="546037" y="57157"/>
                      <a:pt x="569097" y="64845"/>
                      <a:pt x="573725" y="66388"/>
                    </a:cubicBezTo>
                    <a:lnTo>
                      <a:pt x="592198" y="72545"/>
                    </a:lnTo>
                    <a:cubicBezTo>
                      <a:pt x="595277" y="73571"/>
                      <a:pt x="598286" y="74837"/>
                      <a:pt x="601435" y="75624"/>
                    </a:cubicBezTo>
                    <a:cubicBezTo>
                      <a:pt x="605540" y="76650"/>
                      <a:pt x="609681" y="77540"/>
                      <a:pt x="613750" y="78703"/>
                    </a:cubicBezTo>
                    <a:cubicBezTo>
                      <a:pt x="616870" y="79595"/>
                      <a:pt x="619866" y="80890"/>
                      <a:pt x="622986" y="81782"/>
                    </a:cubicBezTo>
                    <a:cubicBezTo>
                      <a:pt x="636376" y="85608"/>
                      <a:pt x="641343" y="86000"/>
                      <a:pt x="656853" y="87939"/>
                    </a:cubicBezTo>
                    <a:cubicBezTo>
                      <a:pt x="666074" y="89092"/>
                      <a:pt x="675326" y="89992"/>
                      <a:pt x="684562" y="91018"/>
                    </a:cubicBezTo>
                    <a:cubicBezTo>
                      <a:pt x="694847" y="94447"/>
                      <a:pt x="694515" y="94599"/>
                      <a:pt x="706113" y="97176"/>
                    </a:cubicBezTo>
                    <a:cubicBezTo>
                      <a:pt x="711221" y="98311"/>
                      <a:pt x="716458" y="98878"/>
                      <a:pt x="721507" y="100255"/>
                    </a:cubicBezTo>
                    <a:cubicBezTo>
                      <a:pt x="727769" y="101963"/>
                      <a:pt x="733822" y="104360"/>
                      <a:pt x="739980" y="106412"/>
                    </a:cubicBezTo>
                    <a:cubicBezTo>
                      <a:pt x="743059" y="107438"/>
                      <a:pt x="745976" y="109311"/>
                      <a:pt x="749216" y="109491"/>
                    </a:cubicBezTo>
                    <a:cubicBezTo>
                      <a:pt x="816974" y="113256"/>
                      <a:pt x="786197" y="111033"/>
                      <a:pt x="841580" y="115649"/>
                    </a:cubicBezTo>
                    <a:cubicBezTo>
                      <a:pt x="852850" y="119405"/>
                      <a:pt x="863302" y="123150"/>
                      <a:pt x="875447" y="124885"/>
                    </a:cubicBezTo>
                    <a:cubicBezTo>
                      <a:pt x="885393" y="126306"/>
                      <a:pt x="918141" y="130170"/>
                      <a:pt x="933944" y="134121"/>
                    </a:cubicBezTo>
                    <a:cubicBezTo>
                      <a:pt x="937092" y="134908"/>
                      <a:pt x="940060" y="136308"/>
                      <a:pt x="943180" y="137200"/>
                    </a:cubicBezTo>
                    <a:cubicBezTo>
                      <a:pt x="946464" y="138138"/>
                      <a:pt x="960822" y="141186"/>
                      <a:pt x="964731" y="143358"/>
                    </a:cubicBezTo>
                    <a:cubicBezTo>
                      <a:pt x="971200" y="146952"/>
                      <a:pt x="990559" y="156490"/>
                      <a:pt x="983204" y="155673"/>
                    </a:cubicBezTo>
                    <a:lnTo>
                      <a:pt x="955495" y="152594"/>
                    </a:lnTo>
                    <a:cubicBezTo>
                      <a:pt x="941127" y="153620"/>
                      <a:pt x="926717" y="154165"/>
                      <a:pt x="912392" y="155673"/>
                    </a:cubicBezTo>
                    <a:cubicBezTo>
                      <a:pt x="907188" y="156221"/>
                      <a:pt x="902147" y="157816"/>
                      <a:pt x="896998" y="158752"/>
                    </a:cubicBezTo>
                    <a:cubicBezTo>
                      <a:pt x="890856" y="159869"/>
                      <a:pt x="884683" y="160804"/>
                      <a:pt x="878525" y="161830"/>
                    </a:cubicBezTo>
                    <a:cubicBezTo>
                      <a:pt x="859558" y="168153"/>
                      <a:pt x="878868" y="162328"/>
                      <a:pt x="847738" y="167988"/>
                    </a:cubicBezTo>
                    <a:cubicBezTo>
                      <a:pt x="843575" y="168745"/>
                      <a:pt x="839585" y="170310"/>
                      <a:pt x="835422" y="171067"/>
                    </a:cubicBezTo>
                    <a:cubicBezTo>
                      <a:pt x="815011" y="174778"/>
                      <a:pt x="798327" y="175440"/>
                      <a:pt x="776925" y="177224"/>
                    </a:cubicBezTo>
                    <a:cubicBezTo>
                      <a:pt x="770768" y="178250"/>
                      <a:pt x="764695" y="180303"/>
                      <a:pt x="758453" y="180303"/>
                    </a:cubicBezTo>
                    <a:cubicBezTo>
                      <a:pt x="754473" y="180303"/>
                      <a:pt x="717587" y="174905"/>
                      <a:pt x="712271" y="174145"/>
                    </a:cubicBezTo>
                    <a:cubicBezTo>
                      <a:pt x="691475" y="167215"/>
                      <a:pt x="717081" y="175215"/>
                      <a:pt x="684562" y="167988"/>
                    </a:cubicBezTo>
                    <a:cubicBezTo>
                      <a:pt x="681394" y="167284"/>
                      <a:pt x="678404" y="165935"/>
                      <a:pt x="675325" y="164909"/>
                    </a:cubicBezTo>
                    <a:cubicBezTo>
                      <a:pt x="346350" y="172933"/>
                      <a:pt x="757523" y="164909"/>
                      <a:pt x="416707" y="164909"/>
                    </a:cubicBezTo>
                    <a:cubicBezTo>
                      <a:pt x="364358" y="164909"/>
                      <a:pt x="312028" y="166962"/>
                      <a:pt x="259689" y="167988"/>
                    </a:cubicBezTo>
                    <a:lnTo>
                      <a:pt x="96513" y="164909"/>
                    </a:lnTo>
                    <a:cubicBezTo>
                      <a:pt x="65501" y="163909"/>
                      <a:pt x="77648" y="163917"/>
                      <a:pt x="59568" y="158752"/>
                    </a:cubicBezTo>
                    <a:cubicBezTo>
                      <a:pt x="52039" y="156601"/>
                      <a:pt x="34267" y="153173"/>
                      <a:pt x="28780" y="149515"/>
                    </a:cubicBezTo>
                    <a:lnTo>
                      <a:pt x="19544" y="143358"/>
                    </a:lnTo>
                    <a:lnTo>
                      <a:pt x="10307" y="115649"/>
                    </a:lnTo>
                    <a:lnTo>
                      <a:pt x="7228" y="106412"/>
                    </a:lnTo>
                    <a:cubicBezTo>
                      <a:pt x="6202" y="100254"/>
                      <a:pt x="5504" y="94033"/>
                      <a:pt x="4150" y="87939"/>
                    </a:cubicBezTo>
                    <a:cubicBezTo>
                      <a:pt x="3446" y="84771"/>
                      <a:pt x="1652" y="81896"/>
                      <a:pt x="1071" y="78703"/>
                    </a:cubicBezTo>
                    <a:cubicBezTo>
                      <a:pt x="-3154" y="55469"/>
                      <a:pt x="6202" y="20719"/>
                      <a:pt x="10307" y="7891"/>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 name="グループ化 41"/>
            <p:cNvGrpSpPr/>
            <p:nvPr/>
          </p:nvGrpSpPr>
          <p:grpSpPr>
            <a:xfrm>
              <a:off x="4341836" y="3719804"/>
              <a:ext cx="665593" cy="342123"/>
              <a:chOff x="4341836" y="3719804"/>
              <a:chExt cx="665593" cy="342123"/>
            </a:xfrm>
          </p:grpSpPr>
          <p:sp>
            <p:nvSpPr>
              <p:cNvPr id="38" name="フリーフォーム 37"/>
              <p:cNvSpPr/>
              <p:nvPr/>
            </p:nvSpPr>
            <p:spPr>
              <a:xfrm>
                <a:off x="4341836" y="3719804"/>
                <a:ext cx="51299" cy="167951"/>
              </a:xfrm>
              <a:custGeom>
                <a:avLst/>
                <a:gdLst>
                  <a:gd name="connsiteX0" fmla="*/ 43552 w 51299"/>
                  <a:gd name="connsiteY0" fmla="*/ 0 h 167951"/>
                  <a:gd name="connsiteX1" fmla="*/ 49772 w 51299"/>
                  <a:gd name="connsiteY1" fmla="*/ 31102 h 167951"/>
                  <a:gd name="connsiteX2" fmla="*/ 12450 w 51299"/>
                  <a:gd name="connsiteY2" fmla="*/ 55984 h 167951"/>
                  <a:gd name="connsiteX3" fmla="*/ 9 w 51299"/>
                  <a:gd name="connsiteY3" fmla="*/ 74645 h 167951"/>
                  <a:gd name="connsiteX4" fmla="*/ 12450 w 51299"/>
                  <a:gd name="connsiteY4" fmla="*/ 124408 h 167951"/>
                  <a:gd name="connsiteX5" fmla="*/ 31111 w 51299"/>
                  <a:gd name="connsiteY5" fmla="*/ 143069 h 167951"/>
                  <a:gd name="connsiteX6" fmla="*/ 49772 w 51299"/>
                  <a:gd name="connsiteY6" fmla="*/ 167951 h 16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99" h="167951">
                    <a:moveTo>
                      <a:pt x="43552" y="0"/>
                    </a:moveTo>
                    <a:cubicBezTo>
                      <a:pt x="45625" y="10367"/>
                      <a:pt x="54906" y="21860"/>
                      <a:pt x="49772" y="31102"/>
                    </a:cubicBezTo>
                    <a:cubicBezTo>
                      <a:pt x="42511" y="44172"/>
                      <a:pt x="12450" y="55984"/>
                      <a:pt x="12450" y="55984"/>
                    </a:cubicBezTo>
                    <a:cubicBezTo>
                      <a:pt x="8303" y="62204"/>
                      <a:pt x="936" y="67227"/>
                      <a:pt x="9" y="74645"/>
                    </a:cubicBezTo>
                    <a:cubicBezTo>
                      <a:pt x="-322" y="77292"/>
                      <a:pt x="7745" y="117351"/>
                      <a:pt x="12450" y="124408"/>
                    </a:cubicBezTo>
                    <a:cubicBezTo>
                      <a:pt x="17330" y="131727"/>
                      <a:pt x="24891" y="136849"/>
                      <a:pt x="31111" y="143069"/>
                    </a:cubicBezTo>
                    <a:cubicBezTo>
                      <a:pt x="38797" y="166130"/>
                      <a:pt x="31466" y="158799"/>
                      <a:pt x="49772" y="167951"/>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38"/>
              <p:cNvSpPr/>
              <p:nvPr/>
            </p:nvSpPr>
            <p:spPr>
              <a:xfrm>
                <a:off x="4547118" y="3788229"/>
                <a:ext cx="37323" cy="111967"/>
              </a:xfrm>
              <a:custGeom>
                <a:avLst/>
                <a:gdLst>
                  <a:gd name="connsiteX0" fmla="*/ 0 w 37323"/>
                  <a:gd name="connsiteY0" fmla="*/ 111967 h 111967"/>
                  <a:gd name="connsiteX1" fmla="*/ 6221 w 37323"/>
                  <a:gd name="connsiteY1" fmla="*/ 31102 h 111967"/>
                  <a:gd name="connsiteX2" fmla="*/ 18662 w 37323"/>
                  <a:gd name="connsiteY2" fmla="*/ 12440 h 111967"/>
                  <a:gd name="connsiteX3" fmla="*/ 37323 w 37323"/>
                  <a:gd name="connsiteY3" fmla="*/ 0 h 111967"/>
                </a:gdLst>
                <a:ahLst/>
                <a:cxnLst>
                  <a:cxn ang="0">
                    <a:pos x="connsiteX0" y="connsiteY0"/>
                  </a:cxn>
                  <a:cxn ang="0">
                    <a:pos x="connsiteX1" y="connsiteY1"/>
                  </a:cxn>
                  <a:cxn ang="0">
                    <a:pos x="connsiteX2" y="connsiteY2"/>
                  </a:cxn>
                  <a:cxn ang="0">
                    <a:pos x="connsiteX3" y="connsiteY3"/>
                  </a:cxn>
                </a:cxnLst>
                <a:rect l="l" t="t" r="r" b="b"/>
                <a:pathLst>
                  <a:path w="37323" h="111967">
                    <a:moveTo>
                      <a:pt x="0" y="111967"/>
                    </a:moveTo>
                    <a:cubicBezTo>
                      <a:pt x="2074" y="85012"/>
                      <a:pt x="1239" y="57674"/>
                      <a:pt x="6221" y="31102"/>
                    </a:cubicBezTo>
                    <a:cubicBezTo>
                      <a:pt x="7599" y="23754"/>
                      <a:pt x="13375" y="17727"/>
                      <a:pt x="18662" y="12440"/>
                    </a:cubicBezTo>
                    <a:cubicBezTo>
                      <a:pt x="23948" y="7154"/>
                      <a:pt x="37323" y="0"/>
                      <a:pt x="37323" y="0"/>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a:off x="4939004" y="3775788"/>
                <a:ext cx="68425" cy="68424"/>
              </a:xfrm>
              <a:custGeom>
                <a:avLst/>
                <a:gdLst>
                  <a:gd name="connsiteX0" fmla="*/ 0 w 68425"/>
                  <a:gd name="connsiteY0" fmla="*/ 68424 h 68424"/>
                  <a:gd name="connsiteX1" fmla="*/ 49763 w 68425"/>
                  <a:gd name="connsiteY1" fmla="*/ 37322 h 68424"/>
                  <a:gd name="connsiteX2" fmla="*/ 62204 w 68425"/>
                  <a:gd name="connsiteY2" fmla="*/ 18661 h 68424"/>
                  <a:gd name="connsiteX3" fmla="*/ 68425 w 68425"/>
                  <a:gd name="connsiteY3" fmla="*/ 0 h 68424"/>
                </a:gdLst>
                <a:ahLst/>
                <a:cxnLst>
                  <a:cxn ang="0">
                    <a:pos x="connsiteX0" y="connsiteY0"/>
                  </a:cxn>
                  <a:cxn ang="0">
                    <a:pos x="connsiteX1" y="connsiteY1"/>
                  </a:cxn>
                  <a:cxn ang="0">
                    <a:pos x="connsiteX2" y="connsiteY2"/>
                  </a:cxn>
                  <a:cxn ang="0">
                    <a:pos x="connsiteX3" y="connsiteY3"/>
                  </a:cxn>
                </a:cxnLst>
                <a:rect l="l" t="t" r="r" b="b"/>
                <a:pathLst>
                  <a:path w="68425" h="68424">
                    <a:moveTo>
                      <a:pt x="0" y="68424"/>
                    </a:moveTo>
                    <a:cubicBezTo>
                      <a:pt x="30843" y="56087"/>
                      <a:pt x="29845" y="61223"/>
                      <a:pt x="49763" y="37322"/>
                    </a:cubicBezTo>
                    <a:cubicBezTo>
                      <a:pt x="54549" y="31579"/>
                      <a:pt x="58861" y="25348"/>
                      <a:pt x="62204" y="18661"/>
                    </a:cubicBezTo>
                    <a:cubicBezTo>
                      <a:pt x="65136" y="12796"/>
                      <a:pt x="68425" y="0"/>
                      <a:pt x="68425" y="0"/>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4460033" y="3999722"/>
                <a:ext cx="31102" cy="62205"/>
              </a:xfrm>
              <a:custGeom>
                <a:avLst/>
                <a:gdLst>
                  <a:gd name="connsiteX0" fmla="*/ 31102 w 31102"/>
                  <a:gd name="connsiteY0" fmla="*/ 0 h 62205"/>
                  <a:gd name="connsiteX1" fmla="*/ 24881 w 31102"/>
                  <a:gd name="connsiteY1" fmla="*/ 31102 h 62205"/>
                  <a:gd name="connsiteX2" fmla="*/ 0 w 31102"/>
                  <a:gd name="connsiteY2" fmla="*/ 62205 h 62205"/>
                </a:gdLst>
                <a:ahLst/>
                <a:cxnLst>
                  <a:cxn ang="0">
                    <a:pos x="connsiteX0" y="connsiteY0"/>
                  </a:cxn>
                  <a:cxn ang="0">
                    <a:pos x="connsiteX1" y="connsiteY1"/>
                  </a:cxn>
                  <a:cxn ang="0">
                    <a:pos x="connsiteX2" y="connsiteY2"/>
                  </a:cxn>
                </a:cxnLst>
                <a:rect l="l" t="t" r="r" b="b"/>
                <a:pathLst>
                  <a:path w="31102" h="62205">
                    <a:moveTo>
                      <a:pt x="31102" y="0"/>
                    </a:moveTo>
                    <a:cubicBezTo>
                      <a:pt x="29028" y="10367"/>
                      <a:pt x="28593" y="21203"/>
                      <a:pt x="24881" y="31102"/>
                    </a:cubicBezTo>
                    <a:cubicBezTo>
                      <a:pt x="20173" y="43657"/>
                      <a:pt x="9109" y="53095"/>
                      <a:pt x="0" y="62205"/>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915" name="フリーフォーム 914"/>
          <p:cNvSpPr/>
          <p:nvPr/>
        </p:nvSpPr>
        <p:spPr>
          <a:xfrm>
            <a:off x="6772365" y="3781335"/>
            <a:ext cx="159969" cy="143172"/>
          </a:xfrm>
          <a:custGeom>
            <a:avLst/>
            <a:gdLst>
              <a:gd name="connsiteX0" fmla="*/ 17 w 137500"/>
              <a:gd name="connsiteY0" fmla="*/ 10399 h 135090"/>
              <a:gd name="connsiteX1" fmla="*/ 41581 w 137500"/>
              <a:gd name="connsiteY1" fmla="*/ 20790 h 135090"/>
              <a:gd name="connsiteX2" fmla="*/ 72753 w 137500"/>
              <a:gd name="connsiteY2" fmla="*/ 46767 h 135090"/>
              <a:gd name="connsiteX3" fmla="*/ 88340 w 137500"/>
              <a:gd name="connsiteY3" fmla="*/ 57158 h 135090"/>
              <a:gd name="connsiteX4" fmla="*/ 109122 w 137500"/>
              <a:gd name="connsiteY4" fmla="*/ 103917 h 135090"/>
              <a:gd name="connsiteX5" fmla="*/ 114317 w 137500"/>
              <a:gd name="connsiteY5" fmla="*/ 119503 h 135090"/>
              <a:gd name="connsiteX6" fmla="*/ 124708 w 137500"/>
              <a:gd name="connsiteY6" fmla="*/ 135090 h 135090"/>
              <a:gd name="connsiteX7" fmla="*/ 119512 w 137500"/>
              <a:gd name="connsiteY7" fmla="*/ 119503 h 135090"/>
              <a:gd name="connsiteX8" fmla="*/ 129903 w 137500"/>
              <a:gd name="connsiteY8" fmla="*/ 103917 h 135090"/>
              <a:gd name="connsiteX9" fmla="*/ 129903 w 137500"/>
              <a:gd name="connsiteY9" fmla="*/ 15594 h 135090"/>
              <a:gd name="connsiteX10" fmla="*/ 98731 w 137500"/>
              <a:gd name="connsiteY10" fmla="*/ 5203 h 135090"/>
              <a:gd name="connsiteX11" fmla="*/ 46776 w 137500"/>
              <a:gd name="connsiteY11" fmla="*/ 8 h 135090"/>
              <a:gd name="connsiteX12" fmla="*/ 17 w 137500"/>
              <a:gd name="connsiteY12" fmla="*/ 10399 h 13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500" h="135090">
                <a:moveTo>
                  <a:pt x="17" y="10399"/>
                </a:moveTo>
                <a:cubicBezTo>
                  <a:pt x="-849" y="13863"/>
                  <a:pt x="30928" y="15464"/>
                  <a:pt x="41581" y="20790"/>
                </a:cubicBezTo>
                <a:cubicBezTo>
                  <a:pt x="60930" y="30465"/>
                  <a:pt x="55517" y="32404"/>
                  <a:pt x="72753" y="46767"/>
                </a:cubicBezTo>
                <a:cubicBezTo>
                  <a:pt x="77550" y="50764"/>
                  <a:pt x="83144" y="53694"/>
                  <a:pt x="88340" y="57158"/>
                </a:cubicBezTo>
                <a:cubicBezTo>
                  <a:pt x="104807" y="81857"/>
                  <a:pt x="96757" y="66821"/>
                  <a:pt x="109122" y="103917"/>
                </a:cubicBezTo>
                <a:cubicBezTo>
                  <a:pt x="110854" y="109112"/>
                  <a:pt x="111279" y="114946"/>
                  <a:pt x="114317" y="119503"/>
                </a:cubicBezTo>
                <a:lnTo>
                  <a:pt x="124708" y="135090"/>
                </a:lnTo>
                <a:lnTo>
                  <a:pt x="119512" y="119503"/>
                </a:lnTo>
                <a:cubicBezTo>
                  <a:pt x="122976" y="114308"/>
                  <a:pt x="127110" y="109502"/>
                  <a:pt x="129903" y="103917"/>
                </a:cubicBezTo>
                <a:cubicBezTo>
                  <a:pt x="142352" y="79020"/>
                  <a:pt x="137417" y="32769"/>
                  <a:pt x="129903" y="15594"/>
                </a:cubicBezTo>
                <a:cubicBezTo>
                  <a:pt x="125513" y="5560"/>
                  <a:pt x="109629" y="6293"/>
                  <a:pt x="98731" y="5203"/>
                </a:cubicBezTo>
                <a:lnTo>
                  <a:pt x="46776" y="8"/>
                </a:lnTo>
                <a:cubicBezTo>
                  <a:pt x="43324" y="-280"/>
                  <a:pt x="883" y="6935"/>
                  <a:pt x="17" y="10399"/>
                </a:cubicBez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フリーフォーム 915"/>
          <p:cNvSpPr/>
          <p:nvPr/>
        </p:nvSpPr>
        <p:spPr>
          <a:xfrm>
            <a:off x="6777733" y="4005116"/>
            <a:ext cx="140814" cy="130593"/>
          </a:xfrm>
          <a:custGeom>
            <a:avLst/>
            <a:gdLst>
              <a:gd name="connsiteX0" fmla="*/ 135082 w 140814"/>
              <a:gd name="connsiteY0" fmla="*/ 706 h 130593"/>
              <a:gd name="connsiteX1" fmla="*/ 103909 w 140814"/>
              <a:gd name="connsiteY1" fmla="*/ 37075 h 130593"/>
              <a:gd name="connsiteX2" fmla="*/ 93518 w 140814"/>
              <a:gd name="connsiteY2" fmla="*/ 52661 h 130593"/>
              <a:gd name="connsiteX3" fmla="*/ 62346 w 140814"/>
              <a:gd name="connsiteY3" fmla="*/ 73443 h 130593"/>
              <a:gd name="connsiteX4" fmla="*/ 46759 w 140814"/>
              <a:gd name="connsiteY4" fmla="*/ 83834 h 130593"/>
              <a:gd name="connsiteX5" fmla="*/ 0 w 140814"/>
              <a:gd name="connsiteY5" fmla="*/ 104616 h 130593"/>
              <a:gd name="connsiteX6" fmla="*/ 15586 w 140814"/>
              <a:gd name="connsiteY6" fmla="*/ 109811 h 130593"/>
              <a:gd name="connsiteX7" fmla="*/ 31173 w 140814"/>
              <a:gd name="connsiteY7" fmla="*/ 120202 h 130593"/>
              <a:gd name="connsiteX8" fmla="*/ 62346 w 140814"/>
              <a:gd name="connsiteY8" fmla="*/ 130593 h 130593"/>
              <a:gd name="connsiteX9" fmla="*/ 135082 w 140814"/>
              <a:gd name="connsiteY9" fmla="*/ 125397 h 130593"/>
              <a:gd name="connsiteX10" fmla="*/ 140277 w 140814"/>
              <a:gd name="connsiteY10" fmla="*/ 99420 h 130593"/>
              <a:gd name="connsiteX11" fmla="*/ 135082 w 140814"/>
              <a:gd name="connsiteY11" fmla="*/ 52661 h 130593"/>
              <a:gd name="connsiteX12" fmla="*/ 135082 w 140814"/>
              <a:gd name="connsiteY12" fmla="*/ 706 h 13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814" h="130593">
                <a:moveTo>
                  <a:pt x="135082" y="706"/>
                </a:moveTo>
                <a:cubicBezTo>
                  <a:pt x="129887" y="-1892"/>
                  <a:pt x="139890" y="1095"/>
                  <a:pt x="103909" y="37075"/>
                </a:cubicBezTo>
                <a:cubicBezTo>
                  <a:pt x="99494" y="41490"/>
                  <a:pt x="98217" y="48549"/>
                  <a:pt x="93518" y="52661"/>
                </a:cubicBezTo>
                <a:cubicBezTo>
                  <a:pt x="84120" y="60885"/>
                  <a:pt x="72737" y="66516"/>
                  <a:pt x="62346" y="73443"/>
                </a:cubicBezTo>
                <a:cubicBezTo>
                  <a:pt x="57150" y="76907"/>
                  <a:pt x="52683" y="81859"/>
                  <a:pt x="46759" y="83834"/>
                </a:cubicBezTo>
                <a:cubicBezTo>
                  <a:pt x="9662" y="96200"/>
                  <a:pt x="24699" y="88149"/>
                  <a:pt x="0" y="104616"/>
                </a:cubicBezTo>
                <a:cubicBezTo>
                  <a:pt x="5195" y="106348"/>
                  <a:pt x="10688" y="107362"/>
                  <a:pt x="15586" y="109811"/>
                </a:cubicBezTo>
                <a:cubicBezTo>
                  <a:pt x="21171" y="112603"/>
                  <a:pt x="25467" y="117666"/>
                  <a:pt x="31173" y="120202"/>
                </a:cubicBezTo>
                <a:cubicBezTo>
                  <a:pt x="41182" y="124650"/>
                  <a:pt x="62346" y="130593"/>
                  <a:pt x="62346" y="130593"/>
                </a:cubicBezTo>
                <a:lnTo>
                  <a:pt x="135082" y="125397"/>
                </a:lnTo>
                <a:cubicBezTo>
                  <a:pt x="143281" y="122117"/>
                  <a:pt x="140277" y="108250"/>
                  <a:pt x="140277" y="99420"/>
                </a:cubicBezTo>
                <a:cubicBezTo>
                  <a:pt x="140277" y="83738"/>
                  <a:pt x="136384" y="68289"/>
                  <a:pt x="135082" y="52661"/>
                </a:cubicBezTo>
                <a:cubicBezTo>
                  <a:pt x="134651" y="47484"/>
                  <a:pt x="140277" y="3304"/>
                  <a:pt x="135082" y="706"/>
                </a:cubicBez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 name="グループ化 47"/>
          <p:cNvGrpSpPr/>
          <p:nvPr/>
        </p:nvGrpSpPr>
        <p:grpSpPr>
          <a:xfrm>
            <a:off x="1440538" y="4970900"/>
            <a:ext cx="1077339" cy="1881242"/>
            <a:chOff x="1440538" y="4970900"/>
            <a:chExt cx="1077339" cy="1881242"/>
          </a:xfrm>
        </p:grpSpPr>
        <p:pic>
          <p:nvPicPr>
            <p:cNvPr id="47" name="図 4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532864">
              <a:off x="2267214" y="4970900"/>
              <a:ext cx="250663" cy="556590"/>
            </a:xfrm>
            <a:prstGeom prst="rect">
              <a:avLst/>
            </a:prstGeom>
          </p:spPr>
        </p:pic>
        <p:sp>
          <p:nvSpPr>
            <p:cNvPr id="13" name="フリーフォーム 12"/>
            <p:cNvSpPr/>
            <p:nvPr/>
          </p:nvSpPr>
          <p:spPr>
            <a:xfrm>
              <a:off x="1440538" y="5474279"/>
              <a:ext cx="826718" cy="1377863"/>
            </a:xfrm>
            <a:custGeom>
              <a:avLst/>
              <a:gdLst>
                <a:gd name="connsiteX0" fmla="*/ 826718 w 826718"/>
                <a:gd name="connsiteY0" fmla="*/ 0 h 1377863"/>
                <a:gd name="connsiteX1" fmla="*/ 764088 w 826718"/>
                <a:gd name="connsiteY1" fmla="*/ 50104 h 1377863"/>
                <a:gd name="connsiteX2" fmla="*/ 713983 w 826718"/>
                <a:gd name="connsiteY2" fmla="*/ 112734 h 1377863"/>
                <a:gd name="connsiteX3" fmla="*/ 663879 w 826718"/>
                <a:gd name="connsiteY3" fmla="*/ 187890 h 1377863"/>
                <a:gd name="connsiteX4" fmla="*/ 613775 w 826718"/>
                <a:gd name="connsiteY4" fmla="*/ 263046 h 1377863"/>
                <a:gd name="connsiteX5" fmla="*/ 576197 w 826718"/>
                <a:gd name="connsiteY5" fmla="*/ 338202 h 1377863"/>
                <a:gd name="connsiteX6" fmla="*/ 538619 w 826718"/>
                <a:gd name="connsiteY6" fmla="*/ 413359 h 1377863"/>
                <a:gd name="connsiteX7" fmla="*/ 526093 w 826718"/>
                <a:gd name="connsiteY7" fmla="*/ 450937 h 1377863"/>
                <a:gd name="connsiteX8" fmla="*/ 501041 w 826718"/>
                <a:gd name="connsiteY8" fmla="*/ 488515 h 1377863"/>
                <a:gd name="connsiteX9" fmla="*/ 475989 w 826718"/>
                <a:gd name="connsiteY9" fmla="*/ 563671 h 1377863"/>
                <a:gd name="connsiteX10" fmla="*/ 450937 w 826718"/>
                <a:gd name="connsiteY10" fmla="*/ 601249 h 1377863"/>
                <a:gd name="connsiteX11" fmla="*/ 425885 w 826718"/>
                <a:gd name="connsiteY11" fmla="*/ 676405 h 1377863"/>
                <a:gd name="connsiteX12" fmla="*/ 400833 w 826718"/>
                <a:gd name="connsiteY12" fmla="*/ 713983 h 1377863"/>
                <a:gd name="connsiteX13" fmla="*/ 388307 w 826718"/>
                <a:gd name="connsiteY13" fmla="*/ 751561 h 1377863"/>
                <a:gd name="connsiteX14" fmla="*/ 350729 w 826718"/>
                <a:gd name="connsiteY14" fmla="*/ 776613 h 1377863"/>
                <a:gd name="connsiteX15" fmla="*/ 300625 w 826718"/>
                <a:gd name="connsiteY15" fmla="*/ 926926 h 1377863"/>
                <a:gd name="connsiteX16" fmla="*/ 288099 w 826718"/>
                <a:gd name="connsiteY16" fmla="*/ 964504 h 1377863"/>
                <a:gd name="connsiteX17" fmla="*/ 275573 w 826718"/>
                <a:gd name="connsiteY17" fmla="*/ 1002082 h 1377863"/>
                <a:gd name="connsiteX18" fmla="*/ 250520 w 826718"/>
                <a:gd name="connsiteY18" fmla="*/ 1027134 h 1377863"/>
                <a:gd name="connsiteX19" fmla="*/ 187890 w 826718"/>
                <a:gd name="connsiteY19" fmla="*/ 1127342 h 1377863"/>
                <a:gd name="connsiteX20" fmla="*/ 175364 w 826718"/>
                <a:gd name="connsiteY20" fmla="*/ 1164920 h 1377863"/>
                <a:gd name="connsiteX21" fmla="*/ 87682 w 826718"/>
                <a:gd name="connsiteY21" fmla="*/ 1277655 h 1377863"/>
                <a:gd name="connsiteX22" fmla="*/ 37578 w 826718"/>
                <a:gd name="connsiteY22" fmla="*/ 1352811 h 1377863"/>
                <a:gd name="connsiteX23" fmla="*/ 0 w 826718"/>
                <a:gd name="connsiteY23" fmla="*/ 1377863 h 137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6718" h="1377863">
                  <a:moveTo>
                    <a:pt x="826718" y="0"/>
                  </a:moveTo>
                  <a:cubicBezTo>
                    <a:pt x="805841" y="16701"/>
                    <a:pt x="781487" y="29805"/>
                    <a:pt x="764088" y="50104"/>
                  </a:cubicBezTo>
                  <a:cubicBezTo>
                    <a:pt x="683419" y="144218"/>
                    <a:pt x="834816" y="32181"/>
                    <a:pt x="713983" y="112734"/>
                  </a:cubicBezTo>
                  <a:cubicBezTo>
                    <a:pt x="690027" y="184601"/>
                    <a:pt x="718612" y="117519"/>
                    <a:pt x="663879" y="187890"/>
                  </a:cubicBezTo>
                  <a:cubicBezTo>
                    <a:pt x="645394" y="211656"/>
                    <a:pt x="623296" y="234482"/>
                    <a:pt x="613775" y="263046"/>
                  </a:cubicBezTo>
                  <a:cubicBezTo>
                    <a:pt x="596488" y="314906"/>
                    <a:pt x="608573" y="289638"/>
                    <a:pt x="576197" y="338202"/>
                  </a:cubicBezTo>
                  <a:cubicBezTo>
                    <a:pt x="544713" y="432655"/>
                    <a:pt x="587182" y="316233"/>
                    <a:pt x="538619" y="413359"/>
                  </a:cubicBezTo>
                  <a:cubicBezTo>
                    <a:pt x="532714" y="425169"/>
                    <a:pt x="531998" y="439127"/>
                    <a:pt x="526093" y="450937"/>
                  </a:cubicBezTo>
                  <a:cubicBezTo>
                    <a:pt x="519360" y="464402"/>
                    <a:pt x="507155" y="474758"/>
                    <a:pt x="501041" y="488515"/>
                  </a:cubicBezTo>
                  <a:cubicBezTo>
                    <a:pt x="490316" y="512646"/>
                    <a:pt x="490637" y="541699"/>
                    <a:pt x="475989" y="563671"/>
                  </a:cubicBezTo>
                  <a:cubicBezTo>
                    <a:pt x="467638" y="576197"/>
                    <a:pt x="457051" y="587492"/>
                    <a:pt x="450937" y="601249"/>
                  </a:cubicBezTo>
                  <a:cubicBezTo>
                    <a:pt x="440212" y="625380"/>
                    <a:pt x="440533" y="654433"/>
                    <a:pt x="425885" y="676405"/>
                  </a:cubicBezTo>
                  <a:cubicBezTo>
                    <a:pt x="417534" y="688931"/>
                    <a:pt x="407566" y="700518"/>
                    <a:pt x="400833" y="713983"/>
                  </a:cubicBezTo>
                  <a:cubicBezTo>
                    <a:pt x="394928" y="725793"/>
                    <a:pt x="396555" y="741251"/>
                    <a:pt x="388307" y="751561"/>
                  </a:cubicBezTo>
                  <a:cubicBezTo>
                    <a:pt x="378903" y="763316"/>
                    <a:pt x="363255" y="768262"/>
                    <a:pt x="350729" y="776613"/>
                  </a:cubicBezTo>
                  <a:lnTo>
                    <a:pt x="300625" y="926926"/>
                  </a:lnTo>
                  <a:lnTo>
                    <a:pt x="288099" y="964504"/>
                  </a:lnTo>
                  <a:cubicBezTo>
                    <a:pt x="283924" y="977030"/>
                    <a:pt x="284910" y="992746"/>
                    <a:pt x="275573" y="1002082"/>
                  </a:cubicBezTo>
                  <a:lnTo>
                    <a:pt x="250520" y="1027134"/>
                  </a:lnTo>
                  <a:cubicBezTo>
                    <a:pt x="220707" y="1116572"/>
                    <a:pt x="247440" y="1087642"/>
                    <a:pt x="187890" y="1127342"/>
                  </a:cubicBezTo>
                  <a:cubicBezTo>
                    <a:pt x="183715" y="1139868"/>
                    <a:pt x="181776" y="1153378"/>
                    <a:pt x="175364" y="1164920"/>
                  </a:cubicBezTo>
                  <a:cubicBezTo>
                    <a:pt x="137908" y="1232340"/>
                    <a:pt x="133327" y="1232009"/>
                    <a:pt x="87682" y="1277655"/>
                  </a:cubicBezTo>
                  <a:cubicBezTo>
                    <a:pt x="72244" y="1323969"/>
                    <a:pt x="80884" y="1316723"/>
                    <a:pt x="37578" y="1352811"/>
                  </a:cubicBezTo>
                  <a:cubicBezTo>
                    <a:pt x="26013" y="1362449"/>
                    <a:pt x="0" y="1377863"/>
                    <a:pt x="0" y="1377863"/>
                  </a:cubicBezTo>
                </a:path>
              </a:pathLst>
            </a:cu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08" name="爆発 1 907"/>
          <p:cNvSpPr/>
          <p:nvPr/>
        </p:nvSpPr>
        <p:spPr>
          <a:xfrm>
            <a:off x="2037965" y="4854404"/>
            <a:ext cx="785978" cy="752245"/>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25" name="グループ化 324"/>
          <p:cNvGrpSpPr/>
          <p:nvPr/>
        </p:nvGrpSpPr>
        <p:grpSpPr>
          <a:xfrm>
            <a:off x="7595754" y="5145423"/>
            <a:ext cx="1333354" cy="1109273"/>
            <a:chOff x="7524131" y="5246806"/>
            <a:chExt cx="1333354" cy="1109273"/>
          </a:xfrm>
        </p:grpSpPr>
        <p:cxnSp>
          <p:nvCxnSpPr>
            <p:cNvPr id="326" name="直線コネクタ 325"/>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7" name="直線コネクタ 326"/>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328" name="テキスト ボックス 327"/>
            <p:cNvSpPr txBox="1"/>
            <p:nvPr/>
          </p:nvSpPr>
          <p:spPr>
            <a:xfrm>
              <a:off x="7885885" y="5986747"/>
              <a:ext cx="971600" cy="369332"/>
            </a:xfrm>
            <a:prstGeom prst="rect">
              <a:avLst/>
            </a:prstGeom>
            <a:noFill/>
            <a:ln>
              <a:noFill/>
            </a:ln>
          </p:spPr>
          <p:txBody>
            <a:bodyPr wrap="square" rtlCol="0">
              <a:spAutoFit/>
            </a:bodyPr>
            <a:lstStyle/>
            <a:p>
              <a:r>
                <a:rPr kumimoji="1" lang="en-US" altLang="ja-JP" dirty="0">
                  <a:solidFill>
                    <a:schemeClr val="bg2">
                      <a:lumMod val="50000"/>
                    </a:schemeClr>
                  </a:solidFill>
                </a:rPr>
                <a:t>40msec</a:t>
              </a:r>
              <a:endParaRPr kumimoji="1" lang="ja-JP" altLang="en-US" dirty="0">
                <a:solidFill>
                  <a:schemeClr val="bg2">
                    <a:lumMod val="50000"/>
                  </a:schemeClr>
                </a:solidFill>
              </a:endParaRPr>
            </a:p>
          </p:txBody>
        </p:sp>
        <p:sp>
          <p:nvSpPr>
            <p:cNvPr id="329" name="テキスト ボックス 328"/>
            <p:cNvSpPr txBox="1"/>
            <p:nvPr/>
          </p:nvSpPr>
          <p:spPr>
            <a:xfrm>
              <a:off x="7524131" y="5246806"/>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5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spTree>
    <p:extLst>
      <p:ext uri="{BB962C8B-B14F-4D97-AF65-F5344CB8AC3E}">
        <p14:creationId xmlns:p14="http://schemas.microsoft.com/office/powerpoint/2010/main" val="18041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8"/>
                                        </p:tgtEl>
                                        <p:attrNameLst>
                                          <p:attrName>style.visibility</p:attrName>
                                        </p:attrNameLst>
                                      </p:cBhvr>
                                      <p:to>
                                        <p:strVal val="visible"/>
                                      </p:to>
                                    </p:set>
                                    <p:anim calcmode="lin" valueType="num">
                                      <p:cBhvr additive="base">
                                        <p:cTn id="16" dur="500" fill="hold"/>
                                        <p:tgtEl>
                                          <p:spTgt spid="48"/>
                                        </p:tgtEl>
                                        <p:attrNameLst>
                                          <p:attrName>ppt_x</p:attrName>
                                        </p:attrNameLst>
                                      </p:cBhvr>
                                      <p:tavLst>
                                        <p:tav tm="0">
                                          <p:val>
                                            <p:strVal val="#ppt_x"/>
                                          </p:val>
                                        </p:tav>
                                        <p:tav tm="100000">
                                          <p:val>
                                            <p:strVal val="#ppt_x"/>
                                          </p:val>
                                        </p:tav>
                                      </p:tavLst>
                                    </p:anim>
                                    <p:anim calcmode="lin" valueType="num">
                                      <p:cBhvr additive="base">
                                        <p:cTn id="17"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0-#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9"/>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908"/>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down)">
                                      <p:cBhvr>
                                        <p:cTn id="34" dur="500"/>
                                        <p:tgtEl>
                                          <p:spTgt spid="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down)">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01"/>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6"/>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6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909"/>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910"/>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911"/>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912"/>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18"/>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913"/>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21"/>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915"/>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9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9" grpId="0" animBg="1"/>
      <p:bldP spid="61" grpId="0" animBg="1"/>
      <p:bldP spid="6" grpId="0" animBg="1"/>
      <p:bldP spid="14" grpId="0" animBg="1"/>
      <p:bldP spid="101" grpId="0" animBg="1"/>
      <p:bldP spid="909" grpId="0" animBg="1"/>
      <p:bldP spid="910" grpId="0" animBg="1"/>
      <p:bldP spid="911" grpId="0" animBg="1"/>
      <p:bldP spid="912" grpId="0" animBg="1"/>
      <p:bldP spid="913" grpId="0" animBg="1"/>
      <p:bldP spid="22" grpId="0"/>
      <p:bldP spid="915" grpId="0" animBg="1"/>
      <p:bldP spid="916" grpId="0" animBg="1"/>
      <p:bldP spid="9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3597020" y="41769"/>
            <a:ext cx="5469894" cy="4961239"/>
          </a:xfrm>
          <a:prstGeom prst="rect">
            <a:avLst/>
          </a:prstGeom>
        </p:spPr>
      </p:pic>
      <p:sp>
        <p:nvSpPr>
          <p:cNvPr id="21" name="フリーフォーム 20"/>
          <p:cNvSpPr/>
          <p:nvPr/>
        </p:nvSpPr>
        <p:spPr>
          <a:xfrm>
            <a:off x="5902859" y="3005750"/>
            <a:ext cx="1271049" cy="1982709"/>
          </a:xfrm>
          <a:custGeom>
            <a:avLst/>
            <a:gdLst>
              <a:gd name="connsiteX0" fmla="*/ 841973 w 1271049"/>
              <a:gd name="connsiteY0" fmla="*/ 54321 h 1982709"/>
              <a:gd name="connsiteX1" fmla="*/ 1077363 w 1271049"/>
              <a:gd name="connsiteY1" fmla="*/ 36214 h 1982709"/>
              <a:gd name="connsiteX2" fmla="*/ 1158844 w 1271049"/>
              <a:gd name="connsiteY2" fmla="*/ 18107 h 1982709"/>
              <a:gd name="connsiteX3" fmla="*/ 1186004 w 1271049"/>
              <a:gd name="connsiteY3" fmla="*/ 9054 h 1982709"/>
              <a:gd name="connsiteX4" fmla="*/ 1258432 w 1271049"/>
              <a:gd name="connsiteY4" fmla="*/ 0 h 1982709"/>
              <a:gd name="connsiteX5" fmla="*/ 1258432 w 1271049"/>
              <a:gd name="connsiteY5" fmla="*/ 99589 h 1982709"/>
              <a:gd name="connsiteX6" fmla="*/ 1231272 w 1271049"/>
              <a:gd name="connsiteY6" fmla="*/ 117696 h 1982709"/>
              <a:gd name="connsiteX7" fmla="*/ 1204111 w 1271049"/>
              <a:gd name="connsiteY7" fmla="*/ 172016 h 1982709"/>
              <a:gd name="connsiteX8" fmla="*/ 1195058 w 1271049"/>
              <a:gd name="connsiteY8" fmla="*/ 199177 h 1982709"/>
              <a:gd name="connsiteX9" fmla="*/ 1186004 w 1271049"/>
              <a:gd name="connsiteY9" fmla="*/ 316872 h 1982709"/>
              <a:gd name="connsiteX10" fmla="*/ 1176951 w 1271049"/>
              <a:gd name="connsiteY10" fmla="*/ 452674 h 1982709"/>
              <a:gd name="connsiteX11" fmla="*/ 1158844 w 1271049"/>
              <a:gd name="connsiteY11" fmla="*/ 506995 h 1982709"/>
              <a:gd name="connsiteX12" fmla="*/ 1149791 w 1271049"/>
              <a:gd name="connsiteY12" fmla="*/ 534155 h 1982709"/>
              <a:gd name="connsiteX13" fmla="*/ 1131684 w 1271049"/>
              <a:gd name="connsiteY13" fmla="*/ 588476 h 1982709"/>
              <a:gd name="connsiteX14" fmla="*/ 1113577 w 1271049"/>
              <a:gd name="connsiteY14" fmla="*/ 660903 h 1982709"/>
              <a:gd name="connsiteX15" fmla="*/ 1086416 w 1271049"/>
              <a:gd name="connsiteY15" fmla="*/ 715224 h 1982709"/>
              <a:gd name="connsiteX16" fmla="*/ 1077363 w 1271049"/>
              <a:gd name="connsiteY16" fmla="*/ 896294 h 1982709"/>
              <a:gd name="connsiteX17" fmla="*/ 1059256 w 1271049"/>
              <a:gd name="connsiteY17" fmla="*/ 1004935 h 1982709"/>
              <a:gd name="connsiteX18" fmla="*/ 1050202 w 1271049"/>
              <a:gd name="connsiteY18" fmla="*/ 1122630 h 1982709"/>
              <a:gd name="connsiteX19" fmla="*/ 995882 w 1271049"/>
              <a:gd name="connsiteY19" fmla="*/ 1231272 h 1982709"/>
              <a:gd name="connsiteX20" fmla="*/ 959668 w 1271049"/>
              <a:gd name="connsiteY20" fmla="*/ 1285593 h 1982709"/>
              <a:gd name="connsiteX21" fmla="*/ 941561 w 1271049"/>
              <a:gd name="connsiteY21" fmla="*/ 1312753 h 1982709"/>
              <a:gd name="connsiteX22" fmla="*/ 914400 w 1271049"/>
              <a:gd name="connsiteY22" fmla="*/ 1330860 h 1982709"/>
              <a:gd name="connsiteX23" fmla="*/ 851026 w 1271049"/>
              <a:gd name="connsiteY23" fmla="*/ 1348967 h 1982709"/>
              <a:gd name="connsiteX24" fmla="*/ 796705 w 1271049"/>
              <a:gd name="connsiteY24" fmla="*/ 1367074 h 1982709"/>
              <a:gd name="connsiteX25" fmla="*/ 669957 w 1271049"/>
              <a:gd name="connsiteY25" fmla="*/ 1385181 h 1982709"/>
              <a:gd name="connsiteX26" fmla="*/ 606583 w 1271049"/>
              <a:gd name="connsiteY26" fmla="*/ 1412341 h 1982709"/>
              <a:gd name="connsiteX27" fmla="*/ 597529 w 1271049"/>
              <a:gd name="connsiteY27" fmla="*/ 1439501 h 1982709"/>
              <a:gd name="connsiteX28" fmla="*/ 570369 w 1271049"/>
              <a:gd name="connsiteY28" fmla="*/ 1466662 h 1982709"/>
              <a:gd name="connsiteX29" fmla="*/ 534155 w 1271049"/>
              <a:gd name="connsiteY29" fmla="*/ 1548143 h 1982709"/>
              <a:gd name="connsiteX30" fmla="*/ 543208 w 1271049"/>
              <a:gd name="connsiteY30" fmla="*/ 1774480 h 1982709"/>
              <a:gd name="connsiteX31" fmla="*/ 552262 w 1271049"/>
              <a:gd name="connsiteY31" fmla="*/ 1828800 h 1982709"/>
              <a:gd name="connsiteX32" fmla="*/ 579422 w 1271049"/>
              <a:gd name="connsiteY32" fmla="*/ 1946496 h 1982709"/>
              <a:gd name="connsiteX33" fmla="*/ 552262 w 1271049"/>
              <a:gd name="connsiteY33" fmla="*/ 1955549 h 1982709"/>
              <a:gd name="connsiteX34" fmla="*/ 443620 w 1271049"/>
              <a:gd name="connsiteY34" fmla="*/ 1973656 h 1982709"/>
              <a:gd name="connsiteX35" fmla="*/ 416460 w 1271049"/>
              <a:gd name="connsiteY35" fmla="*/ 1982709 h 1982709"/>
              <a:gd name="connsiteX36" fmla="*/ 244444 w 1271049"/>
              <a:gd name="connsiteY36" fmla="*/ 1964602 h 1982709"/>
              <a:gd name="connsiteX37" fmla="*/ 190123 w 1271049"/>
              <a:gd name="connsiteY37" fmla="*/ 1946496 h 1982709"/>
              <a:gd name="connsiteX38" fmla="*/ 72428 w 1271049"/>
              <a:gd name="connsiteY38" fmla="*/ 1919335 h 1982709"/>
              <a:gd name="connsiteX39" fmla="*/ 0 w 1271049"/>
              <a:gd name="connsiteY39" fmla="*/ 1910282 h 1982709"/>
              <a:gd name="connsiteX40" fmla="*/ 18107 w 1271049"/>
              <a:gd name="connsiteY40" fmla="*/ 1837854 h 1982709"/>
              <a:gd name="connsiteX41" fmla="*/ 36214 w 1271049"/>
              <a:gd name="connsiteY41" fmla="*/ 1810694 h 1982709"/>
              <a:gd name="connsiteX42" fmla="*/ 63375 w 1271049"/>
              <a:gd name="connsiteY42" fmla="*/ 1783533 h 1982709"/>
              <a:gd name="connsiteX43" fmla="*/ 99589 w 1271049"/>
              <a:gd name="connsiteY43" fmla="*/ 1738266 h 1982709"/>
              <a:gd name="connsiteX44" fmla="*/ 135802 w 1271049"/>
              <a:gd name="connsiteY44" fmla="*/ 1692999 h 1982709"/>
              <a:gd name="connsiteX45" fmla="*/ 208230 w 1271049"/>
              <a:gd name="connsiteY45" fmla="*/ 1584357 h 1982709"/>
              <a:gd name="connsiteX46" fmla="*/ 226337 w 1271049"/>
              <a:gd name="connsiteY46" fmla="*/ 1557197 h 1982709"/>
              <a:gd name="connsiteX47" fmla="*/ 244444 w 1271049"/>
              <a:gd name="connsiteY47" fmla="*/ 1530036 h 1982709"/>
              <a:gd name="connsiteX48" fmla="*/ 298765 w 1271049"/>
              <a:gd name="connsiteY48" fmla="*/ 1267486 h 1982709"/>
              <a:gd name="connsiteX49" fmla="*/ 325925 w 1271049"/>
              <a:gd name="connsiteY49" fmla="*/ 1240325 h 1982709"/>
              <a:gd name="connsiteX50" fmla="*/ 353086 w 1271049"/>
              <a:gd name="connsiteY50" fmla="*/ 1222218 h 1982709"/>
              <a:gd name="connsiteX51" fmla="*/ 443620 w 1271049"/>
              <a:gd name="connsiteY51" fmla="*/ 1195058 h 1982709"/>
              <a:gd name="connsiteX52" fmla="*/ 497941 w 1271049"/>
              <a:gd name="connsiteY52" fmla="*/ 1176951 h 1982709"/>
              <a:gd name="connsiteX53" fmla="*/ 552262 w 1271049"/>
              <a:gd name="connsiteY53" fmla="*/ 1158844 h 1982709"/>
              <a:gd name="connsiteX54" fmla="*/ 579422 w 1271049"/>
              <a:gd name="connsiteY54" fmla="*/ 1149791 h 1982709"/>
              <a:gd name="connsiteX55" fmla="*/ 633743 w 1271049"/>
              <a:gd name="connsiteY55" fmla="*/ 1122630 h 1982709"/>
              <a:gd name="connsiteX56" fmla="*/ 660903 w 1271049"/>
              <a:gd name="connsiteY56" fmla="*/ 1104523 h 1982709"/>
              <a:gd name="connsiteX57" fmla="*/ 706171 w 1271049"/>
              <a:gd name="connsiteY57" fmla="*/ 1023042 h 1982709"/>
              <a:gd name="connsiteX58" fmla="*/ 715224 w 1271049"/>
              <a:gd name="connsiteY58" fmla="*/ 805759 h 1982709"/>
              <a:gd name="connsiteX59" fmla="*/ 733331 w 1271049"/>
              <a:gd name="connsiteY59" fmla="*/ 742385 h 1982709"/>
              <a:gd name="connsiteX60" fmla="*/ 733331 w 1271049"/>
              <a:gd name="connsiteY60" fmla="*/ 543208 h 1982709"/>
              <a:gd name="connsiteX61" fmla="*/ 760491 w 1271049"/>
              <a:gd name="connsiteY61" fmla="*/ 488888 h 1982709"/>
              <a:gd name="connsiteX62" fmla="*/ 787652 w 1271049"/>
              <a:gd name="connsiteY62" fmla="*/ 479834 h 1982709"/>
              <a:gd name="connsiteX63" fmla="*/ 814812 w 1271049"/>
              <a:gd name="connsiteY63" fmla="*/ 425513 h 1982709"/>
              <a:gd name="connsiteX64" fmla="*/ 851026 w 1271049"/>
              <a:gd name="connsiteY64" fmla="*/ 362139 h 1982709"/>
              <a:gd name="connsiteX65" fmla="*/ 878187 w 1271049"/>
              <a:gd name="connsiteY65" fmla="*/ 298765 h 1982709"/>
              <a:gd name="connsiteX66" fmla="*/ 896293 w 1271049"/>
              <a:gd name="connsiteY66" fmla="*/ 181070 h 1982709"/>
              <a:gd name="connsiteX67" fmla="*/ 887240 w 1271049"/>
              <a:gd name="connsiteY67" fmla="*/ 99589 h 1982709"/>
              <a:gd name="connsiteX68" fmla="*/ 841973 w 1271049"/>
              <a:gd name="connsiteY68" fmla="*/ 54321 h 198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71049" h="1982709">
                <a:moveTo>
                  <a:pt x="841973" y="54321"/>
                </a:moveTo>
                <a:cubicBezTo>
                  <a:pt x="873660" y="43758"/>
                  <a:pt x="994871" y="47999"/>
                  <a:pt x="1077363" y="36214"/>
                </a:cubicBezTo>
                <a:cubicBezTo>
                  <a:pt x="1096042" y="33546"/>
                  <a:pt x="1139068" y="23757"/>
                  <a:pt x="1158844" y="18107"/>
                </a:cubicBezTo>
                <a:cubicBezTo>
                  <a:pt x="1168020" y="15485"/>
                  <a:pt x="1176615" y="10761"/>
                  <a:pt x="1186004" y="9054"/>
                </a:cubicBezTo>
                <a:cubicBezTo>
                  <a:pt x="1209942" y="4702"/>
                  <a:pt x="1234289" y="3018"/>
                  <a:pt x="1258432" y="0"/>
                </a:cubicBezTo>
                <a:cubicBezTo>
                  <a:pt x="1271165" y="38197"/>
                  <a:pt x="1278907" y="48402"/>
                  <a:pt x="1258432" y="99589"/>
                </a:cubicBezTo>
                <a:cubicBezTo>
                  <a:pt x="1254391" y="109692"/>
                  <a:pt x="1240325" y="111660"/>
                  <a:pt x="1231272" y="117696"/>
                </a:cubicBezTo>
                <a:cubicBezTo>
                  <a:pt x="1208511" y="185974"/>
                  <a:pt x="1239216" y="101804"/>
                  <a:pt x="1204111" y="172016"/>
                </a:cubicBezTo>
                <a:cubicBezTo>
                  <a:pt x="1199843" y="180552"/>
                  <a:pt x="1198076" y="190123"/>
                  <a:pt x="1195058" y="199177"/>
                </a:cubicBezTo>
                <a:cubicBezTo>
                  <a:pt x="1192040" y="238409"/>
                  <a:pt x="1188807" y="277624"/>
                  <a:pt x="1186004" y="316872"/>
                </a:cubicBezTo>
                <a:cubicBezTo>
                  <a:pt x="1182772" y="362125"/>
                  <a:pt x="1183367" y="407762"/>
                  <a:pt x="1176951" y="452674"/>
                </a:cubicBezTo>
                <a:cubicBezTo>
                  <a:pt x="1174252" y="471569"/>
                  <a:pt x="1164880" y="488888"/>
                  <a:pt x="1158844" y="506995"/>
                </a:cubicBezTo>
                <a:lnTo>
                  <a:pt x="1149791" y="534155"/>
                </a:lnTo>
                <a:cubicBezTo>
                  <a:pt x="1149787" y="534168"/>
                  <a:pt x="1131687" y="588463"/>
                  <a:pt x="1131684" y="588476"/>
                </a:cubicBezTo>
                <a:cubicBezTo>
                  <a:pt x="1128241" y="605689"/>
                  <a:pt x="1122855" y="642346"/>
                  <a:pt x="1113577" y="660903"/>
                </a:cubicBezTo>
                <a:cubicBezTo>
                  <a:pt x="1078473" y="731112"/>
                  <a:pt x="1109176" y="646950"/>
                  <a:pt x="1086416" y="715224"/>
                </a:cubicBezTo>
                <a:cubicBezTo>
                  <a:pt x="1083398" y="775581"/>
                  <a:pt x="1081521" y="836005"/>
                  <a:pt x="1077363" y="896294"/>
                </a:cubicBezTo>
                <a:cubicBezTo>
                  <a:pt x="1072090" y="972755"/>
                  <a:pt x="1075262" y="956915"/>
                  <a:pt x="1059256" y="1004935"/>
                </a:cubicBezTo>
                <a:cubicBezTo>
                  <a:pt x="1056238" y="1044167"/>
                  <a:pt x="1056339" y="1083764"/>
                  <a:pt x="1050202" y="1122630"/>
                </a:cubicBezTo>
                <a:cubicBezTo>
                  <a:pt x="1042447" y="1171744"/>
                  <a:pt x="1023033" y="1190545"/>
                  <a:pt x="995882" y="1231272"/>
                </a:cubicBezTo>
                <a:lnTo>
                  <a:pt x="959668" y="1285593"/>
                </a:lnTo>
                <a:cubicBezTo>
                  <a:pt x="953632" y="1294646"/>
                  <a:pt x="950614" y="1306717"/>
                  <a:pt x="941561" y="1312753"/>
                </a:cubicBezTo>
                <a:cubicBezTo>
                  <a:pt x="932507" y="1318789"/>
                  <a:pt x="924132" y="1325994"/>
                  <a:pt x="914400" y="1330860"/>
                </a:cubicBezTo>
                <a:cubicBezTo>
                  <a:pt x="899191" y="1338464"/>
                  <a:pt x="865524" y="1344618"/>
                  <a:pt x="851026" y="1348967"/>
                </a:cubicBezTo>
                <a:cubicBezTo>
                  <a:pt x="832745" y="1354452"/>
                  <a:pt x="815421" y="1363331"/>
                  <a:pt x="796705" y="1367074"/>
                </a:cubicBezTo>
                <a:cubicBezTo>
                  <a:pt x="724641" y="1381486"/>
                  <a:pt x="766732" y="1374428"/>
                  <a:pt x="669957" y="1385181"/>
                </a:cubicBezTo>
                <a:cubicBezTo>
                  <a:pt x="648210" y="1390617"/>
                  <a:pt x="622214" y="1392802"/>
                  <a:pt x="606583" y="1412341"/>
                </a:cubicBezTo>
                <a:cubicBezTo>
                  <a:pt x="600621" y="1419793"/>
                  <a:pt x="602823" y="1431561"/>
                  <a:pt x="597529" y="1439501"/>
                </a:cubicBezTo>
                <a:cubicBezTo>
                  <a:pt x="590427" y="1450154"/>
                  <a:pt x="579422" y="1457608"/>
                  <a:pt x="570369" y="1466662"/>
                </a:cubicBezTo>
                <a:cubicBezTo>
                  <a:pt x="548821" y="1531305"/>
                  <a:pt x="562849" y="1505102"/>
                  <a:pt x="534155" y="1548143"/>
                </a:cubicBezTo>
                <a:cubicBezTo>
                  <a:pt x="537173" y="1623589"/>
                  <a:pt x="538347" y="1699131"/>
                  <a:pt x="543208" y="1774480"/>
                </a:cubicBezTo>
                <a:cubicBezTo>
                  <a:pt x="544390" y="1792798"/>
                  <a:pt x="548879" y="1810758"/>
                  <a:pt x="552262" y="1828800"/>
                </a:cubicBezTo>
                <a:cubicBezTo>
                  <a:pt x="569387" y="1920132"/>
                  <a:pt x="561522" y="1892793"/>
                  <a:pt x="579422" y="1946496"/>
                </a:cubicBezTo>
                <a:cubicBezTo>
                  <a:pt x="570369" y="1949514"/>
                  <a:pt x="561620" y="1953677"/>
                  <a:pt x="552262" y="1955549"/>
                </a:cubicBezTo>
                <a:cubicBezTo>
                  <a:pt x="516261" y="1962749"/>
                  <a:pt x="478450" y="1962047"/>
                  <a:pt x="443620" y="1973656"/>
                </a:cubicBezTo>
                <a:lnTo>
                  <a:pt x="416460" y="1982709"/>
                </a:lnTo>
                <a:cubicBezTo>
                  <a:pt x="376565" y="1979640"/>
                  <a:pt x="292743" y="1976676"/>
                  <a:pt x="244444" y="1964602"/>
                </a:cubicBezTo>
                <a:cubicBezTo>
                  <a:pt x="225928" y="1959973"/>
                  <a:pt x="208639" y="1951125"/>
                  <a:pt x="190123" y="1946496"/>
                </a:cubicBezTo>
                <a:cubicBezTo>
                  <a:pt x="156864" y="1938181"/>
                  <a:pt x="108647" y="1924907"/>
                  <a:pt x="72428" y="1919335"/>
                </a:cubicBezTo>
                <a:cubicBezTo>
                  <a:pt x="48380" y="1915635"/>
                  <a:pt x="24143" y="1913300"/>
                  <a:pt x="0" y="1910282"/>
                </a:cubicBezTo>
                <a:cubicBezTo>
                  <a:pt x="3443" y="1893069"/>
                  <a:pt x="8829" y="1856411"/>
                  <a:pt x="18107" y="1837854"/>
                </a:cubicBezTo>
                <a:cubicBezTo>
                  <a:pt x="22973" y="1828122"/>
                  <a:pt x="29248" y="1819053"/>
                  <a:pt x="36214" y="1810694"/>
                </a:cubicBezTo>
                <a:cubicBezTo>
                  <a:pt x="44411" y="1800858"/>
                  <a:pt x="54321" y="1792587"/>
                  <a:pt x="63375" y="1783533"/>
                </a:cubicBezTo>
                <a:cubicBezTo>
                  <a:pt x="86130" y="1715265"/>
                  <a:pt x="52787" y="1796769"/>
                  <a:pt x="99589" y="1738266"/>
                </a:cubicBezTo>
                <a:cubicBezTo>
                  <a:pt x="149565" y="1675795"/>
                  <a:pt x="57966" y="1744887"/>
                  <a:pt x="135802" y="1692999"/>
                </a:cubicBezTo>
                <a:lnTo>
                  <a:pt x="208230" y="1584357"/>
                </a:lnTo>
                <a:lnTo>
                  <a:pt x="226337" y="1557197"/>
                </a:lnTo>
                <a:lnTo>
                  <a:pt x="244444" y="1530036"/>
                </a:lnTo>
                <a:cubicBezTo>
                  <a:pt x="253024" y="1431361"/>
                  <a:pt x="227468" y="1338786"/>
                  <a:pt x="298765" y="1267486"/>
                </a:cubicBezTo>
                <a:cubicBezTo>
                  <a:pt x="307818" y="1258432"/>
                  <a:pt x="316089" y="1248522"/>
                  <a:pt x="325925" y="1240325"/>
                </a:cubicBezTo>
                <a:cubicBezTo>
                  <a:pt x="334284" y="1233359"/>
                  <a:pt x="343143" y="1226637"/>
                  <a:pt x="353086" y="1222218"/>
                </a:cubicBezTo>
                <a:cubicBezTo>
                  <a:pt x="397413" y="1202517"/>
                  <a:pt x="403100" y="1207214"/>
                  <a:pt x="443620" y="1195058"/>
                </a:cubicBezTo>
                <a:cubicBezTo>
                  <a:pt x="461902" y="1189574"/>
                  <a:pt x="479834" y="1182987"/>
                  <a:pt x="497941" y="1176951"/>
                </a:cubicBezTo>
                <a:lnTo>
                  <a:pt x="552262" y="1158844"/>
                </a:lnTo>
                <a:lnTo>
                  <a:pt x="579422" y="1149791"/>
                </a:lnTo>
                <a:cubicBezTo>
                  <a:pt x="657267" y="1097895"/>
                  <a:pt x="558772" y="1160117"/>
                  <a:pt x="633743" y="1122630"/>
                </a:cubicBezTo>
                <a:cubicBezTo>
                  <a:pt x="643475" y="1117764"/>
                  <a:pt x="651850" y="1110559"/>
                  <a:pt x="660903" y="1104523"/>
                </a:cubicBezTo>
                <a:cubicBezTo>
                  <a:pt x="702411" y="1042262"/>
                  <a:pt x="690235" y="1070847"/>
                  <a:pt x="706171" y="1023042"/>
                </a:cubicBezTo>
                <a:cubicBezTo>
                  <a:pt x="709189" y="950614"/>
                  <a:pt x="710059" y="878065"/>
                  <a:pt x="715224" y="805759"/>
                </a:cubicBezTo>
                <a:cubicBezTo>
                  <a:pt x="716257" y="791294"/>
                  <a:pt x="728270" y="757568"/>
                  <a:pt x="733331" y="742385"/>
                </a:cubicBezTo>
                <a:cubicBezTo>
                  <a:pt x="719710" y="647031"/>
                  <a:pt x="718931" y="672807"/>
                  <a:pt x="733331" y="543208"/>
                </a:cubicBezTo>
                <a:cubicBezTo>
                  <a:pt x="734931" y="528809"/>
                  <a:pt x="749514" y="497670"/>
                  <a:pt x="760491" y="488888"/>
                </a:cubicBezTo>
                <a:cubicBezTo>
                  <a:pt x="767943" y="482926"/>
                  <a:pt x="778598" y="482852"/>
                  <a:pt x="787652" y="479834"/>
                </a:cubicBezTo>
                <a:cubicBezTo>
                  <a:pt x="839543" y="401998"/>
                  <a:pt x="777330" y="500479"/>
                  <a:pt x="814812" y="425513"/>
                </a:cubicBezTo>
                <a:cubicBezTo>
                  <a:pt x="841083" y="372970"/>
                  <a:pt x="827212" y="425641"/>
                  <a:pt x="851026" y="362139"/>
                </a:cubicBezTo>
                <a:cubicBezTo>
                  <a:pt x="876081" y="295326"/>
                  <a:pt x="841493" y="353805"/>
                  <a:pt x="878187" y="298765"/>
                </a:cubicBezTo>
                <a:cubicBezTo>
                  <a:pt x="893683" y="252275"/>
                  <a:pt x="896293" y="251090"/>
                  <a:pt x="896293" y="181070"/>
                </a:cubicBezTo>
                <a:cubicBezTo>
                  <a:pt x="896293" y="153743"/>
                  <a:pt x="893868" y="126101"/>
                  <a:pt x="887240" y="99589"/>
                </a:cubicBezTo>
                <a:cubicBezTo>
                  <a:pt x="884601" y="89033"/>
                  <a:pt x="810286" y="64884"/>
                  <a:pt x="841973" y="54321"/>
                </a:cubicBezTo>
                <a:close/>
              </a:path>
            </a:pathLst>
          </a:cu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タイトル 1"/>
          <p:cNvSpPr txBox="1">
            <a:spLocks/>
          </p:cNvSpPr>
          <p:nvPr/>
        </p:nvSpPr>
        <p:spPr>
          <a:xfrm>
            <a:off x="866063" y="1013497"/>
            <a:ext cx="2140941" cy="407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神経網　｜　体幹筋</a:t>
            </a:r>
          </a:p>
        </p:txBody>
      </p:sp>
      <p:sp>
        <p:nvSpPr>
          <p:cNvPr id="64" name="タイトル 1"/>
          <p:cNvSpPr txBox="1">
            <a:spLocks/>
          </p:cNvSpPr>
          <p:nvPr/>
        </p:nvSpPr>
        <p:spPr>
          <a:xfrm>
            <a:off x="305032" y="-253130"/>
            <a:ext cx="8700051" cy="1270829"/>
          </a:xfrm>
          <a:prstGeom prst="rect">
            <a:avLst/>
          </a:prstGeom>
          <a:solidFill>
            <a:schemeClr val="bg1"/>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3600" dirty="0">
                <a:latin typeface="Meiryo UI" panose="020B0604030504040204" pitchFamily="50" charset="-128"/>
                <a:ea typeface="Meiryo UI" panose="020B0604030504040204" pitchFamily="50" charset="-128"/>
              </a:rPr>
              <a:t>皮質</a:t>
            </a:r>
            <a:r>
              <a:rPr lang="en-US" altLang="ja-JP" sz="3600" dirty="0">
                <a:latin typeface="Meiryo UI" panose="020B0604030504040204" pitchFamily="50" charset="-128"/>
                <a:ea typeface="Meiryo UI" panose="020B0604030504040204" pitchFamily="50" charset="-128"/>
              </a:rPr>
              <a:t>MEP</a:t>
            </a:r>
            <a:r>
              <a:rPr lang="ja-JP" altLang="en-US" sz="3600" dirty="0">
                <a:latin typeface="Meiryo UI" panose="020B0604030504040204" pitchFamily="50" charset="-128"/>
                <a:ea typeface="Meiryo UI" panose="020B0604030504040204" pitchFamily="50" charset="-128"/>
              </a:rPr>
              <a:t>（</a:t>
            </a:r>
            <a:r>
              <a:rPr lang="en-US" altLang="ja-JP" sz="3600" dirty="0">
                <a:latin typeface="Meiryo UI" panose="020B0604030504040204" pitchFamily="50" charset="-128"/>
                <a:ea typeface="Meiryo UI" panose="020B0604030504040204" pitchFamily="50" charset="-128"/>
              </a:rPr>
              <a:t>direct MEP</a:t>
            </a:r>
            <a:r>
              <a:rPr lang="ja-JP" altLang="en-US" sz="3600" dirty="0">
                <a:latin typeface="Meiryo UI" panose="020B0604030504040204" pitchFamily="50" charset="-128"/>
                <a:ea typeface="Meiryo UI" panose="020B0604030504040204" pitchFamily="50" charset="-128"/>
              </a:rPr>
              <a:t>）</a:t>
            </a:r>
          </a:p>
        </p:txBody>
      </p:sp>
      <p:sp>
        <p:nvSpPr>
          <p:cNvPr id="100" name="コンテンツ プレースホルダー 2"/>
          <p:cNvSpPr>
            <a:spLocks noGrp="1"/>
          </p:cNvSpPr>
          <p:nvPr>
            <p:ph idx="1"/>
          </p:nvPr>
        </p:nvSpPr>
        <p:spPr>
          <a:xfrm>
            <a:off x="0" y="634601"/>
            <a:ext cx="9144000" cy="403483"/>
          </a:xfrm>
          <a:solidFill>
            <a:schemeClr val="bg1"/>
          </a:solidFill>
          <a:ln>
            <a:solidFill>
              <a:schemeClr val="tx1"/>
            </a:solidFill>
          </a:ln>
        </p:spPr>
        <p:txBody>
          <a:bodyPr>
            <a:normAutofit fontScale="92500"/>
          </a:bodyPr>
          <a:lstStyle/>
          <a:p>
            <a:pPr marL="0" indent="0">
              <a:buNone/>
            </a:pPr>
            <a:r>
              <a:rPr lang="en-US" altLang="ja-JP" sz="1800" dirty="0">
                <a:latin typeface="Meiryo UI" panose="020B0604030504040204" pitchFamily="50" charset="-128"/>
                <a:ea typeface="Meiryo UI" panose="020B0604030504040204" pitchFamily="50" charset="-128"/>
              </a:rPr>
              <a:t>SEP</a:t>
            </a:r>
            <a:r>
              <a:rPr lang="ja-JP" altLang="en-US" sz="1800" dirty="0">
                <a:latin typeface="Meiryo UI" panose="020B0604030504040204" pitchFamily="50" charset="-128"/>
                <a:ea typeface="Meiryo UI" panose="020B0604030504040204" pitchFamily="50" charset="-128"/>
              </a:rPr>
              <a:t>で運動野同定後、引き続き脳表電極を使用して、直接運動野を刺激して運動機能をモニターする</a:t>
            </a:r>
            <a:endParaRPr kumimoji="1" lang="en-US" altLang="ja-JP" sz="18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6665536" y="3034004"/>
            <a:ext cx="461665" cy="974789"/>
          </a:xfrm>
          <a:prstGeom prst="rect">
            <a:avLst/>
          </a:prstGeom>
          <a:noFill/>
        </p:spPr>
        <p:txBody>
          <a:bodyPr vert="eaVert" wrap="square" rtlCol="0">
            <a:spAutoFit/>
          </a:bodyPr>
          <a:lstStyle/>
          <a:p>
            <a:r>
              <a:rPr kumimoji="1" lang="ja-JP" altLang="en-US" dirty="0">
                <a:latin typeface="Meiryo UI" panose="020B0604030504040204" pitchFamily="50" charset="-128"/>
                <a:ea typeface="Meiryo UI" panose="020B0604030504040204" pitchFamily="50" charset="-128"/>
              </a:rPr>
              <a:t>運動野</a:t>
            </a:r>
          </a:p>
        </p:txBody>
      </p:sp>
      <p:grpSp>
        <p:nvGrpSpPr>
          <p:cNvPr id="46" name="グループ化 45"/>
          <p:cNvGrpSpPr/>
          <p:nvPr/>
        </p:nvGrpSpPr>
        <p:grpSpPr>
          <a:xfrm>
            <a:off x="4292831" y="3719804"/>
            <a:ext cx="2631365" cy="430402"/>
            <a:chOff x="4292831" y="3719804"/>
            <a:chExt cx="2631365" cy="430402"/>
          </a:xfrm>
        </p:grpSpPr>
        <p:grpSp>
          <p:nvGrpSpPr>
            <p:cNvPr id="45" name="グループ化 44"/>
            <p:cNvGrpSpPr/>
            <p:nvPr/>
          </p:nvGrpSpPr>
          <p:grpSpPr>
            <a:xfrm>
              <a:off x="4292831" y="3778769"/>
              <a:ext cx="2631365" cy="371437"/>
              <a:chOff x="4292831" y="3778769"/>
              <a:chExt cx="2631365" cy="371437"/>
            </a:xfrm>
          </p:grpSpPr>
          <p:grpSp>
            <p:nvGrpSpPr>
              <p:cNvPr id="34" name="グループ化 33"/>
              <p:cNvGrpSpPr/>
              <p:nvPr/>
            </p:nvGrpSpPr>
            <p:grpSpPr>
              <a:xfrm>
                <a:off x="4311642" y="3782283"/>
                <a:ext cx="2612554" cy="353299"/>
                <a:chOff x="4325779" y="3782283"/>
                <a:chExt cx="2612554" cy="353299"/>
              </a:xfrm>
            </p:grpSpPr>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25779" y="3789317"/>
                  <a:ext cx="2600028" cy="329581"/>
                </a:xfrm>
                <a:prstGeom prst="rect">
                  <a:avLst/>
                </a:prstGeom>
              </p:spPr>
            </p:pic>
            <p:sp>
              <p:nvSpPr>
                <p:cNvPr id="29" name="フリーフォーム 28"/>
                <p:cNvSpPr/>
                <p:nvPr/>
              </p:nvSpPr>
              <p:spPr>
                <a:xfrm>
                  <a:off x="6800833" y="3782283"/>
                  <a:ext cx="137500" cy="135090"/>
                </a:xfrm>
                <a:custGeom>
                  <a:avLst/>
                  <a:gdLst>
                    <a:gd name="connsiteX0" fmla="*/ 17 w 137500"/>
                    <a:gd name="connsiteY0" fmla="*/ 10399 h 135090"/>
                    <a:gd name="connsiteX1" fmla="*/ 41581 w 137500"/>
                    <a:gd name="connsiteY1" fmla="*/ 20790 h 135090"/>
                    <a:gd name="connsiteX2" fmla="*/ 72753 w 137500"/>
                    <a:gd name="connsiteY2" fmla="*/ 46767 h 135090"/>
                    <a:gd name="connsiteX3" fmla="*/ 88340 w 137500"/>
                    <a:gd name="connsiteY3" fmla="*/ 57158 h 135090"/>
                    <a:gd name="connsiteX4" fmla="*/ 109122 w 137500"/>
                    <a:gd name="connsiteY4" fmla="*/ 103917 h 135090"/>
                    <a:gd name="connsiteX5" fmla="*/ 114317 w 137500"/>
                    <a:gd name="connsiteY5" fmla="*/ 119503 h 135090"/>
                    <a:gd name="connsiteX6" fmla="*/ 124708 w 137500"/>
                    <a:gd name="connsiteY6" fmla="*/ 135090 h 135090"/>
                    <a:gd name="connsiteX7" fmla="*/ 119512 w 137500"/>
                    <a:gd name="connsiteY7" fmla="*/ 119503 h 135090"/>
                    <a:gd name="connsiteX8" fmla="*/ 129903 w 137500"/>
                    <a:gd name="connsiteY8" fmla="*/ 103917 h 135090"/>
                    <a:gd name="connsiteX9" fmla="*/ 129903 w 137500"/>
                    <a:gd name="connsiteY9" fmla="*/ 15594 h 135090"/>
                    <a:gd name="connsiteX10" fmla="*/ 98731 w 137500"/>
                    <a:gd name="connsiteY10" fmla="*/ 5203 h 135090"/>
                    <a:gd name="connsiteX11" fmla="*/ 46776 w 137500"/>
                    <a:gd name="connsiteY11" fmla="*/ 8 h 135090"/>
                    <a:gd name="connsiteX12" fmla="*/ 17 w 137500"/>
                    <a:gd name="connsiteY12" fmla="*/ 10399 h 13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500" h="135090">
                      <a:moveTo>
                        <a:pt x="17" y="10399"/>
                      </a:moveTo>
                      <a:cubicBezTo>
                        <a:pt x="-849" y="13863"/>
                        <a:pt x="30928" y="15464"/>
                        <a:pt x="41581" y="20790"/>
                      </a:cubicBezTo>
                      <a:cubicBezTo>
                        <a:pt x="60930" y="30465"/>
                        <a:pt x="55517" y="32404"/>
                        <a:pt x="72753" y="46767"/>
                      </a:cubicBezTo>
                      <a:cubicBezTo>
                        <a:pt x="77550" y="50764"/>
                        <a:pt x="83144" y="53694"/>
                        <a:pt x="88340" y="57158"/>
                      </a:cubicBezTo>
                      <a:cubicBezTo>
                        <a:pt x="104807" y="81857"/>
                        <a:pt x="96757" y="66821"/>
                        <a:pt x="109122" y="103917"/>
                      </a:cubicBezTo>
                      <a:cubicBezTo>
                        <a:pt x="110854" y="109112"/>
                        <a:pt x="111279" y="114946"/>
                        <a:pt x="114317" y="119503"/>
                      </a:cubicBezTo>
                      <a:lnTo>
                        <a:pt x="124708" y="135090"/>
                      </a:lnTo>
                      <a:lnTo>
                        <a:pt x="119512" y="119503"/>
                      </a:lnTo>
                      <a:cubicBezTo>
                        <a:pt x="122976" y="114308"/>
                        <a:pt x="127110" y="109502"/>
                        <a:pt x="129903" y="103917"/>
                      </a:cubicBezTo>
                      <a:cubicBezTo>
                        <a:pt x="142352" y="79020"/>
                        <a:pt x="137417" y="32769"/>
                        <a:pt x="129903" y="15594"/>
                      </a:cubicBezTo>
                      <a:cubicBezTo>
                        <a:pt x="125513" y="5560"/>
                        <a:pt x="109629" y="6293"/>
                        <a:pt x="98731" y="5203"/>
                      </a:cubicBezTo>
                      <a:lnTo>
                        <a:pt x="46776" y="8"/>
                      </a:lnTo>
                      <a:cubicBezTo>
                        <a:pt x="43324" y="-280"/>
                        <a:pt x="883" y="6935"/>
                        <a:pt x="17" y="10399"/>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6790459" y="4004989"/>
                  <a:ext cx="140814" cy="130593"/>
                </a:xfrm>
                <a:custGeom>
                  <a:avLst/>
                  <a:gdLst>
                    <a:gd name="connsiteX0" fmla="*/ 135082 w 140814"/>
                    <a:gd name="connsiteY0" fmla="*/ 706 h 130593"/>
                    <a:gd name="connsiteX1" fmla="*/ 103909 w 140814"/>
                    <a:gd name="connsiteY1" fmla="*/ 37075 h 130593"/>
                    <a:gd name="connsiteX2" fmla="*/ 93518 w 140814"/>
                    <a:gd name="connsiteY2" fmla="*/ 52661 h 130593"/>
                    <a:gd name="connsiteX3" fmla="*/ 62346 w 140814"/>
                    <a:gd name="connsiteY3" fmla="*/ 73443 h 130593"/>
                    <a:gd name="connsiteX4" fmla="*/ 46759 w 140814"/>
                    <a:gd name="connsiteY4" fmla="*/ 83834 h 130593"/>
                    <a:gd name="connsiteX5" fmla="*/ 0 w 140814"/>
                    <a:gd name="connsiteY5" fmla="*/ 104616 h 130593"/>
                    <a:gd name="connsiteX6" fmla="*/ 15586 w 140814"/>
                    <a:gd name="connsiteY6" fmla="*/ 109811 h 130593"/>
                    <a:gd name="connsiteX7" fmla="*/ 31173 w 140814"/>
                    <a:gd name="connsiteY7" fmla="*/ 120202 h 130593"/>
                    <a:gd name="connsiteX8" fmla="*/ 62346 w 140814"/>
                    <a:gd name="connsiteY8" fmla="*/ 130593 h 130593"/>
                    <a:gd name="connsiteX9" fmla="*/ 135082 w 140814"/>
                    <a:gd name="connsiteY9" fmla="*/ 125397 h 130593"/>
                    <a:gd name="connsiteX10" fmla="*/ 140277 w 140814"/>
                    <a:gd name="connsiteY10" fmla="*/ 99420 h 130593"/>
                    <a:gd name="connsiteX11" fmla="*/ 135082 w 140814"/>
                    <a:gd name="connsiteY11" fmla="*/ 52661 h 130593"/>
                    <a:gd name="connsiteX12" fmla="*/ 135082 w 140814"/>
                    <a:gd name="connsiteY12" fmla="*/ 706 h 13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814" h="130593">
                      <a:moveTo>
                        <a:pt x="135082" y="706"/>
                      </a:moveTo>
                      <a:cubicBezTo>
                        <a:pt x="129887" y="-1892"/>
                        <a:pt x="139890" y="1095"/>
                        <a:pt x="103909" y="37075"/>
                      </a:cubicBezTo>
                      <a:cubicBezTo>
                        <a:pt x="99494" y="41490"/>
                        <a:pt x="98217" y="48549"/>
                        <a:pt x="93518" y="52661"/>
                      </a:cubicBezTo>
                      <a:cubicBezTo>
                        <a:pt x="84120" y="60885"/>
                        <a:pt x="72737" y="66516"/>
                        <a:pt x="62346" y="73443"/>
                      </a:cubicBezTo>
                      <a:cubicBezTo>
                        <a:pt x="57150" y="76907"/>
                        <a:pt x="52683" y="81859"/>
                        <a:pt x="46759" y="83834"/>
                      </a:cubicBezTo>
                      <a:cubicBezTo>
                        <a:pt x="9662" y="96200"/>
                        <a:pt x="24699" y="88149"/>
                        <a:pt x="0" y="104616"/>
                      </a:cubicBezTo>
                      <a:cubicBezTo>
                        <a:pt x="5195" y="106348"/>
                        <a:pt x="10688" y="107362"/>
                        <a:pt x="15586" y="109811"/>
                      </a:cubicBezTo>
                      <a:cubicBezTo>
                        <a:pt x="21171" y="112603"/>
                        <a:pt x="25467" y="117666"/>
                        <a:pt x="31173" y="120202"/>
                      </a:cubicBezTo>
                      <a:cubicBezTo>
                        <a:pt x="41182" y="124650"/>
                        <a:pt x="62346" y="130593"/>
                        <a:pt x="62346" y="130593"/>
                      </a:cubicBezTo>
                      <a:lnTo>
                        <a:pt x="135082" y="125397"/>
                      </a:lnTo>
                      <a:cubicBezTo>
                        <a:pt x="143281" y="122117"/>
                        <a:pt x="140277" y="108250"/>
                        <a:pt x="140277" y="99420"/>
                      </a:cubicBezTo>
                      <a:cubicBezTo>
                        <a:pt x="140277" y="83738"/>
                        <a:pt x="136384" y="68289"/>
                        <a:pt x="135082" y="52661"/>
                      </a:cubicBezTo>
                      <a:cubicBezTo>
                        <a:pt x="134651" y="47484"/>
                        <a:pt x="140277" y="3304"/>
                        <a:pt x="135082" y="706"/>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3" name="フリーフォーム 42"/>
              <p:cNvSpPr/>
              <p:nvPr/>
            </p:nvSpPr>
            <p:spPr>
              <a:xfrm>
                <a:off x="4292831" y="3778769"/>
                <a:ext cx="993448" cy="137915"/>
              </a:xfrm>
              <a:custGeom>
                <a:avLst/>
                <a:gdLst>
                  <a:gd name="connsiteX0" fmla="*/ 8236 w 993448"/>
                  <a:gd name="connsiteY0" fmla="*/ 8140 h 137915"/>
                  <a:gd name="connsiteX1" fmla="*/ 11314 w 993448"/>
                  <a:gd name="connsiteY1" fmla="*/ 100504 h 137915"/>
                  <a:gd name="connsiteX2" fmla="*/ 14393 w 993448"/>
                  <a:gd name="connsiteY2" fmla="*/ 131292 h 137915"/>
                  <a:gd name="connsiteX3" fmla="*/ 26708 w 993448"/>
                  <a:gd name="connsiteY3" fmla="*/ 134370 h 137915"/>
                  <a:gd name="connsiteX4" fmla="*/ 60575 w 993448"/>
                  <a:gd name="connsiteY4" fmla="*/ 137449 h 137915"/>
                  <a:gd name="connsiteX5" fmla="*/ 226830 w 993448"/>
                  <a:gd name="connsiteY5" fmla="*/ 134370 h 137915"/>
                  <a:gd name="connsiteX6" fmla="*/ 328430 w 993448"/>
                  <a:gd name="connsiteY6" fmla="*/ 134370 h 137915"/>
                  <a:gd name="connsiteX7" fmla="*/ 343824 w 993448"/>
                  <a:gd name="connsiteY7" fmla="*/ 112819 h 137915"/>
                  <a:gd name="connsiteX8" fmla="*/ 353060 w 993448"/>
                  <a:gd name="connsiteY8" fmla="*/ 106661 h 137915"/>
                  <a:gd name="connsiteX9" fmla="*/ 362296 w 993448"/>
                  <a:gd name="connsiteY9" fmla="*/ 103583 h 137915"/>
                  <a:gd name="connsiteX10" fmla="*/ 503921 w 993448"/>
                  <a:gd name="connsiteY10" fmla="*/ 100504 h 137915"/>
                  <a:gd name="connsiteX11" fmla="*/ 528551 w 993448"/>
                  <a:gd name="connsiteY11" fmla="*/ 97425 h 137915"/>
                  <a:gd name="connsiteX12" fmla="*/ 537787 w 993448"/>
                  <a:gd name="connsiteY12" fmla="*/ 94346 h 137915"/>
                  <a:gd name="connsiteX13" fmla="*/ 556260 w 993448"/>
                  <a:gd name="connsiteY13" fmla="*/ 91267 h 137915"/>
                  <a:gd name="connsiteX14" fmla="*/ 608599 w 993448"/>
                  <a:gd name="connsiteY14" fmla="*/ 85110 h 137915"/>
                  <a:gd name="connsiteX15" fmla="*/ 633230 w 993448"/>
                  <a:gd name="connsiteY15" fmla="*/ 85110 h 137915"/>
                  <a:gd name="connsiteX16" fmla="*/ 700963 w 993448"/>
                  <a:gd name="connsiteY16" fmla="*/ 82031 h 137915"/>
                  <a:gd name="connsiteX17" fmla="*/ 713278 w 993448"/>
                  <a:gd name="connsiteY17" fmla="*/ 78952 h 137915"/>
                  <a:gd name="connsiteX18" fmla="*/ 722514 w 993448"/>
                  <a:gd name="connsiteY18" fmla="*/ 75873 h 137915"/>
                  <a:gd name="connsiteX19" fmla="*/ 747145 w 993448"/>
                  <a:gd name="connsiteY19" fmla="*/ 69716 h 137915"/>
                  <a:gd name="connsiteX20" fmla="*/ 756381 w 993448"/>
                  <a:gd name="connsiteY20" fmla="*/ 66637 h 137915"/>
                  <a:gd name="connsiteX21" fmla="*/ 805642 w 993448"/>
                  <a:gd name="connsiteY21" fmla="*/ 60479 h 137915"/>
                  <a:gd name="connsiteX22" fmla="*/ 827193 w 993448"/>
                  <a:gd name="connsiteY22" fmla="*/ 54322 h 137915"/>
                  <a:gd name="connsiteX23" fmla="*/ 861060 w 993448"/>
                  <a:gd name="connsiteY23" fmla="*/ 51243 h 137915"/>
                  <a:gd name="connsiteX24" fmla="*/ 882611 w 993448"/>
                  <a:gd name="connsiteY24" fmla="*/ 45086 h 137915"/>
                  <a:gd name="connsiteX25" fmla="*/ 913399 w 993448"/>
                  <a:gd name="connsiteY25" fmla="*/ 38928 h 137915"/>
                  <a:gd name="connsiteX26" fmla="*/ 941108 w 993448"/>
                  <a:gd name="connsiteY26" fmla="*/ 29692 h 137915"/>
                  <a:gd name="connsiteX27" fmla="*/ 950345 w 993448"/>
                  <a:gd name="connsiteY27" fmla="*/ 26613 h 137915"/>
                  <a:gd name="connsiteX28" fmla="*/ 974975 w 993448"/>
                  <a:gd name="connsiteY28" fmla="*/ 20455 h 137915"/>
                  <a:gd name="connsiteX29" fmla="*/ 984211 w 993448"/>
                  <a:gd name="connsiteY29" fmla="*/ 17376 h 137915"/>
                  <a:gd name="connsiteX30" fmla="*/ 993448 w 993448"/>
                  <a:gd name="connsiteY30" fmla="*/ 11219 h 137915"/>
                  <a:gd name="connsiteX31" fmla="*/ 919557 w 993448"/>
                  <a:gd name="connsiteY31" fmla="*/ 1983 h 137915"/>
                  <a:gd name="connsiteX32" fmla="*/ 842587 w 993448"/>
                  <a:gd name="connsiteY32" fmla="*/ 5061 h 137915"/>
                  <a:gd name="connsiteX33" fmla="*/ 814878 w 993448"/>
                  <a:gd name="connsiteY33" fmla="*/ 8140 h 137915"/>
                  <a:gd name="connsiteX34" fmla="*/ 740987 w 993448"/>
                  <a:gd name="connsiteY34" fmla="*/ 5061 h 137915"/>
                  <a:gd name="connsiteX35" fmla="*/ 639387 w 993448"/>
                  <a:gd name="connsiteY35" fmla="*/ 11219 h 137915"/>
                  <a:gd name="connsiteX36" fmla="*/ 562417 w 993448"/>
                  <a:gd name="connsiteY36" fmla="*/ 8140 h 137915"/>
                  <a:gd name="connsiteX37" fmla="*/ 386927 w 993448"/>
                  <a:gd name="connsiteY37" fmla="*/ 5061 h 137915"/>
                  <a:gd name="connsiteX38" fmla="*/ 325351 w 993448"/>
                  <a:gd name="connsiteY38" fmla="*/ 5061 h 137915"/>
                  <a:gd name="connsiteX39" fmla="*/ 316114 w 993448"/>
                  <a:gd name="connsiteY39" fmla="*/ 8140 h 137915"/>
                  <a:gd name="connsiteX40" fmla="*/ 269933 w 993448"/>
                  <a:gd name="connsiteY40" fmla="*/ 14298 h 137915"/>
                  <a:gd name="connsiteX41" fmla="*/ 245302 w 993448"/>
                  <a:gd name="connsiteY41" fmla="*/ 14298 h 137915"/>
                  <a:gd name="connsiteX42" fmla="*/ 205278 w 993448"/>
                  <a:gd name="connsiteY42" fmla="*/ 11219 h 137915"/>
                  <a:gd name="connsiteX43" fmla="*/ 128308 w 993448"/>
                  <a:gd name="connsiteY43" fmla="*/ 5061 h 137915"/>
                  <a:gd name="connsiteX44" fmla="*/ 8236 w 993448"/>
                  <a:gd name="connsiteY44" fmla="*/ 8140 h 13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3448" h="137915">
                    <a:moveTo>
                      <a:pt x="8236" y="8140"/>
                    </a:moveTo>
                    <a:cubicBezTo>
                      <a:pt x="-11263" y="24047"/>
                      <a:pt x="9776" y="69737"/>
                      <a:pt x="11314" y="100504"/>
                    </a:cubicBezTo>
                    <a:cubicBezTo>
                      <a:pt x="11829" y="110805"/>
                      <a:pt x="10125" y="121903"/>
                      <a:pt x="14393" y="131292"/>
                    </a:cubicBezTo>
                    <a:cubicBezTo>
                      <a:pt x="16144" y="135144"/>
                      <a:pt x="22514" y="133811"/>
                      <a:pt x="26708" y="134370"/>
                    </a:cubicBezTo>
                    <a:cubicBezTo>
                      <a:pt x="37944" y="135868"/>
                      <a:pt x="49286" y="136423"/>
                      <a:pt x="60575" y="137449"/>
                    </a:cubicBezTo>
                    <a:lnTo>
                      <a:pt x="226830" y="134370"/>
                    </a:lnTo>
                    <a:cubicBezTo>
                      <a:pt x="360312" y="134370"/>
                      <a:pt x="200800" y="142347"/>
                      <a:pt x="328430" y="134370"/>
                    </a:cubicBezTo>
                    <a:cubicBezTo>
                      <a:pt x="335613" y="112819"/>
                      <a:pt x="328430" y="117950"/>
                      <a:pt x="343824" y="112819"/>
                    </a:cubicBezTo>
                    <a:cubicBezTo>
                      <a:pt x="346903" y="110766"/>
                      <a:pt x="349750" y="108316"/>
                      <a:pt x="353060" y="106661"/>
                    </a:cubicBezTo>
                    <a:cubicBezTo>
                      <a:pt x="355963" y="105210"/>
                      <a:pt x="359054" y="103715"/>
                      <a:pt x="362296" y="103583"/>
                    </a:cubicBezTo>
                    <a:cubicBezTo>
                      <a:pt x="409476" y="101657"/>
                      <a:pt x="456713" y="101530"/>
                      <a:pt x="503921" y="100504"/>
                    </a:cubicBezTo>
                    <a:cubicBezTo>
                      <a:pt x="512131" y="99478"/>
                      <a:pt x="520411" y="98905"/>
                      <a:pt x="528551" y="97425"/>
                    </a:cubicBezTo>
                    <a:cubicBezTo>
                      <a:pt x="531744" y="96844"/>
                      <a:pt x="534619" y="95050"/>
                      <a:pt x="537787" y="94346"/>
                    </a:cubicBezTo>
                    <a:cubicBezTo>
                      <a:pt x="543881" y="92992"/>
                      <a:pt x="550090" y="92216"/>
                      <a:pt x="556260" y="91267"/>
                    </a:cubicBezTo>
                    <a:cubicBezTo>
                      <a:pt x="581525" y="87380"/>
                      <a:pt x="579823" y="87988"/>
                      <a:pt x="608599" y="85110"/>
                    </a:cubicBezTo>
                    <a:cubicBezTo>
                      <a:pt x="641438" y="76900"/>
                      <a:pt x="600389" y="85110"/>
                      <a:pt x="633230" y="85110"/>
                    </a:cubicBezTo>
                    <a:cubicBezTo>
                      <a:pt x="655831" y="85110"/>
                      <a:pt x="678385" y="83057"/>
                      <a:pt x="700963" y="82031"/>
                    </a:cubicBezTo>
                    <a:cubicBezTo>
                      <a:pt x="705068" y="81005"/>
                      <a:pt x="709209" y="80115"/>
                      <a:pt x="713278" y="78952"/>
                    </a:cubicBezTo>
                    <a:cubicBezTo>
                      <a:pt x="716398" y="78060"/>
                      <a:pt x="719383" y="76727"/>
                      <a:pt x="722514" y="75873"/>
                    </a:cubicBezTo>
                    <a:cubicBezTo>
                      <a:pt x="730679" y="73646"/>
                      <a:pt x="739116" y="72392"/>
                      <a:pt x="747145" y="69716"/>
                    </a:cubicBezTo>
                    <a:cubicBezTo>
                      <a:pt x="750224" y="68690"/>
                      <a:pt x="753213" y="67341"/>
                      <a:pt x="756381" y="66637"/>
                    </a:cubicBezTo>
                    <a:cubicBezTo>
                      <a:pt x="772006" y="63165"/>
                      <a:pt x="790157" y="62028"/>
                      <a:pt x="805642" y="60479"/>
                    </a:cubicBezTo>
                    <a:cubicBezTo>
                      <a:pt x="811971" y="58370"/>
                      <a:pt x="820755" y="55181"/>
                      <a:pt x="827193" y="54322"/>
                    </a:cubicBezTo>
                    <a:cubicBezTo>
                      <a:pt x="838429" y="52824"/>
                      <a:pt x="849771" y="52269"/>
                      <a:pt x="861060" y="51243"/>
                    </a:cubicBezTo>
                    <a:cubicBezTo>
                      <a:pt x="870759" y="48010"/>
                      <a:pt x="871778" y="47407"/>
                      <a:pt x="882611" y="45086"/>
                    </a:cubicBezTo>
                    <a:cubicBezTo>
                      <a:pt x="892845" y="42893"/>
                      <a:pt x="903470" y="42238"/>
                      <a:pt x="913399" y="38928"/>
                    </a:cubicBezTo>
                    <a:lnTo>
                      <a:pt x="941108" y="29692"/>
                    </a:lnTo>
                    <a:cubicBezTo>
                      <a:pt x="944187" y="28666"/>
                      <a:pt x="947196" y="27400"/>
                      <a:pt x="950345" y="26613"/>
                    </a:cubicBezTo>
                    <a:cubicBezTo>
                      <a:pt x="958555" y="24560"/>
                      <a:pt x="966947" y="23131"/>
                      <a:pt x="974975" y="20455"/>
                    </a:cubicBezTo>
                    <a:cubicBezTo>
                      <a:pt x="978054" y="19429"/>
                      <a:pt x="981308" y="18827"/>
                      <a:pt x="984211" y="17376"/>
                    </a:cubicBezTo>
                    <a:cubicBezTo>
                      <a:pt x="987521" y="15721"/>
                      <a:pt x="990369" y="13271"/>
                      <a:pt x="993448" y="11219"/>
                    </a:cubicBezTo>
                    <a:cubicBezTo>
                      <a:pt x="957423" y="-790"/>
                      <a:pt x="981456" y="5421"/>
                      <a:pt x="919557" y="1983"/>
                    </a:cubicBezTo>
                    <a:lnTo>
                      <a:pt x="842587" y="5061"/>
                    </a:lnTo>
                    <a:cubicBezTo>
                      <a:pt x="833310" y="5607"/>
                      <a:pt x="824171" y="8140"/>
                      <a:pt x="814878" y="8140"/>
                    </a:cubicBezTo>
                    <a:cubicBezTo>
                      <a:pt x="790226" y="8140"/>
                      <a:pt x="765617" y="6087"/>
                      <a:pt x="740987" y="5061"/>
                    </a:cubicBezTo>
                    <a:lnTo>
                      <a:pt x="639387" y="11219"/>
                    </a:lnTo>
                    <a:cubicBezTo>
                      <a:pt x="613710" y="11219"/>
                      <a:pt x="588087" y="8766"/>
                      <a:pt x="562417" y="8140"/>
                    </a:cubicBezTo>
                    <a:lnTo>
                      <a:pt x="386927" y="5061"/>
                    </a:lnTo>
                    <a:cubicBezTo>
                      <a:pt x="362091" y="-3215"/>
                      <a:pt x="375647" y="32"/>
                      <a:pt x="325351" y="5061"/>
                    </a:cubicBezTo>
                    <a:cubicBezTo>
                      <a:pt x="322122" y="5384"/>
                      <a:pt x="319282" y="7436"/>
                      <a:pt x="316114" y="8140"/>
                    </a:cubicBezTo>
                    <a:cubicBezTo>
                      <a:pt x="302293" y="11212"/>
                      <a:pt x="283275" y="12815"/>
                      <a:pt x="269933" y="14298"/>
                    </a:cubicBezTo>
                    <a:cubicBezTo>
                      <a:pt x="253428" y="19798"/>
                      <a:pt x="267593" y="16775"/>
                      <a:pt x="245302" y="14298"/>
                    </a:cubicBezTo>
                    <a:cubicBezTo>
                      <a:pt x="232003" y="12820"/>
                      <a:pt x="218619" y="12245"/>
                      <a:pt x="205278" y="11219"/>
                    </a:cubicBezTo>
                    <a:cubicBezTo>
                      <a:pt x="175376" y="1251"/>
                      <a:pt x="193882" y="6487"/>
                      <a:pt x="128308" y="5061"/>
                    </a:cubicBezTo>
                    <a:cubicBezTo>
                      <a:pt x="103683" y="4526"/>
                      <a:pt x="27735" y="-7767"/>
                      <a:pt x="8236" y="8140"/>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a:off x="4296917" y="3969903"/>
                <a:ext cx="984846" cy="180303"/>
              </a:xfrm>
              <a:custGeom>
                <a:avLst/>
                <a:gdLst>
                  <a:gd name="connsiteX0" fmla="*/ 10307 w 984846"/>
                  <a:gd name="connsiteY0" fmla="*/ 7891 h 180303"/>
                  <a:gd name="connsiteX1" fmla="*/ 25701 w 984846"/>
                  <a:gd name="connsiteY1" fmla="*/ 1733 h 180303"/>
                  <a:gd name="connsiteX2" fmla="*/ 108828 w 984846"/>
                  <a:gd name="connsiteY2" fmla="*/ 7891 h 180303"/>
                  <a:gd name="connsiteX3" fmla="*/ 228901 w 984846"/>
                  <a:gd name="connsiteY3" fmla="*/ 10970 h 180303"/>
                  <a:gd name="connsiteX4" fmla="*/ 278162 w 984846"/>
                  <a:gd name="connsiteY4" fmla="*/ 14049 h 180303"/>
                  <a:gd name="connsiteX5" fmla="*/ 299713 w 984846"/>
                  <a:gd name="connsiteY5" fmla="*/ 10970 h 180303"/>
                  <a:gd name="connsiteX6" fmla="*/ 333580 w 984846"/>
                  <a:gd name="connsiteY6" fmla="*/ 14049 h 180303"/>
                  <a:gd name="connsiteX7" fmla="*/ 345895 w 984846"/>
                  <a:gd name="connsiteY7" fmla="*/ 20206 h 180303"/>
                  <a:gd name="connsiteX8" fmla="*/ 358210 w 984846"/>
                  <a:gd name="connsiteY8" fmla="*/ 23285 h 180303"/>
                  <a:gd name="connsiteX9" fmla="*/ 367447 w 984846"/>
                  <a:gd name="connsiteY9" fmla="*/ 26364 h 180303"/>
                  <a:gd name="connsiteX10" fmla="*/ 379762 w 984846"/>
                  <a:gd name="connsiteY10" fmla="*/ 29442 h 180303"/>
                  <a:gd name="connsiteX11" fmla="*/ 410550 w 984846"/>
                  <a:gd name="connsiteY11" fmla="*/ 35600 h 180303"/>
                  <a:gd name="connsiteX12" fmla="*/ 469047 w 984846"/>
                  <a:gd name="connsiteY12" fmla="*/ 38679 h 180303"/>
                  <a:gd name="connsiteX13" fmla="*/ 490598 w 984846"/>
                  <a:gd name="connsiteY13" fmla="*/ 44836 h 180303"/>
                  <a:gd name="connsiteX14" fmla="*/ 499835 w 984846"/>
                  <a:gd name="connsiteY14" fmla="*/ 50994 h 180303"/>
                  <a:gd name="connsiteX15" fmla="*/ 527544 w 984846"/>
                  <a:gd name="connsiteY15" fmla="*/ 54073 h 180303"/>
                  <a:gd name="connsiteX16" fmla="*/ 546016 w 984846"/>
                  <a:gd name="connsiteY16" fmla="*/ 57152 h 180303"/>
                  <a:gd name="connsiteX17" fmla="*/ 573725 w 984846"/>
                  <a:gd name="connsiteY17" fmla="*/ 66388 h 180303"/>
                  <a:gd name="connsiteX18" fmla="*/ 592198 w 984846"/>
                  <a:gd name="connsiteY18" fmla="*/ 72545 h 180303"/>
                  <a:gd name="connsiteX19" fmla="*/ 601435 w 984846"/>
                  <a:gd name="connsiteY19" fmla="*/ 75624 h 180303"/>
                  <a:gd name="connsiteX20" fmla="*/ 613750 w 984846"/>
                  <a:gd name="connsiteY20" fmla="*/ 78703 h 180303"/>
                  <a:gd name="connsiteX21" fmla="*/ 622986 w 984846"/>
                  <a:gd name="connsiteY21" fmla="*/ 81782 h 180303"/>
                  <a:gd name="connsiteX22" fmla="*/ 656853 w 984846"/>
                  <a:gd name="connsiteY22" fmla="*/ 87939 h 180303"/>
                  <a:gd name="connsiteX23" fmla="*/ 684562 w 984846"/>
                  <a:gd name="connsiteY23" fmla="*/ 91018 h 180303"/>
                  <a:gd name="connsiteX24" fmla="*/ 706113 w 984846"/>
                  <a:gd name="connsiteY24" fmla="*/ 97176 h 180303"/>
                  <a:gd name="connsiteX25" fmla="*/ 721507 w 984846"/>
                  <a:gd name="connsiteY25" fmla="*/ 100255 h 180303"/>
                  <a:gd name="connsiteX26" fmla="*/ 739980 w 984846"/>
                  <a:gd name="connsiteY26" fmla="*/ 106412 h 180303"/>
                  <a:gd name="connsiteX27" fmla="*/ 749216 w 984846"/>
                  <a:gd name="connsiteY27" fmla="*/ 109491 h 180303"/>
                  <a:gd name="connsiteX28" fmla="*/ 841580 w 984846"/>
                  <a:gd name="connsiteY28" fmla="*/ 115649 h 180303"/>
                  <a:gd name="connsiteX29" fmla="*/ 875447 w 984846"/>
                  <a:gd name="connsiteY29" fmla="*/ 124885 h 180303"/>
                  <a:gd name="connsiteX30" fmla="*/ 933944 w 984846"/>
                  <a:gd name="connsiteY30" fmla="*/ 134121 h 180303"/>
                  <a:gd name="connsiteX31" fmla="*/ 943180 w 984846"/>
                  <a:gd name="connsiteY31" fmla="*/ 137200 h 180303"/>
                  <a:gd name="connsiteX32" fmla="*/ 964731 w 984846"/>
                  <a:gd name="connsiteY32" fmla="*/ 143358 h 180303"/>
                  <a:gd name="connsiteX33" fmla="*/ 983204 w 984846"/>
                  <a:gd name="connsiteY33" fmla="*/ 155673 h 180303"/>
                  <a:gd name="connsiteX34" fmla="*/ 955495 w 984846"/>
                  <a:gd name="connsiteY34" fmla="*/ 152594 h 180303"/>
                  <a:gd name="connsiteX35" fmla="*/ 912392 w 984846"/>
                  <a:gd name="connsiteY35" fmla="*/ 155673 h 180303"/>
                  <a:gd name="connsiteX36" fmla="*/ 896998 w 984846"/>
                  <a:gd name="connsiteY36" fmla="*/ 158752 h 180303"/>
                  <a:gd name="connsiteX37" fmla="*/ 878525 w 984846"/>
                  <a:gd name="connsiteY37" fmla="*/ 161830 h 180303"/>
                  <a:gd name="connsiteX38" fmla="*/ 847738 w 984846"/>
                  <a:gd name="connsiteY38" fmla="*/ 167988 h 180303"/>
                  <a:gd name="connsiteX39" fmla="*/ 835422 w 984846"/>
                  <a:gd name="connsiteY39" fmla="*/ 171067 h 180303"/>
                  <a:gd name="connsiteX40" fmla="*/ 776925 w 984846"/>
                  <a:gd name="connsiteY40" fmla="*/ 177224 h 180303"/>
                  <a:gd name="connsiteX41" fmla="*/ 758453 w 984846"/>
                  <a:gd name="connsiteY41" fmla="*/ 180303 h 180303"/>
                  <a:gd name="connsiteX42" fmla="*/ 712271 w 984846"/>
                  <a:gd name="connsiteY42" fmla="*/ 174145 h 180303"/>
                  <a:gd name="connsiteX43" fmla="*/ 684562 w 984846"/>
                  <a:gd name="connsiteY43" fmla="*/ 167988 h 180303"/>
                  <a:gd name="connsiteX44" fmla="*/ 675325 w 984846"/>
                  <a:gd name="connsiteY44" fmla="*/ 164909 h 180303"/>
                  <a:gd name="connsiteX45" fmla="*/ 416707 w 984846"/>
                  <a:gd name="connsiteY45" fmla="*/ 164909 h 180303"/>
                  <a:gd name="connsiteX46" fmla="*/ 259689 w 984846"/>
                  <a:gd name="connsiteY46" fmla="*/ 167988 h 180303"/>
                  <a:gd name="connsiteX47" fmla="*/ 96513 w 984846"/>
                  <a:gd name="connsiteY47" fmla="*/ 164909 h 180303"/>
                  <a:gd name="connsiteX48" fmla="*/ 59568 w 984846"/>
                  <a:gd name="connsiteY48" fmla="*/ 158752 h 180303"/>
                  <a:gd name="connsiteX49" fmla="*/ 28780 w 984846"/>
                  <a:gd name="connsiteY49" fmla="*/ 149515 h 180303"/>
                  <a:gd name="connsiteX50" fmla="*/ 19544 w 984846"/>
                  <a:gd name="connsiteY50" fmla="*/ 143358 h 180303"/>
                  <a:gd name="connsiteX51" fmla="*/ 10307 w 984846"/>
                  <a:gd name="connsiteY51" fmla="*/ 115649 h 180303"/>
                  <a:gd name="connsiteX52" fmla="*/ 7228 w 984846"/>
                  <a:gd name="connsiteY52" fmla="*/ 106412 h 180303"/>
                  <a:gd name="connsiteX53" fmla="*/ 4150 w 984846"/>
                  <a:gd name="connsiteY53" fmla="*/ 87939 h 180303"/>
                  <a:gd name="connsiteX54" fmla="*/ 1071 w 984846"/>
                  <a:gd name="connsiteY54" fmla="*/ 78703 h 180303"/>
                  <a:gd name="connsiteX55" fmla="*/ 10307 w 984846"/>
                  <a:gd name="connsiteY55" fmla="*/ 7891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84846" h="180303">
                    <a:moveTo>
                      <a:pt x="10307" y="7891"/>
                    </a:moveTo>
                    <a:cubicBezTo>
                      <a:pt x="14412" y="-4937"/>
                      <a:pt x="20174" y="1733"/>
                      <a:pt x="25701" y="1733"/>
                    </a:cubicBezTo>
                    <a:cubicBezTo>
                      <a:pt x="53486" y="1733"/>
                      <a:pt x="81052" y="7179"/>
                      <a:pt x="108828" y="7891"/>
                    </a:cubicBezTo>
                    <a:lnTo>
                      <a:pt x="228901" y="10970"/>
                    </a:lnTo>
                    <a:cubicBezTo>
                      <a:pt x="245321" y="11996"/>
                      <a:pt x="261710" y="14049"/>
                      <a:pt x="278162" y="14049"/>
                    </a:cubicBezTo>
                    <a:cubicBezTo>
                      <a:pt x="285419" y="14049"/>
                      <a:pt x="292456" y="10970"/>
                      <a:pt x="299713" y="10970"/>
                    </a:cubicBezTo>
                    <a:cubicBezTo>
                      <a:pt x="311049" y="10970"/>
                      <a:pt x="322291" y="13023"/>
                      <a:pt x="333580" y="14049"/>
                    </a:cubicBezTo>
                    <a:cubicBezTo>
                      <a:pt x="337685" y="16101"/>
                      <a:pt x="341598" y="18595"/>
                      <a:pt x="345895" y="20206"/>
                    </a:cubicBezTo>
                    <a:cubicBezTo>
                      <a:pt x="349857" y="21692"/>
                      <a:pt x="354141" y="22123"/>
                      <a:pt x="358210" y="23285"/>
                    </a:cubicBezTo>
                    <a:cubicBezTo>
                      <a:pt x="361331" y="24177"/>
                      <a:pt x="364326" y="25472"/>
                      <a:pt x="367447" y="26364"/>
                    </a:cubicBezTo>
                    <a:cubicBezTo>
                      <a:pt x="371516" y="27526"/>
                      <a:pt x="375694" y="28280"/>
                      <a:pt x="379762" y="29442"/>
                    </a:cubicBezTo>
                    <a:cubicBezTo>
                      <a:pt x="396066" y="34100"/>
                      <a:pt x="385375" y="33663"/>
                      <a:pt x="410550" y="35600"/>
                    </a:cubicBezTo>
                    <a:cubicBezTo>
                      <a:pt x="430018" y="37098"/>
                      <a:pt x="449548" y="37653"/>
                      <a:pt x="469047" y="38679"/>
                    </a:cubicBezTo>
                    <a:cubicBezTo>
                      <a:pt x="472987" y="39664"/>
                      <a:pt x="486185" y="42630"/>
                      <a:pt x="490598" y="44836"/>
                    </a:cubicBezTo>
                    <a:cubicBezTo>
                      <a:pt x="493908" y="46491"/>
                      <a:pt x="496245" y="50096"/>
                      <a:pt x="499835" y="50994"/>
                    </a:cubicBezTo>
                    <a:cubicBezTo>
                      <a:pt x="508851" y="53248"/>
                      <a:pt x="518332" y="52845"/>
                      <a:pt x="527544" y="54073"/>
                    </a:cubicBezTo>
                    <a:cubicBezTo>
                      <a:pt x="533732" y="54898"/>
                      <a:pt x="539960" y="55638"/>
                      <a:pt x="546016" y="57152"/>
                    </a:cubicBezTo>
                    <a:cubicBezTo>
                      <a:pt x="546037" y="57157"/>
                      <a:pt x="569097" y="64845"/>
                      <a:pt x="573725" y="66388"/>
                    </a:cubicBezTo>
                    <a:lnTo>
                      <a:pt x="592198" y="72545"/>
                    </a:lnTo>
                    <a:cubicBezTo>
                      <a:pt x="595277" y="73571"/>
                      <a:pt x="598286" y="74837"/>
                      <a:pt x="601435" y="75624"/>
                    </a:cubicBezTo>
                    <a:cubicBezTo>
                      <a:pt x="605540" y="76650"/>
                      <a:pt x="609681" y="77540"/>
                      <a:pt x="613750" y="78703"/>
                    </a:cubicBezTo>
                    <a:cubicBezTo>
                      <a:pt x="616870" y="79595"/>
                      <a:pt x="619866" y="80890"/>
                      <a:pt x="622986" y="81782"/>
                    </a:cubicBezTo>
                    <a:cubicBezTo>
                      <a:pt x="636376" y="85608"/>
                      <a:pt x="641343" y="86000"/>
                      <a:pt x="656853" y="87939"/>
                    </a:cubicBezTo>
                    <a:cubicBezTo>
                      <a:pt x="666074" y="89092"/>
                      <a:pt x="675326" y="89992"/>
                      <a:pt x="684562" y="91018"/>
                    </a:cubicBezTo>
                    <a:cubicBezTo>
                      <a:pt x="694847" y="94447"/>
                      <a:pt x="694515" y="94599"/>
                      <a:pt x="706113" y="97176"/>
                    </a:cubicBezTo>
                    <a:cubicBezTo>
                      <a:pt x="711221" y="98311"/>
                      <a:pt x="716458" y="98878"/>
                      <a:pt x="721507" y="100255"/>
                    </a:cubicBezTo>
                    <a:cubicBezTo>
                      <a:pt x="727769" y="101963"/>
                      <a:pt x="733822" y="104360"/>
                      <a:pt x="739980" y="106412"/>
                    </a:cubicBezTo>
                    <a:cubicBezTo>
                      <a:pt x="743059" y="107438"/>
                      <a:pt x="745976" y="109311"/>
                      <a:pt x="749216" y="109491"/>
                    </a:cubicBezTo>
                    <a:cubicBezTo>
                      <a:pt x="816974" y="113256"/>
                      <a:pt x="786197" y="111033"/>
                      <a:pt x="841580" y="115649"/>
                    </a:cubicBezTo>
                    <a:cubicBezTo>
                      <a:pt x="852850" y="119405"/>
                      <a:pt x="863302" y="123150"/>
                      <a:pt x="875447" y="124885"/>
                    </a:cubicBezTo>
                    <a:cubicBezTo>
                      <a:pt x="885393" y="126306"/>
                      <a:pt x="918141" y="130170"/>
                      <a:pt x="933944" y="134121"/>
                    </a:cubicBezTo>
                    <a:cubicBezTo>
                      <a:pt x="937092" y="134908"/>
                      <a:pt x="940060" y="136308"/>
                      <a:pt x="943180" y="137200"/>
                    </a:cubicBezTo>
                    <a:cubicBezTo>
                      <a:pt x="946464" y="138138"/>
                      <a:pt x="960822" y="141186"/>
                      <a:pt x="964731" y="143358"/>
                    </a:cubicBezTo>
                    <a:cubicBezTo>
                      <a:pt x="971200" y="146952"/>
                      <a:pt x="990559" y="156490"/>
                      <a:pt x="983204" y="155673"/>
                    </a:cubicBezTo>
                    <a:lnTo>
                      <a:pt x="955495" y="152594"/>
                    </a:lnTo>
                    <a:cubicBezTo>
                      <a:pt x="941127" y="153620"/>
                      <a:pt x="926717" y="154165"/>
                      <a:pt x="912392" y="155673"/>
                    </a:cubicBezTo>
                    <a:cubicBezTo>
                      <a:pt x="907188" y="156221"/>
                      <a:pt x="902147" y="157816"/>
                      <a:pt x="896998" y="158752"/>
                    </a:cubicBezTo>
                    <a:cubicBezTo>
                      <a:pt x="890856" y="159869"/>
                      <a:pt x="884683" y="160804"/>
                      <a:pt x="878525" y="161830"/>
                    </a:cubicBezTo>
                    <a:cubicBezTo>
                      <a:pt x="859558" y="168153"/>
                      <a:pt x="878868" y="162328"/>
                      <a:pt x="847738" y="167988"/>
                    </a:cubicBezTo>
                    <a:cubicBezTo>
                      <a:pt x="843575" y="168745"/>
                      <a:pt x="839585" y="170310"/>
                      <a:pt x="835422" y="171067"/>
                    </a:cubicBezTo>
                    <a:cubicBezTo>
                      <a:pt x="815011" y="174778"/>
                      <a:pt x="798327" y="175440"/>
                      <a:pt x="776925" y="177224"/>
                    </a:cubicBezTo>
                    <a:cubicBezTo>
                      <a:pt x="770768" y="178250"/>
                      <a:pt x="764695" y="180303"/>
                      <a:pt x="758453" y="180303"/>
                    </a:cubicBezTo>
                    <a:cubicBezTo>
                      <a:pt x="754473" y="180303"/>
                      <a:pt x="717587" y="174905"/>
                      <a:pt x="712271" y="174145"/>
                    </a:cubicBezTo>
                    <a:cubicBezTo>
                      <a:pt x="691475" y="167215"/>
                      <a:pt x="717081" y="175215"/>
                      <a:pt x="684562" y="167988"/>
                    </a:cubicBezTo>
                    <a:cubicBezTo>
                      <a:pt x="681394" y="167284"/>
                      <a:pt x="678404" y="165935"/>
                      <a:pt x="675325" y="164909"/>
                    </a:cubicBezTo>
                    <a:cubicBezTo>
                      <a:pt x="346350" y="172933"/>
                      <a:pt x="757523" y="164909"/>
                      <a:pt x="416707" y="164909"/>
                    </a:cubicBezTo>
                    <a:cubicBezTo>
                      <a:pt x="364358" y="164909"/>
                      <a:pt x="312028" y="166962"/>
                      <a:pt x="259689" y="167988"/>
                    </a:cubicBezTo>
                    <a:lnTo>
                      <a:pt x="96513" y="164909"/>
                    </a:lnTo>
                    <a:cubicBezTo>
                      <a:pt x="65501" y="163909"/>
                      <a:pt x="77648" y="163917"/>
                      <a:pt x="59568" y="158752"/>
                    </a:cubicBezTo>
                    <a:cubicBezTo>
                      <a:pt x="52039" y="156601"/>
                      <a:pt x="34267" y="153173"/>
                      <a:pt x="28780" y="149515"/>
                    </a:cubicBezTo>
                    <a:lnTo>
                      <a:pt x="19544" y="143358"/>
                    </a:lnTo>
                    <a:lnTo>
                      <a:pt x="10307" y="115649"/>
                    </a:lnTo>
                    <a:lnTo>
                      <a:pt x="7228" y="106412"/>
                    </a:lnTo>
                    <a:cubicBezTo>
                      <a:pt x="6202" y="100254"/>
                      <a:pt x="5504" y="94033"/>
                      <a:pt x="4150" y="87939"/>
                    </a:cubicBezTo>
                    <a:cubicBezTo>
                      <a:pt x="3446" y="84771"/>
                      <a:pt x="1652" y="81896"/>
                      <a:pt x="1071" y="78703"/>
                    </a:cubicBezTo>
                    <a:cubicBezTo>
                      <a:pt x="-3154" y="55469"/>
                      <a:pt x="6202" y="20719"/>
                      <a:pt x="10307" y="7891"/>
                    </a:cubicBezTo>
                    <a:close/>
                  </a:path>
                </a:pathLst>
              </a:cu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 name="グループ化 41"/>
            <p:cNvGrpSpPr/>
            <p:nvPr/>
          </p:nvGrpSpPr>
          <p:grpSpPr>
            <a:xfrm>
              <a:off x="4341836" y="3719804"/>
              <a:ext cx="665593" cy="342123"/>
              <a:chOff x="4341836" y="3719804"/>
              <a:chExt cx="665593" cy="342123"/>
            </a:xfrm>
          </p:grpSpPr>
          <p:sp>
            <p:nvSpPr>
              <p:cNvPr id="38" name="フリーフォーム 37"/>
              <p:cNvSpPr/>
              <p:nvPr/>
            </p:nvSpPr>
            <p:spPr>
              <a:xfrm>
                <a:off x="4341836" y="3719804"/>
                <a:ext cx="51299" cy="167951"/>
              </a:xfrm>
              <a:custGeom>
                <a:avLst/>
                <a:gdLst>
                  <a:gd name="connsiteX0" fmla="*/ 43552 w 51299"/>
                  <a:gd name="connsiteY0" fmla="*/ 0 h 167951"/>
                  <a:gd name="connsiteX1" fmla="*/ 49772 w 51299"/>
                  <a:gd name="connsiteY1" fmla="*/ 31102 h 167951"/>
                  <a:gd name="connsiteX2" fmla="*/ 12450 w 51299"/>
                  <a:gd name="connsiteY2" fmla="*/ 55984 h 167951"/>
                  <a:gd name="connsiteX3" fmla="*/ 9 w 51299"/>
                  <a:gd name="connsiteY3" fmla="*/ 74645 h 167951"/>
                  <a:gd name="connsiteX4" fmla="*/ 12450 w 51299"/>
                  <a:gd name="connsiteY4" fmla="*/ 124408 h 167951"/>
                  <a:gd name="connsiteX5" fmla="*/ 31111 w 51299"/>
                  <a:gd name="connsiteY5" fmla="*/ 143069 h 167951"/>
                  <a:gd name="connsiteX6" fmla="*/ 49772 w 51299"/>
                  <a:gd name="connsiteY6" fmla="*/ 167951 h 16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99" h="167951">
                    <a:moveTo>
                      <a:pt x="43552" y="0"/>
                    </a:moveTo>
                    <a:cubicBezTo>
                      <a:pt x="45625" y="10367"/>
                      <a:pt x="54906" y="21860"/>
                      <a:pt x="49772" y="31102"/>
                    </a:cubicBezTo>
                    <a:cubicBezTo>
                      <a:pt x="42511" y="44172"/>
                      <a:pt x="12450" y="55984"/>
                      <a:pt x="12450" y="55984"/>
                    </a:cubicBezTo>
                    <a:cubicBezTo>
                      <a:pt x="8303" y="62204"/>
                      <a:pt x="936" y="67227"/>
                      <a:pt x="9" y="74645"/>
                    </a:cubicBezTo>
                    <a:cubicBezTo>
                      <a:pt x="-322" y="77292"/>
                      <a:pt x="7745" y="117351"/>
                      <a:pt x="12450" y="124408"/>
                    </a:cubicBezTo>
                    <a:cubicBezTo>
                      <a:pt x="17330" y="131727"/>
                      <a:pt x="24891" y="136849"/>
                      <a:pt x="31111" y="143069"/>
                    </a:cubicBezTo>
                    <a:cubicBezTo>
                      <a:pt x="38797" y="166130"/>
                      <a:pt x="31466" y="158799"/>
                      <a:pt x="49772" y="167951"/>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38"/>
              <p:cNvSpPr/>
              <p:nvPr/>
            </p:nvSpPr>
            <p:spPr>
              <a:xfrm>
                <a:off x="4547118" y="3788229"/>
                <a:ext cx="37323" cy="111967"/>
              </a:xfrm>
              <a:custGeom>
                <a:avLst/>
                <a:gdLst>
                  <a:gd name="connsiteX0" fmla="*/ 0 w 37323"/>
                  <a:gd name="connsiteY0" fmla="*/ 111967 h 111967"/>
                  <a:gd name="connsiteX1" fmla="*/ 6221 w 37323"/>
                  <a:gd name="connsiteY1" fmla="*/ 31102 h 111967"/>
                  <a:gd name="connsiteX2" fmla="*/ 18662 w 37323"/>
                  <a:gd name="connsiteY2" fmla="*/ 12440 h 111967"/>
                  <a:gd name="connsiteX3" fmla="*/ 37323 w 37323"/>
                  <a:gd name="connsiteY3" fmla="*/ 0 h 111967"/>
                </a:gdLst>
                <a:ahLst/>
                <a:cxnLst>
                  <a:cxn ang="0">
                    <a:pos x="connsiteX0" y="connsiteY0"/>
                  </a:cxn>
                  <a:cxn ang="0">
                    <a:pos x="connsiteX1" y="connsiteY1"/>
                  </a:cxn>
                  <a:cxn ang="0">
                    <a:pos x="connsiteX2" y="connsiteY2"/>
                  </a:cxn>
                  <a:cxn ang="0">
                    <a:pos x="connsiteX3" y="connsiteY3"/>
                  </a:cxn>
                </a:cxnLst>
                <a:rect l="l" t="t" r="r" b="b"/>
                <a:pathLst>
                  <a:path w="37323" h="111967">
                    <a:moveTo>
                      <a:pt x="0" y="111967"/>
                    </a:moveTo>
                    <a:cubicBezTo>
                      <a:pt x="2074" y="85012"/>
                      <a:pt x="1239" y="57674"/>
                      <a:pt x="6221" y="31102"/>
                    </a:cubicBezTo>
                    <a:cubicBezTo>
                      <a:pt x="7599" y="23754"/>
                      <a:pt x="13375" y="17727"/>
                      <a:pt x="18662" y="12440"/>
                    </a:cubicBezTo>
                    <a:cubicBezTo>
                      <a:pt x="23948" y="7154"/>
                      <a:pt x="37323" y="0"/>
                      <a:pt x="37323" y="0"/>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a:off x="4939004" y="3775788"/>
                <a:ext cx="68425" cy="68424"/>
              </a:xfrm>
              <a:custGeom>
                <a:avLst/>
                <a:gdLst>
                  <a:gd name="connsiteX0" fmla="*/ 0 w 68425"/>
                  <a:gd name="connsiteY0" fmla="*/ 68424 h 68424"/>
                  <a:gd name="connsiteX1" fmla="*/ 49763 w 68425"/>
                  <a:gd name="connsiteY1" fmla="*/ 37322 h 68424"/>
                  <a:gd name="connsiteX2" fmla="*/ 62204 w 68425"/>
                  <a:gd name="connsiteY2" fmla="*/ 18661 h 68424"/>
                  <a:gd name="connsiteX3" fmla="*/ 68425 w 68425"/>
                  <a:gd name="connsiteY3" fmla="*/ 0 h 68424"/>
                </a:gdLst>
                <a:ahLst/>
                <a:cxnLst>
                  <a:cxn ang="0">
                    <a:pos x="connsiteX0" y="connsiteY0"/>
                  </a:cxn>
                  <a:cxn ang="0">
                    <a:pos x="connsiteX1" y="connsiteY1"/>
                  </a:cxn>
                  <a:cxn ang="0">
                    <a:pos x="connsiteX2" y="connsiteY2"/>
                  </a:cxn>
                  <a:cxn ang="0">
                    <a:pos x="connsiteX3" y="connsiteY3"/>
                  </a:cxn>
                </a:cxnLst>
                <a:rect l="l" t="t" r="r" b="b"/>
                <a:pathLst>
                  <a:path w="68425" h="68424">
                    <a:moveTo>
                      <a:pt x="0" y="68424"/>
                    </a:moveTo>
                    <a:cubicBezTo>
                      <a:pt x="30843" y="56087"/>
                      <a:pt x="29845" y="61223"/>
                      <a:pt x="49763" y="37322"/>
                    </a:cubicBezTo>
                    <a:cubicBezTo>
                      <a:pt x="54549" y="31579"/>
                      <a:pt x="58861" y="25348"/>
                      <a:pt x="62204" y="18661"/>
                    </a:cubicBezTo>
                    <a:cubicBezTo>
                      <a:pt x="65136" y="12796"/>
                      <a:pt x="68425" y="0"/>
                      <a:pt x="68425" y="0"/>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4460033" y="3999722"/>
                <a:ext cx="31102" cy="62205"/>
              </a:xfrm>
              <a:custGeom>
                <a:avLst/>
                <a:gdLst>
                  <a:gd name="connsiteX0" fmla="*/ 31102 w 31102"/>
                  <a:gd name="connsiteY0" fmla="*/ 0 h 62205"/>
                  <a:gd name="connsiteX1" fmla="*/ 24881 w 31102"/>
                  <a:gd name="connsiteY1" fmla="*/ 31102 h 62205"/>
                  <a:gd name="connsiteX2" fmla="*/ 0 w 31102"/>
                  <a:gd name="connsiteY2" fmla="*/ 62205 h 62205"/>
                </a:gdLst>
                <a:ahLst/>
                <a:cxnLst>
                  <a:cxn ang="0">
                    <a:pos x="connsiteX0" y="connsiteY0"/>
                  </a:cxn>
                  <a:cxn ang="0">
                    <a:pos x="connsiteX1" y="connsiteY1"/>
                  </a:cxn>
                  <a:cxn ang="0">
                    <a:pos x="connsiteX2" y="connsiteY2"/>
                  </a:cxn>
                </a:cxnLst>
                <a:rect l="l" t="t" r="r" b="b"/>
                <a:pathLst>
                  <a:path w="31102" h="62205">
                    <a:moveTo>
                      <a:pt x="31102" y="0"/>
                    </a:moveTo>
                    <a:cubicBezTo>
                      <a:pt x="29028" y="10367"/>
                      <a:pt x="28593" y="21203"/>
                      <a:pt x="24881" y="31102"/>
                    </a:cubicBezTo>
                    <a:cubicBezTo>
                      <a:pt x="20173" y="43657"/>
                      <a:pt x="9109" y="53095"/>
                      <a:pt x="0" y="62205"/>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915" name="フリーフォーム 914"/>
          <p:cNvSpPr/>
          <p:nvPr/>
        </p:nvSpPr>
        <p:spPr>
          <a:xfrm>
            <a:off x="6772365" y="3781335"/>
            <a:ext cx="159969" cy="143172"/>
          </a:xfrm>
          <a:custGeom>
            <a:avLst/>
            <a:gdLst>
              <a:gd name="connsiteX0" fmla="*/ 17 w 137500"/>
              <a:gd name="connsiteY0" fmla="*/ 10399 h 135090"/>
              <a:gd name="connsiteX1" fmla="*/ 41581 w 137500"/>
              <a:gd name="connsiteY1" fmla="*/ 20790 h 135090"/>
              <a:gd name="connsiteX2" fmla="*/ 72753 w 137500"/>
              <a:gd name="connsiteY2" fmla="*/ 46767 h 135090"/>
              <a:gd name="connsiteX3" fmla="*/ 88340 w 137500"/>
              <a:gd name="connsiteY3" fmla="*/ 57158 h 135090"/>
              <a:gd name="connsiteX4" fmla="*/ 109122 w 137500"/>
              <a:gd name="connsiteY4" fmla="*/ 103917 h 135090"/>
              <a:gd name="connsiteX5" fmla="*/ 114317 w 137500"/>
              <a:gd name="connsiteY5" fmla="*/ 119503 h 135090"/>
              <a:gd name="connsiteX6" fmla="*/ 124708 w 137500"/>
              <a:gd name="connsiteY6" fmla="*/ 135090 h 135090"/>
              <a:gd name="connsiteX7" fmla="*/ 119512 w 137500"/>
              <a:gd name="connsiteY7" fmla="*/ 119503 h 135090"/>
              <a:gd name="connsiteX8" fmla="*/ 129903 w 137500"/>
              <a:gd name="connsiteY8" fmla="*/ 103917 h 135090"/>
              <a:gd name="connsiteX9" fmla="*/ 129903 w 137500"/>
              <a:gd name="connsiteY9" fmla="*/ 15594 h 135090"/>
              <a:gd name="connsiteX10" fmla="*/ 98731 w 137500"/>
              <a:gd name="connsiteY10" fmla="*/ 5203 h 135090"/>
              <a:gd name="connsiteX11" fmla="*/ 46776 w 137500"/>
              <a:gd name="connsiteY11" fmla="*/ 8 h 135090"/>
              <a:gd name="connsiteX12" fmla="*/ 17 w 137500"/>
              <a:gd name="connsiteY12" fmla="*/ 10399 h 13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500" h="135090">
                <a:moveTo>
                  <a:pt x="17" y="10399"/>
                </a:moveTo>
                <a:cubicBezTo>
                  <a:pt x="-849" y="13863"/>
                  <a:pt x="30928" y="15464"/>
                  <a:pt x="41581" y="20790"/>
                </a:cubicBezTo>
                <a:cubicBezTo>
                  <a:pt x="60930" y="30465"/>
                  <a:pt x="55517" y="32404"/>
                  <a:pt x="72753" y="46767"/>
                </a:cubicBezTo>
                <a:cubicBezTo>
                  <a:pt x="77550" y="50764"/>
                  <a:pt x="83144" y="53694"/>
                  <a:pt x="88340" y="57158"/>
                </a:cubicBezTo>
                <a:cubicBezTo>
                  <a:pt x="104807" y="81857"/>
                  <a:pt x="96757" y="66821"/>
                  <a:pt x="109122" y="103917"/>
                </a:cubicBezTo>
                <a:cubicBezTo>
                  <a:pt x="110854" y="109112"/>
                  <a:pt x="111279" y="114946"/>
                  <a:pt x="114317" y="119503"/>
                </a:cubicBezTo>
                <a:lnTo>
                  <a:pt x="124708" y="135090"/>
                </a:lnTo>
                <a:lnTo>
                  <a:pt x="119512" y="119503"/>
                </a:lnTo>
                <a:cubicBezTo>
                  <a:pt x="122976" y="114308"/>
                  <a:pt x="127110" y="109502"/>
                  <a:pt x="129903" y="103917"/>
                </a:cubicBezTo>
                <a:cubicBezTo>
                  <a:pt x="142352" y="79020"/>
                  <a:pt x="137417" y="32769"/>
                  <a:pt x="129903" y="15594"/>
                </a:cubicBezTo>
                <a:cubicBezTo>
                  <a:pt x="125513" y="5560"/>
                  <a:pt x="109629" y="6293"/>
                  <a:pt x="98731" y="5203"/>
                </a:cubicBezTo>
                <a:lnTo>
                  <a:pt x="46776" y="8"/>
                </a:lnTo>
                <a:cubicBezTo>
                  <a:pt x="43324" y="-280"/>
                  <a:pt x="883" y="6935"/>
                  <a:pt x="17" y="10399"/>
                </a:cubicBez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フリーフォーム 915"/>
          <p:cNvSpPr/>
          <p:nvPr/>
        </p:nvSpPr>
        <p:spPr>
          <a:xfrm>
            <a:off x="6777733" y="4005116"/>
            <a:ext cx="140814" cy="130593"/>
          </a:xfrm>
          <a:custGeom>
            <a:avLst/>
            <a:gdLst>
              <a:gd name="connsiteX0" fmla="*/ 135082 w 140814"/>
              <a:gd name="connsiteY0" fmla="*/ 706 h 130593"/>
              <a:gd name="connsiteX1" fmla="*/ 103909 w 140814"/>
              <a:gd name="connsiteY1" fmla="*/ 37075 h 130593"/>
              <a:gd name="connsiteX2" fmla="*/ 93518 w 140814"/>
              <a:gd name="connsiteY2" fmla="*/ 52661 h 130593"/>
              <a:gd name="connsiteX3" fmla="*/ 62346 w 140814"/>
              <a:gd name="connsiteY3" fmla="*/ 73443 h 130593"/>
              <a:gd name="connsiteX4" fmla="*/ 46759 w 140814"/>
              <a:gd name="connsiteY4" fmla="*/ 83834 h 130593"/>
              <a:gd name="connsiteX5" fmla="*/ 0 w 140814"/>
              <a:gd name="connsiteY5" fmla="*/ 104616 h 130593"/>
              <a:gd name="connsiteX6" fmla="*/ 15586 w 140814"/>
              <a:gd name="connsiteY6" fmla="*/ 109811 h 130593"/>
              <a:gd name="connsiteX7" fmla="*/ 31173 w 140814"/>
              <a:gd name="connsiteY7" fmla="*/ 120202 h 130593"/>
              <a:gd name="connsiteX8" fmla="*/ 62346 w 140814"/>
              <a:gd name="connsiteY8" fmla="*/ 130593 h 130593"/>
              <a:gd name="connsiteX9" fmla="*/ 135082 w 140814"/>
              <a:gd name="connsiteY9" fmla="*/ 125397 h 130593"/>
              <a:gd name="connsiteX10" fmla="*/ 140277 w 140814"/>
              <a:gd name="connsiteY10" fmla="*/ 99420 h 130593"/>
              <a:gd name="connsiteX11" fmla="*/ 135082 w 140814"/>
              <a:gd name="connsiteY11" fmla="*/ 52661 h 130593"/>
              <a:gd name="connsiteX12" fmla="*/ 135082 w 140814"/>
              <a:gd name="connsiteY12" fmla="*/ 706 h 13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814" h="130593">
                <a:moveTo>
                  <a:pt x="135082" y="706"/>
                </a:moveTo>
                <a:cubicBezTo>
                  <a:pt x="129887" y="-1892"/>
                  <a:pt x="139890" y="1095"/>
                  <a:pt x="103909" y="37075"/>
                </a:cubicBezTo>
                <a:cubicBezTo>
                  <a:pt x="99494" y="41490"/>
                  <a:pt x="98217" y="48549"/>
                  <a:pt x="93518" y="52661"/>
                </a:cubicBezTo>
                <a:cubicBezTo>
                  <a:pt x="84120" y="60885"/>
                  <a:pt x="72737" y="66516"/>
                  <a:pt x="62346" y="73443"/>
                </a:cubicBezTo>
                <a:cubicBezTo>
                  <a:pt x="57150" y="76907"/>
                  <a:pt x="52683" y="81859"/>
                  <a:pt x="46759" y="83834"/>
                </a:cubicBezTo>
                <a:cubicBezTo>
                  <a:pt x="9662" y="96200"/>
                  <a:pt x="24699" y="88149"/>
                  <a:pt x="0" y="104616"/>
                </a:cubicBezTo>
                <a:cubicBezTo>
                  <a:pt x="5195" y="106348"/>
                  <a:pt x="10688" y="107362"/>
                  <a:pt x="15586" y="109811"/>
                </a:cubicBezTo>
                <a:cubicBezTo>
                  <a:pt x="21171" y="112603"/>
                  <a:pt x="25467" y="117666"/>
                  <a:pt x="31173" y="120202"/>
                </a:cubicBezTo>
                <a:cubicBezTo>
                  <a:pt x="41182" y="124650"/>
                  <a:pt x="62346" y="130593"/>
                  <a:pt x="62346" y="130593"/>
                </a:cubicBezTo>
                <a:lnTo>
                  <a:pt x="135082" y="125397"/>
                </a:lnTo>
                <a:cubicBezTo>
                  <a:pt x="143281" y="122117"/>
                  <a:pt x="140277" y="108250"/>
                  <a:pt x="140277" y="99420"/>
                </a:cubicBezTo>
                <a:cubicBezTo>
                  <a:pt x="140277" y="83738"/>
                  <a:pt x="136384" y="68289"/>
                  <a:pt x="135082" y="52661"/>
                </a:cubicBezTo>
                <a:cubicBezTo>
                  <a:pt x="134651" y="47484"/>
                  <a:pt x="140277" y="3304"/>
                  <a:pt x="135082" y="706"/>
                </a:cubicBez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25" name="グループ化 324"/>
          <p:cNvGrpSpPr/>
          <p:nvPr/>
        </p:nvGrpSpPr>
        <p:grpSpPr>
          <a:xfrm>
            <a:off x="483244" y="1468579"/>
            <a:ext cx="2716560" cy="5363476"/>
            <a:chOff x="4222003" y="498521"/>
            <a:chExt cx="2716560" cy="5363476"/>
          </a:xfrm>
        </p:grpSpPr>
        <p:grpSp>
          <p:nvGrpSpPr>
            <p:cNvPr id="326" name="グループ化 325"/>
            <p:cNvGrpSpPr/>
            <p:nvPr/>
          </p:nvGrpSpPr>
          <p:grpSpPr>
            <a:xfrm>
              <a:off x="4252417" y="516631"/>
              <a:ext cx="1427605" cy="5291191"/>
              <a:chOff x="2649726" y="733203"/>
              <a:chExt cx="1427605" cy="5291191"/>
            </a:xfrm>
            <a:solidFill>
              <a:schemeClr val="bg1">
                <a:lumMod val="95000"/>
              </a:schemeClr>
            </a:solidFill>
          </p:grpSpPr>
          <p:sp>
            <p:nvSpPr>
              <p:cNvPr id="546" name="フリーフォーム 545"/>
              <p:cNvSpPr/>
              <p:nvPr/>
            </p:nvSpPr>
            <p:spPr>
              <a:xfrm>
                <a:off x="2649726" y="733203"/>
                <a:ext cx="1367621" cy="5291191"/>
              </a:xfrm>
              <a:custGeom>
                <a:avLst/>
                <a:gdLst>
                  <a:gd name="connsiteX0" fmla="*/ 1367621 w 1367621"/>
                  <a:gd name="connsiteY0" fmla="*/ 0 h 5291191"/>
                  <a:gd name="connsiteX1" fmla="*/ 1244331 w 1367621"/>
                  <a:gd name="connsiteY1" fmla="*/ 10274 h 5291191"/>
                  <a:gd name="connsiteX2" fmla="*/ 1213509 w 1367621"/>
                  <a:gd name="connsiteY2" fmla="*/ 30822 h 5291191"/>
                  <a:gd name="connsiteX3" fmla="*/ 1182686 w 1367621"/>
                  <a:gd name="connsiteY3" fmla="*/ 41096 h 5291191"/>
                  <a:gd name="connsiteX4" fmla="*/ 1121041 w 1367621"/>
                  <a:gd name="connsiteY4" fmla="*/ 113016 h 5291191"/>
                  <a:gd name="connsiteX5" fmla="*/ 1100493 w 1367621"/>
                  <a:gd name="connsiteY5" fmla="*/ 184935 h 5291191"/>
                  <a:gd name="connsiteX6" fmla="*/ 1090219 w 1367621"/>
                  <a:gd name="connsiteY6" fmla="*/ 215757 h 5291191"/>
                  <a:gd name="connsiteX7" fmla="*/ 1079944 w 1367621"/>
                  <a:gd name="connsiteY7" fmla="*/ 277402 h 5291191"/>
                  <a:gd name="connsiteX8" fmla="*/ 1059396 w 1367621"/>
                  <a:gd name="connsiteY8" fmla="*/ 308225 h 5291191"/>
                  <a:gd name="connsiteX9" fmla="*/ 1049122 w 1367621"/>
                  <a:gd name="connsiteY9" fmla="*/ 339047 h 5291191"/>
                  <a:gd name="connsiteX10" fmla="*/ 1059396 w 1367621"/>
                  <a:gd name="connsiteY10" fmla="*/ 380144 h 5291191"/>
                  <a:gd name="connsiteX11" fmla="*/ 1069670 w 1367621"/>
                  <a:gd name="connsiteY11" fmla="*/ 410966 h 5291191"/>
                  <a:gd name="connsiteX12" fmla="*/ 1079944 w 1367621"/>
                  <a:gd name="connsiteY12" fmla="*/ 462337 h 5291191"/>
                  <a:gd name="connsiteX13" fmla="*/ 1110767 w 1367621"/>
                  <a:gd name="connsiteY13" fmla="*/ 472611 h 5291191"/>
                  <a:gd name="connsiteX14" fmla="*/ 1141589 w 1367621"/>
                  <a:gd name="connsiteY14" fmla="*/ 534256 h 5291191"/>
                  <a:gd name="connsiteX15" fmla="*/ 1162138 w 1367621"/>
                  <a:gd name="connsiteY15" fmla="*/ 565079 h 5291191"/>
                  <a:gd name="connsiteX16" fmla="*/ 1182686 w 1367621"/>
                  <a:gd name="connsiteY16" fmla="*/ 626723 h 5291191"/>
                  <a:gd name="connsiteX17" fmla="*/ 1192960 w 1367621"/>
                  <a:gd name="connsiteY17" fmla="*/ 657546 h 5291191"/>
                  <a:gd name="connsiteX18" fmla="*/ 1151864 w 1367621"/>
                  <a:gd name="connsiteY18" fmla="*/ 791110 h 5291191"/>
                  <a:gd name="connsiteX19" fmla="*/ 1121041 w 1367621"/>
                  <a:gd name="connsiteY19" fmla="*/ 801384 h 5291191"/>
                  <a:gd name="connsiteX20" fmla="*/ 1069670 w 1367621"/>
                  <a:gd name="connsiteY20" fmla="*/ 842481 h 5291191"/>
                  <a:gd name="connsiteX21" fmla="*/ 1008025 w 1367621"/>
                  <a:gd name="connsiteY21" fmla="*/ 883577 h 5291191"/>
                  <a:gd name="connsiteX22" fmla="*/ 977203 w 1367621"/>
                  <a:gd name="connsiteY22" fmla="*/ 893852 h 5291191"/>
                  <a:gd name="connsiteX23" fmla="*/ 905284 w 1367621"/>
                  <a:gd name="connsiteY23" fmla="*/ 924674 h 5291191"/>
                  <a:gd name="connsiteX24" fmla="*/ 792268 w 1367621"/>
                  <a:gd name="connsiteY24" fmla="*/ 934948 h 5291191"/>
                  <a:gd name="connsiteX25" fmla="*/ 761446 w 1367621"/>
                  <a:gd name="connsiteY25" fmla="*/ 955496 h 5291191"/>
                  <a:gd name="connsiteX26" fmla="*/ 740897 w 1367621"/>
                  <a:gd name="connsiteY26" fmla="*/ 976045 h 5291191"/>
                  <a:gd name="connsiteX27" fmla="*/ 679252 w 1367621"/>
                  <a:gd name="connsiteY27" fmla="*/ 996593 h 5291191"/>
                  <a:gd name="connsiteX28" fmla="*/ 638156 w 1367621"/>
                  <a:gd name="connsiteY28" fmla="*/ 1058238 h 5291191"/>
                  <a:gd name="connsiteX29" fmla="*/ 597059 w 1367621"/>
                  <a:gd name="connsiteY29" fmla="*/ 1109609 h 5291191"/>
                  <a:gd name="connsiteX30" fmla="*/ 576511 w 1367621"/>
                  <a:gd name="connsiteY30" fmla="*/ 1202076 h 5291191"/>
                  <a:gd name="connsiteX31" fmla="*/ 555962 w 1367621"/>
                  <a:gd name="connsiteY31" fmla="*/ 1273995 h 5291191"/>
                  <a:gd name="connsiteX32" fmla="*/ 545688 w 1367621"/>
                  <a:gd name="connsiteY32" fmla="*/ 1356189 h 5291191"/>
                  <a:gd name="connsiteX33" fmla="*/ 535414 w 1367621"/>
                  <a:gd name="connsiteY33" fmla="*/ 1469204 h 5291191"/>
                  <a:gd name="connsiteX34" fmla="*/ 525140 w 1367621"/>
                  <a:gd name="connsiteY34" fmla="*/ 1500027 h 5291191"/>
                  <a:gd name="connsiteX35" fmla="*/ 494318 w 1367621"/>
                  <a:gd name="connsiteY35" fmla="*/ 1643865 h 5291191"/>
                  <a:gd name="connsiteX36" fmla="*/ 484043 w 1367621"/>
                  <a:gd name="connsiteY36" fmla="*/ 1674688 h 5291191"/>
                  <a:gd name="connsiteX37" fmla="*/ 422398 w 1367621"/>
                  <a:gd name="connsiteY37" fmla="*/ 1756881 h 5291191"/>
                  <a:gd name="connsiteX38" fmla="*/ 381302 w 1367621"/>
                  <a:gd name="connsiteY38" fmla="*/ 1849348 h 5291191"/>
                  <a:gd name="connsiteX39" fmla="*/ 360753 w 1367621"/>
                  <a:gd name="connsiteY39" fmla="*/ 1869896 h 5291191"/>
                  <a:gd name="connsiteX40" fmla="*/ 319657 w 1367621"/>
                  <a:gd name="connsiteY40" fmla="*/ 1952090 h 5291191"/>
                  <a:gd name="connsiteX41" fmla="*/ 299109 w 1367621"/>
                  <a:gd name="connsiteY41" fmla="*/ 2054831 h 5291191"/>
                  <a:gd name="connsiteX42" fmla="*/ 278560 w 1367621"/>
                  <a:gd name="connsiteY42" fmla="*/ 2126750 h 5291191"/>
                  <a:gd name="connsiteX43" fmla="*/ 268286 w 1367621"/>
                  <a:gd name="connsiteY43" fmla="*/ 2178121 h 5291191"/>
                  <a:gd name="connsiteX44" fmla="*/ 258012 w 1367621"/>
                  <a:gd name="connsiteY44" fmla="*/ 2270589 h 5291191"/>
                  <a:gd name="connsiteX45" fmla="*/ 237464 w 1367621"/>
                  <a:gd name="connsiteY45" fmla="*/ 2332234 h 5291191"/>
                  <a:gd name="connsiteX46" fmla="*/ 227189 w 1367621"/>
                  <a:gd name="connsiteY46" fmla="*/ 2363056 h 5291191"/>
                  <a:gd name="connsiteX47" fmla="*/ 216915 w 1367621"/>
                  <a:gd name="connsiteY47" fmla="*/ 2445249 h 5291191"/>
                  <a:gd name="connsiteX48" fmla="*/ 206641 w 1367621"/>
                  <a:gd name="connsiteY48" fmla="*/ 2496620 h 5291191"/>
                  <a:gd name="connsiteX49" fmla="*/ 196367 w 1367621"/>
                  <a:gd name="connsiteY49" fmla="*/ 2589088 h 5291191"/>
                  <a:gd name="connsiteX50" fmla="*/ 144996 w 1367621"/>
                  <a:gd name="connsiteY50" fmla="*/ 2599362 h 5291191"/>
                  <a:gd name="connsiteX51" fmla="*/ 134722 w 1367621"/>
                  <a:gd name="connsiteY51" fmla="*/ 2630184 h 5291191"/>
                  <a:gd name="connsiteX52" fmla="*/ 73077 w 1367621"/>
                  <a:gd name="connsiteY52" fmla="*/ 2650732 h 5291191"/>
                  <a:gd name="connsiteX53" fmla="*/ 52529 w 1367621"/>
                  <a:gd name="connsiteY53" fmla="*/ 2712377 h 5291191"/>
                  <a:gd name="connsiteX54" fmla="*/ 11432 w 1367621"/>
                  <a:gd name="connsiteY54" fmla="*/ 2763748 h 5291191"/>
                  <a:gd name="connsiteX55" fmla="*/ 1158 w 1367621"/>
                  <a:gd name="connsiteY55" fmla="*/ 2794571 h 5291191"/>
                  <a:gd name="connsiteX56" fmla="*/ 62803 w 1367621"/>
                  <a:gd name="connsiteY56" fmla="*/ 2794571 h 5291191"/>
                  <a:gd name="connsiteX57" fmla="*/ 73077 w 1367621"/>
                  <a:gd name="connsiteY57" fmla="*/ 2825393 h 5291191"/>
                  <a:gd name="connsiteX58" fmla="*/ 52529 w 1367621"/>
                  <a:gd name="connsiteY58" fmla="*/ 2887038 h 5291191"/>
                  <a:gd name="connsiteX59" fmla="*/ 21706 w 1367621"/>
                  <a:gd name="connsiteY59" fmla="*/ 2938409 h 5291191"/>
                  <a:gd name="connsiteX60" fmla="*/ 21706 w 1367621"/>
                  <a:gd name="connsiteY60" fmla="*/ 3020602 h 5291191"/>
                  <a:gd name="connsiteX61" fmla="*/ 42255 w 1367621"/>
                  <a:gd name="connsiteY61" fmla="*/ 3000054 h 5291191"/>
                  <a:gd name="connsiteX62" fmla="*/ 83351 w 1367621"/>
                  <a:gd name="connsiteY62" fmla="*/ 2907586 h 5291191"/>
                  <a:gd name="connsiteX63" fmla="*/ 93625 w 1367621"/>
                  <a:gd name="connsiteY63" fmla="*/ 2876764 h 5291191"/>
                  <a:gd name="connsiteX64" fmla="*/ 114174 w 1367621"/>
                  <a:gd name="connsiteY64" fmla="*/ 2856216 h 5291191"/>
                  <a:gd name="connsiteX65" fmla="*/ 134722 w 1367621"/>
                  <a:gd name="connsiteY65" fmla="*/ 2887038 h 5291191"/>
                  <a:gd name="connsiteX66" fmla="*/ 114174 w 1367621"/>
                  <a:gd name="connsiteY66" fmla="*/ 2989780 h 5291191"/>
                  <a:gd name="connsiteX67" fmla="*/ 103900 w 1367621"/>
                  <a:gd name="connsiteY67" fmla="*/ 3041150 h 5291191"/>
                  <a:gd name="connsiteX68" fmla="*/ 114174 w 1367621"/>
                  <a:gd name="connsiteY68" fmla="*/ 3082247 h 5291191"/>
                  <a:gd name="connsiteX69" fmla="*/ 134722 w 1367621"/>
                  <a:gd name="connsiteY69" fmla="*/ 3051425 h 5291191"/>
                  <a:gd name="connsiteX70" fmla="*/ 155270 w 1367621"/>
                  <a:gd name="connsiteY70" fmla="*/ 2989780 h 5291191"/>
                  <a:gd name="connsiteX71" fmla="*/ 165544 w 1367621"/>
                  <a:gd name="connsiteY71" fmla="*/ 2958957 h 5291191"/>
                  <a:gd name="connsiteX72" fmla="*/ 175819 w 1367621"/>
                  <a:gd name="connsiteY72" fmla="*/ 2928135 h 5291191"/>
                  <a:gd name="connsiteX73" fmla="*/ 186093 w 1367621"/>
                  <a:gd name="connsiteY73" fmla="*/ 2887038 h 5291191"/>
                  <a:gd name="connsiteX74" fmla="*/ 206641 w 1367621"/>
                  <a:gd name="connsiteY74" fmla="*/ 2856216 h 5291191"/>
                  <a:gd name="connsiteX75" fmla="*/ 206641 w 1367621"/>
                  <a:gd name="connsiteY75" fmla="*/ 2969231 h 5291191"/>
                  <a:gd name="connsiteX76" fmla="*/ 186093 w 1367621"/>
                  <a:gd name="connsiteY76" fmla="*/ 3030876 h 5291191"/>
                  <a:gd name="connsiteX77" fmla="*/ 196367 w 1367621"/>
                  <a:gd name="connsiteY77" fmla="*/ 3071973 h 5291191"/>
                  <a:gd name="connsiteX78" fmla="*/ 227189 w 1367621"/>
                  <a:gd name="connsiteY78" fmla="*/ 3051425 h 5291191"/>
                  <a:gd name="connsiteX79" fmla="*/ 268286 w 1367621"/>
                  <a:gd name="connsiteY79" fmla="*/ 2969231 h 5291191"/>
                  <a:gd name="connsiteX80" fmla="*/ 288834 w 1367621"/>
                  <a:gd name="connsiteY80" fmla="*/ 2897312 h 5291191"/>
                  <a:gd name="connsiteX81" fmla="*/ 299109 w 1367621"/>
                  <a:gd name="connsiteY81" fmla="*/ 2835667 h 5291191"/>
                  <a:gd name="connsiteX82" fmla="*/ 309383 w 1367621"/>
                  <a:gd name="connsiteY82" fmla="*/ 2989780 h 5291191"/>
                  <a:gd name="connsiteX83" fmla="*/ 319657 w 1367621"/>
                  <a:gd name="connsiteY83" fmla="*/ 3041150 h 5291191"/>
                  <a:gd name="connsiteX84" fmla="*/ 329931 w 1367621"/>
                  <a:gd name="connsiteY84" fmla="*/ 3010328 h 5291191"/>
                  <a:gd name="connsiteX85" fmla="*/ 340205 w 1367621"/>
                  <a:gd name="connsiteY85" fmla="*/ 2948683 h 5291191"/>
                  <a:gd name="connsiteX86" fmla="*/ 350479 w 1367621"/>
                  <a:gd name="connsiteY86" fmla="*/ 2897312 h 5291191"/>
                  <a:gd name="connsiteX87" fmla="*/ 371028 w 1367621"/>
                  <a:gd name="connsiteY87" fmla="*/ 2835667 h 5291191"/>
                  <a:gd name="connsiteX88" fmla="*/ 381302 w 1367621"/>
                  <a:gd name="connsiteY88" fmla="*/ 2784296 h 5291191"/>
                  <a:gd name="connsiteX89" fmla="*/ 391576 w 1367621"/>
                  <a:gd name="connsiteY89" fmla="*/ 2743200 h 5291191"/>
                  <a:gd name="connsiteX90" fmla="*/ 412124 w 1367621"/>
                  <a:gd name="connsiteY90" fmla="*/ 2681555 h 5291191"/>
                  <a:gd name="connsiteX91" fmla="*/ 401850 w 1367621"/>
                  <a:gd name="connsiteY91" fmla="*/ 2630184 h 5291191"/>
                  <a:gd name="connsiteX92" fmla="*/ 391576 w 1367621"/>
                  <a:gd name="connsiteY92" fmla="*/ 2599362 h 5291191"/>
                  <a:gd name="connsiteX93" fmla="*/ 412124 w 1367621"/>
                  <a:gd name="connsiteY93" fmla="*/ 2496620 h 5291191"/>
                  <a:gd name="connsiteX94" fmla="*/ 442947 w 1367621"/>
                  <a:gd name="connsiteY94" fmla="*/ 2506894 h 5291191"/>
                  <a:gd name="connsiteX95" fmla="*/ 453221 w 1367621"/>
                  <a:gd name="connsiteY95" fmla="*/ 2537717 h 5291191"/>
                  <a:gd name="connsiteX96" fmla="*/ 463495 w 1367621"/>
                  <a:gd name="connsiteY96" fmla="*/ 2445249 h 5291191"/>
                  <a:gd name="connsiteX97" fmla="*/ 473769 w 1367621"/>
                  <a:gd name="connsiteY97" fmla="*/ 2414427 h 5291191"/>
                  <a:gd name="connsiteX98" fmla="*/ 504592 w 1367621"/>
                  <a:gd name="connsiteY98" fmla="*/ 2393879 h 5291191"/>
                  <a:gd name="connsiteX99" fmla="*/ 545688 w 1367621"/>
                  <a:gd name="connsiteY99" fmla="*/ 2342508 h 5291191"/>
                  <a:gd name="connsiteX100" fmla="*/ 586785 w 1367621"/>
                  <a:gd name="connsiteY100" fmla="*/ 2260314 h 5291191"/>
                  <a:gd name="connsiteX101" fmla="*/ 607333 w 1367621"/>
                  <a:gd name="connsiteY101" fmla="*/ 2198670 h 5291191"/>
                  <a:gd name="connsiteX102" fmla="*/ 617607 w 1367621"/>
                  <a:gd name="connsiteY102" fmla="*/ 2167847 h 5291191"/>
                  <a:gd name="connsiteX103" fmla="*/ 638156 w 1367621"/>
                  <a:gd name="connsiteY103" fmla="*/ 2137025 h 5291191"/>
                  <a:gd name="connsiteX104" fmla="*/ 679252 w 1367621"/>
                  <a:gd name="connsiteY104" fmla="*/ 2054831 h 5291191"/>
                  <a:gd name="connsiteX105" fmla="*/ 699801 w 1367621"/>
                  <a:gd name="connsiteY105" fmla="*/ 1993186 h 5291191"/>
                  <a:gd name="connsiteX106" fmla="*/ 710075 w 1367621"/>
                  <a:gd name="connsiteY106" fmla="*/ 1962364 h 5291191"/>
                  <a:gd name="connsiteX107" fmla="*/ 730623 w 1367621"/>
                  <a:gd name="connsiteY107" fmla="*/ 1818526 h 5291191"/>
                  <a:gd name="connsiteX108" fmla="*/ 751171 w 1367621"/>
                  <a:gd name="connsiteY108" fmla="*/ 1797977 h 5291191"/>
                  <a:gd name="connsiteX109" fmla="*/ 771720 w 1367621"/>
                  <a:gd name="connsiteY109" fmla="*/ 1736332 h 5291191"/>
                  <a:gd name="connsiteX110" fmla="*/ 781994 w 1367621"/>
                  <a:gd name="connsiteY110" fmla="*/ 1695236 h 5291191"/>
                  <a:gd name="connsiteX111" fmla="*/ 802542 w 1367621"/>
                  <a:gd name="connsiteY111" fmla="*/ 1664413 h 5291191"/>
                  <a:gd name="connsiteX112" fmla="*/ 812816 w 1367621"/>
                  <a:gd name="connsiteY112" fmla="*/ 1633591 h 5291191"/>
                  <a:gd name="connsiteX113" fmla="*/ 843639 w 1367621"/>
                  <a:gd name="connsiteY113" fmla="*/ 1777429 h 5291191"/>
                  <a:gd name="connsiteX114" fmla="*/ 864187 w 1367621"/>
                  <a:gd name="connsiteY114" fmla="*/ 1839074 h 5291191"/>
                  <a:gd name="connsiteX115" fmla="*/ 884735 w 1367621"/>
                  <a:gd name="connsiteY115" fmla="*/ 1900719 h 5291191"/>
                  <a:gd name="connsiteX116" fmla="*/ 895010 w 1367621"/>
                  <a:gd name="connsiteY116" fmla="*/ 1931541 h 5291191"/>
                  <a:gd name="connsiteX117" fmla="*/ 884735 w 1367621"/>
                  <a:gd name="connsiteY117" fmla="*/ 2137025 h 5291191"/>
                  <a:gd name="connsiteX118" fmla="*/ 864187 w 1367621"/>
                  <a:gd name="connsiteY118" fmla="*/ 2208944 h 5291191"/>
                  <a:gd name="connsiteX119" fmla="*/ 853913 w 1367621"/>
                  <a:gd name="connsiteY119" fmla="*/ 2250040 h 5291191"/>
                  <a:gd name="connsiteX120" fmla="*/ 843639 w 1367621"/>
                  <a:gd name="connsiteY120" fmla="*/ 2280863 h 5291191"/>
                  <a:gd name="connsiteX121" fmla="*/ 823091 w 1367621"/>
                  <a:gd name="connsiteY121" fmla="*/ 2373330 h 5291191"/>
                  <a:gd name="connsiteX122" fmla="*/ 812816 w 1367621"/>
                  <a:gd name="connsiteY122" fmla="*/ 2445249 h 5291191"/>
                  <a:gd name="connsiteX123" fmla="*/ 802542 w 1367621"/>
                  <a:gd name="connsiteY123" fmla="*/ 2486346 h 5291191"/>
                  <a:gd name="connsiteX124" fmla="*/ 792268 w 1367621"/>
                  <a:gd name="connsiteY124" fmla="*/ 2568539 h 5291191"/>
                  <a:gd name="connsiteX125" fmla="*/ 771720 w 1367621"/>
                  <a:gd name="connsiteY125" fmla="*/ 2630184 h 5291191"/>
                  <a:gd name="connsiteX126" fmla="*/ 761446 w 1367621"/>
                  <a:gd name="connsiteY126" fmla="*/ 2989780 h 5291191"/>
                  <a:gd name="connsiteX127" fmla="*/ 761446 w 1367621"/>
                  <a:gd name="connsiteY127" fmla="*/ 3267182 h 5291191"/>
                  <a:gd name="connsiteX128" fmla="*/ 771720 w 1367621"/>
                  <a:gd name="connsiteY128" fmla="*/ 3318553 h 5291191"/>
                  <a:gd name="connsiteX129" fmla="*/ 781994 w 1367621"/>
                  <a:gd name="connsiteY129" fmla="*/ 3380198 h 5291191"/>
                  <a:gd name="connsiteX130" fmla="*/ 802542 w 1367621"/>
                  <a:gd name="connsiteY130" fmla="*/ 3441843 h 5291191"/>
                  <a:gd name="connsiteX131" fmla="*/ 812816 w 1367621"/>
                  <a:gd name="connsiteY131" fmla="*/ 3606229 h 5291191"/>
                  <a:gd name="connsiteX132" fmla="*/ 833365 w 1367621"/>
                  <a:gd name="connsiteY132" fmla="*/ 3842535 h 5291191"/>
                  <a:gd name="connsiteX133" fmla="*/ 823091 w 1367621"/>
                  <a:gd name="connsiteY133" fmla="*/ 4037744 h 5291191"/>
                  <a:gd name="connsiteX134" fmla="*/ 812816 w 1367621"/>
                  <a:gd name="connsiteY134" fmla="*/ 4119937 h 5291191"/>
                  <a:gd name="connsiteX135" fmla="*/ 802542 w 1367621"/>
                  <a:gd name="connsiteY135" fmla="*/ 4212404 h 5291191"/>
                  <a:gd name="connsiteX136" fmla="*/ 812816 w 1367621"/>
                  <a:gd name="connsiteY136" fmla="*/ 4345968 h 5291191"/>
                  <a:gd name="connsiteX137" fmla="*/ 823091 w 1367621"/>
                  <a:gd name="connsiteY137" fmla="*/ 4376791 h 5291191"/>
                  <a:gd name="connsiteX138" fmla="*/ 833365 w 1367621"/>
                  <a:gd name="connsiteY138" fmla="*/ 4458984 h 5291191"/>
                  <a:gd name="connsiteX139" fmla="*/ 853913 w 1367621"/>
                  <a:gd name="connsiteY139" fmla="*/ 4530903 h 5291191"/>
                  <a:gd name="connsiteX140" fmla="*/ 864187 w 1367621"/>
                  <a:gd name="connsiteY140" fmla="*/ 4592548 h 5291191"/>
                  <a:gd name="connsiteX141" fmla="*/ 874461 w 1367621"/>
                  <a:gd name="connsiteY141" fmla="*/ 4623371 h 5291191"/>
                  <a:gd name="connsiteX142" fmla="*/ 895010 w 1367621"/>
                  <a:gd name="connsiteY142" fmla="*/ 4695290 h 5291191"/>
                  <a:gd name="connsiteX143" fmla="*/ 905284 w 1367621"/>
                  <a:gd name="connsiteY143" fmla="*/ 4787757 h 5291191"/>
                  <a:gd name="connsiteX144" fmla="*/ 915558 w 1367621"/>
                  <a:gd name="connsiteY144" fmla="*/ 4818580 h 5291191"/>
                  <a:gd name="connsiteX145" fmla="*/ 925832 w 1367621"/>
                  <a:gd name="connsiteY145" fmla="*/ 4869950 h 5291191"/>
                  <a:gd name="connsiteX146" fmla="*/ 915558 w 1367621"/>
                  <a:gd name="connsiteY146" fmla="*/ 5034337 h 5291191"/>
                  <a:gd name="connsiteX147" fmla="*/ 895010 w 1367621"/>
                  <a:gd name="connsiteY147" fmla="*/ 5065159 h 5291191"/>
                  <a:gd name="connsiteX148" fmla="*/ 884735 w 1367621"/>
                  <a:gd name="connsiteY148" fmla="*/ 5137079 h 5291191"/>
                  <a:gd name="connsiteX149" fmla="*/ 864187 w 1367621"/>
                  <a:gd name="connsiteY149" fmla="*/ 5198723 h 5291191"/>
                  <a:gd name="connsiteX150" fmla="*/ 853913 w 1367621"/>
                  <a:gd name="connsiteY150" fmla="*/ 5229546 h 5291191"/>
                  <a:gd name="connsiteX151" fmla="*/ 864187 w 1367621"/>
                  <a:gd name="connsiteY151" fmla="*/ 5260368 h 5291191"/>
                  <a:gd name="connsiteX152" fmla="*/ 915558 w 1367621"/>
                  <a:gd name="connsiteY152" fmla="*/ 5270643 h 5291191"/>
                  <a:gd name="connsiteX153" fmla="*/ 946380 w 1367621"/>
                  <a:gd name="connsiteY153" fmla="*/ 5291191 h 5291191"/>
                  <a:gd name="connsiteX154" fmla="*/ 1141589 w 1367621"/>
                  <a:gd name="connsiteY154" fmla="*/ 5270643 h 5291191"/>
                  <a:gd name="connsiteX155" fmla="*/ 1182686 w 1367621"/>
                  <a:gd name="connsiteY155" fmla="*/ 5219272 h 5291191"/>
                  <a:gd name="connsiteX156" fmla="*/ 1192960 w 1367621"/>
                  <a:gd name="connsiteY156" fmla="*/ 5188449 h 5291191"/>
                  <a:gd name="connsiteX157" fmla="*/ 1162138 w 1367621"/>
                  <a:gd name="connsiteY157" fmla="*/ 5126804 h 5291191"/>
                  <a:gd name="connsiteX158" fmla="*/ 1151864 w 1367621"/>
                  <a:gd name="connsiteY158" fmla="*/ 5095982 h 5291191"/>
                  <a:gd name="connsiteX159" fmla="*/ 1162138 w 1367621"/>
                  <a:gd name="connsiteY159" fmla="*/ 4993240 h 5291191"/>
                  <a:gd name="connsiteX160" fmla="*/ 1182686 w 1367621"/>
                  <a:gd name="connsiteY160" fmla="*/ 4962418 h 5291191"/>
                  <a:gd name="connsiteX161" fmla="*/ 1162138 w 1367621"/>
                  <a:gd name="connsiteY161" fmla="*/ 4900773 h 5291191"/>
                  <a:gd name="connsiteX162" fmla="*/ 1151864 w 1367621"/>
                  <a:gd name="connsiteY162" fmla="*/ 4869950 h 5291191"/>
                  <a:gd name="connsiteX163" fmla="*/ 1162138 w 1367621"/>
                  <a:gd name="connsiteY163" fmla="*/ 4695290 h 5291191"/>
                  <a:gd name="connsiteX164" fmla="*/ 1172412 w 1367621"/>
                  <a:gd name="connsiteY164" fmla="*/ 4664467 h 5291191"/>
                  <a:gd name="connsiteX165" fmla="*/ 1192960 w 1367621"/>
                  <a:gd name="connsiteY165" fmla="*/ 4541177 h 5291191"/>
                  <a:gd name="connsiteX166" fmla="*/ 1203234 w 1367621"/>
                  <a:gd name="connsiteY166" fmla="*/ 4438436 h 5291191"/>
                  <a:gd name="connsiteX167" fmla="*/ 1213509 w 1367621"/>
                  <a:gd name="connsiteY167" fmla="*/ 4397339 h 5291191"/>
                  <a:gd name="connsiteX168" fmla="*/ 1223783 w 1367621"/>
                  <a:gd name="connsiteY168" fmla="*/ 4294598 h 5291191"/>
                  <a:gd name="connsiteX169" fmla="*/ 1234057 w 1367621"/>
                  <a:gd name="connsiteY169" fmla="*/ 4253501 h 529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367621" h="5291191">
                    <a:moveTo>
                      <a:pt x="1367621" y="0"/>
                    </a:moveTo>
                    <a:cubicBezTo>
                      <a:pt x="1326524" y="3425"/>
                      <a:pt x="1284769" y="2186"/>
                      <a:pt x="1244331" y="10274"/>
                    </a:cubicBezTo>
                    <a:cubicBezTo>
                      <a:pt x="1232223" y="12696"/>
                      <a:pt x="1224553" y="25300"/>
                      <a:pt x="1213509" y="30822"/>
                    </a:cubicBezTo>
                    <a:cubicBezTo>
                      <a:pt x="1203822" y="35665"/>
                      <a:pt x="1192960" y="37671"/>
                      <a:pt x="1182686" y="41096"/>
                    </a:cubicBezTo>
                    <a:cubicBezTo>
                      <a:pt x="1157405" y="66377"/>
                      <a:pt x="1136689" y="81719"/>
                      <a:pt x="1121041" y="113016"/>
                    </a:cubicBezTo>
                    <a:cubicBezTo>
                      <a:pt x="1112829" y="129440"/>
                      <a:pt x="1104883" y="169571"/>
                      <a:pt x="1100493" y="184935"/>
                    </a:cubicBezTo>
                    <a:cubicBezTo>
                      <a:pt x="1097518" y="195348"/>
                      <a:pt x="1092568" y="205185"/>
                      <a:pt x="1090219" y="215757"/>
                    </a:cubicBezTo>
                    <a:cubicBezTo>
                      <a:pt x="1085700" y="236093"/>
                      <a:pt x="1086532" y="257639"/>
                      <a:pt x="1079944" y="277402"/>
                    </a:cubicBezTo>
                    <a:cubicBezTo>
                      <a:pt x="1076039" y="289116"/>
                      <a:pt x="1064918" y="297180"/>
                      <a:pt x="1059396" y="308225"/>
                    </a:cubicBezTo>
                    <a:cubicBezTo>
                      <a:pt x="1054553" y="317911"/>
                      <a:pt x="1052547" y="328773"/>
                      <a:pt x="1049122" y="339047"/>
                    </a:cubicBezTo>
                    <a:cubicBezTo>
                      <a:pt x="1052547" y="352746"/>
                      <a:pt x="1055517" y="366567"/>
                      <a:pt x="1059396" y="380144"/>
                    </a:cubicBezTo>
                    <a:cubicBezTo>
                      <a:pt x="1062371" y="390557"/>
                      <a:pt x="1067043" y="400460"/>
                      <a:pt x="1069670" y="410966"/>
                    </a:cubicBezTo>
                    <a:cubicBezTo>
                      <a:pt x="1073905" y="427907"/>
                      <a:pt x="1070257" y="447807"/>
                      <a:pt x="1079944" y="462337"/>
                    </a:cubicBezTo>
                    <a:cubicBezTo>
                      <a:pt x="1085951" y="471348"/>
                      <a:pt x="1100493" y="469186"/>
                      <a:pt x="1110767" y="472611"/>
                    </a:cubicBezTo>
                    <a:cubicBezTo>
                      <a:pt x="1169662" y="560956"/>
                      <a:pt x="1099047" y="449173"/>
                      <a:pt x="1141589" y="534256"/>
                    </a:cubicBezTo>
                    <a:cubicBezTo>
                      <a:pt x="1147111" y="545301"/>
                      <a:pt x="1155288" y="554805"/>
                      <a:pt x="1162138" y="565079"/>
                    </a:cubicBezTo>
                    <a:lnTo>
                      <a:pt x="1182686" y="626723"/>
                    </a:lnTo>
                    <a:lnTo>
                      <a:pt x="1192960" y="657546"/>
                    </a:lnTo>
                    <a:cubicBezTo>
                      <a:pt x="1184597" y="749536"/>
                      <a:pt x="1213171" y="760457"/>
                      <a:pt x="1151864" y="791110"/>
                    </a:cubicBezTo>
                    <a:cubicBezTo>
                      <a:pt x="1142177" y="795953"/>
                      <a:pt x="1131315" y="797959"/>
                      <a:pt x="1121041" y="801384"/>
                    </a:cubicBezTo>
                    <a:cubicBezTo>
                      <a:pt x="1083075" y="858335"/>
                      <a:pt x="1122216" y="813290"/>
                      <a:pt x="1069670" y="842481"/>
                    </a:cubicBezTo>
                    <a:cubicBezTo>
                      <a:pt x="1048082" y="854474"/>
                      <a:pt x="1031453" y="875767"/>
                      <a:pt x="1008025" y="883577"/>
                    </a:cubicBezTo>
                    <a:cubicBezTo>
                      <a:pt x="997751" y="887002"/>
                      <a:pt x="986889" y="889009"/>
                      <a:pt x="977203" y="893852"/>
                    </a:cubicBezTo>
                    <a:cubicBezTo>
                      <a:pt x="930052" y="917428"/>
                      <a:pt x="963595" y="916899"/>
                      <a:pt x="905284" y="924674"/>
                    </a:cubicBezTo>
                    <a:cubicBezTo>
                      <a:pt x="867788" y="929673"/>
                      <a:pt x="829940" y="931523"/>
                      <a:pt x="792268" y="934948"/>
                    </a:cubicBezTo>
                    <a:cubicBezTo>
                      <a:pt x="781994" y="941797"/>
                      <a:pt x="771088" y="947782"/>
                      <a:pt x="761446" y="955496"/>
                    </a:cubicBezTo>
                    <a:cubicBezTo>
                      <a:pt x="753882" y="961547"/>
                      <a:pt x="749561" y="971713"/>
                      <a:pt x="740897" y="976045"/>
                    </a:cubicBezTo>
                    <a:cubicBezTo>
                      <a:pt x="721524" y="985732"/>
                      <a:pt x="679252" y="996593"/>
                      <a:pt x="679252" y="996593"/>
                    </a:cubicBezTo>
                    <a:cubicBezTo>
                      <a:pt x="665553" y="1017141"/>
                      <a:pt x="655619" y="1040776"/>
                      <a:pt x="638156" y="1058238"/>
                    </a:cubicBezTo>
                    <a:cubicBezTo>
                      <a:pt x="608875" y="1087517"/>
                      <a:pt x="622980" y="1070726"/>
                      <a:pt x="597059" y="1109609"/>
                    </a:cubicBezTo>
                    <a:cubicBezTo>
                      <a:pt x="589996" y="1144923"/>
                      <a:pt x="586185" y="1168218"/>
                      <a:pt x="576511" y="1202076"/>
                    </a:cubicBezTo>
                    <a:cubicBezTo>
                      <a:pt x="547021" y="1305291"/>
                      <a:pt x="588096" y="1145472"/>
                      <a:pt x="555962" y="1273995"/>
                    </a:cubicBezTo>
                    <a:cubicBezTo>
                      <a:pt x="552537" y="1301393"/>
                      <a:pt x="548578" y="1328729"/>
                      <a:pt x="545688" y="1356189"/>
                    </a:cubicBezTo>
                    <a:cubicBezTo>
                      <a:pt x="541728" y="1393808"/>
                      <a:pt x="540763" y="1431757"/>
                      <a:pt x="535414" y="1469204"/>
                    </a:cubicBezTo>
                    <a:cubicBezTo>
                      <a:pt x="533882" y="1479925"/>
                      <a:pt x="527575" y="1489474"/>
                      <a:pt x="525140" y="1500027"/>
                    </a:cubicBezTo>
                    <a:cubicBezTo>
                      <a:pt x="510994" y="1561326"/>
                      <a:pt x="509354" y="1591239"/>
                      <a:pt x="494318" y="1643865"/>
                    </a:cubicBezTo>
                    <a:cubicBezTo>
                      <a:pt x="491343" y="1654278"/>
                      <a:pt x="489303" y="1665221"/>
                      <a:pt x="484043" y="1674688"/>
                    </a:cubicBezTo>
                    <a:cubicBezTo>
                      <a:pt x="454999" y="1726967"/>
                      <a:pt x="453574" y="1725705"/>
                      <a:pt x="422398" y="1756881"/>
                    </a:cubicBezTo>
                    <a:cubicBezTo>
                      <a:pt x="406106" y="1805758"/>
                      <a:pt x="409213" y="1814461"/>
                      <a:pt x="381302" y="1849348"/>
                    </a:cubicBezTo>
                    <a:cubicBezTo>
                      <a:pt x="375251" y="1856912"/>
                      <a:pt x="367603" y="1863047"/>
                      <a:pt x="360753" y="1869896"/>
                    </a:cubicBezTo>
                    <a:cubicBezTo>
                      <a:pt x="337142" y="1940731"/>
                      <a:pt x="355520" y="1916225"/>
                      <a:pt x="319657" y="1952090"/>
                    </a:cubicBezTo>
                    <a:cubicBezTo>
                      <a:pt x="298557" y="2015391"/>
                      <a:pt x="318000" y="1950936"/>
                      <a:pt x="299109" y="2054831"/>
                    </a:cubicBezTo>
                    <a:cubicBezTo>
                      <a:pt x="286297" y="2125294"/>
                      <a:pt x="293230" y="2068068"/>
                      <a:pt x="278560" y="2126750"/>
                    </a:cubicBezTo>
                    <a:cubicBezTo>
                      <a:pt x="274325" y="2143691"/>
                      <a:pt x="270756" y="2160834"/>
                      <a:pt x="268286" y="2178121"/>
                    </a:cubicBezTo>
                    <a:cubicBezTo>
                      <a:pt x="263900" y="2208822"/>
                      <a:pt x="264094" y="2240179"/>
                      <a:pt x="258012" y="2270589"/>
                    </a:cubicBezTo>
                    <a:cubicBezTo>
                      <a:pt x="253764" y="2291828"/>
                      <a:pt x="244314" y="2311686"/>
                      <a:pt x="237464" y="2332234"/>
                    </a:cubicBezTo>
                    <a:lnTo>
                      <a:pt x="227189" y="2363056"/>
                    </a:lnTo>
                    <a:cubicBezTo>
                      <a:pt x="223764" y="2390454"/>
                      <a:pt x="221113" y="2417959"/>
                      <a:pt x="216915" y="2445249"/>
                    </a:cubicBezTo>
                    <a:cubicBezTo>
                      <a:pt x="214260" y="2462509"/>
                      <a:pt x="209111" y="2479333"/>
                      <a:pt x="206641" y="2496620"/>
                    </a:cubicBezTo>
                    <a:cubicBezTo>
                      <a:pt x="202255" y="2527321"/>
                      <a:pt x="212323" y="2562495"/>
                      <a:pt x="196367" y="2589088"/>
                    </a:cubicBezTo>
                    <a:cubicBezTo>
                      <a:pt x="187383" y="2604062"/>
                      <a:pt x="162120" y="2595937"/>
                      <a:pt x="144996" y="2599362"/>
                    </a:cubicBezTo>
                    <a:cubicBezTo>
                      <a:pt x="141571" y="2609636"/>
                      <a:pt x="143535" y="2623889"/>
                      <a:pt x="134722" y="2630184"/>
                    </a:cubicBezTo>
                    <a:cubicBezTo>
                      <a:pt x="117097" y="2642773"/>
                      <a:pt x="73077" y="2650732"/>
                      <a:pt x="73077" y="2650732"/>
                    </a:cubicBezTo>
                    <a:cubicBezTo>
                      <a:pt x="66228" y="2671280"/>
                      <a:pt x="67845" y="2697061"/>
                      <a:pt x="52529" y="2712377"/>
                    </a:cubicBezTo>
                    <a:cubicBezTo>
                      <a:pt x="23249" y="2741657"/>
                      <a:pt x="37353" y="2724866"/>
                      <a:pt x="11432" y="2763748"/>
                    </a:cubicBezTo>
                    <a:cubicBezTo>
                      <a:pt x="8007" y="2774022"/>
                      <a:pt x="-3685" y="2784884"/>
                      <a:pt x="1158" y="2794571"/>
                    </a:cubicBezTo>
                    <a:cubicBezTo>
                      <a:pt x="12899" y="2818054"/>
                      <a:pt x="51062" y="2798485"/>
                      <a:pt x="62803" y="2794571"/>
                    </a:cubicBezTo>
                    <a:cubicBezTo>
                      <a:pt x="66228" y="2804845"/>
                      <a:pt x="74273" y="2814629"/>
                      <a:pt x="73077" y="2825393"/>
                    </a:cubicBezTo>
                    <a:cubicBezTo>
                      <a:pt x="70685" y="2846920"/>
                      <a:pt x="59378" y="2866490"/>
                      <a:pt x="52529" y="2887038"/>
                    </a:cubicBezTo>
                    <a:cubicBezTo>
                      <a:pt x="39192" y="2927051"/>
                      <a:pt x="49913" y="2910203"/>
                      <a:pt x="21706" y="2938409"/>
                    </a:cubicBezTo>
                    <a:cubicBezTo>
                      <a:pt x="13599" y="2962731"/>
                      <a:pt x="-3090" y="2995806"/>
                      <a:pt x="21706" y="3020602"/>
                    </a:cubicBezTo>
                    <a:cubicBezTo>
                      <a:pt x="28556" y="3027452"/>
                      <a:pt x="36204" y="3007618"/>
                      <a:pt x="42255" y="3000054"/>
                    </a:cubicBezTo>
                    <a:cubicBezTo>
                      <a:pt x="70165" y="2965167"/>
                      <a:pt x="67059" y="2956462"/>
                      <a:pt x="83351" y="2907586"/>
                    </a:cubicBezTo>
                    <a:cubicBezTo>
                      <a:pt x="86776" y="2897312"/>
                      <a:pt x="85967" y="2884422"/>
                      <a:pt x="93625" y="2876764"/>
                    </a:cubicBezTo>
                    <a:lnTo>
                      <a:pt x="114174" y="2856216"/>
                    </a:lnTo>
                    <a:cubicBezTo>
                      <a:pt x="121023" y="2866490"/>
                      <a:pt x="133493" y="2874751"/>
                      <a:pt x="134722" y="2887038"/>
                    </a:cubicBezTo>
                    <a:cubicBezTo>
                      <a:pt x="140116" y="2940975"/>
                      <a:pt x="124414" y="2948820"/>
                      <a:pt x="114174" y="2989780"/>
                    </a:cubicBezTo>
                    <a:cubicBezTo>
                      <a:pt x="109939" y="3006721"/>
                      <a:pt x="107325" y="3024027"/>
                      <a:pt x="103900" y="3041150"/>
                    </a:cubicBezTo>
                    <a:cubicBezTo>
                      <a:pt x="107325" y="3054849"/>
                      <a:pt x="100778" y="3077781"/>
                      <a:pt x="114174" y="3082247"/>
                    </a:cubicBezTo>
                    <a:cubicBezTo>
                      <a:pt x="125888" y="3086152"/>
                      <a:pt x="129707" y="3062709"/>
                      <a:pt x="134722" y="3051425"/>
                    </a:cubicBezTo>
                    <a:cubicBezTo>
                      <a:pt x="143519" y="3031632"/>
                      <a:pt x="148421" y="3010328"/>
                      <a:pt x="155270" y="2989780"/>
                    </a:cubicBezTo>
                    <a:lnTo>
                      <a:pt x="165544" y="2958957"/>
                    </a:lnTo>
                    <a:cubicBezTo>
                      <a:pt x="168969" y="2948683"/>
                      <a:pt x="173192" y="2938642"/>
                      <a:pt x="175819" y="2928135"/>
                    </a:cubicBezTo>
                    <a:cubicBezTo>
                      <a:pt x="179244" y="2914436"/>
                      <a:pt x="180531" y="2900017"/>
                      <a:pt x="186093" y="2887038"/>
                    </a:cubicBezTo>
                    <a:cubicBezTo>
                      <a:pt x="190957" y="2875689"/>
                      <a:pt x="199792" y="2866490"/>
                      <a:pt x="206641" y="2856216"/>
                    </a:cubicBezTo>
                    <a:cubicBezTo>
                      <a:pt x="220499" y="2911647"/>
                      <a:pt x="222839" y="2899040"/>
                      <a:pt x="206641" y="2969231"/>
                    </a:cubicBezTo>
                    <a:cubicBezTo>
                      <a:pt x="201771" y="2990336"/>
                      <a:pt x="186093" y="3030876"/>
                      <a:pt x="186093" y="3030876"/>
                    </a:cubicBezTo>
                    <a:cubicBezTo>
                      <a:pt x="189518" y="3044575"/>
                      <a:pt x="183737" y="3065658"/>
                      <a:pt x="196367" y="3071973"/>
                    </a:cubicBezTo>
                    <a:cubicBezTo>
                      <a:pt x="207411" y="3077495"/>
                      <a:pt x="220645" y="3061896"/>
                      <a:pt x="227189" y="3051425"/>
                    </a:cubicBezTo>
                    <a:cubicBezTo>
                      <a:pt x="305899" y="2925490"/>
                      <a:pt x="207782" y="3029738"/>
                      <a:pt x="268286" y="2969231"/>
                    </a:cubicBezTo>
                    <a:cubicBezTo>
                      <a:pt x="278079" y="2939852"/>
                      <a:pt x="282383" y="2929568"/>
                      <a:pt x="288834" y="2897312"/>
                    </a:cubicBezTo>
                    <a:cubicBezTo>
                      <a:pt x="292920" y="2876885"/>
                      <a:pt x="295684" y="2856215"/>
                      <a:pt x="299109" y="2835667"/>
                    </a:cubicBezTo>
                    <a:cubicBezTo>
                      <a:pt x="329464" y="2926733"/>
                      <a:pt x="322049" y="2875785"/>
                      <a:pt x="309383" y="2989780"/>
                    </a:cubicBezTo>
                    <a:cubicBezTo>
                      <a:pt x="312808" y="3006903"/>
                      <a:pt x="307309" y="3028802"/>
                      <a:pt x="319657" y="3041150"/>
                    </a:cubicBezTo>
                    <a:cubicBezTo>
                      <a:pt x="327315" y="3048808"/>
                      <a:pt x="327582" y="3020900"/>
                      <a:pt x="329931" y="3010328"/>
                    </a:cubicBezTo>
                    <a:cubicBezTo>
                      <a:pt x="334450" y="2989992"/>
                      <a:pt x="336479" y="2969179"/>
                      <a:pt x="340205" y="2948683"/>
                    </a:cubicBezTo>
                    <a:cubicBezTo>
                      <a:pt x="343329" y="2931502"/>
                      <a:pt x="345884" y="2914159"/>
                      <a:pt x="350479" y="2897312"/>
                    </a:cubicBezTo>
                    <a:cubicBezTo>
                      <a:pt x="356178" y="2876415"/>
                      <a:pt x="366780" y="2856906"/>
                      <a:pt x="371028" y="2835667"/>
                    </a:cubicBezTo>
                    <a:cubicBezTo>
                      <a:pt x="374453" y="2818543"/>
                      <a:pt x="377514" y="2801343"/>
                      <a:pt x="381302" y="2784296"/>
                    </a:cubicBezTo>
                    <a:cubicBezTo>
                      <a:pt x="384365" y="2770512"/>
                      <a:pt x="387519" y="2756725"/>
                      <a:pt x="391576" y="2743200"/>
                    </a:cubicBezTo>
                    <a:cubicBezTo>
                      <a:pt x="397800" y="2722454"/>
                      <a:pt x="412124" y="2681555"/>
                      <a:pt x="412124" y="2681555"/>
                    </a:cubicBezTo>
                    <a:cubicBezTo>
                      <a:pt x="408699" y="2664431"/>
                      <a:pt x="406085" y="2647125"/>
                      <a:pt x="401850" y="2630184"/>
                    </a:cubicBezTo>
                    <a:cubicBezTo>
                      <a:pt x="399223" y="2619678"/>
                      <a:pt x="391576" y="2610192"/>
                      <a:pt x="391576" y="2599362"/>
                    </a:cubicBezTo>
                    <a:cubicBezTo>
                      <a:pt x="391576" y="2552140"/>
                      <a:pt x="399472" y="2534577"/>
                      <a:pt x="412124" y="2496620"/>
                    </a:cubicBezTo>
                    <a:cubicBezTo>
                      <a:pt x="422398" y="2500045"/>
                      <a:pt x="435289" y="2499236"/>
                      <a:pt x="442947" y="2506894"/>
                    </a:cubicBezTo>
                    <a:cubicBezTo>
                      <a:pt x="450605" y="2514552"/>
                      <a:pt x="449796" y="2547991"/>
                      <a:pt x="453221" y="2537717"/>
                    </a:cubicBezTo>
                    <a:cubicBezTo>
                      <a:pt x="463028" y="2508296"/>
                      <a:pt x="458397" y="2475839"/>
                      <a:pt x="463495" y="2445249"/>
                    </a:cubicBezTo>
                    <a:cubicBezTo>
                      <a:pt x="465275" y="2434567"/>
                      <a:pt x="467004" y="2422884"/>
                      <a:pt x="473769" y="2414427"/>
                    </a:cubicBezTo>
                    <a:cubicBezTo>
                      <a:pt x="481483" y="2404785"/>
                      <a:pt x="494950" y="2401593"/>
                      <a:pt x="504592" y="2393879"/>
                    </a:cubicBezTo>
                    <a:cubicBezTo>
                      <a:pt x="525504" y="2377150"/>
                      <a:pt x="530433" y="2365391"/>
                      <a:pt x="545688" y="2342508"/>
                    </a:cubicBezTo>
                    <a:cubicBezTo>
                      <a:pt x="569300" y="2271673"/>
                      <a:pt x="550921" y="2296179"/>
                      <a:pt x="586785" y="2260314"/>
                    </a:cubicBezTo>
                    <a:lnTo>
                      <a:pt x="607333" y="2198670"/>
                    </a:lnTo>
                    <a:cubicBezTo>
                      <a:pt x="610758" y="2188396"/>
                      <a:pt x="611599" y="2176858"/>
                      <a:pt x="617607" y="2167847"/>
                    </a:cubicBezTo>
                    <a:lnTo>
                      <a:pt x="638156" y="2137025"/>
                    </a:lnTo>
                    <a:cubicBezTo>
                      <a:pt x="661767" y="2066190"/>
                      <a:pt x="643389" y="2090696"/>
                      <a:pt x="679252" y="2054831"/>
                    </a:cubicBezTo>
                    <a:lnTo>
                      <a:pt x="699801" y="1993186"/>
                    </a:lnTo>
                    <a:lnTo>
                      <a:pt x="710075" y="1962364"/>
                    </a:lnTo>
                    <a:cubicBezTo>
                      <a:pt x="710234" y="1960610"/>
                      <a:pt x="711563" y="1850293"/>
                      <a:pt x="730623" y="1818526"/>
                    </a:cubicBezTo>
                    <a:cubicBezTo>
                      <a:pt x="735607" y="1810220"/>
                      <a:pt x="744322" y="1804827"/>
                      <a:pt x="751171" y="1797977"/>
                    </a:cubicBezTo>
                    <a:cubicBezTo>
                      <a:pt x="758021" y="1777429"/>
                      <a:pt x="766467" y="1757345"/>
                      <a:pt x="771720" y="1736332"/>
                    </a:cubicBezTo>
                    <a:cubicBezTo>
                      <a:pt x="775145" y="1722633"/>
                      <a:pt x="776432" y="1708215"/>
                      <a:pt x="781994" y="1695236"/>
                    </a:cubicBezTo>
                    <a:cubicBezTo>
                      <a:pt x="786858" y="1683886"/>
                      <a:pt x="797020" y="1675458"/>
                      <a:pt x="802542" y="1664413"/>
                    </a:cubicBezTo>
                    <a:cubicBezTo>
                      <a:pt x="807385" y="1654727"/>
                      <a:pt x="809391" y="1643865"/>
                      <a:pt x="812816" y="1633591"/>
                    </a:cubicBezTo>
                    <a:cubicBezTo>
                      <a:pt x="865649" y="1686421"/>
                      <a:pt x="819267" y="1631193"/>
                      <a:pt x="843639" y="1777429"/>
                    </a:cubicBezTo>
                    <a:cubicBezTo>
                      <a:pt x="847200" y="1798794"/>
                      <a:pt x="857338" y="1818526"/>
                      <a:pt x="864187" y="1839074"/>
                    </a:cubicBezTo>
                    <a:lnTo>
                      <a:pt x="884735" y="1900719"/>
                    </a:lnTo>
                    <a:lnTo>
                      <a:pt x="895010" y="1931541"/>
                    </a:lnTo>
                    <a:cubicBezTo>
                      <a:pt x="891585" y="2000036"/>
                      <a:pt x="890430" y="2068682"/>
                      <a:pt x="884735" y="2137025"/>
                    </a:cubicBezTo>
                    <a:cubicBezTo>
                      <a:pt x="882846" y="2159694"/>
                      <a:pt x="870480" y="2186917"/>
                      <a:pt x="864187" y="2208944"/>
                    </a:cubicBezTo>
                    <a:cubicBezTo>
                      <a:pt x="860308" y="2222521"/>
                      <a:pt x="857792" y="2236463"/>
                      <a:pt x="853913" y="2250040"/>
                    </a:cubicBezTo>
                    <a:cubicBezTo>
                      <a:pt x="850938" y="2260453"/>
                      <a:pt x="845988" y="2270291"/>
                      <a:pt x="843639" y="2280863"/>
                    </a:cubicBezTo>
                    <a:cubicBezTo>
                      <a:pt x="819531" y="2389351"/>
                      <a:pt x="846219" y="2303946"/>
                      <a:pt x="823091" y="2373330"/>
                    </a:cubicBezTo>
                    <a:cubicBezTo>
                      <a:pt x="819666" y="2397303"/>
                      <a:pt x="817148" y="2421423"/>
                      <a:pt x="812816" y="2445249"/>
                    </a:cubicBezTo>
                    <a:cubicBezTo>
                      <a:pt x="810290" y="2459142"/>
                      <a:pt x="804863" y="2472418"/>
                      <a:pt x="802542" y="2486346"/>
                    </a:cubicBezTo>
                    <a:cubicBezTo>
                      <a:pt x="798003" y="2513581"/>
                      <a:pt x="798053" y="2541541"/>
                      <a:pt x="792268" y="2568539"/>
                    </a:cubicBezTo>
                    <a:cubicBezTo>
                      <a:pt x="787730" y="2589718"/>
                      <a:pt x="771720" y="2630184"/>
                      <a:pt x="771720" y="2630184"/>
                    </a:cubicBezTo>
                    <a:cubicBezTo>
                      <a:pt x="768295" y="2750049"/>
                      <a:pt x="767150" y="2870001"/>
                      <a:pt x="761446" y="2989780"/>
                    </a:cubicBezTo>
                    <a:cubicBezTo>
                      <a:pt x="750727" y="3214870"/>
                      <a:pt x="723750" y="2796002"/>
                      <a:pt x="761446" y="3267182"/>
                    </a:cubicBezTo>
                    <a:cubicBezTo>
                      <a:pt x="762839" y="3284589"/>
                      <a:pt x="768596" y="3301372"/>
                      <a:pt x="771720" y="3318553"/>
                    </a:cubicBezTo>
                    <a:cubicBezTo>
                      <a:pt x="775446" y="3339049"/>
                      <a:pt x="776942" y="3359988"/>
                      <a:pt x="781994" y="3380198"/>
                    </a:cubicBezTo>
                    <a:cubicBezTo>
                      <a:pt x="787247" y="3401211"/>
                      <a:pt x="802542" y="3441843"/>
                      <a:pt x="802542" y="3441843"/>
                    </a:cubicBezTo>
                    <a:cubicBezTo>
                      <a:pt x="805967" y="3496638"/>
                      <a:pt x="809592" y="3551421"/>
                      <a:pt x="812816" y="3606229"/>
                    </a:cubicBezTo>
                    <a:cubicBezTo>
                      <a:pt x="824996" y="3813281"/>
                      <a:pt x="810718" y="3729299"/>
                      <a:pt x="833365" y="3842535"/>
                    </a:cubicBezTo>
                    <a:cubicBezTo>
                      <a:pt x="829940" y="3907605"/>
                      <a:pt x="827905" y="3972762"/>
                      <a:pt x="823091" y="4037744"/>
                    </a:cubicBezTo>
                    <a:cubicBezTo>
                      <a:pt x="821051" y="4065279"/>
                      <a:pt x="816042" y="4092515"/>
                      <a:pt x="812816" y="4119937"/>
                    </a:cubicBezTo>
                    <a:cubicBezTo>
                      <a:pt x="809192" y="4150737"/>
                      <a:pt x="805967" y="4181582"/>
                      <a:pt x="802542" y="4212404"/>
                    </a:cubicBezTo>
                    <a:cubicBezTo>
                      <a:pt x="805967" y="4256925"/>
                      <a:pt x="807277" y="4301660"/>
                      <a:pt x="812816" y="4345968"/>
                    </a:cubicBezTo>
                    <a:cubicBezTo>
                      <a:pt x="814159" y="4356715"/>
                      <a:pt x="821154" y="4366136"/>
                      <a:pt x="823091" y="4376791"/>
                    </a:cubicBezTo>
                    <a:cubicBezTo>
                      <a:pt x="828030" y="4403956"/>
                      <a:pt x="828826" y="4431749"/>
                      <a:pt x="833365" y="4458984"/>
                    </a:cubicBezTo>
                    <a:cubicBezTo>
                      <a:pt x="837665" y="4484787"/>
                      <a:pt x="845769" y="4506472"/>
                      <a:pt x="853913" y="4530903"/>
                    </a:cubicBezTo>
                    <a:cubicBezTo>
                      <a:pt x="857338" y="4551451"/>
                      <a:pt x="859668" y="4572212"/>
                      <a:pt x="864187" y="4592548"/>
                    </a:cubicBezTo>
                    <a:cubicBezTo>
                      <a:pt x="866536" y="4603120"/>
                      <a:pt x="871486" y="4612958"/>
                      <a:pt x="874461" y="4623371"/>
                    </a:cubicBezTo>
                    <a:cubicBezTo>
                      <a:pt x="900255" y="4713651"/>
                      <a:pt x="870381" y="4621406"/>
                      <a:pt x="895010" y="4695290"/>
                    </a:cubicBezTo>
                    <a:cubicBezTo>
                      <a:pt x="898435" y="4726112"/>
                      <a:pt x="900186" y="4757167"/>
                      <a:pt x="905284" y="4787757"/>
                    </a:cubicBezTo>
                    <a:cubicBezTo>
                      <a:pt x="907064" y="4798440"/>
                      <a:pt x="912931" y="4808073"/>
                      <a:pt x="915558" y="4818580"/>
                    </a:cubicBezTo>
                    <a:cubicBezTo>
                      <a:pt x="919793" y="4835521"/>
                      <a:pt x="922407" y="4852827"/>
                      <a:pt x="925832" y="4869950"/>
                    </a:cubicBezTo>
                    <a:cubicBezTo>
                      <a:pt x="922407" y="4924746"/>
                      <a:pt x="924121" y="4980106"/>
                      <a:pt x="915558" y="5034337"/>
                    </a:cubicBezTo>
                    <a:cubicBezTo>
                      <a:pt x="913632" y="5046534"/>
                      <a:pt x="898558" y="5053332"/>
                      <a:pt x="895010" y="5065159"/>
                    </a:cubicBezTo>
                    <a:cubicBezTo>
                      <a:pt x="888051" y="5088354"/>
                      <a:pt x="890180" y="5113482"/>
                      <a:pt x="884735" y="5137079"/>
                    </a:cubicBezTo>
                    <a:cubicBezTo>
                      <a:pt x="879865" y="5158184"/>
                      <a:pt x="871036" y="5178175"/>
                      <a:pt x="864187" y="5198723"/>
                    </a:cubicBezTo>
                    <a:lnTo>
                      <a:pt x="853913" y="5229546"/>
                    </a:lnTo>
                    <a:cubicBezTo>
                      <a:pt x="857338" y="5239820"/>
                      <a:pt x="855176" y="5254361"/>
                      <a:pt x="864187" y="5260368"/>
                    </a:cubicBezTo>
                    <a:cubicBezTo>
                      <a:pt x="878717" y="5270055"/>
                      <a:pt x="899207" y="5264511"/>
                      <a:pt x="915558" y="5270643"/>
                    </a:cubicBezTo>
                    <a:cubicBezTo>
                      <a:pt x="927120" y="5274979"/>
                      <a:pt x="936106" y="5284342"/>
                      <a:pt x="946380" y="5291191"/>
                    </a:cubicBezTo>
                    <a:cubicBezTo>
                      <a:pt x="1050890" y="5256355"/>
                      <a:pt x="856885" y="5318094"/>
                      <a:pt x="1141589" y="5270643"/>
                    </a:cubicBezTo>
                    <a:cubicBezTo>
                      <a:pt x="1152569" y="5268813"/>
                      <a:pt x="1180092" y="5223163"/>
                      <a:pt x="1182686" y="5219272"/>
                    </a:cubicBezTo>
                    <a:cubicBezTo>
                      <a:pt x="1186111" y="5208998"/>
                      <a:pt x="1192960" y="5199279"/>
                      <a:pt x="1192960" y="5188449"/>
                    </a:cubicBezTo>
                    <a:cubicBezTo>
                      <a:pt x="1192960" y="5162626"/>
                      <a:pt x="1172526" y="5147581"/>
                      <a:pt x="1162138" y="5126804"/>
                    </a:cubicBezTo>
                    <a:cubicBezTo>
                      <a:pt x="1157295" y="5117118"/>
                      <a:pt x="1155289" y="5106256"/>
                      <a:pt x="1151864" y="5095982"/>
                    </a:cubicBezTo>
                    <a:cubicBezTo>
                      <a:pt x="1155289" y="5061735"/>
                      <a:pt x="1154399" y="5026777"/>
                      <a:pt x="1162138" y="4993240"/>
                    </a:cubicBezTo>
                    <a:cubicBezTo>
                      <a:pt x="1164914" y="4981208"/>
                      <a:pt x="1182686" y="4974766"/>
                      <a:pt x="1182686" y="4962418"/>
                    </a:cubicBezTo>
                    <a:cubicBezTo>
                      <a:pt x="1182686" y="4940758"/>
                      <a:pt x="1168987" y="4921321"/>
                      <a:pt x="1162138" y="4900773"/>
                    </a:cubicBezTo>
                    <a:lnTo>
                      <a:pt x="1151864" y="4869950"/>
                    </a:lnTo>
                    <a:cubicBezTo>
                      <a:pt x="1155289" y="4811730"/>
                      <a:pt x="1156335" y="4753321"/>
                      <a:pt x="1162138" y="4695290"/>
                    </a:cubicBezTo>
                    <a:cubicBezTo>
                      <a:pt x="1163216" y="4684514"/>
                      <a:pt x="1170632" y="4675150"/>
                      <a:pt x="1172412" y="4664467"/>
                    </a:cubicBezTo>
                    <a:cubicBezTo>
                      <a:pt x="1195352" y="4526825"/>
                      <a:pt x="1168874" y="4613438"/>
                      <a:pt x="1192960" y="4541177"/>
                    </a:cubicBezTo>
                    <a:cubicBezTo>
                      <a:pt x="1196385" y="4506930"/>
                      <a:pt x="1198366" y="4472508"/>
                      <a:pt x="1203234" y="4438436"/>
                    </a:cubicBezTo>
                    <a:cubicBezTo>
                      <a:pt x="1205231" y="4424457"/>
                      <a:pt x="1211512" y="4411318"/>
                      <a:pt x="1213509" y="4397339"/>
                    </a:cubicBezTo>
                    <a:cubicBezTo>
                      <a:pt x="1218377" y="4363267"/>
                      <a:pt x="1218550" y="4328616"/>
                      <a:pt x="1223783" y="4294598"/>
                    </a:cubicBezTo>
                    <a:cubicBezTo>
                      <a:pt x="1235140" y="4220777"/>
                      <a:pt x="1234057" y="4287175"/>
                      <a:pt x="1234057" y="425350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546"/>
              <p:cNvSpPr/>
              <p:nvPr/>
            </p:nvSpPr>
            <p:spPr>
              <a:xfrm>
                <a:off x="3870417" y="733203"/>
                <a:ext cx="206914" cy="4315146"/>
              </a:xfrm>
              <a:custGeom>
                <a:avLst/>
                <a:gdLst>
                  <a:gd name="connsiteX0" fmla="*/ 155544 w 206914"/>
                  <a:gd name="connsiteY0" fmla="*/ 0 h 4315146"/>
                  <a:gd name="connsiteX1" fmla="*/ 186366 w 206914"/>
                  <a:gd name="connsiteY1" fmla="*/ 51371 h 4315146"/>
                  <a:gd name="connsiteX2" fmla="*/ 165818 w 206914"/>
                  <a:gd name="connsiteY2" fmla="*/ 339047 h 4315146"/>
                  <a:gd name="connsiteX3" fmla="*/ 176092 w 206914"/>
                  <a:gd name="connsiteY3" fmla="*/ 554805 h 4315146"/>
                  <a:gd name="connsiteX4" fmla="*/ 206914 w 206914"/>
                  <a:gd name="connsiteY4" fmla="*/ 667820 h 4315146"/>
                  <a:gd name="connsiteX5" fmla="*/ 186366 w 206914"/>
                  <a:gd name="connsiteY5" fmla="*/ 1089061 h 4315146"/>
                  <a:gd name="connsiteX6" fmla="*/ 176092 w 206914"/>
                  <a:gd name="connsiteY6" fmla="*/ 1130157 h 4315146"/>
                  <a:gd name="connsiteX7" fmla="*/ 176092 w 206914"/>
                  <a:gd name="connsiteY7" fmla="*/ 1684962 h 4315146"/>
                  <a:gd name="connsiteX8" fmla="*/ 186366 w 206914"/>
                  <a:gd name="connsiteY8" fmla="*/ 1746607 h 4315146"/>
                  <a:gd name="connsiteX9" fmla="*/ 206914 w 206914"/>
                  <a:gd name="connsiteY9" fmla="*/ 1849348 h 4315146"/>
                  <a:gd name="connsiteX10" fmla="*/ 186366 w 206914"/>
                  <a:gd name="connsiteY10" fmla="*/ 2137025 h 4315146"/>
                  <a:gd name="connsiteX11" fmla="*/ 176092 w 206914"/>
                  <a:gd name="connsiteY11" fmla="*/ 2178122 h 4315146"/>
                  <a:gd name="connsiteX12" fmla="*/ 176092 w 206914"/>
                  <a:gd name="connsiteY12" fmla="*/ 2527443 h 4315146"/>
                  <a:gd name="connsiteX13" fmla="*/ 186366 w 206914"/>
                  <a:gd name="connsiteY13" fmla="*/ 2558265 h 4315146"/>
                  <a:gd name="connsiteX14" fmla="*/ 176092 w 206914"/>
                  <a:gd name="connsiteY14" fmla="*/ 2825393 h 4315146"/>
                  <a:gd name="connsiteX15" fmla="*/ 155544 w 206914"/>
                  <a:gd name="connsiteY15" fmla="*/ 2845942 h 4315146"/>
                  <a:gd name="connsiteX16" fmla="*/ 145269 w 206914"/>
                  <a:gd name="connsiteY16" fmla="*/ 3010328 h 4315146"/>
                  <a:gd name="connsiteX17" fmla="*/ 134995 w 206914"/>
                  <a:gd name="connsiteY17" fmla="*/ 3061699 h 4315146"/>
                  <a:gd name="connsiteX18" fmla="*/ 114447 w 206914"/>
                  <a:gd name="connsiteY18" fmla="*/ 3154166 h 4315146"/>
                  <a:gd name="connsiteX19" fmla="*/ 104173 w 206914"/>
                  <a:gd name="connsiteY19" fmla="*/ 3226086 h 4315146"/>
                  <a:gd name="connsiteX20" fmla="*/ 83624 w 206914"/>
                  <a:gd name="connsiteY20" fmla="*/ 3380198 h 4315146"/>
                  <a:gd name="connsiteX21" fmla="*/ 73350 w 206914"/>
                  <a:gd name="connsiteY21" fmla="*/ 3421295 h 4315146"/>
                  <a:gd name="connsiteX22" fmla="*/ 63076 w 206914"/>
                  <a:gd name="connsiteY22" fmla="*/ 3575407 h 4315146"/>
                  <a:gd name="connsiteX23" fmla="*/ 42528 w 206914"/>
                  <a:gd name="connsiteY23" fmla="*/ 3698697 h 4315146"/>
                  <a:gd name="connsiteX24" fmla="*/ 32254 w 206914"/>
                  <a:gd name="connsiteY24" fmla="*/ 3739793 h 4315146"/>
                  <a:gd name="connsiteX25" fmla="*/ 21980 w 206914"/>
                  <a:gd name="connsiteY25" fmla="*/ 3770616 h 4315146"/>
                  <a:gd name="connsiteX26" fmla="*/ 11705 w 206914"/>
                  <a:gd name="connsiteY26" fmla="*/ 3821987 h 4315146"/>
                  <a:gd name="connsiteX27" fmla="*/ 11705 w 206914"/>
                  <a:gd name="connsiteY27" fmla="*/ 4171308 h 4315146"/>
                  <a:gd name="connsiteX28" fmla="*/ 32254 w 206914"/>
                  <a:gd name="connsiteY28" fmla="*/ 4232953 h 4315146"/>
                  <a:gd name="connsiteX29" fmla="*/ 42528 w 206914"/>
                  <a:gd name="connsiteY29" fmla="*/ 4263775 h 4315146"/>
                  <a:gd name="connsiteX30" fmla="*/ 42528 w 206914"/>
                  <a:gd name="connsiteY30" fmla="*/ 4315146 h 431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6914" h="4315146">
                    <a:moveTo>
                      <a:pt x="155544" y="0"/>
                    </a:moveTo>
                    <a:cubicBezTo>
                      <a:pt x="165818" y="17124"/>
                      <a:pt x="184834" y="31460"/>
                      <a:pt x="186366" y="51371"/>
                    </a:cubicBezTo>
                    <a:cubicBezTo>
                      <a:pt x="194364" y="155348"/>
                      <a:pt x="179741" y="241583"/>
                      <a:pt x="165818" y="339047"/>
                    </a:cubicBezTo>
                    <a:cubicBezTo>
                      <a:pt x="169243" y="410966"/>
                      <a:pt x="168683" y="483186"/>
                      <a:pt x="176092" y="554805"/>
                    </a:cubicBezTo>
                    <a:cubicBezTo>
                      <a:pt x="179568" y="588410"/>
                      <a:pt x="195263" y="632868"/>
                      <a:pt x="206914" y="667820"/>
                    </a:cubicBezTo>
                    <a:cubicBezTo>
                      <a:pt x="203174" y="791233"/>
                      <a:pt x="208864" y="954070"/>
                      <a:pt x="186366" y="1089061"/>
                    </a:cubicBezTo>
                    <a:cubicBezTo>
                      <a:pt x="184045" y="1102989"/>
                      <a:pt x="179517" y="1116458"/>
                      <a:pt x="176092" y="1130157"/>
                    </a:cubicBezTo>
                    <a:cubicBezTo>
                      <a:pt x="166054" y="1411212"/>
                      <a:pt x="158957" y="1410800"/>
                      <a:pt x="176092" y="1684962"/>
                    </a:cubicBezTo>
                    <a:cubicBezTo>
                      <a:pt x="177391" y="1705753"/>
                      <a:pt x="182527" y="1726132"/>
                      <a:pt x="186366" y="1746607"/>
                    </a:cubicBezTo>
                    <a:cubicBezTo>
                      <a:pt x="192802" y="1780934"/>
                      <a:pt x="206914" y="1849348"/>
                      <a:pt x="206914" y="1849348"/>
                    </a:cubicBezTo>
                    <a:cubicBezTo>
                      <a:pt x="201374" y="1965690"/>
                      <a:pt x="204843" y="2035401"/>
                      <a:pt x="186366" y="2137025"/>
                    </a:cubicBezTo>
                    <a:cubicBezTo>
                      <a:pt x="183840" y="2150918"/>
                      <a:pt x="179517" y="2164423"/>
                      <a:pt x="176092" y="2178122"/>
                    </a:cubicBezTo>
                    <a:cubicBezTo>
                      <a:pt x="167592" y="2348131"/>
                      <a:pt x="158006" y="2373713"/>
                      <a:pt x="176092" y="2527443"/>
                    </a:cubicBezTo>
                    <a:cubicBezTo>
                      <a:pt x="177357" y="2538199"/>
                      <a:pt x="182941" y="2547991"/>
                      <a:pt x="186366" y="2558265"/>
                    </a:cubicBezTo>
                    <a:cubicBezTo>
                      <a:pt x="182941" y="2647308"/>
                      <a:pt x="185585" y="2736792"/>
                      <a:pt x="176092" y="2825393"/>
                    </a:cubicBezTo>
                    <a:cubicBezTo>
                      <a:pt x="175060" y="2835025"/>
                      <a:pt x="157137" y="2836387"/>
                      <a:pt x="155544" y="2845942"/>
                    </a:cubicBezTo>
                    <a:cubicBezTo>
                      <a:pt x="146518" y="2900097"/>
                      <a:pt x="150474" y="2955673"/>
                      <a:pt x="145269" y="3010328"/>
                    </a:cubicBezTo>
                    <a:cubicBezTo>
                      <a:pt x="143613" y="3027712"/>
                      <a:pt x="138119" y="3044518"/>
                      <a:pt x="134995" y="3061699"/>
                    </a:cubicBezTo>
                    <a:cubicBezTo>
                      <a:pt x="120530" y="3141259"/>
                      <a:pt x="132562" y="3099821"/>
                      <a:pt x="114447" y="3154166"/>
                    </a:cubicBezTo>
                    <a:cubicBezTo>
                      <a:pt x="111022" y="3178139"/>
                      <a:pt x="107177" y="3202056"/>
                      <a:pt x="104173" y="3226086"/>
                    </a:cubicBezTo>
                    <a:cubicBezTo>
                      <a:pt x="95033" y="3299206"/>
                      <a:pt x="96691" y="3314867"/>
                      <a:pt x="83624" y="3380198"/>
                    </a:cubicBezTo>
                    <a:cubicBezTo>
                      <a:pt x="80855" y="3394044"/>
                      <a:pt x="76775" y="3407596"/>
                      <a:pt x="73350" y="3421295"/>
                    </a:cubicBezTo>
                    <a:cubicBezTo>
                      <a:pt x="69925" y="3472666"/>
                      <a:pt x="68761" y="3524237"/>
                      <a:pt x="63076" y="3575407"/>
                    </a:cubicBezTo>
                    <a:cubicBezTo>
                      <a:pt x="58475" y="3616816"/>
                      <a:pt x="52633" y="3658277"/>
                      <a:pt x="42528" y="3698697"/>
                    </a:cubicBezTo>
                    <a:cubicBezTo>
                      <a:pt x="39103" y="3712396"/>
                      <a:pt x="36133" y="3726216"/>
                      <a:pt x="32254" y="3739793"/>
                    </a:cubicBezTo>
                    <a:cubicBezTo>
                      <a:pt x="29279" y="3750206"/>
                      <a:pt x="24607" y="3760109"/>
                      <a:pt x="21980" y="3770616"/>
                    </a:cubicBezTo>
                    <a:cubicBezTo>
                      <a:pt x="17745" y="3787557"/>
                      <a:pt x="15130" y="3804863"/>
                      <a:pt x="11705" y="3821987"/>
                    </a:cubicBezTo>
                    <a:cubicBezTo>
                      <a:pt x="103" y="3972816"/>
                      <a:pt x="-7456" y="3998866"/>
                      <a:pt x="11705" y="4171308"/>
                    </a:cubicBezTo>
                    <a:cubicBezTo>
                      <a:pt x="14097" y="4192835"/>
                      <a:pt x="25404" y="4212405"/>
                      <a:pt x="32254" y="4232953"/>
                    </a:cubicBezTo>
                    <a:cubicBezTo>
                      <a:pt x="35679" y="4243227"/>
                      <a:pt x="42528" y="4252945"/>
                      <a:pt x="42528" y="4263775"/>
                    </a:cubicBezTo>
                    <a:lnTo>
                      <a:pt x="42528" y="4315146"/>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27" name="グループ化 326"/>
            <p:cNvGrpSpPr/>
            <p:nvPr/>
          </p:nvGrpSpPr>
          <p:grpSpPr>
            <a:xfrm>
              <a:off x="4222003" y="498521"/>
              <a:ext cx="2716560" cy="5363476"/>
              <a:chOff x="4222003" y="498521"/>
              <a:chExt cx="2716560" cy="5363476"/>
            </a:xfrm>
          </p:grpSpPr>
          <p:grpSp>
            <p:nvGrpSpPr>
              <p:cNvPr id="328" name="グループ化 327"/>
              <p:cNvGrpSpPr/>
              <p:nvPr/>
            </p:nvGrpSpPr>
            <p:grpSpPr>
              <a:xfrm>
                <a:off x="4222003" y="498521"/>
                <a:ext cx="2716560" cy="5363476"/>
                <a:chOff x="4222003" y="498521"/>
                <a:chExt cx="2716560" cy="5363476"/>
              </a:xfrm>
            </p:grpSpPr>
            <p:grpSp>
              <p:nvGrpSpPr>
                <p:cNvPr id="330" name="グループ化 329"/>
                <p:cNvGrpSpPr/>
                <p:nvPr/>
              </p:nvGrpSpPr>
              <p:grpSpPr>
                <a:xfrm>
                  <a:off x="5619775" y="499328"/>
                  <a:ext cx="1318788" cy="5362669"/>
                  <a:chOff x="5619775" y="499328"/>
                  <a:chExt cx="1318788" cy="5362669"/>
                </a:xfrm>
              </p:grpSpPr>
              <p:sp>
                <p:nvSpPr>
                  <p:cNvPr id="426" name="フリーフォーム 425"/>
                  <p:cNvSpPr/>
                  <p:nvPr/>
                </p:nvSpPr>
                <p:spPr>
                  <a:xfrm>
                    <a:off x="6446658" y="2832104"/>
                    <a:ext cx="491905" cy="660903"/>
                  </a:xfrm>
                  <a:custGeom>
                    <a:avLst/>
                    <a:gdLst>
                      <a:gd name="connsiteX0" fmla="*/ 0 w 491905"/>
                      <a:gd name="connsiteY0" fmla="*/ 0 h 660903"/>
                      <a:gd name="connsiteX1" fmla="*/ 6036 w 491905"/>
                      <a:gd name="connsiteY1" fmla="*/ 15089 h 660903"/>
                      <a:gd name="connsiteX2" fmla="*/ 12071 w 491905"/>
                      <a:gd name="connsiteY2" fmla="*/ 24143 h 660903"/>
                      <a:gd name="connsiteX3" fmla="*/ 21125 w 491905"/>
                      <a:gd name="connsiteY3" fmla="*/ 42249 h 660903"/>
                      <a:gd name="connsiteX4" fmla="*/ 30178 w 491905"/>
                      <a:gd name="connsiteY4" fmla="*/ 60356 h 660903"/>
                      <a:gd name="connsiteX5" fmla="*/ 36214 w 491905"/>
                      <a:gd name="connsiteY5" fmla="*/ 78463 h 660903"/>
                      <a:gd name="connsiteX6" fmla="*/ 39232 w 491905"/>
                      <a:gd name="connsiteY6" fmla="*/ 87517 h 660903"/>
                      <a:gd name="connsiteX7" fmla="*/ 45267 w 491905"/>
                      <a:gd name="connsiteY7" fmla="*/ 96570 h 660903"/>
                      <a:gd name="connsiteX8" fmla="*/ 54321 w 491905"/>
                      <a:gd name="connsiteY8" fmla="*/ 126748 h 660903"/>
                      <a:gd name="connsiteX9" fmla="*/ 66392 w 491905"/>
                      <a:gd name="connsiteY9" fmla="*/ 144855 h 660903"/>
                      <a:gd name="connsiteX10" fmla="*/ 72428 w 491905"/>
                      <a:gd name="connsiteY10" fmla="*/ 153909 h 660903"/>
                      <a:gd name="connsiteX11" fmla="*/ 66392 w 491905"/>
                      <a:gd name="connsiteY11" fmla="*/ 184087 h 660903"/>
                      <a:gd name="connsiteX12" fmla="*/ 48285 w 491905"/>
                      <a:gd name="connsiteY12" fmla="*/ 211247 h 660903"/>
                      <a:gd name="connsiteX13" fmla="*/ 42250 w 491905"/>
                      <a:gd name="connsiteY13" fmla="*/ 220301 h 660903"/>
                      <a:gd name="connsiteX14" fmla="*/ 36214 w 491905"/>
                      <a:gd name="connsiteY14" fmla="*/ 238408 h 660903"/>
                      <a:gd name="connsiteX15" fmla="*/ 33196 w 491905"/>
                      <a:gd name="connsiteY15" fmla="*/ 256515 h 660903"/>
                      <a:gd name="connsiteX16" fmla="*/ 30178 w 491905"/>
                      <a:gd name="connsiteY16" fmla="*/ 268586 h 660903"/>
                      <a:gd name="connsiteX17" fmla="*/ 27160 w 491905"/>
                      <a:gd name="connsiteY17" fmla="*/ 286693 h 660903"/>
                      <a:gd name="connsiteX18" fmla="*/ 30178 w 491905"/>
                      <a:gd name="connsiteY18" fmla="*/ 416459 h 660903"/>
                      <a:gd name="connsiteX19" fmla="*/ 33196 w 491905"/>
                      <a:gd name="connsiteY19" fmla="*/ 434566 h 660903"/>
                      <a:gd name="connsiteX20" fmla="*/ 36214 w 491905"/>
                      <a:gd name="connsiteY20" fmla="*/ 485869 h 660903"/>
                      <a:gd name="connsiteX21" fmla="*/ 45267 w 491905"/>
                      <a:gd name="connsiteY21" fmla="*/ 519065 h 660903"/>
                      <a:gd name="connsiteX22" fmla="*/ 54321 w 491905"/>
                      <a:gd name="connsiteY22" fmla="*/ 537172 h 660903"/>
                      <a:gd name="connsiteX23" fmla="*/ 63374 w 491905"/>
                      <a:gd name="connsiteY23" fmla="*/ 543208 h 660903"/>
                      <a:gd name="connsiteX24" fmla="*/ 75446 w 491905"/>
                      <a:gd name="connsiteY24" fmla="*/ 558297 h 660903"/>
                      <a:gd name="connsiteX25" fmla="*/ 78463 w 491905"/>
                      <a:gd name="connsiteY25" fmla="*/ 549244 h 660903"/>
                      <a:gd name="connsiteX26" fmla="*/ 78463 w 491905"/>
                      <a:gd name="connsiteY26" fmla="*/ 428531 h 660903"/>
                      <a:gd name="connsiteX27" fmla="*/ 84499 w 491905"/>
                      <a:gd name="connsiteY27" fmla="*/ 410424 h 660903"/>
                      <a:gd name="connsiteX28" fmla="*/ 93553 w 491905"/>
                      <a:gd name="connsiteY28" fmla="*/ 413442 h 660903"/>
                      <a:gd name="connsiteX29" fmla="*/ 102606 w 491905"/>
                      <a:gd name="connsiteY29" fmla="*/ 443620 h 660903"/>
                      <a:gd name="connsiteX30" fmla="*/ 105624 w 491905"/>
                      <a:gd name="connsiteY30" fmla="*/ 528119 h 660903"/>
                      <a:gd name="connsiteX31" fmla="*/ 108642 w 491905"/>
                      <a:gd name="connsiteY31" fmla="*/ 537172 h 660903"/>
                      <a:gd name="connsiteX32" fmla="*/ 111659 w 491905"/>
                      <a:gd name="connsiteY32" fmla="*/ 549244 h 660903"/>
                      <a:gd name="connsiteX33" fmla="*/ 126749 w 491905"/>
                      <a:gd name="connsiteY33" fmla="*/ 624689 h 660903"/>
                      <a:gd name="connsiteX34" fmla="*/ 135802 w 491905"/>
                      <a:gd name="connsiteY34" fmla="*/ 633743 h 660903"/>
                      <a:gd name="connsiteX35" fmla="*/ 144856 w 491905"/>
                      <a:gd name="connsiteY35" fmla="*/ 636760 h 660903"/>
                      <a:gd name="connsiteX36" fmla="*/ 156927 w 491905"/>
                      <a:gd name="connsiteY36" fmla="*/ 633743 h 660903"/>
                      <a:gd name="connsiteX37" fmla="*/ 156927 w 491905"/>
                      <a:gd name="connsiteY37" fmla="*/ 612618 h 660903"/>
                      <a:gd name="connsiteX38" fmla="*/ 159945 w 491905"/>
                      <a:gd name="connsiteY38" fmla="*/ 485869 h 660903"/>
                      <a:gd name="connsiteX39" fmla="*/ 162962 w 491905"/>
                      <a:gd name="connsiteY39" fmla="*/ 419477 h 660903"/>
                      <a:gd name="connsiteX40" fmla="*/ 168998 w 491905"/>
                      <a:gd name="connsiteY40" fmla="*/ 401370 h 660903"/>
                      <a:gd name="connsiteX41" fmla="*/ 184087 w 491905"/>
                      <a:gd name="connsiteY41" fmla="*/ 422495 h 660903"/>
                      <a:gd name="connsiteX42" fmla="*/ 187105 w 491905"/>
                      <a:gd name="connsiteY42" fmla="*/ 431548 h 660903"/>
                      <a:gd name="connsiteX43" fmla="*/ 193141 w 491905"/>
                      <a:gd name="connsiteY43" fmla="*/ 485869 h 660903"/>
                      <a:gd name="connsiteX44" fmla="*/ 196158 w 491905"/>
                      <a:gd name="connsiteY44" fmla="*/ 503976 h 660903"/>
                      <a:gd name="connsiteX45" fmla="*/ 199176 w 491905"/>
                      <a:gd name="connsiteY45" fmla="*/ 528119 h 660903"/>
                      <a:gd name="connsiteX46" fmla="*/ 208230 w 491905"/>
                      <a:gd name="connsiteY46" fmla="*/ 558297 h 660903"/>
                      <a:gd name="connsiteX47" fmla="*/ 220301 w 491905"/>
                      <a:gd name="connsiteY47" fmla="*/ 600546 h 660903"/>
                      <a:gd name="connsiteX48" fmla="*/ 226337 w 491905"/>
                      <a:gd name="connsiteY48" fmla="*/ 618653 h 660903"/>
                      <a:gd name="connsiteX49" fmla="*/ 232372 w 491905"/>
                      <a:gd name="connsiteY49" fmla="*/ 627707 h 660903"/>
                      <a:gd name="connsiteX50" fmla="*/ 247461 w 491905"/>
                      <a:gd name="connsiteY50" fmla="*/ 654867 h 660903"/>
                      <a:gd name="connsiteX51" fmla="*/ 256515 w 491905"/>
                      <a:gd name="connsiteY51" fmla="*/ 660903 h 660903"/>
                      <a:gd name="connsiteX52" fmla="*/ 265568 w 491905"/>
                      <a:gd name="connsiteY52" fmla="*/ 654867 h 660903"/>
                      <a:gd name="connsiteX53" fmla="*/ 268586 w 491905"/>
                      <a:gd name="connsiteY53" fmla="*/ 645814 h 660903"/>
                      <a:gd name="connsiteX54" fmla="*/ 271604 w 491905"/>
                      <a:gd name="connsiteY54" fmla="*/ 609600 h 660903"/>
                      <a:gd name="connsiteX55" fmla="*/ 268586 w 491905"/>
                      <a:gd name="connsiteY55" fmla="*/ 540190 h 660903"/>
                      <a:gd name="connsiteX56" fmla="*/ 265568 w 491905"/>
                      <a:gd name="connsiteY56" fmla="*/ 525101 h 660903"/>
                      <a:gd name="connsiteX57" fmla="*/ 262551 w 491905"/>
                      <a:gd name="connsiteY57" fmla="*/ 506994 h 660903"/>
                      <a:gd name="connsiteX58" fmla="*/ 256515 w 491905"/>
                      <a:gd name="connsiteY58" fmla="*/ 458709 h 660903"/>
                      <a:gd name="connsiteX59" fmla="*/ 259533 w 491905"/>
                      <a:gd name="connsiteY59" fmla="*/ 425513 h 660903"/>
                      <a:gd name="connsiteX60" fmla="*/ 265568 w 491905"/>
                      <a:gd name="connsiteY60" fmla="*/ 443620 h 660903"/>
                      <a:gd name="connsiteX61" fmla="*/ 271604 w 491905"/>
                      <a:gd name="connsiteY61" fmla="*/ 452673 h 660903"/>
                      <a:gd name="connsiteX62" fmla="*/ 274622 w 491905"/>
                      <a:gd name="connsiteY62" fmla="*/ 461727 h 660903"/>
                      <a:gd name="connsiteX63" fmla="*/ 286693 w 491905"/>
                      <a:gd name="connsiteY63" fmla="*/ 479834 h 660903"/>
                      <a:gd name="connsiteX64" fmla="*/ 301782 w 491905"/>
                      <a:gd name="connsiteY64" fmla="*/ 506994 h 660903"/>
                      <a:gd name="connsiteX65" fmla="*/ 310836 w 491905"/>
                      <a:gd name="connsiteY65" fmla="*/ 513030 h 660903"/>
                      <a:gd name="connsiteX66" fmla="*/ 313854 w 491905"/>
                      <a:gd name="connsiteY66" fmla="*/ 522083 h 660903"/>
                      <a:gd name="connsiteX67" fmla="*/ 325925 w 491905"/>
                      <a:gd name="connsiteY67" fmla="*/ 540190 h 660903"/>
                      <a:gd name="connsiteX68" fmla="*/ 331960 w 491905"/>
                      <a:gd name="connsiteY68" fmla="*/ 549244 h 660903"/>
                      <a:gd name="connsiteX69" fmla="*/ 356103 w 491905"/>
                      <a:gd name="connsiteY69" fmla="*/ 582440 h 660903"/>
                      <a:gd name="connsiteX70" fmla="*/ 383263 w 491905"/>
                      <a:gd name="connsiteY70" fmla="*/ 597529 h 660903"/>
                      <a:gd name="connsiteX71" fmla="*/ 392317 w 491905"/>
                      <a:gd name="connsiteY71" fmla="*/ 564333 h 660903"/>
                      <a:gd name="connsiteX72" fmla="*/ 389299 w 491905"/>
                      <a:gd name="connsiteY72" fmla="*/ 552261 h 660903"/>
                      <a:gd name="connsiteX73" fmla="*/ 386281 w 491905"/>
                      <a:gd name="connsiteY73" fmla="*/ 543208 h 660903"/>
                      <a:gd name="connsiteX74" fmla="*/ 383263 w 491905"/>
                      <a:gd name="connsiteY74" fmla="*/ 516047 h 660903"/>
                      <a:gd name="connsiteX75" fmla="*/ 377228 w 491905"/>
                      <a:gd name="connsiteY75" fmla="*/ 497941 h 660903"/>
                      <a:gd name="connsiteX76" fmla="*/ 374210 w 491905"/>
                      <a:gd name="connsiteY76" fmla="*/ 464745 h 660903"/>
                      <a:gd name="connsiteX77" fmla="*/ 365157 w 491905"/>
                      <a:gd name="connsiteY77" fmla="*/ 434566 h 660903"/>
                      <a:gd name="connsiteX78" fmla="*/ 356103 w 491905"/>
                      <a:gd name="connsiteY78" fmla="*/ 404388 h 660903"/>
                      <a:gd name="connsiteX79" fmla="*/ 347050 w 491905"/>
                      <a:gd name="connsiteY79" fmla="*/ 395335 h 660903"/>
                      <a:gd name="connsiteX80" fmla="*/ 337996 w 491905"/>
                      <a:gd name="connsiteY80" fmla="*/ 368174 h 660903"/>
                      <a:gd name="connsiteX81" fmla="*/ 334978 w 491905"/>
                      <a:gd name="connsiteY81" fmla="*/ 359121 h 660903"/>
                      <a:gd name="connsiteX82" fmla="*/ 325925 w 491905"/>
                      <a:gd name="connsiteY82" fmla="*/ 341014 h 660903"/>
                      <a:gd name="connsiteX83" fmla="*/ 328943 w 491905"/>
                      <a:gd name="connsiteY83" fmla="*/ 322907 h 660903"/>
                      <a:gd name="connsiteX84" fmla="*/ 337996 w 491905"/>
                      <a:gd name="connsiteY84" fmla="*/ 325925 h 660903"/>
                      <a:gd name="connsiteX85" fmla="*/ 353085 w 491905"/>
                      <a:gd name="connsiteY85" fmla="*/ 337996 h 660903"/>
                      <a:gd name="connsiteX86" fmla="*/ 371192 w 491905"/>
                      <a:gd name="connsiteY86" fmla="*/ 356103 h 660903"/>
                      <a:gd name="connsiteX87" fmla="*/ 386281 w 491905"/>
                      <a:gd name="connsiteY87" fmla="*/ 371192 h 660903"/>
                      <a:gd name="connsiteX88" fmla="*/ 389299 w 491905"/>
                      <a:gd name="connsiteY88" fmla="*/ 380245 h 660903"/>
                      <a:gd name="connsiteX89" fmla="*/ 416459 w 491905"/>
                      <a:gd name="connsiteY89" fmla="*/ 395335 h 660903"/>
                      <a:gd name="connsiteX90" fmla="*/ 428531 w 491905"/>
                      <a:gd name="connsiteY90" fmla="*/ 401370 h 660903"/>
                      <a:gd name="connsiteX91" fmla="*/ 452673 w 491905"/>
                      <a:gd name="connsiteY91" fmla="*/ 407406 h 660903"/>
                      <a:gd name="connsiteX92" fmla="*/ 488887 w 491905"/>
                      <a:gd name="connsiteY92" fmla="*/ 404388 h 660903"/>
                      <a:gd name="connsiteX93" fmla="*/ 491905 w 491905"/>
                      <a:gd name="connsiteY93" fmla="*/ 395335 h 660903"/>
                      <a:gd name="connsiteX94" fmla="*/ 488887 w 491905"/>
                      <a:gd name="connsiteY94" fmla="*/ 371192 h 660903"/>
                      <a:gd name="connsiteX95" fmla="*/ 482852 w 491905"/>
                      <a:gd name="connsiteY95" fmla="*/ 353085 h 660903"/>
                      <a:gd name="connsiteX96" fmla="*/ 479834 w 491905"/>
                      <a:gd name="connsiteY96" fmla="*/ 344032 h 660903"/>
                      <a:gd name="connsiteX97" fmla="*/ 476816 w 491905"/>
                      <a:gd name="connsiteY97" fmla="*/ 334978 h 660903"/>
                      <a:gd name="connsiteX98" fmla="*/ 470780 w 491905"/>
                      <a:gd name="connsiteY98" fmla="*/ 325925 h 660903"/>
                      <a:gd name="connsiteX99" fmla="*/ 455691 w 491905"/>
                      <a:gd name="connsiteY99" fmla="*/ 298764 h 660903"/>
                      <a:gd name="connsiteX100" fmla="*/ 446638 w 491905"/>
                      <a:gd name="connsiteY100" fmla="*/ 289711 h 660903"/>
                      <a:gd name="connsiteX101" fmla="*/ 431549 w 491905"/>
                      <a:gd name="connsiteY101" fmla="*/ 274622 h 660903"/>
                      <a:gd name="connsiteX102" fmla="*/ 419477 w 491905"/>
                      <a:gd name="connsiteY102" fmla="*/ 259533 h 660903"/>
                      <a:gd name="connsiteX103" fmla="*/ 407406 w 491905"/>
                      <a:gd name="connsiteY103" fmla="*/ 244444 h 660903"/>
                      <a:gd name="connsiteX104" fmla="*/ 395335 w 491905"/>
                      <a:gd name="connsiteY104" fmla="*/ 226337 h 660903"/>
                      <a:gd name="connsiteX105" fmla="*/ 389299 w 491905"/>
                      <a:gd name="connsiteY105" fmla="*/ 217283 h 660903"/>
                      <a:gd name="connsiteX106" fmla="*/ 380246 w 491905"/>
                      <a:gd name="connsiteY106" fmla="*/ 211247 h 660903"/>
                      <a:gd name="connsiteX107" fmla="*/ 365157 w 491905"/>
                      <a:gd name="connsiteY107" fmla="*/ 196158 h 660903"/>
                      <a:gd name="connsiteX108" fmla="*/ 337996 w 491905"/>
                      <a:gd name="connsiteY108" fmla="*/ 175034 h 660903"/>
                      <a:gd name="connsiteX109" fmla="*/ 313854 w 491905"/>
                      <a:gd name="connsiteY109" fmla="*/ 162962 h 660903"/>
                      <a:gd name="connsiteX110" fmla="*/ 292729 w 491905"/>
                      <a:gd name="connsiteY110" fmla="*/ 150891 h 660903"/>
                      <a:gd name="connsiteX111" fmla="*/ 274622 w 491905"/>
                      <a:gd name="connsiteY111" fmla="*/ 141838 h 660903"/>
                      <a:gd name="connsiteX112" fmla="*/ 256515 w 491905"/>
                      <a:gd name="connsiteY112" fmla="*/ 129766 h 660903"/>
                      <a:gd name="connsiteX113" fmla="*/ 247461 w 491905"/>
                      <a:gd name="connsiteY113" fmla="*/ 102606 h 660903"/>
                      <a:gd name="connsiteX114" fmla="*/ 244444 w 491905"/>
                      <a:gd name="connsiteY114" fmla="*/ 93552 h 660903"/>
                      <a:gd name="connsiteX115" fmla="*/ 241426 w 491905"/>
                      <a:gd name="connsiteY115" fmla="*/ 84499 h 660903"/>
                      <a:gd name="connsiteX116" fmla="*/ 238408 w 491905"/>
                      <a:gd name="connsiteY116" fmla="*/ 69410 h 660903"/>
                      <a:gd name="connsiteX117" fmla="*/ 235390 w 491905"/>
                      <a:gd name="connsiteY117" fmla="*/ 60356 h 660903"/>
                      <a:gd name="connsiteX118" fmla="*/ 229355 w 491905"/>
                      <a:gd name="connsiteY118" fmla="*/ 33196 h 660903"/>
                      <a:gd name="connsiteX119" fmla="*/ 229355 w 491905"/>
                      <a:gd name="connsiteY119" fmla="*/ 15089 h 66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91905" h="660903">
                        <a:moveTo>
                          <a:pt x="0" y="0"/>
                        </a:moveTo>
                        <a:cubicBezTo>
                          <a:pt x="2012" y="5030"/>
                          <a:pt x="3613" y="10244"/>
                          <a:pt x="6036" y="15089"/>
                        </a:cubicBezTo>
                        <a:cubicBezTo>
                          <a:pt x="7658" y="18333"/>
                          <a:pt x="10449" y="20899"/>
                          <a:pt x="12071" y="24143"/>
                        </a:cubicBezTo>
                        <a:cubicBezTo>
                          <a:pt x="24558" y="49118"/>
                          <a:pt x="3836" y="16318"/>
                          <a:pt x="21125" y="42249"/>
                        </a:cubicBezTo>
                        <a:cubicBezTo>
                          <a:pt x="32131" y="75267"/>
                          <a:pt x="14579" y="25259"/>
                          <a:pt x="30178" y="60356"/>
                        </a:cubicBezTo>
                        <a:cubicBezTo>
                          <a:pt x="32762" y="66170"/>
                          <a:pt x="34202" y="72427"/>
                          <a:pt x="36214" y="78463"/>
                        </a:cubicBezTo>
                        <a:cubicBezTo>
                          <a:pt x="37220" y="81481"/>
                          <a:pt x="37467" y="84870"/>
                          <a:pt x="39232" y="87517"/>
                        </a:cubicBezTo>
                        <a:lnTo>
                          <a:pt x="45267" y="96570"/>
                        </a:lnTo>
                        <a:cubicBezTo>
                          <a:pt x="46954" y="103319"/>
                          <a:pt x="51381" y="122338"/>
                          <a:pt x="54321" y="126748"/>
                        </a:cubicBezTo>
                        <a:lnTo>
                          <a:pt x="66392" y="144855"/>
                        </a:lnTo>
                        <a:lnTo>
                          <a:pt x="72428" y="153909"/>
                        </a:lnTo>
                        <a:cubicBezTo>
                          <a:pt x="71678" y="159160"/>
                          <a:pt x="70444" y="176793"/>
                          <a:pt x="66392" y="184087"/>
                        </a:cubicBezTo>
                        <a:cubicBezTo>
                          <a:pt x="66378" y="184112"/>
                          <a:pt x="51311" y="206708"/>
                          <a:pt x="48285" y="211247"/>
                        </a:cubicBezTo>
                        <a:cubicBezTo>
                          <a:pt x="46273" y="214265"/>
                          <a:pt x="43397" y="216860"/>
                          <a:pt x="42250" y="220301"/>
                        </a:cubicBezTo>
                        <a:cubicBezTo>
                          <a:pt x="40238" y="226337"/>
                          <a:pt x="37260" y="232132"/>
                          <a:pt x="36214" y="238408"/>
                        </a:cubicBezTo>
                        <a:cubicBezTo>
                          <a:pt x="35208" y="244444"/>
                          <a:pt x="34396" y="250515"/>
                          <a:pt x="33196" y="256515"/>
                        </a:cubicBezTo>
                        <a:cubicBezTo>
                          <a:pt x="32383" y="260582"/>
                          <a:pt x="30991" y="264519"/>
                          <a:pt x="30178" y="268586"/>
                        </a:cubicBezTo>
                        <a:cubicBezTo>
                          <a:pt x="28978" y="274586"/>
                          <a:pt x="28166" y="280657"/>
                          <a:pt x="27160" y="286693"/>
                        </a:cubicBezTo>
                        <a:cubicBezTo>
                          <a:pt x="28166" y="329948"/>
                          <a:pt x="28413" y="373228"/>
                          <a:pt x="30178" y="416459"/>
                        </a:cubicBezTo>
                        <a:cubicBezTo>
                          <a:pt x="30428" y="422573"/>
                          <a:pt x="32666" y="428470"/>
                          <a:pt x="33196" y="434566"/>
                        </a:cubicBezTo>
                        <a:cubicBezTo>
                          <a:pt x="34680" y="451632"/>
                          <a:pt x="34663" y="468809"/>
                          <a:pt x="36214" y="485869"/>
                        </a:cubicBezTo>
                        <a:cubicBezTo>
                          <a:pt x="37280" y="497596"/>
                          <a:pt x="41579" y="507999"/>
                          <a:pt x="45267" y="519065"/>
                        </a:cubicBezTo>
                        <a:cubicBezTo>
                          <a:pt x="47722" y="526430"/>
                          <a:pt x="48470" y="531321"/>
                          <a:pt x="54321" y="537172"/>
                        </a:cubicBezTo>
                        <a:cubicBezTo>
                          <a:pt x="56886" y="539737"/>
                          <a:pt x="60356" y="541196"/>
                          <a:pt x="63374" y="543208"/>
                        </a:cubicBezTo>
                        <a:cubicBezTo>
                          <a:pt x="64645" y="547020"/>
                          <a:pt x="67046" y="560397"/>
                          <a:pt x="75446" y="558297"/>
                        </a:cubicBezTo>
                        <a:cubicBezTo>
                          <a:pt x="78532" y="557526"/>
                          <a:pt x="77457" y="552262"/>
                          <a:pt x="78463" y="549244"/>
                        </a:cubicBezTo>
                        <a:cubicBezTo>
                          <a:pt x="74776" y="497606"/>
                          <a:pt x="72690" y="490109"/>
                          <a:pt x="78463" y="428531"/>
                        </a:cubicBezTo>
                        <a:cubicBezTo>
                          <a:pt x="79057" y="422197"/>
                          <a:pt x="84499" y="410424"/>
                          <a:pt x="84499" y="410424"/>
                        </a:cubicBezTo>
                        <a:cubicBezTo>
                          <a:pt x="87517" y="411430"/>
                          <a:pt x="91704" y="410853"/>
                          <a:pt x="93553" y="413442"/>
                        </a:cubicBezTo>
                        <a:cubicBezTo>
                          <a:pt x="96378" y="417397"/>
                          <a:pt x="100993" y="437168"/>
                          <a:pt x="102606" y="443620"/>
                        </a:cubicBezTo>
                        <a:cubicBezTo>
                          <a:pt x="103612" y="471786"/>
                          <a:pt x="103809" y="499993"/>
                          <a:pt x="105624" y="528119"/>
                        </a:cubicBezTo>
                        <a:cubicBezTo>
                          <a:pt x="105829" y="531293"/>
                          <a:pt x="107768" y="534113"/>
                          <a:pt x="108642" y="537172"/>
                        </a:cubicBezTo>
                        <a:cubicBezTo>
                          <a:pt x="109781" y="541160"/>
                          <a:pt x="110653" y="545220"/>
                          <a:pt x="111659" y="549244"/>
                        </a:cubicBezTo>
                        <a:cubicBezTo>
                          <a:pt x="113164" y="573326"/>
                          <a:pt x="109612" y="604124"/>
                          <a:pt x="126749" y="624689"/>
                        </a:cubicBezTo>
                        <a:cubicBezTo>
                          <a:pt x="129481" y="627968"/>
                          <a:pt x="132251" y="631376"/>
                          <a:pt x="135802" y="633743"/>
                        </a:cubicBezTo>
                        <a:cubicBezTo>
                          <a:pt x="138449" y="635508"/>
                          <a:pt x="141838" y="635754"/>
                          <a:pt x="144856" y="636760"/>
                        </a:cubicBezTo>
                        <a:cubicBezTo>
                          <a:pt x="148880" y="635754"/>
                          <a:pt x="153688" y="636334"/>
                          <a:pt x="156927" y="633743"/>
                        </a:cubicBezTo>
                        <a:cubicBezTo>
                          <a:pt x="163241" y="628692"/>
                          <a:pt x="158129" y="617427"/>
                          <a:pt x="156927" y="612618"/>
                        </a:cubicBezTo>
                        <a:cubicBezTo>
                          <a:pt x="157933" y="570368"/>
                          <a:pt x="158625" y="528110"/>
                          <a:pt x="159945" y="485869"/>
                        </a:cubicBezTo>
                        <a:cubicBezTo>
                          <a:pt x="160637" y="463726"/>
                          <a:pt x="160602" y="441504"/>
                          <a:pt x="162962" y="419477"/>
                        </a:cubicBezTo>
                        <a:cubicBezTo>
                          <a:pt x="163640" y="413151"/>
                          <a:pt x="168998" y="401370"/>
                          <a:pt x="168998" y="401370"/>
                        </a:cubicBezTo>
                        <a:cubicBezTo>
                          <a:pt x="184088" y="406400"/>
                          <a:pt x="177046" y="401370"/>
                          <a:pt x="184087" y="422495"/>
                        </a:cubicBezTo>
                        <a:lnTo>
                          <a:pt x="187105" y="431548"/>
                        </a:lnTo>
                        <a:cubicBezTo>
                          <a:pt x="189117" y="449655"/>
                          <a:pt x="190147" y="467898"/>
                          <a:pt x="193141" y="485869"/>
                        </a:cubicBezTo>
                        <a:cubicBezTo>
                          <a:pt x="194147" y="491905"/>
                          <a:pt x="195293" y="497919"/>
                          <a:pt x="196158" y="503976"/>
                        </a:cubicBezTo>
                        <a:cubicBezTo>
                          <a:pt x="197305" y="512005"/>
                          <a:pt x="197843" y="520119"/>
                          <a:pt x="199176" y="528119"/>
                        </a:cubicBezTo>
                        <a:cubicBezTo>
                          <a:pt x="201572" y="542492"/>
                          <a:pt x="204204" y="542192"/>
                          <a:pt x="208230" y="558297"/>
                        </a:cubicBezTo>
                        <a:cubicBezTo>
                          <a:pt x="215809" y="588617"/>
                          <a:pt x="211641" y="574567"/>
                          <a:pt x="220301" y="600546"/>
                        </a:cubicBezTo>
                        <a:cubicBezTo>
                          <a:pt x="220301" y="600547"/>
                          <a:pt x="226336" y="618652"/>
                          <a:pt x="226337" y="618653"/>
                        </a:cubicBezTo>
                        <a:cubicBezTo>
                          <a:pt x="228349" y="621671"/>
                          <a:pt x="230899" y="624393"/>
                          <a:pt x="232372" y="627707"/>
                        </a:cubicBezTo>
                        <a:cubicBezTo>
                          <a:pt x="241289" y="647772"/>
                          <a:pt x="232882" y="642718"/>
                          <a:pt x="247461" y="654867"/>
                        </a:cubicBezTo>
                        <a:cubicBezTo>
                          <a:pt x="250247" y="657189"/>
                          <a:pt x="253497" y="658891"/>
                          <a:pt x="256515" y="660903"/>
                        </a:cubicBezTo>
                        <a:cubicBezTo>
                          <a:pt x="259533" y="658891"/>
                          <a:pt x="263302" y="657699"/>
                          <a:pt x="265568" y="654867"/>
                        </a:cubicBezTo>
                        <a:cubicBezTo>
                          <a:pt x="267555" y="652383"/>
                          <a:pt x="268166" y="648967"/>
                          <a:pt x="268586" y="645814"/>
                        </a:cubicBezTo>
                        <a:cubicBezTo>
                          <a:pt x="270187" y="633807"/>
                          <a:pt x="270598" y="621671"/>
                          <a:pt x="271604" y="609600"/>
                        </a:cubicBezTo>
                        <a:cubicBezTo>
                          <a:pt x="270598" y="586463"/>
                          <a:pt x="270236" y="563290"/>
                          <a:pt x="268586" y="540190"/>
                        </a:cubicBezTo>
                        <a:cubicBezTo>
                          <a:pt x="268221" y="535074"/>
                          <a:pt x="266485" y="530148"/>
                          <a:pt x="265568" y="525101"/>
                        </a:cubicBezTo>
                        <a:cubicBezTo>
                          <a:pt x="264474" y="519081"/>
                          <a:pt x="263310" y="513066"/>
                          <a:pt x="262551" y="506994"/>
                        </a:cubicBezTo>
                        <a:cubicBezTo>
                          <a:pt x="255302" y="448996"/>
                          <a:pt x="263387" y="499941"/>
                          <a:pt x="256515" y="458709"/>
                        </a:cubicBezTo>
                        <a:cubicBezTo>
                          <a:pt x="257521" y="447644"/>
                          <a:pt x="253817" y="435041"/>
                          <a:pt x="259533" y="425513"/>
                        </a:cubicBezTo>
                        <a:cubicBezTo>
                          <a:pt x="262806" y="420057"/>
                          <a:pt x="262039" y="438327"/>
                          <a:pt x="265568" y="443620"/>
                        </a:cubicBezTo>
                        <a:lnTo>
                          <a:pt x="271604" y="452673"/>
                        </a:lnTo>
                        <a:cubicBezTo>
                          <a:pt x="272610" y="455691"/>
                          <a:pt x="273077" y="458946"/>
                          <a:pt x="274622" y="461727"/>
                        </a:cubicBezTo>
                        <a:cubicBezTo>
                          <a:pt x="278145" y="468068"/>
                          <a:pt x="284399" y="472952"/>
                          <a:pt x="286693" y="479834"/>
                        </a:cubicBezTo>
                        <a:cubicBezTo>
                          <a:pt x="289838" y="489268"/>
                          <a:pt x="292889" y="501065"/>
                          <a:pt x="301782" y="506994"/>
                        </a:cubicBezTo>
                        <a:lnTo>
                          <a:pt x="310836" y="513030"/>
                        </a:lnTo>
                        <a:cubicBezTo>
                          <a:pt x="311842" y="516048"/>
                          <a:pt x="312309" y="519302"/>
                          <a:pt x="313854" y="522083"/>
                        </a:cubicBezTo>
                        <a:cubicBezTo>
                          <a:pt x="317377" y="528424"/>
                          <a:pt x="321901" y="534154"/>
                          <a:pt x="325925" y="540190"/>
                        </a:cubicBezTo>
                        <a:lnTo>
                          <a:pt x="331960" y="549244"/>
                        </a:lnTo>
                        <a:cubicBezTo>
                          <a:pt x="337723" y="557889"/>
                          <a:pt x="352054" y="579741"/>
                          <a:pt x="356103" y="582440"/>
                        </a:cubicBezTo>
                        <a:cubicBezTo>
                          <a:pt x="376857" y="596275"/>
                          <a:pt x="367328" y="592217"/>
                          <a:pt x="383263" y="597529"/>
                        </a:cubicBezTo>
                        <a:cubicBezTo>
                          <a:pt x="390071" y="570300"/>
                          <a:pt x="386676" y="581256"/>
                          <a:pt x="392317" y="564333"/>
                        </a:cubicBezTo>
                        <a:cubicBezTo>
                          <a:pt x="391311" y="560309"/>
                          <a:pt x="390439" y="556249"/>
                          <a:pt x="389299" y="552261"/>
                        </a:cubicBezTo>
                        <a:cubicBezTo>
                          <a:pt x="388425" y="549202"/>
                          <a:pt x="386804" y="546346"/>
                          <a:pt x="386281" y="543208"/>
                        </a:cubicBezTo>
                        <a:cubicBezTo>
                          <a:pt x="384783" y="534223"/>
                          <a:pt x="385049" y="524980"/>
                          <a:pt x="383263" y="516047"/>
                        </a:cubicBezTo>
                        <a:cubicBezTo>
                          <a:pt x="382015" y="509809"/>
                          <a:pt x="377228" y="497941"/>
                          <a:pt x="377228" y="497941"/>
                        </a:cubicBezTo>
                        <a:cubicBezTo>
                          <a:pt x="376222" y="486876"/>
                          <a:pt x="375679" y="475758"/>
                          <a:pt x="374210" y="464745"/>
                        </a:cubicBezTo>
                        <a:cubicBezTo>
                          <a:pt x="372842" y="454485"/>
                          <a:pt x="367606" y="444361"/>
                          <a:pt x="365157" y="434566"/>
                        </a:cubicBezTo>
                        <a:cubicBezTo>
                          <a:pt x="363789" y="429095"/>
                          <a:pt x="358552" y="406837"/>
                          <a:pt x="356103" y="404388"/>
                        </a:cubicBezTo>
                        <a:lnTo>
                          <a:pt x="347050" y="395335"/>
                        </a:lnTo>
                        <a:lnTo>
                          <a:pt x="337996" y="368174"/>
                        </a:lnTo>
                        <a:cubicBezTo>
                          <a:pt x="336990" y="365156"/>
                          <a:pt x="336742" y="361768"/>
                          <a:pt x="334978" y="359121"/>
                        </a:cubicBezTo>
                        <a:cubicBezTo>
                          <a:pt x="327179" y="347420"/>
                          <a:pt x="330090" y="353508"/>
                          <a:pt x="325925" y="341014"/>
                        </a:cubicBezTo>
                        <a:cubicBezTo>
                          <a:pt x="326931" y="334978"/>
                          <a:pt x="325121" y="327685"/>
                          <a:pt x="328943" y="322907"/>
                        </a:cubicBezTo>
                        <a:cubicBezTo>
                          <a:pt x="330930" y="320423"/>
                          <a:pt x="335512" y="323938"/>
                          <a:pt x="337996" y="325925"/>
                        </a:cubicBezTo>
                        <a:cubicBezTo>
                          <a:pt x="357496" y="341525"/>
                          <a:pt x="330330" y="330410"/>
                          <a:pt x="353085" y="337996"/>
                        </a:cubicBezTo>
                        <a:cubicBezTo>
                          <a:pt x="359121" y="344032"/>
                          <a:pt x="366457" y="349001"/>
                          <a:pt x="371192" y="356103"/>
                        </a:cubicBezTo>
                        <a:cubicBezTo>
                          <a:pt x="379240" y="368174"/>
                          <a:pt x="374210" y="363144"/>
                          <a:pt x="386281" y="371192"/>
                        </a:cubicBezTo>
                        <a:cubicBezTo>
                          <a:pt x="387287" y="374210"/>
                          <a:pt x="387050" y="377996"/>
                          <a:pt x="389299" y="380245"/>
                        </a:cubicBezTo>
                        <a:cubicBezTo>
                          <a:pt x="404000" y="394946"/>
                          <a:pt x="403178" y="389644"/>
                          <a:pt x="416459" y="395335"/>
                        </a:cubicBezTo>
                        <a:cubicBezTo>
                          <a:pt x="420594" y="397107"/>
                          <a:pt x="424396" y="399598"/>
                          <a:pt x="428531" y="401370"/>
                        </a:cubicBezTo>
                        <a:cubicBezTo>
                          <a:pt x="436653" y="404851"/>
                          <a:pt x="443812" y="405634"/>
                          <a:pt x="452673" y="407406"/>
                        </a:cubicBezTo>
                        <a:cubicBezTo>
                          <a:pt x="464744" y="406400"/>
                          <a:pt x="477309" y="407950"/>
                          <a:pt x="488887" y="404388"/>
                        </a:cubicBezTo>
                        <a:cubicBezTo>
                          <a:pt x="491927" y="403453"/>
                          <a:pt x="491905" y="398516"/>
                          <a:pt x="491905" y="395335"/>
                        </a:cubicBezTo>
                        <a:cubicBezTo>
                          <a:pt x="491905" y="387225"/>
                          <a:pt x="490586" y="379122"/>
                          <a:pt x="488887" y="371192"/>
                        </a:cubicBezTo>
                        <a:cubicBezTo>
                          <a:pt x="487554" y="364971"/>
                          <a:pt x="484864" y="359121"/>
                          <a:pt x="482852" y="353085"/>
                        </a:cubicBezTo>
                        <a:lnTo>
                          <a:pt x="479834" y="344032"/>
                        </a:lnTo>
                        <a:cubicBezTo>
                          <a:pt x="478828" y="341014"/>
                          <a:pt x="478581" y="337625"/>
                          <a:pt x="476816" y="334978"/>
                        </a:cubicBezTo>
                        <a:lnTo>
                          <a:pt x="470780" y="325925"/>
                        </a:lnTo>
                        <a:cubicBezTo>
                          <a:pt x="466985" y="314540"/>
                          <a:pt x="466067" y="309140"/>
                          <a:pt x="455691" y="298764"/>
                        </a:cubicBezTo>
                        <a:cubicBezTo>
                          <a:pt x="452673" y="295746"/>
                          <a:pt x="449370" y="292989"/>
                          <a:pt x="446638" y="289711"/>
                        </a:cubicBezTo>
                        <a:cubicBezTo>
                          <a:pt x="434064" y="274622"/>
                          <a:pt x="448146" y="285686"/>
                          <a:pt x="431549" y="274622"/>
                        </a:cubicBezTo>
                        <a:cubicBezTo>
                          <a:pt x="423963" y="251864"/>
                          <a:pt x="435078" y="279034"/>
                          <a:pt x="419477" y="259533"/>
                        </a:cubicBezTo>
                        <a:cubicBezTo>
                          <a:pt x="402816" y="238708"/>
                          <a:pt x="433352" y="261740"/>
                          <a:pt x="407406" y="244444"/>
                        </a:cubicBezTo>
                        <a:lnTo>
                          <a:pt x="395335" y="226337"/>
                        </a:lnTo>
                        <a:cubicBezTo>
                          <a:pt x="393323" y="223319"/>
                          <a:pt x="392317" y="219295"/>
                          <a:pt x="389299" y="217283"/>
                        </a:cubicBezTo>
                        <a:lnTo>
                          <a:pt x="380246" y="211247"/>
                        </a:lnTo>
                        <a:cubicBezTo>
                          <a:pt x="369181" y="194652"/>
                          <a:pt x="380245" y="208731"/>
                          <a:pt x="365157" y="196158"/>
                        </a:cubicBezTo>
                        <a:cubicBezTo>
                          <a:pt x="350255" y="183740"/>
                          <a:pt x="360875" y="186475"/>
                          <a:pt x="337996" y="175034"/>
                        </a:cubicBezTo>
                        <a:cubicBezTo>
                          <a:pt x="329949" y="171010"/>
                          <a:pt x="321052" y="168360"/>
                          <a:pt x="313854" y="162962"/>
                        </a:cubicBezTo>
                        <a:cubicBezTo>
                          <a:pt x="284658" y="141068"/>
                          <a:pt x="315774" y="162414"/>
                          <a:pt x="292729" y="150891"/>
                        </a:cubicBezTo>
                        <a:cubicBezTo>
                          <a:pt x="269337" y="139194"/>
                          <a:pt x="297369" y="149419"/>
                          <a:pt x="274622" y="141838"/>
                        </a:cubicBezTo>
                        <a:cubicBezTo>
                          <a:pt x="268586" y="137814"/>
                          <a:pt x="258809" y="136648"/>
                          <a:pt x="256515" y="129766"/>
                        </a:cubicBezTo>
                        <a:lnTo>
                          <a:pt x="247461" y="102606"/>
                        </a:lnTo>
                        <a:lnTo>
                          <a:pt x="244444" y="93552"/>
                        </a:lnTo>
                        <a:cubicBezTo>
                          <a:pt x="243438" y="90534"/>
                          <a:pt x="242050" y="87618"/>
                          <a:pt x="241426" y="84499"/>
                        </a:cubicBezTo>
                        <a:cubicBezTo>
                          <a:pt x="240420" y="79469"/>
                          <a:pt x="239652" y="74386"/>
                          <a:pt x="238408" y="69410"/>
                        </a:cubicBezTo>
                        <a:cubicBezTo>
                          <a:pt x="237636" y="66324"/>
                          <a:pt x="236264" y="63415"/>
                          <a:pt x="235390" y="60356"/>
                        </a:cubicBezTo>
                        <a:cubicBezTo>
                          <a:pt x="233889" y="55103"/>
                          <a:pt x="229770" y="37766"/>
                          <a:pt x="229355" y="33196"/>
                        </a:cubicBezTo>
                        <a:cubicBezTo>
                          <a:pt x="228809" y="27185"/>
                          <a:pt x="229355" y="21125"/>
                          <a:pt x="229355" y="15089"/>
                        </a:cubicBezTo>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27" name="フリーフォーム 426"/>
                  <p:cNvSpPr/>
                  <p:nvPr/>
                </p:nvSpPr>
                <p:spPr>
                  <a:xfrm>
                    <a:off x="5637882" y="532524"/>
                    <a:ext cx="283696" cy="685283"/>
                  </a:xfrm>
                  <a:custGeom>
                    <a:avLst/>
                    <a:gdLst>
                      <a:gd name="connsiteX0" fmla="*/ 0 w 301782"/>
                      <a:gd name="connsiteY0" fmla="*/ 3018 h 661051"/>
                      <a:gd name="connsiteX1" fmla="*/ 15089 w 301782"/>
                      <a:gd name="connsiteY1" fmla="*/ 0 h 661051"/>
                      <a:gd name="connsiteX2" fmla="*/ 108641 w 301782"/>
                      <a:gd name="connsiteY2" fmla="*/ 6035 h 661051"/>
                      <a:gd name="connsiteX3" fmla="*/ 126748 w 301782"/>
                      <a:gd name="connsiteY3" fmla="*/ 12071 h 661051"/>
                      <a:gd name="connsiteX4" fmla="*/ 135802 w 301782"/>
                      <a:gd name="connsiteY4" fmla="*/ 15089 h 661051"/>
                      <a:gd name="connsiteX5" fmla="*/ 150891 w 301782"/>
                      <a:gd name="connsiteY5" fmla="*/ 18107 h 661051"/>
                      <a:gd name="connsiteX6" fmla="*/ 159944 w 301782"/>
                      <a:gd name="connsiteY6" fmla="*/ 24142 h 661051"/>
                      <a:gd name="connsiteX7" fmla="*/ 168998 w 301782"/>
                      <a:gd name="connsiteY7" fmla="*/ 27160 h 661051"/>
                      <a:gd name="connsiteX8" fmla="*/ 175034 w 301782"/>
                      <a:gd name="connsiteY8" fmla="*/ 36214 h 661051"/>
                      <a:gd name="connsiteX9" fmla="*/ 184087 w 301782"/>
                      <a:gd name="connsiteY9" fmla="*/ 45267 h 661051"/>
                      <a:gd name="connsiteX10" fmla="*/ 196158 w 301782"/>
                      <a:gd name="connsiteY10" fmla="*/ 63374 h 661051"/>
                      <a:gd name="connsiteX11" fmla="*/ 202194 w 301782"/>
                      <a:gd name="connsiteY11" fmla="*/ 72427 h 661051"/>
                      <a:gd name="connsiteX12" fmla="*/ 211247 w 301782"/>
                      <a:gd name="connsiteY12" fmla="*/ 78463 h 661051"/>
                      <a:gd name="connsiteX13" fmla="*/ 226336 w 301782"/>
                      <a:gd name="connsiteY13" fmla="*/ 105624 h 661051"/>
                      <a:gd name="connsiteX14" fmla="*/ 232372 w 301782"/>
                      <a:gd name="connsiteY14" fmla="*/ 114677 h 661051"/>
                      <a:gd name="connsiteX15" fmla="*/ 238408 w 301782"/>
                      <a:gd name="connsiteY15" fmla="*/ 123730 h 661051"/>
                      <a:gd name="connsiteX16" fmla="*/ 247461 w 301782"/>
                      <a:gd name="connsiteY16" fmla="*/ 150891 h 661051"/>
                      <a:gd name="connsiteX17" fmla="*/ 250479 w 301782"/>
                      <a:gd name="connsiteY17" fmla="*/ 159944 h 661051"/>
                      <a:gd name="connsiteX18" fmla="*/ 253497 w 301782"/>
                      <a:gd name="connsiteY18" fmla="*/ 168998 h 661051"/>
                      <a:gd name="connsiteX19" fmla="*/ 247461 w 301782"/>
                      <a:gd name="connsiteY19" fmla="*/ 247461 h 661051"/>
                      <a:gd name="connsiteX20" fmla="*/ 244443 w 301782"/>
                      <a:gd name="connsiteY20" fmla="*/ 283675 h 661051"/>
                      <a:gd name="connsiteX21" fmla="*/ 241426 w 301782"/>
                      <a:gd name="connsiteY21" fmla="*/ 292728 h 661051"/>
                      <a:gd name="connsiteX22" fmla="*/ 253497 w 301782"/>
                      <a:gd name="connsiteY22" fmla="*/ 289711 h 661051"/>
                      <a:gd name="connsiteX23" fmla="*/ 277639 w 301782"/>
                      <a:gd name="connsiteY23" fmla="*/ 292728 h 661051"/>
                      <a:gd name="connsiteX24" fmla="*/ 286693 w 301782"/>
                      <a:gd name="connsiteY24" fmla="*/ 301782 h 661051"/>
                      <a:gd name="connsiteX25" fmla="*/ 295746 w 301782"/>
                      <a:gd name="connsiteY25" fmla="*/ 307818 h 661051"/>
                      <a:gd name="connsiteX26" fmla="*/ 298764 w 301782"/>
                      <a:gd name="connsiteY26" fmla="*/ 319889 h 661051"/>
                      <a:gd name="connsiteX27" fmla="*/ 301782 w 301782"/>
                      <a:gd name="connsiteY27" fmla="*/ 328942 h 661051"/>
                      <a:gd name="connsiteX28" fmla="*/ 292729 w 301782"/>
                      <a:gd name="connsiteY28" fmla="*/ 371192 h 661051"/>
                      <a:gd name="connsiteX29" fmla="*/ 286693 w 301782"/>
                      <a:gd name="connsiteY29" fmla="*/ 389299 h 661051"/>
                      <a:gd name="connsiteX30" fmla="*/ 283675 w 301782"/>
                      <a:gd name="connsiteY30" fmla="*/ 398352 h 661051"/>
                      <a:gd name="connsiteX31" fmla="*/ 274622 w 301782"/>
                      <a:gd name="connsiteY31" fmla="*/ 425513 h 661051"/>
                      <a:gd name="connsiteX32" fmla="*/ 265568 w 301782"/>
                      <a:gd name="connsiteY32" fmla="*/ 443620 h 661051"/>
                      <a:gd name="connsiteX33" fmla="*/ 250479 w 301782"/>
                      <a:gd name="connsiteY33" fmla="*/ 446637 h 661051"/>
                      <a:gd name="connsiteX34" fmla="*/ 241426 w 301782"/>
                      <a:gd name="connsiteY34" fmla="*/ 449655 h 661051"/>
                      <a:gd name="connsiteX35" fmla="*/ 223319 w 301782"/>
                      <a:gd name="connsiteY35" fmla="*/ 446637 h 661051"/>
                      <a:gd name="connsiteX36" fmla="*/ 217283 w 301782"/>
                      <a:gd name="connsiteY36" fmla="*/ 449655 h 661051"/>
                      <a:gd name="connsiteX37" fmla="*/ 214265 w 301782"/>
                      <a:gd name="connsiteY37" fmla="*/ 485869 h 661051"/>
                      <a:gd name="connsiteX38" fmla="*/ 211247 w 301782"/>
                      <a:gd name="connsiteY38" fmla="*/ 494923 h 661051"/>
                      <a:gd name="connsiteX39" fmla="*/ 202194 w 301782"/>
                      <a:gd name="connsiteY39" fmla="*/ 500958 h 661051"/>
                      <a:gd name="connsiteX40" fmla="*/ 199176 w 301782"/>
                      <a:gd name="connsiteY40" fmla="*/ 510012 h 661051"/>
                      <a:gd name="connsiteX41" fmla="*/ 190123 w 301782"/>
                      <a:gd name="connsiteY41" fmla="*/ 513029 h 661051"/>
                      <a:gd name="connsiteX42" fmla="*/ 175034 w 301782"/>
                      <a:gd name="connsiteY42" fmla="*/ 537172 h 661051"/>
                      <a:gd name="connsiteX43" fmla="*/ 162962 w 301782"/>
                      <a:gd name="connsiteY43" fmla="*/ 555279 h 661051"/>
                      <a:gd name="connsiteX44" fmla="*/ 153909 w 301782"/>
                      <a:gd name="connsiteY44" fmla="*/ 573386 h 661051"/>
                      <a:gd name="connsiteX45" fmla="*/ 135802 w 301782"/>
                      <a:gd name="connsiteY45" fmla="*/ 585457 h 661051"/>
                      <a:gd name="connsiteX46" fmla="*/ 123731 w 301782"/>
                      <a:gd name="connsiteY46" fmla="*/ 600546 h 661051"/>
                      <a:gd name="connsiteX47" fmla="*/ 117695 w 301782"/>
                      <a:gd name="connsiteY47" fmla="*/ 609600 h 661051"/>
                      <a:gd name="connsiteX48" fmla="*/ 99588 w 301782"/>
                      <a:gd name="connsiteY48" fmla="*/ 621671 h 661051"/>
                      <a:gd name="connsiteX49" fmla="*/ 90534 w 301782"/>
                      <a:gd name="connsiteY49" fmla="*/ 630725 h 661051"/>
                      <a:gd name="connsiteX50" fmla="*/ 81481 w 301782"/>
                      <a:gd name="connsiteY50" fmla="*/ 633742 h 661051"/>
                      <a:gd name="connsiteX51" fmla="*/ 63374 w 301782"/>
                      <a:gd name="connsiteY51" fmla="*/ 642796 h 661051"/>
                      <a:gd name="connsiteX52" fmla="*/ 54321 w 301782"/>
                      <a:gd name="connsiteY52" fmla="*/ 648831 h 661051"/>
                      <a:gd name="connsiteX53" fmla="*/ 36214 w 301782"/>
                      <a:gd name="connsiteY53" fmla="*/ 654867 h 661051"/>
                      <a:gd name="connsiteX54" fmla="*/ 9053 w 301782"/>
                      <a:gd name="connsiteY54" fmla="*/ 660903 h 661051"/>
                      <a:gd name="connsiteX55" fmla="*/ 0 w 301782"/>
                      <a:gd name="connsiteY55" fmla="*/ 660903 h 66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1782" h="661051">
                        <a:moveTo>
                          <a:pt x="0" y="3018"/>
                        </a:moveTo>
                        <a:cubicBezTo>
                          <a:pt x="5030" y="2012"/>
                          <a:pt x="9960" y="0"/>
                          <a:pt x="15089" y="0"/>
                        </a:cubicBezTo>
                        <a:cubicBezTo>
                          <a:pt x="65632" y="0"/>
                          <a:pt x="70964" y="1326"/>
                          <a:pt x="108641" y="6035"/>
                        </a:cubicBezTo>
                        <a:lnTo>
                          <a:pt x="126748" y="12071"/>
                        </a:lnTo>
                        <a:cubicBezTo>
                          <a:pt x="129766" y="13077"/>
                          <a:pt x="132683" y="14465"/>
                          <a:pt x="135802" y="15089"/>
                        </a:cubicBezTo>
                        <a:lnTo>
                          <a:pt x="150891" y="18107"/>
                        </a:lnTo>
                        <a:cubicBezTo>
                          <a:pt x="153909" y="20119"/>
                          <a:pt x="156700" y="22520"/>
                          <a:pt x="159944" y="24142"/>
                        </a:cubicBezTo>
                        <a:cubicBezTo>
                          <a:pt x="162789" y="25565"/>
                          <a:pt x="166514" y="25173"/>
                          <a:pt x="168998" y="27160"/>
                        </a:cubicBezTo>
                        <a:cubicBezTo>
                          <a:pt x="171830" y="29426"/>
                          <a:pt x="172712" y="33428"/>
                          <a:pt x="175034" y="36214"/>
                        </a:cubicBezTo>
                        <a:cubicBezTo>
                          <a:pt x="177766" y="39492"/>
                          <a:pt x="181467" y="41898"/>
                          <a:pt x="184087" y="45267"/>
                        </a:cubicBezTo>
                        <a:cubicBezTo>
                          <a:pt x="188540" y="50993"/>
                          <a:pt x="192134" y="57338"/>
                          <a:pt x="196158" y="63374"/>
                        </a:cubicBezTo>
                        <a:cubicBezTo>
                          <a:pt x="198170" y="66392"/>
                          <a:pt x="199176" y="70415"/>
                          <a:pt x="202194" y="72427"/>
                        </a:cubicBezTo>
                        <a:lnTo>
                          <a:pt x="211247" y="78463"/>
                        </a:lnTo>
                        <a:cubicBezTo>
                          <a:pt x="216559" y="94398"/>
                          <a:pt x="212501" y="84872"/>
                          <a:pt x="226336" y="105624"/>
                        </a:cubicBezTo>
                        <a:lnTo>
                          <a:pt x="232372" y="114677"/>
                        </a:lnTo>
                        <a:lnTo>
                          <a:pt x="238408" y="123730"/>
                        </a:lnTo>
                        <a:lnTo>
                          <a:pt x="247461" y="150891"/>
                        </a:lnTo>
                        <a:lnTo>
                          <a:pt x="250479" y="159944"/>
                        </a:lnTo>
                        <a:lnTo>
                          <a:pt x="253497" y="168998"/>
                        </a:lnTo>
                        <a:cubicBezTo>
                          <a:pt x="247454" y="235472"/>
                          <a:pt x="253472" y="166313"/>
                          <a:pt x="247461" y="247461"/>
                        </a:cubicBezTo>
                        <a:cubicBezTo>
                          <a:pt x="246566" y="259541"/>
                          <a:pt x="246044" y="271668"/>
                          <a:pt x="244443" y="283675"/>
                        </a:cubicBezTo>
                        <a:cubicBezTo>
                          <a:pt x="244023" y="286828"/>
                          <a:pt x="238779" y="290964"/>
                          <a:pt x="241426" y="292728"/>
                        </a:cubicBezTo>
                        <a:cubicBezTo>
                          <a:pt x="244877" y="295029"/>
                          <a:pt x="249473" y="290717"/>
                          <a:pt x="253497" y="289711"/>
                        </a:cubicBezTo>
                        <a:cubicBezTo>
                          <a:pt x="261544" y="290717"/>
                          <a:pt x="270017" y="289957"/>
                          <a:pt x="277639" y="292728"/>
                        </a:cubicBezTo>
                        <a:cubicBezTo>
                          <a:pt x="281650" y="294187"/>
                          <a:pt x="283414" y="299050"/>
                          <a:pt x="286693" y="301782"/>
                        </a:cubicBezTo>
                        <a:cubicBezTo>
                          <a:pt x="289479" y="304104"/>
                          <a:pt x="292728" y="305806"/>
                          <a:pt x="295746" y="307818"/>
                        </a:cubicBezTo>
                        <a:cubicBezTo>
                          <a:pt x="296752" y="311842"/>
                          <a:pt x="297624" y="315901"/>
                          <a:pt x="298764" y="319889"/>
                        </a:cubicBezTo>
                        <a:cubicBezTo>
                          <a:pt x="299638" y="322948"/>
                          <a:pt x="301782" y="325761"/>
                          <a:pt x="301782" y="328942"/>
                        </a:cubicBezTo>
                        <a:cubicBezTo>
                          <a:pt x="301782" y="347974"/>
                          <a:pt x="298342" y="354353"/>
                          <a:pt x="292729" y="371192"/>
                        </a:cubicBezTo>
                        <a:lnTo>
                          <a:pt x="286693" y="389299"/>
                        </a:lnTo>
                        <a:lnTo>
                          <a:pt x="283675" y="398352"/>
                        </a:lnTo>
                        <a:cubicBezTo>
                          <a:pt x="278073" y="431964"/>
                          <a:pt x="285229" y="404297"/>
                          <a:pt x="274622" y="425513"/>
                        </a:cubicBezTo>
                        <a:cubicBezTo>
                          <a:pt x="271989" y="430779"/>
                          <a:pt x="271621" y="440161"/>
                          <a:pt x="265568" y="443620"/>
                        </a:cubicBezTo>
                        <a:cubicBezTo>
                          <a:pt x="261115" y="446165"/>
                          <a:pt x="255455" y="445393"/>
                          <a:pt x="250479" y="446637"/>
                        </a:cubicBezTo>
                        <a:cubicBezTo>
                          <a:pt x="247393" y="447408"/>
                          <a:pt x="244444" y="448649"/>
                          <a:pt x="241426" y="449655"/>
                        </a:cubicBezTo>
                        <a:cubicBezTo>
                          <a:pt x="235390" y="448649"/>
                          <a:pt x="229124" y="448572"/>
                          <a:pt x="223319" y="446637"/>
                        </a:cubicBezTo>
                        <a:cubicBezTo>
                          <a:pt x="213081" y="443224"/>
                          <a:pt x="211835" y="433314"/>
                          <a:pt x="217283" y="449655"/>
                        </a:cubicBezTo>
                        <a:cubicBezTo>
                          <a:pt x="216277" y="461726"/>
                          <a:pt x="215866" y="473862"/>
                          <a:pt x="214265" y="485869"/>
                        </a:cubicBezTo>
                        <a:cubicBezTo>
                          <a:pt x="213845" y="489022"/>
                          <a:pt x="213234" y="492439"/>
                          <a:pt x="211247" y="494923"/>
                        </a:cubicBezTo>
                        <a:cubicBezTo>
                          <a:pt x="208981" y="497755"/>
                          <a:pt x="205212" y="498946"/>
                          <a:pt x="202194" y="500958"/>
                        </a:cubicBezTo>
                        <a:cubicBezTo>
                          <a:pt x="201188" y="503976"/>
                          <a:pt x="201425" y="507763"/>
                          <a:pt x="199176" y="510012"/>
                        </a:cubicBezTo>
                        <a:cubicBezTo>
                          <a:pt x="196927" y="512261"/>
                          <a:pt x="191972" y="510441"/>
                          <a:pt x="190123" y="513029"/>
                        </a:cubicBezTo>
                        <a:cubicBezTo>
                          <a:pt x="167267" y="545027"/>
                          <a:pt x="198315" y="521649"/>
                          <a:pt x="175034" y="537172"/>
                        </a:cubicBezTo>
                        <a:cubicBezTo>
                          <a:pt x="167858" y="558697"/>
                          <a:pt x="178033" y="532674"/>
                          <a:pt x="162962" y="555279"/>
                        </a:cubicBezTo>
                        <a:cubicBezTo>
                          <a:pt x="155644" y="566255"/>
                          <a:pt x="165303" y="563416"/>
                          <a:pt x="153909" y="573386"/>
                        </a:cubicBezTo>
                        <a:cubicBezTo>
                          <a:pt x="148450" y="578163"/>
                          <a:pt x="135802" y="585457"/>
                          <a:pt x="135802" y="585457"/>
                        </a:cubicBezTo>
                        <a:cubicBezTo>
                          <a:pt x="129926" y="603084"/>
                          <a:pt x="137381" y="586896"/>
                          <a:pt x="123731" y="600546"/>
                        </a:cubicBezTo>
                        <a:cubicBezTo>
                          <a:pt x="121166" y="603111"/>
                          <a:pt x="120425" y="607211"/>
                          <a:pt x="117695" y="609600"/>
                        </a:cubicBezTo>
                        <a:cubicBezTo>
                          <a:pt x="112236" y="614377"/>
                          <a:pt x="104717" y="616542"/>
                          <a:pt x="99588" y="621671"/>
                        </a:cubicBezTo>
                        <a:cubicBezTo>
                          <a:pt x="96570" y="624689"/>
                          <a:pt x="94085" y="628358"/>
                          <a:pt x="90534" y="630725"/>
                        </a:cubicBezTo>
                        <a:cubicBezTo>
                          <a:pt x="87887" y="632489"/>
                          <a:pt x="84499" y="632736"/>
                          <a:pt x="81481" y="633742"/>
                        </a:cubicBezTo>
                        <a:cubicBezTo>
                          <a:pt x="55547" y="651033"/>
                          <a:pt x="88354" y="630307"/>
                          <a:pt x="63374" y="642796"/>
                        </a:cubicBezTo>
                        <a:cubicBezTo>
                          <a:pt x="60130" y="644418"/>
                          <a:pt x="57635" y="647358"/>
                          <a:pt x="54321" y="648831"/>
                        </a:cubicBezTo>
                        <a:cubicBezTo>
                          <a:pt x="48507" y="651415"/>
                          <a:pt x="42250" y="652855"/>
                          <a:pt x="36214" y="654867"/>
                        </a:cubicBezTo>
                        <a:cubicBezTo>
                          <a:pt x="24117" y="658899"/>
                          <a:pt x="24985" y="659133"/>
                          <a:pt x="9053" y="660903"/>
                        </a:cubicBezTo>
                        <a:cubicBezTo>
                          <a:pt x="6054" y="661236"/>
                          <a:pt x="3018" y="660903"/>
                          <a:pt x="0" y="660903"/>
                        </a:cubicBezTo>
                      </a:path>
                    </a:pathLst>
                  </a:custGeom>
                  <a:gradFill flip="none" rotWithShape="1">
                    <a:gsLst>
                      <a:gs pos="0">
                        <a:srgbClr val="FFCCCC">
                          <a:shade val="30000"/>
                          <a:satMod val="115000"/>
                        </a:srgbClr>
                      </a:gs>
                      <a:gs pos="50000">
                        <a:schemeClr val="bg1"/>
                      </a:gs>
                      <a:gs pos="100000">
                        <a:schemeClr val="accent2">
                          <a:lumMod val="20000"/>
                          <a:lumOff val="8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28" name="フリーフォーム 427"/>
                  <p:cNvSpPr/>
                  <p:nvPr/>
                </p:nvSpPr>
                <p:spPr>
                  <a:xfrm>
                    <a:off x="5640900" y="499328"/>
                    <a:ext cx="274621" cy="344031"/>
                  </a:xfrm>
                  <a:custGeom>
                    <a:avLst/>
                    <a:gdLst>
                      <a:gd name="connsiteX0" fmla="*/ 0 w 274621"/>
                      <a:gd name="connsiteY0" fmla="*/ 0 h 344031"/>
                      <a:gd name="connsiteX1" fmla="*/ 81481 w 274621"/>
                      <a:gd name="connsiteY1" fmla="*/ 3018 h 344031"/>
                      <a:gd name="connsiteX2" fmla="*/ 99588 w 274621"/>
                      <a:gd name="connsiteY2" fmla="*/ 9053 h 344031"/>
                      <a:gd name="connsiteX3" fmla="*/ 108641 w 274621"/>
                      <a:gd name="connsiteY3" fmla="*/ 12071 h 344031"/>
                      <a:gd name="connsiteX4" fmla="*/ 126748 w 274621"/>
                      <a:gd name="connsiteY4" fmla="*/ 24142 h 344031"/>
                      <a:gd name="connsiteX5" fmla="*/ 135802 w 274621"/>
                      <a:gd name="connsiteY5" fmla="*/ 30178 h 344031"/>
                      <a:gd name="connsiteX6" fmla="*/ 175033 w 274621"/>
                      <a:gd name="connsiteY6" fmla="*/ 39231 h 344031"/>
                      <a:gd name="connsiteX7" fmla="*/ 184087 w 274621"/>
                      <a:gd name="connsiteY7" fmla="*/ 42249 h 344031"/>
                      <a:gd name="connsiteX8" fmla="*/ 202194 w 274621"/>
                      <a:gd name="connsiteY8" fmla="*/ 54321 h 344031"/>
                      <a:gd name="connsiteX9" fmla="*/ 211247 w 274621"/>
                      <a:gd name="connsiteY9" fmla="*/ 60356 h 344031"/>
                      <a:gd name="connsiteX10" fmla="*/ 229354 w 274621"/>
                      <a:gd name="connsiteY10" fmla="*/ 87517 h 344031"/>
                      <a:gd name="connsiteX11" fmla="*/ 235390 w 274621"/>
                      <a:gd name="connsiteY11" fmla="*/ 96570 h 344031"/>
                      <a:gd name="connsiteX12" fmla="*/ 244443 w 274621"/>
                      <a:gd name="connsiteY12" fmla="*/ 102606 h 344031"/>
                      <a:gd name="connsiteX13" fmla="*/ 247461 w 274621"/>
                      <a:gd name="connsiteY13" fmla="*/ 111659 h 344031"/>
                      <a:gd name="connsiteX14" fmla="*/ 253497 w 274621"/>
                      <a:gd name="connsiteY14" fmla="*/ 120713 h 344031"/>
                      <a:gd name="connsiteX15" fmla="*/ 256515 w 274621"/>
                      <a:gd name="connsiteY15" fmla="*/ 147873 h 344031"/>
                      <a:gd name="connsiteX16" fmla="*/ 265568 w 274621"/>
                      <a:gd name="connsiteY16" fmla="*/ 178051 h 344031"/>
                      <a:gd name="connsiteX17" fmla="*/ 268586 w 274621"/>
                      <a:gd name="connsiteY17" fmla="*/ 193140 h 344031"/>
                      <a:gd name="connsiteX18" fmla="*/ 271604 w 274621"/>
                      <a:gd name="connsiteY18" fmla="*/ 292728 h 344031"/>
                      <a:gd name="connsiteX19" fmla="*/ 274621 w 274621"/>
                      <a:gd name="connsiteY19" fmla="*/ 313853 h 344031"/>
                      <a:gd name="connsiteX20" fmla="*/ 271604 w 274621"/>
                      <a:gd name="connsiteY20" fmla="*/ 344031 h 3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4621" h="344031">
                        <a:moveTo>
                          <a:pt x="0" y="0"/>
                        </a:moveTo>
                        <a:cubicBezTo>
                          <a:pt x="27160" y="1006"/>
                          <a:pt x="54414" y="557"/>
                          <a:pt x="81481" y="3018"/>
                        </a:cubicBezTo>
                        <a:cubicBezTo>
                          <a:pt x="87817" y="3594"/>
                          <a:pt x="93552" y="7041"/>
                          <a:pt x="99588" y="9053"/>
                        </a:cubicBezTo>
                        <a:lnTo>
                          <a:pt x="108641" y="12071"/>
                        </a:lnTo>
                        <a:cubicBezTo>
                          <a:pt x="125805" y="29233"/>
                          <a:pt x="109278" y="15406"/>
                          <a:pt x="126748" y="24142"/>
                        </a:cubicBezTo>
                        <a:cubicBezTo>
                          <a:pt x="129992" y="25764"/>
                          <a:pt x="132393" y="28938"/>
                          <a:pt x="135802" y="30178"/>
                        </a:cubicBezTo>
                        <a:cubicBezTo>
                          <a:pt x="152340" y="36192"/>
                          <a:pt x="159589" y="35370"/>
                          <a:pt x="175033" y="39231"/>
                        </a:cubicBezTo>
                        <a:cubicBezTo>
                          <a:pt x="178119" y="40002"/>
                          <a:pt x="181069" y="41243"/>
                          <a:pt x="184087" y="42249"/>
                        </a:cubicBezTo>
                        <a:lnTo>
                          <a:pt x="202194" y="54321"/>
                        </a:lnTo>
                        <a:lnTo>
                          <a:pt x="211247" y="60356"/>
                        </a:lnTo>
                        <a:lnTo>
                          <a:pt x="229354" y="87517"/>
                        </a:lnTo>
                        <a:cubicBezTo>
                          <a:pt x="231366" y="90535"/>
                          <a:pt x="232372" y="94558"/>
                          <a:pt x="235390" y="96570"/>
                        </a:cubicBezTo>
                        <a:lnTo>
                          <a:pt x="244443" y="102606"/>
                        </a:lnTo>
                        <a:cubicBezTo>
                          <a:pt x="245449" y="105624"/>
                          <a:pt x="246038" y="108814"/>
                          <a:pt x="247461" y="111659"/>
                        </a:cubicBezTo>
                        <a:cubicBezTo>
                          <a:pt x="249083" y="114903"/>
                          <a:pt x="252617" y="117194"/>
                          <a:pt x="253497" y="120713"/>
                        </a:cubicBezTo>
                        <a:cubicBezTo>
                          <a:pt x="255706" y="129550"/>
                          <a:pt x="255130" y="138870"/>
                          <a:pt x="256515" y="147873"/>
                        </a:cubicBezTo>
                        <a:cubicBezTo>
                          <a:pt x="259863" y="169638"/>
                          <a:pt x="260079" y="150608"/>
                          <a:pt x="265568" y="178051"/>
                        </a:cubicBezTo>
                        <a:lnTo>
                          <a:pt x="268586" y="193140"/>
                        </a:lnTo>
                        <a:cubicBezTo>
                          <a:pt x="269592" y="226336"/>
                          <a:pt x="269946" y="259558"/>
                          <a:pt x="271604" y="292728"/>
                        </a:cubicBezTo>
                        <a:cubicBezTo>
                          <a:pt x="271959" y="299832"/>
                          <a:pt x="274621" y="306740"/>
                          <a:pt x="274621" y="313853"/>
                        </a:cubicBezTo>
                        <a:cubicBezTo>
                          <a:pt x="274621" y="323962"/>
                          <a:pt x="271604" y="344031"/>
                          <a:pt x="271604" y="3440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29" name="フリーフォーム 428"/>
                  <p:cNvSpPr/>
                  <p:nvPr/>
                </p:nvSpPr>
                <p:spPr>
                  <a:xfrm>
                    <a:off x="5646904" y="773949"/>
                    <a:ext cx="190154" cy="144856"/>
                  </a:xfrm>
                  <a:custGeom>
                    <a:avLst/>
                    <a:gdLst>
                      <a:gd name="connsiteX0" fmla="*/ 31 w 190154"/>
                      <a:gd name="connsiteY0" fmla="*/ 63375 h 144856"/>
                      <a:gd name="connsiteX1" fmla="*/ 9085 w 190154"/>
                      <a:gd name="connsiteY1" fmla="*/ 90535 h 144856"/>
                      <a:gd name="connsiteX2" fmla="*/ 18138 w 190154"/>
                      <a:gd name="connsiteY2" fmla="*/ 96571 h 144856"/>
                      <a:gd name="connsiteX3" fmla="*/ 39263 w 190154"/>
                      <a:gd name="connsiteY3" fmla="*/ 117696 h 144856"/>
                      <a:gd name="connsiteX4" fmla="*/ 45299 w 190154"/>
                      <a:gd name="connsiteY4" fmla="*/ 126749 h 144856"/>
                      <a:gd name="connsiteX5" fmla="*/ 72459 w 190154"/>
                      <a:gd name="connsiteY5" fmla="*/ 141838 h 144856"/>
                      <a:gd name="connsiteX6" fmla="*/ 102637 w 190154"/>
                      <a:gd name="connsiteY6" fmla="*/ 144856 h 144856"/>
                      <a:gd name="connsiteX7" fmla="*/ 147905 w 190154"/>
                      <a:gd name="connsiteY7" fmla="*/ 135802 h 144856"/>
                      <a:gd name="connsiteX8" fmla="*/ 166012 w 190154"/>
                      <a:gd name="connsiteY8" fmla="*/ 123731 h 144856"/>
                      <a:gd name="connsiteX9" fmla="*/ 181101 w 190154"/>
                      <a:gd name="connsiteY9" fmla="*/ 108642 h 144856"/>
                      <a:gd name="connsiteX10" fmla="*/ 190154 w 190154"/>
                      <a:gd name="connsiteY10" fmla="*/ 90535 h 144856"/>
                      <a:gd name="connsiteX11" fmla="*/ 187136 w 190154"/>
                      <a:gd name="connsiteY11" fmla="*/ 36214 h 144856"/>
                      <a:gd name="connsiteX12" fmla="*/ 166012 w 190154"/>
                      <a:gd name="connsiteY12" fmla="*/ 12072 h 144856"/>
                      <a:gd name="connsiteX13" fmla="*/ 156958 w 190154"/>
                      <a:gd name="connsiteY13" fmla="*/ 9054 h 144856"/>
                      <a:gd name="connsiteX14" fmla="*/ 147905 w 190154"/>
                      <a:gd name="connsiteY14" fmla="*/ 3018 h 144856"/>
                      <a:gd name="connsiteX15" fmla="*/ 138851 w 190154"/>
                      <a:gd name="connsiteY15" fmla="*/ 0 h 144856"/>
                      <a:gd name="connsiteX16" fmla="*/ 57370 w 190154"/>
                      <a:gd name="connsiteY16" fmla="*/ 3018 h 144856"/>
                      <a:gd name="connsiteX17" fmla="*/ 48316 w 190154"/>
                      <a:gd name="connsiteY17" fmla="*/ 6036 h 144856"/>
                      <a:gd name="connsiteX18" fmla="*/ 30210 w 190154"/>
                      <a:gd name="connsiteY18" fmla="*/ 18107 h 144856"/>
                      <a:gd name="connsiteX19" fmla="*/ 21156 w 190154"/>
                      <a:gd name="connsiteY19" fmla="*/ 21125 h 144856"/>
                      <a:gd name="connsiteX20" fmla="*/ 12103 w 190154"/>
                      <a:gd name="connsiteY20" fmla="*/ 27161 h 144856"/>
                      <a:gd name="connsiteX21" fmla="*/ 6067 w 190154"/>
                      <a:gd name="connsiteY21" fmla="*/ 36214 h 144856"/>
                      <a:gd name="connsiteX22" fmla="*/ 31 w 190154"/>
                      <a:gd name="connsiteY22" fmla="*/ 63375 h 1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154" h="144856">
                        <a:moveTo>
                          <a:pt x="31" y="63375"/>
                        </a:moveTo>
                        <a:cubicBezTo>
                          <a:pt x="534" y="72429"/>
                          <a:pt x="597" y="82047"/>
                          <a:pt x="9085" y="90535"/>
                        </a:cubicBezTo>
                        <a:cubicBezTo>
                          <a:pt x="11650" y="93100"/>
                          <a:pt x="15120" y="94559"/>
                          <a:pt x="18138" y="96571"/>
                        </a:cubicBezTo>
                        <a:cubicBezTo>
                          <a:pt x="31975" y="117325"/>
                          <a:pt x="23328" y="112384"/>
                          <a:pt x="39263" y="117696"/>
                        </a:cubicBezTo>
                        <a:cubicBezTo>
                          <a:pt x="41275" y="120714"/>
                          <a:pt x="42569" y="124361"/>
                          <a:pt x="45299" y="126749"/>
                        </a:cubicBezTo>
                        <a:cubicBezTo>
                          <a:pt x="51011" y="131747"/>
                          <a:pt x="63120" y="140401"/>
                          <a:pt x="72459" y="141838"/>
                        </a:cubicBezTo>
                        <a:cubicBezTo>
                          <a:pt x="82451" y="143375"/>
                          <a:pt x="92578" y="143850"/>
                          <a:pt x="102637" y="144856"/>
                        </a:cubicBezTo>
                        <a:cubicBezTo>
                          <a:pt x="113143" y="143689"/>
                          <a:pt x="137204" y="142936"/>
                          <a:pt x="147905" y="135802"/>
                        </a:cubicBezTo>
                        <a:lnTo>
                          <a:pt x="166012" y="123731"/>
                        </a:lnTo>
                        <a:cubicBezTo>
                          <a:pt x="182104" y="99591"/>
                          <a:pt x="160983" y="128760"/>
                          <a:pt x="181101" y="108642"/>
                        </a:cubicBezTo>
                        <a:cubicBezTo>
                          <a:pt x="186950" y="102793"/>
                          <a:pt x="187700" y="97898"/>
                          <a:pt x="190154" y="90535"/>
                        </a:cubicBezTo>
                        <a:cubicBezTo>
                          <a:pt x="189148" y="72428"/>
                          <a:pt x="190835" y="53968"/>
                          <a:pt x="187136" y="36214"/>
                        </a:cubicBezTo>
                        <a:cubicBezTo>
                          <a:pt x="185030" y="26107"/>
                          <a:pt x="175113" y="16622"/>
                          <a:pt x="166012" y="12072"/>
                        </a:cubicBezTo>
                        <a:cubicBezTo>
                          <a:pt x="163167" y="10649"/>
                          <a:pt x="159976" y="10060"/>
                          <a:pt x="156958" y="9054"/>
                        </a:cubicBezTo>
                        <a:cubicBezTo>
                          <a:pt x="153940" y="7042"/>
                          <a:pt x="151149" y="4640"/>
                          <a:pt x="147905" y="3018"/>
                        </a:cubicBezTo>
                        <a:cubicBezTo>
                          <a:pt x="145060" y="1595"/>
                          <a:pt x="142032" y="0"/>
                          <a:pt x="138851" y="0"/>
                        </a:cubicBezTo>
                        <a:cubicBezTo>
                          <a:pt x="111672" y="0"/>
                          <a:pt x="84530" y="2012"/>
                          <a:pt x="57370" y="3018"/>
                        </a:cubicBezTo>
                        <a:cubicBezTo>
                          <a:pt x="54352" y="4024"/>
                          <a:pt x="51097" y="4491"/>
                          <a:pt x="48316" y="6036"/>
                        </a:cubicBezTo>
                        <a:cubicBezTo>
                          <a:pt x="41975" y="9559"/>
                          <a:pt x="37091" y="15813"/>
                          <a:pt x="30210" y="18107"/>
                        </a:cubicBezTo>
                        <a:lnTo>
                          <a:pt x="21156" y="21125"/>
                        </a:lnTo>
                        <a:cubicBezTo>
                          <a:pt x="18138" y="23137"/>
                          <a:pt x="14668" y="24596"/>
                          <a:pt x="12103" y="27161"/>
                        </a:cubicBezTo>
                        <a:cubicBezTo>
                          <a:pt x="9538" y="29726"/>
                          <a:pt x="8243" y="33313"/>
                          <a:pt x="6067" y="36214"/>
                        </a:cubicBezTo>
                        <a:cubicBezTo>
                          <a:pt x="5213" y="37352"/>
                          <a:pt x="-472" y="54321"/>
                          <a:pt x="31" y="63375"/>
                        </a:cubicBezTo>
                        <a:close/>
                      </a:path>
                    </a:pathLst>
                  </a:custGeom>
                  <a:gradFill flip="none" rotWithShape="1">
                    <a:gsLst>
                      <a:gs pos="1000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0" name="フリーフォーム 429"/>
                  <p:cNvSpPr/>
                  <p:nvPr/>
                </p:nvSpPr>
                <p:spPr>
                  <a:xfrm>
                    <a:off x="5619775" y="1024429"/>
                    <a:ext cx="168998" cy="150722"/>
                  </a:xfrm>
                  <a:custGeom>
                    <a:avLst/>
                    <a:gdLst>
                      <a:gd name="connsiteX0" fmla="*/ 24142 w 168998"/>
                      <a:gd name="connsiteY0" fmla="*/ 147873 h 150722"/>
                      <a:gd name="connsiteX1" fmla="*/ 66392 w 168998"/>
                      <a:gd name="connsiteY1" fmla="*/ 144855 h 150722"/>
                      <a:gd name="connsiteX2" fmla="*/ 84499 w 168998"/>
                      <a:gd name="connsiteY2" fmla="*/ 138820 h 150722"/>
                      <a:gd name="connsiteX3" fmla="*/ 102606 w 168998"/>
                      <a:gd name="connsiteY3" fmla="*/ 129766 h 150722"/>
                      <a:gd name="connsiteX4" fmla="*/ 108641 w 168998"/>
                      <a:gd name="connsiteY4" fmla="*/ 120713 h 150722"/>
                      <a:gd name="connsiteX5" fmla="*/ 126748 w 168998"/>
                      <a:gd name="connsiteY5" fmla="*/ 108641 h 150722"/>
                      <a:gd name="connsiteX6" fmla="*/ 132784 w 168998"/>
                      <a:gd name="connsiteY6" fmla="*/ 99588 h 150722"/>
                      <a:gd name="connsiteX7" fmla="*/ 141838 w 168998"/>
                      <a:gd name="connsiteY7" fmla="*/ 90534 h 150722"/>
                      <a:gd name="connsiteX8" fmla="*/ 153909 w 168998"/>
                      <a:gd name="connsiteY8" fmla="*/ 75445 h 150722"/>
                      <a:gd name="connsiteX9" fmla="*/ 168998 w 168998"/>
                      <a:gd name="connsiteY9" fmla="*/ 48285 h 150722"/>
                      <a:gd name="connsiteX10" fmla="*/ 159944 w 168998"/>
                      <a:gd name="connsiteY10" fmla="*/ 42249 h 150722"/>
                      <a:gd name="connsiteX11" fmla="*/ 141838 w 168998"/>
                      <a:gd name="connsiteY11" fmla="*/ 36214 h 150722"/>
                      <a:gd name="connsiteX12" fmla="*/ 123731 w 168998"/>
                      <a:gd name="connsiteY12" fmla="*/ 24142 h 150722"/>
                      <a:gd name="connsiteX13" fmla="*/ 99588 w 168998"/>
                      <a:gd name="connsiteY13" fmla="*/ 18107 h 150722"/>
                      <a:gd name="connsiteX14" fmla="*/ 63374 w 168998"/>
                      <a:gd name="connsiteY14" fmla="*/ 9053 h 150722"/>
                      <a:gd name="connsiteX15" fmla="*/ 48285 w 168998"/>
                      <a:gd name="connsiteY15" fmla="*/ 6035 h 150722"/>
                      <a:gd name="connsiteX16" fmla="*/ 30178 w 168998"/>
                      <a:gd name="connsiteY16" fmla="*/ 0 h 150722"/>
                      <a:gd name="connsiteX17" fmla="*/ 15089 w 168998"/>
                      <a:gd name="connsiteY17" fmla="*/ 3018 h 150722"/>
                      <a:gd name="connsiteX18" fmla="*/ 9053 w 168998"/>
                      <a:gd name="connsiteY18" fmla="*/ 21124 h 150722"/>
                      <a:gd name="connsiteX19" fmla="*/ 0 w 168998"/>
                      <a:gd name="connsiteY19" fmla="*/ 39231 h 150722"/>
                      <a:gd name="connsiteX20" fmla="*/ 3018 w 168998"/>
                      <a:gd name="connsiteY20" fmla="*/ 57338 h 150722"/>
                      <a:gd name="connsiteX21" fmla="*/ 6036 w 168998"/>
                      <a:gd name="connsiteY21" fmla="*/ 66392 h 150722"/>
                      <a:gd name="connsiteX22" fmla="*/ 9053 w 168998"/>
                      <a:gd name="connsiteY22" fmla="*/ 87517 h 150722"/>
                      <a:gd name="connsiteX23" fmla="*/ 12071 w 168998"/>
                      <a:gd name="connsiteY23" fmla="*/ 102606 h 150722"/>
                      <a:gd name="connsiteX24" fmla="*/ 24142 w 168998"/>
                      <a:gd name="connsiteY24" fmla="*/ 147873 h 15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998" h="150722">
                        <a:moveTo>
                          <a:pt x="24142" y="147873"/>
                        </a:moveTo>
                        <a:cubicBezTo>
                          <a:pt x="33195" y="154914"/>
                          <a:pt x="52429" y="146949"/>
                          <a:pt x="66392" y="144855"/>
                        </a:cubicBezTo>
                        <a:cubicBezTo>
                          <a:pt x="72684" y="143911"/>
                          <a:pt x="78463" y="140832"/>
                          <a:pt x="84499" y="138820"/>
                        </a:cubicBezTo>
                        <a:cubicBezTo>
                          <a:pt x="96991" y="134656"/>
                          <a:pt x="90907" y="137565"/>
                          <a:pt x="102606" y="129766"/>
                        </a:cubicBezTo>
                        <a:cubicBezTo>
                          <a:pt x="104618" y="126748"/>
                          <a:pt x="105912" y="123101"/>
                          <a:pt x="108641" y="120713"/>
                        </a:cubicBezTo>
                        <a:cubicBezTo>
                          <a:pt x="114100" y="115936"/>
                          <a:pt x="126748" y="108641"/>
                          <a:pt x="126748" y="108641"/>
                        </a:cubicBezTo>
                        <a:cubicBezTo>
                          <a:pt x="128760" y="105623"/>
                          <a:pt x="130462" y="102374"/>
                          <a:pt x="132784" y="99588"/>
                        </a:cubicBezTo>
                        <a:cubicBezTo>
                          <a:pt x="135516" y="96309"/>
                          <a:pt x="139471" y="94085"/>
                          <a:pt x="141838" y="90534"/>
                        </a:cubicBezTo>
                        <a:cubicBezTo>
                          <a:pt x="153499" y="73042"/>
                          <a:pt x="133659" y="88945"/>
                          <a:pt x="153909" y="75445"/>
                        </a:cubicBezTo>
                        <a:cubicBezTo>
                          <a:pt x="167744" y="54691"/>
                          <a:pt x="163686" y="64220"/>
                          <a:pt x="168998" y="48285"/>
                        </a:cubicBezTo>
                        <a:cubicBezTo>
                          <a:pt x="165980" y="46273"/>
                          <a:pt x="163259" y="43722"/>
                          <a:pt x="159944" y="42249"/>
                        </a:cubicBezTo>
                        <a:cubicBezTo>
                          <a:pt x="154131" y="39665"/>
                          <a:pt x="141838" y="36214"/>
                          <a:pt x="141838" y="36214"/>
                        </a:cubicBezTo>
                        <a:cubicBezTo>
                          <a:pt x="135802" y="32190"/>
                          <a:pt x="130613" y="26436"/>
                          <a:pt x="123731" y="24142"/>
                        </a:cubicBezTo>
                        <a:cubicBezTo>
                          <a:pt x="96255" y="14983"/>
                          <a:pt x="139654" y="29033"/>
                          <a:pt x="99588" y="18107"/>
                        </a:cubicBezTo>
                        <a:cubicBezTo>
                          <a:pt x="55495" y="6082"/>
                          <a:pt x="107166" y="17016"/>
                          <a:pt x="63374" y="9053"/>
                        </a:cubicBezTo>
                        <a:cubicBezTo>
                          <a:pt x="58327" y="8135"/>
                          <a:pt x="53234" y="7385"/>
                          <a:pt x="48285" y="6035"/>
                        </a:cubicBezTo>
                        <a:cubicBezTo>
                          <a:pt x="42147" y="4361"/>
                          <a:pt x="30178" y="0"/>
                          <a:pt x="30178" y="0"/>
                        </a:cubicBezTo>
                        <a:cubicBezTo>
                          <a:pt x="25148" y="1006"/>
                          <a:pt x="18716" y="-609"/>
                          <a:pt x="15089" y="3018"/>
                        </a:cubicBezTo>
                        <a:cubicBezTo>
                          <a:pt x="10590" y="7516"/>
                          <a:pt x="12582" y="15830"/>
                          <a:pt x="9053" y="21124"/>
                        </a:cubicBezTo>
                        <a:cubicBezTo>
                          <a:pt x="1254" y="32825"/>
                          <a:pt x="4165" y="26737"/>
                          <a:pt x="0" y="39231"/>
                        </a:cubicBezTo>
                        <a:cubicBezTo>
                          <a:pt x="1006" y="45267"/>
                          <a:pt x="1691" y="51365"/>
                          <a:pt x="3018" y="57338"/>
                        </a:cubicBezTo>
                        <a:cubicBezTo>
                          <a:pt x="3708" y="60443"/>
                          <a:pt x="5412" y="63273"/>
                          <a:pt x="6036" y="66392"/>
                        </a:cubicBezTo>
                        <a:cubicBezTo>
                          <a:pt x="7431" y="73367"/>
                          <a:pt x="7884" y="80501"/>
                          <a:pt x="9053" y="87517"/>
                        </a:cubicBezTo>
                        <a:cubicBezTo>
                          <a:pt x="9896" y="92577"/>
                          <a:pt x="11607" y="97498"/>
                          <a:pt x="12071" y="102606"/>
                        </a:cubicBezTo>
                        <a:cubicBezTo>
                          <a:pt x="12617" y="108617"/>
                          <a:pt x="15089" y="140832"/>
                          <a:pt x="24142" y="147873"/>
                        </a:cubicBezTo>
                        <a:close/>
                      </a:path>
                    </a:pathLst>
                  </a:custGeom>
                  <a:gradFill flip="none" rotWithShape="1">
                    <a:gsLst>
                      <a:gs pos="0">
                        <a:schemeClr val="accent2">
                          <a:lumMod val="40000"/>
                          <a:lumOff val="60000"/>
                          <a:shade val="30000"/>
                          <a:satMod val="115000"/>
                        </a:schemeClr>
                      </a:gs>
                      <a:gs pos="50000">
                        <a:schemeClr val="accent2">
                          <a:lumMod val="75000"/>
                        </a:schemeClr>
                      </a:gs>
                      <a:gs pos="87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1" name="フリーフォーム 430"/>
                  <p:cNvSpPr/>
                  <p:nvPr/>
                </p:nvSpPr>
                <p:spPr>
                  <a:xfrm>
                    <a:off x="5681922" y="831288"/>
                    <a:ext cx="115904" cy="51303"/>
                  </a:xfrm>
                  <a:custGeom>
                    <a:avLst/>
                    <a:gdLst>
                      <a:gd name="connsiteX0" fmla="*/ 1227 w 115904"/>
                      <a:gd name="connsiteY0" fmla="*/ 24143 h 51303"/>
                      <a:gd name="connsiteX1" fmla="*/ 16316 w 115904"/>
                      <a:gd name="connsiteY1" fmla="*/ 9054 h 51303"/>
                      <a:gd name="connsiteX2" fmla="*/ 46494 w 115904"/>
                      <a:gd name="connsiteY2" fmla="*/ 0 h 51303"/>
                      <a:gd name="connsiteX3" fmla="*/ 100815 w 115904"/>
                      <a:gd name="connsiteY3" fmla="*/ 3018 h 51303"/>
                      <a:gd name="connsiteX4" fmla="*/ 112887 w 115904"/>
                      <a:gd name="connsiteY4" fmla="*/ 6036 h 51303"/>
                      <a:gd name="connsiteX5" fmla="*/ 115904 w 115904"/>
                      <a:gd name="connsiteY5" fmla="*/ 15089 h 51303"/>
                      <a:gd name="connsiteX6" fmla="*/ 106851 w 115904"/>
                      <a:gd name="connsiteY6" fmla="*/ 21125 h 51303"/>
                      <a:gd name="connsiteX7" fmla="*/ 103833 w 115904"/>
                      <a:gd name="connsiteY7" fmla="*/ 30178 h 51303"/>
                      <a:gd name="connsiteX8" fmla="*/ 94780 w 115904"/>
                      <a:gd name="connsiteY8" fmla="*/ 33196 h 51303"/>
                      <a:gd name="connsiteX9" fmla="*/ 85726 w 115904"/>
                      <a:gd name="connsiteY9" fmla="*/ 39232 h 51303"/>
                      <a:gd name="connsiteX10" fmla="*/ 67619 w 115904"/>
                      <a:gd name="connsiteY10" fmla="*/ 45267 h 51303"/>
                      <a:gd name="connsiteX11" fmla="*/ 58566 w 115904"/>
                      <a:gd name="connsiteY11" fmla="*/ 48285 h 51303"/>
                      <a:gd name="connsiteX12" fmla="*/ 49512 w 115904"/>
                      <a:gd name="connsiteY12" fmla="*/ 51303 h 51303"/>
                      <a:gd name="connsiteX13" fmla="*/ 1227 w 115904"/>
                      <a:gd name="connsiteY13" fmla="*/ 24143 h 5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04" h="51303">
                        <a:moveTo>
                          <a:pt x="1227" y="24143"/>
                        </a:moveTo>
                        <a:cubicBezTo>
                          <a:pt x="-4306" y="17102"/>
                          <a:pt x="10315" y="12873"/>
                          <a:pt x="16316" y="9054"/>
                        </a:cubicBezTo>
                        <a:cubicBezTo>
                          <a:pt x="21070" y="6029"/>
                          <a:pt x="39521" y="1743"/>
                          <a:pt x="46494" y="0"/>
                        </a:cubicBezTo>
                        <a:cubicBezTo>
                          <a:pt x="64601" y="1006"/>
                          <a:pt x="82755" y="1376"/>
                          <a:pt x="100815" y="3018"/>
                        </a:cubicBezTo>
                        <a:cubicBezTo>
                          <a:pt x="104946" y="3394"/>
                          <a:pt x="109648" y="3445"/>
                          <a:pt x="112887" y="6036"/>
                        </a:cubicBezTo>
                        <a:cubicBezTo>
                          <a:pt x="115371" y="8023"/>
                          <a:pt x="114898" y="12071"/>
                          <a:pt x="115904" y="15089"/>
                        </a:cubicBezTo>
                        <a:cubicBezTo>
                          <a:pt x="112886" y="17101"/>
                          <a:pt x="109117" y="18293"/>
                          <a:pt x="106851" y="21125"/>
                        </a:cubicBezTo>
                        <a:cubicBezTo>
                          <a:pt x="104864" y="23609"/>
                          <a:pt x="106082" y="27929"/>
                          <a:pt x="103833" y="30178"/>
                        </a:cubicBezTo>
                        <a:cubicBezTo>
                          <a:pt x="101584" y="32427"/>
                          <a:pt x="97625" y="31773"/>
                          <a:pt x="94780" y="33196"/>
                        </a:cubicBezTo>
                        <a:cubicBezTo>
                          <a:pt x="91536" y="34818"/>
                          <a:pt x="89041" y="37759"/>
                          <a:pt x="85726" y="39232"/>
                        </a:cubicBezTo>
                        <a:cubicBezTo>
                          <a:pt x="79912" y="41816"/>
                          <a:pt x="73655" y="43255"/>
                          <a:pt x="67619" y="45267"/>
                        </a:cubicBezTo>
                        <a:lnTo>
                          <a:pt x="58566" y="48285"/>
                        </a:lnTo>
                        <a:lnTo>
                          <a:pt x="49512" y="51303"/>
                        </a:lnTo>
                        <a:cubicBezTo>
                          <a:pt x="30413" y="48120"/>
                          <a:pt x="6760" y="31184"/>
                          <a:pt x="1227" y="24143"/>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2" name="フリーフォーム 431"/>
                  <p:cNvSpPr/>
                  <p:nvPr/>
                </p:nvSpPr>
                <p:spPr>
                  <a:xfrm>
                    <a:off x="5628828" y="1051589"/>
                    <a:ext cx="76607" cy="35571"/>
                  </a:xfrm>
                  <a:custGeom>
                    <a:avLst/>
                    <a:gdLst>
                      <a:gd name="connsiteX0" fmla="*/ 15089 w 76607"/>
                      <a:gd name="connsiteY0" fmla="*/ 33196 h 35571"/>
                      <a:gd name="connsiteX1" fmla="*/ 75446 w 76607"/>
                      <a:gd name="connsiteY1" fmla="*/ 30178 h 35571"/>
                      <a:gd name="connsiteX2" fmla="*/ 72428 w 76607"/>
                      <a:gd name="connsiteY2" fmla="*/ 21125 h 35571"/>
                      <a:gd name="connsiteX3" fmla="*/ 63375 w 76607"/>
                      <a:gd name="connsiteY3" fmla="*/ 18107 h 35571"/>
                      <a:gd name="connsiteX4" fmla="*/ 54321 w 76607"/>
                      <a:gd name="connsiteY4" fmla="*/ 12071 h 35571"/>
                      <a:gd name="connsiteX5" fmla="*/ 36214 w 76607"/>
                      <a:gd name="connsiteY5" fmla="*/ 6036 h 35571"/>
                      <a:gd name="connsiteX6" fmla="*/ 27161 w 76607"/>
                      <a:gd name="connsiteY6" fmla="*/ 3018 h 35571"/>
                      <a:gd name="connsiteX7" fmla="*/ 0 w 76607"/>
                      <a:gd name="connsiteY7" fmla="*/ 0 h 35571"/>
                      <a:gd name="connsiteX8" fmla="*/ 15089 w 76607"/>
                      <a:gd name="connsiteY8" fmla="*/ 33196 h 3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7" h="35571">
                        <a:moveTo>
                          <a:pt x="15089" y="33196"/>
                        </a:moveTo>
                        <a:cubicBezTo>
                          <a:pt x="27663" y="38226"/>
                          <a:pt x="55734" y="34328"/>
                          <a:pt x="75446" y="30178"/>
                        </a:cubicBezTo>
                        <a:cubicBezTo>
                          <a:pt x="78559" y="29523"/>
                          <a:pt x="74677" y="23374"/>
                          <a:pt x="72428" y="21125"/>
                        </a:cubicBezTo>
                        <a:cubicBezTo>
                          <a:pt x="70179" y="18876"/>
                          <a:pt x="66220" y="19530"/>
                          <a:pt x="63375" y="18107"/>
                        </a:cubicBezTo>
                        <a:cubicBezTo>
                          <a:pt x="60131" y="16485"/>
                          <a:pt x="57636" y="13544"/>
                          <a:pt x="54321" y="12071"/>
                        </a:cubicBezTo>
                        <a:cubicBezTo>
                          <a:pt x="48507" y="9487"/>
                          <a:pt x="42250" y="8048"/>
                          <a:pt x="36214" y="6036"/>
                        </a:cubicBezTo>
                        <a:cubicBezTo>
                          <a:pt x="33196" y="5030"/>
                          <a:pt x="30322" y="3369"/>
                          <a:pt x="27161" y="3018"/>
                        </a:cubicBezTo>
                        <a:lnTo>
                          <a:pt x="0" y="0"/>
                        </a:lnTo>
                        <a:cubicBezTo>
                          <a:pt x="6321" y="44241"/>
                          <a:pt x="2515" y="28166"/>
                          <a:pt x="15089" y="3319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3" name="フリーフォーム 432"/>
                  <p:cNvSpPr/>
                  <p:nvPr/>
                </p:nvSpPr>
                <p:spPr>
                  <a:xfrm>
                    <a:off x="5643236" y="589862"/>
                    <a:ext cx="175715" cy="188678"/>
                  </a:xfrm>
                  <a:custGeom>
                    <a:avLst/>
                    <a:gdLst>
                      <a:gd name="connsiteX0" fmla="*/ 39913 w 175715"/>
                      <a:gd name="connsiteY0" fmla="*/ 6036 h 188678"/>
                      <a:gd name="connsiteX1" fmla="*/ 36895 w 175715"/>
                      <a:gd name="connsiteY1" fmla="*/ 60357 h 188678"/>
                      <a:gd name="connsiteX2" fmla="*/ 33878 w 175715"/>
                      <a:gd name="connsiteY2" fmla="*/ 69410 h 188678"/>
                      <a:gd name="connsiteX3" fmla="*/ 21806 w 175715"/>
                      <a:gd name="connsiteY3" fmla="*/ 87517 h 188678"/>
                      <a:gd name="connsiteX4" fmla="*/ 12753 w 175715"/>
                      <a:gd name="connsiteY4" fmla="*/ 105624 h 188678"/>
                      <a:gd name="connsiteX5" fmla="*/ 3699 w 175715"/>
                      <a:gd name="connsiteY5" fmla="*/ 123731 h 188678"/>
                      <a:gd name="connsiteX6" fmla="*/ 681 w 175715"/>
                      <a:gd name="connsiteY6" fmla="*/ 168998 h 188678"/>
                      <a:gd name="connsiteX7" fmla="*/ 3699 w 175715"/>
                      <a:gd name="connsiteY7" fmla="*/ 187105 h 188678"/>
                      <a:gd name="connsiteX8" fmla="*/ 48967 w 175715"/>
                      <a:gd name="connsiteY8" fmla="*/ 184087 h 188678"/>
                      <a:gd name="connsiteX9" fmla="*/ 64056 w 175715"/>
                      <a:gd name="connsiteY9" fmla="*/ 181070 h 188678"/>
                      <a:gd name="connsiteX10" fmla="*/ 73109 w 175715"/>
                      <a:gd name="connsiteY10" fmla="*/ 178052 h 188678"/>
                      <a:gd name="connsiteX11" fmla="*/ 163644 w 175715"/>
                      <a:gd name="connsiteY11" fmla="*/ 181070 h 188678"/>
                      <a:gd name="connsiteX12" fmla="*/ 175715 w 175715"/>
                      <a:gd name="connsiteY12" fmla="*/ 175034 h 188678"/>
                      <a:gd name="connsiteX13" fmla="*/ 169680 w 175715"/>
                      <a:gd name="connsiteY13" fmla="*/ 102606 h 188678"/>
                      <a:gd name="connsiteX14" fmla="*/ 166662 w 175715"/>
                      <a:gd name="connsiteY14" fmla="*/ 90535 h 188678"/>
                      <a:gd name="connsiteX15" fmla="*/ 160626 w 175715"/>
                      <a:gd name="connsiteY15" fmla="*/ 48286 h 188678"/>
                      <a:gd name="connsiteX16" fmla="*/ 154590 w 175715"/>
                      <a:gd name="connsiteY16" fmla="*/ 39232 h 188678"/>
                      <a:gd name="connsiteX17" fmla="*/ 151573 w 175715"/>
                      <a:gd name="connsiteY17" fmla="*/ 30179 h 188678"/>
                      <a:gd name="connsiteX18" fmla="*/ 142519 w 175715"/>
                      <a:gd name="connsiteY18" fmla="*/ 24143 h 188678"/>
                      <a:gd name="connsiteX19" fmla="*/ 106305 w 175715"/>
                      <a:gd name="connsiteY19" fmla="*/ 18107 h 188678"/>
                      <a:gd name="connsiteX20" fmla="*/ 70091 w 175715"/>
                      <a:gd name="connsiteY20" fmla="*/ 6036 h 188678"/>
                      <a:gd name="connsiteX21" fmla="*/ 51984 w 175715"/>
                      <a:gd name="connsiteY21" fmla="*/ 0 h 188678"/>
                      <a:gd name="connsiteX22" fmla="*/ 39913 w 175715"/>
                      <a:gd name="connsiteY22" fmla="*/ 6036 h 18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715" h="188678">
                        <a:moveTo>
                          <a:pt x="39913" y="6036"/>
                        </a:moveTo>
                        <a:cubicBezTo>
                          <a:pt x="38907" y="24143"/>
                          <a:pt x="38614" y="42304"/>
                          <a:pt x="36895" y="60357"/>
                        </a:cubicBezTo>
                        <a:cubicBezTo>
                          <a:pt x="36593" y="63524"/>
                          <a:pt x="35423" y="66629"/>
                          <a:pt x="33878" y="69410"/>
                        </a:cubicBezTo>
                        <a:cubicBezTo>
                          <a:pt x="30355" y="75751"/>
                          <a:pt x="21806" y="87517"/>
                          <a:pt x="21806" y="87517"/>
                        </a:cubicBezTo>
                        <a:cubicBezTo>
                          <a:pt x="14220" y="110276"/>
                          <a:pt x="24453" y="82223"/>
                          <a:pt x="12753" y="105624"/>
                        </a:cubicBezTo>
                        <a:cubicBezTo>
                          <a:pt x="264" y="130604"/>
                          <a:pt x="20990" y="97797"/>
                          <a:pt x="3699" y="123731"/>
                        </a:cubicBezTo>
                        <a:cubicBezTo>
                          <a:pt x="2693" y="138820"/>
                          <a:pt x="681" y="153876"/>
                          <a:pt x="681" y="168998"/>
                        </a:cubicBezTo>
                        <a:cubicBezTo>
                          <a:pt x="681" y="175117"/>
                          <a:pt x="-2141" y="185280"/>
                          <a:pt x="3699" y="187105"/>
                        </a:cubicBezTo>
                        <a:cubicBezTo>
                          <a:pt x="18133" y="191616"/>
                          <a:pt x="33878" y="185093"/>
                          <a:pt x="48967" y="184087"/>
                        </a:cubicBezTo>
                        <a:cubicBezTo>
                          <a:pt x="53997" y="183081"/>
                          <a:pt x="59080" y="182314"/>
                          <a:pt x="64056" y="181070"/>
                        </a:cubicBezTo>
                        <a:cubicBezTo>
                          <a:pt x="67142" y="180299"/>
                          <a:pt x="69928" y="178052"/>
                          <a:pt x="73109" y="178052"/>
                        </a:cubicBezTo>
                        <a:cubicBezTo>
                          <a:pt x="103304" y="178052"/>
                          <a:pt x="133466" y="180064"/>
                          <a:pt x="163644" y="181070"/>
                        </a:cubicBezTo>
                        <a:cubicBezTo>
                          <a:pt x="171691" y="183752"/>
                          <a:pt x="175715" y="188446"/>
                          <a:pt x="175715" y="175034"/>
                        </a:cubicBezTo>
                        <a:cubicBezTo>
                          <a:pt x="175715" y="149188"/>
                          <a:pt x="174545" y="126932"/>
                          <a:pt x="169680" y="102606"/>
                        </a:cubicBezTo>
                        <a:cubicBezTo>
                          <a:pt x="168867" y="98539"/>
                          <a:pt x="167668" y="94559"/>
                          <a:pt x="166662" y="90535"/>
                        </a:cubicBezTo>
                        <a:cubicBezTo>
                          <a:pt x="165891" y="82051"/>
                          <a:pt x="166432" y="59898"/>
                          <a:pt x="160626" y="48286"/>
                        </a:cubicBezTo>
                        <a:cubicBezTo>
                          <a:pt x="159004" y="45042"/>
                          <a:pt x="156602" y="42250"/>
                          <a:pt x="154590" y="39232"/>
                        </a:cubicBezTo>
                        <a:cubicBezTo>
                          <a:pt x="153584" y="36214"/>
                          <a:pt x="153560" y="32663"/>
                          <a:pt x="151573" y="30179"/>
                        </a:cubicBezTo>
                        <a:cubicBezTo>
                          <a:pt x="149307" y="27347"/>
                          <a:pt x="145763" y="25765"/>
                          <a:pt x="142519" y="24143"/>
                        </a:cubicBezTo>
                        <a:cubicBezTo>
                          <a:pt x="132407" y="19087"/>
                          <a:pt x="114913" y="19063"/>
                          <a:pt x="106305" y="18107"/>
                        </a:cubicBezTo>
                        <a:lnTo>
                          <a:pt x="70091" y="6036"/>
                        </a:lnTo>
                        <a:cubicBezTo>
                          <a:pt x="70089" y="6035"/>
                          <a:pt x="51985" y="0"/>
                          <a:pt x="51984" y="0"/>
                        </a:cubicBezTo>
                        <a:lnTo>
                          <a:pt x="39913" y="6036"/>
                        </a:lnTo>
                        <a:close/>
                      </a:path>
                    </a:pathLst>
                  </a:custGeom>
                  <a:gradFill flip="none" rotWithShape="1">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4" name="フリーフォーム 433"/>
                  <p:cNvSpPr/>
                  <p:nvPr/>
                </p:nvSpPr>
                <p:spPr>
                  <a:xfrm>
                    <a:off x="5843094" y="900698"/>
                    <a:ext cx="24967" cy="60356"/>
                  </a:xfrm>
                  <a:custGeom>
                    <a:avLst/>
                    <a:gdLst>
                      <a:gd name="connsiteX0" fmla="*/ 12071 w 24967"/>
                      <a:gd name="connsiteY0" fmla="*/ 0 h 60356"/>
                      <a:gd name="connsiteX1" fmla="*/ 24142 w 24967"/>
                      <a:gd name="connsiteY1" fmla="*/ 15089 h 60356"/>
                      <a:gd name="connsiteX2" fmla="*/ 15089 w 24967"/>
                      <a:gd name="connsiteY2" fmla="*/ 51303 h 60356"/>
                      <a:gd name="connsiteX3" fmla="*/ 0 w 24967"/>
                      <a:gd name="connsiteY3" fmla="*/ 60356 h 60356"/>
                    </a:gdLst>
                    <a:ahLst/>
                    <a:cxnLst>
                      <a:cxn ang="0">
                        <a:pos x="connsiteX0" y="connsiteY0"/>
                      </a:cxn>
                      <a:cxn ang="0">
                        <a:pos x="connsiteX1" y="connsiteY1"/>
                      </a:cxn>
                      <a:cxn ang="0">
                        <a:pos x="connsiteX2" y="connsiteY2"/>
                      </a:cxn>
                      <a:cxn ang="0">
                        <a:pos x="connsiteX3" y="connsiteY3"/>
                      </a:cxn>
                    </a:cxnLst>
                    <a:rect l="l" t="t" r="r" b="b"/>
                    <a:pathLst>
                      <a:path w="24967" h="60356">
                        <a:moveTo>
                          <a:pt x="12071" y="0"/>
                        </a:moveTo>
                        <a:cubicBezTo>
                          <a:pt x="16095" y="5030"/>
                          <a:pt x="22792" y="8791"/>
                          <a:pt x="24142" y="15089"/>
                        </a:cubicBezTo>
                        <a:cubicBezTo>
                          <a:pt x="26510" y="26141"/>
                          <a:pt x="23873" y="42519"/>
                          <a:pt x="15089" y="51303"/>
                        </a:cubicBezTo>
                        <a:cubicBezTo>
                          <a:pt x="11446" y="54946"/>
                          <a:pt x="4764" y="57974"/>
                          <a:pt x="0" y="603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5" name="フリーフォーム 434"/>
                  <p:cNvSpPr/>
                  <p:nvPr/>
                </p:nvSpPr>
                <p:spPr>
                  <a:xfrm>
                    <a:off x="5876290" y="876555"/>
                    <a:ext cx="21125" cy="81482"/>
                  </a:xfrm>
                  <a:custGeom>
                    <a:avLst/>
                    <a:gdLst>
                      <a:gd name="connsiteX0" fmla="*/ 0 w 21125"/>
                      <a:gd name="connsiteY0" fmla="*/ 0 h 81482"/>
                      <a:gd name="connsiteX1" fmla="*/ 15089 w 21125"/>
                      <a:gd name="connsiteY1" fmla="*/ 3018 h 81482"/>
                      <a:gd name="connsiteX2" fmla="*/ 21125 w 21125"/>
                      <a:gd name="connsiteY2" fmla="*/ 21125 h 81482"/>
                      <a:gd name="connsiteX3" fmla="*/ 15089 w 21125"/>
                      <a:gd name="connsiteY3" fmla="*/ 60357 h 81482"/>
                      <a:gd name="connsiteX4" fmla="*/ 9053 w 21125"/>
                      <a:gd name="connsiteY4" fmla="*/ 69410 h 81482"/>
                      <a:gd name="connsiteX5" fmla="*/ 3018 w 21125"/>
                      <a:gd name="connsiteY5" fmla="*/ 81482 h 8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5" h="81482">
                        <a:moveTo>
                          <a:pt x="0" y="0"/>
                        </a:moveTo>
                        <a:cubicBezTo>
                          <a:pt x="5030" y="1006"/>
                          <a:pt x="11462" y="-609"/>
                          <a:pt x="15089" y="3018"/>
                        </a:cubicBezTo>
                        <a:cubicBezTo>
                          <a:pt x="19588" y="7517"/>
                          <a:pt x="21125" y="21125"/>
                          <a:pt x="21125" y="21125"/>
                        </a:cubicBezTo>
                        <a:cubicBezTo>
                          <a:pt x="20260" y="29778"/>
                          <a:pt x="20527" y="49482"/>
                          <a:pt x="15089" y="60357"/>
                        </a:cubicBezTo>
                        <a:cubicBezTo>
                          <a:pt x="13467" y="63601"/>
                          <a:pt x="11065" y="66392"/>
                          <a:pt x="9053" y="69410"/>
                        </a:cubicBezTo>
                        <a:cubicBezTo>
                          <a:pt x="5585" y="79813"/>
                          <a:pt x="8284" y="76214"/>
                          <a:pt x="3018" y="8148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6" name="フリーフォーム 435"/>
                  <p:cNvSpPr/>
                  <p:nvPr/>
                </p:nvSpPr>
                <p:spPr>
                  <a:xfrm>
                    <a:off x="5636656" y="921823"/>
                    <a:ext cx="79689" cy="68068"/>
                  </a:xfrm>
                  <a:custGeom>
                    <a:avLst/>
                    <a:gdLst>
                      <a:gd name="connsiteX0" fmla="*/ 10279 w 79689"/>
                      <a:gd name="connsiteY0" fmla="*/ 39231 h 68068"/>
                      <a:gd name="connsiteX1" fmla="*/ 43475 w 79689"/>
                      <a:gd name="connsiteY1" fmla="*/ 42249 h 68068"/>
                      <a:gd name="connsiteX2" fmla="*/ 52529 w 79689"/>
                      <a:gd name="connsiteY2" fmla="*/ 45267 h 68068"/>
                      <a:gd name="connsiteX3" fmla="*/ 67618 w 79689"/>
                      <a:gd name="connsiteY3" fmla="*/ 57338 h 68068"/>
                      <a:gd name="connsiteX4" fmla="*/ 79689 w 79689"/>
                      <a:gd name="connsiteY4" fmla="*/ 57338 h 68068"/>
                      <a:gd name="connsiteX5" fmla="*/ 73654 w 79689"/>
                      <a:gd name="connsiteY5" fmla="*/ 39231 h 68068"/>
                      <a:gd name="connsiteX6" fmla="*/ 70636 w 79689"/>
                      <a:gd name="connsiteY6" fmla="*/ 21125 h 68068"/>
                      <a:gd name="connsiteX7" fmla="*/ 34422 w 79689"/>
                      <a:gd name="connsiteY7" fmla="*/ 3018 h 68068"/>
                      <a:gd name="connsiteX8" fmla="*/ 25368 w 79689"/>
                      <a:gd name="connsiteY8" fmla="*/ 0 h 68068"/>
                      <a:gd name="connsiteX9" fmla="*/ 1226 w 79689"/>
                      <a:gd name="connsiteY9" fmla="*/ 3018 h 68068"/>
                      <a:gd name="connsiteX10" fmla="*/ 4244 w 79689"/>
                      <a:gd name="connsiteY10" fmla="*/ 18107 h 68068"/>
                      <a:gd name="connsiteX11" fmla="*/ 10279 w 79689"/>
                      <a:gd name="connsiteY11" fmla="*/ 39231 h 6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9" h="68068">
                        <a:moveTo>
                          <a:pt x="10279" y="39231"/>
                        </a:moveTo>
                        <a:cubicBezTo>
                          <a:pt x="16818" y="43255"/>
                          <a:pt x="32476" y="40678"/>
                          <a:pt x="43475" y="42249"/>
                        </a:cubicBezTo>
                        <a:cubicBezTo>
                          <a:pt x="46624" y="42699"/>
                          <a:pt x="50045" y="43280"/>
                          <a:pt x="52529" y="45267"/>
                        </a:cubicBezTo>
                        <a:cubicBezTo>
                          <a:pt x="72027" y="60866"/>
                          <a:pt x="44863" y="49755"/>
                          <a:pt x="67618" y="57338"/>
                        </a:cubicBezTo>
                        <a:cubicBezTo>
                          <a:pt x="67619" y="57339"/>
                          <a:pt x="79689" y="81480"/>
                          <a:pt x="79689" y="57338"/>
                        </a:cubicBezTo>
                        <a:cubicBezTo>
                          <a:pt x="79689" y="50976"/>
                          <a:pt x="74700" y="45506"/>
                          <a:pt x="73654" y="39231"/>
                        </a:cubicBezTo>
                        <a:cubicBezTo>
                          <a:pt x="72648" y="33196"/>
                          <a:pt x="74145" y="26138"/>
                          <a:pt x="70636" y="21125"/>
                        </a:cubicBezTo>
                        <a:cubicBezTo>
                          <a:pt x="63512" y="10949"/>
                          <a:pt x="45135" y="6589"/>
                          <a:pt x="34422" y="3018"/>
                        </a:cubicBezTo>
                        <a:lnTo>
                          <a:pt x="25368" y="0"/>
                        </a:lnTo>
                        <a:lnTo>
                          <a:pt x="1226" y="3018"/>
                        </a:lnTo>
                        <a:cubicBezTo>
                          <a:pt x="-2668" y="6356"/>
                          <a:pt x="3924" y="12988"/>
                          <a:pt x="4244" y="18107"/>
                        </a:cubicBezTo>
                        <a:cubicBezTo>
                          <a:pt x="4934" y="29151"/>
                          <a:pt x="3740" y="35207"/>
                          <a:pt x="10279" y="39231"/>
                        </a:cubicBezTo>
                        <a:close/>
                      </a:path>
                    </a:pathLst>
                  </a:custGeom>
                  <a:gradFill>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7" name="フリーフォーム 436"/>
                  <p:cNvSpPr/>
                  <p:nvPr/>
                </p:nvSpPr>
                <p:spPr>
                  <a:xfrm>
                    <a:off x="5625688" y="1087803"/>
                    <a:ext cx="69532" cy="33196"/>
                  </a:xfrm>
                  <a:custGeom>
                    <a:avLst/>
                    <a:gdLst>
                      <a:gd name="connsiteX0" fmla="*/ 6158 w 69532"/>
                      <a:gd name="connsiteY0" fmla="*/ 6036 h 33196"/>
                      <a:gd name="connsiteX1" fmla="*/ 45390 w 69532"/>
                      <a:gd name="connsiteY1" fmla="*/ 0 h 33196"/>
                      <a:gd name="connsiteX2" fmla="*/ 69532 w 69532"/>
                      <a:gd name="connsiteY2" fmla="*/ 3018 h 33196"/>
                      <a:gd name="connsiteX3" fmla="*/ 63497 w 69532"/>
                      <a:gd name="connsiteY3" fmla="*/ 12071 h 33196"/>
                      <a:gd name="connsiteX4" fmla="*/ 45390 w 69532"/>
                      <a:gd name="connsiteY4" fmla="*/ 24143 h 33196"/>
                      <a:gd name="connsiteX5" fmla="*/ 15212 w 69532"/>
                      <a:gd name="connsiteY5" fmla="*/ 33196 h 33196"/>
                      <a:gd name="connsiteX6" fmla="*/ 123 w 69532"/>
                      <a:gd name="connsiteY6" fmla="*/ 21125 h 33196"/>
                      <a:gd name="connsiteX7" fmla="*/ 6158 w 69532"/>
                      <a:gd name="connsiteY7" fmla="*/ 6036 h 3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32" h="33196">
                        <a:moveTo>
                          <a:pt x="6158" y="6036"/>
                        </a:moveTo>
                        <a:cubicBezTo>
                          <a:pt x="13702" y="2515"/>
                          <a:pt x="34427" y="0"/>
                          <a:pt x="45390" y="0"/>
                        </a:cubicBezTo>
                        <a:cubicBezTo>
                          <a:pt x="53500" y="0"/>
                          <a:pt x="61485" y="2012"/>
                          <a:pt x="69532" y="3018"/>
                        </a:cubicBezTo>
                        <a:cubicBezTo>
                          <a:pt x="67520" y="6036"/>
                          <a:pt x="66226" y="9683"/>
                          <a:pt x="63497" y="12071"/>
                        </a:cubicBezTo>
                        <a:cubicBezTo>
                          <a:pt x="58038" y="16848"/>
                          <a:pt x="52272" y="21849"/>
                          <a:pt x="45390" y="24143"/>
                        </a:cubicBezTo>
                        <a:cubicBezTo>
                          <a:pt x="23348" y="31489"/>
                          <a:pt x="33455" y="28635"/>
                          <a:pt x="15212" y="33196"/>
                        </a:cubicBezTo>
                        <a:cubicBezTo>
                          <a:pt x="5698" y="30818"/>
                          <a:pt x="123" y="33031"/>
                          <a:pt x="123" y="21125"/>
                        </a:cubicBezTo>
                        <a:cubicBezTo>
                          <a:pt x="123" y="15006"/>
                          <a:pt x="-1386" y="9557"/>
                          <a:pt x="6158" y="603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8" name="フリーフォーム 437"/>
                  <p:cNvSpPr/>
                  <p:nvPr/>
                </p:nvSpPr>
                <p:spPr>
                  <a:xfrm>
                    <a:off x="5655347" y="1014600"/>
                    <a:ext cx="163604" cy="193916"/>
                  </a:xfrm>
                  <a:custGeom>
                    <a:avLst/>
                    <a:gdLst>
                      <a:gd name="connsiteX0" fmla="*/ 106266 w 163604"/>
                      <a:gd name="connsiteY0" fmla="*/ 775 h 193916"/>
                      <a:gd name="connsiteX1" fmla="*/ 109283 w 163604"/>
                      <a:gd name="connsiteY1" fmla="*/ 18882 h 193916"/>
                      <a:gd name="connsiteX2" fmla="*/ 103248 w 163604"/>
                      <a:gd name="connsiteY2" fmla="*/ 67167 h 193916"/>
                      <a:gd name="connsiteX3" fmla="*/ 97212 w 163604"/>
                      <a:gd name="connsiteY3" fmla="*/ 88292 h 193916"/>
                      <a:gd name="connsiteX4" fmla="*/ 91176 w 163604"/>
                      <a:gd name="connsiteY4" fmla="*/ 97346 h 193916"/>
                      <a:gd name="connsiteX5" fmla="*/ 76087 w 163604"/>
                      <a:gd name="connsiteY5" fmla="*/ 124506 h 193916"/>
                      <a:gd name="connsiteX6" fmla="*/ 64016 w 163604"/>
                      <a:gd name="connsiteY6" fmla="*/ 142613 h 193916"/>
                      <a:gd name="connsiteX7" fmla="*/ 54963 w 163604"/>
                      <a:gd name="connsiteY7" fmla="*/ 148649 h 193916"/>
                      <a:gd name="connsiteX8" fmla="*/ 39873 w 163604"/>
                      <a:gd name="connsiteY8" fmla="*/ 160720 h 193916"/>
                      <a:gd name="connsiteX9" fmla="*/ 12713 w 163604"/>
                      <a:gd name="connsiteY9" fmla="*/ 175809 h 193916"/>
                      <a:gd name="connsiteX10" fmla="*/ 642 w 163604"/>
                      <a:gd name="connsiteY10" fmla="*/ 190898 h 193916"/>
                      <a:gd name="connsiteX11" fmla="*/ 9695 w 163604"/>
                      <a:gd name="connsiteY11" fmla="*/ 193916 h 193916"/>
                      <a:gd name="connsiteX12" fmla="*/ 39873 w 163604"/>
                      <a:gd name="connsiteY12" fmla="*/ 184862 h 193916"/>
                      <a:gd name="connsiteX13" fmla="*/ 73069 w 163604"/>
                      <a:gd name="connsiteY13" fmla="*/ 175809 h 193916"/>
                      <a:gd name="connsiteX14" fmla="*/ 100230 w 163604"/>
                      <a:gd name="connsiteY14" fmla="*/ 160720 h 193916"/>
                      <a:gd name="connsiteX15" fmla="*/ 118337 w 163604"/>
                      <a:gd name="connsiteY15" fmla="*/ 142613 h 193916"/>
                      <a:gd name="connsiteX16" fmla="*/ 124372 w 163604"/>
                      <a:gd name="connsiteY16" fmla="*/ 124506 h 193916"/>
                      <a:gd name="connsiteX17" fmla="*/ 130408 w 163604"/>
                      <a:gd name="connsiteY17" fmla="*/ 115452 h 193916"/>
                      <a:gd name="connsiteX18" fmla="*/ 133426 w 163604"/>
                      <a:gd name="connsiteY18" fmla="*/ 106399 h 193916"/>
                      <a:gd name="connsiteX19" fmla="*/ 142479 w 163604"/>
                      <a:gd name="connsiteY19" fmla="*/ 100363 h 193916"/>
                      <a:gd name="connsiteX20" fmla="*/ 154551 w 163604"/>
                      <a:gd name="connsiteY20" fmla="*/ 73203 h 193916"/>
                      <a:gd name="connsiteX21" fmla="*/ 160586 w 163604"/>
                      <a:gd name="connsiteY21" fmla="*/ 55096 h 193916"/>
                      <a:gd name="connsiteX22" fmla="*/ 163604 w 163604"/>
                      <a:gd name="connsiteY22" fmla="*/ 46043 h 193916"/>
                      <a:gd name="connsiteX23" fmla="*/ 145497 w 163604"/>
                      <a:gd name="connsiteY23" fmla="*/ 46043 h 193916"/>
                      <a:gd name="connsiteX24" fmla="*/ 106266 w 163604"/>
                      <a:gd name="connsiteY24" fmla="*/ 775 h 1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604" h="193916">
                        <a:moveTo>
                          <a:pt x="106266" y="775"/>
                        </a:moveTo>
                        <a:cubicBezTo>
                          <a:pt x="100230" y="-3752"/>
                          <a:pt x="109283" y="12763"/>
                          <a:pt x="109283" y="18882"/>
                        </a:cubicBezTo>
                        <a:cubicBezTo>
                          <a:pt x="109283" y="64652"/>
                          <a:pt x="109623" y="44855"/>
                          <a:pt x="103248" y="67167"/>
                        </a:cubicBezTo>
                        <a:cubicBezTo>
                          <a:pt x="101958" y="71681"/>
                          <a:pt x="99625" y="83467"/>
                          <a:pt x="97212" y="88292"/>
                        </a:cubicBezTo>
                        <a:cubicBezTo>
                          <a:pt x="95590" y="91536"/>
                          <a:pt x="93188" y="94328"/>
                          <a:pt x="91176" y="97346"/>
                        </a:cubicBezTo>
                        <a:cubicBezTo>
                          <a:pt x="85865" y="113282"/>
                          <a:pt x="89924" y="103751"/>
                          <a:pt x="76087" y="124506"/>
                        </a:cubicBezTo>
                        <a:cubicBezTo>
                          <a:pt x="76086" y="124508"/>
                          <a:pt x="64017" y="142612"/>
                          <a:pt x="64016" y="142613"/>
                        </a:cubicBezTo>
                        <a:lnTo>
                          <a:pt x="54963" y="148649"/>
                        </a:lnTo>
                        <a:cubicBezTo>
                          <a:pt x="43810" y="165377"/>
                          <a:pt x="55308" y="152145"/>
                          <a:pt x="39873" y="160720"/>
                        </a:cubicBezTo>
                        <a:cubicBezTo>
                          <a:pt x="8742" y="178015"/>
                          <a:pt x="33200" y="168980"/>
                          <a:pt x="12713" y="175809"/>
                        </a:cubicBezTo>
                        <a:cubicBezTo>
                          <a:pt x="9917" y="177673"/>
                          <a:pt x="-3001" y="183610"/>
                          <a:pt x="642" y="190898"/>
                        </a:cubicBezTo>
                        <a:cubicBezTo>
                          <a:pt x="2064" y="193743"/>
                          <a:pt x="6677" y="192910"/>
                          <a:pt x="9695" y="193916"/>
                        </a:cubicBezTo>
                        <a:cubicBezTo>
                          <a:pt x="24731" y="188904"/>
                          <a:pt x="26197" y="187901"/>
                          <a:pt x="39873" y="184862"/>
                        </a:cubicBezTo>
                        <a:cubicBezTo>
                          <a:pt x="48380" y="182972"/>
                          <a:pt x="65998" y="180523"/>
                          <a:pt x="73069" y="175809"/>
                        </a:cubicBezTo>
                        <a:cubicBezTo>
                          <a:pt x="93823" y="161973"/>
                          <a:pt x="84294" y="166032"/>
                          <a:pt x="100230" y="160720"/>
                        </a:cubicBezTo>
                        <a:cubicBezTo>
                          <a:pt x="106266" y="154684"/>
                          <a:pt x="115638" y="150711"/>
                          <a:pt x="118337" y="142613"/>
                        </a:cubicBezTo>
                        <a:lnTo>
                          <a:pt x="124372" y="124506"/>
                        </a:lnTo>
                        <a:cubicBezTo>
                          <a:pt x="125519" y="121065"/>
                          <a:pt x="128786" y="118696"/>
                          <a:pt x="130408" y="115452"/>
                        </a:cubicBezTo>
                        <a:cubicBezTo>
                          <a:pt x="131831" y="112607"/>
                          <a:pt x="131439" y="108883"/>
                          <a:pt x="133426" y="106399"/>
                        </a:cubicBezTo>
                        <a:cubicBezTo>
                          <a:pt x="135692" y="103567"/>
                          <a:pt x="139461" y="102375"/>
                          <a:pt x="142479" y="100363"/>
                        </a:cubicBezTo>
                        <a:cubicBezTo>
                          <a:pt x="149662" y="78815"/>
                          <a:pt x="144986" y="87549"/>
                          <a:pt x="154551" y="73203"/>
                        </a:cubicBezTo>
                        <a:lnTo>
                          <a:pt x="160586" y="55096"/>
                        </a:lnTo>
                        <a:lnTo>
                          <a:pt x="163604" y="46043"/>
                        </a:lnTo>
                        <a:cubicBezTo>
                          <a:pt x="145034" y="39852"/>
                          <a:pt x="164068" y="44186"/>
                          <a:pt x="145497" y="46043"/>
                        </a:cubicBezTo>
                        <a:cubicBezTo>
                          <a:pt x="138490" y="46744"/>
                          <a:pt x="112302" y="5302"/>
                          <a:pt x="106266" y="77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39" name="フリーフォーム 438"/>
                  <p:cNvSpPr/>
                  <p:nvPr/>
                </p:nvSpPr>
                <p:spPr>
                  <a:xfrm>
                    <a:off x="5719363" y="951256"/>
                    <a:ext cx="99588" cy="100333"/>
                  </a:xfrm>
                  <a:custGeom>
                    <a:avLst/>
                    <a:gdLst>
                      <a:gd name="connsiteX0" fmla="*/ 99588 w 99588"/>
                      <a:gd name="connsiteY0" fmla="*/ 745 h 100333"/>
                      <a:gd name="connsiteX1" fmla="*/ 84499 w 99588"/>
                      <a:gd name="connsiteY1" fmla="*/ 9798 h 100333"/>
                      <a:gd name="connsiteX2" fmla="*/ 75446 w 99588"/>
                      <a:gd name="connsiteY2" fmla="*/ 12816 h 100333"/>
                      <a:gd name="connsiteX3" fmla="*/ 57339 w 99588"/>
                      <a:gd name="connsiteY3" fmla="*/ 24888 h 100333"/>
                      <a:gd name="connsiteX4" fmla="*/ 30178 w 99588"/>
                      <a:gd name="connsiteY4" fmla="*/ 42994 h 100333"/>
                      <a:gd name="connsiteX5" fmla="*/ 21125 w 99588"/>
                      <a:gd name="connsiteY5" fmla="*/ 49030 h 100333"/>
                      <a:gd name="connsiteX6" fmla="*/ 12071 w 99588"/>
                      <a:gd name="connsiteY6" fmla="*/ 52048 h 100333"/>
                      <a:gd name="connsiteX7" fmla="*/ 6036 w 99588"/>
                      <a:gd name="connsiteY7" fmla="*/ 61101 h 100333"/>
                      <a:gd name="connsiteX8" fmla="*/ 0 w 99588"/>
                      <a:gd name="connsiteY8" fmla="*/ 82226 h 100333"/>
                      <a:gd name="connsiteX9" fmla="*/ 3018 w 99588"/>
                      <a:gd name="connsiteY9" fmla="*/ 94297 h 100333"/>
                      <a:gd name="connsiteX10" fmla="*/ 21125 w 99588"/>
                      <a:gd name="connsiteY10" fmla="*/ 100333 h 100333"/>
                      <a:gd name="connsiteX11" fmla="*/ 30178 w 99588"/>
                      <a:gd name="connsiteY11" fmla="*/ 97315 h 100333"/>
                      <a:gd name="connsiteX12" fmla="*/ 36214 w 99588"/>
                      <a:gd name="connsiteY12" fmla="*/ 88262 h 100333"/>
                      <a:gd name="connsiteX13" fmla="*/ 45267 w 99588"/>
                      <a:gd name="connsiteY13" fmla="*/ 82226 h 100333"/>
                      <a:gd name="connsiteX14" fmla="*/ 60356 w 99588"/>
                      <a:gd name="connsiteY14" fmla="*/ 64119 h 100333"/>
                      <a:gd name="connsiteX15" fmla="*/ 75446 w 99588"/>
                      <a:gd name="connsiteY15" fmla="*/ 49030 h 100333"/>
                      <a:gd name="connsiteX16" fmla="*/ 81481 w 99588"/>
                      <a:gd name="connsiteY16" fmla="*/ 39977 h 100333"/>
                      <a:gd name="connsiteX17" fmla="*/ 84499 w 99588"/>
                      <a:gd name="connsiteY17" fmla="*/ 30923 h 100333"/>
                      <a:gd name="connsiteX18" fmla="*/ 99588 w 99588"/>
                      <a:gd name="connsiteY18" fmla="*/ 745 h 10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588" h="100333">
                        <a:moveTo>
                          <a:pt x="99588" y="745"/>
                        </a:moveTo>
                        <a:cubicBezTo>
                          <a:pt x="99588" y="-2776"/>
                          <a:pt x="89745" y="7175"/>
                          <a:pt x="84499" y="9798"/>
                        </a:cubicBezTo>
                        <a:cubicBezTo>
                          <a:pt x="81654" y="11221"/>
                          <a:pt x="78227" y="11271"/>
                          <a:pt x="75446" y="12816"/>
                        </a:cubicBezTo>
                        <a:cubicBezTo>
                          <a:pt x="69105" y="16339"/>
                          <a:pt x="63375" y="20864"/>
                          <a:pt x="57339" y="24888"/>
                        </a:cubicBezTo>
                        <a:lnTo>
                          <a:pt x="30178" y="42994"/>
                        </a:lnTo>
                        <a:cubicBezTo>
                          <a:pt x="27160" y="45006"/>
                          <a:pt x="24566" y="47883"/>
                          <a:pt x="21125" y="49030"/>
                        </a:cubicBezTo>
                        <a:lnTo>
                          <a:pt x="12071" y="52048"/>
                        </a:lnTo>
                        <a:cubicBezTo>
                          <a:pt x="10059" y="55066"/>
                          <a:pt x="7658" y="57857"/>
                          <a:pt x="6036" y="61101"/>
                        </a:cubicBezTo>
                        <a:cubicBezTo>
                          <a:pt x="3871" y="65430"/>
                          <a:pt x="967" y="78358"/>
                          <a:pt x="0" y="82226"/>
                        </a:cubicBezTo>
                        <a:cubicBezTo>
                          <a:pt x="1006" y="86250"/>
                          <a:pt x="-131" y="91598"/>
                          <a:pt x="3018" y="94297"/>
                        </a:cubicBezTo>
                        <a:cubicBezTo>
                          <a:pt x="7849" y="98437"/>
                          <a:pt x="21125" y="100333"/>
                          <a:pt x="21125" y="100333"/>
                        </a:cubicBezTo>
                        <a:cubicBezTo>
                          <a:pt x="24143" y="99327"/>
                          <a:pt x="27694" y="99302"/>
                          <a:pt x="30178" y="97315"/>
                        </a:cubicBezTo>
                        <a:cubicBezTo>
                          <a:pt x="33010" y="95049"/>
                          <a:pt x="33649" y="90827"/>
                          <a:pt x="36214" y="88262"/>
                        </a:cubicBezTo>
                        <a:cubicBezTo>
                          <a:pt x="38779" y="85697"/>
                          <a:pt x="42249" y="84238"/>
                          <a:pt x="45267" y="82226"/>
                        </a:cubicBezTo>
                        <a:cubicBezTo>
                          <a:pt x="60253" y="59749"/>
                          <a:pt x="40993" y="87355"/>
                          <a:pt x="60356" y="64119"/>
                        </a:cubicBezTo>
                        <a:cubicBezTo>
                          <a:pt x="72928" y="49032"/>
                          <a:pt x="58850" y="60094"/>
                          <a:pt x="75446" y="49030"/>
                        </a:cubicBezTo>
                        <a:cubicBezTo>
                          <a:pt x="77458" y="46012"/>
                          <a:pt x="79859" y="43221"/>
                          <a:pt x="81481" y="39977"/>
                        </a:cubicBezTo>
                        <a:cubicBezTo>
                          <a:pt x="82904" y="37132"/>
                          <a:pt x="82862" y="33651"/>
                          <a:pt x="84499" y="30923"/>
                        </a:cubicBezTo>
                        <a:cubicBezTo>
                          <a:pt x="85963" y="28483"/>
                          <a:pt x="99588" y="4266"/>
                          <a:pt x="99588" y="745"/>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0" name="フリーフォーム 439"/>
                  <p:cNvSpPr/>
                  <p:nvPr/>
                </p:nvSpPr>
                <p:spPr>
                  <a:xfrm>
                    <a:off x="5736862" y="918806"/>
                    <a:ext cx="45719" cy="100564"/>
                  </a:xfrm>
                  <a:custGeom>
                    <a:avLst/>
                    <a:gdLst>
                      <a:gd name="connsiteX0" fmla="*/ 3625 w 38000"/>
                      <a:gd name="connsiteY0" fmla="*/ 3928 h 95439"/>
                      <a:gd name="connsiteX1" fmla="*/ 3625 w 38000"/>
                      <a:gd name="connsiteY1" fmla="*/ 76356 h 95439"/>
                      <a:gd name="connsiteX2" fmla="*/ 607 w 38000"/>
                      <a:gd name="connsiteY2" fmla="*/ 94463 h 95439"/>
                      <a:gd name="connsiteX3" fmla="*/ 9660 w 38000"/>
                      <a:gd name="connsiteY3" fmla="*/ 91445 h 95439"/>
                      <a:gd name="connsiteX4" fmla="*/ 30785 w 38000"/>
                      <a:gd name="connsiteY4" fmla="*/ 82392 h 95439"/>
                      <a:gd name="connsiteX5" fmla="*/ 33803 w 38000"/>
                      <a:gd name="connsiteY5" fmla="*/ 28071 h 95439"/>
                      <a:gd name="connsiteX6" fmla="*/ 27767 w 38000"/>
                      <a:gd name="connsiteY6" fmla="*/ 19018 h 95439"/>
                      <a:gd name="connsiteX7" fmla="*/ 18714 w 38000"/>
                      <a:gd name="connsiteY7" fmla="*/ 16000 h 95439"/>
                      <a:gd name="connsiteX8" fmla="*/ 3625 w 38000"/>
                      <a:gd name="connsiteY8" fmla="*/ 3928 h 9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00" h="95439">
                        <a:moveTo>
                          <a:pt x="3625" y="3928"/>
                        </a:moveTo>
                        <a:cubicBezTo>
                          <a:pt x="1110" y="13987"/>
                          <a:pt x="8134" y="20001"/>
                          <a:pt x="3625" y="76356"/>
                        </a:cubicBezTo>
                        <a:cubicBezTo>
                          <a:pt x="3137" y="82455"/>
                          <a:pt x="-1665" y="88782"/>
                          <a:pt x="607" y="94463"/>
                        </a:cubicBezTo>
                        <a:cubicBezTo>
                          <a:pt x="1788" y="97416"/>
                          <a:pt x="6815" y="92867"/>
                          <a:pt x="9660" y="91445"/>
                        </a:cubicBezTo>
                        <a:cubicBezTo>
                          <a:pt x="30499" y="81026"/>
                          <a:pt x="5665" y="88673"/>
                          <a:pt x="30785" y="82392"/>
                        </a:cubicBezTo>
                        <a:cubicBezTo>
                          <a:pt x="39022" y="57683"/>
                          <a:pt x="40453" y="61316"/>
                          <a:pt x="33803" y="28071"/>
                        </a:cubicBezTo>
                        <a:cubicBezTo>
                          <a:pt x="33092" y="24515"/>
                          <a:pt x="30599" y="21284"/>
                          <a:pt x="27767" y="19018"/>
                        </a:cubicBezTo>
                        <a:cubicBezTo>
                          <a:pt x="25283" y="17031"/>
                          <a:pt x="21732" y="17006"/>
                          <a:pt x="18714" y="16000"/>
                        </a:cubicBezTo>
                        <a:cubicBezTo>
                          <a:pt x="15060" y="5038"/>
                          <a:pt x="6140" y="-6131"/>
                          <a:pt x="3625" y="3928"/>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1" name="フリーフォーム 440"/>
                  <p:cNvSpPr/>
                  <p:nvPr/>
                </p:nvSpPr>
                <p:spPr>
                  <a:xfrm>
                    <a:off x="5634864" y="970108"/>
                    <a:ext cx="75446" cy="57339"/>
                  </a:xfrm>
                  <a:custGeom>
                    <a:avLst/>
                    <a:gdLst>
                      <a:gd name="connsiteX0" fmla="*/ 0 w 75446"/>
                      <a:gd name="connsiteY0" fmla="*/ 0 h 57339"/>
                      <a:gd name="connsiteX1" fmla="*/ 15089 w 75446"/>
                      <a:gd name="connsiteY1" fmla="*/ 33196 h 57339"/>
                      <a:gd name="connsiteX2" fmla="*/ 18107 w 75446"/>
                      <a:gd name="connsiteY2" fmla="*/ 45267 h 57339"/>
                      <a:gd name="connsiteX3" fmla="*/ 27160 w 75446"/>
                      <a:gd name="connsiteY3" fmla="*/ 51303 h 57339"/>
                      <a:gd name="connsiteX4" fmla="*/ 45267 w 75446"/>
                      <a:gd name="connsiteY4" fmla="*/ 57339 h 57339"/>
                      <a:gd name="connsiteX5" fmla="*/ 69410 w 75446"/>
                      <a:gd name="connsiteY5" fmla="*/ 54321 h 57339"/>
                      <a:gd name="connsiteX6" fmla="*/ 75446 w 75446"/>
                      <a:gd name="connsiteY6" fmla="*/ 36214 h 57339"/>
                      <a:gd name="connsiteX7" fmla="*/ 54321 w 75446"/>
                      <a:gd name="connsiteY7" fmla="*/ 9053 h 57339"/>
                      <a:gd name="connsiteX8" fmla="*/ 45267 w 75446"/>
                      <a:gd name="connsiteY8" fmla="*/ 3018 h 57339"/>
                      <a:gd name="connsiteX9" fmla="*/ 0 w 75446"/>
                      <a:gd name="connsiteY9" fmla="*/ 0 h 5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46" h="57339">
                        <a:moveTo>
                          <a:pt x="0" y="0"/>
                        </a:moveTo>
                        <a:cubicBezTo>
                          <a:pt x="9208" y="15348"/>
                          <a:pt x="10580" y="15161"/>
                          <a:pt x="15089" y="33196"/>
                        </a:cubicBezTo>
                        <a:cubicBezTo>
                          <a:pt x="16095" y="37220"/>
                          <a:pt x="15806" y="41816"/>
                          <a:pt x="18107" y="45267"/>
                        </a:cubicBezTo>
                        <a:cubicBezTo>
                          <a:pt x="20119" y="48285"/>
                          <a:pt x="23846" y="49830"/>
                          <a:pt x="27160" y="51303"/>
                        </a:cubicBezTo>
                        <a:cubicBezTo>
                          <a:pt x="32974" y="53887"/>
                          <a:pt x="45267" y="57339"/>
                          <a:pt x="45267" y="57339"/>
                        </a:cubicBezTo>
                        <a:cubicBezTo>
                          <a:pt x="53315" y="56333"/>
                          <a:pt x="62766" y="58972"/>
                          <a:pt x="69410" y="54321"/>
                        </a:cubicBezTo>
                        <a:cubicBezTo>
                          <a:pt x="74622" y="50673"/>
                          <a:pt x="75446" y="36214"/>
                          <a:pt x="75446" y="36214"/>
                        </a:cubicBezTo>
                        <a:cubicBezTo>
                          <a:pt x="71005" y="14013"/>
                          <a:pt x="76695" y="23969"/>
                          <a:pt x="54321" y="9053"/>
                        </a:cubicBezTo>
                        <a:cubicBezTo>
                          <a:pt x="51303" y="7041"/>
                          <a:pt x="48708" y="4165"/>
                          <a:pt x="45267" y="3018"/>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2" name="フリーフォーム 441"/>
                  <p:cNvSpPr/>
                  <p:nvPr/>
                </p:nvSpPr>
                <p:spPr>
                  <a:xfrm>
                    <a:off x="5668060" y="1006177"/>
                    <a:ext cx="27858" cy="18252"/>
                  </a:xfrm>
                  <a:custGeom>
                    <a:avLst/>
                    <a:gdLst>
                      <a:gd name="connsiteX0" fmla="*/ 0 w 27858"/>
                      <a:gd name="connsiteY0" fmla="*/ 3163 h 18252"/>
                      <a:gd name="connsiteX1" fmla="*/ 27160 w 27858"/>
                      <a:gd name="connsiteY1" fmla="*/ 3163 h 18252"/>
                      <a:gd name="connsiteX2" fmla="*/ 24143 w 27858"/>
                      <a:gd name="connsiteY2" fmla="*/ 12216 h 18252"/>
                      <a:gd name="connsiteX3" fmla="*/ 6036 w 27858"/>
                      <a:gd name="connsiteY3" fmla="*/ 18252 h 18252"/>
                      <a:gd name="connsiteX4" fmla="*/ 0 w 27858"/>
                      <a:gd name="connsiteY4" fmla="*/ 3163 h 1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8" h="18252">
                        <a:moveTo>
                          <a:pt x="0" y="3163"/>
                        </a:moveTo>
                        <a:cubicBezTo>
                          <a:pt x="4262" y="2311"/>
                          <a:pt x="22156" y="-3508"/>
                          <a:pt x="27160" y="3163"/>
                        </a:cubicBezTo>
                        <a:cubicBezTo>
                          <a:pt x="29069" y="5708"/>
                          <a:pt x="26731" y="10367"/>
                          <a:pt x="24143" y="12216"/>
                        </a:cubicBezTo>
                        <a:cubicBezTo>
                          <a:pt x="18966" y="15914"/>
                          <a:pt x="6036" y="18252"/>
                          <a:pt x="6036" y="18252"/>
                        </a:cubicBezTo>
                        <a:lnTo>
                          <a:pt x="0" y="3163"/>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3" name="円/楕円 442"/>
                  <p:cNvSpPr/>
                  <p:nvPr/>
                </p:nvSpPr>
                <p:spPr>
                  <a:xfrm>
                    <a:off x="5714849" y="829532"/>
                    <a:ext cx="45719" cy="45719"/>
                  </a:xfrm>
                  <a:prstGeom prst="ellipse">
                    <a:avLst/>
                  </a:prstGeom>
                  <a:gradFill flip="none" rotWithShape="1">
                    <a:gsLst>
                      <a:gs pos="0">
                        <a:schemeClr val="tx1"/>
                      </a:gs>
                      <a:gs pos="50000">
                        <a:schemeClr val="tx1">
                          <a:tint val="44500"/>
                          <a:satMod val="160000"/>
                        </a:schemeClr>
                      </a:gs>
                      <a:gs pos="99000">
                        <a:schemeClr val="tx1">
                          <a:tint val="23500"/>
                          <a:satMod val="160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4" name="フリーフォーム 443"/>
                  <p:cNvSpPr/>
                  <p:nvPr/>
                </p:nvSpPr>
                <p:spPr>
                  <a:xfrm>
                    <a:off x="5637882" y="1106808"/>
                    <a:ext cx="157628" cy="331073"/>
                  </a:xfrm>
                  <a:custGeom>
                    <a:avLst/>
                    <a:gdLst>
                      <a:gd name="connsiteX0" fmla="*/ 156927 w 157628"/>
                      <a:gd name="connsiteY0" fmla="*/ 5138 h 331073"/>
                      <a:gd name="connsiteX1" fmla="*/ 150891 w 157628"/>
                      <a:gd name="connsiteY1" fmla="*/ 20227 h 331073"/>
                      <a:gd name="connsiteX2" fmla="*/ 138820 w 157628"/>
                      <a:gd name="connsiteY2" fmla="*/ 38334 h 331073"/>
                      <a:gd name="connsiteX3" fmla="*/ 129766 w 157628"/>
                      <a:gd name="connsiteY3" fmla="*/ 56441 h 331073"/>
                      <a:gd name="connsiteX4" fmla="*/ 120713 w 157628"/>
                      <a:gd name="connsiteY4" fmla="*/ 59458 h 331073"/>
                      <a:gd name="connsiteX5" fmla="*/ 111659 w 157628"/>
                      <a:gd name="connsiteY5" fmla="*/ 77565 h 331073"/>
                      <a:gd name="connsiteX6" fmla="*/ 108641 w 157628"/>
                      <a:gd name="connsiteY6" fmla="*/ 86619 h 331073"/>
                      <a:gd name="connsiteX7" fmla="*/ 99588 w 157628"/>
                      <a:gd name="connsiteY7" fmla="*/ 95672 h 331073"/>
                      <a:gd name="connsiteX8" fmla="*/ 87517 w 157628"/>
                      <a:gd name="connsiteY8" fmla="*/ 113779 h 331073"/>
                      <a:gd name="connsiteX9" fmla="*/ 81481 w 157628"/>
                      <a:gd name="connsiteY9" fmla="*/ 122833 h 331073"/>
                      <a:gd name="connsiteX10" fmla="*/ 75445 w 157628"/>
                      <a:gd name="connsiteY10" fmla="*/ 131886 h 331073"/>
                      <a:gd name="connsiteX11" fmla="*/ 63374 w 157628"/>
                      <a:gd name="connsiteY11" fmla="*/ 159046 h 331073"/>
                      <a:gd name="connsiteX12" fmla="*/ 57338 w 157628"/>
                      <a:gd name="connsiteY12" fmla="*/ 177153 h 331073"/>
                      <a:gd name="connsiteX13" fmla="*/ 51303 w 157628"/>
                      <a:gd name="connsiteY13" fmla="*/ 186207 h 331073"/>
                      <a:gd name="connsiteX14" fmla="*/ 45267 w 157628"/>
                      <a:gd name="connsiteY14" fmla="*/ 204314 h 331073"/>
                      <a:gd name="connsiteX15" fmla="*/ 36214 w 157628"/>
                      <a:gd name="connsiteY15" fmla="*/ 231474 h 331073"/>
                      <a:gd name="connsiteX16" fmla="*/ 30178 w 157628"/>
                      <a:gd name="connsiteY16" fmla="*/ 249581 h 331073"/>
                      <a:gd name="connsiteX17" fmla="*/ 24142 w 157628"/>
                      <a:gd name="connsiteY17" fmla="*/ 258635 h 331073"/>
                      <a:gd name="connsiteX18" fmla="*/ 18107 w 157628"/>
                      <a:gd name="connsiteY18" fmla="*/ 276741 h 331073"/>
                      <a:gd name="connsiteX19" fmla="*/ 6035 w 157628"/>
                      <a:gd name="connsiteY19" fmla="*/ 303902 h 331073"/>
                      <a:gd name="connsiteX20" fmla="*/ 3018 w 157628"/>
                      <a:gd name="connsiteY20" fmla="*/ 312955 h 331073"/>
                      <a:gd name="connsiteX21" fmla="*/ 0 w 157628"/>
                      <a:gd name="connsiteY21" fmla="*/ 322009 h 331073"/>
                      <a:gd name="connsiteX22" fmla="*/ 12071 w 157628"/>
                      <a:gd name="connsiteY22" fmla="*/ 322009 h 331073"/>
                      <a:gd name="connsiteX23" fmla="*/ 30178 w 157628"/>
                      <a:gd name="connsiteY23" fmla="*/ 315973 h 331073"/>
                      <a:gd name="connsiteX24" fmla="*/ 39232 w 157628"/>
                      <a:gd name="connsiteY24" fmla="*/ 312955 h 331073"/>
                      <a:gd name="connsiteX25" fmla="*/ 45267 w 157628"/>
                      <a:gd name="connsiteY25" fmla="*/ 303902 h 331073"/>
                      <a:gd name="connsiteX26" fmla="*/ 48285 w 157628"/>
                      <a:gd name="connsiteY26" fmla="*/ 294848 h 331073"/>
                      <a:gd name="connsiteX27" fmla="*/ 57338 w 157628"/>
                      <a:gd name="connsiteY27" fmla="*/ 285795 h 331073"/>
                      <a:gd name="connsiteX28" fmla="*/ 66392 w 157628"/>
                      <a:gd name="connsiteY28" fmla="*/ 267688 h 331073"/>
                      <a:gd name="connsiteX29" fmla="*/ 72428 w 157628"/>
                      <a:gd name="connsiteY29" fmla="*/ 249581 h 331073"/>
                      <a:gd name="connsiteX30" fmla="*/ 75445 w 157628"/>
                      <a:gd name="connsiteY30" fmla="*/ 240528 h 331073"/>
                      <a:gd name="connsiteX31" fmla="*/ 84499 w 157628"/>
                      <a:gd name="connsiteY31" fmla="*/ 222421 h 331073"/>
                      <a:gd name="connsiteX32" fmla="*/ 93552 w 157628"/>
                      <a:gd name="connsiteY32" fmla="*/ 204314 h 331073"/>
                      <a:gd name="connsiteX33" fmla="*/ 96570 w 157628"/>
                      <a:gd name="connsiteY33" fmla="*/ 222421 h 331073"/>
                      <a:gd name="connsiteX34" fmla="*/ 99588 w 157628"/>
                      <a:gd name="connsiteY34" fmla="*/ 246563 h 331073"/>
                      <a:gd name="connsiteX35" fmla="*/ 102606 w 157628"/>
                      <a:gd name="connsiteY35" fmla="*/ 255617 h 331073"/>
                      <a:gd name="connsiteX36" fmla="*/ 105624 w 157628"/>
                      <a:gd name="connsiteY36" fmla="*/ 270706 h 331073"/>
                      <a:gd name="connsiteX37" fmla="*/ 108641 w 157628"/>
                      <a:gd name="connsiteY37" fmla="*/ 282777 h 331073"/>
                      <a:gd name="connsiteX38" fmla="*/ 150891 w 157628"/>
                      <a:gd name="connsiteY38" fmla="*/ 279759 h 331073"/>
                      <a:gd name="connsiteX39" fmla="*/ 153909 w 157628"/>
                      <a:gd name="connsiteY39" fmla="*/ 128868 h 331073"/>
                      <a:gd name="connsiteX40" fmla="*/ 156927 w 157628"/>
                      <a:gd name="connsiteY40" fmla="*/ 116797 h 331073"/>
                      <a:gd name="connsiteX41" fmla="*/ 156927 w 157628"/>
                      <a:gd name="connsiteY41" fmla="*/ 5138 h 33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628" h="331073">
                        <a:moveTo>
                          <a:pt x="156927" y="5138"/>
                        </a:moveTo>
                        <a:cubicBezTo>
                          <a:pt x="155921" y="-10957"/>
                          <a:pt x="153485" y="15471"/>
                          <a:pt x="150891" y="20227"/>
                        </a:cubicBezTo>
                        <a:cubicBezTo>
                          <a:pt x="147417" y="26595"/>
                          <a:pt x="141114" y="31452"/>
                          <a:pt x="138820" y="38334"/>
                        </a:cubicBezTo>
                        <a:cubicBezTo>
                          <a:pt x="136832" y="44298"/>
                          <a:pt x="135084" y="52187"/>
                          <a:pt x="129766" y="56441"/>
                        </a:cubicBezTo>
                        <a:cubicBezTo>
                          <a:pt x="127282" y="58428"/>
                          <a:pt x="123731" y="58452"/>
                          <a:pt x="120713" y="59458"/>
                        </a:cubicBezTo>
                        <a:cubicBezTo>
                          <a:pt x="113127" y="82216"/>
                          <a:pt x="123360" y="54164"/>
                          <a:pt x="111659" y="77565"/>
                        </a:cubicBezTo>
                        <a:cubicBezTo>
                          <a:pt x="110236" y="80410"/>
                          <a:pt x="110406" y="83972"/>
                          <a:pt x="108641" y="86619"/>
                        </a:cubicBezTo>
                        <a:cubicBezTo>
                          <a:pt x="106274" y="90170"/>
                          <a:pt x="102208" y="92303"/>
                          <a:pt x="99588" y="95672"/>
                        </a:cubicBezTo>
                        <a:cubicBezTo>
                          <a:pt x="95135" y="101398"/>
                          <a:pt x="91541" y="107743"/>
                          <a:pt x="87517" y="113779"/>
                        </a:cubicBezTo>
                        <a:lnTo>
                          <a:pt x="81481" y="122833"/>
                        </a:lnTo>
                        <a:lnTo>
                          <a:pt x="75445" y="131886"/>
                        </a:lnTo>
                        <a:cubicBezTo>
                          <a:pt x="68263" y="153434"/>
                          <a:pt x="72939" y="144700"/>
                          <a:pt x="63374" y="159046"/>
                        </a:cubicBezTo>
                        <a:cubicBezTo>
                          <a:pt x="61362" y="165082"/>
                          <a:pt x="60867" y="171859"/>
                          <a:pt x="57338" y="177153"/>
                        </a:cubicBezTo>
                        <a:cubicBezTo>
                          <a:pt x="55326" y="180171"/>
                          <a:pt x="52776" y="182893"/>
                          <a:pt x="51303" y="186207"/>
                        </a:cubicBezTo>
                        <a:cubicBezTo>
                          <a:pt x="48719" y="192021"/>
                          <a:pt x="47279" y="198278"/>
                          <a:pt x="45267" y="204314"/>
                        </a:cubicBezTo>
                        <a:lnTo>
                          <a:pt x="36214" y="231474"/>
                        </a:lnTo>
                        <a:cubicBezTo>
                          <a:pt x="36214" y="231475"/>
                          <a:pt x="30179" y="249580"/>
                          <a:pt x="30178" y="249581"/>
                        </a:cubicBezTo>
                        <a:lnTo>
                          <a:pt x="24142" y="258635"/>
                        </a:lnTo>
                        <a:cubicBezTo>
                          <a:pt x="22130" y="264670"/>
                          <a:pt x="21636" y="271448"/>
                          <a:pt x="18107" y="276741"/>
                        </a:cubicBezTo>
                        <a:cubicBezTo>
                          <a:pt x="8543" y="291088"/>
                          <a:pt x="13217" y="282356"/>
                          <a:pt x="6035" y="303902"/>
                        </a:cubicBezTo>
                        <a:lnTo>
                          <a:pt x="3018" y="312955"/>
                        </a:lnTo>
                        <a:lnTo>
                          <a:pt x="0" y="322009"/>
                        </a:lnTo>
                        <a:cubicBezTo>
                          <a:pt x="5421" y="338270"/>
                          <a:pt x="-644" y="329073"/>
                          <a:pt x="12071" y="322009"/>
                        </a:cubicBezTo>
                        <a:cubicBezTo>
                          <a:pt x="17633" y="318919"/>
                          <a:pt x="24142" y="317985"/>
                          <a:pt x="30178" y="315973"/>
                        </a:cubicBezTo>
                        <a:lnTo>
                          <a:pt x="39232" y="312955"/>
                        </a:lnTo>
                        <a:cubicBezTo>
                          <a:pt x="41244" y="309937"/>
                          <a:pt x="43645" y="307146"/>
                          <a:pt x="45267" y="303902"/>
                        </a:cubicBezTo>
                        <a:cubicBezTo>
                          <a:pt x="46690" y="301057"/>
                          <a:pt x="46520" y="297495"/>
                          <a:pt x="48285" y="294848"/>
                        </a:cubicBezTo>
                        <a:cubicBezTo>
                          <a:pt x="50652" y="291297"/>
                          <a:pt x="54320" y="288813"/>
                          <a:pt x="57338" y="285795"/>
                        </a:cubicBezTo>
                        <a:cubicBezTo>
                          <a:pt x="68344" y="252778"/>
                          <a:pt x="50792" y="302785"/>
                          <a:pt x="66392" y="267688"/>
                        </a:cubicBezTo>
                        <a:cubicBezTo>
                          <a:pt x="68976" y="261874"/>
                          <a:pt x="70416" y="255617"/>
                          <a:pt x="72428" y="249581"/>
                        </a:cubicBezTo>
                        <a:cubicBezTo>
                          <a:pt x="73434" y="246563"/>
                          <a:pt x="73681" y="243175"/>
                          <a:pt x="75445" y="240528"/>
                        </a:cubicBezTo>
                        <a:cubicBezTo>
                          <a:pt x="92738" y="214588"/>
                          <a:pt x="72009" y="247402"/>
                          <a:pt x="84499" y="222421"/>
                        </a:cubicBezTo>
                        <a:cubicBezTo>
                          <a:pt x="96199" y="199021"/>
                          <a:pt x="85966" y="227069"/>
                          <a:pt x="93552" y="204314"/>
                        </a:cubicBezTo>
                        <a:cubicBezTo>
                          <a:pt x="94558" y="210350"/>
                          <a:pt x="95705" y="216364"/>
                          <a:pt x="96570" y="222421"/>
                        </a:cubicBezTo>
                        <a:cubicBezTo>
                          <a:pt x="97717" y="230449"/>
                          <a:pt x="98137" y="238584"/>
                          <a:pt x="99588" y="246563"/>
                        </a:cubicBezTo>
                        <a:cubicBezTo>
                          <a:pt x="100157" y="249693"/>
                          <a:pt x="101834" y="252531"/>
                          <a:pt x="102606" y="255617"/>
                        </a:cubicBezTo>
                        <a:cubicBezTo>
                          <a:pt x="103850" y="260593"/>
                          <a:pt x="104511" y="265699"/>
                          <a:pt x="105624" y="270706"/>
                        </a:cubicBezTo>
                        <a:cubicBezTo>
                          <a:pt x="106524" y="274755"/>
                          <a:pt x="107635" y="278753"/>
                          <a:pt x="108641" y="282777"/>
                        </a:cubicBezTo>
                        <a:cubicBezTo>
                          <a:pt x="122724" y="281771"/>
                          <a:pt x="146907" y="293304"/>
                          <a:pt x="150891" y="279759"/>
                        </a:cubicBezTo>
                        <a:cubicBezTo>
                          <a:pt x="165086" y="231496"/>
                          <a:pt x="152047" y="179141"/>
                          <a:pt x="153909" y="128868"/>
                        </a:cubicBezTo>
                        <a:cubicBezTo>
                          <a:pt x="154063" y="124723"/>
                          <a:pt x="156779" y="120942"/>
                          <a:pt x="156927" y="116797"/>
                        </a:cubicBezTo>
                        <a:cubicBezTo>
                          <a:pt x="157789" y="92670"/>
                          <a:pt x="157933" y="21233"/>
                          <a:pt x="156927" y="5138"/>
                        </a:cubicBezTo>
                        <a:close/>
                      </a:path>
                    </a:pathLst>
                  </a:custGeom>
                  <a:gradFill flip="none" rotWithShape="1">
                    <a:gsLst>
                      <a:gs pos="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lin ang="12000000" scaled="0"/>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5" name="フリーフォーム 444"/>
                  <p:cNvSpPr/>
                  <p:nvPr/>
                </p:nvSpPr>
                <p:spPr>
                  <a:xfrm>
                    <a:off x="5794357" y="1267167"/>
                    <a:ext cx="181521" cy="101293"/>
                  </a:xfrm>
                  <a:custGeom>
                    <a:avLst/>
                    <a:gdLst>
                      <a:gd name="connsiteX0" fmla="*/ 3469 w 181521"/>
                      <a:gd name="connsiteY0" fmla="*/ 1705 h 101293"/>
                      <a:gd name="connsiteX1" fmla="*/ 18559 w 181521"/>
                      <a:gd name="connsiteY1" fmla="*/ 13777 h 101293"/>
                      <a:gd name="connsiteX2" fmla="*/ 24594 w 181521"/>
                      <a:gd name="connsiteY2" fmla="*/ 22830 h 101293"/>
                      <a:gd name="connsiteX3" fmla="*/ 42701 w 181521"/>
                      <a:gd name="connsiteY3" fmla="*/ 34901 h 101293"/>
                      <a:gd name="connsiteX4" fmla="*/ 51755 w 181521"/>
                      <a:gd name="connsiteY4" fmla="*/ 40937 h 101293"/>
                      <a:gd name="connsiteX5" fmla="*/ 69861 w 181521"/>
                      <a:gd name="connsiteY5" fmla="*/ 46973 h 101293"/>
                      <a:gd name="connsiteX6" fmla="*/ 78915 w 181521"/>
                      <a:gd name="connsiteY6" fmla="*/ 49990 h 101293"/>
                      <a:gd name="connsiteX7" fmla="*/ 103058 w 181521"/>
                      <a:gd name="connsiteY7" fmla="*/ 56026 h 101293"/>
                      <a:gd name="connsiteX8" fmla="*/ 112111 w 181521"/>
                      <a:gd name="connsiteY8" fmla="*/ 59044 h 101293"/>
                      <a:gd name="connsiteX9" fmla="*/ 154360 w 181521"/>
                      <a:gd name="connsiteY9" fmla="*/ 71115 h 101293"/>
                      <a:gd name="connsiteX10" fmla="*/ 181521 w 181521"/>
                      <a:gd name="connsiteY10" fmla="*/ 86204 h 101293"/>
                      <a:gd name="connsiteX11" fmla="*/ 139271 w 181521"/>
                      <a:gd name="connsiteY11" fmla="*/ 95258 h 101293"/>
                      <a:gd name="connsiteX12" fmla="*/ 115129 w 181521"/>
                      <a:gd name="connsiteY12" fmla="*/ 101293 h 101293"/>
                      <a:gd name="connsiteX13" fmla="*/ 72879 w 181521"/>
                      <a:gd name="connsiteY13" fmla="*/ 95258 h 101293"/>
                      <a:gd name="connsiteX14" fmla="*/ 54772 w 181521"/>
                      <a:gd name="connsiteY14" fmla="*/ 89222 h 101293"/>
                      <a:gd name="connsiteX15" fmla="*/ 27612 w 181521"/>
                      <a:gd name="connsiteY15" fmla="*/ 71115 h 101293"/>
                      <a:gd name="connsiteX16" fmla="*/ 18559 w 181521"/>
                      <a:gd name="connsiteY16" fmla="*/ 65080 h 101293"/>
                      <a:gd name="connsiteX17" fmla="*/ 9505 w 181521"/>
                      <a:gd name="connsiteY17" fmla="*/ 62062 h 101293"/>
                      <a:gd name="connsiteX18" fmla="*/ 3469 w 181521"/>
                      <a:gd name="connsiteY18" fmla="*/ 53008 h 101293"/>
                      <a:gd name="connsiteX19" fmla="*/ 3469 w 181521"/>
                      <a:gd name="connsiteY19" fmla="*/ 1705 h 10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521" h="101293">
                        <a:moveTo>
                          <a:pt x="3469" y="1705"/>
                        </a:moveTo>
                        <a:cubicBezTo>
                          <a:pt x="5984" y="-4834"/>
                          <a:pt x="14004" y="9222"/>
                          <a:pt x="18559" y="13777"/>
                        </a:cubicBezTo>
                        <a:cubicBezTo>
                          <a:pt x="21123" y="16341"/>
                          <a:pt x="21865" y="20442"/>
                          <a:pt x="24594" y="22830"/>
                        </a:cubicBezTo>
                        <a:cubicBezTo>
                          <a:pt x="30053" y="27607"/>
                          <a:pt x="36665" y="30877"/>
                          <a:pt x="42701" y="34901"/>
                        </a:cubicBezTo>
                        <a:cubicBezTo>
                          <a:pt x="45719" y="36913"/>
                          <a:pt x="48314" y="39790"/>
                          <a:pt x="51755" y="40937"/>
                        </a:cubicBezTo>
                        <a:lnTo>
                          <a:pt x="69861" y="46973"/>
                        </a:lnTo>
                        <a:cubicBezTo>
                          <a:pt x="72879" y="47979"/>
                          <a:pt x="75829" y="49218"/>
                          <a:pt x="78915" y="49990"/>
                        </a:cubicBezTo>
                        <a:cubicBezTo>
                          <a:pt x="86963" y="52002"/>
                          <a:pt x="95188" y="53403"/>
                          <a:pt x="103058" y="56026"/>
                        </a:cubicBezTo>
                        <a:cubicBezTo>
                          <a:pt x="106076" y="57032"/>
                          <a:pt x="109042" y="58207"/>
                          <a:pt x="112111" y="59044"/>
                        </a:cubicBezTo>
                        <a:cubicBezTo>
                          <a:pt x="115513" y="59972"/>
                          <a:pt x="149024" y="67558"/>
                          <a:pt x="154360" y="71115"/>
                        </a:cubicBezTo>
                        <a:cubicBezTo>
                          <a:pt x="175114" y="84951"/>
                          <a:pt x="165585" y="80892"/>
                          <a:pt x="181521" y="86204"/>
                        </a:cubicBezTo>
                        <a:cubicBezTo>
                          <a:pt x="162466" y="98907"/>
                          <a:pt x="178396" y="90367"/>
                          <a:pt x="139271" y="95258"/>
                        </a:cubicBezTo>
                        <a:cubicBezTo>
                          <a:pt x="127621" y="96714"/>
                          <a:pt x="124981" y="98010"/>
                          <a:pt x="115129" y="101293"/>
                        </a:cubicBezTo>
                        <a:cubicBezTo>
                          <a:pt x="94156" y="99196"/>
                          <a:pt x="89289" y="100181"/>
                          <a:pt x="72879" y="95258"/>
                        </a:cubicBezTo>
                        <a:cubicBezTo>
                          <a:pt x="66785" y="93430"/>
                          <a:pt x="54772" y="89222"/>
                          <a:pt x="54772" y="89222"/>
                        </a:cubicBezTo>
                        <a:lnTo>
                          <a:pt x="27612" y="71115"/>
                        </a:lnTo>
                        <a:cubicBezTo>
                          <a:pt x="24594" y="69103"/>
                          <a:pt x="22000" y="66227"/>
                          <a:pt x="18559" y="65080"/>
                        </a:cubicBezTo>
                        <a:lnTo>
                          <a:pt x="9505" y="62062"/>
                        </a:lnTo>
                        <a:cubicBezTo>
                          <a:pt x="7493" y="59044"/>
                          <a:pt x="4942" y="56323"/>
                          <a:pt x="3469" y="53008"/>
                        </a:cubicBezTo>
                        <a:cubicBezTo>
                          <a:pt x="-2884" y="38713"/>
                          <a:pt x="954" y="8244"/>
                          <a:pt x="3469" y="1705"/>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6" name="フリーフォーム 445"/>
                  <p:cNvSpPr/>
                  <p:nvPr/>
                </p:nvSpPr>
                <p:spPr>
                  <a:xfrm>
                    <a:off x="5671078" y="1196348"/>
                    <a:ext cx="42249" cy="108738"/>
                  </a:xfrm>
                  <a:custGeom>
                    <a:avLst/>
                    <a:gdLst>
                      <a:gd name="connsiteX0" fmla="*/ 15089 w 42249"/>
                      <a:gd name="connsiteY0" fmla="*/ 12168 h 108738"/>
                      <a:gd name="connsiteX1" fmla="*/ 30178 w 42249"/>
                      <a:gd name="connsiteY1" fmla="*/ 6132 h 108738"/>
                      <a:gd name="connsiteX2" fmla="*/ 39232 w 42249"/>
                      <a:gd name="connsiteY2" fmla="*/ 97 h 108738"/>
                      <a:gd name="connsiteX3" fmla="*/ 42249 w 42249"/>
                      <a:gd name="connsiteY3" fmla="*/ 9150 h 108738"/>
                      <a:gd name="connsiteX4" fmla="*/ 39232 w 42249"/>
                      <a:gd name="connsiteY4" fmla="*/ 36310 h 108738"/>
                      <a:gd name="connsiteX5" fmla="*/ 33196 w 42249"/>
                      <a:gd name="connsiteY5" fmla="*/ 63471 h 108738"/>
                      <a:gd name="connsiteX6" fmla="*/ 27160 w 42249"/>
                      <a:gd name="connsiteY6" fmla="*/ 72524 h 108738"/>
                      <a:gd name="connsiteX7" fmla="*/ 18107 w 42249"/>
                      <a:gd name="connsiteY7" fmla="*/ 99685 h 108738"/>
                      <a:gd name="connsiteX8" fmla="*/ 15089 w 42249"/>
                      <a:gd name="connsiteY8" fmla="*/ 108738 h 108738"/>
                      <a:gd name="connsiteX9" fmla="*/ 9053 w 42249"/>
                      <a:gd name="connsiteY9" fmla="*/ 90631 h 108738"/>
                      <a:gd name="connsiteX10" fmla="*/ 6036 w 42249"/>
                      <a:gd name="connsiteY10" fmla="*/ 81578 h 108738"/>
                      <a:gd name="connsiteX11" fmla="*/ 0 w 42249"/>
                      <a:gd name="connsiteY11" fmla="*/ 57435 h 108738"/>
                      <a:gd name="connsiteX12" fmla="*/ 15089 w 42249"/>
                      <a:gd name="connsiteY12" fmla="*/ 12168 h 10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49" h="108738">
                        <a:moveTo>
                          <a:pt x="15089" y="12168"/>
                        </a:moveTo>
                        <a:cubicBezTo>
                          <a:pt x="20119" y="3617"/>
                          <a:pt x="25333" y="8555"/>
                          <a:pt x="30178" y="6132"/>
                        </a:cubicBezTo>
                        <a:cubicBezTo>
                          <a:pt x="33422" y="4510"/>
                          <a:pt x="35713" y="-783"/>
                          <a:pt x="39232" y="97"/>
                        </a:cubicBezTo>
                        <a:cubicBezTo>
                          <a:pt x="42318" y="869"/>
                          <a:pt x="41243" y="6132"/>
                          <a:pt x="42249" y="9150"/>
                        </a:cubicBezTo>
                        <a:cubicBezTo>
                          <a:pt x="41243" y="18203"/>
                          <a:pt x="40436" y="27281"/>
                          <a:pt x="39232" y="36310"/>
                        </a:cubicBezTo>
                        <a:cubicBezTo>
                          <a:pt x="38389" y="42631"/>
                          <a:pt x="36746" y="56371"/>
                          <a:pt x="33196" y="63471"/>
                        </a:cubicBezTo>
                        <a:cubicBezTo>
                          <a:pt x="31574" y="66715"/>
                          <a:pt x="29172" y="69506"/>
                          <a:pt x="27160" y="72524"/>
                        </a:cubicBezTo>
                        <a:lnTo>
                          <a:pt x="18107" y="99685"/>
                        </a:lnTo>
                        <a:lnTo>
                          <a:pt x="15089" y="108738"/>
                        </a:lnTo>
                        <a:lnTo>
                          <a:pt x="9053" y="90631"/>
                        </a:lnTo>
                        <a:cubicBezTo>
                          <a:pt x="8047" y="87613"/>
                          <a:pt x="6660" y="84697"/>
                          <a:pt x="6036" y="81578"/>
                        </a:cubicBezTo>
                        <a:cubicBezTo>
                          <a:pt x="2394" y="63370"/>
                          <a:pt x="4640" y="71355"/>
                          <a:pt x="0" y="57435"/>
                        </a:cubicBezTo>
                        <a:cubicBezTo>
                          <a:pt x="3205" y="18980"/>
                          <a:pt x="10059" y="20719"/>
                          <a:pt x="15089" y="1216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7" name="フリーフォーム 446"/>
                  <p:cNvSpPr/>
                  <p:nvPr/>
                </p:nvSpPr>
                <p:spPr>
                  <a:xfrm>
                    <a:off x="5794726" y="1209859"/>
                    <a:ext cx="160944" cy="111036"/>
                  </a:xfrm>
                  <a:custGeom>
                    <a:avLst/>
                    <a:gdLst>
                      <a:gd name="connsiteX0" fmla="*/ 9136 w 160944"/>
                      <a:gd name="connsiteY0" fmla="*/ 1675 h 111036"/>
                      <a:gd name="connsiteX1" fmla="*/ 24225 w 160944"/>
                      <a:gd name="connsiteY1" fmla="*/ 10728 h 111036"/>
                      <a:gd name="connsiteX2" fmla="*/ 33279 w 160944"/>
                      <a:gd name="connsiteY2" fmla="*/ 16764 h 111036"/>
                      <a:gd name="connsiteX3" fmla="*/ 39314 w 160944"/>
                      <a:gd name="connsiteY3" fmla="*/ 25817 h 111036"/>
                      <a:gd name="connsiteX4" fmla="*/ 57421 w 160944"/>
                      <a:gd name="connsiteY4" fmla="*/ 34871 h 111036"/>
                      <a:gd name="connsiteX5" fmla="*/ 66475 w 160944"/>
                      <a:gd name="connsiteY5" fmla="*/ 40906 h 111036"/>
                      <a:gd name="connsiteX6" fmla="*/ 75528 w 160944"/>
                      <a:gd name="connsiteY6" fmla="*/ 43924 h 111036"/>
                      <a:gd name="connsiteX7" fmla="*/ 84582 w 160944"/>
                      <a:gd name="connsiteY7" fmla="*/ 49960 h 111036"/>
                      <a:gd name="connsiteX8" fmla="*/ 93635 w 160944"/>
                      <a:gd name="connsiteY8" fmla="*/ 52978 h 111036"/>
                      <a:gd name="connsiteX9" fmla="*/ 102689 w 160944"/>
                      <a:gd name="connsiteY9" fmla="*/ 59013 h 111036"/>
                      <a:gd name="connsiteX10" fmla="*/ 120795 w 160944"/>
                      <a:gd name="connsiteY10" fmla="*/ 65049 h 111036"/>
                      <a:gd name="connsiteX11" fmla="*/ 138902 w 160944"/>
                      <a:gd name="connsiteY11" fmla="*/ 77120 h 111036"/>
                      <a:gd name="connsiteX12" fmla="*/ 157009 w 160944"/>
                      <a:gd name="connsiteY12" fmla="*/ 86174 h 111036"/>
                      <a:gd name="connsiteX13" fmla="*/ 157009 w 160944"/>
                      <a:gd name="connsiteY13" fmla="*/ 110316 h 111036"/>
                      <a:gd name="connsiteX14" fmla="*/ 144938 w 160944"/>
                      <a:gd name="connsiteY14" fmla="*/ 107298 h 111036"/>
                      <a:gd name="connsiteX15" fmla="*/ 96653 w 160944"/>
                      <a:gd name="connsiteY15" fmla="*/ 104281 h 111036"/>
                      <a:gd name="connsiteX16" fmla="*/ 75528 w 160944"/>
                      <a:gd name="connsiteY16" fmla="*/ 98245 h 111036"/>
                      <a:gd name="connsiteX17" fmla="*/ 57421 w 160944"/>
                      <a:gd name="connsiteY17" fmla="*/ 86174 h 111036"/>
                      <a:gd name="connsiteX18" fmla="*/ 48368 w 160944"/>
                      <a:gd name="connsiteY18" fmla="*/ 80138 h 111036"/>
                      <a:gd name="connsiteX19" fmla="*/ 39314 w 160944"/>
                      <a:gd name="connsiteY19" fmla="*/ 77120 h 111036"/>
                      <a:gd name="connsiteX20" fmla="*/ 21207 w 160944"/>
                      <a:gd name="connsiteY20" fmla="*/ 68067 h 111036"/>
                      <a:gd name="connsiteX21" fmla="*/ 6118 w 160944"/>
                      <a:gd name="connsiteY21" fmla="*/ 55995 h 111036"/>
                      <a:gd name="connsiteX22" fmla="*/ 83 w 160944"/>
                      <a:gd name="connsiteY22" fmla="*/ 46942 h 111036"/>
                      <a:gd name="connsiteX23" fmla="*/ 9136 w 160944"/>
                      <a:gd name="connsiteY23" fmla="*/ 1675 h 11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944" h="111036">
                        <a:moveTo>
                          <a:pt x="9136" y="1675"/>
                        </a:moveTo>
                        <a:cubicBezTo>
                          <a:pt x="13160" y="-4361"/>
                          <a:pt x="19251" y="7619"/>
                          <a:pt x="24225" y="10728"/>
                        </a:cubicBezTo>
                        <a:cubicBezTo>
                          <a:pt x="27301" y="12650"/>
                          <a:pt x="30714" y="14199"/>
                          <a:pt x="33279" y="16764"/>
                        </a:cubicBezTo>
                        <a:cubicBezTo>
                          <a:pt x="35843" y="19328"/>
                          <a:pt x="36750" y="23253"/>
                          <a:pt x="39314" y="25817"/>
                        </a:cubicBezTo>
                        <a:cubicBezTo>
                          <a:pt x="47961" y="34464"/>
                          <a:pt x="47605" y="29963"/>
                          <a:pt x="57421" y="34871"/>
                        </a:cubicBezTo>
                        <a:cubicBezTo>
                          <a:pt x="60665" y="36493"/>
                          <a:pt x="63231" y="39284"/>
                          <a:pt x="66475" y="40906"/>
                        </a:cubicBezTo>
                        <a:cubicBezTo>
                          <a:pt x="69320" y="42328"/>
                          <a:pt x="72683" y="42501"/>
                          <a:pt x="75528" y="43924"/>
                        </a:cubicBezTo>
                        <a:cubicBezTo>
                          <a:pt x="78772" y="45546"/>
                          <a:pt x="81338" y="48338"/>
                          <a:pt x="84582" y="49960"/>
                        </a:cubicBezTo>
                        <a:cubicBezTo>
                          <a:pt x="87427" y="51383"/>
                          <a:pt x="90790" y="51556"/>
                          <a:pt x="93635" y="52978"/>
                        </a:cubicBezTo>
                        <a:cubicBezTo>
                          <a:pt x="96879" y="54600"/>
                          <a:pt x="99375" y="57540"/>
                          <a:pt x="102689" y="59013"/>
                        </a:cubicBezTo>
                        <a:cubicBezTo>
                          <a:pt x="108503" y="61597"/>
                          <a:pt x="120795" y="65049"/>
                          <a:pt x="120795" y="65049"/>
                        </a:cubicBezTo>
                        <a:cubicBezTo>
                          <a:pt x="137959" y="82211"/>
                          <a:pt x="121432" y="68384"/>
                          <a:pt x="138902" y="77120"/>
                        </a:cubicBezTo>
                        <a:cubicBezTo>
                          <a:pt x="162302" y="88821"/>
                          <a:pt x="134255" y="78588"/>
                          <a:pt x="157009" y="86174"/>
                        </a:cubicBezTo>
                        <a:cubicBezTo>
                          <a:pt x="159153" y="92605"/>
                          <a:pt x="164676" y="104182"/>
                          <a:pt x="157009" y="110316"/>
                        </a:cubicBezTo>
                        <a:cubicBezTo>
                          <a:pt x="153770" y="112907"/>
                          <a:pt x="149065" y="107711"/>
                          <a:pt x="144938" y="107298"/>
                        </a:cubicBezTo>
                        <a:cubicBezTo>
                          <a:pt x="128892" y="105694"/>
                          <a:pt x="112748" y="105287"/>
                          <a:pt x="96653" y="104281"/>
                        </a:cubicBezTo>
                        <a:cubicBezTo>
                          <a:pt x="93812" y="103571"/>
                          <a:pt x="79070" y="100213"/>
                          <a:pt x="75528" y="98245"/>
                        </a:cubicBezTo>
                        <a:cubicBezTo>
                          <a:pt x="69187" y="94722"/>
                          <a:pt x="63457" y="90198"/>
                          <a:pt x="57421" y="86174"/>
                        </a:cubicBezTo>
                        <a:cubicBezTo>
                          <a:pt x="54403" y="84162"/>
                          <a:pt x="51809" y="81285"/>
                          <a:pt x="48368" y="80138"/>
                        </a:cubicBezTo>
                        <a:cubicBezTo>
                          <a:pt x="45350" y="79132"/>
                          <a:pt x="42159" y="78543"/>
                          <a:pt x="39314" y="77120"/>
                        </a:cubicBezTo>
                        <a:cubicBezTo>
                          <a:pt x="15913" y="65420"/>
                          <a:pt x="43966" y="75653"/>
                          <a:pt x="21207" y="68067"/>
                        </a:cubicBezTo>
                        <a:cubicBezTo>
                          <a:pt x="3914" y="42124"/>
                          <a:pt x="26939" y="72652"/>
                          <a:pt x="6118" y="55995"/>
                        </a:cubicBezTo>
                        <a:cubicBezTo>
                          <a:pt x="3286" y="53729"/>
                          <a:pt x="2259" y="49843"/>
                          <a:pt x="83" y="46942"/>
                        </a:cubicBezTo>
                        <a:cubicBezTo>
                          <a:pt x="-771" y="45804"/>
                          <a:pt x="5112" y="7711"/>
                          <a:pt x="9136" y="1675"/>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8" name="フリーフォーム 447"/>
                  <p:cNvSpPr/>
                  <p:nvPr/>
                </p:nvSpPr>
                <p:spPr>
                  <a:xfrm>
                    <a:off x="5960789" y="1299050"/>
                    <a:ext cx="570368" cy="710309"/>
                  </a:xfrm>
                  <a:custGeom>
                    <a:avLst/>
                    <a:gdLst>
                      <a:gd name="connsiteX0" fmla="*/ 0 w 570368"/>
                      <a:gd name="connsiteY0" fmla="*/ 3018 h 710309"/>
                      <a:gd name="connsiteX1" fmla="*/ 15089 w 570368"/>
                      <a:gd name="connsiteY1" fmla="*/ 0 h 710309"/>
                      <a:gd name="connsiteX2" fmla="*/ 48285 w 570368"/>
                      <a:gd name="connsiteY2" fmla="*/ 6036 h 710309"/>
                      <a:gd name="connsiteX3" fmla="*/ 78463 w 570368"/>
                      <a:gd name="connsiteY3" fmla="*/ 9054 h 710309"/>
                      <a:gd name="connsiteX4" fmla="*/ 108641 w 570368"/>
                      <a:gd name="connsiteY4" fmla="*/ 18107 h 710309"/>
                      <a:gd name="connsiteX5" fmla="*/ 117695 w 570368"/>
                      <a:gd name="connsiteY5" fmla="*/ 21125 h 710309"/>
                      <a:gd name="connsiteX6" fmla="*/ 147873 w 570368"/>
                      <a:gd name="connsiteY6" fmla="*/ 18107 h 710309"/>
                      <a:gd name="connsiteX7" fmla="*/ 165980 w 570368"/>
                      <a:gd name="connsiteY7" fmla="*/ 12072 h 710309"/>
                      <a:gd name="connsiteX8" fmla="*/ 229354 w 570368"/>
                      <a:gd name="connsiteY8" fmla="*/ 15090 h 710309"/>
                      <a:gd name="connsiteX9" fmla="*/ 244443 w 570368"/>
                      <a:gd name="connsiteY9" fmla="*/ 18107 h 710309"/>
                      <a:gd name="connsiteX10" fmla="*/ 265568 w 570368"/>
                      <a:gd name="connsiteY10" fmla="*/ 21125 h 710309"/>
                      <a:gd name="connsiteX11" fmla="*/ 304800 w 570368"/>
                      <a:gd name="connsiteY11" fmla="*/ 27161 h 710309"/>
                      <a:gd name="connsiteX12" fmla="*/ 341014 w 570368"/>
                      <a:gd name="connsiteY12" fmla="*/ 39232 h 710309"/>
                      <a:gd name="connsiteX13" fmla="*/ 350067 w 570368"/>
                      <a:gd name="connsiteY13" fmla="*/ 42250 h 710309"/>
                      <a:gd name="connsiteX14" fmla="*/ 359121 w 570368"/>
                      <a:gd name="connsiteY14" fmla="*/ 45268 h 710309"/>
                      <a:gd name="connsiteX15" fmla="*/ 386281 w 570368"/>
                      <a:gd name="connsiteY15" fmla="*/ 60357 h 710309"/>
                      <a:gd name="connsiteX16" fmla="*/ 392317 w 570368"/>
                      <a:gd name="connsiteY16" fmla="*/ 69410 h 710309"/>
                      <a:gd name="connsiteX17" fmla="*/ 401370 w 570368"/>
                      <a:gd name="connsiteY17" fmla="*/ 72428 h 710309"/>
                      <a:gd name="connsiteX18" fmla="*/ 410424 w 570368"/>
                      <a:gd name="connsiteY18" fmla="*/ 78464 h 710309"/>
                      <a:gd name="connsiteX19" fmla="*/ 428530 w 570368"/>
                      <a:gd name="connsiteY19" fmla="*/ 96571 h 710309"/>
                      <a:gd name="connsiteX20" fmla="*/ 434566 w 570368"/>
                      <a:gd name="connsiteY20" fmla="*/ 105624 h 710309"/>
                      <a:gd name="connsiteX21" fmla="*/ 443620 w 570368"/>
                      <a:gd name="connsiteY21" fmla="*/ 111660 h 710309"/>
                      <a:gd name="connsiteX22" fmla="*/ 449655 w 570368"/>
                      <a:gd name="connsiteY22" fmla="*/ 120713 h 710309"/>
                      <a:gd name="connsiteX23" fmla="*/ 458709 w 570368"/>
                      <a:gd name="connsiteY23" fmla="*/ 126749 h 710309"/>
                      <a:gd name="connsiteX24" fmla="*/ 467762 w 570368"/>
                      <a:gd name="connsiteY24" fmla="*/ 135802 h 710309"/>
                      <a:gd name="connsiteX25" fmla="*/ 482851 w 570368"/>
                      <a:gd name="connsiteY25" fmla="*/ 162963 h 710309"/>
                      <a:gd name="connsiteX26" fmla="*/ 488887 w 570368"/>
                      <a:gd name="connsiteY26" fmla="*/ 172016 h 710309"/>
                      <a:gd name="connsiteX27" fmla="*/ 494923 w 570368"/>
                      <a:gd name="connsiteY27" fmla="*/ 190123 h 710309"/>
                      <a:gd name="connsiteX28" fmla="*/ 497940 w 570368"/>
                      <a:gd name="connsiteY28" fmla="*/ 202195 h 710309"/>
                      <a:gd name="connsiteX29" fmla="*/ 503976 w 570368"/>
                      <a:gd name="connsiteY29" fmla="*/ 220301 h 710309"/>
                      <a:gd name="connsiteX30" fmla="*/ 506994 w 570368"/>
                      <a:gd name="connsiteY30" fmla="*/ 229355 h 710309"/>
                      <a:gd name="connsiteX31" fmla="*/ 510012 w 570368"/>
                      <a:gd name="connsiteY31" fmla="*/ 241426 h 710309"/>
                      <a:gd name="connsiteX32" fmla="*/ 513029 w 570368"/>
                      <a:gd name="connsiteY32" fmla="*/ 250480 h 710309"/>
                      <a:gd name="connsiteX33" fmla="*/ 516047 w 570368"/>
                      <a:gd name="connsiteY33" fmla="*/ 265569 h 710309"/>
                      <a:gd name="connsiteX34" fmla="*/ 519065 w 570368"/>
                      <a:gd name="connsiteY34" fmla="*/ 277640 h 710309"/>
                      <a:gd name="connsiteX35" fmla="*/ 522083 w 570368"/>
                      <a:gd name="connsiteY35" fmla="*/ 298765 h 710309"/>
                      <a:gd name="connsiteX36" fmla="*/ 528119 w 570368"/>
                      <a:gd name="connsiteY36" fmla="*/ 328943 h 710309"/>
                      <a:gd name="connsiteX37" fmla="*/ 534154 w 570368"/>
                      <a:gd name="connsiteY37" fmla="*/ 377228 h 710309"/>
                      <a:gd name="connsiteX38" fmla="*/ 531136 w 570368"/>
                      <a:gd name="connsiteY38" fmla="*/ 455692 h 710309"/>
                      <a:gd name="connsiteX39" fmla="*/ 528119 w 570368"/>
                      <a:gd name="connsiteY39" fmla="*/ 473799 h 710309"/>
                      <a:gd name="connsiteX40" fmla="*/ 531136 w 570368"/>
                      <a:gd name="connsiteY40" fmla="*/ 597529 h 710309"/>
                      <a:gd name="connsiteX41" fmla="*/ 540190 w 570368"/>
                      <a:gd name="connsiteY41" fmla="*/ 630725 h 710309"/>
                      <a:gd name="connsiteX42" fmla="*/ 546226 w 570368"/>
                      <a:gd name="connsiteY42" fmla="*/ 648832 h 710309"/>
                      <a:gd name="connsiteX43" fmla="*/ 549243 w 570368"/>
                      <a:gd name="connsiteY43" fmla="*/ 657886 h 710309"/>
                      <a:gd name="connsiteX44" fmla="*/ 555279 w 570368"/>
                      <a:gd name="connsiteY44" fmla="*/ 666939 h 710309"/>
                      <a:gd name="connsiteX45" fmla="*/ 561315 w 570368"/>
                      <a:gd name="connsiteY45" fmla="*/ 685046 h 710309"/>
                      <a:gd name="connsiteX46" fmla="*/ 570368 w 570368"/>
                      <a:gd name="connsiteY46" fmla="*/ 703153 h 7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70368" h="710309">
                        <a:moveTo>
                          <a:pt x="0" y="3018"/>
                        </a:moveTo>
                        <a:cubicBezTo>
                          <a:pt x="5030" y="2012"/>
                          <a:pt x="9960" y="0"/>
                          <a:pt x="15089" y="0"/>
                        </a:cubicBezTo>
                        <a:cubicBezTo>
                          <a:pt x="70013" y="0"/>
                          <a:pt x="20701" y="1792"/>
                          <a:pt x="48285" y="6036"/>
                        </a:cubicBezTo>
                        <a:cubicBezTo>
                          <a:pt x="58277" y="7573"/>
                          <a:pt x="68404" y="8048"/>
                          <a:pt x="78463" y="9054"/>
                        </a:cubicBezTo>
                        <a:cubicBezTo>
                          <a:pt x="96704" y="13615"/>
                          <a:pt x="86603" y="10761"/>
                          <a:pt x="108641" y="18107"/>
                        </a:cubicBezTo>
                        <a:lnTo>
                          <a:pt x="117695" y="21125"/>
                        </a:lnTo>
                        <a:cubicBezTo>
                          <a:pt x="127754" y="20119"/>
                          <a:pt x="137937" y="19970"/>
                          <a:pt x="147873" y="18107"/>
                        </a:cubicBezTo>
                        <a:cubicBezTo>
                          <a:pt x="154126" y="16935"/>
                          <a:pt x="165980" y="12072"/>
                          <a:pt x="165980" y="12072"/>
                        </a:cubicBezTo>
                        <a:cubicBezTo>
                          <a:pt x="187105" y="13078"/>
                          <a:pt x="208268" y="13468"/>
                          <a:pt x="229354" y="15090"/>
                        </a:cubicBezTo>
                        <a:cubicBezTo>
                          <a:pt x="234468" y="15483"/>
                          <a:pt x="239384" y="17264"/>
                          <a:pt x="244443" y="18107"/>
                        </a:cubicBezTo>
                        <a:cubicBezTo>
                          <a:pt x="251459" y="19276"/>
                          <a:pt x="258538" y="20043"/>
                          <a:pt x="265568" y="21125"/>
                        </a:cubicBezTo>
                        <a:cubicBezTo>
                          <a:pt x="320002" y="29500"/>
                          <a:pt x="243544" y="18410"/>
                          <a:pt x="304800" y="27161"/>
                        </a:cubicBezTo>
                        <a:lnTo>
                          <a:pt x="341014" y="39232"/>
                        </a:lnTo>
                        <a:lnTo>
                          <a:pt x="350067" y="42250"/>
                        </a:lnTo>
                        <a:cubicBezTo>
                          <a:pt x="353085" y="43256"/>
                          <a:pt x="356474" y="43503"/>
                          <a:pt x="359121" y="45268"/>
                        </a:cubicBezTo>
                        <a:cubicBezTo>
                          <a:pt x="379874" y="59104"/>
                          <a:pt x="370346" y="55045"/>
                          <a:pt x="386281" y="60357"/>
                        </a:cubicBezTo>
                        <a:cubicBezTo>
                          <a:pt x="388293" y="63375"/>
                          <a:pt x="389485" y="67144"/>
                          <a:pt x="392317" y="69410"/>
                        </a:cubicBezTo>
                        <a:cubicBezTo>
                          <a:pt x="394801" y="71397"/>
                          <a:pt x="398525" y="71005"/>
                          <a:pt x="401370" y="72428"/>
                        </a:cubicBezTo>
                        <a:cubicBezTo>
                          <a:pt x="404614" y="74050"/>
                          <a:pt x="407713" y="76054"/>
                          <a:pt x="410424" y="78464"/>
                        </a:cubicBezTo>
                        <a:cubicBezTo>
                          <a:pt x="416803" y="84135"/>
                          <a:pt x="423795" y="89469"/>
                          <a:pt x="428530" y="96571"/>
                        </a:cubicBezTo>
                        <a:cubicBezTo>
                          <a:pt x="430542" y="99589"/>
                          <a:pt x="432001" y="103059"/>
                          <a:pt x="434566" y="105624"/>
                        </a:cubicBezTo>
                        <a:cubicBezTo>
                          <a:pt x="437131" y="108189"/>
                          <a:pt x="440602" y="109648"/>
                          <a:pt x="443620" y="111660"/>
                        </a:cubicBezTo>
                        <a:cubicBezTo>
                          <a:pt x="445632" y="114678"/>
                          <a:pt x="447091" y="118149"/>
                          <a:pt x="449655" y="120713"/>
                        </a:cubicBezTo>
                        <a:cubicBezTo>
                          <a:pt x="452220" y="123278"/>
                          <a:pt x="455923" y="124427"/>
                          <a:pt x="458709" y="126749"/>
                        </a:cubicBezTo>
                        <a:cubicBezTo>
                          <a:pt x="461987" y="129481"/>
                          <a:pt x="464744" y="132784"/>
                          <a:pt x="467762" y="135802"/>
                        </a:cubicBezTo>
                        <a:cubicBezTo>
                          <a:pt x="473074" y="151737"/>
                          <a:pt x="469016" y="142211"/>
                          <a:pt x="482851" y="162963"/>
                        </a:cubicBezTo>
                        <a:lnTo>
                          <a:pt x="488887" y="172016"/>
                        </a:lnTo>
                        <a:cubicBezTo>
                          <a:pt x="490899" y="178052"/>
                          <a:pt x="493380" y="183951"/>
                          <a:pt x="494923" y="190123"/>
                        </a:cubicBezTo>
                        <a:cubicBezTo>
                          <a:pt x="495929" y="194147"/>
                          <a:pt x="496748" y="198222"/>
                          <a:pt x="497940" y="202195"/>
                        </a:cubicBezTo>
                        <a:cubicBezTo>
                          <a:pt x="499768" y="208289"/>
                          <a:pt x="501964" y="214266"/>
                          <a:pt x="503976" y="220301"/>
                        </a:cubicBezTo>
                        <a:cubicBezTo>
                          <a:pt x="504982" y="223319"/>
                          <a:pt x="506222" y="226269"/>
                          <a:pt x="506994" y="229355"/>
                        </a:cubicBezTo>
                        <a:cubicBezTo>
                          <a:pt x="508000" y="233379"/>
                          <a:pt x="508873" y="237438"/>
                          <a:pt x="510012" y="241426"/>
                        </a:cubicBezTo>
                        <a:cubicBezTo>
                          <a:pt x="510886" y="244485"/>
                          <a:pt x="512258" y="247394"/>
                          <a:pt x="513029" y="250480"/>
                        </a:cubicBezTo>
                        <a:cubicBezTo>
                          <a:pt x="514273" y="255456"/>
                          <a:pt x="514934" y="260562"/>
                          <a:pt x="516047" y="265569"/>
                        </a:cubicBezTo>
                        <a:cubicBezTo>
                          <a:pt x="516947" y="269618"/>
                          <a:pt x="518323" y="273559"/>
                          <a:pt x="519065" y="277640"/>
                        </a:cubicBezTo>
                        <a:cubicBezTo>
                          <a:pt x="520338" y="284638"/>
                          <a:pt x="520847" y="291760"/>
                          <a:pt x="522083" y="298765"/>
                        </a:cubicBezTo>
                        <a:cubicBezTo>
                          <a:pt x="523866" y="308867"/>
                          <a:pt x="526847" y="318764"/>
                          <a:pt x="528119" y="328943"/>
                        </a:cubicBezTo>
                        <a:lnTo>
                          <a:pt x="534154" y="377228"/>
                        </a:lnTo>
                        <a:cubicBezTo>
                          <a:pt x="533148" y="403383"/>
                          <a:pt x="532769" y="429569"/>
                          <a:pt x="531136" y="455692"/>
                        </a:cubicBezTo>
                        <a:cubicBezTo>
                          <a:pt x="530754" y="461799"/>
                          <a:pt x="528119" y="467680"/>
                          <a:pt x="528119" y="473799"/>
                        </a:cubicBezTo>
                        <a:cubicBezTo>
                          <a:pt x="528119" y="515055"/>
                          <a:pt x="529344" y="556312"/>
                          <a:pt x="531136" y="597529"/>
                        </a:cubicBezTo>
                        <a:cubicBezTo>
                          <a:pt x="531562" y="607339"/>
                          <a:pt x="537294" y="622037"/>
                          <a:pt x="540190" y="630725"/>
                        </a:cubicBezTo>
                        <a:lnTo>
                          <a:pt x="546226" y="648832"/>
                        </a:lnTo>
                        <a:cubicBezTo>
                          <a:pt x="547232" y="651850"/>
                          <a:pt x="547478" y="655239"/>
                          <a:pt x="549243" y="657886"/>
                        </a:cubicBezTo>
                        <a:lnTo>
                          <a:pt x="555279" y="666939"/>
                        </a:lnTo>
                        <a:cubicBezTo>
                          <a:pt x="557291" y="672975"/>
                          <a:pt x="559772" y="678874"/>
                          <a:pt x="561315" y="685046"/>
                        </a:cubicBezTo>
                        <a:cubicBezTo>
                          <a:pt x="567896" y="711371"/>
                          <a:pt x="563640" y="716609"/>
                          <a:pt x="570368" y="70315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49" name="フリーフォーム 448"/>
                  <p:cNvSpPr/>
                  <p:nvPr/>
                </p:nvSpPr>
                <p:spPr>
                  <a:xfrm>
                    <a:off x="5634864" y="1443731"/>
                    <a:ext cx="129766" cy="556284"/>
                  </a:xfrm>
                  <a:custGeom>
                    <a:avLst/>
                    <a:gdLst>
                      <a:gd name="connsiteX0" fmla="*/ 6036 w 129766"/>
                      <a:gd name="connsiteY0" fmla="*/ 175 h 556284"/>
                      <a:gd name="connsiteX1" fmla="*/ 3018 w 129766"/>
                      <a:gd name="connsiteY1" fmla="*/ 36389 h 556284"/>
                      <a:gd name="connsiteX2" fmla="*/ 0 w 129766"/>
                      <a:gd name="connsiteY2" fmla="*/ 57514 h 556284"/>
                      <a:gd name="connsiteX3" fmla="*/ 3018 w 129766"/>
                      <a:gd name="connsiteY3" fmla="*/ 262725 h 556284"/>
                      <a:gd name="connsiteX4" fmla="*/ 6036 w 129766"/>
                      <a:gd name="connsiteY4" fmla="*/ 314028 h 556284"/>
                      <a:gd name="connsiteX5" fmla="*/ 12071 w 129766"/>
                      <a:gd name="connsiteY5" fmla="*/ 401545 h 556284"/>
                      <a:gd name="connsiteX6" fmla="*/ 9053 w 129766"/>
                      <a:gd name="connsiteY6" fmla="*/ 501133 h 556284"/>
                      <a:gd name="connsiteX7" fmla="*/ 21125 w 129766"/>
                      <a:gd name="connsiteY7" fmla="*/ 552436 h 556284"/>
                      <a:gd name="connsiteX8" fmla="*/ 33196 w 129766"/>
                      <a:gd name="connsiteY8" fmla="*/ 534329 h 556284"/>
                      <a:gd name="connsiteX9" fmla="*/ 42250 w 129766"/>
                      <a:gd name="connsiteY9" fmla="*/ 528294 h 556284"/>
                      <a:gd name="connsiteX10" fmla="*/ 60356 w 129766"/>
                      <a:gd name="connsiteY10" fmla="*/ 525276 h 556284"/>
                      <a:gd name="connsiteX11" fmla="*/ 126749 w 129766"/>
                      <a:gd name="connsiteY11" fmla="*/ 522258 h 556284"/>
                      <a:gd name="connsiteX12" fmla="*/ 129766 w 129766"/>
                      <a:gd name="connsiteY12" fmla="*/ 513205 h 556284"/>
                      <a:gd name="connsiteX13" fmla="*/ 120713 w 129766"/>
                      <a:gd name="connsiteY13" fmla="*/ 495098 h 556284"/>
                      <a:gd name="connsiteX14" fmla="*/ 111659 w 129766"/>
                      <a:gd name="connsiteY14" fmla="*/ 492080 h 556284"/>
                      <a:gd name="connsiteX15" fmla="*/ 96570 w 129766"/>
                      <a:gd name="connsiteY15" fmla="*/ 476991 h 556284"/>
                      <a:gd name="connsiteX16" fmla="*/ 81481 w 129766"/>
                      <a:gd name="connsiteY16" fmla="*/ 461902 h 556284"/>
                      <a:gd name="connsiteX17" fmla="*/ 78463 w 129766"/>
                      <a:gd name="connsiteY17" fmla="*/ 452848 h 556284"/>
                      <a:gd name="connsiteX18" fmla="*/ 72428 w 129766"/>
                      <a:gd name="connsiteY18" fmla="*/ 443795 h 556284"/>
                      <a:gd name="connsiteX19" fmla="*/ 87517 w 129766"/>
                      <a:gd name="connsiteY19" fmla="*/ 428706 h 556284"/>
                      <a:gd name="connsiteX20" fmla="*/ 102606 w 129766"/>
                      <a:gd name="connsiteY20" fmla="*/ 410599 h 556284"/>
                      <a:gd name="connsiteX21" fmla="*/ 99588 w 129766"/>
                      <a:gd name="connsiteY21" fmla="*/ 401545 h 556284"/>
                      <a:gd name="connsiteX22" fmla="*/ 81481 w 129766"/>
                      <a:gd name="connsiteY22" fmla="*/ 383438 h 556284"/>
                      <a:gd name="connsiteX23" fmla="*/ 72428 w 129766"/>
                      <a:gd name="connsiteY23" fmla="*/ 374385 h 556284"/>
                      <a:gd name="connsiteX24" fmla="*/ 54321 w 129766"/>
                      <a:gd name="connsiteY24" fmla="*/ 347224 h 556284"/>
                      <a:gd name="connsiteX25" fmla="*/ 48285 w 129766"/>
                      <a:gd name="connsiteY25" fmla="*/ 338171 h 556284"/>
                      <a:gd name="connsiteX26" fmla="*/ 42250 w 129766"/>
                      <a:gd name="connsiteY26" fmla="*/ 317046 h 556284"/>
                      <a:gd name="connsiteX27" fmla="*/ 45267 w 129766"/>
                      <a:gd name="connsiteY27" fmla="*/ 274797 h 556284"/>
                      <a:gd name="connsiteX28" fmla="*/ 66392 w 129766"/>
                      <a:gd name="connsiteY28" fmla="*/ 250654 h 556284"/>
                      <a:gd name="connsiteX29" fmla="*/ 75446 w 129766"/>
                      <a:gd name="connsiteY29" fmla="*/ 247636 h 556284"/>
                      <a:gd name="connsiteX30" fmla="*/ 78463 w 129766"/>
                      <a:gd name="connsiteY30" fmla="*/ 238583 h 556284"/>
                      <a:gd name="connsiteX31" fmla="*/ 87517 w 129766"/>
                      <a:gd name="connsiteY31" fmla="*/ 235565 h 556284"/>
                      <a:gd name="connsiteX32" fmla="*/ 81481 w 129766"/>
                      <a:gd name="connsiteY32" fmla="*/ 208405 h 556284"/>
                      <a:gd name="connsiteX33" fmla="*/ 72428 w 129766"/>
                      <a:gd name="connsiteY33" fmla="*/ 181244 h 556284"/>
                      <a:gd name="connsiteX34" fmla="*/ 69410 w 129766"/>
                      <a:gd name="connsiteY34" fmla="*/ 172191 h 556284"/>
                      <a:gd name="connsiteX35" fmla="*/ 66392 w 129766"/>
                      <a:gd name="connsiteY35" fmla="*/ 163137 h 556284"/>
                      <a:gd name="connsiteX36" fmla="*/ 60356 w 129766"/>
                      <a:gd name="connsiteY36" fmla="*/ 154084 h 556284"/>
                      <a:gd name="connsiteX37" fmla="*/ 57339 w 129766"/>
                      <a:gd name="connsiteY37" fmla="*/ 145030 h 556284"/>
                      <a:gd name="connsiteX38" fmla="*/ 54321 w 129766"/>
                      <a:gd name="connsiteY38" fmla="*/ 132959 h 556284"/>
                      <a:gd name="connsiteX39" fmla="*/ 48285 w 129766"/>
                      <a:gd name="connsiteY39" fmla="*/ 114852 h 556284"/>
                      <a:gd name="connsiteX40" fmla="*/ 51303 w 129766"/>
                      <a:gd name="connsiteY40" fmla="*/ 87692 h 556284"/>
                      <a:gd name="connsiteX41" fmla="*/ 54321 w 129766"/>
                      <a:gd name="connsiteY41" fmla="*/ 78638 h 556284"/>
                      <a:gd name="connsiteX42" fmla="*/ 63374 w 129766"/>
                      <a:gd name="connsiteY42" fmla="*/ 72603 h 556284"/>
                      <a:gd name="connsiteX43" fmla="*/ 66392 w 129766"/>
                      <a:gd name="connsiteY43" fmla="*/ 63549 h 556284"/>
                      <a:gd name="connsiteX44" fmla="*/ 63374 w 129766"/>
                      <a:gd name="connsiteY44" fmla="*/ 45442 h 556284"/>
                      <a:gd name="connsiteX45" fmla="*/ 42250 w 129766"/>
                      <a:gd name="connsiteY45" fmla="*/ 36389 h 556284"/>
                      <a:gd name="connsiteX46" fmla="*/ 24143 w 129766"/>
                      <a:gd name="connsiteY46" fmla="*/ 24318 h 556284"/>
                      <a:gd name="connsiteX47" fmla="*/ 6036 w 129766"/>
                      <a:gd name="connsiteY47" fmla="*/ 175 h 55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766" h="556284">
                        <a:moveTo>
                          <a:pt x="6036" y="175"/>
                        </a:moveTo>
                        <a:cubicBezTo>
                          <a:pt x="2515" y="2187"/>
                          <a:pt x="4286" y="24342"/>
                          <a:pt x="3018" y="36389"/>
                        </a:cubicBezTo>
                        <a:cubicBezTo>
                          <a:pt x="2273" y="43463"/>
                          <a:pt x="0" y="50401"/>
                          <a:pt x="0" y="57514"/>
                        </a:cubicBezTo>
                        <a:cubicBezTo>
                          <a:pt x="0" y="125925"/>
                          <a:pt x="1409" y="194333"/>
                          <a:pt x="3018" y="262725"/>
                        </a:cubicBezTo>
                        <a:cubicBezTo>
                          <a:pt x="3421" y="279851"/>
                          <a:pt x="5159" y="296920"/>
                          <a:pt x="6036" y="314028"/>
                        </a:cubicBezTo>
                        <a:cubicBezTo>
                          <a:pt x="10045" y="392208"/>
                          <a:pt x="5705" y="356986"/>
                          <a:pt x="12071" y="401545"/>
                        </a:cubicBezTo>
                        <a:cubicBezTo>
                          <a:pt x="11065" y="434741"/>
                          <a:pt x="9053" y="467922"/>
                          <a:pt x="9053" y="501133"/>
                        </a:cubicBezTo>
                        <a:cubicBezTo>
                          <a:pt x="9053" y="559695"/>
                          <a:pt x="-4573" y="561002"/>
                          <a:pt x="21125" y="552436"/>
                        </a:cubicBezTo>
                        <a:cubicBezTo>
                          <a:pt x="25149" y="546400"/>
                          <a:pt x="27160" y="538352"/>
                          <a:pt x="33196" y="534329"/>
                        </a:cubicBezTo>
                        <a:cubicBezTo>
                          <a:pt x="36214" y="532317"/>
                          <a:pt x="38809" y="529441"/>
                          <a:pt x="42250" y="528294"/>
                        </a:cubicBezTo>
                        <a:cubicBezTo>
                          <a:pt x="48055" y="526359"/>
                          <a:pt x="54253" y="525712"/>
                          <a:pt x="60356" y="525276"/>
                        </a:cubicBezTo>
                        <a:cubicBezTo>
                          <a:pt x="82454" y="523698"/>
                          <a:pt x="104618" y="523264"/>
                          <a:pt x="126749" y="522258"/>
                        </a:cubicBezTo>
                        <a:cubicBezTo>
                          <a:pt x="127755" y="519240"/>
                          <a:pt x="129766" y="516386"/>
                          <a:pt x="129766" y="513205"/>
                        </a:cubicBezTo>
                        <a:cubicBezTo>
                          <a:pt x="129766" y="508829"/>
                          <a:pt x="123767" y="497541"/>
                          <a:pt x="120713" y="495098"/>
                        </a:cubicBezTo>
                        <a:cubicBezTo>
                          <a:pt x="118229" y="493111"/>
                          <a:pt x="114677" y="493086"/>
                          <a:pt x="111659" y="492080"/>
                        </a:cubicBezTo>
                        <a:cubicBezTo>
                          <a:pt x="95566" y="467936"/>
                          <a:pt x="116689" y="497110"/>
                          <a:pt x="96570" y="476991"/>
                        </a:cubicBezTo>
                        <a:cubicBezTo>
                          <a:pt x="76451" y="456872"/>
                          <a:pt x="105625" y="477995"/>
                          <a:pt x="81481" y="461902"/>
                        </a:cubicBezTo>
                        <a:cubicBezTo>
                          <a:pt x="80475" y="458884"/>
                          <a:pt x="79886" y="455693"/>
                          <a:pt x="78463" y="452848"/>
                        </a:cubicBezTo>
                        <a:cubicBezTo>
                          <a:pt x="76841" y="449604"/>
                          <a:pt x="72428" y="447422"/>
                          <a:pt x="72428" y="443795"/>
                        </a:cubicBezTo>
                        <a:cubicBezTo>
                          <a:pt x="72428" y="436415"/>
                          <a:pt x="83492" y="432060"/>
                          <a:pt x="87517" y="428706"/>
                        </a:cubicBezTo>
                        <a:cubicBezTo>
                          <a:pt x="96227" y="421447"/>
                          <a:pt x="96673" y="419498"/>
                          <a:pt x="102606" y="410599"/>
                        </a:cubicBezTo>
                        <a:cubicBezTo>
                          <a:pt x="101600" y="407581"/>
                          <a:pt x="101541" y="404056"/>
                          <a:pt x="99588" y="401545"/>
                        </a:cubicBezTo>
                        <a:cubicBezTo>
                          <a:pt x="94348" y="394807"/>
                          <a:pt x="87517" y="389474"/>
                          <a:pt x="81481" y="383438"/>
                        </a:cubicBezTo>
                        <a:cubicBezTo>
                          <a:pt x="78463" y="380420"/>
                          <a:pt x="74795" y="377936"/>
                          <a:pt x="72428" y="374385"/>
                        </a:cubicBezTo>
                        <a:lnTo>
                          <a:pt x="54321" y="347224"/>
                        </a:lnTo>
                        <a:cubicBezTo>
                          <a:pt x="52309" y="344206"/>
                          <a:pt x="49432" y="341612"/>
                          <a:pt x="48285" y="338171"/>
                        </a:cubicBezTo>
                        <a:cubicBezTo>
                          <a:pt x="43955" y="325183"/>
                          <a:pt x="46038" y="332204"/>
                          <a:pt x="42250" y="317046"/>
                        </a:cubicBezTo>
                        <a:cubicBezTo>
                          <a:pt x="43256" y="302963"/>
                          <a:pt x="41843" y="288494"/>
                          <a:pt x="45267" y="274797"/>
                        </a:cubicBezTo>
                        <a:cubicBezTo>
                          <a:pt x="47853" y="264453"/>
                          <a:pt x="57052" y="255324"/>
                          <a:pt x="66392" y="250654"/>
                        </a:cubicBezTo>
                        <a:cubicBezTo>
                          <a:pt x="69237" y="249231"/>
                          <a:pt x="72428" y="248642"/>
                          <a:pt x="75446" y="247636"/>
                        </a:cubicBezTo>
                        <a:cubicBezTo>
                          <a:pt x="76452" y="244618"/>
                          <a:pt x="76214" y="240832"/>
                          <a:pt x="78463" y="238583"/>
                        </a:cubicBezTo>
                        <a:cubicBezTo>
                          <a:pt x="80712" y="236334"/>
                          <a:pt x="86511" y="238583"/>
                          <a:pt x="87517" y="235565"/>
                        </a:cubicBezTo>
                        <a:cubicBezTo>
                          <a:pt x="87971" y="234204"/>
                          <a:pt x="82278" y="211063"/>
                          <a:pt x="81481" y="208405"/>
                        </a:cubicBezTo>
                        <a:cubicBezTo>
                          <a:pt x="81476" y="208387"/>
                          <a:pt x="73940" y="185780"/>
                          <a:pt x="72428" y="181244"/>
                        </a:cubicBezTo>
                        <a:lnTo>
                          <a:pt x="69410" y="172191"/>
                        </a:lnTo>
                        <a:cubicBezTo>
                          <a:pt x="68404" y="169173"/>
                          <a:pt x="68157" y="165784"/>
                          <a:pt x="66392" y="163137"/>
                        </a:cubicBezTo>
                        <a:lnTo>
                          <a:pt x="60356" y="154084"/>
                        </a:lnTo>
                        <a:cubicBezTo>
                          <a:pt x="59350" y="151066"/>
                          <a:pt x="58213" y="148089"/>
                          <a:pt x="57339" y="145030"/>
                        </a:cubicBezTo>
                        <a:cubicBezTo>
                          <a:pt x="56200" y="141042"/>
                          <a:pt x="55513" y="136932"/>
                          <a:pt x="54321" y="132959"/>
                        </a:cubicBezTo>
                        <a:cubicBezTo>
                          <a:pt x="52493" y="126865"/>
                          <a:pt x="48285" y="114852"/>
                          <a:pt x="48285" y="114852"/>
                        </a:cubicBezTo>
                        <a:cubicBezTo>
                          <a:pt x="49291" y="105799"/>
                          <a:pt x="49805" y="96677"/>
                          <a:pt x="51303" y="87692"/>
                        </a:cubicBezTo>
                        <a:cubicBezTo>
                          <a:pt x="51826" y="84554"/>
                          <a:pt x="52334" y="81122"/>
                          <a:pt x="54321" y="78638"/>
                        </a:cubicBezTo>
                        <a:cubicBezTo>
                          <a:pt x="56587" y="75806"/>
                          <a:pt x="60356" y="74615"/>
                          <a:pt x="63374" y="72603"/>
                        </a:cubicBezTo>
                        <a:cubicBezTo>
                          <a:pt x="64380" y="69585"/>
                          <a:pt x="66392" y="66730"/>
                          <a:pt x="66392" y="63549"/>
                        </a:cubicBezTo>
                        <a:cubicBezTo>
                          <a:pt x="66392" y="57430"/>
                          <a:pt x="66110" y="50915"/>
                          <a:pt x="63374" y="45442"/>
                        </a:cubicBezTo>
                        <a:cubicBezTo>
                          <a:pt x="60397" y="39488"/>
                          <a:pt x="46944" y="37563"/>
                          <a:pt x="42250" y="36389"/>
                        </a:cubicBezTo>
                        <a:cubicBezTo>
                          <a:pt x="36214" y="32365"/>
                          <a:pt x="26437" y="31200"/>
                          <a:pt x="24143" y="24318"/>
                        </a:cubicBezTo>
                        <a:cubicBezTo>
                          <a:pt x="20675" y="13914"/>
                          <a:pt x="9557" y="-1837"/>
                          <a:pt x="6036" y="175"/>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0" name="フリーフォーム 449"/>
                  <p:cNvSpPr/>
                  <p:nvPr/>
                </p:nvSpPr>
                <p:spPr>
                  <a:xfrm>
                    <a:off x="5655973" y="1356389"/>
                    <a:ext cx="399376" cy="141838"/>
                  </a:xfrm>
                  <a:custGeom>
                    <a:avLst/>
                    <a:gdLst>
                      <a:gd name="connsiteX0" fmla="*/ 16 w 399376"/>
                      <a:gd name="connsiteY0" fmla="*/ 75446 h 141838"/>
                      <a:gd name="connsiteX1" fmla="*/ 15105 w 399376"/>
                      <a:gd name="connsiteY1" fmla="*/ 72428 h 141838"/>
                      <a:gd name="connsiteX2" fmla="*/ 21141 w 399376"/>
                      <a:gd name="connsiteY2" fmla="*/ 63374 h 141838"/>
                      <a:gd name="connsiteX3" fmla="*/ 30194 w 399376"/>
                      <a:gd name="connsiteY3" fmla="*/ 60357 h 141838"/>
                      <a:gd name="connsiteX4" fmla="*/ 39247 w 399376"/>
                      <a:gd name="connsiteY4" fmla="*/ 51303 h 141838"/>
                      <a:gd name="connsiteX5" fmla="*/ 54337 w 399376"/>
                      <a:gd name="connsiteY5" fmla="*/ 36214 h 141838"/>
                      <a:gd name="connsiteX6" fmla="*/ 72443 w 399376"/>
                      <a:gd name="connsiteY6" fmla="*/ 30178 h 141838"/>
                      <a:gd name="connsiteX7" fmla="*/ 153925 w 399376"/>
                      <a:gd name="connsiteY7" fmla="*/ 30178 h 141838"/>
                      <a:gd name="connsiteX8" fmla="*/ 181085 w 399376"/>
                      <a:gd name="connsiteY8" fmla="*/ 21125 h 141838"/>
                      <a:gd name="connsiteX9" fmla="*/ 190139 w 399376"/>
                      <a:gd name="connsiteY9" fmla="*/ 18107 h 141838"/>
                      <a:gd name="connsiteX10" fmla="*/ 295762 w 399376"/>
                      <a:gd name="connsiteY10" fmla="*/ 12071 h 141838"/>
                      <a:gd name="connsiteX11" fmla="*/ 322923 w 399376"/>
                      <a:gd name="connsiteY11" fmla="*/ 6036 h 141838"/>
                      <a:gd name="connsiteX12" fmla="*/ 331976 w 399376"/>
                      <a:gd name="connsiteY12" fmla="*/ 3018 h 141838"/>
                      <a:gd name="connsiteX13" fmla="*/ 353101 w 399376"/>
                      <a:gd name="connsiteY13" fmla="*/ 0 h 141838"/>
                      <a:gd name="connsiteX14" fmla="*/ 362154 w 399376"/>
                      <a:gd name="connsiteY14" fmla="*/ 3018 h 141838"/>
                      <a:gd name="connsiteX15" fmla="*/ 368190 w 399376"/>
                      <a:gd name="connsiteY15" fmla="*/ 12071 h 141838"/>
                      <a:gd name="connsiteX16" fmla="*/ 389315 w 399376"/>
                      <a:gd name="connsiteY16" fmla="*/ 39232 h 141838"/>
                      <a:gd name="connsiteX17" fmla="*/ 395350 w 399376"/>
                      <a:gd name="connsiteY17" fmla="*/ 57339 h 141838"/>
                      <a:gd name="connsiteX18" fmla="*/ 398368 w 399376"/>
                      <a:gd name="connsiteY18" fmla="*/ 66392 h 141838"/>
                      <a:gd name="connsiteX19" fmla="*/ 374226 w 399376"/>
                      <a:gd name="connsiteY19" fmla="*/ 63374 h 141838"/>
                      <a:gd name="connsiteX20" fmla="*/ 298780 w 399376"/>
                      <a:gd name="connsiteY20" fmla="*/ 69410 h 141838"/>
                      <a:gd name="connsiteX21" fmla="*/ 283691 w 399376"/>
                      <a:gd name="connsiteY21" fmla="*/ 72428 h 141838"/>
                      <a:gd name="connsiteX22" fmla="*/ 250495 w 399376"/>
                      <a:gd name="connsiteY22" fmla="*/ 75446 h 141838"/>
                      <a:gd name="connsiteX23" fmla="*/ 235406 w 399376"/>
                      <a:gd name="connsiteY23" fmla="*/ 78463 h 141838"/>
                      <a:gd name="connsiteX24" fmla="*/ 211263 w 399376"/>
                      <a:gd name="connsiteY24" fmla="*/ 81481 h 141838"/>
                      <a:gd name="connsiteX25" fmla="*/ 199192 w 399376"/>
                      <a:gd name="connsiteY25" fmla="*/ 84499 h 141838"/>
                      <a:gd name="connsiteX26" fmla="*/ 172032 w 399376"/>
                      <a:gd name="connsiteY26" fmla="*/ 90535 h 141838"/>
                      <a:gd name="connsiteX27" fmla="*/ 144871 w 399376"/>
                      <a:gd name="connsiteY27" fmla="*/ 99588 h 141838"/>
                      <a:gd name="connsiteX28" fmla="*/ 126764 w 399376"/>
                      <a:gd name="connsiteY28" fmla="*/ 108642 h 141838"/>
                      <a:gd name="connsiteX29" fmla="*/ 105640 w 399376"/>
                      <a:gd name="connsiteY29" fmla="*/ 114677 h 141838"/>
                      <a:gd name="connsiteX30" fmla="*/ 87533 w 399376"/>
                      <a:gd name="connsiteY30" fmla="*/ 120713 h 141838"/>
                      <a:gd name="connsiteX31" fmla="*/ 81497 w 399376"/>
                      <a:gd name="connsiteY31" fmla="*/ 129766 h 141838"/>
                      <a:gd name="connsiteX32" fmla="*/ 63390 w 399376"/>
                      <a:gd name="connsiteY32" fmla="*/ 135802 h 141838"/>
                      <a:gd name="connsiteX33" fmla="*/ 54337 w 399376"/>
                      <a:gd name="connsiteY33" fmla="*/ 141838 h 141838"/>
                      <a:gd name="connsiteX34" fmla="*/ 36230 w 399376"/>
                      <a:gd name="connsiteY34" fmla="*/ 132784 h 141838"/>
                      <a:gd name="connsiteX35" fmla="*/ 18123 w 399376"/>
                      <a:gd name="connsiteY35" fmla="*/ 123731 h 141838"/>
                      <a:gd name="connsiteX36" fmla="*/ 16 w 399376"/>
                      <a:gd name="connsiteY36" fmla="*/ 75446 h 14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9376" h="141838">
                        <a:moveTo>
                          <a:pt x="16" y="75446"/>
                        </a:moveTo>
                        <a:cubicBezTo>
                          <a:pt x="-487" y="66896"/>
                          <a:pt x="10652" y="74973"/>
                          <a:pt x="15105" y="72428"/>
                        </a:cubicBezTo>
                        <a:cubicBezTo>
                          <a:pt x="18254" y="70628"/>
                          <a:pt x="18309" y="65640"/>
                          <a:pt x="21141" y="63374"/>
                        </a:cubicBezTo>
                        <a:cubicBezTo>
                          <a:pt x="23625" y="61387"/>
                          <a:pt x="27176" y="61363"/>
                          <a:pt x="30194" y="60357"/>
                        </a:cubicBezTo>
                        <a:cubicBezTo>
                          <a:pt x="33212" y="57339"/>
                          <a:pt x="36515" y="54582"/>
                          <a:pt x="39247" y="51303"/>
                        </a:cubicBezTo>
                        <a:cubicBezTo>
                          <a:pt x="46939" y="42072"/>
                          <a:pt x="42621" y="41421"/>
                          <a:pt x="54337" y="36214"/>
                        </a:cubicBezTo>
                        <a:cubicBezTo>
                          <a:pt x="60150" y="33630"/>
                          <a:pt x="72443" y="30178"/>
                          <a:pt x="72443" y="30178"/>
                        </a:cubicBezTo>
                        <a:cubicBezTo>
                          <a:pt x="108255" y="33163"/>
                          <a:pt x="115887" y="35612"/>
                          <a:pt x="153925" y="30178"/>
                        </a:cubicBezTo>
                        <a:cubicBezTo>
                          <a:pt x="153934" y="30177"/>
                          <a:pt x="176554" y="22635"/>
                          <a:pt x="181085" y="21125"/>
                        </a:cubicBezTo>
                        <a:cubicBezTo>
                          <a:pt x="184103" y="20119"/>
                          <a:pt x="186982" y="18502"/>
                          <a:pt x="190139" y="18107"/>
                        </a:cubicBezTo>
                        <a:cubicBezTo>
                          <a:pt x="241250" y="11718"/>
                          <a:pt x="206177" y="15389"/>
                          <a:pt x="295762" y="12071"/>
                        </a:cubicBezTo>
                        <a:cubicBezTo>
                          <a:pt x="316151" y="5277"/>
                          <a:pt x="291042" y="13121"/>
                          <a:pt x="322923" y="6036"/>
                        </a:cubicBezTo>
                        <a:cubicBezTo>
                          <a:pt x="326028" y="5346"/>
                          <a:pt x="328857" y="3642"/>
                          <a:pt x="331976" y="3018"/>
                        </a:cubicBezTo>
                        <a:cubicBezTo>
                          <a:pt x="338951" y="1623"/>
                          <a:pt x="346059" y="1006"/>
                          <a:pt x="353101" y="0"/>
                        </a:cubicBezTo>
                        <a:cubicBezTo>
                          <a:pt x="356119" y="1006"/>
                          <a:pt x="359670" y="1031"/>
                          <a:pt x="362154" y="3018"/>
                        </a:cubicBezTo>
                        <a:cubicBezTo>
                          <a:pt x="364986" y="5284"/>
                          <a:pt x="365868" y="9285"/>
                          <a:pt x="368190" y="12071"/>
                        </a:cubicBezTo>
                        <a:cubicBezTo>
                          <a:pt x="376867" y="22483"/>
                          <a:pt x="384233" y="23984"/>
                          <a:pt x="389315" y="39232"/>
                        </a:cubicBezTo>
                        <a:lnTo>
                          <a:pt x="395350" y="57339"/>
                        </a:lnTo>
                        <a:cubicBezTo>
                          <a:pt x="396356" y="60357"/>
                          <a:pt x="401524" y="66787"/>
                          <a:pt x="398368" y="66392"/>
                        </a:cubicBezTo>
                        <a:lnTo>
                          <a:pt x="374226" y="63374"/>
                        </a:lnTo>
                        <a:cubicBezTo>
                          <a:pt x="359108" y="64454"/>
                          <a:pt x="315965" y="67262"/>
                          <a:pt x="298780" y="69410"/>
                        </a:cubicBezTo>
                        <a:cubicBezTo>
                          <a:pt x="293690" y="70046"/>
                          <a:pt x="288781" y="71792"/>
                          <a:pt x="283691" y="72428"/>
                        </a:cubicBezTo>
                        <a:cubicBezTo>
                          <a:pt x="272666" y="73806"/>
                          <a:pt x="261560" y="74440"/>
                          <a:pt x="250495" y="75446"/>
                        </a:cubicBezTo>
                        <a:cubicBezTo>
                          <a:pt x="245465" y="76452"/>
                          <a:pt x="240476" y="77683"/>
                          <a:pt x="235406" y="78463"/>
                        </a:cubicBezTo>
                        <a:cubicBezTo>
                          <a:pt x="227390" y="79696"/>
                          <a:pt x="219263" y="80148"/>
                          <a:pt x="211263" y="81481"/>
                        </a:cubicBezTo>
                        <a:cubicBezTo>
                          <a:pt x="207172" y="82163"/>
                          <a:pt x="203241" y="83599"/>
                          <a:pt x="199192" y="84499"/>
                        </a:cubicBezTo>
                        <a:cubicBezTo>
                          <a:pt x="188109" y="86962"/>
                          <a:pt x="182551" y="87379"/>
                          <a:pt x="172032" y="90535"/>
                        </a:cubicBezTo>
                        <a:cubicBezTo>
                          <a:pt x="172014" y="90540"/>
                          <a:pt x="149407" y="98076"/>
                          <a:pt x="144871" y="99588"/>
                        </a:cubicBezTo>
                        <a:cubicBezTo>
                          <a:pt x="122119" y="107172"/>
                          <a:pt x="150161" y="96943"/>
                          <a:pt x="126764" y="108642"/>
                        </a:cubicBezTo>
                        <a:cubicBezTo>
                          <a:pt x="121688" y="111180"/>
                          <a:pt x="110481" y="113225"/>
                          <a:pt x="105640" y="114677"/>
                        </a:cubicBezTo>
                        <a:cubicBezTo>
                          <a:pt x="99546" y="116505"/>
                          <a:pt x="87533" y="120713"/>
                          <a:pt x="87533" y="120713"/>
                        </a:cubicBezTo>
                        <a:cubicBezTo>
                          <a:pt x="85521" y="123731"/>
                          <a:pt x="84573" y="127844"/>
                          <a:pt x="81497" y="129766"/>
                        </a:cubicBezTo>
                        <a:cubicBezTo>
                          <a:pt x="76102" y="133138"/>
                          <a:pt x="68683" y="132273"/>
                          <a:pt x="63390" y="135802"/>
                        </a:cubicBezTo>
                        <a:lnTo>
                          <a:pt x="54337" y="141838"/>
                        </a:lnTo>
                        <a:cubicBezTo>
                          <a:pt x="28397" y="124545"/>
                          <a:pt x="61211" y="145274"/>
                          <a:pt x="36230" y="132784"/>
                        </a:cubicBezTo>
                        <a:cubicBezTo>
                          <a:pt x="12830" y="121084"/>
                          <a:pt x="40878" y="131317"/>
                          <a:pt x="18123" y="123731"/>
                        </a:cubicBezTo>
                        <a:cubicBezTo>
                          <a:pt x="11529" y="113840"/>
                          <a:pt x="519" y="83996"/>
                          <a:pt x="16" y="75446"/>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1" name="フリーフォーム 450"/>
                  <p:cNvSpPr/>
                  <p:nvPr/>
                </p:nvSpPr>
                <p:spPr>
                  <a:xfrm>
                    <a:off x="5936318" y="1302068"/>
                    <a:ext cx="281831" cy="84499"/>
                  </a:xfrm>
                  <a:custGeom>
                    <a:avLst/>
                    <a:gdLst>
                      <a:gd name="connsiteX0" fmla="*/ 90863 w 281831"/>
                      <a:gd name="connsiteY0" fmla="*/ 60357 h 84499"/>
                      <a:gd name="connsiteX1" fmla="*/ 75774 w 281831"/>
                      <a:gd name="connsiteY1" fmla="*/ 57339 h 84499"/>
                      <a:gd name="connsiteX2" fmla="*/ 30506 w 281831"/>
                      <a:gd name="connsiteY2" fmla="*/ 51303 h 84499"/>
                      <a:gd name="connsiteX3" fmla="*/ 21453 w 281831"/>
                      <a:gd name="connsiteY3" fmla="*/ 48285 h 84499"/>
                      <a:gd name="connsiteX4" fmla="*/ 12399 w 281831"/>
                      <a:gd name="connsiteY4" fmla="*/ 42250 h 84499"/>
                      <a:gd name="connsiteX5" fmla="*/ 328 w 281831"/>
                      <a:gd name="connsiteY5" fmla="*/ 24143 h 84499"/>
                      <a:gd name="connsiteX6" fmla="*/ 3346 w 281831"/>
                      <a:gd name="connsiteY6" fmla="*/ 15089 h 84499"/>
                      <a:gd name="connsiteX7" fmla="*/ 12399 w 281831"/>
                      <a:gd name="connsiteY7" fmla="*/ 9054 h 84499"/>
                      <a:gd name="connsiteX8" fmla="*/ 63702 w 281831"/>
                      <a:gd name="connsiteY8" fmla="*/ 0 h 84499"/>
                      <a:gd name="connsiteX9" fmla="*/ 96898 w 281831"/>
                      <a:gd name="connsiteY9" fmla="*/ 3018 h 84499"/>
                      <a:gd name="connsiteX10" fmla="*/ 115005 w 281831"/>
                      <a:gd name="connsiteY10" fmla="*/ 18107 h 84499"/>
                      <a:gd name="connsiteX11" fmla="*/ 148201 w 281831"/>
                      <a:gd name="connsiteY11" fmla="*/ 27161 h 84499"/>
                      <a:gd name="connsiteX12" fmla="*/ 262879 w 281831"/>
                      <a:gd name="connsiteY12" fmla="*/ 30179 h 84499"/>
                      <a:gd name="connsiteX13" fmla="*/ 277968 w 281831"/>
                      <a:gd name="connsiteY13" fmla="*/ 45268 h 84499"/>
                      <a:gd name="connsiteX14" fmla="*/ 259861 w 281831"/>
                      <a:gd name="connsiteY14" fmla="*/ 57339 h 84499"/>
                      <a:gd name="connsiteX15" fmla="*/ 217611 w 281831"/>
                      <a:gd name="connsiteY15" fmla="*/ 69410 h 84499"/>
                      <a:gd name="connsiteX16" fmla="*/ 202522 w 281831"/>
                      <a:gd name="connsiteY16" fmla="*/ 72428 h 84499"/>
                      <a:gd name="connsiteX17" fmla="*/ 172344 w 281831"/>
                      <a:gd name="connsiteY17" fmla="*/ 75446 h 84499"/>
                      <a:gd name="connsiteX18" fmla="*/ 154237 w 281831"/>
                      <a:gd name="connsiteY18" fmla="*/ 78464 h 84499"/>
                      <a:gd name="connsiteX19" fmla="*/ 136130 w 281831"/>
                      <a:gd name="connsiteY19" fmla="*/ 84499 h 84499"/>
                      <a:gd name="connsiteX20" fmla="*/ 90863 w 281831"/>
                      <a:gd name="connsiteY20" fmla="*/ 60357 h 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31" h="84499">
                        <a:moveTo>
                          <a:pt x="90863" y="60357"/>
                        </a:moveTo>
                        <a:cubicBezTo>
                          <a:pt x="85833" y="59351"/>
                          <a:pt x="80864" y="57975"/>
                          <a:pt x="75774" y="57339"/>
                        </a:cubicBezTo>
                        <a:cubicBezTo>
                          <a:pt x="44137" y="53384"/>
                          <a:pt x="51233" y="57225"/>
                          <a:pt x="30506" y="51303"/>
                        </a:cubicBezTo>
                        <a:cubicBezTo>
                          <a:pt x="27447" y="50429"/>
                          <a:pt x="24298" y="49707"/>
                          <a:pt x="21453" y="48285"/>
                        </a:cubicBezTo>
                        <a:cubicBezTo>
                          <a:pt x="18209" y="46663"/>
                          <a:pt x="15417" y="44262"/>
                          <a:pt x="12399" y="42250"/>
                        </a:cubicBezTo>
                        <a:cubicBezTo>
                          <a:pt x="8375" y="36214"/>
                          <a:pt x="-1966" y="31025"/>
                          <a:pt x="328" y="24143"/>
                        </a:cubicBezTo>
                        <a:cubicBezTo>
                          <a:pt x="1334" y="21125"/>
                          <a:pt x="1359" y="17573"/>
                          <a:pt x="3346" y="15089"/>
                        </a:cubicBezTo>
                        <a:cubicBezTo>
                          <a:pt x="5612" y="12257"/>
                          <a:pt x="9085" y="10527"/>
                          <a:pt x="12399" y="9054"/>
                        </a:cubicBezTo>
                        <a:cubicBezTo>
                          <a:pt x="32045" y="323"/>
                          <a:pt x="39891" y="2165"/>
                          <a:pt x="63702" y="0"/>
                        </a:cubicBezTo>
                        <a:cubicBezTo>
                          <a:pt x="74767" y="1006"/>
                          <a:pt x="86034" y="690"/>
                          <a:pt x="96898" y="3018"/>
                        </a:cubicBezTo>
                        <a:cubicBezTo>
                          <a:pt x="105654" y="4894"/>
                          <a:pt x="107916" y="14169"/>
                          <a:pt x="115005" y="18107"/>
                        </a:cubicBezTo>
                        <a:cubicBezTo>
                          <a:pt x="119973" y="20867"/>
                          <a:pt x="141389" y="26844"/>
                          <a:pt x="148201" y="27161"/>
                        </a:cubicBezTo>
                        <a:cubicBezTo>
                          <a:pt x="186399" y="28938"/>
                          <a:pt x="224653" y="29173"/>
                          <a:pt x="262879" y="30179"/>
                        </a:cubicBezTo>
                        <a:cubicBezTo>
                          <a:pt x="268915" y="32191"/>
                          <a:pt x="290543" y="32693"/>
                          <a:pt x="277968" y="45268"/>
                        </a:cubicBezTo>
                        <a:cubicBezTo>
                          <a:pt x="272839" y="50397"/>
                          <a:pt x="266743" y="55045"/>
                          <a:pt x="259861" y="57339"/>
                        </a:cubicBezTo>
                        <a:cubicBezTo>
                          <a:pt x="242595" y="63095"/>
                          <a:pt x="236569" y="65618"/>
                          <a:pt x="217611" y="69410"/>
                        </a:cubicBezTo>
                        <a:cubicBezTo>
                          <a:pt x="212581" y="70416"/>
                          <a:pt x="207606" y="71750"/>
                          <a:pt x="202522" y="72428"/>
                        </a:cubicBezTo>
                        <a:cubicBezTo>
                          <a:pt x="192501" y="73764"/>
                          <a:pt x="182375" y="74192"/>
                          <a:pt x="172344" y="75446"/>
                        </a:cubicBezTo>
                        <a:cubicBezTo>
                          <a:pt x="166272" y="76205"/>
                          <a:pt x="160173" y="76980"/>
                          <a:pt x="154237" y="78464"/>
                        </a:cubicBezTo>
                        <a:cubicBezTo>
                          <a:pt x="148065" y="80007"/>
                          <a:pt x="136130" y="84499"/>
                          <a:pt x="136130" y="84499"/>
                        </a:cubicBezTo>
                        <a:lnTo>
                          <a:pt x="90863" y="60357"/>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2" name="フリーフォーム 451"/>
                  <p:cNvSpPr/>
                  <p:nvPr/>
                </p:nvSpPr>
                <p:spPr>
                  <a:xfrm>
                    <a:off x="6067612" y="1344318"/>
                    <a:ext cx="427331" cy="543208"/>
                  </a:xfrm>
                  <a:custGeom>
                    <a:avLst/>
                    <a:gdLst>
                      <a:gd name="connsiteX0" fmla="*/ 1818 w 427331"/>
                      <a:gd name="connsiteY0" fmla="*/ 75445 h 543208"/>
                      <a:gd name="connsiteX1" fmla="*/ 25961 w 427331"/>
                      <a:gd name="connsiteY1" fmla="*/ 102606 h 543208"/>
                      <a:gd name="connsiteX2" fmla="*/ 28979 w 427331"/>
                      <a:gd name="connsiteY2" fmla="*/ 111659 h 543208"/>
                      <a:gd name="connsiteX3" fmla="*/ 47086 w 427331"/>
                      <a:gd name="connsiteY3" fmla="*/ 117695 h 543208"/>
                      <a:gd name="connsiteX4" fmla="*/ 65193 w 427331"/>
                      <a:gd name="connsiteY4" fmla="*/ 126748 h 543208"/>
                      <a:gd name="connsiteX5" fmla="*/ 74246 w 427331"/>
                      <a:gd name="connsiteY5" fmla="*/ 129766 h 543208"/>
                      <a:gd name="connsiteX6" fmla="*/ 92353 w 427331"/>
                      <a:gd name="connsiteY6" fmla="*/ 141837 h 543208"/>
                      <a:gd name="connsiteX7" fmla="*/ 107442 w 427331"/>
                      <a:gd name="connsiteY7" fmla="*/ 159944 h 543208"/>
                      <a:gd name="connsiteX8" fmla="*/ 125549 w 427331"/>
                      <a:gd name="connsiteY8" fmla="*/ 172016 h 543208"/>
                      <a:gd name="connsiteX9" fmla="*/ 137620 w 427331"/>
                      <a:gd name="connsiteY9" fmla="*/ 190123 h 543208"/>
                      <a:gd name="connsiteX10" fmla="*/ 140638 w 427331"/>
                      <a:gd name="connsiteY10" fmla="*/ 199176 h 543208"/>
                      <a:gd name="connsiteX11" fmla="*/ 152709 w 427331"/>
                      <a:gd name="connsiteY11" fmla="*/ 217283 h 543208"/>
                      <a:gd name="connsiteX12" fmla="*/ 158745 w 427331"/>
                      <a:gd name="connsiteY12" fmla="*/ 226336 h 543208"/>
                      <a:gd name="connsiteX13" fmla="*/ 161763 w 427331"/>
                      <a:gd name="connsiteY13" fmla="*/ 353085 h 543208"/>
                      <a:gd name="connsiteX14" fmla="*/ 164781 w 427331"/>
                      <a:gd name="connsiteY14" fmla="*/ 362138 h 543208"/>
                      <a:gd name="connsiteX15" fmla="*/ 176852 w 427331"/>
                      <a:gd name="connsiteY15" fmla="*/ 380245 h 543208"/>
                      <a:gd name="connsiteX16" fmla="*/ 194959 w 427331"/>
                      <a:gd name="connsiteY16" fmla="*/ 392317 h 543208"/>
                      <a:gd name="connsiteX17" fmla="*/ 204012 w 427331"/>
                      <a:gd name="connsiteY17" fmla="*/ 398352 h 543208"/>
                      <a:gd name="connsiteX18" fmla="*/ 222119 w 427331"/>
                      <a:gd name="connsiteY18" fmla="*/ 404388 h 543208"/>
                      <a:gd name="connsiteX19" fmla="*/ 240226 w 427331"/>
                      <a:gd name="connsiteY19" fmla="*/ 410424 h 543208"/>
                      <a:gd name="connsiteX20" fmla="*/ 258333 w 427331"/>
                      <a:gd name="connsiteY20" fmla="*/ 419477 h 543208"/>
                      <a:gd name="connsiteX21" fmla="*/ 285494 w 427331"/>
                      <a:gd name="connsiteY21" fmla="*/ 434566 h 543208"/>
                      <a:gd name="connsiteX22" fmla="*/ 303601 w 427331"/>
                      <a:gd name="connsiteY22" fmla="*/ 443620 h 543208"/>
                      <a:gd name="connsiteX23" fmla="*/ 312654 w 427331"/>
                      <a:gd name="connsiteY23" fmla="*/ 449655 h 543208"/>
                      <a:gd name="connsiteX24" fmla="*/ 321707 w 427331"/>
                      <a:gd name="connsiteY24" fmla="*/ 452673 h 543208"/>
                      <a:gd name="connsiteX25" fmla="*/ 339814 w 427331"/>
                      <a:gd name="connsiteY25" fmla="*/ 464744 h 543208"/>
                      <a:gd name="connsiteX26" fmla="*/ 348868 w 427331"/>
                      <a:gd name="connsiteY26" fmla="*/ 473798 h 543208"/>
                      <a:gd name="connsiteX27" fmla="*/ 357921 w 427331"/>
                      <a:gd name="connsiteY27" fmla="*/ 476816 h 543208"/>
                      <a:gd name="connsiteX28" fmla="*/ 376028 w 427331"/>
                      <a:gd name="connsiteY28" fmla="*/ 485869 h 543208"/>
                      <a:gd name="connsiteX29" fmla="*/ 379046 w 427331"/>
                      <a:gd name="connsiteY29" fmla="*/ 494923 h 543208"/>
                      <a:gd name="connsiteX30" fmla="*/ 388100 w 427331"/>
                      <a:gd name="connsiteY30" fmla="*/ 500958 h 543208"/>
                      <a:gd name="connsiteX31" fmla="*/ 403189 w 427331"/>
                      <a:gd name="connsiteY31" fmla="*/ 525101 h 543208"/>
                      <a:gd name="connsiteX32" fmla="*/ 412242 w 427331"/>
                      <a:gd name="connsiteY32" fmla="*/ 543208 h 543208"/>
                      <a:gd name="connsiteX33" fmla="*/ 421296 w 427331"/>
                      <a:gd name="connsiteY33" fmla="*/ 525101 h 543208"/>
                      <a:gd name="connsiteX34" fmla="*/ 427331 w 427331"/>
                      <a:gd name="connsiteY34" fmla="*/ 485869 h 543208"/>
                      <a:gd name="connsiteX35" fmla="*/ 424313 w 427331"/>
                      <a:gd name="connsiteY35" fmla="*/ 401370 h 543208"/>
                      <a:gd name="connsiteX36" fmla="*/ 421296 w 427331"/>
                      <a:gd name="connsiteY36" fmla="*/ 362138 h 543208"/>
                      <a:gd name="connsiteX37" fmla="*/ 415260 w 427331"/>
                      <a:gd name="connsiteY37" fmla="*/ 304800 h 543208"/>
                      <a:gd name="connsiteX38" fmla="*/ 406206 w 427331"/>
                      <a:gd name="connsiteY38" fmla="*/ 271604 h 543208"/>
                      <a:gd name="connsiteX39" fmla="*/ 400171 w 427331"/>
                      <a:gd name="connsiteY39" fmla="*/ 235390 h 543208"/>
                      <a:gd name="connsiteX40" fmla="*/ 394135 w 427331"/>
                      <a:gd name="connsiteY40" fmla="*/ 217283 h 543208"/>
                      <a:gd name="connsiteX41" fmla="*/ 388100 w 427331"/>
                      <a:gd name="connsiteY41" fmla="*/ 193140 h 543208"/>
                      <a:gd name="connsiteX42" fmla="*/ 379046 w 427331"/>
                      <a:gd name="connsiteY42" fmla="*/ 165980 h 543208"/>
                      <a:gd name="connsiteX43" fmla="*/ 376028 w 427331"/>
                      <a:gd name="connsiteY43" fmla="*/ 156927 h 543208"/>
                      <a:gd name="connsiteX44" fmla="*/ 373010 w 427331"/>
                      <a:gd name="connsiteY44" fmla="*/ 147873 h 543208"/>
                      <a:gd name="connsiteX45" fmla="*/ 366975 w 427331"/>
                      <a:gd name="connsiteY45" fmla="*/ 138820 h 543208"/>
                      <a:gd name="connsiteX46" fmla="*/ 357921 w 427331"/>
                      <a:gd name="connsiteY46" fmla="*/ 120713 h 543208"/>
                      <a:gd name="connsiteX47" fmla="*/ 348868 w 427331"/>
                      <a:gd name="connsiteY47" fmla="*/ 102606 h 543208"/>
                      <a:gd name="connsiteX48" fmla="*/ 336797 w 427331"/>
                      <a:gd name="connsiteY48" fmla="*/ 84499 h 543208"/>
                      <a:gd name="connsiteX49" fmla="*/ 324725 w 427331"/>
                      <a:gd name="connsiteY49" fmla="*/ 69410 h 543208"/>
                      <a:gd name="connsiteX50" fmla="*/ 321707 w 427331"/>
                      <a:gd name="connsiteY50" fmla="*/ 60356 h 543208"/>
                      <a:gd name="connsiteX51" fmla="*/ 312654 w 427331"/>
                      <a:gd name="connsiteY51" fmla="*/ 54321 h 543208"/>
                      <a:gd name="connsiteX52" fmla="*/ 294547 w 427331"/>
                      <a:gd name="connsiteY52" fmla="*/ 39231 h 543208"/>
                      <a:gd name="connsiteX53" fmla="*/ 276440 w 427331"/>
                      <a:gd name="connsiteY53" fmla="*/ 33196 h 543208"/>
                      <a:gd name="connsiteX54" fmla="*/ 267387 w 427331"/>
                      <a:gd name="connsiteY54" fmla="*/ 30178 h 543208"/>
                      <a:gd name="connsiteX55" fmla="*/ 258333 w 427331"/>
                      <a:gd name="connsiteY55" fmla="*/ 24142 h 543208"/>
                      <a:gd name="connsiteX56" fmla="*/ 243244 w 427331"/>
                      <a:gd name="connsiteY56" fmla="*/ 21125 h 543208"/>
                      <a:gd name="connsiteX57" fmla="*/ 225137 w 427331"/>
                      <a:gd name="connsiteY57" fmla="*/ 15089 h 543208"/>
                      <a:gd name="connsiteX58" fmla="*/ 197977 w 427331"/>
                      <a:gd name="connsiteY58" fmla="*/ 6035 h 543208"/>
                      <a:gd name="connsiteX59" fmla="*/ 188923 w 427331"/>
                      <a:gd name="connsiteY59" fmla="*/ 3018 h 543208"/>
                      <a:gd name="connsiteX60" fmla="*/ 179870 w 427331"/>
                      <a:gd name="connsiteY60" fmla="*/ 0 h 543208"/>
                      <a:gd name="connsiteX61" fmla="*/ 149692 w 427331"/>
                      <a:gd name="connsiteY61" fmla="*/ 3018 h 543208"/>
                      <a:gd name="connsiteX62" fmla="*/ 140638 w 427331"/>
                      <a:gd name="connsiteY62" fmla="*/ 9053 h 543208"/>
                      <a:gd name="connsiteX63" fmla="*/ 122531 w 427331"/>
                      <a:gd name="connsiteY63" fmla="*/ 15089 h 543208"/>
                      <a:gd name="connsiteX64" fmla="*/ 113478 w 427331"/>
                      <a:gd name="connsiteY64" fmla="*/ 18107 h 543208"/>
                      <a:gd name="connsiteX65" fmla="*/ 47086 w 427331"/>
                      <a:gd name="connsiteY65" fmla="*/ 27160 h 543208"/>
                      <a:gd name="connsiteX66" fmla="*/ 13890 w 427331"/>
                      <a:gd name="connsiteY66" fmla="*/ 30178 h 543208"/>
                      <a:gd name="connsiteX67" fmla="*/ 4836 w 427331"/>
                      <a:gd name="connsiteY67" fmla="*/ 33196 h 543208"/>
                      <a:gd name="connsiteX68" fmla="*/ 1818 w 427331"/>
                      <a:gd name="connsiteY68" fmla="*/ 75445 h 54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27331" h="543208">
                        <a:moveTo>
                          <a:pt x="1818" y="75445"/>
                        </a:moveTo>
                        <a:cubicBezTo>
                          <a:pt x="5339" y="87013"/>
                          <a:pt x="7904" y="96587"/>
                          <a:pt x="25961" y="102606"/>
                        </a:cubicBezTo>
                        <a:cubicBezTo>
                          <a:pt x="26967" y="105624"/>
                          <a:pt x="26391" y="109810"/>
                          <a:pt x="28979" y="111659"/>
                        </a:cubicBezTo>
                        <a:cubicBezTo>
                          <a:pt x="34156" y="115357"/>
                          <a:pt x="41050" y="115683"/>
                          <a:pt x="47086" y="117695"/>
                        </a:cubicBezTo>
                        <a:cubicBezTo>
                          <a:pt x="69839" y="125280"/>
                          <a:pt x="41795" y="115049"/>
                          <a:pt x="65193" y="126748"/>
                        </a:cubicBezTo>
                        <a:cubicBezTo>
                          <a:pt x="68038" y="128170"/>
                          <a:pt x="71465" y="128221"/>
                          <a:pt x="74246" y="129766"/>
                        </a:cubicBezTo>
                        <a:cubicBezTo>
                          <a:pt x="80587" y="133289"/>
                          <a:pt x="92353" y="141837"/>
                          <a:pt x="92353" y="141837"/>
                        </a:cubicBezTo>
                        <a:cubicBezTo>
                          <a:pt x="97718" y="149885"/>
                          <a:pt x="99399" y="153688"/>
                          <a:pt x="107442" y="159944"/>
                        </a:cubicBezTo>
                        <a:cubicBezTo>
                          <a:pt x="113168" y="164398"/>
                          <a:pt x="125549" y="172016"/>
                          <a:pt x="125549" y="172016"/>
                        </a:cubicBezTo>
                        <a:cubicBezTo>
                          <a:pt x="132725" y="193542"/>
                          <a:pt x="122550" y="167517"/>
                          <a:pt x="137620" y="190123"/>
                        </a:cubicBezTo>
                        <a:cubicBezTo>
                          <a:pt x="139384" y="192770"/>
                          <a:pt x="139093" y="196395"/>
                          <a:pt x="140638" y="199176"/>
                        </a:cubicBezTo>
                        <a:cubicBezTo>
                          <a:pt x="144161" y="205517"/>
                          <a:pt x="148685" y="211247"/>
                          <a:pt x="152709" y="217283"/>
                        </a:cubicBezTo>
                        <a:lnTo>
                          <a:pt x="158745" y="226336"/>
                        </a:lnTo>
                        <a:cubicBezTo>
                          <a:pt x="159751" y="268586"/>
                          <a:pt x="159886" y="310865"/>
                          <a:pt x="161763" y="353085"/>
                        </a:cubicBezTo>
                        <a:cubicBezTo>
                          <a:pt x="161904" y="356263"/>
                          <a:pt x="163236" y="359357"/>
                          <a:pt x="164781" y="362138"/>
                        </a:cubicBezTo>
                        <a:cubicBezTo>
                          <a:pt x="168304" y="368479"/>
                          <a:pt x="170816" y="376221"/>
                          <a:pt x="176852" y="380245"/>
                        </a:cubicBezTo>
                        <a:lnTo>
                          <a:pt x="194959" y="392317"/>
                        </a:lnTo>
                        <a:cubicBezTo>
                          <a:pt x="197977" y="394329"/>
                          <a:pt x="200571" y="397205"/>
                          <a:pt x="204012" y="398352"/>
                        </a:cubicBezTo>
                        <a:lnTo>
                          <a:pt x="222119" y="404388"/>
                        </a:lnTo>
                        <a:cubicBezTo>
                          <a:pt x="222120" y="404388"/>
                          <a:pt x="240225" y="410423"/>
                          <a:pt x="240226" y="410424"/>
                        </a:cubicBezTo>
                        <a:cubicBezTo>
                          <a:pt x="280444" y="437231"/>
                          <a:pt x="220829" y="398642"/>
                          <a:pt x="258333" y="419477"/>
                        </a:cubicBezTo>
                        <a:cubicBezTo>
                          <a:pt x="289462" y="436771"/>
                          <a:pt x="265008" y="427737"/>
                          <a:pt x="285494" y="434566"/>
                        </a:cubicBezTo>
                        <a:cubicBezTo>
                          <a:pt x="311428" y="451857"/>
                          <a:pt x="278621" y="431131"/>
                          <a:pt x="303601" y="443620"/>
                        </a:cubicBezTo>
                        <a:cubicBezTo>
                          <a:pt x="306845" y="445242"/>
                          <a:pt x="309410" y="448033"/>
                          <a:pt x="312654" y="449655"/>
                        </a:cubicBezTo>
                        <a:cubicBezTo>
                          <a:pt x="315499" y="451078"/>
                          <a:pt x="318926" y="451128"/>
                          <a:pt x="321707" y="452673"/>
                        </a:cubicBezTo>
                        <a:cubicBezTo>
                          <a:pt x="328048" y="456196"/>
                          <a:pt x="334685" y="459615"/>
                          <a:pt x="339814" y="464744"/>
                        </a:cubicBezTo>
                        <a:cubicBezTo>
                          <a:pt x="342832" y="467762"/>
                          <a:pt x="345317" y="471430"/>
                          <a:pt x="348868" y="473798"/>
                        </a:cubicBezTo>
                        <a:cubicBezTo>
                          <a:pt x="351515" y="475563"/>
                          <a:pt x="355076" y="475394"/>
                          <a:pt x="357921" y="476816"/>
                        </a:cubicBezTo>
                        <a:cubicBezTo>
                          <a:pt x="381321" y="488516"/>
                          <a:pt x="353273" y="478283"/>
                          <a:pt x="376028" y="485869"/>
                        </a:cubicBezTo>
                        <a:cubicBezTo>
                          <a:pt x="377034" y="488887"/>
                          <a:pt x="377059" y="492439"/>
                          <a:pt x="379046" y="494923"/>
                        </a:cubicBezTo>
                        <a:cubicBezTo>
                          <a:pt x="381312" y="497755"/>
                          <a:pt x="386178" y="497882"/>
                          <a:pt x="388100" y="500958"/>
                        </a:cubicBezTo>
                        <a:cubicBezTo>
                          <a:pt x="406058" y="529690"/>
                          <a:pt x="382698" y="511440"/>
                          <a:pt x="403189" y="525101"/>
                        </a:cubicBezTo>
                        <a:cubicBezTo>
                          <a:pt x="403933" y="527334"/>
                          <a:pt x="408341" y="543208"/>
                          <a:pt x="412242" y="543208"/>
                        </a:cubicBezTo>
                        <a:cubicBezTo>
                          <a:pt x="416142" y="543208"/>
                          <a:pt x="420552" y="527334"/>
                          <a:pt x="421296" y="525101"/>
                        </a:cubicBezTo>
                        <a:cubicBezTo>
                          <a:pt x="422142" y="520026"/>
                          <a:pt x="427331" y="489745"/>
                          <a:pt x="427331" y="485869"/>
                        </a:cubicBezTo>
                        <a:cubicBezTo>
                          <a:pt x="427331" y="457685"/>
                          <a:pt x="425686" y="429521"/>
                          <a:pt x="424313" y="401370"/>
                        </a:cubicBezTo>
                        <a:cubicBezTo>
                          <a:pt x="423674" y="388270"/>
                          <a:pt x="422385" y="375209"/>
                          <a:pt x="421296" y="362138"/>
                        </a:cubicBezTo>
                        <a:cubicBezTo>
                          <a:pt x="420177" y="348709"/>
                          <a:pt x="417734" y="319644"/>
                          <a:pt x="415260" y="304800"/>
                        </a:cubicBezTo>
                        <a:cubicBezTo>
                          <a:pt x="413359" y="293393"/>
                          <a:pt x="408274" y="282981"/>
                          <a:pt x="406206" y="271604"/>
                        </a:cubicBezTo>
                        <a:cubicBezTo>
                          <a:pt x="403849" y="258639"/>
                          <a:pt x="403585" y="247908"/>
                          <a:pt x="400171" y="235390"/>
                        </a:cubicBezTo>
                        <a:cubicBezTo>
                          <a:pt x="398497" y="229252"/>
                          <a:pt x="395678" y="223455"/>
                          <a:pt x="394135" y="217283"/>
                        </a:cubicBezTo>
                        <a:cubicBezTo>
                          <a:pt x="392123" y="209235"/>
                          <a:pt x="390723" y="201010"/>
                          <a:pt x="388100" y="193140"/>
                        </a:cubicBezTo>
                        <a:lnTo>
                          <a:pt x="379046" y="165980"/>
                        </a:lnTo>
                        <a:lnTo>
                          <a:pt x="376028" y="156927"/>
                        </a:lnTo>
                        <a:cubicBezTo>
                          <a:pt x="375022" y="153909"/>
                          <a:pt x="374775" y="150520"/>
                          <a:pt x="373010" y="147873"/>
                        </a:cubicBezTo>
                        <a:cubicBezTo>
                          <a:pt x="370998" y="144855"/>
                          <a:pt x="368597" y="142064"/>
                          <a:pt x="366975" y="138820"/>
                        </a:cubicBezTo>
                        <a:cubicBezTo>
                          <a:pt x="354486" y="113840"/>
                          <a:pt x="375212" y="146647"/>
                          <a:pt x="357921" y="120713"/>
                        </a:cubicBezTo>
                        <a:cubicBezTo>
                          <a:pt x="350340" y="97962"/>
                          <a:pt x="360565" y="125999"/>
                          <a:pt x="348868" y="102606"/>
                        </a:cubicBezTo>
                        <a:cubicBezTo>
                          <a:pt x="340132" y="85135"/>
                          <a:pt x="353960" y="101662"/>
                          <a:pt x="336797" y="84499"/>
                        </a:cubicBezTo>
                        <a:cubicBezTo>
                          <a:pt x="329211" y="61741"/>
                          <a:pt x="340326" y="88911"/>
                          <a:pt x="324725" y="69410"/>
                        </a:cubicBezTo>
                        <a:cubicBezTo>
                          <a:pt x="322738" y="66926"/>
                          <a:pt x="323694" y="62840"/>
                          <a:pt x="321707" y="60356"/>
                        </a:cubicBezTo>
                        <a:cubicBezTo>
                          <a:pt x="319441" y="57524"/>
                          <a:pt x="315440" y="56643"/>
                          <a:pt x="312654" y="54321"/>
                        </a:cubicBezTo>
                        <a:cubicBezTo>
                          <a:pt x="304531" y="47551"/>
                          <a:pt x="304182" y="43513"/>
                          <a:pt x="294547" y="39231"/>
                        </a:cubicBezTo>
                        <a:cubicBezTo>
                          <a:pt x="288733" y="36647"/>
                          <a:pt x="282476" y="35208"/>
                          <a:pt x="276440" y="33196"/>
                        </a:cubicBezTo>
                        <a:cubicBezTo>
                          <a:pt x="273422" y="32190"/>
                          <a:pt x="270034" y="31942"/>
                          <a:pt x="267387" y="30178"/>
                        </a:cubicBezTo>
                        <a:cubicBezTo>
                          <a:pt x="264369" y="28166"/>
                          <a:pt x="261729" y="25416"/>
                          <a:pt x="258333" y="24142"/>
                        </a:cubicBezTo>
                        <a:cubicBezTo>
                          <a:pt x="253530" y="22341"/>
                          <a:pt x="248193" y="22475"/>
                          <a:pt x="243244" y="21125"/>
                        </a:cubicBezTo>
                        <a:cubicBezTo>
                          <a:pt x="237106" y="19451"/>
                          <a:pt x="231173" y="17101"/>
                          <a:pt x="225137" y="15089"/>
                        </a:cubicBezTo>
                        <a:lnTo>
                          <a:pt x="197977" y="6035"/>
                        </a:lnTo>
                        <a:lnTo>
                          <a:pt x="188923" y="3018"/>
                        </a:lnTo>
                        <a:lnTo>
                          <a:pt x="179870" y="0"/>
                        </a:lnTo>
                        <a:cubicBezTo>
                          <a:pt x="169811" y="1006"/>
                          <a:pt x="159543" y="745"/>
                          <a:pt x="149692" y="3018"/>
                        </a:cubicBezTo>
                        <a:cubicBezTo>
                          <a:pt x="146158" y="3834"/>
                          <a:pt x="143952" y="7580"/>
                          <a:pt x="140638" y="9053"/>
                        </a:cubicBezTo>
                        <a:cubicBezTo>
                          <a:pt x="134824" y="11637"/>
                          <a:pt x="128567" y="13077"/>
                          <a:pt x="122531" y="15089"/>
                        </a:cubicBezTo>
                        <a:cubicBezTo>
                          <a:pt x="119513" y="16095"/>
                          <a:pt x="116616" y="17584"/>
                          <a:pt x="113478" y="18107"/>
                        </a:cubicBezTo>
                        <a:cubicBezTo>
                          <a:pt x="88594" y="22255"/>
                          <a:pt x="76997" y="24441"/>
                          <a:pt x="47086" y="27160"/>
                        </a:cubicBezTo>
                        <a:lnTo>
                          <a:pt x="13890" y="30178"/>
                        </a:lnTo>
                        <a:cubicBezTo>
                          <a:pt x="10872" y="31184"/>
                          <a:pt x="7425" y="31347"/>
                          <a:pt x="4836" y="33196"/>
                        </a:cubicBezTo>
                        <a:cubicBezTo>
                          <a:pt x="206" y="36503"/>
                          <a:pt x="-1703" y="63877"/>
                          <a:pt x="1818" y="75445"/>
                        </a:cubicBezTo>
                        <a:close/>
                      </a:path>
                    </a:pathLst>
                  </a:custGeom>
                  <a:gradFill flip="none" rotWithShape="1">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3" name="フリーフォーム 452"/>
                  <p:cNvSpPr/>
                  <p:nvPr/>
                </p:nvSpPr>
                <p:spPr>
                  <a:xfrm>
                    <a:off x="5677114" y="1431835"/>
                    <a:ext cx="449655" cy="241425"/>
                  </a:xfrm>
                  <a:custGeom>
                    <a:avLst/>
                    <a:gdLst>
                      <a:gd name="connsiteX0" fmla="*/ 449655 w 449655"/>
                      <a:gd name="connsiteY0" fmla="*/ 51303 h 241425"/>
                      <a:gd name="connsiteX1" fmla="*/ 434566 w 449655"/>
                      <a:gd name="connsiteY1" fmla="*/ 54320 h 241425"/>
                      <a:gd name="connsiteX2" fmla="*/ 416459 w 449655"/>
                      <a:gd name="connsiteY2" fmla="*/ 66392 h 241425"/>
                      <a:gd name="connsiteX3" fmla="*/ 401370 w 449655"/>
                      <a:gd name="connsiteY3" fmla="*/ 78463 h 241425"/>
                      <a:gd name="connsiteX4" fmla="*/ 383263 w 449655"/>
                      <a:gd name="connsiteY4" fmla="*/ 90534 h 241425"/>
                      <a:gd name="connsiteX5" fmla="*/ 368174 w 449655"/>
                      <a:gd name="connsiteY5" fmla="*/ 102606 h 241425"/>
                      <a:gd name="connsiteX6" fmla="*/ 341013 w 449655"/>
                      <a:gd name="connsiteY6" fmla="*/ 120713 h 241425"/>
                      <a:gd name="connsiteX7" fmla="*/ 331960 w 449655"/>
                      <a:gd name="connsiteY7" fmla="*/ 126748 h 241425"/>
                      <a:gd name="connsiteX8" fmla="*/ 322906 w 449655"/>
                      <a:gd name="connsiteY8" fmla="*/ 129766 h 241425"/>
                      <a:gd name="connsiteX9" fmla="*/ 313853 w 449655"/>
                      <a:gd name="connsiteY9" fmla="*/ 135802 h 241425"/>
                      <a:gd name="connsiteX10" fmla="*/ 304800 w 449655"/>
                      <a:gd name="connsiteY10" fmla="*/ 138819 h 241425"/>
                      <a:gd name="connsiteX11" fmla="*/ 295746 w 449655"/>
                      <a:gd name="connsiteY11" fmla="*/ 147873 h 241425"/>
                      <a:gd name="connsiteX12" fmla="*/ 286693 w 449655"/>
                      <a:gd name="connsiteY12" fmla="*/ 150891 h 241425"/>
                      <a:gd name="connsiteX13" fmla="*/ 268586 w 449655"/>
                      <a:gd name="connsiteY13" fmla="*/ 162962 h 241425"/>
                      <a:gd name="connsiteX14" fmla="*/ 259532 w 449655"/>
                      <a:gd name="connsiteY14" fmla="*/ 168998 h 241425"/>
                      <a:gd name="connsiteX15" fmla="*/ 250479 w 449655"/>
                      <a:gd name="connsiteY15" fmla="*/ 172015 h 241425"/>
                      <a:gd name="connsiteX16" fmla="*/ 232372 w 449655"/>
                      <a:gd name="connsiteY16" fmla="*/ 184087 h 241425"/>
                      <a:gd name="connsiteX17" fmla="*/ 223318 w 449655"/>
                      <a:gd name="connsiteY17" fmla="*/ 187105 h 241425"/>
                      <a:gd name="connsiteX18" fmla="*/ 205211 w 449655"/>
                      <a:gd name="connsiteY18" fmla="*/ 199176 h 241425"/>
                      <a:gd name="connsiteX19" fmla="*/ 187104 w 449655"/>
                      <a:gd name="connsiteY19" fmla="*/ 205212 h 241425"/>
                      <a:gd name="connsiteX20" fmla="*/ 178051 w 449655"/>
                      <a:gd name="connsiteY20" fmla="*/ 211247 h 241425"/>
                      <a:gd name="connsiteX21" fmla="*/ 159944 w 449655"/>
                      <a:gd name="connsiteY21" fmla="*/ 217283 h 241425"/>
                      <a:gd name="connsiteX22" fmla="*/ 150891 w 449655"/>
                      <a:gd name="connsiteY22" fmla="*/ 220301 h 241425"/>
                      <a:gd name="connsiteX23" fmla="*/ 141837 w 449655"/>
                      <a:gd name="connsiteY23" fmla="*/ 223318 h 241425"/>
                      <a:gd name="connsiteX24" fmla="*/ 132784 w 449655"/>
                      <a:gd name="connsiteY24" fmla="*/ 229354 h 241425"/>
                      <a:gd name="connsiteX25" fmla="*/ 111659 w 449655"/>
                      <a:gd name="connsiteY25" fmla="*/ 235390 h 241425"/>
                      <a:gd name="connsiteX26" fmla="*/ 81481 w 449655"/>
                      <a:gd name="connsiteY26" fmla="*/ 241425 h 241425"/>
                      <a:gd name="connsiteX27" fmla="*/ 48285 w 449655"/>
                      <a:gd name="connsiteY27" fmla="*/ 238408 h 241425"/>
                      <a:gd name="connsiteX28" fmla="*/ 36213 w 449655"/>
                      <a:gd name="connsiteY28" fmla="*/ 220301 h 241425"/>
                      <a:gd name="connsiteX29" fmla="*/ 33196 w 449655"/>
                      <a:gd name="connsiteY29" fmla="*/ 211247 h 241425"/>
                      <a:gd name="connsiteX30" fmla="*/ 21124 w 449655"/>
                      <a:gd name="connsiteY30" fmla="*/ 193140 h 241425"/>
                      <a:gd name="connsiteX31" fmla="*/ 12071 w 449655"/>
                      <a:gd name="connsiteY31" fmla="*/ 165980 h 241425"/>
                      <a:gd name="connsiteX32" fmla="*/ 3017 w 449655"/>
                      <a:gd name="connsiteY32" fmla="*/ 138819 h 241425"/>
                      <a:gd name="connsiteX33" fmla="*/ 0 w 449655"/>
                      <a:gd name="connsiteY33" fmla="*/ 129766 h 241425"/>
                      <a:gd name="connsiteX34" fmla="*/ 3017 w 449655"/>
                      <a:gd name="connsiteY34" fmla="*/ 90534 h 241425"/>
                      <a:gd name="connsiteX35" fmla="*/ 9053 w 449655"/>
                      <a:gd name="connsiteY35" fmla="*/ 81481 h 241425"/>
                      <a:gd name="connsiteX36" fmla="*/ 27160 w 449655"/>
                      <a:gd name="connsiteY36" fmla="*/ 69410 h 241425"/>
                      <a:gd name="connsiteX37" fmla="*/ 45267 w 449655"/>
                      <a:gd name="connsiteY37" fmla="*/ 60356 h 241425"/>
                      <a:gd name="connsiteX38" fmla="*/ 63374 w 449655"/>
                      <a:gd name="connsiteY38" fmla="*/ 48285 h 241425"/>
                      <a:gd name="connsiteX39" fmla="*/ 69409 w 449655"/>
                      <a:gd name="connsiteY39" fmla="*/ 39231 h 241425"/>
                      <a:gd name="connsiteX40" fmla="*/ 87516 w 449655"/>
                      <a:gd name="connsiteY40" fmla="*/ 33196 h 241425"/>
                      <a:gd name="connsiteX41" fmla="*/ 96570 w 449655"/>
                      <a:gd name="connsiteY41" fmla="*/ 27160 h 241425"/>
                      <a:gd name="connsiteX42" fmla="*/ 123730 w 449655"/>
                      <a:gd name="connsiteY42" fmla="*/ 18107 h 241425"/>
                      <a:gd name="connsiteX43" fmla="*/ 141837 w 449655"/>
                      <a:gd name="connsiteY43" fmla="*/ 12071 h 241425"/>
                      <a:gd name="connsiteX44" fmla="*/ 150891 w 449655"/>
                      <a:gd name="connsiteY44" fmla="*/ 9053 h 241425"/>
                      <a:gd name="connsiteX45" fmla="*/ 165980 w 449655"/>
                      <a:gd name="connsiteY45" fmla="*/ 6035 h 241425"/>
                      <a:gd name="connsiteX46" fmla="*/ 175033 w 449655"/>
                      <a:gd name="connsiteY46" fmla="*/ 3017 h 241425"/>
                      <a:gd name="connsiteX47" fmla="*/ 232372 w 449655"/>
                      <a:gd name="connsiteY47" fmla="*/ 0 h 241425"/>
                      <a:gd name="connsiteX48" fmla="*/ 389299 w 449655"/>
                      <a:gd name="connsiteY48" fmla="*/ 3017 h 241425"/>
                      <a:gd name="connsiteX49" fmla="*/ 395334 w 449655"/>
                      <a:gd name="connsiteY49" fmla="*/ 12071 h 241425"/>
                      <a:gd name="connsiteX50" fmla="*/ 413441 w 449655"/>
                      <a:gd name="connsiteY50" fmla="*/ 24142 h 241425"/>
                      <a:gd name="connsiteX51" fmla="*/ 422495 w 449655"/>
                      <a:gd name="connsiteY51" fmla="*/ 30178 h 241425"/>
                      <a:gd name="connsiteX52" fmla="*/ 449655 w 449655"/>
                      <a:gd name="connsiteY52" fmla="*/ 51303 h 24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9655" h="241425">
                        <a:moveTo>
                          <a:pt x="449655" y="51303"/>
                        </a:moveTo>
                        <a:cubicBezTo>
                          <a:pt x="444625" y="52309"/>
                          <a:pt x="439235" y="52198"/>
                          <a:pt x="434566" y="54320"/>
                        </a:cubicBezTo>
                        <a:cubicBezTo>
                          <a:pt x="427962" y="57322"/>
                          <a:pt x="416459" y="66392"/>
                          <a:pt x="416459" y="66392"/>
                        </a:cubicBezTo>
                        <a:cubicBezTo>
                          <a:pt x="405306" y="83119"/>
                          <a:pt x="416804" y="69889"/>
                          <a:pt x="401370" y="78463"/>
                        </a:cubicBezTo>
                        <a:cubicBezTo>
                          <a:pt x="395029" y="81986"/>
                          <a:pt x="383263" y="90534"/>
                          <a:pt x="383263" y="90534"/>
                        </a:cubicBezTo>
                        <a:cubicBezTo>
                          <a:pt x="372111" y="107262"/>
                          <a:pt x="383607" y="94032"/>
                          <a:pt x="368174" y="102606"/>
                        </a:cubicBezTo>
                        <a:cubicBezTo>
                          <a:pt x="368169" y="102609"/>
                          <a:pt x="345542" y="117694"/>
                          <a:pt x="341013" y="120713"/>
                        </a:cubicBezTo>
                        <a:cubicBezTo>
                          <a:pt x="337995" y="122725"/>
                          <a:pt x="335401" y="125601"/>
                          <a:pt x="331960" y="126748"/>
                        </a:cubicBezTo>
                        <a:lnTo>
                          <a:pt x="322906" y="129766"/>
                        </a:lnTo>
                        <a:cubicBezTo>
                          <a:pt x="319888" y="131778"/>
                          <a:pt x="317097" y="134180"/>
                          <a:pt x="313853" y="135802"/>
                        </a:cubicBezTo>
                        <a:cubicBezTo>
                          <a:pt x="311008" y="137225"/>
                          <a:pt x="307447" y="137055"/>
                          <a:pt x="304800" y="138819"/>
                        </a:cubicBezTo>
                        <a:cubicBezTo>
                          <a:pt x="301249" y="141186"/>
                          <a:pt x="299297" y="145505"/>
                          <a:pt x="295746" y="147873"/>
                        </a:cubicBezTo>
                        <a:cubicBezTo>
                          <a:pt x="293099" y="149638"/>
                          <a:pt x="289474" y="149346"/>
                          <a:pt x="286693" y="150891"/>
                        </a:cubicBezTo>
                        <a:cubicBezTo>
                          <a:pt x="280352" y="154414"/>
                          <a:pt x="274622" y="158938"/>
                          <a:pt x="268586" y="162962"/>
                        </a:cubicBezTo>
                        <a:cubicBezTo>
                          <a:pt x="265568" y="164974"/>
                          <a:pt x="262973" y="167851"/>
                          <a:pt x="259532" y="168998"/>
                        </a:cubicBezTo>
                        <a:lnTo>
                          <a:pt x="250479" y="172015"/>
                        </a:lnTo>
                        <a:cubicBezTo>
                          <a:pt x="244443" y="176039"/>
                          <a:pt x="239254" y="181793"/>
                          <a:pt x="232372" y="184087"/>
                        </a:cubicBezTo>
                        <a:cubicBezTo>
                          <a:pt x="229354" y="185093"/>
                          <a:pt x="226099" y="185560"/>
                          <a:pt x="223318" y="187105"/>
                        </a:cubicBezTo>
                        <a:cubicBezTo>
                          <a:pt x="216977" y="190628"/>
                          <a:pt x="212093" y="196882"/>
                          <a:pt x="205211" y="199176"/>
                        </a:cubicBezTo>
                        <a:cubicBezTo>
                          <a:pt x="199175" y="201188"/>
                          <a:pt x="192398" y="201683"/>
                          <a:pt x="187104" y="205212"/>
                        </a:cubicBezTo>
                        <a:cubicBezTo>
                          <a:pt x="184086" y="207224"/>
                          <a:pt x="181365" y="209774"/>
                          <a:pt x="178051" y="211247"/>
                        </a:cubicBezTo>
                        <a:cubicBezTo>
                          <a:pt x="172237" y="213831"/>
                          <a:pt x="165980" y="215271"/>
                          <a:pt x="159944" y="217283"/>
                        </a:cubicBezTo>
                        <a:lnTo>
                          <a:pt x="150891" y="220301"/>
                        </a:lnTo>
                        <a:lnTo>
                          <a:pt x="141837" y="223318"/>
                        </a:lnTo>
                        <a:cubicBezTo>
                          <a:pt x="138819" y="225330"/>
                          <a:pt x="136028" y="227732"/>
                          <a:pt x="132784" y="229354"/>
                        </a:cubicBezTo>
                        <a:cubicBezTo>
                          <a:pt x="128827" y="231333"/>
                          <a:pt x="115042" y="234665"/>
                          <a:pt x="111659" y="235390"/>
                        </a:cubicBezTo>
                        <a:cubicBezTo>
                          <a:pt x="101628" y="237539"/>
                          <a:pt x="81481" y="241425"/>
                          <a:pt x="81481" y="241425"/>
                        </a:cubicBezTo>
                        <a:cubicBezTo>
                          <a:pt x="70416" y="240419"/>
                          <a:pt x="58354" y="243106"/>
                          <a:pt x="48285" y="238408"/>
                        </a:cubicBezTo>
                        <a:cubicBezTo>
                          <a:pt x="41711" y="235340"/>
                          <a:pt x="36213" y="220301"/>
                          <a:pt x="36213" y="220301"/>
                        </a:cubicBezTo>
                        <a:cubicBezTo>
                          <a:pt x="35207" y="217283"/>
                          <a:pt x="34741" y="214028"/>
                          <a:pt x="33196" y="211247"/>
                        </a:cubicBezTo>
                        <a:cubicBezTo>
                          <a:pt x="29673" y="204906"/>
                          <a:pt x="23418" y="200022"/>
                          <a:pt x="21124" y="193140"/>
                        </a:cubicBezTo>
                        <a:lnTo>
                          <a:pt x="12071" y="165980"/>
                        </a:lnTo>
                        <a:lnTo>
                          <a:pt x="3017" y="138819"/>
                        </a:lnTo>
                        <a:lnTo>
                          <a:pt x="0" y="129766"/>
                        </a:lnTo>
                        <a:cubicBezTo>
                          <a:pt x="1006" y="116689"/>
                          <a:pt x="600" y="103425"/>
                          <a:pt x="3017" y="90534"/>
                        </a:cubicBezTo>
                        <a:cubicBezTo>
                          <a:pt x="3685" y="86969"/>
                          <a:pt x="6323" y="83869"/>
                          <a:pt x="9053" y="81481"/>
                        </a:cubicBezTo>
                        <a:cubicBezTo>
                          <a:pt x="14512" y="76704"/>
                          <a:pt x="21124" y="73434"/>
                          <a:pt x="27160" y="69410"/>
                        </a:cubicBezTo>
                        <a:cubicBezTo>
                          <a:pt x="38862" y="61609"/>
                          <a:pt x="32770" y="64522"/>
                          <a:pt x="45267" y="60356"/>
                        </a:cubicBezTo>
                        <a:cubicBezTo>
                          <a:pt x="51303" y="56332"/>
                          <a:pt x="59351" y="54321"/>
                          <a:pt x="63374" y="48285"/>
                        </a:cubicBezTo>
                        <a:cubicBezTo>
                          <a:pt x="65386" y="45267"/>
                          <a:pt x="66333" y="41153"/>
                          <a:pt x="69409" y="39231"/>
                        </a:cubicBezTo>
                        <a:cubicBezTo>
                          <a:pt x="74804" y="35859"/>
                          <a:pt x="82222" y="36725"/>
                          <a:pt x="87516" y="33196"/>
                        </a:cubicBezTo>
                        <a:cubicBezTo>
                          <a:pt x="90534" y="31184"/>
                          <a:pt x="93255" y="28633"/>
                          <a:pt x="96570" y="27160"/>
                        </a:cubicBezTo>
                        <a:cubicBezTo>
                          <a:pt x="96590" y="27151"/>
                          <a:pt x="119192" y="19619"/>
                          <a:pt x="123730" y="18107"/>
                        </a:cubicBezTo>
                        <a:lnTo>
                          <a:pt x="141837" y="12071"/>
                        </a:lnTo>
                        <a:cubicBezTo>
                          <a:pt x="144855" y="11065"/>
                          <a:pt x="147772" y="9677"/>
                          <a:pt x="150891" y="9053"/>
                        </a:cubicBezTo>
                        <a:cubicBezTo>
                          <a:pt x="155921" y="8047"/>
                          <a:pt x="161004" y="7279"/>
                          <a:pt x="165980" y="6035"/>
                        </a:cubicBezTo>
                        <a:cubicBezTo>
                          <a:pt x="169066" y="5263"/>
                          <a:pt x="171865" y="3305"/>
                          <a:pt x="175033" y="3017"/>
                        </a:cubicBezTo>
                        <a:cubicBezTo>
                          <a:pt x="194094" y="1284"/>
                          <a:pt x="213259" y="1006"/>
                          <a:pt x="232372" y="0"/>
                        </a:cubicBezTo>
                        <a:cubicBezTo>
                          <a:pt x="284681" y="1006"/>
                          <a:pt x="337123" y="-848"/>
                          <a:pt x="389299" y="3017"/>
                        </a:cubicBezTo>
                        <a:cubicBezTo>
                          <a:pt x="392916" y="3285"/>
                          <a:pt x="392604" y="9683"/>
                          <a:pt x="395334" y="12071"/>
                        </a:cubicBezTo>
                        <a:cubicBezTo>
                          <a:pt x="400793" y="16848"/>
                          <a:pt x="407405" y="20118"/>
                          <a:pt x="413441" y="24142"/>
                        </a:cubicBezTo>
                        <a:cubicBezTo>
                          <a:pt x="416459" y="26154"/>
                          <a:pt x="419930" y="27613"/>
                          <a:pt x="422495" y="30178"/>
                        </a:cubicBezTo>
                        <a:lnTo>
                          <a:pt x="449655" y="5130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4" name="フリーフォーム 453"/>
                  <p:cNvSpPr/>
                  <p:nvPr/>
                </p:nvSpPr>
                <p:spPr>
                  <a:xfrm>
                    <a:off x="5682990" y="1492191"/>
                    <a:ext cx="553446" cy="461727"/>
                  </a:xfrm>
                  <a:custGeom>
                    <a:avLst/>
                    <a:gdLst>
                      <a:gd name="connsiteX0" fmla="*/ 36373 w 553446"/>
                      <a:gd name="connsiteY0" fmla="*/ 196158 h 461727"/>
                      <a:gd name="connsiteX1" fmla="*/ 21284 w 553446"/>
                      <a:gd name="connsiteY1" fmla="*/ 205212 h 461727"/>
                      <a:gd name="connsiteX2" fmla="*/ 6195 w 553446"/>
                      <a:gd name="connsiteY2" fmla="*/ 223319 h 461727"/>
                      <a:gd name="connsiteX3" fmla="*/ 3177 w 553446"/>
                      <a:gd name="connsiteY3" fmla="*/ 232372 h 461727"/>
                      <a:gd name="connsiteX4" fmla="*/ 3177 w 553446"/>
                      <a:gd name="connsiteY4" fmla="*/ 292729 h 461727"/>
                      <a:gd name="connsiteX5" fmla="*/ 9213 w 553446"/>
                      <a:gd name="connsiteY5" fmla="*/ 310836 h 461727"/>
                      <a:gd name="connsiteX6" fmla="*/ 12230 w 553446"/>
                      <a:gd name="connsiteY6" fmla="*/ 319889 h 461727"/>
                      <a:gd name="connsiteX7" fmla="*/ 21284 w 553446"/>
                      <a:gd name="connsiteY7" fmla="*/ 325925 h 461727"/>
                      <a:gd name="connsiteX8" fmla="*/ 33355 w 553446"/>
                      <a:gd name="connsiteY8" fmla="*/ 344032 h 461727"/>
                      <a:gd name="connsiteX9" fmla="*/ 39391 w 553446"/>
                      <a:gd name="connsiteY9" fmla="*/ 353085 h 461727"/>
                      <a:gd name="connsiteX10" fmla="*/ 48444 w 553446"/>
                      <a:gd name="connsiteY10" fmla="*/ 356103 h 461727"/>
                      <a:gd name="connsiteX11" fmla="*/ 54480 w 553446"/>
                      <a:gd name="connsiteY11" fmla="*/ 365157 h 461727"/>
                      <a:gd name="connsiteX12" fmla="*/ 108801 w 553446"/>
                      <a:gd name="connsiteY12" fmla="*/ 359121 h 461727"/>
                      <a:gd name="connsiteX13" fmla="*/ 126908 w 553446"/>
                      <a:gd name="connsiteY13" fmla="*/ 347050 h 461727"/>
                      <a:gd name="connsiteX14" fmla="*/ 135961 w 553446"/>
                      <a:gd name="connsiteY14" fmla="*/ 341014 h 461727"/>
                      <a:gd name="connsiteX15" fmla="*/ 157086 w 553446"/>
                      <a:gd name="connsiteY15" fmla="*/ 331960 h 461727"/>
                      <a:gd name="connsiteX16" fmla="*/ 175193 w 553446"/>
                      <a:gd name="connsiteY16" fmla="*/ 322907 h 461727"/>
                      <a:gd name="connsiteX17" fmla="*/ 184246 w 553446"/>
                      <a:gd name="connsiteY17" fmla="*/ 316871 h 461727"/>
                      <a:gd name="connsiteX18" fmla="*/ 202353 w 553446"/>
                      <a:gd name="connsiteY18" fmla="*/ 310836 h 461727"/>
                      <a:gd name="connsiteX19" fmla="*/ 220460 w 553446"/>
                      <a:gd name="connsiteY19" fmla="*/ 304800 h 461727"/>
                      <a:gd name="connsiteX20" fmla="*/ 238567 w 553446"/>
                      <a:gd name="connsiteY20" fmla="*/ 298764 h 461727"/>
                      <a:gd name="connsiteX21" fmla="*/ 247621 w 553446"/>
                      <a:gd name="connsiteY21" fmla="*/ 295747 h 461727"/>
                      <a:gd name="connsiteX22" fmla="*/ 256674 w 553446"/>
                      <a:gd name="connsiteY22" fmla="*/ 289711 h 461727"/>
                      <a:gd name="connsiteX23" fmla="*/ 274781 w 553446"/>
                      <a:gd name="connsiteY23" fmla="*/ 283675 h 461727"/>
                      <a:gd name="connsiteX24" fmla="*/ 292888 w 553446"/>
                      <a:gd name="connsiteY24" fmla="*/ 271604 h 461727"/>
                      <a:gd name="connsiteX25" fmla="*/ 310995 w 553446"/>
                      <a:gd name="connsiteY25" fmla="*/ 259533 h 461727"/>
                      <a:gd name="connsiteX26" fmla="*/ 329102 w 553446"/>
                      <a:gd name="connsiteY26" fmla="*/ 253497 h 461727"/>
                      <a:gd name="connsiteX27" fmla="*/ 347209 w 553446"/>
                      <a:gd name="connsiteY27" fmla="*/ 241426 h 461727"/>
                      <a:gd name="connsiteX28" fmla="*/ 365316 w 553446"/>
                      <a:gd name="connsiteY28" fmla="*/ 232372 h 461727"/>
                      <a:gd name="connsiteX29" fmla="*/ 383423 w 553446"/>
                      <a:gd name="connsiteY29" fmla="*/ 205212 h 461727"/>
                      <a:gd name="connsiteX30" fmla="*/ 389458 w 553446"/>
                      <a:gd name="connsiteY30" fmla="*/ 196158 h 461727"/>
                      <a:gd name="connsiteX31" fmla="*/ 398512 w 553446"/>
                      <a:gd name="connsiteY31" fmla="*/ 187105 h 461727"/>
                      <a:gd name="connsiteX32" fmla="*/ 404547 w 553446"/>
                      <a:gd name="connsiteY32" fmla="*/ 178052 h 461727"/>
                      <a:gd name="connsiteX33" fmla="*/ 413601 w 553446"/>
                      <a:gd name="connsiteY33" fmla="*/ 172016 h 461727"/>
                      <a:gd name="connsiteX34" fmla="*/ 431708 w 553446"/>
                      <a:gd name="connsiteY34" fmla="*/ 153909 h 461727"/>
                      <a:gd name="connsiteX35" fmla="*/ 440761 w 553446"/>
                      <a:gd name="connsiteY35" fmla="*/ 144856 h 461727"/>
                      <a:gd name="connsiteX36" fmla="*/ 458868 w 553446"/>
                      <a:gd name="connsiteY36" fmla="*/ 129766 h 461727"/>
                      <a:gd name="connsiteX37" fmla="*/ 467922 w 553446"/>
                      <a:gd name="connsiteY37" fmla="*/ 123731 h 461727"/>
                      <a:gd name="connsiteX38" fmla="*/ 458868 w 553446"/>
                      <a:gd name="connsiteY38" fmla="*/ 129766 h 461727"/>
                      <a:gd name="connsiteX39" fmla="*/ 443779 w 553446"/>
                      <a:gd name="connsiteY39" fmla="*/ 144856 h 461727"/>
                      <a:gd name="connsiteX40" fmla="*/ 437743 w 553446"/>
                      <a:gd name="connsiteY40" fmla="*/ 153909 h 461727"/>
                      <a:gd name="connsiteX41" fmla="*/ 428690 w 553446"/>
                      <a:gd name="connsiteY41" fmla="*/ 159945 h 461727"/>
                      <a:gd name="connsiteX42" fmla="*/ 410583 w 553446"/>
                      <a:gd name="connsiteY42" fmla="*/ 178052 h 461727"/>
                      <a:gd name="connsiteX43" fmla="*/ 392476 w 553446"/>
                      <a:gd name="connsiteY43" fmla="*/ 190123 h 461727"/>
                      <a:gd name="connsiteX44" fmla="*/ 386440 w 553446"/>
                      <a:gd name="connsiteY44" fmla="*/ 199176 h 461727"/>
                      <a:gd name="connsiteX45" fmla="*/ 377387 w 553446"/>
                      <a:gd name="connsiteY45" fmla="*/ 205212 h 461727"/>
                      <a:gd name="connsiteX46" fmla="*/ 365316 w 553446"/>
                      <a:gd name="connsiteY46" fmla="*/ 223319 h 461727"/>
                      <a:gd name="connsiteX47" fmla="*/ 347209 w 553446"/>
                      <a:gd name="connsiteY47" fmla="*/ 232372 h 461727"/>
                      <a:gd name="connsiteX48" fmla="*/ 332120 w 553446"/>
                      <a:gd name="connsiteY48" fmla="*/ 244444 h 461727"/>
                      <a:gd name="connsiteX49" fmla="*/ 314013 w 553446"/>
                      <a:gd name="connsiteY49" fmla="*/ 256515 h 461727"/>
                      <a:gd name="connsiteX50" fmla="*/ 304959 w 553446"/>
                      <a:gd name="connsiteY50" fmla="*/ 259533 h 461727"/>
                      <a:gd name="connsiteX51" fmla="*/ 286852 w 553446"/>
                      <a:gd name="connsiteY51" fmla="*/ 268586 h 461727"/>
                      <a:gd name="connsiteX52" fmla="*/ 277799 w 553446"/>
                      <a:gd name="connsiteY52" fmla="*/ 274622 h 461727"/>
                      <a:gd name="connsiteX53" fmla="*/ 268745 w 553446"/>
                      <a:gd name="connsiteY53" fmla="*/ 277640 h 461727"/>
                      <a:gd name="connsiteX54" fmla="*/ 250638 w 553446"/>
                      <a:gd name="connsiteY54" fmla="*/ 289711 h 461727"/>
                      <a:gd name="connsiteX55" fmla="*/ 223478 w 553446"/>
                      <a:gd name="connsiteY55" fmla="*/ 304800 h 461727"/>
                      <a:gd name="connsiteX56" fmla="*/ 214425 w 553446"/>
                      <a:gd name="connsiteY56" fmla="*/ 310836 h 461727"/>
                      <a:gd name="connsiteX57" fmla="*/ 196318 w 553446"/>
                      <a:gd name="connsiteY57" fmla="*/ 316871 h 461727"/>
                      <a:gd name="connsiteX58" fmla="*/ 187264 w 553446"/>
                      <a:gd name="connsiteY58" fmla="*/ 322907 h 461727"/>
                      <a:gd name="connsiteX59" fmla="*/ 169157 w 553446"/>
                      <a:gd name="connsiteY59" fmla="*/ 328943 h 461727"/>
                      <a:gd name="connsiteX60" fmla="*/ 151050 w 553446"/>
                      <a:gd name="connsiteY60" fmla="*/ 337996 h 461727"/>
                      <a:gd name="connsiteX61" fmla="*/ 132943 w 553446"/>
                      <a:gd name="connsiteY61" fmla="*/ 350067 h 461727"/>
                      <a:gd name="connsiteX62" fmla="*/ 114836 w 553446"/>
                      <a:gd name="connsiteY62" fmla="*/ 356103 h 461727"/>
                      <a:gd name="connsiteX63" fmla="*/ 105783 w 553446"/>
                      <a:gd name="connsiteY63" fmla="*/ 362139 h 461727"/>
                      <a:gd name="connsiteX64" fmla="*/ 66551 w 553446"/>
                      <a:gd name="connsiteY64" fmla="*/ 371192 h 461727"/>
                      <a:gd name="connsiteX65" fmla="*/ 48444 w 553446"/>
                      <a:gd name="connsiteY65" fmla="*/ 377228 h 461727"/>
                      <a:gd name="connsiteX66" fmla="*/ 24302 w 553446"/>
                      <a:gd name="connsiteY66" fmla="*/ 383263 h 461727"/>
                      <a:gd name="connsiteX67" fmla="*/ 24302 w 553446"/>
                      <a:gd name="connsiteY67" fmla="*/ 407406 h 461727"/>
                      <a:gd name="connsiteX68" fmla="*/ 30337 w 553446"/>
                      <a:gd name="connsiteY68" fmla="*/ 425513 h 461727"/>
                      <a:gd name="connsiteX69" fmla="*/ 51462 w 553446"/>
                      <a:gd name="connsiteY69" fmla="*/ 431549 h 461727"/>
                      <a:gd name="connsiteX70" fmla="*/ 81640 w 553446"/>
                      <a:gd name="connsiteY70" fmla="*/ 455691 h 461727"/>
                      <a:gd name="connsiteX71" fmla="*/ 90694 w 553446"/>
                      <a:gd name="connsiteY71" fmla="*/ 458709 h 461727"/>
                      <a:gd name="connsiteX72" fmla="*/ 99747 w 553446"/>
                      <a:gd name="connsiteY72" fmla="*/ 461727 h 461727"/>
                      <a:gd name="connsiteX73" fmla="*/ 190282 w 553446"/>
                      <a:gd name="connsiteY73" fmla="*/ 458709 h 461727"/>
                      <a:gd name="connsiteX74" fmla="*/ 208389 w 553446"/>
                      <a:gd name="connsiteY74" fmla="*/ 452673 h 461727"/>
                      <a:gd name="connsiteX75" fmla="*/ 220460 w 553446"/>
                      <a:gd name="connsiteY75" fmla="*/ 449656 h 461727"/>
                      <a:gd name="connsiteX76" fmla="*/ 238567 w 553446"/>
                      <a:gd name="connsiteY76" fmla="*/ 443620 h 461727"/>
                      <a:gd name="connsiteX77" fmla="*/ 247621 w 553446"/>
                      <a:gd name="connsiteY77" fmla="*/ 440602 h 461727"/>
                      <a:gd name="connsiteX78" fmla="*/ 283834 w 553446"/>
                      <a:gd name="connsiteY78" fmla="*/ 416459 h 461727"/>
                      <a:gd name="connsiteX79" fmla="*/ 292888 w 553446"/>
                      <a:gd name="connsiteY79" fmla="*/ 410424 h 461727"/>
                      <a:gd name="connsiteX80" fmla="*/ 301941 w 553446"/>
                      <a:gd name="connsiteY80" fmla="*/ 404388 h 461727"/>
                      <a:gd name="connsiteX81" fmla="*/ 310995 w 553446"/>
                      <a:gd name="connsiteY81" fmla="*/ 401370 h 461727"/>
                      <a:gd name="connsiteX82" fmla="*/ 329102 w 553446"/>
                      <a:gd name="connsiteY82" fmla="*/ 389299 h 461727"/>
                      <a:gd name="connsiteX83" fmla="*/ 344191 w 553446"/>
                      <a:gd name="connsiteY83" fmla="*/ 377228 h 461727"/>
                      <a:gd name="connsiteX84" fmla="*/ 362298 w 553446"/>
                      <a:gd name="connsiteY84" fmla="*/ 365157 h 461727"/>
                      <a:gd name="connsiteX85" fmla="*/ 371351 w 553446"/>
                      <a:gd name="connsiteY85" fmla="*/ 362139 h 461727"/>
                      <a:gd name="connsiteX86" fmla="*/ 380405 w 553446"/>
                      <a:gd name="connsiteY86" fmla="*/ 356103 h 461727"/>
                      <a:gd name="connsiteX87" fmla="*/ 398512 w 553446"/>
                      <a:gd name="connsiteY87" fmla="*/ 350067 h 461727"/>
                      <a:gd name="connsiteX88" fmla="*/ 416619 w 553446"/>
                      <a:gd name="connsiteY88" fmla="*/ 337996 h 461727"/>
                      <a:gd name="connsiteX89" fmla="*/ 428690 w 553446"/>
                      <a:gd name="connsiteY89" fmla="*/ 319889 h 461727"/>
                      <a:gd name="connsiteX90" fmla="*/ 437743 w 553446"/>
                      <a:gd name="connsiteY90" fmla="*/ 310836 h 461727"/>
                      <a:gd name="connsiteX91" fmla="*/ 458868 w 553446"/>
                      <a:gd name="connsiteY91" fmla="*/ 286693 h 461727"/>
                      <a:gd name="connsiteX92" fmla="*/ 473957 w 553446"/>
                      <a:gd name="connsiteY92" fmla="*/ 259533 h 461727"/>
                      <a:gd name="connsiteX93" fmla="*/ 479993 w 553446"/>
                      <a:gd name="connsiteY93" fmla="*/ 250479 h 461727"/>
                      <a:gd name="connsiteX94" fmla="*/ 489046 w 553446"/>
                      <a:gd name="connsiteY94" fmla="*/ 241426 h 461727"/>
                      <a:gd name="connsiteX95" fmla="*/ 510171 w 553446"/>
                      <a:gd name="connsiteY95" fmla="*/ 217283 h 461727"/>
                      <a:gd name="connsiteX96" fmla="*/ 525260 w 553446"/>
                      <a:gd name="connsiteY96" fmla="*/ 199176 h 461727"/>
                      <a:gd name="connsiteX97" fmla="*/ 537331 w 553446"/>
                      <a:gd name="connsiteY97" fmla="*/ 181069 h 461727"/>
                      <a:gd name="connsiteX98" fmla="*/ 543367 w 553446"/>
                      <a:gd name="connsiteY98" fmla="*/ 172016 h 461727"/>
                      <a:gd name="connsiteX99" fmla="*/ 546385 w 553446"/>
                      <a:gd name="connsiteY99" fmla="*/ 75446 h 461727"/>
                      <a:gd name="connsiteX100" fmla="*/ 525260 w 553446"/>
                      <a:gd name="connsiteY100" fmla="*/ 54321 h 461727"/>
                      <a:gd name="connsiteX101" fmla="*/ 513189 w 553446"/>
                      <a:gd name="connsiteY101" fmla="*/ 39232 h 461727"/>
                      <a:gd name="connsiteX102" fmla="*/ 501118 w 553446"/>
                      <a:gd name="connsiteY102" fmla="*/ 24143 h 461727"/>
                      <a:gd name="connsiteX103" fmla="*/ 495082 w 553446"/>
                      <a:gd name="connsiteY103" fmla="*/ 15089 h 461727"/>
                      <a:gd name="connsiteX104" fmla="*/ 467922 w 553446"/>
                      <a:gd name="connsiteY104" fmla="*/ 0 h 461727"/>
                      <a:gd name="connsiteX105" fmla="*/ 434726 w 553446"/>
                      <a:gd name="connsiteY105" fmla="*/ 3018 h 461727"/>
                      <a:gd name="connsiteX106" fmla="*/ 398512 w 553446"/>
                      <a:gd name="connsiteY106" fmla="*/ 21125 h 461727"/>
                      <a:gd name="connsiteX107" fmla="*/ 389458 w 553446"/>
                      <a:gd name="connsiteY107" fmla="*/ 24143 h 461727"/>
                      <a:gd name="connsiteX108" fmla="*/ 371351 w 553446"/>
                      <a:gd name="connsiteY108" fmla="*/ 36214 h 461727"/>
                      <a:gd name="connsiteX109" fmla="*/ 362298 w 553446"/>
                      <a:gd name="connsiteY109" fmla="*/ 39232 h 461727"/>
                      <a:gd name="connsiteX110" fmla="*/ 335137 w 553446"/>
                      <a:gd name="connsiteY110" fmla="*/ 57339 h 461727"/>
                      <a:gd name="connsiteX111" fmla="*/ 307977 w 553446"/>
                      <a:gd name="connsiteY111" fmla="*/ 75446 h 461727"/>
                      <a:gd name="connsiteX112" fmla="*/ 298924 w 553446"/>
                      <a:gd name="connsiteY112" fmla="*/ 81481 h 461727"/>
                      <a:gd name="connsiteX113" fmla="*/ 289870 w 553446"/>
                      <a:gd name="connsiteY113" fmla="*/ 87517 h 461727"/>
                      <a:gd name="connsiteX114" fmla="*/ 280817 w 553446"/>
                      <a:gd name="connsiteY114" fmla="*/ 90535 h 461727"/>
                      <a:gd name="connsiteX115" fmla="*/ 262710 w 553446"/>
                      <a:gd name="connsiteY115" fmla="*/ 102606 h 461727"/>
                      <a:gd name="connsiteX116" fmla="*/ 253656 w 553446"/>
                      <a:gd name="connsiteY116" fmla="*/ 108642 h 461727"/>
                      <a:gd name="connsiteX117" fmla="*/ 244603 w 553446"/>
                      <a:gd name="connsiteY117" fmla="*/ 111659 h 461727"/>
                      <a:gd name="connsiteX118" fmla="*/ 226496 w 553446"/>
                      <a:gd name="connsiteY118" fmla="*/ 123731 h 461727"/>
                      <a:gd name="connsiteX119" fmla="*/ 217442 w 553446"/>
                      <a:gd name="connsiteY119" fmla="*/ 126749 h 461727"/>
                      <a:gd name="connsiteX120" fmla="*/ 208389 w 553446"/>
                      <a:gd name="connsiteY120" fmla="*/ 132784 h 461727"/>
                      <a:gd name="connsiteX121" fmla="*/ 190282 w 553446"/>
                      <a:gd name="connsiteY121" fmla="*/ 138820 h 461727"/>
                      <a:gd name="connsiteX122" fmla="*/ 181228 w 553446"/>
                      <a:gd name="connsiteY122" fmla="*/ 141838 h 461727"/>
                      <a:gd name="connsiteX123" fmla="*/ 163122 w 553446"/>
                      <a:gd name="connsiteY123" fmla="*/ 150891 h 461727"/>
                      <a:gd name="connsiteX124" fmla="*/ 154068 w 553446"/>
                      <a:gd name="connsiteY124" fmla="*/ 156927 h 461727"/>
                      <a:gd name="connsiteX125" fmla="*/ 123890 w 553446"/>
                      <a:gd name="connsiteY125" fmla="*/ 165980 h 461727"/>
                      <a:gd name="connsiteX126" fmla="*/ 105783 w 553446"/>
                      <a:gd name="connsiteY126" fmla="*/ 172016 h 461727"/>
                      <a:gd name="connsiteX127" fmla="*/ 78623 w 553446"/>
                      <a:gd name="connsiteY127" fmla="*/ 181069 h 461727"/>
                      <a:gd name="connsiteX128" fmla="*/ 69569 w 553446"/>
                      <a:gd name="connsiteY128" fmla="*/ 184087 h 461727"/>
                      <a:gd name="connsiteX129" fmla="*/ 60516 w 553446"/>
                      <a:gd name="connsiteY129" fmla="*/ 187105 h 461727"/>
                      <a:gd name="connsiteX130" fmla="*/ 36373 w 553446"/>
                      <a:gd name="connsiteY130" fmla="*/ 196158 h 46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553446" h="461727">
                        <a:moveTo>
                          <a:pt x="36373" y="196158"/>
                        </a:moveTo>
                        <a:cubicBezTo>
                          <a:pt x="31343" y="199176"/>
                          <a:pt x="25977" y="201693"/>
                          <a:pt x="21284" y="205212"/>
                        </a:cubicBezTo>
                        <a:cubicBezTo>
                          <a:pt x="15941" y="209219"/>
                          <a:pt x="9264" y="217181"/>
                          <a:pt x="6195" y="223319"/>
                        </a:cubicBezTo>
                        <a:cubicBezTo>
                          <a:pt x="4773" y="226164"/>
                          <a:pt x="4183" y="229354"/>
                          <a:pt x="3177" y="232372"/>
                        </a:cubicBezTo>
                        <a:cubicBezTo>
                          <a:pt x="78" y="260266"/>
                          <a:pt x="-2063" y="263037"/>
                          <a:pt x="3177" y="292729"/>
                        </a:cubicBezTo>
                        <a:cubicBezTo>
                          <a:pt x="4283" y="298994"/>
                          <a:pt x="7201" y="304800"/>
                          <a:pt x="9213" y="310836"/>
                        </a:cubicBezTo>
                        <a:cubicBezTo>
                          <a:pt x="10219" y="313854"/>
                          <a:pt x="9583" y="318125"/>
                          <a:pt x="12230" y="319889"/>
                        </a:cubicBezTo>
                        <a:lnTo>
                          <a:pt x="21284" y="325925"/>
                        </a:lnTo>
                        <a:lnTo>
                          <a:pt x="33355" y="344032"/>
                        </a:lnTo>
                        <a:cubicBezTo>
                          <a:pt x="35367" y="347050"/>
                          <a:pt x="35950" y="351938"/>
                          <a:pt x="39391" y="353085"/>
                        </a:cubicBezTo>
                        <a:lnTo>
                          <a:pt x="48444" y="356103"/>
                        </a:lnTo>
                        <a:cubicBezTo>
                          <a:pt x="50456" y="359121"/>
                          <a:pt x="50878" y="364733"/>
                          <a:pt x="54480" y="365157"/>
                        </a:cubicBezTo>
                        <a:cubicBezTo>
                          <a:pt x="83123" y="368527"/>
                          <a:pt x="89565" y="365533"/>
                          <a:pt x="108801" y="359121"/>
                        </a:cubicBezTo>
                        <a:lnTo>
                          <a:pt x="126908" y="347050"/>
                        </a:lnTo>
                        <a:cubicBezTo>
                          <a:pt x="129926" y="345038"/>
                          <a:pt x="132520" y="342161"/>
                          <a:pt x="135961" y="341014"/>
                        </a:cubicBezTo>
                        <a:cubicBezTo>
                          <a:pt x="146120" y="337628"/>
                          <a:pt x="146642" y="337928"/>
                          <a:pt x="157086" y="331960"/>
                        </a:cubicBezTo>
                        <a:cubicBezTo>
                          <a:pt x="173464" y="322601"/>
                          <a:pt x="158595" y="328440"/>
                          <a:pt x="175193" y="322907"/>
                        </a:cubicBezTo>
                        <a:cubicBezTo>
                          <a:pt x="178211" y="320895"/>
                          <a:pt x="180932" y="318344"/>
                          <a:pt x="184246" y="316871"/>
                        </a:cubicBezTo>
                        <a:cubicBezTo>
                          <a:pt x="190060" y="314287"/>
                          <a:pt x="196317" y="312848"/>
                          <a:pt x="202353" y="310836"/>
                        </a:cubicBezTo>
                        <a:lnTo>
                          <a:pt x="220460" y="304800"/>
                        </a:lnTo>
                        <a:lnTo>
                          <a:pt x="238567" y="298764"/>
                        </a:lnTo>
                        <a:lnTo>
                          <a:pt x="247621" y="295747"/>
                        </a:lnTo>
                        <a:cubicBezTo>
                          <a:pt x="250639" y="293735"/>
                          <a:pt x="253360" y="291184"/>
                          <a:pt x="256674" y="289711"/>
                        </a:cubicBezTo>
                        <a:cubicBezTo>
                          <a:pt x="262488" y="287127"/>
                          <a:pt x="274781" y="283675"/>
                          <a:pt x="274781" y="283675"/>
                        </a:cubicBezTo>
                        <a:cubicBezTo>
                          <a:pt x="294871" y="263585"/>
                          <a:pt x="273235" y="282522"/>
                          <a:pt x="292888" y="271604"/>
                        </a:cubicBezTo>
                        <a:cubicBezTo>
                          <a:pt x="299229" y="268081"/>
                          <a:pt x="304113" y="261827"/>
                          <a:pt x="310995" y="259533"/>
                        </a:cubicBezTo>
                        <a:lnTo>
                          <a:pt x="329102" y="253497"/>
                        </a:lnTo>
                        <a:cubicBezTo>
                          <a:pt x="335138" y="249473"/>
                          <a:pt x="340327" y="243720"/>
                          <a:pt x="347209" y="241426"/>
                        </a:cubicBezTo>
                        <a:cubicBezTo>
                          <a:pt x="359703" y="237261"/>
                          <a:pt x="353615" y="240172"/>
                          <a:pt x="365316" y="232372"/>
                        </a:cubicBezTo>
                        <a:lnTo>
                          <a:pt x="383423" y="205212"/>
                        </a:lnTo>
                        <a:cubicBezTo>
                          <a:pt x="385435" y="202194"/>
                          <a:pt x="386893" y="198723"/>
                          <a:pt x="389458" y="196158"/>
                        </a:cubicBezTo>
                        <a:cubicBezTo>
                          <a:pt x="392476" y="193140"/>
                          <a:pt x="395780" y="190384"/>
                          <a:pt x="398512" y="187105"/>
                        </a:cubicBezTo>
                        <a:cubicBezTo>
                          <a:pt x="400834" y="184319"/>
                          <a:pt x="401983" y="180616"/>
                          <a:pt x="404547" y="178052"/>
                        </a:cubicBezTo>
                        <a:cubicBezTo>
                          <a:pt x="407112" y="175487"/>
                          <a:pt x="410890" y="174426"/>
                          <a:pt x="413601" y="172016"/>
                        </a:cubicBezTo>
                        <a:cubicBezTo>
                          <a:pt x="419981" y="166345"/>
                          <a:pt x="425672" y="159945"/>
                          <a:pt x="431708" y="153909"/>
                        </a:cubicBezTo>
                        <a:cubicBezTo>
                          <a:pt x="434726" y="150891"/>
                          <a:pt x="437210" y="147223"/>
                          <a:pt x="440761" y="144856"/>
                        </a:cubicBezTo>
                        <a:cubicBezTo>
                          <a:pt x="463247" y="129865"/>
                          <a:pt x="435624" y="149136"/>
                          <a:pt x="458868" y="129766"/>
                        </a:cubicBezTo>
                        <a:cubicBezTo>
                          <a:pt x="461654" y="127444"/>
                          <a:pt x="464904" y="125743"/>
                          <a:pt x="467922" y="123731"/>
                        </a:cubicBezTo>
                        <a:lnTo>
                          <a:pt x="458868" y="129766"/>
                        </a:lnTo>
                        <a:cubicBezTo>
                          <a:pt x="442774" y="153907"/>
                          <a:pt x="463895" y="124740"/>
                          <a:pt x="443779" y="144856"/>
                        </a:cubicBezTo>
                        <a:cubicBezTo>
                          <a:pt x="441214" y="147421"/>
                          <a:pt x="440308" y="151344"/>
                          <a:pt x="437743" y="153909"/>
                        </a:cubicBezTo>
                        <a:cubicBezTo>
                          <a:pt x="435178" y="156474"/>
                          <a:pt x="431401" y="157535"/>
                          <a:pt x="428690" y="159945"/>
                        </a:cubicBezTo>
                        <a:cubicBezTo>
                          <a:pt x="422310" y="165616"/>
                          <a:pt x="417685" y="173317"/>
                          <a:pt x="410583" y="178052"/>
                        </a:cubicBezTo>
                        <a:lnTo>
                          <a:pt x="392476" y="190123"/>
                        </a:lnTo>
                        <a:cubicBezTo>
                          <a:pt x="390464" y="193141"/>
                          <a:pt x="389005" y="196611"/>
                          <a:pt x="386440" y="199176"/>
                        </a:cubicBezTo>
                        <a:cubicBezTo>
                          <a:pt x="383875" y="201741"/>
                          <a:pt x="379775" y="202482"/>
                          <a:pt x="377387" y="205212"/>
                        </a:cubicBezTo>
                        <a:cubicBezTo>
                          <a:pt x="372610" y="210671"/>
                          <a:pt x="372198" y="221025"/>
                          <a:pt x="365316" y="223319"/>
                        </a:cubicBezTo>
                        <a:cubicBezTo>
                          <a:pt x="352821" y="227484"/>
                          <a:pt x="358909" y="224572"/>
                          <a:pt x="347209" y="232372"/>
                        </a:cubicBezTo>
                        <a:cubicBezTo>
                          <a:pt x="336057" y="249100"/>
                          <a:pt x="347553" y="235870"/>
                          <a:pt x="332120" y="244444"/>
                        </a:cubicBezTo>
                        <a:cubicBezTo>
                          <a:pt x="325779" y="247967"/>
                          <a:pt x="320895" y="254221"/>
                          <a:pt x="314013" y="256515"/>
                        </a:cubicBezTo>
                        <a:cubicBezTo>
                          <a:pt x="310995" y="257521"/>
                          <a:pt x="307804" y="258110"/>
                          <a:pt x="304959" y="259533"/>
                        </a:cubicBezTo>
                        <a:cubicBezTo>
                          <a:pt x="281558" y="271233"/>
                          <a:pt x="309611" y="261000"/>
                          <a:pt x="286852" y="268586"/>
                        </a:cubicBezTo>
                        <a:cubicBezTo>
                          <a:pt x="283834" y="270598"/>
                          <a:pt x="281043" y="273000"/>
                          <a:pt x="277799" y="274622"/>
                        </a:cubicBezTo>
                        <a:cubicBezTo>
                          <a:pt x="274954" y="276045"/>
                          <a:pt x="271526" y="276095"/>
                          <a:pt x="268745" y="277640"/>
                        </a:cubicBezTo>
                        <a:cubicBezTo>
                          <a:pt x="262404" y="281163"/>
                          <a:pt x="257520" y="287417"/>
                          <a:pt x="250638" y="289711"/>
                        </a:cubicBezTo>
                        <a:cubicBezTo>
                          <a:pt x="234704" y="295023"/>
                          <a:pt x="244230" y="290965"/>
                          <a:pt x="223478" y="304800"/>
                        </a:cubicBezTo>
                        <a:cubicBezTo>
                          <a:pt x="220460" y="306812"/>
                          <a:pt x="217866" y="309689"/>
                          <a:pt x="214425" y="310836"/>
                        </a:cubicBezTo>
                        <a:lnTo>
                          <a:pt x="196318" y="316871"/>
                        </a:lnTo>
                        <a:cubicBezTo>
                          <a:pt x="193300" y="318883"/>
                          <a:pt x="190579" y="321434"/>
                          <a:pt x="187264" y="322907"/>
                        </a:cubicBezTo>
                        <a:cubicBezTo>
                          <a:pt x="181450" y="325491"/>
                          <a:pt x="174451" y="325414"/>
                          <a:pt x="169157" y="328943"/>
                        </a:cubicBezTo>
                        <a:cubicBezTo>
                          <a:pt x="157457" y="336743"/>
                          <a:pt x="163545" y="333831"/>
                          <a:pt x="151050" y="337996"/>
                        </a:cubicBezTo>
                        <a:cubicBezTo>
                          <a:pt x="145014" y="342020"/>
                          <a:pt x="139825" y="347773"/>
                          <a:pt x="132943" y="350067"/>
                        </a:cubicBezTo>
                        <a:lnTo>
                          <a:pt x="114836" y="356103"/>
                        </a:lnTo>
                        <a:cubicBezTo>
                          <a:pt x="111818" y="358115"/>
                          <a:pt x="109097" y="360666"/>
                          <a:pt x="105783" y="362139"/>
                        </a:cubicBezTo>
                        <a:cubicBezTo>
                          <a:pt x="90088" y="369114"/>
                          <a:pt x="83733" y="368737"/>
                          <a:pt x="66551" y="371192"/>
                        </a:cubicBezTo>
                        <a:cubicBezTo>
                          <a:pt x="60515" y="373204"/>
                          <a:pt x="54683" y="375980"/>
                          <a:pt x="48444" y="377228"/>
                        </a:cubicBezTo>
                        <a:cubicBezTo>
                          <a:pt x="30236" y="380870"/>
                          <a:pt x="38221" y="378624"/>
                          <a:pt x="24302" y="383263"/>
                        </a:cubicBezTo>
                        <a:cubicBezTo>
                          <a:pt x="20114" y="395828"/>
                          <a:pt x="19932" y="391382"/>
                          <a:pt x="24302" y="407406"/>
                        </a:cubicBezTo>
                        <a:cubicBezTo>
                          <a:pt x="25976" y="413544"/>
                          <a:pt x="24301" y="423501"/>
                          <a:pt x="30337" y="425513"/>
                        </a:cubicBezTo>
                        <a:cubicBezTo>
                          <a:pt x="43326" y="429843"/>
                          <a:pt x="36305" y="427759"/>
                          <a:pt x="51462" y="431549"/>
                        </a:cubicBezTo>
                        <a:cubicBezTo>
                          <a:pt x="67062" y="454950"/>
                          <a:pt x="56651" y="447362"/>
                          <a:pt x="81640" y="455691"/>
                        </a:cubicBezTo>
                        <a:lnTo>
                          <a:pt x="90694" y="458709"/>
                        </a:lnTo>
                        <a:lnTo>
                          <a:pt x="99747" y="461727"/>
                        </a:lnTo>
                        <a:cubicBezTo>
                          <a:pt x="129925" y="460721"/>
                          <a:pt x="160191" y="461217"/>
                          <a:pt x="190282" y="458709"/>
                        </a:cubicBezTo>
                        <a:cubicBezTo>
                          <a:pt x="196622" y="458181"/>
                          <a:pt x="202217" y="454216"/>
                          <a:pt x="208389" y="452673"/>
                        </a:cubicBezTo>
                        <a:cubicBezTo>
                          <a:pt x="212413" y="451667"/>
                          <a:pt x="216487" y="450848"/>
                          <a:pt x="220460" y="449656"/>
                        </a:cubicBezTo>
                        <a:cubicBezTo>
                          <a:pt x="226554" y="447828"/>
                          <a:pt x="232531" y="445632"/>
                          <a:pt x="238567" y="443620"/>
                        </a:cubicBezTo>
                        <a:lnTo>
                          <a:pt x="247621" y="440602"/>
                        </a:lnTo>
                        <a:lnTo>
                          <a:pt x="283834" y="416459"/>
                        </a:lnTo>
                        <a:lnTo>
                          <a:pt x="292888" y="410424"/>
                        </a:lnTo>
                        <a:cubicBezTo>
                          <a:pt x="295906" y="408412"/>
                          <a:pt x="298500" y="405535"/>
                          <a:pt x="301941" y="404388"/>
                        </a:cubicBezTo>
                        <a:cubicBezTo>
                          <a:pt x="304959" y="403382"/>
                          <a:pt x="308214" y="402915"/>
                          <a:pt x="310995" y="401370"/>
                        </a:cubicBezTo>
                        <a:cubicBezTo>
                          <a:pt x="317336" y="397847"/>
                          <a:pt x="329102" y="389299"/>
                          <a:pt x="329102" y="389299"/>
                        </a:cubicBezTo>
                        <a:cubicBezTo>
                          <a:pt x="340253" y="372572"/>
                          <a:pt x="328757" y="385802"/>
                          <a:pt x="344191" y="377228"/>
                        </a:cubicBezTo>
                        <a:cubicBezTo>
                          <a:pt x="350532" y="373705"/>
                          <a:pt x="355416" y="367451"/>
                          <a:pt x="362298" y="365157"/>
                        </a:cubicBezTo>
                        <a:cubicBezTo>
                          <a:pt x="365316" y="364151"/>
                          <a:pt x="368506" y="363562"/>
                          <a:pt x="371351" y="362139"/>
                        </a:cubicBezTo>
                        <a:cubicBezTo>
                          <a:pt x="374595" y="360517"/>
                          <a:pt x="377090" y="357576"/>
                          <a:pt x="380405" y="356103"/>
                        </a:cubicBezTo>
                        <a:cubicBezTo>
                          <a:pt x="386219" y="353519"/>
                          <a:pt x="393218" y="353596"/>
                          <a:pt x="398512" y="350067"/>
                        </a:cubicBezTo>
                        <a:lnTo>
                          <a:pt x="416619" y="337996"/>
                        </a:lnTo>
                        <a:cubicBezTo>
                          <a:pt x="420643" y="331960"/>
                          <a:pt x="423561" y="325018"/>
                          <a:pt x="428690" y="319889"/>
                        </a:cubicBezTo>
                        <a:cubicBezTo>
                          <a:pt x="431708" y="316871"/>
                          <a:pt x="435123" y="314205"/>
                          <a:pt x="437743" y="310836"/>
                        </a:cubicBezTo>
                        <a:cubicBezTo>
                          <a:pt x="456702" y="286461"/>
                          <a:pt x="441342" y="298378"/>
                          <a:pt x="458868" y="286693"/>
                        </a:cubicBezTo>
                        <a:cubicBezTo>
                          <a:pt x="464180" y="270759"/>
                          <a:pt x="460122" y="280286"/>
                          <a:pt x="473957" y="259533"/>
                        </a:cubicBezTo>
                        <a:cubicBezTo>
                          <a:pt x="475969" y="256515"/>
                          <a:pt x="477428" y="253044"/>
                          <a:pt x="479993" y="250479"/>
                        </a:cubicBezTo>
                        <a:cubicBezTo>
                          <a:pt x="483011" y="247461"/>
                          <a:pt x="486426" y="244795"/>
                          <a:pt x="489046" y="241426"/>
                        </a:cubicBezTo>
                        <a:cubicBezTo>
                          <a:pt x="508005" y="217051"/>
                          <a:pt x="492645" y="228968"/>
                          <a:pt x="510171" y="217283"/>
                        </a:cubicBezTo>
                        <a:cubicBezTo>
                          <a:pt x="531751" y="184916"/>
                          <a:pt x="498137" y="234050"/>
                          <a:pt x="525260" y="199176"/>
                        </a:cubicBezTo>
                        <a:cubicBezTo>
                          <a:pt x="529713" y="193450"/>
                          <a:pt x="533307" y="187105"/>
                          <a:pt x="537331" y="181069"/>
                        </a:cubicBezTo>
                        <a:lnTo>
                          <a:pt x="543367" y="172016"/>
                        </a:lnTo>
                        <a:cubicBezTo>
                          <a:pt x="556027" y="134039"/>
                          <a:pt x="556450" y="139861"/>
                          <a:pt x="546385" y="75446"/>
                        </a:cubicBezTo>
                        <a:cubicBezTo>
                          <a:pt x="543724" y="58417"/>
                          <a:pt x="536295" y="57999"/>
                          <a:pt x="525260" y="54321"/>
                        </a:cubicBezTo>
                        <a:cubicBezTo>
                          <a:pt x="517674" y="31562"/>
                          <a:pt x="528789" y="58733"/>
                          <a:pt x="513189" y="39232"/>
                        </a:cubicBezTo>
                        <a:cubicBezTo>
                          <a:pt x="496531" y="18409"/>
                          <a:pt x="527061" y="41437"/>
                          <a:pt x="501118" y="24143"/>
                        </a:cubicBezTo>
                        <a:cubicBezTo>
                          <a:pt x="499106" y="21125"/>
                          <a:pt x="497812" y="17478"/>
                          <a:pt x="495082" y="15089"/>
                        </a:cubicBezTo>
                        <a:cubicBezTo>
                          <a:pt x="482312" y="3915"/>
                          <a:pt x="480356" y="4145"/>
                          <a:pt x="467922" y="0"/>
                        </a:cubicBezTo>
                        <a:cubicBezTo>
                          <a:pt x="456857" y="1006"/>
                          <a:pt x="445668" y="1087"/>
                          <a:pt x="434726" y="3018"/>
                        </a:cubicBezTo>
                        <a:cubicBezTo>
                          <a:pt x="391115" y="10715"/>
                          <a:pt x="443145" y="6247"/>
                          <a:pt x="398512" y="21125"/>
                        </a:cubicBezTo>
                        <a:cubicBezTo>
                          <a:pt x="395494" y="22131"/>
                          <a:pt x="392239" y="22598"/>
                          <a:pt x="389458" y="24143"/>
                        </a:cubicBezTo>
                        <a:cubicBezTo>
                          <a:pt x="383117" y="27666"/>
                          <a:pt x="378233" y="33920"/>
                          <a:pt x="371351" y="36214"/>
                        </a:cubicBezTo>
                        <a:cubicBezTo>
                          <a:pt x="368333" y="37220"/>
                          <a:pt x="365079" y="37687"/>
                          <a:pt x="362298" y="39232"/>
                        </a:cubicBezTo>
                        <a:cubicBezTo>
                          <a:pt x="362293" y="39235"/>
                          <a:pt x="339666" y="54320"/>
                          <a:pt x="335137" y="57339"/>
                        </a:cubicBezTo>
                        <a:lnTo>
                          <a:pt x="307977" y="75446"/>
                        </a:lnTo>
                        <a:lnTo>
                          <a:pt x="298924" y="81481"/>
                        </a:lnTo>
                        <a:cubicBezTo>
                          <a:pt x="295906" y="83493"/>
                          <a:pt x="293311" y="86370"/>
                          <a:pt x="289870" y="87517"/>
                        </a:cubicBezTo>
                        <a:cubicBezTo>
                          <a:pt x="286852" y="88523"/>
                          <a:pt x="283598" y="88990"/>
                          <a:pt x="280817" y="90535"/>
                        </a:cubicBezTo>
                        <a:cubicBezTo>
                          <a:pt x="274476" y="94058"/>
                          <a:pt x="268746" y="98582"/>
                          <a:pt x="262710" y="102606"/>
                        </a:cubicBezTo>
                        <a:cubicBezTo>
                          <a:pt x="259692" y="104618"/>
                          <a:pt x="257097" y="107495"/>
                          <a:pt x="253656" y="108642"/>
                        </a:cubicBezTo>
                        <a:lnTo>
                          <a:pt x="244603" y="111659"/>
                        </a:lnTo>
                        <a:cubicBezTo>
                          <a:pt x="238567" y="115683"/>
                          <a:pt x="233378" y="121437"/>
                          <a:pt x="226496" y="123731"/>
                        </a:cubicBezTo>
                        <a:cubicBezTo>
                          <a:pt x="223478" y="124737"/>
                          <a:pt x="220287" y="125326"/>
                          <a:pt x="217442" y="126749"/>
                        </a:cubicBezTo>
                        <a:cubicBezTo>
                          <a:pt x="214198" y="128371"/>
                          <a:pt x="211703" y="131311"/>
                          <a:pt x="208389" y="132784"/>
                        </a:cubicBezTo>
                        <a:cubicBezTo>
                          <a:pt x="202575" y="135368"/>
                          <a:pt x="196318" y="136808"/>
                          <a:pt x="190282" y="138820"/>
                        </a:cubicBezTo>
                        <a:cubicBezTo>
                          <a:pt x="187264" y="139826"/>
                          <a:pt x="183875" y="140073"/>
                          <a:pt x="181228" y="141838"/>
                        </a:cubicBezTo>
                        <a:cubicBezTo>
                          <a:pt x="155279" y="159136"/>
                          <a:pt x="188113" y="138395"/>
                          <a:pt x="163122" y="150891"/>
                        </a:cubicBezTo>
                        <a:cubicBezTo>
                          <a:pt x="159878" y="152513"/>
                          <a:pt x="157383" y="155454"/>
                          <a:pt x="154068" y="156927"/>
                        </a:cubicBezTo>
                        <a:cubicBezTo>
                          <a:pt x="139299" y="163491"/>
                          <a:pt x="137392" y="161929"/>
                          <a:pt x="123890" y="165980"/>
                        </a:cubicBezTo>
                        <a:cubicBezTo>
                          <a:pt x="117796" y="167808"/>
                          <a:pt x="111819" y="170004"/>
                          <a:pt x="105783" y="172016"/>
                        </a:cubicBezTo>
                        <a:lnTo>
                          <a:pt x="78623" y="181069"/>
                        </a:lnTo>
                        <a:lnTo>
                          <a:pt x="69569" y="184087"/>
                        </a:lnTo>
                        <a:cubicBezTo>
                          <a:pt x="66551" y="185093"/>
                          <a:pt x="63697" y="187105"/>
                          <a:pt x="60516" y="187105"/>
                        </a:cubicBezTo>
                        <a:lnTo>
                          <a:pt x="36373" y="196158"/>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5" name="フリーフォーム 454"/>
                  <p:cNvSpPr/>
                  <p:nvPr/>
                </p:nvSpPr>
                <p:spPr>
                  <a:xfrm>
                    <a:off x="5984931" y="1705868"/>
                    <a:ext cx="232999" cy="202782"/>
                  </a:xfrm>
                  <a:custGeom>
                    <a:avLst/>
                    <a:gdLst>
                      <a:gd name="connsiteX0" fmla="*/ 232373 w 232999"/>
                      <a:gd name="connsiteY0" fmla="*/ 3606 h 202782"/>
                      <a:gd name="connsiteX1" fmla="*/ 226337 w 232999"/>
                      <a:gd name="connsiteY1" fmla="*/ 18695 h 202782"/>
                      <a:gd name="connsiteX2" fmla="*/ 217284 w 232999"/>
                      <a:gd name="connsiteY2" fmla="*/ 27749 h 202782"/>
                      <a:gd name="connsiteX3" fmla="*/ 199177 w 232999"/>
                      <a:gd name="connsiteY3" fmla="*/ 54909 h 202782"/>
                      <a:gd name="connsiteX4" fmla="*/ 193141 w 232999"/>
                      <a:gd name="connsiteY4" fmla="*/ 63963 h 202782"/>
                      <a:gd name="connsiteX5" fmla="*/ 187105 w 232999"/>
                      <a:gd name="connsiteY5" fmla="*/ 82070 h 202782"/>
                      <a:gd name="connsiteX6" fmla="*/ 165981 w 232999"/>
                      <a:gd name="connsiteY6" fmla="*/ 106212 h 202782"/>
                      <a:gd name="connsiteX7" fmla="*/ 138820 w 232999"/>
                      <a:gd name="connsiteY7" fmla="*/ 127337 h 202782"/>
                      <a:gd name="connsiteX8" fmla="*/ 123731 w 232999"/>
                      <a:gd name="connsiteY8" fmla="*/ 139408 h 202782"/>
                      <a:gd name="connsiteX9" fmla="*/ 105624 w 232999"/>
                      <a:gd name="connsiteY9" fmla="*/ 151480 h 202782"/>
                      <a:gd name="connsiteX10" fmla="*/ 99588 w 232999"/>
                      <a:gd name="connsiteY10" fmla="*/ 160533 h 202782"/>
                      <a:gd name="connsiteX11" fmla="*/ 90535 w 232999"/>
                      <a:gd name="connsiteY11" fmla="*/ 163551 h 202782"/>
                      <a:gd name="connsiteX12" fmla="*/ 72428 w 232999"/>
                      <a:gd name="connsiteY12" fmla="*/ 172604 h 202782"/>
                      <a:gd name="connsiteX13" fmla="*/ 63375 w 232999"/>
                      <a:gd name="connsiteY13" fmla="*/ 181658 h 202782"/>
                      <a:gd name="connsiteX14" fmla="*/ 45268 w 232999"/>
                      <a:gd name="connsiteY14" fmla="*/ 187693 h 202782"/>
                      <a:gd name="connsiteX15" fmla="*/ 27161 w 232999"/>
                      <a:gd name="connsiteY15" fmla="*/ 193729 h 202782"/>
                      <a:gd name="connsiteX16" fmla="*/ 9054 w 232999"/>
                      <a:gd name="connsiteY16" fmla="*/ 199765 h 202782"/>
                      <a:gd name="connsiteX17" fmla="*/ 0 w 232999"/>
                      <a:gd name="connsiteY17" fmla="*/ 202782 h 202782"/>
                      <a:gd name="connsiteX18" fmla="*/ 15089 w 232999"/>
                      <a:gd name="connsiteY18" fmla="*/ 187693 h 202782"/>
                      <a:gd name="connsiteX19" fmla="*/ 24143 w 232999"/>
                      <a:gd name="connsiteY19" fmla="*/ 181658 h 202782"/>
                      <a:gd name="connsiteX20" fmla="*/ 30179 w 232999"/>
                      <a:gd name="connsiteY20" fmla="*/ 172604 h 202782"/>
                      <a:gd name="connsiteX21" fmla="*/ 48285 w 232999"/>
                      <a:gd name="connsiteY21" fmla="*/ 163551 h 202782"/>
                      <a:gd name="connsiteX22" fmla="*/ 54321 w 232999"/>
                      <a:gd name="connsiteY22" fmla="*/ 154497 h 202782"/>
                      <a:gd name="connsiteX23" fmla="*/ 63375 w 232999"/>
                      <a:gd name="connsiteY23" fmla="*/ 151480 h 202782"/>
                      <a:gd name="connsiteX24" fmla="*/ 72428 w 232999"/>
                      <a:gd name="connsiteY24" fmla="*/ 145444 h 202782"/>
                      <a:gd name="connsiteX25" fmla="*/ 81482 w 232999"/>
                      <a:gd name="connsiteY25" fmla="*/ 136390 h 202782"/>
                      <a:gd name="connsiteX26" fmla="*/ 99588 w 232999"/>
                      <a:gd name="connsiteY26" fmla="*/ 124319 h 202782"/>
                      <a:gd name="connsiteX27" fmla="*/ 105624 w 232999"/>
                      <a:gd name="connsiteY27" fmla="*/ 115266 h 202782"/>
                      <a:gd name="connsiteX28" fmla="*/ 114678 w 232999"/>
                      <a:gd name="connsiteY28" fmla="*/ 112248 h 202782"/>
                      <a:gd name="connsiteX29" fmla="*/ 132785 w 232999"/>
                      <a:gd name="connsiteY29" fmla="*/ 100177 h 202782"/>
                      <a:gd name="connsiteX30" fmla="*/ 141838 w 232999"/>
                      <a:gd name="connsiteY30" fmla="*/ 94141 h 202782"/>
                      <a:gd name="connsiteX31" fmla="*/ 150891 w 232999"/>
                      <a:gd name="connsiteY31" fmla="*/ 88105 h 202782"/>
                      <a:gd name="connsiteX32" fmla="*/ 153909 w 232999"/>
                      <a:gd name="connsiteY32" fmla="*/ 79052 h 202782"/>
                      <a:gd name="connsiteX33" fmla="*/ 162963 w 232999"/>
                      <a:gd name="connsiteY33" fmla="*/ 73016 h 202782"/>
                      <a:gd name="connsiteX34" fmla="*/ 172016 w 232999"/>
                      <a:gd name="connsiteY34" fmla="*/ 63963 h 202782"/>
                      <a:gd name="connsiteX35" fmla="*/ 187105 w 232999"/>
                      <a:gd name="connsiteY35" fmla="*/ 48874 h 202782"/>
                      <a:gd name="connsiteX36" fmla="*/ 202194 w 232999"/>
                      <a:gd name="connsiteY36" fmla="*/ 21713 h 202782"/>
                      <a:gd name="connsiteX37" fmla="*/ 208230 w 232999"/>
                      <a:gd name="connsiteY37" fmla="*/ 12660 h 202782"/>
                      <a:gd name="connsiteX38" fmla="*/ 211248 w 232999"/>
                      <a:gd name="connsiteY38" fmla="*/ 3606 h 202782"/>
                      <a:gd name="connsiteX39" fmla="*/ 232373 w 232999"/>
                      <a:gd name="connsiteY39" fmla="*/ 3606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2999" h="202782">
                        <a:moveTo>
                          <a:pt x="232373" y="3606"/>
                        </a:moveTo>
                        <a:cubicBezTo>
                          <a:pt x="234888" y="6121"/>
                          <a:pt x="229208" y="14101"/>
                          <a:pt x="226337" y="18695"/>
                        </a:cubicBezTo>
                        <a:cubicBezTo>
                          <a:pt x="224075" y="22314"/>
                          <a:pt x="219904" y="24380"/>
                          <a:pt x="217284" y="27749"/>
                        </a:cubicBezTo>
                        <a:cubicBezTo>
                          <a:pt x="217272" y="27764"/>
                          <a:pt x="202200" y="50374"/>
                          <a:pt x="199177" y="54909"/>
                        </a:cubicBezTo>
                        <a:cubicBezTo>
                          <a:pt x="197165" y="57927"/>
                          <a:pt x="194288" y="60522"/>
                          <a:pt x="193141" y="63963"/>
                        </a:cubicBezTo>
                        <a:cubicBezTo>
                          <a:pt x="191129" y="69999"/>
                          <a:pt x="190634" y="76776"/>
                          <a:pt x="187105" y="82070"/>
                        </a:cubicBezTo>
                        <a:cubicBezTo>
                          <a:pt x="162047" y="119657"/>
                          <a:pt x="186557" y="87923"/>
                          <a:pt x="165981" y="106212"/>
                        </a:cubicBezTo>
                        <a:cubicBezTo>
                          <a:pt x="141553" y="127926"/>
                          <a:pt x="157489" y="121114"/>
                          <a:pt x="138820" y="127337"/>
                        </a:cubicBezTo>
                        <a:cubicBezTo>
                          <a:pt x="127669" y="144065"/>
                          <a:pt x="139166" y="130833"/>
                          <a:pt x="123731" y="139408"/>
                        </a:cubicBezTo>
                        <a:cubicBezTo>
                          <a:pt x="117390" y="142931"/>
                          <a:pt x="105624" y="151480"/>
                          <a:pt x="105624" y="151480"/>
                        </a:cubicBezTo>
                        <a:cubicBezTo>
                          <a:pt x="103612" y="154498"/>
                          <a:pt x="102420" y="158267"/>
                          <a:pt x="99588" y="160533"/>
                        </a:cubicBezTo>
                        <a:cubicBezTo>
                          <a:pt x="97104" y="162520"/>
                          <a:pt x="93380" y="162128"/>
                          <a:pt x="90535" y="163551"/>
                        </a:cubicBezTo>
                        <a:cubicBezTo>
                          <a:pt x="67138" y="175250"/>
                          <a:pt x="95183" y="165019"/>
                          <a:pt x="72428" y="172604"/>
                        </a:cubicBezTo>
                        <a:cubicBezTo>
                          <a:pt x="69410" y="175622"/>
                          <a:pt x="67106" y="179585"/>
                          <a:pt x="63375" y="181658"/>
                        </a:cubicBezTo>
                        <a:cubicBezTo>
                          <a:pt x="57814" y="184748"/>
                          <a:pt x="51304" y="185681"/>
                          <a:pt x="45268" y="187693"/>
                        </a:cubicBezTo>
                        <a:lnTo>
                          <a:pt x="27161" y="193729"/>
                        </a:lnTo>
                        <a:lnTo>
                          <a:pt x="9054" y="199765"/>
                        </a:lnTo>
                        <a:lnTo>
                          <a:pt x="0" y="202782"/>
                        </a:lnTo>
                        <a:cubicBezTo>
                          <a:pt x="24144" y="186689"/>
                          <a:pt x="-5030" y="207812"/>
                          <a:pt x="15089" y="187693"/>
                        </a:cubicBezTo>
                        <a:cubicBezTo>
                          <a:pt x="17654" y="185128"/>
                          <a:pt x="21125" y="183670"/>
                          <a:pt x="24143" y="181658"/>
                        </a:cubicBezTo>
                        <a:cubicBezTo>
                          <a:pt x="26155" y="178640"/>
                          <a:pt x="27614" y="175169"/>
                          <a:pt x="30179" y="172604"/>
                        </a:cubicBezTo>
                        <a:cubicBezTo>
                          <a:pt x="36028" y="166755"/>
                          <a:pt x="40923" y="166005"/>
                          <a:pt x="48285" y="163551"/>
                        </a:cubicBezTo>
                        <a:cubicBezTo>
                          <a:pt x="50297" y="160533"/>
                          <a:pt x="51489" y="156763"/>
                          <a:pt x="54321" y="154497"/>
                        </a:cubicBezTo>
                        <a:cubicBezTo>
                          <a:pt x="56805" y="152510"/>
                          <a:pt x="60530" y="152903"/>
                          <a:pt x="63375" y="151480"/>
                        </a:cubicBezTo>
                        <a:cubicBezTo>
                          <a:pt x="66619" y="149858"/>
                          <a:pt x="69642" y="147766"/>
                          <a:pt x="72428" y="145444"/>
                        </a:cubicBezTo>
                        <a:cubicBezTo>
                          <a:pt x="75707" y="142712"/>
                          <a:pt x="78113" y="139010"/>
                          <a:pt x="81482" y="136390"/>
                        </a:cubicBezTo>
                        <a:cubicBezTo>
                          <a:pt x="87208" y="131937"/>
                          <a:pt x="99588" y="124319"/>
                          <a:pt x="99588" y="124319"/>
                        </a:cubicBezTo>
                        <a:cubicBezTo>
                          <a:pt x="101600" y="121301"/>
                          <a:pt x="102792" y="117532"/>
                          <a:pt x="105624" y="115266"/>
                        </a:cubicBezTo>
                        <a:cubicBezTo>
                          <a:pt x="108108" y="113279"/>
                          <a:pt x="111897" y="113793"/>
                          <a:pt x="114678" y="112248"/>
                        </a:cubicBezTo>
                        <a:cubicBezTo>
                          <a:pt x="121019" y="108725"/>
                          <a:pt x="126749" y="104201"/>
                          <a:pt x="132785" y="100177"/>
                        </a:cubicBezTo>
                        <a:lnTo>
                          <a:pt x="141838" y="94141"/>
                        </a:lnTo>
                        <a:lnTo>
                          <a:pt x="150891" y="88105"/>
                        </a:lnTo>
                        <a:cubicBezTo>
                          <a:pt x="151897" y="85087"/>
                          <a:pt x="151922" y="81536"/>
                          <a:pt x="153909" y="79052"/>
                        </a:cubicBezTo>
                        <a:cubicBezTo>
                          <a:pt x="156175" y="76220"/>
                          <a:pt x="160177" y="75338"/>
                          <a:pt x="162963" y="73016"/>
                        </a:cubicBezTo>
                        <a:cubicBezTo>
                          <a:pt x="166241" y="70284"/>
                          <a:pt x="169284" y="67241"/>
                          <a:pt x="172016" y="63963"/>
                        </a:cubicBezTo>
                        <a:cubicBezTo>
                          <a:pt x="184590" y="48874"/>
                          <a:pt x="170508" y="59938"/>
                          <a:pt x="187105" y="48874"/>
                        </a:cubicBezTo>
                        <a:cubicBezTo>
                          <a:pt x="192417" y="32939"/>
                          <a:pt x="188359" y="42465"/>
                          <a:pt x="202194" y="21713"/>
                        </a:cubicBezTo>
                        <a:lnTo>
                          <a:pt x="208230" y="12660"/>
                        </a:lnTo>
                        <a:cubicBezTo>
                          <a:pt x="209236" y="9642"/>
                          <a:pt x="208659" y="5455"/>
                          <a:pt x="211248" y="3606"/>
                        </a:cubicBezTo>
                        <a:cubicBezTo>
                          <a:pt x="220588" y="-3065"/>
                          <a:pt x="229858" y="1091"/>
                          <a:pt x="232373" y="360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6" name="フリーフォーム 455"/>
                  <p:cNvSpPr/>
                  <p:nvPr/>
                </p:nvSpPr>
                <p:spPr>
                  <a:xfrm>
                    <a:off x="5655008" y="1990132"/>
                    <a:ext cx="209210" cy="223373"/>
                  </a:xfrm>
                  <a:custGeom>
                    <a:avLst/>
                    <a:gdLst>
                      <a:gd name="connsiteX0" fmla="*/ 981 w 209210"/>
                      <a:gd name="connsiteY0" fmla="*/ 18107 h 223373"/>
                      <a:gd name="connsiteX1" fmla="*/ 3999 w 209210"/>
                      <a:gd name="connsiteY1" fmla="*/ 33196 h 223373"/>
                      <a:gd name="connsiteX2" fmla="*/ 7016 w 209210"/>
                      <a:gd name="connsiteY2" fmla="*/ 42249 h 223373"/>
                      <a:gd name="connsiteX3" fmla="*/ 981 w 209210"/>
                      <a:gd name="connsiteY3" fmla="*/ 123730 h 223373"/>
                      <a:gd name="connsiteX4" fmla="*/ 3999 w 209210"/>
                      <a:gd name="connsiteY4" fmla="*/ 147873 h 223373"/>
                      <a:gd name="connsiteX5" fmla="*/ 22106 w 209210"/>
                      <a:gd name="connsiteY5" fmla="*/ 153909 h 223373"/>
                      <a:gd name="connsiteX6" fmla="*/ 73408 w 209210"/>
                      <a:gd name="connsiteY6" fmla="*/ 156926 h 223373"/>
                      <a:gd name="connsiteX7" fmla="*/ 91515 w 209210"/>
                      <a:gd name="connsiteY7" fmla="*/ 162962 h 223373"/>
                      <a:gd name="connsiteX8" fmla="*/ 97551 w 209210"/>
                      <a:gd name="connsiteY8" fmla="*/ 172016 h 223373"/>
                      <a:gd name="connsiteX9" fmla="*/ 106605 w 209210"/>
                      <a:gd name="connsiteY9" fmla="*/ 175033 h 223373"/>
                      <a:gd name="connsiteX10" fmla="*/ 121694 w 209210"/>
                      <a:gd name="connsiteY10" fmla="*/ 181069 h 223373"/>
                      <a:gd name="connsiteX11" fmla="*/ 133765 w 209210"/>
                      <a:gd name="connsiteY11" fmla="*/ 187105 h 223373"/>
                      <a:gd name="connsiteX12" fmla="*/ 151872 w 209210"/>
                      <a:gd name="connsiteY12" fmla="*/ 199176 h 223373"/>
                      <a:gd name="connsiteX13" fmla="*/ 169979 w 209210"/>
                      <a:gd name="connsiteY13" fmla="*/ 208229 h 223373"/>
                      <a:gd name="connsiteX14" fmla="*/ 185068 w 209210"/>
                      <a:gd name="connsiteY14" fmla="*/ 223318 h 223373"/>
                      <a:gd name="connsiteX15" fmla="*/ 194121 w 209210"/>
                      <a:gd name="connsiteY15" fmla="*/ 214265 h 223373"/>
                      <a:gd name="connsiteX16" fmla="*/ 197139 w 209210"/>
                      <a:gd name="connsiteY16" fmla="*/ 205212 h 223373"/>
                      <a:gd name="connsiteX17" fmla="*/ 203175 w 209210"/>
                      <a:gd name="connsiteY17" fmla="*/ 196158 h 223373"/>
                      <a:gd name="connsiteX18" fmla="*/ 209210 w 209210"/>
                      <a:gd name="connsiteY18" fmla="*/ 178051 h 223373"/>
                      <a:gd name="connsiteX19" fmla="*/ 203175 w 209210"/>
                      <a:gd name="connsiteY19" fmla="*/ 108641 h 223373"/>
                      <a:gd name="connsiteX20" fmla="*/ 200157 w 209210"/>
                      <a:gd name="connsiteY20" fmla="*/ 87517 h 223373"/>
                      <a:gd name="connsiteX21" fmla="*/ 191104 w 209210"/>
                      <a:gd name="connsiteY21" fmla="*/ 57338 h 223373"/>
                      <a:gd name="connsiteX22" fmla="*/ 182050 w 209210"/>
                      <a:gd name="connsiteY22" fmla="*/ 51303 h 223373"/>
                      <a:gd name="connsiteX23" fmla="*/ 169979 w 209210"/>
                      <a:gd name="connsiteY23" fmla="*/ 36214 h 223373"/>
                      <a:gd name="connsiteX24" fmla="*/ 163943 w 209210"/>
                      <a:gd name="connsiteY24" fmla="*/ 27160 h 223373"/>
                      <a:gd name="connsiteX25" fmla="*/ 154890 w 209210"/>
                      <a:gd name="connsiteY25" fmla="*/ 24142 h 223373"/>
                      <a:gd name="connsiteX26" fmla="*/ 145836 w 209210"/>
                      <a:gd name="connsiteY26" fmla="*/ 18107 h 223373"/>
                      <a:gd name="connsiteX27" fmla="*/ 127729 w 209210"/>
                      <a:gd name="connsiteY27" fmla="*/ 12071 h 223373"/>
                      <a:gd name="connsiteX28" fmla="*/ 118676 w 209210"/>
                      <a:gd name="connsiteY28" fmla="*/ 9053 h 223373"/>
                      <a:gd name="connsiteX29" fmla="*/ 100569 w 209210"/>
                      <a:gd name="connsiteY29" fmla="*/ 3017 h 223373"/>
                      <a:gd name="connsiteX30" fmla="*/ 91515 w 209210"/>
                      <a:gd name="connsiteY30" fmla="*/ 0 h 223373"/>
                      <a:gd name="connsiteX31" fmla="*/ 49266 w 209210"/>
                      <a:gd name="connsiteY31" fmla="*/ 3017 h 223373"/>
                      <a:gd name="connsiteX32" fmla="*/ 22106 w 209210"/>
                      <a:gd name="connsiteY32" fmla="*/ 15089 h 223373"/>
                      <a:gd name="connsiteX33" fmla="*/ 981 w 209210"/>
                      <a:gd name="connsiteY33" fmla="*/ 18107 h 22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210" h="223373">
                        <a:moveTo>
                          <a:pt x="981" y="18107"/>
                        </a:moveTo>
                        <a:cubicBezTo>
                          <a:pt x="-2037" y="21125"/>
                          <a:pt x="2755" y="28220"/>
                          <a:pt x="3999" y="33196"/>
                        </a:cubicBezTo>
                        <a:cubicBezTo>
                          <a:pt x="4770" y="36282"/>
                          <a:pt x="7122" y="39070"/>
                          <a:pt x="7016" y="42249"/>
                        </a:cubicBezTo>
                        <a:cubicBezTo>
                          <a:pt x="6109" y="69469"/>
                          <a:pt x="981" y="123730"/>
                          <a:pt x="981" y="123730"/>
                        </a:cubicBezTo>
                        <a:cubicBezTo>
                          <a:pt x="1987" y="131778"/>
                          <a:pt x="-652" y="141229"/>
                          <a:pt x="3999" y="147873"/>
                        </a:cubicBezTo>
                        <a:cubicBezTo>
                          <a:pt x="7647" y="153085"/>
                          <a:pt x="15755" y="153535"/>
                          <a:pt x="22106" y="153909"/>
                        </a:cubicBezTo>
                        <a:lnTo>
                          <a:pt x="73408" y="156926"/>
                        </a:lnTo>
                        <a:cubicBezTo>
                          <a:pt x="79444" y="158938"/>
                          <a:pt x="87986" y="157668"/>
                          <a:pt x="91515" y="162962"/>
                        </a:cubicBezTo>
                        <a:cubicBezTo>
                          <a:pt x="93527" y="165980"/>
                          <a:pt x="94719" y="169750"/>
                          <a:pt x="97551" y="172016"/>
                        </a:cubicBezTo>
                        <a:cubicBezTo>
                          <a:pt x="100035" y="174003"/>
                          <a:pt x="103626" y="173916"/>
                          <a:pt x="106605" y="175033"/>
                        </a:cubicBezTo>
                        <a:cubicBezTo>
                          <a:pt x="111677" y="176935"/>
                          <a:pt x="116744" y="178869"/>
                          <a:pt x="121694" y="181069"/>
                        </a:cubicBezTo>
                        <a:cubicBezTo>
                          <a:pt x="125805" y="182896"/>
                          <a:pt x="129907" y="184790"/>
                          <a:pt x="133765" y="187105"/>
                        </a:cubicBezTo>
                        <a:cubicBezTo>
                          <a:pt x="139985" y="190837"/>
                          <a:pt x="144990" y="196882"/>
                          <a:pt x="151872" y="199176"/>
                        </a:cubicBezTo>
                        <a:cubicBezTo>
                          <a:pt x="164366" y="203341"/>
                          <a:pt x="158278" y="200430"/>
                          <a:pt x="169979" y="208229"/>
                        </a:cubicBezTo>
                        <a:cubicBezTo>
                          <a:pt x="171991" y="211248"/>
                          <a:pt x="179030" y="224324"/>
                          <a:pt x="185068" y="223318"/>
                        </a:cubicBezTo>
                        <a:cubicBezTo>
                          <a:pt x="189278" y="222616"/>
                          <a:pt x="191103" y="217283"/>
                          <a:pt x="194121" y="214265"/>
                        </a:cubicBezTo>
                        <a:cubicBezTo>
                          <a:pt x="195127" y="211247"/>
                          <a:pt x="195716" y="208057"/>
                          <a:pt x="197139" y="205212"/>
                        </a:cubicBezTo>
                        <a:cubicBezTo>
                          <a:pt x="198761" y="201968"/>
                          <a:pt x="201702" y="199473"/>
                          <a:pt x="203175" y="196158"/>
                        </a:cubicBezTo>
                        <a:cubicBezTo>
                          <a:pt x="205759" y="190344"/>
                          <a:pt x="209210" y="178051"/>
                          <a:pt x="209210" y="178051"/>
                        </a:cubicBezTo>
                        <a:cubicBezTo>
                          <a:pt x="206726" y="143265"/>
                          <a:pt x="206990" y="139157"/>
                          <a:pt x="203175" y="108641"/>
                        </a:cubicBezTo>
                        <a:cubicBezTo>
                          <a:pt x="202293" y="101583"/>
                          <a:pt x="201429" y="94515"/>
                          <a:pt x="200157" y="87517"/>
                        </a:cubicBezTo>
                        <a:cubicBezTo>
                          <a:pt x="199324" y="82936"/>
                          <a:pt x="192732" y="58423"/>
                          <a:pt x="191104" y="57338"/>
                        </a:cubicBezTo>
                        <a:lnTo>
                          <a:pt x="182050" y="51303"/>
                        </a:lnTo>
                        <a:cubicBezTo>
                          <a:pt x="176174" y="33676"/>
                          <a:pt x="183629" y="49864"/>
                          <a:pt x="169979" y="36214"/>
                        </a:cubicBezTo>
                        <a:cubicBezTo>
                          <a:pt x="167414" y="33649"/>
                          <a:pt x="166775" y="29426"/>
                          <a:pt x="163943" y="27160"/>
                        </a:cubicBezTo>
                        <a:cubicBezTo>
                          <a:pt x="161459" y="25173"/>
                          <a:pt x="157735" y="25564"/>
                          <a:pt x="154890" y="24142"/>
                        </a:cubicBezTo>
                        <a:cubicBezTo>
                          <a:pt x="151646" y="22520"/>
                          <a:pt x="149150" y="19580"/>
                          <a:pt x="145836" y="18107"/>
                        </a:cubicBezTo>
                        <a:cubicBezTo>
                          <a:pt x="140022" y="15523"/>
                          <a:pt x="133765" y="14083"/>
                          <a:pt x="127729" y="12071"/>
                        </a:cubicBezTo>
                        <a:lnTo>
                          <a:pt x="118676" y="9053"/>
                        </a:lnTo>
                        <a:lnTo>
                          <a:pt x="100569" y="3017"/>
                        </a:lnTo>
                        <a:lnTo>
                          <a:pt x="91515" y="0"/>
                        </a:lnTo>
                        <a:cubicBezTo>
                          <a:pt x="77432" y="1006"/>
                          <a:pt x="63229" y="923"/>
                          <a:pt x="49266" y="3017"/>
                        </a:cubicBezTo>
                        <a:cubicBezTo>
                          <a:pt x="39635" y="4462"/>
                          <a:pt x="29659" y="8795"/>
                          <a:pt x="22106" y="15089"/>
                        </a:cubicBezTo>
                        <a:cubicBezTo>
                          <a:pt x="22099" y="15095"/>
                          <a:pt x="3999" y="15089"/>
                          <a:pt x="981" y="1810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7" name="フリーフォーム 456"/>
                  <p:cNvSpPr/>
                  <p:nvPr/>
                </p:nvSpPr>
                <p:spPr>
                  <a:xfrm>
                    <a:off x="5649131" y="2185502"/>
                    <a:ext cx="173121" cy="181857"/>
                  </a:xfrm>
                  <a:custGeom>
                    <a:avLst/>
                    <a:gdLst>
                      <a:gd name="connsiteX0" fmla="*/ 3840 w 173121"/>
                      <a:gd name="connsiteY0" fmla="*/ 3806 h 181857"/>
                      <a:gd name="connsiteX1" fmla="*/ 6858 w 173121"/>
                      <a:gd name="connsiteY1" fmla="*/ 37002 h 181857"/>
                      <a:gd name="connsiteX2" fmla="*/ 12893 w 173121"/>
                      <a:gd name="connsiteY2" fmla="*/ 58127 h 181857"/>
                      <a:gd name="connsiteX3" fmla="*/ 15911 w 173121"/>
                      <a:gd name="connsiteY3" fmla="*/ 121501 h 181857"/>
                      <a:gd name="connsiteX4" fmla="*/ 31000 w 173121"/>
                      <a:gd name="connsiteY4" fmla="*/ 124519 h 181857"/>
                      <a:gd name="connsiteX5" fmla="*/ 49107 w 173121"/>
                      <a:gd name="connsiteY5" fmla="*/ 130554 h 181857"/>
                      <a:gd name="connsiteX6" fmla="*/ 58161 w 173121"/>
                      <a:gd name="connsiteY6" fmla="*/ 136590 h 181857"/>
                      <a:gd name="connsiteX7" fmla="*/ 88339 w 173121"/>
                      <a:gd name="connsiteY7" fmla="*/ 142626 h 181857"/>
                      <a:gd name="connsiteX8" fmla="*/ 109464 w 173121"/>
                      <a:gd name="connsiteY8" fmla="*/ 151679 h 181857"/>
                      <a:gd name="connsiteX9" fmla="*/ 127571 w 173121"/>
                      <a:gd name="connsiteY9" fmla="*/ 157715 h 181857"/>
                      <a:gd name="connsiteX10" fmla="*/ 136624 w 173121"/>
                      <a:gd name="connsiteY10" fmla="*/ 160733 h 181857"/>
                      <a:gd name="connsiteX11" fmla="*/ 145678 w 173121"/>
                      <a:gd name="connsiteY11" fmla="*/ 163750 h 181857"/>
                      <a:gd name="connsiteX12" fmla="*/ 151713 w 173121"/>
                      <a:gd name="connsiteY12" fmla="*/ 172804 h 181857"/>
                      <a:gd name="connsiteX13" fmla="*/ 169820 w 173121"/>
                      <a:gd name="connsiteY13" fmla="*/ 181857 h 181857"/>
                      <a:gd name="connsiteX14" fmla="*/ 166802 w 173121"/>
                      <a:gd name="connsiteY14" fmla="*/ 169786 h 181857"/>
                      <a:gd name="connsiteX15" fmla="*/ 172838 w 173121"/>
                      <a:gd name="connsiteY15" fmla="*/ 145644 h 181857"/>
                      <a:gd name="connsiteX16" fmla="*/ 169820 w 173121"/>
                      <a:gd name="connsiteY16" fmla="*/ 79251 h 181857"/>
                      <a:gd name="connsiteX17" fmla="*/ 151713 w 173121"/>
                      <a:gd name="connsiteY17" fmla="*/ 67180 h 181857"/>
                      <a:gd name="connsiteX18" fmla="*/ 139642 w 173121"/>
                      <a:gd name="connsiteY18" fmla="*/ 55109 h 181857"/>
                      <a:gd name="connsiteX19" fmla="*/ 130588 w 173121"/>
                      <a:gd name="connsiteY19" fmla="*/ 46055 h 181857"/>
                      <a:gd name="connsiteX20" fmla="*/ 103428 w 173121"/>
                      <a:gd name="connsiteY20" fmla="*/ 30966 h 181857"/>
                      <a:gd name="connsiteX21" fmla="*/ 88339 w 173121"/>
                      <a:gd name="connsiteY21" fmla="*/ 18895 h 181857"/>
                      <a:gd name="connsiteX22" fmla="*/ 82303 w 173121"/>
                      <a:gd name="connsiteY22" fmla="*/ 9842 h 181857"/>
                      <a:gd name="connsiteX23" fmla="*/ 64196 w 173121"/>
                      <a:gd name="connsiteY23" fmla="*/ 3806 h 181857"/>
                      <a:gd name="connsiteX24" fmla="*/ 3840 w 173121"/>
                      <a:gd name="connsiteY24" fmla="*/ 3806 h 1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3121" h="181857">
                        <a:moveTo>
                          <a:pt x="3840" y="3806"/>
                        </a:moveTo>
                        <a:cubicBezTo>
                          <a:pt x="-5716" y="9339"/>
                          <a:pt x="5389" y="25989"/>
                          <a:pt x="6858" y="37002"/>
                        </a:cubicBezTo>
                        <a:cubicBezTo>
                          <a:pt x="7699" y="43311"/>
                          <a:pt x="10826" y="51924"/>
                          <a:pt x="12893" y="58127"/>
                        </a:cubicBezTo>
                        <a:cubicBezTo>
                          <a:pt x="11189" y="70059"/>
                          <a:pt x="2221" y="118763"/>
                          <a:pt x="15911" y="121501"/>
                        </a:cubicBezTo>
                        <a:cubicBezTo>
                          <a:pt x="20941" y="122507"/>
                          <a:pt x="26051" y="123169"/>
                          <a:pt x="31000" y="124519"/>
                        </a:cubicBezTo>
                        <a:cubicBezTo>
                          <a:pt x="37138" y="126193"/>
                          <a:pt x="49107" y="130554"/>
                          <a:pt x="49107" y="130554"/>
                        </a:cubicBezTo>
                        <a:cubicBezTo>
                          <a:pt x="52125" y="132566"/>
                          <a:pt x="54917" y="134968"/>
                          <a:pt x="58161" y="136590"/>
                        </a:cubicBezTo>
                        <a:cubicBezTo>
                          <a:pt x="66589" y="140804"/>
                          <a:pt x="80552" y="141514"/>
                          <a:pt x="88339" y="142626"/>
                        </a:cubicBezTo>
                        <a:cubicBezTo>
                          <a:pt x="117484" y="152342"/>
                          <a:pt x="72166" y="136761"/>
                          <a:pt x="109464" y="151679"/>
                        </a:cubicBezTo>
                        <a:cubicBezTo>
                          <a:pt x="115371" y="154042"/>
                          <a:pt x="121535" y="155703"/>
                          <a:pt x="127571" y="157715"/>
                        </a:cubicBezTo>
                        <a:lnTo>
                          <a:pt x="136624" y="160733"/>
                        </a:lnTo>
                        <a:lnTo>
                          <a:pt x="145678" y="163750"/>
                        </a:lnTo>
                        <a:cubicBezTo>
                          <a:pt x="147690" y="166768"/>
                          <a:pt x="149148" y="170239"/>
                          <a:pt x="151713" y="172804"/>
                        </a:cubicBezTo>
                        <a:cubicBezTo>
                          <a:pt x="157563" y="178655"/>
                          <a:pt x="162456" y="179403"/>
                          <a:pt x="169820" y="181857"/>
                        </a:cubicBezTo>
                        <a:cubicBezTo>
                          <a:pt x="168814" y="177833"/>
                          <a:pt x="166802" y="173934"/>
                          <a:pt x="166802" y="169786"/>
                        </a:cubicBezTo>
                        <a:cubicBezTo>
                          <a:pt x="166802" y="162502"/>
                          <a:pt x="170456" y="152788"/>
                          <a:pt x="172838" y="145644"/>
                        </a:cubicBezTo>
                        <a:cubicBezTo>
                          <a:pt x="171832" y="123513"/>
                          <a:pt x="175579" y="100643"/>
                          <a:pt x="169820" y="79251"/>
                        </a:cubicBezTo>
                        <a:cubicBezTo>
                          <a:pt x="167934" y="72247"/>
                          <a:pt x="151713" y="67180"/>
                          <a:pt x="151713" y="67180"/>
                        </a:cubicBezTo>
                        <a:cubicBezTo>
                          <a:pt x="145964" y="49936"/>
                          <a:pt x="153437" y="64306"/>
                          <a:pt x="139642" y="55109"/>
                        </a:cubicBezTo>
                        <a:cubicBezTo>
                          <a:pt x="136091" y="52741"/>
                          <a:pt x="133957" y="48675"/>
                          <a:pt x="130588" y="46055"/>
                        </a:cubicBezTo>
                        <a:cubicBezTo>
                          <a:pt x="115023" y="33949"/>
                          <a:pt x="117088" y="35519"/>
                          <a:pt x="103428" y="30966"/>
                        </a:cubicBezTo>
                        <a:cubicBezTo>
                          <a:pt x="86129" y="5021"/>
                          <a:pt x="109163" y="35554"/>
                          <a:pt x="88339" y="18895"/>
                        </a:cubicBezTo>
                        <a:cubicBezTo>
                          <a:pt x="85507" y="16629"/>
                          <a:pt x="85379" y="11764"/>
                          <a:pt x="82303" y="9842"/>
                        </a:cubicBezTo>
                        <a:cubicBezTo>
                          <a:pt x="76908" y="6470"/>
                          <a:pt x="70435" y="5054"/>
                          <a:pt x="64196" y="3806"/>
                        </a:cubicBezTo>
                        <a:cubicBezTo>
                          <a:pt x="41216" y="-790"/>
                          <a:pt x="13396" y="-1727"/>
                          <a:pt x="3840" y="380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8" name="フリーフォーム 457"/>
                  <p:cNvSpPr/>
                  <p:nvPr/>
                </p:nvSpPr>
                <p:spPr>
                  <a:xfrm>
                    <a:off x="5661917" y="2359997"/>
                    <a:ext cx="159769" cy="203255"/>
                  </a:xfrm>
                  <a:custGeom>
                    <a:avLst/>
                    <a:gdLst>
                      <a:gd name="connsiteX0" fmla="*/ 6143 w 159769"/>
                      <a:gd name="connsiteY0" fmla="*/ 1327 h 203255"/>
                      <a:gd name="connsiteX1" fmla="*/ 107 w 159769"/>
                      <a:gd name="connsiteY1" fmla="*/ 16416 h 203255"/>
                      <a:gd name="connsiteX2" fmla="*/ 3125 w 159769"/>
                      <a:gd name="connsiteY2" fmla="*/ 31505 h 203255"/>
                      <a:gd name="connsiteX3" fmla="*/ 9161 w 159769"/>
                      <a:gd name="connsiteY3" fmla="*/ 52630 h 203255"/>
                      <a:gd name="connsiteX4" fmla="*/ 15197 w 159769"/>
                      <a:gd name="connsiteY4" fmla="*/ 73754 h 203255"/>
                      <a:gd name="connsiteX5" fmla="*/ 12179 w 159769"/>
                      <a:gd name="connsiteY5" fmla="*/ 88844 h 203255"/>
                      <a:gd name="connsiteX6" fmla="*/ 9161 w 159769"/>
                      <a:gd name="connsiteY6" fmla="*/ 97897 h 203255"/>
                      <a:gd name="connsiteX7" fmla="*/ 3125 w 159769"/>
                      <a:gd name="connsiteY7" fmla="*/ 131093 h 203255"/>
                      <a:gd name="connsiteX8" fmla="*/ 107 w 159769"/>
                      <a:gd name="connsiteY8" fmla="*/ 143164 h 203255"/>
                      <a:gd name="connsiteX9" fmla="*/ 3125 w 159769"/>
                      <a:gd name="connsiteY9" fmla="*/ 158253 h 203255"/>
                      <a:gd name="connsiteX10" fmla="*/ 21232 w 159769"/>
                      <a:gd name="connsiteY10" fmla="*/ 152218 h 203255"/>
                      <a:gd name="connsiteX11" fmla="*/ 90642 w 159769"/>
                      <a:gd name="connsiteY11" fmla="*/ 158253 h 203255"/>
                      <a:gd name="connsiteX12" fmla="*/ 108749 w 159769"/>
                      <a:gd name="connsiteY12" fmla="*/ 164289 h 203255"/>
                      <a:gd name="connsiteX13" fmla="*/ 117802 w 159769"/>
                      <a:gd name="connsiteY13" fmla="*/ 167307 h 203255"/>
                      <a:gd name="connsiteX14" fmla="*/ 135909 w 159769"/>
                      <a:gd name="connsiteY14" fmla="*/ 179378 h 203255"/>
                      <a:gd name="connsiteX15" fmla="*/ 144963 w 159769"/>
                      <a:gd name="connsiteY15" fmla="*/ 185414 h 203255"/>
                      <a:gd name="connsiteX16" fmla="*/ 154016 w 159769"/>
                      <a:gd name="connsiteY16" fmla="*/ 188432 h 203255"/>
                      <a:gd name="connsiteX17" fmla="*/ 154016 w 159769"/>
                      <a:gd name="connsiteY17" fmla="*/ 137129 h 203255"/>
                      <a:gd name="connsiteX18" fmla="*/ 150999 w 159769"/>
                      <a:gd name="connsiteY18" fmla="*/ 128075 h 203255"/>
                      <a:gd name="connsiteX19" fmla="*/ 147981 w 159769"/>
                      <a:gd name="connsiteY19" fmla="*/ 109968 h 203255"/>
                      <a:gd name="connsiteX20" fmla="*/ 141945 w 159769"/>
                      <a:gd name="connsiteY20" fmla="*/ 58665 h 203255"/>
                      <a:gd name="connsiteX21" fmla="*/ 138927 w 159769"/>
                      <a:gd name="connsiteY21" fmla="*/ 49612 h 203255"/>
                      <a:gd name="connsiteX22" fmla="*/ 114785 w 159769"/>
                      <a:gd name="connsiteY22" fmla="*/ 28487 h 203255"/>
                      <a:gd name="connsiteX23" fmla="*/ 87624 w 159769"/>
                      <a:gd name="connsiteY23" fmla="*/ 16416 h 203255"/>
                      <a:gd name="connsiteX24" fmla="*/ 78571 w 159769"/>
                      <a:gd name="connsiteY24" fmla="*/ 13398 h 203255"/>
                      <a:gd name="connsiteX25" fmla="*/ 69517 w 159769"/>
                      <a:gd name="connsiteY25" fmla="*/ 10380 h 203255"/>
                      <a:gd name="connsiteX26" fmla="*/ 60464 w 159769"/>
                      <a:gd name="connsiteY26" fmla="*/ 4345 h 203255"/>
                      <a:gd name="connsiteX27" fmla="*/ 51410 w 159769"/>
                      <a:gd name="connsiteY27" fmla="*/ 1327 h 203255"/>
                      <a:gd name="connsiteX28" fmla="*/ 6143 w 159769"/>
                      <a:gd name="connsiteY28" fmla="*/ 1327 h 20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769" h="203255">
                        <a:moveTo>
                          <a:pt x="6143" y="1327"/>
                        </a:moveTo>
                        <a:cubicBezTo>
                          <a:pt x="-2407" y="3842"/>
                          <a:pt x="646" y="11026"/>
                          <a:pt x="107" y="16416"/>
                        </a:cubicBezTo>
                        <a:cubicBezTo>
                          <a:pt x="-403" y="21520"/>
                          <a:pt x="2012" y="26498"/>
                          <a:pt x="3125" y="31505"/>
                        </a:cubicBezTo>
                        <a:cubicBezTo>
                          <a:pt x="7841" y="52727"/>
                          <a:pt x="4121" y="34990"/>
                          <a:pt x="9161" y="52630"/>
                        </a:cubicBezTo>
                        <a:cubicBezTo>
                          <a:pt x="16738" y="79147"/>
                          <a:pt x="7963" y="52054"/>
                          <a:pt x="15197" y="73754"/>
                        </a:cubicBezTo>
                        <a:cubicBezTo>
                          <a:pt x="14191" y="78784"/>
                          <a:pt x="13423" y="83868"/>
                          <a:pt x="12179" y="88844"/>
                        </a:cubicBezTo>
                        <a:cubicBezTo>
                          <a:pt x="11407" y="91930"/>
                          <a:pt x="9933" y="94811"/>
                          <a:pt x="9161" y="97897"/>
                        </a:cubicBezTo>
                        <a:cubicBezTo>
                          <a:pt x="5924" y="110843"/>
                          <a:pt x="5816" y="117641"/>
                          <a:pt x="3125" y="131093"/>
                        </a:cubicBezTo>
                        <a:cubicBezTo>
                          <a:pt x="2312" y="135160"/>
                          <a:pt x="1113" y="139140"/>
                          <a:pt x="107" y="143164"/>
                        </a:cubicBezTo>
                        <a:cubicBezTo>
                          <a:pt x="1113" y="148194"/>
                          <a:pt x="-1590" y="156232"/>
                          <a:pt x="3125" y="158253"/>
                        </a:cubicBezTo>
                        <a:cubicBezTo>
                          <a:pt x="8973" y="160759"/>
                          <a:pt x="21232" y="152218"/>
                          <a:pt x="21232" y="152218"/>
                        </a:cubicBezTo>
                        <a:cubicBezTo>
                          <a:pt x="35905" y="153081"/>
                          <a:pt x="70903" y="153319"/>
                          <a:pt x="90642" y="158253"/>
                        </a:cubicBezTo>
                        <a:cubicBezTo>
                          <a:pt x="96814" y="159796"/>
                          <a:pt x="102713" y="162277"/>
                          <a:pt x="108749" y="164289"/>
                        </a:cubicBezTo>
                        <a:cubicBezTo>
                          <a:pt x="111767" y="165295"/>
                          <a:pt x="115155" y="165543"/>
                          <a:pt x="117802" y="167307"/>
                        </a:cubicBezTo>
                        <a:lnTo>
                          <a:pt x="135909" y="179378"/>
                        </a:lnTo>
                        <a:cubicBezTo>
                          <a:pt x="138927" y="181390"/>
                          <a:pt x="141522" y="184267"/>
                          <a:pt x="144963" y="185414"/>
                        </a:cubicBezTo>
                        <a:lnTo>
                          <a:pt x="154016" y="188432"/>
                        </a:lnTo>
                        <a:cubicBezTo>
                          <a:pt x="162903" y="215091"/>
                          <a:pt x="160368" y="210187"/>
                          <a:pt x="154016" y="137129"/>
                        </a:cubicBezTo>
                        <a:cubicBezTo>
                          <a:pt x="153740" y="133960"/>
                          <a:pt x="151689" y="131180"/>
                          <a:pt x="150999" y="128075"/>
                        </a:cubicBezTo>
                        <a:cubicBezTo>
                          <a:pt x="149672" y="122102"/>
                          <a:pt x="148657" y="116050"/>
                          <a:pt x="147981" y="109968"/>
                        </a:cubicBezTo>
                        <a:cubicBezTo>
                          <a:pt x="145018" y="83305"/>
                          <a:pt x="147135" y="79423"/>
                          <a:pt x="141945" y="58665"/>
                        </a:cubicBezTo>
                        <a:cubicBezTo>
                          <a:pt x="141173" y="55579"/>
                          <a:pt x="140349" y="52457"/>
                          <a:pt x="138927" y="49612"/>
                        </a:cubicBezTo>
                        <a:cubicBezTo>
                          <a:pt x="132639" y="37036"/>
                          <a:pt x="128369" y="37542"/>
                          <a:pt x="114785" y="28487"/>
                        </a:cubicBezTo>
                        <a:cubicBezTo>
                          <a:pt x="100439" y="18924"/>
                          <a:pt x="109168" y="23598"/>
                          <a:pt x="87624" y="16416"/>
                        </a:cubicBezTo>
                        <a:lnTo>
                          <a:pt x="78571" y="13398"/>
                        </a:lnTo>
                        <a:cubicBezTo>
                          <a:pt x="75553" y="12392"/>
                          <a:pt x="72164" y="12145"/>
                          <a:pt x="69517" y="10380"/>
                        </a:cubicBezTo>
                        <a:cubicBezTo>
                          <a:pt x="66499" y="8368"/>
                          <a:pt x="63708" y="5967"/>
                          <a:pt x="60464" y="4345"/>
                        </a:cubicBezTo>
                        <a:cubicBezTo>
                          <a:pt x="57619" y="2922"/>
                          <a:pt x="54364" y="2509"/>
                          <a:pt x="51410" y="1327"/>
                        </a:cubicBezTo>
                        <a:cubicBezTo>
                          <a:pt x="49322" y="492"/>
                          <a:pt x="14693" y="-1188"/>
                          <a:pt x="6143" y="132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59" name="フリーフォーム 458"/>
                  <p:cNvSpPr/>
                  <p:nvPr/>
                </p:nvSpPr>
                <p:spPr>
                  <a:xfrm>
                    <a:off x="5656004" y="2554464"/>
                    <a:ext cx="159929" cy="165981"/>
                  </a:xfrm>
                  <a:custGeom>
                    <a:avLst/>
                    <a:gdLst>
                      <a:gd name="connsiteX0" fmla="*/ 12056 w 159929"/>
                      <a:gd name="connsiteY0" fmla="*/ 15089 h 165981"/>
                      <a:gd name="connsiteX1" fmla="*/ 6020 w 159929"/>
                      <a:gd name="connsiteY1" fmla="*/ 30179 h 165981"/>
                      <a:gd name="connsiteX2" fmla="*/ 3003 w 159929"/>
                      <a:gd name="connsiteY2" fmla="*/ 39232 h 165981"/>
                      <a:gd name="connsiteX3" fmla="*/ 9038 w 159929"/>
                      <a:gd name="connsiteY3" fmla="*/ 81482 h 165981"/>
                      <a:gd name="connsiteX4" fmla="*/ 6020 w 159929"/>
                      <a:gd name="connsiteY4" fmla="*/ 126749 h 165981"/>
                      <a:gd name="connsiteX5" fmla="*/ 6020 w 159929"/>
                      <a:gd name="connsiteY5" fmla="*/ 159945 h 165981"/>
                      <a:gd name="connsiteX6" fmla="*/ 15074 w 159929"/>
                      <a:gd name="connsiteY6" fmla="*/ 165981 h 165981"/>
                      <a:gd name="connsiteX7" fmla="*/ 33181 w 159929"/>
                      <a:gd name="connsiteY7" fmla="*/ 159945 h 165981"/>
                      <a:gd name="connsiteX8" fmla="*/ 51288 w 159929"/>
                      <a:gd name="connsiteY8" fmla="*/ 150891 h 165981"/>
                      <a:gd name="connsiteX9" fmla="*/ 87502 w 159929"/>
                      <a:gd name="connsiteY9" fmla="*/ 147874 h 165981"/>
                      <a:gd name="connsiteX10" fmla="*/ 129751 w 159929"/>
                      <a:gd name="connsiteY10" fmla="*/ 150891 h 165981"/>
                      <a:gd name="connsiteX11" fmla="*/ 150876 w 159929"/>
                      <a:gd name="connsiteY11" fmla="*/ 156927 h 165981"/>
                      <a:gd name="connsiteX12" fmla="*/ 156912 w 159929"/>
                      <a:gd name="connsiteY12" fmla="*/ 147874 h 165981"/>
                      <a:gd name="connsiteX13" fmla="*/ 159929 w 159929"/>
                      <a:gd name="connsiteY13" fmla="*/ 138820 h 165981"/>
                      <a:gd name="connsiteX14" fmla="*/ 156912 w 159929"/>
                      <a:gd name="connsiteY14" fmla="*/ 36214 h 165981"/>
                      <a:gd name="connsiteX15" fmla="*/ 153894 w 159929"/>
                      <a:gd name="connsiteY15" fmla="*/ 27161 h 165981"/>
                      <a:gd name="connsiteX16" fmla="*/ 135787 w 159929"/>
                      <a:gd name="connsiteY16" fmla="*/ 21125 h 165981"/>
                      <a:gd name="connsiteX17" fmla="*/ 126733 w 159929"/>
                      <a:gd name="connsiteY17" fmla="*/ 18107 h 165981"/>
                      <a:gd name="connsiteX18" fmla="*/ 108626 w 159929"/>
                      <a:gd name="connsiteY18" fmla="*/ 9054 h 165981"/>
                      <a:gd name="connsiteX19" fmla="*/ 96555 w 159929"/>
                      <a:gd name="connsiteY19" fmla="*/ 6036 h 165981"/>
                      <a:gd name="connsiteX20" fmla="*/ 78448 w 159929"/>
                      <a:gd name="connsiteY20" fmla="*/ 0 h 165981"/>
                      <a:gd name="connsiteX21" fmla="*/ 12056 w 159929"/>
                      <a:gd name="connsiteY21" fmla="*/ 15089 h 1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29" h="165981">
                        <a:moveTo>
                          <a:pt x="12056" y="15089"/>
                        </a:moveTo>
                        <a:cubicBezTo>
                          <a:pt x="-15" y="20119"/>
                          <a:pt x="7922" y="25106"/>
                          <a:pt x="6020" y="30179"/>
                        </a:cubicBezTo>
                        <a:cubicBezTo>
                          <a:pt x="4903" y="33157"/>
                          <a:pt x="3003" y="36051"/>
                          <a:pt x="3003" y="39232"/>
                        </a:cubicBezTo>
                        <a:cubicBezTo>
                          <a:pt x="3003" y="65681"/>
                          <a:pt x="3453" y="64726"/>
                          <a:pt x="9038" y="81482"/>
                        </a:cubicBezTo>
                        <a:cubicBezTo>
                          <a:pt x="8032" y="96571"/>
                          <a:pt x="7690" y="111719"/>
                          <a:pt x="6020" y="126749"/>
                        </a:cubicBezTo>
                        <a:cubicBezTo>
                          <a:pt x="3991" y="145015"/>
                          <a:pt x="-6448" y="128774"/>
                          <a:pt x="6020" y="159945"/>
                        </a:cubicBezTo>
                        <a:cubicBezTo>
                          <a:pt x="7367" y="163313"/>
                          <a:pt x="12056" y="163969"/>
                          <a:pt x="15074" y="165981"/>
                        </a:cubicBezTo>
                        <a:cubicBezTo>
                          <a:pt x="21110" y="163969"/>
                          <a:pt x="27888" y="163474"/>
                          <a:pt x="33181" y="159945"/>
                        </a:cubicBezTo>
                        <a:cubicBezTo>
                          <a:pt x="39539" y="155706"/>
                          <a:pt x="43478" y="151932"/>
                          <a:pt x="51288" y="150891"/>
                        </a:cubicBezTo>
                        <a:cubicBezTo>
                          <a:pt x="63295" y="149290"/>
                          <a:pt x="75431" y="148880"/>
                          <a:pt x="87502" y="147874"/>
                        </a:cubicBezTo>
                        <a:cubicBezTo>
                          <a:pt x="101585" y="148880"/>
                          <a:pt x="115718" y="149332"/>
                          <a:pt x="129751" y="150891"/>
                        </a:cubicBezTo>
                        <a:cubicBezTo>
                          <a:pt x="135433" y="151522"/>
                          <a:pt x="145155" y="155020"/>
                          <a:pt x="150876" y="156927"/>
                        </a:cubicBezTo>
                        <a:cubicBezTo>
                          <a:pt x="152888" y="153909"/>
                          <a:pt x="155290" y="151118"/>
                          <a:pt x="156912" y="147874"/>
                        </a:cubicBezTo>
                        <a:cubicBezTo>
                          <a:pt x="158335" y="145029"/>
                          <a:pt x="159929" y="142001"/>
                          <a:pt x="159929" y="138820"/>
                        </a:cubicBezTo>
                        <a:cubicBezTo>
                          <a:pt x="159929" y="104603"/>
                          <a:pt x="158759" y="70381"/>
                          <a:pt x="156912" y="36214"/>
                        </a:cubicBezTo>
                        <a:cubicBezTo>
                          <a:pt x="156740" y="33038"/>
                          <a:pt x="156482" y="29010"/>
                          <a:pt x="153894" y="27161"/>
                        </a:cubicBezTo>
                        <a:cubicBezTo>
                          <a:pt x="148717" y="23463"/>
                          <a:pt x="141823" y="23137"/>
                          <a:pt x="135787" y="21125"/>
                        </a:cubicBezTo>
                        <a:cubicBezTo>
                          <a:pt x="132769" y="20119"/>
                          <a:pt x="129380" y="19872"/>
                          <a:pt x="126733" y="18107"/>
                        </a:cubicBezTo>
                        <a:cubicBezTo>
                          <a:pt x="116813" y="11494"/>
                          <a:pt x="119559" y="12178"/>
                          <a:pt x="108626" y="9054"/>
                        </a:cubicBezTo>
                        <a:cubicBezTo>
                          <a:pt x="104638" y="7915"/>
                          <a:pt x="100528" y="7228"/>
                          <a:pt x="96555" y="6036"/>
                        </a:cubicBezTo>
                        <a:cubicBezTo>
                          <a:pt x="90461" y="4208"/>
                          <a:pt x="78448" y="0"/>
                          <a:pt x="78448" y="0"/>
                        </a:cubicBezTo>
                        <a:cubicBezTo>
                          <a:pt x="46289" y="3573"/>
                          <a:pt x="24127" y="10059"/>
                          <a:pt x="12056" y="1508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0" name="フリーフォーム 459"/>
                  <p:cNvSpPr/>
                  <p:nvPr/>
                </p:nvSpPr>
                <p:spPr>
                  <a:xfrm>
                    <a:off x="5791791" y="1706400"/>
                    <a:ext cx="461726" cy="313910"/>
                  </a:xfrm>
                  <a:custGeom>
                    <a:avLst/>
                    <a:gdLst>
                      <a:gd name="connsiteX0" fmla="*/ 0 w 461726"/>
                      <a:gd name="connsiteY0" fmla="*/ 262607 h 313910"/>
                      <a:gd name="connsiteX1" fmla="*/ 12071 w 461726"/>
                      <a:gd name="connsiteY1" fmla="*/ 277696 h 313910"/>
                      <a:gd name="connsiteX2" fmla="*/ 21125 w 461726"/>
                      <a:gd name="connsiteY2" fmla="*/ 283732 h 313910"/>
                      <a:gd name="connsiteX3" fmla="*/ 24142 w 461726"/>
                      <a:gd name="connsiteY3" fmla="*/ 292785 h 313910"/>
                      <a:gd name="connsiteX4" fmla="*/ 51303 w 461726"/>
                      <a:gd name="connsiteY4" fmla="*/ 307874 h 313910"/>
                      <a:gd name="connsiteX5" fmla="*/ 63374 w 461726"/>
                      <a:gd name="connsiteY5" fmla="*/ 310892 h 313910"/>
                      <a:gd name="connsiteX6" fmla="*/ 72427 w 461726"/>
                      <a:gd name="connsiteY6" fmla="*/ 313910 h 313910"/>
                      <a:gd name="connsiteX7" fmla="*/ 111659 w 461726"/>
                      <a:gd name="connsiteY7" fmla="*/ 307874 h 313910"/>
                      <a:gd name="connsiteX8" fmla="*/ 120713 w 461726"/>
                      <a:gd name="connsiteY8" fmla="*/ 301839 h 313910"/>
                      <a:gd name="connsiteX9" fmla="*/ 138820 w 461726"/>
                      <a:gd name="connsiteY9" fmla="*/ 295803 h 313910"/>
                      <a:gd name="connsiteX10" fmla="*/ 156926 w 461726"/>
                      <a:gd name="connsiteY10" fmla="*/ 283732 h 313910"/>
                      <a:gd name="connsiteX11" fmla="*/ 165980 w 461726"/>
                      <a:gd name="connsiteY11" fmla="*/ 277696 h 313910"/>
                      <a:gd name="connsiteX12" fmla="*/ 175033 w 461726"/>
                      <a:gd name="connsiteY12" fmla="*/ 274678 h 313910"/>
                      <a:gd name="connsiteX13" fmla="*/ 214265 w 461726"/>
                      <a:gd name="connsiteY13" fmla="*/ 268643 h 313910"/>
                      <a:gd name="connsiteX14" fmla="*/ 244443 w 461726"/>
                      <a:gd name="connsiteY14" fmla="*/ 259589 h 313910"/>
                      <a:gd name="connsiteX15" fmla="*/ 253497 w 461726"/>
                      <a:gd name="connsiteY15" fmla="*/ 256571 h 313910"/>
                      <a:gd name="connsiteX16" fmla="*/ 265568 w 461726"/>
                      <a:gd name="connsiteY16" fmla="*/ 253553 h 313910"/>
                      <a:gd name="connsiteX17" fmla="*/ 274622 w 461726"/>
                      <a:gd name="connsiteY17" fmla="*/ 250536 h 313910"/>
                      <a:gd name="connsiteX18" fmla="*/ 298764 w 461726"/>
                      <a:gd name="connsiteY18" fmla="*/ 247518 h 313910"/>
                      <a:gd name="connsiteX19" fmla="*/ 325925 w 461726"/>
                      <a:gd name="connsiteY19" fmla="*/ 241482 h 313910"/>
                      <a:gd name="connsiteX20" fmla="*/ 353085 w 461726"/>
                      <a:gd name="connsiteY20" fmla="*/ 223375 h 313910"/>
                      <a:gd name="connsiteX21" fmla="*/ 362138 w 461726"/>
                      <a:gd name="connsiteY21" fmla="*/ 217340 h 313910"/>
                      <a:gd name="connsiteX22" fmla="*/ 371192 w 461726"/>
                      <a:gd name="connsiteY22" fmla="*/ 211304 h 313910"/>
                      <a:gd name="connsiteX23" fmla="*/ 386281 w 461726"/>
                      <a:gd name="connsiteY23" fmla="*/ 196215 h 313910"/>
                      <a:gd name="connsiteX24" fmla="*/ 401370 w 461726"/>
                      <a:gd name="connsiteY24" fmla="*/ 181126 h 313910"/>
                      <a:gd name="connsiteX25" fmla="*/ 404388 w 461726"/>
                      <a:gd name="connsiteY25" fmla="*/ 172072 h 313910"/>
                      <a:gd name="connsiteX26" fmla="*/ 419477 w 461726"/>
                      <a:gd name="connsiteY26" fmla="*/ 153965 h 313910"/>
                      <a:gd name="connsiteX27" fmla="*/ 425513 w 461726"/>
                      <a:gd name="connsiteY27" fmla="*/ 135858 h 313910"/>
                      <a:gd name="connsiteX28" fmla="*/ 428530 w 461726"/>
                      <a:gd name="connsiteY28" fmla="*/ 126805 h 313910"/>
                      <a:gd name="connsiteX29" fmla="*/ 434566 w 461726"/>
                      <a:gd name="connsiteY29" fmla="*/ 117751 h 313910"/>
                      <a:gd name="connsiteX30" fmla="*/ 443620 w 461726"/>
                      <a:gd name="connsiteY30" fmla="*/ 84555 h 313910"/>
                      <a:gd name="connsiteX31" fmla="*/ 446637 w 461726"/>
                      <a:gd name="connsiteY31" fmla="*/ 72484 h 313910"/>
                      <a:gd name="connsiteX32" fmla="*/ 452673 w 461726"/>
                      <a:gd name="connsiteY32" fmla="*/ 42306 h 313910"/>
                      <a:gd name="connsiteX33" fmla="*/ 458709 w 461726"/>
                      <a:gd name="connsiteY33" fmla="*/ 24199 h 313910"/>
                      <a:gd name="connsiteX34" fmla="*/ 461726 w 461726"/>
                      <a:gd name="connsiteY34" fmla="*/ 15146 h 313910"/>
                      <a:gd name="connsiteX35" fmla="*/ 458709 w 461726"/>
                      <a:gd name="connsiteY35" fmla="*/ 6092 h 313910"/>
                      <a:gd name="connsiteX36" fmla="*/ 434566 w 461726"/>
                      <a:gd name="connsiteY36" fmla="*/ 3074 h 313910"/>
                      <a:gd name="connsiteX37" fmla="*/ 425513 w 461726"/>
                      <a:gd name="connsiteY37" fmla="*/ 9110 h 313910"/>
                      <a:gd name="connsiteX38" fmla="*/ 407406 w 461726"/>
                      <a:gd name="connsiteY38" fmla="*/ 24199 h 313910"/>
                      <a:gd name="connsiteX39" fmla="*/ 401370 w 461726"/>
                      <a:gd name="connsiteY39" fmla="*/ 45324 h 313910"/>
                      <a:gd name="connsiteX40" fmla="*/ 398352 w 461726"/>
                      <a:gd name="connsiteY40" fmla="*/ 54377 h 313910"/>
                      <a:gd name="connsiteX41" fmla="*/ 389299 w 461726"/>
                      <a:gd name="connsiteY41" fmla="*/ 63431 h 313910"/>
                      <a:gd name="connsiteX42" fmla="*/ 368174 w 461726"/>
                      <a:gd name="connsiteY42" fmla="*/ 87573 h 313910"/>
                      <a:gd name="connsiteX43" fmla="*/ 356103 w 461726"/>
                      <a:gd name="connsiteY43" fmla="*/ 102662 h 313910"/>
                      <a:gd name="connsiteX44" fmla="*/ 344031 w 461726"/>
                      <a:gd name="connsiteY44" fmla="*/ 120769 h 313910"/>
                      <a:gd name="connsiteX45" fmla="*/ 337996 w 461726"/>
                      <a:gd name="connsiteY45" fmla="*/ 129823 h 313910"/>
                      <a:gd name="connsiteX46" fmla="*/ 319889 w 461726"/>
                      <a:gd name="connsiteY46" fmla="*/ 144912 h 313910"/>
                      <a:gd name="connsiteX47" fmla="*/ 301782 w 461726"/>
                      <a:gd name="connsiteY47" fmla="*/ 156983 h 313910"/>
                      <a:gd name="connsiteX48" fmla="*/ 292728 w 461726"/>
                      <a:gd name="connsiteY48" fmla="*/ 163019 h 313910"/>
                      <a:gd name="connsiteX49" fmla="*/ 283675 w 461726"/>
                      <a:gd name="connsiteY49" fmla="*/ 169054 h 313910"/>
                      <a:gd name="connsiteX50" fmla="*/ 277639 w 461726"/>
                      <a:gd name="connsiteY50" fmla="*/ 178108 h 313910"/>
                      <a:gd name="connsiteX51" fmla="*/ 250479 w 461726"/>
                      <a:gd name="connsiteY51" fmla="*/ 187161 h 313910"/>
                      <a:gd name="connsiteX52" fmla="*/ 223319 w 461726"/>
                      <a:gd name="connsiteY52" fmla="*/ 196215 h 313910"/>
                      <a:gd name="connsiteX53" fmla="*/ 214265 w 461726"/>
                      <a:gd name="connsiteY53" fmla="*/ 199233 h 313910"/>
                      <a:gd name="connsiteX54" fmla="*/ 202194 w 461726"/>
                      <a:gd name="connsiteY54" fmla="*/ 202250 h 313910"/>
                      <a:gd name="connsiteX55" fmla="*/ 184087 w 461726"/>
                      <a:gd name="connsiteY55" fmla="*/ 208286 h 313910"/>
                      <a:gd name="connsiteX56" fmla="*/ 172016 w 461726"/>
                      <a:gd name="connsiteY56" fmla="*/ 211304 h 313910"/>
                      <a:gd name="connsiteX57" fmla="*/ 162962 w 461726"/>
                      <a:gd name="connsiteY57" fmla="*/ 214322 h 313910"/>
                      <a:gd name="connsiteX58" fmla="*/ 147873 w 461726"/>
                      <a:gd name="connsiteY58" fmla="*/ 217340 h 313910"/>
                      <a:gd name="connsiteX59" fmla="*/ 129766 w 461726"/>
                      <a:gd name="connsiteY59" fmla="*/ 223375 h 313910"/>
                      <a:gd name="connsiteX60" fmla="*/ 84499 w 461726"/>
                      <a:gd name="connsiteY60" fmla="*/ 238464 h 313910"/>
                      <a:gd name="connsiteX61" fmla="*/ 57338 w 461726"/>
                      <a:gd name="connsiteY61" fmla="*/ 247518 h 313910"/>
                      <a:gd name="connsiteX62" fmla="*/ 48285 w 461726"/>
                      <a:gd name="connsiteY62" fmla="*/ 250536 h 313910"/>
                      <a:gd name="connsiteX63" fmla="*/ 39231 w 461726"/>
                      <a:gd name="connsiteY63" fmla="*/ 253553 h 313910"/>
                      <a:gd name="connsiteX64" fmla="*/ 0 w 461726"/>
                      <a:gd name="connsiteY64" fmla="*/ 262607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1726" h="313910">
                        <a:moveTo>
                          <a:pt x="0" y="262607"/>
                        </a:moveTo>
                        <a:cubicBezTo>
                          <a:pt x="4024" y="267637"/>
                          <a:pt x="7516" y="273141"/>
                          <a:pt x="12071" y="277696"/>
                        </a:cubicBezTo>
                        <a:cubicBezTo>
                          <a:pt x="14636" y="280261"/>
                          <a:pt x="18859" y="280900"/>
                          <a:pt x="21125" y="283732"/>
                        </a:cubicBezTo>
                        <a:cubicBezTo>
                          <a:pt x="23112" y="286216"/>
                          <a:pt x="21893" y="290536"/>
                          <a:pt x="24142" y="292785"/>
                        </a:cubicBezTo>
                        <a:cubicBezTo>
                          <a:pt x="32788" y="301431"/>
                          <a:pt x="40677" y="304838"/>
                          <a:pt x="51303" y="307874"/>
                        </a:cubicBezTo>
                        <a:cubicBezTo>
                          <a:pt x="55291" y="309013"/>
                          <a:pt x="59386" y="309752"/>
                          <a:pt x="63374" y="310892"/>
                        </a:cubicBezTo>
                        <a:cubicBezTo>
                          <a:pt x="66433" y="311766"/>
                          <a:pt x="69409" y="312904"/>
                          <a:pt x="72427" y="313910"/>
                        </a:cubicBezTo>
                        <a:cubicBezTo>
                          <a:pt x="81089" y="313044"/>
                          <a:pt x="100781" y="313313"/>
                          <a:pt x="111659" y="307874"/>
                        </a:cubicBezTo>
                        <a:cubicBezTo>
                          <a:pt x="114903" y="306252"/>
                          <a:pt x="117399" y="303312"/>
                          <a:pt x="120713" y="301839"/>
                        </a:cubicBezTo>
                        <a:cubicBezTo>
                          <a:pt x="126527" y="299255"/>
                          <a:pt x="138820" y="295803"/>
                          <a:pt x="138820" y="295803"/>
                        </a:cubicBezTo>
                        <a:lnTo>
                          <a:pt x="156926" y="283732"/>
                        </a:lnTo>
                        <a:cubicBezTo>
                          <a:pt x="159944" y="281720"/>
                          <a:pt x="162539" y="278843"/>
                          <a:pt x="165980" y="277696"/>
                        </a:cubicBezTo>
                        <a:cubicBezTo>
                          <a:pt x="168998" y="276690"/>
                          <a:pt x="171903" y="275247"/>
                          <a:pt x="175033" y="274678"/>
                        </a:cubicBezTo>
                        <a:cubicBezTo>
                          <a:pt x="225327" y="265533"/>
                          <a:pt x="177903" y="276723"/>
                          <a:pt x="214265" y="268643"/>
                        </a:cubicBezTo>
                        <a:cubicBezTo>
                          <a:pt x="227943" y="265604"/>
                          <a:pt x="229405" y="264602"/>
                          <a:pt x="244443" y="259589"/>
                        </a:cubicBezTo>
                        <a:cubicBezTo>
                          <a:pt x="247461" y="258583"/>
                          <a:pt x="250411" y="257343"/>
                          <a:pt x="253497" y="256571"/>
                        </a:cubicBezTo>
                        <a:cubicBezTo>
                          <a:pt x="257521" y="255565"/>
                          <a:pt x="261580" y="254692"/>
                          <a:pt x="265568" y="253553"/>
                        </a:cubicBezTo>
                        <a:cubicBezTo>
                          <a:pt x="268627" y="252679"/>
                          <a:pt x="271492" y="251105"/>
                          <a:pt x="274622" y="250536"/>
                        </a:cubicBezTo>
                        <a:cubicBezTo>
                          <a:pt x="282601" y="249085"/>
                          <a:pt x="290748" y="248751"/>
                          <a:pt x="298764" y="247518"/>
                        </a:cubicBezTo>
                        <a:cubicBezTo>
                          <a:pt x="308724" y="245986"/>
                          <a:pt x="316314" y="243885"/>
                          <a:pt x="325925" y="241482"/>
                        </a:cubicBezTo>
                        <a:lnTo>
                          <a:pt x="353085" y="223375"/>
                        </a:lnTo>
                        <a:lnTo>
                          <a:pt x="362138" y="217340"/>
                        </a:lnTo>
                        <a:lnTo>
                          <a:pt x="371192" y="211304"/>
                        </a:lnTo>
                        <a:cubicBezTo>
                          <a:pt x="387283" y="187164"/>
                          <a:pt x="366165" y="216330"/>
                          <a:pt x="386281" y="196215"/>
                        </a:cubicBezTo>
                        <a:cubicBezTo>
                          <a:pt x="406403" y="176094"/>
                          <a:pt x="377226" y="197221"/>
                          <a:pt x="401370" y="181126"/>
                        </a:cubicBezTo>
                        <a:cubicBezTo>
                          <a:pt x="402376" y="178108"/>
                          <a:pt x="402623" y="174719"/>
                          <a:pt x="404388" y="172072"/>
                        </a:cubicBezTo>
                        <a:cubicBezTo>
                          <a:pt x="413865" y="157856"/>
                          <a:pt x="412893" y="168779"/>
                          <a:pt x="419477" y="153965"/>
                        </a:cubicBezTo>
                        <a:cubicBezTo>
                          <a:pt x="422061" y="148151"/>
                          <a:pt x="423501" y="141894"/>
                          <a:pt x="425513" y="135858"/>
                        </a:cubicBezTo>
                        <a:cubicBezTo>
                          <a:pt x="426519" y="132840"/>
                          <a:pt x="426766" y="129452"/>
                          <a:pt x="428530" y="126805"/>
                        </a:cubicBezTo>
                        <a:cubicBezTo>
                          <a:pt x="430542" y="123787"/>
                          <a:pt x="433093" y="121066"/>
                          <a:pt x="434566" y="117751"/>
                        </a:cubicBezTo>
                        <a:cubicBezTo>
                          <a:pt x="440847" y="103620"/>
                          <a:pt x="440465" y="98754"/>
                          <a:pt x="443620" y="84555"/>
                        </a:cubicBezTo>
                        <a:cubicBezTo>
                          <a:pt x="444520" y="80506"/>
                          <a:pt x="445824" y="76551"/>
                          <a:pt x="446637" y="72484"/>
                        </a:cubicBezTo>
                        <a:cubicBezTo>
                          <a:pt x="449899" y="56174"/>
                          <a:pt x="448468" y="56322"/>
                          <a:pt x="452673" y="42306"/>
                        </a:cubicBezTo>
                        <a:cubicBezTo>
                          <a:pt x="454501" y="36212"/>
                          <a:pt x="456697" y="30235"/>
                          <a:pt x="458709" y="24199"/>
                        </a:cubicBezTo>
                        <a:lnTo>
                          <a:pt x="461726" y="15146"/>
                        </a:lnTo>
                        <a:cubicBezTo>
                          <a:pt x="460720" y="12128"/>
                          <a:pt x="460696" y="8576"/>
                          <a:pt x="458709" y="6092"/>
                        </a:cubicBezTo>
                        <a:cubicBezTo>
                          <a:pt x="450747" y="-3861"/>
                          <a:pt x="445632" y="861"/>
                          <a:pt x="434566" y="3074"/>
                        </a:cubicBezTo>
                        <a:cubicBezTo>
                          <a:pt x="431548" y="5086"/>
                          <a:pt x="428299" y="6788"/>
                          <a:pt x="425513" y="9110"/>
                        </a:cubicBezTo>
                        <a:cubicBezTo>
                          <a:pt x="402277" y="28473"/>
                          <a:pt x="429883" y="9213"/>
                          <a:pt x="407406" y="24199"/>
                        </a:cubicBezTo>
                        <a:cubicBezTo>
                          <a:pt x="400170" y="45904"/>
                          <a:pt x="408949" y="18799"/>
                          <a:pt x="401370" y="45324"/>
                        </a:cubicBezTo>
                        <a:cubicBezTo>
                          <a:pt x="400496" y="48383"/>
                          <a:pt x="400116" y="51730"/>
                          <a:pt x="398352" y="54377"/>
                        </a:cubicBezTo>
                        <a:cubicBezTo>
                          <a:pt x="395985" y="57928"/>
                          <a:pt x="391919" y="60062"/>
                          <a:pt x="389299" y="63431"/>
                        </a:cubicBezTo>
                        <a:cubicBezTo>
                          <a:pt x="370343" y="87804"/>
                          <a:pt x="385699" y="75890"/>
                          <a:pt x="368174" y="87573"/>
                        </a:cubicBezTo>
                        <a:cubicBezTo>
                          <a:pt x="361378" y="107962"/>
                          <a:pt x="370803" y="85863"/>
                          <a:pt x="356103" y="102662"/>
                        </a:cubicBezTo>
                        <a:cubicBezTo>
                          <a:pt x="351326" y="108121"/>
                          <a:pt x="348055" y="114733"/>
                          <a:pt x="344031" y="120769"/>
                        </a:cubicBezTo>
                        <a:cubicBezTo>
                          <a:pt x="342019" y="123787"/>
                          <a:pt x="341014" y="127811"/>
                          <a:pt x="337996" y="129823"/>
                        </a:cubicBezTo>
                        <a:cubicBezTo>
                          <a:pt x="305660" y="151377"/>
                          <a:pt x="354724" y="117818"/>
                          <a:pt x="319889" y="144912"/>
                        </a:cubicBezTo>
                        <a:cubicBezTo>
                          <a:pt x="314163" y="149366"/>
                          <a:pt x="307818" y="152959"/>
                          <a:pt x="301782" y="156983"/>
                        </a:cubicBezTo>
                        <a:lnTo>
                          <a:pt x="292728" y="163019"/>
                        </a:lnTo>
                        <a:lnTo>
                          <a:pt x="283675" y="169054"/>
                        </a:lnTo>
                        <a:cubicBezTo>
                          <a:pt x="281663" y="172072"/>
                          <a:pt x="280715" y="176186"/>
                          <a:pt x="277639" y="178108"/>
                        </a:cubicBezTo>
                        <a:cubicBezTo>
                          <a:pt x="277631" y="178113"/>
                          <a:pt x="255010" y="185651"/>
                          <a:pt x="250479" y="187161"/>
                        </a:cubicBezTo>
                        <a:lnTo>
                          <a:pt x="223319" y="196215"/>
                        </a:lnTo>
                        <a:cubicBezTo>
                          <a:pt x="220301" y="197221"/>
                          <a:pt x="217351" y="198462"/>
                          <a:pt x="214265" y="199233"/>
                        </a:cubicBezTo>
                        <a:cubicBezTo>
                          <a:pt x="210241" y="200239"/>
                          <a:pt x="206167" y="201058"/>
                          <a:pt x="202194" y="202250"/>
                        </a:cubicBezTo>
                        <a:cubicBezTo>
                          <a:pt x="196100" y="204078"/>
                          <a:pt x="190259" y="206743"/>
                          <a:pt x="184087" y="208286"/>
                        </a:cubicBezTo>
                        <a:cubicBezTo>
                          <a:pt x="180063" y="209292"/>
                          <a:pt x="176004" y="210165"/>
                          <a:pt x="172016" y="211304"/>
                        </a:cubicBezTo>
                        <a:cubicBezTo>
                          <a:pt x="168957" y="212178"/>
                          <a:pt x="166048" y="213550"/>
                          <a:pt x="162962" y="214322"/>
                        </a:cubicBezTo>
                        <a:cubicBezTo>
                          <a:pt x="157986" y="215566"/>
                          <a:pt x="152822" y="215990"/>
                          <a:pt x="147873" y="217340"/>
                        </a:cubicBezTo>
                        <a:cubicBezTo>
                          <a:pt x="141735" y="219014"/>
                          <a:pt x="135802" y="221363"/>
                          <a:pt x="129766" y="223375"/>
                        </a:cubicBezTo>
                        <a:lnTo>
                          <a:pt x="84499" y="238464"/>
                        </a:lnTo>
                        <a:lnTo>
                          <a:pt x="57338" y="247518"/>
                        </a:lnTo>
                        <a:lnTo>
                          <a:pt x="48285" y="250536"/>
                        </a:lnTo>
                        <a:cubicBezTo>
                          <a:pt x="45267" y="251542"/>
                          <a:pt x="42076" y="252130"/>
                          <a:pt x="39231" y="253553"/>
                        </a:cubicBezTo>
                        <a:lnTo>
                          <a:pt x="0" y="262607"/>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1" name="フリーフォーム 460"/>
                  <p:cNvSpPr/>
                  <p:nvPr/>
                </p:nvSpPr>
                <p:spPr>
                  <a:xfrm>
                    <a:off x="5885343" y="1901917"/>
                    <a:ext cx="295747" cy="190821"/>
                  </a:xfrm>
                  <a:custGeom>
                    <a:avLst/>
                    <a:gdLst>
                      <a:gd name="connsiteX0" fmla="*/ 0 w 295747"/>
                      <a:gd name="connsiteY0" fmla="*/ 124429 h 190821"/>
                      <a:gd name="connsiteX1" fmla="*/ 9054 w 295747"/>
                      <a:gd name="connsiteY1" fmla="*/ 148571 h 190821"/>
                      <a:gd name="connsiteX2" fmla="*/ 15089 w 295747"/>
                      <a:gd name="connsiteY2" fmla="*/ 178749 h 190821"/>
                      <a:gd name="connsiteX3" fmla="*/ 21125 w 295747"/>
                      <a:gd name="connsiteY3" fmla="*/ 187803 h 190821"/>
                      <a:gd name="connsiteX4" fmla="*/ 30178 w 295747"/>
                      <a:gd name="connsiteY4" fmla="*/ 190821 h 190821"/>
                      <a:gd name="connsiteX5" fmla="*/ 51303 w 295747"/>
                      <a:gd name="connsiteY5" fmla="*/ 187803 h 190821"/>
                      <a:gd name="connsiteX6" fmla="*/ 60357 w 295747"/>
                      <a:gd name="connsiteY6" fmla="*/ 184785 h 190821"/>
                      <a:gd name="connsiteX7" fmla="*/ 66392 w 295747"/>
                      <a:gd name="connsiteY7" fmla="*/ 175732 h 190821"/>
                      <a:gd name="connsiteX8" fmla="*/ 75446 w 295747"/>
                      <a:gd name="connsiteY8" fmla="*/ 169696 h 190821"/>
                      <a:gd name="connsiteX9" fmla="*/ 81481 w 295747"/>
                      <a:gd name="connsiteY9" fmla="*/ 160642 h 190821"/>
                      <a:gd name="connsiteX10" fmla="*/ 108642 w 295747"/>
                      <a:gd name="connsiteY10" fmla="*/ 148571 h 190821"/>
                      <a:gd name="connsiteX11" fmla="*/ 117695 w 295747"/>
                      <a:gd name="connsiteY11" fmla="*/ 145553 h 190821"/>
                      <a:gd name="connsiteX12" fmla="*/ 135802 w 295747"/>
                      <a:gd name="connsiteY12" fmla="*/ 136500 h 190821"/>
                      <a:gd name="connsiteX13" fmla="*/ 168998 w 295747"/>
                      <a:gd name="connsiteY13" fmla="*/ 127446 h 190821"/>
                      <a:gd name="connsiteX14" fmla="*/ 178052 w 295747"/>
                      <a:gd name="connsiteY14" fmla="*/ 124429 h 190821"/>
                      <a:gd name="connsiteX15" fmla="*/ 202194 w 295747"/>
                      <a:gd name="connsiteY15" fmla="*/ 118393 h 190821"/>
                      <a:gd name="connsiteX16" fmla="*/ 214266 w 295747"/>
                      <a:gd name="connsiteY16" fmla="*/ 115375 h 190821"/>
                      <a:gd name="connsiteX17" fmla="*/ 241426 w 295747"/>
                      <a:gd name="connsiteY17" fmla="*/ 106322 h 190821"/>
                      <a:gd name="connsiteX18" fmla="*/ 250479 w 295747"/>
                      <a:gd name="connsiteY18" fmla="*/ 103304 h 190821"/>
                      <a:gd name="connsiteX19" fmla="*/ 259533 w 295747"/>
                      <a:gd name="connsiteY19" fmla="*/ 100286 h 190821"/>
                      <a:gd name="connsiteX20" fmla="*/ 277640 w 295747"/>
                      <a:gd name="connsiteY20" fmla="*/ 88215 h 190821"/>
                      <a:gd name="connsiteX21" fmla="*/ 286693 w 295747"/>
                      <a:gd name="connsiteY21" fmla="*/ 82179 h 190821"/>
                      <a:gd name="connsiteX22" fmla="*/ 295747 w 295747"/>
                      <a:gd name="connsiteY22" fmla="*/ 21823 h 190821"/>
                      <a:gd name="connsiteX23" fmla="*/ 292729 w 295747"/>
                      <a:gd name="connsiteY23" fmla="*/ 698 h 190821"/>
                      <a:gd name="connsiteX24" fmla="*/ 283675 w 295747"/>
                      <a:gd name="connsiteY24" fmla="*/ 6733 h 190821"/>
                      <a:gd name="connsiteX25" fmla="*/ 274622 w 295747"/>
                      <a:gd name="connsiteY25" fmla="*/ 15787 h 190821"/>
                      <a:gd name="connsiteX26" fmla="*/ 256515 w 295747"/>
                      <a:gd name="connsiteY26" fmla="*/ 27858 h 190821"/>
                      <a:gd name="connsiteX27" fmla="*/ 247462 w 295747"/>
                      <a:gd name="connsiteY27" fmla="*/ 33894 h 190821"/>
                      <a:gd name="connsiteX28" fmla="*/ 238408 w 295747"/>
                      <a:gd name="connsiteY28" fmla="*/ 36912 h 190821"/>
                      <a:gd name="connsiteX29" fmla="*/ 229355 w 295747"/>
                      <a:gd name="connsiteY29" fmla="*/ 42947 h 190821"/>
                      <a:gd name="connsiteX30" fmla="*/ 211248 w 295747"/>
                      <a:gd name="connsiteY30" fmla="*/ 48983 h 190821"/>
                      <a:gd name="connsiteX31" fmla="*/ 202194 w 295747"/>
                      <a:gd name="connsiteY31" fmla="*/ 52001 h 190821"/>
                      <a:gd name="connsiteX32" fmla="*/ 175034 w 295747"/>
                      <a:gd name="connsiteY32" fmla="*/ 64072 h 190821"/>
                      <a:gd name="connsiteX33" fmla="*/ 165980 w 295747"/>
                      <a:gd name="connsiteY33" fmla="*/ 67090 h 190821"/>
                      <a:gd name="connsiteX34" fmla="*/ 156927 w 295747"/>
                      <a:gd name="connsiteY34" fmla="*/ 70108 h 190821"/>
                      <a:gd name="connsiteX35" fmla="*/ 78464 w 295747"/>
                      <a:gd name="connsiteY35" fmla="*/ 82179 h 190821"/>
                      <a:gd name="connsiteX36" fmla="*/ 69410 w 295747"/>
                      <a:gd name="connsiteY36" fmla="*/ 85197 h 190821"/>
                      <a:gd name="connsiteX37" fmla="*/ 51303 w 295747"/>
                      <a:gd name="connsiteY37" fmla="*/ 94250 h 190821"/>
                      <a:gd name="connsiteX38" fmla="*/ 24143 w 295747"/>
                      <a:gd name="connsiteY38" fmla="*/ 112357 h 190821"/>
                      <a:gd name="connsiteX39" fmla="*/ 15089 w 295747"/>
                      <a:gd name="connsiteY39" fmla="*/ 118393 h 190821"/>
                      <a:gd name="connsiteX40" fmla="*/ 0 w 295747"/>
                      <a:gd name="connsiteY40" fmla="*/ 124429 h 19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5747" h="190821">
                        <a:moveTo>
                          <a:pt x="0" y="124429"/>
                        </a:moveTo>
                        <a:cubicBezTo>
                          <a:pt x="771" y="126357"/>
                          <a:pt x="8108" y="143841"/>
                          <a:pt x="9054" y="148571"/>
                        </a:cubicBezTo>
                        <a:cubicBezTo>
                          <a:pt x="10906" y="157831"/>
                          <a:pt x="10546" y="169662"/>
                          <a:pt x="15089" y="178749"/>
                        </a:cubicBezTo>
                        <a:cubicBezTo>
                          <a:pt x="16711" y="181993"/>
                          <a:pt x="18293" y="185537"/>
                          <a:pt x="21125" y="187803"/>
                        </a:cubicBezTo>
                        <a:cubicBezTo>
                          <a:pt x="23609" y="189790"/>
                          <a:pt x="27160" y="189815"/>
                          <a:pt x="30178" y="190821"/>
                        </a:cubicBezTo>
                        <a:cubicBezTo>
                          <a:pt x="37220" y="189815"/>
                          <a:pt x="44328" y="189198"/>
                          <a:pt x="51303" y="187803"/>
                        </a:cubicBezTo>
                        <a:cubicBezTo>
                          <a:pt x="54422" y="187179"/>
                          <a:pt x="57873" y="186772"/>
                          <a:pt x="60357" y="184785"/>
                        </a:cubicBezTo>
                        <a:cubicBezTo>
                          <a:pt x="63189" y="182519"/>
                          <a:pt x="63828" y="178296"/>
                          <a:pt x="66392" y="175732"/>
                        </a:cubicBezTo>
                        <a:cubicBezTo>
                          <a:pt x="68957" y="173167"/>
                          <a:pt x="72428" y="171708"/>
                          <a:pt x="75446" y="169696"/>
                        </a:cubicBezTo>
                        <a:cubicBezTo>
                          <a:pt x="77458" y="166678"/>
                          <a:pt x="78916" y="163207"/>
                          <a:pt x="81481" y="160642"/>
                        </a:cubicBezTo>
                        <a:cubicBezTo>
                          <a:pt x="88652" y="153471"/>
                          <a:pt x="99683" y="151558"/>
                          <a:pt x="108642" y="148571"/>
                        </a:cubicBezTo>
                        <a:lnTo>
                          <a:pt x="117695" y="145553"/>
                        </a:lnTo>
                        <a:cubicBezTo>
                          <a:pt x="150719" y="134545"/>
                          <a:pt x="100698" y="152101"/>
                          <a:pt x="135802" y="136500"/>
                        </a:cubicBezTo>
                        <a:cubicBezTo>
                          <a:pt x="152448" y="129102"/>
                          <a:pt x="152772" y="131502"/>
                          <a:pt x="168998" y="127446"/>
                        </a:cubicBezTo>
                        <a:cubicBezTo>
                          <a:pt x="172084" y="126675"/>
                          <a:pt x="174983" y="125266"/>
                          <a:pt x="178052" y="124429"/>
                        </a:cubicBezTo>
                        <a:cubicBezTo>
                          <a:pt x="186055" y="122247"/>
                          <a:pt x="194147" y="120405"/>
                          <a:pt x="202194" y="118393"/>
                        </a:cubicBezTo>
                        <a:cubicBezTo>
                          <a:pt x="206218" y="117387"/>
                          <a:pt x="210331" y="116687"/>
                          <a:pt x="214266" y="115375"/>
                        </a:cubicBezTo>
                        <a:lnTo>
                          <a:pt x="241426" y="106322"/>
                        </a:lnTo>
                        <a:lnTo>
                          <a:pt x="250479" y="103304"/>
                        </a:lnTo>
                        <a:lnTo>
                          <a:pt x="259533" y="100286"/>
                        </a:lnTo>
                        <a:lnTo>
                          <a:pt x="277640" y="88215"/>
                        </a:lnTo>
                        <a:lnTo>
                          <a:pt x="286693" y="82179"/>
                        </a:lnTo>
                        <a:cubicBezTo>
                          <a:pt x="297194" y="50678"/>
                          <a:pt x="292276" y="70418"/>
                          <a:pt x="295747" y="21823"/>
                        </a:cubicBezTo>
                        <a:cubicBezTo>
                          <a:pt x="294741" y="14781"/>
                          <a:pt x="297173" y="6252"/>
                          <a:pt x="292729" y="698"/>
                        </a:cubicBezTo>
                        <a:cubicBezTo>
                          <a:pt x="290463" y="-2134"/>
                          <a:pt x="286461" y="4411"/>
                          <a:pt x="283675" y="6733"/>
                        </a:cubicBezTo>
                        <a:cubicBezTo>
                          <a:pt x="280396" y="9465"/>
                          <a:pt x="277991" y="13167"/>
                          <a:pt x="274622" y="15787"/>
                        </a:cubicBezTo>
                        <a:cubicBezTo>
                          <a:pt x="268896" y="20241"/>
                          <a:pt x="262551" y="23834"/>
                          <a:pt x="256515" y="27858"/>
                        </a:cubicBezTo>
                        <a:cubicBezTo>
                          <a:pt x="253497" y="29870"/>
                          <a:pt x="250903" y="32747"/>
                          <a:pt x="247462" y="33894"/>
                        </a:cubicBezTo>
                        <a:cubicBezTo>
                          <a:pt x="244444" y="34900"/>
                          <a:pt x="241253" y="35489"/>
                          <a:pt x="238408" y="36912"/>
                        </a:cubicBezTo>
                        <a:cubicBezTo>
                          <a:pt x="235164" y="38534"/>
                          <a:pt x="232669" y="41474"/>
                          <a:pt x="229355" y="42947"/>
                        </a:cubicBezTo>
                        <a:cubicBezTo>
                          <a:pt x="223541" y="45531"/>
                          <a:pt x="217284" y="46971"/>
                          <a:pt x="211248" y="48983"/>
                        </a:cubicBezTo>
                        <a:cubicBezTo>
                          <a:pt x="208230" y="49989"/>
                          <a:pt x="204841" y="50236"/>
                          <a:pt x="202194" y="52001"/>
                        </a:cubicBezTo>
                        <a:cubicBezTo>
                          <a:pt x="187847" y="61565"/>
                          <a:pt x="196581" y="56889"/>
                          <a:pt x="175034" y="64072"/>
                        </a:cubicBezTo>
                        <a:lnTo>
                          <a:pt x="165980" y="67090"/>
                        </a:lnTo>
                        <a:cubicBezTo>
                          <a:pt x="162962" y="68096"/>
                          <a:pt x="160095" y="69820"/>
                          <a:pt x="156927" y="70108"/>
                        </a:cubicBezTo>
                        <a:cubicBezTo>
                          <a:pt x="130652" y="72497"/>
                          <a:pt x="103746" y="73752"/>
                          <a:pt x="78464" y="82179"/>
                        </a:cubicBezTo>
                        <a:cubicBezTo>
                          <a:pt x="75446" y="83185"/>
                          <a:pt x="72255" y="83774"/>
                          <a:pt x="69410" y="85197"/>
                        </a:cubicBezTo>
                        <a:cubicBezTo>
                          <a:pt x="46009" y="96897"/>
                          <a:pt x="74062" y="86664"/>
                          <a:pt x="51303" y="94250"/>
                        </a:cubicBezTo>
                        <a:lnTo>
                          <a:pt x="24143" y="112357"/>
                        </a:lnTo>
                        <a:cubicBezTo>
                          <a:pt x="21125" y="114369"/>
                          <a:pt x="18530" y="117246"/>
                          <a:pt x="15089" y="118393"/>
                        </a:cubicBezTo>
                        <a:lnTo>
                          <a:pt x="0" y="124429"/>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2" name="フリーフォーム 461"/>
                  <p:cNvSpPr/>
                  <p:nvPr/>
                </p:nvSpPr>
                <p:spPr>
                  <a:xfrm>
                    <a:off x="5917297" y="1993013"/>
                    <a:ext cx="266811" cy="190259"/>
                  </a:xfrm>
                  <a:custGeom>
                    <a:avLst/>
                    <a:gdLst>
                      <a:gd name="connsiteX0" fmla="*/ 1242 w 266811"/>
                      <a:gd name="connsiteY0" fmla="*/ 123867 h 190259"/>
                      <a:gd name="connsiteX1" fmla="*/ 4260 w 266811"/>
                      <a:gd name="connsiteY1" fmla="*/ 163099 h 190259"/>
                      <a:gd name="connsiteX2" fmla="*/ 7278 w 266811"/>
                      <a:gd name="connsiteY2" fmla="*/ 172152 h 190259"/>
                      <a:gd name="connsiteX3" fmla="*/ 16331 w 266811"/>
                      <a:gd name="connsiteY3" fmla="*/ 181206 h 190259"/>
                      <a:gd name="connsiteX4" fmla="*/ 25385 w 266811"/>
                      <a:gd name="connsiteY4" fmla="*/ 187241 h 190259"/>
                      <a:gd name="connsiteX5" fmla="*/ 34438 w 266811"/>
                      <a:gd name="connsiteY5" fmla="*/ 190259 h 190259"/>
                      <a:gd name="connsiteX6" fmla="*/ 67634 w 266811"/>
                      <a:gd name="connsiteY6" fmla="*/ 184224 h 190259"/>
                      <a:gd name="connsiteX7" fmla="*/ 85741 w 266811"/>
                      <a:gd name="connsiteY7" fmla="*/ 172152 h 190259"/>
                      <a:gd name="connsiteX8" fmla="*/ 103848 w 266811"/>
                      <a:gd name="connsiteY8" fmla="*/ 160081 h 190259"/>
                      <a:gd name="connsiteX9" fmla="*/ 112902 w 266811"/>
                      <a:gd name="connsiteY9" fmla="*/ 154045 h 190259"/>
                      <a:gd name="connsiteX10" fmla="*/ 121955 w 266811"/>
                      <a:gd name="connsiteY10" fmla="*/ 151028 h 190259"/>
                      <a:gd name="connsiteX11" fmla="*/ 140062 w 266811"/>
                      <a:gd name="connsiteY11" fmla="*/ 141974 h 190259"/>
                      <a:gd name="connsiteX12" fmla="*/ 158169 w 266811"/>
                      <a:gd name="connsiteY12" fmla="*/ 132921 h 190259"/>
                      <a:gd name="connsiteX13" fmla="*/ 203436 w 266811"/>
                      <a:gd name="connsiteY13" fmla="*/ 102742 h 190259"/>
                      <a:gd name="connsiteX14" fmla="*/ 221543 w 266811"/>
                      <a:gd name="connsiteY14" fmla="*/ 90671 h 190259"/>
                      <a:gd name="connsiteX15" fmla="*/ 230597 w 266811"/>
                      <a:gd name="connsiteY15" fmla="*/ 81618 h 190259"/>
                      <a:gd name="connsiteX16" fmla="*/ 236632 w 266811"/>
                      <a:gd name="connsiteY16" fmla="*/ 72564 h 190259"/>
                      <a:gd name="connsiteX17" fmla="*/ 254739 w 266811"/>
                      <a:gd name="connsiteY17" fmla="*/ 60493 h 190259"/>
                      <a:gd name="connsiteX18" fmla="*/ 257757 w 266811"/>
                      <a:gd name="connsiteY18" fmla="*/ 51439 h 190259"/>
                      <a:gd name="connsiteX19" fmla="*/ 263793 w 266811"/>
                      <a:gd name="connsiteY19" fmla="*/ 42386 h 190259"/>
                      <a:gd name="connsiteX20" fmla="*/ 266811 w 266811"/>
                      <a:gd name="connsiteY20" fmla="*/ 12208 h 190259"/>
                      <a:gd name="connsiteX21" fmla="*/ 254739 w 266811"/>
                      <a:gd name="connsiteY21" fmla="*/ 136 h 190259"/>
                      <a:gd name="connsiteX22" fmla="*/ 236632 w 266811"/>
                      <a:gd name="connsiteY22" fmla="*/ 6172 h 190259"/>
                      <a:gd name="connsiteX23" fmla="*/ 218525 w 266811"/>
                      <a:gd name="connsiteY23" fmla="*/ 18243 h 190259"/>
                      <a:gd name="connsiteX24" fmla="*/ 200419 w 266811"/>
                      <a:gd name="connsiteY24" fmla="*/ 24279 h 190259"/>
                      <a:gd name="connsiteX25" fmla="*/ 152133 w 266811"/>
                      <a:gd name="connsiteY25" fmla="*/ 30315 h 190259"/>
                      <a:gd name="connsiteX26" fmla="*/ 118937 w 266811"/>
                      <a:gd name="connsiteY26" fmla="*/ 39368 h 190259"/>
                      <a:gd name="connsiteX27" fmla="*/ 94795 w 266811"/>
                      <a:gd name="connsiteY27" fmla="*/ 45404 h 190259"/>
                      <a:gd name="connsiteX28" fmla="*/ 67634 w 266811"/>
                      <a:gd name="connsiteY28" fmla="*/ 60493 h 190259"/>
                      <a:gd name="connsiteX29" fmla="*/ 58581 w 266811"/>
                      <a:gd name="connsiteY29" fmla="*/ 66529 h 190259"/>
                      <a:gd name="connsiteX30" fmla="*/ 49527 w 266811"/>
                      <a:gd name="connsiteY30" fmla="*/ 75582 h 190259"/>
                      <a:gd name="connsiteX31" fmla="*/ 40474 w 266811"/>
                      <a:gd name="connsiteY31" fmla="*/ 78600 h 190259"/>
                      <a:gd name="connsiteX32" fmla="*/ 34438 w 266811"/>
                      <a:gd name="connsiteY32" fmla="*/ 87653 h 190259"/>
                      <a:gd name="connsiteX33" fmla="*/ 25385 w 266811"/>
                      <a:gd name="connsiteY33" fmla="*/ 90671 h 190259"/>
                      <a:gd name="connsiteX34" fmla="*/ 1242 w 266811"/>
                      <a:gd name="connsiteY34" fmla="*/ 123867 h 1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6811" h="190259">
                        <a:moveTo>
                          <a:pt x="1242" y="123867"/>
                        </a:moveTo>
                        <a:cubicBezTo>
                          <a:pt x="-2279" y="135938"/>
                          <a:pt x="2633" y="150084"/>
                          <a:pt x="4260" y="163099"/>
                        </a:cubicBezTo>
                        <a:cubicBezTo>
                          <a:pt x="4655" y="166255"/>
                          <a:pt x="5514" y="169505"/>
                          <a:pt x="7278" y="172152"/>
                        </a:cubicBezTo>
                        <a:cubicBezTo>
                          <a:pt x="9645" y="175703"/>
                          <a:pt x="13052" y="178474"/>
                          <a:pt x="16331" y="181206"/>
                        </a:cubicBezTo>
                        <a:cubicBezTo>
                          <a:pt x="19117" y="183528"/>
                          <a:pt x="22141" y="185619"/>
                          <a:pt x="25385" y="187241"/>
                        </a:cubicBezTo>
                        <a:cubicBezTo>
                          <a:pt x="28230" y="188663"/>
                          <a:pt x="31420" y="189253"/>
                          <a:pt x="34438" y="190259"/>
                        </a:cubicBezTo>
                        <a:cubicBezTo>
                          <a:pt x="39690" y="189602"/>
                          <a:pt x="59534" y="188724"/>
                          <a:pt x="67634" y="184224"/>
                        </a:cubicBezTo>
                        <a:cubicBezTo>
                          <a:pt x="73975" y="180701"/>
                          <a:pt x="79705" y="176176"/>
                          <a:pt x="85741" y="172152"/>
                        </a:cubicBezTo>
                        <a:lnTo>
                          <a:pt x="103848" y="160081"/>
                        </a:lnTo>
                        <a:cubicBezTo>
                          <a:pt x="106866" y="158069"/>
                          <a:pt x="109461" y="155192"/>
                          <a:pt x="112902" y="154045"/>
                        </a:cubicBezTo>
                        <a:lnTo>
                          <a:pt x="121955" y="151028"/>
                        </a:lnTo>
                        <a:cubicBezTo>
                          <a:pt x="147904" y="133729"/>
                          <a:pt x="115073" y="154469"/>
                          <a:pt x="140062" y="141974"/>
                        </a:cubicBezTo>
                        <a:cubicBezTo>
                          <a:pt x="163454" y="130277"/>
                          <a:pt x="135422" y="140502"/>
                          <a:pt x="158169" y="132921"/>
                        </a:cubicBezTo>
                        <a:lnTo>
                          <a:pt x="203436" y="102742"/>
                        </a:lnTo>
                        <a:cubicBezTo>
                          <a:pt x="203444" y="102737"/>
                          <a:pt x="221536" y="90678"/>
                          <a:pt x="221543" y="90671"/>
                        </a:cubicBezTo>
                        <a:cubicBezTo>
                          <a:pt x="224561" y="87653"/>
                          <a:pt x="227865" y="84897"/>
                          <a:pt x="230597" y="81618"/>
                        </a:cubicBezTo>
                        <a:cubicBezTo>
                          <a:pt x="232919" y="78832"/>
                          <a:pt x="233902" y="74952"/>
                          <a:pt x="236632" y="72564"/>
                        </a:cubicBezTo>
                        <a:cubicBezTo>
                          <a:pt x="242091" y="67787"/>
                          <a:pt x="254739" y="60493"/>
                          <a:pt x="254739" y="60493"/>
                        </a:cubicBezTo>
                        <a:cubicBezTo>
                          <a:pt x="255745" y="57475"/>
                          <a:pt x="256334" y="54284"/>
                          <a:pt x="257757" y="51439"/>
                        </a:cubicBezTo>
                        <a:cubicBezTo>
                          <a:pt x="259379" y="48195"/>
                          <a:pt x="262977" y="45920"/>
                          <a:pt x="263793" y="42386"/>
                        </a:cubicBezTo>
                        <a:cubicBezTo>
                          <a:pt x="266066" y="32535"/>
                          <a:pt x="265805" y="22267"/>
                          <a:pt x="266811" y="12208"/>
                        </a:cubicBezTo>
                        <a:cubicBezTo>
                          <a:pt x="264512" y="5310"/>
                          <a:pt x="265086" y="-1014"/>
                          <a:pt x="254739" y="136"/>
                        </a:cubicBezTo>
                        <a:cubicBezTo>
                          <a:pt x="248416" y="839"/>
                          <a:pt x="236632" y="6172"/>
                          <a:pt x="236632" y="6172"/>
                        </a:cubicBezTo>
                        <a:cubicBezTo>
                          <a:pt x="230596" y="10196"/>
                          <a:pt x="225407" y="15949"/>
                          <a:pt x="218525" y="18243"/>
                        </a:cubicBezTo>
                        <a:cubicBezTo>
                          <a:pt x="212490" y="20255"/>
                          <a:pt x="206717" y="23379"/>
                          <a:pt x="200419" y="24279"/>
                        </a:cubicBezTo>
                        <a:cubicBezTo>
                          <a:pt x="170276" y="28585"/>
                          <a:pt x="186364" y="26511"/>
                          <a:pt x="152133" y="30315"/>
                        </a:cubicBezTo>
                        <a:cubicBezTo>
                          <a:pt x="139122" y="34653"/>
                          <a:pt x="135966" y="35962"/>
                          <a:pt x="118937" y="39368"/>
                        </a:cubicBezTo>
                        <a:cubicBezTo>
                          <a:pt x="114755" y="40204"/>
                          <a:pt x="100016" y="42504"/>
                          <a:pt x="94795" y="45404"/>
                        </a:cubicBezTo>
                        <a:cubicBezTo>
                          <a:pt x="63666" y="62698"/>
                          <a:pt x="88120" y="53664"/>
                          <a:pt x="67634" y="60493"/>
                        </a:cubicBezTo>
                        <a:cubicBezTo>
                          <a:pt x="64616" y="62505"/>
                          <a:pt x="61367" y="64207"/>
                          <a:pt x="58581" y="66529"/>
                        </a:cubicBezTo>
                        <a:cubicBezTo>
                          <a:pt x="55302" y="69261"/>
                          <a:pt x="53078" y="73215"/>
                          <a:pt x="49527" y="75582"/>
                        </a:cubicBezTo>
                        <a:cubicBezTo>
                          <a:pt x="46880" y="77346"/>
                          <a:pt x="43492" y="77594"/>
                          <a:pt x="40474" y="78600"/>
                        </a:cubicBezTo>
                        <a:cubicBezTo>
                          <a:pt x="38462" y="81618"/>
                          <a:pt x="37270" y="85387"/>
                          <a:pt x="34438" y="87653"/>
                        </a:cubicBezTo>
                        <a:cubicBezTo>
                          <a:pt x="31954" y="89640"/>
                          <a:pt x="28113" y="89034"/>
                          <a:pt x="25385" y="90671"/>
                        </a:cubicBezTo>
                        <a:cubicBezTo>
                          <a:pt x="22945" y="92135"/>
                          <a:pt x="4763" y="111796"/>
                          <a:pt x="1242" y="1238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3" name="フリーフォーム 462"/>
                  <p:cNvSpPr/>
                  <p:nvPr/>
                </p:nvSpPr>
                <p:spPr>
                  <a:xfrm>
                    <a:off x="5945630" y="2089720"/>
                    <a:ext cx="229424" cy="184087"/>
                  </a:xfrm>
                  <a:custGeom>
                    <a:avLst/>
                    <a:gdLst>
                      <a:gd name="connsiteX0" fmla="*/ 12141 w 229424"/>
                      <a:gd name="connsiteY0" fmla="*/ 108641 h 184087"/>
                      <a:gd name="connsiteX1" fmla="*/ 12141 w 229424"/>
                      <a:gd name="connsiteY1" fmla="*/ 132784 h 184087"/>
                      <a:gd name="connsiteX2" fmla="*/ 3087 w 229424"/>
                      <a:gd name="connsiteY2" fmla="*/ 135802 h 184087"/>
                      <a:gd name="connsiteX3" fmla="*/ 70 w 229424"/>
                      <a:gd name="connsiteY3" fmla="*/ 144855 h 184087"/>
                      <a:gd name="connsiteX4" fmla="*/ 15159 w 229424"/>
                      <a:gd name="connsiteY4" fmla="*/ 159944 h 184087"/>
                      <a:gd name="connsiteX5" fmla="*/ 21194 w 229424"/>
                      <a:gd name="connsiteY5" fmla="*/ 168998 h 184087"/>
                      <a:gd name="connsiteX6" fmla="*/ 39301 w 229424"/>
                      <a:gd name="connsiteY6" fmla="*/ 178051 h 184087"/>
                      <a:gd name="connsiteX7" fmla="*/ 48355 w 229424"/>
                      <a:gd name="connsiteY7" fmla="*/ 184087 h 184087"/>
                      <a:gd name="connsiteX8" fmla="*/ 66462 w 229424"/>
                      <a:gd name="connsiteY8" fmla="*/ 156927 h 184087"/>
                      <a:gd name="connsiteX9" fmla="*/ 72497 w 229424"/>
                      <a:gd name="connsiteY9" fmla="*/ 147873 h 184087"/>
                      <a:gd name="connsiteX10" fmla="*/ 90604 w 229424"/>
                      <a:gd name="connsiteY10" fmla="*/ 132784 h 184087"/>
                      <a:gd name="connsiteX11" fmla="*/ 108711 w 229424"/>
                      <a:gd name="connsiteY11" fmla="*/ 120713 h 184087"/>
                      <a:gd name="connsiteX12" fmla="*/ 117765 w 229424"/>
                      <a:gd name="connsiteY12" fmla="*/ 114677 h 184087"/>
                      <a:gd name="connsiteX13" fmla="*/ 126818 w 229424"/>
                      <a:gd name="connsiteY13" fmla="*/ 111659 h 184087"/>
                      <a:gd name="connsiteX14" fmla="*/ 135872 w 229424"/>
                      <a:gd name="connsiteY14" fmla="*/ 105624 h 184087"/>
                      <a:gd name="connsiteX15" fmla="*/ 153979 w 229424"/>
                      <a:gd name="connsiteY15" fmla="*/ 102606 h 184087"/>
                      <a:gd name="connsiteX16" fmla="*/ 181139 w 229424"/>
                      <a:gd name="connsiteY16" fmla="*/ 93552 h 184087"/>
                      <a:gd name="connsiteX17" fmla="*/ 190192 w 229424"/>
                      <a:gd name="connsiteY17" fmla="*/ 90534 h 184087"/>
                      <a:gd name="connsiteX18" fmla="*/ 199246 w 229424"/>
                      <a:gd name="connsiteY18" fmla="*/ 84499 h 184087"/>
                      <a:gd name="connsiteX19" fmla="*/ 205282 w 229424"/>
                      <a:gd name="connsiteY19" fmla="*/ 75445 h 184087"/>
                      <a:gd name="connsiteX20" fmla="*/ 214335 w 229424"/>
                      <a:gd name="connsiteY20" fmla="*/ 69410 h 184087"/>
                      <a:gd name="connsiteX21" fmla="*/ 217353 w 229424"/>
                      <a:gd name="connsiteY21" fmla="*/ 60356 h 184087"/>
                      <a:gd name="connsiteX22" fmla="*/ 226406 w 229424"/>
                      <a:gd name="connsiteY22" fmla="*/ 51303 h 184087"/>
                      <a:gd name="connsiteX23" fmla="*/ 229424 w 229424"/>
                      <a:gd name="connsiteY23" fmla="*/ 42249 h 184087"/>
                      <a:gd name="connsiteX24" fmla="*/ 226406 w 229424"/>
                      <a:gd name="connsiteY24" fmla="*/ 24142 h 184087"/>
                      <a:gd name="connsiteX25" fmla="*/ 217353 w 229424"/>
                      <a:gd name="connsiteY25" fmla="*/ 6035 h 184087"/>
                      <a:gd name="connsiteX26" fmla="*/ 208299 w 229424"/>
                      <a:gd name="connsiteY26" fmla="*/ 0 h 184087"/>
                      <a:gd name="connsiteX27" fmla="*/ 193210 w 229424"/>
                      <a:gd name="connsiteY27" fmla="*/ 3018 h 184087"/>
                      <a:gd name="connsiteX28" fmla="*/ 175103 w 229424"/>
                      <a:gd name="connsiteY28" fmla="*/ 9053 h 184087"/>
                      <a:gd name="connsiteX29" fmla="*/ 147943 w 229424"/>
                      <a:gd name="connsiteY29" fmla="*/ 24142 h 184087"/>
                      <a:gd name="connsiteX30" fmla="*/ 129836 w 229424"/>
                      <a:gd name="connsiteY30" fmla="*/ 36214 h 184087"/>
                      <a:gd name="connsiteX31" fmla="*/ 120783 w 229424"/>
                      <a:gd name="connsiteY31" fmla="*/ 42249 h 184087"/>
                      <a:gd name="connsiteX32" fmla="*/ 114747 w 229424"/>
                      <a:gd name="connsiteY32" fmla="*/ 51303 h 184087"/>
                      <a:gd name="connsiteX33" fmla="*/ 96640 w 229424"/>
                      <a:gd name="connsiteY33" fmla="*/ 57338 h 184087"/>
                      <a:gd name="connsiteX34" fmla="*/ 69480 w 229424"/>
                      <a:gd name="connsiteY34" fmla="*/ 69410 h 184087"/>
                      <a:gd name="connsiteX35" fmla="*/ 60426 w 229424"/>
                      <a:gd name="connsiteY35" fmla="*/ 72428 h 184087"/>
                      <a:gd name="connsiteX36" fmla="*/ 39301 w 229424"/>
                      <a:gd name="connsiteY36" fmla="*/ 87517 h 184087"/>
                      <a:gd name="connsiteX37" fmla="*/ 30248 w 229424"/>
                      <a:gd name="connsiteY37" fmla="*/ 90534 h 184087"/>
                      <a:gd name="connsiteX38" fmla="*/ 12141 w 229424"/>
                      <a:gd name="connsiteY38" fmla="*/ 108641 h 18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424" h="184087">
                        <a:moveTo>
                          <a:pt x="12141" y="108641"/>
                        </a:moveTo>
                        <a:cubicBezTo>
                          <a:pt x="9123" y="115683"/>
                          <a:pt x="18328" y="126597"/>
                          <a:pt x="12141" y="132784"/>
                        </a:cubicBezTo>
                        <a:cubicBezTo>
                          <a:pt x="9892" y="135033"/>
                          <a:pt x="6105" y="134796"/>
                          <a:pt x="3087" y="135802"/>
                        </a:cubicBezTo>
                        <a:cubicBezTo>
                          <a:pt x="2081" y="138820"/>
                          <a:pt x="-453" y="141717"/>
                          <a:pt x="70" y="144855"/>
                        </a:cubicBezTo>
                        <a:cubicBezTo>
                          <a:pt x="1328" y="152402"/>
                          <a:pt x="9876" y="156422"/>
                          <a:pt x="15159" y="159944"/>
                        </a:cubicBezTo>
                        <a:cubicBezTo>
                          <a:pt x="17171" y="162962"/>
                          <a:pt x="18629" y="166433"/>
                          <a:pt x="21194" y="168998"/>
                        </a:cubicBezTo>
                        <a:cubicBezTo>
                          <a:pt x="29840" y="177644"/>
                          <a:pt x="29486" y="173143"/>
                          <a:pt x="39301" y="178051"/>
                        </a:cubicBezTo>
                        <a:cubicBezTo>
                          <a:pt x="42545" y="179673"/>
                          <a:pt x="45337" y="182075"/>
                          <a:pt x="48355" y="184087"/>
                        </a:cubicBezTo>
                        <a:lnTo>
                          <a:pt x="66462" y="156927"/>
                        </a:lnTo>
                        <a:cubicBezTo>
                          <a:pt x="68474" y="153909"/>
                          <a:pt x="69479" y="149885"/>
                          <a:pt x="72497" y="147873"/>
                        </a:cubicBezTo>
                        <a:cubicBezTo>
                          <a:pt x="104855" y="126301"/>
                          <a:pt x="55745" y="159896"/>
                          <a:pt x="90604" y="132784"/>
                        </a:cubicBezTo>
                        <a:cubicBezTo>
                          <a:pt x="96330" y="128331"/>
                          <a:pt x="102675" y="124737"/>
                          <a:pt x="108711" y="120713"/>
                        </a:cubicBezTo>
                        <a:cubicBezTo>
                          <a:pt x="111729" y="118701"/>
                          <a:pt x="114324" y="115824"/>
                          <a:pt x="117765" y="114677"/>
                        </a:cubicBezTo>
                        <a:cubicBezTo>
                          <a:pt x="120783" y="113671"/>
                          <a:pt x="123973" y="113081"/>
                          <a:pt x="126818" y="111659"/>
                        </a:cubicBezTo>
                        <a:cubicBezTo>
                          <a:pt x="130062" y="110037"/>
                          <a:pt x="132431" y="106771"/>
                          <a:pt x="135872" y="105624"/>
                        </a:cubicBezTo>
                        <a:cubicBezTo>
                          <a:pt x="141677" y="103689"/>
                          <a:pt x="147943" y="103612"/>
                          <a:pt x="153979" y="102606"/>
                        </a:cubicBezTo>
                        <a:lnTo>
                          <a:pt x="181139" y="93552"/>
                        </a:lnTo>
                        <a:cubicBezTo>
                          <a:pt x="184157" y="92546"/>
                          <a:pt x="187545" y="92298"/>
                          <a:pt x="190192" y="90534"/>
                        </a:cubicBezTo>
                        <a:lnTo>
                          <a:pt x="199246" y="84499"/>
                        </a:lnTo>
                        <a:cubicBezTo>
                          <a:pt x="201258" y="81481"/>
                          <a:pt x="202717" y="78010"/>
                          <a:pt x="205282" y="75445"/>
                        </a:cubicBezTo>
                        <a:cubicBezTo>
                          <a:pt x="207846" y="72881"/>
                          <a:pt x="212069" y="72242"/>
                          <a:pt x="214335" y="69410"/>
                        </a:cubicBezTo>
                        <a:cubicBezTo>
                          <a:pt x="216322" y="66926"/>
                          <a:pt x="215588" y="63003"/>
                          <a:pt x="217353" y="60356"/>
                        </a:cubicBezTo>
                        <a:cubicBezTo>
                          <a:pt x="219720" y="56805"/>
                          <a:pt x="223388" y="54321"/>
                          <a:pt x="226406" y="51303"/>
                        </a:cubicBezTo>
                        <a:cubicBezTo>
                          <a:pt x="227412" y="48285"/>
                          <a:pt x="229424" y="45430"/>
                          <a:pt x="229424" y="42249"/>
                        </a:cubicBezTo>
                        <a:cubicBezTo>
                          <a:pt x="229424" y="36130"/>
                          <a:pt x="227733" y="30115"/>
                          <a:pt x="226406" y="24142"/>
                        </a:cubicBezTo>
                        <a:cubicBezTo>
                          <a:pt x="225004" y="17833"/>
                          <a:pt x="222002" y="10684"/>
                          <a:pt x="217353" y="6035"/>
                        </a:cubicBezTo>
                        <a:cubicBezTo>
                          <a:pt x="214788" y="3470"/>
                          <a:pt x="211317" y="2012"/>
                          <a:pt x="208299" y="0"/>
                        </a:cubicBezTo>
                        <a:cubicBezTo>
                          <a:pt x="203269" y="1006"/>
                          <a:pt x="198159" y="1668"/>
                          <a:pt x="193210" y="3018"/>
                        </a:cubicBezTo>
                        <a:cubicBezTo>
                          <a:pt x="187072" y="4692"/>
                          <a:pt x="175103" y="9053"/>
                          <a:pt x="175103" y="9053"/>
                        </a:cubicBezTo>
                        <a:cubicBezTo>
                          <a:pt x="154349" y="22889"/>
                          <a:pt x="163878" y="18832"/>
                          <a:pt x="147943" y="24142"/>
                        </a:cubicBezTo>
                        <a:lnTo>
                          <a:pt x="129836" y="36214"/>
                        </a:lnTo>
                        <a:lnTo>
                          <a:pt x="120783" y="42249"/>
                        </a:lnTo>
                        <a:cubicBezTo>
                          <a:pt x="118771" y="45267"/>
                          <a:pt x="117823" y="49381"/>
                          <a:pt x="114747" y="51303"/>
                        </a:cubicBezTo>
                        <a:cubicBezTo>
                          <a:pt x="109352" y="54675"/>
                          <a:pt x="96640" y="57338"/>
                          <a:pt x="96640" y="57338"/>
                        </a:cubicBezTo>
                        <a:cubicBezTo>
                          <a:pt x="82293" y="66903"/>
                          <a:pt x="91026" y="62227"/>
                          <a:pt x="69480" y="69410"/>
                        </a:cubicBezTo>
                        <a:lnTo>
                          <a:pt x="60426" y="72428"/>
                        </a:lnTo>
                        <a:cubicBezTo>
                          <a:pt x="57693" y="74478"/>
                          <a:pt x="43713" y="85311"/>
                          <a:pt x="39301" y="87517"/>
                        </a:cubicBezTo>
                        <a:cubicBezTo>
                          <a:pt x="36456" y="88939"/>
                          <a:pt x="33201" y="89353"/>
                          <a:pt x="30248" y="90534"/>
                        </a:cubicBezTo>
                        <a:cubicBezTo>
                          <a:pt x="28159" y="91369"/>
                          <a:pt x="15159" y="101599"/>
                          <a:pt x="12141" y="10864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4" name="フリーフォーム 463"/>
                  <p:cNvSpPr/>
                  <p:nvPr/>
                </p:nvSpPr>
                <p:spPr>
                  <a:xfrm>
                    <a:off x="5815933" y="2187327"/>
                    <a:ext cx="328742" cy="699098"/>
                  </a:xfrm>
                  <a:custGeom>
                    <a:avLst/>
                    <a:gdLst>
                      <a:gd name="connsiteX0" fmla="*/ 325925 w 328742"/>
                      <a:gd name="connsiteY0" fmla="*/ 4999 h 699098"/>
                      <a:gd name="connsiteX1" fmla="*/ 316872 w 328742"/>
                      <a:gd name="connsiteY1" fmla="*/ 38195 h 699098"/>
                      <a:gd name="connsiteX2" fmla="*/ 310836 w 328742"/>
                      <a:gd name="connsiteY2" fmla="*/ 47248 h 699098"/>
                      <a:gd name="connsiteX3" fmla="*/ 301783 w 328742"/>
                      <a:gd name="connsiteY3" fmla="*/ 56302 h 699098"/>
                      <a:gd name="connsiteX4" fmla="*/ 295747 w 328742"/>
                      <a:gd name="connsiteY4" fmla="*/ 80444 h 699098"/>
                      <a:gd name="connsiteX5" fmla="*/ 292729 w 328742"/>
                      <a:gd name="connsiteY5" fmla="*/ 92516 h 699098"/>
                      <a:gd name="connsiteX6" fmla="*/ 289711 w 328742"/>
                      <a:gd name="connsiteY6" fmla="*/ 110622 h 699098"/>
                      <a:gd name="connsiteX7" fmla="*/ 292729 w 328742"/>
                      <a:gd name="connsiteY7" fmla="*/ 201157 h 699098"/>
                      <a:gd name="connsiteX8" fmla="*/ 298765 w 328742"/>
                      <a:gd name="connsiteY8" fmla="*/ 219264 h 699098"/>
                      <a:gd name="connsiteX9" fmla="*/ 301783 w 328742"/>
                      <a:gd name="connsiteY9" fmla="*/ 228318 h 699098"/>
                      <a:gd name="connsiteX10" fmla="*/ 304800 w 328742"/>
                      <a:gd name="connsiteY10" fmla="*/ 237371 h 699098"/>
                      <a:gd name="connsiteX11" fmla="*/ 310836 w 328742"/>
                      <a:gd name="connsiteY11" fmla="*/ 246424 h 699098"/>
                      <a:gd name="connsiteX12" fmla="*/ 313854 w 328742"/>
                      <a:gd name="connsiteY12" fmla="*/ 255478 h 699098"/>
                      <a:gd name="connsiteX13" fmla="*/ 319889 w 328742"/>
                      <a:gd name="connsiteY13" fmla="*/ 264531 h 699098"/>
                      <a:gd name="connsiteX14" fmla="*/ 325925 w 328742"/>
                      <a:gd name="connsiteY14" fmla="*/ 282638 h 699098"/>
                      <a:gd name="connsiteX15" fmla="*/ 322907 w 328742"/>
                      <a:gd name="connsiteY15" fmla="*/ 312817 h 699098"/>
                      <a:gd name="connsiteX16" fmla="*/ 319889 w 328742"/>
                      <a:gd name="connsiteY16" fmla="*/ 324888 h 699098"/>
                      <a:gd name="connsiteX17" fmla="*/ 310836 w 328742"/>
                      <a:gd name="connsiteY17" fmla="*/ 352048 h 699098"/>
                      <a:gd name="connsiteX18" fmla="*/ 304800 w 328742"/>
                      <a:gd name="connsiteY18" fmla="*/ 370155 h 699098"/>
                      <a:gd name="connsiteX19" fmla="*/ 301783 w 328742"/>
                      <a:gd name="connsiteY19" fmla="*/ 379209 h 699098"/>
                      <a:gd name="connsiteX20" fmla="*/ 298765 w 328742"/>
                      <a:gd name="connsiteY20" fmla="*/ 397316 h 699098"/>
                      <a:gd name="connsiteX21" fmla="*/ 292729 w 328742"/>
                      <a:gd name="connsiteY21" fmla="*/ 415422 h 699098"/>
                      <a:gd name="connsiteX22" fmla="*/ 286693 w 328742"/>
                      <a:gd name="connsiteY22" fmla="*/ 439565 h 699098"/>
                      <a:gd name="connsiteX23" fmla="*/ 283676 w 328742"/>
                      <a:gd name="connsiteY23" fmla="*/ 451636 h 699098"/>
                      <a:gd name="connsiteX24" fmla="*/ 277640 w 328742"/>
                      <a:gd name="connsiteY24" fmla="*/ 469743 h 699098"/>
                      <a:gd name="connsiteX25" fmla="*/ 268586 w 328742"/>
                      <a:gd name="connsiteY25" fmla="*/ 487850 h 699098"/>
                      <a:gd name="connsiteX26" fmla="*/ 259533 w 328742"/>
                      <a:gd name="connsiteY26" fmla="*/ 493886 h 699098"/>
                      <a:gd name="connsiteX27" fmla="*/ 238408 w 328742"/>
                      <a:gd name="connsiteY27" fmla="*/ 505957 h 699098"/>
                      <a:gd name="connsiteX28" fmla="*/ 232373 w 328742"/>
                      <a:gd name="connsiteY28" fmla="*/ 515011 h 699098"/>
                      <a:gd name="connsiteX29" fmla="*/ 223319 w 328742"/>
                      <a:gd name="connsiteY29" fmla="*/ 518028 h 699098"/>
                      <a:gd name="connsiteX30" fmla="*/ 205212 w 328742"/>
                      <a:gd name="connsiteY30" fmla="*/ 530100 h 699098"/>
                      <a:gd name="connsiteX31" fmla="*/ 187105 w 328742"/>
                      <a:gd name="connsiteY31" fmla="*/ 542171 h 699098"/>
                      <a:gd name="connsiteX32" fmla="*/ 178052 w 328742"/>
                      <a:gd name="connsiteY32" fmla="*/ 548207 h 699098"/>
                      <a:gd name="connsiteX33" fmla="*/ 159945 w 328742"/>
                      <a:gd name="connsiteY33" fmla="*/ 560278 h 699098"/>
                      <a:gd name="connsiteX34" fmla="*/ 141838 w 328742"/>
                      <a:gd name="connsiteY34" fmla="*/ 572349 h 699098"/>
                      <a:gd name="connsiteX35" fmla="*/ 132784 w 328742"/>
                      <a:gd name="connsiteY35" fmla="*/ 581403 h 699098"/>
                      <a:gd name="connsiteX36" fmla="*/ 114678 w 328742"/>
                      <a:gd name="connsiteY36" fmla="*/ 593474 h 699098"/>
                      <a:gd name="connsiteX37" fmla="*/ 96571 w 328742"/>
                      <a:gd name="connsiteY37" fmla="*/ 611581 h 699098"/>
                      <a:gd name="connsiteX38" fmla="*/ 87517 w 328742"/>
                      <a:gd name="connsiteY38" fmla="*/ 620634 h 699098"/>
                      <a:gd name="connsiteX39" fmla="*/ 69410 w 328742"/>
                      <a:gd name="connsiteY39" fmla="*/ 635723 h 699098"/>
                      <a:gd name="connsiteX40" fmla="*/ 51303 w 328742"/>
                      <a:gd name="connsiteY40" fmla="*/ 647795 h 699098"/>
                      <a:gd name="connsiteX41" fmla="*/ 39232 w 328742"/>
                      <a:gd name="connsiteY41" fmla="*/ 662884 h 699098"/>
                      <a:gd name="connsiteX42" fmla="*/ 24143 w 328742"/>
                      <a:gd name="connsiteY42" fmla="*/ 677973 h 699098"/>
                      <a:gd name="connsiteX43" fmla="*/ 18107 w 328742"/>
                      <a:gd name="connsiteY43" fmla="*/ 687026 h 699098"/>
                      <a:gd name="connsiteX44" fmla="*/ 0 w 328742"/>
                      <a:gd name="connsiteY44" fmla="*/ 699098 h 699098"/>
                      <a:gd name="connsiteX45" fmla="*/ 6036 w 328742"/>
                      <a:gd name="connsiteY45" fmla="*/ 662884 h 699098"/>
                      <a:gd name="connsiteX46" fmla="*/ 9054 w 328742"/>
                      <a:gd name="connsiteY46" fmla="*/ 653830 h 699098"/>
                      <a:gd name="connsiteX47" fmla="*/ 12072 w 328742"/>
                      <a:gd name="connsiteY47" fmla="*/ 641759 h 699098"/>
                      <a:gd name="connsiteX48" fmla="*/ 18107 w 328742"/>
                      <a:gd name="connsiteY48" fmla="*/ 632706 h 699098"/>
                      <a:gd name="connsiteX49" fmla="*/ 21125 w 328742"/>
                      <a:gd name="connsiteY49" fmla="*/ 623652 h 699098"/>
                      <a:gd name="connsiteX50" fmla="*/ 30179 w 328742"/>
                      <a:gd name="connsiteY50" fmla="*/ 614599 h 699098"/>
                      <a:gd name="connsiteX51" fmla="*/ 33196 w 328742"/>
                      <a:gd name="connsiteY51" fmla="*/ 605545 h 699098"/>
                      <a:gd name="connsiteX52" fmla="*/ 45268 w 328742"/>
                      <a:gd name="connsiteY52" fmla="*/ 587438 h 699098"/>
                      <a:gd name="connsiteX53" fmla="*/ 48285 w 328742"/>
                      <a:gd name="connsiteY53" fmla="*/ 578385 h 699098"/>
                      <a:gd name="connsiteX54" fmla="*/ 57339 w 328742"/>
                      <a:gd name="connsiteY54" fmla="*/ 572349 h 699098"/>
                      <a:gd name="connsiteX55" fmla="*/ 63375 w 328742"/>
                      <a:gd name="connsiteY55" fmla="*/ 554242 h 699098"/>
                      <a:gd name="connsiteX56" fmla="*/ 72428 w 328742"/>
                      <a:gd name="connsiteY56" fmla="*/ 536135 h 699098"/>
                      <a:gd name="connsiteX57" fmla="*/ 78464 w 328742"/>
                      <a:gd name="connsiteY57" fmla="*/ 469743 h 699098"/>
                      <a:gd name="connsiteX58" fmla="*/ 84499 w 328742"/>
                      <a:gd name="connsiteY58" fmla="*/ 424476 h 699098"/>
                      <a:gd name="connsiteX59" fmla="*/ 90535 w 328742"/>
                      <a:gd name="connsiteY59" fmla="*/ 367137 h 699098"/>
                      <a:gd name="connsiteX60" fmla="*/ 93553 w 328742"/>
                      <a:gd name="connsiteY60" fmla="*/ 352048 h 699098"/>
                      <a:gd name="connsiteX61" fmla="*/ 96571 w 328742"/>
                      <a:gd name="connsiteY61" fmla="*/ 342995 h 699098"/>
                      <a:gd name="connsiteX62" fmla="*/ 102606 w 328742"/>
                      <a:gd name="connsiteY62" fmla="*/ 294710 h 699098"/>
                      <a:gd name="connsiteX63" fmla="*/ 108642 w 328742"/>
                      <a:gd name="connsiteY63" fmla="*/ 258496 h 699098"/>
                      <a:gd name="connsiteX64" fmla="*/ 111660 w 328742"/>
                      <a:gd name="connsiteY64" fmla="*/ 134765 h 699098"/>
                      <a:gd name="connsiteX65" fmla="*/ 117695 w 328742"/>
                      <a:gd name="connsiteY65" fmla="*/ 143819 h 699098"/>
                      <a:gd name="connsiteX66" fmla="*/ 126749 w 328742"/>
                      <a:gd name="connsiteY66" fmla="*/ 152872 h 699098"/>
                      <a:gd name="connsiteX67" fmla="*/ 135802 w 328742"/>
                      <a:gd name="connsiteY67" fmla="*/ 155890 h 699098"/>
                      <a:gd name="connsiteX68" fmla="*/ 153909 w 328742"/>
                      <a:gd name="connsiteY68" fmla="*/ 167961 h 699098"/>
                      <a:gd name="connsiteX69" fmla="*/ 172016 w 328742"/>
                      <a:gd name="connsiteY69" fmla="*/ 173997 h 699098"/>
                      <a:gd name="connsiteX70" fmla="*/ 181070 w 328742"/>
                      <a:gd name="connsiteY70" fmla="*/ 177015 h 699098"/>
                      <a:gd name="connsiteX71" fmla="*/ 205212 w 328742"/>
                      <a:gd name="connsiteY71" fmla="*/ 183050 h 699098"/>
                      <a:gd name="connsiteX72" fmla="*/ 226337 w 328742"/>
                      <a:gd name="connsiteY72" fmla="*/ 189086 h 699098"/>
                      <a:gd name="connsiteX73" fmla="*/ 220301 w 328742"/>
                      <a:gd name="connsiteY73" fmla="*/ 180032 h 699098"/>
                      <a:gd name="connsiteX74" fmla="*/ 202194 w 328742"/>
                      <a:gd name="connsiteY74" fmla="*/ 170979 h 699098"/>
                      <a:gd name="connsiteX75" fmla="*/ 184087 w 328742"/>
                      <a:gd name="connsiteY75" fmla="*/ 158908 h 699098"/>
                      <a:gd name="connsiteX76" fmla="*/ 178052 w 328742"/>
                      <a:gd name="connsiteY76" fmla="*/ 149854 h 699098"/>
                      <a:gd name="connsiteX77" fmla="*/ 168998 w 328742"/>
                      <a:gd name="connsiteY77" fmla="*/ 146836 h 699098"/>
                      <a:gd name="connsiteX78" fmla="*/ 159945 w 328742"/>
                      <a:gd name="connsiteY78" fmla="*/ 140801 h 699098"/>
                      <a:gd name="connsiteX79" fmla="*/ 153909 w 328742"/>
                      <a:gd name="connsiteY79" fmla="*/ 131747 h 699098"/>
                      <a:gd name="connsiteX80" fmla="*/ 156927 w 328742"/>
                      <a:gd name="connsiteY80" fmla="*/ 122694 h 699098"/>
                      <a:gd name="connsiteX81" fmla="*/ 199177 w 328742"/>
                      <a:gd name="connsiteY81" fmla="*/ 119676 h 699098"/>
                      <a:gd name="connsiteX82" fmla="*/ 196159 w 328742"/>
                      <a:gd name="connsiteY82" fmla="*/ 110622 h 699098"/>
                      <a:gd name="connsiteX83" fmla="*/ 187105 w 328742"/>
                      <a:gd name="connsiteY83" fmla="*/ 71391 h 699098"/>
                      <a:gd name="connsiteX84" fmla="*/ 190123 w 328742"/>
                      <a:gd name="connsiteY84" fmla="*/ 53284 h 699098"/>
                      <a:gd name="connsiteX85" fmla="*/ 193141 w 328742"/>
                      <a:gd name="connsiteY85" fmla="*/ 44230 h 699098"/>
                      <a:gd name="connsiteX86" fmla="*/ 211248 w 328742"/>
                      <a:gd name="connsiteY86" fmla="*/ 32159 h 699098"/>
                      <a:gd name="connsiteX87" fmla="*/ 220301 w 328742"/>
                      <a:gd name="connsiteY87" fmla="*/ 26123 h 699098"/>
                      <a:gd name="connsiteX88" fmla="*/ 229355 w 328742"/>
                      <a:gd name="connsiteY88" fmla="*/ 20088 h 699098"/>
                      <a:gd name="connsiteX89" fmla="*/ 247462 w 328742"/>
                      <a:gd name="connsiteY89" fmla="*/ 11034 h 699098"/>
                      <a:gd name="connsiteX90" fmla="*/ 265569 w 328742"/>
                      <a:gd name="connsiteY90" fmla="*/ 4999 h 699098"/>
                      <a:gd name="connsiteX91" fmla="*/ 325925 w 328742"/>
                      <a:gd name="connsiteY91" fmla="*/ 4999 h 69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8742" h="699098">
                        <a:moveTo>
                          <a:pt x="325925" y="4999"/>
                        </a:moveTo>
                        <a:cubicBezTo>
                          <a:pt x="334476" y="10532"/>
                          <a:pt x="321246" y="31635"/>
                          <a:pt x="316872" y="38195"/>
                        </a:cubicBezTo>
                        <a:cubicBezTo>
                          <a:pt x="314860" y="41213"/>
                          <a:pt x="313158" y="44462"/>
                          <a:pt x="310836" y="47248"/>
                        </a:cubicBezTo>
                        <a:cubicBezTo>
                          <a:pt x="308104" y="50527"/>
                          <a:pt x="304801" y="53284"/>
                          <a:pt x="301783" y="56302"/>
                        </a:cubicBezTo>
                        <a:lnTo>
                          <a:pt x="295747" y="80444"/>
                        </a:lnTo>
                        <a:cubicBezTo>
                          <a:pt x="294741" y="84468"/>
                          <a:pt x="293411" y="88425"/>
                          <a:pt x="292729" y="92516"/>
                        </a:cubicBezTo>
                        <a:lnTo>
                          <a:pt x="289711" y="110622"/>
                        </a:lnTo>
                        <a:cubicBezTo>
                          <a:pt x="290717" y="140800"/>
                          <a:pt x="290221" y="171066"/>
                          <a:pt x="292729" y="201157"/>
                        </a:cubicBezTo>
                        <a:cubicBezTo>
                          <a:pt x="293257" y="207497"/>
                          <a:pt x="296753" y="213228"/>
                          <a:pt x="298765" y="219264"/>
                        </a:cubicBezTo>
                        <a:lnTo>
                          <a:pt x="301783" y="228318"/>
                        </a:lnTo>
                        <a:cubicBezTo>
                          <a:pt x="302789" y="231336"/>
                          <a:pt x="303035" y="234724"/>
                          <a:pt x="304800" y="237371"/>
                        </a:cubicBezTo>
                        <a:lnTo>
                          <a:pt x="310836" y="246424"/>
                        </a:lnTo>
                        <a:cubicBezTo>
                          <a:pt x="311842" y="249442"/>
                          <a:pt x="312431" y="252633"/>
                          <a:pt x="313854" y="255478"/>
                        </a:cubicBezTo>
                        <a:cubicBezTo>
                          <a:pt x="315476" y="258722"/>
                          <a:pt x="318416" y="261217"/>
                          <a:pt x="319889" y="264531"/>
                        </a:cubicBezTo>
                        <a:cubicBezTo>
                          <a:pt x="322473" y="270345"/>
                          <a:pt x="325925" y="282638"/>
                          <a:pt x="325925" y="282638"/>
                        </a:cubicBezTo>
                        <a:cubicBezTo>
                          <a:pt x="324919" y="292698"/>
                          <a:pt x="324337" y="302809"/>
                          <a:pt x="322907" y="312817"/>
                        </a:cubicBezTo>
                        <a:cubicBezTo>
                          <a:pt x="322320" y="316923"/>
                          <a:pt x="321081" y="320915"/>
                          <a:pt x="319889" y="324888"/>
                        </a:cubicBezTo>
                        <a:cubicBezTo>
                          <a:pt x="319874" y="324940"/>
                          <a:pt x="312354" y="347496"/>
                          <a:pt x="310836" y="352048"/>
                        </a:cubicBezTo>
                        <a:lnTo>
                          <a:pt x="304800" y="370155"/>
                        </a:lnTo>
                        <a:cubicBezTo>
                          <a:pt x="303794" y="373173"/>
                          <a:pt x="302306" y="376071"/>
                          <a:pt x="301783" y="379209"/>
                        </a:cubicBezTo>
                        <a:cubicBezTo>
                          <a:pt x="300777" y="385245"/>
                          <a:pt x="300249" y="391380"/>
                          <a:pt x="298765" y="397316"/>
                        </a:cubicBezTo>
                        <a:cubicBezTo>
                          <a:pt x="297222" y="403488"/>
                          <a:pt x="294272" y="409250"/>
                          <a:pt x="292729" y="415422"/>
                        </a:cubicBezTo>
                        <a:lnTo>
                          <a:pt x="286693" y="439565"/>
                        </a:lnTo>
                        <a:cubicBezTo>
                          <a:pt x="285687" y="443589"/>
                          <a:pt x="284988" y="447701"/>
                          <a:pt x="283676" y="451636"/>
                        </a:cubicBezTo>
                        <a:lnTo>
                          <a:pt x="277640" y="469743"/>
                        </a:lnTo>
                        <a:cubicBezTo>
                          <a:pt x="275185" y="477108"/>
                          <a:pt x="274437" y="481999"/>
                          <a:pt x="268586" y="487850"/>
                        </a:cubicBezTo>
                        <a:cubicBezTo>
                          <a:pt x="266021" y="490415"/>
                          <a:pt x="262484" y="491778"/>
                          <a:pt x="259533" y="493886"/>
                        </a:cubicBezTo>
                        <a:cubicBezTo>
                          <a:pt x="243548" y="505304"/>
                          <a:pt x="253099" y="501060"/>
                          <a:pt x="238408" y="505957"/>
                        </a:cubicBezTo>
                        <a:cubicBezTo>
                          <a:pt x="236396" y="508975"/>
                          <a:pt x="235205" y="512745"/>
                          <a:pt x="232373" y="515011"/>
                        </a:cubicBezTo>
                        <a:cubicBezTo>
                          <a:pt x="229889" y="516998"/>
                          <a:pt x="226100" y="516483"/>
                          <a:pt x="223319" y="518028"/>
                        </a:cubicBezTo>
                        <a:cubicBezTo>
                          <a:pt x="216978" y="521551"/>
                          <a:pt x="211248" y="526076"/>
                          <a:pt x="205212" y="530100"/>
                        </a:cubicBezTo>
                        <a:lnTo>
                          <a:pt x="187105" y="542171"/>
                        </a:lnTo>
                        <a:cubicBezTo>
                          <a:pt x="184087" y="544183"/>
                          <a:pt x="180617" y="545643"/>
                          <a:pt x="178052" y="548207"/>
                        </a:cubicBezTo>
                        <a:cubicBezTo>
                          <a:pt x="166749" y="559509"/>
                          <a:pt x="173047" y="555910"/>
                          <a:pt x="159945" y="560278"/>
                        </a:cubicBezTo>
                        <a:cubicBezTo>
                          <a:pt x="131055" y="589165"/>
                          <a:pt x="168047" y="554875"/>
                          <a:pt x="141838" y="572349"/>
                        </a:cubicBezTo>
                        <a:cubicBezTo>
                          <a:pt x="138287" y="574717"/>
                          <a:pt x="136153" y="578783"/>
                          <a:pt x="132784" y="581403"/>
                        </a:cubicBezTo>
                        <a:cubicBezTo>
                          <a:pt x="127058" y="585856"/>
                          <a:pt x="119807" y="588345"/>
                          <a:pt x="114678" y="593474"/>
                        </a:cubicBezTo>
                        <a:lnTo>
                          <a:pt x="96571" y="611581"/>
                        </a:lnTo>
                        <a:cubicBezTo>
                          <a:pt x="93553" y="614599"/>
                          <a:pt x="91068" y="618266"/>
                          <a:pt x="87517" y="620634"/>
                        </a:cubicBezTo>
                        <a:cubicBezTo>
                          <a:pt x="55160" y="642208"/>
                          <a:pt x="104273" y="608608"/>
                          <a:pt x="69410" y="635723"/>
                        </a:cubicBezTo>
                        <a:cubicBezTo>
                          <a:pt x="63684" y="640177"/>
                          <a:pt x="51303" y="647795"/>
                          <a:pt x="51303" y="647795"/>
                        </a:cubicBezTo>
                        <a:cubicBezTo>
                          <a:pt x="45428" y="665418"/>
                          <a:pt x="52881" y="649235"/>
                          <a:pt x="39232" y="662884"/>
                        </a:cubicBezTo>
                        <a:cubicBezTo>
                          <a:pt x="19113" y="683003"/>
                          <a:pt x="48284" y="661877"/>
                          <a:pt x="24143" y="677973"/>
                        </a:cubicBezTo>
                        <a:cubicBezTo>
                          <a:pt x="22131" y="680991"/>
                          <a:pt x="20837" y="684638"/>
                          <a:pt x="18107" y="687026"/>
                        </a:cubicBezTo>
                        <a:cubicBezTo>
                          <a:pt x="12648" y="691803"/>
                          <a:pt x="0" y="699098"/>
                          <a:pt x="0" y="699098"/>
                        </a:cubicBezTo>
                        <a:cubicBezTo>
                          <a:pt x="1704" y="687173"/>
                          <a:pt x="3094" y="674652"/>
                          <a:pt x="6036" y="662884"/>
                        </a:cubicBezTo>
                        <a:cubicBezTo>
                          <a:pt x="6808" y="659798"/>
                          <a:pt x="8180" y="656889"/>
                          <a:pt x="9054" y="653830"/>
                        </a:cubicBezTo>
                        <a:cubicBezTo>
                          <a:pt x="10193" y="649842"/>
                          <a:pt x="10438" y="645571"/>
                          <a:pt x="12072" y="641759"/>
                        </a:cubicBezTo>
                        <a:cubicBezTo>
                          <a:pt x="13501" y="638426"/>
                          <a:pt x="16485" y="635950"/>
                          <a:pt x="18107" y="632706"/>
                        </a:cubicBezTo>
                        <a:cubicBezTo>
                          <a:pt x="19530" y="629861"/>
                          <a:pt x="19360" y="626299"/>
                          <a:pt x="21125" y="623652"/>
                        </a:cubicBezTo>
                        <a:cubicBezTo>
                          <a:pt x="23492" y="620101"/>
                          <a:pt x="27161" y="617617"/>
                          <a:pt x="30179" y="614599"/>
                        </a:cubicBezTo>
                        <a:cubicBezTo>
                          <a:pt x="31185" y="611581"/>
                          <a:pt x="31651" y="608326"/>
                          <a:pt x="33196" y="605545"/>
                        </a:cubicBezTo>
                        <a:cubicBezTo>
                          <a:pt x="36719" y="599204"/>
                          <a:pt x="45268" y="587438"/>
                          <a:pt x="45268" y="587438"/>
                        </a:cubicBezTo>
                        <a:cubicBezTo>
                          <a:pt x="46274" y="584420"/>
                          <a:pt x="46298" y="580869"/>
                          <a:pt x="48285" y="578385"/>
                        </a:cubicBezTo>
                        <a:cubicBezTo>
                          <a:pt x="50551" y="575553"/>
                          <a:pt x="55417" y="575425"/>
                          <a:pt x="57339" y="572349"/>
                        </a:cubicBezTo>
                        <a:cubicBezTo>
                          <a:pt x="60711" y="566954"/>
                          <a:pt x="59846" y="559536"/>
                          <a:pt x="63375" y="554242"/>
                        </a:cubicBezTo>
                        <a:cubicBezTo>
                          <a:pt x="71175" y="542542"/>
                          <a:pt x="68263" y="548630"/>
                          <a:pt x="72428" y="536135"/>
                        </a:cubicBezTo>
                        <a:cubicBezTo>
                          <a:pt x="78449" y="445825"/>
                          <a:pt x="72117" y="523687"/>
                          <a:pt x="78464" y="469743"/>
                        </a:cubicBezTo>
                        <a:cubicBezTo>
                          <a:pt x="83505" y="426895"/>
                          <a:pt x="78732" y="453317"/>
                          <a:pt x="84499" y="424476"/>
                        </a:cubicBezTo>
                        <a:cubicBezTo>
                          <a:pt x="86765" y="397287"/>
                          <a:pt x="86592" y="390791"/>
                          <a:pt x="90535" y="367137"/>
                        </a:cubicBezTo>
                        <a:cubicBezTo>
                          <a:pt x="91378" y="362078"/>
                          <a:pt x="92309" y="357024"/>
                          <a:pt x="93553" y="352048"/>
                        </a:cubicBezTo>
                        <a:cubicBezTo>
                          <a:pt x="94325" y="348962"/>
                          <a:pt x="95565" y="346013"/>
                          <a:pt x="96571" y="342995"/>
                        </a:cubicBezTo>
                        <a:lnTo>
                          <a:pt x="102606" y="294710"/>
                        </a:lnTo>
                        <a:cubicBezTo>
                          <a:pt x="106138" y="266454"/>
                          <a:pt x="103657" y="278434"/>
                          <a:pt x="108642" y="258496"/>
                        </a:cubicBezTo>
                        <a:cubicBezTo>
                          <a:pt x="109648" y="217252"/>
                          <a:pt x="108413" y="175893"/>
                          <a:pt x="111660" y="134765"/>
                        </a:cubicBezTo>
                        <a:cubicBezTo>
                          <a:pt x="111945" y="131149"/>
                          <a:pt x="115373" y="141033"/>
                          <a:pt x="117695" y="143819"/>
                        </a:cubicBezTo>
                        <a:cubicBezTo>
                          <a:pt x="120427" y="147098"/>
                          <a:pt x="123198" y="150505"/>
                          <a:pt x="126749" y="152872"/>
                        </a:cubicBezTo>
                        <a:cubicBezTo>
                          <a:pt x="129396" y="154636"/>
                          <a:pt x="133021" y="154345"/>
                          <a:pt x="135802" y="155890"/>
                        </a:cubicBezTo>
                        <a:cubicBezTo>
                          <a:pt x="142143" y="159413"/>
                          <a:pt x="147027" y="165667"/>
                          <a:pt x="153909" y="167961"/>
                        </a:cubicBezTo>
                        <a:lnTo>
                          <a:pt x="172016" y="173997"/>
                        </a:lnTo>
                        <a:cubicBezTo>
                          <a:pt x="175034" y="175003"/>
                          <a:pt x="177950" y="176391"/>
                          <a:pt x="181070" y="177015"/>
                        </a:cubicBezTo>
                        <a:cubicBezTo>
                          <a:pt x="211738" y="183147"/>
                          <a:pt x="183566" y="176865"/>
                          <a:pt x="205212" y="183050"/>
                        </a:cubicBezTo>
                        <a:cubicBezTo>
                          <a:pt x="231746" y="190632"/>
                          <a:pt x="204622" y="181848"/>
                          <a:pt x="226337" y="189086"/>
                        </a:cubicBezTo>
                        <a:cubicBezTo>
                          <a:pt x="224325" y="186068"/>
                          <a:pt x="222866" y="182597"/>
                          <a:pt x="220301" y="180032"/>
                        </a:cubicBezTo>
                        <a:cubicBezTo>
                          <a:pt x="214452" y="174183"/>
                          <a:pt x="209557" y="173433"/>
                          <a:pt x="202194" y="170979"/>
                        </a:cubicBezTo>
                        <a:cubicBezTo>
                          <a:pt x="196158" y="166955"/>
                          <a:pt x="188110" y="164944"/>
                          <a:pt x="184087" y="158908"/>
                        </a:cubicBezTo>
                        <a:cubicBezTo>
                          <a:pt x="182075" y="155890"/>
                          <a:pt x="180884" y="152120"/>
                          <a:pt x="178052" y="149854"/>
                        </a:cubicBezTo>
                        <a:cubicBezTo>
                          <a:pt x="175568" y="147867"/>
                          <a:pt x="171843" y="148259"/>
                          <a:pt x="168998" y="146836"/>
                        </a:cubicBezTo>
                        <a:cubicBezTo>
                          <a:pt x="165754" y="145214"/>
                          <a:pt x="162963" y="142813"/>
                          <a:pt x="159945" y="140801"/>
                        </a:cubicBezTo>
                        <a:cubicBezTo>
                          <a:pt x="157933" y="137783"/>
                          <a:pt x="154505" y="135325"/>
                          <a:pt x="153909" y="131747"/>
                        </a:cubicBezTo>
                        <a:cubicBezTo>
                          <a:pt x="153386" y="128609"/>
                          <a:pt x="153853" y="123514"/>
                          <a:pt x="156927" y="122694"/>
                        </a:cubicBezTo>
                        <a:cubicBezTo>
                          <a:pt x="170570" y="119056"/>
                          <a:pt x="185094" y="120682"/>
                          <a:pt x="199177" y="119676"/>
                        </a:cubicBezTo>
                        <a:cubicBezTo>
                          <a:pt x="198171" y="116658"/>
                          <a:pt x="196996" y="113691"/>
                          <a:pt x="196159" y="110622"/>
                        </a:cubicBezTo>
                        <a:cubicBezTo>
                          <a:pt x="190698" y="90601"/>
                          <a:pt x="190625" y="88989"/>
                          <a:pt x="187105" y="71391"/>
                        </a:cubicBezTo>
                        <a:cubicBezTo>
                          <a:pt x="188111" y="65355"/>
                          <a:pt x="188796" y="59257"/>
                          <a:pt x="190123" y="53284"/>
                        </a:cubicBezTo>
                        <a:cubicBezTo>
                          <a:pt x="190813" y="50179"/>
                          <a:pt x="190892" y="46479"/>
                          <a:pt x="193141" y="44230"/>
                        </a:cubicBezTo>
                        <a:cubicBezTo>
                          <a:pt x="198270" y="39101"/>
                          <a:pt x="205212" y="36183"/>
                          <a:pt x="211248" y="32159"/>
                        </a:cubicBezTo>
                        <a:lnTo>
                          <a:pt x="220301" y="26123"/>
                        </a:lnTo>
                        <a:cubicBezTo>
                          <a:pt x="223319" y="24111"/>
                          <a:pt x="225914" y="21235"/>
                          <a:pt x="229355" y="20088"/>
                        </a:cubicBezTo>
                        <a:cubicBezTo>
                          <a:pt x="262384" y="9077"/>
                          <a:pt x="212346" y="26641"/>
                          <a:pt x="247462" y="11034"/>
                        </a:cubicBezTo>
                        <a:cubicBezTo>
                          <a:pt x="253276" y="8450"/>
                          <a:pt x="265569" y="4999"/>
                          <a:pt x="265569" y="4999"/>
                        </a:cubicBezTo>
                        <a:cubicBezTo>
                          <a:pt x="277133" y="-2711"/>
                          <a:pt x="317374" y="-534"/>
                          <a:pt x="325925" y="499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5" name="フリーフォーム 464"/>
                  <p:cNvSpPr/>
                  <p:nvPr/>
                </p:nvSpPr>
                <p:spPr>
                  <a:xfrm>
                    <a:off x="6238248" y="1733514"/>
                    <a:ext cx="253677" cy="482954"/>
                  </a:xfrm>
                  <a:custGeom>
                    <a:avLst/>
                    <a:gdLst>
                      <a:gd name="connsiteX0" fmla="*/ 15269 w 253677"/>
                      <a:gd name="connsiteY0" fmla="*/ 103 h 482954"/>
                      <a:gd name="connsiteX1" fmla="*/ 12252 w 253677"/>
                      <a:gd name="connsiteY1" fmla="*/ 15192 h 482954"/>
                      <a:gd name="connsiteX2" fmla="*/ 6216 w 253677"/>
                      <a:gd name="connsiteY2" fmla="*/ 33299 h 482954"/>
                      <a:gd name="connsiteX3" fmla="*/ 3198 w 253677"/>
                      <a:gd name="connsiteY3" fmla="*/ 132887 h 482954"/>
                      <a:gd name="connsiteX4" fmla="*/ 9234 w 253677"/>
                      <a:gd name="connsiteY4" fmla="*/ 150994 h 482954"/>
                      <a:gd name="connsiteX5" fmla="*/ 15269 w 253677"/>
                      <a:gd name="connsiteY5" fmla="*/ 169101 h 482954"/>
                      <a:gd name="connsiteX6" fmla="*/ 18287 w 253677"/>
                      <a:gd name="connsiteY6" fmla="*/ 178154 h 482954"/>
                      <a:gd name="connsiteX7" fmla="*/ 21305 w 253677"/>
                      <a:gd name="connsiteY7" fmla="*/ 190226 h 482954"/>
                      <a:gd name="connsiteX8" fmla="*/ 24323 w 253677"/>
                      <a:gd name="connsiteY8" fmla="*/ 199279 h 482954"/>
                      <a:gd name="connsiteX9" fmla="*/ 30359 w 253677"/>
                      <a:gd name="connsiteY9" fmla="*/ 223422 h 482954"/>
                      <a:gd name="connsiteX10" fmla="*/ 36394 w 253677"/>
                      <a:gd name="connsiteY10" fmla="*/ 250582 h 482954"/>
                      <a:gd name="connsiteX11" fmla="*/ 39412 w 253677"/>
                      <a:gd name="connsiteY11" fmla="*/ 268689 h 482954"/>
                      <a:gd name="connsiteX12" fmla="*/ 42430 w 253677"/>
                      <a:gd name="connsiteY12" fmla="*/ 289814 h 482954"/>
                      <a:gd name="connsiteX13" fmla="*/ 45448 w 253677"/>
                      <a:gd name="connsiteY13" fmla="*/ 298867 h 482954"/>
                      <a:gd name="connsiteX14" fmla="*/ 51483 w 253677"/>
                      <a:gd name="connsiteY14" fmla="*/ 323010 h 482954"/>
                      <a:gd name="connsiteX15" fmla="*/ 57519 w 253677"/>
                      <a:gd name="connsiteY15" fmla="*/ 344135 h 482954"/>
                      <a:gd name="connsiteX16" fmla="*/ 63555 w 253677"/>
                      <a:gd name="connsiteY16" fmla="*/ 353188 h 482954"/>
                      <a:gd name="connsiteX17" fmla="*/ 81662 w 253677"/>
                      <a:gd name="connsiteY17" fmla="*/ 407509 h 482954"/>
                      <a:gd name="connsiteX18" fmla="*/ 87697 w 253677"/>
                      <a:gd name="connsiteY18" fmla="*/ 425616 h 482954"/>
                      <a:gd name="connsiteX19" fmla="*/ 105804 w 253677"/>
                      <a:gd name="connsiteY19" fmla="*/ 452776 h 482954"/>
                      <a:gd name="connsiteX20" fmla="*/ 117875 w 253677"/>
                      <a:gd name="connsiteY20" fmla="*/ 470883 h 482954"/>
                      <a:gd name="connsiteX21" fmla="*/ 123911 w 253677"/>
                      <a:gd name="connsiteY21" fmla="*/ 479936 h 482954"/>
                      <a:gd name="connsiteX22" fmla="*/ 132965 w 253677"/>
                      <a:gd name="connsiteY22" fmla="*/ 482954 h 482954"/>
                      <a:gd name="connsiteX23" fmla="*/ 217464 w 253677"/>
                      <a:gd name="connsiteY23" fmla="*/ 479936 h 482954"/>
                      <a:gd name="connsiteX24" fmla="*/ 226517 w 253677"/>
                      <a:gd name="connsiteY24" fmla="*/ 476919 h 482954"/>
                      <a:gd name="connsiteX25" fmla="*/ 241606 w 253677"/>
                      <a:gd name="connsiteY25" fmla="*/ 461830 h 482954"/>
                      <a:gd name="connsiteX26" fmla="*/ 247642 w 253677"/>
                      <a:gd name="connsiteY26" fmla="*/ 395437 h 482954"/>
                      <a:gd name="connsiteX27" fmla="*/ 250660 w 253677"/>
                      <a:gd name="connsiteY27" fmla="*/ 377331 h 482954"/>
                      <a:gd name="connsiteX28" fmla="*/ 253677 w 253677"/>
                      <a:gd name="connsiteY28" fmla="*/ 326028 h 482954"/>
                      <a:gd name="connsiteX29" fmla="*/ 250660 w 253677"/>
                      <a:gd name="connsiteY29" fmla="*/ 232475 h 482954"/>
                      <a:gd name="connsiteX30" fmla="*/ 247642 w 253677"/>
                      <a:gd name="connsiteY30" fmla="*/ 211350 h 482954"/>
                      <a:gd name="connsiteX31" fmla="*/ 244624 w 253677"/>
                      <a:gd name="connsiteY31" fmla="*/ 193243 h 482954"/>
                      <a:gd name="connsiteX32" fmla="*/ 241606 w 253677"/>
                      <a:gd name="connsiteY32" fmla="*/ 184190 h 482954"/>
                      <a:gd name="connsiteX33" fmla="*/ 238588 w 253677"/>
                      <a:gd name="connsiteY33" fmla="*/ 172119 h 482954"/>
                      <a:gd name="connsiteX34" fmla="*/ 229535 w 253677"/>
                      <a:gd name="connsiteY34" fmla="*/ 144958 h 482954"/>
                      <a:gd name="connsiteX35" fmla="*/ 226517 w 253677"/>
                      <a:gd name="connsiteY35" fmla="*/ 135905 h 482954"/>
                      <a:gd name="connsiteX36" fmla="*/ 223499 w 253677"/>
                      <a:gd name="connsiteY36" fmla="*/ 126851 h 482954"/>
                      <a:gd name="connsiteX37" fmla="*/ 208410 w 253677"/>
                      <a:gd name="connsiteY37" fmla="*/ 99691 h 482954"/>
                      <a:gd name="connsiteX38" fmla="*/ 199357 w 253677"/>
                      <a:gd name="connsiteY38" fmla="*/ 93655 h 482954"/>
                      <a:gd name="connsiteX39" fmla="*/ 184268 w 253677"/>
                      <a:gd name="connsiteY39" fmla="*/ 81584 h 482954"/>
                      <a:gd name="connsiteX40" fmla="*/ 166161 w 253677"/>
                      <a:gd name="connsiteY40" fmla="*/ 69513 h 482954"/>
                      <a:gd name="connsiteX41" fmla="*/ 145036 w 253677"/>
                      <a:gd name="connsiteY41" fmla="*/ 57441 h 482954"/>
                      <a:gd name="connsiteX42" fmla="*/ 126929 w 253677"/>
                      <a:gd name="connsiteY42" fmla="*/ 45370 h 482954"/>
                      <a:gd name="connsiteX43" fmla="*/ 117875 w 253677"/>
                      <a:gd name="connsiteY43" fmla="*/ 42352 h 482954"/>
                      <a:gd name="connsiteX44" fmla="*/ 108822 w 253677"/>
                      <a:gd name="connsiteY44" fmla="*/ 36317 h 482954"/>
                      <a:gd name="connsiteX45" fmla="*/ 90715 w 253677"/>
                      <a:gd name="connsiteY45" fmla="*/ 30281 h 482954"/>
                      <a:gd name="connsiteX46" fmla="*/ 81662 w 253677"/>
                      <a:gd name="connsiteY46" fmla="*/ 27263 h 482954"/>
                      <a:gd name="connsiteX47" fmla="*/ 72608 w 253677"/>
                      <a:gd name="connsiteY47" fmla="*/ 24245 h 482954"/>
                      <a:gd name="connsiteX48" fmla="*/ 63555 w 253677"/>
                      <a:gd name="connsiteY48" fmla="*/ 18210 h 482954"/>
                      <a:gd name="connsiteX49" fmla="*/ 36394 w 253677"/>
                      <a:gd name="connsiteY49" fmla="*/ 9156 h 482954"/>
                      <a:gd name="connsiteX50" fmla="*/ 15269 w 253677"/>
                      <a:gd name="connsiteY50" fmla="*/ 103 h 4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3677" h="482954">
                        <a:moveTo>
                          <a:pt x="15269" y="103"/>
                        </a:moveTo>
                        <a:cubicBezTo>
                          <a:pt x="11245" y="1109"/>
                          <a:pt x="13602" y="10243"/>
                          <a:pt x="12252" y="15192"/>
                        </a:cubicBezTo>
                        <a:cubicBezTo>
                          <a:pt x="10578" y="21330"/>
                          <a:pt x="6216" y="33299"/>
                          <a:pt x="6216" y="33299"/>
                        </a:cubicBezTo>
                        <a:cubicBezTo>
                          <a:pt x="1058" y="79720"/>
                          <a:pt x="-3147" y="88475"/>
                          <a:pt x="3198" y="132887"/>
                        </a:cubicBezTo>
                        <a:cubicBezTo>
                          <a:pt x="4098" y="139185"/>
                          <a:pt x="7222" y="144958"/>
                          <a:pt x="9234" y="150994"/>
                        </a:cubicBezTo>
                        <a:lnTo>
                          <a:pt x="15269" y="169101"/>
                        </a:lnTo>
                        <a:cubicBezTo>
                          <a:pt x="16275" y="172119"/>
                          <a:pt x="17516" y="175068"/>
                          <a:pt x="18287" y="178154"/>
                        </a:cubicBezTo>
                        <a:cubicBezTo>
                          <a:pt x="19293" y="182178"/>
                          <a:pt x="20165" y="186238"/>
                          <a:pt x="21305" y="190226"/>
                        </a:cubicBezTo>
                        <a:cubicBezTo>
                          <a:pt x="22179" y="193285"/>
                          <a:pt x="23486" y="196210"/>
                          <a:pt x="24323" y="199279"/>
                        </a:cubicBezTo>
                        <a:cubicBezTo>
                          <a:pt x="26506" y="207282"/>
                          <a:pt x="28347" y="215374"/>
                          <a:pt x="30359" y="223422"/>
                        </a:cubicBezTo>
                        <a:cubicBezTo>
                          <a:pt x="33584" y="236325"/>
                          <a:pt x="33843" y="236552"/>
                          <a:pt x="36394" y="250582"/>
                        </a:cubicBezTo>
                        <a:cubicBezTo>
                          <a:pt x="37489" y="256602"/>
                          <a:pt x="38482" y="262641"/>
                          <a:pt x="39412" y="268689"/>
                        </a:cubicBezTo>
                        <a:cubicBezTo>
                          <a:pt x="40494" y="275719"/>
                          <a:pt x="41035" y="282839"/>
                          <a:pt x="42430" y="289814"/>
                        </a:cubicBezTo>
                        <a:cubicBezTo>
                          <a:pt x="43054" y="292933"/>
                          <a:pt x="44611" y="295798"/>
                          <a:pt x="45448" y="298867"/>
                        </a:cubicBezTo>
                        <a:cubicBezTo>
                          <a:pt x="47631" y="306870"/>
                          <a:pt x="49471" y="314962"/>
                          <a:pt x="51483" y="323010"/>
                        </a:cubicBezTo>
                        <a:cubicBezTo>
                          <a:pt x="52449" y="326876"/>
                          <a:pt x="55355" y="339807"/>
                          <a:pt x="57519" y="344135"/>
                        </a:cubicBezTo>
                        <a:cubicBezTo>
                          <a:pt x="59141" y="347379"/>
                          <a:pt x="61543" y="350170"/>
                          <a:pt x="63555" y="353188"/>
                        </a:cubicBezTo>
                        <a:lnTo>
                          <a:pt x="81662" y="407509"/>
                        </a:lnTo>
                        <a:cubicBezTo>
                          <a:pt x="81663" y="407513"/>
                          <a:pt x="87695" y="425613"/>
                          <a:pt x="87697" y="425616"/>
                        </a:cubicBezTo>
                        <a:lnTo>
                          <a:pt x="105804" y="452776"/>
                        </a:lnTo>
                        <a:lnTo>
                          <a:pt x="117875" y="470883"/>
                        </a:lnTo>
                        <a:cubicBezTo>
                          <a:pt x="119887" y="473901"/>
                          <a:pt x="120470" y="478789"/>
                          <a:pt x="123911" y="479936"/>
                        </a:cubicBezTo>
                        <a:lnTo>
                          <a:pt x="132965" y="482954"/>
                        </a:lnTo>
                        <a:cubicBezTo>
                          <a:pt x="161131" y="481948"/>
                          <a:pt x="189338" y="481750"/>
                          <a:pt x="217464" y="479936"/>
                        </a:cubicBezTo>
                        <a:cubicBezTo>
                          <a:pt x="220638" y="479731"/>
                          <a:pt x="224033" y="478906"/>
                          <a:pt x="226517" y="476919"/>
                        </a:cubicBezTo>
                        <a:cubicBezTo>
                          <a:pt x="276809" y="436686"/>
                          <a:pt x="187296" y="498034"/>
                          <a:pt x="241606" y="461830"/>
                        </a:cubicBezTo>
                        <a:cubicBezTo>
                          <a:pt x="251039" y="433532"/>
                          <a:pt x="242277" y="462491"/>
                          <a:pt x="247642" y="395437"/>
                        </a:cubicBezTo>
                        <a:cubicBezTo>
                          <a:pt x="248130" y="389338"/>
                          <a:pt x="249654" y="383366"/>
                          <a:pt x="250660" y="377331"/>
                        </a:cubicBezTo>
                        <a:cubicBezTo>
                          <a:pt x="251666" y="360230"/>
                          <a:pt x="253677" y="343159"/>
                          <a:pt x="253677" y="326028"/>
                        </a:cubicBezTo>
                        <a:cubicBezTo>
                          <a:pt x="253677" y="294827"/>
                          <a:pt x="252300" y="263632"/>
                          <a:pt x="250660" y="232475"/>
                        </a:cubicBezTo>
                        <a:cubicBezTo>
                          <a:pt x="250286" y="225372"/>
                          <a:pt x="248724" y="218380"/>
                          <a:pt x="247642" y="211350"/>
                        </a:cubicBezTo>
                        <a:cubicBezTo>
                          <a:pt x="246712" y="205302"/>
                          <a:pt x="245951" y="199216"/>
                          <a:pt x="244624" y="193243"/>
                        </a:cubicBezTo>
                        <a:cubicBezTo>
                          <a:pt x="243934" y="190138"/>
                          <a:pt x="242480" y="187249"/>
                          <a:pt x="241606" y="184190"/>
                        </a:cubicBezTo>
                        <a:cubicBezTo>
                          <a:pt x="240466" y="180202"/>
                          <a:pt x="239780" y="176092"/>
                          <a:pt x="238588" y="172119"/>
                        </a:cubicBezTo>
                        <a:cubicBezTo>
                          <a:pt x="238583" y="172101"/>
                          <a:pt x="231047" y="149494"/>
                          <a:pt x="229535" y="144958"/>
                        </a:cubicBezTo>
                        <a:lnTo>
                          <a:pt x="226517" y="135905"/>
                        </a:lnTo>
                        <a:lnTo>
                          <a:pt x="223499" y="126851"/>
                        </a:lnTo>
                        <a:cubicBezTo>
                          <a:pt x="220354" y="117417"/>
                          <a:pt x="217303" y="105620"/>
                          <a:pt x="208410" y="99691"/>
                        </a:cubicBezTo>
                        <a:lnTo>
                          <a:pt x="199357" y="93655"/>
                        </a:lnTo>
                        <a:cubicBezTo>
                          <a:pt x="185858" y="73409"/>
                          <a:pt x="201759" y="93245"/>
                          <a:pt x="184268" y="81584"/>
                        </a:cubicBezTo>
                        <a:cubicBezTo>
                          <a:pt x="161662" y="66514"/>
                          <a:pt x="187687" y="76689"/>
                          <a:pt x="166161" y="69513"/>
                        </a:cubicBezTo>
                        <a:cubicBezTo>
                          <a:pt x="126563" y="39815"/>
                          <a:pt x="174659" y="73898"/>
                          <a:pt x="145036" y="57441"/>
                        </a:cubicBezTo>
                        <a:cubicBezTo>
                          <a:pt x="138695" y="53918"/>
                          <a:pt x="133811" y="47664"/>
                          <a:pt x="126929" y="45370"/>
                        </a:cubicBezTo>
                        <a:cubicBezTo>
                          <a:pt x="123911" y="44364"/>
                          <a:pt x="120720" y="43775"/>
                          <a:pt x="117875" y="42352"/>
                        </a:cubicBezTo>
                        <a:cubicBezTo>
                          <a:pt x="114631" y="40730"/>
                          <a:pt x="112136" y="37790"/>
                          <a:pt x="108822" y="36317"/>
                        </a:cubicBezTo>
                        <a:cubicBezTo>
                          <a:pt x="103008" y="33733"/>
                          <a:pt x="96751" y="32293"/>
                          <a:pt x="90715" y="30281"/>
                        </a:cubicBezTo>
                        <a:lnTo>
                          <a:pt x="81662" y="27263"/>
                        </a:lnTo>
                        <a:cubicBezTo>
                          <a:pt x="78644" y="26257"/>
                          <a:pt x="75255" y="26010"/>
                          <a:pt x="72608" y="24245"/>
                        </a:cubicBezTo>
                        <a:cubicBezTo>
                          <a:pt x="69590" y="22233"/>
                          <a:pt x="66869" y="19683"/>
                          <a:pt x="63555" y="18210"/>
                        </a:cubicBezTo>
                        <a:cubicBezTo>
                          <a:pt x="63550" y="18208"/>
                          <a:pt x="40923" y="10666"/>
                          <a:pt x="36394" y="9156"/>
                        </a:cubicBezTo>
                        <a:cubicBezTo>
                          <a:pt x="25992" y="5688"/>
                          <a:pt x="19293" y="-903"/>
                          <a:pt x="15269" y="10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6" name="フリーフォーム 465"/>
                  <p:cNvSpPr/>
                  <p:nvPr/>
                </p:nvSpPr>
                <p:spPr>
                  <a:xfrm>
                    <a:off x="6202215" y="1829483"/>
                    <a:ext cx="172123" cy="528823"/>
                  </a:xfrm>
                  <a:custGeom>
                    <a:avLst/>
                    <a:gdLst>
                      <a:gd name="connsiteX0" fmla="*/ 30178 w 172123"/>
                      <a:gd name="connsiteY0" fmla="*/ 704 h 528823"/>
                      <a:gd name="connsiteX1" fmla="*/ 27160 w 172123"/>
                      <a:gd name="connsiteY1" fmla="*/ 15793 h 528823"/>
                      <a:gd name="connsiteX2" fmla="*/ 21124 w 172123"/>
                      <a:gd name="connsiteY2" fmla="*/ 24847 h 528823"/>
                      <a:gd name="connsiteX3" fmla="*/ 18106 w 172123"/>
                      <a:gd name="connsiteY3" fmla="*/ 33900 h 528823"/>
                      <a:gd name="connsiteX4" fmla="*/ 15089 w 172123"/>
                      <a:gd name="connsiteY4" fmla="*/ 55025 h 528823"/>
                      <a:gd name="connsiteX5" fmla="*/ 12071 w 172123"/>
                      <a:gd name="connsiteY5" fmla="*/ 67096 h 528823"/>
                      <a:gd name="connsiteX6" fmla="*/ 6035 w 172123"/>
                      <a:gd name="connsiteY6" fmla="*/ 115381 h 528823"/>
                      <a:gd name="connsiteX7" fmla="*/ 3017 w 172123"/>
                      <a:gd name="connsiteY7" fmla="*/ 151595 h 528823"/>
                      <a:gd name="connsiteX8" fmla="*/ 0 w 172123"/>
                      <a:gd name="connsiteY8" fmla="*/ 169702 h 528823"/>
                      <a:gd name="connsiteX9" fmla="*/ 3017 w 172123"/>
                      <a:gd name="connsiteY9" fmla="*/ 202898 h 528823"/>
                      <a:gd name="connsiteX10" fmla="*/ 6035 w 172123"/>
                      <a:gd name="connsiteY10" fmla="*/ 214969 h 528823"/>
                      <a:gd name="connsiteX11" fmla="*/ 12071 w 172123"/>
                      <a:gd name="connsiteY11" fmla="*/ 242130 h 528823"/>
                      <a:gd name="connsiteX12" fmla="*/ 18106 w 172123"/>
                      <a:gd name="connsiteY12" fmla="*/ 260237 h 528823"/>
                      <a:gd name="connsiteX13" fmla="*/ 30178 w 172123"/>
                      <a:gd name="connsiteY13" fmla="*/ 296451 h 528823"/>
                      <a:gd name="connsiteX14" fmla="*/ 39231 w 172123"/>
                      <a:gd name="connsiteY14" fmla="*/ 323611 h 528823"/>
                      <a:gd name="connsiteX15" fmla="*/ 42249 w 172123"/>
                      <a:gd name="connsiteY15" fmla="*/ 332665 h 528823"/>
                      <a:gd name="connsiteX16" fmla="*/ 54320 w 172123"/>
                      <a:gd name="connsiteY16" fmla="*/ 374914 h 528823"/>
                      <a:gd name="connsiteX17" fmla="*/ 57338 w 172123"/>
                      <a:gd name="connsiteY17" fmla="*/ 383967 h 528823"/>
                      <a:gd name="connsiteX18" fmla="*/ 60356 w 172123"/>
                      <a:gd name="connsiteY18" fmla="*/ 393021 h 528823"/>
                      <a:gd name="connsiteX19" fmla="*/ 78463 w 172123"/>
                      <a:gd name="connsiteY19" fmla="*/ 420181 h 528823"/>
                      <a:gd name="connsiteX20" fmla="*/ 84499 w 172123"/>
                      <a:gd name="connsiteY20" fmla="*/ 429235 h 528823"/>
                      <a:gd name="connsiteX21" fmla="*/ 87516 w 172123"/>
                      <a:gd name="connsiteY21" fmla="*/ 438288 h 528823"/>
                      <a:gd name="connsiteX22" fmla="*/ 96570 w 172123"/>
                      <a:gd name="connsiteY22" fmla="*/ 456395 h 528823"/>
                      <a:gd name="connsiteX23" fmla="*/ 99588 w 172123"/>
                      <a:gd name="connsiteY23" fmla="*/ 471484 h 528823"/>
                      <a:gd name="connsiteX24" fmla="*/ 102605 w 172123"/>
                      <a:gd name="connsiteY24" fmla="*/ 480538 h 528823"/>
                      <a:gd name="connsiteX25" fmla="*/ 108641 w 172123"/>
                      <a:gd name="connsiteY25" fmla="*/ 504680 h 528823"/>
                      <a:gd name="connsiteX26" fmla="*/ 117695 w 172123"/>
                      <a:gd name="connsiteY26" fmla="*/ 510716 h 528823"/>
                      <a:gd name="connsiteX27" fmla="*/ 123730 w 172123"/>
                      <a:gd name="connsiteY27" fmla="*/ 519769 h 528823"/>
                      <a:gd name="connsiteX28" fmla="*/ 141837 w 172123"/>
                      <a:gd name="connsiteY28" fmla="*/ 528823 h 528823"/>
                      <a:gd name="connsiteX29" fmla="*/ 150891 w 172123"/>
                      <a:gd name="connsiteY29" fmla="*/ 525805 h 528823"/>
                      <a:gd name="connsiteX30" fmla="*/ 156926 w 172123"/>
                      <a:gd name="connsiteY30" fmla="*/ 516752 h 528823"/>
                      <a:gd name="connsiteX31" fmla="*/ 162962 w 172123"/>
                      <a:gd name="connsiteY31" fmla="*/ 486573 h 528823"/>
                      <a:gd name="connsiteX32" fmla="*/ 165980 w 172123"/>
                      <a:gd name="connsiteY32" fmla="*/ 477520 h 528823"/>
                      <a:gd name="connsiteX33" fmla="*/ 172015 w 172123"/>
                      <a:gd name="connsiteY33" fmla="*/ 450360 h 528823"/>
                      <a:gd name="connsiteX34" fmla="*/ 165980 w 172123"/>
                      <a:gd name="connsiteY34" fmla="*/ 390003 h 528823"/>
                      <a:gd name="connsiteX35" fmla="*/ 159944 w 172123"/>
                      <a:gd name="connsiteY35" fmla="*/ 380950 h 528823"/>
                      <a:gd name="connsiteX36" fmla="*/ 156926 w 172123"/>
                      <a:gd name="connsiteY36" fmla="*/ 371896 h 528823"/>
                      <a:gd name="connsiteX37" fmla="*/ 144855 w 172123"/>
                      <a:gd name="connsiteY37" fmla="*/ 353789 h 528823"/>
                      <a:gd name="connsiteX38" fmla="*/ 135801 w 172123"/>
                      <a:gd name="connsiteY38" fmla="*/ 335682 h 528823"/>
                      <a:gd name="connsiteX39" fmla="*/ 126748 w 172123"/>
                      <a:gd name="connsiteY39" fmla="*/ 317575 h 528823"/>
                      <a:gd name="connsiteX40" fmla="*/ 120712 w 172123"/>
                      <a:gd name="connsiteY40" fmla="*/ 299468 h 528823"/>
                      <a:gd name="connsiteX41" fmla="*/ 117695 w 172123"/>
                      <a:gd name="connsiteY41" fmla="*/ 287397 h 528823"/>
                      <a:gd name="connsiteX42" fmla="*/ 111659 w 172123"/>
                      <a:gd name="connsiteY42" fmla="*/ 278344 h 528823"/>
                      <a:gd name="connsiteX43" fmla="*/ 99588 w 172123"/>
                      <a:gd name="connsiteY43" fmla="*/ 242130 h 528823"/>
                      <a:gd name="connsiteX44" fmla="*/ 93552 w 172123"/>
                      <a:gd name="connsiteY44" fmla="*/ 224023 h 528823"/>
                      <a:gd name="connsiteX45" fmla="*/ 87516 w 172123"/>
                      <a:gd name="connsiteY45" fmla="*/ 214969 h 528823"/>
                      <a:gd name="connsiteX46" fmla="*/ 81481 w 172123"/>
                      <a:gd name="connsiteY46" fmla="*/ 196863 h 528823"/>
                      <a:gd name="connsiteX47" fmla="*/ 78463 w 172123"/>
                      <a:gd name="connsiteY47" fmla="*/ 187809 h 528823"/>
                      <a:gd name="connsiteX48" fmla="*/ 72427 w 172123"/>
                      <a:gd name="connsiteY48" fmla="*/ 178756 h 528823"/>
                      <a:gd name="connsiteX49" fmla="*/ 66392 w 172123"/>
                      <a:gd name="connsiteY49" fmla="*/ 157631 h 528823"/>
                      <a:gd name="connsiteX50" fmla="*/ 60356 w 172123"/>
                      <a:gd name="connsiteY50" fmla="*/ 130470 h 528823"/>
                      <a:gd name="connsiteX51" fmla="*/ 57338 w 172123"/>
                      <a:gd name="connsiteY51" fmla="*/ 103310 h 528823"/>
                      <a:gd name="connsiteX52" fmla="*/ 54320 w 172123"/>
                      <a:gd name="connsiteY52" fmla="*/ 73132 h 528823"/>
                      <a:gd name="connsiteX53" fmla="*/ 45267 w 172123"/>
                      <a:gd name="connsiteY53" fmla="*/ 39936 h 528823"/>
                      <a:gd name="connsiteX54" fmla="*/ 30178 w 172123"/>
                      <a:gd name="connsiteY54" fmla="*/ 704 h 52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2123" h="528823">
                        <a:moveTo>
                          <a:pt x="30178" y="704"/>
                        </a:moveTo>
                        <a:cubicBezTo>
                          <a:pt x="27160" y="-3320"/>
                          <a:pt x="28961" y="10990"/>
                          <a:pt x="27160" y="15793"/>
                        </a:cubicBezTo>
                        <a:cubicBezTo>
                          <a:pt x="25886" y="19189"/>
                          <a:pt x="22746" y="21603"/>
                          <a:pt x="21124" y="24847"/>
                        </a:cubicBezTo>
                        <a:cubicBezTo>
                          <a:pt x="19701" y="27692"/>
                          <a:pt x="19112" y="30882"/>
                          <a:pt x="18106" y="33900"/>
                        </a:cubicBezTo>
                        <a:cubicBezTo>
                          <a:pt x="17100" y="40942"/>
                          <a:pt x="16361" y="48027"/>
                          <a:pt x="15089" y="55025"/>
                        </a:cubicBezTo>
                        <a:cubicBezTo>
                          <a:pt x="14347" y="59106"/>
                          <a:pt x="12585" y="62981"/>
                          <a:pt x="12071" y="67096"/>
                        </a:cubicBezTo>
                        <a:cubicBezTo>
                          <a:pt x="5346" y="120892"/>
                          <a:pt x="13142" y="86954"/>
                          <a:pt x="6035" y="115381"/>
                        </a:cubicBezTo>
                        <a:cubicBezTo>
                          <a:pt x="5029" y="127452"/>
                          <a:pt x="4355" y="139556"/>
                          <a:pt x="3017" y="151595"/>
                        </a:cubicBezTo>
                        <a:cubicBezTo>
                          <a:pt x="2341" y="157676"/>
                          <a:pt x="0" y="163583"/>
                          <a:pt x="0" y="169702"/>
                        </a:cubicBezTo>
                        <a:cubicBezTo>
                          <a:pt x="0" y="180813"/>
                          <a:pt x="1549" y="191885"/>
                          <a:pt x="3017" y="202898"/>
                        </a:cubicBezTo>
                        <a:cubicBezTo>
                          <a:pt x="3565" y="207009"/>
                          <a:pt x="5135" y="210920"/>
                          <a:pt x="6035" y="214969"/>
                        </a:cubicBezTo>
                        <a:cubicBezTo>
                          <a:pt x="8498" y="226054"/>
                          <a:pt x="8915" y="231609"/>
                          <a:pt x="12071" y="242130"/>
                        </a:cubicBezTo>
                        <a:cubicBezTo>
                          <a:pt x="13899" y="248224"/>
                          <a:pt x="16094" y="254201"/>
                          <a:pt x="18106" y="260237"/>
                        </a:cubicBezTo>
                        <a:lnTo>
                          <a:pt x="30178" y="296451"/>
                        </a:lnTo>
                        <a:lnTo>
                          <a:pt x="39231" y="323611"/>
                        </a:lnTo>
                        <a:cubicBezTo>
                          <a:pt x="40237" y="326629"/>
                          <a:pt x="41477" y="329579"/>
                          <a:pt x="42249" y="332665"/>
                        </a:cubicBezTo>
                        <a:cubicBezTo>
                          <a:pt x="49826" y="362969"/>
                          <a:pt x="45664" y="348945"/>
                          <a:pt x="54320" y="374914"/>
                        </a:cubicBezTo>
                        <a:lnTo>
                          <a:pt x="57338" y="383967"/>
                        </a:lnTo>
                        <a:cubicBezTo>
                          <a:pt x="58344" y="386985"/>
                          <a:pt x="58591" y="390374"/>
                          <a:pt x="60356" y="393021"/>
                        </a:cubicBezTo>
                        <a:lnTo>
                          <a:pt x="78463" y="420181"/>
                        </a:lnTo>
                        <a:lnTo>
                          <a:pt x="84499" y="429235"/>
                        </a:lnTo>
                        <a:cubicBezTo>
                          <a:pt x="85505" y="432253"/>
                          <a:pt x="86094" y="435443"/>
                          <a:pt x="87516" y="438288"/>
                        </a:cubicBezTo>
                        <a:cubicBezTo>
                          <a:pt x="94892" y="453041"/>
                          <a:pt x="92777" y="441224"/>
                          <a:pt x="96570" y="456395"/>
                        </a:cubicBezTo>
                        <a:cubicBezTo>
                          <a:pt x="97814" y="461371"/>
                          <a:pt x="98344" y="466508"/>
                          <a:pt x="99588" y="471484"/>
                        </a:cubicBezTo>
                        <a:cubicBezTo>
                          <a:pt x="100359" y="474570"/>
                          <a:pt x="101834" y="477452"/>
                          <a:pt x="102605" y="480538"/>
                        </a:cubicBezTo>
                        <a:cubicBezTo>
                          <a:pt x="102810" y="481358"/>
                          <a:pt x="106132" y="501544"/>
                          <a:pt x="108641" y="504680"/>
                        </a:cubicBezTo>
                        <a:cubicBezTo>
                          <a:pt x="110907" y="507512"/>
                          <a:pt x="114677" y="508704"/>
                          <a:pt x="117695" y="510716"/>
                        </a:cubicBezTo>
                        <a:cubicBezTo>
                          <a:pt x="119707" y="513734"/>
                          <a:pt x="121166" y="517205"/>
                          <a:pt x="123730" y="519769"/>
                        </a:cubicBezTo>
                        <a:cubicBezTo>
                          <a:pt x="129580" y="525619"/>
                          <a:pt x="134474" y="526368"/>
                          <a:pt x="141837" y="528823"/>
                        </a:cubicBezTo>
                        <a:cubicBezTo>
                          <a:pt x="144855" y="527817"/>
                          <a:pt x="148407" y="527792"/>
                          <a:pt x="150891" y="525805"/>
                        </a:cubicBezTo>
                        <a:cubicBezTo>
                          <a:pt x="153723" y="523539"/>
                          <a:pt x="155497" y="520086"/>
                          <a:pt x="156926" y="516752"/>
                        </a:cubicBezTo>
                        <a:cubicBezTo>
                          <a:pt x="159701" y="510276"/>
                          <a:pt x="161810" y="491759"/>
                          <a:pt x="162962" y="486573"/>
                        </a:cubicBezTo>
                        <a:cubicBezTo>
                          <a:pt x="163652" y="483468"/>
                          <a:pt x="165106" y="480579"/>
                          <a:pt x="165980" y="477520"/>
                        </a:cubicBezTo>
                        <a:cubicBezTo>
                          <a:pt x="168823" y="467571"/>
                          <a:pt x="169940" y="460738"/>
                          <a:pt x="172015" y="450360"/>
                        </a:cubicBezTo>
                        <a:cubicBezTo>
                          <a:pt x="171839" y="447363"/>
                          <a:pt x="173853" y="405748"/>
                          <a:pt x="165980" y="390003"/>
                        </a:cubicBezTo>
                        <a:cubicBezTo>
                          <a:pt x="164358" y="386759"/>
                          <a:pt x="161956" y="383968"/>
                          <a:pt x="159944" y="380950"/>
                        </a:cubicBezTo>
                        <a:cubicBezTo>
                          <a:pt x="158938" y="377932"/>
                          <a:pt x="158471" y="374677"/>
                          <a:pt x="156926" y="371896"/>
                        </a:cubicBezTo>
                        <a:cubicBezTo>
                          <a:pt x="153403" y="365555"/>
                          <a:pt x="147149" y="360671"/>
                          <a:pt x="144855" y="353789"/>
                        </a:cubicBezTo>
                        <a:cubicBezTo>
                          <a:pt x="140690" y="341295"/>
                          <a:pt x="143601" y="347383"/>
                          <a:pt x="135801" y="335682"/>
                        </a:cubicBezTo>
                        <a:cubicBezTo>
                          <a:pt x="124804" y="302684"/>
                          <a:pt x="142340" y="352656"/>
                          <a:pt x="126748" y="317575"/>
                        </a:cubicBezTo>
                        <a:cubicBezTo>
                          <a:pt x="124164" y="311761"/>
                          <a:pt x="122255" y="305640"/>
                          <a:pt x="120712" y="299468"/>
                        </a:cubicBezTo>
                        <a:cubicBezTo>
                          <a:pt x="119706" y="295444"/>
                          <a:pt x="119329" y="291209"/>
                          <a:pt x="117695" y="287397"/>
                        </a:cubicBezTo>
                        <a:cubicBezTo>
                          <a:pt x="116266" y="284063"/>
                          <a:pt x="113671" y="281362"/>
                          <a:pt x="111659" y="278344"/>
                        </a:cubicBezTo>
                        <a:lnTo>
                          <a:pt x="99588" y="242130"/>
                        </a:lnTo>
                        <a:cubicBezTo>
                          <a:pt x="99588" y="242129"/>
                          <a:pt x="93553" y="224024"/>
                          <a:pt x="93552" y="224023"/>
                        </a:cubicBezTo>
                        <a:lnTo>
                          <a:pt x="87516" y="214969"/>
                        </a:lnTo>
                        <a:lnTo>
                          <a:pt x="81481" y="196863"/>
                        </a:lnTo>
                        <a:cubicBezTo>
                          <a:pt x="80475" y="193845"/>
                          <a:pt x="80228" y="190456"/>
                          <a:pt x="78463" y="187809"/>
                        </a:cubicBezTo>
                        <a:lnTo>
                          <a:pt x="72427" y="178756"/>
                        </a:lnTo>
                        <a:cubicBezTo>
                          <a:pt x="65191" y="157047"/>
                          <a:pt x="73970" y="184157"/>
                          <a:pt x="66392" y="157631"/>
                        </a:cubicBezTo>
                        <a:cubicBezTo>
                          <a:pt x="61510" y="140541"/>
                          <a:pt x="63761" y="156006"/>
                          <a:pt x="60356" y="130470"/>
                        </a:cubicBezTo>
                        <a:cubicBezTo>
                          <a:pt x="59152" y="121441"/>
                          <a:pt x="58292" y="112369"/>
                          <a:pt x="57338" y="103310"/>
                        </a:cubicBezTo>
                        <a:cubicBezTo>
                          <a:pt x="56280" y="93256"/>
                          <a:pt x="55656" y="83153"/>
                          <a:pt x="54320" y="73132"/>
                        </a:cubicBezTo>
                        <a:cubicBezTo>
                          <a:pt x="51338" y="50772"/>
                          <a:pt x="51331" y="64190"/>
                          <a:pt x="45267" y="39936"/>
                        </a:cubicBezTo>
                        <a:cubicBezTo>
                          <a:pt x="41703" y="25683"/>
                          <a:pt x="33196" y="4728"/>
                          <a:pt x="30178" y="70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56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7" name="フリーフォーム 466"/>
                  <p:cNvSpPr/>
                  <p:nvPr/>
                </p:nvSpPr>
                <p:spPr>
                  <a:xfrm>
                    <a:off x="6368195" y="2151655"/>
                    <a:ext cx="126748" cy="221740"/>
                  </a:xfrm>
                  <a:custGeom>
                    <a:avLst/>
                    <a:gdLst>
                      <a:gd name="connsiteX0" fmla="*/ 0 w 126748"/>
                      <a:gd name="connsiteY0" fmla="*/ 67831 h 221740"/>
                      <a:gd name="connsiteX1" fmla="*/ 3018 w 126748"/>
                      <a:gd name="connsiteY1" fmla="*/ 82920 h 221740"/>
                      <a:gd name="connsiteX2" fmla="*/ 12071 w 126748"/>
                      <a:gd name="connsiteY2" fmla="*/ 91974 h 221740"/>
                      <a:gd name="connsiteX3" fmla="*/ 24142 w 126748"/>
                      <a:gd name="connsiteY3" fmla="*/ 110081 h 221740"/>
                      <a:gd name="connsiteX4" fmla="*/ 27160 w 126748"/>
                      <a:gd name="connsiteY4" fmla="*/ 119134 h 221740"/>
                      <a:gd name="connsiteX5" fmla="*/ 39231 w 126748"/>
                      <a:gd name="connsiteY5" fmla="*/ 137241 h 221740"/>
                      <a:gd name="connsiteX6" fmla="*/ 51303 w 126748"/>
                      <a:gd name="connsiteY6" fmla="*/ 173455 h 221740"/>
                      <a:gd name="connsiteX7" fmla="*/ 54321 w 126748"/>
                      <a:gd name="connsiteY7" fmla="*/ 182508 h 221740"/>
                      <a:gd name="connsiteX8" fmla="*/ 60356 w 126748"/>
                      <a:gd name="connsiteY8" fmla="*/ 191562 h 221740"/>
                      <a:gd name="connsiteX9" fmla="*/ 72427 w 126748"/>
                      <a:gd name="connsiteY9" fmla="*/ 218722 h 221740"/>
                      <a:gd name="connsiteX10" fmla="*/ 81481 w 126748"/>
                      <a:gd name="connsiteY10" fmla="*/ 221740 h 221740"/>
                      <a:gd name="connsiteX11" fmla="*/ 96570 w 126748"/>
                      <a:gd name="connsiteY11" fmla="*/ 218722 h 221740"/>
                      <a:gd name="connsiteX12" fmla="*/ 111659 w 126748"/>
                      <a:gd name="connsiteY12" fmla="*/ 191562 h 221740"/>
                      <a:gd name="connsiteX13" fmla="*/ 114677 w 126748"/>
                      <a:gd name="connsiteY13" fmla="*/ 58778 h 221740"/>
                      <a:gd name="connsiteX14" fmla="*/ 117695 w 126748"/>
                      <a:gd name="connsiteY14" fmla="*/ 43689 h 221740"/>
                      <a:gd name="connsiteX15" fmla="*/ 123730 w 126748"/>
                      <a:gd name="connsiteY15" fmla="*/ 22564 h 221740"/>
                      <a:gd name="connsiteX16" fmla="*/ 126748 w 126748"/>
                      <a:gd name="connsiteY16" fmla="*/ 1439 h 221740"/>
                      <a:gd name="connsiteX17" fmla="*/ 120713 w 126748"/>
                      <a:gd name="connsiteY17" fmla="*/ 40671 h 221740"/>
                      <a:gd name="connsiteX18" fmla="*/ 114677 w 126748"/>
                      <a:gd name="connsiteY18" fmla="*/ 49724 h 221740"/>
                      <a:gd name="connsiteX19" fmla="*/ 96570 w 126748"/>
                      <a:gd name="connsiteY19" fmla="*/ 58778 h 221740"/>
                      <a:gd name="connsiteX20" fmla="*/ 90534 w 126748"/>
                      <a:gd name="connsiteY20" fmla="*/ 67831 h 221740"/>
                      <a:gd name="connsiteX21" fmla="*/ 75445 w 126748"/>
                      <a:gd name="connsiteY21" fmla="*/ 70849 h 221740"/>
                      <a:gd name="connsiteX22" fmla="*/ 30178 w 126748"/>
                      <a:gd name="connsiteY22" fmla="*/ 67831 h 221740"/>
                      <a:gd name="connsiteX23" fmla="*/ 0 w 126748"/>
                      <a:gd name="connsiteY23" fmla="*/ 67831 h 22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748" h="221740">
                        <a:moveTo>
                          <a:pt x="0" y="67831"/>
                        </a:moveTo>
                        <a:cubicBezTo>
                          <a:pt x="1006" y="72861"/>
                          <a:pt x="724" y="78332"/>
                          <a:pt x="3018" y="82920"/>
                        </a:cubicBezTo>
                        <a:cubicBezTo>
                          <a:pt x="4927" y="86737"/>
                          <a:pt x="9451" y="88605"/>
                          <a:pt x="12071" y="91974"/>
                        </a:cubicBezTo>
                        <a:cubicBezTo>
                          <a:pt x="16524" y="97700"/>
                          <a:pt x="21848" y="103199"/>
                          <a:pt x="24142" y="110081"/>
                        </a:cubicBezTo>
                        <a:cubicBezTo>
                          <a:pt x="25148" y="113099"/>
                          <a:pt x="25615" y="116353"/>
                          <a:pt x="27160" y="119134"/>
                        </a:cubicBezTo>
                        <a:cubicBezTo>
                          <a:pt x="30683" y="125475"/>
                          <a:pt x="36937" y="130359"/>
                          <a:pt x="39231" y="137241"/>
                        </a:cubicBezTo>
                        <a:lnTo>
                          <a:pt x="51303" y="173455"/>
                        </a:lnTo>
                        <a:cubicBezTo>
                          <a:pt x="52309" y="176473"/>
                          <a:pt x="52557" y="179861"/>
                          <a:pt x="54321" y="182508"/>
                        </a:cubicBezTo>
                        <a:cubicBezTo>
                          <a:pt x="56333" y="185526"/>
                          <a:pt x="58883" y="188248"/>
                          <a:pt x="60356" y="191562"/>
                        </a:cubicBezTo>
                        <a:cubicBezTo>
                          <a:pt x="63153" y="197855"/>
                          <a:pt x="65363" y="213071"/>
                          <a:pt x="72427" y="218722"/>
                        </a:cubicBezTo>
                        <a:cubicBezTo>
                          <a:pt x="74911" y="220709"/>
                          <a:pt x="78463" y="220734"/>
                          <a:pt x="81481" y="221740"/>
                        </a:cubicBezTo>
                        <a:cubicBezTo>
                          <a:pt x="86511" y="220734"/>
                          <a:pt x="92521" y="221871"/>
                          <a:pt x="96570" y="218722"/>
                        </a:cubicBezTo>
                        <a:cubicBezTo>
                          <a:pt x="105908" y="211459"/>
                          <a:pt x="108319" y="201581"/>
                          <a:pt x="111659" y="191562"/>
                        </a:cubicBezTo>
                        <a:cubicBezTo>
                          <a:pt x="112665" y="147301"/>
                          <a:pt x="112871" y="103014"/>
                          <a:pt x="114677" y="58778"/>
                        </a:cubicBezTo>
                        <a:cubicBezTo>
                          <a:pt x="114886" y="53653"/>
                          <a:pt x="116582" y="48696"/>
                          <a:pt x="117695" y="43689"/>
                        </a:cubicBezTo>
                        <a:cubicBezTo>
                          <a:pt x="120221" y="32322"/>
                          <a:pt x="120370" y="32645"/>
                          <a:pt x="123730" y="22564"/>
                        </a:cubicBezTo>
                        <a:cubicBezTo>
                          <a:pt x="124736" y="15522"/>
                          <a:pt x="126748" y="-5674"/>
                          <a:pt x="126748" y="1439"/>
                        </a:cubicBezTo>
                        <a:cubicBezTo>
                          <a:pt x="126748" y="8351"/>
                          <a:pt x="125877" y="30343"/>
                          <a:pt x="120713" y="40671"/>
                        </a:cubicBezTo>
                        <a:cubicBezTo>
                          <a:pt x="119091" y="43915"/>
                          <a:pt x="117242" y="47159"/>
                          <a:pt x="114677" y="49724"/>
                        </a:cubicBezTo>
                        <a:cubicBezTo>
                          <a:pt x="108826" y="55574"/>
                          <a:pt x="103934" y="56323"/>
                          <a:pt x="96570" y="58778"/>
                        </a:cubicBezTo>
                        <a:cubicBezTo>
                          <a:pt x="94558" y="61796"/>
                          <a:pt x="93683" y="66032"/>
                          <a:pt x="90534" y="67831"/>
                        </a:cubicBezTo>
                        <a:cubicBezTo>
                          <a:pt x="86080" y="70376"/>
                          <a:pt x="80574" y="70849"/>
                          <a:pt x="75445" y="70849"/>
                        </a:cubicBezTo>
                        <a:cubicBezTo>
                          <a:pt x="60323" y="70849"/>
                          <a:pt x="45267" y="68837"/>
                          <a:pt x="30178" y="67831"/>
                        </a:cubicBezTo>
                        <a:lnTo>
                          <a:pt x="0" y="67831"/>
                        </a:ln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8" name="フリーフォーム 467"/>
                  <p:cNvSpPr/>
                  <p:nvPr/>
                </p:nvSpPr>
                <p:spPr>
                  <a:xfrm>
                    <a:off x="6283684" y="2229244"/>
                    <a:ext cx="123742" cy="270962"/>
                  </a:xfrm>
                  <a:custGeom>
                    <a:avLst/>
                    <a:gdLst>
                      <a:gd name="connsiteX0" fmla="*/ 90546 w 123742"/>
                      <a:gd name="connsiteY0" fmla="*/ 2313 h 270962"/>
                      <a:gd name="connsiteX1" fmla="*/ 84511 w 123742"/>
                      <a:gd name="connsiteY1" fmla="*/ 56634 h 270962"/>
                      <a:gd name="connsiteX2" fmla="*/ 78475 w 123742"/>
                      <a:gd name="connsiteY2" fmla="*/ 80777 h 270962"/>
                      <a:gd name="connsiteX3" fmla="*/ 72439 w 123742"/>
                      <a:gd name="connsiteY3" fmla="*/ 113973 h 270962"/>
                      <a:gd name="connsiteX4" fmla="*/ 66404 w 123742"/>
                      <a:gd name="connsiteY4" fmla="*/ 123026 h 270962"/>
                      <a:gd name="connsiteX5" fmla="*/ 48297 w 123742"/>
                      <a:gd name="connsiteY5" fmla="*/ 135098 h 270962"/>
                      <a:gd name="connsiteX6" fmla="*/ 30190 w 123742"/>
                      <a:gd name="connsiteY6" fmla="*/ 144151 h 270962"/>
                      <a:gd name="connsiteX7" fmla="*/ 21136 w 123742"/>
                      <a:gd name="connsiteY7" fmla="*/ 153205 h 270962"/>
                      <a:gd name="connsiteX8" fmla="*/ 12083 w 123742"/>
                      <a:gd name="connsiteY8" fmla="*/ 156222 h 270962"/>
                      <a:gd name="connsiteX9" fmla="*/ 3030 w 123742"/>
                      <a:gd name="connsiteY9" fmla="*/ 162258 h 270962"/>
                      <a:gd name="connsiteX10" fmla="*/ 12 w 123742"/>
                      <a:gd name="connsiteY10" fmla="*/ 171311 h 270962"/>
                      <a:gd name="connsiteX11" fmla="*/ 9065 w 123742"/>
                      <a:gd name="connsiteY11" fmla="*/ 237704 h 270962"/>
                      <a:gd name="connsiteX12" fmla="*/ 12083 w 123742"/>
                      <a:gd name="connsiteY12" fmla="*/ 246757 h 270962"/>
                      <a:gd name="connsiteX13" fmla="*/ 18119 w 123742"/>
                      <a:gd name="connsiteY13" fmla="*/ 255810 h 270962"/>
                      <a:gd name="connsiteX14" fmla="*/ 21136 w 123742"/>
                      <a:gd name="connsiteY14" fmla="*/ 264864 h 270962"/>
                      <a:gd name="connsiteX15" fmla="*/ 30190 w 123742"/>
                      <a:gd name="connsiteY15" fmla="*/ 270900 h 270962"/>
                      <a:gd name="connsiteX16" fmla="*/ 48297 w 123742"/>
                      <a:gd name="connsiteY16" fmla="*/ 261846 h 270962"/>
                      <a:gd name="connsiteX17" fmla="*/ 72439 w 123742"/>
                      <a:gd name="connsiteY17" fmla="*/ 225632 h 270962"/>
                      <a:gd name="connsiteX18" fmla="*/ 78475 w 123742"/>
                      <a:gd name="connsiteY18" fmla="*/ 216579 h 270962"/>
                      <a:gd name="connsiteX19" fmla="*/ 87529 w 123742"/>
                      <a:gd name="connsiteY19" fmla="*/ 210543 h 270962"/>
                      <a:gd name="connsiteX20" fmla="*/ 102618 w 123742"/>
                      <a:gd name="connsiteY20" fmla="*/ 183383 h 270962"/>
                      <a:gd name="connsiteX21" fmla="*/ 108653 w 123742"/>
                      <a:gd name="connsiteY21" fmla="*/ 174329 h 270962"/>
                      <a:gd name="connsiteX22" fmla="*/ 114689 w 123742"/>
                      <a:gd name="connsiteY22" fmla="*/ 156222 h 270962"/>
                      <a:gd name="connsiteX23" fmla="*/ 117707 w 123742"/>
                      <a:gd name="connsiteY23" fmla="*/ 147169 h 270962"/>
                      <a:gd name="connsiteX24" fmla="*/ 123742 w 123742"/>
                      <a:gd name="connsiteY24" fmla="*/ 138115 h 270962"/>
                      <a:gd name="connsiteX25" fmla="*/ 90546 w 123742"/>
                      <a:gd name="connsiteY25" fmla="*/ 2313 h 27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742" h="270962">
                        <a:moveTo>
                          <a:pt x="90546" y="2313"/>
                        </a:moveTo>
                        <a:cubicBezTo>
                          <a:pt x="84008" y="-11267"/>
                          <a:pt x="88519" y="38598"/>
                          <a:pt x="84511" y="56634"/>
                        </a:cubicBezTo>
                        <a:cubicBezTo>
                          <a:pt x="78085" y="85550"/>
                          <a:pt x="84997" y="38390"/>
                          <a:pt x="78475" y="80777"/>
                        </a:cubicBezTo>
                        <a:cubicBezTo>
                          <a:pt x="77087" y="89795"/>
                          <a:pt x="77227" y="104396"/>
                          <a:pt x="72439" y="113973"/>
                        </a:cubicBezTo>
                        <a:cubicBezTo>
                          <a:pt x="70817" y="117217"/>
                          <a:pt x="69133" y="120638"/>
                          <a:pt x="66404" y="123026"/>
                        </a:cubicBezTo>
                        <a:cubicBezTo>
                          <a:pt x="60945" y="127803"/>
                          <a:pt x="54333" y="131074"/>
                          <a:pt x="48297" y="135098"/>
                        </a:cubicBezTo>
                        <a:cubicBezTo>
                          <a:pt x="36600" y="142896"/>
                          <a:pt x="42681" y="139987"/>
                          <a:pt x="30190" y="144151"/>
                        </a:cubicBezTo>
                        <a:cubicBezTo>
                          <a:pt x="27172" y="147169"/>
                          <a:pt x="24687" y="150838"/>
                          <a:pt x="21136" y="153205"/>
                        </a:cubicBezTo>
                        <a:cubicBezTo>
                          <a:pt x="18489" y="154969"/>
                          <a:pt x="14928" y="154799"/>
                          <a:pt x="12083" y="156222"/>
                        </a:cubicBezTo>
                        <a:cubicBezTo>
                          <a:pt x="8839" y="157844"/>
                          <a:pt x="6048" y="160246"/>
                          <a:pt x="3030" y="162258"/>
                        </a:cubicBezTo>
                        <a:cubicBezTo>
                          <a:pt x="2024" y="165276"/>
                          <a:pt x="12" y="168130"/>
                          <a:pt x="12" y="171311"/>
                        </a:cubicBezTo>
                        <a:cubicBezTo>
                          <a:pt x="12" y="215695"/>
                          <a:pt x="-722" y="208342"/>
                          <a:pt x="9065" y="237704"/>
                        </a:cubicBezTo>
                        <a:cubicBezTo>
                          <a:pt x="10071" y="240722"/>
                          <a:pt x="10318" y="244110"/>
                          <a:pt x="12083" y="246757"/>
                        </a:cubicBezTo>
                        <a:lnTo>
                          <a:pt x="18119" y="255810"/>
                        </a:lnTo>
                        <a:cubicBezTo>
                          <a:pt x="19125" y="258828"/>
                          <a:pt x="19149" y="262380"/>
                          <a:pt x="21136" y="264864"/>
                        </a:cubicBezTo>
                        <a:cubicBezTo>
                          <a:pt x="23402" y="267696"/>
                          <a:pt x="26612" y="270304"/>
                          <a:pt x="30190" y="270900"/>
                        </a:cubicBezTo>
                        <a:cubicBezTo>
                          <a:pt x="35187" y="271733"/>
                          <a:pt x="45145" y="263947"/>
                          <a:pt x="48297" y="261846"/>
                        </a:cubicBezTo>
                        <a:lnTo>
                          <a:pt x="72439" y="225632"/>
                        </a:lnTo>
                        <a:cubicBezTo>
                          <a:pt x="74451" y="222614"/>
                          <a:pt x="75457" y="218591"/>
                          <a:pt x="78475" y="216579"/>
                        </a:cubicBezTo>
                        <a:lnTo>
                          <a:pt x="87529" y="210543"/>
                        </a:lnTo>
                        <a:cubicBezTo>
                          <a:pt x="92840" y="194607"/>
                          <a:pt x="88781" y="204140"/>
                          <a:pt x="102618" y="183383"/>
                        </a:cubicBezTo>
                        <a:cubicBezTo>
                          <a:pt x="104630" y="180365"/>
                          <a:pt x="107506" y="177770"/>
                          <a:pt x="108653" y="174329"/>
                        </a:cubicBezTo>
                        <a:lnTo>
                          <a:pt x="114689" y="156222"/>
                        </a:lnTo>
                        <a:cubicBezTo>
                          <a:pt x="115695" y="153204"/>
                          <a:pt x="115943" y="149816"/>
                          <a:pt x="117707" y="147169"/>
                        </a:cubicBezTo>
                        <a:lnTo>
                          <a:pt x="123742" y="138115"/>
                        </a:lnTo>
                        <a:cubicBezTo>
                          <a:pt x="119292" y="75798"/>
                          <a:pt x="97084" y="15893"/>
                          <a:pt x="90546" y="2313"/>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69" name="フリーフォーム 468"/>
                  <p:cNvSpPr/>
                  <p:nvPr/>
                </p:nvSpPr>
                <p:spPr>
                  <a:xfrm>
                    <a:off x="6479215" y="1886688"/>
                    <a:ext cx="60996" cy="429368"/>
                  </a:xfrm>
                  <a:custGeom>
                    <a:avLst/>
                    <a:gdLst>
                      <a:gd name="connsiteX0" fmla="*/ 639 w 60996"/>
                      <a:gd name="connsiteY0" fmla="*/ 838 h 429368"/>
                      <a:gd name="connsiteX1" fmla="*/ 12710 w 60996"/>
                      <a:gd name="connsiteY1" fmla="*/ 15927 h 429368"/>
                      <a:gd name="connsiteX2" fmla="*/ 21764 w 60996"/>
                      <a:gd name="connsiteY2" fmla="*/ 21962 h 429368"/>
                      <a:gd name="connsiteX3" fmla="*/ 27800 w 60996"/>
                      <a:gd name="connsiteY3" fmla="*/ 49123 h 429368"/>
                      <a:gd name="connsiteX4" fmla="*/ 33835 w 60996"/>
                      <a:gd name="connsiteY4" fmla="*/ 67230 h 429368"/>
                      <a:gd name="connsiteX5" fmla="*/ 36853 w 60996"/>
                      <a:gd name="connsiteY5" fmla="*/ 76283 h 429368"/>
                      <a:gd name="connsiteX6" fmla="*/ 42889 w 60996"/>
                      <a:gd name="connsiteY6" fmla="*/ 85337 h 429368"/>
                      <a:gd name="connsiteX7" fmla="*/ 48924 w 60996"/>
                      <a:gd name="connsiteY7" fmla="*/ 103444 h 429368"/>
                      <a:gd name="connsiteX8" fmla="*/ 51942 w 60996"/>
                      <a:gd name="connsiteY8" fmla="*/ 112497 h 429368"/>
                      <a:gd name="connsiteX9" fmla="*/ 54960 w 60996"/>
                      <a:gd name="connsiteY9" fmla="*/ 130604 h 429368"/>
                      <a:gd name="connsiteX10" fmla="*/ 60996 w 60996"/>
                      <a:gd name="connsiteY10" fmla="*/ 178889 h 429368"/>
                      <a:gd name="connsiteX11" fmla="*/ 54960 w 60996"/>
                      <a:gd name="connsiteY11" fmla="*/ 296584 h 429368"/>
                      <a:gd name="connsiteX12" fmla="*/ 42889 w 60996"/>
                      <a:gd name="connsiteY12" fmla="*/ 338834 h 429368"/>
                      <a:gd name="connsiteX13" fmla="*/ 39871 w 60996"/>
                      <a:gd name="connsiteY13" fmla="*/ 347887 h 429368"/>
                      <a:gd name="connsiteX14" fmla="*/ 36853 w 60996"/>
                      <a:gd name="connsiteY14" fmla="*/ 356941 h 429368"/>
                      <a:gd name="connsiteX15" fmla="*/ 30817 w 60996"/>
                      <a:gd name="connsiteY15" fmla="*/ 365994 h 429368"/>
                      <a:gd name="connsiteX16" fmla="*/ 18746 w 60996"/>
                      <a:gd name="connsiteY16" fmla="*/ 402208 h 429368"/>
                      <a:gd name="connsiteX17" fmla="*/ 15728 w 60996"/>
                      <a:gd name="connsiteY17" fmla="*/ 411261 h 429368"/>
                      <a:gd name="connsiteX18" fmla="*/ 12710 w 60996"/>
                      <a:gd name="connsiteY18" fmla="*/ 420315 h 429368"/>
                      <a:gd name="connsiteX19" fmla="*/ 6675 w 60996"/>
                      <a:gd name="connsiteY19" fmla="*/ 429368 h 429368"/>
                      <a:gd name="connsiteX20" fmla="*/ 6675 w 60996"/>
                      <a:gd name="connsiteY20" fmla="*/ 332798 h 429368"/>
                      <a:gd name="connsiteX21" fmla="*/ 9693 w 60996"/>
                      <a:gd name="connsiteY21" fmla="*/ 305638 h 429368"/>
                      <a:gd name="connsiteX22" fmla="*/ 18746 w 60996"/>
                      <a:gd name="connsiteY22" fmla="*/ 178889 h 429368"/>
                      <a:gd name="connsiteX23" fmla="*/ 12710 w 60996"/>
                      <a:gd name="connsiteY23" fmla="*/ 79301 h 429368"/>
                      <a:gd name="connsiteX24" fmla="*/ 6675 w 60996"/>
                      <a:gd name="connsiteY24" fmla="*/ 55159 h 429368"/>
                      <a:gd name="connsiteX25" fmla="*/ 3657 w 60996"/>
                      <a:gd name="connsiteY25" fmla="*/ 43087 h 429368"/>
                      <a:gd name="connsiteX26" fmla="*/ 639 w 60996"/>
                      <a:gd name="connsiteY26" fmla="*/ 838 h 4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96" h="429368">
                        <a:moveTo>
                          <a:pt x="639" y="838"/>
                        </a:moveTo>
                        <a:cubicBezTo>
                          <a:pt x="2148" y="-3689"/>
                          <a:pt x="8155" y="11373"/>
                          <a:pt x="12710" y="15927"/>
                        </a:cubicBezTo>
                        <a:cubicBezTo>
                          <a:pt x="15275" y="18492"/>
                          <a:pt x="19498" y="19130"/>
                          <a:pt x="21764" y="21962"/>
                        </a:cubicBezTo>
                        <a:cubicBezTo>
                          <a:pt x="24904" y="25886"/>
                          <a:pt x="27747" y="48910"/>
                          <a:pt x="27800" y="49123"/>
                        </a:cubicBezTo>
                        <a:cubicBezTo>
                          <a:pt x="29343" y="55295"/>
                          <a:pt x="31823" y="61194"/>
                          <a:pt x="33835" y="67230"/>
                        </a:cubicBezTo>
                        <a:cubicBezTo>
                          <a:pt x="34841" y="70248"/>
                          <a:pt x="35089" y="73636"/>
                          <a:pt x="36853" y="76283"/>
                        </a:cubicBezTo>
                        <a:lnTo>
                          <a:pt x="42889" y="85337"/>
                        </a:lnTo>
                        <a:lnTo>
                          <a:pt x="48924" y="103444"/>
                        </a:lnTo>
                        <a:lnTo>
                          <a:pt x="51942" y="112497"/>
                        </a:lnTo>
                        <a:cubicBezTo>
                          <a:pt x="52948" y="118533"/>
                          <a:pt x="54284" y="124522"/>
                          <a:pt x="54960" y="130604"/>
                        </a:cubicBezTo>
                        <a:cubicBezTo>
                          <a:pt x="60340" y="179020"/>
                          <a:pt x="54349" y="152304"/>
                          <a:pt x="60996" y="178889"/>
                        </a:cubicBezTo>
                        <a:cubicBezTo>
                          <a:pt x="60559" y="191996"/>
                          <a:pt x="60443" y="265518"/>
                          <a:pt x="54960" y="296584"/>
                        </a:cubicBezTo>
                        <a:cubicBezTo>
                          <a:pt x="52119" y="312682"/>
                          <a:pt x="47913" y="323761"/>
                          <a:pt x="42889" y="338834"/>
                        </a:cubicBezTo>
                        <a:lnTo>
                          <a:pt x="39871" y="347887"/>
                        </a:lnTo>
                        <a:cubicBezTo>
                          <a:pt x="38865" y="350905"/>
                          <a:pt x="38618" y="354294"/>
                          <a:pt x="36853" y="356941"/>
                        </a:cubicBezTo>
                        <a:lnTo>
                          <a:pt x="30817" y="365994"/>
                        </a:lnTo>
                        <a:lnTo>
                          <a:pt x="18746" y="402208"/>
                        </a:lnTo>
                        <a:lnTo>
                          <a:pt x="15728" y="411261"/>
                        </a:lnTo>
                        <a:cubicBezTo>
                          <a:pt x="14722" y="414279"/>
                          <a:pt x="14475" y="417668"/>
                          <a:pt x="12710" y="420315"/>
                        </a:cubicBezTo>
                        <a:lnTo>
                          <a:pt x="6675" y="429368"/>
                        </a:lnTo>
                        <a:cubicBezTo>
                          <a:pt x="-5420" y="393088"/>
                          <a:pt x="2126" y="419229"/>
                          <a:pt x="6675" y="332798"/>
                        </a:cubicBezTo>
                        <a:cubicBezTo>
                          <a:pt x="7154" y="323702"/>
                          <a:pt x="8892" y="314712"/>
                          <a:pt x="9693" y="305638"/>
                        </a:cubicBezTo>
                        <a:cubicBezTo>
                          <a:pt x="15569" y="239043"/>
                          <a:pt x="15282" y="237773"/>
                          <a:pt x="18746" y="178889"/>
                        </a:cubicBezTo>
                        <a:cubicBezTo>
                          <a:pt x="18091" y="163170"/>
                          <a:pt x="17363" y="105668"/>
                          <a:pt x="12710" y="79301"/>
                        </a:cubicBezTo>
                        <a:cubicBezTo>
                          <a:pt x="11269" y="71132"/>
                          <a:pt x="8687" y="63206"/>
                          <a:pt x="6675" y="55159"/>
                        </a:cubicBezTo>
                        <a:cubicBezTo>
                          <a:pt x="5669" y="51135"/>
                          <a:pt x="4244" y="47193"/>
                          <a:pt x="3657" y="43087"/>
                        </a:cubicBezTo>
                        <a:cubicBezTo>
                          <a:pt x="354" y="19971"/>
                          <a:pt x="-870" y="5365"/>
                          <a:pt x="639" y="838"/>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0" name="フリーフォーム 469"/>
                  <p:cNvSpPr/>
                  <p:nvPr/>
                </p:nvSpPr>
                <p:spPr>
                  <a:xfrm>
                    <a:off x="6460813" y="2240611"/>
                    <a:ext cx="190316" cy="422495"/>
                  </a:xfrm>
                  <a:custGeom>
                    <a:avLst/>
                    <a:gdLst>
                      <a:gd name="connsiteX0" fmla="*/ 934 w 190316"/>
                      <a:gd name="connsiteY0" fmla="*/ 129766 h 422495"/>
                      <a:gd name="connsiteX1" fmla="*/ 3952 w 190316"/>
                      <a:gd name="connsiteY1" fmla="*/ 208230 h 422495"/>
                      <a:gd name="connsiteX2" fmla="*/ 9988 w 190316"/>
                      <a:gd name="connsiteY2" fmla="*/ 226337 h 422495"/>
                      <a:gd name="connsiteX3" fmla="*/ 13005 w 190316"/>
                      <a:gd name="connsiteY3" fmla="*/ 235390 h 422495"/>
                      <a:gd name="connsiteX4" fmla="*/ 16023 w 190316"/>
                      <a:gd name="connsiteY4" fmla="*/ 244443 h 422495"/>
                      <a:gd name="connsiteX5" fmla="*/ 22059 w 190316"/>
                      <a:gd name="connsiteY5" fmla="*/ 253497 h 422495"/>
                      <a:gd name="connsiteX6" fmla="*/ 28095 w 190316"/>
                      <a:gd name="connsiteY6" fmla="*/ 271604 h 422495"/>
                      <a:gd name="connsiteX7" fmla="*/ 34130 w 190316"/>
                      <a:gd name="connsiteY7" fmla="*/ 289711 h 422495"/>
                      <a:gd name="connsiteX8" fmla="*/ 37148 w 190316"/>
                      <a:gd name="connsiteY8" fmla="*/ 298764 h 422495"/>
                      <a:gd name="connsiteX9" fmla="*/ 49219 w 190316"/>
                      <a:gd name="connsiteY9" fmla="*/ 325925 h 422495"/>
                      <a:gd name="connsiteX10" fmla="*/ 52237 w 190316"/>
                      <a:gd name="connsiteY10" fmla="*/ 334978 h 422495"/>
                      <a:gd name="connsiteX11" fmla="*/ 61291 w 190316"/>
                      <a:gd name="connsiteY11" fmla="*/ 353085 h 422495"/>
                      <a:gd name="connsiteX12" fmla="*/ 79398 w 190316"/>
                      <a:gd name="connsiteY12" fmla="*/ 380245 h 422495"/>
                      <a:gd name="connsiteX13" fmla="*/ 97504 w 190316"/>
                      <a:gd name="connsiteY13" fmla="*/ 407406 h 422495"/>
                      <a:gd name="connsiteX14" fmla="*/ 103540 w 190316"/>
                      <a:gd name="connsiteY14" fmla="*/ 416459 h 422495"/>
                      <a:gd name="connsiteX15" fmla="*/ 112594 w 190316"/>
                      <a:gd name="connsiteY15" fmla="*/ 422495 h 422495"/>
                      <a:gd name="connsiteX16" fmla="*/ 142772 w 190316"/>
                      <a:gd name="connsiteY16" fmla="*/ 413441 h 422495"/>
                      <a:gd name="connsiteX17" fmla="*/ 160879 w 190316"/>
                      <a:gd name="connsiteY17" fmla="*/ 419477 h 422495"/>
                      <a:gd name="connsiteX18" fmla="*/ 169932 w 190316"/>
                      <a:gd name="connsiteY18" fmla="*/ 422495 h 422495"/>
                      <a:gd name="connsiteX19" fmla="*/ 178986 w 190316"/>
                      <a:gd name="connsiteY19" fmla="*/ 341014 h 422495"/>
                      <a:gd name="connsiteX20" fmla="*/ 175968 w 190316"/>
                      <a:gd name="connsiteY20" fmla="*/ 277639 h 422495"/>
                      <a:gd name="connsiteX21" fmla="*/ 172950 w 190316"/>
                      <a:gd name="connsiteY21" fmla="*/ 238408 h 422495"/>
                      <a:gd name="connsiteX22" fmla="*/ 169932 w 190316"/>
                      <a:gd name="connsiteY22" fmla="*/ 229354 h 422495"/>
                      <a:gd name="connsiteX23" fmla="*/ 163897 w 190316"/>
                      <a:gd name="connsiteY23" fmla="*/ 205212 h 422495"/>
                      <a:gd name="connsiteX24" fmla="*/ 154843 w 190316"/>
                      <a:gd name="connsiteY24" fmla="*/ 175034 h 422495"/>
                      <a:gd name="connsiteX25" fmla="*/ 151825 w 190316"/>
                      <a:gd name="connsiteY25" fmla="*/ 165980 h 422495"/>
                      <a:gd name="connsiteX26" fmla="*/ 148807 w 190316"/>
                      <a:gd name="connsiteY26" fmla="*/ 150891 h 422495"/>
                      <a:gd name="connsiteX27" fmla="*/ 139754 w 190316"/>
                      <a:gd name="connsiteY27" fmla="*/ 123731 h 422495"/>
                      <a:gd name="connsiteX28" fmla="*/ 136736 w 190316"/>
                      <a:gd name="connsiteY28" fmla="*/ 114677 h 422495"/>
                      <a:gd name="connsiteX29" fmla="*/ 130701 w 190316"/>
                      <a:gd name="connsiteY29" fmla="*/ 93552 h 422495"/>
                      <a:gd name="connsiteX30" fmla="*/ 118629 w 190316"/>
                      <a:gd name="connsiteY30" fmla="*/ 75445 h 422495"/>
                      <a:gd name="connsiteX31" fmla="*/ 112594 w 190316"/>
                      <a:gd name="connsiteY31" fmla="*/ 66392 h 422495"/>
                      <a:gd name="connsiteX32" fmla="*/ 100522 w 190316"/>
                      <a:gd name="connsiteY32" fmla="*/ 48285 h 422495"/>
                      <a:gd name="connsiteX33" fmla="*/ 91469 w 190316"/>
                      <a:gd name="connsiteY33" fmla="*/ 42249 h 422495"/>
                      <a:gd name="connsiteX34" fmla="*/ 73362 w 190316"/>
                      <a:gd name="connsiteY34" fmla="*/ 15089 h 422495"/>
                      <a:gd name="connsiteX35" fmla="*/ 67326 w 190316"/>
                      <a:gd name="connsiteY35" fmla="*/ 6036 h 422495"/>
                      <a:gd name="connsiteX36" fmla="*/ 58273 w 190316"/>
                      <a:gd name="connsiteY36" fmla="*/ 0 h 422495"/>
                      <a:gd name="connsiteX37" fmla="*/ 52237 w 190316"/>
                      <a:gd name="connsiteY37" fmla="*/ 18107 h 422495"/>
                      <a:gd name="connsiteX38" fmla="*/ 49219 w 190316"/>
                      <a:gd name="connsiteY38" fmla="*/ 27160 h 422495"/>
                      <a:gd name="connsiteX39" fmla="*/ 37148 w 190316"/>
                      <a:gd name="connsiteY39" fmla="*/ 45267 h 422495"/>
                      <a:gd name="connsiteX40" fmla="*/ 31112 w 190316"/>
                      <a:gd name="connsiteY40" fmla="*/ 54321 h 422495"/>
                      <a:gd name="connsiteX41" fmla="*/ 19041 w 190316"/>
                      <a:gd name="connsiteY41" fmla="*/ 81481 h 422495"/>
                      <a:gd name="connsiteX42" fmla="*/ 934 w 190316"/>
                      <a:gd name="connsiteY42" fmla="*/ 129766 h 42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0316" h="422495">
                        <a:moveTo>
                          <a:pt x="934" y="129766"/>
                        </a:moveTo>
                        <a:cubicBezTo>
                          <a:pt x="-1581" y="150891"/>
                          <a:pt x="1509" y="182170"/>
                          <a:pt x="3952" y="208230"/>
                        </a:cubicBezTo>
                        <a:cubicBezTo>
                          <a:pt x="4546" y="214564"/>
                          <a:pt x="7976" y="220301"/>
                          <a:pt x="9988" y="226337"/>
                        </a:cubicBezTo>
                        <a:lnTo>
                          <a:pt x="13005" y="235390"/>
                        </a:lnTo>
                        <a:cubicBezTo>
                          <a:pt x="14011" y="238408"/>
                          <a:pt x="14259" y="241796"/>
                          <a:pt x="16023" y="244443"/>
                        </a:cubicBezTo>
                        <a:cubicBezTo>
                          <a:pt x="18035" y="247461"/>
                          <a:pt x="20586" y="250182"/>
                          <a:pt x="22059" y="253497"/>
                        </a:cubicBezTo>
                        <a:cubicBezTo>
                          <a:pt x="24643" y="259311"/>
                          <a:pt x="26083" y="265568"/>
                          <a:pt x="28095" y="271604"/>
                        </a:cubicBezTo>
                        <a:lnTo>
                          <a:pt x="34130" y="289711"/>
                        </a:lnTo>
                        <a:cubicBezTo>
                          <a:pt x="35136" y="292729"/>
                          <a:pt x="35384" y="296117"/>
                          <a:pt x="37148" y="298764"/>
                        </a:cubicBezTo>
                        <a:cubicBezTo>
                          <a:pt x="46714" y="313112"/>
                          <a:pt x="42036" y="304375"/>
                          <a:pt x="49219" y="325925"/>
                        </a:cubicBezTo>
                        <a:cubicBezTo>
                          <a:pt x="50225" y="328943"/>
                          <a:pt x="50473" y="332331"/>
                          <a:pt x="52237" y="334978"/>
                        </a:cubicBezTo>
                        <a:cubicBezTo>
                          <a:pt x="79031" y="375169"/>
                          <a:pt x="40469" y="315606"/>
                          <a:pt x="61291" y="353085"/>
                        </a:cubicBezTo>
                        <a:cubicBezTo>
                          <a:pt x="61305" y="353110"/>
                          <a:pt x="76372" y="375706"/>
                          <a:pt x="79398" y="380245"/>
                        </a:cubicBezTo>
                        <a:lnTo>
                          <a:pt x="97504" y="407406"/>
                        </a:lnTo>
                        <a:cubicBezTo>
                          <a:pt x="99516" y="410424"/>
                          <a:pt x="100522" y="414447"/>
                          <a:pt x="103540" y="416459"/>
                        </a:cubicBezTo>
                        <a:lnTo>
                          <a:pt x="112594" y="422495"/>
                        </a:lnTo>
                        <a:cubicBezTo>
                          <a:pt x="132421" y="409277"/>
                          <a:pt x="124653" y="408006"/>
                          <a:pt x="142772" y="413441"/>
                        </a:cubicBezTo>
                        <a:cubicBezTo>
                          <a:pt x="148866" y="415269"/>
                          <a:pt x="154843" y="417465"/>
                          <a:pt x="160879" y="419477"/>
                        </a:cubicBezTo>
                        <a:lnTo>
                          <a:pt x="169932" y="422495"/>
                        </a:lnTo>
                        <a:cubicBezTo>
                          <a:pt x="207342" y="413142"/>
                          <a:pt x="182497" y="423538"/>
                          <a:pt x="178986" y="341014"/>
                        </a:cubicBezTo>
                        <a:cubicBezTo>
                          <a:pt x="178087" y="319884"/>
                          <a:pt x="177210" y="298751"/>
                          <a:pt x="175968" y="277639"/>
                        </a:cubicBezTo>
                        <a:cubicBezTo>
                          <a:pt x="175198" y="264546"/>
                          <a:pt x="174577" y="251422"/>
                          <a:pt x="172950" y="238408"/>
                        </a:cubicBezTo>
                        <a:cubicBezTo>
                          <a:pt x="172555" y="235251"/>
                          <a:pt x="170769" y="232423"/>
                          <a:pt x="169932" y="229354"/>
                        </a:cubicBezTo>
                        <a:cubicBezTo>
                          <a:pt x="167750" y="221351"/>
                          <a:pt x="165909" y="213259"/>
                          <a:pt x="163897" y="205212"/>
                        </a:cubicBezTo>
                        <a:cubicBezTo>
                          <a:pt x="159336" y="186969"/>
                          <a:pt x="162190" y="197074"/>
                          <a:pt x="154843" y="175034"/>
                        </a:cubicBezTo>
                        <a:cubicBezTo>
                          <a:pt x="153837" y="172016"/>
                          <a:pt x="152449" y="169099"/>
                          <a:pt x="151825" y="165980"/>
                        </a:cubicBezTo>
                        <a:cubicBezTo>
                          <a:pt x="150819" y="160950"/>
                          <a:pt x="150157" y="155840"/>
                          <a:pt x="148807" y="150891"/>
                        </a:cubicBezTo>
                        <a:cubicBezTo>
                          <a:pt x="148799" y="150863"/>
                          <a:pt x="141268" y="128272"/>
                          <a:pt x="139754" y="123731"/>
                        </a:cubicBezTo>
                        <a:cubicBezTo>
                          <a:pt x="138748" y="120713"/>
                          <a:pt x="137508" y="117763"/>
                          <a:pt x="136736" y="114677"/>
                        </a:cubicBezTo>
                        <a:cubicBezTo>
                          <a:pt x="136027" y="111843"/>
                          <a:pt x="132666" y="97089"/>
                          <a:pt x="130701" y="93552"/>
                        </a:cubicBezTo>
                        <a:cubicBezTo>
                          <a:pt x="127178" y="87211"/>
                          <a:pt x="122653" y="81481"/>
                          <a:pt x="118629" y="75445"/>
                        </a:cubicBezTo>
                        <a:lnTo>
                          <a:pt x="112594" y="66392"/>
                        </a:lnTo>
                        <a:cubicBezTo>
                          <a:pt x="112593" y="66391"/>
                          <a:pt x="100524" y="48286"/>
                          <a:pt x="100522" y="48285"/>
                        </a:cubicBezTo>
                        <a:lnTo>
                          <a:pt x="91469" y="42249"/>
                        </a:lnTo>
                        <a:lnTo>
                          <a:pt x="73362" y="15089"/>
                        </a:lnTo>
                        <a:cubicBezTo>
                          <a:pt x="71350" y="12071"/>
                          <a:pt x="70344" y="8048"/>
                          <a:pt x="67326" y="6036"/>
                        </a:cubicBezTo>
                        <a:lnTo>
                          <a:pt x="58273" y="0"/>
                        </a:lnTo>
                        <a:lnTo>
                          <a:pt x="52237" y="18107"/>
                        </a:lnTo>
                        <a:cubicBezTo>
                          <a:pt x="51231" y="21125"/>
                          <a:pt x="50983" y="24513"/>
                          <a:pt x="49219" y="27160"/>
                        </a:cubicBezTo>
                        <a:lnTo>
                          <a:pt x="37148" y="45267"/>
                        </a:lnTo>
                        <a:lnTo>
                          <a:pt x="31112" y="54321"/>
                        </a:lnTo>
                        <a:cubicBezTo>
                          <a:pt x="23930" y="75869"/>
                          <a:pt x="28606" y="67135"/>
                          <a:pt x="19041" y="81481"/>
                        </a:cubicBezTo>
                        <a:cubicBezTo>
                          <a:pt x="12687" y="100542"/>
                          <a:pt x="3449" y="108641"/>
                          <a:pt x="934" y="12976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1" name="フリーフォーム 470"/>
                  <p:cNvSpPr/>
                  <p:nvPr/>
                </p:nvSpPr>
                <p:spPr>
                  <a:xfrm>
                    <a:off x="6398373" y="2294932"/>
                    <a:ext cx="63932" cy="147873"/>
                  </a:xfrm>
                  <a:custGeom>
                    <a:avLst/>
                    <a:gdLst>
                      <a:gd name="connsiteX0" fmla="*/ 0 w 63932"/>
                      <a:gd name="connsiteY0" fmla="*/ 0 h 147873"/>
                      <a:gd name="connsiteX1" fmla="*/ 6036 w 63932"/>
                      <a:gd name="connsiteY1" fmla="*/ 15089 h 147873"/>
                      <a:gd name="connsiteX2" fmla="*/ 9053 w 63932"/>
                      <a:gd name="connsiteY2" fmla="*/ 72427 h 147873"/>
                      <a:gd name="connsiteX3" fmla="*/ 15089 w 63932"/>
                      <a:gd name="connsiteY3" fmla="*/ 90534 h 147873"/>
                      <a:gd name="connsiteX4" fmla="*/ 30178 w 63932"/>
                      <a:gd name="connsiteY4" fmla="*/ 117695 h 147873"/>
                      <a:gd name="connsiteX5" fmla="*/ 39232 w 63932"/>
                      <a:gd name="connsiteY5" fmla="*/ 126748 h 147873"/>
                      <a:gd name="connsiteX6" fmla="*/ 54321 w 63932"/>
                      <a:gd name="connsiteY6" fmla="*/ 138819 h 147873"/>
                      <a:gd name="connsiteX7" fmla="*/ 60356 w 63932"/>
                      <a:gd name="connsiteY7" fmla="*/ 147873 h 147873"/>
                      <a:gd name="connsiteX8" fmla="*/ 60356 w 63932"/>
                      <a:gd name="connsiteY8" fmla="*/ 129766 h 147873"/>
                      <a:gd name="connsiteX9" fmla="*/ 60356 w 63932"/>
                      <a:gd name="connsiteY9" fmla="*/ 84499 h 147873"/>
                      <a:gd name="connsiteX10" fmla="*/ 54321 w 63932"/>
                      <a:gd name="connsiteY10" fmla="*/ 75445 h 147873"/>
                      <a:gd name="connsiteX11" fmla="*/ 45267 w 63932"/>
                      <a:gd name="connsiteY11" fmla="*/ 72427 h 147873"/>
                      <a:gd name="connsiteX12" fmla="*/ 27160 w 63932"/>
                      <a:gd name="connsiteY12" fmla="*/ 60356 h 147873"/>
                      <a:gd name="connsiteX13" fmla="*/ 21125 w 63932"/>
                      <a:gd name="connsiteY13" fmla="*/ 42249 h 147873"/>
                      <a:gd name="connsiteX14" fmla="*/ 15089 w 63932"/>
                      <a:gd name="connsiteY14" fmla="*/ 24142 h 147873"/>
                      <a:gd name="connsiteX15" fmla="*/ 0 w 63932"/>
                      <a:gd name="connsiteY15" fmla="*/ 0 h 14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932" h="147873">
                        <a:moveTo>
                          <a:pt x="0" y="0"/>
                        </a:moveTo>
                        <a:cubicBezTo>
                          <a:pt x="2012" y="5030"/>
                          <a:pt x="5364" y="9714"/>
                          <a:pt x="6036" y="15089"/>
                        </a:cubicBezTo>
                        <a:cubicBezTo>
                          <a:pt x="8410" y="34080"/>
                          <a:pt x="6773" y="53424"/>
                          <a:pt x="9053" y="72427"/>
                        </a:cubicBezTo>
                        <a:cubicBezTo>
                          <a:pt x="9811" y="78744"/>
                          <a:pt x="13077" y="84498"/>
                          <a:pt x="15089" y="90534"/>
                        </a:cubicBezTo>
                        <a:cubicBezTo>
                          <a:pt x="18884" y="101918"/>
                          <a:pt x="19802" y="107320"/>
                          <a:pt x="30178" y="117695"/>
                        </a:cubicBezTo>
                        <a:cubicBezTo>
                          <a:pt x="33196" y="120713"/>
                          <a:pt x="36500" y="123469"/>
                          <a:pt x="39232" y="126748"/>
                        </a:cubicBezTo>
                        <a:cubicBezTo>
                          <a:pt x="49733" y="139349"/>
                          <a:pt x="39457" y="133866"/>
                          <a:pt x="54321" y="138819"/>
                        </a:cubicBezTo>
                        <a:cubicBezTo>
                          <a:pt x="56333" y="141837"/>
                          <a:pt x="56729" y="147873"/>
                          <a:pt x="60356" y="147873"/>
                        </a:cubicBezTo>
                        <a:cubicBezTo>
                          <a:pt x="68404" y="147873"/>
                          <a:pt x="60356" y="129766"/>
                          <a:pt x="60356" y="129766"/>
                        </a:cubicBezTo>
                        <a:cubicBezTo>
                          <a:pt x="61837" y="113477"/>
                          <a:pt x="66783" y="99496"/>
                          <a:pt x="60356" y="84499"/>
                        </a:cubicBezTo>
                        <a:cubicBezTo>
                          <a:pt x="58927" y="81165"/>
                          <a:pt x="57153" y="77711"/>
                          <a:pt x="54321" y="75445"/>
                        </a:cubicBezTo>
                        <a:cubicBezTo>
                          <a:pt x="51837" y="73458"/>
                          <a:pt x="48048" y="73972"/>
                          <a:pt x="45267" y="72427"/>
                        </a:cubicBezTo>
                        <a:cubicBezTo>
                          <a:pt x="38926" y="68904"/>
                          <a:pt x="27160" y="60356"/>
                          <a:pt x="27160" y="60356"/>
                        </a:cubicBezTo>
                        <a:lnTo>
                          <a:pt x="21125" y="42249"/>
                        </a:lnTo>
                        <a:cubicBezTo>
                          <a:pt x="21124" y="42247"/>
                          <a:pt x="15089" y="24143"/>
                          <a:pt x="15089" y="24142"/>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2" name="フリーフォーム 471"/>
                  <p:cNvSpPr/>
                  <p:nvPr/>
                </p:nvSpPr>
                <p:spPr>
                  <a:xfrm>
                    <a:off x="6371085" y="2370377"/>
                    <a:ext cx="196286" cy="328943"/>
                  </a:xfrm>
                  <a:custGeom>
                    <a:avLst/>
                    <a:gdLst>
                      <a:gd name="connsiteX0" fmla="*/ 128 w 196286"/>
                      <a:gd name="connsiteY0" fmla="*/ 66392 h 328943"/>
                      <a:gd name="connsiteX1" fmla="*/ 6163 w 196286"/>
                      <a:gd name="connsiteY1" fmla="*/ 81481 h 328943"/>
                      <a:gd name="connsiteX2" fmla="*/ 15217 w 196286"/>
                      <a:gd name="connsiteY2" fmla="*/ 108642 h 328943"/>
                      <a:gd name="connsiteX3" fmla="*/ 18234 w 196286"/>
                      <a:gd name="connsiteY3" fmla="*/ 117695 h 328943"/>
                      <a:gd name="connsiteX4" fmla="*/ 21252 w 196286"/>
                      <a:gd name="connsiteY4" fmla="*/ 126749 h 328943"/>
                      <a:gd name="connsiteX5" fmla="*/ 24270 w 196286"/>
                      <a:gd name="connsiteY5" fmla="*/ 190123 h 328943"/>
                      <a:gd name="connsiteX6" fmla="*/ 27288 w 196286"/>
                      <a:gd name="connsiteY6" fmla="*/ 199176 h 328943"/>
                      <a:gd name="connsiteX7" fmla="*/ 33324 w 196286"/>
                      <a:gd name="connsiteY7" fmla="*/ 208230 h 328943"/>
                      <a:gd name="connsiteX8" fmla="*/ 48413 w 196286"/>
                      <a:gd name="connsiteY8" fmla="*/ 235390 h 328943"/>
                      <a:gd name="connsiteX9" fmla="*/ 60484 w 196286"/>
                      <a:gd name="connsiteY9" fmla="*/ 253497 h 328943"/>
                      <a:gd name="connsiteX10" fmla="*/ 66520 w 196286"/>
                      <a:gd name="connsiteY10" fmla="*/ 262551 h 328943"/>
                      <a:gd name="connsiteX11" fmla="*/ 75573 w 196286"/>
                      <a:gd name="connsiteY11" fmla="*/ 268586 h 328943"/>
                      <a:gd name="connsiteX12" fmla="*/ 87644 w 196286"/>
                      <a:gd name="connsiteY12" fmla="*/ 283675 h 328943"/>
                      <a:gd name="connsiteX13" fmla="*/ 99716 w 196286"/>
                      <a:gd name="connsiteY13" fmla="*/ 301782 h 328943"/>
                      <a:gd name="connsiteX14" fmla="*/ 102733 w 196286"/>
                      <a:gd name="connsiteY14" fmla="*/ 310836 h 328943"/>
                      <a:gd name="connsiteX15" fmla="*/ 108769 w 196286"/>
                      <a:gd name="connsiteY15" fmla="*/ 319889 h 328943"/>
                      <a:gd name="connsiteX16" fmla="*/ 126876 w 196286"/>
                      <a:gd name="connsiteY16" fmla="*/ 328943 h 328943"/>
                      <a:gd name="connsiteX17" fmla="*/ 148001 w 196286"/>
                      <a:gd name="connsiteY17" fmla="*/ 322907 h 328943"/>
                      <a:gd name="connsiteX18" fmla="*/ 196286 w 196286"/>
                      <a:gd name="connsiteY18" fmla="*/ 316872 h 328943"/>
                      <a:gd name="connsiteX19" fmla="*/ 187232 w 196286"/>
                      <a:gd name="connsiteY19" fmla="*/ 277640 h 328943"/>
                      <a:gd name="connsiteX20" fmla="*/ 181197 w 196286"/>
                      <a:gd name="connsiteY20" fmla="*/ 268586 h 328943"/>
                      <a:gd name="connsiteX21" fmla="*/ 178179 w 196286"/>
                      <a:gd name="connsiteY21" fmla="*/ 259533 h 328943"/>
                      <a:gd name="connsiteX22" fmla="*/ 169126 w 196286"/>
                      <a:gd name="connsiteY22" fmla="*/ 253497 h 328943"/>
                      <a:gd name="connsiteX23" fmla="*/ 163090 w 196286"/>
                      <a:gd name="connsiteY23" fmla="*/ 244444 h 328943"/>
                      <a:gd name="connsiteX24" fmla="*/ 154036 w 196286"/>
                      <a:gd name="connsiteY24" fmla="*/ 235390 h 328943"/>
                      <a:gd name="connsiteX25" fmla="*/ 148001 w 196286"/>
                      <a:gd name="connsiteY25" fmla="*/ 217283 h 328943"/>
                      <a:gd name="connsiteX26" fmla="*/ 141965 w 196286"/>
                      <a:gd name="connsiteY26" fmla="*/ 208230 h 328943"/>
                      <a:gd name="connsiteX27" fmla="*/ 135930 w 196286"/>
                      <a:gd name="connsiteY27" fmla="*/ 190123 h 328943"/>
                      <a:gd name="connsiteX28" fmla="*/ 132912 w 196286"/>
                      <a:gd name="connsiteY28" fmla="*/ 175034 h 328943"/>
                      <a:gd name="connsiteX29" fmla="*/ 126876 w 196286"/>
                      <a:gd name="connsiteY29" fmla="*/ 156927 h 328943"/>
                      <a:gd name="connsiteX30" fmla="*/ 120840 w 196286"/>
                      <a:gd name="connsiteY30" fmla="*/ 123731 h 328943"/>
                      <a:gd name="connsiteX31" fmla="*/ 111787 w 196286"/>
                      <a:gd name="connsiteY31" fmla="*/ 96571 h 328943"/>
                      <a:gd name="connsiteX32" fmla="*/ 108769 w 196286"/>
                      <a:gd name="connsiteY32" fmla="*/ 87517 h 328943"/>
                      <a:gd name="connsiteX33" fmla="*/ 105751 w 196286"/>
                      <a:gd name="connsiteY33" fmla="*/ 78464 h 328943"/>
                      <a:gd name="connsiteX34" fmla="*/ 90662 w 196286"/>
                      <a:gd name="connsiteY34" fmla="*/ 51303 h 328943"/>
                      <a:gd name="connsiteX35" fmla="*/ 81609 w 196286"/>
                      <a:gd name="connsiteY35" fmla="*/ 45268 h 328943"/>
                      <a:gd name="connsiteX36" fmla="*/ 66520 w 196286"/>
                      <a:gd name="connsiteY36" fmla="*/ 33196 h 328943"/>
                      <a:gd name="connsiteX37" fmla="*/ 51431 w 196286"/>
                      <a:gd name="connsiteY37" fmla="*/ 21125 h 328943"/>
                      <a:gd name="connsiteX38" fmla="*/ 48413 w 196286"/>
                      <a:gd name="connsiteY38" fmla="*/ 12072 h 328943"/>
                      <a:gd name="connsiteX39" fmla="*/ 30306 w 196286"/>
                      <a:gd name="connsiteY39" fmla="*/ 0 h 328943"/>
                      <a:gd name="connsiteX40" fmla="*/ 12199 w 196286"/>
                      <a:gd name="connsiteY40" fmla="*/ 36214 h 328943"/>
                      <a:gd name="connsiteX41" fmla="*/ 128 w 196286"/>
                      <a:gd name="connsiteY41" fmla="*/ 66392 h 32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286" h="328943">
                        <a:moveTo>
                          <a:pt x="128" y="66392"/>
                        </a:moveTo>
                        <a:cubicBezTo>
                          <a:pt x="-878" y="73937"/>
                          <a:pt x="4312" y="76390"/>
                          <a:pt x="6163" y="81481"/>
                        </a:cubicBezTo>
                        <a:cubicBezTo>
                          <a:pt x="6164" y="81483"/>
                          <a:pt x="13708" y="104114"/>
                          <a:pt x="15217" y="108642"/>
                        </a:cubicBezTo>
                        <a:lnTo>
                          <a:pt x="18234" y="117695"/>
                        </a:lnTo>
                        <a:lnTo>
                          <a:pt x="21252" y="126749"/>
                        </a:lnTo>
                        <a:cubicBezTo>
                          <a:pt x="22258" y="147874"/>
                          <a:pt x="22514" y="169047"/>
                          <a:pt x="24270" y="190123"/>
                        </a:cubicBezTo>
                        <a:cubicBezTo>
                          <a:pt x="24534" y="193293"/>
                          <a:pt x="25865" y="196331"/>
                          <a:pt x="27288" y="199176"/>
                        </a:cubicBezTo>
                        <a:cubicBezTo>
                          <a:pt x="28910" y="202420"/>
                          <a:pt x="31312" y="205212"/>
                          <a:pt x="33324" y="208230"/>
                        </a:cubicBezTo>
                        <a:cubicBezTo>
                          <a:pt x="38635" y="224166"/>
                          <a:pt x="34576" y="214633"/>
                          <a:pt x="48413" y="235390"/>
                        </a:cubicBezTo>
                        <a:lnTo>
                          <a:pt x="60484" y="253497"/>
                        </a:lnTo>
                        <a:cubicBezTo>
                          <a:pt x="62496" y="256515"/>
                          <a:pt x="63502" y="260539"/>
                          <a:pt x="66520" y="262551"/>
                        </a:cubicBezTo>
                        <a:lnTo>
                          <a:pt x="75573" y="268586"/>
                        </a:lnTo>
                        <a:cubicBezTo>
                          <a:pt x="82369" y="288975"/>
                          <a:pt x="72944" y="266876"/>
                          <a:pt x="87644" y="283675"/>
                        </a:cubicBezTo>
                        <a:cubicBezTo>
                          <a:pt x="92421" y="289134"/>
                          <a:pt x="99716" y="301782"/>
                          <a:pt x="99716" y="301782"/>
                        </a:cubicBezTo>
                        <a:cubicBezTo>
                          <a:pt x="100722" y="304800"/>
                          <a:pt x="101310" y="307991"/>
                          <a:pt x="102733" y="310836"/>
                        </a:cubicBezTo>
                        <a:cubicBezTo>
                          <a:pt x="104355" y="314080"/>
                          <a:pt x="106204" y="317324"/>
                          <a:pt x="108769" y="319889"/>
                        </a:cubicBezTo>
                        <a:cubicBezTo>
                          <a:pt x="114620" y="325739"/>
                          <a:pt x="119512" y="326488"/>
                          <a:pt x="126876" y="328943"/>
                        </a:cubicBezTo>
                        <a:cubicBezTo>
                          <a:pt x="134632" y="326358"/>
                          <a:pt x="139666" y="324423"/>
                          <a:pt x="148001" y="322907"/>
                        </a:cubicBezTo>
                        <a:cubicBezTo>
                          <a:pt x="161542" y="320445"/>
                          <a:pt x="183316" y="318313"/>
                          <a:pt x="196286" y="316872"/>
                        </a:cubicBezTo>
                        <a:cubicBezTo>
                          <a:pt x="194894" y="307130"/>
                          <a:pt x="193258" y="286681"/>
                          <a:pt x="187232" y="277640"/>
                        </a:cubicBezTo>
                        <a:cubicBezTo>
                          <a:pt x="185220" y="274622"/>
                          <a:pt x="182819" y="271830"/>
                          <a:pt x="181197" y="268586"/>
                        </a:cubicBezTo>
                        <a:cubicBezTo>
                          <a:pt x="179775" y="265741"/>
                          <a:pt x="180166" y="262017"/>
                          <a:pt x="178179" y="259533"/>
                        </a:cubicBezTo>
                        <a:cubicBezTo>
                          <a:pt x="175913" y="256701"/>
                          <a:pt x="172144" y="255509"/>
                          <a:pt x="169126" y="253497"/>
                        </a:cubicBezTo>
                        <a:cubicBezTo>
                          <a:pt x="167114" y="250479"/>
                          <a:pt x="165412" y="247230"/>
                          <a:pt x="163090" y="244444"/>
                        </a:cubicBezTo>
                        <a:cubicBezTo>
                          <a:pt x="160358" y="241165"/>
                          <a:pt x="156109" y="239121"/>
                          <a:pt x="154036" y="235390"/>
                        </a:cubicBezTo>
                        <a:cubicBezTo>
                          <a:pt x="150946" y="229829"/>
                          <a:pt x="151530" y="222576"/>
                          <a:pt x="148001" y="217283"/>
                        </a:cubicBezTo>
                        <a:lnTo>
                          <a:pt x="141965" y="208230"/>
                        </a:lnTo>
                        <a:cubicBezTo>
                          <a:pt x="139953" y="202194"/>
                          <a:pt x="137178" y="196362"/>
                          <a:pt x="135930" y="190123"/>
                        </a:cubicBezTo>
                        <a:cubicBezTo>
                          <a:pt x="134924" y="185093"/>
                          <a:pt x="134262" y="179983"/>
                          <a:pt x="132912" y="175034"/>
                        </a:cubicBezTo>
                        <a:cubicBezTo>
                          <a:pt x="131238" y="168896"/>
                          <a:pt x="126876" y="156927"/>
                          <a:pt x="126876" y="156927"/>
                        </a:cubicBezTo>
                        <a:cubicBezTo>
                          <a:pt x="125890" y="151009"/>
                          <a:pt x="122648" y="130361"/>
                          <a:pt x="120840" y="123731"/>
                        </a:cubicBezTo>
                        <a:cubicBezTo>
                          <a:pt x="120832" y="123703"/>
                          <a:pt x="113301" y="101112"/>
                          <a:pt x="111787" y="96571"/>
                        </a:cubicBezTo>
                        <a:lnTo>
                          <a:pt x="108769" y="87517"/>
                        </a:lnTo>
                        <a:lnTo>
                          <a:pt x="105751" y="78464"/>
                        </a:lnTo>
                        <a:cubicBezTo>
                          <a:pt x="102606" y="69030"/>
                          <a:pt x="99556" y="57232"/>
                          <a:pt x="90662" y="51303"/>
                        </a:cubicBezTo>
                        <a:lnTo>
                          <a:pt x="81609" y="45268"/>
                        </a:lnTo>
                        <a:cubicBezTo>
                          <a:pt x="64312" y="19322"/>
                          <a:pt x="87342" y="49854"/>
                          <a:pt x="66520" y="33196"/>
                        </a:cubicBezTo>
                        <a:cubicBezTo>
                          <a:pt x="47020" y="17596"/>
                          <a:pt x="74186" y="28711"/>
                          <a:pt x="51431" y="21125"/>
                        </a:cubicBezTo>
                        <a:cubicBezTo>
                          <a:pt x="50425" y="18107"/>
                          <a:pt x="50662" y="14321"/>
                          <a:pt x="48413" y="12072"/>
                        </a:cubicBezTo>
                        <a:cubicBezTo>
                          <a:pt x="43284" y="6943"/>
                          <a:pt x="30306" y="0"/>
                          <a:pt x="30306" y="0"/>
                        </a:cubicBezTo>
                        <a:cubicBezTo>
                          <a:pt x="21976" y="24988"/>
                          <a:pt x="27799" y="12814"/>
                          <a:pt x="12199" y="36214"/>
                        </a:cubicBezTo>
                        <a:cubicBezTo>
                          <a:pt x="5605" y="46105"/>
                          <a:pt x="1134" y="58847"/>
                          <a:pt x="128" y="66392"/>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3" name="フリーフォーム 472"/>
                  <p:cNvSpPr/>
                  <p:nvPr/>
                </p:nvSpPr>
                <p:spPr>
                  <a:xfrm>
                    <a:off x="6489321" y="2678195"/>
                    <a:ext cx="124107" cy="241533"/>
                  </a:xfrm>
                  <a:custGeom>
                    <a:avLst/>
                    <a:gdLst>
                      <a:gd name="connsiteX0" fmla="*/ 2604 w 124107"/>
                      <a:gd name="connsiteY0" fmla="*/ 18107 h 241533"/>
                      <a:gd name="connsiteX1" fmla="*/ 8640 w 124107"/>
                      <a:gd name="connsiteY1" fmla="*/ 33196 h 241533"/>
                      <a:gd name="connsiteX2" fmla="*/ 20711 w 124107"/>
                      <a:gd name="connsiteY2" fmla="*/ 51303 h 241533"/>
                      <a:gd name="connsiteX3" fmla="*/ 35800 w 124107"/>
                      <a:gd name="connsiteY3" fmla="*/ 75446 h 241533"/>
                      <a:gd name="connsiteX4" fmla="*/ 47872 w 124107"/>
                      <a:gd name="connsiteY4" fmla="*/ 102606 h 241533"/>
                      <a:gd name="connsiteX5" fmla="*/ 53907 w 124107"/>
                      <a:gd name="connsiteY5" fmla="*/ 123731 h 241533"/>
                      <a:gd name="connsiteX6" fmla="*/ 56925 w 124107"/>
                      <a:gd name="connsiteY6" fmla="*/ 132784 h 241533"/>
                      <a:gd name="connsiteX7" fmla="*/ 62961 w 124107"/>
                      <a:gd name="connsiteY7" fmla="*/ 156927 h 241533"/>
                      <a:gd name="connsiteX8" fmla="*/ 65979 w 124107"/>
                      <a:gd name="connsiteY8" fmla="*/ 175034 h 241533"/>
                      <a:gd name="connsiteX9" fmla="*/ 72014 w 124107"/>
                      <a:gd name="connsiteY9" fmla="*/ 193141 h 241533"/>
                      <a:gd name="connsiteX10" fmla="*/ 78050 w 124107"/>
                      <a:gd name="connsiteY10" fmla="*/ 202194 h 241533"/>
                      <a:gd name="connsiteX11" fmla="*/ 84086 w 124107"/>
                      <a:gd name="connsiteY11" fmla="*/ 220301 h 241533"/>
                      <a:gd name="connsiteX12" fmla="*/ 87103 w 124107"/>
                      <a:gd name="connsiteY12" fmla="*/ 229354 h 241533"/>
                      <a:gd name="connsiteX13" fmla="*/ 105210 w 124107"/>
                      <a:gd name="connsiteY13" fmla="*/ 241426 h 241533"/>
                      <a:gd name="connsiteX14" fmla="*/ 123317 w 124107"/>
                      <a:gd name="connsiteY14" fmla="*/ 238408 h 241533"/>
                      <a:gd name="connsiteX15" fmla="*/ 117282 w 124107"/>
                      <a:gd name="connsiteY15" fmla="*/ 220301 h 241533"/>
                      <a:gd name="connsiteX16" fmla="*/ 114264 w 124107"/>
                      <a:gd name="connsiteY16" fmla="*/ 211248 h 241533"/>
                      <a:gd name="connsiteX17" fmla="*/ 111246 w 124107"/>
                      <a:gd name="connsiteY17" fmla="*/ 196158 h 241533"/>
                      <a:gd name="connsiteX18" fmla="*/ 108228 w 124107"/>
                      <a:gd name="connsiteY18" fmla="*/ 178052 h 241533"/>
                      <a:gd name="connsiteX19" fmla="*/ 105210 w 124107"/>
                      <a:gd name="connsiteY19" fmla="*/ 168998 h 241533"/>
                      <a:gd name="connsiteX20" fmla="*/ 96157 w 124107"/>
                      <a:gd name="connsiteY20" fmla="*/ 129766 h 241533"/>
                      <a:gd name="connsiteX21" fmla="*/ 90121 w 124107"/>
                      <a:gd name="connsiteY21" fmla="*/ 120713 h 241533"/>
                      <a:gd name="connsiteX22" fmla="*/ 81068 w 124107"/>
                      <a:gd name="connsiteY22" fmla="*/ 93553 h 241533"/>
                      <a:gd name="connsiteX23" fmla="*/ 78050 w 124107"/>
                      <a:gd name="connsiteY23" fmla="*/ 84499 h 241533"/>
                      <a:gd name="connsiteX24" fmla="*/ 72014 w 124107"/>
                      <a:gd name="connsiteY24" fmla="*/ 45267 h 241533"/>
                      <a:gd name="connsiteX25" fmla="*/ 65979 w 124107"/>
                      <a:gd name="connsiteY25" fmla="*/ 27160 h 241533"/>
                      <a:gd name="connsiteX26" fmla="*/ 59943 w 124107"/>
                      <a:gd name="connsiteY26" fmla="*/ 18107 h 241533"/>
                      <a:gd name="connsiteX27" fmla="*/ 53907 w 124107"/>
                      <a:gd name="connsiteY27" fmla="*/ 0 h 241533"/>
                      <a:gd name="connsiteX28" fmla="*/ 2604 w 124107"/>
                      <a:gd name="connsiteY28" fmla="*/ 18107 h 2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107" h="241533">
                        <a:moveTo>
                          <a:pt x="2604" y="18107"/>
                        </a:moveTo>
                        <a:cubicBezTo>
                          <a:pt x="-4940" y="23640"/>
                          <a:pt x="6046" y="28440"/>
                          <a:pt x="8640" y="33196"/>
                        </a:cubicBezTo>
                        <a:cubicBezTo>
                          <a:pt x="12114" y="39564"/>
                          <a:pt x="18417" y="44421"/>
                          <a:pt x="20711" y="51303"/>
                        </a:cubicBezTo>
                        <a:cubicBezTo>
                          <a:pt x="27894" y="72851"/>
                          <a:pt x="21454" y="65881"/>
                          <a:pt x="35800" y="75446"/>
                        </a:cubicBezTo>
                        <a:cubicBezTo>
                          <a:pt x="51371" y="122157"/>
                          <a:pt x="33525" y="73915"/>
                          <a:pt x="47872" y="102606"/>
                        </a:cubicBezTo>
                        <a:cubicBezTo>
                          <a:pt x="50287" y="107435"/>
                          <a:pt x="52616" y="119212"/>
                          <a:pt x="53907" y="123731"/>
                        </a:cubicBezTo>
                        <a:cubicBezTo>
                          <a:pt x="54781" y="126790"/>
                          <a:pt x="56088" y="129715"/>
                          <a:pt x="56925" y="132784"/>
                        </a:cubicBezTo>
                        <a:cubicBezTo>
                          <a:pt x="59108" y="140787"/>
                          <a:pt x="61597" y="148745"/>
                          <a:pt x="62961" y="156927"/>
                        </a:cubicBezTo>
                        <a:cubicBezTo>
                          <a:pt x="63967" y="162963"/>
                          <a:pt x="64495" y="169098"/>
                          <a:pt x="65979" y="175034"/>
                        </a:cubicBezTo>
                        <a:cubicBezTo>
                          <a:pt x="67522" y="181206"/>
                          <a:pt x="68485" y="187848"/>
                          <a:pt x="72014" y="193141"/>
                        </a:cubicBezTo>
                        <a:lnTo>
                          <a:pt x="78050" y="202194"/>
                        </a:lnTo>
                        <a:lnTo>
                          <a:pt x="84086" y="220301"/>
                        </a:lnTo>
                        <a:cubicBezTo>
                          <a:pt x="85092" y="223319"/>
                          <a:pt x="84456" y="227590"/>
                          <a:pt x="87103" y="229354"/>
                        </a:cubicBezTo>
                        <a:lnTo>
                          <a:pt x="105210" y="241426"/>
                        </a:lnTo>
                        <a:cubicBezTo>
                          <a:pt x="111246" y="240420"/>
                          <a:pt x="120281" y="243721"/>
                          <a:pt x="123317" y="238408"/>
                        </a:cubicBezTo>
                        <a:cubicBezTo>
                          <a:pt x="126474" y="232884"/>
                          <a:pt x="119294" y="226337"/>
                          <a:pt x="117282" y="220301"/>
                        </a:cubicBezTo>
                        <a:cubicBezTo>
                          <a:pt x="116276" y="217283"/>
                          <a:pt x="114888" y="214367"/>
                          <a:pt x="114264" y="211248"/>
                        </a:cubicBezTo>
                        <a:cubicBezTo>
                          <a:pt x="113258" y="206218"/>
                          <a:pt x="112164" y="201205"/>
                          <a:pt x="111246" y="196158"/>
                        </a:cubicBezTo>
                        <a:cubicBezTo>
                          <a:pt x="110151" y="190138"/>
                          <a:pt x="109555" y="184025"/>
                          <a:pt x="108228" y="178052"/>
                        </a:cubicBezTo>
                        <a:cubicBezTo>
                          <a:pt x="107538" y="174947"/>
                          <a:pt x="106216" y="172016"/>
                          <a:pt x="105210" y="168998"/>
                        </a:cubicBezTo>
                        <a:cubicBezTo>
                          <a:pt x="103819" y="159258"/>
                          <a:pt x="102184" y="138805"/>
                          <a:pt x="96157" y="129766"/>
                        </a:cubicBezTo>
                        <a:lnTo>
                          <a:pt x="90121" y="120713"/>
                        </a:lnTo>
                        <a:lnTo>
                          <a:pt x="81068" y="93553"/>
                        </a:lnTo>
                        <a:lnTo>
                          <a:pt x="78050" y="84499"/>
                        </a:lnTo>
                        <a:cubicBezTo>
                          <a:pt x="76637" y="73198"/>
                          <a:pt x="75205" y="56968"/>
                          <a:pt x="72014" y="45267"/>
                        </a:cubicBezTo>
                        <a:cubicBezTo>
                          <a:pt x="70340" y="39129"/>
                          <a:pt x="69508" y="32453"/>
                          <a:pt x="65979" y="27160"/>
                        </a:cubicBezTo>
                        <a:cubicBezTo>
                          <a:pt x="63967" y="24142"/>
                          <a:pt x="61416" y="21421"/>
                          <a:pt x="59943" y="18107"/>
                        </a:cubicBezTo>
                        <a:cubicBezTo>
                          <a:pt x="57359" y="12293"/>
                          <a:pt x="53907" y="0"/>
                          <a:pt x="53907" y="0"/>
                        </a:cubicBezTo>
                        <a:cubicBezTo>
                          <a:pt x="35859" y="3610"/>
                          <a:pt x="10148" y="12574"/>
                          <a:pt x="2604" y="1810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4" name="フリーフォーム 473"/>
                  <p:cNvSpPr/>
                  <p:nvPr/>
                </p:nvSpPr>
                <p:spPr>
                  <a:xfrm>
                    <a:off x="6552177" y="2669102"/>
                    <a:ext cx="90639" cy="249106"/>
                  </a:xfrm>
                  <a:custGeom>
                    <a:avLst/>
                    <a:gdLst>
                      <a:gd name="connsiteX0" fmla="*/ 105 w 90639"/>
                      <a:gd name="connsiteY0" fmla="*/ 9093 h 249106"/>
                      <a:gd name="connsiteX1" fmla="*/ 15194 w 90639"/>
                      <a:gd name="connsiteY1" fmla="*/ 40 h 249106"/>
                      <a:gd name="connsiteX2" fmla="*/ 24247 w 90639"/>
                      <a:gd name="connsiteY2" fmla="*/ 6075 h 249106"/>
                      <a:gd name="connsiteX3" fmla="*/ 30283 w 90639"/>
                      <a:gd name="connsiteY3" fmla="*/ 24182 h 249106"/>
                      <a:gd name="connsiteX4" fmla="*/ 36319 w 90639"/>
                      <a:gd name="connsiteY4" fmla="*/ 33236 h 249106"/>
                      <a:gd name="connsiteX5" fmla="*/ 42354 w 90639"/>
                      <a:gd name="connsiteY5" fmla="*/ 57378 h 249106"/>
                      <a:gd name="connsiteX6" fmla="*/ 48390 w 90639"/>
                      <a:gd name="connsiteY6" fmla="*/ 75485 h 249106"/>
                      <a:gd name="connsiteX7" fmla="*/ 54426 w 90639"/>
                      <a:gd name="connsiteY7" fmla="*/ 102646 h 249106"/>
                      <a:gd name="connsiteX8" fmla="*/ 60461 w 90639"/>
                      <a:gd name="connsiteY8" fmla="*/ 120752 h 249106"/>
                      <a:gd name="connsiteX9" fmla="*/ 66497 w 90639"/>
                      <a:gd name="connsiteY9" fmla="*/ 141877 h 249106"/>
                      <a:gd name="connsiteX10" fmla="*/ 72533 w 90639"/>
                      <a:gd name="connsiteY10" fmla="*/ 159984 h 249106"/>
                      <a:gd name="connsiteX11" fmla="*/ 75550 w 90639"/>
                      <a:gd name="connsiteY11" fmla="*/ 169038 h 249106"/>
                      <a:gd name="connsiteX12" fmla="*/ 81586 w 90639"/>
                      <a:gd name="connsiteY12" fmla="*/ 205251 h 249106"/>
                      <a:gd name="connsiteX13" fmla="*/ 84604 w 90639"/>
                      <a:gd name="connsiteY13" fmla="*/ 214305 h 249106"/>
                      <a:gd name="connsiteX14" fmla="*/ 90639 w 90639"/>
                      <a:gd name="connsiteY14" fmla="*/ 241465 h 249106"/>
                      <a:gd name="connsiteX15" fmla="*/ 72533 w 90639"/>
                      <a:gd name="connsiteY15" fmla="*/ 247501 h 249106"/>
                      <a:gd name="connsiteX16" fmla="*/ 66497 w 90639"/>
                      <a:gd name="connsiteY16" fmla="*/ 238447 h 249106"/>
                      <a:gd name="connsiteX17" fmla="*/ 60461 w 90639"/>
                      <a:gd name="connsiteY17" fmla="*/ 214305 h 249106"/>
                      <a:gd name="connsiteX18" fmla="*/ 54426 w 90639"/>
                      <a:gd name="connsiteY18" fmla="*/ 193180 h 249106"/>
                      <a:gd name="connsiteX19" fmla="*/ 51408 w 90639"/>
                      <a:gd name="connsiteY19" fmla="*/ 175073 h 249106"/>
                      <a:gd name="connsiteX20" fmla="*/ 45372 w 90639"/>
                      <a:gd name="connsiteY20" fmla="*/ 156966 h 249106"/>
                      <a:gd name="connsiteX21" fmla="*/ 42354 w 90639"/>
                      <a:gd name="connsiteY21" fmla="*/ 147913 h 249106"/>
                      <a:gd name="connsiteX22" fmla="*/ 36319 w 90639"/>
                      <a:gd name="connsiteY22" fmla="*/ 123770 h 249106"/>
                      <a:gd name="connsiteX23" fmla="*/ 33301 w 90639"/>
                      <a:gd name="connsiteY23" fmla="*/ 114717 h 249106"/>
                      <a:gd name="connsiteX24" fmla="*/ 27265 w 90639"/>
                      <a:gd name="connsiteY24" fmla="*/ 81521 h 249106"/>
                      <a:gd name="connsiteX25" fmla="*/ 24247 w 90639"/>
                      <a:gd name="connsiteY25" fmla="*/ 66432 h 249106"/>
                      <a:gd name="connsiteX26" fmla="*/ 18212 w 90639"/>
                      <a:gd name="connsiteY26" fmla="*/ 48325 h 249106"/>
                      <a:gd name="connsiteX27" fmla="*/ 15194 w 90639"/>
                      <a:gd name="connsiteY27" fmla="*/ 39271 h 249106"/>
                      <a:gd name="connsiteX28" fmla="*/ 9158 w 90639"/>
                      <a:gd name="connsiteY28" fmla="*/ 30218 h 249106"/>
                      <a:gd name="connsiteX29" fmla="*/ 105 w 90639"/>
                      <a:gd name="connsiteY29" fmla="*/ 9093 h 24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9" h="249106">
                        <a:moveTo>
                          <a:pt x="105" y="9093"/>
                        </a:moveTo>
                        <a:cubicBezTo>
                          <a:pt x="1111" y="4063"/>
                          <a:pt x="9374" y="768"/>
                          <a:pt x="15194" y="40"/>
                        </a:cubicBezTo>
                        <a:cubicBezTo>
                          <a:pt x="18793" y="-410"/>
                          <a:pt x="22325" y="3000"/>
                          <a:pt x="24247" y="6075"/>
                        </a:cubicBezTo>
                        <a:cubicBezTo>
                          <a:pt x="27619" y="11470"/>
                          <a:pt x="26754" y="18888"/>
                          <a:pt x="30283" y="24182"/>
                        </a:cubicBezTo>
                        <a:lnTo>
                          <a:pt x="36319" y="33236"/>
                        </a:lnTo>
                        <a:cubicBezTo>
                          <a:pt x="38331" y="41283"/>
                          <a:pt x="39731" y="49509"/>
                          <a:pt x="42354" y="57378"/>
                        </a:cubicBezTo>
                        <a:cubicBezTo>
                          <a:pt x="44366" y="63414"/>
                          <a:pt x="47142" y="69246"/>
                          <a:pt x="48390" y="75485"/>
                        </a:cubicBezTo>
                        <a:cubicBezTo>
                          <a:pt x="50113" y="84100"/>
                          <a:pt x="51869" y="94122"/>
                          <a:pt x="54426" y="102646"/>
                        </a:cubicBezTo>
                        <a:cubicBezTo>
                          <a:pt x="56254" y="108739"/>
                          <a:pt x="58449" y="114717"/>
                          <a:pt x="60461" y="120752"/>
                        </a:cubicBezTo>
                        <a:cubicBezTo>
                          <a:pt x="70610" y="151201"/>
                          <a:pt x="55120" y="103956"/>
                          <a:pt x="66497" y="141877"/>
                        </a:cubicBezTo>
                        <a:cubicBezTo>
                          <a:pt x="68325" y="147971"/>
                          <a:pt x="70521" y="153948"/>
                          <a:pt x="72533" y="159984"/>
                        </a:cubicBezTo>
                        <a:lnTo>
                          <a:pt x="75550" y="169038"/>
                        </a:lnTo>
                        <a:cubicBezTo>
                          <a:pt x="77254" y="180962"/>
                          <a:pt x="78644" y="193483"/>
                          <a:pt x="81586" y="205251"/>
                        </a:cubicBezTo>
                        <a:cubicBezTo>
                          <a:pt x="82358" y="208337"/>
                          <a:pt x="83730" y="211246"/>
                          <a:pt x="84604" y="214305"/>
                        </a:cubicBezTo>
                        <a:cubicBezTo>
                          <a:pt x="87447" y="224256"/>
                          <a:pt x="88563" y="231085"/>
                          <a:pt x="90639" y="241465"/>
                        </a:cubicBezTo>
                        <a:cubicBezTo>
                          <a:pt x="84604" y="243477"/>
                          <a:pt x="76062" y="252794"/>
                          <a:pt x="72533" y="247501"/>
                        </a:cubicBezTo>
                        <a:cubicBezTo>
                          <a:pt x="70521" y="244483"/>
                          <a:pt x="68119" y="241691"/>
                          <a:pt x="66497" y="238447"/>
                        </a:cubicBezTo>
                        <a:cubicBezTo>
                          <a:pt x="63047" y="231548"/>
                          <a:pt x="62183" y="221193"/>
                          <a:pt x="60461" y="214305"/>
                        </a:cubicBezTo>
                        <a:cubicBezTo>
                          <a:pt x="54708" y="191294"/>
                          <a:pt x="60070" y="221404"/>
                          <a:pt x="54426" y="193180"/>
                        </a:cubicBezTo>
                        <a:cubicBezTo>
                          <a:pt x="53226" y="187180"/>
                          <a:pt x="52892" y="181009"/>
                          <a:pt x="51408" y="175073"/>
                        </a:cubicBezTo>
                        <a:cubicBezTo>
                          <a:pt x="49865" y="168901"/>
                          <a:pt x="47384" y="163002"/>
                          <a:pt x="45372" y="156966"/>
                        </a:cubicBezTo>
                        <a:cubicBezTo>
                          <a:pt x="44366" y="153948"/>
                          <a:pt x="43125" y="150999"/>
                          <a:pt x="42354" y="147913"/>
                        </a:cubicBezTo>
                        <a:cubicBezTo>
                          <a:pt x="40342" y="139865"/>
                          <a:pt x="38942" y="131640"/>
                          <a:pt x="36319" y="123770"/>
                        </a:cubicBezTo>
                        <a:cubicBezTo>
                          <a:pt x="35313" y="120752"/>
                          <a:pt x="34073" y="117803"/>
                          <a:pt x="33301" y="114717"/>
                        </a:cubicBezTo>
                        <a:cubicBezTo>
                          <a:pt x="30816" y="104778"/>
                          <a:pt x="29059" y="91386"/>
                          <a:pt x="27265" y="81521"/>
                        </a:cubicBezTo>
                        <a:cubicBezTo>
                          <a:pt x="26347" y="76474"/>
                          <a:pt x="25597" y="71381"/>
                          <a:pt x="24247" y="66432"/>
                        </a:cubicBezTo>
                        <a:cubicBezTo>
                          <a:pt x="22573" y="60294"/>
                          <a:pt x="20224" y="54361"/>
                          <a:pt x="18212" y="48325"/>
                        </a:cubicBezTo>
                        <a:cubicBezTo>
                          <a:pt x="17206" y="45307"/>
                          <a:pt x="16959" y="41918"/>
                          <a:pt x="15194" y="39271"/>
                        </a:cubicBezTo>
                        <a:lnTo>
                          <a:pt x="9158" y="30218"/>
                        </a:lnTo>
                        <a:cubicBezTo>
                          <a:pt x="5504" y="19256"/>
                          <a:pt x="-901" y="14123"/>
                          <a:pt x="105" y="9093"/>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5" name="フリーフォーム 474"/>
                  <p:cNvSpPr/>
                  <p:nvPr/>
                </p:nvSpPr>
                <p:spPr>
                  <a:xfrm>
                    <a:off x="6274642" y="2297493"/>
                    <a:ext cx="54601" cy="109098"/>
                  </a:xfrm>
                  <a:custGeom>
                    <a:avLst/>
                    <a:gdLst>
                      <a:gd name="connsiteX0" fmla="*/ 15089 w 54601"/>
                      <a:gd name="connsiteY0" fmla="*/ 456 h 109098"/>
                      <a:gd name="connsiteX1" fmla="*/ 6036 w 54601"/>
                      <a:gd name="connsiteY1" fmla="*/ 24599 h 109098"/>
                      <a:gd name="connsiteX2" fmla="*/ 0 w 54601"/>
                      <a:gd name="connsiteY2" fmla="*/ 42706 h 109098"/>
                      <a:gd name="connsiteX3" fmla="*/ 3018 w 54601"/>
                      <a:gd name="connsiteY3" fmla="*/ 100045 h 109098"/>
                      <a:gd name="connsiteX4" fmla="*/ 6036 w 54601"/>
                      <a:gd name="connsiteY4" fmla="*/ 109098 h 109098"/>
                      <a:gd name="connsiteX5" fmla="*/ 12072 w 54601"/>
                      <a:gd name="connsiteY5" fmla="*/ 100045 h 109098"/>
                      <a:gd name="connsiteX6" fmla="*/ 21125 w 54601"/>
                      <a:gd name="connsiteY6" fmla="*/ 97027 h 109098"/>
                      <a:gd name="connsiteX7" fmla="*/ 48285 w 54601"/>
                      <a:gd name="connsiteY7" fmla="*/ 81938 h 109098"/>
                      <a:gd name="connsiteX8" fmla="*/ 54321 w 54601"/>
                      <a:gd name="connsiteY8" fmla="*/ 72884 h 109098"/>
                      <a:gd name="connsiteX9" fmla="*/ 42250 w 54601"/>
                      <a:gd name="connsiteY9" fmla="*/ 60813 h 109098"/>
                      <a:gd name="connsiteX10" fmla="*/ 33196 w 54601"/>
                      <a:gd name="connsiteY10" fmla="*/ 54777 h 109098"/>
                      <a:gd name="connsiteX11" fmla="*/ 30178 w 54601"/>
                      <a:gd name="connsiteY11" fmla="*/ 45724 h 109098"/>
                      <a:gd name="connsiteX12" fmla="*/ 24143 w 54601"/>
                      <a:gd name="connsiteY12" fmla="*/ 9510 h 109098"/>
                      <a:gd name="connsiteX13" fmla="*/ 15089 w 54601"/>
                      <a:gd name="connsiteY13" fmla="*/ 456 h 10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01" h="109098">
                        <a:moveTo>
                          <a:pt x="15089" y="456"/>
                        </a:moveTo>
                        <a:cubicBezTo>
                          <a:pt x="12071" y="2971"/>
                          <a:pt x="17338" y="-829"/>
                          <a:pt x="6036" y="24599"/>
                        </a:cubicBezTo>
                        <a:cubicBezTo>
                          <a:pt x="3452" y="30413"/>
                          <a:pt x="0" y="42706"/>
                          <a:pt x="0" y="42706"/>
                        </a:cubicBezTo>
                        <a:cubicBezTo>
                          <a:pt x="1006" y="61819"/>
                          <a:pt x="1285" y="80984"/>
                          <a:pt x="3018" y="100045"/>
                        </a:cubicBezTo>
                        <a:cubicBezTo>
                          <a:pt x="3306" y="103213"/>
                          <a:pt x="2855" y="109098"/>
                          <a:pt x="6036" y="109098"/>
                        </a:cubicBezTo>
                        <a:cubicBezTo>
                          <a:pt x="9663" y="109098"/>
                          <a:pt x="9240" y="102311"/>
                          <a:pt x="12072" y="100045"/>
                        </a:cubicBezTo>
                        <a:cubicBezTo>
                          <a:pt x="14556" y="98058"/>
                          <a:pt x="18344" y="98572"/>
                          <a:pt x="21125" y="97027"/>
                        </a:cubicBezTo>
                        <a:cubicBezTo>
                          <a:pt x="52255" y="79732"/>
                          <a:pt x="27800" y="88767"/>
                          <a:pt x="48285" y="81938"/>
                        </a:cubicBezTo>
                        <a:cubicBezTo>
                          <a:pt x="50297" y="78920"/>
                          <a:pt x="53725" y="76462"/>
                          <a:pt x="54321" y="72884"/>
                        </a:cubicBezTo>
                        <a:cubicBezTo>
                          <a:pt x="56178" y="61742"/>
                          <a:pt x="48440" y="63908"/>
                          <a:pt x="42250" y="60813"/>
                        </a:cubicBezTo>
                        <a:cubicBezTo>
                          <a:pt x="39006" y="59191"/>
                          <a:pt x="36214" y="56789"/>
                          <a:pt x="33196" y="54777"/>
                        </a:cubicBezTo>
                        <a:cubicBezTo>
                          <a:pt x="32190" y="51759"/>
                          <a:pt x="30949" y="48810"/>
                          <a:pt x="30178" y="45724"/>
                        </a:cubicBezTo>
                        <a:cubicBezTo>
                          <a:pt x="27852" y="36420"/>
                          <a:pt x="24994" y="18017"/>
                          <a:pt x="24143" y="9510"/>
                        </a:cubicBezTo>
                        <a:cubicBezTo>
                          <a:pt x="23843" y="6507"/>
                          <a:pt x="18107" y="-2059"/>
                          <a:pt x="15089" y="45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6" name="フリーフォーム 475"/>
                  <p:cNvSpPr/>
                  <p:nvPr/>
                </p:nvSpPr>
                <p:spPr>
                  <a:xfrm>
                    <a:off x="6310140" y="2490543"/>
                    <a:ext cx="206055" cy="341561"/>
                  </a:xfrm>
                  <a:custGeom>
                    <a:avLst/>
                    <a:gdLst>
                      <a:gd name="connsiteX0" fmla="*/ 716 w 206055"/>
                      <a:gd name="connsiteY0" fmla="*/ 3565 h 341561"/>
                      <a:gd name="connsiteX1" fmla="*/ 15805 w 206055"/>
                      <a:gd name="connsiteY1" fmla="*/ 27707 h 341561"/>
                      <a:gd name="connsiteX2" fmla="*/ 21841 w 206055"/>
                      <a:gd name="connsiteY2" fmla="*/ 36761 h 341561"/>
                      <a:gd name="connsiteX3" fmla="*/ 24859 w 206055"/>
                      <a:gd name="connsiteY3" fmla="*/ 45814 h 341561"/>
                      <a:gd name="connsiteX4" fmla="*/ 36930 w 206055"/>
                      <a:gd name="connsiteY4" fmla="*/ 63921 h 341561"/>
                      <a:gd name="connsiteX5" fmla="*/ 42966 w 206055"/>
                      <a:gd name="connsiteY5" fmla="*/ 72975 h 341561"/>
                      <a:gd name="connsiteX6" fmla="*/ 55037 w 206055"/>
                      <a:gd name="connsiteY6" fmla="*/ 91082 h 341561"/>
                      <a:gd name="connsiteX7" fmla="*/ 61073 w 206055"/>
                      <a:gd name="connsiteY7" fmla="*/ 109189 h 341561"/>
                      <a:gd name="connsiteX8" fmla="*/ 70126 w 206055"/>
                      <a:gd name="connsiteY8" fmla="*/ 127296 h 341561"/>
                      <a:gd name="connsiteX9" fmla="*/ 76162 w 206055"/>
                      <a:gd name="connsiteY9" fmla="*/ 136349 h 341561"/>
                      <a:gd name="connsiteX10" fmla="*/ 79179 w 206055"/>
                      <a:gd name="connsiteY10" fmla="*/ 145403 h 341561"/>
                      <a:gd name="connsiteX11" fmla="*/ 91251 w 206055"/>
                      <a:gd name="connsiteY11" fmla="*/ 163509 h 341561"/>
                      <a:gd name="connsiteX12" fmla="*/ 97286 w 206055"/>
                      <a:gd name="connsiteY12" fmla="*/ 181616 h 341561"/>
                      <a:gd name="connsiteX13" fmla="*/ 100304 w 206055"/>
                      <a:gd name="connsiteY13" fmla="*/ 190670 h 341561"/>
                      <a:gd name="connsiteX14" fmla="*/ 106340 w 206055"/>
                      <a:gd name="connsiteY14" fmla="*/ 199723 h 341561"/>
                      <a:gd name="connsiteX15" fmla="*/ 112376 w 206055"/>
                      <a:gd name="connsiteY15" fmla="*/ 217830 h 341561"/>
                      <a:gd name="connsiteX16" fmla="*/ 118411 w 206055"/>
                      <a:gd name="connsiteY16" fmla="*/ 226884 h 341561"/>
                      <a:gd name="connsiteX17" fmla="*/ 121429 w 206055"/>
                      <a:gd name="connsiteY17" fmla="*/ 235937 h 341561"/>
                      <a:gd name="connsiteX18" fmla="*/ 133500 w 206055"/>
                      <a:gd name="connsiteY18" fmla="*/ 254044 h 341561"/>
                      <a:gd name="connsiteX19" fmla="*/ 145572 w 206055"/>
                      <a:gd name="connsiteY19" fmla="*/ 269133 h 341561"/>
                      <a:gd name="connsiteX20" fmla="*/ 148589 w 206055"/>
                      <a:gd name="connsiteY20" fmla="*/ 278187 h 341561"/>
                      <a:gd name="connsiteX21" fmla="*/ 160661 w 206055"/>
                      <a:gd name="connsiteY21" fmla="*/ 296294 h 341561"/>
                      <a:gd name="connsiteX22" fmla="*/ 172732 w 206055"/>
                      <a:gd name="connsiteY22" fmla="*/ 314401 h 341561"/>
                      <a:gd name="connsiteX23" fmla="*/ 178768 w 206055"/>
                      <a:gd name="connsiteY23" fmla="*/ 323454 h 341561"/>
                      <a:gd name="connsiteX24" fmla="*/ 196875 w 206055"/>
                      <a:gd name="connsiteY24" fmla="*/ 332507 h 341561"/>
                      <a:gd name="connsiteX25" fmla="*/ 202910 w 206055"/>
                      <a:gd name="connsiteY25" fmla="*/ 341561 h 341561"/>
                      <a:gd name="connsiteX26" fmla="*/ 205928 w 206055"/>
                      <a:gd name="connsiteY26" fmla="*/ 332507 h 341561"/>
                      <a:gd name="connsiteX27" fmla="*/ 199892 w 206055"/>
                      <a:gd name="connsiteY27" fmla="*/ 314401 h 341561"/>
                      <a:gd name="connsiteX28" fmla="*/ 190839 w 206055"/>
                      <a:gd name="connsiteY28" fmla="*/ 284222 h 341561"/>
                      <a:gd name="connsiteX29" fmla="*/ 184803 w 206055"/>
                      <a:gd name="connsiteY29" fmla="*/ 275169 h 341561"/>
                      <a:gd name="connsiteX30" fmla="*/ 172732 w 206055"/>
                      <a:gd name="connsiteY30" fmla="*/ 260080 h 341561"/>
                      <a:gd name="connsiteX31" fmla="*/ 169714 w 206055"/>
                      <a:gd name="connsiteY31" fmla="*/ 251026 h 341561"/>
                      <a:gd name="connsiteX32" fmla="*/ 163678 w 206055"/>
                      <a:gd name="connsiteY32" fmla="*/ 241973 h 341561"/>
                      <a:gd name="connsiteX33" fmla="*/ 148589 w 206055"/>
                      <a:gd name="connsiteY33" fmla="*/ 214812 h 341561"/>
                      <a:gd name="connsiteX34" fmla="*/ 136518 w 206055"/>
                      <a:gd name="connsiteY34" fmla="*/ 196706 h 341561"/>
                      <a:gd name="connsiteX35" fmla="*/ 127465 w 206055"/>
                      <a:gd name="connsiteY35" fmla="*/ 187652 h 341561"/>
                      <a:gd name="connsiteX36" fmla="*/ 124447 w 206055"/>
                      <a:gd name="connsiteY36" fmla="*/ 178599 h 341561"/>
                      <a:gd name="connsiteX37" fmla="*/ 112376 w 206055"/>
                      <a:gd name="connsiteY37" fmla="*/ 160492 h 341561"/>
                      <a:gd name="connsiteX38" fmla="*/ 103322 w 206055"/>
                      <a:gd name="connsiteY38" fmla="*/ 142385 h 341561"/>
                      <a:gd name="connsiteX39" fmla="*/ 100304 w 206055"/>
                      <a:gd name="connsiteY39" fmla="*/ 133331 h 341561"/>
                      <a:gd name="connsiteX40" fmla="*/ 88233 w 206055"/>
                      <a:gd name="connsiteY40" fmla="*/ 115224 h 341561"/>
                      <a:gd name="connsiteX41" fmla="*/ 79179 w 206055"/>
                      <a:gd name="connsiteY41" fmla="*/ 97117 h 341561"/>
                      <a:gd name="connsiteX42" fmla="*/ 76162 w 206055"/>
                      <a:gd name="connsiteY42" fmla="*/ 88064 h 341561"/>
                      <a:gd name="connsiteX43" fmla="*/ 64090 w 206055"/>
                      <a:gd name="connsiteY43" fmla="*/ 69957 h 341561"/>
                      <a:gd name="connsiteX44" fmla="*/ 61073 w 206055"/>
                      <a:gd name="connsiteY44" fmla="*/ 60904 h 341561"/>
                      <a:gd name="connsiteX45" fmla="*/ 55037 w 206055"/>
                      <a:gd name="connsiteY45" fmla="*/ 51850 h 341561"/>
                      <a:gd name="connsiteX46" fmla="*/ 49001 w 206055"/>
                      <a:gd name="connsiteY46" fmla="*/ 33743 h 341561"/>
                      <a:gd name="connsiteX47" fmla="*/ 42966 w 206055"/>
                      <a:gd name="connsiteY47" fmla="*/ 15636 h 341561"/>
                      <a:gd name="connsiteX48" fmla="*/ 39948 w 206055"/>
                      <a:gd name="connsiteY48" fmla="*/ 6583 h 341561"/>
                      <a:gd name="connsiteX49" fmla="*/ 716 w 206055"/>
                      <a:gd name="connsiteY49" fmla="*/ 3565 h 34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055" h="341561">
                        <a:moveTo>
                          <a:pt x="716" y="3565"/>
                        </a:moveTo>
                        <a:cubicBezTo>
                          <a:pt x="-3308" y="7086"/>
                          <a:pt x="10710" y="19701"/>
                          <a:pt x="15805" y="27707"/>
                        </a:cubicBezTo>
                        <a:cubicBezTo>
                          <a:pt x="17752" y="30767"/>
                          <a:pt x="20694" y="33320"/>
                          <a:pt x="21841" y="36761"/>
                        </a:cubicBezTo>
                        <a:cubicBezTo>
                          <a:pt x="22847" y="39779"/>
                          <a:pt x="23314" y="43033"/>
                          <a:pt x="24859" y="45814"/>
                        </a:cubicBezTo>
                        <a:cubicBezTo>
                          <a:pt x="28382" y="52155"/>
                          <a:pt x="32906" y="57885"/>
                          <a:pt x="36930" y="63921"/>
                        </a:cubicBezTo>
                        <a:lnTo>
                          <a:pt x="42966" y="72975"/>
                        </a:lnTo>
                        <a:cubicBezTo>
                          <a:pt x="52944" y="102917"/>
                          <a:pt x="36204" y="57183"/>
                          <a:pt x="55037" y="91082"/>
                        </a:cubicBezTo>
                        <a:cubicBezTo>
                          <a:pt x="58127" y="96644"/>
                          <a:pt x="57544" y="103895"/>
                          <a:pt x="61073" y="109189"/>
                        </a:cubicBezTo>
                        <a:cubicBezTo>
                          <a:pt x="78373" y="135141"/>
                          <a:pt x="57627" y="102300"/>
                          <a:pt x="70126" y="127296"/>
                        </a:cubicBezTo>
                        <a:cubicBezTo>
                          <a:pt x="71748" y="130540"/>
                          <a:pt x="74150" y="133331"/>
                          <a:pt x="76162" y="136349"/>
                        </a:cubicBezTo>
                        <a:cubicBezTo>
                          <a:pt x="77168" y="139367"/>
                          <a:pt x="77634" y="142622"/>
                          <a:pt x="79179" y="145403"/>
                        </a:cubicBezTo>
                        <a:cubicBezTo>
                          <a:pt x="82702" y="151744"/>
                          <a:pt x="91251" y="163509"/>
                          <a:pt x="91251" y="163509"/>
                        </a:cubicBezTo>
                        <a:lnTo>
                          <a:pt x="97286" y="181616"/>
                        </a:lnTo>
                        <a:cubicBezTo>
                          <a:pt x="98292" y="184634"/>
                          <a:pt x="98539" y="188023"/>
                          <a:pt x="100304" y="190670"/>
                        </a:cubicBezTo>
                        <a:lnTo>
                          <a:pt x="106340" y="199723"/>
                        </a:lnTo>
                        <a:cubicBezTo>
                          <a:pt x="108352" y="205759"/>
                          <a:pt x="108847" y="212536"/>
                          <a:pt x="112376" y="217830"/>
                        </a:cubicBezTo>
                        <a:cubicBezTo>
                          <a:pt x="114388" y="220848"/>
                          <a:pt x="116789" y="223640"/>
                          <a:pt x="118411" y="226884"/>
                        </a:cubicBezTo>
                        <a:cubicBezTo>
                          <a:pt x="119833" y="229729"/>
                          <a:pt x="119884" y="233156"/>
                          <a:pt x="121429" y="235937"/>
                        </a:cubicBezTo>
                        <a:cubicBezTo>
                          <a:pt x="124952" y="242278"/>
                          <a:pt x="131206" y="247162"/>
                          <a:pt x="133500" y="254044"/>
                        </a:cubicBezTo>
                        <a:cubicBezTo>
                          <a:pt x="137665" y="266539"/>
                          <a:pt x="133871" y="261334"/>
                          <a:pt x="145572" y="269133"/>
                        </a:cubicBezTo>
                        <a:cubicBezTo>
                          <a:pt x="146578" y="272151"/>
                          <a:pt x="147044" y="275406"/>
                          <a:pt x="148589" y="278187"/>
                        </a:cubicBezTo>
                        <a:cubicBezTo>
                          <a:pt x="152112" y="284528"/>
                          <a:pt x="156637" y="290258"/>
                          <a:pt x="160661" y="296294"/>
                        </a:cubicBezTo>
                        <a:lnTo>
                          <a:pt x="172732" y="314401"/>
                        </a:lnTo>
                        <a:cubicBezTo>
                          <a:pt x="174744" y="317419"/>
                          <a:pt x="175327" y="322307"/>
                          <a:pt x="178768" y="323454"/>
                        </a:cubicBezTo>
                        <a:cubicBezTo>
                          <a:pt x="191262" y="327619"/>
                          <a:pt x="185174" y="324708"/>
                          <a:pt x="196875" y="332507"/>
                        </a:cubicBezTo>
                        <a:cubicBezTo>
                          <a:pt x="198887" y="335525"/>
                          <a:pt x="199283" y="341561"/>
                          <a:pt x="202910" y="341561"/>
                        </a:cubicBezTo>
                        <a:cubicBezTo>
                          <a:pt x="206091" y="341561"/>
                          <a:pt x="206279" y="335669"/>
                          <a:pt x="205928" y="332507"/>
                        </a:cubicBezTo>
                        <a:cubicBezTo>
                          <a:pt x="205225" y="326184"/>
                          <a:pt x="201434" y="320573"/>
                          <a:pt x="199892" y="314401"/>
                        </a:cubicBezTo>
                        <a:cubicBezTo>
                          <a:pt x="198205" y="307650"/>
                          <a:pt x="193781" y="288634"/>
                          <a:pt x="190839" y="284222"/>
                        </a:cubicBezTo>
                        <a:lnTo>
                          <a:pt x="184803" y="275169"/>
                        </a:lnTo>
                        <a:cubicBezTo>
                          <a:pt x="177217" y="252410"/>
                          <a:pt x="188332" y="279581"/>
                          <a:pt x="172732" y="260080"/>
                        </a:cubicBezTo>
                        <a:cubicBezTo>
                          <a:pt x="170745" y="257596"/>
                          <a:pt x="171137" y="253871"/>
                          <a:pt x="169714" y="251026"/>
                        </a:cubicBezTo>
                        <a:cubicBezTo>
                          <a:pt x="168092" y="247782"/>
                          <a:pt x="165690" y="244991"/>
                          <a:pt x="163678" y="241973"/>
                        </a:cubicBezTo>
                        <a:cubicBezTo>
                          <a:pt x="158368" y="226036"/>
                          <a:pt x="162426" y="235567"/>
                          <a:pt x="148589" y="214812"/>
                        </a:cubicBezTo>
                        <a:cubicBezTo>
                          <a:pt x="148586" y="214807"/>
                          <a:pt x="136522" y="196710"/>
                          <a:pt x="136518" y="196706"/>
                        </a:cubicBezTo>
                        <a:lnTo>
                          <a:pt x="127465" y="187652"/>
                        </a:lnTo>
                        <a:cubicBezTo>
                          <a:pt x="126459" y="184634"/>
                          <a:pt x="125992" y="181380"/>
                          <a:pt x="124447" y="178599"/>
                        </a:cubicBezTo>
                        <a:cubicBezTo>
                          <a:pt x="120924" y="172258"/>
                          <a:pt x="114670" y="167374"/>
                          <a:pt x="112376" y="160492"/>
                        </a:cubicBezTo>
                        <a:cubicBezTo>
                          <a:pt x="108211" y="147997"/>
                          <a:pt x="111123" y="154085"/>
                          <a:pt x="103322" y="142385"/>
                        </a:cubicBezTo>
                        <a:cubicBezTo>
                          <a:pt x="102316" y="139367"/>
                          <a:pt x="101849" y="136112"/>
                          <a:pt x="100304" y="133331"/>
                        </a:cubicBezTo>
                        <a:cubicBezTo>
                          <a:pt x="96781" y="126990"/>
                          <a:pt x="90527" y="122106"/>
                          <a:pt x="88233" y="115224"/>
                        </a:cubicBezTo>
                        <a:cubicBezTo>
                          <a:pt x="84068" y="102730"/>
                          <a:pt x="86979" y="108818"/>
                          <a:pt x="79179" y="97117"/>
                        </a:cubicBezTo>
                        <a:cubicBezTo>
                          <a:pt x="78173" y="94099"/>
                          <a:pt x="77707" y="90845"/>
                          <a:pt x="76162" y="88064"/>
                        </a:cubicBezTo>
                        <a:cubicBezTo>
                          <a:pt x="72639" y="81723"/>
                          <a:pt x="64090" y="69957"/>
                          <a:pt x="64090" y="69957"/>
                        </a:cubicBezTo>
                        <a:cubicBezTo>
                          <a:pt x="63084" y="66939"/>
                          <a:pt x="62495" y="63749"/>
                          <a:pt x="61073" y="60904"/>
                        </a:cubicBezTo>
                        <a:cubicBezTo>
                          <a:pt x="59451" y="57660"/>
                          <a:pt x="56510" y="55165"/>
                          <a:pt x="55037" y="51850"/>
                        </a:cubicBezTo>
                        <a:cubicBezTo>
                          <a:pt x="52453" y="46036"/>
                          <a:pt x="51013" y="39779"/>
                          <a:pt x="49001" y="33743"/>
                        </a:cubicBezTo>
                        <a:lnTo>
                          <a:pt x="42966" y="15636"/>
                        </a:lnTo>
                        <a:lnTo>
                          <a:pt x="39948" y="6583"/>
                        </a:lnTo>
                        <a:cubicBezTo>
                          <a:pt x="36612" y="-3425"/>
                          <a:pt x="4740" y="44"/>
                          <a:pt x="716" y="356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7" name="フリーフォーム 476"/>
                  <p:cNvSpPr/>
                  <p:nvPr/>
                </p:nvSpPr>
                <p:spPr>
                  <a:xfrm>
                    <a:off x="6346960" y="2444090"/>
                    <a:ext cx="226448" cy="484584"/>
                  </a:xfrm>
                  <a:custGeom>
                    <a:avLst/>
                    <a:gdLst>
                      <a:gd name="connsiteX0" fmla="*/ 18217 w 226448"/>
                      <a:gd name="connsiteY0" fmla="*/ 1733 h 484584"/>
                      <a:gd name="connsiteX1" fmla="*/ 3128 w 226448"/>
                      <a:gd name="connsiteY1" fmla="*/ 13804 h 484584"/>
                      <a:gd name="connsiteX2" fmla="*/ 3128 w 226448"/>
                      <a:gd name="connsiteY2" fmla="*/ 47000 h 484584"/>
                      <a:gd name="connsiteX3" fmla="*/ 15199 w 226448"/>
                      <a:gd name="connsiteY3" fmla="*/ 74160 h 484584"/>
                      <a:gd name="connsiteX4" fmla="*/ 24253 w 226448"/>
                      <a:gd name="connsiteY4" fmla="*/ 101321 h 484584"/>
                      <a:gd name="connsiteX5" fmla="*/ 27270 w 226448"/>
                      <a:gd name="connsiteY5" fmla="*/ 110374 h 484584"/>
                      <a:gd name="connsiteX6" fmla="*/ 30288 w 226448"/>
                      <a:gd name="connsiteY6" fmla="*/ 119428 h 484584"/>
                      <a:gd name="connsiteX7" fmla="*/ 33306 w 226448"/>
                      <a:gd name="connsiteY7" fmla="*/ 131499 h 484584"/>
                      <a:gd name="connsiteX8" fmla="*/ 36324 w 226448"/>
                      <a:gd name="connsiteY8" fmla="*/ 146588 h 484584"/>
                      <a:gd name="connsiteX9" fmla="*/ 42359 w 226448"/>
                      <a:gd name="connsiteY9" fmla="*/ 164695 h 484584"/>
                      <a:gd name="connsiteX10" fmla="*/ 45377 w 226448"/>
                      <a:gd name="connsiteY10" fmla="*/ 173749 h 484584"/>
                      <a:gd name="connsiteX11" fmla="*/ 51413 w 226448"/>
                      <a:gd name="connsiteY11" fmla="*/ 182802 h 484584"/>
                      <a:gd name="connsiteX12" fmla="*/ 54431 w 226448"/>
                      <a:gd name="connsiteY12" fmla="*/ 191856 h 484584"/>
                      <a:gd name="connsiteX13" fmla="*/ 72538 w 226448"/>
                      <a:gd name="connsiteY13" fmla="*/ 206945 h 484584"/>
                      <a:gd name="connsiteX14" fmla="*/ 75556 w 226448"/>
                      <a:gd name="connsiteY14" fmla="*/ 215998 h 484584"/>
                      <a:gd name="connsiteX15" fmla="*/ 87627 w 226448"/>
                      <a:gd name="connsiteY15" fmla="*/ 234105 h 484584"/>
                      <a:gd name="connsiteX16" fmla="*/ 99698 w 226448"/>
                      <a:gd name="connsiteY16" fmla="*/ 261265 h 484584"/>
                      <a:gd name="connsiteX17" fmla="*/ 108752 w 226448"/>
                      <a:gd name="connsiteY17" fmla="*/ 270319 h 484584"/>
                      <a:gd name="connsiteX18" fmla="*/ 117805 w 226448"/>
                      <a:gd name="connsiteY18" fmla="*/ 288426 h 484584"/>
                      <a:gd name="connsiteX19" fmla="*/ 120823 w 226448"/>
                      <a:gd name="connsiteY19" fmla="*/ 297479 h 484584"/>
                      <a:gd name="connsiteX20" fmla="*/ 132894 w 226448"/>
                      <a:gd name="connsiteY20" fmla="*/ 315586 h 484584"/>
                      <a:gd name="connsiteX21" fmla="*/ 135912 w 226448"/>
                      <a:gd name="connsiteY21" fmla="*/ 324640 h 484584"/>
                      <a:gd name="connsiteX22" fmla="*/ 147983 w 226448"/>
                      <a:gd name="connsiteY22" fmla="*/ 342747 h 484584"/>
                      <a:gd name="connsiteX23" fmla="*/ 169108 w 226448"/>
                      <a:gd name="connsiteY23" fmla="*/ 406121 h 484584"/>
                      <a:gd name="connsiteX24" fmla="*/ 175144 w 226448"/>
                      <a:gd name="connsiteY24" fmla="*/ 424228 h 484584"/>
                      <a:gd name="connsiteX25" fmla="*/ 178161 w 226448"/>
                      <a:gd name="connsiteY25" fmla="*/ 433281 h 484584"/>
                      <a:gd name="connsiteX26" fmla="*/ 184197 w 226448"/>
                      <a:gd name="connsiteY26" fmla="*/ 442335 h 484584"/>
                      <a:gd name="connsiteX27" fmla="*/ 187215 w 226448"/>
                      <a:gd name="connsiteY27" fmla="*/ 451388 h 484584"/>
                      <a:gd name="connsiteX28" fmla="*/ 199286 w 226448"/>
                      <a:gd name="connsiteY28" fmla="*/ 469495 h 484584"/>
                      <a:gd name="connsiteX29" fmla="*/ 202304 w 226448"/>
                      <a:gd name="connsiteY29" fmla="*/ 478549 h 484584"/>
                      <a:gd name="connsiteX30" fmla="*/ 220411 w 226448"/>
                      <a:gd name="connsiteY30" fmla="*/ 484584 h 484584"/>
                      <a:gd name="connsiteX31" fmla="*/ 226447 w 226448"/>
                      <a:gd name="connsiteY31" fmla="*/ 475531 h 484584"/>
                      <a:gd name="connsiteX32" fmla="*/ 220411 w 226448"/>
                      <a:gd name="connsiteY32" fmla="*/ 430263 h 484584"/>
                      <a:gd name="connsiteX33" fmla="*/ 214375 w 226448"/>
                      <a:gd name="connsiteY33" fmla="*/ 412157 h 484584"/>
                      <a:gd name="connsiteX34" fmla="*/ 208340 w 226448"/>
                      <a:gd name="connsiteY34" fmla="*/ 381978 h 484584"/>
                      <a:gd name="connsiteX35" fmla="*/ 202304 w 226448"/>
                      <a:gd name="connsiteY35" fmla="*/ 363871 h 484584"/>
                      <a:gd name="connsiteX36" fmla="*/ 199286 w 226448"/>
                      <a:gd name="connsiteY36" fmla="*/ 354818 h 484584"/>
                      <a:gd name="connsiteX37" fmla="*/ 190233 w 226448"/>
                      <a:gd name="connsiteY37" fmla="*/ 324640 h 484584"/>
                      <a:gd name="connsiteX38" fmla="*/ 184197 w 226448"/>
                      <a:gd name="connsiteY38" fmla="*/ 306533 h 484584"/>
                      <a:gd name="connsiteX39" fmla="*/ 178161 w 226448"/>
                      <a:gd name="connsiteY39" fmla="*/ 297479 h 484584"/>
                      <a:gd name="connsiteX40" fmla="*/ 160055 w 226448"/>
                      <a:gd name="connsiteY40" fmla="*/ 261265 h 484584"/>
                      <a:gd name="connsiteX41" fmla="*/ 154019 w 226448"/>
                      <a:gd name="connsiteY41" fmla="*/ 252212 h 484584"/>
                      <a:gd name="connsiteX42" fmla="*/ 147983 w 226448"/>
                      <a:gd name="connsiteY42" fmla="*/ 243159 h 484584"/>
                      <a:gd name="connsiteX43" fmla="*/ 138930 w 226448"/>
                      <a:gd name="connsiteY43" fmla="*/ 237123 h 484584"/>
                      <a:gd name="connsiteX44" fmla="*/ 117805 w 226448"/>
                      <a:gd name="connsiteY44" fmla="*/ 215998 h 484584"/>
                      <a:gd name="connsiteX45" fmla="*/ 114787 w 226448"/>
                      <a:gd name="connsiteY45" fmla="*/ 206945 h 484584"/>
                      <a:gd name="connsiteX46" fmla="*/ 105734 w 226448"/>
                      <a:gd name="connsiteY46" fmla="*/ 197891 h 484584"/>
                      <a:gd name="connsiteX47" fmla="*/ 99698 w 226448"/>
                      <a:gd name="connsiteY47" fmla="*/ 188838 h 484584"/>
                      <a:gd name="connsiteX48" fmla="*/ 87627 w 226448"/>
                      <a:gd name="connsiteY48" fmla="*/ 173749 h 484584"/>
                      <a:gd name="connsiteX49" fmla="*/ 84609 w 226448"/>
                      <a:gd name="connsiteY49" fmla="*/ 164695 h 484584"/>
                      <a:gd name="connsiteX50" fmla="*/ 78573 w 226448"/>
                      <a:gd name="connsiteY50" fmla="*/ 155642 h 484584"/>
                      <a:gd name="connsiteX51" fmla="*/ 66502 w 226448"/>
                      <a:gd name="connsiteY51" fmla="*/ 137535 h 484584"/>
                      <a:gd name="connsiteX52" fmla="*/ 60466 w 226448"/>
                      <a:gd name="connsiteY52" fmla="*/ 119428 h 484584"/>
                      <a:gd name="connsiteX53" fmla="*/ 57449 w 226448"/>
                      <a:gd name="connsiteY53" fmla="*/ 110374 h 484584"/>
                      <a:gd name="connsiteX54" fmla="*/ 54431 w 226448"/>
                      <a:gd name="connsiteY54" fmla="*/ 101321 h 484584"/>
                      <a:gd name="connsiteX55" fmla="*/ 48395 w 226448"/>
                      <a:gd name="connsiteY55" fmla="*/ 68125 h 484584"/>
                      <a:gd name="connsiteX56" fmla="*/ 45377 w 226448"/>
                      <a:gd name="connsiteY56" fmla="*/ 53036 h 484584"/>
                      <a:gd name="connsiteX57" fmla="*/ 18217 w 226448"/>
                      <a:gd name="connsiteY57" fmla="*/ 1733 h 4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448" h="484584">
                        <a:moveTo>
                          <a:pt x="18217" y="1733"/>
                        </a:moveTo>
                        <a:cubicBezTo>
                          <a:pt x="11175" y="-4806"/>
                          <a:pt x="7320" y="8914"/>
                          <a:pt x="3128" y="13804"/>
                        </a:cubicBezTo>
                        <a:cubicBezTo>
                          <a:pt x="-3444" y="21472"/>
                          <a:pt x="2239" y="42849"/>
                          <a:pt x="3128" y="47000"/>
                        </a:cubicBezTo>
                        <a:cubicBezTo>
                          <a:pt x="6531" y="62880"/>
                          <a:pt x="7788" y="63045"/>
                          <a:pt x="15199" y="74160"/>
                        </a:cubicBezTo>
                        <a:lnTo>
                          <a:pt x="24253" y="101321"/>
                        </a:lnTo>
                        <a:lnTo>
                          <a:pt x="27270" y="110374"/>
                        </a:lnTo>
                        <a:cubicBezTo>
                          <a:pt x="28276" y="113392"/>
                          <a:pt x="29516" y="116342"/>
                          <a:pt x="30288" y="119428"/>
                        </a:cubicBezTo>
                        <a:cubicBezTo>
                          <a:pt x="31294" y="123452"/>
                          <a:pt x="32406" y="127450"/>
                          <a:pt x="33306" y="131499"/>
                        </a:cubicBezTo>
                        <a:cubicBezTo>
                          <a:pt x="34419" y="136506"/>
                          <a:pt x="34974" y="141639"/>
                          <a:pt x="36324" y="146588"/>
                        </a:cubicBezTo>
                        <a:cubicBezTo>
                          <a:pt x="37998" y="152726"/>
                          <a:pt x="40347" y="158659"/>
                          <a:pt x="42359" y="164695"/>
                        </a:cubicBezTo>
                        <a:cubicBezTo>
                          <a:pt x="43365" y="167713"/>
                          <a:pt x="43612" y="171102"/>
                          <a:pt x="45377" y="173749"/>
                        </a:cubicBezTo>
                        <a:lnTo>
                          <a:pt x="51413" y="182802"/>
                        </a:lnTo>
                        <a:cubicBezTo>
                          <a:pt x="52419" y="185820"/>
                          <a:pt x="52666" y="189209"/>
                          <a:pt x="54431" y="191856"/>
                        </a:cubicBezTo>
                        <a:cubicBezTo>
                          <a:pt x="59078" y="198827"/>
                          <a:pt x="65858" y="202492"/>
                          <a:pt x="72538" y="206945"/>
                        </a:cubicBezTo>
                        <a:cubicBezTo>
                          <a:pt x="73544" y="209963"/>
                          <a:pt x="74011" y="213217"/>
                          <a:pt x="75556" y="215998"/>
                        </a:cubicBezTo>
                        <a:cubicBezTo>
                          <a:pt x="79079" y="222339"/>
                          <a:pt x="87627" y="234105"/>
                          <a:pt x="87627" y="234105"/>
                        </a:cubicBezTo>
                        <a:cubicBezTo>
                          <a:pt x="92014" y="247267"/>
                          <a:pt x="91726" y="251699"/>
                          <a:pt x="99698" y="261265"/>
                        </a:cubicBezTo>
                        <a:cubicBezTo>
                          <a:pt x="102430" y="264544"/>
                          <a:pt x="105734" y="267301"/>
                          <a:pt x="108752" y="270319"/>
                        </a:cubicBezTo>
                        <a:cubicBezTo>
                          <a:pt x="116333" y="293066"/>
                          <a:pt x="106108" y="265034"/>
                          <a:pt x="117805" y="288426"/>
                        </a:cubicBezTo>
                        <a:cubicBezTo>
                          <a:pt x="119228" y="291271"/>
                          <a:pt x="119278" y="294698"/>
                          <a:pt x="120823" y="297479"/>
                        </a:cubicBezTo>
                        <a:cubicBezTo>
                          <a:pt x="124346" y="303820"/>
                          <a:pt x="132894" y="315586"/>
                          <a:pt x="132894" y="315586"/>
                        </a:cubicBezTo>
                        <a:cubicBezTo>
                          <a:pt x="133900" y="318604"/>
                          <a:pt x="134367" y="321859"/>
                          <a:pt x="135912" y="324640"/>
                        </a:cubicBezTo>
                        <a:cubicBezTo>
                          <a:pt x="139435" y="330981"/>
                          <a:pt x="145689" y="335865"/>
                          <a:pt x="147983" y="342747"/>
                        </a:cubicBezTo>
                        <a:lnTo>
                          <a:pt x="169108" y="406121"/>
                        </a:lnTo>
                        <a:lnTo>
                          <a:pt x="175144" y="424228"/>
                        </a:lnTo>
                        <a:cubicBezTo>
                          <a:pt x="176150" y="427246"/>
                          <a:pt x="176397" y="430634"/>
                          <a:pt x="178161" y="433281"/>
                        </a:cubicBezTo>
                        <a:cubicBezTo>
                          <a:pt x="180173" y="436299"/>
                          <a:pt x="182575" y="439091"/>
                          <a:pt x="184197" y="442335"/>
                        </a:cubicBezTo>
                        <a:cubicBezTo>
                          <a:pt x="185620" y="445180"/>
                          <a:pt x="185670" y="448607"/>
                          <a:pt x="187215" y="451388"/>
                        </a:cubicBezTo>
                        <a:cubicBezTo>
                          <a:pt x="190738" y="457729"/>
                          <a:pt x="196992" y="462613"/>
                          <a:pt x="199286" y="469495"/>
                        </a:cubicBezTo>
                        <a:cubicBezTo>
                          <a:pt x="200292" y="472513"/>
                          <a:pt x="199715" y="476700"/>
                          <a:pt x="202304" y="478549"/>
                        </a:cubicBezTo>
                        <a:cubicBezTo>
                          <a:pt x="207481" y="482247"/>
                          <a:pt x="220411" y="484584"/>
                          <a:pt x="220411" y="484584"/>
                        </a:cubicBezTo>
                        <a:cubicBezTo>
                          <a:pt x="222423" y="481566"/>
                          <a:pt x="226119" y="479143"/>
                          <a:pt x="226447" y="475531"/>
                        </a:cubicBezTo>
                        <a:cubicBezTo>
                          <a:pt x="226554" y="474356"/>
                          <a:pt x="221062" y="433082"/>
                          <a:pt x="220411" y="430263"/>
                        </a:cubicBezTo>
                        <a:cubicBezTo>
                          <a:pt x="218980" y="424064"/>
                          <a:pt x="214375" y="412157"/>
                          <a:pt x="214375" y="412157"/>
                        </a:cubicBezTo>
                        <a:cubicBezTo>
                          <a:pt x="212338" y="399935"/>
                          <a:pt x="211713" y="393224"/>
                          <a:pt x="208340" y="381978"/>
                        </a:cubicBezTo>
                        <a:cubicBezTo>
                          <a:pt x="206512" y="375884"/>
                          <a:pt x="204316" y="369907"/>
                          <a:pt x="202304" y="363871"/>
                        </a:cubicBezTo>
                        <a:cubicBezTo>
                          <a:pt x="201298" y="360853"/>
                          <a:pt x="200058" y="357904"/>
                          <a:pt x="199286" y="354818"/>
                        </a:cubicBezTo>
                        <a:cubicBezTo>
                          <a:pt x="194725" y="336577"/>
                          <a:pt x="197579" y="346678"/>
                          <a:pt x="190233" y="324640"/>
                        </a:cubicBezTo>
                        <a:cubicBezTo>
                          <a:pt x="190233" y="324639"/>
                          <a:pt x="184198" y="306534"/>
                          <a:pt x="184197" y="306533"/>
                        </a:cubicBezTo>
                        <a:lnTo>
                          <a:pt x="178161" y="297479"/>
                        </a:lnTo>
                        <a:cubicBezTo>
                          <a:pt x="169833" y="272492"/>
                          <a:pt x="175654" y="284663"/>
                          <a:pt x="160055" y="261265"/>
                        </a:cubicBezTo>
                        <a:lnTo>
                          <a:pt x="154019" y="252212"/>
                        </a:lnTo>
                        <a:cubicBezTo>
                          <a:pt x="152007" y="249194"/>
                          <a:pt x="151001" y="245171"/>
                          <a:pt x="147983" y="243159"/>
                        </a:cubicBezTo>
                        <a:lnTo>
                          <a:pt x="138930" y="237123"/>
                        </a:lnTo>
                        <a:cubicBezTo>
                          <a:pt x="125093" y="216369"/>
                          <a:pt x="133740" y="221310"/>
                          <a:pt x="117805" y="215998"/>
                        </a:cubicBezTo>
                        <a:cubicBezTo>
                          <a:pt x="116799" y="212980"/>
                          <a:pt x="116551" y="209592"/>
                          <a:pt x="114787" y="206945"/>
                        </a:cubicBezTo>
                        <a:cubicBezTo>
                          <a:pt x="112420" y="203394"/>
                          <a:pt x="108466" y="201170"/>
                          <a:pt x="105734" y="197891"/>
                        </a:cubicBezTo>
                        <a:cubicBezTo>
                          <a:pt x="103412" y="195105"/>
                          <a:pt x="101710" y="191856"/>
                          <a:pt x="99698" y="188838"/>
                        </a:cubicBezTo>
                        <a:cubicBezTo>
                          <a:pt x="92112" y="166079"/>
                          <a:pt x="103227" y="193250"/>
                          <a:pt x="87627" y="173749"/>
                        </a:cubicBezTo>
                        <a:cubicBezTo>
                          <a:pt x="85640" y="171265"/>
                          <a:pt x="86032" y="167540"/>
                          <a:pt x="84609" y="164695"/>
                        </a:cubicBezTo>
                        <a:cubicBezTo>
                          <a:pt x="82987" y="161451"/>
                          <a:pt x="80585" y="158660"/>
                          <a:pt x="78573" y="155642"/>
                        </a:cubicBezTo>
                        <a:cubicBezTo>
                          <a:pt x="68595" y="125699"/>
                          <a:pt x="85334" y="171430"/>
                          <a:pt x="66502" y="137535"/>
                        </a:cubicBezTo>
                        <a:cubicBezTo>
                          <a:pt x="63412" y="131974"/>
                          <a:pt x="62478" y="125464"/>
                          <a:pt x="60466" y="119428"/>
                        </a:cubicBezTo>
                        <a:lnTo>
                          <a:pt x="57449" y="110374"/>
                        </a:lnTo>
                        <a:cubicBezTo>
                          <a:pt x="56443" y="107356"/>
                          <a:pt x="55055" y="104440"/>
                          <a:pt x="54431" y="101321"/>
                        </a:cubicBezTo>
                        <a:cubicBezTo>
                          <a:pt x="46976" y="64049"/>
                          <a:pt x="56118" y="110597"/>
                          <a:pt x="48395" y="68125"/>
                        </a:cubicBezTo>
                        <a:cubicBezTo>
                          <a:pt x="47477" y="63078"/>
                          <a:pt x="46621" y="58012"/>
                          <a:pt x="45377" y="53036"/>
                        </a:cubicBezTo>
                        <a:cubicBezTo>
                          <a:pt x="41723" y="38420"/>
                          <a:pt x="25259" y="8272"/>
                          <a:pt x="18217" y="173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8" name="フリーフォーム 477"/>
                  <p:cNvSpPr/>
                  <p:nvPr/>
                </p:nvSpPr>
                <p:spPr>
                  <a:xfrm>
                    <a:off x="6316733" y="2499205"/>
                    <a:ext cx="226997" cy="432487"/>
                  </a:xfrm>
                  <a:custGeom>
                    <a:avLst/>
                    <a:gdLst>
                      <a:gd name="connsiteX0" fmla="*/ 159 w 226997"/>
                      <a:gd name="connsiteY0" fmla="*/ 939 h 432487"/>
                      <a:gd name="connsiteX1" fmla="*/ 6194 w 226997"/>
                      <a:gd name="connsiteY1" fmla="*/ 25081 h 432487"/>
                      <a:gd name="connsiteX2" fmla="*/ 9212 w 226997"/>
                      <a:gd name="connsiteY2" fmla="*/ 37152 h 432487"/>
                      <a:gd name="connsiteX3" fmla="*/ 15248 w 226997"/>
                      <a:gd name="connsiteY3" fmla="*/ 55259 h 432487"/>
                      <a:gd name="connsiteX4" fmla="*/ 18266 w 226997"/>
                      <a:gd name="connsiteY4" fmla="*/ 67331 h 432487"/>
                      <a:gd name="connsiteX5" fmla="*/ 24301 w 226997"/>
                      <a:gd name="connsiteY5" fmla="*/ 97509 h 432487"/>
                      <a:gd name="connsiteX6" fmla="*/ 30337 w 226997"/>
                      <a:gd name="connsiteY6" fmla="*/ 115616 h 432487"/>
                      <a:gd name="connsiteX7" fmla="*/ 33355 w 226997"/>
                      <a:gd name="connsiteY7" fmla="*/ 124669 h 432487"/>
                      <a:gd name="connsiteX8" fmla="*/ 36373 w 226997"/>
                      <a:gd name="connsiteY8" fmla="*/ 136741 h 432487"/>
                      <a:gd name="connsiteX9" fmla="*/ 42408 w 226997"/>
                      <a:gd name="connsiteY9" fmla="*/ 154847 h 432487"/>
                      <a:gd name="connsiteX10" fmla="*/ 45426 w 226997"/>
                      <a:gd name="connsiteY10" fmla="*/ 166919 h 432487"/>
                      <a:gd name="connsiteX11" fmla="*/ 54480 w 226997"/>
                      <a:gd name="connsiteY11" fmla="*/ 209168 h 432487"/>
                      <a:gd name="connsiteX12" fmla="*/ 60515 w 226997"/>
                      <a:gd name="connsiteY12" fmla="*/ 227275 h 432487"/>
                      <a:gd name="connsiteX13" fmla="*/ 69569 w 226997"/>
                      <a:gd name="connsiteY13" fmla="*/ 245382 h 432487"/>
                      <a:gd name="connsiteX14" fmla="*/ 90693 w 226997"/>
                      <a:gd name="connsiteY14" fmla="*/ 272543 h 432487"/>
                      <a:gd name="connsiteX15" fmla="*/ 102765 w 226997"/>
                      <a:gd name="connsiteY15" fmla="*/ 284614 h 432487"/>
                      <a:gd name="connsiteX16" fmla="*/ 105783 w 226997"/>
                      <a:gd name="connsiteY16" fmla="*/ 293667 h 432487"/>
                      <a:gd name="connsiteX17" fmla="*/ 120872 w 226997"/>
                      <a:gd name="connsiteY17" fmla="*/ 311774 h 432487"/>
                      <a:gd name="connsiteX18" fmla="*/ 132943 w 226997"/>
                      <a:gd name="connsiteY18" fmla="*/ 326863 h 432487"/>
                      <a:gd name="connsiteX19" fmla="*/ 138979 w 226997"/>
                      <a:gd name="connsiteY19" fmla="*/ 335917 h 432487"/>
                      <a:gd name="connsiteX20" fmla="*/ 148032 w 226997"/>
                      <a:gd name="connsiteY20" fmla="*/ 344970 h 432487"/>
                      <a:gd name="connsiteX21" fmla="*/ 163121 w 226997"/>
                      <a:gd name="connsiteY21" fmla="*/ 360059 h 432487"/>
                      <a:gd name="connsiteX22" fmla="*/ 187264 w 226997"/>
                      <a:gd name="connsiteY22" fmla="*/ 396273 h 432487"/>
                      <a:gd name="connsiteX23" fmla="*/ 193299 w 226997"/>
                      <a:gd name="connsiteY23" fmla="*/ 405327 h 432487"/>
                      <a:gd name="connsiteX24" fmla="*/ 196317 w 226997"/>
                      <a:gd name="connsiteY24" fmla="*/ 414380 h 432487"/>
                      <a:gd name="connsiteX25" fmla="*/ 205371 w 226997"/>
                      <a:gd name="connsiteY25" fmla="*/ 432487 h 432487"/>
                      <a:gd name="connsiteX26" fmla="*/ 217442 w 226997"/>
                      <a:gd name="connsiteY26" fmla="*/ 429469 h 432487"/>
                      <a:gd name="connsiteX27" fmla="*/ 226495 w 226997"/>
                      <a:gd name="connsiteY27" fmla="*/ 426451 h 432487"/>
                      <a:gd name="connsiteX28" fmla="*/ 223478 w 226997"/>
                      <a:gd name="connsiteY28" fmla="*/ 405327 h 432487"/>
                      <a:gd name="connsiteX29" fmla="*/ 217442 w 226997"/>
                      <a:gd name="connsiteY29" fmla="*/ 387220 h 432487"/>
                      <a:gd name="connsiteX30" fmla="*/ 214424 w 226997"/>
                      <a:gd name="connsiteY30" fmla="*/ 378166 h 432487"/>
                      <a:gd name="connsiteX31" fmla="*/ 208388 w 226997"/>
                      <a:gd name="connsiteY31" fmla="*/ 369113 h 432487"/>
                      <a:gd name="connsiteX32" fmla="*/ 196317 w 226997"/>
                      <a:gd name="connsiteY32" fmla="*/ 332899 h 432487"/>
                      <a:gd name="connsiteX33" fmla="*/ 193299 w 226997"/>
                      <a:gd name="connsiteY33" fmla="*/ 323845 h 432487"/>
                      <a:gd name="connsiteX34" fmla="*/ 184246 w 226997"/>
                      <a:gd name="connsiteY34" fmla="*/ 314792 h 432487"/>
                      <a:gd name="connsiteX35" fmla="*/ 169157 w 226997"/>
                      <a:gd name="connsiteY35" fmla="*/ 302721 h 432487"/>
                      <a:gd name="connsiteX36" fmla="*/ 157085 w 226997"/>
                      <a:gd name="connsiteY36" fmla="*/ 287632 h 432487"/>
                      <a:gd name="connsiteX37" fmla="*/ 135961 w 226997"/>
                      <a:gd name="connsiteY37" fmla="*/ 266507 h 432487"/>
                      <a:gd name="connsiteX38" fmla="*/ 123889 w 226997"/>
                      <a:gd name="connsiteY38" fmla="*/ 251418 h 432487"/>
                      <a:gd name="connsiteX39" fmla="*/ 120872 w 226997"/>
                      <a:gd name="connsiteY39" fmla="*/ 242364 h 432487"/>
                      <a:gd name="connsiteX40" fmla="*/ 105783 w 226997"/>
                      <a:gd name="connsiteY40" fmla="*/ 227275 h 432487"/>
                      <a:gd name="connsiteX41" fmla="*/ 90693 w 226997"/>
                      <a:gd name="connsiteY41" fmla="*/ 200115 h 432487"/>
                      <a:gd name="connsiteX42" fmla="*/ 72586 w 226997"/>
                      <a:gd name="connsiteY42" fmla="*/ 172954 h 432487"/>
                      <a:gd name="connsiteX43" fmla="*/ 66551 w 226997"/>
                      <a:gd name="connsiteY43" fmla="*/ 163901 h 432487"/>
                      <a:gd name="connsiteX44" fmla="*/ 60515 w 226997"/>
                      <a:gd name="connsiteY44" fmla="*/ 154847 h 432487"/>
                      <a:gd name="connsiteX45" fmla="*/ 54480 w 226997"/>
                      <a:gd name="connsiteY45" fmla="*/ 136741 h 432487"/>
                      <a:gd name="connsiteX46" fmla="*/ 42408 w 226997"/>
                      <a:gd name="connsiteY46" fmla="*/ 109580 h 432487"/>
                      <a:gd name="connsiteX47" fmla="*/ 33355 w 226997"/>
                      <a:gd name="connsiteY47" fmla="*/ 91473 h 432487"/>
                      <a:gd name="connsiteX48" fmla="*/ 27319 w 226997"/>
                      <a:gd name="connsiteY48" fmla="*/ 73366 h 432487"/>
                      <a:gd name="connsiteX49" fmla="*/ 15248 w 226997"/>
                      <a:gd name="connsiteY49" fmla="*/ 55259 h 432487"/>
                      <a:gd name="connsiteX50" fmla="*/ 9212 w 226997"/>
                      <a:gd name="connsiteY50" fmla="*/ 46206 h 432487"/>
                      <a:gd name="connsiteX51" fmla="*/ 159 w 226997"/>
                      <a:gd name="connsiteY51" fmla="*/ 939 h 43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26997" h="432487">
                        <a:moveTo>
                          <a:pt x="159" y="939"/>
                        </a:moveTo>
                        <a:cubicBezTo>
                          <a:pt x="-344" y="-2582"/>
                          <a:pt x="10" y="3435"/>
                          <a:pt x="6194" y="25081"/>
                        </a:cubicBezTo>
                        <a:cubicBezTo>
                          <a:pt x="7333" y="29069"/>
                          <a:pt x="8020" y="33179"/>
                          <a:pt x="9212" y="37152"/>
                        </a:cubicBezTo>
                        <a:cubicBezTo>
                          <a:pt x="11040" y="43246"/>
                          <a:pt x="13705" y="49087"/>
                          <a:pt x="15248" y="55259"/>
                        </a:cubicBezTo>
                        <a:cubicBezTo>
                          <a:pt x="16254" y="59283"/>
                          <a:pt x="17453" y="63264"/>
                          <a:pt x="18266" y="67331"/>
                        </a:cubicBezTo>
                        <a:cubicBezTo>
                          <a:pt x="21530" y="83653"/>
                          <a:pt x="20094" y="83485"/>
                          <a:pt x="24301" y="97509"/>
                        </a:cubicBezTo>
                        <a:cubicBezTo>
                          <a:pt x="26129" y="103603"/>
                          <a:pt x="28325" y="109580"/>
                          <a:pt x="30337" y="115616"/>
                        </a:cubicBezTo>
                        <a:cubicBezTo>
                          <a:pt x="31343" y="118634"/>
                          <a:pt x="32584" y="121583"/>
                          <a:pt x="33355" y="124669"/>
                        </a:cubicBezTo>
                        <a:cubicBezTo>
                          <a:pt x="34361" y="128693"/>
                          <a:pt x="35181" y="132768"/>
                          <a:pt x="36373" y="136741"/>
                        </a:cubicBezTo>
                        <a:cubicBezTo>
                          <a:pt x="38201" y="142834"/>
                          <a:pt x="40865" y="148675"/>
                          <a:pt x="42408" y="154847"/>
                        </a:cubicBezTo>
                        <a:cubicBezTo>
                          <a:pt x="43414" y="158871"/>
                          <a:pt x="44613" y="162852"/>
                          <a:pt x="45426" y="166919"/>
                        </a:cubicBezTo>
                        <a:cubicBezTo>
                          <a:pt x="49226" y="185920"/>
                          <a:pt x="47748" y="188970"/>
                          <a:pt x="54480" y="209168"/>
                        </a:cubicBezTo>
                        <a:cubicBezTo>
                          <a:pt x="56492" y="215204"/>
                          <a:pt x="56986" y="221981"/>
                          <a:pt x="60515" y="227275"/>
                        </a:cubicBezTo>
                        <a:cubicBezTo>
                          <a:pt x="87309" y="267466"/>
                          <a:pt x="48747" y="207903"/>
                          <a:pt x="69569" y="245382"/>
                        </a:cubicBezTo>
                        <a:cubicBezTo>
                          <a:pt x="78593" y="261625"/>
                          <a:pt x="79696" y="261545"/>
                          <a:pt x="90693" y="272543"/>
                        </a:cubicBezTo>
                        <a:cubicBezTo>
                          <a:pt x="98741" y="296683"/>
                          <a:pt x="86669" y="268520"/>
                          <a:pt x="102765" y="284614"/>
                        </a:cubicBezTo>
                        <a:cubicBezTo>
                          <a:pt x="105014" y="286863"/>
                          <a:pt x="104361" y="290822"/>
                          <a:pt x="105783" y="293667"/>
                        </a:cubicBezTo>
                        <a:cubicBezTo>
                          <a:pt x="109986" y="302074"/>
                          <a:pt x="114194" y="305097"/>
                          <a:pt x="120872" y="311774"/>
                        </a:cubicBezTo>
                        <a:cubicBezTo>
                          <a:pt x="126745" y="329400"/>
                          <a:pt x="119293" y="313214"/>
                          <a:pt x="132943" y="326863"/>
                        </a:cubicBezTo>
                        <a:cubicBezTo>
                          <a:pt x="135508" y="329428"/>
                          <a:pt x="136657" y="333131"/>
                          <a:pt x="138979" y="335917"/>
                        </a:cubicBezTo>
                        <a:cubicBezTo>
                          <a:pt x="141711" y="339195"/>
                          <a:pt x="145300" y="341692"/>
                          <a:pt x="148032" y="344970"/>
                        </a:cubicBezTo>
                        <a:cubicBezTo>
                          <a:pt x="160606" y="360059"/>
                          <a:pt x="146524" y="348995"/>
                          <a:pt x="163121" y="360059"/>
                        </a:cubicBezTo>
                        <a:lnTo>
                          <a:pt x="187264" y="396273"/>
                        </a:lnTo>
                        <a:cubicBezTo>
                          <a:pt x="189276" y="399291"/>
                          <a:pt x="192152" y="401886"/>
                          <a:pt x="193299" y="405327"/>
                        </a:cubicBezTo>
                        <a:cubicBezTo>
                          <a:pt x="194305" y="408345"/>
                          <a:pt x="194894" y="411535"/>
                          <a:pt x="196317" y="414380"/>
                        </a:cubicBezTo>
                        <a:cubicBezTo>
                          <a:pt x="208018" y="437780"/>
                          <a:pt x="197785" y="409733"/>
                          <a:pt x="205371" y="432487"/>
                        </a:cubicBezTo>
                        <a:cubicBezTo>
                          <a:pt x="209395" y="431481"/>
                          <a:pt x="213454" y="430609"/>
                          <a:pt x="217442" y="429469"/>
                        </a:cubicBezTo>
                        <a:cubicBezTo>
                          <a:pt x="220501" y="428595"/>
                          <a:pt x="225723" y="429537"/>
                          <a:pt x="226495" y="426451"/>
                        </a:cubicBezTo>
                        <a:cubicBezTo>
                          <a:pt x="228220" y="419551"/>
                          <a:pt x="225077" y="412258"/>
                          <a:pt x="223478" y="405327"/>
                        </a:cubicBezTo>
                        <a:cubicBezTo>
                          <a:pt x="222047" y="399128"/>
                          <a:pt x="219454" y="393256"/>
                          <a:pt x="217442" y="387220"/>
                        </a:cubicBezTo>
                        <a:cubicBezTo>
                          <a:pt x="216436" y="384202"/>
                          <a:pt x="216189" y="380813"/>
                          <a:pt x="214424" y="378166"/>
                        </a:cubicBezTo>
                        <a:lnTo>
                          <a:pt x="208388" y="369113"/>
                        </a:lnTo>
                        <a:lnTo>
                          <a:pt x="196317" y="332899"/>
                        </a:lnTo>
                        <a:cubicBezTo>
                          <a:pt x="195311" y="329881"/>
                          <a:pt x="195548" y="326094"/>
                          <a:pt x="193299" y="323845"/>
                        </a:cubicBezTo>
                        <a:cubicBezTo>
                          <a:pt x="190281" y="320827"/>
                          <a:pt x="186978" y="318070"/>
                          <a:pt x="184246" y="314792"/>
                        </a:cubicBezTo>
                        <a:cubicBezTo>
                          <a:pt x="173746" y="302192"/>
                          <a:pt x="184018" y="307675"/>
                          <a:pt x="169157" y="302721"/>
                        </a:cubicBezTo>
                        <a:cubicBezTo>
                          <a:pt x="162360" y="282330"/>
                          <a:pt x="171787" y="304433"/>
                          <a:pt x="157085" y="287632"/>
                        </a:cubicBezTo>
                        <a:cubicBezTo>
                          <a:pt x="137144" y="264843"/>
                          <a:pt x="154573" y="272712"/>
                          <a:pt x="135961" y="266507"/>
                        </a:cubicBezTo>
                        <a:cubicBezTo>
                          <a:pt x="128374" y="243747"/>
                          <a:pt x="139491" y="270921"/>
                          <a:pt x="123889" y="251418"/>
                        </a:cubicBezTo>
                        <a:cubicBezTo>
                          <a:pt x="121902" y="248934"/>
                          <a:pt x="122295" y="245209"/>
                          <a:pt x="120872" y="242364"/>
                        </a:cubicBezTo>
                        <a:cubicBezTo>
                          <a:pt x="115844" y="232307"/>
                          <a:pt x="114834" y="233310"/>
                          <a:pt x="105783" y="227275"/>
                        </a:cubicBezTo>
                        <a:cubicBezTo>
                          <a:pt x="100470" y="211339"/>
                          <a:pt x="104531" y="220872"/>
                          <a:pt x="90693" y="200115"/>
                        </a:cubicBezTo>
                        <a:lnTo>
                          <a:pt x="72586" y="172954"/>
                        </a:lnTo>
                        <a:lnTo>
                          <a:pt x="66551" y="163901"/>
                        </a:lnTo>
                        <a:cubicBezTo>
                          <a:pt x="64539" y="160883"/>
                          <a:pt x="61662" y="158288"/>
                          <a:pt x="60515" y="154847"/>
                        </a:cubicBezTo>
                        <a:cubicBezTo>
                          <a:pt x="58503" y="148812"/>
                          <a:pt x="58009" y="142034"/>
                          <a:pt x="54480" y="136741"/>
                        </a:cubicBezTo>
                        <a:cubicBezTo>
                          <a:pt x="44915" y="122393"/>
                          <a:pt x="49591" y="131128"/>
                          <a:pt x="42408" y="109580"/>
                        </a:cubicBezTo>
                        <a:cubicBezTo>
                          <a:pt x="31402" y="76564"/>
                          <a:pt x="48955" y="126574"/>
                          <a:pt x="33355" y="91473"/>
                        </a:cubicBezTo>
                        <a:cubicBezTo>
                          <a:pt x="30771" y="85659"/>
                          <a:pt x="30848" y="78660"/>
                          <a:pt x="27319" y="73366"/>
                        </a:cubicBezTo>
                        <a:lnTo>
                          <a:pt x="15248" y="55259"/>
                        </a:lnTo>
                        <a:lnTo>
                          <a:pt x="9212" y="46206"/>
                        </a:lnTo>
                        <a:cubicBezTo>
                          <a:pt x="5744" y="35803"/>
                          <a:pt x="662" y="4460"/>
                          <a:pt x="159" y="93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79" name="フリーフォーム 478"/>
                  <p:cNvSpPr/>
                  <p:nvPr/>
                </p:nvSpPr>
                <p:spPr>
                  <a:xfrm>
                    <a:off x="6621325" y="2658525"/>
                    <a:ext cx="59965" cy="191686"/>
                  </a:xfrm>
                  <a:custGeom>
                    <a:avLst/>
                    <a:gdLst>
                      <a:gd name="connsiteX0" fmla="*/ 30545 w 59965"/>
                      <a:gd name="connsiteY0" fmla="*/ 7599 h 191686"/>
                      <a:gd name="connsiteX1" fmla="*/ 27527 w 59965"/>
                      <a:gd name="connsiteY1" fmla="*/ 22688 h 191686"/>
                      <a:gd name="connsiteX2" fmla="*/ 33563 w 59965"/>
                      <a:gd name="connsiteY2" fmla="*/ 89080 h 191686"/>
                      <a:gd name="connsiteX3" fmla="*/ 39598 w 59965"/>
                      <a:gd name="connsiteY3" fmla="*/ 110205 h 191686"/>
                      <a:gd name="connsiteX4" fmla="*/ 45634 w 59965"/>
                      <a:gd name="connsiteY4" fmla="*/ 140383 h 191686"/>
                      <a:gd name="connsiteX5" fmla="*/ 48652 w 59965"/>
                      <a:gd name="connsiteY5" fmla="*/ 149436 h 191686"/>
                      <a:gd name="connsiteX6" fmla="*/ 54688 w 59965"/>
                      <a:gd name="connsiteY6" fmla="*/ 173579 h 191686"/>
                      <a:gd name="connsiteX7" fmla="*/ 57705 w 59965"/>
                      <a:gd name="connsiteY7" fmla="*/ 191686 h 191686"/>
                      <a:gd name="connsiteX8" fmla="*/ 51670 w 59965"/>
                      <a:gd name="connsiteY8" fmla="*/ 173579 h 191686"/>
                      <a:gd name="connsiteX9" fmla="*/ 39598 w 59965"/>
                      <a:gd name="connsiteY9" fmla="*/ 155472 h 191686"/>
                      <a:gd name="connsiteX10" fmla="*/ 33563 w 59965"/>
                      <a:gd name="connsiteY10" fmla="*/ 146419 h 191686"/>
                      <a:gd name="connsiteX11" fmla="*/ 21491 w 59965"/>
                      <a:gd name="connsiteY11" fmla="*/ 119258 h 191686"/>
                      <a:gd name="connsiteX12" fmla="*/ 9420 w 59965"/>
                      <a:gd name="connsiteY12" fmla="*/ 83044 h 191686"/>
                      <a:gd name="connsiteX13" fmla="*/ 6402 w 59965"/>
                      <a:gd name="connsiteY13" fmla="*/ 73991 h 191686"/>
                      <a:gd name="connsiteX14" fmla="*/ 3385 w 59965"/>
                      <a:gd name="connsiteY14" fmla="*/ 64937 h 191686"/>
                      <a:gd name="connsiteX15" fmla="*/ 3385 w 59965"/>
                      <a:gd name="connsiteY15" fmla="*/ 4581 h 191686"/>
                      <a:gd name="connsiteX16" fmla="*/ 12438 w 59965"/>
                      <a:gd name="connsiteY16" fmla="*/ 1563 h 191686"/>
                      <a:gd name="connsiteX17" fmla="*/ 30545 w 59965"/>
                      <a:gd name="connsiteY17" fmla="*/ 7599 h 1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65" h="191686">
                        <a:moveTo>
                          <a:pt x="30545" y="7599"/>
                        </a:moveTo>
                        <a:cubicBezTo>
                          <a:pt x="33060" y="11120"/>
                          <a:pt x="27527" y="17559"/>
                          <a:pt x="27527" y="22688"/>
                        </a:cubicBezTo>
                        <a:cubicBezTo>
                          <a:pt x="27527" y="44535"/>
                          <a:pt x="28179" y="67546"/>
                          <a:pt x="33563" y="89080"/>
                        </a:cubicBezTo>
                        <a:cubicBezTo>
                          <a:pt x="41483" y="120759"/>
                          <a:pt x="31128" y="70675"/>
                          <a:pt x="39598" y="110205"/>
                        </a:cubicBezTo>
                        <a:cubicBezTo>
                          <a:pt x="41747" y="120236"/>
                          <a:pt x="42390" y="130651"/>
                          <a:pt x="45634" y="140383"/>
                        </a:cubicBezTo>
                        <a:cubicBezTo>
                          <a:pt x="46640" y="143401"/>
                          <a:pt x="47815" y="146367"/>
                          <a:pt x="48652" y="149436"/>
                        </a:cubicBezTo>
                        <a:cubicBezTo>
                          <a:pt x="50835" y="157439"/>
                          <a:pt x="53325" y="165396"/>
                          <a:pt x="54688" y="173579"/>
                        </a:cubicBezTo>
                        <a:cubicBezTo>
                          <a:pt x="55694" y="179615"/>
                          <a:pt x="63824" y="191686"/>
                          <a:pt x="57705" y="191686"/>
                        </a:cubicBezTo>
                        <a:cubicBezTo>
                          <a:pt x="51343" y="191686"/>
                          <a:pt x="55199" y="178872"/>
                          <a:pt x="51670" y="173579"/>
                        </a:cubicBezTo>
                        <a:lnTo>
                          <a:pt x="39598" y="155472"/>
                        </a:lnTo>
                        <a:cubicBezTo>
                          <a:pt x="37586" y="152454"/>
                          <a:pt x="34710" y="149860"/>
                          <a:pt x="33563" y="146419"/>
                        </a:cubicBezTo>
                        <a:cubicBezTo>
                          <a:pt x="26380" y="124871"/>
                          <a:pt x="31056" y="133606"/>
                          <a:pt x="21491" y="119258"/>
                        </a:cubicBezTo>
                        <a:lnTo>
                          <a:pt x="9420" y="83044"/>
                        </a:lnTo>
                        <a:lnTo>
                          <a:pt x="6402" y="73991"/>
                        </a:lnTo>
                        <a:lnTo>
                          <a:pt x="3385" y="64937"/>
                        </a:lnTo>
                        <a:cubicBezTo>
                          <a:pt x="1240" y="45634"/>
                          <a:pt x="-3019" y="23795"/>
                          <a:pt x="3385" y="4581"/>
                        </a:cubicBezTo>
                        <a:cubicBezTo>
                          <a:pt x="4391" y="1563"/>
                          <a:pt x="9379" y="2437"/>
                          <a:pt x="12438" y="1563"/>
                        </a:cubicBezTo>
                        <a:cubicBezTo>
                          <a:pt x="29068" y="-3189"/>
                          <a:pt x="28030" y="4078"/>
                          <a:pt x="30545" y="7599"/>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0" name="フリーフォーム 479"/>
                  <p:cNvSpPr/>
                  <p:nvPr/>
                </p:nvSpPr>
                <p:spPr>
                  <a:xfrm>
                    <a:off x="6570389" y="2650711"/>
                    <a:ext cx="114677" cy="258597"/>
                  </a:xfrm>
                  <a:custGeom>
                    <a:avLst/>
                    <a:gdLst>
                      <a:gd name="connsiteX0" fmla="*/ 0 w 114677"/>
                      <a:gd name="connsiteY0" fmla="*/ 12395 h 258597"/>
                      <a:gd name="connsiteX1" fmla="*/ 42249 w 114677"/>
                      <a:gd name="connsiteY1" fmla="*/ 12395 h 258597"/>
                      <a:gd name="connsiteX2" fmla="*/ 45267 w 114677"/>
                      <a:gd name="connsiteY2" fmla="*/ 21448 h 258597"/>
                      <a:gd name="connsiteX3" fmla="*/ 51303 w 114677"/>
                      <a:gd name="connsiteY3" fmla="*/ 69734 h 258597"/>
                      <a:gd name="connsiteX4" fmla="*/ 57338 w 114677"/>
                      <a:gd name="connsiteY4" fmla="*/ 105947 h 258597"/>
                      <a:gd name="connsiteX5" fmla="*/ 63374 w 114677"/>
                      <a:gd name="connsiteY5" fmla="*/ 130090 h 258597"/>
                      <a:gd name="connsiteX6" fmla="*/ 69410 w 114677"/>
                      <a:gd name="connsiteY6" fmla="*/ 154233 h 258597"/>
                      <a:gd name="connsiteX7" fmla="*/ 81481 w 114677"/>
                      <a:gd name="connsiteY7" fmla="*/ 172339 h 258597"/>
                      <a:gd name="connsiteX8" fmla="*/ 87517 w 114677"/>
                      <a:gd name="connsiteY8" fmla="*/ 181393 h 258597"/>
                      <a:gd name="connsiteX9" fmla="*/ 96570 w 114677"/>
                      <a:gd name="connsiteY9" fmla="*/ 190446 h 258597"/>
                      <a:gd name="connsiteX10" fmla="*/ 108641 w 114677"/>
                      <a:gd name="connsiteY10" fmla="*/ 226660 h 258597"/>
                      <a:gd name="connsiteX11" fmla="*/ 111659 w 114677"/>
                      <a:gd name="connsiteY11" fmla="*/ 235714 h 258597"/>
                      <a:gd name="connsiteX12" fmla="*/ 114677 w 114677"/>
                      <a:gd name="connsiteY12" fmla="*/ 244767 h 258597"/>
                      <a:gd name="connsiteX13" fmla="*/ 111659 w 114677"/>
                      <a:gd name="connsiteY13" fmla="*/ 253821 h 258597"/>
                      <a:gd name="connsiteX14" fmla="*/ 81481 w 114677"/>
                      <a:gd name="connsiteY14" fmla="*/ 250803 h 258597"/>
                      <a:gd name="connsiteX15" fmla="*/ 75445 w 114677"/>
                      <a:gd name="connsiteY15" fmla="*/ 220625 h 258597"/>
                      <a:gd name="connsiteX16" fmla="*/ 69410 w 114677"/>
                      <a:gd name="connsiteY16" fmla="*/ 196482 h 258597"/>
                      <a:gd name="connsiteX17" fmla="*/ 66392 w 114677"/>
                      <a:gd name="connsiteY17" fmla="*/ 181393 h 258597"/>
                      <a:gd name="connsiteX18" fmla="*/ 63374 w 114677"/>
                      <a:gd name="connsiteY18" fmla="*/ 163286 h 258597"/>
                      <a:gd name="connsiteX19" fmla="*/ 57338 w 114677"/>
                      <a:gd name="connsiteY19" fmla="*/ 145179 h 258597"/>
                      <a:gd name="connsiteX20" fmla="*/ 54321 w 114677"/>
                      <a:gd name="connsiteY20" fmla="*/ 136126 h 258597"/>
                      <a:gd name="connsiteX21" fmla="*/ 39231 w 114677"/>
                      <a:gd name="connsiteY21" fmla="*/ 90858 h 258597"/>
                      <a:gd name="connsiteX22" fmla="*/ 30178 w 114677"/>
                      <a:gd name="connsiteY22" fmla="*/ 63698 h 258597"/>
                      <a:gd name="connsiteX23" fmla="*/ 24142 w 114677"/>
                      <a:gd name="connsiteY23" fmla="*/ 45591 h 258597"/>
                      <a:gd name="connsiteX24" fmla="*/ 18107 w 114677"/>
                      <a:gd name="connsiteY24" fmla="*/ 36538 h 258597"/>
                      <a:gd name="connsiteX25" fmla="*/ 12071 w 114677"/>
                      <a:gd name="connsiteY25" fmla="*/ 18431 h 258597"/>
                      <a:gd name="connsiteX26" fmla="*/ 9053 w 114677"/>
                      <a:gd name="connsiteY26" fmla="*/ 9377 h 258597"/>
                      <a:gd name="connsiteX27" fmla="*/ 30178 w 114677"/>
                      <a:gd name="connsiteY27" fmla="*/ 324 h 258597"/>
                      <a:gd name="connsiteX28" fmla="*/ 51303 w 114677"/>
                      <a:gd name="connsiteY28" fmla="*/ 18431 h 25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77" h="258597">
                        <a:moveTo>
                          <a:pt x="0" y="12395"/>
                        </a:moveTo>
                        <a:cubicBezTo>
                          <a:pt x="15276" y="9340"/>
                          <a:pt x="25522" y="5704"/>
                          <a:pt x="42249" y="12395"/>
                        </a:cubicBezTo>
                        <a:cubicBezTo>
                          <a:pt x="45202" y="13576"/>
                          <a:pt x="44261" y="18430"/>
                          <a:pt x="45267" y="21448"/>
                        </a:cubicBezTo>
                        <a:cubicBezTo>
                          <a:pt x="47693" y="43279"/>
                          <a:pt x="48073" y="49274"/>
                          <a:pt x="51303" y="69734"/>
                        </a:cubicBezTo>
                        <a:cubicBezTo>
                          <a:pt x="53212" y="81822"/>
                          <a:pt x="54370" y="94075"/>
                          <a:pt x="57338" y="105947"/>
                        </a:cubicBezTo>
                        <a:cubicBezTo>
                          <a:pt x="59350" y="113995"/>
                          <a:pt x="61747" y="121956"/>
                          <a:pt x="63374" y="130090"/>
                        </a:cubicBezTo>
                        <a:cubicBezTo>
                          <a:pt x="64210" y="134270"/>
                          <a:pt x="66510" y="149013"/>
                          <a:pt x="69410" y="154233"/>
                        </a:cubicBezTo>
                        <a:cubicBezTo>
                          <a:pt x="72933" y="160574"/>
                          <a:pt x="77457" y="166304"/>
                          <a:pt x="81481" y="172339"/>
                        </a:cubicBezTo>
                        <a:cubicBezTo>
                          <a:pt x="83493" y="175357"/>
                          <a:pt x="84952" y="178828"/>
                          <a:pt x="87517" y="181393"/>
                        </a:cubicBezTo>
                        <a:lnTo>
                          <a:pt x="96570" y="190446"/>
                        </a:lnTo>
                        <a:lnTo>
                          <a:pt x="108641" y="226660"/>
                        </a:lnTo>
                        <a:lnTo>
                          <a:pt x="111659" y="235714"/>
                        </a:lnTo>
                        <a:lnTo>
                          <a:pt x="114677" y="244767"/>
                        </a:lnTo>
                        <a:cubicBezTo>
                          <a:pt x="113671" y="247785"/>
                          <a:pt x="114504" y="252398"/>
                          <a:pt x="111659" y="253821"/>
                        </a:cubicBezTo>
                        <a:cubicBezTo>
                          <a:pt x="94510" y="262395"/>
                          <a:pt x="92595" y="258212"/>
                          <a:pt x="81481" y="250803"/>
                        </a:cubicBezTo>
                        <a:cubicBezTo>
                          <a:pt x="75697" y="233450"/>
                          <a:pt x="80069" y="248366"/>
                          <a:pt x="75445" y="220625"/>
                        </a:cubicBezTo>
                        <a:cubicBezTo>
                          <a:pt x="69885" y="187268"/>
                          <a:pt x="75238" y="219797"/>
                          <a:pt x="69410" y="196482"/>
                        </a:cubicBezTo>
                        <a:cubicBezTo>
                          <a:pt x="68166" y="191506"/>
                          <a:pt x="67310" y="186440"/>
                          <a:pt x="66392" y="181393"/>
                        </a:cubicBezTo>
                        <a:cubicBezTo>
                          <a:pt x="65297" y="175373"/>
                          <a:pt x="64858" y="169222"/>
                          <a:pt x="63374" y="163286"/>
                        </a:cubicBezTo>
                        <a:cubicBezTo>
                          <a:pt x="61831" y="157114"/>
                          <a:pt x="59350" y="151215"/>
                          <a:pt x="57338" y="145179"/>
                        </a:cubicBezTo>
                        <a:lnTo>
                          <a:pt x="54321" y="136126"/>
                        </a:lnTo>
                        <a:lnTo>
                          <a:pt x="39231" y="90858"/>
                        </a:lnTo>
                        <a:lnTo>
                          <a:pt x="30178" y="63698"/>
                        </a:lnTo>
                        <a:cubicBezTo>
                          <a:pt x="30178" y="63697"/>
                          <a:pt x="24143" y="45592"/>
                          <a:pt x="24142" y="45591"/>
                        </a:cubicBezTo>
                        <a:cubicBezTo>
                          <a:pt x="22130" y="42573"/>
                          <a:pt x="19580" y="39852"/>
                          <a:pt x="18107" y="36538"/>
                        </a:cubicBezTo>
                        <a:cubicBezTo>
                          <a:pt x="15523" y="30724"/>
                          <a:pt x="14083" y="24467"/>
                          <a:pt x="12071" y="18431"/>
                        </a:cubicBezTo>
                        <a:lnTo>
                          <a:pt x="9053" y="9377"/>
                        </a:lnTo>
                        <a:cubicBezTo>
                          <a:pt x="13801" y="6212"/>
                          <a:pt x="23457" y="-1692"/>
                          <a:pt x="30178" y="324"/>
                        </a:cubicBezTo>
                        <a:cubicBezTo>
                          <a:pt x="45848" y="5025"/>
                          <a:pt x="46377" y="8579"/>
                          <a:pt x="51303" y="184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1" name="フリーフォーム 480"/>
                  <p:cNvSpPr/>
                  <p:nvPr/>
                </p:nvSpPr>
                <p:spPr>
                  <a:xfrm>
                    <a:off x="6503997" y="2910567"/>
                    <a:ext cx="199624" cy="72428"/>
                  </a:xfrm>
                  <a:custGeom>
                    <a:avLst/>
                    <a:gdLst>
                      <a:gd name="connsiteX0" fmla="*/ 0 w 199624"/>
                      <a:gd name="connsiteY0" fmla="*/ 30179 h 72428"/>
                      <a:gd name="connsiteX1" fmla="*/ 18107 w 199624"/>
                      <a:gd name="connsiteY1" fmla="*/ 63375 h 72428"/>
                      <a:gd name="connsiteX2" fmla="*/ 24142 w 199624"/>
                      <a:gd name="connsiteY2" fmla="*/ 72428 h 72428"/>
                      <a:gd name="connsiteX3" fmla="*/ 45267 w 199624"/>
                      <a:gd name="connsiteY3" fmla="*/ 69410 h 72428"/>
                      <a:gd name="connsiteX4" fmla="*/ 54320 w 199624"/>
                      <a:gd name="connsiteY4" fmla="*/ 66392 h 72428"/>
                      <a:gd name="connsiteX5" fmla="*/ 81481 w 199624"/>
                      <a:gd name="connsiteY5" fmla="*/ 72428 h 72428"/>
                      <a:gd name="connsiteX6" fmla="*/ 190122 w 199624"/>
                      <a:gd name="connsiteY6" fmla="*/ 69410 h 72428"/>
                      <a:gd name="connsiteX7" fmla="*/ 199176 w 199624"/>
                      <a:gd name="connsiteY7" fmla="*/ 66392 h 72428"/>
                      <a:gd name="connsiteX8" fmla="*/ 196158 w 199624"/>
                      <a:gd name="connsiteY8" fmla="*/ 48285 h 72428"/>
                      <a:gd name="connsiteX9" fmla="*/ 190122 w 199624"/>
                      <a:gd name="connsiteY9" fmla="*/ 27161 h 72428"/>
                      <a:gd name="connsiteX10" fmla="*/ 187105 w 199624"/>
                      <a:gd name="connsiteY10" fmla="*/ 15089 h 72428"/>
                      <a:gd name="connsiteX11" fmla="*/ 184087 w 199624"/>
                      <a:gd name="connsiteY11" fmla="*/ 6036 h 72428"/>
                      <a:gd name="connsiteX12" fmla="*/ 165980 w 199624"/>
                      <a:gd name="connsiteY12" fmla="*/ 0 h 72428"/>
                      <a:gd name="connsiteX13" fmla="*/ 126748 w 199624"/>
                      <a:gd name="connsiteY13" fmla="*/ 3018 h 72428"/>
                      <a:gd name="connsiteX14" fmla="*/ 108641 w 199624"/>
                      <a:gd name="connsiteY14" fmla="*/ 9054 h 72428"/>
                      <a:gd name="connsiteX15" fmla="*/ 78463 w 199624"/>
                      <a:gd name="connsiteY15" fmla="*/ 15089 h 72428"/>
                      <a:gd name="connsiteX16" fmla="*/ 69410 w 199624"/>
                      <a:gd name="connsiteY16" fmla="*/ 18107 h 72428"/>
                      <a:gd name="connsiteX17" fmla="*/ 51303 w 199624"/>
                      <a:gd name="connsiteY17" fmla="*/ 27161 h 72428"/>
                      <a:gd name="connsiteX18" fmla="*/ 18107 w 199624"/>
                      <a:gd name="connsiteY18" fmla="*/ 30179 h 72428"/>
                      <a:gd name="connsiteX19" fmla="*/ 0 w 199624"/>
                      <a:gd name="connsiteY19" fmla="*/ 30179 h 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24" h="72428">
                        <a:moveTo>
                          <a:pt x="0" y="30179"/>
                        </a:moveTo>
                        <a:cubicBezTo>
                          <a:pt x="8729" y="52005"/>
                          <a:pt x="3029" y="40759"/>
                          <a:pt x="18107" y="63375"/>
                        </a:cubicBezTo>
                        <a:lnTo>
                          <a:pt x="24142" y="72428"/>
                        </a:lnTo>
                        <a:cubicBezTo>
                          <a:pt x="31184" y="71422"/>
                          <a:pt x="38292" y="70805"/>
                          <a:pt x="45267" y="69410"/>
                        </a:cubicBezTo>
                        <a:cubicBezTo>
                          <a:pt x="48386" y="68786"/>
                          <a:pt x="51139" y="66392"/>
                          <a:pt x="54320" y="66392"/>
                        </a:cubicBezTo>
                        <a:cubicBezTo>
                          <a:pt x="64942" y="66392"/>
                          <a:pt x="72145" y="69316"/>
                          <a:pt x="81481" y="72428"/>
                        </a:cubicBezTo>
                        <a:cubicBezTo>
                          <a:pt x="117695" y="71422"/>
                          <a:pt x="153942" y="71265"/>
                          <a:pt x="190122" y="69410"/>
                        </a:cubicBezTo>
                        <a:cubicBezTo>
                          <a:pt x="193299" y="69247"/>
                          <a:pt x="198302" y="69451"/>
                          <a:pt x="199176" y="66392"/>
                        </a:cubicBezTo>
                        <a:cubicBezTo>
                          <a:pt x="200857" y="60509"/>
                          <a:pt x="197358" y="54285"/>
                          <a:pt x="196158" y="48285"/>
                        </a:cubicBezTo>
                        <a:cubicBezTo>
                          <a:pt x="193011" y="32549"/>
                          <a:pt x="193959" y="40593"/>
                          <a:pt x="190122" y="27161"/>
                        </a:cubicBezTo>
                        <a:cubicBezTo>
                          <a:pt x="188983" y="23173"/>
                          <a:pt x="188244" y="19077"/>
                          <a:pt x="187105" y="15089"/>
                        </a:cubicBezTo>
                        <a:cubicBezTo>
                          <a:pt x="186231" y="12030"/>
                          <a:pt x="186675" y="7885"/>
                          <a:pt x="184087" y="6036"/>
                        </a:cubicBezTo>
                        <a:cubicBezTo>
                          <a:pt x="178910" y="2338"/>
                          <a:pt x="165980" y="0"/>
                          <a:pt x="165980" y="0"/>
                        </a:cubicBezTo>
                        <a:cubicBezTo>
                          <a:pt x="152903" y="1006"/>
                          <a:pt x="139703" y="972"/>
                          <a:pt x="126748" y="3018"/>
                        </a:cubicBezTo>
                        <a:cubicBezTo>
                          <a:pt x="120464" y="4010"/>
                          <a:pt x="114880" y="7806"/>
                          <a:pt x="108641" y="9054"/>
                        </a:cubicBezTo>
                        <a:cubicBezTo>
                          <a:pt x="98582" y="11066"/>
                          <a:pt x="88195" y="11845"/>
                          <a:pt x="78463" y="15089"/>
                        </a:cubicBezTo>
                        <a:cubicBezTo>
                          <a:pt x="75445" y="16095"/>
                          <a:pt x="72255" y="16684"/>
                          <a:pt x="69410" y="18107"/>
                        </a:cubicBezTo>
                        <a:cubicBezTo>
                          <a:pt x="59849" y="22888"/>
                          <a:pt x="61920" y="25644"/>
                          <a:pt x="51303" y="27161"/>
                        </a:cubicBezTo>
                        <a:cubicBezTo>
                          <a:pt x="40304" y="28732"/>
                          <a:pt x="29172" y="29173"/>
                          <a:pt x="18107" y="30179"/>
                        </a:cubicBezTo>
                        <a:cubicBezTo>
                          <a:pt x="8216" y="36772"/>
                          <a:pt x="9053" y="32587"/>
                          <a:pt x="0" y="30179"/>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2" name="フリーフォーム 481"/>
                  <p:cNvSpPr/>
                  <p:nvPr/>
                </p:nvSpPr>
                <p:spPr>
                  <a:xfrm>
                    <a:off x="6654865" y="2995055"/>
                    <a:ext cx="152693" cy="123742"/>
                  </a:xfrm>
                  <a:custGeom>
                    <a:avLst/>
                    <a:gdLst>
                      <a:gd name="connsiteX0" fmla="*/ 23 w 152693"/>
                      <a:gd name="connsiteY0" fmla="*/ 18118 h 123742"/>
                      <a:gd name="connsiteX1" fmla="*/ 12094 w 152693"/>
                      <a:gd name="connsiteY1" fmla="*/ 33207 h 123742"/>
                      <a:gd name="connsiteX2" fmla="*/ 30201 w 152693"/>
                      <a:gd name="connsiteY2" fmla="*/ 45279 h 123742"/>
                      <a:gd name="connsiteX3" fmla="*/ 48308 w 152693"/>
                      <a:gd name="connsiteY3" fmla="*/ 54332 h 123742"/>
                      <a:gd name="connsiteX4" fmla="*/ 63397 w 152693"/>
                      <a:gd name="connsiteY4" fmla="*/ 69421 h 123742"/>
                      <a:gd name="connsiteX5" fmla="*/ 81504 w 152693"/>
                      <a:gd name="connsiteY5" fmla="*/ 81493 h 123742"/>
                      <a:gd name="connsiteX6" fmla="*/ 99611 w 152693"/>
                      <a:gd name="connsiteY6" fmla="*/ 96582 h 123742"/>
                      <a:gd name="connsiteX7" fmla="*/ 114700 w 152693"/>
                      <a:gd name="connsiteY7" fmla="*/ 114689 h 123742"/>
                      <a:gd name="connsiteX8" fmla="*/ 132807 w 152693"/>
                      <a:gd name="connsiteY8" fmla="*/ 123742 h 123742"/>
                      <a:gd name="connsiteX9" fmla="*/ 147896 w 152693"/>
                      <a:gd name="connsiteY9" fmla="*/ 87528 h 123742"/>
                      <a:gd name="connsiteX10" fmla="*/ 135825 w 152693"/>
                      <a:gd name="connsiteY10" fmla="*/ 69421 h 123742"/>
                      <a:gd name="connsiteX11" fmla="*/ 126771 w 152693"/>
                      <a:gd name="connsiteY11" fmla="*/ 66403 h 123742"/>
                      <a:gd name="connsiteX12" fmla="*/ 99611 w 152693"/>
                      <a:gd name="connsiteY12" fmla="*/ 48296 h 123742"/>
                      <a:gd name="connsiteX13" fmla="*/ 90557 w 152693"/>
                      <a:gd name="connsiteY13" fmla="*/ 42261 h 123742"/>
                      <a:gd name="connsiteX14" fmla="*/ 81504 w 152693"/>
                      <a:gd name="connsiteY14" fmla="*/ 39243 h 123742"/>
                      <a:gd name="connsiteX15" fmla="*/ 63397 w 152693"/>
                      <a:gd name="connsiteY15" fmla="*/ 27172 h 123742"/>
                      <a:gd name="connsiteX16" fmla="*/ 57361 w 152693"/>
                      <a:gd name="connsiteY16" fmla="*/ 18118 h 123742"/>
                      <a:gd name="connsiteX17" fmla="*/ 30201 w 152693"/>
                      <a:gd name="connsiteY17" fmla="*/ 3029 h 123742"/>
                      <a:gd name="connsiteX18" fmla="*/ 15112 w 152693"/>
                      <a:gd name="connsiteY18" fmla="*/ 11 h 123742"/>
                      <a:gd name="connsiteX19" fmla="*/ 23 w 152693"/>
                      <a:gd name="connsiteY19" fmla="*/ 18118 h 12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693" h="123742">
                        <a:moveTo>
                          <a:pt x="23" y="18118"/>
                        </a:moveTo>
                        <a:cubicBezTo>
                          <a:pt x="-480" y="23651"/>
                          <a:pt x="7306" y="28898"/>
                          <a:pt x="12094" y="33207"/>
                        </a:cubicBezTo>
                        <a:cubicBezTo>
                          <a:pt x="17486" y="38060"/>
                          <a:pt x="24165" y="41255"/>
                          <a:pt x="30201" y="45279"/>
                        </a:cubicBezTo>
                        <a:cubicBezTo>
                          <a:pt x="41899" y="53078"/>
                          <a:pt x="35815" y="50168"/>
                          <a:pt x="48308" y="54332"/>
                        </a:cubicBezTo>
                        <a:cubicBezTo>
                          <a:pt x="59374" y="70932"/>
                          <a:pt x="48308" y="56847"/>
                          <a:pt x="63397" y="69421"/>
                        </a:cubicBezTo>
                        <a:cubicBezTo>
                          <a:pt x="78469" y="81981"/>
                          <a:pt x="65594" y="76189"/>
                          <a:pt x="81504" y="81493"/>
                        </a:cubicBezTo>
                        <a:cubicBezTo>
                          <a:pt x="107951" y="107940"/>
                          <a:pt x="74403" y="75575"/>
                          <a:pt x="99611" y="96582"/>
                        </a:cubicBezTo>
                        <a:cubicBezTo>
                          <a:pt x="129270" y="121298"/>
                          <a:pt x="90963" y="90952"/>
                          <a:pt x="114700" y="114689"/>
                        </a:cubicBezTo>
                        <a:cubicBezTo>
                          <a:pt x="120549" y="120538"/>
                          <a:pt x="125444" y="121288"/>
                          <a:pt x="132807" y="123742"/>
                        </a:cubicBezTo>
                        <a:cubicBezTo>
                          <a:pt x="152407" y="110676"/>
                          <a:pt x="157690" y="114952"/>
                          <a:pt x="147896" y="87528"/>
                        </a:cubicBezTo>
                        <a:cubicBezTo>
                          <a:pt x="145456" y="80697"/>
                          <a:pt x="142707" y="71715"/>
                          <a:pt x="135825" y="69421"/>
                        </a:cubicBezTo>
                        <a:cubicBezTo>
                          <a:pt x="132807" y="68415"/>
                          <a:pt x="129552" y="67948"/>
                          <a:pt x="126771" y="66403"/>
                        </a:cubicBezTo>
                        <a:cubicBezTo>
                          <a:pt x="126746" y="66389"/>
                          <a:pt x="104150" y="51322"/>
                          <a:pt x="99611" y="48296"/>
                        </a:cubicBezTo>
                        <a:cubicBezTo>
                          <a:pt x="96593" y="46284"/>
                          <a:pt x="93998" y="43408"/>
                          <a:pt x="90557" y="42261"/>
                        </a:cubicBezTo>
                        <a:cubicBezTo>
                          <a:pt x="87539" y="41255"/>
                          <a:pt x="84285" y="40788"/>
                          <a:pt x="81504" y="39243"/>
                        </a:cubicBezTo>
                        <a:cubicBezTo>
                          <a:pt x="75163" y="35720"/>
                          <a:pt x="63397" y="27172"/>
                          <a:pt x="63397" y="27172"/>
                        </a:cubicBezTo>
                        <a:cubicBezTo>
                          <a:pt x="61385" y="24154"/>
                          <a:pt x="60091" y="20507"/>
                          <a:pt x="57361" y="18118"/>
                        </a:cubicBezTo>
                        <a:cubicBezTo>
                          <a:pt x="48372" y="10253"/>
                          <a:pt x="40977" y="5723"/>
                          <a:pt x="30201" y="3029"/>
                        </a:cubicBezTo>
                        <a:cubicBezTo>
                          <a:pt x="25225" y="1785"/>
                          <a:pt x="20210" y="577"/>
                          <a:pt x="15112" y="11"/>
                        </a:cubicBezTo>
                        <a:cubicBezTo>
                          <a:pt x="11113" y="-433"/>
                          <a:pt x="526" y="12585"/>
                          <a:pt x="23" y="1811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3" name="フリーフォーム 482"/>
                  <p:cNvSpPr/>
                  <p:nvPr/>
                </p:nvSpPr>
                <p:spPr>
                  <a:xfrm>
                    <a:off x="6507015" y="3004101"/>
                    <a:ext cx="162962" cy="193770"/>
                  </a:xfrm>
                  <a:custGeom>
                    <a:avLst/>
                    <a:gdLst>
                      <a:gd name="connsiteX0" fmla="*/ 27160 w 162962"/>
                      <a:gd name="connsiteY0" fmla="*/ 19 h 193770"/>
                      <a:gd name="connsiteX1" fmla="*/ 24142 w 162962"/>
                      <a:gd name="connsiteY1" fmla="*/ 15108 h 193770"/>
                      <a:gd name="connsiteX2" fmla="*/ 18106 w 162962"/>
                      <a:gd name="connsiteY2" fmla="*/ 24161 h 193770"/>
                      <a:gd name="connsiteX3" fmla="*/ 12071 w 162962"/>
                      <a:gd name="connsiteY3" fmla="*/ 45286 h 193770"/>
                      <a:gd name="connsiteX4" fmla="*/ 9053 w 162962"/>
                      <a:gd name="connsiteY4" fmla="*/ 114696 h 193770"/>
                      <a:gd name="connsiteX5" fmla="*/ 6035 w 162962"/>
                      <a:gd name="connsiteY5" fmla="*/ 123749 h 193770"/>
                      <a:gd name="connsiteX6" fmla="*/ 0 w 162962"/>
                      <a:gd name="connsiteY6" fmla="*/ 162981 h 193770"/>
                      <a:gd name="connsiteX7" fmla="*/ 3017 w 162962"/>
                      <a:gd name="connsiteY7" fmla="*/ 193159 h 193770"/>
                      <a:gd name="connsiteX8" fmla="*/ 6035 w 162962"/>
                      <a:gd name="connsiteY8" fmla="*/ 184106 h 193770"/>
                      <a:gd name="connsiteX9" fmla="*/ 12071 w 162962"/>
                      <a:gd name="connsiteY9" fmla="*/ 175052 h 193770"/>
                      <a:gd name="connsiteX10" fmla="*/ 21124 w 162962"/>
                      <a:gd name="connsiteY10" fmla="*/ 165999 h 193770"/>
                      <a:gd name="connsiteX11" fmla="*/ 42249 w 162962"/>
                      <a:gd name="connsiteY11" fmla="*/ 141856 h 193770"/>
                      <a:gd name="connsiteX12" fmla="*/ 66392 w 162962"/>
                      <a:gd name="connsiteY12" fmla="*/ 120732 h 193770"/>
                      <a:gd name="connsiteX13" fmla="*/ 75445 w 162962"/>
                      <a:gd name="connsiteY13" fmla="*/ 114696 h 193770"/>
                      <a:gd name="connsiteX14" fmla="*/ 84499 w 162962"/>
                      <a:gd name="connsiteY14" fmla="*/ 108660 h 193770"/>
                      <a:gd name="connsiteX15" fmla="*/ 108641 w 162962"/>
                      <a:gd name="connsiteY15" fmla="*/ 87536 h 193770"/>
                      <a:gd name="connsiteX16" fmla="*/ 117695 w 162962"/>
                      <a:gd name="connsiteY16" fmla="*/ 81500 h 193770"/>
                      <a:gd name="connsiteX17" fmla="*/ 126748 w 162962"/>
                      <a:gd name="connsiteY17" fmla="*/ 78482 h 193770"/>
                      <a:gd name="connsiteX18" fmla="*/ 144855 w 162962"/>
                      <a:gd name="connsiteY18" fmla="*/ 69429 h 193770"/>
                      <a:gd name="connsiteX19" fmla="*/ 153908 w 162962"/>
                      <a:gd name="connsiteY19" fmla="*/ 63393 h 193770"/>
                      <a:gd name="connsiteX20" fmla="*/ 162962 w 162962"/>
                      <a:gd name="connsiteY20" fmla="*/ 45286 h 193770"/>
                      <a:gd name="connsiteX21" fmla="*/ 153908 w 162962"/>
                      <a:gd name="connsiteY21" fmla="*/ 42268 h 193770"/>
                      <a:gd name="connsiteX22" fmla="*/ 144855 w 162962"/>
                      <a:gd name="connsiteY22" fmla="*/ 36233 h 193770"/>
                      <a:gd name="connsiteX23" fmla="*/ 75445 w 162962"/>
                      <a:gd name="connsiteY23" fmla="*/ 33215 h 193770"/>
                      <a:gd name="connsiteX24" fmla="*/ 48285 w 162962"/>
                      <a:gd name="connsiteY24" fmla="*/ 12090 h 193770"/>
                      <a:gd name="connsiteX25" fmla="*/ 27160 w 162962"/>
                      <a:gd name="connsiteY25" fmla="*/ 19 h 19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962" h="193770">
                        <a:moveTo>
                          <a:pt x="27160" y="19"/>
                        </a:moveTo>
                        <a:cubicBezTo>
                          <a:pt x="23136" y="522"/>
                          <a:pt x="25943" y="10305"/>
                          <a:pt x="24142" y="15108"/>
                        </a:cubicBezTo>
                        <a:cubicBezTo>
                          <a:pt x="22868" y="18504"/>
                          <a:pt x="19728" y="20917"/>
                          <a:pt x="18106" y="24161"/>
                        </a:cubicBezTo>
                        <a:cubicBezTo>
                          <a:pt x="15944" y="28485"/>
                          <a:pt x="13036" y="41426"/>
                          <a:pt x="12071" y="45286"/>
                        </a:cubicBezTo>
                        <a:cubicBezTo>
                          <a:pt x="11065" y="68423"/>
                          <a:pt x="10829" y="91606"/>
                          <a:pt x="9053" y="114696"/>
                        </a:cubicBezTo>
                        <a:cubicBezTo>
                          <a:pt x="8809" y="117868"/>
                          <a:pt x="6725" y="120644"/>
                          <a:pt x="6035" y="123749"/>
                        </a:cubicBezTo>
                        <a:cubicBezTo>
                          <a:pt x="4358" y="131296"/>
                          <a:pt x="964" y="156230"/>
                          <a:pt x="0" y="162981"/>
                        </a:cubicBezTo>
                        <a:cubicBezTo>
                          <a:pt x="1006" y="173040"/>
                          <a:pt x="240" y="183438"/>
                          <a:pt x="3017" y="193159"/>
                        </a:cubicBezTo>
                        <a:cubicBezTo>
                          <a:pt x="3891" y="196218"/>
                          <a:pt x="4612" y="186951"/>
                          <a:pt x="6035" y="184106"/>
                        </a:cubicBezTo>
                        <a:cubicBezTo>
                          <a:pt x="7657" y="180862"/>
                          <a:pt x="9749" y="177838"/>
                          <a:pt x="12071" y="175052"/>
                        </a:cubicBezTo>
                        <a:cubicBezTo>
                          <a:pt x="14803" y="171774"/>
                          <a:pt x="18504" y="169368"/>
                          <a:pt x="21124" y="165999"/>
                        </a:cubicBezTo>
                        <a:cubicBezTo>
                          <a:pt x="40083" y="141624"/>
                          <a:pt x="24723" y="153541"/>
                          <a:pt x="42249" y="141856"/>
                        </a:cubicBezTo>
                        <a:cubicBezTo>
                          <a:pt x="52309" y="126767"/>
                          <a:pt x="45266" y="134816"/>
                          <a:pt x="66392" y="120732"/>
                        </a:cubicBezTo>
                        <a:lnTo>
                          <a:pt x="75445" y="114696"/>
                        </a:lnTo>
                        <a:lnTo>
                          <a:pt x="84499" y="108660"/>
                        </a:lnTo>
                        <a:cubicBezTo>
                          <a:pt x="94558" y="93571"/>
                          <a:pt x="87516" y="101619"/>
                          <a:pt x="108641" y="87536"/>
                        </a:cubicBezTo>
                        <a:cubicBezTo>
                          <a:pt x="111659" y="85524"/>
                          <a:pt x="114254" y="82647"/>
                          <a:pt x="117695" y="81500"/>
                        </a:cubicBezTo>
                        <a:cubicBezTo>
                          <a:pt x="120713" y="80494"/>
                          <a:pt x="123903" y="79905"/>
                          <a:pt x="126748" y="78482"/>
                        </a:cubicBezTo>
                        <a:cubicBezTo>
                          <a:pt x="150145" y="66783"/>
                          <a:pt x="122100" y="77014"/>
                          <a:pt x="144855" y="69429"/>
                        </a:cubicBezTo>
                        <a:cubicBezTo>
                          <a:pt x="147873" y="67417"/>
                          <a:pt x="151343" y="65958"/>
                          <a:pt x="153908" y="63393"/>
                        </a:cubicBezTo>
                        <a:cubicBezTo>
                          <a:pt x="159759" y="57542"/>
                          <a:pt x="160507" y="52651"/>
                          <a:pt x="162962" y="45286"/>
                        </a:cubicBezTo>
                        <a:cubicBezTo>
                          <a:pt x="159944" y="44280"/>
                          <a:pt x="156753" y="43691"/>
                          <a:pt x="153908" y="42268"/>
                        </a:cubicBezTo>
                        <a:cubicBezTo>
                          <a:pt x="150664" y="40646"/>
                          <a:pt x="148458" y="36649"/>
                          <a:pt x="144855" y="36233"/>
                        </a:cubicBezTo>
                        <a:cubicBezTo>
                          <a:pt x="121849" y="33579"/>
                          <a:pt x="98582" y="34221"/>
                          <a:pt x="75445" y="33215"/>
                        </a:cubicBezTo>
                        <a:cubicBezTo>
                          <a:pt x="67633" y="25402"/>
                          <a:pt x="59116" y="15700"/>
                          <a:pt x="48285" y="12090"/>
                        </a:cubicBezTo>
                        <a:cubicBezTo>
                          <a:pt x="38277" y="8754"/>
                          <a:pt x="31184" y="-484"/>
                          <a:pt x="27160" y="1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4" name="フリーフォーム 483"/>
                  <p:cNvSpPr/>
                  <p:nvPr/>
                </p:nvSpPr>
                <p:spPr>
                  <a:xfrm>
                    <a:off x="6795516" y="3086728"/>
                    <a:ext cx="127958" cy="128661"/>
                  </a:xfrm>
                  <a:custGeom>
                    <a:avLst/>
                    <a:gdLst>
                      <a:gd name="connsiteX0" fmla="*/ 16299 w 127958"/>
                      <a:gd name="connsiteY0" fmla="*/ 1891 h 128661"/>
                      <a:gd name="connsiteX1" fmla="*/ 31388 w 127958"/>
                      <a:gd name="connsiteY1" fmla="*/ 13962 h 128661"/>
                      <a:gd name="connsiteX2" fmla="*/ 37423 w 127958"/>
                      <a:gd name="connsiteY2" fmla="*/ 23016 h 128661"/>
                      <a:gd name="connsiteX3" fmla="*/ 55530 w 127958"/>
                      <a:gd name="connsiteY3" fmla="*/ 35087 h 128661"/>
                      <a:gd name="connsiteX4" fmla="*/ 73637 w 127958"/>
                      <a:gd name="connsiteY4" fmla="*/ 47158 h 128661"/>
                      <a:gd name="connsiteX5" fmla="*/ 82691 w 127958"/>
                      <a:gd name="connsiteY5" fmla="*/ 53194 h 128661"/>
                      <a:gd name="connsiteX6" fmla="*/ 97780 w 127958"/>
                      <a:gd name="connsiteY6" fmla="*/ 68283 h 128661"/>
                      <a:gd name="connsiteX7" fmla="*/ 112869 w 127958"/>
                      <a:gd name="connsiteY7" fmla="*/ 80354 h 128661"/>
                      <a:gd name="connsiteX8" fmla="*/ 121922 w 127958"/>
                      <a:gd name="connsiteY8" fmla="*/ 98461 h 128661"/>
                      <a:gd name="connsiteX9" fmla="*/ 127958 w 127958"/>
                      <a:gd name="connsiteY9" fmla="*/ 119586 h 128661"/>
                      <a:gd name="connsiteX10" fmla="*/ 124940 w 127958"/>
                      <a:gd name="connsiteY10" fmla="*/ 128639 h 128661"/>
                      <a:gd name="connsiteX11" fmla="*/ 106833 w 127958"/>
                      <a:gd name="connsiteY11" fmla="*/ 116568 h 128661"/>
                      <a:gd name="connsiteX12" fmla="*/ 88726 w 127958"/>
                      <a:gd name="connsiteY12" fmla="*/ 107515 h 128661"/>
                      <a:gd name="connsiteX13" fmla="*/ 70619 w 127958"/>
                      <a:gd name="connsiteY13" fmla="*/ 95443 h 128661"/>
                      <a:gd name="connsiteX14" fmla="*/ 52512 w 127958"/>
                      <a:gd name="connsiteY14" fmla="*/ 89408 h 128661"/>
                      <a:gd name="connsiteX15" fmla="*/ 25352 w 127958"/>
                      <a:gd name="connsiteY15" fmla="*/ 71301 h 128661"/>
                      <a:gd name="connsiteX16" fmla="*/ 16299 w 127958"/>
                      <a:gd name="connsiteY16" fmla="*/ 65265 h 128661"/>
                      <a:gd name="connsiteX17" fmla="*/ 7245 w 127958"/>
                      <a:gd name="connsiteY17" fmla="*/ 56212 h 128661"/>
                      <a:gd name="connsiteX18" fmla="*/ 16299 w 127958"/>
                      <a:gd name="connsiteY18" fmla="*/ 1891 h 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958" h="128661">
                        <a:moveTo>
                          <a:pt x="16299" y="1891"/>
                        </a:moveTo>
                        <a:cubicBezTo>
                          <a:pt x="20323" y="-5151"/>
                          <a:pt x="26834" y="9407"/>
                          <a:pt x="31388" y="13962"/>
                        </a:cubicBezTo>
                        <a:cubicBezTo>
                          <a:pt x="33953" y="16527"/>
                          <a:pt x="34693" y="20628"/>
                          <a:pt x="37423" y="23016"/>
                        </a:cubicBezTo>
                        <a:cubicBezTo>
                          <a:pt x="42882" y="27793"/>
                          <a:pt x="49494" y="31063"/>
                          <a:pt x="55530" y="35087"/>
                        </a:cubicBezTo>
                        <a:lnTo>
                          <a:pt x="73637" y="47158"/>
                        </a:lnTo>
                        <a:lnTo>
                          <a:pt x="82691" y="53194"/>
                        </a:lnTo>
                        <a:cubicBezTo>
                          <a:pt x="98783" y="77334"/>
                          <a:pt x="77662" y="48165"/>
                          <a:pt x="97780" y="68283"/>
                        </a:cubicBezTo>
                        <a:cubicBezTo>
                          <a:pt x="111430" y="81933"/>
                          <a:pt x="95242" y="74478"/>
                          <a:pt x="112869" y="80354"/>
                        </a:cubicBezTo>
                        <a:cubicBezTo>
                          <a:pt x="120455" y="103113"/>
                          <a:pt x="110222" y="75060"/>
                          <a:pt x="121922" y="98461"/>
                        </a:cubicBezTo>
                        <a:cubicBezTo>
                          <a:pt x="124087" y="102790"/>
                          <a:pt x="126991" y="115718"/>
                          <a:pt x="127958" y="119586"/>
                        </a:cubicBezTo>
                        <a:cubicBezTo>
                          <a:pt x="126952" y="122604"/>
                          <a:pt x="128089" y="129089"/>
                          <a:pt x="124940" y="128639"/>
                        </a:cubicBezTo>
                        <a:cubicBezTo>
                          <a:pt x="117759" y="127613"/>
                          <a:pt x="112869" y="120592"/>
                          <a:pt x="106833" y="116568"/>
                        </a:cubicBezTo>
                        <a:cubicBezTo>
                          <a:pt x="95131" y="108767"/>
                          <a:pt x="101223" y="111679"/>
                          <a:pt x="88726" y="107515"/>
                        </a:cubicBezTo>
                        <a:cubicBezTo>
                          <a:pt x="82690" y="103491"/>
                          <a:pt x="77501" y="97737"/>
                          <a:pt x="70619" y="95443"/>
                        </a:cubicBezTo>
                        <a:lnTo>
                          <a:pt x="52512" y="89408"/>
                        </a:lnTo>
                        <a:lnTo>
                          <a:pt x="25352" y="71301"/>
                        </a:lnTo>
                        <a:cubicBezTo>
                          <a:pt x="22334" y="69289"/>
                          <a:pt x="18864" y="67829"/>
                          <a:pt x="16299" y="65265"/>
                        </a:cubicBezTo>
                        <a:cubicBezTo>
                          <a:pt x="13281" y="62247"/>
                          <a:pt x="9977" y="59491"/>
                          <a:pt x="7245" y="56212"/>
                        </a:cubicBezTo>
                        <a:cubicBezTo>
                          <a:pt x="-11806" y="33352"/>
                          <a:pt x="12275" y="8933"/>
                          <a:pt x="16299" y="1891"/>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5" name="フリーフォーム 484"/>
                  <p:cNvSpPr/>
                  <p:nvPr/>
                </p:nvSpPr>
                <p:spPr>
                  <a:xfrm>
                    <a:off x="6488589" y="3219981"/>
                    <a:ext cx="36692" cy="141392"/>
                  </a:xfrm>
                  <a:custGeom>
                    <a:avLst/>
                    <a:gdLst>
                      <a:gd name="connsiteX0" fmla="*/ 30497 w 36692"/>
                      <a:gd name="connsiteY0" fmla="*/ 1422 h 141392"/>
                      <a:gd name="connsiteX1" fmla="*/ 9372 w 36692"/>
                      <a:gd name="connsiteY1" fmla="*/ 4440 h 141392"/>
                      <a:gd name="connsiteX2" fmla="*/ 319 w 36692"/>
                      <a:gd name="connsiteY2" fmla="*/ 7458 h 141392"/>
                      <a:gd name="connsiteX3" fmla="*/ 3336 w 36692"/>
                      <a:gd name="connsiteY3" fmla="*/ 16511 h 141392"/>
                      <a:gd name="connsiteX4" fmla="*/ 6354 w 36692"/>
                      <a:gd name="connsiteY4" fmla="*/ 34618 h 141392"/>
                      <a:gd name="connsiteX5" fmla="*/ 9372 w 36692"/>
                      <a:gd name="connsiteY5" fmla="*/ 70832 h 141392"/>
                      <a:gd name="connsiteX6" fmla="*/ 15408 w 36692"/>
                      <a:gd name="connsiteY6" fmla="*/ 88939 h 141392"/>
                      <a:gd name="connsiteX7" fmla="*/ 18426 w 36692"/>
                      <a:gd name="connsiteY7" fmla="*/ 140242 h 141392"/>
                      <a:gd name="connsiteX8" fmla="*/ 27479 w 36692"/>
                      <a:gd name="connsiteY8" fmla="*/ 137224 h 141392"/>
                      <a:gd name="connsiteX9" fmla="*/ 30497 w 36692"/>
                      <a:gd name="connsiteY9" fmla="*/ 128170 h 141392"/>
                      <a:gd name="connsiteX10" fmla="*/ 27479 w 36692"/>
                      <a:gd name="connsiteY10" fmla="*/ 113081 h 141392"/>
                      <a:gd name="connsiteX11" fmla="*/ 24461 w 36692"/>
                      <a:gd name="connsiteY11" fmla="*/ 101010 h 141392"/>
                      <a:gd name="connsiteX12" fmla="*/ 27479 w 36692"/>
                      <a:gd name="connsiteY12" fmla="*/ 64796 h 141392"/>
                      <a:gd name="connsiteX13" fmla="*/ 33515 w 36692"/>
                      <a:gd name="connsiteY13" fmla="*/ 46689 h 141392"/>
                      <a:gd name="connsiteX14" fmla="*/ 36532 w 36692"/>
                      <a:gd name="connsiteY14" fmla="*/ 28582 h 141392"/>
                      <a:gd name="connsiteX15" fmla="*/ 30497 w 36692"/>
                      <a:gd name="connsiteY15" fmla="*/ 1422 h 1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92" h="141392">
                        <a:moveTo>
                          <a:pt x="30497" y="1422"/>
                        </a:moveTo>
                        <a:cubicBezTo>
                          <a:pt x="25970" y="-2602"/>
                          <a:pt x="16347" y="3045"/>
                          <a:pt x="9372" y="4440"/>
                        </a:cubicBezTo>
                        <a:cubicBezTo>
                          <a:pt x="6253" y="5064"/>
                          <a:pt x="1742" y="4613"/>
                          <a:pt x="319" y="7458"/>
                        </a:cubicBezTo>
                        <a:cubicBezTo>
                          <a:pt x="-1104" y="10303"/>
                          <a:pt x="2646" y="13406"/>
                          <a:pt x="3336" y="16511"/>
                        </a:cubicBezTo>
                        <a:cubicBezTo>
                          <a:pt x="4663" y="22484"/>
                          <a:pt x="5678" y="28536"/>
                          <a:pt x="6354" y="34618"/>
                        </a:cubicBezTo>
                        <a:cubicBezTo>
                          <a:pt x="7692" y="46657"/>
                          <a:pt x="7380" y="58884"/>
                          <a:pt x="9372" y="70832"/>
                        </a:cubicBezTo>
                        <a:cubicBezTo>
                          <a:pt x="10418" y="77108"/>
                          <a:pt x="15408" y="88939"/>
                          <a:pt x="15408" y="88939"/>
                        </a:cubicBezTo>
                        <a:cubicBezTo>
                          <a:pt x="16414" y="106040"/>
                          <a:pt x="14271" y="123623"/>
                          <a:pt x="18426" y="140242"/>
                        </a:cubicBezTo>
                        <a:cubicBezTo>
                          <a:pt x="19197" y="143328"/>
                          <a:pt x="25230" y="139473"/>
                          <a:pt x="27479" y="137224"/>
                        </a:cubicBezTo>
                        <a:cubicBezTo>
                          <a:pt x="29728" y="134974"/>
                          <a:pt x="29491" y="131188"/>
                          <a:pt x="30497" y="128170"/>
                        </a:cubicBezTo>
                        <a:cubicBezTo>
                          <a:pt x="29491" y="123140"/>
                          <a:pt x="28592" y="118088"/>
                          <a:pt x="27479" y="113081"/>
                        </a:cubicBezTo>
                        <a:cubicBezTo>
                          <a:pt x="26579" y="109032"/>
                          <a:pt x="24461" y="105158"/>
                          <a:pt x="24461" y="101010"/>
                        </a:cubicBezTo>
                        <a:cubicBezTo>
                          <a:pt x="24461" y="88897"/>
                          <a:pt x="25487" y="76744"/>
                          <a:pt x="27479" y="64796"/>
                        </a:cubicBezTo>
                        <a:cubicBezTo>
                          <a:pt x="28525" y="58520"/>
                          <a:pt x="33515" y="46689"/>
                          <a:pt x="33515" y="46689"/>
                        </a:cubicBezTo>
                        <a:cubicBezTo>
                          <a:pt x="34521" y="40653"/>
                          <a:pt x="35332" y="34582"/>
                          <a:pt x="36532" y="28582"/>
                        </a:cubicBezTo>
                        <a:cubicBezTo>
                          <a:pt x="37345" y="24515"/>
                          <a:pt x="35024" y="5446"/>
                          <a:pt x="30497" y="142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6" name="フリーフォーム 485"/>
                  <p:cNvSpPr/>
                  <p:nvPr/>
                </p:nvSpPr>
                <p:spPr>
                  <a:xfrm>
                    <a:off x="6578100" y="3091637"/>
                    <a:ext cx="59530" cy="137409"/>
                  </a:xfrm>
                  <a:custGeom>
                    <a:avLst/>
                    <a:gdLst>
                      <a:gd name="connsiteX0" fmla="*/ 1342 w 59530"/>
                      <a:gd name="connsiteY0" fmla="*/ 135802 h 137409"/>
                      <a:gd name="connsiteX1" fmla="*/ 4360 w 59530"/>
                      <a:gd name="connsiteY1" fmla="*/ 78463 h 137409"/>
                      <a:gd name="connsiteX2" fmla="*/ 10396 w 59530"/>
                      <a:gd name="connsiteY2" fmla="*/ 60356 h 137409"/>
                      <a:gd name="connsiteX3" fmla="*/ 19449 w 59530"/>
                      <a:gd name="connsiteY3" fmla="*/ 54320 h 137409"/>
                      <a:gd name="connsiteX4" fmla="*/ 25485 w 59530"/>
                      <a:gd name="connsiteY4" fmla="*/ 36213 h 137409"/>
                      <a:gd name="connsiteX5" fmla="*/ 28503 w 59530"/>
                      <a:gd name="connsiteY5" fmla="*/ 27160 h 137409"/>
                      <a:gd name="connsiteX6" fmla="*/ 31520 w 59530"/>
                      <a:gd name="connsiteY6" fmla="*/ 9053 h 137409"/>
                      <a:gd name="connsiteX7" fmla="*/ 49627 w 59530"/>
                      <a:gd name="connsiteY7" fmla="*/ 0 h 137409"/>
                      <a:gd name="connsiteX8" fmla="*/ 55663 w 59530"/>
                      <a:gd name="connsiteY8" fmla="*/ 9053 h 137409"/>
                      <a:gd name="connsiteX9" fmla="*/ 55663 w 59530"/>
                      <a:gd name="connsiteY9" fmla="*/ 51303 h 137409"/>
                      <a:gd name="connsiteX10" fmla="*/ 43592 w 59530"/>
                      <a:gd name="connsiteY10" fmla="*/ 69410 h 137409"/>
                      <a:gd name="connsiteX11" fmla="*/ 37556 w 59530"/>
                      <a:gd name="connsiteY11" fmla="*/ 78463 h 137409"/>
                      <a:gd name="connsiteX12" fmla="*/ 31520 w 59530"/>
                      <a:gd name="connsiteY12" fmla="*/ 96570 h 137409"/>
                      <a:gd name="connsiteX13" fmla="*/ 25485 w 59530"/>
                      <a:gd name="connsiteY13" fmla="*/ 120712 h 137409"/>
                      <a:gd name="connsiteX14" fmla="*/ 1342 w 59530"/>
                      <a:gd name="connsiteY14" fmla="*/ 135802 h 1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30" h="137409">
                        <a:moveTo>
                          <a:pt x="1342" y="135802"/>
                        </a:moveTo>
                        <a:cubicBezTo>
                          <a:pt x="-2179" y="128761"/>
                          <a:pt x="2080" y="97466"/>
                          <a:pt x="4360" y="78463"/>
                        </a:cubicBezTo>
                        <a:cubicBezTo>
                          <a:pt x="5118" y="72146"/>
                          <a:pt x="5103" y="63885"/>
                          <a:pt x="10396" y="60356"/>
                        </a:cubicBezTo>
                        <a:lnTo>
                          <a:pt x="19449" y="54320"/>
                        </a:lnTo>
                        <a:lnTo>
                          <a:pt x="25485" y="36213"/>
                        </a:lnTo>
                        <a:lnTo>
                          <a:pt x="28503" y="27160"/>
                        </a:lnTo>
                        <a:cubicBezTo>
                          <a:pt x="29509" y="21124"/>
                          <a:pt x="28784" y="14526"/>
                          <a:pt x="31520" y="9053"/>
                        </a:cubicBezTo>
                        <a:cubicBezTo>
                          <a:pt x="33860" y="4372"/>
                          <a:pt x="45341" y="1428"/>
                          <a:pt x="49627" y="0"/>
                        </a:cubicBezTo>
                        <a:cubicBezTo>
                          <a:pt x="51639" y="3018"/>
                          <a:pt x="54041" y="5809"/>
                          <a:pt x="55663" y="9053"/>
                        </a:cubicBezTo>
                        <a:cubicBezTo>
                          <a:pt x="62072" y="21871"/>
                          <a:pt x="59397" y="38609"/>
                          <a:pt x="55663" y="51303"/>
                        </a:cubicBezTo>
                        <a:cubicBezTo>
                          <a:pt x="53616" y="58262"/>
                          <a:pt x="47616" y="63374"/>
                          <a:pt x="43592" y="69410"/>
                        </a:cubicBezTo>
                        <a:cubicBezTo>
                          <a:pt x="41580" y="72428"/>
                          <a:pt x="38703" y="75022"/>
                          <a:pt x="37556" y="78463"/>
                        </a:cubicBezTo>
                        <a:lnTo>
                          <a:pt x="31520" y="96570"/>
                        </a:lnTo>
                        <a:cubicBezTo>
                          <a:pt x="28387" y="105968"/>
                          <a:pt x="26698" y="109795"/>
                          <a:pt x="25485" y="120712"/>
                        </a:cubicBezTo>
                        <a:cubicBezTo>
                          <a:pt x="25041" y="124711"/>
                          <a:pt x="4863" y="142843"/>
                          <a:pt x="1342" y="13580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7" name="フリーフォーム 486"/>
                  <p:cNvSpPr/>
                  <p:nvPr/>
                </p:nvSpPr>
                <p:spPr>
                  <a:xfrm>
                    <a:off x="6630589" y="3075150"/>
                    <a:ext cx="33417" cy="158324"/>
                  </a:xfrm>
                  <a:custGeom>
                    <a:avLst/>
                    <a:gdLst>
                      <a:gd name="connsiteX0" fmla="*/ 24299 w 33417"/>
                      <a:gd name="connsiteY0" fmla="*/ 7433 h 158324"/>
                      <a:gd name="connsiteX1" fmla="*/ 6192 w 33417"/>
                      <a:gd name="connsiteY1" fmla="*/ 10451 h 158324"/>
                      <a:gd name="connsiteX2" fmla="*/ 156 w 33417"/>
                      <a:gd name="connsiteY2" fmla="*/ 19504 h 158324"/>
                      <a:gd name="connsiteX3" fmla="*/ 3174 w 33417"/>
                      <a:gd name="connsiteY3" fmla="*/ 58736 h 158324"/>
                      <a:gd name="connsiteX4" fmla="*/ 6192 w 33417"/>
                      <a:gd name="connsiteY4" fmla="*/ 82879 h 158324"/>
                      <a:gd name="connsiteX5" fmla="*/ 15245 w 33417"/>
                      <a:gd name="connsiteY5" fmla="*/ 113057 h 158324"/>
                      <a:gd name="connsiteX6" fmla="*/ 18263 w 33417"/>
                      <a:gd name="connsiteY6" fmla="*/ 122110 h 158324"/>
                      <a:gd name="connsiteX7" fmla="*/ 21281 w 33417"/>
                      <a:gd name="connsiteY7" fmla="*/ 134182 h 158324"/>
                      <a:gd name="connsiteX8" fmla="*/ 24299 w 33417"/>
                      <a:gd name="connsiteY8" fmla="*/ 143235 h 158324"/>
                      <a:gd name="connsiteX9" fmla="*/ 27317 w 33417"/>
                      <a:gd name="connsiteY9" fmla="*/ 158324 h 158324"/>
                      <a:gd name="connsiteX10" fmla="*/ 33352 w 33417"/>
                      <a:gd name="connsiteY10" fmla="*/ 113057 h 158324"/>
                      <a:gd name="connsiteX11" fmla="*/ 24299 w 33417"/>
                      <a:gd name="connsiteY11" fmla="*/ 7433 h 15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17" h="158324">
                        <a:moveTo>
                          <a:pt x="24299" y="7433"/>
                        </a:moveTo>
                        <a:cubicBezTo>
                          <a:pt x="19772" y="-9668"/>
                          <a:pt x="11665" y="7715"/>
                          <a:pt x="6192" y="10451"/>
                        </a:cubicBezTo>
                        <a:cubicBezTo>
                          <a:pt x="2948" y="12073"/>
                          <a:pt x="382" y="15884"/>
                          <a:pt x="156" y="19504"/>
                        </a:cubicBezTo>
                        <a:cubicBezTo>
                          <a:pt x="-662" y="32594"/>
                          <a:pt x="1930" y="45679"/>
                          <a:pt x="3174" y="58736"/>
                        </a:cubicBezTo>
                        <a:cubicBezTo>
                          <a:pt x="3943" y="66810"/>
                          <a:pt x="4859" y="74879"/>
                          <a:pt x="6192" y="82879"/>
                        </a:cubicBezTo>
                        <a:cubicBezTo>
                          <a:pt x="7712" y="91996"/>
                          <a:pt x="12564" y="105014"/>
                          <a:pt x="15245" y="113057"/>
                        </a:cubicBezTo>
                        <a:cubicBezTo>
                          <a:pt x="16251" y="116075"/>
                          <a:pt x="17492" y="119024"/>
                          <a:pt x="18263" y="122110"/>
                        </a:cubicBezTo>
                        <a:cubicBezTo>
                          <a:pt x="19269" y="126134"/>
                          <a:pt x="20141" y="130194"/>
                          <a:pt x="21281" y="134182"/>
                        </a:cubicBezTo>
                        <a:cubicBezTo>
                          <a:pt x="22155" y="137241"/>
                          <a:pt x="23527" y="140149"/>
                          <a:pt x="24299" y="143235"/>
                        </a:cubicBezTo>
                        <a:cubicBezTo>
                          <a:pt x="25543" y="148211"/>
                          <a:pt x="26311" y="153294"/>
                          <a:pt x="27317" y="158324"/>
                        </a:cubicBezTo>
                        <a:cubicBezTo>
                          <a:pt x="33506" y="139753"/>
                          <a:pt x="32575" y="144925"/>
                          <a:pt x="33352" y="113057"/>
                        </a:cubicBezTo>
                        <a:cubicBezTo>
                          <a:pt x="34063" y="83893"/>
                          <a:pt x="28826" y="24534"/>
                          <a:pt x="24299" y="7433"/>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8" name="フリーフォーム 487"/>
                  <p:cNvSpPr/>
                  <p:nvPr/>
                </p:nvSpPr>
                <p:spPr>
                  <a:xfrm>
                    <a:off x="6660882" y="3054968"/>
                    <a:ext cx="93594" cy="145310"/>
                  </a:xfrm>
                  <a:custGeom>
                    <a:avLst/>
                    <a:gdLst>
                      <a:gd name="connsiteX0" fmla="*/ 15131 w 93594"/>
                      <a:gd name="connsiteY0" fmla="*/ 455 h 145310"/>
                      <a:gd name="connsiteX1" fmla="*/ 24184 w 93594"/>
                      <a:gd name="connsiteY1" fmla="*/ 15544 h 145310"/>
                      <a:gd name="connsiteX2" fmla="*/ 30220 w 93594"/>
                      <a:gd name="connsiteY2" fmla="*/ 33651 h 145310"/>
                      <a:gd name="connsiteX3" fmla="*/ 42291 w 93594"/>
                      <a:gd name="connsiteY3" fmla="*/ 51758 h 145310"/>
                      <a:gd name="connsiteX4" fmla="*/ 54362 w 93594"/>
                      <a:gd name="connsiteY4" fmla="*/ 69865 h 145310"/>
                      <a:gd name="connsiteX5" fmla="*/ 60398 w 93594"/>
                      <a:gd name="connsiteY5" fmla="*/ 78918 h 145310"/>
                      <a:gd name="connsiteX6" fmla="*/ 72469 w 93594"/>
                      <a:gd name="connsiteY6" fmla="*/ 94007 h 145310"/>
                      <a:gd name="connsiteX7" fmla="*/ 78505 w 93594"/>
                      <a:gd name="connsiteY7" fmla="*/ 103061 h 145310"/>
                      <a:gd name="connsiteX8" fmla="*/ 93594 w 93594"/>
                      <a:gd name="connsiteY8" fmla="*/ 121168 h 145310"/>
                      <a:gd name="connsiteX9" fmla="*/ 90576 w 93594"/>
                      <a:gd name="connsiteY9" fmla="*/ 133239 h 145310"/>
                      <a:gd name="connsiteX10" fmla="*/ 72469 w 93594"/>
                      <a:gd name="connsiteY10" fmla="*/ 145310 h 145310"/>
                      <a:gd name="connsiteX11" fmla="*/ 51344 w 93594"/>
                      <a:gd name="connsiteY11" fmla="*/ 121168 h 145310"/>
                      <a:gd name="connsiteX12" fmla="*/ 30220 w 93594"/>
                      <a:gd name="connsiteY12" fmla="*/ 97025 h 145310"/>
                      <a:gd name="connsiteX13" fmla="*/ 24184 w 93594"/>
                      <a:gd name="connsiteY13" fmla="*/ 78918 h 145310"/>
                      <a:gd name="connsiteX14" fmla="*/ 12113 w 93594"/>
                      <a:gd name="connsiteY14" fmla="*/ 60811 h 145310"/>
                      <a:gd name="connsiteX15" fmla="*/ 3059 w 93594"/>
                      <a:gd name="connsiteY15" fmla="*/ 42704 h 145310"/>
                      <a:gd name="connsiteX16" fmla="*/ 41 w 93594"/>
                      <a:gd name="connsiteY16" fmla="*/ 33651 h 145310"/>
                      <a:gd name="connsiteX17" fmla="*/ 15131 w 93594"/>
                      <a:gd name="connsiteY17" fmla="*/ 455 h 1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94" h="145310">
                        <a:moveTo>
                          <a:pt x="15131" y="455"/>
                        </a:moveTo>
                        <a:cubicBezTo>
                          <a:pt x="19155" y="-2563"/>
                          <a:pt x="21757" y="10204"/>
                          <a:pt x="24184" y="15544"/>
                        </a:cubicBezTo>
                        <a:cubicBezTo>
                          <a:pt x="26817" y="21336"/>
                          <a:pt x="26691" y="28357"/>
                          <a:pt x="30220" y="33651"/>
                        </a:cubicBezTo>
                        <a:lnTo>
                          <a:pt x="42291" y="51758"/>
                        </a:lnTo>
                        <a:lnTo>
                          <a:pt x="54362" y="69865"/>
                        </a:lnTo>
                        <a:lnTo>
                          <a:pt x="60398" y="78918"/>
                        </a:lnTo>
                        <a:cubicBezTo>
                          <a:pt x="66274" y="96545"/>
                          <a:pt x="58819" y="80357"/>
                          <a:pt x="72469" y="94007"/>
                        </a:cubicBezTo>
                        <a:cubicBezTo>
                          <a:pt x="75034" y="96572"/>
                          <a:pt x="76183" y="100275"/>
                          <a:pt x="78505" y="103061"/>
                        </a:cubicBezTo>
                        <a:cubicBezTo>
                          <a:pt x="97869" y="126298"/>
                          <a:pt x="78607" y="98688"/>
                          <a:pt x="93594" y="121168"/>
                        </a:cubicBezTo>
                        <a:cubicBezTo>
                          <a:pt x="92588" y="125192"/>
                          <a:pt x="93307" y="130118"/>
                          <a:pt x="90576" y="133239"/>
                        </a:cubicBezTo>
                        <a:cubicBezTo>
                          <a:pt x="85799" y="138698"/>
                          <a:pt x="72469" y="145310"/>
                          <a:pt x="72469" y="145310"/>
                        </a:cubicBezTo>
                        <a:cubicBezTo>
                          <a:pt x="58386" y="124185"/>
                          <a:pt x="66434" y="131226"/>
                          <a:pt x="51344" y="121168"/>
                        </a:cubicBezTo>
                        <a:cubicBezTo>
                          <a:pt x="37261" y="100043"/>
                          <a:pt x="45308" y="107085"/>
                          <a:pt x="30220" y="97025"/>
                        </a:cubicBezTo>
                        <a:cubicBezTo>
                          <a:pt x="28208" y="90989"/>
                          <a:pt x="27713" y="84212"/>
                          <a:pt x="24184" y="78918"/>
                        </a:cubicBezTo>
                        <a:cubicBezTo>
                          <a:pt x="20160" y="72882"/>
                          <a:pt x="14407" y="67693"/>
                          <a:pt x="12113" y="60811"/>
                        </a:cubicBezTo>
                        <a:cubicBezTo>
                          <a:pt x="4527" y="38057"/>
                          <a:pt x="14760" y="66104"/>
                          <a:pt x="3059" y="42704"/>
                        </a:cubicBezTo>
                        <a:cubicBezTo>
                          <a:pt x="1636" y="39859"/>
                          <a:pt x="1222" y="36604"/>
                          <a:pt x="41" y="33651"/>
                        </a:cubicBezTo>
                        <a:cubicBezTo>
                          <a:pt x="-794" y="31563"/>
                          <a:pt x="11107" y="3473"/>
                          <a:pt x="15131" y="4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89" name="フリーフォーム 488"/>
                  <p:cNvSpPr/>
                  <p:nvPr/>
                </p:nvSpPr>
                <p:spPr>
                  <a:xfrm>
                    <a:off x="6555300" y="3236000"/>
                    <a:ext cx="45267" cy="202686"/>
                  </a:xfrm>
                  <a:custGeom>
                    <a:avLst/>
                    <a:gdLst>
                      <a:gd name="connsiteX0" fmla="*/ 12071 w 45267"/>
                      <a:gd name="connsiteY0" fmla="*/ 492 h 202686"/>
                      <a:gd name="connsiteX1" fmla="*/ 9053 w 45267"/>
                      <a:gd name="connsiteY1" fmla="*/ 15581 h 202686"/>
                      <a:gd name="connsiteX2" fmla="*/ 6035 w 45267"/>
                      <a:gd name="connsiteY2" fmla="*/ 42742 h 202686"/>
                      <a:gd name="connsiteX3" fmla="*/ 0 w 45267"/>
                      <a:gd name="connsiteY3" fmla="*/ 60849 h 202686"/>
                      <a:gd name="connsiteX4" fmla="*/ 3017 w 45267"/>
                      <a:gd name="connsiteY4" fmla="*/ 75938 h 202686"/>
                      <a:gd name="connsiteX5" fmla="*/ 6035 w 45267"/>
                      <a:gd name="connsiteY5" fmla="*/ 84991 h 202686"/>
                      <a:gd name="connsiteX6" fmla="*/ 12071 w 45267"/>
                      <a:gd name="connsiteY6" fmla="*/ 118187 h 202686"/>
                      <a:gd name="connsiteX7" fmla="*/ 15089 w 45267"/>
                      <a:gd name="connsiteY7" fmla="*/ 127241 h 202686"/>
                      <a:gd name="connsiteX8" fmla="*/ 18107 w 45267"/>
                      <a:gd name="connsiteY8" fmla="*/ 139312 h 202686"/>
                      <a:gd name="connsiteX9" fmla="*/ 21124 w 45267"/>
                      <a:gd name="connsiteY9" fmla="*/ 166472 h 202686"/>
                      <a:gd name="connsiteX10" fmla="*/ 24142 w 45267"/>
                      <a:gd name="connsiteY10" fmla="*/ 196650 h 202686"/>
                      <a:gd name="connsiteX11" fmla="*/ 33196 w 45267"/>
                      <a:gd name="connsiteY11" fmla="*/ 202686 h 202686"/>
                      <a:gd name="connsiteX12" fmla="*/ 42249 w 45267"/>
                      <a:gd name="connsiteY12" fmla="*/ 199668 h 202686"/>
                      <a:gd name="connsiteX13" fmla="*/ 45267 w 45267"/>
                      <a:gd name="connsiteY13" fmla="*/ 190615 h 202686"/>
                      <a:gd name="connsiteX14" fmla="*/ 39231 w 45267"/>
                      <a:gd name="connsiteY14" fmla="*/ 160437 h 202686"/>
                      <a:gd name="connsiteX15" fmla="*/ 36214 w 45267"/>
                      <a:gd name="connsiteY15" fmla="*/ 148365 h 202686"/>
                      <a:gd name="connsiteX16" fmla="*/ 39231 w 45267"/>
                      <a:gd name="connsiteY16" fmla="*/ 127241 h 202686"/>
                      <a:gd name="connsiteX17" fmla="*/ 45267 w 45267"/>
                      <a:gd name="connsiteY17" fmla="*/ 109134 h 202686"/>
                      <a:gd name="connsiteX18" fmla="*/ 42249 w 45267"/>
                      <a:gd name="connsiteY18" fmla="*/ 100080 h 202686"/>
                      <a:gd name="connsiteX19" fmla="*/ 42249 w 45267"/>
                      <a:gd name="connsiteY19" fmla="*/ 21617 h 202686"/>
                      <a:gd name="connsiteX20" fmla="*/ 30178 w 45267"/>
                      <a:gd name="connsiteY20" fmla="*/ 3510 h 202686"/>
                      <a:gd name="connsiteX21" fmla="*/ 12071 w 45267"/>
                      <a:gd name="connsiteY21" fmla="*/ 492 h 20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67" h="202686">
                        <a:moveTo>
                          <a:pt x="12071" y="492"/>
                        </a:moveTo>
                        <a:cubicBezTo>
                          <a:pt x="8550" y="2504"/>
                          <a:pt x="9778" y="10503"/>
                          <a:pt x="9053" y="15581"/>
                        </a:cubicBezTo>
                        <a:cubicBezTo>
                          <a:pt x="7765" y="24599"/>
                          <a:pt x="7821" y="33809"/>
                          <a:pt x="6035" y="42742"/>
                        </a:cubicBezTo>
                        <a:cubicBezTo>
                          <a:pt x="4787" y="48981"/>
                          <a:pt x="0" y="60849"/>
                          <a:pt x="0" y="60849"/>
                        </a:cubicBezTo>
                        <a:cubicBezTo>
                          <a:pt x="1006" y="65879"/>
                          <a:pt x="1773" y="70962"/>
                          <a:pt x="3017" y="75938"/>
                        </a:cubicBezTo>
                        <a:cubicBezTo>
                          <a:pt x="3788" y="79024"/>
                          <a:pt x="5263" y="81905"/>
                          <a:pt x="6035" y="84991"/>
                        </a:cubicBezTo>
                        <a:cubicBezTo>
                          <a:pt x="11526" y="106952"/>
                          <a:pt x="6691" y="93980"/>
                          <a:pt x="12071" y="118187"/>
                        </a:cubicBezTo>
                        <a:cubicBezTo>
                          <a:pt x="12761" y="121292"/>
                          <a:pt x="14215" y="124182"/>
                          <a:pt x="15089" y="127241"/>
                        </a:cubicBezTo>
                        <a:cubicBezTo>
                          <a:pt x="16228" y="131229"/>
                          <a:pt x="17101" y="135288"/>
                          <a:pt x="18107" y="139312"/>
                        </a:cubicBezTo>
                        <a:cubicBezTo>
                          <a:pt x="19113" y="148365"/>
                          <a:pt x="20171" y="157413"/>
                          <a:pt x="21124" y="166472"/>
                        </a:cubicBezTo>
                        <a:cubicBezTo>
                          <a:pt x="22182" y="176526"/>
                          <a:pt x="20945" y="187059"/>
                          <a:pt x="24142" y="196650"/>
                        </a:cubicBezTo>
                        <a:cubicBezTo>
                          <a:pt x="25289" y="200091"/>
                          <a:pt x="30178" y="200674"/>
                          <a:pt x="33196" y="202686"/>
                        </a:cubicBezTo>
                        <a:cubicBezTo>
                          <a:pt x="36214" y="201680"/>
                          <a:pt x="40000" y="201917"/>
                          <a:pt x="42249" y="199668"/>
                        </a:cubicBezTo>
                        <a:cubicBezTo>
                          <a:pt x="44498" y="197419"/>
                          <a:pt x="45267" y="193796"/>
                          <a:pt x="45267" y="190615"/>
                        </a:cubicBezTo>
                        <a:cubicBezTo>
                          <a:pt x="45267" y="172582"/>
                          <a:pt x="42948" y="173447"/>
                          <a:pt x="39231" y="160437"/>
                        </a:cubicBezTo>
                        <a:cubicBezTo>
                          <a:pt x="38092" y="156449"/>
                          <a:pt x="37220" y="152389"/>
                          <a:pt x="36214" y="148365"/>
                        </a:cubicBezTo>
                        <a:cubicBezTo>
                          <a:pt x="37220" y="141324"/>
                          <a:pt x="37632" y="134172"/>
                          <a:pt x="39231" y="127241"/>
                        </a:cubicBezTo>
                        <a:cubicBezTo>
                          <a:pt x="40662" y="121042"/>
                          <a:pt x="45267" y="109134"/>
                          <a:pt x="45267" y="109134"/>
                        </a:cubicBezTo>
                        <a:cubicBezTo>
                          <a:pt x="44261" y="106116"/>
                          <a:pt x="42772" y="103218"/>
                          <a:pt x="42249" y="100080"/>
                        </a:cubicBezTo>
                        <a:cubicBezTo>
                          <a:pt x="36699" y="66780"/>
                          <a:pt x="39900" y="61541"/>
                          <a:pt x="42249" y="21617"/>
                        </a:cubicBezTo>
                        <a:cubicBezTo>
                          <a:pt x="39001" y="5378"/>
                          <a:pt x="43853" y="6929"/>
                          <a:pt x="30178" y="3510"/>
                        </a:cubicBezTo>
                        <a:cubicBezTo>
                          <a:pt x="29202" y="3266"/>
                          <a:pt x="15592" y="-1520"/>
                          <a:pt x="12071" y="49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0" name="フリーフォーム 489"/>
                  <p:cNvSpPr/>
                  <p:nvPr/>
                </p:nvSpPr>
                <p:spPr>
                  <a:xfrm>
                    <a:off x="6641468" y="3229986"/>
                    <a:ext cx="69245" cy="247391"/>
                  </a:xfrm>
                  <a:custGeom>
                    <a:avLst/>
                    <a:gdLst>
                      <a:gd name="connsiteX0" fmla="*/ 22473 w 69245"/>
                      <a:gd name="connsiteY0" fmla="*/ 470 h 247391"/>
                      <a:gd name="connsiteX1" fmla="*/ 7384 w 69245"/>
                      <a:gd name="connsiteY1" fmla="*/ 6506 h 247391"/>
                      <a:gd name="connsiteX2" fmla="*/ 4366 w 69245"/>
                      <a:gd name="connsiteY2" fmla="*/ 54791 h 247391"/>
                      <a:gd name="connsiteX3" fmla="*/ 10402 w 69245"/>
                      <a:gd name="connsiteY3" fmla="*/ 72898 h 247391"/>
                      <a:gd name="connsiteX4" fmla="*/ 16438 w 69245"/>
                      <a:gd name="connsiteY4" fmla="*/ 112130 h 247391"/>
                      <a:gd name="connsiteX5" fmla="*/ 22473 w 69245"/>
                      <a:gd name="connsiteY5" fmla="*/ 121183 h 247391"/>
                      <a:gd name="connsiteX6" fmla="*/ 25491 w 69245"/>
                      <a:gd name="connsiteY6" fmla="*/ 154379 h 247391"/>
                      <a:gd name="connsiteX7" fmla="*/ 31527 w 69245"/>
                      <a:gd name="connsiteY7" fmla="*/ 172486 h 247391"/>
                      <a:gd name="connsiteX8" fmla="*/ 34545 w 69245"/>
                      <a:gd name="connsiteY8" fmla="*/ 181540 h 247391"/>
                      <a:gd name="connsiteX9" fmla="*/ 43598 w 69245"/>
                      <a:gd name="connsiteY9" fmla="*/ 223789 h 247391"/>
                      <a:gd name="connsiteX10" fmla="*/ 52651 w 69245"/>
                      <a:gd name="connsiteY10" fmla="*/ 226807 h 247391"/>
                      <a:gd name="connsiteX11" fmla="*/ 55669 w 69245"/>
                      <a:gd name="connsiteY11" fmla="*/ 103076 h 247391"/>
                      <a:gd name="connsiteX12" fmla="*/ 49634 w 69245"/>
                      <a:gd name="connsiteY12" fmla="*/ 84969 h 247391"/>
                      <a:gd name="connsiteX13" fmla="*/ 46616 w 69245"/>
                      <a:gd name="connsiteY13" fmla="*/ 72898 h 247391"/>
                      <a:gd name="connsiteX14" fmla="*/ 40580 w 69245"/>
                      <a:gd name="connsiteY14" fmla="*/ 36684 h 247391"/>
                      <a:gd name="connsiteX15" fmla="*/ 34545 w 69245"/>
                      <a:gd name="connsiteY15" fmla="*/ 18577 h 247391"/>
                      <a:gd name="connsiteX16" fmla="*/ 22473 w 69245"/>
                      <a:gd name="connsiteY16" fmla="*/ 470 h 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245" h="247391">
                        <a:moveTo>
                          <a:pt x="22473" y="470"/>
                        </a:moveTo>
                        <a:cubicBezTo>
                          <a:pt x="17946" y="-1542"/>
                          <a:pt x="11792" y="3357"/>
                          <a:pt x="7384" y="6506"/>
                        </a:cubicBezTo>
                        <a:cubicBezTo>
                          <a:pt x="-6549" y="16459"/>
                          <a:pt x="3318" y="48154"/>
                          <a:pt x="4366" y="54791"/>
                        </a:cubicBezTo>
                        <a:cubicBezTo>
                          <a:pt x="5358" y="61075"/>
                          <a:pt x="10402" y="72898"/>
                          <a:pt x="10402" y="72898"/>
                        </a:cubicBezTo>
                        <a:cubicBezTo>
                          <a:pt x="11268" y="81556"/>
                          <a:pt x="11000" y="101253"/>
                          <a:pt x="16438" y="112130"/>
                        </a:cubicBezTo>
                        <a:cubicBezTo>
                          <a:pt x="18060" y="115374"/>
                          <a:pt x="20461" y="118165"/>
                          <a:pt x="22473" y="121183"/>
                        </a:cubicBezTo>
                        <a:cubicBezTo>
                          <a:pt x="23479" y="132248"/>
                          <a:pt x="23560" y="143437"/>
                          <a:pt x="25491" y="154379"/>
                        </a:cubicBezTo>
                        <a:cubicBezTo>
                          <a:pt x="26597" y="160644"/>
                          <a:pt x="29515" y="166450"/>
                          <a:pt x="31527" y="172486"/>
                        </a:cubicBezTo>
                        <a:lnTo>
                          <a:pt x="34545" y="181540"/>
                        </a:lnTo>
                        <a:cubicBezTo>
                          <a:pt x="35327" y="190141"/>
                          <a:pt x="32235" y="214699"/>
                          <a:pt x="43598" y="223789"/>
                        </a:cubicBezTo>
                        <a:cubicBezTo>
                          <a:pt x="46082" y="225776"/>
                          <a:pt x="49633" y="225801"/>
                          <a:pt x="52651" y="226807"/>
                        </a:cubicBezTo>
                        <a:cubicBezTo>
                          <a:pt x="82788" y="272012"/>
                          <a:pt x="64356" y="247867"/>
                          <a:pt x="55669" y="103076"/>
                        </a:cubicBezTo>
                        <a:cubicBezTo>
                          <a:pt x="55288" y="96725"/>
                          <a:pt x="51177" y="91141"/>
                          <a:pt x="49634" y="84969"/>
                        </a:cubicBezTo>
                        <a:cubicBezTo>
                          <a:pt x="48628" y="80945"/>
                          <a:pt x="47380" y="76974"/>
                          <a:pt x="46616" y="72898"/>
                        </a:cubicBezTo>
                        <a:cubicBezTo>
                          <a:pt x="44361" y="60870"/>
                          <a:pt x="44450" y="48294"/>
                          <a:pt x="40580" y="36684"/>
                        </a:cubicBezTo>
                        <a:cubicBezTo>
                          <a:pt x="38568" y="30648"/>
                          <a:pt x="39839" y="22106"/>
                          <a:pt x="34545" y="18577"/>
                        </a:cubicBezTo>
                        <a:cubicBezTo>
                          <a:pt x="14566" y="5258"/>
                          <a:pt x="27000" y="2482"/>
                          <a:pt x="22473" y="47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1" name="フリーフォーム 490"/>
                  <p:cNvSpPr/>
                  <p:nvPr/>
                </p:nvSpPr>
                <p:spPr>
                  <a:xfrm>
                    <a:off x="6724298" y="3197260"/>
                    <a:ext cx="96570" cy="220493"/>
                  </a:xfrm>
                  <a:custGeom>
                    <a:avLst/>
                    <a:gdLst>
                      <a:gd name="connsiteX0" fmla="*/ 24142 w 96570"/>
                      <a:gd name="connsiteY0" fmla="*/ 0 h 220493"/>
                      <a:gd name="connsiteX1" fmla="*/ 9053 w 96570"/>
                      <a:gd name="connsiteY1" fmla="*/ 9054 h 220493"/>
                      <a:gd name="connsiteX2" fmla="*/ 0 w 96570"/>
                      <a:gd name="connsiteY2" fmla="*/ 27161 h 220493"/>
                      <a:gd name="connsiteX3" fmla="*/ 12071 w 96570"/>
                      <a:gd name="connsiteY3" fmla="*/ 45268 h 220493"/>
                      <a:gd name="connsiteX4" fmla="*/ 18107 w 96570"/>
                      <a:gd name="connsiteY4" fmla="*/ 69410 h 220493"/>
                      <a:gd name="connsiteX5" fmla="*/ 24142 w 96570"/>
                      <a:gd name="connsiteY5" fmla="*/ 87517 h 220493"/>
                      <a:gd name="connsiteX6" fmla="*/ 27160 w 96570"/>
                      <a:gd name="connsiteY6" fmla="*/ 96571 h 220493"/>
                      <a:gd name="connsiteX7" fmla="*/ 36214 w 96570"/>
                      <a:gd name="connsiteY7" fmla="*/ 102606 h 220493"/>
                      <a:gd name="connsiteX8" fmla="*/ 45267 w 96570"/>
                      <a:gd name="connsiteY8" fmla="*/ 129767 h 220493"/>
                      <a:gd name="connsiteX9" fmla="*/ 48285 w 96570"/>
                      <a:gd name="connsiteY9" fmla="*/ 138820 h 220493"/>
                      <a:gd name="connsiteX10" fmla="*/ 54320 w 96570"/>
                      <a:gd name="connsiteY10" fmla="*/ 147874 h 220493"/>
                      <a:gd name="connsiteX11" fmla="*/ 60356 w 96570"/>
                      <a:gd name="connsiteY11" fmla="*/ 165981 h 220493"/>
                      <a:gd name="connsiteX12" fmla="*/ 63374 w 96570"/>
                      <a:gd name="connsiteY12" fmla="*/ 175034 h 220493"/>
                      <a:gd name="connsiteX13" fmla="*/ 72427 w 96570"/>
                      <a:gd name="connsiteY13" fmla="*/ 184088 h 220493"/>
                      <a:gd name="connsiteX14" fmla="*/ 84499 w 96570"/>
                      <a:gd name="connsiteY14" fmla="*/ 202194 h 220493"/>
                      <a:gd name="connsiteX15" fmla="*/ 96570 w 96570"/>
                      <a:gd name="connsiteY15" fmla="*/ 211248 h 220493"/>
                      <a:gd name="connsiteX16" fmla="*/ 93552 w 96570"/>
                      <a:gd name="connsiteY16" fmla="*/ 178052 h 220493"/>
                      <a:gd name="connsiteX17" fmla="*/ 90534 w 96570"/>
                      <a:gd name="connsiteY17" fmla="*/ 168998 h 220493"/>
                      <a:gd name="connsiteX18" fmla="*/ 87517 w 96570"/>
                      <a:gd name="connsiteY18" fmla="*/ 123731 h 220493"/>
                      <a:gd name="connsiteX19" fmla="*/ 78463 w 96570"/>
                      <a:gd name="connsiteY19" fmla="*/ 105624 h 220493"/>
                      <a:gd name="connsiteX20" fmla="*/ 75445 w 96570"/>
                      <a:gd name="connsiteY20" fmla="*/ 96571 h 220493"/>
                      <a:gd name="connsiteX21" fmla="*/ 72427 w 96570"/>
                      <a:gd name="connsiteY21" fmla="*/ 63375 h 220493"/>
                      <a:gd name="connsiteX22" fmla="*/ 63374 w 96570"/>
                      <a:gd name="connsiteY22" fmla="*/ 57339 h 220493"/>
                      <a:gd name="connsiteX23" fmla="*/ 60356 w 96570"/>
                      <a:gd name="connsiteY23" fmla="*/ 48286 h 220493"/>
                      <a:gd name="connsiteX24" fmla="*/ 54320 w 96570"/>
                      <a:gd name="connsiteY24" fmla="*/ 39232 h 220493"/>
                      <a:gd name="connsiteX25" fmla="*/ 51303 w 96570"/>
                      <a:gd name="connsiteY25" fmla="*/ 27161 h 220493"/>
                      <a:gd name="connsiteX26" fmla="*/ 33196 w 96570"/>
                      <a:gd name="connsiteY26" fmla="*/ 9054 h 220493"/>
                      <a:gd name="connsiteX27" fmla="*/ 24142 w 96570"/>
                      <a:gd name="connsiteY27" fmla="*/ 0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6570" h="220493">
                        <a:moveTo>
                          <a:pt x="24142" y="0"/>
                        </a:moveTo>
                        <a:cubicBezTo>
                          <a:pt x="20118" y="0"/>
                          <a:pt x="13506" y="5237"/>
                          <a:pt x="9053" y="9054"/>
                        </a:cubicBezTo>
                        <a:cubicBezTo>
                          <a:pt x="3594" y="13734"/>
                          <a:pt x="2112" y="20824"/>
                          <a:pt x="0" y="27161"/>
                        </a:cubicBezTo>
                        <a:cubicBezTo>
                          <a:pt x="7176" y="48687"/>
                          <a:pt x="-2999" y="22662"/>
                          <a:pt x="12071" y="45268"/>
                        </a:cubicBezTo>
                        <a:cubicBezTo>
                          <a:pt x="14889" y="49495"/>
                          <a:pt x="17403" y="66830"/>
                          <a:pt x="18107" y="69410"/>
                        </a:cubicBezTo>
                        <a:cubicBezTo>
                          <a:pt x="19781" y="75548"/>
                          <a:pt x="22130" y="81481"/>
                          <a:pt x="24142" y="87517"/>
                        </a:cubicBezTo>
                        <a:cubicBezTo>
                          <a:pt x="25148" y="90535"/>
                          <a:pt x="24513" y="94807"/>
                          <a:pt x="27160" y="96571"/>
                        </a:cubicBezTo>
                        <a:lnTo>
                          <a:pt x="36214" y="102606"/>
                        </a:lnTo>
                        <a:lnTo>
                          <a:pt x="45267" y="129767"/>
                        </a:lnTo>
                        <a:cubicBezTo>
                          <a:pt x="46273" y="132785"/>
                          <a:pt x="46521" y="136173"/>
                          <a:pt x="48285" y="138820"/>
                        </a:cubicBezTo>
                        <a:cubicBezTo>
                          <a:pt x="50297" y="141838"/>
                          <a:pt x="52847" y="144560"/>
                          <a:pt x="54320" y="147874"/>
                        </a:cubicBezTo>
                        <a:cubicBezTo>
                          <a:pt x="56904" y="153688"/>
                          <a:pt x="58344" y="159945"/>
                          <a:pt x="60356" y="165981"/>
                        </a:cubicBezTo>
                        <a:cubicBezTo>
                          <a:pt x="61362" y="168999"/>
                          <a:pt x="61125" y="172785"/>
                          <a:pt x="63374" y="175034"/>
                        </a:cubicBezTo>
                        <a:cubicBezTo>
                          <a:pt x="66392" y="178052"/>
                          <a:pt x="69807" y="180719"/>
                          <a:pt x="72427" y="184088"/>
                        </a:cubicBezTo>
                        <a:cubicBezTo>
                          <a:pt x="76880" y="189814"/>
                          <a:pt x="84499" y="202194"/>
                          <a:pt x="84499" y="202194"/>
                        </a:cubicBezTo>
                        <a:cubicBezTo>
                          <a:pt x="91681" y="223742"/>
                          <a:pt x="87005" y="225594"/>
                          <a:pt x="96570" y="211248"/>
                        </a:cubicBezTo>
                        <a:cubicBezTo>
                          <a:pt x="95564" y="200183"/>
                          <a:pt x="95123" y="189051"/>
                          <a:pt x="93552" y="178052"/>
                        </a:cubicBezTo>
                        <a:cubicBezTo>
                          <a:pt x="93102" y="174903"/>
                          <a:pt x="90885" y="172160"/>
                          <a:pt x="90534" y="168998"/>
                        </a:cubicBezTo>
                        <a:cubicBezTo>
                          <a:pt x="88864" y="153968"/>
                          <a:pt x="89187" y="138761"/>
                          <a:pt x="87517" y="123731"/>
                        </a:cubicBezTo>
                        <a:cubicBezTo>
                          <a:pt x="86434" y="113981"/>
                          <a:pt x="82749" y="114196"/>
                          <a:pt x="78463" y="105624"/>
                        </a:cubicBezTo>
                        <a:cubicBezTo>
                          <a:pt x="77040" y="102779"/>
                          <a:pt x="76451" y="99589"/>
                          <a:pt x="75445" y="96571"/>
                        </a:cubicBezTo>
                        <a:cubicBezTo>
                          <a:pt x="74439" y="85506"/>
                          <a:pt x="75694" y="73995"/>
                          <a:pt x="72427" y="63375"/>
                        </a:cubicBezTo>
                        <a:cubicBezTo>
                          <a:pt x="71360" y="59908"/>
                          <a:pt x="65640" y="60171"/>
                          <a:pt x="63374" y="57339"/>
                        </a:cubicBezTo>
                        <a:cubicBezTo>
                          <a:pt x="61387" y="54855"/>
                          <a:pt x="61779" y="51131"/>
                          <a:pt x="60356" y="48286"/>
                        </a:cubicBezTo>
                        <a:cubicBezTo>
                          <a:pt x="58734" y="45042"/>
                          <a:pt x="56332" y="42250"/>
                          <a:pt x="54320" y="39232"/>
                        </a:cubicBezTo>
                        <a:cubicBezTo>
                          <a:pt x="53314" y="35208"/>
                          <a:pt x="53681" y="30559"/>
                          <a:pt x="51303" y="27161"/>
                        </a:cubicBezTo>
                        <a:cubicBezTo>
                          <a:pt x="46408" y="20168"/>
                          <a:pt x="33196" y="9054"/>
                          <a:pt x="33196" y="9054"/>
                        </a:cubicBezTo>
                        <a:cubicBezTo>
                          <a:pt x="10663" y="12273"/>
                          <a:pt x="28166" y="0"/>
                          <a:pt x="24142" y="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2" name="フリーフォーム 491"/>
                  <p:cNvSpPr/>
                  <p:nvPr/>
                </p:nvSpPr>
                <p:spPr>
                  <a:xfrm>
                    <a:off x="6678196" y="3055407"/>
                    <a:ext cx="103812" cy="102622"/>
                  </a:xfrm>
                  <a:custGeom>
                    <a:avLst/>
                    <a:gdLst>
                      <a:gd name="connsiteX0" fmla="*/ 834 w 103812"/>
                      <a:gd name="connsiteY0" fmla="*/ 16 h 102622"/>
                      <a:gd name="connsiteX1" fmla="*/ 6870 w 103812"/>
                      <a:gd name="connsiteY1" fmla="*/ 15105 h 102622"/>
                      <a:gd name="connsiteX2" fmla="*/ 15923 w 103812"/>
                      <a:gd name="connsiteY2" fmla="*/ 21141 h 102622"/>
                      <a:gd name="connsiteX3" fmla="*/ 18941 w 103812"/>
                      <a:gd name="connsiteY3" fmla="*/ 30194 h 102622"/>
                      <a:gd name="connsiteX4" fmla="*/ 31013 w 103812"/>
                      <a:gd name="connsiteY4" fmla="*/ 48301 h 102622"/>
                      <a:gd name="connsiteX5" fmla="*/ 40066 w 103812"/>
                      <a:gd name="connsiteY5" fmla="*/ 66408 h 102622"/>
                      <a:gd name="connsiteX6" fmla="*/ 46102 w 103812"/>
                      <a:gd name="connsiteY6" fmla="*/ 84515 h 102622"/>
                      <a:gd name="connsiteX7" fmla="*/ 49120 w 103812"/>
                      <a:gd name="connsiteY7" fmla="*/ 93568 h 102622"/>
                      <a:gd name="connsiteX8" fmla="*/ 55155 w 103812"/>
                      <a:gd name="connsiteY8" fmla="*/ 102622 h 102622"/>
                      <a:gd name="connsiteX9" fmla="*/ 70244 w 103812"/>
                      <a:gd name="connsiteY9" fmla="*/ 81497 h 102622"/>
                      <a:gd name="connsiteX10" fmla="*/ 94387 w 103812"/>
                      <a:gd name="connsiteY10" fmla="*/ 84515 h 102622"/>
                      <a:gd name="connsiteX11" fmla="*/ 103440 w 103812"/>
                      <a:gd name="connsiteY11" fmla="*/ 81497 h 102622"/>
                      <a:gd name="connsiteX12" fmla="*/ 100422 w 103812"/>
                      <a:gd name="connsiteY12" fmla="*/ 72443 h 102622"/>
                      <a:gd name="connsiteX13" fmla="*/ 85333 w 103812"/>
                      <a:gd name="connsiteY13" fmla="*/ 54337 h 102622"/>
                      <a:gd name="connsiteX14" fmla="*/ 67226 w 103812"/>
                      <a:gd name="connsiteY14" fmla="*/ 42265 h 102622"/>
                      <a:gd name="connsiteX15" fmla="*/ 58173 w 103812"/>
                      <a:gd name="connsiteY15" fmla="*/ 36230 h 102622"/>
                      <a:gd name="connsiteX16" fmla="*/ 40066 w 103812"/>
                      <a:gd name="connsiteY16" fmla="*/ 30194 h 102622"/>
                      <a:gd name="connsiteX17" fmla="*/ 34030 w 103812"/>
                      <a:gd name="connsiteY17" fmla="*/ 21141 h 102622"/>
                      <a:gd name="connsiteX18" fmla="*/ 24977 w 103812"/>
                      <a:gd name="connsiteY18" fmla="*/ 18123 h 102622"/>
                      <a:gd name="connsiteX19" fmla="*/ 834 w 103812"/>
                      <a:gd name="connsiteY19" fmla="*/ 16 h 10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812" h="102622">
                        <a:moveTo>
                          <a:pt x="834" y="16"/>
                        </a:moveTo>
                        <a:cubicBezTo>
                          <a:pt x="-2184" y="-487"/>
                          <a:pt x="3721" y="10697"/>
                          <a:pt x="6870" y="15105"/>
                        </a:cubicBezTo>
                        <a:cubicBezTo>
                          <a:pt x="8978" y="18056"/>
                          <a:pt x="13657" y="18309"/>
                          <a:pt x="15923" y="21141"/>
                        </a:cubicBezTo>
                        <a:cubicBezTo>
                          <a:pt x="17910" y="23625"/>
                          <a:pt x="17396" y="27413"/>
                          <a:pt x="18941" y="30194"/>
                        </a:cubicBezTo>
                        <a:cubicBezTo>
                          <a:pt x="22464" y="36535"/>
                          <a:pt x="31013" y="48301"/>
                          <a:pt x="31013" y="48301"/>
                        </a:cubicBezTo>
                        <a:cubicBezTo>
                          <a:pt x="42010" y="81299"/>
                          <a:pt x="24474" y="31327"/>
                          <a:pt x="40066" y="66408"/>
                        </a:cubicBezTo>
                        <a:cubicBezTo>
                          <a:pt x="42650" y="72222"/>
                          <a:pt x="44090" y="78479"/>
                          <a:pt x="46102" y="84515"/>
                        </a:cubicBezTo>
                        <a:cubicBezTo>
                          <a:pt x="47108" y="87533"/>
                          <a:pt x="47356" y="90921"/>
                          <a:pt x="49120" y="93568"/>
                        </a:cubicBezTo>
                        <a:lnTo>
                          <a:pt x="55155" y="102622"/>
                        </a:lnTo>
                        <a:cubicBezTo>
                          <a:pt x="62197" y="81497"/>
                          <a:pt x="55155" y="86527"/>
                          <a:pt x="70244" y="81497"/>
                        </a:cubicBezTo>
                        <a:cubicBezTo>
                          <a:pt x="78292" y="82503"/>
                          <a:pt x="86277" y="84515"/>
                          <a:pt x="94387" y="84515"/>
                        </a:cubicBezTo>
                        <a:cubicBezTo>
                          <a:pt x="97568" y="84515"/>
                          <a:pt x="102018" y="84342"/>
                          <a:pt x="103440" y="81497"/>
                        </a:cubicBezTo>
                        <a:cubicBezTo>
                          <a:pt x="104863" y="78652"/>
                          <a:pt x="101845" y="75288"/>
                          <a:pt x="100422" y="72443"/>
                        </a:cubicBezTo>
                        <a:cubicBezTo>
                          <a:pt x="97251" y="66101"/>
                          <a:pt x="90796" y="58586"/>
                          <a:pt x="85333" y="54337"/>
                        </a:cubicBezTo>
                        <a:cubicBezTo>
                          <a:pt x="79607" y="49883"/>
                          <a:pt x="73262" y="46289"/>
                          <a:pt x="67226" y="42265"/>
                        </a:cubicBezTo>
                        <a:cubicBezTo>
                          <a:pt x="64208" y="40253"/>
                          <a:pt x="61614" y="37377"/>
                          <a:pt x="58173" y="36230"/>
                        </a:cubicBezTo>
                        <a:lnTo>
                          <a:pt x="40066" y="30194"/>
                        </a:lnTo>
                        <a:cubicBezTo>
                          <a:pt x="38054" y="27176"/>
                          <a:pt x="36862" y="23407"/>
                          <a:pt x="34030" y="21141"/>
                        </a:cubicBezTo>
                        <a:cubicBezTo>
                          <a:pt x="31546" y="19154"/>
                          <a:pt x="27822" y="19546"/>
                          <a:pt x="24977" y="18123"/>
                        </a:cubicBezTo>
                        <a:cubicBezTo>
                          <a:pt x="23705" y="17487"/>
                          <a:pt x="3852" y="519"/>
                          <a:pt x="834" y="1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3" name="フリーフォーム 492"/>
                  <p:cNvSpPr/>
                  <p:nvPr/>
                </p:nvSpPr>
                <p:spPr>
                  <a:xfrm>
                    <a:off x="5663194" y="2737882"/>
                    <a:ext cx="134632" cy="223988"/>
                  </a:xfrm>
                  <a:custGeom>
                    <a:avLst/>
                    <a:gdLst>
                      <a:gd name="connsiteX0" fmla="*/ 1848 w 134632"/>
                      <a:gd name="connsiteY0" fmla="*/ 21794 h 223988"/>
                      <a:gd name="connsiteX1" fmla="*/ 7884 w 134632"/>
                      <a:gd name="connsiteY1" fmla="*/ 163632 h 223988"/>
                      <a:gd name="connsiteX2" fmla="*/ 10902 w 134632"/>
                      <a:gd name="connsiteY2" fmla="*/ 172685 h 223988"/>
                      <a:gd name="connsiteX3" fmla="*/ 19955 w 134632"/>
                      <a:gd name="connsiteY3" fmla="*/ 175703 h 223988"/>
                      <a:gd name="connsiteX4" fmla="*/ 38062 w 134632"/>
                      <a:gd name="connsiteY4" fmla="*/ 190792 h 223988"/>
                      <a:gd name="connsiteX5" fmla="*/ 44098 w 134632"/>
                      <a:gd name="connsiteY5" fmla="*/ 199846 h 223988"/>
                      <a:gd name="connsiteX6" fmla="*/ 53151 w 134632"/>
                      <a:gd name="connsiteY6" fmla="*/ 217953 h 223988"/>
                      <a:gd name="connsiteX7" fmla="*/ 62205 w 134632"/>
                      <a:gd name="connsiteY7" fmla="*/ 223988 h 223988"/>
                      <a:gd name="connsiteX8" fmla="*/ 74276 w 134632"/>
                      <a:gd name="connsiteY8" fmla="*/ 205881 h 223988"/>
                      <a:gd name="connsiteX9" fmla="*/ 80312 w 134632"/>
                      <a:gd name="connsiteY9" fmla="*/ 196828 h 223988"/>
                      <a:gd name="connsiteX10" fmla="*/ 86347 w 134632"/>
                      <a:gd name="connsiteY10" fmla="*/ 178721 h 223988"/>
                      <a:gd name="connsiteX11" fmla="*/ 98419 w 134632"/>
                      <a:gd name="connsiteY11" fmla="*/ 160614 h 223988"/>
                      <a:gd name="connsiteX12" fmla="*/ 104454 w 134632"/>
                      <a:gd name="connsiteY12" fmla="*/ 151561 h 223988"/>
                      <a:gd name="connsiteX13" fmla="*/ 110490 w 134632"/>
                      <a:gd name="connsiteY13" fmla="*/ 133454 h 223988"/>
                      <a:gd name="connsiteX14" fmla="*/ 116525 w 134632"/>
                      <a:gd name="connsiteY14" fmla="*/ 124400 h 223988"/>
                      <a:gd name="connsiteX15" fmla="*/ 122561 w 134632"/>
                      <a:gd name="connsiteY15" fmla="*/ 106293 h 223988"/>
                      <a:gd name="connsiteX16" fmla="*/ 125579 w 134632"/>
                      <a:gd name="connsiteY16" fmla="*/ 85168 h 223988"/>
                      <a:gd name="connsiteX17" fmla="*/ 131615 w 134632"/>
                      <a:gd name="connsiteY17" fmla="*/ 45937 h 223988"/>
                      <a:gd name="connsiteX18" fmla="*/ 134632 w 134632"/>
                      <a:gd name="connsiteY18" fmla="*/ 18776 h 223988"/>
                      <a:gd name="connsiteX19" fmla="*/ 131615 w 134632"/>
                      <a:gd name="connsiteY19" fmla="*/ 669 h 223988"/>
                      <a:gd name="connsiteX20" fmla="*/ 122561 w 134632"/>
                      <a:gd name="connsiteY20" fmla="*/ 6705 h 223988"/>
                      <a:gd name="connsiteX21" fmla="*/ 101436 w 134632"/>
                      <a:gd name="connsiteY21" fmla="*/ 12741 h 223988"/>
                      <a:gd name="connsiteX22" fmla="*/ 80312 w 134632"/>
                      <a:gd name="connsiteY22" fmla="*/ 9723 h 223988"/>
                      <a:gd name="connsiteX23" fmla="*/ 68240 w 134632"/>
                      <a:gd name="connsiteY23" fmla="*/ 6705 h 223988"/>
                      <a:gd name="connsiteX24" fmla="*/ 32026 w 134632"/>
                      <a:gd name="connsiteY24" fmla="*/ 669 h 223988"/>
                      <a:gd name="connsiteX25" fmla="*/ 1848 w 134632"/>
                      <a:gd name="connsiteY25" fmla="*/ 21794 h 22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632" h="223988">
                        <a:moveTo>
                          <a:pt x="1848" y="21794"/>
                        </a:moveTo>
                        <a:cubicBezTo>
                          <a:pt x="-2176" y="48955"/>
                          <a:pt x="611" y="7267"/>
                          <a:pt x="7884" y="163632"/>
                        </a:cubicBezTo>
                        <a:cubicBezTo>
                          <a:pt x="8032" y="166809"/>
                          <a:pt x="8653" y="170436"/>
                          <a:pt x="10902" y="172685"/>
                        </a:cubicBezTo>
                        <a:cubicBezTo>
                          <a:pt x="13151" y="174934"/>
                          <a:pt x="17110" y="174280"/>
                          <a:pt x="19955" y="175703"/>
                        </a:cubicBezTo>
                        <a:cubicBezTo>
                          <a:pt x="26738" y="179095"/>
                          <a:pt x="33294" y="185071"/>
                          <a:pt x="38062" y="190792"/>
                        </a:cubicBezTo>
                        <a:cubicBezTo>
                          <a:pt x="40384" y="193578"/>
                          <a:pt x="42476" y="196602"/>
                          <a:pt x="44098" y="199846"/>
                        </a:cubicBezTo>
                        <a:cubicBezTo>
                          <a:pt x="49006" y="209661"/>
                          <a:pt x="44505" y="209307"/>
                          <a:pt x="53151" y="217953"/>
                        </a:cubicBezTo>
                        <a:cubicBezTo>
                          <a:pt x="55716" y="220518"/>
                          <a:pt x="59187" y="221976"/>
                          <a:pt x="62205" y="223988"/>
                        </a:cubicBezTo>
                        <a:lnTo>
                          <a:pt x="74276" y="205881"/>
                        </a:lnTo>
                        <a:lnTo>
                          <a:pt x="80312" y="196828"/>
                        </a:lnTo>
                        <a:cubicBezTo>
                          <a:pt x="82324" y="190792"/>
                          <a:pt x="82818" y="184014"/>
                          <a:pt x="86347" y="178721"/>
                        </a:cubicBezTo>
                        <a:lnTo>
                          <a:pt x="98419" y="160614"/>
                        </a:lnTo>
                        <a:cubicBezTo>
                          <a:pt x="100431" y="157596"/>
                          <a:pt x="103307" y="155002"/>
                          <a:pt x="104454" y="151561"/>
                        </a:cubicBezTo>
                        <a:cubicBezTo>
                          <a:pt x="106466" y="145525"/>
                          <a:pt x="106961" y="138748"/>
                          <a:pt x="110490" y="133454"/>
                        </a:cubicBezTo>
                        <a:cubicBezTo>
                          <a:pt x="112502" y="130436"/>
                          <a:pt x="115052" y="127714"/>
                          <a:pt x="116525" y="124400"/>
                        </a:cubicBezTo>
                        <a:cubicBezTo>
                          <a:pt x="119109" y="118586"/>
                          <a:pt x="122561" y="106293"/>
                          <a:pt x="122561" y="106293"/>
                        </a:cubicBezTo>
                        <a:cubicBezTo>
                          <a:pt x="123567" y="99251"/>
                          <a:pt x="124497" y="92198"/>
                          <a:pt x="125579" y="85168"/>
                        </a:cubicBezTo>
                        <a:cubicBezTo>
                          <a:pt x="128934" y="63364"/>
                          <a:pt x="128700" y="69262"/>
                          <a:pt x="131615" y="45937"/>
                        </a:cubicBezTo>
                        <a:cubicBezTo>
                          <a:pt x="132745" y="36898"/>
                          <a:pt x="133626" y="27830"/>
                          <a:pt x="134632" y="18776"/>
                        </a:cubicBezTo>
                        <a:cubicBezTo>
                          <a:pt x="133626" y="12740"/>
                          <a:pt x="135942" y="4996"/>
                          <a:pt x="131615" y="669"/>
                        </a:cubicBezTo>
                        <a:cubicBezTo>
                          <a:pt x="129050" y="-1896"/>
                          <a:pt x="125805" y="5083"/>
                          <a:pt x="122561" y="6705"/>
                        </a:cubicBezTo>
                        <a:cubicBezTo>
                          <a:pt x="118230" y="8870"/>
                          <a:pt x="105305" y="11774"/>
                          <a:pt x="101436" y="12741"/>
                        </a:cubicBezTo>
                        <a:cubicBezTo>
                          <a:pt x="94395" y="11735"/>
                          <a:pt x="87310" y="10995"/>
                          <a:pt x="80312" y="9723"/>
                        </a:cubicBezTo>
                        <a:cubicBezTo>
                          <a:pt x="76231" y="8981"/>
                          <a:pt x="72289" y="7605"/>
                          <a:pt x="68240" y="6705"/>
                        </a:cubicBezTo>
                        <a:cubicBezTo>
                          <a:pt x="55986" y="3982"/>
                          <a:pt x="44624" y="2069"/>
                          <a:pt x="32026" y="669"/>
                        </a:cubicBezTo>
                        <a:cubicBezTo>
                          <a:pt x="30027" y="447"/>
                          <a:pt x="5872" y="-5367"/>
                          <a:pt x="1848" y="2179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4" name="フリーフォーム 493"/>
                  <p:cNvSpPr/>
                  <p:nvPr/>
                </p:nvSpPr>
                <p:spPr>
                  <a:xfrm>
                    <a:off x="5640900" y="1955540"/>
                    <a:ext cx="253500" cy="1024437"/>
                  </a:xfrm>
                  <a:custGeom>
                    <a:avLst/>
                    <a:gdLst>
                      <a:gd name="connsiteX0" fmla="*/ 9053 w 253500"/>
                      <a:gd name="connsiteY0" fmla="*/ 37609 h 1024437"/>
                      <a:gd name="connsiteX1" fmla="*/ 21124 w 253500"/>
                      <a:gd name="connsiteY1" fmla="*/ 22520 h 1024437"/>
                      <a:gd name="connsiteX2" fmla="*/ 45267 w 253500"/>
                      <a:gd name="connsiteY2" fmla="*/ 16485 h 1024437"/>
                      <a:gd name="connsiteX3" fmla="*/ 63374 w 253500"/>
                      <a:gd name="connsiteY3" fmla="*/ 10449 h 1024437"/>
                      <a:gd name="connsiteX4" fmla="*/ 72427 w 253500"/>
                      <a:gd name="connsiteY4" fmla="*/ 7431 h 1024437"/>
                      <a:gd name="connsiteX5" fmla="*/ 96570 w 253500"/>
                      <a:gd name="connsiteY5" fmla="*/ 4413 h 1024437"/>
                      <a:gd name="connsiteX6" fmla="*/ 132784 w 253500"/>
                      <a:gd name="connsiteY6" fmla="*/ 4413 h 1024437"/>
                      <a:gd name="connsiteX7" fmla="*/ 138819 w 253500"/>
                      <a:gd name="connsiteY7" fmla="*/ 13467 h 1024437"/>
                      <a:gd name="connsiteX8" fmla="*/ 147873 w 253500"/>
                      <a:gd name="connsiteY8" fmla="*/ 22520 h 1024437"/>
                      <a:gd name="connsiteX9" fmla="*/ 175033 w 253500"/>
                      <a:gd name="connsiteY9" fmla="*/ 40627 h 1024437"/>
                      <a:gd name="connsiteX10" fmla="*/ 184087 w 253500"/>
                      <a:gd name="connsiteY10" fmla="*/ 46663 h 1024437"/>
                      <a:gd name="connsiteX11" fmla="*/ 208229 w 253500"/>
                      <a:gd name="connsiteY11" fmla="*/ 61752 h 1024437"/>
                      <a:gd name="connsiteX12" fmla="*/ 217283 w 253500"/>
                      <a:gd name="connsiteY12" fmla="*/ 64770 h 1024437"/>
                      <a:gd name="connsiteX13" fmla="*/ 226336 w 253500"/>
                      <a:gd name="connsiteY13" fmla="*/ 67788 h 1024437"/>
                      <a:gd name="connsiteX14" fmla="*/ 238408 w 253500"/>
                      <a:gd name="connsiteY14" fmla="*/ 85895 h 1024437"/>
                      <a:gd name="connsiteX15" fmla="*/ 244443 w 253500"/>
                      <a:gd name="connsiteY15" fmla="*/ 94948 h 1024437"/>
                      <a:gd name="connsiteX16" fmla="*/ 250479 w 253500"/>
                      <a:gd name="connsiteY16" fmla="*/ 113055 h 1024437"/>
                      <a:gd name="connsiteX17" fmla="*/ 250479 w 253500"/>
                      <a:gd name="connsiteY17" fmla="*/ 209625 h 1024437"/>
                      <a:gd name="connsiteX18" fmla="*/ 241425 w 253500"/>
                      <a:gd name="connsiteY18" fmla="*/ 239804 h 1024437"/>
                      <a:gd name="connsiteX19" fmla="*/ 235390 w 253500"/>
                      <a:gd name="connsiteY19" fmla="*/ 248857 h 1024437"/>
                      <a:gd name="connsiteX20" fmla="*/ 229354 w 253500"/>
                      <a:gd name="connsiteY20" fmla="*/ 266964 h 1024437"/>
                      <a:gd name="connsiteX21" fmla="*/ 226336 w 253500"/>
                      <a:gd name="connsiteY21" fmla="*/ 276017 h 1024437"/>
                      <a:gd name="connsiteX22" fmla="*/ 220301 w 253500"/>
                      <a:gd name="connsiteY22" fmla="*/ 294124 h 1024437"/>
                      <a:gd name="connsiteX23" fmla="*/ 217283 w 253500"/>
                      <a:gd name="connsiteY23" fmla="*/ 303178 h 1024437"/>
                      <a:gd name="connsiteX24" fmla="*/ 211247 w 253500"/>
                      <a:gd name="connsiteY24" fmla="*/ 330338 h 1024437"/>
                      <a:gd name="connsiteX25" fmla="*/ 211247 w 253500"/>
                      <a:gd name="connsiteY25" fmla="*/ 502354 h 1024437"/>
                      <a:gd name="connsiteX26" fmla="*/ 205212 w 253500"/>
                      <a:gd name="connsiteY26" fmla="*/ 632120 h 1024437"/>
                      <a:gd name="connsiteX27" fmla="*/ 202194 w 253500"/>
                      <a:gd name="connsiteY27" fmla="*/ 674370 h 1024437"/>
                      <a:gd name="connsiteX28" fmla="*/ 196158 w 253500"/>
                      <a:gd name="connsiteY28" fmla="*/ 725673 h 1024437"/>
                      <a:gd name="connsiteX29" fmla="*/ 193140 w 253500"/>
                      <a:gd name="connsiteY29" fmla="*/ 734726 h 1024437"/>
                      <a:gd name="connsiteX30" fmla="*/ 184087 w 253500"/>
                      <a:gd name="connsiteY30" fmla="*/ 776976 h 1024437"/>
                      <a:gd name="connsiteX31" fmla="*/ 181069 w 253500"/>
                      <a:gd name="connsiteY31" fmla="*/ 792065 h 1024437"/>
                      <a:gd name="connsiteX32" fmla="*/ 175033 w 253500"/>
                      <a:gd name="connsiteY32" fmla="*/ 843368 h 1024437"/>
                      <a:gd name="connsiteX33" fmla="*/ 165980 w 253500"/>
                      <a:gd name="connsiteY33" fmla="*/ 876564 h 1024437"/>
                      <a:gd name="connsiteX34" fmla="*/ 162962 w 253500"/>
                      <a:gd name="connsiteY34" fmla="*/ 888635 h 1024437"/>
                      <a:gd name="connsiteX35" fmla="*/ 159944 w 253500"/>
                      <a:gd name="connsiteY35" fmla="*/ 903724 h 1024437"/>
                      <a:gd name="connsiteX36" fmla="*/ 156926 w 253500"/>
                      <a:gd name="connsiteY36" fmla="*/ 912778 h 1024437"/>
                      <a:gd name="connsiteX37" fmla="*/ 147873 w 253500"/>
                      <a:gd name="connsiteY37" fmla="*/ 955027 h 1024437"/>
                      <a:gd name="connsiteX38" fmla="*/ 144855 w 253500"/>
                      <a:gd name="connsiteY38" fmla="*/ 964081 h 1024437"/>
                      <a:gd name="connsiteX39" fmla="*/ 138819 w 253500"/>
                      <a:gd name="connsiteY39" fmla="*/ 973134 h 1024437"/>
                      <a:gd name="connsiteX40" fmla="*/ 126748 w 253500"/>
                      <a:gd name="connsiteY40" fmla="*/ 988223 h 1024437"/>
                      <a:gd name="connsiteX41" fmla="*/ 114677 w 253500"/>
                      <a:gd name="connsiteY41" fmla="*/ 1006330 h 1024437"/>
                      <a:gd name="connsiteX42" fmla="*/ 108641 w 253500"/>
                      <a:gd name="connsiteY42" fmla="*/ 1015384 h 1024437"/>
                      <a:gd name="connsiteX43" fmla="*/ 99588 w 253500"/>
                      <a:gd name="connsiteY43" fmla="*/ 1024437 h 1024437"/>
                      <a:gd name="connsiteX44" fmla="*/ 96570 w 253500"/>
                      <a:gd name="connsiteY44" fmla="*/ 1015384 h 1024437"/>
                      <a:gd name="connsiteX45" fmla="*/ 108641 w 253500"/>
                      <a:gd name="connsiteY45" fmla="*/ 988223 h 1024437"/>
                      <a:gd name="connsiteX46" fmla="*/ 111659 w 253500"/>
                      <a:gd name="connsiteY46" fmla="*/ 979170 h 1024437"/>
                      <a:gd name="connsiteX47" fmla="*/ 117695 w 253500"/>
                      <a:gd name="connsiteY47" fmla="*/ 948992 h 1024437"/>
                      <a:gd name="connsiteX48" fmla="*/ 123730 w 253500"/>
                      <a:gd name="connsiteY48" fmla="*/ 930885 h 1024437"/>
                      <a:gd name="connsiteX49" fmla="*/ 126748 w 253500"/>
                      <a:gd name="connsiteY49" fmla="*/ 909760 h 1024437"/>
                      <a:gd name="connsiteX50" fmla="*/ 135802 w 253500"/>
                      <a:gd name="connsiteY50" fmla="*/ 879582 h 1024437"/>
                      <a:gd name="connsiteX51" fmla="*/ 138819 w 253500"/>
                      <a:gd name="connsiteY51" fmla="*/ 870528 h 1024437"/>
                      <a:gd name="connsiteX52" fmla="*/ 144855 w 253500"/>
                      <a:gd name="connsiteY52" fmla="*/ 852421 h 1024437"/>
                      <a:gd name="connsiteX53" fmla="*/ 147873 w 253500"/>
                      <a:gd name="connsiteY53" fmla="*/ 843368 h 1024437"/>
                      <a:gd name="connsiteX54" fmla="*/ 150891 w 253500"/>
                      <a:gd name="connsiteY54" fmla="*/ 773958 h 1024437"/>
                      <a:gd name="connsiteX55" fmla="*/ 147873 w 253500"/>
                      <a:gd name="connsiteY55" fmla="*/ 783011 h 1024437"/>
                      <a:gd name="connsiteX56" fmla="*/ 135802 w 253500"/>
                      <a:gd name="connsiteY56" fmla="*/ 786029 h 1024437"/>
                      <a:gd name="connsiteX57" fmla="*/ 66392 w 253500"/>
                      <a:gd name="connsiteY57" fmla="*/ 783011 h 1024437"/>
                      <a:gd name="connsiteX58" fmla="*/ 33196 w 253500"/>
                      <a:gd name="connsiteY58" fmla="*/ 776976 h 1024437"/>
                      <a:gd name="connsiteX59" fmla="*/ 24142 w 253500"/>
                      <a:gd name="connsiteY59" fmla="*/ 770940 h 1024437"/>
                      <a:gd name="connsiteX60" fmla="*/ 27160 w 253500"/>
                      <a:gd name="connsiteY60" fmla="*/ 761887 h 1024437"/>
                      <a:gd name="connsiteX61" fmla="*/ 54320 w 253500"/>
                      <a:gd name="connsiteY61" fmla="*/ 746798 h 1024437"/>
                      <a:gd name="connsiteX62" fmla="*/ 108641 w 253500"/>
                      <a:gd name="connsiteY62" fmla="*/ 749815 h 1024437"/>
                      <a:gd name="connsiteX63" fmla="*/ 135802 w 253500"/>
                      <a:gd name="connsiteY63" fmla="*/ 758869 h 1024437"/>
                      <a:gd name="connsiteX64" fmla="*/ 153909 w 253500"/>
                      <a:gd name="connsiteY64" fmla="*/ 761887 h 1024437"/>
                      <a:gd name="connsiteX65" fmla="*/ 178051 w 253500"/>
                      <a:gd name="connsiteY65" fmla="*/ 758869 h 1024437"/>
                      <a:gd name="connsiteX66" fmla="*/ 181069 w 253500"/>
                      <a:gd name="connsiteY66" fmla="*/ 728691 h 1024437"/>
                      <a:gd name="connsiteX67" fmla="*/ 184087 w 253500"/>
                      <a:gd name="connsiteY67" fmla="*/ 713602 h 1024437"/>
                      <a:gd name="connsiteX68" fmla="*/ 187105 w 253500"/>
                      <a:gd name="connsiteY68" fmla="*/ 695495 h 1024437"/>
                      <a:gd name="connsiteX69" fmla="*/ 184087 w 253500"/>
                      <a:gd name="connsiteY69" fmla="*/ 671352 h 1024437"/>
                      <a:gd name="connsiteX70" fmla="*/ 181069 w 253500"/>
                      <a:gd name="connsiteY70" fmla="*/ 653245 h 1024437"/>
                      <a:gd name="connsiteX71" fmla="*/ 178051 w 253500"/>
                      <a:gd name="connsiteY71" fmla="*/ 623067 h 1024437"/>
                      <a:gd name="connsiteX72" fmla="*/ 168998 w 253500"/>
                      <a:gd name="connsiteY72" fmla="*/ 620049 h 1024437"/>
                      <a:gd name="connsiteX73" fmla="*/ 159944 w 253500"/>
                      <a:gd name="connsiteY73" fmla="*/ 610996 h 1024437"/>
                      <a:gd name="connsiteX74" fmla="*/ 153909 w 253500"/>
                      <a:gd name="connsiteY74" fmla="*/ 601942 h 1024437"/>
                      <a:gd name="connsiteX75" fmla="*/ 144855 w 253500"/>
                      <a:gd name="connsiteY75" fmla="*/ 598924 h 1024437"/>
                      <a:gd name="connsiteX76" fmla="*/ 135802 w 253500"/>
                      <a:gd name="connsiteY76" fmla="*/ 592889 h 1024437"/>
                      <a:gd name="connsiteX77" fmla="*/ 111659 w 253500"/>
                      <a:gd name="connsiteY77" fmla="*/ 586853 h 1024437"/>
                      <a:gd name="connsiteX78" fmla="*/ 102606 w 253500"/>
                      <a:gd name="connsiteY78" fmla="*/ 583835 h 1024437"/>
                      <a:gd name="connsiteX79" fmla="*/ 36214 w 253500"/>
                      <a:gd name="connsiteY79" fmla="*/ 586853 h 1024437"/>
                      <a:gd name="connsiteX80" fmla="*/ 18107 w 253500"/>
                      <a:gd name="connsiteY80" fmla="*/ 592889 h 1024437"/>
                      <a:gd name="connsiteX81" fmla="*/ 12071 w 253500"/>
                      <a:gd name="connsiteY81" fmla="*/ 574782 h 1024437"/>
                      <a:gd name="connsiteX82" fmla="*/ 9053 w 253500"/>
                      <a:gd name="connsiteY82" fmla="*/ 565728 h 1024437"/>
                      <a:gd name="connsiteX83" fmla="*/ 18107 w 253500"/>
                      <a:gd name="connsiteY83" fmla="*/ 559693 h 1024437"/>
                      <a:gd name="connsiteX84" fmla="*/ 57338 w 253500"/>
                      <a:gd name="connsiteY84" fmla="*/ 559693 h 1024437"/>
                      <a:gd name="connsiteX85" fmla="*/ 75445 w 253500"/>
                      <a:gd name="connsiteY85" fmla="*/ 565728 h 1024437"/>
                      <a:gd name="connsiteX86" fmla="*/ 87516 w 253500"/>
                      <a:gd name="connsiteY86" fmla="*/ 568746 h 1024437"/>
                      <a:gd name="connsiteX87" fmla="*/ 105623 w 253500"/>
                      <a:gd name="connsiteY87" fmla="*/ 574782 h 1024437"/>
                      <a:gd name="connsiteX88" fmla="*/ 123730 w 253500"/>
                      <a:gd name="connsiteY88" fmla="*/ 580817 h 1024437"/>
                      <a:gd name="connsiteX89" fmla="*/ 132784 w 253500"/>
                      <a:gd name="connsiteY89" fmla="*/ 583835 h 1024437"/>
                      <a:gd name="connsiteX90" fmla="*/ 159944 w 253500"/>
                      <a:gd name="connsiteY90" fmla="*/ 595907 h 1024437"/>
                      <a:gd name="connsiteX91" fmla="*/ 168998 w 253500"/>
                      <a:gd name="connsiteY91" fmla="*/ 598924 h 1024437"/>
                      <a:gd name="connsiteX92" fmla="*/ 178051 w 253500"/>
                      <a:gd name="connsiteY92" fmla="*/ 607978 h 1024437"/>
                      <a:gd name="connsiteX93" fmla="*/ 181069 w 253500"/>
                      <a:gd name="connsiteY93" fmla="*/ 598924 h 1024437"/>
                      <a:gd name="connsiteX94" fmla="*/ 178051 w 253500"/>
                      <a:gd name="connsiteY94" fmla="*/ 574782 h 1024437"/>
                      <a:gd name="connsiteX95" fmla="*/ 172016 w 253500"/>
                      <a:gd name="connsiteY95" fmla="*/ 550639 h 1024437"/>
                      <a:gd name="connsiteX96" fmla="*/ 165980 w 253500"/>
                      <a:gd name="connsiteY96" fmla="*/ 475194 h 1024437"/>
                      <a:gd name="connsiteX97" fmla="*/ 159944 w 253500"/>
                      <a:gd name="connsiteY97" fmla="*/ 457087 h 1024437"/>
                      <a:gd name="connsiteX98" fmla="*/ 135802 w 253500"/>
                      <a:gd name="connsiteY98" fmla="*/ 435962 h 1024437"/>
                      <a:gd name="connsiteX99" fmla="*/ 117695 w 253500"/>
                      <a:gd name="connsiteY99" fmla="*/ 429926 h 1024437"/>
                      <a:gd name="connsiteX100" fmla="*/ 108641 w 253500"/>
                      <a:gd name="connsiteY100" fmla="*/ 423891 h 1024437"/>
                      <a:gd name="connsiteX101" fmla="*/ 90534 w 253500"/>
                      <a:gd name="connsiteY101" fmla="*/ 417855 h 1024437"/>
                      <a:gd name="connsiteX102" fmla="*/ 81481 w 253500"/>
                      <a:gd name="connsiteY102" fmla="*/ 414837 h 1024437"/>
                      <a:gd name="connsiteX103" fmla="*/ 60356 w 253500"/>
                      <a:gd name="connsiteY103" fmla="*/ 408802 h 1024437"/>
                      <a:gd name="connsiteX104" fmla="*/ 51303 w 253500"/>
                      <a:gd name="connsiteY104" fmla="*/ 405784 h 1024437"/>
                      <a:gd name="connsiteX105" fmla="*/ 36214 w 253500"/>
                      <a:gd name="connsiteY105" fmla="*/ 402766 h 1024437"/>
                      <a:gd name="connsiteX106" fmla="*/ 24142 w 253500"/>
                      <a:gd name="connsiteY106" fmla="*/ 399748 h 1024437"/>
                      <a:gd name="connsiteX107" fmla="*/ 3017 w 253500"/>
                      <a:gd name="connsiteY107" fmla="*/ 396730 h 1024437"/>
                      <a:gd name="connsiteX108" fmla="*/ 6035 w 253500"/>
                      <a:gd name="connsiteY108" fmla="*/ 372588 h 1024437"/>
                      <a:gd name="connsiteX109" fmla="*/ 18107 w 253500"/>
                      <a:gd name="connsiteY109" fmla="*/ 354481 h 1024437"/>
                      <a:gd name="connsiteX110" fmla="*/ 39231 w 253500"/>
                      <a:gd name="connsiteY110" fmla="*/ 360516 h 1024437"/>
                      <a:gd name="connsiteX111" fmla="*/ 66392 w 253500"/>
                      <a:gd name="connsiteY111" fmla="*/ 369570 h 1024437"/>
                      <a:gd name="connsiteX112" fmla="*/ 84499 w 253500"/>
                      <a:gd name="connsiteY112" fmla="*/ 375606 h 1024437"/>
                      <a:gd name="connsiteX113" fmla="*/ 93552 w 253500"/>
                      <a:gd name="connsiteY113" fmla="*/ 378623 h 1024437"/>
                      <a:gd name="connsiteX114" fmla="*/ 111659 w 253500"/>
                      <a:gd name="connsiteY114" fmla="*/ 390695 h 1024437"/>
                      <a:gd name="connsiteX115" fmla="*/ 129766 w 253500"/>
                      <a:gd name="connsiteY115" fmla="*/ 396730 h 1024437"/>
                      <a:gd name="connsiteX116" fmla="*/ 138819 w 253500"/>
                      <a:gd name="connsiteY116" fmla="*/ 402766 h 1024437"/>
                      <a:gd name="connsiteX117" fmla="*/ 150891 w 253500"/>
                      <a:gd name="connsiteY117" fmla="*/ 405784 h 1024437"/>
                      <a:gd name="connsiteX118" fmla="*/ 159944 w 253500"/>
                      <a:gd name="connsiteY118" fmla="*/ 408802 h 1024437"/>
                      <a:gd name="connsiteX119" fmla="*/ 162962 w 253500"/>
                      <a:gd name="connsiteY119" fmla="*/ 417855 h 1024437"/>
                      <a:gd name="connsiteX120" fmla="*/ 181069 w 253500"/>
                      <a:gd name="connsiteY120" fmla="*/ 429926 h 1024437"/>
                      <a:gd name="connsiteX121" fmla="*/ 181069 w 253500"/>
                      <a:gd name="connsiteY121" fmla="*/ 321285 h 1024437"/>
                      <a:gd name="connsiteX122" fmla="*/ 165980 w 253500"/>
                      <a:gd name="connsiteY122" fmla="*/ 309213 h 1024437"/>
                      <a:gd name="connsiteX123" fmla="*/ 147873 w 253500"/>
                      <a:gd name="connsiteY123" fmla="*/ 297142 h 1024437"/>
                      <a:gd name="connsiteX124" fmla="*/ 138819 w 253500"/>
                      <a:gd name="connsiteY124" fmla="*/ 291107 h 1024437"/>
                      <a:gd name="connsiteX125" fmla="*/ 117695 w 253500"/>
                      <a:gd name="connsiteY125" fmla="*/ 269982 h 1024437"/>
                      <a:gd name="connsiteX126" fmla="*/ 93552 w 253500"/>
                      <a:gd name="connsiteY126" fmla="*/ 248857 h 1024437"/>
                      <a:gd name="connsiteX127" fmla="*/ 75445 w 253500"/>
                      <a:gd name="connsiteY127" fmla="*/ 242821 h 1024437"/>
                      <a:gd name="connsiteX128" fmla="*/ 66392 w 253500"/>
                      <a:gd name="connsiteY128" fmla="*/ 236786 h 1024437"/>
                      <a:gd name="connsiteX129" fmla="*/ 48285 w 253500"/>
                      <a:gd name="connsiteY129" fmla="*/ 230750 h 1024437"/>
                      <a:gd name="connsiteX130" fmla="*/ 12071 w 253500"/>
                      <a:gd name="connsiteY130" fmla="*/ 233768 h 1024437"/>
                      <a:gd name="connsiteX131" fmla="*/ 3017 w 253500"/>
                      <a:gd name="connsiteY131" fmla="*/ 242821 h 1024437"/>
                      <a:gd name="connsiteX132" fmla="*/ 0 w 253500"/>
                      <a:gd name="connsiteY132" fmla="*/ 233768 h 1024437"/>
                      <a:gd name="connsiteX133" fmla="*/ 3017 w 253500"/>
                      <a:gd name="connsiteY133" fmla="*/ 200572 h 1024437"/>
                      <a:gd name="connsiteX134" fmla="*/ 12071 w 253500"/>
                      <a:gd name="connsiteY134" fmla="*/ 194536 h 1024437"/>
                      <a:gd name="connsiteX135" fmla="*/ 30178 w 253500"/>
                      <a:gd name="connsiteY135" fmla="*/ 188501 h 1024437"/>
                      <a:gd name="connsiteX136" fmla="*/ 48285 w 253500"/>
                      <a:gd name="connsiteY136" fmla="*/ 194536 h 1024437"/>
                      <a:gd name="connsiteX137" fmla="*/ 57338 w 253500"/>
                      <a:gd name="connsiteY137" fmla="*/ 197554 h 1024437"/>
                      <a:gd name="connsiteX138" fmla="*/ 75445 w 253500"/>
                      <a:gd name="connsiteY138" fmla="*/ 206608 h 1024437"/>
                      <a:gd name="connsiteX139" fmla="*/ 111659 w 253500"/>
                      <a:gd name="connsiteY139" fmla="*/ 209625 h 1024437"/>
                      <a:gd name="connsiteX140" fmla="*/ 129766 w 253500"/>
                      <a:gd name="connsiteY140" fmla="*/ 215661 h 1024437"/>
                      <a:gd name="connsiteX141" fmla="*/ 138819 w 253500"/>
                      <a:gd name="connsiteY141" fmla="*/ 218679 h 1024437"/>
                      <a:gd name="connsiteX142" fmla="*/ 147873 w 253500"/>
                      <a:gd name="connsiteY142" fmla="*/ 224714 h 1024437"/>
                      <a:gd name="connsiteX143" fmla="*/ 153909 w 253500"/>
                      <a:gd name="connsiteY143" fmla="*/ 233768 h 1024437"/>
                      <a:gd name="connsiteX144" fmla="*/ 162962 w 253500"/>
                      <a:gd name="connsiteY144" fmla="*/ 239804 h 1024437"/>
                      <a:gd name="connsiteX145" fmla="*/ 165980 w 253500"/>
                      <a:gd name="connsiteY145" fmla="*/ 248857 h 1024437"/>
                      <a:gd name="connsiteX146" fmla="*/ 184087 w 253500"/>
                      <a:gd name="connsiteY146" fmla="*/ 260928 h 1024437"/>
                      <a:gd name="connsiteX147" fmla="*/ 202194 w 253500"/>
                      <a:gd name="connsiteY147" fmla="*/ 254893 h 1024437"/>
                      <a:gd name="connsiteX148" fmla="*/ 208229 w 253500"/>
                      <a:gd name="connsiteY148" fmla="*/ 245839 h 1024437"/>
                      <a:gd name="connsiteX149" fmla="*/ 214265 w 253500"/>
                      <a:gd name="connsiteY149" fmla="*/ 227732 h 1024437"/>
                      <a:gd name="connsiteX150" fmla="*/ 217283 w 253500"/>
                      <a:gd name="connsiteY150" fmla="*/ 218679 h 1024437"/>
                      <a:gd name="connsiteX151" fmla="*/ 223318 w 253500"/>
                      <a:gd name="connsiteY151" fmla="*/ 200572 h 1024437"/>
                      <a:gd name="connsiteX152" fmla="*/ 226336 w 253500"/>
                      <a:gd name="connsiteY152" fmla="*/ 191518 h 1024437"/>
                      <a:gd name="connsiteX153" fmla="*/ 226336 w 253500"/>
                      <a:gd name="connsiteY153" fmla="*/ 104002 h 1024437"/>
                      <a:gd name="connsiteX154" fmla="*/ 211247 w 253500"/>
                      <a:gd name="connsiteY154" fmla="*/ 88912 h 1024437"/>
                      <a:gd name="connsiteX155" fmla="*/ 181069 w 253500"/>
                      <a:gd name="connsiteY155" fmla="*/ 67788 h 1024437"/>
                      <a:gd name="connsiteX156" fmla="*/ 144855 w 253500"/>
                      <a:gd name="connsiteY156" fmla="*/ 43645 h 1024437"/>
                      <a:gd name="connsiteX157" fmla="*/ 117695 w 253500"/>
                      <a:gd name="connsiteY157" fmla="*/ 31574 h 1024437"/>
                      <a:gd name="connsiteX158" fmla="*/ 9053 w 253500"/>
                      <a:gd name="connsiteY158" fmla="*/ 37609 h 102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53500" h="1024437">
                        <a:moveTo>
                          <a:pt x="9053" y="37609"/>
                        </a:moveTo>
                        <a:cubicBezTo>
                          <a:pt x="13077" y="32579"/>
                          <a:pt x="15560" y="25765"/>
                          <a:pt x="21124" y="22520"/>
                        </a:cubicBezTo>
                        <a:cubicBezTo>
                          <a:pt x="28289" y="18340"/>
                          <a:pt x="37397" y="19108"/>
                          <a:pt x="45267" y="16485"/>
                        </a:cubicBezTo>
                        <a:lnTo>
                          <a:pt x="63374" y="10449"/>
                        </a:lnTo>
                        <a:cubicBezTo>
                          <a:pt x="66392" y="9443"/>
                          <a:pt x="69271" y="7826"/>
                          <a:pt x="72427" y="7431"/>
                        </a:cubicBezTo>
                        <a:lnTo>
                          <a:pt x="96570" y="4413"/>
                        </a:lnTo>
                        <a:cubicBezTo>
                          <a:pt x="110428" y="-205"/>
                          <a:pt x="113450" y="-2617"/>
                          <a:pt x="132784" y="4413"/>
                        </a:cubicBezTo>
                        <a:cubicBezTo>
                          <a:pt x="136193" y="5652"/>
                          <a:pt x="136497" y="10681"/>
                          <a:pt x="138819" y="13467"/>
                        </a:cubicBezTo>
                        <a:cubicBezTo>
                          <a:pt x="141551" y="16746"/>
                          <a:pt x="144504" y="19900"/>
                          <a:pt x="147873" y="22520"/>
                        </a:cubicBezTo>
                        <a:cubicBezTo>
                          <a:pt x="147888" y="22532"/>
                          <a:pt x="170498" y="37604"/>
                          <a:pt x="175033" y="40627"/>
                        </a:cubicBezTo>
                        <a:lnTo>
                          <a:pt x="184087" y="46663"/>
                        </a:lnTo>
                        <a:cubicBezTo>
                          <a:pt x="193651" y="61010"/>
                          <a:pt x="186682" y="54569"/>
                          <a:pt x="208229" y="61752"/>
                        </a:cubicBezTo>
                        <a:lnTo>
                          <a:pt x="217283" y="64770"/>
                        </a:lnTo>
                        <a:lnTo>
                          <a:pt x="226336" y="67788"/>
                        </a:lnTo>
                        <a:lnTo>
                          <a:pt x="238408" y="85895"/>
                        </a:lnTo>
                        <a:cubicBezTo>
                          <a:pt x="240420" y="88913"/>
                          <a:pt x="243296" y="91507"/>
                          <a:pt x="244443" y="94948"/>
                        </a:cubicBezTo>
                        <a:lnTo>
                          <a:pt x="250479" y="113055"/>
                        </a:lnTo>
                        <a:cubicBezTo>
                          <a:pt x="253115" y="163140"/>
                          <a:pt x="255699" y="165257"/>
                          <a:pt x="250479" y="209625"/>
                        </a:cubicBezTo>
                        <a:cubicBezTo>
                          <a:pt x="249876" y="214747"/>
                          <a:pt x="242701" y="237890"/>
                          <a:pt x="241425" y="239804"/>
                        </a:cubicBezTo>
                        <a:cubicBezTo>
                          <a:pt x="239413" y="242822"/>
                          <a:pt x="236863" y="245543"/>
                          <a:pt x="235390" y="248857"/>
                        </a:cubicBezTo>
                        <a:cubicBezTo>
                          <a:pt x="232806" y="254671"/>
                          <a:pt x="231366" y="260928"/>
                          <a:pt x="229354" y="266964"/>
                        </a:cubicBezTo>
                        <a:lnTo>
                          <a:pt x="226336" y="276017"/>
                        </a:lnTo>
                        <a:lnTo>
                          <a:pt x="220301" y="294124"/>
                        </a:lnTo>
                        <a:cubicBezTo>
                          <a:pt x="219295" y="297142"/>
                          <a:pt x="218055" y="300092"/>
                          <a:pt x="217283" y="303178"/>
                        </a:cubicBezTo>
                        <a:cubicBezTo>
                          <a:pt x="213021" y="320225"/>
                          <a:pt x="215078" y="311182"/>
                          <a:pt x="211247" y="330338"/>
                        </a:cubicBezTo>
                        <a:cubicBezTo>
                          <a:pt x="204399" y="446754"/>
                          <a:pt x="211247" y="305935"/>
                          <a:pt x="211247" y="502354"/>
                        </a:cubicBezTo>
                        <a:cubicBezTo>
                          <a:pt x="211247" y="606390"/>
                          <a:pt x="215303" y="581649"/>
                          <a:pt x="205212" y="632120"/>
                        </a:cubicBezTo>
                        <a:cubicBezTo>
                          <a:pt x="204206" y="646203"/>
                          <a:pt x="203320" y="660296"/>
                          <a:pt x="202194" y="674370"/>
                        </a:cubicBezTo>
                        <a:cubicBezTo>
                          <a:pt x="200941" y="690028"/>
                          <a:pt x="199725" y="709621"/>
                          <a:pt x="196158" y="725673"/>
                        </a:cubicBezTo>
                        <a:cubicBezTo>
                          <a:pt x="195468" y="728778"/>
                          <a:pt x="193977" y="731657"/>
                          <a:pt x="193140" y="734726"/>
                        </a:cubicBezTo>
                        <a:cubicBezTo>
                          <a:pt x="185369" y="763220"/>
                          <a:pt x="188655" y="751856"/>
                          <a:pt x="184087" y="776976"/>
                        </a:cubicBezTo>
                        <a:cubicBezTo>
                          <a:pt x="183169" y="782023"/>
                          <a:pt x="181794" y="786987"/>
                          <a:pt x="181069" y="792065"/>
                        </a:cubicBezTo>
                        <a:cubicBezTo>
                          <a:pt x="175464" y="831300"/>
                          <a:pt x="180687" y="806612"/>
                          <a:pt x="175033" y="843368"/>
                        </a:cubicBezTo>
                        <a:cubicBezTo>
                          <a:pt x="170857" y="870515"/>
                          <a:pt x="173528" y="846373"/>
                          <a:pt x="165980" y="876564"/>
                        </a:cubicBezTo>
                        <a:cubicBezTo>
                          <a:pt x="164974" y="880588"/>
                          <a:pt x="163862" y="884586"/>
                          <a:pt x="162962" y="888635"/>
                        </a:cubicBezTo>
                        <a:cubicBezTo>
                          <a:pt x="161849" y="893642"/>
                          <a:pt x="161188" y="898748"/>
                          <a:pt x="159944" y="903724"/>
                        </a:cubicBezTo>
                        <a:cubicBezTo>
                          <a:pt x="159172" y="906810"/>
                          <a:pt x="157641" y="909678"/>
                          <a:pt x="156926" y="912778"/>
                        </a:cubicBezTo>
                        <a:cubicBezTo>
                          <a:pt x="152765" y="930812"/>
                          <a:pt x="152293" y="939558"/>
                          <a:pt x="147873" y="955027"/>
                        </a:cubicBezTo>
                        <a:cubicBezTo>
                          <a:pt x="146999" y="958086"/>
                          <a:pt x="146278" y="961236"/>
                          <a:pt x="144855" y="964081"/>
                        </a:cubicBezTo>
                        <a:cubicBezTo>
                          <a:pt x="143233" y="967325"/>
                          <a:pt x="140831" y="970116"/>
                          <a:pt x="138819" y="973134"/>
                        </a:cubicBezTo>
                        <a:cubicBezTo>
                          <a:pt x="132025" y="993523"/>
                          <a:pt x="141448" y="971424"/>
                          <a:pt x="126748" y="988223"/>
                        </a:cubicBezTo>
                        <a:cubicBezTo>
                          <a:pt x="121971" y="993682"/>
                          <a:pt x="118701" y="1000294"/>
                          <a:pt x="114677" y="1006330"/>
                        </a:cubicBezTo>
                        <a:cubicBezTo>
                          <a:pt x="112665" y="1009348"/>
                          <a:pt x="111206" y="1012819"/>
                          <a:pt x="108641" y="1015384"/>
                        </a:cubicBezTo>
                        <a:lnTo>
                          <a:pt x="99588" y="1024437"/>
                        </a:lnTo>
                        <a:cubicBezTo>
                          <a:pt x="98582" y="1021419"/>
                          <a:pt x="96219" y="1018545"/>
                          <a:pt x="96570" y="1015384"/>
                        </a:cubicBezTo>
                        <a:cubicBezTo>
                          <a:pt x="98794" y="995369"/>
                          <a:pt x="101904" y="1001697"/>
                          <a:pt x="108641" y="988223"/>
                        </a:cubicBezTo>
                        <a:cubicBezTo>
                          <a:pt x="110063" y="985378"/>
                          <a:pt x="110653" y="982188"/>
                          <a:pt x="111659" y="979170"/>
                        </a:cubicBezTo>
                        <a:cubicBezTo>
                          <a:pt x="113699" y="966929"/>
                          <a:pt x="114318" y="960250"/>
                          <a:pt x="117695" y="948992"/>
                        </a:cubicBezTo>
                        <a:cubicBezTo>
                          <a:pt x="119523" y="942898"/>
                          <a:pt x="123730" y="930885"/>
                          <a:pt x="123730" y="930885"/>
                        </a:cubicBezTo>
                        <a:cubicBezTo>
                          <a:pt x="124736" y="923843"/>
                          <a:pt x="125475" y="916758"/>
                          <a:pt x="126748" y="909760"/>
                        </a:cubicBezTo>
                        <a:cubicBezTo>
                          <a:pt x="128573" y="899725"/>
                          <a:pt x="132652" y="889032"/>
                          <a:pt x="135802" y="879582"/>
                        </a:cubicBezTo>
                        <a:lnTo>
                          <a:pt x="138819" y="870528"/>
                        </a:lnTo>
                        <a:lnTo>
                          <a:pt x="144855" y="852421"/>
                        </a:lnTo>
                        <a:lnTo>
                          <a:pt x="147873" y="843368"/>
                        </a:lnTo>
                        <a:cubicBezTo>
                          <a:pt x="155197" y="792101"/>
                          <a:pt x="155480" y="815257"/>
                          <a:pt x="150891" y="773958"/>
                        </a:cubicBezTo>
                        <a:cubicBezTo>
                          <a:pt x="149885" y="776976"/>
                          <a:pt x="150357" y="781024"/>
                          <a:pt x="147873" y="783011"/>
                        </a:cubicBezTo>
                        <a:cubicBezTo>
                          <a:pt x="144634" y="785602"/>
                          <a:pt x="139950" y="786029"/>
                          <a:pt x="135802" y="786029"/>
                        </a:cubicBezTo>
                        <a:cubicBezTo>
                          <a:pt x="112643" y="786029"/>
                          <a:pt x="89529" y="784017"/>
                          <a:pt x="66392" y="783011"/>
                        </a:cubicBezTo>
                        <a:cubicBezTo>
                          <a:pt x="58066" y="781971"/>
                          <a:pt x="42502" y="781629"/>
                          <a:pt x="33196" y="776976"/>
                        </a:cubicBezTo>
                        <a:cubicBezTo>
                          <a:pt x="29952" y="775354"/>
                          <a:pt x="27160" y="772952"/>
                          <a:pt x="24142" y="770940"/>
                        </a:cubicBezTo>
                        <a:cubicBezTo>
                          <a:pt x="25148" y="767922"/>
                          <a:pt x="24911" y="764136"/>
                          <a:pt x="27160" y="761887"/>
                        </a:cubicBezTo>
                        <a:cubicBezTo>
                          <a:pt x="37539" y="751508"/>
                          <a:pt x="42934" y="750592"/>
                          <a:pt x="54320" y="746798"/>
                        </a:cubicBezTo>
                        <a:cubicBezTo>
                          <a:pt x="72427" y="747804"/>
                          <a:pt x="90646" y="747566"/>
                          <a:pt x="108641" y="749815"/>
                        </a:cubicBezTo>
                        <a:cubicBezTo>
                          <a:pt x="144827" y="754338"/>
                          <a:pt x="113181" y="755099"/>
                          <a:pt x="135802" y="758869"/>
                        </a:cubicBezTo>
                        <a:lnTo>
                          <a:pt x="153909" y="761887"/>
                        </a:lnTo>
                        <a:cubicBezTo>
                          <a:pt x="161956" y="760881"/>
                          <a:pt x="172916" y="765146"/>
                          <a:pt x="178051" y="758869"/>
                        </a:cubicBezTo>
                        <a:cubicBezTo>
                          <a:pt x="184453" y="751045"/>
                          <a:pt x="179733" y="738712"/>
                          <a:pt x="181069" y="728691"/>
                        </a:cubicBezTo>
                        <a:cubicBezTo>
                          <a:pt x="181747" y="723607"/>
                          <a:pt x="183169" y="718649"/>
                          <a:pt x="184087" y="713602"/>
                        </a:cubicBezTo>
                        <a:cubicBezTo>
                          <a:pt x="185182" y="707582"/>
                          <a:pt x="186099" y="701531"/>
                          <a:pt x="187105" y="695495"/>
                        </a:cubicBezTo>
                        <a:cubicBezTo>
                          <a:pt x="186099" y="687447"/>
                          <a:pt x="185234" y="679381"/>
                          <a:pt x="184087" y="671352"/>
                        </a:cubicBezTo>
                        <a:cubicBezTo>
                          <a:pt x="183222" y="665295"/>
                          <a:pt x="181828" y="659317"/>
                          <a:pt x="181069" y="653245"/>
                        </a:cubicBezTo>
                        <a:cubicBezTo>
                          <a:pt x="179815" y="643214"/>
                          <a:pt x="181506" y="632568"/>
                          <a:pt x="178051" y="623067"/>
                        </a:cubicBezTo>
                        <a:cubicBezTo>
                          <a:pt x="176964" y="620078"/>
                          <a:pt x="172016" y="621055"/>
                          <a:pt x="168998" y="620049"/>
                        </a:cubicBezTo>
                        <a:cubicBezTo>
                          <a:pt x="165980" y="617031"/>
                          <a:pt x="162676" y="614275"/>
                          <a:pt x="159944" y="610996"/>
                        </a:cubicBezTo>
                        <a:cubicBezTo>
                          <a:pt x="157622" y="608210"/>
                          <a:pt x="156741" y="604208"/>
                          <a:pt x="153909" y="601942"/>
                        </a:cubicBezTo>
                        <a:cubicBezTo>
                          <a:pt x="151425" y="599955"/>
                          <a:pt x="147700" y="600347"/>
                          <a:pt x="144855" y="598924"/>
                        </a:cubicBezTo>
                        <a:cubicBezTo>
                          <a:pt x="141611" y="597302"/>
                          <a:pt x="139046" y="594511"/>
                          <a:pt x="135802" y="592889"/>
                        </a:cubicBezTo>
                        <a:cubicBezTo>
                          <a:pt x="128903" y="589440"/>
                          <a:pt x="118547" y="588575"/>
                          <a:pt x="111659" y="586853"/>
                        </a:cubicBezTo>
                        <a:cubicBezTo>
                          <a:pt x="108573" y="586081"/>
                          <a:pt x="105624" y="584841"/>
                          <a:pt x="102606" y="583835"/>
                        </a:cubicBezTo>
                        <a:cubicBezTo>
                          <a:pt x="80475" y="584841"/>
                          <a:pt x="58241" y="584493"/>
                          <a:pt x="36214" y="586853"/>
                        </a:cubicBezTo>
                        <a:cubicBezTo>
                          <a:pt x="29888" y="587531"/>
                          <a:pt x="18107" y="592889"/>
                          <a:pt x="18107" y="592889"/>
                        </a:cubicBezTo>
                        <a:lnTo>
                          <a:pt x="12071" y="574782"/>
                        </a:lnTo>
                        <a:lnTo>
                          <a:pt x="9053" y="565728"/>
                        </a:lnTo>
                        <a:cubicBezTo>
                          <a:pt x="12071" y="563716"/>
                          <a:pt x="14863" y="561315"/>
                          <a:pt x="18107" y="559693"/>
                        </a:cubicBezTo>
                        <a:cubicBezTo>
                          <a:pt x="31574" y="552960"/>
                          <a:pt x="40448" y="558004"/>
                          <a:pt x="57338" y="559693"/>
                        </a:cubicBezTo>
                        <a:cubicBezTo>
                          <a:pt x="63374" y="561705"/>
                          <a:pt x="69273" y="564185"/>
                          <a:pt x="75445" y="565728"/>
                        </a:cubicBezTo>
                        <a:cubicBezTo>
                          <a:pt x="79469" y="566734"/>
                          <a:pt x="83543" y="567554"/>
                          <a:pt x="87516" y="568746"/>
                        </a:cubicBezTo>
                        <a:cubicBezTo>
                          <a:pt x="93610" y="570574"/>
                          <a:pt x="99587" y="572770"/>
                          <a:pt x="105623" y="574782"/>
                        </a:cubicBezTo>
                        <a:lnTo>
                          <a:pt x="123730" y="580817"/>
                        </a:lnTo>
                        <a:lnTo>
                          <a:pt x="132784" y="583835"/>
                        </a:lnTo>
                        <a:cubicBezTo>
                          <a:pt x="147129" y="593399"/>
                          <a:pt x="138399" y="588726"/>
                          <a:pt x="159944" y="595907"/>
                        </a:cubicBezTo>
                        <a:lnTo>
                          <a:pt x="168998" y="598924"/>
                        </a:lnTo>
                        <a:cubicBezTo>
                          <a:pt x="172016" y="601942"/>
                          <a:pt x="173783" y="607978"/>
                          <a:pt x="178051" y="607978"/>
                        </a:cubicBezTo>
                        <a:cubicBezTo>
                          <a:pt x="181232" y="607978"/>
                          <a:pt x="181069" y="602105"/>
                          <a:pt x="181069" y="598924"/>
                        </a:cubicBezTo>
                        <a:cubicBezTo>
                          <a:pt x="181069" y="590814"/>
                          <a:pt x="179284" y="582798"/>
                          <a:pt x="178051" y="574782"/>
                        </a:cubicBezTo>
                        <a:cubicBezTo>
                          <a:pt x="175970" y="561259"/>
                          <a:pt x="175686" y="561653"/>
                          <a:pt x="172016" y="550639"/>
                        </a:cubicBezTo>
                        <a:cubicBezTo>
                          <a:pt x="171247" y="536036"/>
                          <a:pt x="171323" y="496563"/>
                          <a:pt x="165980" y="475194"/>
                        </a:cubicBezTo>
                        <a:cubicBezTo>
                          <a:pt x="164437" y="469022"/>
                          <a:pt x="163473" y="462381"/>
                          <a:pt x="159944" y="457087"/>
                        </a:cubicBezTo>
                        <a:cubicBezTo>
                          <a:pt x="152903" y="446523"/>
                          <a:pt x="150893" y="440993"/>
                          <a:pt x="135802" y="435962"/>
                        </a:cubicBezTo>
                        <a:cubicBezTo>
                          <a:pt x="129766" y="433950"/>
                          <a:pt x="122989" y="433455"/>
                          <a:pt x="117695" y="429926"/>
                        </a:cubicBezTo>
                        <a:cubicBezTo>
                          <a:pt x="114677" y="427914"/>
                          <a:pt x="111955" y="425364"/>
                          <a:pt x="108641" y="423891"/>
                        </a:cubicBezTo>
                        <a:cubicBezTo>
                          <a:pt x="102827" y="421307"/>
                          <a:pt x="96570" y="419867"/>
                          <a:pt x="90534" y="417855"/>
                        </a:cubicBezTo>
                        <a:lnTo>
                          <a:pt x="81481" y="414837"/>
                        </a:lnTo>
                        <a:cubicBezTo>
                          <a:pt x="59775" y="407601"/>
                          <a:pt x="86879" y="416379"/>
                          <a:pt x="60356" y="408802"/>
                        </a:cubicBezTo>
                        <a:cubicBezTo>
                          <a:pt x="57297" y="407928"/>
                          <a:pt x="54389" y="406556"/>
                          <a:pt x="51303" y="405784"/>
                        </a:cubicBezTo>
                        <a:cubicBezTo>
                          <a:pt x="46327" y="404540"/>
                          <a:pt x="41221" y="403879"/>
                          <a:pt x="36214" y="402766"/>
                        </a:cubicBezTo>
                        <a:cubicBezTo>
                          <a:pt x="32165" y="401866"/>
                          <a:pt x="28223" y="400490"/>
                          <a:pt x="24142" y="399748"/>
                        </a:cubicBezTo>
                        <a:cubicBezTo>
                          <a:pt x="17144" y="398476"/>
                          <a:pt x="10059" y="397736"/>
                          <a:pt x="3017" y="396730"/>
                        </a:cubicBezTo>
                        <a:cubicBezTo>
                          <a:pt x="4023" y="388683"/>
                          <a:pt x="3307" y="380225"/>
                          <a:pt x="6035" y="372588"/>
                        </a:cubicBezTo>
                        <a:cubicBezTo>
                          <a:pt x="8475" y="365757"/>
                          <a:pt x="18107" y="354481"/>
                          <a:pt x="18107" y="354481"/>
                        </a:cubicBezTo>
                        <a:cubicBezTo>
                          <a:pt x="48523" y="364621"/>
                          <a:pt x="1350" y="349152"/>
                          <a:pt x="39231" y="360516"/>
                        </a:cubicBezTo>
                        <a:cubicBezTo>
                          <a:pt x="48372" y="363258"/>
                          <a:pt x="57338" y="366552"/>
                          <a:pt x="66392" y="369570"/>
                        </a:cubicBezTo>
                        <a:lnTo>
                          <a:pt x="84499" y="375606"/>
                        </a:lnTo>
                        <a:lnTo>
                          <a:pt x="93552" y="378623"/>
                        </a:lnTo>
                        <a:cubicBezTo>
                          <a:pt x="99588" y="382647"/>
                          <a:pt x="104777" y="388401"/>
                          <a:pt x="111659" y="390695"/>
                        </a:cubicBezTo>
                        <a:cubicBezTo>
                          <a:pt x="117695" y="392707"/>
                          <a:pt x="124473" y="393201"/>
                          <a:pt x="129766" y="396730"/>
                        </a:cubicBezTo>
                        <a:cubicBezTo>
                          <a:pt x="132784" y="398742"/>
                          <a:pt x="135485" y="401337"/>
                          <a:pt x="138819" y="402766"/>
                        </a:cubicBezTo>
                        <a:cubicBezTo>
                          <a:pt x="142631" y="404400"/>
                          <a:pt x="146903" y="404644"/>
                          <a:pt x="150891" y="405784"/>
                        </a:cubicBezTo>
                        <a:cubicBezTo>
                          <a:pt x="153950" y="406658"/>
                          <a:pt x="156926" y="407796"/>
                          <a:pt x="159944" y="408802"/>
                        </a:cubicBezTo>
                        <a:cubicBezTo>
                          <a:pt x="160950" y="411820"/>
                          <a:pt x="160713" y="415606"/>
                          <a:pt x="162962" y="417855"/>
                        </a:cubicBezTo>
                        <a:cubicBezTo>
                          <a:pt x="168091" y="422984"/>
                          <a:pt x="181069" y="429926"/>
                          <a:pt x="181069" y="429926"/>
                        </a:cubicBezTo>
                        <a:cubicBezTo>
                          <a:pt x="182932" y="392662"/>
                          <a:pt x="186913" y="358294"/>
                          <a:pt x="181069" y="321285"/>
                        </a:cubicBezTo>
                        <a:cubicBezTo>
                          <a:pt x="179246" y="309740"/>
                          <a:pt x="173232" y="313242"/>
                          <a:pt x="165980" y="309213"/>
                        </a:cubicBezTo>
                        <a:cubicBezTo>
                          <a:pt x="159639" y="305690"/>
                          <a:pt x="153909" y="301166"/>
                          <a:pt x="147873" y="297142"/>
                        </a:cubicBezTo>
                        <a:lnTo>
                          <a:pt x="138819" y="291107"/>
                        </a:lnTo>
                        <a:cubicBezTo>
                          <a:pt x="124984" y="270353"/>
                          <a:pt x="133630" y="275294"/>
                          <a:pt x="117695" y="269982"/>
                        </a:cubicBezTo>
                        <a:cubicBezTo>
                          <a:pt x="110653" y="259419"/>
                          <a:pt x="108642" y="253887"/>
                          <a:pt x="93552" y="248857"/>
                        </a:cubicBezTo>
                        <a:cubicBezTo>
                          <a:pt x="87516" y="246845"/>
                          <a:pt x="80739" y="246350"/>
                          <a:pt x="75445" y="242821"/>
                        </a:cubicBezTo>
                        <a:cubicBezTo>
                          <a:pt x="72427" y="240809"/>
                          <a:pt x="69706" y="238259"/>
                          <a:pt x="66392" y="236786"/>
                        </a:cubicBezTo>
                        <a:cubicBezTo>
                          <a:pt x="60578" y="234202"/>
                          <a:pt x="48285" y="230750"/>
                          <a:pt x="48285" y="230750"/>
                        </a:cubicBezTo>
                        <a:cubicBezTo>
                          <a:pt x="36214" y="231756"/>
                          <a:pt x="23775" y="230647"/>
                          <a:pt x="12071" y="233768"/>
                        </a:cubicBezTo>
                        <a:cubicBezTo>
                          <a:pt x="7947" y="234868"/>
                          <a:pt x="7285" y="242821"/>
                          <a:pt x="3017" y="242821"/>
                        </a:cubicBezTo>
                        <a:cubicBezTo>
                          <a:pt x="-164" y="242821"/>
                          <a:pt x="1006" y="236786"/>
                          <a:pt x="0" y="233768"/>
                        </a:cubicBezTo>
                        <a:cubicBezTo>
                          <a:pt x="1006" y="222703"/>
                          <a:pt x="-250" y="211192"/>
                          <a:pt x="3017" y="200572"/>
                        </a:cubicBezTo>
                        <a:cubicBezTo>
                          <a:pt x="4084" y="197105"/>
                          <a:pt x="8756" y="196009"/>
                          <a:pt x="12071" y="194536"/>
                        </a:cubicBezTo>
                        <a:cubicBezTo>
                          <a:pt x="17885" y="191952"/>
                          <a:pt x="30178" y="188501"/>
                          <a:pt x="30178" y="188501"/>
                        </a:cubicBezTo>
                        <a:lnTo>
                          <a:pt x="48285" y="194536"/>
                        </a:lnTo>
                        <a:cubicBezTo>
                          <a:pt x="51303" y="195542"/>
                          <a:pt x="54691" y="195790"/>
                          <a:pt x="57338" y="197554"/>
                        </a:cubicBezTo>
                        <a:cubicBezTo>
                          <a:pt x="63695" y="201792"/>
                          <a:pt x="67637" y="205567"/>
                          <a:pt x="75445" y="206608"/>
                        </a:cubicBezTo>
                        <a:cubicBezTo>
                          <a:pt x="87452" y="208209"/>
                          <a:pt x="99588" y="208619"/>
                          <a:pt x="111659" y="209625"/>
                        </a:cubicBezTo>
                        <a:lnTo>
                          <a:pt x="129766" y="215661"/>
                        </a:lnTo>
                        <a:cubicBezTo>
                          <a:pt x="132784" y="216667"/>
                          <a:pt x="136172" y="216915"/>
                          <a:pt x="138819" y="218679"/>
                        </a:cubicBezTo>
                        <a:lnTo>
                          <a:pt x="147873" y="224714"/>
                        </a:lnTo>
                        <a:cubicBezTo>
                          <a:pt x="149885" y="227732"/>
                          <a:pt x="151344" y="231203"/>
                          <a:pt x="153909" y="233768"/>
                        </a:cubicBezTo>
                        <a:cubicBezTo>
                          <a:pt x="156474" y="236333"/>
                          <a:pt x="160696" y="236972"/>
                          <a:pt x="162962" y="239804"/>
                        </a:cubicBezTo>
                        <a:cubicBezTo>
                          <a:pt x="164949" y="242288"/>
                          <a:pt x="163731" y="246608"/>
                          <a:pt x="165980" y="248857"/>
                        </a:cubicBezTo>
                        <a:cubicBezTo>
                          <a:pt x="171109" y="253986"/>
                          <a:pt x="184087" y="260928"/>
                          <a:pt x="184087" y="260928"/>
                        </a:cubicBezTo>
                        <a:cubicBezTo>
                          <a:pt x="190123" y="258916"/>
                          <a:pt x="198665" y="260187"/>
                          <a:pt x="202194" y="254893"/>
                        </a:cubicBezTo>
                        <a:cubicBezTo>
                          <a:pt x="204206" y="251875"/>
                          <a:pt x="206756" y="249153"/>
                          <a:pt x="208229" y="245839"/>
                        </a:cubicBezTo>
                        <a:cubicBezTo>
                          <a:pt x="210813" y="240025"/>
                          <a:pt x="212253" y="233768"/>
                          <a:pt x="214265" y="227732"/>
                        </a:cubicBezTo>
                        <a:lnTo>
                          <a:pt x="217283" y="218679"/>
                        </a:lnTo>
                        <a:lnTo>
                          <a:pt x="223318" y="200572"/>
                        </a:lnTo>
                        <a:lnTo>
                          <a:pt x="226336" y="191518"/>
                        </a:lnTo>
                        <a:cubicBezTo>
                          <a:pt x="229317" y="155747"/>
                          <a:pt x="232130" y="142628"/>
                          <a:pt x="226336" y="104002"/>
                        </a:cubicBezTo>
                        <a:cubicBezTo>
                          <a:pt x="225177" y="96275"/>
                          <a:pt x="216431" y="92615"/>
                          <a:pt x="211247" y="88912"/>
                        </a:cubicBezTo>
                        <a:cubicBezTo>
                          <a:pt x="179953" y="66559"/>
                          <a:pt x="222716" y="95553"/>
                          <a:pt x="181069" y="67788"/>
                        </a:cubicBezTo>
                        <a:lnTo>
                          <a:pt x="144855" y="43645"/>
                        </a:lnTo>
                        <a:cubicBezTo>
                          <a:pt x="136649" y="38174"/>
                          <a:pt x="128472" y="31574"/>
                          <a:pt x="117695" y="31574"/>
                        </a:cubicBezTo>
                        <a:lnTo>
                          <a:pt x="9053" y="37609"/>
                        </a:ln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5" name="フリーフォーム 494"/>
                  <p:cNvSpPr/>
                  <p:nvPr/>
                </p:nvSpPr>
                <p:spPr>
                  <a:xfrm>
                    <a:off x="5870254" y="2086702"/>
                    <a:ext cx="169117" cy="301782"/>
                  </a:xfrm>
                  <a:custGeom>
                    <a:avLst/>
                    <a:gdLst>
                      <a:gd name="connsiteX0" fmla="*/ 24143 w 169117"/>
                      <a:gd name="connsiteY0" fmla="*/ 18107 h 301782"/>
                      <a:gd name="connsiteX1" fmla="*/ 21125 w 169117"/>
                      <a:gd name="connsiteY1" fmla="*/ 57339 h 301782"/>
                      <a:gd name="connsiteX2" fmla="*/ 15089 w 169117"/>
                      <a:gd name="connsiteY2" fmla="*/ 81481 h 301782"/>
                      <a:gd name="connsiteX3" fmla="*/ 9054 w 169117"/>
                      <a:gd name="connsiteY3" fmla="*/ 123731 h 301782"/>
                      <a:gd name="connsiteX4" fmla="*/ 6036 w 169117"/>
                      <a:gd name="connsiteY4" fmla="*/ 132784 h 301782"/>
                      <a:gd name="connsiteX5" fmla="*/ 12071 w 169117"/>
                      <a:gd name="connsiteY5" fmla="*/ 150891 h 301782"/>
                      <a:gd name="connsiteX6" fmla="*/ 15089 w 169117"/>
                      <a:gd name="connsiteY6" fmla="*/ 162962 h 301782"/>
                      <a:gd name="connsiteX7" fmla="*/ 21125 w 169117"/>
                      <a:gd name="connsiteY7" fmla="*/ 181069 h 301782"/>
                      <a:gd name="connsiteX8" fmla="*/ 27161 w 169117"/>
                      <a:gd name="connsiteY8" fmla="*/ 199176 h 301782"/>
                      <a:gd name="connsiteX9" fmla="*/ 39232 w 169117"/>
                      <a:gd name="connsiteY9" fmla="*/ 217283 h 301782"/>
                      <a:gd name="connsiteX10" fmla="*/ 45267 w 169117"/>
                      <a:gd name="connsiteY10" fmla="*/ 226337 h 301782"/>
                      <a:gd name="connsiteX11" fmla="*/ 51303 w 169117"/>
                      <a:gd name="connsiteY11" fmla="*/ 244444 h 301782"/>
                      <a:gd name="connsiteX12" fmla="*/ 69410 w 169117"/>
                      <a:gd name="connsiteY12" fmla="*/ 256515 h 301782"/>
                      <a:gd name="connsiteX13" fmla="*/ 84499 w 169117"/>
                      <a:gd name="connsiteY13" fmla="*/ 268586 h 301782"/>
                      <a:gd name="connsiteX14" fmla="*/ 102606 w 169117"/>
                      <a:gd name="connsiteY14" fmla="*/ 280657 h 301782"/>
                      <a:gd name="connsiteX15" fmla="*/ 120713 w 169117"/>
                      <a:gd name="connsiteY15" fmla="*/ 286693 h 301782"/>
                      <a:gd name="connsiteX16" fmla="*/ 129766 w 169117"/>
                      <a:gd name="connsiteY16" fmla="*/ 292729 h 301782"/>
                      <a:gd name="connsiteX17" fmla="*/ 147873 w 169117"/>
                      <a:gd name="connsiteY17" fmla="*/ 298764 h 301782"/>
                      <a:gd name="connsiteX18" fmla="*/ 156927 w 169117"/>
                      <a:gd name="connsiteY18" fmla="*/ 301782 h 301782"/>
                      <a:gd name="connsiteX19" fmla="*/ 168998 w 169117"/>
                      <a:gd name="connsiteY19" fmla="*/ 298764 h 301782"/>
                      <a:gd name="connsiteX20" fmla="*/ 159945 w 169117"/>
                      <a:gd name="connsiteY20" fmla="*/ 292729 h 301782"/>
                      <a:gd name="connsiteX21" fmla="*/ 141838 w 169117"/>
                      <a:gd name="connsiteY21" fmla="*/ 277640 h 301782"/>
                      <a:gd name="connsiteX22" fmla="*/ 126749 w 169117"/>
                      <a:gd name="connsiteY22" fmla="*/ 262550 h 301782"/>
                      <a:gd name="connsiteX23" fmla="*/ 108642 w 169117"/>
                      <a:gd name="connsiteY23" fmla="*/ 247461 h 301782"/>
                      <a:gd name="connsiteX24" fmla="*/ 102606 w 169117"/>
                      <a:gd name="connsiteY24" fmla="*/ 238408 h 301782"/>
                      <a:gd name="connsiteX25" fmla="*/ 108642 w 169117"/>
                      <a:gd name="connsiteY25" fmla="*/ 229354 h 301782"/>
                      <a:gd name="connsiteX26" fmla="*/ 117695 w 169117"/>
                      <a:gd name="connsiteY26" fmla="*/ 226337 h 301782"/>
                      <a:gd name="connsiteX27" fmla="*/ 144856 w 169117"/>
                      <a:gd name="connsiteY27" fmla="*/ 223319 h 301782"/>
                      <a:gd name="connsiteX28" fmla="*/ 138820 w 169117"/>
                      <a:gd name="connsiteY28" fmla="*/ 205212 h 301782"/>
                      <a:gd name="connsiteX29" fmla="*/ 135802 w 169117"/>
                      <a:gd name="connsiteY29" fmla="*/ 196158 h 301782"/>
                      <a:gd name="connsiteX30" fmla="*/ 126749 w 169117"/>
                      <a:gd name="connsiteY30" fmla="*/ 187105 h 301782"/>
                      <a:gd name="connsiteX31" fmla="*/ 117695 w 169117"/>
                      <a:gd name="connsiteY31" fmla="*/ 181069 h 301782"/>
                      <a:gd name="connsiteX32" fmla="*/ 99588 w 169117"/>
                      <a:gd name="connsiteY32" fmla="*/ 168998 h 301782"/>
                      <a:gd name="connsiteX33" fmla="*/ 93553 w 169117"/>
                      <a:gd name="connsiteY33" fmla="*/ 159945 h 301782"/>
                      <a:gd name="connsiteX34" fmla="*/ 84499 w 169117"/>
                      <a:gd name="connsiteY34" fmla="*/ 156927 h 301782"/>
                      <a:gd name="connsiteX35" fmla="*/ 75446 w 169117"/>
                      <a:gd name="connsiteY35" fmla="*/ 147873 h 301782"/>
                      <a:gd name="connsiteX36" fmla="*/ 84499 w 169117"/>
                      <a:gd name="connsiteY36" fmla="*/ 141838 h 301782"/>
                      <a:gd name="connsiteX37" fmla="*/ 90535 w 169117"/>
                      <a:gd name="connsiteY37" fmla="*/ 123731 h 301782"/>
                      <a:gd name="connsiteX38" fmla="*/ 87517 w 169117"/>
                      <a:gd name="connsiteY38" fmla="*/ 90535 h 301782"/>
                      <a:gd name="connsiteX39" fmla="*/ 78463 w 169117"/>
                      <a:gd name="connsiteY39" fmla="*/ 87517 h 301782"/>
                      <a:gd name="connsiteX40" fmla="*/ 60357 w 169117"/>
                      <a:gd name="connsiteY40" fmla="*/ 75446 h 301782"/>
                      <a:gd name="connsiteX41" fmla="*/ 51303 w 169117"/>
                      <a:gd name="connsiteY41" fmla="*/ 42249 h 301782"/>
                      <a:gd name="connsiteX42" fmla="*/ 48285 w 169117"/>
                      <a:gd name="connsiteY42" fmla="*/ 33196 h 301782"/>
                      <a:gd name="connsiteX43" fmla="*/ 36214 w 169117"/>
                      <a:gd name="connsiteY43" fmla="*/ 0 h 301782"/>
                      <a:gd name="connsiteX44" fmla="*/ 27161 w 169117"/>
                      <a:gd name="connsiteY44" fmla="*/ 3018 h 301782"/>
                      <a:gd name="connsiteX45" fmla="*/ 21125 w 169117"/>
                      <a:gd name="connsiteY45" fmla="*/ 30178 h 301782"/>
                      <a:gd name="connsiteX46" fmla="*/ 18107 w 169117"/>
                      <a:gd name="connsiteY46" fmla="*/ 39232 h 301782"/>
                      <a:gd name="connsiteX47" fmla="*/ 12071 w 169117"/>
                      <a:gd name="connsiteY47" fmla="*/ 75446 h 301782"/>
                      <a:gd name="connsiteX48" fmla="*/ 3018 w 169117"/>
                      <a:gd name="connsiteY48" fmla="*/ 105624 h 301782"/>
                      <a:gd name="connsiteX49" fmla="*/ 0 w 169117"/>
                      <a:gd name="connsiteY49" fmla="*/ 114677 h 301782"/>
                      <a:gd name="connsiteX50" fmla="*/ 6036 w 169117"/>
                      <a:gd name="connsiteY50" fmla="*/ 60356 h 301782"/>
                      <a:gd name="connsiteX51" fmla="*/ 24143 w 169117"/>
                      <a:gd name="connsiteY51" fmla="*/ 18107 h 3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117" h="301782">
                        <a:moveTo>
                          <a:pt x="24143" y="18107"/>
                        </a:moveTo>
                        <a:cubicBezTo>
                          <a:pt x="26658" y="17604"/>
                          <a:pt x="22980" y="44355"/>
                          <a:pt x="21125" y="57339"/>
                        </a:cubicBezTo>
                        <a:cubicBezTo>
                          <a:pt x="19952" y="65551"/>
                          <a:pt x="15089" y="81481"/>
                          <a:pt x="15089" y="81481"/>
                        </a:cubicBezTo>
                        <a:cubicBezTo>
                          <a:pt x="13212" y="98369"/>
                          <a:pt x="12895" y="108364"/>
                          <a:pt x="9054" y="123731"/>
                        </a:cubicBezTo>
                        <a:cubicBezTo>
                          <a:pt x="8283" y="126817"/>
                          <a:pt x="7042" y="129766"/>
                          <a:pt x="6036" y="132784"/>
                        </a:cubicBezTo>
                        <a:cubicBezTo>
                          <a:pt x="8048" y="138820"/>
                          <a:pt x="10528" y="144719"/>
                          <a:pt x="12071" y="150891"/>
                        </a:cubicBezTo>
                        <a:cubicBezTo>
                          <a:pt x="13077" y="154915"/>
                          <a:pt x="13897" y="158989"/>
                          <a:pt x="15089" y="162962"/>
                        </a:cubicBezTo>
                        <a:cubicBezTo>
                          <a:pt x="16917" y="169056"/>
                          <a:pt x="19113" y="175033"/>
                          <a:pt x="21125" y="181069"/>
                        </a:cubicBezTo>
                        <a:cubicBezTo>
                          <a:pt x="21125" y="181070"/>
                          <a:pt x="27160" y="199175"/>
                          <a:pt x="27161" y="199176"/>
                        </a:cubicBezTo>
                        <a:lnTo>
                          <a:pt x="39232" y="217283"/>
                        </a:lnTo>
                        <a:cubicBezTo>
                          <a:pt x="41244" y="220301"/>
                          <a:pt x="44120" y="222896"/>
                          <a:pt x="45267" y="226337"/>
                        </a:cubicBezTo>
                        <a:cubicBezTo>
                          <a:pt x="47279" y="232373"/>
                          <a:pt x="46009" y="240915"/>
                          <a:pt x="51303" y="244444"/>
                        </a:cubicBezTo>
                        <a:lnTo>
                          <a:pt x="69410" y="256515"/>
                        </a:lnTo>
                        <a:cubicBezTo>
                          <a:pt x="80563" y="273242"/>
                          <a:pt x="69065" y="260012"/>
                          <a:pt x="84499" y="268586"/>
                        </a:cubicBezTo>
                        <a:cubicBezTo>
                          <a:pt x="90840" y="272109"/>
                          <a:pt x="95724" y="278363"/>
                          <a:pt x="102606" y="280657"/>
                        </a:cubicBezTo>
                        <a:cubicBezTo>
                          <a:pt x="108642" y="282669"/>
                          <a:pt x="115420" y="283164"/>
                          <a:pt x="120713" y="286693"/>
                        </a:cubicBezTo>
                        <a:cubicBezTo>
                          <a:pt x="123731" y="288705"/>
                          <a:pt x="126452" y="291256"/>
                          <a:pt x="129766" y="292729"/>
                        </a:cubicBezTo>
                        <a:cubicBezTo>
                          <a:pt x="135580" y="295313"/>
                          <a:pt x="141837" y="296752"/>
                          <a:pt x="147873" y="298764"/>
                        </a:cubicBezTo>
                        <a:lnTo>
                          <a:pt x="156927" y="301782"/>
                        </a:lnTo>
                        <a:cubicBezTo>
                          <a:pt x="160951" y="300776"/>
                          <a:pt x="167686" y="302699"/>
                          <a:pt x="168998" y="298764"/>
                        </a:cubicBezTo>
                        <a:cubicBezTo>
                          <a:pt x="170145" y="295323"/>
                          <a:pt x="162731" y="295051"/>
                          <a:pt x="159945" y="292729"/>
                        </a:cubicBezTo>
                        <a:cubicBezTo>
                          <a:pt x="136709" y="273366"/>
                          <a:pt x="164314" y="292623"/>
                          <a:pt x="141838" y="277640"/>
                        </a:cubicBezTo>
                        <a:cubicBezTo>
                          <a:pt x="130774" y="261044"/>
                          <a:pt x="141836" y="275122"/>
                          <a:pt x="126749" y="262550"/>
                        </a:cubicBezTo>
                        <a:cubicBezTo>
                          <a:pt x="103513" y="243187"/>
                          <a:pt x="131119" y="262447"/>
                          <a:pt x="108642" y="247461"/>
                        </a:cubicBezTo>
                        <a:cubicBezTo>
                          <a:pt x="106630" y="244443"/>
                          <a:pt x="102606" y="242035"/>
                          <a:pt x="102606" y="238408"/>
                        </a:cubicBezTo>
                        <a:cubicBezTo>
                          <a:pt x="102606" y="234781"/>
                          <a:pt x="105810" y="231620"/>
                          <a:pt x="108642" y="229354"/>
                        </a:cubicBezTo>
                        <a:cubicBezTo>
                          <a:pt x="111126" y="227367"/>
                          <a:pt x="114557" y="226860"/>
                          <a:pt x="117695" y="226337"/>
                        </a:cubicBezTo>
                        <a:cubicBezTo>
                          <a:pt x="126680" y="224840"/>
                          <a:pt x="135802" y="224325"/>
                          <a:pt x="144856" y="223319"/>
                        </a:cubicBezTo>
                        <a:lnTo>
                          <a:pt x="138820" y="205212"/>
                        </a:lnTo>
                        <a:cubicBezTo>
                          <a:pt x="137814" y="202194"/>
                          <a:pt x="138051" y="198407"/>
                          <a:pt x="135802" y="196158"/>
                        </a:cubicBezTo>
                        <a:cubicBezTo>
                          <a:pt x="132784" y="193140"/>
                          <a:pt x="130027" y="189837"/>
                          <a:pt x="126749" y="187105"/>
                        </a:cubicBezTo>
                        <a:cubicBezTo>
                          <a:pt x="123963" y="184783"/>
                          <a:pt x="120481" y="183391"/>
                          <a:pt x="117695" y="181069"/>
                        </a:cubicBezTo>
                        <a:cubicBezTo>
                          <a:pt x="102625" y="168511"/>
                          <a:pt x="115499" y="174302"/>
                          <a:pt x="99588" y="168998"/>
                        </a:cubicBezTo>
                        <a:cubicBezTo>
                          <a:pt x="97576" y="165980"/>
                          <a:pt x="96385" y="162211"/>
                          <a:pt x="93553" y="159945"/>
                        </a:cubicBezTo>
                        <a:cubicBezTo>
                          <a:pt x="91069" y="157958"/>
                          <a:pt x="87146" y="158692"/>
                          <a:pt x="84499" y="156927"/>
                        </a:cubicBezTo>
                        <a:cubicBezTo>
                          <a:pt x="80948" y="154560"/>
                          <a:pt x="78464" y="150891"/>
                          <a:pt x="75446" y="147873"/>
                        </a:cubicBezTo>
                        <a:cubicBezTo>
                          <a:pt x="78464" y="145861"/>
                          <a:pt x="82577" y="144913"/>
                          <a:pt x="84499" y="141838"/>
                        </a:cubicBezTo>
                        <a:cubicBezTo>
                          <a:pt x="87871" y="136443"/>
                          <a:pt x="90535" y="123731"/>
                          <a:pt x="90535" y="123731"/>
                        </a:cubicBezTo>
                        <a:cubicBezTo>
                          <a:pt x="89529" y="112666"/>
                          <a:pt x="91031" y="101076"/>
                          <a:pt x="87517" y="90535"/>
                        </a:cubicBezTo>
                        <a:cubicBezTo>
                          <a:pt x="86511" y="87517"/>
                          <a:pt x="81110" y="89282"/>
                          <a:pt x="78463" y="87517"/>
                        </a:cubicBezTo>
                        <a:cubicBezTo>
                          <a:pt x="55860" y="72448"/>
                          <a:pt x="81881" y="82619"/>
                          <a:pt x="60357" y="75446"/>
                        </a:cubicBezTo>
                        <a:cubicBezTo>
                          <a:pt x="56091" y="54118"/>
                          <a:pt x="58961" y="65221"/>
                          <a:pt x="51303" y="42249"/>
                        </a:cubicBezTo>
                        <a:lnTo>
                          <a:pt x="48285" y="33196"/>
                        </a:lnTo>
                        <a:cubicBezTo>
                          <a:pt x="46926" y="19606"/>
                          <a:pt x="54236" y="0"/>
                          <a:pt x="36214" y="0"/>
                        </a:cubicBezTo>
                        <a:cubicBezTo>
                          <a:pt x="33033" y="0"/>
                          <a:pt x="30179" y="2012"/>
                          <a:pt x="27161" y="3018"/>
                        </a:cubicBezTo>
                        <a:cubicBezTo>
                          <a:pt x="25086" y="13391"/>
                          <a:pt x="23967" y="20232"/>
                          <a:pt x="21125" y="30178"/>
                        </a:cubicBezTo>
                        <a:cubicBezTo>
                          <a:pt x="20251" y="33237"/>
                          <a:pt x="18731" y="36113"/>
                          <a:pt x="18107" y="39232"/>
                        </a:cubicBezTo>
                        <a:cubicBezTo>
                          <a:pt x="15707" y="51232"/>
                          <a:pt x="15038" y="63573"/>
                          <a:pt x="12071" y="75446"/>
                        </a:cubicBezTo>
                        <a:cubicBezTo>
                          <a:pt x="7512" y="93688"/>
                          <a:pt x="10365" y="83584"/>
                          <a:pt x="3018" y="105624"/>
                        </a:cubicBezTo>
                        <a:lnTo>
                          <a:pt x="0" y="114677"/>
                        </a:lnTo>
                        <a:cubicBezTo>
                          <a:pt x="1162" y="103055"/>
                          <a:pt x="3900" y="73170"/>
                          <a:pt x="6036" y="60356"/>
                        </a:cubicBezTo>
                        <a:cubicBezTo>
                          <a:pt x="9542" y="39321"/>
                          <a:pt x="21628" y="18610"/>
                          <a:pt x="24143" y="18107"/>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6" name="フリーフォーム 495"/>
                  <p:cNvSpPr/>
                  <p:nvPr/>
                </p:nvSpPr>
                <p:spPr>
                  <a:xfrm>
                    <a:off x="6094386" y="2469649"/>
                    <a:ext cx="104811" cy="247778"/>
                  </a:xfrm>
                  <a:custGeom>
                    <a:avLst/>
                    <a:gdLst>
                      <a:gd name="connsiteX0" fmla="*/ 53508 w 104811"/>
                      <a:gd name="connsiteY0" fmla="*/ 316 h 247778"/>
                      <a:gd name="connsiteX1" fmla="*/ 62561 w 104811"/>
                      <a:gd name="connsiteY1" fmla="*/ 15405 h 247778"/>
                      <a:gd name="connsiteX2" fmla="*/ 71615 w 104811"/>
                      <a:gd name="connsiteY2" fmla="*/ 21441 h 247778"/>
                      <a:gd name="connsiteX3" fmla="*/ 74632 w 104811"/>
                      <a:gd name="connsiteY3" fmla="*/ 30495 h 247778"/>
                      <a:gd name="connsiteX4" fmla="*/ 86704 w 104811"/>
                      <a:gd name="connsiteY4" fmla="*/ 48601 h 247778"/>
                      <a:gd name="connsiteX5" fmla="*/ 92739 w 104811"/>
                      <a:gd name="connsiteY5" fmla="*/ 66708 h 247778"/>
                      <a:gd name="connsiteX6" fmla="*/ 98775 w 104811"/>
                      <a:gd name="connsiteY6" fmla="*/ 75762 h 247778"/>
                      <a:gd name="connsiteX7" fmla="*/ 104811 w 104811"/>
                      <a:gd name="connsiteY7" fmla="*/ 93869 h 247778"/>
                      <a:gd name="connsiteX8" fmla="*/ 95757 w 104811"/>
                      <a:gd name="connsiteY8" fmla="*/ 130083 h 247778"/>
                      <a:gd name="connsiteX9" fmla="*/ 86704 w 104811"/>
                      <a:gd name="connsiteY9" fmla="*/ 136118 h 247778"/>
                      <a:gd name="connsiteX10" fmla="*/ 83686 w 104811"/>
                      <a:gd name="connsiteY10" fmla="*/ 145172 h 247778"/>
                      <a:gd name="connsiteX11" fmla="*/ 71615 w 104811"/>
                      <a:gd name="connsiteY11" fmla="*/ 163279 h 247778"/>
                      <a:gd name="connsiteX12" fmla="*/ 59543 w 104811"/>
                      <a:gd name="connsiteY12" fmla="*/ 190439 h 247778"/>
                      <a:gd name="connsiteX13" fmla="*/ 50490 w 104811"/>
                      <a:gd name="connsiteY13" fmla="*/ 217600 h 247778"/>
                      <a:gd name="connsiteX14" fmla="*/ 47472 w 104811"/>
                      <a:gd name="connsiteY14" fmla="*/ 226653 h 247778"/>
                      <a:gd name="connsiteX15" fmla="*/ 44454 w 104811"/>
                      <a:gd name="connsiteY15" fmla="*/ 238724 h 247778"/>
                      <a:gd name="connsiteX16" fmla="*/ 35401 w 104811"/>
                      <a:gd name="connsiteY16" fmla="*/ 244760 h 247778"/>
                      <a:gd name="connsiteX17" fmla="*/ 5223 w 104811"/>
                      <a:gd name="connsiteY17" fmla="*/ 247778 h 247778"/>
                      <a:gd name="connsiteX18" fmla="*/ 5223 w 104811"/>
                      <a:gd name="connsiteY18" fmla="*/ 178368 h 247778"/>
                      <a:gd name="connsiteX19" fmla="*/ 14276 w 104811"/>
                      <a:gd name="connsiteY19" fmla="*/ 130083 h 247778"/>
                      <a:gd name="connsiteX20" fmla="*/ 20312 w 104811"/>
                      <a:gd name="connsiteY20" fmla="*/ 102922 h 247778"/>
                      <a:gd name="connsiteX21" fmla="*/ 26347 w 104811"/>
                      <a:gd name="connsiteY21" fmla="*/ 84815 h 247778"/>
                      <a:gd name="connsiteX22" fmla="*/ 35401 w 104811"/>
                      <a:gd name="connsiteY22" fmla="*/ 66708 h 247778"/>
                      <a:gd name="connsiteX23" fmla="*/ 41436 w 104811"/>
                      <a:gd name="connsiteY23" fmla="*/ 45584 h 247778"/>
                      <a:gd name="connsiteX24" fmla="*/ 44454 w 104811"/>
                      <a:gd name="connsiteY24" fmla="*/ 30495 h 247778"/>
                      <a:gd name="connsiteX25" fmla="*/ 53508 w 104811"/>
                      <a:gd name="connsiteY25" fmla="*/ 316 h 24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811" h="247778">
                        <a:moveTo>
                          <a:pt x="53508" y="316"/>
                        </a:moveTo>
                        <a:cubicBezTo>
                          <a:pt x="56526" y="-2199"/>
                          <a:pt x="58744" y="10952"/>
                          <a:pt x="62561" y="15405"/>
                        </a:cubicBezTo>
                        <a:cubicBezTo>
                          <a:pt x="64922" y="18159"/>
                          <a:pt x="69349" y="18609"/>
                          <a:pt x="71615" y="21441"/>
                        </a:cubicBezTo>
                        <a:cubicBezTo>
                          <a:pt x="73602" y="23925"/>
                          <a:pt x="73087" y="27714"/>
                          <a:pt x="74632" y="30495"/>
                        </a:cubicBezTo>
                        <a:cubicBezTo>
                          <a:pt x="78155" y="36836"/>
                          <a:pt x="86704" y="48601"/>
                          <a:pt x="86704" y="48601"/>
                        </a:cubicBezTo>
                        <a:cubicBezTo>
                          <a:pt x="88716" y="54637"/>
                          <a:pt x="89210" y="61414"/>
                          <a:pt x="92739" y="66708"/>
                        </a:cubicBezTo>
                        <a:cubicBezTo>
                          <a:pt x="94751" y="69726"/>
                          <a:pt x="97302" y="72447"/>
                          <a:pt x="98775" y="75762"/>
                        </a:cubicBezTo>
                        <a:cubicBezTo>
                          <a:pt x="101359" y="81576"/>
                          <a:pt x="104811" y="93869"/>
                          <a:pt x="104811" y="93869"/>
                        </a:cubicBezTo>
                        <a:cubicBezTo>
                          <a:pt x="103133" y="108970"/>
                          <a:pt x="106153" y="119687"/>
                          <a:pt x="95757" y="130083"/>
                        </a:cubicBezTo>
                        <a:cubicBezTo>
                          <a:pt x="93193" y="132647"/>
                          <a:pt x="89722" y="134106"/>
                          <a:pt x="86704" y="136118"/>
                        </a:cubicBezTo>
                        <a:cubicBezTo>
                          <a:pt x="85698" y="139136"/>
                          <a:pt x="85231" y="142391"/>
                          <a:pt x="83686" y="145172"/>
                        </a:cubicBezTo>
                        <a:cubicBezTo>
                          <a:pt x="80163" y="151513"/>
                          <a:pt x="73909" y="156397"/>
                          <a:pt x="71615" y="163279"/>
                        </a:cubicBezTo>
                        <a:cubicBezTo>
                          <a:pt x="64432" y="184827"/>
                          <a:pt x="69108" y="176093"/>
                          <a:pt x="59543" y="190439"/>
                        </a:cubicBezTo>
                        <a:lnTo>
                          <a:pt x="50490" y="217600"/>
                        </a:lnTo>
                        <a:cubicBezTo>
                          <a:pt x="49484" y="220618"/>
                          <a:pt x="48244" y="223567"/>
                          <a:pt x="47472" y="226653"/>
                        </a:cubicBezTo>
                        <a:cubicBezTo>
                          <a:pt x="46466" y="230677"/>
                          <a:pt x="46755" y="235273"/>
                          <a:pt x="44454" y="238724"/>
                        </a:cubicBezTo>
                        <a:cubicBezTo>
                          <a:pt x="42442" y="241742"/>
                          <a:pt x="38935" y="243944"/>
                          <a:pt x="35401" y="244760"/>
                        </a:cubicBezTo>
                        <a:cubicBezTo>
                          <a:pt x="25550" y="247033"/>
                          <a:pt x="15282" y="246772"/>
                          <a:pt x="5223" y="247778"/>
                        </a:cubicBezTo>
                        <a:cubicBezTo>
                          <a:pt x="-3988" y="220145"/>
                          <a:pt x="926" y="238539"/>
                          <a:pt x="5223" y="178368"/>
                        </a:cubicBezTo>
                        <a:cubicBezTo>
                          <a:pt x="7442" y="147303"/>
                          <a:pt x="8141" y="160754"/>
                          <a:pt x="14276" y="130083"/>
                        </a:cubicBezTo>
                        <a:cubicBezTo>
                          <a:pt x="15999" y="121467"/>
                          <a:pt x="17755" y="111447"/>
                          <a:pt x="20312" y="102922"/>
                        </a:cubicBezTo>
                        <a:cubicBezTo>
                          <a:pt x="22140" y="96828"/>
                          <a:pt x="24335" y="90851"/>
                          <a:pt x="26347" y="84815"/>
                        </a:cubicBezTo>
                        <a:cubicBezTo>
                          <a:pt x="33929" y="62068"/>
                          <a:pt x="23704" y="90100"/>
                          <a:pt x="35401" y="66708"/>
                        </a:cubicBezTo>
                        <a:cubicBezTo>
                          <a:pt x="37419" y="62672"/>
                          <a:pt x="40661" y="49070"/>
                          <a:pt x="41436" y="45584"/>
                        </a:cubicBezTo>
                        <a:cubicBezTo>
                          <a:pt x="42549" y="40577"/>
                          <a:pt x="43341" y="35502"/>
                          <a:pt x="44454" y="30495"/>
                        </a:cubicBezTo>
                        <a:cubicBezTo>
                          <a:pt x="45354" y="26446"/>
                          <a:pt x="50490" y="2831"/>
                          <a:pt x="53508" y="316"/>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7" name="フリーフォーム 496"/>
                  <p:cNvSpPr/>
                  <p:nvPr/>
                </p:nvSpPr>
                <p:spPr>
                  <a:xfrm>
                    <a:off x="6108584" y="2675022"/>
                    <a:ext cx="66470" cy="175189"/>
                  </a:xfrm>
                  <a:custGeom>
                    <a:avLst/>
                    <a:gdLst>
                      <a:gd name="connsiteX0" fmla="*/ 45345 w 66470"/>
                      <a:gd name="connsiteY0" fmla="*/ 155 h 175189"/>
                      <a:gd name="connsiteX1" fmla="*/ 48363 w 66470"/>
                      <a:gd name="connsiteY1" fmla="*/ 39387 h 175189"/>
                      <a:gd name="connsiteX2" fmla="*/ 51381 w 66470"/>
                      <a:gd name="connsiteY2" fmla="*/ 51458 h 175189"/>
                      <a:gd name="connsiteX3" fmla="*/ 54399 w 66470"/>
                      <a:gd name="connsiteY3" fmla="*/ 84654 h 175189"/>
                      <a:gd name="connsiteX4" fmla="*/ 57417 w 66470"/>
                      <a:gd name="connsiteY4" fmla="*/ 99743 h 175189"/>
                      <a:gd name="connsiteX5" fmla="*/ 63452 w 66470"/>
                      <a:gd name="connsiteY5" fmla="*/ 120868 h 175189"/>
                      <a:gd name="connsiteX6" fmla="*/ 66470 w 66470"/>
                      <a:gd name="connsiteY6" fmla="*/ 141993 h 175189"/>
                      <a:gd name="connsiteX7" fmla="*/ 63452 w 66470"/>
                      <a:gd name="connsiteY7" fmla="*/ 151046 h 175189"/>
                      <a:gd name="connsiteX8" fmla="*/ 42328 w 66470"/>
                      <a:gd name="connsiteY8" fmla="*/ 154064 h 175189"/>
                      <a:gd name="connsiteX9" fmla="*/ 24221 w 66470"/>
                      <a:gd name="connsiteY9" fmla="*/ 160100 h 175189"/>
                      <a:gd name="connsiteX10" fmla="*/ 6114 w 66470"/>
                      <a:gd name="connsiteY10" fmla="*/ 175189 h 175189"/>
                      <a:gd name="connsiteX11" fmla="*/ 78 w 66470"/>
                      <a:gd name="connsiteY11" fmla="*/ 166135 h 175189"/>
                      <a:gd name="connsiteX12" fmla="*/ 3096 w 66470"/>
                      <a:gd name="connsiteY12" fmla="*/ 154064 h 175189"/>
                      <a:gd name="connsiteX13" fmla="*/ 6114 w 66470"/>
                      <a:gd name="connsiteY13" fmla="*/ 132939 h 175189"/>
                      <a:gd name="connsiteX14" fmla="*/ 9132 w 66470"/>
                      <a:gd name="connsiteY14" fmla="*/ 102761 h 175189"/>
                      <a:gd name="connsiteX15" fmla="*/ 12149 w 66470"/>
                      <a:gd name="connsiteY15" fmla="*/ 66547 h 175189"/>
                      <a:gd name="connsiteX16" fmla="*/ 15167 w 66470"/>
                      <a:gd name="connsiteY16" fmla="*/ 54476 h 175189"/>
                      <a:gd name="connsiteX17" fmla="*/ 45345 w 66470"/>
                      <a:gd name="connsiteY17" fmla="*/ 155 h 17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70" h="175189">
                        <a:moveTo>
                          <a:pt x="45345" y="155"/>
                        </a:moveTo>
                        <a:cubicBezTo>
                          <a:pt x="50878" y="-2360"/>
                          <a:pt x="46830" y="26361"/>
                          <a:pt x="48363" y="39387"/>
                        </a:cubicBezTo>
                        <a:cubicBezTo>
                          <a:pt x="48848" y="43506"/>
                          <a:pt x="50833" y="47347"/>
                          <a:pt x="51381" y="51458"/>
                        </a:cubicBezTo>
                        <a:cubicBezTo>
                          <a:pt x="52850" y="62471"/>
                          <a:pt x="53021" y="73629"/>
                          <a:pt x="54399" y="84654"/>
                        </a:cubicBezTo>
                        <a:cubicBezTo>
                          <a:pt x="55035" y="89744"/>
                          <a:pt x="56304" y="94736"/>
                          <a:pt x="57417" y="99743"/>
                        </a:cubicBezTo>
                        <a:cubicBezTo>
                          <a:pt x="59945" y="111121"/>
                          <a:pt x="60089" y="110779"/>
                          <a:pt x="63452" y="120868"/>
                        </a:cubicBezTo>
                        <a:cubicBezTo>
                          <a:pt x="64458" y="127910"/>
                          <a:pt x="66470" y="134880"/>
                          <a:pt x="66470" y="141993"/>
                        </a:cubicBezTo>
                        <a:cubicBezTo>
                          <a:pt x="66470" y="145174"/>
                          <a:pt x="66297" y="149623"/>
                          <a:pt x="63452" y="151046"/>
                        </a:cubicBezTo>
                        <a:cubicBezTo>
                          <a:pt x="57090" y="154227"/>
                          <a:pt x="49369" y="153058"/>
                          <a:pt x="42328" y="154064"/>
                        </a:cubicBezTo>
                        <a:cubicBezTo>
                          <a:pt x="36292" y="156076"/>
                          <a:pt x="28720" y="155602"/>
                          <a:pt x="24221" y="160100"/>
                        </a:cubicBezTo>
                        <a:cubicBezTo>
                          <a:pt x="12602" y="171717"/>
                          <a:pt x="18718" y="166785"/>
                          <a:pt x="6114" y="175189"/>
                        </a:cubicBezTo>
                        <a:cubicBezTo>
                          <a:pt x="4102" y="172171"/>
                          <a:pt x="591" y="169726"/>
                          <a:pt x="78" y="166135"/>
                        </a:cubicBezTo>
                        <a:cubicBezTo>
                          <a:pt x="-509" y="162029"/>
                          <a:pt x="2354" y="158145"/>
                          <a:pt x="3096" y="154064"/>
                        </a:cubicBezTo>
                        <a:cubicBezTo>
                          <a:pt x="4369" y="147066"/>
                          <a:pt x="5283" y="140003"/>
                          <a:pt x="6114" y="132939"/>
                        </a:cubicBezTo>
                        <a:cubicBezTo>
                          <a:pt x="7295" y="122899"/>
                          <a:pt x="8217" y="112829"/>
                          <a:pt x="9132" y="102761"/>
                        </a:cubicBezTo>
                        <a:cubicBezTo>
                          <a:pt x="10229" y="90698"/>
                          <a:pt x="10647" y="78567"/>
                          <a:pt x="12149" y="66547"/>
                        </a:cubicBezTo>
                        <a:cubicBezTo>
                          <a:pt x="12663" y="62432"/>
                          <a:pt x="14425" y="58557"/>
                          <a:pt x="15167" y="54476"/>
                        </a:cubicBezTo>
                        <a:cubicBezTo>
                          <a:pt x="18327" y="37096"/>
                          <a:pt x="39812" y="2670"/>
                          <a:pt x="45345" y="1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8" name="フリーフォーム 497"/>
                  <p:cNvSpPr/>
                  <p:nvPr/>
                </p:nvSpPr>
                <p:spPr>
                  <a:xfrm>
                    <a:off x="6075466" y="2825998"/>
                    <a:ext cx="156927" cy="452744"/>
                  </a:xfrm>
                  <a:custGeom>
                    <a:avLst/>
                    <a:gdLst>
                      <a:gd name="connsiteX0" fmla="*/ 39232 w 156927"/>
                      <a:gd name="connsiteY0" fmla="*/ 12142 h 452744"/>
                      <a:gd name="connsiteX1" fmla="*/ 27160 w 156927"/>
                      <a:gd name="connsiteY1" fmla="*/ 27231 h 452744"/>
                      <a:gd name="connsiteX2" fmla="*/ 21125 w 156927"/>
                      <a:gd name="connsiteY2" fmla="*/ 51373 h 452744"/>
                      <a:gd name="connsiteX3" fmla="*/ 15089 w 156927"/>
                      <a:gd name="connsiteY3" fmla="*/ 93623 h 452744"/>
                      <a:gd name="connsiteX4" fmla="*/ 9053 w 156927"/>
                      <a:gd name="connsiteY4" fmla="*/ 111730 h 452744"/>
                      <a:gd name="connsiteX5" fmla="*/ 6036 w 156927"/>
                      <a:gd name="connsiteY5" fmla="*/ 120783 h 452744"/>
                      <a:gd name="connsiteX6" fmla="*/ 3018 w 156927"/>
                      <a:gd name="connsiteY6" fmla="*/ 129837 h 452744"/>
                      <a:gd name="connsiteX7" fmla="*/ 0 w 156927"/>
                      <a:gd name="connsiteY7" fmla="*/ 138890 h 452744"/>
                      <a:gd name="connsiteX8" fmla="*/ 6036 w 156927"/>
                      <a:gd name="connsiteY8" fmla="*/ 196229 h 452744"/>
                      <a:gd name="connsiteX9" fmla="*/ 12071 w 156927"/>
                      <a:gd name="connsiteY9" fmla="*/ 220371 h 452744"/>
                      <a:gd name="connsiteX10" fmla="*/ 27160 w 156927"/>
                      <a:gd name="connsiteY10" fmla="*/ 265639 h 452744"/>
                      <a:gd name="connsiteX11" fmla="*/ 33196 w 156927"/>
                      <a:gd name="connsiteY11" fmla="*/ 283746 h 452744"/>
                      <a:gd name="connsiteX12" fmla="*/ 39232 w 156927"/>
                      <a:gd name="connsiteY12" fmla="*/ 304870 h 452744"/>
                      <a:gd name="connsiteX13" fmla="*/ 45267 w 156927"/>
                      <a:gd name="connsiteY13" fmla="*/ 341084 h 452744"/>
                      <a:gd name="connsiteX14" fmla="*/ 48285 w 156927"/>
                      <a:gd name="connsiteY14" fmla="*/ 359191 h 452744"/>
                      <a:gd name="connsiteX15" fmla="*/ 54321 w 156927"/>
                      <a:gd name="connsiteY15" fmla="*/ 377298 h 452744"/>
                      <a:gd name="connsiteX16" fmla="*/ 57339 w 156927"/>
                      <a:gd name="connsiteY16" fmla="*/ 386351 h 452744"/>
                      <a:gd name="connsiteX17" fmla="*/ 66392 w 156927"/>
                      <a:gd name="connsiteY17" fmla="*/ 404458 h 452744"/>
                      <a:gd name="connsiteX18" fmla="*/ 72428 w 156927"/>
                      <a:gd name="connsiteY18" fmla="*/ 413512 h 452744"/>
                      <a:gd name="connsiteX19" fmla="*/ 75446 w 156927"/>
                      <a:gd name="connsiteY19" fmla="*/ 422565 h 452744"/>
                      <a:gd name="connsiteX20" fmla="*/ 87517 w 156927"/>
                      <a:gd name="connsiteY20" fmla="*/ 440672 h 452744"/>
                      <a:gd name="connsiteX21" fmla="*/ 93552 w 156927"/>
                      <a:gd name="connsiteY21" fmla="*/ 449726 h 452744"/>
                      <a:gd name="connsiteX22" fmla="*/ 102606 w 156927"/>
                      <a:gd name="connsiteY22" fmla="*/ 452744 h 452744"/>
                      <a:gd name="connsiteX23" fmla="*/ 114677 w 156927"/>
                      <a:gd name="connsiteY23" fmla="*/ 449726 h 452744"/>
                      <a:gd name="connsiteX24" fmla="*/ 141838 w 156927"/>
                      <a:gd name="connsiteY24" fmla="*/ 446708 h 452744"/>
                      <a:gd name="connsiteX25" fmla="*/ 144855 w 156927"/>
                      <a:gd name="connsiteY25" fmla="*/ 398423 h 452744"/>
                      <a:gd name="connsiteX26" fmla="*/ 150891 w 156927"/>
                      <a:gd name="connsiteY26" fmla="*/ 368245 h 452744"/>
                      <a:gd name="connsiteX27" fmla="*/ 153909 w 156927"/>
                      <a:gd name="connsiteY27" fmla="*/ 301852 h 452744"/>
                      <a:gd name="connsiteX28" fmla="*/ 156927 w 156927"/>
                      <a:gd name="connsiteY28" fmla="*/ 271674 h 452744"/>
                      <a:gd name="connsiteX29" fmla="*/ 153909 w 156927"/>
                      <a:gd name="connsiteY29" fmla="*/ 126819 h 452744"/>
                      <a:gd name="connsiteX30" fmla="*/ 144855 w 156927"/>
                      <a:gd name="connsiteY30" fmla="*/ 96641 h 452744"/>
                      <a:gd name="connsiteX31" fmla="*/ 135802 w 156927"/>
                      <a:gd name="connsiteY31" fmla="*/ 69480 h 452744"/>
                      <a:gd name="connsiteX32" fmla="*/ 132784 w 156927"/>
                      <a:gd name="connsiteY32" fmla="*/ 60427 h 452744"/>
                      <a:gd name="connsiteX33" fmla="*/ 129766 w 156927"/>
                      <a:gd name="connsiteY33" fmla="*/ 48355 h 452744"/>
                      <a:gd name="connsiteX34" fmla="*/ 123731 w 156927"/>
                      <a:gd name="connsiteY34" fmla="*/ 30249 h 452744"/>
                      <a:gd name="connsiteX35" fmla="*/ 111659 w 156927"/>
                      <a:gd name="connsiteY35" fmla="*/ 12142 h 452744"/>
                      <a:gd name="connsiteX36" fmla="*/ 108642 w 156927"/>
                      <a:gd name="connsiteY36" fmla="*/ 3088 h 452744"/>
                      <a:gd name="connsiteX37" fmla="*/ 75446 w 156927"/>
                      <a:gd name="connsiteY37" fmla="*/ 3088 h 452744"/>
                      <a:gd name="connsiteX38" fmla="*/ 39232 w 156927"/>
                      <a:gd name="connsiteY38" fmla="*/ 12142 h 45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6927" h="452744">
                        <a:moveTo>
                          <a:pt x="39232" y="12142"/>
                        </a:moveTo>
                        <a:cubicBezTo>
                          <a:pt x="35208" y="17172"/>
                          <a:pt x="30574" y="21769"/>
                          <a:pt x="27160" y="27231"/>
                        </a:cubicBezTo>
                        <a:cubicBezTo>
                          <a:pt x="24561" y="31389"/>
                          <a:pt x="21478" y="48905"/>
                          <a:pt x="21125" y="51373"/>
                        </a:cubicBezTo>
                        <a:cubicBezTo>
                          <a:pt x="18803" y="67628"/>
                          <a:pt x="19183" y="78613"/>
                          <a:pt x="15089" y="93623"/>
                        </a:cubicBezTo>
                        <a:cubicBezTo>
                          <a:pt x="13415" y="99761"/>
                          <a:pt x="11065" y="105694"/>
                          <a:pt x="9053" y="111730"/>
                        </a:cubicBezTo>
                        <a:lnTo>
                          <a:pt x="6036" y="120783"/>
                        </a:lnTo>
                        <a:lnTo>
                          <a:pt x="3018" y="129837"/>
                        </a:lnTo>
                        <a:lnTo>
                          <a:pt x="0" y="138890"/>
                        </a:lnTo>
                        <a:cubicBezTo>
                          <a:pt x="1713" y="161161"/>
                          <a:pt x="1689" y="175944"/>
                          <a:pt x="6036" y="196229"/>
                        </a:cubicBezTo>
                        <a:cubicBezTo>
                          <a:pt x="7774" y="204340"/>
                          <a:pt x="9448" y="212502"/>
                          <a:pt x="12071" y="220371"/>
                        </a:cubicBezTo>
                        <a:lnTo>
                          <a:pt x="27160" y="265639"/>
                        </a:lnTo>
                        <a:lnTo>
                          <a:pt x="33196" y="283746"/>
                        </a:lnTo>
                        <a:cubicBezTo>
                          <a:pt x="36986" y="298903"/>
                          <a:pt x="34902" y="291882"/>
                          <a:pt x="39232" y="304870"/>
                        </a:cubicBezTo>
                        <a:lnTo>
                          <a:pt x="45267" y="341084"/>
                        </a:lnTo>
                        <a:cubicBezTo>
                          <a:pt x="46273" y="347120"/>
                          <a:pt x="46350" y="353386"/>
                          <a:pt x="48285" y="359191"/>
                        </a:cubicBezTo>
                        <a:lnTo>
                          <a:pt x="54321" y="377298"/>
                        </a:lnTo>
                        <a:cubicBezTo>
                          <a:pt x="55327" y="380316"/>
                          <a:pt x="55575" y="383704"/>
                          <a:pt x="57339" y="386351"/>
                        </a:cubicBezTo>
                        <a:cubicBezTo>
                          <a:pt x="74641" y="412309"/>
                          <a:pt x="53893" y="379461"/>
                          <a:pt x="66392" y="404458"/>
                        </a:cubicBezTo>
                        <a:cubicBezTo>
                          <a:pt x="68014" y="407702"/>
                          <a:pt x="70806" y="410268"/>
                          <a:pt x="72428" y="413512"/>
                        </a:cubicBezTo>
                        <a:cubicBezTo>
                          <a:pt x="73851" y="416357"/>
                          <a:pt x="73901" y="419784"/>
                          <a:pt x="75446" y="422565"/>
                        </a:cubicBezTo>
                        <a:cubicBezTo>
                          <a:pt x="78969" y="428906"/>
                          <a:pt x="83493" y="434636"/>
                          <a:pt x="87517" y="440672"/>
                        </a:cubicBezTo>
                        <a:cubicBezTo>
                          <a:pt x="89529" y="443690"/>
                          <a:pt x="90111" y="448579"/>
                          <a:pt x="93552" y="449726"/>
                        </a:cubicBezTo>
                        <a:lnTo>
                          <a:pt x="102606" y="452744"/>
                        </a:lnTo>
                        <a:cubicBezTo>
                          <a:pt x="106630" y="451738"/>
                          <a:pt x="110578" y="450357"/>
                          <a:pt x="114677" y="449726"/>
                        </a:cubicBezTo>
                        <a:cubicBezTo>
                          <a:pt x="123680" y="448341"/>
                          <a:pt x="137219" y="454560"/>
                          <a:pt x="141838" y="446708"/>
                        </a:cubicBezTo>
                        <a:cubicBezTo>
                          <a:pt x="150014" y="432808"/>
                          <a:pt x="143007" y="414443"/>
                          <a:pt x="144855" y="398423"/>
                        </a:cubicBezTo>
                        <a:cubicBezTo>
                          <a:pt x="146031" y="388232"/>
                          <a:pt x="150891" y="368245"/>
                          <a:pt x="150891" y="368245"/>
                        </a:cubicBezTo>
                        <a:cubicBezTo>
                          <a:pt x="151897" y="346114"/>
                          <a:pt x="152527" y="323963"/>
                          <a:pt x="153909" y="301852"/>
                        </a:cubicBezTo>
                        <a:cubicBezTo>
                          <a:pt x="154540" y="291762"/>
                          <a:pt x="156927" y="281784"/>
                          <a:pt x="156927" y="271674"/>
                        </a:cubicBezTo>
                        <a:cubicBezTo>
                          <a:pt x="156927" y="223379"/>
                          <a:pt x="155765" y="175079"/>
                          <a:pt x="153909" y="126819"/>
                        </a:cubicBezTo>
                        <a:cubicBezTo>
                          <a:pt x="153711" y="121664"/>
                          <a:pt x="145510" y="98606"/>
                          <a:pt x="144855" y="96641"/>
                        </a:cubicBezTo>
                        <a:lnTo>
                          <a:pt x="135802" y="69480"/>
                        </a:lnTo>
                        <a:cubicBezTo>
                          <a:pt x="134796" y="66462"/>
                          <a:pt x="133555" y="63513"/>
                          <a:pt x="132784" y="60427"/>
                        </a:cubicBezTo>
                        <a:cubicBezTo>
                          <a:pt x="131778" y="56403"/>
                          <a:pt x="130958" y="52328"/>
                          <a:pt x="129766" y="48355"/>
                        </a:cubicBezTo>
                        <a:cubicBezTo>
                          <a:pt x="127938" y="42262"/>
                          <a:pt x="127260" y="35542"/>
                          <a:pt x="123731" y="30249"/>
                        </a:cubicBezTo>
                        <a:lnTo>
                          <a:pt x="111659" y="12142"/>
                        </a:lnTo>
                        <a:cubicBezTo>
                          <a:pt x="110653" y="9124"/>
                          <a:pt x="110891" y="5338"/>
                          <a:pt x="108642" y="3088"/>
                        </a:cubicBezTo>
                        <a:cubicBezTo>
                          <a:pt x="101819" y="-3735"/>
                          <a:pt x="77443" y="2838"/>
                          <a:pt x="75446" y="3088"/>
                        </a:cubicBezTo>
                        <a:lnTo>
                          <a:pt x="39232" y="12142"/>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499" name="フリーフォーム 498"/>
                  <p:cNvSpPr/>
                  <p:nvPr/>
                </p:nvSpPr>
                <p:spPr>
                  <a:xfrm>
                    <a:off x="6166001" y="2593116"/>
                    <a:ext cx="60356" cy="351955"/>
                  </a:xfrm>
                  <a:custGeom>
                    <a:avLst/>
                    <a:gdLst>
                      <a:gd name="connsiteX0" fmla="*/ 24142 w 60356"/>
                      <a:gd name="connsiteY0" fmla="*/ 580 h 351955"/>
                      <a:gd name="connsiteX1" fmla="*/ 30178 w 60356"/>
                      <a:gd name="connsiteY1" fmla="*/ 15669 h 351955"/>
                      <a:gd name="connsiteX2" fmla="*/ 36214 w 60356"/>
                      <a:gd name="connsiteY2" fmla="*/ 39812 h 351955"/>
                      <a:gd name="connsiteX3" fmla="*/ 42249 w 60356"/>
                      <a:gd name="connsiteY3" fmla="*/ 66972 h 351955"/>
                      <a:gd name="connsiteX4" fmla="*/ 48285 w 60356"/>
                      <a:gd name="connsiteY4" fmla="*/ 154489 h 351955"/>
                      <a:gd name="connsiteX5" fmla="*/ 51303 w 60356"/>
                      <a:gd name="connsiteY5" fmla="*/ 181649 h 351955"/>
                      <a:gd name="connsiteX6" fmla="*/ 54320 w 60356"/>
                      <a:gd name="connsiteY6" fmla="*/ 190703 h 351955"/>
                      <a:gd name="connsiteX7" fmla="*/ 60356 w 60356"/>
                      <a:gd name="connsiteY7" fmla="*/ 232952 h 351955"/>
                      <a:gd name="connsiteX8" fmla="*/ 57338 w 60356"/>
                      <a:gd name="connsiteY8" fmla="*/ 350647 h 351955"/>
                      <a:gd name="connsiteX9" fmla="*/ 51303 w 60356"/>
                      <a:gd name="connsiteY9" fmla="*/ 332540 h 351955"/>
                      <a:gd name="connsiteX10" fmla="*/ 45267 w 60356"/>
                      <a:gd name="connsiteY10" fmla="*/ 314433 h 351955"/>
                      <a:gd name="connsiteX11" fmla="*/ 42249 w 60356"/>
                      <a:gd name="connsiteY11" fmla="*/ 305380 h 351955"/>
                      <a:gd name="connsiteX12" fmla="*/ 39231 w 60356"/>
                      <a:gd name="connsiteY12" fmla="*/ 293309 h 351955"/>
                      <a:gd name="connsiteX13" fmla="*/ 33196 w 60356"/>
                      <a:gd name="connsiteY13" fmla="*/ 275202 h 351955"/>
                      <a:gd name="connsiteX14" fmla="*/ 27160 w 60356"/>
                      <a:gd name="connsiteY14" fmla="*/ 257095 h 351955"/>
                      <a:gd name="connsiteX15" fmla="*/ 24142 w 60356"/>
                      <a:gd name="connsiteY15" fmla="*/ 248041 h 351955"/>
                      <a:gd name="connsiteX16" fmla="*/ 21124 w 60356"/>
                      <a:gd name="connsiteY16" fmla="*/ 238988 h 351955"/>
                      <a:gd name="connsiteX17" fmla="*/ 18107 w 60356"/>
                      <a:gd name="connsiteY17" fmla="*/ 223899 h 351955"/>
                      <a:gd name="connsiteX18" fmla="*/ 12071 w 60356"/>
                      <a:gd name="connsiteY18" fmla="*/ 190703 h 351955"/>
                      <a:gd name="connsiteX19" fmla="*/ 6035 w 60356"/>
                      <a:gd name="connsiteY19" fmla="*/ 136382 h 351955"/>
                      <a:gd name="connsiteX20" fmla="*/ 0 w 60356"/>
                      <a:gd name="connsiteY20" fmla="*/ 76026 h 351955"/>
                      <a:gd name="connsiteX21" fmla="*/ 6035 w 60356"/>
                      <a:gd name="connsiteY21" fmla="*/ 36794 h 351955"/>
                      <a:gd name="connsiteX22" fmla="*/ 24142 w 60356"/>
                      <a:gd name="connsiteY22" fmla="*/ 580 h 35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56" h="351955">
                        <a:moveTo>
                          <a:pt x="24142" y="580"/>
                        </a:moveTo>
                        <a:cubicBezTo>
                          <a:pt x="28166" y="-2941"/>
                          <a:pt x="28585" y="10491"/>
                          <a:pt x="30178" y="15669"/>
                        </a:cubicBezTo>
                        <a:cubicBezTo>
                          <a:pt x="32618" y="23598"/>
                          <a:pt x="33591" y="31942"/>
                          <a:pt x="36214" y="39812"/>
                        </a:cubicBezTo>
                        <a:cubicBezTo>
                          <a:pt x="41166" y="54670"/>
                          <a:pt x="38708" y="45727"/>
                          <a:pt x="42249" y="66972"/>
                        </a:cubicBezTo>
                        <a:cubicBezTo>
                          <a:pt x="43992" y="94866"/>
                          <a:pt x="45732" y="126410"/>
                          <a:pt x="48285" y="154489"/>
                        </a:cubicBezTo>
                        <a:cubicBezTo>
                          <a:pt x="49110" y="163561"/>
                          <a:pt x="49806" y="172664"/>
                          <a:pt x="51303" y="181649"/>
                        </a:cubicBezTo>
                        <a:cubicBezTo>
                          <a:pt x="51826" y="184787"/>
                          <a:pt x="53630" y="187598"/>
                          <a:pt x="54320" y="190703"/>
                        </a:cubicBezTo>
                        <a:cubicBezTo>
                          <a:pt x="56807" y="201896"/>
                          <a:pt x="59050" y="222505"/>
                          <a:pt x="60356" y="232952"/>
                        </a:cubicBezTo>
                        <a:cubicBezTo>
                          <a:pt x="59350" y="272184"/>
                          <a:pt x="60891" y="311564"/>
                          <a:pt x="57338" y="350647"/>
                        </a:cubicBezTo>
                        <a:cubicBezTo>
                          <a:pt x="56762" y="356983"/>
                          <a:pt x="53315" y="338576"/>
                          <a:pt x="51303" y="332540"/>
                        </a:cubicBezTo>
                        <a:lnTo>
                          <a:pt x="45267" y="314433"/>
                        </a:lnTo>
                        <a:cubicBezTo>
                          <a:pt x="44261" y="311415"/>
                          <a:pt x="43021" y="308466"/>
                          <a:pt x="42249" y="305380"/>
                        </a:cubicBezTo>
                        <a:cubicBezTo>
                          <a:pt x="41243" y="301356"/>
                          <a:pt x="40423" y="297282"/>
                          <a:pt x="39231" y="293309"/>
                        </a:cubicBezTo>
                        <a:cubicBezTo>
                          <a:pt x="37403" y="287215"/>
                          <a:pt x="35208" y="281238"/>
                          <a:pt x="33196" y="275202"/>
                        </a:cubicBezTo>
                        <a:lnTo>
                          <a:pt x="27160" y="257095"/>
                        </a:lnTo>
                        <a:lnTo>
                          <a:pt x="24142" y="248041"/>
                        </a:lnTo>
                        <a:cubicBezTo>
                          <a:pt x="23136" y="245023"/>
                          <a:pt x="21748" y="242107"/>
                          <a:pt x="21124" y="238988"/>
                        </a:cubicBezTo>
                        <a:cubicBezTo>
                          <a:pt x="20118" y="233958"/>
                          <a:pt x="18887" y="228969"/>
                          <a:pt x="18107" y="223899"/>
                        </a:cubicBezTo>
                        <a:cubicBezTo>
                          <a:pt x="13233" y="192217"/>
                          <a:pt x="18227" y="209169"/>
                          <a:pt x="12071" y="190703"/>
                        </a:cubicBezTo>
                        <a:cubicBezTo>
                          <a:pt x="8822" y="164712"/>
                          <a:pt x="8585" y="164429"/>
                          <a:pt x="6035" y="136382"/>
                        </a:cubicBezTo>
                        <a:cubicBezTo>
                          <a:pt x="1112" y="82231"/>
                          <a:pt x="5344" y="118786"/>
                          <a:pt x="0" y="76026"/>
                        </a:cubicBezTo>
                        <a:cubicBezTo>
                          <a:pt x="2017" y="55845"/>
                          <a:pt x="234" y="51296"/>
                          <a:pt x="6035" y="36794"/>
                        </a:cubicBezTo>
                        <a:cubicBezTo>
                          <a:pt x="6870" y="34705"/>
                          <a:pt x="20118" y="4101"/>
                          <a:pt x="24142" y="58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0" name="フリーフォーム 499"/>
                  <p:cNvSpPr/>
                  <p:nvPr/>
                </p:nvSpPr>
                <p:spPr>
                  <a:xfrm>
                    <a:off x="5927142" y="2681213"/>
                    <a:ext cx="163413" cy="251735"/>
                  </a:xfrm>
                  <a:custGeom>
                    <a:avLst/>
                    <a:gdLst>
                      <a:gd name="connsiteX0" fmla="*/ 3469 w 163413"/>
                      <a:gd name="connsiteY0" fmla="*/ 99588 h 251735"/>
                      <a:gd name="connsiteX1" fmla="*/ 18558 w 163413"/>
                      <a:gd name="connsiteY1" fmla="*/ 87517 h 251735"/>
                      <a:gd name="connsiteX2" fmla="*/ 33647 w 163413"/>
                      <a:gd name="connsiteY2" fmla="*/ 69410 h 251735"/>
                      <a:gd name="connsiteX3" fmla="*/ 51754 w 163413"/>
                      <a:gd name="connsiteY3" fmla="*/ 57338 h 251735"/>
                      <a:gd name="connsiteX4" fmla="*/ 78914 w 163413"/>
                      <a:gd name="connsiteY4" fmla="*/ 39232 h 251735"/>
                      <a:gd name="connsiteX5" fmla="*/ 106074 w 163413"/>
                      <a:gd name="connsiteY5" fmla="*/ 21125 h 251735"/>
                      <a:gd name="connsiteX6" fmla="*/ 115128 w 163413"/>
                      <a:gd name="connsiteY6" fmla="*/ 15089 h 251735"/>
                      <a:gd name="connsiteX7" fmla="*/ 133235 w 163413"/>
                      <a:gd name="connsiteY7" fmla="*/ 9053 h 251735"/>
                      <a:gd name="connsiteX8" fmla="*/ 151342 w 163413"/>
                      <a:gd name="connsiteY8" fmla="*/ 0 h 251735"/>
                      <a:gd name="connsiteX9" fmla="*/ 160395 w 163413"/>
                      <a:gd name="connsiteY9" fmla="*/ 3018 h 251735"/>
                      <a:gd name="connsiteX10" fmla="*/ 163413 w 163413"/>
                      <a:gd name="connsiteY10" fmla="*/ 18107 h 251735"/>
                      <a:gd name="connsiteX11" fmla="*/ 160395 w 163413"/>
                      <a:gd name="connsiteY11" fmla="*/ 66392 h 251735"/>
                      <a:gd name="connsiteX12" fmla="*/ 157377 w 163413"/>
                      <a:gd name="connsiteY12" fmla="*/ 78463 h 251735"/>
                      <a:gd name="connsiteX13" fmla="*/ 151342 w 163413"/>
                      <a:gd name="connsiteY13" fmla="*/ 96570 h 251735"/>
                      <a:gd name="connsiteX14" fmla="*/ 145306 w 163413"/>
                      <a:gd name="connsiteY14" fmla="*/ 114677 h 251735"/>
                      <a:gd name="connsiteX15" fmla="*/ 130217 w 163413"/>
                      <a:gd name="connsiteY15" fmla="*/ 159944 h 251735"/>
                      <a:gd name="connsiteX16" fmla="*/ 124181 w 163413"/>
                      <a:gd name="connsiteY16" fmla="*/ 178051 h 251735"/>
                      <a:gd name="connsiteX17" fmla="*/ 121164 w 163413"/>
                      <a:gd name="connsiteY17" fmla="*/ 187105 h 251735"/>
                      <a:gd name="connsiteX18" fmla="*/ 115128 w 163413"/>
                      <a:gd name="connsiteY18" fmla="*/ 196158 h 251735"/>
                      <a:gd name="connsiteX19" fmla="*/ 112110 w 163413"/>
                      <a:gd name="connsiteY19" fmla="*/ 205212 h 251735"/>
                      <a:gd name="connsiteX20" fmla="*/ 100039 w 163413"/>
                      <a:gd name="connsiteY20" fmla="*/ 223319 h 251735"/>
                      <a:gd name="connsiteX21" fmla="*/ 90985 w 163413"/>
                      <a:gd name="connsiteY21" fmla="*/ 241426 h 251735"/>
                      <a:gd name="connsiteX22" fmla="*/ 78914 w 163413"/>
                      <a:gd name="connsiteY22" fmla="*/ 247461 h 251735"/>
                      <a:gd name="connsiteX23" fmla="*/ 75896 w 163413"/>
                      <a:gd name="connsiteY23" fmla="*/ 238408 h 251735"/>
                      <a:gd name="connsiteX24" fmla="*/ 66843 w 163413"/>
                      <a:gd name="connsiteY24" fmla="*/ 232372 h 251735"/>
                      <a:gd name="connsiteX25" fmla="*/ 60807 w 163413"/>
                      <a:gd name="connsiteY25" fmla="*/ 223319 h 251735"/>
                      <a:gd name="connsiteX26" fmla="*/ 42700 w 163413"/>
                      <a:gd name="connsiteY26" fmla="*/ 208230 h 251735"/>
                      <a:gd name="connsiteX27" fmla="*/ 27611 w 163413"/>
                      <a:gd name="connsiteY27" fmla="*/ 190123 h 251735"/>
                      <a:gd name="connsiteX28" fmla="*/ 24593 w 163413"/>
                      <a:gd name="connsiteY28" fmla="*/ 181069 h 251735"/>
                      <a:gd name="connsiteX29" fmla="*/ 18558 w 163413"/>
                      <a:gd name="connsiteY29" fmla="*/ 172016 h 251735"/>
                      <a:gd name="connsiteX30" fmla="*/ 3469 w 163413"/>
                      <a:gd name="connsiteY30" fmla="*/ 147873 h 251735"/>
                      <a:gd name="connsiteX31" fmla="*/ 3469 w 163413"/>
                      <a:gd name="connsiteY31" fmla="*/ 99588 h 25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413" h="251735">
                        <a:moveTo>
                          <a:pt x="3469" y="99588"/>
                        </a:moveTo>
                        <a:cubicBezTo>
                          <a:pt x="5984" y="89529"/>
                          <a:pt x="14004" y="92072"/>
                          <a:pt x="18558" y="87517"/>
                        </a:cubicBezTo>
                        <a:cubicBezTo>
                          <a:pt x="36001" y="70074"/>
                          <a:pt x="11390" y="86721"/>
                          <a:pt x="33647" y="69410"/>
                        </a:cubicBezTo>
                        <a:cubicBezTo>
                          <a:pt x="39373" y="64956"/>
                          <a:pt x="45718" y="61362"/>
                          <a:pt x="51754" y="57338"/>
                        </a:cubicBezTo>
                        <a:lnTo>
                          <a:pt x="78914" y="39232"/>
                        </a:lnTo>
                        <a:lnTo>
                          <a:pt x="106074" y="21125"/>
                        </a:lnTo>
                        <a:cubicBezTo>
                          <a:pt x="109092" y="19113"/>
                          <a:pt x="111687" y="16236"/>
                          <a:pt x="115128" y="15089"/>
                        </a:cubicBezTo>
                        <a:cubicBezTo>
                          <a:pt x="121164" y="13077"/>
                          <a:pt x="127941" y="12582"/>
                          <a:pt x="133235" y="9053"/>
                        </a:cubicBezTo>
                        <a:cubicBezTo>
                          <a:pt x="144935" y="1253"/>
                          <a:pt x="138847" y="4165"/>
                          <a:pt x="151342" y="0"/>
                        </a:cubicBezTo>
                        <a:cubicBezTo>
                          <a:pt x="154360" y="1006"/>
                          <a:pt x="158631" y="371"/>
                          <a:pt x="160395" y="3018"/>
                        </a:cubicBezTo>
                        <a:cubicBezTo>
                          <a:pt x="163240" y="7286"/>
                          <a:pt x="163413" y="12978"/>
                          <a:pt x="163413" y="18107"/>
                        </a:cubicBezTo>
                        <a:cubicBezTo>
                          <a:pt x="163413" y="34233"/>
                          <a:pt x="162000" y="50346"/>
                          <a:pt x="160395" y="66392"/>
                        </a:cubicBezTo>
                        <a:cubicBezTo>
                          <a:pt x="159982" y="70519"/>
                          <a:pt x="158569" y="74490"/>
                          <a:pt x="157377" y="78463"/>
                        </a:cubicBezTo>
                        <a:cubicBezTo>
                          <a:pt x="155549" y="84557"/>
                          <a:pt x="153354" y="90534"/>
                          <a:pt x="151342" y="96570"/>
                        </a:cubicBezTo>
                        <a:lnTo>
                          <a:pt x="145306" y="114677"/>
                        </a:lnTo>
                        <a:lnTo>
                          <a:pt x="130217" y="159944"/>
                        </a:lnTo>
                        <a:lnTo>
                          <a:pt x="124181" y="178051"/>
                        </a:lnTo>
                        <a:cubicBezTo>
                          <a:pt x="123175" y="181069"/>
                          <a:pt x="122929" y="184458"/>
                          <a:pt x="121164" y="187105"/>
                        </a:cubicBezTo>
                        <a:lnTo>
                          <a:pt x="115128" y="196158"/>
                        </a:lnTo>
                        <a:cubicBezTo>
                          <a:pt x="114122" y="199176"/>
                          <a:pt x="113655" y="202431"/>
                          <a:pt x="112110" y="205212"/>
                        </a:cubicBezTo>
                        <a:cubicBezTo>
                          <a:pt x="108587" y="211553"/>
                          <a:pt x="102333" y="216437"/>
                          <a:pt x="100039" y="223319"/>
                        </a:cubicBezTo>
                        <a:cubicBezTo>
                          <a:pt x="95874" y="235813"/>
                          <a:pt x="98785" y="229725"/>
                          <a:pt x="90985" y="241426"/>
                        </a:cubicBezTo>
                        <a:cubicBezTo>
                          <a:pt x="88973" y="247462"/>
                          <a:pt x="88974" y="257520"/>
                          <a:pt x="78914" y="247461"/>
                        </a:cubicBezTo>
                        <a:cubicBezTo>
                          <a:pt x="76665" y="245212"/>
                          <a:pt x="77883" y="240892"/>
                          <a:pt x="75896" y="238408"/>
                        </a:cubicBezTo>
                        <a:cubicBezTo>
                          <a:pt x="73630" y="235576"/>
                          <a:pt x="69861" y="234384"/>
                          <a:pt x="66843" y="232372"/>
                        </a:cubicBezTo>
                        <a:cubicBezTo>
                          <a:pt x="64831" y="229354"/>
                          <a:pt x="63372" y="225884"/>
                          <a:pt x="60807" y="223319"/>
                        </a:cubicBezTo>
                        <a:cubicBezTo>
                          <a:pt x="37082" y="199594"/>
                          <a:pt x="67405" y="237877"/>
                          <a:pt x="42700" y="208230"/>
                        </a:cubicBezTo>
                        <a:cubicBezTo>
                          <a:pt x="21693" y="183021"/>
                          <a:pt x="54062" y="216571"/>
                          <a:pt x="27611" y="190123"/>
                        </a:cubicBezTo>
                        <a:cubicBezTo>
                          <a:pt x="26605" y="187105"/>
                          <a:pt x="26016" y="183914"/>
                          <a:pt x="24593" y="181069"/>
                        </a:cubicBezTo>
                        <a:cubicBezTo>
                          <a:pt x="22971" y="177825"/>
                          <a:pt x="20031" y="175330"/>
                          <a:pt x="18558" y="172016"/>
                        </a:cubicBezTo>
                        <a:cubicBezTo>
                          <a:pt x="7973" y="148200"/>
                          <a:pt x="19755" y="158731"/>
                          <a:pt x="3469" y="147873"/>
                        </a:cubicBezTo>
                        <a:cubicBezTo>
                          <a:pt x="-2885" y="128812"/>
                          <a:pt x="954" y="109647"/>
                          <a:pt x="3469" y="9958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1" name="フリーフォーム 500"/>
                  <p:cNvSpPr/>
                  <p:nvPr/>
                </p:nvSpPr>
                <p:spPr>
                  <a:xfrm>
                    <a:off x="5848237" y="2801926"/>
                    <a:ext cx="157819" cy="235390"/>
                  </a:xfrm>
                  <a:custGeom>
                    <a:avLst/>
                    <a:gdLst>
                      <a:gd name="connsiteX0" fmla="*/ 892 w 157819"/>
                      <a:gd name="connsiteY0" fmla="*/ 54321 h 235390"/>
                      <a:gd name="connsiteX1" fmla="*/ 15981 w 157819"/>
                      <a:gd name="connsiteY1" fmla="*/ 78463 h 235390"/>
                      <a:gd name="connsiteX2" fmla="*/ 25035 w 157819"/>
                      <a:gd name="connsiteY2" fmla="*/ 117695 h 235390"/>
                      <a:gd name="connsiteX3" fmla="*/ 28053 w 157819"/>
                      <a:gd name="connsiteY3" fmla="*/ 126748 h 235390"/>
                      <a:gd name="connsiteX4" fmla="*/ 34088 w 157819"/>
                      <a:gd name="connsiteY4" fmla="*/ 135802 h 235390"/>
                      <a:gd name="connsiteX5" fmla="*/ 37106 w 157819"/>
                      <a:gd name="connsiteY5" fmla="*/ 144855 h 235390"/>
                      <a:gd name="connsiteX6" fmla="*/ 49178 w 157819"/>
                      <a:gd name="connsiteY6" fmla="*/ 162962 h 235390"/>
                      <a:gd name="connsiteX7" fmla="*/ 52195 w 157819"/>
                      <a:gd name="connsiteY7" fmla="*/ 172016 h 235390"/>
                      <a:gd name="connsiteX8" fmla="*/ 73320 w 157819"/>
                      <a:gd name="connsiteY8" fmla="*/ 199176 h 235390"/>
                      <a:gd name="connsiteX9" fmla="*/ 82374 w 157819"/>
                      <a:gd name="connsiteY9" fmla="*/ 205212 h 235390"/>
                      <a:gd name="connsiteX10" fmla="*/ 94445 w 157819"/>
                      <a:gd name="connsiteY10" fmla="*/ 232372 h 235390"/>
                      <a:gd name="connsiteX11" fmla="*/ 103498 w 157819"/>
                      <a:gd name="connsiteY11" fmla="*/ 235390 h 235390"/>
                      <a:gd name="connsiteX12" fmla="*/ 109534 w 157819"/>
                      <a:gd name="connsiteY12" fmla="*/ 226336 h 235390"/>
                      <a:gd name="connsiteX13" fmla="*/ 112552 w 157819"/>
                      <a:gd name="connsiteY13" fmla="*/ 217283 h 235390"/>
                      <a:gd name="connsiteX14" fmla="*/ 121605 w 157819"/>
                      <a:gd name="connsiteY14" fmla="*/ 211247 h 235390"/>
                      <a:gd name="connsiteX15" fmla="*/ 133677 w 157819"/>
                      <a:gd name="connsiteY15" fmla="*/ 184087 h 235390"/>
                      <a:gd name="connsiteX16" fmla="*/ 139712 w 157819"/>
                      <a:gd name="connsiteY16" fmla="*/ 165980 h 235390"/>
                      <a:gd name="connsiteX17" fmla="*/ 145748 w 157819"/>
                      <a:gd name="connsiteY17" fmla="*/ 156926 h 235390"/>
                      <a:gd name="connsiteX18" fmla="*/ 148766 w 157819"/>
                      <a:gd name="connsiteY18" fmla="*/ 147873 h 235390"/>
                      <a:gd name="connsiteX19" fmla="*/ 157819 w 157819"/>
                      <a:gd name="connsiteY19" fmla="*/ 141837 h 235390"/>
                      <a:gd name="connsiteX20" fmla="*/ 151783 w 157819"/>
                      <a:gd name="connsiteY20" fmla="*/ 120713 h 235390"/>
                      <a:gd name="connsiteX21" fmla="*/ 142730 w 157819"/>
                      <a:gd name="connsiteY21" fmla="*/ 114677 h 235390"/>
                      <a:gd name="connsiteX22" fmla="*/ 118587 w 157819"/>
                      <a:gd name="connsiteY22" fmla="*/ 78463 h 235390"/>
                      <a:gd name="connsiteX23" fmla="*/ 106516 w 157819"/>
                      <a:gd name="connsiteY23" fmla="*/ 60356 h 235390"/>
                      <a:gd name="connsiteX24" fmla="*/ 100480 w 157819"/>
                      <a:gd name="connsiteY24" fmla="*/ 51303 h 235390"/>
                      <a:gd name="connsiteX25" fmla="*/ 91427 w 157819"/>
                      <a:gd name="connsiteY25" fmla="*/ 45267 h 235390"/>
                      <a:gd name="connsiteX26" fmla="*/ 79356 w 157819"/>
                      <a:gd name="connsiteY26" fmla="*/ 27160 h 235390"/>
                      <a:gd name="connsiteX27" fmla="*/ 76338 w 157819"/>
                      <a:gd name="connsiteY27" fmla="*/ 18107 h 235390"/>
                      <a:gd name="connsiteX28" fmla="*/ 64267 w 157819"/>
                      <a:gd name="connsiteY28" fmla="*/ 0 h 235390"/>
                      <a:gd name="connsiteX29" fmla="*/ 46160 w 157819"/>
                      <a:gd name="connsiteY29" fmla="*/ 12071 h 235390"/>
                      <a:gd name="connsiteX30" fmla="*/ 892 w 157819"/>
                      <a:gd name="connsiteY30" fmla="*/ 54321 h 23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819" h="235390">
                        <a:moveTo>
                          <a:pt x="892" y="54321"/>
                        </a:moveTo>
                        <a:cubicBezTo>
                          <a:pt x="-4138" y="65386"/>
                          <a:pt x="13622" y="66667"/>
                          <a:pt x="15981" y="78463"/>
                        </a:cubicBezTo>
                        <a:cubicBezTo>
                          <a:pt x="23813" y="117628"/>
                          <a:pt x="13248" y="82337"/>
                          <a:pt x="25035" y="117695"/>
                        </a:cubicBezTo>
                        <a:cubicBezTo>
                          <a:pt x="26041" y="120713"/>
                          <a:pt x="26289" y="124101"/>
                          <a:pt x="28053" y="126748"/>
                        </a:cubicBezTo>
                        <a:cubicBezTo>
                          <a:pt x="30065" y="129766"/>
                          <a:pt x="32466" y="132558"/>
                          <a:pt x="34088" y="135802"/>
                        </a:cubicBezTo>
                        <a:cubicBezTo>
                          <a:pt x="35510" y="138647"/>
                          <a:pt x="35561" y="142074"/>
                          <a:pt x="37106" y="144855"/>
                        </a:cubicBezTo>
                        <a:cubicBezTo>
                          <a:pt x="40629" y="151196"/>
                          <a:pt x="49178" y="162962"/>
                          <a:pt x="49178" y="162962"/>
                        </a:cubicBezTo>
                        <a:cubicBezTo>
                          <a:pt x="50184" y="165980"/>
                          <a:pt x="50650" y="169235"/>
                          <a:pt x="52195" y="172016"/>
                        </a:cubicBezTo>
                        <a:cubicBezTo>
                          <a:pt x="57995" y="182456"/>
                          <a:pt x="64220" y="191593"/>
                          <a:pt x="73320" y="199176"/>
                        </a:cubicBezTo>
                        <a:cubicBezTo>
                          <a:pt x="76106" y="201498"/>
                          <a:pt x="79356" y="203200"/>
                          <a:pt x="82374" y="205212"/>
                        </a:cubicBezTo>
                        <a:cubicBezTo>
                          <a:pt x="84219" y="210748"/>
                          <a:pt x="87922" y="227154"/>
                          <a:pt x="94445" y="232372"/>
                        </a:cubicBezTo>
                        <a:cubicBezTo>
                          <a:pt x="96929" y="234359"/>
                          <a:pt x="100480" y="234384"/>
                          <a:pt x="103498" y="235390"/>
                        </a:cubicBezTo>
                        <a:cubicBezTo>
                          <a:pt x="105510" y="232372"/>
                          <a:pt x="107912" y="229580"/>
                          <a:pt x="109534" y="226336"/>
                        </a:cubicBezTo>
                        <a:cubicBezTo>
                          <a:pt x="110957" y="223491"/>
                          <a:pt x="110565" y="219767"/>
                          <a:pt x="112552" y="217283"/>
                        </a:cubicBezTo>
                        <a:cubicBezTo>
                          <a:pt x="114818" y="214451"/>
                          <a:pt x="118587" y="213259"/>
                          <a:pt x="121605" y="211247"/>
                        </a:cubicBezTo>
                        <a:cubicBezTo>
                          <a:pt x="131169" y="196902"/>
                          <a:pt x="126496" y="205632"/>
                          <a:pt x="133677" y="184087"/>
                        </a:cubicBezTo>
                        <a:cubicBezTo>
                          <a:pt x="133679" y="184082"/>
                          <a:pt x="139708" y="165985"/>
                          <a:pt x="139712" y="165980"/>
                        </a:cubicBezTo>
                        <a:cubicBezTo>
                          <a:pt x="141724" y="162962"/>
                          <a:pt x="144126" y="160170"/>
                          <a:pt x="145748" y="156926"/>
                        </a:cubicBezTo>
                        <a:cubicBezTo>
                          <a:pt x="147171" y="154081"/>
                          <a:pt x="146779" y="150357"/>
                          <a:pt x="148766" y="147873"/>
                        </a:cubicBezTo>
                        <a:cubicBezTo>
                          <a:pt x="151032" y="145041"/>
                          <a:pt x="154801" y="143849"/>
                          <a:pt x="157819" y="141837"/>
                        </a:cubicBezTo>
                        <a:cubicBezTo>
                          <a:pt x="157622" y="141048"/>
                          <a:pt x="153358" y="122681"/>
                          <a:pt x="151783" y="120713"/>
                        </a:cubicBezTo>
                        <a:cubicBezTo>
                          <a:pt x="149517" y="117881"/>
                          <a:pt x="145748" y="116689"/>
                          <a:pt x="142730" y="114677"/>
                        </a:cubicBezTo>
                        <a:lnTo>
                          <a:pt x="118587" y="78463"/>
                        </a:lnTo>
                        <a:lnTo>
                          <a:pt x="106516" y="60356"/>
                        </a:lnTo>
                        <a:cubicBezTo>
                          <a:pt x="104504" y="57338"/>
                          <a:pt x="103498" y="53315"/>
                          <a:pt x="100480" y="51303"/>
                        </a:cubicBezTo>
                        <a:lnTo>
                          <a:pt x="91427" y="45267"/>
                        </a:lnTo>
                        <a:cubicBezTo>
                          <a:pt x="84251" y="23741"/>
                          <a:pt x="94426" y="49766"/>
                          <a:pt x="79356" y="27160"/>
                        </a:cubicBezTo>
                        <a:cubicBezTo>
                          <a:pt x="77592" y="24513"/>
                          <a:pt x="77883" y="20888"/>
                          <a:pt x="76338" y="18107"/>
                        </a:cubicBezTo>
                        <a:cubicBezTo>
                          <a:pt x="72815" y="11766"/>
                          <a:pt x="64267" y="0"/>
                          <a:pt x="64267" y="0"/>
                        </a:cubicBezTo>
                        <a:cubicBezTo>
                          <a:pt x="58231" y="4024"/>
                          <a:pt x="53042" y="9777"/>
                          <a:pt x="46160" y="12071"/>
                        </a:cubicBezTo>
                        <a:cubicBezTo>
                          <a:pt x="34407" y="15989"/>
                          <a:pt x="5922" y="43256"/>
                          <a:pt x="892" y="5432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8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2" name="フリーフォーム 501"/>
                  <p:cNvSpPr/>
                  <p:nvPr/>
                </p:nvSpPr>
                <p:spPr>
                  <a:xfrm>
                    <a:off x="5752321" y="2865033"/>
                    <a:ext cx="193898" cy="344579"/>
                  </a:xfrm>
                  <a:custGeom>
                    <a:avLst/>
                    <a:gdLst>
                      <a:gd name="connsiteX0" fmla="*/ 93791 w 193898"/>
                      <a:gd name="connsiteY0" fmla="*/ 267 h 344579"/>
                      <a:gd name="connsiteX1" fmla="*/ 78701 w 193898"/>
                      <a:gd name="connsiteY1" fmla="*/ 12338 h 344579"/>
                      <a:gd name="connsiteX2" fmla="*/ 60595 w 193898"/>
                      <a:gd name="connsiteY2" fmla="*/ 27427 h 344579"/>
                      <a:gd name="connsiteX3" fmla="*/ 54559 w 193898"/>
                      <a:gd name="connsiteY3" fmla="*/ 36481 h 344579"/>
                      <a:gd name="connsiteX4" fmla="*/ 36452 w 193898"/>
                      <a:gd name="connsiteY4" fmla="*/ 51570 h 344579"/>
                      <a:gd name="connsiteX5" fmla="*/ 33434 w 193898"/>
                      <a:gd name="connsiteY5" fmla="*/ 60623 h 344579"/>
                      <a:gd name="connsiteX6" fmla="*/ 12309 w 193898"/>
                      <a:gd name="connsiteY6" fmla="*/ 87784 h 344579"/>
                      <a:gd name="connsiteX7" fmla="*/ 9292 w 193898"/>
                      <a:gd name="connsiteY7" fmla="*/ 96837 h 344579"/>
                      <a:gd name="connsiteX8" fmla="*/ 238 w 193898"/>
                      <a:gd name="connsiteY8" fmla="*/ 105891 h 344579"/>
                      <a:gd name="connsiteX9" fmla="*/ 3256 w 193898"/>
                      <a:gd name="connsiteY9" fmla="*/ 117962 h 344579"/>
                      <a:gd name="connsiteX10" fmla="*/ 6274 w 193898"/>
                      <a:gd name="connsiteY10" fmla="*/ 133051 h 344579"/>
                      <a:gd name="connsiteX11" fmla="*/ 12309 w 193898"/>
                      <a:gd name="connsiteY11" fmla="*/ 166247 h 344579"/>
                      <a:gd name="connsiteX12" fmla="*/ 15327 w 193898"/>
                      <a:gd name="connsiteY12" fmla="*/ 175301 h 344579"/>
                      <a:gd name="connsiteX13" fmla="*/ 27398 w 193898"/>
                      <a:gd name="connsiteY13" fmla="*/ 193408 h 344579"/>
                      <a:gd name="connsiteX14" fmla="*/ 33434 w 193898"/>
                      <a:gd name="connsiteY14" fmla="*/ 202461 h 344579"/>
                      <a:gd name="connsiteX15" fmla="*/ 42488 w 193898"/>
                      <a:gd name="connsiteY15" fmla="*/ 208497 h 344579"/>
                      <a:gd name="connsiteX16" fmla="*/ 48523 w 193898"/>
                      <a:gd name="connsiteY16" fmla="*/ 226604 h 344579"/>
                      <a:gd name="connsiteX17" fmla="*/ 51541 w 193898"/>
                      <a:gd name="connsiteY17" fmla="*/ 241693 h 344579"/>
                      <a:gd name="connsiteX18" fmla="*/ 57577 w 193898"/>
                      <a:gd name="connsiteY18" fmla="*/ 259800 h 344579"/>
                      <a:gd name="connsiteX19" fmla="*/ 66630 w 193898"/>
                      <a:gd name="connsiteY19" fmla="*/ 265835 h 344579"/>
                      <a:gd name="connsiteX20" fmla="*/ 75684 w 193898"/>
                      <a:gd name="connsiteY20" fmla="*/ 283942 h 344579"/>
                      <a:gd name="connsiteX21" fmla="*/ 81719 w 193898"/>
                      <a:gd name="connsiteY21" fmla="*/ 292996 h 344579"/>
                      <a:gd name="connsiteX22" fmla="*/ 93791 w 193898"/>
                      <a:gd name="connsiteY22" fmla="*/ 320156 h 344579"/>
                      <a:gd name="connsiteX23" fmla="*/ 96808 w 193898"/>
                      <a:gd name="connsiteY23" fmla="*/ 329210 h 344579"/>
                      <a:gd name="connsiteX24" fmla="*/ 99826 w 193898"/>
                      <a:gd name="connsiteY24" fmla="*/ 344299 h 344579"/>
                      <a:gd name="connsiteX25" fmla="*/ 105862 w 193898"/>
                      <a:gd name="connsiteY25" fmla="*/ 317138 h 344579"/>
                      <a:gd name="connsiteX26" fmla="*/ 114915 w 193898"/>
                      <a:gd name="connsiteY26" fmla="*/ 314120 h 344579"/>
                      <a:gd name="connsiteX27" fmla="*/ 120951 w 193898"/>
                      <a:gd name="connsiteY27" fmla="*/ 305067 h 344579"/>
                      <a:gd name="connsiteX28" fmla="*/ 130004 w 193898"/>
                      <a:gd name="connsiteY28" fmla="*/ 296014 h 344579"/>
                      <a:gd name="connsiteX29" fmla="*/ 133022 w 193898"/>
                      <a:gd name="connsiteY29" fmla="*/ 283942 h 344579"/>
                      <a:gd name="connsiteX30" fmla="*/ 142076 w 193898"/>
                      <a:gd name="connsiteY30" fmla="*/ 250746 h 344579"/>
                      <a:gd name="connsiteX31" fmla="*/ 151129 w 193898"/>
                      <a:gd name="connsiteY31" fmla="*/ 241693 h 344579"/>
                      <a:gd name="connsiteX32" fmla="*/ 160183 w 193898"/>
                      <a:gd name="connsiteY32" fmla="*/ 238675 h 344579"/>
                      <a:gd name="connsiteX33" fmla="*/ 178290 w 193898"/>
                      <a:gd name="connsiteY33" fmla="*/ 226604 h 344579"/>
                      <a:gd name="connsiteX34" fmla="*/ 184325 w 193898"/>
                      <a:gd name="connsiteY34" fmla="*/ 199443 h 344579"/>
                      <a:gd name="connsiteX35" fmla="*/ 190361 w 193898"/>
                      <a:gd name="connsiteY35" fmla="*/ 190390 h 344579"/>
                      <a:gd name="connsiteX36" fmla="*/ 190361 w 193898"/>
                      <a:gd name="connsiteY36" fmla="*/ 160212 h 344579"/>
                      <a:gd name="connsiteX37" fmla="*/ 184325 w 193898"/>
                      <a:gd name="connsiteY37" fmla="*/ 142105 h 344579"/>
                      <a:gd name="connsiteX38" fmla="*/ 175272 w 193898"/>
                      <a:gd name="connsiteY38" fmla="*/ 136069 h 344579"/>
                      <a:gd name="connsiteX39" fmla="*/ 163200 w 193898"/>
                      <a:gd name="connsiteY39" fmla="*/ 120980 h 344579"/>
                      <a:gd name="connsiteX40" fmla="*/ 151129 w 193898"/>
                      <a:gd name="connsiteY40" fmla="*/ 102873 h 344579"/>
                      <a:gd name="connsiteX41" fmla="*/ 145094 w 193898"/>
                      <a:gd name="connsiteY41" fmla="*/ 93819 h 344579"/>
                      <a:gd name="connsiteX42" fmla="*/ 136040 w 193898"/>
                      <a:gd name="connsiteY42" fmla="*/ 84766 h 344579"/>
                      <a:gd name="connsiteX43" fmla="*/ 133022 w 193898"/>
                      <a:gd name="connsiteY43" fmla="*/ 75713 h 344579"/>
                      <a:gd name="connsiteX44" fmla="*/ 126987 w 193898"/>
                      <a:gd name="connsiteY44" fmla="*/ 51570 h 344579"/>
                      <a:gd name="connsiteX45" fmla="*/ 120951 w 193898"/>
                      <a:gd name="connsiteY45" fmla="*/ 33463 h 344579"/>
                      <a:gd name="connsiteX46" fmla="*/ 111897 w 193898"/>
                      <a:gd name="connsiteY46" fmla="*/ 24410 h 344579"/>
                      <a:gd name="connsiteX47" fmla="*/ 93791 w 193898"/>
                      <a:gd name="connsiteY47" fmla="*/ 267 h 34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3898" h="344579">
                        <a:moveTo>
                          <a:pt x="93791" y="267"/>
                        </a:moveTo>
                        <a:cubicBezTo>
                          <a:pt x="88258" y="-1745"/>
                          <a:pt x="83549" y="8096"/>
                          <a:pt x="78701" y="12338"/>
                        </a:cubicBezTo>
                        <a:cubicBezTo>
                          <a:pt x="60108" y="28607"/>
                          <a:pt x="79127" y="15073"/>
                          <a:pt x="60595" y="27427"/>
                        </a:cubicBezTo>
                        <a:cubicBezTo>
                          <a:pt x="58583" y="30445"/>
                          <a:pt x="56881" y="33695"/>
                          <a:pt x="54559" y="36481"/>
                        </a:cubicBezTo>
                        <a:cubicBezTo>
                          <a:pt x="47299" y="45192"/>
                          <a:pt x="45351" y="45636"/>
                          <a:pt x="36452" y="51570"/>
                        </a:cubicBezTo>
                        <a:cubicBezTo>
                          <a:pt x="35446" y="54588"/>
                          <a:pt x="34979" y="57842"/>
                          <a:pt x="33434" y="60623"/>
                        </a:cubicBezTo>
                        <a:cubicBezTo>
                          <a:pt x="24409" y="76868"/>
                          <a:pt x="23307" y="76786"/>
                          <a:pt x="12309" y="87784"/>
                        </a:cubicBezTo>
                        <a:cubicBezTo>
                          <a:pt x="11303" y="90802"/>
                          <a:pt x="11056" y="94190"/>
                          <a:pt x="9292" y="96837"/>
                        </a:cubicBezTo>
                        <a:cubicBezTo>
                          <a:pt x="6925" y="100388"/>
                          <a:pt x="1411" y="101787"/>
                          <a:pt x="238" y="105891"/>
                        </a:cubicBezTo>
                        <a:cubicBezTo>
                          <a:pt x="-901" y="109879"/>
                          <a:pt x="2356" y="113913"/>
                          <a:pt x="3256" y="117962"/>
                        </a:cubicBezTo>
                        <a:cubicBezTo>
                          <a:pt x="4369" y="122969"/>
                          <a:pt x="5356" y="128004"/>
                          <a:pt x="6274" y="133051"/>
                        </a:cubicBezTo>
                        <a:cubicBezTo>
                          <a:pt x="8065" y="142900"/>
                          <a:pt x="9828" y="156321"/>
                          <a:pt x="12309" y="166247"/>
                        </a:cubicBezTo>
                        <a:cubicBezTo>
                          <a:pt x="13080" y="169333"/>
                          <a:pt x="13782" y="172520"/>
                          <a:pt x="15327" y="175301"/>
                        </a:cubicBezTo>
                        <a:cubicBezTo>
                          <a:pt x="18850" y="181642"/>
                          <a:pt x="23374" y="187372"/>
                          <a:pt x="27398" y="193408"/>
                        </a:cubicBezTo>
                        <a:cubicBezTo>
                          <a:pt x="29410" y="196426"/>
                          <a:pt x="30416" y="200449"/>
                          <a:pt x="33434" y="202461"/>
                        </a:cubicBezTo>
                        <a:lnTo>
                          <a:pt x="42488" y="208497"/>
                        </a:lnTo>
                        <a:cubicBezTo>
                          <a:pt x="44500" y="214533"/>
                          <a:pt x="47275" y="220365"/>
                          <a:pt x="48523" y="226604"/>
                        </a:cubicBezTo>
                        <a:cubicBezTo>
                          <a:pt x="49529" y="231634"/>
                          <a:pt x="50191" y="236744"/>
                          <a:pt x="51541" y="241693"/>
                        </a:cubicBezTo>
                        <a:cubicBezTo>
                          <a:pt x="53215" y="247831"/>
                          <a:pt x="52283" y="256271"/>
                          <a:pt x="57577" y="259800"/>
                        </a:cubicBezTo>
                        <a:lnTo>
                          <a:pt x="66630" y="265835"/>
                        </a:lnTo>
                        <a:cubicBezTo>
                          <a:pt x="83923" y="291775"/>
                          <a:pt x="63194" y="258961"/>
                          <a:pt x="75684" y="283942"/>
                        </a:cubicBezTo>
                        <a:cubicBezTo>
                          <a:pt x="77306" y="287186"/>
                          <a:pt x="80246" y="289682"/>
                          <a:pt x="81719" y="292996"/>
                        </a:cubicBezTo>
                        <a:cubicBezTo>
                          <a:pt x="96080" y="325309"/>
                          <a:pt x="80134" y="299672"/>
                          <a:pt x="93791" y="320156"/>
                        </a:cubicBezTo>
                        <a:cubicBezTo>
                          <a:pt x="94797" y="323174"/>
                          <a:pt x="96037" y="326124"/>
                          <a:pt x="96808" y="329210"/>
                        </a:cubicBezTo>
                        <a:cubicBezTo>
                          <a:pt x="98052" y="334186"/>
                          <a:pt x="95238" y="346593"/>
                          <a:pt x="99826" y="344299"/>
                        </a:cubicBezTo>
                        <a:cubicBezTo>
                          <a:pt x="102524" y="342950"/>
                          <a:pt x="101348" y="321653"/>
                          <a:pt x="105862" y="317138"/>
                        </a:cubicBezTo>
                        <a:cubicBezTo>
                          <a:pt x="108111" y="314889"/>
                          <a:pt x="111897" y="315126"/>
                          <a:pt x="114915" y="314120"/>
                        </a:cubicBezTo>
                        <a:cubicBezTo>
                          <a:pt x="116927" y="311102"/>
                          <a:pt x="118629" y="307853"/>
                          <a:pt x="120951" y="305067"/>
                        </a:cubicBezTo>
                        <a:cubicBezTo>
                          <a:pt x="123683" y="301789"/>
                          <a:pt x="127887" y="299719"/>
                          <a:pt x="130004" y="296014"/>
                        </a:cubicBezTo>
                        <a:cubicBezTo>
                          <a:pt x="132062" y="292413"/>
                          <a:pt x="132122" y="287991"/>
                          <a:pt x="133022" y="283942"/>
                        </a:cubicBezTo>
                        <a:cubicBezTo>
                          <a:pt x="134369" y="277880"/>
                          <a:pt x="138038" y="254784"/>
                          <a:pt x="142076" y="250746"/>
                        </a:cubicBezTo>
                        <a:cubicBezTo>
                          <a:pt x="145094" y="247728"/>
                          <a:pt x="147578" y="244060"/>
                          <a:pt x="151129" y="241693"/>
                        </a:cubicBezTo>
                        <a:cubicBezTo>
                          <a:pt x="153776" y="239928"/>
                          <a:pt x="157165" y="239681"/>
                          <a:pt x="160183" y="238675"/>
                        </a:cubicBezTo>
                        <a:cubicBezTo>
                          <a:pt x="166219" y="234651"/>
                          <a:pt x="177098" y="233759"/>
                          <a:pt x="178290" y="226604"/>
                        </a:cubicBezTo>
                        <a:cubicBezTo>
                          <a:pt x="179449" y="219648"/>
                          <a:pt x="180610" y="206873"/>
                          <a:pt x="184325" y="199443"/>
                        </a:cubicBezTo>
                        <a:cubicBezTo>
                          <a:pt x="185947" y="196199"/>
                          <a:pt x="188349" y="193408"/>
                          <a:pt x="190361" y="190390"/>
                        </a:cubicBezTo>
                        <a:cubicBezTo>
                          <a:pt x="195064" y="176280"/>
                          <a:pt x="195090" y="180702"/>
                          <a:pt x="190361" y="160212"/>
                        </a:cubicBezTo>
                        <a:cubicBezTo>
                          <a:pt x="188930" y="154013"/>
                          <a:pt x="189618" y="145634"/>
                          <a:pt x="184325" y="142105"/>
                        </a:cubicBezTo>
                        <a:lnTo>
                          <a:pt x="175272" y="136069"/>
                        </a:lnTo>
                        <a:cubicBezTo>
                          <a:pt x="168475" y="115681"/>
                          <a:pt x="177901" y="137782"/>
                          <a:pt x="163200" y="120980"/>
                        </a:cubicBezTo>
                        <a:cubicBezTo>
                          <a:pt x="158423" y="115521"/>
                          <a:pt x="155153" y="108909"/>
                          <a:pt x="151129" y="102873"/>
                        </a:cubicBezTo>
                        <a:cubicBezTo>
                          <a:pt x="149117" y="99855"/>
                          <a:pt x="147659" y="96384"/>
                          <a:pt x="145094" y="93819"/>
                        </a:cubicBezTo>
                        <a:lnTo>
                          <a:pt x="136040" y="84766"/>
                        </a:lnTo>
                        <a:cubicBezTo>
                          <a:pt x="135034" y="81748"/>
                          <a:pt x="133859" y="78782"/>
                          <a:pt x="133022" y="75713"/>
                        </a:cubicBezTo>
                        <a:cubicBezTo>
                          <a:pt x="130839" y="67710"/>
                          <a:pt x="129610" y="59440"/>
                          <a:pt x="126987" y="51570"/>
                        </a:cubicBezTo>
                        <a:cubicBezTo>
                          <a:pt x="124975" y="45534"/>
                          <a:pt x="125450" y="37961"/>
                          <a:pt x="120951" y="33463"/>
                        </a:cubicBezTo>
                        <a:lnTo>
                          <a:pt x="111897" y="24410"/>
                        </a:lnTo>
                        <a:cubicBezTo>
                          <a:pt x="108169" y="13222"/>
                          <a:pt x="99324" y="2279"/>
                          <a:pt x="93791" y="2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3" name="フリーフォーム 502"/>
                  <p:cNvSpPr/>
                  <p:nvPr/>
                </p:nvSpPr>
                <p:spPr>
                  <a:xfrm>
                    <a:off x="5701256" y="2991026"/>
                    <a:ext cx="66421" cy="94575"/>
                  </a:xfrm>
                  <a:custGeom>
                    <a:avLst/>
                    <a:gdLst>
                      <a:gd name="connsiteX0" fmla="*/ 42250 w 66421"/>
                      <a:gd name="connsiteY0" fmla="*/ 4040 h 94575"/>
                      <a:gd name="connsiteX1" fmla="*/ 27160 w 66421"/>
                      <a:gd name="connsiteY1" fmla="*/ 7058 h 94575"/>
                      <a:gd name="connsiteX2" fmla="*/ 9054 w 66421"/>
                      <a:gd name="connsiteY2" fmla="*/ 13094 h 94575"/>
                      <a:gd name="connsiteX3" fmla="*/ 6036 w 66421"/>
                      <a:gd name="connsiteY3" fmla="*/ 22147 h 94575"/>
                      <a:gd name="connsiteX4" fmla="*/ 0 w 66421"/>
                      <a:gd name="connsiteY4" fmla="*/ 31201 h 94575"/>
                      <a:gd name="connsiteX5" fmla="*/ 18107 w 66421"/>
                      <a:gd name="connsiteY5" fmla="*/ 67415 h 94575"/>
                      <a:gd name="connsiteX6" fmla="*/ 21125 w 66421"/>
                      <a:gd name="connsiteY6" fmla="*/ 76468 h 94575"/>
                      <a:gd name="connsiteX7" fmla="*/ 24143 w 66421"/>
                      <a:gd name="connsiteY7" fmla="*/ 91557 h 94575"/>
                      <a:gd name="connsiteX8" fmla="*/ 33196 w 66421"/>
                      <a:gd name="connsiteY8" fmla="*/ 94575 h 94575"/>
                      <a:gd name="connsiteX9" fmla="*/ 51303 w 66421"/>
                      <a:gd name="connsiteY9" fmla="*/ 82504 h 94575"/>
                      <a:gd name="connsiteX10" fmla="*/ 60357 w 66421"/>
                      <a:gd name="connsiteY10" fmla="*/ 76468 h 94575"/>
                      <a:gd name="connsiteX11" fmla="*/ 66392 w 66421"/>
                      <a:gd name="connsiteY11" fmla="*/ 67415 h 94575"/>
                      <a:gd name="connsiteX12" fmla="*/ 42250 w 66421"/>
                      <a:gd name="connsiteY12" fmla="*/ 4040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21" h="94575">
                        <a:moveTo>
                          <a:pt x="42250" y="4040"/>
                        </a:moveTo>
                        <a:cubicBezTo>
                          <a:pt x="35711" y="-6020"/>
                          <a:pt x="32109" y="5708"/>
                          <a:pt x="27160" y="7058"/>
                        </a:cubicBezTo>
                        <a:cubicBezTo>
                          <a:pt x="21022" y="8732"/>
                          <a:pt x="9054" y="13094"/>
                          <a:pt x="9054" y="13094"/>
                        </a:cubicBezTo>
                        <a:cubicBezTo>
                          <a:pt x="8048" y="16112"/>
                          <a:pt x="7459" y="19302"/>
                          <a:pt x="6036" y="22147"/>
                        </a:cubicBezTo>
                        <a:cubicBezTo>
                          <a:pt x="4414" y="25391"/>
                          <a:pt x="0" y="27574"/>
                          <a:pt x="0" y="31201"/>
                        </a:cubicBezTo>
                        <a:cubicBezTo>
                          <a:pt x="0" y="51721"/>
                          <a:pt x="12004" y="49109"/>
                          <a:pt x="18107" y="67415"/>
                        </a:cubicBezTo>
                        <a:cubicBezTo>
                          <a:pt x="19113" y="70433"/>
                          <a:pt x="20353" y="73382"/>
                          <a:pt x="21125" y="76468"/>
                        </a:cubicBezTo>
                        <a:cubicBezTo>
                          <a:pt x="22369" y="81444"/>
                          <a:pt x="21298" y="87289"/>
                          <a:pt x="24143" y="91557"/>
                        </a:cubicBezTo>
                        <a:cubicBezTo>
                          <a:pt x="25907" y="94204"/>
                          <a:pt x="30178" y="93569"/>
                          <a:pt x="33196" y="94575"/>
                        </a:cubicBezTo>
                        <a:lnTo>
                          <a:pt x="51303" y="82504"/>
                        </a:lnTo>
                        <a:lnTo>
                          <a:pt x="60357" y="76468"/>
                        </a:lnTo>
                        <a:cubicBezTo>
                          <a:pt x="62369" y="73450"/>
                          <a:pt x="66220" y="71038"/>
                          <a:pt x="66392" y="67415"/>
                        </a:cubicBezTo>
                        <a:cubicBezTo>
                          <a:pt x="67254" y="49301"/>
                          <a:pt x="48789" y="14100"/>
                          <a:pt x="42250" y="4040"/>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4" name="フリーフォーム 503"/>
                  <p:cNvSpPr/>
                  <p:nvPr/>
                </p:nvSpPr>
                <p:spPr>
                  <a:xfrm>
                    <a:off x="5653350" y="3033103"/>
                    <a:ext cx="72360" cy="127944"/>
                  </a:xfrm>
                  <a:custGeom>
                    <a:avLst/>
                    <a:gdLst>
                      <a:gd name="connsiteX0" fmla="*/ 38853 w 72360"/>
                      <a:gd name="connsiteY0" fmla="*/ 1195 h 127944"/>
                      <a:gd name="connsiteX1" fmla="*/ 23764 w 72360"/>
                      <a:gd name="connsiteY1" fmla="*/ 7231 h 127944"/>
                      <a:gd name="connsiteX2" fmla="*/ 14710 w 72360"/>
                      <a:gd name="connsiteY2" fmla="*/ 16284 h 127944"/>
                      <a:gd name="connsiteX3" fmla="*/ 5657 w 72360"/>
                      <a:gd name="connsiteY3" fmla="*/ 22320 h 127944"/>
                      <a:gd name="connsiteX4" fmla="*/ 5657 w 72360"/>
                      <a:gd name="connsiteY4" fmla="*/ 97765 h 127944"/>
                      <a:gd name="connsiteX5" fmla="*/ 8674 w 72360"/>
                      <a:gd name="connsiteY5" fmla="*/ 109837 h 127944"/>
                      <a:gd name="connsiteX6" fmla="*/ 14710 w 72360"/>
                      <a:gd name="connsiteY6" fmla="*/ 127944 h 127944"/>
                      <a:gd name="connsiteX7" fmla="*/ 35835 w 72360"/>
                      <a:gd name="connsiteY7" fmla="*/ 106819 h 127944"/>
                      <a:gd name="connsiteX8" fmla="*/ 50924 w 72360"/>
                      <a:gd name="connsiteY8" fmla="*/ 91730 h 127944"/>
                      <a:gd name="connsiteX9" fmla="*/ 56960 w 72360"/>
                      <a:gd name="connsiteY9" fmla="*/ 82676 h 127944"/>
                      <a:gd name="connsiteX10" fmla="*/ 66013 w 72360"/>
                      <a:gd name="connsiteY10" fmla="*/ 73623 h 127944"/>
                      <a:gd name="connsiteX11" fmla="*/ 69031 w 72360"/>
                      <a:gd name="connsiteY11" fmla="*/ 31373 h 127944"/>
                      <a:gd name="connsiteX12" fmla="*/ 38853 w 72360"/>
                      <a:gd name="connsiteY12" fmla="*/ 1195 h 12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60" h="127944">
                        <a:moveTo>
                          <a:pt x="38853" y="1195"/>
                        </a:moveTo>
                        <a:cubicBezTo>
                          <a:pt x="31309" y="-2829"/>
                          <a:pt x="28358" y="4360"/>
                          <a:pt x="23764" y="7231"/>
                        </a:cubicBezTo>
                        <a:cubicBezTo>
                          <a:pt x="20145" y="9493"/>
                          <a:pt x="17989" y="13552"/>
                          <a:pt x="14710" y="16284"/>
                        </a:cubicBezTo>
                        <a:cubicBezTo>
                          <a:pt x="11924" y="18606"/>
                          <a:pt x="8675" y="20308"/>
                          <a:pt x="5657" y="22320"/>
                        </a:cubicBezTo>
                        <a:cubicBezTo>
                          <a:pt x="-4112" y="51624"/>
                          <a:pt x="716" y="33529"/>
                          <a:pt x="5657" y="97765"/>
                        </a:cubicBezTo>
                        <a:cubicBezTo>
                          <a:pt x="5975" y="101901"/>
                          <a:pt x="7482" y="105864"/>
                          <a:pt x="8674" y="109837"/>
                        </a:cubicBezTo>
                        <a:cubicBezTo>
                          <a:pt x="10502" y="115931"/>
                          <a:pt x="14710" y="127944"/>
                          <a:pt x="14710" y="127944"/>
                        </a:cubicBezTo>
                        <a:cubicBezTo>
                          <a:pt x="28546" y="107190"/>
                          <a:pt x="19899" y="112131"/>
                          <a:pt x="35835" y="106819"/>
                        </a:cubicBezTo>
                        <a:cubicBezTo>
                          <a:pt x="51926" y="82679"/>
                          <a:pt x="30808" y="111845"/>
                          <a:pt x="50924" y="91730"/>
                        </a:cubicBezTo>
                        <a:cubicBezTo>
                          <a:pt x="53489" y="89165"/>
                          <a:pt x="54638" y="85462"/>
                          <a:pt x="56960" y="82676"/>
                        </a:cubicBezTo>
                        <a:cubicBezTo>
                          <a:pt x="59692" y="79398"/>
                          <a:pt x="62995" y="76641"/>
                          <a:pt x="66013" y="73623"/>
                        </a:cubicBezTo>
                        <a:cubicBezTo>
                          <a:pt x="73658" y="50689"/>
                          <a:pt x="74057" y="58174"/>
                          <a:pt x="69031" y="31373"/>
                        </a:cubicBezTo>
                        <a:cubicBezTo>
                          <a:pt x="64613" y="7814"/>
                          <a:pt x="46397" y="5219"/>
                          <a:pt x="38853" y="1195"/>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5" name="フリーフォーム 504"/>
                  <p:cNvSpPr/>
                  <p:nvPr/>
                </p:nvSpPr>
                <p:spPr>
                  <a:xfrm>
                    <a:off x="5722381" y="3052405"/>
                    <a:ext cx="132784" cy="383263"/>
                  </a:xfrm>
                  <a:custGeom>
                    <a:avLst/>
                    <a:gdLst>
                      <a:gd name="connsiteX0" fmla="*/ 0 w 132784"/>
                      <a:gd name="connsiteY0" fmla="*/ 24143 h 383263"/>
                      <a:gd name="connsiteX1" fmla="*/ 12071 w 132784"/>
                      <a:gd name="connsiteY1" fmla="*/ 66392 h 383263"/>
                      <a:gd name="connsiteX2" fmla="*/ 15089 w 132784"/>
                      <a:gd name="connsiteY2" fmla="*/ 75445 h 383263"/>
                      <a:gd name="connsiteX3" fmla="*/ 18107 w 132784"/>
                      <a:gd name="connsiteY3" fmla="*/ 90535 h 383263"/>
                      <a:gd name="connsiteX4" fmla="*/ 21125 w 132784"/>
                      <a:gd name="connsiteY4" fmla="*/ 117695 h 383263"/>
                      <a:gd name="connsiteX5" fmla="*/ 21125 w 132784"/>
                      <a:gd name="connsiteY5" fmla="*/ 298764 h 383263"/>
                      <a:gd name="connsiteX6" fmla="*/ 30178 w 132784"/>
                      <a:gd name="connsiteY6" fmla="*/ 331960 h 383263"/>
                      <a:gd name="connsiteX7" fmla="*/ 33196 w 132784"/>
                      <a:gd name="connsiteY7" fmla="*/ 344032 h 383263"/>
                      <a:gd name="connsiteX8" fmla="*/ 39232 w 132784"/>
                      <a:gd name="connsiteY8" fmla="*/ 362139 h 383263"/>
                      <a:gd name="connsiteX9" fmla="*/ 42249 w 132784"/>
                      <a:gd name="connsiteY9" fmla="*/ 371192 h 383263"/>
                      <a:gd name="connsiteX10" fmla="*/ 45267 w 132784"/>
                      <a:gd name="connsiteY10" fmla="*/ 383263 h 383263"/>
                      <a:gd name="connsiteX11" fmla="*/ 48285 w 132784"/>
                      <a:gd name="connsiteY11" fmla="*/ 350067 h 383263"/>
                      <a:gd name="connsiteX12" fmla="*/ 54321 w 132784"/>
                      <a:gd name="connsiteY12" fmla="*/ 341014 h 383263"/>
                      <a:gd name="connsiteX13" fmla="*/ 66392 w 132784"/>
                      <a:gd name="connsiteY13" fmla="*/ 313853 h 383263"/>
                      <a:gd name="connsiteX14" fmla="*/ 72428 w 132784"/>
                      <a:gd name="connsiteY14" fmla="*/ 292729 h 383263"/>
                      <a:gd name="connsiteX15" fmla="*/ 81481 w 132784"/>
                      <a:gd name="connsiteY15" fmla="*/ 262550 h 383263"/>
                      <a:gd name="connsiteX16" fmla="*/ 84499 w 132784"/>
                      <a:gd name="connsiteY16" fmla="*/ 253497 h 383263"/>
                      <a:gd name="connsiteX17" fmla="*/ 90535 w 132784"/>
                      <a:gd name="connsiteY17" fmla="*/ 244444 h 383263"/>
                      <a:gd name="connsiteX18" fmla="*/ 93552 w 132784"/>
                      <a:gd name="connsiteY18" fmla="*/ 235390 h 383263"/>
                      <a:gd name="connsiteX19" fmla="*/ 105624 w 132784"/>
                      <a:gd name="connsiteY19" fmla="*/ 217283 h 383263"/>
                      <a:gd name="connsiteX20" fmla="*/ 111659 w 132784"/>
                      <a:gd name="connsiteY20" fmla="*/ 208230 h 383263"/>
                      <a:gd name="connsiteX21" fmla="*/ 117695 w 132784"/>
                      <a:gd name="connsiteY21" fmla="*/ 199176 h 383263"/>
                      <a:gd name="connsiteX22" fmla="*/ 120713 w 132784"/>
                      <a:gd name="connsiteY22" fmla="*/ 190123 h 383263"/>
                      <a:gd name="connsiteX23" fmla="*/ 132784 w 132784"/>
                      <a:gd name="connsiteY23" fmla="*/ 172016 h 383263"/>
                      <a:gd name="connsiteX24" fmla="*/ 126748 w 132784"/>
                      <a:gd name="connsiteY24" fmla="*/ 126748 h 383263"/>
                      <a:gd name="connsiteX25" fmla="*/ 120713 w 132784"/>
                      <a:gd name="connsiteY25" fmla="*/ 117695 h 383263"/>
                      <a:gd name="connsiteX26" fmla="*/ 111659 w 132784"/>
                      <a:gd name="connsiteY26" fmla="*/ 108642 h 383263"/>
                      <a:gd name="connsiteX27" fmla="*/ 108641 w 132784"/>
                      <a:gd name="connsiteY27" fmla="*/ 99588 h 383263"/>
                      <a:gd name="connsiteX28" fmla="*/ 96570 w 132784"/>
                      <a:gd name="connsiteY28" fmla="*/ 81481 h 383263"/>
                      <a:gd name="connsiteX29" fmla="*/ 87517 w 132784"/>
                      <a:gd name="connsiteY29" fmla="*/ 63374 h 383263"/>
                      <a:gd name="connsiteX30" fmla="*/ 81481 w 132784"/>
                      <a:gd name="connsiteY30" fmla="*/ 45267 h 383263"/>
                      <a:gd name="connsiteX31" fmla="*/ 69410 w 132784"/>
                      <a:gd name="connsiteY31" fmla="*/ 27160 h 383263"/>
                      <a:gd name="connsiteX32" fmla="*/ 66392 w 132784"/>
                      <a:gd name="connsiteY32" fmla="*/ 18107 h 383263"/>
                      <a:gd name="connsiteX33" fmla="*/ 57338 w 132784"/>
                      <a:gd name="connsiteY33" fmla="*/ 0 h 383263"/>
                      <a:gd name="connsiteX34" fmla="*/ 30178 w 132784"/>
                      <a:gd name="connsiteY34" fmla="*/ 12071 h 383263"/>
                      <a:gd name="connsiteX35" fmla="*/ 0 w 132784"/>
                      <a:gd name="connsiteY35" fmla="*/ 24143 h 38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784" h="383263">
                        <a:moveTo>
                          <a:pt x="0" y="24143"/>
                        </a:moveTo>
                        <a:cubicBezTo>
                          <a:pt x="15374" y="49767"/>
                          <a:pt x="5867" y="29172"/>
                          <a:pt x="12071" y="66392"/>
                        </a:cubicBezTo>
                        <a:cubicBezTo>
                          <a:pt x="12594" y="69530"/>
                          <a:pt x="14317" y="72359"/>
                          <a:pt x="15089" y="75445"/>
                        </a:cubicBezTo>
                        <a:cubicBezTo>
                          <a:pt x="16333" y="80421"/>
                          <a:pt x="17382" y="85457"/>
                          <a:pt x="18107" y="90535"/>
                        </a:cubicBezTo>
                        <a:cubicBezTo>
                          <a:pt x="19395" y="99552"/>
                          <a:pt x="20119" y="108642"/>
                          <a:pt x="21125" y="117695"/>
                        </a:cubicBezTo>
                        <a:cubicBezTo>
                          <a:pt x="18627" y="205136"/>
                          <a:pt x="15814" y="219095"/>
                          <a:pt x="21125" y="298764"/>
                        </a:cubicBezTo>
                        <a:cubicBezTo>
                          <a:pt x="22074" y="313007"/>
                          <a:pt x="26632" y="317775"/>
                          <a:pt x="30178" y="331960"/>
                        </a:cubicBezTo>
                        <a:cubicBezTo>
                          <a:pt x="31184" y="335984"/>
                          <a:pt x="32004" y="340059"/>
                          <a:pt x="33196" y="344032"/>
                        </a:cubicBezTo>
                        <a:cubicBezTo>
                          <a:pt x="35024" y="350126"/>
                          <a:pt x="37220" y="356103"/>
                          <a:pt x="39232" y="362139"/>
                        </a:cubicBezTo>
                        <a:cubicBezTo>
                          <a:pt x="40238" y="365157"/>
                          <a:pt x="41477" y="368106"/>
                          <a:pt x="42249" y="371192"/>
                        </a:cubicBezTo>
                        <a:lnTo>
                          <a:pt x="45267" y="383263"/>
                        </a:lnTo>
                        <a:cubicBezTo>
                          <a:pt x="46273" y="372198"/>
                          <a:pt x="45957" y="360931"/>
                          <a:pt x="48285" y="350067"/>
                        </a:cubicBezTo>
                        <a:cubicBezTo>
                          <a:pt x="49045" y="346521"/>
                          <a:pt x="52848" y="344328"/>
                          <a:pt x="54321" y="341014"/>
                        </a:cubicBezTo>
                        <a:cubicBezTo>
                          <a:pt x="68688" y="308689"/>
                          <a:pt x="52731" y="334345"/>
                          <a:pt x="66392" y="313853"/>
                        </a:cubicBezTo>
                        <a:cubicBezTo>
                          <a:pt x="75844" y="276049"/>
                          <a:pt x="63756" y="323086"/>
                          <a:pt x="72428" y="292729"/>
                        </a:cubicBezTo>
                        <a:cubicBezTo>
                          <a:pt x="81549" y="260801"/>
                          <a:pt x="67136" y="305581"/>
                          <a:pt x="81481" y="262550"/>
                        </a:cubicBezTo>
                        <a:cubicBezTo>
                          <a:pt x="82487" y="259532"/>
                          <a:pt x="82734" y="256144"/>
                          <a:pt x="84499" y="253497"/>
                        </a:cubicBezTo>
                        <a:lnTo>
                          <a:pt x="90535" y="244444"/>
                        </a:lnTo>
                        <a:cubicBezTo>
                          <a:pt x="91541" y="241426"/>
                          <a:pt x="92007" y="238171"/>
                          <a:pt x="93552" y="235390"/>
                        </a:cubicBezTo>
                        <a:cubicBezTo>
                          <a:pt x="97075" y="229049"/>
                          <a:pt x="101600" y="223319"/>
                          <a:pt x="105624" y="217283"/>
                        </a:cubicBezTo>
                        <a:lnTo>
                          <a:pt x="111659" y="208230"/>
                        </a:lnTo>
                        <a:cubicBezTo>
                          <a:pt x="113671" y="205212"/>
                          <a:pt x="116548" y="202617"/>
                          <a:pt x="117695" y="199176"/>
                        </a:cubicBezTo>
                        <a:cubicBezTo>
                          <a:pt x="118701" y="196158"/>
                          <a:pt x="119168" y="192904"/>
                          <a:pt x="120713" y="190123"/>
                        </a:cubicBezTo>
                        <a:cubicBezTo>
                          <a:pt x="124236" y="183782"/>
                          <a:pt x="132784" y="172016"/>
                          <a:pt x="132784" y="172016"/>
                        </a:cubicBezTo>
                        <a:cubicBezTo>
                          <a:pt x="132109" y="163921"/>
                          <a:pt x="132912" y="139076"/>
                          <a:pt x="126748" y="126748"/>
                        </a:cubicBezTo>
                        <a:cubicBezTo>
                          <a:pt x="125126" y="123504"/>
                          <a:pt x="123035" y="120481"/>
                          <a:pt x="120713" y="117695"/>
                        </a:cubicBezTo>
                        <a:cubicBezTo>
                          <a:pt x="117981" y="114416"/>
                          <a:pt x="114677" y="111660"/>
                          <a:pt x="111659" y="108642"/>
                        </a:cubicBezTo>
                        <a:cubicBezTo>
                          <a:pt x="110653" y="105624"/>
                          <a:pt x="110186" y="102369"/>
                          <a:pt x="108641" y="99588"/>
                        </a:cubicBezTo>
                        <a:cubicBezTo>
                          <a:pt x="105118" y="93247"/>
                          <a:pt x="98864" y="88363"/>
                          <a:pt x="96570" y="81481"/>
                        </a:cubicBezTo>
                        <a:cubicBezTo>
                          <a:pt x="85562" y="48461"/>
                          <a:pt x="103119" y="98479"/>
                          <a:pt x="87517" y="63374"/>
                        </a:cubicBezTo>
                        <a:cubicBezTo>
                          <a:pt x="84933" y="57560"/>
                          <a:pt x="85010" y="50561"/>
                          <a:pt x="81481" y="45267"/>
                        </a:cubicBezTo>
                        <a:cubicBezTo>
                          <a:pt x="77457" y="39231"/>
                          <a:pt x="71704" y="34042"/>
                          <a:pt x="69410" y="27160"/>
                        </a:cubicBezTo>
                        <a:cubicBezTo>
                          <a:pt x="68404" y="24142"/>
                          <a:pt x="67815" y="20952"/>
                          <a:pt x="66392" y="18107"/>
                        </a:cubicBezTo>
                        <a:cubicBezTo>
                          <a:pt x="54691" y="-5293"/>
                          <a:pt x="64924" y="22754"/>
                          <a:pt x="57338" y="0"/>
                        </a:cubicBezTo>
                        <a:cubicBezTo>
                          <a:pt x="48377" y="2987"/>
                          <a:pt x="37350" y="4900"/>
                          <a:pt x="30178" y="12071"/>
                        </a:cubicBezTo>
                        <a:lnTo>
                          <a:pt x="0" y="2414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6" name="フリーフォーム 505"/>
                  <p:cNvSpPr/>
                  <p:nvPr/>
                </p:nvSpPr>
                <p:spPr>
                  <a:xfrm>
                    <a:off x="5668060" y="3085601"/>
                    <a:ext cx="96570" cy="707209"/>
                  </a:xfrm>
                  <a:custGeom>
                    <a:avLst/>
                    <a:gdLst>
                      <a:gd name="connsiteX0" fmla="*/ 3018 w 96570"/>
                      <a:gd name="connsiteY0" fmla="*/ 69410 h 707209"/>
                      <a:gd name="connsiteX1" fmla="*/ 6036 w 96570"/>
                      <a:gd name="connsiteY1" fmla="*/ 165980 h 707209"/>
                      <a:gd name="connsiteX2" fmla="*/ 3018 w 96570"/>
                      <a:gd name="connsiteY2" fmla="*/ 362139 h 707209"/>
                      <a:gd name="connsiteX3" fmla="*/ 0 w 96570"/>
                      <a:gd name="connsiteY3" fmla="*/ 404388 h 707209"/>
                      <a:gd name="connsiteX4" fmla="*/ 3018 w 96570"/>
                      <a:gd name="connsiteY4" fmla="*/ 497941 h 707209"/>
                      <a:gd name="connsiteX5" fmla="*/ 6036 w 96570"/>
                      <a:gd name="connsiteY5" fmla="*/ 706170 h 707209"/>
                      <a:gd name="connsiteX6" fmla="*/ 9054 w 96570"/>
                      <a:gd name="connsiteY6" fmla="*/ 691081 h 707209"/>
                      <a:gd name="connsiteX7" fmla="*/ 12071 w 96570"/>
                      <a:gd name="connsiteY7" fmla="*/ 682028 h 707209"/>
                      <a:gd name="connsiteX8" fmla="*/ 18107 w 96570"/>
                      <a:gd name="connsiteY8" fmla="*/ 645814 h 707209"/>
                      <a:gd name="connsiteX9" fmla="*/ 24143 w 96570"/>
                      <a:gd name="connsiteY9" fmla="*/ 603564 h 707209"/>
                      <a:gd name="connsiteX10" fmla="*/ 33196 w 96570"/>
                      <a:gd name="connsiteY10" fmla="*/ 543208 h 707209"/>
                      <a:gd name="connsiteX11" fmla="*/ 36214 w 96570"/>
                      <a:gd name="connsiteY11" fmla="*/ 534154 h 707209"/>
                      <a:gd name="connsiteX12" fmla="*/ 39232 w 96570"/>
                      <a:gd name="connsiteY12" fmla="*/ 522083 h 707209"/>
                      <a:gd name="connsiteX13" fmla="*/ 45267 w 96570"/>
                      <a:gd name="connsiteY13" fmla="*/ 476816 h 707209"/>
                      <a:gd name="connsiteX14" fmla="*/ 48285 w 96570"/>
                      <a:gd name="connsiteY14" fmla="*/ 467762 h 707209"/>
                      <a:gd name="connsiteX15" fmla="*/ 54321 w 96570"/>
                      <a:gd name="connsiteY15" fmla="*/ 446638 h 707209"/>
                      <a:gd name="connsiteX16" fmla="*/ 63374 w 96570"/>
                      <a:gd name="connsiteY16" fmla="*/ 440602 h 707209"/>
                      <a:gd name="connsiteX17" fmla="*/ 75446 w 96570"/>
                      <a:gd name="connsiteY17" fmla="*/ 425513 h 707209"/>
                      <a:gd name="connsiteX18" fmla="*/ 81481 w 96570"/>
                      <a:gd name="connsiteY18" fmla="*/ 407406 h 707209"/>
                      <a:gd name="connsiteX19" fmla="*/ 90535 w 96570"/>
                      <a:gd name="connsiteY19" fmla="*/ 386281 h 707209"/>
                      <a:gd name="connsiteX20" fmla="*/ 96570 w 96570"/>
                      <a:gd name="connsiteY20" fmla="*/ 356103 h 707209"/>
                      <a:gd name="connsiteX21" fmla="*/ 90535 w 96570"/>
                      <a:gd name="connsiteY21" fmla="*/ 304800 h 707209"/>
                      <a:gd name="connsiteX22" fmla="*/ 84499 w 96570"/>
                      <a:gd name="connsiteY22" fmla="*/ 286693 h 707209"/>
                      <a:gd name="connsiteX23" fmla="*/ 78463 w 96570"/>
                      <a:gd name="connsiteY23" fmla="*/ 268586 h 707209"/>
                      <a:gd name="connsiteX24" fmla="*/ 75446 w 96570"/>
                      <a:gd name="connsiteY24" fmla="*/ 259533 h 707209"/>
                      <a:gd name="connsiteX25" fmla="*/ 72428 w 96570"/>
                      <a:gd name="connsiteY25" fmla="*/ 45267 h 707209"/>
                      <a:gd name="connsiteX26" fmla="*/ 66392 w 96570"/>
                      <a:gd name="connsiteY26" fmla="*/ 18107 h 707209"/>
                      <a:gd name="connsiteX27" fmla="*/ 60356 w 96570"/>
                      <a:gd name="connsiteY27" fmla="*/ 0 h 707209"/>
                      <a:gd name="connsiteX28" fmla="*/ 51303 w 96570"/>
                      <a:gd name="connsiteY28" fmla="*/ 9053 h 707209"/>
                      <a:gd name="connsiteX29" fmla="*/ 33196 w 96570"/>
                      <a:gd name="connsiteY29" fmla="*/ 21125 h 707209"/>
                      <a:gd name="connsiteX30" fmla="*/ 3018 w 96570"/>
                      <a:gd name="connsiteY30" fmla="*/ 69410 h 70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570" h="707209">
                        <a:moveTo>
                          <a:pt x="3018" y="69410"/>
                        </a:moveTo>
                        <a:cubicBezTo>
                          <a:pt x="13399" y="121311"/>
                          <a:pt x="9520" y="89340"/>
                          <a:pt x="6036" y="165980"/>
                        </a:cubicBezTo>
                        <a:cubicBezTo>
                          <a:pt x="5030" y="231366"/>
                          <a:pt x="4673" y="296766"/>
                          <a:pt x="3018" y="362139"/>
                        </a:cubicBezTo>
                        <a:cubicBezTo>
                          <a:pt x="2661" y="376253"/>
                          <a:pt x="0" y="390269"/>
                          <a:pt x="0" y="404388"/>
                        </a:cubicBezTo>
                        <a:cubicBezTo>
                          <a:pt x="0" y="435589"/>
                          <a:pt x="2012" y="466757"/>
                          <a:pt x="3018" y="497941"/>
                        </a:cubicBezTo>
                        <a:cubicBezTo>
                          <a:pt x="4024" y="567351"/>
                          <a:pt x="3868" y="636787"/>
                          <a:pt x="6036" y="706170"/>
                        </a:cubicBezTo>
                        <a:cubicBezTo>
                          <a:pt x="6196" y="711297"/>
                          <a:pt x="7810" y="696057"/>
                          <a:pt x="9054" y="691081"/>
                        </a:cubicBezTo>
                        <a:cubicBezTo>
                          <a:pt x="9825" y="687995"/>
                          <a:pt x="11447" y="685147"/>
                          <a:pt x="12071" y="682028"/>
                        </a:cubicBezTo>
                        <a:cubicBezTo>
                          <a:pt x="14471" y="670028"/>
                          <a:pt x="16756" y="657977"/>
                          <a:pt x="18107" y="645814"/>
                        </a:cubicBezTo>
                        <a:cubicBezTo>
                          <a:pt x="26816" y="567435"/>
                          <a:pt x="16453" y="653555"/>
                          <a:pt x="24143" y="603564"/>
                        </a:cubicBezTo>
                        <a:cubicBezTo>
                          <a:pt x="27233" y="583480"/>
                          <a:pt x="28249" y="562994"/>
                          <a:pt x="33196" y="543208"/>
                        </a:cubicBezTo>
                        <a:cubicBezTo>
                          <a:pt x="33968" y="540122"/>
                          <a:pt x="35340" y="537213"/>
                          <a:pt x="36214" y="534154"/>
                        </a:cubicBezTo>
                        <a:cubicBezTo>
                          <a:pt x="37353" y="530166"/>
                          <a:pt x="38226" y="526107"/>
                          <a:pt x="39232" y="522083"/>
                        </a:cubicBezTo>
                        <a:cubicBezTo>
                          <a:pt x="40684" y="509020"/>
                          <a:pt x="42259" y="490353"/>
                          <a:pt x="45267" y="476816"/>
                        </a:cubicBezTo>
                        <a:cubicBezTo>
                          <a:pt x="45957" y="473710"/>
                          <a:pt x="47411" y="470821"/>
                          <a:pt x="48285" y="467762"/>
                        </a:cubicBezTo>
                        <a:cubicBezTo>
                          <a:pt x="48526" y="466918"/>
                          <a:pt x="52713" y="448648"/>
                          <a:pt x="54321" y="446638"/>
                        </a:cubicBezTo>
                        <a:cubicBezTo>
                          <a:pt x="56587" y="443806"/>
                          <a:pt x="60356" y="442614"/>
                          <a:pt x="63374" y="440602"/>
                        </a:cubicBezTo>
                        <a:cubicBezTo>
                          <a:pt x="74381" y="407580"/>
                          <a:pt x="55944" y="456716"/>
                          <a:pt x="75446" y="425513"/>
                        </a:cubicBezTo>
                        <a:cubicBezTo>
                          <a:pt x="78818" y="420118"/>
                          <a:pt x="78636" y="413096"/>
                          <a:pt x="81481" y="407406"/>
                        </a:cubicBezTo>
                        <a:cubicBezTo>
                          <a:pt x="85351" y="399666"/>
                          <a:pt x="88632" y="394528"/>
                          <a:pt x="90535" y="386281"/>
                        </a:cubicBezTo>
                        <a:cubicBezTo>
                          <a:pt x="92842" y="376285"/>
                          <a:pt x="96570" y="356103"/>
                          <a:pt x="96570" y="356103"/>
                        </a:cubicBezTo>
                        <a:cubicBezTo>
                          <a:pt x="95164" y="339228"/>
                          <a:pt x="95066" y="321413"/>
                          <a:pt x="90535" y="304800"/>
                        </a:cubicBezTo>
                        <a:cubicBezTo>
                          <a:pt x="88861" y="298662"/>
                          <a:pt x="86511" y="292729"/>
                          <a:pt x="84499" y="286693"/>
                        </a:cubicBezTo>
                        <a:lnTo>
                          <a:pt x="78463" y="268586"/>
                        </a:lnTo>
                        <a:lnTo>
                          <a:pt x="75446" y="259533"/>
                        </a:lnTo>
                        <a:cubicBezTo>
                          <a:pt x="74440" y="188111"/>
                          <a:pt x="74307" y="116671"/>
                          <a:pt x="72428" y="45267"/>
                        </a:cubicBezTo>
                        <a:cubicBezTo>
                          <a:pt x="72345" y="42119"/>
                          <a:pt x="67623" y="22210"/>
                          <a:pt x="66392" y="18107"/>
                        </a:cubicBezTo>
                        <a:cubicBezTo>
                          <a:pt x="64564" y="12013"/>
                          <a:pt x="60356" y="0"/>
                          <a:pt x="60356" y="0"/>
                        </a:cubicBezTo>
                        <a:cubicBezTo>
                          <a:pt x="57338" y="3018"/>
                          <a:pt x="54672" y="6433"/>
                          <a:pt x="51303" y="9053"/>
                        </a:cubicBezTo>
                        <a:cubicBezTo>
                          <a:pt x="45577" y="13507"/>
                          <a:pt x="33196" y="21125"/>
                          <a:pt x="33196" y="21125"/>
                        </a:cubicBezTo>
                        <a:lnTo>
                          <a:pt x="3018" y="69410"/>
                        </a:lnTo>
                        <a:close/>
                      </a:path>
                    </a:pathLst>
                  </a:custGeom>
                  <a:gradFill>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7" name="フリーフォーム 506"/>
                  <p:cNvSpPr/>
                  <p:nvPr/>
                </p:nvSpPr>
                <p:spPr>
                  <a:xfrm>
                    <a:off x="5818951" y="2862282"/>
                    <a:ext cx="298765" cy="1116594"/>
                  </a:xfrm>
                  <a:custGeom>
                    <a:avLst/>
                    <a:gdLst>
                      <a:gd name="connsiteX0" fmla="*/ 268586 w 298765"/>
                      <a:gd name="connsiteY0" fmla="*/ 0 h 1116594"/>
                      <a:gd name="connsiteX1" fmla="*/ 256515 w 298765"/>
                      <a:gd name="connsiteY1" fmla="*/ 33196 h 1116594"/>
                      <a:gd name="connsiteX2" fmla="*/ 253497 w 298765"/>
                      <a:gd name="connsiteY2" fmla="*/ 42250 h 1116594"/>
                      <a:gd name="connsiteX3" fmla="*/ 250479 w 298765"/>
                      <a:gd name="connsiteY3" fmla="*/ 51303 h 1116594"/>
                      <a:gd name="connsiteX4" fmla="*/ 241426 w 298765"/>
                      <a:gd name="connsiteY4" fmla="*/ 81481 h 1116594"/>
                      <a:gd name="connsiteX5" fmla="*/ 235390 w 298765"/>
                      <a:gd name="connsiteY5" fmla="*/ 90535 h 1116594"/>
                      <a:gd name="connsiteX6" fmla="*/ 229355 w 298765"/>
                      <a:gd name="connsiteY6" fmla="*/ 108642 h 1116594"/>
                      <a:gd name="connsiteX7" fmla="*/ 226337 w 298765"/>
                      <a:gd name="connsiteY7" fmla="*/ 117695 h 1116594"/>
                      <a:gd name="connsiteX8" fmla="*/ 223319 w 298765"/>
                      <a:gd name="connsiteY8" fmla="*/ 126749 h 1116594"/>
                      <a:gd name="connsiteX9" fmla="*/ 220301 w 298765"/>
                      <a:gd name="connsiteY9" fmla="*/ 135802 h 1116594"/>
                      <a:gd name="connsiteX10" fmla="*/ 214265 w 298765"/>
                      <a:gd name="connsiteY10" fmla="*/ 159945 h 1116594"/>
                      <a:gd name="connsiteX11" fmla="*/ 211248 w 298765"/>
                      <a:gd name="connsiteY11" fmla="*/ 262551 h 1116594"/>
                      <a:gd name="connsiteX12" fmla="*/ 208230 w 298765"/>
                      <a:gd name="connsiteY12" fmla="*/ 271604 h 1116594"/>
                      <a:gd name="connsiteX13" fmla="*/ 199176 w 298765"/>
                      <a:gd name="connsiteY13" fmla="*/ 301782 h 1116594"/>
                      <a:gd name="connsiteX14" fmla="*/ 187105 w 298765"/>
                      <a:gd name="connsiteY14" fmla="*/ 319889 h 1116594"/>
                      <a:gd name="connsiteX15" fmla="*/ 181069 w 298765"/>
                      <a:gd name="connsiteY15" fmla="*/ 328943 h 1116594"/>
                      <a:gd name="connsiteX16" fmla="*/ 175034 w 298765"/>
                      <a:gd name="connsiteY16" fmla="*/ 347050 h 1116594"/>
                      <a:gd name="connsiteX17" fmla="*/ 168998 w 298765"/>
                      <a:gd name="connsiteY17" fmla="*/ 389299 h 1116594"/>
                      <a:gd name="connsiteX18" fmla="*/ 162963 w 298765"/>
                      <a:gd name="connsiteY18" fmla="*/ 407406 h 1116594"/>
                      <a:gd name="connsiteX19" fmla="*/ 159945 w 298765"/>
                      <a:gd name="connsiteY19" fmla="*/ 416460 h 1116594"/>
                      <a:gd name="connsiteX20" fmla="*/ 153909 w 298765"/>
                      <a:gd name="connsiteY20" fmla="*/ 425513 h 1116594"/>
                      <a:gd name="connsiteX21" fmla="*/ 135802 w 298765"/>
                      <a:gd name="connsiteY21" fmla="*/ 461727 h 1116594"/>
                      <a:gd name="connsiteX22" fmla="*/ 126749 w 298765"/>
                      <a:gd name="connsiteY22" fmla="*/ 467763 h 1116594"/>
                      <a:gd name="connsiteX23" fmla="*/ 123731 w 298765"/>
                      <a:gd name="connsiteY23" fmla="*/ 476816 h 1116594"/>
                      <a:gd name="connsiteX24" fmla="*/ 105624 w 298765"/>
                      <a:gd name="connsiteY24" fmla="*/ 488887 h 1116594"/>
                      <a:gd name="connsiteX25" fmla="*/ 99588 w 298765"/>
                      <a:gd name="connsiteY25" fmla="*/ 497941 h 1116594"/>
                      <a:gd name="connsiteX26" fmla="*/ 90535 w 298765"/>
                      <a:gd name="connsiteY26" fmla="*/ 503976 h 1116594"/>
                      <a:gd name="connsiteX27" fmla="*/ 87517 w 298765"/>
                      <a:gd name="connsiteY27" fmla="*/ 513030 h 1116594"/>
                      <a:gd name="connsiteX28" fmla="*/ 75446 w 298765"/>
                      <a:gd name="connsiteY28" fmla="*/ 531137 h 1116594"/>
                      <a:gd name="connsiteX29" fmla="*/ 66392 w 298765"/>
                      <a:gd name="connsiteY29" fmla="*/ 549244 h 1116594"/>
                      <a:gd name="connsiteX30" fmla="*/ 57339 w 298765"/>
                      <a:gd name="connsiteY30" fmla="*/ 555279 h 1116594"/>
                      <a:gd name="connsiteX31" fmla="*/ 48285 w 298765"/>
                      <a:gd name="connsiteY31" fmla="*/ 573386 h 1116594"/>
                      <a:gd name="connsiteX32" fmla="*/ 42250 w 298765"/>
                      <a:gd name="connsiteY32" fmla="*/ 582440 h 1116594"/>
                      <a:gd name="connsiteX33" fmla="*/ 36214 w 298765"/>
                      <a:gd name="connsiteY33" fmla="*/ 600547 h 1116594"/>
                      <a:gd name="connsiteX34" fmla="*/ 24143 w 298765"/>
                      <a:gd name="connsiteY34" fmla="*/ 618654 h 1116594"/>
                      <a:gd name="connsiteX35" fmla="*/ 15089 w 298765"/>
                      <a:gd name="connsiteY35" fmla="*/ 648832 h 1116594"/>
                      <a:gd name="connsiteX36" fmla="*/ 12071 w 298765"/>
                      <a:gd name="connsiteY36" fmla="*/ 669957 h 1116594"/>
                      <a:gd name="connsiteX37" fmla="*/ 9054 w 298765"/>
                      <a:gd name="connsiteY37" fmla="*/ 703153 h 1116594"/>
                      <a:gd name="connsiteX38" fmla="*/ 3018 w 298765"/>
                      <a:gd name="connsiteY38" fmla="*/ 721260 h 1116594"/>
                      <a:gd name="connsiteX39" fmla="*/ 0 w 298765"/>
                      <a:gd name="connsiteY39" fmla="*/ 739367 h 1116594"/>
                      <a:gd name="connsiteX40" fmla="*/ 6036 w 298765"/>
                      <a:gd name="connsiteY40" fmla="*/ 808776 h 1116594"/>
                      <a:gd name="connsiteX41" fmla="*/ 9054 w 298765"/>
                      <a:gd name="connsiteY41" fmla="*/ 817830 h 1116594"/>
                      <a:gd name="connsiteX42" fmla="*/ 12071 w 298765"/>
                      <a:gd name="connsiteY42" fmla="*/ 860079 h 1116594"/>
                      <a:gd name="connsiteX43" fmla="*/ 18107 w 298765"/>
                      <a:gd name="connsiteY43" fmla="*/ 899311 h 1116594"/>
                      <a:gd name="connsiteX44" fmla="*/ 21125 w 298765"/>
                      <a:gd name="connsiteY44" fmla="*/ 908365 h 1116594"/>
                      <a:gd name="connsiteX45" fmla="*/ 27161 w 298765"/>
                      <a:gd name="connsiteY45" fmla="*/ 941561 h 1116594"/>
                      <a:gd name="connsiteX46" fmla="*/ 36214 w 298765"/>
                      <a:gd name="connsiteY46" fmla="*/ 971739 h 1116594"/>
                      <a:gd name="connsiteX47" fmla="*/ 39232 w 298765"/>
                      <a:gd name="connsiteY47" fmla="*/ 980792 h 1116594"/>
                      <a:gd name="connsiteX48" fmla="*/ 42250 w 298765"/>
                      <a:gd name="connsiteY48" fmla="*/ 989846 h 1116594"/>
                      <a:gd name="connsiteX49" fmla="*/ 45267 w 298765"/>
                      <a:gd name="connsiteY49" fmla="*/ 1023042 h 1116594"/>
                      <a:gd name="connsiteX50" fmla="*/ 57339 w 298765"/>
                      <a:gd name="connsiteY50" fmla="*/ 1104523 h 1116594"/>
                      <a:gd name="connsiteX51" fmla="*/ 93553 w 298765"/>
                      <a:gd name="connsiteY51" fmla="*/ 1107541 h 1116594"/>
                      <a:gd name="connsiteX52" fmla="*/ 111660 w 298765"/>
                      <a:gd name="connsiteY52" fmla="*/ 1113576 h 1116594"/>
                      <a:gd name="connsiteX53" fmla="*/ 120713 w 298765"/>
                      <a:gd name="connsiteY53" fmla="*/ 1116594 h 1116594"/>
                      <a:gd name="connsiteX54" fmla="*/ 132784 w 298765"/>
                      <a:gd name="connsiteY54" fmla="*/ 1113576 h 1116594"/>
                      <a:gd name="connsiteX55" fmla="*/ 135802 w 298765"/>
                      <a:gd name="connsiteY55" fmla="*/ 1086416 h 1116594"/>
                      <a:gd name="connsiteX56" fmla="*/ 144856 w 298765"/>
                      <a:gd name="connsiteY56" fmla="*/ 1056238 h 1116594"/>
                      <a:gd name="connsiteX57" fmla="*/ 150891 w 298765"/>
                      <a:gd name="connsiteY57" fmla="*/ 1038131 h 1116594"/>
                      <a:gd name="connsiteX58" fmla="*/ 156927 w 298765"/>
                      <a:gd name="connsiteY58" fmla="*/ 1029077 h 1116594"/>
                      <a:gd name="connsiteX59" fmla="*/ 165980 w 298765"/>
                      <a:gd name="connsiteY59" fmla="*/ 998899 h 1116594"/>
                      <a:gd name="connsiteX60" fmla="*/ 168998 w 298765"/>
                      <a:gd name="connsiteY60" fmla="*/ 989846 h 1116594"/>
                      <a:gd name="connsiteX61" fmla="*/ 172016 w 298765"/>
                      <a:gd name="connsiteY61" fmla="*/ 980792 h 1116594"/>
                      <a:gd name="connsiteX62" fmla="*/ 178052 w 298765"/>
                      <a:gd name="connsiteY62" fmla="*/ 971739 h 1116594"/>
                      <a:gd name="connsiteX63" fmla="*/ 184087 w 298765"/>
                      <a:gd name="connsiteY63" fmla="*/ 953632 h 1116594"/>
                      <a:gd name="connsiteX64" fmla="*/ 190123 w 298765"/>
                      <a:gd name="connsiteY64" fmla="*/ 944578 h 1116594"/>
                      <a:gd name="connsiteX65" fmla="*/ 193141 w 298765"/>
                      <a:gd name="connsiteY65" fmla="*/ 935525 h 1116594"/>
                      <a:gd name="connsiteX66" fmla="*/ 208230 w 298765"/>
                      <a:gd name="connsiteY66" fmla="*/ 917418 h 1116594"/>
                      <a:gd name="connsiteX67" fmla="*/ 223319 w 298765"/>
                      <a:gd name="connsiteY67" fmla="*/ 890258 h 1116594"/>
                      <a:gd name="connsiteX68" fmla="*/ 241426 w 298765"/>
                      <a:gd name="connsiteY68" fmla="*/ 863097 h 1116594"/>
                      <a:gd name="connsiteX69" fmla="*/ 253497 w 298765"/>
                      <a:gd name="connsiteY69" fmla="*/ 844990 h 1116594"/>
                      <a:gd name="connsiteX70" fmla="*/ 259533 w 298765"/>
                      <a:gd name="connsiteY70" fmla="*/ 826883 h 1116594"/>
                      <a:gd name="connsiteX71" fmla="*/ 271604 w 298765"/>
                      <a:gd name="connsiteY71" fmla="*/ 799723 h 1116594"/>
                      <a:gd name="connsiteX72" fmla="*/ 274622 w 298765"/>
                      <a:gd name="connsiteY72" fmla="*/ 790669 h 1116594"/>
                      <a:gd name="connsiteX73" fmla="*/ 277640 w 298765"/>
                      <a:gd name="connsiteY73" fmla="*/ 781616 h 1116594"/>
                      <a:gd name="connsiteX74" fmla="*/ 280658 w 298765"/>
                      <a:gd name="connsiteY74" fmla="*/ 712206 h 1116594"/>
                      <a:gd name="connsiteX75" fmla="*/ 283675 w 298765"/>
                      <a:gd name="connsiteY75" fmla="*/ 697117 h 1116594"/>
                      <a:gd name="connsiteX76" fmla="*/ 289711 w 298765"/>
                      <a:gd name="connsiteY76" fmla="*/ 663921 h 1116594"/>
                      <a:gd name="connsiteX77" fmla="*/ 280658 w 298765"/>
                      <a:gd name="connsiteY77" fmla="*/ 519066 h 1116594"/>
                      <a:gd name="connsiteX78" fmla="*/ 274622 w 298765"/>
                      <a:gd name="connsiteY78" fmla="*/ 494923 h 1116594"/>
                      <a:gd name="connsiteX79" fmla="*/ 277640 w 298765"/>
                      <a:gd name="connsiteY79" fmla="*/ 377228 h 1116594"/>
                      <a:gd name="connsiteX80" fmla="*/ 283675 w 298765"/>
                      <a:gd name="connsiteY80" fmla="*/ 341014 h 1116594"/>
                      <a:gd name="connsiteX81" fmla="*/ 292729 w 298765"/>
                      <a:gd name="connsiteY81" fmla="*/ 313854 h 1116594"/>
                      <a:gd name="connsiteX82" fmla="*/ 295747 w 298765"/>
                      <a:gd name="connsiteY82" fmla="*/ 304800 h 1116594"/>
                      <a:gd name="connsiteX83" fmla="*/ 298765 w 298765"/>
                      <a:gd name="connsiteY83" fmla="*/ 289711 h 1116594"/>
                      <a:gd name="connsiteX84" fmla="*/ 295747 w 298765"/>
                      <a:gd name="connsiteY84" fmla="*/ 250479 h 1116594"/>
                      <a:gd name="connsiteX85" fmla="*/ 286693 w 298765"/>
                      <a:gd name="connsiteY85" fmla="*/ 232372 h 1116594"/>
                      <a:gd name="connsiteX86" fmla="*/ 280658 w 298765"/>
                      <a:gd name="connsiteY86" fmla="*/ 214266 h 1116594"/>
                      <a:gd name="connsiteX87" fmla="*/ 277640 w 298765"/>
                      <a:gd name="connsiteY87" fmla="*/ 205212 h 1116594"/>
                      <a:gd name="connsiteX88" fmla="*/ 274622 w 298765"/>
                      <a:gd name="connsiteY88" fmla="*/ 196159 h 1116594"/>
                      <a:gd name="connsiteX89" fmla="*/ 271604 w 298765"/>
                      <a:gd name="connsiteY89" fmla="*/ 184087 h 1116594"/>
                      <a:gd name="connsiteX90" fmla="*/ 268586 w 298765"/>
                      <a:gd name="connsiteY90" fmla="*/ 138820 h 1116594"/>
                      <a:gd name="connsiteX91" fmla="*/ 262551 w 298765"/>
                      <a:gd name="connsiteY91" fmla="*/ 108642 h 1116594"/>
                      <a:gd name="connsiteX92" fmla="*/ 259533 w 298765"/>
                      <a:gd name="connsiteY92" fmla="*/ 90535 h 1116594"/>
                      <a:gd name="connsiteX93" fmla="*/ 256515 w 298765"/>
                      <a:gd name="connsiteY93" fmla="*/ 75446 h 1116594"/>
                      <a:gd name="connsiteX94" fmla="*/ 265568 w 298765"/>
                      <a:gd name="connsiteY94" fmla="*/ 24143 h 1116594"/>
                      <a:gd name="connsiteX95" fmla="*/ 268586 w 298765"/>
                      <a:gd name="connsiteY95" fmla="*/ 0 h 111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98765" h="1116594">
                        <a:moveTo>
                          <a:pt x="268586" y="0"/>
                        </a:moveTo>
                        <a:cubicBezTo>
                          <a:pt x="260189" y="20994"/>
                          <a:pt x="264263" y="9952"/>
                          <a:pt x="256515" y="33196"/>
                        </a:cubicBezTo>
                        <a:lnTo>
                          <a:pt x="253497" y="42250"/>
                        </a:lnTo>
                        <a:cubicBezTo>
                          <a:pt x="252491" y="45268"/>
                          <a:pt x="251250" y="48217"/>
                          <a:pt x="250479" y="51303"/>
                        </a:cubicBezTo>
                        <a:cubicBezTo>
                          <a:pt x="248792" y="58054"/>
                          <a:pt x="244367" y="77069"/>
                          <a:pt x="241426" y="81481"/>
                        </a:cubicBezTo>
                        <a:cubicBezTo>
                          <a:pt x="239414" y="84499"/>
                          <a:pt x="236863" y="87220"/>
                          <a:pt x="235390" y="90535"/>
                        </a:cubicBezTo>
                        <a:cubicBezTo>
                          <a:pt x="232806" y="96349"/>
                          <a:pt x="231367" y="102606"/>
                          <a:pt x="229355" y="108642"/>
                        </a:cubicBezTo>
                        <a:lnTo>
                          <a:pt x="226337" y="117695"/>
                        </a:lnTo>
                        <a:lnTo>
                          <a:pt x="223319" y="126749"/>
                        </a:lnTo>
                        <a:cubicBezTo>
                          <a:pt x="222313" y="129767"/>
                          <a:pt x="220925" y="132683"/>
                          <a:pt x="220301" y="135802"/>
                        </a:cubicBezTo>
                        <a:cubicBezTo>
                          <a:pt x="216659" y="154010"/>
                          <a:pt x="218905" y="146025"/>
                          <a:pt x="214265" y="159945"/>
                        </a:cubicBezTo>
                        <a:cubicBezTo>
                          <a:pt x="213259" y="194147"/>
                          <a:pt x="213095" y="228384"/>
                          <a:pt x="211248" y="262551"/>
                        </a:cubicBezTo>
                        <a:cubicBezTo>
                          <a:pt x="211076" y="265727"/>
                          <a:pt x="209104" y="268545"/>
                          <a:pt x="208230" y="271604"/>
                        </a:cubicBezTo>
                        <a:cubicBezTo>
                          <a:pt x="206121" y="278985"/>
                          <a:pt x="202762" y="296403"/>
                          <a:pt x="199176" y="301782"/>
                        </a:cubicBezTo>
                        <a:lnTo>
                          <a:pt x="187105" y="319889"/>
                        </a:lnTo>
                        <a:lnTo>
                          <a:pt x="181069" y="328943"/>
                        </a:lnTo>
                        <a:cubicBezTo>
                          <a:pt x="179057" y="334979"/>
                          <a:pt x="175737" y="340727"/>
                          <a:pt x="175034" y="347050"/>
                        </a:cubicBezTo>
                        <a:cubicBezTo>
                          <a:pt x="173582" y="360116"/>
                          <a:pt x="172602" y="376085"/>
                          <a:pt x="168998" y="389299"/>
                        </a:cubicBezTo>
                        <a:cubicBezTo>
                          <a:pt x="167324" y="395437"/>
                          <a:pt x="164975" y="401370"/>
                          <a:pt x="162963" y="407406"/>
                        </a:cubicBezTo>
                        <a:cubicBezTo>
                          <a:pt x="161957" y="410424"/>
                          <a:pt x="161710" y="413813"/>
                          <a:pt x="159945" y="416460"/>
                        </a:cubicBezTo>
                        <a:lnTo>
                          <a:pt x="153909" y="425513"/>
                        </a:lnTo>
                        <a:cubicBezTo>
                          <a:pt x="150466" y="435842"/>
                          <a:pt x="145830" y="455041"/>
                          <a:pt x="135802" y="461727"/>
                        </a:cubicBezTo>
                        <a:lnTo>
                          <a:pt x="126749" y="467763"/>
                        </a:lnTo>
                        <a:cubicBezTo>
                          <a:pt x="125743" y="470781"/>
                          <a:pt x="125980" y="474567"/>
                          <a:pt x="123731" y="476816"/>
                        </a:cubicBezTo>
                        <a:cubicBezTo>
                          <a:pt x="118602" y="481945"/>
                          <a:pt x="105624" y="488887"/>
                          <a:pt x="105624" y="488887"/>
                        </a:cubicBezTo>
                        <a:cubicBezTo>
                          <a:pt x="103612" y="491905"/>
                          <a:pt x="102153" y="495376"/>
                          <a:pt x="99588" y="497941"/>
                        </a:cubicBezTo>
                        <a:cubicBezTo>
                          <a:pt x="97024" y="500505"/>
                          <a:pt x="92801" y="501144"/>
                          <a:pt x="90535" y="503976"/>
                        </a:cubicBezTo>
                        <a:cubicBezTo>
                          <a:pt x="88548" y="506460"/>
                          <a:pt x="89062" y="510249"/>
                          <a:pt x="87517" y="513030"/>
                        </a:cubicBezTo>
                        <a:cubicBezTo>
                          <a:pt x="83994" y="519371"/>
                          <a:pt x="77740" y="524255"/>
                          <a:pt x="75446" y="531137"/>
                        </a:cubicBezTo>
                        <a:cubicBezTo>
                          <a:pt x="72991" y="538500"/>
                          <a:pt x="72242" y="543394"/>
                          <a:pt x="66392" y="549244"/>
                        </a:cubicBezTo>
                        <a:cubicBezTo>
                          <a:pt x="63828" y="551808"/>
                          <a:pt x="60357" y="553267"/>
                          <a:pt x="57339" y="555279"/>
                        </a:cubicBezTo>
                        <a:cubicBezTo>
                          <a:pt x="40046" y="581219"/>
                          <a:pt x="60775" y="548405"/>
                          <a:pt x="48285" y="573386"/>
                        </a:cubicBezTo>
                        <a:cubicBezTo>
                          <a:pt x="46663" y="576630"/>
                          <a:pt x="43723" y="579126"/>
                          <a:pt x="42250" y="582440"/>
                        </a:cubicBezTo>
                        <a:cubicBezTo>
                          <a:pt x="39666" y="588254"/>
                          <a:pt x="39743" y="595253"/>
                          <a:pt x="36214" y="600547"/>
                        </a:cubicBezTo>
                        <a:cubicBezTo>
                          <a:pt x="32190" y="606583"/>
                          <a:pt x="26437" y="611772"/>
                          <a:pt x="24143" y="618654"/>
                        </a:cubicBezTo>
                        <a:cubicBezTo>
                          <a:pt x="20994" y="628101"/>
                          <a:pt x="16913" y="638799"/>
                          <a:pt x="15089" y="648832"/>
                        </a:cubicBezTo>
                        <a:cubicBezTo>
                          <a:pt x="13816" y="655830"/>
                          <a:pt x="12856" y="662887"/>
                          <a:pt x="12071" y="669957"/>
                        </a:cubicBezTo>
                        <a:cubicBezTo>
                          <a:pt x="10844" y="681000"/>
                          <a:pt x="10985" y="692211"/>
                          <a:pt x="9054" y="703153"/>
                        </a:cubicBezTo>
                        <a:cubicBezTo>
                          <a:pt x="7948" y="709418"/>
                          <a:pt x="4064" y="714984"/>
                          <a:pt x="3018" y="721260"/>
                        </a:cubicBezTo>
                        <a:lnTo>
                          <a:pt x="0" y="739367"/>
                        </a:lnTo>
                        <a:cubicBezTo>
                          <a:pt x="1417" y="763460"/>
                          <a:pt x="902" y="785673"/>
                          <a:pt x="6036" y="808776"/>
                        </a:cubicBezTo>
                        <a:cubicBezTo>
                          <a:pt x="6726" y="811881"/>
                          <a:pt x="8048" y="814812"/>
                          <a:pt x="9054" y="817830"/>
                        </a:cubicBezTo>
                        <a:cubicBezTo>
                          <a:pt x="10060" y="831913"/>
                          <a:pt x="10733" y="846024"/>
                          <a:pt x="12071" y="860079"/>
                        </a:cubicBezTo>
                        <a:cubicBezTo>
                          <a:pt x="12472" y="864291"/>
                          <a:pt x="16915" y="893948"/>
                          <a:pt x="18107" y="899311"/>
                        </a:cubicBezTo>
                        <a:cubicBezTo>
                          <a:pt x="18797" y="902416"/>
                          <a:pt x="20353" y="905279"/>
                          <a:pt x="21125" y="908365"/>
                        </a:cubicBezTo>
                        <a:cubicBezTo>
                          <a:pt x="24360" y="921306"/>
                          <a:pt x="24472" y="928114"/>
                          <a:pt x="27161" y="941561"/>
                        </a:cubicBezTo>
                        <a:cubicBezTo>
                          <a:pt x="29443" y="952970"/>
                          <a:pt x="32361" y="960181"/>
                          <a:pt x="36214" y="971739"/>
                        </a:cubicBezTo>
                        <a:lnTo>
                          <a:pt x="39232" y="980792"/>
                        </a:lnTo>
                        <a:lnTo>
                          <a:pt x="42250" y="989846"/>
                        </a:lnTo>
                        <a:cubicBezTo>
                          <a:pt x="43256" y="1000911"/>
                          <a:pt x="44698" y="1011946"/>
                          <a:pt x="45267" y="1023042"/>
                        </a:cubicBezTo>
                        <a:cubicBezTo>
                          <a:pt x="49740" y="1110273"/>
                          <a:pt x="21396" y="1116504"/>
                          <a:pt x="57339" y="1104523"/>
                        </a:cubicBezTo>
                        <a:cubicBezTo>
                          <a:pt x="69410" y="1105529"/>
                          <a:pt x="81605" y="1105550"/>
                          <a:pt x="93553" y="1107541"/>
                        </a:cubicBezTo>
                        <a:cubicBezTo>
                          <a:pt x="99829" y="1108587"/>
                          <a:pt x="105624" y="1111564"/>
                          <a:pt x="111660" y="1113576"/>
                        </a:cubicBezTo>
                        <a:lnTo>
                          <a:pt x="120713" y="1116594"/>
                        </a:lnTo>
                        <a:cubicBezTo>
                          <a:pt x="124737" y="1115588"/>
                          <a:pt x="130929" y="1117286"/>
                          <a:pt x="132784" y="1113576"/>
                        </a:cubicBezTo>
                        <a:cubicBezTo>
                          <a:pt x="136858" y="1105429"/>
                          <a:pt x="134417" y="1095419"/>
                          <a:pt x="135802" y="1086416"/>
                        </a:cubicBezTo>
                        <a:cubicBezTo>
                          <a:pt x="137105" y="1077945"/>
                          <a:pt x="142506" y="1063289"/>
                          <a:pt x="144856" y="1056238"/>
                        </a:cubicBezTo>
                        <a:cubicBezTo>
                          <a:pt x="144858" y="1056233"/>
                          <a:pt x="150887" y="1038136"/>
                          <a:pt x="150891" y="1038131"/>
                        </a:cubicBezTo>
                        <a:lnTo>
                          <a:pt x="156927" y="1029077"/>
                        </a:lnTo>
                        <a:cubicBezTo>
                          <a:pt x="161487" y="1010838"/>
                          <a:pt x="158635" y="1020934"/>
                          <a:pt x="165980" y="998899"/>
                        </a:cubicBezTo>
                        <a:lnTo>
                          <a:pt x="168998" y="989846"/>
                        </a:lnTo>
                        <a:cubicBezTo>
                          <a:pt x="170004" y="986828"/>
                          <a:pt x="170251" y="983439"/>
                          <a:pt x="172016" y="980792"/>
                        </a:cubicBezTo>
                        <a:lnTo>
                          <a:pt x="178052" y="971739"/>
                        </a:lnTo>
                        <a:cubicBezTo>
                          <a:pt x="180064" y="965703"/>
                          <a:pt x="180558" y="958926"/>
                          <a:pt x="184087" y="953632"/>
                        </a:cubicBezTo>
                        <a:cubicBezTo>
                          <a:pt x="186099" y="950614"/>
                          <a:pt x="188501" y="947822"/>
                          <a:pt x="190123" y="944578"/>
                        </a:cubicBezTo>
                        <a:cubicBezTo>
                          <a:pt x="191546" y="941733"/>
                          <a:pt x="191719" y="938370"/>
                          <a:pt x="193141" y="935525"/>
                        </a:cubicBezTo>
                        <a:cubicBezTo>
                          <a:pt x="197344" y="927118"/>
                          <a:pt x="201552" y="924095"/>
                          <a:pt x="208230" y="917418"/>
                        </a:cubicBezTo>
                        <a:cubicBezTo>
                          <a:pt x="213542" y="901484"/>
                          <a:pt x="209484" y="911011"/>
                          <a:pt x="223319" y="890258"/>
                        </a:cubicBezTo>
                        <a:lnTo>
                          <a:pt x="241426" y="863097"/>
                        </a:lnTo>
                        <a:lnTo>
                          <a:pt x="253497" y="844990"/>
                        </a:lnTo>
                        <a:cubicBezTo>
                          <a:pt x="255509" y="838954"/>
                          <a:pt x="256004" y="832177"/>
                          <a:pt x="259533" y="826883"/>
                        </a:cubicBezTo>
                        <a:cubicBezTo>
                          <a:pt x="269097" y="812536"/>
                          <a:pt x="264421" y="821270"/>
                          <a:pt x="271604" y="799723"/>
                        </a:cubicBezTo>
                        <a:lnTo>
                          <a:pt x="274622" y="790669"/>
                        </a:lnTo>
                        <a:lnTo>
                          <a:pt x="277640" y="781616"/>
                        </a:lnTo>
                        <a:cubicBezTo>
                          <a:pt x="278646" y="758479"/>
                          <a:pt x="279008" y="735306"/>
                          <a:pt x="280658" y="712206"/>
                        </a:cubicBezTo>
                        <a:cubicBezTo>
                          <a:pt x="281023" y="707090"/>
                          <a:pt x="282832" y="702176"/>
                          <a:pt x="283675" y="697117"/>
                        </a:cubicBezTo>
                        <a:cubicBezTo>
                          <a:pt x="289079" y="664688"/>
                          <a:pt x="283918" y="687090"/>
                          <a:pt x="289711" y="663921"/>
                        </a:cubicBezTo>
                        <a:cubicBezTo>
                          <a:pt x="288079" y="608441"/>
                          <a:pt x="290781" y="569683"/>
                          <a:pt x="280658" y="519066"/>
                        </a:cubicBezTo>
                        <a:cubicBezTo>
                          <a:pt x="277016" y="500857"/>
                          <a:pt x="279262" y="508842"/>
                          <a:pt x="274622" y="494923"/>
                        </a:cubicBezTo>
                        <a:cubicBezTo>
                          <a:pt x="275628" y="455691"/>
                          <a:pt x="275935" y="416436"/>
                          <a:pt x="277640" y="377228"/>
                        </a:cubicBezTo>
                        <a:cubicBezTo>
                          <a:pt x="277863" y="372098"/>
                          <a:pt x="281802" y="347883"/>
                          <a:pt x="283675" y="341014"/>
                        </a:cubicBezTo>
                        <a:cubicBezTo>
                          <a:pt x="283677" y="341005"/>
                          <a:pt x="291218" y="318385"/>
                          <a:pt x="292729" y="313854"/>
                        </a:cubicBezTo>
                        <a:cubicBezTo>
                          <a:pt x="293735" y="310836"/>
                          <a:pt x="295123" y="307919"/>
                          <a:pt x="295747" y="304800"/>
                        </a:cubicBezTo>
                        <a:lnTo>
                          <a:pt x="298765" y="289711"/>
                        </a:lnTo>
                        <a:cubicBezTo>
                          <a:pt x="297759" y="276634"/>
                          <a:pt x="297374" y="263494"/>
                          <a:pt x="295747" y="250479"/>
                        </a:cubicBezTo>
                        <a:cubicBezTo>
                          <a:pt x="294312" y="238996"/>
                          <a:pt x="291381" y="242920"/>
                          <a:pt x="286693" y="232372"/>
                        </a:cubicBezTo>
                        <a:cubicBezTo>
                          <a:pt x="284109" y="226559"/>
                          <a:pt x="282670" y="220301"/>
                          <a:pt x="280658" y="214266"/>
                        </a:cubicBezTo>
                        <a:lnTo>
                          <a:pt x="277640" y="205212"/>
                        </a:lnTo>
                        <a:cubicBezTo>
                          <a:pt x="276634" y="202194"/>
                          <a:pt x="275393" y="199245"/>
                          <a:pt x="274622" y="196159"/>
                        </a:cubicBezTo>
                        <a:lnTo>
                          <a:pt x="271604" y="184087"/>
                        </a:lnTo>
                        <a:cubicBezTo>
                          <a:pt x="270598" y="168998"/>
                          <a:pt x="269955" y="153880"/>
                          <a:pt x="268586" y="138820"/>
                        </a:cubicBezTo>
                        <a:cubicBezTo>
                          <a:pt x="264535" y="94260"/>
                          <a:pt x="268078" y="133515"/>
                          <a:pt x="262551" y="108642"/>
                        </a:cubicBezTo>
                        <a:cubicBezTo>
                          <a:pt x="261224" y="102669"/>
                          <a:pt x="260628" y="96555"/>
                          <a:pt x="259533" y="90535"/>
                        </a:cubicBezTo>
                        <a:cubicBezTo>
                          <a:pt x="258615" y="85488"/>
                          <a:pt x="257521" y="80476"/>
                          <a:pt x="256515" y="75446"/>
                        </a:cubicBezTo>
                        <a:cubicBezTo>
                          <a:pt x="256773" y="72606"/>
                          <a:pt x="257930" y="31781"/>
                          <a:pt x="265568" y="24143"/>
                        </a:cubicBezTo>
                        <a:lnTo>
                          <a:pt x="268586" y="0"/>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8" name="フリーフォーム 507"/>
                  <p:cNvSpPr/>
                  <p:nvPr/>
                </p:nvSpPr>
                <p:spPr>
                  <a:xfrm>
                    <a:off x="5686167" y="3614147"/>
                    <a:ext cx="181990" cy="603137"/>
                  </a:xfrm>
                  <a:custGeom>
                    <a:avLst/>
                    <a:gdLst>
                      <a:gd name="connsiteX0" fmla="*/ 129766 w 181990"/>
                      <a:gd name="connsiteY0" fmla="*/ 2591 h 603137"/>
                      <a:gd name="connsiteX1" fmla="*/ 123731 w 181990"/>
                      <a:gd name="connsiteY1" fmla="*/ 17680 h 603137"/>
                      <a:gd name="connsiteX2" fmla="*/ 120713 w 181990"/>
                      <a:gd name="connsiteY2" fmla="*/ 26733 h 603137"/>
                      <a:gd name="connsiteX3" fmla="*/ 111659 w 181990"/>
                      <a:gd name="connsiteY3" fmla="*/ 32769 h 603137"/>
                      <a:gd name="connsiteX4" fmla="*/ 105624 w 181990"/>
                      <a:gd name="connsiteY4" fmla="*/ 50876 h 603137"/>
                      <a:gd name="connsiteX5" fmla="*/ 93552 w 181990"/>
                      <a:gd name="connsiteY5" fmla="*/ 68983 h 603137"/>
                      <a:gd name="connsiteX6" fmla="*/ 87517 w 181990"/>
                      <a:gd name="connsiteY6" fmla="*/ 87090 h 603137"/>
                      <a:gd name="connsiteX7" fmla="*/ 75446 w 181990"/>
                      <a:gd name="connsiteY7" fmla="*/ 105197 h 603137"/>
                      <a:gd name="connsiteX8" fmla="*/ 66392 w 181990"/>
                      <a:gd name="connsiteY8" fmla="*/ 123303 h 603137"/>
                      <a:gd name="connsiteX9" fmla="*/ 60356 w 181990"/>
                      <a:gd name="connsiteY9" fmla="*/ 141410 h 603137"/>
                      <a:gd name="connsiteX10" fmla="*/ 54321 w 181990"/>
                      <a:gd name="connsiteY10" fmla="*/ 165553 h 603137"/>
                      <a:gd name="connsiteX11" fmla="*/ 51303 w 181990"/>
                      <a:gd name="connsiteY11" fmla="*/ 177624 h 603137"/>
                      <a:gd name="connsiteX12" fmla="*/ 48285 w 181990"/>
                      <a:gd name="connsiteY12" fmla="*/ 186678 h 603137"/>
                      <a:gd name="connsiteX13" fmla="*/ 42249 w 181990"/>
                      <a:gd name="connsiteY13" fmla="*/ 216856 h 603137"/>
                      <a:gd name="connsiteX14" fmla="*/ 39232 w 181990"/>
                      <a:gd name="connsiteY14" fmla="*/ 234963 h 603137"/>
                      <a:gd name="connsiteX15" fmla="*/ 36214 w 181990"/>
                      <a:gd name="connsiteY15" fmla="*/ 244016 h 603137"/>
                      <a:gd name="connsiteX16" fmla="*/ 30178 w 181990"/>
                      <a:gd name="connsiteY16" fmla="*/ 271177 h 603137"/>
                      <a:gd name="connsiteX17" fmla="*/ 21125 w 181990"/>
                      <a:gd name="connsiteY17" fmla="*/ 304373 h 603137"/>
                      <a:gd name="connsiteX18" fmla="*/ 18107 w 181990"/>
                      <a:gd name="connsiteY18" fmla="*/ 328515 h 603137"/>
                      <a:gd name="connsiteX19" fmla="*/ 12071 w 181990"/>
                      <a:gd name="connsiteY19" fmla="*/ 346622 h 603137"/>
                      <a:gd name="connsiteX20" fmla="*/ 9053 w 181990"/>
                      <a:gd name="connsiteY20" fmla="*/ 355676 h 603137"/>
                      <a:gd name="connsiteX21" fmla="*/ 6036 w 181990"/>
                      <a:gd name="connsiteY21" fmla="*/ 370765 h 603137"/>
                      <a:gd name="connsiteX22" fmla="*/ 3018 w 181990"/>
                      <a:gd name="connsiteY22" fmla="*/ 391890 h 603137"/>
                      <a:gd name="connsiteX23" fmla="*/ 0 w 181990"/>
                      <a:gd name="connsiteY23" fmla="*/ 400943 h 603137"/>
                      <a:gd name="connsiteX24" fmla="*/ 6036 w 181990"/>
                      <a:gd name="connsiteY24" fmla="*/ 461300 h 603137"/>
                      <a:gd name="connsiteX25" fmla="*/ 3018 w 181990"/>
                      <a:gd name="connsiteY25" fmla="*/ 527692 h 603137"/>
                      <a:gd name="connsiteX26" fmla="*/ 15089 w 181990"/>
                      <a:gd name="connsiteY26" fmla="*/ 578995 h 603137"/>
                      <a:gd name="connsiteX27" fmla="*/ 21125 w 181990"/>
                      <a:gd name="connsiteY27" fmla="*/ 588048 h 603137"/>
                      <a:gd name="connsiteX28" fmla="*/ 39232 w 181990"/>
                      <a:gd name="connsiteY28" fmla="*/ 594084 h 603137"/>
                      <a:gd name="connsiteX29" fmla="*/ 48285 w 181990"/>
                      <a:gd name="connsiteY29" fmla="*/ 597102 h 603137"/>
                      <a:gd name="connsiteX30" fmla="*/ 57339 w 181990"/>
                      <a:gd name="connsiteY30" fmla="*/ 600119 h 603137"/>
                      <a:gd name="connsiteX31" fmla="*/ 66392 w 181990"/>
                      <a:gd name="connsiteY31" fmla="*/ 603137 h 603137"/>
                      <a:gd name="connsiteX32" fmla="*/ 84499 w 181990"/>
                      <a:gd name="connsiteY32" fmla="*/ 594084 h 603137"/>
                      <a:gd name="connsiteX33" fmla="*/ 99588 w 181990"/>
                      <a:gd name="connsiteY33" fmla="*/ 578995 h 603137"/>
                      <a:gd name="connsiteX34" fmla="*/ 111659 w 181990"/>
                      <a:gd name="connsiteY34" fmla="*/ 560888 h 603137"/>
                      <a:gd name="connsiteX35" fmla="*/ 117695 w 181990"/>
                      <a:gd name="connsiteY35" fmla="*/ 551834 h 603137"/>
                      <a:gd name="connsiteX36" fmla="*/ 126749 w 181990"/>
                      <a:gd name="connsiteY36" fmla="*/ 533727 h 603137"/>
                      <a:gd name="connsiteX37" fmla="*/ 135802 w 181990"/>
                      <a:gd name="connsiteY37" fmla="*/ 527692 h 603137"/>
                      <a:gd name="connsiteX38" fmla="*/ 141838 w 181990"/>
                      <a:gd name="connsiteY38" fmla="*/ 518638 h 603137"/>
                      <a:gd name="connsiteX39" fmla="*/ 150891 w 181990"/>
                      <a:gd name="connsiteY39" fmla="*/ 512602 h 603137"/>
                      <a:gd name="connsiteX40" fmla="*/ 153909 w 181990"/>
                      <a:gd name="connsiteY40" fmla="*/ 503549 h 603137"/>
                      <a:gd name="connsiteX41" fmla="*/ 156927 w 181990"/>
                      <a:gd name="connsiteY41" fmla="*/ 446210 h 603137"/>
                      <a:gd name="connsiteX42" fmla="*/ 168998 w 181990"/>
                      <a:gd name="connsiteY42" fmla="*/ 400943 h 603137"/>
                      <a:gd name="connsiteX43" fmla="*/ 178051 w 181990"/>
                      <a:gd name="connsiteY43" fmla="*/ 343604 h 603137"/>
                      <a:gd name="connsiteX44" fmla="*/ 178051 w 181990"/>
                      <a:gd name="connsiteY44" fmla="*/ 207802 h 603137"/>
                      <a:gd name="connsiteX45" fmla="*/ 172016 w 181990"/>
                      <a:gd name="connsiteY45" fmla="*/ 189696 h 603137"/>
                      <a:gd name="connsiteX46" fmla="*/ 168998 w 181990"/>
                      <a:gd name="connsiteY46" fmla="*/ 180642 h 603137"/>
                      <a:gd name="connsiteX47" fmla="*/ 156927 w 181990"/>
                      <a:gd name="connsiteY47" fmla="*/ 162535 h 603137"/>
                      <a:gd name="connsiteX48" fmla="*/ 150891 w 181990"/>
                      <a:gd name="connsiteY48" fmla="*/ 141410 h 603137"/>
                      <a:gd name="connsiteX49" fmla="*/ 147873 w 181990"/>
                      <a:gd name="connsiteY49" fmla="*/ 132357 h 603137"/>
                      <a:gd name="connsiteX50" fmla="*/ 138820 w 181990"/>
                      <a:gd name="connsiteY50" fmla="*/ 75018 h 603137"/>
                      <a:gd name="connsiteX51" fmla="*/ 129766 w 181990"/>
                      <a:gd name="connsiteY51" fmla="*/ 2591 h 6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1990" h="603137">
                        <a:moveTo>
                          <a:pt x="129766" y="2591"/>
                        </a:moveTo>
                        <a:cubicBezTo>
                          <a:pt x="127251" y="-6965"/>
                          <a:pt x="125633" y="12608"/>
                          <a:pt x="123731" y="17680"/>
                        </a:cubicBezTo>
                        <a:cubicBezTo>
                          <a:pt x="122614" y="20658"/>
                          <a:pt x="122700" y="24249"/>
                          <a:pt x="120713" y="26733"/>
                        </a:cubicBezTo>
                        <a:cubicBezTo>
                          <a:pt x="118447" y="29565"/>
                          <a:pt x="114677" y="30757"/>
                          <a:pt x="111659" y="32769"/>
                        </a:cubicBezTo>
                        <a:cubicBezTo>
                          <a:pt x="109647" y="38805"/>
                          <a:pt x="109153" y="45583"/>
                          <a:pt x="105624" y="50876"/>
                        </a:cubicBezTo>
                        <a:lnTo>
                          <a:pt x="93552" y="68983"/>
                        </a:lnTo>
                        <a:cubicBezTo>
                          <a:pt x="91540" y="75019"/>
                          <a:pt x="91046" y="81796"/>
                          <a:pt x="87517" y="87090"/>
                        </a:cubicBezTo>
                        <a:cubicBezTo>
                          <a:pt x="83493" y="93126"/>
                          <a:pt x="77740" y="98315"/>
                          <a:pt x="75446" y="105197"/>
                        </a:cubicBezTo>
                        <a:cubicBezTo>
                          <a:pt x="71281" y="117691"/>
                          <a:pt x="74193" y="111603"/>
                          <a:pt x="66392" y="123303"/>
                        </a:cubicBezTo>
                        <a:cubicBezTo>
                          <a:pt x="64380" y="129339"/>
                          <a:pt x="61899" y="135238"/>
                          <a:pt x="60356" y="141410"/>
                        </a:cubicBezTo>
                        <a:lnTo>
                          <a:pt x="54321" y="165553"/>
                        </a:lnTo>
                        <a:cubicBezTo>
                          <a:pt x="53315" y="169577"/>
                          <a:pt x="52615" y="173689"/>
                          <a:pt x="51303" y="177624"/>
                        </a:cubicBezTo>
                        <a:cubicBezTo>
                          <a:pt x="50297" y="180642"/>
                          <a:pt x="49000" y="183578"/>
                          <a:pt x="48285" y="186678"/>
                        </a:cubicBezTo>
                        <a:cubicBezTo>
                          <a:pt x="45978" y="196674"/>
                          <a:pt x="43935" y="206737"/>
                          <a:pt x="42249" y="216856"/>
                        </a:cubicBezTo>
                        <a:cubicBezTo>
                          <a:pt x="41243" y="222892"/>
                          <a:pt x="40559" y="228990"/>
                          <a:pt x="39232" y="234963"/>
                        </a:cubicBezTo>
                        <a:cubicBezTo>
                          <a:pt x="38542" y="238068"/>
                          <a:pt x="37088" y="240957"/>
                          <a:pt x="36214" y="244016"/>
                        </a:cubicBezTo>
                        <a:cubicBezTo>
                          <a:pt x="30018" y="265701"/>
                          <a:pt x="36401" y="246287"/>
                          <a:pt x="30178" y="271177"/>
                        </a:cubicBezTo>
                        <a:cubicBezTo>
                          <a:pt x="25736" y="288945"/>
                          <a:pt x="24805" y="274938"/>
                          <a:pt x="21125" y="304373"/>
                        </a:cubicBezTo>
                        <a:cubicBezTo>
                          <a:pt x="20119" y="312420"/>
                          <a:pt x="19806" y="320585"/>
                          <a:pt x="18107" y="328515"/>
                        </a:cubicBezTo>
                        <a:cubicBezTo>
                          <a:pt x="16774" y="334736"/>
                          <a:pt x="14083" y="340586"/>
                          <a:pt x="12071" y="346622"/>
                        </a:cubicBezTo>
                        <a:cubicBezTo>
                          <a:pt x="11065" y="349640"/>
                          <a:pt x="9677" y="352556"/>
                          <a:pt x="9053" y="355676"/>
                        </a:cubicBezTo>
                        <a:cubicBezTo>
                          <a:pt x="8047" y="360706"/>
                          <a:pt x="6879" y="365706"/>
                          <a:pt x="6036" y="370765"/>
                        </a:cubicBezTo>
                        <a:cubicBezTo>
                          <a:pt x="4867" y="377781"/>
                          <a:pt x="4413" y="384915"/>
                          <a:pt x="3018" y="391890"/>
                        </a:cubicBezTo>
                        <a:cubicBezTo>
                          <a:pt x="2394" y="395009"/>
                          <a:pt x="1006" y="397925"/>
                          <a:pt x="0" y="400943"/>
                        </a:cubicBezTo>
                        <a:cubicBezTo>
                          <a:pt x="4845" y="425165"/>
                          <a:pt x="6036" y="427709"/>
                          <a:pt x="6036" y="461300"/>
                        </a:cubicBezTo>
                        <a:cubicBezTo>
                          <a:pt x="6036" y="483454"/>
                          <a:pt x="4024" y="505561"/>
                          <a:pt x="3018" y="527692"/>
                        </a:cubicBezTo>
                        <a:cubicBezTo>
                          <a:pt x="7324" y="587967"/>
                          <a:pt x="-4244" y="555795"/>
                          <a:pt x="15089" y="578995"/>
                        </a:cubicBezTo>
                        <a:cubicBezTo>
                          <a:pt x="17411" y="581781"/>
                          <a:pt x="18049" y="586126"/>
                          <a:pt x="21125" y="588048"/>
                        </a:cubicBezTo>
                        <a:cubicBezTo>
                          <a:pt x="26520" y="591420"/>
                          <a:pt x="33196" y="592072"/>
                          <a:pt x="39232" y="594084"/>
                        </a:cubicBezTo>
                        <a:lnTo>
                          <a:pt x="48285" y="597102"/>
                        </a:lnTo>
                        <a:lnTo>
                          <a:pt x="57339" y="600119"/>
                        </a:lnTo>
                        <a:lnTo>
                          <a:pt x="66392" y="603137"/>
                        </a:lnTo>
                        <a:cubicBezTo>
                          <a:pt x="73755" y="600683"/>
                          <a:pt x="78650" y="599933"/>
                          <a:pt x="84499" y="594084"/>
                        </a:cubicBezTo>
                        <a:cubicBezTo>
                          <a:pt x="104617" y="573966"/>
                          <a:pt x="75448" y="595087"/>
                          <a:pt x="99588" y="578995"/>
                        </a:cubicBezTo>
                        <a:lnTo>
                          <a:pt x="111659" y="560888"/>
                        </a:lnTo>
                        <a:cubicBezTo>
                          <a:pt x="113671" y="557870"/>
                          <a:pt x="116548" y="555275"/>
                          <a:pt x="117695" y="551834"/>
                        </a:cubicBezTo>
                        <a:cubicBezTo>
                          <a:pt x="120150" y="544471"/>
                          <a:pt x="120899" y="539577"/>
                          <a:pt x="126749" y="533727"/>
                        </a:cubicBezTo>
                        <a:cubicBezTo>
                          <a:pt x="129313" y="531163"/>
                          <a:pt x="132784" y="529704"/>
                          <a:pt x="135802" y="527692"/>
                        </a:cubicBezTo>
                        <a:cubicBezTo>
                          <a:pt x="137814" y="524674"/>
                          <a:pt x="139273" y="521203"/>
                          <a:pt x="141838" y="518638"/>
                        </a:cubicBezTo>
                        <a:cubicBezTo>
                          <a:pt x="144403" y="516073"/>
                          <a:pt x="148625" y="515434"/>
                          <a:pt x="150891" y="512602"/>
                        </a:cubicBezTo>
                        <a:cubicBezTo>
                          <a:pt x="152878" y="510118"/>
                          <a:pt x="152903" y="506567"/>
                          <a:pt x="153909" y="503549"/>
                        </a:cubicBezTo>
                        <a:cubicBezTo>
                          <a:pt x="154915" y="484436"/>
                          <a:pt x="155337" y="465283"/>
                          <a:pt x="156927" y="446210"/>
                        </a:cubicBezTo>
                        <a:cubicBezTo>
                          <a:pt x="158247" y="430369"/>
                          <a:pt x="166411" y="416466"/>
                          <a:pt x="168998" y="400943"/>
                        </a:cubicBezTo>
                        <a:cubicBezTo>
                          <a:pt x="182535" y="319728"/>
                          <a:pt x="169802" y="384863"/>
                          <a:pt x="178051" y="343604"/>
                        </a:cubicBezTo>
                        <a:cubicBezTo>
                          <a:pt x="182488" y="285928"/>
                          <a:pt x="184060" y="283924"/>
                          <a:pt x="178051" y="207802"/>
                        </a:cubicBezTo>
                        <a:cubicBezTo>
                          <a:pt x="177550" y="201460"/>
                          <a:pt x="174028" y="195731"/>
                          <a:pt x="172016" y="189696"/>
                        </a:cubicBezTo>
                        <a:cubicBezTo>
                          <a:pt x="171010" y="186678"/>
                          <a:pt x="170763" y="183289"/>
                          <a:pt x="168998" y="180642"/>
                        </a:cubicBezTo>
                        <a:cubicBezTo>
                          <a:pt x="164974" y="174606"/>
                          <a:pt x="159221" y="169417"/>
                          <a:pt x="156927" y="162535"/>
                        </a:cubicBezTo>
                        <a:cubicBezTo>
                          <a:pt x="149691" y="140830"/>
                          <a:pt x="158470" y="167935"/>
                          <a:pt x="150891" y="141410"/>
                        </a:cubicBezTo>
                        <a:cubicBezTo>
                          <a:pt x="150017" y="138351"/>
                          <a:pt x="148879" y="135375"/>
                          <a:pt x="147873" y="132357"/>
                        </a:cubicBezTo>
                        <a:cubicBezTo>
                          <a:pt x="143723" y="95006"/>
                          <a:pt x="146641" y="114123"/>
                          <a:pt x="138820" y="75018"/>
                        </a:cubicBezTo>
                        <a:cubicBezTo>
                          <a:pt x="136279" y="62313"/>
                          <a:pt x="132281" y="12147"/>
                          <a:pt x="129766" y="259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09" name="フリーフォーム 508"/>
                  <p:cNvSpPr/>
                  <p:nvPr/>
                </p:nvSpPr>
                <p:spPr>
                  <a:xfrm>
                    <a:off x="5939664" y="3164064"/>
                    <a:ext cx="235390" cy="947596"/>
                  </a:xfrm>
                  <a:custGeom>
                    <a:avLst/>
                    <a:gdLst>
                      <a:gd name="connsiteX0" fmla="*/ 184087 w 235390"/>
                      <a:gd name="connsiteY0" fmla="*/ 0 h 947596"/>
                      <a:gd name="connsiteX1" fmla="*/ 175034 w 235390"/>
                      <a:gd name="connsiteY1" fmla="*/ 39232 h 947596"/>
                      <a:gd name="connsiteX2" fmla="*/ 168998 w 235390"/>
                      <a:gd name="connsiteY2" fmla="*/ 48285 h 947596"/>
                      <a:gd name="connsiteX3" fmla="*/ 162962 w 235390"/>
                      <a:gd name="connsiteY3" fmla="*/ 66392 h 947596"/>
                      <a:gd name="connsiteX4" fmla="*/ 156927 w 235390"/>
                      <a:gd name="connsiteY4" fmla="*/ 90535 h 947596"/>
                      <a:gd name="connsiteX5" fmla="*/ 153909 w 235390"/>
                      <a:gd name="connsiteY5" fmla="*/ 108642 h 947596"/>
                      <a:gd name="connsiteX6" fmla="*/ 159945 w 235390"/>
                      <a:gd name="connsiteY6" fmla="*/ 181070 h 947596"/>
                      <a:gd name="connsiteX7" fmla="*/ 168998 w 235390"/>
                      <a:gd name="connsiteY7" fmla="*/ 341014 h 947596"/>
                      <a:gd name="connsiteX8" fmla="*/ 165980 w 235390"/>
                      <a:gd name="connsiteY8" fmla="*/ 407406 h 947596"/>
                      <a:gd name="connsiteX9" fmla="*/ 162962 w 235390"/>
                      <a:gd name="connsiteY9" fmla="*/ 425513 h 947596"/>
                      <a:gd name="connsiteX10" fmla="*/ 159945 w 235390"/>
                      <a:gd name="connsiteY10" fmla="*/ 491905 h 947596"/>
                      <a:gd name="connsiteX11" fmla="*/ 153909 w 235390"/>
                      <a:gd name="connsiteY11" fmla="*/ 510012 h 947596"/>
                      <a:gd name="connsiteX12" fmla="*/ 150891 w 235390"/>
                      <a:gd name="connsiteY12" fmla="*/ 519066 h 947596"/>
                      <a:gd name="connsiteX13" fmla="*/ 147873 w 235390"/>
                      <a:gd name="connsiteY13" fmla="*/ 528119 h 947596"/>
                      <a:gd name="connsiteX14" fmla="*/ 141838 w 235390"/>
                      <a:gd name="connsiteY14" fmla="*/ 537173 h 947596"/>
                      <a:gd name="connsiteX15" fmla="*/ 138820 w 235390"/>
                      <a:gd name="connsiteY15" fmla="*/ 546226 h 947596"/>
                      <a:gd name="connsiteX16" fmla="*/ 132784 w 235390"/>
                      <a:gd name="connsiteY16" fmla="*/ 555280 h 947596"/>
                      <a:gd name="connsiteX17" fmla="*/ 129766 w 235390"/>
                      <a:gd name="connsiteY17" fmla="*/ 564333 h 947596"/>
                      <a:gd name="connsiteX18" fmla="*/ 120713 w 235390"/>
                      <a:gd name="connsiteY18" fmla="*/ 570369 h 947596"/>
                      <a:gd name="connsiteX19" fmla="*/ 105624 w 235390"/>
                      <a:gd name="connsiteY19" fmla="*/ 594511 h 947596"/>
                      <a:gd name="connsiteX20" fmla="*/ 90535 w 235390"/>
                      <a:gd name="connsiteY20" fmla="*/ 621672 h 947596"/>
                      <a:gd name="connsiteX21" fmla="*/ 84499 w 235390"/>
                      <a:gd name="connsiteY21" fmla="*/ 630725 h 947596"/>
                      <a:gd name="connsiteX22" fmla="*/ 78463 w 235390"/>
                      <a:gd name="connsiteY22" fmla="*/ 639779 h 947596"/>
                      <a:gd name="connsiteX23" fmla="*/ 69410 w 235390"/>
                      <a:gd name="connsiteY23" fmla="*/ 648832 h 947596"/>
                      <a:gd name="connsiteX24" fmla="*/ 51303 w 235390"/>
                      <a:gd name="connsiteY24" fmla="*/ 685046 h 947596"/>
                      <a:gd name="connsiteX25" fmla="*/ 45267 w 235390"/>
                      <a:gd name="connsiteY25" fmla="*/ 694099 h 947596"/>
                      <a:gd name="connsiteX26" fmla="*/ 36214 w 235390"/>
                      <a:gd name="connsiteY26" fmla="*/ 712206 h 947596"/>
                      <a:gd name="connsiteX27" fmla="*/ 30178 w 235390"/>
                      <a:gd name="connsiteY27" fmla="*/ 730313 h 947596"/>
                      <a:gd name="connsiteX28" fmla="*/ 24143 w 235390"/>
                      <a:gd name="connsiteY28" fmla="*/ 748420 h 947596"/>
                      <a:gd name="connsiteX29" fmla="*/ 21125 w 235390"/>
                      <a:gd name="connsiteY29" fmla="*/ 757474 h 947596"/>
                      <a:gd name="connsiteX30" fmla="*/ 15089 w 235390"/>
                      <a:gd name="connsiteY30" fmla="*/ 787652 h 947596"/>
                      <a:gd name="connsiteX31" fmla="*/ 12071 w 235390"/>
                      <a:gd name="connsiteY31" fmla="*/ 826884 h 947596"/>
                      <a:gd name="connsiteX32" fmla="*/ 6036 w 235390"/>
                      <a:gd name="connsiteY32" fmla="*/ 863097 h 947596"/>
                      <a:gd name="connsiteX33" fmla="*/ 3018 w 235390"/>
                      <a:gd name="connsiteY33" fmla="*/ 887240 h 947596"/>
                      <a:gd name="connsiteX34" fmla="*/ 0 w 235390"/>
                      <a:gd name="connsiteY34" fmla="*/ 905347 h 947596"/>
                      <a:gd name="connsiteX35" fmla="*/ 3018 w 235390"/>
                      <a:gd name="connsiteY35" fmla="*/ 914400 h 947596"/>
                      <a:gd name="connsiteX36" fmla="*/ 12071 w 235390"/>
                      <a:gd name="connsiteY36" fmla="*/ 917418 h 947596"/>
                      <a:gd name="connsiteX37" fmla="*/ 30178 w 235390"/>
                      <a:gd name="connsiteY37" fmla="*/ 929489 h 947596"/>
                      <a:gd name="connsiteX38" fmla="*/ 54321 w 235390"/>
                      <a:gd name="connsiteY38" fmla="*/ 944579 h 947596"/>
                      <a:gd name="connsiteX39" fmla="*/ 63374 w 235390"/>
                      <a:gd name="connsiteY39" fmla="*/ 947596 h 947596"/>
                      <a:gd name="connsiteX40" fmla="*/ 78463 w 235390"/>
                      <a:gd name="connsiteY40" fmla="*/ 920436 h 947596"/>
                      <a:gd name="connsiteX41" fmla="*/ 87517 w 235390"/>
                      <a:gd name="connsiteY41" fmla="*/ 875169 h 947596"/>
                      <a:gd name="connsiteX42" fmla="*/ 90535 w 235390"/>
                      <a:gd name="connsiteY42" fmla="*/ 860080 h 947596"/>
                      <a:gd name="connsiteX43" fmla="*/ 96570 w 235390"/>
                      <a:gd name="connsiteY43" fmla="*/ 835937 h 947596"/>
                      <a:gd name="connsiteX44" fmla="*/ 102606 w 235390"/>
                      <a:gd name="connsiteY44" fmla="*/ 826884 h 947596"/>
                      <a:gd name="connsiteX45" fmla="*/ 108642 w 235390"/>
                      <a:gd name="connsiteY45" fmla="*/ 808777 h 947596"/>
                      <a:gd name="connsiteX46" fmla="*/ 120713 w 235390"/>
                      <a:gd name="connsiteY46" fmla="*/ 781616 h 947596"/>
                      <a:gd name="connsiteX47" fmla="*/ 129766 w 235390"/>
                      <a:gd name="connsiteY47" fmla="*/ 751438 h 947596"/>
                      <a:gd name="connsiteX48" fmla="*/ 135802 w 235390"/>
                      <a:gd name="connsiteY48" fmla="*/ 733331 h 947596"/>
                      <a:gd name="connsiteX49" fmla="*/ 138820 w 235390"/>
                      <a:gd name="connsiteY49" fmla="*/ 721260 h 947596"/>
                      <a:gd name="connsiteX50" fmla="*/ 141838 w 235390"/>
                      <a:gd name="connsiteY50" fmla="*/ 706171 h 947596"/>
                      <a:gd name="connsiteX51" fmla="*/ 147873 w 235390"/>
                      <a:gd name="connsiteY51" fmla="*/ 688064 h 947596"/>
                      <a:gd name="connsiteX52" fmla="*/ 156927 w 235390"/>
                      <a:gd name="connsiteY52" fmla="*/ 660903 h 947596"/>
                      <a:gd name="connsiteX53" fmla="*/ 162962 w 235390"/>
                      <a:gd name="connsiteY53" fmla="*/ 642796 h 947596"/>
                      <a:gd name="connsiteX54" fmla="*/ 175034 w 235390"/>
                      <a:gd name="connsiteY54" fmla="*/ 600547 h 947596"/>
                      <a:gd name="connsiteX55" fmla="*/ 184087 w 235390"/>
                      <a:gd name="connsiteY55" fmla="*/ 582440 h 947596"/>
                      <a:gd name="connsiteX56" fmla="*/ 190123 w 235390"/>
                      <a:gd name="connsiteY56" fmla="*/ 558297 h 947596"/>
                      <a:gd name="connsiteX57" fmla="*/ 196158 w 235390"/>
                      <a:gd name="connsiteY57" fmla="*/ 540190 h 947596"/>
                      <a:gd name="connsiteX58" fmla="*/ 199176 w 235390"/>
                      <a:gd name="connsiteY58" fmla="*/ 528119 h 947596"/>
                      <a:gd name="connsiteX59" fmla="*/ 202194 w 235390"/>
                      <a:gd name="connsiteY59" fmla="*/ 519066 h 947596"/>
                      <a:gd name="connsiteX60" fmla="*/ 208230 w 235390"/>
                      <a:gd name="connsiteY60" fmla="*/ 494923 h 947596"/>
                      <a:gd name="connsiteX61" fmla="*/ 208230 w 235390"/>
                      <a:gd name="connsiteY61" fmla="*/ 344032 h 947596"/>
                      <a:gd name="connsiteX62" fmla="*/ 214265 w 235390"/>
                      <a:gd name="connsiteY62" fmla="*/ 304800 h 947596"/>
                      <a:gd name="connsiteX63" fmla="*/ 220301 w 235390"/>
                      <a:gd name="connsiteY63" fmla="*/ 286693 h 947596"/>
                      <a:gd name="connsiteX64" fmla="*/ 226337 w 235390"/>
                      <a:gd name="connsiteY64" fmla="*/ 268586 h 947596"/>
                      <a:gd name="connsiteX65" fmla="*/ 229354 w 235390"/>
                      <a:gd name="connsiteY65" fmla="*/ 259533 h 947596"/>
                      <a:gd name="connsiteX66" fmla="*/ 232372 w 235390"/>
                      <a:gd name="connsiteY66" fmla="*/ 235390 h 947596"/>
                      <a:gd name="connsiteX67" fmla="*/ 235390 w 235390"/>
                      <a:gd name="connsiteY67" fmla="*/ 220301 h 947596"/>
                      <a:gd name="connsiteX68" fmla="*/ 232372 w 235390"/>
                      <a:gd name="connsiteY68" fmla="*/ 135802 h 947596"/>
                      <a:gd name="connsiteX69" fmla="*/ 226337 w 235390"/>
                      <a:gd name="connsiteY69" fmla="*/ 117695 h 947596"/>
                      <a:gd name="connsiteX70" fmla="*/ 214265 w 235390"/>
                      <a:gd name="connsiteY70" fmla="*/ 99588 h 947596"/>
                      <a:gd name="connsiteX71" fmla="*/ 205212 w 235390"/>
                      <a:gd name="connsiteY71" fmla="*/ 81482 h 947596"/>
                      <a:gd name="connsiteX72" fmla="*/ 196158 w 235390"/>
                      <a:gd name="connsiteY72" fmla="*/ 63375 h 947596"/>
                      <a:gd name="connsiteX73" fmla="*/ 193141 w 235390"/>
                      <a:gd name="connsiteY73" fmla="*/ 54321 h 947596"/>
                      <a:gd name="connsiteX74" fmla="*/ 187105 w 235390"/>
                      <a:gd name="connsiteY74" fmla="*/ 45268 h 947596"/>
                      <a:gd name="connsiteX75" fmla="*/ 184087 w 235390"/>
                      <a:gd name="connsiteY75" fmla="*/ 0 h 94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5390" h="947596">
                        <a:moveTo>
                          <a:pt x="184087" y="0"/>
                        </a:moveTo>
                        <a:cubicBezTo>
                          <a:pt x="182696" y="9735"/>
                          <a:pt x="181058" y="30197"/>
                          <a:pt x="175034" y="39232"/>
                        </a:cubicBezTo>
                        <a:lnTo>
                          <a:pt x="168998" y="48285"/>
                        </a:lnTo>
                        <a:cubicBezTo>
                          <a:pt x="166986" y="54321"/>
                          <a:pt x="164209" y="60153"/>
                          <a:pt x="162962" y="66392"/>
                        </a:cubicBezTo>
                        <a:cubicBezTo>
                          <a:pt x="159321" y="84601"/>
                          <a:pt x="161567" y="76616"/>
                          <a:pt x="156927" y="90535"/>
                        </a:cubicBezTo>
                        <a:cubicBezTo>
                          <a:pt x="155921" y="96571"/>
                          <a:pt x="153909" y="102523"/>
                          <a:pt x="153909" y="108642"/>
                        </a:cubicBezTo>
                        <a:cubicBezTo>
                          <a:pt x="153909" y="165686"/>
                          <a:pt x="150716" y="153383"/>
                          <a:pt x="159945" y="181070"/>
                        </a:cubicBezTo>
                        <a:cubicBezTo>
                          <a:pt x="171530" y="262169"/>
                          <a:pt x="165615" y="209098"/>
                          <a:pt x="168998" y="341014"/>
                        </a:cubicBezTo>
                        <a:cubicBezTo>
                          <a:pt x="167992" y="363145"/>
                          <a:pt x="167558" y="385309"/>
                          <a:pt x="165980" y="407406"/>
                        </a:cubicBezTo>
                        <a:cubicBezTo>
                          <a:pt x="165544" y="413509"/>
                          <a:pt x="163398" y="419410"/>
                          <a:pt x="162962" y="425513"/>
                        </a:cubicBezTo>
                        <a:cubicBezTo>
                          <a:pt x="161384" y="447610"/>
                          <a:pt x="162305" y="469878"/>
                          <a:pt x="159945" y="491905"/>
                        </a:cubicBezTo>
                        <a:cubicBezTo>
                          <a:pt x="159267" y="498231"/>
                          <a:pt x="155921" y="503976"/>
                          <a:pt x="153909" y="510012"/>
                        </a:cubicBezTo>
                        <a:lnTo>
                          <a:pt x="150891" y="519066"/>
                        </a:lnTo>
                        <a:cubicBezTo>
                          <a:pt x="149885" y="522084"/>
                          <a:pt x="149637" y="525472"/>
                          <a:pt x="147873" y="528119"/>
                        </a:cubicBezTo>
                        <a:cubicBezTo>
                          <a:pt x="145861" y="531137"/>
                          <a:pt x="143460" y="533929"/>
                          <a:pt x="141838" y="537173"/>
                        </a:cubicBezTo>
                        <a:cubicBezTo>
                          <a:pt x="140416" y="540018"/>
                          <a:pt x="140243" y="543381"/>
                          <a:pt x="138820" y="546226"/>
                        </a:cubicBezTo>
                        <a:cubicBezTo>
                          <a:pt x="137198" y="549470"/>
                          <a:pt x="134406" y="552036"/>
                          <a:pt x="132784" y="555280"/>
                        </a:cubicBezTo>
                        <a:cubicBezTo>
                          <a:pt x="131361" y="558125"/>
                          <a:pt x="131753" y="561849"/>
                          <a:pt x="129766" y="564333"/>
                        </a:cubicBezTo>
                        <a:cubicBezTo>
                          <a:pt x="127500" y="567165"/>
                          <a:pt x="123731" y="568357"/>
                          <a:pt x="120713" y="570369"/>
                        </a:cubicBezTo>
                        <a:cubicBezTo>
                          <a:pt x="113530" y="591917"/>
                          <a:pt x="119971" y="584947"/>
                          <a:pt x="105624" y="594511"/>
                        </a:cubicBezTo>
                        <a:cubicBezTo>
                          <a:pt x="100312" y="610446"/>
                          <a:pt x="104370" y="600920"/>
                          <a:pt x="90535" y="621672"/>
                        </a:cubicBezTo>
                        <a:lnTo>
                          <a:pt x="84499" y="630725"/>
                        </a:lnTo>
                        <a:cubicBezTo>
                          <a:pt x="82487" y="633743"/>
                          <a:pt x="81028" y="637214"/>
                          <a:pt x="78463" y="639779"/>
                        </a:cubicBezTo>
                        <a:lnTo>
                          <a:pt x="69410" y="648832"/>
                        </a:lnTo>
                        <a:cubicBezTo>
                          <a:pt x="61081" y="673819"/>
                          <a:pt x="66902" y="661647"/>
                          <a:pt x="51303" y="685046"/>
                        </a:cubicBezTo>
                        <a:lnTo>
                          <a:pt x="45267" y="694099"/>
                        </a:lnTo>
                        <a:cubicBezTo>
                          <a:pt x="34272" y="727095"/>
                          <a:pt x="51803" y="677132"/>
                          <a:pt x="36214" y="712206"/>
                        </a:cubicBezTo>
                        <a:cubicBezTo>
                          <a:pt x="33630" y="718020"/>
                          <a:pt x="32190" y="724277"/>
                          <a:pt x="30178" y="730313"/>
                        </a:cubicBezTo>
                        <a:lnTo>
                          <a:pt x="24143" y="748420"/>
                        </a:lnTo>
                        <a:cubicBezTo>
                          <a:pt x="23137" y="751438"/>
                          <a:pt x="21897" y="754388"/>
                          <a:pt x="21125" y="757474"/>
                        </a:cubicBezTo>
                        <a:cubicBezTo>
                          <a:pt x="16623" y="775481"/>
                          <a:pt x="18789" y="765454"/>
                          <a:pt x="15089" y="787652"/>
                        </a:cubicBezTo>
                        <a:cubicBezTo>
                          <a:pt x="14083" y="800729"/>
                          <a:pt x="13259" y="813822"/>
                          <a:pt x="12071" y="826884"/>
                        </a:cubicBezTo>
                        <a:cubicBezTo>
                          <a:pt x="9544" y="854677"/>
                          <a:pt x="11639" y="846285"/>
                          <a:pt x="6036" y="863097"/>
                        </a:cubicBezTo>
                        <a:cubicBezTo>
                          <a:pt x="5030" y="871145"/>
                          <a:pt x="4165" y="879211"/>
                          <a:pt x="3018" y="887240"/>
                        </a:cubicBezTo>
                        <a:cubicBezTo>
                          <a:pt x="2153" y="893297"/>
                          <a:pt x="0" y="899228"/>
                          <a:pt x="0" y="905347"/>
                        </a:cubicBezTo>
                        <a:cubicBezTo>
                          <a:pt x="0" y="908528"/>
                          <a:pt x="769" y="912151"/>
                          <a:pt x="3018" y="914400"/>
                        </a:cubicBezTo>
                        <a:cubicBezTo>
                          <a:pt x="5267" y="916649"/>
                          <a:pt x="9290" y="915873"/>
                          <a:pt x="12071" y="917418"/>
                        </a:cubicBezTo>
                        <a:cubicBezTo>
                          <a:pt x="18412" y="920941"/>
                          <a:pt x="30178" y="929489"/>
                          <a:pt x="30178" y="929489"/>
                        </a:cubicBezTo>
                        <a:cubicBezTo>
                          <a:pt x="39743" y="943836"/>
                          <a:pt x="32774" y="937397"/>
                          <a:pt x="54321" y="944579"/>
                        </a:cubicBezTo>
                        <a:lnTo>
                          <a:pt x="63374" y="947596"/>
                        </a:lnTo>
                        <a:cubicBezTo>
                          <a:pt x="79739" y="942143"/>
                          <a:pt x="73114" y="947180"/>
                          <a:pt x="78463" y="920436"/>
                        </a:cubicBezTo>
                        <a:lnTo>
                          <a:pt x="87517" y="875169"/>
                        </a:lnTo>
                        <a:lnTo>
                          <a:pt x="90535" y="860080"/>
                        </a:lnTo>
                        <a:cubicBezTo>
                          <a:pt x="91684" y="854336"/>
                          <a:pt x="93475" y="842126"/>
                          <a:pt x="96570" y="835937"/>
                        </a:cubicBezTo>
                        <a:cubicBezTo>
                          <a:pt x="98192" y="832693"/>
                          <a:pt x="100594" y="829902"/>
                          <a:pt x="102606" y="826884"/>
                        </a:cubicBezTo>
                        <a:cubicBezTo>
                          <a:pt x="104618" y="820848"/>
                          <a:pt x="105113" y="814071"/>
                          <a:pt x="108642" y="808777"/>
                        </a:cubicBezTo>
                        <a:cubicBezTo>
                          <a:pt x="116568" y="796887"/>
                          <a:pt x="116403" y="798853"/>
                          <a:pt x="120713" y="781616"/>
                        </a:cubicBezTo>
                        <a:cubicBezTo>
                          <a:pt x="125273" y="763377"/>
                          <a:pt x="122421" y="773473"/>
                          <a:pt x="129766" y="751438"/>
                        </a:cubicBezTo>
                        <a:lnTo>
                          <a:pt x="135802" y="733331"/>
                        </a:lnTo>
                        <a:cubicBezTo>
                          <a:pt x="136808" y="729307"/>
                          <a:pt x="137920" y="725309"/>
                          <a:pt x="138820" y="721260"/>
                        </a:cubicBezTo>
                        <a:cubicBezTo>
                          <a:pt x="139933" y="716253"/>
                          <a:pt x="140488" y="711120"/>
                          <a:pt x="141838" y="706171"/>
                        </a:cubicBezTo>
                        <a:cubicBezTo>
                          <a:pt x="143512" y="700033"/>
                          <a:pt x="145861" y="694100"/>
                          <a:pt x="147873" y="688064"/>
                        </a:cubicBezTo>
                        <a:lnTo>
                          <a:pt x="156927" y="660903"/>
                        </a:lnTo>
                        <a:lnTo>
                          <a:pt x="162962" y="642796"/>
                        </a:lnTo>
                        <a:cubicBezTo>
                          <a:pt x="170542" y="612479"/>
                          <a:pt x="166374" y="626525"/>
                          <a:pt x="175034" y="600547"/>
                        </a:cubicBezTo>
                        <a:cubicBezTo>
                          <a:pt x="182621" y="577787"/>
                          <a:pt x="172386" y="605843"/>
                          <a:pt x="184087" y="582440"/>
                        </a:cubicBezTo>
                        <a:cubicBezTo>
                          <a:pt x="187750" y="575114"/>
                          <a:pt x="188057" y="565873"/>
                          <a:pt x="190123" y="558297"/>
                        </a:cubicBezTo>
                        <a:cubicBezTo>
                          <a:pt x="191797" y="552159"/>
                          <a:pt x="194615" y="546362"/>
                          <a:pt x="196158" y="540190"/>
                        </a:cubicBezTo>
                        <a:cubicBezTo>
                          <a:pt x="197164" y="536166"/>
                          <a:pt x="198036" y="532107"/>
                          <a:pt x="199176" y="528119"/>
                        </a:cubicBezTo>
                        <a:cubicBezTo>
                          <a:pt x="200050" y="525060"/>
                          <a:pt x="201357" y="522135"/>
                          <a:pt x="202194" y="519066"/>
                        </a:cubicBezTo>
                        <a:cubicBezTo>
                          <a:pt x="204377" y="511063"/>
                          <a:pt x="208230" y="494923"/>
                          <a:pt x="208230" y="494923"/>
                        </a:cubicBezTo>
                        <a:cubicBezTo>
                          <a:pt x="204439" y="419111"/>
                          <a:pt x="203439" y="432662"/>
                          <a:pt x="208230" y="344032"/>
                        </a:cubicBezTo>
                        <a:cubicBezTo>
                          <a:pt x="208362" y="341597"/>
                          <a:pt x="213306" y="308635"/>
                          <a:pt x="214265" y="304800"/>
                        </a:cubicBezTo>
                        <a:cubicBezTo>
                          <a:pt x="215808" y="298628"/>
                          <a:pt x="218289" y="292729"/>
                          <a:pt x="220301" y="286693"/>
                        </a:cubicBezTo>
                        <a:lnTo>
                          <a:pt x="226337" y="268586"/>
                        </a:lnTo>
                        <a:lnTo>
                          <a:pt x="229354" y="259533"/>
                        </a:lnTo>
                        <a:cubicBezTo>
                          <a:pt x="230360" y="251485"/>
                          <a:pt x="231139" y="243406"/>
                          <a:pt x="232372" y="235390"/>
                        </a:cubicBezTo>
                        <a:cubicBezTo>
                          <a:pt x="233152" y="230320"/>
                          <a:pt x="235390" y="225430"/>
                          <a:pt x="235390" y="220301"/>
                        </a:cubicBezTo>
                        <a:cubicBezTo>
                          <a:pt x="235390" y="192117"/>
                          <a:pt x="234849" y="163877"/>
                          <a:pt x="232372" y="135802"/>
                        </a:cubicBezTo>
                        <a:cubicBezTo>
                          <a:pt x="231813" y="129465"/>
                          <a:pt x="229866" y="122988"/>
                          <a:pt x="226337" y="117695"/>
                        </a:cubicBezTo>
                        <a:lnTo>
                          <a:pt x="214265" y="99588"/>
                        </a:lnTo>
                        <a:cubicBezTo>
                          <a:pt x="206683" y="76837"/>
                          <a:pt x="216910" y="104877"/>
                          <a:pt x="205212" y="81482"/>
                        </a:cubicBezTo>
                        <a:cubicBezTo>
                          <a:pt x="192717" y="56494"/>
                          <a:pt x="213456" y="89318"/>
                          <a:pt x="196158" y="63375"/>
                        </a:cubicBezTo>
                        <a:cubicBezTo>
                          <a:pt x="195152" y="60357"/>
                          <a:pt x="194564" y="57166"/>
                          <a:pt x="193141" y="54321"/>
                        </a:cubicBezTo>
                        <a:cubicBezTo>
                          <a:pt x="191519" y="51077"/>
                          <a:pt x="188578" y="48582"/>
                          <a:pt x="187105" y="45268"/>
                        </a:cubicBezTo>
                        <a:cubicBezTo>
                          <a:pt x="184521" y="39454"/>
                          <a:pt x="181069" y="27161"/>
                          <a:pt x="184087"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0" name="フリーフォーム 509"/>
                  <p:cNvSpPr/>
                  <p:nvPr/>
                </p:nvSpPr>
                <p:spPr>
                  <a:xfrm>
                    <a:off x="5692203" y="3975858"/>
                    <a:ext cx="178051" cy="1004935"/>
                  </a:xfrm>
                  <a:custGeom>
                    <a:avLst/>
                    <a:gdLst>
                      <a:gd name="connsiteX0" fmla="*/ 178051 w 178051"/>
                      <a:gd name="connsiteY0" fmla="*/ 0 h 1004935"/>
                      <a:gd name="connsiteX1" fmla="*/ 168998 w 178051"/>
                      <a:gd name="connsiteY1" fmla="*/ 15090 h 1004935"/>
                      <a:gd name="connsiteX2" fmla="*/ 162962 w 178051"/>
                      <a:gd name="connsiteY2" fmla="*/ 33196 h 1004935"/>
                      <a:gd name="connsiteX3" fmla="*/ 159944 w 178051"/>
                      <a:gd name="connsiteY3" fmla="*/ 42250 h 1004935"/>
                      <a:gd name="connsiteX4" fmla="*/ 156926 w 178051"/>
                      <a:gd name="connsiteY4" fmla="*/ 51303 h 1004935"/>
                      <a:gd name="connsiteX5" fmla="*/ 153909 w 178051"/>
                      <a:gd name="connsiteY5" fmla="*/ 63375 h 1004935"/>
                      <a:gd name="connsiteX6" fmla="*/ 150891 w 178051"/>
                      <a:gd name="connsiteY6" fmla="*/ 90535 h 1004935"/>
                      <a:gd name="connsiteX7" fmla="*/ 144855 w 178051"/>
                      <a:gd name="connsiteY7" fmla="*/ 108642 h 1004935"/>
                      <a:gd name="connsiteX8" fmla="*/ 141837 w 178051"/>
                      <a:gd name="connsiteY8" fmla="*/ 123731 h 1004935"/>
                      <a:gd name="connsiteX9" fmla="*/ 132784 w 178051"/>
                      <a:gd name="connsiteY9" fmla="*/ 165981 h 1004935"/>
                      <a:gd name="connsiteX10" fmla="*/ 123730 w 178051"/>
                      <a:gd name="connsiteY10" fmla="*/ 172016 h 1004935"/>
                      <a:gd name="connsiteX11" fmla="*/ 111659 w 178051"/>
                      <a:gd name="connsiteY11" fmla="*/ 190123 h 1004935"/>
                      <a:gd name="connsiteX12" fmla="*/ 84499 w 178051"/>
                      <a:gd name="connsiteY12" fmla="*/ 214266 h 1004935"/>
                      <a:gd name="connsiteX13" fmla="*/ 72427 w 178051"/>
                      <a:gd name="connsiteY13" fmla="*/ 229355 h 1004935"/>
                      <a:gd name="connsiteX14" fmla="*/ 60356 w 178051"/>
                      <a:gd name="connsiteY14" fmla="*/ 241426 h 1004935"/>
                      <a:gd name="connsiteX15" fmla="*/ 24142 w 178051"/>
                      <a:gd name="connsiteY15" fmla="*/ 238408 h 1004935"/>
                      <a:gd name="connsiteX16" fmla="*/ 9053 w 178051"/>
                      <a:gd name="connsiteY16" fmla="*/ 250480 h 1004935"/>
                      <a:gd name="connsiteX17" fmla="*/ 6035 w 178051"/>
                      <a:gd name="connsiteY17" fmla="*/ 259533 h 1004935"/>
                      <a:gd name="connsiteX18" fmla="*/ 0 w 178051"/>
                      <a:gd name="connsiteY18" fmla="*/ 268587 h 1004935"/>
                      <a:gd name="connsiteX19" fmla="*/ 3017 w 178051"/>
                      <a:gd name="connsiteY19" fmla="*/ 392317 h 1004935"/>
                      <a:gd name="connsiteX20" fmla="*/ 9053 w 178051"/>
                      <a:gd name="connsiteY20" fmla="*/ 410424 h 1004935"/>
                      <a:gd name="connsiteX21" fmla="*/ 12071 w 178051"/>
                      <a:gd name="connsiteY21" fmla="*/ 419478 h 1004935"/>
                      <a:gd name="connsiteX22" fmla="*/ 18107 w 178051"/>
                      <a:gd name="connsiteY22" fmla="*/ 437585 h 1004935"/>
                      <a:gd name="connsiteX23" fmla="*/ 21124 w 178051"/>
                      <a:gd name="connsiteY23" fmla="*/ 446638 h 1004935"/>
                      <a:gd name="connsiteX24" fmla="*/ 27160 w 178051"/>
                      <a:gd name="connsiteY24" fmla="*/ 455691 h 1004935"/>
                      <a:gd name="connsiteX25" fmla="*/ 42249 w 178051"/>
                      <a:gd name="connsiteY25" fmla="*/ 500959 h 1004935"/>
                      <a:gd name="connsiteX26" fmla="*/ 45267 w 178051"/>
                      <a:gd name="connsiteY26" fmla="*/ 510012 h 1004935"/>
                      <a:gd name="connsiteX27" fmla="*/ 48285 w 178051"/>
                      <a:gd name="connsiteY27" fmla="*/ 519066 h 1004935"/>
                      <a:gd name="connsiteX28" fmla="*/ 54320 w 178051"/>
                      <a:gd name="connsiteY28" fmla="*/ 528119 h 1004935"/>
                      <a:gd name="connsiteX29" fmla="*/ 63374 w 178051"/>
                      <a:gd name="connsiteY29" fmla="*/ 546226 h 1004935"/>
                      <a:gd name="connsiteX30" fmla="*/ 69410 w 178051"/>
                      <a:gd name="connsiteY30" fmla="*/ 564333 h 1004935"/>
                      <a:gd name="connsiteX31" fmla="*/ 75445 w 178051"/>
                      <a:gd name="connsiteY31" fmla="*/ 573387 h 1004935"/>
                      <a:gd name="connsiteX32" fmla="*/ 87516 w 178051"/>
                      <a:gd name="connsiteY32" fmla="*/ 600547 h 1004935"/>
                      <a:gd name="connsiteX33" fmla="*/ 93552 w 178051"/>
                      <a:gd name="connsiteY33" fmla="*/ 645814 h 1004935"/>
                      <a:gd name="connsiteX34" fmla="*/ 99588 w 178051"/>
                      <a:gd name="connsiteY34" fmla="*/ 739367 h 1004935"/>
                      <a:gd name="connsiteX35" fmla="*/ 96570 w 178051"/>
                      <a:gd name="connsiteY35" fmla="*/ 851026 h 1004935"/>
                      <a:gd name="connsiteX36" fmla="*/ 93552 w 178051"/>
                      <a:gd name="connsiteY36" fmla="*/ 872151 h 1004935"/>
                      <a:gd name="connsiteX37" fmla="*/ 87516 w 178051"/>
                      <a:gd name="connsiteY37" fmla="*/ 905347 h 1004935"/>
                      <a:gd name="connsiteX38" fmla="*/ 84499 w 178051"/>
                      <a:gd name="connsiteY38" fmla="*/ 914400 h 1004935"/>
                      <a:gd name="connsiteX39" fmla="*/ 78463 w 178051"/>
                      <a:gd name="connsiteY39" fmla="*/ 941561 h 1004935"/>
                      <a:gd name="connsiteX40" fmla="*/ 78463 w 178051"/>
                      <a:gd name="connsiteY40" fmla="*/ 1004935 h 100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8051" h="1004935">
                        <a:moveTo>
                          <a:pt x="178051" y="0"/>
                        </a:moveTo>
                        <a:cubicBezTo>
                          <a:pt x="175033" y="5030"/>
                          <a:pt x="171425" y="9750"/>
                          <a:pt x="168998" y="15090"/>
                        </a:cubicBezTo>
                        <a:cubicBezTo>
                          <a:pt x="166365" y="20882"/>
                          <a:pt x="164974" y="27161"/>
                          <a:pt x="162962" y="33196"/>
                        </a:cubicBezTo>
                        <a:lnTo>
                          <a:pt x="159944" y="42250"/>
                        </a:lnTo>
                        <a:cubicBezTo>
                          <a:pt x="158938" y="45268"/>
                          <a:pt x="157697" y="48217"/>
                          <a:pt x="156926" y="51303"/>
                        </a:cubicBezTo>
                        <a:lnTo>
                          <a:pt x="153909" y="63375"/>
                        </a:lnTo>
                        <a:cubicBezTo>
                          <a:pt x="152903" y="72428"/>
                          <a:pt x="152678" y="81603"/>
                          <a:pt x="150891" y="90535"/>
                        </a:cubicBezTo>
                        <a:cubicBezTo>
                          <a:pt x="149643" y="96774"/>
                          <a:pt x="146103" y="102403"/>
                          <a:pt x="144855" y="108642"/>
                        </a:cubicBezTo>
                        <a:lnTo>
                          <a:pt x="141837" y="123731"/>
                        </a:lnTo>
                        <a:cubicBezTo>
                          <a:pt x="140360" y="139977"/>
                          <a:pt x="144371" y="154394"/>
                          <a:pt x="132784" y="165981"/>
                        </a:cubicBezTo>
                        <a:cubicBezTo>
                          <a:pt x="130219" y="168546"/>
                          <a:pt x="126748" y="170004"/>
                          <a:pt x="123730" y="172016"/>
                        </a:cubicBezTo>
                        <a:cubicBezTo>
                          <a:pt x="119706" y="178052"/>
                          <a:pt x="116788" y="184994"/>
                          <a:pt x="111659" y="190123"/>
                        </a:cubicBezTo>
                        <a:cubicBezTo>
                          <a:pt x="90987" y="210795"/>
                          <a:pt x="100654" y="203495"/>
                          <a:pt x="84499" y="214266"/>
                        </a:cubicBezTo>
                        <a:cubicBezTo>
                          <a:pt x="76913" y="237022"/>
                          <a:pt x="88029" y="209852"/>
                          <a:pt x="72427" y="229355"/>
                        </a:cubicBezTo>
                        <a:cubicBezTo>
                          <a:pt x="60722" y="243987"/>
                          <a:pt x="80111" y="234841"/>
                          <a:pt x="60356" y="241426"/>
                        </a:cubicBezTo>
                        <a:cubicBezTo>
                          <a:pt x="48285" y="240420"/>
                          <a:pt x="36255" y="238408"/>
                          <a:pt x="24142" y="238408"/>
                        </a:cubicBezTo>
                        <a:cubicBezTo>
                          <a:pt x="15441" y="238408"/>
                          <a:pt x="12529" y="243529"/>
                          <a:pt x="9053" y="250480"/>
                        </a:cubicBezTo>
                        <a:cubicBezTo>
                          <a:pt x="7630" y="253325"/>
                          <a:pt x="7457" y="256688"/>
                          <a:pt x="6035" y="259533"/>
                        </a:cubicBezTo>
                        <a:cubicBezTo>
                          <a:pt x="4413" y="262777"/>
                          <a:pt x="2012" y="265569"/>
                          <a:pt x="0" y="268587"/>
                        </a:cubicBezTo>
                        <a:cubicBezTo>
                          <a:pt x="1006" y="309830"/>
                          <a:pt x="389" y="351145"/>
                          <a:pt x="3017" y="392317"/>
                        </a:cubicBezTo>
                        <a:cubicBezTo>
                          <a:pt x="3422" y="398666"/>
                          <a:pt x="7041" y="404388"/>
                          <a:pt x="9053" y="410424"/>
                        </a:cubicBezTo>
                        <a:lnTo>
                          <a:pt x="12071" y="419478"/>
                        </a:lnTo>
                        <a:lnTo>
                          <a:pt x="18107" y="437585"/>
                        </a:lnTo>
                        <a:cubicBezTo>
                          <a:pt x="19113" y="440603"/>
                          <a:pt x="19359" y="443991"/>
                          <a:pt x="21124" y="446638"/>
                        </a:cubicBezTo>
                        <a:lnTo>
                          <a:pt x="27160" y="455691"/>
                        </a:lnTo>
                        <a:lnTo>
                          <a:pt x="42249" y="500959"/>
                        </a:lnTo>
                        <a:lnTo>
                          <a:pt x="45267" y="510012"/>
                        </a:lnTo>
                        <a:cubicBezTo>
                          <a:pt x="46273" y="513030"/>
                          <a:pt x="46520" y="516419"/>
                          <a:pt x="48285" y="519066"/>
                        </a:cubicBezTo>
                        <a:cubicBezTo>
                          <a:pt x="50297" y="522084"/>
                          <a:pt x="52698" y="524875"/>
                          <a:pt x="54320" y="528119"/>
                        </a:cubicBezTo>
                        <a:cubicBezTo>
                          <a:pt x="66809" y="553099"/>
                          <a:pt x="46083" y="520292"/>
                          <a:pt x="63374" y="546226"/>
                        </a:cubicBezTo>
                        <a:cubicBezTo>
                          <a:pt x="65386" y="552262"/>
                          <a:pt x="65881" y="559039"/>
                          <a:pt x="69410" y="564333"/>
                        </a:cubicBezTo>
                        <a:cubicBezTo>
                          <a:pt x="71422" y="567351"/>
                          <a:pt x="73972" y="570073"/>
                          <a:pt x="75445" y="573387"/>
                        </a:cubicBezTo>
                        <a:cubicBezTo>
                          <a:pt x="89810" y="605708"/>
                          <a:pt x="73858" y="580057"/>
                          <a:pt x="87516" y="600547"/>
                        </a:cubicBezTo>
                        <a:cubicBezTo>
                          <a:pt x="90377" y="617714"/>
                          <a:pt x="92321" y="627347"/>
                          <a:pt x="93552" y="645814"/>
                        </a:cubicBezTo>
                        <a:cubicBezTo>
                          <a:pt x="101250" y="761271"/>
                          <a:pt x="92458" y="668076"/>
                          <a:pt x="99588" y="739367"/>
                        </a:cubicBezTo>
                        <a:cubicBezTo>
                          <a:pt x="98582" y="776587"/>
                          <a:pt x="98261" y="813831"/>
                          <a:pt x="96570" y="851026"/>
                        </a:cubicBezTo>
                        <a:cubicBezTo>
                          <a:pt x="96247" y="858132"/>
                          <a:pt x="94634" y="865121"/>
                          <a:pt x="93552" y="872151"/>
                        </a:cubicBezTo>
                        <a:cubicBezTo>
                          <a:pt x="92475" y="879150"/>
                          <a:pt x="89400" y="897810"/>
                          <a:pt x="87516" y="905347"/>
                        </a:cubicBezTo>
                        <a:cubicBezTo>
                          <a:pt x="86745" y="908433"/>
                          <a:pt x="85373" y="911342"/>
                          <a:pt x="84499" y="914400"/>
                        </a:cubicBezTo>
                        <a:cubicBezTo>
                          <a:pt x="83224" y="918865"/>
                          <a:pt x="78601" y="937966"/>
                          <a:pt x="78463" y="941561"/>
                        </a:cubicBezTo>
                        <a:cubicBezTo>
                          <a:pt x="77651" y="962670"/>
                          <a:pt x="78463" y="983810"/>
                          <a:pt x="78463" y="100493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1" name="フリーフォーム 510"/>
                  <p:cNvSpPr/>
                  <p:nvPr/>
                </p:nvSpPr>
                <p:spPr>
                  <a:xfrm>
                    <a:off x="5803862" y="4153910"/>
                    <a:ext cx="172041" cy="857061"/>
                  </a:xfrm>
                  <a:custGeom>
                    <a:avLst/>
                    <a:gdLst>
                      <a:gd name="connsiteX0" fmla="*/ 69410 w 172041"/>
                      <a:gd name="connsiteY0" fmla="*/ 0 h 857061"/>
                      <a:gd name="connsiteX1" fmla="*/ 75446 w 172041"/>
                      <a:gd name="connsiteY1" fmla="*/ 15089 h 857061"/>
                      <a:gd name="connsiteX2" fmla="*/ 93553 w 172041"/>
                      <a:gd name="connsiteY2" fmla="*/ 21125 h 857061"/>
                      <a:gd name="connsiteX3" fmla="*/ 114677 w 172041"/>
                      <a:gd name="connsiteY3" fmla="*/ 27160 h 857061"/>
                      <a:gd name="connsiteX4" fmla="*/ 141838 w 172041"/>
                      <a:gd name="connsiteY4" fmla="*/ 42249 h 857061"/>
                      <a:gd name="connsiteX5" fmla="*/ 156927 w 172041"/>
                      <a:gd name="connsiteY5" fmla="*/ 57339 h 857061"/>
                      <a:gd name="connsiteX6" fmla="*/ 165980 w 172041"/>
                      <a:gd name="connsiteY6" fmla="*/ 63374 h 857061"/>
                      <a:gd name="connsiteX7" fmla="*/ 172016 w 172041"/>
                      <a:gd name="connsiteY7" fmla="*/ 81481 h 857061"/>
                      <a:gd name="connsiteX8" fmla="*/ 168998 w 172041"/>
                      <a:gd name="connsiteY8" fmla="*/ 129766 h 857061"/>
                      <a:gd name="connsiteX9" fmla="*/ 162962 w 172041"/>
                      <a:gd name="connsiteY9" fmla="*/ 147873 h 857061"/>
                      <a:gd name="connsiteX10" fmla="*/ 159945 w 172041"/>
                      <a:gd name="connsiteY10" fmla="*/ 156927 h 857061"/>
                      <a:gd name="connsiteX11" fmla="*/ 153909 w 172041"/>
                      <a:gd name="connsiteY11" fmla="*/ 175034 h 857061"/>
                      <a:gd name="connsiteX12" fmla="*/ 150891 w 172041"/>
                      <a:gd name="connsiteY12" fmla="*/ 184087 h 857061"/>
                      <a:gd name="connsiteX13" fmla="*/ 120713 w 172041"/>
                      <a:gd name="connsiteY13" fmla="*/ 214265 h 857061"/>
                      <a:gd name="connsiteX14" fmla="*/ 111659 w 172041"/>
                      <a:gd name="connsiteY14" fmla="*/ 220301 h 857061"/>
                      <a:gd name="connsiteX15" fmla="*/ 99588 w 172041"/>
                      <a:gd name="connsiteY15" fmla="*/ 232372 h 857061"/>
                      <a:gd name="connsiteX16" fmla="*/ 87517 w 172041"/>
                      <a:gd name="connsiteY16" fmla="*/ 250479 h 857061"/>
                      <a:gd name="connsiteX17" fmla="*/ 69410 w 172041"/>
                      <a:gd name="connsiteY17" fmla="*/ 277639 h 857061"/>
                      <a:gd name="connsiteX18" fmla="*/ 63374 w 172041"/>
                      <a:gd name="connsiteY18" fmla="*/ 286693 h 857061"/>
                      <a:gd name="connsiteX19" fmla="*/ 51303 w 172041"/>
                      <a:gd name="connsiteY19" fmla="*/ 313853 h 857061"/>
                      <a:gd name="connsiteX20" fmla="*/ 45267 w 172041"/>
                      <a:gd name="connsiteY20" fmla="*/ 331960 h 857061"/>
                      <a:gd name="connsiteX21" fmla="*/ 33196 w 172041"/>
                      <a:gd name="connsiteY21" fmla="*/ 350067 h 857061"/>
                      <a:gd name="connsiteX22" fmla="*/ 30178 w 172041"/>
                      <a:gd name="connsiteY22" fmla="*/ 362139 h 857061"/>
                      <a:gd name="connsiteX23" fmla="*/ 24143 w 172041"/>
                      <a:gd name="connsiteY23" fmla="*/ 398352 h 857061"/>
                      <a:gd name="connsiteX24" fmla="*/ 21125 w 172041"/>
                      <a:gd name="connsiteY24" fmla="*/ 449655 h 857061"/>
                      <a:gd name="connsiteX25" fmla="*/ 27160 w 172041"/>
                      <a:gd name="connsiteY25" fmla="*/ 567350 h 857061"/>
                      <a:gd name="connsiteX26" fmla="*/ 27160 w 172041"/>
                      <a:gd name="connsiteY26" fmla="*/ 691081 h 857061"/>
                      <a:gd name="connsiteX27" fmla="*/ 24143 w 172041"/>
                      <a:gd name="connsiteY27" fmla="*/ 703152 h 857061"/>
                      <a:gd name="connsiteX28" fmla="*/ 18107 w 172041"/>
                      <a:gd name="connsiteY28" fmla="*/ 733331 h 857061"/>
                      <a:gd name="connsiteX29" fmla="*/ 12071 w 172041"/>
                      <a:gd name="connsiteY29" fmla="*/ 751438 h 857061"/>
                      <a:gd name="connsiteX30" fmla="*/ 9054 w 172041"/>
                      <a:gd name="connsiteY30" fmla="*/ 769544 h 857061"/>
                      <a:gd name="connsiteX31" fmla="*/ 3018 w 172041"/>
                      <a:gd name="connsiteY31" fmla="*/ 817830 h 857061"/>
                      <a:gd name="connsiteX32" fmla="*/ 0 w 172041"/>
                      <a:gd name="connsiteY32" fmla="*/ 826883 h 857061"/>
                      <a:gd name="connsiteX33" fmla="*/ 3018 w 172041"/>
                      <a:gd name="connsiteY33" fmla="*/ 857061 h 8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041" h="857061">
                        <a:moveTo>
                          <a:pt x="69410" y="0"/>
                        </a:moveTo>
                        <a:cubicBezTo>
                          <a:pt x="71422" y="5030"/>
                          <a:pt x="71369" y="11522"/>
                          <a:pt x="75446" y="15089"/>
                        </a:cubicBezTo>
                        <a:cubicBezTo>
                          <a:pt x="80234" y="19279"/>
                          <a:pt x="87381" y="19582"/>
                          <a:pt x="93553" y="21125"/>
                        </a:cubicBezTo>
                        <a:cubicBezTo>
                          <a:pt x="96398" y="21836"/>
                          <a:pt x="111132" y="25190"/>
                          <a:pt x="114677" y="27160"/>
                        </a:cubicBezTo>
                        <a:cubicBezTo>
                          <a:pt x="145800" y="44452"/>
                          <a:pt x="121355" y="35423"/>
                          <a:pt x="141838" y="42249"/>
                        </a:cubicBezTo>
                        <a:cubicBezTo>
                          <a:pt x="165982" y="58347"/>
                          <a:pt x="136805" y="37217"/>
                          <a:pt x="156927" y="57339"/>
                        </a:cubicBezTo>
                        <a:cubicBezTo>
                          <a:pt x="159491" y="59903"/>
                          <a:pt x="162962" y="61362"/>
                          <a:pt x="165980" y="63374"/>
                        </a:cubicBezTo>
                        <a:cubicBezTo>
                          <a:pt x="167992" y="69410"/>
                          <a:pt x="172413" y="75131"/>
                          <a:pt x="172016" y="81481"/>
                        </a:cubicBezTo>
                        <a:cubicBezTo>
                          <a:pt x="171010" y="97576"/>
                          <a:pt x="171177" y="113787"/>
                          <a:pt x="168998" y="129766"/>
                        </a:cubicBezTo>
                        <a:cubicBezTo>
                          <a:pt x="168138" y="136070"/>
                          <a:pt x="164974" y="141837"/>
                          <a:pt x="162962" y="147873"/>
                        </a:cubicBezTo>
                        <a:lnTo>
                          <a:pt x="159945" y="156927"/>
                        </a:lnTo>
                        <a:lnTo>
                          <a:pt x="153909" y="175034"/>
                        </a:lnTo>
                        <a:cubicBezTo>
                          <a:pt x="152903" y="178052"/>
                          <a:pt x="152655" y="181440"/>
                          <a:pt x="150891" y="184087"/>
                        </a:cubicBezTo>
                        <a:cubicBezTo>
                          <a:pt x="134796" y="208230"/>
                          <a:pt x="144856" y="198170"/>
                          <a:pt x="120713" y="214265"/>
                        </a:cubicBezTo>
                        <a:lnTo>
                          <a:pt x="111659" y="220301"/>
                        </a:lnTo>
                        <a:cubicBezTo>
                          <a:pt x="103614" y="244441"/>
                          <a:pt x="115682" y="216278"/>
                          <a:pt x="99588" y="232372"/>
                        </a:cubicBezTo>
                        <a:cubicBezTo>
                          <a:pt x="94459" y="237501"/>
                          <a:pt x="91541" y="244443"/>
                          <a:pt x="87517" y="250479"/>
                        </a:cubicBezTo>
                        <a:lnTo>
                          <a:pt x="69410" y="277639"/>
                        </a:lnTo>
                        <a:cubicBezTo>
                          <a:pt x="67398" y="280657"/>
                          <a:pt x="64521" y="283252"/>
                          <a:pt x="63374" y="286693"/>
                        </a:cubicBezTo>
                        <a:cubicBezTo>
                          <a:pt x="56192" y="308241"/>
                          <a:pt x="60868" y="299507"/>
                          <a:pt x="51303" y="313853"/>
                        </a:cubicBezTo>
                        <a:cubicBezTo>
                          <a:pt x="49291" y="319889"/>
                          <a:pt x="48796" y="326666"/>
                          <a:pt x="45267" y="331960"/>
                        </a:cubicBezTo>
                        <a:lnTo>
                          <a:pt x="33196" y="350067"/>
                        </a:lnTo>
                        <a:cubicBezTo>
                          <a:pt x="32190" y="354091"/>
                          <a:pt x="30809" y="358039"/>
                          <a:pt x="30178" y="362139"/>
                        </a:cubicBezTo>
                        <a:cubicBezTo>
                          <a:pt x="24402" y="399683"/>
                          <a:pt x="30880" y="378135"/>
                          <a:pt x="24143" y="398352"/>
                        </a:cubicBezTo>
                        <a:cubicBezTo>
                          <a:pt x="23137" y="415453"/>
                          <a:pt x="21125" y="432524"/>
                          <a:pt x="21125" y="449655"/>
                        </a:cubicBezTo>
                        <a:cubicBezTo>
                          <a:pt x="21125" y="552156"/>
                          <a:pt x="12962" y="524746"/>
                          <a:pt x="27160" y="567350"/>
                        </a:cubicBezTo>
                        <a:cubicBezTo>
                          <a:pt x="31157" y="627300"/>
                          <a:pt x="32079" y="617295"/>
                          <a:pt x="27160" y="691081"/>
                        </a:cubicBezTo>
                        <a:cubicBezTo>
                          <a:pt x="26884" y="695219"/>
                          <a:pt x="25012" y="699097"/>
                          <a:pt x="24143" y="703152"/>
                        </a:cubicBezTo>
                        <a:cubicBezTo>
                          <a:pt x="21994" y="713183"/>
                          <a:pt x="21351" y="723599"/>
                          <a:pt x="18107" y="733331"/>
                        </a:cubicBezTo>
                        <a:lnTo>
                          <a:pt x="12071" y="751438"/>
                        </a:lnTo>
                        <a:cubicBezTo>
                          <a:pt x="11065" y="757473"/>
                          <a:pt x="9863" y="763479"/>
                          <a:pt x="9054" y="769544"/>
                        </a:cubicBezTo>
                        <a:cubicBezTo>
                          <a:pt x="7381" y="782093"/>
                          <a:pt x="5661" y="804617"/>
                          <a:pt x="3018" y="817830"/>
                        </a:cubicBezTo>
                        <a:cubicBezTo>
                          <a:pt x="2394" y="820949"/>
                          <a:pt x="1006" y="823865"/>
                          <a:pt x="0" y="826883"/>
                        </a:cubicBezTo>
                        <a:cubicBezTo>
                          <a:pt x="3268" y="853022"/>
                          <a:pt x="3018" y="842916"/>
                          <a:pt x="3018" y="85706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2" name="フリーフォーム 511"/>
                  <p:cNvSpPr/>
                  <p:nvPr/>
                </p:nvSpPr>
                <p:spPr>
                  <a:xfrm>
                    <a:off x="5806880" y="3966147"/>
                    <a:ext cx="142864" cy="223977"/>
                  </a:xfrm>
                  <a:custGeom>
                    <a:avLst/>
                    <a:gdLst>
                      <a:gd name="connsiteX0" fmla="*/ 60356 w 142864"/>
                      <a:gd name="connsiteY0" fmla="*/ 3676 h 223977"/>
                      <a:gd name="connsiteX1" fmla="*/ 51303 w 142864"/>
                      <a:gd name="connsiteY1" fmla="*/ 79121 h 223977"/>
                      <a:gd name="connsiteX2" fmla="*/ 45267 w 142864"/>
                      <a:gd name="connsiteY2" fmla="*/ 97228 h 223977"/>
                      <a:gd name="connsiteX3" fmla="*/ 33196 w 142864"/>
                      <a:gd name="connsiteY3" fmla="*/ 115335 h 223977"/>
                      <a:gd name="connsiteX4" fmla="*/ 24142 w 142864"/>
                      <a:gd name="connsiteY4" fmla="*/ 142496 h 223977"/>
                      <a:gd name="connsiteX5" fmla="*/ 21125 w 142864"/>
                      <a:gd name="connsiteY5" fmla="*/ 151549 h 223977"/>
                      <a:gd name="connsiteX6" fmla="*/ 18107 w 142864"/>
                      <a:gd name="connsiteY6" fmla="*/ 160602 h 223977"/>
                      <a:gd name="connsiteX7" fmla="*/ 15089 w 142864"/>
                      <a:gd name="connsiteY7" fmla="*/ 178709 h 223977"/>
                      <a:gd name="connsiteX8" fmla="*/ 9053 w 142864"/>
                      <a:gd name="connsiteY8" fmla="*/ 196816 h 223977"/>
                      <a:gd name="connsiteX9" fmla="*/ 6036 w 142864"/>
                      <a:gd name="connsiteY9" fmla="*/ 205870 h 223977"/>
                      <a:gd name="connsiteX10" fmla="*/ 3018 w 142864"/>
                      <a:gd name="connsiteY10" fmla="*/ 214923 h 223977"/>
                      <a:gd name="connsiteX11" fmla="*/ 0 w 142864"/>
                      <a:gd name="connsiteY11" fmla="*/ 223977 h 223977"/>
                      <a:gd name="connsiteX12" fmla="*/ 3018 w 142864"/>
                      <a:gd name="connsiteY12" fmla="*/ 214923 h 223977"/>
                      <a:gd name="connsiteX13" fmla="*/ 6036 w 142864"/>
                      <a:gd name="connsiteY13" fmla="*/ 205870 h 223977"/>
                      <a:gd name="connsiteX14" fmla="*/ 24142 w 142864"/>
                      <a:gd name="connsiteY14" fmla="*/ 193799 h 223977"/>
                      <a:gd name="connsiteX15" fmla="*/ 39232 w 142864"/>
                      <a:gd name="connsiteY15" fmla="*/ 196816 h 223977"/>
                      <a:gd name="connsiteX16" fmla="*/ 57338 w 142864"/>
                      <a:gd name="connsiteY16" fmla="*/ 202852 h 223977"/>
                      <a:gd name="connsiteX17" fmla="*/ 66392 w 142864"/>
                      <a:gd name="connsiteY17" fmla="*/ 205870 h 223977"/>
                      <a:gd name="connsiteX18" fmla="*/ 99588 w 142864"/>
                      <a:gd name="connsiteY18" fmla="*/ 211905 h 223977"/>
                      <a:gd name="connsiteX19" fmla="*/ 114677 w 142864"/>
                      <a:gd name="connsiteY19" fmla="*/ 214923 h 223977"/>
                      <a:gd name="connsiteX20" fmla="*/ 132784 w 142864"/>
                      <a:gd name="connsiteY20" fmla="*/ 220959 h 223977"/>
                      <a:gd name="connsiteX21" fmla="*/ 141837 w 142864"/>
                      <a:gd name="connsiteY21" fmla="*/ 184745 h 223977"/>
                      <a:gd name="connsiteX22" fmla="*/ 138820 w 142864"/>
                      <a:gd name="connsiteY22" fmla="*/ 18765 h 223977"/>
                      <a:gd name="connsiteX23" fmla="*/ 120713 w 142864"/>
                      <a:gd name="connsiteY23" fmla="*/ 12729 h 223977"/>
                      <a:gd name="connsiteX24" fmla="*/ 60356 w 142864"/>
                      <a:gd name="connsiteY24" fmla="*/ 3676 h 2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864" h="223977">
                        <a:moveTo>
                          <a:pt x="60356" y="3676"/>
                        </a:moveTo>
                        <a:cubicBezTo>
                          <a:pt x="48788" y="14741"/>
                          <a:pt x="58466" y="55246"/>
                          <a:pt x="51303" y="79121"/>
                        </a:cubicBezTo>
                        <a:cubicBezTo>
                          <a:pt x="49475" y="85215"/>
                          <a:pt x="48796" y="91934"/>
                          <a:pt x="45267" y="97228"/>
                        </a:cubicBezTo>
                        <a:lnTo>
                          <a:pt x="33196" y="115335"/>
                        </a:lnTo>
                        <a:lnTo>
                          <a:pt x="24142" y="142496"/>
                        </a:lnTo>
                        <a:lnTo>
                          <a:pt x="21125" y="151549"/>
                        </a:lnTo>
                        <a:lnTo>
                          <a:pt x="18107" y="160602"/>
                        </a:lnTo>
                        <a:cubicBezTo>
                          <a:pt x="17101" y="166638"/>
                          <a:pt x="16573" y="172773"/>
                          <a:pt x="15089" y="178709"/>
                        </a:cubicBezTo>
                        <a:cubicBezTo>
                          <a:pt x="13546" y="184881"/>
                          <a:pt x="11065" y="190780"/>
                          <a:pt x="9053" y="196816"/>
                        </a:cubicBezTo>
                        <a:lnTo>
                          <a:pt x="6036" y="205870"/>
                        </a:lnTo>
                        <a:lnTo>
                          <a:pt x="3018" y="214923"/>
                        </a:lnTo>
                        <a:lnTo>
                          <a:pt x="0" y="223977"/>
                        </a:lnTo>
                        <a:lnTo>
                          <a:pt x="3018" y="214923"/>
                        </a:lnTo>
                        <a:cubicBezTo>
                          <a:pt x="4024" y="211905"/>
                          <a:pt x="3787" y="208119"/>
                          <a:pt x="6036" y="205870"/>
                        </a:cubicBezTo>
                        <a:cubicBezTo>
                          <a:pt x="17338" y="194567"/>
                          <a:pt x="11040" y="198165"/>
                          <a:pt x="24142" y="193799"/>
                        </a:cubicBezTo>
                        <a:cubicBezTo>
                          <a:pt x="29172" y="194805"/>
                          <a:pt x="34283" y="195466"/>
                          <a:pt x="39232" y="196816"/>
                        </a:cubicBezTo>
                        <a:cubicBezTo>
                          <a:pt x="45370" y="198490"/>
                          <a:pt x="51303" y="200840"/>
                          <a:pt x="57338" y="202852"/>
                        </a:cubicBezTo>
                        <a:cubicBezTo>
                          <a:pt x="60356" y="203858"/>
                          <a:pt x="63273" y="205246"/>
                          <a:pt x="66392" y="205870"/>
                        </a:cubicBezTo>
                        <a:cubicBezTo>
                          <a:pt x="103664" y="213325"/>
                          <a:pt x="57116" y="204184"/>
                          <a:pt x="99588" y="211905"/>
                        </a:cubicBezTo>
                        <a:cubicBezTo>
                          <a:pt x="104635" y="212822"/>
                          <a:pt x="109728" y="213573"/>
                          <a:pt x="114677" y="214923"/>
                        </a:cubicBezTo>
                        <a:cubicBezTo>
                          <a:pt x="120815" y="216597"/>
                          <a:pt x="132784" y="220959"/>
                          <a:pt x="132784" y="220959"/>
                        </a:cubicBezTo>
                        <a:cubicBezTo>
                          <a:pt x="142512" y="206367"/>
                          <a:pt x="141837" y="210384"/>
                          <a:pt x="141837" y="184745"/>
                        </a:cubicBezTo>
                        <a:cubicBezTo>
                          <a:pt x="141837" y="129409"/>
                          <a:pt x="145565" y="73688"/>
                          <a:pt x="138820" y="18765"/>
                        </a:cubicBezTo>
                        <a:cubicBezTo>
                          <a:pt x="138045" y="12450"/>
                          <a:pt x="126749" y="14741"/>
                          <a:pt x="120713" y="12729"/>
                        </a:cubicBezTo>
                        <a:cubicBezTo>
                          <a:pt x="111836" y="9770"/>
                          <a:pt x="71924" y="-7389"/>
                          <a:pt x="60356" y="367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3" name="フリーフォーム 512"/>
                  <p:cNvSpPr/>
                  <p:nvPr/>
                </p:nvSpPr>
                <p:spPr>
                  <a:xfrm>
                    <a:off x="5940068" y="4075383"/>
                    <a:ext cx="59952" cy="142830"/>
                  </a:xfrm>
                  <a:custGeom>
                    <a:avLst/>
                    <a:gdLst>
                      <a:gd name="connsiteX0" fmla="*/ 11667 w 59952"/>
                      <a:gd name="connsiteY0" fmla="*/ 64 h 142830"/>
                      <a:gd name="connsiteX1" fmla="*/ 14685 w 59952"/>
                      <a:gd name="connsiteY1" fmla="*/ 15153 h 142830"/>
                      <a:gd name="connsiteX2" fmla="*/ 8649 w 59952"/>
                      <a:gd name="connsiteY2" fmla="*/ 66456 h 142830"/>
                      <a:gd name="connsiteX3" fmla="*/ 5632 w 59952"/>
                      <a:gd name="connsiteY3" fmla="*/ 87580 h 142830"/>
                      <a:gd name="connsiteX4" fmla="*/ 5632 w 59952"/>
                      <a:gd name="connsiteY4" fmla="*/ 120776 h 142830"/>
                      <a:gd name="connsiteX5" fmla="*/ 23739 w 59952"/>
                      <a:gd name="connsiteY5" fmla="*/ 126812 h 142830"/>
                      <a:gd name="connsiteX6" fmla="*/ 29774 w 59952"/>
                      <a:gd name="connsiteY6" fmla="*/ 135866 h 142830"/>
                      <a:gd name="connsiteX7" fmla="*/ 38828 w 59952"/>
                      <a:gd name="connsiteY7" fmla="*/ 141901 h 142830"/>
                      <a:gd name="connsiteX8" fmla="*/ 41846 w 59952"/>
                      <a:gd name="connsiteY8" fmla="*/ 102669 h 142830"/>
                      <a:gd name="connsiteX9" fmla="*/ 50899 w 59952"/>
                      <a:gd name="connsiteY9" fmla="*/ 84563 h 142830"/>
                      <a:gd name="connsiteX10" fmla="*/ 53917 w 59952"/>
                      <a:gd name="connsiteY10" fmla="*/ 63438 h 142830"/>
                      <a:gd name="connsiteX11" fmla="*/ 59952 w 59952"/>
                      <a:gd name="connsiteY11" fmla="*/ 42313 h 142830"/>
                      <a:gd name="connsiteX12" fmla="*/ 44863 w 59952"/>
                      <a:gd name="connsiteY12" fmla="*/ 30242 h 142830"/>
                      <a:gd name="connsiteX13" fmla="*/ 38828 w 59952"/>
                      <a:gd name="connsiteY13" fmla="*/ 21188 h 142830"/>
                      <a:gd name="connsiteX14" fmla="*/ 11667 w 59952"/>
                      <a:gd name="connsiteY14" fmla="*/ 64 h 14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952" h="142830">
                        <a:moveTo>
                          <a:pt x="11667" y="64"/>
                        </a:moveTo>
                        <a:cubicBezTo>
                          <a:pt x="7643" y="-942"/>
                          <a:pt x="14685" y="10024"/>
                          <a:pt x="14685" y="15153"/>
                        </a:cubicBezTo>
                        <a:cubicBezTo>
                          <a:pt x="14685" y="50841"/>
                          <a:pt x="15401" y="46201"/>
                          <a:pt x="8649" y="66456"/>
                        </a:cubicBezTo>
                        <a:cubicBezTo>
                          <a:pt x="7643" y="73497"/>
                          <a:pt x="7027" y="80605"/>
                          <a:pt x="5632" y="87580"/>
                        </a:cubicBezTo>
                        <a:cubicBezTo>
                          <a:pt x="3155" y="99968"/>
                          <a:pt x="-5697" y="104592"/>
                          <a:pt x="5632" y="120776"/>
                        </a:cubicBezTo>
                        <a:cubicBezTo>
                          <a:pt x="9281" y="125988"/>
                          <a:pt x="23739" y="126812"/>
                          <a:pt x="23739" y="126812"/>
                        </a:cubicBezTo>
                        <a:cubicBezTo>
                          <a:pt x="25751" y="129830"/>
                          <a:pt x="27209" y="133301"/>
                          <a:pt x="29774" y="135866"/>
                        </a:cubicBezTo>
                        <a:cubicBezTo>
                          <a:pt x="32339" y="138431"/>
                          <a:pt x="37588" y="145310"/>
                          <a:pt x="38828" y="141901"/>
                        </a:cubicBezTo>
                        <a:cubicBezTo>
                          <a:pt x="43310" y="129575"/>
                          <a:pt x="40219" y="115684"/>
                          <a:pt x="41846" y="102669"/>
                        </a:cubicBezTo>
                        <a:cubicBezTo>
                          <a:pt x="42807" y="94978"/>
                          <a:pt x="46750" y="90786"/>
                          <a:pt x="50899" y="84563"/>
                        </a:cubicBezTo>
                        <a:cubicBezTo>
                          <a:pt x="51905" y="77521"/>
                          <a:pt x="52645" y="70436"/>
                          <a:pt x="53917" y="63438"/>
                        </a:cubicBezTo>
                        <a:cubicBezTo>
                          <a:pt x="55432" y="55104"/>
                          <a:pt x="57368" y="50068"/>
                          <a:pt x="59952" y="42313"/>
                        </a:cubicBezTo>
                        <a:cubicBezTo>
                          <a:pt x="42656" y="16367"/>
                          <a:pt x="65688" y="46903"/>
                          <a:pt x="44863" y="30242"/>
                        </a:cubicBezTo>
                        <a:cubicBezTo>
                          <a:pt x="42031" y="27976"/>
                          <a:pt x="41558" y="23576"/>
                          <a:pt x="38828" y="21188"/>
                        </a:cubicBezTo>
                        <a:cubicBezTo>
                          <a:pt x="29950" y="13420"/>
                          <a:pt x="15691" y="1070"/>
                          <a:pt x="11667" y="64"/>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4" name="フリーフォーム 513"/>
                  <p:cNvSpPr/>
                  <p:nvPr/>
                </p:nvSpPr>
                <p:spPr>
                  <a:xfrm>
                    <a:off x="5686167" y="4491906"/>
                    <a:ext cx="102606" cy="866115"/>
                  </a:xfrm>
                  <a:custGeom>
                    <a:avLst/>
                    <a:gdLst>
                      <a:gd name="connsiteX0" fmla="*/ 42249 w 102606"/>
                      <a:gd name="connsiteY0" fmla="*/ 0 h 866115"/>
                      <a:gd name="connsiteX1" fmla="*/ 33196 w 102606"/>
                      <a:gd name="connsiteY1" fmla="*/ 33196 h 866115"/>
                      <a:gd name="connsiteX2" fmla="*/ 27160 w 102606"/>
                      <a:gd name="connsiteY2" fmla="*/ 42249 h 866115"/>
                      <a:gd name="connsiteX3" fmla="*/ 18107 w 102606"/>
                      <a:gd name="connsiteY3" fmla="*/ 60356 h 866115"/>
                      <a:gd name="connsiteX4" fmla="*/ 15089 w 102606"/>
                      <a:gd name="connsiteY4" fmla="*/ 69410 h 866115"/>
                      <a:gd name="connsiteX5" fmla="*/ 9053 w 102606"/>
                      <a:gd name="connsiteY5" fmla="*/ 99588 h 866115"/>
                      <a:gd name="connsiteX6" fmla="*/ 6036 w 102606"/>
                      <a:gd name="connsiteY6" fmla="*/ 175034 h 866115"/>
                      <a:gd name="connsiteX7" fmla="*/ 3018 w 102606"/>
                      <a:gd name="connsiteY7" fmla="*/ 184087 h 866115"/>
                      <a:gd name="connsiteX8" fmla="*/ 0 w 102606"/>
                      <a:gd name="connsiteY8" fmla="*/ 214265 h 866115"/>
                      <a:gd name="connsiteX9" fmla="*/ 3018 w 102606"/>
                      <a:gd name="connsiteY9" fmla="*/ 401370 h 866115"/>
                      <a:gd name="connsiteX10" fmla="*/ 12071 w 102606"/>
                      <a:gd name="connsiteY10" fmla="*/ 485869 h 866115"/>
                      <a:gd name="connsiteX11" fmla="*/ 15089 w 102606"/>
                      <a:gd name="connsiteY11" fmla="*/ 500958 h 866115"/>
                      <a:gd name="connsiteX12" fmla="*/ 21125 w 102606"/>
                      <a:gd name="connsiteY12" fmla="*/ 519065 h 866115"/>
                      <a:gd name="connsiteX13" fmla="*/ 24143 w 102606"/>
                      <a:gd name="connsiteY13" fmla="*/ 537172 h 866115"/>
                      <a:gd name="connsiteX14" fmla="*/ 27160 w 102606"/>
                      <a:gd name="connsiteY14" fmla="*/ 558297 h 866115"/>
                      <a:gd name="connsiteX15" fmla="*/ 30178 w 102606"/>
                      <a:gd name="connsiteY15" fmla="*/ 567350 h 866115"/>
                      <a:gd name="connsiteX16" fmla="*/ 36214 w 102606"/>
                      <a:gd name="connsiteY16" fmla="*/ 591493 h 866115"/>
                      <a:gd name="connsiteX17" fmla="*/ 39232 w 102606"/>
                      <a:gd name="connsiteY17" fmla="*/ 642796 h 866115"/>
                      <a:gd name="connsiteX18" fmla="*/ 42249 w 102606"/>
                      <a:gd name="connsiteY18" fmla="*/ 679010 h 866115"/>
                      <a:gd name="connsiteX19" fmla="*/ 45267 w 102606"/>
                      <a:gd name="connsiteY19" fmla="*/ 751438 h 866115"/>
                      <a:gd name="connsiteX20" fmla="*/ 42249 w 102606"/>
                      <a:gd name="connsiteY20" fmla="*/ 826883 h 866115"/>
                      <a:gd name="connsiteX21" fmla="*/ 36214 w 102606"/>
                      <a:gd name="connsiteY21" fmla="*/ 866115 h 866115"/>
                      <a:gd name="connsiteX22" fmla="*/ 39232 w 102606"/>
                      <a:gd name="connsiteY22" fmla="*/ 745402 h 866115"/>
                      <a:gd name="connsiteX23" fmla="*/ 45267 w 102606"/>
                      <a:gd name="connsiteY23" fmla="*/ 727295 h 866115"/>
                      <a:gd name="connsiteX24" fmla="*/ 54321 w 102606"/>
                      <a:gd name="connsiteY24" fmla="*/ 700135 h 866115"/>
                      <a:gd name="connsiteX25" fmla="*/ 57339 w 102606"/>
                      <a:gd name="connsiteY25" fmla="*/ 691081 h 866115"/>
                      <a:gd name="connsiteX26" fmla="*/ 63374 w 102606"/>
                      <a:gd name="connsiteY26" fmla="*/ 666939 h 866115"/>
                      <a:gd name="connsiteX27" fmla="*/ 69410 w 102606"/>
                      <a:gd name="connsiteY27" fmla="*/ 618653 h 866115"/>
                      <a:gd name="connsiteX28" fmla="*/ 66392 w 102606"/>
                      <a:gd name="connsiteY28" fmla="*/ 543208 h 866115"/>
                      <a:gd name="connsiteX29" fmla="*/ 63374 w 102606"/>
                      <a:gd name="connsiteY29" fmla="*/ 522083 h 866115"/>
                      <a:gd name="connsiteX30" fmla="*/ 69410 w 102606"/>
                      <a:gd name="connsiteY30" fmla="*/ 476816 h 866115"/>
                      <a:gd name="connsiteX31" fmla="*/ 75446 w 102606"/>
                      <a:gd name="connsiteY31" fmla="*/ 458709 h 866115"/>
                      <a:gd name="connsiteX32" fmla="*/ 81481 w 102606"/>
                      <a:gd name="connsiteY32" fmla="*/ 440602 h 866115"/>
                      <a:gd name="connsiteX33" fmla="*/ 84499 w 102606"/>
                      <a:gd name="connsiteY33" fmla="*/ 431548 h 866115"/>
                      <a:gd name="connsiteX34" fmla="*/ 90535 w 102606"/>
                      <a:gd name="connsiteY34" fmla="*/ 407406 h 866115"/>
                      <a:gd name="connsiteX35" fmla="*/ 99588 w 102606"/>
                      <a:gd name="connsiteY35" fmla="*/ 353085 h 866115"/>
                      <a:gd name="connsiteX36" fmla="*/ 102606 w 102606"/>
                      <a:gd name="connsiteY36" fmla="*/ 341014 h 866115"/>
                      <a:gd name="connsiteX37" fmla="*/ 96570 w 102606"/>
                      <a:gd name="connsiteY37" fmla="*/ 138820 h 866115"/>
                      <a:gd name="connsiteX38" fmla="*/ 90535 w 102606"/>
                      <a:gd name="connsiteY38" fmla="*/ 105624 h 866115"/>
                      <a:gd name="connsiteX39" fmla="*/ 84499 w 102606"/>
                      <a:gd name="connsiteY39" fmla="*/ 87517 h 866115"/>
                      <a:gd name="connsiteX40" fmla="*/ 81481 w 102606"/>
                      <a:gd name="connsiteY40" fmla="*/ 66392 h 866115"/>
                      <a:gd name="connsiteX41" fmla="*/ 72428 w 102606"/>
                      <a:gd name="connsiteY41" fmla="*/ 36214 h 866115"/>
                      <a:gd name="connsiteX42" fmla="*/ 69410 w 102606"/>
                      <a:gd name="connsiteY42" fmla="*/ 27160 h 866115"/>
                      <a:gd name="connsiteX43" fmla="*/ 42249 w 102606"/>
                      <a:gd name="connsiteY43" fmla="*/ 0 h 8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2606" h="866115">
                        <a:moveTo>
                          <a:pt x="42249" y="0"/>
                        </a:moveTo>
                        <a:cubicBezTo>
                          <a:pt x="40629" y="8100"/>
                          <a:pt x="37573" y="26631"/>
                          <a:pt x="33196" y="33196"/>
                        </a:cubicBezTo>
                        <a:lnTo>
                          <a:pt x="27160" y="42249"/>
                        </a:lnTo>
                        <a:cubicBezTo>
                          <a:pt x="19579" y="65000"/>
                          <a:pt x="29804" y="36963"/>
                          <a:pt x="18107" y="60356"/>
                        </a:cubicBezTo>
                        <a:cubicBezTo>
                          <a:pt x="16684" y="63201"/>
                          <a:pt x="15963" y="66351"/>
                          <a:pt x="15089" y="69410"/>
                        </a:cubicBezTo>
                        <a:cubicBezTo>
                          <a:pt x="11487" y="82016"/>
                          <a:pt x="11425" y="85358"/>
                          <a:pt x="9053" y="99588"/>
                        </a:cubicBezTo>
                        <a:cubicBezTo>
                          <a:pt x="8047" y="124737"/>
                          <a:pt x="7829" y="149929"/>
                          <a:pt x="6036" y="175034"/>
                        </a:cubicBezTo>
                        <a:cubicBezTo>
                          <a:pt x="5809" y="178207"/>
                          <a:pt x="3502" y="180943"/>
                          <a:pt x="3018" y="184087"/>
                        </a:cubicBezTo>
                        <a:cubicBezTo>
                          <a:pt x="1481" y="194079"/>
                          <a:pt x="1006" y="204206"/>
                          <a:pt x="0" y="214265"/>
                        </a:cubicBezTo>
                        <a:cubicBezTo>
                          <a:pt x="1006" y="276633"/>
                          <a:pt x="1459" y="339013"/>
                          <a:pt x="3018" y="401370"/>
                        </a:cubicBezTo>
                        <a:cubicBezTo>
                          <a:pt x="4350" y="454654"/>
                          <a:pt x="3755" y="444289"/>
                          <a:pt x="12071" y="485869"/>
                        </a:cubicBezTo>
                        <a:cubicBezTo>
                          <a:pt x="13077" y="490899"/>
                          <a:pt x="13467" y="496092"/>
                          <a:pt x="15089" y="500958"/>
                        </a:cubicBezTo>
                        <a:lnTo>
                          <a:pt x="21125" y="519065"/>
                        </a:lnTo>
                        <a:cubicBezTo>
                          <a:pt x="22131" y="525101"/>
                          <a:pt x="23213" y="531124"/>
                          <a:pt x="24143" y="537172"/>
                        </a:cubicBezTo>
                        <a:cubicBezTo>
                          <a:pt x="25224" y="544202"/>
                          <a:pt x="25765" y="551322"/>
                          <a:pt x="27160" y="558297"/>
                        </a:cubicBezTo>
                        <a:cubicBezTo>
                          <a:pt x="27784" y="561416"/>
                          <a:pt x="29341" y="564281"/>
                          <a:pt x="30178" y="567350"/>
                        </a:cubicBezTo>
                        <a:cubicBezTo>
                          <a:pt x="32361" y="575353"/>
                          <a:pt x="36214" y="591493"/>
                          <a:pt x="36214" y="591493"/>
                        </a:cubicBezTo>
                        <a:cubicBezTo>
                          <a:pt x="37220" y="608594"/>
                          <a:pt x="38054" y="625706"/>
                          <a:pt x="39232" y="642796"/>
                        </a:cubicBezTo>
                        <a:cubicBezTo>
                          <a:pt x="40065" y="654880"/>
                          <a:pt x="41577" y="666915"/>
                          <a:pt x="42249" y="679010"/>
                        </a:cubicBezTo>
                        <a:cubicBezTo>
                          <a:pt x="43589" y="703136"/>
                          <a:pt x="44261" y="727295"/>
                          <a:pt x="45267" y="751438"/>
                        </a:cubicBezTo>
                        <a:cubicBezTo>
                          <a:pt x="44261" y="776586"/>
                          <a:pt x="43771" y="801761"/>
                          <a:pt x="42249" y="826883"/>
                        </a:cubicBezTo>
                        <a:cubicBezTo>
                          <a:pt x="41295" y="842620"/>
                          <a:pt x="39115" y="851609"/>
                          <a:pt x="36214" y="866115"/>
                        </a:cubicBezTo>
                        <a:cubicBezTo>
                          <a:pt x="37220" y="825877"/>
                          <a:pt x="36613" y="785567"/>
                          <a:pt x="39232" y="745402"/>
                        </a:cubicBezTo>
                        <a:cubicBezTo>
                          <a:pt x="39646" y="739053"/>
                          <a:pt x="43255" y="733331"/>
                          <a:pt x="45267" y="727295"/>
                        </a:cubicBezTo>
                        <a:lnTo>
                          <a:pt x="54321" y="700135"/>
                        </a:lnTo>
                        <a:cubicBezTo>
                          <a:pt x="55327" y="697117"/>
                          <a:pt x="56567" y="694167"/>
                          <a:pt x="57339" y="691081"/>
                        </a:cubicBezTo>
                        <a:cubicBezTo>
                          <a:pt x="59351" y="683034"/>
                          <a:pt x="62010" y="675121"/>
                          <a:pt x="63374" y="666939"/>
                        </a:cubicBezTo>
                        <a:cubicBezTo>
                          <a:pt x="68054" y="638860"/>
                          <a:pt x="65783" y="654921"/>
                          <a:pt x="69410" y="618653"/>
                        </a:cubicBezTo>
                        <a:cubicBezTo>
                          <a:pt x="68404" y="593505"/>
                          <a:pt x="67962" y="568327"/>
                          <a:pt x="66392" y="543208"/>
                        </a:cubicBezTo>
                        <a:cubicBezTo>
                          <a:pt x="65948" y="536109"/>
                          <a:pt x="63374" y="529196"/>
                          <a:pt x="63374" y="522083"/>
                        </a:cubicBezTo>
                        <a:cubicBezTo>
                          <a:pt x="63374" y="512878"/>
                          <a:pt x="66199" y="488587"/>
                          <a:pt x="69410" y="476816"/>
                        </a:cubicBezTo>
                        <a:cubicBezTo>
                          <a:pt x="71084" y="470678"/>
                          <a:pt x="73434" y="464745"/>
                          <a:pt x="75446" y="458709"/>
                        </a:cubicBezTo>
                        <a:lnTo>
                          <a:pt x="81481" y="440602"/>
                        </a:lnTo>
                        <a:cubicBezTo>
                          <a:pt x="82487" y="437584"/>
                          <a:pt x="83875" y="434667"/>
                          <a:pt x="84499" y="431548"/>
                        </a:cubicBezTo>
                        <a:cubicBezTo>
                          <a:pt x="88141" y="413340"/>
                          <a:pt x="85895" y="421325"/>
                          <a:pt x="90535" y="407406"/>
                        </a:cubicBezTo>
                        <a:cubicBezTo>
                          <a:pt x="93131" y="389229"/>
                          <a:pt x="95601" y="371026"/>
                          <a:pt x="99588" y="353085"/>
                        </a:cubicBezTo>
                        <a:cubicBezTo>
                          <a:pt x="100488" y="349036"/>
                          <a:pt x="101600" y="345038"/>
                          <a:pt x="102606" y="341014"/>
                        </a:cubicBezTo>
                        <a:cubicBezTo>
                          <a:pt x="101725" y="304009"/>
                          <a:pt x="99648" y="188062"/>
                          <a:pt x="96570" y="138820"/>
                        </a:cubicBezTo>
                        <a:cubicBezTo>
                          <a:pt x="95955" y="128984"/>
                          <a:pt x="93534" y="115620"/>
                          <a:pt x="90535" y="105624"/>
                        </a:cubicBezTo>
                        <a:cubicBezTo>
                          <a:pt x="88707" y="99530"/>
                          <a:pt x="84499" y="87517"/>
                          <a:pt x="84499" y="87517"/>
                        </a:cubicBezTo>
                        <a:cubicBezTo>
                          <a:pt x="83493" y="80475"/>
                          <a:pt x="82754" y="73390"/>
                          <a:pt x="81481" y="66392"/>
                        </a:cubicBezTo>
                        <a:cubicBezTo>
                          <a:pt x="79657" y="56363"/>
                          <a:pt x="75575" y="45656"/>
                          <a:pt x="72428" y="36214"/>
                        </a:cubicBezTo>
                        <a:cubicBezTo>
                          <a:pt x="71422" y="33196"/>
                          <a:pt x="71175" y="29807"/>
                          <a:pt x="69410" y="27160"/>
                        </a:cubicBezTo>
                        <a:cubicBezTo>
                          <a:pt x="62585" y="16923"/>
                          <a:pt x="65939" y="20672"/>
                          <a:pt x="42249" y="0"/>
                        </a:cubicBezTo>
                        <a:close/>
                      </a:path>
                    </a:pathLst>
                  </a:custGeom>
                  <a:gradFill>
                    <a:gsLst>
                      <a:gs pos="0">
                        <a:schemeClr val="accent2">
                          <a:lumMod val="75000"/>
                          <a:shade val="30000"/>
                          <a:satMod val="115000"/>
                        </a:schemeClr>
                      </a:gs>
                      <a:gs pos="41000">
                        <a:schemeClr val="accent2">
                          <a:lumMod val="75000"/>
                          <a:shade val="67500"/>
                          <a:satMod val="115000"/>
                        </a:schemeClr>
                      </a:gs>
                      <a:gs pos="100000">
                        <a:schemeClr val="accent2">
                          <a:lumMod val="60000"/>
                          <a:lumOff val="40000"/>
                        </a:schemeClr>
                      </a:gs>
                    </a:gsLst>
                    <a:lin ang="21594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5" name="フリーフォーム 514"/>
                  <p:cNvSpPr/>
                  <p:nvPr/>
                </p:nvSpPr>
                <p:spPr>
                  <a:xfrm>
                    <a:off x="5852147" y="4322198"/>
                    <a:ext cx="123731" cy="347759"/>
                  </a:xfrm>
                  <a:custGeom>
                    <a:avLst/>
                    <a:gdLst>
                      <a:gd name="connsiteX0" fmla="*/ 114677 w 123731"/>
                      <a:gd name="connsiteY0" fmla="*/ 710 h 347759"/>
                      <a:gd name="connsiteX1" fmla="*/ 117695 w 123731"/>
                      <a:gd name="connsiteY1" fmla="*/ 15799 h 347759"/>
                      <a:gd name="connsiteX2" fmla="*/ 123731 w 123731"/>
                      <a:gd name="connsiteY2" fmla="*/ 33906 h 347759"/>
                      <a:gd name="connsiteX3" fmla="*/ 120713 w 123731"/>
                      <a:gd name="connsiteY3" fmla="*/ 45977 h 347759"/>
                      <a:gd name="connsiteX4" fmla="*/ 114677 w 123731"/>
                      <a:gd name="connsiteY4" fmla="*/ 55031 h 347759"/>
                      <a:gd name="connsiteX5" fmla="*/ 111660 w 123731"/>
                      <a:gd name="connsiteY5" fmla="*/ 64084 h 347759"/>
                      <a:gd name="connsiteX6" fmla="*/ 108642 w 123731"/>
                      <a:gd name="connsiteY6" fmla="*/ 136512 h 347759"/>
                      <a:gd name="connsiteX7" fmla="*/ 102606 w 123731"/>
                      <a:gd name="connsiteY7" fmla="*/ 166690 h 347759"/>
                      <a:gd name="connsiteX8" fmla="*/ 96570 w 123731"/>
                      <a:gd name="connsiteY8" fmla="*/ 214975 h 347759"/>
                      <a:gd name="connsiteX9" fmla="*/ 90535 w 123731"/>
                      <a:gd name="connsiteY9" fmla="*/ 233082 h 347759"/>
                      <a:gd name="connsiteX10" fmla="*/ 87517 w 123731"/>
                      <a:gd name="connsiteY10" fmla="*/ 245153 h 347759"/>
                      <a:gd name="connsiteX11" fmla="*/ 81481 w 123731"/>
                      <a:gd name="connsiteY11" fmla="*/ 299474 h 347759"/>
                      <a:gd name="connsiteX12" fmla="*/ 78464 w 123731"/>
                      <a:gd name="connsiteY12" fmla="*/ 314563 h 347759"/>
                      <a:gd name="connsiteX13" fmla="*/ 72428 w 123731"/>
                      <a:gd name="connsiteY13" fmla="*/ 332670 h 347759"/>
                      <a:gd name="connsiteX14" fmla="*/ 69410 w 123731"/>
                      <a:gd name="connsiteY14" fmla="*/ 341724 h 347759"/>
                      <a:gd name="connsiteX15" fmla="*/ 60357 w 123731"/>
                      <a:gd name="connsiteY15" fmla="*/ 347759 h 347759"/>
                      <a:gd name="connsiteX16" fmla="*/ 51303 w 123731"/>
                      <a:gd name="connsiteY16" fmla="*/ 344742 h 347759"/>
                      <a:gd name="connsiteX17" fmla="*/ 45268 w 123731"/>
                      <a:gd name="connsiteY17" fmla="*/ 335688 h 347759"/>
                      <a:gd name="connsiteX18" fmla="*/ 36214 w 123731"/>
                      <a:gd name="connsiteY18" fmla="*/ 329652 h 347759"/>
                      <a:gd name="connsiteX19" fmla="*/ 21125 w 123731"/>
                      <a:gd name="connsiteY19" fmla="*/ 302492 h 347759"/>
                      <a:gd name="connsiteX20" fmla="*/ 15089 w 123731"/>
                      <a:gd name="connsiteY20" fmla="*/ 293439 h 347759"/>
                      <a:gd name="connsiteX21" fmla="*/ 3018 w 123731"/>
                      <a:gd name="connsiteY21" fmla="*/ 251189 h 347759"/>
                      <a:gd name="connsiteX22" fmla="*/ 0 w 123731"/>
                      <a:gd name="connsiteY22" fmla="*/ 239118 h 347759"/>
                      <a:gd name="connsiteX23" fmla="*/ 3018 w 123731"/>
                      <a:gd name="connsiteY23" fmla="*/ 151601 h 347759"/>
                      <a:gd name="connsiteX24" fmla="*/ 9054 w 123731"/>
                      <a:gd name="connsiteY24" fmla="*/ 133494 h 347759"/>
                      <a:gd name="connsiteX25" fmla="*/ 24143 w 123731"/>
                      <a:gd name="connsiteY25" fmla="*/ 106334 h 347759"/>
                      <a:gd name="connsiteX26" fmla="*/ 30178 w 123731"/>
                      <a:gd name="connsiteY26" fmla="*/ 97280 h 347759"/>
                      <a:gd name="connsiteX27" fmla="*/ 48285 w 123731"/>
                      <a:gd name="connsiteY27" fmla="*/ 61066 h 347759"/>
                      <a:gd name="connsiteX28" fmla="*/ 57339 w 123731"/>
                      <a:gd name="connsiteY28" fmla="*/ 55031 h 347759"/>
                      <a:gd name="connsiteX29" fmla="*/ 72428 w 123731"/>
                      <a:gd name="connsiteY29" fmla="*/ 39942 h 347759"/>
                      <a:gd name="connsiteX30" fmla="*/ 114677 w 123731"/>
                      <a:gd name="connsiteY30" fmla="*/ 710 h 3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31" h="347759">
                        <a:moveTo>
                          <a:pt x="114677" y="710"/>
                        </a:moveTo>
                        <a:cubicBezTo>
                          <a:pt x="122221" y="-3314"/>
                          <a:pt x="116345" y="10850"/>
                          <a:pt x="117695" y="15799"/>
                        </a:cubicBezTo>
                        <a:cubicBezTo>
                          <a:pt x="119369" y="21937"/>
                          <a:pt x="123731" y="33906"/>
                          <a:pt x="123731" y="33906"/>
                        </a:cubicBezTo>
                        <a:cubicBezTo>
                          <a:pt x="122725" y="37930"/>
                          <a:pt x="122347" y="42165"/>
                          <a:pt x="120713" y="45977"/>
                        </a:cubicBezTo>
                        <a:cubicBezTo>
                          <a:pt x="119284" y="49311"/>
                          <a:pt x="116299" y="51787"/>
                          <a:pt x="114677" y="55031"/>
                        </a:cubicBezTo>
                        <a:cubicBezTo>
                          <a:pt x="113255" y="57876"/>
                          <a:pt x="112666" y="61066"/>
                          <a:pt x="111660" y="64084"/>
                        </a:cubicBezTo>
                        <a:cubicBezTo>
                          <a:pt x="110654" y="88227"/>
                          <a:pt x="110249" y="112402"/>
                          <a:pt x="108642" y="136512"/>
                        </a:cubicBezTo>
                        <a:cubicBezTo>
                          <a:pt x="107969" y="146602"/>
                          <a:pt x="105056" y="156890"/>
                          <a:pt x="102606" y="166690"/>
                        </a:cubicBezTo>
                        <a:cubicBezTo>
                          <a:pt x="101953" y="172563"/>
                          <a:pt x="98416" y="206975"/>
                          <a:pt x="96570" y="214975"/>
                        </a:cubicBezTo>
                        <a:cubicBezTo>
                          <a:pt x="95139" y="221174"/>
                          <a:pt x="92078" y="226910"/>
                          <a:pt x="90535" y="233082"/>
                        </a:cubicBezTo>
                        <a:lnTo>
                          <a:pt x="87517" y="245153"/>
                        </a:lnTo>
                        <a:cubicBezTo>
                          <a:pt x="85287" y="269677"/>
                          <a:pt x="85154" y="277437"/>
                          <a:pt x="81481" y="299474"/>
                        </a:cubicBezTo>
                        <a:cubicBezTo>
                          <a:pt x="80638" y="304533"/>
                          <a:pt x="79814" y="309614"/>
                          <a:pt x="78464" y="314563"/>
                        </a:cubicBezTo>
                        <a:cubicBezTo>
                          <a:pt x="76790" y="320701"/>
                          <a:pt x="74440" y="326634"/>
                          <a:pt x="72428" y="332670"/>
                        </a:cubicBezTo>
                        <a:cubicBezTo>
                          <a:pt x="71422" y="335688"/>
                          <a:pt x="72057" y="339959"/>
                          <a:pt x="69410" y="341724"/>
                        </a:cubicBezTo>
                        <a:lnTo>
                          <a:pt x="60357" y="347759"/>
                        </a:lnTo>
                        <a:cubicBezTo>
                          <a:pt x="57339" y="346753"/>
                          <a:pt x="53787" y="346729"/>
                          <a:pt x="51303" y="344742"/>
                        </a:cubicBezTo>
                        <a:cubicBezTo>
                          <a:pt x="48471" y="342476"/>
                          <a:pt x="47833" y="338253"/>
                          <a:pt x="45268" y="335688"/>
                        </a:cubicBezTo>
                        <a:cubicBezTo>
                          <a:pt x="42703" y="333123"/>
                          <a:pt x="39232" y="331664"/>
                          <a:pt x="36214" y="329652"/>
                        </a:cubicBezTo>
                        <a:cubicBezTo>
                          <a:pt x="30902" y="313718"/>
                          <a:pt x="34960" y="323244"/>
                          <a:pt x="21125" y="302492"/>
                        </a:cubicBezTo>
                        <a:lnTo>
                          <a:pt x="15089" y="293439"/>
                        </a:lnTo>
                        <a:cubicBezTo>
                          <a:pt x="6431" y="267461"/>
                          <a:pt x="10598" y="281505"/>
                          <a:pt x="3018" y="251189"/>
                        </a:cubicBezTo>
                        <a:lnTo>
                          <a:pt x="0" y="239118"/>
                        </a:lnTo>
                        <a:cubicBezTo>
                          <a:pt x="1006" y="209946"/>
                          <a:pt x="525" y="180684"/>
                          <a:pt x="3018" y="151601"/>
                        </a:cubicBezTo>
                        <a:cubicBezTo>
                          <a:pt x="3561" y="145262"/>
                          <a:pt x="7042" y="139530"/>
                          <a:pt x="9054" y="133494"/>
                        </a:cubicBezTo>
                        <a:cubicBezTo>
                          <a:pt x="14367" y="117555"/>
                          <a:pt x="10301" y="127097"/>
                          <a:pt x="24143" y="106334"/>
                        </a:cubicBezTo>
                        <a:cubicBezTo>
                          <a:pt x="26155" y="103316"/>
                          <a:pt x="29031" y="100721"/>
                          <a:pt x="30178" y="97280"/>
                        </a:cubicBezTo>
                        <a:cubicBezTo>
                          <a:pt x="33620" y="86953"/>
                          <a:pt x="38258" y="67750"/>
                          <a:pt x="48285" y="61066"/>
                        </a:cubicBezTo>
                        <a:lnTo>
                          <a:pt x="57339" y="55031"/>
                        </a:lnTo>
                        <a:cubicBezTo>
                          <a:pt x="73430" y="30891"/>
                          <a:pt x="52312" y="60057"/>
                          <a:pt x="72428" y="39942"/>
                        </a:cubicBezTo>
                        <a:cubicBezTo>
                          <a:pt x="86998" y="25373"/>
                          <a:pt x="107133" y="4734"/>
                          <a:pt x="114677" y="710"/>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6" name="フリーフォーム 515"/>
                  <p:cNvSpPr/>
                  <p:nvPr/>
                </p:nvSpPr>
                <p:spPr>
                  <a:xfrm>
                    <a:off x="5813914" y="4469694"/>
                    <a:ext cx="158946" cy="556511"/>
                  </a:xfrm>
                  <a:custGeom>
                    <a:avLst/>
                    <a:gdLst>
                      <a:gd name="connsiteX0" fmla="*/ 38233 w 158946"/>
                      <a:gd name="connsiteY0" fmla="*/ 1087 h 556511"/>
                      <a:gd name="connsiteX1" fmla="*/ 35215 w 158946"/>
                      <a:gd name="connsiteY1" fmla="*/ 28248 h 556511"/>
                      <a:gd name="connsiteX2" fmla="*/ 26162 w 158946"/>
                      <a:gd name="connsiteY2" fmla="*/ 46355 h 556511"/>
                      <a:gd name="connsiteX3" fmla="*/ 17108 w 158946"/>
                      <a:gd name="connsiteY3" fmla="*/ 76533 h 556511"/>
                      <a:gd name="connsiteX4" fmla="*/ 11073 w 158946"/>
                      <a:gd name="connsiteY4" fmla="*/ 173103 h 556511"/>
                      <a:gd name="connsiteX5" fmla="*/ 14091 w 158946"/>
                      <a:gd name="connsiteY5" fmla="*/ 396422 h 556511"/>
                      <a:gd name="connsiteX6" fmla="*/ 11073 w 158946"/>
                      <a:gd name="connsiteY6" fmla="*/ 462814 h 556511"/>
                      <a:gd name="connsiteX7" fmla="*/ 8055 w 158946"/>
                      <a:gd name="connsiteY7" fmla="*/ 474885 h 556511"/>
                      <a:gd name="connsiteX8" fmla="*/ 2019 w 158946"/>
                      <a:gd name="connsiteY8" fmla="*/ 492992 h 556511"/>
                      <a:gd name="connsiteX9" fmla="*/ 5037 w 158946"/>
                      <a:gd name="connsiteY9" fmla="*/ 532224 h 556511"/>
                      <a:gd name="connsiteX10" fmla="*/ 50304 w 158946"/>
                      <a:gd name="connsiteY10" fmla="*/ 535242 h 556511"/>
                      <a:gd name="connsiteX11" fmla="*/ 59358 w 158946"/>
                      <a:gd name="connsiteY11" fmla="*/ 541277 h 556511"/>
                      <a:gd name="connsiteX12" fmla="*/ 77465 w 158946"/>
                      <a:gd name="connsiteY12" fmla="*/ 547313 h 556511"/>
                      <a:gd name="connsiteX13" fmla="*/ 95572 w 158946"/>
                      <a:gd name="connsiteY13" fmla="*/ 556366 h 556511"/>
                      <a:gd name="connsiteX14" fmla="*/ 104625 w 158946"/>
                      <a:gd name="connsiteY14" fmla="*/ 547313 h 556511"/>
                      <a:gd name="connsiteX15" fmla="*/ 116697 w 158946"/>
                      <a:gd name="connsiteY15" fmla="*/ 511099 h 556511"/>
                      <a:gd name="connsiteX16" fmla="*/ 119714 w 158946"/>
                      <a:gd name="connsiteY16" fmla="*/ 502046 h 556511"/>
                      <a:gd name="connsiteX17" fmla="*/ 122732 w 158946"/>
                      <a:gd name="connsiteY17" fmla="*/ 492992 h 556511"/>
                      <a:gd name="connsiteX18" fmla="*/ 128768 w 158946"/>
                      <a:gd name="connsiteY18" fmla="*/ 435654 h 556511"/>
                      <a:gd name="connsiteX19" fmla="*/ 134803 w 158946"/>
                      <a:gd name="connsiteY19" fmla="*/ 417547 h 556511"/>
                      <a:gd name="connsiteX20" fmla="*/ 140839 w 158946"/>
                      <a:gd name="connsiteY20" fmla="*/ 363226 h 556511"/>
                      <a:gd name="connsiteX21" fmla="*/ 143857 w 158946"/>
                      <a:gd name="connsiteY21" fmla="*/ 354172 h 556511"/>
                      <a:gd name="connsiteX22" fmla="*/ 146875 w 158946"/>
                      <a:gd name="connsiteY22" fmla="*/ 339083 h 556511"/>
                      <a:gd name="connsiteX23" fmla="*/ 149893 w 158946"/>
                      <a:gd name="connsiteY23" fmla="*/ 327012 h 556511"/>
                      <a:gd name="connsiteX24" fmla="*/ 152910 w 158946"/>
                      <a:gd name="connsiteY24" fmla="*/ 302869 h 556511"/>
                      <a:gd name="connsiteX25" fmla="*/ 155928 w 158946"/>
                      <a:gd name="connsiteY25" fmla="*/ 290798 h 556511"/>
                      <a:gd name="connsiteX26" fmla="*/ 158946 w 158946"/>
                      <a:gd name="connsiteY26" fmla="*/ 269673 h 556511"/>
                      <a:gd name="connsiteX27" fmla="*/ 155928 w 158946"/>
                      <a:gd name="connsiteY27" fmla="*/ 151978 h 556511"/>
                      <a:gd name="connsiteX28" fmla="*/ 152910 w 158946"/>
                      <a:gd name="connsiteY28" fmla="*/ 133871 h 556511"/>
                      <a:gd name="connsiteX29" fmla="*/ 149893 w 158946"/>
                      <a:gd name="connsiteY29" fmla="*/ 97657 h 556511"/>
                      <a:gd name="connsiteX30" fmla="*/ 143857 w 158946"/>
                      <a:gd name="connsiteY30" fmla="*/ 19194 h 556511"/>
                      <a:gd name="connsiteX31" fmla="*/ 140839 w 158946"/>
                      <a:gd name="connsiteY31" fmla="*/ 10141 h 556511"/>
                      <a:gd name="connsiteX32" fmla="*/ 131786 w 158946"/>
                      <a:gd name="connsiteY32" fmla="*/ 70497 h 556511"/>
                      <a:gd name="connsiteX33" fmla="*/ 122732 w 158946"/>
                      <a:gd name="connsiteY33" fmla="*/ 103693 h 556511"/>
                      <a:gd name="connsiteX34" fmla="*/ 119714 w 158946"/>
                      <a:gd name="connsiteY34" fmla="*/ 118782 h 556511"/>
                      <a:gd name="connsiteX35" fmla="*/ 113679 w 158946"/>
                      <a:gd name="connsiteY35" fmla="*/ 136889 h 556511"/>
                      <a:gd name="connsiteX36" fmla="*/ 104625 w 158946"/>
                      <a:gd name="connsiteY36" fmla="*/ 182156 h 556511"/>
                      <a:gd name="connsiteX37" fmla="*/ 101607 w 158946"/>
                      <a:gd name="connsiteY37" fmla="*/ 200263 h 556511"/>
                      <a:gd name="connsiteX38" fmla="*/ 92554 w 158946"/>
                      <a:gd name="connsiteY38" fmla="*/ 194228 h 556511"/>
                      <a:gd name="connsiteX39" fmla="*/ 89536 w 158946"/>
                      <a:gd name="connsiteY39" fmla="*/ 185174 h 556511"/>
                      <a:gd name="connsiteX40" fmla="*/ 80483 w 158946"/>
                      <a:gd name="connsiteY40" fmla="*/ 176121 h 556511"/>
                      <a:gd name="connsiteX41" fmla="*/ 65394 w 158946"/>
                      <a:gd name="connsiteY41" fmla="*/ 161032 h 556511"/>
                      <a:gd name="connsiteX42" fmla="*/ 53322 w 158946"/>
                      <a:gd name="connsiteY42" fmla="*/ 133871 h 556511"/>
                      <a:gd name="connsiteX43" fmla="*/ 47287 w 158946"/>
                      <a:gd name="connsiteY43" fmla="*/ 106711 h 556511"/>
                      <a:gd name="connsiteX44" fmla="*/ 44269 w 158946"/>
                      <a:gd name="connsiteY44" fmla="*/ 85586 h 556511"/>
                      <a:gd name="connsiteX45" fmla="*/ 41251 w 158946"/>
                      <a:gd name="connsiteY45" fmla="*/ 67479 h 556511"/>
                      <a:gd name="connsiteX46" fmla="*/ 38233 w 158946"/>
                      <a:gd name="connsiteY46" fmla="*/ 1087 h 55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946" h="556511">
                        <a:moveTo>
                          <a:pt x="38233" y="1087"/>
                        </a:moveTo>
                        <a:cubicBezTo>
                          <a:pt x="37227" y="-5451"/>
                          <a:pt x="36712" y="19263"/>
                          <a:pt x="35215" y="28248"/>
                        </a:cubicBezTo>
                        <a:cubicBezTo>
                          <a:pt x="33014" y="41455"/>
                          <a:pt x="31724" y="33841"/>
                          <a:pt x="26162" y="46355"/>
                        </a:cubicBezTo>
                        <a:cubicBezTo>
                          <a:pt x="21962" y="55804"/>
                          <a:pt x="19616" y="66499"/>
                          <a:pt x="17108" y="76533"/>
                        </a:cubicBezTo>
                        <a:cubicBezTo>
                          <a:pt x="14040" y="110289"/>
                          <a:pt x="11073" y="137653"/>
                          <a:pt x="11073" y="173103"/>
                        </a:cubicBezTo>
                        <a:cubicBezTo>
                          <a:pt x="11073" y="247549"/>
                          <a:pt x="13085" y="321982"/>
                          <a:pt x="14091" y="396422"/>
                        </a:cubicBezTo>
                        <a:cubicBezTo>
                          <a:pt x="13085" y="418553"/>
                          <a:pt x="12772" y="440726"/>
                          <a:pt x="11073" y="462814"/>
                        </a:cubicBezTo>
                        <a:cubicBezTo>
                          <a:pt x="10755" y="466949"/>
                          <a:pt x="9247" y="470912"/>
                          <a:pt x="8055" y="474885"/>
                        </a:cubicBezTo>
                        <a:cubicBezTo>
                          <a:pt x="6227" y="480979"/>
                          <a:pt x="2019" y="492992"/>
                          <a:pt x="2019" y="492992"/>
                        </a:cubicBezTo>
                        <a:cubicBezTo>
                          <a:pt x="3025" y="506069"/>
                          <a:pt x="-4834" y="523587"/>
                          <a:pt x="5037" y="532224"/>
                        </a:cubicBezTo>
                        <a:cubicBezTo>
                          <a:pt x="16418" y="542182"/>
                          <a:pt x="35387" y="532756"/>
                          <a:pt x="50304" y="535242"/>
                        </a:cubicBezTo>
                        <a:cubicBezTo>
                          <a:pt x="53882" y="535838"/>
                          <a:pt x="56044" y="539804"/>
                          <a:pt x="59358" y="541277"/>
                        </a:cubicBezTo>
                        <a:cubicBezTo>
                          <a:pt x="65172" y="543861"/>
                          <a:pt x="77465" y="547313"/>
                          <a:pt x="77465" y="547313"/>
                        </a:cubicBezTo>
                        <a:cubicBezTo>
                          <a:pt x="79670" y="548783"/>
                          <a:pt x="91405" y="557755"/>
                          <a:pt x="95572" y="556366"/>
                        </a:cubicBezTo>
                        <a:cubicBezTo>
                          <a:pt x="99621" y="555016"/>
                          <a:pt x="101607" y="550331"/>
                          <a:pt x="104625" y="547313"/>
                        </a:cubicBezTo>
                        <a:lnTo>
                          <a:pt x="116697" y="511099"/>
                        </a:lnTo>
                        <a:lnTo>
                          <a:pt x="119714" y="502046"/>
                        </a:lnTo>
                        <a:lnTo>
                          <a:pt x="122732" y="492992"/>
                        </a:lnTo>
                        <a:cubicBezTo>
                          <a:pt x="122986" y="490455"/>
                          <a:pt x="127941" y="439789"/>
                          <a:pt x="128768" y="435654"/>
                        </a:cubicBezTo>
                        <a:cubicBezTo>
                          <a:pt x="130016" y="429415"/>
                          <a:pt x="134803" y="417547"/>
                          <a:pt x="134803" y="417547"/>
                        </a:cubicBezTo>
                        <a:cubicBezTo>
                          <a:pt x="136815" y="399440"/>
                          <a:pt x="135078" y="380510"/>
                          <a:pt x="140839" y="363226"/>
                        </a:cubicBezTo>
                        <a:cubicBezTo>
                          <a:pt x="141845" y="360208"/>
                          <a:pt x="143085" y="357258"/>
                          <a:pt x="143857" y="354172"/>
                        </a:cubicBezTo>
                        <a:cubicBezTo>
                          <a:pt x="145101" y="349196"/>
                          <a:pt x="145762" y="344090"/>
                          <a:pt x="146875" y="339083"/>
                        </a:cubicBezTo>
                        <a:cubicBezTo>
                          <a:pt x="147775" y="335034"/>
                          <a:pt x="148887" y="331036"/>
                          <a:pt x="149893" y="327012"/>
                        </a:cubicBezTo>
                        <a:cubicBezTo>
                          <a:pt x="150899" y="318964"/>
                          <a:pt x="151577" y="310869"/>
                          <a:pt x="152910" y="302869"/>
                        </a:cubicBezTo>
                        <a:cubicBezTo>
                          <a:pt x="153592" y="298778"/>
                          <a:pt x="155186" y="294879"/>
                          <a:pt x="155928" y="290798"/>
                        </a:cubicBezTo>
                        <a:cubicBezTo>
                          <a:pt x="157201" y="283800"/>
                          <a:pt x="157940" y="276715"/>
                          <a:pt x="158946" y="269673"/>
                        </a:cubicBezTo>
                        <a:cubicBezTo>
                          <a:pt x="157940" y="230441"/>
                          <a:pt x="157671" y="191184"/>
                          <a:pt x="155928" y="151978"/>
                        </a:cubicBezTo>
                        <a:cubicBezTo>
                          <a:pt x="155656" y="145865"/>
                          <a:pt x="153586" y="139953"/>
                          <a:pt x="152910" y="133871"/>
                        </a:cubicBezTo>
                        <a:cubicBezTo>
                          <a:pt x="151572" y="121832"/>
                          <a:pt x="150699" y="109743"/>
                          <a:pt x="149893" y="97657"/>
                        </a:cubicBezTo>
                        <a:cubicBezTo>
                          <a:pt x="148430" y="75711"/>
                          <a:pt x="148228" y="43232"/>
                          <a:pt x="143857" y="19194"/>
                        </a:cubicBezTo>
                        <a:cubicBezTo>
                          <a:pt x="143288" y="16064"/>
                          <a:pt x="141845" y="13159"/>
                          <a:pt x="140839" y="10141"/>
                        </a:cubicBezTo>
                        <a:cubicBezTo>
                          <a:pt x="139234" y="22982"/>
                          <a:pt x="134732" y="61660"/>
                          <a:pt x="131786" y="70497"/>
                        </a:cubicBezTo>
                        <a:cubicBezTo>
                          <a:pt x="127450" y="83504"/>
                          <a:pt x="126135" y="86678"/>
                          <a:pt x="122732" y="103693"/>
                        </a:cubicBezTo>
                        <a:cubicBezTo>
                          <a:pt x="121726" y="108723"/>
                          <a:pt x="121064" y="113833"/>
                          <a:pt x="119714" y="118782"/>
                        </a:cubicBezTo>
                        <a:cubicBezTo>
                          <a:pt x="118040" y="124920"/>
                          <a:pt x="113679" y="136889"/>
                          <a:pt x="113679" y="136889"/>
                        </a:cubicBezTo>
                        <a:cubicBezTo>
                          <a:pt x="107120" y="176241"/>
                          <a:pt x="111513" y="161493"/>
                          <a:pt x="104625" y="182156"/>
                        </a:cubicBezTo>
                        <a:cubicBezTo>
                          <a:pt x="103619" y="188192"/>
                          <a:pt x="105934" y="195936"/>
                          <a:pt x="101607" y="200263"/>
                        </a:cubicBezTo>
                        <a:cubicBezTo>
                          <a:pt x="99043" y="202828"/>
                          <a:pt x="94820" y="197060"/>
                          <a:pt x="92554" y="194228"/>
                        </a:cubicBezTo>
                        <a:cubicBezTo>
                          <a:pt x="90567" y="191744"/>
                          <a:pt x="91301" y="187821"/>
                          <a:pt x="89536" y="185174"/>
                        </a:cubicBezTo>
                        <a:cubicBezTo>
                          <a:pt x="87169" y="181623"/>
                          <a:pt x="83215" y="179399"/>
                          <a:pt x="80483" y="176121"/>
                        </a:cubicBezTo>
                        <a:cubicBezTo>
                          <a:pt x="67909" y="161032"/>
                          <a:pt x="81991" y="172096"/>
                          <a:pt x="65394" y="161032"/>
                        </a:cubicBezTo>
                        <a:cubicBezTo>
                          <a:pt x="58211" y="139484"/>
                          <a:pt x="62887" y="148219"/>
                          <a:pt x="53322" y="133871"/>
                        </a:cubicBezTo>
                        <a:cubicBezTo>
                          <a:pt x="50607" y="123010"/>
                          <a:pt x="49204" y="118216"/>
                          <a:pt x="47287" y="106711"/>
                        </a:cubicBezTo>
                        <a:cubicBezTo>
                          <a:pt x="46118" y="99695"/>
                          <a:pt x="45351" y="92616"/>
                          <a:pt x="44269" y="85586"/>
                        </a:cubicBezTo>
                        <a:cubicBezTo>
                          <a:pt x="43339" y="79538"/>
                          <a:pt x="41658" y="73584"/>
                          <a:pt x="41251" y="67479"/>
                        </a:cubicBezTo>
                        <a:cubicBezTo>
                          <a:pt x="40649" y="58446"/>
                          <a:pt x="39239" y="7625"/>
                          <a:pt x="38233" y="108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7" name="フリーフォーム 516"/>
                  <p:cNvSpPr/>
                  <p:nvPr/>
                </p:nvSpPr>
                <p:spPr>
                  <a:xfrm>
                    <a:off x="5825349" y="4528500"/>
                    <a:ext cx="228992" cy="980412"/>
                  </a:xfrm>
                  <a:custGeom>
                    <a:avLst/>
                    <a:gdLst>
                      <a:gd name="connsiteX0" fmla="*/ 159582 w 228992"/>
                      <a:gd name="connsiteY0" fmla="*/ 5655 h 980412"/>
                      <a:gd name="connsiteX1" fmla="*/ 201832 w 228992"/>
                      <a:gd name="connsiteY1" fmla="*/ 5655 h 980412"/>
                      <a:gd name="connsiteX2" fmla="*/ 213903 w 228992"/>
                      <a:gd name="connsiteY2" fmla="*/ 23762 h 980412"/>
                      <a:gd name="connsiteX3" fmla="*/ 222957 w 228992"/>
                      <a:gd name="connsiteY3" fmla="*/ 50923 h 980412"/>
                      <a:gd name="connsiteX4" fmla="*/ 225974 w 228992"/>
                      <a:gd name="connsiteY4" fmla="*/ 59976 h 980412"/>
                      <a:gd name="connsiteX5" fmla="*/ 228992 w 228992"/>
                      <a:gd name="connsiteY5" fmla="*/ 75065 h 980412"/>
                      <a:gd name="connsiteX6" fmla="*/ 225974 w 228992"/>
                      <a:gd name="connsiteY6" fmla="*/ 235010 h 980412"/>
                      <a:gd name="connsiteX7" fmla="*/ 222957 w 228992"/>
                      <a:gd name="connsiteY7" fmla="*/ 337616 h 980412"/>
                      <a:gd name="connsiteX8" fmla="*/ 213903 w 228992"/>
                      <a:gd name="connsiteY8" fmla="*/ 367794 h 980412"/>
                      <a:gd name="connsiteX9" fmla="*/ 207867 w 228992"/>
                      <a:gd name="connsiteY9" fmla="*/ 385901 h 980412"/>
                      <a:gd name="connsiteX10" fmla="*/ 201832 w 228992"/>
                      <a:gd name="connsiteY10" fmla="*/ 394954 h 980412"/>
                      <a:gd name="connsiteX11" fmla="*/ 195796 w 228992"/>
                      <a:gd name="connsiteY11" fmla="*/ 413061 h 980412"/>
                      <a:gd name="connsiteX12" fmla="*/ 192778 w 228992"/>
                      <a:gd name="connsiteY12" fmla="*/ 422115 h 980412"/>
                      <a:gd name="connsiteX13" fmla="*/ 183725 w 228992"/>
                      <a:gd name="connsiteY13" fmla="*/ 440222 h 980412"/>
                      <a:gd name="connsiteX14" fmla="*/ 177689 w 228992"/>
                      <a:gd name="connsiteY14" fmla="*/ 449275 h 980412"/>
                      <a:gd name="connsiteX15" fmla="*/ 168636 w 228992"/>
                      <a:gd name="connsiteY15" fmla="*/ 476436 h 980412"/>
                      <a:gd name="connsiteX16" fmla="*/ 165618 w 228992"/>
                      <a:gd name="connsiteY16" fmla="*/ 485489 h 980412"/>
                      <a:gd name="connsiteX17" fmla="*/ 159582 w 228992"/>
                      <a:gd name="connsiteY17" fmla="*/ 494543 h 980412"/>
                      <a:gd name="connsiteX18" fmla="*/ 153547 w 228992"/>
                      <a:gd name="connsiteY18" fmla="*/ 512649 h 980412"/>
                      <a:gd name="connsiteX19" fmla="*/ 150529 w 228992"/>
                      <a:gd name="connsiteY19" fmla="*/ 521703 h 980412"/>
                      <a:gd name="connsiteX20" fmla="*/ 144493 w 228992"/>
                      <a:gd name="connsiteY20" fmla="*/ 530756 h 980412"/>
                      <a:gd name="connsiteX21" fmla="*/ 141475 w 228992"/>
                      <a:gd name="connsiteY21" fmla="*/ 539810 h 980412"/>
                      <a:gd name="connsiteX22" fmla="*/ 138458 w 228992"/>
                      <a:gd name="connsiteY22" fmla="*/ 551881 h 980412"/>
                      <a:gd name="connsiteX23" fmla="*/ 132422 w 228992"/>
                      <a:gd name="connsiteY23" fmla="*/ 560935 h 980412"/>
                      <a:gd name="connsiteX24" fmla="*/ 126386 w 228992"/>
                      <a:gd name="connsiteY24" fmla="*/ 579042 h 980412"/>
                      <a:gd name="connsiteX25" fmla="*/ 120351 w 228992"/>
                      <a:gd name="connsiteY25" fmla="*/ 597149 h 980412"/>
                      <a:gd name="connsiteX26" fmla="*/ 117333 w 228992"/>
                      <a:gd name="connsiteY26" fmla="*/ 606202 h 980412"/>
                      <a:gd name="connsiteX27" fmla="*/ 111297 w 228992"/>
                      <a:gd name="connsiteY27" fmla="*/ 627327 h 980412"/>
                      <a:gd name="connsiteX28" fmla="*/ 105262 w 228992"/>
                      <a:gd name="connsiteY28" fmla="*/ 675612 h 980412"/>
                      <a:gd name="connsiteX29" fmla="*/ 99226 w 228992"/>
                      <a:gd name="connsiteY29" fmla="*/ 693719 h 980412"/>
                      <a:gd name="connsiteX30" fmla="*/ 93190 w 228992"/>
                      <a:gd name="connsiteY30" fmla="*/ 714844 h 980412"/>
                      <a:gd name="connsiteX31" fmla="*/ 90172 w 228992"/>
                      <a:gd name="connsiteY31" fmla="*/ 738986 h 980412"/>
                      <a:gd name="connsiteX32" fmla="*/ 81119 w 228992"/>
                      <a:gd name="connsiteY32" fmla="*/ 766147 h 980412"/>
                      <a:gd name="connsiteX33" fmla="*/ 75083 w 228992"/>
                      <a:gd name="connsiteY33" fmla="*/ 784253 h 980412"/>
                      <a:gd name="connsiteX34" fmla="*/ 72066 w 228992"/>
                      <a:gd name="connsiteY34" fmla="*/ 793307 h 980412"/>
                      <a:gd name="connsiteX35" fmla="*/ 66030 w 228992"/>
                      <a:gd name="connsiteY35" fmla="*/ 802360 h 980412"/>
                      <a:gd name="connsiteX36" fmla="*/ 56976 w 228992"/>
                      <a:gd name="connsiteY36" fmla="*/ 841592 h 980412"/>
                      <a:gd name="connsiteX37" fmla="*/ 50941 w 228992"/>
                      <a:gd name="connsiteY37" fmla="*/ 859699 h 980412"/>
                      <a:gd name="connsiteX38" fmla="*/ 38869 w 228992"/>
                      <a:gd name="connsiteY38" fmla="*/ 877806 h 980412"/>
                      <a:gd name="connsiteX39" fmla="*/ 32834 w 228992"/>
                      <a:gd name="connsiteY39" fmla="*/ 901949 h 980412"/>
                      <a:gd name="connsiteX40" fmla="*/ 29816 w 228992"/>
                      <a:gd name="connsiteY40" fmla="*/ 911002 h 980412"/>
                      <a:gd name="connsiteX41" fmla="*/ 26798 w 228992"/>
                      <a:gd name="connsiteY41" fmla="*/ 938162 h 980412"/>
                      <a:gd name="connsiteX42" fmla="*/ 23780 w 228992"/>
                      <a:gd name="connsiteY42" fmla="*/ 947216 h 980412"/>
                      <a:gd name="connsiteX43" fmla="*/ 8691 w 228992"/>
                      <a:gd name="connsiteY43" fmla="*/ 980412 h 980412"/>
                      <a:gd name="connsiteX44" fmla="*/ 5673 w 228992"/>
                      <a:gd name="connsiteY44" fmla="*/ 920055 h 980412"/>
                      <a:gd name="connsiteX45" fmla="*/ 11709 w 228992"/>
                      <a:gd name="connsiteY45" fmla="*/ 847628 h 980412"/>
                      <a:gd name="connsiteX46" fmla="*/ 26798 w 228992"/>
                      <a:gd name="connsiteY46" fmla="*/ 820467 h 980412"/>
                      <a:gd name="connsiteX47" fmla="*/ 32834 w 228992"/>
                      <a:gd name="connsiteY47" fmla="*/ 811414 h 980412"/>
                      <a:gd name="connsiteX48" fmla="*/ 38869 w 228992"/>
                      <a:gd name="connsiteY48" fmla="*/ 793307 h 980412"/>
                      <a:gd name="connsiteX49" fmla="*/ 41887 w 228992"/>
                      <a:gd name="connsiteY49" fmla="*/ 784253 h 980412"/>
                      <a:gd name="connsiteX50" fmla="*/ 47923 w 228992"/>
                      <a:gd name="connsiteY50" fmla="*/ 748040 h 980412"/>
                      <a:gd name="connsiteX51" fmla="*/ 50941 w 228992"/>
                      <a:gd name="connsiteY51" fmla="*/ 738986 h 980412"/>
                      <a:gd name="connsiteX52" fmla="*/ 53959 w 228992"/>
                      <a:gd name="connsiteY52" fmla="*/ 705790 h 980412"/>
                      <a:gd name="connsiteX53" fmla="*/ 59994 w 228992"/>
                      <a:gd name="connsiteY53" fmla="*/ 678630 h 980412"/>
                      <a:gd name="connsiteX54" fmla="*/ 66030 w 228992"/>
                      <a:gd name="connsiteY54" fmla="*/ 660523 h 980412"/>
                      <a:gd name="connsiteX55" fmla="*/ 69048 w 228992"/>
                      <a:gd name="connsiteY55" fmla="*/ 645434 h 980412"/>
                      <a:gd name="connsiteX56" fmla="*/ 72066 w 228992"/>
                      <a:gd name="connsiteY56" fmla="*/ 627327 h 980412"/>
                      <a:gd name="connsiteX57" fmla="*/ 75083 w 228992"/>
                      <a:gd name="connsiteY57" fmla="*/ 618273 h 980412"/>
                      <a:gd name="connsiteX58" fmla="*/ 78101 w 228992"/>
                      <a:gd name="connsiteY58" fmla="*/ 606202 h 980412"/>
                      <a:gd name="connsiteX59" fmla="*/ 81119 w 228992"/>
                      <a:gd name="connsiteY59" fmla="*/ 588095 h 980412"/>
                      <a:gd name="connsiteX60" fmla="*/ 87155 w 228992"/>
                      <a:gd name="connsiteY60" fmla="*/ 569988 h 980412"/>
                      <a:gd name="connsiteX61" fmla="*/ 90172 w 228992"/>
                      <a:gd name="connsiteY61" fmla="*/ 560935 h 980412"/>
                      <a:gd name="connsiteX62" fmla="*/ 93190 w 228992"/>
                      <a:gd name="connsiteY62" fmla="*/ 551881 h 980412"/>
                      <a:gd name="connsiteX63" fmla="*/ 96208 w 228992"/>
                      <a:gd name="connsiteY63" fmla="*/ 542828 h 980412"/>
                      <a:gd name="connsiteX64" fmla="*/ 99226 w 228992"/>
                      <a:gd name="connsiteY64" fmla="*/ 521703 h 980412"/>
                      <a:gd name="connsiteX65" fmla="*/ 108279 w 228992"/>
                      <a:gd name="connsiteY65" fmla="*/ 458329 h 980412"/>
                      <a:gd name="connsiteX66" fmla="*/ 114315 w 228992"/>
                      <a:gd name="connsiteY66" fmla="*/ 434186 h 980412"/>
                      <a:gd name="connsiteX67" fmla="*/ 123368 w 228992"/>
                      <a:gd name="connsiteY67" fmla="*/ 394954 h 980412"/>
                      <a:gd name="connsiteX68" fmla="*/ 126386 w 228992"/>
                      <a:gd name="connsiteY68" fmla="*/ 382883 h 980412"/>
                      <a:gd name="connsiteX69" fmla="*/ 132422 w 228992"/>
                      <a:gd name="connsiteY69" fmla="*/ 343651 h 980412"/>
                      <a:gd name="connsiteX70" fmla="*/ 141475 w 228992"/>
                      <a:gd name="connsiteY70" fmla="*/ 325545 h 980412"/>
                      <a:gd name="connsiteX71" fmla="*/ 150529 w 228992"/>
                      <a:gd name="connsiteY71" fmla="*/ 307438 h 980412"/>
                      <a:gd name="connsiteX72" fmla="*/ 159582 w 228992"/>
                      <a:gd name="connsiteY72" fmla="*/ 280277 h 980412"/>
                      <a:gd name="connsiteX73" fmla="*/ 165618 w 228992"/>
                      <a:gd name="connsiteY73" fmla="*/ 259152 h 980412"/>
                      <a:gd name="connsiteX74" fmla="*/ 171654 w 228992"/>
                      <a:gd name="connsiteY74" fmla="*/ 219921 h 980412"/>
                      <a:gd name="connsiteX75" fmla="*/ 174671 w 228992"/>
                      <a:gd name="connsiteY75" fmla="*/ 210867 h 980412"/>
                      <a:gd name="connsiteX76" fmla="*/ 180707 w 228992"/>
                      <a:gd name="connsiteY76" fmla="*/ 135422 h 980412"/>
                      <a:gd name="connsiteX77" fmla="*/ 177689 w 228992"/>
                      <a:gd name="connsiteY77" fmla="*/ 75065 h 980412"/>
                      <a:gd name="connsiteX78" fmla="*/ 174671 w 228992"/>
                      <a:gd name="connsiteY78" fmla="*/ 56958 h 980412"/>
                      <a:gd name="connsiteX79" fmla="*/ 159582 w 228992"/>
                      <a:gd name="connsiteY79" fmla="*/ 5655 h 98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28992" h="980412">
                        <a:moveTo>
                          <a:pt x="159582" y="5655"/>
                        </a:moveTo>
                        <a:cubicBezTo>
                          <a:pt x="164109" y="-2896"/>
                          <a:pt x="192604" y="-804"/>
                          <a:pt x="201832" y="5655"/>
                        </a:cubicBezTo>
                        <a:cubicBezTo>
                          <a:pt x="207775" y="9815"/>
                          <a:pt x="213903" y="23762"/>
                          <a:pt x="213903" y="23762"/>
                        </a:cubicBezTo>
                        <a:lnTo>
                          <a:pt x="222957" y="50923"/>
                        </a:lnTo>
                        <a:cubicBezTo>
                          <a:pt x="223963" y="53941"/>
                          <a:pt x="225350" y="56857"/>
                          <a:pt x="225974" y="59976"/>
                        </a:cubicBezTo>
                        <a:lnTo>
                          <a:pt x="228992" y="75065"/>
                        </a:lnTo>
                        <a:cubicBezTo>
                          <a:pt x="227986" y="128380"/>
                          <a:pt x="227199" y="181700"/>
                          <a:pt x="225974" y="235010"/>
                        </a:cubicBezTo>
                        <a:cubicBezTo>
                          <a:pt x="225188" y="269218"/>
                          <a:pt x="224755" y="303447"/>
                          <a:pt x="222957" y="337616"/>
                        </a:cubicBezTo>
                        <a:cubicBezTo>
                          <a:pt x="222672" y="343031"/>
                          <a:pt x="214691" y="365430"/>
                          <a:pt x="213903" y="367794"/>
                        </a:cubicBezTo>
                        <a:cubicBezTo>
                          <a:pt x="213903" y="367795"/>
                          <a:pt x="207868" y="385900"/>
                          <a:pt x="207867" y="385901"/>
                        </a:cubicBezTo>
                        <a:cubicBezTo>
                          <a:pt x="205855" y="388919"/>
                          <a:pt x="203305" y="391640"/>
                          <a:pt x="201832" y="394954"/>
                        </a:cubicBezTo>
                        <a:cubicBezTo>
                          <a:pt x="199248" y="400768"/>
                          <a:pt x="197808" y="407025"/>
                          <a:pt x="195796" y="413061"/>
                        </a:cubicBezTo>
                        <a:cubicBezTo>
                          <a:pt x="194790" y="416079"/>
                          <a:pt x="194543" y="419468"/>
                          <a:pt x="192778" y="422115"/>
                        </a:cubicBezTo>
                        <a:cubicBezTo>
                          <a:pt x="175478" y="448067"/>
                          <a:pt x="196224" y="415226"/>
                          <a:pt x="183725" y="440222"/>
                        </a:cubicBezTo>
                        <a:cubicBezTo>
                          <a:pt x="182103" y="443466"/>
                          <a:pt x="179701" y="446257"/>
                          <a:pt x="177689" y="449275"/>
                        </a:cubicBezTo>
                        <a:lnTo>
                          <a:pt x="168636" y="476436"/>
                        </a:lnTo>
                        <a:cubicBezTo>
                          <a:pt x="167630" y="479454"/>
                          <a:pt x="167382" y="482842"/>
                          <a:pt x="165618" y="485489"/>
                        </a:cubicBezTo>
                        <a:lnTo>
                          <a:pt x="159582" y="494543"/>
                        </a:lnTo>
                        <a:lnTo>
                          <a:pt x="153547" y="512649"/>
                        </a:lnTo>
                        <a:cubicBezTo>
                          <a:pt x="152541" y="515667"/>
                          <a:pt x="152294" y="519056"/>
                          <a:pt x="150529" y="521703"/>
                        </a:cubicBezTo>
                        <a:lnTo>
                          <a:pt x="144493" y="530756"/>
                        </a:lnTo>
                        <a:cubicBezTo>
                          <a:pt x="143487" y="533774"/>
                          <a:pt x="142349" y="536751"/>
                          <a:pt x="141475" y="539810"/>
                        </a:cubicBezTo>
                        <a:cubicBezTo>
                          <a:pt x="140336" y="543798"/>
                          <a:pt x="140092" y="548069"/>
                          <a:pt x="138458" y="551881"/>
                        </a:cubicBezTo>
                        <a:cubicBezTo>
                          <a:pt x="137029" y="555215"/>
                          <a:pt x="133895" y="557620"/>
                          <a:pt x="132422" y="560935"/>
                        </a:cubicBezTo>
                        <a:cubicBezTo>
                          <a:pt x="129838" y="566749"/>
                          <a:pt x="128398" y="573006"/>
                          <a:pt x="126386" y="579042"/>
                        </a:cubicBezTo>
                        <a:lnTo>
                          <a:pt x="120351" y="597149"/>
                        </a:lnTo>
                        <a:cubicBezTo>
                          <a:pt x="119345" y="600167"/>
                          <a:pt x="118105" y="603116"/>
                          <a:pt x="117333" y="606202"/>
                        </a:cubicBezTo>
                        <a:cubicBezTo>
                          <a:pt x="113543" y="621359"/>
                          <a:pt x="115627" y="614338"/>
                          <a:pt x="111297" y="627327"/>
                        </a:cubicBezTo>
                        <a:cubicBezTo>
                          <a:pt x="110646" y="633183"/>
                          <a:pt x="107105" y="667626"/>
                          <a:pt x="105262" y="675612"/>
                        </a:cubicBezTo>
                        <a:cubicBezTo>
                          <a:pt x="103831" y="681811"/>
                          <a:pt x="100769" y="687547"/>
                          <a:pt x="99226" y="693719"/>
                        </a:cubicBezTo>
                        <a:cubicBezTo>
                          <a:pt x="95436" y="708876"/>
                          <a:pt x="97520" y="701855"/>
                          <a:pt x="93190" y="714844"/>
                        </a:cubicBezTo>
                        <a:cubicBezTo>
                          <a:pt x="92184" y="722891"/>
                          <a:pt x="91871" y="731056"/>
                          <a:pt x="90172" y="738986"/>
                        </a:cubicBezTo>
                        <a:cubicBezTo>
                          <a:pt x="90171" y="738991"/>
                          <a:pt x="82629" y="761618"/>
                          <a:pt x="81119" y="766147"/>
                        </a:cubicBezTo>
                        <a:lnTo>
                          <a:pt x="75083" y="784253"/>
                        </a:lnTo>
                        <a:cubicBezTo>
                          <a:pt x="74077" y="787271"/>
                          <a:pt x="73831" y="790660"/>
                          <a:pt x="72066" y="793307"/>
                        </a:cubicBezTo>
                        <a:lnTo>
                          <a:pt x="66030" y="802360"/>
                        </a:lnTo>
                        <a:cubicBezTo>
                          <a:pt x="62111" y="829790"/>
                          <a:pt x="65262" y="816731"/>
                          <a:pt x="56976" y="841592"/>
                        </a:cubicBezTo>
                        <a:cubicBezTo>
                          <a:pt x="56974" y="841597"/>
                          <a:pt x="50945" y="859694"/>
                          <a:pt x="50941" y="859699"/>
                        </a:cubicBezTo>
                        <a:lnTo>
                          <a:pt x="38869" y="877806"/>
                        </a:lnTo>
                        <a:cubicBezTo>
                          <a:pt x="31970" y="898508"/>
                          <a:pt x="40121" y="872801"/>
                          <a:pt x="32834" y="901949"/>
                        </a:cubicBezTo>
                        <a:cubicBezTo>
                          <a:pt x="32062" y="905035"/>
                          <a:pt x="30822" y="907984"/>
                          <a:pt x="29816" y="911002"/>
                        </a:cubicBezTo>
                        <a:cubicBezTo>
                          <a:pt x="28810" y="920055"/>
                          <a:pt x="28296" y="929177"/>
                          <a:pt x="26798" y="938162"/>
                        </a:cubicBezTo>
                        <a:cubicBezTo>
                          <a:pt x="26275" y="941300"/>
                          <a:pt x="24495" y="944116"/>
                          <a:pt x="23780" y="947216"/>
                        </a:cubicBezTo>
                        <a:cubicBezTo>
                          <a:pt x="16011" y="980884"/>
                          <a:pt x="27821" y="974035"/>
                          <a:pt x="8691" y="980412"/>
                        </a:cubicBezTo>
                        <a:cubicBezTo>
                          <a:pt x="-6880" y="957051"/>
                          <a:pt x="2608" y="975227"/>
                          <a:pt x="5673" y="920055"/>
                        </a:cubicBezTo>
                        <a:cubicBezTo>
                          <a:pt x="7390" y="889139"/>
                          <a:pt x="5358" y="873031"/>
                          <a:pt x="11709" y="847628"/>
                        </a:cubicBezTo>
                        <a:cubicBezTo>
                          <a:pt x="14896" y="834880"/>
                          <a:pt x="17807" y="833953"/>
                          <a:pt x="26798" y="820467"/>
                        </a:cubicBezTo>
                        <a:lnTo>
                          <a:pt x="32834" y="811414"/>
                        </a:lnTo>
                        <a:lnTo>
                          <a:pt x="38869" y="793307"/>
                        </a:lnTo>
                        <a:lnTo>
                          <a:pt x="41887" y="784253"/>
                        </a:lnTo>
                        <a:cubicBezTo>
                          <a:pt x="43591" y="772329"/>
                          <a:pt x="44981" y="759808"/>
                          <a:pt x="47923" y="748040"/>
                        </a:cubicBezTo>
                        <a:cubicBezTo>
                          <a:pt x="48695" y="744954"/>
                          <a:pt x="49935" y="742004"/>
                          <a:pt x="50941" y="738986"/>
                        </a:cubicBezTo>
                        <a:cubicBezTo>
                          <a:pt x="51947" y="727921"/>
                          <a:pt x="52581" y="716815"/>
                          <a:pt x="53959" y="705790"/>
                        </a:cubicBezTo>
                        <a:cubicBezTo>
                          <a:pt x="54575" y="700860"/>
                          <a:pt x="58331" y="684174"/>
                          <a:pt x="59994" y="678630"/>
                        </a:cubicBezTo>
                        <a:cubicBezTo>
                          <a:pt x="61822" y="672536"/>
                          <a:pt x="64782" y="666762"/>
                          <a:pt x="66030" y="660523"/>
                        </a:cubicBezTo>
                        <a:cubicBezTo>
                          <a:pt x="67036" y="655493"/>
                          <a:pt x="68130" y="650481"/>
                          <a:pt x="69048" y="645434"/>
                        </a:cubicBezTo>
                        <a:cubicBezTo>
                          <a:pt x="70143" y="639414"/>
                          <a:pt x="70739" y="633300"/>
                          <a:pt x="72066" y="627327"/>
                        </a:cubicBezTo>
                        <a:cubicBezTo>
                          <a:pt x="72756" y="624222"/>
                          <a:pt x="74209" y="621332"/>
                          <a:pt x="75083" y="618273"/>
                        </a:cubicBezTo>
                        <a:cubicBezTo>
                          <a:pt x="76222" y="614285"/>
                          <a:pt x="77288" y="610269"/>
                          <a:pt x="78101" y="606202"/>
                        </a:cubicBezTo>
                        <a:cubicBezTo>
                          <a:pt x="79301" y="600202"/>
                          <a:pt x="79635" y="594031"/>
                          <a:pt x="81119" y="588095"/>
                        </a:cubicBezTo>
                        <a:cubicBezTo>
                          <a:pt x="82662" y="581923"/>
                          <a:pt x="85143" y="576024"/>
                          <a:pt x="87155" y="569988"/>
                        </a:cubicBezTo>
                        <a:lnTo>
                          <a:pt x="90172" y="560935"/>
                        </a:lnTo>
                        <a:lnTo>
                          <a:pt x="93190" y="551881"/>
                        </a:lnTo>
                        <a:lnTo>
                          <a:pt x="96208" y="542828"/>
                        </a:lnTo>
                        <a:cubicBezTo>
                          <a:pt x="97214" y="535786"/>
                          <a:pt x="98344" y="528761"/>
                          <a:pt x="99226" y="521703"/>
                        </a:cubicBezTo>
                        <a:cubicBezTo>
                          <a:pt x="103181" y="490065"/>
                          <a:pt x="101303" y="493204"/>
                          <a:pt x="108279" y="458329"/>
                        </a:cubicBezTo>
                        <a:cubicBezTo>
                          <a:pt x="115661" y="421423"/>
                          <a:pt x="107356" y="459702"/>
                          <a:pt x="114315" y="434186"/>
                        </a:cubicBezTo>
                        <a:cubicBezTo>
                          <a:pt x="123197" y="401619"/>
                          <a:pt x="117734" y="420311"/>
                          <a:pt x="123368" y="394954"/>
                        </a:cubicBezTo>
                        <a:cubicBezTo>
                          <a:pt x="124268" y="390905"/>
                          <a:pt x="125486" y="386932"/>
                          <a:pt x="126386" y="382883"/>
                        </a:cubicBezTo>
                        <a:cubicBezTo>
                          <a:pt x="134468" y="346516"/>
                          <a:pt x="123276" y="393952"/>
                          <a:pt x="132422" y="343651"/>
                        </a:cubicBezTo>
                        <a:cubicBezTo>
                          <a:pt x="134589" y="331733"/>
                          <a:pt x="135954" y="336589"/>
                          <a:pt x="141475" y="325545"/>
                        </a:cubicBezTo>
                        <a:cubicBezTo>
                          <a:pt x="153964" y="300565"/>
                          <a:pt x="133238" y="333372"/>
                          <a:pt x="150529" y="307438"/>
                        </a:cubicBezTo>
                        <a:lnTo>
                          <a:pt x="159582" y="280277"/>
                        </a:lnTo>
                        <a:cubicBezTo>
                          <a:pt x="162169" y="272515"/>
                          <a:pt x="164101" y="267496"/>
                          <a:pt x="165618" y="259152"/>
                        </a:cubicBezTo>
                        <a:cubicBezTo>
                          <a:pt x="168027" y="245903"/>
                          <a:pt x="168735" y="233058"/>
                          <a:pt x="171654" y="219921"/>
                        </a:cubicBezTo>
                        <a:cubicBezTo>
                          <a:pt x="172344" y="216816"/>
                          <a:pt x="173665" y="213885"/>
                          <a:pt x="174671" y="210867"/>
                        </a:cubicBezTo>
                        <a:cubicBezTo>
                          <a:pt x="175969" y="196587"/>
                          <a:pt x="180707" y="146850"/>
                          <a:pt x="180707" y="135422"/>
                        </a:cubicBezTo>
                        <a:cubicBezTo>
                          <a:pt x="180707" y="115278"/>
                          <a:pt x="179234" y="95150"/>
                          <a:pt x="177689" y="75065"/>
                        </a:cubicBezTo>
                        <a:cubicBezTo>
                          <a:pt x="177220" y="68964"/>
                          <a:pt x="175998" y="62931"/>
                          <a:pt x="174671" y="56958"/>
                        </a:cubicBezTo>
                        <a:cubicBezTo>
                          <a:pt x="171336" y="41949"/>
                          <a:pt x="155055" y="14206"/>
                          <a:pt x="159582" y="5655"/>
                        </a:cubicBezTo>
                        <a:close/>
                      </a:path>
                    </a:pathLst>
                  </a:custGeom>
                  <a:gradFill>
                    <a:gsLst>
                      <a:gs pos="0">
                        <a:schemeClr val="accent2">
                          <a:lumMod val="75000"/>
                          <a:shade val="30000"/>
                          <a:satMod val="115000"/>
                        </a:schemeClr>
                      </a:gs>
                      <a:gs pos="59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8" name="フリーフォーム 517"/>
                  <p:cNvSpPr/>
                  <p:nvPr/>
                </p:nvSpPr>
                <p:spPr>
                  <a:xfrm>
                    <a:off x="5666175" y="5596429"/>
                    <a:ext cx="448523" cy="265568"/>
                  </a:xfrm>
                  <a:custGeom>
                    <a:avLst/>
                    <a:gdLst>
                      <a:gd name="connsiteX0" fmla="*/ 1885 w 448523"/>
                      <a:gd name="connsiteY0" fmla="*/ 87517 h 265568"/>
                      <a:gd name="connsiteX1" fmla="*/ 4903 w 448523"/>
                      <a:gd name="connsiteY1" fmla="*/ 123730 h 265568"/>
                      <a:gd name="connsiteX2" fmla="*/ 7921 w 448523"/>
                      <a:gd name="connsiteY2" fmla="*/ 132784 h 265568"/>
                      <a:gd name="connsiteX3" fmla="*/ 35081 w 448523"/>
                      <a:gd name="connsiteY3" fmla="*/ 144855 h 265568"/>
                      <a:gd name="connsiteX4" fmla="*/ 44135 w 448523"/>
                      <a:gd name="connsiteY4" fmla="*/ 147873 h 265568"/>
                      <a:gd name="connsiteX5" fmla="*/ 53188 w 448523"/>
                      <a:gd name="connsiteY5" fmla="*/ 150891 h 265568"/>
                      <a:gd name="connsiteX6" fmla="*/ 65259 w 448523"/>
                      <a:gd name="connsiteY6" fmla="*/ 153909 h 265568"/>
                      <a:gd name="connsiteX7" fmla="*/ 80348 w 448523"/>
                      <a:gd name="connsiteY7" fmla="*/ 156926 h 265568"/>
                      <a:gd name="connsiteX8" fmla="*/ 98455 w 448523"/>
                      <a:gd name="connsiteY8" fmla="*/ 162962 h 265568"/>
                      <a:gd name="connsiteX9" fmla="*/ 107509 w 448523"/>
                      <a:gd name="connsiteY9" fmla="*/ 165980 h 265568"/>
                      <a:gd name="connsiteX10" fmla="*/ 116562 w 448523"/>
                      <a:gd name="connsiteY10" fmla="*/ 172016 h 265568"/>
                      <a:gd name="connsiteX11" fmla="*/ 134669 w 448523"/>
                      <a:gd name="connsiteY11" fmla="*/ 178051 h 265568"/>
                      <a:gd name="connsiteX12" fmla="*/ 143723 w 448523"/>
                      <a:gd name="connsiteY12" fmla="*/ 184087 h 265568"/>
                      <a:gd name="connsiteX13" fmla="*/ 161830 w 448523"/>
                      <a:gd name="connsiteY13" fmla="*/ 199176 h 265568"/>
                      <a:gd name="connsiteX14" fmla="*/ 176919 w 448523"/>
                      <a:gd name="connsiteY14" fmla="*/ 211247 h 265568"/>
                      <a:gd name="connsiteX15" fmla="*/ 195026 w 448523"/>
                      <a:gd name="connsiteY15" fmla="*/ 223319 h 265568"/>
                      <a:gd name="connsiteX16" fmla="*/ 213133 w 448523"/>
                      <a:gd name="connsiteY16" fmla="*/ 229354 h 265568"/>
                      <a:gd name="connsiteX17" fmla="*/ 222186 w 448523"/>
                      <a:gd name="connsiteY17" fmla="*/ 235390 h 265568"/>
                      <a:gd name="connsiteX18" fmla="*/ 252364 w 448523"/>
                      <a:gd name="connsiteY18" fmla="*/ 244443 h 265568"/>
                      <a:gd name="connsiteX19" fmla="*/ 270471 w 448523"/>
                      <a:gd name="connsiteY19" fmla="*/ 250479 h 265568"/>
                      <a:gd name="connsiteX20" fmla="*/ 288578 w 448523"/>
                      <a:gd name="connsiteY20" fmla="*/ 253497 h 265568"/>
                      <a:gd name="connsiteX21" fmla="*/ 306685 w 448523"/>
                      <a:gd name="connsiteY21" fmla="*/ 259532 h 265568"/>
                      <a:gd name="connsiteX22" fmla="*/ 315739 w 448523"/>
                      <a:gd name="connsiteY22" fmla="*/ 262550 h 265568"/>
                      <a:gd name="connsiteX23" fmla="*/ 330828 w 448523"/>
                      <a:gd name="connsiteY23" fmla="*/ 265568 h 265568"/>
                      <a:gd name="connsiteX24" fmla="*/ 379113 w 448523"/>
                      <a:gd name="connsiteY24" fmla="*/ 262550 h 265568"/>
                      <a:gd name="connsiteX25" fmla="*/ 382131 w 448523"/>
                      <a:gd name="connsiteY25" fmla="*/ 253497 h 265568"/>
                      <a:gd name="connsiteX26" fmla="*/ 373077 w 448523"/>
                      <a:gd name="connsiteY26" fmla="*/ 232372 h 265568"/>
                      <a:gd name="connsiteX27" fmla="*/ 364024 w 448523"/>
                      <a:gd name="connsiteY27" fmla="*/ 226336 h 265568"/>
                      <a:gd name="connsiteX28" fmla="*/ 339881 w 448523"/>
                      <a:gd name="connsiteY28" fmla="*/ 211247 h 265568"/>
                      <a:gd name="connsiteX29" fmla="*/ 330828 w 448523"/>
                      <a:gd name="connsiteY29" fmla="*/ 205212 h 265568"/>
                      <a:gd name="connsiteX30" fmla="*/ 339881 w 448523"/>
                      <a:gd name="connsiteY30" fmla="*/ 208229 h 265568"/>
                      <a:gd name="connsiteX31" fmla="*/ 357988 w 448523"/>
                      <a:gd name="connsiteY31" fmla="*/ 223319 h 265568"/>
                      <a:gd name="connsiteX32" fmla="*/ 373077 w 448523"/>
                      <a:gd name="connsiteY32" fmla="*/ 241425 h 265568"/>
                      <a:gd name="connsiteX33" fmla="*/ 385148 w 448523"/>
                      <a:gd name="connsiteY33" fmla="*/ 244443 h 265568"/>
                      <a:gd name="connsiteX34" fmla="*/ 400238 w 448523"/>
                      <a:gd name="connsiteY34" fmla="*/ 241425 h 265568"/>
                      <a:gd name="connsiteX35" fmla="*/ 391184 w 448523"/>
                      <a:gd name="connsiteY35" fmla="*/ 214265 h 265568"/>
                      <a:gd name="connsiteX36" fmla="*/ 367041 w 448523"/>
                      <a:gd name="connsiteY36" fmla="*/ 199176 h 265568"/>
                      <a:gd name="connsiteX37" fmla="*/ 376095 w 448523"/>
                      <a:gd name="connsiteY37" fmla="*/ 202194 h 265568"/>
                      <a:gd name="connsiteX38" fmla="*/ 385148 w 448523"/>
                      <a:gd name="connsiteY38" fmla="*/ 205212 h 265568"/>
                      <a:gd name="connsiteX39" fmla="*/ 406273 w 448523"/>
                      <a:gd name="connsiteY39" fmla="*/ 229354 h 265568"/>
                      <a:gd name="connsiteX40" fmla="*/ 424380 w 448523"/>
                      <a:gd name="connsiteY40" fmla="*/ 235390 h 265568"/>
                      <a:gd name="connsiteX41" fmla="*/ 421362 w 448523"/>
                      <a:gd name="connsiteY41" fmla="*/ 217283 h 265568"/>
                      <a:gd name="connsiteX42" fmla="*/ 412309 w 448523"/>
                      <a:gd name="connsiteY42" fmla="*/ 199176 h 265568"/>
                      <a:gd name="connsiteX43" fmla="*/ 403255 w 448523"/>
                      <a:gd name="connsiteY43" fmla="*/ 193140 h 265568"/>
                      <a:gd name="connsiteX44" fmla="*/ 397220 w 448523"/>
                      <a:gd name="connsiteY44" fmla="*/ 184087 h 265568"/>
                      <a:gd name="connsiteX45" fmla="*/ 388166 w 448523"/>
                      <a:gd name="connsiteY45" fmla="*/ 178051 h 265568"/>
                      <a:gd name="connsiteX46" fmla="*/ 397220 w 448523"/>
                      <a:gd name="connsiteY46" fmla="*/ 187105 h 265568"/>
                      <a:gd name="connsiteX47" fmla="*/ 424380 w 448523"/>
                      <a:gd name="connsiteY47" fmla="*/ 208229 h 265568"/>
                      <a:gd name="connsiteX48" fmla="*/ 439469 w 448523"/>
                      <a:gd name="connsiteY48" fmla="*/ 205212 h 265568"/>
                      <a:gd name="connsiteX49" fmla="*/ 442487 w 448523"/>
                      <a:gd name="connsiteY49" fmla="*/ 196158 h 265568"/>
                      <a:gd name="connsiteX50" fmla="*/ 424380 w 448523"/>
                      <a:gd name="connsiteY50" fmla="*/ 187105 h 265568"/>
                      <a:gd name="connsiteX51" fmla="*/ 415327 w 448523"/>
                      <a:gd name="connsiteY51" fmla="*/ 181069 h 265568"/>
                      <a:gd name="connsiteX52" fmla="*/ 421362 w 448523"/>
                      <a:gd name="connsiteY52" fmla="*/ 190122 h 265568"/>
                      <a:gd name="connsiteX53" fmla="*/ 430416 w 448523"/>
                      <a:gd name="connsiteY53" fmla="*/ 196158 h 265568"/>
                      <a:gd name="connsiteX54" fmla="*/ 448523 w 448523"/>
                      <a:gd name="connsiteY54" fmla="*/ 202194 h 265568"/>
                      <a:gd name="connsiteX55" fmla="*/ 445505 w 448523"/>
                      <a:gd name="connsiteY55" fmla="*/ 159944 h 265568"/>
                      <a:gd name="connsiteX56" fmla="*/ 436451 w 448523"/>
                      <a:gd name="connsiteY56" fmla="*/ 153909 h 265568"/>
                      <a:gd name="connsiteX57" fmla="*/ 427398 w 448523"/>
                      <a:gd name="connsiteY57" fmla="*/ 144855 h 265568"/>
                      <a:gd name="connsiteX58" fmla="*/ 400238 w 448523"/>
                      <a:gd name="connsiteY58" fmla="*/ 129766 h 265568"/>
                      <a:gd name="connsiteX59" fmla="*/ 382131 w 448523"/>
                      <a:gd name="connsiteY59" fmla="*/ 117695 h 265568"/>
                      <a:gd name="connsiteX60" fmla="*/ 373077 w 448523"/>
                      <a:gd name="connsiteY60" fmla="*/ 108641 h 265568"/>
                      <a:gd name="connsiteX61" fmla="*/ 364024 w 448523"/>
                      <a:gd name="connsiteY61" fmla="*/ 105623 h 265568"/>
                      <a:gd name="connsiteX62" fmla="*/ 345917 w 448523"/>
                      <a:gd name="connsiteY62" fmla="*/ 93552 h 265568"/>
                      <a:gd name="connsiteX63" fmla="*/ 336863 w 448523"/>
                      <a:gd name="connsiteY63" fmla="*/ 87517 h 265568"/>
                      <a:gd name="connsiteX64" fmla="*/ 327810 w 448523"/>
                      <a:gd name="connsiteY64" fmla="*/ 81481 h 265568"/>
                      <a:gd name="connsiteX65" fmla="*/ 312721 w 448523"/>
                      <a:gd name="connsiteY65" fmla="*/ 66392 h 265568"/>
                      <a:gd name="connsiteX66" fmla="*/ 306685 w 448523"/>
                      <a:gd name="connsiteY66" fmla="*/ 57338 h 265568"/>
                      <a:gd name="connsiteX67" fmla="*/ 288578 w 448523"/>
                      <a:gd name="connsiteY67" fmla="*/ 45267 h 265568"/>
                      <a:gd name="connsiteX68" fmla="*/ 279525 w 448523"/>
                      <a:gd name="connsiteY68" fmla="*/ 39231 h 265568"/>
                      <a:gd name="connsiteX69" fmla="*/ 255382 w 448523"/>
                      <a:gd name="connsiteY69" fmla="*/ 18107 h 265568"/>
                      <a:gd name="connsiteX70" fmla="*/ 237275 w 448523"/>
                      <a:gd name="connsiteY70" fmla="*/ 6035 h 265568"/>
                      <a:gd name="connsiteX71" fmla="*/ 219168 w 448523"/>
                      <a:gd name="connsiteY71" fmla="*/ 0 h 265568"/>
                      <a:gd name="connsiteX72" fmla="*/ 213133 w 448523"/>
                      <a:gd name="connsiteY72" fmla="*/ 24142 h 265568"/>
                      <a:gd name="connsiteX73" fmla="*/ 210115 w 448523"/>
                      <a:gd name="connsiteY73" fmla="*/ 33196 h 265568"/>
                      <a:gd name="connsiteX74" fmla="*/ 158812 w 448523"/>
                      <a:gd name="connsiteY74" fmla="*/ 42249 h 265568"/>
                      <a:gd name="connsiteX75" fmla="*/ 131651 w 448523"/>
                      <a:gd name="connsiteY75" fmla="*/ 45267 h 265568"/>
                      <a:gd name="connsiteX76" fmla="*/ 104491 w 448523"/>
                      <a:gd name="connsiteY76" fmla="*/ 54320 h 265568"/>
                      <a:gd name="connsiteX77" fmla="*/ 74313 w 448523"/>
                      <a:gd name="connsiteY77" fmla="*/ 63374 h 265568"/>
                      <a:gd name="connsiteX78" fmla="*/ 56206 w 448523"/>
                      <a:gd name="connsiteY78" fmla="*/ 66392 h 265568"/>
                      <a:gd name="connsiteX79" fmla="*/ 35081 w 448523"/>
                      <a:gd name="connsiteY79" fmla="*/ 72427 h 265568"/>
                      <a:gd name="connsiteX80" fmla="*/ 1885 w 448523"/>
                      <a:gd name="connsiteY80" fmla="*/ 87517 h 26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8523" h="265568">
                        <a:moveTo>
                          <a:pt x="1885" y="87517"/>
                        </a:moveTo>
                        <a:cubicBezTo>
                          <a:pt x="-3145" y="96068"/>
                          <a:pt x="3302" y="111723"/>
                          <a:pt x="4903" y="123730"/>
                        </a:cubicBezTo>
                        <a:cubicBezTo>
                          <a:pt x="5323" y="126883"/>
                          <a:pt x="5934" y="130300"/>
                          <a:pt x="7921" y="132784"/>
                        </a:cubicBezTo>
                        <a:cubicBezTo>
                          <a:pt x="13139" y="139307"/>
                          <a:pt x="29546" y="143010"/>
                          <a:pt x="35081" y="144855"/>
                        </a:cubicBezTo>
                        <a:lnTo>
                          <a:pt x="44135" y="147873"/>
                        </a:lnTo>
                        <a:cubicBezTo>
                          <a:pt x="47153" y="148879"/>
                          <a:pt x="50102" y="150119"/>
                          <a:pt x="53188" y="150891"/>
                        </a:cubicBezTo>
                        <a:cubicBezTo>
                          <a:pt x="57212" y="151897"/>
                          <a:pt x="61210" y="153009"/>
                          <a:pt x="65259" y="153909"/>
                        </a:cubicBezTo>
                        <a:cubicBezTo>
                          <a:pt x="70266" y="155022"/>
                          <a:pt x="75399" y="155576"/>
                          <a:pt x="80348" y="156926"/>
                        </a:cubicBezTo>
                        <a:cubicBezTo>
                          <a:pt x="86486" y="158600"/>
                          <a:pt x="92419" y="160950"/>
                          <a:pt x="98455" y="162962"/>
                        </a:cubicBezTo>
                        <a:lnTo>
                          <a:pt x="107509" y="165980"/>
                        </a:lnTo>
                        <a:cubicBezTo>
                          <a:pt x="110527" y="167992"/>
                          <a:pt x="113248" y="170543"/>
                          <a:pt x="116562" y="172016"/>
                        </a:cubicBezTo>
                        <a:cubicBezTo>
                          <a:pt x="122376" y="174600"/>
                          <a:pt x="129375" y="174522"/>
                          <a:pt x="134669" y="178051"/>
                        </a:cubicBezTo>
                        <a:cubicBezTo>
                          <a:pt x="137687" y="180063"/>
                          <a:pt x="140937" y="181765"/>
                          <a:pt x="143723" y="184087"/>
                        </a:cubicBezTo>
                        <a:cubicBezTo>
                          <a:pt x="166960" y="203451"/>
                          <a:pt x="139350" y="184189"/>
                          <a:pt x="161830" y="199176"/>
                        </a:cubicBezTo>
                        <a:cubicBezTo>
                          <a:pt x="172981" y="215904"/>
                          <a:pt x="161484" y="202672"/>
                          <a:pt x="176919" y="211247"/>
                        </a:cubicBezTo>
                        <a:cubicBezTo>
                          <a:pt x="183260" y="214770"/>
                          <a:pt x="188144" y="221025"/>
                          <a:pt x="195026" y="223319"/>
                        </a:cubicBezTo>
                        <a:lnTo>
                          <a:pt x="213133" y="229354"/>
                        </a:lnTo>
                        <a:cubicBezTo>
                          <a:pt x="216151" y="231366"/>
                          <a:pt x="218872" y="233917"/>
                          <a:pt x="222186" y="235390"/>
                        </a:cubicBezTo>
                        <a:cubicBezTo>
                          <a:pt x="236953" y="241953"/>
                          <a:pt x="238863" y="240393"/>
                          <a:pt x="252364" y="244443"/>
                        </a:cubicBezTo>
                        <a:cubicBezTo>
                          <a:pt x="258458" y="246271"/>
                          <a:pt x="264195" y="249433"/>
                          <a:pt x="270471" y="250479"/>
                        </a:cubicBezTo>
                        <a:cubicBezTo>
                          <a:pt x="276507" y="251485"/>
                          <a:pt x="282642" y="252013"/>
                          <a:pt x="288578" y="253497"/>
                        </a:cubicBezTo>
                        <a:cubicBezTo>
                          <a:pt x="294750" y="255040"/>
                          <a:pt x="300649" y="257520"/>
                          <a:pt x="306685" y="259532"/>
                        </a:cubicBezTo>
                        <a:cubicBezTo>
                          <a:pt x="309703" y="260538"/>
                          <a:pt x="312620" y="261926"/>
                          <a:pt x="315739" y="262550"/>
                        </a:cubicBezTo>
                        <a:lnTo>
                          <a:pt x="330828" y="265568"/>
                        </a:lnTo>
                        <a:cubicBezTo>
                          <a:pt x="346923" y="264562"/>
                          <a:pt x="363415" y="266243"/>
                          <a:pt x="379113" y="262550"/>
                        </a:cubicBezTo>
                        <a:cubicBezTo>
                          <a:pt x="382209" y="261821"/>
                          <a:pt x="382131" y="256678"/>
                          <a:pt x="382131" y="253497"/>
                        </a:cubicBezTo>
                        <a:cubicBezTo>
                          <a:pt x="382131" y="246570"/>
                          <a:pt x="378006" y="237301"/>
                          <a:pt x="373077" y="232372"/>
                        </a:cubicBezTo>
                        <a:cubicBezTo>
                          <a:pt x="370512" y="229807"/>
                          <a:pt x="367042" y="228348"/>
                          <a:pt x="364024" y="226336"/>
                        </a:cubicBezTo>
                        <a:cubicBezTo>
                          <a:pt x="349545" y="204620"/>
                          <a:pt x="370048" y="231357"/>
                          <a:pt x="339881" y="211247"/>
                        </a:cubicBezTo>
                        <a:cubicBezTo>
                          <a:pt x="336863" y="209235"/>
                          <a:pt x="330828" y="208839"/>
                          <a:pt x="330828" y="205212"/>
                        </a:cubicBezTo>
                        <a:cubicBezTo>
                          <a:pt x="330828" y="202031"/>
                          <a:pt x="336863" y="207223"/>
                          <a:pt x="339881" y="208229"/>
                        </a:cubicBezTo>
                        <a:cubicBezTo>
                          <a:pt x="348785" y="214165"/>
                          <a:pt x="350725" y="214603"/>
                          <a:pt x="357988" y="223319"/>
                        </a:cubicBezTo>
                        <a:cubicBezTo>
                          <a:pt x="363668" y="230135"/>
                          <a:pt x="364664" y="236617"/>
                          <a:pt x="373077" y="241425"/>
                        </a:cubicBezTo>
                        <a:cubicBezTo>
                          <a:pt x="376678" y="243483"/>
                          <a:pt x="381124" y="243437"/>
                          <a:pt x="385148" y="244443"/>
                        </a:cubicBezTo>
                        <a:cubicBezTo>
                          <a:pt x="390178" y="243437"/>
                          <a:pt x="395970" y="244270"/>
                          <a:pt x="400238" y="241425"/>
                        </a:cubicBezTo>
                        <a:cubicBezTo>
                          <a:pt x="411269" y="234071"/>
                          <a:pt x="391974" y="215449"/>
                          <a:pt x="391184" y="214265"/>
                        </a:cubicBezTo>
                        <a:cubicBezTo>
                          <a:pt x="381620" y="199919"/>
                          <a:pt x="388587" y="206359"/>
                          <a:pt x="367041" y="199176"/>
                        </a:cubicBezTo>
                        <a:lnTo>
                          <a:pt x="376095" y="202194"/>
                        </a:lnTo>
                        <a:lnTo>
                          <a:pt x="385148" y="205212"/>
                        </a:lnTo>
                        <a:cubicBezTo>
                          <a:pt x="399232" y="226337"/>
                          <a:pt x="391184" y="219295"/>
                          <a:pt x="406273" y="229354"/>
                        </a:cubicBezTo>
                        <a:cubicBezTo>
                          <a:pt x="407228" y="232218"/>
                          <a:pt x="412113" y="256857"/>
                          <a:pt x="424380" y="235390"/>
                        </a:cubicBezTo>
                        <a:cubicBezTo>
                          <a:pt x="427416" y="230077"/>
                          <a:pt x="422689" y="223256"/>
                          <a:pt x="421362" y="217283"/>
                        </a:cubicBezTo>
                        <a:cubicBezTo>
                          <a:pt x="419960" y="210972"/>
                          <a:pt x="416959" y="203826"/>
                          <a:pt x="412309" y="199176"/>
                        </a:cubicBezTo>
                        <a:cubicBezTo>
                          <a:pt x="409744" y="196611"/>
                          <a:pt x="406273" y="195152"/>
                          <a:pt x="403255" y="193140"/>
                        </a:cubicBezTo>
                        <a:cubicBezTo>
                          <a:pt x="401243" y="190122"/>
                          <a:pt x="399784" y="186651"/>
                          <a:pt x="397220" y="184087"/>
                        </a:cubicBezTo>
                        <a:cubicBezTo>
                          <a:pt x="394655" y="181522"/>
                          <a:pt x="388166" y="174424"/>
                          <a:pt x="388166" y="178051"/>
                        </a:cubicBezTo>
                        <a:cubicBezTo>
                          <a:pt x="388166" y="182319"/>
                          <a:pt x="393851" y="184485"/>
                          <a:pt x="397220" y="187105"/>
                        </a:cubicBezTo>
                        <a:cubicBezTo>
                          <a:pt x="429707" y="212373"/>
                          <a:pt x="403826" y="187675"/>
                          <a:pt x="424380" y="208229"/>
                        </a:cubicBezTo>
                        <a:cubicBezTo>
                          <a:pt x="429410" y="207223"/>
                          <a:pt x="435201" y="208057"/>
                          <a:pt x="439469" y="205212"/>
                        </a:cubicBezTo>
                        <a:cubicBezTo>
                          <a:pt x="442116" y="203447"/>
                          <a:pt x="443668" y="199112"/>
                          <a:pt x="442487" y="196158"/>
                        </a:cubicBezTo>
                        <a:cubicBezTo>
                          <a:pt x="440686" y="191656"/>
                          <a:pt x="428192" y="188375"/>
                          <a:pt x="424380" y="187105"/>
                        </a:cubicBezTo>
                        <a:cubicBezTo>
                          <a:pt x="421362" y="185093"/>
                          <a:pt x="417892" y="178505"/>
                          <a:pt x="415327" y="181069"/>
                        </a:cubicBezTo>
                        <a:cubicBezTo>
                          <a:pt x="412762" y="183633"/>
                          <a:pt x="418798" y="187558"/>
                          <a:pt x="421362" y="190122"/>
                        </a:cubicBezTo>
                        <a:cubicBezTo>
                          <a:pt x="423927" y="192687"/>
                          <a:pt x="427101" y="194685"/>
                          <a:pt x="430416" y="196158"/>
                        </a:cubicBezTo>
                        <a:cubicBezTo>
                          <a:pt x="436230" y="198742"/>
                          <a:pt x="448523" y="202194"/>
                          <a:pt x="448523" y="202194"/>
                        </a:cubicBezTo>
                        <a:cubicBezTo>
                          <a:pt x="447517" y="188111"/>
                          <a:pt x="448930" y="173642"/>
                          <a:pt x="445505" y="159944"/>
                        </a:cubicBezTo>
                        <a:cubicBezTo>
                          <a:pt x="444625" y="156425"/>
                          <a:pt x="439237" y="156231"/>
                          <a:pt x="436451" y="153909"/>
                        </a:cubicBezTo>
                        <a:cubicBezTo>
                          <a:pt x="433172" y="151177"/>
                          <a:pt x="430767" y="147475"/>
                          <a:pt x="427398" y="144855"/>
                        </a:cubicBezTo>
                        <a:cubicBezTo>
                          <a:pt x="380694" y="108529"/>
                          <a:pt x="427552" y="144941"/>
                          <a:pt x="400238" y="129766"/>
                        </a:cubicBezTo>
                        <a:cubicBezTo>
                          <a:pt x="393897" y="126243"/>
                          <a:pt x="387260" y="122824"/>
                          <a:pt x="382131" y="117695"/>
                        </a:cubicBezTo>
                        <a:cubicBezTo>
                          <a:pt x="379113" y="114677"/>
                          <a:pt x="376628" y="111009"/>
                          <a:pt x="373077" y="108641"/>
                        </a:cubicBezTo>
                        <a:cubicBezTo>
                          <a:pt x="370430" y="106876"/>
                          <a:pt x="366805" y="107168"/>
                          <a:pt x="364024" y="105623"/>
                        </a:cubicBezTo>
                        <a:cubicBezTo>
                          <a:pt x="357683" y="102100"/>
                          <a:pt x="351953" y="97576"/>
                          <a:pt x="345917" y="93552"/>
                        </a:cubicBezTo>
                        <a:lnTo>
                          <a:pt x="336863" y="87517"/>
                        </a:lnTo>
                        <a:lnTo>
                          <a:pt x="327810" y="81481"/>
                        </a:lnTo>
                        <a:cubicBezTo>
                          <a:pt x="311713" y="57335"/>
                          <a:pt x="332840" y="86511"/>
                          <a:pt x="312721" y="66392"/>
                        </a:cubicBezTo>
                        <a:cubicBezTo>
                          <a:pt x="310156" y="63827"/>
                          <a:pt x="309415" y="59727"/>
                          <a:pt x="306685" y="57338"/>
                        </a:cubicBezTo>
                        <a:cubicBezTo>
                          <a:pt x="301226" y="52561"/>
                          <a:pt x="294614" y="49291"/>
                          <a:pt x="288578" y="45267"/>
                        </a:cubicBezTo>
                        <a:lnTo>
                          <a:pt x="279525" y="39231"/>
                        </a:lnTo>
                        <a:cubicBezTo>
                          <a:pt x="269465" y="24142"/>
                          <a:pt x="276508" y="32191"/>
                          <a:pt x="255382" y="18107"/>
                        </a:cubicBezTo>
                        <a:lnTo>
                          <a:pt x="237275" y="6035"/>
                        </a:lnTo>
                        <a:lnTo>
                          <a:pt x="219168" y="0"/>
                        </a:lnTo>
                        <a:cubicBezTo>
                          <a:pt x="217156" y="8047"/>
                          <a:pt x="215756" y="16273"/>
                          <a:pt x="213133" y="24142"/>
                        </a:cubicBezTo>
                        <a:cubicBezTo>
                          <a:pt x="212127" y="27160"/>
                          <a:pt x="212704" y="31347"/>
                          <a:pt x="210115" y="33196"/>
                        </a:cubicBezTo>
                        <a:cubicBezTo>
                          <a:pt x="198900" y="41207"/>
                          <a:pt x="167899" y="41340"/>
                          <a:pt x="158812" y="42249"/>
                        </a:cubicBezTo>
                        <a:cubicBezTo>
                          <a:pt x="149748" y="43155"/>
                          <a:pt x="140705" y="44261"/>
                          <a:pt x="131651" y="45267"/>
                        </a:cubicBezTo>
                        <a:lnTo>
                          <a:pt x="104491" y="54320"/>
                        </a:lnTo>
                        <a:cubicBezTo>
                          <a:pt x="94486" y="57655"/>
                          <a:pt x="84686" y="61299"/>
                          <a:pt x="74313" y="63374"/>
                        </a:cubicBezTo>
                        <a:cubicBezTo>
                          <a:pt x="68313" y="64574"/>
                          <a:pt x="62206" y="65192"/>
                          <a:pt x="56206" y="66392"/>
                        </a:cubicBezTo>
                        <a:cubicBezTo>
                          <a:pt x="50491" y="67535"/>
                          <a:pt x="40828" y="70129"/>
                          <a:pt x="35081" y="72427"/>
                        </a:cubicBezTo>
                        <a:cubicBezTo>
                          <a:pt x="32992" y="73262"/>
                          <a:pt x="6915" y="78966"/>
                          <a:pt x="1885" y="87517"/>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19" name="フリーフォーム 518"/>
                  <p:cNvSpPr/>
                  <p:nvPr/>
                </p:nvSpPr>
                <p:spPr>
                  <a:xfrm>
                    <a:off x="5764630" y="4959668"/>
                    <a:ext cx="145502" cy="531137"/>
                  </a:xfrm>
                  <a:custGeom>
                    <a:avLst/>
                    <a:gdLst>
                      <a:gd name="connsiteX0" fmla="*/ 54321 w 145502"/>
                      <a:gd name="connsiteY0" fmla="*/ 0 h 531137"/>
                      <a:gd name="connsiteX1" fmla="*/ 51303 w 145502"/>
                      <a:gd name="connsiteY1" fmla="*/ 15089 h 531137"/>
                      <a:gd name="connsiteX2" fmla="*/ 48286 w 145502"/>
                      <a:gd name="connsiteY2" fmla="*/ 24143 h 531137"/>
                      <a:gd name="connsiteX3" fmla="*/ 51303 w 145502"/>
                      <a:gd name="connsiteY3" fmla="*/ 63375 h 531137"/>
                      <a:gd name="connsiteX4" fmla="*/ 54321 w 145502"/>
                      <a:gd name="connsiteY4" fmla="*/ 75446 h 531137"/>
                      <a:gd name="connsiteX5" fmla="*/ 57339 w 145502"/>
                      <a:gd name="connsiteY5" fmla="*/ 96571 h 531137"/>
                      <a:gd name="connsiteX6" fmla="*/ 54321 w 145502"/>
                      <a:gd name="connsiteY6" fmla="*/ 235390 h 531137"/>
                      <a:gd name="connsiteX7" fmla="*/ 45268 w 145502"/>
                      <a:gd name="connsiteY7" fmla="*/ 268586 h 531137"/>
                      <a:gd name="connsiteX8" fmla="*/ 33196 w 145502"/>
                      <a:gd name="connsiteY8" fmla="*/ 304800 h 531137"/>
                      <a:gd name="connsiteX9" fmla="*/ 30179 w 145502"/>
                      <a:gd name="connsiteY9" fmla="*/ 313854 h 531137"/>
                      <a:gd name="connsiteX10" fmla="*/ 27161 w 145502"/>
                      <a:gd name="connsiteY10" fmla="*/ 322907 h 531137"/>
                      <a:gd name="connsiteX11" fmla="*/ 24143 w 145502"/>
                      <a:gd name="connsiteY11" fmla="*/ 334979 h 531137"/>
                      <a:gd name="connsiteX12" fmla="*/ 21125 w 145502"/>
                      <a:gd name="connsiteY12" fmla="*/ 431549 h 531137"/>
                      <a:gd name="connsiteX13" fmla="*/ 15089 w 145502"/>
                      <a:gd name="connsiteY13" fmla="*/ 461727 h 531137"/>
                      <a:gd name="connsiteX14" fmla="*/ 9054 w 145502"/>
                      <a:gd name="connsiteY14" fmla="*/ 479834 h 531137"/>
                      <a:gd name="connsiteX15" fmla="*/ 6036 w 145502"/>
                      <a:gd name="connsiteY15" fmla="*/ 488887 h 531137"/>
                      <a:gd name="connsiteX16" fmla="*/ 0 w 145502"/>
                      <a:gd name="connsiteY16" fmla="*/ 513030 h 531137"/>
                      <a:gd name="connsiteX17" fmla="*/ 3018 w 145502"/>
                      <a:gd name="connsiteY17" fmla="*/ 525101 h 531137"/>
                      <a:gd name="connsiteX18" fmla="*/ 21125 w 145502"/>
                      <a:gd name="connsiteY18" fmla="*/ 531137 h 531137"/>
                      <a:gd name="connsiteX19" fmla="*/ 30179 w 145502"/>
                      <a:gd name="connsiteY19" fmla="*/ 503977 h 531137"/>
                      <a:gd name="connsiteX20" fmla="*/ 33196 w 145502"/>
                      <a:gd name="connsiteY20" fmla="*/ 494923 h 531137"/>
                      <a:gd name="connsiteX21" fmla="*/ 36214 w 145502"/>
                      <a:gd name="connsiteY21" fmla="*/ 452674 h 531137"/>
                      <a:gd name="connsiteX22" fmla="*/ 39232 w 145502"/>
                      <a:gd name="connsiteY22" fmla="*/ 443620 h 531137"/>
                      <a:gd name="connsiteX23" fmla="*/ 45268 w 145502"/>
                      <a:gd name="connsiteY23" fmla="*/ 413442 h 531137"/>
                      <a:gd name="connsiteX24" fmla="*/ 48286 w 145502"/>
                      <a:gd name="connsiteY24" fmla="*/ 347050 h 531137"/>
                      <a:gd name="connsiteX25" fmla="*/ 54321 w 145502"/>
                      <a:gd name="connsiteY25" fmla="*/ 328943 h 531137"/>
                      <a:gd name="connsiteX26" fmla="*/ 63375 w 145502"/>
                      <a:gd name="connsiteY26" fmla="*/ 301782 h 531137"/>
                      <a:gd name="connsiteX27" fmla="*/ 66392 w 145502"/>
                      <a:gd name="connsiteY27" fmla="*/ 292729 h 531137"/>
                      <a:gd name="connsiteX28" fmla="*/ 72428 w 145502"/>
                      <a:gd name="connsiteY28" fmla="*/ 283676 h 531137"/>
                      <a:gd name="connsiteX29" fmla="*/ 78464 w 145502"/>
                      <a:gd name="connsiteY29" fmla="*/ 265569 h 531137"/>
                      <a:gd name="connsiteX30" fmla="*/ 81482 w 145502"/>
                      <a:gd name="connsiteY30" fmla="*/ 256515 h 531137"/>
                      <a:gd name="connsiteX31" fmla="*/ 87517 w 145502"/>
                      <a:gd name="connsiteY31" fmla="*/ 229355 h 531137"/>
                      <a:gd name="connsiteX32" fmla="*/ 90535 w 145502"/>
                      <a:gd name="connsiteY32" fmla="*/ 220301 h 531137"/>
                      <a:gd name="connsiteX33" fmla="*/ 93553 w 145502"/>
                      <a:gd name="connsiteY33" fmla="*/ 199177 h 531137"/>
                      <a:gd name="connsiteX34" fmla="*/ 99588 w 145502"/>
                      <a:gd name="connsiteY34" fmla="*/ 159945 h 531137"/>
                      <a:gd name="connsiteX35" fmla="*/ 105624 w 145502"/>
                      <a:gd name="connsiteY35" fmla="*/ 141838 h 531137"/>
                      <a:gd name="connsiteX36" fmla="*/ 108642 w 145502"/>
                      <a:gd name="connsiteY36" fmla="*/ 132784 h 531137"/>
                      <a:gd name="connsiteX37" fmla="*/ 114678 w 145502"/>
                      <a:gd name="connsiteY37" fmla="*/ 123731 h 531137"/>
                      <a:gd name="connsiteX38" fmla="*/ 129767 w 145502"/>
                      <a:gd name="connsiteY38" fmla="*/ 96571 h 531137"/>
                      <a:gd name="connsiteX39" fmla="*/ 135802 w 145502"/>
                      <a:gd name="connsiteY39" fmla="*/ 87517 h 531137"/>
                      <a:gd name="connsiteX40" fmla="*/ 141838 w 145502"/>
                      <a:gd name="connsiteY40" fmla="*/ 78464 h 531137"/>
                      <a:gd name="connsiteX41" fmla="*/ 144856 w 145502"/>
                      <a:gd name="connsiteY41" fmla="*/ 69410 h 531137"/>
                      <a:gd name="connsiteX42" fmla="*/ 126749 w 145502"/>
                      <a:gd name="connsiteY42" fmla="*/ 63375 h 531137"/>
                      <a:gd name="connsiteX43" fmla="*/ 99588 w 145502"/>
                      <a:gd name="connsiteY43" fmla="*/ 51303 h 531137"/>
                      <a:gd name="connsiteX44" fmla="*/ 81482 w 145502"/>
                      <a:gd name="connsiteY44" fmla="*/ 45268 h 531137"/>
                      <a:gd name="connsiteX45" fmla="*/ 54321 w 145502"/>
                      <a:gd name="connsiteY45" fmla="*/ 0 h 5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5502" h="531137">
                        <a:moveTo>
                          <a:pt x="54321" y="0"/>
                        </a:moveTo>
                        <a:cubicBezTo>
                          <a:pt x="53315" y="5030"/>
                          <a:pt x="52547" y="10113"/>
                          <a:pt x="51303" y="15089"/>
                        </a:cubicBezTo>
                        <a:cubicBezTo>
                          <a:pt x="50532" y="18175"/>
                          <a:pt x="48286" y="20962"/>
                          <a:pt x="48286" y="24143"/>
                        </a:cubicBezTo>
                        <a:cubicBezTo>
                          <a:pt x="48286" y="37259"/>
                          <a:pt x="49771" y="50349"/>
                          <a:pt x="51303" y="63375"/>
                        </a:cubicBezTo>
                        <a:cubicBezTo>
                          <a:pt x="51788" y="67494"/>
                          <a:pt x="53579" y="71365"/>
                          <a:pt x="54321" y="75446"/>
                        </a:cubicBezTo>
                        <a:cubicBezTo>
                          <a:pt x="55594" y="82444"/>
                          <a:pt x="56333" y="89529"/>
                          <a:pt x="57339" y="96571"/>
                        </a:cubicBezTo>
                        <a:cubicBezTo>
                          <a:pt x="56333" y="142844"/>
                          <a:pt x="56135" y="189142"/>
                          <a:pt x="54321" y="235390"/>
                        </a:cubicBezTo>
                        <a:cubicBezTo>
                          <a:pt x="53942" y="245058"/>
                          <a:pt x="48105" y="260075"/>
                          <a:pt x="45268" y="268586"/>
                        </a:cubicBezTo>
                        <a:lnTo>
                          <a:pt x="33196" y="304800"/>
                        </a:lnTo>
                        <a:lnTo>
                          <a:pt x="30179" y="313854"/>
                        </a:lnTo>
                        <a:cubicBezTo>
                          <a:pt x="29173" y="316872"/>
                          <a:pt x="27932" y="319821"/>
                          <a:pt x="27161" y="322907"/>
                        </a:cubicBezTo>
                        <a:lnTo>
                          <a:pt x="24143" y="334979"/>
                        </a:lnTo>
                        <a:cubicBezTo>
                          <a:pt x="23137" y="367169"/>
                          <a:pt x="22818" y="399388"/>
                          <a:pt x="21125" y="431549"/>
                        </a:cubicBezTo>
                        <a:cubicBezTo>
                          <a:pt x="20778" y="438146"/>
                          <a:pt x="17319" y="454294"/>
                          <a:pt x="15089" y="461727"/>
                        </a:cubicBezTo>
                        <a:cubicBezTo>
                          <a:pt x="13261" y="467821"/>
                          <a:pt x="11066" y="473798"/>
                          <a:pt x="9054" y="479834"/>
                        </a:cubicBezTo>
                        <a:cubicBezTo>
                          <a:pt x="8048" y="482852"/>
                          <a:pt x="6660" y="485768"/>
                          <a:pt x="6036" y="488887"/>
                        </a:cubicBezTo>
                        <a:cubicBezTo>
                          <a:pt x="2394" y="507096"/>
                          <a:pt x="4640" y="499111"/>
                          <a:pt x="0" y="513030"/>
                        </a:cubicBezTo>
                        <a:cubicBezTo>
                          <a:pt x="1006" y="517054"/>
                          <a:pt x="-131" y="522402"/>
                          <a:pt x="3018" y="525101"/>
                        </a:cubicBezTo>
                        <a:cubicBezTo>
                          <a:pt x="7849" y="529241"/>
                          <a:pt x="21125" y="531137"/>
                          <a:pt x="21125" y="531137"/>
                        </a:cubicBezTo>
                        <a:lnTo>
                          <a:pt x="30179" y="503977"/>
                        </a:lnTo>
                        <a:lnTo>
                          <a:pt x="33196" y="494923"/>
                        </a:lnTo>
                        <a:cubicBezTo>
                          <a:pt x="34202" y="480840"/>
                          <a:pt x="34564" y="466696"/>
                          <a:pt x="36214" y="452674"/>
                        </a:cubicBezTo>
                        <a:cubicBezTo>
                          <a:pt x="36586" y="449515"/>
                          <a:pt x="38358" y="446679"/>
                          <a:pt x="39232" y="443620"/>
                        </a:cubicBezTo>
                        <a:cubicBezTo>
                          <a:pt x="42834" y="431014"/>
                          <a:pt x="42896" y="427672"/>
                          <a:pt x="45268" y="413442"/>
                        </a:cubicBezTo>
                        <a:cubicBezTo>
                          <a:pt x="46274" y="391311"/>
                          <a:pt x="45926" y="369077"/>
                          <a:pt x="48286" y="347050"/>
                        </a:cubicBezTo>
                        <a:cubicBezTo>
                          <a:pt x="48964" y="340724"/>
                          <a:pt x="52309" y="334979"/>
                          <a:pt x="54321" y="328943"/>
                        </a:cubicBezTo>
                        <a:lnTo>
                          <a:pt x="63375" y="301782"/>
                        </a:lnTo>
                        <a:cubicBezTo>
                          <a:pt x="64381" y="298764"/>
                          <a:pt x="64627" y="295376"/>
                          <a:pt x="66392" y="292729"/>
                        </a:cubicBezTo>
                        <a:lnTo>
                          <a:pt x="72428" y="283676"/>
                        </a:lnTo>
                        <a:lnTo>
                          <a:pt x="78464" y="265569"/>
                        </a:lnTo>
                        <a:cubicBezTo>
                          <a:pt x="79470" y="262551"/>
                          <a:pt x="80858" y="259635"/>
                          <a:pt x="81482" y="256515"/>
                        </a:cubicBezTo>
                        <a:cubicBezTo>
                          <a:pt x="83558" y="246135"/>
                          <a:pt x="84674" y="239306"/>
                          <a:pt x="87517" y="229355"/>
                        </a:cubicBezTo>
                        <a:cubicBezTo>
                          <a:pt x="88391" y="226296"/>
                          <a:pt x="89529" y="223319"/>
                          <a:pt x="90535" y="220301"/>
                        </a:cubicBezTo>
                        <a:cubicBezTo>
                          <a:pt x="91541" y="213260"/>
                          <a:pt x="92613" y="206227"/>
                          <a:pt x="93553" y="199177"/>
                        </a:cubicBezTo>
                        <a:cubicBezTo>
                          <a:pt x="95148" y="187218"/>
                          <a:pt x="96283" y="172062"/>
                          <a:pt x="99588" y="159945"/>
                        </a:cubicBezTo>
                        <a:cubicBezTo>
                          <a:pt x="101262" y="153807"/>
                          <a:pt x="103612" y="147874"/>
                          <a:pt x="105624" y="141838"/>
                        </a:cubicBezTo>
                        <a:cubicBezTo>
                          <a:pt x="106630" y="138820"/>
                          <a:pt x="106877" y="135431"/>
                          <a:pt x="108642" y="132784"/>
                        </a:cubicBezTo>
                        <a:lnTo>
                          <a:pt x="114678" y="123731"/>
                        </a:lnTo>
                        <a:cubicBezTo>
                          <a:pt x="119989" y="107795"/>
                          <a:pt x="115930" y="117328"/>
                          <a:pt x="129767" y="96571"/>
                        </a:cubicBezTo>
                        <a:lnTo>
                          <a:pt x="135802" y="87517"/>
                        </a:lnTo>
                        <a:lnTo>
                          <a:pt x="141838" y="78464"/>
                        </a:lnTo>
                        <a:cubicBezTo>
                          <a:pt x="142844" y="75446"/>
                          <a:pt x="147105" y="71659"/>
                          <a:pt x="144856" y="69410"/>
                        </a:cubicBezTo>
                        <a:cubicBezTo>
                          <a:pt x="140357" y="64911"/>
                          <a:pt x="126749" y="63375"/>
                          <a:pt x="126749" y="63375"/>
                        </a:cubicBezTo>
                        <a:cubicBezTo>
                          <a:pt x="112401" y="53810"/>
                          <a:pt x="121136" y="58486"/>
                          <a:pt x="99588" y="51303"/>
                        </a:cubicBezTo>
                        <a:lnTo>
                          <a:pt x="81482" y="45268"/>
                        </a:lnTo>
                        <a:lnTo>
                          <a:pt x="54321" y="0"/>
                        </a:ln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0" name="フリーフォーム 519"/>
                  <p:cNvSpPr/>
                  <p:nvPr/>
                </p:nvSpPr>
                <p:spPr>
                  <a:xfrm>
                    <a:off x="5652971" y="5465789"/>
                    <a:ext cx="232912" cy="218261"/>
                  </a:xfrm>
                  <a:custGeom>
                    <a:avLst/>
                    <a:gdLst>
                      <a:gd name="connsiteX0" fmla="*/ 48285 w 232912"/>
                      <a:gd name="connsiteY0" fmla="*/ 3891 h 218261"/>
                      <a:gd name="connsiteX1" fmla="*/ 63374 w 232912"/>
                      <a:gd name="connsiteY1" fmla="*/ 9927 h 218261"/>
                      <a:gd name="connsiteX2" fmla="*/ 90535 w 232912"/>
                      <a:gd name="connsiteY2" fmla="*/ 25016 h 218261"/>
                      <a:gd name="connsiteX3" fmla="*/ 99588 w 232912"/>
                      <a:gd name="connsiteY3" fmla="*/ 31052 h 218261"/>
                      <a:gd name="connsiteX4" fmla="*/ 117695 w 232912"/>
                      <a:gd name="connsiteY4" fmla="*/ 34069 h 218261"/>
                      <a:gd name="connsiteX5" fmla="*/ 181069 w 232912"/>
                      <a:gd name="connsiteY5" fmla="*/ 37087 h 218261"/>
                      <a:gd name="connsiteX6" fmla="*/ 202194 w 232912"/>
                      <a:gd name="connsiteY6" fmla="*/ 37087 h 218261"/>
                      <a:gd name="connsiteX7" fmla="*/ 208230 w 232912"/>
                      <a:gd name="connsiteY7" fmla="*/ 55194 h 218261"/>
                      <a:gd name="connsiteX8" fmla="*/ 211247 w 232912"/>
                      <a:gd name="connsiteY8" fmla="*/ 64248 h 218261"/>
                      <a:gd name="connsiteX9" fmla="*/ 208230 w 232912"/>
                      <a:gd name="connsiteY9" fmla="*/ 76319 h 218261"/>
                      <a:gd name="connsiteX10" fmla="*/ 181069 w 232912"/>
                      <a:gd name="connsiteY10" fmla="*/ 73301 h 218261"/>
                      <a:gd name="connsiteX11" fmla="*/ 144855 w 232912"/>
                      <a:gd name="connsiteY11" fmla="*/ 67265 h 218261"/>
                      <a:gd name="connsiteX12" fmla="*/ 84499 w 232912"/>
                      <a:gd name="connsiteY12" fmla="*/ 70283 h 218261"/>
                      <a:gd name="connsiteX13" fmla="*/ 96570 w 232912"/>
                      <a:gd name="connsiteY13" fmla="*/ 97444 h 218261"/>
                      <a:gd name="connsiteX14" fmla="*/ 105624 w 232912"/>
                      <a:gd name="connsiteY14" fmla="*/ 100461 h 218261"/>
                      <a:gd name="connsiteX15" fmla="*/ 114677 w 232912"/>
                      <a:gd name="connsiteY15" fmla="*/ 106497 h 218261"/>
                      <a:gd name="connsiteX16" fmla="*/ 141838 w 232912"/>
                      <a:gd name="connsiteY16" fmla="*/ 115551 h 218261"/>
                      <a:gd name="connsiteX17" fmla="*/ 150891 w 232912"/>
                      <a:gd name="connsiteY17" fmla="*/ 118568 h 218261"/>
                      <a:gd name="connsiteX18" fmla="*/ 159945 w 232912"/>
                      <a:gd name="connsiteY18" fmla="*/ 121586 h 218261"/>
                      <a:gd name="connsiteX19" fmla="*/ 190123 w 232912"/>
                      <a:gd name="connsiteY19" fmla="*/ 124604 h 218261"/>
                      <a:gd name="connsiteX20" fmla="*/ 205212 w 232912"/>
                      <a:gd name="connsiteY20" fmla="*/ 127622 h 218261"/>
                      <a:gd name="connsiteX21" fmla="*/ 226337 w 232912"/>
                      <a:gd name="connsiteY21" fmla="*/ 133658 h 218261"/>
                      <a:gd name="connsiteX22" fmla="*/ 229354 w 232912"/>
                      <a:gd name="connsiteY22" fmla="*/ 166854 h 218261"/>
                      <a:gd name="connsiteX23" fmla="*/ 211247 w 232912"/>
                      <a:gd name="connsiteY23" fmla="*/ 172889 h 218261"/>
                      <a:gd name="connsiteX24" fmla="*/ 144855 w 232912"/>
                      <a:gd name="connsiteY24" fmla="*/ 169871 h 218261"/>
                      <a:gd name="connsiteX25" fmla="*/ 72428 w 232912"/>
                      <a:gd name="connsiteY25" fmla="*/ 194014 h 218261"/>
                      <a:gd name="connsiteX26" fmla="*/ 45267 w 232912"/>
                      <a:gd name="connsiteY26" fmla="*/ 203067 h 218261"/>
                      <a:gd name="connsiteX27" fmla="*/ 36214 w 232912"/>
                      <a:gd name="connsiteY27" fmla="*/ 206085 h 218261"/>
                      <a:gd name="connsiteX28" fmla="*/ 15089 w 232912"/>
                      <a:gd name="connsiteY28" fmla="*/ 212121 h 218261"/>
                      <a:gd name="connsiteX29" fmla="*/ 6036 w 232912"/>
                      <a:gd name="connsiteY29" fmla="*/ 218157 h 218261"/>
                      <a:gd name="connsiteX30" fmla="*/ 3018 w 232912"/>
                      <a:gd name="connsiteY30" fmla="*/ 209103 h 218261"/>
                      <a:gd name="connsiteX31" fmla="*/ 0 w 232912"/>
                      <a:gd name="connsiteY31" fmla="*/ 197032 h 218261"/>
                      <a:gd name="connsiteX32" fmla="*/ 3018 w 232912"/>
                      <a:gd name="connsiteY32" fmla="*/ 175907 h 218261"/>
                      <a:gd name="connsiteX33" fmla="*/ 12071 w 232912"/>
                      <a:gd name="connsiteY33" fmla="*/ 169871 h 218261"/>
                      <a:gd name="connsiteX34" fmla="*/ 63374 w 232912"/>
                      <a:gd name="connsiteY34" fmla="*/ 166854 h 218261"/>
                      <a:gd name="connsiteX35" fmla="*/ 84499 w 232912"/>
                      <a:gd name="connsiteY35" fmla="*/ 157800 h 218261"/>
                      <a:gd name="connsiteX36" fmla="*/ 93552 w 232912"/>
                      <a:gd name="connsiteY36" fmla="*/ 154782 h 218261"/>
                      <a:gd name="connsiteX37" fmla="*/ 111659 w 232912"/>
                      <a:gd name="connsiteY37" fmla="*/ 142711 h 218261"/>
                      <a:gd name="connsiteX38" fmla="*/ 84499 w 232912"/>
                      <a:gd name="connsiteY38" fmla="*/ 130640 h 218261"/>
                      <a:gd name="connsiteX39" fmla="*/ 75445 w 232912"/>
                      <a:gd name="connsiteY39" fmla="*/ 127622 h 218261"/>
                      <a:gd name="connsiteX40" fmla="*/ 66392 w 232912"/>
                      <a:gd name="connsiteY40" fmla="*/ 121586 h 218261"/>
                      <a:gd name="connsiteX41" fmla="*/ 60356 w 232912"/>
                      <a:gd name="connsiteY41" fmla="*/ 112533 h 218261"/>
                      <a:gd name="connsiteX42" fmla="*/ 51303 w 232912"/>
                      <a:gd name="connsiteY42" fmla="*/ 109515 h 218261"/>
                      <a:gd name="connsiteX43" fmla="*/ 48285 w 232912"/>
                      <a:gd name="connsiteY43" fmla="*/ 100461 h 218261"/>
                      <a:gd name="connsiteX44" fmla="*/ 42249 w 232912"/>
                      <a:gd name="connsiteY44" fmla="*/ 91408 h 218261"/>
                      <a:gd name="connsiteX45" fmla="*/ 36214 w 232912"/>
                      <a:gd name="connsiteY45" fmla="*/ 73301 h 218261"/>
                      <a:gd name="connsiteX46" fmla="*/ 48285 w 232912"/>
                      <a:gd name="connsiteY46" fmla="*/ 3891 h 21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912" h="218261">
                        <a:moveTo>
                          <a:pt x="48285" y="3891"/>
                        </a:moveTo>
                        <a:cubicBezTo>
                          <a:pt x="52812" y="-6671"/>
                          <a:pt x="58618" y="7333"/>
                          <a:pt x="63374" y="9927"/>
                        </a:cubicBezTo>
                        <a:cubicBezTo>
                          <a:pt x="95985" y="27715"/>
                          <a:pt x="69399" y="17971"/>
                          <a:pt x="90535" y="25016"/>
                        </a:cubicBezTo>
                        <a:cubicBezTo>
                          <a:pt x="93553" y="27028"/>
                          <a:pt x="96147" y="29905"/>
                          <a:pt x="99588" y="31052"/>
                        </a:cubicBezTo>
                        <a:cubicBezTo>
                          <a:pt x="105393" y="32987"/>
                          <a:pt x="111593" y="33617"/>
                          <a:pt x="117695" y="34069"/>
                        </a:cubicBezTo>
                        <a:cubicBezTo>
                          <a:pt x="138786" y="35631"/>
                          <a:pt x="159944" y="36081"/>
                          <a:pt x="181069" y="37087"/>
                        </a:cubicBezTo>
                        <a:cubicBezTo>
                          <a:pt x="185279" y="36035"/>
                          <a:pt x="197602" y="30658"/>
                          <a:pt x="202194" y="37087"/>
                        </a:cubicBezTo>
                        <a:cubicBezTo>
                          <a:pt x="205892" y="42264"/>
                          <a:pt x="206218" y="49158"/>
                          <a:pt x="208230" y="55194"/>
                        </a:cubicBezTo>
                        <a:lnTo>
                          <a:pt x="211247" y="64248"/>
                        </a:lnTo>
                        <a:cubicBezTo>
                          <a:pt x="210241" y="68272"/>
                          <a:pt x="212203" y="75127"/>
                          <a:pt x="208230" y="76319"/>
                        </a:cubicBezTo>
                        <a:cubicBezTo>
                          <a:pt x="199505" y="78936"/>
                          <a:pt x="190108" y="74431"/>
                          <a:pt x="181069" y="73301"/>
                        </a:cubicBezTo>
                        <a:cubicBezTo>
                          <a:pt x="161108" y="70806"/>
                          <a:pt x="162419" y="70778"/>
                          <a:pt x="144855" y="67265"/>
                        </a:cubicBezTo>
                        <a:cubicBezTo>
                          <a:pt x="124736" y="68271"/>
                          <a:pt x="103273" y="62982"/>
                          <a:pt x="84499" y="70283"/>
                        </a:cubicBezTo>
                        <a:cubicBezTo>
                          <a:pt x="81089" y="71609"/>
                          <a:pt x="93045" y="94624"/>
                          <a:pt x="96570" y="97444"/>
                        </a:cubicBezTo>
                        <a:cubicBezTo>
                          <a:pt x="99054" y="99431"/>
                          <a:pt x="102606" y="99455"/>
                          <a:pt x="105624" y="100461"/>
                        </a:cubicBezTo>
                        <a:cubicBezTo>
                          <a:pt x="108642" y="102473"/>
                          <a:pt x="111363" y="105024"/>
                          <a:pt x="114677" y="106497"/>
                        </a:cubicBezTo>
                        <a:lnTo>
                          <a:pt x="141838" y="115551"/>
                        </a:lnTo>
                        <a:lnTo>
                          <a:pt x="150891" y="118568"/>
                        </a:lnTo>
                        <a:cubicBezTo>
                          <a:pt x="153909" y="119574"/>
                          <a:pt x="156780" y="121269"/>
                          <a:pt x="159945" y="121586"/>
                        </a:cubicBezTo>
                        <a:cubicBezTo>
                          <a:pt x="170004" y="122592"/>
                          <a:pt x="180102" y="123268"/>
                          <a:pt x="190123" y="124604"/>
                        </a:cubicBezTo>
                        <a:cubicBezTo>
                          <a:pt x="195207" y="125282"/>
                          <a:pt x="200205" y="126509"/>
                          <a:pt x="205212" y="127622"/>
                        </a:cubicBezTo>
                        <a:cubicBezTo>
                          <a:pt x="216579" y="130148"/>
                          <a:pt x="216256" y="130298"/>
                          <a:pt x="226337" y="133658"/>
                        </a:cubicBezTo>
                        <a:cubicBezTo>
                          <a:pt x="228704" y="140759"/>
                          <a:pt x="237885" y="158323"/>
                          <a:pt x="229354" y="166854"/>
                        </a:cubicBezTo>
                        <a:cubicBezTo>
                          <a:pt x="224855" y="171353"/>
                          <a:pt x="211247" y="172889"/>
                          <a:pt x="211247" y="172889"/>
                        </a:cubicBezTo>
                        <a:cubicBezTo>
                          <a:pt x="177842" y="161755"/>
                          <a:pt x="199490" y="166457"/>
                          <a:pt x="144855" y="169871"/>
                        </a:cubicBezTo>
                        <a:lnTo>
                          <a:pt x="72428" y="194014"/>
                        </a:lnTo>
                        <a:lnTo>
                          <a:pt x="45267" y="203067"/>
                        </a:lnTo>
                        <a:cubicBezTo>
                          <a:pt x="42249" y="204073"/>
                          <a:pt x="39300" y="205313"/>
                          <a:pt x="36214" y="206085"/>
                        </a:cubicBezTo>
                        <a:cubicBezTo>
                          <a:pt x="21057" y="209875"/>
                          <a:pt x="28078" y="207791"/>
                          <a:pt x="15089" y="212121"/>
                        </a:cubicBezTo>
                        <a:cubicBezTo>
                          <a:pt x="12071" y="214133"/>
                          <a:pt x="9555" y="219037"/>
                          <a:pt x="6036" y="218157"/>
                        </a:cubicBezTo>
                        <a:cubicBezTo>
                          <a:pt x="2950" y="217385"/>
                          <a:pt x="3892" y="212162"/>
                          <a:pt x="3018" y="209103"/>
                        </a:cubicBezTo>
                        <a:cubicBezTo>
                          <a:pt x="1879" y="205115"/>
                          <a:pt x="1006" y="201056"/>
                          <a:pt x="0" y="197032"/>
                        </a:cubicBezTo>
                        <a:cubicBezTo>
                          <a:pt x="1006" y="189990"/>
                          <a:pt x="129" y="182407"/>
                          <a:pt x="3018" y="175907"/>
                        </a:cubicBezTo>
                        <a:cubicBezTo>
                          <a:pt x="4491" y="172593"/>
                          <a:pt x="8484" y="170409"/>
                          <a:pt x="12071" y="169871"/>
                        </a:cubicBezTo>
                        <a:cubicBezTo>
                          <a:pt x="29012" y="167330"/>
                          <a:pt x="46273" y="167860"/>
                          <a:pt x="63374" y="166854"/>
                        </a:cubicBezTo>
                        <a:cubicBezTo>
                          <a:pt x="88495" y="160573"/>
                          <a:pt x="63659" y="168221"/>
                          <a:pt x="84499" y="157800"/>
                        </a:cubicBezTo>
                        <a:cubicBezTo>
                          <a:pt x="87344" y="156377"/>
                          <a:pt x="90771" y="156327"/>
                          <a:pt x="93552" y="154782"/>
                        </a:cubicBezTo>
                        <a:cubicBezTo>
                          <a:pt x="99893" y="151259"/>
                          <a:pt x="111659" y="142711"/>
                          <a:pt x="111659" y="142711"/>
                        </a:cubicBezTo>
                        <a:cubicBezTo>
                          <a:pt x="97312" y="133145"/>
                          <a:pt x="106048" y="137822"/>
                          <a:pt x="84499" y="130640"/>
                        </a:cubicBezTo>
                        <a:lnTo>
                          <a:pt x="75445" y="127622"/>
                        </a:lnTo>
                        <a:cubicBezTo>
                          <a:pt x="72427" y="125610"/>
                          <a:pt x="68957" y="124151"/>
                          <a:pt x="66392" y="121586"/>
                        </a:cubicBezTo>
                        <a:cubicBezTo>
                          <a:pt x="63827" y="119021"/>
                          <a:pt x="63188" y="114799"/>
                          <a:pt x="60356" y="112533"/>
                        </a:cubicBezTo>
                        <a:cubicBezTo>
                          <a:pt x="57872" y="110546"/>
                          <a:pt x="54321" y="110521"/>
                          <a:pt x="51303" y="109515"/>
                        </a:cubicBezTo>
                        <a:cubicBezTo>
                          <a:pt x="50297" y="106497"/>
                          <a:pt x="49708" y="103306"/>
                          <a:pt x="48285" y="100461"/>
                        </a:cubicBezTo>
                        <a:cubicBezTo>
                          <a:pt x="46663" y="97217"/>
                          <a:pt x="43722" y="94722"/>
                          <a:pt x="42249" y="91408"/>
                        </a:cubicBezTo>
                        <a:cubicBezTo>
                          <a:pt x="39665" y="85594"/>
                          <a:pt x="36214" y="73301"/>
                          <a:pt x="36214" y="73301"/>
                        </a:cubicBezTo>
                        <a:cubicBezTo>
                          <a:pt x="32342" y="46201"/>
                          <a:pt x="43758" y="14453"/>
                          <a:pt x="48285" y="3891"/>
                        </a:cubicBez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1" name="フリーフォーム 520"/>
                  <p:cNvSpPr/>
                  <p:nvPr/>
                </p:nvSpPr>
                <p:spPr>
                  <a:xfrm>
                    <a:off x="5680131" y="4153910"/>
                    <a:ext cx="283676" cy="1342931"/>
                  </a:xfrm>
                  <a:custGeom>
                    <a:avLst/>
                    <a:gdLst>
                      <a:gd name="connsiteX0" fmla="*/ 39232 w 283676"/>
                      <a:gd name="connsiteY0" fmla="*/ 1321806 h 1342931"/>
                      <a:gd name="connsiteX1" fmla="*/ 54321 w 283676"/>
                      <a:gd name="connsiteY1" fmla="*/ 1330859 h 1342931"/>
                      <a:gd name="connsiteX2" fmla="*/ 72428 w 283676"/>
                      <a:gd name="connsiteY2" fmla="*/ 1342931 h 1342931"/>
                      <a:gd name="connsiteX3" fmla="*/ 78464 w 283676"/>
                      <a:gd name="connsiteY3" fmla="*/ 1333877 h 1342931"/>
                      <a:gd name="connsiteX4" fmla="*/ 72428 w 283676"/>
                      <a:gd name="connsiteY4" fmla="*/ 1306717 h 1342931"/>
                      <a:gd name="connsiteX5" fmla="*/ 69410 w 283676"/>
                      <a:gd name="connsiteY5" fmla="*/ 1291628 h 1342931"/>
                      <a:gd name="connsiteX6" fmla="*/ 66392 w 283676"/>
                      <a:gd name="connsiteY6" fmla="*/ 1282574 h 1342931"/>
                      <a:gd name="connsiteX7" fmla="*/ 63375 w 283676"/>
                      <a:gd name="connsiteY7" fmla="*/ 1270503 h 1342931"/>
                      <a:gd name="connsiteX8" fmla="*/ 72428 w 283676"/>
                      <a:gd name="connsiteY8" fmla="*/ 1216182 h 1342931"/>
                      <a:gd name="connsiteX9" fmla="*/ 75446 w 283676"/>
                      <a:gd name="connsiteY9" fmla="*/ 1207129 h 1342931"/>
                      <a:gd name="connsiteX10" fmla="*/ 78464 w 283676"/>
                      <a:gd name="connsiteY10" fmla="*/ 1198075 h 1342931"/>
                      <a:gd name="connsiteX11" fmla="*/ 84499 w 283676"/>
                      <a:gd name="connsiteY11" fmla="*/ 1134701 h 1342931"/>
                      <a:gd name="connsiteX12" fmla="*/ 87517 w 283676"/>
                      <a:gd name="connsiteY12" fmla="*/ 1119612 h 1342931"/>
                      <a:gd name="connsiteX13" fmla="*/ 90535 w 283676"/>
                      <a:gd name="connsiteY13" fmla="*/ 1095469 h 1342931"/>
                      <a:gd name="connsiteX14" fmla="*/ 96571 w 283676"/>
                      <a:gd name="connsiteY14" fmla="*/ 1007952 h 1342931"/>
                      <a:gd name="connsiteX15" fmla="*/ 99588 w 283676"/>
                      <a:gd name="connsiteY15" fmla="*/ 995881 h 1342931"/>
                      <a:gd name="connsiteX16" fmla="*/ 105624 w 283676"/>
                      <a:gd name="connsiteY16" fmla="*/ 926471 h 1342931"/>
                      <a:gd name="connsiteX17" fmla="*/ 111660 w 283676"/>
                      <a:gd name="connsiteY17" fmla="*/ 890257 h 1342931"/>
                      <a:gd name="connsiteX18" fmla="*/ 117695 w 283676"/>
                      <a:gd name="connsiteY18" fmla="*/ 848008 h 1342931"/>
                      <a:gd name="connsiteX19" fmla="*/ 120713 w 283676"/>
                      <a:gd name="connsiteY19" fmla="*/ 835937 h 1342931"/>
                      <a:gd name="connsiteX20" fmla="*/ 126749 w 283676"/>
                      <a:gd name="connsiteY20" fmla="*/ 817830 h 1342931"/>
                      <a:gd name="connsiteX21" fmla="*/ 135802 w 283676"/>
                      <a:gd name="connsiteY21" fmla="*/ 787651 h 1342931"/>
                      <a:gd name="connsiteX22" fmla="*/ 141838 w 283676"/>
                      <a:gd name="connsiteY22" fmla="*/ 769544 h 1342931"/>
                      <a:gd name="connsiteX23" fmla="*/ 147874 w 283676"/>
                      <a:gd name="connsiteY23" fmla="*/ 748420 h 1342931"/>
                      <a:gd name="connsiteX24" fmla="*/ 150891 w 283676"/>
                      <a:gd name="connsiteY24" fmla="*/ 730313 h 1342931"/>
                      <a:gd name="connsiteX25" fmla="*/ 144856 w 283676"/>
                      <a:gd name="connsiteY25" fmla="*/ 576404 h 1342931"/>
                      <a:gd name="connsiteX26" fmla="*/ 141838 w 283676"/>
                      <a:gd name="connsiteY26" fmla="*/ 543208 h 1342931"/>
                      <a:gd name="connsiteX27" fmla="*/ 138820 w 283676"/>
                      <a:gd name="connsiteY27" fmla="*/ 519065 h 1342931"/>
                      <a:gd name="connsiteX28" fmla="*/ 141838 w 283676"/>
                      <a:gd name="connsiteY28" fmla="*/ 443620 h 1342931"/>
                      <a:gd name="connsiteX29" fmla="*/ 144856 w 283676"/>
                      <a:gd name="connsiteY29" fmla="*/ 425513 h 1342931"/>
                      <a:gd name="connsiteX30" fmla="*/ 150891 w 283676"/>
                      <a:gd name="connsiteY30" fmla="*/ 404388 h 1342931"/>
                      <a:gd name="connsiteX31" fmla="*/ 156927 w 283676"/>
                      <a:gd name="connsiteY31" fmla="*/ 350067 h 1342931"/>
                      <a:gd name="connsiteX32" fmla="*/ 159945 w 283676"/>
                      <a:gd name="connsiteY32" fmla="*/ 337996 h 1342931"/>
                      <a:gd name="connsiteX33" fmla="*/ 162963 w 283676"/>
                      <a:gd name="connsiteY33" fmla="*/ 319889 h 1342931"/>
                      <a:gd name="connsiteX34" fmla="*/ 175034 w 283676"/>
                      <a:gd name="connsiteY34" fmla="*/ 277639 h 1342931"/>
                      <a:gd name="connsiteX35" fmla="*/ 178052 w 283676"/>
                      <a:gd name="connsiteY35" fmla="*/ 268586 h 1342931"/>
                      <a:gd name="connsiteX36" fmla="*/ 187105 w 283676"/>
                      <a:gd name="connsiteY36" fmla="*/ 259533 h 1342931"/>
                      <a:gd name="connsiteX37" fmla="*/ 193141 w 283676"/>
                      <a:gd name="connsiteY37" fmla="*/ 250479 h 1342931"/>
                      <a:gd name="connsiteX38" fmla="*/ 202194 w 283676"/>
                      <a:gd name="connsiteY38" fmla="*/ 244443 h 1342931"/>
                      <a:gd name="connsiteX39" fmla="*/ 217284 w 283676"/>
                      <a:gd name="connsiteY39" fmla="*/ 226337 h 1342931"/>
                      <a:gd name="connsiteX40" fmla="*/ 223319 w 283676"/>
                      <a:gd name="connsiteY40" fmla="*/ 217283 h 1342931"/>
                      <a:gd name="connsiteX41" fmla="*/ 232373 w 283676"/>
                      <a:gd name="connsiteY41" fmla="*/ 214265 h 1342931"/>
                      <a:gd name="connsiteX42" fmla="*/ 250480 w 283676"/>
                      <a:gd name="connsiteY42" fmla="*/ 199176 h 1342931"/>
                      <a:gd name="connsiteX43" fmla="*/ 259533 w 283676"/>
                      <a:gd name="connsiteY43" fmla="*/ 193140 h 1342931"/>
                      <a:gd name="connsiteX44" fmla="*/ 271604 w 283676"/>
                      <a:gd name="connsiteY44" fmla="*/ 178051 h 1342931"/>
                      <a:gd name="connsiteX45" fmla="*/ 274622 w 283676"/>
                      <a:gd name="connsiteY45" fmla="*/ 168998 h 1342931"/>
                      <a:gd name="connsiteX46" fmla="*/ 280658 w 283676"/>
                      <a:gd name="connsiteY46" fmla="*/ 120713 h 1342931"/>
                      <a:gd name="connsiteX47" fmla="*/ 283676 w 283676"/>
                      <a:gd name="connsiteY47" fmla="*/ 105624 h 1342931"/>
                      <a:gd name="connsiteX48" fmla="*/ 280658 w 283676"/>
                      <a:gd name="connsiteY48" fmla="*/ 81481 h 1342931"/>
                      <a:gd name="connsiteX49" fmla="*/ 268586 w 283676"/>
                      <a:gd name="connsiteY49" fmla="*/ 48285 h 1342931"/>
                      <a:gd name="connsiteX50" fmla="*/ 250480 w 283676"/>
                      <a:gd name="connsiteY50" fmla="*/ 36214 h 1342931"/>
                      <a:gd name="connsiteX51" fmla="*/ 223319 w 283676"/>
                      <a:gd name="connsiteY51" fmla="*/ 27160 h 1342931"/>
                      <a:gd name="connsiteX52" fmla="*/ 214266 w 283676"/>
                      <a:gd name="connsiteY52" fmla="*/ 24142 h 1342931"/>
                      <a:gd name="connsiteX53" fmla="*/ 205212 w 283676"/>
                      <a:gd name="connsiteY53" fmla="*/ 21125 h 1342931"/>
                      <a:gd name="connsiteX54" fmla="*/ 187105 w 283676"/>
                      <a:gd name="connsiteY54" fmla="*/ 12071 h 1342931"/>
                      <a:gd name="connsiteX55" fmla="*/ 178052 w 283676"/>
                      <a:gd name="connsiteY55" fmla="*/ 6036 h 1342931"/>
                      <a:gd name="connsiteX56" fmla="*/ 159945 w 283676"/>
                      <a:gd name="connsiteY56" fmla="*/ 0 h 1342931"/>
                      <a:gd name="connsiteX57" fmla="*/ 126749 w 283676"/>
                      <a:gd name="connsiteY57" fmla="*/ 6036 h 1342931"/>
                      <a:gd name="connsiteX58" fmla="*/ 117695 w 283676"/>
                      <a:gd name="connsiteY58" fmla="*/ 12071 h 1342931"/>
                      <a:gd name="connsiteX59" fmla="*/ 111660 w 283676"/>
                      <a:gd name="connsiteY59" fmla="*/ 21125 h 1342931"/>
                      <a:gd name="connsiteX60" fmla="*/ 102606 w 283676"/>
                      <a:gd name="connsiteY60" fmla="*/ 27160 h 1342931"/>
                      <a:gd name="connsiteX61" fmla="*/ 99588 w 283676"/>
                      <a:gd name="connsiteY61" fmla="*/ 36214 h 1342931"/>
                      <a:gd name="connsiteX62" fmla="*/ 81482 w 283676"/>
                      <a:gd name="connsiteY62" fmla="*/ 48285 h 1342931"/>
                      <a:gd name="connsiteX63" fmla="*/ 63375 w 283676"/>
                      <a:gd name="connsiteY63" fmla="*/ 57339 h 1342931"/>
                      <a:gd name="connsiteX64" fmla="*/ 15089 w 283676"/>
                      <a:gd name="connsiteY64" fmla="*/ 60356 h 1342931"/>
                      <a:gd name="connsiteX65" fmla="*/ 6036 w 283676"/>
                      <a:gd name="connsiteY65" fmla="*/ 87517 h 1342931"/>
                      <a:gd name="connsiteX66" fmla="*/ 3018 w 283676"/>
                      <a:gd name="connsiteY66" fmla="*/ 96570 h 1342931"/>
                      <a:gd name="connsiteX67" fmla="*/ 0 w 283676"/>
                      <a:gd name="connsiteY67" fmla="*/ 108641 h 1342931"/>
                      <a:gd name="connsiteX68" fmla="*/ 3018 w 283676"/>
                      <a:gd name="connsiteY68" fmla="*/ 190123 h 1342931"/>
                      <a:gd name="connsiteX69" fmla="*/ 6036 w 283676"/>
                      <a:gd name="connsiteY69" fmla="*/ 202194 h 1342931"/>
                      <a:gd name="connsiteX70" fmla="*/ 12072 w 283676"/>
                      <a:gd name="connsiteY70" fmla="*/ 220301 h 1342931"/>
                      <a:gd name="connsiteX71" fmla="*/ 24143 w 283676"/>
                      <a:gd name="connsiteY71" fmla="*/ 250479 h 1342931"/>
                      <a:gd name="connsiteX72" fmla="*/ 30179 w 283676"/>
                      <a:gd name="connsiteY72" fmla="*/ 274622 h 1342931"/>
                      <a:gd name="connsiteX73" fmla="*/ 33196 w 283676"/>
                      <a:gd name="connsiteY73" fmla="*/ 283675 h 1342931"/>
                      <a:gd name="connsiteX74" fmla="*/ 39232 w 283676"/>
                      <a:gd name="connsiteY74" fmla="*/ 292729 h 1342931"/>
                      <a:gd name="connsiteX75" fmla="*/ 42250 w 283676"/>
                      <a:gd name="connsiteY75" fmla="*/ 304800 h 1342931"/>
                      <a:gd name="connsiteX76" fmla="*/ 45268 w 283676"/>
                      <a:gd name="connsiteY76" fmla="*/ 319889 h 1342931"/>
                      <a:gd name="connsiteX77" fmla="*/ 51303 w 283676"/>
                      <a:gd name="connsiteY77" fmla="*/ 331960 h 1342931"/>
                      <a:gd name="connsiteX78" fmla="*/ 57339 w 283676"/>
                      <a:gd name="connsiteY78" fmla="*/ 350067 h 1342931"/>
                      <a:gd name="connsiteX79" fmla="*/ 60357 w 283676"/>
                      <a:gd name="connsiteY79" fmla="*/ 359121 h 1342931"/>
                      <a:gd name="connsiteX80" fmla="*/ 66392 w 283676"/>
                      <a:gd name="connsiteY80" fmla="*/ 368174 h 1342931"/>
                      <a:gd name="connsiteX81" fmla="*/ 75446 w 283676"/>
                      <a:gd name="connsiteY81" fmla="*/ 395335 h 1342931"/>
                      <a:gd name="connsiteX82" fmla="*/ 78464 w 283676"/>
                      <a:gd name="connsiteY82" fmla="*/ 404388 h 1342931"/>
                      <a:gd name="connsiteX83" fmla="*/ 84499 w 283676"/>
                      <a:gd name="connsiteY83" fmla="*/ 413441 h 1342931"/>
                      <a:gd name="connsiteX84" fmla="*/ 93553 w 283676"/>
                      <a:gd name="connsiteY84" fmla="*/ 440602 h 1342931"/>
                      <a:gd name="connsiteX85" fmla="*/ 96571 w 283676"/>
                      <a:gd name="connsiteY85" fmla="*/ 449655 h 1342931"/>
                      <a:gd name="connsiteX86" fmla="*/ 99588 w 283676"/>
                      <a:gd name="connsiteY86" fmla="*/ 458709 h 1342931"/>
                      <a:gd name="connsiteX87" fmla="*/ 105624 w 283676"/>
                      <a:gd name="connsiteY87" fmla="*/ 506994 h 1342931"/>
                      <a:gd name="connsiteX88" fmla="*/ 108642 w 283676"/>
                      <a:gd name="connsiteY88" fmla="*/ 522083 h 1342931"/>
                      <a:gd name="connsiteX89" fmla="*/ 111660 w 283676"/>
                      <a:gd name="connsiteY89" fmla="*/ 531137 h 1342931"/>
                      <a:gd name="connsiteX90" fmla="*/ 108642 w 283676"/>
                      <a:gd name="connsiteY90" fmla="*/ 685045 h 1342931"/>
                      <a:gd name="connsiteX91" fmla="*/ 105624 w 283676"/>
                      <a:gd name="connsiteY91" fmla="*/ 703152 h 1342931"/>
                      <a:gd name="connsiteX92" fmla="*/ 96571 w 283676"/>
                      <a:gd name="connsiteY92" fmla="*/ 751438 h 1342931"/>
                      <a:gd name="connsiteX93" fmla="*/ 93553 w 283676"/>
                      <a:gd name="connsiteY93" fmla="*/ 790669 h 1342931"/>
                      <a:gd name="connsiteX94" fmla="*/ 84499 w 283676"/>
                      <a:gd name="connsiteY94" fmla="*/ 829901 h 1342931"/>
                      <a:gd name="connsiteX95" fmla="*/ 78464 w 283676"/>
                      <a:gd name="connsiteY95" fmla="*/ 863097 h 1342931"/>
                      <a:gd name="connsiteX96" fmla="*/ 72428 w 283676"/>
                      <a:gd name="connsiteY96" fmla="*/ 890257 h 1342931"/>
                      <a:gd name="connsiteX97" fmla="*/ 69410 w 283676"/>
                      <a:gd name="connsiteY97" fmla="*/ 908364 h 1342931"/>
                      <a:gd name="connsiteX98" fmla="*/ 63375 w 283676"/>
                      <a:gd name="connsiteY98" fmla="*/ 956649 h 1342931"/>
                      <a:gd name="connsiteX99" fmla="*/ 60357 w 283676"/>
                      <a:gd name="connsiteY99" fmla="*/ 1137719 h 1342931"/>
                      <a:gd name="connsiteX100" fmla="*/ 57339 w 283676"/>
                      <a:gd name="connsiteY100" fmla="*/ 1167897 h 1342931"/>
                      <a:gd name="connsiteX101" fmla="*/ 54321 w 283676"/>
                      <a:gd name="connsiteY101" fmla="*/ 1240325 h 1342931"/>
                      <a:gd name="connsiteX102" fmla="*/ 48285 w 283676"/>
                      <a:gd name="connsiteY102" fmla="*/ 1276539 h 1342931"/>
                      <a:gd name="connsiteX103" fmla="*/ 45268 w 283676"/>
                      <a:gd name="connsiteY103" fmla="*/ 1288610 h 1342931"/>
                      <a:gd name="connsiteX104" fmla="*/ 39232 w 283676"/>
                      <a:gd name="connsiteY104" fmla="*/ 1321806 h 134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83676" h="1342931">
                        <a:moveTo>
                          <a:pt x="39232" y="1321806"/>
                        </a:moveTo>
                        <a:cubicBezTo>
                          <a:pt x="40741" y="1328848"/>
                          <a:pt x="49629" y="1327340"/>
                          <a:pt x="54321" y="1330859"/>
                        </a:cubicBezTo>
                        <a:cubicBezTo>
                          <a:pt x="72407" y="1344424"/>
                          <a:pt x="54271" y="1336878"/>
                          <a:pt x="72428" y="1342931"/>
                        </a:cubicBezTo>
                        <a:cubicBezTo>
                          <a:pt x="74440" y="1339913"/>
                          <a:pt x="78063" y="1337482"/>
                          <a:pt x="78464" y="1333877"/>
                        </a:cubicBezTo>
                        <a:cubicBezTo>
                          <a:pt x="79742" y="1322378"/>
                          <a:pt x="74876" y="1316509"/>
                          <a:pt x="72428" y="1306717"/>
                        </a:cubicBezTo>
                        <a:cubicBezTo>
                          <a:pt x="71184" y="1301741"/>
                          <a:pt x="70654" y="1296604"/>
                          <a:pt x="69410" y="1291628"/>
                        </a:cubicBezTo>
                        <a:cubicBezTo>
                          <a:pt x="68638" y="1288542"/>
                          <a:pt x="67266" y="1285633"/>
                          <a:pt x="66392" y="1282574"/>
                        </a:cubicBezTo>
                        <a:cubicBezTo>
                          <a:pt x="65253" y="1278586"/>
                          <a:pt x="64381" y="1274527"/>
                          <a:pt x="63375" y="1270503"/>
                        </a:cubicBezTo>
                        <a:cubicBezTo>
                          <a:pt x="66920" y="1227950"/>
                          <a:pt x="62561" y="1245780"/>
                          <a:pt x="72428" y="1216182"/>
                        </a:cubicBezTo>
                        <a:lnTo>
                          <a:pt x="75446" y="1207129"/>
                        </a:lnTo>
                        <a:lnTo>
                          <a:pt x="78464" y="1198075"/>
                        </a:lnTo>
                        <a:cubicBezTo>
                          <a:pt x="79920" y="1180606"/>
                          <a:pt x="81888" y="1152978"/>
                          <a:pt x="84499" y="1134701"/>
                        </a:cubicBezTo>
                        <a:cubicBezTo>
                          <a:pt x="85224" y="1129623"/>
                          <a:pt x="86737" y="1124682"/>
                          <a:pt x="87517" y="1119612"/>
                        </a:cubicBezTo>
                        <a:cubicBezTo>
                          <a:pt x="88750" y="1111596"/>
                          <a:pt x="89529" y="1103517"/>
                          <a:pt x="90535" y="1095469"/>
                        </a:cubicBezTo>
                        <a:cubicBezTo>
                          <a:pt x="91755" y="1072287"/>
                          <a:pt x="92879" y="1033800"/>
                          <a:pt x="96571" y="1007952"/>
                        </a:cubicBezTo>
                        <a:cubicBezTo>
                          <a:pt x="97157" y="1003846"/>
                          <a:pt x="98582" y="999905"/>
                          <a:pt x="99588" y="995881"/>
                        </a:cubicBezTo>
                        <a:cubicBezTo>
                          <a:pt x="101979" y="964797"/>
                          <a:pt x="102382" y="955650"/>
                          <a:pt x="105624" y="926471"/>
                        </a:cubicBezTo>
                        <a:cubicBezTo>
                          <a:pt x="108450" y="901040"/>
                          <a:pt x="107036" y="908751"/>
                          <a:pt x="111660" y="890257"/>
                        </a:cubicBezTo>
                        <a:cubicBezTo>
                          <a:pt x="114295" y="866546"/>
                          <a:pt x="113427" y="867217"/>
                          <a:pt x="117695" y="848008"/>
                        </a:cubicBezTo>
                        <a:cubicBezTo>
                          <a:pt x="118595" y="843959"/>
                          <a:pt x="119521" y="839910"/>
                          <a:pt x="120713" y="835937"/>
                        </a:cubicBezTo>
                        <a:cubicBezTo>
                          <a:pt x="122541" y="829843"/>
                          <a:pt x="125206" y="824002"/>
                          <a:pt x="126749" y="817830"/>
                        </a:cubicBezTo>
                        <a:cubicBezTo>
                          <a:pt x="131309" y="799590"/>
                          <a:pt x="128457" y="809687"/>
                          <a:pt x="135802" y="787651"/>
                        </a:cubicBezTo>
                        <a:lnTo>
                          <a:pt x="141838" y="769544"/>
                        </a:lnTo>
                        <a:cubicBezTo>
                          <a:pt x="145628" y="754387"/>
                          <a:pt x="143544" y="761408"/>
                          <a:pt x="147874" y="748420"/>
                        </a:cubicBezTo>
                        <a:cubicBezTo>
                          <a:pt x="148880" y="742384"/>
                          <a:pt x="150891" y="736432"/>
                          <a:pt x="150891" y="730313"/>
                        </a:cubicBezTo>
                        <a:cubicBezTo>
                          <a:pt x="150891" y="602006"/>
                          <a:pt x="156605" y="635145"/>
                          <a:pt x="144856" y="576404"/>
                        </a:cubicBezTo>
                        <a:cubicBezTo>
                          <a:pt x="143850" y="565339"/>
                          <a:pt x="143001" y="554258"/>
                          <a:pt x="141838" y="543208"/>
                        </a:cubicBezTo>
                        <a:cubicBezTo>
                          <a:pt x="140989" y="535142"/>
                          <a:pt x="138820" y="527175"/>
                          <a:pt x="138820" y="519065"/>
                        </a:cubicBezTo>
                        <a:cubicBezTo>
                          <a:pt x="138820" y="493897"/>
                          <a:pt x="140217" y="468736"/>
                          <a:pt x="141838" y="443620"/>
                        </a:cubicBezTo>
                        <a:cubicBezTo>
                          <a:pt x="142232" y="437514"/>
                          <a:pt x="143529" y="431486"/>
                          <a:pt x="144856" y="425513"/>
                        </a:cubicBezTo>
                        <a:cubicBezTo>
                          <a:pt x="151320" y="396426"/>
                          <a:pt x="144320" y="440533"/>
                          <a:pt x="150891" y="404388"/>
                        </a:cubicBezTo>
                        <a:cubicBezTo>
                          <a:pt x="156143" y="375497"/>
                          <a:pt x="152229" y="385296"/>
                          <a:pt x="156927" y="350067"/>
                        </a:cubicBezTo>
                        <a:cubicBezTo>
                          <a:pt x="157475" y="345956"/>
                          <a:pt x="159132" y="342063"/>
                          <a:pt x="159945" y="337996"/>
                        </a:cubicBezTo>
                        <a:cubicBezTo>
                          <a:pt x="161145" y="331996"/>
                          <a:pt x="161681" y="325872"/>
                          <a:pt x="162963" y="319889"/>
                        </a:cubicBezTo>
                        <a:cubicBezTo>
                          <a:pt x="167511" y="298663"/>
                          <a:pt x="168698" y="296645"/>
                          <a:pt x="175034" y="277639"/>
                        </a:cubicBezTo>
                        <a:cubicBezTo>
                          <a:pt x="176040" y="274621"/>
                          <a:pt x="175803" y="270835"/>
                          <a:pt x="178052" y="268586"/>
                        </a:cubicBezTo>
                        <a:cubicBezTo>
                          <a:pt x="181070" y="265568"/>
                          <a:pt x="184373" y="262811"/>
                          <a:pt x="187105" y="259533"/>
                        </a:cubicBezTo>
                        <a:cubicBezTo>
                          <a:pt x="189427" y="256747"/>
                          <a:pt x="190576" y="253044"/>
                          <a:pt x="193141" y="250479"/>
                        </a:cubicBezTo>
                        <a:cubicBezTo>
                          <a:pt x="195706" y="247914"/>
                          <a:pt x="199176" y="246455"/>
                          <a:pt x="202194" y="244443"/>
                        </a:cubicBezTo>
                        <a:cubicBezTo>
                          <a:pt x="217188" y="221954"/>
                          <a:pt x="197910" y="249586"/>
                          <a:pt x="217284" y="226337"/>
                        </a:cubicBezTo>
                        <a:cubicBezTo>
                          <a:pt x="219606" y="223551"/>
                          <a:pt x="220487" y="219549"/>
                          <a:pt x="223319" y="217283"/>
                        </a:cubicBezTo>
                        <a:cubicBezTo>
                          <a:pt x="225803" y="215296"/>
                          <a:pt x="229528" y="215688"/>
                          <a:pt x="232373" y="214265"/>
                        </a:cubicBezTo>
                        <a:cubicBezTo>
                          <a:pt x="243611" y="208646"/>
                          <a:pt x="240470" y="207518"/>
                          <a:pt x="250480" y="199176"/>
                        </a:cubicBezTo>
                        <a:cubicBezTo>
                          <a:pt x="253266" y="196854"/>
                          <a:pt x="256515" y="195152"/>
                          <a:pt x="259533" y="193140"/>
                        </a:cubicBezTo>
                        <a:cubicBezTo>
                          <a:pt x="267119" y="170385"/>
                          <a:pt x="256004" y="197551"/>
                          <a:pt x="271604" y="178051"/>
                        </a:cubicBezTo>
                        <a:cubicBezTo>
                          <a:pt x="273591" y="175567"/>
                          <a:pt x="273616" y="172016"/>
                          <a:pt x="274622" y="168998"/>
                        </a:cubicBezTo>
                        <a:cubicBezTo>
                          <a:pt x="276587" y="151313"/>
                          <a:pt x="277787" y="137936"/>
                          <a:pt x="280658" y="120713"/>
                        </a:cubicBezTo>
                        <a:cubicBezTo>
                          <a:pt x="281501" y="115654"/>
                          <a:pt x="282670" y="110654"/>
                          <a:pt x="283676" y="105624"/>
                        </a:cubicBezTo>
                        <a:cubicBezTo>
                          <a:pt x="282670" y="97576"/>
                          <a:pt x="282153" y="89452"/>
                          <a:pt x="280658" y="81481"/>
                        </a:cubicBezTo>
                        <a:cubicBezTo>
                          <a:pt x="279221" y="73818"/>
                          <a:pt x="276828" y="55497"/>
                          <a:pt x="268586" y="48285"/>
                        </a:cubicBezTo>
                        <a:cubicBezTo>
                          <a:pt x="263127" y="43508"/>
                          <a:pt x="257361" y="38508"/>
                          <a:pt x="250480" y="36214"/>
                        </a:cubicBezTo>
                        <a:lnTo>
                          <a:pt x="223319" y="27160"/>
                        </a:lnTo>
                        <a:lnTo>
                          <a:pt x="214266" y="24142"/>
                        </a:lnTo>
                        <a:lnTo>
                          <a:pt x="205212" y="21125"/>
                        </a:lnTo>
                        <a:cubicBezTo>
                          <a:pt x="179278" y="3834"/>
                          <a:pt x="212085" y="24560"/>
                          <a:pt x="187105" y="12071"/>
                        </a:cubicBezTo>
                        <a:cubicBezTo>
                          <a:pt x="183861" y="10449"/>
                          <a:pt x="181366" y="7509"/>
                          <a:pt x="178052" y="6036"/>
                        </a:cubicBezTo>
                        <a:cubicBezTo>
                          <a:pt x="172238" y="3452"/>
                          <a:pt x="159945" y="0"/>
                          <a:pt x="159945" y="0"/>
                        </a:cubicBezTo>
                        <a:cubicBezTo>
                          <a:pt x="151617" y="1041"/>
                          <a:pt x="136055" y="1383"/>
                          <a:pt x="126749" y="6036"/>
                        </a:cubicBezTo>
                        <a:cubicBezTo>
                          <a:pt x="123505" y="7658"/>
                          <a:pt x="120713" y="10059"/>
                          <a:pt x="117695" y="12071"/>
                        </a:cubicBezTo>
                        <a:cubicBezTo>
                          <a:pt x="115683" y="15089"/>
                          <a:pt x="114225" y="18560"/>
                          <a:pt x="111660" y="21125"/>
                        </a:cubicBezTo>
                        <a:cubicBezTo>
                          <a:pt x="109095" y="23690"/>
                          <a:pt x="104872" y="24328"/>
                          <a:pt x="102606" y="27160"/>
                        </a:cubicBezTo>
                        <a:cubicBezTo>
                          <a:pt x="100619" y="29644"/>
                          <a:pt x="101353" y="33567"/>
                          <a:pt x="99588" y="36214"/>
                        </a:cubicBezTo>
                        <a:cubicBezTo>
                          <a:pt x="91008" y="49085"/>
                          <a:pt x="92555" y="42748"/>
                          <a:pt x="81482" y="48285"/>
                        </a:cubicBezTo>
                        <a:cubicBezTo>
                          <a:pt x="73075" y="52489"/>
                          <a:pt x="72981" y="56328"/>
                          <a:pt x="63375" y="57339"/>
                        </a:cubicBezTo>
                        <a:cubicBezTo>
                          <a:pt x="47337" y="59027"/>
                          <a:pt x="31184" y="59350"/>
                          <a:pt x="15089" y="60356"/>
                        </a:cubicBezTo>
                        <a:lnTo>
                          <a:pt x="6036" y="87517"/>
                        </a:lnTo>
                        <a:cubicBezTo>
                          <a:pt x="5030" y="90535"/>
                          <a:pt x="3790" y="93484"/>
                          <a:pt x="3018" y="96570"/>
                        </a:cubicBezTo>
                        <a:lnTo>
                          <a:pt x="0" y="108641"/>
                        </a:lnTo>
                        <a:cubicBezTo>
                          <a:pt x="1006" y="135802"/>
                          <a:pt x="1268" y="163000"/>
                          <a:pt x="3018" y="190123"/>
                        </a:cubicBezTo>
                        <a:cubicBezTo>
                          <a:pt x="3285" y="194262"/>
                          <a:pt x="4844" y="198221"/>
                          <a:pt x="6036" y="202194"/>
                        </a:cubicBezTo>
                        <a:cubicBezTo>
                          <a:pt x="7864" y="208288"/>
                          <a:pt x="9227" y="214610"/>
                          <a:pt x="12072" y="220301"/>
                        </a:cubicBezTo>
                        <a:cubicBezTo>
                          <a:pt x="18315" y="232788"/>
                          <a:pt x="20414" y="235565"/>
                          <a:pt x="24143" y="250479"/>
                        </a:cubicBezTo>
                        <a:cubicBezTo>
                          <a:pt x="26155" y="258527"/>
                          <a:pt x="27556" y="266752"/>
                          <a:pt x="30179" y="274622"/>
                        </a:cubicBezTo>
                        <a:cubicBezTo>
                          <a:pt x="31185" y="277640"/>
                          <a:pt x="31774" y="280830"/>
                          <a:pt x="33196" y="283675"/>
                        </a:cubicBezTo>
                        <a:cubicBezTo>
                          <a:pt x="34818" y="286919"/>
                          <a:pt x="37220" y="289711"/>
                          <a:pt x="39232" y="292729"/>
                        </a:cubicBezTo>
                        <a:cubicBezTo>
                          <a:pt x="40238" y="296753"/>
                          <a:pt x="41350" y="300751"/>
                          <a:pt x="42250" y="304800"/>
                        </a:cubicBezTo>
                        <a:cubicBezTo>
                          <a:pt x="43363" y="309807"/>
                          <a:pt x="43646" y="315023"/>
                          <a:pt x="45268" y="319889"/>
                        </a:cubicBezTo>
                        <a:cubicBezTo>
                          <a:pt x="46691" y="324157"/>
                          <a:pt x="49632" y="327783"/>
                          <a:pt x="51303" y="331960"/>
                        </a:cubicBezTo>
                        <a:cubicBezTo>
                          <a:pt x="53666" y="337867"/>
                          <a:pt x="55327" y="344031"/>
                          <a:pt x="57339" y="350067"/>
                        </a:cubicBezTo>
                        <a:cubicBezTo>
                          <a:pt x="58345" y="353085"/>
                          <a:pt x="58592" y="356474"/>
                          <a:pt x="60357" y="359121"/>
                        </a:cubicBezTo>
                        <a:cubicBezTo>
                          <a:pt x="62369" y="362139"/>
                          <a:pt x="64919" y="364860"/>
                          <a:pt x="66392" y="368174"/>
                        </a:cubicBezTo>
                        <a:cubicBezTo>
                          <a:pt x="66394" y="368179"/>
                          <a:pt x="73936" y="390806"/>
                          <a:pt x="75446" y="395335"/>
                        </a:cubicBezTo>
                        <a:cubicBezTo>
                          <a:pt x="76452" y="398353"/>
                          <a:pt x="76700" y="401741"/>
                          <a:pt x="78464" y="404388"/>
                        </a:cubicBezTo>
                        <a:cubicBezTo>
                          <a:pt x="80476" y="407406"/>
                          <a:pt x="83026" y="410127"/>
                          <a:pt x="84499" y="413441"/>
                        </a:cubicBezTo>
                        <a:cubicBezTo>
                          <a:pt x="84501" y="413446"/>
                          <a:pt x="92043" y="436073"/>
                          <a:pt x="93553" y="440602"/>
                        </a:cubicBezTo>
                        <a:lnTo>
                          <a:pt x="96571" y="449655"/>
                        </a:lnTo>
                        <a:lnTo>
                          <a:pt x="99588" y="458709"/>
                        </a:lnTo>
                        <a:cubicBezTo>
                          <a:pt x="101553" y="476394"/>
                          <a:pt x="102753" y="489771"/>
                          <a:pt x="105624" y="506994"/>
                        </a:cubicBezTo>
                        <a:cubicBezTo>
                          <a:pt x="106467" y="512053"/>
                          <a:pt x="107398" y="517107"/>
                          <a:pt x="108642" y="522083"/>
                        </a:cubicBezTo>
                        <a:cubicBezTo>
                          <a:pt x="109414" y="525169"/>
                          <a:pt x="110654" y="528119"/>
                          <a:pt x="111660" y="531137"/>
                        </a:cubicBezTo>
                        <a:cubicBezTo>
                          <a:pt x="110654" y="582440"/>
                          <a:pt x="110441" y="633764"/>
                          <a:pt x="108642" y="685045"/>
                        </a:cubicBezTo>
                        <a:cubicBezTo>
                          <a:pt x="108427" y="691160"/>
                          <a:pt x="106752" y="697138"/>
                          <a:pt x="105624" y="703152"/>
                        </a:cubicBezTo>
                        <a:cubicBezTo>
                          <a:pt x="94781" y="760981"/>
                          <a:pt x="103426" y="710299"/>
                          <a:pt x="96571" y="751438"/>
                        </a:cubicBezTo>
                        <a:cubicBezTo>
                          <a:pt x="95565" y="764515"/>
                          <a:pt x="95001" y="777634"/>
                          <a:pt x="93553" y="790669"/>
                        </a:cubicBezTo>
                        <a:cubicBezTo>
                          <a:pt x="92427" y="800799"/>
                          <a:pt x="86088" y="821956"/>
                          <a:pt x="84499" y="829901"/>
                        </a:cubicBezTo>
                        <a:cubicBezTo>
                          <a:pt x="77035" y="867232"/>
                          <a:pt x="86199" y="820555"/>
                          <a:pt x="78464" y="863097"/>
                        </a:cubicBezTo>
                        <a:cubicBezTo>
                          <a:pt x="67922" y="921075"/>
                          <a:pt x="82116" y="841819"/>
                          <a:pt x="72428" y="890257"/>
                        </a:cubicBezTo>
                        <a:cubicBezTo>
                          <a:pt x="71228" y="896257"/>
                          <a:pt x="70237" y="902301"/>
                          <a:pt x="69410" y="908364"/>
                        </a:cubicBezTo>
                        <a:cubicBezTo>
                          <a:pt x="67219" y="924436"/>
                          <a:pt x="63375" y="956649"/>
                          <a:pt x="63375" y="956649"/>
                        </a:cubicBezTo>
                        <a:cubicBezTo>
                          <a:pt x="62369" y="1017006"/>
                          <a:pt x="62081" y="1077379"/>
                          <a:pt x="60357" y="1137719"/>
                        </a:cubicBezTo>
                        <a:cubicBezTo>
                          <a:pt x="60068" y="1147824"/>
                          <a:pt x="57933" y="1157805"/>
                          <a:pt x="57339" y="1167897"/>
                        </a:cubicBezTo>
                        <a:cubicBezTo>
                          <a:pt x="55920" y="1192019"/>
                          <a:pt x="55877" y="1216212"/>
                          <a:pt x="54321" y="1240325"/>
                        </a:cubicBezTo>
                        <a:cubicBezTo>
                          <a:pt x="53748" y="1249200"/>
                          <a:pt x="50411" y="1266970"/>
                          <a:pt x="48285" y="1276539"/>
                        </a:cubicBezTo>
                        <a:cubicBezTo>
                          <a:pt x="47385" y="1280588"/>
                          <a:pt x="45782" y="1284495"/>
                          <a:pt x="45268" y="1288610"/>
                        </a:cubicBezTo>
                        <a:cubicBezTo>
                          <a:pt x="44769" y="1292603"/>
                          <a:pt x="37723" y="1314764"/>
                          <a:pt x="39232" y="132180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2" name="フリーフォーム 521"/>
                  <p:cNvSpPr/>
                  <p:nvPr/>
                </p:nvSpPr>
                <p:spPr>
                  <a:xfrm>
                    <a:off x="6129787" y="1881490"/>
                    <a:ext cx="138820" cy="1567587"/>
                  </a:xfrm>
                  <a:custGeom>
                    <a:avLst/>
                    <a:gdLst>
                      <a:gd name="connsiteX0" fmla="*/ 84499 w 138820"/>
                      <a:gd name="connsiteY0" fmla="*/ 0 h 1567587"/>
                      <a:gd name="connsiteX1" fmla="*/ 81481 w 138820"/>
                      <a:gd name="connsiteY1" fmla="*/ 57339 h 1567587"/>
                      <a:gd name="connsiteX2" fmla="*/ 72428 w 138820"/>
                      <a:gd name="connsiteY2" fmla="*/ 75446 h 1567587"/>
                      <a:gd name="connsiteX3" fmla="*/ 66392 w 138820"/>
                      <a:gd name="connsiteY3" fmla="*/ 93553 h 1567587"/>
                      <a:gd name="connsiteX4" fmla="*/ 60356 w 138820"/>
                      <a:gd name="connsiteY4" fmla="*/ 144856 h 1567587"/>
                      <a:gd name="connsiteX5" fmla="*/ 54321 w 138820"/>
                      <a:gd name="connsiteY5" fmla="*/ 162962 h 1567587"/>
                      <a:gd name="connsiteX6" fmla="*/ 51303 w 138820"/>
                      <a:gd name="connsiteY6" fmla="*/ 172016 h 1567587"/>
                      <a:gd name="connsiteX7" fmla="*/ 48285 w 138820"/>
                      <a:gd name="connsiteY7" fmla="*/ 193141 h 1567587"/>
                      <a:gd name="connsiteX8" fmla="*/ 42249 w 138820"/>
                      <a:gd name="connsiteY8" fmla="*/ 238408 h 1567587"/>
                      <a:gd name="connsiteX9" fmla="*/ 33196 w 138820"/>
                      <a:gd name="connsiteY9" fmla="*/ 265568 h 1567587"/>
                      <a:gd name="connsiteX10" fmla="*/ 30178 w 138820"/>
                      <a:gd name="connsiteY10" fmla="*/ 274622 h 1567587"/>
                      <a:gd name="connsiteX11" fmla="*/ 27160 w 138820"/>
                      <a:gd name="connsiteY11" fmla="*/ 283675 h 1567587"/>
                      <a:gd name="connsiteX12" fmla="*/ 21125 w 138820"/>
                      <a:gd name="connsiteY12" fmla="*/ 328943 h 1567587"/>
                      <a:gd name="connsiteX13" fmla="*/ 18107 w 138820"/>
                      <a:gd name="connsiteY13" fmla="*/ 350067 h 1567587"/>
                      <a:gd name="connsiteX14" fmla="*/ 12071 w 138820"/>
                      <a:gd name="connsiteY14" fmla="*/ 368174 h 1567587"/>
                      <a:gd name="connsiteX15" fmla="*/ 9053 w 138820"/>
                      <a:gd name="connsiteY15" fmla="*/ 380246 h 1567587"/>
                      <a:gd name="connsiteX16" fmla="*/ 0 w 138820"/>
                      <a:gd name="connsiteY16" fmla="*/ 410424 h 1567587"/>
                      <a:gd name="connsiteX17" fmla="*/ 3018 w 138820"/>
                      <a:gd name="connsiteY17" fmla="*/ 543208 h 1567587"/>
                      <a:gd name="connsiteX18" fmla="*/ 9053 w 138820"/>
                      <a:gd name="connsiteY18" fmla="*/ 561315 h 1567587"/>
                      <a:gd name="connsiteX19" fmla="*/ 12071 w 138820"/>
                      <a:gd name="connsiteY19" fmla="*/ 570368 h 1567587"/>
                      <a:gd name="connsiteX20" fmla="*/ 18107 w 138820"/>
                      <a:gd name="connsiteY20" fmla="*/ 579422 h 1567587"/>
                      <a:gd name="connsiteX21" fmla="*/ 24142 w 138820"/>
                      <a:gd name="connsiteY21" fmla="*/ 597529 h 1567587"/>
                      <a:gd name="connsiteX22" fmla="*/ 42249 w 138820"/>
                      <a:gd name="connsiteY22" fmla="*/ 624689 h 1567587"/>
                      <a:gd name="connsiteX23" fmla="*/ 48285 w 138820"/>
                      <a:gd name="connsiteY23" fmla="*/ 633743 h 1567587"/>
                      <a:gd name="connsiteX24" fmla="*/ 51303 w 138820"/>
                      <a:gd name="connsiteY24" fmla="*/ 642796 h 1567587"/>
                      <a:gd name="connsiteX25" fmla="*/ 57338 w 138820"/>
                      <a:gd name="connsiteY25" fmla="*/ 651850 h 1567587"/>
                      <a:gd name="connsiteX26" fmla="*/ 63374 w 138820"/>
                      <a:gd name="connsiteY26" fmla="*/ 669957 h 1567587"/>
                      <a:gd name="connsiteX27" fmla="*/ 69410 w 138820"/>
                      <a:gd name="connsiteY27" fmla="*/ 688063 h 1567587"/>
                      <a:gd name="connsiteX28" fmla="*/ 75445 w 138820"/>
                      <a:gd name="connsiteY28" fmla="*/ 706170 h 1567587"/>
                      <a:gd name="connsiteX29" fmla="*/ 78463 w 138820"/>
                      <a:gd name="connsiteY29" fmla="*/ 718242 h 1567587"/>
                      <a:gd name="connsiteX30" fmla="*/ 84499 w 138820"/>
                      <a:gd name="connsiteY30" fmla="*/ 739366 h 1567587"/>
                      <a:gd name="connsiteX31" fmla="*/ 87517 w 138820"/>
                      <a:gd name="connsiteY31" fmla="*/ 760491 h 1567587"/>
                      <a:gd name="connsiteX32" fmla="*/ 93552 w 138820"/>
                      <a:gd name="connsiteY32" fmla="*/ 778598 h 1567587"/>
                      <a:gd name="connsiteX33" fmla="*/ 96570 w 138820"/>
                      <a:gd name="connsiteY33" fmla="*/ 790669 h 1567587"/>
                      <a:gd name="connsiteX34" fmla="*/ 102606 w 138820"/>
                      <a:gd name="connsiteY34" fmla="*/ 820848 h 1567587"/>
                      <a:gd name="connsiteX35" fmla="*/ 108641 w 138820"/>
                      <a:gd name="connsiteY35" fmla="*/ 838955 h 1567587"/>
                      <a:gd name="connsiteX36" fmla="*/ 111659 w 138820"/>
                      <a:gd name="connsiteY36" fmla="*/ 848008 h 1567587"/>
                      <a:gd name="connsiteX37" fmla="*/ 114677 w 138820"/>
                      <a:gd name="connsiteY37" fmla="*/ 863097 h 1567587"/>
                      <a:gd name="connsiteX38" fmla="*/ 117695 w 138820"/>
                      <a:gd name="connsiteY38" fmla="*/ 908364 h 1567587"/>
                      <a:gd name="connsiteX39" fmla="*/ 123730 w 138820"/>
                      <a:gd name="connsiteY39" fmla="*/ 932507 h 1567587"/>
                      <a:gd name="connsiteX40" fmla="*/ 126748 w 138820"/>
                      <a:gd name="connsiteY40" fmla="*/ 947596 h 1567587"/>
                      <a:gd name="connsiteX41" fmla="*/ 132784 w 138820"/>
                      <a:gd name="connsiteY41" fmla="*/ 965703 h 1567587"/>
                      <a:gd name="connsiteX42" fmla="*/ 135802 w 138820"/>
                      <a:gd name="connsiteY42" fmla="*/ 1062273 h 1567587"/>
                      <a:gd name="connsiteX43" fmla="*/ 138820 w 138820"/>
                      <a:gd name="connsiteY43" fmla="*/ 1086416 h 1567587"/>
                      <a:gd name="connsiteX44" fmla="*/ 135802 w 138820"/>
                      <a:gd name="connsiteY44" fmla="*/ 1161861 h 1567587"/>
                      <a:gd name="connsiteX45" fmla="*/ 129766 w 138820"/>
                      <a:gd name="connsiteY45" fmla="*/ 1222218 h 1567587"/>
                      <a:gd name="connsiteX46" fmla="*/ 126748 w 138820"/>
                      <a:gd name="connsiteY46" fmla="*/ 1231271 h 1567587"/>
                      <a:gd name="connsiteX47" fmla="*/ 123730 w 138820"/>
                      <a:gd name="connsiteY47" fmla="*/ 1243343 h 1567587"/>
                      <a:gd name="connsiteX48" fmla="*/ 117695 w 138820"/>
                      <a:gd name="connsiteY48" fmla="*/ 1306717 h 1567587"/>
                      <a:gd name="connsiteX49" fmla="*/ 114677 w 138820"/>
                      <a:gd name="connsiteY49" fmla="*/ 1315770 h 1567587"/>
                      <a:gd name="connsiteX50" fmla="*/ 111659 w 138820"/>
                      <a:gd name="connsiteY50" fmla="*/ 1336895 h 1567587"/>
                      <a:gd name="connsiteX51" fmla="*/ 108641 w 138820"/>
                      <a:gd name="connsiteY51" fmla="*/ 1345949 h 1567587"/>
                      <a:gd name="connsiteX52" fmla="*/ 105624 w 138820"/>
                      <a:gd name="connsiteY52" fmla="*/ 1445537 h 1567587"/>
                      <a:gd name="connsiteX53" fmla="*/ 99588 w 138820"/>
                      <a:gd name="connsiteY53" fmla="*/ 1463644 h 1567587"/>
                      <a:gd name="connsiteX54" fmla="*/ 96570 w 138820"/>
                      <a:gd name="connsiteY54" fmla="*/ 1472697 h 1567587"/>
                      <a:gd name="connsiteX55" fmla="*/ 90534 w 138820"/>
                      <a:gd name="connsiteY55" fmla="*/ 1502875 h 1567587"/>
                      <a:gd name="connsiteX56" fmla="*/ 84499 w 138820"/>
                      <a:gd name="connsiteY56" fmla="*/ 1527018 h 1567587"/>
                      <a:gd name="connsiteX57" fmla="*/ 84499 w 138820"/>
                      <a:gd name="connsiteY57" fmla="*/ 1566250 h 1567587"/>
                      <a:gd name="connsiteX58" fmla="*/ 102606 w 138820"/>
                      <a:gd name="connsiteY58" fmla="*/ 1563232 h 1567587"/>
                      <a:gd name="connsiteX59" fmla="*/ 108641 w 138820"/>
                      <a:gd name="connsiteY59" fmla="*/ 1557196 h 15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8820" h="1567587">
                        <a:moveTo>
                          <a:pt x="84499" y="0"/>
                        </a:moveTo>
                        <a:cubicBezTo>
                          <a:pt x="83493" y="19113"/>
                          <a:pt x="83214" y="38278"/>
                          <a:pt x="81481" y="57339"/>
                        </a:cubicBezTo>
                        <a:cubicBezTo>
                          <a:pt x="80538" y="67712"/>
                          <a:pt x="76553" y="66163"/>
                          <a:pt x="72428" y="75446"/>
                        </a:cubicBezTo>
                        <a:cubicBezTo>
                          <a:pt x="69844" y="81260"/>
                          <a:pt x="66392" y="93553"/>
                          <a:pt x="66392" y="93553"/>
                        </a:cubicBezTo>
                        <a:cubicBezTo>
                          <a:pt x="64986" y="110427"/>
                          <a:pt x="64887" y="128243"/>
                          <a:pt x="60356" y="144856"/>
                        </a:cubicBezTo>
                        <a:cubicBezTo>
                          <a:pt x="58682" y="150994"/>
                          <a:pt x="56333" y="156927"/>
                          <a:pt x="54321" y="162962"/>
                        </a:cubicBezTo>
                        <a:lnTo>
                          <a:pt x="51303" y="172016"/>
                        </a:lnTo>
                        <a:cubicBezTo>
                          <a:pt x="50297" y="179058"/>
                          <a:pt x="49167" y="186083"/>
                          <a:pt x="48285" y="193141"/>
                        </a:cubicBezTo>
                        <a:cubicBezTo>
                          <a:pt x="47029" y="203192"/>
                          <a:pt x="45127" y="226894"/>
                          <a:pt x="42249" y="238408"/>
                        </a:cubicBezTo>
                        <a:cubicBezTo>
                          <a:pt x="42244" y="238429"/>
                          <a:pt x="34708" y="261031"/>
                          <a:pt x="33196" y="265568"/>
                        </a:cubicBezTo>
                        <a:lnTo>
                          <a:pt x="30178" y="274622"/>
                        </a:lnTo>
                        <a:lnTo>
                          <a:pt x="27160" y="283675"/>
                        </a:lnTo>
                        <a:cubicBezTo>
                          <a:pt x="21403" y="318217"/>
                          <a:pt x="26666" y="284610"/>
                          <a:pt x="21125" y="328943"/>
                        </a:cubicBezTo>
                        <a:cubicBezTo>
                          <a:pt x="20243" y="336001"/>
                          <a:pt x="19707" y="343136"/>
                          <a:pt x="18107" y="350067"/>
                        </a:cubicBezTo>
                        <a:cubicBezTo>
                          <a:pt x="16676" y="356266"/>
                          <a:pt x="13614" y="362002"/>
                          <a:pt x="12071" y="368174"/>
                        </a:cubicBezTo>
                        <a:cubicBezTo>
                          <a:pt x="11065" y="372198"/>
                          <a:pt x="10245" y="376273"/>
                          <a:pt x="9053" y="380246"/>
                        </a:cubicBezTo>
                        <a:cubicBezTo>
                          <a:pt x="-1969" y="416989"/>
                          <a:pt x="6957" y="382597"/>
                          <a:pt x="0" y="410424"/>
                        </a:cubicBezTo>
                        <a:cubicBezTo>
                          <a:pt x="1006" y="454685"/>
                          <a:pt x="367" y="499015"/>
                          <a:pt x="3018" y="543208"/>
                        </a:cubicBezTo>
                        <a:cubicBezTo>
                          <a:pt x="3399" y="549559"/>
                          <a:pt x="7041" y="555279"/>
                          <a:pt x="9053" y="561315"/>
                        </a:cubicBezTo>
                        <a:cubicBezTo>
                          <a:pt x="10059" y="564333"/>
                          <a:pt x="10307" y="567721"/>
                          <a:pt x="12071" y="570368"/>
                        </a:cubicBezTo>
                        <a:cubicBezTo>
                          <a:pt x="14083" y="573386"/>
                          <a:pt x="16634" y="576107"/>
                          <a:pt x="18107" y="579422"/>
                        </a:cubicBezTo>
                        <a:cubicBezTo>
                          <a:pt x="20691" y="585236"/>
                          <a:pt x="20613" y="592236"/>
                          <a:pt x="24142" y="597529"/>
                        </a:cubicBezTo>
                        <a:lnTo>
                          <a:pt x="42249" y="624689"/>
                        </a:lnTo>
                        <a:cubicBezTo>
                          <a:pt x="44261" y="627707"/>
                          <a:pt x="47138" y="630302"/>
                          <a:pt x="48285" y="633743"/>
                        </a:cubicBezTo>
                        <a:cubicBezTo>
                          <a:pt x="49291" y="636761"/>
                          <a:pt x="49881" y="639951"/>
                          <a:pt x="51303" y="642796"/>
                        </a:cubicBezTo>
                        <a:cubicBezTo>
                          <a:pt x="52925" y="646040"/>
                          <a:pt x="55865" y="648536"/>
                          <a:pt x="57338" y="651850"/>
                        </a:cubicBezTo>
                        <a:cubicBezTo>
                          <a:pt x="59922" y="657664"/>
                          <a:pt x="61362" y="663921"/>
                          <a:pt x="63374" y="669957"/>
                        </a:cubicBezTo>
                        <a:lnTo>
                          <a:pt x="69410" y="688063"/>
                        </a:lnTo>
                        <a:cubicBezTo>
                          <a:pt x="69413" y="688073"/>
                          <a:pt x="75442" y="706159"/>
                          <a:pt x="75445" y="706170"/>
                        </a:cubicBezTo>
                        <a:cubicBezTo>
                          <a:pt x="76451" y="710194"/>
                          <a:pt x="77323" y="714254"/>
                          <a:pt x="78463" y="718242"/>
                        </a:cubicBezTo>
                        <a:cubicBezTo>
                          <a:pt x="81696" y="729556"/>
                          <a:pt x="82140" y="726392"/>
                          <a:pt x="84499" y="739366"/>
                        </a:cubicBezTo>
                        <a:cubicBezTo>
                          <a:pt x="85772" y="746364"/>
                          <a:pt x="85918" y="753560"/>
                          <a:pt x="87517" y="760491"/>
                        </a:cubicBezTo>
                        <a:cubicBezTo>
                          <a:pt x="88947" y="766690"/>
                          <a:pt x="92009" y="772426"/>
                          <a:pt x="93552" y="778598"/>
                        </a:cubicBezTo>
                        <a:cubicBezTo>
                          <a:pt x="94558" y="782622"/>
                          <a:pt x="95701" y="786614"/>
                          <a:pt x="96570" y="790669"/>
                        </a:cubicBezTo>
                        <a:cubicBezTo>
                          <a:pt x="98720" y="800700"/>
                          <a:pt x="99362" y="811115"/>
                          <a:pt x="102606" y="820848"/>
                        </a:cubicBezTo>
                        <a:lnTo>
                          <a:pt x="108641" y="838955"/>
                        </a:lnTo>
                        <a:cubicBezTo>
                          <a:pt x="109647" y="841973"/>
                          <a:pt x="111035" y="844889"/>
                          <a:pt x="111659" y="848008"/>
                        </a:cubicBezTo>
                        <a:lnTo>
                          <a:pt x="114677" y="863097"/>
                        </a:lnTo>
                        <a:cubicBezTo>
                          <a:pt x="115683" y="878186"/>
                          <a:pt x="116190" y="893317"/>
                          <a:pt x="117695" y="908364"/>
                        </a:cubicBezTo>
                        <a:cubicBezTo>
                          <a:pt x="119548" y="926897"/>
                          <a:pt x="120200" y="918386"/>
                          <a:pt x="123730" y="932507"/>
                        </a:cubicBezTo>
                        <a:cubicBezTo>
                          <a:pt x="124974" y="937483"/>
                          <a:pt x="125398" y="942647"/>
                          <a:pt x="126748" y="947596"/>
                        </a:cubicBezTo>
                        <a:cubicBezTo>
                          <a:pt x="128422" y="953734"/>
                          <a:pt x="132784" y="965703"/>
                          <a:pt x="132784" y="965703"/>
                        </a:cubicBezTo>
                        <a:cubicBezTo>
                          <a:pt x="133790" y="997893"/>
                          <a:pt x="134194" y="1030107"/>
                          <a:pt x="135802" y="1062273"/>
                        </a:cubicBezTo>
                        <a:cubicBezTo>
                          <a:pt x="136207" y="1070373"/>
                          <a:pt x="138820" y="1078306"/>
                          <a:pt x="138820" y="1086416"/>
                        </a:cubicBezTo>
                        <a:cubicBezTo>
                          <a:pt x="138820" y="1111584"/>
                          <a:pt x="137091" y="1136726"/>
                          <a:pt x="135802" y="1161861"/>
                        </a:cubicBezTo>
                        <a:cubicBezTo>
                          <a:pt x="134847" y="1180492"/>
                          <a:pt x="134023" y="1203065"/>
                          <a:pt x="129766" y="1222218"/>
                        </a:cubicBezTo>
                        <a:cubicBezTo>
                          <a:pt x="129076" y="1225323"/>
                          <a:pt x="127622" y="1228212"/>
                          <a:pt x="126748" y="1231271"/>
                        </a:cubicBezTo>
                        <a:cubicBezTo>
                          <a:pt x="125608" y="1235259"/>
                          <a:pt x="124736" y="1239319"/>
                          <a:pt x="123730" y="1243343"/>
                        </a:cubicBezTo>
                        <a:cubicBezTo>
                          <a:pt x="122012" y="1270840"/>
                          <a:pt x="123361" y="1284055"/>
                          <a:pt x="117695" y="1306717"/>
                        </a:cubicBezTo>
                        <a:cubicBezTo>
                          <a:pt x="116923" y="1309803"/>
                          <a:pt x="115683" y="1312752"/>
                          <a:pt x="114677" y="1315770"/>
                        </a:cubicBezTo>
                        <a:cubicBezTo>
                          <a:pt x="113671" y="1322812"/>
                          <a:pt x="113054" y="1329920"/>
                          <a:pt x="111659" y="1336895"/>
                        </a:cubicBezTo>
                        <a:cubicBezTo>
                          <a:pt x="111035" y="1340014"/>
                          <a:pt x="108817" y="1342773"/>
                          <a:pt x="108641" y="1345949"/>
                        </a:cubicBezTo>
                        <a:cubicBezTo>
                          <a:pt x="106799" y="1379109"/>
                          <a:pt x="108171" y="1412424"/>
                          <a:pt x="105624" y="1445537"/>
                        </a:cubicBezTo>
                        <a:cubicBezTo>
                          <a:pt x="105136" y="1451880"/>
                          <a:pt x="101600" y="1457608"/>
                          <a:pt x="99588" y="1463644"/>
                        </a:cubicBezTo>
                        <a:lnTo>
                          <a:pt x="96570" y="1472697"/>
                        </a:lnTo>
                        <a:cubicBezTo>
                          <a:pt x="89172" y="1524479"/>
                          <a:pt x="97559" y="1474773"/>
                          <a:pt x="90534" y="1502875"/>
                        </a:cubicBezTo>
                        <a:cubicBezTo>
                          <a:pt x="83250" y="1532013"/>
                          <a:pt x="91399" y="1506319"/>
                          <a:pt x="84499" y="1527018"/>
                        </a:cubicBezTo>
                        <a:cubicBezTo>
                          <a:pt x="83951" y="1530854"/>
                          <a:pt x="77442" y="1561210"/>
                          <a:pt x="84499" y="1566250"/>
                        </a:cubicBezTo>
                        <a:cubicBezTo>
                          <a:pt x="89478" y="1569807"/>
                          <a:pt x="96877" y="1565381"/>
                          <a:pt x="102606" y="1563232"/>
                        </a:cubicBezTo>
                        <a:cubicBezTo>
                          <a:pt x="105270" y="1562233"/>
                          <a:pt x="106629" y="1559208"/>
                          <a:pt x="108641" y="155719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3" name="フリーフォーム 522"/>
                  <p:cNvSpPr/>
                  <p:nvPr/>
                </p:nvSpPr>
                <p:spPr>
                  <a:xfrm>
                    <a:off x="5993985" y="3423597"/>
                    <a:ext cx="223319" cy="1179992"/>
                  </a:xfrm>
                  <a:custGeom>
                    <a:avLst/>
                    <a:gdLst>
                      <a:gd name="connsiteX0" fmla="*/ 223319 w 223319"/>
                      <a:gd name="connsiteY0" fmla="*/ 0 h 1179992"/>
                      <a:gd name="connsiteX1" fmla="*/ 220301 w 223319"/>
                      <a:gd name="connsiteY1" fmla="*/ 15089 h 1179992"/>
                      <a:gd name="connsiteX2" fmla="*/ 214265 w 223319"/>
                      <a:gd name="connsiteY2" fmla="*/ 63374 h 1179992"/>
                      <a:gd name="connsiteX3" fmla="*/ 211247 w 223319"/>
                      <a:gd name="connsiteY3" fmla="*/ 72428 h 1179992"/>
                      <a:gd name="connsiteX4" fmla="*/ 208230 w 223319"/>
                      <a:gd name="connsiteY4" fmla="*/ 87517 h 1179992"/>
                      <a:gd name="connsiteX5" fmla="*/ 205212 w 223319"/>
                      <a:gd name="connsiteY5" fmla="*/ 96570 h 1179992"/>
                      <a:gd name="connsiteX6" fmla="*/ 202194 w 223319"/>
                      <a:gd name="connsiteY6" fmla="*/ 108642 h 1179992"/>
                      <a:gd name="connsiteX7" fmla="*/ 196158 w 223319"/>
                      <a:gd name="connsiteY7" fmla="*/ 132784 h 1179992"/>
                      <a:gd name="connsiteX8" fmla="*/ 193140 w 223319"/>
                      <a:gd name="connsiteY8" fmla="*/ 150891 h 1179992"/>
                      <a:gd name="connsiteX9" fmla="*/ 187105 w 223319"/>
                      <a:gd name="connsiteY9" fmla="*/ 190123 h 1179992"/>
                      <a:gd name="connsiteX10" fmla="*/ 181069 w 223319"/>
                      <a:gd name="connsiteY10" fmla="*/ 235390 h 1179992"/>
                      <a:gd name="connsiteX11" fmla="*/ 175033 w 223319"/>
                      <a:gd name="connsiteY11" fmla="*/ 271604 h 1179992"/>
                      <a:gd name="connsiteX12" fmla="*/ 168998 w 223319"/>
                      <a:gd name="connsiteY12" fmla="*/ 322907 h 1179992"/>
                      <a:gd name="connsiteX13" fmla="*/ 159944 w 223319"/>
                      <a:gd name="connsiteY13" fmla="*/ 353085 h 1179992"/>
                      <a:gd name="connsiteX14" fmla="*/ 150891 w 223319"/>
                      <a:gd name="connsiteY14" fmla="*/ 383263 h 1179992"/>
                      <a:gd name="connsiteX15" fmla="*/ 147873 w 223319"/>
                      <a:gd name="connsiteY15" fmla="*/ 392317 h 1179992"/>
                      <a:gd name="connsiteX16" fmla="*/ 141837 w 223319"/>
                      <a:gd name="connsiteY16" fmla="*/ 401370 h 1179992"/>
                      <a:gd name="connsiteX17" fmla="*/ 135802 w 223319"/>
                      <a:gd name="connsiteY17" fmla="*/ 422495 h 1179992"/>
                      <a:gd name="connsiteX18" fmla="*/ 132784 w 223319"/>
                      <a:gd name="connsiteY18" fmla="*/ 440602 h 1179992"/>
                      <a:gd name="connsiteX19" fmla="*/ 129766 w 223319"/>
                      <a:gd name="connsiteY19" fmla="*/ 455691 h 1179992"/>
                      <a:gd name="connsiteX20" fmla="*/ 123731 w 223319"/>
                      <a:gd name="connsiteY20" fmla="*/ 485869 h 1179992"/>
                      <a:gd name="connsiteX21" fmla="*/ 117695 w 223319"/>
                      <a:gd name="connsiteY21" fmla="*/ 503976 h 1179992"/>
                      <a:gd name="connsiteX22" fmla="*/ 111659 w 223319"/>
                      <a:gd name="connsiteY22" fmla="*/ 522083 h 1179992"/>
                      <a:gd name="connsiteX23" fmla="*/ 90534 w 223319"/>
                      <a:gd name="connsiteY23" fmla="*/ 585457 h 1179992"/>
                      <a:gd name="connsiteX24" fmla="*/ 81481 w 223319"/>
                      <a:gd name="connsiteY24" fmla="*/ 612618 h 1179992"/>
                      <a:gd name="connsiteX25" fmla="*/ 78463 w 223319"/>
                      <a:gd name="connsiteY25" fmla="*/ 621671 h 1179992"/>
                      <a:gd name="connsiteX26" fmla="*/ 75445 w 223319"/>
                      <a:gd name="connsiteY26" fmla="*/ 630725 h 1179992"/>
                      <a:gd name="connsiteX27" fmla="*/ 69410 w 223319"/>
                      <a:gd name="connsiteY27" fmla="*/ 639778 h 1179992"/>
                      <a:gd name="connsiteX28" fmla="*/ 63374 w 223319"/>
                      <a:gd name="connsiteY28" fmla="*/ 657885 h 1179992"/>
                      <a:gd name="connsiteX29" fmla="*/ 57338 w 223319"/>
                      <a:gd name="connsiteY29" fmla="*/ 675992 h 1179992"/>
                      <a:gd name="connsiteX30" fmla="*/ 45267 w 223319"/>
                      <a:gd name="connsiteY30" fmla="*/ 712206 h 1179992"/>
                      <a:gd name="connsiteX31" fmla="*/ 42249 w 223319"/>
                      <a:gd name="connsiteY31" fmla="*/ 721259 h 1179992"/>
                      <a:gd name="connsiteX32" fmla="*/ 39231 w 223319"/>
                      <a:gd name="connsiteY32" fmla="*/ 730313 h 1179992"/>
                      <a:gd name="connsiteX33" fmla="*/ 33196 w 223319"/>
                      <a:gd name="connsiteY33" fmla="*/ 739366 h 1179992"/>
                      <a:gd name="connsiteX34" fmla="*/ 27160 w 223319"/>
                      <a:gd name="connsiteY34" fmla="*/ 757473 h 1179992"/>
                      <a:gd name="connsiteX35" fmla="*/ 21125 w 223319"/>
                      <a:gd name="connsiteY35" fmla="*/ 766527 h 1179992"/>
                      <a:gd name="connsiteX36" fmla="*/ 15089 w 223319"/>
                      <a:gd name="connsiteY36" fmla="*/ 784634 h 1179992"/>
                      <a:gd name="connsiteX37" fmla="*/ 12071 w 223319"/>
                      <a:gd name="connsiteY37" fmla="*/ 793687 h 1179992"/>
                      <a:gd name="connsiteX38" fmla="*/ 9053 w 223319"/>
                      <a:gd name="connsiteY38" fmla="*/ 802741 h 1179992"/>
                      <a:gd name="connsiteX39" fmla="*/ 6035 w 223319"/>
                      <a:gd name="connsiteY39" fmla="*/ 811794 h 1179992"/>
                      <a:gd name="connsiteX40" fmla="*/ 0 w 223319"/>
                      <a:gd name="connsiteY40" fmla="*/ 851026 h 1179992"/>
                      <a:gd name="connsiteX41" fmla="*/ 3018 w 223319"/>
                      <a:gd name="connsiteY41" fmla="*/ 980792 h 1179992"/>
                      <a:gd name="connsiteX42" fmla="*/ 6035 w 223319"/>
                      <a:gd name="connsiteY42" fmla="*/ 989846 h 1179992"/>
                      <a:gd name="connsiteX43" fmla="*/ 9053 w 223319"/>
                      <a:gd name="connsiteY43" fmla="*/ 1004935 h 1179992"/>
                      <a:gd name="connsiteX44" fmla="*/ 12071 w 223319"/>
                      <a:gd name="connsiteY44" fmla="*/ 1017006 h 1179992"/>
                      <a:gd name="connsiteX45" fmla="*/ 18107 w 223319"/>
                      <a:gd name="connsiteY45" fmla="*/ 1047184 h 1179992"/>
                      <a:gd name="connsiteX46" fmla="*/ 24142 w 223319"/>
                      <a:gd name="connsiteY46" fmla="*/ 1065291 h 1179992"/>
                      <a:gd name="connsiteX47" fmla="*/ 27160 w 223319"/>
                      <a:gd name="connsiteY47" fmla="*/ 1074345 h 1179992"/>
                      <a:gd name="connsiteX48" fmla="*/ 33196 w 223319"/>
                      <a:gd name="connsiteY48" fmla="*/ 1104523 h 1179992"/>
                      <a:gd name="connsiteX49" fmla="*/ 48285 w 223319"/>
                      <a:gd name="connsiteY49" fmla="*/ 1149790 h 1179992"/>
                      <a:gd name="connsiteX50" fmla="*/ 51303 w 223319"/>
                      <a:gd name="connsiteY50" fmla="*/ 1158844 h 1179992"/>
                      <a:gd name="connsiteX51" fmla="*/ 54321 w 223319"/>
                      <a:gd name="connsiteY51" fmla="*/ 1167897 h 1179992"/>
                      <a:gd name="connsiteX52" fmla="*/ 63374 w 223319"/>
                      <a:gd name="connsiteY52" fmla="*/ 1170915 h 1179992"/>
                      <a:gd name="connsiteX53" fmla="*/ 69410 w 223319"/>
                      <a:gd name="connsiteY53" fmla="*/ 1179968 h 117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3319" h="1179992">
                        <a:moveTo>
                          <a:pt x="223319" y="0"/>
                        </a:moveTo>
                        <a:cubicBezTo>
                          <a:pt x="222313" y="5030"/>
                          <a:pt x="220979" y="10005"/>
                          <a:pt x="220301" y="15089"/>
                        </a:cubicBezTo>
                        <a:cubicBezTo>
                          <a:pt x="217518" y="35962"/>
                          <a:pt x="218434" y="44612"/>
                          <a:pt x="214265" y="63374"/>
                        </a:cubicBezTo>
                        <a:cubicBezTo>
                          <a:pt x="213575" y="66479"/>
                          <a:pt x="212018" y="69342"/>
                          <a:pt x="211247" y="72428"/>
                        </a:cubicBezTo>
                        <a:cubicBezTo>
                          <a:pt x="210003" y="77404"/>
                          <a:pt x="209474" y="82541"/>
                          <a:pt x="208230" y="87517"/>
                        </a:cubicBezTo>
                        <a:cubicBezTo>
                          <a:pt x="207459" y="90603"/>
                          <a:pt x="206086" y="93511"/>
                          <a:pt x="205212" y="96570"/>
                        </a:cubicBezTo>
                        <a:cubicBezTo>
                          <a:pt x="204072" y="100558"/>
                          <a:pt x="203334" y="104654"/>
                          <a:pt x="202194" y="108642"/>
                        </a:cubicBezTo>
                        <a:cubicBezTo>
                          <a:pt x="196958" y="126967"/>
                          <a:pt x="200761" y="107471"/>
                          <a:pt x="196158" y="132784"/>
                        </a:cubicBezTo>
                        <a:cubicBezTo>
                          <a:pt x="195063" y="138804"/>
                          <a:pt x="193899" y="144819"/>
                          <a:pt x="193140" y="150891"/>
                        </a:cubicBezTo>
                        <a:cubicBezTo>
                          <a:pt x="188472" y="188238"/>
                          <a:pt x="193740" y="170219"/>
                          <a:pt x="187105" y="190123"/>
                        </a:cubicBezTo>
                        <a:cubicBezTo>
                          <a:pt x="185104" y="206126"/>
                          <a:pt x="183568" y="219566"/>
                          <a:pt x="181069" y="235390"/>
                        </a:cubicBezTo>
                        <a:cubicBezTo>
                          <a:pt x="179160" y="247478"/>
                          <a:pt x="176250" y="259427"/>
                          <a:pt x="175033" y="271604"/>
                        </a:cubicBezTo>
                        <a:cubicBezTo>
                          <a:pt x="173414" y="287797"/>
                          <a:pt x="171964" y="306594"/>
                          <a:pt x="168998" y="322907"/>
                        </a:cubicBezTo>
                        <a:cubicBezTo>
                          <a:pt x="165802" y="340483"/>
                          <a:pt x="165197" y="332067"/>
                          <a:pt x="159944" y="353085"/>
                        </a:cubicBezTo>
                        <a:cubicBezTo>
                          <a:pt x="155384" y="371329"/>
                          <a:pt x="158239" y="361220"/>
                          <a:pt x="150891" y="383263"/>
                        </a:cubicBezTo>
                        <a:cubicBezTo>
                          <a:pt x="149885" y="386281"/>
                          <a:pt x="149638" y="389670"/>
                          <a:pt x="147873" y="392317"/>
                        </a:cubicBezTo>
                        <a:lnTo>
                          <a:pt x="141837" y="401370"/>
                        </a:lnTo>
                        <a:cubicBezTo>
                          <a:pt x="138963" y="409995"/>
                          <a:pt x="137696" y="413028"/>
                          <a:pt x="135802" y="422495"/>
                        </a:cubicBezTo>
                        <a:cubicBezTo>
                          <a:pt x="134602" y="428495"/>
                          <a:pt x="133879" y="434582"/>
                          <a:pt x="132784" y="440602"/>
                        </a:cubicBezTo>
                        <a:cubicBezTo>
                          <a:pt x="131866" y="445649"/>
                          <a:pt x="130684" y="450644"/>
                          <a:pt x="129766" y="455691"/>
                        </a:cubicBezTo>
                        <a:cubicBezTo>
                          <a:pt x="127258" y="469483"/>
                          <a:pt x="127424" y="473560"/>
                          <a:pt x="123731" y="485869"/>
                        </a:cubicBezTo>
                        <a:cubicBezTo>
                          <a:pt x="121903" y="491963"/>
                          <a:pt x="119707" y="497940"/>
                          <a:pt x="117695" y="503976"/>
                        </a:cubicBezTo>
                        <a:lnTo>
                          <a:pt x="111659" y="522083"/>
                        </a:lnTo>
                        <a:lnTo>
                          <a:pt x="90534" y="585457"/>
                        </a:lnTo>
                        <a:lnTo>
                          <a:pt x="81481" y="612618"/>
                        </a:lnTo>
                        <a:lnTo>
                          <a:pt x="78463" y="621671"/>
                        </a:lnTo>
                        <a:cubicBezTo>
                          <a:pt x="77457" y="624689"/>
                          <a:pt x="77210" y="628078"/>
                          <a:pt x="75445" y="630725"/>
                        </a:cubicBezTo>
                        <a:cubicBezTo>
                          <a:pt x="73433" y="633743"/>
                          <a:pt x="70883" y="636464"/>
                          <a:pt x="69410" y="639778"/>
                        </a:cubicBezTo>
                        <a:cubicBezTo>
                          <a:pt x="66826" y="645592"/>
                          <a:pt x="65386" y="651849"/>
                          <a:pt x="63374" y="657885"/>
                        </a:cubicBezTo>
                        <a:lnTo>
                          <a:pt x="57338" y="675992"/>
                        </a:lnTo>
                        <a:lnTo>
                          <a:pt x="45267" y="712206"/>
                        </a:lnTo>
                        <a:lnTo>
                          <a:pt x="42249" y="721259"/>
                        </a:lnTo>
                        <a:cubicBezTo>
                          <a:pt x="41243" y="724277"/>
                          <a:pt x="40996" y="727666"/>
                          <a:pt x="39231" y="730313"/>
                        </a:cubicBezTo>
                        <a:cubicBezTo>
                          <a:pt x="37219" y="733331"/>
                          <a:pt x="34669" y="736052"/>
                          <a:pt x="33196" y="739366"/>
                        </a:cubicBezTo>
                        <a:cubicBezTo>
                          <a:pt x="30612" y="745180"/>
                          <a:pt x="30689" y="752179"/>
                          <a:pt x="27160" y="757473"/>
                        </a:cubicBezTo>
                        <a:cubicBezTo>
                          <a:pt x="25148" y="760491"/>
                          <a:pt x="22598" y="763213"/>
                          <a:pt x="21125" y="766527"/>
                        </a:cubicBezTo>
                        <a:cubicBezTo>
                          <a:pt x="18541" y="772341"/>
                          <a:pt x="17101" y="778598"/>
                          <a:pt x="15089" y="784634"/>
                        </a:cubicBezTo>
                        <a:lnTo>
                          <a:pt x="12071" y="793687"/>
                        </a:lnTo>
                        <a:lnTo>
                          <a:pt x="9053" y="802741"/>
                        </a:lnTo>
                        <a:lnTo>
                          <a:pt x="6035" y="811794"/>
                        </a:lnTo>
                        <a:cubicBezTo>
                          <a:pt x="5189" y="816869"/>
                          <a:pt x="0" y="847150"/>
                          <a:pt x="0" y="851026"/>
                        </a:cubicBezTo>
                        <a:cubicBezTo>
                          <a:pt x="0" y="894293"/>
                          <a:pt x="1139" y="937566"/>
                          <a:pt x="3018" y="980792"/>
                        </a:cubicBezTo>
                        <a:cubicBezTo>
                          <a:pt x="3156" y="983970"/>
                          <a:pt x="5264" y="986760"/>
                          <a:pt x="6035" y="989846"/>
                        </a:cubicBezTo>
                        <a:cubicBezTo>
                          <a:pt x="7279" y="994822"/>
                          <a:pt x="7940" y="999928"/>
                          <a:pt x="9053" y="1004935"/>
                        </a:cubicBezTo>
                        <a:cubicBezTo>
                          <a:pt x="9953" y="1008984"/>
                          <a:pt x="11258" y="1012939"/>
                          <a:pt x="12071" y="1017006"/>
                        </a:cubicBezTo>
                        <a:cubicBezTo>
                          <a:pt x="15336" y="1033329"/>
                          <a:pt x="13900" y="1033159"/>
                          <a:pt x="18107" y="1047184"/>
                        </a:cubicBezTo>
                        <a:cubicBezTo>
                          <a:pt x="19935" y="1053278"/>
                          <a:pt x="22130" y="1059255"/>
                          <a:pt x="24142" y="1065291"/>
                        </a:cubicBezTo>
                        <a:cubicBezTo>
                          <a:pt x="25148" y="1068309"/>
                          <a:pt x="26536" y="1071226"/>
                          <a:pt x="27160" y="1074345"/>
                        </a:cubicBezTo>
                        <a:cubicBezTo>
                          <a:pt x="29172" y="1084404"/>
                          <a:pt x="29952" y="1094791"/>
                          <a:pt x="33196" y="1104523"/>
                        </a:cubicBezTo>
                        <a:lnTo>
                          <a:pt x="48285" y="1149790"/>
                        </a:lnTo>
                        <a:lnTo>
                          <a:pt x="51303" y="1158844"/>
                        </a:lnTo>
                        <a:cubicBezTo>
                          <a:pt x="52309" y="1161862"/>
                          <a:pt x="51303" y="1166891"/>
                          <a:pt x="54321" y="1167897"/>
                        </a:cubicBezTo>
                        <a:lnTo>
                          <a:pt x="63374" y="1170915"/>
                        </a:lnTo>
                        <a:cubicBezTo>
                          <a:pt x="66710" y="1180922"/>
                          <a:pt x="63211" y="1179968"/>
                          <a:pt x="69410" y="11799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4" name="フリーフォーム 523"/>
                  <p:cNvSpPr/>
                  <p:nvPr/>
                </p:nvSpPr>
                <p:spPr>
                  <a:xfrm>
                    <a:off x="5873272" y="4633744"/>
                    <a:ext cx="181069" cy="995881"/>
                  </a:xfrm>
                  <a:custGeom>
                    <a:avLst/>
                    <a:gdLst>
                      <a:gd name="connsiteX0" fmla="*/ 181069 w 181069"/>
                      <a:gd name="connsiteY0" fmla="*/ 0 h 995881"/>
                      <a:gd name="connsiteX1" fmla="*/ 175034 w 181069"/>
                      <a:gd name="connsiteY1" fmla="*/ 45267 h 995881"/>
                      <a:gd name="connsiteX2" fmla="*/ 172016 w 181069"/>
                      <a:gd name="connsiteY2" fmla="*/ 235390 h 995881"/>
                      <a:gd name="connsiteX3" fmla="*/ 165980 w 181069"/>
                      <a:gd name="connsiteY3" fmla="*/ 265568 h 995881"/>
                      <a:gd name="connsiteX4" fmla="*/ 159944 w 181069"/>
                      <a:gd name="connsiteY4" fmla="*/ 289710 h 995881"/>
                      <a:gd name="connsiteX5" fmla="*/ 156927 w 181069"/>
                      <a:gd name="connsiteY5" fmla="*/ 298764 h 995881"/>
                      <a:gd name="connsiteX6" fmla="*/ 150891 w 181069"/>
                      <a:gd name="connsiteY6" fmla="*/ 322906 h 995881"/>
                      <a:gd name="connsiteX7" fmla="*/ 141838 w 181069"/>
                      <a:gd name="connsiteY7" fmla="*/ 362138 h 995881"/>
                      <a:gd name="connsiteX8" fmla="*/ 135802 w 181069"/>
                      <a:gd name="connsiteY8" fmla="*/ 380245 h 995881"/>
                      <a:gd name="connsiteX9" fmla="*/ 132784 w 181069"/>
                      <a:gd name="connsiteY9" fmla="*/ 389299 h 995881"/>
                      <a:gd name="connsiteX10" fmla="*/ 126748 w 181069"/>
                      <a:gd name="connsiteY10" fmla="*/ 416459 h 995881"/>
                      <a:gd name="connsiteX11" fmla="*/ 123731 w 181069"/>
                      <a:gd name="connsiteY11" fmla="*/ 431548 h 995881"/>
                      <a:gd name="connsiteX12" fmla="*/ 120713 w 181069"/>
                      <a:gd name="connsiteY12" fmla="*/ 440602 h 995881"/>
                      <a:gd name="connsiteX13" fmla="*/ 117695 w 181069"/>
                      <a:gd name="connsiteY13" fmla="*/ 452673 h 995881"/>
                      <a:gd name="connsiteX14" fmla="*/ 111659 w 181069"/>
                      <a:gd name="connsiteY14" fmla="*/ 470780 h 995881"/>
                      <a:gd name="connsiteX15" fmla="*/ 108642 w 181069"/>
                      <a:gd name="connsiteY15" fmla="*/ 479833 h 995881"/>
                      <a:gd name="connsiteX16" fmla="*/ 102606 w 181069"/>
                      <a:gd name="connsiteY16" fmla="*/ 488887 h 995881"/>
                      <a:gd name="connsiteX17" fmla="*/ 96570 w 181069"/>
                      <a:gd name="connsiteY17" fmla="*/ 506994 h 995881"/>
                      <a:gd name="connsiteX18" fmla="*/ 90535 w 181069"/>
                      <a:gd name="connsiteY18" fmla="*/ 525101 h 995881"/>
                      <a:gd name="connsiteX19" fmla="*/ 87517 w 181069"/>
                      <a:gd name="connsiteY19" fmla="*/ 534154 h 995881"/>
                      <a:gd name="connsiteX20" fmla="*/ 81481 w 181069"/>
                      <a:gd name="connsiteY20" fmla="*/ 543207 h 995881"/>
                      <a:gd name="connsiteX21" fmla="*/ 75445 w 181069"/>
                      <a:gd name="connsiteY21" fmla="*/ 561314 h 995881"/>
                      <a:gd name="connsiteX22" fmla="*/ 72428 w 181069"/>
                      <a:gd name="connsiteY22" fmla="*/ 570368 h 995881"/>
                      <a:gd name="connsiteX23" fmla="*/ 69410 w 181069"/>
                      <a:gd name="connsiteY23" fmla="*/ 582439 h 995881"/>
                      <a:gd name="connsiteX24" fmla="*/ 63374 w 181069"/>
                      <a:gd name="connsiteY24" fmla="*/ 600546 h 995881"/>
                      <a:gd name="connsiteX25" fmla="*/ 57339 w 181069"/>
                      <a:gd name="connsiteY25" fmla="*/ 624689 h 995881"/>
                      <a:gd name="connsiteX26" fmla="*/ 54321 w 181069"/>
                      <a:gd name="connsiteY26" fmla="*/ 639778 h 995881"/>
                      <a:gd name="connsiteX27" fmla="*/ 51303 w 181069"/>
                      <a:gd name="connsiteY27" fmla="*/ 648831 h 995881"/>
                      <a:gd name="connsiteX28" fmla="*/ 48285 w 181069"/>
                      <a:gd name="connsiteY28" fmla="*/ 663920 h 995881"/>
                      <a:gd name="connsiteX29" fmla="*/ 45267 w 181069"/>
                      <a:gd name="connsiteY29" fmla="*/ 675992 h 995881"/>
                      <a:gd name="connsiteX30" fmla="*/ 42249 w 181069"/>
                      <a:gd name="connsiteY30" fmla="*/ 691081 h 995881"/>
                      <a:gd name="connsiteX31" fmla="*/ 36214 w 181069"/>
                      <a:gd name="connsiteY31" fmla="*/ 709188 h 995881"/>
                      <a:gd name="connsiteX32" fmla="*/ 33196 w 181069"/>
                      <a:gd name="connsiteY32" fmla="*/ 718241 h 995881"/>
                      <a:gd name="connsiteX33" fmla="*/ 30178 w 181069"/>
                      <a:gd name="connsiteY33" fmla="*/ 742384 h 995881"/>
                      <a:gd name="connsiteX34" fmla="*/ 21125 w 181069"/>
                      <a:gd name="connsiteY34" fmla="*/ 769544 h 995881"/>
                      <a:gd name="connsiteX35" fmla="*/ 15089 w 181069"/>
                      <a:gd name="connsiteY35" fmla="*/ 787651 h 995881"/>
                      <a:gd name="connsiteX36" fmla="*/ 12071 w 181069"/>
                      <a:gd name="connsiteY36" fmla="*/ 796705 h 995881"/>
                      <a:gd name="connsiteX37" fmla="*/ 6036 w 181069"/>
                      <a:gd name="connsiteY37" fmla="*/ 851025 h 995881"/>
                      <a:gd name="connsiteX38" fmla="*/ 0 w 181069"/>
                      <a:gd name="connsiteY38" fmla="*/ 869132 h 995881"/>
                      <a:gd name="connsiteX39" fmla="*/ 3018 w 181069"/>
                      <a:gd name="connsiteY39" fmla="*/ 932506 h 995881"/>
                      <a:gd name="connsiteX40" fmla="*/ 9053 w 181069"/>
                      <a:gd name="connsiteY40" fmla="*/ 950613 h 995881"/>
                      <a:gd name="connsiteX41" fmla="*/ 15089 w 181069"/>
                      <a:gd name="connsiteY41" fmla="*/ 974756 h 995881"/>
                      <a:gd name="connsiteX42" fmla="*/ 33196 w 181069"/>
                      <a:gd name="connsiteY42" fmla="*/ 989845 h 995881"/>
                      <a:gd name="connsiteX43" fmla="*/ 36214 w 181069"/>
                      <a:gd name="connsiteY43" fmla="*/ 995881 h 99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1069" h="995881">
                        <a:moveTo>
                          <a:pt x="181069" y="0"/>
                        </a:moveTo>
                        <a:cubicBezTo>
                          <a:pt x="177574" y="17475"/>
                          <a:pt x="175594" y="24820"/>
                          <a:pt x="175034" y="45267"/>
                        </a:cubicBezTo>
                        <a:cubicBezTo>
                          <a:pt x="173298" y="108626"/>
                          <a:pt x="173826" y="172034"/>
                          <a:pt x="172016" y="235390"/>
                        </a:cubicBezTo>
                        <a:cubicBezTo>
                          <a:pt x="171397" y="257068"/>
                          <a:pt x="169973" y="250927"/>
                          <a:pt x="165980" y="265568"/>
                        </a:cubicBezTo>
                        <a:cubicBezTo>
                          <a:pt x="163797" y="273571"/>
                          <a:pt x="162566" y="281840"/>
                          <a:pt x="159944" y="289710"/>
                        </a:cubicBezTo>
                        <a:cubicBezTo>
                          <a:pt x="158938" y="292728"/>
                          <a:pt x="157764" y="295695"/>
                          <a:pt x="156927" y="298764"/>
                        </a:cubicBezTo>
                        <a:cubicBezTo>
                          <a:pt x="154745" y="306767"/>
                          <a:pt x="152518" y="314772"/>
                          <a:pt x="150891" y="322906"/>
                        </a:cubicBezTo>
                        <a:cubicBezTo>
                          <a:pt x="148498" y="334872"/>
                          <a:pt x="145476" y="351225"/>
                          <a:pt x="141838" y="362138"/>
                        </a:cubicBezTo>
                        <a:lnTo>
                          <a:pt x="135802" y="380245"/>
                        </a:lnTo>
                        <a:cubicBezTo>
                          <a:pt x="134796" y="383263"/>
                          <a:pt x="133408" y="386180"/>
                          <a:pt x="132784" y="389299"/>
                        </a:cubicBezTo>
                        <a:cubicBezTo>
                          <a:pt x="123666" y="434887"/>
                          <a:pt x="135285" y="378039"/>
                          <a:pt x="126748" y="416459"/>
                        </a:cubicBezTo>
                        <a:cubicBezTo>
                          <a:pt x="125635" y="421466"/>
                          <a:pt x="124975" y="426572"/>
                          <a:pt x="123731" y="431548"/>
                        </a:cubicBezTo>
                        <a:cubicBezTo>
                          <a:pt x="122960" y="434634"/>
                          <a:pt x="121587" y="437543"/>
                          <a:pt x="120713" y="440602"/>
                        </a:cubicBezTo>
                        <a:cubicBezTo>
                          <a:pt x="119574" y="444590"/>
                          <a:pt x="118887" y="448700"/>
                          <a:pt x="117695" y="452673"/>
                        </a:cubicBezTo>
                        <a:cubicBezTo>
                          <a:pt x="115867" y="458767"/>
                          <a:pt x="113671" y="464744"/>
                          <a:pt x="111659" y="470780"/>
                        </a:cubicBezTo>
                        <a:cubicBezTo>
                          <a:pt x="110653" y="473798"/>
                          <a:pt x="110406" y="477186"/>
                          <a:pt x="108642" y="479833"/>
                        </a:cubicBezTo>
                        <a:cubicBezTo>
                          <a:pt x="106630" y="482851"/>
                          <a:pt x="104079" y="485572"/>
                          <a:pt x="102606" y="488887"/>
                        </a:cubicBezTo>
                        <a:cubicBezTo>
                          <a:pt x="100022" y="494701"/>
                          <a:pt x="98582" y="500958"/>
                          <a:pt x="96570" y="506994"/>
                        </a:cubicBezTo>
                        <a:lnTo>
                          <a:pt x="90535" y="525101"/>
                        </a:lnTo>
                        <a:cubicBezTo>
                          <a:pt x="89529" y="528119"/>
                          <a:pt x="89282" y="531507"/>
                          <a:pt x="87517" y="534154"/>
                        </a:cubicBezTo>
                        <a:lnTo>
                          <a:pt x="81481" y="543207"/>
                        </a:lnTo>
                        <a:lnTo>
                          <a:pt x="75445" y="561314"/>
                        </a:lnTo>
                        <a:cubicBezTo>
                          <a:pt x="74439" y="564332"/>
                          <a:pt x="73200" y="567282"/>
                          <a:pt x="72428" y="570368"/>
                        </a:cubicBezTo>
                        <a:cubicBezTo>
                          <a:pt x="71422" y="574392"/>
                          <a:pt x="70602" y="578466"/>
                          <a:pt x="69410" y="582439"/>
                        </a:cubicBezTo>
                        <a:cubicBezTo>
                          <a:pt x="67582" y="588533"/>
                          <a:pt x="64917" y="594374"/>
                          <a:pt x="63374" y="600546"/>
                        </a:cubicBezTo>
                        <a:cubicBezTo>
                          <a:pt x="61362" y="608594"/>
                          <a:pt x="58966" y="616555"/>
                          <a:pt x="57339" y="624689"/>
                        </a:cubicBezTo>
                        <a:cubicBezTo>
                          <a:pt x="56333" y="629719"/>
                          <a:pt x="55565" y="634802"/>
                          <a:pt x="54321" y="639778"/>
                        </a:cubicBezTo>
                        <a:cubicBezTo>
                          <a:pt x="53549" y="642864"/>
                          <a:pt x="52075" y="645745"/>
                          <a:pt x="51303" y="648831"/>
                        </a:cubicBezTo>
                        <a:cubicBezTo>
                          <a:pt x="50059" y="653807"/>
                          <a:pt x="49398" y="658913"/>
                          <a:pt x="48285" y="663920"/>
                        </a:cubicBezTo>
                        <a:cubicBezTo>
                          <a:pt x="47385" y="667969"/>
                          <a:pt x="46167" y="671943"/>
                          <a:pt x="45267" y="675992"/>
                        </a:cubicBezTo>
                        <a:cubicBezTo>
                          <a:pt x="44154" y="680999"/>
                          <a:pt x="43599" y="686132"/>
                          <a:pt x="42249" y="691081"/>
                        </a:cubicBezTo>
                        <a:cubicBezTo>
                          <a:pt x="40575" y="697219"/>
                          <a:pt x="38226" y="703152"/>
                          <a:pt x="36214" y="709188"/>
                        </a:cubicBezTo>
                        <a:lnTo>
                          <a:pt x="33196" y="718241"/>
                        </a:lnTo>
                        <a:cubicBezTo>
                          <a:pt x="32190" y="726289"/>
                          <a:pt x="31877" y="734454"/>
                          <a:pt x="30178" y="742384"/>
                        </a:cubicBezTo>
                        <a:cubicBezTo>
                          <a:pt x="30175" y="742398"/>
                          <a:pt x="22636" y="765010"/>
                          <a:pt x="21125" y="769544"/>
                        </a:cubicBezTo>
                        <a:lnTo>
                          <a:pt x="15089" y="787651"/>
                        </a:lnTo>
                        <a:lnTo>
                          <a:pt x="12071" y="796705"/>
                        </a:lnTo>
                        <a:cubicBezTo>
                          <a:pt x="11025" y="809252"/>
                          <a:pt x="9791" y="836005"/>
                          <a:pt x="6036" y="851025"/>
                        </a:cubicBezTo>
                        <a:cubicBezTo>
                          <a:pt x="4493" y="857197"/>
                          <a:pt x="0" y="869132"/>
                          <a:pt x="0" y="869132"/>
                        </a:cubicBezTo>
                        <a:cubicBezTo>
                          <a:pt x="1006" y="890257"/>
                          <a:pt x="683" y="911487"/>
                          <a:pt x="3018" y="932506"/>
                        </a:cubicBezTo>
                        <a:cubicBezTo>
                          <a:pt x="3721" y="938829"/>
                          <a:pt x="7510" y="944441"/>
                          <a:pt x="9053" y="950613"/>
                        </a:cubicBezTo>
                        <a:cubicBezTo>
                          <a:pt x="11065" y="958661"/>
                          <a:pt x="8187" y="970155"/>
                          <a:pt x="15089" y="974756"/>
                        </a:cubicBezTo>
                        <a:cubicBezTo>
                          <a:pt x="23462" y="980338"/>
                          <a:pt x="26557" y="981547"/>
                          <a:pt x="33196" y="989845"/>
                        </a:cubicBezTo>
                        <a:cubicBezTo>
                          <a:pt x="34601" y="991602"/>
                          <a:pt x="35208" y="993869"/>
                          <a:pt x="36214" y="995881"/>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5" name="フリーフォーム 524"/>
                  <p:cNvSpPr/>
                  <p:nvPr/>
                </p:nvSpPr>
                <p:spPr>
                  <a:xfrm>
                    <a:off x="5622793" y="2826068"/>
                    <a:ext cx="123932" cy="266044"/>
                  </a:xfrm>
                  <a:custGeom>
                    <a:avLst/>
                    <a:gdLst>
                      <a:gd name="connsiteX0" fmla="*/ 0 w 123932"/>
                      <a:gd name="connsiteY0" fmla="*/ 247462 h 266044"/>
                      <a:gd name="connsiteX1" fmla="*/ 6035 w 123932"/>
                      <a:gd name="connsiteY1" fmla="*/ 262551 h 266044"/>
                      <a:gd name="connsiteX2" fmla="*/ 15089 w 123932"/>
                      <a:gd name="connsiteY2" fmla="*/ 265569 h 266044"/>
                      <a:gd name="connsiteX3" fmla="*/ 18107 w 123932"/>
                      <a:gd name="connsiteY3" fmla="*/ 256515 h 266044"/>
                      <a:gd name="connsiteX4" fmla="*/ 21124 w 123932"/>
                      <a:gd name="connsiteY4" fmla="*/ 244444 h 266044"/>
                      <a:gd name="connsiteX5" fmla="*/ 30178 w 123932"/>
                      <a:gd name="connsiteY5" fmla="*/ 235390 h 266044"/>
                      <a:gd name="connsiteX6" fmla="*/ 36214 w 123932"/>
                      <a:gd name="connsiteY6" fmla="*/ 226337 h 266044"/>
                      <a:gd name="connsiteX7" fmla="*/ 54321 w 123932"/>
                      <a:gd name="connsiteY7" fmla="*/ 220301 h 266044"/>
                      <a:gd name="connsiteX8" fmla="*/ 63374 w 123932"/>
                      <a:gd name="connsiteY8" fmla="*/ 217283 h 266044"/>
                      <a:gd name="connsiteX9" fmla="*/ 75445 w 123932"/>
                      <a:gd name="connsiteY9" fmla="*/ 190123 h 266044"/>
                      <a:gd name="connsiteX10" fmla="*/ 84499 w 123932"/>
                      <a:gd name="connsiteY10" fmla="*/ 187105 h 266044"/>
                      <a:gd name="connsiteX11" fmla="*/ 102606 w 123932"/>
                      <a:gd name="connsiteY11" fmla="*/ 175034 h 266044"/>
                      <a:gd name="connsiteX12" fmla="*/ 120713 w 123932"/>
                      <a:gd name="connsiteY12" fmla="*/ 168998 h 266044"/>
                      <a:gd name="connsiteX13" fmla="*/ 123730 w 123932"/>
                      <a:gd name="connsiteY13" fmla="*/ 159945 h 266044"/>
                      <a:gd name="connsiteX14" fmla="*/ 105623 w 123932"/>
                      <a:gd name="connsiteY14" fmla="*/ 147874 h 266044"/>
                      <a:gd name="connsiteX15" fmla="*/ 96570 w 123932"/>
                      <a:gd name="connsiteY15" fmla="*/ 141838 h 266044"/>
                      <a:gd name="connsiteX16" fmla="*/ 78463 w 123932"/>
                      <a:gd name="connsiteY16" fmla="*/ 123731 h 266044"/>
                      <a:gd name="connsiteX17" fmla="*/ 75445 w 123932"/>
                      <a:gd name="connsiteY17" fmla="*/ 114678 h 266044"/>
                      <a:gd name="connsiteX18" fmla="*/ 66392 w 123932"/>
                      <a:gd name="connsiteY18" fmla="*/ 111660 h 266044"/>
                      <a:gd name="connsiteX19" fmla="*/ 57338 w 123932"/>
                      <a:gd name="connsiteY19" fmla="*/ 102606 h 266044"/>
                      <a:gd name="connsiteX20" fmla="*/ 54321 w 123932"/>
                      <a:gd name="connsiteY20" fmla="*/ 93553 h 266044"/>
                      <a:gd name="connsiteX21" fmla="*/ 48285 w 123932"/>
                      <a:gd name="connsiteY21" fmla="*/ 69410 h 266044"/>
                      <a:gd name="connsiteX22" fmla="*/ 45267 w 123932"/>
                      <a:gd name="connsiteY22" fmla="*/ 42250 h 266044"/>
                      <a:gd name="connsiteX23" fmla="*/ 42249 w 123932"/>
                      <a:gd name="connsiteY23" fmla="*/ 27161 h 266044"/>
                      <a:gd name="connsiteX24" fmla="*/ 42249 w 123932"/>
                      <a:gd name="connsiteY24" fmla="*/ 0 h 26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932" h="266044">
                        <a:moveTo>
                          <a:pt x="0" y="247462"/>
                        </a:moveTo>
                        <a:cubicBezTo>
                          <a:pt x="2012" y="252492"/>
                          <a:pt x="2567" y="258389"/>
                          <a:pt x="6035" y="262551"/>
                        </a:cubicBezTo>
                        <a:cubicBezTo>
                          <a:pt x="8072" y="264995"/>
                          <a:pt x="12244" y="266992"/>
                          <a:pt x="15089" y="265569"/>
                        </a:cubicBezTo>
                        <a:cubicBezTo>
                          <a:pt x="17934" y="264146"/>
                          <a:pt x="17233" y="259574"/>
                          <a:pt x="18107" y="256515"/>
                        </a:cubicBezTo>
                        <a:cubicBezTo>
                          <a:pt x="19246" y="252527"/>
                          <a:pt x="19066" y="248045"/>
                          <a:pt x="21124" y="244444"/>
                        </a:cubicBezTo>
                        <a:cubicBezTo>
                          <a:pt x="23242" y="240738"/>
                          <a:pt x="27446" y="238669"/>
                          <a:pt x="30178" y="235390"/>
                        </a:cubicBezTo>
                        <a:cubicBezTo>
                          <a:pt x="32500" y="232604"/>
                          <a:pt x="33138" y="228259"/>
                          <a:pt x="36214" y="226337"/>
                        </a:cubicBezTo>
                        <a:cubicBezTo>
                          <a:pt x="41609" y="222965"/>
                          <a:pt x="48285" y="222313"/>
                          <a:pt x="54321" y="220301"/>
                        </a:cubicBezTo>
                        <a:lnTo>
                          <a:pt x="63374" y="217283"/>
                        </a:lnTo>
                        <a:cubicBezTo>
                          <a:pt x="65217" y="211754"/>
                          <a:pt x="68926" y="195339"/>
                          <a:pt x="75445" y="190123"/>
                        </a:cubicBezTo>
                        <a:cubicBezTo>
                          <a:pt x="77929" y="188136"/>
                          <a:pt x="81718" y="188650"/>
                          <a:pt x="84499" y="187105"/>
                        </a:cubicBezTo>
                        <a:cubicBezTo>
                          <a:pt x="90840" y="183582"/>
                          <a:pt x="95724" y="177328"/>
                          <a:pt x="102606" y="175034"/>
                        </a:cubicBezTo>
                        <a:lnTo>
                          <a:pt x="120713" y="168998"/>
                        </a:lnTo>
                        <a:cubicBezTo>
                          <a:pt x="121719" y="165980"/>
                          <a:pt x="124736" y="162963"/>
                          <a:pt x="123730" y="159945"/>
                        </a:cubicBezTo>
                        <a:cubicBezTo>
                          <a:pt x="120903" y="151466"/>
                          <a:pt x="112408" y="150135"/>
                          <a:pt x="105623" y="147874"/>
                        </a:cubicBezTo>
                        <a:cubicBezTo>
                          <a:pt x="102605" y="145862"/>
                          <a:pt x="99281" y="144248"/>
                          <a:pt x="96570" y="141838"/>
                        </a:cubicBezTo>
                        <a:cubicBezTo>
                          <a:pt x="90190" y="136167"/>
                          <a:pt x="78463" y="123731"/>
                          <a:pt x="78463" y="123731"/>
                        </a:cubicBezTo>
                        <a:cubicBezTo>
                          <a:pt x="77457" y="120713"/>
                          <a:pt x="77694" y="116927"/>
                          <a:pt x="75445" y="114678"/>
                        </a:cubicBezTo>
                        <a:cubicBezTo>
                          <a:pt x="73196" y="112429"/>
                          <a:pt x="69039" y="113425"/>
                          <a:pt x="66392" y="111660"/>
                        </a:cubicBezTo>
                        <a:cubicBezTo>
                          <a:pt x="62841" y="109292"/>
                          <a:pt x="60356" y="105624"/>
                          <a:pt x="57338" y="102606"/>
                        </a:cubicBezTo>
                        <a:cubicBezTo>
                          <a:pt x="56332" y="99588"/>
                          <a:pt x="55158" y="96622"/>
                          <a:pt x="54321" y="93553"/>
                        </a:cubicBezTo>
                        <a:cubicBezTo>
                          <a:pt x="52138" y="85550"/>
                          <a:pt x="48285" y="69410"/>
                          <a:pt x="48285" y="69410"/>
                        </a:cubicBezTo>
                        <a:cubicBezTo>
                          <a:pt x="47279" y="60357"/>
                          <a:pt x="46555" y="51267"/>
                          <a:pt x="45267" y="42250"/>
                        </a:cubicBezTo>
                        <a:cubicBezTo>
                          <a:pt x="44542" y="37172"/>
                          <a:pt x="42614" y="32277"/>
                          <a:pt x="42249" y="27161"/>
                        </a:cubicBezTo>
                        <a:cubicBezTo>
                          <a:pt x="41604" y="18130"/>
                          <a:pt x="42249" y="9054"/>
                          <a:pt x="42249" y="0"/>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6" name="フリーフォーム 525"/>
                  <p:cNvSpPr/>
                  <p:nvPr/>
                </p:nvSpPr>
                <p:spPr>
                  <a:xfrm>
                    <a:off x="5646935" y="3070512"/>
                    <a:ext cx="75446" cy="1502875"/>
                  </a:xfrm>
                  <a:custGeom>
                    <a:avLst/>
                    <a:gdLst>
                      <a:gd name="connsiteX0" fmla="*/ 0 w 75446"/>
                      <a:gd name="connsiteY0" fmla="*/ 0 h 1502875"/>
                      <a:gd name="connsiteX1" fmla="*/ 6036 w 75446"/>
                      <a:gd name="connsiteY1" fmla="*/ 15089 h 1502875"/>
                      <a:gd name="connsiteX2" fmla="*/ 15089 w 75446"/>
                      <a:gd name="connsiteY2" fmla="*/ 42249 h 1502875"/>
                      <a:gd name="connsiteX3" fmla="*/ 18107 w 75446"/>
                      <a:gd name="connsiteY3" fmla="*/ 51303 h 1502875"/>
                      <a:gd name="connsiteX4" fmla="*/ 21125 w 75446"/>
                      <a:gd name="connsiteY4" fmla="*/ 60356 h 1502875"/>
                      <a:gd name="connsiteX5" fmla="*/ 24143 w 75446"/>
                      <a:gd name="connsiteY5" fmla="*/ 102606 h 1502875"/>
                      <a:gd name="connsiteX6" fmla="*/ 27161 w 75446"/>
                      <a:gd name="connsiteY6" fmla="*/ 132784 h 1502875"/>
                      <a:gd name="connsiteX7" fmla="*/ 21125 w 75446"/>
                      <a:gd name="connsiteY7" fmla="*/ 202194 h 1502875"/>
                      <a:gd name="connsiteX8" fmla="*/ 18107 w 75446"/>
                      <a:gd name="connsiteY8" fmla="*/ 211247 h 1502875"/>
                      <a:gd name="connsiteX9" fmla="*/ 15089 w 75446"/>
                      <a:gd name="connsiteY9" fmla="*/ 223319 h 1502875"/>
                      <a:gd name="connsiteX10" fmla="*/ 9054 w 75446"/>
                      <a:gd name="connsiteY10" fmla="*/ 398352 h 1502875"/>
                      <a:gd name="connsiteX11" fmla="*/ 6036 w 75446"/>
                      <a:gd name="connsiteY11" fmla="*/ 428531 h 1502875"/>
                      <a:gd name="connsiteX12" fmla="*/ 9054 w 75446"/>
                      <a:gd name="connsiteY12" fmla="*/ 473798 h 1502875"/>
                      <a:gd name="connsiteX13" fmla="*/ 12072 w 75446"/>
                      <a:gd name="connsiteY13" fmla="*/ 488887 h 1502875"/>
                      <a:gd name="connsiteX14" fmla="*/ 15089 w 75446"/>
                      <a:gd name="connsiteY14" fmla="*/ 506994 h 1502875"/>
                      <a:gd name="connsiteX15" fmla="*/ 18107 w 75446"/>
                      <a:gd name="connsiteY15" fmla="*/ 552261 h 1502875"/>
                      <a:gd name="connsiteX16" fmla="*/ 21125 w 75446"/>
                      <a:gd name="connsiteY16" fmla="*/ 567350 h 1502875"/>
                      <a:gd name="connsiteX17" fmla="*/ 24143 w 75446"/>
                      <a:gd name="connsiteY17" fmla="*/ 685045 h 1502875"/>
                      <a:gd name="connsiteX18" fmla="*/ 21125 w 75446"/>
                      <a:gd name="connsiteY18" fmla="*/ 787651 h 1502875"/>
                      <a:gd name="connsiteX19" fmla="*/ 18107 w 75446"/>
                      <a:gd name="connsiteY19" fmla="*/ 805758 h 1502875"/>
                      <a:gd name="connsiteX20" fmla="*/ 21125 w 75446"/>
                      <a:gd name="connsiteY20" fmla="*/ 944578 h 1502875"/>
                      <a:gd name="connsiteX21" fmla="*/ 30179 w 75446"/>
                      <a:gd name="connsiteY21" fmla="*/ 977774 h 1502875"/>
                      <a:gd name="connsiteX22" fmla="*/ 33196 w 75446"/>
                      <a:gd name="connsiteY22" fmla="*/ 986828 h 1502875"/>
                      <a:gd name="connsiteX23" fmla="*/ 36214 w 75446"/>
                      <a:gd name="connsiteY23" fmla="*/ 995881 h 1502875"/>
                      <a:gd name="connsiteX24" fmla="*/ 39232 w 75446"/>
                      <a:gd name="connsiteY24" fmla="*/ 1017006 h 1502875"/>
                      <a:gd name="connsiteX25" fmla="*/ 42250 w 75446"/>
                      <a:gd name="connsiteY25" fmla="*/ 1026059 h 1502875"/>
                      <a:gd name="connsiteX26" fmla="*/ 45268 w 75446"/>
                      <a:gd name="connsiteY26" fmla="*/ 1038131 h 1502875"/>
                      <a:gd name="connsiteX27" fmla="*/ 48285 w 75446"/>
                      <a:gd name="connsiteY27" fmla="*/ 1071327 h 1502875"/>
                      <a:gd name="connsiteX28" fmla="*/ 51303 w 75446"/>
                      <a:gd name="connsiteY28" fmla="*/ 1083398 h 1502875"/>
                      <a:gd name="connsiteX29" fmla="*/ 48285 w 75446"/>
                      <a:gd name="connsiteY29" fmla="*/ 1146772 h 1502875"/>
                      <a:gd name="connsiteX30" fmla="*/ 39232 w 75446"/>
                      <a:gd name="connsiteY30" fmla="*/ 1186004 h 1502875"/>
                      <a:gd name="connsiteX31" fmla="*/ 36214 w 75446"/>
                      <a:gd name="connsiteY31" fmla="*/ 1201093 h 1502875"/>
                      <a:gd name="connsiteX32" fmla="*/ 39232 w 75446"/>
                      <a:gd name="connsiteY32" fmla="*/ 1348966 h 1502875"/>
                      <a:gd name="connsiteX33" fmla="*/ 42250 w 75446"/>
                      <a:gd name="connsiteY33" fmla="*/ 1361037 h 1502875"/>
                      <a:gd name="connsiteX34" fmla="*/ 48285 w 75446"/>
                      <a:gd name="connsiteY34" fmla="*/ 1388198 h 1502875"/>
                      <a:gd name="connsiteX35" fmla="*/ 51303 w 75446"/>
                      <a:gd name="connsiteY35" fmla="*/ 1412340 h 1502875"/>
                      <a:gd name="connsiteX36" fmla="*/ 48285 w 75446"/>
                      <a:gd name="connsiteY36" fmla="*/ 1475715 h 1502875"/>
                      <a:gd name="connsiteX37" fmla="*/ 54321 w 75446"/>
                      <a:gd name="connsiteY37" fmla="*/ 1493822 h 1502875"/>
                      <a:gd name="connsiteX38" fmla="*/ 66392 w 75446"/>
                      <a:gd name="connsiteY38" fmla="*/ 1499857 h 1502875"/>
                      <a:gd name="connsiteX39" fmla="*/ 75446 w 75446"/>
                      <a:gd name="connsiteY39" fmla="*/ 1502875 h 150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446" h="1502875">
                        <a:moveTo>
                          <a:pt x="0" y="0"/>
                        </a:moveTo>
                        <a:cubicBezTo>
                          <a:pt x="2012" y="5030"/>
                          <a:pt x="4185" y="9998"/>
                          <a:pt x="6036" y="15089"/>
                        </a:cubicBezTo>
                        <a:cubicBezTo>
                          <a:pt x="6063" y="15164"/>
                          <a:pt x="13568" y="37684"/>
                          <a:pt x="15089" y="42249"/>
                        </a:cubicBezTo>
                        <a:lnTo>
                          <a:pt x="18107" y="51303"/>
                        </a:lnTo>
                        <a:lnTo>
                          <a:pt x="21125" y="60356"/>
                        </a:lnTo>
                        <a:cubicBezTo>
                          <a:pt x="22131" y="74439"/>
                          <a:pt x="22970" y="88536"/>
                          <a:pt x="24143" y="102606"/>
                        </a:cubicBezTo>
                        <a:cubicBezTo>
                          <a:pt x="24983" y="112681"/>
                          <a:pt x="27161" y="122674"/>
                          <a:pt x="27161" y="132784"/>
                        </a:cubicBezTo>
                        <a:cubicBezTo>
                          <a:pt x="27161" y="150497"/>
                          <a:pt x="25753" y="181369"/>
                          <a:pt x="21125" y="202194"/>
                        </a:cubicBezTo>
                        <a:cubicBezTo>
                          <a:pt x="20435" y="205299"/>
                          <a:pt x="18981" y="208188"/>
                          <a:pt x="18107" y="211247"/>
                        </a:cubicBezTo>
                        <a:cubicBezTo>
                          <a:pt x="16967" y="215235"/>
                          <a:pt x="16095" y="219295"/>
                          <a:pt x="15089" y="223319"/>
                        </a:cubicBezTo>
                        <a:cubicBezTo>
                          <a:pt x="13494" y="285542"/>
                          <a:pt x="13202" y="338208"/>
                          <a:pt x="9054" y="398352"/>
                        </a:cubicBezTo>
                        <a:cubicBezTo>
                          <a:pt x="8358" y="408438"/>
                          <a:pt x="7042" y="418471"/>
                          <a:pt x="6036" y="428531"/>
                        </a:cubicBezTo>
                        <a:cubicBezTo>
                          <a:pt x="7042" y="443620"/>
                          <a:pt x="7549" y="458751"/>
                          <a:pt x="9054" y="473798"/>
                        </a:cubicBezTo>
                        <a:cubicBezTo>
                          <a:pt x="9564" y="478902"/>
                          <a:pt x="11155" y="483840"/>
                          <a:pt x="12072" y="488887"/>
                        </a:cubicBezTo>
                        <a:cubicBezTo>
                          <a:pt x="13166" y="494907"/>
                          <a:pt x="14083" y="500958"/>
                          <a:pt x="15089" y="506994"/>
                        </a:cubicBezTo>
                        <a:cubicBezTo>
                          <a:pt x="16095" y="522083"/>
                          <a:pt x="16602" y="537214"/>
                          <a:pt x="18107" y="552261"/>
                        </a:cubicBezTo>
                        <a:cubicBezTo>
                          <a:pt x="18617" y="557365"/>
                          <a:pt x="20892" y="562226"/>
                          <a:pt x="21125" y="567350"/>
                        </a:cubicBezTo>
                        <a:cubicBezTo>
                          <a:pt x="22907" y="606554"/>
                          <a:pt x="23137" y="645813"/>
                          <a:pt x="24143" y="685045"/>
                        </a:cubicBezTo>
                        <a:cubicBezTo>
                          <a:pt x="23137" y="719247"/>
                          <a:pt x="22834" y="753477"/>
                          <a:pt x="21125" y="787651"/>
                        </a:cubicBezTo>
                        <a:cubicBezTo>
                          <a:pt x="20819" y="793762"/>
                          <a:pt x="18107" y="799639"/>
                          <a:pt x="18107" y="805758"/>
                        </a:cubicBezTo>
                        <a:cubicBezTo>
                          <a:pt x="18107" y="852042"/>
                          <a:pt x="19311" y="898329"/>
                          <a:pt x="21125" y="944578"/>
                        </a:cubicBezTo>
                        <a:cubicBezTo>
                          <a:pt x="21504" y="954247"/>
                          <a:pt x="27342" y="969261"/>
                          <a:pt x="30179" y="977774"/>
                        </a:cubicBezTo>
                        <a:lnTo>
                          <a:pt x="33196" y="986828"/>
                        </a:lnTo>
                        <a:lnTo>
                          <a:pt x="36214" y="995881"/>
                        </a:lnTo>
                        <a:cubicBezTo>
                          <a:pt x="37220" y="1002923"/>
                          <a:pt x="37837" y="1010031"/>
                          <a:pt x="39232" y="1017006"/>
                        </a:cubicBezTo>
                        <a:cubicBezTo>
                          <a:pt x="39856" y="1020125"/>
                          <a:pt x="41376" y="1023000"/>
                          <a:pt x="42250" y="1026059"/>
                        </a:cubicBezTo>
                        <a:cubicBezTo>
                          <a:pt x="43390" y="1030047"/>
                          <a:pt x="44262" y="1034107"/>
                          <a:pt x="45268" y="1038131"/>
                        </a:cubicBezTo>
                        <a:cubicBezTo>
                          <a:pt x="46274" y="1049196"/>
                          <a:pt x="46817" y="1060314"/>
                          <a:pt x="48285" y="1071327"/>
                        </a:cubicBezTo>
                        <a:cubicBezTo>
                          <a:pt x="48833" y="1075438"/>
                          <a:pt x="51303" y="1079250"/>
                          <a:pt x="51303" y="1083398"/>
                        </a:cubicBezTo>
                        <a:cubicBezTo>
                          <a:pt x="51303" y="1104547"/>
                          <a:pt x="50322" y="1125722"/>
                          <a:pt x="48285" y="1146772"/>
                        </a:cubicBezTo>
                        <a:cubicBezTo>
                          <a:pt x="44045" y="1190582"/>
                          <a:pt x="44744" y="1163958"/>
                          <a:pt x="39232" y="1186004"/>
                        </a:cubicBezTo>
                        <a:cubicBezTo>
                          <a:pt x="37988" y="1190980"/>
                          <a:pt x="37220" y="1196063"/>
                          <a:pt x="36214" y="1201093"/>
                        </a:cubicBezTo>
                        <a:cubicBezTo>
                          <a:pt x="37220" y="1250384"/>
                          <a:pt x="37373" y="1299700"/>
                          <a:pt x="39232" y="1348966"/>
                        </a:cubicBezTo>
                        <a:cubicBezTo>
                          <a:pt x="39388" y="1353111"/>
                          <a:pt x="41437" y="1356970"/>
                          <a:pt x="42250" y="1361037"/>
                        </a:cubicBezTo>
                        <a:cubicBezTo>
                          <a:pt x="47563" y="1387599"/>
                          <a:pt x="42413" y="1370575"/>
                          <a:pt x="48285" y="1388198"/>
                        </a:cubicBezTo>
                        <a:cubicBezTo>
                          <a:pt x="49291" y="1396245"/>
                          <a:pt x="51303" y="1404230"/>
                          <a:pt x="51303" y="1412340"/>
                        </a:cubicBezTo>
                        <a:cubicBezTo>
                          <a:pt x="51303" y="1433489"/>
                          <a:pt x="47502" y="1454581"/>
                          <a:pt x="48285" y="1475715"/>
                        </a:cubicBezTo>
                        <a:cubicBezTo>
                          <a:pt x="48520" y="1482073"/>
                          <a:pt x="50504" y="1488732"/>
                          <a:pt x="54321" y="1493822"/>
                        </a:cubicBezTo>
                        <a:cubicBezTo>
                          <a:pt x="57020" y="1497421"/>
                          <a:pt x="62257" y="1498085"/>
                          <a:pt x="66392" y="1499857"/>
                        </a:cubicBezTo>
                        <a:cubicBezTo>
                          <a:pt x="69316" y="1501110"/>
                          <a:pt x="75446" y="1502875"/>
                          <a:pt x="75446" y="15028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7" name="フリーフォーム 526"/>
                  <p:cNvSpPr/>
                  <p:nvPr/>
                </p:nvSpPr>
                <p:spPr>
                  <a:xfrm>
                    <a:off x="5665042" y="4567351"/>
                    <a:ext cx="30178" cy="1107541"/>
                  </a:xfrm>
                  <a:custGeom>
                    <a:avLst/>
                    <a:gdLst>
                      <a:gd name="connsiteX0" fmla="*/ 21125 w 30178"/>
                      <a:gd name="connsiteY0" fmla="*/ 0 h 1107541"/>
                      <a:gd name="connsiteX1" fmla="*/ 18107 w 30178"/>
                      <a:gd name="connsiteY1" fmla="*/ 15090 h 1107541"/>
                      <a:gd name="connsiteX2" fmla="*/ 15089 w 30178"/>
                      <a:gd name="connsiteY2" fmla="*/ 27161 h 1107541"/>
                      <a:gd name="connsiteX3" fmla="*/ 9054 w 30178"/>
                      <a:gd name="connsiteY3" fmla="*/ 87517 h 1107541"/>
                      <a:gd name="connsiteX4" fmla="*/ 6036 w 30178"/>
                      <a:gd name="connsiteY4" fmla="*/ 96571 h 1107541"/>
                      <a:gd name="connsiteX5" fmla="*/ 3018 w 30178"/>
                      <a:gd name="connsiteY5" fmla="*/ 123731 h 1107541"/>
                      <a:gd name="connsiteX6" fmla="*/ 9054 w 30178"/>
                      <a:gd name="connsiteY6" fmla="*/ 310836 h 1107541"/>
                      <a:gd name="connsiteX7" fmla="*/ 12072 w 30178"/>
                      <a:gd name="connsiteY7" fmla="*/ 389299 h 1107541"/>
                      <a:gd name="connsiteX8" fmla="*/ 15089 w 30178"/>
                      <a:gd name="connsiteY8" fmla="*/ 416460 h 1107541"/>
                      <a:gd name="connsiteX9" fmla="*/ 18107 w 30178"/>
                      <a:gd name="connsiteY9" fmla="*/ 449656 h 1107541"/>
                      <a:gd name="connsiteX10" fmla="*/ 21125 w 30178"/>
                      <a:gd name="connsiteY10" fmla="*/ 476816 h 1107541"/>
                      <a:gd name="connsiteX11" fmla="*/ 27161 w 30178"/>
                      <a:gd name="connsiteY11" fmla="*/ 549244 h 1107541"/>
                      <a:gd name="connsiteX12" fmla="*/ 30178 w 30178"/>
                      <a:gd name="connsiteY12" fmla="*/ 618654 h 1107541"/>
                      <a:gd name="connsiteX13" fmla="*/ 27161 w 30178"/>
                      <a:gd name="connsiteY13" fmla="*/ 703153 h 1107541"/>
                      <a:gd name="connsiteX14" fmla="*/ 21125 w 30178"/>
                      <a:gd name="connsiteY14" fmla="*/ 751438 h 1107541"/>
                      <a:gd name="connsiteX15" fmla="*/ 24143 w 30178"/>
                      <a:gd name="connsiteY15" fmla="*/ 884222 h 1107541"/>
                      <a:gd name="connsiteX16" fmla="*/ 27161 w 30178"/>
                      <a:gd name="connsiteY16" fmla="*/ 899311 h 1107541"/>
                      <a:gd name="connsiteX17" fmla="*/ 24143 w 30178"/>
                      <a:gd name="connsiteY17" fmla="*/ 971739 h 1107541"/>
                      <a:gd name="connsiteX18" fmla="*/ 21125 w 30178"/>
                      <a:gd name="connsiteY18" fmla="*/ 980793 h 1107541"/>
                      <a:gd name="connsiteX19" fmla="*/ 18107 w 30178"/>
                      <a:gd name="connsiteY19" fmla="*/ 992864 h 1107541"/>
                      <a:gd name="connsiteX20" fmla="*/ 12072 w 30178"/>
                      <a:gd name="connsiteY20" fmla="*/ 1044167 h 1107541"/>
                      <a:gd name="connsiteX21" fmla="*/ 9054 w 30178"/>
                      <a:gd name="connsiteY21" fmla="*/ 1065292 h 1107541"/>
                      <a:gd name="connsiteX22" fmla="*/ 3018 w 30178"/>
                      <a:gd name="connsiteY22" fmla="*/ 1083398 h 1107541"/>
                      <a:gd name="connsiteX23" fmla="*/ 0 w 30178"/>
                      <a:gd name="connsiteY23" fmla="*/ 1092452 h 1107541"/>
                      <a:gd name="connsiteX24" fmla="*/ 0 w 30178"/>
                      <a:gd name="connsiteY24" fmla="*/ 1107541 h 110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78" h="1107541">
                        <a:moveTo>
                          <a:pt x="21125" y="0"/>
                        </a:moveTo>
                        <a:cubicBezTo>
                          <a:pt x="20119" y="5030"/>
                          <a:pt x="19220" y="10083"/>
                          <a:pt x="18107" y="15090"/>
                        </a:cubicBezTo>
                        <a:cubicBezTo>
                          <a:pt x="17207" y="19139"/>
                          <a:pt x="15574" y="23042"/>
                          <a:pt x="15089" y="27161"/>
                        </a:cubicBezTo>
                        <a:cubicBezTo>
                          <a:pt x="12077" y="52763"/>
                          <a:pt x="13628" y="64647"/>
                          <a:pt x="9054" y="87517"/>
                        </a:cubicBezTo>
                        <a:cubicBezTo>
                          <a:pt x="8430" y="90636"/>
                          <a:pt x="7042" y="93553"/>
                          <a:pt x="6036" y="96571"/>
                        </a:cubicBezTo>
                        <a:cubicBezTo>
                          <a:pt x="5030" y="105624"/>
                          <a:pt x="3018" y="114622"/>
                          <a:pt x="3018" y="123731"/>
                        </a:cubicBezTo>
                        <a:cubicBezTo>
                          <a:pt x="3018" y="264077"/>
                          <a:pt x="692" y="235581"/>
                          <a:pt x="9054" y="310836"/>
                        </a:cubicBezTo>
                        <a:cubicBezTo>
                          <a:pt x="10060" y="336990"/>
                          <a:pt x="10579" y="363168"/>
                          <a:pt x="12072" y="389299"/>
                        </a:cubicBezTo>
                        <a:cubicBezTo>
                          <a:pt x="12592" y="398394"/>
                          <a:pt x="14183" y="407396"/>
                          <a:pt x="15089" y="416460"/>
                        </a:cubicBezTo>
                        <a:cubicBezTo>
                          <a:pt x="16194" y="427516"/>
                          <a:pt x="17001" y="438600"/>
                          <a:pt x="18107" y="449656"/>
                        </a:cubicBezTo>
                        <a:cubicBezTo>
                          <a:pt x="19013" y="458720"/>
                          <a:pt x="20219" y="467752"/>
                          <a:pt x="21125" y="476816"/>
                        </a:cubicBezTo>
                        <a:cubicBezTo>
                          <a:pt x="22755" y="493120"/>
                          <a:pt x="26330" y="534293"/>
                          <a:pt x="27161" y="549244"/>
                        </a:cubicBezTo>
                        <a:cubicBezTo>
                          <a:pt x="28445" y="572367"/>
                          <a:pt x="29172" y="595517"/>
                          <a:pt x="30178" y="618654"/>
                        </a:cubicBezTo>
                        <a:cubicBezTo>
                          <a:pt x="29172" y="646820"/>
                          <a:pt x="28642" y="675008"/>
                          <a:pt x="27161" y="703153"/>
                        </a:cubicBezTo>
                        <a:cubicBezTo>
                          <a:pt x="26045" y="724353"/>
                          <a:pt x="24285" y="732478"/>
                          <a:pt x="21125" y="751438"/>
                        </a:cubicBezTo>
                        <a:cubicBezTo>
                          <a:pt x="22131" y="795699"/>
                          <a:pt x="22337" y="839986"/>
                          <a:pt x="24143" y="884222"/>
                        </a:cubicBezTo>
                        <a:cubicBezTo>
                          <a:pt x="24352" y="889347"/>
                          <a:pt x="27161" y="894182"/>
                          <a:pt x="27161" y="899311"/>
                        </a:cubicBezTo>
                        <a:cubicBezTo>
                          <a:pt x="27161" y="923475"/>
                          <a:pt x="25928" y="947641"/>
                          <a:pt x="24143" y="971739"/>
                        </a:cubicBezTo>
                        <a:cubicBezTo>
                          <a:pt x="23908" y="974912"/>
                          <a:pt x="21999" y="977734"/>
                          <a:pt x="21125" y="980793"/>
                        </a:cubicBezTo>
                        <a:cubicBezTo>
                          <a:pt x="19986" y="984781"/>
                          <a:pt x="19113" y="988840"/>
                          <a:pt x="18107" y="992864"/>
                        </a:cubicBezTo>
                        <a:cubicBezTo>
                          <a:pt x="13559" y="1042886"/>
                          <a:pt x="17452" y="1009190"/>
                          <a:pt x="12072" y="1044167"/>
                        </a:cubicBezTo>
                        <a:cubicBezTo>
                          <a:pt x="10991" y="1051197"/>
                          <a:pt x="10654" y="1058361"/>
                          <a:pt x="9054" y="1065292"/>
                        </a:cubicBezTo>
                        <a:cubicBezTo>
                          <a:pt x="7623" y="1071491"/>
                          <a:pt x="5030" y="1077363"/>
                          <a:pt x="3018" y="1083398"/>
                        </a:cubicBezTo>
                        <a:cubicBezTo>
                          <a:pt x="2012" y="1086416"/>
                          <a:pt x="0" y="1089271"/>
                          <a:pt x="0" y="1092452"/>
                        </a:cubicBezTo>
                        <a:lnTo>
                          <a:pt x="0" y="110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8" name="フリーフォーム 527"/>
                  <p:cNvSpPr/>
                  <p:nvPr/>
                </p:nvSpPr>
                <p:spPr>
                  <a:xfrm>
                    <a:off x="5622793" y="502346"/>
                    <a:ext cx="30178" cy="1608499"/>
                  </a:xfrm>
                  <a:custGeom>
                    <a:avLst/>
                    <a:gdLst>
                      <a:gd name="connsiteX0" fmla="*/ 12071 w 30178"/>
                      <a:gd name="connsiteY0" fmla="*/ 0 h 1608499"/>
                      <a:gd name="connsiteX1" fmla="*/ 9053 w 30178"/>
                      <a:gd name="connsiteY1" fmla="*/ 93552 h 1608499"/>
                      <a:gd name="connsiteX2" fmla="*/ 6035 w 30178"/>
                      <a:gd name="connsiteY2" fmla="*/ 108641 h 1608499"/>
                      <a:gd name="connsiteX3" fmla="*/ 3018 w 30178"/>
                      <a:gd name="connsiteY3" fmla="*/ 165980 h 1608499"/>
                      <a:gd name="connsiteX4" fmla="*/ 6035 w 30178"/>
                      <a:gd name="connsiteY4" fmla="*/ 280657 h 1608499"/>
                      <a:gd name="connsiteX5" fmla="*/ 9053 w 30178"/>
                      <a:gd name="connsiteY5" fmla="*/ 292728 h 1608499"/>
                      <a:gd name="connsiteX6" fmla="*/ 6035 w 30178"/>
                      <a:gd name="connsiteY6" fmla="*/ 386281 h 1608499"/>
                      <a:gd name="connsiteX7" fmla="*/ 0 w 30178"/>
                      <a:gd name="connsiteY7" fmla="*/ 685045 h 1608499"/>
                      <a:gd name="connsiteX8" fmla="*/ 3018 w 30178"/>
                      <a:gd name="connsiteY8" fmla="*/ 1013988 h 1608499"/>
                      <a:gd name="connsiteX9" fmla="*/ 9053 w 30178"/>
                      <a:gd name="connsiteY9" fmla="*/ 1071326 h 1608499"/>
                      <a:gd name="connsiteX10" fmla="*/ 6035 w 30178"/>
                      <a:gd name="connsiteY10" fmla="*/ 1122629 h 1608499"/>
                      <a:gd name="connsiteX11" fmla="*/ 3018 w 30178"/>
                      <a:gd name="connsiteY11" fmla="*/ 1155825 h 1608499"/>
                      <a:gd name="connsiteX12" fmla="*/ 6035 w 30178"/>
                      <a:gd name="connsiteY12" fmla="*/ 1264467 h 1608499"/>
                      <a:gd name="connsiteX13" fmla="*/ 12071 w 30178"/>
                      <a:gd name="connsiteY13" fmla="*/ 1297663 h 1608499"/>
                      <a:gd name="connsiteX14" fmla="*/ 15089 w 30178"/>
                      <a:gd name="connsiteY14" fmla="*/ 1321805 h 1608499"/>
                      <a:gd name="connsiteX15" fmla="*/ 18107 w 30178"/>
                      <a:gd name="connsiteY15" fmla="*/ 1551160 h 1608499"/>
                      <a:gd name="connsiteX16" fmla="*/ 21124 w 30178"/>
                      <a:gd name="connsiteY16" fmla="*/ 1560213 h 1608499"/>
                      <a:gd name="connsiteX17" fmla="*/ 24142 w 30178"/>
                      <a:gd name="connsiteY17" fmla="*/ 1575303 h 1608499"/>
                      <a:gd name="connsiteX18" fmla="*/ 30178 w 30178"/>
                      <a:gd name="connsiteY18" fmla="*/ 1608499 h 160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78" h="1608499">
                        <a:moveTo>
                          <a:pt x="12071" y="0"/>
                        </a:moveTo>
                        <a:cubicBezTo>
                          <a:pt x="11065" y="31184"/>
                          <a:pt x="10784" y="62400"/>
                          <a:pt x="9053" y="93552"/>
                        </a:cubicBezTo>
                        <a:cubicBezTo>
                          <a:pt x="8768" y="98673"/>
                          <a:pt x="6461" y="103529"/>
                          <a:pt x="6035" y="108641"/>
                        </a:cubicBezTo>
                        <a:cubicBezTo>
                          <a:pt x="4446" y="127714"/>
                          <a:pt x="4024" y="146867"/>
                          <a:pt x="3018" y="165980"/>
                        </a:cubicBezTo>
                        <a:cubicBezTo>
                          <a:pt x="4024" y="204206"/>
                          <a:pt x="4216" y="242461"/>
                          <a:pt x="6035" y="280657"/>
                        </a:cubicBezTo>
                        <a:cubicBezTo>
                          <a:pt x="6232" y="284800"/>
                          <a:pt x="9053" y="288580"/>
                          <a:pt x="9053" y="292728"/>
                        </a:cubicBezTo>
                        <a:cubicBezTo>
                          <a:pt x="9053" y="323929"/>
                          <a:pt x="6755" y="355089"/>
                          <a:pt x="6035" y="386281"/>
                        </a:cubicBezTo>
                        <a:cubicBezTo>
                          <a:pt x="3737" y="485863"/>
                          <a:pt x="0" y="685045"/>
                          <a:pt x="0" y="685045"/>
                        </a:cubicBezTo>
                        <a:cubicBezTo>
                          <a:pt x="1006" y="794693"/>
                          <a:pt x="1176" y="904351"/>
                          <a:pt x="3018" y="1013988"/>
                        </a:cubicBezTo>
                        <a:cubicBezTo>
                          <a:pt x="3096" y="1018625"/>
                          <a:pt x="8383" y="1065298"/>
                          <a:pt x="9053" y="1071326"/>
                        </a:cubicBezTo>
                        <a:cubicBezTo>
                          <a:pt x="8047" y="1088427"/>
                          <a:pt x="7255" y="1105542"/>
                          <a:pt x="6035" y="1122629"/>
                        </a:cubicBezTo>
                        <a:cubicBezTo>
                          <a:pt x="5243" y="1133712"/>
                          <a:pt x="3018" y="1144714"/>
                          <a:pt x="3018" y="1155825"/>
                        </a:cubicBezTo>
                        <a:cubicBezTo>
                          <a:pt x="3018" y="1192053"/>
                          <a:pt x="4312" y="1228280"/>
                          <a:pt x="6035" y="1264467"/>
                        </a:cubicBezTo>
                        <a:cubicBezTo>
                          <a:pt x="6422" y="1272601"/>
                          <a:pt x="10765" y="1289175"/>
                          <a:pt x="12071" y="1297663"/>
                        </a:cubicBezTo>
                        <a:cubicBezTo>
                          <a:pt x="13304" y="1305679"/>
                          <a:pt x="14083" y="1313758"/>
                          <a:pt x="15089" y="1321805"/>
                        </a:cubicBezTo>
                        <a:cubicBezTo>
                          <a:pt x="16095" y="1398257"/>
                          <a:pt x="16172" y="1474726"/>
                          <a:pt x="18107" y="1551160"/>
                        </a:cubicBezTo>
                        <a:cubicBezTo>
                          <a:pt x="18187" y="1554340"/>
                          <a:pt x="20353" y="1557127"/>
                          <a:pt x="21124" y="1560213"/>
                        </a:cubicBezTo>
                        <a:cubicBezTo>
                          <a:pt x="22368" y="1565189"/>
                          <a:pt x="23417" y="1570225"/>
                          <a:pt x="24142" y="1575303"/>
                        </a:cubicBezTo>
                        <a:cubicBezTo>
                          <a:pt x="28715" y="1607312"/>
                          <a:pt x="22764" y="1593670"/>
                          <a:pt x="30178" y="160849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29" name="フリーフォーム 528"/>
                  <p:cNvSpPr/>
                  <p:nvPr/>
                </p:nvSpPr>
                <p:spPr>
                  <a:xfrm>
                    <a:off x="5622793" y="2044452"/>
                    <a:ext cx="22437" cy="1056238"/>
                  </a:xfrm>
                  <a:custGeom>
                    <a:avLst/>
                    <a:gdLst>
                      <a:gd name="connsiteX0" fmla="*/ 12071 w 22437"/>
                      <a:gd name="connsiteY0" fmla="*/ 0 h 1056238"/>
                      <a:gd name="connsiteX1" fmla="*/ 9053 w 22437"/>
                      <a:gd name="connsiteY1" fmla="*/ 42250 h 1056238"/>
                      <a:gd name="connsiteX2" fmla="*/ 3018 w 22437"/>
                      <a:gd name="connsiteY2" fmla="*/ 69410 h 1056238"/>
                      <a:gd name="connsiteX3" fmla="*/ 0 w 22437"/>
                      <a:gd name="connsiteY3" fmla="*/ 87517 h 1056238"/>
                      <a:gd name="connsiteX4" fmla="*/ 3018 w 22437"/>
                      <a:gd name="connsiteY4" fmla="*/ 262551 h 1056238"/>
                      <a:gd name="connsiteX5" fmla="*/ 6035 w 22437"/>
                      <a:gd name="connsiteY5" fmla="*/ 274622 h 1056238"/>
                      <a:gd name="connsiteX6" fmla="*/ 9053 w 22437"/>
                      <a:gd name="connsiteY6" fmla="*/ 295747 h 1056238"/>
                      <a:gd name="connsiteX7" fmla="*/ 12071 w 22437"/>
                      <a:gd name="connsiteY7" fmla="*/ 341014 h 1056238"/>
                      <a:gd name="connsiteX8" fmla="*/ 18107 w 22437"/>
                      <a:gd name="connsiteY8" fmla="*/ 446638 h 1056238"/>
                      <a:gd name="connsiteX9" fmla="*/ 21124 w 22437"/>
                      <a:gd name="connsiteY9" fmla="*/ 573387 h 1056238"/>
                      <a:gd name="connsiteX10" fmla="*/ 15089 w 22437"/>
                      <a:gd name="connsiteY10" fmla="*/ 724278 h 1056238"/>
                      <a:gd name="connsiteX11" fmla="*/ 12071 w 22437"/>
                      <a:gd name="connsiteY11" fmla="*/ 823866 h 1056238"/>
                      <a:gd name="connsiteX12" fmla="*/ 9053 w 22437"/>
                      <a:gd name="connsiteY12" fmla="*/ 938543 h 1056238"/>
                      <a:gd name="connsiteX13" fmla="*/ 3018 w 22437"/>
                      <a:gd name="connsiteY13" fmla="*/ 1056238 h 10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37" h="1056238">
                        <a:moveTo>
                          <a:pt x="12071" y="0"/>
                        </a:moveTo>
                        <a:cubicBezTo>
                          <a:pt x="11065" y="14083"/>
                          <a:pt x="10458" y="28201"/>
                          <a:pt x="9053" y="42250"/>
                        </a:cubicBezTo>
                        <a:cubicBezTo>
                          <a:pt x="5490" y="77880"/>
                          <a:pt x="7981" y="47074"/>
                          <a:pt x="3018" y="69410"/>
                        </a:cubicBezTo>
                        <a:cubicBezTo>
                          <a:pt x="1691" y="75383"/>
                          <a:pt x="1006" y="81481"/>
                          <a:pt x="0" y="87517"/>
                        </a:cubicBezTo>
                        <a:cubicBezTo>
                          <a:pt x="1006" y="145862"/>
                          <a:pt x="1137" y="204228"/>
                          <a:pt x="3018" y="262551"/>
                        </a:cubicBezTo>
                        <a:cubicBezTo>
                          <a:pt x="3152" y="266696"/>
                          <a:pt x="5293" y="270541"/>
                          <a:pt x="6035" y="274622"/>
                        </a:cubicBezTo>
                        <a:cubicBezTo>
                          <a:pt x="7307" y="281620"/>
                          <a:pt x="8047" y="288705"/>
                          <a:pt x="9053" y="295747"/>
                        </a:cubicBezTo>
                        <a:cubicBezTo>
                          <a:pt x="10059" y="310836"/>
                          <a:pt x="11384" y="325907"/>
                          <a:pt x="12071" y="341014"/>
                        </a:cubicBezTo>
                        <a:cubicBezTo>
                          <a:pt x="16713" y="443122"/>
                          <a:pt x="9994" y="397962"/>
                          <a:pt x="18107" y="446638"/>
                        </a:cubicBezTo>
                        <a:cubicBezTo>
                          <a:pt x="19113" y="488888"/>
                          <a:pt x="21124" y="531125"/>
                          <a:pt x="21124" y="573387"/>
                        </a:cubicBezTo>
                        <a:cubicBezTo>
                          <a:pt x="21124" y="698663"/>
                          <a:pt x="26633" y="666563"/>
                          <a:pt x="15089" y="724278"/>
                        </a:cubicBezTo>
                        <a:cubicBezTo>
                          <a:pt x="14083" y="757474"/>
                          <a:pt x="13006" y="790668"/>
                          <a:pt x="12071" y="823866"/>
                        </a:cubicBezTo>
                        <a:cubicBezTo>
                          <a:pt x="10994" y="862090"/>
                          <a:pt x="11063" y="900357"/>
                          <a:pt x="9053" y="938543"/>
                        </a:cubicBezTo>
                        <a:cubicBezTo>
                          <a:pt x="912" y="1093228"/>
                          <a:pt x="3018" y="895704"/>
                          <a:pt x="3018" y="1056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0" name="フリーフォーム 529"/>
                  <p:cNvSpPr/>
                  <p:nvPr/>
                </p:nvSpPr>
                <p:spPr>
                  <a:xfrm>
                    <a:off x="5873272" y="2337181"/>
                    <a:ext cx="48285" cy="39232"/>
                  </a:xfrm>
                  <a:custGeom>
                    <a:avLst/>
                    <a:gdLst>
                      <a:gd name="connsiteX0" fmla="*/ 0 w 48285"/>
                      <a:gd name="connsiteY0" fmla="*/ 0 h 39232"/>
                      <a:gd name="connsiteX1" fmla="*/ 33196 w 48285"/>
                      <a:gd name="connsiteY1" fmla="*/ 24143 h 39232"/>
                      <a:gd name="connsiteX2" fmla="*/ 42249 w 48285"/>
                      <a:gd name="connsiteY2" fmla="*/ 30178 h 39232"/>
                      <a:gd name="connsiteX3" fmla="*/ 48285 w 48285"/>
                      <a:gd name="connsiteY3" fmla="*/ 39232 h 39232"/>
                    </a:gdLst>
                    <a:ahLst/>
                    <a:cxnLst>
                      <a:cxn ang="0">
                        <a:pos x="connsiteX0" y="connsiteY0"/>
                      </a:cxn>
                      <a:cxn ang="0">
                        <a:pos x="connsiteX1" y="connsiteY1"/>
                      </a:cxn>
                      <a:cxn ang="0">
                        <a:pos x="connsiteX2" y="connsiteY2"/>
                      </a:cxn>
                      <a:cxn ang="0">
                        <a:pos x="connsiteX3" y="connsiteY3"/>
                      </a:cxn>
                    </a:cxnLst>
                    <a:rect l="l" t="t" r="r" b="b"/>
                    <a:pathLst>
                      <a:path w="48285" h="39232">
                        <a:moveTo>
                          <a:pt x="0" y="0"/>
                        </a:moveTo>
                        <a:cubicBezTo>
                          <a:pt x="20750" y="16599"/>
                          <a:pt x="9734" y="8501"/>
                          <a:pt x="33196" y="24143"/>
                        </a:cubicBezTo>
                        <a:lnTo>
                          <a:pt x="42249" y="30178"/>
                        </a:lnTo>
                        <a:lnTo>
                          <a:pt x="48285" y="39232"/>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1" name="フリーフォーム 530"/>
                  <p:cNvSpPr/>
                  <p:nvPr/>
                </p:nvSpPr>
                <p:spPr>
                  <a:xfrm>
                    <a:off x="5876290" y="2406591"/>
                    <a:ext cx="48285" cy="36214"/>
                  </a:xfrm>
                  <a:custGeom>
                    <a:avLst/>
                    <a:gdLst>
                      <a:gd name="connsiteX0" fmla="*/ 0 w 48285"/>
                      <a:gd name="connsiteY0" fmla="*/ 0 h 36214"/>
                      <a:gd name="connsiteX1" fmla="*/ 15089 w 48285"/>
                      <a:gd name="connsiteY1" fmla="*/ 6036 h 36214"/>
                      <a:gd name="connsiteX2" fmla="*/ 33196 w 48285"/>
                      <a:gd name="connsiteY2" fmla="*/ 18107 h 36214"/>
                      <a:gd name="connsiteX3" fmla="*/ 39231 w 48285"/>
                      <a:gd name="connsiteY3" fmla="*/ 27160 h 36214"/>
                      <a:gd name="connsiteX4" fmla="*/ 48285 w 48285"/>
                      <a:gd name="connsiteY4" fmla="*/ 36214 h 3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85" h="36214">
                        <a:moveTo>
                          <a:pt x="0" y="0"/>
                        </a:moveTo>
                        <a:cubicBezTo>
                          <a:pt x="5030" y="2012"/>
                          <a:pt x="10333" y="3442"/>
                          <a:pt x="15089" y="6036"/>
                        </a:cubicBezTo>
                        <a:cubicBezTo>
                          <a:pt x="21457" y="9510"/>
                          <a:pt x="33196" y="18107"/>
                          <a:pt x="33196" y="18107"/>
                        </a:cubicBezTo>
                        <a:cubicBezTo>
                          <a:pt x="35208" y="21125"/>
                          <a:pt x="36909" y="24374"/>
                          <a:pt x="39231" y="27160"/>
                        </a:cubicBezTo>
                        <a:cubicBezTo>
                          <a:pt x="41963" y="30439"/>
                          <a:pt x="48285" y="36214"/>
                          <a:pt x="48285" y="3621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2" name="フリーフォーム 531"/>
                  <p:cNvSpPr/>
                  <p:nvPr/>
                </p:nvSpPr>
                <p:spPr>
                  <a:xfrm>
                    <a:off x="5876155" y="2457857"/>
                    <a:ext cx="24277" cy="9091"/>
                  </a:xfrm>
                  <a:custGeom>
                    <a:avLst/>
                    <a:gdLst>
                      <a:gd name="connsiteX0" fmla="*/ 135 w 24277"/>
                      <a:gd name="connsiteY0" fmla="*/ 37 h 9091"/>
                      <a:gd name="connsiteX1" fmla="*/ 15224 w 24277"/>
                      <a:gd name="connsiteY1" fmla="*/ 6073 h 9091"/>
                      <a:gd name="connsiteX2" fmla="*/ 24277 w 24277"/>
                      <a:gd name="connsiteY2" fmla="*/ 9091 h 9091"/>
                      <a:gd name="connsiteX3" fmla="*/ 135 w 24277"/>
                      <a:gd name="connsiteY3" fmla="*/ 37 h 9091"/>
                    </a:gdLst>
                    <a:ahLst/>
                    <a:cxnLst>
                      <a:cxn ang="0">
                        <a:pos x="connsiteX0" y="connsiteY0"/>
                      </a:cxn>
                      <a:cxn ang="0">
                        <a:pos x="connsiteX1" y="connsiteY1"/>
                      </a:cxn>
                      <a:cxn ang="0">
                        <a:pos x="connsiteX2" y="connsiteY2"/>
                      </a:cxn>
                      <a:cxn ang="0">
                        <a:pos x="connsiteX3" y="connsiteY3"/>
                      </a:cxn>
                    </a:cxnLst>
                    <a:rect l="l" t="t" r="r" b="b"/>
                    <a:pathLst>
                      <a:path w="24277" h="9091">
                        <a:moveTo>
                          <a:pt x="135" y="37"/>
                        </a:moveTo>
                        <a:cubicBezTo>
                          <a:pt x="-1374" y="-466"/>
                          <a:pt x="10152" y="4171"/>
                          <a:pt x="15224" y="6073"/>
                        </a:cubicBezTo>
                        <a:cubicBezTo>
                          <a:pt x="18202" y="7190"/>
                          <a:pt x="21630" y="7327"/>
                          <a:pt x="24277" y="9091"/>
                        </a:cubicBezTo>
                        <a:cubicBezTo>
                          <a:pt x="24280" y="9093"/>
                          <a:pt x="1644" y="540"/>
                          <a:pt x="135" y="3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3" name="フリーフォーム 532"/>
                  <p:cNvSpPr/>
                  <p:nvPr/>
                </p:nvSpPr>
                <p:spPr>
                  <a:xfrm>
                    <a:off x="5870254" y="2482037"/>
                    <a:ext cx="39232" cy="9053"/>
                  </a:xfrm>
                  <a:custGeom>
                    <a:avLst/>
                    <a:gdLst>
                      <a:gd name="connsiteX0" fmla="*/ 0 w 39232"/>
                      <a:gd name="connsiteY0" fmla="*/ 0 h 9053"/>
                      <a:gd name="connsiteX1" fmla="*/ 39232 w 39232"/>
                      <a:gd name="connsiteY1" fmla="*/ 9053 h 9053"/>
                      <a:gd name="connsiteX2" fmla="*/ 0 w 39232"/>
                      <a:gd name="connsiteY2" fmla="*/ 0 h 9053"/>
                    </a:gdLst>
                    <a:ahLst/>
                    <a:cxnLst>
                      <a:cxn ang="0">
                        <a:pos x="connsiteX0" y="connsiteY0"/>
                      </a:cxn>
                      <a:cxn ang="0">
                        <a:pos x="connsiteX1" y="connsiteY1"/>
                      </a:cxn>
                      <a:cxn ang="0">
                        <a:pos x="connsiteX2" y="connsiteY2"/>
                      </a:cxn>
                    </a:cxnLst>
                    <a:rect l="l" t="t" r="r" b="b"/>
                    <a:pathLst>
                      <a:path w="39232" h="9053">
                        <a:moveTo>
                          <a:pt x="0" y="0"/>
                        </a:moveTo>
                        <a:cubicBezTo>
                          <a:pt x="5811" y="830"/>
                          <a:pt x="33707" y="3528"/>
                          <a:pt x="39232" y="9053"/>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4" name="フリーフォーム 533"/>
                  <p:cNvSpPr/>
                  <p:nvPr/>
                </p:nvSpPr>
                <p:spPr>
                  <a:xfrm>
                    <a:off x="5879308" y="2521268"/>
                    <a:ext cx="30215" cy="6078"/>
                  </a:xfrm>
                  <a:custGeom>
                    <a:avLst/>
                    <a:gdLst>
                      <a:gd name="connsiteX0" fmla="*/ 0 w 30215"/>
                      <a:gd name="connsiteY0" fmla="*/ 0 h 6078"/>
                      <a:gd name="connsiteX1" fmla="*/ 30178 w 30215"/>
                      <a:gd name="connsiteY1" fmla="*/ 6036 h 6078"/>
                      <a:gd name="connsiteX2" fmla="*/ 0 w 30215"/>
                      <a:gd name="connsiteY2" fmla="*/ 0 h 6078"/>
                    </a:gdLst>
                    <a:ahLst/>
                    <a:cxnLst>
                      <a:cxn ang="0">
                        <a:pos x="connsiteX0" y="connsiteY0"/>
                      </a:cxn>
                      <a:cxn ang="0">
                        <a:pos x="connsiteX1" y="connsiteY1"/>
                      </a:cxn>
                      <a:cxn ang="0">
                        <a:pos x="connsiteX2" y="connsiteY2"/>
                      </a:cxn>
                    </a:cxnLst>
                    <a:rect l="l" t="t" r="r" b="b"/>
                    <a:pathLst>
                      <a:path w="30215" h="6078">
                        <a:moveTo>
                          <a:pt x="0" y="0"/>
                        </a:moveTo>
                        <a:cubicBezTo>
                          <a:pt x="0" y="0"/>
                          <a:pt x="21751" y="1822"/>
                          <a:pt x="30178" y="6036"/>
                        </a:cubicBezTo>
                        <a:cubicBezTo>
                          <a:pt x="31451"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5" name="フリーフォーム 534"/>
                  <p:cNvSpPr/>
                  <p:nvPr/>
                </p:nvSpPr>
                <p:spPr>
                  <a:xfrm>
                    <a:off x="5873272" y="2554464"/>
                    <a:ext cx="15922" cy="3018"/>
                  </a:xfrm>
                  <a:custGeom>
                    <a:avLst/>
                    <a:gdLst>
                      <a:gd name="connsiteX0" fmla="*/ 0 w 15922"/>
                      <a:gd name="connsiteY0" fmla="*/ 3018 h 3018"/>
                      <a:gd name="connsiteX1" fmla="*/ 15089 w 15922"/>
                      <a:gd name="connsiteY1" fmla="*/ 0 h 3018"/>
                      <a:gd name="connsiteX2" fmla="*/ 0 w 15922"/>
                      <a:gd name="connsiteY2" fmla="*/ 3018 h 3018"/>
                    </a:gdLst>
                    <a:ahLst/>
                    <a:cxnLst>
                      <a:cxn ang="0">
                        <a:pos x="connsiteX0" y="connsiteY0"/>
                      </a:cxn>
                      <a:cxn ang="0">
                        <a:pos x="connsiteX1" y="connsiteY1"/>
                      </a:cxn>
                      <a:cxn ang="0">
                        <a:pos x="connsiteX2" y="connsiteY2"/>
                      </a:cxn>
                    </a:cxnLst>
                    <a:rect l="l" t="t" r="r" b="b"/>
                    <a:pathLst>
                      <a:path w="15922" h="3018">
                        <a:moveTo>
                          <a:pt x="0" y="3018"/>
                        </a:moveTo>
                        <a:cubicBezTo>
                          <a:pt x="0" y="3018"/>
                          <a:pt x="9960" y="0"/>
                          <a:pt x="15089" y="0"/>
                        </a:cubicBezTo>
                        <a:cubicBezTo>
                          <a:pt x="20218" y="0"/>
                          <a:pt x="0" y="3018"/>
                          <a:pt x="0" y="301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6" name="フリーフォーム 535"/>
                  <p:cNvSpPr/>
                  <p:nvPr/>
                </p:nvSpPr>
                <p:spPr>
                  <a:xfrm>
                    <a:off x="5876290" y="2578607"/>
                    <a:ext cx="27160" cy="0"/>
                  </a:xfrm>
                  <a:custGeom>
                    <a:avLst/>
                    <a:gdLst>
                      <a:gd name="connsiteX0" fmla="*/ 0 w 27160"/>
                      <a:gd name="connsiteY0" fmla="*/ 0 h 0"/>
                      <a:gd name="connsiteX1" fmla="*/ 27160 w 27160"/>
                      <a:gd name="connsiteY1" fmla="*/ 0 h 0"/>
                    </a:gdLst>
                    <a:ahLst/>
                    <a:cxnLst>
                      <a:cxn ang="0">
                        <a:pos x="connsiteX0" y="connsiteY0"/>
                      </a:cxn>
                      <a:cxn ang="0">
                        <a:pos x="connsiteX1" y="connsiteY1"/>
                      </a:cxn>
                    </a:cxnLst>
                    <a:rect l="l" t="t" r="r" b="b"/>
                    <a:pathLst>
                      <a:path w="27160">
                        <a:moveTo>
                          <a:pt x="0" y="0"/>
                        </a:moveTo>
                        <a:lnTo>
                          <a:pt x="2716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7" name="フリーフォーム 536"/>
                  <p:cNvSpPr/>
                  <p:nvPr/>
                </p:nvSpPr>
                <p:spPr>
                  <a:xfrm>
                    <a:off x="5867236" y="2623874"/>
                    <a:ext cx="33196" cy="9054"/>
                  </a:xfrm>
                  <a:custGeom>
                    <a:avLst/>
                    <a:gdLst>
                      <a:gd name="connsiteX0" fmla="*/ 0 w 33196"/>
                      <a:gd name="connsiteY0" fmla="*/ 0 h 9054"/>
                      <a:gd name="connsiteX1" fmla="*/ 33196 w 33196"/>
                      <a:gd name="connsiteY1" fmla="*/ 9054 h 9054"/>
                      <a:gd name="connsiteX2" fmla="*/ 0 w 33196"/>
                      <a:gd name="connsiteY2" fmla="*/ 0 h 9054"/>
                    </a:gdLst>
                    <a:ahLst/>
                    <a:cxnLst>
                      <a:cxn ang="0">
                        <a:pos x="connsiteX0" y="connsiteY0"/>
                      </a:cxn>
                      <a:cxn ang="0">
                        <a:pos x="connsiteX1" y="connsiteY1"/>
                      </a:cxn>
                      <a:cxn ang="0">
                        <a:pos x="connsiteX2" y="connsiteY2"/>
                      </a:cxn>
                    </a:cxnLst>
                    <a:rect l="l" t="t" r="r" b="b"/>
                    <a:pathLst>
                      <a:path w="33196" h="9054">
                        <a:moveTo>
                          <a:pt x="0" y="0"/>
                        </a:moveTo>
                        <a:cubicBezTo>
                          <a:pt x="5893" y="1179"/>
                          <a:pt x="29367" y="5225"/>
                          <a:pt x="33196" y="9054"/>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8" name="フリーフォーム 537"/>
                  <p:cNvSpPr/>
                  <p:nvPr/>
                </p:nvSpPr>
                <p:spPr>
                  <a:xfrm>
                    <a:off x="5864218" y="2669142"/>
                    <a:ext cx="24393" cy="3078"/>
                  </a:xfrm>
                  <a:custGeom>
                    <a:avLst/>
                    <a:gdLst>
                      <a:gd name="connsiteX0" fmla="*/ 0 w 24393"/>
                      <a:gd name="connsiteY0" fmla="*/ 0 h 3078"/>
                      <a:gd name="connsiteX1" fmla="*/ 24143 w 24393"/>
                      <a:gd name="connsiteY1" fmla="*/ 3017 h 3078"/>
                      <a:gd name="connsiteX2" fmla="*/ 0 w 24393"/>
                      <a:gd name="connsiteY2" fmla="*/ 0 h 3078"/>
                    </a:gdLst>
                    <a:ahLst/>
                    <a:cxnLst>
                      <a:cxn ang="0">
                        <a:pos x="connsiteX0" y="connsiteY0"/>
                      </a:cxn>
                      <a:cxn ang="0">
                        <a:pos x="connsiteX1" y="connsiteY1"/>
                      </a:cxn>
                      <a:cxn ang="0">
                        <a:pos x="connsiteX2" y="connsiteY2"/>
                      </a:cxn>
                    </a:cxnLst>
                    <a:rect l="l" t="t" r="r" b="b"/>
                    <a:pathLst>
                      <a:path w="24393" h="3078">
                        <a:moveTo>
                          <a:pt x="0" y="0"/>
                        </a:moveTo>
                        <a:cubicBezTo>
                          <a:pt x="0" y="0"/>
                          <a:pt x="16164" y="1566"/>
                          <a:pt x="24143" y="3017"/>
                        </a:cubicBezTo>
                        <a:cubicBezTo>
                          <a:pt x="27273" y="3586"/>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39" name="フリーフォーム 538"/>
                  <p:cNvSpPr/>
                  <p:nvPr/>
                </p:nvSpPr>
                <p:spPr>
                  <a:xfrm>
                    <a:off x="5855165" y="2708373"/>
                    <a:ext cx="27377" cy="6112"/>
                  </a:xfrm>
                  <a:custGeom>
                    <a:avLst/>
                    <a:gdLst>
                      <a:gd name="connsiteX0" fmla="*/ 0 w 27377"/>
                      <a:gd name="connsiteY0" fmla="*/ 0 h 6112"/>
                      <a:gd name="connsiteX1" fmla="*/ 27160 w 27377"/>
                      <a:gd name="connsiteY1" fmla="*/ 6036 h 6112"/>
                      <a:gd name="connsiteX2" fmla="*/ 0 w 27377"/>
                      <a:gd name="connsiteY2" fmla="*/ 0 h 6112"/>
                    </a:gdLst>
                    <a:ahLst/>
                    <a:cxnLst>
                      <a:cxn ang="0">
                        <a:pos x="connsiteX0" y="connsiteY0"/>
                      </a:cxn>
                      <a:cxn ang="0">
                        <a:pos x="connsiteX1" y="connsiteY1"/>
                      </a:cxn>
                      <a:cxn ang="0">
                        <a:pos x="connsiteX2" y="connsiteY2"/>
                      </a:cxn>
                    </a:cxnLst>
                    <a:rect l="l" t="t" r="r" b="b"/>
                    <a:pathLst>
                      <a:path w="27377" h="6112">
                        <a:moveTo>
                          <a:pt x="0" y="0"/>
                        </a:moveTo>
                        <a:cubicBezTo>
                          <a:pt x="0" y="0"/>
                          <a:pt x="17214" y="3194"/>
                          <a:pt x="27160" y="6036"/>
                        </a:cubicBezTo>
                        <a:cubicBezTo>
                          <a:pt x="30219" y="6910"/>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40" name="フリーフォーム 539"/>
                  <p:cNvSpPr/>
                  <p:nvPr/>
                </p:nvSpPr>
                <p:spPr>
                  <a:xfrm>
                    <a:off x="5849129" y="2738551"/>
                    <a:ext cx="19132" cy="4111"/>
                  </a:xfrm>
                  <a:custGeom>
                    <a:avLst/>
                    <a:gdLst>
                      <a:gd name="connsiteX0" fmla="*/ 0 w 19132"/>
                      <a:gd name="connsiteY0" fmla="*/ 0 h 4111"/>
                      <a:gd name="connsiteX1" fmla="*/ 15089 w 19132"/>
                      <a:gd name="connsiteY1" fmla="*/ 3018 h 4111"/>
                      <a:gd name="connsiteX2" fmla="*/ 0 w 19132"/>
                      <a:gd name="connsiteY2" fmla="*/ 0 h 4111"/>
                    </a:gdLst>
                    <a:ahLst/>
                    <a:cxnLst>
                      <a:cxn ang="0">
                        <a:pos x="connsiteX0" y="connsiteY0"/>
                      </a:cxn>
                      <a:cxn ang="0">
                        <a:pos x="connsiteX1" y="connsiteY1"/>
                      </a:cxn>
                      <a:cxn ang="0">
                        <a:pos x="connsiteX2" y="connsiteY2"/>
                      </a:cxn>
                    </a:cxnLst>
                    <a:rect l="l" t="t" r="r" b="b"/>
                    <a:pathLst>
                      <a:path w="19132" h="4111">
                        <a:moveTo>
                          <a:pt x="0" y="0"/>
                        </a:moveTo>
                        <a:cubicBezTo>
                          <a:pt x="0" y="0"/>
                          <a:pt x="10113" y="1774"/>
                          <a:pt x="15089" y="3018"/>
                        </a:cubicBezTo>
                        <a:cubicBezTo>
                          <a:pt x="29705"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41" name="フリーフォーム 540"/>
                  <p:cNvSpPr/>
                  <p:nvPr/>
                </p:nvSpPr>
                <p:spPr>
                  <a:xfrm>
                    <a:off x="5879308" y="2376413"/>
                    <a:ext cx="45267" cy="30178"/>
                  </a:xfrm>
                  <a:custGeom>
                    <a:avLst/>
                    <a:gdLst>
                      <a:gd name="connsiteX0" fmla="*/ 0 w 45267"/>
                      <a:gd name="connsiteY0" fmla="*/ 0 h 30178"/>
                      <a:gd name="connsiteX1" fmla="*/ 15089 w 45267"/>
                      <a:gd name="connsiteY1" fmla="*/ 9053 h 30178"/>
                      <a:gd name="connsiteX2" fmla="*/ 24142 w 45267"/>
                      <a:gd name="connsiteY2" fmla="*/ 18107 h 30178"/>
                      <a:gd name="connsiteX3" fmla="*/ 33196 w 45267"/>
                      <a:gd name="connsiteY3" fmla="*/ 21125 h 30178"/>
                      <a:gd name="connsiteX4" fmla="*/ 45267 w 45267"/>
                      <a:gd name="connsiteY4" fmla="*/ 30178 h 3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7" h="30178">
                        <a:moveTo>
                          <a:pt x="0" y="0"/>
                        </a:moveTo>
                        <a:cubicBezTo>
                          <a:pt x="5030" y="3018"/>
                          <a:pt x="10397" y="5534"/>
                          <a:pt x="15089" y="9053"/>
                        </a:cubicBezTo>
                        <a:cubicBezTo>
                          <a:pt x="18503" y="11614"/>
                          <a:pt x="20591" y="15740"/>
                          <a:pt x="24142" y="18107"/>
                        </a:cubicBezTo>
                        <a:cubicBezTo>
                          <a:pt x="26789" y="19872"/>
                          <a:pt x="30351" y="19702"/>
                          <a:pt x="33196" y="21125"/>
                        </a:cubicBezTo>
                        <a:cubicBezTo>
                          <a:pt x="40021" y="24537"/>
                          <a:pt x="41023" y="25934"/>
                          <a:pt x="45267" y="301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42" name="フリーフォーム 541"/>
                  <p:cNvSpPr/>
                  <p:nvPr/>
                </p:nvSpPr>
                <p:spPr>
                  <a:xfrm>
                    <a:off x="5843094" y="277174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43" name="フリーフォーム 542"/>
                  <p:cNvSpPr/>
                  <p:nvPr/>
                </p:nvSpPr>
                <p:spPr>
                  <a:xfrm>
                    <a:off x="5668060" y="2711391"/>
                    <a:ext cx="452696" cy="1303699"/>
                  </a:xfrm>
                  <a:custGeom>
                    <a:avLst/>
                    <a:gdLst>
                      <a:gd name="connsiteX0" fmla="*/ 422495 w 452696"/>
                      <a:gd name="connsiteY0" fmla="*/ 0 h 1303699"/>
                      <a:gd name="connsiteX1" fmla="*/ 419477 w 452696"/>
                      <a:gd name="connsiteY1" fmla="*/ 18107 h 1303699"/>
                      <a:gd name="connsiteX2" fmla="*/ 416459 w 452696"/>
                      <a:gd name="connsiteY2" fmla="*/ 27160 h 1303699"/>
                      <a:gd name="connsiteX3" fmla="*/ 413442 w 452696"/>
                      <a:gd name="connsiteY3" fmla="*/ 39232 h 1303699"/>
                      <a:gd name="connsiteX4" fmla="*/ 407406 w 452696"/>
                      <a:gd name="connsiteY4" fmla="*/ 57339 h 1303699"/>
                      <a:gd name="connsiteX5" fmla="*/ 398353 w 452696"/>
                      <a:gd name="connsiteY5" fmla="*/ 84499 h 1303699"/>
                      <a:gd name="connsiteX6" fmla="*/ 389299 w 452696"/>
                      <a:gd name="connsiteY6" fmla="*/ 111659 h 1303699"/>
                      <a:gd name="connsiteX7" fmla="*/ 386281 w 452696"/>
                      <a:gd name="connsiteY7" fmla="*/ 120713 h 1303699"/>
                      <a:gd name="connsiteX8" fmla="*/ 380246 w 452696"/>
                      <a:gd name="connsiteY8" fmla="*/ 129766 h 1303699"/>
                      <a:gd name="connsiteX9" fmla="*/ 374210 w 452696"/>
                      <a:gd name="connsiteY9" fmla="*/ 147873 h 1303699"/>
                      <a:gd name="connsiteX10" fmla="*/ 368174 w 452696"/>
                      <a:gd name="connsiteY10" fmla="*/ 156927 h 1303699"/>
                      <a:gd name="connsiteX11" fmla="*/ 362139 w 452696"/>
                      <a:gd name="connsiteY11" fmla="*/ 175034 h 1303699"/>
                      <a:gd name="connsiteX12" fmla="*/ 359121 w 452696"/>
                      <a:gd name="connsiteY12" fmla="*/ 184087 h 1303699"/>
                      <a:gd name="connsiteX13" fmla="*/ 350067 w 452696"/>
                      <a:gd name="connsiteY13" fmla="*/ 202194 h 1303699"/>
                      <a:gd name="connsiteX14" fmla="*/ 344032 w 452696"/>
                      <a:gd name="connsiteY14" fmla="*/ 211248 h 1303699"/>
                      <a:gd name="connsiteX15" fmla="*/ 341014 w 452696"/>
                      <a:gd name="connsiteY15" fmla="*/ 220301 h 1303699"/>
                      <a:gd name="connsiteX16" fmla="*/ 334978 w 452696"/>
                      <a:gd name="connsiteY16" fmla="*/ 229355 h 1303699"/>
                      <a:gd name="connsiteX17" fmla="*/ 331960 w 452696"/>
                      <a:gd name="connsiteY17" fmla="*/ 238408 h 1303699"/>
                      <a:gd name="connsiteX18" fmla="*/ 319889 w 452696"/>
                      <a:gd name="connsiteY18" fmla="*/ 256515 h 1303699"/>
                      <a:gd name="connsiteX19" fmla="*/ 304800 w 452696"/>
                      <a:gd name="connsiteY19" fmla="*/ 283675 h 1303699"/>
                      <a:gd name="connsiteX20" fmla="*/ 292729 w 452696"/>
                      <a:gd name="connsiteY20" fmla="*/ 301782 h 1303699"/>
                      <a:gd name="connsiteX21" fmla="*/ 277640 w 452696"/>
                      <a:gd name="connsiteY21" fmla="*/ 328943 h 1303699"/>
                      <a:gd name="connsiteX22" fmla="*/ 271604 w 452696"/>
                      <a:gd name="connsiteY22" fmla="*/ 337996 h 1303699"/>
                      <a:gd name="connsiteX23" fmla="*/ 259533 w 452696"/>
                      <a:gd name="connsiteY23" fmla="*/ 353085 h 1303699"/>
                      <a:gd name="connsiteX24" fmla="*/ 256515 w 452696"/>
                      <a:gd name="connsiteY24" fmla="*/ 362139 h 1303699"/>
                      <a:gd name="connsiteX25" fmla="*/ 244444 w 452696"/>
                      <a:gd name="connsiteY25" fmla="*/ 380246 h 1303699"/>
                      <a:gd name="connsiteX26" fmla="*/ 238408 w 452696"/>
                      <a:gd name="connsiteY26" fmla="*/ 389299 h 1303699"/>
                      <a:gd name="connsiteX27" fmla="*/ 229355 w 452696"/>
                      <a:gd name="connsiteY27" fmla="*/ 407406 h 1303699"/>
                      <a:gd name="connsiteX28" fmla="*/ 226337 w 452696"/>
                      <a:gd name="connsiteY28" fmla="*/ 416459 h 1303699"/>
                      <a:gd name="connsiteX29" fmla="*/ 220301 w 452696"/>
                      <a:gd name="connsiteY29" fmla="*/ 425513 h 1303699"/>
                      <a:gd name="connsiteX30" fmla="*/ 217283 w 452696"/>
                      <a:gd name="connsiteY30" fmla="*/ 434566 h 1303699"/>
                      <a:gd name="connsiteX31" fmla="*/ 211248 w 452696"/>
                      <a:gd name="connsiteY31" fmla="*/ 443620 h 1303699"/>
                      <a:gd name="connsiteX32" fmla="*/ 199176 w 452696"/>
                      <a:gd name="connsiteY32" fmla="*/ 470780 h 1303699"/>
                      <a:gd name="connsiteX33" fmla="*/ 193141 w 452696"/>
                      <a:gd name="connsiteY33" fmla="*/ 488887 h 1303699"/>
                      <a:gd name="connsiteX34" fmla="*/ 187105 w 452696"/>
                      <a:gd name="connsiteY34" fmla="*/ 497941 h 1303699"/>
                      <a:gd name="connsiteX35" fmla="*/ 181069 w 452696"/>
                      <a:gd name="connsiteY35" fmla="*/ 516048 h 1303699"/>
                      <a:gd name="connsiteX36" fmla="*/ 175034 w 452696"/>
                      <a:gd name="connsiteY36" fmla="*/ 525101 h 1303699"/>
                      <a:gd name="connsiteX37" fmla="*/ 162962 w 452696"/>
                      <a:gd name="connsiteY37" fmla="*/ 552261 h 1303699"/>
                      <a:gd name="connsiteX38" fmla="*/ 156927 w 452696"/>
                      <a:gd name="connsiteY38" fmla="*/ 570368 h 1303699"/>
                      <a:gd name="connsiteX39" fmla="*/ 138820 w 452696"/>
                      <a:gd name="connsiteY39" fmla="*/ 606582 h 1303699"/>
                      <a:gd name="connsiteX40" fmla="*/ 135802 w 452696"/>
                      <a:gd name="connsiteY40" fmla="*/ 615636 h 1303699"/>
                      <a:gd name="connsiteX41" fmla="*/ 132784 w 452696"/>
                      <a:gd name="connsiteY41" fmla="*/ 624689 h 1303699"/>
                      <a:gd name="connsiteX42" fmla="*/ 129766 w 452696"/>
                      <a:gd name="connsiteY42" fmla="*/ 636760 h 1303699"/>
                      <a:gd name="connsiteX43" fmla="*/ 120713 w 452696"/>
                      <a:gd name="connsiteY43" fmla="*/ 663921 h 1303699"/>
                      <a:gd name="connsiteX44" fmla="*/ 114677 w 452696"/>
                      <a:gd name="connsiteY44" fmla="*/ 682028 h 1303699"/>
                      <a:gd name="connsiteX45" fmla="*/ 111659 w 452696"/>
                      <a:gd name="connsiteY45" fmla="*/ 691081 h 1303699"/>
                      <a:gd name="connsiteX46" fmla="*/ 105624 w 452696"/>
                      <a:gd name="connsiteY46" fmla="*/ 700135 h 1303699"/>
                      <a:gd name="connsiteX47" fmla="*/ 96570 w 452696"/>
                      <a:gd name="connsiteY47" fmla="*/ 718242 h 1303699"/>
                      <a:gd name="connsiteX48" fmla="*/ 90535 w 452696"/>
                      <a:gd name="connsiteY48" fmla="*/ 742384 h 1303699"/>
                      <a:gd name="connsiteX49" fmla="*/ 87517 w 452696"/>
                      <a:gd name="connsiteY49" fmla="*/ 751438 h 1303699"/>
                      <a:gd name="connsiteX50" fmla="*/ 84499 w 452696"/>
                      <a:gd name="connsiteY50" fmla="*/ 769545 h 1303699"/>
                      <a:gd name="connsiteX51" fmla="*/ 78463 w 452696"/>
                      <a:gd name="connsiteY51" fmla="*/ 787652 h 1303699"/>
                      <a:gd name="connsiteX52" fmla="*/ 66392 w 452696"/>
                      <a:gd name="connsiteY52" fmla="*/ 823865 h 1303699"/>
                      <a:gd name="connsiteX53" fmla="*/ 63374 w 452696"/>
                      <a:gd name="connsiteY53" fmla="*/ 832919 h 1303699"/>
                      <a:gd name="connsiteX54" fmla="*/ 60356 w 452696"/>
                      <a:gd name="connsiteY54" fmla="*/ 841972 h 1303699"/>
                      <a:gd name="connsiteX55" fmla="*/ 51303 w 452696"/>
                      <a:gd name="connsiteY55" fmla="*/ 872151 h 1303699"/>
                      <a:gd name="connsiteX56" fmla="*/ 48285 w 452696"/>
                      <a:gd name="connsiteY56" fmla="*/ 881204 h 1303699"/>
                      <a:gd name="connsiteX57" fmla="*/ 42250 w 452696"/>
                      <a:gd name="connsiteY57" fmla="*/ 890258 h 1303699"/>
                      <a:gd name="connsiteX58" fmla="*/ 36214 w 452696"/>
                      <a:gd name="connsiteY58" fmla="*/ 914400 h 1303699"/>
                      <a:gd name="connsiteX59" fmla="*/ 30178 w 452696"/>
                      <a:gd name="connsiteY59" fmla="*/ 947596 h 1303699"/>
                      <a:gd name="connsiteX60" fmla="*/ 27160 w 452696"/>
                      <a:gd name="connsiteY60" fmla="*/ 977774 h 1303699"/>
                      <a:gd name="connsiteX61" fmla="*/ 21125 w 452696"/>
                      <a:gd name="connsiteY61" fmla="*/ 995881 h 1303699"/>
                      <a:gd name="connsiteX62" fmla="*/ 18107 w 452696"/>
                      <a:gd name="connsiteY62" fmla="*/ 1004935 h 1303699"/>
                      <a:gd name="connsiteX63" fmla="*/ 12071 w 452696"/>
                      <a:gd name="connsiteY63" fmla="*/ 1062273 h 1303699"/>
                      <a:gd name="connsiteX64" fmla="*/ 6036 w 452696"/>
                      <a:gd name="connsiteY64" fmla="*/ 1095469 h 1303699"/>
                      <a:gd name="connsiteX65" fmla="*/ 3018 w 452696"/>
                      <a:gd name="connsiteY65" fmla="*/ 1107541 h 1303699"/>
                      <a:gd name="connsiteX66" fmla="*/ 0 w 452696"/>
                      <a:gd name="connsiteY66" fmla="*/ 1125648 h 1303699"/>
                      <a:gd name="connsiteX67" fmla="*/ 3018 w 452696"/>
                      <a:gd name="connsiteY67" fmla="*/ 1228254 h 1303699"/>
                      <a:gd name="connsiteX68" fmla="*/ 6036 w 452696"/>
                      <a:gd name="connsiteY68" fmla="*/ 1237307 h 1303699"/>
                      <a:gd name="connsiteX69" fmla="*/ 12071 w 452696"/>
                      <a:gd name="connsiteY69" fmla="*/ 1267485 h 1303699"/>
                      <a:gd name="connsiteX70" fmla="*/ 15089 w 452696"/>
                      <a:gd name="connsiteY70" fmla="*/ 1303699 h 1303699"/>
                      <a:gd name="connsiteX71" fmla="*/ 21125 w 452696"/>
                      <a:gd name="connsiteY71" fmla="*/ 1270503 h 1303699"/>
                      <a:gd name="connsiteX72" fmla="*/ 27160 w 452696"/>
                      <a:gd name="connsiteY72" fmla="*/ 1246360 h 1303699"/>
                      <a:gd name="connsiteX73" fmla="*/ 33196 w 452696"/>
                      <a:gd name="connsiteY73" fmla="*/ 1228254 h 1303699"/>
                      <a:gd name="connsiteX74" fmla="*/ 36214 w 452696"/>
                      <a:gd name="connsiteY74" fmla="*/ 1216182 h 1303699"/>
                      <a:gd name="connsiteX75" fmla="*/ 42250 w 452696"/>
                      <a:gd name="connsiteY75" fmla="*/ 1198075 h 1303699"/>
                      <a:gd name="connsiteX76" fmla="*/ 48285 w 452696"/>
                      <a:gd name="connsiteY76" fmla="*/ 1179968 h 1303699"/>
                      <a:gd name="connsiteX77" fmla="*/ 51303 w 452696"/>
                      <a:gd name="connsiteY77" fmla="*/ 1170915 h 1303699"/>
                      <a:gd name="connsiteX78" fmla="*/ 57339 w 452696"/>
                      <a:gd name="connsiteY78" fmla="*/ 1146772 h 1303699"/>
                      <a:gd name="connsiteX79" fmla="*/ 63374 w 452696"/>
                      <a:gd name="connsiteY79" fmla="*/ 1104523 h 1303699"/>
                      <a:gd name="connsiteX80" fmla="*/ 75446 w 452696"/>
                      <a:gd name="connsiteY80" fmla="*/ 1044166 h 1303699"/>
                      <a:gd name="connsiteX81" fmla="*/ 84499 w 452696"/>
                      <a:gd name="connsiteY81" fmla="*/ 1017006 h 1303699"/>
                      <a:gd name="connsiteX82" fmla="*/ 87517 w 452696"/>
                      <a:gd name="connsiteY82" fmla="*/ 1007953 h 1303699"/>
                      <a:gd name="connsiteX83" fmla="*/ 117695 w 452696"/>
                      <a:gd name="connsiteY83" fmla="*/ 962685 h 1303699"/>
                      <a:gd name="connsiteX84" fmla="*/ 129766 w 452696"/>
                      <a:gd name="connsiteY84" fmla="*/ 944578 h 1303699"/>
                      <a:gd name="connsiteX85" fmla="*/ 132784 w 452696"/>
                      <a:gd name="connsiteY85" fmla="*/ 935525 h 1303699"/>
                      <a:gd name="connsiteX86" fmla="*/ 141838 w 452696"/>
                      <a:gd name="connsiteY86" fmla="*/ 926471 h 1303699"/>
                      <a:gd name="connsiteX87" fmla="*/ 150891 w 452696"/>
                      <a:gd name="connsiteY87" fmla="*/ 905347 h 1303699"/>
                      <a:gd name="connsiteX88" fmla="*/ 156927 w 452696"/>
                      <a:gd name="connsiteY88" fmla="*/ 887240 h 1303699"/>
                      <a:gd name="connsiteX89" fmla="*/ 162962 w 452696"/>
                      <a:gd name="connsiteY89" fmla="*/ 878186 h 1303699"/>
                      <a:gd name="connsiteX90" fmla="*/ 168998 w 452696"/>
                      <a:gd name="connsiteY90" fmla="*/ 857061 h 1303699"/>
                      <a:gd name="connsiteX91" fmla="*/ 172016 w 452696"/>
                      <a:gd name="connsiteY91" fmla="*/ 848008 h 1303699"/>
                      <a:gd name="connsiteX92" fmla="*/ 175034 w 452696"/>
                      <a:gd name="connsiteY92" fmla="*/ 835937 h 1303699"/>
                      <a:gd name="connsiteX93" fmla="*/ 178052 w 452696"/>
                      <a:gd name="connsiteY93" fmla="*/ 826883 h 1303699"/>
                      <a:gd name="connsiteX94" fmla="*/ 181069 w 452696"/>
                      <a:gd name="connsiteY94" fmla="*/ 814812 h 1303699"/>
                      <a:gd name="connsiteX95" fmla="*/ 187105 w 452696"/>
                      <a:gd name="connsiteY95" fmla="*/ 775580 h 1303699"/>
                      <a:gd name="connsiteX96" fmla="*/ 193141 w 452696"/>
                      <a:gd name="connsiteY96" fmla="*/ 757473 h 1303699"/>
                      <a:gd name="connsiteX97" fmla="*/ 196158 w 452696"/>
                      <a:gd name="connsiteY97" fmla="*/ 748420 h 1303699"/>
                      <a:gd name="connsiteX98" fmla="*/ 211248 w 452696"/>
                      <a:gd name="connsiteY98" fmla="*/ 703153 h 1303699"/>
                      <a:gd name="connsiteX99" fmla="*/ 217283 w 452696"/>
                      <a:gd name="connsiteY99" fmla="*/ 685046 h 1303699"/>
                      <a:gd name="connsiteX100" fmla="*/ 229355 w 452696"/>
                      <a:gd name="connsiteY100" fmla="*/ 666939 h 1303699"/>
                      <a:gd name="connsiteX101" fmla="*/ 235390 w 452696"/>
                      <a:gd name="connsiteY101" fmla="*/ 657885 h 1303699"/>
                      <a:gd name="connsiteX102" fmla="*/ 244444 w 452696"/>
                      <a:gd name="connsiteY102" fmla="*/ 651850 h 1303699"/>
                      <a:gd name="connsiteX103" fmla="*/ 262551 w 452696"/>
                      <a:gd name="connsiteY103" fmla="*/ 633743 h 1303699"/>
                      <a:gd name="connsiteX104" fmla="*/ 271604 w 452696"/>
                      <a:gd name="connsiteY104" fmla="*/ 627707 h 1303699"/>
                      <a:gd name="connsiteX105" fmla="*/ 286693 w 452696"/>
                      <a:gd name="connsiteY105" fmla="*/ 609600 h 1303699"/>
                      <a:gd name="connsiteX106" fmla="*/ 295747 w 452696"/>
                      <a:gd name="connsiteY106" fmla="*/ 603564 h 1303699"/>
                      <a:gd name="connsiteX107" fmla="*/ 307818 w 452696"/>
                      <a:gd name="connsiteY107" fmla="*/ 576404 h 1303699"/>
                      <a:gd name="connsiteX108" fmla="*/ 310836 w 452696"/>
                      <a:gd name="connsiteY108" fmla="*/ 567351 h 1303699"/>
                      <a:gd name="connsiteX109" fmla="*/ 313854 w 452696"/>
                      <a:gd name="connsiteY109" fmla="*/ 555279 h 1303699"/>
                      <a:gd name="connsiteX110" fmla="*/ 316871 w 452696"/>
                      <a:gd name="connsiteY110" fmla="*/ 540190 h 1303699"/>
                      <a:gd name="connsiteX111" fmla="*/ 322907 w 452696"/>
                      <a:gd name="connsiteY111" fmla="*/ 522083 h 1303699"/>
                      <a:gd name="connsiteX112" fmla="*/ 328943 w 452696"/>
                      <a:gd name="connsiteY112" fmla="*/ 497941 h 1303699"/>
                      <a:gd name="connsiteX113" fmla="*/ 331960 w 452696"/>
                      <a:gd name="connsiteY113" fmla="*/ 479834 h 1303699"/>
                      <a:gd name="connsiteX114" fmla="*/ 337996 w 452696"/>
                      <a:gd name="connsiteY114" fmla="*/ 461727 h 1303699"/>
                      <a:gd name="connsiteX115" fmla="*/ 344032 w 452696"/>
                      <a:gd name="connsiteY115" fmla="*/ 443620 h 1303699"/>
                      <a:gd name="connsiteX116" fmla="*/ 350067 w 452696"/>
                      <a:gd name="connsiteY116" fmla="*/ 425513 h 1303699"/>
                      <a:gd name="connsiteX117" fmla="*/ 353085 w 452696"/>
                      <a:gd name="connsiteY117" fmla="*/ 416459 h 1303699"/>
                      <a:gd name="connsiteX118" fmla="*/ 359121 w 452696"/>
                      <a:gd name="connsiteY118" fmla="*/ 407406 h 1303699"/>
                      <a:gd name="connsiteX119" fmla="*/ 371192 w 452696"/>
                      <a:gd name="connsiteY119" fmla="*/ 380246 h 1303699"/>
                      <a:gd name="connsiteX120" fmla="*/ 380246 w 452696"/>
                      <a:gd name="connsiteY120" fmla="*/ 313854 h 1303699"/>
                      <a:gd name="connsiteX121" fmla="*/ 386281 w 452696"/>
                      <a:gd name="connsiteY121" fmla="*/ 295747 h 1303699"/>
                      <a:gd name="connsiteX122" fmla="*/ 389299 w 452696"/>
                      <a:gd name="connsiteY122" fmla="*/ 280658 h 1303699"/>
                      <a:gd name="connsiteX123" fmla="*/ 395335 w 452696"/>
                      <a:gd name="connsiteY123" fmla="*/ 262551 h 1303699"/>
                      <a:gd name="connsiteX124" fmla="*/ 398353 w 452696"/>
                      <a:gd name="connsiteY124" fmla="*/ 241426 h 1303699"/>
                      <a:gd name="connsiteX125" fmla="*/ 404388 w 452696"/>
                      <a:gd name="connsiteY125" fmla="*/ 199176 h 1303699"/>
                      <a:gd name="connsiteX126" fmla="*/ 413442 w 452696"/>
                      <a:gd name="connsiteY126" fmla="*/ 172016 h 1303699"/>
                      <a:gd name="connsiteX127" fmla="*/ 431549 w 452696"/>
                      <a:gd name="connsiteY127" fmla="*/ 117695 h 1303699"/>
                      <a:gd name="connsiteX128" fmla="*/ 440602 w 452696"/>
                      <a:gd name="connsiteY128" fmla="*/ 90535 h 1303699"/>
                      <a:gd name="connsiteX129" fmla="*/ 443620 w 452696"/>
                      <a:gd name="connsiteY129" fmla="*/ 81481 h 1303699"/>
                      <a:gd name="connsiteX130" fmla="*/ 446638 w 452696"/>
                      <a:gd name="connsiteY130" fmla="*/ 66392 h 1303699"/>
                      <a:gd name="connsiteX131" fmla="*/ 449656 w 452696"/>
                      <a:gd name="connsiteY131" fmla="*/ 33196 h 1303699"/>
                      <a:gd name="connsiteX132" fmla="*/ 452673 w 452696"/>
                      <a:gd name="connsiteY132" fmla="*/ 18107 h 1303699"/>
                      <a:gd name="connsiteX133" fmla="*/ 422495 w 452696"/>
                      <a:gd name="connsiteY133" fmla="*/ 0 h 13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52696" h="1303699">
                        <a:moveTo>
                          <a:pt x="422495" y="0"/>
                        </a:moveTo>
                        <a:cubicBezTo>
                          <a:pt x="416962" y="0"/>
                          <a:pt x="420804" y="12134"/>
                          <a:pt x="419477" y="18107"/>
                        </a:cubicBezTo>
                        <a:cubicBezTo>
                          <a:pt x="418787" y="21212"/>
                          <a:pt x="417333" y="24101"/>
                          <a:pt x="416459" y="27160"/>
                        </a:cubicBezTo>
                        <a:cubicBezTo>
                          <a:pt x="415320" y="31148"/>
                          <a:pt x="414634" y="35259"/>
                          <a:pt x="413442" y="39232"/>
                        </a:cubicBezTo>
                        <a:cubicBezTo>
                          <a:pt x="411614" y="45326"/>
                          <a:pt x="409418" y="51303"/>
                          <a:pt x="407406" y="57339"/>
                        </a:cubicBezTo>
                        <a:lnTo>
                          <a:pt x="398353" y="84499"/>
                        </a:lnTo>
                        <a:lnTo>
                          <a:pt x="389299" y="111659"/>
                        </a:lnTo>
                        <a:cubicBezTo>
                          <a:pt x="388293" y="114677"/>
                          <a:pt x="388046" y="118066"/>
                          <a:pt x="386281" y="120713"/>
                        </a:cubicBezTo>
                        <a:cubicBezTo>
                          <a:pt x="384269" y="123731"/>
                          <a:pt x="381719" y="126452"/>
                          <a:pt x="380246" y="129766"/>
                        </a:cubicBezTo>
                        <a:cubicBezTo>
                          <a:pt x="377662" y="135580"/>
                          <a:pt x="377739" y="142579"/>
                          <a:pt x="374210" y="147873"/>
                        </a:cubicBezTo>
                        <a:cubicBezTo>
                          <a:pt x="372198" y="150891"/>
                          <a:pt x="369647" y="153612"/>
                          <a:pt x="368174" y="156927"/>
                        </a:cubicBezTo>
                        <a:cubicBezTo>
                          <a:pt x="365590" y="162741"/>
                          <a:pt x="364151" y="168998"/>
                          <a:pt x="362139" y="175034"/>
                        </a:cubicBezTo>
                        <a:cubicBezTo>
                          <a:pt x="361133" y="178052"/>
                          <a:pt x="360885" y="181440"/>
                          <a:pt x="359121" y="184087"/>
                        </a:cubicBezTo>
                        <a:cubicBezTo>
                          <a:pt x="341828" y="210027"/>
                          <a:pt x="362557" y="177213"/>
                          <a:pt x="350067" y="202194"/>
                        </a:cubicBezTo>
                        <a:cubicBezTo>
                          <a:pt x="348445" y="205438"/>
                          <a:pt x="345654" y="208004"/>
                          <a:pt x="344032" y="211248"/>
                        </a:cubicBezTo>
                        <a:cubicBezTo>
                          <a:pt x="342610" y="214093"/>
                          <a:pt x="342437" y="217456"/>
                          <a:pt x="341014" y="220301"/>
                        </a:cubicBezTo>
                        <a:cubicBezTo>
                          <a:pt x="339392" y="223545"/>
                          <a:pt x="336600" y="226111"/>
                          <a:pt x="334978" y="229355"/>
                        </a:cubicBezTo>
                        <a:cubicBezTo>
                          <a:pt x="333555" y="232200"/>
                          <a:pt x="333505" y="235627"/>
                          <a:pt x="331960" y="238408"/>
                        </a:cubicBezTo>
                        <a:cubicBezTo>
                          <a:pt x="328437" y="244749"/>
                          <a:pt x="322183" y="249633"/>
                          <a:pt x="319889" y="256515"/>
                        </a:cubicBezTo>
                        <a:cubicBezTo>
                          <a:pt x="314577" y="272449"/>
                          <a:pt x="318635" y="262922"/>
                          <a:pt x="304800" y="283675"/>
                        </a:cubicBezTo>
                        <a:lnTo>
                          <a:pt x="292729" y="301782"/>
                        </a:lnTo>
                        <a:cubicBezTo>
                          <a:pt x="287417" y="317717"/>
                          <a:pt x="291475" y="308191"/>
                          <a:pt x="277640" y="328943"/>
                        </a:cubicBezTo>
                        <a:lnTo>
                          <a:pt x="271604" y="337996"/>
                        </a:lnTo>
                        <a:cubicBezTo>
                          <a:pt x="264018" y="360755"/>
                          <a:pt x="275133" y="333584"/>
                          <a:pt x="259533" y="353085"/>
                        </a:cubicBezTo>
                        <a:cubicBezTo>
                          <a:pt x="257546" y="355569"/>
                          <a:pt x="258060" y="359358"/>
                          <a:pt x="256515" y="362139"/>
                        </a:cubicBezTo>
                        <a:cubicBezTo>
                          <a:pt x="252992" y="368480"/>
                          <a:pt x="248468" y="374210"/>
                          <a:pt x="244444" y="380246"/>
                        </a:cubicBezTo>
                        <a:lnTo>
                          <a:pt x="238408" y="389299"/>
                        </a:lnTo>
                        <a:cubicBezTo>
                          <a:pt x="230823" y="412054"/>
                          <a:pt x="241054" y="384009"/>
                          <a:pt x="229355" y="407406"/>
                        </a:cubicBezTo>
                        <a:cubicBezTo>
                          <a:pt x="227932" y="410251"/>
                          <a:pt x="227760" y="413614"/>
                          <a:pt x="226337" y="416459"/>
                        </a:cubicBezTo>
                        <a:cubicBezTo>
                          <a:pt x="224715" y="419703"/>
                          <a:pt x="221923" y="422269"/>
                          <a:pt x="220301" y="425513"/>
                        </a:cubicBezTo>
                        <a:cubicBezTo>
                          <a:pt x="218878" y="428358"/>
                          <a:pt x="218705" y="431721"/>
                          <a:pt x="217283" y="434566"/>
                        </a:cubicBezTo>
                        <a:cubicBezTo>
                          <a:pt x="215661" y="437810"/>
                          <a:pt x="212721" y="440306"/>
                          <a:pt x="211248" y="443620"/>
                        </a:cubicBezTo>
                        <a:cubicBezTo>
                          <a:pt x="196887" y="475933"/>
                          <a:pt x="212833" y="450296"/>
                          <a:pt x="199176" y="470780"/>
                        </a:cubicBezTo>
                        <a:cubicBezTo>
                          <a:pt x="197164" y="476816"/>
                          <a:pt x="196670" y="483593"/>
                          <a:pt x="193141" y="488887"/>
                        </a:cubicBezTo>
                        <a:cubicBezTo>
                          <a:pt x="191129" y="491905"/>
                          <a:pt x="188578" y="494626"/>
                          <a:pt x="187105" y="497941"/>
                        </a:cubicBezTo>
                        <a:cubicBezTo>
                          <a:pt x="184521" y="503755"/>
                          <a:pt x="184598" y="510754"/>
                          <a:pt x="181069" y="516048"/>
                        </a:cubicBezTo>
                        <a:cubicBezTo>
                          <a:pt x="179057" y="519066"/>
                          <a:pt x="176507" y="521787"/>
                          <a:pt x="175034" y="525101"/>
                        </a:cubicBezTo>
                        <a:cubicBezTo>
                          <a:pt x="160672" y="557417"/>
                          <a:pt x="176620" y="531776"/>
                          <a:pt x="162962" y="552261"/>
                        </a:cubicBezTo>
                        <a:cubicBezTo>
                          <a:pt x="160950" y="558297"/>
                          <a:pt x="160456" y="565074"/>
                          <a:pt x="156927" y="570368"/>
                        </a:cubicBezTo>
                        <a:cubicBezTo>
                          <a:pt x="141327" y="593768"/>
                          <a:pt x="147150" y="581594"/>
                          <a:pt x="138820" y="606582"/>
                        </a:cubicBezTo>
                        <a:lnTo>
                          <a:pt x="135802" y="615636"/>
                        </a:lnTo>
                        <a:cubicBezTo>
                          <a:pt x="134796" y="618654"/>
                          <a:pt x="133556" y="621603"/>
                          <a:pt x="132784" y="624689"/>
                        </a:cubicBezTo>
                        <a:cubicBezTo>
                          <a:pt x="131778" y="628713"/>
                          <a:pt x="130958" y="632787"/>
                          <a:pt x="129766" y="636760"/>
                        </a:cubicBezTo>
                        <a:cubicBezTo>
                          <a:pt x="129761" y="636778"/>
                          <a:pt x="122225" y="659385"/>
                          <a:pt x="120713" y="663921"/>
                        </a:cubicBezTo>
                        <a:lnTo>
                          <a:pt x="114677" y="682028"/>
                        </a:lnTo>
                        <a:cubicBezTo>
                          <a:pt x="113671" y="685046"/>
                          <a:pt x="113423" y="688434"/>
                          <a:pt x="111659" y="691081"/>
                        </a:cubicBezTo>
                        <a:cubicBezTo>
                          <a:pt x="109647" y="694099"/>
                          <a:pt x="107246" y="696891"/>
                          <a:pt x="105624" y="700135"/>
                        </a:cubicBezTo>
                        <a:cubicBezTo>
                          <a:pt x="93134" y="725116"/>
                          <a:pt x="113863" y="692302"/>
                          <a:pt x="96570" y="718242"/>
                        </a:cubicBezTo>
                        <a:cubicBezTo>
                          <a:pt x="89671" y="738942"/>
                          <a:pt x="97821" y="713241"/>
                          <a:pt x="90535" y="742384"/>
                        </a:cubicBezTo>
                        <a:cubicBezTo>
                          <a:pt x="89763" y="745470"/>
                          <a:pt x="88207" y="748333"/>
                          <a:pt x="87517" y="751438"/>
                        </a:cubicBezTo>
                        <a:cubicBezTo>
                          <a:pt x="86190" y="757411"/>
                          <a:pt x="85983" y="763609"/>
                          <a:pt x="84499" y="769545"/>
                        </a:cubicBezTo>
                        <a:cubicBezTo>
                          <a:pt x="82956" y="775717"/>
                          <a:pt x="80475" y="781616"/>
                          <a:pt x="78463" y="787652"/>
                        </a:cubicBezTo>
                        <a:lnTo>
                          <a:pt x="66392" y="823865"/>
                        </a:lnTo>
                        <a:lnTo>
                          <a:pt x="63374" y="832919"/>
                        </a:lnTo>
                        <a:cubicBezTo>
                          <a:pt x="62368" y="835937"/>
                          <a:pt x="61127" y="838886"/>
                          <a:pt x="60356" y="841972"/>
                        </a:cubicBezTo>
                        <a:cubicBezTo>
                          <a:pt x="55797" y="860215"/>
                          <a:pt x="58650" y="850111"/>
                          <a:pt x="51303" y="872151"/>
                        </a:cubicBezTo>
                        <a:cubicBezTo>
                          <a:pt x="50297" y="875169"/>
                          <a:pt x="50049" y="878557"/>
                          <a:pt x="48285" y="881204"/>
                        </a:cubicBezTo>
                        <a:lnTo>
                          <a:pt x="42250" y="890258"/>
                        </a:lnTo>
                        <a:cubicBezTo>
                          <a:pt x="40238" y="898305"/>
                          <a:pt x="37243" y="906169"/>
                          <a:pt x="36214" y="914400"/>
                        </a:cubicBezTo>
                        <a:cubicBezTo>
                          <a:pt x="32801" y="941699"/>
                          <a:pt x="35761" y="930849"/>
                          <a:pt x="30178" y="947596"/>
                        </a:cubicBezTo>
                        <a:cubicBezTo>
                          <a:pt x="29172" y="957655"/>
                          <a:pt x="29023" y="967838"/>
                          <a:pt x="27160" y="977774"/>
                        </a:cubicBezTo>
                        <a:cubicBezTo>
                          <a:pt x="25988" y="984027"/>
                          <a:pt x="23137" y="989845"/>
                          <a:pt x="21125" y="995881"/>
                        </a:cubicBezTo>
                        <a:lnTo>
                          <a:pt x="18107" y="1004935"/>
                        </a:lnTo>
                        <a:cubicBezTo>
                          <a:pt x="15859" y="1029662"/>
                          <a:pt x="15369" y="1039183"/>
                          <a:pt x="12071" y="1062273"/>
                        </a:cubicBezTo>
                        <a:cubicBezTo>
                          <a:pt x="10759" y="1071460"/>
                          <a:pt x="8118" y="1086098"/>
                          <a:pt x="6036" y="1095469"/>
                        </a:cubicBezTo>
                        <a:cubicBezTo>
                          <a:pt x="5136" y="1099518"/>
                          <a:pt x="3831" y="1103474"/>
                          <a:pt x="3018" y="1107541"/>
                        </a:cubicBezTo>
                        <a:cubicBezTo>
                          <a:pt x="1818" y="1113541"/>
                          <a:pt x="1006" y="1119612"/>
                          <a:pt x="0" y="1125648"/>
                        </a:cubicBezTo>
                        <a:cubicBezTo>
                          <a:pt x="1006" y="1159850"/>
                          <a:pt x="1171" y="1194087"/>
                          <a:pt x="3018" y="1228254"/>
                        </a:cubicBezTo>
                        <a:cubicBezTo>
                          <a:pt x="3190" y="1231430"/>
                          <a:pt x="5321" y="1234208"/>
                          <a:pt x="6036" y="1237307"/>
                        </a:cubicBezTo>
                        <a:cubicBezTo>
                          <a:pt x="8343" y="1247303"/>
                          <a:pt x="12071" y="1267485"/>
                          <a:pt x="12071" y="1267485"/>
                        </a:cubicBezTo>
                        <a:lnTo>
                          <a:pt x="15089" y="1303699"/>
                        </a:lnTo>
                        <a:cubicBezTo>
                          <a:pt x="16939" y="1292602"/>
                          <a:pt x="18593" y="1281475"/>
                          <a:pt x="21125" y="1270503"/>
                        </a:cubicBezTo>
                        <a:cubicBezTo>
                          <a:pt x="22990" y="1262420"/>
                          <a:pt x="24537" y="1254230"/>
                          <a:pt x="27160" y="1246360"/>
                        </a:cubicBezTo>
                        <a:cubicBezTo>
                          <a:pt x="29172" y="1240325"/>
                          <a:pt x="31653" y="1234426"/>
                          <a:pt x="33196" y="1228254"/>
                        </a:cubicBezTo>
                        <a:cubicBezTo>
                          <a:pt x="34202" y="1224230"/>
                          <a:pt x="35022" y="1220155"/>
                          <a:pt x="36214" y="1216182"/>
                        </a:cubicBezTo>
                        <a:cubicBezTo>
                          <a:pt x="38042" y="1210088"/>
                          <a:pt x="40238" y="1204111"/>
                          <a:pt x="42250" y="1198075"/>
                        </a:cubicBezTo>
                        <a:lnTo>
                          <a:pt x="48285" y="1179968"/>
                        </a:lnTo>
                        <a:cubicBezTo>
                          <a:pt x="49291" y="1176950"/>
                          <a:pt x="50679" y="1174034"/>
                          <a:pt x="51303" y="1170915"/>
                        </a:cubicBezTo>
                        <a:cubicBezTo>
                          <a:pt x="54945" y="1152707"/>
                          <a:pt x="52699" y="1160692"/>
                          <a:pt x="57339" y="1146772"/>
                        </a:cubicBezTo>
                        <a:cubicBezTo>
                          <a:pt x="59351" y="1132689"/>
                          <a:pt x="61035" y="1118555"/>
                          <a:pt x="63374" y="1104523"/>
                        </a:cubicBezTo>
                        <a:cubicBezTo>
                          <a:pt x="66347" y="1086685"/>
                          <a:pt x="69442" y="1062179"/>
                          <a:pt x="75446" y="1044166"/>
                        </a:cubicBezTo>
                        <a:lnTo>
                          <a:pt x="84499" y="1017006"/>
                        </a:lnTo>
                        <a:cubicBezTo>
                          <a:pt x="85505" y="1013988"/>
                          <a:pt x="85753" y="1010600"/>
                          <a:pt x="87517" y="1007953"/>
                        </a:cubicBezTo>
                        <a:lnTo>
                          <a:pt x="117695" y="962685"/>
                        </a:lnTo>
                        <a:lnTo>
                          <a:pt x="129766" y="944578"/>
                        </a:lnTo>
                        <a:cubicBezTo>
                          <a:pt x="130772" y="941560"/>
                          <a:pt x="131019" y="938172"/>
                          <a:pt x="132784" y="935525"/>
                        </a:cubicBezTo>
                        <a:cubicBezTo>
                          <a:pt x="135152" y="931974"/>
                          <a:pt x="138820" y="929489"/>
                          <a:pt x="141838" y="926471"/>
                        </a:cubicBezTo>
                        <a:cubicBezTo>
                          <a:pt x="151555" y="897325"/>
                          <a:pt x="135972" y="942644"/>
                          <a:pt x="150891" y="905347"/>
                        </a:cubicBezTo>
                        <a:cubicBezTo>
                          <a:pt x="153254" y="899440"/>
                          <a:pt x="153398" y="892534"/>
                          <a:pt x="156927" y="887240"/>
                        </a:cubicBezTo>
                        <a:cubicBezTo>
                          <a:pt x="158939" y="884222"/>
                          <a:pt x="161340" y="881430"/>
                          <a:pt x="162962" y="878186"/>
                        </a:cubicBezTo>
                        <a:cubicBezTo>
                          <a:pt x="165375" y="873359"/>
                          <a:pt x="167708" y="861577"/>
                          <a:pt x="168998" y="857061"/>
                        </a:cubicBezTo>
                        <a:cubicBezTo>
                          <a:pt x="169872" y="854002"/>
                          <a:pt x="171142" y="851067"/>
                          <a:pt x="172016" y="848008"/>
                        </a:cubicBezTo>
                        <a:cubicBezTo>
                          <a:pt x="173156" y="844020"/>
                          <a:pt x="173895" y="839925"/>
                          <a:pt x="175034" y="835937"/>
                        </a:cubicBezTo>
                        <a:cubicBezTo>
                          <a:pt x="175908" y="832878"/>
                          <a:pt x="177178" y="829942"/>
                          <a:pt x="178052" y="826883"/>
                        </a:cubicBezTo>
                        <a:cubicBezTo>
                          <a:pt x="179191" y="822895"/>
                          <a:pt x="180387" y="818903"/>
                          <a:pt x="181069" y="814812"/>
                        </a:cubicBezTo>
                        <a:cubicBezTo>
                          <a:pt x="183691" y="799081"/>
                          <a:pt x="183149" y="790083"/>
                          <a:pt x="187105" y="775580"/>
                        </a:cubicBezTo>
                        <a:cubicBezTo>
                          <a:pt x="188779" y="769442"/>
                          <a:pt x="191129" y="763509"/>
                          <a:pt x="193141" y="757473"/>
                        </a:cubicBezTo>
                        <a:lnTo>
                          <a:pt x="196158" y="748420"/>
                        </a:lnTo>
                        <a:lnTo>
                          <a:pt x="211248" y="703153"/>
                        </a:lnTo>
                        <a:cubicBezTo>
                          <a:pt x="211250" y="703148"/>
                          <a:pt x="217279" y="685051"/>
                          <a:pt x="217283" y="685046"/>
                        </a:cubicBezTo>
                        <a:lnTo>
                          <a:pt x="229355" y="666939"/>
                        </a:lnTo>
                        <a:cubicBezTo>
                          <a:pt x="231367" y="663921"/>
                          <a:pt x="232372" y="659897"/>
                          <a:pt x="235390" y="657885"/>
                        </a:cubicBezTo>
                        <a:cubicBezTo>
                          <a:pt x="238408" y="655873"/>
                          <a:pt x="241733" y="654260"/>
                          <a:pt x="244444" y="651850"/>
                        </a:cubicBezTo>
                        <a:cubicBezTo>
                          <a:pt x="250824" y="646179"/>
                          <a:pt x="255449" y="638478"/>
                          <a:pt x="262551" y="633743"/>
                        </a:cubicBezTo>
                        <a:cubicBezTo>
                          <a:pt x="265569" y="631731"/>
                          <a:pt x="268818" y="630029"/>
                          <a:pt x="271604" y="627707"/>
                        </a:cubicBezTo>
                        <a:cubicBezTo>
                          <a:pt x="301272" y="602983"/>
                          <a:pt x="262949" y="633344"/>
                          <a:pt x="286693" y="609600"/>
                        </a:cubicBezTo>
                        <a:cubicBezTo>
                          <a:pt x="289258" y="607035"/>
                          <a:pt x="292729" y="605576"/>
                          <a:pt x="295747" y="603564"/>
                        </a:cubicBezTo>
                        <a:cubicBezTo>
                          <a:pt x="311313" y="556864"/>
                          <a:pt x="293473" y="605092"/>
                          <a:pt x="307818" y="576404"/>
                        </a:cubicBezTo>
                        <a:cubicBezTo>
                          <a:pt x="309241" y="573559"/>
                          <a:pt x="309962" y="570410"/>
                          <a:pt x="310836" y="567351"/>
                        </a:cubicBezTo>
                        <a:cubicBezTo>
                          <a:pt x="311976" y="563363"/>
                          <a:pt x="312954" y="559328"/>
                          <a:pt x="313854" y="555279"/>
                        </a:cubicBezTo>
                        <a:cubicBezTo>
                          <a:pt x="314967" y="550272"/>
                          <a:pt x="315521" y="545139"/>
                          <a:pt x="316871" y="540190"/>
                        </a:cubicBezTo>
                        <a:cubicBezTo>
                          <a:pt x="318545" y="534052"/>
                          <a:pt x="321364" y="528255"/>
                          <a:pt x="322907" y="522083"/>
                        </a:cubicBezTo>
                        <a:cubicBezTo>
                          <a:pt x="324919" y="514036"/>
                          <a:pt x="327580" y="506123"/>
                          <a:pt x="328943" y="497941"/>
                        </a:cubicBezTo>
                        <a:cubicBezTo>
                          <a:pt x="329949" y="491905"/>
                          <a:pt x="330476" y="485770"/>
                          <a:pt x="331960" y="479834"/>
                        </a:cubicBezTo>
                        <a:cubicBezTo>
                          <a:pt x="333503" y="473662"/>
                          <a:pt x="335984" y="467763"/>
                          <a:pt x="337996" y="461727"/>
                        </a:cubicBezTo>
                        <a:lnTo>
                          <a:pt x="344032" y="443620"/>
                        </a:lnTo>
                        <a:lnTo>
                          <a:pt x="350067" y="425513"/>
                        </a:lnTo>
                        <a:cubicBezTo>
                          <a:pt x="351073" y="422495"/>
                          <a:pt x="351320" y="419106"/>
                          <a:pt x="353085" y="416459"/>
                        </a:cubicBezTo>
                        <a:cubicBezTo>
                          <a:pt x="355097" y="413441"/>
                          <a:pt x="357648" y="410720"/>
                          <a:pt x="359121" y="407406"/>
                        </a:cubicBezTo>
                        <a:cubicBezTo>
                          <a:pt x="373486" y="375085"/>
                          <a:pt x="357532" y="400734"/>
                          <a:pt x="371192" y="380246"/>
                        </a:cubicBezTo>
                        <a:cubicBezTo>
                          <a:pt x="372703" y="365140"/>
                          <a:pt x="375846" y="327054"/>
                          <a:pt x="380246" y="313854"/>
                        </a:cubicBezTo>
                        <a:cubicBezTo>
                          <a:pt x="382258" y="307818"/>
                          <a:pt x="385033" y="301986"/>
                          <a:pt x="386281" y="295747"/>
                        </a:cubicBezTo>
                        <a:cubicBezTo>
                          <a:pt x="387287" y="290717"/>
                          <a:pt x="387949" y="285607"/>
                          <a:pt x="389299" y="280658"/>
                        </a:cubicBezTo>
                        <a:cubicBezTo>
                          <a:pt x="390973" y="274520"/>
                          <a:pt x="395335" y="262551"/>
                          <a:pt x="395335" y="262551"/>
                        </a:cubicBezTo>
                        <a:cubicBezTo>
                          <a:pt x="396341" y="255509"/>
                          <a:pt x="397471" y="248484"/>
                          <a:pt x="398353" y="241426"/>
                        </a:cubicBezTo>
                        <a:cubicBezTo>
                          <a:pt x="400140" y="227130"/>
                          <a:pt x="400595" y="213083"/>
                          <a:pt x="404388" y="199176"/>
                        </a:cubicBezTo>
                        <a:cubicBezTo>
                          <a:pt x="404393" y="199159"/>
                          <a:pt x="411930" y="176552"/>
                          <a:pt x="413442" y="172016"/>
                        </a:cubicBezTo>
                        <a:lnTo>
                          <a:pt x="431549" y="117695"/>
                        </a:lnTo>
                        <a:lnTo>
                          <a:pt x="440602" y="90535"/>
                        </a:lnTo>
                        <a:cubicBezTo>
                          <a:pt x="441608" y="87517"/>
                          <a:pt x="442996" y="84600"/>
                          <a:pt x="443620" y="81481"/>
                        </a:cubicBezTo>
                        <a:lnTo>
                          <a:pt x="446638" y="66392"/>
                        </a:lnTo>
                        <a:cubicBezTo>
                          <a:pt x="447644" y="55327"/>
                          <a:pt x="448278" y="44221"/>
                          <a:pt x="449656" y="33196"/>
                        </a:cubicBezTo>
                        <a:cubicBezTo>
                          <a:pt x="450292" y="28106"/>
                          <a:pt x="451560" y="23114"/>
                          <a:pt x="452673" y="18107"/>
                        </a:cubicBezTo>
                        <a:cubicBezTo>
                          <a:pt x="453573" y="14058"/>
                          <a:pt x="428028" y="0"/>
                          <a:pt x="422495"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544" name="フリーフォーム 543"/>
                  <p:cNvSpPr/>
                  <p:nvPr/>
                </p:nvSpPr>
                <p:spPr>
                  <a:xfrm>
                    <a:off x="5785381" y="4222865"/>
                    <a:ext cx="133703" cy="88703"/>
                  </a:xfrm>
                  <a:custGeom>
                    <a:avLst/>
                    <a:gdLst>
                      <a:gd name="connsiteX0" fmla="*/ 16903 w 133703"/>
                      <a:gd name="connsiteY0" fmla="*/ 0 h 88703"/>
                      <a:gd name="connsiteX1" fmla="*/ 277 w 133703"/>
                      <a:gd name="connsiteY1" fmla="*/ 27710 h 88703"/>
                      <a:gd name="connsiteX2" fmla="*/ 5819 w 133703"/>
                      <a:gd name="connsiteY2" fmla="*/ 44335 h 88703"/>
                      <a:gd name="connsiteX3" fmla="*/ 33528 w 133703"/>
                      <a:gd name="connsiteY3" fmla="*/ 66502 h 88703"/>
                      <a:gd name="connsiteX4" fmla="*/ 50154 w 133703"/>
                      <a:gd name="connsiteY4" fmla="*/ 83128 h 88703"/>
                      <a:gd name="connsiteX5" fmla="*/ 116655 w 133703"/>
                      <a:gd name="connsiteY5" fmla="*/ 83128 h 88703"/>
                      <a:gd name="connsiteX6" fmla="*/ 133281 w 133703"/>
                      <a:gd name="connsiteY6" fmla="*/ 55419 h 8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3" h="88703">
                        <a:moveTo>
                          <a:pt x="16903" y="0"/>
                        </a:moveTo>
                        <a:cubicBezTo>
                          <a:pt x="11361" y="9237"/>
                          <a:pt x="2890" y="17260"/>
                          <a:pt x="277" y="27710"/>
                        </a:cubicBezTo>
                        <a:cubicBezTo>
                          <a:pt x="-1140" y="33377"/>
                          <a:pt x="3206" y="39110"/>
                          <a:pt x="5819" y="44335"/>
                        </a:cubicBezTo>
                        <a:cubicBezTo>
                          <a:pt x="15846" y="64388"/>
                          <a:pt x="14353" y="60110"/>
                          <a:pt x="33528" y="66502"/>
                        </a:cubicBezTo>
                        <a:cubicBezTo>
                          <a:pt x="39070" y="72044"/>
                          <a:pt x="43144" y="79623"/>
                          <a:pt x="50154" y="83128"/>
                        </a:cubicBezTo>
                        <a:cubicBezTo>
                          <a:pt x="71764" y="93933"/>
                          <a:pt x="94758" y="86256"/>
                          <a:pt x="116655" y="83128"/>
                        </a:cubicBezTo>
                        <a:cubicBezTo>
                          <a:pt x="137892" y="68970"/>
                          <a:pt x="133281" y="78705"/>
                          <a:pt x="133281" y="554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5735782" y="4249968"/>
                    <a:ext cx="111023" cy="155777"/>
                  </a:xfrm>
                  <a:custGeom>
                    <a:avLst/>
                    <a:gdLst>
                      <a:gd name="connsiteX0" fmla="*/ 5542 w 111023"/>
                      <a:gd name="connsiteY0" fmla="*/ 607 h 155777"/>
                      <a:gd name="connsiteX1" fmla="*/ 0 w 111023"/>
                      <a:gd name="connsiteY1" fmla="*/ 28316 h 155777"/>
                      <a:gd name="connsiteX2" fmla="*/ 5542 w 111023"/>
                      <a:gd name="connsiteY2" fmla="*/ 50483 h 155777"/>
                      <a:gd name="connsiteX3" fmla="*/ 38793 w 111023"/>
                      <a:gd name="connsiteY3" fmla="*/ 116985 h 155777"/>
                      <a:gd name="connsiteX4" fmla="*/ 49876 w 111023"/>
                      <a:gd name="connsiteY4" fmla="*/ 133610 h 155777"/>
                      <a:gd name="connsiteX5" fmla="*/ 83127 w 111023"/>
                      <a:gd name="connsiteY5" fmla="*/ 155777 h 155777"/>
                      <a:gd name="connsiteX6" fmla="*/ 110836 w 111023"/>
                      <a:gd name="connsiteY6" fmla="*/ 122527 h 155777"/>
                      <a:gd name="connsiteX7" fmla="*/ 105294 w 111023"/>
                      <a:gd name="connsiteY7" fmla="*/ 105901 h 155777"/>
                      <a:gd name="connsiteX8" fmla="*/ 88669 w 111023"/>
                      <a:gd name="connsiteY8" fmla="*/ 94817 h 155777"/>
                      <a:gd name="connsiteX9" fmla="*/ 66502 w 111023"/>
                      <a:gd name="connsiteY9" fmla="*/ 89276 h 155777"/>
                      <a:gd name="connsiteX10" fmla="*/ 49876 w 111023"/>
                      <a:gd name="connsiteY10" fmla="*/ 78192 h 155777"/>
                      <a:gd name="connsiteX11" fmla="*/ 27709 w 111023"/>
                      <a:gd name="connsiteY11" fmla="*/ 56025 h 155777"/>
                      <a:gd name="connsiteX12" fmla="*/ 5542 w 111023"/>
                      <a:gd name="connsiteY12" fmla="*/ 607 h 1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 h="155777">
                        <a:moveTo>
                          <a:pt x="5542" y="607"/>
                        </a:moveTo>
                        <a:cubicBezTo>
                          <a:pt x="924" y="-4011"/>
                          <a:pt x="0" y="18897"/>
                          <a:pt x="0" y="28316"/>
                        </a:cubicBezTo>
                        <a:cubicBezTo>
                          <a:pt x="0" y="35932"/>
                          <a:pt x="3353" y="43188"/>
                          <a:pt x="5542" y="50483"/>
                        </a:cubicBezTo>
                        <a:cubicBezTo>
                          <a:pt x="18058" y="92203"/>
                          <a:pt x="13313" y="78766"/>
                          <a:pt x="38793" y="116985"/>
                        </a:cubicBezTo>
                        <a:cubicBezTo>
                          <a:pt x="42487" y="122527"/>
                          <a:pt x="44334" y="129916"/>
                          <a:pt x="49876" y="133610"/>
                        </a:cubicBezTo>
                        <a:lnTo>
                          <a:pt x="83127" y="155777"/>
                        </a:lnTo>
                        <a:cubicBezTo>
                          <a:pt x="88121" y="150783"/>
                          <a:pt x="109293" y="131787"/>
                          <a:pt x="110836" y="122527"/>
                        </a:cubicBezTo>
                        <a:cubicBezTo>
                          <a:pt x="111796" y="116765"/>
                          <a:pt x="108943" y="110463"/>
                          <a:pt x="105294" y="105901"/>
                        </a:cubicBezTo>
                        <a:cubicBezTo>
                          <a:pt x="101133" y="100700"/>
                          <a:pt x="94791" y="97441"/>
                          <a:pt x="88669" y="94817"/>
                        </a:cubicBezTo>
                        <a:cubicBezTo>
                          <a:pt x="81668" y="91817"/>
                          <a:pt x="73891" y="91123"/>
                          <a:pt x="66502" y="89276"/>
                        </a:cubicBezTo>
                        <a:cubicBezTo>
                          <a:pt x="60960" y="85581"/>
                          <a:pt x="54037" y="83393"/>
                          <a:pt x="49876" y="78192"/>
                        </a:cubicBezTo>
                        <a:cubicBezTo>
                          <a:pt x="28380" y="51323"/>
                          <a:pt x="63982" y="68117"/>
                          <a:pt x="27709" y="56025"/>
                        </a:cubicBezTo>
                        <a:cubicBezTo>
                          <a:pt x="21341" y="36921"/>
                          <a:pt x="10160" y="5225"/>
                          <a:pt x="5542" y="607"/>
                        </a:cubicBezTo>
                        <a:close/>
                      </a:path>
                    </a:pathLst>
                  </a:custGeom>
                  <a:gradFill>
                    <a:gsLst>
                      <a:gs pos="0">
                        <a:schemeClr val="bg1"/>
                      </a:gs>
                      <a:gs pos="6000">
                        <a:schemeClr val="bg1"/>
                      </a:gs>
                      <a:gs pos="100000">
                        <a:schemeClr val="tx1"/>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1" name="グループ化 330"/>
                <p:cNvGrpSpPr/>
                <p:nvPr/>
              </p:nvGrpSpPr>
              <p:grpSpPr>
                <a:xfrm>
                  <a:off x="4222003" y="498521"/>
                  <a:ext cx="1434039" cy="5299587"/>
                  <a:chOff x="463341" y="1462497"/>
                  <a:chExt cx="1434039" cy="5299587"/>
                </a:xfrm>
              </p:grpSpPr>
              <p:sp>
                <p:nvSpPr>
                  <p:cNvPr id="332" name="フリーフォーム 331"/>
                  <p:cNvSpPr/>
                  <p:nvPr/>
                </p:nvSpPr>
                <p:spPr>
                  <a:xfrm>
                    <a:off x="1595452" y="1503198"/>
                    <a:ext cx="282188" cy="417856"/>
                  </a:xfrm>
                  <a:custGeom>
                    <a:avLst/>
                    <a:gdLst>
                      <a:gd name="connsiteX0" fmla="*/ 249628 w 282188"/>
                      <a:gd name="connsiteY0" fmla="*/ 8140 h 417856"/>
                      <a:gd name="connsiteX1" fmla="*/ 236061 w 282188"/>
                      <a:gd name="connsiteY1" fmla="*/ 5426 h 417856"/>
                      <a:gd name="connsiteX2" fmla="*/ 227921 w 282188"/>
                      <a:gd name="connsiteY2" fmla="*/ 2713 h 417856"/>
                      <a:gd name="connsiteX3" fmla="*/ 198074 w 282188"/>
                      <a:gd name="connsiteY3" fmla="*/ 0 h 417856"/>
                      <a:gd name="connsiteX4" fmla="*/ 162801 w 282188"/>
                      <a:gd name="connsiteY4" fmla="*/ 8140 h 417856"/>
                      <a:gd name="connsiteX5" fmla="*/ 146521 w 282188"/>
                      <a:gd name="connsiteY5" fmla="*/ 16280 h 417856"/>
                      <a:gd name="connsiteX6" fmla="*/ 127527 w 282188"/>
                      <a:gd name="connsiteY6" fmla="*/ 37987 h 417856"/>
                      <a:gd name="connsiteX7" fmla="*/ 108534 w 282188"/>
                      <a:gd name="connsiteY7" fmla="*/ 40700 h 417856"/>
                      <a:gd name="connsiteX8" fmla="*/ 84114 w 282188"/>
                      <a:gd name="connsiteY8" fmla="*/ 48840 h 417856"/>
                      <a:gd name="connsiteX9" fmla="*/ 75974 w 282188"/>
                      <a:gd name="connsiteY9" fmla="*/ 51553 h 417856"/>
                      <a:gd name="connsiteX10" fmla="*/ 73260 w 282188"/>
                      <a:gd name="connsiteY10" fmla="*/ 59693 h 417856"/>
                      <a:gd name="connsiteX11" fmla="*/ 67833 w 282188"/>
                      <a:gd name="connsiteY11" fmla="*/ 67833 h 417856"/>
                      <a:gd name="connsiteX12" fmla="*/ 70547 w 282188"/>
                      <a:gd name="connsiteY12" fmla="*/ 75974 h 417856"/>
                      <a:gd name="connsiteX13" fmla="*/ 62407 w 282188"/>
                      <a:gd name="connsiteY13" fmla="*/ 81400 h 417856"/>
                      <a:gd name="connsiteX14" fmla="*/ 46127 w 282188"/>
                      <a:gd name="connsiteY14" fmla="*/ 89540 h 417856"/>
                      <a:gd name="connsiteX15" fmla="*/ 40700 w 282188"/>
                      <a:gd name="connsiteY15" fmla="*/ 97680 h 417856"/>
                      <a:gd name="connsiteX16" fmla="*/ 29847 w 282188"/>
                      <a:gd name="connsiteY16" fmla="*/ 122101 h 417856"/>
                      <a:gd name="connsiteX17" fmla="*/ 27133 w 282188"/>
                      <a:gd name="connsiteY17" fmla="*/ 141094 h 417856"/>
                      <a:gd name="connsiteX18" fmla="*/ 10853 w 282188"/>
                      <a:gd name="connsiteY18" fmla="*/ 149234 h 417856"/>
                      <a:gd name="connsiteX19" fmla="*/ 5426 w 282188"/>
                      <a:gd name="connsiteY19" fmla="*/ 165514 h 417856"/>
                      <a:gd name="connsiteX20" fmla="*/ 10853 w 282188"/>
                      <a:gd name="connsiteY20" fmla="*/ 198074 h 417856"/>
                      <a:gd name="connsiteX21" fmla="*/ 0 w 282188"/>
                      <a:gd name="connsiteY21" fmla="*/ 222495 h 417856"/>
                      <a:gd name="connsiteX22" fmla="*/ 2713 w 282188"/>
                      <a:gd name="connsiteY22" fmla="*/ 241488 h 417856"/>
                      <a:gd name="connsiteX23" fmla="*/ 5426 w 282188"/>
                      <a:gd name="connsiteY23" fmla="*/ 249628 h 417856"/>
                      <a:gd name="connsiteX24" fmla="*/ 21706 w 282188"/>
                      <a:gd name="connsiteY24" fmla="*/ 260482 h 417856"/>
                      <a:gd name="connsiteX25" fmla="*/ 27133 w 282188"/>
                      <a:gd name="connsiteY25" fmla="*/ 306609 h 417856"/>
                      <a:gd name="connsiteX26" fmla="*/ 29847 w 282188"/>
                      <a:gd name="connsiteY26" fmla="*/ 314749 h 417856"/>
                      <a:gd name="connsiteX27" fmla="*/ 37987 w 282188"/>
                      <a:gd name="connsiteY27" fmla="*/ 317462 h 417856"/>
                      <a:gd name="connsiteX28" fmla="*/ 43413 w 282188"/>
                      <a:gd name="connsiteY28" fmla="*/ 325602 h 417856"/>
                      <a:gd name="connsiteX29" fmla="*/ 51553 w 282188"/>
                      <a:gd name="connsiteY29" fmla="*/ 331029 h 417856"/>
                      <a:gd name="connsiteX30" fmla="*/ 56980 w 282188"/>
                      <a:gd name="connsiteY30" fmla="*/ 355449 h 417856"/>
                      <a:gd name="connsiteX31" fmla="*/ 75974 w 282188"/>
                      <a:gd name="connsiteY31" fmla="*/ 377156 h 417856"/>
                      <a:gd name="connsiteX32" fmla="*/ 89540 w 282188"/>
                      <a:gd name="connsiteY32" fmla="*/ 390722 h 417856"/>
                      <a:gd name="connsiteX33" fmla="*/ 105820 w 282188"/>
                      <a:gd name="connsiteY33" fmla="*/ 396149 h 417856"/>
                      <a:gd name="connsiteX34" fmla="*/ 113960 w 282188"/>
                      <a:gd name="connsiteY34" fmla="*/ 398863 h 417856"/>
                      <a:gd name="connsiteX35" fmla="*/ 130241 w 282188"/>
                      <a:gd name="connsiteY35" fmla="*/ 409716 h 417856"/>
                      <a:gd name="connsiteX36" fmla="*/ 143807 w 282188"/>
                      <a:gd name="connsiteY36" fmla="*/ 412429 h 417856"/>
                      <a:gd name="connsiteX37" fmla="*/ 151947 w 282188"/>
                      <a:gd name="connsiteY37" fmla="*/ 415143 h 417856"/>
                      <a:gd name="connsiteX38" fmla="*/ 173654 w 282188"/>
                      <a:gd name="connsiteY38" fmla="*/ 417856 h 417856"/>
                      <a:gd name="connsiteX39" fmla="*/ 203501 w 282188"/>
                      <a:gd name="connsiteY39" fmla="*/ 409716 h 417856"/>
                      <a:gd name="connsiteX40" fmla="*/ 208928 w 282188"/>
                      <a:gd name="connsiteY40" fmla="*/ 393436 h 417856"/>
                      <a:gd name="connsiteX41" fmla="*/ 217068 w 282188"/>
                      <a:gd name="connsiteY41" fmla="*/ 369016 h 417856"/>
                      <a:gd name="connsiteX42" fmla="*/ 219781 w 282188"/>
                      <a:gd name="connsiteY42" fmla="*/ 360876 h 417856"/>
                      <a:gd name="connsiteX43" fmla="*/ 236061 w 282188"/>
                      <a:gd name="connsiteY43" fmla="*/ 352736 h 417856"/>
                      <a:gd name="connsiteX44" fmla="*/ 255055 w 282188"/>
                      <a:gd name="connsiteY44" fmla="*/ 355449 h 417856"/>
                      <a:gd name="connsiteX45" fmla="*/ 271335 w 282188"/>
                      <a:gd name="connsiteY45" fmla="*/ 360876 h 417856"/>
                      <a:gd name="connsiteX46" fmla="*/ 276762 w 282188"/>
                      <a:gd name="connsiteY46" fmla="*/ 352736 h 417856"/>
                      <a:gd name="connsiteX47" fmla="*/ 279475 w 282188"/>
                      <a:gd name="connsiteY47" fmla="*/ 336455 h 417856"/>
                      <a:gd name="connsiteX48" fmla="*/ 282188 w 282188"/>
                      <a:gd name="connsiteY48" fmla="*/ 328315 h 417856"/>
                      <a:gd name="connsiteX49" fmla="*/ 279475 w 282188"/>
                      <a:gd name="connsiteY49" fmla="*/ 301182 h 417856"/>
                      <a:gd name="connsiteX50" fmla="*/ 271335 w 282188"/>
                      <a:gd name="connsiteY50" fmla="*/ 298468 h 417856"/>
                      <a:gd name="connsiteX51" fmla="*/ 265908 w 282188"/>
                      <a:gd name="connsiteY51" fmla="*/ 290328 h 417856"/>
                      <a:gd name="connsiteX52" fmla="*/ 268622 w 282188"/>
                      <a:gd name="connsiteY52" fmla="*/ 241488 h 417856"/>
                      <a:gd name="connsiteX53" fmla="*/ 274048 w 282188"/>
                      <a:gd name="connsiteY53" fmla="*/ 225208 h 417856"/>
                      <a:gd name="connsiteX54" fmla="*/ 268622 w 282188"/>
                      <a:gd name="connsiteY54" fmla="*/ 208928 h 417856"/>
                      <a:gd name="connsiteX55" fmla="*/ 265908 w 282188"/>
                      <a:gd name="connsiteY55" fmla="*/ 200788 h 417856"/>
                      <a:gd name="connsiteX56" fmla="*/ 268622 w 282188"/>
                      <a:gd name="connsiteY56" fmla="*/ 81400 h 417856"/>
                      <a:gd name="connsiteX57" fmla="*/ 265908 w 282188"/>
                      <a:gd name="connsiteY57" fmla="*/ 54267 h 417856"/>
                      <a:gd name="connsiteX58" fmla="*/ 249628 w 282188"/>
                      <a:gd name="connsiteY58" fmla="*/ 8140 h 41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2188" h="417856">
                        <a:moveTo>
                          <a:pt x="249628" y="8140"/>
                        </a:moveTo>
                        <a:cubicBezTo>
                          <a:pt x="244653" y="0"/>
                          <a:pt x="240535" y="6545"/>
                          <a:pt x="236061" y="5426"/>
                        </a:cubicBezTo>
                        <a:cubicBezTo>
                          <a:pt x="233286" y="4732"/>
                          <a:pt x="230752" y="3117"/>
                          <a:pt x="227921" y="2713"/>
                        </a:cubicBezTo>
                        <a:cubicBezTo>
                          <a:pt x="218031" y="1300"/>
                          <a:pt x="208023" y="904"/>
                          <a:pt x="198074" y="0"/>
                        </a:cubicBezTo>
                        <a:cubicBezTo>
                          <a:pt x="189314" y="1251"/>
                          <a:pt x="170930" y="2721"/>
                          <a:pt x="162801" y="8140"/>
                        </a:cubicBezTo>
                        <a:cubicBezTo>
                          <a:pt x="152281" y="15152"/>
                          <a:pt x="157754" y="12535"/>
                          <a:pt x="146521" y="16280"/>
                        </a:cubicBezTo>
                        <a:cubicBezTo>
                          <a:pt x="142150" y="22836"/>
                          <a:pt x="136948" y="35161"/>
                          <a:pt x="127527" y="37987"/>
                        </a:cubicBezTo>
                        <a:cubicBezTo>
                          <a:pt x="121401" y="39825"/>
                          <a:pt x="114865" y="39796"/>
                          <a:pt x="108534" y="40700"/>
                        </a:cubicBezTo>
                        <a:lnTo>
                          <a:pt x="84114" y="48840"/>
                        </a:lnTo>
                        <a:lnTo>
                          <a:pt x="75974" y="51553"/>
                        </a:lnTo>
                        <a:cubicBezTo>
                          <a:pt x="75069" y="54266"/>
                          <a:pt x="74539" y="57135"/>
                          <a:pt x="73260" y="59693"/>
                        </a:cubicBezTo>
                        <a:cubicBezTo>
                          <a:pt x="71801" y="62610"/>
                          <a:pt x="68369" y="64616"/>
                          <a:pt x="67833" y="67833"/>
                        </a:cubicBezTo>
                        <a:cubicBezTo>
                          <a:pt x="67363" y="70655"/>
                          <a:pt x="69642" y="73260"/>
                          <a:pt x="70547" y="75974"/>
                        </a:cubicBezTo>
                        <a:cubicBezTo>
                          <a:pt x="67834" y="77783"/>
                          <a:pt x="65324" y="79942"/>
                          <a:pt x="62407" y="81400"/>
                        </a:cubicBezTo>
                        <a:cubicBezTo>
                          <a:pt x="39940" y="92633"/>
                          <a:pt x="69454" y="73990"/>
                          <a:pt x="46127" y="89540"/>
                        </a:cubicBezTo>
                        <a:cubicBezTo>
                          <a:pt x="44318" y="92253"/>
                          <a:pt x="42025" y="94700"/>
                          <a:pt x="40700" y="97680"/>
                        </a:cubicBezTo>
                        <a:cubicBezTo>
                          <a:pt x="27779" y="126750"/>
                          <a:pt x="42130" y="103672"/>
                          <a:pt x="29847" y="122101"/>
                        </a:cubicBezTo>
                        <a:cubicBezTo>
                          <a:pt x="28942" y="128432"/>
                          <a:pt x="29731" y="135250"/>
                          <a:pt x="27133" y="141094"/>
                        </a:cubicBezTo>
                        <a:cubicBezTo>
                          <a:pt x="25303" y="145211"/>
                          <a:pt x="14466" y="148030"/>
                          <a:pt x="10853" y="149234"/>
                        </a:cubicBezTo>
                        <a:cubicBezTo>
                          <a:pt x="9044" y="154661"/>
                          <a:pt x="4794" y="159829"/>
                          <a:pt x="5426" y="165514"/>
                        </a:cubicBezTo>
                        <a:cubicBezTo>
                          <a:pt x="8456" y="192777"/>
                          <a:pt x="5550" y="182164"/>
                          <a:pt x="10853" y="198074"/>
                        </a:cubicBezTo>
                        <a:cubicBezTo>
                          <a:pt x="4395" y="217449"/>
                          <a:pt x="8599" y="209595"/>
                          <a:pt x="0" y="222495"/>
                        </a:cubicBezTo>
                        <a:cubicBezTo>
                          <a:pt x="904" y="228826"/>
                          <a:pt x="1459" y="235217"/>
                          <a:pt x="2713" y="241488"/>
                        </a:cubicBezTo>
                        <a:cubicBezTo>
                          <a:pt x="3274" y="244293"/>
                          <a:pt x="3404" y="247606"/>
                          <a:pt x="5426" y="249628"/>
                        </a:cubicBezTo>
                        <a:cubicBezTo>
                          <a:pt x="10038" y="254240"/>
                          <a:pt x="21706" y="260482"/>
                          <a:pt x="21706" y="260482"/>
                        </a:cubicBezTo>
                        <a:cubicBezTo>
                          <a:pt x="29093" y="282637"/>
                          <a:pt x="21298" y="257018"/>
                          <a:pt x="27133" y="306609"/>
                        </a:cubicBezTo>
                        <a:cubicBezTo>
                          <a:pt x="27467" y="309450"/>
                          <a:pt x="27824" y="312727"/>
                          <a:pt x="29847" y="314749"/>
                        </a:cubicBezTo>
                        <a:cubicBezTo>
                          <a:pt x="31869" y="316771"/>
                          <a:pt x="35274" y="316558"/>
                          <a:pt x="37987" y="317462"/>
                        </a:cubicBezTo>
                        <a:cubicBezTo>
                          <a:pt x="39796" y="320175"/>
                          <a:pt x="41107" y="323296"/>
                          <a:pt x="43413" y="325602"/>
                        </a:cubicBezTo>
                        <a:cubicBezTo>
                          <a:pt x="45719" y="327908"/>
                          <a:pt x="49744" y="328316"/>
                          <a:pt x="51553" y="331029"/>
                        </a:cubicBezTo>
                        <a:cubicBezTo>
                          <a:pt x="52846" y="332968"/>
                          <a:pt x="56677" y="354783"/>
                          <a:pt x="56980" y="355449"/>
                        </a:cubicBezTo>
                        <a:cubicBezTo>
                          <a:pt x="63861" y="370589"/>
                          <a:pt x="65297" y="370038"/>
                          <a:pt x="75974" y="377156"/>
                        </a:cubicBezTo>
                        <a:cubicBezTo>
                          <a:pt x="80925" y="384583"/>
                          <a:pt x="80970" y="386913"/>
                          <a:pt x="89540" y="390722"/>
                        </a:cubicBezTo>
                        <a:cubicBezTo>
                          <a:pt x="94767" y="393045"/>
                          <a:pt x="100393" y="394340"/>
                          <a:pt x="105820" y="396149"/>
                        </a:cubicBezTo>
                        <a:cubicBezTo>
                          <a:pt x="108533" y="397054"/>
                          <a:pt x="111580" y="397277"/>
                          <a:pt x="113960" y="398863"/>
                        </a:cubicBezTo>
                        <a:cubicBezTo>
                          <a:pt x="119387" y="402481"/>
                          <a:pt x="123845" y="408437"/>
                          <a:pt x="130241" y="409716"/>
                        </a:cubicBezTo>
                        <a:cubicBezTo>
                          <a:pt x="134763" y="410620"/>
                          <a:pt x="139333" y="411310"/>
                          <a:pt x="143807" y="412429"/>
                        </a:cubicBezTo>
                        <a:cubicBezTo>
                          <a:pt x="146582" y="413123"/>
                          <a:pt x="149133" y="414631"/>
                          <a:pt x="151947" y="415143"/>
                        </a:cubicBezTo>
                        <a:cubicBezTo>
                          <a:pt x="159121" y="416447"/>
                          <a:pt x="166418" y="416952"/>
                          <a:pt x="173654" y="417856"/>
                        </a:cubicBezTo>
                        <a:cubicBezTo>
                          <a:pt x="178496" y="417251"/>
                          <a:pt x="198283" y="418065"/>
                          <a:pt x="203501" y="409716"/>
                        </a:cubicBezTo>
                        <a:cubicBezTo>
                          <a:pt x="206533" y="404865"/>
                          <a:pt x="207119" y="398863"/>
                          <a:pt x="208928" y="393436"/>
                        </a:cubicBezTo>
                        <a:lnTo>
                          <a:pt x="217068" y="369016"/>
                        </a:lnTo>
                        <a:cubicBezTo>
                          <a:pt x="217972" y="366303"/>
                          <a:pt x="217401" y="362463"/>
                          <a:pt x="219781" y="360876"/>
                        </a:cubicBezTo>
                        <a:cubicBezTo>
                          <a:pt x="230301" y="353862"/>
                          <a:pt x="224827" y="356480"/>
                          <a:pt x="236061" y="352736"/>
                        </a:cubicBezTo>
                        <a:cubicBezTo>
                          <a:pt x="242392" y="353640"/>
                          <a:pt x="248823" y="354011"/>
                          <a:pt x="255055" y="355449"/>
                        </a:cubicBezTo>
                        <a:cubicBezTo>
                          <a:pt x="260629" y="356735"/>
                          <a:pt x="271335" y="360876"/>
                          <a:pt x="271335" y="360876"/>
                        </a:cubicBezTo>
                        <a:cubicBezTo>
                          <a:pt x="273144" y="358163"/>
                          <a:pt x="275731" y="355830"/>
                          <a:pt x="276762" y="352736"/>
                        </a:cubicBezTo>
                        <a:cubicBezTo>
                          <a:pt x="278502" y="347516"/>
                          <a:pt x="278282" y="341826"/>
                          <a:pt x="279475" y="336455"/>
                        </a:cubicBezTo>
                        <a:cubicBezTo>
                          <a:pt x="280095" y="333663"/>
                          <a:pt x="281284" y="331028"/>
                          <a:pt x="282188" y="328315"/>
                        </a:cubicBezTo>
                        <a:cubicBezTo>
                          <a:pt x="281284" y="319271"/>
                          <a:pt x="282581" y="309724"/>
                          <a:pt x="279475" y="301182"/>
                        </a:cubicBezTo>
                        <a:cubicBezTo>
                          <a:pt x="278498" y="298494"/>
                          <a:pt x="273568" y="300255"/>
                          <a:pt x="271335" y="298468"/>
                        </a:cubicBezTo>
                        <a:cubicBezTo>
                          <a:pt x="268789" y="296431"/>
                          <a:pt x="267717" y="293041"/>
                          <a:pt x="265908" y="290328"/>
                        </a:cubicBezTo>
                        <a:cubicBezTo>
                          <a:pt x="266813" y="274048"/>
                          <a:pt x="266600" y="257667"/>
                          <a:pt x="268622" y="241488"/>
                        </a:cubicBezTo>
                        <a:cubicBezTo>
                          <a:pt x="269331" y="235812"/>
                          <a:pt x="274048" y="225208"/>
                          <a:pt x="274048" y="225208"/>
                        </a:cubicBezTo>
                        <a:lnTo>
                          <a:pt x="268622" y="208928"/>
                        </a:lnTo>
                        <a:lnTo>
                          <a:pt x="265908" y="200788"/>
                        </a:lnTo>
                        <a:cubicBezTo>
                          <a:pt x="266813" y="160992"/>
                          <a:pt x="268622" y="121206"/>
                          <a:pt x="268622" y="81400"/>
                        </a:cubicBezTo>
                        <a:cubicBezTo>
                          <a:pt x="268622" y="72311"/>
                          <a:pt x="267194" y="63265"/>
                          <a:pt x="265908" y="54267"/>
                        </a:cubicBezTo>
                        <a:cubicBezTo>
                          <a:pt x="262756" y="32207"/>
                          <a:pt x="254603" y="16280"/>
                          <a:pt x="249628" y="81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332"/>
                  <p:cNvSpPr/>
                  <p:nvPr/>
                </p:nvSpPr>
                <p:spPr>
                  <a:xfrm>
                    <a:off x="1071718" y="1462497"/>
                    <a:ext cx="789642" cy="1158602"/>
                  </a:xfrm>
                  <a:custGeom>
                    <a:avLst/>
                    <a:gdLst>
                      <a:gd name="connsiteX0" fmla="*/ 789642 w 789642"/>
                      <a:gd name="connsiteY0" fmla="*/ 0 h 1158602"/>
                      <a:gd name="connsiteX1" fmla="*/ 740802 w 789642"/>
                      <a:gd name="connsiteY1" fmla="*/ 5427 h 1158602"/>
                      <a:gd name="connsiteX2" fmla="*/ 729948 w 789642"/>
                      <a:gd name="connsiteY2" fmla="*/ 8140 h 1158602"/>
                      <a:gd name="connsiteX3" fmla="*/ 691962 w 789642"/>
                      <a:gd name="connsiteY3" fmla="*/ 10854 h 1158602"/>
                      <a:gd name="connsiteX4" fmla="*/ 670255 w 789642"/>
                      <a:gd name="connsiteY4" fmla="*/ 13567 h 1158602"/>
                      <a:gd name="connsiteX5" fmla="*/ 651261 w 789642"/>
                      <a:gd name="connsiteY5" fmla="*/ 18994 h 1158602"/>
                      <a:gd name="connsiteX6" fmla="*/ 634981 w 789642"/>
                      <a:gd name="connsiteY6" fmla="*/ 24421 h 1158602"/>
                      <a:gd name="connsiteX7" fmla="*/ 626841 w 789642"/>
                      <a:gd name="connsiteY7" fmla="*/ 27134 h 1158602"/>
                      <a:gd name="connsiteX8" fmla="*/ 586141 w 789642"/>
                      <a:gd name="connsiteY8" fmla="*/ 54267 h 1158602"/>
                      <a:gd name="connsiteX9" fmla="*/ 569861 w 789642"/>
                      <a:gd name="connsiteY9" fmla="*/ 65121 h 1158602"/>
                      <a:gd name="connsiteX10" fmla="*/ 561721 w 789642"/>
                      <a:gd name="connsiteY10" fmla="*/ 70548 h 1158602"/>
                      <a:gd name="connsiteX11" fmla="*/ 556294 w 789642"/>
                      <a:gd name="connsiteY11" fmla="*/ 78688 h 1158602"/>
                      <a:gd name="connsiteX12" fmla="*/ 548154 w 789642"/>
                      <a:gd name="connsiteY12" fmla="*/ 81401 h 1158602"/>
                      <a:gd name="connsiteX13" fmla="*/ 545440 w 789642"/>
                      <a:gd name="connsiteY13" fmla="*/ 89541 h 1158602"/>
                      <a:gd name="connsiteX14" fmla="*/ 537300 w 789642"/>
                      <a:gd name="connsiteY14" fmla="*/ 94968 h 1158602"/>
                      <a:gd name="connsiteX15" fmla="*/ 526447 w 789642"/>
                      <a:gd name="connsiteY15" fmla="*/ 111248 h 1158602"/>
                      <a:gd name="connsiteX16" fmla="*/ 523734 w 789642"/>
                      <a:gd name="connsiteY16" fmla="*/ 119388 h 1158602"/>
                      <a:gd name="connsiteX17" fmla="*/ 518307 w 789642"/>
                      <a:gd name="connsiteY17" fmla="*/ 127528 h 1158602"/>
                      <a:gd name="connsiteX18" fmla="*/ 507454 w 789642"/>
                      <a:gd name="connsiteY18" fmla="*/ 151948 h 1158602"/>
                      <a:gd name="connsiteX19" fmla="*/ 504740 w 789642"/>
                      <a:gd name="connsiteY19" fmla="*/ 165515 h 1158602"/>
                      <a:gd name="connsiteX20" fmla="*/ 502027 w 789642"/>
                      <a:gd name="connsiteY20" fmla="*/ 176368 h 1158602"/>
                      <a:gd name="connsiteX21" fmla="*/ 499313 w 789642"/>
                      <a:gd name="connsiteY21" fmla="*/ 195362 h 1158602"/>
                      <a:gd name="connsiteX22" fmla="*/ 496600 w 789642"/>
                      <a:gd name="connsiteY22" fmla="*/ 211642 h 1158602"/>
                      <a:gd name="connsiteX23" fmla="*/ 493887 w 789642"/>
                      <a:gd name="connsiteY23" fmla="*/ 276762 h 1158602"/>
                      <a:gd name="connsiteX24" fmla="*/ 493887 w 789642"/>
                      <a:gd name="connsiteY24" fmla="*/ 309323 h 1158602"/>
                      <a:gd name="connsiteX25" fmla="*/ 477607 w 789642"/>
                      <a:gd name="connsiteY25" fmla="*/ 314749 h 1158602"/>
                      <a:gd name="connsiteX26" fmla="*/ 469467 w 789642"/>
                      <a:gd name="connsiteY26" fmla="*/ 317463 h 1158602"/>
                      <a:gd name="connsiteX27" fmla="*/ 461327 w 789642"/>
                      <a:gd name="connsiteY27" fmla="*/ 333743 h 1158602"/>
                      <a:gd name="connsiteX28" fmla="*/ 458613 w 789642"/>
                      <a:gd name="connsiteY28" fmla="*/ 341883 h 1158602"/>
                      <a:gd name="connsiteX29" fmla="*/ 461327 w 789642"/>
                      <a:gd name="connsiteY29" fmla="*/ 371730 h 1158602"/>
                      <a:gd name="connsiteX30" fmla="*/ 466753 w 789642"/>
                      <a:gd name="connsiteY30" fmla="*/ 388010 h 1158602"/>
                      <a:gd name="connsiteX31" fmla="*/ 469467 w 789642"/>
                      <a:gd name="connsiteY31" fmla="*/ 396150 h 1158602"/>
                      <a:gd name="connsiteX32" fmla="*/ 474893 w 789642"/>
                      <a:gd name="connsiteY32" fmla="*/ 404290 h 1158602"/>
                      <a:gd name="connsiteX33" fmla="*/ 485747 w 789642"/>
                      <a:gd name="connsiteY33" fmla="*/ 428710 h 1158602"/>
                      <a:gd name="connsiteX34" fmla="*/ 496600 w 789642"/>
                      <a:gd name="connsiteY34" fmla="*/ 453130 h 1158602"/>
                      <a:gd name="connsiteX35" fmla="*/ 502027 w 789642"/>
                      <a:gd name="connsiteY35" fmla="*/ 469410 h 1158602"/>
                      <a:gd name="connsiteX36" fmla="*/ 518307 w 789642"/>
                      <a:gd name="connsiteY36" fmla="*/ 474837 h 1158602"/>
                      <a:gd name="connsiteX37" fmla="*/ 534587 w 789642"/>
                      <a:gd name="connsiteY37" fmla="*/ 472124 h 1158602"/>
                      <a:gd name="connsiteX38" fmla="*/ 537300 w 789642"/>
                      <a:gd name="connsiteY38" fmla="*/ 491117 h 1158602"/>
                      <a:gd name="connsiteX39" fmla="*/ 545440 w 789642"/>
                      <a:gd name="connsiteY39" fmla="*/ 518251 h 1158602"/>
                      <a:gd name="connsiteX40" fmla="*/ 548154 w 789642"/>
                      <a:gd name="connsiteY40" fmla="*/ 526391 h 1158602"/>
                      <a:gd name="connsiteX41" fmla="*/ 553581 w 789642"/>
                      <a:gd name="connsiteY41" fmla="*/ 534531 h 1158602"/>
                      <a:gd name="connsiteX42" fmla="*/ 561721 w 789642"/>
                      <a:gd name="connsiteY42" fmla="*/ 550811 h 1158602"/>
                      <a:gd name="connsiteX43" fmla="*/ 575287 w 789642"/>
                      <a:gd name="connsiteY43" fmla="*/ 575231 h 1158602"/>
                      <a:gd name="connsiteX44" fmla="*/ 586141 w 789642"/>
                      <a:gd name="connsiteY44" fmla="*/ 599651 h 1158602"/>
                      <a:gd name="connsiteX45" fmla="*/ 596994 w 789642"/>
                      <a:gd name="connsiteY45" fmla="*/ 624072 h 1158602"/>
                      <a:gd name="connsiteX46" fmla="*/ 605134 w 789642"/>
                      <a:gd name="connsiteY46" fmla="*/ 629498 h 1158602"/>
                      <a:gd name="connsiteX47" fmla="*/ 613274 w 789642"/>
                      <a:gd name="connsiteY47" fmla="*/ 632212 h 1158602"/>
                      <a:gd name="connsiteX48" fmla="*/ 607848 w 789642"/>
                      <a:gd name="connsiteY48" fmla="*/ 640352 h 1158602"/>
                      <a:gd name="connsiteX49" fmla="*/ 610561 w 789642"/>
                      <a:gd name="connsiteY49" fmla="*/ 653918 h 1158602"/>
                      <a:gd name="connsiteX50" fmla="*/ 613274 w 789642"/>
                      <a:gd name="connsiteY50" fmla="*/ 683765 h 1158602"/>
                      <a:gd name="connsiteX51" fmla="*/ 610561 w 789642"/>
                      <a:gd name="connsiteY51" fmla="*/ 716326 h 1158602"/>
                      <a:gd name="connsiteX52" fmla="*/ 607848 w 789642"/>
                      <a:gd name="connsiteY52" fmla="*/ 724466 h 1158602"/>
                      <a:gd name="connsiteX53" fmla="*/ 605134 w 789642"/>
                      <a:gd name="connsiteY53" fmla="*/ 740746 h 1158602"/>
                      <a:gd name="connsiteX54" fmla="*/ 599708 w 789642"/>
                      <a:gd name="connsiteY54" fmla="*/ 773306 h 1158602"/>
                      <a:gd name="connsiteX55" fmla="*/ 591567 w 789642"/>
                      <a:gd name="connsiteY55" fmla="*/ 789586 h 1158602"/>
                      <a:gd name="connsiteX56" fmla="*/ 575287 w 789642"/>
                      <a:gd name="connsiteY56" fmla="*/ 797726 h 1158602"/>
                      <a:gd name="connsiteX57" fmla="*/ 550867 w 789642"/>
                      <a:gd name="connsiteY57" fmla="*/ 808580 h 1158602"/>
                      <a:gd name="connsiteX58" fmla="*/ 542727 w 789642"/>
                      <a:gd name="connsiteY58" fmla="*/ 811293 h 1158602"/>
                      <a:gd name="connsiteX59" fmla="*/ 526447 w 789642"/>
                      <a:gd name="connsiteY59" fmla="*/ 822146 h 1158602"/>
                      <a:gd name="connsiteX60" fmla="*/ 518307 w 789642"/>
                      <a:gd name="connsiteY60" fmla="*/ 827573 h 1158602"/>
                      <a:gd name="connsiteX61" fmla="*/ 496600 w 789642"/>
                      <a:gd name="connsiteY61" fmla="*/ 841140 h 1158602"/>
                      <a:gd name="connsiteX62" fmla="*/ 488460 w 789642"/>
                      <a:gd name="connsiteY62" fmla="*/ 846567 h 1158602"/>
                      <a:gd name="connsiteX63" fmla="*/ 472180 w 789642"/>
                      <a:gd name="connsiteY63" fmla="*/ 851993 h 1158602"/>
                      <a:gd name="connsiteX64" fmla="*/ 458613 w 789642"/>
                      <a:gd name="connsiteY64" fmla="*/ 862847 h 1158602"/>
                      <a:gd name="connsiteX65" fmla="*/ 453186 w 789642"/>
                      <a:gd name="connsiteY65" fmla="*/ 870987 h 1158602"/>
                      <a:gd name="connsiteX66" fmla="*/ 436906 w 789642"/>
                      <a:gd name="connsiteY66" fmla="*/ 876413 h 1158602"/>
                      <a:gd name="connsiteX67" fmla="*/ 428766 w 789642"/>
                      <a:gd name="connsiteY67" fmla="*/ 881840 h 1158602"/>
                      <a:gd name="connsiteX68" fmla="*/ 412486 w 789642"/>
                      <a:gd name="connsiteY68" fmla="*/ 887267 h 1158602"/>
                      <a:gd name="connsiteX69" fmla="*/ 396206 w 789642"/>
                      <a:gd name="connsiteY69" fmla="*/ 895407 h 1158602"/>
                      <a:gd name="connsiteX70" fmla="*/ 377213 w 789642"/>
                      <a:gd name="connsiteY70" fmla="*/ 903547 h 1158602"/>
                      <a:gd name="connsiteX71" fmla="*/ 360932 w 789642"/>
                      <a:gd name="connsiteY71" fmla="*/ 914400 h 1158602"/>
                      <a:gd name="connsiteX72" fmla="*/ 344652 w 789642"/>
                      <a:gd name="connsiteY72" fmla="*/ 922540 h 1158602"/>
                      <a:gd name="connsiteX73" fmla="*/ 271392 w 789642"/>
                      <a:gd name="connsiteY73" fmla="*/ 922540 h 1158602"/>
                      <a:gd name="connsiteX74" fmla="*/ 263252 w 789642"/>
                      <a:gd name="connsiteY74" fmla="*/ 925254 h 1158602"/>
                      <a:gd name="connsiteX75" fmla="*/ 219838 w 789642"/>
                      <a:gd name="connsiteY75" fmla="*/ 930680 h 1158602"/>
                      <a:gd name="connsiteX76" fmla="*/ 198131 w 789642"/>
                      <a:gd name="connsiteY76" fmla="*/ 936107 h 1158602"/>
                      <a:gd name="connsiteX77" fmla="*/ 179138 w 789642"/>
                      <a:gd name="connsiteY77" fmla="*/ 941534 h 1158602"/>
                      <a:gd name="connsiteX78" fmla="*/ 168284 w 789642"/>
                      <a:gd name="connsiteY78" fmla="*/ 944247 h 1158602"/>
                      <a:gd name="connsiteX79" fmla="*/ 160144 w 789642"/>
                      <a:gd name="connsiteY79" fmla="*/ 952387 h 1158602"/>
                      <a:gd name="connsiteX80" fmla="*/ 143864 w 789642"/>
                      <a:gd name="connsiteY80" fmla="*/ 957814 h 1158602"/>
                      <a:gd name="connsiteX81" fmla="*/ 127584 w 789642"/>
                      <a:gd name="connsiteY81" fmla="*/ 968667 h 1158602"/>
                      <a:gd name="connsiteX82" fmla="*/ 119444 w 789642"/>
                      <a:gd name="connsiteY82" fmla="*/ 976807 h 1158602"/>
                      <a:gd name="connsiteX83" fmla="*/ 95024 w 789642"/>
                      <a:gd name="connsiteY83" fmla="*/ 990374 h 1158602"/>
                      <a:gd name="connsiteX84" fmla="*/ 84170 w 789642"/>
                      <a:gd name="connsiteY84" fmla="*/ 1006654 h 1158602"/>
                      <a:gd name="connsiteX85" fmla="*/ 76030 w 789642"/>
                      <a:gd name="connsiteY85" fmla="*/ 1009368 h 1158602"/>
                      <a:gd name="connsiteX86" fmla="*/ 73317 w 789642"/>
                      <a:gd name="connsiteY86" fmla="*/ 1017508 h 1158602"/>
                      <a:gd name="connsiteX87" fmla="*/ 59750 w 789642"/>
                      <a:gd name="connsiteY87" fmla="*/ 1033788 h 1158602"/>
                      <a:gd name="connsiteX88" fmla="*/ 51610 w 789642"/>
                      <a:gd name="connsiteY88" fmla="*/ 1039215 h 1158602"/>
                      <a:gd name="connsiteX89" fmla="*/ 46183 w 789642"/>
                      <a:gd name="connsiteY89" fmla="*/ 1047355 h 1158602"/>
                      <a:gd name="connsiteX90" fmla="*/ 38043 w 789642"/>
                      <a:gd name="connsiteY90" fmla="*/ 1063635 h 1158602"/>
                      <a:gd name="connsiteX91" fmla="*/ 32617 w 789642"/>
                      <a:gd name="connsiteY91" fmla="*/ 1085342 h 1158602"/>
                      <a:gd name="connsiteX92" fmla="*/ 24477 w 789642"/>
                      <a:gd name="connsiteY92" fmla="*/ 1090768 h 1158602"/>
                      <a:gd name="connsiteX93" fmla="*/ 16337 w 789642"/>
                      <a:gd name="connsiteY93" fmla="*/ 1107048 h 1158602"/>
                      <a:gd name="connsiteX94" fmla="*/ 13623 w 789642"/>
                      <a:gd name="connsiteY94" fmla="*/ 1115188 h 1158602"/>
                      <a:gd name="connsiteX95" fmla="*/ 8197 w 789642"/>
                      <a:gd name="connsiteY95" fmla="*/ 1136895 h 1158602"/>
                      <a:gd name="connsiteX96" fmla="*/ 5483 w 789642"/>
                      <a:gd name="connsiteY96" fmla="*/ 1145035 h 1158602"/>
                      <a:gd name="connsiteX97" fmla="*/ 56 w 789642"/>
                      <a:gd name="connsiteY97" fmla="*/ 1158602 h 115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89642" h="1158602">
                        <a:moveTo>
                          <a:pt x="789642" y="0"/>
                        </a:moveTo>
                        <a:cubicBezTo>
                          <a:pt x="779205" y="1044"/>
                          <a:pt x="752313" y="3509"/>
                          <a:pt x="740802" y="5427"/>
                        </a:cubicBezTo>
                        <a:cubicBezTo>
                          <a:pt x="737123" y="6040"/>
                          <a:pt x="733654" y="7728"/>
                          <a:pt x="729948" y="8140"/>
                        </a:cubicBezTo>
                        <a:cubicBezTo>
                          <a:pt x="717331" y="9542"/>
                          <a:pt x="704604" y="9705"/>
                          <a:pt x="691962" y="10854"/>
                        </a:cubicBezTo>
                        <a:cubicBezTo>
                          <a:pt x="684700" y="11514"/>
                          <a:pt x="677491" y="12663"/>
                          <a:pt x="670255" y="13567"/>
                        </a:cubicBezTo>
                        <a:cubicBezTo>
                          <a:pt x="642871" y="22694"/>
                          <a:pt x="685369" y="8761"/>
                          <a:pt x="651261" y="18994"/>
                        </a:cubicBezTo>
                        <a:cubicBezTo>
                          <a:pt x="645782" y="20638"/>
                          <a:pt x="640408" y="22612"/>
                          <a:pt x="634981" y="24421"/>
                        </a:cubicBezTo>
                        <a:lnTo>
                          <a:pt x="626841" y="27134"/>
                        </a:lnTo>
                        <a:lnTo>
                          <a:pt x="586141" y="54267"/>
                        </a:lnTo>
                        <a:lnTo>
                          <a:pt x="569861" y="65121"/>
                        </a:lnTo>
                        <a:lnTo>
                          <a:pt x="561721" y="70548"/>
                        </a:lnTo>
                        <a:cubicBezTo>
                          <a:pt x="559912" y="73261"/>
                          <a:pt x="558841" y="76651"/>
                          <a:pt x="556294" y="78688"/>
                        </a:cubicBezTo>
                        <a:cubicBezTo>
                          <a:pt x="554061" y="80475"/>
                          <a:pt x="550176" y="79379"/>
                          <a:pt x="548154" y="81401"/>
                        </a:cubicBezTo>
                        <a:cubicBezTo>
                          <a:pt x="546131" y="83423"/>
                          <a:pt x="547227" y="87308"/>
                          <a:pt x="545440" y="89541"/>
                        </a:cubicBezTo>
                        <a:cubicBezTo>
                          <a:pt x="543403" y="92087"/>
                          <a:pt x="540013" y="93159"/>
                          <a:pt x="537300" y="94968"/>
                        </a:cubicBezTo>
                        <a:cubicBezTo>
                          <a:pt x="530849" y="114323"/>
                          <a:pt x="539996" y="90923"/>
                          <a:pt x="526447" y="111248"/>
                        </a:cubicBezTo>
                        <a:cubicBezTo>
                          <a:pt x="524861" y="113628"/>
                          <a:pt x="525013" y="116830"/>
                          <a:pt x="523734" y="119388"/>
                        </a:cubicBezTo>
                        <a:cubicBezTo>
                          <a:pt x="522276" y="122305"/>
                          <a:pt x="520116" y="124815"/>
                          <a:pt x="518307" y="127528"/>
                        </a:cubicBezTo>
                        <a:cubicBezTo>
                          <a:pt x="511849" y="146902"/>
                          <a:pt x="516053" y="139048"/>
                          <a:pt x="507454" y="151948"/>
                        </a:cubicBezTo>
                        <a:cubicBezTo>
                          <a:pt x="506549" y="156470"/>
                          <a:pt x="505741" y="161013"/>
                          <a:pt x="504740" y="165515"/>
                        </a:cubicBezTo>
                        <a:cubicBezTo>
                          <a:pt x="503931" y="169155"/>
                          <a:pt x="502694" y="172699"/>
                          <a:pt x="502027" y="176368"/>
                        </a:cubicBezTo>
                        <a:cubicBezTo>
                          <a:pt x="500883" y="182660"/>
                          <a:pt x="500286" y="189041"/>
                          <a:pt x="499313" y="195362"/>
                        </a:cubicBezTo>
                        <a:cubicBezTo>
                          <a:pt x="498476" y="200800"/>
                          <a:pt x="497504" y="206215"/>
                          <a:pt x="496600" y="211642"/>
                        </a:cubicBezTo>
                        <a:cubicBezTo>
                          <a:pt x="495696" y="233349"/>
                          <a:pt x="495332" y="255085"/>
                          <a:pt x="493887" y="276762"/>
                        </a:cubicBezTo>
                        <a:cubicBezTo>
                          <a:pt x="491819" y="307774"/>
                          <a:pt x="488717" y="278310"/>
                          <a:pt x="493887" y="309323"/>
                        </a:cubicBezTo>
                        <a:lnTo>
                          <a:pt x="477607" y="314749"/>
                        </a:lnTo>
                        <a:lnTo>
                          <a:pt x="469467" y="317463"/>
                        </a:lnTo>
                        <a:cubicBezTo>
                          <a:pt x="462645" y="337924"/>
                          <a:pt x="471847" y="312703"/>
                          <a:pt x="461327" y="333743"/>
                        </a:cubicBezTo>
                        <a:cubicBezTo>
                          <a:pt x="460048" y="336301"/>
                          <a:pt x="459518" y="339170"/>
                          <a:pt x="458613" y="341883"/>
                        </a:cubicBezTo>
                        <a:cubicBezTo>
                          <a:pt x="459518" y="351832"/>
                          <a:pt x="459591" y="361892"/>
                          <a:pt x="461327" y="371730"/>
                        </a:cubicBezTo>
                        <a:cubicBezTo>
                          <a:pt x="462321" y="377363"/>
                          <a:pt x="464944" y="382583"/>
                          <a:pt x="466753" y="388010"/>
                        </a:cubicBezTo>
                        <a:cubicBezTo>
                          <a:pt x="467657" y="390723"/>
                          <a:pt x="467881" y="393770"/>
                          <a:pt x="469467" y="396150"/>
                        </a:cubicBezTo>
                        <a:cubicBezTo>
                          <a:pt x="471276" y="398863"/>
                          <a:pt x="473569" y="401310"/>
                          <a:pt x="474893" y="404290"/>
                        </a:cubicBezTo>
                        <a:cubicBezTo>
                          <a:pt x="487806" y="433345"/>
                          <a:pt x="473467" y="410291"/>
                          <a:pt x="485747" y="428710"/>
                        </a:cubicBezTo>
                        <a:cubicBezTo>
                          <a:pt x="492204" y="448084"/>
                          <a:pt x="488000" y="440231"/>
                          <a:pt x="496600" y="453130"/>
                        </a:cubicBezTo>
                        <a:cubicBezTo>
                          <a:pt x="498409" y="458557"/>
                          <a:pt x="496600" y="467601"/>
                          <a:pt x="502027" y="469410"/>
                        </a:cubicBezTo>
                        <a:lnTo>
                          <a:pt x="518307" y="474837"/>
                        </a:lnTo>
                        <a:cubicBezTo>
                          <a:pt x="523734" y="473933"/>
                          <a:pt x="530410" y="468544"/>
                          <a:pt x="534587" y="472124"/>
                        </a:cubicBezTo>
                        <a:cubicBezTo>
                          <a:pt x="539443" y="476286"/>
                          <a:pt x="536156" y="484825"/>
                          <a:pt x="537300" y="491117"/>
                        </a:cubicBezTo>
                        <a:cubicBezTo>
                          <a:pt x="538939" y="500131"/>
                          <a:pt x="542612" y="509767"/>
                          <a:pt x="545440" y="518251"/>
                        </a:cubicBezTo>
                        <a:cubicBezTo>
                          <a:pt x="546344" y="520964"/>
                          <a:pt x="546567" y="524011"/>
                          <a:pt x="548154" y="526391"/>
                        </a:cubicBezTo>
                        <a:lnTo>
                          <a:pt x="553581" y="534531"/>
                        </a:lnTo>
                        <a:cubicBezTo>
                          <a:pt x="563475" y="564217"/>
                          <a:pt x="547695" y="519252"/>
                          <a:pt x="561721" y="550811"/>
                        </a:cubicBezTo>
                        <a:cubicBezTo>
                          <a:pt x="572345" y="574716"/>
                          <a:pt x="560429" y="560373"/>
                          <a:pt x="575287" y="575231"/>
                        </a:cubicBezTo>
                        <a:cubicBezTo>
                          <a:pt x="581745" y="594605"/>
                          <a:pt x="577541" y="586752"/>
                          <a:pt x="586141" y="599651"/>
                        </a:cubicBezTo>
                        <a:cubicBezTo>
                          <a:pt x="588827" y="607711"/>
                          <a:pt x="590544" y="617622"/>
                          <a:pt x="596994" y="624072"/>
                        </a:cubicBezTo>
                        <a:cubicBezTo>
                          <a:pt x="599300" y="626378"/>
                          <a:pt x="602217" y="628040"/>
                          <a:pt x="605134" y="629498"/>
                        </a:cubicBezTo>
                        <a:cubicBezTo>
                          <a:pt x="607692" y="630777"/>
                          <a:pt x="610561" y="631307"/>
                          <a:pt x="613274" y="632212"/>
                        </a:cubicBezTo>
                        <a:cubicBezTo>
                          <a:pt x="611465" y="634925"/>
                          <a:pt x="608252" y="637116"/>
                          <a:pt x="607848" y="640352"/>
                        </a:cubicBezTo>
                        <a:cubicBezTo>
                          <a:pt x="607276" y="644928"/>
                          <a:pt x="609989" y="649342"/>
                          <a:pt x="610561" y="653918"/>
                        </a:cubicBezTo>
                        <a:cubicBezTo>
                          <a:pt x="611800" y="663831"/>
                          <a:pt x="612370" y="673816"/>
                          <a:pt x="613274" y="683765"/>
                        </a:cubicBezTo>
                        <a:cubicBezTo>
                          <a:pt x="612370" y="694619"/>
                          <a:pt x="612000" y="705530"/>
                          <a:pt x="610561" y="716326"/>
                        </a:cubicBezTo>
                        <a:cubicBezTo>
                          <a:pt x="610183" y="719161"/>
                          <a:pt x="608468" y="721674"/>
                          <a:pt x="607848" y="724466"/>
                        </a:cubicBezTo>
                        <a:cubicBezTo>
                          <a:pt x="606654" y="729837"/>
                          <a:pt x="605912" y="735300"/>
                          <a:pt x="605134" y="740746"/>
                        </a:cubicBezTo>
                        <a:cubicBezTo>
                          <a:pt x="602303" y="760559"/>
                          <a:pt x="604013" y="758240"/>
                          <a:pt x="599708" y="773306"/>
                        </a:cubicBezTo>
                        <a:cubicBezTo>
                          <a:pt x="597943" y="779484"/>
                          <a:pt x="596323" y="784830"/>
                          <a:pt x="591567" y="789586"/>
                        </a:cubicBezTo>
                        <a:cubicBezTo>
                          <a:pt x="586306" y="794847"/>
                          <a:pt x="581909" y="795519"/>
                          <a:pt x="575287" y="797726"/>
                        </a:cubicBezTo>
                        <a:cubicBezTo>
                          <a:pt x="562388" y="806326"/>
                          <a:pt x="570240" y="802122"/>
                          <a:pt x="550867" y="808580"/>
                        </a:cubicBezTo>
                        <a:lnTo>
                          <a:pt x="542727" y="811293"/>
                        </a:lnTo>
                        <a:lnTo>
                          <a:pt x="526447" y="822146"/>
                        </a:lnTo>
                        <a:lnTo>
                          <a:pt x="518307" y="827573"/>
                        </a:lnTo>
                        <a:cubicBezTo>
                          <a:pt x="505288" y="847100"/>
                          <a:pt x="523725" y="823056"/>
                          <a:pt x="496600" y="841140"/>
                        </a:cubicBezTo>
                        <a:cubicBezTo>
                          <a:pt x="493887" y="842949"/>
                          <a:pt x="491440" y="845243"/>
                          <a:pt x="488460" y="846567"/>
                        </a:cubicBezTo>
                        <a:cubicBezTo>
                          <a:pt x="483233" y="848890"/>
                          <a:pt x="472180" y="851993"/>
                          <a:pt x="472180" y="851993"/>
                        </a:cubicBezTo>
                        <a:cubicBezTo>
                          <a:pt x="456627" y="875321"/>
                          <a:pt x="477336" y="847868"/>
                          <a:pt x="458613" y="862847"/>
                        </a:cubicBezTo>
                        <a:cubicBezTo>
                          <a:pt x="456067" y="864884"/>
                          <a:pt x="455951" y="869259"/>
                          <a:pt x="453186" y="870987"/>
                        </a:cubicBezTo>
                        <a:cubicBezTo>
                          <a:pt x="448335" y="874019"/>
                          <a:pt x="436906" y="876413"/>
                          <a:pt x="436906" y="876413"/>
                        </a:cubicBezTo>
                        <a:cubicBezTo>
                          <a:pt x="434193" y="878222"/>
                          <a:pt x="431746" y="880515"/>
                          <a:pt x="428766" y="881840"/>
                        </a:cubicBezTo>
                        <a:cubicBezTo>
                          <a:pt x="423539" y="884163"/>
                          <a:pt x="417245" y="884094"/>
                          <a:pt x="412486" y="887267"/>
                        </a:cubicBezTo>
                        <a:cubicBezTo>
                          <a:pt x="401966" y="894281"/>
                          <a:pt x="407440" y="891663"/>
                          <a:pt x="396206" y="895407"/>
                        </a:cubicBezTo>
                        <a:cubicBezTo>
                          <a:pt x="366586" y="915155"/>
                          <a:pt x="412244" y="886033"/>
                          <a:pt x="377213" y="903547"/>
                        </a:cubicBezTo>
                        <a:cubicBezTo>
                          <a:pt x="371379" y="906464"/>
                          <a:pt x="367119" y="912337"/>
                          <a:pt x="360932" y="914400"/>
                        </a:cubicBezTo>
                        <a:cubicBezTo>
                          <a:pt x="349699" y="918145"/>
                          <a:pt x="355172" y="915528"/>
                          <a:pt x="344652" y="922540"/>
                        </a:cubicBezTo>
                        <a:cubicBezTo>
                          <a:pt x="307987" y="919485"/>
                          <a:pt x="311168" y="918120"/>
                          <a:pt x="271392" y="922540"/>
                        </a:cubicBezTo>
                        <a:cubicBezTo>
                          <a:pt x="268549" y="922856"/>
                          <a:pt x="266077" y="924808"/>
                          <a:pt x="263252" y="925254"/>
                        </a:cubicBezTo>
                        <a:cubicBezTo>
                          <a:pt x="248847" y="927529"/>
                          <a:pt x="219838" y="930680"/>
                          <a:pt x="219838" y="930680"/>
                        </a:cubicBezTo>
                        <a:cubicBezTo>
                          <a:pt x="205290" y="935531"/>
                          <a:pt x="217781" y="931740"/>
                          <a:pt x="198131" y="936107"/>
                        </a:cubicBezTo>
                        <a:cubicBezTo>
                          <a:pt x="179052" y="940347"/>
                          <a:pt x="194997" y="937004"/>
                          <a:pt x="179138" y="941534"/>
                        </a:cubicBezTo>
                        <a:cubicBezTo>
                          <a:pt x="175552" y="942558"/>
                          <a:pt x="171902" y="943343"/>
                          <a:pt x="168284" y="944247"/>
                        </a:cubicBezTo>
                        <a:cubicBezTo>
                          <a:pt x="165571" y="946960"/>
                          <a:pt x="163498" y="950523"/>
                          <a:pt x="160144" y="952387"/>
                        </a:cubicBezTo>
                        <a:cubicBezTo>
                          <a:pt x="155144" y="955165"/>
                          <a:pt x="143864" y="957814"/>
                          <a:pt x="143864" y="957814"/>
                        </a:cubicBezTo>
                        <a:cubicBezTo>
                          <a:pt x="117896" y="983782"/>
                          <a:pt x="151145" y="952960"/>
                          <a:pt x="127584" y="968667"/>
                        </a:cubicBezTo>
                        <a:cubicBezTo>
                          <a:pt x="124391" y="970795"/>
                          <a:pt x="122473" y="974451"/>
                          <a:pt x="119444" y="976807"/>
                        </a:cubicBezTo>
                        <a:cubicBezTo>
                          <a:pt x="105448" y="987693"/>
                          <a:pt x="107306" y="986280"/>
                          <a:pt x="95024" y="990374"/>
                        </a:cubicBezTo>
                        <a:cubicBezTo>
                          <a:pt x="92179" y="998908"/>
                          <a:pt x="92880" y="1000847"/>
                          <a:pt x="84170" y="1006654"/>
                        </a:cubicBezTo>
                        <a:cubicBezTo>
                          <a:pt x="81790" y="1008241"/>
                          <a:pt x="78743" y="1008463"/>
                          <a:pt x="76030" y="1009368"/>
                        </a:cubicBezTo>
                        <a:cubicBezTo>
                          <a:pt x="75126" y="1012081"/>
                          <a:pt x="74596" y="1014950"/>
                          <a:pt x="73317" y="1017508"/>
                        </a:cubicBezTo>
                        <a:cubicBezTo>
                          <a:pt x="70268" y="1023606"/>
                          <a:pt x="64893" y="1029502"/>
                          <a:pt x="59750" y="1033788"/>
                        </a:cubicBezTo>
                        <a:cubicBezTo>
                          <a:pt x="57245" y="1035876"/>
                          <a:pt x="54323" y="1037406"/>
                          <a:pt x="51610" y="1039215"/>
                        </a:cubicBezTo>
                        <a:cubicBezTo>
                          <a:pt x="49801" y="1041928"/>
                          <a:pt x="47641" y="1044438"/>
                          <a:pt x="46183" y="1047355"/>
                        </a:cubicBezTo>
                        <a:cubicBezTo>
                          <a:pt x="34949" y="1069823"/>
                          <a:pt x="53596" y="1040306"/>
                          <a:pt x="38043" y="1063635"/>
                        </a:cubicBezTo>
                        <a:cubicBezTo>
                          <a:pt x="37908" y="1064310"/>
                          <a:pt x="34842" y="1082561"/>
                          <a:pt x="32617" y="1085342"/>
                        </a:cubicBezTo>
                        <a:cubicBezTo>
                          <a:pt x="30580" y="1087888"/>
                          <a:pt x="27190" y="1088959"/>
                          <a:pt x="24477" y="1090768"/>
                        </a:cubicBezTo>
                        <a:cubicBezTo>
                          <a:pt x="17655" y="1111229"/>
                          <a:pt x="26857" y="1086008"/>
                          <a:pt x="16337" y="1107048"/>
                        </a:cubicBezTo>
                        <a:cubicBezTo>
                          <a:pt x="15058" y="1109606"/>
                          <a:pt x="14376" y="1112429"/>
                          <a:pt x="13623" y="1115188"/>
                        </a:cubicBezTo>
                        <a:cubicBezTo>
                          <a:pt x="11661" y="1122383"/>
                          <a:pt x="10556" y="1129820"/>
                          <a:pt x="8197" y="1136895"/>
                        </a:cubicBezTo>
                        <a:cubicBezTo>
                          <a:pt x="7292" y="1139608"/>
                          <a:pt x="6762" y="1142477"/>
                          <a:pt x="5483" y="1145035"/>
                        </a:cubicBezTo>
                        <a:cubicBezTo>
                          <a:pt x="-947" y="1157894"/>
                          <a:pt x="56" y="1148131"/>
                          <a:pt x="56" y="11586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333"/>
                  <p:cNvSpPr/>
                  <p:nvPr/>
                </p:nvSpPr>
                <p:spPr>
                  <a:xfrm>
                    <a:off x="1809750" y="1861640"/>
                    <a:ext cx="87630" cy="1975030"/>
                  </a:xfrm>
                  <a:custGeom>
                    <a:avLst/>
                    <a:gdLst>
                      <a:gd name="connsiteX0" fmla="*/ 72390 w 87630"/>
                      <a:gd name="connsiteY0" fmla="*/ 12880 h 1975030"/>
                      <a:gd name="connsiteX1" fmla="*/ 11430 w 87630"/>
                      <a:gd name="connsiteY1" fmla="*/ 12880 h 1975030"/>
                      <a:gd name="connsiteX2" fmla="*/ 0 w 87630"/>
                      <a:gd name="connsiteY2" fmla="*/ 35740 h 1975030"/>
                      <a:gd name="connsiteX3" fmla="*/ 3810 w 87630"/>
                      <a:gd name="connsiteY3" fmla="*/ 70030 h 1975030"/>
                      <a:gd name="connsiteX4" fmla="*/ 11430 w 87630"/>
                      <a:gd name="connsiteY4" fmla="*/ 81460 h 1975030"/>
                      <a:gd name="connsiteX5" fmla="*/ 15240 w 87630"/>
                      <a:gd name="connsiteY5" fmla="*/ 111940 h 1975030"/>
                      <a:gd name="connsiteX6" fmla="*/ 11430 w 87630"/>
                      <a:gd name="connsiteY6" fmla="*/ 199570 h 1975030"/>
                      <a:gd name="connsiteX7" fmla="*/ 19050 w 87630"/>
                      <a:gd name="connsiteY7" fmla="*/ 363400 h 1975030"/>
                      <a:gd name="connsiteX8" fmla="*/ 22860 w 87630"/>
                      <a:gd name="connsiteY8" fmla="*/ 489130 h 1975030"/>
                      <a:gd name="connsiteX9" fmla="*/ 15240 w 87630"/>
                      <a:gd name="connsiteY9" fmla="*/ 557710 h 1975030"/>
                      <a:gd name="connsiteX10" fmla="*/ 11430 w 87630"/>
                      <a:gd name="connsiteY10" fmla="*/ 1159690 h 1975030"/>
                      <a:gd name="connsiteX11" fmla="*/ 7620 w 87630"/>
                      <a:gd name="connsiteY11" fmla="*/ 1178740 h 1975030"/>
                      <a:gd name="connsiteX12" fmla="*/ 0 w 87630"/>
                      <a:gd name="connsiteY12" fmla="*/ 1205410 h 1975030"/>
                      <a:gd name="connsiteX13" fmla="*/ 3810 w 87630"/>
                      <a:gd name="connsiteY13" fmla="*/ 1247320 h 1975030"/>
                      <a:gd name="connsiteX14" fmla="*/ 7620 w 87630"/>
                      <a:gd name="connsiteY14" fmla="*/ 1258750 h 1975030"/>
                      <a:gd name="connsiteX15" fmla="*/ 11430 w 87630"/>
                      <a:gd name="connsiteY15" fmla="*/ 1293040 h 1975030"/>
                      <a:gd name="connsiteX16" fmla="*/ 15240 w 87630"/>
                      <a:gd name="connsiteY16" fmla="*/ 1323520 h 1975030"/>
                      <a:gd name="connsiteX17" fmla="*/ 22860 w 87630"/>
                      <a:gd name="connsiteY17" fmla="*/ 1384480 h 1975030"/>
                      <a:gd name="connsiteX18" fmla="*/ 26670 w 87630"/>
                      <a:gd name="connsiteY18" fmla="*/ 1533070 h 1975030"/>
                      <a:gd name="connsiteX19" fmla="*/ 30480 w 87630"/>
                      <a:gd name="connsiteY19" fmla="*/ 1567360 h 1975030"/>
                      <a:gd name="connsiteX20" fmla="*/ 34290 w 87630"/>
                      <a:gd name="connsiteY20" fmla="*/ 1613080 h 1975030"/>
                      <a:gd name="connsiteX21" fmla="*/ 38100 w 87630"/>
                      <a:gd name="connsiteY21" fmla="*/ 1632130 h 1975030"/>
                      <a:gd name="connsiteX22" fmla="*/ 41910 w 87630"/>
                      <a:gd name="connsiteY22" fmla="*/ 1658800 h 1975030"/>
                      <a:gd name="connsiteX23" fmla="*/ 49530 w 87630"/>
                      <a:gd name="connsiteY23" fmla="*/ 1963600 h 1975030"/>
                      <a:gd name="connsiteX24" fmla="*/ 53340 w 87630"/>
                      <a:gd name="connsiteY24" fmla="*/ 1975030 h 1975030"/>
                      <a:gd name="connsiteX25" fmla="*/ 57150 w 87630"/>
                      <a:gd name="connsiteY25" fmla="*/ 1955980 h 1975030"/>
                      <a:gd name="connsiteX26" fmla="*/ 60960 w 87630"/>
                      <a:gd name="connsiteY26" fmla="*/ 1944550 h 1975030"/>
                      <a:gd name="connsiteX27" fmla="*/ 68580 w 87630"/>
                      <a:gd name="connsiteY27" fmla="*/ 1853110 h 1975030"/>
                      <a:gd name="connsiteX28" fmla="*/ 64770 w 87630"/>
                      <a:gd name="connsiteY28" fmla="*/ 1647370 h 1975030"/>
                      <a:gd name="connsiteX29" fmla="*/ 68580 w 87630"/>
                      <a:gd name="connsiteY29" fmla="*/ 1555930 h 1975030"/>
                      <a:gd name="connsiteX30" fmla="*/ 76200 w 87630"/>
                      <a:gd name="connsiteY30" fmla="*/ 1426390 h 1975030"/>
                      <a:gd name="connsiteX31" fmla="*/ 80010 w 87630"/>
                      <a:gd name="connsiteY31" fmla="*/ 1053010 h 1975030"/>
                      <a:gd name="connsiteX32" fmla="*/ 83820 w 87630"/>
                      <a:gd name="connsiteY32" fmla="*/ 866320 h 1975030"/>
                      <a:gd name="connsiteX33" fmla="*/ 76200 w 87630"/>
                      <a:gd name="connsiteY33" fmla="*/ 771070 h 1975030"/>
                      <a:gd name="connsiteX34" fmla="*/ 72390 w 87630"/>
                      <a:gd name="connsiteY34" fmla="*/ 721540 h 1975030"/>
                      <a:gd name="connsiteX35" fmla="*/ 76200 w 87630"/>
                      <a:gd name="connsiteY35" fmla="*/ 443410 h 1975030"/>
                      <a:gd name="connsiteX36" fmla="*/ 80010 w 87630"/>
                      <a:gd name="connsiteY36" fmla="*/ 393880 h 1975030"/>
                      <a:gd name="connsiteX37" fmla="*/ 87630 w 87630"/>
                      <a:gd name="connsiteY37" fmla="*/ 157660 h 1975030"/>
                      <a:gd name="connsiteX38" fmla="*/ 72390 w 87630"/>
                      <a:gd name="connsiteY38" fmla="*/ 12880 h 19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7630" h="1975030">
                        <a:moveTo>
                          <a:pt x="72390" y="12880"/>
                        </a:moveTo>
                        <a:cubicBezTo>
                          <a:pt x="59690" y="-11250"/>
                          <a:pt x="39140" y="4354"/>
                          <a:pt x="11430" y="12880"/>
                        </a:cubicBezTo>
                        <a:cubicBezTo>
                          <a:pt x="5943" y="14568"/>
                          <a:pt x="1433" y="31441"/>
                          <a:pt x="0" y="35740"/>
                        </a:cubicBezTo>
                        <a:cubicBezTo>
                          <a:pt x="1270" y="47170"/>
                          <a:pt x="1021" y="58873"/>
                          <a:pt x="3810" y="70030"/>
                        </a:cubicBezTo>
                        <a:cubicBezTo>
                          <a:pt x="4921" y="74472"/>
                          <a:pt x="10225" y="77042"/>
                          <a:pt x="11430" y="81460"/>
                        </a:cubicBezTo>
                        <a:cubicBezTo>
                          <a:pt x="14124" y="91338"/>
                          <a:pt x="13970" y="101780"/>
                          <a:pt x="15240" y="111940"/>
                        </a:cubicBezTo>
                        <a:cubicBezTo>
                          <a:pt x="13970" y="141150"/>
                          <a:pt x="11430" y="170332"/>
                          <a:pt x="11430" y="199570"/>
                        </a:cubicBezTo>
                        <a:cubicBezTo>
                          <a:pt x="11430" y="296092"/>
                          <a:pt x="12345" y="296353"/>
                          <a:pt x="19050" y="363400"/>
                        </a:cubicBezTo>
                        <a:cubicBezTo>
                          <a:pt x="20320" y="405310"/>
                          <a:pt x="22860" y="447201"/>
                          <a:pt x="22860" y="489130"/>
                        </a:cubicBezTo>
                        <a:cubicBezTo>
                          <a:pt x="22860" y="507622"/>
                          <a:pt x="18074" y="537871"/>
                          <a:pt x="15240" y="557710"/>
                        </a:cubicBezTo>
                        <a:cubicBezTo>
                          <a:pt x="13970" y="758370"/>
                          <a:pt x="13892" y="959041"/>
                          <a:pt x="11430" y="1159690"/>
                        </a:cubicBezTo>
                        <a:cubicBezTo>
                          <a:pt x="11351" y="1166165"/>
                          <a:pt x="9025" y="1172418"/>
                          <a:pt x="7620" y="1178740"/>
                        </a:cubicBezTo>
                        <a:cubicBezTo>
                          <a:pt x="4431" y="1193092"/>
                          <a:pt x="4243" y="1192682"/>
                          <a:pt x="0" y="1205410"/>
                        </a:cubicBezTo>
                        <a:cubicBezTo>
                          <a:pt x="1270" y="1219380"/>
                          <a:pt x="1826" y="1233433"/>
                          <a:pt x="3810" y="1247320"/>
                        </a:cubicBezTo>
                        <a:cubicBezTo>
                          <a:pt x="4378" y="1251296"/>
                          <a:pt x="6960" y="1254789"/>
                          <a:pt x="7620" y="1258750"/>
                        </a:cubicBezTo>
                        <a:cubicBezTo>
                          <a:pt x="9511" y="1270094"/>
                          <a:pt x="10086" y="1281618"/>
                          <a:pt x="11430" y="1293040"/>
                        </a:cubicBezTo>
                        <a:cubicBezTo>
                          <a:pt x="12626" y="1303209"/>
                          <a:pt x="14269" y="1313327"/>
                          <a:pt x="15240" y="1323520"/>
                        </a:cubicBezTo>
                        <a:cubicBezTo>
                          <a:pt x="20731" y="1381172"/>
                          <a:pt x="13481" y="1356342"/>
                          <a:pt x="22860" y="1384480"/>
                        </a:cubicBezTo>
                        <a:cubicBezTo>
                          <a:pt x="24130" y="1434010"/>
                          <a:pt x="24607" y="1483567"/>
                          <a:pt x="26670" y="1533070"/>
                        </a:cubicBezTo>
                        <a:cubicBezTo>
                          <a:pt x="27149" y="1544560"/>
                          <a:pt x="29390" y="1555911"/>
                          <a:pt x="30480" y="1567360"/>
                        </a:cubicBezTo>
                        <a:cubicBezTo>
                          <a:pt x="31930" y="1582584"/>
                          <a:pt x="32503" y="1597892"/>
                          <a:pt x="34290" y="1613080"/>
                        </a:cubicBezTo>
                        <a:cubicBezTo>
                          <a:pt x="35047" y="1619511"/>
                          <a:pt x="37035" y="1625742"/>
                          <a:pt x="38100" y="1632130"/>
                        </a:cubicBezTo>
                        <a:cubicBezTo>
                          <a:pt x="39576" y="1640988"/>
                          <a:pt x="40640" y="1649910"/>
                          <a:pt x="41910" y="1658800"/>
                        </a:cubicBezTo>
                        <a:cubicBezTo>
                          <a:pt x="42463" y="1688108"/>
                          <a:pt x="45218" y="1898925"/>
                          <a:pt x="49530" y="1963600"/>
                        </a:cubicBezTo>
                        <a:cubicBezTo>
                          <a:pt x="49797" y="1967607"/>
                          <a:pt x="52070" y="1971220"/>
                          <a:pt x="53340" y="1975030"/>
                        </a:cubicBezTo>
                        <a:cubicBezTo>
                          <a:pt x="54610" y="1968680"/>
                          <a:pt x="55579" y="1962262"/>
                          <a:pt x="57150" y="1955980"/>
                        </a:cubicBezTo>
                        <a:cubicBezTo>
                          <a:pt x="58124" y="1952084"/>
                          <a:pt x="60612" y="1948551"/>
                          <a:pt x="60960" y="1944550"/>
                        </a:cubicBezTo>
                        <a:cubicBezTo>
                          <a:pt x="69646" y="1844663"/>
                          <a:pt x="57652" y="1896823"/>
                          <a:pt x="68580" y="1853110"/>
                        </a:cubicBezTo>
                        <a:cubicBezTo>
                          <a:pt x="67310" y="1784530"/>
                          <a:pt x="64770" y="1715962"/>
                          <a:pt x="64770" y="1647370"/>
                        </a:cubicBezTo>
                        <a:cubicBezTo>
                          <a:pt x="64770" y="1616864"/>
                          <a:pt x="67129" y="1586402"/>
                          <a:pt x="68580" y="1555930"/>
                        </a:cubicBezTo>
                        <a:cubicBezTo>
                          <a:pt x="70556" y="1514439"/>
                          <a:pt x="73597" y="1468034"/>
                          <a:pt x="76200" y="1426390"/>
                        </a:cubicBezTo>
                        <a:cubicBezTo>
                          <a:pt x="77470" y="1301930"/>
                          <a:pt x="78317" y="1177465"/>
                          <a:pt x="80010" y="1053010"/>
                        </a:cubicBezTo>
                        <a:cubicBezTo>
                          <a:pt x="80857" y="990773"/>
                          <a:pt x="83820" y="928563"/>
                          <a:pt x="83820" y="866320"/>
                        </a:cubicBezTo>
                        <a:cubicBezTo>
                          <a:pt x="83820" y="822232"/>
                          <a:pt x="79701" y="809581"/>
                          <a:pt x="76200" y="771070"/>
                        </a:cubicBezTo>
                        <a:cubicBezTo>
                          <a:pt x="74701" y="754579"/>
                          <a:pt x="73660" y="738050"/>
                          <a:pt x="72390" y="721540"/>
                        </a:cubicBezTo>
                        <a:cubicBezTo>
                          <a:pt x="73660" y="628830"/>
                          <a:pt x="74044" y="536104"/>
                          <a:pt x="76200" y="443410"/>
                        </a:cubicBezTo>
                        <a:cubicBezTo>
                          <a:pt x="76585" y="426856"/>
                          <a:pt x="79523" y="410432"/>
                          <a:pt x="80010" y="393880"/>
                        </a:cubicBezTo>
                        <a:cubicBezTo>
                          <a:pt x="87074" y="153719"/>
                          <a:pt x="73543" y="256270"/>
                          <a:pt x="87630" y="157660"/>
                        </a:cubicBezTo>
                        <a:cubicBezTo>
                          <a:pt x="83666" y="26852"/>
                          <a:pt x="85090" y="37010"/>
                          <a:pt x="72390" y="1288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334"/>
                  <p:cNvSpPr/>
                  <p:nvPr/>
                </p:nvSpPr>
                <p:spPr>
                  <a:xfrm>
                    <a:off x="1756410" y="2065020"/>
                    <a:ext cx="57150" cy="15240"/>
                  </a:xfrm>
                  <a:custGeom>
                    <a:avLst/>
                    <a:gdLst>
                      <a:gd name="connsiteX0" fmla="*/ 57150 w 57150"/>
                      <a:gd name="connsiteY0" fmla="*/ 0 h 15240"/>
                      <a:gd name="connsiteX1" fmla="*/ 11430 w 57150"/>
                      <a:gd name="connsiteY1" fmla="*/ 11430 h 15240"/>
                      <a:gd name="connsiteX2" fmla="*/ 0 w 57150"/>
                      <a:gd name="connsiteY2" fmla="*/ 15240 h 15240"/>
                    </a:gdLst>
                    <a:ahLst/>
                    <a:cxnLst>
                      <a:cxn ang="0">
                        <a:pos x="connsiteX0" y="connsiteY0"/>
                      </a:cxn>
                      <a:cxn ang="0">
                        <a:pos x="connsiteX1" y="connsiteY1"/>
                      </a:cxn>
                      <a:cxn ang="0">
                        <a:pos x="connsiteX2" y="connsiteY2"/>
                      </a:cxn>
                    </a:cxnLst>
                    <a:rect l="l" t="t" r="r" b="b"/>
                    <a:pathLst>
                      <a:path w="57150" h="15240">
                        <a:moveTo>
                          <a:pt x="57150" y="0"/>
                        </a:moveTo>
                        <a:cubicBezTo>
                          <a:pt x="26367" y="5130"/>
                          <a:pt x="41619" y="1367"/>
                          <a:pt x="11430" y="11430"/>
                        </a:cubicBezTo>
                        <a:lnTo>
                          <a:pt x="0" y="152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335"/>
                  <p:cNvSpPr/>
                  <p:nvPr/>
                </p:nvSpPr>
                <p:spPr>
                  <a:xfrm>
                    <a:off x="1771650" y="210312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336"/>
                  <p:cNvSpPr/>
                  <p:nvPr/>
                </p:nvSpPr>
                <p:spPr>
                  <a:xfrm>
                    <a:off x="1775460" y="216789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337"/>
                  <p:cNvSpPr/>
                  <p:nvPr/>
                </p:nvSpPr>
                <p:spPr>
                  <a:xfrm>
                    <a:off x="1097280" y="2205990"/>
                    <a:ext cx="723900" cy="643890"/>
                  </a:xfrm>
                  <a:custGeom>
                    <a:avLst/>
                    <a:gdLst>
                      <a:gd name="connsiteX0" fmla="*/ 723900 w 723900"/>
                      <a:gd name="connsiteY0" fmla="*/ 0 h 643890"/>
                      <a:gd name="connsiteX1" fmla="*/ 693420 w 723900"/>
                      <a:gd name="connsiteY1" fmla="*/ 15240 h 643890"/>
                      <a:gd name="connsiteX2" fmla="*/ 685800 w 723900"/>
                      <a:gd name="connsiteY2" fmla="*/ 26670 h 643890"/>
                      <a:gd name="connsiteX3" fmla="*/ 674370 w 723900"/>
                      <a:gd name="connsiteY3" fmla="*/ 30480 h 643890"/>
                      <a:gd name="connsiteX4" fmla="*/ 651510 w 723900"/>
                      <a:gd name="connsiteY4" fmla="*/ 45720 h 643890"/>
                      <a:gd name="connsiteX5" fmla="*/ 628650 w 723900"/>
                      <a:gd name="connsiteY5" fmla="*/ 53340 h 643890"/>
                      <a:gd name="connsiteX6" fmla="*/ 605790 w 723900"/>
                      <a:gd name="connsiteY6" fmla="*/ 68580 h 643890"/>
                      <a:gd name="connsiteX7" fmla="*/ 594360 w 723900"/>
                      <a:gd name="connsiteY7" fmla="*/ 76200 h 643890"/>
                      <a:gd name="connsiteX8" fmla="*/ 582930 w 723900"/>
                      <a:gd name="connsiteY8" fmla="*/ 80010 h 643890"/>
                      <a:gd name="connsiteX9" fmla="*/ 560070 w 723900"/>
                      <a:gd name="connsiteY9" fmla="*/ 95250 h 643890"/>
                      <a:gd name="connsiteX10" fmla="*/ 537210 w 723900"/>
                      <a:gd name="connsiteY10" fmla="*/ 106680 h 643890"/>
                      <a:gd name="connsiteX11" fmla="*/ 491490 w 723900"/>
                      <a:gd name="connsiteY11" fmla="*/ 129540 h 643890"/>
                      <a:gd name="connsiteX12" fmla="*/ 480060 w 723900"/>
                      <a:gd name="connsiteY12" fmla="*/ 140970 h 643890"/>
                      <a:gd name="connsiteX13" fmla="*/ 457200 w 723900"/>
                      <a:gd name="connsiteY13" fmla="*/ 156210 h 643890"/>
                      <a:gd name="connsiteX14" fmla="*/ 434340 w 723900"/>
                      <a:gd name="connsiteY14" fmla="*/ 175260 h 643890"/>
                      <a:gd name="connsiteX15" fmla="*/ 422910 w 723900"/>
                      <a:gd name="connsiteY15" fmla="*/ 179070 h 643890"/>
                      <a:gd name="connsiteX16" fmla="*/ 400050 w 723900"/>
                      <a:gd name="connsiteY16" fmla="*/ 194310 h 643890"/>
                      <a:gd name="connsiteX17" fmla="*/ 377190 w 723900"/>
                      <a:gd name="connsiteY17" fmla="*/ 209550 h 643890"/>
                      <a:gd name="connsiteX18" fmla="*/ 365760 w 723900"/>
                      <a:gd name="connsiteY18" fmla="*/ 217170 h 643890"/>
                      <a:gd name="connsiteX19" fmla="*/ 327660 w 723900"/>
                      <a:gd name="connsiteY19" fmla="*/ 224790 h 643890"/>
                      <a:gd name="connsiteX20" fmla="*/ 297180 w 723900"/>
                      <a:gd name="connsiteY20" fmla="*/ 228600 h 643890"/>
                      <a:gd name="connsiteX21" fmla="*/ 278130 w 723900"/>
                      <a:gd name="connsiteY21" fmla="*/ 232410 h 643890"/>
                      <a:gd name="connsiteX22" fmla="*/ 228600 w 723900"/>
                      <a:gd name="connsiteY22" fmla="*/ 240030 h 643890"/>
                      <a:gd name="connsiteX23" fmla="*/ 205740 w 723900"/>
                      <a:gd name="connsiteY23" fmla="*/ 247650 h 643890"/>
                      <a:gd name="connsiteX24" fmla="*/ 182880 w 723900"/>
                      <a:gd name="connsiteY24" fmla="*/ 262890 h 643890"/>
                      <a:gd name="connsiteX25" fmla="*/ 152400 w 723900"/>
                      <a:gd name="connsiteY25" fmla="*/ 289560 h 643890"/>
                      <a:gd name="connsiteX26" fmla="*/ 140970 w 723900"/>
                      <a:gd name="connsiteY26" fmla="*/ 297180 h 643890"/>
                      <a:gd name="connsiteX27" fmla="*/ 129540 w 723900"/>
                      <a:gd name="connsiteY27" fmla="*/ 304800 h 643890"/>
                      <a:gd name="connsiteX28" fmla="*/ 106680 w 723900"/>
                      <a:gd name="connsiteY28" fmla="*/ 339090 h 643890"/>
                      <a:gd name="connsiteX29" fmla="*/ 99060 w 723900"/>
                      <a:gd name="connsiteY29" fmla="*/ 350520 h 643890"/>
                      <a:gd name="connsiteX30" fmla="*/ 87630 w 723900"/>
                      <a:gd name="connsiteY30" fmla="*/ 384810 h 643890"/>
                      <a:gd name="connsiteX31" fmla="*/ 83820 w 723900"/>
                      <a:gd name="connsiteY31" fmla="*/ 396240 h 643890"/>
                      <a:gd name="connsiteX32" fmla="*/ 80010 w 723900"/>
                      <a:gd name="connsiteY32" fmla="*/ 407670 h 643890"/>
                      <a:gd name="connsiteX33" fmla="*/ 68580 w 723900"/>
                      <a:gd name="connsiteY33" fmla="*/ 445770 h 643890"/>
                      <a:gd name="connsiteX34" fmla="*/ 64770 w 723900"/>
                      <a:gd name="connsiteY34" fmla="*/ 457200 h 643890"/>
                      <a:gd name="connsiteX35" fmla="*/ 60960 w 723900"/>
                      <a:gd name="connsiteY35" fmla="*/ 468630 h 643890"/>
                      <a:gd name="connsiteX36" fmla="*/ 57150 w 723900"/>
                      <a:gd name="connsiteY36" fmla="*/ 514350 h 643890"/>
                      <a:gd name="connsiteX37" fmla="*/ 45720 w 723900"/>
                      <a:gd name="connsiteY37" fmla="*/ 548640 h 643890"/>
                      <a:gd name="connsiteX38" fmla="*/ 41910 w 723900"/>
                      <a:gd name="connsiteY38" fmla="*/ 560070 h 643890"/>
                      <a:gd name="connsiteX39" fmla="*/ 34290 w 723900"/>
                      <a:gd name="connsiteY39" fmla="*/ 571500 h 643890"/>
                      <a:gd name="connsiteX40" fmla="*/ 26670 w 723900"/>
                      <a:gd name="connsiteY40" fmla="*/ 594360 h 643890"/>
                      <a:gd name="connsiteX41" fmla="*/ 19050 w 723900"/>
                      <a:gd name="connsiteY41" fmla="*/ 605790 h 643890"/>
                      <a:gd name="connsiteX42" fmla="*/ 3810 w 723900"/>
                      <a:gd name="connsiteY42" fmla="*/ 640080 h 643890"/>
                      <a:gd name="connsiteX43" fmla="*/ 0 w 723900"/>
                      <a:gd name="connsiteY43" fmla="*/ 643890 h 6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23900" h="643890">
                        <a:moveTo>
                          <a:pt x="723900" y="0"/>
                        </a:moveTo>
                        <a:cubicBezTo>
                          <a:pt x="714804" y="3638"/>
                          <a:pt x="701029" y="7631"/>
                          <a:pt x="693420" y="15240"/>
                        </a:cubicBezTo>
                        <a:cubicBezTo>
                          <a:pt x="690182" y="18478"/>
                          <a:pt x="689376" y="23809"/>
                          <a:pt x="685800" y="26670"/>
                        </a:cubicBezTo>
                        <a:cubicBezTo>
                          <a:pt x="682664" y="29179"/>
                          <a:pt x="677881" y="28530"/>
                          <a:pt x="674370" y="30480"/>
                        </a:cubicBezTo>
                        <a:cubicBezTo>
                          <a:pt x="666364" y="34928"/>
                          <a:pt x="660198" y="42824"/>
                          <a:pt x="651510" y="45720"/>
                        </a:cubicBezTo>
                        <a:cubicBezTo>
                          <a:pt x="643890" y="48260"/>
                          <a:pt x="635333" y="48885"/>
                          <a:pt x="628650" y="53340"/>
                        </a:cubicBezTo>
                        <a:lnTo>
                          <a:pt x="605790" y="68580"/>
                        </a:lnTo>
                        <a:cubicBezTo>
                          <a:pt x="601980" y="71120"/>
                          <a:pt x="598704" y="74752"/>
                          <a:pt x="594360" y="76200"/>
                        </a:cubicBezTo>
                        <a:cubicBezTo>
                          <a:pt x="590550" y="77470"/>
                          <a:pt x="586441" y="78060"/>
                          <a:pt x="582930" y="80010"/>
                        </a:cubicBezTo>
                        <a:cubicBezTo>
                          <a:pt x="574924" y="84458"/>
                          <a:pt x="568758" y="92354"/>
                          <a:pt x="560070" y="95250"/>
                        </a:cubicBezTo>
                        <a:cubicBezTo>
                          <a:pt x="518385" y="109145"/>
                          <a:pt x="581525" y="86985"/>
                          <a:pt x="537210" y="106680"/>
                        </a:cubicBezTo>
                        <a:cubicBezTo>
                          <a:pt x="514899" y="116596"/>
                          <a:pt x="510501" y="110529"/>
                          <a:pt x="491490" y="129540"/>
                        </a:cubicBezTo>
                        <a:cubicBezTo>
                          <a:pt x="487680" y="133350"/>
                          <a:pt x="484313" y="137662"/>
                          <a:pt x="480060" y="140970"/>
                        </a:cubicBezTo>
                        <a:cubicBezTo>
                          <a:pt x="472831" y="146593"/>
                          <a:pt x="463676" y="149734"/>
                          <a:pt x="457200" y="156210"/>
                        </a:cubicBezTo>
                        <a:cubicBezTo>
                          <a:pt x="448774" y="164636"/>
                          <a:pt x="444949" y="169956"/>
                          <a:pt x="434340" y="175260"/>
                        </a:cubicBezTo>
                        <a:cubicBezTo>
                          <a:pt x="430748" y="177056"/>
                          <a:pt x="426421" y="177120"/>
                          <a:pt x="422910" y="179070"/>
                        </a:cubicBezTo>
                        <a:cubicBezTo>
                          <a:pt x="414904" y="183518"/>
                          <a:pt x="407670" y="189230"/>
                          <a:pt x="400050" y="194310"/>
                        </a:cubicBezTo>
                        <a:lnTo>
                          <a:pt x="377190" y="209550"/>
                        </a:lnTo>
                        <a:cubicBezTo>
                          <a:pt x="373380" y="212090"/>
                          <a:pt x="370202" y="216059"/>
                          <a:pt x="365760" y="217170"/>
                        </a:cubicBezTo>
                        <a:cubicBezTo>
                          <a:pt x="347247" y="221798"/>
                          <a:pt x="349457" y="221676"/>
                          <a:pt x="327660" y="224790"/>
                        </a:cubicBezTo>
                        <a:cubicBezTo>
                          <a:pt x="317524" y="226238"/>
                          <a:pt x="307300" y="227043"/>
                          <a:pt x="297180" y="228600"/>
                        </a:cubicBezTo>
                        <a:cubicBezTo>
                          <a:pt x="290780" y="229585"/>
                          <a:pt x="284501" y="231252"/>
                          <a:pt x="278130" y="232410"/>
                        </a:cubicBezTo>
                        <a:cubicBezTo>
                          <a:pt x="258747" y="235934"/>
                          <a:pt x="248579" y="237176"/>
                          <a:pt x="228600" y="240030"/>
                        </a:cubicBezTo>
                        <a:cubicBezTo>
                          <a:pt x="220980" y="242570"/>
                          <a:pt x="212423" y="243195"/>
                          <a:pt x="205740" y="247650"/>
                        </a:cubicBezTo>
                        <a:lnTo>
                          <a:pt x="182880" y="262890"/>
                        </a:lnTo>
                        <a:cubicBezTo>
                          <a:pt x="170180" y="281940"/>
                          <a:pt x="179070" y="271780"/>
                          <a:pt x="152400" y="289560"/>
                        </a:cubicBezTo>
                        <a:lnTo>
                          <a:pt x="140970" y="297180"/>
                        </a:lnTo>
                        <a:lnTo>
                          <a:pt x="129540" y="304800"/>
                        </a:lnTo>
                        <a:lnTo>
                          <a:pt x="106680" y="339090"/>
                        </a:lnTo>
                        <a:cubicBezTo>
                          <a:pt x="104140" y="342900"/>
                          <a:pt x="100508" y="346176"/>
                          <a:pt x="99060" y="350520"/>
                        </a:cubicBezTo>
                        <a:lnTo>
                          <a:pt x="87630" y="384810"/>
                        </a:lnTo>
                        <a:lnTo>
                          <a:pt x="83820" y="396240"/>
                        </a:lnTo>
                        <a:cubicBezTo>
                          <a:pt x="82550" y="400050"/>
                          <a:pt x="80984" y="403774"/>
                          <a:pt x="80010" y="407670"/>
                        </a:cubicBezTo>
                        <a:cubicBezTo>
                          <a:pt x="74252" y="430702"/>
                          <a:pt x="77856" y="417942"/>
                          <a:pt x="68580" y="445770"/>
                        </a:cubicBezTo>
                        <a:lnTo>
                          <a:pt x="64770" y="457200"/>
                        </a:lnTo>
                        <a:lnTo>
                          <a:pt x="60960" y="468630"/>
                        </a:lnTo>
                        <a:cubicBezTo>
                          <a:pt x="59690" y="483870"/>
                          <a:pt x="59664" y="499265"/>
                          <a:pt x="57150" y="514350"/>
                        </a:cubicBezTo>
                        <a:lnTo>
                          <a:pt x="45720" y="548640"/>
                        </a:lnTo>
                        <a:cubicBezTo>
                          <a:pt x="44450" y="552450"/>
                          <a:pt x="44138" y="556728"/>
                          <a:pt x="41910" y="560070"/>
                        </a:cubicBezTo>
                        <a:cubicBezTo>
                          <a:pt x="39370" y="563880"/>
                          <a:pt x="36150" y="567316"/>
                          <a:pt x="34290" y="571500"/>
                        </a:cubicBezTo>
                        <a:cubicBezTo>
                          <a:pt x="31028" y="578840"/>
                          <a:pt x="31125" y="587677"/>
                          <a:pt x="26670" y="594360"/>
                        </a:cubicBezTo>
                        <a:cubicBezTo>
                          <a:pt x="24130" y="598170"/>
                          <a:pt x="20910" y="601606"/>
                          <a:pt x="19050" y="605790"/>
                        </a:cubicBezTo>
                        <a:cubicBezTo>
                          <a:pt x="6414" y="634221"/>
                          <a:pt x="17920" y="621267"/>
                          <a:pt x="3810" y="640080"/>
                        </a:cubicBezTo>
                        <a:cubicBezTo>
                          <a:pt x="2732" y="641517"/>
                          <a:pt x="1270" y="642620"/>
                          <a:pt x="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338"/>
                  <p:cNvSpPr/>
                  <p:nvPr/>
                </p:nvSpPr>
                <p:spPr>
                  <a:xfrm>
                    <a:off x="757999" y="2251710"/>
                    <a:ext cx="1059371" cy="1885950"/>
                  </a:xfrm>
                  <a:custGeom>
                    <a:avLst/>
                    <a:gdLst>
                      <a:gd name="connsiteX0" fmla="*/ 1059371 w 1059371"/>
                      <a:gd name="connsiteY0" fmla="*/ 0 h 1885950"/>
                      <a:gd name="connsiteX1" fmla="*/ 1013651 w 1059371"/>
                      <a:gd name="connsiteY1" fmla="*/ 11430 h 1885950"/>
                      <a:gd name="connsiteX2" fmla="*/ 979361 w 1059371"/>
                      <a:gd name="connsiteY2" fmla="*/ 26670 h 1885950"/>
                      <a:gd name="connsiteX3" fmla="*/ 960311 w 1059371"/>
                      <a:gd name="connsiteY3" fmla="*/ 30480 h 1885950"/>
                      <a:gd name="connsiteX4" fmla="*/ 937451 w 1059371"/>
                      <a:gd name="connsiteY4" fmla="*/ 38100 h 1885950"/>
                      <a:gd name="connsiteX5" fmla="*/ 929831 w 1059371"/>
                      <a:gd name="connsiteY5" fmla="*/ 49530 h 1885950"/>
                      <a:gd name="connsiteX6" fmla="*/ 926021 w 1059371"/>
                      <a:gd name="connsiteY6" fmla="*/ 60960 h 1885950"/>
                      <a:gd name="connsiteX7" fmla="*/ 910781 w 1059371"/>
                      <a:gd name="connsiteY7" fmla="*/ 83820 h 1885950"/>
                      <a:gd name="connsiteX8" fmla="*/ 903161 w 1059371"/>
                      <a:gd name="connsiteY8" fmla="*/ 95250 h 1885950"/>
                      <a:gd name="connsiteX9" fmla="*/ 887921 w 1059371"/>
                      <a:gd name="connsiteY9" fmla="*/ 114300 h 1885950"/>
                      <a:gd name="connsiteX10" fmla="*/ 868871 w 1059371"/>
                      <a:gd name="connsiteY10" fmla="*/ 129540 h 1885950"/>
                      <a:gd name="connsiteX11" fmla="*/ 861251 w 1059371"/>
                      <a:gd name="connsiteY11" fmla="*/ 140970 h 1885950"/>
                      <a:gd name="connsiteX12" fmla="*/ 823151 w 1059371"/>
                      <a:gd name="connsiteY12" fmla="*/ 148590 h 1885950"/>
                      <a:gd name="connsiteX13" fmla="*/ 743141 w 1059371"/>
                      <a:gd name="connsiteY13" fmla="*/ 148590 h 1885950"/>
                      <a:gd name="connsiteX14" fmla="*/ 720281 w 1059371"/>
                      <a:gd name="connsiteY14" fmla="*/ 163830 h 1885950"/>
                      <a:gd name="connsiteX15" fmla="*/ 708851 w 1059371"/>
                      <a:gd name="connsiteY15" fmla="*/ 167640 h 1885950"/>
                      <a:gd name="connsiteX16" fmla="*/ 674561 w 1059371"/>
                      <a:gd name="connsiteY16" fmla="*/ 190500 h 1885950"/>
                      <a:gd name="connsiteX17" fmla="*/ 663131 w 1059371"/>
                      <a:gd name="connsiteY17" fmla="*/ 198120 h 1885950"/>
                      <a:gd name="connsiteX18" fmla="*/ 651701 w 1059371"/>
                      <a:gd name="connsiteY18" fmla="*/ 205740 h 1885950"/>
                      <a:gd name="connsiteX19" fmla="*/ 644081 w 1059371"/>
                      <a:gd name="connsiteY19" fmla="*/ 217170 h 1885950"/>
                      <a:gd name="connsiteX20" fmla="*/ 632651 w 1059371"/>
                      <a:gd name="connsiteY20" fmla="*/ 224790 h 1885950"/>
                      <a:gd name="connsiteX21" fmla="*/ 617411 w 1059371"/>
                      <a:gd name="connsiteY21" fmla="*/ 243840 h 1885950"/>
                      <a:gd name="connsiteX22" fmla="*/ 602171 w 1059371"/>
                      <a:gd name="connsiteY22" fmla="*/ 262890 h 1885950"/>
                      <a:gd name="connsiteX23" fmla="*/ 579311 w 1059371"/>
                      <a:gd name="connsiteY23" fmla="*/ 297180 h 1885950"/>
                      <a:gd name="connsiteX24" fmla="*/ 571691 w 1059371"/>
                      <a:gd name="connsiteY24" fmla="*/ 308610 h 1885950"/>
                      <a:gd name="connsiteX25" fmla="*/ 567881 w 1059371"/>
                      <a:gd name="connsiteY25" fmla="*/ 320040 h 1885950"/>
                      <a:gd name="connsiteX26" fmla="*/ 556451 w 1059371"/>
                      <a:gd name="connsiteY26" fmla="*/ 331470 h 1885950"/>
                      <a:gd name="connsiteX27" fmla="*/ 541211 w 1059371"/>
                      <a:gd name="connsiteY27" fmla="*/ 354330 h 1885950"/>
                      <a:gd name="connsiteX28" fmla="*/ 533591 w 1059371"/>
                      <a:gd name="connsiteY28" fmla="*/ 365760 h 1885950"/>
                      <a:gd name="connsiteX29" fmla="*/ 522161 w 1059371"/>
                      <a:gd name="connsiteY29" fmla="*/ 400050 h 1885950"/>
                      <a:gd name="connsiteX30" fmla="*/ 518351 w 1059371"/>
                      <a:gd name="connsiteY30" fmla="*/ 411480 h 1885950"/>
                      <a:gd name="connsiteX31" fmla="*/ 510731 w 1059371"/>
                      <a:gd name="connsiteY31" fmla="*/ 422910 h 1885950"/>
                      <a:gd name="connsiteX32" fmla="*/ 503111 w 1059371"/>
                      <a:gd name="connsiteY32" fmla="*/ 445770 h 1885950"/>
                      <a:gd name="connsiteX33" fmla="*/ 499301 w 1059371"/>
                      <a:gd name="connsiteY33" fmla="*/ 457200 h 1885950"/>
                      <a:gd name="connsiteX34" fmla="*/ 495491 w 1059371"/>
                      <a:gd name="connsiteY34" fmla="*/ 468630 h 1885950"/>
                      <a:gd name="connsiteX35" fmla="*/ 491681 w 1059371"/>
                      <a:gd name="connsiteY35" fmla="*/ 480060 h 1885950"/>
                      <a:gd name="connsiteX36" fmla="*/ 476441 w 1059371"/>
                      <a:gd name="connsiteY36" fmla="*/ 541020 h 1885950"/>
                      <a:gd name="connsiteX37" fmla="*/ 465011 w 1059371"/>
                      <a:gd name="connsiteY37" fmla="*/ 575310 h 1885950"/>
                      <a:gd name="connsiteX38" fmla="*/ 461201 w 1059371"/>
                      <a:gd name="connsiteY38" fmla="*/ 586740 h 1885950"/>
                      <a:gd name="connsiteX39" fmla="*/ 449771 w 1059371"/>
                      <a:gd name="connsiteY39" fmla="*/ 609600 h 1885950"/>
                      <a:gd name="connsiteX40" fmla="*/ 442151 w 1059371"/>
                      <a:gd name="connsiteY40" fmla="*/ 655320 h 1885950"/>
                      <a:gd name="connsiteX41" fmla="*/ 434531 w 1059371"/>
                      <a:gd name="connsiteY41" fmla="*/ 685800 h 1885950"/>
                      <a:gd name="connsiteX42" fmla="*/ 430721 w 1059371"/>
                      <a:gd name="connsiteY42" fmla="*/ 697230 h 1885950"/>
                      <a:gd name="connsiteX43" fmla="*/ 423101 w 1059371"/>
                      <a:gd name="connsiteY43" fmla="*/ 731520 h 1885950"/>
                      <a:gd name="connsiteX44" fmla="*/ 419291 w 1059371"/>
                      <a:gd name="connsiteY44" fmla="*/ 746760 h 1885950"/>
                      <a:gd name="connsiteX45" fmla="*/ 407861 w 1059371"/>
                      <a:gd name="connsiteY45" fmla="*/ 788670 h 1885950"/>
                      <a:gd name="connsiteX46" fmla="*/ 404051 w 1059371"/>
                      <a:gd name="connsiteY46" fmla="*/ 811530 h 1885950"/>
                      <a:gd name="connsiteX47" fmla="*/ 392621 w 1059371"/>
                      <a:gd name="connsiteY47" fmla="*/ 845820 h 1885950"/>
                      <a:gd name="connsiteX48" fmla="*/ 388811 w 1059371"/>
                      <a:gd name="connsiteY48" fmla="*/ 857250 h 1885950"/>
                      <a:gd name="connsiteX49" fmla="*/ 385001 w 1059371"/>
                      <a:gd name="connsiteY49" fmla="*/ 868680 h 1885950"/>
                      <a:gd name="connsiteX50" fmla="*/ 377381 w 1059371"/>
                      <a:gd name="connsiteY50" fmla="*/ 937260 h 1885950"/>
                      <a:gd name="connsiteX51" fmla="*/ 369761 w 1059371"/>
                      <a:gd name="connsiteY51" fmla="*/ 960120 h 1885950"/>
                      <a:gd name="connsiteX52" fmla="*/ 365951 w 1059371"/>
                      <a:gd name="connsiteY52" fmla="*/ 971550 h 1885950"/>
                      <a:gd name="connsiteX53" fmla="*/ 362141 w 1059371"/>
                      <a:gd name="connsiteY53" fmla="*/ 986790 h 1885950"/>
                      <a:gd name="connsiteX54" fmla="*/ 350711 w 1059371"/>
                      <a:gd name="connsiteY54" fmla="*/ 1028700 h 1885950"/>
                      <a:gd name="connsiteX55" fmla="*/ 346901 w 1059371"/>
                      <a:gd name="connsiteY55" fmla="*/ 1040130 h 1885950"/>
                      <a:gd name="connsiteX56" fmla="*/ 343091 w 1059371"/>
                      <a:gd name="connsiteY56" fmla="*/ 1078230 h 1885950"/>
                      <a:gd name="connsiteX57" fmla="*/ 335471 w 1059371"/>
                      <a:gd name="connsiteY57" fmla="*/ 1127760 h 1885950"/>
                      <a:gd name="connsiteX58" fmla="*/ 331661 w 1059371"/>
                      <a:gd name="connsiteY58" fmla="*/ 1139190 h 1885950"/>
                      <a:gd name="connsiteX59" fmla="*/ 327851 w 1059371"/>
                      <a:gd name="connsiteY59" fmla="*/ 1158240 h 1885950"/>
                      <a:gd name="connsiteX60" fmla="*/ 324041 w 1059371"/>
                      <a:gd name="connsiteY60" fmla="*/ 1169670 h 1885950"/>
                      <a:gd name="connsiteX61" fmla="*/ 312611 w 1059371"/>
                      <a:gd name="connsiteY61" fmla="*/ 1219200 h 1885950"/>
                      <a:gd name="connsiteX62" fmla="*/ 304991 w 1059371"/>
                      <a:gd name="connsiteY62" fmla="*/ 1242060 h 1885950"/>
                      <a:gd name="connsiteX63" fmla="*/ 301181 w 1059371"/>
                      <a:gd name="connsiteY63" fmla="*/ 1253490 h 1885950"/>
                      <a:gd name="connsiteX64" fmla="*/ 285941 w 1059371"/>
                      <a:gd name="connsiteY64" fmla="*/ 1306830 h 1885950"/>
                      <a:gd name="connsiteX65" fmla="*/ 282131 w 1059371"/>
                      <a:gd name="connsiteY65" fmla="*/ 1318260 h 1885950"/>
                      <a:gd name="connsiteX66" fmla="*/ 274511 w 1059371"/>
                      <a:gd name="connsiteY66" fmla="*/ 1329690 h 1885950"/>
                      <a:gd name="connsiteX67" fmla="*/ 266891 w 1059371"/>
                      <a:gd name="connsiteY67" fmla="*/ 1352550 h 1885950"/>
                      <a:gd name="connsiteX68" fmla="*/ 263081 w 1059371"/>
                      <a:gd name="connsiteY68" fmla="*/ 1363980 h 1885950"/>
                      <a:gd name="connsiteX69" fmla="*/ 255461 w 1059371"/>
                      <a:gd name="connsiteY69" fmla="*/ 1375410 h 1885950"/>
                      <a:gd name="connsiteX70" fmla="*/ 251651 w 1059371"/>
                      <a:gd name="connsiteY70" fmla="*/ 1386840 h 1885950"/>
                      <a:gd name="connsiteX71" fmla="*/ 236411 w 1059371"/>
                      <a:gd name="connsiteY71" fmla="*/ 1409700 h 1885950"/>
                      <a:gd name="connsiteX72" fmla="*/ 224981 w 1059371"/>
                      <a:gd name="connsiteY72" fmla="*/ 1432560 h 1885950"/>
                      <a:gd name="connsiteX73" fmla="*/ 221171 w 1059371"/>
                      <a:gd name="connsiteY73" fmla="*/ 1443990 h 1885950"/>
                      <a:gd name="connsiteX74" fmla="*/ 213551 w 1059371"/>
                      <a:gd name="connsiteY74" fmla="*/ 1455420 h 1885950"/>
                      <a:gd name="connsiteX75" fmla="*/ 209741 w 1059371"/>
                      <a:gd name="connsiteY75" fmla="*/ 1466850 h 1885950"/>
                      <a:gd name="connsiteX76" fmla="*/ 202121 w 1059371"/>
                      <a:gd name="connsiteY76" fmla="*/ 1478280 h 1885950"/>
                      <a:gd name="connsiteX77" fmla="*/ 194501 w 1059371"/>
                      <a:gd name="connsiteY77" fmla="*/ 1501140 h 1885950"/>
                      <a:gd name="connsiteX78" fmla="*/ 179261 w 1059371"/>
                      <a:gd name="connsiteY78" fmla="*/ 1524000 h 1885950"/>
                      <a:gd name="connsiteX79" fmla="*/ 164021 w 1059371"/>
                      <a:gd name="connsiteY79" fmla="*/ 1558290 h 1885950"/>
                      <a:gd name="connsiteX80" fmla="*/ 160211 w 1059371"/>
                      <a:gd name="connsiteY80" fmla="*/ 1569720 h 1885950"/>
                      <a:gd name="connsiteX81" fmla="*/ 152591 w 1059371"/>
                      <a:gd name="connsiteY81" fmla="*/ 1581150 h 1885950"/>
                      <a:gd name="connsiteX82" fmla="*/ 148781 w 1059371"/>
                      <a:gd name="connsiteY82" fmla="*/ 1592580 h 1885950"/>
                      <a:gd name="connsiteX83" fmla="*/ 133541 w 1059371"/>
                      <a:gd name="connsiteY83" fmla="*/ 1615440 h 1885950"/>
                      <a:gd name="connsiteX84" fmla="*/ 125921 w 1059371"/>
                      <a:gd name="connsiteY84" fmla="*/ 1626870 h 1885950"/>
                      <a:gd name="connsiteX85" fmla="*/ 118301 w 1059371"/>
                      <a:gd name="connsiteY85" fmla="*/ 1649730 h 1885950"/>
                      <a:gd name="connsiteX86" fmla="*/ 114491 w 1059371"/>
                      <a:gd name="connsiteY86" fmla="*/ 1661160 h 1885950"/>
                      <a:gd name="connsiteX87" fmla="*/ 99251 w 1059371"/>
                      <a:gd name="connsiteY87" fmla="*/ 1684020 h 1885950"/>
                      <a:gd name="connsiteX88" fmla="*/ 95441 w 1059371"/>
                      <a:gd name="connsiteY88" fmla="*/ 1695450 h 1885950"/>
                      <a:gd name="connsiteX89" fmla="*/ 87821 w 1059371"/>
                      <a:gd name="connsiteY89" fmla="*/ 1706880 h 1885950"/>
                      <a:gd name="connsiteX90" fmla="*/ 80201 w 1059371"/>
                      <a:gd name="connsiteY90" fmla="*/ 1729740 h 1885950"/>
                      <a:gd name="connsiteX91" fmla="*/ 72581 w 1059371"/>
                      <a:gd name="connsiteY91" fmla="*/ 1741170 h 1885950"/>
                      <a:gd name="connsiteX92" fmla="*/ 64961 w 1059371"/>
                      <a:gd name="connsiteY92" fmla="*/ 1764030 h 1885950"/>
                      <a:gd name="connsiteX93" fmla="*/ 57341 w 1059371"/>
                      <a:gd name="connsiteY93" fmla="*/ 1790700 h 1885950"/>
                      <a:gd name="connsiteX94" fmla="*/ 49721 w 1059371"/>
                      <a:gd name="connsiteY94" fmla="*/ 1802130 h 1885950"/>
                      <a:gd name="connsiteX95" fmla="*/ 42101 w 1059371"/>
                      <a:gd name="connsiteY95" fmla="*/ 1824990 h 1885950"/>
                      <a:gd name="connsiteX96" fmla="*/ 38291 w 1059371"/>
                      <a:gd name="connsiteY96" fmla="*/ 1836420 h 1885950"/>
                      <a:gd name="connsiteX97" fmla="*/ 23051 w 1059371"/>
                      <a:gd name="connsiteY97" fmla="*/ 1859280 h 1885950"/>
                      <a:gd name="connsiteX98" fmla="*/ 191 w 1059371"/>
                      <a:gd name="connsiteY98" fmla="*/ 1878330 h 1885950"/>
                      <a:gd name="connsiteX99" fmla="*/ 4001 w 1059371"/>
                      <a:gd name="connsiteY99"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59371" h="1885950">
                        <a:moveTo>
                          <a:pt x="1059371" y="0"/>
                        </a:moveTo>
                        <a:cubicBezTo>
                          <a:pt x="1047944" y="1904"/>
                          <a:pt x="1023714" y="4721"/>
                          <a:pt x="1013651" y="11430"/>
                        </a:cubicBezTo>
                        <a:cubicBezTo>
                          <a:pt x="999969" y="20551"/>
                          <a:pt x="998792" y="22784"/>
                          <a:pt x="979361" y="26670"/>
                        </a:cubicBezTo>
                        <a:cubicBezTo>
                          <a:pt x="973011" y="27940"/>
                          <a:pt x="966559" y="28776"/>
                          <a:pt x="960311" y="30480"/>
                        </a:cubicBezTo>
                        <a:cubicBezTo>
                          <a:pt x="952562" y="32593"/>
                          <a:pt x="937451" y="38100"/>
                          <a:pt x="937451" y="38100"/>
                        </a:cubicBezTo>
                        <a:cubicBezTo>
                          <a:pt x="934911" y="41910"/>
                          <a:pt x="931879" y="45434"/>
                          <a:pt x="929831" y="49530"/>
                        </a:cubicBezTo>
                        <a:cubicBezTo>
                          <a:pt x="928035" y="53122"/>
                          <a:pt x="927971" y="57449"/>
                          <a:pt x="926021" y="60960"/>
                        </a:cubicBezTo>
                        <a:cubicBezTo>
                          <a:pt x="921573" y="68966"/>
                          <a:pt x="915861" y="76200"/>
                          <a:pt x="910781" y="83820"/>
                        </a:cubicBezTo>
                        <a:cubicBezTo>
                          <a:pt x="908241" y="87630"/>
                          <a:pt x="904609" y="90906"/>
                          <a:pt x="903161" y="95250"/>
                        </a:cubicBezTo>
                        <a:cubicBezTo>
                          <a:pt x="897903" y="111024"/>
                          <a:pt x="902693" y="104452"/>
                          <a:pt x="887921" y="114300"/>
                        </a:cubicBezTo>
                        <a:cubicBezTo>
                          <a:pt x="866083" y="147057"/>
                          <a:pt x="895161" y="108508"/>
                          <a:pt x="868871" y="129540"/>
                        </a:cubicBezTo>
                        <a:cubicBezTo>
                          <a:pt x="865295" y="132401"/>
                          <a:pt x="865061" y="138430"/>
                          <a:pt x="861251" y="140970"/>
                        </a:cubicBezTo>
                        <a:cubicBezTo>
                          <a:pt x="857462" y="143496"/>
                          <a:pt x="823226" y="148577"/>
                          <a:pt x="823151" y="148590"/>
                        </a:cubicBezTo>
                        <a:cubicBezTo>
                          <a:pt x="803985" y="147116"/>
                          <a:pt x="764963" y="140796"/>
                          <a:pt x="743141" y="148590"/>
                        </a:cubicBezTo>
                        <a:cubicBezTo>
                          <a:pt x="734516" y="151670"/>
                          <a:pt x="728969" y="160934"/>
                          <a:pt x="720281" y="163830"/>
                        </a:cubicBezTo>
                        <a:cubicBezTo>
                          <a:pt x="716471" y="165100"/>
                          <a:pt x="712362" y="165690"/>
                          <a:pt x="708851" y="167640"/>
                        </a:cubicBezTo>
                        <a:lnTo>
                          <a:pt x="674561" y="190500"/>
                        </a:lnTo>
                        <a:lnTo>
                          <a:pt x="663131" y="198120"/>
                        </a:lnTo>
                        <a:lnTo>
                          <a:pt x="651701" y="205740"/>
                        </a:lnTo>
                        <a:cubicBezTo>
                          <a:pt x="649161" y="209550"/>
                          <a:pt x="647319" y="213932"/>
                          <a:pt x="644081" y="217170"/>
                        </a:cubicBezTo>
                        <a:cubicBezTo>
                          <a:pt x="640843" y="220408"/>
                          <a:pt x="635512" y="221214"/>
                          <a:pt x="632651" y="224790"/>
                        </a:cubicBezTo>
                        <a:cubicBezTo>
                          <a:pt x="611619" y="251080"/>
                          <a:pt x="650168" y="222002"/>
                          <a:pt x="617411" y="243840"/>
                        </a:cubicBezTo>
                        <a:cubicBezTo>
                          <a:pt x="608831" y="269580"/>
                          <a:pt x="620730" y="241680"/>
                          <a:pt x="602171" y="262890"/>
                        </a:cubicBezTo>
                        <a:lnTo>
                          <a:pt x="579311" y="297180"/>
                        </a:lnTo>
                        <a:cubicBezTo>
                          <a:pt x="576771" y="300990"/>
                          <a:pt x="573139" y="304266"/>
                          <a:pt x="571691" y="308610"/>
                        </a:cubicBezTo>
                        <a:cubicBezTo>
                          <a:pt x="570421" y="312420"/>
                          <a:pt x="570109" y="316698"/>
                          <a:pt x="567881" y="320040"/>
                        </a:cubicBezTo>
                        <a:cubicBezTo>
                          <a:pt x="564892" y="324523"/>
                          <a:pt x="559759" y="327217"/>
                          <a:pt x="556451" y="331470"/>
                        </a:cubicBezTo>
                        <a:cubicBezTo>
                          <a:pt x="550828" y="338699"/>
                          <a:pt x="546291" y="346710"/>
                          <a:pt x="541211" y="354330"/>
                        </a:cubicBezTo>
                        <a:cubicBezTo>
                          <a:pt x="538671" y="358140"/>
                          <a:pt x="535039" y="361416"/>
                          <a:pt x="533591" y="365760"/>
                        </a:cubicBezTo>
                        <a:lnTo>
                          <a:pt x="522161" y="400050"/>
                        </a:lnTo>
                        <a:cubicBezTo>
                          <a:pt x="520891" y="403860"/>
                          <a:pt x="520579" y="408138"/>
                          <a:pt x="518351" y="411480"/>
                        </a:cubicBezTo>
                        <a:cubicBezTo>
                          <a:pt x="515811" y="415290"/>
                          <a:pt x="512591" y="418726"/>
                          <a:pt x="510731" y="422910"/>
                        </a:cubicBezTo>
                        <a:cubicBezTo>
                          <a:pt x="507469" y="430250"/>
                          <a:pt x="505651" y="438150"/>
                          <a:pt x="503111" y="445770"/>
                        </a:cubicBezTo>
                        <a:lnTo>
                          <a:pt x="499301" y="457200"/>
                        </a:lnTo>
                        <a:lnTo>
                          <a:pt x="495491" y="468630"/>
                        </a:lnTo>
                        <a:cubicBezTo>
                          <a:pt x="494221" y="472440"/>
                          <a:pt x="492469" y="476122"/>
                          <a:pt x="491681" y="480060"/>
                        </a:cubicBezTo>
                        <a:cubicBezTo>
                          <a:pt x="482486" y="526036"/>
                          <a:pt x="488157" y="505873"/>
                          <a:pt x="476441" y="541020"/>
                        </a:cubicBezTo>
                        <a:lnTo>
                          <a:pt x="465011" y="575310"/>
                        </a:lnTo>
                        <a:cubicBezTo>
                          <a:pt x="463741" y="579120"/>
                          <a:pt x="463429" y="583398"/>
                          <a:pt x="461201" y="586740"/>
                        </a:cubicBezTo>
                        <a:cubicBezTo>
                          <a:pt x="454779" y="596373"/>
                          <a:pt x="452024" y="598333"/>
                          <a:pt x="449771" y="609600"/>
                        </a:cubicBezTo>
                        <a:cubicBezTo>
                          <a:pt x="446741" y="624750"/>
                          <a:pt x="447037" y="640663"/>
                          <a:pt x="442151" y="655320"/>
                        </a:cubicBezTo>
                        <a:cubicBezTo>
                          <a:pt x="433442" y="681447"/>
                          <a:pt x="443726" y="649019"/>
                          <a:pt x="434531" y="685800"/>
                        </a:cubicBezTo>
                        <a:cubicBezTo>
                          <a:pt x="433557" y="689696"/>
                          <a:pt x="431824" y="693368"/>
                          <a:pt x="430721" y="697230"/>
                        </a:cubicBezTo>
                        <a:cubicBezTo>
                          <a:pt x="426075" y="713491"/>
                          <a:pt x="427029" y="713843"/>
                          <a:pt x="423101" y="731520"/>
                        </a:cubicBezTo>
                        <a:cubicBezTo>
                          <a:pt x="421965" y="736632"/>
                          <a:pt x="420730" y="741725"/>
                          <a:pt x="419291" y="746760"/>
                        </a:cubicBezTo>
                        <a:cubicBezTo>
                          <a:pt x="413381" y="767444"/>
                          <a:pt x="413294" y="756072"/>
                          <a:pt x="407861" y="788670"/>
                        </a:cubicBezTo>
                        <a:cubicBezTo>
                          <a:pt x="406591" y="796290"/>
                          <a:pt x="405925" y="804036"/>
                          <a:pt x="404051" y="811530"/>
                        </a:cubicBezTo>
                        <a:lnTo>
                          <a:pt x="392621" y="845820"/>
                        </a:lnTo>
                        <a:lnTo>
                          <a:pt x="388811" y="857250"/>
                        </a:lnTo>
                        <a:lnTo>
                          <a:pt x="385001" y="868680"/>
                        </a:lnTo>
                        <a:cubicBezTo>
                          <a:pt x="383272" y="891152"/>
                          <a:pt x="383430" y="915079"/>
                          <a:pt x="377381" y="937260"/>
                        </a:cubicBezTo>
                        <a:cubicBezTo>
                          <a:pt x="375268" y="945009"/>
                          <a:pt x="372301" y="952500"/>
                          <a:pt x="369761" y="960120"/>
                        </a:cubicBezTo>
                        <a:cubicBezTo>
                          <a:pt x="368491" y="963930"/>
                          <a:pt x="366925" y="967654"/>
                          <a:pt x="365951" y="971550"/>
                        </a:cubicBezTo>
                        <a:cubicBezTo>
                          <a:pt x="364681" y="976630"/>
                          <a:pt x="363277" y="981678"/>
                          <a:pt x="362141" y="986790"/>
                        </a:cubicBezTo>
                        <a:cubicBezTo>
                          <a:pt x="354961" y="1019101"/>
                          <a:pt x="362605" y="993017"/>
                          <a:pt x="350711" y="1028700"/>
                        </a:cubicBezTo>
                        <a:lnTo>
                          <a:pt x="346901" y="1040130"/>
                        </a:lnTo>
                        <a:cubicBezTo>
                          <a:pt x="345631" y="1052830"/>
                          <a:pt x="344500" y="1065545"/>
                          <a:pt x="343091" y="1078230"/>
                        </a:cubicBezTo>
                        <a:cubicBezTo>
                          <a:pt x="341240" y="1094887"/>
                          <a:pt x="339542" y="1111476"/>
                          <a:pt x="335471" y="1127760"/>
                        </a:cubicBezTo>
                        <a:cubicBezTo>
                          <a:pt x="334497" y="1131656"/>
                          <a:pt x="332635" y="1135294"/>
                          <a:pt x="331661" y="1139190"/>
                        </a:cubicBezTo>
                        <a:cubicBezTo>
                          <a:pt x="330090" y="1145472"/>
                          <a:pt x="329422" y="1151958"/>
                          <a:pt x="327851" y="1158240"/>
                        </a:cubicBezTo>
                        <a:cubicBezTo>
                          <a:pt x="326877" y="1162136"/>
                          <a:pt x="325015" y="1165774"/>
                          <a:pt x="324041" y="1169670"/>
                        </a:cubicBezTo>
                        <a:cubicBezTo>
                          <a:pt x="317996" y="1193849"/>
                          <a:pt x="322094" y="1190751"/>
                          <a:pt x="312611" y="1219200"/>
                        </a:cubicBezTo>
                        <a:lnTo>
                          <a:pt x="304991" y="1242060"/>
                        </a:lnTo>
                        <a:cubicBezTo>
                          <a:pt x="303721" y="1245870"/>
                          <a:pt x="302155" y="1249594"/>
                          <a:pt x="301181" y="1253490"/>
                        </a:cubicBezTo>
                        <a:cubicBezTo>
                          <a:pt x="291613" y="1291762"/>
                          <a:pt x="296873" y="1274035"/>
                          <a:pt x="285941" y="1306830"/>
                        </a:cubicBezTo>
                        <a:cubicBezTo>
                          <a:pt x="284671" y="1310640"/>
                          <a:pt x="284359" y="1314918"/>
                          <a:pt x="282131" y="1318260"/>
                        </a:cubicBezTo>
                        <a:cubicBezTo>
                          <a:pt x="279591" y="1322070"/>
                          <a:pt x="276371" y="1325506"/>
                          <a:pt x="274511" y="1329690"/>
                        </a:cubicBezTo>
                        <a:cubicBezTo>
                          <a:pt x="271249" y="1337030"/>
                          <a:pt x="269431" y="1344930"/>
                          <a:pt x="266891" y="1352550"/>
                        </a:cubicBezTo>
                        <a:cubicBezTo>
                          <a:pt x="265621" y="1356360"/>
                          <a:pt x="265309" y="1360638"/>
                          <a:pt x="263081" y="1363980"/>
                        </a:cubicBezTo>
                        <a:cubicBezTo>
                          <a:pt x="260541" y="1367790"/>
                          <a:pt x="257509" y="1371314"/>
                          <a:pt x="255461" y="1375410"/>
                        </a:cubicBezTo>
                        <a:cubicBezTo>
                          <a:pt x="253665" y="1379002"/>
                          <a:pt x="253601" y="1383329"/>
                          <a:pt x="251651" y="1386840"/>
                        </a:cubicBezTo>
                        <a:cubicBezTo>
                          <a:pt x="247203" y="1394846"/>
                          <a:pt x="239307" y="1401012"/>
                          <a:pt x="236411" y="1409700"/>
                        </a:cubicBezTo>
                        <a:cubicBezTo>
                          <a:pt x="226834" y="1438430"/>
                          <a:pt x="239753" y="1403017"/>
                          <a:pt x="224981" y="1432560"/>
                        </a:cubicBezTo>
                        <a:cubicBezTo>
                          <a:pt x="223185" y="1436152"/>
                          <a:pt x="222967" y="1440398"/>
                          <a:pt x="221171" y="1443990"/>
                        </a:cubicBezTo>
                        <a:cubicBezTo>
                          <a:pt x="219123" y="1448086"/>
                          <a:pt x="215599" y="1451324"/>
                          <a:pt x="213551" y="1455420"/>
                        </a:cubicBezTo>
                        <a:cubicBezTo>
                          <a:pt x="211755" y="1459012"/>
                          <a:pt x="211537" y="1463258"/>
                          <a:pt x="209741" y="1466850"/>
                        </a:cubicBezTo>
                        <a:cubicBezTo>
                          <a:pt x="207693" y="1470946"/>
                          <a:pt x="203981" y="1474096"/>
                          <a:pt x="202121" y="1478280"/>
                        </a:cubicBezTo>
                        <a:cubicBezTo>
                          <a:pt x="198859" y="1485620"/>
                          <a:pt x="198956" y="1494457"/>
                          <a:pt x="194501" y="1501140"/>
                        </a:cubicBezTo>
                        <a:cubicBezTo>
                          <a:pt x="189421" y="1508760"/>
                          <a:pt x="182157" y="1515312"/>
                          <a:pt x="179261" y="1524000"/>
                        </a:cubicBezTo>
                        <a:cubicBezTo>
                          <a:pt x="159602" y="1582977"/>
                          <a:pt x="182134" y="1522064"/>
                          <a:pt x="164021" y="1558290"/>
                        </a:cubicBezTo>
                        <a:cubicBezTo>
                          <a:pt x="162225" y="1561882"/>
                          <a:pt x="162007" y="1566128"/>
                          <a:pt x="160211" y="1569720"/>
                        </a:cubicBezTo>
                        <a:cubicBezTo>
                          <a:pt x="158163" y="1573816"/>
                          <a:pt x="154639" y="1577054"/>
                          <a:pt x="152591" y="1581150"/>
                        </a:cubicBezTo>
                        <a:cubicBezTo>
                          <a:pt x="150795" y="1584742"/>
                          <a:pt x="150731" y="1589069"/>
                          <a:pt x="148781" y="1592580"/>
                        </a:cubicBezTo>
                        <a:cubicBezTo>
                          <a:pt x="144333" y="1600586"/>
                          <a:pt x="138621" y="1607820"/>
                          <a:pt x="133541" y="1615440"/>
                        </a:cubicBezTo>
                        <a:cubicBezTo>
                          <a:pt x="131001" y="1619250"/>
                          <a:pt x="127369" y="1622526"/>
                          <a:pt x="125921" y="1626870"/>
                        </a:cubicBezTo>
                        <a:lnTo>
                          <a:pt x="118301" y="1649730"/>
                        </a:lnTo>
                        <a:cubicBezTo>
                          <a:pt x="117031" y="1653540"/>
                          <a:pt x="116719" y="1657818"/>
                          <a:pt x="114491" y="1661160"/>
                        </a:cubicBezTo>
                        <a:cubicBezTo>
                          <a:pt x="109411" y="1668780"/>
                          <a:pt x="102147" y="1675332"/>
                          <a:pt x="99251" y="1684020"/>
                        </a:cubicBezTo>
                        <a:cubicBezTo>
                          <a:pt x="97981" y="1687830"/>
                          <a:pt x="97237" y="1691858"/>
                          <a:pt x="95441" y="1695450"/>
                        </a:cubicBezTo>
                        <a:cubicBezTo>
                          <a:pt x="93393" y="1699546"/>
                          <a:pt x="89681" y="1702696"/>
                          <a:pt x="87821" y="1706880"/>
                        </a:cubicBezTo>
                        <a:cubicBezTo>
                          <a:pt x="84559" y="1714220"/>
                          <a:pt x="84656" y="1723057"/>
                          <a:pt x="80201" y="1729740"/>
                        </a:cubicBezTo>
                        <a:cubicBezTo>
                          <a:pt x="77661" y="1733550"/>
                          <a:pt x="74441" y="1736986"/>
                          <a:pt x="72581" y="1741170"/>
                        </a:cubicBezTo>
                        <a:cubicBezTo>
                          <a:pt x="69319" y="1748510"/>
                          <a:pt x="66909" y="1756238"/>
                          <a:pt x="64961" y="1764030"/>
                        </a:cubicBezTo>
                        <a:cubicBezTo>
                          <a:pt x="63740" y="1768913"/>
                          <a:pt x="60074" y="1785234"/>
                          <a:pt x="57341" y="1790700"/>
                        </a:cubicBezTo>
                        <a:cubicBezTo>
                          <a:pt x="55293" y="1794796"/>
                          <a:pt x="51581" y="1797946"/>
                          <a:pt x="49721" y="1802130"/>
                        </a:cubicBezTo>
                        <a:cubicBezTo>
                          <a:pt x="46459" y="1809470"/>
                          <a:pt x="44641" y="1817370"/>
                          <a:pt x="42101" y="1824990"/>
                        </a:cubicBezTo>
                        <a:cubicBezTo>
                          <a:pt x="40831" y="1828800"/>
                          <a:pt x="40519" y="1833078"/>
                          <a:pt x="38291" y="1836420"/>
                        </a:cubicBezTo>
                        <a:cubicBezTo>
                          <a:pt x="33211" y="1844040"/>
                          <a:pt x="30671" y="1854200"/>
                          <a:pt x="23051" y="1859280"/>
                        </a:cubicBezTo>
                        <a:cubicBezTo>
                          <a:pt x="17337" y="1863090"/>
                          <a:pt x="2858" y="1871663"/>
                          <a:pt x="191" y="1878330"/>
                        </a:cubicBezTo>
                        <a:cubicBezTo>
                          <a:pt x="-864" y="1880967"/>
                          <a:pt x="2731" y="1883410"/>
                          <a:pt x="4001" y="18859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1588770" y="2270760"/>
                    <a:ext cx="240030" cy="72390"/>
                  </a:xfrm>
                  <a:custGeom>
                    <a:avLst/>
                    <a:gdLst>
                      <a:gd name="connsiteX0" fmla="*/ 240030 w 240030"/>
                      <a:gd name="connsiteY0" fmla="*/ 0 h 72390"/>
                      <a:gd name="connsiteX1" fmla="*/ 228600 w 240030"/>
                      <a:gd name="connsiteY1" fmla="*/ 19050 h 72390"/>
                      <a:gd name="connsiteX2" fmla="*/ 217170 w 240030"/>
                      <a:gd name="connsiteY2" fmla="*/ 26670 h 72390"/>
                      <a:gd name="connsiteX3" fmla="*/ 213360 w 240030"/>
                      <a:gd name="connsiteY3" fmla="*/ 38100 h 72390"/>
                      <a:gd name="connsiteX4" fmla="*/ 190500 w 240030"/>
                      <a:gd name="connsiteY4" fmla="*/ 49530 h 72390"/>
                      <a:gd name="connsiteX5" fmla="*/ 179070 w 240030"/>
                      <a:gd name="connsiteY5" fmla="*/ 57150 h 72390"/>
                      <a:gd name="connsiteX6" fmla="*/ 144780 w 240030"/>
                      <a:gd name="connsiteY6" fmla="*/ 64770 h 72390"/>
                      <a:gd name="connsiteX7" fmla="*/ 129540 w 240030"/>
                      <a:gd name="connsiteY7" fmla="*/ 68580 h 72390"/>
                      <a:gd name="connsiteX8" fmla="*/ 0 w 240030"/>
                      <a:gd name="connsiteY8"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030" h="72390">
                        <a:moveTo>
                          <a:pt x="240030" y="0"/>
                        </a:moveTo>
                        <a:cubicBezTo>
                          <a:pt x="236220" y="6350"/>
                          <a:pt x="233419" y="13427"/>
                          <a:pt x="228600" y="19050"/>
                        </a:cubicBezTo>
                        <a:cubicBezTo>
                          <a:pt x="225620" y="22527"/>
                          <a:pt x="220031" y="23094"/>
                          <a:pt x="217170" y="26670"/>
                        </a:cubicBezTo>
                        <a:cubicBezTo>
                          <a:pt x="214661" y="29806"/>
                          <a:pt x="215869" y="34964"/>
                          <a:pt x="213360" y="38100"/>
                        </a:cubicBezTo>
                        <a:cubicBezTo>
                          <a:pt x="206081" y="47199"/>
                          <a:pt x="199703" y="44929"/>
                          <a:pt x="190500" y="49530"/>
                        </a:cubicBezTo>
                        <a:cubicBezTo>
                          <a:pt x="186404" y="51578"/>
                          <a:pt x="183279" y="55346"/>
                          <a:pt x="179070" y="57150"/>
                        </a:cubicBezTo>
                        <a:cubicBezTo>
                          <a:pt x="174067" y="59294"/>
                          <a:pt x="148536" y="63935"/>
                          <a:pt x="144780" y="64770"/>
                        </a:cubicBezTo>
                        <a:cubicBezTo>
                          <a:pt x="139668" y="65906"/>
                          <a:pt x="134768" y="68290"/>
                          <a:pt x="129540" y="68580"/>
                        </a:cubicBezTo>
                        <a:cubicBezTo>
                          <a:pt x="59532" y="72469"/>
                          <a:pt x="44878" y="72390"/>
                          <a:pt x="0" y="72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1737360" y="2316480"/>
                    <a:ext cx="99060" cy="171450"/>
                  </a:xfrm>
                  <a:custGeom>
                    <a:avLst/>
                    <a:gdLst>
                      <a:gd name="connsiteX0" fmla="*/ 99060 w 99060"/>
                      <a:gd name="connsiteY0" fmla="*/ 0 h 171450"/>
                      <a:gd name="connsiteX1" fmla="*/ 91440 w 99060"/>
                      <a:gd name="connsiteY1" fmla="*/ 19050 h 171450"/>
                      <a:gd name="connsiteX2" fmla="*/ 83820 w 99060"/>
                      <a:gd name="connsiteY2" fmla="*/ 30480 h 171450"/>
                      <a:gd name="connsiteX3" fmla="*/ 80010 w 99060"/>
                      <a:gd name="connsiteY3" fmla="*/ 41910 h 171450"/>
                      <a:gd name="connsiteX4" fmla="*/ 64770 w 99060"/>
                      <a:gd name="connsiteY4" fmla="*/ 64770 h 171450"/>
                      <a:gd name="connsiteX5" fmla="*/ 49530 w 99060"/>
                      <a:gd name="connsiteY5" fmla="*/ 87630 h 171450"/>
                      <a:gd name="connsiteX6" fmla="*/ 41910 w 99060"/>
                      <a:gd name="connsiteY6" fmla="*/ 99060 h 171450"/>
                      <a:gd name="connsiteX7" fmla="*/ 38100 w 99060"/>
                      <a:gd name="connsiteY7" fmla="*/ 110490 h 171450"/>
                      <a:gd name="connsiteX8" fmla="*/ 26670 w 99060"/>
                      <a:gd name="connsiteY8" fmla="*/ 118110 h 171450"/>
                      <a:gd name="connsiteX9" fmla="*/ 11430 w 99060"/>
                      <a:gd name="connsiteY9" fmla="*/ 140970 h 171450"/>
                      <a:gd name="connsiteX10" fmla="*/ 0 w 99060"/>
                      <a:gd name="connsiteY10"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 h="171450">
                        <a:moveTo>
                          <a:pt x="99060" y="0"/>
                        </a:moveTo>
                        <a:cubicBezTo>
                          <a:pt x="96520" y="6350"/>
                          <a:pt x="94499" y="12933"/>
                          <a:pt x="91440" y="19050"/>
                        </a:cubicBezTo>
                        <a:cubicBezTo>
                          <a:pt x="89392" y="23146"/>
                          <a:pt x="85868" y="26384"/>
                          <a:pt x="83820" y="30480"/>
                        </a:cubicBezTo>
                        <a:cubicBezTo>
                          <a:pt x="82024" y="34072"/>
                          <a:pt x="81960" y="38399"/>
                          <a:pt x="80010" y="41910"/>
                        </a:cubicBezTo>
                        <a:cubicBezTo>
                          <a:pt x="75562" y="49916"/>
                          <a:pt x="69850" y="57150"/>
                          <a:pt x="64770" y="64770"/>
                        </a:cubicBezTo>
                        <a:lnTo>
                          <a:pt x="49530" y="87630"/>
                        </a:lnTo>
                        <a:cubicBezTo>
                          <a:pt x="46990" y="91440"/>
                          <a:pt x="43358" y="94716"/>
                          <a:pt x="41910" y="99060"/>
                        </a:cubicBezTo>
                        <a:cubicBezTo>
                          <a:pt x="40640" y="102870"/>
                          <a:pt x="40609" y="107354"/>
                          <a:pt x="38100" y="110490"/>
                        </a:cubicBezTo>
                        <a:cubicBezTo>
                          <a:pt x="35239" y="114066"/>
                          <a:pt x="30480" y="115570"/>
                          <a:pt x="26670" y="118110"/>
                        </a:cubicBezTo>
                        <a:cubicBezTo>
                          <a:pt x="21590" y="125730"/>
                          <a:pt x="14326" y="132282"/>
                          <a:pt x="11430" y="140970"/>
                        </a:cubicBezTo>
                        <a:cubicBezTo>
                          <a:pt x="2912" y="166524"/>
                          <a:pt x="7402" y="156646"/>
                          <a:pt x="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341"/>
                  <p:cNvSpPr/>
                  <p:nvPr/>
                </p:nvSpPr>
                <p:spPr>
                  <a:xfrm>
                    <a:off x="834390" y="2282190"/>
                    <a:ext cx="1002030" cy="1962150"/>
                  </a:xfrm>
                  <a:custGeom>
                    <a:avLst/>
                    <a:gdLst>
                      <a:gd name="connsiteX0" fmla="*/ 1002030 w 1002030"/>
                      <a:gd name="connsiteY0" fmla="*/ 0 h 1962150"/>
                      <a:gd name="connsiteX1" fmla="*/ 982980 w 1002030"/>
                      <a:gd name="connsiteY1" fmla="*/ 7620 h 1962150"/>
                      <a:gd name="connsiteX2" fmla="*/ 956310 w 1002030"/>
                      <a:gd name="connsiteY2" fmla="*/ 38100 h 1962150"/>
                      <a:gd name="connsiteX3" fmla="*/ 941070 w 1002030"/>
                      <a:gd name="connsiteY3" fmla="*/ 72390 h 1962150"/>
                      <a:gd name="connsiteX4" fmla="*/ 906780 w 1002030"/>
                      <a:gd name="connsiteY4" fmla="*/ 87630 h 1962150"/>
                      <a:gd name="connsiteX5" fmla="*/ 819150 w 1002030"/>
                      <a:gd name="connsiteY5" fmla="*/ 95250 h 1962150"/>
                      <a:gd name="connsiteX6" fmla="*/ 803910 w 1002030"/>
                      <a:gd name="connsiteY6" fmla="*/ 99060 h 1962150"/>
                      <a:gd name="connsiteX7" fmla="*/ 781050 w 1002030"/>
                      <a:gd name="connsiteY7" fmla="*/ 102870 h 1962150"/>
                      <a:gd name="connsiteX8" fmla="*/ 769620 w 1002030"/>
                      <a:gd name="connsiteY8" fmla="*/ 110490 h 1962150"/>
                      <a:gd name="connsiteX9" fmla="*/ 758190 w 1002030"/>
                      <a:gd name="connsiteY9" fmla="*/ 114300 h 1962150"/>
                      <a:gd name="connsiteX10" fmla="*/ 739140 w 1002030"/>
                      <a:gd name="connsiteY10" fmla="*/ 133350 h 1962150"/>
                      <a:gd name="connsiteX11" fmla="*/ 731520 w 1002030"/>
                      <a:gd name="connsiteY11" fmla="*/ 144780 h 1962150"/>
                      <a:gd name="connsiteX12" fmla="*/ 720090 w 1002030"/>
                      <a:gd name="connsiteY12" fmla="*/ 156210 h 1962150"/>
                      <a:gd name="connsiteX13" fmla="*/ 712470 w 1002030"/>
                      <a:gd name="connsiteY13" fmla="*/ 167640 h 1962150"/>
                      <a:gd name="connsiteX14" fmla="*/ 708660 w 1002030"/>
                      <a:gd name="connsiteY14" fmla="*/ 179070 h 1962150"/>
                      <a:gd name="connsiteX15" fmla="*/ 697230 w 1002030"/>
                      <a:gd name="connsiteY15" fmla="*/ 186690 h 1962150"/>
                      <a:gd name="connsiteX16" fmla="*/ 670560 w 1002030"/>
                      <a:gd name="connsiteY16" fmla="*/ 217170 h 1962150"/>
                      <a:gd name="connsiteX17" fmla="*/ 655320 w 1002030"/>
                      <a:gd name="connsiteY17" fmla="*/ 236220 h 1962150"/>
                      <a:gd name="connsiteX18" fmla="*/ 651510 w 1002030"/>
                      <a:gd name="connsiteY18" fmla="*/ 247650 h 1962150"/>
                      <a:gd name="connsiteX19" fmla="*/ 643890 w 1002030"/>
                      <a:gd name="connsiteY19" fmla="*/ 259080 h 1962150"/>
                      <a:gd name="connsiteX20" fmla="*/ 640080 w 1002030"/>
                      <a:gd name="connsiteY20" fmla="*/ 270510 h 1962150"/>
                      <a:gd name="connsiteX21" fmla="*/ 632460 w 1002030"/>
                      <a:gd name="connsiteY21" fmla="*/ 281940 h 1962150"/>
                      <a:gd name="connsiteX22" fmla="*/ 628650 w 1002030"/>
                      <a:gd name="connsiteY22" fmla="*/ 293370 h 1962150"/>
                      <a:gd name="connsiteX23" fmla="*/ 613410 w 1002030"/>
                      <a:gd name="connsiteY23" fmla="*/ 316230 h 1962150"/>
                      <a:gd name="connsiteX24" fmla="*/ 605790 w 1002030"/>
                      <a:gd name="connsiteY24" fmla="*/ 327660 h 1962150"/>
                      <a:gd name="connsiteX25" fmla="*/ 590550 w 1002030"/>
                      <a:gd name="connsiteY25" fmla="*/ 350520 h 1962150"/>
                      <a:gd name="connsiteX26" fmla="*/ 571500 w 1002030"/>
                      <a:gd name="connsiteY26" fmla="*/ 384810 h 1962150"/>
                      <a:gd name="connsiteX27" fmla="*/ 563880 w 1002030"/>
                      <a:gd name="connsiteY27" fmla="*/ 396240 h 1962150"/>
                      <a:gd name="connsiteX28" fmla="*/ 548640 w 1002030"/>
                      <a:gd name="connsiteY28" fmla="*/ 441960 h 1962150"/>
                      <a:gd name="connsiteX29" fmla="*/ 544830 w 1002030"/>
                      <a:gd name="connsiteY29" fmla="*/ 453390 h 1962150"/>
                      <a:gd name="connsiteX30" fmla="*/ 529590 w 1002030"/>
                      <a:gd name="connsiteY30" fmla="*/ 476250 h 1962150"/>
                      <a:gd name="connsiteX31" fmla="*/ 518160 w 1002030"/>
                      <a:gd name="connsiteY31" fmla="*/ 499110 h 1962150"/>
                      <a:gd name="connsiteX32" fmla="*/ 514350 w 1002030"/>
                      <a:gd name="connsiteY32" fmla="*/ 529590 h 1962150"/>
                      <a:gd name="connsiteX33" fmla="*/ 506730 w 1002030"/>
                      <a:gd name="connsiteY33" fmla="*/ 552450 h 1962150"/>
                      <a:gd name="connsiteX34" fmla="*/ 495300 w 1002030"/>
                      <a:gd name="connsiteY34" fmla="*/ 586740 h 1962150"/>
                      <a:gd name="connsiteX35" fmla="*/ 483870 w 1002030"/>
                      <a:gd name="connsiteY35" fmla="*/ 621030 h 1962150"/>
                      <a:gd name="connsiteX36" fmla="*/ 480060 w 1002030"/>
                      <a:gd name="connsiteY36" fmla="*/ 632460 h 1962150"/>
                      <a:gd name="connsiteX37" fmla="*/ 472440 w 1002030"/>
                      <a:gd name="connsiteY37" fmla="*/ 643890 h 1962150"/>
                      <a:gd name="connsiteX38" fmla="*/ 461010 w 1002030"/>
                      <a:gd name="connsiteY38" fmla="*/ 681990 h 1962150"/>
                      <a:gd name="connsiteX39" fmla="*/ 457200 w 1002030"/>
                      <a:gd name="connsiteY39" fmla="*/ 693420 h 1962150"/>
                      <a:gd name="connsiteX40" fmla="*/ 445770 w 1002030"/>
                      <a:gd name="connsiteY40" fmla="*/ 716280 h 1962150"/>
                      <a:gd name="connsiteX41" fmla="*/ 438150 w 1002030"/>
                      <a:gd name="connsiteY41" fmla="*/ 758190 h 1962150"/>
                      <a:gd name="connsiteX42" fmla="*/ 434340 w 1002030"/>
                      <a:gd name="connsiteY42" fmla="*/ 769620 h 1962150"/>
                      <a:gd name="connsiteX43" fmla="*/ 430530 w 1002030"/>
                      <a:gd name="connsiteY43" fmla="*/ 784860 h 1962150"/>
                      <a:gd name="connsiteX44" fmla="*/ 426720 w 1002030"/>
                      <a:gd name="connsiteY44" fmla="*/ 807720 h 1962150"/>
                      <a:gd name="connsiteX45" fmla="*/ 415290 w 1002030"/>
                      <a:gd name="connsiteY45" fmla="*/ 842010 h 1962150"/>
                      <a:gd name="connsiteX46" fmla="*/ 411480 w 1002030"/>
                      <a:gd name="connsiteY46" fmla="*/ 853440 h 1962150"/>
                      <a:gd name="connsiteX47" fmla="*/ 403860 w 1002030"/>
                      <a:gd name="connsiteY47" fmla="*/ 883920 h 1962150"/>
                      <a:gd name="connsiteX48" fmla="*/ 392430 w 1002030"/>
                      <a:gd name="connsiteY48" fmla="*/ 906780 h 1962150"/>
                      <a:gd name="connsiteX49" fmla="*/ 384810 w 1002030"/>
                      <a:gd name="connsiteY49" fmla="*/ 918210 h 1962150"/>
                      <a:gd name="connsiteX50" fmla="*/ 377190 w 1002030"/>
                      <a:gd name="connsiteY50" fmla="*/ 941070 h 1962150"/>
                      <a:gd name="connsiteX51" fmla="*/ 369570 w 1002030"/>
                      <a:gd name="connsiteY51" fmla="*/ 952500 h 1962150"/>
                      <a:gd name="connsiteX52" fmla="*/ 361950 w 1002030"/>
                      <a:gd name="connsiteY52" fmla="*/ 975360 h 1962150"/>
                      <a:gd name="connsiteX53" fmla="*/ 354330 w 1002030"/>
                      <a:gd name="connsiteY53" fmla="*/ 998220 h 1962150"/>
                      <a:gd name="connsiteX54" fmla="*/ 350520 w 1002030"/>
                      <a:gd name="connsiteY54" fmla="*/ 1009650 h 1962150"/>
                      <a:gd name="connsiteX55" fmla="*/ 342900 w 1002030"/>
                      <a:gd name="connsiteY55" fmla="*/ 1021080 h 1962150"/>
                      <a:gd name="connsiteX56" fmla="*/ 335280 w 1002030"/>
                      <a:gd name="connsiteY56" fmla="*/ 1043940 h 1962150"/>
                      <a:gd name="connsiteX57" fmla="*/ 327660 w 1002030"/>
                      <a:gd name="connsiteY57" fmla="*/ 1066800 h 1962150"/>
                      <a:gd name="connsiteX58" fmla="*/ 316230 w 1002030"/>
                      <a:gd name="connsiteY58" fmla="*/ 1101090 h 1962150"/>
                      <a:gd name="connsiteX59" fmla="*/ 312420 w 1002030"/>
                      <a:gd name="connsiteY59" fmla="*/ 1112520 h 1962150"/>
                      <a:gd name="connsiteX60" fmla="*/ 308610 w 1002030"/>
                      <a:gd name="connsiteY60" fmla="*/ 1123950 h 1962150"/>
                      <a:gd name="connsiteX61" fmla="*/ 300990 w 1002030"/>
                      <a:gd name="connsiteY61" fmla="*/ 1181100 h 1962150"/>
                      <a:gd name="connsiteX62" fmla="*/ 293370 w 1002030"/>
                      <a:gd name="connsiteY62" fmla="*/ 1203960 h 1962150"/>
                      <a:gd name="connsiteX63" fmla="*/ 285750 w 1002030"/>
                      <a:gd name="connsiteY63" fmla="*/ 1226820 h 1962150"/>
                      <a:gd name="connsiteX64" fmla="*/ 278130 w 1002030"/>
                      <a:gd name="connsiteY64" fmla="*/ 1249680 h 1962150"/>
                      <a:gd name="connsiteX65" fmla="*/ 274320 w 1002030"/>
                      <a:gd name="connsiteY65" fmla="*/ 1261110 h 1962150"/>
                      <a:gd name="connsiteX66" fmla="*/ 259080 w 1002030"/>
                      <a:gd name="connsiteY66" fmla="*/ 1283970 h 1962150"/>
                      <a:gd name="connsiteX67" fmla="*/ 251460 w 1002030"/>
                      <a:gd name="connsiteY67" fmla="*/ 1318260 h 1962150"/>
                      <a:gd name="connsiteX68" fmla="*/ 240030 w 1002030"/>
                      <a:gd name="connsiteY68" fmla="*/ 1352550 h 1962150"/>
                      <a:gd name="connsiteX69" fmla="*/ 236220 w 1002030"/>
                      <a:gd name="connsiteY69" fmla="*/ 1363980 h 1962150"/>
                      <a:gd name="connsiteX70" fmla="*/ 228600 w 1002030"/>
                      <a:gd name="connsiteY70" fmla="*/ 1390650 h 1962150"/>
                      <a:gd name="connsiteX71" fmla="*/ 220980 w 1002030"/>
                      <a:gd name="connsiteY71" fmla="*/ 1402080 h 1962150"/>
                      <a:gd name="connsiteX72" fmla="*/ 201930 w 1002030"/>
                      <a:gd name="connsiteY72" fmla="*/ 1424940 h 1962150"/>
                      <a:gd name="connsiteX73" fmla="*/ 194310 w 1002030"/>
                      <a:gd name="connsiteY73" fmla="*/ 1447800 h 1962150"/>
                      <a:gd name="connsiteX74" fmla="*/ 167640 w 1002030"/>
                      <a:gd name="connsiteY74" fmla="*/ 1482090 h 1962150"/>
                      <a:gd name="connsiteX75" fmla="*/ 160020 w 1002030"/>
                      <a:gd name="connsiteY75" fmla="*/ 1504950 h 1962150"/>
                      <a:gd name="connsiteX76" fmla="*/ 156210 w 1002030"/>
                      <a:gd name="connsiteY76" fmla="*/ 1516380 h 1962150"/>
                      <a:gd name="connsiteX77" fmla="*/ 140970 w 1002030"/>
                      <a:gd name="connsiteY77" fmla="*/ 1539240 h 1962150"/>
                      <a:gd name="connsiteX78" fmla="*/ 133350 w 1002030"/>
                      <a:gd name="connsiteY78" fmla="*/ 1562100 h 1962150"/>
                      <a:gd name="connsiteX79" fmla="*/ 129540 w 1002030"/>
                      <a:gd name="connsiteY79" fmla="*/ 1573530 h 1962150"/>
                      <a:gd name="connsiteX80" fmla="*/ 118110 w 1002030"/>
                      <a:gd name="connsiteY80" fmla="*/ 1596390 h 1962150"/>
                      <a:gd name="connsiteX81" fmla="*/ 110490 w 1002030"/>
                      <a:gd name="connsiteY81" fmla="*/ 1607820 h 1962150"/>
                      <a:gd name="connsiteX82" fmla="*/ 106680 w 1002030"/>
                      <a:gd name="connsiteY82" fmla="*/ 1619250 h 1962150"/>
                      <a:gd name="connsiteX83" fmla="*/ 99060 w 1002030"/>
                      <a:gd name="connsiteY83" fmla="*/ 1630680 h 1962150"/>
                      <a:gd name="connsiteX84" fmla="*/ 95250 w 1002030"/>
                      <a:gd name="connsiteY84" fmla="*/ 1642110 h 1962150"/>
                      <a:gd name="connsiteX85" fmla="*/ 80010 w 1002030"/>
                      <a:gd name="connsiteY85" fmla="*/ 1664970 h 1962150"/>
                      <a:gd name="connsiteX86" fmla="*/ 72390 w 1002030"/>
                      <a:gd name="connsiteY86" fmla="*/ 1676400 h 1962150"/>
                      <a:gd name="connsiteX87" fmla="*/ 64770 w 1002030"/>
                      <a:gd name="connsiteY87" fmla="*/ 1699260 h 1962150"/>
                      <a:gd name="connsiteX88" fmla="*/ 57150 w 1002030"/>
                      <a:gd name="connsiteY88" fmla="*/ 1710690 h 1962150"/>
                      <a:gd name="connsiteX89" fmla="*/ 49530 w 1002030"/>
                      <a:gd name="connsiteY89" fmla="*/ 1733550 h 1962150"/>
                      <a:gd name="connsiteX90" fmla="*/ 34290 w 1002030"/>
                      <a:gd name="connsiteY90" fmla="*/ 1779270 h 1962150"/>
                      <a:gd name="connsiteX91" fmla="*/ 22860 w 1002030"/>
                      <a:gd name="connsiteY91" fmla="*/ 1813560 h 1962150"/>
                      <a:gd name="connsiteX92" fmla="*/ 19050 w 1002030"/>
                      <a:gd name="connsiteY92" fmla="*/ 1824990 h 1962150"/>
                      <a:gd name="connsiteX93" fmla="*/ 15240 w 1002030"/>
                      <a:gd name="connsiteY93" fmla="*/ 1836420 h 1962150"/>
                      <a:gd name="connsiteX94" fmla="*/ 3810 w 1002030"/>
                      <a:gd name="connsiteY94" fmla="*/ 1859280 h 1962150"/>
                      <a:gd name="connsiteX95" fmla="*/ 0 w 1002030"/>
                      <a:gd name="connsiteY95" fmla="*/ 1897380 h 1962150"/>
                      <a:gd name="connsiteX96" fmla="*/ 3810 w 1002030"/>
                      <a:gd name="connsiteY96" fmla="*/ 1931670 h 1962150"/>
                      <a:gd name="connsiteX97" fmla="*/ 3810 w 1002030"/>
                      <a:gd name="connsiteY97" fmla="*/ 196215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002030" h="1962150">
                        <a:moveTo>
                          <a:pt x="1002030" y="0"/>
                        </a:moveTo>
                        <a:cubicBezTo>
                          <a:pt x="995680" y="2540"/>
                          <a:pt x="989097" y="4561"/>
                          <a:pt x="982980" y="7620"/>
                        </a:cubicBezTo>
                        <a:cubicBezTo>
                          <a:pt x="970534" y="13843"/>
                          <a:pt x="960882" y="24384"/>
                          <a:pt x="956310" y="38100"/>
                        </a:cubicBezTo>
                        <a:cubicBezTo>
                          <a:pt x="952537" y="49418"/>
                          <a:pt x="950127" y="63333"/>
                          <a:pt x="941070" y="72390"/>
                        </a:cubicBezTo>
                        <a:cubicBezTo>
                          <a:pt x="932013" y="81447"/>
                          <a:pt x="918098" y="83857"/>
                          <a:pt x="906780" y="87630"/>
                        </a:cubicBezTo>
                        <a:cubicBezTo>
                          <a:pt x="871223" y="99482"/>
                          <a:pt x="899361" y="91239"/>
                          <a:pt x="819150" y="95250"/>
                        </a:cubicBezTo>
                        <a:cubicBezTo>
                          <a:pt x="814070" y="96520"/>
                          <a:pt x="809045" y="98033"/>
                          <a:pt x="803910" y="99060"/>
                        </a:cubicBezTo>
                        <a:cubicBezTo>
                          <a:pt x="796335" y="100575"/>
                          <a:pt x="788379" y="100427"/>
                          <a:pt x="781050" y="102870"/>
                        </a:cubicBezTo>
                        <a:cubicBezTo>
                          <a:pt x="776706" y="104318"/>
                          <a:pt x="773716" y="108442"/>
                          <a:pt x="769620" y="110490"/>
                        </a:cubicBezTo>
                        <a:cubicBezTo>
                          <a:pt x="766028" y="112286"/>
                          <a:pt x="762000" y="113030"/>
                          <a:pt x="758190" y="114300"/>
                        </a:cubicBezTo>
                        <a:cubicBezTo>
                          <a:pt x="737870" y="144780"/>
                          <a:pt x="764540" y="107950"/>
                          <a:pt x="739140" y="133350"/>
                        </a:cubicBezTo>
                        <a:cubicBezTo>
                          <a:pt x="735902" y="136588"/>
                          <a:pt x="734451" y="141262"/>
                          <a:pt x="731520" y="144780"/>
                        </a:cubicBezTo>
                        <a:cubicBezTo>
                          <a:pt x="728071" y="148919"/>
                          <a:pt x="723539" y="152071"/>
                          <a:pt x="720090" y="156210"/>
                        </a:cubicBezTo>
                        <a:cubicBezTo>
                          <a:pt x="717159" y="159728"/>
                          <a:pt x="714518" y="163544"/>
                          <a:pt x="712470" y="167640"/>
                        </a:cubicBezTo>
                        <a:cubicBezTo>
                          <a:pt x="710674" y="171232"/>
                          <a:pt x="711169" y="175934"/>
                          <a:pt x="708660" y="179070"/>
                        </a:cubicBezTo>
                        <a:cubicBezTo>
                          <a:pt x="705799" y="182646"/>
                          <a:pt x="701040" y="184150"/>
                          <a:pt x="697230" y="186690"/>
                        </a:cubicBezTo>
                        <a:cubicBezTo>
                          <a:pt x="679450" y="213360"/>
                          <a:pt x="689610" y="204470"/>
                          <a:pt x="670560" y="217170"/>
                        </a:cubicBezTo>
                        <a:cubicBezTo>
                          <a:pt x="660983" y="245900"/>
                          <a:pt x="675015" y="211601"/>
                          <a:pt x="655320" y="236220"/>
                        </a:cubicBezTo>
                        <a:cubicBezTo>
                          <a:pt x="652811" y="239356"/>
                          <a:pt x="653306" y="244058"/>
                          <a:pt x="651510" y="247650"/>
                        </a:cubicBezTo>
                        <a:cubicBezTo>
                          <a:pt x="649462" y="251746"/>
                          <a:pt x="645938" y="254984"/>
                          <a:pt x="643890" y="259080"/>
                        </a:cubicBezTo>
                        <a:cubicBezTo>
                          <a:pt x="642094" y="262672"/>
                          <a:pt x="641876" y="266918"/>
                          <a:pt x="640080" y="270510"/>
                        </a:cubicBezTo>
                        <a:cubicBezTo>
                          <a:pt x="638032" y="274606"/>
                          <a:pt x="634508" y="277844"/>
                          <a:pt x="632460" y="281940"/>
                        </a:cubicBezTo>
                        <a:cubicBezTo>
                          <a:pt x="630664" y="285532"/>
                          <a:pt x="630600" y="289859"/>
                          <a:pt x="628650" y="293370"/>
                        </a:cubicBezTo>
                        <a:cubicBezTo>
                          <a:pt x="624202" y="301376"/>
                          <a:pt x="618490" y="308610"/>
                          <a:pt x="613410" y="316230"/>
                        </a:cubicBezTo>
                        <a:cubicBezTo>
                          <a:pt x="610870" y="320040"/>
                          <a:pt x="607238" y="323316"/>
                          <a:pt x="605790" y="327660"/>
                        </a:cubicBezTo>
                        <a:cubicBezTo>
                          <a:pt x="600276" y="344202"/>
                          <a:pt x="604820" y="336250"/>
                          <a:pt x="590550" y="350520"/>
                        </a:cubicBezTo>
                        <a:cubicBezTo>
                          <a:pt x="583844" y="370638"/>
                          <a:pt x="588968" y="358608"/>
                          <a:pt x="571500" y="384810"/>
                        </a:cubicBezTo>
                        <a:cubicBezTo>
                          <a:pt x="568960" y="388620"/>
                          <a:pt x="565328" y="391896"/>
                          <a:pt x="563880" y="396240"/>
                        </a:cubicBezTo>
                        <a:lnTo>
                          <a:pt x="548640" y="441960"/>
                        </a:lnTo>
                        <a:cubicBezTo>
                          <a:pt x="547370" y="445770"/>
                          <a:pt x="547058" y="450048"/>
                          <a:pt x="544830" y="453390"/>
                        </a:cubicBezTo>
                        <a:cubicBezTo>
                          <a:pt x="539750" y="461010"/>
                          <a:pt x="532486" y="467562"/>
                          <a:pt x="529590" y="476250"/>
                        </a:cubicBezTo>
                        <a:cubicBezTo>
                          <a:pt x="524332" y="492024"/>
                          <a:pt x="528008" y="484338"/>
                          <a:pt x="518160" y="499110"/>
                        </a:cubicBezTo>
                        <a:cubicBezTo>
                          <a:pt x="516890" y="509270"/>
                          <a:pt x="516495" y="519578"/>
                          <a:pt x="514350" y="529590"/>
                        </a:cubicBezTo>
                        <a:cubicBezTo>
                          <a:pt x="512667" y="537444"/>
                          <a:pt x="509270" y="544830"/>
                          <a:pt x="506730" y="552450"/>
                        </a:cubicBezTo>
                        <a:lnTo>
                          <a:pt x="495300" y="586740"/>
                        </a:lnTo>
                        <a:lnTo>
                          <a:pt x="483870" y="621030"/>
                        </a:lnTo>
                        <a:cubicBezTo>
                          <a:pt x="482600" y="624840"/>
                          <a:pt x="482288" y="629118"/>
                          <a:pt x="480060" y="632460"/>
                        </a:cubicBezTo>
                        <a:lnTo>
                          <a:pt x="472440" y="643890"/>
                        </a:lnTo>
                        <a:cubicBezTo>
                          <a:pt x="466682" y="666922"/>
                          <a:pt x="470286" y="654162"/>
                          <a:pt x="461010" y="681990"/>
                        </a:cubicBezTo>
                        <a:cubicBezTo>
                          <a:pt x="459740" y="685800"/>
                          <a:pt x="459428" y="690078"/>
                          <a:pt x="457200" y="693420"/>
                        </a:cubicBezTo>
                        <a:cubicBezTo>
                          <a:pt x="448851" y="705943"/>
                          <a:pt x="449714" y="702478"/>
                          <a:pt x="445770" y="716280"/>
                        </a:cubicBezTo>
                        <a:cubicBezTo>
                          <a:pt x="438240" y="742635"/>
                          <a:pt x="445345" y="722216"/>
                          <a:pt x="438150" y="758190"/>
                        </a:cubicBezTo>
                        <a:cubicBezTo>
                          <a:pt x="437362" y="762128"/>
                          <a:pt x="435443" y="765758"/>
                          <a:pt x="434340" y="769620"/>
                        </a:cubicBezTo>
                        <a:cubicBezTo>
                          <a:pt x="432901" y="774655"/>
                          <a:pt x="431557" y="779725"/>
                          <a:pt x="430530" y="784860"/>
                        </a:cubicBezTo>
                        <a:cubicBezTo>
                          <a:pt x="429015" y="792435"/>
                          <a:pt x="428594" y="800226"/>
                          <a:pt x="426720" y="807720"/>
                        </a:cubicBezTo>
                        <a:lnTo>
                          <a:pt x="415290" y="842010"/>
                        </a:lnTo>
                        <a:cubicBezTo>
                          <a:pt x="414020" y="845820"/>
                          <a:pt x="412454" y="849544"/>
                          <a:pt x="411480" y="853440"/>
                        </a:cubicBezTo>
                        <a:cubicBezTo>
                          <a:pt x="408940" y="863600"/>
                          <a:pt x="409669" y="875206"/>
                          <a:pt x="403860" y="883920"/>
                        </a:cubicBezTo>
                        <a:cubicBezTo>
                          <a:pt x="382022" y="916677"/>
                          <a:pt x="408204" y="875232"/>
                          <a:pt x="392430" y="906780"/>
                        </a:cubicBezTo>
                        <a:cubicBezTo>
                          <a:pt x="390382" y="910876"/>
                          <a:pt x="386670" y="914026"/>
                          <a:pt x="384810" y="918210"/>
                        </a:cubicBezTo>
                        <a:cubicBezTo>
                          <a:pt x="381548" y="925550"/>
                          <a:pt x="381645" y="934387"/>
                          <a:pt x="377190" y="941070"/>
                        </a:cubicBezTo>
                        <a:cubicBezTo>
                          <a:pt x="374650" y="944880"/>
                          <a:pt x="371430" y="948316"/>
                          <a:pt x="369570" y="952500"/>
                        </a:cubicBezTo>
                        <a:cubicBezTo>
                          <a:pt x="366308" y="959840"/>
                          <a:pt x="364490" y="967740"/>
                          <a:pt x="361950" y="975360"/>
                        </a:cubicBezTo>
                        <a:lnTo>
                          <a:pt x="354330" y="998220"/>
                        </a:lnTo>
                        <a:cubicBezTo>
                          <a:pt x="353060" y="1002030"/>
                          <a:pt x="352748" y="1006308"/>
                          <a:pt x="350520" y="1009650"/>
                        </a:cubicBezTo>
                        <a:cubicBezTo>
                          <a:pt x="347980" y="1013460"/>
                          <a:pt x="344760" y="1016896"/>
                          <a:pt x="342900" y="1021080"/>
                        </a:cubicBezTo>
                        <a:cubicBezTo>
                          <a:pt x="339638" y="1028420"/>
                          <a:pt x="337820" y="1036320"/>
                          <a:pt x="335280" y="1043940"/>
                        </a:cubicBezTo>
                        <a:lnTo>
                          <a:pt x="327660" y="1066800"/>
                        </a:lnTo>
                        <a:lnTo>
                          <a:pt x="316230" y="1101090"/>
                        </a:lnTo>
                        <a:lnTo>
                          <a:pt x="312420" y="1112520"/>
                        </a:lnTo>
                        <a:lnTo>
                          <a:pt x="308610" y="1123950"/>
                        </a:lnTo>
                        <a:cubicBezTo>
                          <a:pt x="307342" y="1135366"/>
                          <a:pt x="304410" y="1167418"/>
                          <a:pt x="300990" y="1181100"/>
                        </a:cubicBezTo>
                        <a:cubicBezTo>
                          <a:pt x="299042" y="1188892"/>
                          <a:pt x="295910" y="1196340"/>
                          <a:pt x="293370" y="1203960"/>
                        </a:cubicBezTo>
                        <a:lnTo>
                          <a:pt x="285750" y="1226820"/>
                        </a:lnTo>
                        <a:lnTo>
                          <a:pt x="278130" y="1249680"/>
                        </a:lnTo>
                        <a:cubicBezTo>
                          <a:pt x="276860" y="1253490"/>
                          <a:pt x="276548" y="1257768"/>
                          <a:pt x="274320" y="1261110"/>
                        </a:cubicBezTo>
                        <a:cubicBezTo>
                          <a:pt x="269240" y="1268730"/>
                          <a:pt x="261976" y="1275282"/>
                          <a:pt x="259080" y="1283970"/>
                        </a:cubicBezTo>
                        <a:cubicBezTo>
                          <a:pt x="248179" y="1316672"/>
                          <a:pt x="264871" y="1264617"/>
                          <a:pt x="251460" y="1318260"/>
                        </a:cubicBezTo>
                        <a:lnTo>
                          <a:pt x="240030" y="1352550"/>
                        </a:lnTo>
                        <a:cubicBezTo>
                          <a:pt x="238760" y="1356360"/>
                          <a:pt x="237194" y="1360084"/>
                          <a:pt x="236220" y="1363980"/>
                        </a:cubicBezTo>
                        <a:cubicBezTo>
                          <a:pt x="234999" y="1368863"/>
                          <a:pt x="231333" y="1385184"/>
                          <a:pt x="228600" y="1390650"/>
                        </a:cubicBezTo>
                        <a:cubicBezTo>
                          <a:pt x="226552" y="1394746"/>
                          <a:pt x="223911" y="1398562"/>
                          <a:pt x="220980" y="1402080"/>
                        </a:cubicBezTo>
                        <a:cubicBezTo>
                          <a:pt x="212435" y="1412334"/>
                          <a:pt x="207335" y="1412778"/>
                          <a:pt x="201930" y="1424940"/>
                        </a:cubicBezTo>
                        <a:cubicBezTo>
                          <a:pt x="198668" y="1432280"/>
                          <a:pt x="199990" y="1442120"/>
                          <a:pt x="194310" y="1447800"/>
                        </a:cubicBezTo>
                        <a:cubicBezTo>
                          <a:pt x="184448" y="1457662"/>
                          <a:pt x="172197" y="1468418"/>
                          <a:pt x="167640" y="1482090"/>
                        </a:cubicBezTo>
                        <a:lnTo>
                          <a:pt x="160020" y="1504950"/>
                        </a:lnTo>
                        <a:cubicBezTo>
                          <a:pt x="158750" y="1508760"/>
                          <a:pt x="158438" y="1513038"/>
                          <a:pt x="156210" y="1516380"/>
                        </a:cubicBezTo>
                        <a:cubicBezTo>
                          <a:pt x="151130" y="1524000"/>
                          <a:pt x="143866" y="1530552"/>
                          <a:pt x="140970" y="1539240"/>
                        </a:cubicBezTo>
                        <a:lnTo>
                          <a:pt x="133350" y="1562100"/>
                        </a:lnTo>
                        <a:cubicBezTo>
                          <a:pt x="132080" y="1565910"/>
                          <a:pt x="131768" y="1570188"/>
                          <a:pt x="129540" y="1573530"/>
                        </a:cubicBezTo>
                        <a:cubicBezTo>
                          <a:pt x="107702" y="1606287"/>
                          <a:pt x="133884" y="1564842"/>
                          <a:pt x="118110" y="1596390"/>
                        </a:cubicBezTo>
                        <a:cubicBezTo>
                          <a:pt x="116062" y="1600486"/>
                          <a:pt x="112538" y="1603724"/>
                          <a:pt x="110490" y="1607820"/>
                        </a:cubicBezTo>
                        <a:cubicBezTo>
                          <a:pt x="108694" y="1611412"/>
                          <a:pt x="108476" y="1615658"/>
                          <a:pt x="106680" y="1619250"/>
                        </a:cubicBezTo>
                        <a:cubicBezTo>
                          <a:pt x="104632" y="1623346"/>
                          <a:pt x="101108" y="1626584"/>
                          <a:pt x="99060" y="1630680"/>
                        </a:cubicBezTo>
                        <a:cubicBezTo>
                          <a:pt x="97264" y="1634272"/>
                          <a:pt x="97200" y="1638599"/>
                          <a:pt x="95250" y="1642110"/>
                        </a:cubicBezTo>
                        <a:cubicBezTo>
                          <a:pt x="90802" y="1650116"/>
                          <a:pt x="85090" y="1657350"/>
                          <a:pt x="80010" y="1664970"/>
                        </a:cubicBezTo>
                        <a:cubicBezTo>
                          <a:pt x="77470" y="1668780"/>
                          <a:pt x="73838" y="1672056"/>
                          <a:pt x="72390" y="1676400"/>
                        </a:cubicBezTo>
                        <a:cubicBezTo>
                          <a:pt x="69850" y="1684020"/>
                          <a:pt x="69225" y="1692577"/>
                          <a:pt x="64770" y="1699260"/>
                        </a:cubicBezTo>
                        <a:cubicBezTo>
                          <a:pt x="62230" y="1703070"/>
                          <a:pt x="59010" y="1706506"/>
                          <a:pt x="57150" y="1710690"/>
                        </a:cubicBezTo>
                        <a:cubicBezTo>
                          <a:pt x="53888" y="1718030"/>
                          <a:pt x="52070" y="1725930"/>
                          <a:pt x="49530" y="1733550"/>
                        </a:cubicBezTo>
                        <a:lnTo>
                          <a:pt x="34290" y="1779270"/>
                        </a:lnTo>
                        <a:lnTo>
                          <a:pt x="22860" y="1813560"/>
                        </a:lnTo>
                        <a:lnTo>
                          <a:pt x="19050" y="1824990"/>
                        </a:lnTo>
                        <a:cubicBezTo>
                          <a:pt x="17780" y="1828800"/>
                          <a:pt x="17468" y="1833078"/>
                          <a:pt x="15240" y="1836420"/>
                        </a:cubicBezTo>
                        <a:cubicBezTo>
                          <a:pt x="5392" y="1851192"/>
                          <a:pt x="9068" y="1843506"/>
                          <a:pt x="3810" y="1859280"/>
                        </a:cubicBezTo>
                        <a:cubicBezTo>
                          <a:pt x="2540" y="1871980"/>
                          <a:pt x="0" y="1884617"/>
                          <a:pt x="0" y="1897380"/>
                        </a:cubicBezTo>
                        <a:cubicBezTo>
                          <a:pt x="0" y="1908880"/>
                          <a:pt x="3135" y="1920190"/>
                          <a:pt x="3810" y="1931670"/>
                        </a:cubicBezTo>
                        <a:cubicBezTo>
                          <a:pt x="4407" y="1941812"/>
                          <a:pt x="3810" y="1951990"/>
                          <a:pt x="3810" y="1962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342"/>
                  <p:cNvSpPr/>
                  <p:nvPr/>
                </p:nvSpPr>
                <p:spPr>
                  <a:xfrm>
                    <a:off x="604358" y="2266950"/>
                    <a:ext cx="1228252" cy="1847962"/>
                  </a:xfrm>
                  <a:custGeom>
                    <a:avLst/>
                    <a:gdLst>
                      <a:gd name="connsiteX0" fmla="*/ 1228252 w 1228252"/>
                      <a:gd name="connsiteY0" fmla="*/ 0 h 1847962"/>
                      <a:gd name="connsiteX1" fmla="*/ 1224442 w 1228252"/>
                      <a:gd name="connsiteY1" fmla="*/ 19050 h 1847962"/>
                      <a:gd name="connsiteX2" fmla="*/ 1213012 w 1228252"/>
                      <a:gd name="connsiteY2" fmla="*/ 26670 h 1847962"/>
                      <a:gd name="connsiteX3" fmla="*/ 1193962 w 1228252"/>
                      <a:gd name="connsiteY3" fmla="*/ 49530 h 1847962"/>
                      <a:gd name="connsiteX4" fmla="*/ 1190152 w 1228252"/>
                      <a:gd name="connsiteY4" fmla="*/ 64770 h 1847962"/>
                      <a:gd name="connsiteX5" fmla="*/ 1186342 w 1228252"/>
                      <a:gd name="connsiteY5" fmla="*/ 83820 h 1847962"/>
                      <a:gd name="connsiteX6" fmla="*/ 1174912 w 1228252"/>
                      <a:gd name="connsiteY6" fmla="*/ 95250 h 1847962"/>
                      <a:gd name="connsiteX7" fmla="*/ 1110142 w 1228252"/>
                      <a:gd name="connsiteY7" fmla="*/ 106680 h 1847962"/>
                      <a:gd name="connsiteX8" fmla="*/ 1056802 w 1228252"/>
                      <a:gd name="connsiteY8" fmla="*/ 110490 h 1847962"/>
                      <a:gd name="connsiteX9" fmla="*/ 1041562 w 1228252"/>
                      <a:gd name="connsiteY9" fmla="*/ 114300 h 1847962"/>
                      <a:gd name="connsiteX10" fmla="*/ 1030132 w 1228252"/>
                      <a:gd name="connsiteY10" fmla="*/ 118110 h 1847962"/>
                      <a:gd name="connsiteX11" fmla="*/ 999652 w 1228252"/>
                      <a:gd name="connsiteY11" fmla="*/ 125730 h 1847962"/>
                      <a:gd name="connsiteX12" fmla="*/ 988222 w 1228252"/>
                      <a:gd name="connsiteY12" fmla="*/ 133350 h 1847962"/>
                      <a:gd name="connsiteX13" fmla="*/ 965362 w 1228252"/>
                      <a:gd name="connsiteY13" fmla="*/ 144780 h 1847962"/>
                      <a:gd name="connsiteX14" fmla="*/ 957742 w 1228252"/>
                      <a:gd name="connsiteY14" fmla="*/ 156210 h 1847962"/>
                      <a:gd name="connsiteX15" fmla="*/ 946312 w 1228252"/>
                      <a:gd name="connsiteY15" fmla="*/ 163830 h 1847962"/>
                      <a:gd name="connsiteX16" fmla="*/ 896782 w 1228252"/>
                      <a:gd name="connsiteY16" fmla="*/ 175260 h 1847962"/>
                      <a:gd name="connsiteX17" fmla="*/ 873922 w 1228252"/>
                      <a:gd name="connsiteY17" fmla="*/ 190500 h 1847962"/>
                      <a:gd name="connsiteX18" fmla="*/ 851062 w 1228252"/>
                      <a:gd name="connsiteY18" fmla="*/ 224790 h 1847962"/>
                      <a:gd name="connsiteX19" fmla="*/ 843442 w 1228252"/>
                      <a:gd name="connsiteY19" fmla="*/ 236220 h 1847962"/>
                      <a:gd name="connsiteX20" fmla="*/ 835822 w 1228252"/>
                      <a:gd name="connsiteY20" fmla="*/ 247650 h 1847962"/>
                      <a:gd name="connsiteX21" fmla="*/ 816772 w 1228252"/>
                      <a:gd name="connsiteY21" fmla="*/ 281940 h 1847962"/>
                      <a:gd name="connsiteX22" fmla="*/ 805342 w 1228252"/>
                      <a:gd name="connsiteY22" fmla="*/ 289560 h 1847962"/>
                      <a:gd name="connsiteX23" fmla="*/ 793912 w 1228252"/>
                      <a:gd name="connsiteY23" fmla="*/ 312420 h 1847962"/>
                      <a:gd name="connsiteX24" fmla="*/ 782482 w 1228252"/>
                      <a:gd name="connsiteY24" fmla="*/ 320040 h 1847962"/>
                      <a:gd name="connsiteX25" fmla="*/ 767242 w 1228252"/>
                      <a:gd name="connsiteY25" fmla="*/ 339090 h 1847962"/>
                      <a:gd name="connsiteX26" fmla="*/ 759622 w 1228252"/>
                      <a:gd name="connsiteY26" fmla="*/ 361950 h 1847962"/>
                      <a:gd name="connsiteX27" fmla="*/ 748192 w 1228252"/>
                      <a:gd name="connsiteY27" fmla="*/ 384810 h 1847962"/>
                      <a:gd name="connsiteX28" fmla="*/ 740572 w 1228252"/>
                      <a:gd name="connsiteY28" fmla="*/ 396240 h 1847962"/>
                      <a:gd name="connsiteX29" fmla="*/ 725332 w 1228252"/>
                      <a:gd name="connsiteY29" fmla="*/ 430530 h 1847962"/>
                      <a:gd name="connsiteX30" fmla="*/ 717712 w 1228252"/>
                      <a:gd name="connsiteY30" fmla="*/ 457200 h 1847962"/>
                      <a:gd name="connsiteX31" fmla="*/ 710092 w 1228252"/>
                      <a:gd name="connsiteY31" fmla="*/ 483870 h 1847962"/>
                      <a:gd name="connsiteX32" fmla="*/ 702472 w 1228252"/>
                      <a:gd name="connsiteY32" fmla="*/ 495300 h 1847962"/>
                      <a:gd name="connsiteX33" fmla="*/ 694852 w 1228252"/>
                      <a:gd name="connsiteY33" fmla="*/ 518160 h 1847962"/>
                      <a:gd name="connsiteX34" fmla="*/ 687232 w 1228252"/>
                      <a:gd name="connsiteY34" fmla="*/ 529590 h 1847962"/>
                      <a:gd name="connsiteX35" fmla="*/ 679612 w 1228252"/>
                      <a:gd name="connsiteY35" fmla="*/ 552450 h 1847962"/>
                      <a:gd name="connsiteX36" fmla="*/ 668182 w 1228252"/>
                      <a:gd name="connsiteY36" fmla="*/ 575310 h 1847962"/>
                      <a:gd name="connsiteX37" fmla="*/ 660562 w 1228252"/>
                      <a:gd name="connsiteY37" fmla="*/ 586740 h 1847962"/>
                      <a:gd name="connsiteX38" fmla="*/ 656752 w 1228252"/>
                      <a:gd name="connsiteY38" fmla="*/ 598170 h 1847962"/>
                      <a:gd name="connsiteX39" fmla="*/ 649132 w 1228252"/>
                      <a:gd name="connsiteY39" fmla="*/ 609600 h 1847962"/>
                      <a:gd name="connsiteX40" fmla="*/ 641512 w 1228252"/>
                      <a:gd name="connsiteY40" fmla="*/ 632460 h 1847962"/>
                      <a:gd name="connsiteX41" fmla="*/ 633892 w 1228252"/>
                      <a:gd name="connsiteY41" fmla="*/ 655320 h 1847962"/>
                      <a:gd name="connsiteX42" fmla="*/ 630082 w 1228252"/>
                      <a:gd name="connsiteY42" fmla="*/ 666750 h 1847962"/>
                      <a:gd name="connsiteX43" fmla="*/ 622462 w 1228252"/>
                      <a:gd name="connsiteY43" fmla="*/ 704850 h 1847962"/>
                      <a:gd name="connsiteX44" fmla="*/ 618652 w 1228252"/>
                      <a:gd name="connsiteY44" fmla="*/ 720090 h 1847962"/>
                      <a:gd name="connsiteX45" fmla="*/ 614842 w 1228252"/>
                      <a:gd name="connsiteY45" fmla="*/ 731520 h 1847962"/>
                      <a:gd name="connsiteX46" fmla="*/ 607222 w 1228252"/>
                      <a:gd name="connsiteY46" fmla="*/ 773430 h 1847962"/>
                      <a:gd name="connsiteX47" fmla="*/ 584362 w 1228252"/>
                      <a:gd name="connsiteY47" fmla="*/ 819150 h 1847962"/>
                      <a:gd name="connsiteX48" fmla="*/ 576742 w 1228252"/>
                      <a:gd name="connsiteY48" fmla="*/ 830580 h 1847962"/>
                      <a:gd name="connsiteX49" fmla="*/ 565312 w 1228252"/>
                      <a:gd name="connsiteY49" fmla="*/ 838200 h 1847962"/>
                      <a:gd name="connsiteX50" fmla="*/ 550072 w 1228252"/>
                      <a:gd name="connsiteY50" fmla="*/ 861060 h 1847962"/>
                      <a:gd name="connsiteX51" fmla="*/ 546262 w 1228252"/>
                      <a:gd name="connsiteY51" fmla="*/ 872490 h 1847962"/>
                      <a:gd name="connsiteX52" fmla="*/ 534832 w 1228252"/>
                      <a:gd name="connsiteY52" fmla="*/ 880110 h 1847962"/>
                      <a:gd name="connsiteX53" fmla="*/ 515782 w 1228252"/>
                      <a:gd name="connsiteY53" fmla="*/ 902970 h 1847962"/>
                      <a:gd name="connsiteX54" fmla="*/ 504352 w 1228252"/>
                      <a:gd name="connsiteY54" fmla="*/ 910590 h 1847962"/>
                      <a:gd name="connsiteX55" fmla="*/ 496732 w 1228252"/>
                      <a:gd name="connsiteY55" fmla="*/ 922020 h 1847962"/>
                      <a:gd name="connsiteX56" fmla="*/ 485302 w 1228252"/>
                      <a:gd name="connsiteY56" fmla="*/ 929640 h 1847962"/>
                      <a:gd name="connsiteX57" fmla="*/ 473872 w 1228252"/>
                      <a:gd name="connsiteY57" fmla="*/ 941070 h 1847962"/>
                      <a:gd name="connsiteX58" fmla="*/ 462442 w 1228252"/>
                      <a:gd name="connsiteY58" fmla="*/ 948690 h 1847962"/>
                      <a:gd name="connsiteX59" fmla="*/ 451012 w 1228252"/>
                      <a:gd name="connsiteY59" fmla="*/ 960120 h 1847962"/>
                      <a:gd name="connsiteX60" fmla="*/ 428152 w 1228252"/>
                      <a:gd name="connsiteY60" fmla="*/ 971550 h 1847962"/>
                      <a:gd name="connsiteX61" fmla="*/ 420532 w 1228252"/>
                      <a:gd name="connsiteY61" fmla="*/ 982980 h 1847962"/>
                      <a:gd name="connsiteX62" fmla="*/ 397672 w 1228252"/>
                      <a:gd name="connsiteY62" fmla="*/ 998220 h 1847962"/>
                      <a:gd name="connsiteX63" fmla="*/ 382432 w 1228252"/>
                      <a:gd name="connsiteY63" fmla="*/ 1017270 h 1847962"/>
                      <a:gd name="connsiteX64" fmla="*/ 363382 w 1228252"/>
                      <a:gd name="connsiteY64" fmla="*/ 1032510 h 1847962"/>
                      <a:gd name="connsiteX65" fmla="*/ 336712 w 1228252"/>
                      <a:gd name="connsiteY65" fmla="*/ 1059180 h 1847962"/>
                      <a:gd name="connsiteX66" fmla="*/ 321472 w 1228252"/>
                      <a:gd name="connsiteY66" fmla="*/ 1082040 h 1847962"/>
                      <a:gd name="connsiteX67" fmla="*/ 302422 w 1228252"/>
                      <a:gd name="connsiteY67" fmla="*/ 1104900 h 1847962"/>
                      <a:gd name="connsiteX68" fmla="*/ 294802 w 1228252"/>
                      <a:gd name="connsiteY68" fmla="*/ 1135380 h 1847962"/>
                      <a:gd name="connsiteX69" fmla="*/ 271942 w 1228252"/>
                      <a:gd name="connsiteY69" fmla="*/ 1203960 h 1847962"/>
                      <a:gd name="connsiteX70" fmla="*/ 260512 w 1228252"/>
                      <a:gd name="connsiteY70" fmla="*/ 1226820 h 1847962"/>
                      <a:gd name="connsiteX71" fmla="*/ 252892 w 1228252"/>
                      <a:gd name="connsiteY71" fmla="*/ 1249680 h 1847962"/>
                      <a:gd name="connsiteX72" fmla="*/ 245272 w 1228252"/>
                      <a:gd name="connsiteY72" fmla="*/ 1295400 h 1847962"/>
                      <a:gd name="connsiteX73" fmla="*/ 237652 w 1228252"/>
                      <a:gd name="connsiteY73" fmla="*/ 1318260 h 1847962"/>
                      <a:gd name="connsiteX74" fmla="*/ 233842 w 1228252"/>
                      <a:gd name="connsiteY74" fmla="*/ 1352550 h 1847962"/>
                      <a:gd name="connsiteX75" fmla="*/ 230032 w 1228252"/>
                      <a:gd name="connsiteY75" fmla="*/ 1363980 h 1847962"/>
                      <a:gd name="connsiteX76" fmla="*/ 222412 w 1228252"/>
                      <a:gd name="connsiteY76" fmla="*/ 1489710 h 1847962"/>
                      <a:gd name="connsiteX77" fmla="*/ 218602 w 1228252"/>
                      <a:gd name="connsiteY77" fmla="*/ 1539240 h 1847962"/>
                      <a:gd name="connsiteX78" fmla="*/ 214792 w 1228252"/>
                      <a:gd name="connsiteY78" fmla="*/ 1550670 h 1847962"/>
                      <a:gd name="connsiteX79" fmla="*/ 207172 w 1228252"/>
                      <a:gd name="connsiteY79" fmla="*/ 1588770 h 1847962"/>
                      <a:gd name="connsiteX80" fmla="*/ 199552 w 1228252"/>
                      <a:gd name="connsiteY80" fmla="*/ 1611630 h 1847962"/>
                      <a:gd name="connsiteX81" fmla="*/ 195742 w 1228252"/>
                      <a:gd name="connsiteY81" fmla="*/ 1649730 h 1847962"/>
                      <a:gd name="connsiteX82" fmla="*/ 188122 w 1228252"/>
                      <a:gd name="connsiteY82" fmla="*/ 1661160 h 1847962"/>
                      <a:gd name="connsiteX83" fmla="*/ 184312 w 1228252"/>
                      <a:gd name="connsiteY83" fmla="*/ 1672590 h 1847962"/>
                      <a:gd name="connsiteX84" fmla="*/ 180502 w 1228252"/>
                      <a:gd name="connsiteY84" fmla="*/ 1699260 h 1847962"/>
                      <a:gd name="connsiteX85" fmla="*/ 176692 w 1228252"/>
                      <a:gd name="connsiteY85" fmla="*/ 1710690 h 1847962"/>
                      <a:gd name="connsiteX86" fmla="*/ 172882 w 1228252"/>
                      <a:gd name="connsiteY86" fmla="*/ 1725930 h 1847962"/>
                      <a:gd name="connsiteX87" fmla="*/ 165262 w 1228252"/>
                      <a:gd name="connsiteY87" fmla="*/ 1748790 h 1847962"/>
                      <a:gd name="connsiteX88" fmla="*/ 157642 w 1228252"/>
                      <a:gd name="connsiteY88" fmla="*/ 1760220 h 1847962"/>
                      <a:gd name="connsiteX89" fmla="*/ 153832 w 1228252"/>
                      <a:gd name="connsiteY89" fmla="*/ 1771650 h 1847962"/>
                      <a:gd name="connsiteX90" fmla="*/ 142402 w 1228252"/>
                      <a:gd name="connsiteY90" fmla="*/ 1779270 h 1847962"/>
                      <a:gd name="connsiteX91" fmla="*/ 130972 w 1228252"/>
                      <a:gd name="connsiteY91" fmla="*/ 1790700 h 1847962"/>
                      <a:gd name="connsiteX92" fmla="*/ 108112 w 1228252"/>
                      <a:gd name="connsiteY92" fmla="*/ 1798320 h 1847962"/>
                      <a:gd name="connsiteX93" fmla="*/ 96682 w 1228252"/>
                      <a:gd name="connsiteY93" fmla="*/ 1805940 h 1847962"/>
                      <a:gd name="connsiteX94" fmla="*/ 73822 w 1228252"/>
                      <a:gd name="connsiteY94" fmla="*/ 1813560 h 1847962"/>
                      <a:gd name="connsiteX95" fmla="*/ 62392 w 1228252"/>
                      <a:gd name="connsiteY95" fmla="*/ 1817370 h 1847962"/>
                      <a:gd name="connsiteX96" fmla="*/ 39532 w 1228252"/>
                      <a:gd name="connsiteY96" fmla="*/ 1828800 h 1847962"/>
                      <a:gd name="connsiteX97" fmla="*/ 12862 w 1228252"/>
                      <a:gd name="connsiteY97" fmla="*/ 1840230 h 1847962"/>
                      <a:gd name="connsiteX98" fmla="*/ 1432 w 1228252"/>
                      <a:gd name="connsiteY98" fmla="*/ 1821180 h 184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28252" h="1847962">
                        <a:moveTo>
                          <a:pt x="1228252" y="0"/>
                        </a:moveTo>
                        <a:cubicBezTo>
                          <a:pt x="1226982" y="6350"/>
                          <a:pt x="1227655" y="13427"/>
                          <a:pt x="1224442" y="19050"/>
                        </a:cubicBezTo>
                        <a:cubicBezTo>
                          <a:pt x="1222170" y="23026"/>
                          <a:pt x="1216530" y="23739"/>
                          <a:pt x="1213012" y="26670"/>
                        </a:cubicBezTo>
                        <a:cubicBezTo>
                          <a:pt x="1202011" y="35837"/>
                          <a:pt x="1201454" y="38291"/>
                          <a:pt x="1193962" y="49530"/>
                        </a:cubicBezTo>
                        <a:cubicBezTo>
                          <a:pt x="1192692" y="54610"/>
                          <a:pt x="1191288" y="59658"/>
                          <a:pt x="1190152" y="64770"/>
                        </a:cubicBezTo>
                        <a:cubicBezTo>
                          <a:pt x="1188747" y="71092"/>
                          <a:pt x="1189238" y="78028"/>
                          <a:pt x="1186342" y="83820"/>
                        </a:cubicBezTo>
                        <a:cubicBezTo>
                          <a:pt x="1183932" y="88639"/>
                          <a:pt x="1179622" y="92633"/>
                          <a:pt x="1174912" y="95250"/>
                        </a:cubicBezTo>
                        <a:cubicBezTo>
                          <a:pt x="1156301" y="105590"/>
                          <a:pt x="1129390" y="105140"/>
                          <a:pt x="1110142" y="106680"/>
                        </a:cubicBezTo>
                        <a:lnTo>
                          <a:pt x="1056802" y="110490"/>
                        </a:lnTo>
                        <a:cubicBezTo>
                          <a:pt x="1051722" y="111760"/>
                          <a:pt x="1046597" y="112861"/>
                          <a:pt x="1041562" y="114300"/>
                        </a:cubicBezTo>
                        <a:cubicBezTo>
                          <a:pt x="1037700" y="115403"/>
                          <a:pt x="1034028" y="117136"/>
                          <a:pt x="1030132" y="118110"/>
                        </a:cubicBezTo>
                        <a:cubicBezTo>
                          <a:pt x="1021437" y="120284"/>
                          <a:pt x="1008361" y="121375"/>
                          <a:pt x="999652" y="125730"/>
                        </a:cubicBezTo>
                        <a:cubicBezTo>
                          <a:pt x="995556" y="127778"/>
                          <a:pt x="992318" y="131302"/>
                          <a:pt x="988222" y="133350"/>
                        </a:cubicBezTo>
                        <a:cubicBezTo>
                          <a:pt x="956674" y="149124"/>
                          <a:pt x="998119" y="122942"/>
                          <a:pt x="965362" y="144780"/>
                        </a:cubicBezTo>
                        <a:cubicBezTo>
                          <a:pt x="962822" y="148590"/>
                          <a:pt x="960980" y="152972"/>
                          <a:pt x="957742" y="156210"/>
                        </a:cubicBezTo>
                        <a:cubicBezTo>
                          <a:pt x="954504" y="159448"/>
                          <a:pt x="950496" y="161970"/>
                          <a:pt x="946312" y="163830"/>
                        </a:cubicBezTo>
                        <a:cubicBezTo>
                          <a:pt x="926493" y="172638"/>
                          <a:pt x="918478" y="172161"/>
                          <a:pt x="896782" y="175260"/>
                        </a:cubicBezTo>
                        <a:cubicBezTo>
                          <a:pt x="889162" y="180340"/>
                          <a:pt x="879002" y="182880"/>
                          <a:pt x="873922" y="190500"/>
                        </a:cubicBezTo>
                        <a:lnTo>
                          <a:pt x="851062" y="224790"/>
                        </a:lnTo>
                        <a:lnTo>
                          <a:pt x="843442" y="236220"/>
                        </a:lnTo>
                        <a:cubicBezTo>
                          <a:pt x="840902" y="240030"/>
                          <a:pt x="837270" y="243306"/>
                          <a:pt x="835822" y="247650"/>
                        </a:cubicBezTo>
                        <a:cubicBezTo>
                          <a:pt x="831852" y="259561"/>
                          <a:pt x="828001" y="274454"/>
                          <a:pt x="816772" y="281940"/>
                        </a:cubicBezTo>
                        <a:lnTo>
                          <a:pt x="805342" y="289560"/>
                        </a:lnTo>
                        <a:cubicBezTo>
                          <a:pt x="802243" y="298856"/>
                          <a:pt x="801298" y="305034"/>
                          <a:pt x="793912" y="312420"/>
                        </a:cubicBezTo>
                        <a:cubicBezTo>
                          <a:pt x="790674" y="315658"/>
                          <a:pt x="786292" y="317500"/>
                          <a:pt x="782482" y="320040"/>
                        </a:cubicBezTo>
                        <a:cubicBezTo>
                          <a:pt x="768587" y="361725"/>
                          <a:pt x="791861" y="299699"/>
                          <a:pt x="767242" y="339090"/>
                        </a:cubicBezTo>
                        <a:cubicBezTo>
                          <a:pt x="762985" y="345901"/>
                          <a:pt x="764077" y="355267"/>
                          <a:pt x="759622" y="361950"/>
                        </a:cubicBezTo>
                        <a:cubicBezTo>
                          <a:pt x="737784" y="394707"/>
                          <a:pt x="763966" y="353262"/>
                          <a:pt x="748192" y="384810"/>
                        </a:cubicBezTo>
                        <a:cubicBezTo>
                          <a:pt x="746144" y="388906"/>
                          <a:pt x="742432" y="392056"/>
                          <a:pt x="740572" y="396240"/>
                        </a:cubicBezTo>
                        <a:cubicBezTo>
                          <a:pt x="722436" y="437046"/>
                          <a:pt x="742577" y="404662"/>
                          <a:pt x="725332" y="430530"/>
                        </a:cubicBezTo>
                        <a:cubicBezTo>
                          <a:pt x="713421" y="478173"/>
                          <a:pt x="728644" y="418939"/>
                          <a:pt x="717712" y="457200"/>
                        </a:cubicBezTo>
                        <a:cubicBezTo>
                          <a:pt x="716084" y="462897"/>
                          <a:pt x="713137" y="477780"/>
                          <a:pt x="710092" y="483870"/>
                        </a:cubicBezTo>
                        <a:cubicBezTo>
                          <a:pt x="708044" y="487966"/>
                          <a:pt x="704332" y="491116"/>
                          <a:pt x="702472" y="495300"/>
                        </a:cubicBezTo>
                        <a:cubicBezTo>
                          <a:pt x="699210" y="502640"/>
                          <a:pt x="699307" y="511477"/>
                          <a:pt x="694852" y="518160"/>
                        </a:cubicBezTo>
                        <a:cubicBezTo>
                          <a:pt x="692312" y="521970"/>
                          <a:pt x="689092" y="525406"/>
                          <a:pt x="687232" y="529590"/>
                        </a:cubicBezTo>
                        <a:cubicBezTo>
                          <a:pt x="683970" y="536930"/>
                          <a:pt x="684067" y="545767"/>
                          <a:pt x="679612" y="552450"/>
                        </a:cubicBezTo>
                        <a:cubicBezTo>
                          <a:pt x="657774" y="585207"/>
                          <a:pt x="683956" y="543762"/>
                          <a:pt x="668182" y="575310"/>
                        </a:cubicBezTo>
                        <a:cubicBezTo>
                          <a:pt x="666134" y="579406"/>
                          <a:pt x="662610" y="582644"/>
                          <a:pt x="660562" y="586740"/>
                        </a:cubicBezTo>
                        <a:cubicBezTo>
                          <a:pt x="658766" y="590332"/>
                          <a:pt x="658548" y="594578"/>
                          <a:pt x="656752" y="598170"/>
                        </a:cubicBezTo>
                        <a:cubicBezTo>
                          <a:pt x="654704" y="602266"/>
                          <a:pt x="650992" y="605416"/>
                          <a:pt x="649132" y="609600"/>
                        </a:cubicBezTo>
                        <a:cubicBezTo>
                          <a:pt x="645870" y="616940"/>
                          <a:pt x="644052" y="624840"/>
                          <a:pt x="641512" y="632460"/>
                        </a:cubicBezTo>
                        <a:lnTo>
                          <a:pt x="633892" y="655320"/>
                        </a:lnTo>
                        <a:cubicBezTo>
                          <a:pt x="632622" y="659130"/>
                          <a:pt x="630870" y="662812"/>
                          <a:pt x="630082" y="666750"/>
                        </a:cubicBezTo>
                        <a:cubicBezTo>
                          <a:pt x="627542" y="679450"/>
                          <a:pt x="625603" y="692285"/>
                          <a:pt x="622462" y="704850"/>
                        </a:cubicBezTo>
                        <a:cubicBezTo>
                          <a:pt x="621192" y="709930"/>
                          <a:pt x="620091" y="715055"/>
                          <a:pt x="618652" y="720090"/>
                        </a:cubicBezTo>
                        <a:cubicBezTo>
                          <a:pt x="617549" y="723952"/>
                          <a:pt x="615713" y="727600"/>
                          <a:pt x="614842" y="731520"/>
                        </a:cubicBezTo>
                        <a:cubicBezTo>
                          <a:pt x="611357" y="747203"/>
                          <a:pt x="611382" y="758176"/>
                          <a:pt x="607222" y="773430"/>
                        </a:cubicBezTo>
                        <a:cubicBezTo>
                          <a:pt x="599942" y="800125"/>
                          <a:pt x="600368" y="795141"/>
                          <a:pt x="584362" y="819150"/>
                        </a:cubicBezTo>
                        <a:cubicBezTo>
                          <a:pt x="581822" y="822960"/>
                          <a:pt x="580552" y="828040"/>
                          <a:pt x="576742" y="830580"/>
                        </a:cubicBezTo>
                        <a:lnTo>
                          <a:pt x="565312" y="838200"/>
                        </a:lnTo>
                        <a:cubicBezTo>
                          <a:pt x="556253" y="865378"/>
                          <a:pt x="569098" y="832520"/>
                          <a:pt x="550072" y="861060"/>
                        </a:cubicBezTo>
                        <a:cubicBezTo>
                          <a:pt x="547844" y="864402"/>
                          <a:pt x="548771" y="869354"/>
                          <a:pt x="546262" y="872490"/>
                        </a:cubicBezTo>
                        <a:cubicBezTo>
                          <a:pt x="543401" y="876066"/>
                          <a:pt x="538350" y="877179"/>
                          <a:pt x="534832" y="880110"/>
                        </a:cubicBezTo>
                        <a:cubicBezTo>
                          <a:pt x="497382" y="911318"/>
                          <a:pt x="545752" y="873000"/>
                          <a:pt x="515782" y="902970"/>
                        </a:cubicBezTo>
                        <a:cubicBezTo>
                          <a:pt x="512544" y="906208"/>
                          <a:pt x="508162" y="908050"/>
                          <a:pt x="504352" y="910590"/>
                        </a:cubicBezTo>
                        <a:cubicBezTo>
                          <a:pt x="501812" y="914400"/>
                          <a:pt x="499970" y="918782"/>
                          <a:pt x="496732" y="922020"/>
                        </a:cubicBezTo>
                        <a:cubicBezTo>
                          <a:pt x="493494" y="925258"/>
                          <a:pt x="488820" y="926709"/>
                          <a:pt x="485302" y="929640"/>
                        </a:cubicBezTo>
                        <a:cubicBezTo>
                          <a:pt x="481163" y="933089"/>
                          <a:pt x="478011" y="937621"/>
                          <a:pt x="473872" y="941070"/>
                        </a:cubicBezTo>
                        <a:cubicBezTo>
                          <a:pt x="470354" y="944001"/>
                          <a:pt x="465960" y="945759"/>
                          <a:pt x="462442" y="948690"/>
                        </a:cubicBezTo>
                        <a:cubicBezTo>
                          <a:pt x="458303" y="952139"/>
                          <a:pt x="455151" y="956671"/>
                          <a:pt x="451012" y="960120"/>
                        </a:cubicBezTo>
                        <a:cubicBezTo>
                          <a:pt x="441164" y="968326"/>
                          <a:pt x="439608" y="967731"/>
                          <a:pt x="428152" y="971550"/>
                        </a:cubicBezTo>
                        <a:cubicBezTo>
                          <a:pt x="425612" y="975360"/>
                          <a:pt x="423978" y="979965"/>
                          <a:pt x="420532" y="982980"/>
                        </a:cubicBezTo>
                        <a:cubicBezTo>
                          <a:pt x="413640" y="989011"/>
                          <a:pt x="397672" y="998220"/>
                          <a:pt x="397672" y="998220"/>
                        </a:cubicBezTo>
                        <a:cubicBezTo>
                          <a:pt x="390255" y="1020472"/>
                          <a:pt x="399666" y="1000036"/>
                          <a:pt x="382432" y="1017270"/>
                        </a:cubicBezTo>
                        <a:cubicBezTo>
                          <a:pt x="365198" y="1034504"/>
                          <a:pt x="385634" y="1025093"/>
                          <a:pt x="363382" y="1032510"/>
                        </a:cubicBezTo>
                        <a:cubicBezTo>
                          <a:pt x="345914" y="1058712"/>
                          <a:pt x="356830" y="1052474"/>
                          <a:pt x="336712" y="1059180"/>
                        </a:cubicBezTo>
                        <a:cubicBezTo>
                          <a:pt x="331632" y="1066800"/>
                          <a:pt x="327948" y="1075564"/>
                          <a:pt x="321472" y="1082040"/>
                        </a:cubicBezTo>
                        <a:cubicBezTo>
                          <a:pt x="306804" y="1096708"/>
                          <a:pt x="313031" y="1088987"/>
                          <a:pt x="302422" y="1104900"/>
                        </a:cubicBezTo>
                        <a:cubicBezTo>
                          <a:pt x="299882" y="1115060"/>
                          <a:pt x="298114" y="1125445"/>
                          <a:pt x="294802" y="1135380"/>
                        </a:cubicBezTo>
                        <a:lnTo>
                          <a:pt x="271942" y="1203960"/>
                        </a:lnTo>
                        <a:cubicBezTo>
                          <a:pt x="258047" y="1245645"/>
                          <a:pt x="280207" y="1182505"/>
                          <a:pt x="260512" y="1226820"/>
                        </a:cubicBezTo>
                        <a:cubicBezTo>
                          <a:pt x="257250" y="1234160"/>
                          <a:pt x="252892" y="1249680"/>
                          <a:pt x="252892" y="1249680"/>
                        </a:cubicBezTo>
                        <a:cubicBezTo>
                          <a:pt x="251257" y="1261128"/>
                          <a:pt x="248615" y="1283143"/>
                          <a:pt x="245272" y="1295400"/>
                        </a:cubicBezTo>
                        <a:cubicBezTo>
                          <a:pt x="243159" y="1303149"/>
                          <a:pt x="237652" y="1318260"/>
                          <a:pt x="237652" y="1318260"/>
                        </a:cubicBezTo>
                        <a:cubicBezTo>
                          <a:pt x="236382" y="1329690"/>
                          <a:pt x="235733" y="1341206"/>
                          <a:pt x="233842" y="1352550"/>
                        </a:cubicBezTo>
                        <a:cubicBezTo>
                          <a:pt x="233182" y="1356511"/>
                          <a:pt x="230501" y="1359991"/>
                          <a:pt x="230032" y="1363980"/>
                        </a:cubicBezTo>
                        <a:cubicBezTo>
                          <a:pt x="227156" y="1388424"/>
                          <a:pt x="223559" y="1471361"/>
                          <a:pt x="222412" y="1489710"/>
                        </a:cubicBezTo>
                        <a:cubicBezTo>
                          <a:pt x="221379" y="1506237"/>
                          <a:pt x="220656" y="1522809"/>
                          <a:pt x="218602" y="1539240"/>
                        </a:cubicBezTo>
                        <a:cubicBezTo>
                          <a:pt x="218104" y="1543225"/>
                          <a:pt x="215663" y="1546750"/>
                          <a:pt x="214792" y="1550670"/>
                        </a:cubicBezTo>
                        <a:cubicBezTo>
                          <a:pt x="208907" y="1577152"/>
                          <a:pt x="213678" y="1567082"/>
                          <a:pt x="207172" y="1588770"/>
                        </a:cubicBezTo>
                        <a:cubicBezTo>
                          <a:pt x="204864" y="1596463"/>
                          <a:pt x="199552" y="1611630"/>
                          <a:pt x="199552" y="1611630"/>
                        </a:cubicBezTo>
                        <a:cubicBezTo>
                          <a:pt x="198282" y="1624330"/>
                          <a:pt x="198612" y="1637294"/>
                          <a:pt x="195742" y="1649730"/>
                        </a:cubicBezTo>
                        <a:cubicBezTo>
                          <a:pt x="194712" y="1654192"/>
                          <a:pt x="190170" y="1657064"/>
                          <a:pt x="188122" y="1661160"/>
                        </a:cubicBezTo>
                        <a:cubicBezTo>
                          <a:pt x="186326" y="1664752"/>
                          <a:pt x="185582" y="1668780"/>
                          <a:pt x="184312" y="1672590"/>
                        </a:cubicBezTo>
                        <a:cubicBezTo>
                          <a:pt x="183042" y="1681480"/>
                          <a:pt x="182263" y="1690454"/>
                          <a:pt x="180502" y="1699260"/>
                        </a:cubicBezTo>
                        <a:cubicBezTo>
                          <a:pt x="179714" y="1703198"/>
                          <a:pt x="177795" y="1706828"/>
                          <a:pt x="176692" y="1710690"/>
                        </a:cubicBezTo>
                        <a:cubicBezTo>
                          <a:pt x="175253" y="1715725"/>
                          <a:pt x="174387" y="1720914"/>
                          <a:pt x="172882" y="1725930"/>
                        </a:cubicBezTo>
                        <a:cubicBezTo>
                          <a:pt x="170574" y="1733623"/>
                          <a:pt x="169717" y="1742107"/>
                          <a:pt x="165262" y="1748790"/>
                        </a:cubicBezTo>
                        <a:cubicBezTo>
                          <a:pt x="162722" y="1752600"/>
                          <a:pt x="159690" y="1756124"/>
                          <a:pt x="157642" y="1760220"/>
                        </a:cubicBezTo>
                        <a:cubicBezTo>
                          <a:pt x="155846" y="1763812"/>
                          <a:pt x="156341" y="1768514"/>
                          <a:pt x="153832" y="1771650"/>
                        </a:cubicBezTo>
                        <a:cubicBezTo>
                          <a:pt x="150971" y="1775226"/>
                          <a:pt x="145920" y="1776339"/>
                          <a:pt x="142402" y="1779270"/>
                        </a:cubicBezTo>
                        <a:cubicBezTo>
                          <a:pt x="138263" y="1782719"/>
                          <a:pt x="135682" y="1788083"/>
                          <a:pt x="130972" y="1790700"/>
                        </a:cubicBezTo>
                        <a:cubicBezTo>
                          <a:pt x="123951" y="1794601"/>
                          <a:pt x="114795" y="1793865"/>
                          <a:pt x="108112" y="1798320"/>
                        </a:cubicBezTo>
                        <a:cubicBezTo>
                          <a:pt x="104302" y="1800860"/>
                          <a:pt x="100866" y="1804080"/>
                          <a:pt x="96682" y="1805940"/>
                        </a:cubicBezTo>
                        <a:cubicBezTo>
                          <a:pt x="89342" y="1809202"/>
                          <a:pt x="81442" y="1811020"/>
                          <a:pt x="73822" y="1813560"/>
                        </a:cubicBezTo>
                        <a:cubicBezTo>
                          <a:pt x="70012" y="1814830"/>
                          <a:pt x="65734" y="1815142"/>
                          <a:pt x="62392" y="1817370"/>
                        </a:cubicBezTo>
                        <a:cubicBezTo>
                          <a:pt x="29635" y="1839208"/>
                          <a:pt x="71080" y="1813026"/>
                          <a:pt x="39532" y="1828800"/>
                        </a:cubicBezTo>
                        <a:cubicBezTo>
                          <a:pt x="13220" y="1841956"/>
                          <a:pt x="44580" y="1832301"/>
                          <a:pt x="12862" y="1840230"/>
                        </a:cubicBezTo>
                        <a:cubicBezTo>
                          <a:pt x="-5965" y="1852781"/>
                          <a:pt x="1432" y="1852429"/>
                          <a:pt x="1432" y="1821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343"/>
                  <p:cNvSpPr/>
                  <p:nvPr/>
                </p:nvSpPr>
                <p:spPr>
                  <a:xfrm>
                    <a:off x="1501140" y="2442210"/>
                    <a:ext cx="323850" cy="232410"/>
                  </a:xfrm>
                  <a:custGeom>
                    <a:avLst/>
                    <a:gdLst>
                      <a:gd name="connsiteX0" fmla="*/ 323850 w 323850"/>
                      <a:gd name="connsiteY0" fmla="*/ 0 h 232410"/>
                      <a:gd name="connsiteX1" fmla="*/ 289560 w 323850"/>
                      <a:gd name="connsiteY1" fmla="*/ 3810 h 232410"/>
                      <a:gd name="connsiteX2" fmla="*/ 274320 w 323850"/>
                      <a:gd name="connsiteY2" fmla="*/ 7620 h 232410"/>
                      <a:gd name="connsiteX3" fmla="*/ 247650 w 323850"/>
                      <a:gd name="connsiteY3" fmla="*/ 11430 h 232410"/>
                      <a:gd name="connsiteX4" fmla="*/ 224790 w 323850"/>
                      <a:gd name="connsiteY4" fmla="*/ 19050 h 232410"/>
                      <a:gd name="connsiteX5" fmla="*/ 175260 w 323850"/>
                      <a:gd name="connsiteY5" fmla="*/ 26670 h 232410"/>
                      <a:gd name="connsiteX6" fmla="*/ 163830 w 323850"/>
                      <a:gd name="connsiteY6" fmla="*/ 30480 h 232410"/>
                      <a:gd name="connsiteX7" fmla="*/ 114300 w 323850"/>
                      <a:gd name="connsiteY7" fmla="*/ 38100 h 232410"/>
                      <a:gd name="connsiteX8" fmla="*/ 99060 w 323850"/>
                      <a:gd name="connsiteY8" fmla="*/ 41910 h 232410"/>
                      <a:gd name="connsiteX9" fmla="*/ 76200 w 323850"/>
                      <a:gd name="connsiteY9" fmla="*/ 49530 h 232410"/>
                      <a:gd name="connsiteX10" fmla="*/ 68580 w 323850"/>
                      <a:gd name="connsiteY10" fmla="*/ 60960 h 232410"/>
                      <a:gd name="connsiteX11" fmla="*/ 57150 w 323850"/>
                      <a:gd name="connsiteY11" fmla="*/ 64770 h 232410"/>
                      <a:gd name="connsiteX12" fmla="*/ 34290 w 323850"/>
                      <a:gd name="connsiteY12" fmla="*/ 80010 h 232410"/>
                      <a:gd name="connsiteX13" fmla="*/ 22860 w 323850"/>
                      <a:gd name="connsiteY13" fmla="*/ 87630 h 232410"/>
                      <a:gd name="connsiteX14" fmla="*/ 11430 w 323850"/>
                      <a:gd name="connsiteY14" fmla="*/ 95250 h 232410"/>
                      <a:gd name="connsiteX15" fmla="*/ 0 w 323850"/>
                      <a:gd name="connsiteY15" fmla="*/ 152400 h 232410"/>
                      <a:gd name="connsiteX16" fmla="*/ 3810 w 323850"/>
                      <a:gd name="connsiteY16" fmla="*/ 175260 h 232410"/>
                      <a:gd name="connsiteX17" fmla="*/ 15240 w 323850"/>
                      <a:gd name="connsiteY17" fmla="*/ 179070 h 232410"/>
                      <a:gd name="connsiteX18" fmla="*/ 22860 w 323850"/>
                      <a:gd name="connsiteY18" fmla="*/ 190500 h 232410"/>
                      <a:gd name="connsiteX19" fmla="*/ 34290 w 323850"/>
                      <a:gd name="connsiteY19" fmla="*/ 194310 h 232410"/>
                      <a:gd name="connsiteX20" fmla="*/ 45720 w 323850"/>
                      <a:gd name="connsiteY20" fmla="*/ 201930 h 232410"/>
                      <a:gd name="connsiteX21" fmla="*/ 68580 w 323850"/>
                      <a:gd name="connsiteY21" fmla="*/ 209550 h 232410"/>
                      <a:gd name="connsiteX22" fmla="*/ 91440 w 323850"/>
                      <a:gd name="connsiteY22" fmla="*/ 224790 h 232410"/>
                      <a:gd name="connsiteX23" fmla="*/ 102870 w 32385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850" h="232410">
                        <a:moveTo>
                          <a:pt x="323850" y="0"/>
                        </a:moveTo>
                        <a:cubicBezTo>
                          <a:pt x="312420" y="1270"/>
                          <a:pt x="300927" y="2061"/>
                          <a:pt x="289560" y="3810"/>
                        </a:cubicBezTo>
                        <a:cubicBezTo>
                          <a:pt x="284385" y="4606"/>
                          <a:pt x="279472" y="6683"/>
                          <a:pt x="274320" y="7620"/>
                        </a:cubicBezTo>
                        <a:cubicBezTo>
                          <a:pt x="265485" y="9226"/>
                          <a:pt x="256540" y="10160"/>
                          <a:pt x="247650" y="11430"/>
                        </a:cubicBezTo>
                        <a:cubicBezTo>
                          <a:pt x="240030" y="13970"/>
                          <a:pt x="232713" y="17730"/>
                          <a:pt x="224790" y="19050"/>
                        </a:cubicBezTo>
                        <a:cubicBezTo>
                          <a:pt x="193072" y="24336"/>
                          <a:pt x="209577" y="21768"/>
                          <a:pt x="175260" y="26670"/>
                        </a:cubicBezTo>
                        <a:cubicBezTo>
                          <a:pt x="171450" y="27940"/>
                          <a:pt x="167750" y="29609"/>
                          <a:pt x="163830" y="30480"/>
                        </a:cubicBezTo>
                        <a:cubicBezTo>
                          <a:pt x="147258" y="34163"/>
                          <a:pt x="131011" y="35062"/>
                          <a:pt x="114300" y="38100"/>
                        </a:cubicBezTo>
                        <a:cubicBezTo>
                          <a:pt x="109148" y="39037"/>
                          <a:pt x="104076" y="40405"/>
                          <a:pt x="99060" y="41910"/>
                        </a:cubicBezTo>
                        <a:cubicBezTo>
                          <a:pt x="91367" y="44218"/>
                          <a:pt x="76200" y="49530"/>
                          <a:pt x="76200" y="49530"/>
                        </a:cubicBezTo>
                        <a:cubicBezTo>
                          <a:pt x="73660" y="53340"/>
                          <a:pt x="72156" y="58099"/>
                          <a:pt x="68580" y="60960"/>
                        </a:cubicBezTo>
                        <a:cubicBezTo>
                          <a:pt x="65444" y="63469"/>
                          <a:pt x="60661" y="62820"/>
                          <a:pt x="57150" y="64770"/>
                        </a:cubicBezTo>
                        <a:cubicBezTo>
                          <a:pt x="49144" y="69218"/>
                          <a:pt x="41910" y="74930"/>
                          <a:pt x="34290" y="80010"/>
                        </a:cubicBezTo>
                        <a:lnTo>
                          <a:pt x="22860" y="87630"/>
                        </a:lnTo>
                        <a:lnTo>
                          <a:pt x="11430" y="95250"/>
                        </a:lnTo>
                        <a:cubicBezTo>
                          <a:pt x="173" y="129020"/>
                          <a:pt x="4697" y="110127"/>
                          <a:pt x="0" y="152400"/>
                        </a:cubicBezTo>
                        <a:cubicBezTo>
                          <a:pt x="1270" y="160020"/>
                          <a:pt x="-23" y="168553"/>
                          <a:pt x="3810" y="175260"/>
                        </a:cubicBezTo>
                        <a:cubicBezTo>
                          <a:pt x="5803" y="178747"/>
                          <a:pt x="12104" y="176561"/>
                          <a:pt x="15240" y="179070"/>
                        </a:cubicBezTo>
                        <a:cubicBezTo>
                          <a:pt x="18816" y="181931"/>
                          <a:pt x="19284" y="187639"/>
                          <a:pt x="22860" y="190500"/>
                        </a:cubicBezTo>
                        <a:cubicBezTo>
                          <a:pt x="25996" y="193009"/>
                          <a:pt x="30698" y="192514"/>
                          <a:pt x="34290" y="194310"/>
                        </a:cubicBezTo>
                        <a:cubicBezTo>
                          <a:pt x="38386" y="196358"/>
                          <a:pt x="41536" y="200070"/>
                          <a:pt x="45720" y="201930"/>
                        </a:cubicBezTo>
                        <a:cubicBezTo>
                          <a:pt x="53060" y="205192"/>
                          <a:pt x="61897" y="205095"/>
                          <a:pt x="68580" y="209550"/>
                        </a:cubicBezTo>
                        <a:cubicBezTo>
                          <a:pt x="76200" y="214630"/>
                          <a:pt x="82752" y="221894"/>
                          <a:pt x="91440" y="224790"/>
                        </a:cubicBezTo>
                        <a:cubicBezTo>
                          <a:pt x="104075" y="229002"/>
                          <a:pt x="102870" y="224584"/>
                          <a:pt x="10287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344"/>
                  <p:cNvSpPr/>
                  <p:nvPr/>
                </p:nvSpPr>
                <p:spPr>
                  <a:xfrm>
                    <a:off x="1450483" y="2499360"/>
                    <a:ext cx="370697" cy="236441"/>
                  </a:xfrm>
                  <a:custGeom>
                    <a:avLst/>
                    <a:gdLst>
                      <a:gd name="connsiteX0" fmla="*/ 370697 w 370697"/>
                      <a:gd name="connsiteY0" fmla="*/ 7620 h 236441"/>
                      <a:gd name="connsiteX1" fmla="*/ 324977 w 370697"/>
                      <a:gd name="connsiteY1" fmla="*/ 3810 h 236441"/>
                      <a:gd name="connsiteX2" fmla="*/ 302117 w 370697"/>
                      <a:gd name="connsiteY2" fmla="*/ 0 h 236441"/>
                      <a:gd name="connsiteX3" fmla="*/ 248777 w 370697"/>
                      <a:gd name="connsiteY3" fmla="*/ 3810 h 236441"/>
                      <a:gd name="connsiteX4" fmla="*/ 225917 w 370697"/>
                      <a:gd name="connsiteY4" fmla="*/ 15240 h 236441"/>
                      <a:gd name="connsiteX5" fmla="*/ 203057 w 370697"/>
                      <a:gd name="connsiteY5" fmla="*/ 22860 h 236441"/>
                      <a:gd name="connsiteX6" fmla="*/ 180197 w 370697"/>
                      <a:gd name="connsiteY6" fmla="*/ 30480 h 236441"/>
                      <a:gd name="connsiteX7" fmla="*/ 145907 w 370697"/>
                      <a:gd name="connsiteY7" fmla="*/ 41910 h 236441"/>
                      <a:gd name="connsiteX8" fmla="*/ 134477 w 370697"/>
                      <a:gd name="connsiteY8" fmla="*/ 45720 h 236441"/>
                      <a:gd name="connsiteX9" fmla="*/ 111617 w 370697"/>
                      <a:gd name="connsiteY9" fmla="*/ 60960 h 236441"/>
                      <a:gd name="connsiteX10" fmla="*/ 100187 w 370697"/>
                      <a:gd name="connsiteY10" fmla="*/ 64770 h 236441"/>
                      <a:gd name="connsiteX11" fmla="*/ 77327 w 370697"/>
                      <a:gd name="connsiteY11" fmla="*/ 80010 h 236441"/>
                      <a:gd name="connsiteX12" fmla="*/ 54467 w 370697"/>
                      <a:gd name="connsiteY12" fmla="*/ 87630 h 236441"/>
                      <a:gd name="connsiteX13" fmla="*/ 43037 w 370697"/>
                      <a:gd name="connsiteY13" fmla="*/ 91440 h 236441"/>
                      <a:gd name="connsiteX14" fmla="*/ 23987 w 370697"/>
                      <a:gd name="connsiteY14" fmla="*/ 106680 h 236441"/>
                      <a:gd name="connsiteX15" fmla="*/ 4937 w 370697"/>
                      <a:gd name="connsiteY15" fmla="*/ 121920 h 236441"/>
                      <a:gd name="connsiteX16" fmla="*/ 4937 w 370697"/>
                      <a:gd name="connsiteY16" fmla="*/ 171450 h 236441"/>
                      <a:gd name="connsiteX17" fmla="*/ 8747 w 370697"/>
                      <a:gd name="connsiteY17" fmla="*/ 182880 h 236441"/>
                      <a:gd name="connsiteX18" fmla="*/ 31607 w 370697"/>
                      <a:gd name="connsiteY18" fmla="*/ 198120 h 236441"/>
                      <a:gd name="connsiteX19" fmla="*/ 43037 w 370697"/>
                      <a:gd name="connsiteY19" fmla="*/ 205740 h 236441"/>
                      <a:gd name="connsiteX20" fmla="*/ 54467 w 370697"/>
                      <a:gd name="connsiteY20" fmla="*/ 213360 h 236441"/>
                      <a:gd name="connsiteX21" fmla="*/ 77327 w 370697"/>
                      <a:gd name="connsiteY21" fmla="*/ 220980 h 236441"/>
                      <a:gd name="connsiteX22" fmla="*/ 88757 w 370697"/>
                      <a:gd name="connsiteY22" fmla="*/ 224790 h 236441"/>
                      <a:gd name="connsiteX23" fmla="*/ 111617 w 370697"/>
                      <a:gd name="connsiteY23" fmla="*/ 236220 h 236441"/>
                      <a:gd name="connsiteX24" fmla="*/ 119237 w 370697"/>
                      <a:gd name="connsiteY24" fmla="*/ 236220 h 2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697" h="236441">
                        <a:moveTo>
                          <a:pt x="370697" y="7620"/>
                        </a:moveTo>
                        <a:cubicBezTo>
                          <a:pt x="355457" y="6350"/>
                          <a:pt x="340176" y="5499"/>
                          <a:pt x="324977" y="3810"/>
                        </a:cubicBezTo>
                        <a:cubicBezTo>
                          <a:pt x="317299" y="2957"/>
                          <a:pt x="309842" y="0"/>
                          <a:pt x="302117" y="0"/>
                        </a:cubicBezTo>
                        <a:cubicBezTo>
                          <a:pt x="284292" y="0"/>
                          <a:pt x="266557" y="2540"/>
                          <a:pt x="248777" y="3810"/>
                        </a:cubicBezTo>
                        <a:cubicBezTo>
                          <a:pt x="207092" y="17705"/>
                          <a:pt x="270232" y="-4455"/>
                          <a:pt x="225917" y="15240"/>
                        </a:cubicBezTo>
                        <a:cubicBezTo>
                          <a:pt x="218577" y="18502"/>
                          <a:pt x="210677" y="20320"/>
                          <a:pt x="203057" y="22860"/>
                        </a:cubicBezTo>
                        <a:lnTo>
                          <a:pt x="180197" y="30480"/>
                        </a:lnTo>
                        <a:lnTo>
                          <a:pt x="145907" y="41910"/>
                        </a:lnTo>
                        <a:cubicBezTo>
                          <a:pt x="142097" y="43180"/>
                          <a:pt x="137819" y="43492"/>
                          <a:pt x="134477" y="45720"/>
                        </a:cubicBezTo>
                        <a:cubicBezTo>
                          <a:pt x="126857" y="50800"/>
                          <a:pt x="120305" y="58064"/>
                          <a:pt x="111617" y="60960"/>
                        </a:cubicBezTo>
                        <a:cubicBezTo>
                          <a:pt x="107807" y="62230"/>
                          <a:pt x="103698" y="62820"/>
                          <a:pt x="100187" y="64770"/>
                        </a:cubicBezTo>
                        <a:cubicBezTo>
                          <a:pt x="92181" y="69218"/>
                          <a:pt x="86015" y="77114"/>
                          <a:pt x="77327" y="80010"/>
                        </a:cubicBezTo>
                        <a:lnTo>
                          <a:pt x="54467" y="87630"/>
                        </a:lnTo>
                        <a:lnTo>
                          <a:pt x="43037" y="91440"/>
                        </a:lnTo>
                        <a:cubicBezTo>
                          <a:pt x="21199" y="124197"/>
                          <a:pt x="50277" y="85648"/>
                          <a:pt x="23987" y="106680"/>
                        </a:cubicBezTo>
                        <a:cubicBezTo>
                          <a:pt x="-632" y="126375"/>
                          <a:pt x="33667" y="112343"/>
                          <a:pt x="4937" y="121920"/>
                        </a:cubicBezTo>
                        <a:cubicBezTo>
                          <a:pt x="-2421" y="143994"/>
                          <a:pt x="-824" y="134007"/>
                          <a:pt x="4937" y="171450"/>
                        </a:cubicBezTo>
                        <a:cubicBezTo>
                          <a:pt x="5548" y="175419"/>
                          <a:pt x="5907" y="180040"/>
                          <a:pt x="8747" y="182880"/>
                        </a:cubicBezTo>
                        <a:cubicBezTo>
                          <a:pt x="15223" y="189356"/>
                          <a:pt x="23987" y="193040"/>
                          <a:pt x="31607" y="198120"/>
                        </a:cubicBezTo>
                        <a:lnTo>
                          <a:pt x="43037" y="205740"/>
                        </a:lnTo>
                        <a:cubicBezTo>
                          <a:pt x="46847" y="208280"/>
                          <a:pt x="50123" y="211912"/>
                          <a:pt x="54467" y="213360"/>
                        </a:cubicBezTo>
                        <a:lnTo>
                          <a:pt x="77327" y="220980"/>
                        </a:lnTo>
                        <a:cubicBezTo>
                          <a:pt x="81137" y="222250"/>
                          <a:pt x="85415" y="222562"/>
                          <a:pt x="88757" y="224790"/>
                        </a:cubicBezTo>
                        <a:cubicBezTo>
                          <a:pt x="98390" y="231212"/>
                          <a:pt x="100350" y="233967"/>
                          <a:pt x="111617" y="236220"/>
                        </a:cubicBezTo>
                        <a:cubicBezTo>
                          <a:pt x="114108" y="236718"/>
                          <a:pt x="116697" y="236220"/>
                          <a:pt x="119237"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345"/>
                  <p:cNvSpPr/>
                  <p:nvPr/>
                </p:nvSpPr>
                <p:spPr>
                  <a:xfrm>
                    <a:off x="1421130" y="2551631"/>
                    <a:ext cx="403860" cy="263988"/>
                  </a:xfrm>
                  <a:custGeom>
                    <a:avLst/>
                    <a:gdLst>
                      <a:gd name="connsiteX0" fmla="*/ 403860 w 403860"/>
                      <a:gd name="connsiteY0" fmla="*/ 4879 h 263988"/>
                      <a:gd name="connsiteX1" fmla="*/ 327660 w 403860"/>
                      <a:gd name="connsiteY1" fmla="*/ 4879 h 263988"/>
                      <a:gd name="connsiteX2" fmla="*/ 281940 w 403860"/>
                      <a:gd name="connsiteY2" fmla="*/ 12499 h 263988"/>
                      <a:gd name="connsiteX3" fmla="*/ 259080 w 403860"/>
                      <a:gd name="connsiteY3" fmla="*/ 20119 h 263988"/>
                      <a:gd name="connsiteX4" fmla="*/ 224790 w 403860"/>
                      <a:gd name="connsiteY4" fmla="*/ 27739 h 263988"/>
                      <a:gd name="connsiteX5" fmla="*/ 190500 w 403860"/>
                      <a:gd name="connsiteY5" fmla="*/ 39169 h 263988"/>
                      <a:gd name="connsiteX6" fmla="*/ 133350 w 403860"/>
                      <a:gd name="connsiteY6" fmla="*/ 58219 h 263988"/>
                      <a:gd name="connsiteX7" fmla="*/ 110490 w 403860"/>
                      <a:gd name="connsiteY7" fmla="*/ 65839 h 263988"/>
                      <a:gd name="connsiteX8" fmla="*/ 99060 w 403860"/>
                      <a:gd name="connsiteY8" fmla="*/ 69649 h 263988"/>
                      <a:gd name="connsiteX9" fmla="*/ 87630 w 403860"/>
                      <a:gd name="connsiteY9" fmla="*/ 81079 h 263988"/>
                      <a:gd name="connsiteX10" fmla="*/ 64770 w 403860"/>
                      <a:gd name="connsiteY10" fmla="*/ 96319 h 263988"/>
                      <a:gd name="connsiteX11" fmla="*/ 57150 w 403860"/>
                      <a:gd name="connsiteY11" fmla="*/ 107749 h 263988"/>
                      <a:gd name="connsiteX12" fmla="*/ 45720 w 403860"/>
                      <a:gd name="connsiteY12" fmla="*/ 111559 h 263988"/>
                      <a:gd name="connsiteX13" fmla="*/ 34290 w 403860"/>
                      <a:gd name="connsiteY13" fmla="*/ 119179 h 263988"/>
                      <a:gd name="connsiteX14" fmla="*/ 19050 w 403860"/>
                      <a:gd name="connsiteY14" fmla="*/ 142039 h 263988"/>
                      <a:gd name="connsiteX15" fmla="*/ 15240 w 403860"/>
                      <a:gd name="connsiteY15" fmla="*/ 153469 h 263988"/>
                      <a:gd name="connsiteX16" fmla="*/ 0 w 403860"/>
                      <a:gd name="connsiteY16" fmla="*/ 176329 h 263988"/>
                      <a:gd name="connsiteX17" fmla="*/ 11430 w 403860"/>
                      <a:gd name="connsiteY17" fmla="*/ 222049 h 263988"/>
                      <a:gd name="connsiteX18" fmla="*/ 15240 w 403860"/>
                      <a:gd name="connsiteY18" fmla="*/ 233479 h 263988"/>
                      <a:gd name="connsiteX19" fmla="*/ 38100 w 403860"/>
                      <a:gd name="connsiteY19" fmla="*/ 244909 h 263988"/>
                      <a:gd name="connsiteX20" fmla="*/ 60960 w 403860"/>
                      <a:gd name="connsiteY20" fmla="*/ 252529 h 263988"/>
                      <a:gd name="connsiteX21" fmla="*/ 72390 w 403860"/>
                      <a:gd name="connsiteY21" fmla="*/ 256339 h 263988"/>
                      <a:gd name="connsiteX22" fmla="*/ 99060 w 403860"/>
                      <a:gd name="connsiteY22" fmla="*/ 260149 h 263988"/>
                      <a:gd name="connsiteX23" fmla="*/ 121920 w 403860"/>
                      <a:gd name="connsiteY23" fmla="*/ 263959 h 26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860" h="263988">
                        <a:moveTo>
                          <a:pt x="403860" y="4879"/>
                        </a:moveTo>
                        <a:cubicBezTo>
                          <a:pt x="369171" y="-2059"/>
                          <a:pt x="382184" y="-1179"/>
                          <a:pt x="327660" y="4879"/>
                        </a:cubicBezTo>
                        <a:cubicBezTo>
                          <a:pt x="312304" y="6585"/>
                          <a:pt x="296597" y="7613"/>
                          <a:pt x="281940" y="12499"/>
                        </a:cubicBezTo>
                        <a:cubicBezTo>
                          <a:pt x="274320" y="15039"/>
                          <a:pt x="266956" y="18544"/>
                          <a:pt x="259080" y="20119"/>
                        </a:cubicBezTo>
                        <a:cubicBezTo>
                          <a:pt x="248204" y="22294"/>
                          <a:pt x="235551" y="24511"/>
                          <a:pt x="224790" y="27739"/>
                        </a:cubicBezTo>
                        <a:cubicBezTo>
                          <a:pt x="213250" y="31201"/>
                          <a:pt x="201930" y="35359"/>
                          <a:pt x="190500" y="39169"/>
                        </a:cubicBezTo>
                        <a:lnTo>
                          <a:pt x="133350" y="58219"/>
                        </a:lnTo>
                        <a:lnTo>
                          <a:pt x="110490" y="65839"/>
                        </a:lnTo>
                        <a:lnTo>
                          <a:pt x="99060" y="69649"/>
                        </a:lnTo>
                        <a:cubicBezTo>
                          <a:pt x="95250" y="73459"/>
                          <a:pt x="91883" y="77771"/>
                          <a:pt x="87630" y="81079"/>
                        </a:cubicBezTo>
                        <a:cubicBezTo>
                          <a:pt x="80401" y="86702"/>
                          <a:pt x="64770" y="96319"/>
                          <a:pt x="64770" y="96319"/>
                        </a:cubicBezTo>
                        <a:cubicBezTo>
                          <a:pt x="62230" y="100129"/>
                          <a:pt x="60726" y="104888"/>
                          <a:pt x="57150" y="107749"/>
                        </a:cubicBezTo>
                        <a:cubicBezTo>
                          <a:pt x="54014" y="110258"/>
                          <a:pt x="49312" y="109763"/>
                          <a:pt x="45720" y="111559"/>
                        </a:cubicBezTo>
                        <a:cubicBezTo>
                          <a:pt x="41624" y="113607"/>
                          <a:pt x="38100" y="116639"/>
                          <a:pt x="34290" y="119179"/>
                        </a:cubicBezTo>
                        <a:cubicBezTo>
                          <a:pt x="25231" y="146357"/>
                          <a:pt x="38076" y="113499"/>
                          <a:pt x="19050" y="142039"/>
                        </a:cubicBezTo>
                        <a:cubicBezTo>
                          <a:pt x="16822" y="145381"/>
                          <a:pt x="17190" y="149958"/>
                          <a:pt x="15240" y="153469"/>
                        </a:cubicBezTo>
                        <a:cubicBezTo>
                          <a:pt x="10792" y="161475"/>
                          <a:pt x="0" y="176329"/>
                          <a:pt x="0" y="176329"/>
                        </a:cubicBezTo>
                        <a:cubicBezTo>
                          <a:pt x="5130" y="207112"/>
                          <a:pt x="1367" y="191860"/>
                          <a:pt x="11430" y="222049"/>
                        </a:cubicBezTo>
                        <a:cubicBezTo>
                          <a:pt x="12700" y="225859"/>
                          <a:pt x="11430" y="232209"/>
                          <a:pt x="15240" y="233479"/>
                        </a:cubicBezTo>
                        <a:cubicBezTo>
                          <a:pt x="56925" y="247374"/>
                          <a:pt x="-6215" y="225214"/>
                          <a:pt x="38100" y="244909"/>
                        </a:cubicBezTo>
                        <a:cubicBezTo>
                          <a:pt x="45440" y="248171"/>
                          <a:pt x="53340" y="249989"/>
                          <a:pt x="60960" y="252529"/>
                        </a:cubicBezTo>
                        <a:cubicBezTo>
                          <a:pt x="64770" y="253799"/>
                          <a:pt x="68414" y="255771"/>
                          <a:pt x="72390" y="256339"/>
                        </a:cubicBezTo>
                        <a:cubicBezTo>
                          <a:pt x="81280" y="257609"/>
                          <a:pt x="90225" y="258543"/>
                          <a:pt x="99060" y="260149"/>
                        </a:cubicBezTo>
                        <a:cubicBezTo>
                          <a:pt x="123403" y="264575"/>
                          <a:pt x="105843" y="263959"/>
                          <a:pt x="121920" y="2639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346"/>
                  <p:cNvSpPr/>
                  <p:nvPr/>
                </p:nvSpPr>
                <p:spPr>
                  <a:xfrm>
                    <a:off x="1421130" y="2613660"/>
                    <a:ext cx="403860" cy="274341"/>
                  </a:xfrm>
                  <a:custGeom>
                    <a:avLst/>
                    <a:gdLst>
                      <a:gd name="connsiteX0" fmla="*/ 403860 w 403860"/>
                      <a:gd name="connsiteY0" fmla="*/ 3810 h 274341"/>
                      <a:gd name="connsiteX1" fmla="*/ 384810 w 403860"/>
                      <a:gd name="connsiteY1" fmla="*/ 0 h 274341"/>
                      <a:gd name="connsiteX2" fmla="*/ 350520 w 403860"/>
                      <a:gd name="connsiteY2" fmla="*/ 7620 h 274341"/>
                      <a:gd name="connsiteX3" fmla="*/ 312420 w 403860"/>
                      <a:gd name="connsiteY3" fmla="*/ 19050 h 274341"/>
                      <a:gd name="connsiteX4" fmla="*/ 278130 w 403860"/>
                      <a:gd name="connsiteY4" fmla="*/ 30480 h 274341"/>
                      <a:gd name="connsiteX5" fmla="*/ 251460 w 403860"/>
                      <a:gd name="connsiteY5" fmla="*/ 38100 h 274341"/>
                      <a:gd name="connsiteX6" fmla="*/ 224790 w 403860"/>
                      <a:gd name="connsiteY6" fmla="*/ 41910 h 274341"/>
                      <a:gd name="connsiteX7" fmla="*/ 201930 w 403860"/>
                      <a:gd name="connsiteY7" fmla="*/ 49530 h 274341"/>
                      <a:gd name="connsiteX8" fmla="*/ 163830 w 403860"/>
                      <a:gd name="connsiteY8" fmla="*/ 57150 h 274341"/>
                      <a:gd name="connsiteX9" fmla="*/ 140970 w 403860"/>
                      <a:gd name="connsiteY9" fmla="*/ 64770 h 274341"/>
                      <a:gd name="connsiteX10" fmla="*/ 106680 w 403860"/>
                      <a:gd name="connsiteY10" fmla="*/ 72390 h 274341"/>
                      <a:gd name="connsiteX11" fmla="*/ 60960 w 403860"/>
                      <a:gd name="connsiteY11" fmla="*/ 95250 h 274341"/>
                      <a:gd name="connsiteX12" fmla="*/ 49530 w 403860"/>
                      <a:gd name="connsiteY12" fmla="*/ 102870 h 274341"/>
                      <a:gd name="connsiteX13" fmla="*/ 22860 w 403860"/>
                      <a:gd name="connsiteY13" fmla="*/ 129540 h 274341"/>
                      <a:gd name="connsiteX14" fmla="*/ 19050 w 403860"/>
                      <a:gd name="connsiteY14" fmla="*/ 140970 h 274341"/>
                      <a:gd name="connsiteX15" fmla="*/ 0 w 403860"/>
                      <a:gd name="connsiteY15" fmla="*/ 175260 h 274341"/>
                      <a:gd name="connsiteX16" fmla="*/ 3810 w 403860"/>
                      <a:gd name="connsiteY16" fmla="*/ 205740 h 274341"/>
                      <a:gd name="connsiteX17" fmla="*/ 41910 w 403860"/>
                      <a:gd name="connsiteY17" fmla="*/ 243840 h 274341"/>
                      <a:gd name="connsiteX18" fmla="*/ 64770 w 403860"/>
                      <a:gd name="connsiteY18" fmla="*/ 259080 h 274341"/>
                      <a:gd name="connsiteX19" fmla="*/ 76200 w 403860"/>
                      <a:gd name="connsiteY19" fmla="*/ 266700 h 274341"/>
                      <a:gd name="connsiteX20" fmla="*/ 87630 w 403860"/>
                      <a:gd name="connsiteY20" fmla="*/ 270510 h 274341"/>
                      <a:gd name="connsiteX21" fmla="*/ 125730 w 403860"/>
                      <a:gd name="connsiteY21" fmla="*/ 274320 h 27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860" h="274341">
                        <a:moveTo>
                          <a:pt x="403860" y="3810"/>
                        </a:moveTo>
                        <a:cubicBezTo>
                          <a:pt x="397510" y="2540"/>
                          <a:pt x="391286" y="0"/>
                          <a:pt x="384810" y="0"/>
                        </a:cubicBezTo>
                        <a:cubicBezTo>
                          <a:pt x="367621" y="0"/>
                          <a:pt x="364271" y="3691"/>
                          <a:pt x="350520" y="7620"/>
                        </a:cubicBezTo>
                        <a:cubicBezTo>
                          <a:pt x="310213" y="19136"/>
                          <a:pt x="366745" y="942"/>
                          <a:pt x="312420" y="19050"/>
                        </a:cubicBezTo>
                        <a:lnTo>
                          <a:pt x="278130" y="30480"/>
                        </a:lnTo>
                        <a:cubicBezTo>
                          <a:pt x="268337" y="33744"/>
                          <a:pt x="261985" y="36186"/>
                          <a:pt x="251460" y="38100"/>
                        </a:cubicBezTo>
                        <a:cubicBezTo>
                          <a:pt x="242625" y="39706"/>
                          <a:pt x="233680" y="40640"/>
                          <a:pt x="224790" y="41910"/>
                        </a:cubicBezTo>
                        <a:cubicBezTo>
                          <a:pt x="217170" y="44450"/>
                          <a:pt x="209806" y="47955"/>
                          <a:pt x="201930" y="49530"/>
                        </a:cubicBezTo>
                        <a:cubicBezTo>
                          <a:pt x="189230" y="52070"/>
                          <a:pt x="176117" y="53054"/>
                          <a:pt x="163830" y="57150"/>
                        </a:cubicBezTo>
                        <a:cubicBezTo>
                          <a:pt x="156210" y="59690"/>
                          <a:pt x="148846" y="63195"/>
                          <a:pt x="140970" y="64770"/>
                        </a:cubicBezTo>
                        <a:cubicBezTo>
                          <a:pt x="130094" y="66945"/>
                          <a:pt x="117441" y="69162"/>
                          <a:pt x="106680" y="72390"/>
                        </a:cubicBezTo>
                        <a:cubicBezTo>
                          <a:pt x="78000" y="80994"/>
                          <a:pt x="87233" y="77735"/>
                          <a:pt x="60960" y="95250"/>
                        </a:cubicBezTo>
                        <a:lnTo>
                          <a:pt x="49530" y="102870"/>
                        </a:lnTo>
                        <a:cubicBezTo>
                          <a:pt x="32062" y="129072"/>
                          <a:pt x="42978" y="122834"/>
                          <a:pt x="22860" y="129540"/>
                        </a:cubicBezTo>
                        <a:cubicBezTo>
                          <a:pt x="21590" y="133350"/>
                          <a:pt x="21000" y="137459"/>
                          <a:pt x="19050" y="140970"/>
                        </a:cubicBezTo>
                        <a:cubicBezTo>
                          <a:pt x="-2785" y="180272"/>
                          <a:pt x="8621" y="149397"/>
                          <a:pt x="0" y="175260"/>
                        </a:cubicBezTo>
                        <a:cubicBezTo>
                          <a:pt x="1270" y="185420"/>
                          <a:pt x="366" y="196097"/>
                          <a:pt x="3810" y="205740"/>
                        </a:cubicBezTo>
                        <a:cubicBezTo>
                          <a:pt x="11748" y="227965"/>
                          <a:pt x="23813" y="231775"/>
                          <a:pt x="41910" y="243840"/>
                        </a:cubicBezTo>
                        <a:lnTo>
                          <a:pt x="64770" y="259080"/>
                        </a:lnTo>
                        <a:cubicBezTo>
                          <a:pt x="68580" y="261620"/>
                          <a:pt x="71856" y="265252"/>
                          <a:pt x="76200" y="266700"/>
                        </a:cubicBezTo>
                        <a:cubicBezTo>
                          <a:pt x="80010" y="267970"/>
                          <a:pt x="83692" y="269722"/>
                          <a:pt x="87630" y="270510"/>
                        </a:cubicBezTo>
                        <a:cubicBezTo>
                          <a:pt x="109374" y="274859"/>
                          <a:pt x="109010" y="274320"/>
                          <a:pt x="125730"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347"/>
                  <p:cNvSpPr/>
                  <p:nvPr/>
                </p:nvSpPr>
                <p:spPr>
                  <a:xfrm>
                    <a:off x="1409700" y="2667000"/>
                    <a:ext cx="415290" cy="278132"/>
                  </a:xfrm>
                  <a:custGeom>
                    <a:avLst/>
                    <a:gdLst>
                      <a:gd name="connsiteX0" fmla="*/ 415290 w 415290"/>
                      <a:gd name="connsiteY0" fmla="*/ 3810 h 278132"/>
                      <a:gd name="connsiteX1" fmla="*/ 396240 w 415290"/>
                      <a:gd name="connsiteY1" fmla="*/ 0 h 278132"/>
                      <a:gd name="connsiteX2" fmla="*/ 342900 w 415290"/>
                      <a:gd name="connsiteY2" fmla="*/ 7620 h 278132"/>
                      <a:gd name="connsiteX3" fmla="*/ 308610 w 415290"/>
                      <a:gd name="connsiteY3" fmla="*/ 19050 h 278132"/>
                      <a:gd name="connsiteX4" fmla="*/ 297180 w 415290"/>
                      <a:gd name="connsiteY4" fmla="*/ 22860 h 278132"/>
                      <a:gd name="connsiteX5" fmla="*/ 266700 w 415290"/>
                      <a:gd name="connsiteY5" fmla="*/ 30480 h 278132"/>
                      <a:gd name="connsiteX6" fmla="*/ 255270 w 415290"/>
                      <a:gd name="connsiteY6" fmla="*/ 34290 h 278132"/>
                      <a:gd name="connsiteX7" fmla="*/ 224790 w 415290"/>
                      <a:gd name="connsiteY7" fmla="*/ 41910 h 278132"/>
                      <a:gd name="connsiteX8" fmla="*/ 209550 w 415290"/>
                      <a:gd name="connsiteY8" fmla="*/ 45720 h 278132"/>
                      <a:gd name="connsiteX9" fmla="*/ 175260 w 415290"/>
                      <a:gd name="connsiteY9" fmla="*/ 57150 h 278132"/>
                      <a:gd name="connsiteX10" fmla="*/ 106680 w 415290"/>
                      <a:gd name="connsiteY10" fmla="*/ 80010 h 278132"/>
                      <a:gd name="connsiteX11" fmla="*/ 95250 w 415290"/>
                      <a:gd name="connsiteY11" fmla="*/ 83820 h 278132"/>
                      <a:gd name="connsiteX12" fmla="*/ 72390 w 415290"/>
                      <a:gd name="connsiteY12" fmla="*/ 99060 h 278132"/>
                      <a:gd name="connsiteX13" fmla="*/ 64770 w 415290"/>
                      <a:gd name="connsiteY13" fmla="*/ 110490 h 278132"/>
                      <a:gd name="connsiteX14" fmla="*/ 53340 w 415290"/>
                      <a:gd name="connsiteY14" fmla="*/ 114300 h 278132"/>
                      <a:gd name="connsiteX15" fmla="*/ 41910 w 415290"/>
                      <a:gd name="connsiteY15" fmla="*/ 121920 h 278132"/>
                      <a:gd name="connsiteX16" fmla="*/ 34290 w 415290"/>
                      <a:gd name="connsiteY16" fmla="*/ 133350 h 278132"/>
                      <a:gd name="connsiteX17" fmla="*/ 30480 w 415290"/>
                      <a:gd name="connsiteY17" fmla="*/ 144780 h 278132"/>
                      <a:gd name="connsiteX18" fmla="*/ 19050 w 415290"/>
                      <a:gd name="connsiteY18" fmla="*/ 156210 h 278132"/>
                      <a:gd name="connsiteX19" fmla="*/ 3810 w 415290"/>
                      <a:gd name="connsiteY19" fmla="*/ 175260 h 278132"/>
                      <a:gd name="connsiteX20" fmla="*/ 0 w 415290"/>
                      <a:gd name="connsiteY20" fmla="*/ 190500 h 278132"/>
                      <a:gd name="connsiteX21" fmla="*/ 11430 w 415290"/>
                      <a:gd name="connsiteY21" fmla="*/ 228600 h 278132"/>
                      <a:gd name="connsiteX22" fmla="*/ 34290 w 415290"/>
                      <a:gd name="connsiteY22" fmla="*/ 236220 h 278132"/>
                      <a:gd name="connsiteX23" fmla="*/ 45720 w 415290"/>
                      <a:gd name="connsiteY23" fmla="*/ 243840 h 278132"/>
                      <a:gd name="connsiteX24" fmla="*/ 57150 w 415290"/>
                      <a:gd name="connsiteY24" fmla="*/ 247650 h 278132"/>
                      <a:gd name="connsiteX25" fmla="*/ 80010 w 415290"/>
                      <a:gd name="connsiteY25" fmla="*/ 262890 h 278132"/>
                      <a:gd name="connsiteX26" fmla="*/ 91440 w 415290"/>
                      <a:gd name="connsiteY26" fmla="*/ 270510 h 278132"/>
                      <a:gd name="connsiteX27" fmla="*/ 106680 w 415290"/>
                      <a:gd name="connsiteY27" fmla="*/ 274320 h 278132"/>
                      <a:gd name="connsiteX28" fmla="*/ 129540 w 415290"/>
                      <a:gd name="connsiteY28" fmla="*/ 278130 h 27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290" h="278132">
                        <a:moveTo>
                          <a:pt x="415290" y="3810"/>
                        </a:moveTo>
                        <a:cubicBezTo>
                          <a:pt x="408940" y="2540"/>
                          <a:pt x="402716" y="0"/>
                          <a:pt x="396240" y="0"/>
                        </a:cubicBezTo>
                        <a:cubicBezTo>
                          <a:pt x="378588" y="0"/>
                          <a:pt x="359996" y="2491"/>
                          <a:pt x="342900" y="7620"/>
                        </a:cubicBezTo>
                        <a:cubicBezTo>
                          <a:pt x="331360" y="11082"/>
                          <a:pt x="320040" y="15240"/>
                          <a:pt x="308610" y="19050"/>
                        </a:cubicBezTo>
                        <a:cubicBezTo>
                          <a:pt x="304800" y="20320"/>
                          <a:pt x="301076" y="21886"/>
                          <a:pt x="297180" y="22860"/>
                        </a:cubicBezTo>
                        <a:cubicBezTo>
                          <a:pt x="287020" y="25400"/>
                          <a:pt x="276635" y="27168"/>
                          <a:pt x="266700" y="30480"/>
                        </a:cubicBezTo>
                        <a:cubicBezTo>
                          <a:pt x="262890" y="31750"/>
                          <a:pt x="259145" y="33233"/>
                          <a:pt x="255270" y="34290"/>
                        </a:cubicBezTo>
                        <a:cubicBezTo>
                          <a:pt x="245166" y="37046"/>
                          <a:pt x="234950" y="39370"/>
                          <a:pt x="224790" y="41910"/>
                        </a:cubicBezTo>
                        <a:cubicBezTo>
                          <a:pt x="219710" y="43180"/>
                          <a:pt x="214518" y="44064"/>
                          <a:pt x="209550" y="45720"/>
                        </a:cubicBezTo>
                        <a:lnTo>
                          <a:pt x="175260" y="57150"/>
                        </a:lnTo>
                        <a:lnTo>
                          <a:pt x="106680" y="80010"/>
                        </a:lnTo>
                        <a:cubicBezTo>
                          <a:pt x="102870" y="81280"/>
                          <a:pt x="98592" y="81592"/>
                          <a:pt x="95250" y="83820"/>
                        </a:cubicBezTo>
                        <a:lnTo>
                          <a:pt x="72390" y="99060"/>
                        </a:lnTo>
                        <a:cubicBezTo>
                          <a:pt x="69850" y="102870"/>
                          <a:pt x="68346" y="107629"/>
                          <a:pt x="64770" y="110490"/>
                        </a:cubicBezTo>
                        <a:cubicBezTo>
                          <a:pt x="61634" y="112999"/>
                          <a:pt x="56932" y="112504"/>
                          <a:pt x="53340" y="114300"/>
                        </a:cubicBezTo>
                        <a:cubicBezTo>
                          <a:pt x="49244" y="116348"/>
                          <a:pt x="45720" y="119380"/>
                          <a:pt x="41910" y="121920"/>
                        </a:cubicBezTo>
                        <a:cubicBezTo>
                          <a:pt x="39370" y="125730"/>
                          <a:pt x="36338" y="129254"/>
                          <a:pt x="34290" y="133350"/>
                        </a:cubicBezTo>
                        <a:cubicBezTo>
                          <a:pt x="32494" y="136942"/>
                          <a:pt x="32708" y="141438"/>
                          <a:pt x="30480" y="144780"/>
                        </a:cubicBezTo>
                        <a:cubicBezTo>
                          <a:pt x="27491" y="149263"/>
                          <a:pt x="22860" y="152400"/>
                          <a:pt x="19050" y="156210"/>
                        </a:cubicBezTo>
                        <a:cubicBezTo>
                          <a:pt x="6594" y="193577"/>
                          <a:pt x="26788" y="140793"/>
                          <a:pt x="3810" y="175260"/>
                        </a:cubicBezTo>
                        <a:cubicBezTo>
                          <a:pt x="905" y="179617"/>
                          <a:pt x="1270" y="185420"/>
                          <a:pt x="0" y="190500"/>
                        </a:cubicBezTo>
                        <a:cubicBezTo>
                          <a:pt x="1066" y="197959"/>
                          <a:pt x="558" y="221805"/>
                          <a:pt x="11430" y="228600"/>
                        </a:cubicBezTo>
                        <a:cubicBezTo>
                          <a:pt x="18241" y="232857"/>
                          <a:pt x="27607" y="231765"/>
                          <a:pt x="34290" y="236220"/>
                        </a:cubicBezTo>
                        <a:cubicBezTo>
                          <a:pt x="38100" y="238760"/>
                          <a:pt x="41624" y="241792"/>
                          <a:pt x="45720" y="243840"/>
                        </a:cubicBezTo>
                        <a:cubicBezTo>
                          <a:pt x="49312" y="245636"/>
                          <a:pt x="53639" y="245700"/>
                          <a:pt x="57150" y="247650"/>
                        </a:cubicBezTo>
                        <a:cubicBezTo>
                          <a:pt x="65156" y="252098"/>
                          <a:pt x="72390" y="257810"/>
                          <a:pt x="80010" y="262890"/>
                        </a:cubicBezTo>
                        <a:cubicBezTo>
                          <a:pt x="83820" y="265430"/>
                          <a:pt x="86998" y="269399"/>
                          <a:pt x="91440" y="270510"/>
                        </a:cubicBezTo>
                        <a:cubicBezTo>
                          <a:pt x="96520" y="271780"/>
                          <a:pt x="101568" y="273184"/>
                          <a:pt x="106680" y="274320"/>
                        </a:cubicBezTo>
                        <a:cubicBezTo>
                          <a:pt x="124946" y="278379"/>
                          <a:pt x="119652" y="278130"/>
                          <a:pt x="12954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348"/>
                  <p:cNvSpPr/>
                  <p:nvPr/>
                </p:nvSpPr>
                <p:spPr>
                  <a:xfrm>
                    <a:off x="1402080" y="2724150"/>
                    <a:ext cx="426720" cy="278222"/>
                  </a:xfrm>
                  <a:custGeom>
                    <a:avLst/>
                    <a:gdLst>
                      <a:gd name="connsiteX0" fmla="*/ 426720 w 426720"/>
                      <a:gd name="connsiteY0" fmla="*/ 0 h 278222"/>
                      <a:gd name="connsiteX1" fmla="*/ 365760 w 426720"/>
                      <a:gd name="connsiteY1" fmla="*/ 3810 h 278222"/>
                      <a:gd name="connsiteX2" fmla="*/ 312420 w 426720"/>
                      <a:gd name="connsiteY2" fmla="*/ 15240 h 278222"/>
                      <a:gd name="connsiteX3" fmla="*/ 289560 w 426720"/>
                      <a:gd name="connsiteY3" fmla="*/ 22860 h 278222"/>
                      <a:gd name="connsiteX4" fmla="*/ 266700 w 426720"/>
                      <a:gd name="connsiteY4" fmla="*/ 30480 h 278222"/>
                      <a:gd name="connsiteX5" fmla="*/ 232410 w 426720"/>
                      <a:gd name="connsiteY5" fmla="*/ 41910 h 278222"/>
                      <a:gd name="connsiteX6" fmla="*/ 220980 w 426720"/>
                      <a:gd name="connsiteY6" fmla="*/ 45720 h 278222"/>
                      <a:gd name="connsiteX7" fmla="*/ 209550 w 426720"/>
                      <a:gd name="connsiteY7" fmla="*/ 53340 h 278222"/>
                      <a:gd name="connsiteX8" fmla="*/ 186690 w 426720"/>
                      <a:gd name="connsiteY8" fmla="*/ 60960 h 278222"/>
                      <a:gd name="connsiteX9" fmla="*/ 152400 w 426720"/>
                      <a:gd name="connsiteY9" fmla="*/ 72390 h 278222"/>
                      <a:gd name="connsiteX10" fmla="*/ 140970 w 426720"/>
                      <a:gd name="connsiteY10" fmla="*/ 76200 h 278222"/>
                      <a:gd name="connsiteX11" fmla="*/ 129540 w 426720"/>
                      <a:gd name="connsiteY11" fmla="*/ 80010 h 278222"/>
                      <a:gd name="connsiteX12" fmla="*/ 106680 w 426720"/>
                      <a:gd name="connsiteY12" fmla="*/ 91440 h 278222"/>
                      <a:gd name="connsiteX13" fmla="*/ 95250 w 426720"/>
                      <a:gd name="connsiteY13" fmla="*/ 99060 h 278222"/>
                      <a:gd name="connsiteX14" fmla="*/ 83820 w 426720"/>
                      <a:gd name="connsiteY14" fmla="*/ 102870 h 278222"/>
                      <a:gd name="connsiteX15" fmla="*/ 49530 w 426720"/>
                      <a:gd name="connsiteY15" fmla="*/ 125730 h 278222"/>
                      <a:gd name="connsiteX16" fmla="*/ 38100 w 426720"/>
                      <a:gd name="connsiteY16" fmla="*/ 133350 h 278222"/>
                      <a:gd name="connsiteX17" fmla="*/ 15240 w 426720"/>
                      <a:gd name="connsiteY17" fmla="*/ 152400 h 278222"/>
                      <a:gd name="connsiteX18" fmla="*/ 0 w 426720"/>
                      <a:gd name="connsiteY18" fmla="*/ 186690 h 278222"/>
                      <a:gd name="connsiteX19" fmla="*/ 7620 w 426720"/>
                      <a:gd name="connsiteY19" fmla="*/ 198120 h 278222"/>
                      <a:gd name="connsiteX20" fmla="*/ 19050 w 426720"/>
                      <a:gd name="connsiteY20" fmla="*/ 220980 h 278222"/>
                      <a:gd name="connsiteX21" fmla="*/ 30480 w 426720"/>
                      <a:gd name="connsiteY21" fmla="*/ 228600 h 278222"/>
                      <a:gd name="connsiteX22" fmla="*/ 49530 w 426720"/>
                      <a:gd name="connsiteY22" fmla="*/ 243840 h 278222"/>
                      <a:gd name="connsiteX23" fmla="*/ 57150 w 426720"/>
                      <a:gd name="connsiteY23" fmla="*/ 255270 h 278222"/>
                      <a:gd name="connsiteX24" fmla="*/ 80010 w 426720"/>
                      <a:gd name="connsiteY24" fmla="*/ 262890 h 278222"/>
                      <a:gd name="connsiteX25" fmla="*/ 102870 w 426720"/>
                      <a:gd name="connsiteY25" fmla="*/ 270510 h 278222"/>
                      <a:gd name="connsiteX26" fmla="*/ 133350 w 426720"/>
                      <a:gd name="connsiteY26" fmla="*/ 278130 h 278222"/>
                      <a:gd name="connsiteX27" fmla="*/ 137160 w 426720"/>
                      <a:gd name="connsiteY27" fmla="*/ 278130 h 2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6720" h="278222">
                        <a:moveTo>
                          <a:pt x="426720" y="0"/>
                        </a:moveTo>
                        <a:cubicBezTo>
                          <a:pt x="406400" y="1270"/>
                          <a:pt x="385985" y="1476"/>
                          <a:pt x="365760" y="3810"/>
                        </a:cubicBezTo>
                        <a:cubicBezTo>
                          <a:pt x="360967" y="4363"/>
                          <a:pt x="324683" y="11561"/>
                          <a:pt x="312420" y="15240"/>
                        </a:cubicBezTo>
                        <a:cubicBezTo>
                          <a:pt x="304727" y="17548"/>
                          <a:pt x="297180" y="20320"/>
                          <a:pt x="289560" y="22860"/>
                        </a:cubicBezTo>
                        <a:lnTo>
                          <a:pt x="266700" y="30480"/>
                        </a:lnTo>
                        <a:lnTo>
                          <a:pt x="232410" y="41910"/>
                        </a:lnTo>
                        <a:cubicBezTo>
                          <a:pt x="228600" y="43180"/>
                          <a:pt x="224322" y="43492"/>
                          <a:pt x="220980" y="45720"/>
                        </a:cubicBezTo>
                        <a:cubicBezTo>
                          <a:pt x="217170" y="48260"/>
                          <a:pt x="213734" y="51480"/>
                          <a:pt x="209550" y="53340"/>
                        </a:cubicBezTo>
                        <a:cubicBezTo>
                          <a:pt x="202210" y="56602"/>
                          <a:pt x="194310" y="58420"/>
                          <a:pt x="186690" y="60960"/>
                        </a:cubicBezTo>
                        <a:lnTo>
                          <a:pt x="152400" y="72390"/>
                        </a:lnTo>
                        <a:lnTo>
                          <a:pt x="140970" y="76200"/>
                        </a:lnTo>
                        <a:cubicBezTo>
                          <a:pt x="137160" y="77470"/>
                          <a:pt x="132882" y="77782"/>
                          <a:pt x="129540" y="80010"/>
                        </a:cubicBezTo>
                        <a:cubicBezTo>
                          <a:pt x="96783" y="101848"/>
                          <a:pt x="138228" y="75666"/>
                          <a:pt x="106680" y="91440"/>
                        </a:cubicBezTo>
                        <a:cubicBezTo>
                          <a:pt x="102584" y="93488"/>
                          <a:pt x="99346" y="97012"/>
                          <a:pt x="95250" y="99060"/>
                        </a:cubicBezTo>
                        <a:cubicBezTo>
                          <a:pt x="91658" y="100856"/>
                          <a:pt x="87331" y="100920"/>
                          <a:pt x="83820" y="102870"/>
                        </a:cubicBezTo>
                        <a:lnTo>
                          <a:pt x="49530" y="125730"/>
                        </a:lnTo>
                        <a:cubicBezTo>
                          <a:pt x="45720" y="128270"/>
                          <a:pt x="41338" y="130112"/>
                          <a:pt x="38100" y="133350"/>
                        </a:cubicBezTo>
                        <a:cubicBezTo>
                          <a:pt x="23432" y="148018"/>
                          <a:pt x="31153" y="141791"/>
                          <a:pt x="15240" y="152400"/>
                        </a:cubicBezTo>
                        <a:cubicBezTo>
                          <a:pt x="6172" y="179604"/>
                          <a:pt x="12075" y="168577"/>
                          <a:pt x="0" y="186690"/>
                        </a:cubicBezTo>
                        <a:cubicBezTo>
                          <a:pt x="2540" y="190500"/>
                          <a:pt x="5572" y="194024"/>
                          <a:pt x="7620" y="198120"/>
                        </a:cubicBezTo>
                        <a:cubicBezTo>
                          <a:pt x="13818" y="210515"/>
                          <a:pt x="8131" y="210061"/>
                          <a:pt x="19050" y="220980"/>
                        </a:cubicBezTo>
                        <a:cubicBezTo>
                          <a:pt x="22288" y="224218"/>
                          <a:pt x="26670" y="226060"/>
                          <a:pt x="30480" y="228600"/>
                        </a:cubicBezTo>
                        <a:cubicBezTo>
                          <a:pt x="52318" y="261357"/>
                          <a:pt x="23240" y="222808"/>
                          <a:pt x="49530" y="243840"/>
                        </a:cubicBezTo>
                        <a:cubicBezTo>
                          <a:pt x="53106" y="246701"/>
                          <a:pt x="53267" y="252843"/>
                          <a:pt x="57150" y="255270"/>
                        </a:cubicBezTo>
                        <a:cubicBezTo>
                          <a:pt x="63961" y="259527"/>
                          <a:pt x="72390" y="260350"/>
                          <a:pt x="80010" y="262890"/>
                        </a:cubicBezTo>
                        <a:lnTo>
                          <a:pt x="102870" y="270510"/>
                        </a:lnTo>
                        <a:cubicBezTo>
                          <a:pt x="117592" y="275417"/>
                          <a:pt x="114960" y="275065"/>
                          <a:pt x="133350" y="278130"/>
                        </a:cubicBezTo>
                        <a:cubicBezTo>
                          <a:pt x="134603" y="278339"/>
                          <a:pt x="135890" y="278130"/>
                          <a:pt x="13716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349"/>
                  <p:cNvSpPr/>
                  <p:nvPr/>
                </p:nvSpPr>
                <p:spPr>
                  <a:xfrm>
                    <a:off x="1413510" y="2785110"/>
                    <a:ext cx="415290" cy="266700"/>
                  </a:xfrm>
                  <a:custGeom>
                    <a:avLst/>
                    <a:gdLst>
                      <a:gd name="connsiteX0" fmla="*/ 415290 w 415290"/>
                      <a:gd name="connsiteY0" fmla="*/ 0 h 266700"/>
                      <a:gd name="connsiteX1" fmla="*/ 361950 w 415290"/>
                      <a:gd name="connsiteY1" fmla="*/ 3810 h 266700"/>
                      <a:gd name="connsiteX2" fmla="*/ 331470 w 415290"/>
                      <a:gd name="connsiteY2" fmla="*/ 11430 h 266700"/>
                      <a:gd name="connsiteX3" fmla="*/ 316230 w 415290"/>
                      <a:gd name="connsiteY3" fmla="*/ 15240 h 266700"/>
                      <a:gd name="connsiteX4" fmla="*/ 266700 w 415290"/>
                      <a:gd name="connsiteY4" fmla="*/ 22860 h 266700"/>
                      <a:gd name="connsiteX5" fmla="*/ 243840 w 415290"/>
                      <a:gd name="connsiteY5" fmla="*/ 30480 h 266700"/>
                      <a:gd name="connsiteX6" fmla="*/ 205740 w 415290"/>
                      <a:gd name="connsiteY6" fmla="*/ 38100 h 266700"/>
                      <a:gd name="connsiteX7" fmla="*/ 182880 w 415290"/>
                      <a:gd name="connsiteY7" fmla="*/ 45720 h 266700"/>
                      <a:gd name="connsiteX8" fmla="*/ 171450 w 415290"/>
                      <a:gd name="connsiteY8" fmla="*/ 49530 h 266700"/>
                      <a:gd name="connsiteX9" fmla="*/ 160020 w 415290"/>
                      <a:gd name="connsiteY9" fmla="*/ 53340 h 266700"/>
                      <a:gd name="connsiteX10" fmla="*/ 137160 w 415290"/>
                      <a:gd name="connsiteY10" fmla="*/ 64770 h 266700"/>
                      <a:gd name="connsiteX11" fmla="*/ 125730 w 415290"/>
                      <a:gd name="connsiteY11" fmla="*/ 72390 h 266700"/>
                      <a:gd name="connsiteX12" fmla="*/ 102870 w 415290"/>
                      <a:gd name="connsiteY12" fmla="*/ 80010 h 266700"/>
                      <a:gd name="connsiteX13" fmla="*/ 91440 w 415290"/>
                      <a:gd name="connsiteY13" fmla="*/ 83820 h 266700"/>
                      <a:gd name="connsiteX14" fmla="*/ 80010 w 415290"/>
                      <a:gd name="connsiteY14" fmla="*/ 91440 h 266700"/>
                      <a:gd name="connsiteX15" fmla="*/ 68580 w 415290"/>
                      <a:gd name="connsiteY15" fmla="*/ 102870 h 266700"/>
                      <a:gd name="connsiteX16" fmla="*/ 45720 w 415290"/>
                      <a:gd name="connsiteY16" fmla="*/ 110490 h 266700"/>
                      <a:gd name="connsiteX17" fmla="*/ 34290 w 415290"/>
                      <a:gd name="connsiteY17" fmla="*/ 121920 h 266700"/>
                      <a:gd name="connsiteX18" fmla="*/ 26670 w 415290"/>
                      <a:gd name="connsiteY18" fmla="*/ 133350 h 266700"/>
                      <a:gd name="connsiteX19" fmla="*/ 15240 w 415290"/>
                      <a:gd name="connsiteY19" fmla="*/ 140970 h 266700"/>
                      <a:gd name="connsiteX20" fmla="*/ 3810 w 415290"/>
                      <a:gd name="connsiteY20" fmla="*/ 163830 h 266700"/>
                      <a:gd name="connsiteX21" fmla="*/ 0 w 415290"/>
                      <a:gd name="connsiteY21" fmla="*/ 175260 h 266700"/>
                      <a:gd name="connsiteX22" fmla="*/ 3810 w 415290"/>
                      <a:gd name="connsiteY22" fmla="*/ 201930 h 266700"/>
                      <a:gd name="connsiteX23" fmla="*/ 7620 w 415290"/>
                      <a:gd name="connsiteY23" fmla="*/ 213360 h 266700"/>
                      <a:gd name="connsiteX24" fmla="*/ 19050 w 415290"/>
                      <a:gd name="connsiteY24" fmla="*/ 220980 h 266700"/>
                      <a:gd name="connsiteX25" fmla="*/ 22860 w 415290"/>
                      <a:gd name="connsiteY25" fmla="*/ 232410 h 266700"/>
                      <a:gd name="connsiteX26" fmla="*/ 34290 w 415290"/>
                      <a:gd name="connsiteY26" fmla="*/ 236220 h 266700"/>
                      <a:gd name="connsiteX27" fmla="*/ 45720 w 415290"/>
                      <a:gd name="connsiteY27" fmla="*/ 243840 h 266700"/>
                      <a:gd name="connsiteX28" fmla="*/ 68580 w 415290"/>
                      <a:gd name="connsiteY28" fmla="*/ 251460 h 266700"/>
                      <a:gd name="connsiteX29" fmla="*/ 80010 w 415290"/>
                      <a:gd name="connsiteY29" fmla="*/ 259080 h 266700"/>
                      <a:gd name="connsiteX30" fmla="*/ 102870 w 415290"/>
                      <a:gd name="connsiteY30" fmla="*/ 266700 h 266700"/>
                      <a:gd name="connsiteX31" fmla="*/ 129540 w 415290"/>
                      <a:gd name="connsiteY31" fmla="*/ 26289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0" h="266700">
                        <a:moveTo>
                          <a:pt x="415290" y="0"/>
                        </a:moveTo>
                        <a:cubicBezTo>
                          <a:pt x="397510" y="1270"/>
                          <a:pt x="379677" y="1944"/>
                          <a:pt x="361950" y="3810"/>
                        </a:cubicBezTo>
                        <a:cubicBezTo>
                          <a:pt x="343553" y="5747"/>
                          <a:pt x="346196" y="7223"/>
                          <a:pt x="331470" y="11430"/>
                        </a:cubicBezTo>
                        <a:cubicBezTo>
                          <a:pt x="326435" y="12869"/>
                          <a:pt x="321342" y="14104"/>
                          <a:pt x="316230" y="15240"/>
                        </a:cubicBezTo>
                        <a:cubicBezTo>
                          <a:pt x="293789" y="20227"/>
                          <a:pt x="293092" y="19561"/>
                          <a:pt x="266700" y="22860"/>
                        </a:cubicBezTo>
                        <a:cubicBezTo>
                          <a:pt x="259080" y="25400"/>
                          <a:pt x="251763" y="29160"/>
                          <a:pt x="243840" y="30480"/>
                        </a:cubicBezTo>
                        <a:cubicBezTo>
                          <a:pt x="228392" y="33055"/>
                          <a:pt x="219949" y="33837"/>
                          <a:pt x="205740" y="38100"/>
                        </a:cubicBezTo>
                        <a:cubicBezTo>
                          <a:pt x="198047" y="40408"/>
                          <a:pt x="190500" y="43180"/>
                          <a:pt x="182880" y="45720"/>
                        </a:cubicBezTo>
                        <a:lnTo>
                          <a:pt x="171450" y="49530"/>
                        </a:lnTo>
                        <a:cubicBezTo>
                          <a:pt x="167640" y="50800"/>
                          <a:pt x="163362" y="51112"/>
                          <a:pt x="160020" y="53340"/>
                        </a:cubicBezTo>
                        <a:cubicBezTo>
                          <a:pt x="127263" y="75178"/>
                          <a:pt x="168708" y="48996"/>
                          <a:pt x="137160" y="64770"/>
                        </a:cubicBezTo>
                        <a:cubicBezTo>
                          <a:pt x="133064" y="66818"/>
                          <a:pt x="129914" y="70530"/>
                          <a:pt x="125730" y="72390"/>
                        </a:cubicBezTo>
                        <a:cubicBezTo>
                          <a:pt x="118390" y="75652"/>
                          <a:pt x="110490" y="77470"/>
                          <a:pt x="102870" y="80010"/>
                        </a:cubicBezTo>
                        <a:cubicBezTo>
                          <a:pt x="99060" y="81280"/>
                          <a:pt x="94782" y="81592"/>
                          <a:pt x="91440" y="83820"/>
                        </a:cubicBezTo>
                        <a:cubicBezTo>
                          <a:pt x="87630" y="86360"/>
                          <a:pt x="83528" y="88509"/>
                          <a:pt x="80010" y="91440"/>
                        </a:cubicBezTo>
                        <a:cubicBezTo>
                          <a:pt x="75871" y="94889"/>
                          <a:pt x="73290" y="100253"/>
                          <a:pt x="68580" y="102870"/>
                        </a:cubicBezTo>
                        <a:cubicBezTo>
                          <a:pt x="61559" y="106771"/>
                          <a:pt x="45720" y="110490"/>
                          <a:pt x="45720" y="110490"/>
                        </a:cubicBezTo>
                        <a:cubicBezTo>
                          <a:pt x="41910" y="114300"/>
                          <a:pt x="37739" y="117781"/>
                          <a:pt x="34290" y="121920"/>
                        </a:cubicBezTo>
                        <a:cubicBezTo>
                          <a:pt x="31359" y="125438"/>
                          <a:pt x="29908" y="130112"/>
                          <a:pt x="26670" y="133350"/>
                        </a:cubicBezTo>
                        <a:cubicBezTo>
                          <a:pt x="23432" y="136588"/>
                          <a:pt x="19050" y="138430"/>
                          <a:pt x="15240" y="140970"/>
                        </a:cubicBezTo>
                        <a:cubicBezTo>
                          <a:pt x="5663" y="169700"/>
                          <a:pt x="18582" y="134287"/>
                          <a:pt x="3810" y="163830"/>
                        </a:cubicBezTo>
                        <a:cubicBezTo>
                          <a:pt x="2014" y="167422"/>
                          <a:pt x="1270" y="171450"/>
                          <a:pt x="0" y="175260"/>
                        </a:cubicBezTo>
                        <a:cubicBezTo>
                          <a:pt x="1270" y="184150"/>
                          <a:pt x="2049" y="193124"/>
                          <a:pt x="3810" y="201930"/>
                        </a:cubicBezTo>
                        <a:cubicBezTo>
                          <a:pt x="4598" y="205868"/>
                          <a:pt x="5111" y="210224"/>
                          <a:pt x="7620" y="213360"/>
                        </a:cubicBezTo>
                        <a:cubicBezTo>
                          <a:pt x="10481" y="216936"/>
                          <a:pt x="15240" y="218440"/>
                          <a:pt x="19050" y="220980"/>
                        </a:cubicBezTo>
                        <a:cubicBezTo>
                          <a:pt x="20320" y="224790"/>
                          <a:pt x="20020" y="229570"/>
                          <a:pt x="22860" y="232410"/>
                        </a:cubicBezTo>
                        <a:cubicBezTo>
                          <a:pt x="25700" y="235250"/>
                          <a:pt x="30698" y="234424"/>
                          <a:pt x="34290" y="236220"/>
                        </a:cubicBezTo>
                        <a:cubicBezTo>
                          <a:pt x="38386" y="238268"/>
                          <a:pt x="41536" y="241980"/>
                          <a:pt x="45720" y="243840"/>
                        </a:cubicBezTo>
                        <a:cubicBezTo>
                          <a:pt x="53060" y="247102"/>
                          <a:pt x="61897" y="247005"/>
                          <a:pt x="68580" y="251460"/>
                        </a:cubicBezTo>
                        <a:cubicBezTo>
                          <a:pt x="72390" y="254000"/>
                          <a:pt x="75826" y="257220"/>
                          <a:pt x="80010" y="259080"/>
                        </a:cubicBezTo>
                        <a:cubicBezTo>
                          <a:pt x="87350" y="262342"/>
                          <a:pt x="102870" y="266700"/>
                          <a:pt x="102870" y="266700"/>
                        </a:cubicBezTo>
                        <a:lnTo>
                          <a:pt x="129540" y="2628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350"/>
                  <p:cNvSpPr/>
                  <p:nvPr/>
                </p:nvSpPr>
                <p:spPr>
                  <a:xfrm>
                    <a:off x="1417320" y="2876550"/>
                    <a:ext cx="407670" cy="243920"/>
                  </a:xfrm>
                  <a:custGeom>
                    <a:avLst/>
                    <a:gdLst>
                      <a:gd name="connsiteX0" fmla="*/ 407670 w 407670"/>
                      <a:gd name="connsiteY0" fmla="*/ 0 h 243920"/>
                      <a:gd name="connsiteX1" fmla="*/ 354330 w 407670"/>
                      <a:gd name="connsiteY1" fmla="*/ 7620 h 243920"/>
                      <a:gd name="connsiteX2" fmla="*/ 300990 w 407670"/>
                      <a:gd name="connsiteY2" fmla="*/ 15240 h 243920"/>
                      <a:gd name="connsiteX3" fmla="*/ 209550 w 407670"/>
                      <a:gd name="connsiteY3" fmla="*/ 45720 h 243920"/>
                      <a:gd name="connsiteX4" fmla="*/ 186690 w 407670"/>
                      <a:gd name="connsiteY4" fmla="*/ 53340 h 243920"/>
                      <a:gd name="connsiteX5" fmla="*/ 175260 w 407670"/>
                      <a:gd name="connsiteY5" fmla="*/ 57150 h 243920"/>
                      <a:gd name="connsiteX6" fmla="*/ 163830 w 407670"/>
                      <a:gd name="connsiteY6" fmla="*/ 64770 h 243920"/>
                      <a:gd name="connsiteX7" fmla="*/ 129540 w 407670"/>
                      <a:gd name="connsiteY7" fmla="*/ 76200 h 243920"/>
                      <a:gd name="connsiteX8" fmla="*/ 95250 w 407670"/>
                      <a:gd name="connsiteY8" fmla="*/ 87630 h 243920"/>
                      <a:gd name="connsiteX9" fmla="*/ 83820 w 407670"/>
                      <a:gd name="connsiteY9" fmla="*/ 91440 h 243920"/>
                      <a:gd name="connsiteX10" fmla="*/ 72390 w 407670"/>
                      <a:gd name="connsiteY10" fmla="*/ 99060 h 243920"/>
                      <a:gd name="connsiteX11" fmla="*/ 49530 w 407670"/>
                      <a:gd name="connsiteY11" fmla="*/ 106680 h 243920"/>
                      <a:gd name="connsiteX12" fmla="*/ 41910 w 407670"/>
                      <a:gd name="connsiteY12" fmla="*/ 118110 h 243920"/>
                      <a:gd name="connsiteX13" fmla="*/ 30480 w 407670"/>
                      <a:gd name="connsiteY13" fmla="*/ 121920 h 243920"/>
                      <a:gd name="connsiteX14" fmla="*/ 19050 w 407670"/>
                      <a:gd name="connsiteY14" fmla="*/ 129540 h 243920"/>
                      <a:gd name="connsiteX15" fmla="*/ 0 w 407670"/>
                      <a:gd name="connsiteY15" fmla="*/ 163830 h 243920"/>
                      <a:gd name="connsiteX16" fmla="*/ 3810 w 407670"/>
                      <a:gd name="connsiteY16" fmla="*/ 198120 h 243920"/>
                      <a:gd name="connsiteX17" fmla="*/ 26670 w 407670"/>
                      <a:gd name="connsiteY17" fmla="*/ 213360 h 243920"/>
                      <a:gd name="connsiteX18" fmla="*/ 38100 w 407670"/>
                      <a:gd name="connsiteY18" fmla="*/ 220980 h 243920"/>
                      <a:gd name="connsiteX19" fmla="*/ 49530 w 407670"/>
                      <a:gd name="connsiteY19" fmla="*/ 224790 h 243920"/>
                      <a:gd name="connsiteX20" fmla="*/ 60960 w 407670"/>
                      <a:gd name="connsiteY20" fmla="*/ 232410 h 243920"/>
                      <a:gd name="connsiteX21" fmla="*/ 106680 w 407670"/>
                      <a:gd name="connsiteY21" fmla="*/ 243840 h 243920"/>
                      <a:gd name="connsiteX22" fmla="*/ 110490 w 407670"/>
                      <a:gd name="connsiteY22" fmla="*/ 243840 h 2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670" h="243920">
                        <a:moveTo>
                          <a:pt x="407670" y="0"/>
                        </a:moveTo>
                        <a:cubicBezTo>
                          <a:pt x="340401" y="8409"/>
                          <a:pt x="409263" y="-620"/>
                          <a:pt x="354330" y="7620"/>
                        </a:cubicBezTo>
                        <a:lnTo>
                          <a:pt x="300990" y="15240"/>
                        </a:lnTo>
                        <a:lnTo>
                          <a:pt x="209550" y="45720"/>
                        </a:lnTo>
                        <a:lnTo>
                          <a:pt x="186690" y="53340"/>
                        </a:lnTo>
                        <a:cubicBezTo>
                          <a:pt x="182880" y="54610"/>
                          <a:pt x="178602" y="54922"/>
                          <a:pt x="175260" y="57150"/>
                        </a:cubicBezTo>
                        <a:cubicBezTo>
                          <a:pt x="171450" y="59690"/>
                          <a:pt x="168014" y="62910"/>
                          <a:pt x="163830" y="64770"/>
                        </a:cubicBezTo>
                        <a:lnTo>
                          <a:pt x="129540" y="76200"/>
                        </a:lnTo>
                        <a:lnTo>
                          <a:pt x="95250" y="87630"/>
                        </a:lnTo>
                        <a:cubicBezTo>
                          <a:pt x="91440" y="88900"/>
                          <a:pt x="87162" y="89212"/>
                          <a:pt x="83820" y="91440"/>
                        </a:cubicBezTo>
                        <a:cubicBezTo>
                          <a:pt x="80010" y="93980"/>
                          <a:pt x="76574" y="97200"/>
                          <a:pt x="72390" y="99060"/>
                        </a:cubicBezTo>
                        <a:cubicBezTo>
                          <a:pt x="65050" y="102322"/>
                          <a:pt x="49530" y="106680"/>
                          <a:pt x="49530" y="106680"/>
                        </a:cubicBezTo>
                        <a:cubicBezTo>
                          <a:pt x="46990" y="110490"/>
                          <a:pt x="45486" y="115249"/>
                          <a:pt x="41910" y="118110"/>
                        </a:cubicBezTo>
                        <a:cubicBezTo>
                          <a:pt x="38774" y="120619"/>
                          <a:pt x="34072" y="120124"/>
                          <a:pt x="30480" y="121920"/>
                        </a:cubicBezTo>
                        <a:cubicBezTo>
                          <a:pt x="26384" y="123968"/>
                          <a:pt x="22860" y="127000"/>
                          <a:pt x="19050" y="129540"/>
                        </a:cubicBezTo>
                        <a:cubicBezTo>
                          <a:pt x="1582" y="155742"/>
                          <a:pt x="6706" y="143712"/>
                          <a:pt x="0" y="163830"/>
                        </a:cubicBezTo>
                        <a:cubicBezTo>
                          <a:pt x="1270" y="175260"/>
                          <a:pt x="173" y="187210"/>
                          <a:pt x="3810" y="198120"/>
                        </a:cubicBezTo>
                        <a:cubicBezTo>
                          <a:pt x="8143" y="211120"/>
                          <a:pt x="17534" y="208792"/>
                          <a:pt x="26670" y="213360"/>
                        </a:cubicBezTo>
                        <a:cubicBezTo>
                          <a:pt x="30766" y="215408"/>
                          <a:pt x="34004" y="218932"/>
                          <a:pt x="38100" y="220980"/>
                        </a:cubicBezTo>
                        <a:cubicBezTo>
                          <a:pt x="41692" y="222776"/>
                          <a:pt x="45938" y="222994"/>
                          <a:pt x="49530" y="224790"/>
                        </a:cubicBezTo>
                        <a:cubicBezTo>
                          <a:pt x="53626" y="226838"/>
                          <a:pt x="56776" y="230550"/>
                          <a:pt x="60960" y="232410"/>
                        </a:cubicBezTo>
                        <a:cubicBezTo>
                          <a:pt x="77500" y="239761"/>
                          <a:pt x="89024" y="241318"/>
                          <a:pt x="106680" y="243840"/>
                        </a:cubicBezTo>
                        <a:cubicBezTo>
                          <a:pt x="107937" y="244020"/>
                          <a:pt x="109220" y="243840"/>
                          <a:pt x="11049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351"/>
                  <p:cNvSpPr/>
                  <p:nvPr/>
                </p:nvSpPr>
                <p:spPr>
                  <a:xfrm>
                    <a:off x="1443990" y="2964180"/>
                    <a:ext cx="381000" cy="232410"/>
                  </a:xfrm>
                  <a:custGeom>
                    <a:avLst/>
                    <a:gdLst>
                      <a:gd name="connsiteX0" fmla="*/ 381000 w 381000"/>
                      <a:gd name="connsiteY0" fmla="*/ 0 h 232410"/>
                      <a:gd name="connsiteX1" fmla="*/ 323850 w 381000"/>
                      <a:gd name="connsiteY1" fmla="*/ 3810 h 232410"/>
                      <a:gd name="connsiteX2" fmla="*/ 308610 w 381000"/>
                      <a:gd name="connsiteY2" fmla="*/ 7620 h 232410"/>
                      <a:gd name="connsiteX3" fmla="*/ 285750 w 381000"/>
                      <a:gd name="connsiteY3" fmla="*/ 15240 h 232410"/>
                      <a:gd name="connsiteX4" fmla="*/ 262890 w 381000"/>
                      <a:gd name="connsiteY4" fmla="*/ 22860 h 232410"/>
                      <a:gd name="connsiteX5" fmla="*/ 228600 w 381000"/>
                      <a:gd name="connsiteY5" fmla="*/ 34290 h 232410"/>
                      <a:gd name="connsiteX6" fmla="*/ 217170 w 381000"/>
                      <a:gd name="connsiteY6" fmla="*/ 38100 h 232410"/>
                      <a:gd name="connsiteX7" fmla="*/ 205740 w 381000"/>
                      <a:gd name="connsiteY7" fmla="*/ 41910 h 232410"/>
                      <a:gd name="connsiteX8" fmla="*/ 182880 w 381000"/>
                      <a:gd name="connsiteY8" fmla="*/ 53340 h 232410"/>
                      <a:gd name="connsiteX9" fmla="*/ 171450 w 381000"/>
                      <a:gd name="connsiteY9" fmla="*/ 60960 h 232410"/>
                      <a:gd name="connsiteX10" fmla="*/ 148590 w 381000"/>
                      <a:gd name="connsiteY10" fmla="*/ 68580 h 232410"/>
                      <a:gd name="connsiteX11" fmla="*/ 125730 w 381000"/>
                      <a:gd name="connsiteY11" fmla="*/ 80010 h 232410"/>
                      <a:gd name="connsiteX12" fmla="*/ 91440 w 381000"/>
                      <a:gd name="connsiteY12" fmla="*/ 95250 h 232410"/>
                      <a:gd name="connsiteX13" fmla="*/ 80010 w 381000"/>
                      <a:gd name="connsiteY13" fmla="*/ 99060 h 232410"/>
                      <a:gd name="connsiteX14" fmla="*/ 68580 w 381000"/>
                      <a:gd name="connsiteY14" fmla="*/ 102870 h 232410"/>
                      <a:gd name="connsiteX15" fmla="*/ 45720 w 381000"/>
                      <a:gd name="connsiteY15" fmla="*/ 118110 h 232410"/>
                      <a:gd name="connsiteX16" fmla="*/ 22860 w 381000"/>
                      <a:gd name="connsiteY16" fmla="*/ 133350 h 232410"/>
                      <a:gd name="connsiteX17" fmla="*/ 11430 w 381000"/>
                      <a:gd name="connsiteY17" fmla="*/ 140970 h 232410"/>
                      <a:gd name="connsiteX18" fmla="*/ 0 w 381000"/>
                      <a:gd name="connsiteY18" fmla="*/ 163830 h 232410"/>
                      <a:gd name="connsiteX19" fmla="*/ 26670 w 381000"/>
                      <a:gd name="connsiteY19" fmla="*/ 198120 h 232410"/>
                      <a:gd name="connsiteX20" fmla="*/ 38100 w 381000"/>
                      <a:gd name="connsiteY20" fmla="*/ 205740 h 232410"/>
                      <a:gd name="connsiteX21" fmla="*/ 49530 w 381000"/>
                      <a:gd name="connsiteY21" fmla="*/ 213360 h 232410"/>
                      <a:gd name="connsiteX22" fmla="*/ 60960 w 381000"/>
                      <a:gd name="connsiteY22" fmla="*/ 217170 h 232410"/>
                      <a:gd name="connsiteX23" fmla="*/ 80010 w 38100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000" h="232410">
                        <a:moveTo>
                          <a:pt x="381000" y="0"/>
                        </a:moveTo>
                        <a:cubicBezTo>
                          <a:pt x="361950" y="1270"/>
                          <a:pt x="342837" y="1811"/>
                          <a:pt x="323850" y="3810"/>
                        </a:cubicBezTo>
                        <a:cubicBezTo>
                          <a:pt x="318642" y="4358"/>
                          <a:pt x="313626" y="6115"/>
                          <a:pt x="308610" y="7620"/>
                        </a:cubicBezTo>
                        <a:cubicBezTo>
                          <a:pt x="300917" y="9928"/>
                          <a:pt x="293370" y="12700"/>
                          <a:pt x="285750" y="15240"/>
                        </a:cubicBezTo>
                        <a:lnTo>
                          <a:pt x="262890" y="22860"/>
                        </a:lnTo>
                        <a:lnTo>
                          <a:pt x="228600" y="34290"/>
                        </a:lnTo>
                        <a:lnTo>
                          <a:pt x="217170" y="38100"/>
                        </a:lnTo>
                        <a:cubicBezTo>
                          <a:pt x="213360" y="39370"/>
                          <a:pt x="209082" y="39682"/>
                          <a:pt x="205740" y="41910"/>
                        </a:cubicBezTo>
                        <a:cubicBezTo>
                          <a:pt x="172983" y="63748"/>
                          <a:pt x="214428" y="37566"/>
                          <a:pt x="182880" y="53340"/>
                        </a:cubicBezTo>
                        <a:cubicBezTo>
                          <a:pt x="178784" y="55388"/>
                          <a:pt x="175634" y="59100"/>
                          <a:pt x="171450" y="60960"/>
                        </a:cubicBezTo>
                        <a:cubicBezTo>
                          <a:pt x="164110" y="64222"/>
                          <a:pt x="155273" y="64125"/>
                          <a:pt x="148590" y="68580"/>
                        </a:cubicBezTo>
                        <a:cubicBezTo>
                          <a:pt x="115833" y="90418"/>
                          <a:pt x="157278" y="64236"/>
                          <a:pt x="125730" y="80010"/>
                        </a:cubicBezTo>
                        <a:cubicBezTo>
                          <a:pt x="89504" y="98123"/>
                          <a:pt x="150417" y="75591"/>
                          <a:pt x="91440" y="95250"/>
                        </a:cubicBezTo>
                        <a:lnTo>
                          <a:pt x="80010" y="99060"/>
                        </a:lnTo>
                        <a:cubicBezTo>
                          <a:pt x="76200" y="100330"/>
                          <a:pt x="71922" y="100642"/>
                          <a:pt x="68580" y="102870"/>
                        </a:cubicBezTo>
                        <a:lnTo>
                          <a:pt x="45720" y="118110"/>
                        </a:lnTo>
                        <a:lnTo>
                          <a:pt x="22860" y="133350"/>
                        </a:lnTo>
                        <a:lnTo>
                          <a:pt x="11430" y="140970"/>
                        </a:lnTo>
                        <a:cubicBezTo>
                          <a:pt x="7577" y="146749"/>
                          <a:pt x="0" y="155943"/>
                          <a:pt x="0" y="163830"/>
                        </a:cubicBezTo>
                        <a:cubicBezTo>
                          <a:pt x="0" y="188123"/>
                          <a:pt x="6350" y="184573"/>
                          <a:pt x="26670" y="198120"/>
                        </a:cubicBezTo>
                        <a:lnTo>
                          <a:pt x="38100" y="205740"/>
                        </a:lnTo>
                        <a:cubicBezTo>
                          <a:pt x="41910" y="208280"/>
                          <a:pt x="45186" y="211912"/>
                          <a:pt x="49530" y="213360"/>
                        </a:cubicBezTo>
                        <a:cubicBezTo>
                          <a:pt x="53340" y="214630"/>
                          <a:pt x="57368" y="215374"/>
                          <a:pt x="60960" y="217170"/>
                        </a:cubicBezTo>
                        <a:cubicBezTo>
                          <a:pt x="70573" y="221976"/>
                          <a:pt x="72922" y="225322"/>
                          <a:pt x="8001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352"/>
                  <p:cNvSpPr/>
                  <p:nvPr/>
                </p:nvSpPr>
                <p:spPr>
                  <a:xfrm>
                    <a:off x="1497330" y="3036570"/>
                    <a:ext cx="323850" cy="243840"/>
                  </a:xfrm>
                  <a:custGeom>
                    <a:avLst/>
                    <a:gdLst>
                      <a:gd name="connsiteX0" fmla="*/ 323850 w 323850"/>
                      <a:gd name="connsiteY0" fmla="*/ 0 h 243840"/>
                      <a:gd name="connsiteX1" fmla="*/ 285750 w 323850"/>
                      <a:gd name="connsiteY1" fmla="*/ 7620 h 243840"/>
                      <a:gd name="connsiteX2" fmla="*/ 266700 w 323850"/>
                      <a:gd name="connsiteY2" fmla="*/ 11430 h 243840"/>
                      <a:gd name="connsiteX3" fmla="*/ 243840 w 323850"/>
                      <a:gd name="connsiteY3" fmla="*/ 19050 h 243840"/>
                      <a:gd name="connsiteX4" fmla="*/ 232410 w 323850"/>
                      <a:gd name="connsiteY4" fmla="*/ 22860 h 243840"/>
                      <a:gd name="connsiteX5" fmla="*/ 220980 w 323850"/>
                      <a:gd name="connsiteY5" fmla="*/ 26670 h 243840"/>
                      <a:gd name="connsiteX6" fmla="*/ 205740 w 323850"/>
                      <a:gd name="connsiteY6" fmla="*/ 30480 h 243840"/>
                      <a:gd name="connsiteX7" fmla="*/ 182880 w 323850"/>
                      <a:gd name="connsiteY7" fmla="*/ 38100 h 243840"/>
                      <a:gd name="connsiteX8" fmla="*/ 171450 w 323850"/>
                      <a:gd name="connsiteY8" fmla="*/ 41910 h 243840"/>
                      <a:gd name="connsiteX9" fmla="*/ 156210 w 323850"/>
                      <a:gd name="connsiteY9" fmla="*/ 45720 h 243840"/>
                      <a:gd name="connsiteX10" fmla="*/ 133350 w 323850"/>
                      <a:gd name="connsiteY10" fmla="*/ 53340 h 243840"/>
                      <a:gd name="connsiteX11" fmla="*/ 121920 w 323850"/>
                      <a:gd name="connsiteY11" fmla="*/ 57150 h 243840"/>
                      <a:gd name="connsiteX12" fmla="*/ 110490 w 323850"/>
                      <a:gd name="connsiteY12" fmla="*/ 64770 h 243840"/>
                      <a:gd name="connsiteX13" fmla="*/ 87630 w 323850"/>
                      <a:gd name="connsiteY13" fmla="*/ 72390 h 243840"/>
                      <a:gd name="connsiteX14" fmla="*/ 64770 w 323850"/>
                      <a:gd name="connsiteY14" fmla="*/ 87630 h 243840"/>
                      <a:gd name="connsiteX15" fmla="*/ 45720 w 323850"/>
                      <a:gd name="connsiteY15" fmla="*/ 102870 h 243840"/>
                      <a:gd name="connsiteX16" fmla="*/ 38100 w 323850"/>
                      <a:gd name="connsiteY16" fmla="*/ 114300 h 243840"/>
                      <a:gd name="connsiteX17" fmla="*/ 26670 w 323850"/>
                      <a:gd name="connsiteY17" fmla="*/ 121920 h 243840"/>
                      <a:gd name="connsiteX18" fmla="*/ 11430 w 323850"/>
                      <a:gd name="connsiteY18" fmla="*/ 144780 h 243840"/>
                      <a:gd name="connsiteX19" fmla="*/ 3810 w 323850"/>
                      <a:gd name="connsiteY19" fmla="*/ 156210 h 243840"/>
                      <a:gd name="connsiteX20" fmla="*/ 0 w 323850"/>
                      <a:gd name="connsiteY20" fmla="*/ 167640 h 243840"/>
                      <a:gd name="connsiteX21" fmla="*/ 3810 w 323850"/>
                      <a:gd name="connsiteY21" fmla="*/ 186690 h 243840"/>
                      <a:gd name="connsiteX22" fmla="*/ 11430 w 323850"/>
                      <a:gd name="connsiteY22" fmla="*/ 198120 h 243840"/>
                      <a:gd name="connsiteX23" fmla="*/ 15240 w 323850"/>
                      <a:gd name="connsiteY23" fmla="*/ 209550 h 243840"/>
                      <a:gd name="connsiteX24" fmla="*/ 22860 w 323850"/>
                      <a:gd name="connsiteY24"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3850" h="243840">
                        <a:moveTo>
                          <a:pt x="323850" y="0"/>
                        </a:moveTo>
                        <a:cubicBezTo>
                          <a:pt x="279055" y="7466"/>
                          <a:pt x="319852" y="42"/>
                          <a:pt x="285750" y="7620"/>
                        </a:cubicBezTo>
                        <a:cubicBezTo>
                          <a:pt x="279428" y="9025"/>
                          <a:pt x="272948" y="9726"/>
                          <a:pt x="266700" y="11430"/>
                        </a:cubicBezTo>
                        <a:cubicBezTo>
                          <a:pt x="258951" y="13543"/>
                          <a:pt x="251460" y="16510"/>
                          <a:pt x="243840" y="19050"/>
                        </a:cubicBezTo>
                        <a:lnTo>
                          <a:pt x="232410" y="22860"/>
                        </a:lnTo>
                        <a:cubicBezTo>
                          <a:pt x="228600" y="24130"/>
                          <a:pt x="224876" y="25696"/>
                          <a:pt x="220980" y="26670"/>
                        </a:cubicBezTo>
                        <a:cubicBezTo>
                          <a:pt x="215900" y="27940"/>
                          <a:pt x="210756" y="28975"/>
                          <a:pt x="205740" y="30480"/>
                        </a:cubicBezTo>
                        <a:cubicBezTo>
                          <a:pt x="198047" y="32788"/>
                          <a:pt x="190500" y="35560"/>
                          <a:pt x="182880" y="38100"/>
                        </a:cubicBezTo>
                        <a:cubicBezTo>
                          <a:pt x="179070" y="39370"/>
                          <a:pt x="175346" y="40936"/>
                          <a:pt x="171450" y="41910"/>
                        </a:cubicBezTo>
                        <a:cubicBezTo>
                          <a:pt x="166370" y="43180"/>
                          <a:pt x="161226" y="44215"/>
                          <a:pt x="156210" y="45720"/>
                        </a:cubicBezTo>
                        <a:cubicBezTo>
                          <a:pt x="148517" y="48028"/>
                          <a:pt x="140970" y="50800"/>
                          <a:pt x="133350" y="53340"/>
                        </a:cubicBezTo>
                        <a:cubicBezTo>
                          <a:pt x="129540" y="54610"/>
                          <a:pt x="125262" y="54922"/>
                          <a:pt x="121920" y="57150"/>
                        </a:cubicBezTo>
                        <a:cubicBezTo>
                          <a:pt x="118110" y="59690"/>
                          <a:pt x="114674" y="62910"/>
                          <a:pt x="110490" y="64770"/>
                        </a:cubicBezTo>
                        <a:cubicBezTo>
                          <a:pt x="103150" y="68032"/>
                          <a:pt x="94313" y="67935"/>
                          <a:pt x="87630" y="72390"/>
                        </a:cubicBezTo>
                        <a:lnTo>
                          <a:pt x="64770" y="87630"/>
                        </a:lnTo>
                        <a:cubicBezTo>
                          <a:pt x="42932" y="120387"/>
                          <a:pt x="72010" y="81838"/>
                          <a:pt x="45720" y="102870"/>
                        </a:cubicBezTo>
                        <a:cubicBezTo>
                          <a:pt x="42144" y="105731"/>
                          <a:pt x="41338" y="111062"/>
                          <a:pt x="38100" y="114300"/>
                        </a:cubicBezTo>
                        <a:cubicBezTo>
                          <a:pt x="34862" y="117538"/>
                          <a:pt x="30480" y="119380"/>
                          <a:pt x="26670" y="121920"/>
                        </a:cubicBezTo>
                        <a:lnTo>
                          <a:pt x="11430" y="144780"/>
                        </a:lnTo>
                        <a:cubicBezTo>
                          <a:pt x="8890" y="148590"/>
                          <a:pt x="5258" y="151866"/>
                          <a:pt x="3810" y="156210"/>
                        </a:cubicBezTo>
                        <a:lnTo>
                          <a:pt x="0" y="167640"/>
                        </a:lnTo>
                        <a:cubicBezTo>
                          <a:pt x="1270" y="173990"/>
                          <a:pt x="1536" y="180627"/>
                          <a:pt x="3810" y="186690"/>
                        </a:cubicBezTo>
                        <a:cubicBezTo>
                          <a:pt x="5418" y="190977"/>
                          <a:pt x="9382" y="194024"/>
                          <a:pt x="11430" y="198120"/>
                        </a:cubicBezTo>
                        <a:cubicBezTo>
                          <a:pt x="13226" y="201712"/>
                          <a:pt x="13970" y="205740"/>
                          <a:pt x="15240" y="209550"/>
                        </a:cubicBezTo>
                        <a:cubicBezTo>
                          <a:pt x="19452" y="239031"/>
                          <a:pt x="15034" y="228188"/>
                          <a:pt x="2286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353"/>
                  <p:cNvSpPr/>
                  <p:nvPr/>
                </p:nvSpPr>
                <p:spPr>
                  <a:xfrm>
                    <a:off x="1565910" y="3108960"/>
                    <a:ext cx="251460" cy="171450"/>
                  </a:xfrm>
                  <a:custGeom>
                    <a:avLst/>
                    <a:gdLst>
                      <a:gd name="connsiteX0" fmla="*/ 251460 w 251460"/>
                      <a:gd name="connsiteY0" fmla="*/ 0 h 171450"/>
                      <a:gd name="connsiteX1" fmla="*/ 228600 w 251460"/>
                      <a:gd name="connsiteY1" fmla="*/ 3810 h 171450"/>
                      <a:gd name="connsiteX2" fmla="*/ 205740 w 251460"/>
                      <a:gd name="connsiteY2" fmla="*/ 11430 h 171450"/>
                      <a:gd name="connsiteX3" fmla="*/ 171450 w 251460"/>
                      <a:gd name="connsiteY3" fmla="*/ 22860 h 171450"/>
                      <a:gd name="connsiteX4" fmla="*/ 148590 w 251460"/>
                      <a:gd name="connsiteY4" fmla="*/ 30480 h 171450"/>
                      <a:gd name="connsiteX5" fmla="*/ 137160 w 251460"/>
                      <a:gd name="connsiteY5" fmla="*/ 34290 h 171450"/>
                      <a:gd name="connsiteX6" fmla="*/ 125730 w 251460"/>
                      <a:gd name="connsiteY6" fmla="*/ 41910 h 171450"/>
                      <a:gd name="connsiteX7" fmla="*/ 102870 w 251460"/>
                      <a:gd name="connsiteY7" fmla="*/ 49530 h 171450"/>
                      <a:gd name="connsiteX8" fmla="*/ 91440 w 251460"/>
                      <a:gd name="connsiteY8" fmla="*/ 53340 h 171450"/>
                      <a:gd name="connsiteX9" fmla="*/ 68580 w 251460"/>
                      <a:gd name="connsiteY9" fmla="*/ 68580 h 171450"/>
                      <a:gd name="connsiteX10" fmla="*/ 57150 w 251460"/>
                      <a:gd name="connsiteY10" fmla="*/ 72390 h 171450"/>
                      <a:gd name="connsiteX11" fmla="*/ 22860 w 251460"/>
                      <a:gd name="connsiteY11" fmla="*/ 91440 h 171450"/>
                      <a:gd name="connsiteX12" fmla="*/ 7620 w 251460"/>
                      <a:gd name="connsiteY12" fmla="*/ 114300 h 171450"/>
                      <a:gd name="connsiteX13" fmla="*/ 0 w 251460"/>
                      <a:gd name="connsiteY13" fmla="*/ 125730 h 171450"/>
                      <a:gd name="connsiteX14" fmla="*/ 7620 w 251460"/>
                      <a:gd name="connsiteY14" fmla="*/ 137160 h 171450"/>
                      <a:gd name="connsiteX15" fmla="*/ 19050 w 251460"/>
                      <a:gd name="connsiteY15" fmla="*/ 160020 h 171450"/>
                      <a:gd name="connsiteX16" fmla="*/ 30480 w 251460"/>
                      <a:gd name="connsiteY16" fmla="*/ 167640 h 171450"/>
                      <a:gd name="connsiteX17" fmla="*/ 34290 w 251460"/>
                      <a:gd name="connsiteY17"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460" h="171450">
                        <a:moveTo>
                          <a:pt x="251460" y="0"/>
                        </a:moveTo>
                        <a:cubicBezTo>
                          <a:pt x="243840" y="1270"/>
                          <a:pt x="236094" y="1936"/>
                          <a:pt x="228600" y="3810"/>
                        </a:cubicBezTo>
                        <a:cubicBezTo>
                          <a:pt x="220808" y="5758"/>
                          <a:pt x="213360" y="8890"/>
                          <a:pt x="205740" y="11430"/>
                        </a:cubicBezTo>
                        <a:lnTo>
                          <a:pt x="171450" y="22860"/>
                        </a:lnTo>
                        <a:lnTo>
                          <a:pt x="148590" y="30480"/>
                        </a:lnTo>
                        <a:cubicBezTo>
                          <a:pt x="144780" y="31750"/>
                          <a:pt x="140502" y="32062"/>
                          <a:pt x="137160" y="34290"/>
                        </a:cubicBezTo>
                        <a:cubicBezTo>
                          <a:pt x="133350" y="36830"/>
                          <a:pt x="129914" y="40050"/>
                          <a:pt x="125730" y="41910"/>
                        </a:cubicBezTo>
                        <a:cubicBezTo>
                          <a:pt x="118390" y="45172"/>
                          <a:pt x="110490" y="46990"/>
                          <a:pt x="102870" y="49530"/>
                        </a:cubicBezTo>
                        <a:cubicBezTo>
                          <a:pt x="99060" y="50800"/>
                          <a:pt x="94782" y="51112"/>
                          <a:pt x="91440" y="53340"/>
                        </a:cubicBezTo>
                        <a:cubicBezTo>
                          <a:pt x="83820" y="58420"/>
                          <a:pt x="77268" y="65684"/>
                          <a:pt x="68580" y="68580"/>
                        </a:cubicBezTo>
                        <a:cubicBezTo>
                          <a:pt x="64770" y="69850"/>
                          <a:pt x="60661" y="70440"/>
                          <a:pt x="57150" y="72390"/>
                        </a:cubicBezTo>
                        <a:cubicBezTo>
                          <a:pt x="17848" y="94225"/>
                          <a:pt x="48723" y="82819"/>
                          <a:pt x="22860" y="91440"/>
                        </a:cubicBezTo>
                        <a:lnTo>
                          <a:pt x="7620" y="114300"/>
                        </a:lnTo>
                        <a:lnTo>
                          <a:pt x="0" y="125730"/>
                        </a:lnTo>
                        <a:cubicBezTo>
                          <a:pt x="2540" y="129540"/>
                          <a:pt x="5572" y="133064"/>
                          <a:pt x="7620" y="137160"/>
                        </a:cubicBezTo>
                        <a:cubicBezTo>
                          <a:pt x="13818" y="149555"/>
                          <a:pt x="8131" y="149101"/>
                          <a:pt x="19050" y="160020"/>
                        </a:cubicBezTo>
                        <a:cubicBezTo>
                          <a:pt x="22288" y="163258"/>
                          <a:pt x="26817" y="164893"/>
                          <a:pt x="30480" y="167640"/>
                        </a:cubicBezTo>
                        <a:cubicBezTo>
                          <a:pt x="31917" y="168718"/>
                          <a:pt x="33020" y="170180"/>
                          <a:pt x="3429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354"/>
                  <p:cNvSpPr/>
                  <p:nvPr/>
                </p:nvSpPr>
                <p:spPr>
                  <a:xfrm>
                    <a:off x="1752600" y="2506956"/>
                    <a:ext cx="64770" cy="34314"/>
                  </a:xfrm>
                  <a:custGeom>
                    <a:avLst/>
                    <a:gdLst>
                      <a:gd name="connsiteX0" fmla="*/ 64770 w 64770"/>
                      <a:gd name="connsiteY0" fmla="*/ 11454 h 34314"/>
                      <a:gd name="connsiteX1" fmla="*/ 34290 w 64770"/>
                      <a:gd name="connsiteY1" fmla="*/ 3834 h 34314"/>
                      <a:gd name="connsiteX2" fmla="*/ 11430 w 64770"/>
                      <a:gd name="connsiteY2" fmla="*/ 19074 h 34314"/>
                      <a:gd name="connsiteX3" fmla="*/ 0 w 64770"/>
                      <a:gd name="connsiteY3" fmla="*/ 34314 h 34314"/>
                    </a:gdLst>
                    <a:ahLst/>
                    <a:cxnLst>
                      <a:cxn ang="0">
                        <a:pos x="connsiteX0" y="connsiteY0"/>
                      </a:cxn>
                      <a:cxn ang="0">
                        <a:pos x="connsiteX1" y="connsiteY1"/>
                      </a:cxn>
                      <a:cxn ang="0">
                        <a:pos x="connsiteX2" y="connsiteY2"/>
                      </a:cxn>
                      <a:cxn ang="0">
                        <a:pos x="connsiteX3" y="connsiteY3"/>
                      </a:cxn>
                    </a:cxnLst>
                    <a:rect l="l" t="t" r="r" b="b"/>
                    <a:pathLst>
                      <a:path w="64770" h="34314">
                        <a:moveTo>
                          <a:pt x="64770" y="11454"/>
                        </a:moveTo>
                        <a:cubicBezTo>
                          <a:pt x="48820" y="1884"/>
                          <a:pt x="49196" y="-4447"/>
                          <a:pt x="34290" y="3834"/>
                        </a:cubicBezTo>
                        <a:cubicBezTo>
                          <a:pt x="26284" y="8282"/>
                          <a:pt x="11430" y="19074"/>
                          <a:pt x="11430" y="19074"/>
                        </a:cubicBezTo>
                        <a:cubicBezTo>
                          <a:pt x="2814" y="31998"/>
                          <a:pt x="7048" y="27266"/>
                          <a:pt x="0" y="3431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1748790" y="2556510"/>
                    <a:ext cx="80010" cy="45742"/>
                  </a:xfrm>
                  <a:custGeom>
                    <a:avLst/>
                    <a:gdLst>
                      <a:gd name="connsiteX0" fmla="*/ 80010 w 80010"/>
                      <a:gd name="connsiteY0" fmla="*/ 0 h 45742"/>
                      <a:gd name="connsiteX1" fmla="*/ 45720 w 80010"/>
                      <a:gd name="connsiteY1" fmla="*/ 7620 h 45742"/>
                      <a:gd name="connsiteX2" fmla="*/ 22860 w 80010"/>
                      <a:gd name="connsiteY2" fmla="*/ 26670 h 45742"/>
                      <a:gd name="connsiteX3" fmla="*/ 11430 w 80010"/>
                      <a:gd name="connsiteY3" fmla="*/ 34290 h 45742"/>
                      <a:gd name="connsiteX4" fmla="*/ 0 w 80010"/>
                      <a:gd name="connsiteY4" fmla="*/ 45720 h 4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45742">
                        <a:moveTo>
                          <a:pt x="80010" y="0"/>
                        </a:moveTo>
                        <a:cubicBezTo>
                          <a:pt x="71230" y="1463"/>
                          <a:pt x="55099" y="2930"/>
                          <a:pt x="45720" y="7620"/>
                        </a:cubicBezTo>
                        <a:cubicBezTo>
                          <a:pt x="31531" y="14715"/>
                          <a:pt x="35499" y="16137"/>
                          <a:pt x="22860" y="26670"/>
                        </a:cubicBezTo>
                        <a:cubicBezTo>
                          <a:pt x="19342" y="29601"/>
                          <a:pt x="15240" y="31750"/>
                          <a:pt x="11430" y="34290"/>
                        </a:cubicBezTo>
                        <a:cubicBezTo>
                          <a:pt x="3106" y="46777"/>
                          <a:pt x="8389" y="45720"/>
                          <a:pt x="0"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356"/>
                  <p:cNvSpPr/>
                  <p:nvPr/>
                </p:nvSpPr>
                <p:spPr>
                  <a:xfrm>
                    <a:off x="1752600" y="2617470"/>
                    <a:ext cx="68580" cy="41910"/>
                  </a:xfrm>
                  <a:custGeom>
                    <a:avLst/>
                    <a:gdLst>
                      <a:gd name="connsiteX0" fmla="*/ 68580 w 68580"/>
                      <a:gd name="connsiteY0" fmla="*/ 0 h 41910"/>
                      <a:gd name="connsiteX1" fmla="*/ 38100 w 68580"/>
                      <a:gd name="connsiteY1" fmla="*/ 7620 h 41910"/>
                      <a:gd name="connsiteX2" fmla="*/ 15240 w 68580"/>
                      <a:gd name="connsiteY2" fmla="*/ 22860 h 41910"/>
                      <a:gd name="connsiteX3" fmla="*/ 0 w 68580"/>
                      <a:gd name="connsiteY3" fmla="*/ 41910 h 41910"/>
                    </a:gdLst>
                    <a:ahLst/>
                    <a:cxnLst>
                      <a:cxn ang="0">
                        <a:pos x="connsiteX0" y="connsiteY0"/>
                      </a:cxn>
                      <a:cxn ang="0">
                        <a:pos x="connsiteX1" y="connsiteY1"/>
                      </a:cxn>
                      <a:cxn ang="0">
                        <a:pos x="connsiteX2" y="connsiteY2"/>
                      </a:cxn>
                      <a:cxn ang="0">
                        <a:pos x="connsiteX3" y="connsiteY3"/>
                      </a:cxn>
                    </a:cxnLst>
                    <a:rect l="l" t="t" r="r" b="b"/>
                    <a:pathLst>
                      <a:path w="68580" h="41910">
                        <a:moveTo>
                          <a:pt x="68580" y="0"/>
                        </a:moveTo>
                        <a:cubicBezTo>
                          <a:pt x="63302" y="1056"/>
                          <a:pt x="44690" y="3959"/>
                          <a:pt x="38100" y="7620"/>
                        </a:cubicBezTo>
                        <a:cubicBezTo>
                          <a:pt x="30094" y="12068"/>
                          <a:pt x="15240" y="22860"/>
                          <a:pt x="15240" y="22860"/>
                        </a:cubicBezTo>
                        <a:cubicBezTo>
                          <a:pt x="5627" y="37279"/>
                          <a:pt x="10858" y="31052"/>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1760060" y="2663190"/>
                    <a:ext cx="57310" cy="41910"/>
                  </a:xfrm>
                  <a:custGeom>
                    <a:avLst/>
                    <a:gdLst>
                      <a:gd name="connsiteX0" fmla="*/ 57310 w 57310"/>
                      <a:gd name="connsiteY0" fmla="*/ 0 h 41910"/>
                      <a:gd name="connsiteX1" fmla="*/ 38260 w 57310"/>
                      <a:gd name="connsiteY1" fmla="*/ 3810 h 41910"/>
                      <a:gd name="connsiteX2" fmla="*/ 15400 w 57310"/>
                      <a:gd name="connsiteY2" fmla="*/ 19050 h 41910"/>
                      <a:gd name="connsiteX3" fmla="*/ 11590 w 57310"/>
                      <a:gd name="connsiteY3" fmla="*/ 30480 h 41910"/>
                      <a:gd name="connsiteX4" fmla="*/ 160 w 57310"/>
                      <a:gd name="connsiteY4" fmla="*/ 4191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0" h="41910">
                        <a:moveTo>
                          <a:pt x="57310" y="0"/>
                        </a:moveTo>
                        <a:cubicBezTo>
                          <a:pt x="50960" y="1270"/>
                          <a:pt x="44155" y="1130"/>
                          <a:pt x="38260" y="3810"/>
                        </a:cubicBezTo>
                        <a:cubicBezTo>
                          <a:pt x="29923" y="7600"/>
                          <a:pt x="15400" y="19050"/>
                          <a:pt x="15400" y="19050"/>
                        </a:cubicBezTo>
                        <a:cubicBezTo>
                          <a:pt x="14130" y="22860"/>
                          <a:pt x="14430" y="27640"/>
                          <a:pt x="11590" y="30480"/>
                        </a:cubicBezTo>
                        <a:cubicBezTo>
                          <a:pt x="-2250" y="44320"/>
                          <a:pt x="160" y="24439"/>
                          <a:pt x="16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358"/>
                  <p:cNvSpPr/>
                  <p:nvPr/>
                </p:nvSpPr>
                <p:spPr>
                  <a:xfrm>
                    <a:off x="1752600" y="2727960"/>
                    <a:ext cx="76200" cy="34290"/>
                  </a:xfrm>
                  <a:custGeom>
                    <a:avLst/>
                    <a:gdLst>
                      <a:gd name="connsiteX0" fmla="*/ 76200 w 76200"/>
                      <a:gd name="connsiteY0" fmla="*/ 0 h 34290"/>
                      <a:gd name="connsiteX1" fmla="*/ 34290 w 76200"/>
                      <a:gd name="connsiteY1" fmla="*/ 11430 h 34290"/>
                      <a:gd name="connsiteX2" fmla="*/ 11430 w 76200"/>
                      <a:gd name="connsiteY2" fmla="*/ 26670 h 34290"/>
                      <a:gd name="connsiteX3" fmla="*/ 0 w 76200"/>
                      <a:gd name="connsiteY3" fmla="*/ 34290 h 34290"/>
                    </a:gdLst>
                    <a:ahLst/>
                    <a:cxnLst>
                      <a:cxn ang="0">
                        <a:pos x="connsiteX0" y="connsiteY0"/>
                      </a:cxn>
                      <a:cxn ang="0">
                        <a:pos x="connsiteX1" y="connsiteY1"/>
                      </a:cxn>
                      <a:cxn ang="0">
                        <a:pos x="connsiteX2" y="connsiteY2"/>
                      </a:cxn>
                      <a:cxn ang="0">
                        <a:pos x="connsiteX3" y="connsiteY3"/>
                      </a:cxn>
                    </a:cxnLst>
                    <a:rect l="l" t="t" r="r" b="b"/>
                    <a:pathLst>
                      <a:path w="76200" h="34290">
                        <a:moveTo>
                          <a:pt x="76200" y="0"/>
                        </a:moveTo>
                        <a:cubicBezTo>
                          <a:pt x="65976" y="2045"/>
                          <a:pt x="42577" y="5906"/>
                          <a:pt x="34290" y="11430"/>
                        </a:cubicBezTo>
                        <a:lnTo>
                          <a:pt x="11430" y="26670"/>
                        </a:lnTo>
                        <a:lnTo>
                          <a:pt x="0" y="342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359"/>
                  <p:cNvSpPr/>
                  <p:nvPr/>
                </p:nvSpPr>
                <p:spPr>
                  <a:xfrm>
                    <a:off x="1760220" y="2796540"/>
                    <a:ext cx="64770" cy="57150"/>
                  </a:xfrm>
                  <a:custGeom>
                    <a:avLst/>
                    <a:gdLst>
                      <a:gd name="connsiteX0" fmla="*/ 64770 w 64770"/>
                      <a:gd name="connsiteY0" fmla="*/ 0 h 57150"/>
                      <a:gd name="connsiteX1" fmla="*/ 34290 w 64770"/>
                      <a:gd name="connsiteY1" fmla="*/ 22860 h 57150"/>
                      <a:gd name="connsiteX2" fmla="*/ 11430 w 64770"/>
                      <a:gd name="connsiteY2" fmla="*/ 41910 h 57150"/>
                      <a:gd name="connsiteX3" fmla="*/ 0 w 6477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64770" h="57150">
                        <a:moveTo>
                          <a:pt x="64770" y="0"/>
                        </a:moveTo>
                        <a:cubicBezTo>
                          <a:pt x="24738" y="24019"/>
                          <a:pt x="62861" y="-949"/>
                          <a:pt x="34290" y="22860"/>
                        </a:cubicBezTo>
                        <a:cubicBezTo>
                          <a:pt x="17943" y="36483"/>
                          <a:pt x="26609" y="23696"/>
                          <a:pt x="11430" y="41910"/>
                        </a:cubicBezTo>
                        <a:cubicBezTo>
                          <a:pt x="-10111" y="67759"/>
                          <a:pt x="12117" y="45033"/>
                          <a:pt x="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360"/>
                  <p:cNvSpPr/>
                  <p:nvPr/>
                </p:nvSpPr>
                <p:spPr>
                  <a:xfrm>
                    <a:off x="1775460" y="2887980"/>
                    <a:ext cx="45720" cy="57150"/>
                  </a:xfrm>
                  <a:custGeom>
                    <a:avLst/>
                    <a:gdLst>
                      <a:gd name="connsiteX0" fmla="*/ 45720 w 45720"/>
                      <a:gd name="connsiteY0" fmla="*/ 0 h 57150"/>
                      <a:gd name="connsiteX1" fmla="*/ 11430 w 45720"/>
                      <a:gd name="connsiteY1" fmla="*/ 34290 h 57150"/>
                      <a:gd name="connsiteX2" fmla="*/ 3810 w 45720"/>
                      <a:gd name="connsiteY2" fmla="*/ 45720 h 57150"/>
                      <a:gd name="connsiteX3" fmla="*/ 0 w 4572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45720" h="57150">
                        <a:moveTo>
                          <a:pt x="45720" y="0"/>
                        </a:moveTo>
                        <a:cubicBezTo>
                          <a:pt x="18817" y="16142"/>
                          <a:pt x="30778" y="5268"/>
                          <a:pt x="11430" y="34290"/>
                        </a:cubicBezTo>
                        <a:cubicBezTo>
                          <a:pt x="8890" y="38100"/>
                          <a:pt x="5258" y="41376"/>
                          <a:pt x="3810" y="45720"/>
                        </a:cubicBezTo>
                        <a:lnTo>
                          <a:pt x="0" y="571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361"/>
                  <p:cNvSpPr/>
                  <p:nvPr/>
                </p:nvSpPr>
                <p:spPr>
                  <a:xfrm>
                    <a:off x="1771650" y="2971800"/>
                    <a:ext cx="49530" cy="53340"/>
                  </a:xfrm>
                  <a:custGeom>
                    <a:avLst/>
                    <a:gdLst>
                      <a:gd name="connsiteX0" fmla="*/ 49530 w 49530"/>
                      <a:gd name="connsiteY0" fmla="*/ 0 h 53340"/>
                      <a:gd name="connsiteX1" fmla="*/ 19050 w 49530"/>
                      <a:gd name="connsiteY1" fmla="*/ 26670 h 53340"/>
                      <a:gd name="connsiteX2" fmla="*/ 0 w 49530"/>
                      <a:gd name="connsiteY2" fmla="*/ 53340 h 53340"/>
                    </a:gdLst>
                    <a:ahLst/>
                    <a:cxnLst>
                      <a:cxn ang="0">
                        <a:pos x="connsiteX0" y="connsiteY0"/>
                      </a:cxn>
                      <a:cxn ang="0">
                        <a:pos x="connsiteX1" y="connsiteY1"/>
                      </a:cxn>
                      <a:cxn ang="0">
                        <a:pos x="connsiteX2" y="connsiteY2"/>
                      </a:cxn>
                    </a:cxnLst>
                    <a:rect l="l" t="t" r="r" b="b"/>
                    <a:pathLst>
                      <a:path w="49530" h="53340">
                        <a:moveTo>
                          <a:pt x="49530" y="0"/>
                        </a:moveTo>
                        <a:cubicBezTo>
                          <a:pt x="41525" y="6404"/>
                          <a:pt x="26124" y="17575"/>
                          <a:pt x="19050" y="26670"/>
                        </a:cubicBezTo>
                        <a:cubicBezTo>
                          <a:pt x="-9363" y="63202"/>
                          <a:pt x="12674" y="40666"/>
                          <a:pt x="0" y="533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362"/>
                  <p:cNvSpPr/>
                  <p:nvPr/>
                </p:nvSpPr>
                <p:spPr>
                  <a:xfrm>
                    <a:off x="1764030" y="3044190"/>
                    <a:ext cx="57150" cy="41910"/>
                  </a:xfrm>
                  <a:custGeom>
                    <a:avLst/>
                    <a:gdLst>
                      <a:gd name="connsiteX0" fmla="*/ 57150 w 57150"/>
                      <a:gd name="connsiteY0" fmla="*/ 0 h 41910"/>
                      <a:gd name="connsiteX1" fmla="*/ 38100 w 57150"/>
                      <a:gd name="connsiteY1" fmla="*/ 3810 h 41910"/>
                      <a:gd name="connsiteX2" fmla="*/ 30480 w 57150"/>
                      <a:gd name="connsiteY2" fmla="*/ 15240 h 41910"/>
                      <a:gd name="connsiteX3" fmla="*/ 19050 w 57150"/>
                      <a:gd name="connsiteY3" fmla="*/ 22860 h 41910"/>
                      <a:gd name="connsiteX4" fmla="*/ 11430 w 57150"/>
                      <a:gd name="connsiteY4" fmla="*/ 34290 h 41910"/>
                      <a:gd name="connsiteX5" fmla="*/ 0 w 57150"/>
                      <a:gd name="connsiteY5" fmla="*/ 4191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1910">
                        <a:moveTo>
                          <a:pt x="57150" y="0"/>
                        </a:moveTo>
                        <a:cubicBezTo>
                          <a:pt x="50800" y="1270"/>
                          <a:pt x="43723" y="597"/>
                          <a:pt x="38100" y="3810"/>
                        </a:cubicBezTo>
                        <a:cubicBezTo>
                          <a:pt x="34124" y="6082"/>
                          <a:pt x="33718" y="12002"/>
                          <a:pt x="30480" y="15240"/>
                        </a:cubicBezTo>
                        <a:cubicBezTo>
                          <a:pt x="27242" y="18478"/>
                          <a:pt x="22860" y="20320"/>
                          <a:pt x="19050" y="22860"/>
                        </a:cubicBezTo>
                        <a:cubicBezTo>
                          <a:pt x="16510" y="26670"/>
                          <a:pt x="14668" y="31052"/>
                          <a:pt x="11430" y="34290"/>
                        </a:cubicBezTo>
                        <a:cubicBezTo>
                          <a:pt x="8192" y="37528"/>
                          <a:pt x="0" y="41910"/>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363"/>
                  <p:cNvSpPr/>
                  <p:nvPr/>
                </p:nvSpPr>
                <p:spPr>
                  <a:xfrm>
                    <a:off x="1775324" y="3116580"/>
                    <a:ext cx="38236" cy="49530"/>
                  </a:xfrm>
                  <a:custGeom>
                    <a:avLst/>
                    <a:gdLst>
                      <a:gd name="connsiteX0" fmla="*/ 38236 w 38236"/>
                      <a:gd name="connsiteY0" fmla="*/ 0 h 49530"/>
                      <a:gd name="connsiteX1" fmla="*/ 19186 w 38236"/>
                      <a:gd name="connsiteY1" fmla="*/ 11430 h 49530"/>
                      <a:gd name="connsiteX2" fmla="*/ 136 w 38236"/>
                      <a:gd name="connsiteY2" fmla="*/ 45720 h 49530"/>
                      <a:gd name="connsiteX3" fmla="*/ 136 w 38236"/>
                      <a:gd name="connsiteY3" fmla="*/ 49530 h 49530"/>
                    </a:gdLst>
                    <a:ahLst/>
                    <a:cxnLst>
                      <a:cxn ang="0">
                        <a:pos x="connsiteX0" y="connsiteY0"/>
                      </a:cxn>
                      <a:cxn ang="0">
                        <a:pos x="connsiteX1" y="connsiteY1"/>
                      </a:cxn>
                      <a:cxn ang="0">
                        <a:pos x="connsiteX2" y="connsiteY2"/>
                      </a:cxn>
                      <a:cxn ang="0">
                        <a:pos x="connsiteX3" y="connsiteY3"/>
                      </a:cxn>
                    </a:cxnLst>
                    <a:rect l="l" t="t" r="r" b="b"/>
                    <a:pathLst>
                      <a:path w="38236" h="49530">
                        <a:moveTo>
                          <a:pt x="38236" y="0"/>
                        </a:moveTo>
                        <a:cubicBezTo>
                          <a:pt x="31886" y="3810"/>
                          <a:pt x="24422" y="6194"/>
                          <a:pt x="19186" y="11430"/>
                        </a:cubicBezTo>
                        <a:cubicBezTo>
                          <a:pt x="9727" y="20889"/>
                          <a:pt x="3330" y="32944"/>
                          <a:pt x="136" y="45720"/>
                        </a:cubicBezTo>
                        <a:cubicBezTo>
                          <a:pt x="-172" y="46952"/>
                          <a:pt x="136" y="48260"/>
                          <a:pt x="136" y="49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364"/>
                  <p:cNvSpPr/>
                  <p:nvPr/>
                </p:nvSpPr>
                <p:spPr>
                  <a:xfrm>
                    <a:off x="988525" y="2213610"/>
                    <a:ext cx="840275" cy="967740"/>
                  </a:xfrm>
                  <a:custGeom>
                    <a:avLst/>
                    <a:gdLst>
                      <a:gd name="connsiteX0" fmla="*/ 840275 w 840275"/>
                      <a:gd name="connsiteY0" fmla="*/ 0 h 967740"/>
                      <a:gd name="connsiteX1" fmla="*/ 821225 w 840275"/>
                      <a:gd name="connsiteY1" fmla="*/ 11430 h 967740"/>
                      <a:gd name="connsiteX2" fmla="*/ 809795 w 840275"/>
                      <a:gd name="connsiteY2" fmla="*/ 19050 h 967740"/>
                      <a:gd name="connsiteX3" fmla="*/ 786935 w 840275"/>
                      <a:gd name="connsiteY3" fmla="*/ 26670 h 967740"/>
                      <a:gd name="connsiteX4" fmla="*/ 775505 w 840275"/>
                      <a:gd name="connsiteY4" fmla="*/ 34290 h 967740"/>
                      <a:gd name="connsiteX5" fmla="*/ 764075 w 840275"/>
                      <a:gd name="connsiteY5" fmla="*/ 38100 h 967740"/>
                      <a:gd name="connsiteX6" fmla="*/ 741215 w 840275"/>
                      <a:gd name="connsiteY6" fmla="*/ 53340 h 967740"/>
                      <a:gd name="connsiteX7" fmla="*/ 718355 w 840275"/>
                      <a:gd name="connsiteY7" fmla="*/ 64770 h 967740"/>
                      <a:gd name="connsiteX8" fmla="*/ 706925 w 840275"/>
                      <a:gd name="connsiteY8" fmla="*/ 68580 h 967740"/>
                      <a:gd name="connsiteX9" fmla="*/ 684065 w 840275"/>
                      <a:gd name="connsiteY9" fmla="*/ 83820 h 967740"/>
                      <a:gd name="connsiteX10" fmla="*/ 661205 w 840275"/>
                      <a:gd name="connsiteY10" fmla="*/ 91440 h 967740"/>
                      <a:gd name="connsiteX11" fmla="*/ 649775 w 840275"/>
                      <a:gd name="connsiteY11" fmla="*/ 95250 h 967740"/>
                      <a:gd name="connsiteX12" fmla="*/ 626915 w 840275"/>
                      <a:gd name="connsiteY12" fmla="*/ 110490 h 967740"/>
                      <a:gd name="connsiteX13" fmla="*/ 615485 w 840275"/>
                      <a:gd name="connsiteY13" fmla="*/ 118110 h 967740"/>
                      <a:gd name="connsiteX14" fmla="*/ 607865 w 840275"/>
                      <a:gd name="connsiteY14" fmla="*/ 129540 h 967740"/>
                      <a:gd name="connsiteX15" fmla="*/ 596435 w 840275"/>
                      <a:gd name="connsiteY15" fmla="*/ 133350 h 967740"/>
                      <a:gd name="connsiteX16" fmla="*/ 585005 w 840275"/>
                      <a:gd name="connsiteY16" fmla="*/ 140970 h 967740"/>
                      <a:gd name="connsiteX17" fmla="*/ 573575 w 840275"/>
                      <a:gd name="connsiteY17" fmla="*/ 152400 h 967740"/>
                      <a:gd name="connsiteX18" fmla="*/ 550715 w 840275"/>
                      <a:gd name="connsiteY18" fmla="*/ 167640 h 967740"/>
                      <a:gd name="connsiteX19" fmla="*/ 543095 w 840275"/>
                      <a:gd name="connsiteY19" fmla="*/ 179070 h 967740"/>
                      <a:gd name="connsiteX20" fmla="*/ 531665 w 840275"/>
                      <a:gd name="connsiteY20" fmla="*/ 182880 h 967740"/>
                      <a:gd name="connsiteX21" fmla="*/ 527855 w 840275"/>
                      <a:gd name="connsiteY21" fmla="*/ 194310 h 967740"/>
                      <a:gd name="connsiteX22" fmla="*/ 504995 w 840275"/>
                      <a:gd name="connsiteY22" fmla="*/ 201930 h 967740"/>
                      <a:gd name="connsiteX23" fmla="*/ 497375 w 840275"/>
                      <a:gd name="connsiteY23" fmla="*/ 213360 h 967740"/>
                      <a:gd name="connsiteX24" fmla="*/ 482135 w 840275"/>
                      <a:gd name="connsiteY24" fmla="*/ 217170 h 967740"/>
                      <a:gd name="connsiteX25" fmla="*/ 459275 w 840275"/>
                      <a:gd name="connsiteY25" fmla="*/ 224790 h 967740"/>
                      <a:gd name="connsiteX26" fmla="*/ 405935 w 840275"/>
                      <a:gd name="connsiteY26" fmla="*/ 232410 h 967740"/>
                      <a:gd name="connsiteX27" fmla="*/ 386885 w 840275"/>
                      <a:gd name="connsiteY27" fmla="*/ 236220 h 967740"/>
                      <a:gd name="connsiteX28" fmla="*/ 325925 w 840275"/>
                      <a:gd name="connsiteY28" fmla="*/ 240030 h 967740"/>
                      <a:gd name="connsiteX29" fmla="*/ 306875 w 840275"/>
                      <a:gd name="connsiteY29" fmla="*/ 243840 h 967740"/>
                      <a:gd name="connsiteX30" fmla="*/ 284015 w 840275"/>
                      <a:gd name="connsiteY30" fmla="*/ 259080 h 967740"/>
                      <a:gd name="connsiteX31" fmla="*/ 264965 w 840275"/>
                      <a:gd name="connsiteY31" fmla="*/ 274320 h 967740"/>
                      <a:gd name="connsiteX32" fmla="*/ 257345 w 840275"/>
                      <a:gd name="connsiteY32" fmla="*/ 285750 h 967740"/>
                      <a:gd name="connsiteX33" fmla="*/ 245915 w 840275"/>
                      <a:gd name="connsiteY33" fmla="*/ 293370 h 967740"/>
                      <a:gd name="connsiteX34" fmla="*/ 238295 w 840275"/>
                      <a:gd name="connsiteY34" fmla="*/ 316230 h 967740"/>
                      <a:gd name="connsiteX35" fmla="*/ 223055 w 840275"/>
                      <a:gd name="connsiteY35" fmla="*/ 339090 h 967740"/>
                      <a:gd name="connsiteX36" fmla="*/ 204005 w 840275"/>
                      <a:gd name="connsiteY36" fmla="*/ 373380 h 967740"/>
                      <a:gd name="connsiteX37" fmla="*/ 181145 w 840275"/>
                      <a:gd name="connsiteY37" fmla="*/ 407670 h 967740"/>
                      <a:gd name="connsiteX38" fmla="*/ 173525 w 840275"/>
                      <a:gd name="connsiteY38" fmla="*/ 419100 h 967740"/>
                      <a:gd name="connsiteX39" fmla="*/ 169715 w 840275"/>
                      <a:gd name="connsiteY39" fmla="*/ 445770 h 967740"/>
                      <a:gd name="connsiteX40" fmla="*/ 165905 w 840275"/>
                      <a:gd name="connsiteY40" fmla="*/ 461010 h 967740"/>
                      <a:gd name="connsiteX41" fmla="*/ 162095 w 840275"/>
                      <a:gd name="connsiteY41" fmla="*/ 582930 h 967740"/>
                      <a:gd name="connsiteX42" fmla="*/ 146855 w 840275"/>
                      <a:gd name="connsiteY42" fmla="*/ 617220 h 967740"/>
                      <a:gd name="connsiteX43" fmla="*/ 143045 w 840275"/>
                      <a:gd name="connsiteY43" fmla="*/ 628650 h 967740"/>
                      <a:gd name="connsiteX44" fmla="*/ 135425 w 840275"/>
                      <a:gd name="connsiteY44" fmla="*/ 640080 h 967740"/>
                      <a:gd name="connsiteX45" fmla="*/ 123995 w 840275"/>
                      <a:gd name="connsiteY45" fmla="*/ 678180 h 967740"/>
                      <a:gd name="connsiteX46" fmla="*/ 116375 w 840275"/>
                      <a:gd name="connsiteY46" fmla="*/ 701040 h 967740"/>
                      <a:gd name="connsiteX47" fmla="*/ 108755 w 840275"/>
                      <a:gd name="connsiteY47" fmla="*/ 727710 h 967740"/>
                      <a:gd name="connsiteX48" fmla="*/ 104945 w 840275"/>
                      <a:gd name="connsiteY48" fmla="*/ 742950 h 967740"/>
                      <a:gd name="connsiteX49" fmla="*/ 101135 w 840275"/>
                      <a:gd name="connsiteY49" fmla="*/ 754380 h 967740"/>
                      <a:gd name="connsiteX50" fmla="*/ 89705 w 840275"/>
                      <a:gd name="connsiteY50" fmla="*/ 796290 h 967740"/>
                      <a:gd name="connsiteX51" fmla="*/ 82085 w 840275"/>
                      <a:gd name="connsiteY51" fmla="*/ 819150 h 967740"/>
                      <a:gd name="connsiteX52" fmla="*/ 78275 w 840275"/>
                      <a:gd name="connsiteY52" fmla="*/ 830580 h 967740"/>
                      <a:gd name="connsiteX53" fmla="*/ 70655 w 840275"/>
                      <a:gd name="connsiteY53" fmla="*/ 842010 h 967740"/>
                      <a:gd name="connsiteX54" fmla="*/ 47795 w 840275"/>
                      <a:gd name="connsiteY54" fmla="*/ 887730 h 967740"/>
                      <a:gd name="connsiteX55" fmla="*/ 40175 w 840275"/>
                      <a:gd name="connsiteY55" fmla="*/ 899160 h 967740"/>
                      <a:gd name="connsiteX56" fmla="*/ 36365 w 840275"/>
                      <a:gd name="connsiteY56" fmla="*/ 910590 h 967740"/>
                      <a:gd name="connsiteX57" fmla="*/ 24935 w 840275"/>
                      <a:gd name="connsiteY57" fmla="*/ 918210 h 967740"/>
                      <a:gd name="connsiteX58" fmla="*/ 17315 w 840275"/>
                      <a:gd name="connsiteY58" fmla="*/ 941070 h 967740"/>
                      <a:gd name="connsiteX59" fmla="*/ 2075 w 840275"/>
                      <a:gd name="connsiteY59" fmla="*/ 963930 h 967740"/>
                      <a:gd name="connsiteX60" fmla="*/ 9695 w 840275"/>
                      <a:gd name="connsiteY60" fmla="*/ 967740 h 9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40275" h="967740">
                        <a:moveTo>
                          <a:pt x="840275" y="0"/>
                        </a:moveTo>
                        <a:cubicBezTo>
                          <a:pt x="833925" y="3810"/>
                          <a:pt x="827505" y="7505"/>
                          <a:pt x="821225" y="11430"/>
                        </a:cubicBezTo>
                        <a:cubicBezTo>
                          <a:pt x="817342" y="13857"/>
                          <a:pt x="813979" y="17190"/>
                          <a:pt x="809795" y="19050"/>
                        </a:cubicBezTo>
                        <a:cubicBezTo>
                          <a:pt x="802455" y="22312"/>
                          <a:pt x="793618" y="22215"/>
                          <a:pt x="786935" y="26670"/>
                        </a:cubicBezTo>
                        <a:cubicBezTo>
                          <a:pt x="783125" y="29210"/>
                          <a:pt x="779601" y="32242"/>
                          <a:pt x="775505" y="34290"/>
                        </a:cubicBezTo>
                        <a:cubicBezTo>
                          <a:pt x="771913" y="36086"/>
                          <a:pt x="767586" y="36150"/>
                          <a:pt x="764075" y="38100"/>
                        </a:cubicBezTo>
                        <a:cubicBezTo>
                          <a:pt x="756069" y="42548"/>
                          <a:pt x="749903" y="50444"/>
                          <a:pt x="741215" y="53340"/>
                        </a:cubicBezTo>
                        <a:cubicBezTo>
                          <a:pt x="712485" y="62917"/>
                          <a:pt x="747898" y="49998"/>
                          <a:pt x="718355" y="64770"/>
                        </a:cubicBezTo>
                        <a:cubicBezTo>
                          <a:pt x="714763" y="66566"/>
                          <a:pt x="710436" y="66630"/>
                          <a:pt x="706925" y="68580"/>
                        </a:cubicBezTo>
                        <a:cubicBezTo>
                          <a:pt x="698919" y="73028"/>
                          <a:pt x="692753" y="80924"/>
                          <a:pt x="684065" y="83820"/>
                        </a:cubicBezTo>
                        <a:lnTo>
                          <a:pt x="661205" y="91440"/>
                        </a:lnTo>
                        <a:cubicBezTo>
                          <a:pt x="657395" y="92710"/>
                          <a:pt x="653117" y="93022"/>
                          <a:pt x="649775" y="95250"/>
                        </a:cubicBezTo>
                        <a:lnTo>
                          <a:pt x="626915" y="110490"/>
                        </a:lnTo>
                        <a:lnTo>
                          <a:pt x="615485" y="118110"/>
                        </a:lnTo>
                        <a:cubicBezTo>
                          <a:pt x="612945" y="121920"/>
                          <a:pt x="611441" y="126679"/>
                          <a:pt x="607865" y="129540"/>
                        </a:cubicBezTo>
                        <a:cubicBezTo>
                          <a:pt x="604729" y="132049"/>
                          <a:pt x="600027" y="131554"/>
                          <a:pt x="596435" y="133350"/>
                        </a:cubicBezTo>
                        <a:cubicBezTo>
                          <a:pt x="592339" y="135398"/>
                          <a:pt x="588523" y="138039"/>
                          <a:pt x="585005" y="140970"/>
                        </a:cubicBezTo>
                        <a:cubicBezTo>
                          <a:pt x="580866" y="144419"/>
                          <a:pt x="577828" y="149092"/>
                          <a:pt x="573575" y="152400"/>
                        </a:cubicBezTo>
                        <a:cubicBezTo>
                          <a:pt x="566346" y="158023"/>
                          <a:pt x="550715" y="167640"/>
                          <a:pt x="550715" y="167640"/>
                        </a:cubicBezTo>
                        <a:cubicBezTo>
                          <a:pt x="548175" y="171450"/>
                          <a:pt x="546671" y="176209"/>
                          <a:pt x="543095" y="179070"/>
                        </a:cubicBezTo>
                        <a:cubicBezTo>
                          <a:pt x="539959" y="181579"/>
                          <a:pt x="534505" y="180040"/>
                          <a:pt x="531665" y="182880"/>
                        </a:cubicBezTo>
                        <a:cubicBezTo>
                          <a:pt x="528825" y="185720"/>
                          <a:pt x="531123" y="191976"/>
                          <a:pt x="527855" y="194310"/>
                        </a:cubicBezTo>
                        <a:cubicBezTo>
                          <a:pt x="521319" y="198979"/>
                          <a:pt x="504995" y="201930"/>
                          <a:pt x="504995" y="201930"/>
                        </a:cubicBezTo>
                        <a:cubicBezTo>
                          <a:pt x="502455" y="205740"/>
                          <a:pt x="501185" y="210820"/>
                          <a:pt x="497375" y="213360"/>
                        </a:cubicBezTo>
                        <a:cubicBezTo>
                          <a:pt x="493018" y="216265"/>
                          <a:pt x="487151" y="215665"/>
                          <a:pt x="482135" y="217170"/>
                        </a:cubicBezTo>
                        <a:cubicBezTo>
                          <a:pt x="474442" y="219478"/>
                          <a:pt x="467151" y="223215"/>
                          <a:pt x="459275" y="224790"/>
                        </a:cubicBezTo>
                        <a:cubicBezTo>
                          <a:pt x="416208" y="233403"/>
                          <a:pt x="469287" y="223360"/>
                          <a:pt x="405935" y="232410"/>
                        </a:cubicBezTo>
                        <a:cubicBezTo>
                          <a:pt x="399524" y="233326"/>
                          <a:pt x="393332" y="235606"/>
                          <a:pt x="386885" y="236220"/>
                        </a:cubicBezTo>
                        <a:cubicBezTo>
                          <a:pt x="366617" y="238150"/>
                          <a:pt x="346245" y="238760"/>
                          <a:pt x="325925" y="240030"/>
                        </a:cubicBezTo>
                        <a:cubicBezTo>
                          <a:pt x="319575" y="241300"/>
                          <a:pt x="312770" y="241160"/>
                          <a:pt x="306875" y="243840"/>
                        </a:cubicBezTo>
                        <a:cubicBezTo>
                          <a:pt x="298538" y="247630"/>
                          <a:pt x="284015" y="259080"/>
                          <a:pt x="284015" y="259080"/>
                        </a:cubicBezTo>
                        <a:cubicBezTo>
                          <a:pt x="262177" y="291837"/>
                          <a:pt x="291255" y="253288"/>
                          <a:pt x="264965" y="274320"/>
                        </a:cubicBezTo>
                        <a:cubicBezTo>
                          <a:pt x="261389" y="277181"/>
                          <a:pt x="260583" y="282512"/>
                          <a:pt x="257345" y="285750"/>
                        </a:cubicBezTo>
                        <a:cubicBezTo>
                          <a:pt x="254107" y="288988"/>
                          <a:pt x="249725" y="290830"/>
                          <a:pt x="245915" y="293370"/>
                        </a:cubicBezTo>
                        <a:cubicBezTo>
                          <a:pt x="243375" y="300990"/>
                          <a:pt x="242750" y="309547"/>
                          <a:pt x="238295" y="316230"/>
                        </a:cubicBezTo>
                        <a:cubicBezTo>
                          <a:pt x="233215" y="323850"/>
                          <a:pt x="225951" y="330402"/>
                          <a:pt x="223055" y="339090"/>
                        </a:cubicBezTo>
                        <a:cubicBezTo>
                          <a:pt x="216349" y="359208"/>
                          <a:pt x="221473" y="347178"/>
                          <a:pt x="204005" y="373380"/>
                        </a:cubicBezTo>
                        <a:lnTo>
                          <a:pt x="181145" y="407670"/>
                        </a:lnTo>
                        <a:lnTo>
                          <a:pt x="173525" y="419100"/>
                        </a:lnTo>
                        <a:cubicBezTo>
                          <a:pt x="172255" y="427990"/>
                          <a:pt x="171321" y="436935"/>
                          <a:pt x="169715" y="445770"/>
                        </a:cubicBezTo>
                        <a:cubicBezTo>
                          <a:pt x="168778" y="450922"/>
                          <a:pt x="166195" y="455782"/>
                          <a:pt x="165905" y="461010"/>
                        </a:cubicBezTo>
                        <a:cubicBezTo>
                          <a:pt x="163650" y="501607"/>
                          <a:pt x="165295" y="542396"/>
                          <a:pt x="162095" y="582930"/>
                        </a:cubicBezTo>
                        <a:cubicBezTo>
                          <a:pt x="160252" y="606275"/>
                          <a:pt x="154812" y="601307"/>
                          <a:pt x="146855" y="617220"/>
                        </a:cubicBezTo>
                        <a:cubicBezTo>
                          <a:pt x="145059" y="620812"/>
                          <a:pt x="144841" y="625058"/>
                          <a:pt x="143045" y="628650"/>
                        </a:cubicBezTo>
                        <a:cubicBezTo>
                          <a:pt x="140997" y="632746"/>
                          <a:pt x="137285" y="635896"/>
                          <a:pt x="135425" y="640080"/>
                        </a:cubicBezTo>
                        <a:cubicBezTo>
                          <a:pt x="127135" y="658731"/>
                          <a:pt x="129110" y="661130"/>
                          <a:pt x="123995" y="678180"/>
                        </a:cubicBezTo>
                        <a:cubicBezTo>
                          <a:pt x="121687" y="685873"/>
                          <a:pt x="118323" y="693248"/>
                          <a:pt x="116375" y="701040"/>
                        </a:cubicBezTo>
                        <a:cubicBezTo>
                          <a:pt x="104464" y="748683"/>
                          <a:pt x="119687" y="689449"/>
                          <a:pt x="108755" y="727710"/>
                        </a:cubicBezTo>
                        <a:cubicBezTo>
                          <a:pt x="107316" y="732745"/>
                          <a:pt x="106384" y="737915"/>
                          <a:pt x="104945" y="742950"/>
                        </a:cubicBezTo>
                        <a:cubicBezTo>
                          <a:pt x="103842" y="746812"/>
                          <a:pt x="102109" y="750484"/>
                          <a:pt x="101135" y="754380"/>
                        </a:cubicBezTo>
                        <a:cubicBezTo>
                          <a:pt x="90365" y="797462"/>
                          <a:pt x="106052" y="747248"/>
                          <a:pt x="89705" y="796290"/>
                        </a:cubicBezTo>
                        <a:lnTo>
                          <a:pt x="82085" y="819150"/>
                        </a:lnTo>
                        <a:cubicBezTo>
                          <a:pt x="80815" y="822960"/>
                          <a:pt x="80503" y="827238"/>
                          <a:pt x="78275" y="830580"/>
                        </a:cubicBezTo>
                        <a:cubicBezTo>
                          <a:pt x="75735" y="834390"/>
                          <a:pt x="72515" y="837826"/>
                          <a:pt x="70655" y="842010"/>
                        </a:cubicBezTo>
                        <a:cubicBezTo>
                          <a:pt x="49623" y="889332"/>
                          <a:pt x="79481" y="840202"/>
                          <a:pt x="47795" y="887730"/>
                        </a:cubicBezTo>
                        <a:cubicBezTo>
                          <a:pt x="45255" y="891540"/>
                          <a:pt x="41623" y="894816"/>
                          <a:pt x="40175" y="899160"/>
                        </a:cubicBezTo>
                        <a:cubicBezTo>
                          <a:pt x="38905" y="902970"/>
                          <a:pt x="38874" y="907454"/>
                          <a:pt x="36365" y="910590"/>
                        </a:cubicBezTo>
                        <a:cubicBezTo>
                          <a:pt x="33504" y="914166"/>
                          <a:pt x="28745" y="915670"/>
                          <a:pt x="24935" y="918210"/>
                        </a:cubicBezTo>
                        <a:cubicBezTo>
                          <a:pt x="22395" y="925830"/>
                          <a:pt x="21770" y="934387"/>
                          <a:pt x="17315" y="941070"/>
                        </a:cubicBezTo>
                        <a:cubicBezTo>
                          <a:pt x="12235" y="948690"/>
                          <a:pt x="-6116" y="959834"/>
                          <a:pt x="2075" y="963930"/>
                        </a:cubicBezTo>
                        <a:lnTo>
                          <a:pt x="9695" y="9677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365"/>
                  <p:cNvSpPr/>
                  <p:nvPr/>
                </p:nvSpPr>
                <p:spPr>
                  <a:xfrm>
                    <a:off x="773430" y="2369207"/>
                    <a:ext cx="876300" cy="1699873"/>
                  </a:xfrm>
                  <a:custGeom>
                    <a:avLst/>
                    <a:gdLst>
                      <a:gd name="connsiteX0" fmla="*/ 0 w 876300"/>
                      <a:gd name="connsiteY0" fmla="*/ 1699873 h 1699873"/>
                      <a:gd name="connsiteX1" fmla="*/ 11430 w 876300"/>
                      <a:gd name="connsiteY1" fmla="*/ 1669393 h 1699873"/>
                      <a:gd name="connsiteX2" fmla="*/ 15240 w 876300"/>
                      <a:gd name="connsiteY2" fmla="*/ 1657963 h 1699873"/>
                      <a:gd name="connsiteX3" fmla="*/ 30480 w 876300"/>
                      <a:gd name="connsiteY3" fmla="*/ 1635103 h 1699873"/>
                      <a:gd name="connsiteX4" fmla="*/ 34290 w 876300"/>
                      <a:gd name="connsiteY4" fmla="*/ 1623673 h 1699873"/>
                      <a:gd name="connsiteX5" fmla="*/ 57150 w 876300"/>
                      <a:gd name="connsiteY5" fmla="*/ 1589383 h 1699873"/>
                      <a:gd name="connsiteX6" fmla="*/ 64770 w 876300"/>
                      <a:gd name="connsiteY6" fmla="*/ 1577953 h 1699873"/>
                      <a:gd name="connsiteX7" fmla="*/ 72390 w 876300"/>
                      <a:gd name="connsiteY7" fmla="*/ 1555093 h 1699873"/>
                      <a:gd name="connsiteX8" fmla="*/ 87630 w 876300"/>
                      <a:gd name="connsiteY8" fmla="*/ 1532233 h 1699873"/>
                      <a:gd name="connsiteX9" fmla="*/ 91440 w 876300"/>
                      <a:gd name="connsiteY9" fmla="*/ 1520803 h 1699873"/>
                      <a:gd name="connsiteX10" fmla="*/ 106680 w 876300"/>
                      <a:gd name="connsiteY10" fmla="*/ 1497943 h 1699873"/>
                      <a:gd name="connsiteX11" fmla="*/ 114300 w 876300"/>
                      <a:gd name="connsiteY11" fmla="*/ 1475083 h 1699873"/>
                      <a:gd name="connsiteX12" fmla="*/ 118110 w 876300"/>
                      <a:gd name="connsiteY12" fmla="*/ 1459843 h 1699873"/>
                      <a:gd name="connsiteX13" fmla="*/ 129540 w 876300"/>
                      <a:gd name="connsiteY13" fmla="*/ 1421743 h 1699873"/>
                      <a:gd name="connsiteX14" fmla="*/ 133350 w 876300"/>
                      <a:gd name="connsiteY14" fmla="*/ 1383643 h 1699873"/>
                      <a:gd name="connsiteX15" fmla="*/ 137160 w 876300"/>
                      <a:gd name="connsiteY15" fmla="*/ 1372213 h 1699873"/>
                      <a:gd name="connsiteX16" fmla="*/ 140970 w 876300"/>
                      <a:gd name="connsiteY16" fmla="*/ 1269343 h 1699873"/>
                      <a:gd name="connsiteX17" fmla="*/ 148590 w 876300"/>
                      <a:gd name="connsiteY17" fmla="*/ 1196953 h 1699873"/>
                      <a:gd name="connsiteX18" fmla="*/ 152400 w 876300"/>
                      <a:gd name="connsiteY18" fmla="*/ 1181713 h 1699873"/>
                      <a:gd name="connsiteX19" fmla="*/ 156210 w 876300"/>
                      <a:gd name="connsiteY19" fmla="*/ 1170283 h 1699873"/>
                      <a:gd name="connsiteX20" fmla="*/ 163830 w 876300"/>
                      <a:gd name="connsiteY20" fmla="*/ 1132183 h 1699873"/>
                      <a:gd name="connsiteX21" fmla="*/ 171450 w 876300"/>
                      <a:gd name="connsiteY21" fmla="*/ 1109323 h 1699873"/>
                      <a:gd name="connsiteX22" fmla="*/ 179070 w 876300"/>
                      <a:gd name="connsiteY22" fmla="*/ 1082653 h 1699873"/>
                      <a:gd name="connsiteX23" fmla="*/ 182880 w 876300"/>
                      <a:gd name="connsiteY23" fmla="*/ 1052173 h 1699873"/>
                      <a:gd name="connsiteX24" fmla="*/ 186690 w 876300"/>
                      <a:gd name="connsiteY24" fmla="*/ 991213 h 1699873"/>
                      <a:gd name="connsiteX25" fmla="*/ 201930 w 876300"/>
                      <a:gd name="connsiteY25" fmla="*/ 937873 h 1699873"/>
                      <a:gd name="connsiteX26" fmla="*/ 205740 w 876300"/>
                      <a:gd name="connsiteY26" fmla="*/ 926443 h 1699873"/>
                      <a:gd name="connsiteX27" fmla="*/ 213360 w 876300"/>
                      <a:gd name="connsiteY27" fmla="*/ 915013 h 1699873"/>
                      <a:gd name="connsiteX28" fmla="*/ 224790 w 876300"/>
                      <a:gd name="connsiteY28" fmla="*/ 892153 h 1699873"/>
                      <a:gd name="connsiteX29" fmla="*/ 236220 w 876300"/>
                      <a:gd name="connsiteY29" fmla="*/ 884533 h 1699873"/>
                      <a:gd name="connsiteX30" fmla="*/ 251460 w 876300"/>
                      <a:gd name="connsiteY30" fmla="*/ 869293 h 1699873"/>
                      <a:gd name="connsiteX31" fmla="*/ 262890 w 876300"/>
                      <a:gd name="connsiteY31" fmla="*/ 857863 h 1699873"/>
                      <a:gd name="connsiteX32" fmla="*/ 274320 w 876300"/>
                      <a:gd name="connsiteY32" fmla="*/ 854053 h 1699873"/>
                      <a:gd name="connsiteX33" fmla="*/ 308610 w 876300"/>
                      <a:gd name="connsiteY33" fmla="*/ 835003 h 1699873"/>
                      <a:gd name="connsiteX34" fmla="*/ 327660 w 876300"/>
                      <a:gd name="connsiteY34" fmla="*/ 815953 h 1699873"/>
                      <a:gd name="connsiteX35" fmla="*/ 335280 w 876300"/>
                      <a:gd name="connsiteY35" fmla="*/ 804523 h 1699873"/>
                      <a:gd name="connsiteX36" fmla="*/ 358140 w 876300"/>
                      <a:gd name="connsiteY36" fmla="*/ 785473 h 1699873"/>
                      <a:gd name="connsiteX37" fmla="*/ 377190 w 876300"/>
                      <a:gd name="connsiteY37" fmla="*/ 751183 h 1699873"/>
                      <a:gd name="connsiteX38" fmla="*/ 388620 w 876300"/>
                      <a:gd name="connsiteY38" fmla="*/ 743563 h 1699873"/>
                      <a:gd name="connsiteX39" fmla="*/ 407670 w 876300"/>
                      <a:gd name="connsiteY39" fmla="*/ 724513 h 1699873"/>
                      <a:gd name="connsiteX40" fmla="*/ 419100 w 876300"/>
                      <a:gd name="connsiteY40" fmla="*/ 701653 h 1699873"/>
                      <a:gd name="connsiteX41" fmla="*/ 434340 w 876300"/>
                      <a:gd name="connsiteY41" fmla="*/ 678793 h 1699873"/>
                      <a:gd name="connsiteX42" fmla="*/ 438150 w 876300"/>
                      <a:gd name="connsiteY42" fmla="*/ 667363 h 1699873"/>
                      <a:gd name="connsiteX43" fmla="*/ 445770 w 876300"/>
                      <a:gd name="connsiteY43" fmla="*/ 655933 h 1699873"/>
                      <a:gd name="connsiteX44" fmla="*/ 453390 w 876300"/>
                      <a:gd name="connsiteY44" fmla="*/ 633073 h 1699873"/>
                      <a:gd name="connsiteX45" fmla="*/ 461010 w 876300"/>
                      <a:gd name="connsiteY45" fmla="*/ 606403 h 1699873"/>
                      <a:gd name="connsiteX46" fmla="*/ 464820 w 876300"/>
                      <a:gd name="connsiteY46" fmla="*/ 587353 h 1699873"/>
                      <a:gd name="connsiteX47" fmla="*/ 472440 w 876300"/>
                      <a:gd name="connsiteY47" fmla="*/ 564493 h 1699873"/>
                      <a:gd name="connsiteX48" fmla="*/ 476250 w 876300"/>
                      <a:gd name="connsiteY48" fmla="*/ 553063 h 1699873"/>
                      <a:gd name="connsiteX49" fmla="*/ 480060 w 876300"/>
                      <a:gd name="connsiteY49" fmla="*/ 541633 h 1699873"/>
                      <a:gd name="connsiteX50" fmla="*/ 487680 w 876300"/>
                      <a:gd name="connsiteY50" fmla="*/ 530203 h 1699873"/>
                      <a:gd name="connsiteX51" fmla="*/ 495300 w 876300"/>
                      <a:gd name="connsiteY51" fmla="*/ 507343 h 1699873"/>
                      <a:gd name="connsiteX52" fmla="*/ 502920 w 876300"/>
                      <a:gd name="connsiteY52" fmla="*/ 484483 h 1699873"/>
                      <a:gd name="connsiteX53" fmla="*/ 506730 w 876300"/>
                      <a:gd name="connsiteY53" fmla="*/ 473053 h 1699873"/>
                      <a:gd name="connsiteX54" fmla="*/ 521970 w 876300"/>
                      <a:gd name="connsiteY54" fmla="*/ 450193 h 1699873"/>
                      <a:gd name="connsiteX55" fmla="*/ 529590 w 876300"/>
                      <a:gd name="connsiteY55" fmla="*/ 438763 h 1699873"/>
                      <a:gd name="connsiteX56" fmla="*/ 537210 w 876300"/>
                      <a:gd name="connsiteY56" fmla="*/ 415903 h 1699873"/>
                      <a:gd name="connsiteX57" fmla="*/ 544830 w 876300"/>
                      <a:gd name="connsiteY57" fmla="*/ 404473 h 1699873"/>
                      <a:gd name="connsiteX58" fmla="*/ 560070 w 876300"/>
                      <a:gd name="connsiteY58" fmla="*/ 370183 h 1699873"/>
                      <a:gd name="connsiteX59" fmla="*/ 571500 w 876300"/>
                      <a:gd name="connsiteY59" fmla="*/ 324463 h 1699873"/>
                      <a:gd name="connsiteX60" fmla="*/ 575310 w 876300"/>
                      <a:gd name="connsiteY60" fmla="*/ 313033 h 1699873"/>
                      <a:gd name="connsiteX61" fmla="*/ 579120 w 876300"/>
                      <a:gd name="connsiteY61" fmla="*/ 301603 h 1699873"/>
                      <a:gd name="connsiteX62" fmla="*/ 582930 w 876300"/>
                      <a:gd name="connsiteY62" fmla="*/ 274933 h 1699873"/>
                      <a:gd name="connsiteX63" fmla="*/ 601980 w 876300"/>
                      <a:gd name="connsiteY63" fmla="*/ 240643 h 1699873"/>
                      <a:gd name="connsiteX64" fmla="*/ 609600 w 876300"/>
                      <a:gd name="connsiteY64" fmla="*/ 229213 h 1699873"/>
                      <a:gd name="connsiteX65" fmla="*/ 617220 w 876300"/>
                      <a:gd name="connsiteY65" fmla="*/ 217783 h 1699873"/>
                      <a:gd name="connsiteX66" fmla="*/ 628650 w 876300"/>
                      <a:gd name="connsiteY66" fmla="*/ 210163 h 1699873"/>
                      <a:gd name="connsiteX67" fmla="*/ 651510 w 876300"/>
                      <a:gd name="connsiteY67" fmla="*/ 164443 h 1699873"/>
                      <a:gd name="connsiteX68" fmla="*/ 659130 w 876300"/>
                      <a:gd name="connsiteY68" fmla="*/ 153013 h 1699873"/>
                      <a:gd name="connsiteX69" fmla="*/ 670560 w 876300"/>
                      <a:gd name="connsiteY69" fmla="*/ 145393 h 1699873"/>
                      <a:gd name="connsiteX70" fmla="*/ 685800 w 876300"/>
                      <a:gd name="connsiteY70" fmla="*/ 122533 h 1699873"/>
                      <a:gd name="connsiteX71" fmla="*/ 693420 w 876300"/>
                      <a:gd name="connsiteY71" fmla="*/ 111103 h 1699873"/>
                      <a:gd name="connsiteX72" fmla="*/ 716280 w 876300"/>
                      <a:gd name="connsiteY72" fmla="*/ 95863 h 1699873"/>
                      <a:gd name="connsiteX73" fmla="*/ 727710 w 876300"/>
                      <a:gd name="connsiteY73" fmla="*/ 88243 h 1699873"/>
                      <a:gd name="connsiteX74" fmla="*/ 762000 w 876300"/>
                      <a:gd name="connsiteY74" fmla="*/ 69193 h 1699873"/>
                      <a:gd name="connsiteX75" fmla="*/ 773430 w 876300"/>
                      <a:gd name="connsiteY75" fmla="*/ 61573 h 1699873"/>
                      <a:gd name="connsiteX76" fmla="*/ 800100 w 876300"/>
                      <a:gd name="connsiteY76" fmla="*/ 53953 h 1699873"/>
                      <a:gd name="connsiteX77" fmla="*/ 822960 w 876300"/>
                      <a:gd name="connsiteY77" fmla="*/ 38713 h 1699873"/>
                      <a:gd name="connsiteX78" fmla="*/ 842010 w 876300"/>
                      <a:gd name="connsiteY78" fmla="*/ 23473 h 1699873"/>
                      <a:gd name="connsiteX79" fmla="*/ 849630 w 876300"/>
                      <a:gd name="connsiteY79" fmla="*/ 12043 h 1699873"/>
                      <a:gd name="connsiteX80" fmla="*/ 876300 w 876300"/>
                      <a:gd name="connsiteY80" fmla="*/ 613 h 16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76300" h="1699873">
                        <a:moveTo>
                          <a:pt x="0" y="1699873"/>
                        </a:moveTo>
                        <a:cubicBezTo>
                          <a:pt x="7351" y="1663119"/>
                          <a:pt x="-1651" y="1695555"/>
                          <a:pt x="11430" y="1669393"/>
                        </a:cubicBezTo>
                        <a:cubicBezTo>
                          <a:pt x="13226" y="1665801"/>
                          <a:pt x="13290" y="1661474"/>
                          <a:pt x="15240" y="1657963"/>
                        </a:cubicBezTo>
                        <a:cubicBezTo>
                          <a:pt x="19688" y="1649957"/>
                          <a:pt x="27584" y="1643791"/>
                          <a:pt x="30480" y="1635103"/>
                        </a:cubicBezTo>
                        <a:cubicBezTo>
                          <a:pt x="31750" y="1631293"/>
                          <a:pt x="32340" y="1627184"/>
                          <a:pt x="34290" y="1623673"/>
                        </a:cubicBezTo>
                        <a:lnTo>
                          <a:pt x="57150" y="1589383"/>
                        </a:lnTo>
                        <a:cubicBezTo>
                          <a:pt x="59690" y="1585573"/>
                          <a:pt x="63322" y="1582297"/>
                          <a:pt x="64770" y="1577953"/>
                        </a:cubicBezTo>
                        <a:cubicBezTo>
                          <a:pt x="67310" y="1570333"/>
                          <a:pt x="67935" y="1561776"/>
                          <a:pt x="72390" y="1555093"/>
                        </a:cubicBezTo>
                        <a:cubicBezTo>
                          <a:pt x="77470" y="1547473"/>
                          <a:pt x="84734" y="1540921"/>
                          <a:pt x="87630" y="1532233"/>
                        </a:cubicBezTo>
                        <a:cubicBezTo>
                          <a:pt x="88900" y="1528423"/>
                          <a:pt x="89490" y="1524314"/>
                          <a:pt x="91440" y="1520803"/>
                        </a:cubicBezTo>
                        <a:cubicBezTo>
                          <a:pt x="95888" y="1512797"/>
                          <a:pt x="103784" y="1506631"/>
                          <a:pt x="106680" y="1497943"/>
                        </a:cubicBezTo>
                        <a:cubicBezTo>
                          <a:pt x="109220" y="1490323"/>
                          <a:pt x="112352" y="1482875"/>
                          <a:pt x="114300" y="1475083"/>
                        </a:cubicBezTo>
                        <a:cubicBezTo>
                          <a:pt x="115570" y="1470003"/>
                          <a:pt x="116605" y="1464859"/>
                          <a:pt x="118110" y="1459843"/>
                        </a:cubicBezTo>
                        <a:cubicBezTo>
                          <a:pt x="132024" y="1413464"/>
                          <a:pt x="120758" y="1456870"/>
                          <a:pt x="129540" y="1421743"/>
                        </a:cubicBezTo>
                        <a:cubicBezTo>
                          <a:pt x="130810" y="1409043"/>
                          <a:pt x="131409" y="1396258"/>
                          <a:pt x="133350" y="1383643"/>
                        </a:cubicBezTo>
                        <a:cubicBezTo>
                          <a:pt x="133961" y="1379674"/>
                          <a:pt x="136893" y="1376220"/>
                          <a:pt x="137160" y="1372213"/>
                        </a:cubicBezTo>
                        <a:cubicBezTo>
                          <a:pt x="139443" y="1337975"/>
                          <a:pt x="139256" y="1303614"/>
                          <a:pt x="140970" y="1269343"/>
                        </a:cubicBezTo>
                        <a:cubicBezTo>
                          <a:pt x="142385" y="1241052"/>
                          <a:pt x="143452" y="1222644"/>
                          <a:pt x="148590" y="1196953"/>
                        </a:cubicBezTo>
                        <a:cubicBezTo>
                          <a:pt x="149617" y="1191818"/>
                          <a:pt x="150961" y="1186748"/>
                          <a:pt x="152400" y="1181713"/>
                        </a:cubicBezTo>
                        <a:cubicBezTo>
                          <a:pt x="153503" y="1177851"/>
                          <a:pt x="155339" y="1174203"/>
                          <a:pt x="156210" y="1170283"/>
                        </a:cubicBezTo>
                        <a:cubicBezTo>
                          <a:pt x="162095" y="1143801"/>
                          <a:pt x="157324" y="1153871"/>
                          <a:pt x="163830" y="1132183"/>
                        </a:cubicBezTo>
                        <a:cubicBezTo>
                          <a:pt x="166138" y="1124490"/>
                          <a:pt x="168910" y="1116943"/>
                          <a:pt x="171450" y="1109323"/>
                        </a:cubicBezTo>
                        <a:cubicBezTo>
                          <a:pt x="174470" y="1100264"/>
                          <a:pt x="177475" y="1092221"/>
                          <a:pt x="179070" y="1082653"/>
                        </a:cubicBezTo>
                        <a:cubicBezTo>
                          <a:pt x="180753" y="1072553"/>
                          <a:pt x="182030" y="1062377"/>
                          <a:pt x="182880" y="1052173"/>
                        </a:cubicBezTo>
                        <a:cubicBezTo>
                          <a:pt x="184571" y="1031884"/>
                          <a:pt x="184165" y="1011415"/>
                          <a:pt x="186690" y="991213"/>
                        </a:cubicBezTo>
                        <a:cubicBezTo>
                          <a:pt x="188604" y="975904"/>
                          <a:pt x="196869" y="953056"/>
                          <a:pt x="201930" y="937873"/>
                        </a:cubicBezTo>
                        <a:cubicBezTo>
                          <a:pt x="203200" y="934063"/>
                          <a:pt x="203512" y="929785"/>
                          <a:pt x="205740" y="926443"/>
                        </a:cubicBezTo>
                        <a:cubicBezTo>
                          <a:pt x="208280" y="922633"/>
                          <a:pt x="211312" y="919109"/>
                          <a:pt x="213360" y="915013"/>
                        </a:cubicBezTo>
                        <a:cubicBezTo>
                          <a:pt x="219558" y="902618"/>
                          <a:pt x="213871" y="903072"/>
                          <a:pt x="224790" y="892153"/>
                        </a:cubicBezTo>
                        <a:cubicBezTo>
                          <a:pt x="228028" y="888915"/>
                          <a:pt x="232410" y="887073"/>
                          <a:pt x="236220" y="884533"/>
                        </a:cubicBezTo>
                        <a:cubicBezTo>
                          <a:pt x="243477" y="862762"/>
                          <a:pt x="234043" y="880904"/>
                          <a:pt x="251460" y="869293"/>
                        </a:cubicBezTo>
                        <a:cubicBezTo>
                          <a:pt x="255943" y="866304"/>
                          <a:pt x="258407" y="860852"/>
                          <a:pt x="262890" y="857863"/>
                        </a:cubicBezTo>
                        <a:cubicBezTo>
                          <a:pt x="266232" y="855635"/>
                          <a:pt x="270809" y="856003"/>
                          <a:pt x="274320" y="854053"/>
                        </a:cubicBezTo>
                        <a:cubicBezTo>
                          <a:pt x="313622" y="832218"/>
                          <a:pt x="282747" y="843624"/>
                          <a:pt x="308610" y="835003"/>
                        </a:cubicBezTo>
                        <a:cubicBezTo>
                          <a:pt x="328930" y="804523"/>
                          <a:pt x="302260" y="841353"/>
                          <a:pt x="327660" y="815953"/>
                        </a:cubicBezTo>
                        <a:cubicBezTo>
                          <a:pt x="330898" y="812715"/>
                          <a:pt x="332349" y="808041"/>
                          <a:pt x="335280" y="804523"/>
                        </a:cubicBezTo>
                        <a:cubicBezTo>
                          <a:pt x="344447" y="793522"/>
                          <a:pt x="346901" y="792965"/>
                          <a:pt x="358140" y="785473"/>
                        </a:cubicBezTo>
                        <a:cubicBezTo>
                          <a:pt x="362110" y="773562"/>
                          <a:pt x="365961" y="758669"/>
                          <a:pt x="377190" y="751183"/>
                        </a:cubicBezTo>
                        <a:lnTo>
                          <a:pt x="388620" y="743563"/>
                        </a:lnTo>
                        <a:cubicBezTo>
                          <a:pt x="408940" y="713083"/>
                          <a:pt x="382270" y="749913"/>
                          <a:pt x="407670" y="724513"/>
                        </a:cubicBezTo>
                        <a:cubicBezTo>
                          <a:pt x="420356" y="711827"/>
                          <a:pt x="411353" y="715597"/>
                          <a:pt x="419100" y="701653"/>
                        </a:cubicBezTo>
                        <a:cubicBezTo>
                          <a:pt x="423548" y="693647"/>
                          <a:pt x="431444" y="687481"/>
                          <a:pt x="434340" y="678793"/>
                        </a:cubicBezTo>
                        <a:cubicBezTo>
                          <a:pt x="435610" y="674983"/>
                          <a:pt x="436354" y="670955"/>
                          <a:pt x="438150" y="667363"/>
                        </a:cubicBezTo>
                        <a:cubicBezTo>
                          <a:pt x="440198" y="663267"/>
                          <a:pt x="443910" y="660117"/>
                          <a:pt x="445770" y="655933"/>
                        </a:cubicBezTo>
                        <a:cubicBezTo>
                          <a:pt x="449032" y="648593"/>
                          <a:pt x="450850" y="640693"/>
                          <a:pt x="453390" y="633073"/>
                        </a:cubicBezTo>
                        <a:cubicBezTo>
                          <a:pt x="457633" y="620345"/>
                          <a:pt x="457821" y="620755"/>
                          <a:pt x="461010" y="606403"/>
                        </a:cubicBezTo>
                        <a:cubicBezTo>
                          <a:pt x="462415" y="600081"/>
                          <a:pt x="463116" y="593601"/>
                          <a:pt x="464820" y="587353"/>
                        </a:cubicBezTo>
                        <a:cubicBezTo>
                          <a:pt x="466933" y="579604"/>
                          <a:pt x="469900" y="572113"/>
                          <a:pt x="472440" y="564493"/>
                        </a:cubicBezTo>
                        <a:lnTo>
                          <a:pt x="476250" y="553063"/>
                        </a:lnTo>
                        <a:cubicBezTo>
                          <a:pt x="477520" y="549253"/>
                          <a:pt x="477832" y="544975"/>
                          <a:pt x="480060" y="541633"/>
                        </a:cubicBezTo>
                        <a:cubicBezTo>
                          <a:pt x="482600" y="537823"/>
                          <a:pt x="485820" y="534387"/>
                          <a:pt x="487680" y="530203"/>
                        </a:cubicBezTo>
                        <a:cubicBezTo>
                          <a:pt x="490942" y="522863"/>
                          <a:pt x="492760" y="514963"/>
                          <a:pt x="495300" y="507343"/>
                        </a:cubicBezTo>
                        <a:lnTo>
                          <a:pt x="502920" y="484483"/>
                        </a:lnTo>
                        <a:cubicBezTo>
                          <a:pt x="504190" y="480673"/>
                          <a:pt x="504502" y="476395"/>
                          <a:pt x="506730" y="473053"/>
                        </a:cubicBezTo>
                        <a:lnTo>
                          <a:pt x="521970" y="450193"/>
                        </a:lnTo>
                        <a:cubicBezTo>
                          <a:pt x="524510" y="446383"/>
                          <a:pt x="528142" y="443107"/>
                          <a:pt x="529590" y="438763"/>
                        </a:cubicBezTo>
                        <a:cubicBezTo>
                          <a:pt x="532130" y="431143"/>
                          <a:pt x="532755" y="422586"/>
                          <a:pt x="537210" y="415903"/>
                        </a:cubicBezTo>
                        <a:cubicBezTo>
                          <a:pt x="539750" y="412093"/>
                          <a:pt x="542970" y="408657"/>
                          <a:pt x="544830" y="404473"/>
                        </a:cubicBezTo>
                        <a:cubicBezTo>
                          <a:pt x="562966" y="363667"/>
                          <a:pt x="542825" y="396051"/>
                          <a:pt x="560070" y="370183"/>
                        </a:cubicBezTo>
                        <a:cubicBezTo>
                          <a:pt x="565200" y="339400"/>
                          <a:pt x="561437" y="354652"/>
                          <a:pt x="571500" y="324463"/>
                        </a:cubicBezTo>
                        <a:lnTo>
                          <a:pt x="575310" y="313033"/>
                        </a:lnTo>
                        <a:lnTo>
                          <a:pt x="579120" y="301603"/>
                        </a:lnTo>
                        <a:cubicBezTo>
                          <a:pt x="580390" y="292713"/>
                          <a:pt x="581169" y="283739"/>
                          <a:pt x="582930" y="274933"/>
                        </a:cubicBezTo>
                        <a:cubicBezTo>
                          <a:pt x="585804" y="260563"/>
                          <a:pt x="593251" y="253737"/>
                          <a:pt x="601980" y="240643"/>
                        </a:cubicBezTo>
                        <a:lnTo>
                          <a:pt x="609600" y="229213"/>
                        </a:lnTo>
                        <a:cubicBezTo>
                          <a:pt x="612140" y="225403"/>
                          <a:pt x="613410" y="220323"/>
                          <a:pt x="617220" y="217783"/>
                        </a:cubicBezTo>
                        <a:lnTo>
                          <a:pt x="628650" y="210163"/>
                        </a:lnTo>
                        <a:cubicBezTo>
                          <a:pt x="639166" y="178615"/>
                          <a:pt x="631815" y="193986"/>
                          <a:pt x="651510" y="164443"/>
                        </a:cubicBezTo>
                        <a:cubicBezTo>
                          <a:pt x="654050" y="160633"/>
                          <a:pt x="655320" y="155553"/>
                          <a:pt x="659130" y="153013"/>
                        </a:cubicBezTo>
                        <a:lnTo>
                          <a:pt x="670560" y="145393"/>
                        </a:lnTo>
                        <a:lnTo>
                          <a:pt x="685800" y="122533"/>
                        </a:lnTo>
                        <a:cubicBezTo>
                          <a:pt x="688340" y="118723"/>
                          <a:pt x="689610" y="113643"/>
                          <a:pt x="693420" y="111103"/>
                        </a:cubicBezTo>
                        <a:lnTo>
                          <a:pt x="716280" y="95863"/>
                        </a:lnTo>
                        <a:cubicBezTo>
                          <a:pt x="720090" y="93323"/>
                          <a:pt x="723366" y="89691"/>
                          <a:pt x="727710" y="88243"/>
                        </a:cubicBezTo>
                        <a:cubicBezTo>
                          <a:pt x="747828" y="81537"/>
                          <a:pt x="735798" y="86661"/>
                          <a:pt x="762000" y="69193"/>
                        </a:cubicBezTo>
                        <a:cubicBezTo>
                          <a:pt x="765810" y="66653"/>
                          <a:pt x="768988" y="62684"/>
                          <a:pt x="773430" y="61573"/>
                        </a:cubicBezTo>
                        <a:cubicBezTo>
                          <a:pt x="777017" y="60676"/>
                          <a:pt x="795628" y="56437"/>
                          <a:pt x="800100" y="53953"/>
                        </a:cubicBezTo>
                        <a:cubicBezTo>
                          <a:pt x="808106" y="49505"/>
                          <a:pt x="822960" y="38713"/>
                          <a:pt x="822960" y="38713"/>
                        </a:cubicBezTo>
                        <a:cubicBezTo>
                          <a:pt x="844798" y="5956"/>
                          <a:pt x="815720" y="44505"/>
                          <a:pt x="842010" y="23473"/>
                        </a:cubicBezTo>
                        <a:cubicBezTo>
                          <a:pt x="845586" y="20612"/>
                          <a:pt x="845747" y="14470"/>
                          <a:pt x="849630" y="12043"/>
                        </a:cubicBezTo>
                        <a:cubicBezTo>
                          <a:pt x="893299" y="-15250"/>
                          <a:pt x="862538" y="14375"/>
                          <a:pt x="876300" y="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366"/>
                  <p:cNvSpPr/>
                  <p:nvPr/>
                </p:nvSpPr>
                <p:spPr>
                  <a:xfrm>
                    <a:off x="491490" y="2270760"/>
                    <a:ext cx="1352550" cy="1985010"/>
                  </a:xfrm>
                  <a:custGeom>
                    <a:avLst/>
                    <a:gdLst>
                      <a:gd name="connsiteX0" fmla="*/ 0 w 1352550"/>
                      <a:gd name="connsiteY0" fmla="*/ 1985010 h 1985010"/>
                      <a:gd name="connsiteX1" fmla="*/ 15240 w 1352550"/>
                      <a:gd name="connsiteY1" fmla="*/ 1958340 h 1985010"/>
                      <a:gd name="connsiteX2" fmla="*/ 30480 w 1352550"/>
                      <a:gd name="connsiteY2" fmla="*/ 1939290 h 1985010"/>
                      <a:gd name="connsiteX3" fmla="*/ 49530 w 1352550"/>
                      <a:gd name="connsiteY3" fmla="*/ 1920240 h 1985010"/>
                      <a:gd name="connsiteX4" fmla="*/ 57150 w 1352550"/>
                      <a:gd name="connsiteY4" fmla="*/ 1908810 h 1985010"/>
                      <a:gd name="connsiteX5" fmla="*/ 80010 w 1352550"/>
                      <a:gd name="connsiteY5" fmla="*/ 1893570 h 1985010"/>
                      <a:gd name="connsiteX6" fmla="*/ 91440 w 1352550"/>
                      <a:gd name="connsiteY6" fmla="*/ 1885950 h 1985010"/>
                      <a:gd name="connsiteX7" fmla="*/ 102870 w 1352550"/>
                      <a:gd name="connsiteY7" fmla="*/ 1878330 h 1985010"/>
                      <a:gd name="connsiteX8" fmla="*/ 114300 w 1352550"/>
                      <a:gd name="connsiteY8" fmla="*/ 1874520 h 1985010"/>
                      <a:gd name="connsiteX9" fmla="*/ 148590 w 1352550"/>
                      <a:gd name="connsiteY9" fmla="*/ 1859280 h 1985010"/>
                      <a:gd name="connsiteX10" fmla="*/ 259080 w 1352550"/>
                      <a:gd name="connsiteY10" fmla="*/ 1855470 h 1985010"/>
                      <a:gd name="connsiteX11" fmla="*/ 281940 w 1352550"/>
                      <a:gd name="connsiteY11" fmla="*/ 1844040 h 1985010"/>
                      <a:gd name="connsiteX12" fmla="*/ 289560 w 1352550"/>
                      <a:gd name="connsiteY12" fmla="*/ 1832610 h 1985010"/>
                      <a:gd name="connsiteX13" fmla="*/ 308610 w 1352550"/>
                      <a:gd name="connsiteY13" fmla="*/ 1809750 h 1985010"/>
                      <a:gd name="connsiteX14" fmla="*/ 316230 w 1352550"/>
                      <a:gd name="connsiteY14" fmla="*/ 1786890 h 1985010"/>
                      <a:gd name="connsiteX15" fmla="*/ 320040 w 1352550"/>
                      <a:gd name="connsiteY15" fmla="*/ 1775460 h 1985010"/>
                      <a:gd name="connsiteX16" fmla="*/ 327660 w 1352550"/>
                      <a:gd name="connsiteY16" fmla="*/ 1764030 h 1985010"/>
                      <a:gd name="connsiteX17" fmla="*/ 339090 w 1352550"/>
                      <a:gd name="connsiteY17" fmla="*/ 1725930 h 1985010"/>
                      <a:gd name="connsiteX18" fmla="*/ 346710 w 1352550"/>
                      <a:gd name="connsiteY18" fmla="*/ 1703070 h 1985010"/>
                      <a:gd name="connsiteX19" fmla="*/ 350520 w 1352550"/>
                      <a:gd name="connsiteY19" fmla="*/ 1691640 h 1985010"/>
                      <a:gd name="connsiteX20" fmla="*/ 365760 w 1352550"/>
                      <a:gd name="connsiteY20" fmla="*/ 1668780 h 1985010"/>
                      <a:gd name="connsiteX21" fmla="*/ 369570 w 1352550"/>
                      <a:gd name="connsiteY21" fmla="*/ 1657350 h 1985010"/>
                      <a:gd name="connsiteX22" fmla="*/ 377190 w 1352550"/>
                      <a:gd name="connsiteY22" fmla="*/ 1645920 h 1985010"/>
                      <a:gd name="connsiteX23" fmla="*/ 381000 w 1352550"/>
                      <a:gd name="connsiteY23" fmla="*/ 1634490 h 1985010"/>
                      <a:gd name="connsiteX24" fmla="*/ 396240 w 1352550"/>
                      <a:gd name="connsiteY24" fmla="*/ 1611630 h 1985010"/>
                      <a:gd name="connsiteX25" fmla="*/ 400050 w 1352550"/>
                      <a:gd name="connsiteY25" fmla="*/ 1600200 h 1985010"/>
                      <a:gd name="connsiteX26" fmla="*/ 411480 w 1352550"/>
                      <a:gd name="connsiteY26" fmla="*/ 1592580 h 1985010"/>
                      <a:gd name="connsiteX27" fmla="*/ 422910 w 1352550"/>
                      <a:gd name="connsiteY27" fmla="*/ 1569720 h 1985010"/>
                      <a:gd name="connsiteX28" fmla="*/ 426720 w 1352550"/>
                      <a:gd name="connsiteY28" fmla="*/ 1558290 h 1985010"/>
                      <a:gd name="connsiteX29" fmla="*/ 434340 w 1352550"/>
                      <a:gd name="connsiteY29" fmla="*/ 1546860 h 1985010"/>
                      <a:gd name="connsiteX30" fmla="*/ 441960 w 1352550"/>
                      <a:gd name="connsiteY30" fmla="*/ 1524000 h 1985010"/>
                      <a:gd name="connsiteX31" fmla="*/ 457200 w 1352550"/>
                      <a:gd name="connsiteY31" fmla="*/ 1478280 h 1985010"/>
                      <a:gd name="connsiteX32" fmla="*/ 461010 w 1352550"/>
                      <a:gd name="connsiteY32" fmla="*/ 1466850 h 1985010"/>
                      <a:gd name="connsiteX33" fmla="*/ 464820 w 1352550"/>
                      <a:gd name="connsiteY33" fmla="*/ 1455420 h 1985010"/>
                      <a:gd name="connsiteX34" fmla="*/ 472440 w 1352550"/>
                      <a:gd name="connsiteY34" fmla="*/ 1443990 h 1985010"/>
                      <a:gd name="connsiteX35" fmla="*/ 476250 w 1352550"/>
                      <a:gd name="connsiteY35" fmla="*/ 1432560 h 1985010"/>
                      <a:gd name="connsiteX36" fmla="*/ 491490 w 1352550"/>
                      <a:gd name="connsiteY36" fmla="*/ 1409700 h 1985010"/>
                      <a:gd name="connsiteX37" fmla="*/ 499110 w 1352550"/>
                      <a:gd name="connsiteY37" fmla="*/ 1398270 h 1985010"/>
                      <a:gd name="connsiteX38" fmla="*/ 506730 w 1352550"/>
                      <a:gd name="connsiteY38" fmla="*/ 1386840 h 1985010"/>
                      <a:gd name="connsiteX39" fmla="*/ 514350 w 1352550"/>
                      <a:gd name="connsiteY39" fmla="*/ 1363980 h 1985010"/>
                      <a:gd name="connsiteX40" fmla="*/ 518160 w 1352550"/>
                      <a:gd name="connsiteY40" fmla="*/ 1352550 h 1985010"/>
                      <a:gd name="connsiteX41" fmla="*/ 529590 w 1352550"/>
                      <a:gd name="connsiteY41" fmla="*/ 1329690 h 1985010"/>
                      <a:gd name="connsiteX42" fmla="*/ 537210 w 1352550"/>
                      <a:gd name="connsiteY42" fmla="*/ 1318260 h 1985010"/>
                      <a:gd name="connsiteX43" fmla="*/ 541020 w 1352550"/>
                      <a:gd name="connsiteY43" fmla="*/ 1306830 h 1985010"/>
                      <a:gd name="connsiteX44" fmla="*/ 548640 w 1352550"/>
                      <a:gd name="connsiteY44" fmla="*/ 1295400 h 1985010"/>
                      <a:gd name="connsiteX45" fmla="*/ 552450 w 1352550"/>
                      <a:gd name="connsiteY45" fmla="*/ 1283970 h 1985010"/>
                      <a:gd name="connsiteX46" fmla="*/ 560070 w 1352550"/>
                      <a:gd name="connsiteY46" fmla="*/ 1249680 h 1985010"/>
                      <a:gd name="connsiteX47" fmla="*/ 567690 w 1352550"/>
                      <a:gd name="connsiteY47" fmla="*/ 1226820 h 1985010"/>
                      <a:gd name="connsiteX48" fmla="*/ 575310 w 1352550"/>
                      <a:gd name="connsiteY48" fmla="*/ 1203960 h 1985010"/>
                      <a:gd name="connsiteX49" fmla="*/ 582930 w 1352550"/>
                      <a:gd name="connsiteY49" fmla="*/ 1177290 h 1985010"/>
                      <a:gd name="connsiteX50" fmla="*/ 590550 w 1352550"/>
                      <a:gd name="connsiteY50" fmla="*/ 1127760 h 1985010"/>
                      <a:gd name="connsiteX51" fmla="*/ 594360 w 1352550"/>
                      <a:gd name="connsiteY51" fmla="*/ 1116330 h 1985010"/>
                      <a:gd name="connsiteX52" fmla="*/ 598170 w 1352550"/>
                      <a:gd name="connsiteY52" fmla="*/ 1101090 h 1985010"/>
                      <a:gd name="connsiteX53" fmla="*/ 601980 w 1352550"/>
                      <a:gd name="connsiteY53" fmla="*/ 1089660 h 1985010"/>
                      <a:gd name="connsiteX54" fmla="*/ 609600 w 1352550"/>
                      <a:gd name="connsiteY54" fmla="*/ 1062990 h 1985010"/>
                      <a:gd name="connsiteX55" fmla="*/ 617220 w 1352550"/>
                      <a:gd name="connsiteY55" fmla="*/ 1017270 h 1985010"/>
                      <a:gd name="connsiteX56" fmla="*/ 621030 w 1352550"/>
                      <a:gd name="connsiteY56" fmla="*/ 1002030 h 1985010"/>
                      <a:gd name="connsiteX57" fmla="*/ 628650 w 1352550"/>
                      <a:gd name="connsiteY57" fmla="*/ 975360 h 1985010"/>
                      <a:gd name="connsiteX58" fmla="*/ 636270 w 1352550"/>
                      <a:gd name="connsiteY58" fmla="*/ 933450 h 1985010"/>
                      <a:gd name="connsiteX59" fmla="*/ 640080 w 1352550"/>
                      <a:gd name="connsiteY59" fmla="*/ 922020 h 1985010"/>
                      <a:gd name="connsiteX60" fmla="*/ 643890 w 1352550"/>
                      <a:gd name="connsiteY60" fmla="*/ 883920 h 1985010"/>
                      <a:gd name="connsiteX61" fmla="*/ 647700 w 1352550"/>
                      <a:gd name="connsiteY61" fmla="*/ 864870 h 1985010"/>
                      <a:gd name="connsiteX62" fmla="*/ 651510 w 1352550"/>
                      <a:gd name="connsiteY62" fmla="*/ 830580 h 1985010"/>
                      <a:gd name="connsiteX63" fmla="*/ 659130 w 1352550"/>
                      <a:gd name="connsiteY63" fmla="*/ 807720 h 1985010"/>
                      <a:gd name="connsiteX64" fmla="*/ 662940 w 1352550"/>
                      <a:gd name="connsiteY64" fmla="*/ 796290 h 1985010"/>
                      <a:gd name="connsiteX65" fmla="*/ 666750 w 1352550"/>
                      <a:gd name="connsiteY65" fmla="*/ 784860 h 1985010"/>
                      <a:gd name="connsiteX66" fmla="*/ 674370 w 1352550"/>
                      <a:gd name="connsiteY66" fmla="*/ 773430 h 1985010"/>
                      <a:gd name="connsiteX67" fmla="*/ 685800 w 1352550"/>
                      <a:gd name="connsiteY67" fmla="*/ 750570 h 1985010"/>
                      <a:gd name="connsiteX68" fmla="*/ 693420 w 1352550"/>
                      <a:gd name="connsiteY68" fmla="*/ 712470 h 1985010"/>
                      <a:gd name="connsiteX69" fmla="*/ 701040 w 1352550"/>
                      <a:gd name="connsiteY69" fmla="*/ 689610 h 1985010"/>
                      <a:gd name="connsiteX70" fmla="*/ 704850 w 1352550"/>
                      <a:gd name="connsiteY70" fmla="*/ 678180 h 1985010"/>
                      <a:gd name="connsiteX71" fmla="*/ 708660 w 1352550"/>
                      <a:gd name="connsiteY71" fmla="*/ 655320 h 1985010"/>
                      <a:gd name="connsiteX72" fmla="*/ 720090 w 1352550"/>
                      <a:gd name="connsiteY72" fmla="*/ 613410 h 1985010"/>
                      <a:gd name="connsiteX73" fmla="*/ 723900 w 1352550"/>
                      <a:gd name="connsiteY73" fmla="*/ 601980 h 1985010"/>
                      <a:gd name="connsiteX74" fmla="*/ 727710 w 1352550"/>
                      <a:gd name="connsiteY74" fmla="*/ 567690 h 1985010"/>
                      <a:gd name="connsiteX75" fmla="*/ 735330 w 1352550"/>
                      <a:gd name="connsiteY75" fmla="*/ 544830 h 1985010"/>
                      <a:gd name="connsiteX76" fmla="*/ 739140 w 1352550"/>
                      <a:gd name="connsiteY76" fmla="*/ 533400 h 1985010"/>
                      <a:gd name="connsiteX77" fmla="*/ 742950 w 1352550"/>
                      <a:gd name="connsiteY77" fmla="*/ 521970 h 1985010"/>
                      <a:gd name="connsiteX78" fmla="*/ 746760 w 1352550"/>
                      <a:gd name="connsiteY78" fmla="*/ 506730 h 1985010"/>
                      <a:gd name="connsiteX79" fmla="*/ 754380 w 1352550"/>
                      <a:gd name="connsiteY79" fmla="*/ 483870 h 1985010"/>
                      <a:gd name="connsiteX80" fmla="*/ 765810 w 1352550"/>
                      <a:gd name="connsiteY80" fmla="*/ 449580 h 1985010"/>
                      <a:gd name="connsiteX81" fmla="*/ 777240 w 1352550"/>
                      <a:gd name="connsiteY81" fmla="*/ 415290 h 1985010"/>
                      <a:gd name="connsiteX82" fmla="*/ 781050 w 1352550"/>
                      <a:gd name="connsiteY82" fmla="*/ 403860 h 1985010"/>
                      <a:gd name="connsiteX83" fmla="*/ 784860 w 1352550"/>
                      <a:gd name="connsiteY83" fmla="*/ 392430 h 1985010"/>
                      <a:gd name="connsiteX84" fmla="*/ 800100 w 1352550"/>
                      <a:gd name="connsiteY84" fmla="*/ 369570 h 1985010"/>
                      <a:gd name="connsiteX85" fmla="*/ 815340 w 1352550"/>
                      <a:gd name="connsiteY85" fmla="*/ 335280 h 1985010"/>
                      <a:gd name="connsiteX86" fmla="*/ 826770 w 1352550"/>
                      <a:gd name="connsiteY86" fmla="*/ 327660 h 1985010"/>
                      <a:gd name="connsiteX87" fmla="*/ 845820 w 1352550"/>
                      <a:gd name="connsiteY87" fmla="*/ 293370 h 1985010"/>
                      <a:gd name="connsiteX88" fmla="*/ 853440 w 1352550"/>
                      <a:gd name="connsiteY88" fmla="*/ 281940 h 1985010"/>
                      <a:gd name="connsiteX89" fmla="*/ 861060 w 1352550"/>
                      <a:gd name="connsiteY89" fmla="*/ 270510 h 1985010"/>
                      <a:gd name="connsiteX90" fmla="*/ 872490 w 1352550"/>
                      <a:gd name="connsiteY90" fmla="*/ 262890 h 1985010"/>
                      <a:gd name="connsiteX91" fmla="*/ 891540 w 1352550"/>
                      <a:gd name="connsiteY91" fmla="*/ 228600 h 1985010"/>
                      <a:gd name="connsiteX92" fmla="*/ 902970 w 1352550"/>
                      <a:gd name="connsiteY92" fmla="*/ 217170 h 1985010"/>
                      <a:gd name="connsiteX93" fmla="*/ 922020 w 1352550"/>
                      <a:gd name="connsiteY93" fmla="*/ 198120 h 1985010"/>
                      <a:gd name="connsiteX94" fmla="*/ 929640 w 1352550"/>
                      <a:gd name="connsiteY94" fmla="*/ 186690 h 1985010"/>
                      <a:gd name="connsiteX95" fmla="*/ 941070 w 1352550"/>
                      <a:gd name="connsiteY95" fmla="*/ 182880 h 1985010"/>
                      <a:gd name="connsiteX96" fmla="*/ 956310 w 1352550"/>
                      <a:gd name="connsiteY96" fmla="*/ 175260 h 1985010"/>
                      <a:gd name="connsiteX97" fmla="*/ 994410 w 1352550"/>
                      <a:gd name="connsiteY97" fmla="*/ 148590 h 1985010"/>
                      <a:gd name="connsiteX98" fmla="*/ 1017270 w 1352550"/>
                      <a:gd name="connsiteY98" fmla="*/ 137160 h 1985010"/>
                      <a:gd name="connsiteX99" fmla="*/ 1028700 w 1352550"/>
                      <a:gd name="connsiteY99" fmla="*/ 125730 h 1985010"/>
                      <a:gd name="connsiteX100" fmla="*/ 1040130 w 1352550"/>
                      <a:gd name="connsiteY100" fmla="*/ 121920 h 1985010"/>
                      <a:gd name="connsiteX101" fmla="*/ 1051560 w 1352550"/>
                      <a:gd name="connsiteY101" fmla="*/ 114300 h 1985010"/>
                      <a:gd name="connsiteX102" fmla="*/ 1070610 w 1352550"/>
                      <a:gd name="connsiteY102" fmla="*/ 99060 h 1985010"/>
                      <a:gd name="connsiteX103" fmla="*/ 1078230 w 1352550"/>
                      <a:gd name="connsiteY103" fmla="*/ 87630 h 1985010"/>
                      <a:gd name="connsiteX104" fmla="*/ 1089660 w 1352550"/>
                      <a:gd name="connsiteY104" fmla="*/ 83820 h 1985010"/>
                      <a:gd name="connsiteX105" fmla="*/ 1143000 w 1352550"/>
                      <a:gd name="connsiteY105" fmla="*/ 72390 h 1985010"/>
                      <a:gd name="connsiteX106" fmla="*/ 1158240 w 1352550"/>
                      <a:gd name="connsiteY106" fmla="*/ 68580 h 1985010"/>
                      <a:gd name="connsiteX107" fmla="*/ 1181100 w 1352550"/>
                      <a:gd name="connsiteY107" fmla="*/ 76200 h 1985010"/>
                      <a:gd name="connsiteX108" fmla="*/ 1223010 w 1352550"/>
                      <a:gd name="connsiteY108" fmla="*/ 72390 h 1985010"/>
                      <a:gd name="connsiteX109" fmla="*/ 1245870 w 1352550"/>
                      <a:gd name="connsiteY109" fmla="*/ 64770 h 1985010"/>
                      <a:gd name="connsiteX110" fmla="*/ 1257300 w 1352550"/>
                      <a:gd name="connsiteY110" fmla="*/ 60960 h 1985010"/>
                      <a:gd name="connsiteX111" fmla="*/ 1268730 w 1352550"/>
                      <a:gd name="connsiteY111" fmla="*/ 64770 h 1985010"/>
                      <a:gd name="connsiteX112" fmla="*/ 1280160 w 1352550"/>
                      <a:gd name="connsiteY112" fmla="*/ 60960 h 1985010"/>
                      <a:gd name="connsiteX113" fmla="*/ 1303020 w 1352550"/>
                      <a:gd name="connsiteY113" fmla="*/ 41910 h 1985010"/>
                      <a:gd name="connsiteX114" fmla="*/ 1318260 w 1352550"/>
                      <a:gd name="connsiteY114" fmla="*/ 19050 h 1985010"/>
                      <a:gd name="connsiteX115" fmla="*/ 1341120 w 1352550"/>
                      <a:gd name="connsiteY115" fmla="*/ 3810 h 1985010"/>
                      <a:gd name="connsiteX116" fmla="*/ 1352550 w 1352550"/>
                      <a:gd name="connsiteY116" fmla="*/ 0 h 19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52550" h="1985010">
                        <a:moveTo>
                          <a:pt x="0" y="1985010"/>
                        </a:moveTo>
                        <a:cubicBezTo>
                          <a:pt x="8408" y="1942971"/>
                          <a:pt x="-4194" y="1982633"/>
                          <a:pt x="15240" y="1958340"/>
                        </a:cubicBezTo>
                        <a:cubicBezTo>
                          <a:pt x="36272" y="1932050"/>
                          <a:pt x="-2277" y="1961128"/>
                          <a:pt x="30480" y="1939290"/>
                        </a:cubicBezTo>
                        <a:cubicBezTo>
                          <a:pt x="50800" y="1908810"/>
                          <a:pt x="24130" y="1945640"/>
                          <a:pt x="49530" y="1920240"/>
                        </a:cubicBezTo>
                        <a:cubicBezTo>
                          <a:pt x="52768" y="1917002"/>
                          <a:pt x="53704" y="1911825"/>
                          <a:pt x="57150" y="1908810"/>
                        </a:cubicBezTo>
                        <a:cubicBezTo>
                          <a:pt x="64042" y="1902779"/>
                          <a:pt x="72390" y="1898650"/>
                          <a:pt x="80010" y="1893570"/>
                        </a:cubicBezTo>
                        <a:lnTo>
                          <a:pt x="91440" y="1885950"/>
                        </a:lnTo>
                        <a:cubicBezTo>
                          <a:pt x="95250" y="1883410"/>
                          <a:pt x="98526" y="1879778"/>
                          <a:pt x="102870" y="1878330"/>
                        </a:cubicBezTo>
                        <a:cubicBezTo>
                          <a:pt x="106680" y="1877060"/>
                          <a:pt x="110708" y="1876316"/>
                          <a:pt x="114300" y="1874520"/>
                        </a:cubicBezTo>
                        <a:cubicBezTo>
                          <a:pt x="128942" y="1867199"/>
                          <a:pt x="127475" y="1860008"/>
                          <a:pt x="148590" y="1859280"/>
                        </a:cubicBezTo>
                        <a:lnTo>
                          <a:pt x="259080" y="1855470"/>
                        </a:lnTo>
                        <a:cubicBezTo>
                          <a:pt x="268376" y="1852371"/>
                          <a:pt x="274554" y="1851426"/>
                          <a:pt x="281940" y="1844040"/>
                        </a:cubicBezTo>
                        <a:cubicBezTo>
                          <a:pt x="285178" y="1840802"/>
                          <a:pt x="286629" y="1836128"/>
                          <a:pt x="289560" y="1832610"/>
                        </a:cubicBezTo>
                        <a:cubicBezTo>
                          <a:pt x="298105" y="1822356"/>
                          <a:pt x="303205" y="1821912"/>
                          <a:pt x="308610" y="1809750"/>
                        </a:cubicBezTo>
                        <a:cubicBezTo>
                          <a:pt x="311872" y="1802410"/>
                          <a:pt x="313690" y="1794510"/>
                          <a:pt x="316230" y="1786890"/>
                        </a:cubicBezTo>
                        <a:cubicBezTo>
                          <a:pt x="317500" y="1783080"/>
                          <a:pt x="317812" y="1778802"/>
                          <a:pt x="320040" y="1775460"/>
                        </a:cubicBezTo>
                        <a:cubicBezTo>
                          <a:pt x="322580" y="1771650"/>
                          <a:pt x="325800" y="1768214"/>
                          <a:pt x="327660" y="1764030"/>
                        </a:cubicBezTo>
                        <a:cubicBezTo>
                          <a:pt x="335950" y="1745379"/>
                          <a:pt x="333975" y="1742980"/>
                          <a:pt x="339090" y="1725930"/>
                        </a:cubicBezTo>
                        <a:cubicBezTo>
                          <a:pt x="341398" y="1718237"/>
                          <a:pt x="344170" y="1710690"/>
                          <a:pt x="346710" y="1703070"/>
                        </a:cubicBezTo>
                        <a:cubicBezTo>
                          <a:pt x="347980" y="1699260"/>
                          <a:pt x="348292" y="1694982"/>
                          <a:pt x="350520" y="1691640"/>
                        </a:cubicBezTo>
                        <a:cubicBezTo>
                          <a:pt x="355600" y="1684020"/>
                          <a:pt x="362864" y="1677468"/>
                          <a:pt x="365760" y="1668780"/>
                        </a:cubicBezTo>
                        <a:cubicBezTo>
                          <a:pt x="367030" y="1664970"/>
                          <a:pt x="367774" y="1660942"/>
                          <a:pt x="369570" y="1657350"/>
                        </a:cubicBezTo>
                        <a:cubicBezTo>
                          <a:pt x="371618" y="1653254"/>
                          <a:pt x="375142" y="1650016"/>
                          <a:pt x="377190" y="1645920"/>
                        </a:cubicBezTo>
                        <a:cubicBezTo>
                          <a:pt x="378986" y="1642328"/>
                          <a:pt x="379050" y="1638001"/>
                          <a:pt x="381000" y="1634490"/>
                        </a:cubicBezTo>
                        <a:cubicBezTo>
                          <a:pt x="385448" y="1626484"/>
                          <a:pt x="393344" y="1620318"/>
                          <a:pt x="396240" y="1611630"/>
                        </a:cubicBezTo>
                        <a:cubicBezTo>
                          <a:pt x="397510" y="1607820"/>
                          <a:pt x="397541" y="1603336"/>
                          <a:pt x="400050" y="1600200"/>
                        </a:cubicBezTo>
                        <a:cubicBezTo>
                          <a:pt x="402911" y="1596624"/>
                          <a:pt x="407670" y="1595120"/>
                          <a:pt x="411480" y="1592580"/>
                        </a:cubicBezTo>
                        <a:cubicBezTo>
                          <a:pt x="421057" y="1563850"/>
                          <a:pt x="408138" y="1599263"/>
                          <a:pt x="422910" y="1569720"/>
                        </a:cubicBezTo>
                        <a:cubicBezTo>
                          <a:pt x="424706" y="1566128"/>
                          <a:pt x="424924" y="1561882"/>
                          <a:pt x="426720" y="1558290"/>
                        </a:cubicBezTo>
                        <a:cubicBezTo>
                          <a:pt x="428768" y="1554194"/>
                          <a:pt x="432480" y="1551044"/>
                          <a:pt x="434340" y="1546860"/>
                        </a:cubicBezTo>
                        <a:cubicBezTo>
                          <a:pt x="437602" y="1539520"/>
                          <a:pt x="439420" y="1531620"/>
                          <a:pt x="441960" y="1524000"/>
                        </a:cubicBezTo>
                        <a:lnTo>
                          <a:pt x="457200" y="1478280"/>
                        </a:lnTo>
                        <a:lnTo>
                          <a:pt x="461010" y="1466850"/>
                        </a:lnTo>
                        <a:cubicBezTo>
                          <a:pt x="462280" y="1463040"/>
                          <a:pt x="462592" y="1458762"/>
                          <a:pt x="464820" y="1455420"/>
                        </a:cubicBezTo>
                        <a:cubicBezTo>
                          <a:pt x="467360" y="1451610"/>
                          <a:pt x="470392" y="1448086"/>
                          <a:pt x="472440" y="1443990"/>
                        </a:cubicBezTo>
                        <a:cubicBezTo>
                          <a:pt x="474236" y="1440398"/>
                          <a:pt x="474300" y="1436071"/>
                          <a:pt x="476250" y="1432560"/>
                        </a:cubicBezTo>
                        <a:cubicBezTo>
                          <a:pt x="480698" y="1424554"/>
                          <a:pt x="486410" y="1417320"/>
                          <a:pt x="491490" y="1409700"/>
                        </a:cubicBezTo>
                        <a:lnTo>
                          <a:pt x="499110" y="1398270"/>
                        </a:lnTo>
                        <a:cubicBezTo>
                          <a:pt x="501650" y="1394460"/>
                          <a:pt x="505282" y="1391184"/>
                          <a:pt x="506730" y="1386840"/>
                        </a:cubicBezTo>
                        <a:lnTo>
                          <a:pt x="514350" y="1363980"/>
                        </a:lnTo>
                        <a:cubicBezTo>
                          <a:pt x="515620" y="1360170"/>
                          <a:pt x="515932" y="1355892"/>
                          <a:pt x="518160" y="1352550"/>
                        </a:cubicBezTo>
                        <a:cubicBezTo>
                          <a:pt x="539998" y="1319793"/>
                          <a:pt x="513816" y="1361238"/>
                          <a:pt x="529590" y="1329690"/>
                        </a:cubicBezTo>
                        <a:cubicBezTo>
                          <a:pt x="531638" y="1325594"/>
                          <a:pt x="535162" y="1322356"/>
                          <a:pt x="537210" y="1318260"/>
                        </a:cubicBezTo>
                        <a:cubicBezTo>
                          <a:pt x="539006" y="1314668"/>
                          <a:pt x="539224" y="1310422"/>
                          <a:pt x="541020" y="1306830"/>
                        </a:cubicBezTo>
                        <a:cubicBezTo>
                          <a:pt x="543068" y="1302734"/>
                          <a:pt x="546592" y="1299496"/>
                          <a:pt x="548640" y="1295400"/>
                        </a:cubicBezTo>
                        <a:cubicBezTo>
                          <a:pt x="550436" y="1291808"/>
                          <a:pt x="551476" y="1287866"/>
                          <a:pt x="552450" y="1283970"/>
                        </a:cubicBezTo>
                        <a:cubicBezTo>
                          <a:pt x="557888" y="1262217"/>
                          <a:pt x="554203" y="1269236"/>
                          <a:pt x="560070" y="1249680"/>
                        </a:cubicBezTo>
                        <a:cubicBezTo>
                          <a:pt x="562378" y="1241987"/>
                          <a:pt x="565150" y="1234440"/>
                          <a:pt x="567690" y="1226820"/>
                        </a:cubicBezTo>
                        <a:lnTo>
                          <a:pt x="575310" y="1203960"/>
                        </a:lnTo>
                        <a:cubicBezTo>
                          <a:pt x="578330" y="1194901"/>
                          <a:pt x="581335" y="1186858"/>
                          <a:pt x="582930" y="1177290"/>
                        </a:cubicBezTo>
                        <a:cubicBezTo>
                          <a:pt x="587557" y="1149529"/>
                          <a:pt x="584723" y="1151067"/>
                          <a:pt x="590550" y="1127760"/>
                        </a:cubicBezTo>
                        <a:cubicBezTo>
                          <a:pt x="591524" y="1123864"/>
                          <a:pt x="593257" y="1120192"/>
                          <a:pt x="594360" y="1116330"/>
                        </a:cubicBezTo>
                        <a:cubicBezTo>
                          <a:pt x="595799" y="1111295"/>
                          <a:pt x="596731" y="1106125"/>
                          <a:pt x="598170" y="1101090"/>
                        </a:cubicBezTo>
                        <a:cubicBezTo>
                          <a:pt x="599273" y="1097228"/>
                          <a:pt x="600877" y="1093522"/>
                          <a:pt x="601980" y="1089660"/>
                        </a:cubicBezTo>
                        <a:cubicBezTo>
                          <a:pt x="611548" y="1056172"/>
                          <a:pt x="600465" y="1090395"/>
                          <a:pt x="609600" y="1062990"/>
                        </a:cubicBezTo>
                        <a:cubicBezTo>
                          <a:pt x="612781" y="1040725"/>
                          <a:pt x="612763" y="1037326"/>
                          <a:pt x="617220" y="1017270"/>
                        </a:cubicBezTo>
                        <a:cubicBezTo>
                          <a:pt x="618356" y="1012158"/>
                          <a:pt x="619591" y="1007065"/>
                          <a:pt x="621030" y="1002030"/>
                        </a:cubicBezTo>
                        <a:cubicBezTo>
                          <a:pt x="625872" y="985084"/>
                          <a:pt x="624680" y="995211"/>
                          <a:pt x="628650" y="975360"/>
                        </a:cubicBezTo>
                        <a:cubicBezTo>
                          <a:pt x="632047" y="958376"/>
                          <a:pt x="632184" y="949795"/>
                          <a:pt x="636270" y="933450"/>
                        </a:cubicBezTo>
                        <a:cubicBezTo>
                          <a:pt x="637244" y="929554"/>
                          <a:pt x="638810" y="925830"/>
                          <a:pt x="640080" y="922020"/>
                        </a:cubicBezTo>
                        <a:cubicBezTo>
                          <a:pt x="641350" y="909320"/>
                          <a:pt x="642203" y="896571"/>
                          <a:pt x="643890" y="883920"/>
                        </a:cubicBezTo>
                        <a:cubicBezTo>
                          <a:pt x="644746" y="877501"/>
                          <a:pt x="646784" y="871281"/>
                          <a:pt x="647700" y="864870"/>
                        </a:cubicBezTo>
                        <a:cubicBezTo>
                          <a:pt x="649326" y="853485"/>
                          <a:pt x="649255" y="841857"/>
                          <a:pt x="651510" y="830580"/>
                        </a:cubicBezTo>
                        <a:cubicBezTo>
                          <a:pt x="653085" y="822704"/>
                          <a:pt x="656590" y="815340"/>
                          <a:pt x="659130" y="807720"/>
                        </a:cubicBezTo>
                        <a:lnTo>
                          <a:pt x="662940" y="796290"/>
                        </a:lnTo>
                        <a:cubicBezTo>
                          <a:pt x="664210" y="792480"/>
                          <a:pt x="664522" y="788202"/>
                          <a:pt x="666750" y="784860"/>
                        </a:cubicBezTo>
                        <a:cubicBezTo>
                          <a:pt x="669290" y="781050"/>
                          <a:pt x="672322" y="777526"/>
                          <a:pt x="674370" y="773430"/>
                        </a:cubicBezTo>
                        <a:cubicBezTo>
                          <a:pt x="690144" y="741882"/>
                          <a:pt x="663962" y="783327"/>
                          <a:pt x="685800" y="750570"/>
                        </a:cubicBezTo>
                        <a:cubicBezTo>
                          <a:pt x="688340" y="737870"/>
                          <a:pt x="689324" y="724757"/>
                          <a:pt x="693420" y="712470"/>
                        </a:cubicBezTo>
                        <a:lnTo>
                          <a:pt x="701040" y="689610"/>
                        </a:lnTo>
                        <a:cubicBezTo>
                          <a:pt x="702310" y="685800"/>
                          <a:pt x="704190" y="682141"/>
                          <a:pt x="704850" y="678180"/>
                        </a:cubicBezTo>
                        <a:cubicBezTo>
                          <a:pt x="706120" y="670560"/>
                          <a:pt x="707278" y="662921"/>
                          <a:pt x="708660" y="655320"/>
                        </a:cubicBezTo>
                        <a:cubicBezTo>
                          <a:pt x="712968" y="631625"/>
                          <a:pt x="711758" y="638406"/>
                          <a:pt x="720090" y="613410"/>
                        </a:cubicBezTo>
                        <a:lnTo>
                          <a:pt x="723900" y="601980"/>
                        </a:lnTo>
                        <a:cubicBezTo>
                          <a:pt x="725170" y="590550"/>
                          <a:pt x="725455" y="578967"/>
                          <a:pt x="727710" y="567690"/>
                        </a:cubicBezTo>
                        <a:cubicBezTo>
                          <a:pt x="729285" y="559814"/>
                          <a:pt x="732790" y="552450"/>
                          <a:pt x="735330" y="544830"/>
                        </a:cubicBezTo>
                        <a:lnTo>
                          <a:pt x="739140" y="533400"/>
                        </a:lnTo>
                        <a:cubicBezTo>
                          <a:pt x="740410" y="529590"/>
                          <a:pt x="741976" y="525866"/>
                          <a:pt x="742950" y="521970"/>
                        </a:cubicBezTo>
                        <a:cubicBezTo>
                          <a:pt x="744220" y="516890"/>
                          <a:pt x="745255" y="511746"/>
                          <a:pt x="746760" y="506730"/>
                        </a:cubicBezTo>
                        <a:cubicBezTo>
                          <a:pt x="749068" y="499037"/>
                          <a:pt x="751840" y="491490"/>
                          <a:pt x="754380" y="483870"/>
                        </a:cubicBezTo>
                        <a:lnTo>
                          <a:pt x="765810" y="449580"/>
                        </a:lnTo>
                        <a:lnTo>
                          <a:pt x="777240" y="415290"/>
                        </a:lnTo>
                        <a:lnTo>
                          <a:pt x="781050" y="403860"/>
                        </a:lnTo>
                        <a:cubicBezTo>
                          <a:pt x="782320" y="400050"/>
                          <a:pt x="782632" y="395772"/>
                          <a:pt x="784860" y="392430"/>
                        </a:cubicBezTo>
                        <a:cubicBezTo>
                          <a:pt x="789940" y="384810"/>
                          <a:pt x="797204" y="378258"/>
                          <a:pt x="800100" y="369570"/>
                        </a:cubicBezTo>
                        <a:cubicBezTo>
                          <a:pt x="803873" y="358252"/>
                          <a:pt x="806283" y="344337"/>
                          <a:pt x="815340" y="335280"/>
                        </a:cubicBezTo>
                        <a:cubicBezTo>
                          <a:pt x="818578" y="332042"/>
                          <a:pt x="822960" y="330200"/>
                          <a:pt x="826770" y="327660"/>
                        </a:cubicBezTo>
                        <a:cubicBezTo>
                          <a:pt x="833476" y="307542"/>
                          <a:pt x="828352" y="319572"/>
                          <a:pt x="845820" y="293370"/>
                        </a:cubicBezTo>
                        <a:lnTo>
                          <a:pt x="853440" y="281940"/>
                        </a:lnTo>
                        <a:cubicBezTo>
                          <a:pt x="855980" y="278130"/>
                          <a:pt x="857250" y="273050"/>
                          <a:pt x="861060" y="270510"/>
                        </a:cubicBezTo>
                        <a:lnTo>
                          <a:pt x="872490" y="262890"/>
                        </a:lnTo>
                        <a:cubicBezTo>
                          <a:pt x="877281" y="248517"/>
                          <a:pt x="878439" y="241701"/>
                          <a:pt x="891540" y="228600"/>
                        </a:cubicBezTo>
                        <a:cubicBezTo>
                          <a:pt x="895350" y="224790"/>
                          <a:pt x="899521" y="221309"/>
                          <a:pt x="902970" y="217170"/>
                        </a:cubicBezTo>
                        <a:cubicBezTo>
                          <a:pt x="918845" y="198120"/>
                          <a:pt x="901065" y="212090"/>
                          <a:pt x="922020" y="198120"/>
                        </a:cubicBezTo>
                        <a:cubicBezTo>
                          <a:pt x="924560" y="194310"/>
                          <a:pt x="926064" y="189551"/>
                          <a:pt x="929640" y="186690"/>
                        </a:cubicBezTo>
                        <a:cubicBezTo>
                          <a:pt x="932776" y="184181"/>
                          <a:pt x="937379" y="184462"/>
                          <a:pt x="941070" y="182880"/>
                        </a:cubicBezTo>
                        <a:cubicBezTo>
                          <a:pt x="946290" y="180643"/>
                          <a:pt x="951494" y="178270"/>
                          <a:pt x="956310" y="175260"/>
                        </a:cubicBezTo>
                        <a:cubicBezTo>
                          <a:pt x="966246" y="169050"/>
                          <a:pt x="984482" y="151899"/>
                          <a:pt x="994410" y="148590"/>
                        </a:cubicBezTo>
                        <a:cubicBezTo>
                          <a:pt x="1005866" y="144771"/>
                          <a:pt x="1007422" y="145366"/>
                          <a:pt x="1017270" y="137160"/>
                        </a:cubicBezTo>
                        <a:cubicBezTo>
                          <a:pt x="1021409" y="133711"/>
                          <a:pt x="1024217" y="128719"/>
                          <a:pt x="1028700" y="125730"/>
                        </a:cubicBezTo>
                        <a:cubicBezTo>
                          <a:pt x="1032042" y="123502"/>
                          <a:pt x="1036538" y="123716"/>
                          <a:pt x="1040130" y="121920"/>
                        </a:cubicBezTo>
                        <a:cubicBezTo>
                          <a:pt x="1044226" y="119872"/>
                          <a:pt x="1047750" y="116840"/>
                          <a:pt x="1051560" y="114300"/>
                        </a:cubicBezTo>
                        <a:cubicBezTo>
                          <a:pt x="1073398" y="81543"/>
                          <a:pt x="1044320" y="120092"/>
                          <a:pt x="1070610" y="99060"/>
                        </a:cubicBezTo>
                        <a:cubicBezTo>
                          <a:pt x="1074186" y="96199"/>
                          <a:pt x="1074654" y="90491"/>
                          <a:pt x="1078230" y="87630"/>
                        </a:cubicBezTo>
                        <a:cubicBezTo>
                          <a:pt x="1081366" y="85121"/>
                          <a:pt x="1086068" y="85616"/>
                          <a:pt x="1089660" y="83820"/>
                        </a:cubicBezTo>
                        <a:cubicBezTo>
                          <a:pt x="1122173" y="67563"/>
                          <a:pt x="1067697" y="79236"/>
                          <a:pt x="1143000" y="72390"/>
                        </a:cubicBezTo>
                        <a:cubicBezTo>
                          <a:pt x="1148080" y="71120"/>
                          <a:pt x="1153030" y="68059"/>
                          <a:pt x="1158240" y="68580"/>
                        </a:cubicBezTo>
                        <a:cubicBezTo>
                          <a:pt x="1166232" y="69379"/>
                          <a:pt x="1181100" y="76200"/>
                          <a:pt x="1181100" y="76200"/>
                        </a:cubicBezTo>
                        <a:cubicBezTo>
                          <a:pt x="1195070" y="74930"/>
                          <a:pt x="1209196" y="74828"/>
                          <a:pt x="1223010" y="72390"/>
                        </a:cubicBezTo>
                        <a:cubicBezTo>
                          <a:pt x="1230920" y="70994"/>
                          <a:pt x="1238250" y="67310"/>
                          <a:pt x="1245870" y="64770"/>
                        </a:cubicBezTo>
                        <a:lnTo>
                          <a:pt x="1257300" y="60960"/>
                        </a:lnTo>
                        <a:cubicBezTo>
                          <a:pt x="1261110" y="62230"/>
                          <a:pt x="1264714" y="64770"/>
                          <a:pt x="1268730" y="64770"/>
                        </a:cubicBezTo>
                        <a:cubicBezTo>
                          <a:pt x="1272746" y="64770"/>
                          <a:pt x="1276568" y="62756"/>
                          <a:pt x="1280160" y="60960"/>
                        </a:cubicBezTo>
                        <a:cubicBezTo>
                          <a:pt x="1288165" y="56958"/>
                          <a:pt x="1297658" y="48804"/>
                          <a:pt x="1303020" y="41910"/>
                        </a:cubicBezTo>
                        <a:cubicBezTo>
                          <a:pt x="1308643" y="34681"/>
                          <a:pt x="1310640" y="24130"/>
                          <a:pt x="1318260" y="19050"/>
                        </a:cubicBezTo>
                        <a:cubicBezTo>
                          <a:pt x="1325880" y="13970"/>
                          <a:pt x="1332432" y="6706"/>
                          <a:pt x="1341120" y="3810"/>
                        </a:cubicBezTo>
                        <a:lnTo>
                          <a:pt x="13525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367"/>
                  <p:cNvSpPr/>
                  <p:nvPr/>
                </p:nvSpPr>
                <p:spPr>
                  <a:xfrm>
                    <a:off x="583562" y="4208997"/>
                    <a:ext cx="91899" cy="358408"/>
                  </a:xfrm>
                  <a:custGeom>
                    <a:avLst/>
                    <a:gdLst>
                      <a:gd name="connsiteX0" fmla="*/ 0 w 91899"/>
                      <a:gd name="connsiteY0" fmla="*/ 358408 h 358408"/>
                      <a:gd name="connsiteX1" fmla="*/ 9190 w 91899"/>
                      <a:gd name="connsiteY1" fmla="*/ 321648 h 358408"/>
                      <a:gd name="connsiteX2" fmla="*/ 18380 w 91899"/>
                      <a:gd name="connsiteY2" fmla="*/ 307863 h 358408"/>
                      <a:gd name="connsiteX3" fmla="*/ 22975 w 91899"/>
                      <a:gd name="connsiteY3" fmla="*/ 294078 h 358408"/>
                      <a:gd name="connsiteX4" fmla="*/ 32165 w 91899"/>
                      <a:gd name="connsiteY4" fmla="*/ 280293 h 358408"/>
                      <a:gd name="connsiteX5" fmla="*/ 41355 w 91899"/>
                      <a:gd name="connsiteY5" fmla="*/ 252724 h 358408"/>
                      <a:gd name="connsiteX6" fmla="*/ 45950 w 91899"/>
                      <a:gd name="connsiteY6" fmla="*/ 238939 h 358408"/>
                      <a:gd name="connsiteX7" fmla="*/ 50545 w 91899"/>
                      <a:gd name="connsiteY7" fmla="*/ 202179 h 358408"/>
                      <a:gd name="connsiteX8" fmla="*/ 55140 w 91899"/>
                      <a:gd name="connsiteY8" fmla="*/ 188394 h 358408"/>
                      <a:gd name="connsiteX9" fmla="*/ 68924 w 91899"/>
                      <a:gd name="connsiteY9" fmla="*/ 142444 h 358408"/>
                      <a:gd name="connsiteX10" fmla="*/ 73519 w 91899"/>
                      <a:gd name="connsiteY10" fmla="*/ 128659 h 358408"/>
                      <a:gd name="connsiteX11" fmla="*/ 91899 w 91899"/>
                      <a:gd name="connsiteY11" fmla="*/ 101089 h 358408"/>
                      <a:gd name="connsiteX12" fmla="*/ 87304 w 91899"/>
                      <a:gd name="connsiteY12" fmla="*/ 50545 h 358408"/>
                      <a:gd name="connsiteX13" fmla="*/ 78114 w 91899"/>
                      <a:gd name="connsiteY13" fmla="*/ 22975 h 358408"/>
                      <a:gd name="connsiteX14" fmla="*/ 87304 w 91899"/>
                      <a:gd name="connsiteY14" fmla="*/ 0 h 35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899" h="358408">
                        <a:moveTo>
                          <a:pt x="0" y="358408"/>
                        </a:moveTo>
                        <a:cubicBezTo>
                          <a:pt x="1748" y="349669"/>
                          <a:pt x="4480" y="331068"/>
                          <a:pt x="9190" y="321648"/>
                        </a:cubicBezTo>
                        <a:cubicBezTo>
                          <a:pt x="11660" y="316709"/>
                          <a:pt x="15910" y="312802"/>
                          <a:pt x="18380" y="307863"/>
                        </a:cubicBezTo>
                        <a:cubicBezTo>
                          <a:pt x="20546" y="303531"/>
                          <a:pt x="20809" y="298410"/>
                          <a:pt x="22975" y="294078"/>
                        </a:cubicBezTo>
                        <a:cubicBezTo>
                          <a:pt x="25445" y="289139"/>
                          <a:pt x="29922" y="285340"/>
                          <a:pt x="32165" y="280293"/>
                        </a:cubicBezTo>
                        <a:cubicBezTo>
                          <a:pt x="36099" y="271441"/>
                          <a:pt x="38292" y="261914"/>
                          <a:pt x="41355" y="252724"/>
                        </a:cubicBezTo>
                        <a:lnTo>
                          <a:pt x="45950" y="238939"/>
                        </a:lnTo>
                        <a:cubicBezTo>
                          <a:pt x="47482" y="226686"/>
                          <a:pt x="48336" y="214329"/>
                          <a:pt x="50545" y="202179"/>
                        </a:cubicBezTo>
                        <a:cubicBezTo>
                          <a:pt x="51411" y="197414"/>
                          <a:pt x="53810" y="193051"/>
                          <a:pt x="55140" y="188394"/>
                        </a:cubicBezTo>
                        <a:cubicBezTo>
                          <a:pt x="69027" y="139783"/>
                          <a:pt x="47084" y="207963"/>
                          <a:pt x="68924" y="142444"/>
                        </a:cubicBezTo>
                        <a:cubicBezTo>
                          <a:pt x="70456" y="137849"/>
                          <a:pt x="70832" y="132689"/>
                          <a:pt x="73519" y="128659"/>
                        </a:cubicBezTo>
                        <a:lnTo>
                          <a:pt x="91899" y="101089"/>
                        </a:lnTo>
                        <a:cubicBezTo>
                          <a:pt x="90367" y="84241"/>
                          <a:pt x="90244" y="67205"/>
                          <a:pt x="87304" y="50545"/>
                        </a:cubicBezTo>
                        <a:cubicBezTo>
                          <a:pt x="85621" y="41005"/>
                          <a:pt x="78114" y="22975"/>
                          <a:pt x="78114" y="22975"/>
                        </a:cubicBezTo>
                        <a:cubicBezTo>
                          <a:pt x="83792" y="5941"/>
                          <a:pt x="80543" y="13522"/>
                          <a:pt x="8730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368"/>
                  <p:cNvSpPr/>
                  <p:nvPr/>
                </p:nvSpPr>
                <p:spPr>
                  <a:xfrm>
                    <a:off x="487067" y="4107908"/>
                    <a:ext cx="294079" cy="385977"/>
                  </a:xfrm>
                  <a:custGeom>
                    <a:avLst/>
                    <a:gdLst>
                      <a:gd name="connsiteX0" fmla="*/ 0 w 294079"/>
                      <a:gd name="connsiteY0" fmla="*/ 385977 h 385977"/>
                      <a:gd name="connsiteX1" fmla="*/ 9190 w 294079"/>
                      <a:gd name="connsiteY1" fmla="*/ 363003 h 385977"/>
                      <a:gd name="connsiteX2" fmla="*/ 13785 w 294079"/>
                      <a:gd name="connsiteY2" fmla="*/ 349218 h 385977"/>
                      <a:gd name="connsiteX3" fmla="*/ 22975 w 294079"/>
                      <a:gd name="connsiteY3" fmla="*/ 335433 h 385977"/>
                      <a:gd name="connsiteX4" fmla="*/ 27570 w 294079"/>
                      <a:gd name="connsiteY4" fmla="*/ 321648 h 385977"/>
                      <a:gd name="connsiteX5" fmla="*/ 36760 w 294079"/>
                      <a:gd name="connsiteY5" fmla="*/ 307863 h 385977"/>
                      <a:gd name="connsiteX6" fmla="*/ 45950 w 294079"/>
                      <a:gd name="connsiteY6" fmla="*/ 280293 h 385977"/>
                      <a:gd name="connsiteX7" fmla="*/ 55140 w 294079"/>
                      <a:gd name="connsiteY7" fmla="*/ 266508 h 385977"/>
                      <a:gd name="connsiteX8" fmla="*/ 64330 w 294079"/>
                      <a:gd name="connsiteY8" fmla="*/ 238938 h 385977"/>
                      <a:gd name="connsiteX9" fmla="*/ 78115 w 294079"/>
                      <a:gd name="connsiteY9" fmla="*/ 211368 h 385977"/>
                      <a:gd name="connsiteX10" fmla="*/ 87305 w 294079"/>
                      <a:gd name="connsiteY10" fmla="*/ 197583 h 385977"/>
                      <a:gd name="connsiteX11" fmla="*/ 91900 w 294079"/>
                      <a:gd name="connsiteY11" fmla="*/ 183799 h 385977"/>
                      <a:gd name="connsiteX12" fmla="*/ 119470 w 294079"/>
                      <a:gd name="connsiteY12" fmla="*/ 165419 h 385977"/>
                      <a:gd name="connsiteX13" fmla="*/ 147040 w 294079"/>
                      <a:gd name="connsiteY13" fmla="*/ 147039 h 385977"/>
                      <a:gd name="connsiteX14" fmla="*/ 160824 w 294079"/>
                      <a:gd name="connsiteY14" fmla="*/ 137849 h 385977"/>
                      <a:gd name="connsiteX15" fmla="*/ 174609 w 294079"/>
                      <a:gd name="connsiteY15" fmla="*/ 133254 h 385977"/>
                      <a:gd name="connsiteX16" fmla="*/ 179204 w 294079"/>
                      <a:gd name="connsiteY16" fmla="*/ 114874 h 385977"/>
                      <a:gd name="connsiteX17" fmla="*/ 202179 w 294079"/>
                      <a:gd name="connsiteY17" fmla="*/ 87304 h 385977"/>
                      <a:gd name="connsiteX18" fmla="*/ 220559 w 294079"/>
                      <a:gd name="connsiteY18" fmla="*/ 45949 h 385977"/>
                      <a:gd name="connsiteX19" fmla="*/ 234344 w 294079"/>
                      <a:gd name="connsiteY19" fmla="*/ 41354 h 385977"/>
                      <a:gd name="connsiteX20" fmla="*/ 261914 w 294079"/>
                      <a:gd name="connsiteY20" fmla="*/ 22974 h 385977"/>
                      <a:gd name="connsiteX21" fmla="*/ 275699 w 294079"/>
                      <a:gd name="connsiteY21" fmla="*/ 13784 h 385977"/>
                      <a:gd name="connsiteX22" fmla="*/ 294079 w 294079"/>
                      <a:gd name="connsiteY22" fmla="*/ 0 h 38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079" h="385977">
                        <a:moveTo>
                          <a:pt x="0" y="385977"/>
                        </a:moveTo>
                        <a:cubicBezTo>
                          <a:pt x="3063" y="378319"/>
                          <a:pt x="6294" y="370726"/>
                          <a:pt x="9190" y="363003"/>
                        </a:cubicBezTo>
                        <a:cubicBezTo>
                          <a:pt x="10891" y="358468"/>
                          <a:pt x="11619" y="353550"/>
                          <a:pt x="13785" y="349218"/>
                        </a:cubicBezTo>
                        <a:cubicBezTo>
                          <a:pt x="16255" y="344279"/>
                          <a:pt x="20505" y="340372"/>
                          <a:pt x="22975" y="335433"/>
                        </a:cubicBezTo>
                        <a:cubicBezTo>
                          <a:pt x="25141" y="331101"/>
                          <a:pt x="25404" y="325980"/>
                          <a:pt x="27570" y="321648"/>
                        </a:cubicBezTo>
                        <a:cubicBezTo>
                          <a:pt x="30040" y="316709"/>
                          <a:pt x="34517" y="312910"/>
                          <a:pt x="36760" y="307863"/>
                        </a:cubicBezTo>
                        <a:cubicBezTo>
                          <a:pt x="40694" y="299011"/>
                          <a:pt x="40577" y="288353"/>
                          <a:pt x="45950" y="280293"/>
                        </a:cubicBezTo>
                        <a:cubicBezTo>
                          <a:pt x="49013" y="275698"/>
                          <a:pt x="52897" y="271555"/>
                          <a:pt x="55140" y="266508"/>
                        </a:cubicBezTo>
                        <a:cubicBezTo>
                          <a:pt x="59074" y="257656"/>
                          <a:pt x="58957" y="246998"/>
                          <a:pt x="64330" y="238938"/>
                        </a:cubicBezTo>
                        <a:cubicBezTo>
                          <a:pt x="90667" y="199432"/>
                          <a:pt x="59091" y="249416"/>
                          <a:pt x="78115" y="211368"/>
                        </a:cubicBezTo>
                        <a:cubicBezTo>
                          <a:pt x="80585" y="206429"/>
                          <a:pt x="84835" y="202522"/>
                          <a:pt x="87305" y="197583"/>
                        </a:cubicBezTo>
                        <a:cubicBezTo>
                          <a:pt x="89471" y="193251"/>
                          <a:pt x="88475" y="187224"/>
                          <a:pt x="91900" y="183799"/>
                        </a:cubicBezTo>
                        <a:cubicBezTo>
                          <a:pt x="99710" y="175989"/>
                          <a:pt x="110280" y="171546"/>
                          <a:pt x="119470" y="165419"/>
                        </a:cubicBezTo>
                        <a:lnTo>
                          <a:pt x="147040" y="147039"/>
                        </a:lnTo>
                        <a:cubicBezTo>
                          <a:pt x="151635" y="143976"/>
                          <a:pt x="155585" y="139595"/>
                          <a:pt x="160824" y="137849"/>
                        </a:cubicBezTo>
                        <a:lnTo>
                          <a:pt x="174609" y="133254"/>
                        </a:lnTo>
                        <a:cubicBezTo>
                          <a:pt x="176141" y="127127"/>
                          <a:pt x="176716" y="120679"/>
                          <a:pt x="179204" y="114874"/>
                        </a:cubicBezTo>
                        <a:cubicBezTo>
                          <a:pt x="184002" y="103679"/>
                          <a:pt x="193899" y="95584"/>
                          <a:pt x="202179" y="87304"/>
                        </a:cubicBezTo>
                        <a:cubicBezTo>
                          <a:pt x="204987" y="78880"/>
                          <a:pt x="210629" y="53893"/>
                          <a:pt x="220559" y="45949"/>
                        </a:cubicBezTo>
                        <a:cubicBezTo>
                          <a:pt x="224341" y="42923"/>
                          <a:pt x="230110" y="43706"/>
                          <a:pt x="234344" y="41354"/>
                        </a:cubicBezTo>
                        <a:cubicBezTo>
                          <a:pt x="243999" y="35990"/>
                          <a:pt x="252724" y="29101"/>
                          <a:pt x="261914" y="22974"/>
                        </a:cubicBezTo>
                        <a:lnTo>
                          <a:pt x="275699" y="13784"/>
                        </a:lnTo>
                        <a:cubicBezTo>
                          <a:pt x="291288" y="3392"/>
                          <a:pt x="285578" y="8501"/>
                          <a:pt x="29407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369"/>
                  <p:cNvSpPr/>
                  <p:nvPr/>
                </p:nvSpPr>
                <p:spPr>
                  <a:xfrm>
                    <a:off x="693841" y="4112503"/>
                    <a:ext cx="165419" cy="441117"/>
                  </a:xfrm>
                  <a:custGeom>
                    <a:avLst/>
                    <a:gdLst>
                      <a:gd name="connsiteX0" fmla="*/ 0 w 165419"/>
                      <a:gd name="connsiteY0" fmla="*/ 441117 h 441117"/>
                      <a:gd name="connsiteX1" fmla="*/ 4595 w 165419"/>
                      <a:gd name="connsiteY1" fmla="*/ 376787 h 441117"/>
                      <a:gd name="connsiteX2" fmla="*/ 9190 w 165419"/>
                      <a:gd name="connsiteY2" fmla="*/ 363003 h 441117"/>
                      <a:gd name="connsiteX3" fmla="*/ 41355 w 165419"/>
                      <a:gd name="connsiteY3" fmla="*/ 321648 h 441117"/>
                      <a:gd name="connsiteX4" fmla="*/ 50545 w 165419"/>
                      <a:gd name="connsiteY4" fmla="*/ 294078 h 441117"/>
                      <a:gd name="connsiteX5" fmla="*/ 59735 w 165419"/>
                      <a:gd name="connsiteY5" fmla="*/ 261913 h 441117"/>
                      <a:gd name="connsiteX6" fmla="*/ 68925 w 165419"/>
                      <a:gd name="connsiteY6" fmla="*/ 220558 h 441117"/>
                      <a:gd name="connsiteX7" fmla="*/ 87305 w 165419"/>
                      <a:gd name="connsiteY7" fmla="*/ 192988 h 441117"/>
                      <a:gd name="connsiteX8" fmla="*/ 110280 w 165419"/>
                      <a:gd name="connsiteY8" fmla="*/ 174609 h 441117"/>
                      <a:gd name="connsiteX9" fmla="*/ 124065 w 165419"/>
                      <a:gd name="connsiteY9" fmla="*/ 110279 h 441117"/>
                      <a:gd name="connsiteX10" fmla="*/ 133254 w 165419"/>
                      <a:gd name="connsiteY10" fmla="*/ 82709 h 441117"/>
                      <a:gd name="connsiteX11" fmla="*/ 147039 w 165419"/>
                      <a:gd name="connsiteY11" fmla="*/ 36759 h 441117"/>
                      <a:gd name="connsiteX12" fmla="*/ 156229 w 165419"/>
                      <a:gd name="connsiteY12" fmla="*/ 22974 h 441117"/>
                      <a:gd name="connsiteX13" fmla="*/ 160824 w 165419"/>
                      <a:gd name="connsiteY13" fmla="*/ 9189 h 441117"/>
                      <a:gd name="connsiteX14" fmla="*/ 165419 w 165419"/>
                      <a:gd name="connsiteY14" fmla="*/ 0 h 44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419" h="441117">
                        <a:moveTo>
                          <a:pt x="0" y="441117"/>
                        </a:moveTo>
                        <a:cubicBezTo>
                          <a:pt x="1532" y="419674"/>
                          <a:pt x="2083" y="398138"/>
                          <a:pt x="4595" y="376787"/>
                        </a:cubicBezTo>
                        <a:cubicBezTo>
                          <a:pt x="5161" y="371977"/>
                          <a:pt x="6838" y="367237"/>
                          <a:pt x="9190" y="363003"/>
                        </a:cubicBezTo>
                        <a:cubicBezTo>
                          <a:pt x="22931" y="338270"/>
                          <a:pt x="24610" y="338393"/>
                          <a:pt x="41355" y="321648"/>
                        </a:cubicBezTo>
                        <a:lnTo>
                          <a:pt x="50545" y="294078"/>
                        </a:lnTo>
                        <a:cubicBezTo>
                          <a:pt x="54924" y="280940"/>
                          <a:pt x="56850" y="276337"/>
                          <a:pt x="59735" y="261913"/>
                        </a:cubicBezTo>
                        <a:cubicBezTo>
                          <a:pt x="61371" y="253731"/>
                          <a:pt x="63336" y="230618"/>
                          <a:pt x="68925" y="220558"/>
                        </a:cubicBezTo>
                        <a:cubicBezTo>
                          <a:pt x="74289" y="210903"/>
                          <a:pt x="81178" y="202178"/>
                          <a:pt x="87305" y="192988"/>
                        </a:cubicBezTo>
                        <a:cubicBezTo>
                          <a:pt x="99181" y="175174"/>
                          <a:pt x="91257" y="180950"/>
                          <a:pt x="110280" y="174609"/>
                        </a:cubicBezTo>
                        <a:cubicBezTo>
                          <a:pt x="132467" y="108049"/>
                          <a:pt x="106679" y="191420"/>
                          <a:pt x="124065" y="110279"/>
                        </a:cubicBezTo>
                        <a:cubicBezTo>
                          <a:pt x="126095" y="100807"/>
                          <a:pt x="130905" y="92107"/>
                          <a:pt x="133254" y="82709"/>
                        </a:cubicBezTo>
                        <a:cubicBezTo>
                          <a:pt x="135823" y="72434"/>
                          <a:pt x="142564" y="43471"/>
                          <a:pt x="147039" y="36759"/>
                        </a:cubicBezTo>
                        <a:cubicBezTo>
                          <a:pt x="150102" y="32164"/>
                          <a:pt x="153759" y="27913"/>
                          <a:pt x="156229" y="22974"/>
                        </a:cubicBezTo>
                        <a:cubicBezTo>
                          <a:pt x="158395" y="18642"/>
                          <a:pt x="159025" y="13686"/>
                          <a:pt x="160824" y="9189"/>
                        </a:cubicBezTo>
                        <a:cubicBezTo>
                          <a:pt x="162096" y="6009"/>
                          <a:pt x="163887" y="3063"/>
                          <a:pt x="16541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370"/>
                  <p:cNvSpPr/>
                  <p:nvPr/>
                </p:nvSpPr>
                <p:spPr>
                  <a:xfrm>
                    <a:off x="790336" y="4163047"/>
                    <a:ext cx="51052" cy="340028"/>
                  </a:xfrm>
                  <a:custGeom>
                    <a:avLst/>
                    <a:gdLst>
                      <a:gd name="connsiteX0" fmla="*/ 4595 w 51052"/>
                      <a:gd name="connsiteY0" fmla="*/ 340028 h 340028"/>
                      <a:gd name="connsiteX1" fmla="*/ 0 w 51052"/>
                      <a:gd name="connsiteY1" fmla="*/ 317054 h 340028"/>
                      <a:gd name="connsiteX2" fmla="*/ 9190 w 51052"/>
                      <a:gd name="connsiteY2" fmla="*/ 257319 h 340028"/>
                      <a:gd name="connsiteX3" fmla="*/ 18380 w 51052"/>
                      <a:gd name="connsiteY3" fmla="*/ 225154 h 340028"/>
                      <a:gd name="connsiteX4" fmla="*/ 22975 w 51052"/>
                      <a:gd name="connsiteY4" fmla="*/ 192989 h 340028"/>
                      <a:gd name="connsiteX5" fmla="*/ 32165 w 51052"/>
                      <a:gd name="connsiteY5" fmla="*/ 128660 h 340028"/>
                      <a:gd name="connsiteX6" fmla="*/ 41354 w 51052"/>
                      <a:gd name="connsiteY6" fmla="*/ 101090 h 340028"/>
                      <a:gd name="connsiteX7" fmla="*/ 45949 w 51052"/>
                      <a:gd name="connsiteY7" fmla="*/ 55140 h 340028"/>
                      <a:gd name="connsiteX8" fmla="*/ 50544 w 51052"/>
                      <a:gd name="connsiteY8" fmla="*/ 41355 h 340028"/>
                      <a:gd name="connsiteX9" fmla="*/ 50544 w 51052"/>
                      <a:gd name="connsiteY9" fmla="*/ 0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340028">
                        <a:moveTo>
                          <a:pt x="4595" y="340028"/>
                        </a:moveTo>
                        <a:cubicBezTo>
                          <a:pt x="3063" y="332370"/>
                          <a:pt x="0" y="324864"/>
                          <a:pt x="0" y="317054"/>
                        </a:cubicBezTo>
                        <a:cubicBezTo>
                          <a:pt x="0" y="296686"/>
                          <a:pt x="3641" y="276741"/>
                          <a:pt x="9190" y="257319"/>
                        </a:cubicBezTo>
                        <a:cubicBezTo>
                          <a:pt x="14111" y="240095"/>
                          <a:pt x="14789" y="244905"/>
                          <a:pt x="18380" y="225154"/>
                        </a:cubicBezTo>
                        <a:cubicBezTo>
                          <a:pt x="20317" y="214498"/>
                          <a:pt x="21710" y="203745"/>
                          <a:pt x="22975" y="192989"/>
                        </a:cubicBezTo>
                        <a:cubicBezTo>
                          <a:pt x="27097" y="157954"/>
                          <a:pt x="24288" y="154917"/>
                          <a:pt x="32165" y="128660"/>
                        </a:cubicBezTo>
                        <a:cubicBezTo>
                          <a:pt x="34948" y="119381"/>
                          <a:pt x="41354" y="101090"/>
                          <a:pt x="41354" y="101090"/>
                        </a:cubicBezTo>
                        <a:cubicBezTo>
                          <a:pt x="42886" y="85773"/>
                          <a:pt x="43608" y="70354"/>
                          <a:pt x="45949" y="55140"/>
                        </a:cubicBezTo>
                        <a:cubicBezTo>
                          <a:pt x="46685" y="50353"/>
                          <a:pt x="50142" y="46182"/>
                          <a:pt x="50544" y="41355"/>
                        </a:cubicBezTo>
                        <a:cubicBezTo>
                          <a:pt x="51689" y="27618"/>
                          <a:pt x="50544" y="13785"/>
                          <a:pt x="505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371"/>
                  <p:cNvSpPr/>
                  <p:nvPr/>
                </p:nvSpPr>
                <p:spPr>
                  <a:xfrm>
                    <a:off x="712221" y="4149262"/>
                    <a:ext cx="32165" cy="321649"/>
                  </a:xfrm>
                  <a:custGeom>
                    <a:avLst/>
                    <a:gdLst>
                      <a:gd name="connsiteX0" fmla="*/ 0 w 32165"/>
                      <a:gd name="connsiteY0" fmla="*/ 321649 h 321649"/>
                      <a:gd name="connsiteX1" fmla="*/ 4595 w 32165"/>
                      <a:gd name="connsiteY1" fmla="*/ 298674 h 321649"/>
                      <a:gd name="connsiteX2" fmla="*/ 9190 w 32165"/>
                      <a:gd name="connsiteY2" fmla="*/ 284889 h 321649"/>
                      <a:gd name="connsiteX3" fmla="*/ 13785 w 32165"/>
                      <a:gd name="connsiteY3" fmla="*/ 229749 h 321649"/>
                      <a:gd name="connsiteX4" fmla="*/ 22975 w 32165"/>
                      <a:gd name="connsiteY4" fmla="*/ 202179 h 321649"/>
                      <a:gd name="connsiteX5" fmla="*/ 27570 w 32165"/>
                      <a:gd name="connsiteY5" fmla="*/ 188394 h 321649"/>
                      <a:gd name="connsiteX6" fmla="*/ 22975 w 32165"/>
                      <a:gd name="connsiteY6" fmla="*/ 147040 h 321649"/>
                      <a:gd name="connsiteX7" fmla="*/ 9190 w 32165"/>
                      <a:gd name="connsiteY7" fmla="*/ 119470 h 321649"/>
                      <a:gd name="connsiteX8" fmla="*/ 4595 w 32165"/>
                      <a:gd name="connsiteY8" fmla="*/ 105685 h 321649"/>
                      <a:gd name="connsiteX9" fmla="*/ 9190 w 32165"/>
                      <a:gd name="connsiteY9" fmla="*/ 82710 h 321649"/>
                      <a:gd name="connsiteX10" fmla="*/ 13785 w 32165"/>
                      <a:gd name="connsiteY10" fmla="*/ 68925 h 321649"/>
                      <a:gd name="connsiteX11" fmla="*/ 18380 w 32165"/>
                      <a:gd name="connsiteY11" fmla="*/ 50545 h 321649"/>
                      <a:gd name="connsiteX12" fmla="*/ 27570 w 32165"/>
                      <a:gd name="connsiteY12" fmla="*/ 9190 h 321649"/>
                      <a:gd name="connsiteX13" fmla="*/ 32165 w 32165"/>
                      <a:gd name="connsiteY13" fmla="*/ 0 h 32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65" h="321649">
                        <a:moveTo>
                          <a:pt x="0" y="321649"/>
                        </a:moveTo>
                        <a:cubicBezTo>
                          <a:pt x="1532" y="313991"/>
                          <a:pt x="2701" y="306251"/>
                          <a:pt x="4595" y="298674"/>
                        </a:cubicBezTo>
                        <a:cubicBezTo>
                          <a:pt x="5770" y="293975"/>
                          <a:pt x="8550" y="289690"/>
                          <a:pt x="9190" y="284889"/>
                        </a:cubicBezTo>
                        <a:cubicBezTo>
                          <a:pt x="11628" y="266607"/>
                          <a:pt x="10753" y="247942"/>
                          <a:pt x="13785" y="229749"/>
                        </a:cubicBezTo>
                        <a:cubicBezTo>
                          <a:pt x="15378" y="220194"/>
                          <a:pt x="19912" y="211369"/>
                          <a:pt x="22975" y="202179"/>
                        </a:cubicBezTo>
                        <a:lnTo>
                          <a:pt x="27570" y="188394"/>
                        </a:lnTo>
                        <a:cubicBezTo>
                          <a:pt x="26038" y="174609"/>
                          <a:pt x="25255" y="160721"/>
                          <a:pt x="22975" y="147040"/>
                        </a:cubicBezTo>
                        <a:cubicBezTo>
                          <a:pt x="20088" y="129715"/>
                          <a:pt x="17129" y="135347"/>
                          <a:pt x="9190" y="119470"/>
                        </a:cubicBezTo>
                        <a:cubicBezTo>
                          <a:pt x="7024" y="115138"/>
                          <a:pt x="6127" y="110280"/>
                          <a:pt x="4595" y="105685"/>
                        </a:cubicBezTo>
                        <a:cubicBezTo>
                          <a:pt x="6127" y="98027"/>
                          <a:pt x="7296" y="90287"/>
                          <a:pt x="9190" y="82710"/>
                        </a:cubicBezTo>
                        <a:cubicBezTo>
                          <a:pt x="10365" y="78011"/>
                          <a:pt x="12454" y="73582"/>
                          <a:pt x="13785" y="68925"/>
                        </a:cubicBezTo>
                        <a:cubicBezTo>
                          <a:pt x="15520" y="62853"/>
                          <a:pt x="17010" y="56710"/>
                          <a:pt x="18380" y="50545"/>
                        </a:cubicBezTo>
                        <a:cubicBezTo>
                          <a:pt x="20808" y="39619"/>
                          <a:pt x="23835" y="20396"/>
                          <a:pt x="27570" y="9190"/>
                        </a:cubicBezTo>
                        <a:cubicBezTo>
                          <a:pt x="28653" y="5941"/>
                          <a:pt x="30633" y="3063"/>
                          <a:pt x="3216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372"/>
                  <p:cNvSpPr/>
                  <p:nvPr/>
                </p:nvSpPr>
                <p:spPr>
                  <a:xfrm>
                    <a:off x="822501" y="3565701"/>
                    <a:ext cx="133254" cy="528422"/>
                  </a:xfrm>
                  <a:custGeom>
                    <a:avLst/>
                    <a:gdLst>
                      <a:gd name="connsiteX0" fmla="*/ 0 w 133254"/>
                      <a:gd name="connsiteY0" fmla="*/ 528422 h 528422"/>
                      <a:gd name="connsiteX1" fmla="*/ 13784 w 133254"/>
                      <a:gd name="connsiteY1" fmla="*/ 505447 h 528422"/>
                      <a:gd name="connsiteX2" fmla="*/ 22974 w 133254"/>
                      <a:gd name="connsiteY2" fmla="*/ 491662 h 528422"/>
                      <a:gd name="connsiteX3" fmla="*/ 41354 w 133254"/>
                      <a:gd name="connsiteY3" fmla="*/ 464092 h 528422"/>
                      <a:gd name="connsiteX4" fmla="*/ 50544 w 133254"/>
                      <a:gd name="connsiteY4" fmla="*/ 436522 h 528422"/>
                      <a:gd name="connsiteX5" fmla="*/ 68924 w 133254"/>
                      <a:gd name="connsiteY5" fmla="*/ 395167 h 528422"/>
                      <a:gd name="connsiteX6" fmla="*/ 82709 w 133254"/>
                      <a:gd name="connsiteY6" fmla="*/ 353813 h 528422"/>
                      <a:gd name="connsiteX7" fmla="*/ 87304 w 133254"/>
                      <a:gd name="connsiteY7" fmla="*/ 340028 h 528422"/>
                      <a:gd name="connsiteX8" fmla="*/ 91899 w 133254"/>
                      <a:gd name="connsiteY8" fmla="*/ 326243 h 528422"/>
                      <a:gd name="connsiteX9" fmla="*/ 101089 w 133254"/>
                      <a:gd name="connsiteY9" fmla="*/ 312458 h 528422"/>
                      <a:gd name="connsiteX10" fmla="*/ 105684 w 133254"/>
                      <a:gd name="connsiteY10" fmla="*/ 289483 h 528422"/>
                      <a:gd name="connsiteX11" fmla="*/ 110279 w 133254"/>
                      <a:gd name="connsiteY11" fmla="*/ 238938 h 528422"/>
                      <a:gd name="connsiteX12" fmla="*/ 119469 w 133254"/>
                      <a:gd name="connsiteY12" fmla="*/ 211368 h 528422"/>
                      <a:gd name="connsiteX13" fmla="*/ 128659 w 133254"/>
                      <a:gd name="connsiteY13" fmla="*/ 183798 h 528422"/>
                      <a:gd name="connsiteX14" fmla="*/ 133254 w 133254"/>
                      <a:gd name="connsiteY14" fmla="*/ 170014 h 528422"/>
                      <a:gd name="connsiteX15" fmla="*/ 128659 w 133254"/>
                      <a:gd name="connsiteY15" fmla="*/ 50544 h 528422"/>
                      <a:gd name="connsiteX16" fmla="*/ 124064 w 133254"/>
                      <a:gd name="connsiteY16" fmla="*/ 32164 h 528422"/>
                      <a:gd name="connsiteX17" fmla="*/ 110279 w 133254"/>
                      <a:gd name="connsiteY17" fmla="*/ 4594 h 528422"/>
                      <a:gd name="connsiteX18" fmla="*/ 101089 w 133254"/>
                      <a:gd name="connsiteY18" fmla="*/ 0 h 52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254" h="528422">
                        <a:moveTo>
                          <a:pt x="0" y="528422"/>
                        </a:moveTo>
                        <a:cubicBezTo>
                          <a:pt x="4595" y="520764"/>
                          <a:pt x="9051" y="513020"/>
                          <a:pt x="13784" y="505447"/>
                        </a:cubicBezTo>
                        <a:cubicBezTo>
                          <a:pt x="16711" y="500764"/>
                          <a:pt x="20504" y="496601"/>
                          <a:pt x="22974" y="491662"/>
                        </a:cubicBezTo>
                        <a:cubicBezTo>
                          <a:pt x="36274" y="465062"/>
                          <a:pt x="15222" y="490224"/>
                          <a:pt x="41354" y="464092"/>
                        </a:cubicBezTo>
                        <a:cubicBezTo>
                          <a:pt x="44417" y="454902"/>
                          <a:pt x="45171" y="444582"/>
                          <a:pt x="50544" y="436522"/>
                        </a:cubicBezTo>
                        <a:cubicBezTo>
                          <a:pt x="65107" y="414677"/>
                          <a:pt x="57988" y="427976"/>
                          <a:pt x="68924" y="395167"/>
                        </a:cubicBezTo>
                        <a:lnTo>
                          <a:pt x="82709" y="353813"/>
                        </a:lnTo>
                        <a:lnTo>
                          <a:pt x="87304" y="340028"/>
                        </a:lnTo>
                        <a:cubicBezTo>
                          <a:pt x="88836" y="335433"/>
                          <a:pt x="89212" y="330273"/>
                          <a:pt x="91899" y="326243"/>
                        </a:cubicBezTo>
                        <a:lnTo>
                          <a:pt x="101089" y="312458"/>
                        </a:lnTo>
                        <a:cubicBezTo>
                          <a:pt x="102621" y="304800"/>
                          <a:pt x="104715" y="297233"/>
                          <a:pt x="105684" y="289483"/>
                        </a:cubicBezTo>
                        <a:cubicBezTo>
                          <a:pt x="107782" y="272696"/>
                          <a:pt x="107339" y="255598"/>
                          <a:pt x="110279" y="238938"/>
                        </a:cubicBezTo>
                        <a:cubicBezTo>
                          <a:pt x="111962" y="229398"/>
                          <a:pt x="116406" y="220558"/>
                          <a:pt x="119469" y="211368"/>
                        </a:cubicBezTo>
                        <a:lnTo>
                          <a:pt x="128659" y="183798"/>
                        </a:lnTo>
                        <a:lnTo>
                          <a:pt x="133254" y="170014"/>
                        </a:lnTo>
                        <a:cubicBezTo>
                          <a:pt x="131722" y="130191"/>
                          <a:pt x="131310" y="90309"/>
                          <a:pt x="128659" y="50544"/>
                        </a:cubicBezTo>
                        <a:cubicBezTo>
                          <a:pt x="128239" y="44243"/>
                          <a:pt x="125799" y="38236"/>
                          <a:pt x="124064" y="32164"/>
                        </a:cubicBezTo>
                        <a:cubicBezTo>
                          <a:pt x="121074" y="21700"/>
                          <a:pt x="118334" y="12649"/>
                          <a:pt x="110279" y="4594"/>
                        </a:cubicBezTo>
                        <a:cubicBezTo>
                          <a:pt x="107857" y="2172"/>
                          <a:pt x="104152" y="1531"/>
                          <a:pt x="10108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373"/>
                  <p:cNvSpPr/>
                  <p:nvPr/>
                </p:nvSpPr>
                <p:spPr>
                  <a:xfrm>
                    <a:off x="1479582" y="3211887"/>
                    <a:ext cx="344623" cy="211395"/>
                  </a:xfrm>
                  <a:custGeom>
                    <a:avLst/>
                    <a:gdLst>
                      <a:gd name="connsiteX0" fmla="*/ 344623 w 344623"/>
                      <a:gd name="connsiteY0" fmla="*/ 0 h 211395"/>
                      <a:gd name="connsiteX1" fmla="*/ 289483 w 344623"/>
                      <a:gd name="connsiteY1" fmla="*/ 9190 h 211395"/>
                      <a:gd name="connsiteX2" fmla="*/ 261913 w 344623"/>
                      <a:gd name="connsiteY2" fmla="*/ 18380 h 211395"/>
                      <a:gd name="connsiteX3" fmla="*/ 215964 w 344623"/>
                      <a:gd name="connsiteY3" fmla="*/ 32165 h 211395"/>
                      <a:gd name="connsiteX4" fmla="*/ 202179 w 344623"/>
                      <a:gd name="connsiteY4" fmla="*/ 36760 h 211395"/>
                      <a:gd name="connsiteX5" fmla="*/ 188394 w 344623"/>
                      <a:gd name="connsiteY5" fmla="*/ 41355 h 211395"/>
                      <a:gd name="connsiteX6" fmla="*/ 160824 w 344623"/>
                      <a:gd name="connsiteY6" fmla="*/ 55140 h 211395"/>
                      <a:gd name="connsiteX7" fmla="*/ 137849 w 344623"/>
                      <a:gd name="connsiteY7" fmla="*/ 73520 h 211395"/>
                      <a:gd name="connsiteX8" fmla="*/ 114874 w 344623"/>
                      <a:gd name="connsiteY8" fmla="*/ 91900 h 211395"/>
                      <a:gd name="connsiteX9" fmla="*/ 101089 w 344623"/>
                      <a:gd name="connsiteY9" fmla="*/ 105685 h 211395"/>
                      <a:gd name="connsiteX10" fmla="*/ 91899 w 344623"/>
                      <a:gd name="connsiteY10" fmla="*/ 119470 h 211395"/>
                      <a:gd name="connsiteX11" fmla="*/ 64330 w 344623"/>
                      <a:gd name="connsiteY11" fmla="*/ 137850 h 211395"/>
                      <a:gd name="connsiteX12" fmla="*/ 59735 w 344623"/>
                      <a:gd name="connsiteY12" fmla="*/ 151635 h 211395"/>
                      <a:gd name="connsiteX13" fmla="*/ 45950 w 344623"/>
                      <a:gd name="connsiteY13" fmla="*/ 156230 h 211395"/>
                      <a:gd name="connsiteX14" fmla="*/ 27570 w 344623"/>
                      <a:gd name="connsiteY14" fmla="*/ 183799 h 211395"/>
                      <a:gd name="connsiteX15" fmla="*/ 13785 w 344623"/>
                      <a:gd name="connsiteY15" fmla="*/ 197584 h 211395"/>
                      <a:gd name="connsiteX16" fmla="*/ 0 w 344623"/>
                      <a:gd name="connsiteY16" fmla="*/ 211369 h 2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623" h="211395">
                        <a:moveTo>
                          <a:pt x="344623" y="0"/>
                        </a:moveTo>
                        <a:cubicBezTo>
                          <a:pt x="330816" y="1972"/>
                          <a:pt x="304265" y="5159"/>
                          <a:pt x="289483" y="9190"/>
                        </a:cubicBezTo>
                        <a:cubicBezTo>
                          <a:pt x="280137" y="11739"/>
                          <a:pt x="271311" y="16030"/>
                          <a:pt x="261913" y="18380"/>
                        </a:cubicBezTo>
                        <a:cubicBezTo>
                          <a:pt x="234136" y="25325"/>
                          <a:pt x="249525" y="20978"/>
                          <a:pt x="215964" y="32165"/>
                        </a:cubicBezTo>
                        <a:lnTo>
                          <a:pt x="202179" y="36760"/>
                        </a:lnTo>
                        <a:cubicBezTo>
                          <a:pt x="197584" y="38292"/>
                          <a:pt x="192424" y="38668"/>
                          <a:pt x="188394" y="41355"/>
                        </a:cubicBezTo>
                        <a:cubicBezTo>
                          <a:pt x="170579" y="53232"/>
                          <a:pt x="179848" y="48799"/>
                          <a:pt x="160824" y="55140"/>
                        </a:cubicBezTo>
                        <a:cubicBezTo>
                          <a:pt x="134487" y="94646"/>
                          <a:pt x="169556" y="48155"/>
                          <a:pt x="137849" y="73520"/>
                        </a:cubicBezTo>
                        <a:cubicBezTo>
                          <a:pt x="108157" y="97273"/>
                          <a:pt x="149523" y="80350"/>
                          <a:pt x="114874" y="91900"/>
                        </a:cubicBezTo>
                        <a:cubicBezTo>
                          <a:pt x="110279" y="96495"/>
                          <a:pt x="105249" y="100693"/>
                          <a:pt x="101089" y="105685"/>
                        </a:cubicBezTo>
                        <a:cubicBezTo>
                          <a:pt x="97554" y="109928"/>
                          <a:pt x="96055" y="115833"/>
                          <a:pt x="91899" y="119470"/>
                        </a:cubicBezTo>
                        <a:cubicBezTo>
                          <a:pt x="83587" y="126743"/>
                          <a:pt x="64330" y="137850"/>
                          <a:pt x="64330" y="137850"/>
                        </a:cubicBezTo>
                        <a:cubicBezTo>
                          <a:pt x="62798" y="142445"/>
                          <a:pt x="63160" y="148210"/>
                          <a:pt x="59735" y="151635"/>
                        </a:cubicBezTo>
                        <a:cubicBezTo>
                          <a:pt x="56310" y="155060"/>
                          <a:pt x="49375" y="152805"/>
                          <a:pt x="45950" y="156230"/>
                        </a:cubicBezTo>
                        <a:cubicBezTo>
                          <a:pt x="38140" y="164040"/>
                          <a:pt x="35380" y="175989"/>
                          <a:pt x="27570" y="183799"/>
                        </a:cubicBezTo>
                        <a:cubicBezTo>
                          <a:pt x="22975" y="188394"/>
                          <a:pt x="17945" y="192592"/>
                          <a:pt x="13785" y="197584"/>
                        </a:cubicBezTo>
                        <a:cubicBezTo>
                          <a:pt x="1235" y="212643"/>
                          <a:pt x="10814" y="211369"/>
                          <a:pt x="0" y="2113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74"/>
                  <p:cNvSpPr/>
                  <p:nvPr/>
                </p:nvSpPr>
                <p:spPr>
                  <a:xfrm>
                    <a:off x="1525532" y="3303787"/>
                    <a:ext cx="82709" cy="160824"/>
                  </a:xfrm>
                  <a:custGeom>
                    <a:avLst/>
                    <a:gdLst>
                      <a:gd name="connsiteX0" fmla="*/ 0 w 82709"/>
                      <a:gd name="connsiteY0" fmla="*/ 160824 h 160824"/>
                      <a:gd name="connsiteX1" fmla="*/ 32164 w 82709"/>
                      <a:gd name="connsiteY1" fmla="*/ 110279 h 160824"/>
                      <a:gd name="connsiteX2" fmla="*/ 45949 w 82709"/>
                      <a:gd name="connsiteY2" fmla="*/ 101089 h 160824"/>
                      <a:gd name="connsiteX3" fmla="*/ 55139 w 82709"/>
                      <a:gd name="connsiteY3" fmla="*/ 73520 h 160824"/>
                      <a:gd name="connsiteX4" fmla="*/ 59734 w 82709"/>
                      <a:gd name="connsiteY4" fmla="*/ 32165 h 160824"/>
                      <a:gd name="connsiteX5" fmla="*/ 82709 w 82709"/>
                      <a:gd name="connsiteY5" fmla="*/ 0 h 16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9" h="160824">
                        <a:moveTo>
                          <a:pt x="0" y="160824"/>
                        </a:moveTo>
                        <a:cubicBezTo>
                          <a:pt x="3743" y="154586"/>
                          <a:pt x="28277" y="112870"/>
                          <a:pt x="32164" y="110279"/>
                        </a:cubicBezTo>
                        <a:lnTo>
                          <a:pt x="45949" y="101089"/>
                        </a:lnTo>
                        <a:cubicBezTo>
                          <a:pt x="49012" y="91899"/>
                          <a:pt x="54069" y="83148"/>
                          <a:pt x="55139" y="73520"/>
                        </a:cubicBezTo>
                        <a:cubicBezTo>
                          <a:pt x="56671" y="59735"/>
                          <a:pt x="55348" y="45323"/>
                          <a:pt x="59734" y="32165"/>
                        </a:cubicBezTo>
                        <a:cubicBezTo>
                          <a:pt x="64629" y="17479"/>
                          <a:pt x="73184" y="9525"/>
                          <a:pt x="8270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375"/>
                  <p:cNvSpPr/>
                  <p:nvPr/>
                </p:nvSpPr>
                <p:spPr>
                  <a:xfrm>
                    <a:off x="1727711" y="3110798"/>
                    <a:ext cx="87304" cy="124064"/>
                  </a:xfrm>
                  <a:custGeom>
                    <a:avLst/>
                    <a:gdLst>
                      <a:gd name="connsiteX0" fmla="*/ 87304 w 87304"/>
                      <a:gd name="connsiteY0" fmla="*/ 0 h 124064"/>
                      <a:gd name="connsiteX1" fmla="*/ 36759 w 87304"/>
                      <a:gd name="connsiteY1" fmla="*/ 13785 h 124064"/>
                      <a:gd name="connsiteX2" fmla="*/ 22974 w 87304"/>
                      <a:gd name="connsiteY2" fmla="*/ 22975 h 124064"/>
                      <a:gd name="connsiteX3" fmla="*/ 13784 w 87304"/>
                      <a:gd name="connsiteY3" fmla="*/ 36760 h 124064"/>
                      <a:gd name="connsiteX4" fmla="*/ 0 w 87304"/>
                      <a:gd name="connsiteY4" fmla="*/ 82710 h 124064"/>
                      <a:gd name="connsiteX5" fmla="*/ 9190 w 87304"/>
                      <a:gd name="connsiteY5" fmla="*/ 124064 h 12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04" h="124064">
                        <a:moveTo>
                          <a:pt x="87304" y="0"/>
                        </a:moveTo>
                        <a:cubicBezTo>
                          <a:pt x="74974" y="2466"/>
                          <a:pt x="46753" y="7122"/>
                          <a:pt x="36759" y="13785"/>
                        </a:cubicBezTo>
                        <a:lnTo>
                          <a:pt x="22974" y="22975"/>
                        </a:lnTo>
                        <a:cubicBezTo>
                          <a:pt x="19911" y="27570"/>
                          <a:pt x="16027" y="31713"/>
                          <a:pt x="13784" y="36760"/>
                        </a:cubicBezTo>
                        <a:cubicBezTo>
                          <a:pt x="7394" y="51139"/>
                          <a:pt x="3818" y="67438"/>
                          <a:pt x="0" y="82710"/>
                        </a:cubicBezTo>
                        <a:cubicBezTo>
                          <a:pt x="5079" y="118264"/>
                          <a:pt x="-248" y="105187"/>
                          <a:pt x="9190" y="1240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376"/>
                  <p:cNvSpPr/>
                  <p:nvPr/>
                </p:nvSpPr>
                <p:spPr>
                  <a:xfrm>
                    <a:off x="1813639" y="3267027"/>
                    <a:ext cx="47326" cy="229749"/>
                  </a:xfrm>
                  <a:custGeom>
                    <a:avLst/>
                    <a:gdLst>
                      <a:gd name="connsiteX0" fmla="*/ 10566 w 47326"/>
                      <a:gd name="connsiteY0" fmla="*/ 0 h 229749"/>
                      <a:gd name="connsiteX1" fmla="*/ 5971 w 47326"/>
                      <a:gd name="connsiteY1" fmla="*/ 22975 h 229749"/>
                      <a:gd name="connsiteX2" fmla="*/ 5971 w 47326"/>
                      <a:gd name="connsiteY2" fmla="*/ 170014 h 229749"/>
                      <a:gd name="connsiteX3" fmla="*/ 24351 w 47326"/>
                      <a:gd name="connsiteY3" fmla="*/ 197584 h 229749"/>
                      <a:gd name="connsiteX4" fmla="*/ 33541 w 47326"/>
                      <a:gd name="connsiteY4" fmla="*/ 211369 h 229749"/>
                      <a:gd name="connsiteX5" fmla="*/ 47326 w 47326"/>
                      <a:gd name="connsiteY5" fmla="*/ 229749 h 22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26" h="229749">
                        <a:moveTo>
                          <a:pt x="10566" y="0"/>
                        </a:moveTo>
                        <a:cubicBezTo>
                          <a:pt x="9034" y="7658"/>
                          <a:pt x="7076" y="15243"/>
                          <a:pt x="5971" y="22975"/>
                        </a:cubicBezTo>
                        <a:cubicBezTo>
                          <a:pt x="-1097" y="72453"/>
                          <a:pt x="-2838" y="118920"/>
                          <a:pt x="5971" y="170014"/>
                        </a:cubicBezTo>
                        <a:cubicBezTo>
                          <a:pt x="7848" y="180898"/>
                          <a:pt x="18224" y="188394"/>
                          <a:pt x="24351" y="197584"/>
                        </a:cubicBezTo>
                        <a:lnTo>
                          <a:pt x="33541" y="211369"/>
                        </a:lnTo>
                        <a:cubicBezTo>
                          <a:pt x="43933" y="226956"/>
                          <a:pt x="38826" y="221249"/>
                          <a:pt x="47326" y="2297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377"/>
                  <p:cNvSpPr/>
                  <p:nvPr/>
                </p:nvSpPr>
                <p:spPr>
                  <a:xfrm>
                    <a:off x="1810420" y="3363522"/>
                    <a:ext cx="64330" cy="422737"/>
                  </a:xfrm>
                  <a:custGeom>
                    <a:avLst/>
                    <a:gdLst>
                      <a:gd name="connsiteX0" fmla="*/ 32165 w 64330"/>
                      <a:gd name="connsiteY0" fmla="*/ 0 h 422737"/>
                      <a:gd name="connsiteX1" fmla="*/ 27570 w 64330"/>
                      <a:gd name="connsiteY1" fmla="*/ 22974 h 422737"/>
                      <a:gd name="connsiteX2" fmla="*/ 9190 w 64330"/>
                      <a:gd name="connsiteY2" fmla="*/ 50544 h 422737"/>
                      <a:gd name="connsiteX3" fmla="*/ 0 w 64330"/>
                      <a:gd name="connsiteY3" fmla="*/ 87304 h 422737"/>
                      <a:gd name="connsiteX4" fmla="*/ 4595 w 64330"/>
                      <a:gd name="connsiteY4" fmla="*/ 156229 h 422737"/>
                      <a:gd name="connsiteX5" fmla="*/ 18380 w 64330"/>
                      <a:gd name="connsiteY5" fmla="*/ 165419 h 422737"/>
                      <a:gd name="connsiteX6" fmla="*/ 22975 w 64330"/>
                      <a:gd name="connsiteY6" fmla="*/ 179204 h 422737"/>
                      <a:gd name="connsiteX7" fmla="*/ 36760 w 64330"/>
                      <a:gd name="connsiteY7" fmla="*/ 206773 h 422737"/>
                      <a:gd name="connsiteX8" fmla="*/ 32165 w 64330"/>
                      <a:gd name="connsiteY8" fmla="*/ 248128 h 422737"/>
                      <a:gd name="connsiteX9" fmla="*/ 22975 w 64330"/>
                      <a:gd name="connsiteY9" fmla="*/ 275698 h 422737"/>
                      <a:gd name="connsiteX10" fmla="*/ 36760 w 64330"/>
                      <a:gd name="connsiteY10" fmla="*/ 376788 h 422737"/>
                      <a:gd name="connsiteX11" fmla="*/ 41355 w 64330"/>
                      <a:gd name="connsiteY11" fmla="*/ 390572 h 422737"/>
                      <a:gd name="connsiteX12" fmla="*/ 45950 w 64330"/>
                      <a:gd name="connsiteY12" fmla="*/ 404357 h 422737"/>
                      <a:gd name="connsiteX13" fmla="*/ 64330 w 64330"/>
                      <a:gd name="connsiteY13" fmla="*/ 422737 h 42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30" h="422737">
                        <a:moveTo>
                          <a:pt x="32165" y="0"/>
                        </a:moveTo>
                        <a:cubicBezTo>
                          <a:pt x="30633" y="7658"/>
                          <a:pt x="30802" y="15864"/>
                          <a:pt x="27570" y="22974"/>
                        </a:cubicBezTo>
                        <a:cubicBezTo>
                          <a:pt x="22999" y="33029"/>
                          <a:pt x="12683" y="40066"/>
                          <a:pt x="9190" y="50544"/>
                        </a:cubicBezTo>
                        <a:cubicBezTo>
                          <a:pt x="2125" y="71738"/>
                          <a:pt x="5545" y="59580"/>
                          <a:pt x="0" y="87304"/>
                        </a:cubicBezTo>
                        <a:cubicBezTo>
                          <a:pt x="1532" y="110279"/>
                          <a:pt x="-679" y="133815"/>
                          <a:pt x="4595" y="156229"/>
                        </a:cubicBezTo>
                        <a:cubicBezTo>
                          <a:pt x="5860" y="161605"/>
                          <a:pt x="14930" y="161107"/>
                          <a:pt x="18380" y="165419"/>
                        </a:cubicBezTo>
                        <a:cubicBezTo>
                          <a:pt x="21406" y="169201"/>
                          <a:pt x="20809" y="174872"/>
                          <a:pt x="22975" y="179204"/>
                        </a:cubicBezTo>
                        <a:cubicBezTo>
                          <a:pt x="40791" y="214836"/>
                          <a:pt x="25210" y="172124"/>
                          <a:pt x="36760" y="206773"/>
                        </a:cubicBezTo>
                        <a:cubicBezTo>
                          <a:pt x="35228" y="220558"/>
                          <a:pt x="34885" y="234528"/>
                          <a:pt x="32165" y="248128"/>
                        </a:cubicBezTo>
                        <a:cubicBezTo>
                          <a:pt x="30265" y="257627"/>
                          <a:pt x="22975" y="275698"/>
                          <a:pt x="22975" y="275698"/>
                        </a:cubicBezTo>
                        <a:cubicBezTo>
                          <a:pt x="28174" y="358882"/>
                          <a:pt x="19805" y="325925"/>
                          <a:pt x="36760" y="376788"/>
                        </a:cubicBezTo>
                        <a:lnTo>
                          <a:pt x="41355" y="390572"/>
                        </a:lnTo>
                        <a:cubicBezTo>
                          <a:pt x="42887" y="395167"/>
                          <a:pt x="41920" y="401670"/>
                          <a:pt x="45950" y="404357"/>
                        </a:cubicBezTo>
                        <a:cubicBezTo>
                          <a:pt x="62585" y="415447"/>
                          <a:pt x="57265" y="408608"/>
                          <a:pt x="64330" y="42273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378"/>
                  <p:cNvSpPr/>
                  <p:nvPr/>
                </p:nvSpPr>
                <p:spPr>
                  <a:xfrm>
                    <a:off x="1805825" y="3836804"/>
                    <a:ext cx="50545" cy="73520"/>
                  </a:xfrm>
                  <a:custGeom>
                    <a:avLst/>
                    <a:gdLst>
                      <a:gd name="connsiteX0" fmla="*/ 50545 w 50545"/>
                      <a:gd name="connsiteY0" fmla="*/ 0 h 73520"/>
                      <a:gd name="connsiteX1" fmla="*/ 22975 w 50545"/>
                      <a:gd name="connsiteY1" fmla="*/ 36760 h 73520"/>
                      <a:gd name="connsiteX2" fmla="*/ 18380 w 50545"/>
                      <a:gd name="connsiteY2" fmla="*/ 50545 h 73520"/>
                      <a:gd name="connsiteX3" fmla="*/ 0 w 50545"/>
                      <a:gd name="connsiteY3" fmla="*/ 73520 h 73520"/>
                    </a:gdLst>
                    <a:ahLst/>
                    <a:cxnLst>
                      <a:cxn ang="0">
                        <a:pos x="connsiteX0" y="connsiteY0"/>
                      </a:cxn>
                      <a:cxn ang="0">
                        <a:pos x="connsiteX1" y="connsiteY1"/>
                      </a:cxn>
                      <a:cxn ang="0">
                        <a:pos x="connsiteX2" y="connsiteY2"/>
                      </a:cxn>
                      <a:cxn ang="0">
                        <a:pos x="connsiteX3" y="connsiteY3"/>
                      </a:cxn>
                    </a:cxnLst>
                    <a:rect l="l" t="t" r="r" b="b"/>
                    <a:pathLst>
                      <a:path w="50545" h="73520">
                        <a:moveTo>
                          <a:pt x="50545" y="0"/>
                        </a:moveTo>
                        <a:cubicBezTo>
                          <a:pt x="46036" y="5636"/>
                          <a:pt x="27852" y="27007"/>
                          <a:pt x="22975" y="36760"/>
                        </a:cubicBezTo>
                        <a:cubicBezTo>
                          <a:pt x="20809" y="41092"/>
                          <a:pt x="20546" y="46213"/>
                          <a:pt x="18380" y="50545"/>
                        </a:cubicBezTo>
                        <a:cubicBezTo>
                          <a:pt x="12583" y="62138"/>
                          <a:pt x="8548" y="64972"/>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379"/>
                  <p:cNvSpPr/>
                  <p:nvPr/>
                </p:nvSpPr>
                <p:spPr>
                  <a:xfrm>
                    <a:off x="1833395" y="3864374"/>
                    <a:ext cx="32165" cy="101089"/>
                  </a:xfrm>
                  <a:custGeom>
                    <a:avLst/>
                    <a:gdLst>
                      <a:gd name="connsiteX0" fmla="*/ 32165 w 32165"/>
                      <a:gd name="connsiteY0" fmla="*/ 0 h 101089"/>
                      <a:gd name="connsiteX1" fmla="*/ 27570 w 32165"/>
                      <a:gd name="connsiteY1" fmla="*/ 50545 h 101089"/>
                      <a:gd name="connsiteX2" fmla="*/ 9190 w 32165"/>
                      <a:gd name="connsiteY2" fmla="*/ 78114 h 101089"/>
                      <a:gd name="connsiteX3" fmla="*/ 0 w 32165"/>
                      <a:gd name="connsiteY3" fmla="*/ 91899 h 101089"/>
                      <a:gd name="connsiteX4" fmla="*/ 0 w 32165"/>
                      <a:gd name="connsiteY4" fmla="*/ 101089 h 101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65" h="101089">
                        <a:moveTo>
                          <a:pt x="32165" y="0"/>
                        </a:moveTo>
                        <a:cubicBezTo>
                          <a:pt x="30633" y="16848"/>
                          <a:pt x="32344" y="34315"/>
                          <a:pt x="27570" y="50545"/>
                        </a:cubicBezTo>
                        <a:cubicBezTo>
                          <a:pt x="24454" y="61141"/>
                          <a:pt x="15317" y="68924"/>
                          <a:pt x="9190" y="78114"/>
                        </a:cubicBezTo>
                        <a:cubicBezTo>
                          <a:pt x="6127" y="82709"/>
                          <a:pt x="0" y="86376"/>
                          <a:pt x="0" y="91899"/>
                        </a:cubicBezTo>
                        <a:lnTo>
                          <a:pt x="0" y="1010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380"/>
                  <p:cNvSpPr/>
                  <p:nvPr/>
                </p:nvSpPr>
                <p:spPr>
                  <a:xfrm>
                    <a:off x="1576076" y="3685170"/>
                    <a:ext cx="284889" cy="363003"/>
                  </a:xfrm>
                  <a:custGeom>
                    <a:avLst/>
                    <a:gdLst>
                      <a:gd name="connsiteX0" fmla="*/ 284889 w 284889"/>
                      <a:gd name="connsiteY0" fmla="*/ 0 h 363003"/>
                      <a:gd name="connsiteX1" fmla="*/ 280294 w 284889"/>
                      <a:gd name="connsiteY1" fmla="*/ 22975 h 363003"/>
                      <a:gd name="connsiteX2" fmla="*/ 275699 w 284889"/>
                      <a:gd name="connsiteY2" fmla="*/ 36760 h 363003"/>
                      <a:gd name="connsiteX3" fmla="*/ 261914 w 284889"/>
                      <a:gd name="connsiteY3" fmla="*/ 41355 h 363003"/>
                      <a:gd name="connsiteX4" fmla="*/ 225154 w 284889"/>
                      <a:gd name="connsiteY4" fmla="*/ 96494 h 363003"/>
                      <a:gd name="connsiteX5" fmla="*/ 215964 w 284889"/>
                      <a:gd name="connsiteY5" fmla="*/ 110279 h 363003"/>
                      <a:gd name="connsiteX6" fmla="*/ 206774 w 284889"/>
                      <a:gd name="connsiteY6" fmla="*/ 124064 h 363003"/>
                      <a:gd name="connsiteX7" fmla="*/ 192989 w 284889"/>
                      <a:gd name="connsiteY7" fmla="*/ 133254 h 363003"/>
                      <a:gd name="connsiteX8" fmla="*/ 183799 w 284889"/>
                      <a:gd name="connsiteY8" fmla="*/ 147039 h 363003"/>
                      <a:gd name="connsiteX9" fmla="*/ 170014 w 284889"/>
                      <a:gd name="connsiteY9" fmla="*/ 156229 h 363003"/>
                      <a:gd name="connsiteX10" fmla="*/ 151635 w 284889"/>
                      <a:gd name="connsiteY10" fmla="*/ 174609 h 363003"/>
                      <a:gd name="connsiteX11" fmla="*/ 142445 w 284889"/>
                      <a:gd name="connsiteY11" fmla="*/ 188394 h 363003"/>
                      <a:gd name="connsiteX12" fmla="*/ 128660 w 284889"/>
                      <a:gd name="connsiteY12" fmla="*/ 192989 h 363003"/>
                      <a:gd name="connsiteX13" fmla="*/ 114875 w 284889"/>
                      <a:gd name="connsiteY13" fmla="*/ 202179 h 363003"/>
                      <a:gd name="connsiteX14" fmla="*/ 78115 w 284889"/>
                      <a:gd name="connsiteY14" fmla="*/ 257318 h 363003"/>
                      <a:gd name="connsiteX15" fmla="*/ 68925 w 284889"/>
                      <a:gd name="connsiteY15" fmla="*/ 271103 h 363003"/>
                      <a:gd name="connsiteX16" fmla="*/ 55140 w 284889"/>
                      <a:gd name="connsiteY16" fmla="*/ 280293 h 363003"/>
                      <a:gd name="connsiteX17" fmla="*/ 36760 w 284889"/>
                      <a:gd name="connsiteY17" fmla="*/ 303268 h 363003"/>
                      <a:gd name="connsiteX18" fmla="*/ 32165 w 284889"/>
                      <a:gd name="connsiteY18" fmla="*/ 317053 h 363003"/>
                      <a:gd name="connsiteX19" fmla="*/ 18380 w 284889"/>
                      <a:gd name="connsiteY19" fmla="*/ 330838 h 363003"/>
                      <a:gd name="connsiteX20" fmla="*/ 0 w 284889"/>
                      <a:gd name="connsiteY20" fmla="*/ 363003 h 3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889" h="363003">
                        <a:moveTo>
                          <a:pt x="284889" y="0"/>
                        </a:moveTo>
                        <a:cubicBezTo>
                          <a:pt x="283357" y="7658"/>
                          <a:pt x="282188" y="15398"/>
                          <a:pt x="280294" y="22975"/>
                        </a:cubicBezTo>
                        <a:cubicBezTo>
                          <a:pt x="279119" y="27674"/>
                          <a:pt x="279124" y="33335"/>
                          <a:pt x="275699" y="36760"/>
                        </a:cubicBezTo>
                        <a:cubicBezTo>
                          <a:pt x="272274" y="40185"/>
                          <a:pt x="266509" y="39823"/>
                          <a:pt x="261914" y="41355"/>
                        </a:cubicBezTo>
                        <a:lnTo>
                          <a:pt x="225154" y="96494"/>
                        </a:lnTo>
                        <a:lnTo>
                          <a:pt x="215964" y="110279"/>
                        </a:lnTo>
                        <a:cubicBezTo>
                          <a:pt x="212901" y="114874"/>
                          <a:pt x="211369" y="121001"/>
                          <a:pt x="206774" y="124064"/>
                        </a:cubicBezTo>
                        <a:lnTo>
                          <a:pt x="192989" y="133254"/>
                        </a:lnTo>
                        <a:cubicBezTo>
                          <a:pt x="189926" y="137849"/>
                          <a:pt x="187704" y="143134"/>
                          <a:pt x="183799" y="147039"/>
                        </a:cubicBezTo>
                        <a:cubicBezTo>
                          <a:pt x="179894" y="150944"/>
                          <a:pt x="173464" y="151917"/>
                          <a:pt x="170014" y="156229"/>
                        </a:cubicBezTo>
                        <a:cubicBezTo>
                          <a:pt x="152191" y="178508"/>
                          <a:pt x="181710" y="164583"/>
                          <a:pt x="151635" y="174609"/>
                        </a:cubicBezTo>
                        <a:cubicBezTo>
                          <a:pt x="148572" y="179204"/>
                          <a:pt x="146757" y="184944"/>
                          <a:pt x="142445" y="188394"/>
                        </a:cubicBezTo>
                        <a:cubicBezTo>
                          <a:pt x="138663" y="191420"/>
                          <a:pt x="132992" y="190823"/>
                          <a:pt x="128660" y="192989"/>
                        </a:cubicBezTo>
                        <a:cubicBezTo>
                          <a:pt x="123721" y="195459"/>
                          <a:pt x="119470" y="199116"/>
                          <a:pt x="114875" y="202179"/>
                        </a:cubicBezTo>
                        <a:lnTo>
                          <a:pt x="78115" y="257318"/>
                        </a:lnTo>
                        <a:cubicBezTo>
                          <a:pt x="75052" y="261913"/>
                          <a:pt x="73520" y="268040"/>
                          <a:pt x="68925" y="271103"/>
                        </a:cubicBezTo>
                        <a:lnTo>
                          <a:pt x="55140" y="280293"/>
                        </a:lnTo>
                        <a:cubicBezTo>
                          <a:pt x="43590" y="314942"/>
                          <a:pt x="60513" y="273576"/>
                          <a:pt x="36760" y="303268"/>
                        </a:cubicBezTo>
                        <a:cubicBezTo>
                          <a:pt x="33734" y="307050"/>
                          <a:pt x="34852" y="313023"/>
                          <a:pt x="32165" y="317053"/>
                        </a:cubicBezTo>
                        <a:cubicBezTo>
                          <a:pt x="28560" y="322460"/>
                          <a:pt x="22975" y="326243"/>
                          <a:pt x="18380" y="330838"/>
                        </a:cubicBezTo>
                        <a:cubicBezTo>
                          <a:pt x="8107" y="361657"/>
                          <a:pt x="17854" y="354076"/>
                          <a:pt x="0" y="363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381"/>
                  <p:cNvSpPr/>
                  <p:nvPr/>
                </p:nvSpPr>
                <p:spPr>
                  <a:xfrm>
                    <a:off x="1718521" y="3216482"/>
                    <a:ext cx="105684" cy="124065"/>
                  </a:xfrm>
                  <a:custGeom>
                    <a:avLst/>
                    <a:gdLst>
                      <a:gd name="connsiteX0" fmla="*/ 105684 w 105684"/>
                      <a:gd name="connsiteY0" fmla="*/ 0 h 124065"/>
                      <a:gd name="connsiteX1" fmla="*/ 68924 w 105684"/>
                      <a:gd name="connsiteY1" fmla="*/ 13785 h 124065"/>
                      <a:gd name="connsiteX2" fmla="*/ 50544 w 105684"/>
                      <a:gd name="connsiteY2" fmla="*/ 36760 h 124065"/>
                      <a:gd name="connsiteX3" fmla="*/ 32164 w 105684"/>
                      <a:gd name="connsiteY3" fmla="*/ 59735 h 124065"/>
                      <a:gd name="connsiteX4" fmla="*/ 13785 w 105684"/>
                      <a:gd name="connsiteY4" fmla="*/ 82710 h 124065"/>
                      <a:gd name="connsiteX5" fmla="*/ 4595 w 105684"/>
                      <a:gd name="connsiteY5" fmla="*/ 110280 h 124065"/>
                      <a:gd name="connsiteX6" fmla="*/ 0 w 105684"/>
                      <a:gd name="connsiteY6" fmla="*/ 124065 h 1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84" h="124065">
                        <a:moveTo>
                          <a:pt x="105684" y="0"/>
                        </a:moveTo>
                        <a:cubicBezTo>
                          <a:pt x="93230" y="2491"/>
                          <a:pt x="77939" y="2516"/>
                          <a:pt x="68924" y="13785"/>
                        </a:cubicBezTo>
                        <a:cubicBezTo>
                          <a:pt x="43559" y="45492"/>
                          <a:pt x="90050" y="10423"/>
                          <a:pt x="50544" y="36760"/>
                        </a:cubicBezTo>
                        <a:cubicBezTo>
                          <a:pt x="38994" y="71409"/>
                          <a:pt x="55917" y="30043"/>
                          <a:pt x="32164" y="59735"/>
                        </a:cubicBezTo>
                        <a:cubicBezTo>
                          <a:pt x="6797" y="91443"/>
                          <a:pt x="53290" y="56371"/>
                          <a:pt x="13785" y="82710"/>
                        </a:cubicBezTo>
                        <a:lnTo>
                          <a:pt x="4595" y="110280"/>
                        </a:lnTo>
                        <a:lnTo>
                          <a:pt x="0" y="12406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382"/>
                  <p:cNvSpPr/>
                  <p:nvPr/>
                </p:nvSpPr>
                <p:spPr>
                  <a:xfrm>
                    <a:off x="1571475" y="3299192"/>
                    <a:ext cx="257325" cy="519232"/>
                  </a:xfrm>
                  <a:custGeom>
                    <a:avLst/>
                    <a:gdLst>
                      <a:gd name="connsiteX0" fmla="*/ 257325 w 257325"/>
                      <a:gd name="connsiteY0" fmla="*/ 0 h 519232"/>
                      <a:gd name="connsiteX1" fmla="*/ 220565 w 257325"/>
                      <a:gd name="connsiteY1" fmla="*/ 13785 h 519232"/>
                      <a:gd name="connsiteX2" fmla="*/ 179210 w 257325"/>
                      <a:gd name="connsiteY2" fmla="*/ 22975 h 519232"/>
                      <a:gd name="connsiteX3" fmla="*/ 151641 w 257325"/>
                      <a:gd name="connsiteY3" fmla="*/ 32165 h 519232"/>
                      <a:gd name="connsiteX4" fmla="*/ 110286 w 257325"/>
                      <a:gd name="connsiteY4" fmla="*/ 55140 h 519232"/>
                      <a:gd name="connsiteX5" fmla="*/ 101096 w 257325"/>
                      <a:gd name="connsiteY5" fmla="*/ 68925 h 519232"/>
                      <a:gd name="connsiteX6" fmla="*/ 68931 w 257325"/>
                      <a:gd name="connsiteY6" fmla="*/ 105684 h 519232"/>
                      <a:gd name="connsiteX7" fmla="*/ 59741 w 257325"/>
                      <a:gd name="connsiteY7" fmla="*/ 133254 h 519232"/>
                      <a:gd name="connsiteX8" fmla="*/ 50551 w 257325"/>
                      <a:gd name="connsiteY8" fmla="*/ 165419 h 519232"/>
                      <a:gd name="connsiteX9" fmla="*/ 36766 w 257325"/>
                      <a:gd name="connsiteY9" fmla="*/ 192989 h 519232"/>
                      <a:gd name="connsiteX10" fmla="*/ 32171 w 257325"/>
                      <a:gd name="connsiteY10" fmla="*/ 229749 h 519232"/>
                      <a:gd name="connsiteX11" fmla="*/ 27576 w 257325"/>
                      <a:gd name="connsiteY11" fmla="*/ 243534 h 519232"/>
                      <a:gd name="connsiteX12" fmla="*/ 18386 w 257325"/>
                      <a:gd name="connsiteY12" fmla="*/ 312458 h 519232"/>
                      <a:gd name="connsiteX13" fmla="*/ 9196 w 257325"/>
                      <a:gd name="connsiteY13" fmla="*/ 340028 h 519232"/>
                      <a:gd name="connsiteX14" fmla="*/ 6 w 257325"/>
                      <a:gd name="connsiteY14" fmla="*/ 395168 h 519232"/>
                      <a:gd name="connsiteX15" fmla="*/ 4601 w 257325"/>
                      <a:gd name="connsiteY15" fmla="*/ 418143 h 519232"/>
                      <a:gd name="connsiteX16" fmla="*/ 9196 w 257325"/>
                      <a:gd name="connsiteY16" fmla="*/ 436523 h 519232"/>
                      <a:gd name="connsiteX17" fmla="*/ 4601 w 257325"/>
                      <a:gd name="connsiteY17" fmla="*/ 496257 h 519232"/>
                      <a:gd name="connsiteX18" fmla="*/ 6 w 257325"/>
                      <a:gd name="connsiteY18" fmla="*/ 519232 h 51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325" h="519232">
                        <a:moveTo>
                          <a:pt x="257325" y="0"/>
                        </a:moveTo>
                        <a:cubicBezTo>
                          <a:pt x="212999" y="8865"/>
                          <a:pt x="252117" y="-1991"/>
                          <a:pt x="220565" y="13785"/>
                        </a:cubicBezTo>
                        <a:cubicBezTo>
                          <a:pt x="209253" y="19441"/>
                          <a:pt x="189799" y="21210"/>
                          <a:pt x="179210" y="22975"/>
                        </a:cubicBezTo>
                        <a:cubicBezTo>
                          <a:pt x="170020" y="26038"/>
                          <a:pt x="159701" y="26792"/>
                          <a:pt x="151641" y="32165"/>
                        </a:cubicBezTo>
                        <a:cubicBezTo>
                          <a:pt x="120041" y="53232"/>
                          <a:pt x="134549" y="47052"/>
                          <a:pt x="110286" y="55140"/>
                        </a:cubicBezTo>
                        <a:cubicBezTo>
                          <a:pt x="107223" y="59735"/>
                          <a:pt x="105001" y="65020"/>
                          <a:pt x="101096" y="68925"/>
                        </a:cubicBezTo>
                        <a:cubicBezTo>
                          <a:pt x="82334" y="87687"/>
                          <a:pt x="81949" y="66629"/>
                          <a:pt x="68931" y="105684"/>
                        </a:cubicBezTo>
                        <a:cubicBezTo>
                          <a:pt x="65868" y="114874"/>
                          <a:pt x="62090" y="123856"/>
                          <a:pt x="59741" y="133254"/>
                        </a:cubicBezTo>
                        <a:cubicBezTo>
                          <a:pt x="58269" y="139143"/>
                          <a:pt x="53847" y="158827"/>
                          <a:pt x="50551" y="165419"/>
                        </a:cubicBezTo>
                        <a:cubicBezTo>
                          <a:pt x="32736" y="201049"/>
                          <a:pt x="48316" y="158340"/>
                          <a:pt x="36766" y="192989"/>
                        </a:cubicBezTo>
                        <a:cubicBezTo>
                          <a:pt x="35234" y="205242"/>
                          <a:pt x="34380" y="217599"/>
                          <a:pt x="32171" y="229749"/>
                        </a:cubicBezTo>
                        <a:cubicBezTo>
                          <a:pt x="31305" y="234514"/>
                          <a:pt x="28442" y="238769"/>
                          <a:pt x="27576" y="243534"/>
                        </a:cubicBezTo>
                        <a:cubicBezTo>
                          <a:pt x="25439" y="255286"/>
                          <a:pt x="21393" y="299427"/>
                          <a:pt x="18386" y="312458"/>
                        </a:cubicBezTo>
                        <a:cubicBezTo>
                          <a:pt x="16208" y="321897"/>
                          <a:pt x="11096" y="330529"/>
                          <a:pt x="9196" y="340028"/>
                        </a:cubicBezTo>
                        <a:cubicBezTo>
                          <a:pt x="2477" y="373623"/>
                          <a:pt x="5706" y="355271"/>
                          <a:pt x="6" y="395168"/>
                        </a:cubicBezTo>
                        <a:cubicBezTo>
                          <a:pt x="1538" y="402826"/>
                          <a:pt x="2907" y="410519"/>
                          <a:pt x="4601" y="418143"/>
                        </a:cubicBezTo>
                        <a:cubicBezTo>
                          <a:pt x="5971" y="424308"/>
                          <a:pt x="9196" y="430208"/>
                          <a:pt x="9196" y="436523"/>
                        </a:cubicBezTo>
                        <a:cubicBezTo>
                          <a:pt x="9196" y="456493"/>
                          <a:pt x="6934" y="476424"/>
                          <a:pt x="4601" y="496257"/>
                        </a:cubicBezTo>
                        <a:cubicBezTo>
                          <a:pt x="-365" y="538472"/>
                          <a:pt x="6" y="502901"/>
                          <a:pt x="6" y="519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383"/>
                  <p:cNvSpPr/>
                  <p:nvPr/>
                </p:nvSpPr>
                <p:spPr>
                  <a:xfrm>
                    <a:off x="1415252" y="3391091"/>
                    <a:ext cx="422738" cy="340029"/>
                  </a:xfrm>
                  <a:custGeom>
                    <a:avLst/>
                    <a:gdLst>
                      <a:gd name="connsiteX0" fmla="*/ 422738 w 422738"/>
                      <a:gd name="connsiteY0" fmla="*/ 0 h 340029"/>
                      <a:gd name="connsiteX1" fmla="*/ 376788 w 422738"/>
                      <a:gd name="connsiteY1" fmla="*/ 9190 h 340029"/>
                      <a:gd name="connsiteX2" fmla="*/ 363003 w 422738"/>
                      <a:gd name="connsiteY2" fmla="*/ 18380 h 340029"/>
                      <a:gd name="connsiteX3" fmla="*/ 349218 w 422738"/>
                      <a:gd name="connsiteY3" fmla="*/ 22975 h 340029"/>
                      <a:gd name="connsiteX4" fmla="*/ 335433 w 422738"/>
                      <a:gd name="connsiteY4" fmla="*/ 32165 h 340029"/>
                      <a:gd name="connsiteX5" fmla="*/ 321649 w 422738"/>
                      <a:gd name="connsiteY5" fmla="*/ 36760 h 340029"/>
                      <a:gd name="connsiteX6" fmla="*/ 294079 w 422738"/>
                      <a:gd name="connsiteY6" fmla="*/ 55140 h 340029"/>
                      <a:gd name="connsiteX7" fmla="*/ 252724 w 422738"/>
                      <a:gd name="connsiteY7" fmla="*/ 73520 h 340029"/>
                      <a:gd name="connsiteX8" fmla="*/ 238939 w 422738"/>
                      <a:gd name="connsiteY8" fmla="*/ 78115 h 340029"/>
                      <a:gd name="connsiteX9" fmla="*/ 211369 w 422738"/>
                      <a:gd name="connsiteY9" fmla="*/ 96495 h 340029"/>
                      <a:gd name="connsiteX10" fmla="*/ 170014 w 422738"/>
                      <a:gd name="connsiteY10" fmla="*/ 110280 h 340029"/>
                      <a:gd name="connsiteX11" fmla="*/ 156229 w 422738"/>
                      <a:gd name="connsiteY11" fmla="*/ 114875 h 340029"/>
                      <a:gd name="connsiteX12" fmla="*/ 142444 w 422738"/>
                      <a:gd name="connsiteY12" fmla="*/ 124065 h 340029"/>
                      <a:gd name="connsiteX13" fmla="*/ 110280 w 422738"/>
                      <a:gd name="connsiteY13" fmla="*/ 160825 h 340029"/>
                      <a:gd name="connsiteX14" fmla="*/ 82710 w 422738"/>
                      <a:gd name="connsiteY14" fmla="*/ 215964 h 340029"/>
                      <a:gd name="connsiteX15" fmla="*/ 68925 w 422738"/>
                      <a:gd name="connsiteY15" fmla="*/ 225154 h 340029"/>
                      <a:gd name="connsiteX16" fmla="*/ 50545 w 422738"/>
                      <a:gd name="connsiteY16" fmla="*/ 252724 h 340029"/>
                      <a:gd name="connsiteX17" fmla="*/ 45950 w 422738"/>
                      <a:gd name="connsiteY17" fmla="*/ 266509 h 340029"/>
                      <a:gd name="connsiteX18" fmla="*/ 27570 w 422738"/>
                      <a:gd name="connsiteY18" fmla="*/ 294079 h 340029"/>
                      <a:gd name="connsiteX19" fmla="*/ 18380 w 422738"/>
                      <a:gd name="connsiteY19" fmla="*/ 307864 h 340029"/>
                      <a:gd name="connsiteX20" fmla="*/ 13785 w 422738"/>
                      <a:gd name="connsiteY20" fmla="*/ 321649 h 340029"/>
                      <a:gd name="connsiteX21" fmla="*/ 0 w 422738"/>
                      <a:gd name="connsiteY21" fmla="*/ 340029 h 3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738" h="340029">
                        <a:moveTo>
                          <a:pt x="422738" y="0"/>
                        </a:moveTo>
                        <a:cubicBezTo>
                          <a:pt x="410884" y="1693"/>
                          <a:pt x="389620" y="2774"/>
                          <a:pt x="376788" y="9190"/>
                        </a:cubicBezTo>
                        <a:cubicBezTo>
                          <a:pt x="371849" y="11660"/>
                          <a:pt x="367942" y="15910"/>
                          <a:pt x="363003" y="18380"/>
                        </a:cubicBezTo>
                        <a:cubicBezTo>
                          <a:pt x="358671" y="20546"/>
                          <a:pt x="353550" y="20809"/>
                          <a:pt x="349218" y="22975"/>
                        </a:cubicBezTo>
                        <a:cubicBezTo>
                          <a:pt x="344279" y="25445"/>
                          <a:pt x="340372" y="29695"/>
                          <a:pt x="335433" y="32165"/>
                        </a:cubicBezTo>
                        <a:cubicBezTo>
                          <a:pt x="331101" y="34331"/>
                          <a:pt x="325883" y="34408"/>
                          <a:pt x="321649" y="36760"/>
                        </a:cubicBezTo>
                        <a:cubicBezTo>
                          <a:pt x="311994" y="42124"/>
                          <a:pt x="304557" y="51647"/>
                          <a:pt x="294079" y="55140"/>
                        </a:cubicBezTo>
                        <a:cubicBezTo>
                          <a:pt x="222951" y="78849"/>
                          <a:pt x="296414" y="51675"/>
                          <a:pt x="252724" y="73520"/>
                        </a:cubicBezTo>
                        <a:cubicBezTo>
                          <a:pt x="248392" y="75686"/>
                          <a:pt x="243173" y="75763"/>
                          <a:pt x="238939" y="78115"/>
                        </a:cubicBezTo>
                        <a:cubicBezTo>
                          <a:pt x="229284" y="83479"/>
                          <a:pt x="221847" y="93002"/>
                          <a:pt x="211369" y="96495"/>
                        </a:cubicBezTo>
                        <a:lnTo>
                          <a:pt x="170014" y="110280"/>
                        </a:lnTo>
                        <a:cubicBezTo>
                          <a:pt x="165419" y="111812"/>
                          <a:pt x="160259" y="112188"/>
                          <a:pt x="156229" y="114875"/>
                        </a:cubicBezTo>
                        <a:lnTo>
                          <a:pt x="142444" y="124065"/>
                        </a:lnTo>
                        <a:cubicBezTo>
                          <a:pt x="121002" y="156230"/>
                          <a:pt x="133255" y="145508"/>
                          <a:pt x="110280" y="160825"/>
                        </a:cubicBezTo>
                        <a:cubicBezTo>
                          <a:pt x="105038" y="176552"/>
                          <a:pt x="97980" y="205784"/>
                          <a:pt x="82710" y="215964"/>
                        </a:cubicBezTo>
                        <a:lnTo>
                          <a:pt x="68925" y="225154"/>
                        </a:lnTo>
                        <a:cubicBezTo>
                          <a:pt x="62798" y="234344"/>
                          <a:pt x="54038" y="242246"/>
                          <a:pt x="50545" y="252724"/>
                        </a:cubicBezTo>
                        <a:cubicBezTo>
                          <a:pt x="49013" y="257319"/>
                          <a:pt x="48302" y="262275"/>
                          <a:pt x="45950" y="266509"/>
                        </a:cubicBezTo>
                        <a:cubicBezTo>
                          <a:pt x="40586" y="276164"/>
                          <a:pt x="33697" y="284889"/>
                          <a:pt x="27570" y="294079"/>
                        </a:cubicBezTo>
                        <a:cubicBezTo>
                          <a:pt x="24507" y="298674"/>
                          <a:pt x="20126" y="302625"/>
                          <a:pt x="18380" y="307864"/>
                        </a:cubicBezTo>
                        <a:cubicBezTo>
                          <a:pt x="16848" y="312459"/>
                          <a:pt x="15951" y="317317"/>
                          <a:pt x="13785" y="321649"/>
                        </a:cubicBezTo>
                        <a:cubicBezTo>
                          <a:pt x="8589" y="332041"/>
                          <a:pt x="6462" y="333567"/>
                          <a:pt x="0" y="340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384"/>
                  <p:cNvSpPr/>
                  <p:nvPr/>
                </p:nvSpPr>
                <p:spPr>
                  <a:xfrm>
                    <a:off x="1635811" y="3299192"/>
                    <a:ext cx="188394" cy="271103"/>
                  </a:xfrm>
                  <a:custGeom>
                    <a:avLst/>
                    <a:gdLst>
                      <a:gd name="connsiteX0" fmla="*/ 188394 w 188394"/>
                      <a:gd name="connsiteY0" fmla="*/ 0 h 271103"/>
                      <a:gd name="connsiteX1" fmla="*/ 165419 w 188394"/>
                      <a:gd name="connsiteY1" fmla="*/ 13785 h 271103"/>
                      <a:gd name="connsiteX2" fmla="*/ 137849 w 188394"/>
                      <a:gd name="connsiteY2" fmla="*/ 32165 h 271103"/>
                      <a:gd name="connsiteX3" fmla="*/ 114874 w 188394"/>
                      <a:gd name="connsiteY3" fmla="*/ 55140 h 271103"/>
                      <a:gd name="connsiteX4" fmla="*/ 91900 w 188394"/>
                      <a:gd name="connsiteY4" fmla="*/ 78115 h 271103"/>
                      <a:gd name="connsiteX5" fmla="*/ 82710 w 188394"/>
                      <a:gd name="connsiteY5" fmla="*/ 91899 h 271103"/>
                      <a:gd name="connsiteX6" fmla="*/ 68925 w 188394"/>
                      <a:gd name="connsiteY6" fmla="*/ 101089 h 271103"/>
                      <a:gd name="connsiteX7" fmla="*/ 64330 w 188394"/>
                      <a:gd name="connsiteY7" fmla="*/ 114874 h 271103"/>
                      <a:gd name="connsiteX8" fmla="*/ 55140 w 188394"/>
                      <a:gd name="connsiteY8" fmla="*/ 128659 h 271103"/>
                      <a:gd name="connsiteX9" fmla="*/ 45950 w 188394"/>
                      <a:gd name="connsiteY9" fmla="*/ 160824 h 271103"/>
                      <a:gd name="connsiteX10" fmla="*/ 41355 w 188394"/>
                      <a:gd name="connsiteY10" fmla="*/ 174609 h 271103"/>
                      <a:gd name="connsiteX11" fmla="*/ 27570 w 188394"/>
                      <a:gd name="connsiteY11" fmla="*/ 183799 h 271103"/>
                      <a:gd name="connsiteX12" fmla="*/ 13785 w 188394"/>
                      <a:gd name="connsiteY12" fmla="*/ 211369 h 271103"/>
                      <a:gd name="connsiteX13" fmla="*/ 4595 w 188394"/>
                      <a:gd name="connsiteY13" fmla="*/ 238939 h 271103"/>
                      <a:gd name="connsiteX14" fmla="*/ 0 w 188394"/>
                      <a:gd name="connsiteY14" fmla="*/ 252724 h 271103"/>
                      <a:gd name="connsiteX15" fmla="*/ 0 w 188394"/>
                      <a:gd name="connsiteY15" fmla="*/ 271103 h 27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94" h="271103">
                        <a:moveTo>
                          <a:pt x="188394" y="0"/>
                        </a:moveTo>
                        <a:cubicBezTo>
                          <a:pt x="180736" y="4595"/>
                          <a:pt x="172564" y="8426"/>
                          <a:pt x="165419" y="13785"/>
                        </a:cubicBezTo>
                        <a:cubicBezTo>
                          <a:pt x="137883" y="34437"/>
                          <a:pt x="165495" y="22950"/>
                          <a:pt x="137849" y="32165"/>
                        </a:cubicBezTo>
                        <a:cubicBezTo>
                          <a:pt x="113342" y="68925"/>
                          <a:pt x="145507" y="24507"/>
                          <a:pt x="114874" y="55140"/>
                        </a:cubicBezTo>
                        <a:cubicBezTo>
                          <a:pt x="84238" y="85776"/>
                          <a:pt x="128660" y="53606"/>
                          <a:pt x="91900" y="78115"/>
                        </a:cubicBezTo>
                        <a:cubicBezTo>
                          <a:pt x="88837" y="82710"/>
                          <a:pt x="86615" y="87994"/>
                          <a:pt x="82710" y="91899"/>
                        </a:cubicBezTo>
                        <a:cubicBezTo>
                          <a:pt x="78805" y="95804"/>
                          <a:pt x="72375" y="96777"/>
                          <a:pt x="68925" y="101089"/>
                        </a:cubicBezTo>
                        <a:cubicBezTo>
                          <a:pt x="65899" y="104871"/>
                          <a:pt x="66496" y="110542"/>
                          <a:pt x="64330" y="114874"/>
                        </a:cubicBezTo>
                        <a:cubicBezTo>
                          <a:pt x="61860" y="119813"/>
                          <a:pt x="57610" y="123720"/>
                          <a:pt x="55140" y="128659"/>
                        </a:cubicBezTo>
                        <a:cubicBezTo>
                          <a:pt x="51468" y="136004"/>
                          <a:pt x="47913" y="153954"/>
                          <a:pt x="45950" y="160824"/>
                        </a:cubicBezTo>
                        <a:cubicBezTo>
                          <a:pt x="44619" y="165481"/>
                          <a:pt x="44381" y="170827"/>
                          <a:pt x="41355" y="174609"/>
                        </a:cubicBezTo>
                        <a:cubicBezTo>
                          <a:pt x="37905" y="178921"/>
                          <a:pt x="32165" y="180736"/>
                          <a:pt x="27570" y="183799"/>
                        </a:cubicBezTo>
                        <a:cubicBezTo>
                          <a:pt x="10812" y="234073"/>
                          <a:pt x="37538" y="157924"/>
                          <a:pt x="13785" y="211369"/>
                        </a:cubicBezTo>
                        <a:cubicBezTo>
                          <a:pt x="9851" y="220221"/>
                          <a:pt x="7658" y="229749"/>
                          <a:pt x="4595" y="238939"/>
                        </a:cubicBezTo>
                        <a:cubicBezTo>
                          <a:pt x="3063" y="243534"/>
                          <a:pt x="0" y="247880"/>
                          <a:pt x="0" y="252724"/>
                        </a:cubicBezTo>
                        <a:lnTo>
                          <a:pt x="0" y="27110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385"/>
                  <p:cNvSpPr/>
                  <p:nvPr/>
                </p:nvSpPr>
                <p:spPr>
                  <a:xfrm>
                    <a:off x="1279358" y="3455421"/>
                    <a:ext cx="558632" cy="966365"/>
                  </a:xfrm>
                  <a:custGeom>
                    <a:avLst/>
                    <a:gdLst>
                      <a:gd name="connsiteX0" fmla="*/ 558632 w 558632"/>
                      <a:gd name="connsiteY0" fmla="*/ 0 h 966365"/>
                      <a:gd name="connsiteX1" fmla="*/ 521872 w 558632"/>
                      <a:gd name="connsiteY1" fmla="*/ 9190 h 966365"/>
                      <a:gd name="connsiteX2" fmla="*/ 512682 w 558632"/>
                      <a:gd name="connsiteY2" fmla="*/ 22975 h 966365"/>
                      <a:gd name="connsiteX3" fmla="*/ 471327 w 558632"/>
                      <a:gd name="connsiteY3" fmla="*/ 55140 h 966365"/>
                      <a:gd name="connsiteX4" fmla="*/ 429973 w 558632"/>
                      <a:gd name="connsiteY4" fmla="*/ 73520 h 966365"/>
                      <a:gd name="connsiteX5" fmla="*/ 416188 w 558632"/>
                      <a:gd name="connsiteY5" fmla="*/ 78115 h 966365"/>
                      <a:gd name="connsiteX6" fmla="*/ 402403 w 558632"/>
                      <a:gd name="connsiteY6" fmla="*/ 87305 h 966365"/>
                      <a:gd name="connsiteX7" fmla="*/ 388618 w 558632"/>
                      <a:gd name="connsiteY7" fmla="*/ 91900 h 966365"/>
                      <a:gd name="connsiteX8" fmla="*/ 347263 w 558632"/>
                      <a:gd name="connsiteY8" fmla="*/ 114874 h 966365"/>
                      <a:gd name="connsiteX9" fmla="*/ 319693 w 558632"/>
                      <a:gd name="connsiteY9" fmla="*/ 133254 h 966365"/>
                      <a:gd name="connsiteX10" fmla="*/ 292123 w 558632"/>
                      <a:gd name="connsiteY10" fmla="*/ 142444 h 966365"/>
                      <a:gd name="connsiteX11" fmla="*/ 282933 w 558632"/>
                      <a:gd name="connsiteY11" fmla="*/ 156229 h 966365"/>
                      <a:gd name="connsiteX12" fmla="*/ 278338 w 558632"/>
                      <a:gd name="connsiteY12" fmla="*/ 170014 h 966365"/>
                      <a:gd name="connsiteX13" fmla="*/ 264554 w 558632"/>
                      <a:gd name="connsiteY13" fmla="*/ 174609 h 966365"/>
                      <a:gd name="connsiteX14" fmla="*/ 259959 w 558632"/>
                      <a:gd name="connsiteY14" fmla="*/ 188394 h 966365"/>
                      <a:gd name="connsiteX15" fmla="*/ 246174 w 558632"/>
                      <a:gd name="connsiteY15" fmla="*/ 197584 h 966365"/>
                      <a:gd name="connsiteX16" fmla="*/ 236984 w 558632"/>
                      <a:gd name="connsiteY16" fmla="*/ 225154 h 966365"/>
                      <a:gd name="connsiteX17" fmla="*/ 232389 w 558632"/>
                      <a:gd name="connsiteY17" fmla="*/ 238939 h 966365"/>
                      <a:gd name="connsiteX18" fmla="*/ 223199 w 558632"/>
                      <a:gd name="connsiteY18" fmla="*/ 252724 h 966365"/>
                      <a:gd name="connsiteX19" fmla="*/ 214009 w 558632"/>
                      <a:gd name="connsiteY19" fmla="*/ 280294 h 966365"/>
                      <a:gd name="connsiteX20" fmla="*/ 209414 w 558632"/>
                      <a:gd name="connsiteY20" fmla="*/ 294078 h 966365"/>
                      <a:gd name="connsiteX21" fmla="*/ 200224 w 558632"/>
                      <a:gd name="connsiteY21" fmla="*/ 399763 h 966365"/>
                      <a:gd name="connsiteX22" fmla="*/ 195629 w 558632"/>
                      <a:gd name="connsiteY22" fmla="*/ 427333 h 966365"/>
                      <a:gd name="connsiteX23" fmla="*/ 191034 w 558632"/>
                      <a:gd name="connsiteY23" fmla="*/ 464093 h 966365"/>
                      <a:gd name="connsiteX24" fmla="*/ 181844 w 558632"/>
                      <a:gd name="connsiteY24" fmla="*/ 533017 h 966365"/>
                      <a:gd name="connsiteX25" fmla="*/ 177249 w 558632"/>
                      <a:gd name="connsiteY25" fmla="*/ 546802 h 966365"/>
                      <a:gd name="connsiteX26" fmla="*/ 172654 w 558632"/>
                      <a:gd name="connsiteY26" fmla="*/ 574372 h 966365"/>
                      <a:gd name="connsiteX27" fmla="*/ 163464 w 558632"/>
                      <a:gd name="connsiteY27" fmla="*/ 588157 h 966365"/>
                      <a:gd name="connsiteX28" fmla="*/ 149679 w 558632"/>
                      <a:gd name="connsiteY28" fmla="*/ 634107 h 966365"/>
                      <a:gd name="connsiteX29" fmla="*/ 145084 w 558632"/>
                      <a:gd name="connsiteY29" fmla="*/ 666271 h 966365"/>
                      <a:gd name="connsiteX30" fmla="*/ 131299 w 558632"/>
                      <a:gd name="connsiteY30" fmla="*/ 712221 h 966365"/>
                      <a:gd name="connsiteX31" fmla="*/ 122109 w 558632"/>
                      <a:gd name="connsiteY31" fmla="*/ 739791 h 966365"/>
                      <a:gd name="connsiteX32" fmla="*/ 112919 w 558632"/>
                      <a:gd name="connsiteY32" fmla="*/ 767361 h 966365"/>
                      <a:gd name="connsiteX33" fmla="*/ 108324 w 558632"/>
                      <a:gd name="connsiteY33" fmla="*/ 781146 h 966365"/>
                      <a:gd name="connsiteX34" fmla="*/ 94539 w 558632"/>
                      <a:gd name="connsiteY34" fmla="*/ 790336 h 966365"/>
                      <a:gd name="connsiteX35" fmla="*/ 62375 w 558632"/>
                      <a:gd name="connsiteY35" fmla="*/ 827096 h 966365"/>
                      <a:gd name="connsiteX36" fmla="*/ 39400 w 558632"/>
                      <a:gd name="connsiteY36" fmla="*/ 868450 h 966365"/>
                      <a:gd name="connsiteX37" fmla="*/ 30210 w 558632"/>
                      <a:gd name="connsiteY37" fmla="*/ 882235 h 966365"/>
                      <a:gd name="connsiteX38" fmla="*/ 21020 w 558632"/>
                      <a:gd name="connsiteY38" fmla="*/ 909805 h 966365"/>
                      <a:gd name="connsiteX39" fmla="*/ 7235 w 558632"/>
                      <a:gd name="connsiteY39" fmla="*/ 937375 h 966365"/>
                      <a:gd name="connsiteX40" fmla="*/ 2640 w 558632"/>
                      <a:gd name="connsiteY40" fmla="*/ 964945 h 966365"/>
                      <a:gd name="connsiteX41" fmla="*/ 30210 w 558632"/>
                      <a:gd name="connsiteY41" fmla="*/ 955755 h 966365"/>
                      <a:gd name="connsiteX42" fmla="*/ 48590 w 558632"/>
                      <a:gd name="connsiteY42" fmla="*/ 932780 h 96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8632" h="966365">
                        <a:moveTo>
                          <a:pt x="558632" y="0"/>
                        </a:moveTo>
                        <a:cubicBezTo>
                          <a:pt x="557488" y="229"/>
                          <a:pt x="526582" y="5422"/>
                          <a:pt x="521872" y="9190"/>
                        </a:cubicBezTo>
                        <a:cubicBezTo>
                          <a:pt x="517560" y="12640"/>
                          <a:pt x="516217" y="18732"/>
                          <a:pt x="512682" y="22975"/>
                        </a:cubicBezTo>
                        <a:cubicBezTo>
                          <a:pt x="503533" y="33954"/>
                          <a:pt x="483150" y="51199"/>
                          <a:pt x="471327" y="55140"/>
                        </a:cubicBezTo>
                        <a:cubicBezTo>
                          <a:pt x="400199" y="78850"/>
                          <a:pt x="473664" y="51674"/>
                          <a:pt x="429973" y="73520"/>
                        </a:cubicBezTo>
                        <a:cubicBezTo>
                          <a:pt x="425641" y="75686"/>
                          <a:pt x="420520" y="75949"/>
                          <a:pt x="416188" y="78115"/>
                        </a:cubicBezTo>
                        <a:cubicBezTo>
                          <a:pt x="411249" y="80585"/>
                          <a:pt x="407342" y="84835"/>
                          <a:pt x="402403" y="87305"/>
                        </a:cubicBezTo>
                        <a:cubicBezTo>
                          <a:pt x="398071" y="89471"/>
                          <a:pt x="392852" y="89548"/>
                          <a:pt x="388618" y="91900"/>
                        </a:cubicBezTo>
                        <a:cubicBezTo>
                          <a:pt x="341223" y="118230"/>
                          <a:pt x="378453" y="104480"/>
                          <a:pt x="347263" y="114874"/>
                        </a:cubicBezTo>
                        <a:cubicBezTo>
                          <a:pt x="338073" y="121001"/>
                          <a:pt x="330171" y="129761"/>
                          <a:pt x="319693" y="133254"/>
                        </a:cubicBezTo>
                        <a:lnTo>
                          <a:pt x="292123" y="142444"/>
                        </a:lnTo>
                        <a:cubicBezTo>
                          <a:pt x="289060" y="147039"/>
                          <a:pt x="285403" y="151290"/>
                          <a:pt x="282933" y="156229"/>
                        </a:cubicBezTo>
                        <a:cubicBezTo>
                          <a:pt x="280767" y="160561"/>
                          <a:pt x="281763" y="166589"/>
                          <a:pt x="278338" y="170014"/>
                        </a:cubicBezTo>
                        <a:cubicBezTo>
                          <a:pt x="274913" y="173439"/>
                          <a:pt x="269149" y="173077"/>
                          <a:pt x="264554" y="174609"/>
                        </a:cubicBezTo>
                        <a:cubicBezTo>
                          <a:pt x="263022" y="179204"/>
                          <a:pt x="262985" y="184612"/>
                          <a:pt x="259959" y="188394"/>
                        </a:cubicBezTo>
                        <a:cubicBezTo>
                          <a:pt x="256509" y="192706"/>
                          <a:pt x="249101" y="192901"/>
                          <a:pt x="246174" y="197584"/>
                        </a:cubicBezTo>
                        <a:cubicBezTo>
                          <a:pt x="241040" y="205799"/>
                          <a:pt x="240047" y="215964"/>
                          <a:pt x="236984" y="225154"/>
                        </a:cubicBezTo>
                        <a:cubicBezTo>
                          <a:pt x="235452" y="229749"/>
                          <a:pt x="235076" y="234909"/>
                          <a:pt x="232389" y="238939"/>
                        </a:cubicBezTo>
                        <a:cubicBezTo>
                          <a:pt x="229326" y="243534"/>
                          <a:pt x="225442" y="247677"/>
                          <a:pt x="223199" y="252724"/>
                        </a:cubicBezTo>
                        <a:cubicBezTo>
                          <a:pt x="219265" y="261576"/>
                          <a:pt x="217072" y="271104"/>
                          <a:pt x="214009" y="280294"/>
                        </a:cubicBezTo>
                        <a:lnTo>
                          <a:pt x="209414" y="294078"/>
                        </a:lnTo>
                        <a:cubicBezTo>
                          <a:pt x="198441" y="370892"/>
                          <a:pt x="212083" y="269316"/>
                          <a:pt x="200224" y="399763"/>
                        </a:cubicBezTo>
                        <a:cubicBezTo>
                          <a:pt x="199380" y="409042"/>
                          <a:pt x="196947" y="418110"/>
                          <a:pt x="195629" y="427333"/>
                        </a:cubicBezTo>
                        <a:cubicBezTo>
                          <a:pt x="193883" y="439558"/>
                          <a:pt x="192477" y="451829"/>
                          <a:pt x="191034" y="464093"/>
                        </a:cubicBezTo>
                        <a:cubicBezTo>
                          <a:pt x="188545" y="485246"/>
                          <a:pt x="186613" y="511556"/>
                          <a:pt x="181844" y="533017"/>
                        </a:cubicBezTo>
                        <a:cubicBezTo>
                          <a:pt x="180793" y="537745"/>
                          <a:pt x="178300" y="542074"/>
                          <a:pt x="177249" y="546802"/>
                        </a:cubicBezTo>
                        <a:cubicBezTo>
                          <a:pt x="175228" y="555897"/>
                          <a:pt x="175600" y="565533"/>
                          <a:pt x="172654" y="574372"/>
                        </a:cubicBezTo>
                        <a:cubicBezTo>
                          <a:pt x="170908" y="579611"/>
                          <a:pt x="165707" y="583110"/>
                          <a:pt x="163464" y="588157"/>
                        </a:cubicBezTo>
                        <a:cubicBezTo>
                          <a:pt x="159775" y="596457"/>
                          <a:pt x="151735" y="622797"/>
                          <a:pt x="149679" y="634107"/>
                        </a:cubicBezTo>
                        <a:cubicBezTo>
                          <a:pt x="147742" y="644762"/>
                          <a:pt x="147021" y="655616"/>
                          <a:pt x="145084" y="666271"/>
                        </a:cubicBezTo>
                        <a:cubicBezTo>
                          <a:pt x="142306" y="681549"/>
                          <a:pt x="136095" y="697833"/>
                          <a:pt x="131299" y="712221"/>
                        </a:cubicBezTo>
                        <a:lnTo>
                          <a:pt x="122109" y="739791"/>
                        </a:lnTo>
                        <a:lnTo>
                          <a:pt x="112919" y="767361"/>
                        </a:lnTo>
                        <a:cubicBezTo>
                          <a:pt x="111387" y="771956"/>
                          <a:pt x="112354" y="778459"/>
                          <a:pt x="108324" y="781146"/>
                        </a:cubicBezTo>
                        <a:lnTo>
                          <a:pt x="94539" y="790336"/>
                        </a:lnTo>
                        <a:cubicBezTo>
                          <a:pt x="73097" y="822501"/>
                          <a:pt x="85350" y="811779"/>
                          <a:pt x="62375" y="827096"/>
                        </a:cubicBezTo>
                        <a:cubicBezTo>
                          <a:pt x="54287" y="851359"/>
                          <a:pt x="60467" y="836850"/>
                          <a:pt x="39400" y="868450"/>
                        </a:cubicBezTo>
                        <a:cubicBezTo>
                          <a:pt x="36337" y="873045"/>
                          <a:pt x="31956" y="876996"/>
                          <a:pt x="30210" y="882235"/>
                        </a:cubicBezTo>
                        <a:cubicBezTo>
                          <a:pt x="27147" y="891425"/>
                          <a:pt x="26393" y="901745"/>
                          <a:pt x="21020" y="909805"/>
                        </a:cubicBezTo>
                        <a:cubicBezTo>
                          <a:pt x="12758" y="922197"/>
                          <a:pt x="10406" y="923107"/>
                          <a:pt x="7235" y="937375"/>
                        </a:cubicBezTo>
                        <a:cubicBezTo>
                          <a:pt x="5214" y="946470"/>
                          <a:pt x="-4635" y="959125"/>
                          <a:pt x="2640" y="964945"/>
                        </a:cubicBezTo>
                        <a:cubicBezTo>
                          <a:pt x="10204" y="970996"/>
                          <a:pt x="30210" y="955755"/>
                          <a:pt x="30210" y="955755"/>
                        </a:cubicBezTo>
                        <a:cubicBezTo>
                          <a:pt x="40932" y="934312"/>
                          <a:pt x="33273" y="940438"/>
                          <a:pt x="48590" y="932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386"/>
                  <p:cNvSpPr/>
                  <p:nvPr/>
                </p:nvSpPr>
                <p:spPr>
                  <a:xfrm>
                    <a:off x="1497753" y="3505966"/>
                    <a:ext cx="349427" cy="638701"/>
                  </a:xfrm>
                  <a:custGeom>
                    <a:avLst/>
                    <a:gdLst>
                      <a:gd name="connsiteX0" fmla="*/ 349427 w 349427"/>
                      <a:gd name="connsiteY0" fmla="*/ 0 h 638701"/>
                      <a:gd name="connsiteX1" fmla="*/ 326452 w 349427"/>
                      <a:gd name="connsiteY1" fmla="*/ 4595 h 638701"/>
                      <a:gd name="connsiteX2" fmla="*/ 321857 w 349427"/>
                      <a:gd name="connsiteY2" fmla="*/ 18380 h 638701"/>
                      <a:gd name="connsiteX3" fmla="*/ 308072 w 349427"/>
                      <a:gd name="connsiteY3" fmla="*/ 27570 h 638701"/>
                      <a:gd name="connsiteX4" fmla="*/ 289692 w 349427"/>
                      <a:gd name="connsiteY4" fmla="*/ 55140 h 638701"/>
                      <a:gd name="connsiteX5" fmla="*/ 266717 w 349427"/>
                      <a:gd name="connsiteY5" fmla="*/ 78114 h 638701"/>
                      <a:gd name="connsiteX6" fmla="*/ 262122 w 349427"/>
                      <a:gd name="connsiteY6" fmla="*/ 91899 h 638701"/>
                      <a:gd name="connsiteX7" fmla="*/ 229958 w 349427"/>
                      <a:gd name="connsiteY7" fmla="*/ 133254 h 638701"/>
                      <a:gd name="connsiteX8" fmla="*/ 211578 w 349427"/>
                      <a:gd name="connsiteY8" fmla="*/ 156229 h 638701"/>
                      <a:gd name="connsiteX9" fmla="*/ 193198 w 349427"/>
                      <a:gd name="connsiteY9" fmla="*/ 179204 h 638701"/>
                      <a:gd name="connsiteX10" fmla="*/ 184008 w 349427"/>
                      <a:gd name="connsiteY10" fmla="*/ 206774 h 638701"/>
                      <a:gd name="connsiteX11" fmla="*/ 174818 w 349427"/>
                      <a:gd name="connsiteY11" fmla="*/ 220559 h 638701"/>
                      <a:gd name="connsiteX12" fmla="*/ 165628 w 349427"/>
                      <a:gd name="connsiteY12" fmla="*/ 248128 h 638701"/>
                      <a:gd name="connsiteX13" fmla="*/ 151843 w 349427"/>
                      <a:gd name="connsiteY13" fmla="*/ 289483 h 638701"/>
                      <a:gd name="connsiteX14" fmla="*/ 138058 w 349427"/>
                      <a:gd name="connsiteY14" fmla="*/ 330838 h 638701"/>
                      <a:gd name="connsiteX15" fmla="*/ 133463 w 349427"/>
                      <a:gd name="connsiteY15" fmla="*/ 344623 h 638701"/>
                      <a:gd name="connsiteX16" fmla="*/ 119678 w 349427"/>
                      <a:gd name="connsiteY16" fmla="*/ 353813 h 638701"/>
                      <a:gd name="connsiteX17" fmla="*/ 110488 w 349427"/>
                      <a:gd name="connsiteY17" fmla="*/ 367598 h 638701"/>
                      <a:gd name="connsiteX18" fmla="*/ 96703 w 349427"/>
                      <a:gd name="connsiteY18" fmla="*/ 376788 h 638701"/>
                      <a:gd name="connsiteX19" fmla="*/ 78323 w 349427"/>
                      <a:gd name="connsiteY19" fmla="*/ 399763 h 638701"/>
                      <a:gd name="connsiteX20" fmla="*/ 55349 w 349427"/>
                      <a:gd name="connsiteY20" fmla="*/ 441117 h 638701"/>
                      <a:gd name="connsiteX21" fmla="*/ 46159 w 349427"/>
                      <a:gd name="connsiteY21" fmla="*/ 454902 h 638701"/>
                      <a:gd name="connsiteX22" fmla="*/ 36969 w 349427"/>
                      <a:gd name="connsiteY22" fmla="*/ 482472 h 638701"/>
                      <a:gd name="connsiteX23" fmla="*/ 32374 w 349427"/>
                      <a:gd name="connsiteY23" fmla="*/ 496257 h 638701"/>
                      <a:gd name="connsiteX24" fmla="*/ 27779 w 349427"/>
                      <a:gd name="connsiteY24" fmla="*/ 514637 h 638701"/>
                      <a:gd name="connsiteX25" fmla="*/ 18589 w 349427"/>
                      <a:gd name="connsiteY25" fmla="*/ 542207 h 638701"/>
                      <a:gd name="connsiteX26" fmla="*/ 9399 w 349427"/>
                      <a:gd name="connsiteY26" fmla="*/ 588157 h 638701"/>
                      <a:gd name="connsiteX27" fmla="*/ 209 w 349427"/>
                      <a:gd name="connsiteY27" fmla="*/ 638701 h 6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9427" h="638701">
                        <a:moveTo>
                          <a:pt x="349427" y="0"/>
                        </a:moveTo>
                        <a:cubicBezTo>
                          <a:pt x="341769" y="1532"/>
                          <a:pt x="332950" y="263"/>
                          <a:pt x="326452" y="4595"/>
                        </a:cubicBezTo>
                        <a:cubicBezTo>
                          <a:pt x="322422" y="7282"/>
                          <a:pt x="324883" y="14598"/>
                          <a:pt x="321857" y="18380"/>
                        </a:cubicBezTo>
                        <a:cubicBezTo>
                          <a:pt x="318407" y="22692"/>
                          <a:pt x="312667" y="24507"/>
                          <a:pt x="308072" y="27570"/>
                        </a:cubicBezTo>
                        <a:cubicBezTo>
                          <a:pt x="299997" y="51795"/>
                          <a:pt x="308814" y="32195"/>
                          <a:pt x="289692" y="55140"/>
                        </a:cubicBezTo>
                        <a:cubicBezTo>
                          <a:pt x="270547" y="78113"/>
                          <a:pt x="291989" y="61266"/>
                          <a:pt x="266717" y="78114"/>
                        </a:cubicBezTo>
                        <a:cubicBezTo>
                          <a:pt x="265185" y="82709"/>
                          <a:pt x="264474" y="87665"/>
                          <a:pt x="262122" y="91899"/>
                        </a:cubicBezTo>
                        <a:cubicBezTo>
                          <a:pt x="248382" y="116630"/>
                          <a:pt x="246701" y="116510"/>
                          <a:pt x="229958" y="133254"/>
                        </a:cubicBezTo>
                        <a:cubicBezTo>
                          <a:pt x="218408" y="167903"/>
                          <a:pt x="235331" y="126537"/>
                          <a:pt x="211578" y="156229"/>
                        </a:cubicBezTo>
                        <a:cubicBezTo>
                          <a:pt x="186213" y="187936"/>
                          <a:pt x="232704" y="152867"/>
                          <a:pt x="193198" y="179204"/>
                        </a:cubicBezTo>
                        <a:cubicBezTo>
                          <a:pt x="190135" y="188394"/>
                          <a:pt x="189381" y="198714"/>
                          <a:pt x="184008" y="206774"/>
                        </a:cubicBezTo>
                        <a:cubicBezTo>
                          <a:pt x="180945" y="211369"/>
                          <a:pt x="177061" y="215512"/>
                          <a:pt x="174818" y="220559"/>
                        </a:cubicBezTo>
                        <a:cubicBezTo>
                          <a:pt x="170884" y="229411"/>
                          <a:pt x="168691" y="238938"/>
                          <a:pt x="165628" y="248128"/>
                        </a:cubicBezTo>
                        <a:lnTo>
                          <a:pt x="151843" y="289483"/>
                        </a:lnTo>
                        <a:lnTo>
                          <a:pt x="138058" y="330838"/>
                        </a:lnTo>
                        <a:cubicBezTo>
                          <a:pt x="136526" y="335433"/>
                          <a:pt x="137493" y="341936"/>
                          <a:pt x="133463" y="344623"/>
                        </a:cubicBezTo>
                        <a:lnTo>
                          <a:pt x="119678" y="353813"/>
                        </a:lnTo>
                        <a:cubicBezTo>
                          <a:pt x="116615" y="358408"/>
                          <a:pt x="114393" y="363693"/>
                          <a:pt x="110488" y="367598"/>
                        </a:cubicBezTo>
                        <a:cubicBezTo>
                          <a:pt x="106583" y="371503"/>
                          <a:pt x="100153" y="372476"/>
                          <a:pt x="96703" y="376788"/>
                        </a:cubicBezTo>
                        <a:cubicBezTo>
                          <a:pt x="71338" y="408495"/>
                          <a:pt x="117829" y="373426"/>
                          <a:pt x="78323" y="399763"/>
                        </a:cubicBezTo>
                        <a:cubicBezTo>
                          <a:pt x="70235" y="424026"/>
                          <a:pt x="76415" y="409518"/>
                          <a:pt x="55349" y="441117"/>
                        </a:cubicBezTo>
                        <a:cubicBezTo>
                          <a:pt x="52286" y="445712"/>
                          <a:pt x="47905" y="449663"/>
                          <a:pt x="46159" y="454902"/>
                        </a:cubicBezTo>
                        <a:lnTo>
                          <a:pt x="36969" y="482472"/>
                        </a:lnTo>
                        <a:cubicBezTo>
                          <a:pt x="35437" y="487067"/>
                          <a:pt x="33549" y="491558"/>
                          <a:pt x="32374" y="496257"/>
                        </a:cubicBezTo>
                        <a:cubicBezTo>
                          <a:pt x="30842" y="502384"/>
                          <a:pt x="29594" y="508588"/>
                          <a:pt x="27779" y="514637"/>
                        </a:cubicBezTo>
                        <a:cubicBezTo>
                          <a:pt x="24995" y="523916"/>
                          <a:pt x="20489" y="532708"/>
                          <a:pt x="18589" y="542207"/>
                        </a:cubicBezTo>
                        <a:cubicBezTo>
                          <a:pt x="15526" y="557524"/>
                          <a:pt x="14339" y="573339"/>
                          <a:pt x="9399" y="588157"/>
                        </a:cubicBezTo>
                        <a:cubicBezTo>
                          <a:pt x="-2213" y="622991"/>
                          <a:pt x="209" y="606039"/>
                          <a:pt x="209" y="6387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387"/>
                  <p:cNvSpPr/>
                  <p:nvPr/>
                </p:nvSpPr>
                <p:spPr>
                  <a:xfrm>
                    <a:off x="1695546" y="3653005"/>
                    <a:ext cx="147039" cy="482472"/>
                  </a:xfrm>
                  <a:custGeom>
                    <a:avLst/>
                    <a:gdLst>
                      <a:gd name="connsiteX0" fmla="*/ 147039 w 147039"/>
                      <a:gd name="connsiteY0" fmla="*/ 0 h 482472"/>
                      <a:gd name="connsiteX1" fmla="*/ 124064 w 147039"/>
                      <a:gd name="connsiteY1" fmla="*/ 4595 h 482472"/>
                      <a:gd name="connsiteX2" fmla="*/ 114874 w 147039"/>
                      <a:gd name="connsiteY2" fmla="*/ 18380 h 482472"/>
                      <a:gd name="connsiteX3" fmla="*/ 101089 w 147039"/>
                      <a:gd name="connsiteY3" fmla="*/ 27570 h 482472"/>
                      <a:gd name="connsiteX4" fmla="*/ 91899 w 147039"/>
                      <a:gd name="connsiteY4" fmla="*/ 41355 h 482472"/>
                      <a:gd name="connsiteX5" fmla="*/ 64329 w 147039"/>
                      <a:gd name="connsiteY5" fmla="*/ 64330 h 482472"/>
                      <a:gd name="connsiteX6" fmla="*/ 55139 w 147039"/>
                      <a:gd name="connsiteY6" fmla="*/ 78115 h 482472"/>
                      <a:gd name="connsiteX7" fmla="*/ 27570 w 147039"/>
                      <a:gd name="connsiteY7" fmla="*/ 96494 h 482472"/>
                      <a:gd name="connsiteX8" fmla="*/ 9190 w 147039"/>
                      <a:gd name="connsiteY8" fmla="*/ 119469 h 482472"/>
                      <a:gd name="connsiteX9" fmla="*/ 4595 w 147039"/>
                      <a:gd name="connsiteY9" fmla="*/ 133254 h 482472"/>
                      <a:gd name="connsiteX10" fmla="*/ 0 w 147039"/>
                      <a:gd name="connsiteY10" fmla="*/ 220559 h 482472"/>
                      <a:gd name="connsiteX11" fmla="*/ 13785 w 147039"/>
                      <a:gd name="connsiteY11" fmla="*/ 330838 h 482472"/>
                      <a:gd name="connsiteX12" fmla="*/ 22975 w 147039"/>
                      <a:gd name="connsiteY12" fmla="*/ 427333 h 482472"/>
                      <a:gd name="connsiteX13" fmla="*/ 36760 w 147039"/>
                      <a:gd name="connsiteY13" fmla="*/ 454903 h 482472"/>
                      <a:gd name="connsiteX14" fmla="*/ 50544 w 147039"/>
                      <a:gd name="connsiteY14" fmla="*/ 464092 h 482472"/>
                      <a:gd name="connsiteX15" fmla="*/ 59734 w 147039"/>
                      <a:gd name="connsiteY15" fmla="*/ 482472 h 4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039" h="482472">
                        <a:moveTo>
                          <a:pt x="147039" y="0"/>
                        </a:moveTo>
                        <a:cubicBezTo>
                          <a:pt x="139381" y="1532"/>
                          <a:pt x="130845" y="720"/>
                          <a:pt x="124064" y="4595"/>
                        </a:cubicBezTo>
                        <a:cubicBezTo>
                          <a:pt x="119269" y="7335"/>
                          <a:pt x="118779" y="14475"/>
                          <a:pt x="114874" y="18380"/>
                        </a:cubicBezTo>
                        <a:cubicBezTo>
                          <a:pt x="110969" y="22285"/>
                          <a:pt x="105684" y="24507"/>
                          <a:pt x="101089" y="27570"/>
                        </a:cubicBezTo>
                        <a:cubicBezTo>
                          <a:pt x="98026" y="32165"/>
                          <a:pt x="95434" y="37112"/>
                          <a:pt x="91899" y="41355"/>
                        </a:cubicBezTo>
                        <a:cubicBezTo>
                          <a:pt x="80843" y="54622"/>
                          <a:pt x="77883" y="55294"/>
                          <a:pt x="64329" y="64330"/>
                        </a:cubicBezTo>
                        <a:cubicBezTo>
                          <a:pt x="61266" y="68925"/>
                          <a:pt x="59295" y="74478"/>
                          <a:pt x="55139" y="78115"/>
                        </a:cubicBezTo>
                        <a:cubicBezTo>
                          <a:pt x="46827" y="85388"/>
                          <a:pt x="27570" y="96494"/>
                          <a:pt x="27570" y="96494"/>
                        </a:cubicBezTo>
                        <a:cubicBezTo>
                          <a:pt x="16020" y="131143"/>
                          <a:pt x="32943" y="89777"/>
                          <a:pt x="9190" y="119469"/>
                        </a:cubicBezTo>
                        <a:cubicBezTo>
                          <a:pt x="6164" y="123251"/>
                          <a:pt x="6127" y="128659"/>
                          <a:pt x="4595" y="133254"/>
                        </a:cubicBezTo>
                        <a:cubicBezTo>
                          <a:pt x="3063" y="162356"/>
                          <a:pt x="0" y="191417"/>
                          <a:pt x="0" y="220559"/>
                        </a:cubicBezTo>
                        <a:cubicBezTo>
                          <a:pt x="0" y="258298"/>
                          <a:pt x="6461" y="294220"/>
                          <a:pt x="13785" y="330838"/>
                        </a:cubicBezTo>
                        <a:cubicBezTo>
                          <a:pt x="17080" y="386857"/>
                          <a:pt x="12458" y="390525"/>
                          <a:pt x="22975" y="427333"/>
                        </a:cubicBezTo>
                        <a:cubicBezTo>
                          <a:pt x="25965" y="437797"/>
                          <a:pt x="28705" y="446848"/>
                          <a:pt x="36760" y="454903"/>
                        </a:cubicBezTo>
                        <a:cubicBezTo>
                          <a:pt x="40665" y="458808"/>
                          <a:pt x="45949" y="461029"/>
                          <a:pt x="50544" y="464092"/>
                        </a:cubicBezTo>
                        <a:cubicBezTo>
                          <a:pt x="55824" y="479932"/>
                          <a:pt x="51714" y="474452"/>
                          <a:pt x="59734" y="4824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388"/>
                  <p:cNvSpPr/>
                  <p:nvPr/>
                </p:nvSpPr>
                <p:spPr>
                  <a:xfrm>
                    <a:off x="1764470" y="3800044"/>
                    <a:ext cx="101090" cy="73520"/>
                  </a:xfrm>
                  <a:custGeom>
                    <a:avLst/>
                    <a:gdLst>
                      <a:gd name="connsiteX0" fmla="*/ 101090 w 101090"/>
                      <a:gd name="connsiteY0" fmla="*/ 0 h 73520"/>
                      <a:gd name="connsiteX1" fmla="*/ 59735 w 101090"/>
                      <a:gd name="connsiteY1" fmla="*/ 9190 h 73520"/>
                      <a:gd name="connsiteX2" fmla="*/ 45950 w 101090"/>
                      <a:gd name="connsiteY2" fmla="*/ 18380 h 73520"/>
                      <a:gd name="connsiteX3" fmla="*/ 13785 w 101090"/>
                      <a:gd name="connsiteY3" fmla="*/ 55140 h 73520"/>
                      <a:gd name="connsiteX4" fmla="*/ 0 w 101090"/>
                      <a:gd name="connsiteY4" fmla="*/ 73520 h 7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90" h="73520">
                        <a:moveTo>
                          <a:pt x="101090" y="0"/>
                        </a:moveTo>
                        <a:cubicBezTo>
                          <a:pt x="90501" y="1765"/>
                          <a:pt x="71047" y="3534"/>
                          <a:pt x="59735" y="9190"/>
                        </a:cubicBezTo>
                        <a:cubicBezTo>
                          <a:pt x="54796" y="11660"/>
                          <a:pt x="50545" y="15317"/>
                          <a:pt x="45950" y="18380"/>
                        </a:cubicBezTo>
                        <a:cubicBezTo>
                          <a:pt x="24507" y="50545"/>
                          <a:pt x="36760" y="39823"/>
                          <a:pt x="13785" y="55140"/>
                        </a:cubicBezTo>
                        <a:cubicBezTo>
                          <a:pt x="8107" y="72174"/>
                          <a:pt x="13522" y="66759"/>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389"/>
                  <p:cNvSpPr/>
                  <p:nvPr/>
                </p:nvSpPr>
                <p:spPr>
                  <a:xfrm>
                    <a:off x="1594456" y="3584080"/>
                    <a:ext cx="252724" cy="560587"/>
                  </a:xfrm>
                  <a:custGeom>
                    <a:avLst/>
                    <a:gdLst>
                      <a:gd name="connsiteX0" fmla="*/ 252724 w 252724"/>
                      <a:gd name="connsiteY0" fmla="*/ 0 h 560587"/>
                      <a:gd name="connsiteX1" fmla="*/ 229749 w 252724"/>
                      <a:gd name="connsiteY1" fmla="*/ 4595 h 560587"/>
                      <a:gd name="connsiteX2" fmla="*/ 215964 w 252724"/>
                      <a:gd name="connsiteY2" fmla="*/ 18380 h 560587"/>
                      <a:gd name="connsiteX3" fmla="*/ 174609 w 252724"/>
                      <a:gd name="connsiteY3" fmla="*/ 45950 h 560587"/>
                      <a:gd name="connsiteX4" fmla="*/ 160824 w 252724"/>
                      <a:gd name="connsiteY4" fmla="*/ 55140 h 560587"/>
                      <a:gd name="connsiteX5" fmla="*/ 119470 w 252724"/>
                      <a:gd name="connsiteY5" fmla="*/ 68925 h 560587"/>
                      <a:gd name="connsiteX6" fmla="*/ 105685 w 252724"/>
                      <a:gd name="connsiteY6" fmla="*/ 73520 h 560587"/>
                      <a:gd name="connsiteX7" fmla="*/ 91900 w 252724"/>
                      <a:gd name="connsiteY7" fmla="*/ 82710 h 560587"/>
                      <a:gd name="connsiteX8" fmla="*/ 64330 w 252724"/>
                      <a:gd name="connsiteY8" fmla="*/ 91900 h 560587"/>
                      <a:gd name="connsiteX9" fmla="*/ 36760 w 252724"/>
                      <a:gd name="connsiteY9" fmla="*/ 110280 h 560587"/>
                      <a:gd name="connsiteX10" fmla="*/ 27570 w 252724"/>
                      <a:gd name="connsiteY10" fmla="*/ 124065 h 560587"/>
                      <a:gd name="connsiteX11" fmla="*/ 18380 w 252724"/>
                      <a:gd name="connsiteY11" fmla="*/ 151635 h 560587"/>
                      <a:gd name="connsiteX12" fmla="*/ 13785 w 252724"/>
                      <a:gd name="connsiteY12" fmla="*/ 165419 h 560587"/>
                      <a:gd name="connsiteX13" fmla="*/ 9190 w 252724"/>
                      <a:gd name="connsiteY13" fmla="*/ 183799 h 560587"/>
                      <a:gd name="connsiteX14" fmla="*/ 0 w 252724"/>
                      <a:gd name="connsiteY14" fmla="*/ 211369 h 560587"/>
                      <a:gd name="connsiteX15" fmla="*/ 4595 w 252724"/>
                      <a:gd name="connsiteY15" fmla="*/ 363003 h 560587"/>
                      <a:gd name="connsiteX16" fmla="*/ 13785 w 252724"/>
                      <a:gd name="connsiteY16" fmla="*/ 408953 h 560587"/>
                      <a:gd name="connsiteX17" fmla="*/ 18380 w 252724"/>
                      <a:gd name="connsiteY17" fmla="*/ 560587 h 56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24" h="560587">
                        <a:moveTo>
                          <a:pt x="252724" y="0"/>
                        </a:moveTo>
                        <a:cubicBezTo>
                          <a:pt x="245066" y="1532"/>
                          <a:pt x="236734" y="1102"/>
                          <a:pt x="229749" y="4595"/>
                        </a:cubicBezTo>
                        <a:cubicBezTo>
                          <a:pt x="223937" y="7501"/>
                          <a:pt x="221093" y="14390"/>
                          <a:pt x="215964" y="18380"/>
                        </a:cubicBezTo>
                        <a:lnTo>
                          <a:pt x="174609" y="45950"/>
                        </a:lnTo>
                        <a:cubicBezTo>
                          <a:pt x="170014" y="49013"/>
                          <a:pt x="166063" y="53394"/>
                          <a:pt x="160824" y="55140"/>
                        </a:cubicBezTo>
                        <a:lnTo>
                          <a:pt x="119470" y="68925"/>
                        </a:lnTo>
                        <a:cubicBezTo>
                          <a:pt x="114875" y="70457"/>
                          <a:pt x="109715" y="70833"/>
                          <a:pt x="105685" y="73520"/>
                        </a:cubicBezTo>
                        <a:cubicBezTo>
                          <a:pt x="101090" y="76583"/>
                          <a:pt x="96947" y="80467"/>
                          <a:pt x="91900" y="82710"/>
                        </a:cubicBezTo>
                        <a:cubicBezTo>
                          <a:pt x="83048" y="86644"/>
                          <a:pt x="72390" y="86527"/>
                          <a:pt x="64330" y="91900"/>
                        </a:cubicBezTo>
                        <a:lnTo>
                          <a:pt x="36760" y="110280"/>
                        </a:lnTo>
                        <a:cubicBezTo>
                          <a:pt x="33697" y="114875"/>
                          <a:pt x="29813" y="119018"/>
                          <a:pt x="27570" y="124065"/>
                        </a:cubicBezTo>
                        <a:cubicBezTo>
                          <a:pt x="23636" y="132917"/>
                          <a:pt x="21443" y="142445"/>
                          <a:pt x="18380" y="151635"/>
                        </a:cubicBezTo>
                        <a:cubicBezTo>
                          <a:pt x="16848" y="156230"/>
                          <a:pt x="14960" y="160720"/>
                          <a:pt x="13785" y="165419"/>
                        </a:cubicBezTo>
                        <a:cubicBezTo>
                          <a:pt x="12253" y="171546"/>
                          <a:pt x="11005" y="177750"/>
                          <a:pt x="9190" y="183799"/>
                        </a:cubicBezTo>
                        <a:cubicBezTo>
                          <a:pt x="6406" y="193078"/>
                          <a:pt x="0" y="211369"/>
                          <a:pt x="0" y="211369"/>
                        </a:cubicBezTo>
                        <a:cubicBezTo>
                          <a:pt x="1532" y="261914"/>
                          <a:pt x="1076" y="312558"/>
                          <a:pt x="4595" y="363003"/>
                        </a:cubicBezTo>
                        <a:cubicBezTo>
                          <a:pt x="5682" y="378585"/>
                          <a:pt x="13785" y="408953"/>
                          <a:pt x="13785" y="408953"/>
                        </a:cubicBezTo>
                        <a:cubicBezTo>
                          <a:pt x="20453" y="502310"/>
                          <a:pt x="18380" y="451785"/>
                          <a:pt x="18380" y="560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390"/>
                  <p:cNvSpPr/>
                  <p:nvPr/>
                </p:nvSpPr>
                <p:spPr>
                  <a:xfrm>
                    <a:off x="1631211" y="3391091"/>
                    <a:ext cx="188399" cy="280294"/>
                  </a:xfrm>
                  <a:custGeom>
                    <a:avLst/>
                    <a:gdLst>
                      <a:gd name="connsiteX0" fmla="*/ 188399 w 188399"/>
                      <a:gd name="connsiteY0" fmla="*/ 0 h 280294"/>
                      <a:gd name="connsiteX1" fmla="*/ 151639 w 188399"/>
                      <a:gd name="connsiteY1" fmla="*/ 13785 h 280294"/>
                      <a:gd name="connsiteX2" fmla="*/ 142449 w 188399"/>
                      <a:gd name="connsiteY2" fmla="*/ 27570 h 280294"/>
                      <a:gd name="connsiteX3" fmla="*/ 128664 w 188399"/>
                      <a:gd name="connsiteY3" fmla="*/ 41355 h 280294"/>
                      <a:gd name="connsiteX4" fmla="*/ 105690 w 188399"/>
                      <a:gd name="connsiteY4" fmla="*/ 64330 h 280294"/>
                      <a:gd name="connsiteX5" fmla="*/ 87310 w 188399"/>
                      <a:gd name="connsiteY5" fmla="*/ 91900 h 280294"/>
                      <a:gd name="connsiteX6" fmla="*/ 78120 w 188399"/>
                      <a:gd name="connsiteY6" fmla="*/ 105685 h 280294"/>
                      <a:gd name="connsiteX7" fmla="*/ 64335 w 188399"/>
                      <a:gd name="connsiteY7" fmla="*/ 119470 h 280294"/>
                      <a:gd name="connsiteX8" fmla="*/ 55145 w 188399"/>
                      <a:gd name="connsiteY8" fmla="*/ 147040 h 280294"/>
                      <a:gd name="connsiteX9" fmla="*/ 36765 w 188399"/>
                      <a:gd name="connsiteY9" fmla="*/ 188394 h 280294"/>
                      <a:gd name="connsiteX10" fmla="*/ 22980 w 188399"/>
                      <a:gd name="connsiteY10" fmla="*/ 234344 h 280294"/>
                      <a:gd name="connsiteX11" fmla="*/ 18385 w 188399"/>
                      <a:gd name="connsiteY11" fmla="*/ 248129 h 280294"/>
                      <a:gd name="connsiteX12" fmla="*/ 5 w 188399"/>
                      <a:gd name="connsiteY12" fmla="*/ 280294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399" h="280294">
                        <a:moveTo>
                          <a:pt x="188399" y="0"/>
                        </a:moveTo>
                        <a:cubicBezTo>
                          <a:pt x="171961" y="3288"/>
                          <a:pt x="163471" y="1953"/>
                          <a:pt x="151639" y="13785"/>
                        </a:cubicBezTo>
                        <a:cubicBezTo>
                          <a:pt x="147734" y="17690"/>
                          <a:pt x="145984" y="23327"/>
                          <a:pt x="142449" y="27570"/>
                        </a:cubicBezTo>
                        <a:cubicBezTo>
                          <a:pt x="138289" y="32562"/>
                          <a:pt x="132824" y="36363"/>
                          <a:pt x="128664" y="41355"/>
                        </a:cubicBezTo>
                        <a:cubicBezTo>
                          <a:pt x="109518" y="64330"/>
                          <a:pt x="130962" y="47481"/>
                          <a:pt x="105690" y="64330"/>
                        </a:cubicBezTo>
                        <a:lnTo>
                          <a:pt x="87310" y="91900"/>
                        </a:lnTo>
                        <a:cubicBezTo>
                          <a:pt x="84247" y="96495"/>
                          <a:pt x="82025" y="101780"/>
                          <a:pt x="78120" y="105685"/>
                        </a:cubicBezTo>
                        <a:lnTo>
                          <a:pt x="64335" y="119470"/>
                        </a:lnTo>
                        <a:cubicBezTo>
                          <a:pt x="61272" y="128660"/>
                          <a:pt x="60518" y="138980"/>
                          <a:pt x="55145" y="147040"/>
                        </a:cubicBezTo>
                        <a:cubicBezTo>
                          <a:pt x="43076" y="165144"/>
                          <a:pt x="43326" y="162148"/>
                          <a:pt x="36765" y="188394"/>
                        </a:cubicBezTo>
                        <a:cubicBezTo>
                          <a:pt x="29821" y="216172"/>
                          <a:pt x="34167" y="200783"/>
                          <a:pt x="22980" y="234344"/>
                        </a:cubicBezTo>
                        <a:cubicBezTo>
                          <a:pt x="21448" y="238939"/>
                          <a:pt x="21072" y="244099"/>
                          <a:pt x="18385" y="248129"/>
                        </a:cubicBezTo>
                        <a:cubicBezTo>
                          <a:pt x="-845" y="276973"/>
                          <a:pt x="5" y="264654"/>
                          <a:pt x="5" y="2802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391"/>
                  <p:cNvSpPr/>
                  <p:nvPr/>
                </p:nvSpPr>
                <p:spPr>
                  <a:xfrm>
                    <a:off x="1461796" y="3620278"/>
                    <a:ext cx="410547" cy="3079325"/>
                  </a:xfrm>
                  <a:custGeom>
                    <a:avLst/>
                    <a:gdLst>
                      <a:gd name="connsiteX0" fmla="*/ 410547 w 410547"/>
                      <a:gd name="connsiteY0" fmla="*/ 0 h 3079325"/>
                      <a:gd name="connsiteX1" fmla="*/ 379445 w 410547"/>
                      <a:gd name="connsiteY1" fmla="*/ 12440 h 3079325"/>
                      <a:gd name="connsiteX2" fmla="*/ 373224 w 410547"/>
                      <a:gd name="connsiteY2" fmla="*/ 31102 h 3079325"/>
                      <a:gd name="connsiteX3" fmla="*/ 335902 w 410547"/>
                      <a:gd name="connsiteY3" fmla="*/ 43542 h 3079325"/>
                      <a:gd name="connsiteX4" fmla="*/ 298580 w 410547"/>
                      <a:gd name="connsiteY4" fmla="*/ 68424 h 3079325"/>
                      <a:gd name="connsiteX5" fmla="*/ 279918 w 410547"/>
                      <a:gd name="connsiteY5" fmla="*/ 80865 h 3079325"/>
                      <a:gd name="connsiteX6" fmla="*/ 261257 w 410547"/>
                      <a:gd name="connsiteY6" fmla="*/ 87085 h 3079325"/>
                      <a:gd name="connsiteX7" fmla="*/ 248816 w 410547"/>
                      <a:gd name="connsiteY7" fmla="*/ 105746 h 3079325"/>
                      <a:gd name="connsiteX8" fmla="*/ 230155 w 410547"/>
                      <a:gd name="connsiteY8" fmla="*/ 118187 h 3079325"/>
                      <a:gd name="connsiteX9" fmla="*/ 205273 w 410547"/>
                      <a:gd name="connsiteY9" fmla="*/ 143069 h 3079325"/>
                      <a:gd name="connsiteX10" fmla="*/ 186612 w 410547"/>
                      <a:gd name="connsiteY10" fmla="*/ 180391 h 3079325"/>
                      <a:gd name="connsiteX11" fmla="*/ 174171 w 410547"/>
                      <a:gd name="connsiteY11" fmla="*/ 217714 h 3079325"/>
                      <a:gd name="connsiteX12" fmla="*/ 155510 w 410547"/>
                      <a:gd name="connsiteY12" fmla="*/ 255036 h 3079325"/>
                      <a:gd name="connsiteX13" fmla="*/ 143069 w 410547"/>
                      <a:gd name="connsiteY13" fmla="*/ 273698 h 3079325"/>
                      <a:gd name="connsiteX14" fmla="*/ 136849 w 410547"/>
                      <a:gd name="connsiteY14" fmla="*/ 292359 h 3079325"/>
                      <a:gd name="connsiteX15" fmla="*/ 111967 w 410547"/>
                      <a:gd name="connsiteY15" fmla="*/ 329681 h 3079325"/>
                      <a:gd name="connsiteX16" fmla="*/ 93306 w 410547"/>
                      <a:gd name="connsiteY16" fmla="*/ 367004 h 3079325"/>
                      <a:gd name="connsiteX17" fmla="*/ 80865 w 410547"/>
                      <a:gd name="connsiteY17" fmla="*/ 404326 h 3079325"/>
                      <a:gd name="connsiteX18" fmla="*/ 74645 w 410547"/>
                      <a:gd name="connsiteY18" fmla="*/ 422987 h 3079325"/>
                      <a:gd name="connsiteX19" fmla="*/ 62204 w 410547"/>
                      <a:gd name="connsiteY19" fmla="*/ 441649 h 3079325"/>
                      <a:gd name="connsiteX20" fmla="*/ 55984 w 410547"/>
                      <a:gd name="connsiteY20" fmla="*/ 472751 h 3079325"/>
                      <a:gd name="connsiteX21" fmla="*/ 49763 w 410547"/>
                      <a:gd name="connsiteY21" fmla="*/ 497632 h 3079325"/>
                      <a:gd name="connsiteX22" fmla="*/ 43543 w 410547"/>
                      <a:gd name="connsiteY22" fmla="*/ 534955 h 3079325"/>
                      <a:gd name="connsiteX23" fmla="*/ 31102 w 410547"/>
                      <a:gd name="connsiteY23" fmla="*/ 671804 h 3079325"/>
                      <a:gd name="connsiteX24" fmla="*/ 24882 w 410547"/>
                      <a:gd name="connsiteY24" fmla="*/ 690465 h 3079325"/>
                      <a:gd name="connsiteX25" fmla="*/ 24882 w 410547"/>
                      <a:gd name="connsiteY25" fmla="*/ 926840 h 3079325"/>
                      <a:gd name="connsiteX26" fmla="*/ 31102 w 410547"/>
                      <a:gd name="connsiteY26" fmla="*/ 1113453 h 3079325"/>
                      <a:gd name="connsiteX27" fmla="*/ 55984 w 410547"/>
                      <a:gd name="connsiteY27" fmla="*/ 1200538 h 3079325"/>
                      <a:gd name="connsiteX28" fmla="*/ 62204 w 410547"/>
                      <a:gd name="connsiteY28" fmla="*/ 1219200 h 3079325"/>
                      <a:gd name="connsiteX29" fmla="*/ 68424 w 410547"/>
                      <a:gd name="connsiteY29" fmla="*/ 1237861 h 3079325"/>
                      <a:gd name="connsiteX30" fmla="*/ 62204 w 410547"/>
                      <a:gd name="connsiteY30" fmla="*/ 1387151 h 3079325"/>
                      <a:gd name="connsiteX31" fmla="*/ 43543 w 410547"/>
                      <a:gd name="connsiteY31" fmla="*/ 1449355 h 3079325"/>
                      <a:gd name="connsiteX32" fmla="*/ 31102 w 410547"/>
                      <a:gd name="connsiteY32" fmla="*/ 1492898 h 3079325"/>
                      <a:gd name="connsiteX33" fmla="*/ 18661 w 410547"/>
                      <a:gd name="connsiteY33" fmla="*/ 1530220 h 3079325"/>
                      <a:gd name="connsiteX34" fmla="*/ 12441 w 410547"/>
                      <a:gd name="connsiteY34" fmla="*/ 1679510 h 3079325"/>
                      <a:gd name="connsiteX35" fmla="*/ 6220 w 410547"/>
                      <a:gd name="connsiteY35" fmla="*/ 1859902 h 3079325"/>
                      <a:gd name="connsiteX36" fmla="*/ 0 w 410547"/>
                      <a:gd name="connsiteY36" fmla="*/ 1946987 h 3079325"/>
                      <a:gd name="connsiteX37" fmla="*/ 18661 w 410547"/>
                      <a:gd name="connsiteY37" fmla="*/ 2083836 h 3079325"/>
                      <a:gd name="connsiteX38" fmla="*/ 24882 w 410547"/>
                      <a:gd name="connsiteY38" fmla="*/ 2127379 h 3079325"/>
                      <a:gd name="connsiteX39" fmla="*/ 31102 w 410547"/>
                      <a:gd name="connsiteY39" fmla="*/ 2146040 h 3079325"/>
                      <a:gd name="connsiteX40" fmla="*/ 43543 w 410547"/>
                      <a:gd name="connsiteY40" fmla="*/ 2208244 h 3079325"/>
                      <a:gd name="connsiteX41" fmla="*/ 55984 w 410547"/>
                      <a:gd name="connsiteY41" fmla="*/ 2245567 h 3079325"/>
                      <a:gd name="connsiteX42" fmla="*/ 68424 w 410547"/>
                      <a:gd name="connsiteY42" fmla="*/ 2382416 h 3079325"/>
                      <a:gd name="connsiteX43" fmla="*/ 74645 w 410547"/>
                      <a:gd name="connsiteY43" fmla="*/ 2475722 h 3079325"/>
                      <a:gd name="connsiteX44" fmla="*/ 87086 w 410547"/>
                      <a:gd name="connsiteY44" fmla="*/ 2525485 h 3079325"/>
                      <a:gd name="connsiteX45" fmla="*/ 93306 w 410547"/>
                      <a:gd name="connsiteY45" fmla="*/ 2668555 h 3079325"/>
                      <a:gd name="connsiteX46" fmla="*/ 111967 w 410547"/>
                      <a:gd name="connsiteY46" fmla="*/ 2736979 h 3079325"/>
                      <a:gd name="connsiteX47" fmla="*/ 118188 w 410547"/>
                      <a:gd name="connsiteY47" fmla="*/ 2780522 h 3079325"/>
                      <a:gd name="connsiteX48" fmla="*/ 130628 w 410547"/>
                      <a:gd name="connsiteY48" fmla="*/ 2898710 h 3079325"/>
                      <a:gd name="connsiteX49" fmla="*/ 124408 w 410547"/>
                      <a:gd name="connsiteY49" fmla="*/ 2973355 h 3079325"/>
                      <a:gd name="connsiteX50" fmla="*/ 136849 w 410547"/>
                      <a:gd name="connsiteY50" fmla="*/ 3079102 h 3079325"/>
                      <a:gd name="connsiteX51" fmla="*/ 143069 w 410547"/>
                      <a:gd name="connsiteY51" fmla="*/ 3079102 h 30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0547" h="3079325">
                        <a:moveTo>
                          <a:pt x="410547" y="0"/>
                        </a:moveTo>
                        <a:cubicBezTo>
                          <a:pt x="400180" y="4147"/>
                          <a:pt x="388023" y="5292"/>
                          <a:pt x="379445" y="12440"/>
                        </a:cubicBezTo>
                        <a:cubicBezTo>
                          <a:pt x="374408" y="16638"/>
                          <a:pt x="378560" y="27291"/>
                          <a:pt x="373224" y="31102"/>
                        </a:cubicBezTo>
                        <a:cubicBezTo>
                          <a:pt x="362553" y="38724"/>
                          <a:pt x="335902" y="43542"/>
                          <a:pt x="335902" y="43542"/>
                        </a:cubicBezTo>
                        <a:lnTo>
                          <a:pt x="298580" y="68424"/>
                        </a:lnTo>
                        <a:cubicBezTo>
                          <a:pt x="292359" y="72571"/>
                          <a:pt x="287011" y="78501"/>
                          <a:pt x="279918" y="80865"/>
                        </a:cubicBezTo>
                        <a:lnTo>
                          <a:pt x="261257" y="87085"/>
                        </a:lnTo>
                        <a:cubicBezTo>
                          <a:pt x="257110" y="93305"/>
                          <a:pt x="254102" y="100460"/>
                          <a:pt x="248816" y="105746"/>
                        </a:cubicBezTo>
                        <a:cubicBezTo>
                          <a:pt x="243530" y="111032"/>
                          <a:pt x="234825" y="112349"/>
                          <a:pt x="230155" y="118187"/>
                        </a:cubicBezTo>
                        <a:cubicBezTo>
                          <a:pt x="206028" y="148347"/>
                          <a:pt x="245989" y="129499"/>
                          <a:pt x="205273" y="143069"/>
                        </a:cubicBezTo>
                        <a:cubicBezTo>
                          <a:pt x="182591" y="211119"/>
                          <a:pt x="218765" y="108048"/>
                          <a:pt x="186612" y="180391"/>
                        </a:cubicBezTo>
                        <a:cubicBezTo>
                          <a:pt x="181286" y="192375"/>
                          <a:pt x="181445" y="206802"/>
                          <a:pt x="174171" y="217714"/>
                        </a:cubicBezTo>
                        <a:cubicBezTo>
                          <a:pt x="138517" y="271198"/>
                          <a:pt x="181266" y="203526"/>
                          <a:pt x="155510" y="255036"/>
                        </a:cubicBezTo>
                        <a:cubicBezTo>
                          <a:pt x="152166" y="261723"/>
                          <a:pt x="147216" y="267477"/>
                          <a:pt x="143069" y="273698"/>
                        </a:cubicBezTo>
                        <a:cubicBezTo>
                          <a:pt x="140996" y="279918"/>
                          <a:pt x="140033" y="286627"/>
                          <a:pt x="136849" y="292359"/>
                        </a:cubicBezTo>
                        <a:cubicBezTo>
                          <a:pt x="129588" y="305429"/>
                          <a:pt x="111967" y="329681"/>
                          <a:pt x="111967" y="329681"/>
                        </a:cubicBezTo>
                        <a:cubicBezTo>
                          <a:pt x="89287" y="397725"/>
                          <a:pt x="125457" y="294665"/>
                          <a:pt x="93306" y="367004"/>
                        </a:cubicBezTo>
                        <a:cubicBezTo>
                          <a:pt x="87980" y="378987"/>
                          <a:pt x="85012" y="391885"/>
                          <a:pt x="80865" y="404326"/>
                        </a:cubicBezTo>
                        <a:cubicBezTo>
                          <a:pt x="78792" y="410546"/>
                          <a:pt x="78282" y="417531"/>
                          <a:pt x="74645" y="422987"/>
                        </a:cubicBezTo>
                        <a:lnTo>
                          <a:pt x="62204" y="441649"/>
                        </a:lnTo>
                        <a:cubicBezTo>
                          <a:pt x="60131" y="452016"/>
                          <a:pt x="58278" y="462430"/>
                          <a:pt x="55984" y="472751"/>
                        </a:cubicBezTo>
                        <a:cubicBezTo>
                          <a:pt x="54129" y="481096"/>
                          <a:pt x="51440" y="489249"/>
                          <a:pt x="49763" y="497632"/>
                        </a:cubicBezTo>
                        <a:cubicBezTo>
                          <a:pt x="47289" y="510000"/>
                          <a:pt x="45616" y="522514"/>
                          <a:pt x="43543" y="534955"/>
                        </a:cubicBezTo>
                        <a:cubicBezTo>
                          <a:pt x="40867" y="575093"/>
                          <a:pt x="39604" y="629292"/>
                          <a:pt x="31102" y="671804"/>
                        </a:cubicBezTo>
                        <a:cubicBezTo>
                          <a:pt x="29816" y="678233"/>
                          <a:pt x="26955" y="684245"/>
                          <a:pt x="24882" y="690465"/>
                        </a:cubicBezTo>
                        <a:cubicBezTo>
                          <a:pt x="14794" y="831682"/>
                          <a:pt x="17994" y="740855"/>
                          <a:pt x="24882" y="926840"/>
                        </a:cubicBezTo>
                        <a:cubicBezTo>
                          <a:pt x="27186" y="989036"/>
                          <a:pt x="26204" y="1051407"/>
                          <a:pt x="31102" y="1113453"/>
                        </a:cubicBezTo>
                        <a:cubicBezTo>
                          <a:pt x="32718" y="1133924"/>
                          <a:pt x="48878" y="1179218"/>
                          <a:pt x="55984" y="1200538"/>
                        </a:cubicBezTo>
                        <a:lnTo>
                          <a:pt x="62204" y="1219200"/>
                        </a:lnTo>
                        <a:lnTo>
                          <a:pt x="68424" y="1237861"/>
                        </a:lnTo>
                        <a:cubicBezTo>
                          <a:pt x="66351" y="1287624"/>
                          <a:pt x="65752" y="1337471"/>
                          <a:pt x="62204" y="1387151"/>
                        </a:cubicBezTo>
                        <a:cubicBezTo>
                          <a:pt x="61349" y="1399117"/>
                          <a:pt x="45578" y="1443250"/>
                          <a:pt x="43543" y="1449355"/>
                        </a:cubicBezTo>
                        <a:cubicBezTo>
                          <a:pt x="22632" y="1512085"/>
                          <a:pt x="54540" y="1414771"/>
                          <a:pt x="31102" y="1492898"/>
                        </a:cubicBezTo>
                        <a:cubicBezTo>
                          <a:pt x="27334" y="1505459"/>
                          <a:pt x="18661" y="1530220"/>
                          <a:pt x="18661" y="1530220"/>
                        </a:cubicBezTo>
                        <a:cubicBezTo>
                          <a:pt x="16588" y="1579983"/>
                          <a:pt x="14319" y="1629739"/>
                          <a:pt x="12441" y="1679510"/>
                        </a:cubicBezTo>
                        <a:cubicBezTo>
                          <a:pt x="10172" y="1739634"/>
                          <a:pt x="9015" y="1799801"/>
                          <a:pt x="6220" y="1859902"/>
                        </a:cubicBezTo>
                        <a:cubicBezTo>
                          <a:pt x="4868" y="1888973"/>
                          <a:pt x="2073" y="1917959"/>
                          <a:pt x="0" y="1946987"/>
                        </a:cubicBezTo>
                        <a:cubicBezTo>
                          <a:pt x="16160" y="2140920"/>
                          <a:pt x="-5608" y="1913970"/>
                          <a:pt x="18661" y="2083836"/>
                        </a:cubicBezTo>
                        <a:cubicBezTo>
                          <a:pt x="20735" y="2098350"/>
                          <a:pt x="22007" y="2113002"/>
                          <a:pt x="24882" y="2127379"/>
                        </a:cubicBezTo>
                        <a:cubicBezTo>
                          <a:pt x="26168" y="2133808"/>
                          <a:pt x="29628" y="2139651"/>
                          <a:pt x="31102" y="2146040"/>
                        </a:cubicBezTo>
                        <a:cubicBezTo>
                          <a:pt x="35857" y="2166644"/>
                          <a:pt x="36856" y="2188184"/>
                          <a:pt x="43543" y="2208244"/>
                        </a:cubicBezTo>
                        <a:lnTo>
                          <a:pt x="55984" y="2245567"/>
                        </a:lnTo>
                        <a:cubicBezTo>
                          <a:pt x="60131" y="2291183"/>
                          <a:pt x="65377" y="2336713"/>
                          <a:pt x="68424" y="2382416"/>
                        </a:cubicBezTo>
                        <a:cubicBezTo>
                          <a:pt x="70498" y="2413518"/>
                          <a:pt x="70613" y="2444813"/>
                          <a:pt x="74645" y="2475722"/>
                        </a:cubicBezTo>
                        <a:cubicBezTo>
                          <a:pt x="76857" y="2492677"/>
                          <a:pt x="87086" y="2525485"/>
                          <a:pt x="87086" y="2525485"/>
                        </a:cubicBezTo>
                        <a:cubicBezTo>
                          <a:pt x="89159" y="2573175"/>
                          <a:pt x="88708" y="2621042"/>
                          <a:pt x="93306" y="2668555"/>
                        </a:cubicBezTo>
                        <a:cubicBezTo>
                          <a:pt x="95219" y="2688322"/>
                          <a:pt x="104987" y="2716039"/>
                          <a:pt x="111967" y="2736979"/>
                        </a:cubicBezTo>
                        <a:cubicBezTo>
                          <a:pt x="114041" y="2751493"/>
                          <a:pt x="116798" y="2765926"/>
                          <a:pt x="118188" y="2780522"/>
                        </a:cubicBezTo>
                        <a:cubicBezTo>
                          <a:pt x="129600" y="2900351"/>
                          <a:pt x="117088" y="2831006"/>
                          <a:pt x="130628" y="2898710"/>
                        </a:cubicBezTo>
                        <a:cubicBezTo>
                          <a:pt x="128555" y="2923592"/>
                          <a:pt x="126187" y="2948451"/>
                          <a:pt x="124408" y="2973355"/>
                        </a:cubicBezTo>
                        <a:cubicBezTo>
                          <a:pt x="118337" y="3058358"/>
                          <a:pt x="86544" y="3066524"/>
                          <a:pt x="136849" y="3079102"/>
                        </a:cubicBezTo>
                        <a:cubicBezTo>
                          <a:pt x="138860" y="3079605"/>
                          <a:pt x="140996" y="3079102"/>
                          <a:pt x="143069" y="3079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392"/>
                  <p:cNvSpPr/>
                  <p:nvPr/>
                </p:nvSpPr>
                <p:spPr>
                  <a:xfrm>
                    <a:off x="1362269" y="3549022"/>
                    <a:ext cx="511225" cy="3119256"/>
                  </a:xfrm>
                  <a:custGeom>
                    <a:avLst/>
                    <a:gdLst>
                      <a:gd name="connsiteX0" fmla="*/ 93307 w 511225"/>
                      <a:gd name="connsiteY0" fmla="*/ 3119256 h 3119256"/>
                      <a:gd name="connsiteX1" fmla="*/ 124409 w 511225"/>
                      <a:gd name="connsiteY1" fmla="*/ 3113035 h 3119256"/>
                      <a:gd name="connsiteX2" fmla="*/ 136849 w 511225"/>
                      <a:gd name="connsiteY2" fmla="*/ 3075713 h 3119256"/>
                      <a:gd name="connsiteX3" fmla="*/ 149290 w 511225"/>
                      <a:gd name="connsiteY3" fmla="*/ 3038390 h 3119256"/>
                      <a:gd name="connsiteX4" fmla="*/ 155511 w 511225"/>
                      <a:gd name="connsiteY4" fmla="*/ 3019729 h 3119256"/>
                      <a:gd name="connsiteX5" fmla="*/ 161731 w 511225"/>
                      <a:gd name="connsiteY5" fmla="*/ 2994847 h 3119256"/>
                      <a:gd name="connsiteX6" fmla="*/ 155511 w 511225"/>
                      <a:gd name="connsiteY6" fmla="*/ 2752251 h 3119256"/>
                      <a:gd name="connsiteX7" fmla="*/ 136849 w 511225"/>
                      <a:gd name="connsiteY7" fmla="*/ 2671386 h 3119256"/>
                      <a:gd name="connsiteX8" fmla="*/ 130629 w 511225"/>
                      <a:gd name="connsiteY8" fmla="*/ 2652725 h 3119256"/>
                      <a:gd name="connsiteX9" fmla="*/ 124409 w 511225"/>
                      <a:gd name="connsiteY9" fmla="*/ 2609182 h 3119256"/>
                      <a:gd name="connsiteX10" fmla="*/ 118188 w 511225"/>
                      <a:gd name="connsiteY10" fmla="*/ 2578080 h 3119256"/>
                      <a:gd name="connsiteX11" fmla="*/ 111968 w 511225"/>
                      <a:gd name="connsiteY11" fmla="*/ 2397688 h 3119256"/>
                      <a:gd name="connsiteX12" fmla="*/ 105747 w 511225"/>
                      <a:gd name="connsiteY12" fmla="*/ 2372807 h 3119256"/>
                      <a:gd name="connsiteX13" fmla="*/ 99527 w 511225"/>
                      <a:gd name="connsiteY13" fmla="*/ 2335484 h 3119256"/>
                      <a:gd name="connsiteX14" fmla="*/ 93307 w 511225"/>
                      <a:gd name="connsiteY14" fmla="*/ 2291941 h 3119256"/>
                      <a:gd name="connsiteX15" fmla="*/ 87086 w 511225"/>
                      <a:gd name="connsiteY15" fmla="*/ 2267060 h 3119256"/>
                      <a:gd name="connsiteX16" fmla="*/ 80866 w 511225"/>
                      <a:gd name="connsiteY16" fmla="*/ 2229737 h 3119256"/>
                      <a:gd name="connsiteX17" fmla="*/ 55984 w 511225"/>
                      <a:gd name="connsiteY17" fmla="*/ 2142651 h 3119256"/>
                      <a:gd name="connsiteX18" fmla="*/ 31102 w 511225"/>
                      <a:gd name="connsiteY18" fmla="*/ 2068007 h 3119256"/>
                      <a:gd name="connsiteX19" fmla="*/ 18662 w 511225"/>
                      <a:gd name="connsiteY19" fmla="*/ 2030684 h 3119256"/>
                      <a:gd name="connsiteX20" fmla="*/ 12441 w 511225"/>
                      <a:gd name="connsiteY20" fmla="*/ 2012023 h 3119256"/>
                      <a:gd name="connsiteX21" fmla="*/ 0 w 511225"/>
                      <a:gd name="connsiteY21" fmla="*/ 1943598 h 3119256"/>
                      <a:gd name="connsiteX22" fmla="*/ 6221 w 511225"/>
                      <a:gd name="connsiteY22" fmla="*/ 1831631 h 3119256"/>
                      <a:gd name="connsiteX23" fmla="*/ 18662 w 511225"/>
                      <a:gd name="connsiteY23" fmla="*/ 1812970 h 3119256"/>
                      <a:gd name="connsiteX24" fmla="*/ 24882 w 511225"/>
                      <a:gd name="connsiteY24" fmla="*/ 1794309 h 3119256"/>
                      <a:gd name="connsiteX25" fmla="*/ 49764 w 511225"/>
                      <a:gd name="connsiteY25" fmla="*/ 1756986 h 3119256"/>
                      <a:gd name="connsiteX26" fmla="*/ 80866 w 511225"/>
                      <a:gd name="connsiteY26" fmla="*/ 1701002 h 3119256"/>
                      <a:gd name="connsiteX27" fmla="*/ 93307 w 511225"/>
                      <a:gd name="connsiteY27" fmla="*/ 1682341 h 3119256"/>
                      <a:gd name="connsiteX28" fmla="*/ 124409 w 511225"/>
                      <a:gd name="connsiteY28" fmla="*/ 1589035 h 3119256"/>
                      <a:gd name="connsiteX29" fmla="*/ 130629 w 511225"/>
                      <a:gd name="connsiteY29" fmla="*/ 1570374 h 3119256"/>
                      <a:gd name="connsiteX30" fmla="*/ 136849 w 511225"/>
                      <a:gd name="connsiteY30" fmla="*/ 1551713 h 3119256"/>
                      <a:gd name="connsiteX31" fmla="*/ 143070 w 511225"/>
                      <a:gd name="connsiteY31" fmla="*/ 1520611 h 3119256"/>
                      <a:gd name="connsiteX32" fmla="*/ 155511 w 511225"/>
                      <a:gd name="connsiteY32" fmla="*/ 1483288 h 3119256"/>
                      <a:gd name="connsiteX33" fmla="*/ 161731 w 511225"/>
                      <a:gd name="connsiteY33" fmla="*/ 1464627 h 3119256"/>
                      <a:gd name="connsiteX34" fmla="*/ 174172 w 511225"/>
                      <a:gd name="connsiteY34" fmla="*/ 1408643 h 3119256"/>
                      <a:gd name="connsiteX35" fmla="*/ 174172 w 511225"/>
                      <a:gd name="connsiteY35" fmla="*/ 1259354 h 3119256"/>
                      <a:gd name="connsiteX36" fmla="*/ 161731 w 511225"/>
                      <a:gd name="connsiteY36" fmla="*/ 1222031 h 3119256"/>
                      <a:gd name="connsiteX37" fmla="*/ 155511 w 511225"/>
                      <a:gd name="connsiteY37" fmla="*/ 1172268 h 3119256"/>
                      <a:gd name="connsiteX38" fmla="*/ 149290 w 511225"/>
                      <a:gd name="connsiteY38" fmla="*/ 1091402 h 3119256"/>
                      <a:gd name="connsiteX39" fmla="*/ 143070 w 511225"/>
                      <a:gd name="connsiteY39" fmla="*/ 1066521 h 3119256"/>
                      <a:gd name="connsiteX40" fmla="*/ 136849 w 511225"/>
                      <a:gd name="connsiteY40" fmla="*/ 1035419 h 3119256"/>
                      <a:gd name="connsiteX41" fmla="*/ 136849 w 511225"/>
                      <a:gd name="connsiteY41" fmla="*/ 848807 h 3119256"/>
                      <a:gd name="connsiteX42" fmla="*/ 149290 w 511225"/>
                      <a:gd name="connsiteY42" fmla="*/ 711958 h 3119256"/>
                      <a:gd name="connsiteX43" fmla="*/ 161731 w 511225"/>
                      <a:gd name="connsiteY43" fmla="*/ 593770 h 3119256"/>
                      <a:gd name="connsiteX44" fmla="*/ 174172 w 511225"/>
                      <a:gd name="connsiteY44" fmla="*/ 575109 h 3119256"/>
                      <a:gd name="connsiteX45" fmla="*/ 180392 w 511225"/>
                      <a:gd name="connsiteY45" fmla="*/ 444480 h 3119256"/>
                      <a:gd name="connsiteX46" fmla="*/ 192833 w 511225"/>
                      <a:gd name="connsiteY46" fmla="*/ 407158 h 3119256"/>
                      <a:gd name="connsiteX47" fmla="*/ 211494 w 511225"/>
                      <a:gd name="connsiteY47" fmla="*/ 369835 h 3119256"/>
                      <a:gd name="connsiteX48" fmla="*/ 230155 w 511225"/>
                      <a:gd name="connsiteY48" fmla="*/ 351174 h 3119256"/>
                      <a:gd name="connsiteX49" fmla="*/ 255037 w 511225"/>
                      <a:gd name="connsiteY49" fmla="*/ 313851 h 3119256"/>
                      <a:gd name="connsiteX50" fmla="*/ 273698 w 511225"/>
                      <a:gd name="connsiteY50" fmla="*/ 282749 h 3119256"/>
                      <a:gd name="connsiteX51" fmla="*/ 292360 w 511225"/>
                      <a:gd name="connsiteY51" fmla="*/ 270309 h 3119256"/>
                      <a:gd name="connsiteX52" fmla="*/ 329682 w 511225"/>
                      <a:gd name="connsiteY52" fmla="*/ 239207 h 3119256"/>
                      <a:gd name="connsiteX53" fmla="*/ 379445 w 511225"/>
                      <a:gd name="connsiteY53" fmla="*/ 195664 h 3119256"/>
                      <a:gd name="connsiteX54" fmla="*/ 398107 w 511225"/>
                      <a:gd name="connsiteY54" fmla="*/ 183223 h 3119256"/>
                      <a:gd name="connsiteX55" fmla="*/ 422988 w 511225"/>
                      <a:gd name="connsiteY55" fmla="*/ 152121 h 3119256"/>
                      <a:gd name="connsiteX56" fmla="*/ 447870 w 511225"/>
                      <a:gd name="connsiteY56" fmla="*/ 114798 h 3119256"/>
                      <a:gd name="connsiteX57" fmla="*/ 460311 w 511225"/>
                      <a:gd name="connsiteY57" fmla="*/ 96137 h 3119256"/>
                      <a:gd name="connsiteX58" fmla="*/ 478972 w 511225"/>
                      <a:gd name="connsiteY58" fmla="*/ 58815 h 3119256"/>
                      <a:gd name="connsiteX59" fmla="*/ 485192 w 511225"/>
                      <a:gd name="connsiteY59" fmla="*/ 40154 h 3119256"/>
                      <a:gd name="connsiteX60" fmla="*/ 510074 w 511225"/>
                      <a:gd name="connsiteY60" fmla="*/ 2831 h 3119256"/>
                      <a:gd name="connsiteX61" fmla="*/ 503853 w 511225"/>
                      <a:gd name="connsiteY61" fmla="*/ 15272 h 311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1225" h="3119256">
                        <a:moveTo>
                          <a:pt x="93307" y="3119256"/>
                        </a:moveTo>
                        <a:cubicBezTo>
                          <a:pt x="103674" y="3117182"/>
                          <a:pt x="116933" y="3120511"/>
                          <a:pt x="124409" y="3113035"/>
                        </a:cubicBezTo>
                        <a:cubicBezTo>
                          <a:pt x="133682" y="3103762"/>
                          <a:pt x="132702" y="3088154"/>
                          <a:pt x="136849" y="3075713"/>
                        </a:cubicBezTo>
                        <a:lnTo>
                          <a:pt x="149290" y="3038390"/>
                        </a:lnTo>
                        <a:cubicBezTo>
                          <a:pt x="151364" y="3032170"/>
                          <a:pt x="153921" y="3026090"/>
                          <a:pt x="155511" y="3019729"/>
                        </a:cubicBezTo>
                        <a:lnTo>
                          <a:pt x="161731" y="2994847"/>
                        </a:lnTo>
                        <a:cubicBezTo>
                          <a:pt x="159658" y="2913982"/>
                          <a:pt x="159025" y="2833067"/>
                          <a:pt x="155511" y="2752251"/>
                        </a:cubicBezTo>
                        <a:cubicBezTo>
                          <a:pt x="153896" y="2715109"/>
                          <a:pt x="148147" y="2705282"/>
                          <a:pt x="136849" y="2671386"/>
                        </a:cubicBezTo>
                        <a:lnTo>
                          <a:pt x="130629" y="2652725"/>
                        </a:lnTo>
                        <a:cubicBezTo>
                          <a:pt x="128556" y="2638211"/>
                          <a:pt x="126819" y="2623644"/>
                          <a:pt x="124409" y="2609182"/>
                        </a:cubicBezTo>
                        <a:cubicBezTo>
                          <a:pt x="122671" y="2598753"/>
                          <a:pt x="118809" y="2588634"/>
                          <a:pt x="118188" y="2578080"/>
                        </a:cubicBezTo>
                        <a:cubicBezTo>
                          <a:pt x="114655" y="2518017"/>
                          <a:pt x="115608" y="2457744"/>
                          <a:pt x="111968" y="2397688"/>
                        </a:cubicBezTo>
                        <a:cubicBezTo>
                          <a:pt x="111451" y="2389155"/>
                          <a:pt x="107424" y="2381190"/>
                          <a:pt x="105747" y="2372807"/>
                        </a:cubicBezTo>
                        <a:cubicBezTo>
                          <a:pt x="103273" y="2360439"/>
                          <a:pt x="101445" y="2347950"/>
                          <a:pt x="99527" y="2335484"/>
                        </a:cubicBezTo>
                        <a:cubicBezTo>
                          <a:pt x="97298" y="2320993"/>
                          <a:pt x="95930" y="2306366"/>
                          <a:pt x="93307" y="2291941"/>
                        </a:cubicBezTo>
                        <a:cubicBezTo>
                          <a:pt x="91778" y="2283530"/>
                          <a:pt x="88763" y="2275443"/>
                          <a:pt x="87086" y="2267060"/>
                        </a:cubicBezTo>
                        <a:cubicBezTo>
                          <a:pt x="84612" y="2254692"/>
                          <a:pt x="83509" y="2242070"/>
                          <a:pt x="80866" y="2229737"/>
                        </a:cubicBezTo>
                        <a:cubicBezTo>
                          <a:pt x="71494" y="2185999"/>
                          <a:pt x="69039" y="2181816"/>
                          <a:pt x="55984" y="2142651"/>
                        </a:cubicBezTo>
                        <a:lnTo>
                          <a:pt x="31102" y="2068007"/>
                        </a:lnTo>
                        <a:lnTo>
                          <a:pt x="18662" y="2030684"/>
                        </a:lnTo>
                        <a:cubicBezTo>
                          <a:pt x="16588" y="2024464"/>
                          <a:pt x="14031" y="2018384"/>
                          <a:pt x="12441" y="2012023"/>
                        </a:cubicBezTo>
                        <a:cubicBezTo>
                          <a:pt x="2665" y="1972917"/>
                          <a:pt x="7430" y="1995604"/>
                          <a:pt x="0" y="1943598"/>
                        </a:cubicBezTo>
                        <a:cubicBezTo>
                          <a:pt x="2074" y="1906276"/>
                          <a:pt x="934" y="1868635"/>
                          <a:pt x="6221" y="1831631"/>
                        </a:cubicBezTo>
                        <a:cubicBezTo>
                          <a:pt x="7278" y="1824230"/>
                          <a:pt x="15319" y="1819657"/>
                          <a:pt x="18662" y="1812970"/>
                        </a:cubicBezTo>
                        <a:cubicBezTo>
                          <a:pt x="21594" y="1807105"/>
                          <a:pt x="21698" y="1800041"/>
                          <a:pt x="24882" y="1794309"/>
                        </a:cubicBezTo>
                        <a:cubicBezTo>
                          <a:pt x="32143" y="1781238"/>
                          <a:pt x="49764" y="1756986"/>
                          <a:pt x="49764" y="1756986"/>
                        </a:cubicBezTo>
                        <a:cubicBezTo>
                          <a:pt x="60712" y="1724140"/>
                          <a:pt x="52347" y="1743780"/>
                          <a:pt x="80866" y="1701002"/>
                        </a:cubicBezTo>
                        <a:lnTo>
                          <a:pt x="93307" y="1682341"/>
                        </a:lnTo>
                        <a:lnTo>
                          <a:pt x="124409" y="1589035"/>
                        </a:lnTo>
                        <a:lnTo>
                          <a:pt x="130629" y="1570374"/>
                        </a:lnTo>
                        <a:cubicBezTo>
                          <a:pt x="132702" y="1564154"/>
                          <a:pt x="135563" y="1558142"/>
                          <a:pt x="136849" y="1551713"/>
                        </a:cubicBezTo>
                        <a:cubicBezTo>
                          <a:pt x="138923" y="1541346"/>
                          <a:pt x="140288" y="1530811"/>
                          <a:pt x="143070" y="1520611"/>
                        </a:cubicBezTo>
                        <a:cubicBezTo>
                          <a:pt x="146521" y="1507959"/>
                          <a:pt x="151364" y="1495729"/>
                          <a:pt x="155511" y="1483288"/>
                        </a:cubicBezTo>
                        <a:cubicBezTo>
                          <a:pt x="157584" y="1477068"/>
                          <a:pt x="160653" y="1471095"/>
                          <a:pt x="161731" y="1464627"/>
                        </a:cubicBezTo>
                        <a:cubicBezTo>
                          <a:pt x="169029" y="1420837"/>
                          <a:pt x="163962" y="1439270"/>
                          <a:pt x="174172" y="1408643"/>
                        </a:cubicBezTo>
                        <a:cubicBezTo>
                          <a:pt x="179225" y="1342951"/>
                          <a:pt x="185316" y="1322504"/>
                          <a:pt x="174172" y="1259354"/>
                        </a:cubicBezTo>
                        <a:cubicBezTo>
                          <a:pt x="171893" y="1246440"/>
                          <a:pt x="161731" y="1222031"/>
                          <a:pt x="161731" y="1222031"/>
                        </a:cubicBezTo>
                        <a:cubicBezTo>
                          <a:pt x="159658" y="1205443"/>
                          <a:pt x="157096" y="1188909"/>
                          <a:pt x="155511" y="1172268"/>
                        </a:cubicBezTo>
                        <a:cubicBezTo>
                          <a:pt x="152948" y="1145355"/>
                          <a:pt x="152449" y="1118252"/>
                          <a:pt x="149290" y="1091402"/>
                        </a:cubicBezTo>
                        <a:cubicBezTo>
                          <a:pt x="148291" y="1082912"/>
                          <a:pt x="144925" y="1074866"/>
                          <a:pt x="143070" y="1066521"/>
                        </a:cubicBezTo>
                        <a:cubicBezTo>
                          <a:pt x="140776" y="1056200"/>
                          <a:pt x="138923" y="1045786"/>
                          <a:pt x="136849" y="1035419"/>
                        </a:cubicBezTo>
                        <a:cubicBezTo>
                          <a:pt x="126758" y="934505"/>
                          <a:pt x="129069" y="988837"/>
                          <a:pt x="136849" y="848807"/>
                        </a:cubicBezTo>
                        <a:cubicBezTo>
                          <a:pt x="142688" y="743705"/>
                          <a:pt x="138049" y="779407"/>
                          <a:pt x="149290" y="711958"/>
                        </a:cubicBezTo>
                        <a:cubicBezTo>
                          <a:pt x="149860" y="702841"/>
                          <a:pt x="146195" y="624841"/>
                          <a:pt x="161731" y="593770"/>
                        </a:cubicBezTo>
                        <a:cubicBezTo>
                          <a:pt x="165074" y="587083"/>
                          <a:pt x="170025" y="581329"/>
                          <a:pt x="174172" y="575109"/>
                        </a:cubicBezTo>
                        <a:cubicBezTo>
                          <a:pt x="176245" y="531566"/>
                          <a:pt x="175578" y="487806"/>
                          <a:pt x="180392" y="444480"/>
                        </a:cubicBezTo>
                        <a:cubicBezTo>
                          <a:pt x="181840" y="431447"/>
                          <a:pt x="188686" y="419599"/>
                          <a:pt x="192833" y="407158"/>
                        </a:cubicBezTo>
                        <a:cubicBezTo>
                          <a:pt x="199068" y="388452"/>
                          <a:pt x="198094" y="385915"/>
                          <a:pt x="211494" y="369835"/>
                        </a:cubicBezTo>
                        <a:cubicBezTo>
                          <a:pt x="217126" y="363077"/>
                          <a:pt x="224754" y="358118"/>
                          <a:pt x="230155" y="351174"/>
                        </a:cubicBezTo>
                        <a:cubicBezTo>
                          <a:pt x="239335" y="339371"/>
                          <a:pt x="247344" y="326672"/>
                          <a:pt x="255037" y="313851"/>
                        </a:cubicBezTo>
                        <a:cubicBezTo>
                          <a:pt x="261257" y="303484"/>
                          <a:pt x="265830" y="291928"/>
                          <a:pt x="273698" y="282749"/>
                        </a:cubicBezTo>
                        <a:cubicBezTo>
                          <a:pt x="278563" y="277073"/>
                          <a:pt x="286617" y="275095"/>
                          <a:pt x="292360" y="270309"/>
                        </a:cubicBezTo>
                        <a:cubicBezTo>
                          <a:pt x="340260" y="230393"/>
                          <a:pt x="283346" y="270096"/>
                          <a:pt x="329682" y="239207"/>
                        </a:cubicBezTo>
                        <a:cubicBezTo>
                          <a:pt x="350417" y="208104"/>
                          <a:pt x="335903" y="224692"/>
                          <a:pt x="379445" y="195664"/>
                        </a:cubicBezTo>
                        <a:lnTo>
                          <a:pt x="398107" y="183223"/>
                        </a:lnTo>
                        <a:cubicBezTo>
                          <a:pt x="412114" y="141200"/>
                          <a:pt x="392688" y="186750"/>
                          <a:pt x="422988" y="152121"/>
                        </a:cubicBezTo>
                        <a:cubicBezTo>
                          <a:pt x="432834" y="140868"/>
                          <a:pt x="439576" y="127239"/>
                          <a:pt x="447870" y="114798"/>
                        </a:cubicBezTo>
                        <a:lnTo>
                          <a:pt x="460311" y="96137"/>
                        </a:lnTo>
                        <a:cubicBezTo>
                          <a:pt x="475945" y="49232"/>
                          <a:pt x="454855" y="107048"/>
                          <a:pt x="478972" y="58815"/>
                        </a:cubicBezTo>
                        <a:cubicBezTo>
                          <a:pt x="481904" y="52950"/>
                          <a:pt x="482008" y="45886"/>
                          <a:pt x="485192" y="40154"/>
                        </a:cubicBezTo>
                        <a:cubicBezTo>
                          <a:pt x="492453" y="27083"/>
                          <a:pt x="516761" y="-10542"/>
                          <a:pt x="510074" y="2831"/>
                        </a:cubicBezTo>
                        <a:lnTo>
                          <a:pt x="503853" y="152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393"/>
                  <p:cNvSpPr/>
                  <p:nvPr/>
                </p:nvSpPr>
                <p:spPr>
                  <a:xfrm>
                    <a:off x="1486678" y="3464567"/>
                    <a:ext cx="367004" cy="2662567"/>
                  </a:xfrm>
                  <a:custGeom>
                    <a:avLst/>
                    <a:gdLst>
                      <a:gd name="connsiteX0" fmla="*/ 367004 w 367004"/>
                      <a:gd name="connsiteY0" fmla="*/ 6421 h 2662567"/>
                      <a:gd name="connsiteX1" fmla="*/ 335902 w 367004"/>
                      <a:gd name="connsiteY1" fmla="*/ 200 h 2662567"/>
                      <a:gd name="connsiteX2" fmla="*/ 317240 w 367004"/>
                      <a:gd name="connsiteY2" fmla="*/ 12641 h 2662567"/>
                      <a:gd name="connsiteX3" fmla="*/ 298579 w 367004"/>
                      <a:gd name="connsiteY3" fmla="*/ 18862 h 2662567"/>
                      <a:gd name="connsiteX4" fmla="*/ 279918 w 367004"/>
                      <a:gd name="connsiteY4" fmla="*/ 31302 h 2662567"/>
                      <a:gd name="connsiteX5" fmla="*/ 242595 w 367004"/>
                      <a:gd name="connsiteY5" fmla="*/ 43743 h 2662567"/>
                      <a:gd name="connsiteX6" fmla="*/ 223934 w 367004"/>
                      <a:gd name="connsiteY6" fmla="*/ 56184 h 2662567"/>
                      <a:gd name="connsiteX7" fmla="*/ 205273 w 367004"/>
                      <a:gd name="connsiteY7" fmla="*/ 62404 h 2662567"/>
                      <a:gd name="connsiteX8" fmla="*/ 192832 w 367004"/>
                      <a:gd name="connsiteY8" fmla="*/ 81066 h 2662567"/>
                      <a:gd name="connsiteX9" fmla="*/ 155510 w 367004"/>
                      <a:gd name="connsiteY9" fmla="*/ 93506 h 2662567"/>
                      <a:gd name="connsiteX10" fmla="*/ 124408 w 367004"/>
                      <a:gd name="connsiteY10" fmla="*/ 118388 h 2662567"/>
                      <a:gd name="connsiteX11" fmla="*/ 87085 w 367004"/>
                      <a:gd name="connsiteY11" fmla="*/ 143270 h 2662567"/>
                      <a:gd name="connsiteX12" fmla="*/ 55983 w 367004"/>
                      <a:gd name="connsiteY12" fmla="*/ 168151 h 2662567"/>
                      <a:gd name="connsiteX13" fmla="*/ 43542 w 367004"/>
                      <a:gd name="connsiteY13" fmla="*/ 186813 h 2662567"/>
                      <a:gd name="connsiteX14" fmla="*/ 24881 w 367004"/>
                      <a:gd name="connsiteY14" fmla="*/ 199253 h 2662567"/>
                      <a:gd name="connsiteX15" fmla="*/ 18661 w 367004"/>
                      <a:gd name="connsiteY15" fmla="*/ 217915 h 2662567"/>
                      <a:gd name="connsiteX16" fmla="*/ 0 w 367004"/>
                      <a:gd name="connsiteY16" fmla="*/ 255237 h 2662567"/>
                      <a:gd name="connsiteX17" fmla="*/ 6220 w 367004"/>
                      <a:gd name="connsiteY17" fmla="*/ 479172 h 2662567"/>
                      <a:gd name="connsiteX18" fmla="*/ 12440 w 367004"/>
                      <a:gd name="connsiteY18" fmla="*/ 522715 h 2662567"/>
                      <a:gd name="connsiteX19" fmla="*/ 18661 w 367004"/>
                      <a:gd name="connsiteY19" fmla="*/ 603580 h 2662567"/>
                      <a:gd name="connsiteX20" fmla="*/ 31102 w 367004"/>
                      <a:gd name="connsiteY20" fmla="*/ 696886 h 2662567"/>
                      <a:gd name="connsiteX21" fmla="*/ 37322 w 367004"/>
                      <a:gd name="connsiteY21" fmla="*/ 796413 h 2662567"/>
                      <a:gd name="connsiteX22" fmla="*/ 43542 w 367004"/>
                      <a:gd name="connsiteY22" fmla="*/ 821294 h 2662567"/>
                      <a:gd name="connsiteX23" fmla="*/ 49763 w 367004"/>
                      <a:gd name="connsiteY23" fmla="*/ 864837 h 2662567"/>
                      <a:gd name="connsiteX24" fmla="*/ 62204 w 367004"/>
                      <a:gd name="connsiteY24" fmla="*/ 902160 h 2662567"/>
                      <a:gd name="connsiteX25" fmla="*/ 80865 w 367004"/>
                      <a:gd name="connsiteY25" fmla="*/ 989245 h 2662567"/>
                      <a:gd name="connsiteX26" fmla="*/ 93306 w 367004"/>
                      <a:gd name="connsiteY26" fmla="*/ 1007906 h 2662567"/>
                      <a:gd name="connsiteX27" fmla="*/ 149289 w 367004"/>
                      <a:gd name="connsiteY27" fmla="*/ 1175857 h 2662567"/>
                      <a:gd name="connsiteX28" fmla="*/ 167951 w 367004"/>
                      <a:gd name="connsiteY28" fmla="*/ 1231841 h 2662567"/>
                      <a:gd name="connsiteX29" fmla="*/ 174171 w 367004"/>
                      <a:gd name="connsiteY29" fmla="*/ 1250502 h 2662567"/>
                      <a:gd name="connsiteX30" fmla="*/ 186612 w 367004"/>
                      <a:gd name="connsiteY30" fmla="*/ 1269164 h 2662567"/>
                      <a:gd name="connsiteX31" fmla="*/ 199053 w 367004"/>
                      <a:gd name="connsiteY31" fmla="*/ 1306486 h 2662567"/>
                      <a:gd name="connsiteX32" fmla="*/ 217714 w 367004"/>
                      <a:gd name="connsiteY32" fmla="*/ 1343809 h 2662567"/>
                      <a:gd name="connsiteX33" fmla="*/ 217714 w 367004"/>
                      <a:gd name="connsiteY33" fmla="*/ 1499319 h 2662567"/>
                      <a:gd name="connsiteX34" fmla="*/ 205273 w 367004"/>
                      <a:gd name="connsiteY34" fmla="*/ 1549082 h 2662567"/>
                      <a:gd name="connsiteX35" fmla="*/ 199053 w 367004"/>
                      <a:gd name="connsiteY35" fmla="*/ 1573964 h 2662567"/>
                      <a:gd name="connsiteX36" fmla="*/ 192832 w 367004"/>
                      <a:gd name="connsiteY36" fmla="*/ 1592625 h 2662567"/>
                      <a:gd name="connsiteX37" fmla="*/ 180391 w 367004"/>
                      <a:gd name="connsiteY37" fmla="*/ 1642388 h 2662567"/>
                      <a:gd name="connsiteX38" fmla="*/ 167951 w 367004"/>
                      <a:gd name="connsiteY38" fmla="*/ 1741915 h 2662567"/>
                      <a:gd name="connsiteX39" fmla="*/ 161730 w 367004"/>
                      <a:gd name="connsiteY39" fmla="*/ 1766796 h 2662567"/>
                      <a:gd name="connsiteX40" fmla="*/ 149289 w 367004"/>
                      <a:gd name="connsiteY40" fmla="*/ 1785457 h 2662567"/>
                      <a:gd name="connsiteX41" fmla="*/ 143069 w 367004"/>
                      <a:gd name="connsiteY41" fmla="*/ 1909866 h 2662567"/>
                      <a:gd name="connsiteX42" fmla="*/ 124408 w 367004"/>
                      <a:gd name="connsiteY42" fmla="*/ 1972070 h 2662567"/>
                      <a:gd name="connsiteX43" fmla="*/ 111967 w 367004"/>
                      <a:gd name="connsiteY43" fmla="*/ 2021833 h 2662567"/>
                      <a:gd name="connsiteX44" fmla="*/ 105746 w 367004"/>
                      <a:gd name="connsiteY44" fmla="*/ 2046715 h 2662567"/>
                      <a:gd name="connsiteX45" fmla="*/ 99526 w 367004"/>
                      <a:gd name="connsiteY45" fmla="*/ 2065376 h 2662567"/>
                      <a:gd name="connsiteX46" fmla="*/ 105746 w 367004"/>
                      <a:gd name="connsiteY46" fmla="*/ 2363955 h 2662567"/>
                      <a:gd name="connsiteX47" fmla="*/ 111967 w 367004"/>
                      <a:gd name="connsiteY47" fmla="*/ 2388837 h 2662567"/>
                      <a:gd name="connsiteX48" fmla="*/ 105746 w 367004"/>
                      <a:gd name="connsiteY48" fmla="*/ 2581670 h 2662567"/>
                      <a:gd name="connsiteX49" fmla="*/ 111967 w 367004"/>
                      <a:gd name="connsiteY49" fmla="*/ 2662535 h 266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7004" h="2662567">
                        <a:moveTo>
                          <a:pt x="367004" y="6421"/>
                        </a:moveTo>
                        <a:cubicBezTo>
                          <a:pt x="356637" y="4347"/>
                          <a:pt x="346393" y="-1111"/>
                          <a:pt x="335902" y="200"/>
                        </a:cubicBezTo>
                        <a:cubicBezTo>
                          <a:pt x="328483" y="1127"/>
                          <a:pt x="323927" y="9297"/>
                          <a:pt x="317240" y="12641"/>
                        </a:cubicBezTo>
                        <a:cubicBezTo>
                          <a:pt x="311375" y="15573"/>
                          <a:pt x="304444" y="15930"/>
                          <a:pt x="298579" y="18862"/>
                        </a:cubicBezTo>
                        <a:cubicBezTo>
                          <a:pt x="291892" y="22205"/>
                          <a:pt x="286749" y="28266"/>
                          <a:pt x="279918" y="31302"/>
                        </a:cubicBezTo>
                        <a:cubicBezTo>
                          <a:pt x="267934" y="36628"/>
                          <a:pt x="242595" y="43743"/>
                          <a:pt x="242595" y="43743"/>
                        </a:cubicBezTo>
                        <a:cubicBezTo>
                          <a:pt x="236375" y="47890"/>
                          <a:pt x="230621" y="52841"/>
                          <a:pt x="223934" y="56184"/>
                        </a:cubicBezTo>
                        <a:cubicBezTo>
                          <a:pt x="218069" y="59116"/>
                          <a:pt x="210393" y="58308"/>
                          <a:pt x="205273" y="62404"/>
                        </a:cubicBezTo>
                        <a:cubicBezTo>
                          <a:pt x="199435" y="67074"/>
                          <a:pt x="199172" y="77104"/>
                          <a:pt x="192832" y="81066"/>
                        </a:cubicBezTo>
                        <a:cubicBezTo>
                          <a:pt x="181712" y="88016"/>
                          <a:pt x="155510" y="93506"/>
                          <a:pt x="155510" y="93506"/>
                        </a:cubicBezTo>
                        <a:cubicBezTo>
                          <a:pt x="132522" y="127988"/>
                          <a:pt x="156221" y="100714"/>
                          <a:pt x="124408" y="118388"/>
                        </a:cubicBezTo>
                        <a:cubicBezTo>
                          <a:pt x="111337" y="125649"/>
                          <a:pt x="87085" y="143270"/>
                          <a:pt x="87085" y="143270"/>
                        </a:cubicBezTo>
                        <a:cubicBezTo>
                          <a:pt x="51428" y="196754"/>
                          <a:pt x="98908" y="133811"/>
                          <a:pt x="55983" y="168151"/>
                        </a:cubicBezTo>
                        <a:cubicBezTo>
                          <a:pt x="50145" y="172821"/>
                          <a:pt x="48829" y="181526"/>
                          <a:pt x="43542" y="186813"/>
                        </a:cubicBezTo>
                        <a:cubicBezTo>
                          <a:pt x="38256" y="192099"/>
                          <a:pt x="31101" y="195106"/>
                          <a:pt x="24881" y="199253"/>
                        </a:cubicBezTo>
                        <a:cubicBezTo>
                          <a:pt x="22808" y="205474"/>
                          <a:pt x="21593" y="212050"/>
                          <a:pt x="18661" y="217915"/>
                        </a:cubicBezTo>
                        <a:cubicBezTo>
                          <a:pt x="-5457" y="266152"/>
                          <a:pt x="15635" y="208329"/>
                          <a:pt x="0" y="255237"/>
                        </a:cubicBezTo>
                        <a:cubicBezTo>
                          <a:pt x="2073" y="329882"/>
                          <a:pt x="2751" y="404579"/>
                          <a:pt x="6220" y="479172"/>
                        </a:cubicBezTo>
                        <a:cubicBezTo>
                          <a:pt x="6901" y="493818"/>
                          <a:pt x="10981" y="508126"/>
                          <a:pt x="12440" y="522715"/>
                        </a:cubicBezTo>
                        <a:cubicBezTo>
                          <a:pt x="15130" y="549615"/>
                          <a:pt x="16098" y="576667"/>
                          <a:pt x="18661" y="603580"/>
                        </a:cubicBezTo>
                        <a:cubicBezTo>
                          <a:pt x="20960" y="627719"/>
                          <a:pt x="27551" y="672028"/>
                          <a:pt x="31102" y="696886"/>
                        </a:cubicBezTo>
                        <a:cubicBezTo>
                          <a:pt x="33175" y="730062"/>
                          <a:pt x="34015" y="763338"/>
                          <a:pt x="37322" y="796413"/>
                        </a:cubicBezTo>
                        <a:cubicBezTo>
                          <a:pt x="38173" y="804919"/>
                          <a:pt x="42013" y="812883"/>
                          <a:pt x="43542" y="821294"/>
                        </a:cubicBezTo>
                        <a:cubicBezTo>
                          <a:pt x="46165" y="835719"/>
                          <a:pt x="46466" y="850551"/>
                          <a:pt x="49763" y="864837"/>
                        </a:cubicBezTo>
                        <a:cubicBezTo>
                          <a:pt x="52712" y="877615"/>
                          <a:pt x="62204" y="902160"/>
                          <a:pt x="62204" y="902160"/>
                        </a:cubicBezTo>
                        <a:cubicBezTo>
                          <a:pt x="64884" y="918238"/>
                          <a:pt x="73975" y="978911"/>
                          <a:pt x="80865" y="989245"/>
                        </a:cubicBezTo>
                        <a:lnTo>
                          <a:pt x="93306" y="1007906"/>
                        </a:lnTo>
                        <a:lnTo>
                          <a:pt x="149289" y="1175857"/>
                        </a:lnTo>
                        <a:lnTo>
                          <a:pt x="167951" y="1231841"/>
                        </a:lnTo>
                        <a:cubicBezTo>
                          <a:pt x="170024" y="1238061"/>
                          <a:pt x="170534" y="1245046"/>
                          <a:pt x="174171" y="1250502"/>
                        </a:cubicBezTo>
                        <a:lnTo>
                          <a:pt x="186612" y="1269164"/>
                        </a:lnTo>
                        <a:cubicBezTo>
                          <a:pt x="190759" y="1281605"/>
                          <a:pt x="191779" y="1295575"/>
                          <a:pt x="199053" y="1306486"/>
                        </a:cubicBezTo>
                        <a:cubicBezTo>
                          <a:pt x="215130" y="1330603"/>
                          <a:pt x="209129" y="1318055"/>
                          <a:pt x="217714" y="1343809"/>
                        </a:cubicBezTo>
                        <a:cubicBezTo>
                          <a:pt x="228251" y="1417569"/>
                          <a:pt x="227219" y="1390014"/>
                          <a:pt x="217714" y="1499319"/>
                        </a:cubicBezTo>
                        <a:cubicBezTo>
                          <a:pt x="215343" y="1526584"/>
                          <a:pt x="211651" y="1526757"/>
                          <a:pt x="205273" y="1549082"/>
                        </a:cubicBezTo>
                        <a:cubicBezTo>
                          <a:pt x="202924" y="1557302"/>
                          <a:pt x="201402" y="1565744"/>
                          <a:pt x="199053" y="1573964"/>
                        </a:cubicBezTo>
                        <a:cubicBezTo>
                          <a:pt x="197252" y="1580269"/>
                          <a:pt x="194422" y="1586264"/>
                          <a:pt x="192832" y="1592625"/>
                        </a:cubicBezTo>
                        <a:lnTo>
                          <a:pt x="180391" y="1642388"/>
                        </a:lnTo>
                        <a:cubicBezTo>
                          <a:pt x="176244" y="1675564"/>
                          <a:pt x="176061" y="1709480"/>
                          <a:pt x="167951" y="1741915"/>
                        </a:cubicBezTo>
                        <a:cubicBezTo>
                          <a:pt x="165877" y="1750209"/>
                          <a:pt x="165098" y="1758938"/>
                          <a:pt x="161730" y="1766796"/>
                        </a:cubicBezTo>
                        <a:cubicBezTo>
                          <a:pt x="158785" y="1773667"/>
                          <a:pt x="153436" y="1779237"/>
                          <a:pt x="149289" y="1785457"/>
                        </a:cubicBezTo>
                        <a:cubicBezTo>
                          <a:pt x="147216" y="1826927"/>
                          <a:pt x="146517" y="1868488"/>
                          <a:pt x="143069" y="1909866"/>
                        </a:cubicBezTo>
                        <a:cubicBezTo>
                          <a:pt x="141835" y="1924676"/>
                          <a:pt x="127025" y="1961601"/>
                          <a:pt x="124408" y="1972070"/>
                        </a:cubicBezTo>
                        <a:lnTo>
                          <a:pt x="111967" y="2021833"/>
                        </a:lnTo>
                        <a:cubicBezTo>
                          <a:pt x="109893" y="2030127"/>
                          <a:pt x="108449" y="2038604"/>
                          <a:pt x="105746" y="2046715"/>
                        </a:cubicBezTo>
                        <a:lnTo>
                          <a:pt x="99526" y="2065376"/>
                        </a:lnTo>
                        <a:cubicBezTo>
                          <a:pt x="101599" y="2164902"/>
                          <a:pt x="101920" y="2264481"/>
                          <a:pt x="105746" y="2363955"/>
                        </a:cubicBezTo>
                        <a:cubicBezTo>
                          <a:pt x="106075" y="2372498"/>
                          <a:pt x="111967" y="2380288"/>
                          <a:pt x="111967" y="2388837"/>
                        </a:cubicBezTo>
                        <a:cubicBezTo>
                          <a:pt x="111967" y="2453148"/>
                          <a:pt x="108666" y="2517425"/>
                          <a:pt x="105746" y="2581670"/>
                        </a:cubicBezTo>
                        <a:cubicBezTo>
                          <a:pt x="101882" y="2666670"/>
                          <a:pt x="72081" y="2662535"/>
                          <a:pt x="111967" y="2662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394"/>
                  <p:cNvSpPr/>
                  <p:nvPr/>
                </p:nvSpPr>
                <p:spPr>
                  <a:xfrm>
                    <a:off x="1367678" y="5554824"/>
                    <a:ext cx="106559" cy="1138335"/>
                  </a:xfrm>
                  <a:custGeom>
                    <a:avLst/>
                    <a:gdLst>
                      <a:gd name="connsiteX0" fmla="*/ 7032 w 106559"/>
                      <a:gd name="connsiteY0" fmla="*/ 1138335 h 1138335"/>
                      <a:gd name="connsiteX1" fmla="*/ 25693 w 106559"/>
                      <a:gd name="connsiteY1" fmla="*/ 1107233 h 1138335"/>
                      <a:gd name="connsiteX2" fmla="*/ 50575 w 106559"/>
                      <a:gd name="connsiteY2" fmla="*/ 1069911 h 1138335"/>
                      <a:gd name="connsiteX3" fmla="*/ 69236 w 106559"/>
                      <a:gd name="connsiteY3" fmla="*/ 1013927 h 1138335"/>
                      <a:gd name="connsiteX4" fmla="*/ 75457 w 106559"/>
                      <a:gd name="connsiteY4" fmla="*/ 995266 h 1138335"/>
                      <a:gd name="connsiteX5" fmla="*/ 87898 w 106559"/>
                      <a:gd name="connsiteY5" fmla="*/ 976605 h 1138335"/>
                      <a:gd name="connsiteX6" fmla="*/ 106559 w 106559"/>
                      <a:gd name="connsiteY6" fmla="*/ 908180 h 1138335"/>
                      <a:gd name="connsiteX7" fmla="*/ 100338 w 106559"/>
                      <a:gd name="connsiteY7" fmla="*/ 765111 h 1138335"/>
                      <a:gd name="connsiteX8" fmla="*/ 94118 w 106559"/>
                      <a:gd name="connsiteY8" fmla="*/ 740229 h 1138335"/>
                      <a:gd name="connsiteX9" fmla="*/ 81677 w 106559"/>
                      <a:gd name="connsiteY9" fmla="*/ 646923 h 1138335"/>
                      <a:gd name="connsiteX10" fmla="*/ 63016 w 106559"/>
                      <a:gd name="connsiteY10" fmla="*/ 578498 h 1138335"/>
                      <a:gd name="connsiteX11" fmla="*/ 50575 w 106559"/>
                      <a:gd name="connsiteY11" fmla="*/ 497633 h 1138335"/>
                      <a:gd name="connsiteX12" fmla="*/ 44355 w 106559"/>
                      <a:gd name="connsiteY12" fmla="*/ 472752 h 1138335"/>
                      <a:gd name="connsiteX13" fmla="*/ 31914 w 106559"/>
                      <a:gd name="connsiteY13" fmla="*/ 373225 h 1138335"/>
                      <a:gd name="connsiteX14" fmla="*/ 25693 w 106559"/>
                      <a:gd name="connsiteY14" fmla="*/ 354564 h 1138335"/>
                      <a:gd name="connsiteX15" fmla="*/ 13253 w 106559"/>
                      <a:gd name="connsiteY15" fmla="*/ 248817 h 1138335"/>
                      <a:gd name="connsiteX16" fmla="*/ 7032 w 106559"/>
                      <a:gd name="connsiteY16" fmla="*/ 211494 h 1138335"/>
                      <a:gd name="connsiteX17" fmla="*/ 812 w 106559"/>
                      <a:gd name="connsiteY17" fmla="*/ 186613 h 1138335"/>
                      <a:gd name="connsiteX18" fmla="*/ 812 w 106559"/>
                      <a:gd name="connsiteY18" fmla="*/ 0 h 1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559" h="1138335">
                        <a:moveTo>
                          <a:pt x="7032" y="1138335"/>
                        </a:moveTo>
                        <a:cubicBezTo>
                          <a:pt x="13252" y="1127968"/>
                          <a:pt x="19202" y="1117433"/>
                          <a:pt x="25693" y="1107233"/>
                        </a:cubicBezTo>
                        <a:cubicBezTo>
                          <a:pt x="33720" y="1094619"/>
                          <a:pt x="50575" y="1069911"/>
                          <a:pt x="50575" y="1069911"/>
                        </a:cubicBezTo>
                        <a:lnTo>
                          <a:pt x="69236" y="1013927"/>
                        </a:lnTo>
                        <a:cubicBezTo>
                          <a:pt x="71310" y="1007707"/>
                          <a:pt x="71820" y="1000722"/>
                          <a:pt x="75457" y="995266"/>
                        </a:cubicBezTo>
                        <a:lnTo>
                          <a:pt x="87898" y="976605"/>
                        </a:lnTo>
                        <a:cubicBezTo>
                          <a:pt x="101928" y="920480"/>
                          <a:pt x="94930" y="943062"/>
                          <a:pt x="106559" y="908180"/>
                        </a:cubicBezTo>
                        <a:cubicBezTo>
                          <a:pt x="104485" y="860490"/>
                          <a:pt x="103864" y="812715"/>
                          <a:pt x="100338" y="765111"/>
                        </a:cubicBezTo>
                        <a:cubicBezTo>
                          <a:pt x="99706" y="756585"/>
                          <a:pt x="95523" y="748662"/>
                          <a:pt x="94118" y="740229"/>
                        </a:cubicBezTo>
                        <a:cubicBezTo>
                          <a:pt x="83281" y="675203"/>
                          <a:pt x="92717" y="707641"/>
                          <a:pt x="81677" y="646923"/>
                        </a:cubicBezTo>
                        <a:cubicBezTo>
                          <a:pt x="77411" y="623461"/>
                          <a:pt x="67282" y="601960"/>
                          <a:pt x="63016" y="578498"/>
                        </a:cubicBezTo>
                        <a:cubicBezTo>
                          <a:pt x="51071" y="512803"/>
                          <a:pt x="62595" y="557734"/>
                          <a:pt x="50575" y="497633"/>
                        </a:cubicBezTo>
                        <a:cubicBezTo>
                          <a:pt x="48899" y="489250"/>
                          <a:pt x="46428" y="481046"/>
                          <a:pt x="44355" y="472752"/>
                        </a:cubicBezTo>
                        <a:cubicBezTo>
                          <a:pt x="41227" y="441476"/>
                          <a:pt x="38928" y="404787"/>
                          <a:pt x="31914" y="373225"/>
                        </a:cubicBezTo>
                        <a:cubicBezTo>
                          <a:pt x="30492" y="366824"/>
                          <a:pt x="27767" y="360784"/>
                          <a:pt x="25693" y="354564"/>
                        </a:cubicBezTo>
                        <a:cubicBezTo>
                          <a:pt x="22429" y="325186"/>
                          <a:pt x="17527" y="278731"/>
                          <a:pt x="13253" y="248817"/>
                        </a:cubicBezTo>
                        <a:cubicBezTo>
                          <a:pt x="11469" y="236331"/>
                          <a:pt x="9506" y="223862"/>
                          <a:pt x="7032" y="211494"/>
                        </a:cubicBezTo>
                        <a:cubicBezTo>
                          <a:pt x="5355" y="203111"/>
                          <a:pt x="1063" y="195158"/>
                          <a:pt x="812" y="186613"/>
                        </a:cubicBezTo>
                        <a:cubicBezTo>
                          <a:pt x="-1017" y="124436"/>
                          <a:pt x="812" y="62204"/>
                          <a:pt x="8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395"/>
                  <p:cNvSpPr/>
                  <p:nvPr/>
                </p:nvSpPr>
                <p:spPr>
                  <a:xfrm>
                    <a:off x="1592329" y="6512767"/>
                    <a:ext cx="43638" cy="199053"/>
                  </a:xfrm>
                  <a:custGeom>
                    <a:avLst/>
                    <a:gdLst>
                      <a:gd name="connsiteX0" fmla="*/ 31198 w 43638"/>
                      <a:gd name="connsiteY0" fmla="*/ 199053 h 199053"/>
                      <a:gd name="connsiteX1" fmla="*/ 37418 w 43638"/>
                      <a:gd name="connsiteY1" fmla="*/ 167951 h 199053"/>
                      <a:gd name="connsiteX2" fmla="*/ 43638 w 43638"/>
                      <a:gd name="connsiteY2" fmla="*/ 149290 h 199053"/>
                      <a:gd name="connsiteX3" fmla="*/ 31198 w 43638"/>
                      <a:gd name="connsiteY3" fmla="*/ 99527 h 199053"/>
                      <a:gd name="connsiteX4" fmla="*/ 6316 w 43638"/>
                      <a:gd name="connsiteY4" fmla="*/ 62204 h 199053"/>
                      <a:gd name="connsiteX5" fmla="*/ 95 w 43638"/>
                      <a:gd name="connsiteY5" fmla="*/ 0 h 19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38" h="199053">
                        <a:moveTo>
                          <a:pt x="31198" y="199053"/>
                        </a:moveTo>
                        <a:cubicBezTo>
                          <a:pt x="33271" y="188686"/>
                          <a:pt x="34854" y="178208"/>
                          <a:pt x="37418" y="167951"/>
                        </a:cubicBezTo>
                        <a:cubicBezTo>
                          <a:pt x="39008" y="161590"/>
                          <a:pt x="43638" y="155847"/>
                          <a:pt x="43638" y="149290"/>
                        </a:cubicBezTo>
                        <a:cubicBezTo>
                          <a:pt x="43638" y="143776"/>
                          <a:pt x="36106" y="108362"/>
                          <a:pt x="31198" y="99527"/>
                        </a:cubicBezTo>
                        <a:cubicBezTo>
                          <a:pt x="23937" y="86456"/>
                          <a:pt x="6316" y="62204"/>
                          <a:pt x="6316" y="62204"/>
                        </a:cubicBezTo>
                        <a:cubicBezTo>
                          <a:pt x="-1269" y="16701"/>
                          <a:pt x="95" y="37494"/>
                          <a:pt x="9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396"/>
                  <p:cNvSpPr/>
                  <p:nvPr/>
                </p:nvSpPr>
                <p:spPr>
                  <a:xfrm>
                    <a:off x="1617306" y="5057192"/>
                    <a:ext cx="68515" cy="789992"/>
                  </a:xfrm>
                  <a:custGeom>
                    <a:avLst/>
                    <a:gdLst>
                      <a:gd name="connsiteX0" fmla="*/ 31102 w 68515"/>
                      <a:gd name="connsiteY0" fmla="*/ 789992 h 789992"/>
                      <a:gd name="connsiteX1" fmla="*/ 55984 w 68515"/>
                      <a:gd name="connsiteY1" fmla="*/ 740228 h 789992"/>
                      <a:gd name="connsiteX2" fmla="*/ 49763 w 68515"/>
                      <a:gd name="connsiteY2" fmla="*/ 622041 h 789992"/>
                      <a:gd name="connsiteX3" fmla="*/ 31102 w 68515"/>
                      <a:gd name="connsiteY3" fmla="*/ 553616 h 789992"/>
                      <a:gd name="connsiteX4" fmla="*/ 24882 w 68515"/>
                      <a:gd name="connsiteY4" fmla="*/ 522514 h 789992"/>
                      <a:gd name="connsiteX5" fmla="*/ 18661 w 68515"/>
                      <a:gd name="connsiteY5" fmla="*/ 497632 h 789992"/>
                      <a:gd name="connsiteX6" fmla="*/ 6221 w 68515"/>
                      <a:gd name="connsiteY6" fmla="*/ 410547 h 789992"/>
                      <a:gd name="connsiteX7" fmla="*/ 0 w 68515"/>
                      <a:gd name="connsiteY7" fmla="*/ 385665 h 789992"/>
                      <a:gd name="connsiteX8" fmla="*/ 6221 w 68515"/>
                      <a:gd name="connsiteY8" fmla="*/ 279918 h 789992"/>
                      <a:gd name="connsiteX9" fmla="*/ 24882 w 68515"/>
                      <a:gd name="connsiteY9" fmla="*/ 180392 h 789992"/>
                      <a:gd name="connsiteX10" fmla="*/ 31102 w 68515"/>
                      <a:gd name="connsiteY10" fmla="*/ 149290 h 789992"/>
                      <a:gd name="connsiteX11" fmla="*/ 37323 w 68515"/>
                      <a:gd name="connsiteY11" fmla="*/ 130628 h 789992"/>
                      <a:gd name="connsiteX12" fmla="*/ 43543 w 68515"/>
                      <a:gd name="connsiteY12" fmla="*/ 105747 h 789992"/>
                      <a:gd name="connsiteX13" fmla="*/ 49763 w 68515"/>
                      <a:gd name="connsiteY13" fmla="*/ 87086 h 789992"/>
                      <a:gd name="connsiteX14" fmla="*/ 55984 w 68515"/>
                      <a:gd name="connsiteY14" fmla="*/ 55984 h 789992"/>
                      <a:gd name="connsiteX15" fmla="*/ 68425 w 68515"/>
                      <a:gd name="connsiteY15" fmla="*/ 0 h 78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15" h="789992">
                        <a:moveTo>
                          <a:pt x="31102" y="789992"/>
                        </a:moveTo>
                        <a:cubicBezTo>
                          <a:pt x="34617" y="784134"/>
                          <a:pt x="55984" y="753619"/>
                          <a:pt x="55984" y="740228"/>
                        </a:cubicBezTo>
                        <a:cubicBezTo>
                          <a:pt x="55984" y="700778"/>
                          <a:pt x="54119" y="661250"/>
                          <a:pt x="49763" y="622041"/>
                        </a:cubicBezTo>
                        <a:cubicBezTo>
                          <a:pt x="43696" y="567436"/>
                          <a:pt x="39677" y="587915"/>
                          <a:pt x="31102" y="553616"/>
                        </a:cubicBezTo>
                        <a:cubicBezTo>
                          <a:pt x="28538" y="543359"/>
                          <a:pt x="27176" y="532835"/>
                          <a:pt x="24882" y="522514"/>
                        </a:cubicBezTo>
                        <a:cubicBezTo>
                          <a:pt x="23027" y="514168"/>
                          <a:pt x="20338" y="506015"/>
                          <a:pt x="18661" y="497632"/>
                        </a:cubicBezTo>
                        <a:cubicBezTo>
                          <a:pt x="6915" y="438905"/>
                          <a:pt x="17687" y="479341"/>
                          <a:pt x="6221" y="410547"/>
                        </a:cubicBezTo>
                        <a:cubicBezTo>
                          <a:pt x="4815" y="402114"/>
                          <a:pt x="2074" y="393959"/>
                          <a:pt x="0" y="385665"/>
                        </a:cubicBezTo>
                        <a:cubicBezTo>
                          <a:pt x="2074" y="350416"/>
                          <a:pt x="2588" y="315041"/>
                          <a:pt x="6221" y="279918"/>
                        </a:cubicBezTo>
                        <a:cubicBezTo>
                          <a:pt x="13768" y="206965"/>
                          <a:pt x="14677" y="226313"/>
                          <a:pt x="24882" y="180392"/>
                        </a:cubicBezTo>
                        <a:cubicBezTo>
                          <a:pt x="27176" y="170071"/>
                          <a:pt x="28538" y="159547"/>
                          <a:pt x="31102" y="149290"/>
                        </a:cubicBezTo>
                        <a:cubicBezTo>
                          <a:pt x="32692" y="142929"/>
                          <a:pt x="35522" y="136933"/>
                          <a:pt x="37323" y="130628"/>
                        </a:cubicBezTo>
                        <a:cubicBezTo>
                          <a:pt x="39672" y="122408"/>
                          <a:pt x="41195" y="113967"/>
                          <a:pt x="43543" y="105747"/>
                        </a:cubicBezTo>
                        <a:cubicBezTo>
                          <a:pt x="45344" y="99442"/>
                          <a:pt x="48173" y="93447"/>
                          <a:pt x="49763" y="87086"/>
                        </a:cubicBezTo>
                        <a:cubicBezTo>
                          <a:pt x="52327" y="76829"/>
                          <a:pt x="53202" y="66184"/>
                          <a:pt x="55984" y="55984"/>
                        </a:cubicBezTo>
                        <a:cubicBezTo>
                          <a:pt x="70392" y="3156"/>
                          <a:pt x="68425" y="36330"/>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397"/>
                  <p:cNvSpPr/>
                  <p:nvPr/>
                </p:nvSpPr>
                <p:spPr>
                  <a:xfrm>
                    <a:off x="1555102" y="5585927"/>
                    <a:ext cx="43543" cy="167951"/>
                  </a:xfrm>
                  <a:custGeom>
                    <a:avLst/>
                    <a:gdLst>
                      <a:gd name="connsiteX0" fmla="*/ 0 w 43543"/>
                      <a:gd name="connsiteY0" fmla="*/ 167951 h 167951"/>
                      <a:gd name="connsiteX1" fmla="*/ 12441 w 43543"/>
                      <a:gd name="connsiteY1" fmla="*/ 55983 h 167951"/>
                      <a:gd name="connsiteX2" fmla="*/ 24882 w 43543"/>
                      <a:gd name="connsiteY2" fmla="*/ 37322 h 167951"/>
                      <a:gd name="connsiteX3" fmla="*/ 31102 w 43543"/>
                      <a:gd name="connsiteY3" fmla="*/ 18661 h 167951"/>
                      <a:gd name="connsiteX4" fmla="*/ 43543 w 43543"/>
                      <a:gd name="connsiteY4" fmla="*/ 0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3" h="167951">
                        <a:moveTo>
                          <a:pt x="0" y="167951"/>
                        </a:moveTo>
                        <a:cubicBezTo>
                          <a:pt x="778" y="156282"/>
                          <a:pt x="-2402" y="85667"/>
                          <a:pt x="12441" y="55983"/>
                        </a:cubicBezTo>
                        <a:cubicBezTo>
                          <a:pt x="15784" y="49296"/>
                          <a:pt x="20735" y="43542"/>
                          <a:pt x="24882" y="37322"/>
                        </a:cubicBezTo>
                        <a:cubicBezTo>
                          <a:pt x="26955" y="31102"/>
                          <a:pt x="28170" y="24526"/>
                          <a:pt x="31102" y="18661"/>
                        </a:cubicBezTo>
                        <a:cubicBezTo>
                          <a:pt x="34445" y="11974"/>
                          <a:pt x="43543" y="0"/>
                          <a:pt x="4354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398"/>
                  <p:cNvSpPr/>
                  <p:nvPr/>
                </p:nvSpPr>
                <p:spPr>
                  <a:xfrm>
                    <a:off x="1536441" y="5162939"/>
                    <a:ext cx="130664" cy="136849"/>
                  </a:xfrm>
                  <a:custGeom>
                    <a:avLst/>
                    <a:gdLst>
                      <a:gd name="connsiteX0" fmla="*/ 0 w 130664"/>
                      <a:gd name="connsiteY0" fmla="*/ 136849 h 136849"/>
                      <a:gd name="connsiteX1" fmla="*/ 12441 w 130664"/>
                      <a:gd name="connsiteY1" fmla="*/ 105747 h 136849"/>
                      <a:gd name="connsiteX2" fmla="*/ 49763 w 130664"/>
                      <a:gd name="connsiteY2" fmla="*/ 74645 h 136849"/>
                      <a:gd name="connsiteX3" fmla="*/ 62204 w 130664"/>
                      <a:gd name="connsiteY3" fmla="*/ 55983 h 136849"/>
                      <a:gd name="connsiteX4" fmla="*/ 80865 w 130664"/>
                      <a:gd name="connsiteY4" fmla="*/ 49763 h 136849"/>
                      <a:gd name="connsiteX5" fmla="*/ 99526 w 130664"/>
                      <a:gd name="connsiteY5" fmla="*/ 37322 h 136849"/>
                      <a:gd name="connsiteX6" fmla="*/ 111967 w 130664"/>
                      <a:gd name="connsiteY6" fmla="*/ 18661 h 136849"/>
                      <a:gd name="connsiteX7" fmla="*/ 130628 w 130664"/>
                      <a:gd name="connsiteY7" fmla="*/ 0 h 13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4" h="136849">
                        <a:moveTo>
                          <a:pt x="0" y="136849"/>
                        </a:moveTo>
                        <a:cubicBezTo>
                          <a:pt x="4147" y="126482"/>
                          <a:pt x="6523" y="115216"/>
                          <a:pt x="12441" y="105747"/>
                        </a:cubicBezTo>
                        <a:cubicBezTo>
                          <a:pt x="20995" y="92060"/>
                          <a:pt x="36863" y="83245"/>
                          <a:pt x="49763" y="74645"/>
                        </a:cubicBezTo>
                        <a:cubicBezTo>
                          <a:pt x="53910" y="68424"/>
                          <a:pt x="56366" y="60653"/>
                          <a:pt x="62204" y="55983"/>
                        </a:cubicBezTo>
                        <a:cubicBezTo>
                          <a:pt x="67324" y="51887"/>
                          <a:pt x="75000" y="52695"/>
                          <a:pt x="80865" y="49763"/>
                        </a:cubicBezTo>
                        <a:cubicBezTo>
                          <a:pt x="87552" y="46420"/>
                          <a:pt x="93306" y="41469"/>
                          <a:pt x="99526" y="37322"/>
                        </a:cubicBezTo>
                        <a:cubicBezTo>
                          <a:pt x="103673" y="31102"/>
                          <a:pt x="106681" y="23947"/>
                          <a:pt x="111967" y="18661"/>
                        </a:cubicBezTo>
                        <a:cubicBezTo>
                          <a:pt x="132353" y="-1725"/>
                          <a:pt x="130628" y="15580"/>
                          <a:pt x="13062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399"/>
                  <p:cNvSpPr/>
                  <p:nvPr/>
                </p:nvSpPr>
                <p:spPr>
                  <a:xfrm>
                    <a:off x="1561322" y="5380653"/>
                    <a:ext cx="68425" cy="186612"/>
                  </a:xfrm>
                  <a:custGeom>
                    <a:avLst/>
                    <a:gdLst>
                      <a:gd name="connsiteX0" fmla="*/ 0 w 68425"/>
                      <a:gd name="connsiteY0" fmla="*/ 186612 h 186612"/>
                      <a:gd name="connsiteX1" fmla="*/ 6221 w 68425"/>
                      <a:gd name="connsiteY1" fmla="*/ 143069 h 186612"/>
                      <a:gd name="connsiteX2" fmla="*/ 18662 w 68425"/>
                      <a:gd name="connsiteY2" fmla="*/ 105747 h 186612"/>
                      <a:gd name="connsiteX3" fmla="*/ 24882 w 68425"/>
                      <a:gd name="connsiteY3" fmla="*/ 87086 h 186612"/>
                      <a:gd name="connsiteX4" fmla="*/ 37323 w 68425"/>
                      <a:gd name="connsiteY4" fmla="*/ 49763 h 186612"/>
                      <a:gd name="connsiteX5" fmla="*/ 68425 w 68425"/>
                      <a:gd name="connsiteY5" fmla="*/ 0 h 18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5" h="186612">
                        <a:moveTo>
                          <a:pt x="0" y="186612"/>
                        </a:moveTo>
                        <a:cubicBezTo>
                          <a:pt x="2074" y="172098"/>
                          <a:pt x="2924" y="157355"/>
                          <a:pt x="6221" y="143069"/>
                        </a:cubicBezTo>
                        <a:cubicBezTo>
                          <a:pt x="9170" y="130291"/>
                          <a:pt x="14515" y="118188"/>
                          <a:pt x="18662" y="105747"/>
                        </a:cubicBezTo>
                        <a:lnTo>
                          <a:pt x="24882" y="87086"/>
                        </a:lnTo>
                        <a:cubicBezTo>
                          <a:pt x="24883" y="87082"/>
                          <a:pt x="37321" y="49766"/>
                          <a:pt x="37323" y="49763"/>
                        </a:cubicBezTo>
                        <a:cubicBezTo>
                          <a:pt x="64777" y="8583"/>
                          <a:pt x="55519" y="25815"/>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400"/>
                  <p:cNvSpPr/>
                  <p:nvPr/>
                </p:nvSpPr>
                <p:spPr>
                  <a:xfrm>
                    <a:off x="1399592" y="4155233"/>
                    <a:ext cx="62204" cy="870857"/>
                  </a:xfrm>
                  <a:custGeom>
                    <a:avLst/>
                    <a:gdLst>
                      <a:gd name="connsiteX0" fmla="*/ 62204 w 62204"/>
                      <a:gd name="connsiteY0" fmla="*/ 870857 h 870857"/>
                      <a:gd name="connsiteX1" fmla="*/ 55984 w 62204"/>
                      <a:gd name="connsiteY1" fmla="*/ 821094 h 870857"/>
                      <a:gd name="connsiteX2" fmla="*/ 31102 w 62204"/>
                      <a:gd name="connsiteY2" fmla="*/ 765110 h 870857"/>
                      <a:gd name="connsiteX3" fmla="*/ 24881 w 62204"/>
                      <a:gd name="connsiteY3" fmla="*/ 746449 h 870857"/>
                      <a:gd name="connsiteX4" fmla="*/ 12441 w 62204"/>
                      <a:gd name="connsiteY4" fmla="*/ 727787 h 870857"/>
                      <a:gd name="connsiteX5" fmla="*/ 0 w 62204"/>
                      <a:gd name="connsiteY5" fmla="*/ 690465 h 870857"/>
                      <a:gd name="connsiteX6" fmla="*/ 6220 w 62204"/>
                      <a:gd name="connsiteY6" fmla="*/ 441649 h 870857"/>
                      <a:gd name="connsiteX7" fmla="*/ 24881 w 62204"/>
                      <a:gd name="connsiteY7" fmla="*/ 342122 h 870857"/>
                      <a:gd name="connsiteX8" fmla="*/ 24881 w 62204"/>
                      <a:gd name="connsiteY8" fmla="*/ 49763 h 870857"/>
                      <a:gd name="connsiteX9" fmla="*/ 18661 w 62204"/>
                      <a:gd name="connsiteY9" fmla="*/ 31102 h 870857"/>
                      <a:gd name="connsiteX10" fmla="*/ 18661 w 62204"/>
                      <a:gd name="connsiteY10" fmla="*/ 0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04" h="870857">
                        <a:moveTo>
                          <a:pt x="62204" y="870857"/>
                        </a:moveTo>
                        <a:cubicBezTo>
                          <a:pt x="60131" y="854269"/>
                          <a:pt x="59487" y="837440"/>
                          <a:pt x="55984" y="821094"/>
                        </a:cubicBezTo>
                        <a:cubicBezTo>
                          <a:pt x="43949" y="764928"/>
                          <a:pt x="49238" y="801381"/>
                          <a:pt x="31102" y="765110"/>
                        </a:cubicBezTo>
                        <a:cubicBezTo>
                          <a:pt x="28170" y="759245"/>
                          <a:pt x="27813" y="752314"/>
                          <a:pt x="24881" y="746449"/>
                        </a:cubicBezTo>
                        <a:cubicBezTo>
                          <a:pt x="21538" y="739762"/>
                          <a:pt x="15477" y="734619"/>
                          <a:pt x="12441" y="727787"/>
                        </a:cubicBezTo>
                        <a:cubicBezTo>
                          <a:pt x="7115" y="715804"/>
                          <a:pt x="0" y="690465"/>
                          <a:pt x="0" y="690465"/>
                        </a:cubicBezTo>
                        <a:cubicBezTo>
                          <a:pt x="2073" y="607526"/>
                          <a:pt x="1442" y="524476"/>
                          <a:pt x="6220" y="441649"/>
                        </a:cubicBezTo>
                        <a:cubicBezTo>
                          <a:pt x="8297" y="405655"/>
                          <a:pt x="16533" y="375518"/>
                          <a:pt x="24881" y="342122"/>
                        </a:cubicBezTo>
                        <a:cubicBezTo>
                          <a:pt x="36726" y="211842"/>
                          <a:pt x="35447" y="255797"/>
                          <a:pt x="24881" y="49763"/>
                        </a:cubicBezTo>
                        <a:cubicBezTo>
                          <a:pt x="24545" y="43215"/>
                          <a:pt x="19474" y="37608"/>
                          <a:pt x="18661" y="31102"/>
                        </a:cubicBezTo>
                        <a:cubicBezTo>
                          <a:pt x="17375" y="20815"/>
                          <a:pt x="18661" y="10367"/>
                          <a:pt x="186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401"/>
                  <p:cNvSpPr/>
                  <p:nvPr/>
                </p:nvSpPr>
                <p:spPr>
                  <a:xfrm>
                    <a:off x="1331167" y="4441371"/>
                    <a:ext cx="99527" cy="311021"/>
                  </a:xfrm>
                  <a:custGeom>
                    <a:avLst/>
                    <a:gdLst>
                      <a:gd name="connsiteX0" fmla="*/ 18662 w 99527"/>
                      <a:gd name="connsiteY0" fmla="*/ 311021 h 311021"/>
                      <a:gd name="connsiteX1" fmla="*/ 18662 w 99527"/>
                      <a:gd name="connsiteY1" fmla="*/ 217715 h 311021"/>
                      <a:gd name="connsiteX2" fmla="*/ 6221 w 99527"/>
                      <a:gd name="connsiteY2" fmla="*/ 180392 h 311021"/>
                      <a:gd name="connsiteX3" fmla="*/ 0 w 99527"/>
                      <a:gd name="connsiteY3" fmla="*/ 161731 h 311021"/>
                      <a:gd name="connsiteX4" fmla="*/ 6221 w 99527"/>
                      <a:gd name="connsiteY4" fmla="*/ 87086 h 311021"/>
                      <a:gd name="connsiteX5" fmla="*/ 43543 w 99527"/>
                      <a:gd name="connsiteY5" fmla="*/ 62205 h 311021"/>
                      <a:gd name="connsiteX6" fmla="*/ 74645 w 99527"/>
                      <a:gd name="connsiteY6" fmla="*/ 31102 h 311021"/>
                      <a:gd name="connsiteX7" fmla="*/ 87086 w 99527"/>
                      <a:gd name="connsiteY7" fmla="*/ 12441 h 311021"/>
                      <a:gd name="connsiteX8" fmla="*/ 99527 w 99527"/>
                      <a:gd name="connsiteY8" fmla="*/ 0 h 3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27" h="311021">
                        <a:moveTo>
                          <a:pt x="18662" y="311021"/>
                        </a:moveTo>
                        <a:cubicBezTo>
                          <a:pt x="27302" y="267818"/>
                          <a:pt x="29218" y="274016"/>
                          <a:pt x="18662" y="217715"/>
                        </a:cubicBezTo>
                        <a:cubicBezTo>
                          <a:pt x="16245" y="204826"/>
                          <a:pt x="10368" y="192833"/>
                          <a:pt x="6221" y="180392"/>
                        </a:cubicBezTo>
                        <a:lnTo>
                          <a:pt x="0" y="161731"/>
                        </a:lnTo>
                        <a:cubicBezTo>
                          <a:pt x="2074" y="136849"/>
                          <a:pt x="-3787" y="109961"/>
                          <a:pt x="6221" y="87086"/>
                        </a:cubicBezTo>
                        <a:cubicBezTo>
                          <a:pt x="12214" y="73388"/>
                          <a:pt x="43543" y="62205"/>
                          <a:pt x="43543" y="62205"/>
                        </a:cubicBezTo>
                        <a:cubicBezTo>
                          <a:pt x="76717" y="12443"/>
                          <a:pt x="33178" y="72569"/>
                          <a:pt x="74645" y="31102"/>
                        </a:cubicBezTo>
                        <a:cubicBezTo>
                          <a:pt x="79931" y="25816"/>
                          <a:pt x="82416" y="18279"/>
                          <a:pt x="87086" y="12441"/>
                        </a:cubicBezTo>
                        <a:cubicBezTo>
                          <a:pt x="90750" y="7861"/>
                          <a:pt x="95380" y="4147"/>
                          <a:pt x="9952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402"/>
                  <p:cNvSpPr/>
                  <p:nvPr/>
                </p:nvSpPr>
                <p:spPr>
                  <a:xfrm>
                    <a:off x="1412033" y="4671527"/>
                    <a:ext cx="74645" cy="273697"/>
                  </a:xfrm>
                  <a:custGeom>
                    <a:avLst/>
                    <a:gdLst>
                      <a:gd name="connsiteX0" fmla="*/ 0 w 74645"/>
                      <a:gd name="connsiteY0" fmla="*/ 0 h 273697"/>
                      <a:gd name="connsiteX1" fmla="*/ 6220 w 74645"/>
                      <a:gd name="connsiteY1" fmla="*/ 31102 h 273697"/>
                      <a:gd name="connsiteX2" fmla="*/ 43543 w 74645"/>
                      <a:gd name="connsiteY2" fmla="*/ 68424 h 273697"/>
                      <a:gd name="connsiteX3" fmla="*/ 68424 w 74645"/>
                      <a:gd name="connsiteY3" fmla="*/ 143069 h 273697"/>
                      <a:gd name="connsiteX4" fmla="*/ 74645 w 74645"/>
                      <a:gd name="connsiteY4" fmla="*/ 161730 h 273697"/>
                      <a:gd name="connsiteX5" fmla="*/ 74645 w 74645"/>
                      <a:gd name="connsiteY5" fmla="*/ 273697 h 27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5" h="273697">
                        <a:moveTo>
                          <a:pt x="0" y="0"/>
                        </a:moveTo>
                        <a:cubicBezTo>
                          <a:pt x="2073" y="10367"/>
                          <a:pt x="544" y="22182"/>
                          <a:pt x="6220" y="31102"/>
                        </a:cubicBezTo>
                        <a:cubicBezTo>
                          <a:pt x="15666" y="45945"/>
                          <a:pt x="43543" y="68424"/>
                          <a:pt x="43543" y="68424"/>
                        </a:cubicBezTo>
                        <a:lnTo>
                          <a:pt x="68424" y="143069"/>
                        </a:lnTo>
                        <a:cubicBezTo>
                          <a:pt x="70498" y="149289"/>
                          <a:pt x="74645" y="155173"/>
                          <a:pt x="74645" y="161730"/>
                        </a:cubicBezTo>
                        <a:lnTo>
                          <a:pt x="74645" y="27369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403"/>
                  <p:cNvSpPr/>
                  <p:nvPr/>
                </p:nvSpPr>
                <p:spPr>
                  <a:xfrm>
                    <a:off x="1424473" y="4516016"/>
                    <a:ext cx="206783" cy="404327"/>
                  </a:xfrm>
                  <a:custGeom>
                    <a:avLst/>
                    <a:gdLst>
                      <a:gd name="connsiteX0" fmla="*/ 0 w 206783"/>
                      <a:gd name="connsiteY0" fmla="*/ 0 h 404327"/>
                      <a:gd name="connsiteX1" fmla="*/ 18662 w 206783"/>
                      <a:gd name="connsiteY1" fmla="*/ 68425 h 404327"/>
                      <a:gd name="connsiteX2" fmla="*/ 31103 w 206783"/>
                      <a:gd name="connsiteY2" fmla="*/ 87086 h 404327"/>
                      <a:gd name="connsiteX3" fmla="*/ 49764 w 206783"/>
                      <a:gd name="connsiteY3" fmla="*/ 99527 h 404327"/>
                      <a:gd name="connsiteX4" fmla="*/ 80866 w 206783"/>
                      <a:gd name="connsiteY4" fmla="*/ 124408 h 404327"/>
                      <a:gd name="connsiteX5" fmla="*/ 93307 w 206783"/>
                      <a:gd name="connsiteY5" fmla="*/ 143070 h 404327"/>
                      <a:gd name="connsiteX6" fmla="*/ 111968 w 206783"/>
                      <a:gd name="connsiteY6" fmla="*/ 155511 h 404327"/>
                      <a:gd name="connsiteX7" fmla="*/ 155511 w 206783"/>
                      <a:gd name="connsiteY7" fmla="*/ 205274 h 404327"/>
                      <a:gd name="connsiteX8" fmla="*/ 186613 w 206783"/>
                      <a:gd name="connsiteY8" fmla="*/ 261257 h 404327"/>
                      <a:gd name="connsiteX9" fmla="*/ 199054 w 206783"/>
                      <a:gd name="connsiteY9" fmla="*/ 279919 h 404327"/>
                      <a:gd name="connsiteX10" fmla="*/ 205274 w 206783"/>
                      <a:gd name="connsiteY10" fmla="*/ 404327 h 40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783" h="404327">
                        <a:moveTo>
                          <a:pt x="0" y="0"/>
                        </a:moveTo>
                        <a:cubicBezTo>
                          <a:pt x="3338" y="16691"/>
                          <a:pt x="9643" y="54897"/>
                          <a:pt x="18662" y="68425"/>
                        </a:cubicBezTo>
                        <a:cubicBezTo>
                          <a:pt x="22809" y="74645"/>
                          <a:pt x="25817" y="81800"/>
                          <a:pt x="31103" y="87086"/>
                        </a:cubicBezTo>
                        <a:cubicBezTo>
                          <a:pt x="36389" y="92372"/>
                          <a:pt x="43544" y="95380"/>
                          <a:pt x="49764" y="99527"/>
                        </a:cubicBezTo>
                        <a:cubicBezTo>
                          <a:pt x="85421" y="153011"/>
                          <a:pt x="37941" y="90068"/>
                          <a:pt x="80866" y="124408"/>
                        </a:cubicBezTo>
                        <a:cubicBezTo>
                          <a:pt x="86704" y="129078"/>
                          <a:pt x="88021" y="137783"/>
                          <a:pt x="93307" y="143070"/>
                        </a:cubicBezTo>
                        <a:cubicBezTo>
                          <a:pt x="98593" y="148356"/>
                          <a:pt x="105748" y="151364"/>
                          <a:pt x="111968" y="155511"/>
                        </a:cubicBezTo>
                        <a:cubicBezTo>
                          <a:pt x="140996" y="199054"/>
                          <a:pt x="124408" y="184539"/>
                          <a:pt x="155511" y="205274"/>
                        </a:cubicBezTo>
                        <a:cubicBezTo>
                          <a:pt x="166459" y="238120"/>
                          <a:pt x="158093" y="218478"/>
                          <a:pt x="186613" y="261257"/>
                        </a:cubicBezTo>
                        <a:lnTo>
                          <a:pt x="199054" y="279919"/>
                        </a:lnTo>
                        <a:cubicBezTo>
                          <a:pt x="211373" y="341519"/>
                          <a:pt x="205274" y="300448"/>
                          <a:pt x="205274" y="4043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404"/>
                  <p:cNvSpPr/>
                  <p:nvPr/>
                </p:nvSpPr>
                <p:spPr>
                  <a:xfrm>
                    <a:off x="1586093" y="5200261"/>
                    <a:ext cx="62315" cy="167951"/>
                  </a:xfrm>
                  <a:custGeom>
                    <a:avLst/>
                    <a:gdLst>
                      <a:gd name="connsiteX0" fmla="*/ 62315 w 62315"/>
                      <a:gd name="connsiteY0" fmla="*/ 0 h 167951"/>
                      <a:gd name="connsiteX1" fmla="*/ 31213 w 62315"/>
                      <a:gd name="connsiteY1" fmla="*/ 24882 h 167951"/>
                      <a:gd name="connsiteX2" fmla="*/ 12552 w 62315"/>
                      <a:gd name="connsiteY2" fmla="*/ 62204 h 167951"/>
                      <a:gd name="connsiteX3" fmla="*/ 6331 w 62315"/>
                      <a:gd name="connsiteY3" fmla="*/ 93306 h 167951"/>
                      <a:gd name="connsiteX4" fmla="*/ 111 w 62315"/>
                      <a:gd name="connsiteY4" fmla="*/ 167951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15" h="167951">
                        <a:moveTo>
                          <a:pt x="62315" y="0"/>
                        </a:moveTo>
                        <a:cubicBezTo>
                          <a:pt x="51948" y="8294"/>
                          <a:pt x="40601" y="15494"/>
                          <a:pt x="31213" y="24882"/>
                        </a:cubicBezTo>
                        <a:cubicBezTo>
                          <a:pt x="21076" y="35019"/>
                          <a:pt x="15925" y="48711"/>
                          <a:pt x="12552" y="62204"/>
                        </a:cubicBezTo>
                        <a:cubicBezTo>
                          <a:pt x="9988" y="72461"/>
                          <a:pt x="8069" y="82877"/>
                          <a:pt x="6331" y="93306"/>
                        </a:cubicBezTo>
                        <a:cubicBezTo>
                          <a:pt x="-1355" y="139422"/>
                          <a:pt x="111" y="127625"/>
                          <a:pt x="111" y="1679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405"/>
                  <p:cNvSpPr/>
                  <p:nvPr/>
                </p:nvSpPr>
                <p:spPr>
                  <a:xfrm>
                    <a:off x="1548882" y="5766318"/>
                    <a:ext cx="55983" cy="155511"/>
                  </a:xfrm>
                  <a:custGeom>
                    <a:avLst/>
                    <a:gdLst>
                      <a:gd name="connsiteX0" fmla="*/ 55983 w 55983"/>
                      <a:gd name="connsiteY0" fmla="*/ 0 h 155511"/>
                      <a:gd name="connsiteX1" fmla="*/ 43542 w 55983"/>
                      <a:gd name="connsiteY1" fmla="*/ 49764 h 155511"/>
                      <a:gd name="connsiteX2" fmla="*/ 18661 w 55983"/>
                      <a:gd name="connsiteY2" fmla="*/ 87086 h 155511"/>
                      <a:gd name="connsiteX3" fmla="*/ 12440 w 55983"/>
                      <a:gd name="connsiteY3" fmla="*/ 118188 h 155511"/>
                      <a:gd name="connsiteX4" fmla="*/ 0 w 55983"/>
                      <a:gd name="connsiteY4" fmla="*/ 155511 h 15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3" h="155511">
                        <a:moveTo>
                          <a:pt x="55983" y="0"/>
                        </a:moveTo>
                        <a:cubicBezTo>
                          <a:pt x="54259" y="8622"/>
                          <a:pt x="49521" y="39002"/>
                          <a:pt x="43542" y="49764"/>
                        </a:cubicBezTo>
                        <a:cubicBezTo>
                          <a:pt x="36281" y="62834"/>
                          <a:pt x="18661" y="87086"/>
                          <a:pt x="18661" y="87086"/>
                        </a:cubicBezTo>
                        <a:cubicBezTo>
                          <a:pt x="16587" y="97453"/>
                          <a:pt x="15222" y="107988"/>
                          <a:pt x="12440" y="118188"/>
                        </a:cubicBezTo>
                        <a:cubicBezTo>
                          <a:pt x="8990" y="130840"/>
                          <a:pt x="0" y="155511"/>
                          <a:pt x="0" y="1555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406"/>
                  <p:cNvSpPr/>
                  <p:nvPr/>
                </p:nvSpPr>
                <p:spPr>
                  <a:xfrm>
                    <a:off x="1461796" y="6388359"/>
                    <a:ext cx="112589" cy="248817"/>
                  </a:xfrm>
                  <a:custGeom>
                    <a:avLst/>
                    <a:gdLst>
                      <a:gd name="connsiteX0" fmla="*/ 0 w 112589"/>
                      <a:gd name="connsiteY0" fmla="*/ 0 h 248817"/>
                      <a:gd name="connsiteX1" fmla="*/ 12441 w 112589"/>
                      <a:gd name="connsiteY1" fmla="*/ 31102 h 248817"/>
                      <a:gd name="connsiteX2" fmla="*/ 24882 w 112589"/>
                      <a:gd name="connsiteY2" fmla="*/ 105747 h 248817"/>
                      <a:gd name="connsiteX3" fmla="*/ 31102 w 112589"/>
                      <a:gd name="connsiteY3" fmla="*/ 124408 h 248817"/>
                      <a:gd name="connsiteX4" fmla="*/ 43543 w 112589"/>
                      <a:gd name="connsiteY4" fmla="*/ 143070 h 248817"/>
                      <a:gd name="connsiteX5" fmla="*/ 62204 w 112589"/>
                      <a:gd name="connsiteY5" fmla="*/ 155510 h 248817"/>
                      <a:gd name="connsiteX6" fmla="*/ 93306 w 112589"/>
                      <a:gd name="connsiteY6" fmla="*/ 186612 h 248817"/>
                      <a:gd name="connsiteX7" fmla="*/ 105747 w 112589"/>
                      <a:gd name="connsiteY7" fmla="*/ 205274 h 248817"/>
                      <a:gd name="connsiteX8" fmla="*/ 111967 w 112589"/>
                      <a:gd name="connsiteY8" fmla="*/ 230155 h 248817"/>
                      <a:gd name="connsiteX9" fmla="*/ 93306 w 112589"/>
                      <a:gd name="connsiteY9" fmla="*/ 242596 h 248817"/>
                      <a:gd name="connsiteX10" fmla="*/ 74645 w 112589"/>
                      <a:gd name="connsiteY10" fmla="*/ 248817 h 2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589" h="248817">
                        <a:moveTo>
                          <a:pt x="0" y="0"/>
                        </a:moveTo>
                        <a:cubicBezTo>
                          <a:pt x="4147" y="10367"/>
                          <a:pt x="9884" y="20233"/>
                          <a:pt x="12441" y="31102"/>
                        </a:cubicBezTo>
                        <a:cubicBezTo>
                          <a:pt x="18219" y="55656"/>
                          <a:pt x="16906" y="81816"/>
                          <a:pt x="24882" y="105747"/>
                        </a:cubicBezTo>
                        <a:cubicBezTo>
                          <a:pt x="26955" y="111967"/>
                          <a:pt x="28170" y="118543"/>
                          <a:pt x="31102" y="124408"/>
                        </a:cubicBezTo>
                        <a:cubicBezTo>
                          <a:pt x="34445" y="131095"/>
                          <a:pt x="38256" y="137783"/>
                          <a:pt x="43543" y="143070"/>
                        </a:cubicBezTo>
                        <a:cubicBezTo>
                          <a:pt x="48829" y="148356"/>
                          <a:pt x="55984" y="151363"/>
                          <a:pt x="62204" y="155510"/>
                        </a:cubicBezTo>
                        <a:cubicBezTo>
                          <a:pt x="95381" y="205277"/>
                          <a:pt x="51836" y="145142"/>
                          <a:pt x="93306" y="186612"/>
                        </a:cubicBezTo>
                        <a:cubicBezTo>
                          <a:pt x="98593" y="191899"/>
                          <a:pt x="101600" y="199053"/>
                          <a:pt x="105747" y="205274"/>
                        </a:cubicBezTo>
                        <a:cubicBezTo>
                          <a:pt x="107820" y="213568"/>
                          <a:pt x="114670" y="222045"/>
                          <a:pt x="111967" y="230155"/>
                        </a:cubicBezTo>
                        <a:cubicBezTo>
                          <a:pt x="109603" y="237247"/>
                          <a:pt x="99993" y="239253"/>
                          <a:pt x="93306" y="242596"/>
                        </a:cubicBezTo>
                        <a:cubicBezTo>
                          <a:pt x="87441" y="245528"/>
                          <a:pt x="74645" y="248817"/>
                          <a:pt x="74645" y="2488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407"/>
                  <p:cNvSpPr/>
                  <p:nvPr/>
                </p:nvSpPr>
                <p:spPr>
                  <a:xfrm>
                    <a:off x="1411758" y="6599853"/>
                    <a:ext cx="18936" cy="118188"/>
                  </a:xfrm>
                  <a:custGeom>
                    <a:avLst/>
                    <a:gdLst>
                      <a:gd name="connsiteX0" fmla="*/ 18936 w 18936"/>
                      <a:gd name="connsiteY0" fmla="*/ 0 h 118188"/>
                      <a:gd name="connsiteX1" fmla="*/ 12715 w 18936"/>
                      <a:gd name="connsiteY1" fmla="*/ 31102 h 118188"/>
                      <a:gd name="connsiteX2" fmla="*/ 6495 w 18936"/>
                      <a:gd name="connsiteY2" fmla="*/ 55984 h 118188"/>
                      <a:gd name="connsiteX3" fmla="*/ 275 w 18936"/>
                      <a:gd name="connsiteY3" fmla="*/ 99527 h 118188"/>
                      <a:gd name="connsiteX4" fmla="*/ 275 w 18936"/>
                      <a:gd name="connsiteY4" fmla="*/ 118188 h 11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6" h="118188">
                        <a:moveTo>
                          <a:pt x="18936" y="0"/>
                        </a:moveTo>
                        <a:cubicBezTo>
                          <a:pt x="16862" y="10367"/>
                          <a:pt x="15009" y="20781"/>
                          <a:pt x="12715" y="31102"/>
                        </a:cubicBezTo>
                        <a:cubicBezTo>
                          <a:pt x="10860" y="39448"/>
                          <a:pt x="8024" y="47573"/>
                          <a:pt x="6495" y="55984"/>
                        </a:cubicBezTo>
                        <a:cubicBezTo>
                          <a:pt x="3872" y="70409"/>
                          <a:pt x="1734" y="84938"/>
                          <a:pt x="275" y="99527"/>
                        </a:cubicBezTo>
                        <a:cubicBezTo>
                          <a:pt x="-344" y="105716"/>
                          <a:pt x="275" y="111968"/>
                          <a:pt x="275" y="11818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408"/>
                  <p:cNvSpPr/>
                  <p:nvPr/>
                </p:nvSpPr>
                <p:spPr>
                  <a:xfrm>
                    <a:off x="1480457" y="6494106"/>
                    <a:ext cx="37506" cy="248816"/>
                  </a:xfrm>
                  <a:custGeom>
                    <a:avLst/>
                    <a:gdLst>
                      <a:gd name="connsiteX0" fmla="*/ 0 w 37506"/>
                      <a:gd name="connsiteY0" fmla="*/ 0 h 248816"/>
                      <a:gd name="connsiteX1" fmla="*/ 6221 w 37506"/>
                      <a:gd name="connsiteY1" fmla="*/ 80865 h 248816"/>
                      <a:gd name="connsiteX2" fmla="*/ 18661 w 37506"/>
                      <a:gd name="connsiteY2" fmla="*/ 130629 h 248816"/>
                      <a:gd name="connsiteX3" fmla="*/ 31102 w 37506"/>
                      <a:gd name="connsiteY3" fmla="*/ 186612 h 248816"/>
                      <a:gd name="connsiteX4" fmla="*/ 37323 w 37506"/>
                      <a:gd name="connsiteY4" fmla="*/ 236376 h 248816"/>
                      <a:gd name="connsiteX5" fmla="*/ 37323 w 37506"/>
                      <a:gd name="connsiteY5" fmla="*/ 248816 h 2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06" h="248816">
                        <a:moveTo>
                          <a:pt x="0" y="0"/>
                        </a:moveTo>
                        <a:cubicBezTo>
                          <a:pt x="2074" y="26955"/>
                          <a:pt x="2398" y="54102"/>
                          <a:pt x="6221" y="80865"/>
                        </a:cubicBezTo>
                        <a:cubicBezTo>
                          <a:pt x="8639" y="97792"/>
                          <a:pt x="14514" y="114041"/>
                          <a:pt x="18661" y="130629"/>
                        </a:cubicBezTo>
                        <a:cubicBezTo>
                          <a:pt x="23618" y="150458"/>
                          <a:pt x="27940" y="166060"/>
                          <a:pt x="31102" y="186612"/>
                        </a:cubicBezTo>
                        <a:cubicBezTo>
                          <a:pt x="33644" y="203135"/>
                          <a:pt x="35659" y="219742"/>
                          <a:pt x="37323" y="236376"/>
                        </a:cubicBezTo>
                        <a:cubicBezTo>
                          <a:pt x="37736" y="240502"/>
                          <a:pt x="37323" y="244669"/>
                          <a:pt x="37323" y="2488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409"/>
                  <p:cNvSpPr/>
                  <p:nvPr/>
                </p:nvSpPr>
                <p:spPr>
                  <a:xfrm>
                    <a:off x="1623527" y="5673012"/>
                    <a:ext cx="31102" cy="124408"/>
                  </a:xfrm>
                  <a:custGeom>
                    <a:avLst/>
                    <a:gdLst>
                      <a:gd name="connsiteX0" fmla="*/ 31102 w 31102"/>
                      <a:gd name="connsiteY0" fmla="*/ 0 h 124408"/>
                      <a:gd name="connsiteX1" fmla="*/ 18661 w 31102"/>
                      <a:gd name="connsiteY1" fmla="*/ 74645 h 124408"/>
                      <a:gd name="connsiteX2" fmla="*/ 0 w 31102"/>
                      <a:gd name="connsiteY2" fmla="*/ 124408 h 124408"/>
                    </a:gdLst>
                    <a:ahLst/>
                    <a:cxnLst>
                      <a:cxn ang="0">
                        <a:pos x="connsiteX0" y="connsiteY0"/>
                      </a:cxn>
                      <a:cxn ang="0">
                        <a:pos x="connsiteX1" y="connsiteY1"/>
                      </a:cxn>
                      <a:cxn ang="0">
                        <a:pos x="connsiteX2" y="connsiteY2"/>
                      </a:cxn>
                    </a:cxnLst>
                    <a:rect l="l" t="t" r="r" b="b"/>
                    <a:pathLst>
                      <a:path w="31102" h="124408">
                        <a:moveTo>
                          <a:pt x="31102" y="0"/>
                        </a:moveTo>
                        <a:cubicBezTo>
                          <a:pt x="26955" y="24882"/>
                          <a:pt x="26638" y="50715"/>
                          <a:pt x="18661" y="74645"/>
                        </a:cubicBezTo>
                        <a:cubicBezTo>
                          <a:pt x="4754" y="116366"/>
                          <a:pt x="12085" y="100239"/>
                          <a:pt x="0" y="1244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410"/>
                  <p:cNvSpPr/>
                  <p:nvPr/>
                </p:nvSpPr>
                <p:spPr>
                  <a:xfrm>
                    <a:off x="1561322" y="5940490"/>
                    <a:ext cx="49764" cy="74645"/>
                  </a:xfrm>
                  <a:custGeom>
                    <a:avLst/>
                    <a:gdLst>
                      <a:gd name="connsiteX0" fmla="*/ 49764 w 49764"/>
                      <a:gd name="connsiteY0" fmla="*/ 0 h 74645"/>
                      <a:gd name="connsiteX1" fmla="*/ 18662 w 49764"/>
                      <a:gd name="connsiteY1" fmla="*/ 49763 h 74645"/>
                      <a:gd name="connsiteX2" fmla="*/ 0 w 49764"/>
                      <a:gd name="connsiteY2" fmla="*/ 74645 h 74645"/>
                    </a:gdLst>
                    <a:ahLst/>
                    <a:cxnLst>
                      <a:cxn ang="0">
                        <a:pos x="connsiteX0" y="connsiteY0"/>
                      </a:cxn>
                      <a:cxn ang="0">
                        <a:pos x="connsiteX1" y="connsiteY1"/>
                      </a:cxn>
                      <a:cxn ang="0">
                        <a:pos x="connsiteX2" y="connsiteY2"/>
                      </a:cxn>
                    </a:cxnLst>
                    <a:rect l="l" t="t" r="r" b="b"/>
                    <a:pathLst>
                      <a:path w="49764" h="74645">
                        <a:moveTo>
                          <a:pt x="49764" y="0"/>
                        </a:moveTo>
                        <a:cubicBezTo>
                          <a:pt x="39397" y="16588"/>
                          <a:pt x="29164" y="33260"/>
                          <a:pt x="18662" y="49763"/>
                        </a:cubicBezTo>
                        <a:cubicBezTo>
                          <a:pt x="6353" y="69105"/>
                          <a:pt x="10817" y="63828"/>
                          <a:pt x="0" y="74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411"/>
                  <p:cNvSpPr/>
                  <p:nvPr/>
                </p:nvSpPr>
                <p:spPr>
                  <a:xfrm>
                    <a:off x="1331167" y="4310743"/>
                    <a:ext cx="0" cy="167951"/>
                  </a:xfrm>
                  <a:custGeom>
                    <a:avLst/>
                    <a:gdLst>
                      <a:gd name="connsiteX0" fmla="*/ 0 w 0"/>
                      <a:gd name="connsiteY0" fmla="*/ 0 h 167951"/>
                      <a:gd name="connsiteX1" fmla="*/ 0 w 0"/>
                      <a:gd name="connsiteY1" fmla="*/ 167951 h 167951"/>
                    </a:gdLst>
                    <a:ahLst/>
                    <a:cxnLst>
                      <a:cxn ang="0">
                        <a:pos x="connsiteX0" y="connsiteY0"/>
                      </a:cxn>
                      <a:cxn ang="0">
                        <a:pos x="connsiteX1" y="connsiteY1"/>
                      </a:cxn>
                    </a:cxnLst>
                    <a:rect l="l" t="t" r="r" b="b"/>
                    <a:pathLst>
                      <a:path h="167951">
                        <a:moveTo>
                          <a:pt x="0" y="0"/>
                        </a:moveTo>
                        <a:lnTo>
                          <a:pt x="0" y="16795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412"/>
                  <p:cNvSpPr/>
                  <p:nvPr/>
                </p:nvSpPr>
                <p:spPr>
                  <a:xfrm>
                    <a:off x="1853682" y="3470988"/>
                    <a:ext cx="18661" cy="298579"/>
                  </a:xfrm>
                  <a:custGeom>
                    <a:avLst/>
                    <a:gdLst>
                      <a:gd name="connsiteX0" fmla="*/ 0 w 18661"/>
                      <a:gd name="connsiteY0" fmla="*/ 0 h 298579"/>
                      <a:gd name="connsiteX1" fmla="*/ 6220 w 18661"/>
                      <a:gd name="connsiteY1" fmla="*/ 31102 h 298579"/>
                      <a:gd name="connsiteX2" fmla="*/ 12440 w 18661"/>
                      <a:gd name="connsiteY2" fmla="*/ 68424 h 298579"/>
                      <a:gd name="connsiteX3" fmla="*/ 18661 w 18661"/>
                      <a:gd name="connsiteY3" fmla="*/ 87085 h 298579"/>
                      <a:gd name="connsiteX4" fmla="*/ 12440 w 18661"/>
                      <a:gd name="connsiteY4" fmla="*/ 167951 h 298579"/>
                      <a:gd name="connsiteX5" fmla="*/ 6220 w 18661"/>
                      <a:gd name="connsiteY5" fmla="*/ 298579 h 29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1" h="298579">
                        <a:moveTo>
                          <a:pt x="0" y="0"/>
                        </a:moveTo>
                        <a:cubicBezTo>
                          <a:pt x="2073" y="10367"/>
                          <a:pt x="4329" y="20700"/>
                          <a:pt x="6220" y="31102"/>
                        </a:cubicBezTo>
                        <a:cubicBezTo>
                          <a:pt x="8476" y="43511"/>
                          <a:pt x="9704" y="56112"/>
                          <a:pt x="12440" y="68424"/>
                        </a:cubicBezTo>
                        <a:cubicBezTo>
                          <a:pt x="13862" y="74825"/>
                          <a:pt x="16587" y="80865"/>
                          <a:pt x="18661" y="87085"/>
                        </a:cubicBezTo>
                        <a:cubicBezTo>
                          <a:pt x="16587" y="114040"/>
                          <a:pt x="14028" y="140963"/>
                          <a:pt x="12440" y="167951"/>
                        </a:cubicBezTo>
                        <a:cubicBezTo>
                          <a:pt x="9880" y="211468"/>
                          <a:pt x="6220" y="298579"/>
                          <a:pt x="6220" y="2985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413"/>
                  <p:cNvSpPr/>
                  <p:nvPr/>
                </p:nvSpPr>
                <p:spPr>
                  <a:xfrm>
                    <a:off x="1505339" y="3526971"/>
                    <a:ext cx="361237" cy="553617"/>
                  </a:xfrm>
                  <a:custGeom>
                    <a:avLst/>
                    <a:gdLst>
                      <a:gd name="connsiteX0" fmla="*/ 348343 w 361237"/>
                      <a:gd name="connsiteY0" fmla="*/ 0 h 553617"/>
                      <a:gd name="connsiteX1" fmla="*/ 342122 w 361237"/>
                      <a:gd name="connsiteY1" fmla="*/ 31102 h 553617"/>
                      <a:gd name="connsiteX2" fmla="*/ 354563 w 361237"/>
                      <a:gd name="connsiteY2" fmla="*/ 118188 h 553617"/>
                      <a:gd name="connsiteX3" fmla="*/ 354563 w 361237"/>
                      <a:gd name="connsiteY3" fmla="*/ 242596 h 553617"/>
                      <a:gd name="connsiteX4" fmla="*/ 342122 w 361237"/>
                      <a:gd name="connsiteY4" fmla="*/ 261258 h 553617"/>
                      <a:gd name="connsiteX5" fmla="*/ 304800 w 361237"/>
                      <a:gd name="connsiteY5" fmla="*/ 286139 h 553617"/>
                      <a:gd name="connsiteX6" fmla="*/ 267477 w 361237"/>
                      <a:gd name="connsiteY6" fmla="*/ 298580 h 553617"/>
                      <a:gd name="connsiteX7" fmla="*/ 248816 w 361237"/>
                      <a:gd name="connsiteY7" fmla="*/ 304800 h 553617"/>
                      <a:gd name="connsiteX8" fmla="*/ 223934 w 361237"/>
                      <a:gd name="connsiteY8" fmla="*/ 311021 h 553617"/>
                      <a:gd name="connsiteX9" fmla="*/ 186612 w 361237"/>
                      <a:gd name="connsiteY9" fmla="*/ 323462 h 553617"/>
                      <a:gd name="connsiteX10" fmla="*/ 167951 w 361237"/>
                      <a:gd name="connsiteY10" fmla="*/ 329682 h 553617"/>
                      <a:gd name="connsiteX11" fmla="*/ 149290 w 361237"/>
                      <a:gd name="connsiteY11" fmla="*/ 342123 h 553617"/>
                      <a:gd name="connsiteX12" fmla="*/ 124408 w 361237"/>
                      <a:gd name="connsiteY12" fmla="*/ 379445 h 553617"/>
                      <a:gd name="connsiteX13" fmla="*/ 105747 w 361237"/>
                      <a:gd name="connsiteY13" fmla="*/ 391886 h 553617"/>
                      <a:gd name="connsiteX14" fmla="*/ 87085 w 361237"/>
                      <a:gd name="connsiteY14" fmla="*/ 429209 h 553617"/>
                      <a:gd name="connsiteX15" fmla="*/ 80865 w 361237"/>
                      <a:gd name="connsiteY15" fmla="*/ 447870 h 553617"/>
                      <a:gd name="connsiteX16" fmla="*/ 49763 w 361237"/>
                      <a:gd name="connsiteY16" fmla="*/ 485192 h 553617"/>
                      <a:gd name="connsiteX17" fmla="*/ 24881 w 361237"/>
                      <a:gd name="connsiteY17" fmla="*/ 522515 h 553617"/>
                      <a:gd name="connsiteX18" fmla="*/ 18661 w 361237"/>
                      <a:gd name="connsiteY18" fmla="*/ 541176 h 553617"/>
                      <a:gd name="connsiteX19" fmla="*/ 0 w 361237"/>
                      <a:gd name="connsiteY19" fmla="*/ 553617 h 5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237" h="553617">
                        <a:moveTo>
                          <a:pt x="348343" y="0"/>
                        </a:moveTo>
                        <a:cubicBezTo>
                          <a:pt x="346269" y="10367"/>
                          <a:pt x="342122" y="20529"/>
                          <a:pt x="342122" y="31102"/>
                        </a:cubicBezTo>
                        <a:cubicBezTo>
                          <a:pt x="342122" y="85612"/>
                          <a:pt x="343052" y="83653"/>
                          <a:pt x="354563" y="118188"/>
                        </a:cubicBezTo>
                        <a:cubicBezTo>
                          <a:pt x="360303" y="169850"/>
                          <a:pt x="366153" y="188508"/>
                          <a:pt x="354563" y="242596"/>
                        </a:cubicBezTo>
                        <a:cubicBezTo>
                          <a:pt x="352997" y="249906"/>
                          <a:pt x="347748" y="256335"/>
                          <a:pt x="342122" y="261258"/>
                        </a:cubicBezTo>
                        <a:cubicBezTo>
                          <a:pt x="330870" y="271104"/>
                          <a:pt x="318984" y="281411"/>
                          <a:pt x="304800" y="286139"/>
                        </a:cubicBezTo>
                        <a:lnTo>
                          <a:pt x="267477" y="298580"/>
                        </a:lnTo>
                        <a:cubicBezTo>
                          <a:pt x="261257" y="300653"/>
                          <a:pt x="255177" y="303210"/>
                          <a:pt x="248816" y="304800"/>
                        </a:cubicBezTo>
                        <a:cubicBezTo>
                          <a:pt x="240522" y="306874"/>
                          <a:pt x="232123" y="308564"/>
                          <a:pt x="223934" y="311021"/>
                        </a:cubicBezTo>
                        <a:cubicBezTo>
                          <a:pt x="211373" y="314789"/>
                          <a:pt x="199053" y="319315"/>
                          <a:pt x="186612" y="323462"/>
                        </a:cubicBezTo>
                        <a:lnTo>
                          <a:pt x="167951" y="329682"/>
                        </a:lnTo>
                        <a:cubicBezTo>
                          <a:pt x="161731" y="333829"/>
                          <a:pt x="154213" y="336497"/>
                          <a:pt x="149290" y="342123"/>
                        </a:cubicBezTo>
                        <a:cubicBezTo>
                          <a:pt x="139444" y="353375"/>
                          <a:pt x="136849" y="371151"/>
                          <a:pt x="124408" y="379445"/>
                        </a:cubicBezTo>
                        <a:lnTo>
                          <a:pt x="105747" y="391886"/>
                        </a:lnTo>
                        <a:cubicBezTo>
                          <a:pt x="90108" y="438797"/>
                          <a:pt x="111205" y="380967"/>
                          <a:pt x="87085" y="429209"/>
                        </a:cubicBezTo>
                        <a:cubicBezTo>
                          <a:pt x="84153" y="435074"/>
                          <a:pt x="83797" y="442005"/>
                          <a:pt x="80865" y="447870"/>
                        </a:cubicBezTo>
                        <a:cubicBezTo>
                          <a:pt x="72205" y="465189"/>
                          <a:pt x="63519" y="471436"/>
                          <a:pt x="49763" y="485192"/>
                        </a:cubicBezTo>
                        <a:cubicBezTo>
                          <a:pt x="34974" y="529563"/>
                          <a:pt x="55945" y="475920"/>
                          <a:pt x="24881" y="522515"/>
                        </a:cubicBezTo>
                        <a:cubicBezTo>
                          <a:pt x="21244" y="527971"/>
                          <a:pt x="22757" y="536056"/>
                          <a:pt x="18661" y="541176"/>
                        </a:cubicBezTo>
                        <a:cubicBezTo>
                          <a:pt x="13991" y="547014"/>
                          <a:pt x="0" y="553617"/>
                          <a:pt x="0" y="5536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414"/>
                  <p:cNvSpPr/>
                  <p:nvPr/>
                </p:nvSpPr>
                <p:spPr>
                  <a:xfrm>
                    <a:off x="690596" y="2621706"/>
                    <a:ext cx="380467" cy="1413189"/>
                  </a:xfrm>
                  <a:custGeom>
                    <a:avLst/>
                    <a:gdLst>
                      <a:gd name="connsiteX0" fmla="*/ 380467 w 380467"/>
                      <a:gd name="connsiteY0" fmla="*/ 0 h 1413189"/>
                      <a:gd name="connsiteX1" fmla="*/ 367678 w 380467"/>
                      <a:gd name="connsiteY1" fmla="*/ 35170 h 1413189"/>
                      <a:gd name="connsiteX2" fmla="*/ 364481 w 380467"/>
                      <a:gd name="connsiteY2" fmla="*/ 44761 h 1413189"/>
                      <a:gd name="connsiteX3" fmla="*/ 361284 w 380467"/>
                      <a:gd name="connsiteY3" fmla="*/ 76733 h 1413189"/>
                      <a:gd name="connsiteX4" fmla="*/ 354889 w 380467"/>
                      <a:gd name="connsiteY4" fmla="*/ 153466 h 1413189"/>
                      <a:gd name="connsiteX5" fmla="*/ 348495 w 380467"/>
                      <a:gd name="connsiteY5" fmla="*/ 211016 h 1413189"/>
                      <a:gd name="connsiteX6" fmla="*/ 345298 w 380467"/>
                      <a:gd name="connsiteY6" fmla="*/ 227002 h 1413189"/>
                      <a:gd name="connsiteX7" fmla="*/ 338903 w 380467"/>
                      <a:gd name="connsiteY7" fmla="*/ 246185 h 1413189"/>
                      <a:gd name="connsiteX8" fmla="*/ 335706 w 380467"/>
                      <a:gd name="connsiteY8" fmla="*/ 255777 h 1413189"/>
                      <a:gd name="connsiteX9" fmla="*/ 332509 w 380467"/>
                      <a:gd name="connsiteY9" fmla="*/ 271763 h 1413189"/>
                      <a:gd name="connsiteX10" fmla="*/ 326114 w 380467"/>
                      <a:gd name="connsiteY10" fmla="*/ 290946 h 1413189"/>
                      <a:gd name="connsiteX11" fmla="*/ 322917 w 380467"/>
                      <a:gd name="connsiteY11" fmla="*/ 300537 h 1413189"/>
                      <a:gd name="connsiteX12" fmla="*/ 319720 w 380467"/>
                      <a:gd name="connsiteY12" fmla="*/ 310129 h 1413189"/>
                      <a:gd name="connsiteX13" fmla="*/ 313326 w 380467"/>
                      <a:gd name="connsiteY13" fmla="*/ 342101 h 1413189"/>
                      <a:gd name="connsiteX14" fmla="*/ 306931 w 380467"/>
                      <a:gd name="connsiteY14" fmla="*/ 374073 h 1413189"/>
                      <a:gd name="connsiteX15" fmla="*/ 303734 w 380467"/>
                      <a:gd name="connsiteY15" fmla="*/ 390059 h 1413189"/>
                      <a:gd name="connsiteX16" fmla="*/ 300537 w 380467"/>
                      <a:gd name="connsiteY16" fmla="*/ 399651 h 1413189"/>
                      <a:gd name="connsiteX17" fmla="*/ 297340 w 380467"/>
                      <a:gd name="connsiteY17" fmla="*/ 415637 h 1413189"/>
                      <a:gd name="connsiteX18" fmla="*/ 294142 w 380467"/>
                      <a:gd name="connsiteY18" fmla="*/ 425228 h 1413189"/>
                      <a:gd name="connsiteX19" fmla="*/ 290945 w 380467"/>
                      <a:gd name="connsiteY19" fmla="*/ 438017 h 1413189"/>
                      <a:gd name="connsiteX20" fmla="*/ 284551 w 380467"/>
                      <a:gd name="connsiteY20" fmla="*/ 457200 h 1413189"/>
                      <a:gd name="connsiteX21" fmla="*/ 278156 w 380467"/>
                      <a:gd name="connsiteY21" fmla="*/ 476384 h 1413189"/>
                      <a:gd name="connsiteX22" fmla="*/ 271762 w 380467"/>
                      <a:gd name="connsiteY22" fmla="*/ 495567 h 1413189"/>
                      <a:gd name="connsiteX23" fmla="*/ 268565 w 380467"/>
                      <a:gd name="connsiteY23" fmla="*/ 505158 h 1413189"/>
                      <a:gd name="connsiteX24" fmla="*/ 262170 w 380467"/>
                      <a:gd name="connsiteY24" fmla="*/ 511553 h 1413189"/>
                      <a:gd name="connsiteX25" fmla="*/ 252579 w 380467"/>
                      <a:gd name="connsiteY25" fmla="*/ 543525 h 1413189"/>
                      <a:gd name="connsiteX26" fmla="*/ 246184 w 380467"/>
                      <a:gd name="connsiteY26" fmla="*/ 549919 h 1413189"/>
                      <a:gd name="connsiteX27" fmla="*/ 242987 w 380467"/>
                      <a:gd name="connsiteY27" fmla="*/ 559511 h 1413189"/>
                      <a:gd name="connsiteX28" fmla="*/ 230198 w 380467"/>
                      <a:gd name="connsiteY28" fmla="*/ 575497 h 1413189"/>
                      <a:gd name="connsiteX29" fmla="*/ 217410 w 380467"/>
                      <a:gd name="connsiteY29" fmla="*/ 604272 h 1413189"/>
                      <a:gd name="connsiteX30" fmla="*/ 211015 w 380467"/>
                      <a:gd name="connsiteY30" fmla="*/ 610666 h 1413189"/>
                      <a:gd name="connsiteX31" fmla="*/ 207818 w 380467"/>
                      <a:gd name="connsiteY31" fmla="*/ 620258 h 1413189"/>
                      <a:gd name="connsiteX32" fmla="*/ 195029 w 380467"/>
                      <a:gd name="connsiteY32" fmla="*/ 636244 h 1413189"/>
                      <a:gd name="connsiteX33" fmla="*/ 191832 w 380467"/>
                      <a:gd name="connsiteY33" fmla="*/ 645835 h 1413189"/>
                      <a:gd name="connsiteX34" fmla="*/ 185438 w 380467"/>
                      <a:gd name="connsiteY34" fmla="*/ 652230 h 1413189"/>
                      <a:gd name="connsiteX35" fmla="*/ 179043 w 380467"/>
                      <a:gd name="connsiteY35" fmla="*/ 661821 h 1413189"/>
                      <a:gd name="connsiteX36" fmla="*/ 175846 w 380467"/>
                      <a:gd name="connsiteY36" fmla="*/ 671413 h 1413189"/>
                      <a:gd name="connsiteX37" fmla="*/ 163057 w 380467"/>
                      <a:gd name="connsiteY37" fmla="*/ 687399 h 1413189"/>
                      <a:gd name="connsiteX38" fmla="*/ 156663 w 380467"/>
                      <a:gd name="connsiteY38" fmla="*/ 706582 h 1413189"/>
                      <a:gd name="connsiteX39" fmla="*/ 153466 w 380467"/>
                      <a:gd name="connsiteY39" fmla="*/ 716174 h 1413189"/>
                      <a:gd name="connsiteX40" fmla="*/ 143874 w 380467"/>
                      <a:gd name="connsiteY40" fmla="*/ 754540 h 1413189"/>
                      <a:gd name="connsiteX41" fmla="*/ 140677 w 380467"/>
                      <a:gd name="connsiteY41" fmla="*/ 767329 h 1413189"/>
                      <a:gd name="connsiteX42" fmla="*/ 137480 w 380467"/>
                      <a:gd name="connsiteY42" fmla="*/ 780118 h 1413189"/>
                      <a:gd name="connsiteX43" fmla="*/ 118296 w 380467"/>
                      <a:gd name="connsiteY43" fmla="*/ 837667 h 1413189"/>
                      <a:gd name="connsiteX44" fmla="*/ 105507 w 380467"/>
                      <a:gd name="connsiteY44" fmla="*/ 876034 h 1413189"/>
                      <a:gd name="connsiteX45" fmla="*/ 102310 w 380467"/>
                      <a:gd name="connsiteY45" fmla="*/ 885625 h 1413189"/>
                      <a:gd name="connsiteX46" fmla="*/ 99113 w 380467"/>
                      <a:gd name="connsiteY46" fmla="*/ 895217 h 1413189"/>
                      <a:gd name="connsiteX47" fmla="*/ 86324 w 380467"/>
                      <a:gd name="connsiteY47" fmla="*/ 923992 h 1413189"/>
                      <a:gd name="connsiteX48" fmla="*/ 79930 w 380467"/>
                      <a:gd name="connsiteY48" fmla="*/ 965556 h 1413189"/>
                      <a:gd name="connsiteX49" fmla="*/ 76733 w 380467"/>
                      <a:gd name="connsiteY49" fmla="*/ 991133 h 1413189"/>
                      <a:gd name="connsiteX50" fmla="*/ 70338 w 380467"/>
                      <a:gd name="connsiteY50" fmla="*/ 1023105 h 1413189"/>
                      <a:gd name="connsiteX51" fmla="*/ 63944 w 380467"/>
                      <a:gd name="connsiteY51" fmla="*/ 1029500 h 1413189"/>
                      <a:gd name="connsiteX52" fmla="*/ 60747 w 380467"/>
                      <a:gd name="connsiteY52" fmla="*/ 1045486 h 1413189"/>
                      <a:gd name="connsiteX53" fmla="*/ 57549 w 380467"/>
                      <a:gd name="connsiteY53" fmla="*/ 1067866 h 1413189"/>
                      <a:gd name="connsiteX54" fmla="*/ 54352 w 380467"/>
                      <a:gd name="connsiteY54" fmla="*/ 1080655 h 1413189"/>
                      <a:gd name="connsiteX55" fmla="*/ 47958 w 380467"/>
                      <a:gd name="connsiteY55" fmla="*/ 1119021 h 1413189"/>
                      <a:gd name="connsiteX56" fmla="*/ 44761 w 380467"/>
                      <a:gd name="connsiteY56" fmla="*/ 1128613 h 1413189"/>
                      <a:gd name="connsiteX57" fmla="*/ 31972 w 380467"/>
                      <a:gd name="connsiteY57" fmla="*/ 1208543 h 1413189"/>
                      <a:gd name="connsiteX58" fmla="*/ 28775 w 380467"/>
                      <a:gd name="connsiteY58" fmla="*/ 1218135 h 1413189"/>
                      <a:gd name="connsiteX59" fmla="*/ 25577 w 380467"/>
                      <a:gd name="connsiteY59" fmla="*/ 1259698 h 1413189"/>
                      <a:gd name="connsiteX60" fmla="*/ 22380 w 380467"/>
                      <a:gd name="connsiteY60" fmla="*/ 1272487 h 1413189"/>
                      <a:gd name="connsiteX61" fmla="*/ 15986 w 380467"/>
                      <a:gd name="connsiteY61" fmla="*/ 1326839 h 1413189"/>
                      <a:gd name="connsiteX62" fmla="*/ 12789 w 380467"/>
                      <a:gd name="connsiteY62" fmla="*/ 1336431 h 1413189"/>
                      <a:gd name="connsiteX63" fmla="*/ 6394 w 380467"/>
                      <a:gd name="connsiteY63" fmla="*/ 1384389 h 1413189"/>
                      <a:gd name="connsiteX64" fmla="*/ 0 w 380467"/>
                      <a:gd name="connsiteY64" fmla="*/ 1403572 h 1413189"/>
                      <a:gd name="connsiteX65" fmla="*/ 6394 w 380467"/>
                      <a:gd name="connsiteY65" fmla="*/ 1413164 h 14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0467" h="1413189">
                        <a:moveTo>
                          <a:pt x="380467" y="0"/>
                        </a:moveTo>
                        <a:cubicBezTo>
                          <a:pt x="371570" y="22243"/>
                          <a:pt x="375887" y="10544"/>
                          <a:pt x="367678" y="35170"/>
                        </a:cubicBezTo>
                        <a:lnTo>
                          <a:pt x="364481" y="44761"/>
                        </a:lnTo>
                        <a:cubicBezTo>
                          <a:pt x="363415" y="55418"/>
                          <a:pt x="362021" y="66048"/>
                          <a:pt x="361284" y="76733"/>
                        </a:cubicBezTo>
                        <a:cubicBezTo>
                          <a:pt x="356152" y="151152"/>
                          <a:pt x="362507" y="115387"/>
                          <a:pt x="354889" y="153466"/>
                        </a:cubicBezTo>
                        <a:cubicBezTo>
                          <a:pt x="352529" y="179431"/>
                          <a:pt x="352384" y="187679"/>
                          <a:pt x="348495" y="211016"/>
                        </a:cubicBezTo>
                        <a:cubicBezTo>
                          <a:pt x="347602" y="216376"/>
                          <a:pt x="346728" y="221759"/>
                          <a:pt x="345298" y="227002"/>
                        </a:cubicBezTo>
                        <a:cubicBezTo>
                          <a:pt x="343524" y="233505"/>
                          <a:pt x="341035" y="239791"/>
                          <a:pt x="338903" y="246185"/>
                        </a:cubicBezTo>
                        <a:cubicBezTo>
                          <a:pt x="337837" y="249382"/>
                          <a:pt x="336367" y="252472"/>
                          <a:pt x="335706" y="255777"/>
                        </a:cubicBezTo>
                        <a:cubicBezTo>
                          <a:pt x="334640" y="261106"/>
                          <a:pt x="333939" y="266520"/>
                          <a:pt x="332509" y="271763"/>
                        </a:cubicBezTo>
                        <a:cubicBezTo>
                          <a:pt x="330735" y="278266"/>
                          <a:pt x="328246" y="284552"/>
                          <a:pt x="326114" y="290946"/>
                        </a:cubicBezTo>
                        <a:lnTo>
                          <a:pt x="322917" y="300537"/>
                        </a:lnTo>
                        <a:cubicBezTo>
                          <a:pt x="321851" y="303734"/>
                          <a:pt x="320537" y="306859"/>
                          <a:pt x="319720" y="310129"/>
                        </a:cubicBezTo>
                        <a:cubicBezTo>
                          <a:pt x="313621" y="334528"/>
                          <a:pt x="319207" y="310734"/>
                          <a:pt x="313326" y="342101"/>
                        </a:cubicBezTo>
                        <a:cubicBezTo>
                          <a:pt x="311323" y="352783"/>
                          <a:pt x="309063" y="363416"/>
                          <a:pt x="306931" y="374073"/>
                        </a:cubicBezTo>
                        <a:cubicBezTo>
                          <a:pt x="305865" y="379402"/>
                          <a:pt x="305452" y="384904"/>
                          <a:pt x="303734" y="390059"/>
                        </a:cubicBezTo>
                        <a:cubicBezTo>
                          <a:pt x="302668" y="393256"/>
                          <a:pt x="301354" y="396381"/>
                          <a:pt x="300537" y="399651"/>
                        </a:cubicBezTo>
                        <a:cubicBezTo>
                          <a:pt x="299219" y="404923"/>
                          <a:pt x="298658" y="410365"/>
                          <a:pt x="297340" y="415637"/>
                        </a:cubicBezTo>
                        <a:cubicBezTo>
                          <a:pt x="296523" y="418906"/>
                          <a:pt x="295068" y="421988"/>
                          <a:pt x="294142" y="425228"/>
                        </a:cubicBezTo>
                        <a:cubicBezTo>
                          <a:pt x="292935" y="429453"/>
                          <a:pt x="292208" y="433808"/>
                          <a:pt x="290945" y="438017"/>
                        </a:cubicBezTo>
                        <a:cubicBezTo>
                          <a:pt x="289008" y="444473"/>
                          <a:pt x="286682" y="450806"/>
                          <a:pt x="284551" y="457200"/>
                        </a:cubicBezTo>
                        <a:lnTo>
                          <a:pt x="278156" y="476384"/>
                        </a:lnTo>
                        <a:lnTo>
                          <a:pt x="271762" y="495567"/>
                        </a:lnTo>
                        <a:cubicBezTo>
                          <a:pt x="270696" y="498764"/>
                          <a:pt x="270948" y="502775"/>
                          <a:pt x="268565" y="505158"/>
                        </a:cubicBezTo>
                        <a:lnTo>
                          <a:pt x="262170" y="511553"/>
                        </a:lnTo>
                        <a:cubicBezTo>
                          <a:pt x="260721" y="517348"/>
                          <a:pt x="255173" y="540931"/>
                          <a:pt x="252579" y="543525"/>
                        </a:cubicBezTo>
                        <a:lnTo>
                          <a:pt x="246184" y="549919"/>
                        </a:lnTo>
                        <a:cubicBezTo>
                          <a:pt x="245118" y="553116"/>
                          <a:pt x="244494" y="556497"/>
                          <a:pt x="242987" y="559511"/>
                        </a:cubicBezTo>
                        <a:cubicBezTo>
                          <a:pt x="238954" y="567577"/>
                          <a:pt x="236145" y="569550"/>
                          <a:pt x="230198" y="575497"/>
                        </a:cubicBezTo>
                        <a:cubicBezTo>
                          <a:pt x="225129" y="590703"/>
                          <a:pt x="226094" y="593417"/>
                          <a:pt x="217410" y="604272"/>
                        </a:cubicBezTo>
                        <a:cubicBezTo>
                          <a:pt x="215527" y="606626"/>
                          <a:pt x="213147" y="608535"/>
                          <a:pt x="211015" y="610666"/>
                        </a:cubicBezTo>
                        <a:cubicBezTo>
                          <a:pt x="209949" y="613863"/>
                          <a:pt x="209325" y="617244"/>
                          <a:pt x="207818" y="620258"/>
                        </a:cubicBezTo>
                        <a:cubicBezTo>
                          <a:pt x="203785" y="628324"/>
                          <a:pt x="200976" y="630297"/>
                          <a:pt x="195029" y="636244"/>
                        </a:cubicBezTo>
                        <a:cubicBezTo>
                          <a:pt x="193963" y="639441"/>
                          <a:pt x="193566" y="642945"/>
                          <a:pt x="191832" y="645835"/>
                        </a:cubicBezTo>
                        <a:cubicBezTo>
                          <a:pt x="190281" y="648420"/>
                          <a:pt x="187321" y="649876"/>
                          <a:pt x="185438" y="652230"/>
                        </a:cubicBezTo>
                        <a:cubicBezTo>
                          <a:pt x="183038" y="655230"/>
                          <a:pt x="181175" y="658624"/>
                          <a:pt x="179043" y="661821"/>
                        </a:cubicBezTo>
                        <a:cubicBezTo>
                          <a:pt x="177977" y="665018"/>
                          <a:pt x="177353" y="668399"/>
                          <a:pt x="175846" y="671413"/>
                        </a:cubicBezTo>
                        <a:cubicBezTo>
                          <a:pt x="171813" y="679479"/>
                          <a:pt x="169004" y="681452"/>
                          <a:pt x="163057" y="687399"/>
                        </a:cubicBezTo>
                        <a:lnTo>
                          <a:pt x="156663" y="706582"/>
                        </a:lnTo>
                        <a:cubicBezTo>
                          <a:pt x="155597" y="709779"/>
                          <a:pt x="154283" y="712904"/>
                          <a:pt x="153466" y="716174"/>
                        </a:cubicBezTo>
                        <a:lnTo>
                          <a:pt x="143874" y="754540"/>
                        </a:lnTo>
                        <a:lnTo>
                          <a:pt x="140677" y="767329"/>
                        </a:lnTo>
                        <a:cubicBezTo>
                          <a:pt x="139611" y="771592"/>
                          <a:pt x="138870" y="775949"/>
                          <a:pt x="137480" y="780118"/>
                        </a:cubicBezTo>
                        <a:lnTo>
                          <a:pt x="118296" y="837667"/>
                        </a:lnTo>
                        <a:lnTo>
                          <a:pt x="105507" y="876034"/>
                        </a:lnTo>
                        <a:lnTo>
                          <a:pt x="102310" y="885625"/>
                        </a:lnTo>
                        <a:cubicBezTo>
                          <a:pt x="101244" y="888822"/>
                          <a:pt x="100982" y="892413"/>
                          <a:pt x="99113" y="895217"/>
                        </a:cubicBezTo>
                        <a:cubicBezTo>
                          <a:pt x="91873" y="906078"/>
                          <a:pt x="88860" y="908776"/>
                          <a:pt x="86324" y="923992"/>
                        </a:cubicBezTo>
                        <a:cubicBezTo>
                          <a:pt x="83067" y="943534"/>
                          <a:pt x="82673" y="944982"/>
                          <a:pt x="79930" y="965556"/>
                        </a:cubicBezTo>
                        <a:cubicBezTo>
                          <a:pt x="78795" y="974073"/>
                          <a:pt x="77869" y="982616"/>
                          <a:pt x="76733" y="991133"/>
                        </a:cubicBezTo>
                        <a:cubicBezTo>
                          <a:pt x="76226" y="994933"/>
                          <a:pt x="74501" y="1016165"/>
                          <a:pt x="70338" y="1023105"/>
                        </a:cubicBezTo>
                        <a:cubicBezTo>
                          <a:pt x="68787" y="1025690"/>
                          <a:pt x="66075" y="1027368"/>
                          <a:pt x="63944" y="1029500"/>
                        </a:cubicBezTo>
                        <a:cubicBezTo>
                          <a:pt x="62878" y="1034829"/>
                          <a:pt x="61640" y="1040126"/>
                          <a:pt x="60747" y="1045486"/>
                        </a:cubicBezTo>
                        <a:cubicBezTo>
                          <a:pt x="59508" y="1052919"/>
                          <a:pt x="58897" y="1060452"/>
                          <a:pt x="57549" y="1067866"/>
                        </a:cubicBezTo>
                        <a:cubicBezTo>
                          <a:pt x="56763" y="1072189"/>
                          <a:pt x="55138" y="1076332"/>
                          <a:pt x="54352" y="1080655"/>
                        </a:cubicBezTo>
                        <a:cubicBezTo>
                          <a:pt x="50743" y="1100507"/>
                          <a:pt x="52376" y="1101348"/>
                          <a:pt x="47958" y="1119021"/>
                        </a:cubicBezTo>
                        <a:cubicBezTo>
                          <a:pt x="47141" y="1122291"/>
                          <a:pt x="45827" y="1125416"/>
                          <a:pt x="44761" y="1128613"/>
                        </a:cubicBezTo>
                        <a:cubicBezTo>
                          <a:pt x="41787" y="1155373"/>
                          <a:pt x="39399" y="1182546"/>
                          <a:pt x="31972" y="1208543"/>
                        </a:cubicBezTo>
                        <a:cubicBezTo>
                          <a:pt x="31046" y="1211784"/>
                          <a:pt x="29841" y="1214938"/>
                          <a:pt x="28775" y="1218135"/>
                        </a:cubicBezTo>
                        <a:cubicBezTo>
                          <a:pt x="27709" y="1231989"/>
                          <a:pt x="27201" y="1245898"/>
                          <a:pt x="25577" y="1259698"/>
                        </a:cubicBezTo>
                        <a:cubicBezTo>
                          <a:pt x="25064" y="1264062"/>
                          <a:pt x="23048" y="1268144"/>
                          <a:pt x="22380" y="1272487"/>
                        </a:cubicBezTo>
                        <a:cubicBezTo>
                          <a:pt x="20207" y="1286610"/>
                          <a:pt x="18623" y="1312333"/>
                          <a:pt x="15986" y="1326839"/>
                        </a:cubicBezTo>
                        <a:cubicBezTo>
                          <a:pt x="15383" y="1330155"/>
                          <a:pt x="13855" y="1333234"/>
                          <a:pt x="12789" y="1336431"/>
                        </a:cubicBezTo>
                        <a:cubicBezTo>
                          <a:pt x="12317" y="1340206"/>
                          <a:pt x="7595" y="1379183"/>
                          <a:pt x="6394" y="1384389"/>
                        </a:cubicBezTo>
                        <a:cubicBezTo>
                          <a:pt x="4878" y="1390957"/>
                          <a:pt x="0" y="1403572"/>
                          <a:pt x="0" y="1403572"/>
                        </a:cubicBezTo>
                        <a:cubicBezTo>
                          <a:pt x="3534" y="1414175"/>
                          <a:pt x="-173" y="1413164"/>
                          <a:pt x="6394" y="14131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a:off x="463341" y="4031673"/>
                    <a:ext cx="429265" cy="549919"/>
                  </a:xfrm>
                  <a:custGeom>
                    <a:avLst/>
                    <a:gdLst>
                      <a:gd name="connsiteX0" fmla="*/ 224058 w 429265"/>
                      <a:gd name="connsiteY0" fmla="*/ 0 h 549919"/>
                      <a:gd name="connsiteX1" fmla="*/ 208072 w 429265"/>
                      <a:gd name="connsiteY1" fmla="*/ 6394 h 549919"/>
                      <a:gd name="connsiteX2" fmla="*/ 195283 w 429265"/>
                      <a:gd name="connsiteY2" fmla="*/ 19183 h 549919"/>
                      <a:gd name="connsiteX3" fmla="*/ 172902 w 429265"/>
                      <a:gd name="connsiteY3" fmla="*/ 35169 h 549919"/>
                      <a:gd name="connsiteX4" fmla="*/ 153719 w 429265"/>
                      <a:gd name="connsiteY4" fmla="*/ 44761 h 549919"/>
                      <a:gd name="connsiteX5" fmla="*/ 144128 w 429265"/>
                      <a:gd name="connsiteY5" fmla="*/ 51155 h 549919"/>
                      <a:gd name="connsiteX6" fmla="*/ 137733 w 429265"/>
                      <a:gd name="connsiteY6" fmla="*/ 57549 h 549919"/>
                      <a:gd name="connsiteX7" fmla="*/ 128142 w 429265"/>
                      <a:gd name="connsiteY7" fmla="*/ 60747 h 549919"/>
                      <a:gd name="connsiteX8" fmla="*/ 112156 w 429265"/>
                      <a:gd name="connsiteY8" fmla="*/ 73535 h 549919"/>
                      <a:gd name="connsiteX9" fmla="*/ 102564 w 429265"/>
                      <a:gd name="connsiteY9" fmla="*/ 76733 h 549919"/>
                      <a:gd name="connsiteX10" fmla="*/ 96169 w 429265"/>
                      <a:gd name="connsiteY10" fmla="*/ 83127 h 549919"/>
                      <a:gd name="connsiteX11" fmla="*/ 80183 w 429265"/>
                      <a:gd name="connsiteY11" fmla="*/ 92719 h 549919"/>
                      <a:gd name="connsiteX12" fmla="*/ 73789 w 429265"/>
                      <a:gd name="connsiteY12" fmla="*/ 102310 h 549919"/>
                      <a:gd name="connsiteX13" fmla="*/ 61000 w 429265"/>
                      <a:gd name="connsiteY13" fmla="*/ 115099 h 549919"/>
                      <a:gd name="connsiteX14" fmla="*/ 48211 w 429265"/>
                      <a:gd name="connsiteY14" fmla="*/ 131085 h 549919"/>
                      <a:gd name="connsiteX15" fmla="*/ 38620 w 429265"/>
                      <a:gd name="connsiteY15" fmla="*/ 150268 h 549919"/>
                      <a:gd name="connsiteX16" fmla="*/ 32225 w 429265"/>
                      <a:gd name="connsiteY16" fmla="*/ 156663 h 549919"/>
                      <a:gd name="connsiteX17" fmla="*/ 25831 w 429265"/>
                      <a:gd name="connsiteY17" fmla="*/ 166254 h 549919"/>
                      <a:gd name="connsiteX18" fmla="*/ 22634 w 429265"/>
                      <a:gd name="connsiteY18" fmla="*/ 175846 h 549919"/>
                      <a:gd name="connsiteX19" fmla="*/ 16239 w 429265"/>
                      <a:gd name="connsiteY19" fmla="*/ 182240 h 549919"/>
                      <a:gd name="connsiteX20" fmla="*/ 3451 w 429265"/>
                      <a:gd name="connsiteY20" fmla="*/ 211015 h 549919"/>
                      <a:gd name="connsiteX21" fmla="*/ 253 w 429265"/>
                      <a:gd name="connsiteY21" fmla="*/ 227001 h 549919"/>
                      <a:gd name="connsiteX22" fmla="*/ 3451 w 429265"/>
                      <a:gd name="connsiteY22" fmla="*/ 255776 h 549919"/>
                      <a:gd name="connsiteX23" fmla="*/ 13042 w 429265"/>
                      <a:gd name="connsiteY23" fmla="*/ 249382 h 549919"/>
                      <a:gd name="connsiteX24" fmla="*/ 19437 w 429265"/>
                      <a:gd name="connsiteY24" fmla="*/ 242987 h 549919"/>
                      <a:gd name="connsiteX25" fmla="*/ 38620 w 429265"/>
                      <a:gd name="connsiteY25" fmla="*/ 233396 h 549919"/>
                      <a:gd name="connsiteX26" fmla="*/ 61000 w 429265"/>
                      <a:gd name="connsiteY26" fmla="*/ 217410 h 549919"/>
                      <a:gd name="connsiteX27" fmla="*/ 76986 w 429265"/>
                      <a:gd name="connsiteY27" fmla="*/ 204621 h 549919"/>
                      <a:gd name="connsiteX28" fmla="*/ 86578 w 429265"/>
                      <a:gd name="connsiteY28" fmla="*/ 201424 h 549919"/>
                      <a:gd name="connsiteX29" fmla="*/ 92972 w 429265"/>
                      <a:gd name="connsiteY29" fmla="*/ 195029 h 549919"/>
                      <a:gd name="connsiteX30" fmla="*/ 105761 w 429265"/>
                      <a:gd name="connsiteY30" fmla="*/ 191832 h 549919"/>
                      <a:gd name="connsiteX31" fmla="*/ 115353 w 429265"/>
                      <a:gd name="connsiteY31" fmla="*/ 188635 h 549919"/>
                      <a:gd name="connsiteX32" fmla="*/ 102564 w 429265"/>
                      <a:gd name="connsiteY32" fmla="*/ 220607 h 549919"/>
                      <a:gd name="connsiteX33" fmla="*/ 96169 w 429265"/>
                      <a:gd name="connsiteY33" fmla="*/ 239790 h 549919"/>
                      <a:gd name="connsiteX34" fmla="*/ 89775 w 429265"/>
                      <a:gd name="connsiteY34" fmla="*/ 249382 h 549919"/>
                      <a:gd name="connsiteX35" fmla="*/ 80183 w 429265"/>
                      <a:gd name="connsiteY35" fmla="*/ 265368 h 549919"/>
                      <a:gd name="connsiteX36" fmla="*/ 73789 w 429265"/>
                      <a:gd name="connsiteY36" fmla="*/ 284551 h 549919"/>
                      <a:gd name="connsiteX37" fmla="*/ 61000 w 429265"/>
                      <a:gd name="connsiteY37" fmla="*/ 303734 h 549919"/>
                      <a:gd name="connsiteX38" fmla="*/ 51409 w 429265"/>
                      <a:gd name="connsiteY38" fmla="*/ 322917 h 549919"/>
                      <a:gd name="connsiteX39" fmla="*/ 45014 w 429265"/>
                      <a:gd name="connsiteY39" fmla="*/ 342100 h 549919"/>
                      <a:gd name="connsiteX40" fmla="*/ 41817 w 429265"/>
                      <a:gd name="connsiteY40" fmla="*/ 351692 h 549919"/>
                      <a:gd name="connsiteX41" fmla="*/ 29028 w 429265"/>
                      <a:gd name="connsiteY41" fmla="*/ 370875 h 549919"/>
                      <a:gd name="connsiteX42" fmla="*/ 19437 w 429265"/>
                      <a:gd name="connsiteY42" fmla="*/ 390058 h 549919"/>
                      <a:gd name="connsiteX43" fmla="*/ 9845 w 429265"/>
                      <a:gd name="connsiteY43" fmla="*/ 409242 h 549919"/>
                      <a:gd name="connsiteX44" fmla="*/ 6648 w 429265"/>
                      <a:gd name="connsiteY44" fmla="*/ 425228 h 549919"/>
                      <a:gd name="connsiteX45" fmla="*/ 3451 w 429265"/>
                      <a:gd name="connsiteY45" fmla="*/ 438017 h 549919"/>
                      <a:gd name="connsiteX46" fmla="*/ 253 w 429265"/>
                      <a:gd name="connsiteY46" fmla="*/ 460397 h 549919"/>
                      <a:gd name="connsiteX47" fmla="*/ 3451 w 429265"/>
                      <a:gd name="connsiteY47" fmla="*/ 479580 h 549919"/>
                      <a:gd name="connsiteX48" fmla="*/ 19437 w 429265"/>
                      <a:gd name="connsiteY48" fmla="*/ 495566 h 549919"/>
                      <a:gd name="connsiteX49" fmla="*/ 22634 w 429265"/>
                      <a:gd name="connsiteY49" fmla="*/ 473186 h 549919"/>
                      <a:gd name="connsiteX50" fmla="*/ 32225 w 429265"/>
                      <a:gd name="connsiteY50" fmla="*/ 469989 h 549919"/>
                      <a:gd name="connsiteX51" fmla="*/ 35423 w 429265"/>
                      <a:gd name="connsiteY51" fmla="*/ 460397 h 549919"/>
                      <a:gd name="connsiteX52" fmla="*/ 54606 w 429265"/>
                      <a:gd name="connsiteY52" fmla="*/ 431622 h 549919"/>
                      <a:gd name="connsiteX53" fmla="*/ 61000 w 429265"/>
                      <a:gd name="connsiteY53" fmla="*/ 422030 h 549919"/>
                      <a:gd name="connsiteX54" fmla="*/ 70592 w 429265"/>
                      <a:gd name="connsiteY54" fmla="*/ 406044 h 549919"/>
                      <a:gd name="connsiteX55" fmla="*/ 80183 w 429265"/>
                      <a:gd name="connsiteY55" fmla="*/ 390058 h 549919"/>
                      <a:gd name="connsiteX56" fmla="*/ 89775 w 429265"/>
                      <a:gd name="connsiteY56" fmla="*/ 374072 h 549919"/>
                      <a:gd name="connsiteX57" fmla="*/ 92972 w 429265"/>
                      <a:gd name="connsiteY57" fmla="*/ 364481 h 549919"/>
                      <a:gd name="connsiteX58" fmla="*/ 99367 w 429265"/>
                      <a:gd name="connsiteY58" fmla="*/ 354889 h 549919"/>
                      <a:gd name="connsiteX59" fmla="*/ 112156 w 429265"/>
                      <a:gd name="connsiteY59" fmla="*/ 329312 h 549919"/>
                      <a:gd name="connsiteX60" fmla="*/ 115353 w 429265"/>
                      <a:gd name="connsiteY60" fmla="*/ 319720 h 549919"/>
                      <a:gd name="connsiteX61" fmla="*/ 128142 w 429265"/>
                      <a:gd name="connsiteY61" fmla="*/ 303734 h 549919"/>
                      <a:gd name="connsiteX62" fmla="*/ 150522 w 429265"/>
                      <a:gd name="connsiteY62" fmla="*/ 287748 h 549919"/>
                      <a:gd name="connsiteX63" fmla="*/ 156916 w 429265"/>
                      <a:gd name="connsiteY63" fmla="*/ 306931 h 549919"/>
                      <a:gd name="connsiteX64" fmla="*/ 153719 w 429265"/>
                      <a:gd name="connsiteY64" fmla="*/ 326114 h 549919"/>
                      <a:gd name="connsiteX65" fmla="*/ 147325 w 429265"/>
                      <a:gd name="connsiteY65" fmla="*/ 345298 h 549919"/>
                      <a:gd name="connsiteX66" fmla="*/ 144128 w 429265"/>
                      <a:gd name="connsiteY66" fmla="*/ 364481 h 549919"/>
                      <a:gd name="connsiteX67" fmla="*/ 137733 w 429265"/>
                      <a:gd name="connsiteY67" fmla="*/ 406044 h 549919"/>
                      <a:gd name="connsiteX68" fmla="*/ 134536 w 429265"/>
                      <a:gd name="connsiteY68" fmla="*/ 415636 h 549919"/>
                      <a:gd name="connsiteX69" fmla="*/ 131339 w 429265"/>
                      <a:gd name="connsiteY69" fmla="*/ 441214 h 549919"/>
                      <a:gd name="connsiteX70" fmla="*/ 121747 w 429265"/>
                      <a:gd name="connsiteY70" fmla="*/ 473186 h 549919"/>
                      <a:gd name="connsiteX71" fmla="*/ 115353 w 429265"/>
                      <a:gd name="connsiteY71" fmla="*/ 492369 h 549919"/>
                      <a:gd name="connsiteX72" fmla="*/ 112156 w 429265"/>
                      <a:gd name="connsiteY72" fmla="*/ 501961 h 549919"/>
                      <a:gd name="connsiteX73" fmla="*/ 115353 w 429265"/>
                      <a:gd name="connsiteY73" fmla="*/ 530735 h 549919"/>
                      <a:gd name="connsiteX74" fmla="*/ 118550 w 429265"/>
                      <a:gd name="connsiteY74" fmla="*/ 546721 h 549919"/>
                      <a:gd name="connsiteX75" fmla="*/ 128142 w 429265"/>
                      <a:gd name="connsiteY75" fmla="*/ 549919 h 549919"/>
                      <a:gd name="connsiteX76" fmla="*/ 140930 w 429265"/>
                      <a:gd name="connsiteY76" fmla="*/ 524341 h 549919"/>
                      <a:gd name="connsiteX77" fmla="*/ 144128 w 429265"/>
                      <a:gd name="connsiteY77" fmla="*/ 514749 h 549919"/>
                      <a:gd name="connsiteX78" fmla="*/ 153719 w 429265"/>
                      <a:gd name="connsiteY78" fmla="*/ 508355 h 549919"/>
                      <a:gd name="connsiteX79" fmla="*/ 156916 w 429265"/>
                      <a:gd name="connsiteY79" fmla="*/ 498763 h 549919"/>
                      <a:gd name="connsiteX80" fmla="*/ 163311 w 429265"/>
                      <a:gd name="connsiteY80" fmla="*/ 492369 h 549919"/>
                      <a:gd name="connsiteX81" fmla="*/ 169705 w 429265"/>
                      <a:gd name="connsiteY81" fmla="*/ 473186 h 549919"/>
                      <a:gd name="connsiteX82" fmla="*/ 179297 w 429265"/>
                      <a:gd name="connsiteY82" fmla="*/ 438017 h 549919"/>
                      <a:gd name="connsiteX83" fmla="*/ 185691 w 429265"/>
                      <a:gd name="connsiteY83" fmla="*/ 431622 h 549919"/>
                      <a:gd name="connsiteX84" fmla="*/ 192086 w 429265"/>
                      <a:gd name="connsiteY84" fmla="*/ 412439 h 549919"/>
                      <a:gd name="connsiteX85" fmla="*/ 195283 w 429265"/>
                      <a:gd name="connsiteY85" fmla="*/ 380467 h 549919"/>
                      <a:gd name="connsiteX86" fmla="*/ 198480 w 429265"/>
                      <a:gd name="connsiteY86" fmla="*/ 370875 h 549919"/>
                      <a:gd name="connsiteX87" fmla="*/ 208072 w 429265"/>
                      <a:gd name="connsiteY87" fmla="*/ 361284 h 549919"/>
                      <a:gd name="connsiteX88" fmla="*/ 214466 w 429265"/>
                      <a:gd name="connsiteY88" fmla="*/ 342100 h 549919"/>
                      <a:gd name="connsiteX89" fmla="*/ 217663 w 429265"/>
                      <a:gd name="connsiteY89" fmla="*/ 332509 h 549919"/>
                      <a:gd name="connsiteX90" fmla="*/ 224058 w 429265"/>
                      <a:gd name="connsiteY90" fmla="*/ 306931 h 549919"/>
                      <a:gd name="connsiteX91" fmla="*/ 233649 w 429265"/>
                      <a:gd name="connsiteY91" fmla="*/ 313326 h 549919"/>
                      <a:gd name="connsiteX92" fmla="*/ 233649 w 429265"/>
                      <a:gd name="connsiteY92" fmla="*/ 354889 h 549919"/>
                      <a:gd name="connsiteX93" fmla="*/ 230452 w 429265"/>
                      <a:gd name="connsiteY93" fmla="*/ 364481 h 549919"/>
                      <a:gd name="connsiteX94" fmla="*/ 227255 w 429265"/>
                      <a:gd name="connsiteY94" fmla="*/ 380467 h 549919"/>
                      <a:gd name="connsiteX95" fmla="*/ 224058 w 429265"/>
                      <a:gd name="connsiteY95" fmla="*/ 393256 h 549919"/>
                      <a:gd name="connsiteX96" fmla="*/ 217663 w 429265"/>
                      <a:gd name="connsiteY96" fmla="*/ 460397 h 549919"/>
                      <a:gd name="connsiteX97" fmla="*/ 214466 w 429265"/>
                      <a:gd name="connsiteY97" fmla="*/ 469989 h 549919"/>
                      <a:gd name="connsiteX98" fmla="*/ 211269 w 429265"/>
                      <a:gd name="connsiteY98" fmla="*/ 482777 h 549919"/>
                      <a:gd name="connsiteX99" fmla="*/ 220860 w 429265"/>
                      <a:gd name="connsiteY99" fmla="*/ 537130 h 549919"/>
                      <a:gd name="connsiteX100" fmla="*/ 227255 w 429265"/>
                      <a:gd name="connsiteY100" fmla="*/ 543524 h 549919"/>
                      <a:gd name="connsiteX101" fmla="*/ 236846 w 429265"/>
                      <a:gd name="connsiteY101" fmla="*/ 540327 h 549919"/>
                      <a:gd name="connsiteX102" fmla="*/ 240044 w 429265"/>
                      <a:gd name="connsiteY102" fmla="*/ 521144 h 549919"/>
                      <a:gd name="connsiteX103" fmla="*/ 249635 w 429265"/>
                      <a:gd name="connsiteY103" fmla="*/ 501961 h 549919"/>
                      <a:gd name="connsiteX104" fmla="*/ 256030 w 429265"/>
                      <a:gd name="connsiteY104" fmla="*/ 495566 h 549919"/>
                      <a:gd name="connsiteX105" fmla="*/ 262424 w 429265"/>
                      <a:gd name="connsiteY105" fmla="*/ 469989 h 549919"/>
                      <a:gd name="connsiteX106" fmla="*/ 268818 w 429265"/>
                      <a:gd name="connsiteY106" fmla="*/ 463594 h 549919"/>
                      <a:gd name="connsiteX107" fmla="*/ 275213 w 429265"/>
                      <a:gd name="connsiteY107" fmla="*/ 444411 h 549919"/>
                      <a:gd name="connsiteX108" fmla="*/ 278410 w 429265"/>
                      <a:gd name="connsiteY108" fmla="*/ 431622 h 549919"/>
                      <a:gd name="connsiteX109" fmla="*/ 284804 w 429265"/>
                      <a:gd name="connsiteY109" fmla="*/ 412439 h 549919"/>
                      <a:gd name="connsiteX110" fmla="*/ 288002 w 429265"/>
                      <a:gd name="connsiteY110" fmla="*/ 380467 h 549919"/>
                      <a:gd name="connsiteX111" fmla="*/ 294396 w 429265"/>
                      <a:gd name="connsiteY111" fmla="*/ 354889 h 549919"/>
                      <a:gd name="connsiteX112" fmla="*/ 303988 w 429265"/>
                      <a:gd name="connsiteY112" fmla="*/ 319720 h 549919"/>
                      <a:gd name="connsiteX113" fmla="*/ 313579 w 429265"/>
                      <a:gd name="connsiteY113" fmla="*/ 313326 h 549919"/>
                      <a:gd name="connsiteX114" fmla="*/ 319974 w 429265"/>
                      <a:gd name="connsiteY114" fmla="*/ 319720 h 549919"/>
                      <a:gd name="connsiteX115" fmla="*/ 319974 w 429265"/>
                      <a:gd name="connsiteY115" fmla="*/ 358086 h 549919"/>
                      <a:gd name="connsiteX116" fmla="*/ 313579 w 429265"/>
                      <a:gd name="connsiteY116" fmla="*/ 377270 h 549919"/>
                      <a:gd name="connsiteX117" fmla="*/ 310382 w 429265"/>
                      <a:gd name="connsiteY117" fmla="*/ 390058 h 549919"/>
                      <a:gd name="connsiteX118" fmla="*/ 310382 w 429265"/>
                      <a:gd name="connsiteY118" fmla="*/ 466791 h 549919"/>
                      <a:gd name="connsiteX119" fmla="*/ 313579 w 429265"/>
                      <a:gd name="connsiteY119" fmla="*/ 476383 h 549919"/>
                      <a:gd name="connsiteX120" fmla="*/ 326368 w 429265"/>
                      <a:gd name="connsiteY120" fmla="*/ 495566 h 549919"/>
                      <a:gd name="connsiteX121" fmla="*/ 342354 w 429265"/>
                      <a:gd name="connsiteY121" fmla="*/ 498763 h 549919"/>
                      <a:gd name="connsiteX122" fmla="*/ 348749 w 429265"/>
                      <a:gd name="connsiteY122" fmla="*/ 492369 h 549919"/>
                      <a:gd name="connsiteX123" fmla="*/ 355143 w 429265"/>
                      <a:gd name="connsiteY123" fmla="*/ 447608 h 549919"/>
                      <a:gd name="connsiteX124" fmla="*/ 358340 w 429265"/>
                      <a:gd name="connsiteY124" fmla="*/ 434819 h 549919"/>
                      <a:gd name="connsiteX125" fmla="*/ 364735 w 429265"/>
                      <a:gd name="connsiteY125" fmla="*/ 415636 h 549919"/>
                      <a:gd name="connsiteX126" fmla="*/ 367932 w 429265"/>
                      <a:gd name="connsiteY126" fmla="*/ 370875 h 549919"/>
                      <a:gd name="connsiteX127" fmla="*/ 374326 w 429265"/>
                      <a:gd name="connsiteY127" fmla="*/ 348495 h 549919"/>
                      <a:gd name="connsiteX128" fmla="*/ 380721 w 429265"/>
                      <a:gd name="connsiteY128" fmla="*/ 316523 h 549919"/>
                      <a:gd name="connsiteX129" fmla="*/ 383918 w 429265"/>
                      <a:gd name="connsiteY129" fmla="*/ 297340 h 549919"/>
                      <a:gd name="connsiteX130" fmla="*/ 387115 w 429265"/>
                      <a:gd name="connsiteY130" fmla="*/ 287748 h 549919"/>
                      <a:gd name="connsiteX131" fmla="*/ 390312 w 429265"/>
                      <a:gd name="connsiteY131" fmla="*/ 271762 h 549919"/>
                      <a:gd name="connsiteX132" fmla="*/ 393509 w 429265"/>
                      <a:gd name="connsiteY132" fmla="*/ 258973 h 549919"/>
                      <a:gd name="connsiteX133" fmla="*/ 396707 w 429265"/>
                      <a:gd name="connsiteY133" fmla="*/ 242987 h 549919"/>
                      <a:gd name="connsiteX134" fmla="*/ 399904 w 429265"/>
                      <a:gd name="connsiteY134" fmla="*/ 233396 h 549919"/>
                      <a:gd name="connsiteX135" fmla="*/ 406298 w 429265"/>
                      <a:gd name="connsiteY135" fmla="*/ 207818 h 549919"/>
                      <a:gd name="connsiteX136" fmla="*/ 409495 w 429265"/>
                      <a:gd name="connsiteY136" fmla="*/ 195029 h 549919"/>
                      <a:gd name="connsiteX137" fmla="*/ 415890 w 429265"/>
                      <a:gd name="connsiteY137" fmla="*/ 175846 h 549919"/>
                      <a:gd name="connsiteX138" fmla="*/ 419087 w 429265"/>
                      <a:gd name="connsiteY138" fmla="*/ 166254 h 549919"/>
                      <a:gd name="connsiteX139" fmla="*/ 425481 w 429265"/>
                      <a:gd name="connsiteY139" fmla="*/ 156663 h 549919"/>
                      <a:gd name="connsiteX140" fmla="*/ 425481 w 429265"/>
                      <a:gd name="connsiteY140" fmla="*/ 83127 h 549919"/>
                      <a:gd name="connsiteX141" fmla="*/ 422284 w 429265"/>
                      <a:gd name="connsiteY141" fmla="*/ 60747 h 54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9265" h="549919">
                        <a:moveTo>
                          <a:pt x="224058" y="0"/>
                        </a:moveTo>
                        <a:cubicBezTo>
                          <a:pt x="218729" y="2131"/>
                          <a:pt x="212481" y="2720"/>
                          <a:pt x="208072" y="6394"/>
                        </a:cubicBezTo>
                        <a:cubicBezTo>
                          <a:pt x="185335" y="25341"/>
                          <a:pt x="226542" y="8763"/>
                          <a:pt x="195283" y="19183"/>
                        </a:cubicBezTo>
                        <a:cubicBezTo>
                          <a:pt x="180111" y="34355"/>
                          <a:pt x="188213" y="30066"/>
                          <a:pt x="172902" y="35169"/>
                        </a:cubicBezTo>
                        <a:cubicBezTo>
                          <a:pt x="145418" y="53492"/>
                          <a:pt x="180192" y="31524"/>
                          <a:pt x="153719" y="44761"/>
                        </a:cubicBezTo>
                        <a:cubicBezTo>
                          <a:pt x="150282" y="46479"/>
                          <a:pt x="147128" y="48755"/>
                          <a:pt x="144128" y="51155"/>
                        </a:cubicBezTo>
                        <a:cubicBezTo>
                          <a:pt x="141774" y="53038"/>
                          <a:pt x="140318" y="55998"/>
                          <a:pt x="137733" y="57549"/>
                        </a:cubicBezTo>
                        <a:cubicBezTo>
                          <a:pt x="134843" y="59283"/>
                          <a:pt x="131339" y="59681"/>
                          <a:pt x="128142" y="60747"/>
                        </a:cubicBezTo>
                        <a:cubicBezTo>
                          <a:pt x="122195" y="66694"/>
                          <a:pt x="120221" y="69502"/>
                          <a:pt x="112156" y="73535"/>
                        </a:cubicBezTo>
                        <a:cubicBezTo>
                          <a:pt x="109141" y="75042"/>
                          <a:pt x="105761" y="75667"/>
                          <a:pt x="102564" y="76733"/>
                        </a:cubicBezTo>
                        <a:cubicBezTo>
                          <a:pt x="100432" y="78864"/>
                          <a:pt x="98754" y="81576"/>
                          <a:pt x="96169" y="83127"/>
                        </a:cubicBezTo>
                        <a:cubicBezTo>
                          <a:pt x="82384" y="91397"/>
                          <a:pt x="90154" y="80256"/>
                          <a:pt x="80183" y="92719"/>
                        </a:cubicBezTo>
                        <a:cubicBezTo>
                          <a:pt x="77783" y="95719"/>
                          <a:pt x="76290" y="99393"/>
                          <a:pt x="73789" y="102310"/>
                        </a:cubicBezTo>
                        <a:cubicBezTo>
                          <a:pt x="69865" y="106887"/>
                          <a:pt x="64344" y="110083"/>
                          <a:pt x="61000" y="115099"/>
                        </a:cubicBezTo>
                        <a:cubicBezTo>
                          <a:pt x="41320" y="144622"/>
                          <a:pt x="66434" y="108306"/>
                          <a:pt x="48211" y="131085"/>
                        </a:cubicBezTo>
                        <a:cubicBezTo>
                          <a:pt x="28808" y="155338"/>
                          <a:pt x="52802" y="126633"/>
                          <a:pt x="38620" y="150268"/>
                        </a:cubicBezTo>
                        <a:cubicBezTo>
                          <a:pt x="37069" y="152853"/>
                          <a:pt x="34108" y="154309"/>
                          <a:pt x="32225" y="156663"/>
                        </a:cubicBezTo>
                        <a:cubicBezTo>
                          <a:pt x="29825" y="159663"/>
                          <a:pt x="27962" y="163057"/>
                          <a:pt x="25831" y="166254"/>
                        </a:cubicBezTo>
                        <a:cubicBezTo>
                          <a:pt x="24765" y="169451"/>
                          <a:pt x="24368" y="172956"/>
                          <a:pt x="22634" y="175846"/>
                        </a:cubicBezTo>
                        <a:cubicBezTo>
                          <a:pt x="21083" y="178431"/>
                          <a:pt x="17587" y="179544"/>
                          <a:pt x="16239" y="182240"/>
                        </a:cubicBezTo>
                        <a:cubicBezTo>
                          <a:pt x="-6593" y="227903"/>
                          <a:pt x="22261" y="182799"/>
                          <a:pt x="3451" y="211015"/>
                        </a:cubicBezTo>
                        <a:cubicBezTo>
                          <a:pt x="2385" y="216344"/>
                          <a:pt x="253" y="221567"/>
                          <a:pt x="253" y="227001"/>
                        </a:cubicBezTo>
                        <a:cubicBezTo>
                          <a:pt x="253" y="236652"/>
                          <a:pt x="-1337" y="247397"/>
                          <a:pt x="3451" y="255776"/>
                        </a:cubicBezTo>
                        <a:cubicBezTo>
                          <a:pt x="5357" y="259112"/>
                          <a:pt x="10042" y="251782"/>
                          <a:pt x="13042" y="249382"/>
                        </a:cubicBezTo>
                        <a:cubicBezTo>
                          <a:pt x="15396" y="247499"/>
                          <a:pt x="17083" y="244870"/>
                          <a:pt x="19437" y="242987"/>
                        </a:cubicBezTo>
                        <a:cubicBezTo>
                          <a:pt x="28291" y="235904"/>
                          <a:pt x="28489" y="236773"/>
                          <a:pt x="38620" y="233396"/>
                        </a:cubicBezTo>
                        <a:cubicBezTo>
                          <a:pt x="53792" y="218224"/>
                          <a:pt x="45690" y="222513"/>
                          <a:pt x="61000" y="217410"/>
                        </a:cubicBezTo>
                        <a:cubicBezTo>
                          <a:pt x="66947" y="211463"/>
                          <a:pt x="68920" y="208654"/>
                          <a:pt x="76986" y="204621"/>
                        </a:cubicBezTo>
                        <a:cubicBezTo>
                          <a:pt x="80000" y="203114"/>
                          <a:pt x="83381" y="202490"/>
                          <a:pt x="86578" y="201424"/>
                        </a:cubicBezTo>
                        <a:cubicBezTo>
                          <a:pt x="88709" y="199292"/>
                          <a:pt x="90276" y="196377"/>
                          <a:pt x="92972" y="195029"/>
                        </a:cubicBezTo>
                        <a:cubicBezTo>
                          <a:pt x="96902" y="193064"/>
                          <a:pt x="101536" y="193039"/>
                          <a:pt x="105761" y="191832"/>
                        </a:cubicBezTo>
                        <a:cubicBezTo>
                          <a:pt x="109002" y="190906"/>
                          <a:pt x="112156" y="189701"/>
                          <a:pt x="115353" y="188635"/>
                        </a:cubicBezTo>
                        <a:cubicBezTo>
                          <a:pt x="101520" y="202465"/>
                          <a:pt x="113254" y="188540"/>
                          <a:pt x="102564" y="220607"/>
                        </a:cubicBezTo>
                        <a:cubicBezTo>
                          <a:pt x="100432" y="227001"/>
                          <a:pt x="99908" y="234182"/>
                          <a:pt x="96169" y="239790"/>
                        </a:cubicBezTo>
                        <a:cubicBezTo>
                          <a:pt x="94038" y="242987"/>
                          <a:pt x="91493" y="245945"/>
                          <a:pt x="89775" y="249382"/>
                        </a:cubicBezTo>
                        <a:cubicBezTo>
                          <a:pt x="81475" y="265982"/>
                          <a:pt x="92673" y="252878"/>
                          <a:pt x="80183" y="265368"/>
                        </a:cubicBezTo>
                        <a:cubicBezTo>
                          <a:pt x="78052" y="271762"/>
                          <a:pt x="77528" y="278943"/>
                          <a:pt x="73789" y="284551"/>
                        </a:cubicBezTo>
                        <a:lnTo>
                          <a:pt x="61000" y="303734"/>
                        </a:lnTo>
                        <a:cubicBezTo>
                          <a:pt x="49345" y="338703"/>
                          <a:pt x="67930" y="285746"/>
                          <a:pt x="51409" y="322917"/>
                        </a:cubicBezTo>
                        <a:cubicBezTo>
                          <a:pt x="48671" y="329076"/>
                          <a:pt x="47146" y="335706"/>
                          <a:pt x="45014" y="342100"/>
                        </a:cubicBezTo>
                        <a:cubicBezTo>
                          <a:pt x="43948" y="345297"/>
                          <a:pt x="43687" y="348888"/>
                          <a:pt x="41817" y="351692"/>
                        </a:cubicBezTo>
                        <a:lnTo>
                          <a:pt x="29028" y="370875"/>
                        </a:lnTo>
                        <a:cubicBezTo>
                          <a:pt x="20994" y="394979"/>
                          <a:pt x="31830" y="365274"/>
                          <a:pt x="19437" y="390058"/>
                        </a:cubicBezTo>
                        <a:cubicBezTo>
                          <a:pt x="6197" y="416537"/>
                          <a:pt x="28172" y="381749"/>
                          <a:pt x="9845" y="409242"/>
                        </a:cubicBezTo>
                        <a:cubicBezTo>
                          <a:pt x="8779" y="414571"/>
                          <a:pt x="7827" y="419923"/>
                          <a:pt x="6648" y="425228"/>
                        </a:cubicBezTo>
                        <a:cubicBezTo>
                          <a:pt x="5695" y="429518"/>
                          <a:pt x="4237" y="433694"/>
                          <a:pt x="3451" y="438017"/>
                        </a:cubicBezTo>
                        <a:cubicBezTo>
                          <a:pt x="2103" y="445431"/>
                          <a:pt x="1319" y="452937"/>
                          <a:pt x="253" y="460397"/>
                        </a:cubicBezTo>
                        <a:cubicBezTo>
                          <a:pt x="1319" y="466791"/>
                          <a:pt x="347" y="473889"/>
                          <a:pt x="3451" y="479580"/>
                        </a:cubicBezTo>
                        <a:cubicBezTo>
                          <a:pt x="7060" y="486196"/>
                          <a:pt x="19437" y="495566"/>
                          <a:pt x="19437" y="495566"/>
                        </a:cubicBezTo>
                        <a:cubicBezTo>
                          <a:pt x="20503" y="488106"/>
                          <a:pt x="19264" y="479926"/>
                          <a:pt x="22634" y="473186"/>
                        </a:cubicBezTo>
                        <a:cubicBezTo>
                          <a:pt x="24141" y="470172"/>
                          <a:pt x="29842" y="472372"/>
                          <a:pt x="32225" y="469989"/>
                        </a:cubicBezTo>
                        <a:cubicBezTo>
                          <a:pt x="34608" y="467606"/>
                          <a:pt x="33786" y="463343"/>
                          <a:pt x="35423" y="460397"/>
                        </a:cubicBezTo>
                        <a:cubicBezTo>
                          <a:pt x="35433" y="460378"/>
                          <a:pt x="51403" y="436426"/>
                          <a:pt x="54606" y="431622"/>
                        </a:cubicBezTo>
                        <a:cubicBezTo>
                          <a:pt x="56737" y="428425"/>
                          <a:pt x="59785" y="425675"/>
                          <a:pt x="61000" y="422030"/>
                        </a:cubicBezTo>
                        <a:cubicBezTo>
                          <a:pt x="65150" y="409579"/>
                          <a:pt x="61814" y="414822"/>
                          <a:pt x="70592" y="406044"/>
                        </a:cubicBezTo>
                        <a:cubicBezTo>
                          <a:pt x="79646" y="378881"/>
                          <a:pt x="67020" y="411996"/>
                          <a:pt x="80183" y="390058"/>
                        </a:cubicBezTo>
                        <a:cubicBezTo>
                          <a:pt x="92635" y="369306"/>
                          <a:pt x="73574" y="390276"/>
                          <a:pt x="89775" y="374072"/>
                        </a:cubicBezTo>
                        <a:cubicBezTo>
                          <a:pt x="90841" y="370875"/>
                          <a:pt x="91465" y="367495"/>
                          <a:pt x="92972" y="364481"/>
                        </a:cubicBezTo>
                        <a:cubicBezTo>
                          <a:pt x="94691" y="361044"/>
                          <a:pt x="97806" y="358401"/>
                          <a:pt x="99367" y="354889"/>
                        </a:cubicBezTo>
                        <a:cubicBezTo>
                          <a:pt x="111123" y="328438"/>
                          <a:pt x="99023" y="342443"/>
                          <a:pt x="112156" y="329312"/>
                        </a:cubicBezTo>
                        <a:cubicBezTo>
                          <a:pt x="113222" y="326115"/>
                          <a:pt x="113846" y="322735"/>
                          <a:pt x="115353" y="319720"/>
                        </a:cubicBezTo>
                        <a:cubicBezTo>
                          <a:pt x="119387" y="311651"/>
                          <a:pt x="122193" y="309682"/>
                          <a:pt x="128142" y="303734"/>
                        </a:cubicBezTo>
                        <a:cubicBezTo>
                          <a:pt x="136254" y="279396"/>
                          <a:pt x="127927" y="283229"/>
                          <a:pt x="150522" y="287748"/>
                        </a:cubicBezTo>
                        <a:cubicBezTo>
                          <a:pt x="152653" y="294142"/>
                          <a:pt x="158024" y="300283"/>
                          <a:pt x="156916" y="306931"/>
                        </a:cubicBezTo>
                        <a:cubicBezTo>
                          <a:pt x="155850" y="313325"/>
                          <a:pt x="155291" y="319825"/>
                          <a:pt x="153719" y="326114"/>
                        </a:cubicBezTo>
                        <a:cubicBezTo>
                          <a:pt x="152084" y="332653"/>
                          <a:pt x="148433" y="338649"/>
                          <a:pt x="147325" y="345298"/>
                        </a:cubicBezTo>
                        <a:cubicBezTo>
                          <a:pt x="146259" y="351692"/>
                          <a:pt x="145045" y="358064"/>
                          <a:pt x="144128" y="364481"/>
                        </a:cubicBezTo>
                        <a:cubicBezTo>
                          <a:pt x="141540" y="382593"/>
                          <a:pt x="141803" y="389765"/>
                          <a:pt x="137733" y="406044"/>
                        </a:cubicBezTo>
                        <a:cubicBezTo>
                          <a:pt x="136916" y="409314"/>
                          <a:pt x="135602" y="412439"/>
                          <a:pt x="134536" y="415636"/>
                        </a:cubicBezTo>
                        <a:cubicBezTo>
                          <a:pt x="133470" y="424162"/>
                          <a:pt x="132751" y="432739"/>
                          <a:pt x="131339" y="441214"/>
                        </a:cubicBezTo>
                        <a:cubicBezTo>
                          <a:pt x="129728" y="450882"/>
                          <a:pt x="124592" y="464652"/>
                          <a:pt x="121747" y="473186"/>
                        </a:cubicBezTo>
                        <a:lnTo>
                          <a:pt x="115353" y="492369"/>
                        </a:lnTo>
                        <a:lnTo>
                          <a:pt x="112156" y="501961"/>
                        </a:lnTo>
                        <a:cubicBezTo>
                          <a:pt x="113222" y="511552"/>
                          <a:pt x="113988" y="521182"/>
                          <a:pt x="115353" y="530735"/>
                        </a:cubicBezTo>
                        <a:cubicBezTo>
                          <a:pt x="116121" y="536115"/>
                          <a:pt x="115536" y="542199"/>
                          <a:pt x="118550" y="546721"/>
                        </a:cubicBezTo>
                        <a:cubicBezTo>
                          <a:pt x="120420" y="549525"/>
                          <a:pt x="124945" y="548853"/>
                          <a:pt x="128142" y="549919"/>
                        </a:cubicBezTo>
                        <a:cubicBezTo>
                          <a:pt x="139302" y="538757"/>
                          <a:pt x="133582" y="546385"/>
                          <a:pt x="140930" y="524341"/>
                        </a:cubicBezTo>
                        <a:cubicBezTo>
                          <a:pt x="141996" y="521144"/>
                          <a:pt x="141324" y="516619"/>
                          <a:pt x="144128" y="514749"/>
                        </a:cubicBezTo>
                        <a:lnTo>
                          <a:pt x="153719" y="508355"/>
                        </a:lnTo>
                        <a:cubicBezTo>
                          <a:pt x="154785" y="505158"/>
                          <a:pt x="155182" y="501653"/>
                          <a:pt x="156916" y="498763"/>
                        </a:cubicBezTo>
                        <a:cubicBezTo>
                          <a:pt x="158467" y="496178"/>
                          <a:pt x="161963" y="495065"/>
                          <a:pt x="163311" y="492369"/>
                        </a:cubicBezTo>
                        <a:cubicBezTo>
                          <a:pt x="166325" y="486340"/>
                          <a:pt x="168383" y="479795"/>
                          <a:pt x="169705" y="473186"/>
                        </a:cubicBezTo>
                        <a:cubicBezTo>
                          <a:pt x="170954" y="466941"/>
                          <a:pt x="175239" y="442076"/>
                          <a:pt x="179297" y="438017"/>
                        </a:cubicBezTo>
                        <a:lnTo>
                          <a:pt x="185691" y="431622"/>
                        </a:lnTo>
                        <a:cubicBezTo>
                          <a:pt x="187823" y="425228"/>
                          <a:pt x="191415" y="419146"/>
                          <a:pt x="192086" y="412439"/>
                        </a:cubicBezTo>
                        <a:cubicBezTo>
                          <a:pt x="193152" y="401782"/>
                          <a:pt x="193655" y="391053"/>
                          <a:pt x="195283" y="380467"/>
                        </a:cubicBezTo>
                        <a:cubicBezTo>
                          <a:pt x="195795" y="377136"/>
                          <a:pt x="196610" y="373679"/>
                          <a:pt x="198480" y="370875"/>
                        </a:cubicBezTo>
                        <a:cubicBezTo>
                          <a:pt x="200988" y="367113"/>
                          <a:pt x="204875" y="364481"/>
                          <a:pt x="208072" y="361284"/>
                        </a:cubicBezTo>
                        <a:lnTo>
                          <a:pt x="214466" y="342100"/>
                        </a:lnTo>
                        <a:cubicBezTo>
                          <a:pt x="215532" y="338903"/>
                          <a:pt x="217002" y="335814"/>
                          <a:pt x="217663" y="332509"/>
                        </a:cubicBezTo>
                        <a:cubicBezTo>
                          <a:pt x="221521" y="313218"/>
                          <a:pt x="219141" y="321678"/>
                          <a:pt x="224058" y="306931"/>
                        </a:cubicBezTo>
                        <a:cubicBezTo>
                          <a:pt x="227255" y="309063"/>
                          <a:pt x="231249" y="310325"/>
                          <a:pt x="233649" y="313326"/>
                        </a:cubicBezTo>
                        <a:cubicBezTo>
                          <a:pt x="241218" y="322787"/>
                          <a:pt x="234052" y="352270"/>
                          <a:pt x="233649" y="354889"/>
                        </a:cubicBezTo>
                        <a:cubicBezTo>
                          <a:pt x="233137" y="358220"/>
                          <a:pt x="231269" y="361211"/>
                          <a:pt x="230452" y="364481"/>
                        </a:cubicBezTo>
                        <a:cubicBezTo>
                          <a:pt x="229134" y="369753"/>
                          <a:pt x="228434" y="375162"/>
                          <a:pt x="227255" y="380467"/>
                        </a:cubicBezTo>
                        <a:cubicBezTo>
                          <a:pt x="226302" y="384757"/>
                          <a:pt x="224780" y="388922"/>
                          <a:pt x="224058" y="393256"/>
                        </a:cubicBezTo>
                        <a:cubicBezTo>
                          <a:pt x="218094" y="429037"/>
                          <a:pt x="223204" y="416063"/>
                          <a:pt x="217663" y="460397"/>
                        </a:cubicBezTo>
                        <a:cubicBezTo>
                          <a:pt x="217245" y="463741"/>
                          <a:pt x="215392" y="466748"/>
                          <a:pt x="214466" y="469989"/>
                        </a:cubicBezTo>
                        <a:cubicBezTo>
                          <a:pt x="213259" y="474214"/>
                          <a:pt x="212335" y="478514"/>
                          <a:pt x="211269" y="482777"/>
                        </a:cubicBezTo>
                        <a:cubicBezTo>
                          <a:pt x="211542" y="485785"/>
                          <a:pt x="212767" y="529038"/>
                          <a:pt x="220860" y="537130"/>
                        </a:cubicBezTo>
                        <a:lnTo>
                          <a:pt x="227255" y="543524"/>
                        </a:lnTo>
                        <a:cubicBezTo>
                          <a:pt x="230452" y="542458"/>
                          <a:pt x="235174" y="543253"/>
                          <a:pt x="236846" y="540327"/>
                        </a:cubicBezTo>
                        <a:cubicBezTo>
                          <a:pt x="240062" y="534699"/>
                          <a:pt x="238638" y="527472"/>
                          <a:pt x="240044" y="521144"/>
                        </a:cubicBezTo>
                        <a:cubicBezTo>
                          <a:pt x="241863" y="512960"/>
                          <a:pt x="244328" y="508595"/>
                          <a:pt x="249635" y="501961"/>
                        </a:cubicBezTo>
                        <a:cubicBezTo>
                          <a:pt x="251518" y="499607"/>
                          <a:pt x="253898" y="497698"/>
                          <a:pt x="256030" y="495566"/>
                        </a:cubicBezTo>
                        <a:cubicBezTo>
                          <a:pt x="256718" y="492127"/>
                          <a:pt x="259474" y="474905"/>
                          <a:pt x="262424" y="469989"/>
                        </a:cubicBezTo>
                        <a:cubicBezTo>
                          <a:pt x="263975" y="467404"/>
                          <a:pt x="266687" y="465726"/>
                          <a:pt x="268818" y="463594"/>
                        </a:cubicBezTo>
                        <a:cubicBezTo>
                          <a:pt x="270950" y="457200"/>
                          <a:pt x="273578" y="450950"/>
                          <a:pt x="275213" y="444411"/>
                        </a:cubicBezTo>
                        <a:cubicBezTo>
                          <a:pt x="276279" y="440148"/>
                          <a:pt x="277147" y="435831"/>
                          <a:pt x="278410" y="431622"/>
                        </a:cubicBezTo>
                        <a:cubicBezTo>
                          <a:pt x="280347" y="425166"/>
                          <a:pt x="284804" y="412439"/>
                          <a:pt x="284804" y="412439"/>
                        </a:cubicBezTo>
                        <a:cubicBezTo>
                          <a:pt x="285870" y="401782"/>
                          <a:pt x="286586" y="391084"/>
                          <a:pt x="288002" y="380467"/>
                        </a:cubicBezTo>
                        <a:cubicBezTo>
                          <a:pt x="291370" y="355212"/>
                          <a:pt x="289785" y="373335"/>
                          <a:pt x="294396" y="354889"/>
                        </a:cubicBezTo>
                        <a:cubicBezTo>
                          <a:pt x="295692" y="349703"/>
                          <a:pt x="299871" y="322464"/>
                          <a:pt x="303988" y="319720"/>
                        </a:cubicBezTo>
                        <a:lnTo>
                          <a:pt x="313579" y="313326"/>
                        </a:lnTo>
                        <a:cubicBezTo>
                          <a:pt x="315711" y="315457"/>
                          <a:pt x="318423" y="317135"/>
                          <a:pt x="319974" y="319720"/>
                        </a:cubicBezTo>
                        <a:cubicBezTo>
                          <a:pt x="326725" y="330970"/>
                          <a:pt x="322106" y="347429"/>
                          <a:pt x="319974" y="358086"/>
                        </a:cubicBezTo>
                        <a:cubicBezTo>
                          <a:pt x="318652" y="364696"/>
                          <a:pt x="315214" y="370731"/>
                          <a:pt x="313579" y="377270"/>
                        </a:cubicBezTo>
                        <a:lnTo>
                          <a:pt x="310382" y="390058"/>
                        </a:lnTo>
                        <a:cubicBezTo>
                          <a:pt x="307334" y="429685"/>
                          <a:pt x="305036" y="429367"/>
                          <a:pt x="310382" y="466791"/>
                        </a:cubicBezTo>
                        <a:cubicBezTo>
                          <a:pt x="310859" y="470127"/>
                          <a:pt x="311942" y="473437"/>
                          <a:pt x="313579" y="476383"/>
                        </a:cubicBezTo>
                        <a:cubicBezTo>
                          <a:pt x="317311" y="483101"/>
                          <a:pt x="318832" y="494059"/>
                          <a:pt x="326368" y="495566"/>
                        </a:cubicBezTo>
                        <a:lnTo>
                          <a:pt x="342354" y="498763"/>
                        </a:lnTo>
                        <a:cubicBezTo>
                          <a:pt x="344486" y="496632"/>
                          <a:pt x="347198" y="494954"/>
                          <a:pt x="348749" y="492369"/>
                        </a:cubicBezTo>
                        <a:cubicBezTo>
                          <a:pt x="354688" y="482471"/>
                          <a:pt x="355065" y="448196"/>
                          <a:pt x="355143" y="447608"/>
                        </a:cubicBezTo>
                        <a:cubicBezTo>
                          <a:pt x="355724" y="443252"/>
                          <a:pt x="357077" y="439028"/>
                          <a:pt x="358340" y="434819"/>
                        </a:cubicBezTo>
                        <a:cubicBezTo>
                          <a:pt x="360277" y="428363"/>
                          <a:pt x="364735" y="415636"/>
                          <a:pt x="364735" y="415636"/>
                        </a:cubicBezTo>
                        <a:cubicBezTo>
                          <a:pt x="365801" y="400716"/>
                          <a:pt x="366280" y="385742"/>
                          <a:pt x="367932" y="370875"/>
                        </a:cubicBezTo>
                        <a:cubicBezTo>
                          <a:pt x="369354" y="358077"/>
                          <a:pt x="371728" y="359754"/>
                          <a:pt x="374326" y="348495"/>
                        </a:cubicBezTo>
                        <a:cubicBezTo>
                          <a:pt x="376770" y="337905"/>
                          <a:pt x="378934" y="327244"/>
                          <a:pt x="380721" y="316523"/>
                        </a:cubicBezTo>
                        <a:cubicBezTo>
                          <a:pt x="381787" y="310129"/>
                          <a:pt x="382512" y="303668"/>
                          <a:pt x="383918" y="297340"/>
                        </a:cubicBezTo>
                        <a:cubicBezTo>
                          <a:pt x="384649" y="294050"/>
                          <a:pt x="386298" y="291018"/>
                          <a:pt x="387115" y="287748"/>
                        </a:cubicBezTo>
                        <a:cubicBezTo>
                          <a:pt x="388433" y="282476"/>
                          <a:pt x="389133" y="277067"/>
                          <a:pt x="390312" y="271762"/>
                        </a:cubicBezTo>
                        <a:cubicBezTo>
                          <a:pt x="391265" y="267472"/>
                          <a:pt x="392556" y="263263"/>
                          <a:pt x="393509" y="258973"/>
                        </a:cubicBezTo>
                        <a:cubicBezTo>
                          <a:pt x="394688" y="253668"/>
                          <a:pt x="395389" y="248259"/>
                          <a:pt x="396707" y="242987"/>
                        </a:cubicBezTo>
                        <a:cubicBezTo>
                          <a:pt x="397524" y="239718"/>
                          <a:pt x="399017" y="236647"/>
                          <a:pt x="399904" y="233396"/>
                        </a:cubicBezTo>
                        <a:cubicBezTo>
                          <a:pt x="402216" y="224917"/>
                          <a:pt x="404167" y="216344"/>
                          <a:pt x="406298" y="207818"/>
                        </a:cubicBezTo>
                        <a:cubicBezTo>
                          <a:pt x="407364" y="203555"/>
                          <a:pt x="408105" y="199198"/>
                          <a:pt x="409495" y="195029"/>
                        </a:cubicBezTo>
                        <a:lnTo>
                          <a:pt x="415890" y="175846"/>
                        </a:lnTo>
                        <a:cubicBezTo>
                          <a:pt x="416956" y="172649"/>
                          <a:pt x="417218" y="169058"/>
                          <a:pt x="419087" y="166254"/>
                        </a:cubicBezTo>
                        <a:lnTo>
                          <a:pt x="425481" y="156663"/>
                        </a:lnTo>
                        <a:cubicBezTo>
                          <a:pt x="430459" y="121828"/>
                          <a:pt x="430594" y="131694"/>
                          <a:pt x="425481" y="83127"/>
                        </a:cubicBezTo>
                        <a:cubicBezTo>
                          <a:pt x="420936" y="39955"/>
                          <a:pt x="422284" y="114262"/>
                          <a:pt x="422284"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416"/>
                  <p:cNvSpPr/>
                  <p:nvPr/>
                </p:nvSpPr>
                <p:spPr>
                  <a:xfrm>
                    <a:off x="882428" y="3091695"/>
                    <a:ext cx="450806" cy="1016719"/>
                  </a:xfrm>
                  <a:custGeom>
                    <a:avLst/>
                    <a:gdLst>
                      <a:gd name="connsiteX0" fmla="*/ 450806 w 450806"/>
                      <a:gd name="connsiteY0" fmla="*/ 0 h 1016719"/>
                      <a:gd name="connsiteX1" fmla="*/ 447608 w 450806"/>
                      <a:gd name="connsiteY1" fmla="*/ 15986 h 1016719"/>
                      <a:gd name="connsiteX2" fmla="*/ 441214 w 450806"/>
                      <a:gd name="connsiteY2" fmla="*/ 22381 h 1016719"/>
                      <a:gd name="connsiteX3" fmla="*/ 434820 w 450806"/>
                      <a:gd name="connsiteY3" fmla="*/ 31972 h 1016719"/>
                      <a:gd name="connsiteX4" fmla="*/ 428425 w 450806"/>
                      <a:gd name="connsiteY4" fmla="*/ 51155 h 1016719"/>
                      <a:gd name="connsiteX5" fmla="*/ 422031 w 450806"/>
                      <a:gd name="connsiteY5" fmla="*/ 70339 h 1016719"/>
                      <a:gd name="connsiteX6" fmla="*/ 415636 w 450806"/>
                      <a:gd name="connsiteY6" fmla="*/ 89522 h 1016719"/>
                      <a:gd name="connsiteX7" fmla="*/ 409242 w 450806"/>
                      <a:gd name="connsiteY7" fmla="*/ 99113 h 1016719"/>
                      <a:gd name="connsiteX8" fmla="*/ 396453 w 450806"/>
                      <a:gd name="connsiteY8" fmla="*/ 111902 h 1016719"/>
                      <a:gd name="connsiteX9" fmla="*/ 390059 w 450806"/>
                      <a:gd name="connsiteY9" fmla="*/ 118297 h 1016719"/>
                      <a:gd name="connsiteX10" fmla="*/ 380467 w 450806"/>
                      <a:gd name="connsiteY10" fmla="*/ 124691 h 1016719"/>
                      <a:gd name="connsiteX11" fmla="*/ 374073 w 450806"/>
                      <a:gd name="connsiteY11" fmla="*/ 134283 h 1016719"/>
                      <a:gd name="connsiteX12" fmla="*/ 367678 w 450806"/>
                      <a:gd name="connsiteY12" fmla="*/ 140677 h 1016719"/>
                      <a:gd name="connsiteX13" fmla="*/ 354889 w 450806"/>
                      <a:gd name="connsiteY13" fmla="*/ 159860 h 1016719"/>
                      <a:gd name="connsiteX14" fmla="*/ 345298 w 450806"/>
                      <a:gd name="connsiteY14" fmla="*/ 195029 h 1016719"/>
                      <a:gd name="connsiteX15" fmla="*/ 342101 w 450806"/>
                      <a:gd name="connsiteY15" fmla="*/ 204621 h 1016719"/>
                      <a:gd name="connsiteX16" fmla="*/ 332509 w 450806"/>
                      <a:gd name="connsiteY16" fmla="*/ 255776 h 1016719"/>
                      <a:gd name="connsiteX17" fmla="*/ 329312 w 450806"/>
                      <a:gd name="connsiteY17" fmla="*/ 265368 h 1016719"/>
                      <a:gd name="connsiteX18" fmla="*/ 326115 w 450806"/>
                      <a:gd name="connsiteY18" fmla="*/ 278157 h 1016719"/>
                      <a:gd name="connsiteX19" fmla="*/ 322917 w 450806"/>
                      <a:gd name="connsiteY19" fmla="*/ 287748 h 1016719"/>
                      <a:gd name="connsiteX20" fmla="*/ 319720 w 450806"/>
                      <a:gd name="connsiteY20" fmla="*/ 300537 h 1016719"/>
                      <a:gd name="connsiteX21" fmla="*/ 313326 w 450806"/>
                      <a:gd name="connsiteY21" fmla="*/ 319720 h 1016719"/>
                      <a:gd name="connsiteX22" fmla="*/ 306931 w 450806"/>
                      <a:gd name="connsiteY22" fmla="*/ 338904 h 1016719"/>
                      <a:gd name="connsiteX23" fmla="*/ 300537 w 450806"/>
                      <a:gd name="connsiteY23" fmla="*/ 358087 h 1016719"/>
                      <a:gd name="connsiteX24" fmla="*/ 287748 w 450806"/>
                      <a:gd name="connsiteY24" fmla="*/ 402848 h 1016719"/>
                      <a:gd name="connsiteX25" fmla="*/ 284551 w 450806"/>
                      <a:gd name="connsiteY25" fmla="*/ 412439 h 1016719"/>
                      <a:gd name="connsiteX26" fmla="*/ 281354 w 450806"/>
                      <a:gd name="connsiteY26" fmla="*/ 422031 h 1016719"/>
                      <a:gd name="connsiteX27" fmla="*/ 274959 w 450806"/>
                      <a:gd name="connsiteY27" fmla="*/ 428425 h 1016719"/>
                      <a:gd name="connsiteX28" fmla="*/ 262171 w 450806"/>
                      <a:gd name="connsiteY28" fmla="*/ 466792 h 1016719"/>
                      <a:gd name="connsiteX29" fmla="*/ 258973 w 450806"/>
                      <a:gd name="connsiteY29" fmla="*/ 476383 h 1016719"/>
                      <a:gd name="connsiteX30" fmla="*/ 255776 w 450806"/>
                      <a:gd name="connsiteY30" fmla="*/ 485975 h 1016719"/>
                      <a:gd name="connsiteX31" fmla="*/ 249382 w 450806"/>
                      <a:gd name="connsiteY31" fmla="*/ 495567 h 1016719"/>
                      <a:gd name="connsiteX32" fmla="*/ 236593 w 450806"/>
                      <a:gd name="connsiteY32" fmla="*/ 524341 h 1016719"/>
                      <a:gd name="connsiteX33" fmla="*/ 227001 w 450806"/>
                      <a:gd name="connsiteY33" fmla="*/ 553116 h 1016719"/>
                      <a:gd name="connsiteX34" fmla="*/ 220607 w 450806"/>
                      <a:gd name="connsiteY34" fmla="*/ 572299 h 1016719"/>
                      <a:gd name="connsiteX35" fmla="*/ 214213 w 450806"/>
                      <a:gd name="connsiteY35" fmla="*/ 578694 h 1016719"/>
                      <a:gd name="connsiteX36" fmla="*/ 201424 w 450806"/>
                      <a:gd name="connsiteY36" fmla="*/ 607469 h 1016719"/>
                      <a:gd name="connsiteX37" fmla="*/ 195029 w 450806"/>
                      <a:gd name="connsiteY37" fmla="*/ 613863 h 1016719"/>
                      <a:gd name="connsiteX38" fmla="*/ 185438 w 450806"/>
                      <a:gd name="connsiteY38" fmla="*/ 633046 h 1016719"/>
                      <a:gd name="connsiteX39" fmla="*/ 179043 w 450806"/>
                      <a:gd name="connsiteY39" fmla="*/ 639441 h 1016719"/>
                      <a:gd name="connsiteX40" fmla="*/ 166255 w 450806"/>
                      <a:gd name="connsiteY40" fmla="*/ 658624 h 1016719"/>
                      <a:gd name="connsiteX41" fmla="*/ 159860 w 450806"/>
                      <a:gd name="connsiteY41" fmla="*/ 668215 h 1016719"/>
                      <a:gd name="connsiteX42" fmla="*/ 147071 w 450806"/>
                      <a:gd name="connsiteY42" fmla="*/ 693793 h 1016719"/>
                      <a:gd name="connsiteX43" fmla="*/ 143874 w 450806"/>
                      <a:gd name="connsiteY43" fmla="*/ 703385 h 1016719"/>
                      <a:gd name="connsiteX44" fmla="*/ 131085 w 450806"/>
                      <a:gd name="connsiteY44" fmla="*/ 719371 h 1016719"/>
                      <a:gd name="connsiteX45" fmla="*/ 118296 w 450806"/>
                      <a:gd name="connsiteY45" fmla="*/ 757737 h 1016719"/>
                      <a:gd name="connsiteX46" fmla="*/ 115099 w 450806"/>
                      <a:gd name="connsiteY46" fmla="*/ 767329 h 1016719"/>
                      <a:gd name="connsiteX47" fmla="*/ 108705 w 450806"/>
                      <a:gd name="connsiteY47" fmla="*/ 776920 h 1016719"/>
                      <a:gd name="connsiteX48" fmla="*/ 102310 w 450806"/>
                      <a:gd name="connsiteY48" fmla="*/ 796104 h 1016719"/>
                      <a:gd name="connsiteX49" fmla="*/ 99113 w 450806"/>
                      <a:gd name="connsiteY49" fmla="*/ 805695 h 1016719"/>
                      <a:gd name="connsiteX50" fmla="*/ 92719 w 450806"/>
                      <a:gd name="connsiteY50" fmla="*/ 812090 h 1016719"/>
                      <a:gd name="connsiteX51" fmla="*/ 79930 w 450806"/>
                      <a:gd name="connsiteY51" fmla="*/ 840864 h 1016719"/>
                      <a:gd name="connsiteX52" fmla="*/ 67141 w 450806"/>
                      <a:gd name="connsiteY52" fmla="*/ 869639 h 1016719"/>
                      <a:gd name="connsiteX53" fmla="*/ 63944 w 450806"/>
                      <a:gd name="connsiteY53" fmla="*/ 882428 h 1016719"/>
                      <a:gd name="connsiteX54" fmla="*/ 51155 w 450806"/>
                      <a:gd name="connsiteY54" fmla="*/ 901611 h 1016719"/>
                      <a:gd name="connsiteX55" fmla="*/ 41564 w 450806"/>
                      <a:gd name="connsiteY55" fmla="*/ 920795 h 1016719"/>
                      <a:gd name="connsiteX56" fmla="*/ 31972 w 450806"/>
                      <a:gd name="connsiteY56" fmla="*/ 936781 h 1016719"/>
                      <a:gd name="connsiteX57" fmla="*/ 25578 w 450806"/>
                      <a:gd name="connsiteY57" fmla="*/ 955964 h 1016719"/>
                      <a:gd name="connsiteX58" fmla="*/ 22380 w 450806"/>
                      <a:gd name="connsiteY58" fmla="*/ 965555 h 1016719"/>
                      <a:gd name="connsiteX59" fmla="*/ 15986 w 450806"/>
                      <a:gd name="connsiteY59" fmla="*/ 987936 h 1016719"/>
                      <a:gd name="connsiteX60" fmla="*/ 9592 w 450806"/>
                      <a:gd name="connsiteY60" fmla="*/ 997527 h 1016719"/>
                      <a:gd name="connsiteX61" fmla="*/ 0 w 450806"/>
                      <a:gd name="connsiteY61" fmla="*/ 1016711 h 10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0806" h="1016719">
                        <a:moveTo>
                          <a:pt x="450806" y="0"/>
                        </a:moveTo>
                        <a:cubicBezTo>
                          <a:pt x="449740" y="5329"/>
                          <a:pt x="449749" y="10991"/>
                          <a:pt x="447608" y="15986"/>
                        </a:cubicBezTo>
                        <a:cubicBezTo>
                          <a:pt x="446421" y="18757"/>
                          <a:pt x="443097" y="20027"/>
                          <a:pt x="441214" y="22381"/>
                        </a:cubicBezTo>
                        <a:cubicBezTo>
                          <a:pt x="438814" y="25381"/>
                          <a:pt x="436381" y="28461"/>
                          <a:pt x="434820" y="31972"/>
                        </a:cubicBezTo>
                        <a:cubicBezTo>
                          <a:pt x="432082" y="38131"/>
                          <a:pt x="430557" y="44761"/>
                          <a:pt x="428425" y="51155"/>
                        </a:cubicBezTo>
                        <a:lnTo>
                          <a:pt x="422031" y="70339"/>
                        </a:lnTo>
                        <a:cubicBezTo>
                          <a:pt x="422030" y="70343"/>
                          <a:pt x="415638" y="89519"/>
                          <a:pt x="415636" y="89522"/>
                        </a:cubicBezTo>
                        <a:cubicBezTo>
                          <a:pt x="413505" y="92719"/>
                          <a:pt x="411743" y="96196"/>
                          <a:pt x="409242" y="99113"/>
                        </a:cubicBezTo>
                        <a:cubicBezTo>
                          <a:pt x="405318" y="103690"/>
                          <a:pt x="400716" y="107639"/>
                          <a:pt x="396453" y="111902"/>
                        </a:cubicBezTo>
                        <a:cubicBezTo>
                          <a:pt x="394322" y="114034"/>
                          <a:pt x="392567" y="116625"/>
                          <a:pt x="390059" y="118297"/>
                        </a:cubicBezTo>
                        <a:lnTo>
                          <a:pt x="380467" y="124691"/>
                        </a:lnTo>
                        <a:cubicBezTo>
                          <a:pt x="378336" y="127888"/>
                          <a:pt x="376473" y="131282"/>
                          <a:pt x="374073" y="134283"/>
                        </a:cubicBezTo>
                        <a:cubicBezTo>
                          <a:pt x="372190" y="136637"/>
                          <a:pt x="369487" y="138266"/>
                          <a:pt x="367678" y="140677"/>
                        </a:cubicBezTo>
                        <a:cubicBezTo>
                          <a:pt x="363067" y="146825"/>
                          <a:pt x="354889" y="159860"/>
                          <a:pt x="354889" y="159860"/>
                        </a:cubicBezTo>
                        <a:cubicBezTo>
                          <a:pt x="341173" y="201011"/>
                          <a:pt x="354335" y="158879"/>
                          <a:pt x="345298" y="195029"/>
                        </a:cubicBezTo>
                        <a:cubicBezTo>
                          <a:pt x="344481" y="198299"/>
                          <a:pt x="342762" y="201316"/>
                          <a:pt x="342101" y="204621"/>
                        </a:cubicBezTo>
                        <a:cubicBezTo>
                          <a:pt x="336476" y="232744"/>
                          <a:pt x="338345" y="235350"/>
                          <a:pt x="332509" y="255776"/>
                        </a:cubicBezTo>
                        <a:cubicBezTo>
                          <a:pt x="331583" y="259017"/>
                          <a:pt x="330238" y="262127"/>
                          <a:pt x="329312" y="265368"/>
                        </a:cubicBezTo>
                        <a:cubicBezTo>
                          <a:pt x="328105" y="269593"/>
                          <a:pt x="327322" y="273932"/>
                          <a:pt x="326115" y="278157"/>
                        </a:cubicBezTo>
                        <a:cubicBezTo>
                          <a:pt x="325189" y="281397"/>
                          <a:pt x="323843" y="284508"/>
                          <a:pt x="322917" y="287748"/>
                        </a:cubicBezTo>
                        <a:cubicBezTo>
                          <a:pt x="321710" y="291973"/>
                          <a:pt x="320983" y="296328"/>
                          <a:pt x="319720" y="300537"/>
                        </a:cubicBezTo>
                        <a:cubicBezTo>
                          <a:pt x="317783" y="306993"/>
                          <a:pt x="315457" y="313326"/>
                          <a:pt x="313326" y="319720"/>
                        </a:cubicBezTo>
                        <a:lnTo>
                          <a:pt x="306931" y="338904"/>
                        </a:lnTo>
                        <a:lnTo>
                          <a:pt x="300537" y="358087"/>
                        </a:lnTo>
                        <a:cubicBezTo>
                          <a:pt x="292508" y="390206"/>
                          <a:pt x="296923" y="375325"/>
                          <a:pt x="287748" y="402848"/>
                        </a:cubicBezTo>
                        <a:lnTo>
                          <a:pt x="284551" y="412439"/>
                        </a:lnTo>
                        <a:cubicBezTo>
                          <a:pt x="283485" y="415636"/>
                          <a:pt x="283737" y="419648"/>
                          <a:pt x="281354" y="422031"/>
                        </a:cubicBezTo>
                        <a:lnTo>
                          <a:pt x="274959" y="428425"/>
                        </a:lnTo>
                        <a:lnTo>
                          <a:pt x="262171" y="466792"/>
                        </a:lnTo>
                        <a:lnTo>
                          <a:pt x="258973" y="476383"/>
                        </a:lnTo>
                        <a:cubicBezTo>
                          <a:pt x="257907" y="479580"/>
                          <a:pt x="257645" y="483171"/>
                          <a:pt x="255776" y="485975"/>
                        </a:cubicBezTo>
                        <a:cubicBezTo>
                          <a:pt x="253645" y="489172"/>
                          <a:pt x="250943" y="492056"/>
                          <a:pt x="249382" y="495567"/>
                        </a:cubicBezTo>
                        <a:cubicBezTo>
                          <a:pt x="234164" y="529806"/>
                          <a:pt x="251062" y="502637"/>
                          <a:pt x="236593" y="524341"/>
                        </a:cubicBezTo>
                        <a:lnTo>
                          <a:pt x="227001" y="553116"/>
                        </a:lnTo>
                        <a:lnTo>
                          <a:pt x="220607" y="572299"/>
                        </a:lnTo>
                        <a:lnTo>
                          <a:pt x="214213" y="578694"/>
                        </a:lnTo>
                        <a:cubicBezTo>
                          <a:pt x="209144" y="593899"/>
                          <a:pt x="210108" y="596614"/>
                          <a:pt x="201424" y="607469"/>
                        </a:cubicBezTo>
                        <a:cubicBezTo>
                          <a:pt x="199541" y="609823"/>
                          <a:pt x="197161" y="611732"/>
                          <a:pt x="195029" y="613863"/>
                        </a:cubicBezTo>
                        <a:cubicBezTo>
                          <a:pt x="191652" y="623994"/>
                          <a:pt x="192521" y="624192"/>
                          <a:pt x="185438" y="633046"/>
                        </a:cubicBezTo>
                        <a:cubicBezTo>
                          <a:pt x="183555" y="635400"/>
                          <a:pt x="180852" y="637029"/>
                          <a:pt x="179043" y="639441"/>
                        </a:cubicBezTo>
                        <a:cubicBezTo>
                          <a:pt x="174432" y="645589"/>
                          <a:pt x="170518" y="652230"/>
                          <a:pt x="166255" y="658624"/>
                        </a:cubicBezTo>
                        <a:lnTo>
                          <a:pt x="159860" y="668215"/>
                        </a:lnTo>
                        <a:cubicBezTo>
                          <a:pt x="152513" y="690259"/>
                          <a:pt x="158233" y="682633"/>
                          <a:pt x="147071" y="693793"/>
                        </a:cubicBezTo>
                        <a:cubicBezTo>
                          <a:pt x="146005" y="696990"/>
                          <a:pt x="145381" y="700371"/>
                          <a:pt x="143874" y="703385"/>
                        </a:cubicBezTo>
                        <a:cubicBezTo>
                          <a:pt x="139841" y="711451"/>
                          <a:pt x="137032" y="713424"/>
                          <a:pt x="131085" y="719371"/>
                        </a:cubicBezTo>
                        <a:lnTo>
                          <a:pt x="118296" y="757737"/>
                        </a:lnTo>
                        <a:cubicBezTo>
                          <a:pt x="117230" y="760934"/>
                          <a:pt x="116968" y="764525"/>
                          <a:pt x="115099" y="767329"/>
                        </a:cubicBezTo>
                        <a:lnTo>
                          <a:pt x="108705" y="776920"/>
                        </a:lnTo>
                        <a:lnTo>
                          <a:pt x="102310" y="796104"/>
                        </a:lnTo>
                        <a:cubicBezTo>
                          <a:pt x="101244" y="799301"/>
                          <a:pt x="101496" y="803312"/>
                          <a:pt x="99113" y="805695"/>
                        </a:cubicBezTo>
                        <a:lnTo>
                          <a:pt x="92719" y="812090"/>
                        </a:lnTo>
                        <a:cubicBezTo>
                          <a:pt x="85109" y="834918"/>
                          <a:pt x="90063" y="825665"/>
                          <a:pt x="79930" y="840864"/>
                        </a:cubicBezTo>
                        <a:cubicBezTo>
                          <a:pt x="72321" y="863693"/>
                          <a:pt x="77275" y="854440"/>
                          <a:pt x="67141" y="869639"/>
                        </a:cubicBezTo>
                        <a:cubicBezTo>
                          <a:pt x="66075" y="873902"/>
                          <a:pt x="65909" y="878498"/>
                          <a:pt x="63944" y="882428"/>
                        </a:cubicBezTo>
                        <a:cubicBezTo>
                          <a:pt x="60507" y="889302"/>
                          <a:pt x="51155" y="901611"/>
                          <a:pt x="51155" y="901611"/>
                        </a:cubicBezTo>
                        <a:cubicBezTo>
                          <a:pt x="43123" y="925711"/>
                          <a:pt x="53955" y="896014"/>
                          <a:pt x="41564" y="920795"/>
                        </a:cubicBezTo>
                        <a:cubicBezTo>
                          <a:pt x="33263" y="937395"/>
                          <a:pt x="44460" y="924291"/>
                          <a:pt x="31972" y="936781"/>
                        </a:cubicBezTo>
                        <a:lnTo>
                          <a:pt x="25578" y="955964"/>
                        </a:lnTo>
                        <a:cubicBezTo>
                          <a:pt x="24512" y="959161"/>
                          <a:pt x="23197" y="962286"/>
                          <a:pt x="22380" y="965555"/>
                        </a:cubicBezTo>
                        <a:cubicBezTo>
                          <a:pt x="21356" y="969652"/>
                          <a:pt x="18279" y="983350"/>
                          <a:pt x="15986" y="987936"/>
                        </a:cubicBezTo>
                        <a:cubicBezTo>
                          <a:pt x="14268" y="991373"/>
                          <a:pt x="11153" y="994016"/>
                          <a:pt x="9592" y="997527"/>
                        </a:cubicBezTo>
                        <a:cubicBezTo>
                          <a:pt x="616" y="1017722"/>
                          <a:pt x="10292" y="1016711"/>
                          <a:pt x="0" y="10167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417"/>
                  <p:cNvSpPr/>
                  <p:nvPr/>
                </p:nvSpPr>
                <p:spPr>
                  <a:xfrm>
                    <a:off x="1246909" y="3107681"/>
                    <a:ext cx="137480" cy="1592210"/>
                  </a:xfrm>
                  <a:custGeom>
                    <a:avLst/>
                    <a:gdLst>
                      <a:gd name="connsiteX0" fmla="*/ 86325 w 137480"/>
                      <a:gd name="connsiteY0" fmla="*/ 0 h 1592210"/>
                      <a:gd name="connsiteX1" fmla="*/ 89522 w 137480"/>
                      <a:gd name="connsiteY1" fmla="*/ 57550 h 1592210"/>
                      <a:gd name="connsiteX2" fmla="*/ 95916 w 137480"/>
                      <a:gd name="connsiteY2" fmla="*/ 86325 h 1592210"/>
                      <a:gd name="connsiteX3" fmla="*/ 102311 w 137480"/>
                      <a:gd name="connsiteY3" fmla="*/ 105508 h 1592210"/>
                      <a:gd name="connsiteX4" fmla="*/ 108705 w 137480"/>
                      <a:gd name="connsiteY4" fmla="*/ 147071 h 1592210"/>
                      <a:gd name="connsiteX5" fmla="*/ 115099 w 137480"/>
                      <a:gd name="connsiteY5" fmla="*/ 172649 h 1592210"/>
                      <a:gd name="connsiteX6" fmla="*/ 121494 w 137480"/>
                      <a:gd name="connsiteY6" fmla="*/ 220607 h 1592210"/>
                      <a:gd name="connsiteX7" fmla="*/ 127888 w 137480"/>
                      <a:gd name="connsiteY7" fmla="*/ 252579 h 1592210"/>
                      <a:gd name="connsiteX8" fmla="*/ 131085 w 137480"/>
                      <a:gd name="connsiteY8" fmla="*/ 278157 h 1592210"/>
                      <a:gd name="connsiteX9" fmla="*/ 137480 w 137480"/>
                      <a:gd name="connsiteY9" fmla="*/ 351692 h 1592210"/>
                      <a:gd name="connsiteX10" fmla="*/ 134283 w 137480"/>
                      <a:gd name="connsiteY10" fmla="*/ 390059 h 1592210"/>
                      <a:gd name="connsiteX11" fmla="*/ 124691 w 137480"/>
                      <a:gd name="connsiteY11" fmla="*/ 409242 h 1592210"/>
                      <a:gd name="connsiteX12" fmla="*/ 118297 w 137480"/>
                      <a:gd name="connsiteY12" fmla="*/ 428425 h 1592210"/>
                      <a:gd name="connsiteX13" fmla="*/ 111902 w 137480"/>
                      <a:gd name="connsiteY13" fmla="*/ 447609 h 1592210"/>
                      <a:gd name="connsiteX14" fmla="*/ 108705 w 137480"/>
                      <a:gd name="connsiteY14" fmla="*/ 457200 h 1592210"/>
                      <a:gd name="connsiteX15" fmla="*/ 105508 w 137480"/>
                      <a:gd name="connsiteY15" fmla="*/ 473186 h 1592210"/>
                      <a:gd name="connsiteX16" fmla="*/ 99113 w 137480"/>
                      <a:gd name="connsiteY16" fmla="*/ 524341 h 1592210"/>
                      <a:gd name="connsiteX17" fmla="*/ 95916 w 137480"/>
                      <a:gd name="connsiteY17" fmla="*/ 655427 h 1592210"/>
                      <a:gd name="connsiteX18" fmla="*/ 92719 w 137480"/>
                      <a:gd name="connsiteY18" fmla="*/ 671413 h 1592210"/>
                      <a:gd name="connsiteX19" fmla="*/ 83127 w 137480"/>
                      <a:gd name="connsiteY19" fmla="*/ 700188 h 1592210"/>
                      <a:gd name="connsiteX20" fmla="*/ 79930 w 137480"/>
                      <a:gd name="connsiteY20" fmla="*/ 709779 h 1592210"/>
                      <a:gd name="connsiteX21" fmla="*/ 76733 w 137480"/>
                      <a:gd name="connsiteY21" fmla="*/ 725765 h 1592210"/>
                      <a:gd name="connsiteX22" fmla="*/ 70339 w 137480"/>
                      <a:gd name="connsiteY22" fmla="*/ 748146 h 1592210"/>
                      <a:gd name="connsiteX23" fmla="*/ 60747 w 137480"/>
                      <a:gd name="connsiteY23" fmla="*/ 802498 h 1592210"/>
                      <a:gd name="connsiteX24" fmla="*/ 54353 w 137480"/>
                      <a:gd name="connsiteY24" fmla="*/ 828076 h 1592210"/>
                      <a:gd name="connsiteX25" fmla="*/ 51155 w 137480"/>
                      <a:gd name="connsiteY25" fmla="*/ 872836 h 1592210"/>
                      <a:gd name="connsiteX26" fmla="*/ 47958 w 137480"/>
                      <a:gd name="connsiteY26" fmla="*/ 885625 h 1592210"/>
                      <a:gd name="connsiteX27" fmla="*/ 44761 w 137480"/>
                      <a:gd name="connsiteY27" fmla="*/ 901611 h 1592210"/>
                      <a:gd name="connsiteX28" fmla="*/ 38367 w 137480"/>
                      <a:gd name="connsiteY28" fmla="*/ 952767 h 1592210"/>
                      <a:gd name="connsiteX29" fmla="*/ 31972 w 137480"/>
                      <a:gd name="connsiteY29" fmla="*/ 971950 h 1592210"/>
                      <a:gd name="connsiteX30" fmla="*/ 28775 w 137480"/>
                      <a:gd name="connsiteY30" fmla="*/ 981541 h 1592210"/>
                      <a:gd name="connsiteX31" fmla="*/ 22381 w 137480"/>
                      <a:gd name="connsiteY31" fmla="*/ 1007119 h 1592210"/>
                      <a:gd name="connsiteX32" fmla="*/ 15986 w 137480"/>
                      <a:gd name="connsiteY32" fmla="*/ 1029499 h 1592210"/>
                      <a:gd name="connsiteX33" fmla="*/ 12789 w 137480"/>
                      <a:gd name="connsiteY33" fmla="*/ 1071063 h 1592210"/>
                      <a:gd name="connsiteX34" fmla="*/ 9592 w 137480"/>
                      <a:gd name="connsiteY34" fmla="*/ 1090246 h 1592210"/>
                      <a:gd name="connsiteX35" fmla="*/ 6394 w 137480"/>
                      <a:gd name="connsiteY35" fmla="*/ 1182965 h 1592210"/>
                      <a:gd name="connsiteX36" fmla="*/ 6394 w 137480"/>
                      <a:gd name="connsiteY36" fmla="*/ 1342825 h 1592210"/>
                      <a:gd name="connsiteX37" fmla="*/ 3197 w 137480"/>
                      <a:gd name="connsiteY37" fmla="*/ 1362009 h 1592210"/>
                      <a:gd name="connsiteX38" fmla="*/ 0 w 137480"/>
                      <a:gd name="connsiteY38" fmla="*/ 1397178 h 1592210"/>
                      <a:gd name="connsiteX39" fmla="*/ 3197 w 137480"/>
                      <a:gd name="connsiteY39" fmla="*/ 1557038 h 1592210"/>
                      <a:gd name="connsiteX40" fmla="*/ 9592 w 137480"/>
                      <a:gd name="connsiteY40" fmla="*/ 1592207 h 15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7480" h="1592210">
                        <a:moveTo>
                          <a:pt x="86325" y="0"/>
                        </a:moveTo>
                        <a:cubicBezTo>
                          <a:pt x="87391" y="19183"/>
                          <a:pt x="87858" y="38409"/>
                          <a:pt x="89522" y="57550"/>
                        </a:cubicBezTo>
                        <a:cubicBezTo>
                          <a:pt x="89894" y="61833"/>
                          <a:pt x="94382" y="81212"/>
                          <a:pt x="95916" y="86325"/>
                        </a:cubicBezTo>
                        <a:cubicBezTo>
                          <a:pt x="97853" y="92781"/>
                          <a:pt x="100989" y="98899"/>
                          <a:pt x="102311" y="105508"/>
                        </a:cubicBezTo>
                        <a:cubicBezTo>
                          <a:pt x="109641" y="142161"/>
                          <a:pt x="100963" y="96746"/>
                          <a:pt x="108705" y="147071"/>
                        </a:cubicBezTo>
                        <a:cubicBezTo>
                          <a:pt x="115610" y="191953"/>
                          <a:pt x="108294" y="142030"/>
                          <a:pt x="115099" y="172649"/>
                        </a:cubicBezTo>
                        <a:cubicBezTo>
                          <a:pt x="118808" y="189338"/>
                          <a:pt x="119183" y="203274"/>
                          <a:pt x="121494" y="220607"/>
                        </a:cubicBezTo>
                        <a:cubicBezTo>
                          <a:pt x="130875" y="290971"/>
                          <a:pt x="119417" y="201746"/>
                          <a:pt x="127888" y="252579"/>
                        </a:cubicBezTo>
                        <a:cubicBezTo>
                          <a:pt x="129300" y="261054"/>
                          <a:pt x="130081" y="269624"/>
                          <a:pt x="131085" y="278157"/>
                        </a:cubicBezTo>
                        <a:cubicBezTo>
                          <a:pt x="135496" y="315645"/>
                          <a:pt x="134277" y="306843"/>
                          <a:pt x="137480" y="351692"/>
                        </a:cubicBezTo>
                        <a:cubicBezTo>
                          <a:pt x="136414" y="364481"/>
                          <a:pt x="135979" y="377338"/>
                          <a:pt x="134283" y="390059"/>
                        </a:cubicBezTo>
                        <a:cubicBezTo>
                          <a:pt x="132618" y="402546"/>
                          <a:pt x="129821" y="397700"/>
                          <a:pt x="124691" y="409242"/>
                        </a:cubicBezTo>
                        <a:cubicBezTo>
                          <a:pt x="121954" y="415401"/>
                          <a:pt x="120428" y="422031"/>
                          <a:pt x="118297" y="428425"/>
                        </a:cubicBezTo>
                        <a:lnTo>
                          <a:pt x="111902" y="447609"/>
                        </a:lnTo>
                        <a:cubicBezTo>
                          <a:pt x="110836" y="450806"/>
                          <a:pt x="109366" y="453895"/>
                          <a:pt x="108705" y="457200"/>
                        </a:cubicBezTo>
                        <a:cubicBezTo>
                          <a:pt x="107639" y="462529"/>
                          <a:pt x="106226" y="467799"/>
                          <a:pt x="105508" y="473186"/>
                        </a:cubicBezTo>
                        <a:cubicBezTo>
                          <a:pt x="95271" y="549969"/>
                          <a:pt x="107943" y="471375"/>
                          <a:pt x="99113" y="524341"/>
                        </a:cubicBezTo>
                        <a:cubicBezTo>
                          <a:pt x="98047" y="568036"/>
                          <a:pt x="97814" y="611760"/>
                          <a:pt x="95916" y="655427"/>
                        </a:cubicBezTo>
                        <a:cubicBezTo>
                          <a:pt x="95680" y="660856"/>
                          <a:pt x="94149" y="666170"/>
                          <a:pt x="92719" y="671413"/>
                        </a:cubicBezTo>
                        <a:cubicBezTo>
                          <a:pt x="92709" y="671451"/>
                          <a:pt x="84732" y="695374"/>
                          <a:pt x="83127" y="700188"/>
                        </a:cubicBezTo>
                        <a:cubicBezTo>
                          <a:pt x="82061" y="703385"/>
                          <a:pt x="80591" y="706474"/>
                          <a:pt x="79930" y="709779"/>
                        </a:cubicBezTo>
                        <a:cubicBezTo>
                          <a:pt x="78864" y="715108"/>
                          <a:pt x="78051" y="720493"/>
                          <a:pt x="76733" y="725765"/>
                        </a:cubicBezTo>
                        <a:cubicBezTo>
                          <a:pt x="72166" y="744034"/>
                          <a:pt x="74328" y="726209"/>
                          <a:pt x="70339" y="748146"/>
                        </a:cubicBezTo>
                        <a:cubicBezTo>
                          <a:pt x="67132" y="765784"/>
                          <a:pt x="66415" y="785493"/>
                          <a:pt x="60747" y="802498"/>
                        </a:cubicBezTo>
                        <a:cubicBezTo>
                          <a:pt x="55832" y="817245"/>
                          <a:pt x="58211" y="808785"/>
                          <a:pt x="54353" y="828076"/>
                        </a:cubicBezTo>
                        <a:cubicBezTo>
                          <a:pt x="53287" y="842996"/>
                          <a:pt x="52807" y="857969"/>
                          <a:pt x="51155" y="872836"/>
                        </a:cubicBezTo>
                        <a:cubicBezTo>
                          <a:pt x="50670" y="877203"/>
                          <a:pt x="48911" y="881335"/>
                          <a:pt x="47958" y="885625"/>
                        </a:cubicBezTo>
                        <a:cubicBezTo>
                          <a:pt x="46779" y="890930"/>
                          <a:pt x="45529" y="896231"/>
                          <a:pt x="44761" y="901611"/>
                        </a:cubicBezTo>
                        <a:cubicBezTo>
                          <a:pt x="42331" y="918623"/>
                          <a:pt x="43802" y="936464"/>
                          <a:pt x="38367" y="952767"/>
                        </a:cubicBezTo>
                        <a:lnTo>
                          <a:pt x="31972" y="971950"/>
                        </a:lnTo>
                        <a:cubicBezTo>
                          <a:pt x="30906" y="975147"/>
                          <a:pt x="29592" y="978272"/>
                          <a:pt x="28775" y="981541"/>
                        </a:cubicBezTo>
                        <a:cubicBezTo>
                          <a:pt x="26644" y="990067"/>
                          <a:pt x="25161" y="998782"/>
                          <a:pt x="22381" y="1007119"/>
                        </a:cubicBezTo>
                        <a:cubicBezTo>
                          <a:pt x="17793" y="1020879"/>
                          <a:pt x="20000" y="1013441"/>
                          <a:pt x="15986" y="1029499"/>
                        </a:cubicBezTo>
                        <a:cubicBezTo>
                          <a:pt x="14920" y="1043354"/>
                          <a:pt x="14244" y="1057244"/>
                          <a:pt x="12789" y="1071063"/>
                        </a:cubicBezTo>
                        <a:cubicBezTo>
                          <a:pt x="12110" y="1077510"/>
                          <a:pt x="9962" y="1083774"/>
                          <a:pt x="9592" y="1090246"/>
                        </a:cubicBezTo>
                        <a:cubicBezTo>
                          <a:pt x="7828" y="1121120"/>
                          <a:pt x="7460" y="1152059"/>
                          <a:pt x="6394" y="1182965"/>
                        </a:cubicBezTo>
                        <a:cubicBezTo>
                          <a:pt x="11724" y="1257565"/>
                          <a:pt x="11556" y="1234442"/>
                          <a:pt x="6394" y="1342825"/>
                        </a:cubicBezTo>
                        <a:cubicBezTo>
                          <a:pt x="6086" y="1349301"/>
                          <a:pt x="3954" y="1355571"/>
                          <a:pt x="3197" y="1362009"/>
                        </a:cubicBezTo>
                        <a:cubicBezTo>
                          <a:pt x="1822" y="1373700"/>
                          <a:pt x="1066" y="1385455"/>
                          <a:pt x="0" y="1397178"/>
                        </a:cubicBezTo>
                        <a:cubicBezTo>
                          <a:pt x="1066" y="1450465"/>
                          <a:pt x="1451" y="1503769"/>
                          <a:pt x="3197" y="1557038"/>
                        </a:cubicBezTo>
                        <a:cubicBezTo>
                          <a:pt x="4385" y="1593269"/>
                          <a:pt x="-5187" y="1592207"/>
                          <a:pt x="9592" y="15922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418"/>
                  <p:cNvSpPr/>
                  <p:nvPr/>
                </p:nvSpPr>
                <p:spPr>
                  <a:xfrm>
                    <a:off x="1249711" y="4690297"/>
                    <a:ext cx="173044" cy="1771250"/>
                  </a:xfrm>
                  <a:custGeom>
                    <a:avLst/>
                    <a:gdLst>
                      <a:gd name="connsiteX0" fmla="*/ 3592 w 173044"/>
                      <a:gd name="connsiteY0" fmla="*/ 0 h 1771250"/>
                      <a:gd name="connsiteX1" fmla="*/ 3592 w 173044"/>
                      <a:gd name="connsiteY1" fmla="*/ 44760 h 1771250"/>
                      <a:gd name="connsiteX2" fmla="*/ 9987 w 173044"/>
                      <a:gd name="connsiteY2" fmla="*/ 63944 h 1771250"/>
                      <a:gd name="connsiteX3" fmla="*/ 16381 w 173044"/>
                      <a:gd name="connsiteY3" fmla="*/ 83127 h 1771250"/>
                      <a:gd name="connsiteX4" fmla="*/ 25973 w 173044"/>
                      <a:gd name="connsiteY4" fmla="*/ 121493 h 1771250"/>
                      <a:gd name="connsiteX5" fmla="*/ 29170 w 173044"/>
                      <a:gd name="connsiteY5" fmla="*/ 134282 h 1771250"/>
                      <a:gd name="connsiteX6" fmla="*/ 35565 w 173044"/>
                      <a:gd name="connsiteY6" fmla="*/ 163057 h 1771250"/>
                      <a:gd name="connsiteX7" fmla="*/ 41959 w 173044"/>
                      <a:gd name="connsiteY7" fmla="*/ 249381 h 1771250"/>
                      <a:gd name="connsiteX8" fmla="*/ 45156 w 173044"/>
                      <a:gd name="connsiteY8" fmla="*/ 434819 h 1771250"/>
                      <a:gd name="connsiteX9" fmla="*/ 51551 w 173044"/>
                      <a:gd name="connsiteY9" fmla="*/ 460397 h 1771250"/>
                      <a:gd name="connsiteX10" fmla="*/ 57945 w 173044"/>
                      <a:gd name="connsiteY10" fmla="*/ 604271 h 1771250"/>
                      <a:gd name="connsiteX11" fmla="*/ 51551 w 173044"/>
                      <a:gd name="connsiteY11" fmla="*/ 853653 h 1771250"/>
                      <a:gd name="connsiteX12" fmla="*/ 54748 w 173044"/>
                      <a:gd name="connsiteY12" fmla="*/ 917597 h 1771250"/>
                      <a:gd name="connsiteX13" fmla="*/ 57945 w 173044"/>
                      <a:gd name="connsiteY13" fmla="*/ 933583 h 1771250"/>
                      <a:gd name="connsiteX14" fmla="*/ 61142 w 173044"/>
                      <a:gd name="connsiteY14" fmla="*/ 1119020 h 1771250"/>
                      <a:gd name="connsiteX15" fmla="*/ 64339 w 173044"/>
                      <a:gd name="connsiteY15" fmla="*/ 1138204 h 1771250"/>
                      <a:gd name="connsiteX16" fmla="*/ 67537 w 173044"/>
                      <a:gd name="connsiteY16" fmla="*/ 1166979 h 1771250"/>
                      <a:gd name="connsiteX17" fmla="*/ 70734 w 173044"/>
                      <a:gd name="connsiteY17" fmla="*/ 1205345 h 1771250"/>
                      <a:gd name="connsiteX18" fmla="*/ 73931 w 173044"/>
                      <a:gd name="connsiteY18" fmla="*/ 1214937 h 1771250"/>
                      <a:gd name="connsiteX19" fmla="*/ 80325 w 173044"/>
                      <a:gd name="connsiteY19" fmla="*/ 1237317 h 1771250"/>
                      <a:gd name="connsiteX20" fmla="*/ 86720 w 173044"/>
                      <a:gd name="connsiteY20" fmla="*/ 1246909 h 1771250"/>
                      <a:gd name="connsiteX21" fmla="*/ 93114 w 173044"/>
                      <a:gd name="connsiteY21" fmla="*/ 1272486 h 1771250"/>
                      <a:gd name="connsiteX22" fmla="*/ 96311 w 173044"/>
                      <a:gd name="connsiteY22" fmla="*/ 1285275 h 1771250"/>
                      <a:gd name="connsiteX23" fmla="*/ 102706 w 173044"/>
                      <a:gd name="connsiteY23" fmla="*/ 1304458 h 1771250"/>
                      <a:gd name="connsiteX24" fmla="*/ 112297 w 173044"/>
                      <a:gd name="connsiteY24" fmla="*/ 1346022 h 1771250"/>
                      <a:gd name="connsiteX25" fmla="*/ 118692 w 173044"/>
                      <a:gd name="connsiteY25" fmla="*/ 1371600 h 1771250"/>
                      <a:gd name="connsiteX26" fmla="*/ 121889 w 173044"/>
                      <a:gd name="connsiteY26" fmla="*/ 1416360 h 1771250"/>
                      <a:gd name="connsiteX27" fmla="*/ 125086 w 173044"/>
                      <a:gd name="connsiteY27" fmla="*/ 1435544 h 1771250"/>
                      <a:gd name="connsiteX28" fmla="*/ 128283 w 173044"/>
                      <a:gd name="connsiteY28" fmla="*/ 1467516 h 1771250"/>
                      <a:gd name="connsiteX29" fmla="*/ 131481 w 173044"/>
                      <a:gd name="connsiteY29" fmla="*/ 1521868 h 1771250"/>
                      <a:gd name="connsiteX30" fmla="*/ 137875 w 173044"/>
                      <a:gd name="connsiteY30" fmla="*/ 1550643 h 1771250"/>
                      <a:gd name="connsiteX31" fmla="*/ 147467 w 173044"/>
                      <a:gd name="connsiteY31" fmla="*/ 1585812 h 1771250"/>
                      <a:gd name="connsiteX32" fmla="*/ 150664 w 173044"/>
                      <a:gd name="connsiteY32" fmla="*/ 1595404 h 1771250"/>
                      <a:gd name="connsiteX33" fmla="*/ 153861 w 173044"/>
                      <a:gd name="connsiteY33" fmla="*/ 1604995 h 1771250"/>
                      <a:gd name="connsiteX34" fmla="*/ 160255 w 173044"/>
                      <a:gd name="connsiteY34" fmla="*/ 1636967 h 1771250"/>
                      <a:gd name="connsiteX35" fmla="*/ 166650 w 173044"/>
                      <a:gd name="connsiteY35" fmla="*/ 1656151 h 1771250"/>
                      <a:gd name="connsiteX36" fmla="*/ 169847 w 173044"/>
                      <a:gd name="connsiteY36" fmla="*/ 1771250 h 1771250"/>
                      <a:gd name="connsiteX37" fmla="*/ 173044 w 173044"/>
                      <a:gd name="connsiteY37" fmla="*/ 1771250 h 177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044" h="1771250">
                        <a:moveTo>
                          <a:pt x="3592" y="0"/>
                        </a:moveTo>
                        <a:cubicBezTo>
                          <a:pt x="-642" y="21172"/>
                          <a:pt x="-1724" y="18181"/>
                          <a:pt x="3592" y="44760"/>
                        </a:cubicBezTo>
                        <a:cubicBezTo>
                          <a:pt x="4914" y="51370"/>
                          <a:pt x="7855" y="57549"/>
                          <a:pt x="9987" y="63944"/>
                        </a:cubicBezTo>
                        <a:lnTo>
                          <a:pt x="16381" y="83127"/>
                        </a:lnTo>
                        <a:lnTo>
                          <a:pt x="25973" y="121493"/>
                        </a:lnTo>
                        <a:cubicBezTo>
                          <a:pt x="27039" y="125756"/>
                          <a:pt x="28448" y="129948"/>
                          <a:pt x="29170" y="134282"/>
                        </a:cubicBezTo>
                        <a:cubicBezTo>
                          <a:pt x="32921" y="156790"/>
                          <a:pt x="30317" y="147315"/>
                          <a:pt x="35565" y="163057"/>
                        </a:cubicBezTo>
                        <a:cubicBezTo>
                          <a:pt x="39591" y="199290"/>
                          <a:pt x="40801" y="205364"/>
                          <a:pt x="41959" y="249381"/>
                        </a:cubicBezTo>
                        <a:cubicBezTo>
                          <a:pt x="43585" y="311181"/>
                          <a:pt x="42349" y="373061"/>
                          <a:pt x="45156" y="434819"/>
                        </a:cubicBezTo>
                        <a:cubicBezTo>
                          <a:pt x="45555" y="443598"/>
                          <a:pt x="51551" y="460397"/>
                          <a:pt x="51551" y="460397"/>
                        </a:cubicBezTo>
                        <a:cubicBezTo>
                          <a:pt x="55007" y="512245"/>
                          <a:pt x="57945" y="548307"/>
                          <a:pt x="57945" y="604271"/>
                        </a:cubicBezTo>
                        <a:cubicBezTo>
                          <a:pt x="57945" y="804494"/>
                          <a:pt x="62431" y="755726"/>
                          <a:pt x="51551" y="853653"/>
                        </a:cubicBezTo>
                        <a:cubicBezTo>
                          <a:pt x="52617" y="874968"/>
                          <a:pt x="53046" y="896324"/>
                          <a:pt x="54748" y="917597"/>
                        </a:cubicBezTo>
                        <a:cubicBezTo>
                          <a:pt x="55181" y="923014"/>
                          <a:pt x="57773" y="928152"/>
                          <a:pt x="57945" y="933583"/>
                        </a:cubicBezTo>
                        <a:cubicBezTo>
                          <a:pt x="59906" y="995373"/>
                          <a:pt x="59211" y="1057229"/>
                          <a:pt x="61142" y="1119020"/>
                        </a:cubicBezTo>
                        <a:cubicBezTo>
                          <a:pt x="61344" y="1125500"/>
                          <a:pt x="63482" y="1131778"/>
                          <a:pt x="64339" y="1138204"/>
                        </a:cubicBezTo>
                        <a:cubicBezTo>
                          <a:pt x="65615" y="1147770"/>
                          <a:pt x="66622" y="1157372"/>
                          <a:pt x="67537" y="1166979"/>
                        </a:cubicBezTo>
                        <a:cubicBezTo>
                          <a:pt x="68754" y="1179754"/>
                          <a:pt x="69038" y="1192625"/>
                          <a:pt x="70734" y="1205345"/>
                        </a:cubicBezTo>
                        <a:cubicBezTo>
                          <a:pt x="71179" y="1208686"/>
                          <a:pt x="73005" y="1211696"/>
                          <a:pt x="73931" y="1214937"/>
                        </a:cubicBezTo>
                        <a:cubicBezTo>
                          <a:pt x="75296" y="1219715"/>
                          <a:pt x="77771" y="1232209"/>
                          <a:pt x="80325" y="1237317"/>
                        </a:cubicBezTo>
                        <a:cubicBezTo>
                          <a:pt x="82044" y="1240754"/>
                          <a:pt x="84588" y="1243712"/>
                          <a:pt x="86720" y="1246909"/>
                        </a:cubicBezTo>
                        <a:lnTo>
                          <a:pt x="93114" y="1272486"/>
                        </a:lnTo>
                        <a:cubicBezTo>
                          <a:pt x="94180" y="1276749"/>
                          <a:pt x="94921" y="1281106"/>
                          <a:pt x="96311" y="1285275"/>
                        </a:cubicBezTo>
                        <a:lnTo>
                          <a:pt x="102706" y="1304458"/>
                        </a:lnTo>
                        <a:cubicBezTo>
                          <a:pt x="110125" y="1356393"/>
                          <a:pt x="100597" y="1299224"/>
                          <a:pt x="112297" y="1346022"/>
                        </a:cubicBezTo>
                        <a:lnTo>
                          <a:pt x="118692" y="1371600"/>
                        </a:lnTo>
                        <a:cubicBezTo>
                          <a:pt x="119758" y="1386520"/>
                          <a:pt x="120401" y="1401476"/>
                          <a:pt x="121889" y="1416360"/>
                        </a:cubicBezTo>
                        <a:cubicBezTo>
                          <a:pt x="122534" y="1422811"/>
                          <a:pt x="124282" y="1429111"/>
                          <a:pt x="125086" y="1435544"/>
                        </a:cubicBezTo>
                        <a:cubicBezTo>
                          <a:pt x="126414" y="1446172"/>
                          <a:pt x="127492" y="1456835"/>
                          <a:pt x="128283" y="1467516"/>
                        </a:cubicBezTo>
                        <a:cubicBezTo>
                          <a:pt x="129624" y="1485615"/>
                          <a:pt x="129909" y="1503788"/>
                          <a:pt x="131481" y="1521868"/>
                        </a:cubicBezTo>
                        <a:cubicBezTo>
                          <a:pt x="133827" y="1548848"/>
                          <a:pt x="133359" y="1532576"/>
                          <a:pt x="137875" y="1550643"/>
                        </a:cubicBezTo>
                        <a:cubicBezTo>
                          <a:pt x="146912" y="1586794"/>
                          <a:pt x="133749" y="1544660"/>
                          <a:pt x="147467" y="1585812"/>
                        </a:cubicBezTo>
                        <a:lnTo>
                          <a:pt x="150664" y="1595404"/>
                        </a:lnTo>
                        <a:lnTo>
                          <a:pt x="153861" y="1604995"/>
                        </a:lnTo>
                        <a:cubicBezTo>
                          <a:pt x="156021" y="1617958"/>
                          <a:pt x="156678" y="1625044"/>
                          <a:pt x="160255" y="1636967"/>
                        </a:cubicBezTo>
                        <a:cubicBezTo>
                          <a:pt x="162192" y="1643423"/>
                          <a:pt x="166650" y="1656151"/>
                          <a:pt x="166650" y="1656151"/>
                        </a:cubicBezTo>
                        <a:cubicBezTo>
                          <a:pt x="166152" y="1664126"/>
                          <a:pt x="156694" y="1771250"/>
                          <a:pt x="169847" y="1771250"/>
                        </a:cubicBezTo>
                        <a:lnTo>
                          <a:pt x="173044" y="17712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419"/>
                  <p:cNvSpPr/>
                  <p:nvPr/>
                </p:nvSpPr>
                <p:spPr>
                  <a:xfrm>
                    <a:off x="1675195" y="4284252"/>
                    <a:ext cx="198366" cy="1400375"/>
                  </a:xfrm>
                  <a:custGeom>
                    <a:avLst/>
                    <a:gdLst>
                      <a:gd name="connsiteX0" fmla="*/ 198366 w 198366"/>
                      <a:gd name="connsiteY0" fmla="*/ 0 h 1400375"/>
                      <a:gd name="connsiteX1" fmla="*/ 182380 w 198366"/>
                      <a:gd name="connsiteY1" fmla="*/ 6394 h 1400375"/>
                      <a:gd name="connsiteX2" fmla="*/ 169591 w 198366"/>
                      <a:gd name="connsiteY2" fmla="*/ 9591 h 1400375"/>
                      <a:gd name="connsiteX3" fmla="*/ 163197 w 198366"/>
                      <a:gd name="connsiteY3" fmla="*/ 15986 h 1400375"/>
                      <a:gd name="connsiteX4" fmla="*/ 163197 w 198366"/>
                      <a:gd name="connsiteY4" fmla="*/ 102310 h 1400375"/>
                      <a:gd name="connsiteX5" fmla="*/ 156802 w 198366"/>
                      <a:gd name="connsiteY5" fmla="*/ 207818 h 1400375"/>
                      <a:gd name="connsiteX6" fmla="*/ 153605 w 198366"/>
                      <a:gd name="connsiteY6" fmla="*/ 217410 h 1400375"/>
                      <a:gd name="connsiteX7" fmla="*/ 147211 w 198366"/>
                      <a:gd name="connsiteY7" fmla="*/ 297340 h 1400375"/>
                      <a:gd name="connsiteX8" fmla="*/ 144013 w 198366"/>
                      <a:gd name="connsiteY8" fmla="*/ 326114 h 1400375"/>
                      <a:gd name="connsiteX9" fmla="*/ 137619 w 198366"/>
                      <a:gd name="connsiteY9" fmla="*/ 374072 h 1400375"/>
                      <a:gd name="connsiteX10" fmla="*/ 131225 w 198366"/>
                      <a:gd name="connsiteY10" fmla="*/ 438017 h 1400375"/>
                      <a:gd name="connsiteX11" fmla="*/ 128027 w 198366"/>
                      <a:gd name="connsiteY11" fmla="*/ 454003 h 1400375"/>
                      <a:gd name="connsiteX12" fmla="*/ 124830 w 198366"/>
                      <a:gd name="connsiteY12" fmla="*/ 476383 h 1400375"/>
                      <a:gd name="connsiteX13" fmla="*/ 121633 w 198366"/>
                      <a:gd name="connsiteY13" fmla="*/ 492369 h 1400375"/>
                      <a:gd name="connsiteX14" fmla="*/ 118436 w 198366"/>
                      <a:gd name="connsiteY14" fmla="*/ 511552 h 1400375"/>
                      <a:gd name="connsiteX15" fmla="*/ 112041 w 198366"/>
                      <a:gd name="connsiteY15" fmla="*/ 537130 h 1400375"/>
                      <a:gd name="connsiteX16" fmla="*/ 108844 w 198366"/>
                      <a:gd name="connsiteY16" fmla="*/ 559510 h 1400375"/>
                      <a:gd name="connsiteX17" fmla="*/ 102450 w 198366"/>
                      <a:gd name="connsiteY17" fmla="*/ 607468 h 1400375"/>
                      <a:gd name="connsiteX18" fmla="*/ 99253 w 198366"/>
                      <a:gd name="connsiteY18" fmla="*/ 629849 h 1400375"/>
                      <a:gd name="connsiteX19" fmla="*/ 92858 w 198366"/>
                      <a:gd name="connsiteY19" fmla="*/ 677807 h 1400375"/>
                      <a:gd name="connsiteX20" fmla="*/ 89661 w 198366"/>
                      <a:gd name="connsiteY20" fmla="*/ 693793 h 1400375"/>
                      <a:gd name="connsiteX21" fmla="*/ 86464 w 198366"/>
                      <a:gd name="connsiteY21" fmla="*/ 712976 h 1400375"/>
                      <a:gd name="connsiteX22" fmla="*/ 83267 w 198366"/>
                      <a:gd name="connsiteY22" fmla="*/ 728962 h 1400375"/>
                      <a:gd name="connsiteX23" fmla="*/ 80069 w 198366"/>
                      <a:gd name="connsiteY23" fmla="*/ 751342 h 1400375"/>
                      <a:gd name="connsiteX24" fmla="*/ 76872 w 198366"/>
                      <a:gd name="connsiteY24" fmla="*/ 760934 h 1400375"/>
                      <a:gd name="connsiteX25" fmla="*/ 73675 w 198366"/>
                      <a:gd name="connsiteY25" fmla="*/ 780117 h 1400375"/>
                      <a:gd name="connsiteX26" fmla="*/ 70478 w 198366"/>
                      <a:gd name="connsiteY26" fmla="*/ 796103 h 1400375"/>
                      <a:gd name="connsiteX27" fmla="*/ 67281 w 198366"/>
                      <a:gd name="connsiteY27" fmla="*/ 808892 h 1400375"/>
                      <a:gd name="connsiteX28" fmla="*/ 64083 w 198366"/>
                      <a:gd name="connsiteY28" fmla="*/ 818484 h 1400375"/>
                      <a:gd name="connsiteX29" fmla="*/ 57689 w 198366"/>
                      <a:gd name="connsiteY29" fmla="*/ 850456 h 1400375"/>
                      <a:gd name="connsiteX30" fmla="*/ 54492 w 198366"/>
                      <a:gd name="connsiteY30" fmla="*/ 860047 h 1400375"/>
                      <a:gd name="connsiteX31" fmla="*/ 51295 w 198366"/>
                      <a:gd name="connsiteY31" fmla="*/ 876033 h 1400375"/>
                      <a:gd name="connsiteX32" fmla="*/ 44900 w 198366"/>
                      <a:gd name="connsiteY32" fmla="*/ 914400 h 1400375"/>
                      <a:gd name="connsiteX33" fmla="*/ 38506 w 198366"/>
                      <a:gd name="connsiteY33" fmla="*/ 939977 h 1400375"/>
                      <a:gd name="connsiteX34" fmla="*/ 32111 w 198366"/>
                      <a:gd name="connsiteY34" fmla="*/ 997527 h 1400375"/>
                      <a:gd name="connsiteX35" fmla="*/ 28914 w 198366"/>
                      <a:gd name="connsiteY35" fmla="*/ 1007119 h 1400375"/>
                      <a:gd name="connsiteX36" fmla="*/ 22520 w 198366"/>
                      <a:gd name="connsiteY36" fmla="*/ 1045485 h 1400375"/>
                      <a:gd name="connsiteX37" fmla="*/ 22520 w 198366"/>
                      <a:gd name="connsiteY37" fmla="*/ 1045485 h 1400375"/>
                      <a:gd name="connsiteX38" fmla="*/ 19322 w 198366"/>
                      <a:gd name="connsiteY38" fmla="*/ 1083851 h 1400375"/>
                      <a:gd name="connsiteX39" fmla="*/ 9731 w 198366"/>
                      <a:gd name="connsiteY39" fmla="*/ 1112626 h 1400375"/>
                      <a:gd name="connsiteX40" fmla="*/ 6534 w 198366"/>
                      <a:gd name="connsiteY40" fmla="*/ 1122218 h 1400375"/>
                      <a:gd name="connsiteX41" fmla="*/ 3336 w 198366"/>
                      <a:gd name="connsiteY41" fmla="*/ 1131810 h 1400375"/>
                      <a:gd name="connsiteX42" fmla="*/ 3336 w 198366"/>
                      <a:gd name="connsiteY42" fmla="*/ 1250106 h 1400375"/>
                      <a:gd name="connsiteX43" fmla="*/ 9731 w 198366"/>
                      <a:gd name="connsiteY43" fmla="*/ 1269289 h 1400375"/>
                      <a:gd name="connsiteX44" fmla="*/ 16125 w 198366"/>
                      <a:gd name="connsiteY44" fmla="*/ 1294867 h 1400375"/>
                      <a:gd name="connsiteX45" fmla="*/ 19322 w 198366"/>
                      <a:gd name="connsiteY45" fmla="*/ 1304458 h 1400375"/>
                      <a:gd name="connsiteX46" fmla="*/ 25717 w 198366"/>
                      <a:gd name="connsiteY46" fmla="*/ 1342825 h 1400375"/>
                      <a:gd name="connsiteX47" fmla="*/ 28914 w 198366"/>
                      <a:gd name="connsiteY47" fmla="*/ 1358811 h 1400375"/>
                      <a:gd name="connsiteX48" fmla="*/ 32111 w 198366"/>
                      <a:gd name="connsiteY48" fmla="*/ 1387586 h 1400375"/>
                      <a:gd name="connsiteX49" fmla="*/ 35308 w 198366"/>
                      <a:gd name="connsiteY49" fmla="*/ 1400375 h 14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8366" h="1400375">
                        <a:moveTo>
                          <a:pt x="198366" y="0"/>
                        </a:moveTo>
                        <a:cubicBezTo>
                          <a:pt x="193037" y="2131"/>
                          <a:pt x="187825" y="4579"/>
                          <a:pt x="182380" y="6394"/>
                        </a:cubicBezTo>
                        <a:cubicBezTo>
                          <a:pt x="178211" y="7783"/>
                          <a:pt x="173521" y="7626"/>
                          <a:pt x="169591" y="9591"/>
                        </a:cubicBezTo>
                        <a:cubicBezTo>
                          <a:pt x="166895" y="10939"/>
                          <a:pt x="165328" y="13854"/>
                          <a:pt x="163197" y="15986"/>
                        </a:cubicBezTo>
                        <a:cubicBezTo>
                          <a:pt x="151462" y="51180"/>
                          <a:pt x="163197" y="12198"/>
                          <a:pt x="163197" y="102310"/>
                        </a:cubicBezTo>
                        <a:cubicBezTo>
                          <a:pt x="163197" y="150056"/>
                          <a:pt x="167023" y="172042"/>
                          <a:pt x="156802" y="207818"/>
                        </a:cubicBezTo>
                        <a:cubicBezTo>
                          <a:pt x="155876" y="211059"/>
                          <a:pt x="154671" y="214213"/>
                          <a:pt x="153605" y="217410"/>
                        </a:cubicBezTo>
                        <a:cubicBezTo>
                          <a:pt x="146709" y="265687"/>
                          <a:pt x="153331" y="214732"/>
                          <a:pt x="147211" y="297340"/>
                        </a:cubicBezTo>
                        <a:cubicBezTo>
                          <a:pt x="146498" y="306964"/>
                          <a:pt x="144928" y="316507"/>
                          <a:pt x="144013" y="326114"/>
                        </a:cubicBezTo>
                        <a:cubicBezTo>
                          <a:pt x="139840" y="369928"/>
                          <a:pt x="145057" y="351758"/>
                          <a:pt x="137619" y="374072"/>
                        </a:cubicBezTo>
                        <a:cubicBezTo>
                          <a:pt x="128358" y="438906"/>
                          <a:pt x="142558" y="336025"/>
                          <a:pt x="131225" y="438017"/>
                        </a:cubicBezTo>
                        <a:cubicBezTo>
                          <a:pt x="130625" y="443418"/>
                          <a:pt x="128920" y="448643"/>
                          <a:pt x="128027" y="454003"/>
                        </a:cubicBezTo>
                        <a:cubicBezTo>
                          <a:pt x="126788" y="461436"/>
                          <a:pt x="126069" y="468950"/>
                          <a:pt x="124830" y="476383"/>
                        </a:cubicBezTo>
                        <a:cubicBezTo>
                          <a:pt x="123937" y="481743"/>
                          <a:pt x="122605" y="487022"/>
                          <a:pt x="121633" y="492369"/>
                        </a:cubicBezTo>
                        <a:cubicBezTo>
                          <a:pt x="120473" y="498747"/>
                          <a:pt x="119842" y="505224"/>
                          <a:pt x="118436" y="511552"/>
                        </a:cubicBezTo>
                        <a:cubicBezTo>
                          <a:pt x="110200" y="548617"/>
                          <a:pt x="121255" y="481854"/>
                          <a:pt x="112041" y="537130"/>
                        </a:cubicBezTo>
                        <a:cubicBezTo>
                          <a:pt x="110802" y="544563"/>
                          <a:pt x="109633" y="552016"/>
                          <a:pt x="108844" y="559510"/>
                        </a:cubicBezTo>
                        <a:cubicBezTo>
                          <a:pt x="104030" y="605247"/>
                          <a:pt x="110056" y="584649"/>
                          <a:pt x="102450" y="607468"/>
                        </a:cubicBezTo>
                        <a:cubicBezTo>
                          <a:pt x="101384" y="614928"/>
                          <a:pt x="100249" y="622379"/>
                          <a:pt x="99253" y="629849"/>
                        </a:cubicBezTo>
                        <a:cubicBezTo>
                          <a:pt x="97102" y="645980"/>
                          <a:pt x="95532" y="661764"/>
                          <a:pt x="92858" y="677807"/>
                        </a:cubicBezTo>
                        <a:cubicBezTo>
                          <a:pt x="91965" y="683167"/>
                          <a:pt x="90633" y="688446"/>
                          <a:pt x="89661" y="693793"/>
                        </a:cubicBezTo>
                        <a:cubicBezTo>
                          <a:pt x="88501" y="700171"/>
                          <a:pt x="87624" y="706598"/>
                          <a:pt x="86464" y="712976"/>
                        </a:cubicBezTo>
                        <a:cubicBezTo>
                          <a:pt x="85492" y="718323"/>
                          <a:pt x="84160" y="723602"/>
                          <a:pt x="83267" y="728962"/>
                        </a:cubicBezTo>
                        <a:cubicBezTo>
                          <a:pt x="82028" y="736395"/>
                          <a:pt x="81547" y="743953"/>
                          <a:pt x="80069" y="751342"/>
                        </a:cubicBezTo>
                        <a:cubicBezTo>
                          <a:pt x="79408" y="754647"/>
                          <a:pt x="77603" y="757644"/>
                          <a:pt x="76872" y="760934"/>
                        </a:cubicBezTo>
                        <a:cubicBezTo>
                          <a:pt x="75466" y="767262"/>
                          <a:pt x="74835" y="773739"/>
                          <a:pt x="73675" y="780117"/>
                        </a:cubicBezTo>
                        <a:cubicBezTo>
                          <a:pt x="72703" y="785464"/>
                          <a:pt x="71657" y="790798"/>
                          <a:pt x="70478" y="796103"/>
                        </a:cubicBezTo>
                        <a:cubicBezTo>
                          <a:pt x="69525" y="800393"/>
                          <a:pt x="68488" y="804667"/>
                          <a:pt x="67281" y="808892"/>
                        </a:cubicBezTo>
                        <a:cubicBezTo>
                          <a:pt x="66355" y="812133"/>
                          <a:pt x="64841" y="815200"/>
                          <a:pt x="64083" y="818484"/>
                        </a:cubicBezTo>
                        <a:cubicBezTo>
                          <a:pt x="61639" y="829074"/>
                          <a:pt x="61126" y="840145"/>
                          <a:pt x="57689" y="850456"/>
                        </a:cubicBezTo>
                        <a:cubicBezTo>
                          <a:pt x="56623" y="853653"/>
                          <a:pt x="55309" y="856778"/>
                          <a:pt x="54492" y="860047"/>
                        </a:cubicBezTo>
                        <a:cubicBezTo>
                          <a:pt x="53174" y="865319"/>
                          <a:pt x="52239" y="870682"/>
                          <a:pt x="51295" y="876033"/>
                        </a:cubicBezTo>
                        <a:cubicBezTo>
                          <a:pt x="49042" y="888801"/>
                          <a:pt x="49000" y="902100"/>
                          <a:pt x="44900" y="914400"/>
                        </a:cubicBezTo>
                        <a:cubicBezTo>
                          <a:pt x="39985" y="929146"/>
                          <a:pt x="42364" y="920686"/>
                          <a:pt x="38506" y="939977"/>
                        </a:cubicBezTo>
                        <a:cubicBezTo>
                          <a:pt x="36872" y="959586"/>
                          <a:pt x="36356" y="978424"/>
                          <a:pt x="32111" y="997527"/>
                        </a:cubicBezTo>
                        <a:cubicBezTo>
                          <a:pt x="31380" y="1000817"/>
                          <a:pt x="29575" y="1003814"/>
                          <a:pt x="28914" y="1007119"/>
                        </a:cubicBezTo>
                        <a:cubicBezTo>
                          <a:pt x="26371" y="1019832"/>
                          <a:pt x="24651" y="1032696"/>
                          <a:pt x="22520" y="1045485"/>
                        </a:cubicBezTo>
                        <a:lnTo>
                          <a:pt x="22520" y="1045485"/>
                        </a:lnTo>
                        <a:cubicBezTo>
                          <a:pt x="21454" y="1058274"/>
                          <a:pt x="21432" y="1071193"/>
                          <a:pt x="19322" y="1083851"/>
                        </a:cubicBezTo>
                        <a:cubicBezTo>
                          <a:pt x="19321" y="1083857"/>
                          <a:pt x="11331" y="1107827"/>
                          <a:pt x="9731" y="1112626"/>
                        </a:cubicBezTo>
                        <a:lnTo>
                          <a:pt x="6534" y="1122218"/>
                        </a:lnTo>
                        <a:lnTo>
                          <a:pt x="3336" y="1131810"/>
                        </a:lnTo>
                        <a:cubicBezTo>
                          <a:pt x="629" y="1180538"/>
                          <a:pt x="-2575" y="1200850"/>
                          <a:pt x="3336" y="1250106"/>
                        </a:cubicBezTo>
                        <a:cubicBezTo>
                          <a:pt x="4139" y="1256798"/>
                          <a:pt x="8096" y="1262750"/>
                          <a:pt x="9731" y="1269289"/>
                        </a:cubicBezTo>
                        <a:cubicBezTo>
                          <a:pt x="11862" y="1277815"/>
                          <a:pt x="13346" y="1286530"/>
                          <a:pt x="16125" y="1294867"/>
                        </a:cubicBezTo>
                        <a:cubicBezTo>
                          <a:pt x="17191" y="1298064"/>
                          <a:pt x="18505" y="1301189"/>
                          <a:pt x="19322" y="1304458"/>
                        </a:cubicBezTo>
                        <a:cubicBezTo>
                          <a:pt x="23092" y="1319536"/>
                          <a:pt x="23008" y="1326572"/>
                          <a:pt x="25717" y="1342825"/>
                        </a:cubicBezTo>
                        <a:cubicBezTo>
                          <a:pt x="26610" y="1348185"/>
                          <a:pt x="28146" y="1353431"/>
                          <a:pt x="28914" y="1358811"/>
                        </a:cubicBezTo>
                        <a:cubicBezTo>
                          <a:pt x="30279" y="1368365"/>
                          <a:pt x="30644" y="1378048"/>
                          <a:pt x="32111" y="1387586"/>
                        </a:cubicBezTo>
                        <a:cubicBezTo>
                          <a:pt x="32779" y="1391929"/>
                          <a:pt x="35308" y="1400375"/>
                          <a:pt x="35308" y="1400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420"/>
                  <p:cNvSpPr/>
                  <p:nvPr/>
                </p:nvSpPr>
                <p:spPr>
                  <a:xfrm>
                    <a:off x="1317248" y="5675035"/>
                    <a:ext cx="399650" cy="1087049"/>
                  </a:xfrm>
                  <a:custGeom>
                    <a:avLst/>
                    <a:gdLst>
                      <a:gd name="connsiteX0" fmla="*/ 399650 w 399650"/>
                      <a:gd name="connsiteY0" fmla="*/ 0 h 1087049"/>
                      <a:gd name="connsiteX1" fmla="*/ 396453 w 399650"/>
                      <a:gd name="connsiteY1" fmla="*/ 67141 h 1087049"/>
                      <a:gd name="connsiteX2" fmla="*/ 393255 w 399650"/>
                      <a:gd name="connsiteY2" fmla="*/ 79930 h 1087049"/>
                      <a:gd name="connsiteX3" fmla="*/ 390058 w 399650"/>
                      <a:gd name="connsiteY3" fmla="*/ 99113 h 1087049"/>
                      <a:gd name="connsiteX4" fmla="*/ 383664 w 399650"/>
                      <a:gd name="connsiteY4" fmla="*/ 153466 h 1087049"/>
                      <a:gd name="connsiteX5" fmla="*/ 380467 w 399650"/>
                      <a:gd name="connsiteY5" fmla="*/ 163057 h 1087049"/>
                      <a:gd name="connsiteX6" fmla="*/ 374072 w 399650"/>
                      <a:gd name="connsiteY6" fmla="*/ 191832 h 1087049"/>
                      <a:gd name="connsiteX7" fmla="*/ 367678 w 399650"/>
                      <a:gd name="connsiteY7" fmla="*/ 214213 h 1087049"/>
                      <a:gd name="connsiteX8" fmla="*/ 364481 w 399650"/>
                      <a:gd name="connsiteY8" fmla="*/ 230199 h 1087049"/>
                      <a:gd name="connsiteX9" fmla="*/ 361283 w 399650"/>
                      <a:gd name="connsiteY9" fmla="*/ 242987 h 1087049"/>
                      <a:gd name="connsiteX10" fmla="*/ 358086 w 399650"/>
                      <a:gd name="connsiteY10" fmla="*/ 262171 h 1087049"/>
                      <a:gd name="connsiteX11" fmla="*/ 351692 w 399650"/>
                      <a:gd name="connsiteY11" fmla="*/ 281354 h 1087049"/>
                      <a:gd name="connsiteX12" fmla="*/ 348495 w 399650"/>
                      <a:gd name="connsiteY12" fmla="*/ 294143 h 1087049"/>
                      <a:gd name="connsiteX13" fmla="*/ 338903 w 399650"/>
                      <a:gd name="connsiteY13" fmla="*/ 326115 h 1087049"/>
                      <a:gd name="connsiteX14" fmla="*/ 332509 w 399650"/>
                      <a:gd name="connsiteY14" fmla="*/ 383664 h 1087049"/>
                      <a:gd name="connsiteX15" fmla="*/ 329311 w 399650"/>
                      <a:gd name="connsiteY15" fmla="*/ 444411 h 1087049"/>
                      <a:gd name="connsiteX16" fmla="*/ 326114 w 399650"/>
                      <a:gd name="connsiteY16" fmla="*/ 463594 h 1087049"/>
                      <a:gd name="connsiteX17" fmla="*/ 322917 w 399650"/>
                      <a:gd name="connsiteY17" fmla="*/ 492369 h 1087049"/>
                      <a:gd name="connsiteX18" fmla="*/ 316523 w 399650"/>
                      <a:gd name="connsiteY18" fmla="*/ 626652 h 1087049"/>
                      <a:gd name="connsiteX19" fmla="*/ 319720 w 399650"/>
                      <a:gd name="connsiteY19" fmla="*/ 671413 h 1087049"/>
                      <a:gd name="connsiteX20" fmla="*/ 322917 w 399650"/>
                      <a:gd name="connsiteY20" fmla="*/ 684201 h 1087049"/>
                      <a:gd name="connsiteX21" fmla="*/ 329311 w 399650"/>
                      <a:gd name="connsiteY21" fmla="*/ 690596 h 1087049"/>
                      <a:gd name="connsiteX22" fmla="*/ 338903 w 399650"/>
                      <a:gd name="connsiteY22" fmla="*/ 719371 h 1087049"/>
                      <a:gd name="connsiteX23" fmla="*/ 342100 w 399650"/>
                      <a:gd name="connsiteY23" fmla="*/ 728962 h 1087049"/>
                      <a:gd name="connsiteX24" fmla="*/ 345297 w 399650"/>
                      <a:gd name="connsiteY24" fmla="*/ 738554 h 1087049"/>
                      <a:gd name="connsiteX25" fmla="*/ 338903 w 399650"/>
                      <a:gd name="connsiteY25" fmla="*/ 764131 h 1087049"/>
                      <a:gd name="connsiteX26" fmla="*/ 326114 w 399650"/>
                      <a:gd name="connsiteY26" fmla="*/ 776920 h 1087049"/>
                      <a:gd name="connsiteX27" fmla="*/ 322917 w 399650"/>
                      <a:gd name="connsiteY27" fmla="*/ 786512 h 1087049"/>
                      <a:gd name="connsiteX28" fmla="*/ 332509 w 399650"/>
                      <a:gd name="connsiteY28" fmla="*/ 856850 h 1087049"/>
                      <a:gd name="connsiteX29" fmla="*/ 335706 w 399650"/>
                      <a:gd name="connsiteY29" fmla="*/ 866442 h 1087049"/>
                      <a:gd name="connsiteX30" fmla="*/ 338903 w 399650"/>
                      <a:gd name="connsiteY30" fmla="*/ 876034 h 1087049"/>
                      <a:gd name="connsiteX31" fmla="*/ 348495 w 399650"/>
                      <a:gd name="connsiteY31" fmla="*/ 895217 h 1087049"/>
                      <a:gd name="connsiteX32" fmla="*/ 354889 w 399650"/>
                      <a:gd name="connsiteY32" fmla="*/ 927189 h 1087049"/>
                      <a:gd name="connsiteX33" fmla="*/ 358086 w 399650"/>
                      <a:gd name="connsiteY33" fmla="*/ 939978 h 1087049"/>
                      <a:gd name="connsiteX34" fmla="*/ 351692 w 399650"/>
                      <a:gd name="connsiteY34" fmla="*/ 1007119 h 1087049"/>
                      <a:gd name="connsiteX35" fmla="*/ 348495 w 399650"/>
                      <a:gd name="connsiteY35" fmla="*/ 1016710 h 1087049"/>
                      <a:gd name="connsiteX36" fmla="*/ 342100 w 399650"/>
                      <a:gd name="connsiteY36" fmla="*/ 1042288 h 1087049"/>
                      <a:gd name="connsiteX37" fmla="*/ 335706 w 399650"/>
                      <a:gd name="connsiteY37" fmla="*/ 1051880 h 1087049"/>
                      <a:gd name="connsiteX38" fmla="*/ 306931 w 399650"/>
                      <a:gd name="connsiteY38" fmla="*/ 1064668 h 1087049"/>
                      <a:gd name="connsiteX39" fmla="*/ 297339 w 399650"/>
                      <a:gd name="connsiteY39" fmla="*/ 1067866 h 1087049"/>
                      <a:gd name="connsiteX40" fmla="*/ 287748 w 399650"/>
                      <a:gd name="connsiteY40" fmla="*/ 1071063 h 1087049"/>
                      <a:gd name="connsiteX41" fmla="*/ 233395 w 399650"/>
                      <a:gd name="connsiteY41" fmla="*/ 1067866 h 1087049"/>
                      <a:gd name="connsiteX42" fmla="*/ 230198 w 399650"/>
                      <a:gd name="connsiteY42" fmla="*/ 1058274 h 1087049"/>
                      <a:gd name="connsiteX43" fmla="*/ 227001 w 399650"/>
                      <a:gd name="connsiteY43" fmla="*/ 1074260 h 1087049"/>
                      <a:gd name="connsiteX44" fmla="*/ 191832 w 399650"/>
                      <a:gd name="connsiteY44" fmla="*/ 1083852 h 1087049"/>
                      <a:gd name="connsiteX45" fmla="*/ 182240 w 399650"/>
                      <a:gd name="connsiteY45" fmla="*/ 1087049 h 1087049"/>
                      <a:gd name="connsiteX46" fmla="*/ 179043 w 399650"/>
                      <a:gd name="connsiteY46" fmla="*/ 1077457 h 1087049"/>
                      <a:gd name="connsiteX47" fmla="*/ 172649 w 399650"/>
                      <a:gd name="connsiteY47" fmla="*/ 1083852 h 1087049"/>
                      <a:gd name="connsiteX48" fmla="*/ 124690 w 399650"/>
                      <a:gd name="connsiteY48" fmla="*/ 1080655 h 1087049"/>
                      <a:gd name="connsiteX49" fmla="*/ 118296 w 399650"/>
                      <a:gd name="connsiteY49" fmla="*/ 1074260 h 1087049"/>
                      <a:gd name="connsiteX50" fmla="*/ 111902 w 399650"/>
                      <a:gd name="connsiteY50" fmla="*/ 1055077 h 1087049"/>
                      <a:gd name="connsiteX51" fmla="*/ 95916 w 399650"/>
                      <a:gd name="connsiteY51" fmla="*/ 1064668 h 1087049"/>
                      <a:gd name="connsiteX52" fmla="*/ 89521 w 399650"/>
                      <a:gd name="connsiteY52" fmla="*/ 1071063 h 1087049"/>
                      <a:gd name="connsiteX53" fmla="*/ 76732 w 399650"/>
                      <a:gd name="connsiteY53" fmla="*/ 1067866 h 1087049"/>
                      <a:gd name="connsiteX54" fmla="*/ 63944 w 399650"/>
                      <a:gd name="connsiteY54" fmla="*/ 1058274 h 1087049"/>
                      <a:gd name="connsiteX55" fmla="*/ 31972 w 399650"/>
                      <a:gd name="connsiteY55" fmla="*/ 1055077 h 1087049"/>
                      <a:gd name="connsiteX56" fmla="*/ 22380 w 399650"/>
                      <a:gd name="connsiteY56" fmla="*/ 1051880 h 1087049"/>
                      <a:gd name="connsiteX57" fmla="*/ 9591 w 399650"/>
                      <a:gd name="connsiteY57" fmla="*/ 1039091 h 1087049"/>
                      <a:gd name="connsiteX58" fmla="*/ 3197 w 399650"/>
                      <a:gd name="connsiteY58" fmla="*/ 1019908 h 1087049"/>
                      <a:gd name="connsiteX59" fmla="*/ 0 w 399650"/>
                      <a:gd name="connsiteY59" fmla="*/ 1010316 h 1087049"/>
                      <a:gd name="connsiteX60" fmla="*/ 3197 w 399650"/>
                      <a:gd name="connsiteY60" fmla="*/ 994330 h 1087049"/>
                      <a:gd name="connsiteX61" fmla="*/ 9591 w 399650"/>
                      <a:gd name="connsiteY61" fmla="*/ 984738 h 1087049"/>
                      <a:gd name="connsiteX62" fmla="*/ 25577 w 399650"/>
                      <a:gd name="connsiteY62" fmla="*/ 971950 h 1087049"/>
                      <a:gd name="connsiteX63" fmla="*/ 41563 w 399650"/>
                      <a:gd name="connsiteY63" fmla="*/ 943175 h 1087049"/>
                      <a:gd name="connsiteX64" fmla="*/ 44760 w 399650"/>
                      <a:gd name="connsiteY64" fmla="*/ 933583 h 1087049"/>
                      <a:gd name="connsiteX65" fmla="*/ 51155 w 399650"/>
                      <a:gd name="connsiteY65" fmla="*/ 927189 h 1087049"/>
                      <a:gd name="connsiteX66" fmla="*/ 60746 w 399650"/>
                      <a:gd name="connsiteY66" fmla="*/ 898414 h 1087049"/>
                      <a:gd name="connsiteX67" fmla="*/ 63944 w 399650"/>
                      <a:gd name="connsiteY67" fmla="*/ 888822 h 1087049"/>
                      <a:gd name="connsiteX68" fmla="*/ 76732 w 399650"/>
                      <a:gd name="connsiteY68" fmla="*/ 872836 h 1087049"/>
                      <a:gd name="connsiteX69" fmla="*/ 79930 w 399650"/>
                      <a:gd name="connsiteY69" fmla="*/ 863245 h 1087049"/>
                      <a:gd name="connsiteX70" fmla="*/ 86324 w 399650"/>
                      <a:gd name="connsiteY70" fmla="*/ 856850 h 1087049"/>
                      <a:gd name="connsiteX71" fmla="*/ 89521 w 399650"/>
                      <a:gd name="connsiteY71" fmla="*/ 840864 h 1087049"/>
                      <a:gd name="connsiteX72" fmla="*/ 89521 w 399650"/>
                      <a:gd name="connsiteY72" fmla="*/ 786512 h 108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9650" h="1087049">
                        <a:moveTo>
                          <a:pt x="399650" y="0"/>
                        </a:moveTo>
                        <a:cubicBezTo>
                          <a:pt x="398584" y="22380"/>
                          <a:pt x="398240" y="44807"/>
                          <a:pt x="396453" y="67141"/>
                        </a:cubicBezTo>
                        <a:cubicBezTo>
                          <a:pt x="396103" y="71521"/>
                          <a:pt x="394117" y="75621"/>
                          <a:pt x="393255" y="79930"/>
                        </a:cubicBezTo>
                        <a:cubicBezTo>
                          <a:pt x="391984" y="86287"/>
                          <a:pt x="390915" y="92687"/>
                          <a:pt x="390058" y="99113"/>
                        </a:cubicBezTo>
                        <a:cubicBezTo>
                          <a:pt x="388972" y="107259"/>
                          <a:pt x="385334" y="144282"/>
                          <a:pt x="383664" y="153466"/>
                        </a:cubicBezTo>
                        <a:cubicBezTo>
                          <a:pt x="383061" y="156782"/>
                          <a:pt x="381393" y="159817"/>
                          <a:pt x="380467" y="163057"/>
                        </a:cubicBezTo>
                        <a:cubicBezTo>
                          <a:pt x="373901" y="186036"/>
                          <a:pt x="380666" y="165455"/>
                          <a:pt x="374072" y="191832"/>
                        </a:cubicBezTo>
                        <a:cubicBezTo>
                          <a:pt x="363392" y="234557"/>
                          <a:pt x="379638" y="160391"/>
                          <a:pt x="367678" y="214213"/>
                        </a:cubicBezTo>
                        <a:cubicBezTo>
                          <a:pt x="366499" y="219518"/>
                          <a:pt x="365660" y="224894"/>
                          <a:pt x="364481" y="230199"/>
                        </a:cubicBezTo>
                        <a:cubicBezTo>
                          <a:pt x="363528" y="234488"/>
                          <a:pt x="362145" y="238678"/>
                          <a:pt x="361283" y="242987"/>
                        </a:cubicBezTo>
                        <a:cubicBezTo>
                          <a:pt x="360011" y="249344"/>
                          <a:pt x="359658" y="255882"/>
                          <a:pt x="358086" y="262171"/>
                        </a:cubicBezTo>
                        <a:cubicBezTo>
                          <a:pt x="356451" y="268710"/>
                          <a:pt x="353327" y="274815"/>
                          <a:pt x="351692" y="281354"/>
                        </a:cubicBezTo>
                        <a:cubicBezTo>
                          <a:pt x="350626" y="285617"/>
                          <a:pt x="349758" y="289934"/>
                          <a:pt x="348495" y="294143"/>
                        </a:cubicBezTo>
                        <a:cubicBezTo>
                          <a:pt x="344642" y="306985"/>
                          <a:pt x="341171" y="313638"/>
                          <a:pt x="338903" y="326115"/>
                        </a:cubicBezTo>
                        <a:cubicBezTo>
                          <a:pt x="335854" y="342883"/>
                          <a:pt x="333556" y="367959"/>
                          <a:pt x="332509" y="383664"/>
                        </a:cubicBezTo>
                        <a:cubicBezTo>
                          <a:pt x="331160" y="403896"/>
                          <a:pt x="330928" y="424199"/>
                          <a:pt x="329311" y="444411"/>
                        </a:cubicBezTo>
                        <a:cubicBezTo>
                          <a:pt x="328794" y="450873"/>
                          <a:pt x="326971" y="457168"/>
                          <a:pt x="326114" y="463594"/>
                        </a:cubicBezTo>
                        <a:cubicBezTo>
                          <a:pt x="324839" y="473160"/>
                          <a:pt x="323657" y="482747"/>
                          <a:pt x="322917" y="492369"/>
                        </a:cubicBezTo>
                        <a:cubicBezTo>
                          <a:pt x="319742" y="533648"/>
                          <a:pt x="318113" y="586904"/>
                          <a:pt x="316523" y="626652"/>
                        </a:cubicBezTo>
                        <a:cubicBezTo>
                          <a:pt x="317589" y="641572"/>
                          <a:pt x="318068" y="656546"/>
                          <a:pt x="319720" y="671413"/>
                        </a:cubicBezTo>
                        <a:cubicBezTo>
                          <a:pt x="320205" y="675780"/>
                          <a:pt x="320952" y="680271"/>
                          <a:pt x="322917" y="684201"/>
                        </a:cubicBezTo>
                        <a:cubicBezTo>
                          <a:pt x="324265" y="686897"/>
                          <a:pt x="327180" y="688464"/>
                          <a:pt x="329311" y="690596"/>
                        </a:cubicBezTo>
                        <a:lnTo>
                          <a:pt x="338903" y="719371"/>
                        </a:lnTo>
                        <a:lnTo>
                          <a:pt x="342100" y="728962"/>
                        </a:lnTo>
                        <a:lnTo>
                          <a:pt x="345297" y="738554"/>
                        </a:lnTo>
                        <a:cubicBezTo>
                          <a:pt x="344962" y="740231"/>
                          <a:pt x="341634" y="760308"/>
                          <a:pt x="338903" y="764131"/>
                        </a:cubicBezTo>
                        <a:cubicBezTo>
                          <a:pt x="335399" y="769037"/>
                          <a:pt x="326114" y="776920"/>
                          <a:pt x="326114" y="776920"/>
                        </a:cubicBezTo>
                        <a:cubicBezTo>
                          <a:pt x="325048" y="780117"/>
                          <a:pt x="322917" y="783142"/>
                          <a:pt x="322917" y="786512"/>
                        </a:cubicBezTo>
                        <a:cubicBezTo>
                          <a:pt x="322917" y="833549"/>
                          <a:pt x="322138" y="825738"/>
                          <a:pt x="332509" y="856850"/>
                        </a:cubicBezTo>
                        <a:lnTo>
                          <a:pt x="335706" y="866442"/>
                        </a:lnTo>
                        <a:cubicBezTo>
                          <a:pt x="336772" y="869639"/>
                          <a:pt x="337034" y="873230"/>
                          <a:pt x="338903" y="876034"/>
                        </a:cubicBezTo>
                        <a:cubicBezTo>
                          <a:pt x="344798" y="884876"/>
                          <a:pt x="346159" y="885096"/>
                          <a:pt x="348495" y="895217"/>
                        </a:cubicBezTo>
                        <a:cubicBezTo>
                          <a:pt x="350939" y="905807"/>
                          <a:pt x="352253" y="916645"/>
                          <a:pt x="354889" y="927189"/>
                        </a:cubicBezTo>
                        <a:lnTo>
                          <a:pt x="358086" y="939978"/>
                        </a:lnTo>
                        <a:cubicBezTo>
                          <a:pt x="356517" y="963521"/>
                          <a:pt x="356690" y="984628"/>
                          <a:pt x="351692" y="1007119"/>
                        </a:cubicBezTo>
                        <a:cubicBezTo>
                          <a:pt x="350961" y="1010409"/>
                          <a:pt x="349312" y="1013441"/>
                          <a:pt x="348495" y="1016710"/>
                        </a:cubicBezTo>
                        <a:cubicBezTo>
                          <a:pt x="346672" y="1024002"/>
                          <a:pt x="345753" y="1034982"/>
                          <a:pt x="342100" y="1042288"/>
                        </a:cubicBezTo>
                        <a:cubicBezTo>
                          <a:pt x="340382" y="1045725"/>
                          <a:pt x="338423" y="1049163"/>
                          <a:pt x="335706" y="1051880"/>
                        </a:cubicBezTo>
                        <a:cubicBezTo>
                          <a:pt x="328107" y="1059479"/>
                          <a:pt x="316426" y="1061503"/>
                          <a:pt x="306931" y="1064668"/>
                        </a:cubicBezTo>
                        <a:lnTo>
                          <a:pt x="297339" y="1067866"/>
                        </a:lnTo>
                        <a:lnTo>
                          <a:pt x="287748" y="1071063"/>
                        </a:lnTo>
                        <a:cubicBezTo>
                          <a:pt x="269630" y="1069997"/>
                          <a:pt x="251112" y="1071803"/>
                          <a:pt x="233395" y="1067866"/>
                        </a:cubicBezTo>
                        <a:cubicBezTo>
                          <a:pt x="230105" y="1067135"/>
                          <a:pt x="232581" y="1055891"/>
                          <a:pt x="230198" y="1058274"/>
                        </a:cubicBezTo>
                        <a:cubicBezTo>
                          <a:pt x="226355" y="1062117"/>
                          <a:pt x="230843" y="1070417"/>
                          <a:pt x="227001" y="1074260"/>
                        </a:cubicBezTo>
                        <a:cubicBezTo>
                          <a:pt x="222427" y="1078834"/>
                          <a:pt x="198493" y="1082187"/>
                          <a:pt x="191832" y="1083852"/>
                        </a:cubicBezTo>
                        <a:cubicBezTo>
                          <a:pt x="188562" y="1084669"/>
                          <a:pt x="185437" y="1085983"/>
                          <a:pt x="182240" y="1087049"/>
                        </a:cubicBezTo>
                        <a:cubicBezTo>
                          <a:pt x="181174" y="1083852"/>
                          <a:pt x="182240" y="1078523"/>
                          <a:pt x="179043" y="1077457"/>
                        </a:cubicBezTo>
                        <a:cubicBezTo>
                          <a:pt x="176183" y="1076504"/>
                          <a:pt x="175658" y="1083675"/>
                          <a:pt x="172649" y="1083852"/>
                        </a:cubicBezTo>
                        <a:lnTo>
                          <a:pt x="124690" y="1080655"/>
                        </a:lnTo>
                        <a:cubicBezTo>
                          <a:pt x="122559" y="1078523"/>
                          <a:pt x="119644" y="1076956"/>
                          <a:pt x="118296" y="1074260"/>
                        </a:cubicBezTo>
                        <a:cubicBezTo>
                          <a:pt x="115282" y="1068231"/>
                          <a:pt x="111902" y="1055077"/>
                          <a:pt x="111902" y="1055077"/>
                        </a:cubicBezTo>
                        <a:cubicBezTo>
                          <a:pt x="95695" y="1071281"/>
                          <a:pt x="116672" y="1052214"/>
                          <a:pt x="95916" y="1064668"/>
                        </a:cubicBezTo>
                        <a:cubicBezTo>
                          <a:pt x="93331" y="1066219"/>
                          <a:pt x="91653" y="1068931"/>
                          <a:pt x="89521" y="1071063"/>
                        </a:cubicBezTo>
                        <a:cubicBezTo>
                          <a:pt x="85258" y="1069997"/>
                          <a:pt x="79839" y="1070973"/>
                          <a:pt x="76732" y="1067866"/>
                        </a:cubicBezTo>
                        <a:cubicBezTo>
                          <a:pt x="63685" y="1054819"/>
                          <a:pt x="84631" y="1051378"/>
                          <a:pt x="63944" y="1058274"/>
                        </a:cubicBezTo>
                        <a:cubicBezTo>
                          <a:pt x="53287" y="1057208"/>
                          <a:pt x="42558" y="1056705"/>
                          <a:pt x="31972" y="1055077"/>
                        </a:cubicBezTo>
                        <a:cubicBezTo>
                          <a:pt x="28641" y="1054565"/>
                          <a:pt x="25123" y="1053839"/>
                          <a:pt x="22380" y="1051880"/>
                        </a:cubicBezTo>
                        <a:cubicBezTo>
                          <a:pt x="17474" y="1048376"/>
                          <a:pt x="9591" y="1039091"/>
                          <a:pt x="9591" y="1039091"/>
                        </a:cubicBezTo>
                        <a:lnTo>
                          <a:pt x="3197" y="1019908"/>
                        </a:lnTo>
                        <a:lnTo>
                          <a:pt x="0" y="1010316"/>
                        </a:lnTo>
                        <a:cubicBezTo>
                          <a:pt x="1066" y="1004987"/>
                          <a:pt x="1289" y="999418"/>
                          <a:pt x="3197" y="994330"/>
                        </a:cubicBezTo>
                        <a:cubicBezTo>
                          <a:pt x="4546" y="990732"/>
                          <a:pt x="7191" y="987739"/>
                          <a:pt x="9591" y="984738"/>
                        </a:cubicBezTo>
                        <a:cubicBezTo>
                          <a:pt x="14796" y="978232"/>
                          <a:pt x="18459" y="976696"/>
                          <a:pt x="25577" y="971950"/>
                        </a:cubicBezTo>
                        <a:cubicBezTo>
                          <a:pt x="33402" y="948477"/>
                          <a:pt x="27206" y="957532"/>
                          <a:pt x="41563" y="943175"/>
                        </a:cubicBezTo>
                        <a:cubicBezTo>
                          <a:pt x="42629" y="939978"/>
                          <a:pt x="43026" y="936473"/>
                          <a:pt x="44760" y="933583"/>
                        </a:cubicBezTo>
                        <a:cubicBezTo>
                          <a:pt x="46311" y="930998"/>
                          <a:pt x="49807" y="929885"/>
                          <a:pt x="51155" y="927189"/>
                        </a:cubicBezTo>
                        <a:cubicBezTo>
                          <a:pt x="51158" y="927184"/>
                          <a:pt x="59146" y="903212"/>
                          <a:pt x="60746" y="898414"/>
                        </a:cubicBezTo>
                        <a:cubicBezTo>
                          <a:pt x="61812" y="895217"/>
                          <a:pt x="62074" y="891626"/>
                          <a:pt x="63944" y="888822"/>
                        </a:cubicBezTo>
                        <a:cubicBezTo>
                          <a:pt x="72010" y="876723"/>
                          <a:pt x="67621" y="881948"/>
                          <a:pt x="76732" y="872836"/>
                        </a:cubicBezTo>
                        <a:cubicBezTo>
                          <a:pt x="77798" y="869639"/>
                          <a:pt x="78196" y="866135"/>
                          <a:pt x="79930" y="863245"/>
                        </a:cubicBezTo>
                        <a:cubicBezTo>
                          <a:pt x="81481" y="860660"/>
                          <a:pt x="85137" y="859621"/>
                          <a:pt x="86324" y="856850"/>
                        </a:cubicBezTo>
                        <a:cubicBezTo>
                          <a:pt x="88464" y="851855"/>
                          <a:pt x="89274" y="846293"/>
                          <a:pt x="89521" y="840864"/>
                        </a:cubicBezTo>
                        <a:cubicBezTo>
                          <a:pt x="90344" y="822765"/>
                          <a:pt x="89521" y="804629"/>
                          <a:pt x="89521" y="7865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421"/>
                  <p:cNvSpPr/>
                  <p:nvPr/>
                </p:nvSpPr>
                <p:spPr>
                  <a:xfrm>
                    <a:off x="1007119" y="3033810"/>
                    <a:ext cx="57550" cy="38702"/>
                  </a:xfrm>
                  <a:custGeom>
                    <a:avLst/>
                    <a:gdLst>
                      <a:gd name="connsiteX0" fmla="*/ 0 w 57550"/>
                      <a:gd name="connsiteY0" fmla="*/ 38702 h 38702"/>
                      <a:gd name="connsiteX1" fmla="*/ 28775 w 57550"/>
                      <a:gd name="connsiteY1" fmla="*/ 32307 h 38702"/>
                      <a:gd name="connsiteX2" fmla="*/ 44761 w 57550"/>
                      <a:gd name="connsiteY2" fmla="*/ 19519 h 38702"/>
                      <a:gd name="connsiteX3" fmla="*/ 54352 w 57550"/>
                      <a:gd name="connsiteY3" fmla="*/ 335 h 38702"/>
                      <a:gd name="connsiteX4" fmla="*/ 57550 w 57550"/>
                      <a:gd name="connsiteY4" fmla="*/ 335 h 38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50" h="38702">
                        <a:moveTo>
                          <a:pt x="0" y="38702"/>
                        </a:moveTo>
                        <a:cubicBezTo>
                          <a:pt x="7374" y="37473"/>
                          <a:pt x="20901" y="36244"/>
                          <a:pt x="28775" y="32307"/>
                        </a:cubicBezTo>
                        <a:cubicBezTo>
                          <a:pt x="36840" y="28274"/>
                          <a:pt x="38814" y="25466"/>
                          <a:pt x="44761" y="19519"/>
                        </a:cubicBezTo>
                        <a:cubicBezTo>
                          <a:pt x="47361" y="11719"/>
                          <a:pt x="48155" y="6532"/>
                          <a:pt x="54352" y="335"/>
                        </a:cubicBezTo>
                        <a:cubicBezTo>
                          <a:pt x="55106" y="-419"/>
                          <a:pt x="56484" y="335"/>
                          <a:pt x="57550" y="3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422"/>
                  <p:cNvSpPr/>
                  <p:nvPr/>
                </p:nvSpPr>
                <p:spPr>
                  <a:xfrm>
                    <a:off x="1077314" y="2791118"/>
                    <a:ext cx="26594" cy="9668"/>
                  </a:xfrm>
                  <a:custGeom>
                    <a:avLst/>
                    <a:gdLst>
                      <a:gd name="connsiteX0" fmla="*/ 143 w 26594"/>
                      <a:gd name="connsiteY0" fmla="*/ 40 h 9668"/>
                      <a:gd name="connsiteX1" fmla="*/ 16129 w 26594"/>
                      <a:gd name="connsiteY1" fmla="*/ 6434 h 9668"/>
                      <a:gd name="connsiteX2" fmla="*/ 25721 w 26594"/>
                      <a:gd name="connsiteY2" fmla="*/ 9632 h 9668"/>
                      <a:gd name="connsiteX3" fmla="*/ 143 w 26594"/>
                      <a:gd name="connsiteY3" fmla="*/ 40 h 9668"/>
                    </a:gdLst>
                    <a:ahLst/>
                    <a:cxnLst>
                      <a:cxn ang="0">
                        <a:pos x="connsiteX0" y="connsiteY0"/>
                      </a:cxn>
                      <a:cxn ang="0">
                        <a:pos x="connsiteX1" y="connsiteY1"/>
                      </a:cxn>
                      <a:cxn ang="0">
                        <a:pos x="connsiteX2" y="connsiteY2"/>
                      </a:cxn>
                      <a:cxn ang="0">
                        <a:pos x="connsiteX3" y="connsiteY3"/>
                      </a:cxn>
                    </a:cxnLst>
                    <a:rect l="l" t="t" r="r" b="b"/>
                    <a:pathLst>
                      <a:path w="26594" h="9668">
                        <a:moveTo>
                          <a:pt x="143" y="40"/>
                        </a:moveTo>
                        <a:cubicBezTo>
                          <a:pt x="-1456" y="-493"/>
                          <a:pt x="10755" y="4419"/>
                          <a:pt x="16129" y="6434"/>
                        </a:cubicBezTo>
                        <a:cubicBezTo>
                          <a:pt x="19285" y="7617"/>
                          <a:pt x="22371" y="9260"/>
                          <a:pt x="25721" y="9632"/>
                        </a:cubicBezTo>
                        <a:cubicBezTo>
                          <a:pt x="32076" y="10338"/>
                          <a:pt x="1742" y="573"/>
                          <a:pt x="143" y="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423"/>
                  <p:cNvSpPr/>
                  <p:nvPr/>
                </p:nvSpPr>
                <p:spPr>
                  <a:xfrm>
                    <a:off x="1636968" y="1742476"/>
                    <a:ext cx="223804" cy="63944"/>
                  </a:xfrm>
                  <a:custGeom>
                    <a:avLst/>
                    <a:gdLst>
                      <a:gd name="connsiteX0" fmla="*/ 0 w 223804"/>
                      <a:gd name="connsiteY0" fmla="*/ 0 h 63944"/>
                      <a:gd name="connsiteX1" fmla="*/ 25577 w 223804"/>
                      <a:gd name="connsiteY1" fmla="*/ 6394 h 63944"/>
                      <a:gd name="connsiteX2" fmla="*/ 31972 w 223804"/>
                      <a:gd name="connsiteY2" fmla="*/ 12788 h 63944"/>
                      <a:gd name="connsiteX3" fmla="*/ 41563 w 223804"/>
                      <a:gd name="connsiteY3" fmla="*/ 15986 h 63944"/>
                      <a:gd name="connsiteX4" fmla="*/ 51155 w 223804"/>
                      <a:gd name="connsiteY4" fmla="*/ 22380 h 63944"/>
                      <a:gd name="connsiteX5" fmla="*/ 70338 w 223804"/>
                      <a:gd name="connsiteY5" fmla="*/ 28774 h 63944"/>
                      <a:gd name="connsiteX6" fmla="*/ 76733 w 223804"/>
                      <a:gd name="connsiteY6" fmla="*/ 35169 h 63944"/>
                      <a:gd name="connsiteX7" fmla="*/ 105508 w 223804"/>
                      <a:gd name="connsiteY7" fmla="*/ 44760 h 63944"/>
                      <a:gd name="connsiteX8" fmla="*/ 134282 w 223804"/>
                      <a:gd name="connsiteY8" fmla="*/ 54352 h 63944"/>
                      <a:gd name="connsiteX9" fmla="*/ 143874 w 223804"/>
                      <a:gd name="connsiteY9" fmla="*/ 57549 h 63944"/>
                      <a:gd name="connsiteX10" fmla="*/ 172649 w 223804"/>
                      <a:gd name="connsiteY10" fmla="*/ 63944 h 63944"/>
                      <a:gd name="connsiteX11" fmla="*/ 214212 w 223804"/>
                      <a:gd name="connsiteY11" fmla="*/ 60746 h 63944"/>
                      <a:gd name="connsiteX12" fmla="*/ 223804 w 223804"/>
                      <a:gd name="connsiteY12" fmla="*/ 57549 h 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804" h="63944">
                        <a:moveTo>
                          <a:pt x="0" y="0"/>
                        </a:moveTo>
                        <a:cubicBezTo>
                          <a:pt x="3439" y="688"/>
                          <a:pt x="20661" y="3444"/>
                          <a:pt x="25577" y="6394"/>
                        </a:cubicBezTo>
                        <a:cubicBezTo>
                          <a:pt x="28162" y="7945"/>
                          <a:pt x="29387" y="11237"/>
                          <a:pt x="31972" y="12788"/>
                        </a:cubicBezTo>
                        <a:cubicBezTo>
                          <a:pt x="34862" y="14522"/>
                          <a:pt x="38549" y="14479"/>
                          <a:pt x="41563" y="15986"/>
                        </a:cubicBezTo>
                        <a:cubicBezTo>
                          <a:pt x="45000" y="17705"/>
                          <a:pt x="47644" y="20819"/>
                          <a:pt x="51155" y="22380"/>
                        </a:cubicBezTo>
                        <a:cubicBezTo>
                          <a:pt x="57314" y="25117"/>
                          <a:pt x="70338" y="28774"/>
                          <a:pt x="70338" y="28774"/>
                        </a:cubicBezTo>
                        <a:cubicBezTo>
                          <a:pt x="72470" y="30906"/>
                          <a:pt x="74037" y="33821"/>
                          <a:pt x="76733" y="35169"/>
                        </a:cubicBezTo>
                        <a:cubicBezTo>
                          <a:pt x="76739" y="35172"/>
                          <a:pt x="100709" y="43160"/>
                          <a:pt x="105508" y="44760"/>
                        </a:cubicBezTo>
                        <a:lnTo>
                          <a:pt x="134282" y="54352"/>
                        </a:lnTo>
                        <a:cubicBezTo>
                          <a:pt x="137479" y="55418"/>
                          <a:pt x="140569" y="56888"/>
                          <a:pt x="143874" y="57549"/>
                        </a:cubicBezTo>
                        <a:cubicBezTo>
                          <a:pt x="164169" y="61608"/>
                          <a:pt x="154588" y="59428"/>
                          <a:pt x="172649" y="63944"/>
                        </a:cubicBezTo>
                        <a:cubicBezTo>
                          <a:pt x="186503" y="62878"/>
                          <a:pt x="200424" y="62470"/>
                          <a:pt x="214212" y="60746"/>
                        </a:cubicBezTo>
                        <a:cubicBezTo>
                          <a:pt x="217556" y="60328"/>
                          <a:pt x="223804" y="57549"/>
                          <a:pt x="22380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424"/>
                  <p:cNvSpPr/>
                  <p:nvPr/>
                </p:nvSpPr>
                <p:spPr>
                  <a:xfrm>
                    <a:off x="1697715" y="1806420"/>
                    <a:ext cx="60747" cy="57563"/>
                  </a:xfrm>
                  <a:custGeom>
                    <a:avLst/>
                    <a:gdLst>
                      <a:gd name="connsiteX0" fmla="*/ 60747 w 60747"/>
                      <a:gd name="connsiteY0" fmla="*/ 0 h 57563"/>
                      <a:gd name="connsiteX1" fmla="*/ 57549 w 60747"/>
                      <a:gd name="connsiteY1" fmla="*/ 31972 h 57563"/>
                      <a:gd name="connsiteX2" fmla="*/ 47958 w 60747"/>
                      <a:gd name="connsiteY2" fmla="*/ 38366 h 57563"/>
                      <a:gd name="connsiteX3" fmla="*/ 31972 w 60747"/>
                      <a:gd name="connsiteY3" fmla="*/ 51155 h 57563"/>
                      <a:gd name="connsiteX4" fmla="*/ 22380 w 60747"/>
                      <a:gd name="connsiteY4" fmla="*/ 54352 h 57563"/>
                      <a:gd name="connsiteX5" fmla="*/ 0 w 60747"/>
                      <a:gd name="connsiteY5" fmla="*/ 57549 h 5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57563">
                        <a:moveTo>
                          <a:pt x="60747" y="0"/>
                        </a:moveTo>
                        <a:cubicBezTo>
                          <a:pt x="59681" y="10657"/>
                          <a:pt x="60936" y="21811"/>
                          <a:pt x="57549" y="31972"/>
                        </a:cubicBezTo>
                        <a:cubicBezTo>
                          <a:pt x="56334" y="35617"/>
                          <a:pt x="50958" y="35966"/>
                          <a:pt x="47958" y="38366"/>
                        </a:cubicBezTo>
                        <a:cubicBezTo>
                          <a:pt x="38049" y="46292"/>
                          <a:pt x="45086" y="44598"/>
                          <a:pt x="31972" y="51155"/>
                        </a:cubicBezTo>
                        <a:cubicBezTo>
                          <a:pt x="28958" y="52662"/>
                          <a:pt x="25650" y="53535"/>
                          <a:pt x="22380" y="54352"/>
                        </a:cubicBezTo>
                        <a:cubicBezTo>
                          <a:pt x="7919" y="57967"/>
                          <a:pt x="10410" y="57549"/>
                          <a:pt x="0"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29" name="フリーフォーム 328"/>
              <p:cNvSpPr/>
              <p:nvPr/>
            </p:nvSpPr>
            <p:spPr>
              <a:xfrm>
                <a:off x="5564406" y="840728"/>
                <a:ext cx="60671" cy="69338"/>
              </a:xfrm>
              <a:custGeom>
                <a:avLst/>
                <a:gdLst>
                  <a:gd name="connsiteX0" fmla="*/ 60671 w 60671"/>
                  <a:gd name="connsiteY0" fmla="*/ 0 h 69338"/>
                  <a:gd name="connsiteX1" fmla="*/ 4333 w 60671"/>
                  <a:gd name="connsiteY1" fmla="*/ 4334 h 69338"/>
                  <a:gd name="connsiteX2" fmla="*/ 0 w 60671"/>
                  <a:gd name="connsiteY2" fmla="*/ 17335 h 69338"/>
                  <a:gd name="connsiteX3" fmla="*/ 8667 w 60671"/>
                  <a:gd name="connsiteY3" fmla="*/ 56337 h 69338"/>
                  <a:gd name="connsiteX4" fmla="*/ 8667 w 60671"/>
                  <a:gd name="connsiteY4" fmla="*/ 69338 h 69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1" h="69338">
                    <a:moveTo>
                      <a:pt x="60671" y="0"/>
                    </a:moveTo>
                    <a:cubicBezTo>
                      <a:pt x="41892" y="1445"/>
                      <a:pt x="22443" y="-840"/>
                      <a:pt x="4333" y="4334"/>
                    </a:cubicBezTo>
                    <a:cubicBezTo>
                      <a:pt x="-59" y="5589"/>
                      <a:pt x="0" y="12767"/>
                      <a:pt x="0" y="17335"/>
                    </a:cubicBezTo>
                    <a:cubicBezTo>
                      <a:pt x="0" y="58381"/>
                      <a:pt x="4197" y="29521"/>
                      <a:pt x="8667" y="56337"/>
                    </a:cubicBezTo>
                    <a:cubicBezTo>
                      <a:pt x="9380" y="60612"/>
                      <a:pt x="8667" y="65004"/>
                      <a:pt x="8667" y="69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549" name="フリーフォーム 548"/>
          <p:cNvSpPr/>
          <p:nvPr/>
        </p:nvSpPr>
        <p:spPr>
          <a:xfrm>
            <a:off x="2174738" y="6126442"/>
            <a:ext cx="224018" cy="486846"/>
          </a:xfrm>
          <a:custGeom>
            <a:avLst/>
            <a:gdLst>
              <a:gd name="connsiteX0" fmla="*/ 107576 w 255494"/>
              <a:gd name="connsiteY0" fmla="*/ 0 h 618565"/>
              <a:gd name="connsiteX1" fmla="*/ 107576 w 255494"/>
              <a:gd name="connsiteY1" fmla="*/ 0 h 618565"/>
              <a:gd name="connsiteX2" fmla="*/ 40341 w 255494"/>
              <a:gd name="connsiteY2" fmla="*/ 94129 h 618565"/>
              <a:gd name="connsiteX3" fmla="*/ 13447 w 255494"/>
              <a:gd name="connsiteY3" fmla="*/ 255494 h 618565"/>
              <a:gd name="connsiteX4" fmla="*/ 0 w 255494"/>
              <a:gd name="connsiteY4" fmla="*/ 322729 h 618565"/>
              <a:gd name="connsiteX5" fmla="*/ 13447 w 255494"/>
              <a:gd name="connsiteY5" fmla="*/ 497541 h 618565"/>
              <a:gd name="connsiteX6" fmla="*/ 26894 w 255494"/>
              <a:gd name="connsiteY6" fmla="*/ 537882 h 618565"/>
              <a:gd name="connsiteX7" fmla="*/ 67235 w 255494"/>
              <a:gd name="connsiteY7" fmla="*/ 578223 h 618565"/>
              <a:gd name="connsiteX8" fmla="*/ 107576 w 255494"/>
              <a:gd name="connsiteY8" fmla="*/ 605117 h 618565"/>
              <a:gd name="connsiteX9" fmla="*/ 147917 w 255494"/>
              <a:gd name="connsiteY9" fmla="*/ 618565 h 618565"/>
              <a:gd name="connsiteX10" fmla="*/ 188259 w 255494"/>
              <a:gd name="connsiteY10" fmla="*/ 605117 h 618565"/>
              <a:gd name="connsiteX11" fmla="*/ 201706 w 255494"/>
              <a:gd name="connsiteY11" fmla="*/ 564776 h 618565"/>
              <a:gd name="connsiteX12" fmla="*/ 228600 w 255494"/>
              <a:gd name="connsiteY12" fmla="*/ 510988 h 618565"/>
              <a:gd name="connsiteX13" fmla="*/ 242047 w 255494"/>
              <a:gd name="connsiteY13" fmla="*/ 457200 h 618565"/>
              <a:gd name="connsiteX14" fmla="*/ 255494 w 255494"/>
              <a:gd name="connsiteY14" fmla="*/ 416859 h 618565"/>
              <a:gd name="connsiteX15" fmla="*/ 242047 w 255494"/>
              <a:gd name="connsiteY15" fmla="*/ 161365 h 618565"/>
              <a:gd name="connsiteX16" fmla="*/ 228600 w 255494"/>
              <a:gd name="connsiteY16" fmla="*/ 80682 h 618565"/>
              <a:gd name="connsiteX17" fmla="*/ 201706 w 255494"/>
              <a:gd name="connsiteY17" fmla="*/ 40341 h 618565"/>
              <a:gd name="connsiteX18" fmla="*/ 161365 w 255494"/>
              <a:gd name="connsiteY18" fmla="*/ 0 h 618565"/>
              <a:gd name="connsiteX19" fmla="*/ 174812 w 255494"/>
              <a:gd name="connsiteY19" fmla="*/ 0 h 618565"/>
              <a:gd name="connsiteX20" fmla="*/ 107576 w 255494"/>
              <a:gd name="connsiteY20" fmla="*/ 0 h 61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5494" h="618565">
                <a:moveTo>
                  <a:pt x="107576" y="0"/>
                </a:moveTo>
                <a:lnTo>
                  <a:pt x="107576" y="0"/>
                </a:lnTo>
                <a:cubicBezTo>
                  <a:pt x="85164" y="31376"/>
                  <a:pt x="60179" y="61065"/>
                  <a:pt x="40341" y="94129"/>
                </a:cubicBezTo>
                <a:cubicBezTo>
                  <a:pt x="18663" y="130259"/>
                  <a:pt x="15273" y="242708"/>
                  <a:pt x="13447" y="255494"/>
                </a:cubicBezTo>
                <a:cubicBezTo>
                  <a:pt x="10215" y="278120"/>
                  <a:pt x="4482" y="300317"/>
                  <a:pt x="0" y="322729"/>
                </a:cubicBezTo>
                <a:cubicBezTo>
                  <a:pt x="4482" y="381000"/>
                  <a:pt x="6198" y="439549"/>
                  <a:pt x="13447" y="497541"/>
                </a:cubicBezTo>
                <a:cubicBezTo>
                  <a:pt x="15205" y="511606"/>
                  <a:pt x="19031" y="526088"/>
                  <a:pt x="26894" y="537882"/>
                </a:cubicBezTo>
                <a:cubicBezTo>
                  <a:pt x="37443" y="553705"/>
                  <a:pt x="52626" y="566049"/>
                  <a:pt x="67235" y="578223"/>
                </a:cubicBezTo>
                <a:cubicBezTo>
                  <a:pt x="79650" y="588569"/>
                  <a:pt x="93121" y="597889"/>
                  <a:pt x="107576" y="605117"/>
                </a:cubicBezTo>
                <a:cubicBezTo>
                  <a:pt x="120254" y="611456"/>
                  <a:pt x="134470" y="614082"/>
                  <a:pt x="147917" y="618565"/>
                </a:cubicBezTo>
                <a:cubicBezTo>
                  <a:pt x="161364" y="614082"/>
                  <a:pt x="178236" y="615140"/>
                  <a:pt x="188259" y="605117"/>
                </a:cubicBezTo>
                <a:cubicBezTo>
                  <a:pt x="198282" y="595094"/>
                  <a:pt x="196122" y="577804"/>
                  <a:pt x="201706" y="564776"/>
                </a:cubicBezTo>
                <a:cubicBezTo>
                  <a:pt x="209602" y="546351"/>
                  <a:pt x="221562" y="529757"/>
                  <a:pt x="228600" y="510988"/>
                </a:cubicBezTo>
                <a:cubicBezTo>
                  <a:pt x="235089" y="493684"/>
                  <a:pt x="236970" y="474970"/>
                  <a:pt x="242047" y="457200"/>
                </a:cubicBezTo>
                <a:cubicBezTo>
                  <a:pt x="245941" y="443571"/>
                  <a:pt x="251012" y="430306"/>
                  <a:pt x="255494" y="416859"/>
                </a:cubicBezTo>
                <a:cubicBezTo>
                  <a:pt x="251012" y="331694"/>
                  <a:pt x="248848" y="246376"/>
                  <a:pt x="242047" y="161365"/>
                </a:cubicBezTo>
                <a:cubicBezTo>
                  <a:pt x="239873" y="134187"/>
                  <a:pt x="237222" y="106548"/>
                  <a:pt x="228600" y="80682"/>
                </a:cubicBezTo>
                <a:cubicBezTo>
                  <a:pt x="223489" y="65350"/>
                  <a:pt x="213134" y="51769"/>
                  <a:pt x="201706" y="40341"/>
                </a:cubicBezTo>
                <a:cubicBezTo>
                  <a:pt x="157635" y="-3730"/>
                  <a:pt x="161365" y="33683"/>
                  <a:pt x="161365" y="0"/>
                </a:cubicBezTo>
                <a:lnTo>
                  <a:pt x="174812" y="0"/>
                </a:lnTo>
                <a:lnTo>
                  <a:pt x="1075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2275707" y="5292390"/>
            <a:ext cx="184645" cy="828729"/>
          </a:xfrm>
          <a:custGeom>
            <a:avLst/>
            <a:gdLst>
              <a:gd name="connsiteX0" fmla="*/ 27709 w 210589"/>
              <a:gd name="connsiteY0" fmla="*/ 0 h 1052946"/>
              <a:gd name="connsiteX1" fmla="*/ 27709 w 210589"/>
              <a:gd name="connsiteY1" fmla="*/ 0 h 1052946"/>
              <a:gd name="connsiteX2" fmla="*/ 27709 w 210589"/>
              <a:gd name="connsiteY2" fmla="*/ 138546 h 1052946"/>
              <a:gd name="connsiteX3" fmla="*/ 49876 w 210589"/>
              <a:gd name="connsiteY3" fmla="*/ 216131 h 1052946"/>
              <a:gd name="connsiteX4" fmla="*/ 55418 w 210589"/>
              <a:gd name="connsiteY4" fmla="*/ 232756 h 1052946"/>
              <a:gd name="connsiteX5" fmla="*/ 49876 w 210589"/>
              <a:gd name="connsiteY5" fmla="*/ 570807 h 1052946"/>
              <a:gd name="connsiteX6" fmla="*/ 44334 w 210589"/>
              <a:gd name="connsiteY6" fmla="*/ 648393 h 1052946"/>
              <a:gd name="connsiteX7" fmla="*/ 33250 w 210589"/>
              <a:gd name="connsiteY7" fmla="*/ 798022 h 1052946"/>
              <a:gd name="connsiteX8" fmla="*/ 27709 w 210589"/>
              <a:gd name="connsiteY8" fmla="*/ 814647 h 1052946"/>
              <a:gd name="connsiteX9" fmla="*/ 22167 w 210589"/>
              <a:gd name="connsiteY9" fmla="*/ 964276 h 1052946"/>
              <a:gd name="connsiteX10" fmla="*/ 16625 w 210589"/>
              <a:gd name="connsiteY10" fmla="*/ 986444 h 1052946"/>
              <a:gd name="connsiteX11" fmla="*/ 0 w 210589"/>
              <a:gd name="connsiteY11" fmla="*/ 1041862 h 1052946"/>
              <a:gd name="connsiteX12" fmla="*/ 16625 w 210589"/>
              <a:gd name="connsiteY12" fmla="*/ 1052946 h 1052946"/>
              <a:gd name="connsiteX13" fmla="*/ 33250 w 210589"/>
              <a:gd name="connsiteY13" fmla="*/ 1041862 h 1052946"/>
              <a:gd name="connsiteX14" fmla="*/ 66501 w 210589"/>
              <a:gd name="connsiteY14" fmla="*/ 1003069 h 1052946"/>
              <a:gd name="connsiteX15" fmla="*/ 88669 w 210589"/>
              <a:gd name="connsiteY15" fmla="*/ 969818 h 1052946"/>
              <a:gd name="connsiteX16" fmla="*/ 110836 w 210589"/>
              <a:gd name="connsiteY16" fmla="*/ 947651 h 1052946"/>
              <a:gd name="connsiteX17" fmla="*/ 127461 w 210589"/>
              <a:gd name="connsiteY17" fmla="*/ 925484 h 1052946"/>
              <a:gd name="connsiteX18" fmla="*/ 133003 w 210589"/>
              <a:gd name="connsiteY18" fmla="*/ 908858 h 1052946"/>
              <a:gd name="connsiteX19" fmla="*/ 138545 w 210589"/>
              <a:gd name="connsiteY19" fmla="*/ 886691 h 1052946"/>
              <a:gd name="connsiteX20" fmla="*/ 149629 w 210589"/>
              <a:gd name="connsiteY20" fmla="*/ 858982 h 1052946"/>
              <a:gd name="connsiteX21" fmla="*/ 160712 w 210589"/>
              <a:gd name="connsiteY21" fmla="*/ 786938 h 1052946"/>
              <a:gd name="connsiteX22" fmla="*/ 166254 w 210589"/>
              <a:gd name="connsiteY22" fmla="*/ 753687 h 1052946"/>
              <a:gd name="connsiteX23" fmla="*/ 177338 w 210589"/>
              <a:gd name="connsiteY23" fmla="*/ 720436 h 1052946"/>
              <a:gd name="connsiteX24" fmla="*/ 182880 w 210589"/>
              <a:gd name="connsiteY24" fmla="*/ 670560 h 1052946"/>
              <a:gd name="connsiteX25" fmla="*/ 188421 w 210589"/>
              <a:gd name="connsiteY25" fmla="*/ 642851 h 1052946"/>
              <a:gd name="connsiteX26" fmla="*/ 193963 w 210589"/>
              <a:gd name="connsiteY26" fmla="*/ 581891 h 1052946"/>
              <a:gd name="connsiteX27" fmla="*/ 199505 w 210589"/>
              <a:gd name="connsiteY27" fmla="*/ 548640 h 1052946"/>
              <a:gd name="connsiteX28" fmla="*/ 210589 w 210589"/>
              <a:gd name="connsiteY28" fmla="*/ 476596 h 1052946"/>
              <a:gd name="connsiteX29" fmla="*/ 205047 w 210589"/>
              <a:gd name="connsiteY29" fmla="*/ 232756 h 1052946"/>
              <a:gd name="connsiteX30" fmla="*/ 193963 w 210589"/>
              <a:gd name="connsiteY30" fmla="*/ 138546 h 1052946"/>
              <a:gd name="connsiteX31" fmla="*/ 182880 w 210589"/>
              <a:gd name="connsiteY31" fmla="*/ 105295 h 1052946"/>
              <a:gd name="connsiteX32" fmla="*/ 177338 w 210589"/>
              <a:gd name="connsiteY32" fmla="*/ 88669 h 1052946"/>
              <a:gd name="connsiteX33" fmla="*/ 144087 w 210589"/>
              <a:gd name="connsiteY33" fmla="*/ 49876 h 1052946"/>
              <a:gd name="connsiteX34" fmla="*/ 133003 w 210589"/>
              <a:gd name="connsiteY34" fmla="*/ 33251 h 1052946"/>
              <a:gd name="connsiteX35" fmla="*/ 99752 w 210589"/>
              <a:gd name="connsiteY35" fmla="*/ 16626 h 1052946"/>
              <a:gd name="connsiteX36" fmla="*/ 77585 w 210589"/>
              <a:gd name="connsiteY36" fmla="*/ 11084 h 1052946"/>
              <a:gd name="connsiteX37" fmla="*/ 27709 w 210589"/>
              <a:gd name="connsiteY37" fmla="*/ 0 h 105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0589" h="1052946">
                <a:moveTo>
                  <a:pt x="27709" y="0"/>
                </a:moveTo>
                <a:lnTo>
                  <a:pt x="27709" y="0"/>
                </a:lnTo>
                <a:cubicBezTo>
                  <a:pt x="20647" y="63556"/>
                  <a:pt x="18025" y="61069"/>
                  <a:pt x="27709" y="138546"/>
                </a:cubicBezTo>
                <a:cubicBezTo>
                  <a:pt x="30493" y="160817"/>
                  <a:pt x="42513" y="194044"/>
                  <a:pt x="49876" y="216131"/>
                </a:cubicBezTo>
                <a:lnTo>
                  <a:pt x="55418" y="232756"/>
                </a:lnTo>
                <a:cubicBezTo>
                  <a:pt x="53571" y="345440"/>
                  <a:pt x="52880" y="458148"/>
                  <a:pt x="49876" y="570807"/>
                </a:cubicBezTo>
                <a:cubicBezTo>
                  <a:pt x="49185" y="596726"/>
                  <a:pt x="45772" y="622505"/>
                  <a:pt x="44334" y="648393"/>
                </a:cubicBezTo>
                <a:cubicBezTo>
                  <a:pt x="40828" y="711490"/>
                  <a:pt x="46200" y="746219"/>
                  <a:pt x="33250" y="798022"/>
                </a:cubicBezTo>
                <a:cubicBezTo>
                  <a:pt x="31833" y="803689"/>
                  <a:pt x="29556" y="809105"/>
                  <a:pt x="27709" y="814647"/>
                </a:cubicBezTo>
                <a:cubicBezTo>
                  <a:pt x="25862" y="864523"/>
                  <a:pt x="25380" y="914469"/>
                  <a:pt x="22167" y="964276"/>
                </a:cubicBezTo>
                <a:cubicBezTo>
                  <a:pt x="21677" y="971877"/>
                  <a:pt x="18814" y="979148"/>
                  <a:pt x="16625" y="986444"/>
                </a:cubicBezTo>
                <a:cubicBezTo>
                  <a:pt x="-3608" y="1053887"/>
                  <a:pt x="12769" y="990781"/>
                  <a:pt x="0" y="1041862"/>
                </a:cubicBezTo>
                <a:cubicBezTo>
                  <a:pt x="5542" y="1045557"/>
                  <a:pt x="9965" y="1052946"/>
                  <a:pt x="16625" y="1052946"/>
                </a:cubicBezTo>
                <a:cubicBezTo>
                  <a:pt x="23285" y="1052946"/>
                  <a:pt x="28133" y="1046126"/>
                  <a:pt x="33250" y="1041862"/>
                </a:cubicBezTo>
                <a:cubicBezTo>
                  <a:pt x="47029" y="1030379"/>
                  <a:pt x="56225" y="1017748"/>
                  <a:pt x="66501" y="1003069"/>
                </a:cubicBezTo>
                <a:cubicBezTo>
                  <a:pt x="74140" y="992156"/>
                  <a:pt x="80347" y="980220"/>
                  <a:pt x="88669" y="969818"/>
                </a:cubicBezTo>
                <a:cubicBezTo>
                  <a:pt x="95197" y="961658"/>
                  <a:pt x="103955" y="955515"/>
                  <a:pt x="110836" y="947651"/>
                </a:cubicBezTo>
                <a:cubicBezTo>
                  <a:pt x="116918" y="940700"/>
                  <a:pt x="121919" y="932873"/>
                  <a:pt x="127461" y="925484"/>
                </a:cubicBezTo>
                <a:cubicBezTo>
                  <a:pt x="129308" y="919942"/>
                  <a:pt x="131398" y="914475"/>
                  <a:pt x="133003" y="908858"/>
                </a:cubicBezTo>
                <a:cubicBezTo>
                  <a:pt x="135095" y="901535"/>
                  <a:pt x="136136" y="893917"/>
                  <a:pt x="138545" y="886691"/>
                </a:cubicBezTo>
                <a:cubicBezTo>
                  <a:pt x="141691" y="877254"/>
                  <a:pt x="145934" y="868218"/>
                  <a:pt x="149629" y="858982"/>
                </a:cubicBezTo>
                <a:cubicBezTo>
                  <a:pt x="159013" y="783900"/>
                  <a:pt x="150557" y="842786"/>
                  <a:pt x="160712" y="786938"/>
                </a:cubicBezTo>
                <a:cubicBezTo>
                  <a:pt x="162722" y="775883"/>
                  <a:pt x="163529" y="764588"/>
                  <a:pt x="166254" y="753687"/>
                </a:cubicBezTo>
                <a:cubicBezTo>
                  <a:pt x="169088" y="742353"/>
                  <a:pt x="173643" y="731520"/>
                  <a:pt x="177338" y="720436"/>
                </a:cubicBezTo>
                <a:cubicBezTo>
                  <a:pt x="179185" y="703811"/>
                  <a:pt x="180514" y="687120"/>
                  <a:pt x="182880" y="670560"/>
                </a:cubicBezTo>
                <a:cubicBezTo>
                  <a:pt x="184212" y="661235"/>
                  <a:pt x="187253" y="652197"/>
                  <a:pt x="188421" y="642851"/>
                </a:cubicBezTo>
                <a:cubicBezTo>
                  <a:pt x="190952" y="622605"/>
                  <a:pt x="191579" y="602155"/>
                  <a:pt x="193963" y="581891"/>
                </a:cubicBezTo>
                <a:cubicBezTo>
                  <a:pt x="195276" y="570731"/>
                  <a:pt x="197916" y="559764"/>
                  <a:pt x="199505" y="548640"/>
                </a:cubicBezTo>
                <a:cubicBezTo>
                  <a:pt x="209571" y="478182"/>
                  <a:pt x="200004" y="529521"/>
                  <a:pt x="210589" y="476596"/>
                </a:cubicBezTo>
                <a:cubicBezTo>
                  <a:pt x="208742" y="395316"/>
                  <a:pt x="208002" y="314003"/>
                  <a:pt x="205047" y="232756"/>
                </a:cubicBezTo>
                <a:cubicBezTo>
                  <a:pt x="204468" y="216831"/>
                  <a:pt x="199566" y="160960"/>
                  <a:pt x="193963" y="138546"/>
                </a:cubicBezTo>
                <a:cubicBezTo>
                  <a:pt x="191129" y="127212"/>
                  <a:pt x="186574" y="116379"/>
                  <a:pt x="182880" y="105295"/>
                </a:cubicBezTo>
                <a:cubicBezTo>
                  <a:pt x="181033" y="99753"/>
                  <a:pt x="180843" y="93342"/>
                  <a:pt x="177338" y="88669"/>
                </a:cubicBezTo>
                <a:cubicBezTo>
                  <a:pt x="115065" y="5642"/>
                  <a:pt x="201985" y="119354"/>
                  <a:pt x="144087" y="49876"/>
                </a:cubicBezTo>
                <a:cubicBezTo>
                  <a:pt x="139823" y="44759"/>
                  <a:pt x="137713" y="37961"/>
                  <a:pt x="133003" y="33251"/>
                </a:cubicBezTo>
                <a:cubicBezTo>
                  <a:pt x="123285" y="23533"/>
                  <a:pt x="112376" y="20233"/>
                  <a:pt x="99752" y="16626"/>
                </a:cubicBezTo>
                <a:cubicBezTo>
                  <a:pt x="92429" y="14534"/>
                  <a:pt x="84880" y="13273"/>
                  <a:pt x="77585" y="11084"/>
                </a:cubicBezTo>
                <a:cubicBezTo>
                  <a:pt x="66395" y="7727"/>
                  <a:pt x="36022" y="1847"/>
                  <a:pt x="277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タイトル 1"/>
          <p:cNvSpPr txBox="1">
            <a:spLocks/>
          </p:cNvSpPr>
          <p:nvPr/>
        </p:nvSpPr>
        <p:spPr>
          <a:xfrm>
            <a:off x="827584" y="966406"/>
            <a:ext cx="2123680" cy="449321"/>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神経網　｜　体幹筋</a:t>
            </a:r>
          </a:p>
        </p:txBody>
      </p:sp>
      <p:sp>
        <p:nvSpPr>
          <p:cNvPr id="552" name="爆発 1 551"/>
          <p:cNvSpPr/>
          <p:nvPr/>
        </p:nvSpPr>
        <p:spPr>
          <a:xfrm>
            <a:off x="1518657" y="1402246"/>
            <a:ext cx="373248" cy="438902"/>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53" name="グループ化 552"/>
          <p:cNvGrpSpPr/>
          <p:nvPr/>
        </p:nvGrpSpPr>
        <p:grpSpPr>
          <a:xfrm>
            <a:off x="1634549" y="1658239"/>
            <a:ext cx="1316715" cy="2362049"/>
            <a:chOff x="1634549" y="1658239"/>
            <a:chExt cx="1316715" cy="2362049"/>
          </a:xfrm>
        </p:grpSpPr>
        <p:sp>
          <p:nvSpPr>
            <p:cNvPr id="554" name="フリーフォーム 553"/>
            <p:cNvSpPr/>
            <p:nvPr/>
          </p:nvSpPr>
          <p:spPr>
            <a:xfrm>
              <a:off x="1634549" y="1658239"/>
              <a:ext cx="970335" cy="1698754"/>
            </a:xfrm>
            <a:custGeom>
              <a:avLst/>
              <a:gdLst>
                <a:gd name="connsiteX0" fmla="*/ 0 w 1051797"/>
                <a:gd name="connsiteY0" fmla="*/ 0 h 2018313"/>
                <a:gd name="connsiteX1" fmla="*/ 23689 w 1051797"/>
                <a:gd name="connsiteY1" fmla="*/ 9476 h 2018313"/>
                <a:gd name="connsiteX2" fmla="*/ 37903 w 1051797"/>
                <a:gd name="connsiteY2" fmla="*/ 18952 h 2018313"/>
                <a:gd name="connsiteX3" fmla="*/ 66330 w 1051797"/>
                <a:gd name="connsiteY3" fmla="*/ 28427 h 2018313"/>
                <a:gd name="connsiteX4" fmla="*/ 108970 w 1051797"/>
                <a:gd name="connsiteY4" fmla="*/ 47379 h 2018313"/>
                <a:gd name="connsiteX5" fmla="*/ 137397 w 1051797"/>
                <a:gd name="connsiteY5" fmla="*/ 56854 h 2018313"/>
                <a:gd name="connsiteX6" fmla="*/ 151611 w 1051797"/>
                <a:gd name="connsiteY6" fmla="*/ 66330 h 2018313"/>
                <a:gd name="connsiteX7" fmla="*/ 180038 w 1051797"/>
                <a:gd name="connsiteY7" fmla="*/ 80543 h 2018313"/>
                <a:gd name="connsiteX8" fmla="*/ 189513 w 1051797"/>
                <a:gd name="connsiteY8" fmla="*/ 94757 h 2018313"/>
                <a:gd name="connsiteX9" fmla="*/ 203727 w 1051797"/>
                <a:gd name="connsiteY9" fmla="*/ 99495 h 2018313"/>
                <a:gd name="connsiteX10" fmla="*/ 213202 w 1051797"/>
                <a:gd name="connsiteY10" fmla="*/ 127922 h 2018313"/>
                <a:gd name="connsiteX11" fmla="*/ 222678 w 1051797"/>
                <a:gd name="connsiteY11" fmla="*/ 156349 h 2018313"/>
                <a:gd name="connsiteX12" fmla="*/ 227416 w 1051797"/>
                <a:gd name="connsiteY12" fmla="*/ 170562 h 2018313"/>
                <a:gd name="connsiteX13" fmla="*/ 236891 w 1051797"/>
                <a:gd name="connsiteY13" fmla="*/ 293745 h 2018313"/>
                <a:gd name="connsiteX14" fmla="*/ 241629 w 1051797"/>
                <a:gd name="connsiteY14" fmla="*/ 379026 h 2018313"/>
                <a:gd name="connsiteX15" fmla="*/ 246367 w 1051797"/>
                <a:gd name="connsiteY15" fmla="*/ 393240 h 2018313"/>
                <a:gd name="connsiteX16" fmla="*/ 260581 w 1051797"/>
                <a:gd name="connsiteY16" fmla="*/ 402715 h 2018313"/>
                <a:gd name="connsiteX17" fmla="*/ 279532 w 1051797"/>
                <a:gd name="connsiteY17" fmla="*/ 421667 h 2018313"/>
                <a:gd name="connsiteX18" fmla="*/ 303221 w 1051797"/>
                <a:gd name="connsiteY18" fmla="*/ 440618 h 2018313"/>
                <a:gd name="connsiteX19" fmla="*/ 307959 w 1051797"/>
                <a:gd name="connsiteY19" fmla="*/ 454831 h 2018313"/>
                <a:gd name="connsiteX20" fmla="*/ 322172 w 1051797"/>
                <a:gd name="connsiteY20" fmla="*/ 483258 h 2018313"/>
                <a:gd name="connsiteX21" fmla="*/ 331648 w 1051797"/>
                <a:gd name="connsiteY21" fmla="*/ 535374 h 2018313"/>
                <a:gd name="connsiteX22" fmla="*/ 336386 w 1051797"/>
                <a:gd name="connsiteY22" fmla="*/ 554326 h 2018313"/>
                <a:gd name="connsiteX23" fmla="*/ 345861 w 1051797"/>
                <a:gd name="connsiteY23" fmla="*/ 634869 h 2018313"/>
                <a:gd name="connsiteX24" fmla="*/ 355337 w 1051797"/>
                <a:gd name="connsiteY24" fmla="*/ 672771 h 2018313"/>
                <a:gd name="connsiteX25" fmla="*/ 360075 w 1051797"/>
                <a:gd name="connsiteY25" fmla="*/ 686985 h 2018313"/>
                <a:gd name="connsiteX26" fmla="*/ 369550 w 1051797"/>
                <a:gd name="connsiteY26" fmla="*/ 701198 h 2018313"/>
                <a:gd name="connsiteX27" fmla="*/ 383764 w 1051797"/>
                <a:gd name="connsiteY27" fmla="*/ 710674 h 2018313"/>
                <a:gd name="connsiteX28" fmla="*/ 440618 w 1051797"/>
                <a:gd name="connsiteY28" fmla="*/ 734363 h 2018313"/>
                <a:gd name="connsiteX29" fmla="*/ 492734 w 1051797"/>
                <a:gd name="connsiteY29" fmla="*/ 743839 h 2018313"/>
                <a:gd name="connsiteX30" fmla="*/ 554326 w 1051797"/>
                <a:gd name="connsiteY30" fmla="*/ 748577 h 2018313"/>
                <a:gd name="connsiteX31" fmla="*/ 606442 w 1051797"/>
                <a:gd name="connsiteY31" fmla="*/ 758052 h 2018313"/>
                <a:gd name="connsiteX32" fmla="*/ 630131 w 1051797"/>
                <a:gd name="connsiteY32" fmla="*/ 762790 h 2018313"/>
                <a:gd name="connsiteX33" fmla="*/ 644344 w 1051797"/>
                <a:gd name="connsiteY33" fmla="*/ 767528 h 2018313"/>
                <a:gd name="connsiteX34" fmla="*/ 668033 w 1051797"/>
                <a:gd name="connsiteY34" fmla="*/ 772266 h 2018313"/>
                <a:gd name="connsiteX35" fmla="*/ 734363 w 1051797"/>
                <a:gd name="connsiteY35" fmla="*/ 791217 h 2018313"/>
                <a:gd name="connsiteX36" fmla="*/ 777003 w 1051797"/>
                <a:gd name="connsiteY36" fmla="*/ 805430 h 2018313"/>
                <a:gd name="connsiteX37" fmla="*/ 791217 w 1051797"/>
                <a:gd name="connsiteY37" fmla="*/ 810168 h 2018313"/>
                <a:gd name="connsiteX38" fmla="*/ 819644 w 1051797"/>
                <a:gd name="connsiteY38" fmla="*/ 829120 h 2018313"/>
                <a:gd name="connsiteX39" fmla="*/ 833857 w 1051797"/>
                <a:gd name="connsiteY39" fmla="*/ 843333 h 2018313"/>
                <a:gd name="connsiteX40" fmla="*/ 862284 w 1051797"/>
                <a:gd name="connsiteY40" fmla="*/ 862284 h 2018313"/>
                <a:gd name="connsiteX41" fmla="*/ 876498 w 1051797"/>
                <a:gd name="connsiteY41" fmla="*/ 871760 h 2018313"/>
                <a:gd name="connsiteX42" fmla="*/ 890711 w 1051797"/>
                <a:gd name="connsiteY42" fmla="*/ 881236 h 2018313"/>
                <a:gd name="connsiteX43" fmla="*/ 900187 w 1051797"/>
                <a:gd name="connsiteY43" fmla="*/ 895449 h 2018313"/>
                <a:gd name="connsiteX44" fmla="*/ 914400 w 1051797"/>
                <a:gd name="connsiteY44" fmla="*/ 904925 h 2018313"/>
                <a:gd name="connsiteX45" fmla="*/ 919138 w 1051797"/>
                <a:gd name="connsiteY45" fmla="*/ 919138 h 2018313"/>
                <a:gd name="connsiteX46" fmla="*/ 928614 w 1051797"/>
                <a:gd name="connsiteY46" fmla="*/ 933352 h 2018313"/>
                <a:gd name="connsiteX47" fmla="*/ 933352 w 1051797"/>
                <a:gd name="connsiteY47" fmla="*/ 947565 h 2018313"/>
                <a:gd name="connsiteX48" fmla="*/ 947565 w 1051797"/>
                <a:gd name="connsiteY48" fmla="*/ 961779 h 2018313"/>
                <a:gd name="connsiteX49" fmla="*/ 971254 w 1051797"/>
                <a:gd name="connsiteY49" fmla="*/ 1004419 h 2018313"/>
                <a:gd name="connsiteX50" fmla="*/ 990205 w 1051797"/>
                <a:gd name="connsiteY50" fmla="*/ 1032846 h 2018313"/>
                <a:gd name="connsiteX51" fmla="*/ 999681 w 1051797"/>
                <a:gd name="connsiteY51" fmla="*/ 1066011 h 2018313"/>
                <a:gd name="connsiteX52" fmla="*/ 1004419 w 1051797"/>
                <a:gd name="connsiteY52" fmla="*/ 1080224 h 2018313"/>
                <a:gd name="connsiteX53" fmla="*/ 1013895 w 1051797"/>
                <a:gd name="connsiteY53" fmla="*/ 1122865 h 2018313"/>
                <a:gd name="connsiteX54" fmla="*/ 1023370 w 1051797"/>
                <a:gd name="connsiteY54" fmla="*/ 1151292 h 2018313"/>
                <a:gd name="connsiteX55" fmla="*/ 1037584 w 1051797"/>
                <a:gd name="connsiteY55" fmla="*/ 1212883 h 2018313"/>
                <a:gd name="connsiteX56" fmla="*/ 1047059 w 1051797"/>
                <a:gd name="connsiteY56" fmla="*/ 1288688 h 2018313"/>
                <a:gd name="connsiteX57" fmla="*/ 1051797 w 1051797"/>
                <a:gd name="connsiteY57" fmla="*/ 1350280 h 2018313"/>
                <a:gd name="connsiteX58" fmla="*/ 1047059 w 1051797"/>
                <a:gd name="connsiteY58" fmla="*/ 1468726 h 2018313"/>
                <a:gd name="connsiteX59" fmla="*/ 1042321 w 1051797"/>
                <a:gd name="connsiteY59" fmla="*/ 1501890 h 2018313"/>
                <a:gd name="connsiteX60" fmla="*/ 1037584 w 1051797"/>
                <a:gd name="connsiteY60" fmla="*/ 1563482 h 2018313"/>
                <a:gd name="connsiteX61" fmla="*/ 1032846 w 1051797"/>
                <a:gd name="connsiteY61" fmla="*/ 1729306 h 2018313"/>
                <a:gd name="connsiteX62" fmla="*/ 1028108 w 1051797"/>
                <a:gd name="connsiteY62" fmla="*/ 1776684 h 2018313"/>
                <a:gd name="connsiteX63" fmla="*/ 1032846 w 1051797"/>
                <a:gd name="connsiteY63" fmla="*/ 1937770 h 2018313"/>
                <a:gd name="connsiteX64" fmla="*/ 1042321 w 1051797"/>
                <a:gd name="connsiteY64" fmla="*/ 2018313 h 201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51797" h="2018313">
                  <a:moveTo>
                    <a:pt x="0" y="0"/>
                  </a:moveTo>
                  <a:cubicBezTo>
                    <a:pt x="7896" y="3159"/>
                    <a:pt x="16082" y="5673"/>
                    <a:pt x="23689" y="9476"/>
                  </a:cubicBezTo>
                  <a:cubicBezTo>
                    <a:pt x="28782" y="12023"/>
                    <a:pt x="32699" y="16639"/>
                    <a:pt x="37903" y="18952"/>
                  </a:cubicBezTo>
                  <a:cubicBezTo>
                    <a:pt x="47030" y="23008"/>
                    <a:pt x="66330" y="28427"/>
                    <a:pt x="66330" y="28427"/>
                  </a:cubicBezTo>
                  <a:cubicBezTo>
                    <a:pt x="88852" y="43443"/>
                    <a:pt x="75144" y="36104"/>
                    <a:pt x="108970" y="47379"/>
                  </a:cubicBezTo>
                  <a:cubicBezTo>
                    <a:pt x="108975" y="47381"/>
                    <a:pt x="137392" y="56850"/>
                    <a:pt x="137397" y="56854"/>
                  </a:cubicBezTo>
                  <a:cubicBezTo>
                    <a:pt x="142135" y="60013"/>
                    <a:pt x="146518" y="63783"/>
                    <a:pt x="151611" y="66330"/>
                  </a:cubicBezTo>
                  <a:cubicBezTo>
                    <a:pt x="190851" y="85950"/>
                    <a:pt x="139292" y="53382"/>
                    <a:pt x="180038" y="80543"/>
                  </a:cubicBezTo>
                  <a:cubicBezTo>
                    <a:pt x="183196" y="85281"/>
                    <a:pt x="185067" y="91200"/>
                    <a:pt x="189513" y="94757"/>
                  </a:cubicBezTo>
                  <a:cubicBezTo>
                    <a:pt x="193413" y="97877"/>
                    <a:pt x="200824" y="95431"/>
                    <a:pt x="203727" y="99495"/>
                  </a:cubicBezTo>
                  <a:cubicBezTo>
                    <a:pt x="209532" y="107623"/>
                    <a:pt x="210044" y="118446"/>
                    <a:pt x="213202" y="127922"/>
                  </a:cubicBezTo>
                  <a:lnTo>
                    <a:pt x="222678" y="156349"/>
                  </a:lnTo>
                  <a:lnTo>
                    <a:pt x="227416" y="170562"/>
                  </a:lnTo>
                  <a:cubicBezTo>
                    <a:pt x="234161" y="238013"/>
                    <a:pt x="231981" y="210266"/>
                    <a:pt x="236891" y="293745"/>
                  </a:cubicBezTo>
                  <a:cubicBezTo>
                    <a:pt x="238563" y="322167"/>
                    <a:pt x="238930" y="350683"/>
                    <a:pt x="241629" y="379026"/>
                  </a:cubicBezTo>
                  <a:cubicBezTo>
                    <a:pt x="242103" y="383998"/>
                    <a:pt x="243247" y="389340"/>
                    <a:pt x="246367" y="393240"/>
                  </a:cubicBezTo>
                  <a:cubicBezTo>
                    <a:pt x="249924" y="397686"/>
                    <a:pt x="255843" y="399557"/>
                    <a:pt x="260581" y="402715"/>
                  </a:cubicBezTo>
                  <a:cubicBezTo>
                    <a:pt x="270916" y="433726"/>
                    <a:pt x="256561" y="403291"/>
                    <a:pt x="279532" y="421667"/>
                  </a:cubicBezTo>
                  <a:cubicBezTo>
                    <a:pt x="310147" y="446159"/>
                    <a:pt x="267493" y="428709"/>
                    <a:pt x="303221" y="440618"/>
                  </a:cubicBezTo>
                  <a:cubicBezTo>
                    <a:pt x="304800" y="445356"/>
                    <a:pt x="305726" y="450364"/>
                    <a:pt x="307959" y="454831"/>
                  </a:cubicBezTo>
                  <a:cubicBezTo>
                    <a:pt x="321799" y="482513"/>
                    <a:pt x="314234" y="455476"/>
                    <a:pt x="322172" y="483258"/>
                  </a:cubicBezTo>
                  <a:cubicBezTo>
                    <a:pt x="330231" y="511464"/>
                    <a:pt x="324938" y="498473"/>
                    <a:pt x="331648" y="535374"/>
                  </a:cubicBezTo>
                  <a:cubicBezTo>
                    <a:pt x="332813" y="541781"/>
                    <a:pt x="334807" y="548009"/>
                    <a:pt x="336386" y="554326"/>
                  </a:cubicBezTo>
                  <a:cubicBezTo>
                    <a:pt x="338264" y="573103"/>
                    <a:pt x="341674" y="613934"/>
                    <a:pt x="345861" y="634869"/>
                  </a:cubicBezTo>
                  <a:cubicBezTo>
                    <a:pt x="348415" y="647639"/>
                    <a:pt x="351219" y="660416"/>
                    <a:pt x="355337" y="672771"/>
                  </a:cubicBezTo>
                  <a:cubicBezTo>
                    <a:pt x="356916" y="677509"/>
                    <a:pt x="357842" y="682518"/>
                    <a:pt x="360075" y="686985"/>
                  </a:cubicBezTo>
                  <a:cubicBezTo>
                    <a:pt x="362621" y="692078"/>
                    <a:pt x="365524" y="697172"/>
                    <a:pt x="369550" y="701198"/>
                  </a:cubicBezTo>
                  <a:cubicBezTo>
                    <a:pt x="373577" y="705225"/>
                    <a:pt x="379026" y="707515"/>
                    <a:pt x="383764" y="710674"/>
                  </a:cubicBezTo>
                  <a:cubicBezTo>
                    <a:pt x="402923" y="739411"/>
                    <a:pt x="385538" y="720592"/>
                    <a:pt x="440618" y="734363"/>
                  </a:cubicBezTo>
                  <a:cubicBezTo>
                    <a:pt x="463804" y="740160"/>
                    <a:pt x="464440" y="741010"/>
                    <a:pt x="492734" y="743839"/>
                  </a:cubicBezTo>
                  <a:cubicBezTo>
                    <a:pt x="513223" y="745888"/>
                    <a:pt x="533837" y="746528"/>
                    <a:pt x="554326" y="748577"/>
                  </a:cubicBezTo>
                  <a:cubicBezTo>
                    <a:pt x="591659" y="752310"/>
                    <a:pt x="577985" y="751728"/>
                    <a:pt x="606442" y="758052"/>
                  </a:cubicBezTo>
                  <a:cubicBezTo>
                    <a:pt x="614303" y="759799"/>
                    <a:pt x="622319" y="760837"/>
                    <a:pt x="630131" y="762790"/>
                  </a:cubicBezTo>
                  <a:cubicBezTo>
                    <a:pt x="634976" y="764001"/>
                    <a:pt x="639499" y="766317"/>
                    <a:pt x="644344" y="767528"/>
                  </a:cubicBezTo>
                  <a:cubicBezTo>
                    <a:pt x="652156" y="769481"/>
                    <a:pt x="660186" y="770455"/>
                    <a:pt x="668033" y="772266"/>
                  </a:cubicBezTo>
                  <a:cubicBezTo>
                    <a:pt x="706708" y="781191"/>
                    <a:pt x="700421" y="779903"/>
                    <a:pt x="734363" y="791217"/>
                  </a:cubicBezTo>
                  <a:lnTo>
                    <a:pt x="777003" y="805430"/>
                  </a:lnTo>
                  <a:lnTo>
                    <a:pt x="791217" y="810168"/>
                  </a:lnTo>
                  <a:cubicBezTo>
                    <a:pt x="836551" y="855505"/>
                    <a:pt x="778509" y="801697"/>
                    <a:pt x="819644" y="829120"/>
                  </a:cubicBezTo>
                  <a:cubicBezTo>
                    <a:pt x="825219" y="832836"/>
                    <a:pt x="828568" y="839220"/>
                    <a:pt x="833857" y="843333"/>
                  </a:cubicBezTo>
                  <a:cubicBezTo>
                    <a:pt x="842846" y="850325"/>
                    <a:pt x="852808" y="855967"/>
                    <a:pt x="862284" y="862284"/>
                  </a:cubicBezTo>
                  <a:lnTo>
                    <a:pt x="876498" y="871760"/>
                  </a:lnTo>
                  <a:lnTo>
                    <a:pt x="890711" y="881236"/>
                  </a:lnTo>
                  <a:cubicBezTo>
                    <a:pt x="893870" y="885974"/>
                    <a:pt x="896161" y="891423"/>
                    <a:pt x="900187" y="895449"/>
                  </a:cubicBezTo>
                  <a:cubicBezTo>
                    <a:pt x="904213" y="899475"/>
                    <a:pt x="910843" y="900479"/>
                    <a:pt x="914400" y="904925"/>
                  </a:cubicBezTo>
                  <a:cubicBezTo>
                    <a:pt x="917520" y="908825"/>
                    <a:pt x="916905" y="914671"/>
                    <a:pt x="919138" y="919138"/>
                  </a:cubicBezTo>
                  <a:cubicBezTo>
                    <a:pt x="921685" y="924231"/>
                    <a:pt x="926067" y="928259"/>
                    <a:pt x="928614" y="933352"/>
                  </a:cubicBezTo>
                  <a:cubicBezTo>
                    <a:pt x="930847" y="937819"/>
                    <a:pt x="930582" y="943410"/>
                    <a:pt x="933352" y="947565"/>
                  </a:cubicBezTo>
                  <a:cubicBezTo>
                    <a:pt x="937069" y="953140"/>
                    <a:pt x="943452" y="956490"/>
                    <a:pt x="947565" y="961779"/>
                  </a:cubicBezTo>
                  <a:cubicBezTo>
                    <a:pt x="1004607" y="1035121"/>
                    <a:pt x="947426" y="961528"/>
                    <a:pt x="971254" y="1004419"/>
                  </a:cubicBezTo>
                  <a:cubicBezTo>
                    <a:pt x="976785" y="1014374"/>
                    <a:pt x="986603" y="1022042"/>
                    <a:pt x="990205" y="1032846"/>
                  </a:cubicBezTo>
                  <a:cubicBezTo>
                    <a:pt x="1001565" y="1066923"/>
                    <a:pt x="987783" y="1024368"/>
                    <a:pt x="999681" y="1066011"/>
                  </a:cubicBezTo>
                  <a:cubicBezTo>
                    <a:pt x="1001053" y="1070813"/>
                    <a:pt x="1003208" y="1075379"/>
                    <a:pt x="1004419" y="1080224"/>
                  </a:cubicBezTo>
                  <a:cubicBezTo>
                    <a:pt x="1011185" y="1107286"/>
                    <a:pt x="1006597" y="1098537"/>
                    <a:pt x="1013895" y="1122865"/>
                  </a:cubicBezTo>
                  <a:cubicBezTo>
                    <a:pt x="1016765" y="1132432"/>
                    <a:pt x="1020947" y="1141602"/>
                    <a:pt x="1023370" y="1151292"/>
                  </a:cubicBezTo>
                  <a:cubicBezTo>
                    <a:pt x="1028901" y="1173414"/>
                    <a:pt x="1033939" y="1191012"/>
                    <a:pt x="1037584" y="1212883"/>
                  </a:cubicBezTo>
                  <a:cubicBezTo>
                    <a:pt x="1041124" y="1234127"/>
                    <a:pt x="1045210" y="1268345"/>
                    <a:pt x="1047059" y="1288688"/>
                  </a:cubicBezTo>
                  <a:cubicBezTo>
                    <a:pt x="1048923" y="1309195"/>
                    <a:pt x="1050218" y="1329749"/>
                    <a:pt x="1051797" y="1350280"/>
                  </a:cubicBezTo>
                  <a:cubicBezTo>
                    <a:pt x="1050218" y="1389762"/>
                    <a:pt x="1049524" y="1429289"/>
                    <a:pt x="1047059" y="1468726"/>
                  </a:cubicBezTo>
                  <a:cubicBezTo>
                    <a:pt x="1046362" y="1479871"/>
                    <a:pt x="1043432" y="1490778"/>
                    <a:pt x="1042321" y="1501890"/>
                  </a:cubicBezTo>
                  <a:cubicBezTo>
                    <a:pt x="1040272" y="1522379"/>
                    <a:pt x="1039163" y="1542951"/>
                    <a:pt x="1037584" y="1563482"/>
                  </a:cubicBezTo>
                  <a:cubicBezTo>
                    <a:pt x="1036005" y="1618757"/>
                    <a:pt x="1035301" y="1674063"/>
                    <a:pt x="1032846" y="1729306"/>
                  </a:cubicBezTo>
                  <a:cubicBezTo>
                    <a:pt x="1032141" y="1745162"/>
                    <a:pt x="1028108" y="1760813"/>
                    <a:pt x="1028108" y="1776684"/>
                  </a:cubicBezTo>
                  <a:cubicBezTo>
                    <a:pt x="1028108" y="1830403"/>
                    <a:pt x="1030655" y="1884096"/>
                    <a:pt x="1032846" y="1937770"/>
                  </a:cubicBezTo>
                  <a:cubicBezTo>
                    <a:pt x="1035719" y="2008161"/>
                    <a:pt x="1027279" y="1988227"/>
                    <a:pt x="1042321" y="2018313"/>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FF00"/>
                </a:solidFill>
              </a:endParaRPr>
            </a:p>
          </p:txBody>
        </p:sp>
        <p:sp>
          <p:nvSpPr>
            <p:cNvPr id="555" name="フリーフォーム 554"/>
            <p:cNvSpPr/>
            <p:nvPr/>
          </p:nvSpPr>
          <p:spPr>
            <a:xfrm>
              <a:off x="2591189" y="3356993"/>
              <a:ext cx="360075" cy="663295"/>
            </a:xfrm>
            <a:custGeom>
              <a:avLst/>
              <a:gdLst>
                <a:gd name="connsiteX0" fmla="*/ 0 w 360075"/>
                <a:gd name="connsiteY0" fmla="*/ 0 h 663295"/>
                <a:gd name="connsiteX1" fmla="*/ 4738 w 360075"/>
                <a:gd name="connsiteY1" fmla="*/ 23689 h 663295"/>
                <a:gd name="connsiteX2" fmla="*/ 14214 w 360075"/>
                <a:gd name="connsiteY2" fmla="*/ 37903 h 663295"/>
                <a:gd name="connsiteX3" fmla="*/ 28427 w 360075"/>
                <a:gd name="connsiteY3" fmla="*/ 66329 h 663295"/>
                <a:gd name="connsiteX4" fmla="*/ 56854 w 360075"/>
                <a:gd name="connsiteY4" fmla="*/ 151610 h 663295"/>
                <a:gd name="connsiteX5" fmla="*/ 66330 w 360075"/>
                <a:gd name="connsiteY5" fmla="*/ 180037 h 663295"/>
                <a:gd name="connsiteX6" fmla="*/ 71067 w 360075"/>
                <a:gd name="connsiteY6" fmla="*/ 194251 h 663295"/>
                <a:gd name="connsiteX7" fmla="*/ 85281 w 360075"/>
                <a:gd name="connsiteY7" fmla="*/ 241629 h 663295"/>
                <a:gd name="connsiteX8" fmla="*/ 99494 w 360075"/>
                <a:gd name="connsiteY8" fmla="*/ 284269 h 663295"/>
                <a:gd name="connsiteX9" fmla="*/ 108970 w 360075"/>
                <a:gd name="connsiteY9" fmla="*/ 312696 h 663295"/>
                <a:gd name="connsiteX10" fmla="*/ 118446 w 360075"/>
                <a:gd name="connsiteY10" fmla="*/ 326910 h 663295"/>
                <a:gd name="connsiteX11" fmla="*/ 127921 w 360075"/>
                <a:gd name="connsiteY11" fmla="*/ 355337 h 663295"/>
                <a:gd name="connsiteX12" fmla="*/ 132659 w 360075"/>
                <a:gd name="connsiteY12" fmla="*/ 369550 h 663295"/>
                <a:gd name="connsiteX13" fmla="*/ 146873 w 360075"/>
                <a:gd name="connsiteY13" fmla="*/ 388501 h 663295"/>
                <a:gd name="connsiteX14" fmla="*/ 156348 w 360075"/>
                <a:gd name="connsiteY14" fmla="*/ 416928 h 663295"/>
                <a:gd name="connsiteX15" fmla="*/ 165824 w 360075"/>
                <a:gd name="connsiteY15" fmla="*/ 431142 h 663295"/>
                <a:gd name="connsiteX16" fmla="*/ 184775 w 360075"/>
                <a:gd name="connsiteY16" fmla="*/ 464307 h 663295"/>
                <a:gd name="connsiteX17" fmla="*/ 189513 w 360075"/>
                <a:gd name="connsiteY17" fmla="*/ 478520 h 663295"/>
                <a:gd name="connsiteX18" fmla="*/ 208464 w 360075"/>
                <a:gd name="connsiteY18" fmla="*/ 506947 h 663295"/>
                <a:gd name="connsiteX19" fmla="*/ 232153 w 360075"/>
                <a:gd name="connsiteY19" fmla="*/ 549587 h 663295"/>
                <a:gd name="connsiteX20" fmla="*/ 251105 w 360075"/>
                <a:gd name="connsiteY20" fmla="*/ 578014 h 663295"/>
                <a:gd name="connsiteX21" fmla="*/ 265318 w 360075"/>
                <a:gd name="connsiteY21" fmla="*/ 582752 h 663295"/>
                <a:gd name="connsiteX22" fmla="*/ 289007 w 360075"/>
                <a:gd name="connsiteY22" fmla="*/ 601704 h 663295"/>
                <a:gd name="connsiteX23" fmla="*/ 298483 w 360075"/>
                <a:gd name="connsiteY23" fmla="*/ 615917 h 663295"/>
                <a:gd name="connsiteX24" fmla="*/ 312696 w 360075"/>
                <a:gd name="connsiteY24" fmla="*/ 620655 h 663295"/>
                <a:gd name="connsiteX25" fmla="*/ 326910 w 360075"/>
                <a:gd name="connsiteY25" fmla="*/ 630130 h 663295"/>
                <a:gd name="connsiteX26" fmla="*/ 336386 w 360075"/>
                <a:gd name="connsiteY26" fmla="*/ 644344 h 663295"/>
                <a:gd name="connsiteX27" fmla="*/ 350599 w 360075"/>
                <a:gd name="connsiteY27" fmla="*/ 653820 h 663295"/>
                <a:gd name="connsiteX28" fmla="*/ 360075 w 360075"/>
                <a:gd name="connsiteY28" fmla="*/ 663295 h 66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0075" h="663295">
                  <a:moveTo>
                    <a:pt x="0" y="0"/>
                  </a:moveTo>
                  <a:cubicBezTo>
                    <a:pt x="1579" y="7896"/>
                    <a:pt x="1910" y="16149"/>
                    <a:pt x="4738" y="23689"/>
                  </a:cubicBezTo>
                  <a:cubicBezTo>
                    <a:pt x="6737" y="29021"/>
                    <a:pt x="11667" y="32810"/>
                    <a:pt x="14214" y="37903"/>
                  </a:cubicBezTo>
                  <a:cubicBezTo>
                    <a:pt x="33826" y="77129"/>
                    <a:pt x="1273" y="25600"/>
                    <a:pt x="28427" y="66329"/>
                  </a:cubicBezTo>
                  <a:lnTo>
                    <a:pt x="56854" y="151610"/>
                  </a:lnTo>
                  <a:lnTo>
                    <a:pt x="66330" y="180037"/>
                  </a:lnTo>
                  <a:cubicBezTo>
                    <a:pt x="67909" y="184775"/>
                    <a:pt x="69856" y="189406"/>
                    <a:pt x="71067" y="194251"/>
                  </a:cubicBezTo>
                  <a:cubicBezTo>
                    <a:pt x="78227" y="222891"/>
                    <a:pt x="73746" y="207026"/>
                    <a:pt x="85281" y="241629"/>
                  </a:cubicBezTo>
                  <a:lnTo>
                    <a:pt x="99494" y="284269"/>
                  </a:lnTo>
                  <a:cubicBezTo>
                    <a:pt x="99494" y="284270"/>
                    <a:pt x="108969" y="312695"/>
                    <a:pt x="108970" y="312696"/>
                  </a:cubicBezTo>
                  <a:cubicBezTo>
                    <a:pt x="112129" y="317434"/>
                    <a:pt x="116133" y="321706"/>
                    <a:pt x="118446" y="326910"/>
                  </a:cubicBezTo>
                  <a:cubicBezTo>
                    <a:pt x="122502" y="336037"/>
                    <a:pt x="124763" y="345861"/>
                    <a:pt x="127921" y="355337"/>
                  </a:cubicBezTo>
                  <a:cubicBezTo>
                    <a:pt x="129500" y="360075"/>
                    <a:pt x="129663" y="365555"/>
                    <a:pt x="132659" y="369550"/>
                  </a:cubicBezTo>
                  <a:lnTo>
                    <a:pt x="146873" y="388501"/>
                  </a:lnTo>
                  <a:cubicBezTo>
                    <a:pt x="150031" y="397977"/>
                    <a:pt x="150808" y="408617"/>
                    <a:pt x="156348" y="416928"/>
                  </a:cubicBezTo>
                  <a:cubicBezTo>
                    <a:pt x="159507" y="421666"/>
                    <a:pt x="163277" y="426049"/>
                    <a:pt x="165824" y="431142"/>
                  </a:cubicBezTo>
                  <a:cubicBezTo>
                    <a:pt x="183913" y="467319"/>
                    <a:pt x="150403" y="418475"/>
                    <a:pt x="184775" y="464307"/>
                  </a:cubicBezTo>
                  <a:cubicBezTo>
                    <a:pt x="186354" y="469045"/>
                    <a:pt x="187088" y="474154"/>
                    <a:pt x="189513" y="478520"/>
                  </a:cubicBezTo>
                  <a:cubicBezTo>
                    <a:pt x="195044" y="488475"/>
                    <a:pt x="204863" y="496143"/>
                    <a:pt x="208464" y="506947"/>
                  </a:cubicBezTo>
                  <a:cubicBezTo>
                    <a:pt x="216803" y="531965"/>
                    <a:pt x="210432" y="517005"/>
                    <a:pt x="232153" y="549587"/>
                  </a:cubicBezTo>
                  <a:lnTo>
                    <a:pt x="251105" y="578014"/>
                  </a:lnTo>
                  <a:lnTo>
                    <a:pt x="265318" y="582752"/>
                  </a:lnTo>
                  <a:cubicBezTo>
                    <a:pt x="292474" y="623486"/>
                    <a:pt x="256316" y="575552"/>
                    <a:pt x="289007" y="601704"/>
                  </a:cubicBezTo>
                  <a:cubicBezTo>
                    <a:pt x="293453" y="605261"/>
                    <a:pt x="294037" y="612360"/>
                    <a:pt x="298483" y="615917"/>
                  </a:cubicBezTo>
                  <a:cubicBezTo>
                    <a:pt x="302383" y="619037"/>
                    <a:pt x="308229" y="618422"/>
                    <a:pt x="312696" y="620655"/>
                  </a:cubicBezTo>
                  <a:cubicBezTo>
                    <a:pt x="317789" y="623201"/>
                    <a:pt x="322172" y="626972"/>
                    <a:pt x="326910" y="630130"/>
                  </a:cubicBezTo>
                  <a:cubicBezTo>
                    <a:pt x="330069" y="634868"/>
                    <a:pt x="332360" y="640317"/>
                    <a:pt x="336386" y="644344"/>
                  </a:cubicBezTo>
                  <a:cubicBezTo>
                    <a:pt x="340412" y="648370"/>
                    <a:pt x="346153" y="650263"/>
                    <a:pt x="350599" y="653820"/>
                  </a:cubicBezTo>
                  <a:cubicBezTo>
                    <a:pt x="354087" y="656610"/>
                    <a:pt x="356916" y="660137"/>
                    <a:pt x="360075" y="663295"/>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FF00"/>
                </a:solidFill>
              </a:endParaRPr>
            </a:p>
          </p:txBody>
        </p:sp>
      </p:grpSp>
      <p:grpSp>
        <p:nvGrpSpPr>
          <p:cNvPr id="556" name="グループ化 555"/>
          <p:cNvGrpSpPr/>
          <p:nvPr/>
        </p:nvGrpSpPr>
        <p:grpSpPr>
          <a:xfrm>
            <a:off x="1902542" y="2153265"/>
            <a:ext cx="339213" cy="4535129"/>
            <a:chOff x="1902542" y="2153265"/>
            <a:chExt cx="339213" cy="4535129"/>
          </a:xfrm>
        </p:grpSpPr>
        <p:sp>
          <p:nvSpPr>
            <p:cNvPr id="557" name="フリーフォーム 556"/>
            <p:cNvSpPr/>
            <p:nvPr/>
          </p:nvSpPr>
          <p:spPr>
            <a:xfrm>
              <a:off x="1902542" y="2153265"/>
              <a:ext cx="272845" cy="3657600"/>
            </a:xfrm>
            <a:custGeom>
              <a:avLst/>
              <a:gdLst>
                <a:gd name="connsiteX0" fmla="*/ 51619 w 272845"/>
                <a:gd name="connsiteY0" fmla="*/ 0 h 3657600"/>
                <a:gd name="connsiteX1" fmla="*/ 44245 w 272845"/>
                <a:gd name="connsiteY1" fmla="*/ 132735 h 3657600"/>
                <a:gd name="connsiteX2" fmla="*/ 36871 w 272845"/>
                <a:gd name="connsiteY2" fmla="*/ 169606 h 3657600"/>
                <a:gd name="connsiteX3" fmla="*/ 14748 w 272845"/>
                <a:gd name="connsiteY3" fmla="*/ 287593 h 3657600"/>
                <a:gd name="connsiteX4" fmla="*/ 0 w 272845"/>
                <a:gd name="connsiteY4" fmla="*/ 471948 h 3657600"/>
                <a:gd name="connsiteX5" fmla="*/ 7374 w 272845"/>
                <a:gd name="connsiteY5" fmla="*/ 641554 h 3657600"/>
                <a:gd name="connsiteX6" fmla="*/ 14748 w 272845"/>
                <a:gd name="connsiteY6" fmla="*/ 1474838 h 3657600"/>
                <a:gd name="connsiteX7" fmla="*/ 44245 w 272845"/>
                <a:gd name="connsiteY7" fmla="*/ 1533832 h 3657600"/>
                <a:gd name="connsiteX8" fmla="*/ 66368 w 272845"/>
                <a:gd name="connsiteY8" fmla="*/ 1570703 h 3657600"/>
                <a:gd name="connsiteX9" fmla="*/ 95864 w 272845"/>
                <a:gd name="connsiteY9" fmla="*/ 1614948 h 3657600"/>
                <a:gd name="connsiteX10" fmla="*/ 110613 w 272845"/>
                <a:gd name="connsiteY10" fmla="*/ 1629696 h 3657600"/>
                <a:gd name="connsiteX11" fmla="*/ 125361 w 272845"/>
                <a:gd name="connsiteY11" fmla="*/ 1651819 h 3657600"/>
                <a:gd name="connsiteX12" fmla="*/ 154858 w 272845"/>
                <a:gd name="connsiteY12" fmla="*/ 1681316 h 3657600"/>
                <a:gd name="connsiteX13" fmla="*/ 162232 w 272845"/>
                <a:gd name="connsiteY13" fmla="*/ 1703438 h 3657600"/>
                <a:gd name="connsiteX14" fmla="*/ 176981 w 272845"/>
                <a:gd name="connsiteY14" fmla="*/ 1718187 h 3657600"/>
                <a:gd name="connsiteX15" fmla="*/ 191729 w 272845"/>
                <a:gd name="connsiteY15" fmla="*/ 1740309 h 3657600"/>
                <a:gd name="connsiteX16" fmla="*/ 221226 w 272845"/>
                <a:gd name="connsiteY16" fmla="*/ 1777180 h 3657600"/>
                <a:gd name="connsiteX17" fmla="*/ 250723 w 272845"/>
                <a:gd name="connsiteY17" fmla="*/ 1836174 h 3657600"/>
                <a:gd name="connsiteX18" fmla="*/ 258097 w 272845"/>
                <a:gd name="connsiteY18" fmla="*/ 1865670 h 3657600"/>
                <a:gd name="connsiteX19" fmla="*/ 265471 w 272845"/>
                <a:gd name="connsiteY19" fmla="*/ 1887793 h 3657600"/>
                <a:gd name="connsiteX20" fmla="*/ 272845 w 272845"/>
                <a:gd name="connsiteY20" fmla="*/ 1932038 h 3657600"/>
                <a:gd name="connsiteX21" fmla="*/ 265471 w 272845"/>
                <a:gd name="connsiteY21" fmla="*/ 2470354 h 3657600"/>
                <a:gd name="connsiteX22" fmla="*/ 258097 w 272845"/>
                <a:gd name="connsiteY22" fmla="*/ 2499851 h 3657600"/>
                <a:gd name="connsiteX23" fmla="*/ 250723 w 272845"/>
                <a:gd name="connsiteY23" fmla="*/ 2536722 h 3657600"/>
                <a:gd name="connsiteX24" fmla="*/ 243348 w 272845"/>
                <a:gd name="connsiteY24" fmla="*/ 2566219 h 3657600"/>
                <a:gd name="connsiteX25" fmla="*/ 228600 w 272845"/>
                <a:gd name="connsiteY25" fmla="*/ 2632587 h 3657600"/>
                <a:gd name="connsiteX26" fmla="*/ 221226 w 272845"/>
                <a:gd name="connsiteY26" fmla="*/ 2684206 h 3657600"/>
                <a:gd name="connsiteX27" fmla="*/ 206477 w 272845"/>
                <a:gd name="connsiteY27" fmla="*/ 2971800 h 3657600"/>
                <a:gd name="connsiteX28" fmla="*/ 199103 w 272845"/>
                <a:gd name="connsiteY28" fmla="*/ 3001296 h 3657600"/>
                <a:gd name="connsiteX29" fmla="*/ 191729 w 272845"/>
                <a:gd name="connsiteY29" fmla="*/ 3052916 h 3657600"/>
                <a:gd name="connsiteX30" fmla="*/ 169606 w 272845"/>
                <a:gd name="connsiteY30" fmla="*/ 3148780 h 3657600"/>
                <a:gd name="connsiteX31" fmla="*/ 162232 w 272845"/>
                <a:gd name="connsiteY31" fmla="*/ 3193025 h 3657600"/>
                <a:gd name="connsiteX32" fmla="*/ 154858 w 272845"/>
                <a:gd name="connsiteY32" fmla="*/ 3252019 h 3657600"/>
                <a:gd name="connsiteX33" fmla="*/ 140110 w 272845"/>
                <a:gd name="connsiteY33" fmla="*/ 3296264 h 3657600"/>
                <a:gd name="connsiteX34" fmla="*/ 132735 w 272845"/>
                <a:gd name="connsiteY34" fmla="*/ 3340509 h 3657600"/>
                <a:gd name="connsiteX35" fmla="*/ 147484 w 272845"/>
                <a:gd name="connsiteY35" fmla="*/ 36576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2845" h="3657600">
                  <a:moveTo>
                    <a:pt x="51619" y="0"/>
                  </a:moveTo>
                  <a:cubicBezTo>
                    <a:pt x="49161" y="44245"/>
                    <a:pt x="48084" y="88588"/>
                    <a:pt x="44245" y="132735"/>
                  </a:cubicBezTo>
                  <a:cubicBezTo>
                    <a:pt x="43159" y="145222"/>
                    <a:pt x="39049" y="157263"/>
                    <a:pt x="36871" y="169606"/>
                  </a:cubicBezTo>
                  <a:cubicBezTo>
                    <a:pt x="17175" y="281219"/>
                    <a:pt x="30489" y="224637"/>
                    <a:pt x="14748" y="287593"/>
                  </a:cubicBezTo>
                  <a:cubicBezTo>
                    <a:pt x="11576" y="322489"/>
                    <a:pt x="0" y="444022"/>
                    <a:pt x="0" y="471948"/>
                  </a:cubicBezTo>
                  <a:cubicBezTo>
                    <a:pt x="0" y="528537"/>
                    <a:pt x="4916" y="585019"/>
                    <a:pt x="7374" y="641554"/>
                  </a:cubicBezTo>
                  <a:cubicBezTo>
                    <a:pt x="9832" y="919315"/>
                    <a:pt x="7747" y="1197154"/>
                    <a:pt x="14748" y="1474838"/>
                  </a:cubicBezTo>
                  <a:cubicBezTo>
                    <a:pt x="15625" y="1509606"/>
                    <a:pt x="25692" y="1515278"/>
                    <a:pt x="44245" y="1533832"/>
                  </a:cubicBezTo>
                  <a:cubicBezTo>
                    <a:pt x="58345" y="1576131"/>
                    <a:pt x="42073" y="1538310"/>
                    <a:pt x="66368" y="1570703"/>
                  </a:cubicBezTo>
                  <a:cubicBezTo>
                    <a:pt x="77003" y="1584883"/>
                    <a:pt x="83330" y="1602415"/>
                    <a:pt x="95864" y="1614948"/>
                  </a:cubicBezTo>
                  <a:cubicBezTo>
                    <a:pt x="100780" y="1619864"/>
                    <a:pt x="106270" y="1624267"/>
                    <a:pt x="110613" y="1629696"/>
                  </a:cubicBezTo>
                  <a:cubicBezTo>
                    <a:pt x="116150" y="1636617"/>
                    <a:pt x="119593" y="1645090"/>
                    <a:pt x="125361" y="1651819"/>
                  </a:cubicBezTo>
                  <a:cubicBezTo>
                    <a:pt x="134410" y="1662377"/>
                    <a:pt x="154858" y="1681316"/>
                    <a:pt x="154858" y="1681316"/>
                  </a:cubicBezTo>
                  <a:cubicBezTo>
                    <a:pt x="157316" y="1688690"/>
                    <a:pt x="158233" y="1696773"/>
                    <a:pt x="162232" y="1703438"/>
                  </a:cubicBezTo>
                  <a:cubicBezTo>
                    <a:pt x="165809" y="1709400"/>
                    <a:pt x="172638" y="1712758"/>
                    <a:pt x="176981" y="1718187"/>
                  </a:cubicBezTo>
                  <a:cubicBezTo>
                    <a:pt x="182517" y="1725107"/>
                    <a:pt x="186193" y="1733389"/>
                    <a:pt x="191729" y="1740309"/>
                  </a:cubicBezTo>
                  <a:cubicBezTo>
                    <a:pt x="233767" y="1792858"/>
                    <a:pt x="175821" y="1709077"/>
                    <a:pt x="221226" y="1777180"/>
                  </a:cubicBezTo>
                  <a:cubicBezTo>
                    <a:pt x="238173" y="1828021"/>
                    <a:pt x="224981" y="1810432"/>
                    <a:pt x="250723" y="1836174"/>
                  </a:cubicBezTo>
                  <a:cubicBezTo>
                    <a:pt x="253181" y="1846006"/>
                    <a:pt x="255313" y="1855925"/>
                    <a:pt x="258097" y="1865670"/>
                  </a:cubicBezTo>
                  <a:cubicBezTo>
                    <a:pt x="260232" y="1873144"/>
                    <a:pt x="263785" y="1880205"/>
                    <a:pt x="265471" y="1887793"/>
                  </a:cubicBezTo>
                  <a:cubicBezTo>
                    <a:pt x="268714" y="1902389"/>
                    <a:pt x="270387" y="1917290"/>
                    <a:pt x="272845" y="1932038"/>
                  </a:cubicBezTo>
                  <a:cubicBezTo>
                    <a:pt x="270387" y="2111477"/>
                    <a:pt x="270130" y="2290959"/>
                    <a:pt x="265471" y="2470354"/>
                  </a:cubicBezTo>
                  <a:cubicBezTo>
                    <a:pt x="265208" y="2480486"/>
                    <a:pt x="260296" y="2489957"/>
                    <a:pt x="258097" y="2499851"/>
                  </a:cubicBezTo>
                  <a:cubicBezTo>
                    <a:pt x="255378" y="2512086"/>
                    <a:pt x="253442" y="2524487"/>
                    <a:pt x="250723" y="2536722"/>
                  </a:cubicBezTo>
                  <a:cubicBezTo>
                    <a:pt x="248524" y="2546616"/>
                    <a:pt x="245336" y="2556281"/>
                    <a:pt x="243348" y="2566219"/>
                  </a:cubicBezTo>
                  <a:cubicBezTo>
                    <a:pt x="230368" y="2631116"/>
                    <a:pt x="242952" y="2589529"/>
                    <a:pt x="228600" y="2632587"/>
                  </a:cubicBezTo>
                  <a:cubicBezTo>
                    <a:pt x="226142" y="2649793"/>
                    <a:pt x="222800" y="2666896"/>
                    <a:pt x="221226" y="2684206"/>
                  </a:cubicBezTo>
                  <a:cubicBezTo>
                    <a:pt x="206401" y="2847281"/>
                    <a:pt x="221020" y="2768208"/>
                    <a:pt x="206477" y="2971800"/>
                  </a:cubicBezTo>
                  <a:cubicBezTo>
                    <a:pt x="205755" y="2981909"/>
                    <a:pt x="200916" y="2991325"/>
                    <a:pt x="199103" y="3001296"/>
                  </a:cubicBezTo>
                  <a:cubicBezTo>
                    <a:pt x="195994" y="3018397"/>
                    <a:pt x="194750" y="3035799"/>
                    <a:pt x="191729" y="3052916"/>
                  </a:cubicBezTo>
                  <a:cubicBezTo>
                    <a:pt x="179524" y="3122079"/>
                    <a:pt x="183648" y="3106661"/>
                    <a:pt x="169606" y="3148780"/>
                  </a:cubicBezTo>
                  <a:cubicBezTo>
                    <a:pt x="167148" y="3163528"/>
                    <a:pt x="164346" y="3178224"/>
                    <a:pt x="162232" y="3193025"/>
                  </a:cubicBezTo>
                  <a:cubicBezTo>
                    <a:pt x="159429" y="3212644"/>
                    <a:pt x="159010" y="3232641"/>
                    <a:pt x="154858" y="3252019"/>
                  </a:cubicBezTo>
                  <a:cubicBezTo>
                    <a:pt x="151601" y="3267220"/>
                    <a:pt x="142666" y="3280929"/>
                    <a:pt x="140110" y="3296264"/>
                  </a:cubicBezTo>
                  <a:lnTo>
                    <a:pt x="132735" y="3340509"/>
                  </a:lnTo>
                  <a:cubicBezTo>
                    <a:pt x="140167" y="3660057"/>
                    <a:pt x="34384" y="3657600"/>
                    <a:pt x="147484" y="3657600"/>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1991032" y="5685503"/>
              <a:ext cx="250723" cy="1002891"/>
            </a:xfrm>
            <a:custGeom>
              <a:avLst/>
              <a:gdLst>
                <a:gd name="connsiteX0" fmla="*/ 29497 w 250723"/>
                <a:gd name="connsiteY0" fmla="*/ 0 h 1002891"/>
                <a:gd name="connsiteX1" fmla="*/ 22123 w 250723"/>
                <a:gd name="connsiteY1" fmla="*/ 36871 h 1002891"/>
                <a:gd name="connsiteX2" fmla="*/ 14749 w 250723"/>
                <a:gd name="connsiteY2" fmla="*/ 58994 h 1002891"/>
                <a:gd name="connsiteX3" fmla="*/ 0 w 250723"/>
                <a:gd name="connsiteY3" fmla="*/ 140110 h 1002891"/>
                <a:gd name="connsiteX4" fmla="*/ 7374 w 250723"/>
                <a:gd name="connsiteY4" fmla="*/ 848032 h 1002891"/>
                <a:gd name="connsiteX5" fmla="*/ 36871 w 250723"/>
                <a:gd name="connsiteY5" fmla="*/ 892278 h 1002891"/>
                <a:gd name="connsiteX6" fmla="*/ 51620 w 250723"/>
                <a:gd name="connsiteY6" fmla="*/ 907026 h 1002891"/>
                <a:gd name="connsiteX7" fmla="*/ 58994 w 250723"/>
                <a:gd name="connsiteY7" fmla="*/ 929149 h 1002891"/>
                <a:gd name="connsiteX8" fmla="*/ 81116 w 250723"/>
                <a:gd name="connsiteY8" fmla="*/ 951271 h 1002891"/>
                <a:gd name="connsiteX9" fmla="*/ 147484 w 250723"/>
                <a:gd name="connsiteY9" fmla="*/ 980768 h 1002891"/>
                <a:gd name="connsiteX10" fmla="*/ 176981 w 250723"/>
                <a:gd name="connsiteY10" fmla="*/ 988142 h 1002891"/>
                <a:gd name="connsiteX11" fmla="*/ 221226 w 250723"/>
                <a:gd name="connsiteY11" fmla="*/ 995516 h 1002891"/>
                <a:gd name="connsiteX12" fmla="*/ 250723 w 250723"/>
                <a:gd name="connsiteY12" fmla="*/ 1002891 h 100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723" h="1002891">
                  <a:moveTo>
                    <a:pt x="29497" y="0"/>
                  </a:moveTo>
                  <a:cubicBezTo>
                    <a:pt x="27039" y="12290"/>
                    <a:pt x="25163" y="24711"/>
                    <a:pt x="22123" y="36871"/>
                  </a:cubicBezTo>
                  <a:cubicBezTo>
                    <a:pt x="20238" y="44412"/>
                    <a:pt x="16634" y="51453"/>
                    <a:pt x="14749" y="58994"/>
                  </a:cubicBezTo>
                  <a:cubicBezTo>
                    <a:pt x="9592" y="79620"/>
                    <a:pt x="3290" y="120371"/>
                    <a:pt x="0" y="140110"/>
                  </a:cubicBezTo>
                  <a:cubicBezTo>
                    <a:pt x="2458" y="376084"/>
                    <a:pt x="-4180" y="612328"/>
                    <a:pt x="7374" y="848032"/>
                  </a:cubicBezTo>
                  <a:cubicBezTo>
                    <a:pt x="8242" y="865736"/>
                    <a:pt x="24337" y="879745"/>
                    <a:pt x="36871" y="892278"/>
                  </a:cubicBezTo>
                  <a:lnTo>
                    <a:pt x="51620" y="907026"/>
                  </a:lnTo>
                  <a:cubicBezTo>
                    <a:pt x="54078" y="914400"/>
                    <a:pt x="54682" y="922681"/>
                    <a:pt x="58994" y="929149"/>
                  </a:cubicBezTo>
                  <a:cubicBezTo>
                    <a:pt x="64779" y="937826"/>
                    <a:pt x="73105" y="944595"/>
                    <a:pt x="81116" y="951271"/>
                  </a:cubicBezTo>
                  <a:cubicBezTo>
                    <a:pt x="101870" y="968566"/>
                    <a:pt x="119921" y="973877"/>
                    <a:pt x="147484" y="980768"/>
                  </a:cubicBezTo>
                  <a:cubicBezTo>
                    <a:pt x="157316" y="983226"/>
                    <a:pt x="167043" y="986154"/>
                    <a:pt x="176981" y="988142"/>
                  </a:cubicBezTo>
                  <a:cubicBezTo>
                    <a:pt x="191642" y="991074"/>
                    <a:pt x="206565" y="992584"/>
                    <a:pt x="221226" y="995516"/>
                  </a:cubicBezTo>
                  <a:cubicBezTo>
                    <a:pt x="231164" y="997504"/>
                    <a:pt x="250723" y="1002891"/>
                    <a:pt x="250723" y="1002891"/>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60" name="フリーフォーム 559"/>
          <p:cNvSpPr/>
          <p:nvPr/>
        </p:nvSpPr>
        <p:spPr>
          <a:xfrm>
            <a:off x="3022021" y="3840548"/>
            <a:ext cx="142135" cy="151715"/>
          </a:xfrm>
          <a:custGeom>
            <a:avLst/>
            <a:gdLst>
              <a:gd name="connsiteX0" fmla="*/ 0 w 142135"/>
              <a:gd name="connsiteY0" fmla="*/ 19056 h 151715"/>
              <a:gd name="connsiteX1" fmla="*/ 23689 w 142135"/>
              <a:gd name="connsiteY1" fmla="*/ 9581 h 151715"/>
              <a:gd name="connsiteX2" fmla="*/ 37903 w 142135"/>
              <a:gd name="connsiteY2" fmla="*/ 105 h 151715"/>
              <a:gd name="connsiteX3" fmla="*/ 47378 w 142135"/>
              <a:gd name="connsiteY3" fmla="*/ 14319 h 151715"/>
              <a:gd name="connsiteX4" fmla="*/ 52116 w 142135"/>
              <a:gd name="connsiteY4" fmla="*/ 56959 h 151715"/>
              <a:gd name="connsiteX5" fmla="*/ 80543 w 142135"/>
              <a:gd name="connsiteY5" fmla="*/ 47483 h 151715"/>
              <a:gd name="connsiteX6" fmla="*/ 94756 w 142135"/>
              <a:gd name="connsiteY6" fmla="*/ 42746 h 151715"/>
              <a:gd name="connsiteX7" fmla="*/ 127921 w 142135"/>
              <a:gd name="connsiteY7" fmla="*/ 85386 h 151715"/>
              <a:gd name="connsiteX8" fmla="*/ 142135 w 142135"/>
              <a:gd name="connsiteY8" fmla="*/ 90124 h 151715"/>
              <a:gd name="connsiteX9" fmla="*/ 127921 w 142135"/>
              <a:gd name="connsiteY9" fmla="*/ 137502 h 151715"/>
              <a:gd name="connsiteX10" fmla="*/ 118446 w 142135"/>
              <a:gd name="connsiteY10" fmla="*/ 151715 h 15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135" h="151715">
                <a:moveTo>
                  <a:pt x="0" y="19056"/>
                </a:moveTo>
                <a:cubicBezTo>
                  <a:pt x="7896" y="15898"/>
                  <a:pt x="16082" y="13384"/>
                  <a:pt x="23689" y="9581"/>
                </a:cubicBezTo>
                <a:cubicBezTo>
                  <a:pt x="28782" y="7034"/>
                  <a:pt x="32319" y="-1012"/>
                  <a:pt x="37903" y="105"/>
                </a:cubicBezTo>
                <a:cubicBezTo>
                  <a:pt x="43487" y="1222"/>
                  <a:pt x="44220" y="9581"/>
                  <a:pt x="47378" y="14319"/>
                </a:cubicBezTo>
                <a:cubicBezTo>
                  <a:pt x="48957" y="28532"/>
                  <a:pt x="42004" y="46847"/>
                  <a:pt x="52116" y="56959"/>
                </a:cubicBezTo>
                <a:cubicBezTo>
                  <a:pt x="59179" y="64022"/>
                  <a:pt x="71067" y="50641"/>
                  <a:pt x="80543" y="47483"/>
                </a:cubicBezTo>
                <a:lnTo>
                  <a:pt x="94756" y="42746"/>
                </a:lnTo>
                <a:cubicBezTo>
                  <a:pt x="101664" y="111822"/>
                  <a:pt x="83104" y="85386"/>
                  <a:pt x="127921" y="85386"/>
                </a:cubicBezTo>
                <a:cubicBezTo>
                  <a:pt x="132915" y="85386"/>
                  <a:pt x="137397" y="88545"/>
                  <a:pt x="142135" y="90124"/>
                </a:cubicBezTo>
                <a:cubicBezTo>
                  <a:pt x="139486" y="100718"/>
                  <a:pt x="132535" y="130581"/>
                  <a:pt x="127921" y="137502"/>
                </a:cubicBezTo>
                <a:lnTo>
                  <a:pt x="118446" y="15171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61" name="図 56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31514" y="5303465"/>
            <a:ext cx="901700" cy="673100"/>
          </a:xfrm>
          <a:prstGeom prst="rect">
            <a:avLst/>
          </a:prstGeom>
          <a:ln>
            <a:solidFill>
              <a:schemeClr val="bg1">
                <a:lumMod val="75000"/>
              </a:schemeClr>
            </a:solidFill>
          </a:ln>
        </p:spPr>
      </p:pic>
      <p:sp>
        <p:nvSpPr>
          <p:cNvPr id="562" name="右矢印 561"/>
          <p:cNvSpPr/>
          <p:nvPr/>
        </p:nvSpPr>
        <p:spPr>
          <a:xfrm rot="1654426">
            <a:off x="3130372" y="4667871"/>
            <a:ext cx="1678669" cy="386489"/>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64" name="図 56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59903" y="6238863"/>
            <a:ext cx="1049552" cy="564134"/>
          </a:xfrm>
          <a:prstGeom prst="rect">
            <a:avLst/>
          </a:prstGeom>
          <a:ln>
            <a:solidFill>
              <a:schemeClr val="bg1">
                <a:lumMod val="75000"/>
              </a:schemeClr>
            </a:solidFill>
          </a:ln>
        </p:spPr>
      </p:pic>
      <p:sp>
        <p:nvSpPr>
          <p:cNvPr id="565" name="フリーフォーム 564"/>
          <p:cNvSpPr/>
          <p:nvPr/>
        </p:nvSpPr>
        <p:spPr>
          <a:xfrm flipH="1" flipV="1">
            <a:off x="2087207" y="6632012"/>
            <a:ext cx="158042" cy="170985"/>
          </a:xfrm>
          <a:custGeom>
            <a:avLst/>
            <a:gdLst>
              <a:gd name="connsiteX0" fmla="*/ 0 w 142135"/>
              <a:gd name="connsiteY0" fmla="*/ 19056 h 151715"/>
              <a:gd name="connsiteX1" fmla="*/ 23689 w 142135"/>
              <a:gd name="connsiteY1" fmla="*/ 9581 h 151715"/>
              <a:gd name="connsiteX2" fmla="*/ 37903 w 142135"/>
              <a:gd name="connsiteY2" fmla="*/ 105 h 151715"/>
              <a:gd name="connsiteX3" fmla="*/ 47378 w 142135"/>
              <a:gd name="connsiteY3" fmla="*/ 14319 h 151715"/>
              <a:gd name="connsiteX4" fmla="*/ 52116 w 142135"/>
              <a:gd name="connsiteY4" fmla="*/ 56959 h 151715"/>
              <a:gd name="connsiteX5" fmla="*/ 80543 w 142135"/>
              <a:gd name="connsiteY5" fmla="*/ 47483 h 151715"/>
              <a:gd name="connsiteX6" fmla="*/ 94756 w 142135"/>
              <a:gd name="connsiteY6" fmla="*/ 42746 h 151715"/>
              <a:gd name="connsiteX7" fmla="*/ 127921 w 142135"/>
              <a:gd name="connsiteY7" fmla="*/ 85386 h 151715"/>
              <a:gd name="connsiteX8" fmla="*/ 142135 w 142135"/>
              <a:gd name="connsiteY8" fmla="*/ 90124 h 151715"/>
              <a:gd name="connsiteX9" fmla="*/ 127921 w 142135"/>
              <a:gd name="connsiteY9" fmla="*/ 137502 h 151715"/>
              <a:gd name="connsiteX10" fmla="*/ 118446 w 142135"/>
              <a:gd name="connsiteY10" fmla="*/ 151715 h 15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135" h="151715">
                <a:moveTo>
                  <a:pt x="0" y="19056"/>
                </a:moveTo>
                <a:cubicBezTo>
                  <a:pt x="7896" y="15898"/>
                  <a:pt x="16082" y="13384"/>
                  <a:pt x="23689" y="9581"/>
                </a:cubicBezTo>
                <a:cubicBezTo>
                  <a:pt x="28782" y="7034"/>
                  <a:pt x="32319" y="-1012"/>
                  <a:pt x="37903" y="105"/>
                </a:cubicBezTo>
                <a:cubicBezTo>
                  <a:pt x="43487" y="1222"/>
                  <a:pt x="44220" y="9581"/>
                  <a:pt x="47378" y="14319"/>
                </a:cubicBezTo>
                <a:cubicBezTo>
                  <a:pt x="48957" y="28532"/>
                  <a:pt x="42004" y="46847"/>
                  <a:pt x="52116" y="56959"/>
                </a:cubicBezTo>
                <a:cubicBezTo>
                  <a:pt x="59179" y="64022"/>
                  <a:pt x="71067" y="50641"/>
                  <a:pt x="80543" y="47483"/>
                </a:cubicBezTo>
                <a:lnTo>
                  <a:pt x="94756" y="42746"/>
                </a:lnTo>
                <a:cubicBezTo>
                  <a:pt x="101664" y="111822"/>
                  <a:pt x="83104" y="85386"/>
                  <a:pt x="127921" y="85386"/>
                </a:cubicBezTo>
                <a:cubicBezTo>
                  <a:pt x="132915" y="85386"/>
                  <a:pt x="137397" y="88545"/>
                  <a:pt x="142135" y="90124"/>
                </a:cubicBezTo>
                <a:cubicBezTo>
                  <a:pt x="139486" y="100718"/>
                  <a:pt x="132535" y="130581"/>
                  <a:pt x="127921" y="137502"/>
                </a:cubicBezTo>
                <a:lnTo>
                  <a:pt x="118446" y="151715"/>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右矢印 565"/>
          <p:cNvSpPr/>
          <p:nvPr/>
        </p:nvSpPr>
        <p:spPr>
          <a:xfrm>
            <a:off x="2626477" y="6165003"/>
            <a:ext cx="1805906" cy="415449"/>
          </a:xfrm>
          <a:prstGeom prst="rightArrow">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566"/>
          <p:cNvSpPr/>
          <p:nvPr/>
        </p:nvSpPr>
        <p:spPr>
          <a:xfrm>
            <a:off x="7897952" y="2207826"/>
            <a:ext cx="15104" cy="30278"/>
          </a:xfrm>
          <a:custGeom>
            <a:avLst/>
            <a:gdLst>
              <a:gd name="connsiteX0" fmla="*/ 0 w 15104"/>
              <a:gd name="connsiteY0" fmla="*/ 0 h 30278"/>
              <a:gd name="connsiteX1" fmla="*/ 9476 w 15104"/>
              <a:gd name="connsiteY1" fmla="*/ 23689 h 30278"/>
              <a:gd name="connsiteX2" fmla="*/ 0 w 15104"/>
              <a:gd name="connsiteY2" fmla="*/ 0 h 30278"/>
            </a:gdLst>
            <a:ahLst/>
            <a:cxnLst>
              <a:cxn ang="0">
                <a:pos x="connsiteX0" y="connsiteY0"/>
              </a:cxn>
              <a:cxn ang="0">
                <a:pos x="connsiteX1" y="connsiteY1"/>
              </a:cxn>
              <a:cxn ang="0">
                <a:pos x="connsiteX2" y="connsiteY2"/>
              </a:cxn>
            </a:cxnLst>
            <a:rect l="l" t="t" r="r" b="b"/>
            <a:pathLst>
              <a:path w="15104" h="30278">
                <a:moveTo>
                  <a:pt x="0" y="0"/>
                </a:moveTo>
                <a:cubicBezTo>
                  <a:pt x="0" y="0"/>
                  <a:pt x="4533" y="16768"/>
                  <a:pt x="9476" y="23689"/>
                </a:cubicBezTo>
                <a:cubicBezTo>
                  <a:pt x="26317" y="47266"/>
                  <a:pt x="0" y="0"/>
                  <a:pt x="0" y="0"/>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4" name="グループ化 273"/>
          <p:cNvGrpSpPr/>
          <p:nvPr/>
        </p:nvGrpSpPr>
        <p:grpSpPr>
          <a:xfrm>
            <a:off x="7523852" y="5248823"/>
            <a:ext cx="1333354" cy="1109273"/>
            <a:chOff x="7524131" y="5246806"/>
            <a:chExt cx="1333354" cy="1109273"/>
          </a:xfrm>
        </p:grpSpPr>
        <p:cxnSp>
          <p:nvCxnSpPr>
            <p:cNvPr id="275" name="直線コネクタ 274"/>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6" name="直線コネクタ 275"/>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277" name="テキスト ボックス 276"/>
            <p:cNvSpPr txBox="1"/>
            <p:nvPr/>
          </p:nvSpPr>
          <p:spPr>
            <a:xfrm>
              <a:off x="7885885" y="5986747"/>
              <a:ext cx="971600" cy="369332"/>
            </a:xfrm>
            <a:prstGeom prst="rect">
              <a:avLst/>
            </a:prstGeom>
            <a:noFill/>
            <a:ln>
              <a:noFill/>
            </a:ln>
          </p:spPr>
          <p:txBody>
            <a:bodyPr wrap="square" rtlCol="0">
              <a:spAutoFit/>
            </a:bodyPr>
            <a:lstStyle/>
            <a:p>
              <a:r>
                <a:rPr kumimoji="1" lang="en-US" altLang="ja-JP" dirty="0">
                  <a:solidFill>
                    <a:schemeClr val="bg2">
                      <a:lumMod val="50000"/>
                    </a:schemeClr>
                  </a:solidFill>
                </a:rPr>
                <a:t>50msec</a:t>
              </a:r>
              <a:endParaRPr kumimoji="1" lang="ja-JP" altLang="en-US" dirty="0">
                <a:solidFill>
                  <a:schemeClr val="bg2">
                    <a:lumMod val="50000"/>
                  </a:schemeClr>
                </a:solidFill>
              </a:endParaRPr>
            </a:p>
          </p:txBody>
        </p:sp>
        <p:sp>
          <p:nvSpPr>
            <p:cNvPr id="278" name="テキスト ボックス 277"/>
            <p:cNvSpPr txBox="1"/>
            <p:nvPr/>
          </p:nvSpPr>
          <p:spPr>
            <a:xfrm>
              <a:off x="7524131" y="5246806"/>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100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grpSp>
        <p:nvGrpSpPr>
          <p:cNvPr id="2" name="グループ化 1">
            <a:extLst>
              <a:ext uri="{FF2B5EF4-FFF2-40B4-BE49-F238E27FC236}">
                <a16:creationId xmlns:a16="http://schemas.microsoft.com/office/drawing/2014/main" id="{36983D44-C424-4046-A19C-F3D5B0CA1157}"/>
              </a:ext>
            </a:extLst>
          </p:cNvPr>
          <p:cNvGrpSpPr/>
          <p:nvPr/>
        </p:nvGrpSpPr>
        <p:grpSpPr>
          <a:xfrm>
            <a:off x="2253834" y="4374248"/>
            <a:ext cx="332612" cy="888785"/>
            <a:chOff x="2253834" y="4374248"/>
            <a:chExt cx="332612" cy="888785"/>
          </a:xfrm>
        </p:grpSpPr>
        <p:sp>
          <p:nvSpPr>
            <p:cNvPr id="25" name="フリーフォーム 24"/>
            <p:cNvSpPr/>
            <p:nvPr/>
          </p:nvSpPr>
          <p:spPr>
            <a:xfrm>
              <a:off x="2351314" y="4687700"/>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テキスト ボックス 278"/>
            <p:cNvSpPr txBox="1"/>
            <p:nvPr/>
          </p:nvSpPr>
          <p:spPr>
            <a:xfrm rot="16200000">
              <a:off x="2171820" y="4456262"/>
              <a:ext cx="333306"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grpSp>
      <p:sp>
        <p:nvSpPr>
          <p:cNvPr id="612" name="爆発 1 611"/>
          <p:cNvSpPr/>
          <p:nvPr/>
        </p:nvSpPr>
        <p:spPr>
          <a:xfrm>
            <a:off x="6501627" y="3681777"/>
            <a:ext cx="507308" cy="558614"/>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913837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2"/>
                                        </p:tgtEl>
                                        <p:attrNameLst>
                                          <p:attrName>style.visibility</p:attrName>
                                        </p:attrNameLst>
                                      </p:cBhvr>
                                      <p:to>
                                        <p:strVal val="visible"/>
                                      </p:to>
                                    </p:set>
                                  </p:childTnLst>
                                </p:cTn>
                              </p:par>
                              <p:par>
                                <p:cTn id="11" presetID="22" presetClass="entr" presetSubtype="1" fill="hold" nodeType="withEffect">
                                  <p:stCondLst>
                                    <p:cond delay="0"/>
                                  </p:stCondLst>
                                  <p:childTnLst>
                                    <p:set>
                                      <p:cBhvr>
                                        <p:cTn id="12" dur="1" fill="hold">
                                          <p:stCondLst>
                                            <p:cond delay="0"/>
                                          </p:stCondLst>
                                        </p:cTn>
                                        <p:tgtEl>
                                          <p:spTgt spid="553"/>
                                        </p:tgtEl>
                                        <p:attrNameLst>
                                          <p:attrName>style.visibility</p:attrName>
                                        </p:attrNameLst>
                                      </p:cBhvr>
                                      <p:to>
                                        <p:strVal val="visible"/>
                                      </p:to>
                                    </p:set>
                                    <p:animEffect transition="in" filter="wipe(up)">
                                      <p:cBhvr>
                                        <p:cTn id="13" dur="500"/>
                                        <p:tgtEl>
                                          <p:spTgt spid="553"/>
                                        </p:tgtEl>
                                      </p:cBhvr>
                                    </p:animEffect>
                                  </p:childTnLst>
                                </p:cTn>
                              </p:par>
                              <p:par>
                                <p:cTn id="14" presetID="22" presetClass="entr" presetSubtype="1" fill="hold" nodeType="withEffect">
                                  <p:stCondLst>
                                    <p:cond delay="0"/>
                                  </p:stCondLst>
                                  <p:childTnLst>
                                    <p:set>
                                      <p:cBhvr>
                                        <p:cTn id="15" dur="1" fill="hold">
                                          <p:stCondLst>
                                            <p:cond delay="0"/>
                                          </p:stCondLst>
                                        </p:cTn>
                                        <p:tgtEl>
                                          <p:spTgt spid="556"/>
                                        </p:tgtEl>
                                        <p:attrNameLst>
                                          <p:attrName>style.visibility</p:attrName>
                                        </p:attrNameLst>
                                      </p:cBhvr>
                                      <p:to>
                                        <p:strVal val="visible"/>
                                      </p:to>
                                    </p:set>
                                    <p:animEffect transition="in" filter="wipe(up)">
                                      <p:cBhvr>
                                        <p:cTn id="16" dur="500"/>
                                        <p:tgtEl>
                                          <p:spTgt spid="556"/>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56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6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6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6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 grpId="0" animBg="1"/>
      <p:bldP spid="560" grpId="0" animBg="1"/>
      <p:bldP spid="562" grpId="0" animBg="1"/>
      <p:bldP spid="565" grpId="0" animBg="1"/>
      <p:bldP spid="566" grpId="0" animBg="1"/>
      <p:bldP spid="61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827584" y="0"/>
            <a:ext cx="7200800" cy="1412776"/>
          </a:xfrm>
          <a:solidFill>
            <a:schemeClr val="bg2"/>
          </a:solidFill>
        </p:spPr>
        <p:txBody>
          <a:bodyPr>
            <a:noAutofit/>
          </a:bodyPr>
          <a:lstStyle/>
          <a:p>
            <a:pPr algn="ctr"/>
            <a:r>
              <a:rPr lang="ja-JP" altLang="en-US" sz="4000" dirty="0">
                <a:latin typeface="Meiryo UI" panose="020B0604030504040204" pitchFamily="50" charset="-128"/>
                <a:ea typeface="Meiryo UI" panose="020B0604030504040204" pitchFamily="50" charset="-128"/>
              </a:rPr>
              <a:t>運動野周辺の手術の際の</a:t>
            </a:r>
            <a:br>
              <a:rPr lang="en-US" altLang="ja-JP" sz="4000" dirty="0">
                <a:latin typeface="Meiryo UI" panose="020B0604030504040204" pitchFamily="50" charset="-128"/>
                <a:ea typeface="Meiryo UI" panose="020B0604030504040204" pitchFamily="50" charset="-128"/>
              </a:rPr>
            </a:br>
            <a:r>
              <a:rPr lang="ja-JP" altLang="en-US" sz="4000" dirty="0">
                <a:latin typeface="Meiryo UI" panose="020B0604030504040204" pitchFamily="50" charset="-128"/>
                <a:ea typeface="Meiryo UI" panose="020B0604030504040204" pitchFamily="50" charset="-128"/>
              </a:rPr>
              <a:t>術中モニタリング　まとめ</a:t>
            </a:r>
            <a:endParaRPr kumimoji="1" lang="ja-JP" altLang="en-US" sz="4000"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827584" y="2204864"/>
            <a:ext cx="7185706" cy="3744416"/>
          </a:xfrm>
        </p:spPr>
        <p:txBody>
          <a:bodyPr>
            <a:noAutofit/>
          </a:bodyPr>
          <a:lstStyle/>
          <a:p>
            <a:r>
              <a:rPr lang="ja-JP" altLang="en-US" sz="2400" dirty="0">
                <a:latin typeface="Meiryo UI" panose="020B0604030504040204" pitchFamily="50" charset="-128"/>
                <a:ea typeface="Meiryo UI" panose="020B0604030504040204" pitchFamily="50" charset="-128"/>
              </a:rPr>
              <a:t>経頭蓋</a:t>
            </a:r>
            <a:r>
              <a:rPr lang="en-US" altLang="ja-JP" sz="2400" dirty="0">
                <a:latin typeface="Meiryo UI" panose="020B0604030504040204" pitchFamily="50" charset="-128"/>
                <a:ea typeface="Meiryo UI" panose="020B0604030504040204" pitchFamily="50" charset="-128"/>
              </a:rPr>
              <a:t>MEP</a:t>
            </a:r>
            <a:r>
              <a:rPr lang="ja-JP" altLang="en-US" sz="2400" dirty="0">
                <a:latin typeface="Meiryo UI" panose="020B0604030504040204" pitchFamily="50" charset="-128"/>
                <a:ea typeface="Meiryo UI" panose="020B0604030504040204" pitchFamily="50" charset="-128"/>
              </a:rPr>
              <a:t>は、開頭前から閉頭まで安定性のある持続的な運動機能モニタリングが可能</a:t>
            </a:r>
            <a:endParaRPr lang="en-US" altLang="ja-JP" sz="2400" dirty="0">
              <a:latin typeface="Meiryo UI" panose="020B0604030504040204" pitchFamily="50" charset="-128"/>
              <a:ea typeface="Meiryo UI" panose="020B0604030504040204" pitchFamily="50" charset="-128"/>
            </a:endParaRPr>
          </a:p>
          <a:p>
            <a:pPr marL="0" indent="0">
              <a:buNone/>
            </a:pPr>
            <a:endParaRPr lang="en-US" altLang="ja-JP" sz="2400" dirty="0">
              <a:latin typeface="Meiryo UI" panose="020B0604030504040204" pitchFamily="50" charset="-128"/>
              <a:ea typeface="Meiryo UI" panose="020B0604030504040204" pitchFamily="50" charset="-128"/>
            </a:endParaRPr>
          </a:p>
          <a:p>
            <a:r>
              <a:rPr lang="en-US" altLang="ja-JP" sz="2400" dirty="0">
                <a:latin typeface="Meiryo UI" panose="020B0604030504040204" pitchFamily="50" charset="-128"/>
                <a:ea typeface="Meiryo UI" panose="020B0604030504040204" pitchFamily="50" charset="-128"/>
              </a:rPr>
              <a:t>SEP</a:t>
            </a:r>
            <a:r>
              <a:rPr lang="ja-JP" altLang="en-US" sz="2400" dirty="0">
                <a:latin typeface="Meiryo UI" panose="020B0604030504040204" pitchFamily="50" charset="-128"/>
                <a:ea typeface="Meiryo UI" panose="020B0604030504040204" pitchFamily="50" charset="-128"/>
              </a:rPr>
              <a:t>　</a:t>
            </a:r>
            <a:r>
              <a:rPr lang="en-US" altLang="ja-JP" sz="2400" dirty="0">
                <a:latin typeface="Meiryo UI" panose="020B0604030504040204" pitchFamily="50" charset="-128"/>
                <a:ea typeface="Meiryo UI" panose="020B0604030504040204" pitchFamily="50" charset="-128"/>
              </a:rPr>
              <a:t>Phase reversal</a:t>
            </a:r>
            <a:r>
              <a:rPr lang="ja-JP" altLang="en-US" sz="2400" dirty="0">
                <a:latin typeface="Meiryo UI" panose="020B0604030504040204" pitchFamily="50" charset="-128"/>
                <a:ea typeface="Meiryo UI" panose="020B0604030504040204" pitchFamily="50" charset="-128"/>
              </a:rPr>
              <a:t>法で、中心溝の同定が可能</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中心溝同定後、引き続き</a:t>
            </a:r>
            <a:r>
              <a:rPr lang="en-US" altLang="ja-JP" sz="2400" dirty="0">
                <a:latin typeface="Meiryo UI" panose="020B0604030504040204" pitchFamily="50" charset="-128"/>
                <a:ea typeface="Meiryo UI" panose="020B0604030504040204" pitchFamily="50" charset="-128"/>
              </a:rPr>
              <a:t>direct MEP</a:t>
            </a:r>
            <a:r>
              <a:rPr lang="ja-JP" altLang="en-US" sz="2400" dirty="0">
                <a:latin typeface="Meiryo UI" panose="020B0604030504040204" pitchFamily="50" charset="-128"/>
                <a:ea typeface="Meiryo UI" panose="020B0604030504040204" pitchFamily="50" charset="-128"/>
              </a:rPr>
              <a:t>で運動機能モニタリングを行う</a:t>
            </a:r>
            <a:endParaRPr lang="en-US" altLang="ja-JP"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123346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67544" y="48774"/>
            <a:ext cx="8064896" cy="1080120"/>
          </a:xfrm>
          <a:solidFill>
            <a:schemeClr val="bg1">
              <a:lumMod val="95000"/>
            </a:schemeClr>
          </a:solidFill>
        </p:spPr>
        <p:txBody>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ABR</a:t>
            </a:r>
            <a:r>
              <a:rPr lang="ja-JP" altLang="en-US" dirty="0">
                <a:latin typeface="Meiryo UI" panose="020B0604030504040204" pitchFamily="50" charset="-128"/>
                <a:ea typeface="Meiryo UI" panose="020B0604030504040204" pitchFamily="50" charset="-128"/>
              </a:rPr>
              <a:t>：聴性脳幹反応</a:t>
            </a:r>
            <a:r>
              <a:rPr lang="ja-JP" altLang="ja-JP" dirty="0">
                <a:latin typeface="Meiryo UI" panose="020B0604030504040204" pitchFamily="50" charset="-128"/>
                <a:ea typeface="Meiryo UI" panose="020B0604030504040204" pitchFamily="50" charset="-128"/>
              </a:rPr>
              <a:t>】</a:t>
            </a:r>
            <a:endParaRPr kumimoji="1" lang="ja-JP" altLang="en-US" dirty="0"/>
          </a:p>
        </p:txBody>
      </p:sp>
      <p:sp>
        <p:nvSpPr>
          <p:cNvPr id="3" name="コンテンツ プレースホルダー 2"/>
          <p:cNvSpPr>
            <a:spLocks noGrp="1"/>
          </p:cNvSpPr>
          <p:nvPr>
            <p:ph idx="1"/>
          </p:nvPr>
        </p:nvSpPr>
        <p:spPr>
          <a:xfrm>
            <a:off x="467544" y="1268760"/>
            <a:ext cx="8064896" cy="5400600"/>
          </a:xfrm>
        </p:spPr>
        <p:txBody>
          <a:bodyPr>
            <a:normAutofit/>
          </a:bodyPr>
          <a:lstStyle/>
          <a:p>
            <a:r>
              <a:rPr lang="en-US" altLang="ja-JP" sz="2400" dirty="0">
                <a:latin typeface="Meiryo UI" panose="020B0604030504040204" pitchFamily="50" charset="-128"/>
                <a:ea typeface="Meiryo UI" panose="020B0604030504040204" pitchFamily="50" charset="-128"/>
              </a:rPr>
              <a:t>auditory brainstem response</a:t>
            </a:r>
          </a:p>
          <a:p>
            <a:endParaRPr kumimoji="1"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主に後頭蓋窩の手術に際して、聴神経（蝸牛神経）のモニタリングとして、また脳幹の障害を検知するために使用する。</a:t>
            </a:r>
            <a:endParaRPr kumimoji="1" lang="en-US" altLang="ja-JP" sz="2400" dirty="0">
              <a:latin typeface="Meiryo UI" panose="020B0604030504040204" pitchFamily="50" charset="-128"/>
              <a:ea typeface="Meiryo UI" panose="020B0604030504040204" pitchFamily="50" charset="-128"/>
            </a:endParaRPr>
          </a:p>
          <a:p>
            <a:endParaRPr kumimoji="1"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 </a:t>
            </a:r>
            <a:r>
              <a:rPr kumimoji="1" lang="en-US" altLang="ja-JP" sz="2400" dirty="0">
                <a:latin typeface="Meiryo UI" panose="020B0604030504040204" pitchFamily="50" charset="-128"/>
                <a:ea typeface="Meiryo UI" panose="020B0604030504040204" pitchFamily="50" charset="-128"/>
              </a:rPr>
              <a:t>500</a:t>
            </a:r>
            <a:r>
              <a:rPr kumimoji="1" lang="ja-JP" altLang="en-US" sz="2400" dirty="0">
                <a:latin typeface="Meiryo UI" panose="020B0604030504040204" pitchFamily="50" charset="-128"/>
                <a:ea typeface="Meiryo UI" panose="020B0604030504040204" pitchFamily="50" charset="-128"/>
              </a:rPr>
              <a:t>回加算</a:t>
            </a:r>
            <a:endParaRPr kumimoji="1" lang="en-US" altLang="ja-JP" sz="2400" dirty="0">
              <a:latin typeface="Meiryo UI" panose="020B0604030504040204" pitchFamily="50" charset="-128"/>
              <a:ea typeface="Meiryo UI" panose="020B0604030504040204" pitchFamily="50" charset="-128"/>
            </a:endParaRPr>
          </a:p>
          <a:p>
            <a:endParaRPr kumimoji="1"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音刺激</a:t>
            </a:r>
            <a:r>
              <a:rPr lang="en-US" altLang="ja-JP" sz="2400" dirty="0">
                <a:latin typeface="Meiryo UI" panose="020B0604030504040204" pitchFamily="50" charset="-128"/>
                <a:ea typeface="Meiryo UI" panose="020B0604030504040204" pitchFamily="50" charset="-128"/>
              </a:rPr>
              <a:t>10ms</a:t>
            </a:r>
            <a:r>
              <a:rPr lang="ja-JP" altLang="en-US" sz="2400" dirty="0">
                <a:latin typeface="Meiryo UI" panose="020B0604030504040204" pitchFamily="50" charset="-128"/>
                <a:ea typeface="Meiryo UI" panose="020B0604030504040204" pitchFamily="50" charset="-128"/>
              </a:rPr>
              <a:t>以内に</a:t>
            </a:r>
            <a:r>
              <a:rPr lang="en-US" altLang="ja-JP" sz="2400" dirty="0">
                <a:latin typeface="Meiryo UI" panose="020B0604030504040204" pitchFamily="50" charset="-128"/>
                <a:ea typeface="Meiryo UI" panose="020B0604030504040204" pitchFamily="50" charset="-128"/>
              </a:rPr>
              <a:t>7</a:t>
            </a:r>
            <a:r>
              <a:rPr lang="ja-JP" altLang="en-US" sz="2400" dirty="0">
                <a:latin typeface="Meiryo UI" panose="020B0604030504040204" pitchFamily="50" charset="-128"/>
                <a:ea typeface="Meiryo UI" panose="020B0604030504040204" pitchFamily="50" charset="-128"/>
              </a:rPr>
              <a:t>個の陰性波（</a:t>
            </a:r>
            <a:r>
              <a:rPr lang="en-US" altLang="ja-JP" sz="2400" dirty="0">
                <a:latin typeface="Meiryo UI" panose="020B0604030504040204" pitchFamily="50" charset="-128"/>
                <a:ea typeface="Meiryo UI" panose="020B0604030504040204" pitchFamily="50" charset="-128"/>
              </a:rPr>
              <a:t>Ⅰ</a:t>
            </a:r>
            <a:r>
              <a:rPr lang="ja-JP" altLang="en-US" sz="2400" dirty="0">
                <a:latin typeface="Meiryo UI" panose="020B0604030504040204" pitchFamily="50" charset="-128"/>
                <a:ea typeface="Meiryo UI" panose="020B0604030504040204" pitchFamily="50" charset="-128"/>
              </a:rPr>
              <a:t>～</a:t>
            </a:r>
            <a:r>
              <a:rPr lang="en-US" altLang="ja-JP" sz="2400" dirty="0">
                <a:latin typeface="Meiryo UI" panose="020B0604030504040204" pitchFamily="50" charset="-128"/>
                <a:ea typeface="Meiryo UI" panose="020B0604030504040204" pitchFamily="50" charset="-128"/>
              </a:rPr>
              <a:t>Ⅶ</a:t>
            </a:r>
            <a:r>
              <a:rPr lang="ja-JP" altLang="en-US" sz="2400" dirty="0">
                <a:latin typeface="Meiryo UI" panose="020B0604030504040204" pitchFamily="50" charset="-128"/>
                <a:ea typeface="Meiryo UI" panose="020B0604030504040204" pitchFamily="50" charset="-128"/>
              </a:rPr>
              <a:t>波）が出現する。非刺激側では</a:t>
            </a:r>
            <a:r>
              <a:rPr lang="en-US" altLang="ja-JP" sz="2400" dirty="0">
                <a:latin typeface="Meiryo UI" panose="020B0604030504040204" pitchFamily="50" charset="-128"/>
                <a:ea typeface="Meiryo UI" panose="020B0604030504040204" pitchFamily="50" charset="-128"/>
              </a:rPr>
              <a:t>Ⅰ</a:t>
            </a:r>
            <a:r>
              <a:rPr lang="ja-JP" altLang="en-US" sz="2400" dirty="0">
                <a:latin typeface="Meiryo UI" panose="020B0604030504040204" pitchFamily="50" charset="-128"/>
                <a:ea typeface="Meiryo UI" panose="020B0604030504040204" pitchFamily="50" charset="-128"/>
              </a:rPr>
              <a:t>波は記録されない。</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en-US" altLang="ja-JP" sz="2400" dirty="0">
                <a:latin typeface="Meiryo UI" panose="020B0604030504040204" pitchFamily="50" charset="-128"/>
                <a:ea typeface="Meiryo UI" panose="020B0604030504040204" pitchFamily="50" charset="-128"/>
              </a:rPr>
              <a:t>7</a:t>
            </a:r>
            <a:r>
              <a:rPr lang="ja-JP" altLang="en-US" sz="2400" dirty="0">
                <a:latin typeface="Meiryo UI" panose="020B0604030504040204" pitchFamily="50" charset="-128"/>
                <a:ea typeface="Meiryo UI" panose="020B0604030504040204" pitchFamily="50" charset="-128"/>
              </a:rPr>
              <a:t>成分のうち、</a:t>
            </a:r>
            <a:r>
              <a:rPr lang="en-US" altLang="ja-JP" sz="2400" dirty="0">
                <a:latin typeface="Meiryo UI" panose="020B0604030504040204" pitchFamily="50" charset="-128"/>
                <a:ea typeface="Meiryo UI" panose="020B0604030504040204" pitchFamily="50" charset="-128"/>
              </a:rPr>
              <a:t>Ⅰ</a:t>
            </a:r>
            <a:r>
              <a:rPr lang="ja-JP" altLang="en-US" sz="2400" dirty="0" err="1">
                <a:latin typeface="Meiryo UI" panose="020B0604030504040204" pitchFamily="50" charset="-128"/>
                <a:ea typeface="Meiryo UI" panose="020B0604030504040204" pitchFamily="50" charset="-128"/>
              </a:rPr>
              <a:t>、</a:t>
            </a:r>
            <a:r>
              <a:rPr lang="en-US" altLang="ja-JP" sz="2400" dirty="0">
                <a:latin typeface="Meiryo UI" panose="020B0604030504040204" pitchFamily="50" charset="-128"/>
                <a:ea typeface="Meiryo UI" panose="020B0604030504040204" pitchFamily="50" charset="-128"/>
              </a:rPr>
              <a:t>Ⅲ</a:t>
            </a:r>
            <a:r>
              <a:rPr lang="ja-JP" altLang="en-US" sz="2400" dirty="0" err="1">
                <a:latin typeface="Meiryo UI" panose="020B0604030504040204" pitchFamily="50" charset="-128"/>
                <a:ea typeface="Meiryo UI" panose="020B0604030504040204" pitchFamily="50" charset="-128"/>
              </a:rPr>
              <a:t>、</a:t>
            </a:r>
            <a:r>
              <a:rPr lang="en-US" altLang="ja-JP" sz="2400" dirty="0">
                <a:latin typeface="Meiryo UI" panose="020B0604030504040204" pitchFamily="50" charset="-128"/>
                <a:ea typeface="Meiryo UI" panose="020B0604030504040204" pitchFamily="50" charset="-128"/>
              </a:rPr>
              <a:t>Ⅴ</a:t>
            </a:r>
            <a:r>
              <a:rPr lang="ja-JP" altLang="en-US" sz="2400" dirty="0">
                <a:latin typeface="Meiryo UI" panose="020B0604030504040204" pitchFamily="50" charset="-128"/>
                <a:ea typeface="Meiryo UI" panose="020B0604030504040204" pitchFamily="50" charset="-128"/>
              </a:rPr>
              <a:t>波が安定して記録され、それぞれの発生源は聴神経、上オリーブ核（橋）、下丘（中脳）とされている。</a:t>
            </a:r>
            <a:endParaRPr kumimoji="1" lang="en-US" altLang="ja-JP"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469690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図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093" y="4027144"/>
            <a:ext cx="4894564" cy="2606714"/>
          </a:xfrm>
          <a:prstGeom prst="rect">
            <a:avLst/>
          </a:prstGeom>
        </p:spPr>
      </p:pic>
      <p:sp>
        <p:nvSpPr>
          <p:cNvPr id="30" name="タイトル 1"/>
          <p:cNvSpPr txBox="1">
            <a:spLocks/>
          </p:cNvSpPr>
          <p:nvPr/>
        </p:nvSpPr>
        <p:spPr>
          <a:xfrm>
            <a:off x="-34973" y="-127972"/>
            <a:ext cx="8640960" cy="862273"/>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聴性脳幹反応（</a:t>
            </a:r>
            <a:r>
              <a:rPr lang="en-US" altLang="ja-JP" dirty="0">
                <a:latin typeface="Meiryo UI" panose="020B0604030504040204" pitchFamily="50" charset="-128"/>
                <a:ea typeface="Meiryo UI" panose="020B0604030504040204" pitchFamily="50" charset="-128"/>
              </a:rPr>
              <a:t>ABR)</a:t>
            </a:r>
          </a:p>
        </p:txBody>
      </p:sp>
      <p:grpSp>
        <p:nvGrpSpPr>
          <p:cNvPr id="15" name="グループ化 14"/>
          <p:cNvGrpSpPr/>
          <p:nvPr/>
        </p:nvGrpSpPr>
        <p:grpSpPr>
          <a:xfrm>
            <a:off x="5330036" y="1089146"/>
            <a:ext cx="1641271" cy="1988511"/>
            <a:chOff x="6127955" y="764996"/>
            <a:chExt cx="2588342" cy="3135952"/>
          </a:xfrm>
        </p:grpSpPr>
        <p:sp>
          <p:nvSpPr>
            <p:cNvPr id="3" name="フリーフォーム 2"/>
            <p:cNvSpPr/>
            <p:nvPr/>
          </p:nvSpPr>
          <p:spPr>
            <a:xfrm>
              <a:off x="6127955" y="764996"/>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6953865" y="1991032"/>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7189839" y="2416261"/>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7307826" y="2241755"/>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7020136" y="2064774"/>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7130845" y="2168013"/>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8111613" y="1939413"/>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8133735" y="1976284"/>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8432763" y="2374490"/>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8509819" y="2448232"/>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7477432" y="2890684"/>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13"/>
            <p:cNvSpPr/>
            <p:nvPr/>
          </p:nvSpPr>
          <p:spPr>
            <a:xfrm>
              <a:off x="8074742" y="1592826"/>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06" name="グループ化 205"/>
          <p:cNvGrpSpPr/>
          <p:nvPr/>
        </p:nvGrpSpPr>
        <p:grpSpPr>
          <a:xfrm>
            <a:off x="5917469" y="978249"/>
            <a:ext cx="1234704" cy="2022310"/>
            <a:chOff x="7014364" y="133814"/>
            <a:chExt cx="1947172" cy="3189253"/>
          </a:xfrm>
        </p:grpSpPr>
        <p:sp>
          <p:nvSpPr>
            <p:cNvPr id="18" name="円柱 17"/>
            <p:cNvSpPr/>
            <p:nvPr/>
          </p:nvSpPr>
          <p:spPr>
            <a:xfrm rot="17482397">
              <a:off x="7173894" y="1813368"/>
              <a:ext cx="74175" cy="128252"/>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5"/>
            <p:cNvSpPr/>
            <p:nvPr/>
          </p:nvSpPr>
          <p:spPr>
            <a:xfrm rot="847300">
              <a:off x="7057451" y="1735243"/>
              <a:ext cx="144016" cy="21226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3" name="グループ化 42"/>
            <p:cNvGrpSpPr/>
            <p:nvPr/>
          </p:nvGrpSpPr>
          <p:grpSpPr>
            <a:xfrm rot="20215298">
              <a:off x="7014364" y="1887756"/>
              <a:ext cx="731747" cy="1435311"/>
              <a:chOff x="5270090" y="2715913"/>
              <a:chExt cx="535532" cy="1219448"/>
            </a:xfrm>
          </p:grpSpPr>
          <p:sp>
            <p:nvSpPr>
              <p:cNvPr id="34" name="フリーフォーム 33"/>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2" name="グループ化 31"/>
              <p:cNvGrpSpPr/>
              <p:nvPr/>
            </p:nvGrpSpPr>
            <p:grpSpPr>
              <a:xfrm>
                <a:off x="5686097" y="2715913"/>
                <a:ext cx="119525" cy="295590"/>
                <a:chOff x="5686097" y="2715913"/>
                <a:chExt cx="119525" cy="295590"/>
              </a:xfrm>
            </p:grpSpPr>
            <p:cxnSp>
              <p:nvCxnSpPr>
                <p:cNvPr id="27" name="直線コネクタ 26"/>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25" name="円柱 24"/>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50" name="フリーフォーム 49"/>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72" name="グループ化 71"/>
            <p:cNvGrpSpPr/>
            <p:nvPr/>
          </p:nvGrpSpPr>
          <p:grpSpPr>
            <a:xfrm rot="13159354">
              <a:off x="7316352" y="133814"/>
              <a:ext cx="163318" cy="347914"/>
              <a:chOff x="5686097" y="2715913"/>
              <a:chExt cx="119525" cy="295590"/>
            </a:xfrm>
          </p:grpSpPr>
          <p:cxnSp>
            <p:nvCxnSpPr>
              <p:cNvPr id="73" name="直線コネクタ 72"/>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74" name="円柱 73"/>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5" name="フリーフォーム 74"/>
            <p:cNvSpPr/>
            <p:nvPr/>
          </p:nvSpPr>
          <p:spPr>
            <a:xfrm>
              <a:off x="7097496" y="1884388"/>
              <a:ext cx="1505911" cy="1025648"/>
            </a:xfrm>
            <a:custGeom>
              <a:avLst/>
              <a:gdLst>
                <a:gd name="connsiteX0" fmla="*/ 10853 w 1505911"/>
                <a:gd name="connsiteY0" fmla="*/ 0 h 1025648"/>
                <a:gd name="connsiteX1" fmla="*/ 8140 w 1505911"/>
                <a:gd name="connsiteY1" fmla="*/ 13567 h 1025648"/>
                <a:gd name="connsiteX2" fmla="*/ 5426 w 1505911"/>
                <a:gd name="connsiteY2" fmla="*/ 21707 h 1025648"/>
                <a:gd name="connsiteX3" fmla="*/ 0 w 1505911"/>
                <a:gd name="connsiteY3" fmla="*/ 78688 h 1025648"/>
                <a:gd name="connsiteX4" fmla="*/ 5426 w 1505911"/>
                <a:gd name="connsiteY4" fmla="*/ 143808 h 1025648"/>
                <a:gd name="connsiteX5" fmla="*/ 10853 w 1505911"/>
                <a:gd name="connsiteY5" fmla="*/ 160088 h 1025648"/>
                <a:gd name="connsiteX6" fmla="*/ 13566 w 1505911"/>
                <a:gd name="connsiteY6" fmla="*/ 168228 h 1025648"/>
                <a:gd name="connsiteX7" fmla="*/ 18993 w 1505911"/>
                <a:gd name="connsiteY7" fmla="*/ 176368 h 1025648"/>
                <a:gd name="connsiteX8" fmla="*/ 35273 w 1505911"/>
                <a:gd name="connsiteY8" fmla="*/ 208929 h 1025648"/>
                <a:gd name="connsiteX9" fmla="*/ 40700 w 1505911"/>
                <a:gd name="connsiteY9" fmla="*/ 217069 h 1025648"/>
                <a:gd name="connsiteX10" fmla="*/ 46127 w 1505911"/>
                <a:gd name="connsiteY10" fmla="*/ 225209 h 1025648"/>
                <a:gd name="connsiteX11" fmla="*/ 54267 w 1505911"/>
                <a:gd name="connsiteY11" fmla="*/ 233349 h 1025648"/>
                <a:gd name="connsiteX12" fmla="*/ 62407 w 1505911"/>
                <a:gd name="connsiteY12" fmla="*/ 238775 h 1025648"/>
                <a:gd name="connsiteX13" fmla="*/ 75974 w 1505911"/>
                <a:gd name="connsiteY13" fmla="*/ 255056 h 1025648"/>
                <a:gd name="connsiteX14" fmla="*/ 86827 w 1505911"/>
                <a:gd name="connsiteY14" fmla="*/ 263196 h 1025648"/>
                <a:gd name="connsiteX15" fmla="*/ 100394 w 1505911"/>
                <a:gd name="connsiteY15" fmla="*/ 274049 h 1025648"/>
                <a:gd name="connsiteX16" fmla="*/ 116674 w 1505911"/>
                <a:gd name="connsiteY16" fmla="*/ 287616 h 1025648"/>
                <a:gd name="connsiteX17" fmla="*/ 132954 w 1505911"/>
                <a:gd name="connsiteY17" fmla="*/ 301183 h 1025648"/>
                <a:gd name="connsiteX18" fmla="*/ 143807 w 1505911"/>
                <a:gd name="connsiteY18" fmla="*/ 303896 h 1025648"/>
                <a:gd name="connsiteX19" fmla="*/ 154661 w 1505911"/>
                <a:gd name="connsiteY19" fmla="*/ 309323 h 1025648"/>
                <a:gd name="connsiteX20" fmla="*/ 162801 w 1505911"/>
                <a:gd name="connsiteY20" fmla="*/ 312036 h 1025648"/>
                <a:gd name="connsiteX21" fmla="*/ 192648 w 1505911"/>
                <a:gd name="connsiteY21" fmla="*/ 331029 h 1025648"/>
                <a:gd name="connsiteX22" fmla="*/ 208928 w 1505911"/>
                <a:gd name="connsiteY22" fmla="*/ 339169 h 1025648"/>
                <a:gd name="connsiteX23" fmla="*/ 219781 w 1505911"/>
                <a:gd name="connsiteY23" fmla="*/ 344596 h 1025648"/>
                <a:gd name="connsiteX24" fmla="*/ 227921 w 1505911"/>
                <a:gd name="connsiteY24" fmla="*/ 350023 h 1025648"/>
                <a:gd name="connsiteX25" fmla="*/ 249628 w 1505911"/>
                <a:gd name="connsiteY25" fmla="*/ 360876 h 1025648"/>
                <a:gd name="connsiteX26" fmla="*/ 260482 w 1505911"/>
                <a:gd name="connsiteY26" fmla="*/ 366303 h 1025648"/>
                <a:gd name="connsiteX27" fmla="*/ 276762 w 1505911"/>
                <a:gd name="connsiteY27" fmla="*/ 374443 h 1025648"/>
                <a:gd name="connsiteX28" fmla="*/ 284902 w 1505911"/>
                <a:gd name="connsiteY28" fmla="*/ 379870 h 1025648"/>
                <a:gd name="connsiteX29" fmla="*/ 293042 w 1505911"/>
                <a:gd name="connsiteY29" fmla="*/ 382583 h 1025648"/>
                <a:gd name="connsiteX30" fmla="*/ 317462 w 1505911"/>
                <a:gd name="connsiteY30" fmla="*/ 398863 h 1025648"/>
                <a:gd name="connsiteX31" fmla="*/ 339169 w 1505911"/>
                <a:gd name="connsiteY31" fmla="*/ 415143 h 1025648"/>
                <a:gd name="connsiteX32" fmla="*/ 363589 w 1505911"/>
                <a:gd name="connsiteY32" fmla="*/ 425997 h 1025648"/>
                <a:gd name="connsiteX33" fmla="*/ 385296 w 1505911"/>
                <a:gd name="connsiteY33" fmla="*/ 436850 h 1025648"/>
                <a:gd name="connsiteX34" fmla="*/ 407003 w 1505911"/>
                <a:gd name="connsiteY34" fmla="*/ 450417 h 1025648"/>
                <a:gd name="connsiteX35" fmla="*/ 423283 w 1505911"/>
                <a:gd name="connsiteY35" fmla="*/ 455844 h 1025648"/>
                <a:gd name="connsiteX36" fmla="*/ 434136 w 1505911"/>
                <a:gd name="connsiteY36" fmla="*/ 461270 h 1025648"/>
                <a:gd name="connsiteX37" fmla="*/ 455843 w 1505911"/>
                <a:gd name="connsiteY37" fmla="*/ 466697 h 1025648"/>
                <a:gd name="connsiteX38" fmla="*/ 477550 w 1505911"/>
                <a:gd name="connsiteY38" fmla="*/ 472124 h 1025648"/>
                <a:gd name="connsiteX39" fmla="*/ 488403 w 1505911"/>
                <a:gd name="connsiteY39" fmla="*/ 477550 h 1025648"/>
                <a:gd name="connsiteX40" fmla="*/ 499257 w 1505911"/>
                <a:gd name="connsiteY40" fmla="*/ 480264 h 1025648"/>
                <a:gd name="connsiteX41" fmla="*/ 507397 w 1505911"/>
                <a:gd name="connsiteY41" fmla="*/ 482977 h 1025648"/>
                <a:gd name="connsiteX42" fmla="*/ 545384 w 1505911"/>
                <a:gd name="connsiteY42" fmla="*/ 488404 h 1025648"/>
                <a:gd name="connsiteX43" fmla="*/ 556237 w 1505911"/>
                <a:gd name="connsiteY43" fmla="*/ 493831 h 1025648"/>
                <a:gd name="connsiteX44" fmla="*/ 569804 w 1505911"/>
                <a:gd name="connsiteY44" fmla="*/ 496544 h 1025648"/>
                <a:gd name="connsiteX45" fmla="*/ 577944 w 1505911"/>
                <a:gd name="connsiteY45" fmla="*/ 499257 h 1025648"/>
                <a:gd name="connsiteX46" fmla="*/ 599651 w 1505911"/>
                <a:gd name="connsiteY46" fmla="*/ 510111 h 1025648"/>
                <a:gd name="connsiteX47" fmla="*/ 621357 w 1505911"/>
                <a:gd name="connsiteY47" fmla="*/ 515537 h 1025648"/>
                <a:gd name="connsiteX48" fmla="*/ 637638 w 1505911"/>
                <a:gd name="connsiteY48" fmla="*/ 520964 h 1025648"/>
                <a:gd name="connsiteX49" fmla="*/ 656631 w 1505911"/>
                <a:gd name="connsiteY49" fmla="*/ 526391 h 1025648"/>
                <a:gd name="connsiteX50" fmla="*/ 670198 w 1505911"/>
                <a:gd name="connsiteY50" fmla="*/ 531818 h 1025648"/>
                <a:gd name="connsiteX51" fmla="*/ 694618 w 1505911"/>
                <a:gd name="connsiteY51" fmla="*/ 537244 h 1025648"/>
                <a:gd name="connsiteX52" fmla="*/ 727178 w 1505911"/>
                <a:gd name="connsiteY52" fmla="*/ 545384 h 1025648"/>
                <a:gd name="connsiteX53" fmla="*/ 759739 w 1505911"/>
                <a:gd name="connsiteY53" fmla="*/ 550811 h 1025648"/>
                <a:gd name="connsiteX54" fmla="*/ 789585 w 1505911"/>
                <a:gd name="connsiteY54" fmla="*/ 558951 h 1025648"/>
                <a:gd name="connsiteX55" fmla="*/ 822146 w 1505911"/>
                <a:gd name="connsiteY55" fmla="*/ 564378 h 1025648"/>
                <a:gd name="connsiteX56" fmla="*/ 832999 w 1505911"/>
                <a:gd name="connsiteY56" fmla="*/ 567091 h 1025648"/>
                <a:gd name="connsiteX57" fmla="*/ 849279 w 1505911"/>
                <a:gd name="connsiteY57" fmla="*/ 569804 h 1025648"/>
                <a:gd name="connsiteX58" fmla="*/ 870986 w 1505911"/>
                <a:gd name="connsiteY58" fmla="*/ 575231 h 1025648"/>
                <a:gd name="connsiteX59" fmla="*/ 881839 w 1505911"/>
                <a:gd name="connsiteY59" fmla="*/ 577945 h 1025648"/>
                <a:gd name="connsiteX60" fmla="*/ 898120 w 1505911"/>
                <a:gd name="connsiteY60" fmla="*/ 586085 h 1025648"/>
                <a:gd name="connsiteX61" fmla="*/ 908973 w 1505911"/>
                <a:gd name="connsiteY61" fmla="*/ 591511 h 1025648"/>
                <a:gd name="connsiteX62" fmla="*/ 925253 w 1505911"/>
                <a:gd name="connsiteY62" fmla="*/ 596938 h 1025648"/>
                <a:gd name="connsiteX63" fmla="*/ 941533 w 1505911"/>
                <a:gd name="connsiteY63" fmla="*/ 607791 h 1025648"/>
                <a:gd name="connsiteX64" fmla="*/ 949673 w 1505911"/>
                <a:gd name="connsiteY64" fmla="*/ 613218 h 1025648"/>
                <a:gd name="connsiteX65" fmla="*/ 957813 w 1505911"/>
                <a:gd name="connsiteY65" fmla="*/ 615931 h 1025648"/>
                <a:gd name="connsiteX66" fmla="*/ 968667 w 1505911"/>
                <a:gd name="connsiteY66" fmla="*/ 624072 h 1025648"/>
                <a:gd name="connsiteX67" fmla="*/ 984947 w 1505911"/>
                <a:gd name="connsiteY67" fmla="*/ 632212 h 1025648"/>
                <a:gd name="connsiteX68" fmla="*/ 993087 w 1505911"/>
                <a:gd name="connsiteY68" fmla="*/ 640352 h 1025648"/>
                <a:gd name="connsiteX69" fmla="*/ 1009367 w 1505911"/>
                <a:gd name="connsiteY69" fmla="*/ 645778 h 1025648"/>
                <a:gd name="connsiteX70" fmla="*/ 1025647 w 1505911"/>
                <a:gd name="connsiteY70" fmla="*/ 656632 h 1025648"/>
                <a:gd name="connsiteX71" fmla="*/ 1033787 w 1505911"/>
                <a:gd name="connsiteY71" fmla="*/ 662058 h 1025648"/>
                <a:gd name="connsiteX72" fmla="*/ 1047354 w 1505911"/>
                <a:gd name="connsiteY72" fmla="*/ 672912 h 1025648"/>
                <a:gd name="connsiteX73" fmla="*/ 1055494 w 1505911"/>
                <a:gd name="connsiteY73" fmla="*/ 678339 h 1025648"/>
                <a:gd name="connsiteX74" fmla="*/ 1063634 w 1505911"/>
                <a:gd name="connsiteY74" fmla="*/ 686479 h 1025648"/>
                <a:gd name="connsiteX75" fmla="*/ 1079914 w 1505911"/>
                <a:gd name="connsiteY75" fmla="*/ 697332 h 1025648"/>
                <a:gd name="connsiteX76" fmla="*/ 1101621 w 1505911"/>
                <a:gd name="connsiteY76" fmla="*/ 713612 h 1025648"/>
                <a:gd name="connsiteX77" fmla="*/ 1117901 w 1505911"/>
                <a:gd name="connsiteY77" fmla="*/ 724466 h 1025648"/>
                <a:gd name="connsiteX78" fmla="*/ 1136895 w 1505911"/>
                <a:gd name="connsiteY78" fmla="*/ 738032 h 1025648"/>
                <a:gd name="connsiteX79" fmla="*/ 1145035 w 1505911"/>
                <a:gd name="connsiteY79" fmla="*/ 746172 h 1025648"/>
                <a:gd name="connsiteX80" fmla="*/ 1164028 w 1505911"/>
                <a:gd name="connsiteY80" fmla="*/ 757026 h 1025648"/>
                <a:gd name="connsiteX81" fmla="*/ 1172168 w 1505911"/>
                <a:gd name="connsiteY81" fmla="*/ 765166 h 1025648"/>
                <a:gd name="connsiteX82" fmla="*/ 1183022 w 1505911"/>
                <a:gd name="connsiteY82" fmla="*/ 770593 h 1025648"/>
                <a:gd name="connsiteX83" fmla="*/ 1191162 w 1505911"/>
                <a:gd name="connsiteY83" fmla="*/ 778733 h 1025648"/>
                <a:gd name="connsiteX84" fmla="*/ 1202015 w 1505911"/>
                <a:gd name="connsiteY84" fmla="*/ 786873 h 1025648"/>
                <a:gd name="connsiteX85" fmla="*/ 1212868 w 1505911"/>
                <a:gd name="connsiteY85" fmla="*/ 797726 h 1025648"/>
                <a:gd name="connsiteX86" fmla="*/ 1229149 w 1505911"/>
                <a:gd name="connsiteY86" fmla="*/ 811293 h 1025648"/>
                <a:gd name="connsiteX87" fmla="*/ 1237289 w 1505911"/>
                <a:gd name="connsiteY87" fmla="*/ 816720 h 1025648"/>
                <a:gd name="connsiteX88" fmla="*/ 1253569 w 1505911"/>
                <a:gd name="connsiteY88" fmla="*/ 827573 h 1025648"/>
                <a:gd name="connsiteX89" fmla="*/ 1261709 w 1505911"/>
                <a:gd name="connsiteY89" fmla="*/ 833000 h 1025648"/>
                <a:gd name="connsiteX90" fmla="*/ 1283416 w 1505911"/>
                <a:gd name="connsiteY90" fmla="*/ 851993 h 1025648"/>
                <a:gd name="connsiteX91" fmla="*/ 1291556 w 1505911"/>
                <a:gd name="connsiteY91" fmla="*/ 854707 h 1025648"/>
                <a:gd name="connsiteX92" fmla="*/ 1315976 w 1505911"/>
                <a:gd name="connsiteY92" fmla="*/ 870987 h 1025648"/>
                <a:gd name="connsiteX93" fmla="*/ 1353963 w 1505911"/>
                <a:gd name="connsiteY93" fmla="*/ 892694 h 1025648"/>
                <a:gd name="connsiteX94" fmla="*/ 1389236 w 1505911"/>
                <a:gd name="connsiteY94" fmla="*/ 906260 h 1025648"/>
                <a:gd name="connsiteX95" fmla="*/ 1397376 w 1505911"/>
                <a:gd name="connsiteY95" fmla="*/ 908974 h 1025648"/>
                <a:gd name="connsiteX96" fmla="*/ 1413657 w 1505911"/>
                <a:gd name="connsiteY96" fmla="*/ 919827 h 1025648"/>
                <a:gd name="connsiteX97" fmla="*/ 1421797 w 1505911"/>
                <a:gd name="connsiteY97" fmla="*/ 925254 h 1025648"/>
                <a:gd name="connsiteX98" fmla="*/ 1429937 w 1505911"/>
                <a:gd name="connsiteY98" fmla="*/ 927967 h 1025648"/>
                <a:gd name="connsiteX99" fmla="*/ 1454357 w 1505911"/>
                <a:gd name="connsiteY99" fmla="*/ 938821 h 1025648"/>
                <a:gd name="connsiteX100" fmla="*/ 1467924 w 1505911"/>
                <a:gd name="connsiteY100" fmla="*/ 952387 h 1025648"/>
                <a:gd name="connsiteX101" fmla="*/ 1473350 w 1505911"/>
                <a:gd name="connsiteY101" fmla="*/ 960527 h 1025648"/>
                <a:gd name="connsiteX102" fmla="*/ 1481490 w 1505911"/>
                <a:gd name="connsiteY102" fmla="*/ 968667 h 1025648"/>
                <a:gd name="connsiteX103" fmla="*/ 1489630 w 1505911"/>
                <a:gd name="connsiteY103" fmla="*/ 987661 h 1025648"/>
                <a:gd name="connsiteX104" fmla="*/ 1500484 w 1505911"/>
                <a:gd name="connsiteY104" fmla="*/ 1012081 h 1025648"/>
                <a:gd name="connsiteX105" fmla="*/ 1505911 w 1505911"/>
                <a:gd name="connsiteY105" fmla="*/ 1025648 h 102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505911" h="1025648">
                  <a:moveTo>
                    <a:pt x="10853" y="0"/>
                  </a:moveTo>
                  <a:cubicBezTo>
                    <a:pt x="9949" y="4522"/>
                    <a:pt x="9259" y="9093"/>
                    <a:pt x="8140" y="13567"/>
                  </a:cubicBezTo>
                  <a:cubicBezTo>
                    <a:pt x="7446" y="16342"/>
                    <a:pt x="5781" y="18869"/>
                    <a:pt x="5426" y="21707"/>
                  </a:cubicBezTo>
                  <a:cubicBezTo>
                    <a:pt x="3060" y="40639"/>
                    <a:pt x="0" y="78688"/>
                    <a:pt x="0" y="78688"/>
                  </a:cubicBezTo>
                  <a:cubicBezTo>
                    <a:pt x="980" y="97301"/>
                    <a:pt x="-132" y="123429"/>
                    <a:pt x="5426" y="143808"/>
                  </a:cubicBezTo>
                  <a:cubicBezTo>
                    <a:pt x="6931" y="149327"/>
                    <a:pt x="9044" y="154661"/>
                    <a:pt x="10853" y="160088"/>
                  </a:cubicBezTo>
                  <a:cubicBezTo>
                    <a:pt x="11757" y="162801"/>
                    <a:pt x="11979" y="165848"/>
                    <a:pt x="13566" y="168228"/>
                  </a:cubicBezTo>
                  <a:lnTo>
                    <a:pt x="18993" y="176368"/>
                  </a:lnTo>
                  <a:cubicBezTo>
                    <a:pt x="26482" y="198834"/>
                    <a:pt x="21248" y="187890"/>
                    <a:pt x="35273" y="208929"/>
                  </a:cubicBezTo>
                  <a:lnTo>
                    <a:pt x="40700" y="217069"/>
                  </a:lnTo>
                  <a:cubicBezTo>
                    <a:pt x="42509" y="219782"/>
                    <a:pt x="43821" y="222903"/>
                    <a:pt x="46127" y="225209"/>
                  </a:cubicBezTo>
                  <a:cubicBezTo>
                    <a:pt x="48840" y="227922"/>
                    <a:pt x="51319" y="230893"/>
                    <a:pt x="54267" y="233349"/>
                  </a:cubicBezTo>
                  <a:cubicBezTo>
                    <a:pt x="56772" y="235437"/>
                    <a:pt x="59694" y="236966"/>
                    <a:pt x="62407" y="238775"/>
                  </a:cubicBezTo>
                  <a:cubicBezTo>
                    <a:pt x="67990" y="247150"/>
                    <a:pt x="67848" y="248090"/>
                    <a:pt x="75974" y="255056"/>
                  </a:cubicBezTo>
                  <a:cubicBezTo>
                    <a:pt x="79407" y="257999"/>
                    <a:pt x="83629" y="259998"/>
                    <a:pt x="86827" y="263196"/>
                  </a:cubicBezTo>
                  <a:cubicBezTo>
                    <a:pt x="99099" y="275468"/>
                    <a:pt x="84548" y="268768"/>
                    <a:pt x="100394" y="274049"/>
                  </a:cubicBezTo>
                  <a:cubicBezTo>
                    <a:pt x="124175" y="297830"/>
                    <a:pt x="94009" y="268728"/>
                    <a:pt x="116674" y="287616"/>
                  </a:cubicBezTo>
                  <a:cubicBezTo>
                    <a:pt x="123576" y="293367"/>
                    <a:pt x="124633" y="297617"/>
                    <a:pt x="132954" y="301183"/>
                  </a:cubicBezTo>
                  <a:cubicBezTo>
                    <a:pt x="136381" y="302652"/>
                    <a:pt x="140189" y="302992"/>
                    <a:pt x="143807" y="303896"/>
                  </a:cubicBezTo>
                  <a:cubicBezTo>
                    <a:pt x="147425" y="305705"/>
                    <a:pt x="150943" y="307730"/>
                    <a:pt x="154661" y="309323"/>
                  </a:cubicBezTo>
                  <a:cubicBezTo>
                    <a:pt x="157290" y="310450"/>
                    <a:pt x="160301" y="310647"/>
                    <a:pt x="162801" y="312036"/>
                  </a:cubicBezTo>
                  <a:cubicBezTo>
                    <a:pt x="165373" y="313465"/>
                    <a:pt x="188122" y="329520"/>
                    <a:pt x="192648" y="331029"/>
                  </a:cubicBezTo>
                  <a:cubicBezTo>
                    <a:pt x="207571" y="336005"/>
                    <a:pt x="194202" y="330754"/>
                    <a:pt x="208928" y="339169"/>
                  </a:cubicBezTo>
                  <a:cubicBezTo>
                    <a:pt x="212440" y="341176"/>
                    <a:pt x="216269" y="342589"/>
                    <a:pt x="219781" y="344596"/>
                  </a:cubicBezTo>
                  <a:cubicBezTo>
                    <a:pt x="222612" y="346214"/>
                    <a:pt x="225058" y="348461"/>
                    <a:pt x="227921" y="350023"/>
                  </a:cubicBezTo>
                  <a:cubicBezTo>
                    <a:pt x="235023" y="353897"/>
                    <a:pt x="242392" y="357258"/>
                    <a:pt x="249628" y="360876"/>
                  </a:cubicBezTo>
                  <a:cubicBezTo>
                    <a:pt x="253246" y="362685"/>
                    <a:pt x="257116" y="364059"/>
                    <a:pt x="260482" y="366303"/>
                  </a:cubicBezTo>
                  <a:cubicBezTo>
                    <a:pt x="271002" y="373317"/>
                    <a:pt x="265528" y="370699"/>
                    <a:pt x="276762" y="374443"/>
                  </a:cubicBezTo>
                  <a:cubicBezTo>
                    <a:pt x="279475" y="376252"/>
                    <a:pt x="281985" y="378412"/>
                    <a:pt x="284902" y="379870"/>
                  </a:cubicBezTo>
                  <a:cubicBezTo>
                    <a:pt x="287460" y="381149"/>
                    <a:pt x="290572" y="381142"/>
                    <a:pt x="293042" y="382583"/>
                  </a:cubicBezTo>
                  <a:cubicBezTo>
                    <a:pt x="301492" y="387512"/>
                    <a:pt x="309636" y="392993"/>
                    <a:pt x="317462" y="398863"/>
                  </a:cubicBezTo>
                  <a:cubicBezTo>
                    <a:pt x="324698" y="404290"/>
                    <a:pt x="331079" y="411098"/>
                    <a:pt x="339169" y="415143"/>
                  </a:cubicBezTo>
                  <a:cubicBezTo>
                    <a:pt x="377353" y="434237"/>
                    <a:pt x="318601" y="405234"/>
                    <a:pt x="363589" y="425997"/>
                  </a:cubicBezTo>
                  <a:cubicBezTo>
                    <a:pt x="370934" y="429387"/>
                    <a:pt x="378824" y="431996"/>
                    <a:pt x="385296" y="436850"/>
                  </a:cubicBezTo>
                  <a:cubicBezTo>
                    <a:pt x="394627" y="443848"/>
                    <a:pt x="396360" y="446160"/>
                    <a:pt x="407003" y="450417"/>
                  </a:cubicBezTo>
                  <a:cubicBezTo>
                    <a:pt x="412314" y="452542"/>
                    <a:pt x="417972" y="453720"/>
                    <a:pt x="423283" y="455844"/>
                  </a:cubicBezTo>
                  <a:cubicBezTo>
                    <a:pt x="427038" y="457346"/>
                    <a:pt x="430299" y="459991"/>
                    <a:pt x="434136" y="461270"/>
                  </a:cubicBezTo>
                  <a:cubicBezTo>
                    <a:pt x="441212" y="463628"/>
                    <a:pt x="448607" y="464888"/>
                    <a:pt x="455843" y="466697"/>
                  </a:cubicBezTo>
                  <a:cubicBezTo>
                    <a:pt x="463079" y="468506"/>
                    <a:pt x="470879" y="468789"/>
                    <a:pt x="477550" y="472124"/>
                  </a:cubicBezTo>
                  <a:cubicBezTo>
                    <a:pt x="481168" y="473933"/>
                    <a:pt x="484616" y="476130"/>
                    <a:pt x="488403" y="477550"/>
                  </a:cubicBezTo>
                  <a:cubicBezTo>
                    <a:pt x="491895" y="478859"/>
                    <a:pt x="495671" y="479239"/>
                    <a:pt x="499257" y="480264"/>
                  </a:cubicBezTo>
                  <a:cubicBezTo>
                    <a:pt x="502007" y="481050"/>
                    <a:pt x="504605" y="482357"/>
                    <a:pt x="507397" y="482977"/>
                  </a:cubicBezTo>
                  <a:cubicBezTo>
                    <a:pt x="517468" y="485215"/>
                    <a:pt x="535982" y="487229"/>
                    <a:pt x="545384" y="488404"/>
                  </a:cubicBezTo>
                  <a:cubicBezTo>
                    <a:pt x="549002" y="490213"/>
                    <a:pt x="552400" y="492552"/>
                    <a:pt x="556237" y="493831"/>
                  </a:cubicBezTo>
                  <a:cubicBezTo>
                    <a:pt x="560612" y="495289"/>
                    <a:pt x="565330" y="495426"/>
                    <a:pt x="569804" y="496544"/>
                  </a:cubicBezTo>
                  <a:cubicBezTo>
                    <a:pt x="572579" y="497238"/>
                    <a:pt x="575231" y="498353"/>
                    <a:pt x="577944" y="499257"/>
                  </a:cubicBezTo>
                  <a:cubicBezTo>
                    <a:pt x="587279" y="505481"/>
                    <a:pt x="587324" y="506318"/>
                    <a:pt x="599651" y="510111"/>
                  </a:cubicBezTo>
                  <a:cubicBezTo>
                    <a:pt x="606779" y="512304"/>
                    <a:pt x="614282" y="513179"/>
                    <a:pt x="621357" y="515537"/>
                  </a:cubicBezTo>
                  <a:cubicBezTo>
                    <a:pt x="626784" y="517346"/>
                    <a:pt x="632138" y="519392"/>
                    <a:pt x="637638" y="520964"/>
                  </a:cubicBezTo>
                  <a:cubicBezTo>
                    <a:pt x="643969" y="522773"/>
                    <a:pt x="650385" y="524309"/>
                    <a:pt x="656631" y="526391"/>
                  </a:cubicBezTo>
                  <a:cubicBezTo>
                    <a:pt x="661252" y="527931"/>
                    <a:pt x="665577" y="530278"/>
                    <a:pt x="670198" y="531818"/>
                  </a:cubicBezTo>
                  <a:cubicBezTo>
                    <a:pt x="677511" y="534256"/>
                    <a:pt x="687307" y="535524"/>
                    <a:pt x="694618" y="537244"/>
                  </a:cubicBezTo>
                  <a:cubicBezTo>
                    <a:pt x="705508" y="539806"/>
                    <a:pt x="716208" y="543190"/>
                    <a:pt x="727178" y="545384"/>
                  </a:cubicBezTo>
                  <a:cubicBezTo>
                    <a:pt x="747016" y="549353"/>
                    <a:pt x="736179" y="547446"/>
                    <a:pt x="759739" y="550811"/>
                  </a:cubicBezTo>
                  <a:cubicBezTo>
                    <a:pt x="771432" y="554708"/>
                    <a:pt x="774290" y="555892"/>
                    <a:pt x="789585" y="558951"/>
                  </a:cubicBezTo>
                  <a:cubicBezTo>
                    <a:pt x="800375" y="561109"/>
                    <a:pt x="811471" y="561710"/>
                    <a:pt x="822146" y="564378"/>
                  </a:cubicBezTo>
                  <a:cubicBezTo>
                    <a:pt x="825764" y="565282"/>
                    <a:pt x="829342" y="566360"/>
                    <a:pt x="832999" y="567091"/>
                  </a:cubicBezTo>
                  <a:cubicBezTo>
                    <a:pt x="838394" y="568170"/>
                    <a:pt x="843900" y="568651"/>
                    <a:pt x="849279" y="569804"/>
                  </a:cubicBezTo>
                  <a:cubicBezTo>
                    <a:pt x="856572" y="571367"/>
                    <a:pt x="863750" y="573422"/>
                    <a:pt x="870986" y="575231"/>
                  </a:cubicBezTo>
                  <a:lnTo>
                    <a:pt x="881839" y="577945"/>
                  </a:lnTo>
                  <a:cubicBezTo>
                    <a:pt x="897480" y="588371"/>
                    <a:pt x="882393" y="579345"/>
                    <a:pt x="898120" y="586085"/>
                  </a:cubicBezTo>
                  <a:cubicBezTo>
                    <a:pt x="901838" y="587678"/>
                    <a:pt x="905218" y="590009"/>
                    <a:pt x="908973" y="591511"/>
                  </a:cubicBezTo>
                  <a:cubicBezTo>
                    <a:pt x="914284" y="593635"/>
                    <a:pt x="925253" y="596938"/>
                    <a:pt x="925253" y="596938"/>
                  </a:cubicBezTo>
                  <a:lnTo>
                    <a:pt x="941533" y="607791"/>
                  </a:lnTo>
                  <a:cubicBezTo>
                    <a:pt x="944246" y="609600"/>
                    <a:pt x="946579" y="612187"/>
                    <a:pt x="949673" y="613218"/>
                  </a:cubicBezTo>
                  <a:lnTo>
                    <a:pt x="957813" y="615931"/>
                  </a:lnTo>
                  <a:cubicBezTo>
                    <a:pt x="961431" y="618645"/>
                    <a:pt x="964740" y="621828"/>
                    <a:pt x="968667" y="624072"/>
                  </a:cubicBezTo>
                  <a:cubicBezTo>
                    <a:pt x="984245" y="632974"/>
                    <a:pt x="969474" y="619317"/>
                    <a:pt x="984947" y="632212"/>
                  </a:cubicBezTo>
                  <a:cubicBezTo>
                    <a:pt x="987895" y="634669"/>
                    <a:pt x="989733" y="638489"/>
                    <a:pt x="993087" y="640352"/>
                  </a:cubicBezTo>
                  <a:cubicBezTo>
                    <a:pt x="998087" y="643130"/>
                    <a:pt x="1009367" y="645778"/>
                    <a:pt x="1009367" y="645778"/>
                  </a:cubicBezTo>
                  <a:lnTo>
                    <a:pt x="1025647" y="656632"/>
                  </a:lnTo>
                  <a:cubicBezTo>
                    <a:pt x="1028360" y="658441"/>
                    <a:pt x="1031241" y="660021"/>
                    <a:pt x="1033787" y="662058"/>
                  </a:cubicBezTo>
                  <a:cubicBezTo>
                    <a:pt x="1038309" y="665676"/>
                    <a:pt x="1042721" y="669437"/>
                    <a:pt x="1047354" y="672912"/>
                  </a:cubicBezTo>
                  <a:cubicBezTo>
                    <a:pt x="1049963" y="674869"/>
                    <a:pt x="1052989" y="676251"/>
                    <a:pt x="1055494" y="678339"/>
                  </a:cubicBezTo>
                  <a:cubicBezTo>
                    <a:pt x="1058442" y="680796"/>
                    <a:pt x="1060605" y="684123"/>
                    <a:pt x="1063634" y="686479"/>
                  </a:cubicBezTo>
                  <a:cubicBezTo>
                    <a:pt x="1068782" y="690483"/>
                    <a:pt x="1074696" y="693419"/>
                    <a:pt x="1079914" y="697332"/>
                  </a:cubicBezTo>
                  <a:cubicBezTo>
                    <a:pt x="1087150" y="702759"/>
                    <a:pt x="1094096" y="708595"/>
                    <a:pt x="1101621" y="713612"/>
                  </a:cubicBezTo>
                  <a:cubicBezTo>
                    <a:pt x="1107048" y="717230"/>
                    <a:pt x="1113289" y="719854"/>
                    <a:pt x="1117901" y="724466"/>
                  </a:cubicBezTo>
                  <a:cubicBezTo>
                    <a:pt x="1128901" y="735466"/>
                    <a:pt x="1122609" y="730890"/>
                    <a:pt x="1136895" y="738032"/>
                  </a:cubicBezTo>
                  <a:cubicBezTo>
                    <a:pt x="1139608" y="740745"/>
                    <a:pt x="1141913" y="743942"/>
                    <a:pt x="1145035" y="746172"/>
                  </a:cubicBezTo>
                  <a:cubicBezTo>
                    <a:pt x="1163613" y="759443"/>
                    <a:pt x="1148646" y="744207"/>
                    <a:pt x="1164028" y="757026"/>
                  </a:cubicBezTo>
                  <a:cubicBezTo>
                    <a:pt x="1166976" y="759483"/>
                    <a:pt x="1169046" y="762936"/>
                    <a:pt x="1172168" y="765166"/>
                  </a:cubicBezTo>
                  <a:cubicBezTo>
                    <a:pt x="1175460" y="767517"/>
                    <a:pt x="1179730" y="768242"/>
                    <a:pt x="1183022" y="770593"/>
                  </a:cubicBezTo>
                  <a:cubicBezTo>
                    <a:pt x="1186144" y="772823"/>
                    <a:pt x="1188249" y="776236"/>
                    <a:pt x="1191162" y="778733"/>
                  </a:cubicBezTo>
                  <a:cubicBezTo>
                    <a:pt x="1194595" y="781676"/>
                    <a:pt x="1198612" y="783895"/>
                    <a:pt x="1202015" y="786873"/>
                  </a:cubicBezTo>
                  <a:cubicBezTo>
                    <a:pt x="1205865" y="790242"/>
                    <a:pt x="1209065" y="794304"/>
                    <a:pt x="1212868" y="797726"/>
                  </a:cubicBezTo>
                  <a:cubicBezTo>
                    <a:pt x="1218119" y="802452"/>
                    <a:pt x="1223573" y="806956"/>
                    <a:pt x="1229149" y="811293"/>
                  </a:cubicBezTo>
                  <a:cubicBezTo>
                    <a:pt x="1231723" y="813295"/>
                    <a:pt x="1234784" y="814632"/>
                    <a:pt x="1237289" y="816720"/>
                  </a:cubicBezTo>
                  <a:cubicBezTo>
                    <a:pt x="1250838" y="828011"/>
                    <a:pt x="1239264" y="822805"/>
                    <a:pt x="1253569" y="827573"/>
                  </a:cubicBezTo>
                  <a:cubicBezTo>
                    <a:pt x="1256282" y="829382"/>
                    <a:pt x="1259233" y="830878"/>
                    <a:pt x="1261709" y="833000"/>
                  </a:cubicBezTo>
                  <a:cubicBezTo>
                    <a:pt x="1272220" y="842009"/>
                    <a:pt x="1271598" y="845240"/>
                    <a:pt x="1283416" y="851993"/>
                  </a:cubicBezTo>
                  <a:cubicBezTo>
                    <a:pt x="1285899" y="853412"/>
                    <a:pt x="1288843" y="853802"/>
                    <a:pt x="1291556" y="854707"/>
                  </a:cubicBezTo>
                  <a:cubicBezTo>
                    <a:pt x="1306479" y="869630"/>
                    <a:pt x="1292322" y="857189"/>
                    <a:pt x="1315976" y="870987"/>
                  </a:cubicBezTo>
                  <a:cubicBezTo>
                    <a:pt x="1335740" y="882516"/>
                    <a:pt x="1330451" y="883651"/>
                    <a:pt x="1353963" y="892694"/>
                  </a:cubicBezTo>
                  <a:cubicBezTo>
                    <a:pt x="1365721" y="897216"/>
                    <a:pt x="1377285" y="902276"/>
                    <a:pt x="1389236" y="906260"/>
                  </a:cubicBezTo>
                  <a:cubicBezTo>
                    <a:pt x="1391949" y="907165"/>
                    <a:pt x="1394876" y="907585"/>
                    <a:pt x="1397376" y="908974"/>
                  </a:cubicBezTo>
                  <a:cubicBezTo>
                    <a:pt x="1403078" y="912141"/>
                    <a:pt x="1408230" y="916209"/>
                    <a:pt x="1413657" y="919827"/>
                  </a:cubicBezTo>
                  <a:cubicBezTo>
                    <a:pt x="1416370" y="921636"/>
                    <a:pt x="1418703" y="924223"/>
                    <a:pt x="1421797" y="925254"/>
                  </a:cubicBezTo>
                  <a:cubicBezTo>
                    <a:pt x="1424510" y="926158"/>
                    <a:pt x="1427323" y="926805"/>
                    <a:pt x="1429937" y="927967"/>
                  </a:cubicBezTo>
                  <a:cubicBezTo>
                    <a:pt x="1458205" y="940530"/>
                    <a:pt x="1436016" y="932706"/>
                    <a:pt x="1454357" y="938821"/>
                  </a:cubicBezTo>
                  <a:cubicBezTo>
                    <a:pt x="1468832" y="960532"/>
                    <a:pt x="1449832" y="934295"/>
                    <a:pt x="1467924" y="952387"/>
                  </a:cubicBezTo>
                  <a:cubicBezTo>
                    <a:pt x="1470230" y="954693"/>
                    <a:pt x="1471262" y="958022"/>
                    <a:pt x="1473350" y="960527"/>
                  </a:cubicBezTo>
                  <a:cubicBezTo>
                    <a:pt x="1475806" y="963475"/>
                    <a:pt x="1478777" y="965954"/>
                    <a:pt x="1481490" y="968667"/>
                  </a:cubicBezTo>
                  <a:cubicBezTo>
                    <a:pt x="1488670" y="997380"/>
                    <a:pt x="1478923" y="963569"/>
                    <a:pt x="1489630" y="987661"/>
                  </a:cubicBezTo>
                  <a:cubicBezTo>
                    <a:pt x="1502543" y="1016716"/>
                    <a:pt x="1488204" y="993662"/>
                    <a:pt x="1500484" y="1012081"/>
                  </a:cubicBezTo>
                  <a:cubicBezTo>
                    <a:pt x="1503837" y="1022140"/>
                    <a:pt x="1501918" y="1017663"/>
                    <a:pt x="1505911" y="1025648"/>
                  </a:cubicBezTo>
                </a:path>
              </a:pathLst>
            </a:cu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フリーフォーム 84"/>
          <p:cNvSpPr/>
          <p:nvPr/>
        </p:nvSpPr>
        <p:spPr>
          <a:xfrm>
            <a:off x="6477289" y="3628394"/>
            <a:ext cx="1523067" cy="952733"/>
          </a:xfrm>
          <a:custGeom>
            <a:avLst/>
            <a:gdLst>
              <a:gd name="connsiteX0" fmla="*/ 886586 w 1568054"/>
              <a:gd name="connsiteY0" fmla="*/ 441762 h 1046726"/>
              <a:gd name="connsiteX1" fmla="*/ 858771 w 1568054"/>
              <a:gd name="connsiteY1" fmla="*/ 438285 h 1046726"/>
              <a:gd name="connsiteX2" fmla="*/ 820526 w 1568054"/>
              <a:gd name="connsiteY2" fmla="*/ 441762 h 1046726"/>
              <a:gd name="connsiteX3" fmla="*/ 740560 w 1568054"/>
              <a:gd name="connsiteY3" fmla="*/ 448716 h 1046726"/>
              <a:gd name="connsiteX4" fmla="*/ 730129 w 1568054"/>
              <a:gd name="connsiteY4" fmla="*/ 459146 h 1046726"/>
              <a:gd name="connsiteX5" fmla="*/ 782281 w 1568054"/>
              <a:gd name="connsiteY5" fmla="*/ 445239 h 1046726"/>
              <a:gd name="connsiteX6" fmla="*/ 789235 w 1568054"/>
              <a:gd name="connsiteY6" fmla="*/ 434808 h 1046726"/>
              <a:gd name="connsiteX7" fmla="*/ 789235 w 1568054"/>
              <a:gd name="connsiteY7" fmla="*/ 354842 h 1046726"/>
              <a:gd name="connsiteX8" fmla="*/ 782281 w 1568054"/>
              <a:gd name="connsiteY8" fmla="*/ 344411 h 1046726"/>
              <a:gd name="connsiteX9" fmla="*/ 747513 w 1568054"/>
              <a:gd name="connsiteY9" fmla="*/ 347888 h 1046726"/>
              <a:gd name="connsiteX10" fmla="*/ 737083 w 1568054"/>
              <a:gd name="connsiteY10" fmla="*/ 354842 h 1046726"/>
              <a:gd name="connsiteX11" fmla="*/ 726653 w 1568054"/>
              <a:gd name="connsiteY11" fmla="*/ 358319 h 1046726"/>
              <a:gd name="connsiteX12" fmla="*/ 716222 w 1568054"/>
              <a:gd name="connsiteY12" fmla="*/ 365272 h 1046726"/>
              <a:gd name="connsiteX13" fmla="*/ 695361 w 1568054"/>
              <a:gd name="connsiteY13" fmla="*/ 372226 h 1046726"/>
              <a:gd name="connsiteX14" fmla="*/ 684931 w 1568054"/>
              <a:gd name="connsiteY14" fmla="*/ 375703 h 1046726"/>
              <a:gd name="connsiteX15" fmla="*/ 657116 w 1568054"/>
              <a:gd name="connsiteY15" fmla="*/ 382656 h 1046726"/>
              <a:gd name="connsiteX16" fmla="*/ 646686 w 1568054"/>
              <a:gd name="connsiteY16" fmla="*/ 379180 h 1046726"/>
              <a:gd name="connsiteX17" fmla="*/ 667547 w 1568054"/>
              <a:gd name="connsiteY17" fmla="*/ 372226 h 1046726"/>
              <a:gd name="connsiteX18" fmla="*/ 677977 w 1568054"/>
              <a:gd name="connsiteY18" fmla="*/ 368749 h 1046726"/>
              <a:gd name="connsiteX19" fmla="*/ 737083 w 1568054"/>
              <a:gd name="connsiteY19" fmla="*/ 361795 h 1046726"/>
              <a:gd name="connsiteX20" fmla="*/ 757944 w 1568054"/>
              <a:gd name="connsiteY20" fmla="*/ 354842 h 1046726"/>
              <a:gd name="connsiteX21" fmla="*/ 768374 w 1568054"/>
              <a:gd name="connsiteY21" fmla="*/ 351365 h 1046726"/>
              <a:gd name="connsiteX22" fmla="*/ 785758 w 1568054"/>
              <a:gd name="connsiteY22" fmla="*/ 330504 h 1046726"/>
              <a:gd name="connsiteX23" fmla="*/ 792712 w 1568054"/>
              <a:gd name="connsiteY23" fmla="*/ 309643 h 1046726"/>
              <a:gd name="connsiteX24" fmla="*/ 789235 w 1568054"/>
              <a:gd name="connsiteY24" fmla="*/ 264445 h 1046726"/>
              <a:gd name="connsiteX25" fmla="*/ 785758 w 1568054"/>
              <a:gd name="connsiteY25" fmla="*/ 247061 h 1046726"/>
              <a:gd name="connsiteX26" fmla="*/ 768374 w 1568054"/>
              <a:gd name="connsiteY26" fmla="*/ 243584 h 1046726"/>
              <a:gd name="connsiteX27" fmla="*/ 747513 w 1568054"/>
              <a:gd name="connsiteY27" fmla="*/ 236630 h 1046726"/>
              <a:gd name="connsiteX28" fmla="*/ 757944 w 1568054"/>
              <a:gd name="connsiteY28" fmla="*/ 229677 h 1046726"/>
              <a:gd name="connsiteX29" fmla="*/ 789235 w 1568054"/>
              <a:gd name="connsiteY29" fmla="*/ 233154 h 1046726"/>
              <a:gd name="connsiteX30" fmla="*/ 796189 w 1568054"/>
              <a:gd name="connsiteY30" fmla="*/ 212293 h 1046726"/>
              <a:gd name="connsiteX31" fmla="*/ 789235 w 1568054"/>
              <a:gd name="connsiteY31" fmla="*/ 181002 h 1046726"/>
              <a:gd name="connsiteX32" fmla="*/ 785758 w 1568054"/>
              <a:gd name="connsiteY32" fmla="*/ 163618 h 1046726"/>
              <a:gd name="connsiteX33" fmla="*/ 785758 w 1568054"/>
              <a:gd name="connsiteY33" fmla="*/ 87128 h 1046726"/>
              <a:gd name="connsiteX34" fmla="*/ 778805 w 1568054"/>
              <a:gd name="connsiteY34" fmla="*/ 66267 h 1046726"/>
              <a:gd name="connsiteX35" fmla="*/ 771851 w 1568054"/>
              <a:gd name="connsiteY35" fmla="*/ 55837 h 1046726"/>
              <a:gd name="connsiteX36" fmla="*/ 757944 w 1568054"/>
              <a:gd name="connsiteY36" fmla="*/ 24545 h 1046726"/>
              <a:gd name="connsiteX37" fmla="*/ 737083 w 1568054"/>
              <a:gd name="connsiteY37" fmla="*/ 14115 h 1046726"/>
              <a:gd name="connsiteX38" fmla="*/ 726653 w 1568054"/>
              <a:gd name="connsiteY38" fmla="*/ 7161 h 1046726"/>
              <a:gd name="connsiteX39" fmla="*/ 691885 w 1568054"/>
              <a:gd name="connsiteY39" fmla="*/ 208 h 1046726"/>
              <a:gd name="connsiteX40" fmla="*/ 629302 w 1568054"/>
              <a:gd name="connsiteY40" fmla="*/ 3684 h 1046726"/>
              <a:gd name="connsiteX41" fmla="*/ 611918 w 1568054"/>
              <a:gd name="connsiteY41" fmla="*/ 34976 h 1046726"/>
              <a:gd name="connsiteX42" fmla="*/ 615395 w 1568054"/>
              <a:gd name="connsiteY42" fmla="*/ 55837 h 1046726"/>
              <a:gd name="connsiteX43" fmla="*/ 604964 w 1568054"/>
              <a:gd name="connsiteY43" fmla="*/ 48883 h 1046726"/>
              <a:gd name="connsiteX44" fmla="*/ 584104 w 1568054"/>
              <a:gd name="connsiteY44" fmla="*/ 41929 h 1046726"/>
              <a:gd name="connsiteX45" fmla="*/ 573673 w 1568054"/>
              <a:gd name="connsiteY45" fmla="*/ 34976 h 1046726"/>
              <a:gd name="connsiteX46" fmla="*/ 542382 w 1568054"/>
              <a:gd name="connsiteY46" fmla="*/ 28022 h 1046726"/>
              <a:gd name="connsiteX47" fmla="*/ 531951 w 1568054"/>
              <a:gd name="connsiteY47" fmla="*/ 24545 h 1046726"/>
              <a:gd name="connsiteX48" fmla="*/ 514567 w 1568054"/>
              <a:gd name="connsiteY48" fmla="*/ 21068 h 1046726"/>
              <a:gd name="connsiteX49" fmla="*/ 486753 w 1568054"/>
              <a:gd name="connsiteY49" fmla="*/ 24545 h 1046726"/>
              <a:gd name="connsiteX50" fmla="*/ 465892 w 1568054"/>
              <a:gd name="connsiteY50" fmla="*/ 31499 h 1046726"/>
              <a:gd name="connsiteX51" fmla="*/ 434601 w 1568054"/>
              <a:gd name="connsiteY51" fmla="*/ 45406 h 1046726"/>
              <a:gd name="connsiteX52" fmla="*/ 424170 w 1568054"/>
              <a:gd name="connsiteY52" fmla="*/ 48883 h 1046726"/>
              <a:gd name="connsiteX53" fmla="*/ 399833 w 1568054"/>
              <a:gd name="connsiteY53" fmla="*/ 73221 h 1046726"/>
              <a:gd name="connsiteX54" fmla="*/ 406786 w 1568054"/>
              <a:gd name="connsiteY54" fmla="*/ 128849 h 1046726"/>
              <a:gd name="connsiteX55" fmla="*/ 424170 w 1568054"/>
              <a:gd name="connsiteY55" fmla="*/ 149710 h 1046726"/>
              <a:gd name="connsiteX56" fmla="*/ 410263 w 1568054"/>
              <a:gd name="connsiteY56" fmla="*/ 132326 h 1046726"/>
              <a:gd name="connsiteX57" fmla="*/ 392879 w 1568054"/>
              <a:gd name="connsiteY57" fmla="*/ 114942 h 1046726"/>
              <a:gd name="connsiteX58" fmla="*/ 375495 w 1568054"/>
              <a:gd name="connsiteY58" fmla="*/ 101035 h 1046726"/>
              <a:gd name="connsiteX59" fmla="*/ 365065 w 1568054"/>
              <a:gd name="connsiteY59" fmla="*/ 94081 h 1046726"/>
              <a:gd name="connsiteX60" fmla="*/ 344204 w 1568054"/>
              <a:gd name="connsiteY60" fmla="*/ 87128 h 1046726"/>
              <a:gd name="connsiteX61" fmla="*/ 302482 w 1568054"/>
              <a:gd name="connsiteY61" fmla="*/ 90605 h 1046726"/>
              <a:gd name="connsiteX62" fmla="*/ 271191 w 1568054"/>
              <a:gd name="connsiteY62" fmla="*/ 101035 h 1046726"/>
              <a:gd name="connsiteX63" fmla="*/ 250330 w 1568054"/>
              <a:gd name="connsiteY63" fmla="*/ 107989 h 1046726"/>
              <a:gd name="connsiteX64" fmla="*/ 239900 w 1568054"/>
              <a:gd name="connsiteY64" fmla="*/ 111465 h 1046726"/>
              <a:gd name="connsiteX65" fmla="*/ 208608 w 1568054"/>
              <a:gd name="connsiteY65" fmla="*/ 128849 h 1046726"/>
              <a:gd name="connsiteX66" fmla="*/ 187748 w 1568054"/>
              <a:gd name="connsiteY66" fmla="*/ 142757 h 1046726"/>
              <a:gd name="connsiteX67" fmla="*/ 177317 w 1568054"/>
              <a:gd name="connsiteY67" fmla="*/ 149710 h 1046726"/>
              <a:gd name="connsiteX68" fmla="*/ 166887 w 1568054"/>
              <a:gd name="connsiteY68" fmla="*/ 160141 h 1046726"/>
              <a:gd name="connsiteX69" fmla="*/ 159933 w 1568054"/>
              <a:gd name="connsiteY69" fmla="*/ 170571 h 1046726"/>
              <a:gd name="connsiteX70" fmla="*/ 149503 w 1568054"/>
              <a:gd name="connsiteY70" fmla="*/ 177525 h 1046726"/>
              <a:gd name="connsiteX71" fmla="*/ 152980 w 1568054"/>
              <a:gd name="connsiteY71" fmla="*/ 233154 h 1046726"/>
              <a:gd name="connsiteX72" fmla="*/ 156456 w 1568054"/>
              <a:gd name="connsiteY72" fmla="*/ 243584 h 1046726"/>
              <a:gd name="connsiteX73" fmla="*/ 146026 w 1568054"/>
              <a:gd name="connsiteY73" fmla="*/ 247061 h 1046726"/>
              <a:gd name="connsiteX74" fmla="*/ 93874 w 1568054"/>
              <a:gd name="connsiteY74" fmla="*/ 247061 h 1046726"/>
              <a:gd name="connsiteX75" fmla="*/ 83443 w 1568054"/>
              <a:gd name="connsiteY75" fmla="*/ 254014 h 1046726"/>
              <a:gd name="connsiteX76" fmla="*/ 69536 w 1568054"/>
              <a:gd name="connsiteY76" fmla="*/ 274875 h 1046726"/>
              <a:gd name="connsiteX77" fmla="*/ 62583 w 1568054"/>
              <a:gd name="connsiteY77" fmla="*/ 285306 h 1046726"/>
              <a:gd name="connsiteX78" fmla="*/ 52152 w 1568054"/>
              <a:gd name="connsiteY78" fmla="*/ 316597 h 1046726"/>
              <a:gd name="connsiteX79" fmla="*/ 48675 w 1568054"/>
              <a:gd name="connsiteY79" fmla="*/ 327027 h 1046726"/>
              <a:gd name="connsiteX80" fmla="*/ 41722 w 1568054"/>
              <a:gd name="connsiteY80" fmla="*/ 337458 h 1046726"/>
              <a:gd name="connsiteX81" fmla="*/ 34768 w 1568054"/>
              <a:gd name="connsiteY81" fmla="*/ 358319 h 1046726"/>
              <a:gd name="connsiteX82" fmla="*/ 45199 w 1568054"/>
              <a:gd name="connsiteY82" fmla="*/ 396564 h 1046726"/>
              <a:gd name="connsiteX83" fmla="*/ 59106 w 1568054"/>
              <a:gd name="connsiteY83" fmla="*/ 400040 h 1046726"/>
              <a:gd name="connsiteX84" fmla="*/ 69536 w 1568054"/>
              <a:gd name="connsiteY84" fmla="*/ 410471 h 1046726"/>
              <a:gd name="connsiteX85" fmla="*/ 59106 w 1568054"/>
              <a:gd name="connsiteY85" fmla="*/ 406994 h 1046726"/>
              <a:gd name="connsiteX86" fmla="*/ 41722 w 1568054"/>
              <a:gd name="connsiteY86" fmla="*/ 410471 h 1046726"/>
              <a:gd name="connsiteX87" fmla="*/ 20861 w 1568054"/>
              <a:gd name="connsiteY87" fmla="*/ 417424 h 1046726"/>
              <a:gd name="connsiteX88" fmla="*/ 13907 w 1568054"/>
              <a:gd name="connsiteY88" fmla="*/ 427855 h 1046726"/>
              <a:gd name="connsiteX89" fmla="*/ 10431 w 1568054"/>
              <a:gd name="connsiteY89" fmla="*/ 438285 h 1046726"/>
              <a:gd name="connsiteX90" fmla="*/ 0 w 1568054"/>
              <a:gd name="connsiteY90" fmla="*/ 493914 h 1046726"/>
              <a:gd name="connsiteX91" fmla="*/ 6954 w 1568054"/>
              <a:gd name="connsiteY91" fmla="*/ 521729 h 1046726"/>
              <a:gd name="connsiteX92" fmla="*/ 13907 w 1568054"/>
              <a:gd name="connsiteY92" fmla="*/ 532159 h 1046726"/>
              <a:gd name="connsiteX93" fmla="*/ 76490 w 1568054"/>
              <a:gd name="connsiteY93" fmla="*/ 542589 h 1046726"/>
              <a:gd name="connsiteX94" fmla="*/ 159933 w 1568054"/>
              <a:gd name="connsiteY94" fmla="*/ 549543 h 1046726"/>
              <a:gd name="connsiteX95" fmla="*/ 191224 w 1568054"/>
              <a:gd name="connsiteY95" fmla="*/ 553020 h 1046726"/>
              <a:gd name="connsiteX96" fmla="*/ 229469 w 1568054"/>
              <a:gd name="connsiteY96" fmla="*/ 556497 h 1046726"/>
              <a:gd name="connsiteX97" fmla="*/ 253807 w 1568054"/>
              <a:gd name="connsiteY97" fmla="*/ 549543 h 1046726"/>
              <a:gd name="connsiteX98" fmla="*/ 260761 w 1568054"/>
              <a:gd name="connsiteY98" fmla="*/ 539113 h 1046726"/>
              <a:gd name="connsiteX99" fmla="*/ 271191 w 1568054"/>
              <a:gd name="connsiteY99" fmla="*/ 532159 h 1046726"/>
              <a:gd name="connsiteX100" fmla="*/ 285098 w 1568054"/>
              <a:gd name="connsiteY100" fmla="*/ 511298 h 1046726"/>
              <a:gd name="connsiteX101" fmla="*/ 292052 w 1568054"/>
              <a:gd name="connsiteY101" fmla="*/ 490437 h 1046726"/>
              <a:gd name="connsiteX102" fmla="*/ 285098 w 1568054"/>
              <a:gd name="connsiteY102" fmla="*/ 452192 h 1046726"/>
              <a:gd name="connsiteX103" fmla="*/ 278145 w 1568054"/>
              <a:gd name="connsiteY103" fmla="*/ 431332 h 1046726"/>
              <a:gd name="connsiteX104" fmla="*/ 274668 w 1568054"/>
              <a:gd name="connsiteY104" fmla="*/ 420901 h 1046726"/>
              <a:gd name="connsiteX105" fmla="*/ 285098 w 1568054"/>
              <a:gd name="connsiteY105" fmla="*/ 445239 h 1046726"/>
              <a:gd name="connsiteX106" fmla="*/ 295529 w 1568054"/>
              <a:gd name="connsiteY106" fmla="*/ 452192 h 1046726"/>
              <a:gd name="connsiteX107" fmla="*/ 309436 w 1568054"/>
              <a:gd name="connsiteY107" fmla="*/ 448716 h 1046726"/>
              <a:gd name="connsiteX108" fmla="*/ 330297 w 1568054"/>
              <a:gd name="connsiteY108" fmla="*/ 431332 h 1046726"/>
              <a:gd name="connsiteX109" fmla="*/ 340727 w 1568054"/>
              <a:gd name="connsiteY109" fmla="*/ 424378 h 1046726"/>
              <a:gd name="connsiteX110" fmla="*/ 326820 w 1568054"/>
              <a:gd name="connsiteY110" fmla="*/ 427855 h 1046726"/>
              <a:gd name="connsiteX111" fmla="*/ 319866 w 1568054"/>
              <a:gd name="connsiteY111" fmla="*/ 438285 h 1046726"/>
              <a:gd name="connsiteX112" fmla="*/ 316389 w 1568054"/>
              <a:gd name="connsiteY112" fmla="*/ 448716 h 1046726"/>
              <a:gd name="connsiteX113" fmla="*/ 302482 w 1568054"/>
              <a:gd name="connsiteY113" fmla="*/ 469576 h 1046726"/>
              <a:gd name="connsiteX114" fmla="*/ 295529 w 1568054"/>
              <a:gd name="connsiteY114" fmla="*/ 480007 h 1046726"/>
              <a:gd name="connsiteX115" fmla="*/ 285098 w 1568054"/>
              <a:gd name="connsiteY115" fmla="*/ 511298 h 1046726"/>
              <a:gd name="connsiteX116" fmla="*/ 281621 w 1568054"/>
              <a:gd name="connsiteY116" fmla="*/ 521729 h 1046726"/>
              <a:gd name="connsiteX117" fmla="*/ 274668 w 1568054"/>
              <a:gd name="connsiteY117" fmla="*/ 553020 h 1046726"/>
              <a:gd name="connsiteX118" fmla="*/ 271191 w 1568054"/>
              <a:gd name="connsiteY118" fmla="*/ 570404 h 1046726"/>
              <a:gd name="connsiteX119" fmla="*/ 264237 w 1568054"/>
              <a:gd name="connsiteY119" fmla="*/ 594741 h 1046726"/>
              <a:gd name="connsiteX120" fmla="*/ 260761 w 1568054"/>
              <a:gd name="connsiteY120" fmla="*/ 615602 h 1046726"/>
              <a:gd name="connsiteX121" fmla="*/ 264237 w 1568054"/>
              <a:gd name="connsiteY121" fmla="*/ 657324 h 1046726"/>
              <a:gd name="connsiteX122" fmla="*/ 267714 w 1568054"/>
              <a:gd name="connsiteY122" fmla="*/ 667754 h 1046726"/>
              <a:gd name="connsiteX123" fmla="*/ 260761 w 1568054"/>
              <a:gd name="connsiteY123" fmla="*/ 657324 h 1046726"/>
              <a:gd name="connsiteX124" fmla="*/ 253807 w 1568054"/>
              <a:gd name="connsiteY124" fmla="*/ 646894 h 1046726"/>
              <a:gd name="connsiteX125" fmla="*/ 246853 w 1568054"/>
              <a:gd name="connsiteY125" fmla="*/ 563450 h 1046726"/>
              <a:gd name="connsiteX126" fmla="*/ 225992 w 1568054"/>
              <a:gd name="connsiteY126" fmla="*/ 549543 h 1046726"/>
              <a:gd name="connsiteX127" fmla="*/ 215562 w 1568054"/>
              <a:gd name="connsiteY127" fmla="*/ 546066 h 1046726"/>
              <a:gd name="connsiteX128" fmla="*/ 205132 w 1568054"/>
              <a:gd name="connsiteY128" fmla="*/ 539113 h 1046726"/>
              <a:gd name="connsiteX129" fmla="*/ 73013 w 1568054"/>
              <a:gd name="connsiteY129" fmla="*/ 535636 h 1046726"/>
              <a:gd name="connsiteX130" fmla="*/ 27815 w 1568054"/>
              <a:gd name="connsiteY130" fmla="*/ 546066 h 1046726"/>
              <a:gd name="connsiteX131" fmla="*/ 24338 w 1568054"/>
              <a:gd name="connsiteY131" fmla="*/ 556497 h 1046726"/>
              <a:gd name="connsiteX132" fmla="*/ 17384 w 1568054"/>
              <a:gd name="connsiteY132" fmla="*/ 566927 h 1046726"/>
              <a:gd name="connsiteX133" fmla="*/ 10431 w 1568054"/>
              <a:gd name="connsiteY133" fmla="*/ 587788 h 1046726"/>
              <a:gd name="connsiteX134" fmla="*/ 13907 w 1568054"/>
              <a:gd name="connsiteY134" fmla="*/ 681662 h 1046726"/>
              <a:gd name="connsiteX135" fmla="*/ 24338 w 1568054"/>
              <a:gd name="connsiteY135" fmla="*/ 688615 h 1046726"/>
              <a:gd name="connsiteX136" fmla="*/ 55629 w 1568054"/>
              <a:gd name="connsiteY136" fmla="*/ 692092 h 1046726"/>
              <a:gd name="connsiteX137" fmla="*/ 38245 w 1568054"/>
              <a:gd name="connsiteY137" fmla="*/ 695569 h 1046726"/>
              <a:gd name="connsiteX138" fmla="*/ 31291 w 1568054"/>
              <a:gd name="connsiteY138" fmla="*/ 716430 h 1046726"/>
              <a:gd name="connsiteX139" fmla="*/ 27815 w 1568054"/>
              <a:gd name="connsiteY139" fmla="*/ 726860 h 1046726"/>
              <a:gd name="connsiteX140" fmla="*/ 24338 w 1568054"/>
              <a:gd name="connsiteY140" fmla="*/ 737291 h 1046726"/>
              <a:gd name="connsiteX141" fmla="*/ 20861 w 1568054"/>
              <a:gd name="connsiteY141" fmla="*/ 758151 h 1046726"/>
              <a:gd name="connsiteX142" fmla="*/ 24338 w 1568054"/>
              <a:gd name="connsiteY142" fmla="*/ 796396 h 1046726"/>
              <a:gd name="connsiteX143" fmla="*/ 55629 w 1568054"/>
              <a:gd name="connsiteY143" fmla="*/ 820734 h 1046726"/>
              <a:gd name="connsiteX144" fmla="*/ 79967 w 1568054"/>
              <a:gd name="connsiteY144" fmla="*/ 817257 h 1046726"/>
              <a:gd name="connsiteX145" fmla="*/ 79967 w 1568054"/>
              <a:gd name="connsiteY145" fmla="*/ 820734 h 1046726"/>
              <a:gd name="connsiteX146" fmla="*/ 76490 w 1568054"/>
              <a:gd name="connsiteY146" fmla="*/ 831164 h 1046726"/>
              <a:gd name="connsiteX147" fmla="*/ 62583 w 1568054"/>
              <a:gd name="connsiteY147" fmla="*/ 852025 h 1046726"/>
              <a:gd name="connsiteX148" fmla="*/ 59106 w 1568054"/>
              <a:gd name="connsiteY148" fmla="*/ 862456 h 1046726"/>
              <a:gd name="connsiteX149" fmla="*/ 66059 w 1568054"/>
              <a:gd name="connsiteY149" fmla="*/ 918084 h 1046726"/>
              <a:gd name="connsiteX150" fmla="*/ 73013 w 1568054"/>
              <a:gd name="connsiteY150" fmla="*/ 928515 h 1046726"/>
              <a:gd name="connsiteX151" fmla="*/ 83443 w 1568054"/>
              <a:gd name="connsiteY151" fmla="*/ 935468 h 1046726"/>
              <a:gd name="connsiteX152" fmla="*/ 100827 w 1568054"/>
              <a:gd name="connsiteY152" fmla="*/ 956329 h 1046726"/>
              <a:gd name="connsiteX153" fmla="*/ 121688 w 1568054"/>
              <a:gd name="connsiteY153" fmla="*/ 970237 h 1046726"/>
              <a:gd name="connsiteX154" fmla="*/ 149503 w 1568054"/>
              <a:gd name="connsiteY154" fmla="*/ 977190 h 1046726"/>
              <a:gd name="connsiteX155" fmla="*/ 177317 w 1568054"/>
              <a:gd name="connsiteY155" fmla="*/ 984144 h 1046726"/>
              <a:gd name="connsiteX156" fmla="*/ 198178 w 1568054"/>
              <a:gd name="connsiteY156" fmla="*/ 980667 h 1046726"/>
              <a:gd name="connsiteX157" fmla="*/ 208608 w 1568054"/>
              <a:gd name="connsiteY157" fmla="*/ 977190 h 1046726"/>
              <a:gd name="connsiteX158" fmla="*/ 222516 w 1568054"/>
              <a:gd name="connsiteY158" fmla="*/ 956329 h 1046726"/>
              <a:gd name="connsiteX159" fmla="*/ 225992 w 1568054"/>
              <a:gd name="connsiteY159" fmla="*/ 935468 h 1046726"/>
              <a:gd name="connsiteX160" fmla="*/ 229469 w 1568054"/>
              <a:gd name="connsiteY160" fmla="*/ 945899 h 1046726"/>
              <a:gd name="connsiteX161" fmla="*/ 250330 w 1568054"/>
              <a:gd name="connsiteY161" fmla="*/ 959806 h 1046726"/>
              <a:gd name="connsiteX162" fmla="*/ 260761 w 1568054"/>
              <a:gd name="connsiteY162" fmla="*/ 970237 h 1046726"/>
              <a:gd name="connsiteX163" fmla="*/ 267714 w 1568054"/>
              <a:gd name="connsiteY163" fmla="*/ 959806 h 1046726"/>
              <a:gd name="connsiteX164" fmla="*/ 278145 w 1568054"/>
              <a:gd name="connsiteY164" fmla="*/ 956329 h 1046726"/>
              <a:gd name="connsiteX165" fmla="*/ 299005 w 1568054"/>
              <a:gd name="connsiteY165" fmla="*/ 945899 h 1046726"/>
              <a:gd name="connsiteX166" fmla="*/ 316389 w 1568054"/>
              <a:gd name="connsiteY166" fmla="*/ 928515 h 1046726"/>
              <a:gd name="connsiteX167" fmla="*/ 326820 w 1568054"/>
              <a:gd name="connsiteY167" fmla="*/ 907654 h 1046726"/>
              <a:gd name="connsiteX168" fmla="*/ 337250 w 1568054"/>
              <a:gd name="connsiteY168" fmla="*/ 900700 h 1046726"/>
              <a:gd name="connsiteX169" fmla="*/ 340727 w 1568054"/>
              <a:gd name="connsiteY169" fmla="*/ 890270 h 1046726"/>
              <a:gd name="connsiteX170" fmla="*/ 351158 w 1568054"/>
              <a:gd name="connsiteY170" fmla="*/ 886793 h 1046726"/>
              <a:gd name="connsiteX171" fmla="*/ 358111 w 1568054"/>
              <a:gd name="connsiteY171" fmla="*/ 865932 h 1046726"/>
              <a:gd name="connsiteX172" fmla="*/ 372018 w 1568054"/>
              <a:gd name="connsiteY172" fmla="*/ 845072 h 1046726"/>
              <a:gd name="connsiteX173" fmla="*/ 378972 w 1568054"/>
              <a:gd name="connsiteY173" fmla="*/ 834641 h 1046726"/>
              <a:gd name="connsiteX174" fmla="*/ 385926 w 1568054"/>
              <a:gd name="connsiteY174" fmla="*/ 824211 h 1046726"/>
              <a:gd name="connsiteX175" fmla="*/ 396356 w 1568054"/>
              <a:gd name="connsiteY175" fmla="*/ 855502 h 1046726"/>
              <a:gd name="connsiteX176" fmla="*/ 399833 w 1568054"/>
              <a:gd name="connsiteY176" fmla="*/ 865932 h 1046726"/>
              <a:gd name="connsiteX177" fmla="*/ 406786 w 1568054"/>
              <a:gd name="connsiteY177" fmla="*/ 890270 h 1046726"/>
              <a:gd name="connsiteX178" fmla="*/ 420694 w 1568054"/>
              <a:gd name="connsiteY178" fmla="*/ 911131 h 1046726"/>
              <a:gd name="connsiteX179" fmla="*/ 431124 w 1568054"/>
              <a:gd name="connsiteY179" fmla="*/ 918084 h 1046726"/>
              <a:gd name="connsiteX180" fmla="*/ 438078 w 1568054"/>
              <a:gd name="connsiteY180" fmla="*/ 928515 h 1046726"/>
              <a:gd name="connsiteX181" fmla="*/ 458938 w 1568054"/>
              <a:gd name="connsiteY181" fmla="*/ 935468 h 1046726"/>
              <a:gd name="connsiteX182" fmla="*/ 469369 w 1568054"/>
              <a:gd name="connsiteY182" fmla="*/ 938945 h 1046726"/>
              <a:gd name="connsiteX183" fmla="*/ 507614 w 1568054"/>
              <a:gd name="connsiteY183" fmla="*/ 949376 h 1046726"/>
              <a:gd name="connsiteX184" fmla="*/ 518044 w 1568054"/>
              <a:gd name="connsiteY184" fmla="*/ 945899 h 1046726"/>
              <a:gd name="connsiteX185" fmla="*/ 528475 w 1568054"/>
              <a:gd name="connsiteY185" fmla="*/ 935468 h 1046726"/>
              <a:gd name="connsiteX186" fmla="*/ 538905 w 1568054"/>
              <a:gd name="connsiteY186" fmla="*/ 928515 h 1046726"/>
              <a:gd name="connsiteX187" fmla="*/ 542382 w 1568054"/>
              <a:gd name="connsiteY187" fmla="*/ 966760 h 1046726"/>
              <a:gd name="connsiteX188" fmla="*/ 545859 w 1568054"/>
              <a:gd name="connsiteY188" fmla="*/ 977190 h 1046726"/>
              <a:gd name="connsiteX189" fmla="*/ 556289 w 1568054"/>
              <a:gd name="connsiteY189" fmla="*/ 984144 h 1046726"/>
              <a:gd name="connsiteX190" fmla="*/ 573673 w 1568054"/>
              <a:gd name="connsiteY190" fmla="*/ 1001528 h 1046726"/>
              <a:gd name="connsiteX191" fmla="*/ 584104 w 1568054"/>
              <a:gd name="connsiteY191" fmla="*/ 1011958 h 1046726"/>
              <a:gd name="connsiteX192" fmla="*/ 611918 w 1568054"/>
              <a:gd name="connsiteY192" fmla="*/ 1029342 h 1046726"/>
              <a:gd name="connsiteX193" fmla="*/ 639732 w 1568054"/>
              <a:gd name="connsiteY193" fmla="*/ 1032819 h 1046726"/>
              <a:gd name="connsiteX194" fmla="*/ 677977 w 1568054"/>
              <a:gd name="connsiteY194" fmla="*/ 1043249 h 1046726"/>
              <a:gd name="connsiteX195" fmla="*/ 726653 w 1568054"/>
              <a:gd name="connsiteY195" fmla="*/ 1046726 h 1046726"/>
              <a:gd name="connsiteX196" fmla="*/ 740560 w 1568054"/>
              <a:gd name="connsiteY196" fmla="*/ 1043249 h 1046726"/>
              <a:gd name="connsiteX197" fmla="*/ 754467 w 1568054"/>
              <a:gd name="connsiteY197" fmla="*/ 1036296 h 1046726"/>
              <a:gd name="connsiteX198" fmla="*/ 771851 w 1568054"/>
              <a:gd name="connsiteY198" fmla="*/ 1032819 h 1046726"/>
              <a:gd name="connsiteX199" fmla="*/ 778805 w 1568054"/>
              <a:gd name="connsiteY199" fmla="*/ 1011958 h 1046726"/>
              <a:gd name="connsiteX200" fmla="*/ 785758 w 1568054"/>
              <a:gd name="connsiteY200" fmla="*/ 1022389 h 1046726"/>
              <a:gd name="connsiteX201" fmla="*/ 796189 w 1568054"/>
              <a:gd name="connsiteY201" fmla="*/ 1032819 h 1046726"/>
              <a:gd name="connsiteX202" fmla="*/ 827480 w 1568054"/>
              <a:gd name="connsiteY202" fmla="*/ 1039773 h 1046726"/>
              <a:gd name="connsiteX203" fmla="*/ 869202 w 1568054"/>
              <a:gd name="connsiteY203" fmla="*/ 1046726 h 1046726"/>
              <a:gd name="connsiteX204" fmla="*/ 928307 w 1568054"/>
              <a:gd name="connsiteY204" fmla="*/ 1046726 h 1046726"/>
              <a:gd name="connsiteX205" fmla="*/ 956122 w 1568054"/>
              <a:gd name="connsiteY205" fmla="*/ 1043249 h 1046726"/>
              <a:gd name="connsiteX206" fmla="*/ 976983 w 1568054"/>
              <a:gd name="connsiteY206" fmla="*/ 1032819 h 1046726"/>
              <a:gd name="connsiteX207" fmla="*/ 987413 w 1568054"/>
              <a:gd name="connsiteY207" fmla="*/ 1029342 h 1046726"/>
              <a:gd name="connsiteX208" fmla="*/ 1008274 w 1568054"/>
              <a:gd name="connsiteY208" fmla="*/ 1011958 h 1046726"/>
              <a:gd name="connsiteX209" fmla="*/ 1015227 w 1568054"/>
              <a:gd name="connsiteY209" fmla="*/ 991097 h 1046726"/>
              <a:gd name="connsiteX210" fmla="*/ 1018704 w 1568054"/>
              <a:gd name="connsiteY210" fmla="*/ 980667 h 1046726"/>
              <a:gd name="connsiteX211" fmla="*/ 1022181 w 1568054"/>
              <a:gd name="connsiteY211" fmla="*/ 952853 h 1046726"/>
              <a:gd name="connsiteX212" fmla="*/ 1025658 w 1568054"/>
              <a:gd name="connsiteY212" fmla="*/ 942422 h 1046726"/>
              <a:gd name="connsiteX213" fmla="*/ 1029135 w 1568054"/>
              <a:gd name="connsiteY213" fmla="*/ 928515 h 1046726"/>
              <a:gd name="connsiteX214" fmla="*/ 1043042 w 1568054"/>
              <a:gd name="connsiteY214" fmla="*/ 931992 h 1046726"/>
              <a:gd name="connsiteX215" fmla="*/ 1063903 w 1568054"/>
              <a:gd name="connsiteY215" fmla="*/ 938945 h 1046726"/>
              <a:gd name="connsiteX216" fmla="*/ 1074333 w 1568054"/>
              <a:gd name="connsiteY216" fmla="*/ 945899 h 1046726"/>
              <a:gd name="connsiteX217" fmla="*/ 1119532 w 1568054"/>
              <a:gd name="connsiteY217" fmla="*/ 945899 h 1046726"/>
              <a:gd name="connsiteX218" fmla="*/ 1140392 w 1568054"/>
              <a:gd name="connsiteY218" fmla="*/ 935468 h 1046726"/>
              <a:gd name="connsiteX219" fmla="*/ 1164730 w 1568054"/>
              <a:gd name="connsiteY219" fmla="*/ 928515 h 1046726"/>
              <a:gd name="connsiteX220" fmla="*/ 1168207 w 1568054"/>
              <a:gd name="connsiteY220" fmla="*/ 855502 h 1046726"/>
              <a:gd name="connsiteX221" fmla="*/ 1178637 w 1568054"/>
              <a:gd name="connsiteY221" fmla="*/ 848548 h 1046726"/>
              <a:gd name="connsiteX222" fmla="*/ 1189068 w 1568054"/>
              <a:gd name="connsiteY222" fmla="*/ 852025 h 1046726"/>
              <a:gd name="connsiteX223" fmla="*/ 1199498 w 1568054"/>
              <a:gd name="connsiteY223" fmla="*/ 858979 h 1046726"/>
              <a:gd name="connsiteX224" fmla="*/ 1216882 w 1568054"/>
              <a:gd name="connsiteY224" fmla="*/ 886793 h 1046726"/>
              <a:gd name="connsiteX225" fmla="*/ 1223836 w 1568054"/>
              <a:gd name="connsiteY225" fmla="*/ 897224 h 1046726"/>
              <a:gd name="connsiteX226" fmla="*/ 1234266 w 1568054"/>
              <a:gd name="connsiteY226" fmla="*/ 904177 h 1046726"/>
              <a:gd name="connsiteX227" fmla="*/ 1248173 w 1568054"/>
              <a:gd name="connsiteY227" fmla="*/ 925038 h 1046726"/>
              <a:gd name="connsiteX228" fmla="*/ 1279465 w 1568054"/>
              <a:gd name="connsiteY228" fmla="*/ 945899 h 1046726"/>
              <a:gd name="connsiteX229" fmla="*/ 1300326 w 1568054"/>
              <a:gd name="connsiteY229" fmla="*/ 959806 h 1046726"/>
              <a:gd name="connsiteX230" fmla="*/ 1314233 w 1568054"/>
              <a:gd name="connsiteY230" fmla="*/ 963283 h 1046726"/>
              <a:gd name="connsiteX231" fmla="*/ 1331617 w 1568054"/>
              <a:gd name="connsiteY231" fmla="*/ 966760 h 1046726"/>
              <a:gd name="connsiteX232" fmla="*/ 1352478 w 1568054"/>
              <a:gd name="connsiteY232" fmla="*/ 973713 h 1046726"/>
              <a:gd name="connsiteX233" fmla="*/ 1362908 w 1568054"/>
              <a:gd name="connsiteY233" fmla="*/ 977190 h 1046726"/>
              <a:gd name="connsiteX234" fmla="*/ 1390723 w 1568054"/>
              <a:gd name="connsiteY234" fmla="*/ 984144 h 1046726"/>
              <a:gd name="connsiteX235" fmla="*/ 1456782 w 1568054"/>
              <a:gd name="connsiteY235" fmla="*/ 980667 h 1046726"/>
              <a:gd name="connsiteX236" fmla="*/ 1463735 w 1568054"/>
              <a:gd name="connsiteY236" fmla="*/ 959806 h 1046726"/>
              <a:gd name="connsiteX237" fmla="*/ 1474166 w 1568054"/>
              <a:gd name="connsiteY237" fmla="*/ 952853 h 1046726"/>
              <a:gd name="connsiteX238" fmla="*/ 1481119 w 1568054"/>
              <a:gd name="connsiteY238" fmla="*/ 942422 h 1046726"/>
              <a:gd name="connsiteX239" fmla="*/ 1491550 w 1568054"/>
              <a:gd name="connsiteY239" fmla="*/ 921561 h 1046726"/>
              <a:gd name="connsiteX240" fmla="*/ 1501980 w 1568054"/>
              <a:gd name="connsiteY240" fmla="*/ 918084 h 1046726"/>
              <a:gd name="connsiteX241" fmla="*/ 1536748 w 1568054"/>
              <a:gd name="connsiteY241" fmla="*/ 914608 h 1046726"/>
              <a:gd name="connsiteX242" fmla="*/ 1522841 w 1568054"/>
              <a:gd name="connsiteY242" fmla="*/ 911131 h 1046726"/>
              <a:gd name="connsiteX243" fmla="*/ 1519364 w 1568054"/>
              <a:gd name="connsiteY243" fmla="*/ 872886 h 1046726"/>
              <a:gd name="connsiteX244" fmla="*/ 1515888 w 1568054"/>
              <a:gd name="connsiteY244" fmla="*/ 848548 h 1046726"/>
              <a:gd name="connsiteX245" fmla="*/ 1505457 w 1568054"/>
              <a:gd name="connsiteY245" fmla="*/ 841595 h 1046726"/>
              <a:gd name="connsiteX246" fmla="*/ 1526318 w 1568054"/>
              <a:gd name="connsiteY246" fmla="*/ 831164 h 1046726"/>
              <a:gd name="connsiteX247" fmla="*/ 1533272 w 1568054"/>
              <a:gd name="connsiteY247" fmla="*/ 820734 h 1046726"/>
              <a:gd name="connsiteX248" fmla="*/ 1543702 w 1568054"/>
              <a:gd name="connsiteY248" fmla="*/ 799873 h 1046726"/>
              <a:gd name="connsiteX249" fmla="*/ 1547179 w 1568054"/>
              <a:gd name="connsiteY249" fmla="*/ 789443 h 1046726"/>
              <a:gd name="connsiteX250" fmla="*/ 1561086 w 1568054"/>
              <a:gd name="connsiteY250" fmla="*/ 768582 h 1046726"/>
              <a:gd name="connsiteX251" fmla="*/ 1564563 w 1568054"/>
              <a:gd name="connsiteY251" fmla="*/ 737291 h 1046726"/>
              <a:gd name="connsiteX252" fmla="*/ 1554132 w 1568054"/>
              <a:gd name="connsiteY252" fmla="*/ 730337 h 1046726"/>
              <a:gd name="connsiteX253" fmla="*/ 1550656 w 1568054"/>
              <a:gd name="connsiteY253" fmla="*/ 719907 h 1046726"/>
              <a:gd name="connsiteX254" fmla="*/ 1540225 w 1568054"/>
              <a:gd name="connsiteY254" fmla="*/ 712953 h 1046726"/>
              <a:gd name="connsiteX255" fmla="*/ 1501980 w 1568054"/>
              <a:gd name="connsiteY255" fmla="*/ 702522 h 1046726"/>
              <a:gd name="connsiteX256" fmla="*/ 1512411 w 1568054"/>
              <a:gd name="connsiteY256" fmla="*/ 699046 h 1046726"/>
              <a:gd name="connsiteX257" fmla="*/ 1536748 w 1568054"/>
              <a:gd name="connsiteY257" fmla="*/ 695569 h 1046726"/>
              <a:gd name="connsiteX258" fmla="*/ 1547179 w 1568054"/>
              <a:gd name="connsiteY258" fmla="*/ 688615 h 1046726"/>
              <a:gd name="connsiteX259" fmla="*/ 1550656 w 1568054"/>
              <a:gd name="connsiteY259" fmla="*/ 678185 h 1046726"/>
              <a:gd name="connsiteX260" fmla="*/ 1557609 w 1568054"/>
              <a:gd name="connsiteY260" fmla="*/ 646894 h 1046726"/>
              <a:gd name="connsiteX261" fmla="*/ 1547179 w 1568054"/>
              <a:gd name="connsiteY261" fmla="*/ 591265 h 1046726"/>
              <a:gd name="connsiteX262" fmla="*/ 1543702 w 1568054"/>
              <a:gd name="connsiteY262" fmla="*/ 577357 h 1046726"/>
              <a:gd name="connsiteX263" fmla="*/ 1533272 w 1568054"/>
              <a:gd name="connsiteY263" fmla="*/ 570404 h 1046726"/>
              <a:gd name="connsiteX264" fmla="*/ 1526318 w 1568054"/>
              <a:gd name="connsiteY264" fmla="*/ 559973 h 1046726"/>
              <a:gd name="connsiteX265" fmla="*/ 1481119 w 1568054"/>
              <a:gd name="connsiteY265" fmla="*/ 549543 h 1046726"/>
              <a:gd name="connsiteX266" fmla="*/ 1401153 w 1568054"/>
              <a:gd name="connsiteY266" fmla="*/ 542589 h 1046726"/>
              <a:gd name="connsiteX267" fmla="*/ 1380292 w 1568054"/>
              <a:gd name="connsiteY267" fmla="*/ 539113 h 1046726"/>
              <a:gd name="connsiteX268" fmla="*/ 1338570 w 1568054"/>
              <a:gd name="connsiteY268" fmla="*/ 535636 h 1046726"/>
              <a:gd name="connsiteX269" fmla="*/ 1324663 w 1568054"/>
              <a:gd name="connsiteY269" fmla="*/ 539113 h 1046726"/>
              <a:gd name="connsiteX270" fmla="*/ 1321186 w 1568054"/>
              <a:gd name="connsiteY270" fmla="*/ 549543 h 1046726"/>
              <a:gd name="connsiteX271" fmla="*/ 1314233 w 1568054"/>
              <a:gd name="connsiteY271" fmla="*/ 559973 h 1046726"/>
              <a:gd name="connsiteX272" fmla="*/ 1307279 w 1568054"/>
              <a:gd name="connsiteY272" fmla="*/ 580834 h 1046726"/>
              <a:gd name="connsiteX273" fmla="*/ 1300326 w 1568054"/>
              <a:gd name="connsiteY273" fmla="*/ 639940 h 1046726"/>
              <a:gd name="connsiteX274" fmla="*/ 1293372 w 1568054"/>
              <a:gd name="connsiteY274" fmla="*/ 650370 h 1046726"/>
              <a:gd name="connsiteX275" fmla="*/ 1282942 w 1568054"/>
              <a:gd name="connsiteY275" fmla="*/ 671231 h 1046726"/>
              <a:gd name="connsiteX276" fmla="*/ 1279465 w 1568054"/>
              <a:gd name="connsiteY276" fmla="*/ 657324 h 1046726"/>
              <a:gd name="connsiteX277" fmla="*/ 1282942 w 1568054"/>
              <a:gd name="connsiteY277" fmla="*/ 605172 h 1046726"/>
              <a:gd name="connsiteX278" fmla="*/ 1293372 w 1568054"/>
              <a:gd name="connsiteY278" fmla="*/ 573881 h 1046726"/>
              <a:gd name="connsiteX279" fmla="*/ 1296849 w 1568054"/>
              <a:gd name="connsiteY279" fmla="*/ 563450 h 1046726"/>
              <a:gd name="connsiteX280" fmla="*/ 1289895 w 1568054"/>
              <a:gd name="connsiteY280" fmla="*/ 535636 h 1046726"/>
              <a:gd name="connsiteX281" fmla="*/ 1275988 w 1568054"/>
              <a:gd name="connsiteY281" fmla="*/ 514775 h 1046726"/>
              <a:gd name="connsiteX282" fmla="*/ 1269034 w 1568054"/>
              <a:gd name="connsiteY282" fmla="*/ 490437 h 1046726"/>
              <a:gd name="connsiteX283" fmla="*/ 1265558 w 1568054"/>
              <a:gd name="connsiteY283" fmla="*/ 480007 h 1046726"/>
              <a:gd name="connsiteX284" fmla="*/ 1258604 w 1568054"/>
              <a:gd name="connsiteY284" fmla="*/ 455669 h 1046726"/>
              <a:gd name="connsiteX285" fmla="*/ 1248173 w 1568054"/>
              <a:gd name="connsiteY285" fmla="*/ 452192 h 1046726"/>
              <a:gd name="connsiteX286" fmla="*/ 1237743 w 1568054"/>
              <a:gd name="connsiteY286" fmla="*/ 441762 h 1046726"/>
              <a:gd name="connsiteX287" fmla="*/ 1227313 w 1568054"/>
              <a:gd name="connsiteY287" fmla="*/ 434808 h 1046726"/>
              <a:gd name="connsiteX288" fmla="*/ 1248173 w 1568054"/>
              <a:gd name="connsiteY288" fmla="*/ 452192 h 1046726"/>
              <a:gd name="connsiteX289" fmla="*/ 1269034 w 1568054"/>
              <a:gd name="connsiteY289" fmla="*/ 459146 h 1046726"/>
              <a:gd name="connsiteX290" fmla="*/ 1293372 w 1568054"/>
              <a:gd name="connsiteY290" fmla="*/ 452192 h 1046726"/>
              <a:gd name="connsiteX291" fmla="*/ 1300326 w 1568054"/>
              <a:gd name="connsiteY291" fmla="*/ 441762 h 1046726"/>
              <a:gd name="connsiteX292" fmla="*/ 1314233 w 1568054"/>
              <a:gd name="connsiteY292" fmla="*/ 424378 h 1046726"/>
              <a:gd name="connsiteX293" fmla="*/ 1310756 w 1568054"/>
              <a:gd name="connsiteY293" fmla="*/ 434808 h 1046726"/>
              <a:gd name="connsiteX294" fmla="*/ 1303802 w 1568054"/>
              <a:gd name="connsiteY294" fmla="*/ 445239 h 1046726"/>
              <a:gd name="connsiteX295" fmla="*/ 1289895 w 1568054"/>
              <a:gd name="connsiteY295" fmla="*/ 476530 h 1046726"/>
              <a:gd name="connsiteX296" fmla="*/ 1289895 w 1568054"/>
              <a:gd name="connsiteY296" fmla="*/ 532159 h 1046726"/>
              <a:gd name="connsiteX297" fmla="*/ 1300326 w 1568054"/>
              <a:gd name="connsiteY297" fmla="*/ 539113 h 1046726"/>
              <a:gd name="connsiteX298" fmla="*/ 1394199 w 1568054"/>
              <a:gd name="connsiteY298" fmla="*/ 535636 h 1046726"/>
              <a:gd name="connsiteX299" fmla="*/ 1432444 w 1568054"/>
              <a:gd name="connsiteY299" fmla="*/ 542589 h 1046726"/>
              <a:gd name="connsiteX300" fmla="*/ 1442875 w 1568054"/>
              <a:gd name="connsiteY300" fmla="*/ 546066 h 1046726"/>
              <a:gd name="connsiteX301" fmla="*/ 1491550 w 1568054"/>
              <a:gd name="connsiteY301" fmla="*/ 553020 h 1046726"/>
              <a:gd name="connsiteX302" fmla="*/ 1529795 w 1568054"/>
              <a:gd name="connsiteY302" fmla="*/ 549543 h 1046726"/>
              <a:gd name="connsiteX303" fmla="*/ 1533272 w 1568054"/>
              <a:gd name="connsiteY303" fmla="*/ 539113 h 1046726"/>
              <a:gd name="connsiteX304" fmla="*/ 1543702 w 1568054"/>
              <a:gd name="connsiteY304" fmla="*/ 532159 h 1046726"/>
              <a:gd name="connsiteX305" fmla="*/ 1550656 w 1568054"/>
              <a:gd name="connsiteY305" fmla="*/ 521729 h 1046726"/>
              <a:gd name="connsiteX306" fmla="*/ 1554132 w 1568054"/>
              <a:gd name="connsiteY306" fmla="*/ 507821 h 1046726"/>
              <a:gd name="connsiteX307" fmla="*/ 1557609 w 1568054"/>
              <a:gd name="connsiteY307" fmla="*/ 497391 h 1046726"/>
              <a:gd name="connsiteX308" fmla="*/ 1554132 w 1568054"/>
              <a:gd name="connsiteY308" fmla="*/ 438285 h 1046726"/>
              <a:gd name="connsiteX309" fmla="*/ 1550656 w 1568054"/>
              <a:gd name="connsiteY309" fmla="*/ 427855 h 1046726"/>
              <a:gd name="connsiteX310" fmla="*/ 1540225 w 1568054"/>
              <a:gd name="connsiteY310" fmla="*/ 424378 h 1046726"/>
              <a:gd name="connsiteX311" fmla="*/ 1529795 w 1568054"/>
              <a:gd name="connsiteY311" fmla="*/ 417424 h 1046726"/>
              <a:gd name="connsiteX312" fmla="*/ 1495027 w 1568054"/>
              <a:gd name="connsiteY312" fmla="*/ 413948 h 1046726"/>
              <a:gd name="connsiteX313" fmla="*/ 1498504 w 1568054"/>
              <a:gd name="connsiteY313" fmla="*/ 400040 h 1046726"/>
              <a:gd name="connsiteX314" fmla="*/ 1515888 w 1568054"/>
              <a:gd name="connsiteY314" fmla="*/ 396564 h 1046726"/>
              <a:gd name="connsiteX315" fmla="*/ 1529795 w 1568054"/>
              <a:gd name="connsiteY315" fmla="*/ 393087 h 1046726"/>
              <a:gd name="connsiteX316" fmla="*/ 1540225 w 1568054"/>
              <a:gd name="connsiteY316" fmla="*/ 372226 h 1046726"/>
              <a:gd name="connsiteX317" fmla="*/ 1536748 w 1568054"/>
              <a:gd name="connsiteY317" fmla="*/ 358319 h 1046726"/>
              <a:gd name="connsiteX318" fmla="*/ 1519364 w 1568054"/>
              <a:gd name="connsiteY318" fmla="*/ 327027 h 1046726"/>
              <a:gd name="connsiteX319" fmla="*/ 1505457 w 1568054"/>
              <a:gd name="connsiteY319" fmla="*/ 306167 h 1046726"/>
              <a:gd name="connsiteX320" fmla="*/ 1495027 w 1568054"/>
              <a:gd name="connsiteY320" fmla="*/ 299213 h 1046726"/>
              <a:gd name="connsiteX321" fmla="*/ 1477643 w 1568054"/>
              <a:gd name="connsiteY321" fmla="*/ 267922 h 1046726"/>
              <a:gd name="connsiteX322" fmla="*/ 1467212 w 1568054"/>
              <a:gd name="connsiteY322" fmla="*/ 260968 h 1046726"/>
              <a:gd name="connsiteX323" fmla="*/ 1460259 w 1568054"/>
              <a:gd name="connsiteY323" fmla="*/ 250538 h 1046726"/>
              <a:gd name="connsiteX324" fmla="*/ 1435921 w 1568054"/>
              <a:gd name="connsiteY324" fmla="*/ 250538 h 1046726"/>
              <a:gd name="connsiteX325" fmla="*/ 1415060 w 1568054"/>
              <a:gd name="connsiteY325" fmla="*/ 254014 h 1046726"/>
              <a:gd name="connsiteX326" fmla="*/ 1394199 w 1568054"/>
              <a:gd name="connsiteY326" fmla="*/ 267922 h 1046726"/>
              <a:gd name="connsiteX327" fmla="*/ 1408107 w 1568054"/>
              <a:gd name="connsiteY327" fmla="*/ 236630 h 1046726"/>
              <a:gd name="connsiteX328" fmla="*/ 1397676 w 1568054"/>
              <a:gd name="connsiteY328" fmla="*/ 191432 h 1046726"/>
              <a:gd name="connsiteX329" fmla="*/ 1387246 w 1568054"/>
              <a:gd name="connsiteY329" fmla="*/ 184478 h 1046726"/>
              <a:gd name="connsiteX330" fmla="*/ 1380292 w 1568054"/>
              <a:gd name="connsiteY330" fmla="*/ 174048 h 1046726"/>
              <a:gd name="connsiteX331" fmla="*/ 1355954 w 1568054"/>
              <a:gd name="connsiteY331" fmla="*/ 160141 h 1046726"/>
              <a:gd name="connsiteX332" fmla="*/ 1335094 w 1568054"/>
              <a:gd name="connsiteY332" fmla="*/ 142757 h 1046726"/>
              <a:gd name="connsiteX333" fmla="*/ 1324663 w 1568054"/>
              <a:gd name="connsiteY333" fmla="*/ 139280 h 1046726"/>
              <a:gd name="connsiteX334" fmla="*/ 1303802 w 1568054"/>
              <a:gd name="connsiteY334" fmla="*/ 125373 h 1046726"/>
              <a:gd name="connsiteX335" fmla="*/ 1293372 w 1568054"/>
              <a:gd name="connsiteY335" fmla="*/ 118419 h 1046726"/>
              <a:gd name="connsiteX336" fmla="*/ 1282942 w 1568054"/>
              <a:gd name="connsiteY336" fmla="*/ 114942 h 1046726"/>
              <a:gd name="connsiteX337" fmla="*/ 1272511 w 1568054"/>
              <a:gd name="connsiteY337" fmla="*/ 107989 h 1046726"/>
              <a:gd name="connsiteX338" fmla="*/ 1251650 w 1568054"/>
              <a:gd name="connsiteY338" fmla="*/ 101035 h 1046726"/>
              <a:gd name="connsiteX339" fmla="*/ 1230789 w 1568054"/>
              <a:gd name="connsiteY339" fmla="*/ 90605 h 1046726"/>
              <a:gd name="connsiteX340" fmla="*/ 1168207 w 1568054"/>
              <a:gd name="connsiteY340" fmla="*/ 83651 h 1046726"/>
              <a:gd name="connsiteX341" fmla="*/ 1164730 w 1568054"/>
              <a:gd name="connsiteY341" fmla="*/ 94081 h 1046726"/>
              <a:gd name="connsiteX342" fmla="*/ 1150823 w 1568054"/>
              <a:gd name="connsiteY342" fmla="*/ 114942 h 1046726"/>
              <a:gd name="connsiteX343" fmla="*/ 1136916 w 1568054"/>
              <a:gd name="connsiteY343" fmla="*/ 128849 h 1046726"/>
              <a:gd name="connsiteX344" fmla="*/ 1133439 w 1568054"/>
              <a:gd name="connsiteY344" fmla="*/ 114942 h 1046726"/>
              <a:gd name="connsiteX345" fmla="*/ 1129962 w 1568054"/>
              <a:gd name="connsiteY345" fmla="*/ 80174 h 1046726"/>
              <a:gd name="connsiteX346" fmla="*/ 1109101 w 1568054"/>
              <a:gd name="connsiteY346" fmla="*/ 62790 h 1046726"/>
              <a:gd name="connsiteX347" fmla="*/ 1098671 w 1568054"/>
              <a:gd name="connsiteY347" fmla="*/ 59313 h 1046726"/>
              <a:gd name="connsiteX348" fmla="*/ 1077810 w 1568054"/>
              <a:gd name="connsiteY348" fmla="*/ 45406 h 1046726"/>
              <a:gd name="connsiteX349" fmla="*/ 1070856 w 1568054"/>
              <a:gd name="connsiteY349" fmla="*/ 34976 h 1046726"/>
              <a:gd name="connsiteX350" fmla="*/ 1060426 w 1568054"/>
              <a:gd name="connsiteY350" fmla="*/ 31499 h 1046726"/>
              <a:gd name="connsiteX351" fmla="*/ 1032611 w 1568054"/>
              <a:gd name="connsiteY351" fmla="*/ 28022 h 1046726"/>
              <a:gd name="connsiteX352" fmla="*/ 1001320 w 1568054"/>
              <a:gd name="connsiteY352" fmla="*/ 17592 h 1046726"/>
              <a:gd name="connsiteX353" fmla="*/ 976983 w 1568054"/>
              <a:gd name="connsiteY353" fmla="*/ 10638 h 1046726"/>
              <a:gd name="connsiteX354" fmla="*/ 970029 w 1568054"/>
              <a:gd name="connsiteY354" fmla="*/ 21068 h 1046726"/>
              <a:gd name="connsiteX355" fmla="*/ 949168 w 1568054"/>
              <a:gd name="connsiteY355" fmla="*/ 28022 h 1046726"/>
              <a:gd name="connsiteX356" fmla="*/ 945691 w 1568054"/>
              <a:gd name="connsiteY356" fmla="*/ 59313 h 1046726"/>
              <a:gd name="connsiteX357" fmla="*/ 938738 w 1568054"/>
              <a:gd name="connsiteY357" fmla="*/ 48883 h 1046726"/>
              <a:gd name="connsiteX358" fmla="*/ 935261 w 1568054"/>
              <a:gd name="connsiteY358" fmla="*/ 38453 h 1046726"/>
              <a:gd name="connsiteX359" fmla="*/ 917877 w 1568054"/>
              <a:gd name="connsiteY359" fmla="*/ 21068 h 1046726"/>
              <a:gd name="connsiteX360" fmla="*/ 897016 w 1568054"/>
              <a:gd name="connsiteY360" fmla="*/ 14115 h 1046726"/>
              <a:gd name="connsiteX361" fmla="*/ 827480 w 1568054"/>
              <a:gd name="connsiteY361" fmla="*/ 21068 h 1046726"/>
              <a:gd name="connsiteX362" fmla="*/ 817050 w 1568054"/>
              <a:gd name="connsiteY362" fmla="*/ 28022 h 1046726"/>
              <a:gd name="connsiteX363" fmla="*/ 803142 w 1568054"/>
              <a:gd name="connsiteY363" fmla="*/ 48883 h 1046726"/>
              <a:gd name="connsiteX364" fmla="*/ 796189 w 1568054"/>
              <a:gd name="connsiteY364" fmla="*/ 69744 h 1046726"/>
              <a:gd name="connsiteX365" fmla="*/ 803142 w 1568054"/>
              <a:gd name="connsiteY365" fmla="*/ 128849 h 1046726"/>
              <a:gd name="connsiteX366" fmla="*/ 813573 w 1568054"/>
              <a:gd name="connsiteY366" fmla="*/ 149710 h 1046726"/>
              <a:gd name="connsiteX367" fmla="*/ 824003 w 1568054"/>
              <a:gd name="connsiteY367" fmla="*/ 156664 h 1046726"/>
              <a:gd name="connsiteX368" fmla="*/ 834434 w 1568054"/>
              <a:gd name="connsiteY368" fmla="*/ 160141 h 1046726"/>
              <a:gd name="connsiteX369" fmla="*/ 862248 w 1568054"/>
              <a:gd name="connsiteY369" fmla="*/ 163618 h 1046726"/>
              <a:gd name="connsiteX370" fmla="*/ 872678 w 1568054"/>
              <a:gd name="connsiteY370" fmla="*/ 167094 h 1046726"/>
              <a:gd name="connsiteX371" fmla="*/ 851818 w 1568054"/>
              <a:gd name="connsiteY371" fmla="*/ 170571 h 1046726"/>
              <a:gd name="connsiteX372" fmla="*/ 830957 w 1568054"/>
              <a:gd name="connsiteY372" fmla="*/ 177525 h 1046726"/>
              <a:gd name="connsiteX373" fmla="*/ 827480 w 1568054"/>
              <a:gd name="connsiteY373" fmla="*/ 187955 h 1046726"/>
              <a:gd name="connsiteX374" fmla="*/ 813573 w 1568054"/>
              <a:gd name="connsiteY374" fmla="*/ 208816 h 1046726"/>
              <a:gd name="connsiteX375" fmla="*/ 810096 w 1568054"/>
              <a:gd name="connsiteY375" fmla="*/ 222723 h 1046726"/>
              <a:gd name="connsiteX376" fmla="*/ 813573 w 1568054"/>
              <a:gd name="connsiteY376" fmla="*/ 347888 h 1046726"/>
              <a:gd name="connsiteX377" fmla="*/ 827480 w 1568054"/>
              <a:gd name="connsiteY377" fmla="*/ 365272 h 1046726"/>
              <a:gd name="connsiteX378" fmla="*/ 872678 w 1568054"/>
              <a:gd name="connsiteY378" fmla="*/ 368749 h 1046726"/>
              <a:gd name="connsiteX379" fmla="*/ 886586 w 1568054"/>
              <a:gd name="connsiteY379" fmla="*/ 365272 h 1046726"/>
              <a:gd name="connsiteX380" fmla="*/ 872678 w 1568054"/>
              <a:gd name="connsiteY380" fmla="*/ 361795 h 1046726"/>
              <a:gd name="connsiteX381" fmla="*/ 848341 w 1568054"/>
              <a:gd name="connsiteY381" fmla="*/ 358319 h 1046726"/>
              <a:gd name="connsiteX382" fmla="*/ 820526 w 1568054"/>
              <a:gd name="connsiteY382" fmla="*/ 361795 h 1046726"/>
              <a:gd name="connsiteX383" fmla="*/ 799665 w 1568054"/>
              <a:gd name="connsiteY383" fmla="*/ 375703 h 1046726"/>
              <a:gd name="connsiteX384" fmla="*/ 792712 w 1568054"/>
              <a:gd name="connsiteY384" fmla="*/ 386133 h 1046726"/>
              <a:gd name="connsiteX385" fmla="*/ 796189 w 1568054"/>
              <a:gd name="connsiteY385" fmla="*/ 431332 h 1046726"/>
              <a:gd name="connsiteX386" fmla="*/ 799665 w 1568054"/>
              <a:gd name="connsiteY386" fmla="*/ 441762 h 1046726"/>
              <a:gd name="connsiteX387" fmla="*/ 886586 w 1568054"/>
              <a:gd name="connsiteY387" fmla="*/ 441762 h 104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568054" h="1046726">
                <a:moveTo>
                  <a:pt x="886586" y="441762"/>
                </a:moveTo>
                <a:cubicBezTo>
                  <a:pt x="896437" y="441182"/>
                  <a:pt x="868115" y="438285"/>
                  <a:pt x="858771" y="438285"/>
                </a:cubicBezTo>
                <a:cubicBezTo>
                  <a:pt x="845970" y="438285"/>
                  <a:pt x="833269" y="440548"/>
                  <a:pt x="820526" y="441762"/>
                </a:cubicBezTo>
                <a:cubicBezTo>
                  <a:pt x="757772" y="447739"/>
                  <a:pt x="814172" y="443053"/>
                  <a:pt x="740560" y="448716"/>
                </a:cubicBezTo>
                <a:cubicBezTo>
                  <a:pt x="716222" y="456828"/>
                  <a:pt x="712745" y="453351"/>
                  <a:pt x="730129" y="459146"/>
                </a:cubicBezTo>
                <a:cubicBezTo>
                  <a:pt x="802307" y="453990"/>
                  <a:pt x="769191" y="471421"/>
                  <a:pt x="782281" y="445239"/>
                </a:cubicBezTo>
                <a:cubicBezTo>
                  <a:pt x="784150" y="441501"/>
                  <a:pt x="786917" y="438285"/>
                  <a:pt x="789235" y="434808"/>
                </a:cubicBezTo>
                <a:cubicBezTo>
                  <a:pt x="792531" y="401846"/>
                  <a:pt x="795790" y="389803"/>
                  <a:pt x="789235" y="354842"/>
                </a:cubicBezTo>
                <a:cubicBezTo>
                  <a:pt x="788465" y="350735"/>
                  <a:pt x="784599" y="347888"/>
                  <a:pt x="782281" y="344411"/>
                </a:cubicBezTo>
                <a:cubicBezTo>
                  <a:pt x="770692" y="345570"/>
                  <a:pt x="758862" y="345269"/>
                  <a:pt x="747513" y="347888"/>
                </a:cubicBezTo>
                <a:cubicBezTo>
                  <a:pt x="743441" y="348828"/>
                  <a:pt x="740820" y="352973"/>
                  <a:pt x="737083" y="354842"/>
                </a:cubicBezTo>
                <a:cubicBezTo>
                  <a:pt x="733805" y="356481"/>
                  <a:pt x="729931" y="356680"/>
                  <a:pt x="726653" y="358319"/>
                </a:cubicBezTo>
                <a:cubicBezTo>
                  <a:pt x="722915" y="360188"/>
                  <a:pt x="720041" y="363575"/>
                  <a:pt x="716222" y="365272"/>
                </a:cubicBezTo>
                <a:cubicBezTo>
                  <a:pt x="709524" y="368249"/>
                  <a:pt x="702315" y="369908"/>
                  <a:pt x="695361" y="372226"/>
                </a:cubicBezTo>
                <a:cubicBezTo>
                  <a:pt x="691884" y="373385"/>
                  <a:pt x="688525" y="374984"/>
                  <a:pt x="684931" y="375703"/>
                </a:cubicBezTo>
                <a:cubicBezTo>
                  <a:pt x="663953" y="379899"/>
                  <a:pt x="673153" y="377312"/>
                  <a:pt x="657116" y="382656"/>
                </a:cubicBezTo>
                <a:cubicBezTo>
                  <a:pt x="653639" y="381497"/>
                  <a:pt x="644095" y="381771"/>
                  <a:pt x="646686" y="379180"/>
                </a:cubicBezTo>
                <a:cubicBezTo>
                  <a:pt x="651869" y="373997"/>
                  <a:pt x="660593" y="374544"/>
                  <a:pt x="667547" y="372226"/>
                </a:cubicBezTo>
                <a:cubicBezTo>
                  <a:pt x="671024" y="371067"/>
                  <a:pt x="674422" y="369638"/>
                  <a:pt x="677977" y="368749"/>
                </a:cubicBezTo>
                <a:cubicBezTo>
                  <a:pt x="706544" y="361607"/>
                  <a:pt x="687120" y="365639"/>
                  <a:pt x="737083" y="361795"/>
                </a:cubicBezTo>
                <a:lnTo>
                  <a:pt x="757944" y="354842"/>
                </a:lnTo>
                <a:lnTo>
                  <a:pt x="768374" y="351365"/>
                </a:lnTo>
                <a:cubicBezTo>
                  <a:pt x="774928" y="344812"/>
                  <a:pt x="781884" y="339221"/>
                  <a:pt x="785758" y="330504"/>
                </a:cubicBezTo>
                <a:cubicBezTo>
                  <a:pt x="788735" y="323806"/>
                  <a:pt x="792712" y="309643"/>
                  <a:pt x="792712" y="309643"/>
                </a:cubicBezTo>
                <a:cubicBezTo>
                  <a:pt x="791553" y="294577"/>
                  <a:pt x="790904" y="279463"/>
                  <a:pt x="789235" y="264445"/>
                </a:cubicBezTo>
                <a:cubicBezTo>
                  <a:pt x="788582" y="258572"/>
                  <a:pt x="789937" y="251240"/>
                  <a:pt x="785758" y="247061"/>
                </a:cubicBezTo>
                <a:cubicBezTo>
                  <a:pt x="781579" y="242882"/>
                  <a:pt x="774075" y="245139"/>
                  <a:pt x="768374" y="243584"/>
                </a:cubicBezTo>
                <a:cubicBezTo>
                  <a:pt x="761302" y="241655"/>
                  <a:pt x="747513" y="236630"/>
                  <a:pt x="747513" y="236630"/>
                </a:cubicBezTo>
                <a:cubicBezTo>
                  <a:pt x="750990" y="234312"/>
                  <a:pt x="753780" y="230024"/>
                  <a:pt x="757944" y="229677"/>
                </a:cubicBezTo>
                <a:cubicBezTo>
                  <a:pt x="768402" y="228806"/>
                  <a:pt x="779681" y="237497"/>
                  <a:pt x="789235" y="233154"/>
                </a:cubicBezTo>
                <a:cubicBezTo>
                  <a:pt x="795908" y="230121"/>
                  <a:pt x="796189" y="212293"/>
                  <a:pt x="796189" y="212293"/>
                </a:cubicBezTo>
                <a:cubicBezTo>
                  <a:pt x="785702" y="159862"/>
                  <a:pt x="799056" y="225192"/>
                  <a:pt x="789235" y="181002"/>
                </a:cubicBezTo>
                <a:cubicBezTo>
                  <a:pt x="787953" y="175233"/>
                  <a:pt x="786917" y="169413"/>
                  <a:pt x="785758" y="163618"/>
                </a:cubicBezTo>
                <a:cubicBezTo>
                  <a:pt x="788633" y="129121"/>
                  <a:pt x="791934" y="120065"/>
                  <a:pt x="785758" y="87128"/>
                </a:cubicBezTo>
                <a:cubicBezTo>
                  <a:pt x="784407" y="79924"/>
                  <a:pt x="782871" y="72366"/>
                  <a:pt x="778805" y="66267"/>
                </a:cubicBezTo>
                <a:lnTo>
                  <a:pt x="771851" y="55837"/>
                </a:lnTo>
                <a:cubicBezTo>
                  <a:pt x="768410" y="45514"/>
                  <a:pt x="766206" y="32807"/>
                  <a:pt x="757944" y="24545"/>
                </a:cubicBezTo>
                <a:cubicBezTo>
                  <a:pt x="747982" y="14583"/>
                  <a:pt x="748391" y="19770"/>
                  <a:pt x="737083" y="14115"/>
                </a:cubicBezTo>
                <a:cubicBezTo>
                  <a:pt x="733346" y="12246"/>
                  <a:pt x="730390" y="9030"/>
                  <a:pt x="726653" y="7161"/>
                </a:cubicBezTo>
                <a:cubicBezTo>
                  <a:pt x="716944" y="2306"/>
                  <a:pt x="700855" y="1489"/>
                  <a:pt x="691885" y="208"/>
                </a:cubicBezTo>
                <a:cubicBezTo>
                  <a:pt x="671024" y="1367"/>
                  <a:pt x="649212" y="-2651"/>
                  <a:pt x="629302" y="3684"/>
                </a:cubicBezTo>
                <a:cubicBezTo>
                  <a:pt x="620387" y="6521"/>
                  <a:pt x="614957" y="25859"/>
                  <a:pt x="611918" y="34976"/>
                </a:cubicBezTo>
                <a:cubicBezTo>
                  <a:pt x="613077" y="41930"/>
                  <a:pt x="618548" y="49532"/>
                  <a:pt x="615395" y="55837"/>
                </a:cubicBezTo>
                <a:cubicBezTo>
                  <a:pt x="613526" y="59575"/>
                  <a:pt x="608783" y="50580"/>
                  <a:pt x="604964" y="48883"/>
                </a:cubicBezTo>
                <a:cubicBezTo>
                  <a:pt x="598266" y="45906"/>
                  <a:pt x="590203" y="45994"/>
                  <a:pt x="584104" y="41929"/>
                </a:cubicBezTo>
                <a:cubicBezTo>
                  <a:pt x="580627" y="39611"/>
                  <a:pt x="577411" y="36845"/>
                  <a:pt x="573673" y="34976"/>
                </a:cubicBezTo>
                <a:cubicBezTo>
                  <a:pt x="564279" y="30279"/>
                  <a:pt x="552001" y="30160"/>
                  <a:pt x="542382" y="28022"/>
                </a:cubicBezTo>
                <a:cubicBezTo>
                  <a:pt x="538804" y="27227"/>
                  <a:pt x="535507" y="25434"/>
                  <a:pt x="531951" y="24545"/>
                </a:cubicBezTo>
                <a:cubicBezTo>
                  <a:pt x="526218" y="23112"/>
                  <a:pt x="520362" y="22227"/>
                  <a:pt x="514567" y="21068"/>
                </a:cubicBezTo>
                <a:cubicBezTo>
                  <a:pt x="505296" y="22227"/>
                  <a:pt x="495889" y="22587"/>
                  <a:pt x="486753" y="24545"/>
                </a:cubicBezTo>
                <a:cubicBezTo>
                  <a:pt x="479586" y="26081"/>
                  <a:pt x="465892" y="31499"/>
                  <a:pt x="465892" y="31499"/>
                </a:cubicBezTo>
                <a:cubicBezTo>
                  <a:pt x="449363" y="42519"/>
                  <a:pt x="459427" y="37131"/>
                  <a:pt x="434601" y="45406"/>
                </a:cubicBezTo>
                <a:lnTo>
                  <a:pt x="424170" y="48883"/>
                </a:lnTo>
                <a:cubicBezTo>
                  <a:pt x="400260" y="64823"/>
                  <a:pt x="405953" y="54862"/>
                  <a:pt x="399833" y="73221"/>
                </a:cubicBezTo>
                <a:cubicBezTo>
                  <a:pt x="400251" y="78233"/>
                  <a:pt x="401109" y="115603"/>
                  <a:pt x="406786" y="128849"/>
                </a:cubicBezTo>
                <a:cubicBezTo>
                  <a:pt x="410416" y="137320"/>
                  <a:pt x="417905" y="143445"/>
                  <a:pt x="424170" y="149710"/>
                </a:cubicBezTo>
                <a:cubicBezTo>
                  <a:pt x="417403" y="129405"/>
                  <a:pt x="425989" y="148052"/>
                  <a:pt x="410263" y="132326"/>
                </a:cubicBezTo>
                <a:cubicBezTo>
                  <a:pt x="387084" y="109147"/>
                  <a:pt x="420697" y="133487"/>
                  <a:pt x="392879" y="114942"/>
                </a:cubicBezTo>
                <a:cubicBezTo>
                  <a:pt x="381158" y="97359"/>
                  <a:pt x="392289" y="109433"/>
                  <a:pt x="375495" y="101035"/>
                </a:cubicBezTo>
                <a:cubicBezTo>
                  <a:pt x="371758" y="99166"/>
                  <a:pt x="368883" y="95778"/>
                  <a:pt x="365065" y="94081"/>
                </a:cubicBezTo>
                <a:cubicBezTo>
                  <a:pt x="358367" y="91104"/>
                  <a:pt x="344204" y="87128"/>
                  <a:pt x="344204" y="87128"/>
                </a:cubicBezTo>
                <a:cubicBezTo>
                  <a:pt x="330297" y="88287"/>
                  <a:pt x="316248" y="88311"/>
                  <a:pt x="302482" y="90605"/>
                </a:cubicBezTo>
                <a:cubicBezTo>
                  <a:pt x="302473" y="90607"/>
                  <a:pt x="276411" y="99295"/>
                  <a:pt x="271191" y="101035"/>
                </a:cubicBezTo>
                <a:lnTo>
                  <a:pt x="250330" y="107989"/>
                </a:lnTo>
                <a:lnTo>
                  <a:pt x="239900" y="111465"/>
                </a:lnTo>
                <a:cubicBezTo>
                  <a:pt x="215990" y="127406"/>
                  <a:pt x="226968" y="122731"/>
                  <a:pt x="208608" y="128849"/>
                </a:cubicBezTo>
                <a:lnTo>
                  <a:pt x="187748" y="142757"/>
                </a:lnTo>
                <a:cubicBezTo>
                  <a:pt x="184271" y="145075"/>
                  <a:pt x="180272" y="146755"/>
                  <a:pt x="177317" y="149710"/>
                </a:cubicBezTo>
                <a:cubicBezTo>
                  <a:pt x="173840" y="153187"/>
                  <a:pt x="170035" y="156364"/>
                  <a:pt x="166887" y="160141"/>
                </a:cubicBezTo>
                <a:cubicBezTo>
                  <a:pt x="164212" y="163351"/>
                  <a:pt x="162888" y="167616"/>
                  <a:pt x="159933" y="170571"/>
                </a:cubicBezTo>
                <a:cubicBezTo>
                  <a:pt x="156978" y="173526"/>
                  <a:pt x="152980" y="175207"/>
                  <a:pt x="149503" y="177525"/>
                </a:cubicBezTo>
                <a:cubicBezTo>
                  <a:pt x="150662" y="196068"/>
                  <a:pt x="151035" y="214677"/>
                  <a:pt x="152980" y="233154"/>
                </a:cubicBezTo>
                <a:cubicBezTo>
                  <a:pt x="153364" y="236799"/>
                  <a:pt x="158095" y="240306"/>
                  <a:pt x="156456" y="243584"/>
                </a:cubicBezTo>
                <a:cubicBezTo>
                  <a:pt x="154817" y="246862"/>
                  <a:pt x="149503" y="245902"/>
                  <a:pt x="146026" y="247061"/>
                </a:cubicBezTo>
                <a:cubicBezTo>
                  <a:pt x="124963" y="240039"/>
                  <a:pt x="129324" y="239971"/>
                  <a:pt x="93874" y="247061"/>
                </a:cubicBezTo>
                <a:cubicBezTo>
                  <a:pt x="89776" y="247880"/>
                  <a:pt x="86920" y="251696"/>
                  <a:pt x="83443" y="254014"/>
                </a:cubicBezTo>
                <a:lnTo>
                  <a:pt x="69536" y="274875"/>
                </a:lnTo>
                <a:cubicBezTo>
                  <a:pt x="67218" y="278352"/>
                  <a:pt x="63904" y="281342"/>
                  <a:pt x="62583" y="285306"/>
                </a:cubicBezTo>
                <a:lnTo>
                  <a:pt x="52152" y="316597"/>
                </a:lnTo>
                <a:cubicBezTo>
                  <a:pt x="50993" y="320074"/>
                  <a:pt x="50708" y="323978"/>
                  <a:pt x="48675" y="327027"/>
                </a:cubicBezTo>
                <a:cubicBezTo>
                  <a:pt x="46357" y="330504"/>
                  <a:pt x="43419" y="333639"/>
                  <a:pt x="41722" y="337458"/>
                </a:cubicBezTo>
                <a:cubicBezTo>
                  <a:pt x="38745" y="344156"/>
                  <a:pt x="34768" y="358319"/>
                  <a:pt x="34768" y="358319"/>
                </a:cubicBezTo>
                <a:cubicBezTo>
                  <a:pt x="35679" y="365609"/>
                  <a:pt x="34441" y="389392"/>
                  <a:pt x="45199" y="396564"/>
                </a:cubicBezTo>
                <a:cubicBezTo>
                  <a:pt x="49175" y="399214"/>
                  <a:pt x="54470" y="398881"/>
                  <a:pt x="59106" y="400040"/>
                </a:cubicBezTo>
                <a:cubicBezTo>
                  <a:pt x="62583" y="403517"/>
                  <a:pt x="69536" y="405554"/>
                  <a:pt x="69536" y="410471"/>
                </a:cubicBezTo>
                <a:cubicBezTo>
                  <a:pt x="69536" y="414136"/>
                  <a:pt x="62771" y="406994"/>
                  <a:pt x="59106" y="406994"/>
                </a:cubicBezTo>
                <a:cubicBezTo>
                  <a:pt x="53197" y="406994"/>
                  <a:pt x="47423" y="408916"/>
                  <a:pt x="41722" y="410471"/>
                </a:cubicBezTo>
                <a:cubicBezTo>
                  <a:pt x="34651" y="412400"/>
                  <a:pt x="20861" y="417424"/>
                  <a:pt x="20861" y="417424"/>
                </a:cubicBezTo>
                <a:cubicBezTo>
                  <a:pt x="18543" y="420901"/>
                  <a:pt x="15776" y="424117"/>
                  <a:pt x="13907" y="427855"/>
                </a:cubicBezTo>
                <a:cubicBezTo>
                  <a:pt x="12268" y="431133"/>
                  <a:pt x="11255" y="434714"/>
                  <a:pt x="10431" y="438285"/>
                </a:cubicBezTo>
                <a:cubicBezTo>
                  <a:pt x="5428" y="459966"/>
                  <a:pt x="3432" y="473324"/>
                  <a:pt x="0" y="493914"/>
                </a:cubicBezTo>
                <a:cubicBezTo>
                  <a:pt x="1323" y="500527"/>
                  <a:pt x="3390" y="514601"/>
                  <a:pt x="6954" y="521729"/>
                </a:cubicBezTo>
                <a:cubicBezTo>
                  <a:pt x="8823" y="525466"/>
                  <a:pt x="10364" y="529944"/>
                  <a:pt x="13907" y="532159"/>
                </a:cubicBezTo>
                <a:cubicBezTo>
                  <a:pt x="29647" y="541997"/>
                  <a:pt x="62420" y="541417"/>
                  <a:pt x="76490" y="542589"/>
                </a:cubicBezTo>
                <a:cubicBezTo>
                  <a:pt x="122658" y="550284"/>
                  <a:pt x="76388" y="543354"/>
                  <a:pt x="159933" y="549543"/>
                </a:cubicBezTo>
                <a:cubicBezTo>
                  <a:pt x="170399" y="550318"/>
                  <a:pt x="180782" y="551976"/>
                  <a:pt x="191224" y="553020"/>
                </a:cubicBezTo>
                <a:lnTo>
                  <a:pt x="229469" y="556497"/>
                </a:lnTo>
                <a:cubicBezTo>
                  <a:pt x="230378" y="556270"/>
                  <a:pt x="251539" y="551357"/>
                  <a:pt x="253807" y="549543"/>
                </a:cubicBezTo>
                <a:cubicBezTo>
                  <a:pt x="257070" y="546933"/>
                  <a:pt x="257806" y="542068"/>
                  <a:pt x="260761" y="539113"/>
                </a:cubicBezTo>
                <a:cubicBezTo>
                  <a:pt x="263716" y="536158"/>
                  <a:pt x="267714" y="534477"/>
                  <a:pt x="271191" y="532159"/>
                </a:cubicBezTo>
                <a:cubicBezTo>
                  <a:pt x="282694" y="497652"/>
                  <a:pt x="263394" y="550366"/>
                  <a:pt x="285098" y="511298"/>
                </a:cubicBezTo>
                <a:cubicBezTo>
                  <a:pt x="288658" y="504891"/>
                  <a:pt x="292052" y="490437"/>
                  <a:pt x="292052" y="490437"/>
                </a:cubicBezTo>
                <a:cubicBezTo>
                  <a:pt x="289603" y="473295"/>
                  <a:pt x="289569" y="467096"/>
                  <a:pt x="285098" y="452192"/>
                </a:cubicBezTo>
                <a:cubicBezTo>
                  <a:pt x="282992" y="445172"/>
                  <a:pt x="280463" y="438285"/>
                  <a:pt x="278145" y="431332"/>
                </a:cubicBezTo>
                <a:cubicBezTo>
                  <a:pt x="276986" y="427855"/>
                  <a:pt x="273779" y="417345"/>
                  <a:pt x="274668" y="420901"/>
                </a:cubicBezTo>
                <a:cubicBezTo>
                  <a:pt x="277327" y="431538"/>
                  <a:pt x="277096" y="437237"/>
                  <a:pt x="285098" y="445239"/>
                </a:cubicBezTo>
                <a:cubicBezTo>
                  <a:pt x="288053" y="448194"/>
                  <a:pt x="292052" y="449874"/>
                  <a:pt x="295529" y="452192"/>
                </a:cubicBezTo>
                <a:cubicBezTo>
                  <a:pt x="300165" y="451033"/>
                  <a:pt x="305044" y="450598"/>
                  <a:pt x="309436" y="448716"/>
                </a:cubicBezTo>
                <a:cubicBezTo>
                  <a:pt x="320094" y="444148"/>
                  <a:pt x="321457" y="438699"/>
                  <a:pt x="330297" y="431332"/>
                </a:cubicBezTo>
                <a:cubicBezTo>
                  <a:pt x="333507" y="428657"/>
                  <a:pt x="343682" y="427333"/>
                  <a:pt x="340727" y="424378"/>
                </a:cubicBezTo>
                <a:cubicBezTo>
                  <a:pt x="337348" y="420999"/>
                  <a:pt x="331456" y="426696"/>
                  <a:pt x="326820" y="427855"/>
                </a:cubicBezTo>
                <a:cubicBezTo>
                  <a:pt x="324502" y="431332"/>
                  <a:pt x="321735" y="434548"/>
                  <a:pt x="319866" y="438285"/>
                </a:cubicBezTo>
                <a:cubicBezTo>
                  <a:pt x="318227" y="441563"/>
                  <a:pt x="318169" y="445512"/>
                  <a:pt x="316389" y="448716"/>
                </a:cubicBezTo>
                <a:cubicBezTo>
                  <a:pt x="312330" y="456021"/>
                  <a:pt x="307117" y="462623"/>
                  <a:pt x="302482" y="469576"/>
                </a:cubicBezTo>
                <a:cubicBezTo>
                  <a:pt x="300164" y="473053"/>
                  <a:pt x="296850" y="476043"/>
                  <a:pt x="295529" y="480007"/>
                </a:cubicBezTo>
                <a:lnTo>
                  <a:pt x="285098" y="511298"/>
                </a:lnTo>
                <a:cubicBezTo>
                  <a:pt x="283939" y="514775"/>
                  <a:pt x="282340" y="518135"/>
                  <a:pt x="281621" y="521729"/>
                </a:cubicBezTo>
                <a:cubicBezTo>
                  <a:pt x="271153" y="574081"/>
                  <a:pt x="284475" y="508893"/>
                  <a:pt x="274668" y="553020"/>
                </a:cubicBezTo>
                <a:cubicBezTo>
                  <a:pt x="273386" y="558789"/>
                  <a:pt x="272624" y="564671"/>
                  <a:pt x="271191" y="570404"/>
                </a:cubicBezTo>
                <a:cubicBezTo>
                  <a:pt x="264567" y="596899"/>
                  <a:pt x="270736" y="562242"/>
                  <a:pt x="264237" y="594741"/>
                </a:cubicBezTo>
                <a:cubicBezTo>
                  <a:pt x="262855" y="601654"/>
                  <a:pt x="261920" y="608648"/>
                  <a:pt x="260761" y="615602"/>
                </a:cubicBezTo>
                <a:cubicBezTo>
                  <a:pt x="261920" y="629509"/>
                  <a:pt x="262393" y="643491"/>
                  <a:pt x="264237" y="657324"/>
                </a:cubicBezTo>
                <a:cubicBezTo>
                  <a:pt x="264721" y="660957"/>
                  <a:pt x="269747" y="670803"/>
                  <a:pt x="267714" y="667754"/>
                </a:cubicBezTo>
                <a:lnTo>
                  <a:pt x="260761" y="657324"/>
                </a:lnTo>
                <a:lnTo>
                  <a:pt x="253807" y="646894"/>
                </a:lnTo>
                <a:cubicBezTo>
                  <a:pt x="241197" y="609065"/>
                  <a:pt x="259996" y="668600"/>
                  <a:pt x="246853" y="563450"/>
                </a:cubicBezTo>
                <a:cubicBezTo>
                  <a:pt x="245269" y="550774"/>
                  <a:pt x="234782" y="552055"/>
                  <a:pt x="225992" y="549543"/>
                </a:cubicBezTo>
                <a:cubicBezTo>
                  <a:pt x="222468" y="548536"/>
                  <a:pt x="218840" y="547705"/>
                  <a:pt x="215562" y="546066"/>
                </a:cubicBezTo>
                <a:cubicBezTo>
                  <a:pt x="211825" y="544197"/>
                  <a:pt x="209299" y="539418"/>
                  <a:pt x="205132" y="539113"/>
                </a:cubicBezTo>
                <a:cubicBezTo>
                  <a:pt x="161195" y="535898"/>
                  <a:pt x="117053" y="536795"/>
                  <a:pt x="73013" y="535636"/>
                </a:cubicBezTo>
                <a:cubicBezTo>
                  <a:pt x="62540" y="536683"/>
                  <a:pt x="37729" y="533673"/>
                  <a:pt x="27815" y="546066"/>
                </a:cubicBezTo>
                <a:cubicBezTo>
                  <a:pt x="25525" y="548928"/>
                  <a:pt x="25977" y="553219"/>
                  <a:pt x="24338" y="556497"/>
                </a:cubicBezTo>
                <a:cubicBezTo>
                  <a:pt x="22469" y="560234"/>
                  <a:pt x="19081" y="563109"/>
                  <a:pt x="17384" y="566927"/>
                </a:cubicBezTo>
                <a:cubicBezTo>
                  <a:pt x="14407" y="573625"/>
                  <a:pt x="10431" y="587788"/>
                  <a:pt x="10431" y="587788"/>
                </a:cubicBezTo>
                <a:cubicBezTo>
                  <a:pt x="11590" y="619079"/>
                  <a:pt x="9629" y="650643"/>
                  <a:pt x="13907" y="681662"/>
                </a:cubicBezTo>
                <a:cubicBezTo>
                  <a:pt x="14478" y="685801"/>
                  <a:pt x="20284" y="687602"/>
                  <a:pt x="24338" y="688615"/>
                </a:cubicBezTo>
                <a:cubicBezTo>
                  <a:pt x="34519" y="691160"/>
                  <a:pt x="45199" y="690933"/>
                  <a:pt x="55629" y="692092"/>
                </a:cubicBezTo>
                <a:cubicBezTo>
                  <a:pt x="49834" y="693251"/>
                  <a:pt x="42424" y="691390"/>
                  <a:pt x="38245" y="695569"/>
                </a:cubicBezTo>
                <a:cubicBezTo>
                  <a:pt x="33062" y="700752"/>
                  <a:pt x="33609" y="709476"/>
                  <a:pt x="31291" y="716430"/>
                </a:cubicBezTo>
                <a:lnTo>
                  <a:pt x="27815" y="726860"/>
                </a:lnTo>
                <a:cubicBezTo>
                  <a:pt x="26656" y="730337"/>
                  <a:pt x="24941" y="733676"/>
                  <a:pt x="24338" y="737291"/>
                </a:cubicBezTo>
                <a:lnTo>
                  <a:pt x="20861" y="758151"/>
                </a:lnTo>
                <a:cubicBezTo>
                  <a:pt x="22020" y="770899"/>
                  <a:pt x="19464" y="784559"/>
                  <a:pt x="24338" y="796396"/>
                </a:cubicBezTo>
                <a:cubicBezTo>
                  <a:pt x="31800" y="814518"/>
                  <a:pt x="41829" y="816133"/>
                  <a:pt x="55629" y="820734"/>
                </a:cubicBezTo>
                <a:cubicBezTo>
                  <a:pt x="63742" y="819575"/>
                  <a:pt x="71931" y="818864"/>
                  <a:pt x="79967" y="817257"/>
                </a:cubicBezTo>
                <a:cubicBezTo>
                  <a:pt x="90248" y="815201"/>
                  <a:pt x="98136" y="808620"/>
                  <a:pt x="79967" y="820734"/>
                </a:cubicBezTo>
                <a:cubicBezTo>
                  <a:pt x="78808" y="824211"/>
                  <a:pt x="78270" y="827960"/>
                  <a:pt x="76490" y="831164"/>
                </a:cubicBezTo>
                <a:cubicBezTo>
                  <a:pt x="72431" y="838470"/>
                  <a:pt x="65226" y="844097"/>
                  <a:pt x="62583" y="852025"/>
                </a:cubicBezTo>
                <a:lnTo>
                  <a:pt x="59106" y="862456"/>
                </a:lnTo>
                <a:cubicBezTo>
                  <a:pt x="59769" y="871068"/>
                  <a:pt x="58556" y="903078"/>
                  <a:pt x="66059" y="918084"/>
                </a:cubicBezTo>
                <a:cubicBezTo>
                  <a:pt x="67928" y="921822"/>
                  <a:pt x="70058" y="925560"/>
                  <a:pt x="73013" y="928515"/>
                </a:cubicBezTo>
                <a:cubicBezTo>
                  <a:pt x="75968" y="931470"/>
                  <a:pt x="79966" y="933150"/>
                  <a:pt x="83443" y="935468"/>
                </a:cubicBezTo>
                <a:cubicBezTo>
                  <a:pt x="89624" y="944740"/>
                  <a:pt x="91560" y="949121"/>
                  <a:pt x="100827" y="956329"/>
                </a:cubicBezTo>
                <a:cubicBezTo>
                  <a:pt x="107424" y="961460"/>
                  <a:pt x="113580" y="968210"/>
                  <a:pt x="121688" y="970237"/>
                </a:cubicBezTo>
                <a:cubicBezTo>
                  <a:pt x="130960" y="972555"/>
                  <a:pt x="140132" y="975316"/>
                  <a:pt x="149503" y="977190"/>
                </a:cubicBezTo>
                <a:cubicBezTo>
                  <a:pt x="170481" y="981386"/>
                  <a:pt x="161281" y="978798"/>
                  <a:pt x="177317" y="984144"/>
                </a:cubicBezTo>
                <a:cubicBezTo>
                  <a:pt x="184271" y="982985"/>
                  <a:pt x="191296" y="982196"/>
                  <a:pt x="198178" y="980667"/>
                </a:cubicBezTo>
                <a:cubicBezTo>
                  <a:pt x="201755" y="979872"/>
                  <a:pt x="206017" y="979781"/>
                  <a:pt x="208608" y="977190"/>
                </a:cubicBezTo>
                <a:cubicBezTo>
                  <a:pt x="214518" y="971280"/>
                  <a:pt x="222516" y="956329"/>
                  <a:pt x="222516" y="956329"/>
                </a:cubicBezTo>
                <a:cubicBezTo>
                  <a:pt x="223675" y="949375"/>
                  <a:pt x="222082" y="941334"/>
                  <a:pt x="225992" y="935468"/>
                </a:cubicBezTo>
                <a:cubicBezTo>
                  <a:pt x="228025" y="932418"/>
                  <a:pt x="226877" y="943307"/>
                  <a:pt x="229469" y="945899"/>
                </a:cubicBezTo>
                <a:cubicBezTo>
                  <a:pt x="235378" y="951808"/>
                  <a:pt x="244421" y="953897"/>
                  <a:pt x="250330" y="959806"/>
                </a:cubicBezTo>
                <a:lnTo>
                  <a:pt x="260761" y="970237"/>
                </a:lnTo>
                <a:cubicBezTo>
                  <a:pt x="263079" y="966760"/>
                  <a:pt x="264451" y="962416"/>
                  <a:pt x="267714" y="959806"/>
                </a:cubicBezTo>
                <a:cubicBezTo>
                  <a:pt x="270576" y="957516"/>
                  <a:pt x="274867" y="957968"/>
                  <a:pt x="278145" y="956329"/>
                </a:cubicBezTo>
                <a:cubicBezTo>
                  <a:pt x="305108" y="942848"/>
                  <a:pt x="272785" y="954640"/>
                  <a:pt x="299005" y="945899"/>
                </a:cubicBezTo>
                <a:cubicBezTo>
                  <a:pt x="317550" y="918081"/>
                  <a:pt x="293210" y="951694"/>
                  <a:pt x="316389" y="928515"/>
                </a:cubicBezTo>
                <a:cubicBezTo>
                  <a:pt x="345696" y="899208"/>
                  <a:pt x="304201" y="935928"/>
                  <a:pt x="326820" y="907654"/>
                </a:cubicBezTo>
                <a:cubicBezTo>
                  <a:pt x="329430" y="904391"/>
                  <a:pt x="333773" y="903018"/>
                  <a:pt x="337250" y="900700"/>
                </a:cubicBezTo>
                <a:cubicBezTo>
                  <a:pt x="338409" y="897223"/>
                  <a:pt x="338136" y="892861"/>
                  <a:pt x="340727" y="890270"/>
                </a:cubicBezTo>
                <a:cubicBezTo>
                  <a:pt x="343319" y="887678"/>
                  <a:pt x="349028" y="889775"/>
                  <a:pt x="351158" y="886793"/>
                </a:cubicBezTo>
                <a:cubicBezTo>
                  <a:pt x="355418" y="880829"/>
                  <a:pt x="354045" y="872031"/>
                  <a:pt x="358111" y="865932"/>
                </a:cubicBezTo>
                <a:lnTo>
                  <a:pt x="372018" y="845072"/>
                </a:lnTo>
                <a:lnTo>
                  <a:pt x="378972" y="834641"/>
                </a:lnTo>
                <a:lnTo>
                  <a:pt x="385926" y="824211"/>
                </a:lnTo>
                <a:lnTo>
                  <a:pt x="396356" y="855502"/>
                </a:lnTo>
                <a:cubicBezTo>
                  <a:pt x="397515" y="858979"/>
                  <a:pt x="398944" y="862377"/>
                  <a:pt x="399833" y="865932"/>
                </a:cubicBezTo>
                <a:cubicBezTo>
                  <a:pt x="400650" y="869200"/>
                  <a:pt x="404521" y="886192"/>
                  <a:pt x="406786" y="890270"/>
                </a:cubicBezTo>
                <a:cubicBezTo>
                  <a:pt x="410845" y="897576"/>
                  <a:pt x="413740" y="906495"/>
                  <a:pt x="420694" y="911131"/>
                </a:cubicBezTo>
                <a:lnTo>
                  <a:pt x="431124" y="918084"/>
                </a:lnTo>
                <a:cubicBezTo>
                  <a:pt x="433442" y="921561"/>
                  <a:pt x="434534" y="926300"/>
                  <a:pt x="438078" y="928515"/>
                </a:cubicBezTo>
                <a:cubicBezTo>
                  <a:pt x="444293" y="932400"/>
                  <a:pt x="451985" y="933150"/>
                  <a:pt x="458938" y="935468"/>
                </a:cubicBezTo>
                <a:cubicBezTo>
                  <a:pt x="462415" y="936627"/>
                  <a:pt x="465813" y="938056"/>
                  <a:pt x="469369" y="938945"/>
                </a:cubicBezTo>
                <a:cubicBezTo>
                  <a:pt x="500739" y="946788"/>
                  <a:pt x="488117" y="942877"/>
                  <a:pt x="507614" y="949376"/>
                </a:cubicBezTo>
                <a:cubicBezTo>
                  <a:pt x="511091" y="948217"/>
                  <a:pt x="514995" y="947932"/>
                  <a:pt x="518044" y="945899"/>
                </a:cubicBezTo>
                <a:cubicBezTo>
                  <a:pt x="522135" y="943171"/>
                  <a:pt x="524697" y="938616"/>
                  <a:pt x="528475" y="935468"/>
                </a:cubicBezTo>
                <a:cubicBezTo>
                  <a:pt x="531685" y="932793"/>
                  <a:pt x="535428" y="930833"/>
                  <a:pt x="538905" y="928515"/>
                </a:cubicBezTo>
                <a:cubicBezTo>
                  <a:pt x="540064" y="941263"/>
                  <a:pt x="540572" y="954088"/>
                  <a:pt x="542382" y="966760"/>
                </a:cubicBezTo>
                <a:cubicBezTo>
                  <a:pt x="542900" y="970388"/>
                  <a:pt x="543570" y="974328"/>
                  <a:pt x="545859" y="977190"/>
                </a:cubicBezTo>
                <a:cubicBezTo>
                  <a:pt x="548469" y="980453"/>
                  <a:pt x="552812" y="981826"/>
                  <a:pt x="556289" y="984144"/>
                </a:cubicBezTo>
                <a:cubicBezTo>
                  <a:pt x="569037" y="1003264"/>
                  <a:pt x="556290" y="987043"/>
                  <a:pt x="573673" y="1001528"/>
                </a:cubicBezTo>
                <a:cubicBezTo>
                  <a:pt x="577450" y="1004676"/>
                  <a:pt x="580327" y="1008810"/>
                  <a:pt x="584104" y="1011958"/>
                </a:cubicBezTo>
                <a:cubicBezTo>
                  <a:pt x="587859" y="1015088"/>
                  <a:pt x="610838" y="1029010"/>
                  <a:pt x="611918" y="1029342"/>
                </a:cubicBezTo>
                <a:cubicBezTo>
                  <a:pt x="620848" y="1032090"/>
                  <a:pt x="630461" y="1031660"/>
                  <a:pt x="639732" y="1032819"/>
                </a:cubicBezTo>
                <a:cubicBezTo>
                  <a:pt x="653545" y="1037424"/>
                  <a:pt x="663607" y="1041737"/>
                  <a:pt x="677977" y="1043249"/>
                </a:cubicBezTo>
                <a:cubicBezTo>
                  <a:pt x="694154" y="1044952"/>
                  <a:pt x="710428" y="1045567"/>
                  <a:pt x="726653" y="1046726"/>
                </a:cubicBezTo>
                <a:cubicBezTo>
                  <a:pt x="731289" y="1045567"/>
                  <a:pt x="736829" y="1046234"/>
                  <a:pt x="740560" y="1043249"/>
                </a:cubicBezTo>
                <a:cubicBezTo>
                  <a:pt x="754194" y="1032342"/>
                  <a:pt x="731562" y="1028660"/>
                  <a:pt x="754467" y="1036296"/>
                </a:cubicBezTo>
                <a:cubicBezTo>
                  <a:pt x="760262" y="1035137"/>
                  <a:pt x="767672" y="1036998"/>
                  <a:pt x="771851" y="1032819"/>
                </a:cubicBezTo>
                <a:cubicBezTo>
                  <a:pt x="777034" y="1027636"/>
                  <a:pt x="778805" y="1011958"/>
                  <a:pt x="778805" y="1011958"/>
                </a:cubicBezTo>
                <a:cubicBezTo>
                  <a:pt x="778805" y="1011958"/>
                  <a:pt x="783083" y="1019179"/>
                  <a:pt x="785758" y="1022389"/>
                </a:cubicBezTo>
                <a:cubicBezTo>
                  <a:pt x="788906" y="1026166"/>
                  <a:pt x="792098" y="1030092"/>
                  <a:pt x="796189" y="1032819"/>
                </a:cubicBezTo>
                <a:cubicBezTo>
                  <a:pt x="801863" y="1036602"/>
                  <a:pt x="825017" y="1039394"/>
                  <a:pt x="827480" y="1039773"/>
                </a:cubicBezTo>
                <a:cubicBezTo>
                  <a:pt x="864865" y="1045524"/>
                  <a:pt x="838593" y="1040604"/>
                  <a:pt x="869202" y="1046726"/>
                </a:cubicBezTo>
                <a:cubicBezTo>
                  <a:pt x="939542" y="1037933"/>
                  <a:pt x="851661" y="1046726"/>
                  <a:pt x="928307" y="1046726"/>
                </a:cubicBezTo>
                <a:cubicBezTo>
                  <a:pt x="937651" y="1046726"/>
                  <a:pt x="946850" y="1044408"/>
                  <a:pt x="956122" y="1043249"/>
                </a:cubicBezTo>
                <a:cubicBezTo>
                  <a:pt x="982330" y="1034515"/>
                  <a:pt x="950032" y="1046295"/>
                  <a:pt x="976983" y="1032819"/>
                </a:cubicBezTo>
                <a:cubicBezTo>
                  <a:pt x="980261" y="1031180"/>
                  <a:pt x="984135" y="1030981"/>
                  <a:pt x="987413" y="1029342"/>
                </a:cubicBezTo>
                <a:cubicBezTo>
                  <a:pt x="997095" y="1024501"/>
                  <a:pt x="1000584" y="1019648"/>
                  <a:pt x="1008274" y="1011958"/>
                </a:cubicBezTo>
                <a:lnTo>
                  <a:pt x="1015227" y="991097"/>
                </a:lnTo>
                <a:lnTo>
                  <a:pt x="1018704" y="980667"/>
                </a:lnTo>
                <a:cubicBezTo>
                  <a:pt x="1019863" y="971396"/>
                  <a:pt x="1020510" y="962046"/>
                  <a:pt x="1022181" y="952853"/>
                </a:cubicBezTo>
                <a:cubicBezTo>
                  <a:pt x="1022837" y="949247"/>
                  <a:pt x="1024651" y="945946"/>
                  <a:pt x="1025658" y="942422"/>
                </a:cubicBezTo>
                <a:cubicBezTo>
                  <a:pt x="1026971" y="937828"/>
                  <a:pt x="1027976" y="933151"/>
                  <a:pt x="1029135" y="928515"/>
                </a:cubicBezTo>
                <a:cubicBezTo>
                  <a:pt x="1033771" y="929674"/>
                  <a:pt x="1038465" y="930619"/>
                  <a:pt x="1043042" y="931992"/>
                </a:cubicBezTo>
                <a:cubicBezTo>
                  <a:pt x="1050063" y="934098"/>
                  <a:pt x="1063903" y="938945"/>
                  <a:pt x="1063903" y="938945"/>
                </a:cubicBezTo>
                <a:cubicBezTo>
                  <a:pt x="1067380" y="941263"/>
                  <a:pt x="1070596" y="944030"/>
                  <a:pt x="1074333" y="945899"/>
                </a:cubicBezTo>
                <a:cubicBezTo>
                  <a:pt x="1089846" y="953656"/>
                  <a:pt x="1100081" y="947844"/>
                  <a:pt x="1119532" y="945899"/>
                </a:cubicBezTo>
                <a:cubicBezTo>
                  <a:pt x="1145758" y="937156"/>
                  <a:pt x="1113422" y="948952"/>
                  <a:pt x="1140392" y="935468"/>
                </a:cubicBezTo>
                <a:cubicBezTo>
                  <a:pt x="1145374" y="932977"/>
                  <a:pt x="1160282" y="929627"/>
                  <a:pt x="1164730" y="928515"/>
                </a:cubicBezTo>
                <a:cubicBezTo>
                  <a:pt x="1165889" y="904177"/>
                  <a:pt x="1164032" y="879507"/>
                  <a:pt x="1168207" y="855502"/>
                </a:cubicBezTo>
                <a:cubicBezTo>
                  <a:pt x="1168923" y="851385"/>
                  <a:pt x="1174515" y="849235"/>
                  <a:pt x="1178637" y="848548"/>
                </a:cubicBezTo>
                <a:cubicBezTo>
                  <a:pt x="1182252" y="847945"/>
                  <a:pt x="1185591" y="850866"/>
                  <a:pt x="1189068" y="852025"/>
                </a:cubicBezTo>
                <a:cubicBezTo>
                  <a:pt x="1192545" y="854343"/>
                  <a:pt x="1197283" y="855436"/>
                  <a:pt x="1199498" y="858979"/>
                </a:cubicBezTo>
                <a:cubicBezTo>
                  <a:pt x="1220184" y="892077"/>
                  <a:pt x="1193278" y="871058"/>
                  <a:pt x="1216882" y="886793"/>
                </a:cubicBezTo>
                <a:cubicBezTo>
                  <a:pt x="1219200" y="890270"/>
                  <a:pt x="1220881" y="894269"/>
                  <a:pt x="1223836" y="897224"/>
                </a:cubicBezTo>
                <a:cubicBezTo>
                  <a:pt x="1226791" y="900179"/>
                  <a:pt x="1231515" y="901032"/>
                  <a:pt x="1234266" y="904177"/>
                </a:cubicBezTo>
                <a:cubicBezTo>
                  <a:pt x="1239769" y="910466"/>
                  <a:pt x="1241219" y="920402"/>
                  <a:pt x="1248173" y="925038"/>
                </a:cubicBezTo>
                <a:lnTo>
                  <a:pt x="1279465" y="945899"/>
                </a:lnTo>
                <a:cubicBezTo>
                  <a:pt x="1279469" y="945902"/>
                  <a:pt x="1300321" y="959805"/>
                  <a:pt x="1300326" y="959806"/>
                </a:cubicBezTo>
                <a:cubicBezTo>
                  <a:pt x="1304962" y="960965"/>
                  <a:pt x="1309568" y="962246"/>
                  <a:pt x="1314233" y="963283"/>
                </a:cubicBezTo>
                <a:cubicBezTo>
                  <a:pt x="1320002" y="964565"/>
                  <a:pt x="1325916" y="965205"/>
                  <a:pt x="1331617" y="966760"/>
                </a:cubicBezTo>
                <a:cubicBezTo>
                  <a:pt x="1338688" y="968689"/>
                  <a:pt x="1345524" y="971395"/>
                  <a:pt x="1352478" y="973713"/>
                </a:cubicBezTo>
                <a:cubicBezTo>
                  <a:pt x="1355955" y="974872"/>
                  <a:pt x="1359314" y="976471"/>
                  <a:pt x="1362908" y="977190"/>
                </a:cubicBezTo>
                <a:cubicBezTo>
                  <a:pt x="1383886" y="981386"/>
                  <a:pt x="1374686" y="978798"/>
                  <a:pt x="1390723" y="984144"/>
                </a:cubicBezTo>
                <a:cubicBezTo>
                  <a:pt x="1412743" y="982985"/>
                  <a:pt x="1435863" y="987640"/>
                  <a:pt x="1456782" y="980667"/>
                </a:cubicBezTo>
                <a:cubicBezTo>
                  <a:pt x="1463736" y="978349"/>
                  <a:pt x="1457636" y="963871"/>
                  <a:pt x="1463735" y="959806"/>
                </a:cubicBezTo>
                <a:lnTo>
                  <a:pt x="1474166" y="952853"/>
                </a:lnTo>
                <a:cubicBezTo>
                  <a:pt x="1476484" y="949376"/>
                  <a:pt x="1479250" y="946160"/>
                  <a:pt x="1481119" y="942422"/>
                </a:cubicBezTo>
                <a:cubicBezTo>
                  <a:pt x="1485318" y="934024"/>
                  <a:pt x="1483247" y="928204"/>
                  <a:pt x="1491550" y="921561"/>
                </a:cubicBezTo>
                <a:cubicBezTo>
                  <a:pt x="1494412" y="919272"/>
                  <a:pt x="1498358" y="918641"/>
                  <a:pt x="1501980" y="918084"/>
                </a:cubicBezTo>
                <a:cubicBezTo>
                  <a:pt x="1513492" y="916313"/>
                  <a:pt x="1525159" y="915767"/>
                  <a:pt x="1536748" y="914608"/>
                </a:cubicBezTo>
                <a:cubicBezTo>
                  <a:pt x="1532112" y="913449"/>
                  <a:pt x="1524679" y="915542"/>
                  <a:pt x="1522841" y="911131"/>
                </a:cubicBezTo>
                <a:cubicBezTo>
                  <a:pt x="1517918" y="899315"/>
                  <a:pt x="1520777" y="885609"/>
                  <a:pt x="1519364" y="872886"/>
                </a:cubicBezTo>
                <a:cubicBezTo>
                  <a:pt x="1518459" y="864741"/>
                  <a:pt x="1519216" y="856037"/>
                  <a:pt x="1515888" y="848548"/>
                </a:cubicBezTo>
                <a:cubicBezTo>
                  <a:pt x="1514191" y="844729"/>
                  <a:pt x="1508934" y="843913"/>
                  <a:pt x="1505457" y="841595"/>
                </a:cubicBezTo>
                <a:cubicBezTo>
                  <a:pt x="1513942" y="838767"/>
                  <a:pt x="1519577" y="837905"/>
                  <a:pt x="1526318" y="831164"/>
                </a:cubicBezTo>
                <a:cubicBezTo>
                  <a:pt x="1529273" y="828209"/>
                  <a:pt x="1530954" y="824211"/>
                  <a:pt x="1533272" y="820734"/>
                </a:cubicBezTo>
                <a:cubicBezTo>
                  <a:pt x="1542006" y="794525"/>
                  <a:pt x="1530227" y="826821"/>
                  <a:pt x="1543702" y="799873"/>
                </a:cubicBezTo>
                <a:cubicBezTo>
                  <a:pt x="1545341" y="796595"/>
                  <a:pt x="1545399" y="792647"/>
                  <a:pt x="1547179" y="789443"/>
                </a:cubicBezTo>
                <a:cubicBezTo>
                  <a:pt x="1551238" y="782137"/>
                  <a:pt x="1561086" y="768582"/>
                  <a:pt x="1561086" y="768582"/>
                </a:cubicBezTo>
                <a:cubicBezTo>
                  <a:pt x="1564427" y="758561"/>
                  <a:pt x="1572744" y="747517"/>
                  <a:pt x="1564563" y="737291"/>
                </a:cubicBezTo>
                <a:cubicBezTo>
                  <a:pt x="1561952" y="734028"/>
                  <a:pt x="1557609" y="732655"/>
                  <a:pt x="1554132" y="730337"/>
                </a:cubicBezTo>
                <a:cubicBezTo>
                  <a:pt x="1552973" y="726860"/>
                  <a:pt x="1552945" y="722769"/>
                  <a:pt x="1550656" y="719907"/>
                </a:cubicBezTo>
                <a:cubicBezTo>
                  <a:pt x="1548046" y="716644"/>
                  <a:pt x="1544044" y="714650"/>
                  <a:pt x="1540225" y="712953"/>
                </a:cubicBezTo>
                <a:cubicBezTo>
                  <a:pt x="1525788" y="706536"/>
                  <a:pt x="1516853" y="705497"/>
                  <a:pt x="1501980" y="702522"/>
                </a:cubicBezTo>
                <a:cubicBezTo>
                  <a:pt x="1505457" y="701363"/>
                  <a:pt x="1508817" y="699765"/>
                  <a:pt x="1512411" y="699046"/>
                </a:cubicBezTo>
                <a:cubicBezTo>
                  <a:pt x="1520447" y="697439"/>
                  <a:pt x="1528899" y="697924"/>
                  <a:pt x="1536748" y="695569"/>
                </a:cubicBezTo>
                <a:cubicBezTo>
                  <a:pt x="1540751" y="694368"/>
                  <a:pt x="1543702" y="690933"/>
                  <a:pt x="1547179" y="688615"/>
                </a:cubicBezTo>
                <a:cubicBezTo>
                  <a:pt x="1548338" y="685138"/>
                  <a:pt x="1549861" y="681763"/>
                  <a:pt x="1550656" y="678185"/>
                </a:cubicBezTo>
                <a:cubicBezTo>
                  <a:pt x="1558814" y="641472"/>
                  <a:pt x="1549782" y="670373"/>
                  <a:pt x="1557609" y="646894"/>
                </a:cubicBezTo>
                <a:cubicBezTo>
                  <a:pt x="1552947" y="609598"/>
                  <a:pt x="1556398" y="628142"/>
                  <a:pt x="1547179" y="591265"/>
                </a:cubicBezTo>
                <a:cubicBezTo>
                  <a:pt x="1546020" y="586629"/>
                  <a:pt x="1547678" y="580008"/>
                  <a:pt x="1543702" y="577357"/>
                </a:cubicBezTo>
                <a:lnTo>
                  <a:pt x="1533272" y="570404"/>
                </a:lnTo>
                <a:cubicBezTo>
                  <a:pt x="1530954" y="566927"/>
                  <a:pt x="1529273" y="562928"/>
                  <a:pt x="1526318" y="559973"/>
                </a:cubicBezTo>
                <a:cubicBezTo>
                  <a:pt x="1513650" y="547305"/>
                  <a:pt x="1499270" y="551358"/>
                  <a:pt x="1481119" y="549543"/>
                </a:cubicBezTo>
                <a:cubicBezTo>
                  <a:pt x="1447459" y="538322"/>
                  <a:pt x="1482031" y="548810"/>
                  <a:pt x="1401153" y="542589"/>
                </a:cubicBezTo>
                <a:cubicBezTo>
                  <a:pt x="1394124" y="542048"/>
                  <a:pt x="1387298" y="539891"/>
                  <a:pt x="1380292" y="539113"/>
                </a:cubicBezTo>
                <a:cubicBezTo>
                  <a:pt x="1366422" y="537572"/>
                  <a:pt x="1352477" y="536795"/>
                  <a:pt x="1338570" y="535636"/>
                </a:cubicBezTo>
                <a:cubicBezTo>
                  <a:pt x="1333934" y="536795"/>
                  <a:pt x="1328394" y="536128"/>
                  <a:pt x="1324663" y="539113"/>
                </a:cubicBezTo>
                <a:cubicBezTo>
                  <a:pt x="1321801" y="541402"/>
                  <a:pt x="1322825" y="546265"/>
                  <a:pt x="1321186" y="549543"/>
                </a:cubicBezTo>
                <a:cubicBezTo>
                  <a:pt x="1319317" y="553280"/>
                  <a:pt x="1315930" y="556155"/>
                  <a:pt x="1314233" y="559973"/>
                </a:cubicBezTo>
                <a:cubicBezTo>
                  <a:pt x="1311256" y="566671"/>
                  <a:pt x="1307279" y="580834"/>
                  <a:pt x="1307279" y="580834"/>
                </a:cubicBezTo>
                <a:cubicBezTo>
                  <a:pt x="1306731" y="588505"/>
                  <a:pt x="1308226" y="624139"/>
                  <a:pt x="1300326" y="639940"/>
                </a:cubicBezTo>
                <a:cubicBezTo>
                  <a:pt x="1298457" y="643677"/>
                  <a:pt x="1295690" y="646893"/>
                  <a:pt x="1293372" y="650370"/>
                </a:cubicBezTo>
                <a:cubicBezTo>
                  <a:pt x="1292909" y="651759"/>
                  <a:pt x="1286985" y="672579"/>
                  <a:pt x="1282942" y="671231"/>
                </a:cubicBezTo>
                <a:cubicBezTo>
                  <a:pt x="1278409" y="669720"/>
                  <a:pt x="1280624" y="661960"/>
                  <a:pt x="1279465" y="657324"/>
                </a:cubicBezTo>
                <a:cubicBezTo>
                  <a:pt x="1280624" y="639940"/>
                  <a:pt x="1280478" y="622420"/>
                  <a:pt x="1282942" y="605172"/>
                </a:cubicBezTo>
                <a:cubicBezTo>
                  <a:pt x="1282943" y="605163"/>
                  <a:pt x="1291632" y="579101"/>
                  <a:pt x="1293372" y="573881"/>
                </a:cubicBezTo>
                <a:lnTo>
                  <a:pt x="1296849" y="563450"/>
                </a:lnTo>
                <a:cubicBezTo>
                  <a:pt x="1295885" y="558632"/>
                  <a:pt x="1293236" y="541651"/>
                  <a:pt x="1289895" y="535636"/>
                </a:cubicBezTo>
                <a:cubicBezTo>
                  <a:pt x="1285836" y="528330"/>
                  <a:pt x="1278631" y="522703"/>
                  <a:pt x="1275988" y="514775"/>
                </a:cubicBezTo>
                <a:cubicBezTo>
                  <a:pt x="1267658" y="489788"/>
                  <a:pt x="1277757" y="520970"/>
                  <a:pt x="1269034" y="490437"/>
                </a:cubicBezTo>
                <a:cubicBezTo>
                  <a:pt x="1268027" y="486913"/>
                  <a:pt x="1266565" y="483531"/>
                  <a:pt x="1265558" y="480007"/>
                </a:cubicBezTo>
                <a:cubicBezTo>
                  <a:pt x="1265522" y="479881"/>
                  <a:pt x="1260271" y="457336"/>
                  <a:pt x="1258604" y="455669"/>
                </a:cubicBezTo>
                <a:cubicBezTo>
                  <a:pt x="1256012" y="453077"/>
                  <a:pt x="1251650" y="453351"/>
                  <a:pt x="1248173" y="452192"/>
                </a:cubicBezTo>
                <a:cubicBezTo>
                  <a:pt x="1244696" y="448715"/>
                  <a:pt x="1241520" y="444910"/>
                  <a:pt x="1237743" y="441762"/>
                </a:cubicBezTo>
                <a:cubicBezTo>
                  <a:pt x="1234533" y="439087"/>
                  <a:pt x="1227313" y="430629"/>
                  <a:pt x="1227313" y="434808"/>
                </a:cubicBezTo>
                <a:cubicBezTo>
                  <a:pt x="1227313" y="438448"/>
                  <a:pt x="1245026" y="450793"/>
                  <a:pt x="1248173" y="452192"/>
                </a:cubicBezTo>
                <a:cubicBezTo>
                  <a:pt x="1254871" y="455169"/>
                  <a:pt x="1269034" y="459146"/>
                  <a:pt x="1269034" y="459146"/>
                </a:cubicBezTo>
                <a:cubicBezTo>
                  <a:pt x="1269943" y="458919"/>
                  <a:pt x="1291104" y="454006"/>
                  <a:pt x="1293372" y="452192"/>
                </a:cubicBezTo>
                <a:cubicBezTo>
                  <a:pt x="1296635" y="449582"/>
                  <a:pt x="1298008" y="445239"/>
                  <a:pt x="1300326" y="441762"/>
                </a:cubicBezTo>
                <a:cubicBezTo>
                  <a:pt x="1301184" y="439188"/>
                  <a:pt x="1305245" y="419885"/>
                  <a:pt x="1314233" y="424378"/>
                </a:cubicBezTo>
                <a:cubicBezTo>
                  <a:pt x="1317511" y="426017"/>
                  <a:pt x="1312395" y="431530"/>
                  <a:pt x="1310756" y="434808"/>
                </a:cubicBezTo>
                <a:cubicBezTo>
                  <a:pt x="1308887" y="438546"/>
                  <a:pt x="1306120" y="441762"/>
                  <a:pt x="1303802" y="445239"/>
                </a:cubicBezTo>
                <a:cubicBezTo>
                  <a:pt x="1295528" y="470064"/>
                  <a:pt x="1300915" y="460001"/>
                  <a:pt x="1289895" y="476530"/>
                </a:cubicBezTo>
                <a:cubicBezTo>
                  <a:pt x="1282889" y="497549"/>
                  <a:pt x="1280987" y="498756"/>
                  <a:pt x="1289895" y="532159"/>
                </a:cubicBezTo>
                <a:cubicBezTo>
                  <a:pt x="1290972" y="536197"/>
                  <a:pt x="1296849" y="536795"/>
                  <a:pt x="1300326" y="539113"/>
                </a:cubicBezTo>
                <a:cubicBezTo>
                  <a:pt x="1331617" y="537954"/>
                  <a:pt x="1362887" y="535636"/>
                  <a:pt x="1394199" y="535636"/>
                </a:cubicBezTo>
                <a:cubicBezTo>
                  <a:pt x="1404041" y="535636"/>
                  <a:pt x="1421797" y="539547"/>
                  <a:pt x="1432444" y="542589"/>
                </a:cubicBezTo>
                <a:cubicBezTo>
                  <a:pt x="1435968" y="543596"/>
                  <a:pt x="1439260" y="545463"/>
                  <a:pt x="1442875" y="546066"/>
                </a:cubicBezTo>
                <a:cubicBezTo>
                  <a:pt x="1541974" y="562583"/>
                  <a:pt x="1429000" y="540509"/>
                  <a:pt x="1491550" y="553020"/>
                </a:cubicBezTo>
                <a:cubicBezTo>
                  <a:pt x="1504298" y="551861"/>
                  <a:pt x="1517651" y="553591"/>
                  <a:pt x="1529795" y="549543"/>
                </a:cubicBezTo>
                <a:cubicBezTo>
                  <a:pt x="1533272" y="548384"/>
                  <a:pt x="1530983" y="541975"/>
                  <a:pt x="1533272" y="539113"/>
                </a:cubicBezTo>
                <a:cubicBezTo>
                  <a:pt x="1535882" y="535850"/>
                  <a:pt x="1540225" y="534477"/>
                  <a:pt x="1543702" y="532159"/>
                </a:cubicBezTo>
                <a:cubicBezTo>
                  <a:pt x="1546020" y="528682"/>
                  <a:pt x="1549010" y="525570"/>
                  <a:pt x="1550656" y="521729"/>
                </a:cubicBezTo>
                <a:cubicBezTo>
                  <a:pt x="1552538" y="517337"/>
                  <a:pt x="1552819" y="512416"/>
                  <a:pt x="1554132" y="507821"/>
                </a:cubicBezTo>
                <a:cubicBezTo>
                  <a:pt x="1555139" y="504297"/>
                  <a:pt x="1556450" y="500868"/>
                  <a:pt x="1557609" y="497391"/>
                </a:cubicBezTo>
                <a:cubicBezTo>
                  <a:pt x="1556450" y="477689"/>
                  <a:pt x="1556096" y="457923"/>
                  <a:pt x="1554132" y="438285"/>
                </a:cubicBezTo>
                <a:cubicBezTo>
                  <a:pt x="1553767" y="434639"/>
                  <a:pt x="1553247" y="430446"/>
                  <a:pt x="1550656" y="427855"/>
                </a:cubicBezTo>
                <a:cubicBezTo>
                  <a:pt x="1548064" y="425263"/>
                  <a:pt x="1543702" y="425537"/>
                  <a:pt x="1540225" y="424378"/>
                </a:cubicBezTo>
                <a:cubicBezTo>
                  <a:pt x="1536748" y="422060"/>
                  <a:pt x="1533867" y="418364"/>
                  <a:pt x="1529795" y="417424"/>
                </a:cubicBezTo>
                <a:cubicBezTo>
                  <a:pt x="1518446" y="414805"/>
                  <a:pt x="1505208" y="419604"/>
                  <a:pt x="1495027" y="413948"/>
                </a:cubicBezTo>
                <a:cubicBezTo>
                  <a:pt x="1490850" y="411627"/>
                  <a:pt x="1494833" y="403099"/>
                  <a:pt x="1498504" y="400040"/>
                </a:cubicBezTo>
                <a:cubicBezTo>
                  <a:pt x="1503044" y="396257"/>
                  <a:pt x="1510119" y="397846"/>
                  <a:pt x="1515888" y="396564"/>
                </a:cubicBezTo>
                <a:cubicBezTo>
                  <a:pt x="1520553" y="395528"/>
                  <a:pt x="1525159" y="394246"/>
                  <a:pt x="1529795" y="393087"/>
                </a:cubicBezTo>
                <a:cubicBezTo>
                  <a:pt x="1533309" y="387815"/>
                  <a:pt x="1540225" y="379421"/>
                  <a:pt x="1540225" y="372226"/>
                </a:cubicBezTo>
                <a:cubicBezTo>
                  <a:pt x="1540225" y="367448"/>
                  <a:pt x="1538061" y="362914"/>
                  <a:pt x="1536748" y="358319"/>
                </a:cubicBezTo>
                <a:cubicBezTo>
                  <a:pt x="1532157" y="342250"/>
                  <a:pt x="1531822" y="345713"/>
                  <a:pt x="1519364" y="327027"/>
                </a:cubicBezTo>
                <a:lnTo>
                  <a:pt x="1505457" y="306167"/>
                </a:lnTo>
                <a:lnTo>
                  <a:pt x="1495027" y="299213"/>
                </a:lnTo>
                <a:cubicBezTo>
                  <a:pt x="1491404" y="288344"/>
                  <a:pt x="1487889" y="274753"/>
                  <a:pt x="1477643" y="267922"/>
                </a:cubicBezTo>
                <a:lnTo>
                  <a:pt x="1467212" y="260968"/>
                </a:lnTo>
                <a:cubicBezTo>
                  <a:pt x="1464894" y="257491"/>
                  <a:pt x="1463522" y="253148"/>
                  <a:pt x="1460259" y="250538"/>
                </a:cubicBezTo>
                <a:cubicBezTo>
                  <a:pt x="1451608" y="243617"/>
                  <a:pt x="1445153" y="248692"/>
                  <a:pt x="1435921" y="250538"/>
                </a:cubicBezTo>
                <a:cubicBezTo>
                  <a:pt x="1429008" y="251920"/>
                  <a:pt x="1422014" y="252855"/>
                  <a:pt x="1415060" y="254014"/>
                </a:cubicBezTo>
                <a:cubicBezTo>
                  <a:pt x="1408106" y="258650"/>
                  <a:pt x="1393017" y="276195"/>
                  <a:pt x="1394199" y="267922"/>
                </a:cubicBezTo>
                <a:cubicBezTo>
                  <a:pt x="1398267" y="239447"/>
                  <a:pt x="1390857" y="248130"/>
                  <a:pt x="1408107" y="236630"/>
                </a:cubicBezTo>
                <a:cubicBezTo>
                  <a:pt x="1406291" y="218472"/>
                  <a:pt x="1410346" y="204102"/>
                  <a:pt x="1397676" y="191432"/>
                </a:cubicBezTo>
                <a:cubicBezTo>
                  <a:pt x="1394721" y="188477"/>
                  <a:pt x="1390723" y="186796"/>
                  <a:pt x="1387246" y="184478"/>
                </a:cubicBezTo>
                <a:cubicBezTo>
                  <a:pt x="1384928" y="181001"/>
                  <a:pt x="1383247" y="177003"/>
                  <a:pt x="1380292" y="174048"/>
                </a:cubicBezTo>
                <a:cubicBezTo>
                  <a:pt x="1375375" y="169131"/>
                  <a:pt x="1361413" y="162870"/>
                  <a:pt x="1355954" y="160141"/>
                </a:cubicBezTo>
                <a:cubicBezTo>
                  <a:pt x="1348264" y="152450"/>
                  <a:pt x="1344776" y="147598"/>
                  <a:pt x="1335094" y="142757"/>
                </a:cubicBezTo>
                <a:cubicBezTo>
                  <a:pt x="1331816" y="141118"/>
                  <a:pt x="1328140" y="140439"/>
                  <a:pt x="1324663" y="139280"/>
                </a:cubicBezTo>
                <a:lnTo>
                  <a:pt x="1303802" y="125373"/>
                </a:lnTo>
                <a:cubicBezTo>
                  <a:pt x="1300325" y="123055"/>
                  <a:pt x="1297336" y="119740"/>
                  <a:pt x="1293372" y="118419"/>
                </a:cubicBezTo>
                <a:cubicBezTo>
                  <a:pt x="1289895" y="117260"/>
                  <a:pt x="1286220" y="116581"/>
                  <a:pt x="1282942" y="114942"/>
                </a:cubicBezTo>
                <a:cubicBezTo>
                  <a:pt x="1279204" y="113073"/>
                  <a:pt x="1276330" y="109686"/>
                  <a:pt x="1272511" y="107989"/>
                </a:cubicBezTo>
                <a:cubicBezTo>
                  <a:pt x="1265813" y="105012"/>
                  <a:pt x="1251650" y="101035"/>
                  <a:pt x="1251650" y="101035"/>
                </a:cubicBezTo>
                <a:cubicBezTo>
                  <a:pt x="1244135" y="96025"/>
                  <a:pt x="1239953" y="91914"/>
                  <a:pt x="1230789" y="90605"/>
                </a:cubicBezTo>
                <a:cubicBezTo>
                  <a:pt x="1210011" y="87637"/>
                  <a:pt x="1168207" y="83651"/>
                  <a:pt x="1168207" y="83651"/>
                </a:cubicBezTo>
                <a:cubicBezTo>
                  <a:pt x="1167048" y="87128"/>
                  <a:pt x="1166510" y="90877"/>
                  <a:pt x="1164730" y="94081"/>
                </a:cubicBezTo>
                <a:cubicBezTo>
                  <a:pt x="1160671" y="101387"/>
                  <a:pt x="1150823" y="114942"/>
                  <a:pt x="1150823" y="114942"/>
                </a:cubicBezTo>
                <a:cubicBezTo>
                  <a:pt x="1150205" y="116796"/>
                  <a:pt x="1146806" y="136267"/>
                  <a:pt x="1136916" y="128849"/>
                </a:cubicBezTo>
                <a:cubicBezTo>
                  <a:pt x="1133093" y="125982"/>
                  <a:pt x="1134598" y="119578"/>
                  <a:pt x="1133439" y="114942"/>
                </a:cubicBezTo>
                <a:cubicBezTo>
                  <a:pt x="1132280" y="103353"/>
                  <a:pt x="1133387" y="91306"/>
                  <a:pt x="1129962" y="80174"/>
                </a:cubicBezTo>
                <a:cubicBezTo>
                  <a:pt x="1128564" y="75630"/>
                  <a:pt x="1113435" y="64957"/>
                  <a:pt x="1109101" y="62790"/>
                </a:cubicBezTo>
                <a:cubicBezTo>
                  <a:pt x="1105823" y="61151"/>
                  <a:pt x="1101875" y="61093"/>
                  <a:pt x="1098671" y="59313"/>
                </a:cubicBezTo>
                <a:cubicBezTo>
                  <a:pt x="1091365" y="55254"/>
                  <a:pt x="1077810" y="45406"/>
                  <a:pt x="1077810" y="45406"/>
                </a:cubicBezTo>
                <a:cubicBezTo>
                  <a:pt x="1075492" y="41929"/>
                  <a:pt x="1074119" y="37586"/>
                  <a:pt x="1070856" y="34976"/>
                </a:cubicBezTo>
                <a:cubicBezTo>
                  <a:pt x="1067994" y="32687"/>
                  <a:pt x="1064032" y="32155"/>
                  <a:pt x="1060426" y="31499"/>
                </a:cubicBezTo>
                <a:cubicBezTo>
                  <a:pt x="1051233" y="29827"/>
                  <a:pt x="1041883" y="29181"/>
                  <a:pt x="1032611" y="28022"/>
                </a:cubicBezTo>
                <a:cubicBezTo>
                  <a:pt x="1022181" y="24545"/>
                  <a:pt x="1011986" y="20259"/>
                  <a:pt x="1001320" y="17592"/>
                </a:cubicBezTo>
                <a:cubicBezTo>
                  <a:pt x="983858" y="13226"/>
                  <a:pt x="991946" y="15626"/>
                  <a:pt x="976983" y="10638"/>
                </a:cubicBezTo>
                <a:cubicBezTo>
                  <a:pt x="974665" y="14115"/>
                  <a:pt x="973572" y="18853"/>
                  <a:pt x="970029" y="21068"/>
                </a:cubicBezTo>
                <a:cubicBezTo>
                  <a:pt x="963813" y="24953"/>
                  <a:pt x="949168" y="28022"/>
                  <a:pt x="949168" y="28022"/>
                </a:cubicBezTo>
                <a:cubicBezTo>
                  <a:pt x="948009" y="38452"/>
                  <a:pt x="950384" y="49926"/>
                  <a:pt x="945691" y="59313"/>
                </a:cubicBezTo>
                <a:cubicBezTo>
                  <a:pt x="943822" y="63050"/>
                  <a:pt x="940607" y="52620"/>
                  <a:pt x="938738" y="48883"/>
                </a:cubicBezTo>
                <a:cubicBezTo>
                  <a:pt x="937099" y="45605"/>
                  <a:pt x="936900" y="41731"/>
                  <a:pt x="935261" y="38453"/>
                </a:cubicBezTo>
                <a:cubicBezTo>
                  <a:pt x="930957" y="29845"/>
                  <a:pt x="926817" y="25041"/>
                  <a:pt x="917877" y="21068"/>
                </a:cubicBezTo>
                <a:cubicBezTo>
                  <a:pt x="911179" y="18091"/>
                  <a:pt x="897016" y="14115"/>
                  <a:pt x="897016" y="14115"/>
                </a:cubicBezTo>
                <a:cubicBezTo>
                  <a:pt x="893589" y="14317"/>
                  <a:pt x="845616" y="12000"/>
                  <a:pt x="827480" y="21068"/>
                </a:cubicBezTo>
                <a:cubicBezTo>
                  <a:pt x="823743" y="22937"/>
                  <a:pt x="820527" y="25704"/>
                  <a:pt x="817050" y="28022"/>
                </a:cubicBezTo>
                <a:cubicBezTo>
                  <a:pt x="812414" y="34976"/>
                  <a:pt x="805785" y="40954"/>
                  <a:pt x="803142" y="48883"/>
                </a:cubicBezTo>
                <a:lnTo>
                  <a:pt x="796189" y="69744"/>
                </a:lnTo>
                <a:cubicBezTo>
                  <a:pt x="798843" y="104259"/>
                  <a:pt x="796376" y="105168"/>
                  <a:pt x="803142" y="128849"/>
                </a:cubicBezTo>
                <a:cubicBezTo>
                  <a:pt x="805405" y="136768"/>
                  <a:pt x="807477" y="143614"/>
                  <a:pt x="813573" y="149710"/>
                </a:cubicBezTo>
                <a:cubicBezTo>
                  <a:pt x="816528" y="152665"/>
                  <a:pt x="820266" y="154795"/>
                  <a:pt x="824003" y="156664"/>
                </a:cubicBezTo>
                <a:cubicBezTo>
                  <a:pt x="827281" y="158303"/>
                  <a:pt x="830828" y="159485"/>
                  <a:pt x="834434" y="160141"/>
                </a:cubicBezTo>
                <a:cubicBezTo>
                  <a:pt x="843627" y="161812"/>
                  <a:pt x="852977" y="162459"/>
                  <a:pt x="862248" y="163618"/>
                </a:cubicBezTo>
                <a:cubicBezTo>
                  <a:pt x="865725" y="164777"/>
                  <a:pt x="875727" y="165061"/>
                  <a:pt x="872678" y="167094"/>
                </a:cubicBezTo>
                <a:cubicBezTo>
                  <a:pt x="866813" y="171004"/>
                  <a:pt x="858657" y="168861"/>
                  <a:pt x="851818" y="170571"/>
                </a:cubicBezTo>
                <a:cubicBezTo>
                  <a:pt x="844707" y="172349"/>
                  <a:pt x="830957" y="177525"/>
                  <a:pt x="830957" y="177525"/>
                </a:cubicBezTo>
                <a:cubicBezTo>
                  <a:pt x="829798" y="181002"/>
                  <a:pt x="829260" y="184751"/>
                  <a:pt x="827480" y="187955"/>
                </a:cubicBezTo>
                <a:cubicBezTo>
                  <a:pt x="823421" y="195261"/>
                  <a:pt x="813573" y="208816"/>
                  <a:pt x="813573" y="208816"/>
                </a:cubicBezTo>
                <a:cubicBezTo>
                  <a:pt x="812414" y="213452"/>
                  <a:pt x="810096" y="217945"/>
                  <a:pt x="810096" y="222723"/>
                </a:cubicBezTo>
                <a:cubicBezTo>
                  <a:pt x="810096" y="264461"/>
                  <a:pt x="811435" y="306205"/>
                  <a:pt x="813573" y="347888"/>
                </a:cubicBezTo>
                <a:cubicBezTo>
                  <a:pt x="813978" y="355794"/>
                  <a:pt x="819008" y="363684"/>
                  <a:pt x="827480" y="365272"/>
                </a:cubicBezTo>
                <a:cubicBezTo>
                  <a:pt x="842332" y="368057"/>
                  <a:pt x="857612" y="367590"/>
                  <a:pt x="872678" y="368749"/>
                </a:cubicBezTo>
                <a:cubicBezTo>
                  <a:pt x="877314" y="367590"/>
                  <a:pt x="886586" y="370051"/>
                  <a:pt x="886586" y="365272"/>
                </a:cubicBezTo>
                <a:cubicBezTo>
                  <a:pt x="886586" y="360493"/>
                  <a:pt x="877380" y="362650"/>
                  <a:pt x="872678" y="361795"/>
                </a:cubicBezTo>
                <a:cubicBezTo>
                  <a:pt x="864615" y="360329"/>
                  <a:pt x="856453" y="359478"/>
                  <a:pt x="848341" y="358319"/>
                </a:cubicBezTo>
                <a:cubicBezTo>
                  <a:pt x="839069" y="359478"/>
                  <a:pt x="829325" y="358652"/>
                  <a:pt x="820526" y="361795"/>
                </a:cubicBezTo>
                <a:cubicBezTo>
                  <a:pt x="812655" y="364606"/>
                  <a:pt x="799665" y="375703"/>
                  <a:pt x="799665" y="375703"/>
                </a:cubicBezTo>
                <a:cubicBezTo>
                  <a:pt x="797347" y="379180"/>
                  <a:pt x="792973" y="381963"/>
                  <a:pt x="792712" y="386133"/>
                </a:cubicBezTo>
                <a:cubicBezTo>
                  <a:pt x="791770" y="401214"/>
                  <a:pt x="794315" y="416338"/>
                  <a:pt x="796189" y="431332"/>
                </a:cubicBezTo>
                <a:cubicBezTo>
                  <a:pt x="796644" y="434968"/>
                  <a:pt x="796683" y="439632"/>
                  <a:pt x="799665" y="441762"/>
                </a:cubicBezTo>
                <a:cubicBezTo>
                  <a:pt x="813505" y="451648"/>
                  <a:pt x="876735" y="442342"/>
                  <a:pt x="886586" y="441762"/>
                </a:cubicBezTo>
                <a:close/>
              </a:path>
            </a:pathLst>
          </a:custGeom>
          <a:solidFill>
            <a:srgbClr val="F9EFEB">
              <a:alpha val="32549"/>
            </a:srgbClr>
          </a:solidFill>
          <a:ln w="76200">
            <a:solidFill>
              <a:srgbClr val="F4B183">
                <a:alpha val="43922"/>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6452952" y="3573949"/>
            <a:ext cx="1568054" cy="1046726"/>
          </a:xfrm>
          <a:custGeom>
            <a:avLst/>
            <a:gdLst>
              <a:gd name="connsiteX0" fmla="*/ 886586 w 1568054"/>
              <a:gd name="connsiteY0" fmla="*/ 441762 h 1046726"/>
              <a:gd name="connsiteX1" fmla="*/ 858771 w 1568054"/>
              <a:gd name="connsiteY1" fmla="*/ 438285 h 1046726"/>
              <a:gd name="connsiteX2" fmla="*/ 820526 w 1568054"/>
              <a:gd name="connsiteY2" fmla="*/ 441762 h 1046726"/>
              <a:gd name="connsiteX3" fmla="*/ 740560 w 1568054"/>
              <a:gd name="connsiteY3" fmla="*/ 448716 h 1046726"/>
              <a:gd name="connsiteX4" fmla="*/ 730129 w 1568054"/>
              <a:gd name="connsiteY4" fmla="*/ 459146 h 1046726"/>
              <a:gd name="connsiteX5" fmla="*/ 782281 w 1568054"/>
              <a:gd name="connsiteY5" fmla="*/ 445239 h 1046726"/>
              <a:gd name="connsiteX6" fmla="*/ 789235 w 1568054"/>
              <a:gd name="connsiteY6" fmla="*/ 434808 h 1046726"/>
              <a:gd name="connsiteX7" fmla="*/ 789235 w 1568054"/>
              <a:gd name="connsiteY7" fmla="*/ 354842 h 1046726"/>
              <a:gd name="connsiteX8" fmla="*/ 782281 w 1568054"/>
              <a:gd name="connsiteY8" fmla="*/ 344411 h 1046726"/>
              <a:gd name="connsiteX9" fmla="*/ 747513 w 1568054"/>
              <a:gd name="connsiteY9" fmla="*/ 347888 h 1046726"/>
              <a:gd name="connsiteX10" fmla="*/ 737083 w 1568054"/>
              <a:gd name="connsiteY10" fmla="*/ 354842 h 1046726"/>
              <a:gd name="connsiteX11" fmla="*/ 726653 w 1568054"/>
              <a:gd name="connsiteY11" fmla="*/ 358319 h 1046726"/>
              <a:gd name="connsiteX12" fmla="*/ 716222 w 1568054"/>
              <a:gd name="connsiteY12" fmla="*/ 365272 h 1046726"/>
              <a:gd name="connsiteX13" fmla="*/ 695361 w 1568054"/>
              <a:gd name="connsiteY13" fmla="*/ 372226 h 1046726"/>
              <a:gd name="connsiteX14" fmla="*/ 684931 w 1568054"/>
              <a:gd name="connsiteY14" fmla="*/ 375703 h 1046726"/>
              <a:gd name="connsiteX15" fmla="*/ 657116 w 1568054"/>
              <a:gd name="connsiteY15" fmla="*/ 382656 h 1046726"/>
              <a:gd name="connsiteX16" fmla="*/ 646686 w 1568054"/>
              <a:gd name="connsiteY16" fmla="*/ 379180 h 1046726"/>
              <a:gd name="connsiteX17" fmla="*/ 667547 w 1568054"/>
              <a:gd name="connsiteY17" fmla="*/ 372226 h 1046726"/>
              <a:gd name="connsiteX18" fmla="*/ 677977 w 1568054"/>
              <a:gd name="connsiteY18" fmla="*/ 368749 h 1046726"/>
              <a:gd name="connsiteX19" fmla="*/ 737083 w 1568054"/>
              <a:gd name="connsiteY19" fmla="*/ 361795 h 1046726"/>
              <a:gd name="connsiteX20" fmla="*/ 757944 w 1568054"/>
              <a:gd name="connsiteY20" fmla="*/ 354842 h 1046726"/>
              <a:gd name="connsiteX21" fmla="*/ 768374 w 1568054"/>
              <a:gd name="connsiteY21" fmla="*/ 351365 h 1046726"/>
              <a:gd name="connsiteX22" fmla="*/ 785758 w 1568054"/>
              <a:gd name="connsiteY22" fmla="*/ 330504 h 1046726"/>
              <a:gd name="connsiteX23" fmla="*/ 792712 w 1568054"/>
              <a:gd name="connsiteY23" fmla="*/ 309643 h 1046726"/>
              <a:gd name="connsiteX24" fmla="*/ 789235 w 1568054"/>
              <a:gd name="connsiteY24" fmla="*/ 264445 h 1046726"/>
              <a:gd name="connsiteX25" fmla="*/ 785758 w 1568054"/>
              <a:gd name="connsiteY25" fmla="*/ 247061 h 1046726"/>
              <a:gd name="connsiteX26" fmla="*/ 768374 w 1568054"/>
              <a:gd name="connsiteY26" fmla="*/ 243584 h 1046726"/>
              <a:gd name="connsiteX27" fmla="*/ 747513 w 1568054"/>
              <a:gd name="connsiteY27" fmla="*/ 236630 h 1046726"/>
              <a:gd name="connsiteX28" fmla="*/ 757944 w 1568054"/>
              <a:gd name="connsiteY28" fmla="*/ 229677 h 1046726"/>
              <a:gd name="connsiteX29" fmla="*/ 789235 w 1568054"/>
              <a:gd name="connsiteY29" fmla="*/ 233154 h 1046726"/>
              <a:gd name="connsiteX30" fmla="*/ 796189 w 1568054"/>
              <a:gd name="connsiteY30" fmla="*/ 212293 h 1046726"/>
              <a:gd name="connsiteX31" fmla="*/ 789235 w 1568054"/>
              <a:gd name="connsiteY31" fmla="*/ 181002 h 1046726"/>
              <a:gd name="connsiteX32" fmla="*/ 785758 w 1568054"/>
              <a:gd name="connsiteY32" fmla="*/ 163618 h 1046726"/>
              <a:gd name="connsiteX33" fmla="*/ 785758 w 1568054"/>
              <a:gd name="connsiteY33" fmla="*/ 87128 h 1046726"/>
              <a:gd name="connsiteX34" fmla="*/ 778805 w 1568054"/>
              <a:gd name="connsiteY34" fmla="*/ 66267 h 1046726"/>
              <a:gd name="connsiteX35" fmla="*/ 771851 w 1568054"/>
              <a:gd name="connsiteY35" fmla="*/ 55837 h 1046726"/>
              <a:gd name="connsiteX36" fmla="*/ 757944 w 1568054"/>
              <a:gd name="connsiteY36" fmla="*/ 24545 h 1046726"/>
              <a:gd name="connsiteX37" fmla="*/ 737083 w 1568054"/>
              <a:gd name="connsiteY37" fmla="*/ 14115 h 1046726"/>
              <a:gd name="connsiteX38" fmla="*/ 726653 w 1568054"/>
              <a:gd name="connsiteY38" fmla="*/ 7161 h 1046726"/>
              <a:gd name="connsiteX39" fmla="*/ 691885 w 1568054"/>
              <a:gd name="connsiteY39" fmla="*/ 208 h 1046726"/>
              <a:gd name="connsiteX40" fmla="*/ 629302 w 1568054"/>
              <a:gd name="connsiteY40" fmla="*/ 3684 h 1046726"/>
              <a:gd name="connsiteX41" fmla="*/ 611918 w 1568054"/>
              <a:gd name="connsiteY41" fmla="*/ 34976 h 1046726"/>
              <a:gd name="connsiteX42" fmla="*/ 615395 w 1568054"/>
              <a:gd name="connsiteY42" fmla="*/ 55837 h 1046726"/>
              <a:gd name="connsiteX43" fmla="*/ 604964 w 1568054"/>
              <a:gd name="connsiteY43" fmla="*/ 48883 h 1046726"/>
              <a:gd name="connsiteX44" fmla="*/ 584104 w 1568054"/>
              <a:gd name="connsiteY44" fmla="*/ 41929 h 1046726"/>
              <a:gd name="connsiteX45" fmla="*/ 573673 w 1568054"/>
              <a:gd name="connsiteY45" fmla="*/ 34976 h 1046726"/>
              <a:gd name="connsiteX46" fmla="*/ 542382 w 1568054"/>
              <a:gd name="connsiteY46" fmla="*/ 28022 h 1046726"/>
              <a:gd name="connsiteX47" fmla="*/ 531951 w 1568054"/>
              <a:gd name="connsiteY47" fmla="*/ 24545 h 1046726"/>
              <a:gd name="connsiteX48" fmla="*/ 514567 w 1568054"/>
              <a:gd name="connsiteY48" fmla="*/ 21068 h 1046726"/>
              <a:gd name="connsiteX49" fmla="*/ 486753 w 1568054"/>
              <a:gd name="connsiteY49" fmla="*/ 24545 h 1046726"/>
              <a:gd name="connsiteX50" fmla="*/ 465892 w 1568054"/>
              <a:gd name="connsiteY50" fmla="*/ 31499 h 1046726"/>
              <a:gd name="connsiteX51" fmla="*/ 434601 w 1568054"/>
              <a:gd name="connsiteY51" fmla="*/ 45406 h 1046726"/>
              <a:gd name="connsiteX52" fmla="*/ 424170 w 1568054"/>
              <a:gd name="connsiteY52" fmla="*/ 48883 h 1046726"/>
              <a:gd name="connsiteX53" fmla="*/ 399833 w 1568054"/>
              <a:gd name="connsiteY53" fmla="*/ 73221 h 1046726"/>
              <a:gd name="connsiteX54" fmla="*/ 406786 w 1568054"/>
              <a:gd name="connsiteY54" fmla="*/ 128849 h 1046726"/>
              <a:gd name="connsiteX55" fmla="*/ 424170 w 1568054"/>
              <a:gd name="connsiteY55" fmla="*/ 149710 h 1046726"/>
              <a:gd name="connsiteX56" fmla="*/ 410263 w 1568054"/>
              <a:gd name="connsiteY56" fmla="*/ 132326 h 1046726"/>
              <a:gd name="connsiteX57" fmla="*/ 392879 w 1568054"/>
              <a:gd name="connsiteY57" fmla="*/ 114942 h 1046726"/>
              <a:gd name="connsiteX58" fmla="*/ 375495 w 1568054"/>
              <a:gd name="connsiteY58" fmla="*/ 101035 h 1046726"/>
              <a:gd name="connsiteX59" fmla="*/ 365065 w 1568054"/>
              <a:gd name="connsiteY59" fmla="*/ 94081 h 1046726"/>
              <a:gd name="connsiteX60" fmla="*/ 344204 w 1568054"/>
              <a:gd name="connsiteY60" fmla="*/ 87128 h 1046726"/>
              <a:gd name="connsiteX61" fmla="*/ 302482 w 1568054"/>
              <a:gd name="connsiteY61" fmla="*/ 90605 h 1046726"/>
              <a:gd name="connsiteX62" fmla="*/ 271191 w 1568054"/>
              <a:gd name="connsiteY62" fmla="*/ 101035 h 1046726"/>
              <a:gd name="connsiteX63" fmla="*/ 250330 w 1568054"/>
              <a:gd name="connsiteY63" fmla="*/ 107989 h 1046726"/>
              <a:gd name="connsiteX64" fmla="*/ 239900 w 1568054"/>
              <a:gd name="connsiteY64" fmla="*/ 111465 h 1046726"/>
              <a:gd name="connsiteX65" fmla="*/ 208608 w 1568054"/>
              <a:gd name="connsiteY65" fmla="*/ 128849 h 1046726"/>
              <a:gd name="connsiteX66" fmla="*/ 187748 w 1568054"/>
              <a:gd name="connsiteY66" fmla="*/ 142757 h 1046726"/>
              <a:gd name="connsiteX67" fmla="*/ 177317 w 1568054"/>
              <a:gd name="connsiteY67" fmla="*/ 149710 h 1046726"/>
              <a:gd name="connsiteX68" fmla="*/ 166887 w 1568054"/>
              <a:gd name="connsiteY68" fmla="*/ 160141 h 1046726"/>
              <a:gd name="connsiteX69" fmla="*/ 159933 w 1568054"/>
              <a:gd name="connsiteY69" fmla="*/ 170571 h 1046726"/>
              <a:gd name="connsiteX70" fmla="*/ 149503 w 1568054"/>
              <a:gd name="connsiteY70" fmla="*/ 177525 h 1046726"/>
              <a:gd name="connsiteX71" fmla="*/ 152980 w 1568054"/>
              <a:gd name="connsiteY71" fmla="*/ 233154 h 1046726"/>
              <a:gd name="connsiteX72" fmla="*/ 156456 w 1568054"/>
              <a:gd name="connsiteY72" fmla="*/ 243584 h 1046726"/>
              <a:gd name="connsiteX73" fmla="*/ 146026 w 1568054"/>
              <a:gd name="connsiteY73" fmla="*/ 247061 h 1046726"/>
              <a:gd name="connsiteX74" fmla="*/ 93874 w 1568054"/>
              <a:gd name="connsiteY74" fmla="*/ 247061 h 1046726"/>
              <a:gd name="connsiteX75" fmla="*/ 83443 w 1568054"/>
              <a:gd name="connsiteY75" fmla="*/ 254014 h 1046726"/>
              <a:gd name="connsiteX76" fmla="*/ 69536 w 1568054"/>
              <a:gd name="connsiteY76" fmla="*/ 274875 h 1046726"/>
              <a:gd name="connsiteX77" fmla="*/ 62583 w 1568054"/>
              <a:gd name="connsiteY77" fmla="*/ 285306 h 1046726"/>
              <a:gd name="connsiteX78" fmla="*/ 52152 w 1568054"/>
              <a:gd name="connsiteY78" fmla="*/ 316597 h 1046726"/>
              <a:gd name="connsiteX79" fmla="*/ 48675 w 1568054"/>
              <a:gd name="connsiteY79" fmla="*/ 327027 h 1046726"/>
              <a:gd name="connsiteX80" fmla="*/ 41722 w 1568054"/>
              <a:gd name="connsiteY80" fmla="*/ 337458 h 1046726"/>
              <a:gd name="connsiteX81" fmla="*/ 34768 w 1568054"/>
              <a:gd name="connsiteY81" fmla="*/ 358319 h 1046726"/>
              <a:gd name="connsiteX82" fmla="*/ 45199 w 1568054"/>
              <a:gd name="connsiteY82" fmla="*/ 396564 h 1046726"/>
              <a:gd name="connsiteX83" fmla="*/ 59106 w 1568054"/>
              <a:gd name="connsiteY83" fmla="*/ 400040 h 1046726"/>
              <a:gd name="connsiteX84" fmla="*/ 69536 w 1568054"/>
              <a:gd name="connsiteY84" fmla="*/ 410471 h 1046726"/>
              <a:gd name="connsiteX85" fmla="*/ 59106 w 1568054"/>
              <a:gd name="connsiteY85" fmla="*/ 406994 h 1046726"/>
              <a:gd name="connsiteX86" fmla="*/ 41722 w 1568054"/>
              <a:gd name="connsiteY86" fmla="*/ 410471 h 1046726"/>
              <a:gd name="connsiteX87" fmla="*/ 20861 w 1568054"/>
              <a:gd name="connsiteY87" fmla="*/ 417424 h 1046726"/>
              <a:gd name="connsiteX88" fmla="*/ 13907 w 1568054"/>
              <a:gd name="connsiteY88" fmla="*/ 427855 h 1046726"/>
              <a:gd name="connsiteX89" fmla="*/ 10431 w 1568054"/>
              <a:gd name="connsiteY89" fmla="*/ 438285 h 1046726"/>
              <a:gd name="connsiteX90" fmla="*/ 0 w 1568054"/>
              <a:gd name="connsiteY90" fmla="*/ 493914 h 1046726"/>
              <a:gd name="connsiteX91" fmla="*/ 6954 w 1568054"/>
              <a:gd name="connsiteY91" fmla="*/ 521729 h 1046726"/>
              <a:gd name="connsiteX92" fmla="*/ 13907 w 1568054"/>
              <a:gd name="connsiteY92" fmla="*/ 532159 h 1046726"/>
              <a:gd name="connsiteX93" fmla="*/ 76490 w 1568054"/>
              <a:gd name="connsiteY93" fmla="*/ 542589 h 1046726"/>
              <a:gd name="connsiteX94" fmla="*/ 159933 w 1568054"/>
              <a:gd name="connsiteY94" fmla="*/ 549543 h 1046726"/>
              <a:gd name="connsiteX95" fmla="*/ 191224 w 1568054"/>
              <a:gd name="connsiteY95" fmla="*/ 553020 h 1046726"/>
              <a:gd name="connsiteX96" fmla="*/ 229469 w 1568054"/>
              <a:gd name="connsiteY96" fmla="*/ 556497 h 1046726"/>
              <a:gd name="connsiteX97" fmla="*/ 253807 w 1568054"/>
              <a:gd name="connsiteY97" fmla="*/ 549543 h 1046726"/>
              <a:gd name="connsiteX98" fmla="*/ 260761 w 1568054"/>
              <a:gd name="connsiteY98" fmla="*/ 539113 h 1046726"/>
              <a:gd name="connsiteX99" fmla="*/ 271191 w 1568054"/>
              <a:gd name="connsiteY99" fmla="*/ 532159 h 1046726"/>
              <a:gd name="connsiteX100" fmla="*/ 285098 w 1568054"/>
              <a:gd name="connsiteY100" fmla="*/ 511298 h 1046726"/>
              <a:gd name="connsiteX101" fmla="*/ 292052 w 1568054"/>
              <a:gd name="connsiteY101" fmla="*/ 490437 h 1046726"/>
              <a:gd name="connsiteX102" fmla="*/ 285098 w 1568054"/>
              <a:gd name="connsiteY102" fmla="*/ 452192 h 1046726"/>
              <a:gd name="connsiteX103" fmla="*/ 278145 w 1568054"/>
              <a:gd name="connsiteY103" fmla="*/ 431332 h 1046726"/>
              <a:gd name="connsiteX104" fmla="*/ 274668 w 1568054"/>
              <a:gd name="connsiteY104" fmla="*/ 420901 h 1046726"/>
              <a:gd name="connsiteX105" fmla="*/ 285098 w 1568054"/>
              <a:gd name="connsiteY105" fmla="*/ 445239 h 1046726"/>
              <a:gd name="connsiteX106" fmla="*/ 295529 w 1568054"/>
              <a:gd name="connsiteY106" fmla="*/ 452192 h 1046726"/>
              <a:gd name="connsiteX107" fmla="*/ 309436 w 1568054"/>
              <a:gd name="connsiteY107" fmla="*/ 448716 h 1046726"/>
              <a:gd name="connsiteX108" fmla="*/ 330297 w 1568054"/>
              <a:gd name="connsiteY108" fmla="*/ 431332 h 1046726"/>
              <a:gd name="connsiteX109" fmla="*/ 340727 w 1568054"/>
              <a:gd name="connsiteY109" fmla="*/ 424378 h 1046726"/>
              <a:gd name="connsiteX110" fmla="*/ 326820 w 1568054"/>
              <a:gd name="connsiteY110" fmla="*/ 427855 h 1046726"/>
              <a:gd name="connsiteX111" fmla="*/ 319866 w 1568054"/>
              <a:gd name="connsiteY111" fmla="*/ 438285 h 1046726"/>
              <a:gd name="connsiteX112" fmla="*/ 316389 w 1568054"/>
              <a:gd name="connsiteY112" fmla="*/ 448716 h 1046726"/>
              <a:gd name="connsiteX113" fmla="*/ 302482 w 1568054"/>
              <a:gd name="connsiteY113" fmla="*/ 469576 h 1046726"/>
              <a:gd name="connsiteX114" fmla="*/ 295529 w 1568054"/>
              <a:gd name="connsiteY114" fmla="*/ 480007 h 1046726"/>
              <a:gd name="connsiteX115" fmla="*/ 285098 w 1568054"/>
              <a:gd name="connsiteY115" fmla="*/ 511298 h 1046726"/>
              <a:gd name="connsiteX116" fmla="*/ 281621 w 1568054"/>
              <a:gd name="connsiteY116" fmla="*/ 521729 h 1046726"/>
              <a:gd name="connsiteX117" fmla="*/ 274668 w 1568054"/>
              <a:gd name="connsiteY117" fmla="*/ 553020 h 1046726"/>
              <a:gd name="connsiteX118" fmla="*/ 271191 w 1568054"/>
              <a:gd name="connsiteY118" fmla="*/ 570404 h 1046726"/>
              <a:gd name="connsiteX119" fmla="*/ 264237 w 1568054"/>
              <a:gd name="connsiteY119" fmla="*/ 594741 h 1046726"/>
              <a:gd name="connsiteX120" fmla="*/ 260761 w 1568054"/>
              <a:gd name="connsiteY120" fmla="*/ 615602 h 1046726"/>
              <a:gd name="connsiteX121" fmla="*/ 264237 w 1568054"/>
              <a:gd name="connsiteY121" fmla="*/ 657324 h 1046726"/>
              <a:gd name="connsiteX122" fmla="*/ 267714 w 1568054"/>
              <a:gd name="connsiteY122" fmla="*/ 667754 h 1046726"/>
              <a:gd name="connsiteX123" fmla="*/ 260761 w 1568054"/>
              <a:gd name="connsiteY123" fmla="*/ 657324 h 1046726"/>
              <a:gd name="connsiteX124" fmla="*/ 253807 w 1568054"/>
              <a:gd name="connsiteY124" fmla="*/ 646894 h 1046726"/>
              <a:gd name="connsiteX125" fmla="*/ 246853 w 1568054"/>
              <a:gd name="connsiteY125" fmla="*/ 563450 h 1046726"/>
              <a:gd name="connsiteX126" fmla="*/ 225992 w 1568054"/>
              <a:gd name="connsiteY126" fmla="*/ 549543 h 1046726"/>
              <a:gd name="connsiteX127" fmla="*/ 215562 w 1568054"/>
              <a:gd name="connsiteY127" fmla="*/ 546066 h 1046726"/>
              <a:gd name="connsiteX128" fmla="*/ 205132 w 1568054"/>
              <a:gd name="connsiteY128" fmla="*/ 539113 h 1046726"/>
              <a:gd name="connsiteX129" fmla="*/ 73013 w 1568054"/>
              <a:gd name="connsiteY129" fmla="*/ 535636 h 1046726"/>
              <a:gd name="connsiteX130" fmla="*/ 27815 w 1568054"/>
              <a:gd name="connsiteY130" fmla="*/ 546066 h 1046726"/>
              <a:gd name="connsiteX131" fmla="*/ 24338 w 1568054"/>
              <a:gd name="connsiteY131" fmla="*/ 556497 h 1046726"/>
              <a:gd name="connsiteX132" fmla="*/ 17384 w 1568054"/>
              <a:gd name="connsiteY132" fmla="*/ 566927 h 1046726"/>
              <a:gd name="connsiteX133" fmla="*/ 10431 w 1568054"/>
              <a:gd name="connsiteY133" fmla="*/ 587788 h 1046726"/>
              <a:gd name="connsiteX134" fmla="*/ 13907 w 1568054"/>
              <a:gd name="connsiteY134" fmla="*/ 681662 h 1046726"/>
              <a:gd name="connsiteX135" fmla="*/ 24338 w 1568054"/>
              <a:gd name="connsiteY135" fmla="*/ 688615 h 1046726"/>
              <a:gd name="connsiteX136" fmla="*/ 55629 w 1568054"/>
              <a:gd name="connsiteY136" fmla="*/ 692092 h 1046726"/>
              <a:gd name="connsiteX137" fmla="*/ 38245 w 1568054"/>
              <a:gd name="connsiteY137" fmla="*/ 695569 h 1046726"/>
              <a:gd name="connsiteX138" fmla="*/ 31291 w 1568054"/>
              <a:gd name="connsiteY138" fmla="*/ 716430 h 1046726"/>
              <a:gd name="connsiteX139" fmla="*/ 27815 w 1568054"/>
              <a:gd name="connsiteY139" fmla="*/ 726860 h 1046726"/>
              <a:gd name="connsiteX140" fmla="*/ 24338 w 1568054"/>
              <a:gd name="connsiteY140" fmla="*/ 737291 h 1046726"/>
              <a:gd name="connsiteX141" fmla="*/ 20861 w 1568054"/>
              <a:gd name="connsiteY141" fmla="*/ 758151 h 1046726"/>
              <a:gd name="connsiteX142" fmla="*/ 24338 w 1568054"/>
              <a:gd name="connsiteY142" fmla="*/ 796396 h 1046726"/>
              <a:gd name="connsiteX143" fmla="*/ 55629 w 1568054"/>
              <a:gd name="connsiteY143" fmla="*/ 820734 h 1046726"/>
              <a:gd name="connsiteX144" fmla="*/ 79967 w 1568054"/>
              <a:gd name="connsiteY144" fmla="*/ 817257 h 1046726"/>
              <a:gd name="connsiteX145" fmla="*/ 79967 w 1568054"/>
              <a:gd name="connsiteY145" fmla="*/ 820734 h 1046726"/>
              <a:gd name="connsiteX146" fmla="*/ 76490 w 1568054"/>
              <a:gd name="connsiteY146" fmla="*/ 831164 h 1046726"/>
              <a:gd name="connsiteX147" fmla="*/ 62583 w 1568054"/>
              <a:gd name="connsiteY147" fmla="*/ 852025 h 1046726"/>
              <a:gd name="connsiteX148" fmla="*/ 59106 w 1568054"/>
              <a:gd name="connsiteY148" fmla="*/ 862456 h 1046726"/>
              <a:gd name="connsiteX149" fmla="*/ 66059 w 1568054"/>
              <a:gd name="connsiteY149" fmla="*/ 918084 h 1046726"/>
              <a:gd name="connsiteX150" fmla="*/ 73013 w 1568054"/>
              <a:gd name="connsiteY150" fmla="*/ 928515 h 1046726"/>
              <a:gd name="connsiteX151" fmla="*/ 83443 w 1568054"/>
              <a:gd name="connsiteY151" fmla="*/ 935468 h 1046726"/>
              <a:gd name="connsiteX152" fmla="*/ 100827 w 1568054"/>
              <a:gd name="connsiteY152" fmla="*/ 956329 h 1046726"/>
              <a:gd name="connsiteX153" fmla="*/ 121688 w 1568054"/>
              <a:gd name="connsiteY153" fmla="*/ 970237 h 1046726"/>
              <a:gd name="connsiteX154" fmla="*/ 149503 w 1568054"/>
              <a:gd name="connsiteY154" fmla="*/ 977190 h 1046726"/>
              <a:gd name="connsiteX155" fmla="*/ 177317 w 1568054"/>
              <a:gd name="connsiteY155" fmla="*/ 984144 h 1046726"/>
              <a:gd name="connsiteX156" fmla="*/ 198178 w 1568054"/>
              <a:gd name="connsiteY156" fmla="*/ 980667 h 1046726"/>
              <a:gd name="connsiteX157" fmla="*/ 208608 w 1568054"/>
              <a:gd name="connsiteY157" fmla="*/ 977190 h 1046726"/>
              <a:gd name="connsiteX158" fmla="*/ 222516 w 1568054"/>
              <a:gd name="connsiteY158" fmla="*/ 956329 h 1046726"/>
              <a:gd name="connsiteX159" fmla="*/ 225992 w 1568054"/>
              <a:gd name="connsiteY159" fmla="*/ 935468 h 1046726"/>
              <a:gd name="connsiteX160" fmla="*/ 229469 w 1568054"/>
              <a:gd name="connsiteY160" fmla="*/ 945899 h 1046726"/>
              <a:gd name="connsiteX161" fmla="*/ 250330 w 1568054"/>
              <a:gd name="connsiteY161" fmla="*/ 959806 h 1046726"/>
              <a:gd name="connsiteX162" fmla="*/ 260761 w 1568054"/>
              <a:gd name="connsiteY162" fmla="*/ 970237 h 1046726"/>
              <a:gd name="connsiteX163" fmla="*/ 267714 w 1568054"/>
              <a:gd name="connsiteY163" fmla="*/ 959806 h 1046726"/>
              <a:gd name="connsiteX164" fmla="*/ 278145 w 1568054"/>
              <a:gd name="connsiteY164" fmla="*/ 956329 h 1046726"/>
              <a:gd name="connsiteX165" fmla="*/ 299005 w 1568054"/>
              <a:gd name="connsiteY165" fmla="*/ 945899 h 1046726"/>
              <a:gd name="connsiteX166" fmla="*/ 316389 w 1568054"/>
              <a:gd name="connsiteY166" fmla="*/ 928515 h 1046726"/>
              <a:gd name="connsiteX167" fmla="*/ 326820 w 1568054"/>
              <a:gd name="connsiteY167" fmla="*/ 907654 h 1046726"/>
              <a:gd name="connsiteX168" fmla="*/ 337250 w 1568054"/>
              <a:gd name="connsiteY168" fmla="*/ 900700 h 1046726"/>
              <a:gd name="connsiteX169" fmla="*/ 340727 w 1568054"/>
              <a:gd name="connsiteY169" fmla="*/ 890270 h 1046726"/>
              <a:gd name="connsiteX170" fmla="*/ 351158 w 1568054"/>
              <a:gd name="connsiteY170" fmla="*/ 886793 h 1046726"/>
              <a:gd name="connsiteX171" fmla="*/ 358111 w 1568054"/>
              <a:gd name="connsiteY171" fmla="*/ 865932 h 1046726"/>
              <a:gd name="connsiteX172" fmla="*/ 372018 w 1568054"/>
              <a:gd name="connsiteY172" fmla="*/ 845072 h 1046726"/>
              <a:gd name="connsiteX173" fmla="*/ 378972 w 1568054"/>
              <a:gd name="connsiteY173" fmla="*/ 834641 h 1046726"/>
              <a:gd name="connsiteX174" fmla="*/ 385926 w 1568054"/>
              <a:gd name="connsiteY174" fmla="*/ 824211 h 1046726"/>
              <a:gd name="connsiteX175" fmla="*/ 396356 w 1568054"/>
              <a:gd name="connsiteY175" fmla="*/ 855502 h 1046726"/>
              <a:gd name="connsiteX176" fmla="*/ 399833 w 1568054"/>
              <a:gd name="connsiteY176" fmla="*/ 865932 h 1046726"/>
              <a:gd name="connsiteX177" fmla="*/ 406786 w 1568054"/>
              <a:gd name="connsiteY177" fmla="*/ 890270 h 1046726"/>
              <a:gd name="connsiteX178" fmla="*/ 420694 w 1568054"/>
              <a:gd name="connsiteY178" fmla="*/ 911131 h 1046726"/>
              <a:gd name="connsiteX179" fmla="*/ 431124 w 1568054"/>
              <a:gd name="connsiteY179" fmla="*/ 918084 h 1046726"/>
              <a:gd name="connsiteX180" fmla="*/ 438078 w 1568054"/>
              <a:gd name="connsiteY180" fmla="*/ 928515 h 1046726"/>
              <a:gd name="connsiteX181" fmla="*/ 458938 w 1568054"/>
              <a:gd name="connsiteY181" fmla="*/ 935468 h 1046726"/>
              <a:gd name="connsiteX182" fmla="*/ 469369 w 1568054"/>
              <a:gd name="connsiteY182" fmla="*/ 938945 h 1046726"/>
              <a:gd name="connsiteX183" fmla="*/ 507614 w 1568054"/>
              <a:gd name="connsiteY183" fmla="*/ 949376 h 1046726"/>
              <a:gd name="connsiteX184" fmla="*/ 518044 w 1568054"/>
              <a:gd name="connsiteY184" fmla="*/ 945899 h 1046726"/>
              <a:gd name="connsiteX185" fmla="*/ 528475 w 1568054"/>
              <a:gd name="connsiteY185" fmla="*/ 935468 h 1046726"/>
              <a:gd name="connsiteX186" fmla="*/ 538905 w 1568054"/>
              <a:gd name="connsiteY186" fmla="*/ 928515 h 1046726"/>
              <a:gd name="connsiteX187" fmla="*/ 542382 w 1568054"/>
              <a:gd name="connsiteY187" fmla="*/ 966760 h 1046726"/>
              <a:gd name="connsiteX188" fmla="*/ 545859 w 1568054"/>
              <a:gd name="connsiteY188" fmla="*/ 977190 h 1046726"/>
              <a:gd name="connsiteX189" fmla="*/ 556289 w 1568054"/>
              <a:gd name="connsiteY189" fmla="*/ 984144 h 1046726"/>
              <a:gd name="connsiteX190" fmla="*/ 573673 w 1568054"/>
              <a:gd name="connsiteY190" fmla="*/ 1001528 h 1046726"/>
              <a:gd name="connsiteX191" fmla="*/ 584104 w 1568054"/>
              <a:gd name="connsiteY191" fmla="*/ 1011958 h 1046726"/>
              <a:gd name="connsiteX192" fmla="*/ 611918 w 1568054"/>
              <a:gd name="connsiteY192" fmla="*/ 1029342 h 1046726"/>
              <a:gd name="connsiteX193" fmla="*/ 639732 w 1568054"/>
              <a:gd name="connsiteY193" fmla="*/ 1032819 h 1046726"/>
              <a:gd name="connsiteX194" fmla="*/ 677977 w 1568054"/>
              <a:gd name="connsiteY194" fmla="*/ 1043249 h 1046726"/>
              <a:gd name="connsiteX195" fmla="*/ 726653 w 1568054"/>
              <a:gd name="connsiteY195" fmla="*/ 1046726 h 1046726"/>
              <a:gd name="connsiteX196" fmla="*/ 740560 w 1568054"/>
              <a:gd name="connsiteY196" fmla="*/ 1043249 h 1046726"/>
              <a:gd name="connsiteX197" fmla="*/ 754467 w 1568054"/>
              <a:gd name="connsiteY197" fmla="*/ 1036296 h 1046726"/>
              <a:gd name="connsiteX198" fmla="*/ 771851 w 1568054"/>
              <a:gd name="connsiteY198" fmla="*/ 1032819 h 1046726"/>
              <a:gd name="connsiteX199" fmla="*/ 778805 w 1568054"/>
              <a:gd name="connsiteY199" fmla="*/ 1011958 h 1046726"/>
              <a:gd name="connsiteX200" fmla="*/ 785758 w 1568054"/>
              <a:gd name="connsiteY200" fmla="*/ 1022389 h 1046726"/>
              <a:gd name="connsiteX201" fmla="*/ 796189 w 1568054"/>
              <a:gd name="connsiteY201" fmla="*/ 1032819 h 1046726"/>
              <a:gd name="connsiteX202" fmla="*/ 827480 w 1568054"/>
              <a:gd name="connsiteY202" fmla="*/ 1039773 h 1046726"/>
              <a:gd name="connsiteX203" fmla="*/ 869202 w 1568054"/>
              <a:gd name="connsiteY203" fmla="*/ 1046726 h 1046726"/>
              <a:gd name="connsiteX204" fmla="*/ 928307 w 1568054"/>
              <a:gd name="connsiteY204" fmla="*/ 1046726 h 1046726"/>
              <a:gd name="connsiteX205" fmla="*/ 956122 w 1568054"/>
              <a:gd name="connsiteY205" fmla="*/ 1043249 h 1046726"/>
              <a:gd name="connsiteX206" fmla="*/ 976983 w 1568054"/>
              <a:gd name="connsiteY206" fmla="*/ 1032819 h 1046726"/>
              <a:gd name="connsiteX207" fmla="*/ 987413 w 1568054"/>
              <a:gd name="connsiteY207" fmla="*/ 1029342 h 1046726"/>
              <a:gd name="connsiteX208" fmla="*/ 1008274 w 1568054"/>
              <a:gd name="connsiteY208" fmla="*/ 1011958 h 1046726"/>
              <a:gd name="connsiteX209" fmla="*/ 1015227 w 1568054"/>
              <a:gd name="connsiteY209" fmla="*/ 991097 h 1046726"/>
              <a:gd name="connsiteX210" fmla="*/ 1018704 w 1568054"/>
              <a:gd name="connsiteY210" fmla="*/ 980667 h 1046726"/>
              <a:gd name="connsiteX211" fmla="*/ 1022181 w 1568054"/>
              <a:gd name="connsiteY211" fmla="*/ 952853 h 1046726"/>
              <a:gd name="connsiteX212" fmla="*/ 1025658 w 1568054"/>
              <a:gd name="connsiteY212" fmla="*/ 942422 h 1046726"/>
              <a:gd name="connsiteX213" fmla="*/ 1029135 w 1568054"/>
              <a:gd name="connsiteY213" fmla="*/ 928515 h 1046726"/>
              <a:gd name="connsiteX214" fmla="*/ 1043042 w 1568054"/>
              <a:gd name="connsiteY214" fmla="*/ 931992 h 1046726"/>
              <a:gd name="connsiteX215" fmla="*/ 1063903 w 1568054"/>
              <a:gd name="connsiteY215" fmla="*/ 938945 h 1046726"/>
              <a:gd name="connsiteX216" fmla="*/ 1074333 w 1568054"/>
              <a:gd name="connsiteY216" fmla="*/ 945899 h 1046726"/>
              <a:gd name="connsiteX217" fmla="*/ 1119532 w 1568054"/>
              <a:gd name="connsiteY217" fmla="*/ 945899 h 1046726"/>
              <a:gd name="connsiteX218" fmla="*/ 1140392 w 1568054"/>
              <a:gd name="connsiteY218" fmla="*/ 935468 h 1046726"/>
              <a:gd name="connsiteX219" fmla="*/ 1164730 w 1568054"/>
              <a:gd name="connsiteY219" fmla="*/ 928515 h 1046726"/>
              <a:gd name="connsiteX220" fmla="*/ 1168207 w 1568054"/>
              <a:gd name="connsiteY220" fmla="*/ 855502 h 1046726"/>
              <a:gd name="connsiteX221" fmla="*/ 1178637 w 1568054"/>
              <a:gd name="connsiteY221" fmla="*/ 848548 h 1046726"/>
              <a:gd name="connsiteX222" fmla="*/ 1189068 w 1568054"/>
              <a:gd name="connsiteY222" fmla="*/ 852025 h 1046726"/>
              <a:gd name="connsiteX223" fmla="*/ 1199498 w 1568054"/>
              <a:gd name="connsiteY223" fmla="*/ 858979 h 1046726"/>
              <a:gd name="connsiteX224" fmla="*/ 1216882 w 1568054"/>
              <a:gd name="connsiteY224" fmla="*/ 886793 h 1046726"/>
              <a:gd name="connsiteX225" fmla="*/ 1223836 w 1568054"/>
              <a:gd name="connsiteY225" fmla="*/ 897224 h 1046726"/>
              <a:gd name="connsiteX226" fmla="*/ 1234266 w 1568054"/>
              <a:gd name="connsiteY226" fmla="*/ 904177 h 1046726"/>
              <a:gd name="connsiteX227" fmla="*/ 1248173 w 1568054"/>
              <a:gd name="connsiteY227" fmla="*/ 925038 h 1046726"/>
              <a:gd name="connsiteX228" fmla="*/ 1279465 w 1568054"/>
              <a:gd name="connsiteY228" fmla="*/ 945899 h 1046726"/>
              <a:gd name="connsiteX229" fmla="*/ 1300326 w 1568054"/>
              <a:gd name="connsiteY229" fmla="*/ 959806 h 1046726"/>
              <a:gd name="connsiteX230" fmla="*/ 1314233 w 1568054"/>
              <a:gd name="connsiteY230" fmla="*/ 963283 h 1046726"/>
              <a:gd name="connsiteX231" fmla="*/ 1331617 w 1568054"/>
              <a:gd name="connsiteY231" fmla="*/ 966760 h 1046726"/>
              <a:gd name="connsiteX232" fmla="*/ 1352478 w 1568054"/>
              <a:gd name="connsiteY232" fmla="*/ 973713 h 1046726"/>
              <a:gd name="connsiteX233" fmla="*/ 1362908 w 1568054"/>
              <a:gd name="connsiteY233" fmla="*/ 977190 h 1046726"/>
              <a:gd name="connsiteX234" fmla="*/ 1390723 w 1568054"/>
              <a:gd name="connsiteY234" fmla="*/ 984144 h 1046726"/>
              <a:gd name="connsiteX235" fmla="*/ 1456782 w 1568054"/>
              <a:gd name="connsiteY235" fmla="*/ 980667 h 1046726"/>
              <a:gd name="connsiteX236" fmla="*/ 1463735 w 1568054"/>
              <a:gd name="connsiteY236" fmla="*/ 959806 h 1046726"/>
              <a:gd name="connsiteX237" fmla="*/ 1474166 w 1568054"/>
              <a:gd name="connsiteY237" fmla="*/ 952853 h 1046726"/>
              <a:gd name="connsiteX238" fmla="*/ 1481119 w 1568054"/>
              <a:gd name="connsiteY238" fmla="*/ 942422 h 1046726"/>
              <a:gd name="connsiteX239" fmla="*/ 1491550 w 1568054"/>
              <a:gd name="connsiteY239" fmla="*/ 921561 h 1046726"/>
              <a:gd name="connsiteX240" fmla="*/ 1501980 w 1568054"/>
              <a:gd name="connsiteY240" fmla="*/ 918084 h 1046726"/>
              <a:gd name="connsiteX241" fmla="*/ 1536748 w 1568054"/>
              <a:gd name="connsiteY241" fmla="*/ 914608 h 1046726"/>
              <a:gd name="connsiteX242" fmla="*/ 1522841 w 1568054"/>
              <a:gd name="connsiteY242" fmla="*/ 911131 h 1046726"/>
              <a:gd name="connsiteX243" fmla="*/ 1519364 w 1568054"/>
              <a:gd name="connsiteY243" fmla="*/ 872886 h 1046726"/>
              <a:gd name="connsiteX244" fmla="*/ 1515888 w 1568054"/>
              <a:gd name="connsiteY244" fmla="*/ 848548 h 1046726"/>
              <a:gd name="connsiteX245" fmla="*/ 1505457 w 1568054"/>
              <a:gd name="connsiteY245" fmla="*/ 841595 h 1046726"/>
              <a:gd name="connsiteX246" fmla="*/ 1526318 w 1568054"/>
              <a:gd name="connsiteY246" fmla="*/ 831164 h 1046726"/>
              <a:gd name="connsiteX247" fmla="*/ 1533272 w 1568054"/>
              <a:gd name="connsiteY247" fmla="*/ 820734 h 1046726"/>
              <a:gd name="connsiteX248" fmla="*/ 1543702 w 1568054"/>
              <a:gd name="connsiteY248" fmla="*/ 799873 h 1046726"/>
              <a:gd name="connsiteX249" fmla="*/ 1547179 w 1568054"/>
              <a:gd name="connsiteY249" fmla="*/ 789443 h 1046726"/>
              <a:gd name="connsiteX250" fmla="*/ 1561086 w 1568054"/>
              <a:gd name="connsiteY250" fmla="*/ 768582 h 1046726"/>
              <a:gd name="connsiteX251" fmla="*/ 1564563 w 1568054"/>
              <a:gd name="connsiteY251" fmla="*/ 737291 h 1046726"/>
              <a:gd name="connsiteX252" fmla="*/ 1554132 w 1568054"/>
              <a:gd name="connsiteY252" fmla="*/ 730337 h 1046726"/>
              <a:gd name="connsiteX253" fmla="*/ 1550656 w 1568054"/>
              <a:gd name="connsiteY253" fmla="*/ 719907 h 1046726"/>
              <a:gd name="connsiteX254" fmla="*/ 1540225 w 1568054"/>
              <a:gd name="connsiteY254" fmla="*/ 712953 h 1046726"/>
              <a:gd name="connsiteX255" fmla="*/ 1501980 w 1568054"/>
              <a:gd name="connsiteY255" fmla="*/ 702522 h 1046726"/>
              <a:gd name="connsiteX256" fmla="*/ 1512411 w 1568054"/>
              <a:gd name="connsiteY256" fmla="*/ 699046 h 1046726"/>
              <a:gd name="connsiteX257" fmla="*/ 1536748 w 1568054"/>
              <a:gd name="connsiteY257" fmla="*/ 695569 h 1046726"/>
              <a:gd name="connsiteX258" fmla="*/ 1547179 w 1568054"/>
              <a:gd name="connsiteY258" fmla="*/ 688615 h 1046726"/>
              <a:gd name="connsiteX259" fmla="*/ 1550656 w 1568054"/>
              <a:gd name="connsiteY259" fmla="*/ 678185 h 1046726"/>
              <a:gd name="connsiteX260" fmla="*/ 1557609 w 1568054"/>
              <a:gd name="connsiteY260" fmla="*/ 646894 h 1046726"/>
              <a:gd name="connsiteX261" fmla="*/ 1547179 w 1568054"/>
              <a:gd name="connsiteY261" fmla="*/ 591265 h 1046726"/>
              <a:gd name="connsiteX262" fmla="*/ 1543702 w 1568054"/>
              <a:gd name="connsiteY262" fmla="*/ 577357 h 1046726"/>
              <a:gd name="connsiteX263" fmla="*/ 1533272 w 1568054"/>
              <a:gd name="connsiteY263" fmla="*/ 570404 h 1046726"/>
              <a:gd name="connsiteX264" fmla="*/ 1526318 w 1568054"/>
              <a:gd name="connsiteY264" fmla="*/ 559973 h 1046726"/>
              <a:gd name="connsiteX265" fmla="*/ 1481119 w 1568054"/>
              <a:gd name="connsiteY265" fmla="*/ 549543 h 1046726"/>
              <a:gd name="connsiteX266" fmla="*/ 1401153 w 1568054"/>
              <a:gd name="connsiteY266" fmla="*/ 542589 h 1046726"/>
              <a:gd name="connsiteX267" fmla="*/ 1380292 w 1568054"/>
              <a:gd name="connsiteY267" fmla="*/ 539113 h 1046726"/>
              <a:gd name="connsiteX268" fmla="*/ 1338570 w 1568054"/>
              <a:gd name="connsiteY268" fmla="*/ 535636 h 1046726"/>
              <a:gd name="connsiteX269" fmla="*/ 1324663 w 1568054"/>
              <a:gd name="connsiteY269" fmla="*/ 539113 h 1046726"/>
              <a:gd name="connsiteX270" fmla="*/ 1321186 w 1568054"/>
              <a:gd name="connsiteY270" fmla="*/ 549543 h 1046726"/>
              <a:gd name="connsiteX271" fmla="*/ 1314233 w 1568054"/>
              <a:gd name="connsiteY271" fmla="*/ 559973 h 1046726"/>
              <a:gd name="connsiteX272" fmla="*/ 1307279 w 1568054"/>
              <a:gd name="connsiteY272" fmla="*/ 580834 h 1046726"/>
              <a:gd name="connsiteX273" fmla="*/ 1300326 w 1568054"/>
              <a:gd name="connsiteY273" fmla="*/ 639940 h 1046726"/>
              <a:gd name="connsiteX274" fmla="*/ 1293372 w 1568054"/>
              <a:gd name="connsiteY274" fmla="*/ 650370 h 1046726"/>
              <a:gd name="connsiteX275" fmla="*/ 1282942 w 1568054"/>
              <a:gd name="connsiteY275" fmla="*/ 671231 h 1046726"/>
              <a:gd name="connsiteX276" fmla="*/ 1279465 w 1568054"/>
              <a:gd name="connsiteY276" fmla="*/ 657324 h 1046726"/>
              <a:gd name="connsiteX277" fmla="*/ 1282942 w 1568054"/>
              <a:gd name="connsiteY277" fmla="*/ 605172 h 1046726"/>
              <a:gd name="connsiteX278" fmla="*/ 1293372 w 1568054"/>
              <a:gd name="connsiteY278" fmla="*/ 573881 h 1046726"/>
              <a:gd name="connsiteX279" fmla="*/ 1296849 w 1568054"/>
              <a:gd name="connsiteY279" fmla="*/ 563450 h 1046726"/>
              <a:gd name="connsiteX280" fmla="*/ 1289895 w 1568054"/>
              <a:gd name="connsiteY280" fmla="*/ 535636 h 1046726"/>
              <a:gd name="connsiteX281" fmla="*/ 1275988 w 1568054"/>
              <a:gd name="connsiteY281" fmla="*/ 514775 h 1046726"/>
              <a:gd name="connsiteX282" fmla="*/ 1269034 w 1568054"/>
              <a:gd name="connsiteY282" fmla="*/ 490437 h 1046726"/>
              <a:gd name="connsiteX283" fmla="*/ 1265558 w 1568054"/>
              <a:gd name="connsiteY283" fmla="*/ 480007 h 1046726"/>
              <a:gd name="connsiteX284" fmla="*/ 1258604 w 1568054"/>
              <a:gd name="connsiteY284" fmla="*/ 455669 h 1046726"/>
              <a:gd name="connsiteX285" fmla="*/ 1248173 w 1568054"/>
              <a:gd name="connsiteY285" fmla="*/ 452192 h 1046726"/>
              <a:gd name="connsiteX286" fmla="*/ 1237743 w 1568054"/>
              <a:gd name="connsiteY286" fmla="*/ 441762 h 1046726"/>
              <a:gd name="connsiteX287" fmla="*/ 1227313 w 1568054"/>
              <a:gd name="connsiteY287" fmla="*/ 434808 h 1046726"/>
              <a:gd name="connsiteX288" fmla="*/ 1248173 w 1568054"/>
              <a:gd name="connsiteY288" fmla="*/ 452192 h 1046726"/>
              <a:gd name="connsiteX289" fmla="*/ 1269034 w 1568054"/>
              <a:gd name="connsiteY289" fmla="*/ 459146 h 1046726"/>
              <a:gd name="connsiteX290" fmla="*/ 1293372 w 1568054"/>
              <a:gd name="connsiteY290" fmla="*/ 452192 h 1046726"/>
              <a:gd name="connsiteX291" fmla="*/ 1300326 w 1568054"/>
              <a:gd name="connsiteY291" fmla="*/ 441762 h 1046726"/>
              <a:gd name="connsiteX292" fmla="*/ 1314233 w 1568054"/>
              <a:gd name="connsiteY292" fmla="*/ 424378 h 1046726"/>
              <a:gd name="connsiteX293" fmla="*/ 1310756 w 1568054"/>
              <a:gd name="connsiteY293" fmla="*/ 434808 h 1046726"/>
              <a:gd name="connsiteX294" fmla="*/ 1303802 w 1568054"/>
              <a:gd name="connsiteY294" fmla="*/ 445239 h 1046726"/>
              <a:gd name="connsiteX295" fmla="*/ 1289895 w 1568054"/>
              <a:gd name="connsiteY295" fmla="*/ 476530 h 1046726"/>
              <a:gd name="connsiteX296" fmla="*/ 1289895 w 1568054"/>
              <a:gd name="connsiteY296" fmla="*/ 532159 h 1046726"/>
              <a:gd name="connsiteX297" fmla="*/ 1300326 w 1568054"/>
              <a:gd name="connsiteY297" fmla="*/ 539113 h 1046726"/>
              <a:gd name="connsiteX298" fmla="*/ 1394199 w 1568054"/>
              <a:gd name="connsiteY298" fmla="*/ 535636 h 1046726"/>
              <a:gd name="connsiteX299" fmla="*/ 1432444 w 1568054"/>
              <a:gd name="connsiteY299" fmla="*/ 542589 h 1046726"/>
              <a:gd name="connsiteX300" fmla="*/ 1442875 w 1568054"/>
              <a:gd name="connsiteY300" fmla="*/ 546066 h 1046726"/>
              <a:gd name="connsiteX301" fmla="*/ 1491550 w 1568054"/>
              <a:gd name="connsiteY301" fmla="*/ 553020 h 1046726"/>
              <a:gd name="connsiteX302" fmla="*/ 1529795 w 1568054"/>
              <a:gd name="connsiteY302" fmla="*/ 549543 h 1046726"/>
              <a:gd name="connsiteX303" fmla="*/ 1533272 w 1568054"/>
              <a:gd name="connsiteY303" fmla="*/ 539113 h 1046726"/>
              <a:gd name="connsiteX304" fmla="*/ 1543702 w 1568054"/>
              <a:gd name="connsiteY304" fmla="*/ 532159 h 1046726"/>
              <a:gd name="connsiteX305" fmla="*/ 1550656 w 1568054"/>
              <a:gd name="connsiteY305" fmla="*/ 521729 h 1046726"/>
              <a:gd name="connsiteX306" fmla="*/ 1554132 w 1568054"/>
              <a:gd name="connsiteY306" fmla="*/ 507821 h 1046726"/>
              <a:gd name="connsiteX307" fmla="*/ 1557609 w 1568054"/>
              <a:gd name="connsiteY307" fmla="*/ 497391 h 1046726"/>
              <a:gd name="connsiteX308" fmla="*/ 1554132 w 1568054"/>
              <a:gd name="connsiteY308" fmla="*/ 438285 h 1046726"/>
              <a:gd name="connsiteX309" fmla="*/ 1550656 w 1568054"/>
              <a:gd name="connsiteY309" fmla="*/ 427855 h 1046726"/>
              <a:gd name="connsiteX310" fmla="*/ 1540225 w 1568054"/>
              <a:gd name="connsiteY310" fmla="*/ 424378 h 1046726"/>
              <a:gd name="connsiteX311" fmla="*/ 1529795 w 1568054"/>
              <a:gd name="connsiteY311" fmla="*/ 417424 h 1046726"/>
              <a:gd name="connsiteX312" fmla="*/ 1495027 w 1568054"/>
              <a:gd name="connsiteY312" fmla="*/ 413948 h 1046726"/>
              <a:gd name="connsiteX313" fmla="*/ 1498504 w 1568054"/>
              <a:gd name="connsiteY313" fmla="*/ 400040 h 1046726"/>
              <a:gd name="connsiteX314" fmla="*/ 1515888 w 1568054"/>
              <a:gd name="connsiteY314" fmla="*/ 396564 h 1046726"/>
              <a:gd name="connsiteX315" fmla="*/ 1529795 w 1568054"/>
              <a:gd name="connsiteY315" fmla="*/ 393087 h 1046726"/>
              <a:gd name="connsiteX316" fmla="*/ 1540225 w 1568054"/>
              <a:gd name="connsiteY316" fmla="*/ 372226 h 1046726"/>
              <a:gd name="connsiteX317" fmla="*/ 1536748 w 1568054"/>
              <a:gd name="connsiteY317" fmla="*/ 358319 h 1046726"/>
              <a:gd name="connsiteX318" fmla="*/ 1519364 w 1568054"/>
              <a:gd name="connsiteY318" fmla="*/ 327027 h 1046726"/>
              <a:gd name="connsiteX319" fmla="*/ 1505457 w 1568054"/>
              <a:gd name="connsiteY319" fmla="*/ 306167 h 1046726"/>
              <a:gd name="connsiteX320" fmla="*/ 1495027 w 1568054"/>
              <a:gd name="connsiteY320" fmla="*/ 299213 h 1046726"/>
              <a:gd name="connsiteX321" fmla="*/ 1477643 w 1568054"/>
              <a:gd name="connsiteY321" fmla="*/ 267922 h 1046726"/>
              <a:gd name="connsiteX322" fmla="*/ 1467212 w 1568054"/>
              <a:gd name="connsiteY322" fmla="*/ 260968 h 1046726"/>
              <a:gd name="connsiteX323" fmla="*/ 1460259 w 1568054"/>
              <a:gd name="connsiteY323" fmla="*/ 250538 h 1046726"/>
              <a:gd name="connsiteX324" fmla="*/ 1435921 w 1568054"/>
              <a:gd name="connsiteY324" fmla="*/ 250538 h 1046726"/>
              <a:gd name="connsiteX325" fmla="*/ 1415060 w 1568054"/>
              <a:gd name="connsiteY325" fmla="*/ 254014 h 1046726"/>
              <a:gd name="connsiteX326" fmla="*/ 1394199 w 1568054"/>
              <a:gd name="connsiteY326" fmla="*/ 267922 h 1046726"/>
              <a:gd name="connsiteX327" fmla="*/ 1408107 w 1568054"/>
              <a:gd name="connsiteY327" fmla="*/ 236630 h 1046726"/>
              <a:gd name="connsiteX328" fmla="*/ 1397676 w 1568054"/>
              <a:gd name="connsiteY328" fmla="*/ 191432 h 1046726"/>
              <a:gd name="connsiteX329" fmla="*/ 1387246 w 1568054"/>
              <a:gd name="connsiteY329" fmla="*/ 184478 h 1046726"/>
              <a:gd name="connsiteX330" fmla="*/ 1380292 w 1568054"/>
              <a:gd name="connsiteY330" fmla="*/ 174048 h 1046726"/>
              <a:gd name="connsiteX331" fmla="*/ 1355954 w 1568054"/>
              <a:gd name="connsiteY331" fmla="*/ 160141 h 1046726"/>
              <a:gd name="connsiteX332" fmla="*/ 1335094 w 1568054"/>
              <a:gd name="connsiteY332" fmla="*/ 142757 h 1046726"/>
              <a:gd name="connsiteX333" fmla="*/ 1324663 w 1568054"/>
              <a:gd name="connsiteY333" fmla="*/ 139280 h 1046726"/>
              <a:gd name="connsiteX334" fmla="*/ 1303802 w 1568054"/>
              <a:gd name="connsiteY334" fmla="*/ 125373 h 1046726"/>
              <a:gd name="connsiteX335" fmla="*/ 1293372 w 1568054"/>
              <a:gd name="connsiteY335" fmla="*/ 118419 h 1046726"/>
              <a:gd name="connsiteX336" fmla="*/ 1282942 w 1568054"/>
              <a:gd name="connsiteY336" fmla="*/ 114942 h 1046726"/>
              <a:gd name="connsiteX337" fmla="*/ 1272511 w 1568054"/>
              <a:gd name="connsiteY337" fmla="*/ 107989 h 1046726"/>
              <a:gd name="connsiteX338" fmla="*/ 1251650 w 1568054"/>
              <a:gd name="connsiteY338" fmla="*/ 101035 h 1046726"/>
              <a:gd name="connsiteX339" fmla="*/ 1230789 w 1568054"/>
              <a:gd name="connsiteY339" fmla="*/ 90605 h 1046726"/>
              <a:gd name="connsiteX340" fmla="*/ 1168207 w 1568054"/>
              <a:gd name="connsiteY340" fmla="*/ 83651 h 1046726"/>
              <a:gd name="connsiteX341" fmla="*/ 1164730 w 1568054"/>
              <a:gd name="connsiteY341" fmla="*/ 94081 h 1046726"/>
              <a:gd name="connsiteX342" fmla="*/ 1150823 w 1568054"/>
              <a:gd name="connsiteY342" fmla="*/ 114942 h 1046726"/>
              <a:gd name="connsiteX343" fmla="*/ 1136916 w 1568054"/>
              <a:gd name="connsiteY343" fmla="*/ 128849 h 1046726"/>
              <a:gd name="connsiteX344" fmla="*/ 1133439 w 1568054"/>
              <a:gd name="connsiteY344" fmla="*/ 114942 h 1046726"/>
              <a:gd name="connsiteX345" fmla="*/ 1129962 w 1568054"/>
              <a:gd name="connsiteY345" fmla="*/ 80174 h 1046726"/>
              <a:gd name="connsiteX346" fmla="*/ 1109101 w 1568054"/>
              <a:gd name="connsiteY346" fmla="*/ 62790 h 1046726"/>
              <a:gd name="connsiteX347" fmla="*/ 1098671 w 1568054"/>
              <a:gd name="connsiteY347" fmla="*/ 59313 h 1046726"/>
              <a:gd name="connsiteX348" fmla="*/ 1077810 w 1568054"/>
              <a:gd name="connsiteY348" fmla="*/ 45406 h 1046726"/>
              <a:gd name="connsiteX349" fmla="*/ 1070856 w 1568054"/>
              <a:gd name="connsiteY349" fmla="*/ 34976 h 1046726"/>
              <a:gd name="connsiteX350" fmla="*/ 1060426 w 1568054"/>
              <a:gd name="connsiteY350" fmla="*/ 31499 h 1046726"/>
              <a:gd name="connsiteX351" fmla="*/ 1032611 w 1568054"/>
              <a:gd name="connsiteY351" fmla="*/ 28022 h 1046726"/>
              <a:gd name="connsiteX352" fmla="*/ 1001320 w 1568054"/>
              <a:gd name="connsiteY352" fmla="*/ 17592 h 1046726"/>
              <a:gd name="connsiteX353" fmla="*/ 976983 w 1568054"/>
              <a:gd name="connsiteY353" fmla="*/ 10638 h 1046726"/>
              <a:gd name="connsiteX354" fmla="*/ 970029 w 1568054"/>
              <a:gd name="connsiteY354" fmla="*/ 21068 h 1046726"/>
              <a:gd name="connsiteX355" fmla="*/ 949168 w 1568054"/>
              <a:gd name="connsiteY355" fmla="*/ 28022 h 1046726"/>
              <a:gd name="connsiteX356" fmla="*/ 945691 w 1568054"/>
              <a:gd name="connsiteY356" fmla="*/ 59313 h 1046726"/>
              <a:gd name="connsiteX357" fmla="*/ 938738 w 1568054"/>
              <a:gd name="connsiteY357" fmla="*/ 48883 h 1046726"/>
              <a:gd name="connsiteX358" fmla="*/ 935261 w 1568054"/>
              <a:gd name="connsiteY358" fmla="*/ 38453 h 1046726"/>
              <a:gd name="connsiteX359" fmla="*/ 917877 w 1568054"/>
              <a:gd name="connsiteY359" fmla="*/ 21068 h 1046726"/>
              <a:gd name="connsiteX360" fmla="*/ 897016 w 1568054"/>
              <a:gd name="connsiteY360" fmla="*/ 14115 h 1046726"/>
              <a:gd name="connsiteX361" fmla="*/ 827480 w 1568054"/>
              <a:gd name="connsiteY361" fmla="*/ 21068 h 1046726"/>
              <a:gd name="connsiteX362" fmla="*/ 817050 w 1568054"/>
              <a:gd name="connsiteY362" fmla="*/ 28022 h 1046726"/>
              <a:gd name="connsiteX363" fmla="*/ 803142 w 1568054"/>
              <a:gd name="connsiteY363" fmla="*/ 48883 h 1046726"/>
              <a:gd name="connsiteX364" fmla="*/ 796189 w 1568054"/>
              <a:gd name="connsiteY364" fmla="*/ 69744 h 1046726"/>
              <a:gd name="connsiteX365" fmla="*/ 803142 w 1568054"/>
              <a:gd name="connsiteY365" fmla="*/ 128849 h 1046726"/>
              <a:gd name="connsiteX366" fmla="*/ 813573 w 1568054"/>
              <a:gd name="connsiteY366" fmla="*/ 149710 h 1046726"/>
              <a:gd name="connsiteX367" fmla="*/ 824003 w 1568054"/>
              <a:gd name="connsiteY367" fmla="*/ 156664 h 1046726"/>
              <a:gd name="connsiteX368" fmla="*/ 834434 w 1568054"/>
              <a:gd name="connsiteY368" fmla="*/ 160141 h 1046726"/>
              <a:gd name="connsiteX369" fmla="*/ 862248 w 1568054"/>
              <a:gd name="connsiteY369" fmla="*/ 163618 h 1046726"/>
              <a:gd name="connsiteX370" fmla="*/ 872678 w 1568054"/>
              <a:gd name="connsiteY370" fmla="*/ 167094 h 1046726"/>
              <a:gd name="connsiteX371" fmla="*/ 851818 w 1568054"/>
              <a:gd name="connsiteY371" fmla="*/ 170571 h 1046726"/>
              <a:gd name="connsiteX372" fmla="*/ 830957 w 1568054"/>
              <a:gd name="connsiteY372" fmla="*/ 177525 h 1046726"/>
              <a:gd name="connsiteX373" fmla="*/ 827480 w 1568054"/>
              <a:gd name="connsiteY373" fmla="*/ 187955 h 1046726"/>
              <a:gd name="connsiteX374" fmla="*/ 813573 w 1568054"/>
              <a:gd name="connsiteY374" fmla="*/ 208816 h 1046726"/>
              <a:gd name="connsiteX375" fmla="*/ 810096 w 1568054"/>
              <a:gd name="connsiteY375" fmla="*/ 222723 h 1046726"/>
              <a:gd name="connsiteX376" fmla="*/ 813573 w 1568054"/>
              <a:gd name="connsiteY376" fmla="*/ 347888 h 1046726"/>
              <a:gd name="connsiteX377" fmla="*/ 827480 w 1568054"/>
              <a:gd name="connsiteY377" fmla="*/ 365272 h 1046726"/>
              <a:gd name="connsiteX378" fmla="*/ 872678 w 1568054"/>
              <a:gd name="connsiteY378" fmla="*/ 368749 h 1046726"/>
              <a:gd name="connsiteX379" fmla="*/ 886586 w 1568054"/>
              <a:gd name="connsiteY379" fmla="*/ 365272 h 1046726"/>
              <a:gd name="connsiteX380" fmla="*/ 872678 w 1568054"/>
              <a:gd name="connsiteY380" fmla="*/ 361795 h 1046726"/>
              <a:gd name="connsiteX381" fmla="*/ 848341 w 1568054"/>
              <a:gd name="connsiteY381" fmla="*/ 358319 h 1046726"/>
              <a:gd name="connsiteX382" fmla="*/ 820526 w 1568054"/>
              <a:gd name="connsiteY382" fmla="*/ 361795 h 1046726"/>
              <a:gd name="connsiteX383" fmla="*/ 799665 w 1568054"/>
              <a:gd name="connsiteY383" fmla="*/ 375703 h 1046726"/>
              <a:gd name="connsiteX384" fmla="*/ 792712 w 1568054"/>
              <a:gd name="connsiteY384" fmla="*/ 386133 h 1046726"/>
              <a:gd name="connsiteX385" fmla="*/ 796189 w 1568054"/>
              <a:gd name="connsiteY385" fmla="*/ 431332 h 1046726"/>
              <a:gd name="connsiteX386" fmla="*/ 799665 w 1568054"/>
              <a:gd name="connsiteY386" fmla="*/ 441762 h 1046726"/>
              <a:gd name="connsiteX387" fmla="*/ 886586 w 1568054"/>
              <a:gd name="connsiteY387" fmla="*/ 441762 h 104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568054" h="1046726">
                <a:moveTo>
                  <a:pt x="886586" y="441762"/>
                </a:moveTo>
                <a:cubicBezTo>
                  <a:pt x="896437" y="441182"/>
                  <a:pt x="868115" y="438285"/>
                  <a:pt x="858771" y="438285"/>
                </a:cubicBezTo>
                <a:cubicBezTo>
                  <a:pt x="845970" y="438285"/>
                  <a:pt x="833269" y="440548"/>
                  <a:pt x="820526" y="441762"/>
                </a:cubicBezTo>
                <a:cubicBezTo>
                  <a:pt x="757772" y="447739"/>
                  <a:pt x="814172" y="443053"/>
                  <a:pt x="740560" y="448716"/>
                </a:cubicBezTo>
                <a:cubicBezTo>
                  <a:pt x="716222" y="456828"/>
                  <a:pt x="712745" y="453351"/>
                  <a:pt x="730129" y="459146"/>
                </a:cubicBezTo>
                <a:cubicBezTo>
                  <a:pt x="802307" y="453990"/>
                  <a:pt x="769191" y="471421"/>
                  <a:pt x="782281" y="445239"/>
                </a:cubicBezTo>
                <a:cubicBezTo>
                  <a:pt x="784150" y="441501"/>
                  <a:pt x="786917" y="438285"/>
                  <a:pt x="789235" y="434808"/>
                </a:cubicBezTo>
                <a:cubicBezTo>
                  <a:pt x="792531" y="401846"/>
                  <a:pt x="795790" y="389803"/>
                  <a:pt x="789235" y="354842"/>
                </a:cubicBezTo>
                <a:cubicBezTo>
                  <a:pt x="788465" y="350735"/>
                  <a:pt x="784599" y="347888"/>
                  <a:pt x="782281" y="344411"/>
                </a:cubicBezTo>
                <a:cubicBezTo>
                  <a:pt x="770692" y="345570"/>
                  <a:pt x="758862" y="345269"/>
                  <a:pt x="747513" y="347888"/>
                </a:cubicBezTo>
                <a:cubicBezTo>
                  <a:pt x="743441" y="348828"/>
                  <a:pt x="740820" y="352973"/>
                  <a:pt x="737083" y="354842"/>
                </a:cubicBezTo>
                <a:cubicBezTo>
                  <a:pt x="733805" y="356481"/>
                  <a:pt x="729931" y="356680"/>
                  <a:pt x="726653" y="358319"/>
                </a:cubicBezTo>
                <a:cubicBezTo>
                  <a:pt x="722915" y="360188"/>
                  <a:pt x="720041" y="363575"/>
                  <a:pt x="716222" y="365272"/>
                </a:cubicBezTo>
                <a:cubicBezTo>
                  <a:pt x="709524" y="368249"/>
                  <a:pt x="702315" y="369908"/>
                  <a:pt x="695361" y="372226"/>
                </a:cubicBezTo>
                <a:cubicBezTo>
                  <a:pt x="691884" y="373385"/>
                  <a:pt x="688525" y="374984"/>
                  <a:pt x="684931" y="375703"/>
                </a:cubicBezTo>
                <a:cubicBezTo>
                  <a:pt x="663953" y="379899"/>
                  <a:pt x="673153" y="377312"/>
                  <a:pt x="657116" y="382656"/>
                </a:cubicBezTo>
                <a:cubicBezTo>
                  <a:pt x="653639" y="381497"/>
                  <a:pt x="644095" y="381771"/>
                  <a:pt x="646686" y="379180"/>
                </a:cubicBezTo>
                <a:cubicBezTo>
                  <a:pt x="651869" y="373997"/>
                  <a:pt x="660593" y="374544"/>
                  <a:pt x="667547" y="372226"/>
                </a:cubicBezTo>
                <a:cubicBezTo>
                  <a:pt x="671024" y="371067"/>
                  <a:pt x="674422" y="369638"/>
                  <a:pt x="677977" y="368749"/>
                </a:cubicBezTo>
                <a:cubicBezTo>
                  <a:pt x="706544" y="361607"/>
                  <a:pt x="687120" y="365639"/>
                  <a:pt x="737083" y="361795"/>
                </a:cubicBezTo>
                <a:lnTo>
                  <a:pt x="757944" y="354842"/>
                </a:lnTo>
                <a:lnTo>
                  <a:pt x="768374" y="351365"/>
                </a:lnTo>
                <a:cubicBezTo>
                  <a:pt x="774928" y="344812"/>
                  <a:pt x="781884" y="339221"/>
                  <a:pt x="785758" y="330504"/>
                </a:cubicBezTo>
                <a:cubicBezTo>
                  <a:pt x="788735" y="323806"/>
                  <a:pt x="792712" y="309643"/>
                  <a:pt x="792712" y="309643"/>
                </a:cubicBezTo>
                <a:cubicBezTo>
                  <a:pt x="791553" y="294577"/>
                  <a:pt x="790904" y="279463"/>
                  <a:pt x="789235" y="264445"/>
                </a:cubicBezTo>
                <a:cubicBezTo>
                  <a:pt x="788582" y="258572"/>
                  <a:pt x="789937" y="251240"/>
                  <a:pt x="785758" y="247061"/>
                </a:cubicBezTo>
                <a:cubicBezTo>
                  <a:pt x="781579" y="242882"/>
                  <a:pt x="774075" y="245139"/>
                  <a:pt x="768374" y="243584"/>
                </a:cubicBezTo>
                <a:cubicBezTo>
                  <a:pt x="761302" y="241655"/>
                  <a:pt x="747513" y="236630"/>
                  <a:pt x="747513" y="236630"/>
                </a:cubicBezTo>
                <a:cubicBezTo>
                  <a:pt x="750990" y="234312"/>
                  <a:pt x="753780" y="230024"/>
                  <a:pt x="757944" y="229677"/>
                </a:cubicBezTo>
                <a:cubicBezTo>
                  <a:pt x="768402" y="228806"/>
                  <a:pt x="779681" y="237497"/>
                  <a:pt x="789235" y="233154"/>
                </a:cubicBezTo>
                <a:cubicBezTo>
                  <a:pt x="795908" y="230121"/>
                  <a:pt x="796189" y="212293"/>
                  <a:pt x="796189" y="212293"/>
                </a:cubicBezTo>
                <a:cubicBezTo>
                  <a:pt x="785702" y="159862"/>
                  <a:pt x="799056" y="225192"/>
                  <a:pt x="789235" y="181002"/>
                </a:cubicBezTo>
                <a:cubicBezTo>
                  <a:pt x="787953" y="175233"/>
                  <a:pt x="786917" y="169413"/>
                  <a:pt x="785758" y="163618"/>
                </a:cubicBezTo>
                <a:cubicBezTo>
                  <a:pt x="788633" y="129121"/>
                  <a:pt x="791934" y="120065"/>
                  <a:pt x="785758" y="87128"/>
                </a:cubicBezTo>
                <a:cubicBezTo>
                  <a:pt x="784407" y="79924"/>
                  <a:pt x="782871" y="72366"/>
                  <a:pt x="778805" y="66267"/>
                </a:cubicBezTo>
                <a:lnTo>
                  <a:pt x="771851" y="55837"/>
                </a:lnTo>
                <a:cubicBezTo>
                  <a:pt x="768410" y="45514"/>
                  <a:pt x="766206" y="32807"/>
                  <a:pt x="757944" y="24545"/>
                </a:cubicBezTo>
                <a:cubicBezTo>
                  <a:pt x="747982" y="14583"/>
                  <a:pt x="748391" y="19770"/>
                  <a:pt x="737083" y="14115"/>
                </a:cubicBezTo>
                <a:cubicBezTo>
                  <a:pt x="733346" y="12246"/>
                  <a:pt x="730390" y="9030"/>
                  <a:pt x="726653" y="7161"/>
                </a:cubicBezTo>
                <a:cubicBezTo>
                  <a:pt x="716944" y="2306"/>
                  <a:pt x="700855" y="1489"/>
                  <a:pt x="691885" y="208"/>
                </a:cubicBezTo>
                <a:cubicBezTo>
                  <a:pt x="671024" y="1367"/>
                  <a:pt x="649212" y="-2651"/>
                  <a:pt x="629302" y="3684"/>
                </a:cubicBezTo>
                <a:cubicBezTo>
                  <a:pt x="620387" y="6521"/>
                  <a:pt x="614957" y="25859"/>
                  <a:pt x="611918" y="34976"/>
                </a:cubicBezTo>
                <a:cubicBezTo>
                  <a:pt x="613077" y="41930"/>
                  <a:pt x="618548" y="49532"/>
                  <a:pt x="615395" y="55837"/>
                </a:cubicBezTo>
                <a:cubicBezTo>
                  <a:pt x="613526" y="59575"/>
                  <a:pt x="608783" y="50580"/>
                  <a:pt x="604964" y="48883"/>
                </a:cubicBezTo>
                <a:cubicBezTo>
                  <a:pt x="598266" y="45906"/>
                  <a:pt x="590203" y="45994"/>
                  <a:pt x="584104" y="41929"/>
                </a:cubicBezTo>
                <a:cubicBezTo>
                  <a:pt x="580627" y="39611"/>
                  <a:pt x="577411" y="36845"/>
                  <a:pt x="573673" y="34976"/>
                </a:cubicBezTo>
                <a:cubicBezTo>
                  <a:pt x="564279" y="30279"/>
                  <a:pt x="552001" y="30160"/>
                  <a:pt x="542382" y="28022"/>
                </a:cubicBezTo>
                <a:cubicBezTo>
                  <a:pt x="538804" y="27227"/>
                  <a:pt x="535507" y="25434"/>
                  <a:pt x="531951" y="24545"/>
                </a:cubicBezTo>
                <a:cubicBezTo>
                  <a:pt x="526218" y="23112"/>
                  <a:pt x="520362" y="22227"/>
                  <a:pt x="514567" y="21068"/>
                </a:cubicBezTo>
                <a:cubicBezTo>
                  <a:pt x="505296" y="22227"/>
                  <a:pt x="495889" y="22587"/>
                  <a:pt x="486753" y="24545"/>
                </a:cubicBezTo>
                <a:cubicBezTo>
                  <a:pt x="479586" y="26081"/>
                  <a:pt x="465892" y="31499"/>
                  <a:pt x="465892" y="31499"/>
                </a:cubicBezTo>
                <a:cubicBezTo>
                  <a:pt x="449363" y="42519"/>
                  <a:pt x="459427" y="37131"/>
                  <a:pt x="434601" y="45406"/>
                </a:cubicBezTo>
                <a:lnTo>
                  <a:pt x="424170" y="48883"/>
                </a:lnTo>
                <a:cubicBezTo>
                  <a:pt x="400260" y="64823"/>
                  <a:pt x="405953" y="54862"/>
                  <a:pt x="399833" y="73221"/>
                </a:cubicBezTo>
                <a:cubicBezTo>
                  <a:pt x="400251" y="78233"/>
                  <a:pt x="401109" y="115603"/>
                  <a:pt x="406786" y="128849"/>
                </a:cubicBezTo>
                <a:cubicBezTo>
                  <a:pt x="410416" y="137320"/>
                  <a:pt x="417905" y="143445"/>
                  <a:pt x="424170" y="149710"/>
                </a:cubicBezTo>
                <a:cubicBezTo>
                  <a:pt x="417403" y="129405"/>
                  <a:pt x="425989" y="148052"/>
                  <a:pt x="410263" y="132326"/>
                </a:cubicBezTo>
                <a:cubicBezTo>
                  <a:pt x="387084" y="109147"/>
                  <a:pt x="420697" y="133487"/>
                  <a:pt x="392879" y="114942"/>
                </a:cubicBezTo>
                <a:cubicBezTo>
                  <a:pt x="381158" y="97359"/>
                  <a:pt x="392289" y="109433"/>
                  <a:pt x="375495" y="101035"/>
                </a:cubicBezTo>
                <a:cubicBezTo>
                  <a:pt x="371758" y="99166"/>
                  <a:pt x="368883" y="95778"/>
                  <a:pt x="365065" y="94081"/>
                </a:cubicBezTo>
                <a:cubicBezTo>
                  <a:pt x="358367" y="91104"/>
                  <a:pt x="344204" y="87128"/>
                  <a:pt x="344204" y="87128"/>
                </a:cubicBezTo>
                <a:cubicBezTo>
                  <a:pt x="330297" y="88287"/>
                  <a:pt x="316248" y="88311"/>
                  <a:pt x="302482" y="90605"/>
                </a:cubicBezTo>
                <a:cubicBezTo>
                  <a:pt x="302473" y="90607"/>
                  <a:pt x="276411" y="99295"/>
                  <a:pt x="271191" y="101035"/>
                </a:cubicBezTo>
                <a:lnTo>
                  <a:pt x="250330" y="107989"/>
                </a:lnTo>
                <a:lnTo>
                  <a:pt x="239900" y="111465"/>
                </a:lnTo>
                <a:cubicBezTo>
                  <a:pt x="215990" y="127406"/>
                  <a:pt x="226968" y="122731"/>
                  <a:pt x="208608" y="128849"/>
                </a:cubicBezTo>
                <a:lnTo>
                  <a:pt x="187748" y="142757"/>
                </a:lnTo>
                <a:cubicBezTo>
                  <a:pt x="184271" y="145075"/>
                  <a:pt x="180272" y="146755"/>
                  <a:pt x="177317" y="149710"/>
                </a:cubicBezTo>
                <a:cubicBezTo>
                  <a:pt x="173840" y="153187"/>
                  <a:pt x="170035" y="156364"/>
                  <a:pt x="166887" y="160141"/>
                </a:cubicBezTo>
                <a:cubicBezTo>
                  <a:pt x="164212" y="163351"/>
                  <a:pt x="162888" y="167616"/>
                  <a:pt x="159933" y="170571"/>
                </a:cubicBezTo>
                <a:cubicBezTo>
                  <a:pt x="156978" y="173526"/>
                  <a:pt x="152980" y="175207"/>
                  <a:pt x="149503" y="177525"/>
                </a:cubicBezTo>
                <a:cubicBezTo>
                  <a:pt x="150662" y="196068"/>
                  <a:pt x="151035" y="214677"/>
                  <a:pt x="152980" y="233154"/>
                </a:cubicBezTo>
                <a:cubicBezTo>
                  <a:pt x="153364" y="236799"/>
                  <a:pt x="158095" y="240306"/>
                  <a:pt x="156456" y="243584"/>
                </a:cubicBezTo>
                <a:cubicBezTo>
                  <a:pt x="154817" y="246862"/>
                  <a:pt x="149503" y="245902"/>
                  <a:pt x="146026" y="247061"/>
                </a:cubicBezTo>
                <a:cubicBezTo>
                  <a:pt x="124963" y="240039"/>
                  <a:pt x="129324" y="239971"/>
                  <a:pt x="93874" y="247061"/>
                </a:cubicBezTo>
                <a:cubicBezTo>
                  <a:pt x="89776" y="247880"/>
                  <a:pt x="86920" y="251696"/>
                  <a:pt x="83443" y="254014"/>
                </a:cubicBezTo>
                <a:lnTo>
                  <a:pt x="69536" y="274875"/>
                </a:lnTo>
                <a:cubicBezTo>
                  <a:pt x="67218" y="278352"/>
                  <a:pt x="63904" y="281342"/>
                  <a:pt x="62583" y="285306"/>
                </a:cubicBezTo>
                <a:lnTo>
                  <a:pt x="52152" y="316597"/>
                </a:lnTo>
                <a:cubicBezTo>
                  <a:pt x="50993" y="320074"/>
                  <a:pt x="50708" y="323978"/>
                  <a:pt x="48675" y="327027"/>
                </a:cubicBezTo>
                <a:cubicBezTo>
                  <a:pt x="46357" y="330504"/>
                  <a:pt x="43419" y="333639"/>
                  <a:pt x="41722" y="337458"/>
                </a:cubicBezTo>
                <a:cubicBezTo>
                  <a:pt x="38745" y="344156"/>
                  <a:pt x="34768" y="358319"/>
                  <a:pt x="34768" y="358319"/>
                </a:cubicBezTo>
                <a:cubicBezTo>
                  <a:pt x="35679" y="365609"/>
                  <a:pt x="34441" y="389392"/>
                  <a:pt x="45199" y="396564"/>
                </a:cubicBezTo>
                <a:cubicBezTo>
                  <a:pt x="49175" y="399214"/>
                  <a:pt x="54470" y="398881"/>
                  <a:pt x="59106" y="400040"/>
                </a:cubicBezTo>
                <a:cubicBezTo>
                  <a:pt x="62583" y="403517"/>
                  <a:pt x="69536" y="405554"/>
                  <a:pt x="69536" y="410471"/>
                </a:cubicBezTo>
                <a:cubicBezTo>
                  <a:pt x="69536" y="414136"/>
                  <a:pt x="62771" y="406994"/>
                  <a:pt x="59106" y="406994"/>
                </a:cubicBezTo>
                <a:cubicBezTo>
                  <a:pt x="53197" y="406994"/>
                  <a:pt x="47423" y="408916"/>
                  <a:pt x="41722" y="410471"/>
                </a:cubicBezTo>
                <a:cubicBezTo>
                  <a:pt x="34651" y="412400"/>
                  <a:pt x="20861" y="417424"/>
                  <a:pt x="20861" y="417424"/>
                </a:cubicBezTo>
                <a:cubicBezTo>
                  <a:pt x="18543" y="420901"/>
                  <a:pt x="15776" y="424117"/>
                  <a:pt x="13907" y="427855"/>
                </a:cubicBezTo>
                <a:cubicBezTo>
                  <a:pt x="12268" y="431133"/>
                  <a:pt x="11255" y="434714"/>
                  <a:pt x="10431" y="438285"/>
                </a:cubicBezTo>
                <a:cubicBezTo>
                  <a:pt x="5428" y="459966"/>
                  <a:pt x="3432" y="473324"/>
                  <a:pt x="0" y="493914"/>
                </a:cubicBezTo>
                <a:cubicBezTo>
                  <a:pt x="1323" y="500527"/>
                  <a:pt x="3390" y="514601"/>
                  <a:pt x="6954" y="521729"/>
                </a:cubicBezTo>
                <a:cubicBezTo>
                  <a:pt x="8823" y="525466"/>
                  <a:pt x="10364" y="529944"/>
                  <a:pt x="13907" y="532159"/>
                </a:cubicBezTo>
                <a:cubicBezTo>
                  <a:pt x="29647" y="541997"/>
                  <a:pt x="62420" y="541417"/>
                  <a:pt x="76490" y="542589"/>
                </a:cubicBezTo>
                <a:cubicBezTo>
                  <a:pt x="122658" y="550284"/>
                  <a:pt x="76388" y="543354"/>
                  <a:pt x="159933" y="549543"/>
                </a:cubicBezTo>
                <a:cubicBezTo>
                  <a:pt x="170399" y="550318"/>
                  <a:pt x="180782" y="551976"/>
                  <a:pt x="191224" y="553020"/>
                </a:cubicBezTo>
                <a:lnTo>
                  <a:pt x="229469" y="556497"/>
                </a:lnTo>
                <a:cubicBezTo>
                  <a:pt x="230378" y="556270"/>
                  <a:pt x="251539" y="551357"/>
                  <a:pt x="253807" y="549543"/>
                </a:cubicBezTo>
                <a:cubicBezTo>
                  <a:pt x="257070" y="546933"/>
                  <a:pt x="257806" y="542068"/>
                  <a:pt x="260761" y="539113"/>
                </a:cubicBezTo>
                <a:cubicBezTo>
                  <a:pt x="263716" y="536158"/>
                  <a:pt x="267714" y="534477"/>
                  <a:pt x="271191" y="532159"/>
                </a:cubicBezTo>
                <a:cubicBezTo>
                  <a:pt x="282694" y="497652"/>
                  <a:pt x="263394" y="550366"/>
                  <a:pt x="285098" y="511298"/>
                </a:cubicBezTo>
                <a:cubicBezTo>
                  <a:pt x="288658" y="504891"/>
                  <a:pt x="292052" y="490437"/>
                  <a:pt x="292052" y="490437"/>
                </a:cubicBezTo>
                <a:cubicBezTo>
                  <a:pt x="289603" y="473295"/>
                  <a:pt x="289569" y="467096"/>
                  <a:pt x="285098" y="452192"/>
                </a:cubicBezTo>
                <a:cubicBezTo>
                  <a:pt x="282992" y="445172"/>
                  <a:pt x="280463" y="438285"/>
                  <a:pt x="278145" y="431332"/>
                </a:cubicBezTo>
                <a:cubicBezTo>
                  <a:pt x="276986" y="427855"/>
                  <a:pt x="273779" y="417345"/>
                  <a:pt x="274668" y="420901"/>
                </a:cubicBezTo>
                <a:cubicBezTo>
                  <a:pt x="277327" y="431538"/>
                  <a:pt x="277096" y="437237"/>
                  <a:pt x="285098" y="445239"/>
                </a:cubicBezTo>
                <a:cubicBezTo>
                  <a:pt x="288053" y="448194"/>
                  <a:pt x="292052" y="449874"/>
                  <a:pt x="295529" y="452192"/>
                </a:cubicBezTo>
                <a:cubicBezTo>
                  <a:pt x="300165" y="451033"/>
                  <a:pt x="305044" y="450598"/>
                  <a:pt x="309436" y="448716"/>
                </a:cubicBezTo>
                <a:cubicBezTo>
                  <a:pt x="320094" y="444148"/>
                  <a:pt x="321457" y="438699"/>
                  <a:pt x="330297" y="431332"/>
                </a:cubicBezTo>
                <a:cubicBezTo>
                  <a:pt x="333507" y="428657"/>
                  <a:pt x="343682" y="427333"/>
                  <a:pt x="340727" y="424378"/>
                </a:cubicBezTo>
                <a:cubicBezTo>
                  <a:pt x="337348" y="420999"/>
                  <a:pt x="331456" y="426696"/>
                  <a:pt x="326820" y="427855"/>
                </a:cubicBezTo>
                <a:cubicBezTo>
                  <a:pt x="324502" y="431332"/>
                  <a:pt x="321735" y="434548"/>
                  <a:pt x="319866" y="438285"/>
                </a:cubicBezTo>
                <a:cubicBezTo>
                  <a:pt x="318227" y="441563"/>
                  <a:pt x="318169" y="445512"/>
                  <a:pt x="316389" y="448716"/>
                </a:cubicBezTo>
                <a:cubicBezTo>
                  <a:pt x="312330" y="456021"/>
                  <a:pt x="307117" y="462623"/>
                  <a:pt x="302482" y="469576"/>
                </a:cubicBezTo>
                <a:cubicBezTo>
                  <a:pt x="300164" y="473053"/>
                  <a:pt x="296850" y="476043"/>
                  <a:pt x="295529" y="480007"/>
                </a:cubicBezTo>
                <a:lnTo>
                  <a:pt x="285098" y="511298"/>
                </a:lnTo>
                <a:cubicBezTo>
                  <a:pt x="283939" y="514775"/>
                  <a:pt x="282340" y="518135"/>
                  <a:pt x="281621" y="521729"/>
                </a:cubicBezTo>
                <a:cubicBezTo>
                  <a:pt x="271153" y="574081"/>
                  <a:pt x="284475" y="508893"/>
                  <a:pt x="274668" y="553020"/>
                </a:cubicBezTo>
                <a:cubicBezTo>
                  <a:pt x="273386" y="558789"/>
                  <a:pt x="272624" y="564671"/>
                  <a:pt x="271191" y="570404"/>
                </a:cubicBezTo>
                <a:cubicBezTo>
                  <a:pt x="264567" y="596899"/>
                  <a:pt x="270736" y="562242"/>
                  <a:pt x="264237" y="594741"/>
                </a:cubicBezTo>
                <a:cubicBezTo>
                  <a:pt x="262855" y="601654"/>
                  <a:pt x="261920" y="608648"/>
                  <a:pt x="260761" y="615602"/>
                </a:cubicBezTo>
                <a:cubicBezTo>
                  <a:pt x="261920" y="629509"/>
                  <a:pt x="262393" y="643491"/>
                  <a:pt x="264237" y="657324"/>
                </a:cubicBezTo>
                <a:cubicBezTo>
                  <a:pt x="264721" y="660957"/>
                  <a:pt x="269747" y="670803"/>
                  <a:pt x="267714" y="667754"/>
                </a:cubicBezTo>
                <a:lnTo>
                  <a:pt x="260761" y="657324"/>
                </a:lnTo>
                <a:lnTo>
                  <a:pt x="253807" y="646894"/>
                </a:lnTo>
                <a:cubicBezTo>
                  <a:pt x="241197" y="609065"/>
                  <a:pt x="259996" y="668600"/>
                  <a:pt x="246853" y="563450"/>
                </a:cubicBezTo>
                <a:cubicBezTo>
                  <a:pt x="245269" y="550774"/>
                  <a:pt x="234782" y="552055"/>
                  <a:pt x="225992" y="549543"/>
                </a:cubicBezTo>
                <a:cubicBezTo>
                  <a:pt x="222468" y="548536"/>
                  <a:pt x="218840" y="547705"/>
                  <a:pt x="215562" y="546066"/>
                </a:cubicBezTo>
                <a:cubicBezTo>
                  <a:pt x="211825" y="544197"/>
                  <a:pt x="209299" y="539418"/>
                  <a:pt x="205132" y="539113"/>
                </a:cubicBezTo>
                <a:cubicBezTo>
                  <a:pt x="161195" y="535898"/>
                  <a:pt x="117053" y="536795"/>
                  <a:pt x="73013" y="535636"/>
                </a:cubicBezTo>
                <a:cubicBezTo>
                  <a:pt x="62540" y="536683"/>
                  <a:pt x="37729" y="533673"/>
                  <a:pt x="27815" y="546066"/>
                </a:cubicBezTo>
                <a:cubicBezTo>
                  <a:pt x="25525" y="548928"/>
                  <a:pt x="25977" y="553219"/>
                  <a:pt x="24338" y="556497"/>
                </a:cubicBezTo>
                <a:cubicBezTo>
                  <a:pt x="22469" y="560234"/>
                  <a:pt x="19081" y="563109"/>
                  <a:pt x="17384" y="566927"/>
                </a:cubicBezTo>
                <a:cubicBezTo>
                  <a:pt x="14407" y="573625"/>
                  <a:pt x="10431" y="587788"/>
                  <a:pt x="10431" y="587788"/>
                </a:cubicBezTo>
                <a:cubicBezTo>
                  <a:pt x="11590" y="619079"/>
                  <a:pt x="9629" y="650643"/>
                  <a:pt x="13907" y="681662"/>
                </a:cubicBezTo>
                <a:cubicBezTo>
                  <a:pt x="14478" y="685801"/>
                  <a:pt x="20284" y="687602"/>
                  <a:pt x="24338" y="688615"/>
                </a:cubicBezTo>
                <a:cubicBezTo>
                  <a:pt x="34519" y="691160"/>
                  <a:pt x="45199" y="690933"/>
                  <a:pt x="55629" y="692092"/>
                </a:cubicBezTo>
                <a:cubicBezTo>
                  <a:pt x="49834" y="693251"/>
                  <a:pt x="42424" y="691390"/>
                  <a:pt x="38245" y="695569"/>
                </a:cubicBezTo>
                <a:cubicBezTo>
                  <a:pt x="33062" y="700752"/>
                  <a:pt x="33609" y="709476"/>
                  <a:pt x="31291" y="716430"/>
                </a:cubicBezTo>
                <a:lnTo>
                  <a:pt x="27815" y="726860"/>
                </a:lnTo>
                <a:cubicBezTo>
                  <a:pt x="26656" y="730337"/>
                  <a:pt x="24941" y="733676"/>
                  <a:pt x="24338" y="737291"/>
                </a:cubicBezTo>
                <a:lnTo>
                  <a:pt x="20861" y="758151"/>
                </a:lnTo>
                <a:cubicBezTo>
                  <a:pt x="22020" y="770899"/>
                  <a:pt x="19464" y="784559"/>
                  <a:pt x="24338" y="796396"/>
                </a:cubicBezTo>
                <a:cubicBezTo>
                  <a:pt x="31800" y="814518"/>
                  <a:pt x="41829" y="816133"/>
                  <a:pt x="55629" y="820734"/>
                </a:cubicBezTo>
                <a:cubicBezTo>
                  <a:pt x="63742" y="819575"/>
                  <a:pt x="71931" y="818864"/>
                  <a:pt x="79967" y="817257"/>
                </a:cubicBezTo>
                <a:cubicBezTo>
                  <a:pt x="90248" y="815201"/>
                  <a:pt x="98136" y="808620"/>
                  <a:pt x="79967" y="820734"/>
                </a:cubicBezTo>
                <a:cubicBezTo>
                  <a:pt x="78808" y="824211"/>
                  <a:pt x="78270" y="827960"/>
                  <a:pt x="76490" y="831164"/>
                </a:cubicBezTo>
                <a:cubicBezTo>
                  <a:pt x="72431" y="838470"/>
                  <a:pt x="65226" y="844097"/>
                  <a:pt x="62583" y="852025"/>
                </a:cubicBezTo>
                <a:lnTo>
                  <a:pt x="59106" y="862456"/>
                </a:lnTo>
                <a:cubicBezTo>
                  <a:pt x="59769" y="871068"/>
                  <a:pt x="58556" y="903078"/>
                  <a:pt x="66059" y="918084"/>
                </a:cubicBezTo>
                <a:cubicBezTo>
                  <a:pt x="67928" y="921822"/>
                  <a:pt x="70058" y="925560"/>
                  <a:pt x="73013" y="928515"/>
                </a:cubicBezTo>
                <a:cubicBezTo>
                  <a:pt x="75968" y="931470"/>
                  <a:pt x="79966" y="933150"/>
                  <a:pt x="83443" y="935468"/>
                </a:cubicBezTo>
                <a:cubicBezTo>
                  <a:pt x="89624" y="944740"/>
                  <a:pt x="91560" y="949121"/>
                  <a:pt x="100827" y="956329"/>
                </a:cubicBezTo>
                <a:cubicBezTo>
                  <a:pt x="107424" y="961460"/>
                  <a:pt x="113580" y="968210"/>
                  <a:pt x="121688" y="970237"/>
                </a:cubicBezTo>
                <a:cubicBezTo>
                  <a:pt x="130960" y="972555"/>
                  <a:pt x="140132" y="975316"/>
                  <a:pt x="149503" y="977190"/>
                </a:cubicBezTo>
                <a:cubicBezTo>
                  <a:pt x="170481" y="981386"/>
                  <a:pt x="161281" y="978798"/>
                  <a:pt x="177317" y="984144"/>
                </a:cubicBezTo>
                <a:cubicBezTo>
                  <a:pt x="184271" y="982985"/>
                  <a:pt x="191296" y="982196"/>
                  <a:pt x="198178" y="980667"/>
                </a:cubicBezTo>
                <a:cubicBezTo>
                  <a:pt x="201755" y="979872"/>
                  <a:pt x="206017" y="979781"/>
                  <a:pt x="208608" y="977190"/>
                </a:cubicBezTo>
                <a:cubicBezTo>
                  <a:pt x="214518" y="971280"/>
                  <a:pt x="222516" y="956329"/>
                  <a:pt x="222516" y="956329"/>
                </a:cubicBezTo>
                <a:cubicBezTo>
                  <a:pt x="223675" y="949375"/>
                  <a:pt x="222082" y="941334"/>
                  <a:pt x="225992" y="935468"/>
                </a:cubicBezTo>
                <a:cubicBezTo>
                  <a:pt x="228025" y="932418"/>
                  <a:pt x="226877" y="943307"/>
                  <a:pt x="229469" y="945899"/>
                </a:cubicBezTo>
                <a:cubicBezTo>
                  <a:pt x="235378" y="951808"/>
                  <a:pt x="244421" y="953897"/>
                  <a:pt x="250330" y="959806"/>
                </a:cubicBezTo>
                <a:lnTo>
                  <a:pt x="260761" y="970237"/>
                </a:lnTo>
                <a:cubicBezTo>
                  <a:pt x="263079" y="966760"/>
                  <a:pt x="264451" y="962416"/>
                  <a:pt x="267714" y="959806"/>
                </a:cubicBezTo>
                <a:cubicBezTo>
                  <a:pt x="270576" y="957516"/>
                  <a:pt x="274867" y="957968"/>
                  <a:pt x="278145" y="956329"/>
                </a:cubicBezTo>
                <a:cubicBezTo>
                  <a:pt x="305108" y="942848"/>
                  <a:pt x="272785" y="954640"/>
                  <a:pt x="299005" y="945899"/>
                </a:cubicBezTo>
                <a:cubicBezTo>
                  <a:pt x="317550" y="918081"/>
                  <a:pt x="293210" y="951694"/>
                  <a:pt x="316389" y="928515"/>
                </a:cubicBezTo>
                <a:cubicBezTo>
                  <a:pt x="345696" y="899208"/>
                  <a:pt x="304201" y="935928"/>
                  <a:pt x="326820" y="907654"/>
                </a:cubicBezTo>
                <a:cubicBezTo>
                  <a:pt x="329430" y="904391"/>
                  <a:pt x="333773" y="903018"/>
                  <a:pt x="337250" y="900700"/>
                </a:cubicBezTo>
                <a:cubicBezTo>
                  <a:pt x="338409" y="897223"/>
                  <a:pt x="338136" y="892861"/>
                  <a:pt x="340727" y="890270"/>
                </a:cubicBezTo>
                <a:cubicBezTo>
                  <a:pt x="343319" y="887678"/>
                  <a:pt x="349028" y="889775"/>
                  <a:pt x="351158" y="886793"/>
                </a:cubicBezTo>
                <a:cubicBezTo>
                  <a:pt x="355418" y="880829"/>
                  <a:pt x="354045" y="872031"/>
                  <a:pt x="358111" y="865932"/>
                </a:cubicBezTo>
                <a:lnTo>
                  <a:pt x="372018" y="845072"/>
                </a:lnTo>
                <a:lnTo>
                  <a:pt x="378972" y="834641"/>
                </a:lnTo>
                <a:lnTo>
                  <a:pt x="385926" y="824211"/>
                </a:lnTo>
                <a:lnTo>
                  <a:pt x="396356" y="855502"/>
                </a:lnTo>
                <a:cubicBezTo>
                  <a:pt x="397515" y="858979"/>
                  <a:pt x="398944" y="862377"/>
                  <a:pt x="399833" y="865932"/>
                </a:cubicBezTo>
                <a:cubicBezTo>
                  <a:pt x="400650" y="869200"/>
                  <a:pt x="404521" y="886192"/>
                  <a:pt x="406786" y="890270"/>
                </a:cubicBezTo>
                <a:cubicBezTo>
                  <a:pt x="410845" y="897576"/>
                  <a:pt x="413740" y="906495"/>
                  <a:pt x="420694" y="911131"/>
                </a:cubicBezTo>
                <a:lnTo>
                  <a:pt x="431124" y="918084"/>
                </a:lnTo>
                <a:cubicBezTo>
                  <a:pt x="433442" y="921561"/>
                  <a:pt x="434534" y="926300"/>
                  <a:pt x="438078" y="928515"/>
                </a:cubicBezTo>
                <a:cubicBezTo>
                  <a:pt x="444293" y="932400"/>
                  <a:pt x="451985" y="933150"/>
                  <a:pt x="458938" y="935468"/>
                </a:cubicBezTo>
                <a:cubicBezTo>
                  <a:pt x="462415" y="936627"/>
                  <a:pt x="465813" y="938056"/>
                  <a:pt x="469369" y="938945"/>
                </a:cubicBezTo>
                <a:cubicBezTo>
                  <a:pt x="500739" y="946788"/>
                  <a:pt x="488117" y="942877"/>
                  <a:pt x="507614" y="949376"/>
                </a:cubicBezTo>
                <a:cubicBezTo>
                  <a:pt x="511091" y="948217"/>
                  <a:pt x="514995" y="947932"/>
                  <a:pt x="518044" y="945899"/>
                </a:cubicBezTo>
                <a:cubicBezTo>
                  <a:pt x="522135" y="943171"/>
                  <a:pt x="524697" y="938616"/>
                  <a:pt x="528475" y="935468"/>
                </a:cubicBezTo>
                <a:cubicBezTo>
                  <a:pt x="531685" y="932793"/>
                  <a:pt x="535428" y="930833"/>
                  <a:pt x="538905" y="928515"/>
                </a:cubicBezTo>
                <a:cubicBezTo>
                  <a:pt x="540064" y="941263"/>
                  <a:pt x="540572" y="954088"/>
                  <a:pt x="542382" y="966760"/>
                </a:cubicBezTo>
                <a:cubicBezTo>
                  <a:pt x="542900" y="970388"/>
                  <a:pt x="543570" y="974328"/>
                  <a:pt x="545859" y="977190"/>
                </a:cubicBezTo>
                <a:cubicBezTo>
                  <a:pt x="548469" y="980453"/>
                  <a:pt x="552812" y="981826"/>
                  <a:pt x="556289" y="984144"/>
                </a:cubicBezTo>
                <a:cubicBezTo>
                  <a:pt x="569037" y="1003264"/>
                  <a:pt x="556290" y="987043"/>
                  <a:pt x="573673" y="1001528"/>
                </a:cubicBezTo>
                <a:cubicBezTo>
                  <a:pt x="577450" y="1004676"/>
                  <a:pt x="580327" y="1008810"/>
                  <a:pt x="584104" y="1011958"/>
                </a:cubicBezTo>
                <a:cubicBezTo>
                  <a:pt x="587859" y="1015088"/>
                  <a:pt x="610838" y="1029010"/>
                  <a:pt x="611918" y="1029342"/>
                </a:cubicBezTo>
                <a:cubicBezTo>
                  <a:pt x="620848" y="1032090"/>
                  <a:pt x="630461" y="1031660"/>
                  <a:pt x="639732" y="1032819"/>
                </a:cubicBezTo>
                <a:cubicBezTo>
                  <a:pt x="653545" y="1037424"/>
                  <a:pt x="663607" y="1041737"/>
                  <a:pt x="677977" y="1043249"/>
                </a:cubicBezTo>
                <a:cubicBezTo>
                  <a:pt x="694154" y="1044952"/>
                  <a:pt x="710428" y="1045567"/>
                  <a:pt x="726653" y="1046726"/>
                </a:cubicBezTo>
                <a:cubicBezTo>
                  <a:pt x="731289" y="1045567"/>
                  <a:pt x="736829" y="1046234"/>
                  <a:pt x="740560" y="1043249"/>
                </a:cubicBezTo>
                <a:cubicBezTo>
                  <a:pt x="754194" y="1032342"/>
                  <a:pt x="731562" y="1028660"/>
                  <a:pt x="754467" y="1036296"/>
                </a:cubicBezTo>
                <a:cubicBezTo>
                  <a:pt x="760262" y="1035137"/>
                  <a:pt x="767672" y="1036998"/>
                  <a:pt x="771851" y="1032819"/>
                </a:cubicBezTo>
                <a:cubicBezTo>
                  <a:pt x="777034" y="1027636"/>
                  <a:pt x="778805" y="1011958"/>
                  <a:pt x="778805" y="1011958"/>
                </a:cubicBezTo>
                <a:cubicBezTo>
                  <a:pt x="778805" y="1011958"/>
                  <a:pt x="783083" y="1019179"/>
                  <a:pt x="785758" y="1022389"/>
                </a:cubicBezTo>
                <a:cubicBezTo>
                  <a:pt x="788906" y="1026166"/>
                  <a:pt x="792098" y="1030092"/>
                  <a:pt x="796189" y="1032819"/>
                </a:cubicBezTo>
                <a:cubicBezTo>
                  <a:pt x="801863" y="1036602"/>
                  <a:pt x="825017" y="1039394"/>
                  <a:pt x="827480" y="1039773"/>
                </a:cubicBezTo>
                <a:cubicBezTo>
                  <a:pt x="864865" y="1045524"/>
                  <a:pt x="838593" y="1040604"/>
                  <a:pt x="869202" y="1046726"/>
                </a:cubicBezTo>
                <a:cubicBezTo>
                  <a:pt x="939542" y="1037933"/>
                  <a:pt x="851661" y="1046726"/>
                  <a:pt x="928307" y="1046726"/>
                </a:cubicBezTo>
                <a:cubicBezTo>
                  <a:pt x="937651" y="1046726"/>
                  <a:pt x="946850" y="1044408"/>
                  <a:pt x="956122" y="1043249"/>
                </a:cubicBezTo>
                <a:cubicBezTo>
                  <a:pt x="982330" y="1034515"/>
                  <a:pt x="950032" y="1046295"/>
                  <a:pt x="976983" y="1032819"/>
                </a:cubicBezTo>
                <a:cubicBezTo>
                  <a:pt x="980261" y="1031180"/>
                  <a:pt x="984135" y="1030981"/>
                  <a:pt x="987413" y="1029342"/>
                </a:cubicBezTo>
                <a:cubicBezTo>
                  <a:pt x="997095" y="1024501"/>
                  <a:pt x="1000584" y="1019648"/>
                  <a:pt x="1008274" y="1011958"/>
                </a:cubicBezTo>
                <a:lnTo>
                  <a:pt x="1015227" y="991097"/>
                </a:lnTo>
                <a:lnTo>
                  <a:pt x="1018704" y="980667"/>
                </a:lnTo>
                <a:cubicBezTo>
                  <a:pt x="1019863" y="971396"/>
                  <a:pt x="1020510" y="962046"/>
                  <a:pt x="1022181" y="952853"/>
                </a:cubicBezTo>
                <a:cubicBezTo>
                  <a:pt x="1022837" y="949247"/>
                  <a:pt x="1024651" y="945946"/>
                  <a:pt x="1025658" y="942422"/>
                </a:cubicBezTo>
                <a:cubicBezTo>
                  <a:pt x="1026971" y="937828"/>
                  <a:pt x="1027976" y="933151"/>
                  <a:pt x="1029135" y="928515"/>
                </a:cubicBezTo>
                <a:cubicBezTo>
                  <a:pt x="1033771" y="929674"/>
                  <a:pt x="1038465" y="930619"/>
                  <a:pt x="1043042" y="931992"/>
                </a:cubicBezTo>
                <a:cubicBezTo>
                  <a:pt x="1050063" y="934098"/>
                  <a:pt x="1063903" y="938945"/>
                  <a:pt x="1063903" y="938945"/>
                </a:cubicBezTo>
                <a:cubicBezTo>
                  <a:pt x="1067380" y="941263"/>
                  <a:pt x="1070596" y="944030"/>
                  <a:pt x="1074333" y="945899"/>
                </a:cubicBezTo>
                <a:cubicBezTo>
                  <a:pt x="1089846" y="953656"/>
                  <a:pt x="1100081" y="947844"/>
                  <a:pt x="1119532" y="945899"/>
                </a:cubicBezTo>
                <a:cubicBezTo>
                  <a:pt x="1145758" y="937156"/>
                  <a:pt x="1113422" y="948952"/>
                  <a:pt x="1140392" y="935468"/>
                </a:cubicBezTo>
                <a:cubicBezTo>
                  <a:pt x="1145374" y="932977"/>
                  <a:pt x="1160282" y="929627"/>
                  <a:pt x="1164730" y="928515"/>
                </a:cubicBezTo>
                <a:cubicBezTo>
                  <a:pt x="1165889" y="904177"/>
                  <a:pt x="1164032" y="879507"/>
                  <a:pt x="1168207" y="855502"/>
                </a:cubicBezTo>
                <a:cubicBezTo>
                  <a:pt x="1168923" y="851385"/>
                  <a:pt x="1174515" y="849235"/>
                  <a:pt x="1178637" y="848548"/>
                </a:cubicBezTo>
                <a:cubicBezTo>
                  <a:pt x="1182252" y="847945"/>
                  <a:pt x="1185591" y="850866"/>
                  <a:pt x="1189068" y="852025"/>
                </a:cubicBezTo>
                <a:cubicBezTo>
                  <a:pt x="1192545" y="854343"/>
                  <a:pt x="1197283" y="855436"/>
                  <a:pt x="1199498" y="858979"/>
                </a:cubicBezTo>
                <a:cubicBezTo>
                  <a:pt x="1220184" y="892077"/>
                  <a:pt x="1193278" y="871058"/>
                  <a:pt x="1216882" y="886793"/>
                </a:cubicBezTo>
                <a:cubicBezTo>
                  <a:pt x="1219200" y="890270"/>
                  <a:pt x="1220881" y="894269"/>
                  <a:pt x="1223836" y="897224"/>
                </a:cubicBezTo>
                <a:cubicBezTo>
                  <a:pt x="1226791" y="900179"/>
                  <a:pt x="1231515" y="901032"/>
                  <a:pt x="1234266" y="904177"/>
                </a:cubicBezTo>
                <a:cubicBezTo>
                  <a:pt x="1239769" y="910466"/>
                  <a:pt x="1241219" y="920402"/>
                  <a:pt x="1248173" y="925038"/>
                </a:cubicBezTo>
                <a:lnTo>
                  <a:pt x="1279465" y="945899"/>
                </a:lnTo>
                <a:cubicBezTo>
                  <a:pt x="1279469" y="945902"/>
                  <a:pt x="1300321" y="959805"/>
                  <a:pt x="1300326" y="959806"/>
                </a:cubicBezTo>
                <a:cubicBezTo>
                  <a:pt x="1304962" y="960965"/>
                  <a:pt x="1309568" y="962246"/>
                  <a:pt x="1314233" y="963283"/>
                </a:cubicBezTo>
                <a:cubicBezTo>
                  <a:pt x="1320002" y="964565"/>
                  <a:pt x="1325916" y="965205"/>
                  <a:pt x="1331617" y="966760"/>
                </a:cubicBezTo>
                <a:cubicBezTo>
                  <a:pt x="1338688" y="968689"/>
                  <a:pt x="1345524" y="971395"/>
                  <a:pt x="1352478" y="973713"/>
                </a:cubicBezTo>
                <a:cubicBezTo>
                  <a:pt x="1355955" y="974872"/>
                  <a:pt x="1359314" y="976471"/>
                  <a:pt x="1362908" y="977190"/>
                </a:cubicBezTo>
                <a:cubicBezTo>
                  <a:pt x="1383886" y="981386"/>
                  <a:pt x="1374686" y="978798"/>
                  <a:pt x="1390723" y="984144"/>
                </a:cubicBezTo>
                <a:cubicBezTo>
                  <a:pt x="1412743" y="982985"/>
                  <a:pt x="1435863" y="987640"/>
                  <a:pt x="1456782" y="980667"/>
                </a:cubicBezTo>
                <a:cubicBezTo>
                  <a:pt x="1463736" y="978349"/>
                  <a:pt x="1457636" y="963871"/>
                  <a:pt x="1463735" y="959806"/>
                </a:cubicBezTo>
                <a:lnTo>
                  <a:pt x="1474166" y="952853"/>
                </a:lnTo>
                <a:cubicBezTo>
                  <a:pt x="1476484" y="949376"/>
                  <a:pt x="1479250" y="946160"/>
                  <a:pt x="1481119" y="942422"/>
                </a:cubicBezTo>
                <a:cubicBezTo>
                  <a:pt x="1485318" y="934024"/>
                  <a:pt x="1483247" y="928204"/>
                  <a:pt x="1491550" y="921561"/>
                </a:cubicBezTo>
                <a:cubicBezTo>
                  <a:pt x="1494412" y="919272"/>
                  <a:pt x="1498358" y="918641"/>
                  <a:pt x="1501980" y="918084"/>
                </a:cubicBezTo>
                <a:cubicBezTo>
                  <a:pt x="1513492" y="916313"/>
                  <a:pt x="1525159" y="915767"/>
                  <a:pt x="1536748" y="914608"/>
                </a:cubicBezTo>
                <a:cubicBezTo>
                  <a:pt x="1532112" y="913449"/>
                  <a:pt x="1524679" y="915542"/>
                  <a:pt x="1522841" y="911131"/>
                </a:cubicBezTo>
                <a:cubicBezTo>
                  <a:pt x="1517918" y="899315"/>
                  <a:pt x="1520777" y="885609"/>
                  <a:pt x="1519364" y="872886"/>
                </a:cubicBezTo>
                <a:cubicBezTo>
                  <a:pt x="1518459" y="864741"/>
                  <a:pt x="1519216" y="856037"/>
                  <a:pt x="1515888" y="848548"/>
                </a:cubicBezTo>
                <a:cubicBezTo>
                  <a:pt x="1514191" y="844729"/>
                  <a:pt x="1508934" y="843913"/>
                  <a:pt x="1505457" y="841595"/>
                </a:cubicBezTo>
                <a:cubicBezTo>
                  <a:pt x="1513942" y="838767"/>
                  <a:pt x="1519577" y="837905"/>
                  <a:pt x="1526318" y="831164"/>
                </a:cubicBezTo>
                <a:cubicBezTo>
                  <a:pt x="1529273" y="828209"/>
                  <a:pt x="1530954" y="824211"/>
                  <a:pt x="1533272" y="820734"/>
                </a:cubicBezTo>
                <a:cubicBezTo>
                  <a:pt x="1542006" y="794525"/>
                  <a:pt x="1530227" y="826821"/>
                  <a:pt x="1543702" y="799873"/>
                </a:cubicBezTo>
                <a:cubicBezTo>
                  <a:pt x="1545341" y="796595"/>
                  <a:pt x="1545399" y="792647"/>
                  <a:pt x="1547179" y="789443"/>
                </a:cubicBezTo>
                <a:cubicBezTo>
                  <a:pt x="1551238" y="782137"/>
                  <a:pt x="1561086" y="768582"/>
                  <a:pt x="1561086" y="768582"/>
                </a:cubicBezTo>
                <a:cubicBezTo>
                  <a:pt x="1564427" y="758561"/>
                  <a:pt x="1572744" y="747517"/>
                  <a:pt x="1564563" y="737291"/>
                </a:cubicBezTo>
                <a:cubicBezTo>
                  <a:pt x="1561952" y="734028"/>
                  <a:pt x="1557609" y="732655"/>
                  <a:pt x="1554132" y="730337"/>
                </a:cubicBezTo>
                <a:cubicBezTo>
                  <a:pt x="1552973" y="726860"/>
                  <a:pt x="1552945" y="722769"/>
                  <a:pt x="1550656" y="719907"/>
                </a:cubicBezTo>
                <a:cubicBezTo>
                  <a:pt x="1548046" y="716644"/>
                  <a:pt x="1544044" y="714650"/>
                  <a:pt x="1540225" y="712953"/>
                </a:cubicBezTo>
                <a:cubicBezTo>
                  <a:pt x="1525788" y="706536"/>
                  <a:pt x="1516853" y="705497"/>
                  <a:pt x="1501980" y="702522"/>
                </a:cubicBezTo>
                <a:cubicBezTo>
                  <a:pt x="1505457" y="701363"/>
                  <a:pt x="1508817" y="699765"/>
                  <a:pt x="1512411" y="699046"/>
                </a:cubicBezTo>
                <a:cubicBezTo>
                  <a:pt x="1520447" y="697439"/>
                  <a:pt x="1528899" y="697924"/>
                  <a:pt x="1536748" y="695569"/>
                </a:cubicBezTo>
                <a:cubicBezTo>
                  <a:pt x="1540751" y="694368"/>
                  <a:pt x="1543702" y="690933"/>
                  <a:pt x="1547179" y="688615"/>
                </a:cubicBezTo>
                <a:cubicBezTo>
                  <a:pt x="1548338" y="685138"/>
                  <a:pt x="1549861" y="681763"/>
                  <a:pt x="1550656" y="678185"/>
                </a:cubicBezTo>
                <a:cubicBezTo>
                  <a:pt x="1558814" y="641472"/>
                  <a:pt x="1549782" y="670373"/>
                  <a:pt x="1557609" y="646894"/>
                </a:cubicBezTo>
                <a:cubicBezTo>
                  <a:pt x="1552947" y="609598"/>
                  <a:pt x="1556398" y="628142"/>
                  <a:pt x="1547179" y="591265"/>
                </a:cubicBezTo>
                <a:cubicBezTo>
                  <a:pt x="1546020" y="586629"/>
                  <a:pt x="1547678" y="580008"/>
                  <a:pt x="1543702" y="577357"/>
                </a:cubicBezTo>
                <a:lnTo>
                  <a:pt x="1533272" y="570404"/>
                </a:lnTo>
                <a:cubicBezTo>
                  <a:pt x="1530954" y="566927"/>
                  <a:pt x="1529273" y="562928"/>
                  <a:pt x="1526318" y="559973"/>
                </a:cubicBezTo>
                <a:cubicBezTo>
                  <a:pt x="1513650" y="547305"/>
                  <a:pt x="1499270" y="551358"/>
                  <a:pt x="1481119" y="549543"/>
                </a:cubicBezTo>
                <a:cubicBezTo>
                  <a:pt x="1447459" y="538322"/>
                  <a:pt x="1482031" y="548810"/>
                  <a:pt x="1401153" y="542589"/>
                </a:cubicBezTo>
                <a:cubicBezTo>
                  <a:pt x="1394124" y="542048"/>
                  <a:pt x="1387298" y="539891"/>
                  <a:pt x="1380292" y="539113"/>
                </a:cubicBezTo>
                <a:cubicBezTo>
                  <a:pt x="1366422" y="537572"/>
                  <a:pt x="1352477" y="536795"/>
                  <a:pt x="1338570" y="535636"/>
                </a:cubicBezTo>
                <a:cubicBezTo>
                  <a:pt x="1333934" y="536795"/>
                  <a:pt x="1328394" y="536128"/>
                  <a:pt x="1324663" y="539113"/>
                </a:cubicBezTo>
                <a:cubicBezTo>
                  <a:pt x="1321801" y="541402"/>
                  <a:pt x="1322825" y="546265"/>
                  <a:pt x="1321186" y="549543"/>
                </a:cubicBezTo>
                <a:cubicBezTo>
                  <a:pt x="1319317" y="553280"/>
                  <a:pt x="1315930" y="556155"/>
                  <a:pt x="1314233" y="559973"/>
                </a:cubicBezTo>
                <a:cubicBezTo>
                  <a:pt x="1311256" y="566671"/>
                  <a:pt x="1307279" y="580834"/>
                  <a:pt x="1307279" y="580834"/>
                </a:cubicBezTo>
                <a:cubicBezTo>
                  <a:pt x="1306731" y="588505"/>
                  <a:pt x="1308226" y="624139"/>
                  <a:pt x="1300326" y="639940"/>
                </a:cubicBezTo>
                <a:cubicBezTo>
                  <a:pt x="1298457" y="643677"/>
                  <a:pt x="1295690" y="646893"/>
                  <a:pt x="1293372" y="650370"/>
                </a:cubicBezTo>
                <a:cubicBezTo>
                  <a:pt x="1292909" y="651759"/>
                  <a:pt x="1286985" y="672579"/>
                  <a:pt x="1282942" y="671231"/>
                </a:cubicBezTo>
                <a:cubicBezTo>
                  <a:pt x="1278409" y="669720"/>
                  <a:pt x="1280624" y="661960"/>
                  <a:pt x="1279465" y="657324"/>
                </a:cubicBezTo>
                <a:cubicBezTo>
                  <a:pt x="1280624" y="639940"/>
                  <a:pt x="1280478" y="622420"/>
                  <a:pt x="1282942" y="605172"/>
                </a:cubicBezTo>
                <a:cubicBezTo>
                  <a:pt x="1282943" y="605163"/>
                  <a:pt x="1291632" y="579101"/>
                  <a:pt x="1293372" y="573881"/>
                </a:cubicBezTo>
                <a:lnTo>
                  <a:pt x="1296849" y="563450"/>
                </a:lnTo>
                <a:cubicBezTo>
                  <a:pt x="1295885" y="558632"/>
                  <a:pt x="1293236" y="541651"/>
                  <a:pt x="1289895" y="535636"/>
                </a:cubicBezTo>
                <a:cubicBezTo>
                  <a:pt x="1285836" y="528330"/>
                  <a:pt x="1278631" y="522703"/>
                  <a:pt x="1275988" y="514775"/>
                </a:cubicBezTo>
                <a:cubicBezTo>
                  <a:pt x="1267658" y="489788"/>
                  <a:pt x="1277757" y="520970"/>
                  <a:pt x="1269034" y="490437"/>
                </a:cubicBezTo>
                <a:cubicBezTo>
                  <a:pt x="1268027" y="486913"/>
                  <a:pt x="1266565" y="483531"/>
                  <a:pt x="1265558" y="480007"/>
                </a:cubicBezTo>
                <a:cubicBezTo>
                  <a:pt x="1265522" y="479881"/>
                  <a:pt x="1260271" y="457336"/>
                  <a:pt x="1258604" y="455669"/>
                </a:cubicBezTo>
                <a:cubicBezTo>
                  <a:pt x="1256012" y="453077"/>
                  <a:pt x="1251650" y="453351"/>
                  <a:pt x="1248173" y="452192"/>
                </a:cubicBezTo>
                <a:cubicBezTo>
                  <a:pt x="1244696" y="448715"/>
                  <a:pt x="1241520" y="444910"/>
                  <a:pt x="1237743" y="441762"/>
                </a:cubicBezTo>
                <a:cubicBezTo>
                  <a:pt x="1234533" y="439087"/>
                  <a:pt x="1227313" y="430629"/>
                  <a:pt x="1227313" y="434808"/>
                </a:cubicBezTo>
                <a:cubicBezTo>
                  <a:pt x="1227313" y="438448"/>
                  <a:pt x="1245026" y="450793"/>
                  <a:pt x="1248173" y="452192"/>
                </a:cubicBezTo>
                <a:cubicBezTo>
                  <a:pt x="1254871" y="455169"/>
                  <a:pt x="1269034" y="459146"/>
                  <a:pt x="1269034" y="459146"/>
                </a:cubicBezTo>
                <a:cubicBezTo>
                  <a:pt x="1269943" y="458919"/>
                  <a:pt x="1291104" y="454006"/>
                  <a:pt x="1293372" y="452192"/>
                </a:cubicBezTo>
                <a:cubicBezTo>
                  <a:pt x="1296635" y="449582"/>
                  <a:pt x="1298008" y="445239"/>
                  <a:pt x="1300326" y="441762"/>
                </a:cubicBezTo>
                <a:cubicBezTo>
                  <a:pt x="1301184" y="439188"/>
                  <a:pt x="1305245" y="419885"/>
                  <a:pt x="1314233" y="424378"/>
                </a:cubicBezTo>
                <a:cubicBezTo>
                  <a:pt x="1317511" y="426017"/>
                  <a:pt x="1312395" y="431530"/>
                  <a:pt x="1310756" y="434808"/>
                </a:cubicBezTo>
                <a:cubicBezTo>
                  <a:pt x="1308887" y="438546"/>
                  <a:pt x="1306120" y="441762"/>
                  <a:pt x="1303802" y="445239"/>
                </a:cubicBezTo>
                <a:cubicBezTo>
                  <a:pt x="1295528" y="470064"/>
                  <a:pt x="1300915" y="460001"/>
                  <a:pt x="1289895" y="476530"/>
                </a:cubicBezTo>
                <a:cubicBezTo>
                  <a:pt x="1282889" y="497549"/>
                  <a:pt x="1280987" y="498756"/>
                  <a:pt x="1289895" y="532159"/>
                </a:cubicBezTo>
                <a:cubicBezTo>
                  <a:pt x="1290972" y="536197"/>
                  <a:pt x="1296849" y="536795"/>
                  <a:pt x="1300326" y="539113"/>
                </a:cubicBezTo>
                <a:cubicBezTo>
                  <a:pt x="1331617" y="537954"/>
                  <a:pt x="1362887" y="535636"/>
                  <a:pt x="1394199" y="535636"/>
                </a:cubicBezTo>
                <a:cubicBezTo>
                  <a:pt x="1404041" y="535636"/>
                  <a:pt x="1421797" y="539547"/>
                  <a:pt x="1432444" y="542589"/>
                </a:cubicBezTo>
                <a:cubicBezTo>
                  <a:pt x="1435968" y="543596"/>
                  <a:pt x="1439260" y="545463"/>
                  <a:pt x="1442875" y="546066"/>
                </a:cubicBezTo>
                <a:cubicBezTo>
                  <a:pt x="1541974" y="562583"/>
                  <a:pt x="1429000" y="540509"/>
                  <a:pt x="1491550" y="553020"/>
                </a:cubicBezTo>
                <a:cubicBezTo>
                  <a:pt x="1504298" y="551861"/>
                  <a:pt x="1517651" y="553591"/>
                  <a:pt x="1529795" y="549543"/>
                </a:cubicBezTo>
                <a:cubicBezTo>
                  <a:pt x="1533272" y="548384"/>
                  <a:pt x="1530983" y="541975"/>
                  <a:pt x="1533272" y="539113"/>
                </a:cubicBezTo>
                <a:cubicBezTo>
                  <a:pt x="1535882" y="535850"/>
                  <a:pt x="1540225" y="534477"/>
                  <a:pt x="1543702" y="532159"/>
                </a:cubicBezTo>
                <a:cubicBezTo>
                  <a:pt x="1546020" y="528682"/>
                  <a:pt x="1549010" y="525570"/>
                  <a:pt x="1550656" y="521729"/>
                </a:cubicBezTo>
                <a:cubicBezTo>
                  <a:pt x="1552538" y="517337"/>
                  <a:pt x="1552819" y="512416"/>
                  <a:pt x="1554132" y="507821"/>
                </a:cubicBezTo>
                <a:cubicBezTo>
                  <a:pt x="1555139" y="504297"/>
                  <a:pt x="1556450" y="500868"/>
                  <a:pt x="1557609" y="497391"/>
                </a:cubicBezTo>
                <a:cubicBezTo>
                  <a:pt x="1556450" y="477689"/>
                  <a:pt x="1556096" y="457923"/>
                  <a:pt x="1554132" y="438285"/>
                </a:cubicBezTo>
                <a:cubicBezTo>
                  <a:pt x="1553767" y="434639"/>
                  <a:pt x="1553247" y="430446"/>
                  <a:pt x="1550656" y="427855"/>
                </a:cubicBezTo>
                <a:cubicBezTo>
                  <a:pt x="1548064" y="425263"/>
                  <a:pt x="1543702" y="425537"/>
                  <a:pt x="1540225" y="424378"/>
                </a:cubicBezTo>
                <a:cubicBezTo>
                  <a:pt x="1536748" y="422060"/>
                  <a:pt x="1533867" y="418364"/>
                  <a:pt x="1529795" y="417424"/>
                </a:cubicBezTo>
                <a:cubicBezTo>
                  <a:pt x="1518446" y="414805"/>
                  <a:pt x="1505208" y="419604"/>
                  <a:pt x="1495027" y="413948"/>
                </a:cubicBezTo>
                <a:cubicBezTo>
                  <a:pt x="1490850" y="411627"/>
                  <a:pt x="1494833" y="403099"/>
                  <a:pt x="1498504" y="400040"/>
                </a:cubicBezTo>
                <a:cubicBezTo>
                  <a:pt x="1503044" y="396257"/>
                  <a:pt x="1510119" y="397846"/>
                  <a:pt x="1515888" y="396564"/>
                </a:cubicBezTo>
                <a:cubicBezTo>
                  <a:pt x="1520553" y="395528"/>
                  <a:pt x="1525159" y="394246"/>
                  <a:pt x="1529795" y="393087"/>
                </a:cubicBezTo>
                <a:cubicBezTo>
                  <a:pt x="1533309" y="387815"/>
                  <a:pt x="1540225" y="379421"/>
                  <a:pt x="1540225" y="372226"/>
                </a:cubicBezTo>
                <a:cubicBezTo>
                  <a:pt x="1540225" y="367448"/>
                  <a:pt x="1538061" y="362914"/>
                  <a:pt x="1536748" y="358319"/>
                </a:cubicBezTo>
                <a:cubicBezTo>
                  <a:pt x="1532157" y="342250"/>
                  <a:pt x="1531822" y="345713"/>
                  <a:pt x="1519364" y="327027"/>
                </a:cubicBezTo>
                <a:lnTo>
                  <a:pt x="1505457" y="306167"/>
                </a:lnTo>
                <a:lnTo>
                  <a:pt x="1495027" y="299213"/>
                </a:lnTo>
                <a:cubicBezTo>
                  <a:pt x="1491404" y="288344"/>
                  <a:pt x="1487889" y="274753"/>
                  <a:pt x="1477643" y="267922"/>
                </a:cubicBezTo>
                <a:lnTo>
                  <a:pt x="1467212" y="260968"/>
                </a:lnTo>
                <a:cubicBezTo>
                  <a:pt x="1464894" y="257491"/>
                  <a:pt x="1463522" y="253148"/>
                  <a:pt x="1460259" y="250538"/>
                </a:cubicBezTo>
                <a:cubicBezTo>
                  <a:pt x="1451608" y="243617"/>
                  <a:pt x="1445153" y="248692"/>
                  <a:pt x="1435921" y="250538"/>
                </a:cubicBezTo>
                <a:cubicBezTo>
                  <a:pt x="1429008" y="251920"/>
                  <a:pt x="1422014" y="252855"/>
                  <a:pt x="1415060" y="254014"/>
                </a:cubicBezTo>
                <a:cubicBezTo>
                  <a:pt x="1408106" y="258650"/>
                  <a:pt x="1393017" y="276195"/>
                  <a:pt x="1394199" y="267922"/>
                </a:cubicBezTo>
                <a:cubicBezTo>
                  <a:pt x="1398267" y="239447"/>
                  <a:pt x="1390857" y="248130"/>
                  <a:pt x="1408107" y="236630"/>
                </a:cubicBezTo>
                <a:cubicBezTo>
                  <a:pt x="1406291" y="218472"/>
                  <a:pt x="1410346" y="204102"/>
                  <a:pt x="1397676" y="191432"/>
                </a:cubicBezTo>
                <a:cubicBezTo>
                  <a:pt x="1394721" y="188477"/>
                  <a:pt x="1390723" y="186796"/>
                  <a:pt x="1387246" y="184478"/>
                </a:cubicBezTo>
                <a:cubicBezTo>
                  <a:pt x="1384928" y="181001"/>
                  <a:pt x="1383247" y="177003"/>
                  <a:pt x="1380292" y="174048"/>
                </a:cubicBezTo>
                <a:cubicBezTo>
                  <a:pt x="1375375" y="169131"/>
                  <a:pt x="1361413" y="162870"/>
                  <a:pt x="1355954" y="160141"/>
                </a:cubicBezTo>
                <a:cubicBezTo>
                  <a:pt x="1348264" y="152450"/>
                  <a:pt x="1344776" y="147598"/>
                  <a:pt x="1335094" y="142757"/>
                </a:cubicBezTo>
                <a:cubicBezTo>
                  <a:pt x="1331816" y="141118"/>
                  <a:pt x="1328140" y="140439"/>
                  <a:pt x="1324663" y="139280"/>
                </a:cubicBezTo>
                <a:lnTo>
                  <a:pt x="1303802" y="125373"/>
                </a:lnTo>
                <a:cubicBezTo>
                  <a:pt x="1300325" y="123055"/>
                  <a:pt x="1297336" y="119740"/>
                  <a:pt x="1293372" y="118419"/>
                </a:cubicBezTo>
                <a:cubicBezTo>
                  <a:pt x="1289895" y="117260"/>
                  <a:pt x="1286220" y="116581"/>
                  <a:pt x="1282942" y="114942"/>
                </a:cubicBezTo>
                <a:cubicBezTo>
                  <a:pt x="1279204" y="113073"/>
                  <a:pt x="1276330" y="109686"/>
                  <a:pt x="1272511" y="107989"/>
                </a:cubicBezTo>
                <a:cubicBezTo>
                  <a:pt x="1265813" y="105012"/>
                  <a:pt x="1251650" y="101035"/>
                  <a:pt x="1251650" y="101035"/>
                </a:cubicBezTo>
                <a:cubicBezTo>
                  <a:pt x="1244135" y="96025"/>
                  <a:pt x="1239953" y="91914"/>
                  <a:pt x="1230789" y="90605"/>
                </a:cubicBezTo>
                <a:cubicBezTo>
                  <a:pt x="1210011" y="87637"/>
                  <a:pt x="1168207" y="83651"/>
                  <a:pt x="1168207" y="83651"/>
                </a:cubicBezTo>
                <a:cubicBezTo>
                  <a:pt x="1167048" y="87128"/>
                  <a:pt x="1166510" y="90877"/>
                  <a:pt x="1164730" y="94081"/>
                </a:cubicBezTo>
                <a:cubicBezTo>
                  <a:pt x="1160671" y="101387"/>
                  <a:pt x="1150823" y="114942"/>
                  <a:pt x="1150823" y="114942"/>
                </a:cubicBezTo>
                <a:cubicBezTo>
                  <a:pt x="1150205" y="116796"/>
                  <a:pt x="1146806" y="136267"/>
                  <a:pt x="1136916" y="128849"/>
                </a:cubicBezTo>
                <a:cubicBezTo>
                  <a:pt x="1133093" y="125982"/>
                  <a:pt x="1134598" y="119578"/>
                  <a:pt x="1133439" y="114942"/>
                </a:cubicBezTo>
                <a:cubicBezTo>
                  <a:pt x="1132280" y="103353"/>
                  <a:pt x="1133387" y="91306"/>
                  <a:pt x="1129962" y="80174"/>
                </a:cubicBezTo>
                <a:cubicBezTo>
                  <a:pt x="1128564" y="75630"/>
                  <a:pt x="1113435" y="64957"/>
                  <a:pt x="1109101" y="62790"/>
                </a:cubicBezTo>
                <a:cubicBezTo>
                  <a:pt x="1105823" y="61151"/>
                  <a:pt x="1101875" y="61093"/>
                  <a:pt x="1098671" y="59313"/>
                </a:cubicBezTo>
                <a:cubicBezTo>
                  <a:pt x="1091365" y="55254"/>
                  <a:pt x="1077810" y="45406"/>
                  <a:pt x="1077810" y="45406"/>
                </a:cubicBezTo>
                <a:cubicBezTo>
                  <a:pt x="1075492" y="41929"/>
                  <a:pt x="1074119" y="37586"/>
                  <a:pt x="1070856" y="34976"/>
                </a:cubicBezTo>
                <a:cubicBezTo>
                  <a:pt x="1067994" y="32687"/>
                  <a:pt x="1064032" y="32155"/>
                  <a:pt x="1060426" y="31499"/>
                </a:cubicBezTo>
                <a:cubicBezTo>
                  <a:pt x="1051233" y="29827"/>
                  <a:pt x="1041883" y="29181"/>
                  <a:pt x="1032611" y="28022"/>
                </a:cubicBezTo>
                <a:cubicBezTo>
                  <a:pt x="1022181" y="24545"/>
                  <a:pt x="1011986" y="20259"/>
                  <a:pt x="1001320" y="17592"/>
                </a:cubicBezTo>
                <a:cubicBezTo>
                  <a:pt x="983858" y="13226"/>
                  <a:pt x="991946" y="15626"/>
                  <a:pt x="976983" y="10638"/>
                </a:cubicBezTo>
                <a:cubicBezTo>
                  <a:pt x="974665" y="14115"/>
                  <a:pt x="973572" y="18853"/>
                  <a:pt x="970029" y="21068"/>
                </a:cubicBezTo>
                <a:cubicBezTo>
                  <a:pt x="963813" y="24953"/>
                  <a:pt x="949168" y="28022"/>
                  <a:pt x="949168" y="28022"/>
                </a:cubicBezTo>
                <a:cubicBezTo>
                  <a:pt x="948009" y="38452"/>
                  <a:pt x="950384" y="49926"/>
                  <a:pt x="945691" y="59313"/>
                </a:cubicBezTo>
                <a:cubicBezTo>
                  <a:pt x="943822" y="63050"/>
                  <a:pt x="940607" y="52620"/>
                  <a:pt x="938738" y="48883"/>
                </a:cubicBezTo>
                <a:cubicBezTo>
                  <a:pt x="937099" y="45605"/>
                  <a:pt x="936900" y="41731"/>
                  <a:pt x="935261" y="38453"/>
                </a:cubicBezTo>
                <a:cubicBezTo>
                  <a:pt x="930957" y="29845"/>
                  <a:pt x="926817" y="25041"/>
                  <a:pt x="917877" y="21068"/>
                </a:cubicBezTo>
                <a:cubicBezTo>
                  <a:pt x="911179" y="18091"/>
                  <a:pt x="897016" y="14115"/>
                  <a:pt x="897016" y="14115"/>
                </a:cubicBezTo>
                <a:cubicBezTo>
                  <a:pt x="893589" y="14317"/>
                  <a:pt x="845616" y="12000"/>
                  <a:pt x="827480" y="21068"/>
                </a:cubicBezTo>
                <a:cubicBezTo>
                  <a:pt x="823743" y="22937"/>
                  <a:pt x="820527" y="25704"/>
                  <a:pt x="817050" y="28022"/>
                </a:cubicBezTo>
                <a:cubicBezTo>
                  <a:pt x="812414" y="34976"/>
                  <a:pt x="805785" y="40954"/>
                  <a:pt x="803142" y="48883"/>
                </a:cubicBezTo>
                <a:lnTo>
                  <a:pt x="796189" y="69744"/>
                </a:lnTo>
                <a:cubicBezTo>
                  <a:pt x="798843" y="104259"/>
                  <a:pt x="796376" y="105168"/>
                  <a:pt x="803142" y="128849"/>
                </a:cubicBezTo>
                <a:cubicBezTo>
                  <a:pt x="805405" y="136768"/>
                  <a:pt x="807477" y="143614"/>
                  <a:pt x="813573" y="149710"/>
                </a:cubicBezTo>
                <a:cubicBezTo>
                  <a:pt x="816528" y="152665"/>
                  <a:pt x="820266" y="154795"/>
                  <a:pt x="824003" y="156664"/>
                </a:cubicBezTo>
                <a:cubicBezTo>
                  <a:pt x="827281" y="158303"/>
                  <a:pt x="830828" y="159485"/>
                  <a:pt x="834434" y="160141"/>
                </a:cubicBezTo>
                <a:cubicBezTo>
                  <a:pt x="843627" y="161812"/>
                  <a:pt x="852977" y="162459"/>
                  <a:pt x="862248" y="163618"/>
                </a:cubicBezTo>
                <a:cubicBezTo>
                  <a:pt x="865725" y="164777"/>
                  <a:pt x="875727" y="165061"/>
                  <a:pt x="872678" y="167094"/>
                </a:cubicBezTo>
                <a:cubicBezTo>
                  <a:pt x="866813" y="171004"/>
                  <a:pt x="858657" y="168861"/>
                  <a:pt x="851818" y="170571"/>
                </a:cubicBezTo>
                <a:cubicBezTo>
                  <a:pt x="844707" y="172349"/>
                  <a:pt x="830957" y="177525"/>
                  <a:pt x="830957" y="177525"/>
                </a:cubicBezTo>
                <a:cubicBezTo>
                  <a:pt x="829798" y="181002"/>
                  <a:pt x="829260" y="184751"/>
                  <a:pt x="827480" y="187955"/>
                </a:cubicBezTo>
                <a:cubicBezTo>
                  <a:pt x="823421" y="195261"/>
                  <a:pt x="813573" y="208816"/>
                  <a:pt x="813573" y="208816"/>
                </a:cubicBezTo>
                <a:cubicBezTo>
                  <a:pt x="812414" y="213452"/>
                  <a:pt x="810096" y="217945"/>
                  <a:pt x="810096" y="222723"/>
                </a:cubicBezTo>
                <a:cubicBezTo>
                  <a:pt x="810096" y="264461"/>
                  <a:pt x="811435" y="306205"/>
                  <a:pt x="813573" y="347888"/>
                </a:cubicBezTo>
                <a:cubicBezTo>
                  <a:pt x="813978" y="355794"/>
                  <a:pt x="819008" y="363684"/>
                  <a:pt x="827480" y="365272"/>
                </a:cubicBezTo>
                <a:cubicBezTo>
                  <a:pt x="842332" y="368057"/>
                  <a:pt x="857612" y="367590"/>
                  <a:pt x="872678" y="368749"/>
                </a:cubicBezTo>
                <a:cubicBezTo>
                  <a:pt x="877314" y="367590"/>
                  <a:pt x="886586" y="370051"/>
                  <a:pt x="886586" y="365272"/>
                </a:cubicBezTo>
                <a:cubicBezTo>
                  <a:pt x="886586" y="360493"/>
                  <a:pt x="877380" y="362650"/>
                  <a:pt x="872678" y="361795"/>
                </a:cubicBezTo>
                <a:cubicBezTo>
                  <a:pt x="864615" y="360329"/>
                  <a:pt x="856453" y="359478"/>
                  <a:pt x="848341" y="358319"/>
                </a:cubicBezTo>
                <a:cubicBezTo>
                  <a:pt x="839069" y="359478"/>
                  <a:pt x="829325" y="358652"/>
                  <a:pt x="820526" y="361795"/>
                </a:cubicBezTo>
                <a:cubicBezTo>
                  <a:pt x="812655" y="364606"/>
                  <a:pt x="799665" y="375703"/>
                  <a:pt x="799665" y="375703"/>
                </a:cubicBezTo>
                <a:cubicBezTo>
                  <a:pt x="797347" y="379180"/>
                  <a:pt x="792973" y="381963"/>
                  <a:pt x="792712" y="386133"/>
                </a:cubicBezTo>
                <a:cubicBezTo>
                  <a:pt x="791770" y="401214"/>
                  <a:pt x="794315" y="416338"/>
                  <a:pt x="796189" y="431332"/>
                </a:cubicBezTo>
                <a:cubicBezTo>
                  <a:pt x="796644" y="434968"/>
                  <a:pt x="796683" y="439632"/>
                  <a:pt x="799665" y="441762"/>
                </a:cubicBezTo>
                <a:cubicBezTo>
                  <a:pt x="813505" y="451648"/>
                  <a:pt x="876735" y="442342"/>
                  <a:pt x="886586" y="441762"/>
                </a:cubicBezTo>
                <a:close/>
              </a:path>
            </a:pathLst>
          </a:custGeom>
          <a:solidFill>
            <a:srgbClr val="F2F2F2">
              <a:alpha val="38824"/>
            </a:srgbClr>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6893800" y="4080319"/>
            <a:ext cx="744425" cy="327035"/>
          </a:xfrm>
          <a:custGeom>
            <a:avLst/>
            <a:gdLst>
              <a:gd name="connsiteX0" fmla="*/ 388 w 744425"/>
              <a:gd name="connsiteY0" fmla="*/ 7169 h 327035"/>
              <a:gd name="connsiteX1" fmla="*/ 17772 w 744425"/>
              <a:gd name="connsiteY1" fmla="*/ 215 h 327035"/>
              <a:gd name="connsiteX2" fmla="*/ 69925 w 744425"/>
              <a:gd name="connsiteY2" fmla="*/ 3692 h 327035"/>
              <a:gd name="connsiteX3" fmla="*/ 90785 w 744425"/>
              <a:gd name="connsiteY3" fmla="*/ 10645 h 327035"/>
              <a:gd name="connsiteX4" fmla="*/ 122077 w 744425"/>
              <a:gd name="connsiteY4" fmla="*/ 21076 h 327035"/>
              <a:gd name="connsiteX5" fmla="*/ 132507 w 744425"/>
              <a:gd name="connsiteY5" fmla="*/ 24553 h 327035"/>
              <a:gd name="connsiteX6" fmla="*/ 181182 w 744425"/>
              <a:gd name="connsiteY6" fmla="*/ 28029 h 327035"/>
              <a:gd name="connsiteX7" fmla="*/ 198566 w 744425"/>
              <a:gd name="connsiteY7" fmla="*/ 31506 h 327035"/>
              <a:gd name="connsiteX8" fmla="*/ 212474 w 744425"/>
              <a:gd name="connsiteY8" fmla="*/ 34983 h 327035"/>
              <a:gd name="connsiteX9" fmla="*/ 243765 w 744425"/>
              <a:gd name="connsiteY9" fmla="*/ 41937 h 327035"/>
              <a:gd name="connsiteX10" fmla="*/ 233334 w 744425"/>
              <a:gd name="connsiteY10" fmla="*/ 48890 h 327035"/>
              <a:gd name="connsiteX11" fmla="*/ 156845 w 744425"/>
              <a:gd name="connsiteY11" fmla="*/ 48890 h 327035"/>
              <a:gd name="connsiteX12" fmla="*/ 146414 w 744425"/>
              <a:gd name="connsiteY12" fmla="*/ 41937 h 327035"/>
              <a:gd name="connsiteX13" fmla="*/ 125553 w 744425"/>
              <a:gd name="connsiteY13" fmla="*/ 52367 h 327035"/>
              <a:gd name="connsiteX14" fmla="*/ 129030 w 744425"/>
              <a:gd name="connsiteY14" fmla="*/ 69751 h 327035"/>
              <a:gd name="connsiteX15" fmla="*/ 153368 w 744425"/>
              <a:gd name="connsiteY15" fmla="*/ 73228 h 327035"/>
              <a:gd name="connsiteX16" fmla="*/ 163798 w 744425"/>
              <a:gd name="connsiteY16" fmla="*/ 80181 h 327035"/>
              <a:gd name="connsiteX17" fmla="*/ 174229 w 744425"/>
              <a:gd name="connsiteY17" fmla="*/ 83658 h 327035"/>
              <a:gd name="connsiteX18" fmla="*/ 191613 w 744425"/>
              <a:gd name="connsiteY18" fmla="*/ 80181 h 327035"/>
              <a:gd name="connsiteX19" fmla="*/ 202043 w 744425"/>
              <a:gd name="connsiteY19" fmla="*/ 87135 h 327035"/>
              <a:gd name="connsiteX20" fmla="*/ 226381 w 744425"/>
              <a:gd name="connsiteY20" fmla="*/ 94089 h 327035"/>
              <a:gd name="connsiteX21" fmla="*/ 247242 w 744425"/>
              <a:gd name="connsiteY21" fmla="*/ 101042 h 327035"/>
              <a:gd name="connsiteX22" fmla="*/ 261149 w 744425"/>
              <a:gd name="connsiteY22" fmla="*/ 107996 h 327035"/>
              <a:gd name="connsiteX23" fmla="*/ 316778 w 744425"/>
              <a:gd name="connsiteY23" fmla="*/ 114950 h 327035"/>
              <a:gd name="connsiteX24" fmla="*/ 459327 w 744425"/>
              <a:gd name="connsiteY24" fmla="*/ 111473 h 327035"/>
              <a:gd name="connsiteX25" fmla="*/ 501048 w 744425"/>
              <a:gd name="connsiteY25" fmla="*/ 104519 h 327035"/>
              <a:gd name="connsiteX26" fmla="*/ 528863 w 744425"/>
              <a:gd name="connsiteY26" fmla="*/ 101042 h 327035"/>
              <a:gd name="connsiteX27" fmla="*/ 570585 w 744425"/>
              <a:gd name="connsiteY27" fmla="*/ 87135 h 327035"/>
              <a:gd name="connsiteX28" fmla="*/ 581015 w 744425"/>
              <a:gd name="connsiteY28" fmla="*/ 83658 h 327035"/>
              <a:gd name="connsiteX29" fmla="*/ 626213 w 744425"/>
              <a:gd name="connsiteY29" fmla="*/ 80181 h 327035"/>
              <a:gd name="connsiteX30" fmla="*/ 629690 w 744425"/>
              <a:gd name="connsiteY30" fmla="*/ 69751 h 327035"/>
              <a:gd name="connsiteX31" fmla="*/ 584492 w 744425"/>
              <a:gd name="connsiteY31" fmla="*/ 48890 h 327035"/>
              <a:gd name="connsiteX32" fmla="*/ 542770 w 744425"/>
              <a:gd name="connsiteY32" fmla="*/ 52367 h 327035"/>
              <a:gd name="connsiteX33" fmla="*/ 563631 w 744425"/>
              <a:gd name="connsiteY33" fmla="*/ 45413 h 327035"/>
              <a:gd name="connsiteX34" fmla="*/ 594922 w 744425"/>
              <a:gd name="connsiteY34" fmla="*/ 34983 h 327035"/>
              <a:gd name="connsiteX35" fmla="*/ 615783 w 744425"/>
              <a:gd name="connsiteY35" fmla="*/ 28029 h 327035"/>
              <a:gd name="connsiteX36" fmla="*/ 636644 w 744425"/>
              <a:gd name="connsiteY36" fmla="*/ 14122 h 327035"/>
              <a:gd name="connsiteX37" fmla="*/ 709657 w 744425"/>
              <a:gd name="connsiteY37" fmla="*/ 10645 h 327035"/>
              <a:gd name="connsiteX38" fmla="*/ 744425 w 744425"/>
              <a:gd name="connsiteY38" fmla="*/ 215 h 327035"/>
              <a:gd name="connsiteX39" fmla="*/ 737471 w 744425"/>
              <a:gd name="connsiteY39" fmla="*/ 10645 h 327035"/>
              <a:gd name="connsiteX40" fmla="*/ 723564 w 744425"/>
              <a:gd name="connsiteY40" fmla="*/ 41937 h 327035"/>
              <a:gd name="connsiteX41" fmla="*/ 702703 w 744425"/>
              <a:gd name="connsiteY41" fmla="*/ 52367 h 327035"/>
              <a:gd name="connsiteX42" fmla="*/ 671412 w 744425"/>
              <a:gd name="connsiteY42" fmla="*/ 73228 h 327035"/>
              <a:gd name="connsiteX43" fmla="*/ 660982 w 744425"/>
              <a:gd name="connsiteY43" fmla="*/ 80181 h 327035"/>
              <a:gd name="connsiteX44" fmla="*/ 654028 w 744425"/>
              <a:gd name="connsiteY44" fmla="*/ 90612 h 327035"/>
              <a:gd name="connsiteX45" fmla="*/ 622737 w 744425"/>
              <a:gd name="connsiteY45" fmla="*/ 101042 h 327035"/>
              <a:gd name="connsiteX46" fmla="*/ 591445 w 744425"/>
              <a:gd name="connsiteY46" fmla="*/ 111473 h 327035"/>
              <a:gd name="connsiteX47" fmla="*/ 570585 w 744425"/>
              <a:gd name="connsiteY47" fmla="*/ 118426 h 327035"/>
              <a:gd name="connsiteX48" fmla="*/ 549724 w 744425"/>
              <a:gd name="connsiteY48" fmla="*/ 121903 h 327035"/>
              <a:gd name="connsiteX49" fmla="*/ 494095 w 744425"/>
              <a:gd name="connsiteY49" fmla="*/ 128857 h 327035"/>
              <a:gd name="connsiteX50" fmla="*/ 473234 w 744425"/>
              <a:gd name="connsiteY50" fmla="*/ 135810 h 327035"/>
              <a:gd name="connsiteX51" fmla="*/ 462804 w 744425"/>
              <a:gd name="connsiteY51" fmla="*/ 139287 h 327035"/>
              <a:gd name="connsiteX52" fmla="*/ 441943 w 744425"/>
              <a:gd name="connsiteY52" fmla="*/ 153194 h 327035"/>
              <a:gd name="connsiteX53" fmla="*/ 431512 w 744425"/>
              <a:gd name="connsiteY53" fmla="*/ 160148 h 327035"/>
              <a:gd name="connsiteX54" fmla="*/ 407175 w 744425"/>
              <a:gd name="connsiteY54" fmla="*/ 187962 h 327035"/>
              <a:gd name="connsiteX55" fmla="*/ 403698 w 744425"/>
              <a:gd name="connsiteY55" fmla="*/ 198393 h 327035"/>
              <a:gd name="connsiteX56" fmla="*/ 410652 w 744425"/>
              <a:gd name="connsiteY56" fmla="*/ 278359 h 327035"/>
              <a:gd name="connsiteX57" fmla="*/ 400221 w 744425"/>
              <a:gd name="connsiteY57" fmla="*/ 316604 h 327035"/>
              <a:gd name="connsiteX58" fmla="*/ 396744 w 744425"/>
              <a:gd name="connsiteY58" fmla="*/ 327035 h 327035"/>
              <a:gd name="connsiteX59" fmla="*/ 379360 w 744425"/>
              <a:gd name="connsiteY59" fmla="*/ 302697 h 327035"/>
              <a:gd name="connsiteX60" fmla="*/ 372407 w 744425"/>
              <a:gd name="connsiteY60" fmla="*/ 292267 h 327035"/>
              <a:gd name="connsiteX61" fmla="*/ 365453 w 744425"/>
              <a:gd name="connsiteY61" fmla="*/ 271406 h 327035"/>
              <a:gd name="connsiteX62" fmla="*/ 358499 w 744425"/>
              <a:gd name="connsiteY62" fmla="*/ 247068 h 327035"/>
              <a:gd name="connsiteX63" fmla="*/ 351546 w 744425"/>
              <a:gd name="connsiteY63" fmla="*/ 198393 h 327035"/>
              <a:gd name="connsiteX64" fmla="*/ 348069 w 744425"/>
              <a:gd name="connsiteY64" fmla="*/ 184486 h 327035"/>
              <a:gd name="connsiteX65" fmla="*/ 334162 w 744425"/>
              <a:gd name="connsiteY65" fmla="*/ 163625 h 327035"/>
              <a:gd name="connsiteX66" fmla="*/ 313301 w 744425"/>
              <a:gd name="connsiteY66" fmla="*/ 149718 h 327035"/>
              <a:gd name="connsiteX67" fmla="*/ 306347 w 744425"/>
              <a:gd name="connsiteY67" fmla="*/ 139287 h 327035"/>
              <a:gd name="connsiteX68" fmla="*/ 285487 w 744425"/>
              <a:gd name="connsiteY68" fmla="*/ 132334 h 327035"/>
              <a:gd name="connsiteX69" fmla="*/ 264626 w 744425"/>
              <a:gd name="connsiteY69" fmla="*/ 125380 h 327035"/>
              <a:gd name="connsiteX70" fmla="*/ 254195 w 744425"/>
              <a:gd name="connsiteY70" fmla="*/ 121903 h 327035"/>
              <a:gd name="connsiteX71" fmla="*/ 240288 w 744425"/>
              <a:gd name="connsiteY71" fmla="*/ 118426 h 327035"/>
              <a:gd name="connsiteX72" fmla="*/ 215950 w 744425"/>
              <a:gd name="connsiteY72" fmla="*/ 111473 h 327035"/>
              <a:gd name="connsiteX73" fmla="*/ 142937 w 744425"/>
              <a:gd name="connsiteY73" fmla="*/ 104519 h 327035"/>
              <a:gd name="connsiteX74" fmla="*/ 122077 w 744425"/>
              <a:gd name="connsiteY74" fmla="*/ 97566 h 327035"/>
              <a:gd name="connsiteX75" fmla="*/ 111646 w 744425"/>
              <a:gd name="connsiteY75" fmla="*/ 94089 h 327035"/>
              <a:gd name="connsiteX76" fmla="*/ 87309 w 744425"/>
              <a:gd name="connsiteY76" fmla="*/ 87135 h 327035"/>
              <a:gd name="connsiteX77" fmla="*/ 76878 w 744425"/>
              <a:gd name="connsiteY77" fmla="*/ 80181 h 327035"/>
              <a:gd name="connsiteX78" fmla="*/ 69925 w 744425"/>
              <a:gd name="connsiteY78" fmla="*/ 69751 h 327035"/>
              <a:gd name="connsiteX79" fmla="*/ 59494 w 744425"/>
              <a:gd name="connsiteY79" fmla="*/ 66274 h 327035"/>
              <a:gd name="connsiteX80" fmla="*/ 56017 w 744425"/>
              <a:gd name="connsiteY80" fmla="*/ 55844 h 327035"/>
              <a:gd name="connsiteX81" fmla="*/ 45587 w 744425"/>
              <a:gd name="connsiteY81" fmla="*/ 48890 h 327035"/>
              <a:gd name="connsiteX82" fmla="*/ 35156 w 744425"/>
              <a:gd name="connsiteY82" fmla="*/ 28029 h 327035"/>
              <a:gd name="connsiteX83" fmla="*/ 388 w 744425"/>
              <a:gd name="connsiteY83" fmla="*/ 7169 h 32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44425" h="327035">
                <a:moveTo>
                  <a:pt x="388" y="7169"/>
                </a:moveTo>
                <a:cubicBezTo>
                  <a:pt x="-2509" y="2533"/>
                  <a:pt x="11539" y="527"/>
                  <a:pt x="17772" y="215"/>
                </a:cubicBezTo>
                <a:cubicBezTo>
                  <a:pt x="35173" y="-655"/>
                  <a:pt x="52677" y="1228"/>
                  <a:pt x="69925" y="3692"/>
                </a:cubicBezTo>
                <a:cubicBezTo>
                  <a:pt x="77181" y="4728"/>
                  <a:pt x="83832" y="8327"/>
                  <a:pt x="90785" y="10645"/>
                </a:cubicBezTo>
                <a:lnTo>
                  <a:pt x="122077" y="21076"/>
                </a:lnTo>
                <a:cubicBezTo>
                  <a:pt x="125554" y="22235"/>
                  <a:pt x="128852" y="24292"/>
                  <a:pt x="132507" y="24553"/>
                </a:cubicBezTo>
                <a:lnTo>
                  <a:pt x="181182" y="28029"/>
                </a:lnTo>
                <a:cubicBezTo>
                  <a:pt x="186977" y="29188"/>
                  <a:pt x="192797" y="30224"/>
                  <a:pt x="198566" y="31506"/>
                </a:cubicBezTo>
                <a:cubicBezTo>
                  <a:pt x="203231" y="32543"/>
                  <a:pt x="207788" y="34046"/>
                  <a:pt x="212474" y="34983"/>
                </a:cubicBezTo>
                <a:cubicBezTo>
                  <a:pt x="243068" y="41102"/>
                  <a:pt x="223465" y="35170"/>
                  <a:pt x="243765" y="41937"/>
                </a:cubicBezTo>
                <a:cubicBezTo>
                  <a:pt x="240288" y="44255"/>
                  <a:pt x="237462" y="48238"/>
                  <a:pt x="233334" y="48890"/>
                </a:cubicBezTo>
                <a:cubicBezTo>
                  <a:pt x="189086" y="55876"/>
                  <a:pt x="189044" y="54257"/>
                  <a:pt x="156845" y="48890"/>
                </a:cubicBezTo>
                <a:cubicBezTo>
                  <a:pt x="153368" y="46572"/>
                  <a:pt x="150536" y="42624"/>
                  <a:pt x="146414" y="41937"/>
                </a:cubicBezTo>
                <a:cubicBezTo>
                  <a:pt x="140655" y="40977"/>
                  <a:pt x="129186" y="49945"/>
                  <a:pt x="125553" y="52367"/>
                </a:cubicBezTo>
                <a:cubicBezTo>
                  <a:pt x="126712" y="58162"/>
                  <a:pt x="124302" y="66205"/>
                  <a:pt x="129030" y="69751"/>
                </a:cubicBezTo>
                <a:cubicBezTo>
                  <a:pt x="135586" y="74668"/>
                  <a:pt x="145519" y="70873"/>
                  <a:pt x="153368" y="73228"/>
                </a:cubicBezTo>
                <a:cubicBezTo>
                  <a:pt x="157370" y="74429"/>
                  <a:pt x="160061" y="78312"/>
                  <a:pt x="163798" y="80181"/>
                </a:cubicBezTo>
                <a:cubicBezTo>
                  <a:pt x="167076" y="81820"/>
                  <a:pt x="170752" y="82499"/>
                  <a:pt x="174229" y="83658"/>
                </a:cubicBezTo>
                <a:cubicBezTo>
                  <a:pt x="180024" y="82499"/>
                  <a:pt x="185749" y="79448"/>
                  <a:pt x="191613" y="80181"/>
                </a:cubicBezTo>
                <a:cubicBezTo>
                  <a:pt x="195759" y="80699"/>
                  <a:pt x="198306" y="85266"/>
                  <a:pt x="202043" y="87135"/>
                </a:cubicBezTo>
                <a:cubicBezTo>
                  <a:pt x="207883" y="90055"/>
                  <a:pt x="220813" y="92419"/>
                  <a:pt x="226381" y="94089"/>
                </a:cubicBezTo>
                <a:cubicBezTo>
                  <a:pt x="233402" y="96195"/>
                  <a:pt x="240686" y="97764"/>
                  <a:pt x="247242" y="101042"/>
                </a:cubicBezTo>
                <a:cubicBezTo>
                  <a:pt x="251878" y="103360"/>
                  <a:pt x="256185" y="106507"/>
                  <a:pt x="261149" y="107996"/>
                </a:cubicBezTo>
                <a:cubicBezTo>
                  <a:pt x="271932" y="111231"/>
                  <a:pt x="310627" y="114335"/>
                  <a:pt x="316778" y="114950"/>
                </a:cubicBezTo>
                <a:lnTo>
                  <a:pt x="459327" y="111473"/>
                </a:lnTo>
                <a:cubicBezTo>
                  <a:pt x="499850" y="109819"/>
                  <a:pt x="474002" y="109027"/>
                  <a:pt x="501048" y="104519"/>
                </a:cubicBezTo>
                <a:cubicBezTo>
                  <a:pt x="510265" y="102983"/>
                  <a:pt x="519591" y="102201"/>
                  <a:pt x="528863" y="101042"/>
                </a:cubicBezTo>
                <a:lnTo>
                  <a:pt x="570585" y="87135"/>
                </a:lnTo>
                <a:cubicBezTo>
                  <a:pt x="574062" y="85976"/>
                  <a:pt x="577361" y="83939"/>
                  <a:pt x="581015" y="83658"/>
                </a:cubicBezTo>
                <a:lnTo>
                  <a:pt x="626213" y="80181"/>
                </a:lnTo>
                <a:cubicBezTo>
                  <a:pt x="627372" y="76704"/>
                  <a:pt x="628801" y="73306"/>
                  <a:pt x="629690" y="69751"/>
                </a:cubicBezTo>
                <a:cubicBezTo>
                  <a:pt x="637995" y="36534"/>
                  <a:pt x="634554" y="52466"/>
                  <a:pt x="584492" y="48890"/>
                </a:cubicBezTo>
                <a:cubicBezTo>
                  <a:pt x="570585" y="50049"/>
                  <a:pt x="556536" y="54661"/>
                  <a:pt x="542770" y="52367"/>
                </a:cubicBezTo>
                <a:cubicBezTo>
                  <a:pt x="535540" y="51162"/>
                  <a:pt x="556677" y="47731"/>
                  <a:pt x="563631" y="45413"/>
                </a:cubicBezTo>
                <a:lnTo>
                  <a:pt x="594922" y="34983"/>
                </a:lnTo>
                <a:cubicBezTo>
                  <a:pt x="594923" y="34983"/>
                  <a:pt x="615782" y="28030"/>
                  <a:pt x="615783" y="28029"/>
                </a:cubicBezTo>
                <a:cubicBezTo>
                  <a:pt x="622737" y="23393"/>
                  <a:pt x="628296" y="14520"/>
                  <a:pt x="636644" y="14122"/>
                </a:cubicBezTo>
                <a:lnTo>
                  <a:pt x="709657" y="10645"/>
                </a:lnTo>
                <a:cubicBezTo>
                  <a:pt x="735051" y="2181"/>
                  <a:pt x="723407" y="5470"/>
                  <a:pt x="744425" y="215"/>
                </a:cubicBezTo>
                <a:cubicBezTo>
                  <a:pt x="742107" y="3692"/>
                  <a:pt x="739168" y="6827"/>
                  <a:pt x="737471" y="10645"/>
                </a:cubicBezTo>
                <a:cubicBezTo>
                  <a:pt x="731962" y="23041"/>
                  <a:pt x="733007" y="32494"/>
                  <a:pt x="723564" y="41937"/>
                </a:cubicBezTo>
                <a:cubicBezTo>
                  <a:pt x="716825" y="48676"/>
                  <a:pt x="711186" y="49539"/>
                  <a:pt x="702703" y="52367"/>
                </a:cubicBezTo>
                <a:lnTo>
                  <a:pt x="671412" y="73228"/>
                </a:lnTo>
                <a:lnTo>
                  <a:pt x="660982" y="80181"/>
                </a:lnTo>
                <a:cubicBezTo>
                  <a:pt x="658664" y="83658"/>
                  <a:pt x="657572" y="88397"/>
                  <a:pt x="654028" y="90612"/>
                </a:cubicBezTo>
                <a:cubicBezTo>
                  <a:pt x="654020" y="90617"/>
                  <a:pt x="627957" y="99302"/>
                  <a:pt x="622737" y="101042"/>
                </a:cubicBezTo>
                <a:lnTo>
                  <a:pt x="591445" y="111473"/>
                </a:lnTo>
                <a:cubicBezTo>
                  <a:pt x="591438" y="111475"/>
                  <a:pt x="570593" y="118425"/>
                  <a:pt x="570585" y="118426"/>
                </a:cubicBezTo>
                <a:cubicBezTo>
                  <a:pt x="563631" y="119585"/>
                  <a:pt x="556709" y="120950"/>
                  <a:pt x="549724" y="121903"/>
                </a:cubicBezTo>
                <a:cubicBezTo>
                  <a:pt x="531208" y="124428"/>
                  <a:pt x="494095" y="128857"/>
                  <a:pt x="494095" y="128857"/>
                </a:cubicBezTo>
                <a:lnTo>
                  <a:pt x="473234" y="135810"/>
                </a:lnTo>
                <a:cubicBezTo>
                  <a:pt x="469757" y="136969"/>
                  <a:pt x="465853" y="137254"/>
                  <a:pt x="462804" y="139287"/>
                </a:cubicBezTo>
                <a:lnTo>
                  <a:pt x="441943" y="153194"/>
                </a:lnTo>
                <a:lnTo>
                  <a:pt x="431512" y="160148"/>
                </a:lnTo>
                <a:cubicBezTo>
                  <a:pt x="415287" y="184486"/>
                  <a:pt x="424559" y="176373"/>
                  <a:pt x="407175" y="187962"/>
                </a:cubicBezTo>
                <a:cubicBezTo>
                  <a:pt x="406016" y="191439"/>
                  <a:pt x="403698" y="194728"/>
                  <a:pt x="403698" y="198393"/>
                </a:cubicBezTo>
                <a:cubicBezTo>
                  <a:pt x="403698" y="254312"/>
                  <a:pt x="402635" y="246292"/>
                  <a:pt x="410652" y="278359"/>
                </a:cubicBezTo>
                <a:cubicBezTo>
                  <a:pt x="405737" y="302931"/>
                  <a:pt x="409044" y="290136"/>
                  <a:pt x="400221" y="316604"/>
                </a:cubicBezTo>
                <a:lnTo>
                  <a:pt x="396744" y="327035"/>
                </a:lnTo>
                <a:cubicBezTo>
                  <a:pt x="374146" y="319502"/>
                  <a:pt x="397902" y="330511"/>
                  <a:pt x="379360" y="302697"/>
                </a:cubicBezTo>
                <a:cubicBezTo>
                  <a:pt x="377042" y="299220"/>
                  <a:pt x="374104" y="296085"/>
                  <a:pt x="372407" y="292267"/>
                </a:cubicBezTo>
                <a:cubicBezTo>
                  <a:pt x="369430" y="285569"/>
                  <a:pt x="367771" y="278360"/>
                  <a:pt x="365453" y="271406"/>
                </a:cubicBezTo>
                <a:cubicBezTo>
                  <a:pt x="360465" y="256444"/>
                  <a:pt x="362864" y="264528"/>
                  <a:pt x="358499" y="247068"/>
                </a:cubicBezTo>
                <a:cubicBezTo>
                  <a:pt x="356362" y="229969"/>
                  <a:pt x="354889" y="215108"/>
                  <a:pt x="351546" y="198393"/>
                </a:cubicBezTo>
                <a:cubicBezTo>
                  <a:pt x="350609" y="193707"/>
                  <a:pt x="350206" y="188760"/>
                  <a:pt x="348069" y="184486"/>
                </a:cubicBezTo>
                <a:cubicBezTo>
                  <a:pt x="344332" y="177011"/>
                  <a:pt x="341116" y="168261"/>
                  <a:pt x="334162" y="163625"/>
                </a:cubicBezTo>
                <a:lnTo>
                  <a:pt x="313301" y="149718"/>
                </a:lnTo>
                <a:cubicBezTo>
                  <a:pt x="310983" y="146241"/>
                  <a:pt x="309891" y="141502"/>
                  <a:pt x="306347" y="139287"/>
                </a:cubicBezTo>
                <a:cubicBezTo>
                  <a:pt x="300132" y="135402"/>
                  <a:pt x="292440" y="134652"/>
                  <a:pt x="285487" y="132334"/>
                </a:cubicBezTo>
                <a:lnTo>
                  <a:pt x="264626" y="125380"/>
                </a:lnTo>
                <a:cubicBezTo>
                  <a:pt x="261149" y="124221"/>
                  <a:pt x="257751" y="122792"/>
                  <a:pt x="254195" y="121903"/>
                </a:cubicBezTo>
                <a:cubicBezTo>
                  <a:pt x="249559" y="120744"/>
                  <a:pt x="244883" y="119739"/>
                  <a:pt x="240288" y="118426"/>
                </a:cubicBezTo>
                <a:cubicBezTo>
                  <a:pt x="231535" y="115925"/>
                  <a:pt x="225315" y="112597"/>
                  <a:pt x="215950" y="111473"/>
                </a:cubicBezTo>
                <a:cubicBezTo>
                  <a:pt x="191676" y="108560"/>
                  <a:pt x="142937" y="104519"/>
                  <a:pt x="142937" y="104519"/>
                </a:cubicBezTo>
                <a:lnTo>
                  <a:pt x="122077" y="97566"/>
                </a:lnTo>
                <a:cubicBezTo>
                  <a:pt x="118600" y="96407"/>
                  <a:pt x="115202" y="94978"/>
                  <a:pt x="111646" y="94089"/>
                </a:cubicBezTo>
                <a:cubicBezTo>
                  <a:pt x="107189" y="92975"/>
                  <a:pt x="92297" y="89629"/>
                  <a:pt x="87309" y="87135"/>
                </a:cubicBezTo>
                <a:cubicBezTo>
                  <a:pt x="83571" y="85266"/>
                  <a:pt x="80355" y="82499"/>
                  <a:pt x="76878" y="80181"/>
                </a:cubicBezTo>
                <a:cubicBezTo>
                  <a:pt x="74560" y="76704"/>
                  <a:pt x="73188" y="72361"/>
                  <a:pt x="69925" y="69751"/>
                </a:cubicBezTo>
                <a:cubicBezTo>
                  <a:pt x="67063" y="67461"/>
                  <a:pt x="62086" y="68866"/>
                  <a:pt x="59494" y="66274"/>
                </a:cubicBezTo>
                <a:cubicBezTo>
                  <a:pt x="56903" y="63683"/>
                  <a:pt x="58306" y="58706"/>
                  <a:pt x="56017" y="55844"/>
                </a:cubicBezTo>
                <a:cubicBezTo>
                  <a:pt x="53407" y="52581"/>
                  <a:pt x="49064" y="51208"/>
                  <a:pt x="45587" y="48890"/>
                </a:cubicBezTo>
                <a:cubicBezTo>
                  <a:pt x="42759" y="40407"/>
                  <a:pt x="41896" y="34769"/>
                  <a:pt x="35156" y="28029"/>
                </a:cubicBezTo>
                <a:cubicBezTo>
                  <a:pt x="18374" y="11247"/>
                  <a:pt x="3285" y="11805"/>
                  <a:pt x="388" y="7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80"/>
          <p:cNvSpPr/>
          <p:nvPr/>
        </p:nvSpPr>
        <p:spPr>
          <a:xfrm>
            <a:off x="6477290" y="4107732"/>
            <a:ext cx="239899" cy="62486"/>
          </a:xfrm>
          <a:custGeom>
            <a:avLst/>
            <a:gdLst>
              <a:gd name="connsiteX0" fmla="*/ 17384 w 239899"/>
              <a:gd name="connsiteY0" fmla="*/ 1853 h 62486"/>
              <a:gd name="connsiteX1" fmla="*/ 3477 w 239899"/>
              <a:gd name="connsiteY1" fmla="*/ 40098 h 62486"/>
              <a:gd name="connsiteX2" fmla="*/ 0 w 239899"/>
              <a:gd name="connsiteY2" fmla="*/ 50528 h 62486"/>
              <a:gd name="connsiteX3" fmla="*/ 10430 w 239899"/>
              <a:gd name="connsiteY3" fmla="*/ 57482 h 62486"/>
              <a:gd name="connsiteX4" fmla="*/ 152979 w 239899"/>
              <a:gd name="connsiteY4" fmla="*/ 57482 h 62486"/>
              <a:gd name="connsiteX5" fmla="*/ 166886 w 239899"/>
              <a:gd name="connsiteY5" fmla="*/ 54005 h 62486"/>
              <a:gd name="connsiteX6" fmla="*/ 239899 w 239899"/>
              <a:gd name="connsiteY6" fmla="*/ 40098 h 62486"/>
              <a:gd name="connsiteX7" fmla="*/ 232946 w 239899"/>
              <a:gd name="connsiteY7" fmla="*/ 29667 h 62486"/>
              <a:gd name="connsiteX8" fmla="*/ 212085 w 239899"/>
              <a:gd name="connsiteY8" fmla="*/ 22714 h 62486"/>
              <a:gd name="connsiteX9" fmla="*/ 191224 w 239899"/>
              <a:gd name="connsiteY9" fmla="*/ 8806 h 62486"/>
              <a:gd name="connsiteX10" fmla="*/ 17384 w 239899"/>
              <a:gd name="connsiteY10" fmla="*/ 1853 h 6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899" h="62486">
                <a:moveTo>
                  <a:pt x="17384" y="1853"/>
                </a:moveTo>
                <a:cubicBezTo>
                  <a:pt x="7705" y="26050"/>
                  <a:pt x="12407" y="13308"/>
                  <a:pt x="3477" y="40098"/>
                </a:cubicBezTo>
                <a:lnTo>
                  <a:pt x="0" y="50528"/>
                </a:lnTo>
                <a:cubicBezTo>
                  <a:pt x="3477" y="52846"/>
                  <a:pt x="6268" y="57115"/>
                  <a:pt x="10430" y="57482"/>
                </a:cubicBezTo>
                <a:cubicBezTo>
                  <a:pt x="94331" y="64885"/>
                  <a:pt x="93953" y="63383"/>
                  <a:pt x="152979" y="57482"/>
                </a:cubicBezTo>
                <a:cubicBezTo>
                  <a:pt x="157615" y="56323"/>
                  <a:pt x="162124" y="54402"/>
                  <a:pt x="166886" y="54005"/>
                </a:cubicBezTo>
                <a:cubicBezTo>
                  <a:pt x="240920" y="47835"/>
                  <a:pt x="228953" y="72942"/>
                  <a:pt x="239899" y="40098"/>
                </a:cubicBezTo>
                <a:cubicBezTo>
                  <a:pt x="237581" y="36621"/>
                  <a:pt x="236489" y="31882"/>
                  <a:pt x="232946" y="29667"/>
                </a:cubicBezTo>
                <a:cubicBezTo>
                  <a:pt x="226730" y="25782"/>
                  <a:pt x="212085" y="22714"/>
                  <a:pt x="212085" y="22714"/>
                </a:cubicBezTo>
                <a:cubicBezTo>
                  <a:pt x="205131" y="18078"/>
                  <a:pt x="199153" y="11448"/>
                  <a:pt x="191224" y="8806"/>
                </a:cubicBezTo>
                <a:cubicBezTo>
                  <a:pt x="140113" y="-8228"/>
                  <a:pt x="184459" y="5330"/>
                  <a:pt x="17384" y="1853"/>
                </a:cubicBezTo>
                <a:close/>
              </a:path>
            </a:pathLst>
          </a:custGeom>
          <a:solidFill>
            <a:srgbClr val="FF0000">
              <a:alpha val="43137"/>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右矢印 392"/>
          <p:cNvSpPr/>
          <p:nvPr/>
        </p:nvSpPr>
        <p:spPr>
          <a:xfrm rot="13227221">
            <a:off x="6732852" y="4238493"/>
            <a:ext cx="347560" cy="100362"/>
          </a:xfrm>
          <a:prstGeom prst="rightArrow">
            <a:avLst/>
          </a:prstGeom>
          <a:solidFill>
            <a:srgbClr val="F4B183">
              <a:alpha val="5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81"/>
          <p:cNvSpPr/>
          <p:nvPr/>
        </p:nvSpPr>
        <p:spPr>
          <a:xfrm>
            <a:off x="7759893" y="4113062"/>
            <a:ext cx="240464" cy="59105"/>
          </a:xfrm>
          <a:custGeom>
            <a:avLst/>
            <a:gdLst>
              <a:gd name="connsiteX0" fmla="*/ 338 w 240464"/>
              <a:gd name="connsiteY0" fmla="*/ 34768 h 59105"/>
              <a:gd name="connsiteX1" fmla="*/ 14245 w 240464"/>
              <a:gd name="connsiteY1" fmla="*/ 52152 h 59105"/>
              <a:gd name="connsiteX2" fmla="*/ 35106 w 240464"/>
              <a:gd name="connsiteY2" fmla="*/ 59105 h 59105"/>
              <a:gd name="connsiteX3" fmla="*/ 236761 w 240464"/>
              <a:gd name="connsiteY3" fmla="*/ 55628 h 59105"/>
              <a:gd name="connsiteX4" fmla="*/ 240238 w 240464"/>
              <a:gd name="connsiteY4" fmla="*/ 45198 h 59105"/>
              <a:gd name="connsiteX5" fmla="*/ 236761 w 240464"/>
              <a:gd name="connsiteY5" fmla="*/ 20860 h 59105"/>
              <a:gd name="connsiteX6" fmla="*/ 198516 w 240464"/>
              <a:gd name="connsiteY6" fmla="*/ 10430 h 59105"/>
              <a:gd name="connsiteX7" fmla="*/ 66397 w 240464"/>
              <a:gd name="connsiteY7" fmla="*/ 0 h 59105"/>
              <a:gd name="connsiteX8" fmla="*/ 35106 w 240464"/>
              <a:gd name="connsiteY8" fmla="*/ 3476 h 59105"/>
              <a:gd name="connsiteX9" fmla="*/ 28153 w 240464"/>
              <a:gd name="connsiteY9" fmla="*/ 13907 h 59105"/>
              <a:gd name="connsiteX10" fmla="*/ 338 w 240464"/>
              <a:gd name="connsiteY10" fmla="*/ 34768 h 5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464" h="59105">
                <a:moveTo>
                  <a:pt x="338" y="34768"/>
                </a:moveTo>
                <a:cubicBezTo>
                  <a:pt x="-1980" y="41142"/>
                  <a:pt x="8166" y="47897"/>
                  <a:pt x="14245" y="52152"/>
                </a:cubicBezTo>
                <a:cubicBezTo>
                  <a:pt x="20250" y="56355"/>
                  <a:pt x="35106" y="59105"/>
                  <a:pt x="35106" y="59105"/>
                </a:cubicBezTo>
                <a:lnTo>
                  <a:pt x="236761" y="55628"/>
                </a:lnTo>
                <a:cubicBezTo>
                  <a:pt x="240417" y="55380"/>
                  <a:pt x="240238" y="48863"/>
                  <a:pt x="240238" y="45198"/>
                </a:cubicBezTo>
                <a:cubicBezTo>
                  <a:pt x="240238" y="37003"/>
                  <a:pt x="241792" y="27329"/>
                  <a:pt x="236761" y="20860"/>
                </a:cubicBezTo>
                <a:cubicBezTo>
                  <a:pt x="232990" y="16012"/>
                  <a:pt x="204789" y="12141"/>
                  <a:pt x="198516" y="10430"/>
                </a:cubicBezTo>
                <a:cubicBezTo>
                  <a:pt x="128386" y="-8697"/>
                  <a:pt x="256201" y="5930"/>
                  <a:pt x="66397" y="0"/>
                </a:cubicBezTo>
                <a:cubicBezTo>
                  <a:pt x="55967" y="1159"/>
                  <a:pt x="44969" y="-110"/>
                  <a:pt x="35106" y="3476"/>
                </a:cubicBezTo>
                <a:cubicBezTo>
                  <a:pt x="31179" y="4904"/>
                  <a:pt x="30022" y="10169"/>
                  <a:pt x="28153" y="13907"/>
                </a:cubicBezTo>
                <a:cubicBezTo>
                  <a:pt x="20164" y="29885"/>
                  <a:pt x="2656" y="28394"/>
                  <a:pt x="338" y="34768"/>
                </a:cubicBezTo>
                <a:close/>
              </a:path>
            </a:pathLst>
          </a:custGeom>
          <a:solidFill>
            <a:srgbClr val="FF0000">
              <a:alpha val="43137"/>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円/楕円 85"/>
          <p:cNvSpPr/>
          <p:nvPr/>
        </p:nvSpPr>
        <p:spPr>
          <a:xfrm>
            <a:off x="6989104" y="4345163"/>
            <a:ext cx="99655" cy="101086"/>
          </a:xfrm>
          <a:prstGeom prst="ellipse">
            <a:avLst/>
          </a:prstGeom>
          <a:solidFill>
            <a:srgbClr val="FF0000"/>
          </a:solidFill>
          <a:ln w="28575">
            <a:solidFill>
              <a:srgbClr val="FF0000">
                <a:alpha val="45882"/>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p:nvSpPr>
        <p:spPr>
          <a:xfrm>
            <a:off x="7002858" y="4358660"/>
            <a:ext cx="87994" cy="67816"/>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92"/>
          <p:cNvSpPr/>
          <p:nvPr/>
        </p:nvSpPr>
        <p:spPr>
          <a:xfrm>
            <a:off x="6585071" y="6150470"/>
            <a:ext cx="1369861" cy="163410"/>
          </a:xfrm>
          <a:custGeom>
            <a:avLst/>
            <a:gdLst>
              <a:gd name="connsiteX0" fmla="*/ 0 w 1369861"/>
              <a:gd name="connsiteY0" fmla="*/ 13907 h 163410"/>
              <a:gd name="connsiteX1" fmla="*/ 156456 w 1369861"/>
              <a:gd name="connsiteY1" fmla="*/ 13907 h 163410"/>
              <a:gd name="connsiteX2" fmla="*/ 177317 w 1369861"/>
              <a:gd name="connsiteY2" fmla="*/ 6954 h 163410"/>
              <a:gd name="connsiteX3" fmla="*/ 187747 w 1369861"/>
              <a:gd name="connsiteY3" fmla="*/ 3477 h 163410"/>
              <a:gd name="connsiteX4" fmla="*/ 215562 w 1369861"/>
              <a:gd name="connsiteY4" fmla="*/ 10430 h 163410"/>
              <a:gd name="connsiteX5" fmla="*/ 225992 w 1369861"/>
              <a:gd name="connsiteY5" fmla="*/ 17384 h 163410"/>
              <a:gd name="connsiteX6" fmla="*/ 239899 w 1369861"/>
              <a:gd name="connsiteY6" fmla="*/ 38245 h 163410"/>
              <a:gd name="connsiteX7" fmla="*/ 246853 w 1369861"/>
              <a:gd name="connsiteY7" fmla="*/ 48675 h 163410"/>
              <a:gd name="connsiteX8" fmla="*/ 267714 w 1369861"/>
              <a:gd name="connsiteY8" fmla="*/ 62582 h 163410"/>
              <a:gd name="connsiteX9" fmla="*/ 278144 w 1369861"/>
              <a:gd name="connsiteY9" fmla="*/ 69536 h 163410"/>
              <a:gd name="connsiteX10" fmla="*/ 309435 w 1369861"/>
              <a:gd name="connsiteY10" fmla="*/ 93874 h 163410"/>
              <a:gd name="connsiteX11" fmla="*/ 319866 w 1369861"/>
              <a:gd name="connsiteY11" fmla="*/ 97351 h 163410"/>
              <a:gd name="connsiteX12" fmla="*/ 361588 w 1369861"/>
              <a:gd name="connsiteY12" fmla="*/ 118211 h 163410"/>
              <a:gd name="connsiteX13" fmla="*/ 372018 w 1369861"/>
              <a:gd name="connsiteY13" fmla="*/ 121688 h 163410"/>
              <a:gd name="connsiteX14" fmla="*/ 427647 w 1369861"/>
              <a:gd name="connsiteY14" fmla="*/ 125165 h 163410"/>
              <a:gd name="connsiteX15" fmla="*/ 458938 w 1369861"/>
              <a:gd name="connsiteY15" fmla="*/ 139072 h 163410"/>
              <a:gd name="connsiteX16" fmla="*/ 479799 w 1369861"/>
              <a:gd name="connsiteY16" fmla="*/ 146026 h 163410"/>
              <a:gd name="connsiteX17" fmla="*/ 490229 w 1369861"/>
              <a:gd name="connsiteY17" fmla="*/ 152979 h 163410"/>
              <a:gd name="connsiteX18" fmla="*/ 511090 w 1369861"/>
              <a:gd name="connsiteY18" fmla="*/ 159933 h 163410"/>
              <a:gd name="connsiteX19" fmla="*/ 594534 w 1369861"/>
              <a:gd name="connsiteY19" fmla="*/ 156456 h 163410"/>
              <a:gd name="connsiteX20" fmla="*/ 650162 w 1369861"/>
              <a:gd name="connsiteY20" fmla="*/ 149503 h 163410"/>
              <a:gd name="connsiteX21" fmla="*/ 664070 w 1369861"/>
              <a:gd name="connsiteY21" fmla="*/ 146026 h 163410"/>
              <a:gd name="connsiteX22" fmla="*/ 674500 w 1369861"/>
              <a:gd name="connsiteY22" fmla="*/ 142549 h 163410"/>
              <a:gd name="connsiteX23" fmla="*/ 709268 w 1369861"/>
              <a:gd name="connsiteY23" fmla="*/ 146026 h 163410"/>
              <a:gd name="connsiteX24" fmla="*/ 719699 w 1369861"/>
              <a:gd name="connsiteY24" fmla="*/ 152979 h 163410"/>
              <a:gd name="connsiteX25" fmla="*/ 730129 w 1369861"/>
              <a:gd name="connsiteY25" fmla="*/ 156456 h 163410"/>
              <a:gd name="connsiteX26" fmla="*/ 768374 w 1369861"/>
              <a:gd name="connsiteY26" fmla="*/ 163410 h 163410"/>
              <a:gd name="connsiteX27" fmla="*/ 862248 w 1369861"/>
              <a:gd name="connsiteY27" fmla="*/ 159933 h 163410"/>
              <a:gd name="connsiteX28" fmla="*/ 883108 w 1369861"/>
              <a:gd name="connsiteY28" fmla="*/ 152979 h 163410"/>
              <a:gd name="connsiteX29" fmla="*/ 893539 w 1369861"/>
              <a:gd name="connsiteY29" fmla="*/ 146026 h 163410"/>
              <a:gd name="connsiteX30" fmla="*/ 900492 w 1369861"/>
              <a:gd name="connsiteY30" fmla="*/ 135595 h 163410"/>
              <a:gd name="connsiteX31" fmla="*/ 907446 w 1369861"/>
              <a:gd name="connsiteY31" fmla="*/ 114735 h 163410"/>
              <a:gd name="connsiteX32" fmla="*/ 949168 w 1369861"/>
              <a:gd name="connsiteY32" fmla="*/ 128642 h 163410"/>
              <a:gd name="connsiteX33" fmla="*/ 959598 w 1369861"/>
              <a:gd name="connsiteY33" fmla="*/ 132119 h 163410"/>
              <a:gd name="connsiteX34" fmla="*/ 970029 w 1369861"/>
              <a:gd name="connsiteY34" fmla="*/ 135595 h 163410"/>
              <a:gd name="connsiteX35" fmla="*/ 1008273 w 1369861"/>
              <a:gd name="connsiteY35" fmla="*/ 132119 h 163410"/>
              <a:gd name="connsiteX36" fmla="*/ 1029134 w 1369861"/>
              <a:gd name="connsiteY36" fmla="*/ 118211 h 163410"/>
              <a:gd name="connsiteX37" fmla="*/ 1053472 w 1369861"/>
              <a:gd name="connsiteY37" fmla="*/ 90397 h 163410"/>
              <a:gd name="connsiteX38" fmla="*/ 1056949 w 1369861"/>
              <a:gd name="connsiteY38" fmla="*/ 79967 h 163410"/>
              <a:gd name="connsiteX39" fmla="*/ 1070856 w 1369861"/>
              <a:gd name="connsiteY39" fmla="*/ 59106 h 163410"/>
              <a:gd name="connsiteX40" fmla="*/ 1074333 w 1369861"/>
              <a:gd name="connsiteY40" fmla="*/ 48675 h 163410"/>
              <a:gd name="connsiteX41" fmla="*/ 1095194 w 1369861"/>
              <a:gd name="connsiteY41" fmla="*/ 34768 h 163410"/>
              <a:gd name="connsiteX42" fmla="*/ 1112578 w 1369861"/>
              <a:gd name="connsiteY42" fmla="*/ 20861 h 163410"/>
              <a:gd name="connsiteX43" fmla="*/ 1123008 w 1369861"/>
              <a:gd name="connsiteY43" fmla="*/ 13907 h 163410"/>
              <a:gd name="connsiteX44" fmla="*/ 1196021 w 1369861"/>
              <a:gd name="connsiteY44" fmla="*/ 3477 h 163410"/>
              <a:gd name="connsiteX45" fmla="*/ 1248173 w 1369861"/>
              <a:gd name="connsiteY45" fmla="*/ 0 h 163410"/>
              <a:gd name="connsiteX46" fmla="*/ 1338570 w 1369861"/>
              <a:gd name="connsiteY46" fmla="*/ 3477 h 163410"/>
              <a:gd name="connsiteX47" fmla="*/ 1369861 w 1369861"/>
              <a:gd name="connsiteY47" fmla="*/ 6954 h 1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69861" h="163410">
                <a:moveTo>
                  <a:pt x="0" y="13907"/>
                </a:moveTo>
                <a:cubicBezTo>
                  <a:pt x="61310" y="16573"/>
                  <a:pt x="95552" y="20432"/>
                  <a:pt x="156456" y="13907"/>
                </a:cubicBezTo>
                <a:cubicBezTo>
                  <a:pt x="163744" y="13126"/>
                  <a:pt x="170363" y="9272"/>
                  <a:pt x="177317" y="6954"/>
                </a:cubicBezTo>
                <a:lnTo>
                  <a:pt x="187747" y="3477"/>
                </a:lnTo>
                <a:cubicBezTo>
                  <a:pt x="194351" y="4798"/>
                  <a:pt x="208439" y="6869"/>
                  <a:pt x="215562" y="10430"/>
                </a:cubicBezTo>
                <a:cubicBezTo>
                  <a:pt x="219299" y="12299"/>
                  <a:pt x="222515" y="15066"/>
                  <a:pt x="225992" y="17384"/>
                </a:cubicBezTo>
                <a:lnTo>
                  <a:pt x="239899" y="38245"/>
                </a:lnTo>
                <a:cubicBezTo>
                  <a:pt x="242217" y="41722"/>
                  <a:pt x="243376" y="46357"/>
                  <a:pt x="246853" y="48675"/>
                </a:cubicBezTo>
                <a:lnTo>
                  <a:pt x="267714" y="62582"/>
                </a:lnTo>
                <a:cubicBezTo>
                  <a:pt x="271191" y="64900"/>
                  <a:pt x="275189" y="66581"/>
                  <a:pt x="278144" y="69536"/>
                </a:cubicBezTo>
                <a:cubicBezTo>
                  <a:pt x="287143" y="78535"/>
                  <a:pt x="296960" y="89716"/>
                  <a:pt x="309435" y="93874"/>
                </a:cubicBezTo>
                <a:cubicBezTo>
                  <a:pt x="312912" y="95033"/>
                  <a:pt x="316662" y="95571"/>
                  <a:pt x="319866" y="97351"/>
                </a:cubicBezTo>
                <a:cubicBezTo>
                  <a:pt x="360309" y="119819"/>
                  <a:pt x="320973" y="104673"/>
                  <a:pt x="361588" y="118211"/>
                </a:cubicBezTo>
                <a:cubicBezTo>
                  <a:pt x="365065" y="119370"/>
                  <a:pt x="368360" y="121459"/>
                  <a:pt x="372018" y="121688"/>
                </a:cubicBezTo>
                <a:lnTo>
                  <a:pt x="427647" y="125165"/>
                </a:lnTo>
                <a:cubicBezTo>
                  <a:pt x="444176" y="136185"/>
                  <a:pt x="434112" y="130797"/>
                  <a:pt x="458938" y="139072"/>
                </a:cubicBezTo>
                <a:cubicBezTo>
                  <a:pt x="458939" y="139072"/>
                  <a:pt x="479798" y="146025"/>
                  <a:pt x="479799" y="146026"/>
                </a:cubicBezTo>
                <a:cubicBezTo>
                  <a:pt x="483276" y="148344"/>
                  <a:pt x="486411" y="151282"/>
                  <a:pt x="490229" y="152979"/>
                </a:cubicBezTo>
                <a:cubicBezTo>
                  <a:pt x="496927" y="155956"/>
                  <a:pt x="511090" y="159933"/>
                  <a:pt x="511090" y="159933"/>
                </a:cubicBezTo>
                <a:cubicBezTo>
                  <a:pt x="538905" y="158774"/>
                  <a:pt x="566773" y="158538"/>
                  <a:pt x="594534" y="156456"/>
                </a:cubicBezTo>
                <a:cubicBezTo>
                  <a:pt x="613169" y="155058"/>
                  <a:pt x="650162" y="149503"/>
                  <a:pt x="650162" y="149503"/>
                </a:cubicBezTo>
                <a:cubicBezTo>
                  <a:pt x="654798" y="148344"/>
                  <a:pt x="659475" y="147339"/>
                  <a:pt x="664070" y="146026"/>
                </a:cubicBezTo>
                <a:cubicBezTo>
                  <a:pt x="667594" y="145019"/>
                  <a:pt x="670835" y="142549"/>
                  <a:pt x="674500" y="142549"/>
                </a:cubicBezTo>
                <a:cubicBezTo>
                  <a:pt x="686147" y="142549"/>
                  <a:pt x="697679" y="144867"/>
                  <a:pt x="709268" y="146026"/>
                </a:cubicBezTo>
                <a:cubicBezTo>
                  <a:pt x="712745" y="148344"/>
                  <a:pt x="715961" y="151110"/>
                  <a:pt x="719699" y="152979"/>
                </a:cubicBezTo>
                <a:cubicBezTo>
                  <a:pt x="722977" y="154618"/>
                  <a:pt x="726605" y="155449"/>
                  <a:pt x="730129" y="156456"/>
                </a:cubicBezTo>
                <a:cubicBezTo>
                  <a:pt x="746522" y="161140"/>
                  <a:pt x="748677" y="160596"/>
                  <a:pt x="768374" y="163410"/>
                </a:cubicBezTo>
                <a:cubicBezTo>
                  <a:pt x="799665" y="162251"/>
                  <a:pt x="831064" y="162768"/>
                  <a:pt x="862248" y="159933"/>
                </a:cubicBezTo>
                <a:cubicBezTo>
                  <a:pt x="869547" y="159269"/>
                  <a:pt x="877009" y="157044"/>
                  <a:pt x="883108" y="152979"/>
                </a:cubicBezTo>
                <a:lnTo>
                  <a:pt x="893539" y="146026"/>
                </a:lnTo>
                <a:cubicBezTo>
                  <a:pt x="895857" y="142549"/>
                  <a:pt x="898795" y="139414"/>
                  <a:pt x="900492" y="135595"/>
                </a:cubicBezTo>
                <a:cubicBezTo>
                  <a:pt x="903469" y="128897"/>
                  <a:pt x="907446" y="114735"/>
                  <a:pt x="907446" y="114735"/>
                </a:cubicBezTo>
                <a:lnTo>
                  <a:pt x="949168" y="128642"/>
                </a:lnTo>
                <a:lnTo>
                  <a:pt x="959598" y="132119"/>
                </a:lnTo>
                <a:lnTo>
                  <a:pt x="970029" y="135595"/>
                </a:lnTo>
                <a:cubicBezTo>
                  <a:pt x="982777" y="134436"/>
                  <a:pt x="995993" y="135731"/>
                  <a:pt x="1008273" y="132119"/>
                </a:cubicBezTo>
                <a:cubicBezTo>
                  <a:pt x="1016291" y="129761"/>
                  <a:pt x="1029134" y="118211"/>
                  <a:pt x="1029134" y="118211"/>
                </a:cubicBezTo>
                <a:cubicBezTo>
                  <a:pt x="1045360" y="93874"/>
                  <a:pt x="1036089" y="101987"/>
                  <a:pt x="1053472" y="90397"/>
                </a:cubicBezTo>
                <a:cubicBezTo>
                  <a:pt x="1054631" y="86920"/>
                  <a:pt x="1055169" y="83171"/>
                  <a:pt x="1056949" y="79967"/>
                </a:cubicBezTo>
                <a:cubicBezTo>
                  <a:pt x="1061008" y="72661"/>
                  <a:pt x="1070856" y="59106"/>
                  <a:pt x="1070856" y="59106"/>
                </a:cubicBezTo>
                <a:cubicBezTo>
                  <a:pt x="1072015" y="55629"/>
                  <a:pt x="1071741" y="51267"/>
                  <a:pt x="1074333" y="48675"/>
                </a:cubicBezTo>
                <a:cubicBezTo>
                  <a:pt x="1080242" y="42766"/>
                  <a:pt x="1095194" y="34768"/>
                  <a:pt x="1095194" y="34768"/>
                </a:cubicBezTo>
                <a:cubicBezTo>
                  <a:pt x="1106915" y="17185"/>
                  <a:pt x="1095784" y="29259"/>
                  <a:pt x="1112578" y="20861"/>
                </a:cubicBezTo>
                <a:cubicBezTo>
                  <a:pt x="1116315" y="18992"/>
                  <a:pt x="1119014" y="15136"/>
                  <a:pt x="1123008" y="13907"/>
                </a:cubicBezTo>
                <a:cubicBezTo>
                  <a:pt x="1145443" y="7004"/>
                  <a:pt x="1172959" y="5251"/>
                  <a:pt x="1196021" y="3477"/>
                </a:cubicBezTo>
                <a:cubicBezTo>
                  <a:pt x="1213392" y="2141"/>
                  <a:pt x="1230789" y="1159"/>
                  <a:pt x="1248173" y="0"/>
                </a:cubicBezTo>
                <a:cubicBezTo>
                  <a:pt x="1278305" y="1159"/>
                  <a:pt x="1308478" y="1535"/>
                  <a:pt x="1338570" y="3477"/>
                </a:cubicBezTo>
                <a:cubicBezTo>
                  <a:pt x="1406552" y="7863"/>
                  <a:pt x="1313919" y="6954"/>
                  <a:pt x="1369861" y="6954"/>
                </a:cubicBezTo>
              </a:path>
            </a:pathLst>
          </a:custGeom>
          <a:noFill/>
          <a:ln>
            <a:solidFill>
              <a:srgbClr val="F4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93"/>
          <p:cNvSpPr/>
          <p:nvPr/>
        </p:nvSpPr>
        <p:spPr>
          <a:xfrm>
            <a:off x="6588224" y="6166680"/>
            <a:ext cx="1369720" cy="173841"/>
          </a:xfrm>
          <a:custGeom>
            <a:avLst/>
            <a:gdLst>
              <a:gd name="connsiteX0" fmla="*/ 0 w 1366385"/>
              <a:gd name="connsiteY0" fmla="*/ 20861 h 173841"/>
              <a:gd name="connsiteX1" fmla="*/ 52152 w 1366385"/>
              <a:gd name="connsiteY1" fmla="*/ 20861 h 173841"/>
              <a:gd name="connsiteX2" fmla="*/ 166887 w 1366385"/>
              <a:gd name="connsiteY2" fmla="*/ 24338 h 173841"/>
              <a:gd name="connsiteX3" fmla="*/ 208608 w 1366385"/>
              <a:gd name="connsiteY3" fmla="*/ 27815 h 173841"/>
              <a:gd name="connsiteX4" fmla="*/ 215562 w 1366385"/>
              <a:gd name="connsiteY4" fmla="*/ 38245 h 173841"/>
              <a:gd name="connsiteX5" fmla="*/ 236423 w 1366385"/>
              <a:gd name="connsiteY5" fmla="*/ 59106 h 173841"/>
              <a:gd name="connsiteX6" fmla="*/ 250330 w 1366385"/>
              <a:gd name="connsiteY6" fmla="*/ 76490 h 173841"/>
              <a:gd name="connsiteX7" fmla="*/ 257284 w 1366385"/>
              <a:gd name="connsiteY7" fmla="*/ 86920 h 173841"/>
              <a:gd name="connsiteX8" fmla="*/ 278144 w 1366385"/>
              <a:gd name="connsiteY8" fmla="*/ 100828 h 173841"/>
              <a:gd name="connsiteX9" fmla="*/ 312912 w 1366385"/>
              <a:gd name="connsiteY9" fmla="*/ 121688 h 173841"/>
              <a:gd name="connsiteX10" fmla="*/ 344204 w 1366385"/>
              <a:gd name="connsiteY10" fmla="*/ 132119 h 173841"/>
              <a:gd name="connsiteX11" fmla="*/ 354634 w 1366385"/>
              <a:gd name="connsiteY11" fmla="*/ 135596 h 173841"/>
              <a:gd name="connsiteX12" fmla="*/ 375495 w 1366385"/>
              <a:gd name="connsiteY12" fmla="*/ 146026 h 173841"/>
              <a:gd name="connsiteX13" fmla="*/ 448508 w 1366385"/>
              <a:gd name="connsiteY13" fmla="*/ 149503 h 173841"/>
              <a:gd name="connsiteX14" fmla="*/ 479799 w 1366385"/>
              <a:gd name="connsiteY14" fmla="*/ 159933 h 173841"/>
              <a:gd name="connsiteX15" fmla="*/ 490230 w 1366385"/>
              <a:gd name="connsiteY15" fmla="*/ 163410 h 173841"/>
              <a:gd name="connsiteX16" fmla="*/ 511090 w 1366385"/>
              <a:gd name="connsiteY16" fmla="*/ 166887 h 173841"/>
              <a:gd name="connsiteX17" fmla="*/ 521521 w 1366385"/>
              <a:gd name="connsiteY17" fmla="*/ 170364 h 173841"/>
              <a:gd name="connsiteX18" fmla="*/ 570196 w 1366385"/>
              <a:gd name="connsiteY18" fmla="*/ 173841 h 173841"/>
              <a:gd name="connsiteX19" fmla="*/ 629302 w 1366385"/>
              <a:gd name="connsiteY19" fmla="*/ 170364 h 173841"/>
              <a:gd name="connsiteX20" fmla="*/ 650163 w 1366385"/>
              <a:gd name="connsiteY20" fmla="*/ 163410 h 173841"/>
              <a:gd name="connsiteX21" fmla="*/ 657116 w 1366385"/>
              <a:gd name="connsiteY21" fmla="*/ 152980 h 173841"/>
              <a:gd name="connsiteX22" fmla="*/ 667547 w 1366385"/>
              <a:gd name="connsiteY22" fmla="*/ 149503 h 173841"/>
              <a:gd name="connsiteX23" fmla="*/ 677977 w 1366385"/>
              <a:gd name="connsiteY23" fmla="*/ 142549 h 173841"/>
              <a:gd name="connsiteX24" fmla="*/ 705792 w 1366385"/>
              <a:gd name="connsiteY24" fmla="*/ 152980 h 173841"/>
              <a:gd name="connsiteX25" fmla="*/ 726652 w 1366385"/>
              <a:gd name="connsiteY25" fmla="*/ 159933 h 173841"/>
              <a:gd name="connsiteX26" fmla="*/ 747513 w 1366385"/>
              <a:gd name="connsiteY26" fmla="*/ 166887 h 173841"/>
              <a:gd name="connsiteX27" fmla="*/ 757944 w 1366385"/>
              <a:gd name="connsiteY27" fmla="*/ 170364 h 173841"/>
              <a:gd name="connsiteX28" fmla="*/ 785758 w 1366385"/>
              <a:gd name="connsiteY28" fmla="*/ 173841 h 173841"/>
              <a:gd name="connsiteX29" fmla="*/ 858771 w 1366385"/>
              <a:gd name="connsiteY29" fmla="*/ 170364 h 173841"/>
              <a:gd name="connsiteX30" fmla="*/ 879632 w 1366385"/>
              <a:gd name="connsiteY30" fmla="*/ 159933 h 173841"/>
              <a:gd name="connsiteX31" fmla="*/ 890062 w 1366385"/>
              <a:gd name="connsiteY31" fmla="*/ 156456 h 173841"/>
              <a:gd name="connsiteX32" fmla="*/ 893539 w 1366385"/>
              <a:gd name="connsiteY32" fmla="*/ 146026 h 173841"/>
              <a:gd name="connsiteX33" fmla="*/ 903969 w 1366385"/>
              <a:gd name="connsiteY33" fmla="*/ 139072 h 173841"/>
              <a:gd name="connsiteX34" fmla="*/ 910923 w 1366385"/>
              <a:gd name="connsiteY34" fmla="*/ 128642 h 173841"/>
              <a:gd name="connsiteX35" fmla="*/ 924830 w 1366385"/>
              <a:gd name="connsiteY35" fmla="*/ 132119 h 173841"/>
              <a:gd name="connsiteX36" fmla="*/ 935261 w 1366385"/>
              <a:gd name="connsiteY36" fmla="*/ 139072 h 173841"/>
              <a:gd name="connsiteX37" fmla="*/ 952645 w 1366385"/>
              <a:gd name="connsiteY37" fmla="*/ 142549 h 173841"/>
              <a:gd name="connsiteX38" fmla="*/ 1011750 w 1366385"/>
              <a:gd name="connsiteY38" fmla="*/ 139072 h 173841"/>
              <a:gd name="connsiteX39" fmla="*/ 1032611 w 1366385"/>
              <a:gd name="connsiteY39" fmla="*/ 125165 h 173841"/>
              <a:gd name="connsiteX40" fmla="*/ 1039565 w 1366385"/>
              <a:gd name="connsiteY40" fmla="*/ 114735 h 173841"/>
              <a:gd name="connsiteX41" fmla="*/ 1049995 w 1366385"/>
              <a:gd name="connsiteY41" fmla="*/ 111258 h 173841"/>
              <a:gd name="connsiteX42" fmla="*/ 1063903 w 1366385"/>
              <a:gd name="connsiteY42" fmla="*/ 93874 h 173841"/>
              <a:gd name="connsiteX43" fmla="*/ 1077810 w 1366385"/>
              <a:gd name="connsiteY43" fmla="*/ 73013 h 173841"/>
              <a:gd name="connsiteX44" fmla="*/ 1098671 w 1366385"/>
              <a:gd name="connsiteY44" fmla="*/ 59106 h 173841"/>
              <a:gd name="connsiteX45" fmla="*/ 1102147 w 1366385"/>
              <a:gd name="connsiteY45" fmla="*/ 48676 h 173841"/>
              <a:gd name="connsiteX46" fmla="*/ 1143869 w 1366385"/>
              <a:gd name="connsiteY46" fmla="*/ 27815 h 173841"/>
              <a:gd name="connsiteX47" fmla="*/ 1196021 w 1366385"/>
              <a:gd name="connsiteY47" fmla="*/ 10431 h 173841"/>
              <a:gd name="connsiteX48" fmla="*/ 1206452 w 1366385"/>
              <a:gd name="connsiteY48" fmla="*/ 6954 h 173841"/>
              <a:gd name="connsiteX49" fmla="*/ 1216882 w 1366385"/>
              <a:gd name="connsiteY49" fmla="*/ 3477 h 173841"/>
              <a:gd name="connsiteX50" fmla="*/ 1241220 w 1366385"/>
              <a:gd name="connsiteY50" fmla="*/ 0 h 173841"/>
              <a:gd name="connsiteX51" fmla="*/ 1279465 w 1366385"/>
              <a:gd name="connsiteY51" fmla="*/ 3477 h 173841"/>
              <a:gd name="connsiteX52" fmla="*/ 1289895 w 1366385"/>
              <a:gd name="connsiteY52" fmla="*/ 6954 h 173841"/>
              <a:gd name="connsiteX53" fmla="*/ 1366385 w 1366385"/>
              <a:gd name="connsiteY53" fmla="*/ 3477 h 1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366385" h="173841">
                <a:moveTo>
                  <a:pt x="0" y="20861"/>
                </a:moveTo>
                <a:cubicBezTo>
                  <a:pt x="33280" y="14205"/>
                  <a:pt x="2684" y="18560"/>
                  <a:pt x="52152" y="20861"/>
                </a:cubicBezTo>
                <a:cubicBezTo>
                  <a:pt x="90373" y="22639"/>
                  <a:pt x="128642" y="23179"/>
                  <a:pt x="166887" y="24338"/>
                </a:cubicBezTo>
                <a:cubicBezTo>
                  <a:pt x="180794" y="25497"/>
                  <a:pt x="195190" y="23981"/>
                  <a:pt x="208608" y="27815"/>
                </a:cubicBezTo>
                <a:cubicBezTo>
                  <a:pt x="212626" y="28963"/>
                  <a:pt x="212786" y="35122"/>
                  <a:pt x="215562" y="38245"/>
                </a:cubicBezTo>
                <a:cubicBezTo>
                  <a:pt x="222095" y="45595"/>
                  <a:pt x="236423" y="59106"/>
                  <a:pt x="236423" y="59106"/>
                </a:cubicBezTo>
                <a:cubicBezTo>
                  <a:pt x="243192" y="79410"/>
                  <a:pt x="234604" y="60764"/>
                  <a:pt x="250330" y="76490"/>
                </a:cubicBezTo>
                <a:cubicBezTo>
                  <a:pt x="253285" y="79445"/>
                  <a:pt x="254139" y="84168"/>
                  <a:pt x="257284" y="86920"/>
                </a:cubicBezTo>
                <a:cubicBezTo>
                  <a:pt x="263573" y="92423"/>
                  <a:pt x="271190" y="96192"/>
                  <a:pt x="278144" y="100828"/>
                </a:cubicBezTo>
                <a:cubicBezTo>
                  <a:pt x="289432" y="108354"/>
                  <a:pt x="300201" y="116604"/>
                  <a:pt x="312912" y="121688"/>
                </a:cubicBezTo>
                <a:cubicBezTo>
                  <a:pt x="312920" y="121691"/>
                  <a:pt x="338985" y="130379"/>
                  <a:pt x="344204" y="132119"/>
                </a:cubicBezTo>
                <a:cubicBezTo>
                  <a:pt x="347681" y="133278"/>
                  <a:pt x="351585" y="133563"/>
                  <a:pt x="354634" y="135596"/>
                </a:cubicBezTo>
                <a:cubicBezTo>
                  <a:pt x="361078" y="139892"/>
                  <a:pt x="367271" y="145341"/>
                  <a:pt x="375495" y="146026"/>
                </a:cubicBezTo>
                <a:cubicBezTo>
                  <a:pt x="399776" y="148050"/>
                  <a:pt x="424170" y="148344"/>
                  <a:pt x="448508" y="149503"/>
                </a:cubicBezTo>
                <a:lnTo>
                  <a:pt x="479799" y="159933"/>
                </a:lnTo>
                <a:cubicBezTo>
                  <a:pt x="483276" y="161092"/>
                  <a:pt x="486615" y="162807"/>
                  <a:pt x="490230" y="163410"/>
                </a:cubicBezTo>
                <a:cubicBezTo>
                  <a:pt x="497183" y="164569"/>
                  <a:pt x="504209" y="165358"/>
                  <a:pt x="511090" y="166887"/>
                </a:cubicBezTo>
                <a:cubicBezTo>
                  <a:pt x="514668" y="167682"/>
                  <a:pt x="517881" y="169936"/>
                  <a:pt x="521521" y="170364"/>
                </a:cubicBezTo>
                <a:cubicBezTo>
                  <a:pt x="537676" y="172265"/>
                  <a:pt x="553971" y="172682"/>
                  <a:pt x="570196" y="173841"/>
                </a:cubicBezTo>
                <a:cubicBezTo>
                  <a:pt x="589898" y="172682"/>
                  <a:pt x="609732" y="172917"/>
                  <a:pt x="629302" y="170364"/>
                </a:cubicBezTo>
                <a:cubicBezTo>
                  <a:pt x="636570" y="169416"/>
                  <a:pt x="650163" y="163410"/>
                  <a:pt x="650163" y="163410"/>
                </a:cubicBezTo>
                <a:cubicBezTo>
                  <a:pt x="652481" y="159933"/>
                  <a:pt x="653853" y="155590"/>
                  <a:pt x="657116" y="152980"/>
                </a:cubicBezTo>
                <a:cubicBezTo>
                  <a:pt x="659978" y="150690"/>
                  <a:pt x="664269" y="151142"/>
                  <a:pt x="667547" y="149503"/>
                </a:cubicBezTo>
                <a:cubicBezTo>
                  <a:pt x="671284" y="147634"/>
                  <a:pt x="674500" y="144867"/>
                  <a:pt x="677977" y="142549"/>
                </a:cubicBezTo>
                <a:cubicBezTo>
                  <a:pt x="719191" y="150792"/>
                  <a:pt x="676490" y="139957"/>
                  <a:pt x="705792" y="152980"/>
                </a:cubicBezTo>
                <a:cubicBezTo>
                  <a:pt x="712490" y="155957"/>
                  <a:pt x="719699" y="157615"/>
                  <a:pt x="726652" y="159933"/>
                </a:cubicBezTo>
                <a:lnTo>
                  <a:pt x="747513" y="166887"/>
                </a:lnTo>
                <a:cubicBezTo>
                  <a:pt x="750990" y="168046"/>
                  <a:pt x="754307" y="169909"/>
                  <a:pt x="757944" y="170364"/>
                </a:cubicBezTo>
                <a:lnTo>
                  <a:pt x="785758" y="173841"/>
                </a:lnTo>
                <a:cubicBezTo>
                  <a:pt x="810096" y="172682"/>
                  <a:pt x="834490" y="172388"/>
                  <a:pt x="858771" y="170364"/>
                </a:cubicBezTo>
                <a:cubicBezTo>
                  <a:pt x="869256" y="169490"/>
                  <a:pt x="870609" y="164445"/>
                  <a:pt x="879632" y="159933"/>
                </a:cubicBezTo>
                <a:cubicBezTo>
                  <a:pt x="882910" y="158294"/>
                  <a:pt x="886585" y="157615"/>
                  <a:pt x="890062" y="156456"/>
                </a:cubicBezTo>
                <a:cubicBezTo>
                  <a:pt x="891221" y="152979"/>
                  <a:pt x="891250" y="148888"/>
                  <a:pt x="893539" y="146026"/>
                </a:cubicBezTo>
                <a:cubicBezTo>
                  <a:pt x="896149" y="142763"/>
                  <a:pt x="901014" y="142027"/>
                  <a:pt x="903969" y="139072"/>
                </a:cubicBezTo>
                <a:cubicBezTo>
                  <a:pt x="906924" y="136117"/>
                  <a:pt x="908605" y="132119"/>
                  <a:pt x="910923" y="128642"/>
                </a:cubicBezTo>
                <a:cubicBezTo>
                  <a:pt x="915559" y="129801"/>
                  <a:pt x="920438" y="130237"/>
                  <a:pt x="924830" y="132119"/>
                </a:cubicBezTo>
                <a:cubicBezTo>
                  <a:pt x="928671" y="133765"/>
                  <a:pt x="931348" y="137605"/>
                  <a:pt x="935261" y="139072"/>
                </a:cubicBezTo>
                <a:cubicBezTo>
                  <a:pt x="940794" y="141147"/>
                  <a:pt x="946850" y="141390"/>
                  <a:pt x="952645" y="142549"/>
                </a:cubicBezTo>
                <a:cubicBezTo>
                  <a:pt x="972347" y="141390"/>
                  <a:pt x="992112" y="141036"/>
                  <a:pt x="1011750" y="139072"/>
                </a:cubicBezTo>
                <a:cubicBezTo>
                  <a:pt x="1021881" y="138059"/>
                  <a:pt x="1026250" y="132798"/>
                  <a:pt x="1032611" y="125165"/>
                </a:cubicBezTo>
                <a:cubicBezTo>
                  <a:pt x="1035286" y="121955"/>
                  <a:pt x="1036302" y="117345"/>
                  <a:pt x="1039565" y="114735"/>
                </a:cubicBezTo>
                <a:cubicBezTo>
                  <a:pt x="1042427" y="112446"/>
                  <a:pt x="1046518" y="112417"/>
                  <a:pt x="1049995" y="111258"/>
                </a:cubicBezTo>
                <a:cubicBezTo>
                  <a:pt x="1057825" y="87769"/>
                  <a:pt x="1046966" y="113231"/>
                  <a:pt x="1063903" y="93874"/>
                </a:cubicBezTo>
                <a:cubicBezTo>
                  <a:pt x="1069406" y="87585"/>
                  <a:pt x="1070856" y="77649"/>
                  <a:pt x="1077810" y="73013"/>
                </a:cubicBezTo>
                <a:lnTo>
                  <a:pt x="1098671" y="59106"/>
                </a:lnTo>
                <a:cubicBezTo>
                  <a:pt x="1099830" y="55629"/>
                  <a:pt x="1099556" y="51267"/>
                  <a:pt x="1102147" y="48676"/>
                </a:cubicBezTo>
                <a:cubicBezTo>
                  <a:pt x="1115628" y="35194"/>
                  <a:pt x="1126900" y="33471"/>
                  <a:pt x="1143869" y="27815"/>
                </a:cubicBezTo>
                <a:lnTo>
                  <a:pt x="1196021" y="10431"/>
                </a:lnTo>
                <a:lnTo>
                  <a:pt x="1206452" y="6954"/>
                </a:lnTo>
                <a:cubicBezTo>
                  <a:pt x="1209929" y="5795"/>
                  <a:pt x="1213254" y="3995"/>
                  <a:pt x="1216882" y="3477"/>
                </a:cubicBezTo>
                <a:lnTo>
                  <a:pt x="1241220" y="0"/>
                </a:lnTo>
                <a:cubicBezTo>
                  <a:pt x="1253968" y="1159"/>
                  <a:pt x="1266793" y="1667"/>
                  <a:pt x="1279465" y="3477"/>
                </a:cubicBezTo>
                <a:cubicBezTo>
                  <a:pt x="1283093" y="3995"/>
                  <a:pt x="1286230" y="6954"/>
                  <a:pt x="1289895" y="6954"/>
                </a:cubicBezTo>
                <a:cubicBezTo>
                  <a:pt x="1315418" y="6954"/>
                  <a:pt x="1366385" y="3477"/>
                  <a:pt x="1366385" y="3477"/>
                </a:cubicBezTo>
              </a:path>
            </a:pathLst>
          </a:custGeom>
          <a:noFill/>
          <a:ln w="57150">
            <a:solidFill>
              <a:srgbClr val="F4B183">
                <a:alpha val="52157"/>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94"/>
          <p:cNvSpPr/>
          <p:nvPr/>
        </p:nvSpPr>
        <p:spPr>
          <a:xfrm>
            <a:off x="6998811" y="6087814"/>
            <a:ext cx="214601" cy="135669"/>
          </a:xfrm>
          <a:custGeom>
            <a:avLst/>
            <a:gdLst>
              <a:gd name="connsiteX0" fmla="*/ 149502 w 214601"/>
              <a:gd name="connsiteY0" fmla="*/ 7027 h 135669"/>
              <a:gd name="connsiteX1" fmla="*/ 132118 w 214601"/>
              <a:gd name="connsiteY1" fmla="*/ 73 h 135669"/>
              <a:gd name="connsiteX2" fmla="*/ 114734 w 214601"/>
              <a:gd name="connsiteY2" fmla="*/ 3550 h 135669"/>
              <a:gd name="connsiteX3" fmla="*/ 90397 w 214601"/>
              <a:gd name="connsiteY3" fmla="*/ 7027 h 135669"/>
              <a:gd name="connsiteX4" fmla="*/ 83443 w 214601"/>
              <a:gd name="connsiteY4" fmla="*/ 17457 h 135669"/>
              <a:gd name="connsiteX5" fmla="*/ 69536 w 214601"/>
              <a:gd name="connsiteY5" fmla="*/ 20934 h 135669"/>
              <a:gd name="connsiteX6" fmla="*/ 59105 w 214601"/>
              <a:gd name="connsiteY6" fmla="*/ 27888 h 135669"/>
              <a:gd name="connsiteX7" fmla="*/ 17384 w 214601"/>
              <a:gd name="connsiteY7" fmla="*/ 41795 h 135669"/>
              <a:gd name="connsiteX8" fmla="*/ 10430 w 214601"/>
              <a:gd name="connsiteY8" fmla="*/ 52226 h 135669"/>
              <a:gd name="connsiteX9" fmla="*/ 0 w 214601"/>
              <a:gd name="connsiteY9" fmla="*/ 55702 h 135669"/>
              <a:gd name="connsiteX10" fmla="*/ 3476 w 214601"/>
              <a:gd name="connsiteY10" fmla="*/ 76563 h 135669"/>
              <a:gd name="connsiteX11" fmla="*/ 13907 w 214601"/>
              <a:gd name="connsiteY11" fmla="*/ 83517 h 135669"/>
              <a:gd name="connsiteX12" fmla="*/ 20860 w 214601"/>
              <a:gd name="connsiteY12" fmla="*/ 104378 h 135669"/>
              <a:gd name="connsiteX13" fmla="*/ 38245 w 214601"/>
              <a:gd name="connsiteY13" fmla="*/ 107854 h 135669"/>
              <a:gd name="connsiteX14" fmla="*/ 48675 w 214601"/>
              <a:gd name="connsiteY14" fmla="*/ 111331 h 135669"/>
              <a:gd name="connsiteX15" fmla="*/ 66059 w 214601"/>
              <a:gd name="connsiteY15" fmla="*/ 114808 h 135669"/>
              <a:gd name="connsiteX16" fmla="*/ 76489 w 214601"/>
              <a:gd name="connsiteY16" fmla="*/ 121762 h 135669"/>
              <a:gd name="connsiteX17" fmla="*/ 83443 w 214601"/>
              <a:gd name="connsiteY17" fmla="*/ 132192 h 135669"/>
              <a:gd name="connsiteX18" fmla="*/ 93873 w 214601"/>
              <a:gd name="connsiteY18" fmla="*/ 135669 h 135669"/>
              <a:gd name="connsiteX19" fmla="*/ 104304 w 214601"/>
              <a:gd name="connsiteY19" fmla="*/ 132192 h 135669"/>
              <a:gd name="connsiteX20" fmla="*/ 146026 w 214601"/>
              <a:gd name="connsiteY20" fmla="*/ 125238 h 135669"/>
              <a:gd name="connsiteX21" fmla="*/ 177317 w 214601"/>
              <a:gd name="connsiteY21" fmla="*/ 118285 h 135669"/>
              <a:gd name="connsiteX22" fmla="*/ 187747 w 214601"/>
              <a:gd name="connsiteY22" fmla="*/ 121762 h 135669"/>
              <a:gd name="connsiteX23" fmla="*/ 198178 w 214601"/>
              <a:gd name="connsiteY23" fmla="*/ 118285 h 135669"/>
              <a:gd name="connsiteX24" fmla="*/ 212085 w 214601"/>
              <a:gd name="connsiteY24" fmla="*/ 114808 h 135669"/>
              <a:gd name="connsiteX25" fmla="*/ 198178 w 214601"/>
              <a:gd name="connsiteY25" fmla="*/ 80040 h 135669"/>
              <a:gd name="connsiteX26" fmla="*/ 187747 w 214601"/>
              <a:gd name="connsiteY26" fmla="*/ 76563 h 135669"/>
              <a:gd name="connsiteX27" fmla="*/ 107781 w 214601"/>
              <a:gd name="connsiteY27" fmla="*/ 86994 h 135669"/>
              <a:gd name="connsiteX28" fmla="*/ 97350 w 214601"/>
              <a:gd name="connsiteY28" fmla="*/ 93947 h 135669"/>
              <a:gd name="connsiteX29" fmla="*/ 86920 w 214601"/>
              <a:gd name="connsiteY29" fmla="*/ 90470 h 135669"/>
              <a:gd name="connsiteX30" fmla="*/ 66059 w 214601"/>
              <a:gd name="connsiteY30" fmla="*/ 76563 h 135669"/>
              <a:gd name="connsiteX31" fmla="*/ 76489 w 214601"/>
              <a:gd name="connsiteY31" fmla="*/ 55702 h 135669"/>
              <a:gd name="connsiteX32" fmla="*/ 93873 w 214601"/>
              <a:gd name="connsiteY32" fmla="*/ 52226 h 135669"/>
              <a:gd name="connsiteX33" fmla="*/ 104304 w 214601"/>
              <a:gd name="connsiteY33" fmla="*/ 48749 h 135669"/>
              <a:gd name="connsiteX34" fmla="*/ 146026 w 214601"/>
              <a:gd name="connsiteY34" fmla="*/ 48749 h 135669"/>
              <a:gd name="connsiteX35" fmla="*/ 156456 w 214601"/>
              <a:gd name="connsiteY35" fmla="*/ 27888 h 135669"/>
              <a:gd name="connsiteX36" fmla="*/ 149502 w 214601"/>
              <a:gd name="connsiteY36" fmla="*/ 7027 h 13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4601" h="135669">
                <a:moveTo>
                  <a:pt x="149502" y="7027"/>
                </a:moveTo>
                <a:cubicBezTo>
                  <a:pt x="145446" y="2391"/>
                  <a:pt x="138328" y="694"/>
                  <a:pt x="132118" y="73"/>
                </a:cubicBezTo>
                <a:cubicBezTo>
                  <a:pt x="126238" y="-515"/>
                  <a:pt x="120563" y="2578"/>
                  <a:pt x="114734" y="3550"/>
                </a:cubicBezTo>
                <a:cubicBezTo>
                  <a:pt x="106651" y="4897"/>
                  <a:pt x="98509" y="5868"/>
                  <a:pt x="90397" y="7027"/>
                </a:cubicBezTo>
                <a:cubicBezTo>
                  <a:pt x="88079" y="10504"/>
                  <a:pt x="86920" y="15139"/>
                  <a:pt x="83443" y="17457"/>
                </a:cubicBezTo>
                <a:cubicBezTo>
                  <a:pt x="79467" y="20108"/>
                  <a:pt x="73928" y="19052"/>
                  <a:pt x="69536" y="20934"/>
                </a:cubicBezTo>
                <a:cubicBezTo>
                  <a:pt x="65695" y="22580"/>
                  <a:pt x="62582" y="25570"/>
                  <a:pt x="59105" y="27888"/>
                </a:cubicBezTo>
                <a:cubicBezTo>
                  <a:pt x="50616" y="53359"/>
                  <a:pt x="62651" y="27866"/>
                  <a:pt x="17384" y="41795"/>
                </a:cubicBezTo>
                <a:cubicBezTo>
                  <a:pt x="13390" y="43024"/>
                  <a:pt x="13693" y="49616"/>
                  <a:pt x="10430" y="52226"/>
                </a:cubicBezTo>
                <a:cubicBezTo>
                  <a:pt x="7568" y="54515"/>
                  <a:pt x="3477" y="54543"/>
                  <a:pt x="0" y="55702"/>
                </a:cubicBezTo>
                <a:cubicBezTo>
                  <a:pt x="1159" y="62656"/>
                  <a:pt x="323" y="70258"/>
                  <a:pt x="3476" y="76563"/>
                </a:cubicBezTo>
                <a:cubicBezTo>
                  <a:pt x="5345" y="80301"/>
                  <a:pt x="11692" y="79973"/>
                  <a:pt x="13907" y="83517"/>
                </a:cubicBezTo>
                <a:cubicBezTo>
                  <a:pt x="17792" y="89733"/>
                  <a:pt x="13673" y="102941"/>
                  <a:pt x="20860" y="104378"/>
                </a:cubicBezTo>
                <a:cubicBezTo>
                  <a:pt x="26655" y="105537"/>
                  <a:pt x="32512" y="106421"/>
                  <a:pt x="38245" y="107854"/>
                </a:cubicBezTo>
                <a:cubicBezTo>
                  <a:pt x="41800" y="108743"/>
                  <a:pt x="45120" y="110442"/>
                  <a:pt x="48675" y="111331"/>
                </a:cubicBezTo>
                <a:cubicBezTo>
                  <a:pt x="54408" y="112764"/>
                  <a:pt x="60264" y="113649"/>
                  <a:pt x="66059" y="114808"/>
                </a:cubicBezTo>
                <a:cubicBezTo>
                  <a:pt x="69536" y="117126"/>
                  <a:pt x="73534" y="118807"/>
                  <a:pt x="76489" y="121762"/>
                </a:cubicBezTo>
                <a:cubicBezTo>
                  <a:pt x="79444" y="124717"/>
                  <a:pt x="80180" y="129582"/>
                  <a:pt x="83443" y="132192"/>
                </a:cubicBezTo>
                <a:cubicBezTo>
                  <a:pt x="86305" y="134481"/>
                  <a:pt x="90396" y="134510"/>
                  <a:pt x="93873" y="135669"/>
                </a:cubicBezTo>
                <a:cubicBezTo>
                  <a:pt x="97350" y="134510"/>
                  <a:pt x="100748" y="133081"/>
                  <a:pt x="104304" y="132192"/>
                </a:cubicBezTo>
                <a:cubicBezTo>
                  <a:pt x="117862" y="128802"/>
                  <a:pt x="132287" y="127201"/>
                  <a:pt x="146026" y="125238"/>
                </a:cubicBezTo>
                <a:cubicBezTo>
                  <a:pt x="175329" y="105702"/>
                  <a:pt x="157450" y="108351"/>
                  <a:pt x="177317" y="118285"/>
                </a:cubicBezTo>
                <a:cubicBezTo>
                  <a:pt x="180595" y="119924"/>
                  <a:pt x="184270" y="120603"/>
                  <a:pt x="187747" y="121762"/>
                </a:cubicBezTo>
                <a:cubicBezTo>
                  <a:pt x="191224" y="120603"/>
                  <a:pt x="194654" y="119292"/>
                  <a:pt x="198178" y="118285"/>
                </a:cubicBezTo>
                <a:cubicBezTo>
                  <a:pt x="202772" y="116972"/>
                  <a:pt x="210574" y="119341"/>
                  <a:pt x="212085" y="114808"/>
                </a:cubicBezTo>
                <a:cubicBezTo>
                  <a:pt x="218707" y="94942"/>
                  <a:pt x="211634" y="86768"/>
                  <a:pt x="198178" y="80040"/>
                </a:cubicBezTo>
                <a:cubicBezTo>
                  <a:pt x="194900" y="78401"/>
                  <a:pt x="191224" y="77722"/>
                  <a:pt x="187747" y="76563"/>
                </a:cubicBezTo>
                <a:cubicBezTo>
                  <a:pt x="179761" y="77033"/>
                  <a:pt x="125662" y="75075"/>
                  <a:pt x="107781" y="86994"/>
                </a:cubicBezTo>
                <a:lnTo>
                  <a:pt x="97350" y="93947"/>
                </a:lnTo>
                <a:cubicBezTo>
                  <a:pt x="93873" y="92788"/>
                  <a:pt x="90124" y="92250"/>
                  <a:pt x="86920" y="90470"/>
                </a:cubicBezTo>
                <a:cubicBezTo>
                  <a:pt x="79614" y="86411"/>
                  <a:pt x="66059" y="76563"/>
                  <a:pt x="66059" y="76563"/>
                </a:cubicBezTo>
                <a:cubicBezTo>
                  <a:pt x="67843" y="71211"/>
                  <a:pt x="70940" y="58873"/>
                  <a:pt x="76489" y="55702"/>
                </a:cubicBezTo>
                <a:cubicBezTo>
                  <a:pt x="81620" y="52770"/>
                  <a:pt x="88140" y="53659"/>
                  <a:pt x="93873" y="52226"/>
                </a:cubicBezTo>
                <a:cubicBezTo>
                  <a:pt x="97429" y="51337"/>
                  <a:pt x="100827" y="49908"/>
                  <a:pt x="104304" y="48749"/>
                </a:cubicBezTo>
                <a:cubicBezTo>
                  <a:pt x="116162" y="50443"/>
                  <a:pt x="133824" y="55722"/>
                  <a:pt x="146026" y="48749"/>
                </a:cubicBezTo>
                <a:cubicBezTo>
                  <a:pt x="151575" y="45578"/>
                  <a:pt x="154672" y="33241"/>
                  <a:pt x="156456" y="27888"/>
                </a:cubicBezTo>
                <a:cubicBezTo>
                  <a:pt x="151943" y="14348"/>
                  <a:pt x="153558" y="11663"/>
                  <a:pt x="149502" y="7027"/>
                </a:cubicBezTo>
                <a:close/>
              </a:path>
            </a:pathLst>
          </a:custGeom>
          <a:solidFill>
            <a:srgbClr val="00B0F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95"/>
          <p:cNvSpPr/>
          <p:nvPr/>
        </p:nvSpPr>
        <p:spPr>
          <a:xfrm>
            <a:off x="7304770" y="6072026"/>
            <a:ext cx="240333" cy="144503"/>
          </a:xfrm>
          <a:custGeom>
            <a:avLst/>
            <a:gdLst>
              <a:gd name="connsiteX0" fmla="*/ 69536 w 240333"/>
              <a:gd name="connsiteY0" fmla="*/ 1954 h 144503"/>
              <a:gd name="connsiteX1" fmla="*/ 52152 w 240333"/>
              <a:gd name="connsiteY1" fmla="*/ 5431 h 144503"/>
              <a:gd name="connsiteX2" fmla="*/ 45198 w 240333"/>
              <a:gd name="connsiteY2" fmla="*/ 26292 h 144503"/>
              <a:gd name="connsiteX3" fmla="*/ 48675 w 240333"/>
              <a:gd name="connsiteY3" fmla="*/ 36722 h 144503"/>
              <a:gd name="connsiteX4" fmla="*/ 59105 w 240333"/>
              <a:gd name="connsiteY4" fmla="*/ 40199 h 144503"/>
              <a:gd name="connsiteX5" fmla="*/ 166886 w 240333"/>
              <a:gd name="connsiteY5" fmla="*/ 43676 h 144503"/>
              <a:gd name="connsiteX6" fmla="*/ 177317 w 240333"/>
              <a:gd name="connsiteY6" fmla="*/ 47153 h 144503"/>
              <a:gd name="connsiteX7" fmla="*/ 159933 w 240333"/>
              <a:gd name="connsiteY7" fmla="*/ 64537 h 144503"/>
              <a:gd name="connsiteX8" fmla="*/ 156456 w 240333"/>
              <a:gd name="connsiteY8" fmla="*/ 74967 h 144503"/>
              <a:gd name="connsiteX9" fmla="*/ 135595 w 240333"/>
              <a:gd name="connsiteY9" fmla="*/ 85398 h 144503"/>
              <a:gd name="connsiteX10" fmla="*/ 128641 w 240333"/>
              <a:gd name="connsiteY10" fmla="*/ 95828 h 144503"/>
              <a:gd name="connsiteX11" fmla="*/ 118211 w 240333"/>
              <a:gd name="connsiteY11" fmla="*/ 99305 h 144503"/>
              <a:gd name="connsiteX12" fmla="*/ 93873 w 240333"/>
              <a:gd name="connsiteY12" fmla="*/ 102782 h 144503"/>
              <a:gd name="connsiteX13" fmla="*/ 45198 w 240333"/>
              <a:gd name="connsiteY13" fmla="*/ 99305 h 144503"/>
              <a:gd name="connsiteX14" fmla="*/ 20860 w 240333"/>
              <a:gd name="connsiteY14" fmla="*/ 95828 h 144503"/>
              <a:gd name="connsiteX15" fmla="*/ 0 w 240333"/>
              <a:gd name="connsiteY15" fmla="*/ 106258 h 144503"/>
              <a:gd name="connsiteX16" fmla="*/ 10430 w 240333"/>
              <a:gd name="connsiteY16" fmla="*/ 127119 h 144503"/>
              <a:gd name="connsiteX17" fmla="*/ 31291 w 240333"/>
              <a:gd name="connsiteY17" fmla="*/ 137550 h 144503"/>
              <a:gd name="connsiteX18" fmla="*/ 62582 w 240333"/>
              <a:gd name="connsiteY18" fmla="*/ 144503 h 144503"/>
              <a:gd name="connsiteX19" fmla="*/ 111257 w 240333"/>
              <a:gd name="connsiteY19" fmla="*/ 134073 h 144503"/>
              <a:gd name="connsiteX20" fmla="*/ 121688 w 240333"/>
              <a:gd name="connsiteY20" fmla="*/ 130596 h 144503"/>
              <a:gd name="connsiteX21" fmla="*/ 132118 w 240333"/>
              <a:gd name="connsiteY21" fmla="*/ 123642 h 144503"/>
              <a:gd name="connsiteX22" fmla="*/ 152979 w 240333"/>
              <a:gd name="connsiteY22" fmla="*/ 116689 h 144503"/>
              <a:gd name="connsiteX23" fmla="*/ 163409 w 240333"/>
              <a:gd name="connsiteY23" fmla="*/ 113212 h 144503"/>
              <a:gd name="connsiteX24" fmla="*/ 191224 w 240333"/>
              <a:gd name="connsiteY24" fmla="*/ 109735 h 144503"/>
              <a:gd name="connsiteX25" fmla="*/ 222515 w 240333"/>
              <a:gd name="connsiteY25" fmla="*/ 95828 h 144503"/>
              <a:gd name="connsiteX26" fmla="*/ 232946 w 240333"/>
              <a:gd name="connsiteY26" fmla="*/ 92351 h 144503"/>
              <a:gd name="connsiteX27" fmla="*/ 239899 w 240333"/>
              <a:gd name="connsiteY27" fmla="*/ 81921 h 144503"/>
              <a:gd name="connsiteX28" fmla="*/ 236422 w 240333"/>
              <a:gd name="connsiteY28" fmla="*/ 40199 h 144503"/>
              <a:gd name="connsiteX29" fmla="*/ 225992 w 240333"/>
              <a:gd name="connsiteY29" fmla="*/ 36722 h 144503"/>
              <a:gd name="connsiteX30" fmla="*/ 205131 w 240333"/>
              <a:gd name="connsiteY30" fmla="*/ 33245 h 144503"/>
              <a:gd name="connsiteX31" fmla="*/ 194701 w 240333"/>
              <a:gd name="connsiteY31" fmla="*/ 26292 h 144503"/>
              <a:gd name="connsiteX32" fmla="*/ 173840 w 240333"/>
              <a:gd name="connsiteY32" fmla="*/ 19338 h 144503"/>
              <a:gd name="connsiteX33" fmla="*/ 69536 w 240333"/>
              <a:gd name="connsiteY33" fmla="*/ 1954 h 1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0333" h="144503">
                <a:moveTo>
                  <a:pt x="69536" y="1954"/>
                </a:moveTo>
                <a:cubicBezTo>
                  <a:pt x="49255" y="-364"/>
                  <a:pt x="56331" y="1252"/>
                  <a:pt x="52152" y="5431"/>
                </a:cubicBezTo>
                <a:cubicBezTo>
                  <a:pt x="46969" y="10614"/>
                  <a:pt x="45198" y="26292"/>
                  <a:pt x="45198" y="26292"/>
                </a:cubicBezTo>
                <a:cubicBezTo>
                  <a:pt x="46357" y="29769"/>
                  <a:pt x="46084" y="34131"/>
                  <a:pt x="48675" y="36722"/>
                </a:cubicBezTo>
                <a:cubicBezTo>
                  <a:pt x="51266" y="39313"/>
                  <a:pt x="55447" y="39984"/>
                  <a:pt x="59105" y="40199"/>
                </a:cubicBezTo>
                <a:cubicBezTo>
                  <a:pt x="94989" y="42310"/>
                  <a:pt x="130959" y="42517"/>
                  <a:pt x="166886" y="43676"/>
                </a:cubicBezTo>
                <a:cubicBezTo>
                  <a:pt x="170363" y="44835"/>
                  <a:pt x="176428" y="43597"/>
                  <a:pt x="177317" y="47153"/>
                </a:cubicBezTo>
                <a:cubicBezTo>
                  <a:pt x="178972" y="53774"/>
                  <a:pt x="162912" y="62551"/>
                  <a:pt x="159933" y="64537"/>
                </a:cubicBezTo>
                <a:cubicBezTo>
                  <a:pt x="158774" y="68014"/>
                  <a:pt x="158745" y="72105"/>
                  <a:pt x="156456" y="74967"/>
                </a:cubicBezTo>
                <a:cubicBezTo>
                  <a:pt x="151554" y="81094"/>
                  <a:pt x="142466" y="83107"/>
                  <a:pt x="135595" y="85398"/>
                </a:cubicBezTo>
                <a:cubicBezTo>
                  <a:pt x="133277" y="88875"/>
                  <a:pt x="131904" y="93218"/>
                  <a:pt x="128641" y="95828"/>
                </a:cubicBezTo>
                <a:cubicBezTo>
                  <a:pt x="125779" y="98117"/>
                  <a:pt x="121805" y="98586"/>
                  <a:pt x="118211" y="99305"/>
                </a:cubicBezTo>
                <a:cubicBezTo>
                  <a:pt x="110175" y="100912"/>
                  <a:pt x="101986" y="101623"/>
                  <a:pt x="93873" y="102782"/>
                </a:cubicBezTo>
                <a:cubicBezTo>
                  <a:pt x="77648" y="101623"/>
                  <a:pt x="61391" y="100847"/>
                  <a:pt x="45198" y="99305"/>
                </a:cubicBezTo>
                <a:cubicBezTo>
                  <a:pt x="37040" y="98528"/>
                  <a:pt x="29055" y="95828"/>
                  <a:pt x="20860" y="95828"/>
                </a:cubicBezTo>
                <a:cubicBezTo>
                  <a:pt x="13664" y="95828"/>
                  <a:pt x="5273" y="102743"/>
                  <a:pt x="0" y="106258"/>
                </a:cubicBezTo>
                <a:cubicBezTo>
                  <a:pt x="2828" y="114744"/>
                  <a:pt x="3688" y="120377"/>
                  <a:pt x="10430" y="127119"/>
                </a:cubicBezTo>
                <a:cubicBezTo>
                  <a:pt x="16526" y="133215"/>
                  <a:pt x="23372" y="135288"/>
                  <a:pt x="31291" y="137550"/>
                </a:cubicBezTo>
                <a:cubicBezTo>
                  <a:pt x="42738" y="140820"/>
                  <a:pt x="50645" y="142115"/>
                  <a:pt x="62582" y="144503"/>
                </a:cubicBezTo>
                <a:cubicBezTo>
                  <a:pt x="97669" y="140117"/>
                  <a:pt x="81533" y="143981"/>
                  <a:pt x="111257" y="134073"/>
                </a:cubicBezTo>
                <a:lnTo>
                  <a:pt x="121688" y="130596"/>
                </a:lnTo>
                <a:cubicBezTo>
                  <a:pt x="125165" y="128278"/>
                  <a:pt x="128300" y="125339"/>
                  <a:pt x="132118" y="123642"/>
                </a:cubicBezTo>
                <a:cubicBezTo>
                  <a:pt x="138816" y="120665"/>
                  <a:pt x="146025" y="119007"/>
                  <a:pt x="152979" y="116689"/>
                </a:cubicBezTo>
                <a:cubicBezTo>
                  <a:pt x="156456" y="115530"/>
                  <a:pt x="159773" y="113667"/>
                  <a:pt x="163409" y="113212"/>
                </a:cubicBezTo>
                <a:lnTo>
                  <a:pt x="191224" y="109735"/>
                </a:lnTo>
                <a:cubicBezTo>
                  <a:pt x="207753" y="98716"/>
                  <a:pt x="197690" y="104103"/>
                  <a:pt x="222515" y="95828"/>
                </a:cubicBezTo>
                <a:lnTo>
                  <a:pt x="232946" y="92351"/>
                </a:lnTo>
                <a:cubicBezTo>
                  <a:pt x="235264" y="88874"/>
                  <a:pt x="239621" y="86090"/>
                  <a:pt x="239899" y="81921"/>
                </a:cubicBezTo>
                <a:cubicBezTo>
                  <a:pt x="240827" y="67996"/>
                  <a:pt x="240526" y="53537"/>
                  <a:pt x="236422" y="40199"/>
                </a:cubicBezTo>
                <a:cubicBezTo>
                  <a:pt x="235344" y="36696"/>
                  <a:pt x="229569" y="37517"/>
                  <a:pt x="225992" y="36722"/>
                </a:cubicBezTo>
                <a:cubicBezTo>
                  <a:pt x="219110" y="35193"/>
                  <a:pt x="212085" y="34404"/>
                  <a:pt x="205131" y="33245"/>
                </a:cubicBezTo>
                <a:cubicBezTo>
                  <a:pt x="201654" y="30927"/>
                  <a:pt x="198519" y="27989"/>
                  <a:pt x="194701" y="26292"/>
                </a:cubicBezTo>
                <a:cubicBezTo>
                  <a:pt x="188003" y="23315"/>
                  <a:pt x="173840" y="19338"/>
                  <a:pt x="173840" y="19338"/>
                </a:cubicBezTo>
                <a:cubicBezTo>
                  <a:pt x="153385" y="-11342"/>
                  <a:pt x="89817" y="4272"/>
                  <a:pt x="69536" y="1954"/>
                </a:cubicBezTo>
                <a:close/>
              </a:path>
            </a:pathLst>
          </a:custGeom>
          <a:solidFill>
            <a:srgbClr val="00B0F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円/楕円 97"/>
          <p:cNvSpPr/>
          <p:nvPr/>
        </p:nvSpPr>
        <p:spPr>
          <a:xfrm>
            <a:off x="7481798" y="5970438"/>
            <a:ext cx="97747" cy="6336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円弧 104"/>
          <p:cNvSpPr/>
          <p:nvPr/>
        </p:nvSpPr>
        <p:spPr>
          <a:xfrm flipV="1">
            <a:off x="6201565" y="5923890"/>
            <a:ext cx="744905" cy="215965"/>
          </a:xfrm>
          <a:prstGeom prst="arc">
            <a:avLst/>
          </a:prstGeom>
          <a:ln w="38100">
            <a:solidFill>
              <a:srgbClr val="FF9966">
                <a:alpha val="69020"/>
              </a:srgb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 name="円弧 106"/>
          <p:cNvSpPr/>
          <p:nvPr/>
        </p:nvSpPr>
        <p:spPr>
          <a:xfrm rot="709996">
            <a:off x="6548534" y="6015636"/>
            <a:ext cx="871706" cy="72872"/>
          </a:xfrm>
          <a:prstGeom prst="arc">
            <a:avLst/>
          </a:prstGeom>
          <a:ln w="28575">
            <a:solidFill>
              <a:srgbClr val="FF9966">
                <a:alpha val="72157"/>
              </a:srgb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 name="右矢印 107"/>
          <p:cNvSpPr/>
          <p:nvPr/>
        </p:nvSpPr>
        <p:spPr>
          <a:xfrm rot="16200000">
            <a:off x="6786785" y="4661844"/>
            <a:ext cx="541970" cy="98695"/>
          </a:xfrm>
          <a:prstGeom prst="rightArrow">
            <a:avLst/>
          </a:prstGeom>
          <a:solidFill>
            <a:srgbClr val="F4B183">
              <a:alpha val="5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右矢印 108"/>
          <p:cNvSpPr/>
          <p:nvPr/>
        </p:nvSpPr>
        <p:spPr>
          <a:xfrm rot="16430589">
            <a:off x="7177954" y="4654340"/>
            <a:ext cx="498735" cy="121423"/>
          </a:xfrm>
          <a:prstGeom prst="rightArrow">
            <a:avLst/>
          </a:prstGeom>
          <a:solidFill>
            <a:srgbClr val="F4B183">
              <a:alpha val="5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円/楕円 101"/>
          <p:cNvSpPr/>
          <p:nvPr/>
        </p:nvSpPr>
        <p:spPr>
          <a:xfrm>
            <a:off x="7339322" y="4939251"/>
            <a:ext cx="142476" cy="9064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1" name="直線コネクタ 110"/>
          <p:cNvCxnSpPr>
            <a:stCxn id="102" idx="4"/>
            <a:endCxn id="100" idx="0"/>
          </p:cNvCxnSpPr>
          <p:nvPr/>
        </p:nvCxnSpPr>
        <p:spPr>
          <a:xfrm>
            <a:off x="7410560" y="5029893"/>
            <a:ext cx="16583" cy="443375"/>
          </a:xfrm>
          <a:prstGeom prst="line">
            <a:avLst/>
          </a:prstGeom>
          <a:ln w="57150">
            <a:solidFill>
              <a:srgbClr val="FF9966">
                <a:alpha val="50196"/>
              </a:srgbClr>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p:cNvCxnSpPr>
            <a:endCxn id="97" idx="7"/>
          </p:cNvCxnSpPr>
          <p:nvPr/>
        </p:nvCxnSpPr>
        <p:spPr>
          <a:xfrm flipH="1">
            <a:off x="7019417" y="5517232"/>
            <a:ext cx="24930" cy="468678"/>
          </a:xfrm>
          <a:prstGeom prst="line">
            <a:avLst/>
          </a:prstGeom>
          <a:ln>
            <a:solidFill>
              <a:srgbClr val="F4B183"/>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p:cNvCxnSpPr>
            <a:stCxn id="100" idx="0"/>
            <a:endCxn id="107" idx="2"/>
          </p:cNvCxnSpPr>
          <p:nvPr/>
        </p:nvCxnSpPr>
        <p:spPr>
          <a:xfrm flipH="1">
            <a:off x="7410977" y="5473268"/>
            <a:ext cx="16166" cy="668182"/>
          </a:xfrm>
          <a:prstGeom prst="line">
            <a:avLst/>
          </a:prstGeom>
          <a:ln w="38100">
            <a:solidFill>
              <a:srgbClr val="FF9966">
                <a:alpha val="49020"/>
              </a:srgbClr>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a:endCxn id="96" idx="19"/>
          </p:cNvCxnSpPr>
          <p:nvPr/>
        </p:nvCxnSpPr>
        <p:spPr>
          <a:xfrm>
            <a:off x="7408889" y="5479374"/>
            <a:ext cx="7138" cy="726725"/>
          </a:xfrm>
          <a:prstGeom prst="line">
            <a:avLst/>
          </a:prstGeom>
          <a:ln>
            <a:solidFill>
              <a:srgbClr val="FF9966"/>
            </a:solidFill>
          </a:ln>
        </p:spPr>
        <p:style>
          <a:lnRef idx="1">
            <a:schemeClr val="accent1"/>
          </a:lnRef>
          <a:fillRef idx="0">
            <a:schemeClr val="accent1"/>
          </a:fillRef>
          <a:effectRef idx="0">
            <a:schemeClr val="accent1"/>
          </a:effectRef>
          <a:fontRef idx="minor">
            <a:schemeClr val="tx1"/>
          </a:fontRef>
        </p:style>
      </p:cxnSp>
      <p:sp>
        <p:nvSpPr>
          <p:cNvPr id="97" name="円/楕円 96"/>
          <p:cNvSpPr/>
          <p:nvPr/>
        </p:nvSpPr>
        <p:spPr>
          <a:xfrm>
            <a:off x="6935985" y="5976630"/>
            <a:ext cx="97747" cy="6336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8" name="直線コネクタ 117"/>
          <p:cNvCxnSpPr/>
          <p:nvPr/>
        </p:nvCxnSpPr>
        <p:spPr>
          <a:xfrm flipH="1">
            <a:off x="7445374" y="5471091"/>
            <a:ext cx="3345" cy="686095"/>
          </a:xfrm>
          <a:prstGeom prst="line">
            <a:avLst/>
          </a:prstGeom>
          <a:ln>
            <a:solidFill>
              <a:srgbClr val="FF9966"/>
            </a:solidFill>
          </a:ln>
        </p:spPr>
        <p:style>
          <a:lnRef idx="1">
            <a:schemeClr val="accent1"/>
          </a:lnRef>
          <a:fillRef idx="0">
            <a:schemeClr val="accent1"/>
          </a:fillRef>
          <a:effectRef idx="0">
            <a:schemeClr val="accent1"/>
          </a:effectRef>
          <a:fontRef idx="minor">
            <a:schemeClr val="tx1"/>
          </a:fontRef>
        </p:style>
      </p:cxnSp>
      <p:sp>
        <p:nvSpPr>
          <p:cNvPr id="119" name="右矢印 118"/>
          <p:cNvSpPr/>
          <p:nvPr/>
        </p:nvSpPr>
        <p:spPr>
          <a:xfrm>
            <a:off x="5929999" y="6045418"/>
            <a:ext cx="343138" cy="256098"/>
          </a:xfrm>
          <a:prstGeom prst="rightArrow">
            <a:avLst/>
          </a:prstGeom>
          <a:gradFill flip="none" rotWithShape="1">
            <a:gsLst>
              <a:gs pos="0">
                <a:schemeClr val="accent3">
                  <a:lumMod val="0"/>
                  <a:lumOff val="100000"/>
                </a:schemeClr>
              </a:gs>
              <a:gs pos="0">
                <a:schemeClr val="accent3">
                  <a:lumMod val="0"/>
                  <a:lumOff val="100000"/>
                </a:schemeClr>
              </a:gs>
              <a:gs pos="79000">
                <a:schemeClr val="tx1"/>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テキスト ボックス 119"/>
          <p:cNvSpPr txBox="1"/>
          <p:nvPr/>
        </p:nvSpPr>
        <p:spPr>
          <a:xfrm>
            <a:off x="5833226" y="6077910"/>
            <a:ext cx="497105" cy="217831"/>
          </a:xfrm>
          <a:prstGeom prst="rect">
            <a:avLst/>
          </a:prstGeom>
          <a:noFill/>
        </p:spPr>
        <p:txBody>
          <a:bodyPr wrap="square" rtlCol="0">
            <a:spAutoFit/>
          </a:bodyPr>
          <a:lstStyle/>
          <a:p>
            <a:r>
              <a:rPr kumimoji="1" lang="en-US" altLang="ja-JP" sz="800" dirty="0">
                <a:solidFill>
                  <a:schemeClr val="bg1">
                    <a:lumMod val="65000"/>
                  </a:schemeClr>
                </a:solidFill>
              </a:rPr>
              <a:t>SOUND</a:t>
            </a:r>
            <a:endParaRPr kumimoji="1" lang="ja-JP" altLang="en-US" sz="800" dirty="0">
              <a:solidFill>
                <a:schemeClr val="bg1">
                  <a:lumMod val="65000"/>
                </a:schemeClr>
              </a:solidFill>
            </a:endParaRPr>
          </a:p>
        </p:txBody>
      </p:sp>
      <p:cxnSp>
        <p:nvCxnSpPr>
          <p:cNvPr id="127" name="直線コネクタ 126"/>
          <p:cNvCxnSpPr>
            <a:stCxn id="101" idx="4"/>
          </p:cNvCxnSpPr>
          <p:nvPr/>
        </p:nvCxnSpPr>
        <p:spPr>
          <a:xfrm flipH="1">
            <a:off x="7038443" y="5020385"/>
            <a:ext cx="24411" cy="480442"/>
          </a:xfrm>
          <a:prstGeom prst="line">
            <a:avLst/>
          </a:prstGeom>
          <a:ln>
            <a:solidFill>
              <a:srgbClr val="F4B183"/>
            </a:solidFill>
          </a:ln>
        </p:spPr>
        <p:style>
          <a:lnRef idx="1">
            <a:schemeClr val="accent1"/>
          </a:lnRef>
          <a:fillRef idx="0">
            <a:schemeClr val="accent1"/>
          </a:fillRef>
          <a:effectRef idx="0">
            <a:schemeClr val="accent1"/>
          </a:effectRef>
          <a:fontRef idx="minor">
            <a:schemeClr val="tx1"/>
          </a:fontRef>
        </p:style>
      </p:cxnSp>
      <p:sp>
        <p:nvSpPr>
          <p:cNvPr id="99" name="円/楕円 98"/>
          <p:cNvSpPr/>
          <p:nvPr/>
        </p:nvSpPr>
        <p:spPr>
          <a:xfrm>
            <a:off x="6989464" y="5467869"/>
            <a:ext cx="117353" cy="6864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円/楕円 99"/>
          <p:cNvSpPr/>
          <p:nvPr/>
        </p:nvSpPr>
        <p:spPr>
          <a:xfrm>
            <a:off x="7363697" y="5473268"/>
            <a:ext cx="126891" cy="6864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円/楕円 100"/>
          <p:cNvSpPr/>
          <p:nvPr/>
        </p:nvSpPr>
        <p:spPr>
          <a:xfrm>
            <a:off x="6985737" y="4924324"/>
            <a:ext cx="154234" cy="9606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7371002" y="6149046"/>
            <a:ext cx="104218" cy="63159"/>
          </a:xfrm>
          <a:custGeom>
            <a:avLst/>
            <a:gdLst>
              <a:gd name="connsiteX0" fmla="*/ 12778 w 104218"/>
              <a:gd name="connsiteY0" fmla="*/ 31727 h 63159"/>
              <a:gd name="connsiteX1" fmla="*/ 4206 w 104218"/>
              <a:gd name="connsiteY1" fmla="*/ 60302 h 63159"/>
              <a:gd name="connsiteX2" fmla="*/ 12778 w 104218"/>
              <a:gd name="connsiteY2" fmla="*/ 63159 h 63159"/>
              <a:gd name="connsiteX3" fmla="*/ 52783 w 104218"/>
              <a:gd name="connsiteY3" fmla="*/ 57444 h 63159"/>
              <a:gd name="connsiteX4" fmla="*/ 64213 w 104218"/>
              <a:gd name="connsiteY4" fmla="*/ 51729 h 63159"/>
              <a:gd name="connsiteX5" fmla="*/ 84216 w 104218"/>
              <a:gd name="connsiteY5" fmla="*/ 46014 h 63159"/>
              <a:gd name="connsiteX6" fmla="*/ 92788 w 104218"/>
              <a:gd name="connsiteY6" fmla="*/ 40299 h 63159"/>
              <a:gd name="connsiteX7" fmla="*/ 98503 w 104218"/>
              <a:gd name="connsiteY7" fmla="*/ 31727 h 63159"/>
              <a:gd name="connsiteX8" fmla="*/ 104218 w 104218"/>
              <a:gd name="connsiteY8" fmla="*/ 14582 h 63159"/>
              <a:gd name="connsiteX9" fmla="*/ 101361 w 104218"/>
              <a:gd name="connsiteY9" fmla="*/ 3152 h 63159"/>
              <a:gd name="connsiteX10" fmla="*/ 92788 w 104218"/>
              <a:gd name="connsiteY10" fmla="*/ 294 h 63159"/>
              <a:gd name="connsiteX11" fmla="*/ 75643 w 104218"/>
              <a:gd name="connsiteY11" fmla="*/ 11724 h 63159"/>
              <a:gd name="connsiteX12" fmla="*/ 67071 w 104218"/>
              <a:gd name="connsiteY12" fmla="*/ 14582 h 63159"/>
              <a:gd name="connsiteX13" fmla="*/ 12778 w 104218"/>
              <a:gd name="connsiteY13" fmla="*/ 31727 h 6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218" h="63159">
                <a:moveTo>
                  <a:pt x="12778" y="31727"/>
                </a:moveTo>
                <a:cubicBezTo>
                  <a:pt x="2300" y="39347"/>
                  <a:pt x="-5007" y="46482"/>
                  <a:pt x="4206" y="60302"/>
                </a:cubicBezTo>
                <a:cubicBezTo>
                  <a:pt x="5877" y="62808"/>
                  <a:pt x="9921" y="62207"/>
                  <a:pt x="12778" y="63159"/>
                </a:cubicBezTo>
                <a:cubicBezTo>
                  <a:pt x="28943" y="61690"/>
                  <a:pt x="39460" y="63154"/>
                  <a:pt x="52783" y="57444"/>
                </a:cubicBezTo>
                <a:cubicBezTo>
                  <a:pt x="56698" y="55766"/>
                  <a:pt x="60224" y="53225"/>
                  <a:pt x="64213" y="51729"/>
                </a:cubicBezTo>
                <a:cubicBezTo>
                  <a:pt x="71545" y="48979"/>
                  <a:pt x="77302" y="49471"/>
                  <a:pt x="84216" y="46014"/>
                </a:cubicBezTo>
                <a:cubicBezTo>
                  <a:pt x="87288" y="44478"/>
                  <a:pt x="89931" y="42204"/>
                  <a:pt x="92788" y="40299"/>
                </a:cubicBezTo>
                <a:cubicBezTo>
                  <a:pt x="94693" y="37442"/>
                  <a:pt x="97108" y="34865"/>
                  <a:pt x="98503" y="31727"/>
                </a:cubicBezTo>
                <a:cubicBezTo>
                  <a:pt x="100950" y="26222"/>
                  <a:pt x="104218" y="14582"/>
                  <a:pt x="104218" y="14582"/>
                </a:cubicBezTo>
                <a:cubicBezTo>
                  <a:pt x="103266" y="10772"/>
                  <a:pt x="103814" y="6219"/>
                  <a:pt x="101361" y="3152"/>
                </a:cubicBezTo>
                <a:cubicBezTo>
                  <a:pt x="99479" y="800"/>
                  <a:pt x="95646" y="-658"/>
                  <a:pt x="92788" y="294"/>
                </a:cubicBezTo>
                <a:cubicBezTo>
                  <a:pt x="86272" y="2466"/>
                  <a:pt x="82159" y="9552"/>
                  <a:pt x="75643" y="11724"/>
                </a:cubicBezTo>
                <a:cubicBezTo>
                  <a:pt x="72786" y="12677"/>
                  <a:pt x="69765" y="13235"/>
                  <a:pt x="67071" y="14582"/>
                </a:cubicBezTo>
                <a:cubicBezTo>
                  <a:pt x="59860" y="18188"/>
                  <a:pt x="23256" y="24107"/>
                  <a:pt x="12778" y="31727"/>
                </a:cubicBezTo>
                <a:close/>
              </a:path>
            </a:pathLst>
          </a:custGeom>
          <a:solidFill>
            <a:srgbClr val="81DE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1" name="グループ化 90"/>
          <p:cNvGrpSpPr/>
          <p:nvPr/>
        </p:nvGrpSpPr>
        <p:grpSpPr>
          <a:xfrm>
            <a:off x="6372200" y="6033804"/>
            <a:ext cx="216024" cy="275516"/>
            <a:chOff x="5292080" y="5733256"/>
            <a:chExt cx="216024" cy="216024"/>
          </a:xfrm>
          <a:solidFill>
            <a:schemeClr val="accent4">
              <a:lumMod val="20000"/>
              <a:lumOff val="80000"/>
            </a:schemeClr>
          </a:solidFill>
        </p:grpSpPr>
        <p:sp>
          <p:nvSpPr>
            <p:cNvPr id="88" name="円/楕円 87"/>
            <p:cNvSpPr/>
            <p:nvPr/>
          </p:nvSpPr>
          <p:spPr>
            <a:xfrm>
              <a:off x="5292080" y="5733256"/>
              <a:ext cx="216024" cy="216024"/>
            </a:xfrm>
            <a:prstGeom prst="ellipse">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p:nvSpPr>
          <p:spPr>
            <a:xfrm>
              <a:off x="5301262" y="5754851"/>
              <a:ext cx="144016" cy="172833"/>
            </a:xfrm>
            <a:prstGeom prst="ellipse">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p:nvSpPr>
          <p:spPr>
            <a:xfrm>
              <a:off x="5292080" y="5773705"/>
              <a:ext cx="95571" cy="144016"/>
            </a:xfrm>
            <a:prstGeom prst="ellipse">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9" name="フリーフォーム 138"/>
          <p:cNvSpPr/>
          <p:nvPr/>
        </p:nvSpPr>
        <p:spPr>
          <a:xfrm>
            <a:off x="6581595" y="6202020"/>
            <a:ext cx="1385506" cy="163410"/>
          </a:xfrm>
          <a:custGeom>
            <a:avLst/>
            <a:gdLst>
              <a:gd name="connsiteX0" fmla="*/ 0 w 1369861"/>
              <a:gd name="connsiteY0" fmla="*/ 13907 h 163410"/>
              <a:gd name="connsiteX1" fmla="*/ 156456 w 1369861"/>
              <a:gd name="connsiteY1" fmla="*/ 13907 h 163410"/>
              <a:gd name="connsiteX2" fmla="*/ 177317 w 1369861"/>
              <a:gd name="connsiteY2" fmla="*/ 6954 h 163410"/>
              <a:gd name="connsiteX3" fmla="*/ 187747 w 1369861"/>
              <a:gd name="connsiteY3" fmla="*/ 3477 h 163410"/>
              <a:gd name="connsiteX4" fmla="*/ 215562 w 1369861"/>
              <a:gd name="connsiteY4" fmla="*/ 10430 h 163410"/>
              <a:gd name="connsiteX5" fmla="*/ 225992 w 1369861"/>
              <a:gd name="connsiteY5" fmla="*/ 17384 h 163410"/>
              <a:gd name="connsiteX6" fmla="*/ 239899 w 1369861"/>
              <a:gd name="connsiteY6" fmla="*/ 38245 h 163410"/>
              <a:gd name="connsiteX7" fmla="*/ 246853 w 1369861"/>
              <a:gd name="connsiteY7" fmla="*/ 48675 h 163410"/>
              <a:gd name="connsiteX8" fmla="*/ 267714 w 1369861"/>
              <a:gd name="connsiteY8" fmla="*/ 62582 h 163410"/>
              <a:gd name="connsiteX9" fmla="*/ 278144 w 1369861"/>
              <a:gd name="connsiteY9" fmla="*/ 69536 h 163410"/>
              <a:gd name="connsiteX10" fmla="*/ 309435 w 1369861"/>
              <a:gd name="connsiteY10" fmla="*/ 93874 h 163410"/>
              <a:gd name="connsiteX11" fmla="*/ 319866 w 1369861"/>
              <a:gd name="connsiteY11" fmla="*/ 97351 h 163410"/>
              <a:gd name="connsiteX12" fmla="*/ 361588 w 1369861"/>
              <a:gd name="connsiteY12" fmla="*/ 118211 h 163410"/>
              <a:gd name="connsiteX13" fmla="*/ 372018 w 1369861"/>
              <a:gd name="connsiteY13" fmla="*/ 121688 h 163410"/>
              <a:gd name="connsiteX14" fmla="*/ 427647 w 1369861"/>
              <a:gd name="connsiteY14" fmla="*/ 125165 h 163410"/>
              <a:gd name="connsiteX15" fmla="*/ 458938 w 1369861"/>
              <a:gd name="connsiteY15" fmla="*/ 139072 h 163410"/>
              <a:gd name="connsiteX16" fmla="*/ 479799 w 1369861"/>
              <a:gd name="connsiteY16" fmla="*/ 146026 h 163410"/>
              <a:gd name="connsiteX17" fmla="*/ 490229 w 1369861"/>
              <a:gd name="connsiteY17" fmla="*/ 152979 h 163410"/>
              <a:gd name="connsiteX18" fmla="*/ 511090 w 1369861"/>
              <a:gd name="connsiteY18" fmla="*/ 159933 h 163410"/>
              <a:gd name="connsiteX19" fmla="*/ 594534 w 1369861"/>
              <a:gd name="connsiteY19" fmla="*/ 156456 h 163410"/>
              <a:gd name="connsiteX20" fmla="*/ 650162 w 1369861"/>
              <a:gd name="connsiteY20" fmla="*/ 149503 h 163410"/>
              <a:gd name="connsiteX21" fmla="*/ 664070 w 1369861"/>
              <a:gd name="connsiteY21" fmla="*/ 146026 h 163410"/>
              <a:gd name="connsiteX22" fmla="*/ 674500 w 1369861"/>
              <a:gd name="connsiteY22" fmla="*/ 142549 h 163410"/>
              <a:gd name="connsiteX23" fmla="*/ 709268 w 1369861"/>
              <a:gd name="connsiteY23" fmla="*/ 146026 h 163410"/>
              <a:gd name="connsiteX24" fmla="*/ 719699 w 1369861"/>
              <a:gd name="connsiteY24" fmla="*/ 152979 h 163410"/>
              <a:gd name="connsiteX25" fmla="*/ 730129 w 1369861"/>
              <a:gd name="connsiteY25" fmla="*/ 156456 h 163410"/>
              <a:gd name="connsiteX26" fmla="*/ 768374 w 1369861"/>
              <a:gd name="connsiteY26" fmla="*/ 163410 h 163410"/>
              <a:gd name="connsiteX27" fmla="*/ 862248 w 1369861"/>
              <a:gd name="connsiteY27" fmla="*/ 159933 h 163410"/>
              <a:gd name="connsiteX28" fmla="*/ 883108 w 1369861"/>
              <a:gd name="connsiteY28" fmla="*/ 152979 h 163410"/>
              <a:gd name="connsiteX29" fmla="*/ 893539 w 1369861"/>
              <a:gd name="connsiteY29" fmla="*/ 146026 h 163410"/>
              <a:gd name="connsiteX30" fmla="*/ 900492 w 1369861"/>
              <a:gd name="connsiteY30" fmla="*/ 135595 h 163410"/>
              <a:gd name="connsiteX31" fmla="*/ 907446 w 1369861"/>
              <a:gd name="connsiteY31" fmla="*/ 114735 h 163410"/>
              <a:gd name="connsiteX32" fmla="*/ 949168 w 1369861"/>
              <a:gd name="connsiteY32" fmla="*/ 128642 h 163410"/>
              <a:gd name="connsiteX33" fmla="*/ 959598 w 1369861"/>
              <a:gd name="connsiteY33" fmla="*/ 132119 h 163410"/>
              <a:gd name="connsiteX34" fmla="*/ 970029 w 1369861"/>
              <a:gd name="connsiteY34" fmla="*/ 135595 h 163410"/>
              <a:gd name="connsiteX35" fmla="*/ 1008273 w 1369861"/>
              <a:gd name="connsiteY35" fmla="*/ 132119 h 163410"/>
              <a:gd name="connsiteX36" fmla="*/ 1029134 w 1369861"/>
              <a:gd name="connsiteY36" fmla="*/ 118211 h 163410"/>
              <a:gd name="connsiteX37" fmla="*/ 1053472 w 1369861"/>
              <a:gd name="connsiteY37" fmla="*/ 90397 h 163410"/>
              <a:gd name="connsiteX38" fmla="*/ 1056949 w 1369861"/>
              <a:gd name="connsiteY38" fmla="*/ 79967 h 163410"/>
              <a:gd name="connsiteX39" fmla="*/ 1070856 w 1369861"/>
              <a:gd name="connsiteY39" fmla="*/ 59106 h 163410"/>
              <a:gd name="connsiteX40" fmla="*/ 1074333 w 1369861"/>
              <a:gd name="connsiteY40" fmla="*/ 48675 h 163410"/>
              <a:gd name="connsiteX41" fmla="*/ 1095194 w 1369861"/>
              <a:gd name="connsiteY41" fmla="*/ 34768 h 163410"/>
              <a:gd name="connsiteX42" fmla="*/ 1112578 w 1369861"/>
              <a:gd name="connsiteY42" fmla="*/ 20861 h 163410"/>
              <a:gd name="connsiteX43" fmla="*/ 1123008 w 1369861"/>
              <a:gd name="connsiteY43" fmla="*/ 13907 h 163410"/>
              <a:gd name="connsiteX44" fmla="*/ 1196021 w 1369861"/>
              <a:gd name="connsiteY44" fmla="*/ 3477 h 163410"/>
              <a:gd name="connsiteX45" fmla="*/ 1248173 w 1369861"/>
              <a:gd name="connsiteY45" fmla="*/ 0 h 163410"/>
              <a:gd name="connsiteX46" fmla="*/ 1338570 w 1369861"/>
              <a:gd name="connsiteY46" fmla="*/ 3477 h 163410"/>
              <a:gd name="connsiteX47" fmla="*/ 1369861 w 1369861"/>
              <a:gd name="connsiteY47" fmla="*/ 6954 h 1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69861" h="163410">
                <a:moveTo>
                  <a:pt x="0" y="13907"/>
                </a:moveTo>
                <a:cubicBezTo>
                  <a:pt x="61310" y="16573"/>
                  <a:pt x="95552" y="20432"/>
                  <a:pt x="156456" y="13907"/>
                </a:cubicBezTo>
                <a:cubicBezTo>
                  <a:pt x="163744" y="13126"/>
                  <a:pt x="170363" y="9272"/>
                  <a:pt x="177317" y="6954"/>
                </a:cubicBezTo>
                <a:lnTo>
                  <a:pt x="187747" y="3477"/>
                </a:lnTo>
                <a:cubicBezTo>
                  <a:pt x="194351" y="4798"/>
                  <a:pt x="208439" y="6869"/>
                  <a:pt x="215562" y="10430"/>
                </a:cubicBezTo>
                <a:cubicBezTo>
                  <a:pt x="219299" y="12299"/>
                  <a:pt x="222515" y="15066"/>
                  <a:pt x="225992" y="17384"/>
                </a:cubicBezTo>
                <a:lnTo>
                  <a:pt x="239899" y="38245"/>
                </a:lnTo>
                <a:cubicBezTo>
                  <a:pt x="242217" y="41722"/>
                  <a:pt x="243376" y="46357"/>
                  <a:pt x="246853" y="48675"/>
                </a:cubicBezTo>
                <a:lnTo>
                  <a:pt x="267714" y="62582"/>
                </a:lnTo>
                <a:cubicBezTo>
                  <a:pt x="271191" y="64900"/>
                  <a:pt x="275189" y="66581"/>
                  <a:pt x="278144" y="69536"/>
                </a:cubicBezTo>
                <a:cubicBezTo>
                  <a:pt x="287143" y="78535"/>
                  <a:pt x="296960" y="89716"/>
                  <a:pt x="309435" y="93874"/>
                </a:cubicBezTo>
                <a:cubicBezTo>
                  <a:pt x="312912" y="95033"/>
                  <a:pt x="316662" y="95571"/>
                  <a:pt x="319866" y="97351"/>
                </a:cubicBezTo>
                <a:cubicBezTo>
                  <a:pt x="360309" y="119819"/>
                  <a:pt x="320973" y="104673"/>
                  <a:pt x="361588" y="118211"/>
                </a:cubicBezTo>
                <a:cubicBezTo>
                  <a:pt x="365065" y="119370"/>
                  <a:pt x="368360" y="121459"/>
                  <a:pt x="372018" y="121688"/>
                </a:cubicBezTo>
                <a:lnTo>
                  <a:pt x="427647" y="125165"/>
                </a:lnTo>
                <a:cubicBezTo>
                  <a:pt x="444176" y="136185"/>
                  <a:pt x="434112" y="130797"/>
                  <a:pt x="458938" y="139072"/>
                </a:cubicBezTo>
                <a:cubicBezTo>
                  <a:pt x="458939" y="139072"/>
                  <a:pt x="479798" y="146025"/>
                  <a:pt x="479799" y="146026"/>
                </a:cubicBezTo>
                <a:cubicBezTo>
                  <a:pt x="483276" y="148344"/>
                  <a:pt x="486411" y="151282"/>
                  <a:pt x="490229" y="152979"/>
                </a:cubicBezTo>
                <a:cubicBezTo>
                  <a:pt x="496927" y="155956"/>
                  <a:pt x="511090" y="159933"/>
                  <a:pt x="511090" y="159933"/>
                </a:cubicBezTo>
                <a:cubicBezTo>
                  <a:pt x="538905" y="158774"/>
                  <a:pt x="566773" y="158538"/>
                  <a:pt x="594534" y="156456"/>
                </a:cubicBezTo>
                <a:cubicBezTo>
                  <a:pt x="613169" y="155058"/>
                  <a:pt x="650162" y="149503"/>
                  <a:pt x="650162" y="149503"/>
                </a:cubicBezTo>
                <a:cubicBezTo>
                  <a:pt x="654798" y="148344"/>
                  <a:pt x="659475" y="147339"/>
                  <a:pt x="664070" y="146026"/>
                </a:cubicBezTo>
                <a:cubicBezTo>
                  <a:pt x="667594" y="145019"/>
                  <a:pt x="670835" y="142549"/>
                  <a:pt x="674500" y="142549"/>
                </a:cubicBezTo>
                <a:cubicBezTo>
                  <a:pt x="686147" y="142549"/>
                  <a:pt x="697679" y="144867"/>
                  <a:pt x="709268" y="146026"/>
                </a:cubicBezTo>
                <a:cubicBezTo>
                  <a:pt x="712745" y="148344"/>
                  <a:pt x="715961" y="151110"/>
                  <a:pt x="719699" y="152979"/>
                </a:cubicBezTo>
                <a:cubicBezTo>
                  <a:pt x="722977" y="154618"/>
                  <a:pt x="726605" y="155449"/>
                  <a:pt x="730129" y="156456"/>
                </a:cubicBezTo>
                <a:cubicBezTo>
                  <a:pt x="746522" y="161140"/>
                  <a:pt x="748677" y="160596"/>
                  <a:pt x="768374" y="163410"/>
                </a:cubicBezTo>
                <a:cubicBezTo>
                  <a:pt x="799665" y="162251"/>
                  <a:pt x="831064" y="162768"/>
                  <a:pt x="862248" y="159933"/>
                </a:cubicBezTo>
                <a:cubicBezTo>
                  <a:pt x="869547" y="159269"/>
                  <a:pt x="877009" y="157044"/>
                  <a:pt x="883108" y="152979"/>
                </a:cubicBezTo>
                <a:lnTo>
                  <a:pt x="893539" y="146026"/>
                </a:lnTo>
                <a:cubicBezTo>
                  <a:pt x="895857" y="142549"/>
                  <a:pt x="898795" y="139414"/>
                  <a:pt x="900492" y="135595"/>
                </a:cubicBezTo>
                <a:cubicBezTo>
                  <a:pt x="903469" y="128897"/>
                  <a:pt x="907446" y="114735"/>
                  <a:pt x="907446" y="114735"/>
                </a:cubicBezTo>
                <a:lnTo>
                  <a:pt x="949168" y="128642"/>
                </a:lnTo>
                <a:lnTo>
                  <a:pt x="959598" y="132119"/>
                </a:lnTo>
                <a:lnTo>
                  <a:pt x="970029" y="135595"/>
                </a:lnTo>
                <a:cubicBezTo>
                  <a:pt x="982777" y="134436"/>
                  <a:pt x="995993" y="135731"/>
                  <a:pt x="1008273" y="132119"/>
                </a:cubicBezTo>
                <a:cubicBezTo>
                  <a:pt x="1016291" y="129761"/>
                  <a:pt x="1029134" y="118211"/>
                  <a:pt x="1029134" y="118211"/>
                </a:cubicBezTo>
                <a:cubicBezTo>
                  <a:pt x="1045360" y="93874"/>
                  <a:pt x="1036089" y="101987"/>
                  <a:pt x="1053472" y="90397"/>
                </a:cubicBezTo>
                <a:cubicBezTo>
                  <a:pt x="1054631" y="86920"/>
                  <a:pt x="1055169" y="83171"/>
                  <a:pt x="1056949" y="79967"/>
                </a:cubicBezTo>
                <a:cubicBezTo>
                  <a:pt x="1061008" y="72661"/>
                  <a:pt x="1070856" y="59106"/>
                  <a:pt x="1070856" y="59106"/>
                </a:cubicBezTo>
                <a:cubicBezTo>
                  <a:pt x="1072015" y="55629"/>
                  <a:pt x="1071741" y="51267"/>
                  <a:pt x="1074333" y="48675"/>
                </a:cubicBezTo>
                <a:cubicBezTo>
                  <a:pt x="1080242" y="42766"/>
                  <a:pt x="1095194" y="34768"/>
                  <a:pt x="1095194" y="34768"/>
                </a:cubicBezTo>
                <a:cubicBezTo>
                  <a:pt x="1106915" y="17185"/>
                  <a:pt x="1095784" y="29259"/>
                  <a:pt x="1112578" y="20861"/>
                </a:cubicBezTo>
                <a:cubicBezTo>
                  <a:pt x="1116315" y="18992"/>
                  <a:pt x="1119014" y="15136"/>
                  <a:pt x="1123008" y="13907"/>
                </a:cubicBezTo>
                <a:cubicBezTo>
                  <a:pt x="1145443" y="7004"/>
                  <a:pt x="1172959" y="5251"/>
                  <a:pt x="1196021" y="3477"/>
                </a:cubicBezTo>
                <a:cubicBezTo>
                  <a:pt x="1213392" y="2141"/>
                  <a:pt x="1230789" y="1159"/>
                  <a:pt x="1248173" y="0"/>
                </a:cubicBezTo>
                <a:cubicBezTo>
                  <a:pt x="1278305" y="1159"/>
                  <a:pt x="1308478" y="1535"/>
                  <a:pt x="1338570" y="3477"/>
                </a:cubicBezTo>
                <a:cubicBezTo>
                  <a:pt x="1406552" y="7863"/>
                  <a:pt x="1313919" y="6954"/>
                  <a:pt x="1369861" y="6954"/>
                </a:cubicBezTo>
              </a:path>
            </a:pathLst>
          </a:custGeom>
          <a:noFill/>
          <a:ln>
            <a:solidFill>
              <a:srgbClr val="F4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91"/>
          <p:cNvSpPr/>
          <p:nvPr/>
        </p:nvSpPr>
        <p:spPr>
          <a:xfrm>
            <a:off x="6581594" y="5934908"/>
            <a:ext cx="1369862" cy="176014"/>
          </a:xfrm>
          <a:custGeom>
            <a:avLst/>
            <a:gdLst>
              <a:gd name="connsiteX0" fmla="*/ 0 w 1362908"/>
              <a:gd name="connsiteY0" fmla="*/ 170363 h 170408"/>
              <a:gd name="connsiteX1" fmla="*/ 27814 w 1362908"/>
              <a:gd name="connsiteY1" fmla="*/ 166887 h 170408"/>
              <a:gd name="connsiteX2" fmla="*/ 97350 w 1362908"/>
              <a:gd name="connsiteY2" fmla="*/ 159933 h 170408"/>
              <a:gd name="connsiteX3" fmla="*/ 114734 w 1362908"/>
              <a:gd name="connsiteY3" fmla="*/ 156456 h 170408"/>
              <a:gd name="connsiteX4" fmla="*/ 135595 w 1362908"/>
              <a:gd name="connsiteY4" fmla="*/ 149503 h 170408"/>
              <a:gd name="connsiteX5" fmla="*/ 146025 w 1362908"/>
              <a:gd name="connsiteY5" fmla="*/ 146026 h 170408"/>
              <a:gd name="connsiteX6" fmla="*/ 166886 w 1362908"/>
              <a:gd name="connsiteY6" fmla="*/ 132119 h 170408"/>
              <a:gd name="connsiteX7" fmla="*/ 184270 w 1362908"/>
              <a:gd name="connsiteY7" fmla="*/ 118211 h 170408"/>
              <a:gd name="connsiteX8" fmla="*/ 191224 w 1362908"/>
              <a:gd name="connsiteY8" fmla="*/ 107781 h 170408"/>
              <a:gd name="connsiteX9" fmla="*/ 222515 w 1362908"/>
              <a:gd name="connsiteY9" fmla="*/ 93874 h 170408"/>
              <a:gd name="connsiteX10" fmla="*/ 253806 w 1362908"/>
              <a:gd name="connsiteY10" fmla="*/ 73013 h 170408"/>
              <a:gd name="connsiteX11" fmla="*/ 274667 w 1362908"/>
              <a:gd name="connsiteY11" fmla="*/ 55629 h 170408"/>
              <a:gd name="connsiteX12" fmla="*/ 281621 w 1362908"/>
              <a:gd name="connsiteY12" fmla="*/ 45198 h 170408"/>
              <a:gd name="connsiteX13" fmla="*/ 292051 w 1362908"/>
              <a:gd name="connsiteY13" fmla="*/ 41722 h 170408"/>
              <a:gd name="connsiteX14" fmla="*/ 302482 w 1362908"/>
              <a:gd name="connsiteY14" fmla="*/ 34768 h 170408"/>
              <a:gd name="connsiteX15" fmla="*/ 323342 w 1362908"/>
              <a:gd name="connsiteY15" fmla="*/ 27814 h 170408"/>
              <a:gd name="connsiteX16" fmla="*/ 333773 w 1362908"/>
              <a:gd name="connsiteY16" fmla="*/ 20861 h 170408"/>
              <a:gd name="connsiteX17" fmla="*/ 372018 w 1362908"/>
              <a:gd name="connsiteY17" fmla="*/ 10430 h 170408"/>
              <a:gd name="connsiteX18" fmla="*/ 382448 w 1362908"/>
              <a:gd name="connsiteY18" fmla="*/ 6954 h 170408"/>
              <a:gd name="connsiteX19" fmla="*/ 476322 w 1362908"/>
              <a:gd name="connsiteY19" fmla="*/ 10430 h 170408"/>
              <a:gd name="connsiteX20" fmla="*/ 493706 w 1362908"/>
              <a:gd name="connsiteY20" fmla="*/ 13907 h 170408"/>
              <a:gd name="connsiteX21" fmla="*/ 559765 w 1362908"/>
              <a:gd name="connsiteY21" fmla="*/ 20861 h 170408"/>
              <a:gd name="connsiteX22" fmla="*/ 594533 w 1362908"/>
              <a:gd name="connsiteY22" fmla="*/ 31291 h 170408"/>
              <a:gd name="connsiteX23" fmla="*/ 625825 w 1362908"/>
              <a:gd name="connsiteY23" fmla="*/ 38245 h 170408"/>
              <a:gd name="connsiteX24" fmla="*/ 636255 w 1362908"/>
              <a:gd name="connsiteY24" fmla="*/ 41722 h 170408"/>
              <a:gd name="connsiteX25" fmla="*/ 643209 w 1362908"/>
              <a:gd name="connsiteY25" fmla="*/ 52152 h 170408"/>
              <a:gd name="connsiteX26" fmla="*/ 664069 w 1362908"/>
              <a:gd name="connsiteY26" fmla="*/ 73013 h 170408"/>
              <a:gd name="connsiteX27" fmla="*/ 674500 w 1362908"/>
              <a:gd name="connsiteY27" fmla="*/ 69536 h 170408"/>
              <a:gd name="connsiteX28" fmla="*/ 681454 w 1362908"/>
              <a:gd name="connsiteY28" fmla="*/ 59106 h 170408"/>
              <a:gd name="connsiteX29" fmla="*/ 691884 w 1362908"/>
              <a:gd name="connsiteY29" fmla="*/ 52152 h 170408"/>
              <a:gd name="connsiteX30" fmla="*/ 719698 w 1362908"/>
              <a:gd name="connsiteY30" fmla="*/ 27814 h 170408"/>
              <a:gd name="connsiteX31" fmla="*/ 730129 w 1362908"/>
              <a:gd name="connsiteY31" fmla="*/ 20861 h 170408"/>
              <a:gd name="connsiteX32" fmla="*/ 750990 w 1362908"/>
              <a:gd name="connsiteY32" fmla="*/ 13907 h 170408"/>
              <a:gd name="connsiteX33" fmla="*/ 761420 w 1362908"/>
              <a:gd name="connsiteY33" fmla="*/ 6954 h 170408"/>
              <a:gd name="connsiteX34" fmla="*/ 799665 w 1362908"/>
              <a:gd name="connsiteY34" fmla="*/ 0 h 170408"/>
              <a:gd name="connsiteX35" fmla="*/ 834433 w 1362908"/>
              <a:gd name="connsiteY35" fmla="*/ 10430 h 170408"/>
              <a:gd name="connsiteX36" fmla="*/ 855294 w 1362908"/>
              <a:gd name="connsiteY36" fmla="*/ 17384 h 170408"/>
              <a:gd name="connsiteX37" fmla="*/ 865724 w 1362908"/>
              <a:gd name="connsiteY37" fmla="*/ 20861 h 170408"/>
              <a:gd name="connsiteX38" fmla="*/ 935260 w 1362908"/>
              <a:gd name="connsiteY38" fmla="*/ 17384 h 170408"/>
              <a:gd name="connsiteX39" fmla="*/ 952644 w 1362908"/>
              <a:gd name="connsiteY39" fmla="*/ 13907 h 170408"/>
              <a:gd name="connsiteX40" fmla="*/ 1029134 w 1362908"/>
              <a:gd name="connsiteY40" fmla="*/ 17384 h 170408"/>
              <a:gd name="connsiteX41" fmla="*/ 1049995 w 1362908"/>
              <a:gd name="connsiteY41" fmla="*/ 31291 h 170408"/>
              <a:gd name="connsiteX42" fmla="*/ 1060425 w 1362908"/>
              <a:gd name="connsiteY42" fmla="*/ 38245 h 170408"/>
              <a:gd name="connsiteX43" fmla="*/ 1081286 w 1362908"/>
              <a:gd name="connsiteY43" fmla="*/ 45198 h 170408"/>
              <a:gd name="connsiteX44" fmla="*/ 1091717 w 1362908"/>
              <a:gd name="connsiteY44" fmla="*/ 48675 h 170408"/>
              <a:gd name="connsiteX45" fmla="*/ 1102147 w 1362908"/>
              <a:gd name="connsiteY45" fmla="*/ 55629 h 170408"/>
              <a:gd name="connsiteX46" fmla="*/ 1112577 w 1362908"/>
              <a:gd name="connsiteY46" fmla="*/ 59106 h 170408"/>
              <a:gd name="connsiteX47" fmla="*/ 1133438 w 1362908"/>
              <a:gd name="connsiteY47" fmla="*/ 73013 h 170408"/>
              <a:gd name="connsiteX48" fmla="*/ 1150822 w 1362908"/>
              <a:gd name="connsiteY48" fmla="*/ 86920 h 170408"/>
              <a:gd name="connsiteX49" fmla="*/ 1168206 w 1362908"/>
              <a:gd name="connsiteY49" fmla="*/ 100827 h 170408"/>
              <a:gd name="connsiteX50" fmla="*/ 1199498 w 1362908"/>
              <a:gd name="connsiteY50" fmla="*/ 121688 h 170408"/>
              <a:gd name="connsiteX51" fmla="*/ 1209928 w 1362908"/>
              <a:gd name="connsiteY51" fmla="*/ 128642 h 170408"/>
              <a:gd name="connsiteX52" fmla="*/ 1216882 w 1362908"/>
              <a:gd name="connsiteY52" fmla="*/ 139072 h 170408"/>
              <a:gd name="connsiteX53" fmla="*/ 1227312 w 1362908"/>
              <a:gd name="connsiteY53" fmla="*/ 142549 h 170408"/>
              <a:gd name="connsiteX54" fmla="*/ 1237742 w 1362908"/>
              <a:gd name="connsiteY54" fmla="*/ 149503 h 170408"/>
              <a:gd name="connsiteX55" fmla="*/ 1262080 w 1362908"/>
              <a:gd name="connsiteY55" fmla="*/ 156456 h 170408"/>
              <a:gd name="connsiteX56" fmla="*/ 1272511 w 1362908"/>
              <a:gd name="connsiteY56" fmla="*/ 163410 h 170408"/>
              <a:gd name="connsiteX57" fmla="*/ 1289895 w 1362908"/>
              <a:gd name="connsiteY57" fmla="*/ 166887 h 170408"/>
              <a:gd name="connsiteX58" fmla="*/ 1362908 w 1362908"/>
              <a:gd name="connsiteY58" fmla="*/ 170363 h 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62908" h="170408">
                <a:moveTo>
                  <a:pt x="0" y="170363"/>
                </a:moveTo>
                <a:cubicBezTo>
                  <a:pt x="9271" y="169204"/>
                  <a:pt x="18513" y="167773"/>
                  <a:pt x="27814" y="166887"/>
                </a:cubicBezTo>
                <a:cubicBezTo>
                  <a:pt x="70706" y="162802"/>
                  <a:pt x="63736" y="165536"/>
                  <a:pt x="97350" y="159933"/>
                </a:cubicBezTo>
                <a:cubicBezTo>
                  <a:pt x="103179" y="158961"/>
                  <a:pt x="109033" y="158011"/>
                  <a:pt x="114734" y="156456"/>
                </a:cubicBezTo>
                <a:cubicBezTo>
                  <a:pt x="121805" y="154527"/>
                  <a:pt x="128641" y="151821"/>
                  <a:pt x="135595" y="149503"/>
                </a:cubicBezTo>
                <a:cubicBezTo>
                  <a:pt x="139072" y="148344"/>
                  <a:pt x="142976" y="148059"/>
                  <a:pt x="146025" y="146026"/>
                </a:cubicBezTo>
                <a:lnTo>
                  <a:pt x="166886" y="132119"/>
                </a:lnTo>
                <a:cubicBezTo>
                  <a:pt x="186814" y="102227"/>
                  <a:pt x="160280" y="137402"/>
                  <a:pt x="184270" y="118211"/>
                </a:cubicBezTo>
                <a:cubicBezTo>
                  <a:pt x="187533" y="115601"/>
                  <a:pt x="188269" y="110736"/>
                  <a:pt x="191224" y="107781"/>
                </a:cubicBezTo>
                <a:cubicBezTo>
                  <a:pt x="205380" y="93625"/>
                  <a:pt x="201851" y="107650"/>
                  <a:pt x="222515" y="93874"/>
                </a:cubicBezTo>
                <a:lnTo>
                  <a:pt x="253806" y="73013"/>
                </a:lnTo>
                <a:cubicBezTo>
                  <a:pt x="264062" y="66175"/>
                  <a:pt x="266301" y="65668"/>
                  <a:pt x="274667" y="55629"/>
                </a:cubicBezTo>
                <a:cubicBezTo>
                  <a:pt x="277342" y="52419"/>
                  <a:pt x="278358" y="47808"/>
                  <a:pt x="281621" y="45198"/>
                </a:cubicBezTo>
                <a:cubicBezTo>
                  <a:pt x="284483" y="42909"/>
                  <a:pt x="288574" y="42881"/>
                  <a:pt x="292051" y="41722"/>
                </a:cubicBezTo>
                <a:cubicBezTo>
                  <a:pt x="295528" y="39404"/>
                  <a:pt x="298663" y="36465"/>
                  <a:pt x="302482" y="34768"/>
                </a:cubicBezTo>
                <a:cubicBezTo>
                  <a:pt x="309180" y="31791"/>
                  <a:pt x="317243" y="31879"/>
                  <a:pt x="323342" y="27814"/>
                </a:cubicBezTo>
                <a:cubicBezTo>
                  <a:pt x="326819" y="25496"/>
                  <a:pt x="329954" y="22558"/>
                  <a:pt x="333773" y="20861"/>
                </a:cubicBezTo>
                <a:cubicBezTo>
                  <a:pt x="352953" y="12337"/>
                  <a:pt x="353321" y="15104"/>
                  <a:pt x="372018" y="10430"/>
                </a:cubicBezTo>
                <a:cubicBezTo>
                  <a:pt x="375573" y="9541"/>
                  <a:pt x="378971" y="8113"/>
                  <a:pt x="382448" y="6954"/>
                </a:cubicBezTo>
                <a:cubicBezTo>
                  <a:pt x="413739" y="8113"/>
                  <a:pt x="445070" y="8477"/>
                  <a:pt x="476322" y="10430"/>
                </a:cubicBezTo>
                <a:cubicBezTo>
                  <a:pt x="482220" y="10799"/>
                  <a:pt x="487842" y="13174"/>
                  <a:pt x="493706" y="13907"/>
                </a:cubicBezTo>
                <a:cubicBezTo>
                  <a:pt x="524656" y="17776"/>
                  <a:pt x="531365" y="16127"/>
                  <a:pt x="559765" y="20861"/>
                </a:cubicBezTo>
                <a:cubicBezTo>
                  <a:pt x="594452" y="26642"/>
                  <a:pt x="548176" y="22019"/>
                  <a:pt x="594533" y="31291"/>
                </a:cubicBezTo>
                <a:cubicBezTo>
                  <a:pt x="606479" y="33680"/>
                  <a:pt x="614370" y="34972"/>
                  <a:pt x="625825" y="38245"/>
                </a:cubicBezTo>
                <a:cubicBezTo>
                  <a:pt x="629349" y="39252"/>
                  <a:pt x="632778" y="40563"/>
                  <a:pt x="636255" y="41722"/>
                </a:cubicBezTo>
                <a:cubicBezTo>
                  <a:pt x="638573" y="45199"/>
                  <a:pt x="640433" y="49029"/>
                  <a:pt x="643209" y="52152"/>
                </a:cubicBezTo>
                <a:cubicBezTo>
                  <a:pt x="649742" y="59502"/>
                  <a:pt x="664069" y="73013"/>
                  <a:pt x="664069" y="73013"/>
                </a:cubicBezTo>
                <a:cubicBezTo>
                  <a:pt x="667546" y="71854"/>
                  <a:pt x="671638" y="71825"/>
                  <a:pt x="674500" y="69536"/>
                </a:cubicBezTo>
                <a:cubicBezTo>
                  <a:pt x="677763" y="66926"/>
                  <a:pt x="678499" y="62061"/>
                  <a:pt x="681454" y="59106"/>
                </a:cubicBezTo>
                <a:cubicBezTo>
                  <a:pt x="684409" y="56151"/>
                  <a:pt x="688407" y="54470"/>
                  <a:pt x="691884" y="52152"/>
                </a:cubicBezTo>
                <a:cubicBezTo>
                  <a:pt x="703473" y="34770"/>
                  <a:pt x="695363" y="44038"/>
                  <a:pt x="719698" y="27814"/>
                </a:cubicBezTo>
                <a:cubicBezTo>
                  <a:pt x="723175" y="25496"/>
                  <a:pt x="726165" y="22182"/>
                  <a:pt x="730129" y="20861"/>
                </a:cubicBezTo>
                <a:cubicBezTo>
                  <a:pt x="737083" y="18543"/>
                  <a:pt x="744891" y="17973"/>
                  <a:pt x="750990" y="13907"/>
                </a:cubicBezTo>
                <a:cubicBezTo>
                  <a:pt x="754467" y="11589"/>
                  <a:pt x="757579" y="8600"/>
                  <a:pt x="761420" y="6954"/>
                </a:cubicBezTo>
                <a:cubicBezTo>
                  <a:pt x="769618" y="3441"/>
                  <a:pt x="794023" y="806"/>
                  <a:pt x="799665" y="0"/>
                </a:cubicBezTo>
                <a:cubicBezTo>
                  <a:pt x="853064" y="7629"/>
                  <a:pt x="804476" y="-2884"/>
                  <a:pt x="834433" y="10430"/>
                </a:cubicBezTo>
                <a:cubicBezTo>
                  <a:pt x="841131" y="13407"/>
                  <a:pt x="848340" y="15066"/>
                  <a:pt x="855294" y="17384"/>
                </a:cubicBezTo>
                <a:lnTo>
                  <a:pt x="865724" y="20861"/>
                </a:lnTo>
                <a:cubicBezTo>
                  <a:pt x="888903" y="19702"/>
                  <a:pt x="912126" y="19235"/>
                  <a:pt x="935260" y="17384"/>
                </a:cubicBezTo>
                <a:cubicBezTo>
                  <a:pt x="941151" y="16913"/>
                  <a:pt x="946735" y="13907"/>
                  <a:pt x="952644" y="13907"/>
                </a:cubicBezTo>
                <a:cubicBezTo>
                  <a:pt x="978167" y="13907"/>
                  <a:pt x="1003637" y="16225"/>
                  <a:pt x="1029134" y="17384"/>
                </a:cubicBezTo>
                <a:lnTo>
                  <a:pt x="1049995" y="31291"/>
                </a:lnTo>
                <a:cubicBezTo>
                  <a:pt x="1053472" y="33609"/>
                  <a:pt x="1056461" y="36924"/>
                  <a:pt x="1060425" y="38245"/>
                </a:cubicBezTo>
                <a:lnTo>
                  <a:pt x="1081286" y="45198"/>
                </a:lnTo>
                <a:lnTo>
                  <a:pt x="1091717" y="48675"/>
                </a:lnTo>
                <a:cubicBezTo>
                  <a:pt x="1095194" y="50993"/>
                  <a:pt x="1098410" y="53760"/>
                  <a:pt x="1102147" y="55629"/>
                </a:cubicBezTo>
                <a:cubicBezTo>
                  <a:pt x="1105425" y="57268"/>
                  <a:pt x="1109373" y="57326"/>
                  <a:pt x="1112577" y="59106"/>
                </a:cubicBezTo>
                <a:cubicBezTo>
                  <a:pt x="1119883" y="63165"/>
                  <a:pt x="1133438" y="73013"/>
                  <a:pt x="1133438" y="73013"/>
                </a:cubicBezTo>
                <a:cubicBezTo>
                  <a:pt x="1153370" y="102908"/>
                  <a:pt x="1126829" y="67724"/>
                  <a:pt x="1150822" y="86920"/>
                </a:cubicBezTo>
                <a:cubicBezTo>
                  <a:pt x="1173285" y="104891"/>
                  <a:pt x="1141994" y="92091"/>
                  <a:pt x="1168206" y="100827"/>
                </a:cubicBezTo>
                <a:lnTo>
                  <a:pt x="1199498" y="121688"/>
                </a:lnTo>
                <a:lnTo>
                  <a:pt x="1209928" y="128642"/>
                </a:lnTo>
                <a:cubicBezTo>
                  <a:pt x="1212246" y="132119"/>
                  <a:pt x="1213619" y="136462"/>
                  <a:pt x="1216882" y="139072"/>
                </a:cubicBezTo>
                <a:cubicBezTo>
                  <a:pt x="1219744" y="141361"/>
                  <a:pt x="1224034" y="140910"/>
                  <a:pt x="1227312" y="142549"/>
                </a:cubicBezTo>
                <a:cubicBezTo>
                  <a:pt x="1231049" y="144418"/>
                  <a:pt x="1234005" y="147634"/>
                  <a:pt x="1237742" y="149503"/>
                </a:cubicBezTo>
                <a:cubicBezTo>
                  <a:pt x="1242724" y="151994"/>
                  <a:pt x="1257632" y="155344"/>
                  <a:pt x="1262080" y="156456"/>
                </a:cubicBezTo>
                <a:cubicBezTo>
                  <a:pt x="1265557" y="158774"/>
                  <a:pt x="1268598" y="161943"/>
                  <a:pt x="1272511" y="163410"/>
                </a:cubicBezTo>
                <a:cubicBezTo>
                  <a:pt x="1278044" y="165485"/>
                  <a:pt x="1284022" y="166234"/>
                  <a:pt x="1289895" y="166887"/>
                </a:cubicBezTo>
                <a:cubicBezTo>
                  <a:pt x="1327581" y="171074"/>
                  <a:pt x="1330264" y="170363"/>
                  <a:pt x="1362908" y="170363"/>
                </a:cubicBezTo>
              </a:path>
            </a:pathLst>
          </a:custGeom>
          <a:noFill/>
          <a:ln>
            <a:solidFill>
              <a:srgbClr val="F4B1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3" name="直線コネクタ 142"/>
          <p:cNvCxnSpPr>
            <a:endCxn id="123" idx="1"/>
          </p:cNvCxnSpPr>
          <p:nvPr/>
        </p:nvCxnSpPr>
        <p:spPr>
          <a:xfrm flipV="1">
            <a:off x="7963656" y="4121576"/>
            <a:ext cx="213468" cy="22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p:cNvCxnSpPr/>
          <p:nvPr/>
        </p:nvCxnSpPr>
        <p:spPr>
          <a:xfrm>
            <a:off x="7408889" y="4987570"/>
            <a:ext cx="350130" cy="136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p:cNvCxnSpPr/>
          <p:nvPr/>
        </p:nvCxnSpPr>
        <p:spPr>
          <a:xfrm>
            <a:off x="7440248" y="5503801"/>
            <a:ext cx="350130" cy="136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p:cNvCxnSpPr/>
          <p:nvPr/>
        </p:nvCxnSpPr>
        <p:spPr>
          <a:xfrm>
            <a:off x="7458661" y="6177143"/>
            <a:ext cx="10442" cy="254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直線コネクタ 152"/>
          <p:cNvCxnSpPr/>
          <p:nvPr/>
        </p:nvCxnSpPr>
        <p:spPr>
          <a:xfrm>
            <a:off x="6626249" y="6182377"/>
            <a:ext cx="10442" cy="2544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タイトル 1"/>
          <p:cNvSpPr txBox="1">
            <a:spLocks/>
          </p:cNvSpPr>
          <p:nvPr/>
        </p:nvSpPr>
        <p:spPr>
          <a:xfrm>
            <a:off x="7749379" y="490797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Ⅴ</a:t>
            </a:r>
            <a:r>
              <a:rPr lang="ja-JP" altLang="en-US" sz="1000" dirty="0">
                <a:latin typeface="Meiryo UI" panose="020B0604030504040204" pitchFamily="50" charset="-128"/>
                <a:ea typeface="Meiryo UI" panose="020B0604030504040204" pitchFamily="50" charset="-128"/>
              </a:rPr>
              <a:t>　下丘</a:t>
            </a:r>
          </a:p>
        </p:txBody>
      </p:sp>
      <p:sp>
        <p:nvSpPr>
          <p:cNvPr id="122" name="タイトル 1"/>
          <p:cNvSpPr txBox="1">
            <a:spLocks/>
          </p:cNvSpPr>
          <p:nvPr/>
        </p:nvSpPr>
        <p:spPr>
          <a:xfrm>
            <a:off x="8176287" y="4246903"/>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000" dirty="0">
                <a:latin typeface="Meiryo UI" panose="020B0604030504040204" pitchFamily="50" charset="-128"/>
                <a:ea typeface="Meiryo UI" panose="020B0604030504040204" pitchFamily="50" charset="-128"/>
              </a:rPr>
              <a:t>内側膝状体</a:t>
            </a:r>
          </a:p>
        </p:txBody>
      </p:sp>
      <p:sp>
        <p:nvSpPr>
          <p:cNvPr id="123" name="タイトル 1"/>
          <p:cNvSpPr txBox="1">
            <a:spLocks/>
          </p:cNvSpPr>
          <p:nvPr/>
        </p:nvSpPr>
        <p:spPr>
          <a:xfrm>
            <a:off x="8177124" y="401544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000" dirty="0">
                <a:latin typeface="Meiryo UI" panose="020B0604030504040204" pitchFamily="50" charset="-128"/>
                <a:ea typeface="Meiryo UI" panose="020B0604030504040204" pitchFamily="50" charset="-128"/>
              </a:rPr>
              <a:t>聴覚野</a:t>
            </a:r>
          </a:p>
        </p:txBody>
      </p:sp>
      <p:sp>
        <p:nvSpPr>
          <p:cNvPr id="124" name="タイトル 1"/>
          <p:cNvSpPr txBox="1">
            <a:spLocks/>
          </p:cNvSpPr>
          <p:nvPr/>
        </p:nvSpPr>
        <p:spPr>
          <a:xfrm>
            <a:off x="7790378" y="5423217"/>
            <a:ext cx="885926" cy="251958"/>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Ⅳ</a:t>
            </a:r>
            <a:r>
              <a:rPr lang="ja-JP" altLang="en-US" sz="900" dirty="0">
                <a:latin typeface="Meiryo UI" panose="020B0604030504040204" pitchFamily="50" charset="-128"/>
                <a:ea typeface="Meiryo UI" panose="020B0604030504040204" pitchFamily="50" charset="-128"/>
              </a:rPr>
              <a:t>　外側毛帯</a:t>
            </a:r>
          </a:p>
        </p:txBody>
      </p:sp>
      <p:sp>
        <p:nvSpPr>
          <p:cNvPr id="125" name="タイトル 1"/>
          <p:cNvSpPr txBox="1">
            <a:spLocks/>
          </p:cNvSpPr>
          <p:nvPr/>
        </p:nvSpPr>
        <p:spPr>
          <a:xfrm>
            <a:off x="7196404" y="6431619"/>
            <a:ext cx="1096442" cy="250535"/>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Ⅲ</a:t>
            </a:r>
            <a:r>
              <a:rPr lang="ja-JP" altLang="en-US" sz="900" dirty="0">
                <a:latin typeface="Meiryo UI" panose="020B0604030504040204" pitchFamily="50" charset="-128"/>
                <a:ea typeface="Meiryo UI" panose="020B0604030504040204" pitchFamily="50" charset="-128"/>
              </a:rPr>
              <a:t>　上オリーブ核</a:t>
            </a:r>
          </a:p>
        </p:txBody>
      </p:sp>
      <p:sp>
        <p:nvSpPr>
          <p:cNvPr id="126" name="タイトル 1"/>
          <p:cNvSpPr txBox="1">
            <a:spLocks/>
          </p:cNvSpPr>
          <p:nvPr/>
        </p:nvSpPr>
        <p:spPr>
          <a:xfrm>
            <a:off x="6240255" y="6439106"/>
            <a:ext cx="758556" cy="215014"/>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　聴神経</a:t>
            </a:r>
          </a:p>
        </p:txBody>
      </p:sp>
      <p:grpSp>
        <p:nvGrpSpPr>
          <p:cNvPr id="434" name="グループ化 433"/>
          <p:cNvGrpSpPr/>
          <p:nvPr/>
        </p:nvGrpSpPr>
        <p:grpSpPr>
          <a:xfrm>
            <a:off x="266279" y="677841"/>
            <a:ext cx="3594581" cy="3193578"/>
            <a:chOff x="4277040" y="3581371"/>
            <a:chExt cx="3594581" cy="3193578"/>
          </a:xfrm>
        </p:grpSpPr>
        <p:grpSp>
          <p:nvGrpSpPr>
            <p:cNvPr id="435" name="グループ化 434"/>
            <p:cNvGrpSpPr/>
            <p:nvPr/>
          </p:nvGrpSpPr>
          <p:grpSpPr>
            <a:xfrm>
              <a:off x="4277040" y="3581371"/>
              <a:ext cx="2719023" cy="3193578"/>
              <a:chOff x="4323184" y="3581400"/>
              <a:chExt cx="2719023" cy="3193578"/>
            </a:xfrm>
          </p:grpSpPr>
          <p:sp>
            <p:nvSpPr>
              <p:cNvPr id="460" name="フリーフォーム 459"/>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62" name="グループ化 461"/>
              <p:cNvGrpSpPr/>
              <p:nvPr/>
            </p:nvGrpSpPr>
            <p:grpSpPr>
              <a:xfrm>
                <a:off x="4339590" y="3581400"/>
                <a:ext cx="2702617" cy="3183693"/>
                <a:chOff x="4339590" y="3581400"/>
                <a:chExt cx="2702617" cy="3183693"/>
              </a:xfrm>
            </p:grpSpPr>
            <p:sp>
              <p:nvSpPr>
                <p:cNvPr id="464" name="フリーフォーム 463"/>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フリーフォーム 490"/>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フリーフォーム 491"/>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492"/>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フリーフォーム 493"/>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フリーフォーム 494"/>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495"/>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リーフォーム 496"/>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8" name="フリーフォーム 497"/>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リーフォーム 498"/>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リーフォーム 499"/>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500"/>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501"/>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502"/>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503"/>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504"/>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505"/>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506"/>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507"/>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508"/>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509"/>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510"/>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511"/>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512"/>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513"/>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514"/>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515"/>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516"/>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517"/>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518"/>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519"/>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520"/>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521"/>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522"/>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523"/>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524"/>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525"/>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526"/>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リーフォーム 527"/>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リーフォーム 528"/>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529"/>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530"/>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リーフォーム 531"/>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リーフォーム 532"/>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リーフォーム 533"/>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フリーフォーム 534"/>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フリーフォーム 535"/>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フリーフォーム 536"/>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フリーフォーム 537"/>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フリーフォーム 538"/>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0" name="フリーフォーム 539"/>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540"/>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2" name="フリーフォーム 541"/>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542"/>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543"/>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545"/>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546"/>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547"/>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548"/>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550"/>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551"/>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552"/>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553"/>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554"/>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555"/>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556"/>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9" name="フリーフォーム 558"/>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0" name="フリーフォーム 559"/>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フリーフォーム 560"/>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2" name="フリーフォーム 561"/>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562"/>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563"/>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5" name="フリーフォーム 564"/>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565"/>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566"/>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567"/>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9" name="フリーフォーム 568"/>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569"/>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570"/>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571"/>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572"/>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573"/>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574"/>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575"/>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7" name="フリーフォーム 576"/>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8" name="フリーフォーム 577"/>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578"/>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579"/>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580"/>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581"/>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582"/>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583"/>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584"/>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585"/>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586"/>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587"/>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588"/>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589"/>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590"/>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591"/>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592"/>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593"/>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594"/>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フリーフォーム 595"/>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フリーフォーム 596"/>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フリーフォーム 597"/>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フリーフォーム 598"/>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0" name="フリーフォーム 599"/>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1" name="フリーフォーム 600"/>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2" name="フリーフォーム 601"/>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3" name="フリーフォーム 602"/>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4" name="フリーフォーム 603"/>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5" name="フリーフォーム 604"/>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6" name="フリーフォーム 605"/>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7" name="フリーフォーム 606"/>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8" name="フリーフォーム 607"/>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9" name="フリーフォーム 608"/>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0" name="フリーフォーム 609"/>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1" name="フリーフォーム 610"/>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2" name="フリーフォーム 611"/>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3" name="フリーフォーム 612"/>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4" name="フリーフォーム 613"/>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5" name="フリーフォーム 614"/>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6" name="フリーフォーム 615"/>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7" name="フリーフォーム 616"/>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8" name="フリーフォーム 617"/>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フリーフォーム 618"/>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0" name="フリーフォーム 619"/>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フリーフォーム 620"/>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フリーフォーム 621"/>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フリーフォーム 622"/>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フリーフォーム 623"/>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5" name="フリーフォーム 624"/>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6" name="フリーフォーム 625"/>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7" name="フリーフォーム 626"/>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8" name="フリーフォーム 627"/>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9" name="フリーフォーム 628"/>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リーフォーム 629"/>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リーフォーム 630"/>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リーフォーム 631"/>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リーフォーム 632"/>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4" name="フリーフォーム 633"/>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5" name="フリーフォーム 634"/>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6" name="フリーフォーム 635"/>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7" name="フリーフォーム 636"/>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8" name="フリーフォーム 637"/>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9" name="フリーフォーム 638"/>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0" name="フリーフォーム 639"/>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1" name="フリーフォーム 640"/>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2" name="フリーフォーム 641"/>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3" name="フリーフォーム 642"/>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4" name="フリーフォーム 643"/>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5" name="フリーフォーム 644"/>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6" name="フリーフォーム 645"/>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7" name="フリーフォーム 646"/>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8" name="フリーフォーム 647"/>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9" name="フリーフォーム 648"/>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0" name="フリーフォーム 649"/>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1" name="フリーフォーム 650"/>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2" name="フリーフォーム 651"/>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3" name="フリーフォーム 652"/>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4" name="フリーフォーム 653"/>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5" name="フリーフォーム 654"/>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6" name="フリーフォーム 655"/>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7" name="フリーフォーム 656"/>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8" name="フリーフォーム 657"/>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9" name="フリーフォーム 658"/>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0" name="フリーフォーム 659"/>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1" name="フリーフォーム 660"/>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2" name="フリーフォーム 661"/>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3" name="フリーフォーム 662"/>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4" name="フリーフォーム 663"/>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5" name="フリーフォーム 664"/>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6" name="フリーフォーム 665"/>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7" name="フリーフォーム 666"/>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8" name="フリーフォーム 667"/>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9" name="フリーフォーム 668"/>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0" name="フリーフォーム 669"/>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1" name="フリーフォーム 670"/>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2" name="フリーフォーム 671"/>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3" name="フリーフォーム 672"/>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4" name="フリーフォーム 673"/>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5" name="フリーフォーム 674"/>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6" name="フリーフォーム 675"/>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リーフォーム 676"/>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8" name="フリーフォーム 677"/>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9" name="フリーフォーム 678"/>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0" name="フリーフォーム 679"/>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1" name="フリーフォーム 680"/>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2" name="フリーフォーム 681"/>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3" name="フリーフォーム 682"/>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4" name="フリーフォーム 683"/>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5" name="フリーフォーム 684"/>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63" name="フリーフォーム 462"/>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36" name="タイトル 1"/>
            <p:cNvSpPr txBox="1">
              <a:spLocks/>
            </p:cNvSpPr>
            <p:nvPr/>
          </p:nvSpPr>
          <p:spPr>
            <a:xfrm>
              <a:off x="7098957" y="54364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cxnSp>
          <p:nvCxnSpPr>
            <p:cNvPr id="437" name="直線コネクタ 436"/>
            <p:cNvCxnSpPr>
              <a:endCxn id="449" idx="1"/>
            </p:cNvCxnSpPr>
            <p:nvPr/>
          </p:nvCxnSpPr>
          <p:spPr>
            <a:xfrm flipV="1">
              <a:off x="5785202" y="3789291"/>
              <a:ext cx="1308311" cy="373899"/>
            </a:xfrm>
            <a:prstGeom prst="line">
              <a:avLst/>
            </a:prstGeom>
            <a:ln cap="rnd">
              <a:solidFill>
                <a:schemeClr val="tx1"/>
              </a:solidFill>
              <a:headEnd type="oval" w="sm" len="sm"/>
              <a:tailEnd type="none"/>
            </a:ln>
          </p:spPr>
          <p:style>
            <a:lnRef idx="1">
              <a:schemeClr val="accent1"/>
            </a:lnRef>
            <a:fillRef idx="0">
              <a:schemeClr val="accent1"/>
            </a:fillRef>
            <a:effectRef idx="0">
              <a:schemeClr val="accent1"/>
            </a:effectRef>
            <a:fontRef idx="minor">
              <a:schemeClr val="tx1"/>
            </a:fontRef>
          </p:style>
        </p:cxnSp>
        <p:cxnSp>
          <p:nvCxnSpPr>
            <p:cNvPr id="438" name="直線コネクタ 437"/>
            <p:cNvCxnSpPr>
              <a:endCxn id="450" idx="1"/>
            </p:cNvCxnSpPr>
            <p:nvPr/>
          </p:nvCxnSpPr>
          <p:spPr>
            <a:xfrm flipV="1">
              <a:off x="5843692" y="4060005"/>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9" name="直線コネクタ 438"/>
            <p:cNvCxnSpPr/>
            <p:nvPr/>
          </p:nvCxnSpPr>
          <p:spPr>
            <a:xfrm flipV="1">
              <a:off x="5865672" y="4311824"/>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0" name="直線コネクタ 439"/>
            <p:cNvCxnSpPr/>
            <p:nvPr/>
          </p:nvCxnSpPr>
          <p:spPr>
            <a:xfrm flipV="1">
              <a:off x="5905267" y="4524853"/>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1" name="直線コネクタ 440"/>
            <p:cNvCxnSpPr>
              <a:stCxn id="661" idx="5"/>
            </p:cNvCxnSpPr>
            <p:nvPr/>
          </p:nvCxnSpPr>
          <p:spPr>
            <a:xfrm flipV="1">
              <a:off x="6201190" y="4818539"/>
              <a:ext cx="959432" cy="29056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2" name="直線コネクタ 441"/>
            <p:cNvCxnSpPr>
              <a:stCxn id="672" idx="2"/>
              <a:endCxn id="454" idx="1"/>
            </p:cNvCxnSpPr>
            <p:nvPr/>
          </p:nvCxnSpPr>
          <p:spPr>
            <a:xfrm flipV="1">
              <a:off x="5862287" y="5051223"/>
              <a:ext cx="1233860" cy="31045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3" name="直線コネクタ 442"/>
            <p:cNvCxnSpPr>
              <a:stCxn id="470" idx="25"/>
              <a:endCxn id="455" idx="1"/>
            </p:cNvCxnSpPr>
            <p:nvPr/>
          </p:nvCxnSpPr>
          <p:spPr>
            <a:xfrm flipV="1">
              <a:off x="6042236" y="5295514"/>
              <a:ext cx="1057318" cy="183237"/>
            </a:xfrm>
            <a:prstGeom prst="line">
              <a:avLst/>
            </a:prstGeom>
            <a:ln cap="rnd">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4" name="直線コネクタ 443"/>
            <p:cNvCxnSpPr>
              <a:stCxn id="473" idx="21"/>
              <a:endCxn id="436" idx="1"/>
            </p:cNvCxnSpPr>
            <p:nvPr/>
          </p:nvCxnSpPr>
          <p:spPr>
            <a:xfrm flipV="1">
              <a:off x="6087956" y="5542604"/>
              <a:ext cx="1011001" cy="853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5" name="直線コネクタ 444"/>
            <p:cNvCxnSpPr>
              <a:stCxn id="682" idx="3"/>
              <a:endCxn id="456" idx="1"/>
            </p:cNvCxnSpPr>
            <p:nvPr/>
          </p:nvCxnSpPr>
          <p:spPr>
            <a:xfrm>
              <a:off x="6066908" y="5633442"/>
              <a:ext cx="1025474" cy="15434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6" name="直線コネクタ 445"/>
            <p:cNvCxnSpPr/>
            <p:nvPr/>
          </p:nvCxnSpPr>
          <p:spPr>
            <a:xfrm>
              <a:off x="6010987" y="5710217"/>
              <a:ext cx="1130233" cy="263988"/>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7" name="直線コネクタ 446"/>
            <p:cNvCxnSpPr>
              <a:stCxn id="683" idx="1"/>
              <a:endCxn id="458" idx="1"/>
            </p:cNvCxnSpPr>
            <p:nvPr/>
          </p:nvCxnSpPr>
          <p:spPr>
            <a:xfrm>
              <a:off x="6018950" y="5764528"/>
              <a:ext cx="1088041" cy="526126"/>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8" name="直線コネクタ 447"/>
            <p:cNvCxnSpPr>
              <a:stCxn id="487" idx="60"/>
            </p:cNvCxnSpPr>
            <p:nvPr/>
          </p:nvCxnSpPr>
          <p:spPr>
            <a:xfrm>
              <a:off x="5863227" y="5691744"/>
              <a:ext cx="1229439" cy="85854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449" name="タイトル 1"/>
            <p:cNvSpPr txBox="1">
              <a:spLocks/>
            </p:cNvSpPr>
            <p:nvPr/>
          </p:nvSpPr>
          <p:spPr>
            <a:xfrm>
              <a:off x="7093513" y="368315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450" name="タイトル 1"/>
            <p:cNvSpPr txBox="1">
              <a:spLocks/>
            </p:cNvSpPr>
            <p:nvPr/>
          </p:nvSpPr>
          <p:spPr>
            <a:xfrm>
              <a:off x="7094518" y="3953871"/>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451" name="タイトル 1"/>
            <p:cNvSpPr txBox="1">
              <a:spLocks/>
            </p:cNvSpPr>
            <p:nvPr/>
          </p:nvSpPr>
          <p:spPr>
            <a:xfrm>
              <a:off x="7092382" y="419800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452" name="タイトル 1"/>
            <p:cNvSpPr txBox="1">
              <a:spLocks/>
            </p:cNvSpPr>
            <p:nvPr/>
          </p:nvSpPr>
          <p:spPr>
            <a:xfrm>
              <a:off x="7099555" y="44505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453" name="タイトル 1"/>
            <p:cNvSpPr txBox="1">
              <a:spLocks/>
            </p:cNvSpPr>
            <p:nvPr/>
          </p:nvSpPr>
          <p:spPr>
            <a:xfrm>
              <a:off x="7099555" y="4705277"/>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454" name="タイトル 1"/>
            <p:cNvSpPr txBox="1">
              <a:spLocks/>
            </p:cNvSpPr>
            <p:nvPr/>
          </p:nvSpPr>
          <p:spPr>
            <a:xfrm>
              <a:off x="7096147" y="494508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455" name="タイトル 1"/>
            <p:cNvSpPr txBox="1">
              <a:spLocks/>
            </p:cNvSpPr>
            <p:nvPr/>
          </p:nvSpPr>
          <p:spPr>
            <a:xfrm>
              <a:off x="7099554" y="518938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456" name="タイトル 1"/>
            <p:cNvSpPr txBox="1">
              <a:spLocks/>
            </p:cNvSpPr>
            <p:nvPr/>
          </p:nvSpPr>
          <p:spPr>
            <a:xfrm>
              <a:off x="7092382" y="5678992"/>
              <a:ext cx="772066" cy="217584"/>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457" name="タイトル 1"/>
            <p:cNvSpPr txBox="1">
              <a:spLocks/>
            </p:cNvSpPr>
            <p:nvPr/>
          </p:nvSpPr>
          <p:spPr>
            <a:xfrm>
              <a:off x="7096147" y="59229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458" name="タイトル 1"/>
            <p:cNvSpPr txBox="1">
              <a:spLocks/>
            </p:cNvSpPr>
            <p:nvPr/>
          </p:nvSpPr>
          <p:spPr>
            <a:xfrm>
              <a:off x="7106991" y="6194111"/>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459" name="タイトル 1"/>
            <p:cNvSpPr txBox="1">
              <a:spLocks/>
            </p:cNvSpPr>
            <p:nvPr/>
          </p:nvSpPr>
          <p:spPr>
            <a:xfrm>
              <a:off x="7105372" y="6419601"/>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grpSp>
        <p:nvGrpSpPr>
          <p:cNvPr id="686" name="グループ化 685"/>
          <p:cNvGrpSpPr/>
          <p:nvPr/>
        </p:nvGrpSpPr>
        <p:grpSpPr>
          <a:xfrm>
            <a:off x="3868596" y="2546703"/>
            <a:ext cx="1202128" cy="212268"/>
            <a:chOff x="7864448" y="3869157"/>
            <a:chExt cx="1202128" cy="212268"/>
          </a:xfrm>
        </p:grpSpPr>
        <p:sp>
          <p:nvSpPr>
            <p:cNvPr id="687" name="タイトル 1"/>
            <p:cNvSpPr txBox="1">
              <a:spLocks/>
            </p:cNvSpPr>
            <p:nvPr/>
          </p:nvSpPr>
          <p:spPr>
            <a:xfrm>
              <a:off x="8294510" y="3869157"/>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ABR</a:t>
              </a:r>
              <a:endParaRPr lang="ja-JP" altLang="en-US" sz="1000" dirty="0">
                <a:latin typeface="Meiryo UI" panose="020B0604030504040204" pitchFamily="50" charset="-128"/>
                <a:ea typeface="Meiryo UI" panose="020B0604030504040204" pitchFamily="50" charset="-128"/>
              </a:endParaRPr>
            </a:p>
          </p:txBody>
        </p:sp>
        <p:sp>
          <p:nvSpPr>
            <p:cNvPr id="688" name="右矢印 687"/>
            <p:cNvSpPr/>
            <p:nvPr/>
          </p:nvSpPr>
          <p:spPr>
            <a:xfrm>
              <a:off x="7864448" y="3923949"/>
              <a:ext cx="451968" cy="96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78" name="右矢印 377"/>
          <p:cNvSpPr/>
          <p:nvPr/>
        </p:nvSpPr>
        <p:spPr>
          <a:xfrm>
            <a:off x="5538359" y="1937006"/>
            <a:ext cx="343138" cy="256098"/>
          </a:xfrm>
          <a:prstGeom prst="rightArrow">
            <a:avLst/>
          </a:prstGeom>
          <a:gradFill flip="none" rotWithShape="1">
            <a:gsLst>
              <a:gs pos="0">
                <a:schemeClr val="accent3">
                  <a:lumMod val="0"/>
                  <a:lumOff val="100000"/>
                </a:schemeClr>
              </a:gs>
              <a:gs pos="0">
                <a:schemeClr val="accent3">
                  <a:lumMod val="0"/>
                  <a:lumOff val="100000"/>
                </a:schemeClr>
              </a:gs>
              <a:gs pos="79000">
                <a:schemeClr val="tx1"/>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テキスト ボックス 376"/>
          <p:cNvSpPr txBox="1"/>
          <p:nvPr/>
        </p:nvSpPr>
        <p:spPr>
          <a:xfrm>
            <a:off x="5423395" y="1949795"/>
            <a:ext cx="497105" cy="217831"/>
          </a:xfrm>
          <a:prstGeom prst="rect">
            <a:avLst/>
          </a:prstGeom>
          <a:noFill/>
        </p:spPr>
        <p:txBody>
          <a:bodyPr wrap="square" rtlCol="0">
            <a:spAutoFit/>
          </a:bodyPr>
          <a:lstStyle/>
          <a:p>
            <a:r>
              <a:rPr kumimoji="1" lang="en-US" altLang="ja-JP" sz="800" dirty="0">
                <a:solidFill>
                  <a:schemeClr val="bg1">
                    <a:lumMod val="65000"/>
                  </a:schemeClr>
                </a:solidFill>
              </a:rPr>
              <a:t>SOUND</a:t>
            </a:r>
            <a:endParaRPr kumimoji="1" lang="ja-JP" altLang="en-US" sz="800" dirty="0">
              <a:solidFill>
                <a:schemeClr val="bg1">
                  <a:lumMod val="65000"/>
                </a:schemeClr>
              </a:solidFill>
            </a:endParaRPr>
          </a:p>
        </p:txBody>
      </p:sp>
      <p:pic>
        <p:nvPicPr>
          <p:cNvPr id="23" name="図 2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0908" y="4915587"/>
            <a:ext cx="945185" cy="1666088"/>
          </a:xfrm>
          <a:prstGeom prst="rect">
            <a:avLst/>
          </a:prstGeom>
        </p:spPr>
      </p:pic>
      <p:pic>
        <p:nvPicPr>
          <p:cNvPr id="24" name="図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6922" y="4916540"/>
            <a:ext cx="1892744" cy="1665135"/>
          </a:xfrm>
          <a:prstGeom prst="rect">
            <a:avLst/>
          </a:prstGeom>
        </p:spPr>
      </p:pic>
      <p:pic>
        <p:nvPicPr>
          <p:cNvPr id="26" name="図 2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9227" y="4909910"/>
            <a:ext cx="2698073" cy="1652124"/>
          </a:xfrm>
          <a:prstGeom prst="rect">
            <a:avLst/>
          </a:prstGeom>
        </p:spPr>
      </p:pic>
      <p:pic>
        <p:nvPicPr>
          <p:cNvPr id="28" name="図 2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7344" y="4914694"/>
            <a:ext cx="4238957" cy="1641905"/>
          </a:xfrm>
          <a:prstGeom prst="rect">
            <a:avLst/>
          </a:prstGeom>
        </p:spPr>
      </p:pic>
      <p:sp>
        <p:nvSpPr>
          <p:cNvPr id="390" name="円/楕円 389"/>
          <p:cNvSpPr/>
          <p:nvPr/>
        </p:nvSpPr>
        <p:spPr>
          <a:xfrm>
            <a:off x="7395357" y="4348470"/>
            <a:ext cx="99655" cy="101086"/>
          </a:xfrm>
          <a:prstGeom prst="ellipse">
            <a:avLst/>
          </a:prstGeom>
          <a:solidFill>
            <a:srgbClr val="FF0000"/>
          </a:solidFill>
          <a:ln w="28575">
            <a:solidFill>
              <a:srgbClr val="FF0000">
                <a:alpha val="45882"/>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円/楕円 390"/>
          <p:cNvSpPr/>
          <p:nvPr/>
        </p:nvSpPr>
        <p:spPr>
          <a:xfrm>
            <a:off x="7409111" y="4361967"/>
            <a:ext cx="87994" cy="67816"/>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右矢印 393"/>
          <p:cNvSpPr/>
          <p:nvPr/>
        </p:nvSpPr>
        <p:spPr>
          <a:xfrm rot="19139793">
            <a:off x="7394187" y="4229634"/>
            <a:ext cx="347560" cy="119710"/>
          </a:xfrm>
          <a:prstGeom prst="rightArrow">
            <a:avLst/>
          </a:prstGeom>
          <a:solidFill>
            <a:srgbClr val="F4B183">
              <a:alpha val="5411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95" name="直線コネクタ 394"/>
          <p:cNvCxnSpPr/>
          <p:nvPr/>
        </p:nvCxnSpPr>
        <p:spPr>
          <a:xfrm flipH="1" flipV="1">
            <a:off x="7137392" y="4986434"/>
            <a:ext cx="207422" cy="21858"/>
          </a:xfrm>
          <a:prstGeom prst="line">
            <a:avLst/>
          </a:prstGeom>
          <a:ln>
            <a:solidFill>
              <a:srgbClr val="F4B183"/>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7" name="直線コネクタ 396"/>
          <p:cNvCxnSpPr/>
          <p:nvPr/>
        </p:nvCxnSpPr>
        <p:spPr>
          <a:xfrm>
            <a:off x="7139980" y="4950154"/>
            <a:ext cx="242664" cy="19971"/>
          </a:xfrm>
          <a:prstGeom prst="line">
            <a:avLst/>
          </a:prstGeom>
          <a:ln>
            <a:solidFill>
              <a:srgbClr val="F4B183"/>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0" name="直線コネクタ 399"/>
          <p:cNvCxnSpPr>
            <a:stCxn id="100" idx="2"/>
          </p:cNvCxnSpPr>
          <p:nvPr/>
        </p:nvCxnSpPr>
        <p:spPr>
          <a:xfrm flipH="1" flipV="1">
            <a:off x="7103972" y="5501462"/>
            <a:ext cx="259725" cy="6128"/>
          </a:xfrm>
          <a:prstGeom prst="line">
            <a:avLst/>
          </a:prstGeom>
          <a:ln>
            <a:solidFill>
              <a:srgbClr val="F4B183"/>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6" name="直線コネクタ 145"/>
          <p:cNvCxnSpPr/>
          <p:nvPr/>
        </p:nvCxnSpPr>
        <p:spPr>
          <a:xfrm flipV="1">
            <a:off x="7438940" y="4387867"/>
            <a:ext cx="723179" cy="89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フリーフォーム 53"/>
          <p:cNvSpPr/>
          <p:nvPr/>
        </p:nvSpPr>
        <p:spPr>
          <a:xfrm>
            <a:off x="6596743" y="6023987"/>
            <a:ext cx="376813" cy="110532"/>
          </a:xfrm>
          <a:custGeom>
            <a:avLst/>
            <a:gdLst>
              <a:gd name="connsiteX0" fmla="*/ 0 w 376813"/>
              <a:gd name="connsiteY0" fmla="*/ 110532 h 110532"/>
              <a:gd name="connsiteX1" fmla="*/ 130628 w 376813"/>
              <a:gd name="connsiteY1" fmla="*/ 105508 h 110532"/>
              <a:gd name="connsiteX2" fmla="*/ 150725 w 376813"/>
              <a:gd name="connsiteY2" fmla="*/ 100483 h 110532"/>
              <a:gd name="connsiteX3" fmla="*/ 185894 w 376813"/>
              <a:gd name="connsiteY3" fmla="*/ 95459 h 110532"/>
              <a:gd name="connsiteX4" fmla="*/ 236136 w 376813"/>
              <a:gd name="connsiteY4" fmla="*/ 80387 h 110532"/>
              <a:gd name="connsiteX5" fmla="*/ 251209 w 376813"/>
              <a:gd name="connsiteY5" fmla="*/ 75362 h 110532"/>
              <a:gd name="connsiteX6" fmla="*/ 281354 w 376813"/>
              <a:gd name="connsiteY6" fmla="*/ 60290 h 110532"/>
              <a:gd name="connsiteX7" fmla="*/ 296426 w 376813"/>
              <a:gd name="connsiteY7" fmla="*/ 50242 h 110532"/>
              <a:gd name="connsiteX8" fmla="*/ 306475 w 376813"/>
              <a:gd name="connsiteY8" fmla="*/ 40193 h 110532"/>
              <a:gd name="connsiteX9" fmla="*/ 336620 w 376813"/>
              <a:gd name="connsiteY9" fmla="*/ 20097 h 110532"/>
              <a:gd name="connsiteX10" fmla="*/ 346668 w 376813"/>
              <a:gd name="connsiteY10" fmla="*/ 10048 h 110532"/>
              <a:gd name="connsiteX11" fmla="*/ 376813 w 376813"/>
              <a:gd name="connsiteY11" fmla="*/ 0 h 11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813" h="110532">
                <a:moveTo>
                  <a:pt x="0" y="110532"/>
                </a:moveTo>
                <a:cubicBezTo>
                  <a:pt x="43543" y="108857"/>
                  <a:pt x="87150" y="108407"/>
                  <a:pt x="130628" y="105508"/>
                </a:cubicBezTo>
                <a:cubicBezTo>
                  <a:pt x="137518" y="105049"/>
                  <a:pt x="143931" y="101718"/>
                  <a:pt x="150725" y="100483"/>
                </a:cubicBezTo>
                <a:cubicBezTo>
                  <a:pt x="162376" y="98365"/>
                  <a:pt x="174243" y="97577"/>
                  <a:pt x="185894" y="95459"/>
                </a:cubicBezTo>
                <a:cubicBezTo>
                  <a:pt x="202598" y="92422"/>
                  <a:pt x="220406" y="85631"/>
                  <a:pt x="236136" y="80387"/>
                </a:cubicBezTo>
                <a:cubicBezTo>
                  <a:pt x="241160" y="78712"/>
                  <a:pt x="246802" y="78300"/>
                  <a:pt x="251209" y="75362"/>
                </a:cubicBezTo>
                <a:cubicBezTo>
                  <a:pt x="270688" y="62376"/>
                  <a:pt x="260553" y="67223"/>
                  <a:pt x="281354" y="60290"/>
                </a:cubicBezTo>
                <a:cubicBezTo>
                  <a:pt x="286378" y="56941"/>
                  <a:pt x="291711" y="54014"/>
                  <a:pt x="296426" y="50242"/>
                </a:cubicBezTo>
                <a:cubicBezTo>
                  <a:pt x="300125" y="47283"/>
                  <a:pt x="302685" y="43035"/>
                  <a:pt x="306475" y="40193"/>
                </a:cubicBezTo>
                <a:cubicBezTo>
                  <a:pt x="316136" y="32947"/>
                  <a:pt x="328081" y="28637"/>
                  <a:pt x="336620" y="20097"/>
                </a:cubicBezTo>
                <a:cubicBezTo>
                  <a:pt x="339969" y="16747"/>
                  <a:pt x="342431" y="12166"/>
                  <a:pt x="346668" y="10048"/>
                </a:cubicBezTo>
                <a:cubicBezTo>
                  <a:pt x="356142" y="5311"/>
                  <a:pt x="376813" y="0"/>
                  <a:pt x="376813" y="0"/>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a:off x="6963508" y="6018963"/>
            <a:ext cx="492369" cy="110532"/>
          </a:xfrm>
          <a:custGeom>
            <a:avLst/>
            <a:gdLst>
              <a:gd name="connsiteX0" fmla="*/ 0 w 492369"/>
              <a:gd name="connsiteY0" fmla="*/ 0 h 110532"/>
              <a:gd name="connsiteX1" fmla="*/ 65314 w 492369"/>
              <a:gd name="connsiteY1" fmla="*/ 5024 h 110532"/>
              <a:gd name="connsiteX2" fmla="*/ 80387 w 492369"/>
              <a:gd name="connsiteY2" fmla="*/ 15072 h 110532"/>
              <a:gd name="connsiteX3" fmla="*/ 95459 w 492369"/>
              <a:gd name="connsiteY3" fmla="*/ 20096 h 110532"/>
              <a:gd name="connsiteX4" fmla="*/ 145701 w 492369"/>
              <a:gd name="connsiteY4" fmla="*/ 25121 h 110532"/>
              <a:gd name="connsiteX5" fmla="*/ 165797 w 492369"/>
              <a:gd name="connsiteY5" fmla="*/ 30145 h 110532"/>
              <a:gd name="connsiteX6" fmla="*/ 180870 w 492369"/>
              <a:gd name="connsiteY6" fmla="*/ 35169 h 110532"/>
              <a:gd name="connsiteX7" fmla="*/ 261257 w 492369"/>
              <a:gd name="connsiteY7" fmla="*/ 50241 h 110532"/>
              <a:gd name="connsiteX8" fmla="*/ 291402 w 492369"/>
              <a:gd name="connsiteY8" fmla="*/ 60290 h 110532"/>
              <a:gd name="connsiteX9" fmla="*/ 306474 w 492369"/>
              <a:gd name="connsiteY9" fmla="*/ 70338 h 110532"/>
              <a:gd name="connsiteX10" fmla="*/ 356716 w 492369"/>
              <a:gd name="connsiteY10" fmla="*/ 80386 h 110532"/>
              <a:gd name="connsiteX11" fmla="*/ 417006 w 492369"/>
              <a:gd name="connsiteY11" fmla="*/ 90435 h 110532"/>
              <a:gd name="connsiteX12" fmla="*/ 447151 w 492369"/>
              <a:gd name="connsiteY12" fmla="*/ 100483 h 110532"/>
              <a:gd name="connsiteX13" fmla="*/ 462224 w 492369"/>
              <a:gd name="connsiteY13" fmla="*/ 105507 h 110532"/>
              <a:gd name="connsiteX14" fmla="*/ 492369 w 492369"/>
              <a:gd name="connsiteY14" fmla="*/ 110532 h 11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369" h="110532">
                <a:moveTo>
                  <a:pt x="0" y="0"/>
                </a:moveTo>
                <a:cubicBezTo>
                  <a:pt x="21771" y="1675"/>
                  <a:pt x="43852" y="1000"/>
                  <a:pt x="65314" y="5024"/>
                </a:cubicBezTo>
                <a:cubicBezTo>
                  <a:pt x="71249" y="6137"/>
                  <a:pt x="74986" y="12372"/>
                  <a:pt x="80387" y="15072"/>
                </a:cubicBezTo>
                <a:cubicBezTo>
                  <a:pt x="85124" y="17440"/>
                  <a:pt x="90225" y="19291"/>
                  <a:pt x="95459" y="20096"/>
                </a:cubicBezTo>
                <a:cubicBezTo>
                  <a:pt x="112094" y="22655"/>
                  <a:pt x="128954" y="23446"/>
                  <a:pt x="145701" y="25121"/>
                </a:cubicBezTo>
                <a:cubicBezTo>
                  <a:pt x="152400" y="26796"/>
                  <a:pt x="159158" y="28248"/>
                  <a:pt x="165797" y="30145"/>
                </a:cubicBezTo>
                <a:cubicBezTo>
                  <a:pt x="170889" y="31600"/>
                  <a:pt x="175700" y="34020"/>
                  <a:pt x="180870" y="35169"/>
                </a:cubicBezTo>
                <a:cubicBezTo>
                  <a:pt x="208241" y="41251"/>
                  <a:pt x="233921" y="41128"/>
                  <a:pt x="261257" y="50241"/>
                </a:cubicBezTo>
                <a:lnTo>
                  <a:pt x="291402" y="60290"/>
                </a:lnTo>
                <a:cubicBezTo>
                  <a:pt x="296426" y="63639"/>
                  <a:pt x="300924" y="67960"/>
                  <a:pt x="306474" y="70338"/>
                </a:cubicBezTo>
                <a:cubicBezTo>
                  <a:pt x="316685" y="74714"/>
                  <a:pt x="348924" y="78827"/>
                  <a:pt x="356716" y="80386"/>
                </a:cubicBezTo>
                <a:cubicBezTo>
                  <a:pt x="412049" y="91453"/>
                  <a:pt x="326676" y="79144"/>
                  <a:pt x="417006" y="90435"/>
                </a:cubicBezTo>
                <a:lnTo>
                  <a:pt x="447151" y="100483"/>
                </a:lnTo>
                <a:cubicBezTo>
                  <a:pt x="452175" y="102158"/>
                  <a:pt x="457000" y="104636"/>
                  <a:pt x="462224" y="105507"/>
                </a:cubicBezTo>
                <a:lnTo>
                  <a:pt x="492369" y="110532"/>
                </a:ln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56"/>
          <p:cNvSpPr/>
          <p:nvPr/>
        </p:nvSpPr>
        <p:spPr>
          <a:xfrm>
            <a:off x="7415684" y="4989007"/>
            <a:ext cx="30145" cy="1130439"/>
          </a:xfrm>
          <a:custGeom>
            <a:avLst/>
            <a:gdLst>
              <a:gd name="connsiteX0" fmla="*/ 25120 w 30145"/>
              <a:gd name="connsiteY0" fmla="*/ 1130439 h 1130439"/>
              <a:gd name="connsiteX1" fmla="*/ 20096 w 30145"/>
              <a:gd name="connsiteY1" fmla="*/ 1024931 h 1130439"/>
              <a:gd name="connsiteX2" fmla="*/ 15072 w 30145"/>
              <a:gd name="connsiteY2" fmla="*/ 969666 h 1130439"/>
              <a:gd name="connsiteX3" fmla="*/ 10048 w 30145"/>
              <a:gd name="connsiteY3" fmla="*/ 899327 h 1130439"/>
              <a:gd name="connsiteX4" fmla="*/ 15072 w 30145"/>
              <a:gd name="connsiteY4" fmla="*/ 778747 h 1130439"/>
              <a:gd name="connsiteX5" fmla="*/ 20096 w 30145"/>
              <a:gd name="connsiteY5" fmla="*/ 763674 h 1130439"/>
              <a:gd name="connsiteX6" fmla="*/ 25120 w 30145"/>
              <a:gd name="connsiteY6" fmla="*/ 653142 h 1130439"/>
              <a:gd name="connsiteX7" fmla="*/ 30145 w 30145"/>
              <a:gd name="connsiteY7" fmla="*/ 577780 h 1130439"/>
              <a:gd name="connsiteX8" fmla="*/ 25120 w 30145"/>
              <a:gd name="connsiteY8" fmla="*/ 487345 h 1130439"/>
              <a:gd name="connsiteX9" fmla="*/ 15072 w 30145"/>
              <a:gd name="connsiteY9" fmla="*/ 447151 h 1130439"/>
              <a:gd name="connsiteX10" fmla="*/ 10048 w 30145"/>
              <a:gd name="connsiteY10" fmla="*/ 422030 h 1130439"/>
              <a:gd name="connsiteX11" fmla="*/ 5024 w 30145"/>
              <a:gd name="connsiteY11" fmla="*/ 246184 h 1130439"/>
              <a:gd name="connsiteX12" fmla="*/ 0 w 30145"/>
              <a:gd name="connsiteY12" fmla="*/ 165797 h 1130439"/>
              <a:gd name="connsiteX13" fmla="*/ 5024 w 30145"/>
              <a:gd name="connsiteY13" fmla="*/ 50241 h 1130439"/>
              <a:gd name="connsiteX14" fmla="*/ 5024 w 30145"/>
              <a:gd name="connsiteY14" fmla="*/ 0 h 113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145" h="1130439">
                <a:moveTo>
                  <a:pt x="25120" y="1130439"/>
                </a:moveTo>
                <a:cubicBezTo>
                  <a:pt x="3225" y="1075698"/>
                  <a:pt x="20096" y="1128286"/>
                  <a:pt x="20096" y="1024931"/>
                </a:cubicBezTo>
                <a:cubicBezTo>
                  <a:pt x="20096" y="1006433"/>
                  <a:pt x="16547" y="988105"/>
                  <a:pt x="15072" y="969666"/>
                </a:cubicBezTo>
                <a:cubicBezTo>
                  <a:pt x="13198" y="946235"/>
                  <a:pt x="11723" y="922773"/>
                  <a:pt x="10048" y="899327"/>
                </a:cubicBezTo>
                <a:cubicBezTo>
                  <a:pt x="11723" y="859134"/>
                  <a:pt x="12100" y="818865"/>
                  <a:pt x="15072" y="778747"/>
                </a:cubicBezTo>
                <a:cubicBezTo>
                  <a:pt x="15463" y="773465"/>
                  <a:pt x="19674" y="768953"/>
                  <a:pt x="20096" y="763674"/>
                </a:cubicBezTo>
                <a:cubicBezTo>
                  <a:pt x="23037" y="726909"/>
                  <a:pt x="23129" y="689970"/>
                  <a:pt x="25120" y="653142"/>
                </a:cubicBezTo>
                <a:cubicBezTo>
                  <a:pt x="26479" y="628002"/>
                  <a:pt x="28470" y="602901"/>
                  <a:pt x="30145" y="577780"/>
                </a:cubicBezTo>
                <a:cubicBezTo>
                  <a:pt x="28470" y="547635"/>
                  <a:pt x="28581" y="517337"/>
                  <a:pt x="25120" y="487345"/>
                </a:cubicBezTo>
                <a:cubicBezTo>
                  <a:pt x="23537" y="473626"/>
                  <a:pt x="17780" y="460693"/>
                  <a:pt x="15072" y="447151"/>
                </a:cubicBezTo>
                <a:lnTo>
                  <a:pt x="10048" y="422030"/>
                </a:lnTo>
                <a:cubicBezTo>
                  <a:pt x="8373" y="363415"/>
                  <a:pt x="7322" y="304778"/>
                  <a:pt x="5024" y="246184"/>
                </a:cubicBezTo>
                <a:cubicBezTo>
                  <a:pt x="3972" y="219357"/>
                  <a:pt x="0" y="192645"/>
                  <a:pt x="0" y="165797"/>
                </a:cubicBezTo>
                <a:cubicBezTo>
                  <a:pt x="0" y="127242"/>
                  <a:pt x="3856" y="88778"/>
                  <a:pt x="5024" y="50241"/>
                </a:cubicBezTo>
                <a:cubicBezTo>
                  <a:pt x="5531" y="33502"/>
                  <a:pt x="5024" y="16747"/>
                  <a:pt x="5024" y="0"/>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リーフォーム 57"/>
          <p:cNvSpPr/>
          <p:nvPr/>
        </p:nvSpPr>
        <p:spPr>
          <a:xfrm>
            <a:off x="7420708" y="4134251"/>
            <a:ext cx="502417" cy="874852"/>
          </a:xfrm>
          <a:custGeom>
            <a:avLst/>
            <a:gdLst>
              <a:gd name="connsiteX0" fmla="*/ 0 w 502417"/>
              <a:gd name="connsiteY0" fmla="*/ 874852 h 874852"/>
              <a:gd name="connsiteX1" fmla="*/ 10048 w 502417"/>
              <a:gd name="connsiteY1" fmla="*/ 653789 h 874852"/>
              <a:gd name="connsiteX2" fmla="*/ 25121 w 502417"/>
              <a:gd name="connsiteY2" fmla="*/ 538233 h 874852"/>
              <a:gd name="connsiteX3" fmla="*/ 30145 w 502417"/>
              <a:gd name="connsiteY3" fmla="*/ 276975 h 874852"/>
              <a:gd name="connsiteX4" fmla="*/ 45217 w 502417"/>
              <a:gd name="connsiteY4" fmla="*/ 241806 h 874852"/>
              <a:gd name="connsiteX5" fmla="*/ 50241 w 502417"/>
              <a:gd name="connsiteY5" fmla="*/ 226734 h 874852"/>
              <a:gd name="connsiteX6" fmla="*/ 65314 w 502417"/>
              <a:gd name="connsiteY6" fmla="*/ 221709 h 874852"/>
              <a:gd name="connsiteX7" fmla="*/ 90435 w 502417"/>
              <a:gd name="connsiteY7" fmla="*/ 196589 h 874852"/>
              <a:gd name="connsiteX8" fmla="*/ 110532 w 502417"/>
              <a:gd name="connsiteY8" fmla="*/ 176492 h 874852"/>
              <a:gd name="connsiteX9" fmla="*/ 125604 w 502417"/>
              <a:gd name="connsiteY9" fmla="*/ 166444 h 874852"/>
              <a:gd name="connsiteX10" fmla="*/ 160773 w 502417"/>
              <a:gd name="connsiteY10" fmla="*/ 141323 h 874852"/>
              <a:gd name="connsiteX11" fmla="*/ 185894 w 502417"/>
              <a:gd name="connsiteY11" fmla="*/ 121226 h 874852"/>
              <a:gd name="connsiteX12" fmla="*/ 205991 w 502417"/>
              <a:gd name="connsiteY12" fmla="*/ 101129 h 874852"/>
              <a:gd name="connsiteX13" fmla="*/ 251208 w 502417"/>
              <a:gd name="connsiteY13" fmla="*/ 76008 h 874852"/>
              <a:gd name="connsiteX14" fmla="*/ 291402 w 502417"/>
              <a:gd name="connsiteY14" fmla="*/ 40839 h 874852"/>
              <a:gd name="connsiteX15" fmla="*/ 306474 w 502417"/>
              <a:gd name="connsiteY15" fmla="*/ 35815 h 874852"/>
              <a:gd name="connsiteX16" fmla="*/ 346668 w 502417"/>
              <a:gd name="connsiteY16" fmla="*/ 15718 h 874852"/>
              <a:gd name="connsiteX17" fmla="*/ 386861 w 502417"/>
              <a:gd name="connsiteY17" fmla="*/ 5670 h 874852"/>
              <a:gd name="connsiteX18" fmla="*/ 401934 w 502417"/>
              <a:gd name="connsiteY18" fmla="*/ 646 h 874852"/>
              <a:gd name="connsiteX19" fmla="*/ 502417 w 502417"/>
              <a:gd name="connsiteY19" fmla="*/ 646 h 87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2417" h="874852">
                <a:moveTo>
                  <a:pt x="0" y="874852"/>
                </a:moveTo>
                <a:cubicBezTo>
                  <a:pt x="1418" y="839406"/>
                  <a:pt x="6533" y="698320"/>
                  <a:pt x="10048" y="653789"/>
                </a:cubicBezTo>
                <a:cubicBezTo>
                  <a:pt x="16884" y="567199"/>
                  <a:pt x="13184" y="585973"/>
                  <a:pt x="25121" y="538233"/>
                </a:cubicBezTo>
                <a:cubicBezTo>
                  <a:pt x="26796" y="451147"/>
                  <a:pt x="27036" y="364022"/>
                  <a:pt x="30145" y="276975"/>
                </a:cubicBezTo>
                <a:cubicBezTo>
                  <a:pt x="30949" y="254456"/>
                  <a:pt x="36310" y="259620"/>
                  <a:pt x="45217" y="241806"/>
                </a:cubicBezTo>
                <a:cubicBezTo>
                  <a:pt x="47585" y="237069"/>
                  <a:pt x="46496" y="230479"/>
                  <a:pt x="50241" y="226734"/>
                </a:cubicBezTo>
                <a:cubicBezTo>
                  <a:pt x="53986" y="222989"/>
                  <a:pt x="60290" y="223384"/>
                  <a:pt x="65314" y="221709"/>
                </a:cubicBezTo>
                <a:cubicBezTo>
                  <a:pt x="84666" y="192680"/>
                  <a:pt x="64383" y="218919"/>
                  <a:pt x="90435" y="196589"/>
                </a:cubicBezTo>
                <a:cubicBezTo>
                  <a:pt x="97628" y="190424"/>
                  <a:pt x="102649" y="181747"/>
                  <a:pt x="110532" y="176492"/>
                </a:cubicBezTo>
                <a:cubicBezTo>
                  <a:pt x="115556" y="173143"/>
                  <a:pt x="121020" y="170374"/>
                  <a:pt x="125604" y="166444"/>
                </a:cubicBezTo>
                <a:cubicBezTo>
                  <a:pt x="155948" y="140435"/>
                  <a:pt x="133079" y="150554"/>
                  <a:pt x="160773" y="141323"/>
                </a:cubicBezTo>
                <a:cubicBezTo>
                  <a:pt x="194982" y="107114"/>
                  <a:pt x="141528" y="159254"/>
                  <a:pt x="185894" y="121226"/>
                </a:cubicBezTo>
                <a:cubicBezTo>
                  <a:pt x="193087" y="115061"/>
                  <a:pt x="198108" y="106384"/>
                  <a:pt x="205991" y="101129"/>
                </a:cubicBezTo>
                <a:cubicBezTo>
                  <a:pt x="240542" y="78095"/>
                  <a:pt x="224679" y="84853"/>
                  <a:pt x="251208" y="76008"/>
                </a:cubicBezTo>
                <a:cubicBezTo>
                  <a:pt x="264307" y="62909"/>
                  <a:pt x="274783" y="49148"/>
                  <a:pt x="291402" y="40839"/>
                </a:cubicBezTo>
                <a:cubicBezTo>
                  <a:pt x="296139" y="38471"/>
                  <a:pt x="301450" y="37490"/>
                  <a:pt x="306474" y="35815"/>
                </a:cubicBezTo>
                <a:cubicBezTo>
                  <a:pt x="324013" y="18278"/>
                  <a:pt x="312030" y="27265"/>
                  <a:pt x="346668" y="15718"/>
                </a:cubicBezTo>
                <a:cubicBezTo>
                  <a:pt x="381112" y="4236"/>
                  <a:pt x="338373" y="17791"/>
                  <a:pt x="386861" y="5670"/>
                </a:cubicBezTo>
                <a:cubicBezTo>
                  <a:pt x="391999" y="4386"/>
                  <a:pt x="396643" y="876"/>
                  <a:pt x="401934" y="646"/>
                </a:cubicBezTo>
                <a:cubicBezTo>
                  <a:pt x="435397" y="-809"/>
                  <a:pt x="468923" y="646"/>
                  <a:pt x="502417" y="646"/>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a:off x="6983604" y="4989007"/>
            <a:ext cx="75363" cy="1029956"/>
          </a:xfrm>
          <a:custGeom>
            <a:avLst/>
            <a:gdLst>
              <a:gd name="connsiteX0" fmla="*/ 0 w 75363"/>
              <a:gd name="connsiteY0" fmla="*/ 1029956 h 1029956"/>
              <a:gd name="connsiteX1" fmla="*/ 25121 w 75363"/>
              <a:gd name="connsiteY1" fmla="*/ 1024931 h 1029956"/>
              <a:gd name="connsiteX2" fmla="*/ 40194 w 75363"/>
              <a:gd name="connsiteY2" fmla="*/ 994786 h 1029956"/>
              <a:gd name="connsiteX3" fmla="*/ 45218 w 75363"/>
              <a:gd name="connsiteY3" fmla="*/ 864158 h 1029956"/>
              <a:gd name="connsiteX4" fmla="*/ 55266 w 75363"/>
              <a:gd name="connsiteY4" fmla="*/ 587828 h 1029956"/>
              <a:gd name="connsiteX5" fmla="*/ 60291 w 75363"/>
              <a:gd name="connsiteY5" fmla="*/ 517490 h 1029956"/>
              <a:gd name="connsiteX6" fmla="*/ 65315 w 75363"/>
              <a:gd name="connsiteY6" fmla="*/ 371789 h 1029956"/>
              <a:gd name="connsiteX7" fmla="*/ 70339 w 75363"/>
              <a:gd name="connsiteY7" fmla="*/ 256233 h 1029956"/>
              <a:gd name="connsiteX8" fmla="*/ 75363 w 75363"/>
              <a:gd name="connsiteY8" fmla="*/ 0 h 10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63" h="1029956">
                <a:moveTo>
                  <a:pt x="0" y="1029956"/>
                </a:moveTo>
                <a:cubicBezTo>
                  <a:pt x="8374" y="1028281"/>
                  <a:pt x="17707" y="1029168"/>
                  <a:pt x="25121" y="1024931"/>
                </a:cubicBezTo>
                <a:cubicBezTo>
                  <a:pt x="33144" y="1020347"/>
                  <a:pt x="37615" y="1002524"/>
                  <a:pt x="40194" y="994786"/>
                </a:cubicBezTo>
                <a:cubicBezTo>
                  <a:pt x="41869" y="951243"/>
                  <a:pt x="44087" y="907718"/>
                  <a:pt x="45218" y="864158"/>
                </a:cubicBezTo>
                <a:cubicBezTo>
                  <a:pt x="52247" y="593543"/>
                  <a:pt x="29373" y="691406"/>
                  <a:pt x="55266" y="587828"/>
                </a:cubicBezTo>
                <a:cubicBezTo>
                  <a:pt x="56941" y="564382"/>
                  <a:pt x="59199" y="540970"/>
                  <a:pt x="60291" y="517490"/>
                </a:cubicBezTo>
                <a:cubicBezTo>
                  <a:pt x="62549" y="468947"/>
                  <a:pt x="63447" y="420349"/>
                  <a:pt x="65315" y="371789"/>
                </a:cubicBezTo>
                <a:cubicBezTo>
                  <a:pt x="66797" y="333262"/>
                  <a:pt x="68664" y="294752"/>
                  <a:pt x="70339" y="256233"/>
                </a:cubicBezTo>
                <a:cubicBezTo>
                  <a:pt x="72082" y="170823"/>
                  <a:pt x="75363" y="85427"/>
                  <a:pt x="75363" y="0"/>
                </a:cubicBezTo>
              </a:path>
            </a:pathLst>
          </a:cu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59"/>
          <p:cNvSpPr/>
          <p:nvPr/>
        </p:nvSpPr>
        <p:spPr>
          <a:xfrm>
            <a:off x="6571622" y="4129873"/>
            <a:ext cx="502418" cy="884254"/>
          </a:xfrm>
          <a:custGeom>
            <a:avLst/>
            <a:gdLst>
              <a:gd name="connsiteX0" fmla="*/ 492369 w 502418"/>
              <a:gd name="connsiteY0" fmla="*/ 884254 h 884254"/>
              <a:gd name="connsiteX1" fmla="*/ 497393 w 502418"/>
              <a:gd name="connsiteY1" fmla="*/ 844061 h 884254"/>
              <a:gd name="connsiteX2" fmla="*/ 502418 w 502418"/>
              <a:gd name="connsiteY2" fmla="*/ 818940 h 884254"/>
              <a:gd name="connsiteX3" fmla="*/ 492369 w 502418"/>
              <a:gd name="connsiteY3" fmla="*/ 738553 h 884254"/>
              <a:gd name="connsiteX4" fmla="*/ 497393 w 502418"/>
              <a:gd name="connsiteY4" fmla="*/ 507441 h 884254"/>
              <a:gd name="connsiteX5" fmla="*/ 492369 w 502418"/>
              <a:gd name="connsiteY5" fmla="*/ 411982 h 884254"/>
              <a:gd name="connsiteX6" fmla="*/ 487345 w 502418"/>
              <a:gd name="connsiteY6" fmla="*/ 391885 h 884254"/>
              <a:gd name="connsiteX7" fmla="*/ 482321 w 502418"/>
              <a:gd name="connsiteY7" fmla="*/ 356716 h 884254"/>
              <a:gd name="connsiteX8" fmla="*/ 472273 w 502418"/>
              <a:gd name="connsiteY8" fmla="*/ 306474 h 884254"/>
              <a:gd name="connsiteX9" fmla="*/ 467248 w 502418"/>
              <a:gd name="connsiteY9" fmla="*/ 291402 h 884254"/>
              <a:gd name="connsiteX10" fmla="*/ 457200 w 502418"/>
              <a:gd name="connsiteY10" fmla="*/ 281353 h 884254"/>
              <a:gd name="connsiteX11" fmla="*/ 447152 w 502418"/>
              <a:gd name="connsiteY11" fmla="*/ 266281 h 884254"/>
              <a:gd name="connsiteX12" fmla="*/ 432079 w 502418"/>
              <a:gd name="connsiteY12" fmla="*/ 256232 h 884254"/>
              <a:gd name="connsiteX13" fmla="*/ 406958 w 502418"/>
              <a:gd name="connsiteY13" fmla="*/ 231112 h 884254"/>
              <a:gd name="connsiteX14" fmla="*/ 396910 w 502418"/>
              <a:gd name="connsiteY14" fmla="*/ 221063 h 884254"/>
              <a:gd name="connsiteX15" fmla="*/ 386862 w 502418"/>
              <a:gd name="connsiteY15" fmla="*/ 205991 h 884254"/>
              <a:gd name="connsiteX16" fmla="*/ 371789 w 502418"/>
              <a:gd name="connsiteY16" fmla="*/ 200967 h 884254"/>
              <a:gd name="connsiteX17" fmla="*/ 351692 w 502418"/>
              <a:gd name="connsiteY17" fmla="*/ 180870 h 884254"/>
              <a:gd name="connsiteX18" fmla="*/ 341644 w 502418"/>
              <a:gd name="connsiteY18" fmla="*/ 165797 h 884254"/>
              <a:gd name="connsiteX19" fmla="*/ 311499 w 502418"/>
              <a:gd name="connsiteY19" fmla="*/ 145701 h 884254"/>
              <a:gd name="connsiteX20" fmla="*/ 276330 w 502418"/>
              <a:gd name="connsiteY20" fmla="*/ 120580 h 884254"/>
              <a:gd name="connsiteX21" fmla="*/ 251209 w 502418"/>
              <a:gd name="connsiteY21" fmla="*/ 105507 h 884254"/>
              <a:gd name="connsiteX22" fmla="*/ 221064 w 502418"/>
              <a:gd name="connsiteY22" fmla="*/ 85411 h 884254"/>
              <a:gd name="connsiteX23" fmla="*/ 205991 w 502418"/>
              <a:gd name="connsiteY23" fmla="*/ 80386 h 884254"/>
              <a:gd name="connsiteX24" fmla="*/ 145701 w 502418"/>
              <a:gd name="connsiteY24" fmla="*/ 50241 h 884254"/>
              <a:gd name="connsiteX25" fmla="*/ 100483 w 502418"/>
              <a:gd name="connsiteY25" fmla="*/ 35169 h 884254"/>
              <a:gd name="connsiteX26" fmla="*/ 85411 w 502418"/>
              <a:gd name="connsiteY26" fmla="*/ 30145 h 884254"/>
              <a:gd name="connsiteX27" fmla="*/ 45218 w 502418"/>
              <a:gd name="connsiteY27" fmla="*/ 10048 h 884254"/>
              <a:gd name="connsiteX28" fmla="*/ 30145 w 502418"/>
              <a:gd name="connsiteY28" fmla="*/ 5024 h 884254"/>
              <a:gd name="connsiteX29" fmla="*/ 15073 w 502418"/>
              <a:gd name="connsiteY29" fmla="*/ 0 h 884254"/>
              <a:gd name="connsiteX30" fmla="*/ 0 w 502418"/>
              <a:gd name="connsiteY30" fmla="*/ 0 h 88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2418" h="884254">
                <a:moveTo>
                  <a:pt x="492369" y="884254"/>
                </a:moveTo>
                <a:cubicBezTo>
                  <a:pt x="494044" y="870856"/>
                  <a:pt x="495340" y="857406"/>
                  <a:pt x="497393" y="844061"/>
                </a:cubicBezTo>
                <a:cubicBezTo>
                  <a:pt x="498692" y="835621"/>
                  <a:pt x="502418" y="827480"/>
                  <a:pt x="502418" y="818940"/>
                </a:cubicBezTo>
                <a:cubicBezTo>
                  <a:pt x="502418" y="784162"/>
                  <a:pt x="498344" y="768429"/>
                  <a:pt x="492369" y="738553"/>
                </a:cubicBezTo>
                <a:cubicBezTo>
                  <a:pt x="494044" y="661516"/>
                  <a:pt x="497393" y="584497"/>
                  <a:pt x="497393" y="507441"/>
                </a:cubicBezTo>
                <a:cubicBezTo>
                  <a:pt x="497393" y="475577"/>
                  <a:pt x="495129" y="443726"/>
                  <a:pt x="492369" y="411982"/>
                </a:cubicBezTo>
                <a:cubicBezTo>
                  <a:pt x="491771" y="405103"/>
                  <a:pt x="488580" y="398679"/>
                  <a:pt x="487345" y="391885"/>
                </a:cubicBezTo>
                <a:cubicBezTo>
                  <a:pt x="485227" y="380234"/>
                  <a:pt x="484379" y="368378"/>
                  <a:pt x="482321" y="356716"/>
                </a:cubicBezTo>
                <a:cubicBezTo>
                  <a:pt x="479353" y="339897"/>
                  <a:pt x="477675" y="322676"/>
                  <a:pt x="472273" y="306474"/>
                </a:cubicBezTo>
                <a:cubicBezTo>
                  <a:pt x="470598" y="301450"/>
                  <a:pt x="469973" y="295943"/>
                  <a:pt x="467248" y="291402"/>
                </a:cubicBezTo>
                <a:cubicBezTo>
                  <a:pt x="464811" y="287340"/>
                  <a:pt x="460159" y="285052"/>
                  <a:pt x="457200" y="281353"/>
                </a:cubicBezTo>
                <a:cubicBezTo>
                  <a:pt x="453428" y="276638"/>
                  <a:pt x="451422" y="270551"/>
                  <a:pt x="447152" y="266281"/>
                </a:cubicBezTo>
                <a:cubicBezTo>
                  <a:pt x="442882" y="262011"/>
                  <a:pt x="436624" y="260208"/>
                  <a:pt x="432079" y="256232"/>
                </a:cubicBezTo>
                <a:cubicBezTo>
                  <a:pt x="423167" y="248434"/>
                  <a:pt x="415332" y="239486"/>
                  <a:pt x="406958" y="231112"/>
                </a:cubicBezTo>
                <a:cubicBezTo>
                  <a:pt x="403608" y="227762"/>
                  <a:pt x="399538" y="225004"/>
                  <a:pt x="396910" y="221063"/>
                </a:cubicBezTo>
                <a:cubicBezTo>
                  <a:pt x="393561" y="216039"/>
                  <a:pt x="391577" y="209763"/>
                  <a:pt x="386862" y="205991"/>
                </a:cubicBezTo>
                <a:cubicBezTo>
                  <a:pt x="382726" y="202683"/>
                  <a:pt x="376813" y="202642"/>
                  <a:pt x="371789" y="200967"/>
                </a:cubicBezTo>
                <a:cubicBezTo>
                  <a:pt x="360827" y="168080"/>
                  <a:pt x="376052" y="200358"/>
                  <a:pt x="351692" y="180870"/>
                </a:cubicBezTo>
                <a:cubicBezTo>
                  <a:pt x="346977" y="177098"/>
                  <a:pt x="346188" y="169773"/>
                  <a:pt x="341644" y="165797"/>
                </a:cubicBezTo>
                <a:cubicBezTo>
                  <a:pt x="332556" y="157845"/>
                  <a:pt x="320038" y="154240"/>
                  <a:pt x="311499" y="145701"/>
                </a:cubicBezTo>
                <a:cubicBezTo>
                  <a:pt x="287657" y="121859"/>
                  <a:pt x="300390" y="128600"/>
                  <a:pt x="276330" y="120580"/>
                </a:cubicBezTo>
                <a:cubicBezTo>
                  <a:pt x="253786" y="98036"/>
                  <a:pt x="280557" y="121811"/>
                  <a:pt x="251209" y="105507"/>
                </a:cubicBezTo>
                <a:cubicBezTo>
                  <a:pt x="240652" y="99642"/>
                  <a:pt x="232521" y="89230"/>
                  <a:pt x="221064" y="85411"/>
                </a:cubicBezTo>
                <a:cubicBezTo>
                  <a:pt x="216040" y="83736"/>
                  <a:pt x="210621" y="82958"/>
                  <a:pt x="205991" y="80386"/>
                </a:cubicBezTo>
                <a:cubicBezTo>
                  <a:pt x="147557" y="47923"/>
                  <a:pt x="204384" y="69803"/>
                  <a:pt x="145701" y="50241"/>
                </a:cubicBezTo>
                <a:lnTo>
                  <a:pt x="100483" y="35169"/>
                </a:lnTo>
                <a:lnTo>
                  <a:pt x="85411" y="30145"/>
                </a:lnTo>
                <a:cubicBezTo>
                  <a:pt x="67874" y="12606"/>
                  <a:pt x="79857" y="21594"/>
                  <a:pt x="45218" y="10048"/>
                </a:cubicBezTo>
                <a:lnTo>
                  <a:pt x="30145" y="5024"/>
                </a:lnTo>
                <a:cubicBezTo>
                  <a:pt x="25121" y="3349"/>
                  <a:pt x="20369" y="0"/>
                  <a:pt x="15073" y="0"/>
                </a:cubicBezTo>
                <a:lnTo>
                  <a:pt x="0" y="0"/>
                </a:lnTo>
              </a:path>
            </a:pathLst>
          </a:cu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テキスト ボックス 60"/>
          <p:cNvSpPr txBox="1"/>
          <p:nvPr/>
        </p:nvSpPr>
        <p:spPr>
          <a:xfrm>
            <a:off x="2257532" y="4528987"/>
            <a:ext cx="521310" cy="276999"/>
          </a:xfrm>
          <a:prstGeom prst="rect">
            <a:avLst/>
          </a:prstGeom>
          <a:noFill/>
        </p:spPr>
        <p:txBody>
          <a:bodyPr wrap="square" rtlCol="0">
            <a:spAutoFit/>
          </a:bodyPr>
          <a:lstStyle/>
          <a:p>
            <a:pPr algn="ctr"/>
            <a:r>
              <a:rPr kumimoji="1" lang="en-US" altLang="ja-JP" sz="1200" dirty="0">
                <a:latin typeface="Meiryo UI" panose="020B0604030504040204" pitchFamily="50" charset="-128"/>
                <a:ea typeface="Meiryo UI" panose="020B0604030504040204" pitchFamily="50" charset="-128"/>
              </a:rPr>
              <a:t>5</a:t>
            </a:r>
            <a:endParaRPr kumimoji="1" lang="ja-JP" altLang="en-US" sz="1200" dirty="0">
              <a:latin typeface="Meiryo UI" panose="020B0604030504040204" pitchFamily="50" charset="-128"/>
              <a:ea typeface="Meiryo UI" panose="020B0604030504040204" pitchFamily="50" charset="-128"/>
            </a:endParaRPr>
          </a:p>
        </p:txBody>
      </p:sp>
      <p:sp>
        <p:nvSpPr>
          <p:cNvPr id="425" name="テキスト ボックス 424"/>
          <p:cNvSpPr txBox="1"/>
          <p:nvPr/>
        </p:nvSpPr>
        <p:spPr>
          <a:xfrm>
            <a:off x="536394" y="4546738"/>
            <a:ext cx="521310" cy="276999"/>
          </a:xfrm>
          <a:prstGeom prst="rect">
            <a:avLst/>
          </a:prstGeom>
          <a:noFill/>
        </p:spPr>
        <p:txBody>
          <a:bodyPr wrap="square" rtlCol="0">
            <a:spAutoFit/>
          </a:bodyPr>
          <a:lstStyle/>
          <a:p>
            <a:pPr algn="ctr"/>
            <a:r>
              <a:rPr kumimoji="1" lang="en-US" altLang="ja-JP" sz="1200" dirty="0">
                <a:latin typeface="Meiryo UI" panose="020B0604030504040204" pitchFamily="50" charset="-128"/>
                <a:ea typeface="Meiryo UI" panose="020B0604030504040204" pitchFamily="50" charset="-128"/>
              </a:rPr>
              <a:t>1</a:t>
            </a:r>
            <a:endParaRPr kumimoji="1" lang="ja-JP" altLang="en-US" sz="1200" dirty="0">
              <a:latin typeface="Meiryo UI" panose="020B0604030504040204" pitchFamily="50" charset="-128"/>
              <a:ea typeface="Meiryo UI" panose="020B0604030504040204" pitchFamily="50" charset="-128"/>
            </a:endParaRPr>
          </a:p>
        </p:txBody>
      </p:sp>
      <p:sp>
        <p:nvSpPr>
          <p:cNvPr id="354" name="テキスト ボックス 353"/>
          <p:cNvSpPr txBox="1"/>
          <p:nvPr/>
        </p:nvSpPr>
        <p:spPr>
          <a:xfrm>
            <a:off x="3268664" y="4097312"/>
            <a:ext cx="2368633" cy="933867"/>
          </a:xfrm>
          <a:prstGeom prst="rect">
            <a:avLst/>
          </a:prstGeom>
          <a:solidFill>
            <a:schemeClr val="bg1"/>
          </a:solidFill>
          <a:ln>
            <a:solidFill>
              <a:schemeClr val="bg1">
                <a:lumMod val="85000"/>
              </a:schemeClr>
            </a:solidFill>
          </a:ln>
        </p:spPr>
        <p:txBody>
          <a:bodyPr wrap="square" rtlCol="0">
            <a:spAutoFit/>
          </a:bodyPr>
          <a:lstStyle/>
          <a:p>
            <a:r>
              <a:rPr lang="en-US" altLang="ja-JP" dirty="0">
                <a:latin typeface="Meiryo UI" panose="020B0604030504040204" pitchFamily="50" charset="-128"/>
                <a:ea typeface="Meiryo UI" panose="020B0604030504040204" pitchFamily="50" charset="-128"/>
              </a:rPr>
              <a:t>Ⅰ</a:t>
            </a:r>
            <a:r>
              <a:rPr lang="ja-JP" altLang="en-US" dirty="0">
                <a:latin typeface="Meiryo UI" panose="020B0604030504040204" pitchFamily="50" charset="-128"/>
                <a:ea typeface="Meiryo UI" panose="020B0604030504040204" pitchFamily="50" charset="-128"/>
              </a:rPr>
              <a:t>波</a:t>
            </a:r>
            <a:r>
              <a:rPr lang="en-US" altLang="ja-JP" dirty="0">
                <a:latin typeface="Meiryo UI" panose="020B0604030504040204" pitchFamily="50" charset="-128"/>
                <a:ea typeface="Meiryo UI" panose="020B0604030504040204" pitchFamily="50" charset="-128"/>
              </a:rPr>
              <a:t>-Ⅴ</a:t>
            </a:r>
            <a:r>
              <a:rPr lang="ja-JP" altLang="en-US" dirty="0">
                <a:latin typeface="Meiryo UI" panose="020B0604030504040204" pitchFamily="50" charset="-128"/>
                <a:ea typeface="Meiryo UI" panose="020B0604030504040204" pitchFamily="50" charset="-128"/>
              </a:rPr>
              <a:t>波潜時の延長が聴神経～脳幹障害の指標となる</a:t>
            </a:r>
            <a:endParaRPr kumimoji="1" lang="en-US" altLang="ja-JP" dirty="0">
              <a:latin typeface="Meiryo UI" panose="020B0604030504040204" pitchFamily="50" charset="-128"/>
              <a:ea typeface="Meiryo UI" panose="020B0604030504040204" pitchFamily="50" charset="-128"/>
            </a:endParaRPr>
          </a:p>
        </p:txBody>
      </p:sp>
      <p:cxnSp>
        <p:nvCxnSpPr>
          <p:cNvPr id="355" name="直線コネクタ 354"/>
          <p:cNvCxnSpPr/>
          <p:nvPr/>
        </p:nvCxnSpPr>
        <p:spPr>
          <a:xfrm>
            <a:off x="1172934" y="4710037"/>
            <a:ext cx="1" cy="936104"/>
          </a:xfrm>
          <a:prstGeom prst="line">
            <a:avLst/>
          </a:prstGeom>
        </p:spPr>
        <p:style>
          <a:lnRef idx="1">
            <a:schemeClr val="accent1"/>
          </a:lnRef>
          <a:fillRef idx="0">
            <a:schemeClr val="accent1"/>
          </a:fillRef>
          <a:effectRef idx="0">
            <a:schemeClr val="accent1"/>
          </a:effectRef>
          <a:fontRef idx="minor">
            <a:schemeClr val="tx1"/>
          </a:fontRef>
        </p:style>
      </p:cxnSp>
      <p:cxnSp>
        <p:nvCxnSpPr>
          <p:cNvPr id="356" name="直線コネクタ 355"/>
          <p:cNvCxnSpPr/>
          <p:nvPr/>
        </p:nvCxnSpPr>
        <p:spPr>
          <a:xfrm flipV="1">
            <a:off x="1162887" y="4903621"/>
            <a:ext cx="1685659" cy="8702"/>
          </a:xfrm>
          <a:prstGeom prst="line">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57" name="直線コネクタ 356"/>
          <p:cNvCxnSpPr/>
          <p:nvPr/>
        </p:nvCxnSpPr>
        <p:spPr>
          <a:xfrm>
            <a:off x="2848546" y="4710037"/>
            <a:ext cx="1" cy="936104"/>
          </a:xfrm>
          <a:prstGeom prst="line">
            <a:avLst/>
          </a:prstGeom>
        </p:spPr>
        <p:style>
          <a:lnRef idx="1">
            <a:schemeClr val="accent1"/>
          </a:lnRef>
          <a:fillRef idx="0">
            <a:schemeClr val="accent1"/>
          </a:fillRef>
          <a:effectRef idx="0">
            <a:schemeClr val="accent1"/>
          </a:effectRef>
          <a:fontRef idx="minor">
            <a:schemeClr val="tx1"/>
          </a:fontRef>
        </p:style>
      </p:cxnSp>
      <p:grpSp>
        <p:nvGrpSpPr>
          <p:cNvPr id="360" name="グループ化 359">
            <a:extLst>
              <a:ext uri="{FF2B5EF4-FFF2-40B4-BE49-F238E27FC236}">
                <a16:creationId xmlns:a16="http://schemas.microsoft.com/office/drawing/2014/main" id="{AF01FA51-F642-48C3-8C63-A15E042897F7}"/>
              </a:ext>
            </a:extLst>
          </p:cNvPr>
          <p:cNvGrpSpPr/>
          <p:nvPr/>
        </p:nvGrpSpPr>
        <p:grpSpPr>
          <a:xfrm flipH="1">
            <a:off x="7439256" y="1114583"/>
            <a:ext cx="1640825" cy="1988511"/>
            <a:chOff x="6127955" y="764996"/>
            <a:chExt cx="2588342" cy="3135952"/>
          </a:xfrm>
        </p:grpSpPr>
        <p:sp>
          <p:nvSpPr>
            <p:cNvPr id="374" name="フリーフォーム 2">
              <a:extLst>
                <a:ext uri="{FF2B5EF4-FFF2-40B4-BE49-F238E27FC236}">
                  <a16:creationId xmlns:a16="http://schemas.microsoft.com/office/drawing/2014/main" id="{DEFEF292-43BC-4553-AA3F-BD52BDFC1A1B}"/>
                </a:ext>
              </a:extLst>
            </p:cNvPr>
            <p:cNvSpPr/>
            <p:nvPr/>
          </p:nvSpPr>
          <p:spPr>
            <a:xfrm>
              <a:off x="6127955" y="764996"/>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
              <a:extLst>
                <a:ext uri="{FF2B5EF4-FFF2-40B4-BE49-F238E27FC236}">
                  <a16:creationId xmlns:a16="http://schemas.microsoft.com/office/drawing/2014/main" id="{F8708821-FA55-4E8D-88DE-DB19D8FA4D27}"/>
                </a:ext>
              </a:extLst>
            </p:cNvPr>
            <p:cNvSpPr/>
            <p:nvPr/>
          </p:nvSpPr>
          <p:spPr>
            <a:xfrm>
              <a:off x="6953865" y="1991032"/>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4">
              <a:extLst>
                <a:ext uri="{FF2B5EF4-FFF2-40B4-BE49-F238E27FC236}">
                  <a16:creationId xmlns:a16="http://schemas.microsoft.com/office/drawing/2014/main" id="{BC1EA7EE-70D4-4DA6-A0C9-016E3FC78201}"/>
                </a:ext>
              </a:extLst>
            </p:cNvPr>
            <p:cNvSpPr/>
            <p:nvPr/>
          </p:nvSpPr>
          <p:spPr>
            <a:xfrm>
              <a:off x="7189839" y="2416261"/>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5">
              <a:extLst>
                <a:ext uri="{FF2B5EF4-FFF2-40B4-BE49-F238E27FC236}">
                  <a16:creationId xmlns:a16="http://schemas.microsoft.com/office/drawing/2014/main" id="{CEA6D6D1-5B3C-47F8-A01D-4A648C521F05}"/>
                </a:ext>
              </a:extLst>
            </p:cNvPr>
            <p:cNvSpPr/>
            <p:nvPr/>
          </p:nvSpPr>
          <p:spPr>
            <a:xfrm>
              <a:off x="7307826" y="2241755"/>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6">
              <a:extLst>
                <a:ext uri="{FF2B5EF4-FFF2-40B4-BE49-F238E27FC236}">
                  <a16:creationId xmlns:a16="http://schemas.microsoft.com/office/drawing/2014/main" id="{63D34620-06B3-4B7B-B051-BF4A3D69B14D}"/>
                </a:ext>
              </a:extLst>
            </p:cNvPr>
            <p:cNvSpPr/>
            <p:nvPr/>
          </p:nvSpPr>
          <p:spPr>
            <a:xfrm>
              <a:off x="7020136" y="2064774"/>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7">
              <a:extLst>
                <a:ext uri="{FF2B5EF4-FFF2-40B4-BE49-F238E27FC236}">
                  <a16:creationId xmlns:a16="http://schemas.microsoft.com/office/drawing/2014/main" id="{40FA096D-F954-4E4B-9836-8CF86719F7B5}"/>
                </a:ext>
              </a:extLst>
            </p:cNvPr>
            <p:cNvSpPr/>
            <p:nvPr/>
          </p:nvSpPr>
          <p:spPr>
            <a:xfrm>
              <a:off x="7130845" y="2168013"/>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8">
              <a:extLst>
                <a:ext uri="{FF2B5EF4-FFF2-40B4-BE49-F238E27FC236}">
                  <a16:creationId xmlns:a16="http://schemas.microsoft.com/office/drawing/2014/main" id="{052A7B14-CA60-4741-8C54-57573B30584C}"/>
                </a:ext>
              </a:extLst>
            </p:cNvPr>
            <p:cNvSpPr/>
            <p:nvPr/>
          </p:nvSpPr>
          <p:spPr>
            <a:xfrm>
              <a:off x="8111613" y="1939413"/>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9">
              <a:extLst>
                <a:ext uri="{FF2B5EF4-FFF2-40B4-BE49-F238E27FC236}">
                  <a16:creationId xmlns:a16="http://schemas.microsoft.com/office/drawing/2014/main" id="{1459AA7E-A5E4-4C08-B172-7BC63E6BB0B9}"/>
                </a:ext>
              </a:extLst>
            </p:cNvPr>
            <p:cNvSpPr/>
            <p:nvPr/>
          </p:nvSpPr>
          <p:spPr>
            <a:xfrm>
              <a:off x="8133735" y="1976284"/>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10">
              <a:extLst>
                <a:ext uri="{FF2B5EF4-FFF2-40B4-BE49-F238E27FC236}">
                  <a16:creationId xmlns:a16="http://schemas.microsoft.com/office/drawing/2014/main" id="{381B48C2-06C5-4982-A26F-E60262AB26CB}"/>
                </a:ext>
              </a:extLst>
            </p:cNvPr>
            <p:cNvSpPr/>
            <p:nvPr/>
          </p:nvSpPr>
          <p:spPr>
            <a:xfrm>
              <a:off x="8432763" y="2374490"/>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11">
              <a:extLst>
                <a:ext uri="{FF2B5EF4-FFF2-40B4-BE49-F238E27FC236}">
                  <a16:creationId xmlns:a16="http://schemas.microsoft.com/office/drawing/2014/main" id="{88978B54-96FB-4DBE-8B15-7DF631BA9044}"/>
                </a:ext>
              </a:extLst>
            </p:cNvPr>
            <p:cNvSpPr/>
            <p:nvPr/>
          </p:nvSpPr>
          <p:spPr>
            <a:xfrm>
              <a:off x="8509819" y="2448232"/>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12">
              <a:extLst>
                <a:ext uri="{FF2B5EF4-FFF2-40B4-BE49-F238E27FC236}">
                  <a16:creationId xmlns:a16="http://schemas.microsoft.com/office/drawing/2014/main" id="{07A6F067-40B3-4F2D-8EAC-33DCE038B9B6}"/>
                </a:ext>
              </a:extLst>
            </p:cNvPr>
            <p:cNvSpPr/>
            <p:nvPr/>
          </p:nvSpPr>
          <p:spPr>
            <a:xfrm>
              <a:off x="7477432" y="2890684"/>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13">
              <a:extLst>
                <a:ext uri="{FF2B5EF4-FFF2-40B4-BE49-F238E27FC236}">
                  <a16:creationId xmlns:a16="http://schemas.microsoft.com/office/drawing/2014/main" id="{DCB5831A-63E5-4A81-8829-529C67BA3D73}"/>
                </a:ext>
              </a:extLst>
            </p:cNvPr>
            <p:cNvSpPr/>
            <p:nvPr/>
          </p:nvSpPr>
          <p:spPr>
            <a:xfrm>
              <a:off x="8074742" y="1592826"/>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61" name="グループ化 360">
            <a:extLst>
              <a:ext uri="{FF2B5EF4-FFF2-40B4-BE49-F238E27FC236}">
                <a16:creationId xmlns:a16="http://schemas.microsoft.com/office/drawing/2014/main" id="{B1F18BFC-1EF7-4D56-B89A-6C2DE5746E8F}"/>
              </a:ext>
            </a:extLst>
          </p:cNvPr>
          <p:cNvGrpSpPr/>
          <p:nvPr/>
        </p:nvGrpSpPr>
        <p:grpSpPr>
          <a:xfrm flipH="1">
            <a:off x="7485465" y="2019155"/>
            <a:ext cx="1007341" cy="1006842"/>
            <a:chOff x="7014364" y="1735243"/>
            <a:chExt cx="1589043" cy="1587824"/>
          </a:xfrm>
        </p:grpSpPr>
        <p:sp>
          <p:nvSpPr>
            <p:cNvPr id="362" name="円柱 361">
              <a:extLst>
                <a:ext uri="{FF2B5EF4-FFF2-40B4-BE49-F238E27FC236}">
                  <a16:creationId xmlns:a16="http://schemas.microsoft.com/office/drawing/2014/main" id="{D6373515-F234-459F-B5A4-439BC5A61DA1}"/>
                </a:ext>
              </a:extLst>
            </p:cNvPr>
            <p:cNvSpPr/>
            <p:nvPr/>
          </p:nvSpPr>
          <p:spPr>
            <a:xfrm rot="17482397">
              <a:off x="7173894" y="1813368"/>
              <a:ext cx="74175" cy="128252"/>
            </a:xfrm>
            <a:prstGeom prst="can">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円/楕円 15">
              <a:extLst>
                <a:ext uri="{FF2B5EF4-FFF2-40B4-BE49-F238E27FC236}">
                  <a16:creationId xmlns:a16="http://schemas.microsoft.com/office/drawing/2014/main" id="{6F6BAB22-0AF9-443A-B48F-187B937479E9}"/>
                </a:ext>
              </a:extLst>
            </p:cNvPr>
            <p:cNvSpPr/>
            <p:nvPr/>
          </p:nvSpPr>
          <p:spPr>
            <a:xfrm rot="847300">
              <a:off x="7057451" y="1735243"/>
              <a:ext cx="144016" cy="212268"/>
            </a:xfrm>
            <a:prstGeom prst="ellipse">
              <a:avLst/>
            </a:prstGeom>
            <a:solidFill>
              <a:schemeClr val="accent2"/>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64" name="グループ化 363">
              <a:extLst>
                <a:ext uri="{FF2B5EF4-FFF2-40B4-BE49-F238E27FC236}">
                  <a16:creationId xmlns:a16="http://schemas.microsoft.com/office/drawing/2014/main" id="{19C70815-7132-4B07-AFF2-2EBFBCD6AFA6}"/>
                </a:ext>
              </a:extLst>
            </p:cNvPr>
            <p:cNvGrpSpPr/>
            <p:nvPr/>
          </p:nvGrpSpPr>
          <p:grpSpPr>
            <a:xfrm rot="20215298">
              <a:off x="7014364" y="1887756"/>
              <a:ext cx="731747" cy="1435311"/>
              <a:chOff x="5270090" y="2715913"/>
              <a:chExt cx="535532" cy="1219448"/>
            </a:xfrm>
          </p:grpSpPr>
          <p:sp>
            <p:nvSpPr>
              <p:cNvPr id="370" name="フリーフォーム 33">
                <a:extLst>
                  <a:ext uri="{FF2B5EF4-FFF2-40B4-BE49-F238E27FC236}">
                    <a16:creationId xmlns:a16="http://schemas.microsoft.com/office/drawing/2014/main" id="{FB0A0FDD-7356-4968-A1DF-1C1C23D8D247}"/>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71" name="グループ化 370">
                <a:extLst>
                  <a:ext uri="{FF2B5EF4-FFF2-40B4-BE49-F238E27FC236}">
                    <a16:creationId xmlns:a16="http://schemas.microsoft.com/office/drawing/2014/main" id="{046DDABF-9A76-45CB-B30C-96C711DF5A60}"/>
                  </a:ext>
                </a:extLst>
              </p:cNvPr>
              <p:cNvGrpSpPr/>
              <p:nvPr/>
            </p:nvGrpSpPr>
            <p:grpSpPr>
              <a:xfrm>
                <a:off x="5686097" y="2715913"/>
                <a:ext cx="119525" cy="295590"/>
                <a:chOff x="5686097" y="2715913"/>
                <a:chExt cx="119525" cy="295590"/>
              </a:xfrm>
            </p:grpSpPr>
            <p:cxnSp>
              <p:nvCxnSpPr>
                <p:cNvPr id="372" name="直線コネクタ 371">
                  <a:extLst>
                    <a:ext uri="{FF2B5EF4-FFF2-40B4-BE49-F238E27FC236}">
                      <a16:creationId xmlns:a16="http://schemas.microsoft.com/office/drawing/2014/main" id="{F37321BE-0A19-4406-875B-E8C436DF92E0}"/>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373" name="円柱 372">
                  <a:extLst>
                    <a:ext uri="{FF2B5EF4-FFF2-40B4-BE49-F238E27FC236}">
                      <a16:creationId xmlns:a16="http://schemas.microsoft.com/office/drawing/2014/main" id="{AB602E06-A77D-4C2F-B493-B05D261C3CDC}"/>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67" name="フリーフォーム 74">
              <a:extLst>
                <a:ext uri="{FF2B5EF4-FFF2-40B4-BE49-F238E27FC236}">
                  <a16:creationId xmlns:a16="http://schemas.microsoft.com/office/drawing/2014/main" id="{0D203178-38AC-4339-A756-36145CE67ECD}"/>
                </a:ext>
              </a:extLst>
            </p:cNvPr>
            <p:cNvSpPr/>
            <p:nvPr/>
          </p:nvSpPr>
          <p:spPr>
            <a:xfrm>
              <a:off x="7097496" y="1884388"/>
              <a:ext cx="1505911" cy="1025648"/>
            </a:xfrm>
            <a:custGeom>
              <a:avLst/>
              <a:gdLst>
                <a:gd name="connsiteX0" fmla="*/ 10853 w 1505911"/>
                <a:gd name="connsiteY0" fmla="*/ 0 h 1025648"/>
                <a:gd name="connsiteX1" fmla="*/ 8140 w 1505911"/>
                <a:gd name="connsiteY1" fmla="*/ 13567 h 1025648"/>
                <a:gd name="connsiteX2" fmla="*/ 5426 w 1505911"/>
                <a:gd name="connsiteY2" fmla="*/ 21707 h 1025648"/>
                <a:gd name="connsiteX3" fmla="*/ 0 w 1505911"/>
                <a:gd name="connsiteY3" fmla="*/ 78688 h 1025648"/>
                <a:gd name="connsiteX4" fmla="*/ 5426 w 1505911"/>
                <a:gd name="connsiteY4" fmla="*/ 143808 h 1025648"/>
                <a:gd name="connsiteX5" fmla="*/ 10853 w 1505911"/>
                <a:gd name="connsiteY5" fmla="*/ 160088 h 1025648"/>
                <a:gd name="connsiteX6" fmla="*/ 13566 w 1505911"/>
                <a:gd name="connsiteY6" fmla="*/ 168228 h 1025648"/>
                <a:gd name="connsiteX7" fmla="*/ 18993 w 1505911"/>
                <a:gd name="connsiteY7" fmla="*/ 176368 h 1025648"/>
                <a:gd name="connsiteX8" fmla="*/ 35273 w 1505911"/>
                <a:gd name="connsiteY8" fmla="*/ 208929 h 1025648"/>
                <a:gd name="connsiteX9" fmla="*/ 40700 w 1505911"/>
                <a:gd name="connsiteY9" fmla="*/ 217069 h 1025648"/>
                <a:gd name="connsiteX10" fmla="*/ 46127 w 1505911"/>
                <a:gd name="connsiteY10" fmla="*/ 225209 h 1025648"/>
                <a:gd name="connsiteX11" fmla="*/ 54267 w 1505911"/>
                <a:gd name="connsiteY11" fmla="*/ 233349 h 1025648"/>
                <a:gd name="connsiteX12" fmla="*/ 62407 w 1505911"/>
                <a:gd name="connsiteY12" fmla="*/ 238775 h 1025648"/>
                <a:gd name="connsiteX13" fmla="*/ 75974 w 1505911"/>
                <a:gd name="connsiteY13" fmla="*/ 255056 h 1025648"/>
                <a:gd name="connsiteX14" fmla="*/ 86827 w 1505911"/>
                <a:gd name="connsiteY14" fmla="*/ 263196 h 1025648"/>
                <a:gd name="connsiteX15" fmla="*/ 100394 w 1505911"/>
                <a:gd name="connsiteY15" fmla="*/ 274049 h 1025648"/>
                <a:gd name="connsiteX16" fmla="*/ 116674 w 1505911"/>
                <a:gd name="connsiteY16" fmla="*/ 287616 h 1025648"/>
                <a:gd name="connsiteX17" fmla="*/ 132954 w 1505911"/>
                <a:gd name="connsiteY17" fmla="*/ 301183 h 1025648"/>
                <a:gd name="connsiteX18" fmla="*/ 143807 w 1505911"/>
                <a:gd name="connsiteY18" fmla="*/ 303896 h 1025648"/>
                <a:gd name="connsiteX19" fmla="*/ 154661 w 1505911"/>
                <a:gd name="connsiteY19" fmla="*/ 309323 h 1025648"/>
                <a:gd name="connsiteX20" fmla="*/ 162801 w 1505911"/>
                <a:gd name="connsiteY20" fmla="*/ 312036 h 1025648"/>
                <a:gd name="connsiteX21" fmla="*/ 192648 w 1505911"/>
                <a:gd name="connsiteY21" fmla="*/ 331029 h 1025648"/>
                <a:gd name="connsiteX22" fmla="*/ 208928 w 1505911"/>
                <a:gd name="connsiteY22" fmla="*/ 339169 h 1025648"/>
                <a:gd name="connsiteX23" fmla="*/ 219781 w 1505911"/>
                <a:gd name="connsiteY23" fmla="*/ 344596 h 1025648"/>
                <a:gd name="connsiteX24" fmla="*/ 227921 w 1505911"/>
                <a:gd name="connsiteY24" fmla="*/ 350023 h 1025648"/>
                <a:gd name="connsiteX25" fmla="*/ 249628 w 1505911"/>
                <a:gd name="connsiteY25" fmla="*/ 360876 h 1025648"/>
                <a:gd name="connsiteX26" fmla="*/ 260482 w 1505911"/>
                <a:gd name="connsiteY26" fmla="*/ 366303 h 1025648"/>
                <a:gd name="connsiteX27" fmla="*/ 276762 w 1505911"/>
                <a:gd name="connsiteY27" fmla="*/ 374443 h 1025648"/>
                <a:gd name="connsiteX28" fmla="*/ 284902 w 1505911"/>
                <a:gd name="connsiteY28" fmla="*/ 379870 h 1025648"/>
                <a:gd name="connsiteX29" fmla="*/ 293042 w 1505911"/>
                <a:gd name="connsiteY29" fmla="*/ 382583 h 1025648"/>
                <a:gd name="connsiteX30" fmla="*/ 317462 w 1505911"/>
                <a:gd name="connsiteY30" fmla="*/ 398863 h 1025648"/>
                <a:gd name="connsiteX31" fmla="*/ 339169 w 1505911"/>
                <a:gd name="connsiteY31" fmla="*/ 415143 h 1025648"/>
                <a:gd name="connsiteX32" fmla="*/ 363589 w 1505911"/>
                <a:gd name="connsiteY32" fmla="*/ 425997 h 1025648"/>
                <a:gd name="connsiteX33" fmla="*/ 385296 w 1505911"/>
                <a:gd name="connsiteY33" fmla="*/ 436850 h 1025648"/>
                <a:gd name="connsiteX34" fmla="*/ 407003 w 1505911"/>
                <a:gd name="connsiteY34" fmla="*/ 450417 h 1025648"/>
                <a:gd name="connsiteX35" fmla="*/ 423283 w 1505911"/>
                <a:gd name="connsiteY35" fmla="*/ 455844 h 1025648"/>
                <a:gd name="connsiteX36" fmla="*/ 434136 w 1505911"/>
                <a:gd name="connsiteY36" fmla="*/ 461270 h 1025648"/>
                <a:gd name="connsiteX37" fmla="*/ 455843 w 1505911"/>
                <a:gd name="connsiteY37" fmla="*/ 466697 h 1025648"/>
                <a:gd name="connsiteX38" fmla="*/ 477550 w 1505911"/>
                <a:gd name="connsiteY38" fmla="*/ 472124 h 1025648"/>
                <a:gd name="connsiteX39" fmla="*/ 488403 w 1505911"/>
                <a:gd name="connsiteY39" fmla="*/ 477550 h 1025648"/>
                <a:gd name="connsiteX40" fmla="*/ 499257 w 1505911"/>
                <a:gd name="connsiteY40" fmla="*/ 480264 h 1025648"/>
                <a:gd name="connsiteX41" fmla="*/ 507397 w 1505911"/>
                <a:gd name="connsiteY41" fmla="*/ 482977 h 1025648"/>
                <a:gd name="connsiteX42" fmla="*/ 545384 w 1505911"/>
                <a:gd name="connsiteY42" fmla="*/ 488404 h 1025648"/>
                <a:gd name="connsiteX43" fmla="*/ 556237 w 1505911"/>
                <a:gd name="connsiteY43" fmla="*/ 493831 h 1025648"/>
                <a:gd name="connsiteX44" fmla="*/ 569804 w 1505911"/>
                <a:gd name="connsiteY44" fmla="*/ 496544 h 1025648"/>
                <a:gd name="connsiteX45" fmla="*/ 577944 w 1505911"/>
                <a:gd name="connsiteY45" fmla="*/ 499257 h 1025648"/>
                <a:gd name="connsiteX46" fmla="*/ 599651 w 1505911"/>
                <a:gd name="connsiteY46" fmla="*/ 510111 h 1025648"/>
                <a:gd name="connsiteX47" fmla="*/ 621357 w 1505911"/>
                <a:gd name="connsiteY47" fmla="*/ 515537 h 1025648"/>
                <a:gd name="connsiteX48" fmla="*/ 637638 w 1505911"/>
                <a:gd name="connsiteY48" fmla="*/ 520964 h 1025648"/>
                <a:gd name="connsiteX49" fmla="*/ 656631 w 1505911"/>
                <a:gd name="connsiteY49" fmla="*/ 526391 h 1025648"/>
                <a:gd name="connsiteX50" fmla="*/ 670198 w 1505911"/>
                <a:gd name="connsiteY50" fmla="*/ 531818 h 1025648"/>
                <a:gd name="connsiteX51" fmla="*/ 694618 w 1505911"/>
                <a:gd name="connsiteY51" fmla="*/ 537244 h 1025648"/>
                <a:gd name="connsiteX52" fmla="*/ 727178 w 1505911"/>
                <a:gd name="connsiteY52" fmla="*/ 545384 h 1025648"/>
                <a:gd name="connsiteX53" fmla="*/ 759739 w 1505911"/>
                <a:gd name="connsiteY53" fmla="*/ 550811 h 1025648"/>
                <a:gd name="connsiteX54" fmla="*/ 789585 w 1505911"/>
                <a:gd name="connsiteY54" fmla="*/ 558951 h 1025648"/>
                <a:gd name="connsiteX55" fmla="*/ 822146 w 1505911"/>
                <a:gd name="connsiteY55" fmla="*/ 564378 h 1025648"/>
                <a:gd name="connsiteX56" fmla="*/ 832999 w 1505911"/>
                <a:gd name="connsiteY56" fmla="*/ 567091 h 1025648"/>
                <a:gd name="connsiteX57" fmla="*/ 849279 w 1505911"/>
                <a:gd name="connsiteY57" fmla="*/ 569804 h 1025648"/>
                <a:gd name="connsiteX58" fmla="*/ 870986 w 1505911"/>
                <a:gd name="connsiteY58" fmla="*/ 575231 h 1025648"/>
                <a:gd name="connsiteX59" fmla="*/ 881839 w 1505911"/>
                <a:gd name="connsiteY59" fmla="*/ 577945 h 1025648"/>
                <a:gd name="connsiteX60" fmla="*/ 898120 w 1505911"/>
                <a:gd name="connsiteY60" fmla="*/ 586085 h 1025648"/>
                <a:gd name="connsiteX61" fmla="*/ 908973 w 1505911"/>
                <a:gd name="connsiteY61" fmla="*/ 591511 h 1025648"/>
                <a:gd name="connsiteX62" fmla="*/ 925253 w 1505911"/>
                <a:gd name="connsiteY62" fmla="*/ 596938 h 1025648"/>
                <a:gd name="connsiteX63" fmla="*/ 941533 w 1505911"/>
                <a:gd name="connsiteY63" fmla="*/ 607791 h 1025648"/>
                <a:gd name="connsiteX64" fmla="*/ 949673 w 1505911"/>
                <a:gd name="connsiteY64" fmla="*/ 613218 h 1025648"/>
                <a:gd name="connsiteX65" fmla="*/ 957813 w 1505911"/>
                <a:gd name="connsiteY65" fmla="*/ 615931 h 1025648"/>
                <a:gd name="connsiteX66" fmla="*/ 968667 w 1505911"/>
                <a:gd name="connsiteY66" fmla="*/ 624072 h 1025648"/>
                <a:gd name="connsiteX67" fmla="*/ 984947 w 1505911"/>
                <a:gd name="connsiteY67" fmla="*/ 632212 h 1025648"/>
                <a:gd name="connsiteX68" fmla="*/ 993087 w 1505911"/>
                <a:gd name="connsiteY68" fmla="*/ 640352 h 1025648"/>
                <a:gd name="connsiteX69" fmla="*/ 1009367 w 1505911"/>
                <a:gd name="connsiteY69" fmla="*/ 645778 h 1025648"/>
                <a:gd name="connsiteX70" fmla="*/ 1025647 w 1505911"/>
                <a:gd name="connsiteY70" fmla="*/ 656632 h 1025648"/>
                <a:gd name="connsiteX71" fmla="*/ 1033787 w 1505911"/>
                <a:gd name="connsiteY71" fmla="*/ 662058 h 1025648"/>
                <a:gd name="connsiteX72" fmla="*/ 1047354 w 1505911"/>
                <a:gd name="connsiteY72" fmla="*/ 672912 h 1025648"/>
                <a:gd name="connsiteX73" fmla="*/ 1055494 w 1505911"/>
                <a:gd name="connsiteY73" fmla="*/ 678339 h 1025648"/>
                <a:gd name="connsiteX74" fmla="*/ 1063634 w 1505911"/>
                <a:gd name="connsiteY74" fmla="*/ 686479 h 1025648"/>
                <a:gd name="connsiteX75" fmla="*/ 1079914 w 1505911"/>
                <a:gd name="connsiteY75" fmla="*/ 697332 h 1025648"/>
                <a:gd name="connsiteX76" fmla="*/ 1101621 w 1505911"/>
                <a:gd name="connsiteY76" fmla="*/ 713612 h 1025648"/>
                <a:gd name="connsiteX77" fmla="*/ 1117901 w 1505911"/>
                <a:gd name="connsiteY77" fmla="*/ 724466 h 1025648"/>
                <a:gd name="connsiteX78" fmla="*/ 1136895 w 1505911"/>
                <a:gd name="connsiteY78" fmla="*/ 738032 h 1025648"/>
                <a:gd name="connsiteX79" fmla="*/ 1145035 w 1505911"/>
                <a:gd name="connsiteY79" fmla="*/ 746172 h 1025648"/>
                <a:gd name="connsiteX80" fmla="*/ 1164028 w 1505911"/>
                <a:gd name="connsiteY80" fmla="*/ 757026 h 1025648"/>
                <a:gd name="connsiteX81" fmla="*/ 1172168 w 1505911"/>
                <a:gd name="connsiteY81" fmla="*/ 765166 h 1025648"/>
                <a:gd name="connsiteX82" fmla="*/ 1183022 w 1505911"/>
                <a:gd name="connsiteY82" fmla="*/ 770593 h 1025648"/>
                <a:gd name="connsiteX83" fmla="*/ 1191162 w 1505911"/>
                <a:gd name="connsiteY83" fmla="*/ 778733 h 1025648"/>
                <a:gd name="connsiteX84" fmla="*/ 1202015 w 1505911"/>
                <a:gd name="connsiteY84" fmla="*/ 786873 h 1025648"/>
                <a:gd name="connsiteX85" fmla="*/ 1212868 w 1505911"/>
                <a:gd name="connsiteY85" fmla="*/ 797726 h 1025648"/>
                <a:gd name="connsiteX86" fmla="*/ 1229149 w 1505911"/>
                <a:gd name="connsiteY86" fmla="*/ 811293 h 1025648"/>
                <a:gd name="connsiteX87" fmla="*/ 1237289 w 1505911"/>
                <a:gd name="connsiteY87" fmla="*/ 816720 h 1025648"/>
                <a:gd name="connsiteX88" fmla="*/ 1253569 w 1505911"/>
                <a:gd name="connsiteY88" fmla="*/ 827573 h 1025648"/>
                <a:gd name="connsiteX89" fmla="*/ 1261709 w 1505911"/>
                <a:gd name="connsiteY89" fmla="*/ 833000 h 1025648"/>
                <a:gd name="connsiteX90" fmla="*/ 1283416 w 1505911"/>
                <a:gd name="connsiteY90" fmla="*/ 851993 h 1025648"/>
                <a:gd name="connsiteX91" fmla="*/ 1291556 w 1505911"/>
                <a:gd name="connsiteY91" fmla="*/ 854707 h 1025648"/>
                <a:gd name="connsiteX92" fmla="*/ 1315976 w 1505911"/>
                <a:gd name="connsiteY92" fmla="*/ 870987 h 1025648"/>
                <a:gd name="connsiteX93" fmla="*/ 1353963 w 1505911"/>
                <a:gd name="connsiteY93" fmla="*/ 892694 h 1025648"/>
                <a:gd name="connsiteX94" fmla="*/ 1389236 w 1505911"/>
                <a:gd name="connsiteY94" fmla="*/ 906260 h 1025648"/>
                <a:gd name="connsiteX95" fmla="*/ 1397376 w 1505911"/>
                <a:gd name="connsiteY95" fmla="*/ 908974 h 1025648"/>
                <a:gd name="connsiteX96" fmla="*/ 1413657 w 1505911"/>
                <a:gd name="connsiteY96" fmla="*/ 919827 h 1025648"/>
                <a:gd name="connsiteX97" fmla="*/ 1421797 w 1505911"/>
                <a:gd name="connsiteY97" fmla="*/ 925254 h 1025648"/>
                <a:gd name="connsiteX98" fmla="*/ 1429937 w 1505911"/>
                <a:gd name="connsiteY98" fmla="*/ 927967 h 1025648"/>
                <a:gd name="connsiteX99" fmla="*/ 1454357 w 1505911"/>
                <a:gd name="connsiteY99" fmla="*/ 938821 h 1025648"/>
                <a:gd name="connsiteX100" fmla="*/ 1467924 w 1505911"/>
                <a:gd name="connsiteY100" fmla="*/ 952387 h 1025648"/>
                <a:gd name="connsiteX101" fmla="*/ 1473350 w 1505911"/>
                <a:gd name="connsiteY101" fmla="*/ 960527 h 1025648"/>
                <a:gd name="connsiteX102" fmla="*/ 1481490 w 1505911"/>
                <a:gd name="connsiteY102" fmla="*/ 968667 h 1025648"/>
                <a:gd name="connsiteX103" fmla="*/ 1489630 w 1505911"/>
                <a:gd name="connsiteY103" fmla="*/ 987661 h 1025648"/>
                <a:gd name="connsiteX104" fmla="*/ 1500484 w 1505911"/>
                <a:gd name="connsiteY104" fmla="*/ 1012081 h 1025648"/>
                <a:gd name="connsiteX105" fmla="*/ 1505911 w 1505911"/>
                <a:gd name="connsiteY105" fmla="*/ 1025648 h 102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505911" h="1025648">
                  <a:moveTo>
                    <a:pt x="10853" y="0"/>
                  </a:moveTo>
                  <a:cubicBezTo>
                    <a:pt x="9949" y="4522"/>
                    <a:pt x="9259" y="9093"/>
                    <a:pt x="8140" y="13567"/>
                  </a:cubicBezTo>
                  <a:cubicBezTo>
                    <a:pt x="7446" y="16342"/>
                    <a:pt x="5781" y="18869"/>
                    <a:pt x="5426" y="21707"/>
                  </a:cubicBezTo>
                  <a:cubicBezTo>
                    <a:pt x="3060" y="40639"/>
                    <a:pt x="0" y="78688"/>
                    <a:pt x="0" y="78688"/>
                  </a:cubicBezTo>
                  <a:cubicBezTo>
                    <a:pt x="980" y="97301"/>
                    <a:pt x="-132" y="123429"/>
                    <a:pt x="5426" y="143808"/>
                  </a:cubicBezTo>
                  <a:cubicBezTo>
                    <a:pt x="6931" y="149327"/>
                    <a:pt x="9044" y="154661"/>
                    <a:pt x="10853" y="160088"/>
                  </a:cubicBezTo>
                  <a:cubicBezTo>
                    <a:pt x="11757" y="162801"/>
                    <a:pt x="11979" y="165848"/>
                    <a:pt x="13566" y="168228"/>
                  </a:cubicBezTo>
                  <a:lnTo>
                    <a:pt x="18993" y="176368"/>
                  </a:lnTo>
                  <a:cubicBezTo>
                    <a:pt x="26482" y="198834"/>
                    <a:pt x="21248" y="187890"/>
                    <a:pt x="35273" y="208929"/>
                  </a:cubicBezTo>
                  <a:lnTo>
                    <a:pt x="40700" y="217069"/>
                  </a:lnTo>
                  <a:cubicBezTo>
                    <a:pt x="42509" y="219782"/>
                    <a:pt x="43821" y="222903"/>
                    <a:pt x="46127" y="225209"/>
                  </a:cubicBezTo>
                  <a:cubicBezTo>
                    <a:pt x="48840" y="227922"/>
                    <a:pt x="51319" y="230893"/>
                    <a:pt x="54267" y="233349"/>
                  </a:cubicBezTo>
                  <a:cubicBezTo>
                    <a:pt x="56772" y="235437"/>
                    <a:pt x="59694" y="236966"/>
                    <a:pt x="62407" y="238775"/>
                  </a:cubicBezTo>
                  <a:cubicBezTo>
                    <a:pt x="67990" y="247150"/>
                    <a:pt x="67848" y="248090"/>
                    <a:pt x="75974" y="255056"/>
                  </a:cubicBezTo>
                  <a:cubicBezTo>
                    <a:pt x="79407" y="257999"/>
                    <a:pt x="83629" y="259998"/>
                    <a:pt x="86827" y="263196"/>
                  </a:cubicBezTo>
                  <a:cubicBezTo>
                    <a:pt x="99099" y="275468"/>
                    <a:pt x="84548" y="268768"/>
                    <a:pt x="100394" y="274049"/>
                  </a:cubicBezTo>
                  <a:cubicBezTo>
                    <a:pt x="124175" y="297830"/>
                    <a:pt x="94009" y="268728"/>
                    <a:pt x="116674" y="287616"/>
                  </a:cubicBezTo>
                  <a:cubicBezTo>
                    <a:pt x="123576" y="293367"/>
                    <a:pt x="124633" y="297617"/>
                    <a:pt x="132954" y="301183"/>
                  </a:cubicBezTo>
                  <a:cubicBezTo>
                    <a:pt x="136381" y="302652"/>
                    <a:pt x="140189" y="302992"/>
                    <a:pt x="143807" y="303896"/>
                  </a:cubicBezTo>
                  <a:cubicBezTo>
                    <a:pt x="147425" y="305705"/>
                    <a:pt x="150943" y="307730"/>
                    <a:pt x="154661" y="309323"/>
                  </a:cubicBezTo>
                  <a:cubicBezTo>
                    <a:pt x="157290" y="310450"/>
                    <a:pt x="160301" y="310647"/>
                    <a:pt x="162801" y="312036"/>
                  </a:cubicBezTo>
                  <a:cubicBezTo>
                    <a:pt x="165373" y="313465"/>
                    <a:pt x="188122" y="329520"/>
                    <a:pt x="192648" y="331029"/>
                  </a:cubicBezTo>
                  <a:cubicBezTo>
                    <a:pt x="207571" y="336005"/>
                    <a:pt x="194202" y="330754"/>
                    <a:pt x="208928" y="339169"/>
                  </a:cubicBezTo>
                  <a:cubicBezTo>
                    <a:pt x="212440" y="341176"/>
                    <a:pt x="216269" y="342589"/>
                    <a:pt x="219781" y="344596"/>
                  </a:cubicBezTo>
                  <a:cubicBezTo>
                    <a:pt x="222612" y="346214"/>
                    <a:pt x="225058" y="348461"/>
                    <a:pt x="227921" y="350023"/>
                  </a:cubicBezTo>
                  <a:cubicBezTo>
                    <a:pt x="235023" y="353897"/>
                    <a:pt x="242392" y="357258"/>
                    <a:pt x="249628" y="360876"/>
                  </a:cubicBezTo>
                  <a:cubicBezTo>
                    <a:pt x="253246" y="362685"/>
                    <a:pt x="257116" y="364059"/>
                    <a:pt x="260482" y="366303"/>
                  </a:cubicBezTo>
                  <a:cubicBezTo>
                    <a:pt x="271002" y="373317"/>
                    <a:pt x="265528" y="370699"/>
                    <a:pt x="276762" y="374443"/>
                  </a:cubicBezTo>
                  <a:cubicBezTo>
                    <a:pt x="279475" y="376252"/>
                    <a:pt x="281985" y="378412"/>
                    <a:pt x="284902" y="379870"/>
                  </a:cubicBezTo>
                  <a:cubicBezTo>
                    <a:pt x="287460" y="381149"/>
                    <a:pt x="290572" y="381142"/>
                    <a:pt x="293042" y="382583"/>
                  </a:cubicBezTo>
                  <a:cubicBezTo>
                    <a:pt x="301492" y="387512"/>
                    <a:pt x="309636" y="392993"/>
                    <a:pt x="317462" y="398863"/>
                  </a:cubicBezTo>
                  <a:cubicBezTo>
                    <a:pt x="324698" y="404290"/>
                    <a:pt x="331079" y="411098"/>
                    <a:pt x="339169" y="415143"/>
                  </a:cubicBezTo>
                  <a:cubicBezTo>
                    <a:pt x="377353" y="434237"/>
                    <a:pt x="318601" y="405234"/>
                    <a:pt x="363589" y="425997"/>
                  </a:cubicBezTo>
                  <a:cubicBezTo>
                    <a:pt x="370934" y="429387"/>
                    <a:pt x="378824" y="431996"/>
                    <a:pt x="385296" y="436850"/>
                  </a:cubicBezTo>
                  <a:cubicBezTo>
                    <a:pt x="394627" y="443848"/>
                    <a:pt x="396360" y="446160"/>
                    <a:pt x="407003" y="450417"/>
                  </a:cubicBezTo>
                  <a:cubicBezTo>
                    <a:pt x="412314" y="452542"/>
                    <a:pt x="417972" y="453720"/>
                    <a:pt x="423283" y="455844"/>
                  </a:cubicBezTo>
                  <a:cubicBezTo>
                    <a:pt x="427038" y="457346"/>
                    <a:pt x="430299" y="459991"/>
                    <a:pt x="434136" y="461270"/>
                  </a:cubicBezTo>
                  <a:cubicBezTo>
                    <a:pt x="441212" y="463628"/>
                    <a:pt x="448607" y="464888"/>
                    <a:pt x="455843" y="466697"/>
                  </a:cubicBezTo>
                  <a:cubicBezTo>
                    <a:pt x="463079" y="468506"/>
                    <a:pt x="470879" y="468789"/>
                    <a:pt x="477550" y="472124"/>
                  </a:cubicBezTo>
                  <a:cubicBezTo>
                    <a:pt x="481168" y="473933"/>
                    <a:pt x="484616" y="476130"/>
                    <a:pt x="488403" y="477550"/>
                  </a:cubicBezTo>
                  <a:cubicBezTo>
                    <a:pt x="491895" y="478859"/>
                    <a:pt x="495671" y="479239"/>
                    <a:pt x="499257" y="480264"/>
                  </a:cubicBezTo>
                  <a:cubicBezTo>
                    <a:pt x="502007" y="481050"/>
                    <a:pt x="504605" y="482357"/>
                    <a:pt x="507397" y="482977"/>
                  </a:cubicBezTo>
                  <a:cubicBezTo>
                    <a:pt x="517468" y="485215"/>
                    <a:pt x="535982" y="487229"/>
                    <a:pt x="545384" y="488404"/>
                  </a:cubicBezTo>
                  <a:cubicBezTo>
                    <a:pt x="549002" y="490213"/>
                    <a:pt x="552400" y="492552"/>
                    <a:pt x="556237" y="493831"/>
                  </a:cubicBezTo>
                  <a:cubicBezTo>
                    <a:pt x="560612" y="495289"/>
                    <a:pt x="565330" y="495426"/>
                    <a:pt x="569804" y="496544"/>
                  </a:cubicBezTo>
                  <a:cubicBezTo>
                    <a:pt x="572579" y="497238"/>
                    <a:pt x="575231" y="498353"/>
                    <a:pt x="577944" y="499257"/>
                  </a:cubicBezTo>
                  <a:cubicBezTo>
                    <a:pt x="587279" y="505481"/>
                    <a:pt x="587324" y="506318"/>
                    <a:pt x="599651" y="510111"/>
                  </a:cubicBezTo>
                  <a:cubicBezTo>
                    <a:pt x="606779" y="512304"/>
                    <a:pt x="614282" y="513179"/>
                    <a:pt x="621357" y="515537"/>
                  </a:cubicBezTo>
                  <a:cubicBezTo>
                    <a:pt x="626784" y="517346"/>
                    <a:pt x="632138" y="519392"/>
                    <a:pt x="637638" y="520964"/>
                  </a:cubicBezTo>
                  <a:cubicBezTo>
                    <a:pt x="643969" y="522773"/>
                    <a:pt x="650385" y="524309"/>
                    <a:pt x="656631" y="526391"/>
                  </a:cubicBezTo>
                  <a:cubicBezTo>
                    <a:pt x="661252" y="527931"/>
                    <a:pt x="665577" y="530278"/>
                    <a:pt x="670198" y="531818"/>
                  </a:cubicBezTo>
                  <a:cubicBezTo>
                    <a:pt x="677511" y="534256"/>
                    <a:pt x="687307" y="535524"/>
                    <a:pt x="694618" y="537244"/>
                  </a:cubicBezTo>
                  <a:cubicBezTo>
                    <a:pt x="705508" y="539806"/>
                    <a:pt x="716208" y="543190"/>
                    <a:pt x="727178" y="545384"/>
                  </a:cubicBezTo>
                  <a:cubicBezTo>
                    <a:pt x="747016" y="549353"/>
                    <a:pt x="736179" y="547446"/>
                    <a:pt x="759739" y="550811"/>
                  </a:cubicBezTo>
                  <a:cubicBezTo>
                    <a:pt x="771432" y="554708"/>
                    <a:pt x="774290" y="555892"/>
                    <a:pt x="789585" y="558951"/>
                  </a:cubicBezTo>
                  <a:cubicBezTo>
                    <a:pt x="800375" y="561109"/>
                    <a:pt x="811471" y="561710"/>
                    <a:pt x="822146" y="564378"/>
                  </a:cubicBezTo>
                  <a:cubicBezTo>
                    <a:pt x="825764" y="565282"/>
                    <a:pt x="829342" y="566360"/>
                    <a:pt x="832999" y="567091"/>
                  </a:cubicBezTo>
                  <a:cubicBezTo>
                    <a:pt x="838394" y="568170"/>
                    <a:pt x="843900" y="568651"/>
                    <a:pt x="849279" y="569804"/>
                  </a:cubicBezTo>
                  <a:cubicBezTo>
                    <a:pt x="856572" y="571367"/>
                    <a:pt x="863750" y="573422"/>
                    <a:pt x="870986" y="575231"/>
                  </a:cubicBezTo>
                  <a:lnTo>
                    <a:pt x="881839" y="577945"/>
                  </a:lnTo>
                  <a:cubicBezTo>
                    <a:pt x="897480" y="588371"/>
                    <a:pt x="882393" y="579345"/>
                    <a:pt x="898120" y="586085"/>
                  </a:cubicBezTo>
                  <a:cubicBezTo>
                    <a:pt x="901838" y="587678"/>
                    <a:pt x="905218" y="590009"/>
                    <a:pt x="908973" y="591511"/>
                  </a:cubicBezTo>
                  <a:cubicBezTo>
                    <a:pt x="914284" y="593635"/>
                    <a:pt x="925253" y="596938"/>
                    <a:pt x="925253" y="596938"/>
                  </a:cubicBezTo>
                  <a:lnTo>
                    <a:pt x="941533" y="607791"/>
                  </a:lnTo>
                  <a:cubicBezTo>
                    <a:pt x="944246" y="609600"/>
                    <a:pt x="946579" y="612187"/>
                    <a:pt x="949673" y="613218"/>
                  </a:cubicBezTo>
                  <a:lnTo>
                    <a:pt x="957813" y="615931"/>
                  </a:lnTo>
                  <a:cubicBezTo>
                    <a:pt x="961431" y="618645"/>
                    <a:pt x="964740" y="621828"/>
                    <a:pt x="968667" y="624072"/>
                  </a:cubicBezTo>
                  <a:cubicBezTo>
                    <a:pt x="984245" y="632974"/>
                    <a:pt x="969474" y="619317"/>
                    <a:pt x="984947" y="632212"/>
                  </a:cubicBezTo>
                  <a:cubicBezTo>
                    <a:pt x="987895" y="634669"/>
                    <a:pt x="989733" y="638489"/>
                    <a:pt x="993087" y="640352"/>
                  </a:cubicBezTo>
                  <a:cubicBezTo>
                    <a:pt x="998087" y="643130"/>
                    <a:pt x="1009367" y="645778"/>
                    <a:pt x="1009367" y="645778"/>
                  </a:cubicBezTo>
                  <a:lnTo>
                    <a:pt x="1025647" y="656632"/>
                  </a:lnTo>
                  <a:cubicBezTo>
                    <a:pt x="1028360" y="658441"/>
                    <a:pt x="1031241" y="660021"/>
                    <a:pt x="1033787" y="662058"/>
                  </a:cubicBezTo>
                  <a:cubicBezTo>
                    <a:pt x="1038309" y="665676"/>
                    <a:pt x="1042721" y="669437"/>
                    <a:pt x="1047354" y="672912"/>
                  </a:cubicBezTo>
                  <a:cubicBezTo>
                    <a:pt x="1049963" y="674869"/>
                    <a:pt x="1052989" y="676251"/>
                    <a:pt x="1055494" y="678339"/>
                  </a:cubicBezTo>
                  <a:cubicBezTo>
                    <a:pt x="1058442" y="680796"/>
                    <a:pt x="1060605" y="684123"/>
                    <a:pt x="1063634" y="686479"/>
                  </a:cubicBezTo>
                  <a:cubicBezTo>
                    <a:pt x="1068782" y="690483"/>
                    <a:pt x="1074696" y="693419"/>
                    <a:pt x="1079914" y="697332"/>
                  </a:cubicBezTo>
                  <a:cubicBezTo>
                    <a:pt x="1087150" y="702759"/>
                    <a:pt x="1094096" y="708595"/>
                    <a:pt x="1101621" y="713612"/>
                  </a:cubicBezTo>
                  <a:cubicBezTo>
                    <a:pt x="1107048" y="717230"/>
                    <a:pt x="1113289" y="719854"/>
                    <a:pt x="1117901" y="724466"/>
                  </a:cubicBezTo>
                  <a:cubicBezTo>
                    <a:pt x="1128901" y="735466"/>
                    <a:pt x="1122609" y="730890"/>
                    <a:pt x="1136895" y="738032"/>
                  </a:cubicBezTo>
                  <a:cubicBezTo>
                    <a:pt x="1139608" y="740745"/>
                    <a:pt x="1141913" y="743942"/>
                    <a:pt x="1145035" y="746172"/>
                  </a:cubicBezTo>
                  <a:cubicBezTo>
                    <a:pt x="1163613" y="759443"/>
                    <a:pt x="1148646" y="744207"/>
                    <a:pt x="1164028" y="757026"/>
                  </a:cubicBezTo>
                  <a:cubicBezTo>
                    <a:pt x="1166976" y="759483"/>
                    <a:pt x="1169046" y="762936"/>
                    <a:pt x="1172168" y="765166"/>
                  </a:cubicBezTo>
                  <a:cubicBezTo>
                    <a:pt x="1175460" y="767517"/>
                    <a:pt x="1179730" y="768242"/>
                    <a:pt x="1183022" y="770593"/>
                  </a:cubicBezTo>
                  <a:cubicBezTo>
                    <a:pt x="1186144" y="772823"/>
                    <a:pt x="1188249" y="776236"/>
                    <a:pt x="1191162" y="778733"/>
                  </a:cubicBezTo>
                  <a:cubicBezTo>
                    <a:pt x="1194595" y="781676"/>
                    <a:pt x="1198612" y="783895"/>
                    <a:pt x="1202015" y="786873"/>
                  </a:cubicBezTo>
                  <a:cubicBezTo>
                    <a:pt x="1205865" y="790242"/>
                    <a:pt x="1209065" y="794304"/>
                    <a:pt x="1212868" y="797726"/>
                  </a:cubicBezTo>
                  <a:cubicBezTo>
                    <a:pt x="1218119" y="802452"/>
                    <a:pt x="1223573" y="806956"/>
                    <a:pt x="1229149" y="811293"/>
                  </a:cubicBezTo>
                  <a:cubicBezTo>
                    <a:pt x="1231723" y="813295"/>
                    <a:pt x="1234784" y="814632"/>
                    <a:pt x="1237289" y="816720"/>
                  </a:cubicBezTo>
                  <a:cubicBezTo>
                    <a:pt x="1250838" y="828011"/>
                    <a:pt x="1239264" y="822805"/>
                    <a:pt x="1253569" y="827573"/>
                  </a:cubicBezTo>
                  <a:cubicBezTo>
                    <a:pt x="1256282" y="829382"/>
                    <a:pt x="1259233" y="830878"/>
                    <a:pt x="1261709" y="833000"/>
                  </a:cubicBezTo>
                  <a:cubicBezTo>
                    <a:pt x="1272220" y="842009"/>
                    <a:pt x="1271598" y="845240"/>
                    <a:pt x="1283416" y="851993"/>
                  </a:cubicBezTo>
                  <a:cubicBezTo>
                    <a:pt x="1285899" y="853412"/>
                    <a:pt x="1288843" y="853802"/>
                    <a:pt x="1291556" y="854707"/>
                  </a:cubicBezTo>
                  <a:cubicBezTo>
                    <a:pt x="1306479" y="869630"/>
                    <a:pt x="1292322" y="857189"/>
                    <a:pt x="1315976" y="870987"/>
                  </a:cubicBezTo>
                  <a:cubicBezTo>
                    <a:pt x="1335740" y="882516"/>
                    <a:pt x="1330451" y="883651"/>
                    <a:pt x="1353963" y="892694"/>
                  </a:cubicBezTo>
                  <a:cubicBezTo>
                    <a:pt x="1365721" y="897216"/>
                    <a:pt x="1377285" y="902276"/>
                    <a:pt x="1389236" y="906260"/>
                  </a:cubicBezTo>
                  <a:cubicBezTo>
                    <a:pt x="1391949" y="907165"/>
                    <a:pt x="1394876" y="907585"/>
                    <a:pt x="1397376" y="908974"/>
                  </a:cubicBezTo>
                  <a:cubicBezTo>
                    <a:pt x="1403078" y="912141"/>
                    <a:pt x="1408230" y="916209"/>
                    <a:pt x="1413657" y="919827"/>
                  </a:cubicBezTo>
                  <a:cubicBezTo>
                    <a:pt x="1416370" y="921636"/>
                    <a:pt x="1418703" y="924223"/>
                    <a:pt x="1421797" y="925254"/>
                  </a:cubicBezTo>
                  <a:cubicBezTo>
                    <a:pt x="1424510" y="926158"/>
                    <a:pt x="1427323" y="926805"/>
                    <a:pt x="1429937" y="927967"/>
                  </a:cubicBezTo>
                  <a:cubicBezTo>
                    <a:pt x="1458205" y="940530"/>
                    <a:pt x="1436016" y="932706"/>
                    <a:pt x="1454357" y="938821"/>
                  </a:cubicBezTo>
                  <a:cubicBezTo>
                    <a:pt x="1468832" y="960532"/>
                    <a:pt x="1449832" y="934295"/>
                    <a:pt x="1467924" y="952387"/>
                  </a:cubicBezTo>
                  <a:cubicBezTo>
                    <a:pt x="1470230" y="954693"/>
                    <a:pt x="1471262" y="958022"/>
                    <a:pt x="1473350" y="960527"/>
                  </a:cubicBezTo>
                  <a:cubicBezTo>
                    <a:pt x="1475806" y="963475"/>
                    <a:pt x="1478777" y="965954"/>
                    <a:pt x="1481490" y="968667"/>
                  </a:cubicBezTo>
                  <a:cubicBezTo>
                    <a:pt x="1488670" y="997380"/>
                    <a:pt x="1478923" y="963569"/>
                    <a:pt x="1489630" y="987661"/>
                  </a:cubicBezTo>
                  <a:cubicBezTo>
                    <a:pt x="1502543" y="1016716"/>
                    <a:pt x="1488204" y="993662"/>
                    <a:pt x="1500484" y="1012081"/>
                  </a:cubicBezTo>
                  <a:cubicBezTo>
                    <a:pt x="1503837" y="1022140"/>
                    <a:pt x="1501918" y="1017663"/>
                    <a:pt x="1505911" y="1025648"/>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8" name="テキスト ボックス 387">
            <a:extLst>
              <a:ext uri="{FF2B5EF4-FFF2-40B4-BE49-F238E27FC236}">
                <a16:creationId xmlns:a16="http://schemas.microsoft.com/office/drawing/2014/main" id="{522DA932-7D55-4658-9697-05DF95848E2D}"/>
              </a:ext>
            </a:extLst>
          </p:cNvPr>
          <p:cNvSpPr txBox="1"/>
          <p:nvPr/>
        </p:nvSpPr>
        <p:spPr>
          <a:xfrm>
            <a:off x="8384776" y="1943073"/>
            <a:ext cx="511650" cy="215444"/>
          </a:xfrm>
          <a:prstGeom prst="rect">
            <a:avLst/>
          </a:prstGeom>
          <a:noFill/>
        </p:spPr>
        <p:txBody>
          <a:bodyPr wrap="square" rtlCol="0">
            <a:spAutoFit/>
          </a:bodyPr>
          <a:lstStyle/>
          <a:p>
            <a:r>
              <a:rPr kumimoji="1" lang="en-US" altLang="ja-JP" sz="800" dirty="0">
                <a:solidFill>
                  <a:schemeClr val="bg1">
                    <a:lumMod val="65000"/>
                  </a:schemeClr>
                </a:solidFill>
              </a:rPr>
              <a:t>SOUND</a:t>
            </a:r>
            <a:endParaRPr kumimoji="1" lang="ja-JP" altLang="en-US" sz="800" dirty="0">
              <a:solidFill>
                <a:schemeClr val="bg1">
                  <a:lumMod val="65000"/>
                </a:schemeClr>
              </a:solidFill>
            </a:endParaRPr>
          </a:p>
        </p:txBody>
      </p:sp>
      <p:sp>
        <p:nvSpPr>
          <p:cNvPr id="389" name="右矢印 377">
            <a:extLst>
              <a:ext uri="{FF2B5EF4-FFF2-40B4-BE49-F238E27FC236}">
                <a16:creationId xmlns:a16="http://schemas.microsoft.com/office/drawing/2014/main" id="{CA28A669-8AFB-4CCA-940F-48CAAF17860B}"/>
              </a:ext>
            </a:extLst>
          </p:cNvPr>
          <p:cNvSpPr/>
          <p:nvPr/>
        </p:nvSpPr>
        <p:spPr>
          <a:xfrm flipH="1">
            <a:off x="8502051" y="1978801"/>
            <a:ext cx="277101" cy="157038"/>
          </a:xfrm>
          <a:prstGeom prst="rightArrow">
            <a:avLst/>
          </a:prstGeom>
          <a:gradFill flip="none" rotWithShape="1">
            <a:gsLst>
              <a:gs pos="0">
                <a:schemeClr val="accent3">
                  <a:lumMod val="0"/>
                  <a:lumOff val="100000"/>
                </a:schemeClr>
              </a:gs>
              <a:gs pos="0">
                <a:schemeClr val="accent3">
                  <a:lumMod val="0"/>
                  <a:lumOff val="100000"/>
                </a:schemeClr>
              </a:gs>
              <a:gs pos="79000">
                <a:schemeClr val="tx1"/>
              </a:gs>
            </a:gsLst>
            <a:lin ang="0" scaled="1"/>
            <a:tileRect/>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テキスト ボックス 391">
            <a:extLst>
              <a:ext uri="{FF2B5EF4-FFF2-40B4-BE49-F238E27FC236}">
                <a16:creationId xmlns:a16="http://schemas.microsoft.com/office/drawing/2014/main" id="{9D562B7E-025F-47B5-BDA0-9396945CE233}"/>
              </a:ext>
            </a:extLst>
          </p:cNvPr>
          <p:cNvSpPr txBox="1"/>
          <p:nvPr/>
        </p:nvSpPr>
        <p:spPr>
          <a:xfrm>
            <a:off x="4935122" y="1876642"/>
            <a:ext cx="580085" cy="415498"/>
          </a:xfrm>
          <a:prstGeom prst="rect">
            <a:avLst/>
          </a:prstGeom>
          <a:solidFill>
            <a:schemeClr val="bg1"/>
          </a:solidFill>
          <a:ln>
            <a:solidFill>
              <a:schemeClr val="bg1">
                <a:lumMod val="85000"/>
              </a:schemeClr>
            </a:solidFill>
          </a:ln>
        </p:spPr>
        <p:txBody>
          <a:bodyPr wrap="square" rtlCol="0">
            <a:spAutoFit/>
          </a:bodyPr>
          <a:lstStyle/>
          <a:p>
            <a:pPr algn="ctr"/>
            <a:r>
              <a:rPr lang="en-US" altLang="ja-JP" sz="1050" dirty="0">
                <a:latin typeface="Meiryo UI" panose="020B0604030504040204" pitchFamily="50" charset="-128"/>
                <a:ea typeface="Meiryo UI" panose="020B0604030504040204" pitchFamily="50" charset="-128"/>
              </a:rPr>
              <a:t>100 dB</a:t>
            </a:r>
            <a:endParaRPr kumimoji="1" lang="en-US" altLang="ja-JP" sz="1050" dirty="0">
              <a:latin typeface="Meiryo UI" panose="020B0604030504040204" pitchFamily="50" charset="-128"/>
              <a:ea typeface="Meiryo UI" panose="020B0604030504040204" pitchFamily="50" charset="-128"/>
            </a:endParaRPr>
          </a:p>
        </p:txBody>
      </p:sp>
      <p:sp>
        <p:nvSpPr>
          <p:cNvPr id="396" name="テキスト ボックス 395">
            <a:extLst>
              <a:ext uri="{FF2B5EF4-FFF2-40B4-BE49-F238E27FC236}">
                <a16:creationId xmlns:a16="http://schemas.microsoft.com/office/drawing/2014/main" id="{4F5E6C58-E61B-4D0B-A908-20D504C77249}"/>
              </a:ext>
            </a:extLst>
          </p:cNvPr>
          <p:cNvSpPr txBox="1"/>
          <p:nvPr/>
        </p:nvSpPr>
        <p:spPr>
          <a:xfrm>
            <a:off x="8716316" y="1838031"/>
            <a:ext cx="425710" cy="415498"/>
          </a:xfrm>
          <a:prstGeom prst="rect">
            <a:avLst/>
          </a:prstGeom>
          <a:solidFill>
            <a:schemeClr val="bg1"/>
          </a:solidFill>
          <a:ln>
            <a:solidFill>
              <a:schemeClr val="bg1">
                <a:lumMod val="85000"/>
              </a:schemeClr>
            </a:solidFill>
          </a:ln>
        </p:spPr>
        <p:txBody>
          <a:bodyPr wrap="square" rtlCol="0">
            <a:spAutoFit/>
          </a:bodyPr>
          <a:lstStyle/>
          <a:p>
            <a:pPr algn="ctr"/>
            <a:r>
              <a:rPr lang="en-US" altLang="ja-JP" sz="1050" dirty="0">
                <a:latin typeface="Meiryo UI" panose="020B0604030504040204" pitchFamily="50" charset="-128"/>
                <a:ea typeface="Meiryo UI" panose="020B0604030504040204" pitchFamily="50" charset="-128"/>
              </a:rPr>
              <a:t>60 dB</a:t>
            </a:r>
            <a:endParaRPr kumimoji="1" lang="en-US" altLang="ja-JP" sz="1050" dirty="0">
              <a:latin typeface="Meiryo UI" panose="020B0604030504040204" pitchFamily="50" charset="-128"/>
              <a:ea typeface="Meiryo UI" panose="020B0604030504040204" pitchFamily="50" charset="-128"/>
            </a:endParaRPr>
          </a:p>
        </p:txBody>
      </p:sp>
      <p:sp>
        <p:nvSpPr>
          <p:cNvPr id="398" name="テキスト ボックス 397">
            <a:extLst>
              <a:ext uri="{FF2B5EF4-FFF2-40B4-BE49-F238E27FC236}">
                <a16:creationId xmlns:a16="http://schemas.microsoft.com/office/drawing/2014/main" id="{248D1DFB-E0E6-4F6F-99EB-99B094CCF132}"/>
              </a:ext>
            </a:extLst>
          </p:cNvPr>
          <p:cNvSpPr txBox="1"/>
          <p:nvPr/>
        </p:nvSpPr>
        <p:spPr>
          <a:xfrm>
            <a:off x="6336750" y="189671"/>
            <a:ext cx="1026947"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刺激：イアホン</a:t>
            </a:r>
            <a:endParaRPr kumimoji="1" lang="en-US" altLang="ja-JP" sz="1000" dirty="0">
              <a:latin typeface="Meiryo UI" panose="020B0604030504040204" pitchFamily="50" charset="-128"/>
              <a:ea typeface="Meiryo UI" panose="020B0604030504040204" pitchFamily="50" charset="-128"/>
            </a:endParaRPr>
          </a:p>
        </p:txBody>
      </p:sp>
      <p:sp>
        <p:nvSpPr>
          <p:cNvPr id="399" name="テキスト ボックス 398">
            <a:extLst>
              <a:ext uri="{FF2B5EF4-FFF2-40B4-BE49-F238E27FC236}">
                <a16:creationId xmlns:a16="http://schemas.microsoft.com/office/drawing/2014/main" id="{E781F6A8-9536-4AED-9C75-C7A77F61F26B}"/>
              </a:ext>
            </a:extLst>
          </p:cNvPr>
          <p:cNvSpPr txBox="1"/>
          <p:nvPr/>
        </p:nvSpPr>
        <p:spPr>
          <a:xfrm>
            <a:off x="6349554" y="451218"/>
            <a:ext cx="2830958"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(+)CZ (-)</a:t>
            </a:r>
            <a:r>
              <a:rPr lang="ja-JP" altLang="en-US" sz="1000" dirty="0">
                <a:latin typeface="Meiryo UI" panose="020B0604030504040204" pitchFamily="50" charset="-128"/>
                <a:ea typeface="Meiryo UI" panose="020B0604030504040204" pitchFamily="50" charset="-128"/>
              </a:rPr>
              <a:t>両側乳様突起</a:t>
            </a:r>
            <a:r>
              <a:rPr lang="en-US" altLang="ja-JP" sz="1000" dirty="0">
                <a:latin typeface="Meiryo UI" panose="020B0604030504040204" pitchFamily="50" charset="-128"/>
                <a:ea typeface="Meiryo UI" panose="020B0604030504040204" pitchFamily="50" charset="-128"/>
              </a:rPr>
              <a:t>or</a:t>
            </a:r>
            <a:r>
              <a:rPr lang="ja-JP" altLang="en-US" sz="1000" dirty="0">
                <a:latin typeface="Meiryo UI" panose="020B0604030504040204" pitchFamily="50" charset="-128"/>
                <a:ea typeface="Meiryo UI" panose="020B0604030504040204" pitchFamily="50" charset="-128"/>
              </a:rPr>
              <a:t>耳介前部 </a:t>
            </a:r>
            <a:endParaRPr kumimoji="1" lang="en-US" altLang="ja-JP" sz="1000" dirty="0">
              <a:latin typeface="Meiryo UI" panose="020B0604030504040204" pitchFamily="50" charset="-128"/>
              <a:ea typeface="Meiryo UI" panose="020B0604030504040204" pitchFamily="50" charset="-128"/>
            </a:endParaRPr>
          </a:p>
        </p:txBody>
      </p:sp>
      <p:grpSp>
        <p:nvGrpSpPr>
          <p:cNvPr id="17" name="グループ化 16">
            <a:extLst>
              <a:ext uri="{FF2B5EF4-FFF2-40B4-BE49-F238E27FC236}">
                <a16:creationId xmlns:a16="http://schemas.microsoft.com/office/drawing/2014/main" id="{7593E5E7-7E28-4BC2-8816-D6E1F538D9D7}"/>
              </a:ext>
            </a:extLst>
          </p:cNvPr>
          <p:cNvGrpSpPr/>
          <p:nvPr/>
        </p:nvGrpSpPr>
        <p:grpSpPr>
          <a:xfrm>
            <a:off x="6729708" y="1574797"/>
            <a:ext cx="344041" cy="1157127"/>
            <a:chOff x="6729708" y="1574797"/>
            <a:chExt cx="344041" cy="1157127"/>
          </a:xfrm>
        </p:grpSpPr>
        <p:sp>
          <p:nvSpPr>
            <p:cNvPr id="403" name="フリーフォーム 49">
              <a:extLst>
                <a:ext uri="{FF2B5EF4-FFF2-40B4-BE49-F238E27FC236}">
                  <a16:creationId xmlns:a16="http://schemas.microsoft.com/office/drawing/2014/main" id="{495F2579-EFD2-4518-854F-2795B339A869}"/>
                </a:ext>
              </a:extLst>
            </p:cNvPr>
            <p:cNvSpPr/>
            <p:nvPr/>
          </p:nvSpPr>
          <p:spPr>
            <a:xfrm rot="4181876">
              <a:off x="6512754" y="2170929"/>
              <a:ext cx="1048383" cy="73607"/>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04" name="直線コネクタ 403">
              <a:extLst>
                <a:ext uri="{FF2B5EF4-FFF2-40B4-BE49-F238E27FC236}">
                  <a16:creationId xmlns:a16="http://schemas.microsoft.com/office/drawing/2014/main" id="{AAC10657-3F78-4105-89AF-D3CE10FB9834}"/>
                </a:ext>
              </a:extLst>
            </p:cNvPr>
            <p:cNvCxnSpPr>
              <a:cxnSpLocks/>
            </p:cNvCxnSpPr>
            <p:nvPr/>
          </p:nvCxnSpPr>
          <p:spPr>
            <a:xfrm rot="17878033" flipH="1">
              <a:off x="6768610" y="1535895"/>
              <a:ext cx="83754" cy="161558"/>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sp>
          <p:nvSpPr>
            <p:cNvPr id="405" name="円柱 404">
              <a:extLst>
                <a:ext uri="{FF2B5EF4-FFF2-40B4-BE49-F238E27FC236}">
                  <a16:creationId xmlns:a16="http://schemas.microsoft.com/office/drawing/2014/main" id="{8EC0A892-87A3-43CF-A048-00A9E234931A}"/>
                </a:ext>
              </a:extLst>
            </p:cNvPr>
            <p:cNvSpPr/>
            <p:nvPr/>
          </p:nvSpPr>
          <p:spPr>
            <a:xfrm rot="19664945">
              <a:off x="6845698" y="1635349"/>
              <a:ext cx="39612" cy="118109"/>
            </a:xfrm>
            <a:prstGeom prst="can">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6" name="テキスト ボックス 405">
            <a:extLst>
              <a:ext uri="{FF2B5EF4-FFF2-40B4-BE49-F238E27FC236}">
                <a16:creationId xmlns:a16="http://schemas.microsoft.com/office/drawing/2014/main" id="{5BCFC94B-3EC0-4FAA-A7EE-9B3C77C6713B}"/>
              </a:ext>
            </a:extLst>
          </p:cNvPr>
          <p:cNvSpPr txBox="1"/>
          <p:nvPr/>
        </p:nvSpPr>
        <p:spPr>
          <a:xfrm>
            <a:off x="6347011" y="704304"/>
            <a:ext cx="103222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アース：前頭部</a:t>
            </a:r>
            <a:endParaRPr kumimoji="1" lang="en-US" altLang="ja-JP" sz="1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296812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206"/>
                                        </p:tgtEl>
                                        <p:attrNameLst>
                                          <p:attrName>style.visibility</p:attrName>
                                        </p:attrNameLst>
                                      </p:cBhvr>
                                      <p:to>
                                        <p:strVal val="visible"/>
                                      </p:to>
                                    </p:set>
                                    <p:anim calcmode="lin" valueType="num">
                                      <p:cBhvr additive="base">
                                        <p:cTn id="7" dur="500" fill="hold"/>
                                        <p:tgtEl>
                                          <p:spTgt spid="206"/>
                                        </p:tgtEl>
                                        <p:attrNameLst>
                                          <p:attrName>ppt_x</p:attrName>
                                        </p:attrNameLst>
                                      </p:cBhvr>
                                      <p:tavLst>
                                        <p:tav tm="0">
                                          <p:val>
                                            <p:strVal val="1+#ppt_w/2"/>
                                          </p:val>
                                        </p:tav>
                                        <p:tav tm="100000">
                                          <p:val>
                                            <p:strVal val="#ppt_x"/>
                                          </p:val>
                                        </p:tav>
                                      </p:tavLst>
                                    </p:anim>
                                    <p:anim calcmode="lin" valueType="num">
                                      <p:cBhvr additive="base">
                                        <p:cTn id="8" dur="500" fill="hold"/>
                                        <p:tgtEl>
                                          <p:spTgt spid="206"/>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361"/>
                                        </p:tgtEl>
                                        <p:attrNameLst>
                                          <p:attrName>style.visibility</p:attrName>
                                        </p:attrNameLst>
                                      </p:cBhvr>
                                      <p:to>
                                        <p:strVal val="visible"/>
                                      </p:to>
                                    </p:set>
                                    <p:anim calcmode="lin" valueType="num">
                                      <p:cBhvr additive="base">
                                        <p:cTn id="11" dur="500" fill="hold"/>
                                        <p:tgtEl>
                                          <p:spTgt spid="361"/>
                                        </p:tgtEl>
                                        <p:attrNameLst>
                                          <p:attrName>ppt_x</p:attrName>
                                        </p:attrNameLst>
                                      </p:cBhvr>
                                      <p:tavLst>
                                        <p:tav tm="0">
                                          <p:val>
                                            <p:strVal val="1+#ppt_w/2"/>
                                          </p:val>
                                        </p:tav>
                                        <p:tav tm="100000">
                                          <p:val>
                                            <p:strVal val="#ppt_x"/>
                                          </p:val>
                                        </p:tav>
                                      </p:tavLst>
                                    </p:anim>
                                    <p:anim calcmode="lin" valueType="num">
                                      <p:cBhvr additive="base">
                                        <p:cTn id="12" dur="500" fill="hold"/>
                                        <p:tgtEl>
                                          <p:spTgt spid="361"/>
                                        </p:tgtEl>
                                        <p:attrNameLst>
                                          <p:attrName>ppt_y</p:attrName>
                                        </p:attrNameLst>
                                      </p:cBhvr>
                                      <p:tavLst>
                                        <p:tav tm="0">
                                          <p:val>
                                            <p:strVal val="0-#ppt_h/2"/>
                                          </p:val>
                                        </p:tav>
                                        <p:tav tm="100000">
                                          <p:val>
                                            <p:strVal val="#ppt_y"/>
                                          </p:val>
                                        </p:tav>
                                      </p:tavLst>
                                    </p:anim>
                                  </p:childTnLst>
                                </p:cTn>
                              </p:par>
                              <p:par>
                                <p:cTn id="13" presetID="2" presetClass="entr" presetSubtype="3"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1+#ppt_w/2"/>
                                          </p:val>
                                        </p:tav>
                                        <p:tav tm="100000">
                                          <p:val>
                                            <p:strVal val="#ppt_x"/>
                                          </p:val>
                                        </p:tav>
                                      </p:tavLst>
                                    </p:anim>
                                    <p:anim calcmode="lin" valueType="num">
                                      <p:cBhvr additive="base">
                                        <p:cTn id="16"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7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8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8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wipe(down)">
                                      <p:cBhvr>
                                        <p:cTn id="39" dur="500"/>
                                        <p:tgtEl>
                                          <p:spTgt spid="54"/>
                                        </p:tgtEl>
                                      </p:cBhvr>
                                    </p:animEffect>
                                  </p:childTnLst>
                                </p:cTn>
                              </p:par>
                              <p:par>
                                <p:cTn id="40" presetID="1" presetClass="entr" presetSubtype="0" fill="hold" nodeType="withEffect">
                                  <p:stCondLst>
                                    <p:cond delay="0"/>
                                  </p:stCondLst>
                                  <p:childTnLst>
                                    <p:set>
                                      <p:cBhvr>
                                        <p:cTn id="41" dur="1" fill="hold">
                                          <p:stCondLst>
                                            <p:cond delay="0"/>
                                          </p:stCondLst>
                                        </p:cTn>
                                        <p:tgtEl>
                                          <p:spTgt spid="23"/>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wipe(left)">
                                      <p:cBhvr>
                                        <p:cTn id="46" dur="500"/>
                                        <p:tgtEl>
                                          <p:spTgt spid="56"/>
                                        </p:tgtEl>
                                      </p:cBhvr>
                                    </p:animEffect>
                                  </p:childTnLst>
                                </p:cTn>
                              </p:par>
                              <p:par>
                                <p:cTn id="47" presetID="22" presetClass="entr" presetSubtype="4"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down)">
                                      <p:cBhvr>
                                        <p:cTn id="49" dur="500"/>
                                        <p:tgtEl>
                                          <p:spTgt spid="24"/>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57"/>
                                        </p:tgtEl>
                                        <p:attrNameLst>
                                          <p:attrName>style.visibility</p:attrName>
                                        </p:attrNameLst>
                                      </p:cBhvr>
                                      <p:to>
                                        <p:strVal val="visible"/>
                                      </p:to>
                                    </p:set>
                                    <p:animEffect transition="in" filter="wipe(down)">
                                      <p:cBhvr>
                                        <p:cTn id="54" dur="500"/>
                                        <p:tgtEl>
                                          <p:spTgt spid="57"/>
                                        </p:tgtEl>
                                      </p:cBhvr>
                                    </p:animEffect>
                                  </p:childTnLst>
                                </p:cTn>
                              </p:par>
                              <p:par>
                                <p:cTn id="55" presetID="1"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childTnLst>
                                </p:cTn>
                              </p:par>
                              <p:par>
                                <p:cTn id="57" presetID="22" presetClass="entr" presetSubtype="4" fill="hold" grpId="0" nodeType="with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58"/>
                                        </p:tgtEl>
                                        <p:attrNameLst>
                                          <p:attrName>style.visibility</p:attrName>
                                        </p:attrNameLst>
                                      </p:cBhvr>
                                      <p:to>
                                        <p:strVal val="visible"/>
                                      </p:to>
                                    </p:set>
                                    <p:animEffect transition="in" filter="wipe(down)">
                                      <p:cBhvr>
                                        <p:cTn id="64" dur="500"/>
                                        <p:tgtEl>
                                          <p:spTgt spid="58"/>
                                        </p:tgtEl>
                                      </p:cBhvr>
                                    </p:animEffect>
                                  </p:childTnLst>
                                </p:cTn>
                              </p:par>
                              <p:par>
                                <p:cTn id="65" presetID="1" presetClass="entr" presetSubtype="0" fill="hold" nodeType="withEffect">
                                  <p:stCondLst>
                                    <p:cond delay="0"/>
                                  </p:stCondLst>
                                  <p:childTnLst>
                                    <p:set>
                                      <p:cBhvr>
                                        <p:cTn id="66" dur="1" fill="hold">
                                          <p:stCondLst>
                                            <p:cond delay="0"/>
                                          </p:stCondLst>
                                        </p:cTn>
                                        <p:tgtEl>
                                          <p:spTgt spid="28"/>
                                        </p:tgtEl>
                                        <p:attrNameLst>
                                          <p:attrName>style.visibility</p:attrName>
                                        </p:attrNameLst>
                                      </p:cBhvr>
                                      <p:to>
                                        <p:strVal val="visible"/>
                                      </p:to>
                                    </p:set>
                                  </p:childTnLst>
                                </p:cTn>
                              </p:par>
                              <p:par>
                                <p:cTn id="67" presetID="22" presetClass="entr" presetSubtype="4" fill="hold" grpId="0" nodeType="with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wipe(down)">
                                      <p:cBhvr>
                                        <p:cTn id="69" dur="500"/>
                                        <p:tgtEl>
                                          <p:spTgt spid="60"/>
                                        </p:tgtEl>
                                      </p:cBhvr>
                                    </p:animEffec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55"/>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57"/>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356"/>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120" grpId="0"/>
      <p:bldP spid="378" grpId="0" animBg="1"/>
      <p:bldP spid="377" grpId="0"/>
      <p:bldP spid="54" grpId="0" animBg="1"/>
      <p:bldP spid="56" grpId="0" animBg="1"/>
      <p:bldP spid="57" grpId="0" animBg="1"/>
      <p:bldP spid="58" grpId="0" animBg="1"/>
      <p:bldP spid="59" grpId="0" animBg="1"/>
      <p:bldP spid="60" grpId="0" animBg="1"/>
      <p:bldP spid="354" grpId="0" animBg="1"/>
      <p:bldP spid="388" grpId="0"/>
      <p:bldP spid="389" grpId="0" animBg="1"/>
      <p:bldP spid="392" grpId="0" animBg="1"/>
      <p:bldP spid="39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1391906" y="4437112"/>
            <a:ext cx="6804859" cy="2253059"/>
            <a:chOff x="-796709" y="4830713"/>
            <a:chExt cx="6804859" cy="2253059"/>
          </a:xfrm>
        </p:grpSpPr>
        <p:grpSp>
          <p:nvGrpSpPr>
            <p:cNvPr id="6" name="グループ化 5"/>
            <p:cNvGrpSpPr/>
            <p:nvPr/>
          </p:nvGrpSpPr>
          <p:grpSpPr>
            <a:xfrm>
              <a:off x="1226816" y="4830713"/>
              <a:ext cx="1928982" cy="1340965"/>
              <a:chOff x="1286798" y="5140476"/>
              <a:chExt cx="1928982" cy="1340965"/>
            </a:xfrm>
          </p:grpSpPr>
          <p:pic>
            <p:nvPicPr>
              <p:cNvPr id="11" name="図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6798" y="5140476"/>
                <a:ext cx="1928982" cy="1340965"/>
              </a:xfrm>
              <a:prstGeom prst="rect">
                <a:avLst/>
              </a:prstGeom>
            </p:spPr>
          </p:pic>
          <p:cxnSp>
            <p:nvCxnSpPr>
              <p:cNvPr id="12" name="直線コネクタ 11"/>
              <p:cNvCxnSpPr/>
              <p:nvPr/>
            </p:nvCxnSpPr>
            <p:spPr>
              <a:xfrm>
                <a:off x="1912667" y="5483664"/>
                <a:ext cx="74570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1920002" y="6204857"/>
                <a:ext cx="74570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2573220" y="5475706"/>
                <a:ext cx="0" cy="721193"/>
              </a:xfrm>
              <a:prstGeom prst="line">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1408124" y="6259686"/>
                <a:ext cx="736451" cy="6663"/>
              </a:xfrm>
              <a:prstGeom prst="line">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grpSp>
        <p:cxnSp>
          <p:nvCxnSpPr>
            <p:cNvPr id="7" name="直線コネクタ 6"/>
            <p:cNvCxnSpPr/>
            <p:nvPr/>
          </p:nvCxnSpPr>
          <p:spPr>
            <a:xfrm>
              <a:off x="1351559" y="5821148"/>
              <a:ext cx="0" cy="181235"/>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直線コネクタ 7"/>
            <p:cNvCxnSpPr/>
            <p:nvPr/>
          </p:nvCxnSpPr>
          <p:spPr>
            <a:xfrm>
              <a:off x="1351559" y="6002383"/>
              <a:ext cx="735920" cy="0"/>
            </a:xfrm>
            <a:prstGeom prst="line">
              <a:avLst/>
            </a:prstGeom>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796709" y="6714440"/>
              <a:ext cx="6804859" cy="369332"/>
            </a:xfrm>
            <a:prstGeom prst="rect">
              <a:avLst/>
            </a:prstGeom>
            <a:noFill/>
            <a:ln>
              <a:solidFill>
                <a:schemeClr val="bg1">
                  <a:lumMod val="85000"/>
                </a:schemeClr>
              </a:solidFill>
            </a:ln>
          </p:spPr>
          <p:txBody>
            <a:bodyPr wrap="square" rtlCol="0">
              <a:spAutoFit/>
            </a:bodyPr>
            <a:lstStyle/>
            <a:p>
              <a:r>
                <a:rPr kumimoji="1" lang="en-US" altLang="ja-JP" dirty="0">
                  <a:latin typeface="Meiryo UI" panose="020B0604030504040204" pitchFamily="50" charset="-128"/>
                  <a:ea typeface="Meiryo UI" panose="020B0604030504040204" pitchFamily="50" charset="-128"/>
                </a:rPr>
                <a:t>100msec</a:t>
              </a:r>
              <a:r>
                <a:rPr kumimoji="1" lang="ja-JP" altLang="en-US" dirty="0">
                  <a:latin typeface="Meiryo UI" panose="020B0604030504040204" pitchFamily="50" charset="-128"/>
                  <a:ea typeface="Meiryo UI" panose="020B0604030504040204" pitchFamily="50" charset="-128"/>
                </a:rPr>
                <a:t>近辺の</a:t>
              </a:r>
              <a:r>
                <a:rPr kumimoji="1" lang="en-US" altLang="ja-JP" dirty="0">
                  <a:latin typeface="Meiryo UI" panose="020B0604030504040204" pitchFamily="50" charset="-128"/>
                  <a:ea typeface="Meiryo UI" panose="020B0604030504040204" pitchFamily="50" charset="-128"/>
                </a:rPr>
                <a:t>N</a:t>
              </a:r>
              <a:r>
                <a:rPr kumimoji="1" lang="ja-JP" altLang="en-US" dirty="0">
                  <a:latin typeface="Meiryo UI" panose="020B0604030504040204" pitchFamily="50" charset="-128"/>
                  <a:ea typeface="Meiryo UI" panose="020B0604030504040204" pitchFamily="50" charset="-128"/>
                </a:rPr>
                <a:t>波に注目し、その前後の</a:t>
              </a:r>
              <a:r>
                <a:rPr lang="en-US" altLang="ja-JP" dirty="0">
                  <a:latin typeface="Meiryo UI" panose="020B0604030504040204" pitchFamily="50" charset="-128"/>
                  <a:ea typeface="Meiryo UI" panose="020B0604030504040204" pitchFamily="50" charset="-128"/>
                </a:rPr>
                <a:t>P</a:t>
              </a:r>
              <a:r>
                <a:rPr lang="ja-JP" altLang="en-US" dirty="0">
                  <a:latin typeface="Meiryo UI" panose="020B0604030504040204" pitchFamily="50" charset="-128"/>
                  <a:ea typeface="Meiryo UI" panose="020B0604030504040204" pitchFamily="50" charset="-128"/>
                </a:rPr>
                <a:t>波との</a:t>
              </a:r>
              <a:r>
                <a:rPr kumimoji="1" lang="ja-JP" altLang="en-US" dirty="0">
                  <a:latin typeface="Meiryo UI" panose="020B0604030504040204" pitchFamily="50" charset="-128"/>
                  <a:ea typeface="Meiryo UI" panose="020B0604030504040204" pitchFamily="50" charset="-128"/>
                </a:rPr>
                <a:t>振幅を基準とする</a:t>
              </a:r>
              <a:endParaRPr kumimoji="1" lang="en-US" altLang="ja-JP"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226816" y="6190356"/>
              <a:ext cx="1664963" cy="369332"/>
            </a:xfrm>
            <a:prstGeom prst="rect">
              <a:avLst/>
            </a:prstGeom>
            <a:noFill/>
          </p:spPr>
          <p:txBody>
            <a:bodyPr wrap="square" rtlCol="0">
              <a:spAutoFit/>
            </a:bodyPr>
            <a:lstStyle/>
            <a:p>
              <a:r>
                <a:rPr kumimoji="1" lang="en-US" altLang="ja-JP" dirty="0">
                  <a:latin typeface="Meiryo UI" panose="020B0604030504040204" pitchFamily="50" charset="-128"/>
                  <a:ea typeface="Meiryo UI" panose="020B0604030504040204" pitchFamily="50" charset="-128"/>
                </a:rPr>
                <a:t>100msec</a:t>
              </a:r>
            </a:p>
          </p:txBody>
        </p:sp>
      </p:grpSp>
      <p:sp>
        <p:nvSpPr>
          <p:cNvPr id="2" name="タイトル 1"/>
          <p:cNvSpPr>
            <a:spLocks noGrp="1"/>
          </p:cNvSpPr>
          <p:nvPr>
            <p:ph type="title"/>
          </p:nvPr>
        </p:nvSpPr>
        <p:spPr>
          <a:xfrm>
            <a:off x="572683" y="16241"/>
            <a:ext cx="7886700" cy="1224136"/>
          </a:xfrm>
          <a:solidFill>
            <a:schemeClr val="bg1">
              <a:lumMod val="95000"/>
            </a:schemeClr>
          </a:solidFill>
        </p:spPr>
        <p:txBody>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VEP</a:t>
            </a:r>
            <a:r>
              <a:rPr lang="ja-JP" altLang="en-US" dirty="0">
                <a:latin typeface="Meiryo UI" panose="020B0604030504040204" pitchFamily="50" charset="-128"/>
                <a:ea typeface="Meiryo UI" panose="020B0604030504040204" pitchFamily="50" charset="-128"/>
              </a:rPr>
              <a:t>：視覚誘発電位</a:t>
            </a:r>
            <a:r>
              <a:rPr lang="ja-JP" altLang="ja-JP" dirty="0">
                <a:latin typeface="Meiryo UI" panose="020B0604030504040204" pitchFamily="50" charset="-128"/>
                <a:ea typeface="Meiryo UI" panose="020B0604030504040204" pitchFamily="50" charset="-128"/>
              </a:rPr>
              <a:t>】</a:t>
            </a:r>
            <a:endParaRPr kumimoji="1" lang="ja-JP" altLang="en-US" dirty="0"/>
          </a:p>
        </p:txBody>
      </p:sp>
      <p:sp>
        <p:nvSpPr>
          <p:cNvPr id="3" name="コンテンツ プレースホルダー 2"/>
          <p:cNvSpPr>
            <a:spLocks noGrp="1"/>
          </p:cNvSpPr>
          <p:nvPr>
            <p:ph idx="1"/>
          </p:nvPr>
        </p:nvSpPr>
        <p:spPr>
          <a:xfrm>
            <a:off x="572683" y="1272499"/>
            <a:ext cx="7886700" cy="3741061"/>
          </a:xfrm>
        </p:spPr>
        <p:txBody>
          <a:bodyPr>
            <a:normAutofit lnSpcReduction="10000"/>
          </a:bodyPr>
          <a:lstStyle/>
          <a:p>
            <a:r>
              <a:rPr kumimoji="1" lang="en-US" altLang="ja-JP" sz="2400" dirty="0">
                <a:latin typeface="Meiryo UI" panose="020B0604030504040204" pitchFamily="50" charset="-128"/>
                <a:ea typeface="Meiryo UI" panose="020B0604030504040204" pitchFamily="50" charset="-128"/>
              </a:rPr>
              <a:t>visual evoked potential</a:t>
            </a:r>
          </a:p>
          <a:p>
            <a:endParaRPr kumimoji="1"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視覚光刺激により後頭極より導出する反応を検知する。</a:t>
            </a:r>
            <a:endParaRPr kumimoji="1" lang="en-US" altLang="ja-JP" sz="2400" dirty="0">
              <a:latin typeface="Meiryo UI" panose="020B0604030504040204" pitchFamily="50" charset="-128"/>
              <a:ea typeface="Meiryo UI" panose="020B0604030504040204" pitchFamily="50" charset="-128"/>
            </a:endParaRPr>
          </a:p>
          <a:p>
            <a:r>
              <a:rPr lang="en-US" altLang="ja-JP" sz="2400" dirty="0">
                <a:latin typeface="Meiryo UI" panose="020B0604030504040204" pitchFamily="50" charset="-128"/>
                <a:ea typeface="Meiryo UI" panose="020B0604030504040204" pitchFamily="50" charset="-128"/>
              </a:rPr>
              <a:t>100</a:t>
            </a:r>
            <a:r>
              <a:rPr lang="ja-JP" altLang="en-US" sz="2400" dirty="0">
                <a:latin typeface="Meiryo UI" panose="020B0604030504040204" pitchFamily="50" charset="-128"/>
                <a:ea typeface="Meiryo UI" panose="020B0604030504040204" pitchFamily="50" charset="-128"/>
              </a:rPr>
              <a:t>回加算</a:t>
            </a:r>
            <a:endParaRPr kumimoji="1"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光刺激を繰り返すと</a:t>
            </a:r>
            <a:r>
              <a:rPr kumimoji="1" lang="en-US" altLang="ja-JP" sz="2400" dirty="0">
                <a:latin typeface="Meiryo UI" panose="020B0604030504040204" pitchFamily="50" charset="-128"/>
                <a:ea typeface="Meiryo UI" panose="020B0604030504040204" pitchFamily="50" charset="-128"/>
              </a:rPr>
              <a:t>100ms</a:t>
            </a:r>
            <a:r>
              <a:rPr kumimoji="1" lang="ja-JP" altLang="en-US" sz="2400" dirty="0">
                <a:latin typeface="Meiryo UI" panose="020B0604030504040204" pitchFamily="50" charset="-128"/>
                <a:ea typeface="Meiryo UI" panose="020B0604030504040204" pitchFamily="50" charset="-128"/>
              </a:rPr>
              <a:t>近辺になだらかな山状の波が出現する。</a:t>
            </a:r>
            <a:endParaRPr kumimoji="1"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この推移をみることにより、視神経、網膜から後頭極に至る視覚路への侵襲を検知できる。</a:t>
            </a:r>
            <a:endParaRPr lang="en-US" altLang="ja-JP" sz="2400" dirty="0">
              <a:latin typeface="Meiryo UI" panose="020B0604030504040204" pitchFamily="50" charset="-128"/>
              <a:ea typeface="Meiryo UI" panose="020B0604030504040204" pitchFamily="50" charset="-128"/>
            </a:endParaRPr>
          </a:p>
          <a:p>
            <a:r>
              <a:rPr kumimoji="1" lang="ja-JP" altLang="en-US" sz="2400" dirty="0">
                <a:latin typeface="Meiryo UI" panose="020B0604030504040204" pitchFamily="50" charset="-128"/>
                <a:ea typeface="Meiryo UI" panose="020B0604030504040204" pitchFamily="50" charset="-128"/>
              </a:rPr>
              <a:t>絶対値よりも手術操作と時系列での電位の変化をみることが重要となる。</a:t>
            </a:r>
          </a:p>
        </p:txBody>
      </p:sp>
      <p:grpSp>
        <p:nvGrpSpPr>
          <p:cNvPr id="16" name="グループ化 15"/>
          <p:cNvGrpSpPr/>
          <p:nvPr/>
        </p:nvGrpSpPr>
        <p:grpSpPr>
          <a:xfrm>
            <a:off x="7053528" y="4806262"/>
            <a:ext cx="1739228" cy="1605040"/>
            <a:chOff x="7600454" y="5170565"/>
            <a:chExt cx="1311429" cy="1185514"/>
          </a:xfrm>
        </p:grpSpPr>
        <p:cxnSp>
          <p:nvCxnSpPr>
            <p:cNvPr id="17" name="直線コネクタ 16"/>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7885884" y="5986747"/>
              <a:ext cx="1025999" cy="369332"/>
            </a:xfrm>
            <a:prstGeom prst="rect">
              <a:avLst/>
            </a:prstGeom>
            <a:noFill/>
            <a:ln>
              <a:noFill/>
            </a:ln>
          </p:spPr>
          <p:txBody>
            <a:bodyPr wrap="square" rtlCol="0">
              <a:spAutoFit/>
            </a:bodyPr>
            <a:lstStyle/>
            <a:p>
              <a:r>
                <a:rPr kumimoji="1" lang="en-US" altLang="ja-JP" dirty="0">
                  <a:solidFill>
                    <a:schemeClr val="bg2">
                      <a:lumMod val="50000"/>
                    </a:schemeClr>
                  </a:solidFill>
                </a:rPr>
                <a:t>150msec</a:t>
              </a:r>
              <a:endParaRPr kumimoji="1" lang="ja-JP" altLang="en-US" dirty="0">
                <a:solidFill>
                  <a:schemeClr val="bg2">
                    <a:lumMod val="50000"/>
                  </a:schemeClr>
                </a:solidFill>
              </a:endParaRPr>
            </a:p>
          </p:txBody>
        </p:sp>
        <p:sp>
          <p:nvSpPr>
            <p:cNvPr id="20" name="テキスト ボックス 19"/>
            <p:cNvSpPr txBox="1"/>
            <p:nvPr/>
          </p:nvSpPr>
          <p:spPr>
            <a:xfrm>
              <a:off x="7600454" y="5170565"/>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1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spTree>
    <p:extLst>
      <p:ext uri="{BB962C8B-B14F-4D97-AF65-F5344CB8AC3E}">
        <p14:creationId xmlns:p14="http://schemas.microsoft.com/office/powerpoint/2010/main" val="245209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タイトル 1"/>
          <p:cNvSpPr txBox="1">
            <a:spLocks/>
          </p:cNvSpPr>
          <p:nvPr/>
        </p:nvSpPr>
        <p:spPr>
          <a:xfrm>
            <a:off x="251520" y="-114200"/>
            <a:ext cx="8491903" cy="801031"/>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視覚誘発電位（</a:t>
            </a:r>
            <a:r>
              <a:rPr lang="en-US" altLang="ja-JP" dirty="0">
                <a:latin typeface="Meiryo UI" panose="020B0604030504040204" pitchFamily="50" charset="-128"/>
                <a:ea typeface="Meiryo UI" panose="020B0604030504040204" pitchFamily="50" charset="-128"/>
              </a:rPr>
              <a:t>VEP)</a:t>
            </a:r>
          </a:p>
        </p:txBody>
      </p:sp>
      <p:grpSp>
        <p:nvGrpSpPr>
          <p:cNvPr id="21" name="グループ化 20"/>
          <p:cNvGrpSpPr/>
          <p:nvPr/>
        </p:nvGrpSpPr>
        <p:grpSpPr>
          <a:xfrm>
            <a:off x="4120399" y="1604704"/>
            <a:ext cx="1202128" cy="212268"/>
            <a:chOff x="7864448" y="3869157"/>
            <a:chExt cx="1202128" cy="212268"/>
          </a:xfrm>
        </p:grpSpPr>
        <p:sp>
          <p:nvSpPr>
            <p:cNvPr id="48" name="タイトル 1"/>
            <p:cNvSpPr txBox="1">
              <a:spLocks/>
            </p:cNvSpPr>
            <p:nvPr/>
          </p:nvSpPr>
          <p:spPr>
            <a:xfrm>
              <a:off x="8294510" y="3869157"/>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VEP</a:t>
              </a:r>
              <a:endParaRPr lang="ja-JP" altLang="en-US" sz="1000" dirty="0">
                <a:latin typeface="Meiryo UI" panose="020B0604030504040204" pitchFamily="50" charset="-128"/>
                <a:ea typeface="Meiryo UI" panose="020B0604030504040204" pitchFamily="50" charset="-128"/>
              </a:endParaRPr>
            </a:p>
          </p:txBody>
        </p:sp>
        <p:sp>
          <p:nvSpPr>
            <p:cNvPr id="20" name="右矢印 19"/>
            <p:cNvSpPr/>
            <p:nvPr/>
          </p:nvSpPr>
          <p:spPr>
            <a:xfrm>
              <a:off x="7864448" y="3923949"/>
              <a:ext cx="451968" cy="96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07" name="グループ化 306"/>
          <p:cNvGrpSpPr/>
          <p:nvPr/>
        </p:nvGrpSpPr>
        <p:grpSpPr>
          <a:xfrm>
            <a:off x="540411" y="1243534"/>
            <a:ext cx="3594581" cy="3193578"/>
            <a:chOff x="4277040" y="3581371"/>
            <a:chExt cx="3594581" cy="3193578"/>
          </a:xfrm>
        </p:grpSpPr>
        <p:grpSp>
          <p:nvGrpSpPr>
            <p:cNvPr id="308" name="グループ化 307"/>
            <p:cNvGrpSpPr/>
            <p:nvPr/>
          </p:nvGrpSpPr>
          <p:grpSpPr>
            <a:xfrm>
              <a:off x="4277040" y="3581371"/>
              <a:ext cx="2719023" cy="3193578"/>
              <a:chOff x="4323184" y="3581400"/>
              <a:chExt cx="2719023" cy="3193578"/>
            </a:xfrm>
          </p:grpSpPr>
          <p:sp>
            <p:nvSpPr>
              <p:cNvPr id="333" name="フリーフォーム 332"/>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333"/>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5" name="グループ化 334"/>
              <p:cNvGrpSpPr/>
              <p:nvPr/>
            </p:nvGrpSpPr>
            <p:grpSpPr>
              <a:xfrm>
                <a:off x="4339590" y="3581400"/>
                <a:ext cx="2702617" cy="3183693"/>
                <a:chOff x="4339590" y="3581400"/>
                <a:chExt cx="2702617" cy="3183693"/>
              </a:xfrm>
            </p:grpSpPr>
            <p:sp>
              <p:nvSpPr>
                <p:cNvPr id="337" name="フリーフォーム 336"/>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337"/>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338"/>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341"/>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342"/>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343"/>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344"/>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345"/>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346"/>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347"/>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348"/>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349"/>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350"/>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351"/>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352"/>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353"/>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354"/>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356"/>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358"/>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359"/>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360"/>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361"/>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362"/>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363"/>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364"/>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365"/>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366"/>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367"/>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368"/>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369"/>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370"/>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371"/>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372"/>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373"/>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74"/>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375"/>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376"/>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377"/>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378"/>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379"/>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380"/>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381"/>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382"/>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383"/>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384"/>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385"/>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386"/>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387"/>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388"/>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389"/>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390"/>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391"/>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392"/>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393"/>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394"/>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395"/>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396"/>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397"/>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398"/>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399"/>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400"/>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401"/>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402"/>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403"/>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404"/>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405"/>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406"/>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407"/>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408"/>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409"/>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410"/>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411"/>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412"/>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413"/>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414"/>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416"/>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417"/>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418"/>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419"/>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420"/>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421"/>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422"/>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423"/>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424"/>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425"/>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426"/>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427"/>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428"/>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429"/>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430"/>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431"/>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432"/>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433"/>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434"/>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436"/>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437"/>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438"/>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439"/>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440"/>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441"/>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442"/>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443"/>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444"/>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445"/>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446"/>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447"/>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448"/>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449"/>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450"/>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451"/>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452"/>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453"/>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454"/>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455"/>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456"/>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457"/>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458"/>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459"/>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461"/>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462"/>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463"/>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フリーフォーム 490"/>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フリーフォーム 491"/>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492"/>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フリーフォーム 493"/>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フリーフォーム 494"/>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495"/>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リーフォーム 496"/>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8" name="フリーフォーム 497"/>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リーフォーム 498"/>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リーフォーム 499"/>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500"/>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501"/>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502"/>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503"/>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504"/>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505"/>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506"/>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507"/>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508"/>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509"/>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510"/>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511"/>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512"/>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513"/>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514"/>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515"/>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516"/>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517"/>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518"/>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519"/>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520"/>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521"/>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522"/>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523"/>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524"/>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525"/>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526"/>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リーフォーム 527"/>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リーフォーム 528"/>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529"/>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530"/>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リーフォーム 531"/>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リーフォーム 532"/>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リーフォーム 533"/>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フリーフォーム 534"/>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フリーフォーム 535"/>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フリーフォーム 536"/>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フリーフォーム 537"/>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フリーフォーム 538"/>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0" name="フリーフォーム 539"/>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540"/>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2" name="フリーフォーム 541"/>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542"/>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543"/>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545"/>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546"/>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547"/>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548"/>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550"/>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551"/>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552"/>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553"/>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554"/>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555"/>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556"/>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36" name="フリーフォーム 335"/>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9" name="タイトル 1"/>
            <p:cNvSpPr txBox="1">
              <a:spLocks/>
            </p:cNvSpPr>
            <p:nvPr/>
          </p:nvSpPr>
          <p:spPr>
            <a:xfrm>
              <a:off x="7098957" y="54364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cxnSp>
          <p:nvCxnSpPr>
            <p:cNvPr id="310" name="直線コネクタ 309"/>
            <p:cNvCxnSpPr>
              <a:endCxn id="322" idx="1"/>
            </p:cNvCxnSpPr>
            <p:nvPr/>
          </p:nvCxnSpPr>
          <p:spPr>
            <a:xfrm flipV="1">
              <a:off x="5785202" y="3789291"/>
              <a:ext cx="1308311" cy="373899"/>
            </a:xfrm>
            <a:prstGeom prst="line">
              <a:avLst/>
            </a:prstGeom>
            <a:ln cap="rnd">
              <a:solidFill>
                <a:schemeClr val="tx1"/>
              </a:solidFill>
              <a:headEnd type="oval" w="sm" len="sm"/>
              <a:tailEnd type="none"/>
            </a:ln>
          </p:spPr>
          <p:style>
            <a:lnRef idx="1">
              <a:schemeClr val="accent1"/>
            </a:lnRef>
            <a:fillRef idx="0">
              <a:schemeClr val="accent1"/>
            </a:fillRef>
            <a:effectRef idx="0">
              <a:schemeClr val="accent1"/>
            </a:effectRef>
            <a:fontRef idx="minor">
              <a:schemeClr val="tx1"/>
            </a:fontRef>
          </p:style>
        </p:cxnSp>
        <p:cxnSp>
          <p:nvCxnSpPr>
            <p:cNvPr id="311" name="直線コネクタ 310"/>
            <p:cNvCxnSpPr>
              <a:endCxn id="323" idx="1"/>
            </p:cNvCxnSpPr>
            <p:nvPr/>
          </p:nvCxnSpPr>
          <p:spPr>
            <a:xfrm flipV="1">
              <a:off x="5843692" y="4060005"/>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2" name="直線コネクタ 311"/>
            <p:cNvCxnSpPr/>
            <p:nvPr/>
          </p:nvCxnSpPr>
          <p:spPr>
            <a:xfrm flipV="1">
              <a:off x="5865672" y="4311824"/>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3" name="直線コネクタ 312"/>
            <p:cNvCxnSpPr/>
            <p:nvPr/>
          </p:nvCxnSpPr>
          <p:spPr>
            <a:xfrm flipV="1">
              <a:off x="5905267" y="4524853"/>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4" name="直線コネクタ 313"/>
            <p:cNvCxnSpPr>
              <a:stCxn id="534" idx="5"/>
            </p:cNvCxnSpPr>
            <p:nvPr/>
          </p:nvCxnSpPr>
          <p:spPr>
            <a:xfrm flipV="1">
              <a:off x="6201190" y="4818539"/>
              <a:ext cx="959432" cy="29056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5" name="直線コネクタ 314"/>
            <p:cNvCxnSpPr>
              <a:stCxn id="545" idx="2"/>
              <a:endCxn id="327" idx="1"/>
            </p:cNvCxnSpPr>
            <p:nvPr/>
          </p:nvCxnSpPr>
          <p:spPr>
            <a:xfrm flipV="1">
              <a:off x="5862287" y="5051223"/>
              <a:ext cx="1233860" cy="31045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6" name="直線コネクタ 315"/>
            <p:cNvCxnSpPr>
              <a:stCxn id="343" idx="25"/>
              <a:endCxn id="328" idx="1"/>
            </p:cNvCxnSpPr>
            <p:nvPr/>
          </p:nvCxnSpPr>
          <p:spPr>
            <a:xfrm flipV="1">
              <a:off x="6042236" y="5295514"/>
              <a:ext cx="1057318" cy="183237"/>
            </a:xfrm>
            <a:prstGeom prst="line">
              <a:avLst/>
            </a:prstGeom>
            <a:ln cap="rnd">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7" name="直線コネクタ 316"/>
            <p:cNvCxnSpPr>
              <a:stCxn id="346" idx="21"/>
              <a:endCxn id="309" idx="1"/>
            </p:cNvCxnSpPr>
            <p:nvPr/>
          </p:nvCxnSpPr>
          <p:spPr>
            <a:xfrm flipV="1">
              <a:off x="6087956" y="5542604"/>
              <a:ext cx="1011001" cy="853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8" name="直線コネクタ 317"/>
            <p:cNvCxnSpPr>
              <a:stCxn id="555" idx="3"/>
              <a:endCxn id="329" idx="1"/>
            </p:cNvCxnSpPr>
            <p:nvPr/>
          </p:nvCxnSpPr>
          <p:spPr>
            <a:xfrm>
              <a:off x="6066908" y="5633442"/>
              <a:ext cx="1025474" cy="15434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9" name="直線コネクタ 318"/>
            <p:cNvCxnSpPr/>
            <p:nvPr/>
          </p:nvCxnSpPr>
          <p:spPr>
            <a:xfrm>
              <a:off x="6010987" y="5710217"/>
              <a:ext cx="1130233" cy="263988"/>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20" name="直線コネクタ 319"/>
            <p:cNvCxnSpPr>
              <a:stCxn id="556" idx="1"/>
              <a:endCxn id="331" idx="1"/>
            </p:cNvCxnSpPr>
            <p:nvPr/>
          </p:nvCxnSpPr>
          <p:spPr>
            <a:xfrm>
              <a:off x="6018950" y="5764528"/>
              <a:ext cx="1088041" cy="526126"/>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21" name="直線コネクタ 320"/>
            <p:cNvCxnSpPr>
              <a:stCxn id="360" idx="60"/>
            </p:cNvCxnSpPr>
            <p:nvPr/>
          </p:nvCxnSpPr>
          <p:spPr>
            <a:xfrm>
              <a:off x="5863227" y="5691744"/>
              <a:ext cx="1229439" cy="85854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322" name="タイトル 1"/>
            <p:cNvSpPr txBox="1">
              <a:spLocks/>
            </p:cNvSpPr>
            <p:nvPr/>
          </p:nvSpPr>
          <p:spPr>
            <a:xfrm>
              <a:off x="7093513" y="368315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323" name="タイトル 1"/>
            <p:cNvSpPr txBox="1">
              <a:spLocks/>
            </p:cNvSpPr>
            <p:nvPr/>
          </p:nvSpPr>
          <p:spPr>
            <a:xfrm>
              <a:off x="7094518" y="3953871"/>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324" name="タイトル 1"/>
            <p:cNvSpPr txBox="1">
              <a:spLocks/>
            </p:cNvSpPr>
            <p:nvPr/>
          </p:nvSpPr>
          <p:spPr>
            <a:xfrm>
              <a:off x="7092382" y="419800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325" name="タイトル 1"/>
            <p:cNvSpPr txBox="1">
              <a:spLocks/>
            </p:cNvSpPr>
            <p:nvPr/>
          </p:nvSpPr>
          <p:spPr>
            <a:xfrm>
              <a:off x="7099555" y="44505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326" name="タイトル 1"/>
            <p:cNvSpPr txBox="1">
              <a:spLocks/>
            </p:cNvSpPr>
            <p:nvPr/>
          </p:nvSpPr>
          <p:spPr>
            <a:xfrm>
              <a:off x="7099555" y="4705277"/>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327" name="タイトル 1"/>
            <p:cNvSpPr txBox="1">
              <a:spLocks/>
            </p:cNvSpPr>
            <p:nvPr/>
          </p:nvSpPr>
          <p:spPr>
            <a:xfrm>
              <a:off x="7096147" y="494508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328" name="タイトル 1"/>
            <p:cNvSpPr txBox="1">
              <a:spLocks/>
            </p:cNvSpPr>
            <p:nvPr/>
          </p:nvSpPr>
          <p:spPr>
            <a:xfrm>
              <a:off x="7099554" y="518938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329" name="タイトル 1"/>
            <p:cNvSpPr txBox="1">
              <a:spLocks/>
            </p:cNvSpPr>
            <p:nvPr/>
          </p:nvSpPr>
          <p:spPr>
            <a:xfrm>
              <a:off x="7092382" y="5678992"/>
              <a:ext cx="772066" cy="217584"/>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330" name="タイトル 1"/>
            <p:cNvSpPr txBox="1">
              <a:spLocks/>
            </p:cNvSpPr>
            <p:nvPr/>
          </p:nvSpPr>
          <p:spPr>
            <a:xfrm>
              <a:off x="7096147" y="59229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331" name="タイトル 1"/>
            <p:cNvSpPr txBox="1">
              <a:spLocks/>
            </p:cNvSpPr>
            <p:nvPr/>
          </p:nvSpPr>
          <p:spPr>
            <a:xfrm>
              <a:off x="7106991" y="6194111"/>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332" name="タイトル 1"/>
            <p:cNvSpPr txBox="1">
              <a:spLocks/>
            </p:cNvSpPr>
            <p:nvPr/>
          </p:nvSpPr>
          <p:spPr>
            <a:xfrm>
              <a:off x="7105372" y="6419601"/>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grpSp>
        <p:nvGrpSpPr>
          <p:cNvPr id="8" name="グループ化 7">
            <a:extLst>
              <a:ext uri="{FF2B5EF4-FFF2-40B4-BE49-F238E27FC236}">
                <a16:creationId xmlns:a16="http://schemas.microsoft.com/office/drawing/2014/main" id="{35959BD0-D4E8-4579-BA2F-42393A3B5BC6}"/>
              </a:ext>
            </a:extLst>
          </p:cNvPr>
          <p:cNvGrpSpPr/>
          <p:nvPr/>
        </p:nvGrpSpPr>
        <p:grpSpPr>
          <a:xfrm>
            <a:off x="5498115" y="904525"/>
            <a:ext cx="1656321" cy="1989313"/>
            <a:chOff x="6087962" y="308702"/>
            <a:chExt cx="2588342" cy="3135952"/>
          </a:xfrm>
        </p:grpSpPr>
        <p:sp>
          <p:nvSpPr>
            <p:cNvPr id="68" name="フリーフォーム 67"/>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69"/>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70"/>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72"/>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73"/>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74"/>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75"/>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76"/>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77"/>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9" name="グループ化 8">
            <a:extLst>
              <a:ext uri="{FF2B5EF4-FFF2-40B4-BE49-F238E27FC236}">
                <a16:creationId xmlns:a16="http://schemas.microsoft.com/office/drawing/2014/main" id="{7C85A0C6-5091-4430-870E-E573B04365F1}"/>
              </a:ext>
            </a:extLst>
          </p:cNvPr>
          <p:cNvGrpSpPr/>
          <p:nvPr/>
        </p:nvGrpSpPr>
        <p:grpSpPr>
          <a:xfrm>
            <a:off x="5652096" y="1560555"/>
            <a:ext cx="1545290" cy="1404804"/>
            <a:chOff x="6328589" y="1342867"/>
            <a:chExt cx="2414834" cy="2214532"/>
          </a:xfrm>
        </p:grpSpPr>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49" name="グループ化 48"/>
            <p:cNvGrpSpPr/>
            <p:nvPr/>
          </p:nvGrpSpPr>
          <p:grpSpPr>
            <a:xfrm rot="20215298">
              <a:off x="6483745" y="2122088"/>
              <a:ext cx="731747" cy="1435311"/>
              <a:chOff x="5270090" y="2715913"/>
              <a:chExt cx="535532" cy="1219448"/>
            </a:xfrm>
          </p:grpSpPr>
          <p:sp>
            <p:nvSpPr>
              <p:cNvPr id="64" name="フリーフォーム 63"/>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 name="グループ化 64"/>
              <p:cNvGrpSpPr/>
              <p:nvPr/>
            </p:nvGrpSpPr>
            <p:grpSpPr>
              <a:xfrm>
                <a:off x="5686097" y="2715913"/>
                <a:ext cx="119525" cy="295590"/>
                <a:chOff x="5686097" y="2715913"/>
                <a:chExt cx="119525" cy="295590"/>
              </a:xfrm>
            </p:grpSpPr>
            <p:cxnSp>
              <p:nvCxnSpPr>
                <p:cNvPr id="66" name="直線コネクタ 65"/>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7" name="円柱 66"/>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 name="グループ化 1"/>
            <p:cNvGrpSpPr/>
            <p:nvPr/>
          </p:nvGrpSpPr>
          <p:grpSpPr>
            <a:xfrm rot="4654170" flipV="1">
              <a:off x="6002352" y="1948534"/>
              <a:ext cx="1645184" cy="992710"/>
              <a:chOff x="7316352" y="133814"/>
              <a:chExt cx="1645184" cy="910735"/>
            </a:xfrm>
          </p:grpSpPr>
          <p:sp>
            <p:nvSpPr>
              <p:cNvPr id="50" name="フリーフォーム 49"/>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0" name="グループ化 59"/>
              <p:cNvGrpSpPr/>
              <p:nvPr/>
            </p:nvGrpSpPr>
            <p:grpSpPr>
              <a:xfrm rot="13159354">
                <a:off x="7316352" y="133814"/>
                <a:ext cx="163318" cy="347914"/>
                <a:chOff x="5686097" y="2715913"/>
                <a:chExt cx="119525" cy="295590"/>
              </a:xfrm>
            </p:grpSpPr>
            <p:cxnSp>
              <p:nvCxnSpPr>
                <p:cNvPr id="62" name="直線コネクタ 61"/>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3" name="円柱 62"/>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661" name="爆発 1 660"/>
          <p:cNvSpPr/>
          <p:nvPr/>
        </p:nvSpPr>
        <p:spPr>
          <a:xfrm>
            <a:off x="6586871" y="1299636"/>
            <a:ext cx="523445" cy="746556"/>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9" name="グループ化 638"/>
          <p:cNvGrpSpPr/>
          <p:nvPr/>
        </p:nvGrpSpPr>
        <p:grpSpPr>
          <a:xfrm>
            <a:off x="4408122" y="3631231"/>
            <a:ext cx="2271623" cy="3009147"/>
            <a:chOff x="5862713" y="3811783"/>
            <a:chExt cx="2271623" cy="3009147"/>
          </a:xfrm>
        </p:grpSpPr>
        <p:sp>
          <p:nvSpPr>
            <p:cNvPr id="29" name="フリーフォーム 28"/>
            <p:cNvSpPr/>
            <p:nvPr/>
          </p:nvSpPr>
          <p:spPr>
            <a:xfrm>
              <a:off x="5862713" y="3811783"/>
              <a:ext cx="2271623" cy="3009147"/>
            </a:xfrm>
            <a:custGeom>
              <a:avLst/>
              <a:gdLst>
                <a:gd name="connsiteX0" fmla="*/ 1092680 w 2271623"/>
                <a:gd name="connsiteY0" fmla="*/ 800785 h 3009147"/>
                <a:gd name="connsiteX1" fmla="*/ 1121434 w 2271623"/>
                <a:gd name="connsiteY1" fmla="*/ 795034 h 3009147"/>
                <a:gd name="connsiteX2" fmla="*/ 1127185 w 2271623"/>
                <a:gd name="connsiteY2" fmla="*/ 777781 h 3009147"/>
                <a:gd name="connsiteX3" fmla="*/ 1121434 w 2271623"/>
                <a:gd name="connsiteY3" fmla="*/ 674264 h 3009147"/>
                <a:gd name="connsiteX4" fmla="*/ 1132936 w 2271623"/>
                <a:gd name="connsiteY4" fmla="*/ 599502 h 3009147"/>
                <a:gd name="connsiteX5" fmla="*/ 1115683 w 2271623"/>
                <a:gd name="connsiteY5" fmla="*/ 490234 h 3009147"/>
                <a:gd name="connsiteX6" fmla="*/ 1104182 w 2271623"/>
                <a:gd name="connsiteY6" fmla="*/ 472981 h 3009147"/>
                <a:gd name="connsiteX7" fmla="*/ 1115683 w 2271623"/>
                <a:gd name="connsiteY7" fmla="*/ 455728 h 3009147"/>
                <a:gd name="connsiteX8" fmla="*/ 1127185 w 2271623"/>
                <a:gd name="connsiteY8" fmla="*/ 421222 h 3009147"/>
                <a:gd name="connsiteX9" fmla="*/ 1121434 w 2271623"/>
                <a:gd name="connsiteY9" fmla="*/ 300452 h 3009147"/>
                <a:gd name="connsiteX10" fmla="*/ 1109933 w 2271623"/>
                <a:gd name="connsiteY10" fmla="*/ 283200 h 3009147"/>
                <a:gd name="connsiteX11" fmla="*/ 1121434 w 2271623"/>
                <a:gd name="connsiteY11" fmla="*/ 265947 h 3009147"/>
                <a:gd name="connsiteX12" fmla="*/ 1127185 w 2271623"/>
                <a:gd name="connsiteY12" fmla="*/ 248694 h 3009147"/>
                <a:gd name="connsiteX13" fmla="*/ 1132936 w 2271623"/>
                <a:gd name="connsiteY13" fmla="*/ 214188 h 3009147"/>
                <a:gd name="connsiteX14" fmla="*/ 1138687 w 2271623"/>
                <a:gd name="connsiteY14" fmla="*/ 185434 h 3009147"/>
                <a:gd name="connsiteX15" fmla="*/ 1132936 w 2271623"/>
                <a:gd name="connsiteY15" fmla="*/ 127924 h 3009147"/>
                <a:gd name="connsiteX16" fmla="*/ 1127185 w 2271623"/>
                <a:gd name="connsiteY16" fmla="*/ 104920 h 3009147"/>
                <a:gd name="connsiteX17" fmla="*/ 1092680 w 2271623"/>
                <a:gd name="connsiteY17" fmla="*/ 35909 h 3009147"/>
                <a:gd name="connsiteX18" fmla="*/ 1075427 w 2271623"/>
                <a:gd name="connsiteY18" fmla="*/ 24407 h 3009147"/>
                <a:gd name="connsiteX19" fmla="*/ 1058174 w 2271623"/>
                <a:gd name="connsiteY19" fmla="*/ 18656 h 3009147"/>
                <a:gd name="connsiteX20" fmla="*/ 971910 w 2271623"/>
                <a:gd name="connsiteY20" fmla="*/ 12905 h 3009147"/>
                <a:gd name="connsiteX21" fmla="*/ 954657 w 2271623"/>
                <a:gd name="connsiteY21" fmla="*/ 7154 h 3009147"/>
                <a:gd name="connsiteX22" fmla="*/ 810883 w 2271623"/>
                <a:gd name="connsiteY22" fmla="*/ 7154 h 3009147"/>
                <a:gd name="connsiteX23" fmla="*/ 753374 w 2271623"/>
                <a:gd name="connsiteY23" fmla="*/ 24407 h 3009147"/>
                <a:gd name="connsiteX24" fmla="*/ 736121 w 2271623"/>
                <a:gd name="connsiteY24" fmla="*/ 35909 h 3009147"/>
                <a:gd name="connsiteX25" fmla="*/ 667110 w 2271623"/>
                <a:gd name="connsiteY25" fmla="*/ 41660 h 3009147"/>
                <a:gd name="connsiteX26" fmla="*/ 649857 w 2271623"/>
                <a:gd name="connsiteY26" fmla="*/ 47411 h 3009147"/>
                <a:gd name="connsiteX27" fmla="*/ 615351 w 2271623"/>
                <a:gd name="connsiteY27" fmla="*/ 64664 h 3009147"/>
                <a:gd name="connsiteX28" fmla="*/ 598099 w 2271623"/>
                <a:gd name="connsiteY28" fmla="*/ 76166 h 3009147"/>
                <a:gd name="connsiteX29" fmla="*/ 580846 w 2271623"/>
                <a:gd name="connsiteY29" fmla="*/ 81917 h 3009147"/>
                <a:gd name="connsiteX30" fmla="*/ 552091 w 2271623"/>
                <a:gd name="connsiteY30" fmla="*/ 104920 h 3009147"/>
                <a:gd name="connsiteX31" fmla="*/ 534838 w 2271623"/>
                <a:gd name="connsiteY31" fmla="*/ 122173 h 3009147"/>
                <a:gd name="connsiteX32" fmla="*/ 517585 w 2271623"/>
                <a:gd name="connsiteY32" fmla="*/ 133675 h 3009147"/>
                <a:gd name="connsiteX33" fmla="*/ 506083 w 2271623"/>
                <a:gd name="connsiteY33" fmla="*/ 150928 h 3009147"/>
                <a:gd name="connsiteX34" fmla="*/ 488831 w 2271623"/>
                <a:gd name="connsiteY34" fmla="*/ 156679 h 3009147"/>
                <a:gd name="connsiteX35" fmla="*/ 454325 w 2271623"/>
                <a:gd name="connsiteY35" fmla="*/ 179683 h 3009147"/>
                <a:gd name="connsiteX36" fmla="*/ 437072 w 2271623"/>
                <a:gd name="connsiteY36" fmla="*/ 191185 h 3009147"/>
                <a:gd name="connsiteX37" fmla="*/ 414068 w 2271623"/>
                <a:gd name="connsiteY37" fmla="*/ 225690 h 3009147"/>
                <a:gd name="connsiteX38" fmla="*/ 408317 w 2271623"/>
                <a:gd name="connsiteY38" fmla="*/ 242943 h 3009147"/>
                <a:gd name="connsiteX39" fmla="*/ 391065 w 2271623"/>
                <a:gd name="connsiteY39" fmla="*/ 260196 h 3009147"/>
                <a:gd name="connsiteX40" fmla="*/ 379563 w 2271623"/>
                <a:gd name="connsiteY40" fmla="*/ 294702 h 3009147"/>
                <a:gd name="connsiteX41" fmla="*/ 373812 w 2271623"/>
                <a:gd name="connsiteY41" fmla="*/ 334958 h 3009147"/>
                <a:gd name="connsiteX42" fmla="*/ 356559 w 2271623"/>
                <a:gd name="connsiteY42" fmla="*/ 340709 h 3009147"/>
                <a:gd name="connsiteX43" fmla="*/ 345057 w 2271623"/>
                <a:gd name="connsiteY43" fmla="*/ 357962 h 3009147"/>
                <a:gd name="connsiteX44" fmla="*/ 327804 w 2271623"/>
                <a:gd name="connsiteY44" fmla="*/ 369464 h 3009147"/>
                <a:gd name="connsiteX45" fmla="*/ 322053 w 2271623"/>
                <a:gd name="connsiteY45" fmla="*/ 386717 h 3009147"/>
                <a:gd name="connsiteX46" fmla="*/ 299049 w 2271623"/>
                <a:gd name="connsiteY46" fmla="*/ 421222 h 3009147"/>
                <a:gd name="connsiteX47" fmla="*/ 287548 w 2271623"/>
                <a:gd name="connsiteY47" fmla="*/ 438475 h 3009147"/>
                <a:gd name="connsiteX48" fmla="*/ 281797 w 2271623"/>
                <a:gd name="connsiteY48" fmla="*/ 455728 h 3009147"/>
                <a:gd name="connsiteX49" fmla="*/ 276046 w 2271623"/>
                <a:gd name="connsiteY49" fmla="*/ 513237 h 3009147"/>
                <a:gd name="connsiteX50" fmla="*/ 241540 w 2271623"/>
                <a:gd name="connsiteY50" fmla="*/ 536241 h 3009147"/>
                <a:gd name="connsiteX51" fmla="*/ 218536 w 2271623"/>
                <a:gd name="connsiteY51" fmla="*/ 570747 h 3009147"/>
                <a:gd name="connsiteX52" fmla="*/ 207034 w 2271623"/>
                <a:gd name="connsiteY52" fmla="*/ 605252 h 3009147"/>
                <a:gd name="connsiteX53" fmla="*/ 201283 w 2271623"/>
                <a:gd name="connsiteY53" fmla="*/ 674264 h 3009147"/>
                <a:gd name="connsiteX54" fmla="*/ 178280 w 2271623"/>
                <a:gd name="connsiteY54" fmla="*/ 726022 h 3009147"/>
                <a:gd name="connsiteX55" fmla="*/ 161027 w 2271623"/>
                <a:gd name="connsiteY55" fmla="*/ 777781 h 3009147"/>
                <a:gd name="connsiteX56" fmla="*/ 155276 w 2271623"/>
                <a:gd name="connsiteY56" fmla="*/ 795034 h 3009147"/>
                <a:gd name="connsiteX57" fmla="*/ 149525 w 2271623"/>
                <a:gd name="connsiteY57" fmla="*/ 812286 h 3009147"/>
                <a:gd name="connsiteX58" fmla="*/ 143774 w 2271623"/>
                <a:gd name="connsiteY58" fmla="*/ 904302 h 3009147"/>
                <a:gd name="connsiteX59" fmla="*/ 126521 w 2271623"/>
                <a:gd name="connsiteY59" fmla="*/ 915803 h 3009147"/>
                <a:gd name="connsiteX60" fmla="*/ 115019 w 2271623"/>
                <a:gd name="connsiteY60" fmla="*/ 933056 h 3009147"/>
                <a:gd name="connsiteX61" fmla="*/ 103517 w 2271623"/>
                <a:gd name="connsiteY61" fmla="*/ 967562 h 3009147"/>
                <a:gd name="connsiteX62" fmla="*/ 97766 w 2271623"/>
                <a:gd name="connsiteY62" fmla="*/ 984815 h 3009147"/>
                <a:gd name="connsiteX63" fmla="*/ 86265 w 2271623"/>
                <a:gd name="connsiteY63" fmla="*/ 1002068 h 3009147"/>
                <a:gd name="connsiteX64" fmla="*/ 80514 w 2271623"/>
                <a:gd name="connsiteY64" fmla="*/ 1036573 h 3009147"/>
                <a:gd name="connsiteX65" fmla="*/ 92016 w 2271623"/>
                <a:gd name="connsiteY65" fmla="*/ 1157343 h 3009147"/>
                <a:gd name="connsiteX66" fmla="*/ 80514 w 2271623"/>
                <a:gd name="connsiteY66" fmla="*/ 1191849 h 3009147"/>
                <a:gd name="connsiteX67" fmla="*/ 74763 w 2271623"/>
                <a:gd name="connsiteY67" fmla="*/ 1209102 h 3009147"/>
                <a:gd name="connsiteX68" fmla="*/ 63261 w 2271623"/>
                <a:gd name="connsiteY68" fmla="*/ 1226354 h 3009147"/>
                <a:gd name="connsiteX69" fmla="*/ 57510 w 2271623"/>
                <a:gd name="connsiteY69" fmla="*/ 1243607 h 3009147"/>
                <a:gd name="connsiteX70" fmla="*/ 51759 w 2271623"/>
                <a:gd name="connsiteY70" fmla="*/ 1318369 h 3009147"/>
                <a:gd name="connsiteX71" fmla="*/ 34506 w 2271623"/>
                <a:gd name="connsiteY71" fmla="*/ 1335622 h 3009147"/>
                <a:gd name="connsiteX72" fmla="*/ 28755 w 2271623"/>
                <a:gd name="connsiteY72" fmla="*/ 1352875 h 3009147"/>
                <a:gd name="connsiteX73" fmla="*/ 17253 w 2271623"/>
                <a:gd name="connsiteY73" fmla="*/ 1375879 h 3009147"/>
                <a:gd name="connsiteX74" fmla="*/ 11502 w 2271623"/>
                <a:gd name="connsiteY74" fmla="*/ 1416135 h 3009147"/>
                <a:gd name="connsiteX75" fmla="*/ 17253 w 2271623"/>
                <a:gd name="connsiteY75" fmla="*/ 1450641 h 3009147"/>
                <a:gd name="connsiteX76" fmla="*/ 23004 w 2271623"/>
                <a:gd name="connsiteY76" fmla="*/ 1467894 h 3009147"/>
                <a:gd name="connsiteX77" fmla="*/ 17253 w 2271623"/>
                <a:gd name="connsiteY77" fmla="*/ 1519652 h 3009147"/>
                <a:gd name="connsiteX78" fmla="*/ 5751 w 2271623"/>
                <a:gd name="connsiteY78" fmla="*/ 1554158 h 3009147"/>
                <a:gd name="connsiteX79" fmla="*/ 11502 w 2271623"/>
                <a:gd name="connsiteY79" fmla="*/ 1646173 h 3009147"/>
                <a:gd name="connsiteX80" fmla="*/ 17253 w 2271623"/>
                <a:gd name="connsiteY80" fmla="*/ 1663426 h 3009147"/>
                <a:gd name="connsiteX81" fmla="*/ 11502 w 2271623"/>
                <a:gd name="connsiteY81" fmla="*/ 1680679 h 3009147"/>
                <a:gd name="connsiteX82" fmla="*/ 5751 w 2271623"/>
                <a:gd name="connsiteY82" fmla="*/ 1715185 h 3009147"/>
                <a:gd name="connsiteX83" fmla="*/ 0 w 2271623"/>
                <a:gd name="connsiteY83" fmla="*/ 1789947 h 3009147"/>
                <a:gd name="connsiteX84" fmla="*/ 11502 w 2271623"/>
                <a:gd name="connsiteY84" fmla="*/ 1830203 h 3009147"/>
                <a:gd name="connsiteX85" fmla="*/ 34506 w 2271623"/>
                <a:gd name="connsiteY85" fmla="*/ 1864709 h 3009147"/>
                <a:gd name="connsiteX86" fmla="*/ 40257 w 2271623"/>
                <a:gd name="connsiteY86" fmla="*/ 1881962 h 3009147"/>
                <a:gd name="connsiteX87" fmla="*/ 34506 w 2271623"/>
                <a:gd name="connsiteY87" fmla="*/ 1910717 h 3009147"/>
                <a:gd name="connsiteX88" fmla="*/ 28755 w 2271623"/>
                <a:gd name="connsiteY88" fmla="*/ 1927969 h 3009147"/>
                <a:gd name="connsiteX89" fmla="*/ 34506 w 2271623"/>
                <a:gd name="connsiteY89" fmla="*/ 1956724 h 3009147"/>
                <a:gd name="connsiteX90" fmla="*/ 40257 w 2271623"/>
                <a:gd name="connsiteY90" fmla="*/ 2042988 h 3009147"/>
                <a:gd name="connsiteX91" fmla="*/ 57510 w 2271623"/>
                <a:gd name="connsiteY91" fmla="*/ 2060241 h 3009147"/>
                <a:gd name="connsiteX92" fmla="*/ 63261 w 2271623"/>
                <a:gd name="connsiteY92" fmla="*/ 2077494 h 3009147"/>
                <a:gd name="connsiteX93" fmla="*/ 69012 w 2271623"/>
                <a:gd name="connsiteY93" fmla="*/ 2232769 h 3009147"/>
                <a:gd name="connsiteX94" fmla="*/ 74763 w 2271623"/>
                <a:gd name="connsiteY94" fmla="*/ 2250022 h 3009147"/>
                <a:gd name="connsiteX95" fmla="*/ 109268 w 2271623"/>
                <a:gd name="connsiteY95" fmla="*/ 2273026 h 3009147"/>
                <a:gd name="connsiteX96" fmla="*/ 120770 w 2271623"/>
                <a:gd name="connsiteY96" fmla="*/ 2290279 h 3009147"/>
                <a:gd name="connsiteX97" fmla="*/ 132272 w 2271623"/>
                <a:gd name="connsiteY97" fmla="*/ 2359290 h 3009147"/>
                <a:gd name="connsiteX98" fmla="*/ 143774 w 2271623"/>
                <a:gd name="connsiteY98" fmla="*/ 2393796 h 3009147"/>
                <a:gd name="connsiteX99" fmla="*/ 161027 w 2271623"/>
                <a:gd name="connsiteY99" fmla="*/ 2428302 h 3009147"/>
                <a:gd name="connsiteX100" fmla="*/ 178280 w 2271623"/>
                <a:gd name="connsiteY100" fmla="*/ 2439803 h 3009147"/>
                <a:gd name="connsiteX101" fmla="*/ 195533 w 2271623"/>
                <a:gd name="connsiteY101" fmla="*/ 2434052 h 3009147"/>
                <a:gd name="connsiteX102" fmla="*/ 201283 w 2271623"/>
                <a:gd name="connsiteY102" fmla="*/ 2451305 h 3009147"/>
                <a:gd name="connsiteX103" fmla="*/ 212785 w 2271623"/>
                <a:gd name="connsiteY103" fmla="*/ 2474309 h 3009147"/>
                <a:gd name="connsiteX104" fmla="*/ 230038 w 2271623"/>
                <a:gd name="connsiteY104" fmla="*/ 2531819 h 3009147"/>
                <a:gd name="connsiteX105" fmla="*/ 253042 w 2271623"/>
                <a:gd name="connsiteY105" fmla="*/ 2572075 h 3009147"/>
                <a:gd name="connsiteX106" fmla="*/ 287548 w 2271623"/>
                <a:gd name="connsiteY106" fmla="*/ 2583577 h 3009147"/>
                <a:gd name="connsiteX107" fmla="*/ 299049 w 2271623"/>
                <a:gd name="connsiteY107" fmla="*/ 2600830 h 3009147"/>
                <a:gd name="connsiteX108" fmla="*/ 316302 w 2271623"/>
                <a:gd name="connsiteY108" fmla="*/ 2623834 h 3009147"/>
                <a:gd name="connsiteX109" fmla="*/ 339306 w 2271623"/>
                <a:gd name="connsiteY109" fmla="*/ 2652588 h 3009147"/>
                <a:gd name="connsiteX110" fmla="*/ 345057 w 2271623"/>
                <a:gd name="connsiteY110" fmla="*/ 2669841 h 3009147"/>
                <a:gd name="connsiteX111" fmla="*/ 385314 w 2271623"/>
                <a:gd name="connsiteY111" fmla="*/ 2687094 h 3009147"/>
                <a:gd name="connsiteX112" fmla="*/ 402566 w 2271623"/>
                <a:gd name="connsiteY112" fmla="*/ 2698596 h 3009147"/>
                <a:gd name="connsiteX113" fmla="*/ 419819 w 2271623"/>
                <a:gd name="connsiteY113" fmla="*/ 2704347 h 3009147"/>
                <a:gd name="connsiteX114" fmla="*/ 448574 w 2271623"/>
                <a:gd name="connsiteY114" fmla="*/ 2738852 h 3009147"/>
                <a:gd name="connsiteX115" fmla="*/ 471578 w 2271623"/>
                <a:gd name="connsiteY115" fmla="*/ 2779109 h 3009147"/>
                <a:gd name="connsiteX116" fmla="*/ 500333 w 2271623"/>
                <a:gd name="connsiteY116" fmla="*/ 2813615 h 3009147"/>
                <a:gd name="connsiteX117" fmla="*/ 517585 w 2271623"/>
                <a:gd name="connsiteY117" fmla="*/ 2819366 h 3009147"/>
                <a:gd name="connsiteX118" fmla="*/ 534838 w 2271623"/>
                <a:gd name="connsiteY118" fmla="*/ 2830868 h 3009147"/>
                <a:gd name="connsiteX119" fmla="*/ 557842 w 2271623"/>
                <a:gd name="connsiteY119" fmla="*/ 2836619 h 3009147"/>
                <a:gd name="connsiteX120" fmla="*/ 575095 w 2271623"/>
                <a:gd name="connsiteY120" fmla="*/ 2842369 h 3009147"/>
                <a:gd name="connsiteX121" fmla="*/ 609600 w 2271623"/>
                <a:gd name="connsiteY121" fmla="*/ 2859622 h 3009147"/>
                <a:gd name="connsiteX122" fmla="*/ 626853 w 2271623"/>
                <a:gd name="connsiteY122" fmla="*/ 2853871 h 3009147"/>
                <a:gd name="connsiteX123" fmla="*/ 644106 w 2271623"/>
                <a:gd name="connsiteY123" fmla="*/ 2871124 h 3009147"/>
                <a:gd name="connsiteX124" fmla="*/ 661359 w 2271623"/>
                <a:gd name="connsiteY124" fmla="*/ 2876875 h 3009147"/>
                <a:gd name="connsiteX125" fmla="*/ 690114 w 2271623"/>
                <a:gd name="connsiteY125" fmla="*/ 2899879 h 3009147"/>
                <a:gd name="connsiteX126" fmla="*/ 707366 w 2271623"/>
                <a:gd name="connsiteY126" fmla="*/ 2911381 h 3009147"/>
                <a:gd name="connsiteX127" fmla="*/ 736121 w 2271623"/>
                <a:gd name="connsiteY127" fmla="*/ 2934385 h 3009147"/>
                <a:gd name="connsiteX128" fmla="*/ 759125 w 2271623"/>
                <a:gd name="connsiteY128" fmla="*/ 2940135 h 3009147"/>
                <a:gd name="connsiteX129" fmla="*/ 776378 w 2271623"/>
                <a:gd name="connsiteY129" fmla="*/ 2945886 h 3009147"/>
                <a:gd name="connsiteX130" fmla="*/ 799382 w 2271623"/>
                <a:gd name="connsiteY130" fmla="*/ 2951637 h 3009147"/>
                <a:gd name="connsiteX131" fmla="*/ 833887 w 2271623"/>
                <a:gd name="connsiteY131" fmla="*/ 2963139 h 3009147"/>
                <a:gd name="connsiteX132" fmla="*/ 851140 w 2271623"/>
                <a:gd name="connsiteY132" fmla="*/ 2968890 h 3009147"/>
                <a:gd name="connsiteX133" fmla="*/ 879895 w 2271623"/>
                <a:gd name="connsiteY133" fmla="*/ 2980392 h 3009147"/>
                <a:gd name="connsiteX134" fmla="*/ 960408 w 2271623"/>
                <a:gd name="connsiteY134" fmla="*/ 2991894 h 3009147"/>
                <a:gd name="connsiteX135" fmla="*/ 1006416 w 2271623"/>
                <a:gd name="connsiteY135" fmla="*/ 2997645 h 3009147"/>
                <a:gd name="connsiteX136" fmla="*/ 1029419 w 2271623"/>
                <a:gd name="connsiteY136" fmla="*/ 3003396 h 3009147"/>
                <a:gd name="connsiteX137" fmla="*/ 1046672 w 2271623"/>
                <a:gd name="connsiteY137" fmla="*/ 3009147 h 3009147"/>
                <a:gd name="connsiteX138" fmla="*/ 1075427 w 2271623"/>
                <a:gd name="connsiteY138" fmla="*/ 3003396 h 3009147"/>
                <a:gd name="connsiteX139" fmla="*/ 1086929 w 2271623"/>
                <a:gd name="connsiteY139" fmla="*/ 2963139 h 3009147"/>
                <a:gd name="connsiteX140" fmla="*/ 1104182 w 2271623"/>
                <a:gd name="connsiteY140" fmla="*/ 2957388 h 3009147"/>
                <a:gd name="connsiteX141" fmla="*/ 1144438 w 2271623"/>
                <a:gd name="connsiteY141" fmla="*/ 2905630 h 3009147"/>
                <a:gd name="connsiteX142" fmla="*/ 1150189 w 2271623"/>
                <a:gd name="connsiteY142" fmla="*/ 2888377 h 3009147"/>
                <a:gd name="connsiteX143" fmla="*/ 1150189 w 2271623"/>
                <a:gd name="connsiteY143" fmla="*/ 2422551 h 3009147"/>
                <a:gd name="connsiteX144" fmla="*/ 1144438 w 2271623"/>
                <a:gd name="connsiteY144" fmla="*/ 2405298 h 3009147"/>
                <a:gd name="connsiteX145" fmla="*/ 1161691 w 2271623"/>
                <a:gd name="connsiteY145" fmla="*/ 2342037 h 3009147"/>
                <a:gd name="connsiteX146" fmla="*/ 1150189 w 2271623"/>
                <a:gd name="connsiteY146" fmla="*/ 2290279 h 3009147"/>
                <a:gd name="connsiteX147" fmla="*/ 1144438 w 2271623"/>
                <a:gd name="connsiteY147" fmla="*/ 2273026 h 3009147"/>
                <a:gd name="connsiteX148" fmla="*/ 1132936 w 2271623"/>
                <a:gd name="connsiteY148" fmla="*/ 2255773 h 3009147"/>
                <a:gd name="connsiteX149" fmla="*/ 1144438 w 2271623"/>
                <a:gd name="connsiteY149" fmla="*/ 2238520 h 3009147"/>
                <a:gd name="connsiteX150" fmla="*/ 1144438 w 2271623"/>
                <a:gd name="connsiteY150" fmla="*/ 2088996 h 3009147"/>
                <a:gd name="connsiteX151" fmla="*/ 1138687 w 2271623"/>
                <a:gd name="connsiteY151" fmla="*/ 2060241 h 3009147"/>
                <a:gd name="connsiteX152" fmla="*/ 1115683 w 2271623"/>
                <a:gd name="connsiteY152" fmla="*/ 2019985 h 3009147"/>
                <a:gd name="connsiteX153" fmla="*/ 1098431 w 2271623"/>
                <a:gd name="connsiteY153" fmla="*/ 2014234 h 3009147"/>
                <a:gd name="connsiteX154" fmla="*/ 1086929 w 2271623"/>
                <a:gd name="connsiteY154" fmla="*/ 1996981 h 3009147"/>
                <a:gd name="connsiteX155" fmla="*/ 1069676 w 2271623"/>
                <a:gd name="connsiteY155" fmla="*/ 1985479 h 3009147"/>
                <a:gd name="connsiteX156" fmla="*/ 1086929 w 2271623"/>
                <a:gd name="connsiteY156" fmla="*/ 1991230 h 3009147"/>
                <a:gd name="connsiteX157" fmla="*/ 1104182 w 2271623"/>
                <a:gd name="connsiteY157" fmla="*/ 2002732 h 3009147"/>
                <a:gd name="connsiteX158" fmla="*/ 1167442 w 2271623"/>
                <a:gd name="connsiteY158" fmla="*/ 1996981 h 3009147"/>
                <a:gd name="connsiteX159" fmla="*/ 1190446 w 2271623"/>
                <a:gd name="connsiteY159" fmla="*/ 1991230 h 3009147"/>
                <a:gd name="connsiteX160" fmla="*/ 1247955 w 2271623"/>
                <a:gd name="connsiteY160" fmla="*/ 1962475 h 3009147"/>
                <a:gd name="connsiteX161" fmla="*/ 1265208 w 2271623"/>
                <a:gd name="connsiteY161" fmla="*/ 1950973 h 3009147"/>
                <a:gd name="connsiteX162" fmla="*/ 1247955 w 2271623"/>
                <a:gd name="connsiteY162" fmla="*/ 1956724 h 3009147"/>
                <a:gd name="connsiteX163" fmla="*/ 1242204 w 2271623"/>
                <a:gd name="connsiteY163" fmla="*/ 1973977 h 3009147"/>
                <a:gd name="connsiteX164" fmla="*/ 1224951 w 2271623"/>
                <a:gd name="connsiteY164" fmla="*/ 1991230 h 3009147"/>
                <a:gd name="connsiteX165" fmla="*/ 1190446 w 2271623"/>
                <a:gd name="connsiteY165" fmla="*/ 2014234 h 3009147"/>
                <a:gd name="connsiteX166" fmla="*/ 1178944 w 2271623"/>
                <a:gd name="connsiteY166" fmla="*/ 2031486 h 3009147"/>
                <a:gd name="connsiteX167" fmla="*/ 1161691 w 2271623"/>
                <a:gd name="connsiteY167" fmla="*/ 2042988 h 3009147"/>
                <a:gd name="connsiteX168" fmla="*/ 1173193 w 2271623"/>
                <a:gd name="connsiteY168" fmla="*/ 2106249 h 3009147"/>
                <a:gd name="connsiteX169" fmla="*/ 1173193 w 2271623"/>
                <a:gd name="connsiteY169" fmla="*/ 2238520 h 3009147"/>
                <a:gd name="connsiteX170" fmla="*/ 1184695 w 2271623"/>
                <a:gd name="connsiteY170" fmla="*/ 2376543 h 3009147"/>
                <a:gd name="connsiteX171" fmla="*/ 1173193 w 2271623"/>
                <a:gd name="connsiteY171" fmla="*/ 2468558 h 3009147"/>
                <a:gd name="connsiteX172" fmla="*/ 1167442 w 2271623"/>
                <a:gd name="connsiteY172" fmla="*/ 2485811 h 3009147"/>
                <a:gd name="connsiteX173" fmla="*/ 1161691 w 2271623"/>
                <a:gd name="connsiteY173" fmla="*/ 2612332 h 3009147"/>
                <a:gd name="connsiteX174" fmla="*/ 1155940 w 2271623"/>
                <a:gd name="connsiteY174" fmla="*/ 2629585 h 3009147"/>
                <a:gd name="connsiteX175" fmla="*/ 1150189 w 2271623"/>
                <a:gd name="connsiteY175" fmla="*/ 2652588 h 3009147"/>
                <a:gd name="connsiteX176" fmla="*/ 1144438 w 2271623"/>
                <a:gd name="connsiteY176" fmla="*/ 2692845 h 3009147"/>
                <a:gd name="connsiteX177" fmla="*/ 1150189 w 2271623"/>
                <a:gd name="connsiteY177" fmla="*/ 2853871 h 3009147"/>
                <a:gd name="connsiteX178" fmla="*/ 1173193 w 2271623"/>
                <a:gd name="connsiteY178" fmla="*/ 2905630 h 3009147"/>
                <a:gd name="connsiteX179" fmla="*/ 1207699 w 2271623"/>
                <a:gd name="connsiteY179" fmla="*/ 2934385 h 3009147"/>
                <a:gd name="connsiteX180" fmla="*/ 1219200 w 2271623"/>
                <a:gd name="connsiteY180" fmla="*/ 2951637 h 3009147"/>
                <a:gd name="connsiteX181" fmla="*/ 1236453 w 2271623"/>
                <a:gd name="connsiteY181" fmla="*/ 2957388 h 3009147"/>
                <a:gd name="connsiteX182" fmla="*/ 1253706 w 2271623"/>
                <a:gd name="connsiteY182" fmla="*/ 2974641 h 3009147"/>
                <a:gd name="connsiteX183" fmla="*/ 1282461 w 2271623"/>
                <a:gd name="connsiteY183" fmla="*/ 2968890 h 3009147"/>
                <a:gd name="connsiteX184" fmla="*/ 1316966 w 2271623"/>
                <a:gd name="connsiteY184" fmla="*/ 2945886 h 3009147"/>
                <a:gd name="connsiteX185" fmla="*/ 1420483 w 2271623"/>
                <a:gd name="connsiteY185" fmla="*/ 2940135 h 3009147"/>
                <a:gd name="connsiteX186" fmla="*/ 1437736 w 2271623"/>
                <a:gd name="connsiteY186" fmla="*/ 2928634 h 3009147"/>
                <a:gd name="connsiteX187" fmla="*/ 1449238 w 2271623"/>
                <a:gd name="connsiteY187" fmla="*/ 2911381 h 3009147"/>
                <a:gd name="connsiteX188" fmla="*/ 1466491 w 2271623"/>
                <a:gd name="connsiteY188" fmla="*/ 2922883 h 3009147"/>
                <a:gd name="connsiteX189" fmla="*/ 1529751 w 2271623"/>
                <a:gd name="connsiteY189" fmla="*/ 2957388 h 3009147"/>
                <a:gd name="connsiteX190" fmla="*/ 1552755 w 2271623"/>
                <a:gd name="connsiteY190" fmla="*/ 2928634 h 3009147"/>
                <a:gd name="connsiteX191" fmla="*/ 1587261 w 2271623"/>
                <a:gd name="connsiteY191" fmla="*/ 2899879 h 3009147"/>
                <a:gd name="connsiteX192" fmla="*/ 1604514 w 2271623"/>
                <a:gd name="connsiteY192" fmla="*/ 2894128 h 3009147"/>
                <a:gd name="connsiteX193" fmla="*/ 1621766 w 2271623"/>
                <a:gd name="connsiteY193" fmla="*/ 2882626 h 3009147"/>
                <a:gd name="connsiteX194" fmla="*/ 1650521 w 2271623"/>
                <a:gd name="connsiteY194" fmla="*/ 2871124 h 3009147"/>
                <a:gd name="connsiteX195" fmla="*/ 1662023 w 2271623"/>
                <a:gd name="connsiteY195" fmla="*/ 2853871 h 3009147"/>
                <a:gd name="connsiteX196" fmla="*/ 1667774 w 2271623"/>
                <a:gd name="connsiteY196" fmla="*/ 2802113 h 3009147"/>
                <a:gd name="connsiteX197" fmla="*/ 1702280 w 2271623"/>
                <a:gd name="connsiteY197" fmla="*/ 2790611 h 3009147"/>
                <a:gd name="connsiteX198" fmla="*/ 1719533 w 2271623"/>
                <a:gd name="connsiteY198" fmla="*/ 2784860 h 3009147"/>
                <a:gd name="connsiteX199" fmla="*/ 1788544 w 2271623"/>
                <a:gd name="connsiteY199" fmla="*/ 2773358 h 3009147"/>
                <a:gd name="connsiteX200" fmla="*/ 1805797 w 2271623"/>
                <a:gd name="connsiteY200" fmla="*/ 2761856 h 3009147"/>
                <a:gd name="connsiteX201" fmla="*/ 1823049 w 2271623"/>
                <a:gd name="connsiteY201" fmla="*/ 2710098 h 3009147"/>
                <a:gd name="connsiteX202" fmla="*/ 1840302 w 2271623"/>
                <a:gd name="connsiteY202" fmla="*/ 2675592 h 3009147"/>
                <a:gd name="connsiteX203" fmla="*/ 1892061 w 2271623"/>
                <a:gd name="connsiteY203" fmla="*/ 2664090 h 3009147"/>
                <a:gd name="connsiteX204" fmla="*/ 1909314 w 2271623"/>
                <a:gd name="connsiteY204" fmla="*/ 2652588 h 3009147"/>
                <a:gd name="connsiteX205" fmla="*/ 1926566 w 2271623"/>
                <a:gd name="connsiteY205" fmla="*/ 2618083 h 3009147"/>
                <a:gd name="connsiteX206" fmla="*/ 1943819 w 2271623"/>
                <a:gd name="connsiteY206" fmla="*/ 2583577 h 3009147"/>
                <a:gd name="connsiteX207" fmla="*/ 1938068 w 2271623"/>
                <a:gd name="connsiteY207" fmla="*/ 2566324 h 3009147"/>
                <a:gd name="connsiteX208" fmla="*/ 2001329 w 2271623"/>
                <a:gd name="connsiteY208" fmla="*/ 2560573 h 3009147"/>
                <a:gd name="connsiteX209" fmla="*/ 2018582 w 2271623"/>
                <a:gd name="connsiteY209" fmla="*/ 2549071 h 3009147"/>
                <a:gd name="connsiteX210" fmla="*/ 2041585 w 2271623"/>
                <a:gd name="connsiteY210" fmla="*/ 2543320 h 3009147"/>
                <a:gd name="connsiteX211" fmla="*/ 2058838 w 2271623"/>
                <a:gd name="connsiteY211" fmla="*/ 2537569 h 3009147"/>
                <a:gd name="connsiteX212" fmla="*/ 2064589 w 2271623"/>
                <a:gd name="connsiteY212" fmla="*/ 2508815 h 3009147"/>
                <a:gd name="connsiteX213" fmla="*/ 2076091 w 2271623"/>
                <a:gd name="connsiteY213" fmla="*/ 2491562 h 3009147"/>
                <a:gd name="connsiteX214" fmla="*/ 2081842 w 2271623"/>
                <a:gd name="connsiteY214" fmla="*/ 2474309 h 3009147"/>
                <a:gd name="connsiteX215" fmla="*/ 2110597 w 2271623"/>
                <a:gd name="connsiteY215" fmla="*/ 2416800 h 3009147"/>
                <a:gd name="connsiteX216" fmla="*/ 2127849 w 2271623"/>
                <a:gd name="connsiteY216" fmla="*/ 2411049 h 3009147"/>
                <a:gd name="connsiteX217" fmla="*/ 2133600 w 2271623"/>
                <a:gd name="connsiteY217" fmla="*/ 2393796 h 3009147"/>
                <a:gd name="connsiteX218" fmla="*/ 2145102 w 2271623"/>
                <a:gd name="connsiteY218" fmla="*/ 2376543 h 3009147"/>
                <a:gd name="connsiteX219" fmla="*/ 2150853 w 2271623"/>
                <a:gd name="connsiteY219" fmla="*/ 2353539 h 3009147"/>
                <a:gd name="connsiteX220" fmla="*/ 2156604 w 2271623"/>
                <a:gd name="connsiteY220" fmla="*/ 2336286 h 3009147"/>
                <a:gd name="connsiteX221" fmla="*/ 2168106 w 2271623"/>
                <a:gd name="connsiteY221" fmla="*/ 2284528 h 3009147"/>
                <a:gd name="connsiteX222" fmla="*/ 2162355 w 2271623"/>
                <a:gd name="connsiteY222" fmla="*/ 2238520 h 3009147"/>
                <a:gd name="connsiteX223" fmla="*/ 2168106 w 2271623"/>
                <a:gd name="connsiteY223" fmla="*/ 2221268 h 3009147"/>
                <a:gd name="connsiteX224" fmla="*/ 2191110 w 2271623"/>
                <a:gd name="connsiteY224" fmla="*/ 2215517 h 3009147"/>
                <a:gd name="connsiteX225" fmla="*/ 2214114 w 2271623"/>
                <a:gd name="connsiteY225" fmla="*/ 2163758 h 3009147"/>
                <a:gd name="connsiteX226" fmla="*/ 2219865 w 2271623"/>
                <a:gd name="connsiteY226" fmla="*/ 2146505 h 3009147"/>
                <a:gd name="connsiteX227" fmla="*/ 2225616 w 2271623"/>
                <a:gd name="connsiteY227" fmla="*/ 2129252 h 3009147"/>
                <a:gd name="connsiteX228" fmla="*/ 2231366 w 2271623"/>
                <a:gd name="connsiteY228" fmla="*/ 2100498 h 3009147"/>
                <a:gd name="connsiteX229" fmla="*/ 2225616 w 2271623"/>
                <a:gd name="connsiteY229" fmla="*/ 1996981 h 3009147"/>
                <a:gd name="connsiteX230" fmla="*/ 2242868 w 2271623"/>
                <a:gd name="connsiteY230" fmla="*/ 1985479 h 3009147"/>
                <a:gd name="connsiteX231" fmla="*/ 2271623 w 2271623"/>
                <a:gd name="connsiteY231" fmla="*/ 1956724 h 3009147"/>
                <a:gd name="connsiteX232" fmla="*/ 2265872 w 2271623"/>
                <a:gd name="connsiteY232" fmla="*/ 1830203 h 3009147"/>
                <a:gd name="connsiteX233" fmla="*/ 2254370 w 2271623"/>
                <a:gd name="connsiteY233" fmla="*/ 1812951 h 3009147"/>
                <a:gd name="connsiteX234" fmla="*/ 2248619 w 2271623"/>
                <a:gd name="connsiteY234" fmla="*/ 1795698 h 3009147"/>
                <a:gd name="connsiteX235" fmla="*/ 2265872 w 2271623"/>
                <a:gd name="connsiteY235" fmla="*/ 1761192 h 3009147"/>
                <a:gd name="connsiteX236" fmla="*/ 2271623 w 2271623"/>
                <a:gd name="connsiteY236" fmla="*/ 1743939 h 3009147"/>
                <a:gd name="connsiteX237" fmla="*/ 2265872 w 2271623"/>
                <a:gd name="connsiteY237" fmla="*/ 1680679 h 3009147"/>
                <a:gd name="connsiteX238" fmla="*/ 2254370 w 2271623"/>
                <a:gd name="connsiteY238" fmla="*/ 1663426 h 3009147"/>
                <a:gd name="connsiteX239" fmla="*/ 2260121 w 2271623"/>
                <a:gd name="connsiteY239" fmla="*/ 1605917 h 3009147"/>
                <a:gd name="connsiteX240" fmla="*/ 2254370 w 2271623"/>
                <a:gd name="connsiteY240" fmla="*/ 1502400 h 3009147"/>
                <a:gd name="connsiteX241" fmla="*/ 2248619 w 2271623"/>
                <a:gd name="connsiteY241" fmla="*/ 1485147 h 3009147"/>
                <a:gd name="connsiteX242" fmla="*/ 2260121 w 2271623"/>
                <a:gd name="connsiteY242" fmla="*/ 1450641 h 3009147"/>
                <a:gd name="connsiteX243" fmla="*/ 2265872 w 2271623"/>
                <a:gd name="connsiteY243" fmla="*/ 1433388 h 3009147"/>
                <a:gd name="connsiteX244" fmla="*/ 2260121 w 2271623"/>
                <a:gd name="connsiteY244" fmla="*/ 1347124 h 3009147"/>
                <a:gd name="connsiteX245" fmla="*/ 2248619 w 2271623"/>
                <a:gd name="connsiteY245" fmla="*/ 1306868 h 3009147"/>
                <a:gd name="connsiteX246" fmla="*/ 2231366 w 2271623"/>
                <a:gd name="connsiteY246" fmla="*/ 1301117 h 3009147"/>
                <a:gd name="connsiteX247" fmla="*/ 2225616 w 2271623"/>
                <a:gd name="connsiteY247" fmla="*/ 1203351 h 3009147"/>
                <a:gd name="connsiteX248" fmla="*/ 2214114 w 2271623"/>
                <a:gd name="connsiteY248" fmla="*/ 1168845 h 3009147"/>
                <a:gd name="connsiteX249" fmla="*/ 2208363 w 2271623"/>
                <a:gd name="connsiteY249" fmla="*/ 1151592 h 3009147"/>
                <a:gd name="connsiteX250" fmla="*/ 2202612 w 2271623"/>
                <a:gd name="connsiteY250" fmla="*/ 1134339 h 3009147"/>
                <a:gd name="connsiteX251" fmla="*/ 2179608 w 2271623"/>
                <a:gd name="connsiteY251" fmla="*/ 1053826 h 3009147"/>
                <a:gd name="connsiteX252" fmla="*/ 2173857 w 2271623"/>
                <a:gd name="connsiteY252" fmla="*/ 1036573 h 3009147"/>
                <a:gd name="connsiteX253" fmla="*/ 2168106 w 2271623"/>
                <a:gd name="connsiteY253" fmla="*/ 1019320 h 3009147"/>
                <a:gd name="connsiteX254" fmla="*/ 2156604 w 2271623"/>
                <a:gd name="connsiteY254" fmla="*/ 1002068 h 3009147"/>
                <a:gd name="connsiteX255" fmla="*/ 2150853 w 2271623"/>
                <a:gd name="connsiteY255" fmla="*/ 984815 h 3009147"/>
                <a:gd name="connsiteX256" fmla="*/ 2139351 w 2271623"/>
                <a:gd name="connsiteY256" fmla="*/ 967562 h 3009147"/>
                <a:gd name="connsiteX257" fmla="*/ 2116348 w 2271623"/>
                <a:gd name="connsiteY257" fmla="*/ 915803 h 3009147"/>
                <a:gd name="connsiteX258" fmla="*/ 2104846 w 2271623"/>
                <a:gd name="connsiteY258" fmla="*/ 812286 h 3009147"/>
                <a:gd name="connsiteX259" fmla="*/ 2093344 w 2271623"/>
                <a:gd name="connsiteY259" fmla="*/ 777781 h 3009147"/>
                <a:gd name="connsiteX260" fmla="*/ 2087593 w 2271623"/>
                <a:gd name="connsiteY260" fmla="*/ 760528 h 3009147"/>
                <a:gd name="connsiteX261" fmla="*/ 2081842 w 2271623"/>
                <a:gd name="connsiteY261" fmla="*/ 743275 h 3009147"/>
                <a:gd name="connsiteX262" fmla="*/ 2070340 w 2271623"/>
                <a:gd name="connsiteY262" fmla="*/ 720271 h 3009147"/>
                <a:gd name="connsiteX263" fmla="*/ 2058838 w 2271623"/>
                <a:gd name="connsiteY263" fmla="*/ 685766 h 3009147"/>
                <a:gd name="connsiteX264" fmla="*/ 2053087 w 2271623"/>
                <a:gd name="connsiteY264" fmla="*/ 668513 h 3009147"/>
                <a:gd name="connsiteX265" fmla="*/ 2041585 w 2271623"/>
                <a:gd name="connsiteY265" fmla="*/ 651260 h 3009147"/>
                <a:gd name="connsiteX266" fmla="*/ 2030083 w 2271623"/>
                <a:gd name="connsiteY266" fmla="*/ 616754 h 3009147"/>
                <a:gd name="connsiteX267" fmla="*/ 2018582 w 2271623"/>
                <a:gd name="connsiteY267" fmla="*/ 582249 h 3009147"/>
                <a:gd name="connsiteX268" fmla="*/ 2012831 w 2271623"/>
                <a:gd name="connsiteY268" fmla="*/ 564996 h 3009147"/>
                <a:gd name="connsiteX269" fmla="*/ 1995578 w 2271623"/>
                <a:gd name="connsiteY269" fmla="*/ 530490 h 3009147"/>
                <a:gd name="connsiteX270" fmla="*/ 1984076 w 2271623"/>
                <a:gd name="connsiteY270" fmla="*/ 513237 h 3009147"/>
                <a:gd name="connsiteX271" fmla="*/ 1966823 w 2271623"/>
                <a:gd name="connsiteY271" fmla="*/ 438475 h 3009147"/>
                <a:gd name="connsiteX272" fmla="*/ 1961072 w 2271623"/>
                <a:gd name="connsiteY272" fmla="*/ 421222 h 3009147"/>
                <a:gd name="connsiteX273" fmla="*/ 1943819 w 2271623"/>
                <a:gd name="connsiteY273" fmla="*/ 386717 h 3009147"/>
                <a:gd name="connsiteX274" fmla="*/ 1932317 w 2271623"/>
                <a:gd name="connsiteY274" fmla="*/ 369464 h 3009147"/>
                <a:gd name="connsiteX275" fmla="*/ 1920816 w 2271623"/>
                <a:gd name="connsiteY275" fmla="*/ 334958 h 3009147"/>
                <a:gd name="connsiteX276" fmla="*/ 1915065 w 2271623"/>
                <a:gd name="connsiteY276" fmla="*/ 317705 h 3009147"/>
                <a:gd name="connsiteX277" fmla="*/ 1903563 w 2271623"/>
                <a:gd name="connsiteY277" fmla="*/ 300452 h 3009147"/>
                <a:gd name="connsiteX278" fmla="*/ 1892061 w 2271623"/>
                <a:gd name="connsiteY278" fmla="*/ 265947 h 3009147"/>
                <a:gd name="connsiteX279" fmla="*/ 1869057 w 2271623"/>
                <a:gd name="connsiteY279" fmla="*/ 231441 h 3009147"/>
                <a:gd name="connsiteX280" fmla="*/ 1857555 w 2271623"/>
                <a:gd name="connsiteY280" fmla="*/ 214188 h 3009147"/>
                <a:gd name="connsiteX281" fmla="*/ 1840302 w 2271623"/>
                <a:gd name="connsiteY281" fmla="*/ 202686 h 3009147"/>
                <a:gd name="connsiteX282" fmla="*/ 1800046 w 2271623"/>
                <a:gd name="connsiteY282" fmla="*/ 191185 h 3009147"/>
                <a:gd name="connsiteX283" fmla="*/ 1794295 w 2271623"/>
                <a:gd name="connsiteY283" fmla="*/ 173932 h 3009147"/>
                <a:gd name="connsiteX284" fmla="*/ 1788544 w 2271623"/>
                <a:gd name="connsiteY284" fmla="*/ 127924 h 3009147"/>
                <a:gd name="connsiteX285" fmla="*/ 1759789 w 2271623"/>
                <a:gd name="connsiteY285" fmla="*/ 99169 h 3009147"/>
                <a:gd name="connsiteX286" fmla="*/ 1742536 w 2271623"/>
                <a:gd name="connsiteY286" fmla="*/ 81917 h 3009147"/>
                <a:gd name="connsiteX287" fmla="*/ 1708031 w 2271623"/>
                <a:gd name="connsiteY287" fmla="*/ 70415 h 3009147"/>
                <a:gd name="connsiteX288" fmla="*/ 1690778 w 2271623"/>
                <a:gd name="connsiteY288" fmla="*/ 58913 h 3009147"/>
                <a:gd name="connsiteX289" fmla="*/ 1650521 w 2271623"/>
                <a:gd name="connsiteY289" fmla="*/ 53162 h 3009147"/>
                <a:gd name="connsiteX290" fmla="*/ 1598763 w 2271623"/>
                <a:gd name="connsiteY290" fmla="*/ 41660 h 3009147"/>
                <a:gd name="connsiteX291" fmla="*/ 1581510 w 2271623"/>
                <a:gd name="connsiteY291" fmla="*/ 35909 h 3009147"/>
                <a:gd name="connsiteX292" fmla="*/ 1524000 w 2271623"/>
                <a:gd name="connsiteY292" fmla="*/ 41660 h 3009147"/>
                <a:gd name="connsiteX293" fmla="*/ 1506748 w 2271623"/>
                <a:gd name="connsiteY293" fmla="*/ 47411 h 3009147"/>
                <a:gd name="connsiteX294" fmla="*/ 1489495 w 2271623"/>
                <a:gd name="connsiteY294" fmla="*/ 35909 h 3009147"/>
                <a:gd name="connsiteX295" fmla="*/ 1472242 w 2271623"/>
                <a:gd name="connsiteY295" fmla="*/ 30158 h 3009147"/>
                <a:gd name="connsiteX296" fmla="*/ 1454989 w 2271623"/>
                <a:gd name="connsiteY296" fmla="*/ 18656 h 3009147"/>
                <a:gd name="connsiteX297" fmla="*/ 1431985 w 2271623"/>
                <a:gd name="connsiteY297" fmla="*/ 12905 h 3009147"/>
                <a:gd name="connsiteX298" fmla="*/ 1322717 w 2271623"/>
                <a:gd name="connsiteY298" fmla="*/ 7154 h 3009147"/>
                <a:gd name="connsiteX299" fmla="*/ 1207699 w 2271623"/>
                <a:gd name="connsiteY299" fmla="*/ 12905 h 3009147"/>
                <a:gd name="connsiteX300" fmla="*/ 1173193 w 2271623"/>
                <a:gd name="connsiteY300" fmla="*/ 35909 h 3009147"/>
                <a:gd name="connsiteX301" fmla="*/ 1138687 w 2271623"/>
                <a:gd name="connsiteY301" fmla="*/ 70415 h 3009147"/>
                <a:gd name="connsiteX302" fmla="*/ 1132936 w 2271623"/>
                <a:gd name="connsiteY302" fmla="*/ 150928 h 3009147"/>
                <a:gd name="connsiteX303" fmla="*/ 1138687 w 2271623"/>
                <a:gd name="connsiteY303" fmla="*/ 242943 h 3009147"/>
                <a:gd name="connsiteX304" fmla="*/ 1144438 w 2271623"/>
                <a:gd name="connsiteY304" fmla="*/ 260196 h 3009147"/>
                <a:gd name="connsiteX305" fmla="*/ 1161691 w 2271623"/>
                <a:gd name="connsiteY305" fmla="*/ 271698 h 3009147"/>
                <a:gd name="connsiteX306" fmla="*/ 1155940 w 2271623"/>
                <a:gd name="connsiteY306" fmla="*/ 294702 h 3009147"/>
                <a:gd name="connsiteX307" fmla="*/ 1144438 w 2271623"/>
                <a:gd name="connsiteY307" fmla="*/ 329207 h 3009147"/>
                <a:gd name="connsiteX308" fmla="*/ 1161691 w 2271623"/>
                <a:gd name="connsiteY308" fmla="*/ 426973 h 3009147"/>
                <a:gd name="connsiteX309" fmla="*/ 1173193 w 2271623"/>
                <a:gd name="connsiteY309" fmla="*/ 444226 h 3009147"/>
                <a:gd name="connsiteX310" fmla="*/ 1167442 w 2271623"/>
                <a:gd name="connsiteY310" fmla="*/ 467230 h 3009147"/>
                <a:gd name="connsiteX311" fmla="*/ 1161691 w 2271623"/>
                <a:gd name="connsiteY311" fmla="*/ 484483 h 3009147"/>
                <a:gd name="connsiteX312" fmla="*/ 1173193 w 2271623"/>
                <a:gd name="connsiteY312" fmla="*/ 593751 h 3009147"/>
                <a:gd name="connsiteX313" fmla="*/ 1184695 w 2271623"/>
                <a:gd name="connsiteY313" fmla="*/ 611003 h 3009147"/>
                <a:gd name="connsiteX314" fmla="*/ 1178944 w 2271623"/>
                <a:gd name="connsiteY314" fmla="*/ 628256 h 3009147"/>
                <a:gd name="connsiteX315" fmla="*/ 1167442 w 2271623"/>
                <a:gd name="connsiteY315" fmla="*/ 645509 h 3009147"/>
                <a:gd name="connsiteX316" fmla="*/ 1173193 w 2271623"/>
                <a:gd name="connsiteY316" fmla="*/ 668513 h 3009147"/>
                <a:gd name="connsiteX317" fmla="*/ 1190446 w 2271623"/>
                <a:gd name="connsiteY317" fmla="*/ 731773 h 3009147"/>
                <a:gd name="connsiteX318" fmla="*/ 1213449 w 2271623"/>
                <a:gd name="connsiteY318" fmla="*/ 766279 h 3009147"/>
                <a:gd name="connsiteX319" fmla="*/ 1230702 w 2271623"/>
                <a:gd name="connsiteY319" fmla="*/ 800785 h 3009147"/>
                <a:gd name="connsiteX320" fmla="*/ 1242204 w 2271623"/>
                <a:gd name="connsiteY320" fmla="*/ 823788 h 3009147"/>
                <a:gd name="connsiteX321" fmla="*/ 1224951 w 2271623"/>
                <a:gd name="connsiteY321" fmla="*/ 806535 h 3009147"/>
                <a:gd name="connsiteX322" fmla="*/ 1190446 w 2271623"/>
                <a:gd name="connsiteY322" fmla="*/ 795034 h 3009147"/>
                <a:gd name="connsiteX323" fmla="*/ 1173193 w 2271623"/>
                <a:gd name="connsiteY323" fmla="*/ 789283 h 3009147"/>
                <a:gd name="connsiteX324" fmla="*/ 1155940 w 2271623"/>
                <a:gd name="connsiteY324" fmla="*/ 783532 h 3009147"/>
                <a:gd name="connsiteX325" fmla="*/ 1132936 w 2271623"/>
                <a:gd name="connsiteY325" fmla="*/ 789283 h 3009147"/>
                <a:gd name="connsiteX326" fmla="*/ 1092680 w 2271623"/>
                <a:gd name="connsiteY326" fmla="*/ 800785 h 300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2271623" h="3009147">
                  <a:moveTo>
                    <a:pt x="1092680" y="800785"/>
                  </a:moveTo>
                  <a:cubicBezTo>
                    <a:pt x="1090763" y="801744"/>
                    <a:pt x="1113301" y="800456"/>
                    <a:pt x="1121434" y="795034"/>
                  </a:cubicBezTo>
                  <a:cubicBezTo>
                    <a:pt x="1126478" y="791671"/>
                    <a:pt x="1127185" y="783843"/>
                    <a:pt x="1127185" y="777781"/>
                  </a:cubicBezTo>
                  <a:cubicBezTo>
                    <a:pt x="1127185" y="743222"/>
                    <a:pt x="1123351" y="708770"/>
                    <a:pt x="1121434" y="674264"/>
                  </a:cubicBezTo>
                  <a:cubicBezTo>
                    <a:pt x="1131278" y="644733"/>
                    <a:pt x="1132936" y="643980"/>
                    <a:pt x="1132936" y="599502"/>
                  </a:cubicBezTo>
                  <a:cubicBezTo>
                    <a:pt x="1132936" y="582676"/>
                    <a:pt x="1131849" y="514484"/>
                    <a:pt x="1115683" y="490234"/>
                  </a:cubicBezTo>
                  <a:lnTo>
                    <a:pt x="1104182" y="472981"/>
                  </a:lnTo>
                  <a:cubicBezTo>
                    <a:pt x="1108016" y="467230"/>
                    <a:pt x="1112876" y="462044"/>
                    <a:pt x="1115683" y="455728"/>
                  </a:cubicBezTo>
                  <a:cubicBezTo>
                    <a:pt x="1120607" y="444649"/>
                    <a:pt x="1127185" y="421222"/>
                    <a:pt x="1127185" y="421222"/>
                  </a:cubicBezTo>
                  <a:cubicBezTo>
                    <a:pt x="1125268" y="380965"/>
                    <a:pt x="1126433" y="340443"/>
                    <a:pt x="1121434" y="300452"/>
                  </a:cubicBezTo>
                  <a:cubicBezTo>
                    <a:pt x="1120577" y="293594"/>
                    <a:pt x="1109933" y="290111"/>
                    <a:pt x="1109933" y="283200"/>
                  </a:cubicBezTo>
                  <a:cubicBezTo>
                    <a:pt x="1109933" y="276288"/>
                    <a:pt x="1118343" y="272129"/>
                    <a:pt x="1121434" y="265947"/>
                  </a:cubicBezTo>
                  <a:cubicBezTo>
                    <a:pt x="1124145" y="260525"/>
                    <a:pt x="1125870" y="254612"/>
                    <a:pt x="1127185" y="248694"/>
                  </a:cubicBezTo>
                  <a:cubicBezTo>
                    <a:pt x="1129715" y="237311"/>
                    <a:pt x="1130850" y="225661"/>
                    <a:pt x="1132936" y="214188"/>
                  </a:cubicBezTo>
                  <a:cubicBezTo>
                    <a:pt x="1134685" y="204571"/>
                    <a:pt x="1136770" y="195019"/>
                    <a:pt x="1138687" y="185434"/>
                  </a:cubicBezTo>
                  <a:cubicBezTo>
                    <a:pt x="1136770" y="166264"/>
                    <a:pt x="1135661" y="146996"/>
                    <a:pt x="1132936" y="127924"/>
                  </a:cubicBezTo>
                  <a:cubicBezTo>
                    <a:pt x="1131818" y="120099"/>
                    <a:pt x="1129456" y="112491"/>
                    <a:pt x="1127185" y="104920"/>
                  </a:cubicBezTo>
                  <a:cubicBezTo>
                    <a:pt x="1121444" y="85785"/>
                    <a:pt x="1110854" y="48025"/>
                    <a:pt x="1092680" y="35909"/>
                  </a:cubicBezTo>
                  <a:cubicBezTo>
                    <a:pt x="1086929" y="32075"/>
                    <a:pt x="1081609" y="27498"/>
                    <a:pt x="1075427" y="24407"/>
                  </a:cubicBezTo>
                  <a:cubicBezTo>
                    <a:pt x="1070005" y="21696"/>
                    <a:pt x="1064199" y="19325"/>
                    <a:pt x="1058174" y="18656"/>
                  </a:cubicBezTo>
                  <a:cubicBezTo>
                    <a:pt x="1029532" y="15473"/>
                    <a:pt x="1000665" y="14822"/>
                    <a:pt x="971910" y="12905"/>
                  </a:cubicBezTo>
                  <a:cubicBezTo>
                    <a:pt x="966159" y="10988"/>
                    <a:pt x="960538" y="8624"/>
                    <a:pt x="954657" y="7154"/>
                  </a:cubicBezTo>
                  <a:cubicBezTo>
                    <a:pt x="899326" y="-6679"/>
                    <a:pt x="892206" y="3088"/>
                    <a:pt x="810883" y="7154"/>
                  </a:cubicBezTo>
                  <a:cubicBezTo>
                    <a:pt x="798024" y="10369"/>
                    <a:pt x="761774" y="18807"/>
                    <a:pt x="753374" y="24407"/>
                  </a:cubicBezTo>
                  <a:cubicBezTo>
                    <a:pt x="747623" y="28241"/>
                    <a:pt x="742899" y="34553"/>
                    <a:pt x="736121" y="35909"/>
                  </a:cubicBezTo>
                  <a:cubicBezTo>
                    <a:pt x="713486" y="40436"/>
                    <a:pt x="690114" y="39743"/>
                    <a:pt x="667110" y="41660"/>
                  </a:cubicBezTo>
                  <a:cubicBezTo>
                    <a:pt x="661359" y="43577"/>
                    <a:pt x="655279" y="44700"/>
                    <a:pt x="649857" y="47411"/>
                  </a:cubicBezTo>
                  <a:cubicBezTo>
                    <a:pt x="605263" y="69708"/>
                    <a:pt x="658717" y="50209"/>
                    <a:pt x="615351" y="64664"/>
                  </a:cubicBezTo>
                  <a:cubicBezTo>
                    <a:pt x="609600" y="68498"/>
                    <a:pt x="604281" y="73075"/>
                    <a:pt x="598099" y="76166"/>
                  </a:cubicBezTo>
                  <a:cubicBezTo>
                    <a:pt x="592677" y="78877"/>
                    <a:pt x="585580" y="78130"/>
                    <a:pt x="580846" y="81917"/>
                  </a:cubicBezTo>
                  <a:cubicBezTo>
                    <a:pt x="543684" y="111645"/>
                    <a:pt x="595458" y="90464"/>
                    <a:pt x="552091" y="104920"/>
                  </a:cubicBezTo>
                  <a:cubicBezTo>
                    <a:pt x="546340" y="110671"/>
                    <a:pt x="541086" y="116966"/>
                    <a:pt x="534838" y="122173"/>
                  </a:cubicBezTo>
                  <a:cubicBezTo>
                    <a:pt x="529528" y="126598"/>
                    <a:pt x="522472" y="128788"/>
                    <a:pt x="517585" y="133675"/>
                  </a:cubicBezTo>
                  <a:cubicBezTo>
                    <a:pt x="512698" y="138562"/>
                    <a:pt x="511480" y="146610"/>
                    <a:pt x="506083" y="150928"/>
                  </a:cubicBezTo>
                  <a:cubicBezTo>
                    <a:pt x="501350" y="154715"/>
                    <a:pt x="494130" y="153735"/>
                    <a:pt x="488831" y="156679"/>
                  </a:cubicBezTo>
                  <a:cubicBezTo>
                    <a:pt x="476747" y="163392"/>
                    <a:pt x="465827" y="172015"/>
                    <a:pt x="454325" y="179683"/>
                  </a:cubicBezTo>
                  <a:lnTo>
                    <a:pt x="437072" y="191185"/>
                  </a:lnTo>
                  <a:cubicBezTo>
                    <a:pt x="429404" y="202687"/>
                    <a:pt x="418439" y="212576"/>
                    <a:pt x="414068" y="225690"/>
                  </a:cubicBezTo>
                  <a:cubicBezTo>
                    <a:pt x="412151" y="231441"/>
                    <a:pt x="411680" y="237899"/>
                    <a:pt x="408317" y="242943"/>
                  </a:cubicBezTo>
                  <a:cubicBezTo>
                    <a:pt x="403806" y="249710"/>
                    <a:pt x="396816" y="254445"/>
                    <a:pt x="391065" y="260196"/>
                  </a:cubicBezTo>
                  <a:cubicBezTo>
                    <a:pt x="387231" y="271698"/>
                    <a:pt x="381278" y="282700"/>
                    <a:pt x="379563" y="294702"/>
                  </a:cubicBezTo>
                  <a:cubicBezTo>
                    <a:pt x="377646" y="308121"/>
                    <a:pt x="379874" y="322834"/>
                    <a:pt x="373812" y="334958"/>
                  </a:cubicBezTo>
                  <a:cubicBezTo>
                    <a:pt x="371101" y="340380"/>
                    <a:pt x="362310" y="338792"/>
                    <a:pt x="356559" y="340709"/>
                  </a:cubicBezTo>
                  <a:cubicBezTo>
                    <a:pt x="352725" y="346460"/>
                    <a:pt x="349944" y="353075"/>
                    <a:pt x="345057" y="357962"/>
                  </a:cubicBezTo>
                  <a:cubicBezTo>
                    <a:pt x="340170" y="362849"/>
                    <a:pt x="332122" y="364067"/>
                    <a:pt x="327804" y="369464"/>
                  </a:cubicBezTo>
                  <a:cubicBezTo>
                    <a:pt x="324017" y="374198"/>
                    <a:pt x="324997" y="381418"/>
                    <a:pt x="322053" y="386717"/>
                  </a:cubicBezTo>
                  <a:cubicBezTo>
                    <a:pt x="315340" y="398801"/>
                    <a:pt x="306717" y="409720"/>
                    <a:pt x="299049" y="421222"/>
                  </a:cubicBezTo>
                  <a:cubicBezTo>
                    <a:pt x="295215" y="426973"/>
                    <a:pt x="289734" y="431918"/>
                    <a:pt x="287548" y="438475"/>
                  </a:cubicBezTo>
                  <a:lnTo>
                    <a:pt x="281797" y="455728"/>
                  </a:lnTo>
                  <a:cubicBezTo>
                    <a:pt x="279880" y="474898"/>
                    <a:pt x="284662" y="496006"/>
                    <a:pt x="276046" y="513237"/>
                  </a:cubicBezTo>
                  <a:cubicBezTo>
                    <a:pt x="269864" y="525601"/>
                    <a:pt x="241540" y="536241"/>
                    <a:pt x="241540" y="536241"/>
                  </a:cubicBezTo>
                  <a:cubicBezTo>
                    <a:pt x="233872" y="547743"/>
                    <a:pt x="222908" y="557633"/>
                    <a:pt x="218536" y="570747"/>
                  </a:cubicBezTo>
                  <a:lnTo>
                    <a:pt x="207034" y="605252"/>
                  </a:lnTo>
                  <a:cubicBezTo>
                    <a:pt x="205117" y="628256"/>
                    <a:pt x="205078" y="651494"/>
                    <a:pt x="201283" y="674264"/>
                  </a:cubicBezTo>
                  <a:cubicBezTo>
                    <a:pt x="192152" y="729056"/>
                    <a:pt x="193910" y="690854"/>
                    <a:pt x="178280" y="726022"/>
                  </a:cubicBezTo>
                  <a:lnTo>
                    <a:pt x="161027" y="777781"/>
                  </a:lnTo>
                  <a:lnTo>
                    <a:pt x="155276" y="795034"/>
                  </a:lnTo>
                  <a:lnTo>
                    <a:pt x="149525" y="812286"/>
                  </a:lnTo>
                  <a:cubicBezTo>
                    <a:pt x="147608" y="842958"/>
                    <a:pt x="150441" y="874302"/>
                    <a:pt x="143774" y="904302"/>
                  </a:cubicBezTo>
                  <a:cubicBezTo>
                    <a:pt x="142275" y="911049"/>
                    <a:pt x="131408" y="910916"/>
                    <a:pt x="126521" y="915803"/>
                  </a:cubicBezTo>
                  <a:cubicBezTo>
                    <a:pt x="121634" y="920690"/>
                    <a:pt x="117826" y="926740"/>
                    <a:pt x="115019" y="933056"/>
                  </a:cubicBezTo>
                  <a:cubicBezTo>
                    <a:pt x="110095" y="944135"/>
                    <a:pt x="107351" y="956060"/>
                    <a:pt x="103517" y="967562"/>
                  </a:cubicBezTo>
                  <a:cubicBezTo>
                    <a:pt x="101600" y="973313"/>
                    <a:pt x="101128" y="979771"/>
                    <a:pt x="97766" y="984815"/>
                  </a:cubicBezTo>
                  <a:lnTo>
                    <a:pt x="86265" y="1002068"/>
                  </a:lnTo>
                  <a:cubicBezTo>
                    <a:pt x="84348" y="1013570"/>
                    <a:pt x="80514" y="1024913"/>
                    <a:pt x="80514" y="1036573"/>
                  </a:cubicBezTo>
                  <a:cubicBezTo>
                    <a:pt x="80514" y="1127881"/>
                    <a:pt x="76404" y="1110508"/>
                    <a:pt x="92016" y="1157343"/>
                  </a:cubicBezTo>
                  <a:lnTo>
                    <a:pt x="80514" y="1191849"/>
                  </a:lnTo>
                  <a:cubicBezTo>
                    <a:pt x="78597" y="1197600"/>
                    <a:pt x="78126" y="1204058"/>
                    <a:pt x="74763" y="1209102"/>
                  </a:cubicBezTo>
                  <a:lnTo>
                    <a:pt x="63261" y="1226354"/>
                  </a:lnTo>
                  <a:cubicBezTo>
                    <a:pt x="61344" y="1232105"/>
                    <a:pt x="58262" y="1237592"/>
                    <a:pt x="57510" y="1243607"/>
                  </a:cubicBezTo>
                  <a:cubicBezTo>
                    <a:pt x="54410" y="1268408"/>
                    <a:pt x="57821" y="1294121"/>
                    <a:pt x="51759" y="1318369"/>
                  </a:cubicBezTo>
                  <a:cubicBezTo>
                    <a:pt x="49786" y="1326259"/>
                    <a:pt x="40257" y="1329871"/>
                    <a:pt x="34506" y="1335622"/>
                  </a:cubicBezTo>
                  <a:cubicBezTo>
                    <a:pt x="32589" y="1341373"/>
                    <a:pt x="31143" y="1347303"/>
                    <a:pt x="28755" y="1352875"/>
                  </a:cubicBezTo>
                  <a:cubicBezTo>
                    <a:pt x="25378" y="1360755"/>
                    <a:pt x="19509" y="1367608"/>
                    <a:pt x="17253" y="1375879"/>
                  </a:cubicBezTo>
                  <a:cubicBezTo>
                    <a:pt x="13686" y="1388956"/>
                    <a:pt x="13419" y="1402716"/>
                    <a:pt x="11502" y="1416135"/>
                  </a:cubicBezTo>
                  <a:cubicBezTo>
                    <a:pt x="13419" y="1427637"/>
                    <a:pt x="14723" y="1439258"/>
                    <a:pt x="17253" y="1450641"/>
                  </a:cubicBezTo>
                  <a:cubicBezTo>
                    <a:pt x="18568" y="1456559"/>
                    <a:pt x="23004" y="1461832"/>
                    <a:pt x="23004" y="1467894"/>
                  </a:cubicBezTo>
                  <a:cubicBezTo>
                    <a:pt x="23004" y="1485253"/>
                    <a:pt x="20657" y="1502630"/>
                    <a:pt x="17253" y="1519652"/>
                  </a:cubicBezTo>
                  <a:cubicBezTo>
                    <a:pt x="14875" y="1531541"/>
                    <a:pt x="5751" y="1554158"/>
                    <a:pt x="5751" y="1554158"/>
                  </a:cubicBezTo>
                  <a:cubicBezTo>
                    <a:pt x="7668" y="1584830"/>
                    <a:pt x="8285" y="1615610"/>
                    <a:pt x="11502" y="1646173"/>
                  </a:cubicBezTo>
                  <a:cubicBezTo>
                    <a:pt x="12137" y="1652202"/>
                    <a:pt x="17253" y="1657364"/>
                    <a:pt x="17253" y="1663426"/>
                  </a:cubicBezTo>
                  <a:cubicBezTo>
                    <a:pt x="17253" y="1669488"/>
                    <a:pt x="12817" y="1674761"/>
                    <a:pt x="11502" y="1680679"/>
                  </a:cubicBezTo>
                  <a:cubicBezTo>
                    <a:pt x="8972" y="1692062"/>
                    <a:pt x="7668" y="1703683"/>
                    <a:pt x="5751" y="1715185"/>
                  </a:cubicBezTo>
                  <a:cubicBezTo>
                    <a:pt x="3834" y="1740106"/>
                    <a:pt x="0" y="1764953"/>
                    <a:pt x="0" y="1789947"/>
                  </a:cubicBezTo>
                  <a:cubicBezTo>
                    <a:pt x="0" y="1792926"/>
                    <a:pt x="8790" y="1825321"/>
                    <a:pt x="11502" y="1830203"/>
                  </a:cubicBezTo>
                  <a:cubicBezTo>
                    <a:pt x="18215" y="1842287"/>
                    <a:pt x="30135" y="1851595"/>
                    <a:pt x="34506" y="1864709"/>
                  </a:cubicBezTo>
                  <a:lnTo>
                    <a:pt x="40257" y="1881962"/>
                  </a:lnTo>
                  <a:cubicBezTo>
                    <a:pt x="38340" y="1891547"/>
                    <a:pt x="36877" y="1901234"/>
                    <a:pt x="34506" y="1910717"/>
                  </a:cubicBezTo>
                  <a:cubicBezTo>
                    <a:pt x="33036" y="1916598"/>
                    <a:pt x="28755" y="1921907"/>
                    <a:pt x="28755" y="1927969"/>
                  </a:cubicBezTo>
                  <a:cubicBezTo>
                    <a:pt x="28755" y="1937744"/>
                    <a:pt x="32589" y="1947139"/>
                    <a:pt x="34506" y="1956724"/>
                  </a:cubicBezTo>
                  <a:cubicBezTo>
                    <a:pt x="36423" y="1985479"/>
                    <a:pt x="34005" y="2014856"/>
                    <a:pt x="40257" y="2042988"/>
                  </a:cubicBezTo>
                  <a:cubicBezTo>
                    <a:pt x="42021" y="2050927"/>
                    <a:pt x="52999" y="2053474"/>
                    <a:pt x="57510" y="2060241"/>
                  </a:cubicBezTo>
                  <a:cubicBezTo>
                    <a:pt x="60873" y="2065285"/>
                    <a:pt x="61344" y="2071743"/>
                    <a:pt x="63261" y="2077494"/>
                  </a:cubicBezTo>
                  <a:cubicBezTo>
                    <a:pt x="65178" y="2129252"/>
                    <a:pt x="65567" y="2181090"/>
                    <a:pt x="69012" y="2232769"/>
                  </a:cubicBezTo>
                  <a:cubicBezTo>
                    <a:pt x="69415" y="2238818"/>
                    <a:pt x="70477" y="2245735"/>
                    <a:pt x="74763" y="2250022"/>
                  </a:cubicBezTo>
                  <a:cubicBezTo>
                    <a:pt x="84538" y="2259797"/>
                    <a:pt x="109268" y="2273026"/>
                    <a:pt x="109268" y="2273026"/>
                  </a:cubicBezTo>
                  <a:cubicBezTo>
                    <a:pt x="113102" y="2278777"/>
                    <a:pt x="117679" y="2284097"/>
                    <a:pt x="120770" y="2290279"/>
                  </a:cubicBezTo>
                  <a:cubicBezTo>
                    <a:pt x="131253" y="2311245"/>
                    <a:pt x="128020" y="2338031"/>
                    <a:pt x="132272" y="2359290"/>
                  </a:cubicBezTo>
                  <a:cubicBezTo>
                    <a:pt x="134650" y="2371179"/>
                    <a:pt x="139940" y="2382294"/>
                    <a:pt x="143774" y="2393796"/>
                  </a:cubicBezTo>
                  <a:cubicBezTo>
                    <a:pt x="148451" y="2407828"/>
                    <a:pt x="149879" y="2417154"/>
                    <a:pt x="161027" y="2428302"/>
                  </a:cubicBezTo>
                  <a:cubicBezTo>
                    <a:pt x="165914" y="2433189"/>
                    <a:pt x="172529" y="2435969"/>
                    <a:pt x="178280" y="2439803"/>
                  </a:cubicBezTo>
                  <a:cubicBezTo>
                    <a:pt x="184031" y="2437886"/>
                    <a:pt x="190111" y="2431341"/>
                    <a:pt x="195533" y="2434052"/>
                  </a:cubicBezTo>
                  <a:cubicBezTo>
                    <a:pt x="200955" y="2436763"/>
                    <a:pt x="198895" y="2445733"/>
                    <a:pt x="201283" y="2451305"/>
                  </a:cubicBezTo>
                  <a:cubicBezTo>
                    <a:pt x="204660" y="2459185"/>
                    <a:pt x="209775" y="2466282"/>
                    <a:pt x="212785" y="2474309"/>
                  </a:cubicBezTo>
                  <a:cubicBezTo>
                    <a:pt x="225166" y="2507326"/>
                    <a:pt x="210377" y="2492498"/>
                    <a:pt x="230038" y="2531819"/>
                  </a:cubicBezTo>
                  <a:cubicBezTo>
                    <a:pt x="231799" y="2535340"/>
                    <a:pt x="247131" y="2568381"/>
                    <a:pt x="253042" y="2572075"/>
                  </a:cubicBezTo>
                  <a:cubicBezTo>
                    <a:pt x="263323" y="2578501"/>
                    <a:pt x="287548" y="2583577"/>
                    <a:pt x="287548" y="2583577"/>
                  </a:cubicBezTo>
                  <a:cubicBezTo>
                    <a:pt x="291382" y="2589328"/>
                    <a:pt x="295032" y="2595206"/>
                    <a:pt x="299049" y="2600830"/>
                  </a:cubicBezTo>
                  <a:cubicBezTo>
                    <a:pt x="304620" y="2608630"/>
                    <a:pt x="311546" y="2615512"/>
                    <a:pt x="316302" y="2623834"/>
                  </a:cubicBezTo>
                  <a:cubicBezTo>
                    <a:pt x="333396" y="2653748"/>
                    <a:pt x="306568" y="2630763"/>
                    <a:pt x="339306" y="2652588"/>
                  </a:cubicBezTo>
                  <a:cubicBezTo>
                    <a:pt x="341223" y="2658339"/>
                    <a:pt x="341270" y="2665107"/>
                    <a:pt x="345057" y="2669841"/>
                  </a:cubicBezTo>
                  <a:cubicBezTo>
                    <a:pt x="354986" y="2682252"/>
                    <a:pt x="371500" y="2683641"/>
                    <a:pt x="385314" y="2687094"/>
                  </a:cubicBezTo>
                  <a:cubicBezTo>
                    <a:pt x="391065" y="2690928"/>
                    <a:pt x="396384" y="2695505"/>
                    <a:pt x="402566" y="2698596"/>
                  </a:cubicBezTo>
                  <a:cubicBezTo>
                    <a:pt x="407988" y="2701307"/>
                    <a:pt x="414775" y="2700984"/>
                    <a:pt x="419819" y="2704347"/>
                  </a:cubicBezTo>
                  <a:cubicBezTo>
                    <a:pt x="433102" y="2713202"/>
                    <a:pt x="440087" y="2726122"/>
                    <a:pt x="448574" y="2738852"/>
                  </a:cubicBezTo>
                  <a:cubicBezTo>
                    <a:pt x="457907" y="2766850"/>
                    <a:pt x="449817" y="2748644"/>
                    <a:pt x="471578" y="2779109"/>
                  </a:cubicBezTo>
                  <a:cubicBezTo>
                    <a:pt x="481223" y="2792612"/>
                    <a:pt x="485687" y="2803850"/>
                    <a:pt x="500333" y="2813615"/>
                  </a:cubicBezTo>
                  <a:cubicBezTo>
                    <a:pt x="505377" y="2816978"/>
                    <a:pt x="512163" y="2816655"/>
                    <a:pt x="517585" y="2819366"/>
                  </a:cubicBezTo>
                  <a:cubicBezTo>
                    <a:pt x="523767" y="2822457"/>
                    <a:pt x="528485" y="2828145"/>
                    <a:pt x="534838" y="2830868"/>
                  </a:cubicBezTo>
                  <a:cubicBezTo>
                    <a:pt x="542103" y="2833982"/>
                    <a:pt x="550242" y="2834448"/>
                    <a:pt x="557842" y="2836619"/>
                  </a:cubicBezTo>
                  <a:cubicBezTo>
                    <a:pt x="563671" y="2838284"/>
                    <a:pt x="569344" y="2840452"/>
                    <a:pt x="575095" y="2842369"/>
                  </a:cubicBezTo>
                  <a:cubicBezTo>
                    <a:pt x="583817" y="2848184"/>
                    <a:pt x="597696" y="2859622"/>
                    <a:pt x="609600" y="2859622"/>
                  </a:cubicBezTo>
                  <a:cubicBezTo>
                    <a:pt x="615662" y="2859622"/>
                    <a:pt x="621102" y="2855788"/>
                    <a:pt x="626853" y="2853871"/>
                  </a:cubicBezTo>
                  <a:cubicBezTo>
                    <a:pt x="632604" y="2859622"/>
                    <a:pt x="637339" y="2866613"/>
                    <a:pt x="644106" y="2871124"/>
                  </a:cubicBezTo>
                  <a:cubicBezTo>
                    <a:pt x="649150" y="2874487"/>
                    <a:pt x="656625" y="2873088"/>
                    <a:pt x="661359" y="2876875"/>
                  </a:cubicBezTo>
                  <a:cubicBezTo>
                    <a:pt x="698521" y="2906604"/>
                    <a:pt x="646748" y="2885424"/>
                    <a:pt x="690114" y="2899879"/>
                  </a:cubicBezTo>
                  <a:cubicBezTo>
                    <a:pt x="695865" y="2903713"/>
                    <a:pt x="701837" y="2907234"/>
                    <a:pt x="707366" y="2911381"/>
                  </a:cubicBezTo>
                  <a:cubicBezTo>
                    <a:pt x="717186" y="2918746"/>
                    <a:pt x="725391" y="2928424"/>
                    <a:pt x="736121" y="2934385"/>
                  </a:cubicBezTo>
                  <a:cubicBezTo>
                    <a:pt x="743030" y="2938223"/>
                    <a:pt x="751525" y="2937964"/>
                    <a:pt x="759125" y="2940135"/>
                  </a:cubicBezTo>
                  <a:cubicBezTo>
                    <a:pt x="764954" y="2941800"/>
                    <a:pt x="770549" y="2944221"/>
                    <a:pt x="776378" y="2945886"/>
                  </a:cubicBezTo>
                  <a:cubicBezTo>
                    <a:pt x="783978" y="2948057"/>
                    <a:pt x="791811" y="2949366"/>
                    <a:pt x="799382" y="2951637"/>
                  </a:cubicBezTo>
                  <a:cubicBezTo>
                    <a:pt x="810995" y="2955121"/>
                    <a:pt x="822385" y="2959305"/>
                    <a:pt x="833887" y="2963139"/>
                  </a:cubicBezTo>
                  <a:cubicBezTo>
                    <a:pt x="839638" y="2965056"/>
                    <a:pt x="845511" y="2966639"/>
                    <a:pt x="851140" y="2968890"/>
                  </a:cubicBezTo>
                  <a:cubicBezTo>
                    <a:pt x="860725" y="2972724"/>
                    <a:pt x="870007" y="2977426"/>
                    <a:pt x="879895" y="2980392"/>
                  </a:cubicBezTo>
                  <a:cubicBezTo>
                    <a:pt x="901810" y="2986967"/>
                    <a:pt x="941311" y="2989647"/>
                    <a:pt x="960408" y="2991894"/>
                  </a:cubicBezTo>
                  <a:lnTo>
                    <a:pt x="1006416" y="2997645"/>
                  </a:lnTo>
                  <a:cubicBezTo>
                    <a:pt x="1014084" y="2999562"/>
                    <a:pt x="1021819" y="3001225"/>
                    <a:pt x="1029419" y="3003396"/>
                  </a:cubicBezTo>
                  <a:cubicBezTo>
                    <a:pt x="1035248" y="3005061"/>
                    <a:pt x="1040610" y="3009147"/>
                    <a:pt x="1046672" y="3009147"/>
                  </a:cubicBezTo>
                  <a:cubicBezTo>
                    <a:pt x="1056447" y="3009147"/>
                    <a:pt x="1065842" y="3005313"/>
                    <a:pt x="1075427" y="3003396"/>
                  </a:cubicBezTo>
                  <a:cubicBezTo>
                    <a:pt x="1075477" y="3003197"/>
                    <a:pt x="1084179" y="2965889"/>
                    <a:pt x="1086929" y="2963139"/>
                  </a:cubicBezTo>
                  <a:cubicBezTo>
                    <a:pt x="1091216" y="2958852"/>
                    <a:pt x="1098431" y="2959305"/>
                    <a:pt x="1104182" y="2957388"/>
                  </a:cubicBezTo>
                  <a:cubicBezTo>
                    <a:pt x="1131696" y="2916116"/>
                    <a:pt x="1117411" y="2932657"/>
                    <a:pt x="1144438" y="2905630"/>
                  </a:cubicBezTo>
                  <a:cubicBezTo>
                    <a:pt x="1146355" y="2899879"/>
                    <a:pt x="1149862" y="2894430"/>
                    <a:pt x="1150189" y="2888377"/>
                  </a:cubicBezTo>
                  <a:cubicBezTo>
                    <a:pt x="1158971" y="2725919"/>
                    <a:pt x="1156800" y="2587830"/>
                    <a:pt x="1150189" y="2422551"/>
                  </a:cubicBezTo>
                  <a:cubicBezTo>
                    <a:pt x="1149947" y="2416494"/>
                    <a:pt x="1146355" y="2411049"/>
                    <a:pt x="1144438" y="2405298"/>
                  </a:cubicBezTo>
                  <a:cubicBezTo>
                    <a:pt x="1159031" y="2361519"/>
                    <a:pt x="1153562" y="2382681"/>
                    <a:pt x="1161691" y="2342037"/>
                  </a:cubicBezTo>
                  <a:cubicBezTo>
                    <a:pt x="1157738" y="2322273"/>
                    <a:pt x="1155603" y="2309228"/>
                    <a:pt x="1150189" y="2290279"/>
                  </a:cubicBezTo>
                  <a:cubicBezTo>
                    <a:pt x="1148524" y="2284450"/>
                    <a:pt x="1147149" y="2278448"/>
                    <a:pt x="1144438" y="2273026"/>
                  </a:cubicBezTo>
                  <a:cubicBezTo>
                    <a:pt x="1141347" y="2266844"/>
                    <a:pt x="1136770" y="2261524"/>
                    <a:pt x="1132936" y="2255773"/>
                  </a:cubicBezTo>
                  <a:cubicBezTo>
                    <a:pt x="1136770" y="2250022"/>
                    <a:pt x="1141347" y="2244702"/>
                    <a:pt x="1144438" y="2238520"/>
                  </a:cubicBezTo>
                  <a:cubicBezTo>
                    <a:pt x="1164913" y="2197572"/>
                    <a:pt x="1144869" y="2095027"/>
                    <a:pt x="1144438" y="2088996"/>
                  </a:cubicBezTo>
                  <a:cubicBezTo>
                    <a:pt x="1143742" y="2079246"/>
                    <a:pt x="1140807" y="2069783"/>
                    <a:pt x="1138687" y="2060241"/>
                  </a:cubicBezTo>
                  <a:cubicBezTo>
                    <a:pt x="1133901" y="2038704"/>
                    <a:pt x="1135503" y="2033198"/>
                    <a:pt x="1115683" y="2019985"/>
                  </a:cubicBezTo>
                  <a:cubicBezTo>
                    <a:pt x="1110639" y="2016623"/>
                    <a:pt x="1104182" y="2016151"/>
                    <a:pt x="1098431" y="2014234"/>
                  </a:cubicBezTo>
                  <a:cubicBezTo>
                    <a:pt x="1094597" y="2008483"/>
                    <a:pt x="1091816" y="2001868"/>
                    <a:pt x="1086929" y="1996981"/>
                  </a:cubicBezTo>
                  <a:cubicBezTo>
                    <a:pt x="1082042" y="1992094"/>
                    <a:pt x="1063119" y="1983293"/>
                    <a:pt x="1069676" y="1985479"/>
                  </a:cubicBezTo>
                  <a:cubicBezTo>
                    <a:pt x="1075427" y="1987396"/>
                    <a:pt x="1081507" y="1988519"/>
                    <a:pt x="1086929" y="1991230"/>
                  </a:cubicBezTo>
                  <a:cubicBezTo>
                    <a:pt x="1093111" y="1994321"/>
                    <a:pt x="1098431" y="1998898"/>
                    <a:pt x="1104182" y="2002732"/>
                  </a:cubicBezTo>
                  <a:cubicBezTo>
                    <a:pt x="1125269" y="2000815"/>
                    <a:pt x="1146454" y="1999779"/>
                    <a:pt x="1167442" y="1996981"/>
                  </a:cubicBezTo>
                  <a:cubicBezTo>
                    <a:pt x="1175277" y="1995936"/>
                    <a:pt x="1183376" y="1994765"/>
                    <a:pt x="1190446" y="1991230"/>
                  </a:cubicBezTo>
                  <a:cubicBezTo>
                    <a:pt x="1258916" y="1956994"/>
                    <a:pt x="1195880" y="1975494"/>
                    <a:pt x="1247955" y="1962475"/>
                  </a:cubicBezTo>
                  <a:cubicBezTo>
                    <a:pt x="1253706" y="1958641"/>
                    <a:pt x="1265208" y="1957885"/>
                    <a:pt x="1265208" y="1950973"/>
                  </a:cubicBezTo>
                  <a:cubicBezTo>
                    <a:pt x="1265208" y="1944911"/>
                    <a:pt x="1252242" y="1952437"/>
                    <a:pt x="1247955" y="1956724"/>
                  </a:cubicBezTo>
                  <a:cubicBezTo>
                    <a:pt x="1243668" y="1961011"/>
                    <a:pt x="1245567" y="1968933"/>
                    <a:pt x="1242204" y="1973977"/>
                  </a:cubicBezTo>
                  <a:cubicBezTo>
                    <a:pt x="1237693" y="1980744"/>
                    <a:pt x="1231371" y="1986237"/>
                    <a:pt x="1224951" y="1991230"/>
                  </a:cubicBezTo>
                  <a:cubicBezTo>
                    <a:pt x="1214040" y="1999717"/>
                    <a:pt x="1190446" y="2014234"/>
                    <a:pt x="1190446" y="2014234"/>
                  </a:cubicBezTo>
                  <a:cubicBezTo>
                    <a:pt x="1186612" y="2019985"/>
                    <a:pt x="1183831" y="2026599"/>
                    <a:pt x="1178944" y="2031486"/>
                  </a:cubicBezTo>
                  <a:cubicBezTo>
                    <a:pt x="1174057" y="2036373"/>
                    <a:pt x="1163047" y="2036210"/>
                    <a:pt x="1161691" y="2042988"/>
                  </a:cubicBezTo>
                  <a:cubicBezTo>
                    <a:pt x="1157627" y="2063310"/>
                    <a:pt x="1166699" y="2086768"/>
                    <a:pt x="1173193" y="2106249"/>
                  </a:cubicBezTo>
                  <a:cubicBezTo>
                    <a:pt x="1163448" y="2184208"/>
                    <a:pt x="1167196" y="2130578"/>
                    <a:pt x="1173193" y="2238520"/>
                  </a:cubicBezTo>
                  <a:cubicBezTo>
                    <a:pt x="1180440" y="2368969"/>
                    <a:pt x="1166018" y="2320511"/>
                    <a:pt x="1184695" y="2376543"/>
                  </a:cubicBezTo>
                  <a:cubicBezTo>
                    <a:pt x="1169533" y="2422030"/>
                    <a:pt x="1185625" y="2369104"/>
                    <a:pt x="1173193" y="2468558"/>
                  </a:cubicBezTo>
                  <a:cubicBezTo>
                    <a:pt x="1172441" y="2474573"/>
                    <a:pt x="1169359" y="2480060"/>
                    <a:pt x="1167442" y="2485811"/>
                  </a:cubicBezTo>
                  <a:cubicBezTo>
                    <a:pt x="1165525" y="2527985"/>
                    <a:pt x="1165058" y="2570249"/>
                    <a:pt x="1161691" y="2612332"/>
                  </a:cubicBezTo>
                  <a:cubicBezTo>
                    <a:pt x="1161208" y="2618375"/>
                    <a:pt x="1157605" y="2623756"/>
                    <a:pt x="1155940" y="2629585"/>
                  </a:cubicBezTo>
                  <a:cubicBezTo>
                    <a:pt x="1153769" y="2637185"/>
                    <a:pt x="1151603" y="2644812"/>
                    <a:pt x="1150189" y="2652588"/>
                  </a:cubicBezTo>
                  <a:cubicBezTo>
                    <a:pt x="1147764" y="2665925"/>
                    <a:pt x="1146355" y="2679426"/>
                    <a:pt x="1144438" y="2692845"/>
                  </a:cubicBezTo>
                  <a:cubicBezTo>
                    <a:pt x="1146355" y="2746520"/>
                    <a:pt x="1145468" y="2800369"/>
                    <a:pt x="1150189" y="2853871"/>
                  </a:cubicBezTo>
                  <a:cubicBezTo>
                    <a:pt x="1151674" y="2870699"/>
                    <a:pt x="1161922" y="2892105"/>
                    <a:pt x="1173193" y="2905630"/>
                  </a:cubicBezTo>
                  <a:cubicBezTo>
                    <a:pt x="1187031" y="2922235"/>
                    <a:pt x="1190735" y="2923075"/>
                    <a:pt x="1207699" y="2934385"/>
                  </a:cubicBezTo>
                  <a:cubicBezTo>
                    <a:pt x="1211533" y="2940136"/>
                    <a:pt x="1213803" y="2947320"/>
                    <a:pt x="1219200" y="2951637"/>
                  </a:cubicBezTo>
                  <a:cubicBezTo>
                    <a:pt x="1223934" y="2955424"/>
                    <a:pt x="1231409" y="2954025"/>
                    <a:pt x="1236453" y="2957388"/>
                  </a:cubicBezTo>
                  <a:cubicBezTo>
                    <a:pt x="1243220" y="2961899"/>
                    <a:pt x="1247955" y="2968890"/>
                    <a:pt x="1253706" y="2974641"/>
                  </a:cubicBezTo>
                  <a:cubicBezTo>
                    <a:pt x="1263291" y="2972724"/>
                    <a:pt x="1273562" y="2972935"/>
                    <a:pt x="1282461" y="2968890"/>
                  </a:cubicBezTo>
                  <a:cubicBezTo>
                    <a:pt x="1295045" y="2963170"/>
                    <a:pt x="1303164" y="2946653"/>
                    <a:pt x="1316966" y="2945886"/>
                  </a:cubicBezTo>
                  <a:lnTo>
                    <a:pt x="1420483" y="2940135"/>
                  </a:lnTo>
                  <a:cubicBezTo>
                    <a:pt x="1426234" y="2936301"/>
                    <a:pt x="1432849" y="2933521"/>
                    <a:pt x="1437736" y="2928634"/>
                  </a:cubicBezTo>
                  <a:cubicBezTo>
                    <a:pt x="1442623" y="2923747"/>
                    <a:pt x="1442460" y="2912737"/>
                    <a:pt x="1449238" y="2911381"/>
                  </a:cubicBezTo>
                  <a:cubicBezTo>
                    <a:pt x="1456016" y="2910025"/>
                    <a:pt x="1460564" y="2919327"/>
                    <a:pt x="1466491" y="2922883"/>
                  </a:cubicBezTo>
                  <a:cubicBezTo>
                    <a:pt x="1500554" y="2943320"/>
                    <a:pt x="1500489" y="2942756"/>
                    <a:pt x="1529751" y="2957388"/>
                  </a:cubicBezTo>
                  <a:cubicBezTo>
                    <a:pt x="1568337" y="2931664"/>
                    <a:pt x="1530532" y="2961967"/>
                    <a:pt x="1552755" y="2928634"/>
                  </a:cubicBezTo>
                  <a:cubicBezTo>
                    <a:pt x="1559115" y="2919095"/>
                    <a:pt x="1576652" y="2905184"/>
                    <a:pt x="1587261" y="2899879"/>
                  </a:cubicBezTo>
                  <a:cubicBezTo>
                    <a:pt x="1592683" y="2897168"/>
                    <a:pt x="1598763" y="2896045"/>
                    <a:pt x="1604514" y="2894128"/>
                  </a:cubicBezTo>
                  <a:cubicBezTo>
                    <a:pt x="1610265" y="2890294"/>
                    <a:pt x="1615584" y="2885717"/>
                    <a:pt x="1621766" y="2882626"/>
                  </a:cubicBezTo>
                  <a:cubicBezTo>
                    <a:pt x="1630999" y="2878009"/>
                    <a:pt x="1642121" y="2877124"/>
                    <a:pt x="1650521" y="2871124"/>
                  </a:cubicBezTo>
                  <a:cubicBezTo>
                    <a:pt x="1656145" y="2867107"/>
                    <a:pt x="1658189" y="2859622"/>
                    <a:pt x="1662023" y="2853871"/>
                  </a:cubicBezTo>
                  <a:cubicBezTo>
                    <a:pt x="1663940" y="2836618"/>
                    <a:pt x="1658454" y="2816758"/>
                    <a:pt x="1667774" y="2802113"/>
                  </a:cubicBezTo>
                  <a:cubicBezTo>
                    <a:pt x="1674283" y="2791884"/>
                    <a:pt x="1690778" y="2794445"/>
                    <a:pt x="1702280" y="2790611"/>
                  </a:cubicBezTo>
                  <a:cubicBezTo>
                    <a:pt x="1708031" y="2788694"/>
                    <a:pt x="1713589" y="2786049"/>
                    <a:pt x="1719533" y="2784860"/>
                  </a:cubicBezTo>
                  <a:cubicBezTo>
                    <a:pt x="1761579" y="2776451"/>
                    <a:pt x="1738611" y="2780491"/>
                    <a:pt x="1788544" y="2773358"/>
                  </a:cubicBezTo>
                  <a:cubicBezTo>
                    <a:pt x="1794295" y="2769524"/>
                    <a:pt x="1802134" y="2767717"/>
                    <a:pt x="1805797" y="2761856"/>
                  </a:cubicBezTo>
                  <a:cubicBezTo>
                    <a:pt x="1805804" y="2761845"/>
                    <a:pt x="1820172" y="2718730"/>
                    <a:pt x="1823049" y="2710098"/>
                  </a:cubicBezTo>
                  <a:cubicBezTo>
                    <a:pt x="1826837" y="2698733"/>
                    <a:pt x="1830168" y="2683700"/>
                    <a:pt x="1840302" y="2675592"/>
                  </a:cubicBezTo>
                  <a:cubicBezTo>
                    <a:pt x="1847753" y="2669631"/>
                    <a:pt x="1891708" y="2664149"/>
                    <a:pt x="1892061" y="2664090"/>
                  </a:cubicBezTo>
                  <a:cubicBezTo>
                    <a:pt x="1897812" y="2660256"/>
                    <a:pt x="1904427" y="2657475"/>
                    <a:pt x="1909314" y="2652588"/>
                  </a:cubicBezTo>
                  <a:cubicBezTo>
                    <a:pt x="1925797" y="2636105"/>
                    <a:pt x="1917211" y="2636794"/>
                    <a:pt x="1926566" y="2618083"/>
                  </a:cubicBezTo>
                  <a:cubicBezTo>
                    <a:pt x="1948864" y="2573485"/>
                    <a:pt x="1929363" y="2626946"/>
                    <a:pt x="1943819" y="2583577"/>
                  </a:cubicBezTo>
                  <a:cubicBezTo>
                    <a:pt x="1941902" y="2577826"/>
                    <a:pt x="1932439" y="2568575"/>
                    <a:pt x="1938068" y="2566324"/>
                  </a:cubicBezTo>
                  <a:cubicBezTo>
                    <a:pt x="1957728" y="2558460"/>
                    <a:pt x="1980625" y="2565010"/>
                    <a:pt x="2001329" y="2560573"/>
                  </a:cubicBezTo>
                  <a:cubicBezTo>
                    <a:pt x="2008087" y="2559125"/>
                    <a:pt x="2012229" y="2551794"/>
                    <a:pt x="2018582" y="2549071"/>
                  </a:cubicBezTo>
                  <a:cubicBezTo>
                    <a:pt x="2025847" y="2545958"/>
                    <a:pt x="2033985" y="2545491"/>
                    <a:pt x="2041585" y="2543320"/>
                  </a:cubicBezTo>
                  <a:cubicBezTo>
                    <a:pt x="2047414" y="2541655"/>
                    <a:pt x="2053087" y="2539486"/>
                    <a:pt x="2058838" y="2537569"/>
                  </a:cubicBezTo>
                  <a:cubicBezTo>
                    <a:pt x="2060755" y="2527984"/>
                    <a:pt x="2061157" y="2517967"/>
                    <a:pt x="2064589" y="2508815"/>
                  </a:cubicBezTo>
                  <a:cubicBezTo>
                    <a:pt x="2067016" y="2502343"/>
                    <a:pt x="2073000" y="2497744"/>
                    <a:pt x="2076091" y="2491562"/>
                  </a:cubicBezTo>
                  <a:cubicBezTo>
                    <a:pt x="2078802" y="2486140"/>
                    <a:pt x="2079925" y="2480060"/>
                    <a:pt x="2081842" y="2474309"/>
                  </a:cubicBezTo>
                  <a:cubicBezTo>
                    <a:pt x="2088825" y="2411467"/>
                    <a:pt x="2070589" y="2428231"/>
                    <a:pt x="2110597" y="2416800"/>
                  </a:cubicBezTo>
                  <a:cubicBezTo>
                    <a:pt x="2116426" y="2415135"/>
                    <a:pt x="2122098" y="2412966"/>
                    <a:pt x="2127849" y="2411049"/>
                  </a:cubicBezTo>
                  <a:cubicBezTo>
                    <a:pt x="2129766" y="2405298"/>
                    <a:pt x="2130889" y="2399218"/>
                    <a:pt x="2133600" y="2393796"/>
                  </a:cubicBezTo>
                  <a:cubicBezTo>
                    <a:pt x="2136691" y="2387614"/>
                    <a:pt x="2142379" y="2382896"/>
                    <a:pt x="2145102" y="2376543"/>
                  </a:cubicBezTo>
                  <a:cubicBezTo>
                    <a:pt x="2148216" y="2369278"/>
                    <a:pt x="2148682" y="2361139"/>
                    <a:pt x="2150853" y="2353539"/>
                  </a:cubicBezTo>
                  <a:cubicBezTo>
                    <a:pt x="2152518" y="2347710"/>
                    <a:pt x="2155289" y="2342204"/>
                    <a:pt x="2156604" y="2336286"/>
                  </a:cubicBezTo>
                  <a:cubicBezTo>
                    <a:pt x="2170099" y="2275559"/>
                    <a:pt x="2155160" y="2323367"/>
                    <a:pt x="2168106" y="2284528"/>
                  </a:cubicBezTo>
                  <a:cubicBezTo>
                    <a:pt x="2166189" y="2269192"/>
                    <a:pt x="2162355" y="2253975"/>
                    <a:pt x="2162355" y="2238520"/>
                  </a:cubicBezTo>
                  <a:cubicBezTo>
                    <a:pt x="2162355" y="2232458"/>
                    <a:pt x="2163372" y="2225055"/>
                    <a:pt x="2168106" y="2221268"/>
                  </a:cubicBezTo>
                  <a:cubicBezTo>
                    <a:pt x="2174278" y="2216331"/>
                    <a:pt x="2183442" y="2217434"/>
                    <a:pt x="2191110" y="2215517"/>
                  </a:cubicBezTo>
                  <a:cubicBezTo>
                    <a:pt x="2209337" y="2188176"/>
                    <a:pt x="2200426" y="2204821"/>
                    <a:pt x="2214114" y="2163758"/>
                  </a:cubicBezTo>
                  <a:lnTo>
                    <a:pt x="2219865" y="2146505"/>
                  </a:lnTo>
                  <a:cubicBezTo>
                    <a:pt x="2221782" y="2140754"/>
                    <a:pt x="2224427" y="2135196"/>
                    <a:pt x="2225616" y="2129252"/>
                  </a:cubicBezTo>
                  <a:lnTo>
                    <a:pt x="2231366" y="2100498"/>
                  </a:lnTo>
                  <a:cubicBezTo>
                    <a:pt x="2229449" y="2065992"/>
                    <a:pt x="2222177" y="2031368"/>
                    <a:pt x="2225616" y="1996981"/>
                  </a:cubicBezTo>
                  <a:cubicBezTo>
                    <a:pt x="2226304" y="1990104"/>
                    <a:pt x="2237981" y="1990366"/>
                    <a:pt x="2242868" y="1985479"/>
                  </a:cubicBezTo>
                  <a:cubicBezTo>
                    <a:pt x="2281204" y="1947142"/>
                    <a:pt x="2225619" y="1987393"/>
                    <a:pt x="2271623" y="1956724"/>
                  </a:cubicBezTo>
                  <a:cubicBezTo>
                    <a:pt x="2269706" y="1914550"/>
                    <a:pt x="2270902" y="1872119"/>
                    <a:pt x="2265872" y="1830203"/>
                  </a:cubicBezTo>
                  <a:cubicBezTo>
                    <a:pt x="2265049" y="1823341"/>
                    <a:pt x="2257461" y="1819133"/>
                    <a:pt x="2254370" y="1812951"/>
                  </a:cubicBezTo>
                  <a:cubicBezTo>
                    <a:pt x="2251659" y="1807529"/>
                    <a:pt x="2250536" y="1801449"/>
                    <a:pt x="2248619" y="1795698"/>
                  </a:cubicBezTo>
                  <a:cubicBezTo>
                    <a:pt x="2263074" y="1752332"/>
                    <a:pt x="2243575" y="1805786"/>
                    <a:pt x="2265872" y="1761192"/>
                  </a:cubicBezTo>
                  <a:cubicBezTo>
                    <a:pt x="2268583" y="1755770"/>
                    <a:pt x="2269706" y="1749690"/>
                    <a:pt x="2271623" y="1743939"/>
                  </a:cubicBezTo>
                  <a:cubicBezTo>
                    <a:pt x="2269706" y="1722852"/>
                    <a:pt x="2270309" y="1701383"/>
                    <a:pt x="2265872" y="1680679"/>
                  </a:cubicBezTo>
                  <a:cubicBezTo>
                    <a:pt x="2264424" y="1673921"/>
                    <a:pt x="2254900" y="1670317"/>
                    <a:pt x="2254370" y="1663426"/>
                  </a:cubicBezTo>
                  <a:cubicBezTo>
                    <a:pt x="2252892" y="1644217"/>
                    <a:pt x="2258204" y="1625087"/>
                    <a:pt x="2260121" y="1605917"/>
                  </a:cubicBezTo>
                  <a:cubicBezTo>
                    <a:pt x="2258204" y="1571411"/>
                    <a:pt x="2257647" y="1536803"/>
                    <a:pt x="2254370" y="1502400"/>
                  </a:cubicBezTo>
                  <a:cubicBezTo>
                    <a:pt x="2253795" y="1496365"/>
                    <a:pt x="2247950" y="1491172"/>
                    <a:pt x="2248619" y="1485147"/>
                  </a:cubicBezTo>
                  <a:cubicBezTo>
                    <a:pt x="2249958" y="1473097"/>
                    <a:pt x="2256287" y="1462143"/>
                    <a:pt x="2260121" y="1450641"/>
                  </a:cubicBezTo>
                  <a:lnTo>
                    <a:pt x="2265872" y="1433388"/>
                  </a:lnTo>
                  <a:cubicBezTo>
                    <a:pt x="2263955" y="1404633"/>
                    <a:pt x="2263138" y="1375784"/>
                    <a:pt x="2260121" y="1347124"/>
                  </a:cubicBezTo>
                  <a:cubicBezTo>
                    <a:pt x="2260103" y="1346957"/>
                    <a:pt x="2251345" y="1309594"/>
                    <a:pt x="2248619" y="1306868"/>
                  </a:cubicBezTo>
                  <a:cubicBezTo>
                    <a:pt x="2244332" y="1302582"/>
                    <a:pt x="2237117" y="1303034"/>
                    <a:pt x="2231366" y="1301117"/>
                  </a:cubicBezTo>
                  <a:cubicBezTo>
                    <a:pt x="2229449" y="1268528"/>
                    <a:pt x="2229838" y="1235722"/>
                    <a:pt x="2225616" y="1203351"/>
                  </a:cubicBezTo>
                  <a:cubicBezTo>
                    <a:pt x="2224048" y="1191329"/>
                    <a:pt x="2217948" y="1180347"/>
                    <a:pt x="2214114" y="1168845"/>
                  </a:cubicBezTo>
                  <a:lnTo>
                    <a:pt x="2208363" y="1151592"/>
                  </a:lnTo>
                  <a:cubicBezTo>
                    <a:pt x="2206446" y="1145841"/>
                    <a:pt x="2204082" y="1140220"/>
                    <a:pt x="2202612" y="1134339"/>
                  </a:cubicBezTo>
                  <a:cubicBezTo>
                    <a:pt x="2188169" y="1076570"/>
                    <a:pt x="2196109" y="1103328"/>
                    <a:pt x="2179608" y="1053826"/>
                  </a:cubicBezTo>
                  <a:lnTo>
                    <a:pt x="2173857" y="1036573"/>
                  </a:lnTo>
                  <a:cubicBezTo>
                    <a:pt x="2171940" y="1030822"/>
                    <a:pt x="2171469" y="1024364"/>
                    <a:pt x="2168106" y="1019320"/>
                  </a:cubicBezTo>
                  <a:lnTo>
                    <a:pt x="2156604" y="1002068"/>
                  </a:lnTo>
                  <a:cubicBezTo>
                    <a:pt x="2154687" y="996317"/>
                    <a:pt x="2153564" y="990237"/>
                    <a:pt x="2150853" y="984815"/>
                  </a:cubicBezTo>
                  <a:cubicBezTo>
                    <a:pt x="2147762" y="978633"/>
                    <a:pt x="2142158" y="973878"/>
                    <a:pt x="2139351" y="967562"/>
                  </a:cubicBezTo>
                  <a:cubicBezTo>
                    <a:pt x="2111973" y="905962"/>
                    <a:pt x="2142378" y="954852"/>
                    <a:pt x="2116348" y="915803"/>
                  </a:cubicBezTo>
                  <a:cubicBezTo>
                    <a:pt x="2114834" y="899151"/>
                    <a:pt x="2110093" y="835023"/>
                    <a:pt x="2104846" y="812286"/>
                  </a:cubicBezTo>
                  <a:cubicBezTo>
                    <a:pt x="2102120" y="800473"/>
                    <a:pt x="2097178" y="789283"/>
                    <a:pt x="2093344" y="777781"/>
                  </a:cubicBezTo>
                  <a:lnTo>
                    <a:pt x="2087593" y="760528"/>
                  </a:lnTo>
                  <a:cubicBezTo>
                    <a:pt x="2085676" y="754777"/>
                    <a:pt x="2084553" y="748697"/>
                    <a:pt x="2081842" y="743275"/>
                  </a:cubicBezTo>
                  <a:cubicBezTo>
                    <a:pt x="2078008" y="735607"/>
                    <a:pt x="2073524" y="728231"/>
                    <a:pt x="2070340" y="720271"/>
                  </a:cubicBezTo>
                  <a:cubicBezTo>
                    <a:pt x="2065837" y="709014"/>
                    <a:pt x="2062672" y="697268"/>
                    <a:pt x="2058838" y="685766"/>
                  </a:cubicBezTo>
                  <a:cubicBezTo>
                    <a:pt x="2056921" y="680015"/>
                    <a:pt x="2056450" y="673557"/>
                    <a:pt x="2053087" y="668513"/>
                  </a:cubicBezTo>
                  <a:cubicBezTo>
                    <a:pt x="2049253" y="662762"/>
                    <a:pt x="2044392" y="657576"/>
                    <a:pt x="2041585" y="651260"/>
                  </a:cubicBezTo>
                  <a:cubicBezTo>
                    <a:pt x="2036661" y="640181"/>
                    <a:pt x="2033917" y="628256"/>
                    <a:pt x="2030083" y="616754"/>
                  </a:cubicBezTo>
                  <a:lnTo>
                    <a:pt x="2018582" y="582249"/>
                  </a:lnTo>
                  <a:cubicBezTo>
                    <a:pt x="2016665" y="576498"/>
                    <a:pt x="2016194" y="570040"/>
                    <a:pt x="2012831" y="564996"/>
                  </a:cubicBezTo>
                  <a:cubicBezTo>
                    <a:pt x="1979868" y="515551"/>
                    <a:pt x="2019388" y="578110"/>
                    <a:pt x="1995578" y="530490"/>
                  </a:cubicBezTo>
                  <a:cubicBezTo>
                    <a:pt x="1992487" y="524308"/>
                    <a:pt x="1987910" y="518988"/>
                    <a:pt x="1984076" y="513237"/>
                  </a:cubicBezTo>
                  <a:cubicBezTo>
                    <a:pt x="1976610" y="460979"/>
                    <a:pt x="1982611" y="485840"/>
                    <a:pt x="1966823" y="438475"/>
                  </a:cubicBezTo>
                  <a:cubicBezTo>
                    <a:pt x="1964906" y="432724"/>
                    <a:pt x="1964435" y="426266"/>
                    <a:pt x="1961072" y="421222"/>
                  </a:cubicBezTo>
                  <a:cubicBezTo>
                    <a:pt x="1928108" y="371776"/>
                    <a:pt x="1967629" y="434337"/>
                    <a:pt x="1943819" y="386717"/>
                  </a:cubicBezTo>
                  <a:cubicBezTo>
                    <a:pt x="1940728" y="380535"/>
                    <a:pt x="1935124" y="375780"/>
                    <a:pt x="1932317" y="369464"/>
                  </a:cubicBezTo>
                  <a:cubicBezTo>
                    <a:pt x="1927393" y="358385"/>
                    <a:pt x="1924650" y="346460"/>
                    <a:pt x="1920816" y="334958"/>
                  </a:cubicBezTo>
                  <a:cubicBezTo>
                    <a:pt x="1918899" y="329207"/>
                    <a:pt x="1918428" y="322749"/>
                    <a:pt x="1915065" y="317705"/>
                  </a:cubicBezTo>
                  <a:cubicBezTo>
                    <a:pt x="1911231" y="311954"/>
                    <a:pt x="1906370" y="306768"/>
                    <a:pt x="1903563" y="300452"/>
                  </a:cubicBezTo>
                  <a:cubicBezTo>
                    <a:pt x="1898639" y="289373"/>
                    <a:pt x="1898786" y="276035"/>
                    <a:pt x="1892061" y="265947"/>
                  </a:cubicBezTo>
                  <a:lnTo>
                    <a:pt x="1869057" y="231441"/>
                  </a:lnTo>
                  <a:cubicBezTo>
                    <a:pt x="1865223" y="225690"/>
                    <a:pt x="1863306" y="218022"/>
                    <a:pt x="1857555" y="214188"/>
                  </a:cubicBezTo>
                  <a:cubicBezTo>
                    <a:pt x="1851804" y="210354"/>
                    <a:pt x="1846484" y="205777"/>
                    <a:pt x="1840302" y="202686"/>
                  </a:cubicBezTo>
                  <a:cubicBezTo>
                    <a:pt x="1832050" y="198560"/>
                    <a:pt x="1807420" y="193028"/>
                    <a:pt x="1800046" y="191185"/>
                  </a:cubicBezTo>
                  <a:cubicBezTo>
                    <a:pt x="1798129" y="185434"/>
                    <a:pt x="1795379" y="179896"/>
                    <a:pt x="1794295" y="173932"/>
                  </a:cubicBezTo>
                  <a:cubicBezTo>
                    <a:pt x="1791530" y="158726"/>
                    <a:pt x="1792611" y="142835"/>
                    <a:pt x="1788544" y="127924"/>
                  </a:cubicBezTo>
                  <a:cubicBezTo>
                    <a:pt x="1783582" y="109732"/>
                    <a:pt x="1772419" y="109693"/>
                    <a:pt x="1759789" y="99169"/>
                  </a:cubicBezTo>
                  <a:cubicBezTo>
                    <a:pt x="1753541" y="93963"/>
                    <a:pt x="1749645" y="85867"/>
                    <a:pt x="1742536" y="81917"/>
                  </a:cubicBezTo>
                  <a:cubicBezTo>
                    <a:pt x="1731938" y="76029"/>
                    <a:pt x="1718119" y="77140"/>
                    <a:pt x="1708031" y="70415"/>
                  </a:cubicBezTo>
                  <a:cubicBezTo>
                    <a:pt x="1702280" y="66581"/>
                    <a:pt x="1697398" y="60899"/>
                    <a:pt x="1690778" y="58913"/>
                  </a:cubicBezTo>
                  <a:cubicBezTo>
                    <a:pt x="1677794" y="55018"/>
                    <a:pt x="1663892" y="55390"/>
                    <a:pt x="1650521" y="53162"/>
                  </a:cubicBezTo>
                  <a:cubicBezTo>
                    <a:pt x="1636288" y="50790"/>
                    <a:pt x="1613240" y="45797"/>
                    <a:pt x="1598763" y="41660"/>
                  </a:cubicBezTo>
                  <a:cubicBezTo>
                    <a:pt x="1592934" y="39995"/>
                    <a:pt x="1587261" y="37826"/>
                    <a:pt x="1581510" y="35909"/>
                  </a:cubicBezTo>
                  <a:cubicBezTo>
                    <a:pt x="1562340" y="37826"/>
                    <a:pt x="1543042" y="38730"/>
                    <a:pt x="1524000" y="41660"/>
                  </a:cubicBezTo>
                  <a:cubicBezTo>
                    <a:pt x="1518009" y="42582"/>
                    <a:pt x="1512727" y="48408"/>
                    <a:pt x="1506748" y="47411"/>
                  </a:cubicBezTo>
                  <a:cubicBezTo>
                    <a:pt x="1499930" y="46275"/>
                    <a:pt x="1495677" y="39000"/>
                    <a:pt x="1489495" y="35909"/>
                  </a:cubicBezTo>
                  <a:cubicBezTo>
                    <a:pt x="1484073" y="33198"/>
                    <a:pt x="1477664" y="32869"/>
                    <a:pt x="1472242" y="30158"/>
                  </a:cubicBezTo>
                  <a:cubicBezTo>
                    <a:pt x="1466060" y="27067"/>
                    <a:pt x="1461342" y="21379"/>
                    <a:pt x="1454989" y="18656"/>
                  </a:cubicBezTo>
                  <a:cubicBezTo>
                    <a:pt x="1447724" y="15542"/>
                    <a:pt x="1439859" y="13590"/>
                    <a:pt x="1431985" y="12905"/>
                  </a:cubicBezTo>
                  <a:cubicBezTo>
                    <a:pt x="1395649" y="9745"/>
                    <a:pt x="1359140" y="9071"/>
                    <a:pt x="1322717" y="7154"/>
                  </a:cubicBezTo>
                  <a:cubicBezTo>
                    <a:pt x="1284378" y="9071"/>
                    <a:pt x="1245395" y="5656"/>
                    <a:pt x="1207699" y="12905"/>
                  </a:cubicBezTo>
                  <a:cubicBezTo>
                    <a:pt x="1194124" y="15516"/>
                    <a:pt x="1182968" y="26134"/>
                    <a:pt x="1173193" y="35909"/>
                  </a:cubicBezTo>
                  <a:lnTo>
                    <a:pt x="1138687" y="70415"/>
                  </a:lnTo>
                  <a:cubicBezTo>
                    <a:pt x="1136770" y="97253"/>
                    <a:pt x="1132936" y="124022"/>
                    <a:pt x="1132936" y="150928"/>
                  </a:cubicBezTo>
                  <a:cubicBezTo>
                    <a:pt x="1132936" y="181660"/>
                    <a:pt x="1135470" y="212380"/>
                    <a:pt x="1138687" y="242943"/>
                  </a:cubicBezTo>
                  <a:cubicBezTo>
                    <a:pt x="1139322" y="248972"/>
                    <a:pt x="1140651" y="255462"/>
                    <a:pt x="1144438" y="260196"/>
                  </a:cubicBezTo>
                  <a:cubicBezTo>
                    <a:pt x="1148756" y="265593"/>
                    <a:pt x="1155940" y="267864"/>
                    <a:pt x="1161691" y="271698"/>
                  </a:cubicBezTo>
                  <a:cubicBezTo>
                    <a:pt x="1159774" y="279366"/>
                    <a:pt x="1158211" y="287131"/>
                    <a:pt x="1155940" y="294702"/>
                  </a:cubicBezTo>
                  <a:cubicBezTo>
                    <a:pt x="1152456" y="306315"/>
                    <a:pt x="1144438" y="329207"/>
                    <a:pt x="1144438" y="329207"/>
                  </a:cubicBezTo>
                  <a:cubicBezTo>
                    <a:pt x="1146269" y="349345"/>
                    <a:pt x="1146366" y="403986"/>
                    <a:pt x="1161691" y="426973"/>
                  </a:cubicBezTo>
                  <a:lnTo>
                    <a:pt x="1173193" y="444226"/>
                  </a:lnTo>
                  <a:cubicBezTo>
                    <a:pt x="1171276" y="451894"/>
                    <a:pt x="1169613" y="459630"/>
                    <a:pt x="1167442" y="467230"/>
                  </a:cubicBezTo>
                  <a:cubicBezTo>
                    <a:pt x="1165777" y="473059"/>
                    <a:pt x="1161691" y="478421"/>
                    <a:pt x="1161691" y="484483"/>
                  </a:cubicBezTo>
                  <a:cubicBezTo>
                    <a:pt x="1161691" y="491865"/>
                    <a:pt x="1158933" y="565232"/>
                    <a:pt x="1173193" y="593751"/>
                  </a:cubicBezTo>
                  <a:cubicBezTo>
                    <a:pt x="1176284" y="599933"/>
                    <a:pt x="1180861" y="605252"/>
                    <a:pt x="1184695" y="611003"/>
                  </a:cubicBezTo>
                  <a:cubicBezTo>
                    <a:pt x="1182778" y="616754"/>
                    <a:pt x="1181655" y="622834"/>
                    <a:pt x="1178944" y="628256"/>
                  </a:cubicBezTo>
                  <a:cubicBezTo>
                    <a:pt x="1175853" y="634438"/>
                    <a:pt x="1168419" y="638667"/>
                    <a:pt x="1167442" y="645509"/>
                  </a:cubicBezTo>
                  <a:cubicBezTo>
                    <a:pt x="1166324" y="653334"/>
                    <a:pt x="1171478" y="660797"/>
                    <a:pt x="1173193" y="668513"/>
                  </a:cubicBezTo>
                  <a:cubicBezTo>
                    <a:pt x="1176794" y="684718"/>
                    <a:pt x="1181468" y="718306"/>
                    <a:pt x="1190446" y="731773"/>
                  </a:cubicBezTo>
                  <a:cubicBezTo>
                    <a:pt x="1198114" y="743275"/>
                    <a:pt x="1209078" y="753165"/>
                    <a:pt x="1213449" y="766279"/>
                  </a:cubicBezTo>
                  <a:cubicBezTo>
                    <a:pt x="1223993" y="797910"/>
                    <a:pt x="1212865" y="769571"/>
                    <a:pt x="1230702" y="800785"/>
                  </a:cubicBezTo>
                  <a:cubicBezTo>
                    <a:pt x="1234955" y="808228"/>
                    <a:pt x="1248266" y="817727"/>
                    <a:pt x="1242204" y="823788"/>
                  </a:cubicBezTo>
                  <a:cubicBezTo>
                    <a:pt x="1236452" y="829538"/>
                    <a:pt x="1232061" y="810485"/>
                    <a:pt x="1224951" y="806535"/>
                  </a:cubicBezTo>
                  <a:cubicBezTo>
                    <a:pt x="1214353" y="800647"/>
                    <a:pt x="1201948" y="798868"/>
                    <a:pt x="1190446" y="795034"/>
                  </a:cubicBezTo>
                  <a:lnTo>
                    <a:pt x="1173193" y="789283"/>
                  </a:lnTo>
                  <a:lnTo>
                    <a:pt x="1155940" y="783532"/>
                  </a:lnTo>
                  <a:cubicBezTo>
                    <a:pt x="1148272" y="785449"/>
                    <a:pt x="1140536" y="787112"/>
                    <a:pt x="1132936" y="789283"/>
                  </a:cubicBezTo>
                  <a:cubicBezTo>
                    <a:pt x="1127107" y="790948"/>
                    <a:pt x="1094597" y="799826"/>
                    <a:pt x="1092680" y="800785"/>
                  </a:cubicBezTo>
                  <a:close/>
                </a:path>
              </a:pathLst>
            </a:cu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6186616" y="5053914"/>
              <a:ext cx="823784" cy="1767016"/>
            </a:xfrm>
            <a:custGeom>
              <a:avLst/>
              <a:gdLst>
                <a:gd name="connsiteX0" fmla="*/ 345989 w 823784"/>
                <a:gd name="connsiteY0" fmla="*/ 333632 h 1767016"/>
                <a:gd name="connsiteX1" fmla="*/ 325395 w 823784"/>
                <a:gd name="connsiteY1" fmla="*/ 329513 h 1767016"/>
                <a:gd name="connsiteX2" fmla="*/ 313038 w 823784"/>
                <a:gd name="connsiteY2" fmla="*/ 325394 h 1767016"/>
                <a:gd name="connsiteX3" fmla="*/ 308919 w 823784"/>
                <a:gd name="connsiteY3" fmla="*/ 313037 h 1767016"/>
                <a:gd name="connsiteX4" fmla="*/ 296562 w 823784"/>
                <a:gd name="connsiteY4" fmla="*/ 304800 h 1767016"/>
                <a:gd name="connsiteX5" fmla="*/ 292443 w 823784"/>
                <a:gd name="connsiteY5" fmla="*/ 292443 h 1767016"/>
                <a:gd name="connsiteX6" fmla="*/ 284206 w 823784"/>
                <a:gd name="connsiteY6" fmla="*/ 280086 h 1767016"/>
                <a:gd name="connsiteX7" fmla="*/ 267730 w 823784"/>
                <a:gd name="connsiteY7" fmla="*/ 243016 h 1767016"/>
                <a:gd name="connsiteX8" fmla="*/ 259492 w 823784"/>
                <a:gd name="connsiteY8" fmla="*/ 214183 h 1767016"/>
                <a:gd name="connsiteX9" fmla="*/ 251254 w 823784"/>
                <a:gd name="connsiteY9" fmla="*/ 172994 h 1767016"/>
                <a:gd name="connsiteX10" fmla="*/ 243016 w 823784"/>
                <a:gd name="connsiteY10" fmla="*/ 148281 h 1767016"/>
                <a:gd name="connsiteX11" fmla="*/ 238898 w 823784"/>
                <a:gd name="connsiteY11" fmla="*/ 111210 h 1767016"/>
                <a:gd name="connsiteX12" fmla="*/ 230660 w 823784"/>
                <a:gd name="connsiteY12" fmla="*/ 86497 h 1767016"/>
                <a:gd name="connsiteX13" fmla="*/ 226541 w 823784"/>
                <a:gd name="connsiteY13" fmla="*/ 74140 h 1767016"/>
                <a:gd name="connsiteX14" fmla="*/ 222422 w 823784"/>
                <a:gd name="connsiteY14" fmla="*/ 61783 h 1767016"/>
                <a:gd name="connsiteX15" fmla="*/ 214184 w 823784"/>
                <a:gd name="connsiteY15" fmla="*/ 49427 h 1767016"/>
                <a:gd name="connsiteX16" fmla="*/ 181233 w 823784"/>
                <a:gd name="connsiteY16" fmla="*/ 8237 h 1767016"/>
                <a:gd name="connsiteX17" fmla="*/ 156519 w 823784"/>
                <a:gd name="connsiteY17" fmla="*/ 0 h 1767016"/>
                <a:gd name="connsiteX18" fmla="*/ 119449 w 823784"/>
                <a:gd name="connsiteY18" fmla="*/ 8237 h 1767016"/>
                <a:gd name="connsiteX19" fmla="*/ 107092 w 823784"/>
                <a:gd name="connsiteY19" fmla="*/ 16475 h 1767016"/>
                <a:gd name="connsiteX20" fmla="*/ 90616 w 823784"/>
                <a:gd name="connsiteY20" fmla="*/ 41189 h 1767016"/>
                <a:gd name="connsiteX21" fmla="*/ 70022 w 823784"/>
                <a:gd name="connsiteY21" fmla="*/ 102972 h 1767016"/>
                <a:gd name="connsiteX22" fmla="*/ 61784 w 823784"/>
                <a:gd name="connsiteY22" fmla="*/ 127686 h 1767016"/>
                <a:gd name="connsiteX23" fmla="*/ 57665 w 823784"/>
                <a:gd name="connsiteY23" fmla="*/ 140043 h 1767016"/>
                <a:gd name="connsiteX24" fmla="*/ 53546 w 823784"/>
                <a:gd name="connsiteY24" fmla="*/ 164756 h 1767016"/>
                <a:gd name="connsiteX25" fmla="*/ 49427 w 823784"/>
                <a:gd name="connsiteY25" fmla="*/ 193589 h 1767016"/>
                <a:gd name="connsiteX26" fmla="*/ 41189 w 823784"/>
                <a:gd name="connsiteY26" fmla="*/ 218302 h 1767016"/>
                <a:gd name="connsiteX27" fmla="*/ 32952 w 823784"/>
                <a:gd name="connsiteY27" fmla="*/ 243016 h 1767016"/>
                <a:gd name="connsiteX28" fmla="*/ 24714 w 823784"/>
                <a:gd name="connsiteY28" fmla="*/ 267729 h 1767016"/>
                <a:gd name="connsiteX29" fmla="*/ 16476 w 823784"/>
                <a:gd name="connsiteY29" fmla="*/ 313037 h 1767016"/>
                <a:gd name="connsiteX30" fmla="*/ 12357 w 823784"/>
                <a:gd name="connsiteY30" fmla="*/ 325394 h 1767016"/>
                <a:gd name="connsiteX31" fmla="*/ 8238 w 823784"/>
                <a:gd name="connsiteY31" fmla="*/ 354227 h 1767016"/>
                <a:gd name="connsiteX32" fmla="*/ 0 w 823784"/>
                <a:gd name="connsiteY32" fmla="*/ 514864 h 1767016"/>
                <a:gd name="connsiteX33" fmla="*/ 4119 w 823784"/>
                <a:gd name="connsiteY33" fmla="*/ 601362 h 1767016"/>
                <a:gd name="connsiteX34" fmla="*/ 12357 w 823784"/>
                <a:gd name="connsiteY34" fmla="*/ 634313 h 1767016"/>
                <a:gd name="connsiteX35" fmla="*/ 20595 w 823784"/>
                <a:gd name="connsiteY35" fmla="*/ 659027 h 1767016"/>
                <a:gd name="connsiteX36" fmla="*/ 24714 w 823784"/>
                <a:gd name="connsiteY36" fmla="*/ 671383 h 1767016"/>
                <a:gd name="connsiteX37" fmla="*/ 32952 w 823784"/>
                <a:gd name="connsiteY37" fmla="*/ 683740 h 1767016"/>
                <a:gd name="connsiteX38" fmla="*/ 37070 w 823784"/>
                <a:gd name="connsiteY38" fmla="*/ 712572 h 1767016"/>
                <a:gd name="connsiteX39" fmla="*/ 45308 w 823784"/>
                <a:gd name="connsiteY39" fmla="*/ 770237 h 1767016"/>
                <a:gd name="connsiteX40" fmla="*/ 53546 w 823784"/>
                <a:gd name="connsiteY40" fmla="*/ 794951 h 1767016"/>
                <a:gd name="connsiteX41" fmla="*/ 61784 w 823784"/>
                <a:gd name="connsiteY41" fmla="*/ 819664 h 1767016"/>
                <a:gd name="connsiteX42" fmla="*/ 65903 w 823784"/>
                <a:gd name="connsiteY42" fmla="*/ 832021 h 1767016"/>
                <a:gd name="connsiteX43" fmla="*/ 70022 w 823784"/>
                <a:gd name="connsiteY43" fmla="*/ 844378 h 1767016"/>
                <a:gd name="connsiteX44" fmla="*/ 82379 w 823784"/>
                <a:gd name="connsiteY44" fmla="*/ 873210 h 1767016"/>
                <a:gd name="connsiteX45" fmla="*/ 90616 w 823784"/>
                <a:gd name="connsiteY45" fmla="*/ 914400 h 1767016"/>
                <a:gd name="connsiteX46" fmla="*/ 107092 w 823784"/>
                <a:gd name="connsiteY46" fmla="*/ 951470 h 1767016"/>
                <a:gd name="connsiteX47" fmla="*/ 123568 w 823784"/>
                <a:gd name="connsiteY47" fmla="*/ 976183 h 1767016"/>
                <a:gd name="connsiteX48" fmla="*/ 131806 w 823784"/>
                <a:gd name="connsiteY48" fmla="*/ 1000897 h 1767016"/>
                <a:gd name="connsiteX49" fmla="*/ 135925 w 823784"/>
                <a:gd name="connsiteY49" fmla="*/ 1013254 h 1767016"/>
                <a:gd name="connsiteX50" fmla="*/ 144162 w 823784"/>
                <a:gd name="connsiteY50" fmla="*/ 1025610 h 1767016"/>
                <a:gd name="connsiteX51" fmla="*/ 148281 w 823784"/>
                <a:gd name="connsiteY51" fmla="*/ 1037967 h 1767016"/>
                <a:gd name="connsiteX52" fmla="*/ 160638 w 823784"/>
                <a:gd name="connsiteY52" fmla="*/ 1046205 h 1767016"/>
                <a:gd name="connsiteX53" fmla="*/ 172995 w 823784"/>
                <a:gd name="connsiteY53" fmla="*/ 1070918 h 1767016"/>
                <a:gd name="connsiteX54" fmla="*/ 177114 w 823784"/>
                <a:gd name="connsiteY54" fmla="*/ 1083275 h 1767016"/>
                <a:gd name="connsiteX55" fmla="*/ 193589 w 823784"/>
                <a:gd name="connsiteY55" fmla="*/ 1107989 h 1767016"/>
                <a:gd name="connsiteX56" fmla="*/ 214184 w 823784"/>
                <a:gd name="connsiteY56" fmla="*/ 1145059 h 1767016"/>
                <a:gd name="connsiteX57" fmla="*/ 238898 w 823784"/>
                <a:gd name="connsiteY57" fmla="*/ 1169772 h 1767016"/>
                <a:gd name="connsiteX58" fmla="*/ 263611 w 823784"/>
                <a:gd name="connsiteY58" fmla="*/ 1190367 h 1767016"/>
                <a:gd name="connsiteX59" fmla="*/ 275968 w 823784"/>
                <a:gd name="connsiteY59" fmla="*/ 1219200 h 1767016"/>
                <a:gd name="connsiteX60" fmla="*/ 284206 w 823784"/>
                <a:gd name="connsiteY60" fmla="*/ 1231556 h 1767016"/>
                <a:gd name="connsiteX61" fmla="*/ 308919 w 823784"/>
                <a:gd name="connsiteY61" fmla="*/ 1256270 h 1767016"/>
                <a:gd name="connsiteX62" fmla="*/ 321276 w 823784"/>
                <a:gd name="connsiteY62" fmla="*/ 1268627 h 1767016"/>
                <a:gd name="connsiteX63" fmla="*/ 329514 w 823784"/>
                <a:gd name="connsiteY63" fmla="*/ 1280983 h 1767016"/>
                <a:gd name="connsiteX64" fmla="*/ 341870 w 823784"/>
                <a:gd name="connsiteY64" fmla="*/ 1285102 h 1767016"/>
                <a:gd name="connsiteX65" fmla="*/ 354227 w 823784"/>
                <a:gd name="connsiteY65" fmla="*/ 1293340 h 1767016"/>
                <a:gd name="connsiteX66" fmla="*/ 362465 w 823784"/>
                <a:gd name="connsiteY66" fmla="*/ 1305697 h 1767016"/>
                <a:gd name="connsiteX67" fmla="*/ 374822 w 823784"/>
                <a:gd name="connsiteY67" fmla="*/ 1309816 h 1767016"/>
                <a:gd name="connsiteX68" fmla="*/ 378941 w 823784"/>
                <a:gd name="connsiteY68" fmla="*/ 1322172 h 1767016"/>
                <a:gd name="connsiteX69" fmla="*/ 399535 w 823784"/>
                <a:gd name="connsiteY69" fmla="*/ 1342767 h 1767016"/>
                <a:gd name="connsiteX70" fmla="*/ 416011 w 823784"/>
                <a:gd name="connsiteY70" fmla="*/ 1367481 h 1767016"/>
                <a:gd name="connsiteX71" fmla="*/ 424249 w 823784"/>
                <a:gd name="connsiteY71" fmla="*/ 1379837 h 1767016"/>
                <a:gd name="connsiteX72" fmla="*/ 436606 w 823784"/>
                <a:gd name="connsiteY72" fmla="*/ 1392194 h 1767016"/>
                <a:gd name="connsiteX73" fmla="*/ 465438 w 823784"/>
                <a:gd name="connsiteY73" fmla="*/ 1429264 h 1767016"/>
                <a:gd name="connsiteX74" fmla="*/ 477795 w 823784"/>
                <a:gd name="connsiteY74" fmla="*/ 1437502 h 1767016"/>
                <a:gd name="connsiteX75" fmla="*/ 494270 w 823784"/>
                <a:gd name="connsiteY75" fmla="*/ 1466335 h 1767016"/>
                <a:gd name="connsiteX76" fmla="*/ 498389 w 823784"/>
                <a:gd name="connsiteY76" fmla="*/ 1478691 h 1767016"/>
                <a:gd name="connsiteX77" fmla="*/ 514865 w 823784"/>
                <a:gd name="connsiteY77" fmla="*/ 1507524 h 1767016"/>
                <a:gd name="connsiteX78" fmla="*/ 527222 w 823784"/>
                <a:gd name="connsiteY78" fmla="*/ 1515762 h 1767016"/>
                <a:gd name="connsiteX79" fmla="*/ 539579 w 823784"/>
                <a:gd name="connsiteY79" fmla="*/ 1552832 h 1767016"/>
                <a:gd name="connsiteX80" fmla="*/ 547816 w 823784"/>
                <a:gd name="connsiteY80" fmla="*/ 1577545 h 1767016"/>
                <a:gd name="connsiteX81" fmla="*/ 551935 w 823784"/>
                <a:gd name="connsiteY81" fmla="*/ 1594021 h 1767016"/>
                <a:gd name="connsiteX82" fmla="*/ 560173 w 823784"/>
                <a:gd name="connsiteY82" fmla="*/ 1606378 h 1767016"/>
                <a:gd name="connsiteX83" fmla="*/ 568411 w 823784"/>
                <a:gd name="connsiteY83" fmla="*/ 1631091 h 1767016"/>
                <a:gd name="connsiteX84" fmla="*/ 584887 w 823784"/>
                <a:gd name="connsiteY84" fmla="*/ 1655805 h 1767016"/>
                <a:gd name="connsiteX85" fmla="*/ 589006 w 823784"/>
                <a:gd name="connsiteY85" fmla="*/ 1668162 h 1767016"/>
                <a:gd name="connsiteX86" fmla="*/ 605481 w 823784"/>
                <a:gd name="connsiteY86" fmla="*/ 1692875 h 1767016"/>
                <a:gd name="connsiteX87" fmla="*/ 613719 w 823784"/>
                <a:gd name="connsiteY87" fmla="*/ 1717589 h 1767016"/>
                <a:gd name="connsiteX88" fmla="*/ 626076 w 823784"/>
                <a:gd name="connsiteY88" fmla="*/ 1758778 h 1767016"/>
                <a:gd name="connsiteX89" fmla="*/ 650789 w 823784"/>
                <a:gd name="connsiteY89" fmla="*/ 1767016 h 1767016"/>
                <a:gd name="connsiteX90" fmla="*/ 679622 w 823784"/>
                <a:gd name="connsiteY90" fmla="*/ 1758778 h 1767016"/>
                <a:gd name="connsiteX91" fmla="*/ 691979 w 823784"/>
                <a:gd name="connsiteY91" fmla="*/ 1754659 h 1767016"/>
                <a:gd name="connsiteX92" fmla="*/ 720811 w 823784"/>
                <a:gd name="connsiteY92" fmla="*/ 1750540 h 1767016"/>
                <a:gd name="connsiteX93" fmla="*/ 733168 w 823784"/>
                <a:gd name="connsiteY93" fmla="*/ 1746421 h 1767016"/>
                <a:gd name="connsiteX94" fmla="*/ 757881 w 823784"/>
                <a:gd name="connsiteY94" fmla="*/ 1734064 h 1767016"/>
                <a:gd name="connsiteX95" fmla="*/ 778476 w 823784"/>
                <a:gd name="connsiteY95" fmla="*/ 1713470 h 1767016"/>
                <a:gd name="connsiteX96" fmla="*/ 803189 w 823784"/>
                <a:gd name="connsiteY96" fmla="*/ 1692875 h 1767016"/>
                <a:gd name="connsiteX97" fmla="*/ 811427 w 823784"/>
                <a:gd name="connsiteY97" fmla="*/ 1680518 h 1767016"/>
                <a:gd name="connsiteX98" fmla="*/ 807308 w 823784"/>
                <a:gd name="connsiteY98" fmla="*/ 1639329 h 1767016"/>
                <a:gd name="connsiteX99" fmla="*/ 799070 w 823784"/>
                <a:gd name="connsiteY99" fmla="*/ 1598140 h 1767016"/>
                <a:gd name="connsiteX100" fmla="*/ 803189 w 823784"/>
                <a:gd name="connsiteY100" fmla="*/ 1573427 h 1767016"/>
                <a:gd name="connsiteX101" fmla="*/ 807308 w 823784"/>
                <a:gd name="connsiteY101" fmla="*/ 1561070 h 1767016"/>
                <a:gd name="connsiteX102" fmla="*/ 811427 w 823784"/>
                <a:gd name="connsiteY102" fmla="*/ 1532237 h 1767016"/>
                <a:gd name="connsiteX103" fmla="*/ 811427 w 823784"/>
                <a:gd name="connsiteY103" fmla="*/ 1363362 h 1767016"/>
                <a:gd name="connsiteX104" fmla="*/ 819665 w 823784"/>
                <a:gd name="connsiteY104" fmla="*/ 1338648 h 1767016"/>
                <a:gd name="connsiteX105" fmla="*/ 823784 w 823784"/>
                <a:gd name="connsiteY105" fmla="*/ 1322172 h 1767016"/>
                <a:gd name="connsiteX106" fmla="*/ 807308 w 823784"/>
                <a:gd name="connsiteY106" fmla="*/ 1276864 h 1767016"/>
                <a:gd name="connsiteX107" fmla="*/ 794952 w 823784"/>
                <a:gd name="connsiteY107" fmla="*/ 1280983 h 1767016"/>
                <a:gd name="connsiteX108" fmla="*/ 786714 w 823784"/>
                <a:gd name="connsiteY108" fmla="*/ 1293340 h 1767016"/>
                <a:gd name="connsiteX109" fmla="*/ 749643 w 823784"/>
                <a:gd name="connsiteY109" fmla="*/ 1301578 h 1767016"/>
                <a:gd name="connsiteX110" fmla="*/ 724930 w 823784"/>
                <a:gd name="connsiteY110" fmla="*/ 1309816 h 1767016"/>
                <a:gd name="connsiteX111" fmla="*/ 687860 w 823784"/>
                <a:gd name="connsiteY111" fmla="*/ 1301578 h 1767016"/>
                <a:gd name="connsiteX112" fmla="*/ 675503 w 823784"/>
                <a:gd name="connsiteY112" fmla="*/ 1293340 h 1767016"/>
                <a:gd name="connsiteX113" fmla="*/ 650789 w 823784"/>
                <a:gd name="connsiteY113" fmla="*/ 1285102 h 1767016"/>
                <a:gd name="connsiteX114" fmla="*/ 626076 w 823784"/>
                <a:gd name="connsiteY114" fmla="*/ 1276864 h 1767016"/>
                <a:gd name="connsiteX115" fmla="*/ 593125 w 823784"/>
                <a:gd name="connsiteY115" fmla="*/ 1268627 h 1767016"/>
                <a:gd name="connsiteX116" fmla="*/ 580768 w 823784"/>
                <a:gd name="connsiteY116" fmla="*/ 1260389 h 1767016"/>
                <a:gd name="connsiteX117" fmla="*/ 556054 w 823784"/>
                <a:gd name="connsiteY117" fmla="*/ 1235675 h 1767016"/>
                <a:gd name="connsiteX118" fmla="*/ 535460 w 823784"/>
                <a:gd name="connsiteY118" fmla="*/ 1198605 h 1767016"/>
                <a:gd name="connsiteX119" fmla="*/ 523103 w 823784"/>
                <a:gd name="connsiteY119" fmla="*/ 1190367 h 1767016"/>
                <a:gd name="connsiteX120" fmla="*/ 506627 w 823784"/>
                <a:gd name="connsiteY120" fmla="*/ 1169772 h 1767016"/>
                <a:gd name="connsiteX121" fmla="*/ 502508 w 823784"/>
                <a:gd name="connsiteY121" fmla="*/ 1157416 h 1767016"/>
                <a:gd name="connsiteX122" fmla="*/ 494270 w 823784"/>
                <a:gd name="connsiteY122" fmla="*/ 1145059 h 1767016"/>
                <a:gd name="connsiteX123" fmla="*/ 477795 w 823784"/>
                <a:gd name="connsiteY123" fmla="*/ 1124464 h 1767016"/>
                <a:gd name="connsiteX124" fmla="*/ 465438 w 823784"/>
                <a:gd name="connsiteY124" fmla="*/ 1087394 h 1767016"/>
                <a:gd name="connsiteX125" fmla="*/ 457200 w 823784"/>
                <a:gd name="connsiteY125" fmla="*/ 1066800 h 1767016"/>
                <a:gd name="connsiteX126" fmla="*/ 448962 w 823784"/>
                <a:gd name="connsiteY126" fmla="*/ 1054443 h 1767016"/>
                <a:gd name="connsiteX127" fmla="*/ 440725 w 823784"/>
                <a:gd name="connsiteY127" fmla="*/ 1029729 h 1767016"/>
                <a:gd name="connsiteX128" fmla="*/ 436606 w 823784"/>
                <a:gd name="connsiteY128" fmla="*/ 1017372 h 1767016"/>
                <a:gd name="connsiteX129" fmla="*/ 432487 w 823784"/>
                <a:gd name="connsiteY129" fmla="*/ 1005016 h 1767016"/>
                <a:gd name="connsiteX130" fmla="*/ 424249 w 823784"/>
                <a:gd name="connsiteY130" fmla="*/ 972064 h 1767016"/>
                <a:gd name="connsiteX131" fmla="*/ 411892 w 823784"/>
                <a:gd name="connsiteY131" fmla="*/ 934994 h 1767016"/>
                <a:gd name="connsiteX132" fmla="*/ 378941 w 823784"/>
                <a:gd name="connsiteY132" fmla="*/ 836140 h 1767016"/>
                <a:gd name="connsiteX133" fmla="*/ 366584 w 823784"/>
                <a:gd name="connsiteY133" fmla="*/ 799070 h 1767016"/>
                <a:gd name="connsiteX134" fmla="*/ 362465 w 823784"/>
                <a:gd name="connsiteY134" fmla="*/ 786713 h 1767016"/>
                <a:gd name="connsiteX135" fmla="*/ 358346 w 823784"/>
                <a:gd name="connsiteY135" fmla="*/ 774356 h 1767016"/>
                <a:gd name="connsiteX136" fmla="*/ 354227 w 823784"/>
                <a:gd name="connsiteY136" fmla="*/ 749643 h 1767016"/>
                <a:gd name="connsiteX137" fmla="*/ 350108 w 823784"/>
                <a:gd name="connsiteY137" fmla="*/ 617837 h 1767016"/>
                <a:gd name="connsiteX138" fmla="*/ 354227 w 823784"/>
                <a:gd name="connsiteY138" fmla="*/ 539578 h 1767016"/>
                <a:gd name="connsiteX139" fmla="*/ 358346 w 823784"/>
                <a:gd name="connsiteY139" fmla="*/ 527221 h 1767016"/>
                <a:gd name="connsiteX140" fmla="*/ 366584 w 823784"/>
                <a:gd name="connsiteY140" fmla="*/ 514864 h 1767016"/>
                <a:gd name="connsiteX141" fmla="*/ 378941 w 823784"/>
                <a:gd name="connsiteY141" fmla="*/ 502508 h 1767016"/>
                <a:gd name="connsiteX142" fmla="*/ 366584 w 823784"/>
                <a:gd name="connsiteY142" fmla="*/ 477794 h 1767016"/>
                <a:gd name="connsiteX143" fmla="*/ 354227 w 823784"/>
                <a:gd name="connsiteY143" fmla="*/ 453081 h 1767016"/>
                <a:gd name="connsiteX144" fmla="*/ 345989 w 823784"/>
                <a:gd name="connsiteY144" fmla="*/ 428367 h 1767016"/>
                <a:gd name="connsiteX145" fmla="*/ 341870 w 823784"/>
                <a:gd name="connsiteY145" fmla="*/ 416010 h 1767016"/>
                <a:gd name="connsiteX146" fmla="*/ 345989 w 823784"/>
                <a:gd name="connsiteY146" fmla="*/ 333632 h 176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823784" h="1767016">
                  <a:moveTo>
                    <a:pt x="345989" y="333632"/>
                  </a:moveTo>
                  <a:cubicBezTo>
                    <a:pt x="343243" y="319216"/>
                    <a:pt x="332187" y="331211"/>
                    <a:pt x="325395" y="329513"/>
                  </a:cubicBezTo>
                  <a:cubicBezTo>
                    <a:pt x="321183" y="328460"/>
                    <a:pt x="316108" y="328464"/>
                    <a:pt x="313038" y="325394"/>
                  </a:cubicBezTo>
                  <a:cubicBezTo>
                    <a:pt x="309968" y="322324"/>
                    <a:pt x="311631" y="316427"/>
                    <a:pt x="308919" y="313037"/>
                  </a:cubicBezTo>
                  <a:cubicBezTo>
                    <a:pt x="305827" y="309172"/>
                    <a:pt x="300681" y="307546"/>
                    <a:pt x="296562" y="304800"/>
                  </a:cubicBezTo>
                  <a:cubicBezTo>
                    <a:pt x="295189" y="300681"/>
                    <a:pt x="294385" y="296326"/>
                    <a:pt x="292443" y="292443"/>
                  </a:cubicBezTo>
                  <a:cubicBezTo>
                    <a:pt x="290229" y="288015"/>
                    <a:pt x="286216" y="284610"/>
                    <a:pt x="284206" y="280086"/>
                  </a:cubicBezTo>
                  <a:cubicBezTo>
                    <a:pt x="264604" y="235980"/>
                    <a:pt x="286371" y="270975"/>
                    <a:pt x="267730" y="243016"/>
                  </a:cubicBezTo>
                  <a:cubicBezTo>
                    <a:pt x="263804" y="231238"/>
                    <a:pt x="262078" y="227114"/>
                    <a:pt x="259492" y="214183"/>
                  </a:cubicBezTo>
                  <a:cubicBezTo>
                    <a:pt x="255039" y="191919"/>
                    <a:pt x="256994" y="192127"/>
                    <a:pt x="251254" y="172994"/>
                  </a:cubicBezTo>
                  <a:cubicBezTo>
                    <a:pt x="248759" y="164677"/>
                    <a:pt x="243016" y="148281"/>
                    <a:pt x="243016" y="148281"/>
                  </a:cubicBezTo>
                  <a:cubicBezTo>
                    <a:pt x="241643" y="135924"/>
                    <a:pt x="241336" y="123402"/>
                    <a:pt x="238898" y="111210"/>
                  </a:cubicBezTo>
                  <a:cubicBezTo>
                    <a:pt x="237195" y="102695"/>
                    <a:pt x="233406" y="94735"/>
                    <a:pt x="230660" y="86497"/>
                  </a:cubicBezTo>
                  <a:lnTo>
                    <a:pt x="226541" y="74140"/>
                  </a:lnTo>
                  <a:cubicBezTo>
                    <a:pt x="225168" y="70021"/>
                    <a:pt x="224831" y="65396"/>
                    <a:pt x="222422" y="61783"/>
                  </a:cubicBezTo>
                  <a:lnTo>
                    <a:pt x="214184" y="49427"/>
                  </a:lnTo>
                  <a:cubicBezTo>
                    <a:pt x="206317" y="25827"/>
                    <a:pt x="209178" y="17551"/>
                    <a:pt x="181233" y="8237"/>
                  </a:cubicBezTo>
                  <a:lnTo>
                    <a:pt x="156519" y="0"/>
                  </a:lnTo>
                  <a:cubicBezTo>
                    <a:pt x="147025" y="1582"/>
                    <a:pt x="129590" y="3167"/>
                    <a:pt x="119449" y="8237"/>
                  </a:cubicBezTo>
                  <a:cubicBezTo>
                    <a:pt x="115021" y="10451"/>
                    <a:pt x="111211" y="13729"/>
                    <a:pt x="107092" y="16475"/>
                  </a:cubicBezTo>
                  <a:cubicBezTo>
                    <a:pt x="101600" y="24713"/>
                    <a:pt x="93747" y="31796"/>
                    <a:pt x="90616" y="41189"/>
                  </a:cubicBezTo>
                  <a:lnTo>
                    <a:pt x="70022" y="102972"/>
                  </a:lnTo>
                  <a:lnTo>
                    <a:pt x="61784" y="127686"/>
                  </a:lnTo>
                  <a:cubicBezTo>
                    <a:pt x="60411" y="131805"/>
                    <a:pt x="58379" y="135760"/>
                    <a:pt x="57665" y="140043"/>
                  </a:cubicBezTo>
                  <a:cubicBezTo>
                    <a:pt x="56292" y="148281"/>
                    <a:pt x="54816" y="156502"/>
                    <a:pt x="53546" y="164756"/>
                  </a:cubicBezTo>
                  <a:cubicBezTo>
                    <a:pt x="52070" y="174352"/>
                    <a:pt x="51610" y="184129"/>
                    <a:pt x="49427" y="193589"/>
                  </a:cubicBezTo>
                  <a:cubicBezTo>
                    <a:pt x="47474" y="202050"/>
                    <a:pt x="43935" y="210064"/>
                    <a:pt x="41189" y="218302"/>
                  </a:cubicBezTo>
                  <a:lnTo>
                    <a:pt x="32952" y="243016"/>
                  </a:lnTo>
                  <a:lnTo>
                    <a:pt x="24714" y="267729"/>
                  </a:lnTo>
                  <a:cubicBezTo>
                    <a:pt x="22877" y="278748"/>
                    <a:pt x="19355" y="301521"/>
                    <a:pt x="16476" y="313037"/>
                  </a:cubicBezTo>
                  <a:cubicBezTo>
                    <a:pt x="15423" y="317249"/>
                    <a:pt x="13730" y="321275"/>
                    <a:pt x="12357" y="325394"/>
                  </a:cubicBezTo>
                  <a:cubicBezTo>
                    <a:pt x="10984" y="335005"/>
                    <a:pt x="9204" y="344567"/>
                    <a:pt x="8238" y="354227"/>
                  </a:cubicBezTo>
                  <a:cubicBezTo>
                    <a:pt x="2665" y="409956"/>
                    <a:pt x="2241" y="456607"/>
                    <a:pt x="0" y="514864"/>
                  </a:cubicBezTo>
                  <a:cubicBezTo>
                    <a:pt x="1373" y="543697"/>
                    <a:pt x="1149" y="572650"/>
                    <a:pt x="4119" y="601362"/>
                  </a:cubicBezTo>
                  <a:cubicBezTo>
                    <a:pt x="5284" y="612624"/>
                    <a:pt x="8777" y="623572"/>
                    <a:pt x="12357" y="634313"/>
                  </a:cubicBezTo>
                  <a:lnTo>
                    <a:pt x="20595" y="659027"/>
                  </a:lnTo>
                  <a:cubicBezTo>
                    <a:pt x="21968" y="663146"/>
                    <a:pt x="22306" y="667771"/>
                    <a:pt x="24714" y="671383"/>
                  </a:cubicBezTo>
                  <a:lnTo>
                    <a:pt x="32952" y="683740"/>
                  </a:lnTo>
                  <a:cubicBezTo>
                    <a:pt x="34325" y="693351"/>
                    <a:pt x="35866" y="702939"/>
                    <a:pt x="37070" y="712572"/>
                  </a:cubicBezTo>
                  <a:cubicBezTo>
                    <a:pt x="39508" y="732075"/>
                    <a:pt x="40133" y="751261"/>
                    <a:pt x="45308" y="770237"/>
                  </a:cubicBezTo>
                  <a:cubicBezTo>
                    <a:pt x="47593" y="778615"/>
                    <a:pt x="50800" y="786713"/>
                    <a:pt x="53546" y="794951"/>
                  </a:cubicBezTo>
                  <a:lnTo>
                    <a:pt x="61784" y="819664"/>
                  </a:lnTo>
                  <a:lnTo>
                    <a:pt x="65903" y="832021"/>
                  </a:lnTo>
                  <a:cubicBezTo>
                    <a:pt x="67276" y="836140"/>
                    <a:pt x="68080" y="840495"/>
                    <a:pt x="70022" y="844378"/>
                  </a:cubicBezTo>
                  <a:cubicBezTo>
                    <a:pt x="77343" y="859021"/>
                    <a:pt x="78339" y="859071"/>
                    <a:pt x="82379" y="873210"/>
                  </a:cubicBezTo>
                  <a:cubicBezTo>
                    <a:pt x="96068" y="921121"/>
                    <a:pt x="74437" y="849679"/>
                    <a:pt x="90616" y="914400"/>
                  </a:cubicBezTo>
                  <a:cubicBezTo>
                    <a:pt x="101240" y="956901"/>
                    <a:pt x="93569" y="924425"/>
                    <a:pt x="107092" y="951470"/>
                  </a:cubicBezTo>
                  <a:cubicBezTo>
                    <a:pt x="119014" y="975313"/>
                    <a:pt x="100144" y="952761"/>
                    <a:pt x="123568" y="976183"/>
                  </a:cubicBezTo>
                  <a:lnTo>
                    <a:pt x="131806" y="1000897"/>
                  </a:lnTo>
                  <a:cubicBezTo>
                    <a:pt x="133179" y="1005016"/>
                    <a:pt x="133517" y="1009641"/>
                    <a:pt x="135925" y="1013254"/>
                  </a:cubicBezTo>
                  <a:cubicBezTo>
                    <a:pt x="138671" y="1017373"/>
                    <a:pt x="141948" y="1021183"/>
                    <a:pt x="144162" y="1025610"/>
                  </a:cubicBezTo>
                  <a:cubicBezTo>
                    <a:pt x="146104" y="1029493"/>
                    <a:pt x="145569" y="1034577"/>
                    <a:pt x="148281" y="1037967"/>
                  </a:cubicBezTo>
                  <a:cubicBezTo>
                    <a:pt x="151374" y="1041833"/>
                    <a:pt x="156519" y="1043459"/>
                    <a:pt x="160638" y="1046205"/>
                  </a:cubicBezTo>
                  <a:cubicBezTo>
                    <a:pt x="170991" y="1077265"/>
                    <a:pt x="157025" y="1038980"/>
                    <a:pt x="172995" y="1070918"/>
                  </a:cubicBezTo>
                  <a:cubicBezTo>
                    <a:pt x="174937" y="1074801"/>
                    <a:pt x="175006" y="1079480"/>
                    <a:pt x="177114" y="1083275"/>
                  </a:cubicBezTo>
                  <a:cubicBezTo>
                    <a:pt x="181922" y="1091930"/>
                    <a:pt x="190458" y="1098596"/>
                    <a:pt x="193589" y="1107989"/>
                  </a:cubicBezTo>
                  <a:cubicBezTo>
                    <a:pt x="198769" y="1123527"/>
                    <a:pt x="200022" y="1130897"/>
                    <a:pt x="214184" y="1145059"/>
                  </a:cubicBezTo>
                  <a:cubicBezTo>
                    <a:pt x="222422" y="1153297"/>
                    <a:pt x="229205" y="1163309"/>
                    <a:pt x="238898" y="1169772"/>
                  </a:cubicBezTo>
                  <a:cubicBezTo>
                    <a:pt x="256101" y="1181241"/>
                    <a:pt x="247754" y="1174510"/>
                    <a:pt x="263611" y="1190367"/>
                  </a:cubicBezTo>
                  <a:cubicBezTo>
                    <a:pt x="268232" y="1204229"/>
                    <a:pt x="267825" y="1204950"/>
                    <a:pt x="275968" y="1219200"/>
                  </a:cubicBezTo>
                  <a:cubicBezTo>
                    <a:pt x="278424" y="1223498"/>
                    <a:pt x="280917" y="1227856"/>
                    <a:pt x="284206" y="1231556"/>
                  </a:cubicBezTo>
                  <a:cubicBezTo>
                    <a:pt x="291946" y="1240263"/>
                    <a:pt x="300681" y="1248032"/>
                    <a:pt x="308919" y="1256270"/>
                  </a:cubicBezTo>
                  <a:cubicBezTo>
                    <a:pt x="313038" y="1260389"/>
                    <a:pt x="318045" y="1263780"/>
                    <a:pt x="321276" y="1268627"/>
                  </a:cubicBezTo>
                  <a:cubicBezTo>
                    <a:pt x="324022" y="1272746"/>
                    <a:pt x="325649" y="1277891"/>
                    <a:pt x="329514" y="1280983"/>
                  </a:cubicBezTo>
                  <a:cubicBezTo>
                    <a:pt x="332904" y="1283695"/>
                    <a:pt x="337987" y="1283160"/>
                    <a:pt x="341870" y="1285102"/>
                  </a:cubicBezTo>
                  <a:cubicBezTo>
                    <a:pt x="346298" y="1287316"/>
                    <a:pt x="350108" y="1290594"/>
                    <a:pt x="354227" y="1293340"/>
                  </a:cubicBezTo>
                  <a:cubicBezTo>
                    <a:pt x="356973" y="1297459"/>
                    <a:pt x="358599" y="1302604"/>
                    <a:pt x="362465" y="1305697"/>
                  </a:cubicBezTo>
                  <a:cubicBezTo>
                    <a:pt x="365855" y="1308409"/>
                    <a:pt x="371752" y="1306746"/>
                    <a:pt x="374822" y="1309816"/>
                  </a:cubicBezTo>
                  <a:cubicBezTo>
                    <a:pt x="377892" y="1312886"/>
                    <a:pt x="376999" y="1318289"/>
                    <a:pt x="378941" y="1322172"/>
                  </a:cubicBezTo>
                  <a:cubicBezTo>
                    <a:pt x="385806" y="1335902"/>
                    <a:pt x="387179" y="1334529"/>
                    <a:pt x="399535" y="1342767"/>
                  </a:cubicBezTo>
                  <a:lnTo>
                    <a:pt x="416011" y="1367481"/>
                  </a:lnTo>
                  <a:cubicBezTo>
                    <a:pt x="418757" y="1371600"/>
                    <a:pt x="420749" y="1376337"/>
                    <a:pt x="424249" y="1379837"/>
                  </a:cubicBezTo>
                  <a:cubicBezTo>
                    <a:pt x="428368" y="1383956"/>
                    <a:pt x="433030" y="1387596"/>
                    <a:pt x="436606" y="1392194"/>
                  </a:cubicBezTo>
                  <a:cubicBezTo>
                    <a:pt x="453530" y="1413954"/>
                    <a:pt x="447717" y="1414497"/>
                    <a:pt x="465438" y="1429264"/>
                  </a:cubicBezTo>
                  <a:cubicBezTo>
                    <a:pt x="469241" y="1432433"/>
                    <a:pt x="473676" y="1434756"/>
                    <a:pt x="477795" y="1437502"/>
                  </a:cubicBezTo>
                  <a:cubicBezTo>
                    <a:pt x="486070" y="1449915"/>
                    <a:pt x="487997" y="1451698"/>
                    <a:pt x="494270" y="1466335"/>
                  </a:cubicBezTo>
                  <a:cubicBezTo>
                    <a:pt x="495980" y="1470325"/>
                    <a:pt x="496679" y="1474701"/>
                    <a:pt x="498389" y="1478691"/>
                  </a:cubicBezTo>
                  <a:cubicBezTo>
                    <a:pt x="500812" y="1484345"/>
                    <a:pt x="509694" y="1502353"/>
                    <a:pt x="514865" y="1507524"/>
                  </a:cubicBezTo>
                  <a:cubicBezTo>
                    <a:pt x="518365" y="1511024"/>
                    <a:pt x="523103" y="1513016"/>
                    <a:pt x="527222" y="1515762"/>
                  </a:cubicBezTo>
                  <a:lnTo>
                    <a:pt x="539579" y="1552832"/>
                  </a:lnTo>
                  <a:cubicBezTo>
                    <a:pt x="539582" y="1552842"/>
                    <a:pt x="547813" y="1577534"/>
                    <a:pt x="547816" y="1577545"/>
                  </a:cubicBezTo>
                  <a:cubicBezTo>
                    <a:pt x="549189" y="1583037"/>
                    <a:pt x="549705" y="1588818"/>
                    <a:pt x="551935" y="1594021"/>
                  </a:cubicBezTo>
                  <a:cubicBezTo>
                    <a:pt x="553885" y="1598571"/>
                    <a:pt x="558162" y="1601854"/>
                    <a:pt x="560173" y="1606378"/>
                  </a:cubicBezTo>
                  <a:cubicBezTo>
                    <a:pt x="563700" y="1614313"/>
                    <a:pt x="563594" y="1623866"/>
                    <a:pt x="568411" y="1631091"/>
                  </a:cubicBezTo>
                  <a:cubicBezTo>
                    <a:pt x="573903" y="1639329"/>
                    <a:pt x="581756" y="1646412"/>
                    <a:pt x="584887" y="1655805"/>
                  </a:cubicBezTo>
                  <a:cubicBezTo>
                    <a:pt x="586260" y="1659924"/>
                    <a:pt x="586897" y="1664367"/>
                    <a:pt x="589006" y="1668162"/>
                  </a:cubicBezTo>
                  <a:cubicBezTo>
                    <a:pt x="593814" y="1676817"/>
                    <a:pt x="602350" y="1683483"/>
                    <a:pt x="605481" y="1692875"/>
                  </a:cubicBezTo>
                  <a:lnTo>
                    <a:pt x="613719" y="1717589"/>
                  </a:lnTo>
                  <a:cubicBezTo>
                    <a:pt x="614871" y="1725653"/>
                    <a:pt x="614323" y="1751432"/>
                    <a:pt x="626076" y="1758778"/>
                  </a:cubicBezTo>
                  <a:cubicBezTo>
                    <a:pt x="633439" y="1763380"/>
                    <a:pt x="650789" y="1767016"/>
                    <a:pt x="650789" y="1767016"/>
                  </a:cubicBezTo>
                  <a:cubicBezTo>
                    <a:pt x="680417" y="1757140"/>
                    <a:pt x="643418" y="1769122"/>
                    <a:pt x="679622" y="1758778"/>
                  </a:cubicBezTo>
                  <a:cubicBezTo>
                    <a:pt x="683797" y="1757585"/>
                    <a:pt x="687722" y="1755511"/>
                    <a:pt x="691979" y="1754659"/>
                  </a:cubicBezTo>
                  <a:cubicBezTo>
                    <a:pt x="701499" y="1752755"/>
                    <a:pt x="711200" y="1751913"/>
                    <a:pt x="720811" y="1750540"/>
                  </a:cubicBezTo>
                  <a:cubicBezTo>
                    <a:pt x="724930" y="1749167"/>
                    <a:pt x="729285" y="1748363"/>
                    <a:pt x="733168" y="1746421"/>
                  </a:cubicBezTo>
                  <a:cubicBezTo>
                    <a:pt x="765109" y="1730450"/>
                    <a:pt x="726821" y="1744418"/>
                    <a:pt x="757881" y="1734064"/>
                  </a:cubicBezTo>
                  <a:cubicBezTo>
                    <a:pt x="772985" y="1711410"/>
                    <a:pt x="757881" y="1730633"/>
                    <a:pt x="778476" y="1713470"/>
                  </a:cubicBezTo>
                  <a:cubicBezTo>
                    <a:pt x="810196" y="1687037"/>
                    <a:pt x="772507" y="1713332"/>
                    <a:pt x="803189" y="1692875"/>
                  </a:cubicBezTo>
                  <a:cubicBezTo>
                    <a:pt x="805935" y="1688756"/>
                    <a:pt x="811047" y="1685454"/>
                    <a:pt x="811427" y="1680518"/>
                  </a:cubicBezTo>
                  <a:cubicBezTo>
                    <a:pt x="812485" y="1666760"/>
                    <a:pt x="808920" y="1653033"/>
                    <a:pt x="807308" y="1639329"/>
                  </a:cubicBezTo>
                  <a:cubicBezTo>
                    <a:pt x="803866" y="1610071"/>
                    <a:pt x="805682" y="1617975"/>
                    <a:pt x="799070" y="1598140"/>
                  </a:cubicBezTo>
                  <a:cubicBezTo>
                    <a:pt x="800443" y="1589902"/>
                    <a:pt x="801377" y="1581579"/>
                    <a:pt x="803189" y="1573427"/>
                  </a:cubicBezTo>
                  <a:cubicBezTo>
                    <a:pt x="804131" y="1569189"/>
                    <a:pt x="806457" y="1565327"/>
                    <a:pt x="807308" y="1561070"/>
                  </a:cubicBezTo>
                  <a:cubicBezTo>
                    <a:pt x="809212" y="1551550"/>
                    <a:pt x="810054" y="1541848"/>
                    <a:pt x="811427" y="1532237"/>
                  </a:cubicBezTo>
                  <a:cubicBezTo>
                    <a:pt x="810176" y="1493442"/>
                    <a:pt x="801997" y="1413653"/>
                    <a:pt x="811427" y="1363362"/>
                  </a:cubicBezTo>
                  <a:cubicBezTo>
                    <a:pt x="813027" y="1354827"/>
                    <a:pt x="817559" y="1347072"/>
                    <a:pt x="819665" y="1338648"/>
                  </a:cubicBezTo>
                  <a:lnTo>
                    <a:pt x="823784" y="1322172"/>
                  </a:lnTo>
                  <a:cubicBezTo>
                    <a:pt x="822346" y="1309226"/>
                    <a:pt x="828725" y="1280434"/>
                    <a:pt x="807308" y="1276864"/>
                  </a:cubicBezTo>
                  <a:cubicBezTo>
                    <a:pt x="803026" y="1276150"/>
                    <a:pt x="799071" y="1279610"/>
                    <a:pt x="794952" y="1280983"/>
                  </a:cubicBezTo>
                  <a:cubicBezTo>
                    <a:pt x="792206" y="1285102"/>
                    <a:pt x="790833" y="1290594"/>
                    <a:pt x="786714" y="1293340"/>
                  </a:cubicBezTo>
                  <a:cubicBezTo>
                    <a:pt x="784153" y="1295047"/>
                    <a:pt x="750181" y="1301431"/>
                    <a:pt x="749643" y="1301578"/>
                  </a:cubicBezTo>
                  <a:cubicBezTo>
                    <a:pt x="741266" y="1303863"/>
                    <a:pt x="724930" y="1309816"/>
                    <a:pt x="724930" y="1309816"/>
                  </a:cubicBezTo>
                  <a:cubicBezTo>
                    <a:pt x="715437" y="1308234"/>
                    <a:pt x="698001" y="1306648"/>
                    <a:pt x="687860" y="1301578"/>
                  </a:cubicBezTo>
                  <a:cubicBezTo>
                    <a:pt x="683432" y="1299364"/>
                    <a:pt x="680027" y="1295351"/>
                    <a:pt x="675503" y="1293340"/>
                  </a:cubicBezTo>
                  <a:cubicBezTo>
                    <a:pt x="667568" y="1289813"/>
                    <a:pt x="659027" y="1287848"/>
                    <a:pt x="650789" y="1285102"/>
                  </a:cubicBezTo>
                  <a:cubicBezTo>
                    <a:pt x="650785" y="1285101"/>
                    <a:pt x="626079" y="1276865"/>
                    <a:pt x="626076" y="1276864"/>
                  </a:cubicBezTo>
                  <a:cubicBezTo>
                    <a:pt x="601224" y="1271894"/>
                    <a:pt x="612123" y="1274959"/>
                    <a:pt x="593125" y="1268627"/>
                  </a:cubicBezTo>
                  <a:cubicBezTo>
                    <a:pt x="589006" y="1265881"/>
                    <a:pt x="584468" y="1263678"/>
                    <a:pt x="580768" y="1260389"/>
                  </a:cubicBezTo>
                  <a:cubicBezTo>
                    <a:pt x="572060" y="1252649"/>
                    <a:pt x="556054" y="1235675"/>
                    <a:pt x="556054" y="1235675"/>
                  </a:cubicBezTo>
                  <a:cubicBezTo>
                    <a:pt x="551762" y="1222799"/>
                    <a:pt x="547599" y="1206698"/>
                    <a:pt x="535460" y="1198605"/>
                  </a:cubicBezTo>
                  <a:lnTo>
                    <a:pt x="523103" y="1190367"/>
                  </a:lnTo>
                  <a:cubicBezTo>
                    <a:pt x="512750" y="1159309"/>
                    <a:pt x="527919" y="1196386"/>
                    <a:pt x="506627" y="1169772"/>
                  </a:cubicBezTo>
                  <a:cubicBezTo>
                    <a:pt x="503915" y="1166382"/>
                    <a:pt x="504450" y="1161299"/>
                    <a:pt x="502508" y="1157416"/>
                  </a:cubicBezTo>
                  <a:cubicBezTo>
                    <a:pt x="500294" y="1152988"/>
                    <a:pt x="497016" y="1149178"/>
                    <a:pt x="494270" y="1145059"/>
                  </a:cubicBezTo>
                  <a:cubicBezTo>
                    <a:pt x="479255" y="1100004"/>
                    <a:pt x="504404" y="1167038"/>
                    <a:pt x="477795" y="1124464"/>
                  </a:cubicBezTo>
                  <a:cubicBezTo>
                    <a:pt x="475505" y="1120800"/>
                    <a:pt x="468642" y="1095404"/>
                    <a:pt x="465438" y="1087394"/>
                  </a:cubicBezTo>
                  <a:cubicBezTo>
                    <a:pt x="462692" y="1080529"/>
                    <a:pt x="460507" y="1073413"/>
                    <a:pt x="457200" y="1066800"/>
                  </a:cubicBezTo>
                  <a:cubicBezTo>
                    <a:pt x="454986" y="1062372"/>
                    <a:pt x="450972" y="1058967"/>
                    <a:pt x="448962" y="1054443"/>
                  </a:cubicBezTo>
                  <a:cubicBezTo>
                    <a:pt x="445435" y="1046508"/>
                    <a:pt x="443471" y="1037967"/>
                    <a:pt x="440725" y="1029729"/>
                  </a:cubicBezTo>
                  <a:lnTo>
                    <a:pt x="436606" y="1017372"/>
                  </a:lnTo>
                  <a:cubicBezTo>
                    <a:pt x="435233" y="1013253"/>
                    <a:pt x="433540" y="1009228"/>
                    <a:pt x="432487" y="1005016"/>
                  </a:cubicBezTo>
                  <a:cubicBezTo>
                    <a:pt x="429741" y="994032"/>
                    <a:pt x="427829" y="982805"/>
                    <a:pt x="424249" y="972064"/>
                  </a:cubicBezTo>
                  <a:lnTo>
                    <a:pt x="411892" y="934994"/>
                  </a:lnTo>
                  <a:lnTo>
                    <a:pt x="378941" y="836140"/>
                  </a:lnTo>
                  <a:lnTo>
                    <a:pt x="366584" y="799070"/>
                  </a:lnTo>
                  <a:lnTo>
                    <a:pt x="362465" y="786713"/>
                  </a:lnTo>
                  <a:cubicBezTo>
                    <a:pt x="361092" y="782594"/>
                    <a:pt x="359060" y="778639"/>
                    <a:pt x="358346" y="774356"/>
                  </a:cubicBezTo>
                  <a:lnTo>
                    <a:pt x="354227" y="749643"/>
                  </a:lnTo>
                  <a:cubicBezTo>
                    <a:pt x="352854" y="705708"/>
                    <a:pt x="350108" y="661794"/>
                    <a:pt x="350108" y="617837"/>
                  </a:cubicBezTo>
                  <a:cubicBezTo>
                    <a:pt x="350108" y="591715"/>
                    <a:pt x="351862" y="565593"/>
                    <a:pt x="354227" y="539578"/>
                  </a:cubicBezTo>
                  <a:cubicBezTo>
                    <a:pt x="354620" y="535254"/>
                    <a:pt x="356404" y="531104"/>
                    <a:pt x="358346" y="527221"/>
                  </a:cubicBezTo>
                  <a:cubicBezTo>
                    <a:pt x="360560" y="522793"/>
                    <a:pt x="363415" y="518667"/>
                    <a:pt x="366584" y="514864"/>
                  </a:cubicBezTo>
                  <a:cubicBezTo>
                    <a:pt x="370313" y="510389"/>
                    <a:pt x="374822" y="506627"/>
                    <a:pt x="378941" y="502508"/>
                  </a:cubicBezTo>
                  <a:cubicBezTo>
                    <a:pt x="368588" y="471448"/>
                    <a:pt x="382554" y="509733"/>
                    <a:pt x="366584" y="477794"/>
                  </a:cubicBezTo>
                  <a:cubicBezTo>
                    <a:pt x="349534" y="443693"/>
                    <a:pt x="377832" y="488486"/>
                    <a:pt x="354227" y="453081"/>
                  </a:cubicBezTo>
                  <a:lnTo>
                    <a:pt x="345989" y="428367"/>
                  </a:lnTo>
                  <a:lnTo>
                    <a:pt x="341870" y="416010"/>
                  </a:lnTo>
                  <a:cubicBezTo>
                    <a:pt x="336624" y="384525"/>
                    <a:pt x="348735" y="348048"/>
                    <a:pt x="345989" y="333632"/>
                  </a:cubicBezTo>
                  <a:close/>
                </a:path>
              </a:pathLst>
            </a:custGeom>
            <a:solidFill>
              <a:srgbClr val="FFCCFF"/>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13"/>
            <p:cNvSpPr/>
            <p:nvPr/>
          </p:nvSpPr>
          <p:spPr>
            <a:xfrm>
              <a:off x="6639653" y="5167190"/>
              <a:ext cx="679214" cy="459253"/>
            </a:xfrm>
            <a:custGeom>
              <a:avLst/>
              <a:gdLst>
                <a:gd name="connsiteX0" fmla="*/ 374867 w 741451"/>
                <a:gd name="connsiteY0" fmla="*/ 82647 h 465706"/>
                <a:gd name="connsiteX1" fmla="*/ 354272 w 741451"/>
                <a:gd name="connsiteY1" fmla="*/ 74409 h 465706"/>
                <a:gd name="connsiteX2" fmla="*/ 329559 w 741451"/>
                <a:gd name="connsiteY2" fmla="*/ 57933 h 465706"/>
                <a:gd name="connsiteX3" fmla="*/ 317202 w 741451"/>
                <a:gd name="connsiteY3" fmla="*/ 49695 h 465706"/>
                <a:gd name="connsiteX4" fmla="*/ 304845 w 741451"/>
                <a:gd name="connsiteY4" fmla="*/ 41458 h 465706"/>
                <a:gd name="connsiteX5" fmla="*/ 292489 w 741451"/>
                <a:gd name="connsiteY5" fmla="*/ 33220 h 465706"/>
                <a:gd name="connsiteX6" fmla="*/ 243062 w 741451"/>
                <a:gd name="connsiteY6" fmla="*/ 16744 h 465706"/>
                <a:gd name="connsiteX7" fmla="*/ 230705 w 741451"/>
                <a:gd name="connsiteY7" fmla="*/ 12625 h 465706"/>
                <a:gd name="connsiteX8" fmla="*/ 218348 w 741451"/>
                <a:gd name="connsiteY8" fmla="*/ 8506 h 465706"/>
                <a:gd name="connsiteX9" fmla="*/ 189516 w 741451"/>
                <a:gd name="connsiteY9" fmla="*/ 4387 h 465706"/>
                <a:gd name="connsiteX10" fmla="*/ 177159 w 741451"/>
                <a:gd name="connsiteY10" fmla="*/ 268 h 465706"/>
                <a:gd name="connsiteX11" fmla="*/ 140089 w 741451"/>
                <a:gd name="connsiteY11" fmla="*/ 8506 h 465706"/>
                <a:gd name="connsiteX12" fmla="*/ 123613 w 741451"/>
                <a:gd name="connsiteY12" fmla="*/ 12625 h 465706"/>
                <a:gd name="connsiteX13" fmla="*/ 111256 w 741451"/>
                <a:gd name="connsiteY13" fmla="*/ 20863 h 465706"/>
                <a:gd name="connsiteX14" fmla="*/ 98899 w 741451"/>
                <a:gd name="connsiteY14" fmla="*/ 24982 h 465706"/>
                <a:gd name="connsiteX15" fmla="*/ 82424 w 741451"/>
                <a:gd name="connsiteY15" fmla="*/ 41458 h 465706"/>
                <a:gd name="connsiteX16" fmla="*/ 61829 w 741451"/>
                <a:gd name="connsiteY16" fmla="*/ 62052 h 465706"/>
                <a:gd name="connsiteX17" fmla="*/ 41234 w 741451"/>
                <a:gd name="connsiteY17" fmla="*/ 82647 h 465706"/>
                <a:gd name="connsiteX18" fmla="*/ 28878 w 741451"/>
                <a:gd name="connsiteY18" fmla="*/ 111479 h 465706"/>
                <a:gd name="connsiteX19" fmla="*/ 20640 w 741451"/>
                <a:gd name="connsiteY19" fmla="*/ 123836 h 465706"/>
                <a:gd name="connsiteX20" fmla="*/ 12402 w 741451"/>
                <a:gd name="connsiteY20" fmla="*/ 148549 h 465706"/>
                <a:gd name="connsiteX21" fmla="*/ 4164 w 741451"/>
                <a:gd name="connsiteY21" fmla="*/ 181501 h 465706"/>
                <a:gd name="connsiteX22" fmla="*/ 4164 w 741451"/>
                <a:gd name="connsiteY22" fmla="*/ 255641 h 465706"/>
                <a:gd name="connsiteX23" fmla="*/ 8283 w 741451"/>
                <a:gd name="connsiteY23" fmla="*/ 272117 h 465706"/>
                <a:gd name="connsiteX24" fmla="*/ 32997 w 741451"/>
                <a:gd name="connsiteY24" fmla="*/ 292712 h 465706"/>
                <a:gd name="connsiteX25" fmla="*/ 41234 w 741451"/>
                <a:gd name="connsiteY25" fmla="*/ 305068 h 465706"/>
                <a:gd name="connsiteX26" fmla="*/ 65948 w 741451"/>
                <a:gd name="connsiteY26" fmla="*/ 321544 h 465706"/>
                <a:gd name="connsiteX27" fmla="*/ 78305 w 741451"/>
                <a:gd name="connsiteY27" fmla="*/ 329782 h 465706"/>
                <a:gd name="connsiteX28" fmla="*/ 90662 w 741451"/>
                <a:gd name="connsiteY28" fmla="*/ 338020 h 465706"/>
                <a:gd name="connsiteX29" fmla="*/ 103018 w 741451"/>
                <a:gd name="connsiteY29" fmla="*/ 346258 h 465706"/>
                <a:gd name="connsiteX30" fmla="*/ 111256 w 741451"/>
                <a:gd name="connsiteY30" fmla="*/ 358614 h 465706"/>
                <a:gd name="connsiteX31" fmla="*/ 148326 w 741451"/>
                <a:gd name="connsiteY31" fmla="*/ 379209 h 465706"/>
                <a:gd name="connsiteX32" fmla="*/ 156564 w 741451"/>
                <a:gd name="connsiteY32" fmla="*/ 391566 h 465706"/>
                <a:gd name="connsiteX33" fmla="*/ 168921 w 741451"/>
                <a:gd name="connsiteY33" fmla="*/ 412160 h 465706"/>
                <a:gd name="connsiteX34" fmla="*/ 181278 w 741451"/>
                <a:gd name="connsiteY34" fmla="*/ 416279 h 465706"/>
                <a:gd name="connsiteX35" fmla="*/ 189516 w 741451"/>
                <a:gd name="connsiteY35" fmla="*/ 428636 h 465706"/>
                <a:gd name="connsiteX36" fmla="*/ 214229 w 741451"/>
                <a:gd name="connsiteY36" fmla="*/ 436874 h 465706"/>
                <a:gd name="connsiteX37" fmla="*/ 238943 w 741451"/>
                <a:gd name="connsiteY37" fmla="*/ 449231 h 465706"/>
                <a:gd name="connsiteX38" fmla="*/ 263656 w 741451"/>
                <a:gd name="connsiteY38" fmla="*/ 461587 h 465706"/>
                <a:gd name="connsiteX39" fmla="*/ 317202 w 741451"/>
                <a:gd name="connsiteY39" fmla="*/ 457468 h 465706"/>
                <a:gd name="connsiteX40" fmla="*/ 341916 w 741451"/>
                <a:gd name="connsiteY40" fmla="*/ 449231 h 465706"/>
                <a:gd name="connsiteX41" fmla="*/ 354272 w 741451"/>
                <a:gd name="connsiteY41" fmla="*/ 445112 h 465706"/>
                <a:gd name="connsiteX42" fmla="*/ 362510 w 741451"/>
                <a:gd name="connsiteY42" fmla="*/ 432755 h 465706"/>
                <a:gd name="connsiteX43" fmla="*/ 399580 w 741451"/>
                <a:gd name="connsiteY43" fmla="*/ 445112 h 465706"/>
                <a:gd name="connsiteX44" fmla="*/ 436651 w 741451"/>
                <a:gd name="connsiteY44" fmla="*/ 457468 h 465706"/>
                <a:gd name="connsiteX45" fmla="*/ 449007 w 741451"/>
                <a:gd name="connsiteY45" fmla="*/ 465706 h 465706"/>
                <a:gd name="connsiteX46" fmla="*/ 473721 w 741451"/>
                <a:gd name="connsiteY46" fmla="*/ 457468 h 465706"/>
                <a:gd name="connsiteX47" fmla="*/ 510791 w 741451"/>
                <a:gd name="connsiteY47" fmla="*/ 436874 h 465706"/>
                <a:gd name="connsiteX48" fmla="*/ 543743 w 741451"/>
                <a:gd name="connsiteY48" fmla="*/ 424517 h 465706"/>
                <a:gd name="connsiteX49" fmla="*/ 551980 w 741451"/>
                <a:gd name="connsiteY49" fmla="*/ 412160 h 465706"/>
                <a:gd name="connsiteX50" fmla="*/ 576694 w 741451"/>
                <a:gd name="connsiteY50" fmla="*/ 391566 h 465706"/>
                <a:gd name="connsiteX51" fmla="*/ 589051 w 741451"/>
                <a:gd name="connsiteY51" fmla="*/ 362733 h 465706"/>
                <a:gd name="connsiteX52" fmla="*/ 601407 w 741451"/>
                <a:gd name="connsiteY52" fmla="*/ 350377 h 465706"/>
                <a:gd name="connsiteX53" fmla="*/ 609645 w 741451"/>
                <a:gd name="connsiteY53" fmla="*/ 338020 h 465706"/>
                <a:gd name="connsiteX54" fmla="*/ 634359 w 741451"/>
                <a:gd name="connsiteY54" fmla="*/ 325663 h 465706"/>
                <a:gd name="connsiteX55" fmla="*/ 654953 w 741451"/>
                <a:gd name="connsiteY55" fmla="*/ 329782 h 465706"/>
                <a:gd name="connsiteX56" fmla="*/ 675548 w 741451"/>
                <a:gd name="connsiteY56" fmla="*/ 313306 h 465706"/>
                <a:gd name="connsiteX57" fmla="*/ 687905 w 741451"/>
                <a:gd name="connsiteY57" fmla="*/ 305068 h 465706"/>
                <a:gd name="connsiteX58" fmla="*/ 708499 w 741451"/>
                <a:gd name="connsiteY58" fmla="*/ 263879 h 465706"/>
                <a:gd name="connsiteX59" fmla="*/ 716737 w 741451"/>
                <a:gd name="connsiteY59" fmla="*/ 251522 h 465706"/>
                <a:gd name="connsiteX60" fmla="*/ 720856 w 741451"/>
                <a:gd name="connsiteY60" fmla="*/ 239166 h 465706"/>
                <a:gd name="connsiteX61" fmla="*/ 729094 w 741451"/>
                <a:gd name="connsiteY61" fmla="*/ 226809 h 465706"/>
                <a:gd name="connsiteX62" fmla="*/ 741451 w 741451"/>
                <a:gd name="connsiteY62" fmla="*/ 185620 h 465706"/>
                <a:gd name="connsiteX63" fmla="*/ 737332 w 741451"/>
                <a:gd name="connsiteY63" fmla="*/ 140312 h 465706"/>
                <a:gd name="connsiteX64" fmla="*/ 729094 w 741451"/>
                <a:gd name="connsiteY64" fmla="*/ 115598 h 465706"/>
                <a:gd name="connsiteX65" fmla="*/ 708499 w 741451"/>
                <a:gd name="connsiteY65" fmla="*/ 78528 h 465706"/>
                <a:gd name="connsiteX66" fmla="*/ 696143 w 741451"/>
                <a:gd name="connsiteY66" fmla="*/ 70290 h 465706"/>
                <a:gd name="connsiteX67" fmla="*/ 667310 w 741451"/>
                <a:gd name="connsiteY67" fmla="*/ 49695 h 465706"/>
                <a:gd name="connsiteX68" fmla="*/ 659072 w 741451"/>
                <a:gd name="connsiteY68" fmla="*/ 37339 h 465706"/>
                <a:gd name="connsiteX69" fmla="*/ 646716 w 741451"/>
                <a:gd name="connsiteY69" fmla="*/ 33220 h 465706"/>
                <a:gd name="connsiteX70" fmla="*/ 634359 w 741451"/>
                <a:gd name="connsiteY70" fmla="*/ 24982 h 465706"/>
                <a:gd name="connsiteX71" fmla="*/ 580813 w 741451"/>
                <a:gd name="connsiteY71" fmla="*/ 12625 h 465706"/>
                <a:gd name="connsiteX72" fmla="*/ 568456 w 741451"/>
                <a:gd name="connsiteY72" fmla="*/ 4387 h 465706"/>
                <a:gd name="connsiteX73" fmla="*/ 506672 w 741451"/>
                <a:gd name="connsiteY73" fmla="*/ 4387 h 465706"/>
                <a:gd name="connsiteX74" fmla="*/ 469602 w 741451"/>
                <a:gd name="connsiteY74" fmla="*/ 16744 h 465706"/>
                <a:gd name="connsiteX75" fmla="*/ 457245 w 741451"/>
                <a:gd name="connsiteY75" fmla="*/ 24982 h 465706"/>
                <a:gd name="connsiteX76" fmla="*/ 411937 w 741451"/>
                <a:gd name="connsiteY76" fmla="*/ 49695 h 465706"/>
                <a:gd name="connsiteX77" fmla="*/ 374867 w 741451"/>
                <a:gd name="connsiteY77" fmla="*/ 82647 h 4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41451" h="465706">
                  <a:moveTo>
                    <a:pt x="374867" y="82647"/>
                  </a:moveTo>
                  <a:cubicBezTo>
                    <a:pt x="365256" y="86766"/>
                    <a:pt x="360763" y="77950"/>
                    <a:pt x="354272" y="74409"/>
                  </a:cubicBezTo>
                  <a:cubicBezTo>
                    <a:pt x="345580" y="69668"/>
                    <a:pt x="337797" y="63425"/>
                    <a:pt x="329559" y="57933"/>
                  </a:cubicBezTo>
                  <a:lnTo>
                    <a:pt x="317202" y="49695"/>
                  </a:lnTo>
                  <a:lnTo>
                    <a:pt x="304845" y="41458"/>
                  </a:lnTo>
                  <a:cubicBezTo>
                    <a:pt x="300726" y="38712"/>
                    <a:pt x="297185" y="34785"/>
                    <a:pt x="292489" y="33220"/>
                  </a:cubicBezTo>
                  <a:lnTo>
                    <a:pt x="243062" y="16744"/>
                  </a:lnTo>
                  <a:lnTo>
                    <a:pt x="230705" y="12625"/>
                  </a:lnTo>
                  <a:cubicBezTo>
                    <a:pt x="226586" y="11252"/>
                    <a:pt x="222646" y="9120"/>
                    <a:pt x="218348" y="8506"/>
                  </a:cubicBezTo>
                  <a:lnTo>
                    <a:pt x="189516" y="4387"/>
                  </a:lnTo>
                  <a:cubicBezTo>
                    <a:pt x="185397" y="3014"/>
                    <a:pt x="181501" y="268"/>
                    <a:pt x="177159" y="268"/>
                  </a:cubicBezTo>
                  <a:cubicBezTo>
                    <a:pt x="158573" y="268"/>
                    <a:pt x="154956" y="4258"/>
                    <a:pt x="140089" y="8506"/>
                  </a:cubicBezTo>
                  <a:cubicBezTo>
                    <a:pt x="134646" y="10061"/>
                    <a:pt x="129105" y="11252"/>
                    <a:pt x="123613" y="12625"/>
                  </a:cubicBezTo>
                  <a:cubicBezTo>
                    <a:pt x="119494" y="15371"/>
                    <a:pt x="115684" y="18649"/>
                    <a:pt x="111256" y="20863"/>
                  </a:cubicBezTo>
                  <a:cubicBezTo>
                    <a:pt x="107373" y="22805"/>
                    <a:pt x="101969" y="21912"/>
                    <a:pt x="98899" y="24982"/>
                  </a:cubicBezTo>
                  <a:cubicBezTo>
                    <a:pt x="76931" y="46950"/>
                    <a:pt x="115374" y="30474"/>
                    <a:pt x="82424" y="41458"/>
                  </a:cubicBezTo>
                  <a:cubicBezTo>
                    <a:pt x="60454" y="74410"/>
                    <a:pt x="89291" y="34590"/>
                    <a:pt x="61829" y="62052"/>
                  </a:cubicBezTo>
                  <a:cubicBezTo>
                    <a:pt x="34369" y="89512"/>
                    <a:pt x="74186" y="60679"/>
                    <a:pt x="41234" y="82647"/>
                  </a:cubicBezTo>
                  <a:cubicBezTo>
                    <a:pt x="20551" y="113675"/>
                    <a:pt x="44839" y="74237"/>
                    <a:pt x="28878" y="111479"/>
                  </a:cubicBezTo>
                  <a:cubicBezTo>
                    <a:pt x="26928" y="116029"/>
                    <a:pt x="22651" y="119312"/>
                    <a:pt x="20640" y="123836"/>
                  </a:cubicBezTo>
                  <a:cubicBezTo>
                    <a:pt x="17113" y="131771"/>
                    <a:pt x="15148" y="140311"/>
                    <a:pt x="12402" y="148549"/>
                  </a:cubicBezTo>
                  <a:cubicBezTo>
                    <a:pt x="6069" y="167546"/>
                    <a:pt x="9134" y="156651"/>
                    <a:pt x="4164" y="181501"/>
                  </a:cubicBezTo>
                  <a:cubicBezTo>
                    <a:pt x="55" y="226694"/>
                    <a:pt x="-2669" y="218060"/>
                    <a:pt x="4164" y="255641"/>
                  </a:cubicBezTo>
                  <a:cubicBezTo>
                    <a:pt x="5177" y="261211"/>
                    <a:pt x="5474" y="267202"/>
                    <a:pt x="8283" y="272117"/>
                  </a:cubicBezTo>
                  <a:cubicBezTo>
                    <a:pt x="13162" y="280656"/>
                    <a:pt x="25123" y="287463"/>
                    <a:pt x="32997" y="292712"/>
                  </a:cubicBezTo>
                  <a:cubicBezTo>
                    <a:pt x="35743" y="296831"/>
                    <a:pt x="37509" y="301808"/>
                    <a:pt x="41234" y="305068"/>
                  </a:cubicBezTo>
                  <a:cubicBezTo>
                    <a:pt x="48685" y="311588"/>
                    <a:pt x="57710" y="316052"/>
                    <a:pt x="65948" y="321544"/>
                  </a:cubicBezTo>
                  <a:lnTo>
                    <a:pt x="78305" y="329782"/>
                  </a:lnTo>
                  <a:lnTo>
                    <a:pt x="90662" y="338020"/>
                  </a:lnTo>
                  <a:lnTo>
                    <a:pt x="103018" y="346258"/>
                  </a:lnTo>
                  <a:cubicBezTo>
                    <a:pt x="105764" y="350377"/>
                    <a:pt x="107531" y="355354"/>
                    <a:pt x="111256" y="358614"/>
                  </a:cubicBezTo>
                  <a:cubicBezTo>
                    <a:pt x="128688" y="373866"/>
                    <a:pt x="131354" y="373551"/>
                    <a:pt x="148326" y="379209"/>
                  </a:cubicBezTo>
                  <a:cubicBezTo>
                    <a:pt x="151072" y="383328"/>
                    <a:pt x="153940" y="387368"/>
                    <a:pt x="156564" y="391566"/>
                  </a:cubicBezTo>
                  <a:cubicBezTo>
                    <a:pt x="160807" y="398355"/>
                    <a:pt x="163260" y="406499"/>
                    <a:pt x="168921" y="412160"/>
                  </a:cubicBezTo>
                  <a:cubicBezTo>
                    <a:pt x="171991" y="415230"/>
                    <a:pt x="177159" y="414906"/>
                    <a:pt x="181278" y="416279"/>
                  </a:cubicBezTo>
                  <a:cubicBezTo>
                    <a:pt x="184024" y="420398"/>
                    <a:pt x="185318" y="426012"/>
                    <a:pt x="189516" y="428636"/>
                  </a:cubicBezTo>
                  <a:cubicBezTo>
                    <a:pt x="196879" y="433238"/>
                    <a:pt x="207004" y="432057"/>
                    <a:pt x="214229" y="436874"/>
                  </a:cubicBezTo>
                  <a:cubicBezTo>
                    <a:pt x="249638" y="460480"/>
                    <a:pt x="204840" y="432180"/>
                    <a:pt x="238943" y="449231"/>
                  </a:cubicBezTo>
                  <a:cubicBezTo>
                    <a:pt x="270882" y="465200"/>
                    <a:pt x="232595" y="451233"/>
                    <a:pt x="263656" y="461587"/>
                  </a:cubicBezTo>
                  <a:cubicBezTo>
                    <a:pt x="281505" y="460214"/>
                    <a:pt x="299520" y="460260"/>
                    <a:pt x="317202" y="457468"/>
                  </a:cubicBezTo>
                  <a:cubicBezTo>
                    <a:pt x="325779" y="456114"/>
                    <a:pt x="333678" y="451977"/>
                    <a:pt x="341916" y="449231"/>
                  </a:cubicBezTo>
                  <a:lnTo>
                    <a:pt x="354272" y="445112"/>
                  </a:lnTo>
                  <a:cubicBezTo>
                    <a:pt x="357018" y="440993"/>
                    <a:pt x="358644" y="435848"/>
                    <a:pt x="362510" y="432755"/>
                  </a:cubicBezTo>
                  <a:cubicBezTo>
                    <a:pt x="378958" y="419597"/>
                    <a:pt x="383344" y="439700"/>
                    <a:pt x="399580" y="445112"/>
                  </a:cubicBezTo>
                  <a:lnTo>
                    <a:pt x="436651" y="457468"/>
                  </a:lnTo>
                  <a:cubicBezTo>
                    <a:pt x="440770" y="460214"/>
                    <a:pt x="444057" y="465706"/>
                    <a:pt x="449007" y="465706"/>
                  </a:cubicBezTo>
                  <a:cubicBezTo>
                    <a:pt x="457691" y="465706"/>
                    <a:pt x="465483" y="460214"/>
                    <a:pt x="473721" y="457468"/>
                  </a:cubicBezTo>
                  <a:cubicBezTo>
                    <a:pt x="507892" y="446078"/>
                    <a:pt x="454142" y="465198"/>
                    <a:pt x="510791" y="436874"/>
                  </a:cubicBezTo>
                  <a:cubicBezTo>
                    <a:pt x="532330" y="426104"/>
                    <a:pt x="521310" y="430125"/>
                    <a:pt x="543743" y="424517"/>
                  </a:cubicBezTo>
                  <a:cubicBezTo>
                    <a:pt x="546489" y="420398"/>
                    <a:pt x="548811" y="415963"/>
                    <a:pt x="551980" y="412160"/>
                  </a:cubicBezTo>
                  <a:cubicBezTo>
                    <a:pt x="561888" y="400270"/>
                    <a:pt x="564546" y="399664"/>
                    <a:pt x="576694" y="391566"/>
                  </a:cubicBezTo>
                  <a:cubicBezTo>
                    <a:pt x="580055" y="381482"/>
                    <a:pt x="582689" y="371640"/>
                    <a:pt x="589051" y="362733"/>
                  </a:cubicBezTo>
                  <a:cubicBezTo>
                    <a:pt x="592436" y="357993"/>
                    <a:pt x="597678" y="354852"/>
                    <a:pt x="601407" y="350377"/>
                  </a:cubicBezTo>
                  <a:cubicBezTo>
                    <a:pt x="604576" y="346574"/>
                    <a:pt x="606145" y="341520"/>
                    <a:pt x="609645" y="338020"/>
                  </a:cubicBezTo>
                  <a:cubicBezTo>
                    <a:pt x="617630" y="330035"/>
                    <a:pt x="624309" y="329013"/>
                    <a:pt x="634359" y="325663"/>
                  </a:cubicBezTo>
                  <a:cubicBezTo>
                    <a:pt x="641224" y="327036"/>
                    <a:pt x="647952" y="329782"/>
                    <a:pt x="654953" y="329782"/>
                  </a:cubicBezTo>
                  <a:cubicBezTo>
                    <a:pt x="670991" y="329782"/>
                    <a:pt x="666060" y="322794"/>
                    <a:pt x="675548" y="313306"/>
                  </a:cubicBezTo>
                  <a:cubicBezTo>
                    <a:pt x="679048" y="309806"/>
                    <a:pt x="683786" y="307814"/>
                    <a:pt x="687905" y="305068"/>
                  </a:cubicBezTo>
                  <a:cubicBezTo>
                    <a:pt x="730327" y="241434"/>
                    <a:pt x="688938" y="309521"/>
                    <a:pt x="708499" y="263879"/>
                  </a:cubicBezTo>
                  <a:cubicBezTo>
                    <a:pt x="710449" y="259329"/>
                    <a:pt x="714523" y="255950"/>
                    <a:pt x="716737" y="251522"/>
                  </a:cubicBezTo>
                  <a:cubicBezTo>
                    <a:pt x="718679" y="247639"/>
                    <a:pt x="718914" y="243049"/>
                    <a:pt x="720856" y="239166"/>
                  </a:cubicBezTo>
                  <a:cubicBezTo>
                    <a:pt x="723070" y="234738"/>
                    <a:pt x="727083" y="231333"/>
                    <a:pt x="729094" y="226809"/>
                  </a:cubicBezTo>
                  <a:cubicBezTo>
                    <a:pt x="734824" y="213917"/>
                    <a:pt x="738028" y="199312"/>
                    <a:pt x="741451" y="185620"/>
                  </a:cubicBezTo>
                  <a:cubicBezTo>
                    <a:pt x="740078" y="170517"/>
                    <a:pt x="739967" y="155246"/>
                    <a:pt x="737332" y="140312"/>
                  </a:cubicBezTo>
                  <a:cubicBezTo>
                    <a:pt x="735823" y="131761"/>
                    <a:pt x="731840" y="123836"/>
                    <a:pt x="729094" y="115598"/>
                  </a:cubicBezTo>
                  <a:cubicBezTo>
                    <a:pt x="724802" y="102721"/>
                    <a:pt x="720640" y="86623"/>
                    <a:pt x="708499" y="78528"/>
                  </a:cubicBezTo>
                  <a:cubicBezTo>
                    <a:pt x="704380" y="75782"/>
                    <a:pt x="699946" y="73459"/>
                    <a:pt x="696143" y="70290"/>
                  </a:cubicBezTo>
                  <a:cubicBezTo>
                    <a:pt x="671097" y="49418"/>
                    <a:pt x="697795" y="64937"/>
                    <a:pt x="667310" y="49695"/>
                  </a:cubicBezTo>
                  <a:cubicBezTo>
                    <a:pt x="664564" y="45576"/>
                    <a:pt x="662937" y="40431"/>
                    <a:pt x="659072" y="37339"/>
                  </a:cubicBezTo>
                  <a:cubicBezTo>
                    <a:pt x="655682" y="34627"/>
                    <a:pt x="650599" y="35162"/>
                    <a:pt x="646716" y="33220"/>
                  </a:cubicBezTo>
                  <a:cubicBezTo>
                    <a:pt x="642288" y="31006"/>
                    <a:pt x="639011" y="26674"/>
                    <a:pt x="634359" y="24982"/>
                  </a:cubicBezTo>
                  <a:cubicBezTo>
                    <a:pt x="622217" y="20567"/>
                    <a:pt x="595443" y="15551"/>
                    <a:pt x="580813" y="12625"/>
                  </a:cubicBezTo>
                  <a:cubicBezTo>
                    <a:pt x="576694" y="9879"/>
                    <a:pt x="573006" y="6337"/>
                    <a:pt x="568456" y="4387"/>
                  </a:cubicBezTo>
                  <a:cubicBezTo>
                    <a:pt x="547989" y="-4385"/>
                    <a:pt x="528898" y="2366"/>
                    <a:pt x="506672" y="4387"/>
                  </a:cubicBezTo>
                  <a:cubicBezTo>
                    <a:pt x="494315" y="8506"/>
                    <a:pt x="480440" y="9519"/>
                    <a:pt x="469602" y="16744"/>
                  </a:cubicBezTo>
                  <a:cubicBezTo>
                    <a:pt x="465483" y="19490"/>
                    <a:pt x="461591" y="22611"/>
                    <a:pt x="457245" y="24982"/>
                  </a:cubicBezTo>
                  <a:cubicBezTo>
                    <a:pt x="405840" y="53022"/>
                    <a:pt x="440166" y="30878"/>
                    <a:pt x="411937" y="49695"/>
                  </a:cubicBezTo>
                  <a:cubicBezTo>
                    <a:pt x="401996" y="64606"/>
                    <a:pt x="384478" y="78528"/>
                    <a:pt x="374867" y="82647"/>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円/楕円 560"/>
            <p:cNvSpPr/>
            <p:nvPr/>
          </p:nvSpPr>
          <p:spPr>
            <a:xfrm>
              <a:off x="7172417" y="3966062"/>
              <a:ext cx="432048" cy="431610"/>
            </a:xfrm>
            <a:prstGeom prst="ellipse">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571"/>
            <p:cNvSpPr/>
            <p:nvPr/>
          </p:nvSpPr>
          <p:spPr>
            <a:xfrm>
              <a:off x="6960493" y="5403542"/>
              <a:ext cx="109091" cy="118388"/>
            </a:xfrm>
            <a:custGeom>
              <a:avLst/>
              <a:gdLst>
                <a:gd name="connsiteX0" fmla="*/ 5519 w 109091"/>
                <a:gd name="connsiteY0" fmla="*/ 91736 h 118388"/>
                <a:gd name="connsiteX1" fmla="*/ 2559 w 109091"/>
                <a:gd name="connsiteY1" fmla="*/ 76940 h 118388"/>
                <a:gd name="connsiteX2" fmla="*/ 11437 w 109091"/>
                <a:gd name="connsiteY2" fmla="*/ 38470 h 118388"/>
                <a:gd name="connsiteX3" fmla="*/ 17356 w 109091"/>
                <a:gd name="connsiteY3" fmla="*/ 32551 h 118388"/>
                <a:gd name="connsiteX4" fmla="*/ 29192 w 109091"/>
                <a:gd name="connsiteY4" fmla="*/ 17755 h 118388"/>
                <a:gd name="connsiteX5" fmla="*/ 49907 w 109091"/>
                <a:gd name="connsiteY5" fmla="*/ 2959 h 118388"/>
                <a:gd name="connsiteX6" fmla="*/ 58785 w 109091"/>
                <a:gd name="connsiteY6" fmla="*/ 0 h 118388"/>
                <a:gd name="connsiteX7" fmla="*/ 79499 w 109091"/>
                <a:gd name="connsiteY7" fmla="*/ 14796 h 118388"/>
                <a:gd name="connsiteX8" fmla="*/ 88377 w 109091"/>
                <a:gd name="connsiteY8" fmla="*/ 20714 h 118388"/>
                <a:gd name="connsiteX9" fmla="*/ 100214 w 109091"/>
                <a:gd name="connsiteY9" fmla="*/ 32551 h 118388"/>
                <a:gd name="connsiteX10" fmla="*/ 106132 w 109091"/>
                <a:gd name="connsiteY10" fmla="*/ 50307 h 118388"/>
                <a:gd name="connsiteX11" fmla="*/ 109091 w 109091"/>
                <a:gd name="connsiteY11" fmla="*/ 59184 h 118388"/>
                <a:gd name="connsiteX12" fmla="*/ 106132 w 109091"/>
                <a:gd name="connsiteY12" fmla="*/ 85817 h 118388"/>
                <a:gd name="connsiteX13" fmla="*/ 103173 w 109091"/>
                <a:gd name="connsiteY13" fmla="*/ 94695 h 118388"/>
                <a:gd name="connsiteX14" fmla="*/ 94295 w 109091"/>
                <a:gd name="connsiteY14" fmla="*/ 97654 h 118388"/>
                <a:gd name="connsiteX15" fmla="*/ 73581 w 109091"/>
                <a:gd name="connsiteY15" fmla="*/ 115409 h 118388"/>
                <a:gd name="connsiteX16" fmla="*/ 64703 w 109091"/>
                <a:gd name="connsiteY16" fmla="*/ 118369 h 118388"/>
                <a:gd name="connsiteX17" fmla="*/ 5519 w 109091"/>
                <a:gd name="connsiteY17" fmla="*/ 91736 h 11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091" h="118388">
                  <a:moveTo>
                    <a:pt x="5519" y="91736"/>
                  </a:moveTo>
                  <a:cubicBezTo>
                    <a:pt x="-4838" y="84831"/>
                    <a:pt x="2559" y="81970"/>
                    <a:pt x="2559" y="76940"/>
                  </a:cubicBezTo>
                  <a:cubicBezTo>
                    <a:pt x="2559" y="72059"/>
                    <a:pt x="6750" y="43157"/>
                    <a:pt x="11437" y="38470"/>
                  </a:cubicBezTo>
                  <a:cubicBezTo>
                    <a:pt x="13410" y="36497"/>
                    <a:pt x="15613" y="34730"/>
                    <a:pt x="17356" y="32551"/>
                  </a:cubicBezTo>
                  <a:cubicBezTo>
                    <a:pt x="32294" y="13879"/>
                    <a:pt x="14898" y="32052"/>
                    <a:pt x="29192" y="17755"/>
                  </a:cubicBezTo>
                  <a:cubicBezTo>
                    <a:pt x="34125" y="2959"/>
                    <a:pt x="29193" y="9863"/>
                    <a:pt x="49907" y="2959"/>
                  </a:cubicBezTo>
                  <a:lnTo>
                    <a:pt x="58785" y="0"/>
                  </a:lnTo>
                  <a:cubicBezTo>
                    <a:pt x="80809" y="7341"/>
                    <a:pt x="51408" y="-3929"/>
                    <a:pt x="79499" y="14796"/>
                  </a:cubicBezTo>
                  <a:cubicBezTo>
                    <a:pt x="82458" y="16769"/>
                    <a:pt x="85677" y="18399"/>
                    <a:pt x="88377" y="20714"/>
                  </a:cubicBezTo>
                  <a:cubicBezTo>
                    <a:pt x="92614" y="24345"/>
                    <a:pt x="100214" y="32551"/>
                    <a:pt x="100214" y="32551"/>
                  </a:cubicBezTo>
                  <a:lnTo>
                    <a:pt x="106132" y="50307"/>
                  </a:lnTo>
                  <a:lnTo>
                    <a:pt x="109091" y="59184"/>
                  </a:lnTo>
                  <a:cubicBezTo>
                    <a:pt x="108105" y="68062"/>
                    <a:pt x="107600" y="77006"/>
                    <a:pt x="106132" y="85817"/>
                  </a:cubicBezTo>
                  <a:cubicBezTo>
                    <a:pt x="105619" y="88894"/>
                    <a:pt x="105379" y="92489"/>
                    <a:pt x="103173" y="94695"/>
                  </a:cubicBezTo>
                  <a:cubicBezTo>
                    <a:pt x="100967" y="96901"/>
                    <a:pt x="97254" y="96668"/>
                    <a:pt x="94295" y="97654"/>
                  </a:cubicBezTo>
                  <a:cubicBezTo>
                    <a:pt x="87014" y="104935"/>
                    <a:pt x="82595" y="110902"/>
                    <a:pt x="73581" y="115409"/>
                  </a:cubicBezTo>
                  <a:cubicBezTo>
                    <a:pt x="70791" y="116804"/>
                    <a:pt x="67812" y="118110"/>
                    <a:pt x="64703" y="118369"/>
                  </a:cubicBezTo>
                  <a:cubicBezTo>
                    <a:pt x="55856" y="119106"/>
                    <a:pt x="15876" y="98641"/>
                    <a:pt x="5519" y="91736"/>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6"/>
            <p:cNvSpPr/>
            <p:nvPr/>
          </p:nvSpPr>
          <p:spPr>
            <a:xfrm>
              <a:off x="6380498" y="3954022"/>
              <a:ext cx="432048" cy="431610"/>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6354673" y="4071700"/>
              <a:ext cx="952391" cy="1347209"/>
            </a:xfrm>
            <a:custGeom>
              <a:avLst/>
              <a:gdLst>
                <a:gd name="connsiteX0" fmla="*/ 21707 w 952391"/>
                <a:gd name="connsiteY0" fmla="*/ 1043 h 1347209"/>
                <a:gd name="connsiteX1" fmla="*/ 16280 w 952391"/>
                <a:gd name="connsiteY1" fmla="*/ 14610 h 1347209"/>
                <a:gd name="connsiteX2" fmla="*/ 10853 w 952391"/>
                <a:gd name="connsiteY2" fmla="*/ 22750 h 1347209"/>
                <a:gd name="connsiteX3" fmla="*/ 5427 w 952391"/>
                <a:gd name="connsiteY3" fmla="*/ 39030 h 1347209"/>
                <a:gd name="connsiteX4" fmla="*/ 2713 w 952391"/>
                <a:gd name="connsiteY4" fmla="*/ 60737 h 1347209"/>
                <a:gd name="connsiteX5" fmla="*/ 0 w 952391"/>
                <a:gd name="connsiteY5" fmla="*/ 77017 h 1347209"/>
                <a:gd name="connsiteX6" fmla="*/ 2713 w 952391"/>
                <a:gd name="connsiteY6" fmla="*/ 142137 h 1347209"/>
                <a:gd name="connsiteX7" fmla="*/ 10853 w 952391"/>
                <a:gd name="connsiteY7" fmla="*/ 171984 h 1347209"/>
                <a:gd name="connsiteX8" fmla="*/ 16280 w 952391"/>
                <a:gd name="connsiteY8" fmla="*/ 188264 h 1347209"/>
                <a:gd name="connsiteX9" fmla="*/ 21707 w 952391"/>
                <a:gd name="connsiteY9" fmla="*/ 209971 h 1347209"/>
                <a:gd name="connsiteX10" fmla="*/ 27134 w 952391"/>
                <a:gd name="connsiteY10" fmla="*/ 226251 h 1347209"/>
                <a:gd name="connsiteX11" fmla="*/ 29847 w 952391"/>
                <a:gd name="connsiteY11" fmla="*/ 234391 h 1347209"/>
                <a:gd name="connsiteX12" fmla="*/ 37987 w 952391"/>
                <a:gd name="connsiteY12" fmla="*/ 239818 h 1347209"/>
                <a:gd name="connsiteX13" fmla="*/ 48840 w 952391"/>
                <a:gd name="connsiteY13" fmla="*/ 253385 h 1347209"/>
                <a:gd name="connsiteX14" fmla="*/ 62407 w 952391"/>
                <a:gd name="connsiteY14" fmla="*/ 266952 h 1347209"/>
                <a:gd name="connsiteX15" fmla="*/ 81401 w 952391"/>
                <a:gd name="connsiteY15" fmla="*/ 288658 h 1347209"/>
                <a:gd name="connsiteX16" fmla="*/ 94967 w 952391"/>
                <a:gd name="connsiteY16" fmla="*/ 299512 h 1347209"/>
                <a:gd name="connsiteX17" fmla="*/ 103107 w 952391"/>
                <a:gd name="connsiteY17" fmla="*/ 304939 h 1347209"/>
                <a:gd name="connsiteX18" fmla="*/ 119388 w 952391"/>
                <a:gd name="connsiteY18" fmla="*/ 310365 h 1347209"/>
                <a:gd name="connsiteX19" fmla="*/ 127528 w 952391"/>
                <a:gd name="connsiteY19" fmla="*/ 313079 h 1347209"/>
                <a:gd name="connsiteX20" fmla="*/ 143808 w 952391"/>
                <a:gd name="connsiteY20" fmla="*/ 321219 h 1347209"/>
                <a:gd name="connsiteX21" fmla="*/ 151948 w 952391"/>
                <a:gd name="connsiteY21" fmla="*/ 326645 h 1347209"/>
                <a:gd name="connsiteX22" fmla="*/ 189935 w 952391"/>
                <a:gd name="connsiteY22" fmla="*/ 337499 h 1347209"/>
                <a:gd name="connsiteX23" fmla="*/ 198075 w 952391"/>
                <a:gd name="connsiteY23" fmla="*/ 340212 h 1347209"/>
                <a:gd name="connsiteX24" fmla="*/ 222495 w 952391"/>
                <a:gd name="connsiteY24" fmla="*/ 342926 h 1347209"/>
                <a:gd name="connsiteX25" fmla="*/ 233348 w 952391"/>
                <a:gd name="connsiteY25" fmla="*/ 345639 h 1347209"/>
                <a:gd name="connsiteX26" fmla="*/ 246915 w 952391"/>
                <a:gd name="connsiteY26" fmla="*/ 348352 h 1347209"/>
                <a:gd name="connsiteX27" fmla="*/ 255055 w 952391"/>
                <a:gd name="connsiteY27" fmla="*/ 351066 h 1347209"/>
                <a:gd name="connsiteX28" fmla="*/ 263195 w 952391"/>
                <a:gd name="connsiteY28" fmla="*/ 359206 h 1347209"/>
                <a:gd name="connsiteX29" fmla="*/ 274049 w 952391"/>
                <a:gd name="connsiteY29" fmla="*/ 375486 h 1347209"/>
                <a:gd name="connsiteX30" fmla="*/ 279475 w 952391"/>
                <a:gd name="connsiteY30" fmla="*/ 383626 h 1347209"/>
                <a:gd name="connsiteX31" fmla="*/ 293042 w 952391"/>
                <a:gd name="connsiteY31" fmla="*/ 399906 h 1347209"/>
                <a:gd name="connsiteX32" fmla="*/ 298469 w 952391"/>
                <a:gd name="connsiteY32" fmla="*/ 418899 h 1347209"/>
                <a:gd name="connsiteX33" fmla="*/ 301182 w 952391"/>
                <a:gd name="connsiteY33" fmla="*/ 427039 h 1347209"/>
                <a:gd name="connsiteX34" fmla="*/ 309322 w 952391"/>
                <a:gd name="connsiteY34" fmla="*/ 432466 h 1347209"/>
                <a:gd name="connsiteX35" fmla="*/ 317462 w 952391"/>
                <a:gd name="connsiteY35" fmla="*/ 448746 h 1347209"/>
                <a:gd name="connsiteX36" fmla="*/ 322889 w 952391"/>
                <a:gd name="connsiteY36" fmla="*/ 465026 h 1347209"/>
                <a:gd name="connsiteX37" fmla="*/ 333742 w 952391"/>
                <a:gd name="connsiteY37" fmla="*/ 484020 h 1347209"/>
                <a:gd name="connsiteX38" fmla="*/ 339169 w 952391"/>
                <a:gd name="connsiteY38" fmla="*/ 500300 h 1347209"/>
                <a:gd name="connsiteX39" fmla="*/ 341882 w 952391"/>
                <a:gd name="connsiteY39" fmla="*/ 508440 h 1347209"/>
                <a:gd name="connsiteX40" fmla="*/ 350023 w 952391"/>
                <a:gd name="connsiteY40" fmla="*/ 516580 h 1347209"/>
                <a:gd name="connsiteX41" fmla="*/ 358163 w 952391"/>
                <a:gd name="connsiteY41" fmla="*/ 532860 h 1347209"/>
                <a:gd name="connsiteX42" fmla="*/ 360876 w 952391"/>
                <a:gd name="connsiteY42" fmla="*/ 541000 h 1347209"/>
                <a:gd name="connsiteX43" fmla="*/ 371729 w 952391"/>
                <a:gd name="connsiteY43" fmla="*/ 557280 h 1347209"/>
                <a:gd name="connsiteX44" fmla="*/ 385296 w 952391"/>
                <a:gd name="connsiteY44" fmla="*/ 581701 h 1347209"/>
                <a:gd name="connsiteX45" fmla="*/ 393436 w 952391"/>
                <a:gd name="connsiteY45" fmla="*/ 597981 h 1347209"/>
                <a:gd name="connsiteX46" fmla="*/ 398863 w 952391"/>
                <a:gd name="connsiteY46" fmla="*/ 608834 h 1347209"/>
                <a:gd name="connsiteX47" fmla="*/ 407003 w 952391"/>
                <a:gd name="connsiteY47" fmla="*/ 614261 h 1347209"/>
                <a:gd name="connsiteX48" fmla="*/ 417856 w 952391"/>
                <a:gd name="connsiteY48" fmla="*/ 630541 h 1347209"/>
                <a:gd name="connsiteX49" fmla="*/ 423283 w 952391"/>
                <a:gd name="connsiteY49" fmla="*/ 638681 h 1347209"/>
                <a:gd name="connsiteX50" fmla="*/ 434136 w 952391"/>
                <a:gd name="connsiteY50" fmla="*/ 657674 h 1347209"/>
                <a:gd name="connsiteX51" fmla="*/ 444990 w 952391"/>
                <a:gd name="connsiteY51" fmla="*/ 668528 h 1347209"/>
                <a:gd name="connsiteX52" fmla="*/ 455843 w 952391"/>
                <a:gd name="connsiteY52" fmla="*/ 684808 h 1347209"/>
                <a:gd name="connsiteX53" fmla="*/ 458557 w 952391"/>
                <a:gd name="connsiteY53" fmla="*/ 692948 h 1347209"/>
                <a:gd name="connsiteX54" fmla="*/ 463983 w 952391"/>
                <a:gd name="connsiteY54" fmla="*/ 701088 h 1347209"/>
                <a:gd name="connsiteX55" fmla="*/ 469410 w 952391"/>
                <a:gd name="connsiteY55" fmla="*/ 717368 h 1347209"/>
                <a:gd name="connsiteX56" fmla="*/ 472123 w 952391"/>
                <a:gd name="connsiteY56" fmla="*/ 725508 h 1347209"/>
                <a:gd name="connsiteX57" fmla="*/ 477550 w 952391"/>
                <a:gd name="connsiteY57" fmla="*/ 733648 h 1347209"/>
                <a:gd name="connsiteX58" fmla="*/ 488404 w 952391"/>
                <a:gd name="connsiteY58" fmla="*/ 758069 h 1347209"/>
                <a:gd name="connsiteX59" fmla="*/ 496544 w 952391"/>
                <a:gd name="connsiteY59" fmla="*/ 774349 h 1347209"/>
                <a:gd name="connsiteX60" fmla="*/ 504684 w 952391"/>
                <a:gd name="connsiteY60" fmla="*/ 779775 h 1347209"/>
                <a:gd name="connsiteX61" fmla="*/ 510110 w 952391"/>
                <a:gd name="connsiteY61" fmla="*/ 793342 h 1347209"/>
                <a:gd name="connsiteX62" fmla="*/ 512824 w 952391"/>
                <a:gd name="connsiteY62" fmla="*/ 801482 h 1347209"/>
                <a:gd name="connsiteX63" fmla="*/ 518250 w 952391"/>
                <a:gd name="connsiteY63" fmla="*/ 809622 h 1347209"/>
                <a:gd name="connsiteX64" fmla="*/ 526391 w 952391"/>
                <a:gd name="connsiteY64" fmla="*/ 825902 h 1347209"/>
                <a:gd name="connsiteX65" fmla="*/ 523677 w 952391"/>
                <a:gd name="connsiteY65" fmla="*/ 834042 h 1347209"/>
                <a:gd name="connsiteX66" fmla="*/ 512824 w 952391"/>
                <a:gd name="connsiteY66" fmla="*/ 850323 h 1347209"/>
                <a:gd name="connsiteX67" fmla="*/ 507397 w 952391"/>
                <a:gd name="connsiteY67" fmla="*/ 872029 h 1347209"/>
                <a:gd name="connsiteX68" fmla="*/ 504684 w 952391"/>
                <a:gd name="connsiteY68" fmla="*/ 880169 h 1347209"/>
                <a:gd name="connsiteX69" fmla="*/ 499257 w 952391"/>
                <a:gd name="connsiteY69" fmla="*/ 888309 h 1347209"/>
                <a:gd name="connsiteX70" fmla="*/ 482977 w 952391"/>
                <a:gd name="connsiteY70" fmla="*/ 899163 h 1347209"/>
                <a:gd name="connsiteX71" fmla="*/ 463983 w 952391"/>
                <a:gd name="connsiteY71" fmla="*/ 920870 h 1347209"/>
                <a:gd name="connsiteX72" fmla="*/ 450417 w 952391"/>
                <a:gd name="connsiteY72" fmla="*/ 934436 h 1347209"/>
                <a:gd name="connsiteX73" fmla="*/ 436850 w 952391"/>
                <a:gd name="connsiteY73" fmla="*/ 948003 h 1347209"/>
                <a:gd name="connsiteX74" fmla="*/ 431423 w 952391"/>
                <a:gd name="connsiteY74" fmla="*/ 956143 h 1347209"/>
                <a:gd name="connsiteX75" fmla="*/ 415143 w 952391"/>
                <a:gd name="connsiteY75" fmla="*/ 966997 h 1347209"/>
                <a:gd name="connsiteX76" fmla="*/ 401576 w 952391"/>
                <a:gd name="connsiteY76" fmla="*/ 991417 h 1347209"/>
                <a:gd name="connsiteX77" fmla="*/ 393436 w 952391"/>
                <a:gd name="connsiteY77" fmla="*/ 996844 h 1347209"/>
                <a:gd name="connsiteX78" fmla="*/ 388009 w 952391"/>
                <a:gd name="connsiteY78" fmla="*/ 1004984 h 1347209"/>
                <a:gd name="connsiteX79" fmla="*/ 371729 w 952391"/>
                <a:gd name="connsiteY79" fmla="*/ 1018550 h 1347209"/>
                <a:gd name="connsiteX80" fmla="*/ 358163 w 952391"/>
                <a:gd name="connsiteY80" fmla="*/ 1032117 h 1347209"/>
                <a:gd name="connsiteX81" fmla="*/ 352736 w 952391"/>
                <a:gd name="connsiteY81" fmla="*/ 1040257 h 1347209"/>
                <a:gd name="connsiteX82" fmla="*/ 344596 w 952391"/>
                <a:gd name="connsiteY82" fmla="*/ 1045684 h 1347209"/>
                <a:gd name="connsiteX83" fmla="*/ 341882 w 952391"/>
                <a:gd name="connsiteY83" fmla="*/ 1053824 h 1347209"/>
                <a:gd name="connsiteX84" fmla="*/ 333742 w 952391"/>
                <a:gd name="connsiteY84" fmla="*/ 1061964 h 1347209"/>
                <a:gd name="connsiteX85" fmla="*/ 322889 w 952391"/>
                <a:gd name="connsiteY85" fmla="*/ 1075531 h 1347209"/>
                <a:gd name="connsiteX86" fmla="*/ 309322 w 952391"/>
                <a:gd name="connsiteY86" fmla="*/ 1089098 h 1347209"/>
                <a:gd name="connsiteX87" fmla="*/ 303896 w 952391"/>
                <a:gd name="connsiteY87" fmla="*/ 1097238 h 1347209"/>
                <a:gd name="connsiteX88" fmla="*/ 295755 w 952391"/>
                <a:gd name="connsiteY88" fmla="*/ 1102664 h 1347209"/>
                <a:gd name="connsiteX89" fmla="*/ 276762 w 952391"/>
                <a:gd name="connsiteY89" fmla="*/ 1124371 h 1347209"/>
                <a:gd name="connsiteX90" fmla="*/ 265909 w 952391"/>
                <a:gd name="connsiteY90" fmla="*/ 1140651 h 1347209"/>
                <a:gd name="connsiteX91" fmla="*/ 263195 w 952391"/>
                <a:gd name="connsiteY91" fmla="*/ 1148791 h 1347209"/>
                <a:gd name="connsiteX92" fmla="*/ 252342 w 952391"/>
                <a:gd name="connsiteY92" fmla="*/ 1165072 h 1347209"/>
                <a:gd name="connsiteX93" fmla="*/ 246915 w 952391"/>
                <a:gd name="connsiteY93" fmla="*/ 1173212 h 1347209"/>
                <a:gd name="connsiteX94" fmla="*/ 238775 w 952391"/>
                <a:gd name="connsiteY94" fmla="*/ 1175925 h 1347209"/>
                <a:gd name="connsiteX95" fmla="*/ 236062 w 952391"/>
                <a:gd name="connsiteY95" fmla="*/ 1194918 h 1347209"/>
                <a:gd name="connsiteX96" fmla="*/ 227922 w 952391"/>
                <a:gd name="connsiteY96" fmla="*/ 1211199 h 1347209"/>
                <a:gd name="connsiteX97" fmla="*/ 222495 w 952391"/>
                <a:gd name="connsiteY97" fmla="*/ 1227479 h 1347209"/>
                <a:gd name="connsiteX98" fmla="*/ 214355 w 952391"/>
                <a:gd name="connsiteY98" fmla="*/ 1251899 h 1347209"/>
                <a:gd name="connsiteX99" fmla="*/ 211642 w 952391"/>
                <a:gd name="connsiteY99" fmla="*/ 1260039 h 1347209"/>
                <a:gd name="connsiteX100" fmla="*/ 203501 w 952391"/>
                <a:gd name="connsiteY100" fmla="*/ 1268179 h 1347209"/>
                <a:gd name="connsiteX101" fmla="*/ 198075 w 952391"/>
                <a:gd name="connsiteY101" fmla="*/ 1287172 h 1347209"/>
                <a:gd name="connsiteX102" fmla="*/ 192648 w 952391"/>
                <a:gd name="connsiteY102" fmla="*/ 1308879 h 1347209"/>
                <a:gd name="connsiteX103" fmla="*/ 195361 w 952391"/>
                <a:gd name="connsiteY103" fmla="*/ 1322446 h 1347209"/>
                <a:gd name="connsiteX104" fmla="*/ 203501 w 952391"/>
                <a:gd name="connsiteY104" fmla="*/ 1325159 h 1347209"/>
                <a:gd name="connsiteX105" fmla="*/ 211642 w 952391"/>
                <a:gd name="connsiteY105" fmla="*/ 1330586 h 1347209"/>
                <a:gd name="connsiteX106" fmla="*/ 219782 w 952391"/>
                <a:gd name="connsiteY106" fmla="*/ 1346866 h 1347209"/>
                <a:gd name="connsiteX107" fmla="*/ 238775 w 952391"/>
                <a:gd name="connsiteY107" fmla="*/ 1344153 h 1347209"/>
                <a:gd name="connsiteX108" fmla="*/ 249628 w 952391"/>
                <a:gd name="connsiteY108" fmla="*/ 1327873 h 1347209"/>
                <a:gd name="connsiteX109" fmla="*/ 257769 w 952391"/>
                <a:gd name="connsiteY109" fmla="*/ 1325159 h 1347209"/>
                <a:gd name="connsiteX110" fmla="*/ 274049 w 952391"/>
                <a:gd name="connsiteY110" fmla="*/ 1317019 h 1347209"/>
                <a:gd name="connsiteX111" fmla="*/ 274049 w 952391"/>
                <a:gd name="connsiteY111" fmla="*/ 1300739 h 1347209"/>
                <a:gd name="connsiteX112" fmla="*/ 282189 w 952391"/>
                <a:gd name="connsiteY112" fmla="*/ 1260039 h 1347209"/>
                <a:gd name="connsiteX113" fmla="*/ 287615 w 952391"/>
                <a:gd name="connsiteY113" fmla="*/ 1251899 h 1347209"/>
                <a:gd name="connsiteX114" fmla="*/ 293042 w 952391"/>
                <a:gd name="connsiteY114" fmla="*/ 1235619 h 1347209"/>
                <a:gd name="connsiteX115" fmla="*/ 303896 w 952391"/>
                <a:gd name="connsiteY115" fmla="*/ 1219339 h 1347209"/>
                <a:gd name="connsiteX116" fmla="*/ 306609 w 952391"/>
                <a:gd name="connsiteY116" fmla="*/ 1211199 h 1347209"/>
                <a:gd name="connsiteX117" fmla="*/ 312036 w 952391"/>
                <a:gd name="connsiteY117" fmla="*/ 1203058 h 1347209"/>
                <a:gd name="connsiteX118" fmla="*/ 322889 w 952391"/>
                <a:gd name="connsiteY118" fmla="*/ 1178638 h 1347209"/>
                <a:gd name="connsiteX119" fmla="*/ 328316 w 952391"/>
                <a:gd name="connsiteY119" fmla="*/ 1159645 h 1347209"/>
                <a:gd name="connsiteX120" fmla="*/ 333742 w 952391"/>
                <a:gd name="connsiteY120" fmla="*/ 1151505 h 1347209"/>
                <a:gd name="connsiteX121" fmla="*/ 336456 w 952391"/>
                <a:gd name="connsiteY121" fmla="*/ 1143365 h 1347209"/>
                <a:gd name="connsiteX122" fmla="*/ 352736 w 952391"/>
                <a:gd name="connsiteY122" fmla="*/ 1132511 h 1347209"/>
                <a:gd name="connsiteX123" fmla="*/ 366303 w 952391"/>
                <a:gd name="connsiteY123" fmla="*/ 1121658 h 1347209"/>
                <a:gd name="connsiteX124" fmla="*/ 371729 w 952391"/>
                <a:gd name="connsiteY124" fmla="*/ 1113518 h 1347209"/>
                <a:gd name="connsiteX125" fmla="*/ 379869 w 952391"/>
                <a:gd name="connsiteY125" fmla="*/ 1108091 h 1347209"/>
                <a:gd name="connsiteX126" fmla="*/ 388009 w 952391"/>
                <a:gd name="connsiteY126" fmla="*/ 1099951 h 1347209"/>
                <a:gd name="connsiteX127" fmla="*/ 393436 w 952391"/>
                <a:gd name="connsiteY127" fmla="*/ 1091811 h 1347209"/>
                <a:gd name="connsiteX128" fmla="*/ 401576 w 952391"/>
                <a:gd name="connsiteY128" fmla="*/ 1089098 h 1347209"/>
                <a:gd name="connsiteX129" fmla="*/ 407003 w 952391"/>
                <a:gd name="connsiteY129" fmla="*/ 1080958 h 1347209"/>
                <a:gd name="connsiteX130" fmla="*/ 415143 w 952391"/>
                <a:gd name="connsiteY130" fmla="*/ 1075531 h 1347209"/>
                <a:gd name="connsiteX131" fmla="*/ 425996 w 952391"/>
                <a:gd name="connsiteY131" fmla="*/ 1061964 h 1347209"/>
                <a:gd name="connsiteX132" fmla="*/ 436850 w 952391"/>
                <a:gd name="connsiteY132" fmla="*/ 1045684 h 1347209"/>
                <a:gd name="connsiteX133" fmla="*/ 447703 w 952391"/>
                <a:gd name="connsiteY133" fmla="*/ 1029404 h 1347209"/>
                <a:gd name="connsiteX134" fmla="*/ 463983 w 952391"/>
                <a:gd name="connsiteY134" fmla="*/ 1018550 h 1347209"/>
                <a:gd name="connsiteX135" fmla="*/ 477550 w 952391"/>
                <a:gd name="connsiteY135" fmla="*/ 1007697 h 1347209"/>
                <a:gd name="connsiteX136" fmla="*/ 482977 w 952391"/>
                <a:gd name="connsiteY136" fmla="*/ 999557 h 1347209"/>
                <a:gd name="connsiteX137" fmla="*/ 499257 w 952391"/>
                <a:gd name="connsiteY137" fmla="*/ 985990 h 1347209"/>
                <a:gd name="connsiteX138" fmla="*/ 507397 w 952391"/>
                <a:gd name="connsiteY138" fmla="*/ 969710 h 1347209"/>
                <a:gd name="connsiteX139" fmla="*/ 515537 w 952391"/>
                <a:gd name="connsiteY139" fmla="*/ 964283 h 1347209"/>
                <a:gd name="connsiteX140" fmla="*/ 523677 w 952391"/>
                <a:gd name="connsiteY140" fmla="*/ 956143 h 1347209"/>
                <a:gd name="connsiteX141" fmla="*/ 531817 w 952391"/>
                <a:gd name="connsiteY141" fmla="*/ 950717 h 1347209"/>
                <a:gd name="connsiteX142" fmla="*/ 556237 w 952391"/>
                <a:gd name="connsiteY142" fmla="*/ 931723 h 1347209"/>
                <a:gd name="connsiteX143" fmla="*/ 572518 w 952391"/>
                <a:gd name="connsiteY143" fmla="*/ 920870 h 1347209"/>
                <a:gd name="connsiteX144" fmla="*/ 580658 w 952391"/>
                <a:gd name="connsiteY144" fmla="*/ 915443 h 1347209"/>
                <a:gd name="connsiteX145" fmla="*/ 586084 w 952391"/>
                <a:gd name="connsiteY145" fmla="*/ 907303 h 1347209"/>
                <a:gd name="connsiteX146" fmla="*/ 594224 w 952391"/>
                <a:gd name="connsiteY146" fmla="*/ 901876 h 1347209"/>
                <a:gd name="connsiteX147" fmla="*/ 613218 w 952391"/>
                <a:gd name="connsiteY147" fmla="*/ 880169 h 1347209"/>
                <a:gd name="connsiteX148" fmla="*/ 615931 w 952391"/>
                <a:gd name="connsiteY148" fmla="*/ 872029 h 1347209"/>
                <a:gd name="connsiteX149" fmla="*/ 624071 w 952391"/>
                <a:gd name="connsiteY149" fmla="*/ 866603 h 1347209"/>
                <a:gd name="connsiteX150" fmla="*/ 640351 w 952391"/>
                <a:gd name="connsiteY150" fmla="*/ 853036 h 1347209"/>
                <a:gd name="connsiteX151" fmla="*/ 653918 w 952391"/>
                <a:gd name="connsiteY151" fmla="*/ 842182 h 1347209"/>
                <a:gd name="connsiteX152" fmla="*/ 659345 w 952391"/>
                <a:gd name="connsiteY152" fmla="*/ 834042 h 1347209"/>
                <a:gd name="connsiteX153" fmla="*/ 667485 w 952391"/>
                <a:gd name="connsiteY153" fmla="*/ 828616 h 1347209"/>
                <a:gd name="connsiteX154" fmla="*/ 689192 w 952391"/>
                <a:gd name="connsiteY154" fmla="*/ 801482 h 1347209"/>
                <a:gd name="connsiteX155" fmla="*/ 708185 w 952391"/>
                <a:gd name="connsiteY155" fmla="*/ 777062 h 1347209"/>
                <a:gd name="connsiteX156" fmla="*/ 724465 w 952391"/>
                <a:gd name="connsiteY156" fmla="*/ 763495 h 1347209"/>
                <a:gd name="connsiteX157" fmla="*/ 732605 w 952391"/>
                <a:gd name="connsiteY157" fmla="*/ 747215 h 1347209"/>
                <a:gd name="connsiteX158" fmla="*/ 740745 w 952391"/>
                <a:gd name="connsiteY158" fmla="*/ 741788 h 1347209"/>
                <a:gd name="connsiteX159" fmla="*/ 751599 w 952391"/>
                <a:gd name="connsiteY159" fmla="*/ 725508 h 1347209"/>
                <a:gd name="connsiteX160" fmla="*/ 757026 w 952391"/>
                <a:gd name="connsiteY160" fmla="*/ 709228 h 1347209"/>
                <a:gd name="connsiteX161" fmla="*/ 759739 w 952391"/>
                <a:gd name="connsiteY161" fmla="*/ 701088 h 1347209"/>
                <a:gd name="connsiteX162" fmla="*/ 770592 w 952391"/>
                <a:gd name="connsiteY162" fmla="*/ 684808 h 1347209"/>
                <a:gd name="connsiteX163" fmla="*/ 784159 w 952391"/>
                <a:gd name="connsiteY163" fmla="*/ 660388 h 1347209"/>
                <a:gd name="connsiteX164" fmla="*/ 792299 w 952391"/>
                <a:gd name="connsiteY164" fmla="*/ 654961 h 1347209"/>
                <a:gd name="connsiteX165" fmla="*/ 803153 w 952391"/>
                <a:gd name="connsiteY165" fmla="*/ 638681 h 1347209"/>
                <a:gd name="connsiteX166" fmla="*/ 814006 w 952391"/>
                <a:gd name="connsiteY166" fmla="*/ 622401 h 1347209"/>
                <a:gd name="connsiteX167" fmla="*/ 819433 w 952391"/>
                <a:gd name="connsiteY167" fmla="*/ 614261 h 1347209"/>
                <a:gd name="connsiteX168" fmla="*/ 827573 w 952391"/>
                <a:gd name="connsiteY168" fmla="*/ 606121 h 1347209"/>
                <a:gd name="connsiteX169" fmla="*/ 838426 w 952391"/>
                <a:gd name="connsiteY169" fmla="*/ 589841 h 1347209"/>
                <a:gd name="connsiteX170" fmla="*/ 843853 w 952391"/>
                <a:gd name="connsiteY170" fmla="*/ 581701 h 1347209"/>
                <a:gd name="connsiteX171" fmla="*/ 849280 w 952391"/>
                <a:gd name="connsiteY171" fmla="*/ 551854 h 1347209"/>
                <a:gd name="connsiteX172" fmla="*/ 851993 w 952391"/>
                <a:gd name="connsiteY172" fmla="*/ 543714 h 1347209"/>
                <a:gd name="connsiteX173" fmla="*/ 860133 w 952391"/>
                <a:gd name="connsiteY173" fmla="*/ 538287 h 1347209"/>
                <a:gd name="connsiteX174" fmla="*/ 876413 w 952391"/>
                <a:gd name="connsiteY174" fmla="*/ 513867 h 1347209"/>
                <a:gd name="connsiteX175" fmla="*/ 881840 w 952391"/>
                <a:gd name="connsiteY175" fmla="*/ 505727 h 1347209"/>
                <a:gd name="connsiteX176" fmla="*/ 887266 w 952391"/>
                <a:gd name="connsiteY176" fmla="*/ 489447 h 1347209"/>
                <a:gd name="connsiteX177" fmla="*/ 892693 w 952391"/>
                <a:gd name="connsiteY177" fmla="*/ 481307 h 1347209"/>
                <a:gd name="connsiteX178" fmla="*/ 903547 w 952391"/>
                <a:gd name="connsiteY178" fmla="*/ 456886 h 1347209"/>
                <a:gd name="connsiteX179" fmla="*/ 922540 w 952391"/>
                <a:gd name="connsiteY179" fmla="*/ 399906 h 1347209"/>
                <a:gd name="connsiteX180" fmla="*/ 927967 w 952391"/>
                <a:gd name="connsiteY180" fmla="*/ 383626 h 1347209"/>
                <a:gd name="connsiteX181" fmla="*/ 930680 w 952391"/>
                <a:gd name="connsiteY181" fmla="*/ 375486 h 1347209"/>
                <a:gd name="connsiteX182" fmla="*/ 936107 w 952391"/>
                <a:gd name="connsiteY182" fmla="*/ 367346 h 1347209"/>
                <a:gd name="connsiteX183" fmla="*/ 938820 w 952391"/>
                <a:gd name="connsiteY183" fmla="*/ 359206 h 1347209"/>
                <a:gd name="connsiteX184" fmla="*/ 949674 w 952391"/>
                <a:gd name="connsiteY184" fmla="*/ 342926 h 1347209"/>
                <a:gd name="connsiteX185" fmla="*/ 949674 w 952391"/>
                <a:gd name="connsiteY185" fmla="*/ 321219 h 1347209"/>
                <a:gd name="connsiteX186" fmla="*/ 941534 w 952391"/>
                <a:gd name="connsiteY186" fmla="*/ 318505 h 1347209"/>
                <a:gd name="connsiteX187" fmla="*/ 938820 w 952391"/>
                <a:gd name="connsiteY187" fmla="*/ 310365 h 1347209"/>
                <a:gd name="connsiteX188" fmla="*/ 922540 w 952391"/>
                <a:gd name="connsiteY188" fmla="*/ 304939 h 1347209"/>
                <a:gd name="connsiteX189" fmla="*/ 914400 w 952391"/>
                <a:gd name="connsiteY189" fmla="*/ 302225 h 1347209"/>
                <a:gd name="connsiteX190" fmla="*/ 898120 w 952391"/>
                <a:gd name="connsiteY190" fmla="*/ 291372 h 1347209"/>
                <a:gd name="connsiteX191" fmla="*/ 889980 w 952391"/>
                <a:gd name="connsiteY191" fmla="*/ 285945 h 1347209"/>
                <a:gd name="connsiteX192" fmla="*/ 881840 w 952391"/>
                <a:gd name="connsiteY192" fmla="*/ 283232 h 1347209"/>
                <a:gd name="connsiteX193" fmla="*/ 868273 w 952391"/>
                <a:gd name="connsiteY193" fmla="*/ 266952 h 1347209"/>
                <a:gd name="connsiteX194" fmla="*/ 854706 w 952391"/>
                <a:gd name="connsiteY194" fmla="*/ 253385 h 1347209"/>
                <a:gd name="connsiteX195" fmla="*/ 841139 w 952391"/>
                <a:gd name="connsiteY195" fmla="*/ 239818 h 1347209"/>
                <a:gd name="connsiteX196" fmla="*/ 827573 w 952391"/>
                <a:gd name="connsiteY196" fmla="*/ 226251 h 1347209"/>
                <a:gd name="connsiteX197" fmla="*/ 822146 w 952391"/>
                <a:gd name="connsiteY197" fmla="*/ 218111 h 1347209"/>
                <a:gd name="connsiteX198" fmla="*/ 816719 w 952391"/>
                <a:gd name="connsiteY198" fmla="*/ 201831 h 1347209"/>
                <a:gd name="connsiteX199" fmla="*/ 814006 w 952391"/>
                <a:gd name="connsiteY199" fmla="*/ 185551 h 1347209"/>
                <a:gd name="connsiteX200" fmla="*/ 808579 w 952391"/>
                <a:gd name="connsiteY200" fmla="*/ 169271 h 1347209"/>
                <a:gd name="connsiteX201" fmla="*/ 805866 w 952391"/>
                <a:gd name="connsiteY201" fmla="*/ 147564 h 1347209"/>
                <a:gd name="connsiteX202" fmla="*/ 803153 w 952391"/>
                <a:gd name="connsiteY202" fmla="*/ 136711 h 1347209"/>
                <a:gd name="connsiteX203" fmla="*/ 800439 w 952391"/>
                <a:gd name="connsiteY203" fmla="*/ 115004 h 1347209"/>
                <a:gd name="connsiteX204" fmla="*/ 805866 w 952391"/>
                <a:gd name="connsiteY204" fmla="*/ 71590 h 1347209"/>
                <a:gd name="connsiteX205" fmla="*/ 808579 w 952391"/>
                <a:gd name="connsiteY205" fmla="*/ 60737 h 1347209"/>
                <a:gd name="connsiteX206" fmla="*/ 814006 w 952391"/>
                <a:gd name="connsiteY206" fmla="*/ 52597 h 1347209"/>
                <a:gd name="connsiteX207" fmla="*/ 819433 w 952391"/>
                <a:gd name="connsiteY207" fmla="*/ 36317 h 1347209"/>
                <a:gd name="connsiteX208" fmla="*/ 824859 w 952391"/>
                <a:gd name="connsiteY208" fmla="*/ 14610 h 1347209"/>
                <a:gd name="connsiteX209" fmla="*/ 808579 w 952391"/>
                <a:gd name="connsiteY209" fmla="*/ 9183 h 1347209"/>
                <a:gd name="connsiteX210" fmla="*/ 803153 w 952391"/>
                <a:gd name="connsiteY210" fmla="*/ 20036 h 1347209"/>
                <a:gd name="connsiteX211" fmla="*/ 797726 w 952391"/>
                <a:gd name="connsiteY211" fmla="*/ 28177 h 1347209"/>
                <a:gd name="connsiteX212" fmla="*/ 795012 w 952391"/>
                <a:gd name="connsiteY212" fmla="*/ 36317 h 1347209"/>
                <a:gd name="connsiteX213" fmla="*/ 786872 w 952391"/>
                <a:gd name="connsiteY213" fmla="*/ 52597 h 1347209"/>
                <a:gd name="connsiteX214" fmla="*/ 781446 w 952391"/>
                <a:gd name="connsiteY214" fmla="*/ 79730 h 1347209"/>
                <a:gd name="connsiteX215" fmla="*/ 784159 w 952391"/>
                <a:gd name="connsiteY215" fmla="*/ 139424 h 1347209"/>
                <a:gd name="connsiteX216" fmla="*/ 786872 w 952391"/>
                <a:gd name="connsiteY216" fmla="*/ 150277 h 1347209"/>
                <a:gd name="connsiteX217" fmla="*/ 792299 w 952391"/>
                <a:gd name="connsiteY217" fmla="*/ 177411 h 1347209"/>
                <a:gd name="connsiteX218" fmla="*/ 797726 w 952391"/>
                <a:gd name="connsiteY218" fmla="*/ 199118 h 1347209"/>
                <a:gd name="connsiteX219" fmla="*/ 803153 w 952391"/>
                <a:gd name="connsiteY219" fmla="*/ 218111 h 1347209"/>
                <a:gd name="connsiteX220" fmla="*/ 808579 w 952391"/>
                <a:gd name="connsiteY220" fmla="*/ 226251 h 1347209"/>
                <a:gd name="connsiteX221" fmla="*/ 816719 w 952391"/>
                <a:gd name="connsiteY221" fmla="*/ 245245 h 1347209"/>
                <a:gd name="connsiteX222" fmla="*/ 822146 w 952391"/>
                <a:gd name="connsiteY222" fmla="*/ 253385 h 1347209"/>
                <a:gd name="connsiteX223" fmla="*/ 830286 w 952391"/>
                <a:gd name="connsiteY223" fmla="*/ 256098 h 1347209"/>
                <a:gd name="connsiteX224" fmla="*/ 835713 w 952391"/>
                <a:gd name="connsiteY224" fmla="*/ 264238 h 1347209"/>
                <a:gd name="connsiteX225" fmla="*/ 849280 w 952391"/>
                <a:gd name="connsiteY225" fmla="*/ 288658 h 1347209"/>
                <a:gd name="connsiteX226" fmla="*/ 876413 w 952391"/>
                <a:gd name="connsiteY226" fmla="*/ 296799 h 1347209"/>
                <a:gd name="connsiteX227" fmla="*/ 879126 w 952391"/>
                <a:gd name="connsiteY227" fmla="*/ 307652 h 1347209"/>
                <a:gd name="connsiteX228" fmla="*/ 892693 w 952391"/>
                <a:gd name="connsiteY228" fmla="*/ 321219 h 1347209"/>
                <a:gd name="connsiteX229" fmla="*/ 898120 w 952391"/>
                <a:gd name="connsiteY229" fmla="*/ 337499 h 1347209"/>
                <a:gd name="connsiteX230" fmla="*/ 892693 w 952391"/>
                <a:gd name="connsiteY230" fmla="*/ 370059 h 1347209"/>
                <a:gd name="connsiteX231" fmla="*/ 889980 w 952391"/>
                <a:gd name="connsiteY231" fmla="*/ 378199 h 1347209"/>
                <a:gd name="connsiteX232" fmla="*/ 887266 w 952391"/>
                <a:gd name="connsiteY232" fmla="*/ 389053 h 1347209"/>
                <a:gd name="connsiteX233" fmla="*/ 881840 w 952391"/>
                <a:gd name="connsiteY233" fmla="*/ 405333 h 1347209"/>
                <a:gd name="connsiteX234" fmla="*/ 876413 w 952391"/>
                <a:gd name="connsiteY234" fmla="*/ 421613 h 1347209"/>
                <a:gd name="connsiteX235" fmla="*/ 873700 w 952391"/>
                <a:gd name="connsiteY235" fmla="*/ 429753 h 1347209"/>
                <a:gd name="connsiteX236" fmla="*/ 870986 w 952391"/>
                <a:gd name="connsiteY236" fmla="*/ 437893 h 1347209"/>
                <a:gd name="connsiteX237" fmla="*/ 868273 w 952391"/>
                <a:gd name="connsiteY237" fmla="*/ 448746 h 1347209"/>
                <a:gd name="connsiteX238" fmla="*/ 857420 w 952391"/>
                <a:gd name="connsiteY238" fmla="*/ 465026 h 1347209"/>
                <a:gd name="connsiteX239" fmla="*/ 854706 w 952391"/>
                <a:gd name="connsiteY239" fmla="*/ 473166 h 1347209"/>
                <a:gd name="connsiteX240" fmla="*/ 851993 w 952391"/>
                <a:gd name="connsiteY240" fmla="*/ 484020 h 1347209"/>
                <a:gd name="connsiteX241" fmla="*/ 843853 w 952391"/>
                <a:gd name="connsiteY241" fmla="*/ 492160 h 1347209"/>
                <a:gd name="connsiteX242" fmla="*/ 832999 w 952391"/>
                <a:gd name="connsiteY242" fmla="*/ 508440 h 1347209"/>
                <a:gd name="connsiteX243" fmla="*/ 827573 w 952391"/>
                <a:gd name="connsiteY243" fmla="*/ 524720 h 1347209"/>
                <a:gd name="connsiteX244" fmla="*/ 811293 w 952391"/>
                <a:gd name="connsiteY244" fmla="*/ 541000 h 1347209"/>
                <a:gd name="connsiteX245" fmla="*/ 808579 w 952391"/>
                <a:gd name="connsiteY245" fmla="*/ 549140 h 1347209"/>
                <a:gd name="connsiteX246" fmla="*/ 797726 w 952391"/>
                <a:gd name="connsiteY246" fmla="*/ 565420 h 1347209"/>
                <a:gd name="connsiteX247" fmla="*/ 789586 w 952391"/>
                <a:gd name="connsiteY247" fmla="*/ 581701 h 1347209"/>
                <a:gd name="connsiteX248" fmla="*/ 786872 w 952391"/>
                <a:gd name="connsiteY248" fmla="*/ 589841 h 1347209"/>
                <a:gd name="connsiteX249" fmla="*/ 776019 w 952391"/>
                <a:gd name="connsiteY249" fmla="*/ 606121 h 1347209"/>
                <a:gd name="connsiteX250" fmla="*/ 767879 w 952391"/>
                <a:gd name="connsiteY250" fmla="*/ 622401 h 1347209"/>
                <a:gd name="connsiteX251" fmla="*/ 762452 w 952391"/>
                <a:gd name="connsiteY251" fmla="*/ 638681 h 1347209"/>
                <a:gd name="connsiteX252" fmla="*/ 751599 w 952391"/>
                <a:gd name="connsiteY252" fmla="*/ 654961 h 1347209"/>
                <a:gd name="connsiteX253" fmla="*/ 746172 w 952391"/>
                <a:gd name="connsiteY253" fmla="*/ 663101 h 1347209"/>
                <a:gd name="connsiteX254" fmla="*/ 738032 w 952391"/>
                <a:gd name="connsiteY254" fmla="*/ 671241 h 1347209"/>
                <a:gd name="connsiteX255" fmla="*/ 719039 w 952391"/>
                <a:gd name="connsiteY255" fmla="*/ 695661 h 1347209"/>
                <a:gd name="connsiteX256" fmla="*/ 710899 w 952391"/>
                <a:gd name="connsiteY256" fmla="*/ 701088 h 1347209"/>
                <a:gd name="connsiteX257" fmla="*/ 700045 w 952391"/>
                <a:gd name="connsiteY257" fmla="*/ 717368 h 1347209"/>
                <a:gd name="connsiteX258" fmla="*/ 694618 w 952391"/>
                <a:gd name="connsiteY258" fmla="*/ 725508 h 1347209"/>
                <a:gd name="connsiteX259" fmla="*/ 678338 w 952391"/>
                <a:gd name="connsiteY259" fmla="*/ 741788 h 1347209"/>
                <a:gd name="connsiteX260" fmla="*/ 667485 w 952391"/>
                <a:gd name="connsiteY260" fmla="*/ 755355 h 1347209"/>
                <a:gd name="connsiteX261" fmla="*/ 664772 w 952391"/>
                <a:gd name="connsiteY261" fmla="*/ 763495 h 1347209"/>
                <a:gd name="connsiteX262" fmla="*/ 656631 w 952391"/>
                <a:gd name="connsiteY262" fmla="*/ 768922 h 1347209"/>
                <a:gd name="connsiteX263" fmla="*/ 645778 w 952391"/>
                <a:gd name="connsiteY263" fmla="*/ 779775 h 1347209"/>
                <a:gd name="connsiteX264" fmla="*/ 634925 w 952391"/>
                <a:gd name="connsiteY264" fmla="*/ 790629 h 1347209"/>
                <a:gd name="connsiteX265" fmla="*/ 629498 w 952391"/>
                <a:gd name="connsiteY265" fmla="*/ 798769 h 1347209"/>
                <a:gd name="connsiteX266" fmla="*/ 621358 w 952391"/>
                <a:gd name="connsiteY266" fmla="*/ 804196 h 1347209"/>
                <a:gd name="connsiteX267" fmla="*/ 610504 w 952391"/>
                <a:gd name="connsiteY267" fmla="*/ 815049 h 1347209"/>
                <a:gd name="connsiteX268" fmla="*/ 607791 w 952391"/>
                <a:gd name="connsiteY268" fmla="*/ 823189 h 1347209"/>
                <a:gd name="connsiteX269" fmla="*/ 599651 w 952391"/>
                <a:gd name="connsiteY269" fmla="*/ 828616 h 1347209"/>
                <a:gd name="connsiteX270" fmla="*/ 594224 w 952391"/>
                <a:gd name="connsiteY270" fmla="*/ 836756 h 1347209"/>
                <a:gd name="connsiteX271" fmla="*/ 577944 w 952391"/>
                <a:gd name="connsiteY271" fmla="*/ 850323 h 1347209"/>
                <a:gd name="connsiteX272" fmla="*/ 572518 w 952391"/>
                <a:gd name="connsiteY272" fmla="*/ 858463 h 1347209"/>
                <a:gd name="connsiteX273" fmla="*/ 569804 w 952391"/>
                <a:gd name="connsiteY273" fmla="*/ 850323 h 1347209"/>
                <a:gd name="connsiteX274" fmla="*/ 580658 w 952391"/>
                <a:gd name="connsiteY274" fmla="*/ 834042 h 1347209"/>
                <a:gd name="connsiteX275" fmla="*/ 572518 w 952391"/>
                <a:gd name="connsiteY275" fmla="*/ 798769 h 1347209"/>
                <a:gd name="connsiteX276" fmla="*/ 567091 w 952391"/>
                <a:gd name="connsiteY276" fmla="*/ 779775 h 1347209"/>
                <a:gd name="connsiteX277" fmla="*/ 561664 w 952391"/>
                <a:gd name="connsiteY277" fmla="*/ 771635 h 1347209"/>
                <a:gd name="connsiteX278" fmla="*/ 556237 w 952391"/>
                <a:gd name="connsiteY278" fmla="*/ 755355 h 1347209"/>
                <a:gd name="connsiteX279" fmla="*/ 545384 w 952391"/>
                <a:gd name="connsiteY279" fmla="*/ 739075 h 1347209"/>
                <a:gd name="connsiteX280" fmla="*/ 534531 w 952391"/>
                <a:gd name="connsiteY280" fmla="*/ 722795 h 1347209"/>
                <a:gd name="connsiteX281" fmla="*/ 529104 w 952391"/>
                <a:gd name="connsiteY281" fmla="*/ 714655 h 1347209"/>
                <a:gd name="connsiteX282" fmla="*/ 512824 w 952391"/>
                <a:gd name="connsiteY282" fmla="*/ 698375 h 1347209"/>
                <a:gd name="connsiteX283" fmla="*/ 504684 w 952391"/>
                <a:gd name="connsiteY283" fmla="*/ 682095 h 1347209"/>
                <a:gd name="connsiteX284" fmla="*/ 501970 w 952391"/>
                <a:gd name="connsiteY284" fmla="*/ 673955 h 1347209"/>
                <a:gd name="connsiteX285" fmla="*/ 491117 w 952391"/>
                <a:gd name="connsiteY285" fmla="*/ 654961 h 1347209"/>
                <a:gd name="connsiteX286" fmla="*/ 485690 w 952391"/>
                <a:gd name="connsiteY286" fmla="*/ 638681 h 1347209"/>
                <a:gd name="connsiteX287" fmla="*/ 474837 w 952391"/>
                <a:gd name="connsiteY287" fmla="*/ 622401 h 1347209"/>
                <a:gd name="connsiteX288" fmla="*/ 463983 w 952391"/>
                <a:gd name="connsiteY288" fmla="*/ 603407 h 1347209"/>
                <a:gd name="connsiteX289" fmla="*/ 453130 w 952391"/>
                <a:gd name="connsiteY289" fmla="*/ 589841 h 1347209"/>
                <a:gd name="connsiteX290" fmla="*/ 450417 w 952391"/>
                <a:gd name="connsiteY290" fmla="*/ 581701 h 1347209"/>
                <a:gd name="connsiteX291" fmla="*/ 436850 w 952391"/>
                <a:gd name="connsiteY291" fmla="*/ 568134 h 1347209"/>
                <a:gd name="connsiteX292" fmla="*/ 425996 w 952391"/>
                <a:gd name="connsiteY292" fmla="*/ 551854 h 1347209"/>
                <a:gd name="connsiteX293" fmla="*/ 417856 w 952391"/>
                <a:gd name="connsiteY293" fmla="*/ 535574 h 1347209"/>
                <a:gd name="connsiteX294" fmla="*/ 407003 w 952391"/>
                <a:gd name="connsiteY294" fmla="*/ 519293 h 1347209"/>
                <a:gd name="connsiteX295" fmla="*/ 398863 w 952391"/>
                <a:gd name="connsiteY295" fmla="*/ 503013 h 1347209"/>
                <a:gd name="connsiteX296" fmla="*/ 396150 w 952391"/>
                <a:gd name="connsiteY296" fmla="*/ 494873 h 1347209"/>
                <a:gd name="connsiteX297" fmla="*/ 385296 w 952391"/>
                <a:gd name="connsiteY297" fmla="*/ 478593 h 1347209"/>
                <a:gd name="connsiteX298" fmla="*/ 382583 w 952391"/>
                <a:gd name="connsiteY298" fmla="*/ 470453 h 1347209"/>
                <a:gd name="connsiteX299" fmla="*/ 377156 w 952391"/>
                <a:gd name="connsiteY299" fmla="*/ 462313 h 1347209"/>
                <a:gd name="connsiteX300" fmla="*/ 374443 w 952391"/>
                <a:gd name="connsiteY300" fmla="*/ 451460 h 1347209"/>
                <a:gd name="connsiteX301" fmla="*/ 366303 w 952391"/>
                <a:gd name="connsiteY301" fmla="*/ 427039 h 1347209"/>
                <a:gd name="connsiteX302" fmla="*/ 363589 w 952391"/>
                <a:gd name="connsiteY302" fmla="*/ 418899 h 1347209"/>
                <a:gd name="connsiteX303" fmla="*/ 360876 w 952391"/>
                <a:gd name="connsiteY303" fmla="*/ 410759 h 1347209"/>
                <a:gd name="connsiteX304" fmla="*/ 355449 w 952391"/>
                <a:gd name="connsiteY304" fmla="*/ 402619 h 1347209"/>
                <a:gd name="connsiteX305" fmla="*/ 344596 w 952391"/>
                <a:gd name="connsiteY305" fmla="*/ 386339 h 1347209"/>
                <a:gd name="connsiteX306" fmla="*/ 331029 w 952391"/>
                <a:gd name="connsiteY306" fmla="*/ 370059 h 1347209"/>
                <a:gd name="connsiteX307" fmla="*/ 322889 w 952391"/>
                <a:gd name="connsiteY307" fmla="*/ 353779 h 1347209"/>
                <a:gd name="connsiteX308" fmla="*/ 314749 w 952391"/>
                <a:gd name="connsiteY308" fmla="*/ 337499 h 1347209"/>
                <a:gd name="connsiteX309" fmla="*/ 306609 w 952391"/>
                <a:gd name="connsiteY309" fmla="*/ 321219 h 1347209"/>
                <a:gd name="connsiteX310" fmla="*/ 303896 w 952391"/>
                <a:gd name="connsiteY310" fmla="*/ 313079 h 1347209"/>
                <a:gd name="connsiteX311" fmla="*/ 287615 w 952391"/>
                <a:gd name="connsiteY311" fmla="*/ 307652 h 1347209"/>
                <a:gd name="connsiteX312" fmla="*/ 271335 w 952391"/>
                <a:gd name="connsiteY312" fmla="*/ 310365 h 1347209"/>
                <a:gd name="connsiteX313" fmla="*/ 257769 w 952391"/>
                <a:gd name="connsiteY313" fmla="*/ 313079 h 1347209"/>
                <a:gd name="connsiteX314" fmla="*/ 206215 w 952391"/>
                <a:gd name="connsiteY314" fmla="*/ 310365 h 1347209"/>
                <a:gd name="connsiteX315" fmla="*/ 189935 w 952391"/>
                <a:gd name="connsiteY315" fmla="*/ 299512 h 1347209"/>
                <a:gd name="connsiteX316" fmla="*/ 181795 w 952391"/>
                <a:gd name="connsiteY316" fmla="*/ 296799 h 1347209"/>
                <a:gd name="connsiteX317" fmla="*/ 170941 w 952391"/>
                <a:gd name="connsiteY317" fmla="*/ 302225 h 1347209"/>
                <a:gd name="connsiteX318" fmla="*/ 162801 w 952391"/>
                <a:gd name="connsiteY318" fmla="*/ 304939 h 1347209"/>
                <a:gd name="connsiteX319" fmla="*/ 143808 w 952391"/>
                <a:gd name="connsiteY319" fmla="*/ 299512 h 1347209"/>
                <a:gd name="connsiteX320" fmla="*/ 132954 w 952391"/>
                <a:gd name="connsiteY320" fmla="*/ 291372 h 1347209"/>
                <a:gd name="connsiteX321" fmla="*/ 116674 w 952391"/>
                <a:gd name="connsiteY321" fmla="*/ 280518 h 1347209"/>
                <a:gd name="connsiteX322" fmla="*/ 100394 w 952391"/>
                <a:gd name="connsiteY322" fmla="*/ 269665 h 1347209"/>
                <a:gd name="connsiteX323" fmla="*/ 78687 w 952391"/>
                <a:gd name="connsiteY323" fmla="*/ 247958 h 1347209"/>
                <a:gd name="connsiteX324" fmla="*/ 70547 w 952391"/>
                <a:gd name="connsiteY324" fmla="*/ 239818 h 1347209"/>
                <a:gd name="connsiteX325" fmla="*/ 67834 w 952391"/>
                <a:gd name="connsiteY325" fmla="*/ 231678 h 1347209"/>
                <a:gd name="connsiteX326" fmla="*/ 56980 w 952391"/>
                <a:gd name="connsiteY326" fmla="*/ 212685 h 1347209"/>
                <a:gd name="connsiteX327" fmla="*/ 54267 w 952391"/>
                <a:gd name="connsiteY327" fmla="*/ 204545 h 1347209"/>
                <a:gd name="connsiteX328" fmla="*/ 48840 w 952391"/>
                <a:gd name="connsiteY328" fmla="*/ 193691 h 1347209"/>
                <a:gd name="connsiteX329" fmla="*/ 46127 w 952391"/>
                <a:gd name="connsiteY329" fmla="*/ 185551 h 1347209"/>
                <a:gd name="connsiteX330" fmla="*/ 40700 w 952391"/>
                <a:gd name="connsiteY330" fmla="*/ 177411 h 1347209"/>
                <a:gd name="connsiteX331" fmla="*/ 35274 w 952391"/>
                <a:gd name="connsiteY331" fmla="*/ 158418 h 1347209"/>
                <a:gd name="connsiteX332" fmla="*/ 29847 w 952391"/>
                <a:gd name="connsiteY332" fmla="*/ 150277 h 1347209"/>
                <a:gd name="connsiteX333" fmla="*/ 24420 w 952391"/>
                <a:gd name="connsiteY333" fmla="*/ 123144 h 1347209"/>
                <a:gd name="connsiteX334" fmla="*/ 18993 w 952391"/>
                <a:gd name="connsiteY334" fmla="*/ 104150 h 1347209"/>
                <a:gd name="connsiteX335" fmla="*/ 24420 w 952391"/>
                <a:gd name="connsiteY335" fmla="*/ 60737 h 1347209"/>
                <a:gd name="connsiteX336" fmla="*/ 35274 w 952391"/>
                <a:gd name="connsiteY336" fmla="*/ 44457 h 1347209"/>
                <a:gd name="connsiteX337" fmla="*/ 21707 w 952391"/>
                <a:gd name="connsiteY337" fmla="*/ 1043 h 134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952391" h="1347209">
                  <a:moveTo>
                    <a:pt x="21707" y="1043"/>
                  </a:moveTo>
                  <a:cubicBezTo>
                    <a:pt x="18541" y="-3931"/>
                    <a:pt x="18458" y="10254"/>
                    <a:pt x="16280" y="14610"/>
                  </a:cubicBezTo>
                  <a:cubicBezTo>
                    <a:pt x="14822" y="17527"/>
                    <a:pt x="12177" y="19770"/>
                    <a:pt x="10853" y="22750"/>
                  </a:cubicBezTo>
                  <a:cubicBezTo>
                    <a:pt x="8530" y="27977"/>
                    <a:pt x="5427" y="39030"/>
                    <a:pt x="5427" y="39030"/>
                  </a:cubicBezTo>
                  <a:cubicBezTo>
                    <a:pt x="4522" y="46266"/>
                    <a:pt x="3744" y="53518"/>
                    <a:pt x="2713" y="60737"/>
                  </a:cubicBezTo>
                  <a:cubicBezTo>
                    <a:pt x="1935" y="66183"/>
                    <a:pt x="0" y="71515"/>
                    <a:pt x="0" y="77017"/>
                  </a:cubicBezTo>
                  <a:cubicBezTo>
                    <a:pt x="0" y="98742"/>
                    <a:pt x="1218" y="120463"/>
                    <a:pt x="2713" y="142137"/>
                  </a:cubicBezTo>
                  <a:cubicBezTo>
                    <a:pt x="3380" y="151803"/>
                    <a:pt x="7900" y="163124"/>
                    <a:pt x="10853" y="171984"/>
                  </a:cubicBezTo>
                  <a:lnTo>
                    <a:pt x="16280" y="188264"/>
                  </a:lnTo>
                  <a:cubicBezTo>
                    <a:pt x="18089" y="195500"/>
                    <a:pt x="19348" y="202895"/>
                    <a:pt x="21707" y="209971"/>
                  </a:cubicBezTo>
                  <a:lnTo>
                    <a:pt x="27134" y="226251"/>
                  </a:lnTo>
                  <a:cubicBezTo>
                    <a:pt x="28038" y="228964"/>
                    <a:pt x="27467" y="232804"/>
                    <a:pt x="29847" y="234391"/>
                  </a:cubicBezTo>
                  <a:lnTo>
                    <a:pt x="37987" y="239818"/>
                  </a:lnTo>
                  <a:cubicBezTo>
                    <a:pt x="43268" y="255664"/>
                    <a:pt x="36568" y="241113"/>
                    <a:pt x="48840" y="253385"/>
                  </a:cubicBezTo>
                  <a:cubicBezTo>
                    <a:pt x="66929" y="271474"/>
                    <a:pt x="40700" y="252480"/>
                    <a:pt x="62407" y="266952"/>
                  </a:cubicBezTo>
                  <a:cubicBezTo>
                    <a:pt x="75070" y="285945"/>
                    <a:pt x="67834" y="279614"/>
                    <a:pt x="81401" y="288658"/>
                  </a:cubicBezTo>
                  <a:cubicBezTo>
                    <a:pt x="90548" y="302382"/>
                    <a:pt x="81861" y="292959"/>
                    <a:pt x="94967" y="299512"/>
                  </a:cubicBezTo>
                  <a:cubicBezTo>
                    <a:pt x="97884" y="300970"/>
                    <a:pt x="100127" y="303615"/>
                    <a:pt x="103107" y="304939"/>
                  </a:cubicBezTo>
                  <a:cubicBezTo>
                    <a:pt x="108334" y="307262"/>
                    <a:pt x="113961" y="308556"/>
                    <a:pt x="119388" y="310365"/>
                  </a:cubicBezTo>
                  <a:cubicBezTo>
                    <a:pt x="122101" y="311269"/>
                    <a:pt x="125148" y="311493"/>
                    <a:pt x="127528" y="313079"/>
                  </a:cubicBezTo>
                  <a:cubicBezTo>
                    <a:pt x="150855" y="328629"/>
                    <a:pt x="121341" y="309986"/>
                    <a:pt x="143808" y="321219"/>
                  </a:cubicBezTo>
                  <a:cubicBezTo>
                    <a:pt x="146725" y="322677"/>
                    <a:pt x="148968" y="325321"/>
                    <a:pt x="151948" y="326645"/>
                  </a:cubicBezTo>
                  <a:cubicBezTo>
                    <a:pt x="167626" y="333613"/>
                    <a:pt x="172690" y="331751"/>
                    <a:pt x="189935" y="337499"/>
                  </a:cubicBezTo>
                  <a:cubicBezTo>
                    <a:pt x="192648" y="338403"/>
                    <a:pt x="195254" y="339742"/>
                    <a:pt x="198075" y="340212"/>
                  </a:cubicBezTo>
                  <a:cubicBezTo>
                    <a:pt x="206154" y="341559"/>
                    <a:pt x="214355" y="342021"/>
                    <a:pt x="222495" y="342926"/>
                  </a:cubicBezTo>
                  <a:cubicBezTo>
                    <a:pt x="226113" y="343830"/>
                    <a:pt x="229708" y="344830"/>
                    <a:pt x="233348" y="345639"/>
                  </a:cubicBezTo>
                  <a:cubicBezTo>
                    <a:pt x="237850" y="346639"/>
                    <a:pt x="242441" y="347233"/>
                    <a:pt x="246915" y="348352"/>
                  </a:cubicBezTo>
                  <a:cubicBezTo>
                    <a:pt x="249690" y="349046"/>
                    <a:pt x="252342" y="350161"/>
                    <a:pt x="255055" y="351066"/>
                  </a:cubicBezTo>
                  <a:cubicBezTo>
                    <a:pt x="257768" y="353779"/>
                    <a:pt x="260839" y="356177"/>
                    <a:pt x="263195" y="359206"/>
                  </a:cubicBezTo>
                  <a:cubicBezTo>
                    <a:pt x="267199" y="364354"/>
                    <a:pt x="270431" y="370059"/>
                    <a:pt x="274049" y="375486"/>
                  </a:cubicBezTo>
                  <a:cubicBezTo>
                    <a:pt x="275858" y="378199"/>
                    <a:pt x="277169" y="381320"/>
                    <a:pt x="279475" y="383626"/>
                  </a:cubicBezTo>
                  <a:cubicBezTo>
                    <a:pt x="289921" y="394072"/>
                    <a:pt x="285486" y="388573"/>
                    <a:pt x="293042" y="399906"/>
                  </a:cubicBezTo>
                  <a:cubicBezTo>
                    <a:pt x="299547" y="419423"/>
                    <a:pt x="291655" y="395050"/>
                    <a:pt x="298469" y="418899"/>
                  </a:cubicBezTo>
                  <a:cubicBezTo>
                    <a:pt x="299255" y="421649"/>
                    <a:pt x="299395" y="424806"/>
                    <a:pt x="301182" y="427039"/>
                  </a:cubicBezTo>
                  <a:cubicBezTo>
                    <a:pt x="303219" y="429586"/>
                    <a:pt x="306609" y="430657"/>
                    <a:pt x="309322" y="432466"/>
                  </a:cubicBezTo>
                  <a:cubicBezTo>
                    <a:pt x="319224" y="462164"/>
                    <a:pt x="303431" y="417175"/>
                    <a:pt x="317462" y="448746"/>
                  </a:cubicBezTo>
                  <a:cubicBezTo>
                    <a:pt x="319785" y="453973"/>
                    <a:pt x="319716" y="460267"/>
                    <a:pt x="322889" y="465026"/>
                  </a:cubicBezTo>
                  <a:cubicBezTo>
                    <a:pt x="327787" y="472372"/>
                    <a:pt x="330298" y="475408"/>
                    <a:pt x="333742" y="484020"/>
                  </a:cubicBezTo>
                  <a:cubicBezTo>
                    <a:pt x="335866" y="489331"/>
                    <a:pt x="337360" y="494873"/>
                    <a:pt x="339169" y="500300"/>
                  </a:cubicBezTo>
                  <a:cubicBezTo>
                    <a:pt x="340073" y="503013"/>
                    <a:pt x="339860" y="506418"/>
                    <a:pt x="341882" y="508440"/>
                  </a:cubicBezTo>
                  <a:lnTo>
                    <a:pt x="350023" y="516580"/>
                  </a:lnTo>
                  <a:cubicBezTo>
                    <a:pt x="356842" y="537040"/>
                    <a:pt x="347643" y="511821"/>
                    <a:pt x="358163" y="532860"/>
                  </a:cubicBezTo>
                  <a:cubicBezTo>
                    <a:pt x="359442" y="535418"/>
                    <a:pt x="359487" y="538500"/>
                    <a:pt x="360876" y="541000"/>
                  </a:cubicBezTo>
                  <a:cubicBezTo>
                    <a:pt x="364043" y="546701"/>
                    <a:pt x="369667" y="551093"/>
                    <a:pt x="371729" y="557280"/>
                  </a:cubicBezTo>
                  <a:cubicBezTo>
                    <a:pt x="378369" y="577201"/>
                    <a:pt x="373111" y="569516"/>
                    <a:pt x="385296" y="581701"/>
                  </a:cubicBezTo>
                  <a:cubicBezTo>
                    <a:pt x="390270" y="596624"/>
                    <a:pt x="385021" y="583255"/>
                    <a:pt x="393436" y="597981"/>
                  </a:cubicBezTo>
                  <a:cubicBezTo>
                    <a:pt x="395443" y="601493"/>
                    <a:pt x="396274" y="605727"/>
                    <a:pt x="398863" y="608834"/>
                  </a:cubicBezTo>
                  <a:cubicBezTo>
                    <a:pt x="400951" y="611339"/>
                    <a:pt x="404290" y="612452"/>
                    <a:pt x="407003" y="614261"/>
                  </a:cubicBezTo>
                  <a:lnTo>
                    <a:pt x="417856" y="630541"/>
                  </a:lnTo>
                  <a:cubicBezTo>
                    <a:pt x="419665" y="633254"/>
                    <a:pt x="421824" y="635764"/>
                    <a:pt x="423283" y="638681"/>
                  </a:cubicBezTo>
                  <a:cubicBezTo>
                    <a:pt x="426361" y="644836"/>
                    <a:pt x="429536" y="652308"/>
                    <a:pt x="434136" y="657674"/>
                  </a:cubicBezTo>
                  <a:cubicBezTo>
                    <a:pt x="437466" y="661559"/>
                    <a:pt x="441372" y="664910"/>
                    <a:pt x="444990" y="668528"/>
                  </a:cubicBezTo>
                  <a:cubicBezTo>
                    <a:pt x="451440" y="687880"/>
                    <a:pt x="442295" y="664487"/>
                    <a:pt x="455843" y="684808"/>
                  </a:cubicBezTo>
                  <a:cubicBezTo>
                    <a:pt x="457430" y="687188"/>
                    <a:pt x="457278" y="690390"/>
                    <a:pt x="458557" y="692948"/>
                  </a:cubicBezTo>
                  <a:cubicBezTo>
                    <a:pt x="460015" y="695865"/>
                    <a:pt x="462659" y="698108"/>
                    <a:pt x="463983" y="701088"/>
                  </a:cubicBezTo>
                  <a:cubicBezTo>
                    <a:pt x="466306" y="706315"/>
                    <a:pt x="467601" y="711941"/>
                    <a:pt x="469410" y="717368"/>
                  </a:cubicBezTo>
                  <a:cubicBezTo>
                    <a:pt x="470314" y="720081"/>
                    <a:pt x="470536" y="723128"/>
                    <a:pt x="472123" y="725508"/>
                  </a:cubicBezTo>
                  <a:lnTo>
                    <a:pt x="477550" y="733648"/>
                  </a:lnTo>
                  <a:cubicBezTo>
                    <a:pt x="484008" y="753022"/>
                    <a:pt x="479804" y="745168"/>
                    <a:pt x="488404" y="758069"/>
                  </a:cubicBezTo>
                  <a:cubicBezTo>
                    <a:pt x="490611" y="764690"/>
                    <a:pt x="491283" y="769089"/>
                    <a:pt x="496544" y="774349"/>
                  </a:cubicBezTo>
                  <a:cubicBezTo>
                    <a:pt x="498850" y="776655"/>
                    <a:pt x="501971" y="777966"/>
                    <a:pt x="504684" y="779775"/>
                  </a:cubicBezTo>
                  <a:cubicBezTo>
                    <a:pt x="506493" y="784297"/>
                    <a:pt x="508400" y="788782"/>
                    <a:pt x="510110" y="793342"/>
                  </a:cubicBezTo>
                  <a:cubicBezTo>
                    <a:pt x="511114" y="796020"/>
                    <a:pt x="511545" y="798924"/>
                    <a:pt x="512824" y="801482"/>
                  </a:cubicBezTo>
                  <a:cubicBezTo>
                    <a:pt x="514282" y="804399"/>
                    <a:pt x="516792" y="806705"/>
                    <a:pt x="518250" y="809622"/>
                  </a:cubicBezTo>
                  <a:cubicBezTo>
                    <a:pt x="529480" y="832081"/>
                    <a:pt x="510844" y="802583"/>
                    <a:pt x="526391" y="825902"/>
                  </a:cubicBezTo>
                  <a:cubicBezTo>
                    <a:pt x="525486" y="828615"/>
                    <a:pt x="525066" y="831542"/>
                    <a:pt x="523677" y="834042"/>
                  </a:cubicBezTo>
                  <a:cubicBezTo>
                    <a:pt x="520510" y="839744"/>
                    <a:pt x="512824" y="850323"/>
                    <a:pt x="512824" y="850323"/>
                  </a:cubicBezTo>
                  <a:cubicBezTo>
                    <a:pt x="511015" y="857558"/>
                    <a:pt x="509755" y="864954"/>
                    <a:pt x="507397" y="872029"/>
                  </a:cubicBezTo>
                  <a:cubicBezTo>
                    <a:pt x="506493" y="874742"/>
                    <a:pt x="505963" y="877611"/>
                    <a:pt x="504684" y="880169"/>
                  </a:cubicBezTo>
                  <a:cubicBezTo>
                    <a:pt x="503226" y="883086"/>
                    <a:pt x="501711" y="886162"/>
                    <a:pt x="499257" y="888309"/>
                  </a:cubicBezTo>
                  <a:cubicBezTo>
                    <a:pt x="494349" y="892604"/>
                    <a:pt x="482977" y="899163"/>
                    <a:pt x="482977" y="899163"/>
                  </a:cubicBezTo>
                  <a:cubicBezTo>
                    <a:pt x="470314" y="918156"/>
                    <a:pt x="477550" y="911825"/>
                    <a:pt x="463983" y="920870"/>
                  </a:cubicBezTo>
                  <a:cubicBezTo>
                    <a:pt x="449514" y="942577"/>
                    <a:pt x="468505" y="916348"/>
                    <a:pt x="450417" y="934436"/>
                  </a:cubicBezTo>
                  <a:cubicBezTo>
                    <a:pt x="432328" y="952525"/>
                    <a:pt x="458555" y="933535"/>
                    <a:pt x="436850" y="948003"/>
                  </a:cubicBezTo>
                  <a:cubicBezTo>
                    <a:pt x="435041" y="950716"/>
                    <a:pt x="433877" y="953996"/>
                    <a:pt x="431423" y="956143"/>
                  </a:cubicBezTo>
                  <a:cubicBezTo>
                    <a:pt x="426515" y="960438"/>
                    <a:pt x="415143" y="966997"/>
                    <a:pt x="415143" y="966997"/>
                  </a:cubicBezTo>
                  <a:cubicBezTo>
                    <a:pt x="412316" y="975481"/>
                    <a:pt x="409575" y="986084"/>
                    <a:pt x="401576" y="991417"/>
                  </a:cubicBezTo>
                  <a:lnTo>
                    <a:pt x="393436" y="996844"/>
                  </a:lnTo>
                  <a:cubicBezTo>
                    <a:pt x="391627" y="999557"/>
                    <a:pt x="390315" y="1002678"/>
                    <a:pt x="388009" y="1004984"/>
                  </a:cubicBezTo>
                  <a:cubicBezTo>
                    <a:pt x="366681" y="1026311"/>
                    <a:pt x="393937" y="991898"/>
                    <a:pt x="371729" y="1018550"/>
                  </a:cubicBezTo>
                  <a:cubicBezTo>
                    <a:pt x="360424" y="1032118"/>
                    <a:pt x="373087" y="1022169"/>
                    <a:pt x="358163" y="1032117"/>
                  </a:cubicBezTo>
                  <a:cubicBezTo>
                    <a:pt x="356354" y="1034830"/>
                    <a:pt x="355042" y="1037951"/>
                    <a:pt x="352736" y="1040257"/>
                  </a:cubicBezTo>
                  <a:cubicBezTo>
                    <a:pt x="350430" y="1042563"/>
                    <a:pt x="346633" y="1043138"/>
                    <a:pt x="344596" y="1045684"/>
                  </a:cubicBezTo>
                  <a:cubicBezTo>
                    <a:pt x="342809" y="1047917"/>
                    <a:pt x="343469" y="1051444"/>
                    <a:pt x="341882" y="1053824"/>
                  </a:cubicBezTo>
                  <a:cubicBezTo>
                    <a:pt x="339753" y="1057017"/>
                    <a:pt x="336455" y="1059251"/>
                    <a:pt x="333742" y="1061964"/>
                  </a:cubicBezTo>
                  <a:cubicBezTo>
                    <a:pt x="328461" y="1077810"/>
                    <a:pt x="335161" y="1063259"/>
                    <a:pt x="322889" y="1075531"/>
                  </a:cubicBezTo>
                  <a:cubicBezTo>
                    <a:pt x="304800" y="1093620"/>
                    <a:pt x="331029" y="1074626"/>
                    <a:pt x="309322" y="1089098"/>
                  </a:cubicBezTo>
                  <a:cubicBezTo>
                    <a:pt x="307513" y="1091811"/>
                    <a:pt x="306202" y="1094932"/>
                    <a:pt x="303896" y="1097238"/>
                  </a:cubicBezTo>
                  <a:cubicBezTo>
                    <a:pt x="301590" y="1099544"/>
                    <a:pt x="297903" y="1100210"/>
                    <a:pt x="295755" y="1102664"/>
                  </a:cubicBezTo>
                  <a:cubicBezTo>
                    <a:pt x="273594" y="1127990"/>
                    <a:pt x="295078" y="1112162"/>
                    <a:pt x="276762" y="1124371"/>
                  </a:cubicBezTo>
                  <a:cubicBezTo>
                    <a:pt x="270312" y="1143723"/>
                    <a:pt x="279457" y="1120330"/>
                    <a:pt x="265909" y="1140651"/>
                  </a:cubicBezTo>
                  <a:cubicBezTo>
                    <a:pt x="264322" y="1143031"/>
                    <a:pt x="264584" y="1146291"/>
                    <a:pt x="263195" y="1148791"/>
                  </a:cubicBezTo>
                  <a:cubicBezTo>
                    <a:pt x="260028" y="1154493"/>
                    <a:pt x="255960" y="1159645"/>
                    <a:pt x="252342" y="1165072"/>
                  </a:cubicBezTo>
                  <a:cubicBezTo>
                    <a:pt x="250533" y="1167785"/>
                    <a:pt x="250009" y="1172181"/>
                    <a:pt x="246915" y="1173212"/>
                  </a:cubicBezTo>
                  <a:lnTo>
                    <a:pt x="238775" y="1175925"/>
                  </a:lnTo>
                  <a:cubicBezTo>
                    <a:pt x="237871" y="1182256"/>
                    <a:pt x="237316" y="1188647"/>
                    <a:pt x="236062" y="1194918"/>
                  </a:cubicBezTo>
                  <a:cubicBezTo>
                    <a:pt x="233364" y="1208405"/>
                    <a:pt x="233739" y="1198109"/>
                    <a:pt x="227922" y="1211199"/>
                  </a:cubicBezTo>
                  <a:cubicBezTo>
                    <a:pt x="225599" y="1216426"/>
                    <a:pt x="224304" y="1222052"/>
                    <a:pt x="222495" y="1227479"/>
                  </a:cubicBezTo>
                  <a:lnTo>
                    <a:pt x="214355" y="1251899"/>
                  </a:lnTo>
                  <a:cubicBezTo>
                    <a:pt x="213451" y="1254612"/>
                    <a:pt x="213664" y="1258017"/>
                    <a:pt x="211642" y="1260039"/>
                  </a:cubicBezTo>
                  <a:lnTo>
                    <a:pt x="203501" y="1268179"/>
                  </a:lnTo>
                  <a:cubicBezTo>
                    <a:pt x="196989" y="1287716"/>
                    <a:pt x="204897" y="1263297"/>
                    <a:pt x="198075" y="1287172"/>
                  </a:cubicBezTo>
                  <a:cubicBezTo>
                    <a:pt x="192511" y="1306644"/>
                    <a:pt x="198165" y="1281289"/>
                    <a:pt x="192648" y="1308879"/>
                  </a:cubicBezTo>
                  <a:cubicBezTo>
                    <a:pt x="193552" y="1313401"/>
                    <a:pt x="192803" y="1318609"/>
                    <a:pt x="195361" y="1322446"/>
                  </a:cubicBezTo>
                  <a:cubicBezTo>
                    <a:pt x="196947" y="1324826"/>
                    <a:pt x="200943" y="1323880"/>
                    <a:pt x="203501" y="1325159"/>
                  </a:cubicBezTo>
                  <a:cubicBezTo>
                    <a:pt x="206418" y="1326617"/>
                    <a:pt x="208928" y="1328777"/>
                    <a:pt x="211642" y="1330586"/>
                  </a:cubicBezTo>
                  <a:cubicBezTo>
                    <a:pt x="212557" y="1333332"/>
                    <a:pt x="215994" y="1346024"/>
                    <a:pt x="219782" y="1346866"/>
                  </a:cubicBezTo>
                  <a:cubicBezTo>
                    <a:pt x="226025" y="1348253"/>
                    <a:pt x="232444" y="1345057"/>
                    <a:pt x="238775" y="1344153"/>
                  </a:cubicBezTo>
                  <a:cubicBezTo>
                    <a:pt x="264468" y="1327024"/>
                    <a:pt x="229601" y="1352906"/>
                    <a:pt x="249628" y="1327873"/>
                  </a:cubicBezTo>
                  <a:cubicBezTo>
                    <a:pt x="251415" y="1325639"/>
                    <a:pt x="255210" y="1326438"/>
                    <a:pt x="257769" y="1325159"/>
                  </a:cubicBezTo>
                  <a:cubicBezTo>
                    <a:pt x="278813" y="1314638"/>
                    <a:pt x="253585" y="1323842"/>
                    <a:pt x="274049" y="1317019"/>
                  </a:cubicBezTo>
                  <a:cubicBezTo>
                    <a:pt x="281284" y="1295312"/>
                    <a:pt x="274049" y="1322446"/>
                    <a:pt x="274049" y="1300739"/>
                  </a:cubicBezTo>
                  <a:cubicBezTo>
                    <a:pt x="274049" y="1292865"/>
                    <a:pt x="276508" y="1268562"/>
                    <a:pt x="282189" y="1260039"/>
                  </a:cubicBezTo>
                  <a:cubicBezTo>
                    <a:pt x="283998" y="1257326"/>
                    <a:pt x="286291" y="1254879"/>
                    <a:pt x="287615" y="1251899"/>
                  </a:cubicBezTo>
                  <a:cubicBezTo>
                    <a:pt x="289938" y="1246672"/>
                    <a:pt x="289869" y="1240378"/>
                    <a:pt x="293042" y="1235619"/>
                  </a:cubicBezTo>
                  <a:lnTo>
                    <a:pt x="303896" y="1219339"/>
                  </a:lnTo>
                  <a:cubicBezTo>
                    <a:pt x="304800" y="1216626"/>
                    <a:pt x="305330" y="1213757"/>
                    <a:pt x="306609" y="1211199"/>
                  </a:cubicBezTo>
                  <a:cubicBezTo>
                    <a:pt x="308067" y="1208282"/>
                    <a:pt x="310712" y="1206038"/>
                    <a:pt x="312036" y="1203058"/>
                  </a:cubicBezTo>
                  <a:cubicBezTo>
                    <a:pt x="324950" y="1174000"/>
                    <a:pt x="310608" y="1197059"/>
                    <a:pt x="322889" y="1178638"/>
                  </a:cubicBezTo>
                  <a:cubicBezTo>
                    <a:pt x="323760" y="1175154"/>
                    <a:pt x="326367" y="1163542"/>
                    <a:pt x="328316" y="1159645"/>
                  </a:cubicBezTo>
                  <a:cubicBezTo>
                    <a:pt x="329774" y="1156728"/>
                    <a:pt x="332284" y="1154422"/>
                    <a:pt x="333742" y="1151505"/>
                  </a:cubicBezTo>
                  <a:cubicBezTo>
                    <a:pt x="335021" y="1148947"/>
                    <a:pt x="334434" y="1145387"/>
                    <a:pt x="336456" y="1143365"/>
                  </a:cubicBezTo>
                  <a:cubicBezTo>
                    <a:pt x="341068" y="1138753"/>
                    <a:pt x="352736" y="1132511"/>
                    <a:pt x="352736" y="1132511"/>
                  </a:cubicBezTo>
                  <a:cubicBezTo>
                    <a:pt x="368291" y="1109180"/>
                    <a:pt x="347578" y="1136638"/>
                    <a:pt x="366303" y="1121658"/>
                  </a:cubicBezTo>
                  <a:cubicBezTo>
                    <a:pt x="368849" y="1119621"/>
                    <a:pt x="369423" y="1115824"/>
                    <a:pt x="371729" y="1113518"/>
                  </a:cubicBezTo>
                  <a:cubicBezTo>
                    <a:pt x="374035" y="1111212"/>
                    <a:pt x="377364" y="1110179"/>
                    <a:pt x="379869" y="1108091"/>
                  </a:cubicBezTo>
                  <a:cubicBezTo>
                    <a:pt x="382817" y="1105634"/>
                    <a:pt x="385552" y="1102899"/>
                    <a:pt x="388009" y="1099951"/>
                  </a:cubicBezTo>
                  <a:cubicBezTo>
                    <a:pt x="390097" y="1097446"/>
                    <a:pt x="390889" y="1093848"/>
                    <a:pt x="393436" y="1091811"/>
                  </a:cubicBezTo>
                  <a:cubicBezTo>
                    <a:pt x="395669" y="1090024"/>
                    <a:pt x="398863" y="1090002"/>
                    <a:pt x="401576" y="1089098"/>
                  </a:cubicBezTo>
                  <a:cubicBezTo>
                    <a:pt x="403385" y="1086385"/>
                    <a:pt x="404697" y="1083264"/>
                    <a:pt x="407003" y="1080958"/>
                  </a:cubicBezTo>
                  <a:cubicBezTo>
                    <a:pt x="409309" y="1078652"/>
                    <a:pt x="413106" y="1078078"/>
                    <a:pt x="415143" y="1075531"/>
                  </a:cubicBezTo>
                  <a:cubicBezTo>
                    <a:pt x="430121" y="1056808"/>
                    <a:pt x="402667" y="1077517"/>
                    <a:pt x="425996" y="1061964"/>
                  </a:cubicBezTo>
                  <a:cubicBezTo>
                    <a:pt x="431187" y="1046395"/>
                    <a:pt x="424993" y="1060929"/>
                    <a:pt x="436850" y="1045684"/>
                  </a:cubicBezTo>
                  <a:cubicBezTo>
                    <a:pt x="440854" y="1040536"/>
                    <a:pt x="442276" y="1033022"/>
                    <a:pt x="447703" y="1029404"/>
                  </a:cubicBezTo>
                  <a:lnTo>
                    <a:pt x="463983" y="1018550"/>
                  </a:lnTo>
                  <a:cubicBezTo>
                    <a:pt x="479536" y="995221"/>
                    <a:pt x="458827" y="1022675"/>
                    <a:pt x="477550" y="1007697"/>
                  </a:cubicBezTo>
                  <a:cubicBezTo>
                    <a:pt x="480097" y="1005660"/>
                    <a:pt x="480889" y="1002062"/>
                    <a:pt x="482977" y="999557"/>
                  </a:cubicBezTo>
                  <a:cubicBezTo>
                    <a:pt x="489506" y="991723"/>
                    <a:pt x="491253" y="991326"/>
                    <a:pt x="499257" y="985990"/>
                  </a:cubicBezTo>
                  <a:cubicBezTo>
                    <a:pt x="501464" y="979368"/>
                    <a:pt x="502136" y="974971"/>
                    <a:pt x="507397" y="969710"/>
                  </a:cubicBezTo>
                  <a:cubicBezTo>
                    <a:pt x="509703" y="967404"/>
                    <a:pt x="513032" y="966371"/>
                    <a:pt x="515537" y="964283"/>
                  </a:cubicBezTo>
                  <a:cubicBezTo>
                    <a:pt x="518485" y="961826"/>
                    <a:pt x="520729" y="958599"/>
                    <a:pt x="523677" y="956143"/>
                  </a:cubicBezTo>
                  <a:cubicBezTo>
                    <a:pt x="526182" y="954055"/>
                    <a:pt x="529312" y="952805"/>
                    <a:pt x="531817" y="950717"/>
                  </a:cubicBezTo>
                  <a:cubicBezTo>
                    <a:pt x="557330" y="929457"/>
                    <a:pt x="515074" y="959167"/>
                    <a:pt x="556237" y="931723"/>
                  </a:cubicBezTo>
                  <a:lnTo>
                    <a:pt x="572518" y="920870"/>
                  </a:lnTo>
                  <a:lnTo>
                    <a:pt x="580658" y="915443"/>
                  </a:lnTo>
                  <a:cubicBezTo>
                    <a:pt x="582467" y="912730"/>
                    <a:pt x="583778" y="909609"/>
                    <a:pt x="586084" y="907303"/>
                  </a:cubicBezTo>
                  <a:cubicBezTo>
                    <a:pt x="588390" y="904997"/>
                    <a:pt x="592077" y="904330"/>
                    <a:pt x="594224" y="901876"/>
                  </a:cubicBezTo>
                  <a:cubicBezTo>
                    <a:pt x="616384" y="876551"/>
                    <a:pt x="594903" y="892380"/>
                    <a:pt x="613218" y="880169"/>
                  </a:cubicBezTo>
                  <a:cubicBezTo>
                    <a:pt x="614122" y="877456"/>
                    <a:pt x="614144" y="874262"/>
                    <a:pt x="615931" y="872029"/>
                  </a:cubicBezTo>
                  <a:cubicBezTo>
                    <a:pt x="617968" y="869483"/>
                    <a:pt x="621566" y="868691"/>
                    <a:pt x="624071" y="866603"/>
                  </a:cubicBezTo>
                  <a:cubicBezTo>
                    <a:pt x="644971" y="849188"/>
                    <a:pt x="620134" y="866515"/>
                    <a:pt x="640351" y="853036"/>
                  </a:cubicBezTo>
                  <a:cubicBezTo>
                    <a:pt x="655904" y="829708"/>
                    <a:pt x="635195" y="857161"/>
                    <a:pt x="653918" y="842182"/>
                  </a:cubicBezTo>
                  <a:cubicBezTo>
                    <a:pt x="656464" y="840145"/>
                    <a:pt x="657039" y="836348"/>
                    <a:pt x="659345" y="834042"/>
                  </a:cubicBezTo>
                  <a:cubicBezTo>
                    <a:pt x="661651" y="831736"/>
                    <a:pt x="664772" y="830425"/>
                    <a:pt x="667485" y="828616"/>
                  </a:cubicBezTo>
                  <a:cubicBezTo>
                    <a:pt x="681176" y="808079"/>
                    <a:pt x="673726" y="816948"/>
                    <a:pt x="689192" y="801482"/>
                  </a:cubicBezTo>
                  <a:cubicBezTo>
                    <a:pt x="694332" y="786061"/>
                    <a:pt x="689883" y="795364"/>
                    <a:pt x="708185" y="777062"/>
                  </a:cubicBezTo>
                  <a:cubicBezTo>
                    <a:pt x="718631" y="766616"/>
                    <a:pt x="713132" y="771051"/>
                    <a:pt x="724465" y="763495"/>
                  </a:cubicBezTo>
                  <a:cubicBezTo>
                    <a:pt x="726672" y="756876"/>
                    <a:pt x="727347" y="752474"/>
                    <a:pt x="732605" y="747215"/>
                  </a:cubicBezTo>
                  <a:cubicBezTo>
                    <a:pt x="734911" y="744909"/>
                    <a:pt x="738032" y="743597"/>
                    <a:pt x="740745" y="741788"/>
                  </a:cubicBezTo>
                  <a:cubicBezTo>
                    <a:pt x="744363" y="736361"/>
                    <a:pt x="749536" y="731695"/>
                    <a:pt x="751599" y="725508"/>
                  </a:cubicBezTo>
                  <a:lnTo>
                    <a:pt x="757026" y="709228"/>
                  </a:lnTo>
                  <a:cubicBezTo>
                    <a:pt x="757930" y="706515"/>
                    <a:pt x="758153" y="703468"/>
                    <a:pt x="759739" y="701088"/>
                  </a:cubicBezTo>
                  <a:cubicBezTo>
                    <a:pt x="763357" y="695661"/>
                    <a:pt x="768529" y="690995"/>
                    <a:pt x="770592" y="684808"/>
                  </a:cubicBezTo>
                  <a:cubicBezTo>
                    <a:pt x="773420" y="676326"/>
                    <a:pt x="776164" y="665719"/>
                    <a:pt x="784159" y="660388"/>
                  </a:cubicBezTo>
                  <a:lnTo>
                    <a:pt x="792299" y="654961"/>
                  </a:lnTo>
                  <a:cubicBezTo>
                    <a:pt x="797488" y="639392"/>
                    <a:pt x="791296" y="653926"/>
                    <a:pt x="803153" y="638681"/>
                  </a:cubicBezTo>
                  <a:cubicBezTo>
                    <a:pt x="807157" y="633533"/>
                    <a:pt x="810388" y="627828"/>
                    <a:pt x="814006" y="622401"/>
                  </a:cubicBezTo>
                  <a:cubicBezTo>
                    <a:pt x="815815" y="619688"/>
                    <a:pt x="817127" y="616567"/>
                    <a:pt x="819433" y="614261"/>
                  </a:cubicBezTo>
                  <a:cubicBezTo>
                    <a:pt x="822146" y="611548"/>
                    <a:pt x="825217" y="609150"/>
                    <a:pt x="827573" y="606121"/>
                  </a:cubicBezTo>
                  <a:cubicBezTo>
                    <a:pt x="831577" y="600973"/>
                    <a:pt x="834808" y="595268"/>
                    <a:pt x="838426" y="589841"/>
                  </a:cubicBezTo>
                  <a:lnTo>
                    <a:pt x="843853" y="581701"/>
                  </a:lnTo>
                  <a:cubicBezTo>
                    <a:pt x="850075" y="563033"/>
                    <a:pt x="843143" y="585603"/>
                    <a:pt x="849280" y="551854"/>
                  </a:cubicBezTo>
                  <a:cubicBezTo>
                    <a:pt x="849792" y="549040"/>
                    <a:pt x="850206" y="545947"/>
                    <a:pt x="851993" y="543714"/>
                  </a:cubicBezTo>
                  <a:cubicBezTo>
                    <a:pt x="854030" y="541167"/>
                    <a:pt x="857420" y="540096"/>
                    <a:pt x="860133" y="538287"/>
                  </a:cubicBezTo>
                  <a:lnTo>
                    <a:pt x="876413" y="513867"/>
                  </a:lnTo>
                  <a:lnTo>
                    <a:pt x="881840" y="505727"/>
                  </a:lnTo>
                  <a:cubicBezTo>
                    <a:pt x="883649" y="500300"/>
                    <a:pt x="884093" y="494206"/>
                    <a:pt x="887266" y="489447"/>
                  </a:cubicBezTo>
                  <a:cubicBezTo>
                    <a:pt x="889075" y="486734"/>
                    <a:pt x="891369" y="484287"/>
                    <a:pt x="892693" y="481307"/>
                  </a:cubicBezTo>
                  <a:cubicBezTo>
                    <a:pt x="905609" y="452245"/>
                    <a:pt x="891265" y="475308"/>
                    <a:pt x="903547" y="456886"/>
                  </a:cubicBezTo>
                  <a:lnTo>
                    <a:pt x="922540" y="399906"/>
                  </a:lnTo>
                  <a:lnTo>
                    <a:pt x="927967" y="383626"/>
                  </a:lnTo>
                  <a:cubicBezTo>
                    <a:pt x="928871" y="380913"/>
                    <a:pt x="929093" y="377866"/>
                    <a:pt x="930680" y="375486"/>
                  </a:cubicBezTo>
                  <a:lnTo>
                    <a:pt x="936107" y="367346"/>
                  </a:lnTo>
                  <a:cubicBezTo>
                    <a:pt x="937011" y="364633"/>
                    <a:pt x="937431" y="361706"/>
                    <a:pt x="938820" y="359206"/>
                  </a:cubicBezTo>
                  <a:cubicBezTo>
                    <a:pt x="941988" y="353505"/>
                    <a:pt x="949674" y="342926"/>
                    <a:pt x="949674" y="342926"/>
                  </a:cubicBezTo>
                  <a:cubicBezTo>
                    <a:pt x="950706" y="337766"/>
                    <a:pt x="955236" y="326781"/>
                    <a:pt x="949674" y="321219"/>
                  </a:cubicBezTo>
                  <a:cubicBezTo>
                    <a:pt x="947652" y="319196"/>
                    <a:pt x="944247" y="319410"/>
                    <a:pt x="941534" y="318505"/>
                  </a:cubicBezTo>
                  <a:cubicBezTo>
                    <a:pt x="940629" y="315792"/>
                    <a:pt x="941147" y="312027"/>
                    <a:pt x="938820" y="310365"/>
                  </a:cubicBezTo>
                  <a:cubicBezTo>
                    <a:pt x="934165" y="307040"/>
                    <a:pt x="927967" y="306748"/>
                    <a:pt x="922540" y="304939"/>
                  </a:cubicBezTo>
                  <a:cubicBezTo>
                    <a:pt x="919827" y="304035"/>
                    <a:pt x="916780" y="303812"/>
                    <a:pt x="914400" y="302225"/>
                  </a:cubicBezTo>
                  <a:lnTo>
                    <a:pt x="898120" y="291372"/>
                  </a:lnTo>
                  <a:cubicBezTo>
                    <a:pt x="895407" y="289563"/>
                    <a:pt x="893074" y="286976"/>
                    <a:pt x="889980" y="285945"/>
                  </a:cubicBezTo>
                  <a:lnTo>
                    <a:pt x="881840" y="283232"/>
                  </a:lnTo>
                  <a:cubicBezTo>
                    <a:pt x="868366" y="263022"/>
                    <a:pt x="885683" y="287844"/>
                    <a:pt x="868273" y="266952"/>
                  </a:cubicBezTo>
                  <a:cubicBezTo>
                    <a:pt x="856967" y="253385"/>
                    <a:pt x="869629" y="263334"/>
                    <a:pt x="854706" y="253385"/>
                  </a:cubicBezTo>
                  <a:cubicBezTo>
                    <a:pt x="840238" y="231680"/>
                    <a:pt x="859228" y="257907"/>
                    <a:pt x="841139" y="239818"/>
                  </a:cubicBezTo>
                  <a:cubicBezTo>
                    <a:pt x="823047" y="221726"/>
                    <a:pt x="849284" y="240726"/>
                    <a:pt x="827573" y="226251"/>
                  </a:cubicBezTo>
                  <a:cubicBezTo>
                    <a:pt x="825764" y="223538"/>
                    <a:pt x="823471" y="221091"/>
                    <a:pt x="822146" y="218111"/>
                  </a:cubicBezTo>
                  <a:cubicBezTo>
                    <a:pt x="819823" y="212884"/>
                    <a:pt x="816719" y="201831"/>
                    <a:pt x="816719" y="201831"/>
                  </a:cubicBezTo>
                  <a:cubicBezTo>
                    <a:pt x="815815" y="196404"/>
                    <a:pt x="815340" y="190888"/>
                    <a:pt x="814006" y="185551"/>
                  </a:cubicBezTo>
                  <a:cubicBezTo>
                    <a:pt x="812619" y="180002"/>
                    <a:pt x="808579" y="169271"/>
                    <a:pt x="808579" y="169271"/>
                  </a:cubicBezTo>
                  <a:cubicBezTo>
                    <a:pt x="807675" y="162035"/>
                    <a:pt x="807065" y="154757"/>
                    <a:pt x="805866" y="147564"/>
                  </a:cubicBezTo>
                  <a:cubicBezTo>
                    <a:pt x="805253" y="143886"/>
                    <a:pt x="803766" y="140389"/>
                    <a:pt x="803153" y="136711"/>
                  </a:cubicBezTo>
                  <a:cubicBezTo>
                    <a:pt x="801954" y="129518"/>
                    <a:pt x="801344" y="122240"/>
                    <a:pt x="800439" y="115004"/>
                  </a:cubicBezTo>
                  <a:cubicBezTo>
                    <a:pt x="801733" y="103365"/>
                    <a:pt x="803656" y="83748"/>
                    <a:pt x="805866" y="71590"/>
                  </a:cubicBezTo>
                  <a:cubicBezTo>
                    <a:pt x="806533" y="67921"/>
                    <a:pt x="807110" y="64164"/>
                    <a:pt x="808579" y="60737"/>
                  </a:cubicBezTo>
                  <a:cubicBezTo>
                    <a:pt x="809864" y="57740"/>
                    <a:pt x="812197" y="55310"/>
                    <a:pt x="814006" y="52597"/>
                  </a:cubicBezTo>
                  <a:cubicBezTo>
                    <a:pt x="815815" y="47170"/>
                    <a:pt x="818046" y="41866"/>
                    <a:pt x="819433" y="36317"/>
                  </a:cubicBezTo>
                  <a:lnTo>
                    <a:pt x="824859" y="14610"/>
                  </a:lnTo>
                  <a:cubicBezTo>
                    <a:pt x="819432" y="12801"/>
                    <a:pt x="811137" y="4067"/>
                    <a:pt x="808579" y="9183"/>
                  </a:cubicBezTo>
                  <a:cubicBezTo>
                    <a:pt x="806770" y="12801"/>
                    <a:pt x="805160" y="16524"/>
                    <a:pt x="803153" y="20036"/>
                  </a:cubicBezTo>
                  <a:cubicBezTo>
                    <a:pt x="801535" y="22868"/>
                    <a:pt x="799185" y="25260"/>
                    <a:pt x="797726" y="28177"/>
                  </a:cubicBezTo>
                  <a:cubicBezTo>
                    <a:pt x="796447" y="30735"/>
                    <a:pt x="796291" y="33759"/>
                    <a:pt x="795012" y="36317"/>
                  </a:cubicBezTo>
                  <a:cubicBezTo>
                    <a:pt x="788939" y="48463"/>
                    <a:pt x="789794" y="39937"/>
                    <a:pt x="786872" y="52597"/>
                  </a:cubicBezTo>
                  <a:cubicBezTo>
                    <a:pt x="784798" y="61584"/>
                    <a:pt x="781446" y="79730"/>
                    <a:pt x="781446" y="79730"/>
                  </a:cubicBezTo>
                  <a:cubicBezTo>
                    <a:pt x="782350" y="99628"/>
                    <a:pt x="782632" y="119564"/>
                    <a:pt x="784159" y="139424"/>
                  </a:cubicBezTo>
                  <a:cubicBezTo>
                    <a:pt x="784445" y="143142"/>
                    <a:pt x="786205" y="146608"/>
                    <a:pt x="786872" y="150277"/>
                  </a:cubicBezTo>
                  <a:cubicBezTo>
                    <a:pt x="796390" y="202622"/>
                    <a:pt x="784702" y="149555"/>
                    <a:pt x="792299" y="177411"/>
                  </a:cubicBezTo>
                  <a:cubicBezTo>
                    <a:pt x="794261" y="184607"/>
                    <a:pt x="795917" y="191882"/>
                    <a:pt x="797726" y="199118"/>
                  </a:cubicBezTo>
                  <a:cubicBezTo>
                    <a:pt x="798597" y="202602"/>
                    <a:pt x="801204" y="214214"/>
                    <a:pt x="803153" y="218111"/>
                  </a:cubicBezTo>
                  <a:cubicBezTo>
                    <a:pt x="804611" y="221028"/>
                    <a:pt x="807121" y="223334"/>
                    <a:pt x="808579" y="226251"/>
                  </a:cubicBezTo>
                  <a:cubicBezTo>
                    <a:pt x="823793" y="256680"/>
                    <a:pt x="794145" y="205738"/>
                    <a:pt x="816719" y="245245"/>
                  </a:cubicBezTo>
                  <a:cubicBezTo>
                    <a:pt x="818337" y="248076"/>
                    <a:pt x="819599" y="251348"/>
                    <a:pt x="822146" y="253385"/>
                  </a:cubicBezTo>
                  <a:cubicBezTo>
                    <a:pt x="824379" y="255172"/>
                    <a:pt x="827573" y="255194"/>
                    <a:pt x="830286" y="256098"/>
                  </a:cubicBezTo>
                  <a:cubicBezTo>
                    <a:pt x="832095" y="258811"/>
                    <a:pt x="834255" y="261321"/>
                    <a:pt x="835713" y="264238"/>
                  </a:cubicBezTo>
                  <a:cubicBezTo>
                    <a:pt x="839536" y="271884"/>
                    <a:pt x="839011" y="285235"/>
                    <a:pt x="849280" y="288658"/>
                  </a:cubicBezTo>
                  <a:cubicBezTo>
                    <a:pt x="869098" y="295264"/>
                    <a:pt x="860011" y="292697"/>
                    <a:pt x="876413" y="296799"/>
                  </a:cubicBezTo>
                  <a:cubicBezTo>
                    <a:pt x="877317" y="300417"/>
                    <a:pt x="877058" y="304549"/>
                    <a:pt x="879126" y="307652"/>
                  </a:cubicBezTo>
                  <a:cubicBezTo>
                    <a:pt x="894804" y="331170"/>
                    <a:pt x="880632" y="294083"/>
                    <a:pt x="892693" y="321219"/>
                  </a:cubicBezTo>
                  <a:cubicBezTo>
                    <a:pt x="895016" y="326446"/>
                    <a:pt x="898120" y="337499"/>
                    <a:pt x="898120" y="337499"/>
                  </a:cubicBezTo>
                  <a:cubicBezTo>
                    <a:pt x="896587" y="348232"/>
                    <a:pt x="895340" y="359470"/>
                    <a:pt x="892693" y="370059"/>
                  </a:cubicBezTo>
                  <a:cubicBezTo>
                    <a:pt x="891999" y="372834"/>
                    <a:pt x="890766" y="375449"/>
                    <a:pt x="889980" y="378199"/>
                  </a:cubicBezTo>
                  <a:cubicBezTo>
                    <a:pt x="888955" y="381785"/>
                    <a:pt x="888338" y="385481"/>
                    <a:pt x="887266" y="389053"/>
                  </a:cubicBezTo>
                  <a:cubicBezTo>
                    <a:pt x="885622" y="394532"/>
                    <a:pt x="883649" y="399906"/>
                    <a:pt x="881840" y="405333"/>
                  </a:cubicBezTo>
                  <a:lnTo>
                    <a:pt x="876413" y="421613"/>
                  </a:lnTo>
                  <a:lnTo>
                    <a:pt x="873700" y="429753"/>
                  </a:lnTo>
                  <a:cubicBezTo>
                    <a:pt x="872795" y="432466"/>
                    <a:pt x="871680" y="435118"/>
                    <a:pt x="870986" y="437893"/>
                  </a:cubicBezTo>
                  <a:cubicBezTo>
                    <a:pt x="870082" y="441511"/>
                    <a:pt x="869941" y="445411"/>
                    <a:pt x="868273" y="448746"/>
                  </a:cubicBezTo>
                  <a:cubicBezTo>
                    <a:pt x="865356" y="454579"/>
                    <a:pt x="859483" y="458839"/>
                    <a:pt x="857420" y="465026"/>
                  </a:cubicBezTo>
                  <a:cubicBezTo>
                    <a:pt x="856515" y="467739"/>
                    <a:pt x="855492" y="470416"/>
                    <a:pt x="854706" y="473166"/>
                  </a:cubicBezTo>
                  <a:cubicBezTo>
                    <a:pt x="853681" y="476752"/>
                    <a:pt x="853843" y="480782"/>
                    <a:pt x="851993" y="484020"/>
                  </a:cubicBezTo>
                  <a:cubicBezTo>
                    <a:pt x="850089" y="487352"/>
                    <a:pt x="846209" y="489131"/>
                    <a:pt x="843853" y="492160"/>
                  </a:cubicBezTo>
                  <a:cubicBezTo>
                    <a:pt x="839849" y="497308"/>
                    <a:pt x="832999" y="508440"/>
                    <a:pt x="832999" y="508440"/>
                  </a:cubicBezTo>
                  <a:cubicBezTo>
                    <a:pt x="831190" y="513867"/>
                    <a:pt x="831618" y="520675"/>
                    <a:pt x="827573" y="524720"/>
                  </a:cubicBezTo>
                  <a:lnTo>
                    <a:pt x="811293" y="541000"/>
                  </a:lnTo>
                  <a:cubicBezTo>
                    <a:pt x="810388" y="543713"/>
                    <a:pt x="809968" y="546640"/>
                    <a:pt x="808579" y="549140"/>
                  </a:cubicBezTo>
                  <a:cubicBezTo>
                    <a:pt x="805412" y="554841"/>
                    <a:pt x="799789" y="559233"/>
                    <a:pt x="797726" y="565420"/>
                  </a:cubicBezTo>
                  <a:cubicBezTo>
                    <a:pt x="790905" y="585881"/>
                    <a:pt x="800105" y="560663"/>
                    <a:pt x="789586" y="581701"/>
                  </a:cubicBezTo>
                  <a:cubicBezTo>
                    <a:pt x="788307" y="584259"/>
                    <a:pt x="788261" y="587341"/>
                    <a:pt x="786872" y="589841"/>
                  </a:cubicBezTo>
                  <a:cubicBezTo>
                    <a:pt x="783705" y="595542"/>
                    <a:pt x="776019" y="606121"/>
                    <a:pt x="776019" y="606121"/>
                  </a:cubicBezTo>
                  <a:cubicBezTo>
                    <a:pt x="766128" y="635797"/>
                    <a:pt x="781901" y="590854"/>
                    <a:pt x="767879" y="622401"/>
                  </a:cubicBezTo>
                  <a:cubicBezTo>
                    <a:pt x="765556" y="627628"/>
                    <a:pt x="765625" y="633921"/>
                    <a:pt x="762452" y="638681"/>
                  </a:cubicBezTo>
                  <a:lnTo>
                    <a:pt x="751599" y="654961"/>
                  </a:lnTo>
                  <a:cubicBezTo>
                    <a:pt x="749790" y="657674"/>
                    <a:pt x="748478" y="660795"/>
                    <a:pt x="746172" y="663101"/>
                  </a:cubicBezTo>
                  <a:cubicBezTo>
                    <a:pt x="743459" y="665814"/>
                    <a:pt x="740388" y="668212"/>
                    <a:pt x="738032" y="671241"/>
                  </a:cubicBezTo>
                  <a:cubicBezTo>
                    <a:pt x="726885" y="685573"/>
                    <a:pt x="730712" y="685934"/>
                    <a:pt x="719039" y="695661"/>
                  </a:cubicBezTo>
                  <a:cubicBezTo>
                    <a:pt x="716534" y="697749"/>
                    <a:pt x="713612" y="699279"/>
                    <a:pt x="710899" y="701088"/>
                  </a:cubicBezTo>
                  <a:cubicBezTo>
                    <a:pt x="706129" y="715393"/>
                    <a:pt x="711337" y="703818"/>
                    <a:pt x="700045" y="717368"/>
                  </a:cubicBezTo>
                  <a:cubicBezTo>
                    <a:pt x="697957" y="719873"/>
                    <a:pt x="696785" y="723071"/>
                    <a:pt x="694618" y="725508"/>
                  </a:cubicBezTo>
                  <a:cubicBezTo>
                    <a:pt x="689519" y="731244"/>
                    <a:pt x="678338" y="741788"/>
                    <a:pt x="678338" y="741788"/>
                  </a:cubicBezTo>
                  <a:cubicBezTo>
                    <a:pt x="671519" y="762248"/>
                    <a:pt x="681511" y="737822"/>
                    <a:pt x="667485" y="755355"/>
                  </a:cubicBezTo>
                  <a:cubicBezTo>
                    <a:pt x="665698" y="757588"/>
                    <a:pt x="666559" y="761262"/>
                    <a:pt x="664772" y="763495"/>
                  </a:cubicBezTo>
                  <a:cubicBezTo>
                    <a:pt x="662735" y="766042"/>
                    <a:pt x="659107" y="766800"/>
                    <a:pt x="656631" y="768922"/>
                  </a:cubicBezTo>
                  <a:cubicBezTo>
                    <a:pt x="652746" y="772251"/>
                    <a:pt x="649396" y="776157"/>
                    <a:pt x="645778" y="779775"/>
                  </a:cubicBezTo>
                  <a:cubicBezTo>
                    <a:pt x="639859" y="797534"/>
                    <a:pt x="648080" y="780105"/>
                    <a:pt x="634925" y="790629"/>
                  </a:cubicBezTo>
                  <a:cubicBezTo>
                    <a:pt x="632379" y="792666"/>
                    <a:pt x="631804" y="796463"/>
                    <a:pt x="629498" y="798769"/>
                  </a:cubicBezTo>
                  <a:cubicBezTo>
                    <a:pt x="627192" y="801075"/>
                    <a:pt x="624071" y="802387"/>
                    <a:pt x="621358" y="804196"/>
                  </a:cubicBezTo>
                  <a:cubicBezTo>
                    <a:pt x="614124" y="825901"/>
                    <a:pt x="624976" y="800579"/>
                    <a:pt x="610504" y="815049"/>
                  </a:cubicBezTo>
                  <a:cubicBezTo>
                    <a:pt x="608482" y="817071"/>
                    <a:pt x="609578" y="820956"/>
                    <a:pt x="607791" y="823189"/>
                  </a:cubicBezTo>
                  <a:cubicBezTo>
                    <a:pt x="605754" y="825736"/>
                    <a:pt x="602364" y="826807"/>
                    <a:pt x="599651" y="828616"/>
                  </a:cubicBezTo>
                  <a:cubicBezTo>
                    <a:pt x="597842" y="831329"/>
                    <a:pt x="596312" y="834251"/>
                    <a:pt x="594224" y="836756"/>
                  </a:cubicBezTo>
                  <a:cubicBezTo>
                    <a:pt x="587695" y="844590"/>
                    <a:pt x="585948" y="844987"/>
                    <a:pt x="577944" y="850323"/>
                  </a:cubicBezTo>
                  <a:cubicBezTo>
                    <a:pt x="576135" y="853036"/>
                    <a:pt x="575779" y="858463"/>
                    <a:pt x="572518" y="858463"/>
                  </a:cubicBezTo>
                  <a:cubicBezTo>
                    <a:pt x="569658" y="858463"/>
                    <a:pt x="568900" y="853036"/>
                    <a:pt x="569804" y="850323"/>
                  </a:cubicBezTo>
                  <a:cubicBezTo>
                    <a:pt x="571867" y="844135"/>
                    <a:pt x="580658" y="834042"/>
                    <a:pt x="580658" y="834042"/>
                  </a:cubicBezTo>
                  <a:cubicBezTo>
                    <a:pt x="574361" y="789975"/>
                    <a:pt x="582447" y="838478"/>
                    <a:pt x="572518" y="798769"/>
                  </a:cubicBezTo>
                  <a:cubicBezTo>
                    <a:pt x="571650" y="795296"/>
                    <a:pt x="569036" y="783664"/>
                    <a:pt x="567091" y="779775"/>
                  </a:cubicBezTo>
                  <a:cubicBezTo>
                    <a:pt x="565633" y="776858"/>
                    <a:pt x="563473" y="774348"/>
                    <a:pt x="561664" y="771635"/>
                  </a:cubicBezTo>
                  <a:cubicBezTo>
                    <a:pt x="559855" y="766208"/>
                    <a:pt x="559410" y="760115"/>
                    <a:pt x="556237" y="755355"/>
                  </a:cubicBezTo>
                  <a:lnTo>
                    <a:pt x="545384" y="739075"/>
                  </a:lnTo>
                  <a:cubicBezTo>
                    <a:pt x="540616" y="724770"/>
                    <a:pt x="545822" y="736344"/>
                    <a:pt x="534531" y="722795"/>
                  </a:cubicBezTo>
                  <a:cubicBezTo>
                    <a:pt x="532443" y="720290"/>
                    <a:pt x="531271" y="717092"/>
                    <a:pt x="529104" y="714655"/>
                  </a:cubicBezTo>
                  <a:cubicBezTo>
                    <a:pt x="524005" y="708919"/>
                    <a:pt x="512824" y="698375"/>
                    <a:pt x="512824" y="698375"/>
                  </a:cubicBezTo>
                  <a:cubicBezTo>
                    <a:pt x="506002" y="677914"/>
                    <a:pt x="515204" y="703135"/>
                    <a:pt x="504684" y="682095"/>
                  </a:cubicBezTo>
                  <a:cubicBezTo>
                    <a:pt x="503405" y="679537"/>
                    <a:pt x="503097" y="676584"/>
                    <a:pt x="501970" y="673955"/>
                  </a:cubicBezTo>
                  <a:cubicBezTo>
                    <a:pt x="497837" y="664310"/>
                    <a:pt x="496570" y="663140"/>
                    <a:pt x="491117" y="654961"/>
                  </a:cubicBezTo>
                  <a:cubicBezTo>
                    <a:pt x="489308" y="649534"/>
                    <a:pt x="488863" y="643441"/>
                    <a:pt x="485690" y="638681"/>
                  </a:cubicBezTo>
                  <a:cubicBezTo>
                    <a:pt x="482072" y="633254"/>
                    <a:pt x="476900" y="628588"/>
                    <a:pt x="474837" y="622401"/>
                  </a:cubicBezTo>
                  <a:cubicBezTo>
                    <a:pt x="470693" y="609971"/>
                    <a:pt x="473839" y="616549"/>
                    <a:pt x="463983" y="603407"/>
                  </a:cubicBezTo>
                  <a:cubicBezTo>
                    <a:pt x="457164" y="582947"/>
                    <a:pt x="467156" y="607373"/>
                    <a:pt x="453130" y="589841"/>
                  </a:cubicBezTo>
                  <a:cubicBezTo>
                    <a:pt x="451343" y="587608"/>
                    <a:pt x="451696" y="584259"/>
                    <a:pt x="450417" y="581701"/>
                  </a:cubicBezTo>
                  <a:cubicBezTo>
                    <a:pt x="445895" y="572657"/>
                    <a:pt x="444989" y="573560"/>
                    <a:pt x="436850" y="568134"/>
                  </a:cubicBezTo>
                  <a:cubicBezTo>
                    <a:pt x="432080" y="553828"/>
                    <a:pt x="437288" y="565406"/>
                    <a:pt x="425996" y="551854"/>
                  </a:cubicBezTo>
                  <a:cubicBezTo>
                    <a:pt x="413956" y="537405"/>
                    <a:pt x="426011" y="550253"/>
                    <a:pt x="417856" y="535574"/>
                  </a:cubicBezTo>
                  <a:cubicBezTo>
                    <a:pt x="414689" y="529872"/>
                    <a:pt x="407003" y="519293"/>
                    <a:pt x="407003" y="519293"/>
                  </a:cubicBezTo>
                  <a:cubicBezTo>
                    <a:pt x="400184" y="498833"/>
                    <a:pt x="409383" y="524052"/>
                    <a:pt x="398863" y="503013"/>
                  </a:cubicBezTo>
                  <a:cubicBezTo>
                    <a:pt x="397584" y="500455"/>
                    <a:pt x="397539" y="497373"/>
                    <a:pt x="396150" y="494873"/>
                  </a:cubicBezTo>
                  <a:cubicBezTo>
                    <a:pt x="392982" y="489172"/>
                    <a:pt x="385296" y="478593"/>
                    <a:pt x="385296" y="478593"/>
                  </a:cubicBezTo>
                  <a:cubicBezTo>
                    <a:pt x="384392" y="475880"/>
                    <a:pt x="383862" y="473011"/>
                    <a:pt x="382583" y="470453"/>
                  </a:cubicBezTo>
                  <a:cubicBezTo>
                    <a:pt x="381125" y="467536"/>
                    <a:pt x="378441" y="465310"/>
                    <a:pt x="377156" y="462313"/>
                  </a:cubicBezTo>
                  <a:cubicBezTo>
                    <a:pt x="375687" y="458886"/>
                    <a:pt x="375515" y="455032"/>
                    <a:pt x="374443" y="451460"/>
                  </a:cubicBezTo>
                  <a:cubicBezTo>
                    <a:pt x="371977" y="443241"/>
                    <a:pt x="369016" y="435179"/>
                    <a:pt x="366303" y="427039"/>
                  </a:cubicBezTo>
                  <a:lnTo>
                    <a:pt x="363589" y="418899"/>
                  </a:lnTo>
                  <a:cubicBezTo>
                    <a:pt x="362685" y="416186"/>
                    <a:pt x="362463" y="413139"/>
                    <a:pt x="360876" y="410759"/>
                  </a:cubicBezTo>
                  <a:lnTo>
                    <a:pt x="355449" y="402619"/>
                  </a:lnTo>
                  <a:cubicBezTo>
                    <a:pt x="350681" y="388314"/>
                    <a:pt x="355887" y="399888"/>
                    <a:pt x="344596" y="386339"/>
                  </a:cubicBezTo>
                  <a:cubicBezTo>
                    <a:pt x="325708" y="363674"/>
                    <a:pt x="354810" y="393840"/>
                    <a:pt x="331029" y="370059"/>
                  </a:cubicBezTo>
                  <a:cubicBezTo>
                    <a:pt x="324210" y="349599"/>
                    <a:pt x="333409" y="374818"/>
                    <a:pt x="322889" y="353779"/>
                  </a:cubicBezTo>
                  <a:cubicBezTo>
                    <a:pt x="311655" y="331311"/>
                    <a:pt x="330302" y="360828"/>
                    <a:pt x="314749" y="337499"/>
                  </a:cubicBezTo>
                  <a:cubicBezTo>
                    <a:pt x="307930" y="317039"/>
                    <a:pt x="317129" y="342258"/>
                    <a:pt x="306609" y="321219"/>
                  </a:cubicBezTo>
                  <a:cubicBezTo>
                    <a:pt x="305330" y="318661"/>
                    <a:pt x="306223" y="314741"/>
                    <a:pt x="303896" y="313079"/>
                  </a:cubicBezTo>
                  <a:cubicBezTo>
                    <a:pt x="299241" y="309754"/>
                    <a:pt x="287615" y="307652"/>
                    <a:pt x="287615" y="307652"/>
                  </a:cubicBezTo>
                  <a:lnTo>
                    <a:pt x="271335" y="310365"/>
                  </a:lnTo>
                  <a:cubicBezTo>
                    <a:pt x="266798" y="311190"/>
                    <a:pt x="262381" y="313079"/>
                    <a:pt x="257769" y="313079"/>
                  </a:cubicBezTo>
                  <a:cubicBezTo>
                    <a:pt x="240561" y="313079"/>
                    <a:pt x="223400" y="311270"/>
                    <a:pt x="206215" y="310365"/>
                  </a:cubicBezTo>
                  <a:cubicBezTo>
                    <a:pt x="200788" y="306747"/>
                    <a:pt x="195636" y="302679"/>
                    <a:pt x="189935" y="299512"/>
                  </a:cubicBezTo>
                  <a:cubicBezTo>
                    <a:pt x="187435" y="298123"/>
                    <a:pt x="184626" y="296395"/>
                    <a:pt x="181795" y="296799"/>
                  </a:cubicBezTo>
                  <a:cubicBezTo>
                    <a:pt x="177791" y="297371"/>
                    <a:pt x="174659" y="300632"/>
                    <a:pt x="170941" y="302225"/>
                  </a:cubicBezTo>
                  <a:cubicBezTo>
                    <a:pt x="168312" y="303352"/>
                    <a:pt x="165514" y="304034"/>
                    <a:pt x="162801" y="304939"/>
                  </a:cubicBezTo>
                  <a:cubicBezTo>
                    <a:pt x="160456" y="304353"/>
                    <a:pt x="146833" y="301240"/>
                    <a:pt x="143808" y="299512"/>
                  </a:cubicBezTo>
                  <a:cubicBezTo>
                    <a:pt x="139881" y="297268"/>
                    <a:pt x="136659" y="293965"/>
                    <a:pt x="132954" y="291372"/>
                  </a:cubicBezTo>
                  <a:cubicBezTo>
                    <a:pt x="127611" y="287632"/>
                    <a:pt x="121286" y="285130"/>
                    <a:pt x="116674" y="280518"/>
                  </a:cubicBezTo>
                  <a:cubicBezTo>
                    <a:pt x="106512" y="270356"/>
                    <a:pt x="112174" y="273591"/>
                    <a:pt x="100394" y="269665"/>
                  </a:cubicBezTo>
                  <a:lnTo>
                    <a:pt x="78687" y="247958"/>
                  </a:lnTo>
                  <a:lnTo>
                    <a:pt x="70547" y="239818"/>
                  </a:lnTo>
                  <a:cubicBezTo>
                    <a:pt x="69643" y="237105"/>
                    <a:pt x="69113" y="234236"/>
                    <a:pt x="67834" y="231678"/>
                  </a:cubicBezTo>
                  <a:cubicBezTo>
                    <a:pt x="54208" y="204426"/>
                    <a:pt x="71252" y="245985"/>
                    <a:pt x="56980" y="212685"/>
                  </a:cubicBezTo>
                  <a:cubicBezTo>
                    <a:pt x="55853" y="210056"/>
                    <a:pt x="55394" y="207174"/>
                    <a:pt x="54267" y="204545"/>
                  </a:cubicBezTo>
                  <a:cubicBezTo>
                    <a:pt x="52674" y="200827"/>
                    <a:pt x="50433" y="197409"/>
                    <a:pt x="48840" y="193691"/>
                  </a:cubicBezTo>
                  <a:cubicBezTo>
                    <a:pt x="47713" y="191062"/>
                    <a:pt x="47406" y="188109"/>
                    <a:pt x="46127" y="185551"/>
                  </a:cubicBezTo>
                  <a:cubicBezTo>
                    <a:pt x="44669" y="182634"/>
                    <a:pt x="42509" y="180124"/>
                    <a:pt x="40700" y="177411"/>
                  </a:cubicBezTo>
                  <a:cubicBezTo>
                    <a:pt x="39831" y="173935"/>
                    <a:pt x="37220" y="162310"/>
                    <a:pt x="35274" y="158418"/>
                  </a:cubicBezTo>
                  <a:cubicBezTo>
                    <a:pt x="33816" y="155501"/>
                    <a:pt x="31656" y="152991"/>
                    <a:pt x="29847" y="150277"/>
                  </a:cubicBezTo>
                  <a:cubicBezTo>
                    <a:pt x="24276" y="133561"/>
                    <a:pt x="29409" y="150579"/>
                    <a:pt x="24420" y="123144"/>
                  </a:cubicBezTo>
                  <a:cubicBezTo>
                    <a:pt x="23056" y="115644"/>
                    <a:pt x="21319" y="111128"/>
                    <a:pt x="18993" y="104150"/>
                  </a:cubicBezTo>
                  <a:cubicBezTo>
                    <a:pt x="19079" y="103034"/>
                    <a:pt x="18669" y="71089"/>
                    <a:pt x="24420" y="60737"/>
                  </a:cubicBezTo>
                  <a:cubicBezTo>
                    <a:pt x="27588" y="55036"/>
                    <a:pt x="35274" y="44457"/>
                    <a:pt x="35274" y="44457"/>
                  </a:cubicBezTo>
                  <a:cubicBezTo>
                    <a:pt x="38645" y="30971"/>
                    <a:pt x="24873" y="6017"/>
                    <a:pt x="21707" y="1043"/>
                  </a:cubicBezTo>
                  <a:close/>
                </a:path>
              </a:pathLst>
            </a:custGeom>
            <a:solidFill>
              <a:srgbClr val="FFCCFF"/>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6520249" y="5391648"/>
              <a:ext cx="123838" cy="140060"/>
            </a:xfrm>
            <a:custGeom>
              <a:avLst/>
              <a:gdLst>
                <a:gd name="connsiteX0" fmla="*/ 16475 w 123838"/>
                <a:gd name="connsiteY0" fmla="*/ 17 h 140060"/>
                <a:gd name="connsiteX1" fmla="*/ 0 w 123838"/>
                <a:gd name="connsiteY1" fmla="*/ 32968 h 140060"/>
                <a:gd name="connsiteX2" fmla="*/ 4119 w 123838"/>
                <a:gd name="connsiteY2" fmla="*/ 49444 h 140060"/>
                <a:gd name="connsiteX3" fmla="*/ 12356 w 123838"/>
                <a:gd name="connsiteY3" fmla="*/ 74157 h 140060"/>
                <a:gd name="connsiteX4" fmla="*/ 20594 w 123838"/>
                <a:gd name="connsiteY4" fmla="*/ 102990 h 140060"/>
                <a:gd name="connsiteX5" fmla="*/ 37070 w 123838"/>
                <a:gd name="connsiteY5" fmla="*/ 127703 h 140060"/>
                <a:gd name="connsiteX6" fmla="*/ 45308 w 123838"/>
                <a:gd name="connsiteY6" fmla="*/ 140060 h 140060"/>
                <a:gd name="connsiteX7" fmla="*/ 102973 w 123838"/>
                <a:gd name="connsiteY7" fmla="*/ 127703 h 140060"/>
                <a:gd name="connsiteX8" fmla="*/ 119448 w 123838"/>
                <a:gd name="connsiteY8" fmla="*/ 90633 h 140060"/>
                <a:gd name="connsiteX9" fmla="*/ 123567 w 123838"/>
                <a:gd name="connsiteY9" fmla="*/ 78276 h 140060"/>
                <a:gd name="connsiteX10" fmla="*/ 119448 w 123838"/>
                <a:gd name="connsiteY10" fmla="*/ 24730 h 140060"/>
                <a:gd name="connsiteX11" fmla="*/ 94735 w 123838"/>
                <a:gd name="connsiteY11" fmla="*/ 16493 h 140060"/>
                <a:gd name="connsiteX12" fmla="*/ 74140 w 123838"/>
                <a:gd name="connsiteY12" fmla="*/ 32968 h 140060"/>
                <a:gd name="connsiteX13" fmla="*/ 61783 w 123838"/>
                <a:gd name="connsiteY13" fmla="*/ 28849 h 140060"/>
                <a:gd name="connsiteX14" fmla="*/ 16475 w 123838"/>
                <a:gd name="connsiteY14" fmla="*/ 17 h 14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38" h="140060">
                  <a:moveTo>
                    <a:pt x="16475" y="17"/>
                  </a:moveTo>
                  <a:cubicBezTo>
                    <a:pt x="6178" y="703"/>
                    <a:pt x="0" y="24101"/>
                    <a:pt x="0" y="32968"/>
                  </a:cubicBezTo>
                  <a:cubicBezTo>
                    <a:pt x="0" y="38629"/>
                    <a:pt x="2492" y="44022"/>
                    <a:pt x="4119" y="49444"/>
                  </a:cubicBezTo>
                  <a:cubicBezTo>
                    <a:pt x="6614" y="57761"/>
                    <a:pt x="10250" y="65733"/>
                    <a:pt x="12356" y="74157"/>
                  </a:cubicBezTo>
                  <a:cubicBezTo>
                    <a:pt x="13325" y="78035"/>
                    <a:pt x="17908" y="98155"/>
                    <a:pt x="20594" y="102990"/>
                  </a:cubicBezTo>
                  <a:cubicBezTo>
                    <a:pt x="25402" y="111645"/>
                    <a:pt x="31578" y="119465"/>
                    <a:pt x="37070" y="127703"/>
                  </a:cubicBezTo>
                  <a:lnTo>
                    <a:pt x="45308" y="140060"/>
                  </a:lnTo>
                  <a:cubicBezTo>
                    <a:pt x="67493" y="138043"/>
                    <a:pt x="87156" y="143520"/>
                    <a:pt x="102973" y="127703"/>
                  </a:cubicBezTo>
                  <a:cubicBezTo>
                    <a:pt x="112763" y="117913"/>
                    <a:pt x="115370" y="102866"/>
                    <a:pt x="119448" y="90633"/>
                  </a:cubicBezTo>
                  <a:lnTo>
                    <a:pt x="123567" y="78276"/>
                  </a:lnTo>
                  <a:cubicBezTo>
                    <a:pt x="122194" y="60427"/>
                    <a:pt x="127018" y="40952"/>
                    <a:pt x="119448" y="24730"/>
                  </a:cubicBezTo>
                  <a:cubicBezTo>
                    <a:pt x="115776" y="16861"/>
                    <a:pt x="94735" y="16493"/>
                    <a:pt x="94735" y="16493"/>
                  </a:cubicBezTo>
                  <a:cubicBezTo>
                    <a:pt x="88409" y="25981"/>
                    <a:pt x="87403" y="32968"/>
                    <a:pt x="74140" y="32968"/>
                  </a:cubicBezTo>
                  <a:cubicBezTo>
                    <a:pt x="69798" y="32968"/>
                    <a:pt x="65902" y="30222"/>
                    <a:pt x="61783" y="28849"/>
                  </a:cubicBezTo>
                  <a:cubicBezTo>
                    <a:pt x="46873" y="18908"/>
                    <a:pt x="26772" y="-669"/>
                    <a:pt x="16475" y="17"/>
                  </a:cubicBezTo>
                  <a:close/>
                </a:path>
              </a:pathLst>
            </a:custGeom>
            <a:solidFill>
              <a:srgbClr val="FFCCFF"/>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6639697" y="5473254"/>
              <a:ext cx="111211" cy="107881"/>
            </a:xfrm>
            <a:custGeom>
              <a:avLst/>
              <a:gdLst>
                <a:gd name="connsiteX0" fmla="*/ 41189 w 111211"/>
                <a:gd name="connsiteY0" fmla="*/ 789 h 107881"/>
                <a:gd name="connsiteX1" fmla="*/ 20595 w 111211"/>
                <a:gd name="connsiteY1" fmla="*/ 4908 h 107881"/>
                <a:gd name="connsiteX2" fmla="*/ 8238 w 111211"/>
                <a:gd name="connsiteY2" fmla="*/ 9027 h 107881"/>
                <a:gd name="connsiteX3" fmla="*/ 0 w 111211"/>
                <a:gd name="connsiteY3" fmla="*/ 33741 h 107881"/>
                <a:gd name="connsiteX4" fmla="*/ 12357 w 111211"/>
                <a:gd name="connsiteY4" fmla="*/ 74930 h 107881"/>
                <a:gd name="connsiteX5" fmla="*/ 20595 w 111211"/>
                <a:gd name="connsiteY5" fmla="*/ 87287 h 107881"/>
                <a:gd name="connsiteX6" fmla="*/ 45308 w 111211"/>
                <a:gd name="connsiteY6" fmla="*/ 103762 h 107881"/>
                <a:gd name="connsiteX7" fmla="*/ 57665 w 111211"/>
                <a:gd name="connsiteY7" fmla="*/ 107881 h 107881"/>
                <a:gd name="connsiteX8" fmla="*/ 107092 w 111211"/>
                <a:gd name="connsiteY8" fmla="*/ 95524 h 107881"/>
                <a:gd name="connsiteX9" fmla="*/ 111211 w 111211"/>
                <a:gd name="connsiteY9" fmla="*/ 83168 h 107881"/>
                <a:gd name="connsiteX10" fmla="*/ 98854 w 111211"/>
                <a:gd name="connsiteY10" fmla="*/ 41978 h 107881"/>
                <a:gd name="connsiteX11" fmla="*/ 86498 w 111211"/>
                <a:gd name="connsiteY11" fmla="*/ 33741 h 107881"/>
                <a:gd name="connsiteX12" fmla="*/ 78260 w 111211"/>
                <a:gd name="connsiteY12" fmla="*/ 21384 h 107881"/>
                <a:gd name="connsiteX13" fmla="*/ 41189 w 111211"/>
                <a:gd name="connsiteY13" fmla="*/ 789 h 10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11" h="107881">
                  <a:moveTo>
                    <a:pt x="41189" y="789"/>
                  </a:moveTo>
                  <a:cubicBezTo>
                    <a:pt x="31578" y="-1957"/>
                    <a:pt x="27387" y="3210"/>
                    <a:pt x="20595" y="4908"/>
                  </a:cubicBezTo>
                  <a:cubicBezTo>
                    <a:pt x="16383" y="5961"/>
                    <a:pt x="10762" y="5494"/>
                    <a:pt x="8238" y="9027"/>
                  </a:cubicBezTo>
                  <a:cubicBezTo>
                    <a:pt x="3191" y="16093"/>
                    <a:pt x="0" y="33741"/>
                    <a:pt x="0" y="33741"/>
                  </a:cubicBezTo>
                  <a:cubicBezTo>
                    <a:pt x="2303" y="42951"/>
                    <a:pt x="8346" y="68914"/>
                    <a:pt x="12357" y="74930"/>
                  </a:cubicBezTo>
                  <a:cubicBezTo>
                    <a:pt x="15103" y="79049"/>
                    <a:pt x="16869" y="84027"/>
                    <a:pt x="20595" y="87287"/>
                  </a:cubicBezTo>
                  <a:cubicBezTo>
                    <a:pt x="28046" y="93806"/>
                    <a:pt x="35916" y="100631"/>
                    <a:pt x="45308" y="103762"/>
                  </a:cubicBezTo>
                  <a:lnTo>
                    <a:pt x="57665" y="107881"/>
                  </a:lnTo>
                  <a:cubicBezTo>
                    <a:pt x="70454" y="106460"/>
                    <a:pt x="96017" y="109366"/>
                    <a:pt x="107092" y="95524"/>
                  </a:cubicBezTo>
                  <a:cubicBezTo>
                    <a:pt x="109804" y="92134"/>
                    <a:pt x="109838" y="87287"/>
                    <a:pt x="111211" y="83168"/>
                  </a:cubicBezTo>
                  <a:cubicBezTo>
                    <a:pt x="108618" y="65020"/>
                    <a:pt x="111342" y="54466"/>
                    <a:pt x="98854" y="41978"/>
                  </a:cubicBezTo>
                  <a:cubicBezTo>
                    <a:pt x="95354" y="38478"/>
                    <a:pt x="90617" y="36487"/>
                    <a:pt x="86498" y="33741"/>
                  </a:cubicBezTo>
                  <a:cubicBezTo>
                    <a:pt x="83752" y="29622"/>
                    <a:pt x="82126" y="24477"/>
                    <a:pt x="78260" y="21384"/>
                  </a:cubicBezTo>
                  <a:cubicBezTo>
                    <a:pt x="64600" y="10456"/>
                    <a:pt x="50800" y="3535"/>
                    <a:pt x="41189" y="789"/>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6816811" y="5066067"/>
              <a:ext cx="89811" cy="91326"/>
            </a:xfrm>
            <a:custGeom>
              <a:avLst/>
              <a:gdLst>
                <a:gd name="connsiteX0" fmla="*/ 102973 w 102973"/>
                <a:gd name="connsiteY0" fmla="*/ 8301 h 103543"/>
                <a:gd name="connsiteX1" fmla="*/ 82378 w 102973"/>
                <a:gd name="connsiteY1" fmla="*/ 64 h 103543"/>
                <a:gd name="connsiteX2" fmla="*/ 37070 w 102973"/>
                <a:gd name="connsiteY2" fmla="*/ 8301 h 103543"/>
                <a:gd name="connsiteX3" fmla="*/ 24713 w 102973"/>
                <a:gd name="connsiteY3" fmla="*/ 16539 h 103543"/>
                <a:gd name="connsiteX4" fmla="*/ 8238 w 102973"/>
                <a:gd name="connsiteY4" fmla="*/ 37134 h 103543"/>
                <a:gd name="connsiteX5" fmla="*/ 0 w 102973"/>
                <a:gd name="connsiteY5" fmla="*/ 65966 h 103543"/>
                <a:gd name="connsiteX6" fmla="*/ 8238 w 102973"/>
                <a:gd name="connsiteY6" fmla="*/ 103036 h 103543"/>
                <a:gd name="connsiteX7" fmla="*/ 12357 w 102973"/>
                <a:gd name="connsiteY7" fmla="*/ 103036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73" h="103543">
                  <a:moveTo>
                    <a:pt x="102973" y="8301"/>
                  </a:moveTo>
                  <a:cubicBezTo>
                    <a:pt x="96108" y="5555"/>
                    <a:pt x="89750" y="631"/>
                    <a:pt x="82378" y="64"/>
                  </a:cubicBezTo>
                  <a:cubicBezTo>
                    <a:pt x="74993" y="-504"/>
                    <a:pt x="48210" y="2731"/>
                    <a:pt x="37070" y="8301"/>
                  </a:cubicBezTo>
                  <a:cubicBezTo>
                    <a:pt x="32642" y="10515"/>
                    <a:pt x="28832" y="13793"/>
                    <a:pt x="24713" y="16539"/>
                  </a:cubicBezTo>
                  <a:cubicBezTo>
                    <a:pt x="14360" y="47599"/>
                    <a:pt x="29530" y="10518"/>
                    <a:pt x="8238" y="37134"/>
                  </a:cubicBezTo>
                  <a:cubicBezTo>
                    <a:pt x="6090" y="39820"/>
                    <a:pt x="269" y="64889"/>
                    <a:pt x="0" y="65966"/>
                  </a:cubicBezTo>
                  <a:cubicBezTo>
                    <a:pt x="498" y="68956"/>
                    <a:pt x="3731" y="96276"/>
                    <a:pt x="8238" y="103036"/>
                  </a:cubicBezTo>
                  <a:cubicBezTo>
                    <a:pt x="9000" y="104178"/>
                    <a:pt x="10984" y="103036"/>
                    <a:pt x="12357" y="10303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6921817" y="5029075"/>
              <a:ext cx="131805" cy="54072"/>
            </a:xfrm>
            <a:custGeom>
              <a:avLst/>
              <a:gdLst>
                <a:gd name="connsiteX0" fmla="*/ 0 w 131805"/>
                <a:gd name="connsiteY0" fmla="*/ 32952 h 54072"/>
                <a:gd name="connsiteX1" fmla="*/ 20595 w 131805"/>
                <a:gd name="connsiteY1" fmla="*/ 49427 h 54072"/>
                <a:gd name="connsiteX2" fmla="*/ 78259 w 131805"/>
                <a:gd name="connsiteY2" fmla="*/ 49427 h 54072"/>
                <a:gd name="connsiteX3" fmla="*/ 90616 w 131805"/>
                <a:gd name="connsiteY3" fmla="*/ 41190 h 54072"/>
                <a:gd name="connsiteX4" fmla="*/ 111211 w 131805"/>
                <a:gd name="connsiteY4" fmla="*/ 20595 h 54072"/>
                <a:gd name="connsiteX5" fmla="*/ 119449 w 131805"/>
                <a:gd name="connsiteY5" fmla="*/ 8238 h 54072"/>
                <a:gd name="connsiteX6" fmla="*/ 131805 w 131805"/>
                <a:gd name="connsiteY6" fmla="*/ 0 h 5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805" h="54072">
                  <a:moveTo>
                    <a:pt x="0" y="32952"/>
                  </a:moveTo>
                  <a:cubicBezTo>
                    <a:pt x="6865" y="38444"/>
                    <a:pt x="13140" y="44768"/>
                    <a:pt x="20595" y="49427"/>
                  </a:cubicBezTo>
                  <a:cubicBezTo>
                    <a:pt x="36444" y="59332"/>
                    <a:pt x="66680" y="50480"/>
                    <a:pt x="78259" y="49427"/>
                  </a:cubicBezTo>
                  <a:cubicBezTo>
                    <a:pt x="82378" y="46681"/>
                    <a:pt x="87116" y="44690"/>
                    <a:pt x="90616" y="41190"/>
                  </a:cubicBezTo>
                  <a:cubicBezTo>
                    <a:pt x="118080" y="13727"/>
                    <a:pt x="78255" y="42566"/>
                    <a:pt x="111211" y="20595"/>
                  </a:cubicBezTo>
                  <a:cubicBezTo>
                    <a:pt x="113957" y="16476"/>
                    <a:pt x="115949" y="11739"/>
                    <a:pt x="119449" y="8238"/>
                  </a:cubicBezTo>
                  <a:cubicBezTo>
                    <a:pt x="122949" y="4738"/>
                    <a:pt x="131805" y="0"/>
                    <a:pt x="131805" y="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6955595" y="5000078"/>
              <a:ext cx="35066" cy="16968"/>
            </a:xfrm>
            <a:custGeom>
              <a:avLst/>
              <a:gdLst>
                <a:gd name="connsiteX0" fmla="*/ 199 w 35066"/>
                <a:gd name="connsiteY0" fmla="*/ 75 h 16968"/>
                <a:gd name="connsiteX1" fmla="*/ 20794 w 35066"/>
                <a:gd name="connsiteY1" fmla="*/ 16550 h 16968"/>
                <a:gd name="connsiteX2" fmla="*/ 33151 w 35066"/>
                <a:gd name="connsiteY2" fmla="*/ 12431 h 16968"/>
                <a:gd name="connsiteX3" fmla="*/ 199 w 35066"/>
                <a:gd name="connsiteY3" fmla="*/ 75 h 16968"/>
              </a:gdLst>
              <a:ahLst/>
              <a:cxnLst>
                <a:cxn ang="0">
                  <a:pos x="connsiteX0" y="connsiteY0"/>
                </a:cxn>
                <a:cxn ang="0">
                  <a:pos x="connsiteX1" y="connsiteY1"/>
                </a:cxn>
                <a:cxn ang="0">
                  <a:pos x="connsiteX2" y="connsiteY2"/>
                </a:cxn>
                <a:cxn ang="0">
                  <a:pos x="connsiteX3" y="connsiteY3"/>
                </a:cxn>
              </a:cxnLst>
              <a:rect l="l" t="t" r="r" b="b"/>
              <a:pathLst>
                <a:path w="35066" h="16968">
                  <a:moveTo>
                    <a:pt x="199" y="75"/>
                  </a:moveTo>
                  <a:cubicBezTo>
                    <a:pt x="-1861" y="762"/>
                    <a:pt x="12562" y="13463"/>
                    <a:pt x="20794" y="16550"/>
                  </a:cubicBezTo>
                  <a:cubicBezTo>
                    <a:pt x="24859" y="18074"/>
                    <a:pt x="29761" y="15143"/>
                    <a:pt x="33151" y="12431"/>
                  </a:cubicBezTo>
                  <a:cubicBezTo>
                    <a:pt x="44436" y="3404"/>
                    <a:pt x="2259" y="-612"/>
                    <a:pt x="199" y="75"/>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6382781" y="3927423"/>
              <a:ext cx="407763" cy="137587"/>
            </a:xfrm>
            <a:custGeom>
              <a:avLst/>
              <a:gdLst>
                <a:gd name="connsiteX0" fmla="*/ 530 w 407763"/>
                <a:gd name="connsiteY0" fmla="*/ 137410 h 137587"/>
                <a:gd name="connsiteX1" fmla="*/ 13022 w 407763"/>
                <a:gd name="connsiteY1" fmla="*/ 117423 h 137587"/>
                <a:gd name="connsiteX2" fmla="*/ 15521 w 407763"/>
                <a:gd name="connsiteY2" fmla="*/ 109928 h 137587"/>
                <a:gd name="connsiteX3" fmla="*/ 23016 w 407763"/>
                <a:gd name="connsiteY3" fmla="*/ 102433 h 137587"/>
                <a:gd name="connsiteX4" fmla="*/ 30511 w 407763"/>
                <a:gd name="connsiteY4" fmla="*/ 99934 h 137587"/>
                <a:gd name="connsiteX5" fmla="*/ 35508 w 407763"/>
                <a:gd name="connsiteY5" fmla="*/ 92439 h 137587"/>
                <a:gd name="connsiteX6" fmla="*/ 50498 w 407763"/>
                <a:gd name="connsiteY6" fmla="*/ 82446 h 137587"/>
                <a:gd name="connsiteX7" fmla="*/ 60491 w 407763"/>
                <a:gd name="connsiteY7" fmla="*/ 67456 h 137587"/>
                <a:gd name="connsiteX8" fmla="*/ 67986 w 407763"/>
                <a:gd name="connsiteY8" fmla="*/ 59961 h 137587"/>
                <a:gd name="connsiteX9" fmla="*/ 85475 w 407763"/>
                <a:gd name="connsiteY9" fmla="*/ 42472 h 137587"/>
                <a:gd name="connsiteX10" fmla="*/ 90471 w 407763"/>
                <a:gd name="connsiteY10" fmla="*/ 34977 h 137587"/>
                <a:gd name="connsiteX11" fmla="*/ 105462 w 407763"/>
                <a:gd name="connsiteY11" fmla="*/ 29980 h 137587"/>
                <a:gd name="connsiteX12" fmla="*/ 127947 w 407763"/>
                <a:gd name="connsiteY12" fmla="*/ 12492 h 137587"/>
                <a:gd name="connsiteX13" fmla="*/ 142937 w 407763"/>
                <a:gd name="connsiteY13" fmla="*/ 4997 h 137587"/>
                <a:gd name="connsiteX14" fmla="*/ 197901 w 407763"/>
                <a:gd name="connsiteY14" fmla="*/ 0 h 137587"/>
                <a:gd name="connsiteX15" fmla="*/ 220386 w 407763"/>
                <a:gd name="connsiteY15" fmla="*/ 2498 h 137587"/>
                <a:gd name="connsiteX16" fmla="*/ 227881 w 407763"/>
                <a:gd name="connsiteY16" fmla="*/ 4997 h 137587"/>
                <a:gd name="connsiteX17" fmla="*/ 235376 w 407763"/>
                <a:gd name="connsiteY17" fmla="*/ 12492 h 137587"/>
                <a:gd name="connsiteX18" fmla="*/ 280347 w 407763"/>
                <a:gd name="connsiteY18" fmla="*/ 24984 h 137587"/>
                <a:gd name="connsiteX19" fmla="*/ 287842 w 407763"/>
                <a:gd name="connsiteY19" fmla="*/ 29980 h 137587"/>
                <a:gd name="connsiteX20" fmla="*/ 292839 w 407763"/>
                <a:gd name="connsiteY20" fmla="*/ 37475 h 137587"/>
                <a:gd name="connsiteX21" fmla="*/ 302832 w 407763"/>
                <a:gd name="connsiteY21" fmla="*/ 42472 h 137587"/>
                <a:gd name="connsiteX22" fmla="*/ 320321 w 407763"/>
                <a:gd name="connsiteY22" fmla="*/ 52466 h 137587"/>
                <a:gd name="connsiteX23" fmla="*/ 330314 w 407763"/>
                <a:gd name="connsiteY23" fmla="*/ 64957 h 137587"/>
                <a:gd name="connsiteX24" fmla="*/ 337809 w 407763"/>
                <a:gd name="connsiteY24" fmla="*/ 67456 h 137587"/>
                <a:gd name="connsiteX25" fmla="*/ 347803 w 407763"/>
                <a:gd name="connsiteY25" fmla="*/ 74951 h 137587"/>
                <a:gd name="connsiteX26" fmla="*/ 357796 w 407763"/>
                <a:gd name="connsiteY26" fmla="*/ 79947 h 137587"/>
                <a:gd name="connsiteX27" fmla="*/ 370288 w 407763"/>
                <a:gd name="connsiteY27" fmla="*/ 92439 h 137587"/>
                <a:gd name="connsiteX28" fmla="*/ 407763 w 407763"/>
                <a:gd name="connsiteY28" fmla="*/ 122420 h 137587"/>
                <a:gd name="connsiteX29" fmla="*/ 370288 w 407763"/>
                <a:gd name="connsiteY29" fmla="*/ 122420 h 137587"/>
                <a:gd name="connsiteX30" fmla="*/ 352799 w 407763"/>
                <a:gd name="connsiteY30" fmla="*/ 104931 h 137587"/>
                <a:gd name="connsiteX31" fmla="*/ 347803 w 407763"/>
                <a:gd name="connsiteY31" fmla="*/ 97436 h 137587"/>
                <a:gd name="connsiteX32" fmla="*/ 330314 w 407763"/>
                <a:gd name="connsiteY32" fmla="*/ 92439 h 137587"/>
                <a:gd name="connsiteX33" fmla="*/ 322819 w 407763"/>
                <a:gd name="connsiteY33" fmla="*/ 87443 h 137587"/>
                <a:gd name="connsiteX34" fmla="*/ 272852 w 407763"/>
                <a:gd name="connsiteY34" fmla="*/ 87443 h 137587"/>
                <a:gd name="connsiteX35" fmla="*/ 222885 w 407763"/>
                <a:gd name="connsiteY35" fmla="*/ 87443 h 137587"/>
                <a:gd name="connsiteX36" fmla="*/ 215389 w 407763"/>
                <a:gd name="connsiteY36" fmla="*/ 79947 h 137587"/>
                <a:gd name="connsiteX37" fmla="*/ 255363 w 407763"/>
                <a:gd name="connsiteY37" fmla="*/ 74951 h 137587"/>
                <a:gd name="connsiteX38" fmla="*/ 282845 w 407763"/>
                <a:gd name="connsiteY38" fmla="*/ 69954 h 137587"/>
                <a:gd name="connsiteX39" fmla="*/ 272852 w 407763"/>
                <a:gd name="connsiteY39" fmla="*/ 57462 h 137587"/>
                <a:gd name="connsiteX40" fmla="*/ 265357 w 407763"/>
                <a:gd name="connsiteY40" fmla="*/ 49967 h 137587"/>
                <a:gd name="connsiteX41" fmla="*/ 250367 w 407763"/>
                <a:gd name="connsiteY41" fmla="*/ 39974 h 137587"/>
                <a:gd name="connsiteX42" fmla="*/ 242871 w 407763"/>
                <a:gd name="connsiteY42" fmla="*/ 34977 h 137587"/>
                <a:gd name="connsiteX43" fmla="*/ 235376 w 407763"/>
                <a:gd name="connsiteY43" fmla="*/ 32479 h 137587"/>
                <a:gd name="connsiteX44" fmla="*/ 227881 w 407763"/>
                <a:gd name="connsiteY44" fmla="*/ 27482 h 137587"/>
                <a:gd name="connsiteX45" fmla="*/ 205396 w 407763"/>
                <a:gd name="connsiteY45" fmla="*/ 19987 h 137587"/>
                <a:gd name="connsiteX46" fmla="*/ 197901 w 407763"/>
                <a:gd name="connsiteY46" fmla="*/ 17488 h 137587"/>
                <a:gd name="connsiteX47" fmla="*/ 190406 w 407763"/>
                <a:gd name="connsiteY47" fmla="*/ 14990 h 137587"/>
                <a:gd name="connsiteX48" fmla="*/ 160426 w 407763"/>
                <a:gd name="connsiteY48" fmla="*/ 19987 h 137587"/>
                <a:gd name="connsiteX49" fmla="*/ 142937 w 407763"/>
                <a:gd name="connsiteY49" fmla="*/ 27482 h 137587"/>
                <a:gd name="connsiteX50" fmla="*/ 135442 w 407763"/>
                <a:gd name="connsiteY50" fmla="*/ 29980 h 137587"/>
                <a:gd name="connsiteX51" fmla="*/ 127947 w 407763"/>
                <a:gd name="connsiteY51" fmla="*/ 37475 h 137587"/>
                <a:gd name="connsiteX52" fmla="*/ 112957 w 407763"/>
                <a:gd name="connsiteY52" fmla="*/ 42472 h 137587"/>
                <a:gd name="connsiteX53" fmla="*/ 100465 w 407763"/>
                <a:gd name="connsiteY53" fmla="*/ 52466 h 137587"/>
                <a:gd name="connsiteX54" fmla="*/ 95468 w 407763"/>
                <a:gd name="connsiteY54" fmla="*/ 59961 h 137587"/>
                <a:gd name="connsiteX55" fmla="*/ 87973 w 407763"/>
                <a:gd name="connsiteY55" fmla="*/ 64957 h 137587"/>
                <a:gd name="connsiteX56" fmla="*/ 85475 w 407763"/>
                <a:gd name="connsiteY56" fmla="*/ 72452 h 137587"/>
                <a:gd name="connsiteX57" fmla="*/ 92970 w 407763"/>
                <a:gd name="connsiteY57" fmla="*/ 74951 h 137587"/>
                <a:gd name="connsiteX58" fmla="*/ 102963 w 407763"/>
                <a:gd name="connsiteY58" fmla="*/ 77449 h 137587"/>
                <a:gd name="connsiteX59" fmla="*/ 110458 w 407763"/>
                <a:gd name="connsiteY59" fmla="*/ 79947 h 137587"/>
                <a:gd name="connsiteX60" fmla="*/ 170419 w 407763"/>
                <a:gd name="connsiteY60" fmla="*/ 84944 h 137587"/>
                <a:gd name="connsiteX61" fmla="*/ 167921 w 407763"/>
                <a:gd name="connsiteY61" fmla="*/ 97436 h 137587"/>
                <a:gd name="connsiteX62" fmla="*/ 110458 w 407763"/>
                <a:gd name="connsiteY62" fmla="*/ 92439 h 137587"/>
                <a:gd name="connsiteX63" fmla="*/ 60491 w 407763"/>
                <a:gd name="connsiteY63" fmla="*/ 97436 h 137587"/>
                <a:gd name="connsiteX64" fmla="*/ 52996 w 407763"/>
                <a:gd name="connsiteY64" fmla="*/ 102433 h 137587"/>
                <a:gd name="connsiteX65" fmla="*/ 40504 w 407763"/>
                <a:gd name="connsiteY65" fmla="*/ 119921 h 137587"/>
                <a:gd name="connsiteX66" fmla="*/ 33009 w 407763"/>
                <a:gd name="connsiteY66" fmla="*/ 124918 h 137587"/>
                <a:gd name="connsiteX67" fmla="*/ 530 w 407763"/>
                <a:gd name="connsiteY67" fmla="*/ 137410 h 13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7763" h="137587">
                  <a:moveTo>
                    <a:pt x="530" y="137410"/>
                  </a:moveTo>
                  <a:cubicBezTo>
                    <a:pt x="-2801" y="136161"/>
                    <a:pt x="10537" y="124876"/>
                    <a:pt x="13022" y="117423"/>
                  </a:cubicBezTo>
                  <a:cubicBezTo>
                    <a:pt x="13855" y="114925"/>
                    <a:pt x="14060" y="112119"/>
                    <a:pt x="15521" y="109928"/>
                  </a:cubicBezTo>
                  <a:cubicBezTo>
                    <a:pt x="17481" y="106988"/>
                    <a:pt x="20076" y="104393"/>
                    <a:pt x="23016" y="102433"/>
                  </a:cubicBezTo>
                  <a:cubicBezTo>
                    <a:pt x="25207" y="100972"/>
                    <a:pt x="28013" y="100767"/>
                    <a:pt x="30511" y="99934"/>
                  </a:cubicBezTo>
                  <a:cubicBezTo>
                    <a:pt x="32177" y="97436"/>
                    <a:pt x="33248" y="94416"/>
                    <a:pt x="35508" y="92439"/>
                  </a:cubicBezTo>
                  <a:cubicBezTo>
                    <a:pt x="40027" y="88485"/>
                    <a:pt x="50498" y="82446"/>
                    <a:pt x="50498" y="82446"/>
                  </a:cubicBezTo>
                  <a:cubicBezTo>
                    <a:pt x="53829" y="77449"/>
                    <a:pt x="56245" y="71702"/>
                    <a:pt x="60491" y="67456"/>
                  </a:cubicBezTo>
                  <a:cubicBezTo>
                    <a:pt x="62989" y="64958"/>
                    <a:pt x="65817" y="62750"/>
                    <a:pt x="67986" y="59961"/>
                  </a:cubicBezTo>
                  <a:cubicBezTo>
                    <a:pt x="82018" y="41920"/>
                    <a:pt x="71152" y="47246"/>
                    <a:pt x="85475" y="42472"/>
                  </a:cubicBezTo>
                  <a:cubicBezTo>
                    <a:pt x="87140" y="39974"/>
                    <a:pt x="87925" y="36568"/>
                    <a:pt x="90471" y="34977"/>
                  </a:cubicBezTo>
                  <a:cubicBezTo>
                    <a:pt x="94938" y="32185"/>
                    <a:pt x="105462" y="29980"/>
                    <a:pt x="105462" y="29980"/>
                  </a:cubicBezTo>
                  <a:cubicBezTo>
                    <a:pt x="117204" y="18238"/>
                    <a:pt x="110016" y="24446"/>
                    <a:pt x="127947" y="12492"/>
                  </a:cubicBezTo>
                  <a:cubicBezTo>
                    <a:pt x="133032" y="9102"/>
                    <a:pt x="136628" y="5754"/>
                    <a:pt x="142937" y="4997"/>
                  </a:cubicBezTo>
                  <a:cubicBezTo>
                    <a:pt x="161203" y="2805"/>
                    <a:pt x="197901" y="0"/>
                    <a:pt x="197901" y="0"/>
                  </a:cubicBezTo>
                  <a:cubicBezTo>
                    <a:pt x="205396" y="833"/>
                    <a:pt x="212948" y="1258"/>
                    <a:pt x="220386" y="2498"/>
                  </a:cubicBezTo>
                  <a:cubicBezTo>
                    <a:pt x="222984" y="2931"/>
                    <a:pt x="225690" y="3536"/>
                    <a:pt x="227881" y="4997"/>
                  </a:cubicBezTo>
                  <a:cubicBezTo>
                    <a:pt x="230821" y="6957"/>
                    <a:pt x="232074" y="11234"/>
                    <a:pt x="235376" y="12492"/>
                  </a:cubicBezTo>
                  <a:cubicBezTo>
                    <a:pt x="249915" y="18031"/>
                    <a:pt x="265357" y="20820"/>
                    <a:pt x="280347" y="24984"/>
                  </a:cubicBezTo>
                  <a:cubicBezTo>
                    <a:pt x="282845" y="26649"/>
                    <a:pt x="285719" y="27857"/>
                    <a:pt x="287842" y="29980"/>
                  </a:cubicBezTo>
                  <a:cubicBezTo>
                    <a:pt x="289965" y="32103"/>
                    <a:pt x="290532" y="35553"/>
                    <a:pt x="292839" y="37475"/>
                  </a:cubicBezTo>
                  <a:cubicBezTo>
                    <a:pt x="295700" y="39859"/>
                    <a:pt x="299674" y="40498"/>
                    <a:pt x="302832" y="42472"/>
                  </a:cubicBezTo>
                  <a:cubicBezTo>
                    <a:pt x="320118" y="53276"/>
                    <a:pt x="305596" y="47556"/>
                    <a:pt x="320321" y="52466"/>
                  </a:cubicBezTo>
                  <a:cubicBezTo>
                    <a:pt x="323652" y="56630"/>
                    <a:pt x="326266" y="61487"/>
                    <a:pt x="330314" y="64957"/>
                  </a:cubicBezTo>
                  <a:cubicBezTo>
                    <a:pt x="332314" y="66671"/>
                    <a:pt x="335522" y="66149"/>
                    <a:pt x="337809" y="67456"/>
                  </a:cubicBezTo>
                  <a:cubicBezTo>
                    <a:pt x="341424" y="69522"/>
                    <a:pt x="344272" y="72744"/>
                    <a:pt x="347803" y="74951"/>
                  </a:cubicBezTo>
                  <a:cubicBezTo>
                    <a:pt x="350961" y="76925"/>
                    <a:pt x="354465" y="78282"/>
                    <a:pt x="357796" y="79947"/>
                  </a:cubicBezTo>
                  <a:cubicBezTo>
                    <a:pt x="366363" y="92799"/>
                    <a:pt x="358390" y="82920"/>
                    <a:pt x="370288" y="92439"/>
                  </a:cubicBezTo>
                  <a:cubicBezTo>
                    <a:pt x="410654" y="124732"/>
                    <a:pt x="387579" y="108963"/>
                    <a:pt x="407763" y="122420"/>
                  </a:cubicBezTo>
                  <a:cubicBezTo>
                    <a:pt x="405409" y="122655"/>
                    <a:pt x="377361" y="127921"/>
                    <a:pt x="370288" y="122420"/>
                  </a:cubicBezTo>
                  <a:cubicBezTo>
                    <a:pt x="340221" y="99035"/>
                    <a:pt x="374153" y="112048"/>
                    <a:pt x="352799" y="104931"/>
                  </a:cubicBezTo>
                  <a:cubicBezTo>
                    <a:pt x="351134" y="102433"/>
                    <a:pt x="350148" y="99312"/>
                    <a:pt x="347803" y="97436"/>
                  </a:cubicBezTo>
                  <a:cubicBezTo>
                    <a:pt x="346176" y="96134"/>
                    <a:pt x="330964" y="92601"/>
                    <a:pt x="330314" y="92439"/>
                  </a:cubicBezTo>
                  <a:cubicBezTo>
                    <a:pt x="327816" y="90774"/>
                    <a:pt x="325505" y="88786"/>
                    <a:pt x="322819" y="87443"/>
                  </a:cubicBezTo>
                  <a:cubicBezTo>
                    <a:pt x="308115" y="80091"/>
                    <a:pt x="284327" y="86768"/>
                    <a:pt x="272852" y="87443"/>
                  </a:cubicBezTo>
                  <a:cubicBezTo>
                    <a:pt x="254120" y="93686"/>
                    <a:pt x="256045" y="94075"/>
                    <a:pt x="222885" y="87443"/>
                  </a:cubicBezTo>
                  <a:cubicBezTo>
                    <a:pt x="219420" y="86750"/>
                    <a:pt x="217888" y="82446"/>
                    <a:pt x="215389" y="79947"/>
                  </a:cubicBezTo>
                  <a:cubicBezTo>
                    <a:pt x="234245" y="73663"/>
                    <a:pt x="215892" y="79106"/>
                    <a:pt x="255363" y="74951"/>
                  </a:cubicBezTo>
                  <a:cubicBezTo>
                    <a:pt x="262098" y="74242"/>
                    <a:pt x="275817" y="71359"/>
                    <a:pt x="282845" y="69954"/>
                  </a:cubicBezTo>
                  <a:cubicBezTo>
                    <a:pt x="278744" y="57650"/>
                    <a:pt x="283283" y="66155"/>
                    <a:pt x="272852" y="57462"/>
                  </a:cubicBezTo>
                  <a:cubicBezTo>
                    <a:pt x="270138" y="55200"/>
                    <a:pt x="268146" y="52136"/>
                    <a:pt x="265357" y="49967"/>
                  </a:cubicBezTo>
                  <a:cubicBezTo>
                    <a:pt x="260617" y="46280"/>
                    <a:pt x="255364" y="43305"/>
                    <a:pt x="250367" y="39974"/>
                  </a:cubicBezTo>
                  <a:cubicBezTo>
                    <a:pt x="247868" y="38308"/>
                    <a:pt x="245720" y="35927"/>
                    <a:pt x="242871" y="34977"/>
                  </a:cubicBezTo>
                  <a:lnTo>
                    <a:pt x="235376" y="32479"/>
                  </a:lnTo>
                  <a:cubicBezTo>
                    <a:pt x="232878" y="30813"/>
                    <a:pt x="230625" y="28702"/>
                    <a:pt x="227881" y="27482"/>
                  </a:cubicBezTo>
                  <a:cubicBezTo>
                    <a:pt x="227866" y="27475"/>
                    <a:pt x="209151" y="21239"/>
                    <a:pt x="205396" y="19987"/>
                  </a:cubicBezTo>
                  <a:lnTo>
                    <a:pt x="197901" y="17488"/>
                  </a:lnTo>
                  <a:lnTo>
                    <a:pt x="190406" y="14990"/>
                  </a:lnTo>
                  <a:cubicBezTo>
                    <a:pt x="180519" y="16402"/>
                    <a:pt x="170179" y="17549"/>
                    <a:pt x="160426" y="19987"/>
                  </a:cubicBezTo>
                  <a:cubicBezTo>
                    <a:pt x="151042" y="22333"/>
                    <a:pt x="152959" y="23187"/>
                    <a:pt x="142937" y="27482"/>
                  </a:cubicBezTo>
                  <a:cubicBezTo>
                    <a:pt x="140516" y="28519"/>
                    <a:pt x="137940" y="29147"/>
                    <a:pt x="135442" y="29980"/>
                  </a:cubicBezTo>
                  <a:cubicBezTo>
                    <a:pt x="132944" y="32478"/>
                    <a:pt x="131036" y="35759"/>
                    <a:pt x="127947" y="37475"/>
                  </a:cubicBezTo>
                  <a:cubicBezTo>
                    <a:pt x="123343" y="40033"/>
                    <a:pt x="112957" y="42472"/>
                    <a:pt x="112957" y="42472"/>
                  </a:cubicBezTo>
                  <a:cubicBezTo>
                    <a:pt x="98636" y="63952"/>
                    <a:pt x="117705" y="38674"/>
                    <a:pt x="100465" y="52466"/>
                  </a:cubicBezTo>
                  <a:cubicBezTo>
                    <a:pt x="98120" y="54342"/>
                    <a:pt x="97591" y="57838"/>
                    <a:pt x="95468" y="59961"/>
                  </a:cubicBezTo>
                  <a:cubicBezTo>
                    <a:pt x="93345" y="62084"/>
                    <a:pt x="90471" y="63292"/>
                    <a:pt x="87973" y="64957"/>
                  </a:cubicBezTo>
                  <a:cubicBezTo>
                    <a:pt x="87140" y="67455"/>
                    <a:pt x="84297" y="70097"/>
                    <a:pt x="85475" y="72452"/>
                  </a:cubicBezTo>
                  <a:cubicBezTo>
                    <a:pt x="86653" y="74808"/>
                    <a:pt x="90438" y="74227"/>
                    <a:pt x="92970" y="74951"/>
                  </a:cubicBezTo>
                  <a:cubicBezTo>
                    <a:pt x="96271" y="75894"/>
                    <a:pt x="99662" y="76506"/>
                    <a:pt x="102963" y="77449"/>
                  </a:cubicBezTo>
                  <a:cubicBezTo>
                    <a:pt x="105495" y="78172"/>
                    <a:pt x="107851" y="79575"/>
                    <a:pt x="110458" y="79947"/>
                  </a:cubicBezTo>
                  <a:cubicBezTo>
                    <a:pt x="118599" y="81110"/>
                    <a:pt x="164364" y="84478"/>
                    <a:pt x="170419" y="84944"/>
                  </a:cubicBezTo>
                  <a:cubicBezTo>
                    <a:pt x="169586" y="89108"/>
                    <a:pt x="172024" y="96342"/>
                    <a:pt x="167921" y="97436"/>
                  </a:cubicBezTo>
                  <a:cubicBezTo>
                    <a:pt x="163453" y="98627"/>
                    <a:pt x="120023" y="93502"/>
                    <a:pt x="110458" y="92439"/>
                  </a:cubicBezTo>
                  <a:cubicBezTo>
                    <a:pt x="107990" y="92584"/>
                    <a:pt x="73524" y="90920"/>
                    <a:pt x="60491" y="97436"/>
                  </a:cubicBezTo>
                  <a:cubicBezTo>
                    <a:pt x="57805" y="98779"/>
                    <a:pt x="55494" y="100767"/>
                    <a:pt x="52996" y="102433"/>
                  </a:cubicBezTo>
                  <a:cubicBezTo>
                    <a:pt x="50159" y="106688"/>
                    <a:pt x="43602" y="116823"/>
                    <a:pt x="40504" y="119921"/>
                  </a:cubicBezTo>
                  <a:cubicBezTo>
                    <a:pt x="38381" y="122044"/>
                    <a:pt x="35507" y="123252"/>
                    <a:pt x="33009" y="124918"/>
                  </a:cubicBezTo>
                  <a:cubicBezTo>
                    <a:pt x="30248" y="133203"/>
                    <a:pt x="3861" y="138659"/>
                    <a:pt x="530" y="137410"/>
                  </a:cubicBezTo>
                  <a:close/>
                </a:path>
              </a:pathLst>
            </a:custGeom>
            <a:solidFill>
              <a:schemeClr val="bg1"/>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562"/>
            <p:cNvSpPr/>
            <p:nvPr/>
          </p:nvSpPr>
          <p:spPr>
            <a:xfrm>
              <a:off x="5952226" y="4543245"/>
              <a:ext cx="695865" cy="304800"/>
            </a:xfrm>
            <a:custGeom>
              <a:avLst/>
              <a:gdLst>
                <a:gd name="connsiteX0" fmla="*/ 695865 w 695865"/>
                <a:gd name="connsiteY0" fmla="*/ 304800 h 304800"/>
                <a:gd name="connsiteX1" fmla="*/ 684363 w 695865"/>
                <a:gd name="connsiteY1" fmla="*/ 241540 h 304800"/>
                <a:gd name="connsiteX2" fmla="*/ 661359 w 695865"/>
                <a:gd name="connsiteY2" fmla="*/ 207034 h 304800"/>
                <a:gd name="connsiteX3" fmla="*/ 626853 w 695865"/>
                <a:gd name="connsiteY3" fmla="*/ 184030 h 304800"/>
                <a:gd name="connsiteX4" fmla="*/ 609600 w 695865"/>
                <a:gd name="connsiteY4" fmla="*/ 172529 h 304800"/>
                <a:gd name="connsiteX5" fmla="*/ 575095 w 695865"/>
                <a:gd name="connsiteY5" fmla="*/ 161027 h 304800"/>
                <a:gd name="connsiteX6" fmla="*/ 569344 w 695865"/>
                <a:gd name="connsiteY6" fmla="*/ 143774 h 304800"/>
                <a:gd name="connsiteX7" fmla="*/ 563593 w 695865"/>
                <a:gd name="connsiteY7" fmla="*/ 115019 h 304800"/>
                <a:gd name="connsiteX8" fmla="*/ 529087 w 695865"/>
                <a:gd name="connsiteY8" fmla="*/ 86264 h 304800"/>
                <a:gd name="connsiteX9" fmla="*/ 494582 w 695865"/>
                <a:gd name="connsiteY9" fmla="*/ 57510 h 304800"/>
                <a:gd name="connsiteX10" fmla="*/ 483080 w 695865"/>
                <a:gd name="connsiteY10" fmla="*/ 40257 h 304800"/>
                <a:gd name="connsiteX11" fmla="*/ 414068 w 695865"/>
                <a:gd name="connsiteY11" fmla="*/ 40257 h 304800"/>
                <a:gd name="connsiteX12" fmla="*/ 391065 w 695865"/>
                <a:gd name="connsiteY12" fmla="*/ 28755 h 304800"/>
                <a:gd name="connsiteX13" fmla="*/ 379563 w 695865"/>
                <a:gd name="connsiteY13" fmla="*/ 11502 h 304800"/>
                <a:gd name="connsiteX14" fmla="*/ 345057 w 695865"/>
                <a:gd name="connsiteY14" fmla="*/ 0 h 304800"/>
                <a:gd name="connsiteX15" fmla="*/ 270295 w 695865"/>
                <a:gd name="connsiteY15" fmla="*/ 5751 h 304800"/>
                <a:gd name="connsiteX16" fmla="*/ 247291 w 695865"/>
                <a:gd name="connsiteY16" fmla="*/ 11502 h 304800"/>
                <a:gd name="connsiteX17" fmla="*/ 195532 w 695865"/>
                <a:gd name="connsiteY17" fmla="*/ 40257 h 304800"/>
                <a:gd name="connsiteX18" fmla="*/ 178280 w 695865"/>
                <a:gd name="connsiteY18" fmla="*/ 51759 h 304800"/>
                <a:gd name="connsiteX19" fmla="*/ 155276 w 695865"/>
                <a:gd name="connsiteY19" fmla="*/ 86264 h 304800"/>
                <a:gd name="connsiteX20" fmla="*/ 149525 w 695865"/>
                <a:gd name="connsiteY20" fmla="*/ 103517 h 304800"/>
                <a:gd name="connsiteX21" fmla="*/ 143774 w 695865"/>
                <a:gd name="connsiteY21" fmla="*/ 132272 h 304800"/>
                <a:gd name="connsiteX22" fmla="*/ 63261 w 695865"/>
                <a:gd name="connsiteY22" fmla="*/ 149525 h 304800"/>
                <a:gd name="connsiteX23" fmla="*/ 46008 w 695865"/>
                <a:gd name="connsiteY23" fmla="*/ 166778 h 304800"/>
                <a:gd name="connsiteX24" fmla="*/ 40257 w 695865"/>
                <a:gd name="connsiteY24" fmla="*/ 184030 h 304800"/>
                <a:gd name="connsiteX25" fmla="*/ 28755 w 695865"/>
                <a:gd name="connsiteY25" fmla="*/ 201283 h 304800"/>
                <a:gd name="connsiteX26" fmla="*/ 23004 w 695865"/>
                <a:gd name="connsiteY26" fmla="*/ 218536 h 304800"/>
                <a:gd name="connsiteX27" fmla="*/ 11502 w 695865"/>
                <a:gd name="connsiteY27" fmla="*/ 235789 h 304800"/>
                <a:gd name="connsiteX28" fmla="*/ 0 w 695865"/>
                <a:gd name="connsiteY28" fmla="*/ 27029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95865" h="304800">
                  <a:moveTo>
                    <a:pt x="695865" y="304800"/>
                  </a:moveTo>
                  <a:cubicBezTo>
                    <a:pt x="694612" y="294773"/>
                    <a:pt x="692942" y="256983"/>
                    <a:pt x="684363" y="241540"/>
                  </a:cubicBezTo>
                  <a:cubicBezTo>
                    <a:pt x="677650" y="229456"/>
                    <a:pt x="672861" y="214702"/>
                    <a:pt x="661359" y="207034"/>
                  </a:cubicBezTo>
                  <a:lnTo>
                    <a:pt x="626853" y="184030"/>
                  </a:lnTo>
                  <a:cubicBezTo>
                    <a:pt x="621102" y="180196"/>
                    <a:pt x="616157" y="174715"/>
                    <a:pt x="609600" y="172529"/>
                  </a:cubicBezTo>
                  <a:lnTo>
                    <a:pt x="575095" y="161027"/>
                  </a:lnTo>
                  <a:cubicBezTo>
                    <a:pt x="573178" y="155276"/>
                    <a:pt x="570814" y="149655"/>
                    <a:pt x="569344" y="143774"/>
                  </a:cubicBezTo>
                  <a:cubicBezTo>
                    <a:pt x="566973" y="134291"/>
                    <a:pt x="567964" y="123762"/>
                    <a:pt x="563593" y="115019"/>
                  </a:cubicBezTo>
                  <a:cubicBezTo>
                    <a:pt x="556393" y="100618"/>
                    <a:pt x="540411" y="95700"/>
                    <a:pt x="529087" y="86264"/>
                  </a:cubicBezTo>
                  <a:cubicBezTo>
                    <a:pt x="484801" y="49360"/>
                    <a:pt x="537421" y="86071"/>
                    <a:pt x="494582" y="57510"/>
                  </a:cubicBezTo>
                  <a:cubicBezTo>
                    <a:pt x="490748" y="51759"/>
                    <a:pt x="488477" y="44575"/>
                    <a:pt x="483080" y="40257"/>
                  </a:cubicBezTo>
                  <a:cubicBezTo>
                    <a:pt x="466631" y="27097"/>
                    <a:pt x="422393" y="39332"/>
                    <a:pt x="414068" y="40257"/>
                  </a:cubicBezTo>
                  <a:cubicBezTo>
                    <a:pt x="406400" y="36423"/>
                    <a:pt x="397651" y="34243"/>
                    <a:pt x="391065" y="28755"/>
                  </a:cubicBezTo>
                  <a:cubicBezTo>
                    <a:pt x="385755" y="24330"/>
                    <a:pt x="385424" y="15165"/>
                    <a:pt x="379563" y="11502"/>
                  </a:cubicBezTo>
                  <a:cubicBezTo>
                    <a:pt x="369282" y="5076"/>
                    <a:pt x="345057" y="0"/>
                    <a:pt x="345057" y="0"/>
                  </a:cubicBezTo>
                  <a:cubicBezTo>
                    <a:pt x="320136" y="1917"/>
                    <a:pt x="295118" y="2831"/>
                    <a:pt x="270295" y="5751"/>
                  </a:cubicBezTo>
                  <a:cubicBezTo>
                    <a:pt x="262445" y="6675"/>
                    <a:pt x="254361" y="7967"/>
                    <a:pt x="247291" y="11502"/>
                  </a:cubicBezTo>
                  <a:cubicBezTo>
                    <a:pt x="168191" y="51052"/>
                    <a:pt x="243243" y="24353"/>
                    <a:pt x="195532" y="40257"/>
                  </a:cubicBezTo>
                  <a:cubicBezTo>
                    <a:pt x="189781" y="44091"/>
                    <a:pt x="182831" y="46558"/>
                    <a:pt x="178280" y="51759"/>
                  </a:cubicBezTo>
                  <a:cubicBezTo>
                    <a:pt x="169177" y="62162"/>
                    <a:pt x="155276" y="86264"/>
                    <a:pt x="155276" y="86264"/>
                  </a:cubicBezTo>
                  <a:cubicBezTo>
                    <a:pt x="153359" y="92015"/>
                    <a:pt x="150995" y="97636"/>
                    <a:pt x="149525" y="103517"/>
                  </a:cubicBezTo>
                  <a:cubicBezTo>
                    <a:pt x="147154" y="113000"/>
                    <a:pt x="148624" y="123785"/>
                    <a:pt x="143774" y="132272"/>
                  </a:cubicBezTo>
                  <a:cubicBezTo>
                    <a:pt x="131673" y="153449"/>
                    <a:pt x="63653" y="149489"/>
                    <a:pt x="63261" y="149525"/>
                  </a:cubicBezTo>
                  <a:cubicBezTo>
                    <a:pt x="57510" y="155276"/>
                    <a:pt x="50520" y="160011"/>
                    <a:pt x="46008" y="166778"/>
                  </a:cubicBezTo>
                  <a:cubicBezTo>
                    <a:pt x="42645" y="171822"/>
                    <a:pt x="42968" y="178608"/>
                    <a:pt x="40257" y="184030"/>
                  </a:cubicBezTo>
                  <a:cubicBezTo>
                    <a:pt x="37166" y="190212"/>
                    <a:pt x="31846" y="195101"/>
                    <a:pt x="28755" y="201283"/>
                  </a:cubicBezTo>
                  <a:cubicBezTo>
                    <a:pt x="26044" y="206705"/>
                    <a:pt x="25715" y="213114"/>
                    <a:pt x="23004" y="218536"/>
                  </a:cubicBezTo>
                  <a:cubicBezTo>
                    <a:pt x="19913" y="224718"/>
                    <a:pt x="14309" y="229473"/>
                    <a:pt x="11502" y="235789"/>
                  </a:cubicBezTo>
                  <a:cubicBezTo>
                    <a:pt x="6578" y="246868"/>
                    <a:pt x="0" y="270295"/>
                    <a:pt x="0" y="27029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563"/>
            <p:cNvSpPr/>
            <p:nvPr/>
          </p:nvSpPr>
          <p:spPr>
            <a:xfrm>
              <a:off x="7349039" y="4548996"/>
              <a:ext cx="610267" cy="316302"/>
            </a:xfrm>
            <a:custGeom>
              <a:avLst/>
              <a:gdLst>
                <a:gd name="connsiteX0" fmla="*/ 610267 w 610267"/>
                <a:gd name="connsiteY0" fmla="*/ 155276 h 316302"/>
                <a:gd name="connsiteX1" fmla="*/ 581512 w 610267"/>
                <a:gd name="connsiteY1" fmla="*/ 132272 h 316302"/>
                <a:gd name="connsiteX2" fmla="*/ 564259 w 610267"/>
                <a:gd name="connsiteY2" fmla="*/ 126521 h 316302"/>
                <a:gd name="connsiteX3" fmla="*/ 558508 w 610267"/>
                <a:gd name="connsiteY3" fmla="*/ 109268 h 316302"/>
                <a:gd name="connsiteX4" fmla="*/ 541255 w 610267"/>
                <a:gd name="connsiteY4" fmla="*/ 97766 h 316302"/>
                <a:gd name="connsiteX5" fmla="*/ 518252 w 610267"/>
                <a:gd name="connsiteY5" fmla="*/ 69012 h 316302"/>
                <a:gd name="connsiteX6" fmla="*/ 500999 w 610267"/>
                <a:gd name="connsiteY6" fmla="*/ 51759 h 316302"/>
                <a:gd name="connsiteX7" fmla="*/ 483746 w 610267"/>
                <a:gd name="connsiteY7" fmla="*/ 40257 h 316302"/>
                <a:gd name="connsiteX8" fmla="*/ 466493 w 610267"/>
                <a:gd name="connsiteY8" fmla="*/ 23004 h 316302"/>
                <a:gd name="connsiteX9" fmla="*/ 449240 w 610267"/>
                <a:gd name="connsiteY9" fmla="*/ 17253 h 316302"/>
                <a:gd name="connsiteX10" fmla="*/ 408984 w 610267"/>
                <a:gd name="connsiteY10" fmla="*/ 0 h 316302"/>
                <a:gd name="connsiteX11" fmla="*/ 374478 w 610267"/>
                <a:gd name="connsiteY11" fmla="*/ 5751 h 316302"/>
                <a:gd name="connsiteX12" fmla="*/ 357225 w 610267"/>
                <a:gd name="connsiteY12" fmla="*/ 17253 h 316302"/>
                <a:gd name="connsiteX13" fmla="*/ 339972 w 610267"/>
                <a:gd name="connsiteY13" fmla="*/ 23004 h 316302"/>
                <a:gd name="connsiteX14" fmla="*/ 259459 w 610267"/>
                <a:gd name="connsiteY14" fmla="*/ 23004 h 316302"/>
                <a:gd name="connsiteX15" fmla="*/ 224953 w 610267"/>
                <a:gd name="connsiteY15" fmla="*/ 34506 h 316302"/>
                <a:gd name="connsiteX16" fmla="*/ 207701 w 610267"/>
                <a:gd name="connsiteY16" fmla="*/ 46008 h 316302"/>
                <a:gd name="connsiteX17" fmla="*/ 196199 w 610267"/>
                <a:gd name="connsiteY17" fmla="*/ 63261 h 316302"/>
                <a:gd name="connsiteX18" fmla="*/ 178946 w 610267"/>
                <a:gd name="connsiteY18" fmla="*/ 69012 h 316302"/>
                <a:gd name="connsiteX19" fmla="*/ 167444 w 610267"/>
                <a:gd name="connsiteY19" fmla="*/ 86264 h 316302"/>
                <a:gd name="connsiteX20" fmla="*/ 150191 w 610267"/>
                <a:gd name="connsiteY20" fmla="*/ 120770 h 316302"/>
                <a:gd name="connsiteX21" fmla="*/ 104184 w 610267"/>
                <a:gd name="connsiteY21" fmla="*/ 138023 h 316302"/>
                <a:gd name="connsiteX22" fmla="*/ 69678 w 610267"/>
                <a:gd name="connsiteY22" fmla="*/ 155276 h 316302"/>
                <a:gd name="connsiteX23" fmla="*/ 46674 w 610267"/>
                <a:gd name="connsiteY23" fmla="*/ 189781 h 316302"/>
                <a:gd name="connsiteX24" fmla="*/ 12169 w 610267"/>
                <a:gd name="connsiteY24" fmla="*/ 212785 h 316302"/>
                <a:gd name="connsiteX25" fmla="*/ 6418 w 610267"/>
                <a:gd name="connsiteY25" fmla="*/ 235789 h 316302"/>
                <a:gd name="connsiteX26" fmla="*/ 667 w 610267"/>
                <a:gd name="connsiteY26" fmla="*/ 253042 h 316302"/>
                <a:gd name="connsiteX27" fmla="*/ 667 w 610267"/>
                <a:gd name="connsiteY27" fmla="*/ 316302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10267" h="316302">
                  <a:moveTo>
                    <a:pt x="610267" y="155276"/>
                  </a:moveTo>
                  <a:cubicBezTo>
                    <a:pt x="600682" y="147608"/>
                    <a:pt x="591921" y="138778"/>
                    <a:pt x="581512" y="132272"/>
                  </a:cubicBezTo>
                  <a:cubicBezTo>
                    <a:pt x="576371" y="129059"/>
                    <a:pt x="568546" y="130808"/>
                    <a:pt x="564259" y="126521"/>
                  </a:cubicBezTo>
                  <a:cubicBezTo>
                    <a:pt x="559972" y="122234"/>
                    <a:pt x="562295" y="114002"/>
                    <a:pt x="558508" y="109268"/>
                  </a:cubicBezTo>
                  <a:cubicBezTo>
                    <a:pt x="554190" y="103871"/>
                    <a:pt x="547006" y="101600"/>
                    <a:pt x="541255" y="97766"/>
                  </a:cubicBezTo>
                  <a:cubicBezTo>
                    <a:pt x="531814" y="69443"/>
                    <a:pt x="542263" y="89021"/>
                    <a:pt x="518252" y="69012"/>
                  </a:cubicBezTo>
                  <a:cubicBezTo>
                    <a:pt x="512004" y="63805"/>
                    <a:pt x="507247" y="56966"/>
                    <a:pt x="500999" y="51759"/>
                  </a:cubicBezTo>
                  <a:cubicBezTo>
                    <a:pt x="495689" y="47334"/>
                    <a:pt x="489056" y="44682"/>
                    <a:pt x="483746" y="40257"/>
                  </a:cubicBezTo>
                  <a:cubicBezTo>
                    <a:pt x="477498" y="35050"/>
                    <a:pt x="473260" y="27515"/>
                    <a:pt x="466493" y="23004"/>
                  </a:cubicBezTo>
                  <a:cubicBezTo>
                    <a:pt x="461449" y="19641"/>
                    <a:pt x="454662" y="19964"/>
                    <a:pt x="449240" y="17253"/>
                  </a:cubicBezTo>
                  <a:cubicBezTo>
                    <a:pt x="409524" y="-2605"/>
                    <a:pt x="456859" y="11969"/>
                    <a:pt x="408984" y="0"/>
                  </a:cubicBezTo>
                  <a:cubicBezTo>
                    <a:pt x="397482" y="1917"/>
                    <a:pt x="385540" y="2064"/>
                    <a:pt x="374478" y="5751"/>
                  </a:cubicBezTo>
                  <a:cubicBezTo>
                    <a:pt x="367921" y="7937"/>
                    <a:pt x="363407" y="14162"/>
                    <a:pt x="357225" y="17253"/>
                  </a:cubicBezTo>
                  <a:cubicBezTo>
                    <a:pt x="351803" y="19964"/>
                    <a:pt x="345723" y="21087"/>
                    <a:pt x="339972" y="23004"/>
                  </a:cubicBezTo>
                  <a:cubicBezTo>
                    <a:pt x="305962" y="11667"/>
                    <a:pt x="317126" y="12827"/>
                    <a:pt x="259459" y="23004"/>
                  </a:cubicBezTo>
                  <a:cubicBezTo>
                    <a:pt x="247519" y="25111"/>
                    <a:pt x="224953" y="34506"/>
                    <a:pt x="224953" y="34506"/>
                  </a:cubicBezTo>
                  <a:cubicBezTo>
                    <a:pt x="219202" y="38340"/>
                    <a:pt x="212588" y="41121"/>
                    <a:pt x="207701" y="46008"/>
                  </a:cubicBezTo>
                  <a:cubicBezTo>
                    <a:pt x="202814" y="50895"/>
                    <a:pt x="201596" y="58943"/>
                    <a:pt x="196199" y="63261"/>
                  </a:cubicBezTo>
                  <a:cubicBezTo>
                    <a:pt x="191465" y="67048"/>
                    <a:pt x="184697" y="67095"/>
                    <a:pt x="178946" y="69012"/>
                  </a:cubicBezTo>
                  <a:cubicBezTo>
                    <a:pt x="175112" y="74763"/>
                    <a:pt x="170535" y="80082"/>
                    <a:pt x="167444" y="86264"/>
                  </a:cubicBezTo>
                  <a:cubicBezTo>
                    <a:pt x="158089" y="104974"/>
                    <a:pt x="166673" y="104288"/>
                    <a:pt x="150191" y="120770"/>
                  </a:cubicBezTo>
                  <a:cubicBezTo>
                    <a:pt x="134413" y="136548"/>
                    <a:pt x="126129" y="132537"/>
                    <a:pt x="104184" y="138023"/>
                  </a:cubicBezTo>
                  <a:cubicBezTo>
                    <a:pt x="85136" y="142785"/>
                    <a:pt x="86546" y="144031"/>
                    <a:pt x="69678" y="155276"/>
                  </a:cubicBezTo>
                  <a:cubicBezTo>
                    <a:pt x="62010" y="166778"/>
                    <a:pt x="58176" y="182113"/>
                    <a:pt x="46674" y="189781"/>
                  </a:cubicBezTo>
                  <a:lnTo>
                    <a:pt x="12169" y="212785"/>
                  </a:lnTo>
                  <a:cubicBezTo>
                    <a:pt x="10252" y="220453"/>
                    <a:pt x="8589" y="228189"/>
                    <a:pt x="6418" y="235789"/>
                  </a:cubicBezTo>
                  <a:cubicBezTo>
                    <a:pt x="4753" y="241618"/>
                    <a:pt x="1099" y="246995"/>
                    <a:pt x="667" y="253042"/>
                  </a:cubicBezTo>
                  <a:cubicBezTo>
                    <a:pt x="-835" y="274075"/>
                    <a:pt x="667" y="295215"/>
                    <a:pt x="667" y="31630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565"/>
            <p:cNvSpPr/>
            <p:nvPr/>
          </p:nvSpPr>
          <p:spPr>
            <a:xfrm>
              <a:off x="6696473" y="5203651"/>
              <a:ext cx="150921" cy="142376"/>
            </a:xfrm>
            <a:custGeom>
              <a:avLst/>
              <a:gdLst>
                <a:gd name="connsiteX0" fmla="*/ 150921 w 150921"/>
                <a:gd name="connsiteY0" fmla="*/ 2960 h 142376"/>
                <a:gd name="connsiteX1" fmla="*/ 136125 w 150921"/>
                <a:gd name="connsiteY1" fmla="*/ 0 h 142376"/>
                <a:gd name="connsiteX2" fmla="*/ 88777 w 150921"/>
                <a:gd name="connsiteY2" fmla="*/ 8878 h 142376"/>
                <a:gd name="connsiteX3" fmla="*/ 79899 w 150921"/>
                <a:gd name="connsiteY3" fmla="*/ 11837 h 142376"/>
                <a:gd name="connsiteX4" fmla="*/ 71022 w 150921"/>
                <a:gd name="connsiteY4" fmla="*/ 14796 h 142376"/>
                <a:gd name="connsiteX5" fmla="*/ 65103 w 150921"/>
                <a:gd name="connsiteY5" fmla="*/ 20715 h 142376"/>
                <a:gd name="connsiteX6" fmla="*/ 47348 w 150921"/>
                <a:gd name="connsiteY6" fmla="*/ 26633 h 142376"/>
                <a:gd name="connsiteX7" fmla="*/ 29593 w 150921"/>
                <a:gd name="connsiteY7" fmla="*/ 44389 h 142376"/>
                <a:gd name="connsiteX8" fmla="*/ 23674 w 150921"/>
                <a:gd name="connsiteY8" fmla="*/ 50307 h 142376"/>
                <a:gd name="connsiteX9" fmla="*/ 14797 w 150921"/>
                <a:gd name="connsiteY9" fmla="*/ 68062 h 142376"/>
                <a:gd name="connsiteX10" fmla="*/ 8878 w 150921"/>
                <a:gd name="connsiteY10" fmla="*/ 85818 h 142376"/>
                <a:gd name="connsiteX11" fmla="*/ 0 w 150921"/>
                <a:gd name="connsiteY11" fmla="*/ 103573 h 142376"/>
                <a:gd name="connsiteX12" fmla="*/ 2960 w 150921"/>
                <a:gd name="connsiteY12" fmla="*/ 133165 h 142376"/>
                <a:gd name="connsiteX13" fmla="*/ 5919 w 150921"/>
                <a:gd name="connsiteY13" fmla="*/ 142043 h 142376"/>
                <a:gd name="connsiteX14" fmla="*/ 14797 w 150921"/>
                <a:gd name="connsiteY14" fmla="*/ 139084 h 142376"/>
                <a:gd name="connsiteX15" fmla="*/ 26633 w 150921"/>
                <a:gd name="connsiteY15" fmla="*/ 124288 h 142376"/>
                <a:gd name="connsiteX16" fmla="*/ 41430 w 150921"/>
                <a:gd name="connsiteY16" fmla="*/ 112451 h 142376"/>
                <a:gd name="connsiteX17" fmla="*/ 59185 w 150921"/>
                <a:gd name="connsiteY17" fmla="*/ 88777 h 142376"/>
                <a:gd name="connsiteX18" fmla="*/ 68063 w 150921"/>
                <a:gd name="connsiteY18" fmla="*/ 82859 h 142376"/>
                <a:gd name="connsiteX19" fmla="*/ 79899 w 150921"/>
                <a:gd name="connsiteY19" fmla="*/ 71022 h 142376"/>
                <a:gd name="connsiteX20" fmla="*/ 85818 w 150921"/>
                <a:gd name="connsiteY20" fmla="*/ 65103 h 142376"/>
                <a:gd name="connsiteX21" fmla="*/ 103573 w 150921"/>
                <a:gd name="connsiteY21" fmla="*/ 59185 h 142376"/>
                <a:gd name="connsiteX22" fmla="*/ 118369 w 150921"/>
                <a:gd name="connsiteY22" fmla="*/ 50307 h 142376"/>
                <a:gd name="connsiteX23" fmla="*/ 133165 w 150921"/>
                <a:gd name="connsiteY23" fmla="*/ 41429 h 142376"/>
                <a:gd name="connsiteX24" fmla="*/ 150921 w 150921"/>
                <a:gd name="connsiteY24" fmla="*/ 2960 h 14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0921" h="142376">
                  <a:moveTo>
                    <a:pt x="150921" y="2960"/>
                  </a:moveTo>
                  <a:cubicBezTo>
                    <a:pt x="145989" y="1973"/>
                    <a:pt x="141155" y="0"/>
                    <a:pt x="136125" y="0"/>
                  </a:cubicBezTo>
                  <a:cubicBezTo>
                    <a:pt x="111067" y="0"/>
                    <a:pt x="109177" y="2079"/>
                    <a:pt x="88777" y="8878"/>
                  </a:cubicBezTo>
                  <a:lnTo>
                    <a:pt x="79899" y="11837"/>
                  </a:lnTo>
                  <a:lnTo>
                    <a:pt x="71022" y="14796"/>
                  </a:lnTo>
                  <a:cubicBezTo>
                    <a:pt x="69049" y="16769"/>
                    <a:pt x="67599" y="19467"/>
                    <a:pt x="65103" y="20715"/>
                  </a:cubicBezTo>
                  <a:cubicBezTo>
                    <a:pt x="59523" y="23505"/>
                    <a:pt x="47348" y="26633"/>
                    <a:pt x="47348" y="26633"/>
                  </a:cubicBezTo>
                  <a:lnTo>
                    <a:pt x="29593" y="44389"/>
                  </a:lnTo>
                  <a:lnTo>
                    <a:pt x="23674" y="50307"/>
                  </a:lnTo>
                  <a:cubicBezTo>
                    <a:pt x="12885" y="82677"/>
                    <a:pt x="30090" y="33654"/>
                    <a:pt x="14797" y="68062"/>
                  </a:cubicBezTo>
                  <a:cubicBezTo>
                    <a:pt x="12263" y="73763"/>
                    <a:pt x="12339" y="80627"/>
                    <a:pt x="8878" y="85818"/>
                  </a:cubicBezTo>
                  <a:cubicBezTo>
                    <a:pt x="1230" y="97291"/>
                    <a:pt x="4085" y="91321"/>
                    <a:pt x="0" y="103573"/>
                  </a:cubicBezTo>
                  <a:cubicBezTo>
                    <a:pt x="987" y="113437"/>
                    <a:pt x="1452" y="123367"/>
                    <a:pt x="2960" y="133165"/>
                  </a:cubicBezTo>
                  <a:cubicBezTo>
                    <a:pt x="3434" y="136248"/>
                    <a:pt x="3129" y="140648"/>
                    <a:pt x="5919" y="142043"/>
                  </a:cubicBezTo>
                  <a:cubicBezTo>
                    <a:pt x="8709" y="143438"/>
                    <a:pt x="11838" y="140070"/>
                    <a:pt x="14797" y="139084"/>
                  </a:cubicBezTo>
                  <a:cubicBezTo>
                    <a:pt x="29091" y="124787"/>
                    <a:pt x="11695" y="142960"/>
                    <a:pt x="26633" y="124288"/>
                  </a:cubicBezTo>
                  <a:cubicBezTo>
                    <a:pt x="31453" y="118263"/>
                    <a:pt x="34837" y="116846"/>
                    <a:pt x="41430" y="112451"/>
                  </a:cubicBezTo>
                  <a:cubicBezTo>
                    <a:pt x="46843" y="104330"/>
                    <a:pt x="51362" y="95035"/>
                    <a:pt x="59185" y="88777"/>
                  </a:cubicBezTo>
                  <a:cubicBezTo>
                    <a:pt x="61962" y="86555"/>
                    <a:pt x="65104" y="84832"/>
                    <a:pt x="68063" y="82859"/>
                  </a:cubicBezTo>
                  <a:cubicBezTo>
                    <a:pt x="73323" y="67076"/>
                    <a:pt x="66748" y="78913"/>
                    <a:pt x="79899" y="71022"/>
                  </a:cubicBezTo>
                  <a:cubicBezTo>
                    <a:pt x="82292" y="69586"/>
                    <a:pt x="83322" y="66351"/>
                    <a:pt x="85818" y="65103"/>
                  </a:cubicBezTo>
                  <a:cubicBezTo>
                    <a:pt x="91398" y="62313"/>
                    <a:pt x="103573" y="59185"/>
                    <a:pt x="103573" y="59185"/>
                  </a:cubicBezTo>
                  <a:cubicBezTo>
                    <a:pt x="118569" y="44189"/>
                    <a:pt x="99164" y="61829"/>
                    <a:pt x="118369" y="50307"/>
                  </a:cubicBezTo>
                  <a:cubicBezTo>
                    <a:pt x="138684" y="38119"/>
                    <a:pt x="108013" y="49816"/>
                    <a:pt x="133165" y="41429"/>
                  </a:cubicBezTo>
                  <a:lnTo>
                    <a:pt x="150921" y="2960"/>
                  </a:ln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566"/>
            <p:cNvSpPr/>
            <p:nvPr/>
          </p:nvSpPr>
          <p:spPr>
            <a:xfrm>
              <a:off x="6859480" y="5279233"/>
              <a:ext cx="100613" cy="79920"/>
            </a:xfrm>
            <a:custGeom>
              <a:avLst/>
              <a:gdLst>
                <a:gd name="connsiteX0" fmla="*/ 47347 w 100613"/>
                <a:gd name="connsiteY0" fmla="*/ 21 h 79920"/>
                <a:gd name="connsiteX1" fmla="*/ 23673 w 100613"/>
                <a:gd name="connsiteY1" fmla="*/ 5940 h 79920"/>
                <a:gd name="connsiteX2" fmla="*/ 8877 w 100613"/>
                <a:gd name="connsiteY2" fmla="*/ 17777 h 79920"/>
                <a:gd name="connsiteX3" fmla="*/ 0 w 100613"/>
                <a:gd name="connsiteY3" fmla="*/ 23695 h 79920"/>
                <a:gd name="connsiteX4" fmla="*/ 5918 w 100613"/>
                <a:gd name="connsiteY4" fmla="*/ 65124 h 79920"/>
                <a:gd name="connsiteX5" fmla="*/ 20714 w 100613"/>
                <a:gd name="connsiteY5" fmla="*/ 76961 h 79920"/>
                <a:gd name="connsiteX6" fmla="*/ 29592 w 100613"/>
                <a:gd name="connsiteY6" fmla="*/ 79920 h 79920"/>
                <a:gd name="connsiteX7" fmla="*/ 71021 w 100613"/>
                <a:gd name="connsiteY7" fmla="*/ 76961 h 79920"/>
                <a:gd name="connsiteX8" fmla="*/ 88776 w 100613"/>
                <a:gd name="connsiteY8" fmla="*/ 71043 h 79920"/>
                <a:gd name="connsiteX9" fmla="*/ 94695 w 100613"/>
                <a:gd name="connsiteY9" fmla="*/ 65124 h 79920"/>
                <a:gd name="connsiteX10" fmla="*/ 100613 w 100613"/>
                <a:gd name="connsiteY10" fmla="*/ 47369 h 79920"/>
                <a:gd name="connsiteX11" fmla="*/ 97654 w 100613"/>
                <a:gd name="connsiteY11" fmla="*/ 5940 h 79920"/>
                <a:gd name="connsiteX12" fmla="*/ 47347 w 100613"/>
                <a:gd name="connsiteY12" fmla="*/ 21 h 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613" h="79920">
                  <a:moveTo>
                    <a:pt x="47347" y="21"/>
                  </a:moveTo>
                  <a:cubicBezTo>
                    <a:pt x="35017" y="21"/>
                    <a:pt x="29737" y="2908"/>
                    <a:pt x="23673" y="5940"/>
                  </a:cubicBezTo>
                  <a:cubicBezTo>
                    <a:pt x="11531" y="12010"/>
                    <a:pt x="18050" y="10438"/>
                    <a:pt x="8877" y="17777"/>
                  </a:cubicBezTo>
                  <a:cubicBezTo>
                    <a:pt x="6100" y="19999"/>
                    <a:pt x="2959" y="21722"/>
                    <a:pt x="0" y="23695"/>
                  </a:cubicBezTo>
                  <a:cubicBezTo>
                    <a:pt x="46" y="24197"/>
                    <a:pt x="428" y="55975"/>
                    <a:pt x="5918" y="65124"/>
                  </a:cubicBezTo>
                  <a:cubicBezTo>
                    <a:pt x="8277" y="69056"/>
                    <a:pt x="17257" y="75233"/>
                    <a:pt x="20714" y="76961"/>
                  </a:cubicBezTo>
                  <a:cubicBezTo>
                    <a:pt x="23504" y="78356"/>
                    <a:pt x="26633" y="78934"/>
                    <a:pt x="29592" y="79920"/>
                  </a:cubicBezTo>
                  <a:cubicBezTo>
                    <a:pt x="43402" y="78934"/>
                    <a:pt x="57329" y="79015"/>
                    <a:pt x="71021" y="76961"/>
                  </a:cubicBezTo>
                  <a:cubicBezTo>
                    <a:pt x="77190" y="76036"/>
                    <a:pt x="88776" y="71043"/>
                    <a:pt x="88776" y="71043"/>
                  </a:cubicBezTo>
                  <a:cubicBezTo>
                    <a:pt x="90749" y="69070"/>
                    <a:pt x="93447" y="67620"/>
                    <a:pt x="94695" y="65124"/>
                  </a:cubicBezTo>
                  <a:cubicBezTo>
                    <a:pt x="97485" y="59544"/>
                    <a:pt x="100613" y="47369"/>
                    <a:pt x="100613" y="47369"/>
                  </a:cubicBezTo>
                  <a:cubicBezTo>
                    <a:pt x="99627" y="33559"/>
                    <a:pt x="100205" y="19548"/>
                    <a:pt x="97654" y="5940"/>
                  </a:cubicBezTo>
                  <a:cubicBezTo>
                    <a:pt x="96413" y="-677"/>
                    <a:pt x="59677" y="21"/>
                    <a:pt x="47347" y="21"/>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567"/>
            <p:cNvSpPr/>
            <p:nvPr/>
          </p:nvSpPr>
          <p:spPr>
            <a:xfrm>
              <a:off x="7104096" y="5202202"/>
              <a:ext cx="182880" cy="147961"/>
            </a:xfrm>
            <a:custGeom>
              <a:avLst/>
              <a:gdLst>
                <a:gd name="connsiteX0" fmla="*/ 50419 w 182880"/>
                <a:gd name="connsiteY0" fmla="*/ 5918 h 147961"/>
                <a:gd name="connsiteX1" fmla="*/ 35622 w 182880"/>
                <a:gd name="connsiteY1" fmla="*/ 2959 h 147961"/>
                <a:gd name="connsiteX2" fmla="*/ 26745 w 182880"/>
                <a:gd name="connsiteY2" fmla="*/ 0 h 147961"/>
                <a:gd name="connsiteX3" fmla="*/ 6030 w 182880"/>
                <a:gd name="connsiteY3" fmla="*/ 2959 h 147961"/>
                <a:gd name="connsiteX4" fmla="*/ 112 w 182880"/>
                <a:gd name="connsiteY4" fmla="*/ 11836 h 147961"/>
                <a:gd name="connsiteX5" fmla="*/ 8989 w 182880"/>
                <a:gd name="connsiteY5" fmla="*/ 29592 h 147961"/>
                <a:gd name="connsiteX6" fmla="*/ 26745 w 182880"/>
                <a:gd name="connsiteY6" fmla="*/ 35510 h 147961"/>
                <a:gd name="connsiteX7" fmla="*/ 44500 w 182880"/>
                <a:gd name="connsiteY7" fmla="*/ 41429 h 147961"/>
                <a:gd name="connsiteX8" fmla="*/ 53378 w 182880"/>
                <a:gd name="connsiteY8" fmla="*/ 44388 h 147961"/>
                <a:gd name="connsiteX9" fmla="*/ 62255 w 182880"/>
                <a:gd name="connsiteY9" fmla="*/ 50306 h 147961"/>
                <a:gd name="connsiteX10" fmla="*/ 68174 w 182880"/>
                <a:gd name="connsiteY10" fmla="*/ 56225 h 147961"/>
                <a:gd name="connsiteX11" fmla="*/ 85929 w 182880"/>
                <a:gd name="connsiteY11" fmla="*/ 62143 h 147961"/>
                <a:gd name="connsiteX12" fmla="*/ 91848 w 182880"/>
                <a:gd name="connsiteY12" fmla="*/ 68062 h 147961"/>
                <a:gd name="connsiteX13" fmla="*/ 103685 w 182880"/>
                <a:gd name="connsiteY13" fmla="*/ 82858 h 147961"/>
                <a:gd name="connsiteX14" fmla="*/ 118481 w 182880"/>
                <a:gd name="connsiteY14" fmla="*/ 94695 h 147961"/>
                <a:gd name="connsiteX15" fmla="*/ 130318 w 182880"/>
                <a:gd name="connsiteY15" fmla="*/ 109491 h 147961"/>
                <a:gd name="connsiteX16" fmla="*/ 136236 w 182880"/>
                <a:gd name="connsiteY16" fmla="*/ 118368 h 147961"/>
                <a:gd name="connsiteX17" fmla="*/ 148073 w 182880"/>
                <a:gd name="connsiteY17" fmla="*/ 130205 h 147961"/>
                <a:gd name="connsiteX18" fmla="*/ 159910 w 182880"/>
                <a:gd name="connsiteY18" fmla="*/ 142042 h 147961"/>
                <a:gd name="connsiteX19" fmla="*/ 165828 w 182880"/>
                <a:gd name="connsiteY19" fmla="*/ 147961 h 147961"/>
                <a:gd name="connsiteX20" fmla="*/ 174706 w 182880"/>
                <a:gd name="connsiteY20" fmla="*/ 145002 h 147961"/>
                <a:gd name="connsiteX21" fmla="*/ 177665 w 182880"/>
                <a:gd name="connsiteY21" fmla="*/ 100613 h 147961"/>
                <a:gd name="connsiteX22" fmla="*/ 168787 w 182880"/>
                <a:gd name="connsiteY22" fmla="*/ 85817 h 147961"/>
                <a:gd name="connsiteX23" fmla="*/ 156951 w 182880"/>
                <a:gd name="connsiteY23" fmla="*/ 68062 h 147961"/>
                <a:gd name="connsiteX24" fmla="*/ 142154 w 182880"/>
                <a:gd name="connsiteY24" fmla="*/ 56225 h 147961"/>
                <a:gd name="connsiteX25" fmla="*/ 136236 w 182880"/>
                <a:gd name="connsiteY25" fmla="*/ 50306 h 147961"/>
                <a:gd name="connsiteX26" fmla="*/ 118481 w 182880"/>
                <a:gd name="connsiteY26" fmla="*/ 41429 h 147961"/>
                <a:gd name="connsiteX27" fmla="*/ 103685 w 182880"/>
                <a:gd name="connsiteY27" fmla="*/ 29592 h 147961"/>
                <a:gd name="connsiteX28" fmla="*/ 50419 w 182880"/>
                <a:gd name="connsiteY28" fmla="*/ 5918 h 14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2880" h="147961">
                  <a:moveTo>
                    <a:pt x="50419" y="5918"/>
                  </a:moveTo>
                  <a:cubicBezTo>
                    <a:pt x="39075" y="1479"/>
                    <a:pt x="40502" y="4179"/>
                    <a:pt x="35622" y="2959"/>
                  </a:cubicBezTo>
                  <a:cubicBezTo>
                    <a:pt x="32596" y="2203"/>
                    <a:pt x="29864" y="0"/>
                    <a:pt x="26745" y="0"/>
                  </a:cubicBezTo>
                  <a:cubicBezTo>
                    <a:pt x="19770" y="0"/>
                    <a:pt x="12935" y="1973"/>
                    <a:pt x="6030" y="2959"/>
                  </a:cubicBezTo>
                  <a:cubicBezTo>
                    <a:pt x="4057" y="5918"/>
                    <a:pt x="615" y="8315"/>
                    <a:pt x="112" y="11836"/>
                  </a:cubicBezTo>
                  <a:cubicBezTo>
                    <a:pt x="-730" y="17729"/>
                    <a:pt x="3267" y="26731"/>
                    <a:pt x="8989" y="29592"/>
                  </a:cubicBezTo>
                  <a:cubicBezTo>
                    <a:pt x="14569" y="32382"/>
                    <a:pt x="20826" y="33537"/>
                    <a:pt x="26745" y="35510"/>
                  </a:cubicBezTo>
                  <a:lnTo>
                    <a:pt x="44500" y="41429"/>
                  </a:lnTo>
                  <a:lnTo>
                    <a:pt x="53378" y="44388"/>
                  </a:lnTo>
                  <a:cubicBezTo>
                    <a:pt x="56337" y="46361"/>
                    <a:pt x="59478" y="48084"/>
                    <a:pt x="62255" y="50306"/>
                  </a:cubicBezTo>
                  <a:cubicBezTo>
                    <a:pt x="64434" y="52049"/>
                    <a:pt x="65678" y="54977"/>
                    <a:pt x="68174" y="56225"/>
                  </a:cubicBezTo>
                  <a:cubicBezTo>
                    <a:pt x="73754" y="59015"/>
                    <a:pt x="85929" y="62143"/>
                    <a:pt x="85929" y="62143"/>
                  </a:cubicBezTo>
                  <a:cubicBezTo>
                    <a:pt x="87902" y="64116"/>
                    <a:pt x="90105" y="65883"/>
                    <a:pt x="91848" y="68062"/>
                  </a:cubicBezTo>
                  <a:cubicBezTo>
                    <a:pt x="98685" y="76608"/>
                    <a:pt x="95745" y="76506"/>
                    <a:pt x="103685" y="82858"/>
                  </a:cubicBezTo>
                  <a:cubicBezTo>
                    <a:pt x="122351" y="97791"/>
                    <a:pt x="104189" y="80403"/>
                    <a:pt x="118481" y="94695"/>
                  </a:cubicBezTo>
                  <a:cubicBezTo>
                    <a:pt x="124241" y="111976"/>
                    <a:pt x="116933" y="96106"/>
                    <a:pt x="130318" y="109491"/>
                  </a:cubicBezTo>
                  <a:cubicBezTo>
                    <a:pt x="132833" y="112006"/>
                    <a:pt x="133922" y="115668"/>
                    <a:pt x="136236" y="118368"/>
                  </a:cubicBezTo>
                  <a:cubicBezTo>
                    <a:pt x="139867" y="122605"/>
                    <a:pt x="144127" y="126259"/>
                    <a:pt x="148073" y="130205"/>
                  </a:cubicBezTo>
                  <a:lnTo>
                    <a:pt x="159910" y="142042"/>
                  </a:lnTo>
                  <a:lnTo>
                    <a:pt x="165828" y="147961"/>
                  </a:lnTo>
                  <a:cubicBezTo>
                    <a:pt x="168787" y="146975"/>
                    <a:pt x="172031" y="146607"/>
                    <a:pt x="174706" y="145002"/>
                  </a:cubicBezTo>
                  <a:cubicBezTo>
                    <a:pt x="190016" y="135816"/>
                    <a:pt x="179463" y="115000"/>
                    <a:pt x="177665" y="100613"/>
                  </a:cubicBezTo>
                  <a:cubicBezTo>
                    <a:pt x="176250" y="89294"/>
                    <a:pt x="174742" y="93756"/>
                    <a:pt x="168787" y="85817"/>
                  </a:cubicBezTo>
                  <a:cubicBezTo>
                    <a:pt x="164519" y="80127"/>
                    <a:pt x="161981" y="73092"/>
                    <a:pt x="156951" y="68062"/>
                  </a:cubicBezTo>
                  <a:cubicBezTo>
                    <a:pt x="142655" y="53766"/>
                    <a:pt x="160826" y="71163"/>
                    <a:pt x="142154" y="56225"/>
                  </a:cubicBezTo>
                  <a:cubicBezTo>
                    <a:pt x="139975" y="54482"/>
                    <a:pt x="138415" y="52049"/>
                    <a:pt x="136236" y="50306"/>
                  </a:cubicBezTo>
                  <a:cubicBezTo>
                    <a:pt x="128043" y="43751"/>
                    <a:pt x="127855" y="44554"/>
                    <a:pt x="118481" y="41429"/>
                  </a:cubicBezTo>
                  <a:cubicBezTo>
                    <a:pt x="104189" y="27137"/>
                    <a:pt x="122351" y="44525"/>
                    <a:pt x="103685" y="29592"/>
                  </a:cubicBezTo>
                  <a:cubicBezTo>
                    <a:pt x="91221" y="19621"/>
                    <a:pt x="61763" y="10357"/>
                    <a:pt x="50419" y="5918"/>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569"/>
            <p:cNvSpPr/>
            <p:nvPr/>
          </p:nvSpPr>
          <p:spPr>
            <a:xfrm>
              <a:off x="7028220" y="5275974"/>
              <a:ext cx="100613" cy="79920"/>
            </a:xfrm>
            <a:custGeom>
              <a:avLst/>
              <a:gdLst>
                <a:gd name="connsiteX0" fmla="*/ 47347 w 100613"/>
                <a:gd name="connsiteY0" fmla="*/ 21 h 79920"/>
                <a:gd name="connsiteX1" fmla="*/ 23673 w 100613"/>
                <a:gd name="connsiteY1" fmla="*/ 5940 h 79920"/>
                <a:gd name="connsiteX2" fmla="*/ 8877 w 100613"/>
                <a:gd name="connsiteY2" fmla="*/ 17777 h 79920"/>
                <a:gd name="connsiteX3" fmla="*/ 0 w 100613"/>
                <a:gd name="connsiteY3" fmla="*/ 23695 h 79920"/>
                <a:gd name="connsiteX4" fmla="*/ 5918 w 100613"/>
                <a:gd name="connsiteY4" fmla="*/ 65124 h 79920"/>
                <a:gd name="connsiteX5" fmla="*/ 20714 w 100613"/>
                <a:gd name="connsiteY5" fmla="*/ 76961 h 79920"/>
                <a:gd name="connsiteX6" fmla="*/ 29592 w 100613"/>
                <a:gd name="connsiteY6" fmla="*/ 79920 h 79920"/>
                <a:gd name="connsiteX7" fmla="*/ 71021 w 100613"/>
                <a:gd name="connsiteY7" fmla="*/ 76961 h 79920"/>
                <a:gd name="connsiteX8" fmla="*/ 88776 w 100613"/>
                <a:gd name="connsiteY8" fmla="*/ 71043 h 79920"/>
                <a:gd name="connsiteX9" fmla="*/ 94695 w 100613"/>
                <a:gd name="connsiteY9" fmla="*/ 65124 h 79920"/>
                <a:gd name="connsiteX10" fmla="*/ 100613 w 100613"/>
                <a:gd name="connsiteY10" fmla="*/ 47369 h 79920"/>
                <a:gd name="connsiteX11" fmla="*/ 97654 w 100613"/>
                <a:gd name="connsiteY11" fmla="*/ 5940 h 79920"/>
                <a:gd name="connsiteX12" fmla="*/ 47347 w 100613"/>
                <a:gd name="connsiteY12" fmla="*/ 21 h 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613" h="79920">
                  <a:moveTo>
                    <a:pt x="47347" y="21"/>
                  </a:moveTo>
                  <a:cubicBezTo>
                    <a:pt x="35017" y="21"/>
                    <a:pt x="29737" y="2908"/>
                    <a:pt x="23673" y="5940"/>
                  </a:cubicBezTo>
                  <a:cubicBezTo>
                    <a:pt x="11531" y="12010"/>
                    <a:pt x="18050" y="10438"/>
                    <a:pt x="8877" y="17777"/>
                  </a:cubicBezTo>
                  <a:cubicBezTo>
                    <a:pt x="6100" y="19999"/>
                    <a:pt x="2959" y="21722"/>
                    <a:pt x="0" y="23695"/>
                  </a:cubicBezTo>
                  <a:cubicBezTo>
                    <a:pt x="46" y="24197"/>
                    <a:pt x="428" y="55975"/>
                    <a:pt x="5918" y="65124"/>
                  </a:cubicBezTo>
                  <a:cubicBezTo>
                    <a:pt x="8277" y="69056"/>
                    <a:pt x="17257" y="75233"/>
                    <a:pt x="20714" y="76961"/>
                  </a:cubicBezTo>
                  <a:cubicBezTo>
                    <a:pt x="23504" y="78356"/>
                    <a:pt x="26633" y="78934"/>
                    <a:pt x="29592" y="79920"/>
                  </a:cubicBezTo>
                  <a:cubicBezTo>
                    <a:pt x="43402" y="78934"/>
                    <a:pt x="57329" y="79015"/>
                    <a:pt x="71021" y="76961"/>
                  </a:cubicBezTo>
                  <a:cubicBezTo>
                    <a:pt x="77190" y="76036"/>
                    <a:pt x="88776" y="71043"/>
                    <a:pt x="88776" y="71043"/>
                  </a:cubicBezTo>
                  <a:cubicBezTo>
                    <a:pt x="90749" y="69070"/>
                    <a:pt x="93447" y="67620"/>
                    <a:pt x="94695" y="65124"/>
                  </a:cubicBezTo>
                  <a:cubicBezTo>
                    <a:pt x="97485" y="59544"/>
                    <a:pt x="100613" y="47369"/>
                    <a:pt x="100613" y="47369"/>
                  </a:cubicBezTo>
                  <a:cubicBezTo>
                    <a:pt x="99627" y="33559"/>
                    <a:pt x="100205" y="19548"/>
                    <a:pt x="97654" y="5940"/>
                  </a:cubicBezTo>
                  <a:cubicBezTo>
                    <a:pt x="96413" y="-677"/>
                    <a:pt x="59677" y="21"/>
                    <a:pt x="47347" y="21"/>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570"/>
            <p:cNvSpPr/>
            <p:nvPr/>
          </p:nvSpPr>
          <p:spPr>
            <a:xfrm>
              <a:off x="7004447" y="5450217"/>
              <a:ext cx="20754" cy="50979"/>
            </a:xfrm>
            <a:custGeom>
              <a:avLst/>
              <a:gdLst>
                <a:gd name="connsiteX0" fmla="*/ 11871 w 20754"/>
                <a:gd name="connsiteY0" fmla="*/ 672 h 50979"/>
                <a:gd name="connsiteX1" fmla="*/ 2994 w 20754"/>
                <a:gd name="connsiteY1" fmla="*/ 45061 h 50979"/>
                <a:gd name="connsiteX2" fmla="*/ 11871 w 20754"/>
                <a:gd name="connsiteY2" fmla="*/ 50979 h 50979"/>
                <a:gd name="connsiteX3" fmla="*/ 17790 w 20754"/>
                <a:gd name="connsiteY3" fmla="*/ 45061 h 50979"/>
                <a:gd name="connsiteX4" fmla="*/ 17790 w 20754"/>
                <a:gd name="connsiteY4" fmla="*/ 18428 h 50979"/>
                <a:gd name="connsiteX5" fmla="*/ 11871 w 20754"/>
                <a:gd name="connsiteY5" fmla="*/ 672 h 5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4" h="50979">
                  <a:moveTo>
                    <a:pt x="11871" y="672"/>
                  </a:moveTo>
                  <a:cubicBezTo>
                    <a:pt x="9405" y="5111"/>
                    <a:pt x="-6502" y="16570"/>
                    <a:pt x="2994" y="45061"/>
                  </a:cubicBezTo>
                  <a:cubicBezTo>
                    <a:pt x="4119" y="48435"/>
                    <a:pt x="8912" y="49006"/>
                    <a:pt x="11871" y="50979"/>
                  </a:cubicBezTo>
                  <a:cubicBezTo>
                    <a:pt x="13844" y="49006"/>
                    <a:pt x="16542" y="47556"/>
                    <a:pt x="17790" y="45061"/>
                  </a:cubicBezTo>
                  <a:cubicBezTo>
                    <a:pt x="22241" y="36159"/>
                    <a:pt x="21210" y="27547"/>
                    <a:pt x="17790" y="18428"/>
                  </a:cubicBezTo>
                  <a:cubicBezTo>
                    <a:pt x="16541" y="15098"/>
                    <a:pt x="14337" y="-3767"/>
                    <a:pt x="11871" y="672"/>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572"/>
            <p:cNvSpPr/>
            <p:nvPr/>
          </p:nvSpPr>
          <p:spPr>
            <a:xfrm>
              <a:off x="6923314" y="5140476"/>
              <a:ext cx="77410" cy="203202"/>
            </a:xfrm>
            <a:custGeom>
              <a:avLst/>
              <a:gdLst>
                <a:gd name="connsiteX0" fmla="*/ 14515 w 77410"/>
                <a:gd name="connsiteY0" fmla="*/ 0 h 203202"/>
                <a:gd name="connsiteX1" fmla="*/ 12096 w 77410"/>
                <a:gd name="connsiteY1" fmla="*/ 12095 h 203202"/>
                <a:gd name="connsiteX2" fmla="*/ 9676 w 77410"/>
                <a:gd name="connsiteY2" fmla="*/ 50800 h 203202"/>
                <a:gd name="connsiteX3" fmla="*/ 4838 w 77410"/>
                <a:gd name="connsiteY3" fmla="*/ 65314 h 203202"/>
                <a:gd name="connsiteX4" fmla="*/ 2419 w 77410"/>
                <a:gd name="connsiteY4" fmla="*/ 72572 h 203202"/>
                <a:gd name="connsiteX5" fmla="*/ 0 w 77410"/>
                <a:gd name="connsiteY5" fmla="*/ 79829 h 203202"/>
                <a:gd name="connsiteX6" fmla="*/ 2419 w 77410"/>
                <a:gd name="connsiteY6" fmla="*/ 133048 h 203202"/>
                <a:gd name="connsiteX7" fmla="*/ 7257 w 77410"/>
                <a:gd name="connsiteY7" fmla="*/ 147562 h 203202"/>
                <a:gd name="connsiteX8" fmla="*/ 19353 w 77410"/>
                <a:gd name="connsiteY8" fmla="*/ 169334 h 203202"/>
                <a:gd name="connsiteX9" fmla="*/ 26610 w 77410"/>
                <a:gd name="connsiteY9" fmla="*/ 176591 h 203202"/>
                <a:gd name="connsiteX10" fmla="*/ 33867 w 77410"/>
                <a:gd name="connsiteY10" fmla="*/ 179010 h 203202"/>
                <a:gd name="connsiteX11" fmla="*/ 41124 w 77410"/>
                <a:gd name="connsiteY11" fmla="*/ 183848 h 203202"/>
                <a:gd name="connsiteX12" fmla="*/ 55638 w 77410"/>
                <a:gd name="connsiteY12" fmla="*/ 191105 h 203202"/>
                <a:gd name="connsiteX13" fmla="*/ 60476 w 77410"/>
                <a:gd name="connsiteY13" fmla="*/ 198362 h 203202"/>
                <a:gd name="connsiteX14" fmla="*/ 77410 w 77410"/>
                <a:gd name="connsiteY14" fmla="*/ 203200 h 20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410" h="203202">
                  <a:moveTo>
                    <a:pt x="14515" y="0"/>
                  </a:moveTo>
                  <a:cubicBezTo>
                    <a:pt x="13709" y="4032"/>
                    <a:pt x="12486" y="8002"/>
                    <a:pt x="12096" y="12095"/>
                  </a:cubicBezTo>
                  <a:cubicBezTo>
                    <a:pt x="10870" y="24964"/>
                    <a:pt x="11423" y="37992"/>
                    <a:pt x="9676" y="50800"/>
                  </a:cubicBezTo>
                  <a:cubicBezTo>
                    <a:pt x="8987" y="55853"/>
                    <a:pt x="6451" y="60476"/>
                    <a:pt x="4838" y="65314"/>
                  </a:cubicBezTo>
                  <a:lnTo>
                    <a:pt x="2419" y="72572"/>
                  </a:lnTo>
                  <a:lnTo>
                    <a:pt x="0" y="79829"/>
                  </a:lnTo>
                  <a:cubicBezTo>
                    <a:pt x="806" y="97569"/>
                    <a:pt x="527" y="115391"/>
                    <a:pt x="2419" y="133048"/>
                  </a:cubicBezTo>
                  <a:cubicBezTo>
                    <a:pt x="2962" y="138119"/>
                    <a:pt x="5644" y="142724"/>
                    <a:pt x="7257" y="147562"/>
                  </a:cubicBezTo>
                  <a:cubicBezTo>
                    <a:pt x="10299" y="156688"/>
                    <a:pt x="11034" y="161015"/>
                    <a:pt x="19353" y="169334"/>
                  </a:cubicBezTo>
                  <a:cubicBezTo>
                    <a:pt x="21772" y="171753"/>
                    <a:pt x="23764" y="174693"/>
                    <a:pt x="26610" y="176591"/>
                  </a:cubicBezTo>
                  <a:cubicBezTo>
                    <a:pt x="28732" y="178005"/>
                    <a:pt x="31586" y="177870"/>
                    <a:pt x="33867" y="179010"/>
                  </a:cubicBezTo>
                  <a:cubicBezTo>
                    <a:pt x="36467" y="180310"/>
                    <a:pt x="38524" y="182548"/>
                    <a:pt x="41124" y="183848"/>
                  </a:cubicBezTo>
                  <a:cubicBezTo>
                    <a:pt x="61154" y="193863"/>
                    <a:pt x="34840" y="177240"/>
                    <a:pt x="55638" y="191105"/>
                  </a:cubicBezTo>
                  <a:cubicBezTo>
                    <a:pt x="57251" y="193524"/>
                    <a:pt x="58011" y="196821"/>
                    <a:pt x="60476" y="198362"/>
                  </a:cubicBezTo>
                  <a:cubicBezTo>
                    <a:pt x="68625" y="203455"/>
                    <a:pt x="71018" y="203200"/>
                    <a:pt x="77410" y="20320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573"/>
            <p:cNvSpPr/>
            <p:nvPr/>
          </p:nvSpPr>
          <p:spPr>
            <a:xfrm>
              <a:off x="6957181" y="5140476"/>
              <a:ext cx="45962" cy="188686"/>
            </a:xfrm>
            <a:custGeom>
              <a:avLst/>
              <a:gdLst>
                <a:gd name="connsiteX0" fmla="*/ 9676 w 45962"/>
                <a:gd name="connsiteY0" fmla="*/ 0 h 188686"/>
                <a:gd name="connsiteX1" fmla="*/ 7257 w 45962"/>
                <a:gd name="connsiteY1" fmla="*/ 33867 h 188686"/>
                <a:gd name="connsiteX2" fmla="*/ 4838 w 45962"/>
                <a:gd name="connsiteY2" fmla="*/ 45962 h 188686"/>
                <a:gd name="connsiteX3" fmla="*/ 2419 w 45962"/>
                <a:gd name="connsiteY3" fmla="*/ 60476 h 188686"/>
                <a:gd name="connsiteX4" fmla="*/ 0 w 45962"/>
                <a:gd name="connsiteY4" fmla="*/ 99181 h 188686"/>
                <a:gd name="connsiteX5" fmla="*/ 2419 w 45962"/>
                <a:gd name="connsiteY5" fmla="*/ 137886 h 188686"/>
                <a:gd name="connsiteX6" fmla="*/ 7257 w 45962"/>
                <a:gd name="connsiteY6" fmla="*/ 145143 h 188686"/>
                <a:gd name="connsiteX7" fmla="*/ 14514 w 45962"/>
                <a:gd name="connsiteY7" fmla="*/ 159657 h 188686"/>
                <a:gd name="connsiteX8" fmla="*/ 21771 w 45962"/>
                <a:gd name="connsiteY8" fmla="*/ 164495 h 188686"/>
                <a:gd name="connsiteX9" fmla="*/ 31448 w 45962"/>
                <a:gd name="connsiteY9" fmla="*/ 174172 h 188686"/>
                <a:gd name="connsiteX10" fmla="*/ 36286 w 45962"/>
                <a:gd name="connsiteY10" fmla="*/ 181429 h 188686"/>
                <a:gd name="connsiteX11" fmla="*/ 43543 w 45962"/>
                <a:gd name="connsiteY11" fmla="*/ 186267 h 188686"/>
                <a:gd name="connsiteX12" fmla="*/ 45962 w 45962"/>
                <a:gd name="connsiteY12" fmla="*/ 188686 h 18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62" h="188686">
                  <a:moveTo>
                    <a:pt x="9676" y="0"/>
                  </a:moveTo>
                  <a:cubicBezTo>
                    <a:pt x="8870" y="11289"/>
                    <a:pt x="8442" y="22611"/>
                    <a:pt x="7257" y="33867"/>
                  </a:cubicBezTo>
                  <a:cubicBezTo>
                    <a:pt x="6827" y="37956"/>
                    <a:pt x="5573" y="41917"/>
                    <a:pt x="4838" y="45962"/>
                  </a:cubicBezTo>
                  <a:cubicBezTo>
                    <a:pt x="3961" y="50788"/>
                    <a:pt x="3225" y="55638"/>
                    <a:pt x="2419" y="60476"/>
                  </a:cubicBezTo>
                  <a:cubicBezTo>
                    <a:pt x="1613" y="73378"/>
                    <a:pt x="0" y="86254"/>
                    <a:pt x="0" y="99181"/>
                  </a:cubicBezTo>
                  <a:cubicBezTo>
                    <a:pt x="0" y="112108"/>
                    <a:pt x="403" y="125117"/>
                    <a:pt x="2419" y="137886"/>
                  </a:cubicBezTo>
                  <a:cubicBezTo>
                    <a:pt x="2872" y="140758"/>
                    <a:pt x="5957" y="142543"/>
                    <a:pt x="7257" y="145143"/>
                  </a:cubicBezTo>
                  <a:cubicBezTo>
                    <a:pt x="11192" y="153013"/>
                    <a:pt x="7581" y="152724"/>
                    <a:pt x="14514" y="159657"/>
                  </a:cubicBezTo>
                  <a:cubicBezTo>
                    <a:pt x="16570" y="161713"/>
                    <a:pt x="19564" y="162603"/>
                    <a:pt x="21771" y="164495"/>
                  </a:cubicBezTo>
                  <a:cubicBezTo>
                    <a:pt x="25235" y="167464"/>
                    <a:pt x="28918" y="170376"/>
                    <a:pt x="31448" y="174172"/>
                  </a:cubicBezTo>
                  <a:cubicBezTo>
                    <a:pt x="33061" y="176591"/>
                    <a:pt x="34230" y="179373"/>
                    <a:pt x="36286" y="181429"/>
                  </a:cubicBezTo>
                  <a:cubicBezTo>
                    <a:pt x="38342" y="183485"/>
                    <a:pt x="41217" y="184523"/>
                    <a:pt x="43543" y="186267"/>
                  </a:cubicBezTo>
                  <a:cubicBezTo>
                    <a:pt x="44455" y="186951"/>
                    <a:pt x="45156" y="187880"/>
                    <a:pt x="45962" y="18868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574"/>
            <p:cNvSpPr/>
            <p:nvPr/>
          </p:nvSpPr>
          <p:spPr>
            <a:xfrm>
              <a:off x="6942667" y="5145314"/>
              <a:ext cx="72571" cy="193524"/>
            </a:xfrm>
            <a:custGeom>
              <a:avLst/>
              <a:gdLst>
                <a:gd name="connsiteX0" fmla="*/ 9676 w 72571"/>
                <a:gd name="connsiteY0" fmla="*/ 0 h 193524"/>
                <a:gd name="connsiteX1" fmla="*/ 7257 w 72571"/>
                <a:gd name="connsiteY1" fmla="*/ 24191 h 193524"/>
                <a:gd name="connsiteX2" fmla="*/ 4838 w 72571"/>
                <a:gd name="connsiteY2" fmla="*/ 55638 h 193524"/>
                <a:gd name="connsiteX3" fmla="*/ 2419 w 72571"/>
                <a:gd name="connsiteY3" fmla="*/ 62896 h 193524"/>
                <a:gd name="connsiteX4" fmla="*/ 0 w 72571"/>
                <a:gd name="connsiteY4" fmla="*/ 77410 h 193524"/>
                <a:gd name="connsiteX5" fmla="*/ 2419 w 72571"/>
                <a:gd name="connsiteY5" fmla="*/ 133048 h 193524"/>
                <a:gd name="connsiteX6" fmla="*/ 7257 w 72571"/>
                <a:gd name="connsiteY6" fmla="*/ 147562 h 193524"/>
                <a:gd name="connsiteX7" fmla="*/ 9676 w 72571"/>
                <a:gd name="connsiteY7" fmla="*/ 154819 h 193524"/>
                <a:gd name="connsiteX8" fmla="*/ 12095 w 72571"/>
                <a:gd name="connsiteY8" fmla="*/ 162076 h 193524"/>
                <a:gd name="connsiteX9" fmla="*/ 33866 w 72571"/>
                <a:gd name="connsiteY9" fmla="*/ 174172 h 193524"/>
                <a:gd name="connsiteX10" fmla="*/ 41123 w 72571"/>
                <a:gd name="connsiteY10" fmla="*/ 179010 h 193524"/>
                <a:gd name="connsiteX11" fmla="*/ 45962 w 72571"/>
                <a:gd name="connsiteY11" fmla="*/ 183848 h 193524"/>
                <a:gd name="connsiteX12" fmla="*/ 60476 w 72571"/>
                <a:gd name="connsiteY12" fmla="*/ 188686 h 193524"/>
                <a:gd name="connsiteX13" fmla="*/ 72571 w 72571"/>
                <a:gd name="connsiteY13" fmla="*/ 193524 h 19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71" h="193524">
                  <a:moveTo>
                    <a:pt x="9676" y="0"/>
                  </a:moveTo>
                  <a:cubicBezTo>
                    <a:pt x="8870" y="8064"/>
                    <a:pt x="7959" y="16118"/>
                    <a:pt x="7257" y="24191"/>
                  </a:cubicBezTo>
                  <a:cubicBezTo>
                    <a:pt x="6346" y="34665"/>
                    <a:pt x="6142" y="45206"/>
                    <a:pt x="4838" y="55638"/>
                  </a:cubicBezTo>
                  <a:cubicBezTo>
                    <a:pt x="4522" y="58168"/>
                    <a:pt x="2972" y="60407"/>
                    <a:pt x="2419" y="62896"/>
                  </a:cubicBezTo>
                  <a:cubicBezTo>
                    <a:pt x="1355" y="67684"/>
                    <a:pt x="806" y="72572"/>
                    <a:pt x="0" y="77410"/>
                  </a:cubicBezTo>
                  <a:cubicBezTo>
                    <a:pt x="806" y="95956"/>
                    <a:pt x="509" y="114583"/>
                    <a:pt x="2419" y="133048"/>
                  </a:cubicBezTo>
                  <a:cubicBezTo>
                    <a:pt x="2944" y="138121"/>
                    <a:pt x="5644" y="142724"/>
                    <a:pt x="7257" y="147562"/>
                  </a:cubicBezTo>
                  <a:lnTo>
                    <a:pt x="9676" y="154819"/>
                  </a:lnTo>
                  <a:cubicBezTo>
                    <a:pt x="10482" y="157238"/>
                    <a:pt x="9676" y="161269"/>
                    <a:pt x="12095" y="162076"/>
                  </a:cubicBezTo>
                  <a:cubicBezTo>
                    <a:pt x="24868" y="166335"/>
                    <a:pt x="17230" y="163082"/>
                    <a:pt x="33866" y="174172"/>
                  </a:cubicBezTo>
                  <a:cubicBezTo>
                    <a:pt x="36285" y="175785"/>
                    <a:pt x="39067" y="176954"/>
                    <a:pt x="41123" y="179010"/>
                  </a:cubicBezTo>
                  <a:cubicBezTo>
                    <a:pt x="42736" y="180623"/>
                    <a:pt x="43922" y="182828"/>
                    <a:pt x="45962" y="183848"/>
                  </a:cubicBezTo>
                  <a:cubicBezTo>
                    <a:pt x="50523" y="186129"/>
                    <a:pt x="55638" y="187073"/>
                    <a:pt x="60476" y="188686"/>
                  </a:cubicBezTo>
                  <a:cubicBezTo>
                    <a:pt x="69443" y="191675"/>
                    <a:pt x="65452" y="189965"/>
                    <a:pt x="72571" y="193524"/>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575"/>
            <p:cNvSpPr/>
            <p:nvPr/>
          </p:nvSpPr>
          <p:spPr>
            <a:xfrm>
              <a:off x="6985770" y="5372663"/>
              <a:ext cx="10230" cy="19452"/>
            </a:xfrm>
            <a:custGeom>
              <a:avLst/>
              <a:gdLst>
                <a:gd name="connsiteX0" fmla="*/ 440 w 10230"/>
                <a:gd name="connsiteY0" fmla="*/ 42 h 19452"/>
                <a:gd name="connsiteX1" fmla="*/ 2859 w 10230"/>
                <a:gd name="connsiteY1" fmla="*/ 14556 h 19452"/>
                <a:gd name="connsiteX2" fmla="*/ 10116 w 10230"/>
                <a:gd name="connsiteY2" fmla="*/ 19394 h 19452"/>
                <a:gd name="connsiteX3" fmla="*/ 440 w 10230"/>
                <a:gd name="connsiteY3" fmla="*/ 42 h 19452"/>
              </a:gdLst>
              <a:ahLst/>
              <a:cxnLst>
                <a:cxn ang="0">
                  <a:pos x="connsiteX0" y="connsiteY0"/>
                </a:cxn>
                <a:cxn ang="0">
                  <a:pos x="connsiteX1" y="connsiteY1"/>
                </a:cxn>
                <a:cxn ang="0">
                  <a:pos x="connsiteX2" y="connsiteY2"/>
                </a:cxn>
                <a:cxn ang="0">
                  <a:pos x="connsiteX3" y="connsiteY3"/>
                </a:cxn>
              </a:cxnLst>
              <a:rect l="l" t="t" r="r" b="b"/>
              <a:pathLst>
                <a:path w="10230" h="19452">
                  <a:moveTo>
                    <a:pt x="440" y="42"/>
                  </a:moveTo>
                  <a:cubicBezTo>
                    <a:pt x="-769" y="-764"/>
                    <a:pt x="666" y="10169"/>
                    <a:pt x="2859" y="14556"/>
                  </a:cubicBezTo>
                  <a:cubicBezTo>
                    <a:pt x="4159" y="17156"/>
                    <a:pt x="8060" y="17338"/>
                    <a:pt x="10116" y="19394"/>
                  </a:cubicBezTo>
                  <a:cubicBezTo>
                    <a:pt x="11391" y="20669"/>
                    <a:pt x="1649" y="848"/>
                    <a:pt x="440" y="42"/>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578"/>
            <p:cNvSpPr/>
            <p:nvPr/>
          </p:nvSpPr>
          <p:spPr>
            <a:xfrm>
              <a:off x="6974114" y="5302552"/>
              <a:ext cx="24411" cy="65315"/>
            </a:xfrm>
            <a:custGeom>
              <a:avLst/>
              <a:gdLst>
                <a:gd name="connsiteX0" fmla="*/ 24191 w 24411"/>
                <a:gd name="connsiteY0" fmla="*/ 24191 h 65315"/>
                <a:gd name="connsiteX1" fmla="*/ 19353 w 24411"/>
                <a:gd name="connsiteY1" fmla="*/ 4838 h 65315"/>
                <a:gd name="connsiteX2" fmla="*/ 12096 w 24411"/>
                <a:gd name="connsiteY2" fmla="*/ 0 h 65315"/>
                <a:gd name="connsiteX3" fmla="*/ 2419 w 24411"/>
                <a:gd name="connsiteY3" fmla="*/ 2419 h 65315"/>
                <a:gd name="connsiteX4" fmla="*/ 0 w 24411"/>
                <a:gd name="connsiteY4" fmla="*/ 9677 h 65315"/>
                <a:gd name="connsiteX5" fmla="*/ 4838 w 24411"/>
                <a:gd name="connsiteY5" fmla="*/ 53219 h 65315"/>
                <a:gd name="connsiteX6" fmla="*/ 7257 w 24411"/>
                <a:gd name="connsiteY6" fmla="*/ 60477 h 65315"/>
                <a:gd name="connsiteX7" fmla="*/ 12096 w 24411"/>
                <a:gd name="connsiteY7" fmla="*/ 65315 h 65315"/>
                <a:gd name="connsiteX8" fmla="*/ 24191 w 24411"/>
                <a:gd name="connsiteY8" fmla="*/ 24191 h 6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1" h="65315">
                  <a:moveTo>
                    <a:pt x="24191" y="24191"/>
                  </a:moveTo>
                  <a:cubicBezTo>
                    <a:pt x="25401" y="14111"/>
                    <a:pt x="21336" y="7317"/>
                    <a:pt x="19353" y="4838"/>
                  </a:cubicBezTo>
                  <a:cubicBezTo>
                    <a:pt x="17537" y="2568"/>
                    <a:pt x="14515" y="1613"/>
                    <a:pt x="12096" y="0"/>
                  </a:cubicBezTo>
                  <a:cubicBezTo>
                    <a:pt x="8870" y="806"/>
                    <a:pt x="5015" y="342"/>
                    <a:pt x="2419" y="2419"/>
                  </a:cubicBezTo>
                  <a:cubicBezTo>
                    <a:pt x="428" y="4012"/>
                    <a:pt x="0" y="7127"/>
                    <a:pt x="0" y="9677"/>
                  </a:cubicBezTo>
                  <a:cubicBezTo>
                    <a:pt x="0" y="22830"/>
                    <a:pt x="1427" y="39572"/>
                    <a:pt x="4838" y="53219"/>
                  </a:cubicBezTo>
                  <a:cubicBezTo>
                    <a:pt x="5456" y="55693"/>
                    <a:pt x="5945" y="58290"/>
                    <a:pt x="7257" y="60477"/>
                  </a:cubicBezTo>
                  <a:cubicBezTo>
                    <a:pt x="8431" y="62433"/>
                    <a:pt x="10483" y="63702"/>
                    <a:pt x="12096" y="65315"/>
                  </a:cubicBezTo>
                  <a:cubicBezTo>
                    <a:pt x="17381" y="57387"/>
                    <a:pt x="22981" y="34271"/>
                    <a:pt x="24191" y="24191"/>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579"/>
            <p:cNvSpPr/>
            <p:nvPr/>
          </p:nvSpPr>
          <p:spPr>
            <a:xfrm>
              <a:off x="6302215" y="5120640"/>
              <a:ext cx="212885" cy="300446"/>
            </a:xfrm>
            <a:custGeom>
              <a:avLst/>
              <a:gdLst>
                <a:gd name="connsiteX0" fmla="*/ 212885 w 212885"/>
                <a:gd name="connsiteY0" fmla="*/ 300446 h 300446"/>
                <a:gd name="connsiteX1" fmla="*/ 199822 w 212885"/>
                <a:gd name="connsiteY1" fmla="*/ 284117 h 300446"/>
                <a:gd name="connsiteX2" fmla="*/ 190025 w 212885"/>
                <a:gd name="connsiteY2" fmla="*/ 280851 h 300446"/>
                <a:gd name="connsiteX3" fmla="*/ 183494 w 212885"/>
                <a:gd name="connsiteY3" fmla="*/ 271054 h 300446"/>
                <a:gd name="connsiteX4" fmla="*/ 176962 w 212885"/>
                <a:gd name="connsiteY4" fmla="*/ 264523 h 300446"/>
                <a:gd name="connsiteX5" fmla="*/ 157368 w 212885"/>
                <a:gd name="connsiteY5" fmla="*/ 251460 h 300446"/>
                <a:gd name="connsiteX6" fmla="*/ 147571 w 212885"/>
                <a:gd name="connsiteY6" fmla="*/ 222069 h 300446"/>
                <a:gd name="connsiteX7" fmla="*/ 144305 w 212885"/>
                <a:gd name="connsiteY7" fmla="*/ 212271 h 300446"/>
                <a:gd name="connsiteX8" fmla="*/ 141039 w 212885"/>
                <a:gd name="connsiteY8" fmla="*/ 202474 h 300446"/>
                <a:gd name="connsiteX9" fmla="*/ 137774 w 212885"/>
                <a:gd name="connsiteY9" fmla="*/ 176349 h 300446"/>
                <a:gd name="connsiteX10" fmla="*/ 134508 w 212885"/>
                <a:gd name="connsiteY10" fmla="*/ 166551 h 300446"/>
                <a:gd name="connsiteX11" fmla="*/ 131242 w 212885"/>
                <a:gd name="connsiteY11" fmla="*/ 150223 h 300446"/>
                <a:gd name="connsiteX12" fmla="*/ 118179 w 212885"/>
                <a:gd name="connsiteY12" fmla="*/ 104503 h 300446"/>
                <a:gd name="connsiteX13" fmla="*/ 111648 w 212885"/>
                <a:gd name="connsiteY13" fmla="*/ 84909 h 300446"/>
                <a:gd name="connsiteX14" fmla="*/ 105116 w 212885"/>
                <a:gd name="connsiteY14" fmla="*/ 78377 h 300446"/>
                <a:gd name="connsiteX15" fmla="*/ 92054 w 212885"/>
                <a:gd name="connsiteY15" fmla="*/ 52251 h 300446"/>
                <a:gd name="connsiteX16" fmla="*/ 88788 w 212885"/>
                <a:gd name="connsiteY16" fmla="*/ 42454 h 300446"/>
                <a:gd name="connsiteX17" fmla="*/ 75725 w 212885"/>
                <a:gd name="connsiteY17" fmla="*/ 29391 h 300446"/>
                <a:gd name="connsiteX18" fmla="*/ 65928 w 212885"/>
                <a:gd name="connsiteY18" fmla="*/ 9797 h 300446"/>
                <a:gd name="connsiteX19" fmla="*/ 56131 w 212885"/>
                <a:gd name="connsiteY19" fmla="*/ 6531 h 300446"/>
                <a:gd name="connsiteX20" fmla="*/ 46334 w 212885"/>
                <a:gd name="connsiteY20" fmla="*/ 0 h 300446"/>
                <a:gd name="connsiteX21" fmla="*/ 13676 w 212885"/>
                <a:gd name="connsiteY21" fmla="*/ 3266 h 300446"/>
                <a:gd name="connsiteX22" fmla="*/ 3879 w 212885"/>
                <a:gd name="connsiteY22" fmla="*/ 13063 h 3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85" h="300446">
                  <a:moveTo>
                    <a:pt x="212885" y="300446"/>
                  </a:moveTo>
                  <a:cubicBezTo>
                    <a:pt x="208531" y="295003"/>
                    <a:pt x="205114" y="288653"/>
                    <a:pt x="199822" y="284117"/>
                  </a:cubicBezTo>
                  <a:cubicBezTo>
                    <a:pt x="197208" y="281877"/>
                    <a:pt x="192713" y="283001"/>
                    <a:pt x="190025" y="280851"/>
                  </a:cubicBezTo>
                  <a:cubicBezTo>
                    <a:pt x="186960" y="278399"/>
                    <a:pt x="185946" y="274119"/>
                    <a:pt x="183494" y="271054"/>
                  </a:cubicBezTo>
                  <a:cubicBezTo>
                    <a:pt x="181571" y="268650"/>
                    <a:pt x="179425" y="266370"/>
                    <a:pt x="176962" y="264523"/>
                  </a:cubicBezTo>
                  <a:cubicBezTo>
                    <a:pt x="170682" y="259813"/>
                    <a:pt x="157368" y="251460"/>
                    <a:pt x="157368" y="251460"/>
                  </a:cubicBezTo>
                  <a:lnTo>
                    <a:pt x="147571" y="222069"/>
                  </a:lnTo>
                  <a:lnTo>
                    <a:pt x="144305" y="212271"/>
                  </a:lnTo>
                  <a:lnTo>
                    <a:pt x="141039" y="202474"/>
                  </a:lnTo>
                  <a:cubicBezTo>
                    <a:pt x="139951" y="193766"/>
                    <a:pt x="139344" y="184984"/>
                    <a:pt x="137774" y="176349"/>
                  </a:cubicBezTo>
                  <a:cubicBezTo>
                    <a:pt x="137158" y="172962"/>
                    <a:pt x="135343" y="169891"/>
                    <a:pt x="134508" y="166551"/>
                  </a:cubicBezTo>
                  <a:cubicBezTo>
                    <a:pt x="133162" y="161166"/>
                    <a:pt x="132490" y="155631"/>
                    <a:pt x="131242" y="150223"/>
                  </a:cubicBezTo>
                  <a:cubicBezTo>
                    <a:pt x="125087" y="123551"/>
                    <a:pt x="125981" y="127909"/>
                    <a:pt x="118179" y="104503"/>
                  </a:cubicBezTo>
                  <a:lnTo>
                    <a:pt x="111648" y="84909"/>
                  </a:lnTo>
                  <a:lnTo>
                    <a:pt x="105116" y="78377"/>
                  </a:lnTo>
                  <a:cubicBezTo>
                    <a:pt x="97611" y="55862"/>
                    <a:pt x="103453" y="63652"/>
                    <a:pt x="92054" y="52251"/>
                  </a:cubicBezTo>
                  <a:cubicBezTo>
                    <a:pt x="90965" y="48985"/>
                    <a:pt x="90789" y="45255"/>
                    <a:pt x="88788" y="42454"/>
                  </a:cubicBezTo>
                  <a:cubicBezTo>
                    <a:pt x="85209" y="37443"/>
                    <a:pt x="75725" y="29391"/>
                    <a:pt x="75725" y="29391"/>
                  </a:cubicBezTo>
                  <a:cubicBezTo>
                    <a:pt x="73574" y="22938"/>
                    <a:pt x="71682" y="14401"/>
                    <a:pt x="65928" y="9797"/>
                  </a:cubicBezTo>
                  <a:cubicBezTo>
                    <a:pt x="63240" y="7647"/>
                    <a:pt x="59210" y="8070"/>
                    <a:pt x="56131" y="6531"/>
                  </a:cubicBezTo>
                  <a:cubicBezTo>
                    <a:pt x="52621" y="4776"/>
                    <a:pt x="49600" y="2177"/>
                    <a:pt x="46334" y="0"/>
                  </a:cubicBezTo>
                  <a:cubicBezTo>
                    <a:pt x="35448" y="1089"/>
                    <a:pt x="24055" y="-194"/>
                    <a:pt x="13676" y="3266"/>
                  </a:cubicBezTo>
                  <a:cubicBezTo>
                    <a:pt x="-18433" y="13969"/>
                    <a:pt x="17997" y="13063"/>
                    <a:pt x="3879" y="13063"/>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580"/>
            <p:cNvSpPr/>
            <p:nvPr/>
          </p:nvSpPr>
          <p:spPr>
            <a:xfrm>
              <a:off x="6400800" y="5323114"/>
              <a:ext cx="101237" cy="107769"/>
            </a:xfrm>
            <a:custGeom>
              <a:avLst/>
              <a:gdLst>
                <a:gd name="connsiteX0" fmla="*/ 101237 w 101237"/>
                <a:gd name="connsiteY0" fmla="*/ 107769 h 107769"/>
                <a:gd name="connsiteX1" fmla="*/ 88174 w 101237"/>
                <a:gd name="connsiteY1" fmla="*/ 91440 h 107769"/>
                <a:gd name="connsiteX2" fmla="*/ 78377 w 101237"/>
                <a:gd name="connsiteY2" fmla="*/ 88175 h 107769"/>
                <a:gd name="connsiteX3" fmla="*/ 65314 w 101237"/>
                <a:gd name="connsiteY3" fmla="*/ 75112 h 107769"/>
                <a:gd name="connsiteX4" fmla="*/ 52251 w 101237"/>
                <a:gd name="connsiteY4" fmla="*/ 62049 h 107769"/>
                <a:gd name="connsiteX5" fmla="*/ 35923 w 101237"/>
                <a:gd name="connsiteY5" fmla="*/ 48986 h 107769"/>
                <a:gd name="connsiteX6" fmla="*/ 22860 w 101237"/>
                <a:gd name="connsiteY6" fmla="*/ 35923 h 107769"/>
                <a:gd name="connsiteX7" fmla="*/ 9797 w 101237"/>
                <a:gd name="connsiteY7" fmla="*/ 16329 h 107769"/>
                <a:gd name="connsiteX8" fmla="*/ 6531 w 101237"/>
                <a:gd name="connsiteY8" fmla="*/ 6532 h 107769"/>
                <a:gd name="connsiteX9" fmla="*/ 0 w 101237"/>
                <a:gd name="connsiteY9" fmla="*/ 0 h 10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237" h="107769">
                  <a:moveTo>
                    <a:pt x="101237" y="107769"/>
                  </a:moveTo>
                  <a:cubicBezTo>
                    <a:pt x="96883" y="102326"/>
                    <a:pt x="93466" y="95976"/>
                    <a:pt x="88174" y="91440"/>
                  </a:cubicBezTo>
                  <a:cubicBezTo>
                    <a:pt x="85560" y="89200"/>
                    <a:pt x="81178" y="90176"/>
                    <a:pt x="78377" y="88175"/>
                  </a:cubicBezTo>
                  <a:cubicBezTo>
                    <a:pt x="73366" y="84596"/>
                    <a:pt x="69668" y="79466"/>
                    <a:pt x="65314" y="75112"/>
                  </a:cubicBezTo>
                  <a:lnTo>
                    <a:pt x="52251" y="62049"/>
                  </a:lnTo>
                  <a:cubicBezTo>
                    <a:pt x="30007" y="39805"/>
                    <a:pt x="64774" y="73715"/>
                    <a:pt x="35923" y="48986"/>
                  </a:cubicBezTo>
                  <a:cubicBezTo>
                    <a:pt x="31248" y="44978"/>
                    <a:pt x="22860" y="35923"/>
                    <a:pt x="22860" y="35923"/>
                  </a:cubicBezTo>
                  <a:cubicBezTo>
                    <a:pt x="15094" y="12628"/>
                    <a:pt x="26106" y="40791"/>
                    <a:pt x="9797" y="16329"/>
                  </a:cubicBezTo>
                  <a:cubicBezTo>
                    <a:pt x="7887" y="13465"/>
                    <a:pt x="8302" y="9484"/>
                    <a:pt x="6531" y="6532"/>
                  </a:cubicBezTo>
                  <a:cubicBezTo>
                    <a:pt x="4947" y="3892"/>
                    <a:pt x="0" y="0"/>
                    <a:pt x="0" y="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581"/>
            <p:cNvSpPr/>
            <p:nvPr/>
          </p:nvSpPr>
          <p:spPr>
            <a:xfrm>
              <a:off x="6217920" y="5176012"/>
              <a:ext cx="751114" cy="1189154"/>
            </a:xfrm>
            <a:custGeom>
              <a:avLst/>
              <a:gdLst>
                <a:gd name="connsiteX0" fmla="*/ 150223 w 751114"/>
                <a:gd name="connsiteY0" fmla="*/ 23005 h 1189154"/>
                <a:gd name="connsiteX1" fmla="*/ 127363 w 751114"/>
                <a:gd name="connsiteY1" fmla="*/ 145 h 1189154"/>
                <a:gd name="connsiteX2" fmla="*/ 94706 w 751114"/>
                <a:gd name="connsiteY2" fmla="*/ 3411 h 1189154"/>
                <a:gd name="connsiteX3" fmla="*/ 81643 w 751114"/>
                <a:gd name="connsiteY3" fmla="*/ 16474 h 1189154"/>
                <a:gd name="connsiteX4" fmla="*/ 75111 w 751114"/>
                <a:gd name="connsiteY4" fmla="*/ 23005 h 1189154"/>
                <a:gd name="connsiteX5" fmla="*/ 71846 w 751114"/>
                <a:gd name="connsiteY5" fmla="*/ 32802 h 1189154"/>
                <a:gd name="connsiteX6" fmla="*/ 65314 w 751114"/>
                <a:gd name="connsiteY6" fmla="*/ 39334 h 1189154"/>
                <a:gd name="connsiteX7" fmla="*/ 58783 w 751114"/>
                <a:gd name="connsiteY7" fmla="*/ 58928 h 1189154"/>
                <a:gd name="connsiteX8" fmla="*/ 48986 w 751114"/>
                <a:gd name="connsiteY8" fmla="*/ 88319 h 1189154"/>
                <a:gd name="connsiteX9" fmla="*/ 45720 w 751114"/>
                <a:gd name="connsiteY9" fmla="*/ 98117 h 1189154"/>
                <a:gd name="connsiteX10" fmla="*/ 42454 w 751114"/>
                <a:gd name="connsiteY10" fmla="*/ 114445 h 1189154"/>
                <a:gd name="connsiteX11" fmla="*/ 39189 w 751114"/>
                <a:gd name="connsiteY11" fmla="*/ 140571 h 1189154"/>
                <a:gd name="connsiteX12" fmla="*/ 35923 w 751114"/>
                <a:gd name="connsiteY12" fmla="*/ 153634 h 1189154"/>
                <a:gd name="connsiteX13" fmla="*/ 26126 w 751114"/>
                <a:gd name="connsiteY13" fmla="*/ 238542 h 1189154"/>
                <a:gd name="connsiteX14" fmla="*/ 19594 w 751114"/>
                <a:gd name="connsiteY14" fmla="*/ 271199 h 1189154"/>
                <a:gd name="connsiteX15" fmla="*/ 13063 w 751114"/>
                <a:gd name="connsiteY15" fmla="*/ 310388 h 1189154"/>
                <a:gd name="connsiteX16" fmla="*/ 9797 w 751114"/>
                <a:gd name="connsiteY16" fmla="*/ 320185 h 1189154"/>
                <a:gd name="connsiteX17" fmla="*/ 0 w 751114"/>
                <a:gd name="connsiteY17" fmla="*/ 369171 h 1189154"/>
                <a:gd name="connsiteX18" fmla="*/ 3266 w 751114"/>
                <a:gd name="connsiteY18" fmla="*/ 408359 h 1189154"/>
                <a:gd name="connsiteX19" fmla="*/ 6531 w 751114"/>
                <a:gd name="connsiteY19" fmla="*/ 421422 h 1189154"/>
                <a:gd name="connsiteX20" fmla="*/ 9797 w 751114"/>
                <a:gd name="connsiteY20" fmla="*/ 441017 h 1189154"/>
                <a:gd name="connsiteX21" fmla="*/ 13063 w 751114"/>
                <a:gd name="connsiteY21" fmla="*/ 454079 h 1189154"/>
                <a:gd name="connsiteX22" fmla="*/ 19594 w 751114"/>
                <a:gd name="connsiteY22" fmla="*/ 509597 h 1189154"/>
                <a:gd name="connsiteX23" fmla="*/ 29391 w 751114"/>
                <a:gd name="connsiteY23" fmla="*/ 545519 h 1189154"/>
                <a:gd name="connsiteX24" fmla="*/ 32657 w 751114"/>
                <a:gd name="connsiteY24" fmla="*/ 558582 h 1189154"/>
                <a:gd name="connsiteX25" fmla="*/ 35923 w 751114"/>
                <a:gd name="connsiteY25" fmla="*/ 574911 h 1189154"/>
                <a:gd name="connsiteX26" fmla="*/ 39189 w 751114"/>
                <a:gd name="connsiteY26" fmla="*/ 584708 h 1189154"/>
                <a:gd name="connsiteX27" fmla="*/ 42454 w 751114"/>
                <a:gd name="connsiteY27" fmla="*/ 607568 h 1189154"/>
                <a:gd name="connsiteX28" fmla="*/ 45720 w 751114"/>
                <a:gd name="connsiteY28" fmla="*/ 617365 h 1189154"/>
                <a:gd name="connsiteX29" fmla="*/ 48986 w 751114"/>
                <a:gd name="connsiteY29" fmla="*/ 630428 h 1189154"/>
                <a:gd name="connsiteX30" fmla="*/ 52251 w 751114"/>
                <a:gd name="connsiteY30" fmla="*/ 640225 h 1189154"/>
                <a:gd name="connsiteX31" fmla="*/ 55517 w 751114"/>
                <a:gd name="connsiteY31" fmla="*/ 653288 h 1189154"/>
                <a:gd name="connsiteX32" fmla="*/ 58783 w 751114"/>
                <a:gd name="connsiteY32" fmla="*/ 669617 h 1189154"/>
                <a:gd name="connsiteX33" fmla="*/ 65314 w 751114"/>
                <a:gd name="connsiteY33" fmla="*/ 689211 h 1189154"/>
                <a:gd name="connsiteX34" fmla="*/ 78377 w 751114"/>
                <a:gd name="connsiteY34" fmla="*/ 705539 h 1189154"/>
                <a:gd name="connsiteX35" fmla="*/ 84909 w 751114"/>
                <a:gd name="connsiteY35" fmla="*/ 712071 h 1189154"/>
                <a:gd name="connsiteX36" fmla="*/ 97971 w 751114"/>
                <a:gd name="connsiteY36" fmla="*/ 731665 h 1189154"/>
                <a:gd name="connsiteX37" fmla="*/ 104503 w 751114"/>
                <a:gd name="connsiteY37" fmla="*/ 738197 h 1189154"/>
                <a:gd name="connsiteX38" fmla="*/ 111034 w 751114"/>
                <a:gd name="connsiteY38" fmla="*/ 747994 h 1189154"/>
                <a:gd name="connsiteX39" fmla="*/ 124097 w 751114"/>
                <a:gd name="connsiteY39" fmla="*/ 761057 h 1189154"/>
                <a:gd name="connsiteX40" fmla="*/ 133894 w 751114"/>
                <a:gd name="connsiteY40" fmla="*/ 780651 h 1189154"/>
                <a:gd name="connsiteX41" fmla="*/ 146957 w 751114"/>
                <a:gd name="connsiteY41" fmla="*/ 793714 h 1189154"/>
                <a:gd name="connsiteX42" fmla="*/ 166551 w 751114"/>
                <a:gd name="connsiteY42" fmla="*/ 832902 h 1189154"/>
                <a:gd name="connsiteX43" fmla="*/ 173083 w 751114"/>
                <a:gd name="connsiteY43" fmla="*/ 842699 h 1189154"/>
                <a:gd name="connsiteX44" fmla="*/ 192677 w 751114"/>
                <a:gd name="connsiteY44" fmla="*/ 875357 h 1189154"/>
                <a:gd name="connsiteX45" fmla="*/ 215537 w 751114"/>
                <a:gd name="connsiteY45" fmla="*/ 901482 h 1189154"/>
                <a:gd name="connsiteX46" fmla="*/ 228600 w 751114"/>
                <a:gd name="connsiteY46" fmla="*/ 917811 h 1189154"/>
                <a:gd name="connsiteX47" fmla="*/ 241663 w 751114"/>
                <a:gd name="connsiteY47" fmla="*/ 934139 h 1189154"/>
                <a:gd name="connsiteX48" fmla="*/ 254726 w 751114"/>
                <a:gd name="connsiteY48" fmla="*/ 950468 h 1189154"/>
                <a:gd name="connsiteX49" fmla="*/ 261257 w 751114"/>
                <a:gd name="connsiteY49" fmla="*/ 960265 h 1189154"/>
                <a:gd name="connsiteX50" fmla="*/ 287383 w 751114"/>
                <a:gd name="connsiteY50" fmla="*/ 979859 h 1189154"/>
                <a:gd name="connsiteX51" fmla="*/ 293914 w 751114"/>
                <a:gd name="connsiteY51" fmla="*/ 989657 h 1189154"/>
                <a:gd name="connsiteX52" fmla="*/ 310243 w 751114"/>
                <a:gd name="connsiteY52" fmla="*/ 1002719 h 1189154"/>
                <a:gd name="connsiteX53" fmla="*/ 326571 w 751114"/>
                <a:gd name="connsiteY53" fmla="*/ 1015782 h 1189154"/>
                <a:gd name="connsiteX54" fmla="*/ 333103 w 751114"/>
                <a:gd name="connsiteY54" fmla="*/ 1025579 h 1189154"/>
                <a:gd name="connsiteX55" fmla="*/ 346166 w 751114"/>
                <a:gd name="connsiteY55" fmla="*/ 1038642 h 1189154"/>
                <a:gd name="connsiteX56" fmla="*/ 352697 w 751114"/>
                <a:gd name="connsiteY56" fmla="*/ 1045174 h 1189154"/>
                <a:gd name="connsiteX57" fmla="*/ 372291 w 751114"/>
                <a:gd name="connsiteY57" fmla="*/ 1051705 h 1189154"/>
                <a:gd name="connsiteX58" fmla="*/ 391886 w 751114"/>
                <a:gd name="connsiteY58" fmla="*/ 1061502 h 1189154"/>
                <a:gd name="connsiteX59" fmla="*/ 408214 w 751114"/>
                <a:gd name="connsiteY59" fmla="*/ 1071299 h 1189154"/>
                <a:gd name="connsiteX60" fmla="*/ 418011 w 751114"/>
                <a:gd name="connsiteY60" fmla="*/ 1077831 h 1189154"/>
                <a:gd name="connsiteX61" fmla="*/ 427809 w 751114"/>
                <a:gd name="connsiteY61" fmla="*/ 1081097 h 1189154"/>
                <a:gd name="connsiteX62" fmla="*/ 457200 w 751114"/>
                <a:gd name="connsiteY62" fmla="*/ 1100691 h 1189154"/>
                <a:gd name="connsiteX63" fmla="*/ 466997 w 751114"/>
                <a:gd name="connsiteY63" fmla="*/ 1107222 h 1189154"/>
                <a:gd name="connsiteX64" fmla="*/ 476794 w 751114"/>
                <a:gd name="connsiteY64" fmla="*/ 1110488 h 1189154"/>
                <a:gd name="connsiteX65" fmla="*/ 486591 w 751114"/>
                <a:gd name="connsiteY65" fmla="*/ 1117019 h 1189154"/>
                <a:gd name="connsiteX66" fmla="*/ 506186 w 751114"/>
                <a:gd name="connsiteY66" fmla="*/ 1123551 h 1189154"/>
                <a:gd name="connsiteX67" fmla="*/ 525780 w 751114"/>
                <a:gd name="connsiteY67" fmla="*/ 1133348 h 1189154"/>
                <a:gd name="connsiteX68" fmla="*/ 545374 w 751114"/>
                <a:gd name="connsiteY68" fmla="*/ 1139879 h 1189154"/>
                <a:gd name="connsiteX69" fmla="*/ 574766 w 751114"/>
                <a:gd name="connsiteY69" fmla="*/ 1152942 h 1189154"/>
                <a:gd name="connsiteX70" fmla="*/ 597626 w 751114"/>
                <a:gd name="connsiteY70" fmla="*/ 1162739 h 1189154"/>
                <a:gd name="connsiteX71" fmla="*/ 607423 w 751114"/>
                <a:gd name="connsiteY71" fmla="*/ 1169271 h 1189154"/>
                <a:gd name="connsiteX72" fmla="*/ 620486 w 751114"/>
                <a:gd name="connsiteY72" fmla="*/ 1172537 h 1189154"/>
                <a:gd name="connsiteX73" fmla="*/ 646611 w 751114"/>
                <a:gd name="connsiteY73" fmla="*/ 1179068 h 1189154"/>
                <a:gd name="connsiteX74" fmla="*/ 711926 w 751114"/>
                <a:gd name="connsiteY74" fmla="*/ 1188865 h 1189154"/>
                <a:gd name="connsiteX75" fmla="*/ 751114 w 751114"/>
                <a:gd name="connsiteY75" fmla="*/ 1188865 h 11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1114" h="1189154">
                  <a:moveTo>
                    <a:pt x="150223" y="23005"/>
                  </a:moveTo>
                  <a:cubicBezTo>
                    <a:pt x="148634" y="21019"/>
                    <a:pt x="135117" y="742"/>
                    <a:pt x="127363" y="145"/>
                  </a:cubicBezTo>
                  <a:cubicBezTo>
                    <a:pt x="116455" y="-694"/>
                    <a:pt x="105592" y="2322"/>
                    <a:pt x="94706" y="3411"/>
                  </a:cubicBezTo>
                  <a:lnTo>
                    <a:pt x="81643" y="16474"/>
                  </a:lnTo>
                  <a:lnTo>
                    <a:pt x="75111" y="23005"/>
                  </a:lnTo>
                  <a:cubicBezTo>
                    <a:pt x="74023" y="26271"/>
                    <a:pt x="73617" y="29850"/>
                    <a:pt x="71846" y="32802"/>
                  </a:cubicBezTo>
                  <a:cubicBezTo>
                    <a:pt x="70262" y="35442"/>
                    <a:pt x="66691" y="36580"/>
                    <a:pt x="65314" y="39334"/>
                  </a:cubicBezTo>
                  <a:cubicBezTo>
                    <a:pt x="62235" y="45492"/>
                    <a:pt x="60960" y="52397"/>
                    <a:pt x="58783" y="58928"/>
                  </a:cubicBezTo>
                  <a:lnTo>
                    <a:pt x="48986" y="88319"/>
                  </a:lnTo>
                  <a:cubicBezTo>
                    <a:pt x="47897" y="91585"/>
                    <a:pt x="46395" y="94741"/>
                    <a:pt x="45720" y="98117"/>
                  </a:cubicBezTo>
                  <a:cubicBezTo>
                    <a:pt x="44631" y="103560"/>
                    <a:pt x="43298" y="108959"/>
                    <a:pt x="42454" y="114445"/>
                  </a:cubicBezTo>
                  <a:cubicBezTo>
                    <a:pt x="41120" y="123119"/>
                    <a:pt x="40632" y="131914"/>
                    <a:pt x="39189" y="140571"/>
                  </a:cubicBezTo>
                  <a:cubicBezTo>
                    <a:pt x="38451" y="144998"/>
                    <a:pt x="37012" y="149280"/>
                    <a:pt x="35923" y="153634"/>
                  </a:cubicBezTo>
                  <a:cubicBezTo>
                    <a:pt x="33419" y="183675"/>
                    <a:pt x="32114" y="208606"/>
                    <a:pt x="26126" y="238542"/>
                  </a:cubicBezTo>
                  <a:cubicBezTo>
                    <a:pt x="23949" y="249428"/>
                    <a:pt x="21419" y="260249"/>
                    <a:pt x="19594" y="271199"/>
                  </a:cubicBezTo>
                  <a:cubicBezTo>
                    <a:pt x="17417" y="284262"/>
                    <a:pt x="17251" y="297825"/>
                    <a:pt x="13063" y="310388"/>
                  </a:cubicBezTo>
                  <a:cubicBezTo>
                    <a:pt x="11974" y="313654"/>
                    <a:pt x="10743" y="316875"/>
                    <a:pt x="9797" y="320185"/>
                  </a:cubicBezTo>
                  <a:cubicBezTo>
                    <a:pt x="5215" y="336222"/>
                    <a:pt x="2736" y="352755"/>
                    <a:pt x="0" y="369171"/>
                  </a:cubicBezTo>
                  <a:cubicBezTo>
                    <a:pt x="1089" y="382234"/>
                    <a:pt x="1640" y="395352"/>
                    <a:pt x="3266" y="408359"/>
                  </a:cubicBezTo>
                  <a:cubicBezTo>
                    <a:pt x="3823" y="412813"/>
                    <a:pt x="5651" y="417021"/>
                    <a:pt x="6531" y="421422"/>
                  </a:cubicBezTo>
                  <a:cubicBezTo>
                    <a:pt x="7830" y="427915"/>
                    <a:pt x="8498" y="434524"/>
                    <a:pt x="9797" y="441017"/>
                  </a:cubicBezTo>
                  <a:cubicBezTo>
                    <a:pt x="10677" y="445418"/>
                    <a:pt x="12260" y="449663"/>
                    <a:pt x="13063" y="454079"/>
                  </a:cubicBezTo>
                  <a:cubicBezTo>
                    <a:pt x="17814" y="480207"/>
                    <a:pt x="15652" y="480029"/>
                    <a:pt x="19594" y="509597"/>
                  </a:cubicBezTo>
                  <a:cubicBezTo>
                    <a:pt x="22820" y="533791"/>
                    <a:pt x="22830" y="519277"/>
                    <a:pt x="29391" y="545519"/>
                  </a:cubicBezTo>
                  <a:cubicBezTo>
                    <a:pt x="30480" y="549873"/>
                    <a:pt x="31683" y="554201"/>
                    <a:pt x="32657" y="558582"/>
                  </a:cubicBezTo>
                  <a:cubicBezTo>
                    <a:pt x="33861" y="564001"/>
                    <a:pt x="34577" y="569526"/>
                    <a:pt x="35923" y="574911"/>
                  </a:cubicBezTo>
                  <a:cubicBezTo>
                    <a:pt x="36758" y="578251"/>
                    <a:pt x="38100" y="581442"/>
                    <a:pt x="39189" y="584708"/>
                  </a:cubicBezTo>
                  <a:cubicBezTo>
                    <a:pt x="40277" y="592328"/>
                    <a:pt x="40945" y="600020"/>
                    <a:pt x="42454" y="607568"/>
                  </a:cubicBezTo>
                  <a:cubicBezTo>
                    <a:pt x="43129" y="610944"/>
                    <a:pt x="44774" y="614055"/>
                    <a:pt x="45720" y="617365"/>
                  </a:cubicBezTo>
                  <a:cubicBezTo>
                    <a:pt x="46953" y="621681"/>
                    <a:pt x="47753" y="626112"/>
                    <a:pt x="48986" y="630428"/>
                  </a:cubicBezTo>
                  <a:cubicBezTo>
                    <a:pt x="49932" y="633738"/>
                    <a:pt x="51305" y="636915"/>
                    <a:pt x="52251" y="640225"/>
                  </a:cubicBezTo>
                  <a:cubicBezTo>
                    <a:pt x="53484" y="644541"/>
                    <a:pt x="54543" y="648907"/>
                    <a:pt x="55517" y="653288"/>
                  </a:cubicBezTo>
                  <a:cubicBezTo>
                    <a:pt x="56721" y="658707"/>
                    <a:pt x="57323" y="664262"/>
                    <a:pt x="58783" y="669617"/>
                  </a:cubicBezTo>
                  <a:cubicBezTo>
                    <a:pt x="60594" y="676259"/>
                    <a:pt x="60445" y="684343"/>
                    <a:pt x="65314" y="689211"/>
                  </a:cubicBezTo>
                  <a:cubicBezTo>
                    <a:pt x="81082" y="704976"/>
                    <a:pt x="61903" y="684946"/>
                    <a:pt x="78377" y="705539"/>
                  </a:cubicBezTo>
                  <a:cubicBezTo>
                    <a:pt x="80301" y="707943"/>
                    <a:pt x="83062" y="709608"/>
                    <a:pt x="84909" y="712071"/>
                  </a:cubicBezTo>
                  <a:cubicBezTo>
                    <a:pt x="89619" y="718351"/>
                    <a:pt x="92421" y="726115"/>
                    <a:pt x="97971" y="731665"/>
                  </a:cubicBezTo>
                  <a:cubicBezTo>
                    <a:pt x="100148" y="733842"/>
                    <a:pt x="102579" y="735793"/>
                    <a:pt x="104503" y="738197"/>
                  </a:cubicBezTo>
                  <a:cubicBezTo>
                    <a:pt x="106955" y="741262"/>
                    <a:pt x="108480" y="745014"/>
                    <a:pt x="111034" y="747994"/>
                  </a:cubicBezTo>
                  <a:cubicBezTo>
                    <a:pt x="115042" y="752669"/>
                    <a:pt x="124097" y="761057"/>
                    <a:pt x="124097" y="761057"/>
                  </a:cubicBezTo>
                  <a:cubicBezTo>
                    <a:pt x="127258" y="770538"/>
                    <a:pt x="126989" y="772595"/>
                    <a:pt x="133894" y="780651"/>
                  </a:cubicBezTo>
                  <a:cubicBezTo>
                    <a:pt x="137902" y="785326"/>
                    <a:pt x="146957" y="793714"/>
                    <a:pt x="146957" y="793714"/>
                  </a:cubicBezTo>
                  <a:cubicBezTo>
                    <a:pt x="155971" y="820752"/>
                    <a:pt x="149671" y="807582"/>
                    <a:pt x="166551" y="832902"/>
                  </a:cubicBezTo>
                  <a:lnTo>
                    <a:pt x="173083" y="842699"/>
                  </a:lnTo>
                  <a:cubicBezTo>
                    <a:pt x="188242" y="888180"/>
                    <a:pt x="168770" y="839498"/>
                    <a:pt x="192677" y="875357"/>
                  </a:cubicBezTo>
                  <a:cubicBezTo>
                    <a:pt x="207917" y="898217"/>
                    <a:pt x="199209" y="890597"/>
                    <a:pt x="215537" y="901482"/>
                  </a:cubicBezTo>
                  <a:cubicBezTo>
                    <a:pt x="223746" y="926107"/>
                    <a:pt x="211718" y="896708"/>
                    <a:pt x="228600" y="917811"/>
                  </a:cubicBezTo>
                  <a:cubicBezTo>
                    <a:pt x="246625" y="940343"/>
                    <a:pt x="213589" y="915424"/>
                    <a:pt x="241663" y="934139"/>
                  </a:cubicBezTo>
                  <a:cubicBezTo>
                    <a:pt x="248021" y="953214"/>
                    <a:pt x="239954" y="935696"/>
                    <a:pt x="254726" y="950468"/>
                  </a:cubicBezTo>
                  <a:cubicBezTo>
                    <a:pt x="257501" y="953243"/>
                    <a:pt x="258673" y="957311"/>
                    <a:pt x="261257" y="960265"/>
                  </a:cubicBezTo>
                  <a:cubicBezTo>
                    <a:pt x="276709" y="977925"/>
                    <a:pt x="271764" y="974654"/>
                    <a:pt x="287383" y="979859"/>
                  </a:cubicBezTo>
                  <a:cubicBezTo>
                    <a:pt x="289560" y="983125"/>
                    <a:pt x="291462" y="986592"/>
                    <a:pt x="293914" y="989657"/>
                  </a:cubicBezTo>
                  <a:cubicBezTo>
                    <a:pt x="299230" y="996302"/>
                    <a:pt x="302972" y="997872"/>
                    <a:pt x="310243" y="1002719"/>
                  </a:cubicBezTo>
                  <a:cubicBezTo>
                    <a:pt x="328957" y="1030794"/>
                    <a:pt x="304040" y="997759"/>
                    <a:pt x="326571" y="1015782"/>
                  </a:cubicBezTo>
                  <a:cubicBezTo>
                    <a:pt x="329636" y="1018234"/>
                    <a:pt x="330549" y="1022599"/>
                    <a:pt x="333103" y="1025579"/>
                  </a:cubicBezTo>
                  <a:cubicBezTo>
                    <a:pt x="337111" y="1030254"/>
                    <a:pt x="341812" y="1034288"/>
                    <a:pt x="346166" y="1038642"/>
                  </a:cubicBezTo>
                  <a:cubicBezTo>
                    <a:pt x="348343" y="1040819"/>
                    <a:pt x="349776" y="1044200"/>
                    <a:pt x="352697" y="1045174"/>
                  </a:cubicBezTo>
                  <a:cubicBezTo>
                    <a:pt x="359228" y="1047351"/>
                    <a:pt x="366563" y="1047886"/>
                    <a:pt x="372291" y="1051705"/>
                  </a:cubicBezTo>
                  <a:cubicBezTo>
                    <a:pt x="384953" y="1060146"/>
                    <a:pt x="378365" y="1056996"/>
                    <a:pt x="391886" y="1061502"/>
                  </a:cubicBezTo>
                  <a:cubicBezTo>
                    <a:pt x="404643" y="1074261"/>
                    <a:pt x="391256" y="1062820"/>
                    <a:pt x="408214" y="1071299"/>
                  </a:cubicBezTo>
                  <a:cubicBezTo>
                    <a:pt x="411725" y="1073054"/>
                    <a:pt x="414500" y="1076076"/>
                    <a:pt x="418011" y="1077831"/>
                  </a:cubicBezTo>
                  <a:cubicBezTo>
                    <a:pt x="421090" y="1079371"/>
                    <a:pt x="424800" y="1079425"/>
                    <a:pt x="427809" y="1081097"/>
                  </a:cubicBezTo>
                  <a:cubicBezTo>
                    <a:pt x="427834" y="1081111"/>
                    <a:pt x="452290" y="1097417"/>
                    <a:pt x="457200" y="1100691"/>
                  </a:cubicBezTo>
                  <a:cubicBezTo>
                    <a:pt x="460466" y="1102868"/>
                    <a:pt x="463274" y="1105981"/>
                    <a:pt x="466997" y="1107222"/>
                  </a:cubicBezTo>
                  <a:cubicBezTo>
                    <a:pt x="470263" y="1108311"/>
                    <a:pt x="473715" y="1108949"/>
                    <a:pt x="476794" y="1110488"/>
                  </a:cubicBezTo>
                  <a:cubicBezTo>
                    <a:pt x="480304" y="1112243"/>
                    <a:pt x="483004" y="1115425"/>
                    <a:pt x="486591" y="1117019"/>
                  </a:cubicBezTo>
                  <a:cubicBezTo>
                    <a:pt x="492883" y="1119815"/>
                    <a:pt x="500028" y="1120472"/>
                    <a:pt x="506186" y="1123551"/>
                  </a:cubicBezTo>
                  <a:cubicBezTo>
                    <a:pt x="512717" y="1126817"/>
                    <a:pt x="519039" y="1130539"/>
                    <a:pt x="525780" y="1133348"/>
                  </a:cubicBezTo>
                  <a:cubicBezTo>
                    <a:pt x="532135" y="1135996"/>
                    <a:pt x="545374" y="1139879"/>
                    <a:pt x="545374" y="1139879"/>
                  </a:cubicBezTo>
                  <a:cubicBezTo>
                    <a:pt x="574196" y="1159096"/>
                    <a:pt x="528123" y="1129619"/>
                    <a:pt x="574766" y="1152942"/>
                  </a:cubicBezTo>
                  <a:cubicBezTo>
                    <a:pt x="590908" y="1161014"/>
                    <a:pt x="583210" y="1157935"/>
                    <a:pt x="597626" y="1162739"/>
                  </a:cubicBezTo>
                  <a:cubicBezTo>
                    <a:pt x="600892" y="1164916"/>
                    <a:pt x="603815" y="1167725"/>
                    <a:pt x="607423" y="1169271"/>
                  </a:cubicBezTo>
                  <a:cubicBezTo>
                    <a:pt x="611548" y="1171039"/>
                    <a:pt x="616170" y="1171304"/>
                    <a:pt x="620486" y="1172537"/>
                  </a:cubicBezTo>
                  <a:cubicBezTo>
                    <a:pt x="639474" y="1177962"/>
                    <a:pt x="620579" y="1174474"/>
                    <a:pt x="646611" y="1179068"/>
                  </a:cubicBezTo>
                  <a:cubicBezTo>
                    <a:pt x="655602" y="1180655"/>
                    <a:pt x="698409" y="1188189"/>
                    <a:pt x="711926" y="1188865"/>
                  </a:cubicBezTo>
                  <a:cubicBezTo>
                    <a:pt x="724972" y="1189517"/>
                    <a:pt x="738051" y="1188865"/>
                    <a:pt x="751114" y="118886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582"/>
            <p:cNvSpPr/>
            <p:nvPr/>
          </p:nvSpPr>
          <p:spPr>
            <a:xfrm>
              <a:off x="6508569" y="5551714"/>
              <a:ext cx="140425" cy="676003"/>
            </a:xfrm>
            <a:custGeom>
              <a:avLst/>
              <a:gdLst>
                <a:gd name="connsiteX0" fmla="*/ 35922 w 140425"/>
                <a:gd name="connsiteY0" fmla="*/ 0 h 676003"/>
                <a:gd name="connsiteX1" fmla="*/ 22860 w 140425"/>
                <a:gd name="connsiteY1" fmla="*/ 16329 h 676003"/>
                <a:gd name="connsiteX2" fmla="*/ 16328 w 140425"/>
                <a:gd name="connsiteY2" fmla="*/ 22860 h 676003"/>
                <a:gd name="connsiteX3" fmla="*/ 9797 w 140425"/>
                <a:gd name="connsiteY3" fmla="*/ 45720 h 676003"/>
                <a:gd name="connsiteX4" fmla="*/ 0 w 140425"/>
                <a:gd name="connsiteY4" fmla="*/ 78377 h 676003"/>
                <a:gd name="connsiteX5" fmla="*/ 3265 w 140425"/>
                <a:gd name="connsiteY5" fmla="*/ 153489 h 676003"/>
                <a:gd name="connsiteX6" fmla="*/ 6531 w 140425"/>
                <a:gd name="connsiteY6" fmla="*/ 163286 h 676003"/>
                <a:gd name="connsiteX7" fmla="*/ 9797 w 140425"/>
                <a:gd name="connsiteY7" fmla="*/ 195943 h 676003"/>
                <a:gd name="connsiteX8" fmla="*/ 16328 w 140425"/>
                <a:gd name="connsiteY8" fmla="*/ 264523 h 676003"/>
                <a:gd name="connsiteX9" fmla="*/ 22860 w 140425"/>
                <a:gd name="connsiteY9" fmla="*/ 287383 h 676003"/>
                <a:gd name="connsiteX10" fmla="*/ 26125 w 140425"/>
                <a:gd name="connsiteY10" fmla="*/ 300446 h 676003"/>
                <a:gd name="connsiteX11" fmla="*/ 29391 w 140425"/>
                <a:gd name="connsiteY11" fmla="*/ 316775 h 676003"/>
                <a:gd name="connsiteX12" fmla="*/ 35922 w 140425"/>
                <a:gd name="connsiteY12" fmla="*/ 336369 h 676003"/>
                <a:gd name="connsiteX13" fmla="*/ 39188 w 140425"/>
                <a:gd name="connsiteY13" fmla="*/ 346166 h 676003"/>
                <a:gd name="connsiteX14" fmla="*/ 45720 w 140425"/>
                <a:gd name="connsiteY14" fmla="*/ 378823 h 676003"/>
                <a:gd name="connsiteX15" fmla="*/ 52251 w 140425"/>
                <a:gd name="connsiteY15" fmla="*/ 398417 h 676003"/>
                <a:gd name="connsiteX16" fmla="*/ 58782 w 140425"/>
                <a:gd name="connsiteY16" fmla="*/ 404949 h 676003"/>
                <a:gd name="connsiteX17" fmla="*/ 84908 w 140425"/>
                <a:gd name="connsiteY17" fmla="*/ 483326 h 676003"/>
                <a:gd name="connsiteX18" fmla="*/ 94705 w 140425"/>
                <a:gd name="connsiteY18" fmla="*/ 512717 h 676003"/>
                <a:gd name="connsiteX19" fmla="*/ 97971 w 140425"/>
                <a:gd name="connsiteY19" fmla="*/ 522515 h 676003"/>
                <a:gd name="connsiteX20" fmla="*/ 104502 w 140425"/>
                <a:gd name="connsiteY20" fmla="*/ 548640 h 676003"/>
                <a:gd name="connsiteX21" fmla="*/ 107768 w 140425"/>
                <a:gd name="connsiteY21" fmla="*/ 561703 h 676003"/>
                <a:gd name="connsiteX22" fmla="*/ 114300 w 140425"/>
                <a:gd name="connsiteY22" fmla="*/ 581297 h 676003"/>
                <a:gd name="connsiteX23" fmla="*/ 117565 w 140425"/>
                <a:gd name="connsiteY23" fmla="*/ 594360 h 676003"/>
                <a:gd name="connsiteX24" fmla="*/ 124097 w 140425"/>
                <a:gd name="connsiteY24" fmla="*/ 613955 h 676003"/>
                <a:gd name="connsiteX25" fmla="*/ 133894 w 140425"/>
                <a:gd name="connsiteY25" fmla="*/ 656409 h 676003"/>
                <a:gd name="connsiteX26" fmla="*/ 140425 w 140425"/>
                <a:gd name="connsiteY26" fmla="*/ 676003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425" h="676003">
                  <a:moveTo>
                    <a:pt x="35922" y="0"/>
                  </a:moveTo>
                  <a:cubicBezTo>
                    <a:pt x="31568" y="5443"/>
                    <a:pt x="27396" y="11037"/>
                    <a:pt x="22860" y="16329"/>
                  </a:cubicBezTo>
                  <a:cubicBezTo>
                    <a:pt x="20856" y="18667"/>
                    <a:pt x="17912" y="20220"/>
                    <a:pt x="16328" y="22860"/>
                  </a:cubicBezTo>
                  <a:cubicBezTo>
                    <a:pt x="14131" y="26521"/>
                    <a:pt x="10652" y="42869"/>
                    <a:pt x="9797" y="45720"/>
                  </a:cubicBezTo>
                  <a:cubicBezTo>
                    <a:pt x="-2131" y="85480"/>
                    <a:pt x="7527" y="48266"/>
                    <a:pt x="0" y="78377"/>
                  </a:cubicBezTo>
                  <a:cubicBezTo>
                    <a:pt x="1088" y="103414"/>
                    <a:pt x="1343" y="128502"/>
                    <a:pt x="3265" y="153489"/>
                  </a:cubicBezTo>
                  <a:cubicBezTo>
                    <a:pt x="3529" y="156921"/>
                    <a:pt x="6008" y="159884"/>
                    <a:pt x="6531" y="163286"/>
                  </a:cubicBezTo>
                  <a:cubicBezTo>
                    <a:pt x="8195" y="174099"/>
                    <a:pt x="8743" y="185054"/>
                    <a:pt x="9797" y="195943"/>
                  </a:cubicBezTo>
                  <a:cubicBezTo>
                    <a:pt x="12009" y="218800"/>
                    <a:pt x="10758" y="242245"/>
                    <a:pt x="16328" y="264523"/>
                  </a:cubicBezTo>
                  <a:cubicBezTo>
                    <a:pt x="26551" y="305413"/>
                    <a:pt x="13479" y="254547"/>
                    <a:pt x="22860" y="287383"/>
                  </a:cubicBezTo>
                  <a:cubicBezTo>
                    <a:pt x="24093" y="291699"/>
                    <a:pt x="25151" y="296065"/>
                    <a:pt x="26125" y="300446"/>
                  </a:cubicBezTo>
                  <a:cubicBezTo>
                    <a:pt x="27329" y="305865"/>
                    <a:pt x="27931" y="311420"/>
                    <a:pt x="29391" y="316775"/>
                  </a:cubicBezTo>
                  <a:cubicBezTo>
                    <a:pt x="31202" y="323417"/>
                    <a:pt x="33745" y="329838"/>
                    <a:pt x="35922" y="336369"/>
                  </a:cubicBezTo>
                  <a:cubicBezTo>
                    <a:pt x="37011" y="339635"/>
                    <a:pt x="38622" y="342770"/>
                    <a:pt x="39188" y="346166"/>
                  </a:cubicBezTo>
                  <a:cubicBezTo>
                    <a:pt x="41396" y="359410"/>
                    <a:pt x="42066" y="366642"/>
                    <a:pt x="45720" y="378823"/>
                  </a:cubicBezTo>
                  <a:cubicBezTo>
                    <a:pt x="47698" y="385417"/>
                    <a:pt x="47383" y="393548"/>
                    <a:pt x="52251" y="398417"/>
                  </a:cubicBezTo>
                  <a:lnTo>
                    <a:pt x="58782" y="404949"/>
                  </a:lnTo>
                  <a:lnTo>
                    <a:pt x="84908" y="483326"/>
                  </a:lnTo>
                  <a:lnTo>
                    <a:pt x="94705" y="512717"/>
                  </a:lnTo>
                  <a:cubicBezTo>
                    <a:pt x="95794" y="515983"/>
                    <a:pt x="97136" y="519175"/>
                    <a:pt x="97971" y="522515"/>
                  </a:cubicBezTo>
                  <a:lnTo>
                    <a:pt x="104502" y="548640"/>
                  </a:lnTo>
                  <a:cubicBezTo>
                    <a:pt x="105591" y="552994"/>
                    <a:pt x="106349" y="557445"/>
                    <a:pt x="107768" y="561703"/>
                  </a:cubicBezTo>
                  <a:cubicBezTo>
                    <a:pt x="109945" y="568234"/>
                    <a:pt x="112631" y="574618"/>
                    <a:pt x="114300" y="581297"/>
                  </a:cubicBezTo>
                  <a:cubicBezTo>
                    <a:pt x="115388" y="585651"/>
                    <a:pt x="116275" y="590061"/>
                    <a:pt x="117565" y="594360"/>
                  </a:cubicBezTo>
                  <a:cubicBezTo>
                    <a:pt x="119543" y="600955"/>
                    <a:pt x="122747" y="607204"/>
                    <a:pt x="124097" y="613955"/>
                  </a:cubicBezTo>
                  <a:cubicBezTo>
                    <a:pt x="126689" y="626915"/>
                    <a:pt x="129952" y="644581"/>
                    <a:pt x="133894" y="656409"/>
                  </a:cubicBezTo>
                  <a:lnTo>
                    <a:pt x="140425" y="676003"/>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583"/>
            <p:cNvSpPr/>
            <p:nvPr/>
          </p:nvSpPr>
          <p:spPr>
            <a:xfrm>
              <a:off x="6479177" y="5532120"/>
              <a:ext cx="130629" cy="673449"/>
            </a:xfrm>
            <a:custGeom>
              <a:avLst/>
              <a:gdLst>
                <a:gd name="connsiteX0" fmla="*/ 52252 w 130629"/>
                <a:gd name="connsiteY0" fmla="*/ 0 h 673449"/>
                <a:gd name="connsiteX1" fmla="*/ 35923 w 130629"/>
                <a:gd name="connsiteY1" fmla="*/ 3266 h 673449"/>
                <a:gd name="connsiteX2" fmla="*/ 26126 w 130629"/>
                <a:gd name="connsiteY2" fmla="*/ 22860 h 673449"/>
                <a:gd name="connsiteX3" fmla="*/ 13063 w 130629"/>
                <a:gd name="connsiteY3" fmla="*/ 42454 h 673449"/>
                <a:gd name="connsiteX4" fmla="*/ 6532 w 130629"/>
                <a:gd name="connsiteY4" fmla="*/ 65314 h 673449"/>
                <a:gd name="connsiteX5" fmla="*/ 0 w 130629"/>
                <a:gd name="connsiteY5" fmla="*/ 91440 h 673449"/>
                <a:gd name="connsiteX6" fmla="*/ 3266 w 130629"/>
                <a:gd name="connsiteY6" fmla="*/ 267789 h 673449"/>
                <a:gd name="connsiteX7" fmla="*/ 13063 w 130629"/>
                <a:gd name="connsiteY7" fmla="*/ 287383 h 673449"/>
                <a:gd name="connsiteX8" fmla="*/ 16329 w 130629"/>
                <a:gd name="connsiteY8" fmla="*/ 297180 h 673449"/>
                <a:gd name="connsiteX9" fmla="*/ 29392 w 130629"/>
                <a:gd name="connsiteY9" fmla="*/ 326571 h 673449"/>
                <a:gd name="connsiteX10" fmla="*/ 32657 w 130629"/>
                <a:gd name="connsiteY10" fmla="*/ 336369 h 673449"/>
                <a:gd name="connsiteX11" fmla="*/ 35923 w 130629"/>
                <a:gd name="connsiteY11" fmla="*/ 346166 h 673449"/>
                <a:gd name="connsiteX12" fmla="*/ 42454 w 130629"/>
                <a:gd name="connsiteY12" fmla="*/ 372291 h 673449"/>
                <a:gd name="connsiteX13" fmla="*/ 48986 w 130629"/>
                <a:gd name="connsiteY13" fmla="*/ 391886 h 673449"/>
                <a:gd name="connsiteX14" fmla="*/ 52252 w 130629"/>
                <a:gd name="connsiteY14" fmla="*/ 401683 h 673449"/>
                <a:gd name="connsiteX15" fmla="*/ 55517 w 130629"/>
                <a:gd name="connsiteY15" fmla="*/ 414746 h 673449"/>
                <a:gd name="connsiteX16" fmla="*/ 58783 w 130629"/>
                <a:gd name="connsiteY16" fmla="*/ 424543 h 673449"/>
                <a:gd name="connsiteX17" fmla="*/ 65314 w 130629"/>
                <a:gd name="connsiteY17" fmla="*/ 450669 h 673449"/>
                <a:gd name="connsiteX18" fmla="*/ 68580 w 130629"/>
                <a:gd name="connsiteY18" fmla="*/ 463731 h 673449"/>
                <a:gd name="connsiteX19" fmla="*/ 75112 w 130629"/>
                <a:gd name="connsiteY19" fmla="*/ 483326 h 673449"/>
                <a:gd name="connsiteX20" fmla="*/ 78377 w 130629"/>
                <a:gd name="connsiteY20" fmla="*/ 496389 h 673449"/>
                <a:gd name="connsiteX21" fmla="*/ 81643 w 130629"/>
                <a:gd name="connsiteY21" fmla="*/ 515983 h 673449"/>
                <a:gd name="connsiteX22" fmla="*/ 88174 w 130629"/>
                <a:gd name="connsiteY22" fmla="*/ 535577 h 673449"/>
                <a:gd name="connsiteX23" fmla="*/ 97972 w 130629"/>
                <a:gd name="connsiteY23" fmla="*/ 564969 h 673449"/>
                <a:gd name="connsiteX24" fmla="*/ 101237 w 130629"/>
                <a:gd name="connsiteY24" fmla="*/ 574766 h 673449"/>
                <a:gd name="connsiteX25" fmla="*/ 104503 w 130629"/>
                <a:gd name="connsiteY25" fmla="*/ 584563 h 673449"/>
                <a:gd name="connsiteX26" fmla="*/ 107769 w 130629"/>
                <a:gd name="connsiteY26" fmla="*/ 600891 h 673449"/>
                <a:gd name="connsiteX27" fmla="*/ 114300 w 130629"/>
                <a:gd name="connsiteY27" fmla="*/ 620486 h 673449"/>
                <a:gd name="connsiteX28" fmla="*/ 124097 w 130629"/>
                <a:gd name="connsiteY28" fmla="*/ 653143 h 673449"/>
                <a:gd name="connsiteX29" fmla="*/ 127363 w 130629"/>
                <a:gd name="connsiteY29" fmla="*/ 662940 h 673449"/>
                <a:gd name="connsiteX30" fmla="*/ 130629 w 130629"/>
                <a:gd name="connsiteY30" fmla="*/ 672737 h 673449"/>
                <a:gd name="connsiteX31" fmla="*/ 130629 w 130629"/>
                <a:gd name="connsiteY31" fmla="*/ 666206 h 67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0629" h="673449">
                  <a:moveTo>
                    <a:pt x="52252" y="0"/>
                  </a:moveTo>
                  <a:cubicBezTo>
                    <a:pt x="46809" y="1089"/>
                    <a:pt x="40742" y="512"/>
                    <a:pt x="35923" y="3266"/>
                  </a:cubicBezTo>
                  <a:cubicBezTo>
                    <a:pt x="28844" y="7311"/>
                    <a:pt x="29439" y="16897"/>
                    <a:pt x="26126" y="22860"/>
                  </a:cubicBezTo>
                  <a:cubicBezTo>
                    <a:pt x="22314" y="29722"/>
                    <a:pt x="15546" y="35007"/>
                    <a:pt x="13063" y="42454"/>
                  </a:cubicBezTo>
                  <a:cubicBezTo>
                    <a:pt x="5232" y="65944"/>
                    <a:pt x="14733" y="36610"/>
                    <a:pt x="6532" y="65314"/>
                  </a:cubicBezTo>
                  <a:cubicBezTo>
                    <a:pt x="-166" y="88757"/>
                    <a:pt x="6644" y="58222"/>
                    <a:pt x="0" y="91440"/>
                  </a:cubicBezTo>
                  <a:cubicBezTo>
                    <a:pt x="1089" y="150223"/>
                    <a:pt x="1204" y="209032"/>
                    <a:pt x="3266" y="267789"/>
                  </a:cubicBezTo>
                  <a:cubicBezTo>
                    <a:pt x="3576" y="276615"/>
                    <a:pt x="9408" y="280074"/>
                    <a:pt x="13063" y="287383"/>
                  </a:cubicBezTo>
                  <a:cubicBezTo>
                    <a:pt x="14602" y="290462"/>
                    <a:pt x="14790" y="294101"/>
                    <a:pt x="16329" y="297180"/>
                  </a:cubicBezTo>
                  <a:cubicBezTo>
                    <a:pt x="31851" y="328223"/>
                    <a:pt x="12547" y="276033"/>
                    <a:pt x="29392" y="326571"/>
                  </a:cubicBezTo>
                  <a:lnTo>
                    <a:pt x="32657" y="336369"/>
                  </a:lnTo>
                  <a:cubicBezTo>
                    <a:pt x="33745" y="339635"/>
                    <a:pt x="35088" y="342826"/>
                    <a:pt x="35923" y="346166"/>
                  </a:cubicBezTo>
                  <a:cubicBezTo>
                    <a:pt x="38100" y="354874"/>
                    <a:pt x="39615" y="363775"/>
                    <a:pt x="42454" y="372291"/>
                  </a:cubicBezTo>
                  <a:lnTo>
                    <a:pt x="48986" y="391886"/>
                  </a:lnTo>
                  <a:cubicBezTo>
                    <a:pt x="50075" y="395152"/>
                    <a:pt x="51417" y="398343"/>
                    <a:pt x="52252" y="401683"/>
                  </a:cubicBezTo>
                  <a:cubicBezTo>
                    <a:pt x="53340" y="406037"/>
                    <a:pt x="54284" y="410430"/>
                    <a:pt x="55517" y="414746"/>
                  </a:cubicBezTo>
                  <a:cubicBezTo>
                    <a:pt x="56463" y="418056"/>
                    <a:pt x="57877" y="421222"/>
                    <a:pt x="58783" y="424543"/>
                  </a:cubicBezTo>
                  <a:cubicBezTo>
                    <a:pt x="61145" y="433203"/>
                    <a:pt x="63137" y="441960"/>
                    <a:pt x="65314" y="450669"/>
                  </a:cubicBezTo>
                  <a:cubicBezTo>
                    <a:pt x="66403" y="455023"/>
                    <a:pt x="67161" y="459473"/>
                    <a:pt x="68580" y="463731"/>
                  </a:cubicBezTo>
                  <a:cubicBezTo>
                    <a:pt x="70757" y="470263"/>
                    <a:pt x="73442" y="476646"/>
                    <a:pt x="75112" y="483326"/>
                  </a:cubicBezTo>
                  <a:cubicBezTo>
                    <a:pt x="76200" y="487680"/>
                    <a:pt x="77497" y="491988"/>
                    <a:pt x="78377" y="496389"/>
                  </a:cubicBezTo>
                  <a:cubicBezTo>
                    <a:pt x="79675" y="502882"/>
                    <a:pt x="80037" y="509559"/>
                    <a:pt x="81643" y="515983"/>
                  </a:cubicBezTo>
                  <a:cubicBezTo>
                    <a:pt x="83313" y="522662"/>
                    <a:pt x="85997" y="529046"/>
                    <a:pt x="88174" y="535577"/>
                  </a:cubicBezTo>
                  <a:lnTo>
                    <a:pt x="97972" y="564969"/>
                  </a:lnTo>
                  <a:lnTo>
                    <a:pt x="101237" y="574766"/>
                  </a:lnTo>
                  <a:cubicBezTo>
                    <a:pt x="102326" y="578032"/>
                    <a:pt x="103828" y="581188"/>
                    <a:pt x="104503" y="584563"/>
                  </a:cubicBezTo>
                  <a:cubicBezTo>
                    <a:pt x="105592" y="590006"/>
                    <a:pt x="106309" y="595536"/>
                    <a:pt x="107769" y="600891"/>
                  </a:cubicBezTo>
                  <a:cubicBezTo>
                    <a:pt x="109581" y="607533"/>
                    <a:pt x="112630" y="613807"/>
                    <a:pt x="114300" y="620486"/>
                  </a:cubicBezTo>
                  <a:cubicBezTo>
                    <a:pt x="119235" y="640225"/>
                    <a:pt x="116148" y="629296"/>
                    <a:pt x="124097" y="653143"/>
                  </a:cubicBezTo>
                  <a:lnTo>
                    <a:pt x="127363" y="662940"/>
                  </a:lnTo>
                  <a:cubicBezTo>
                    <a:pt x="128452" y="666206"/>
                    <a:pt x="130629" y="676179"/>
                    <a:pt x="130629" y="672737"/>
                  </a:cubicBezTo>
                  <a:lnTo>
                    <a:pt x="130629" y="666206"/>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584"/>
            <p:cNvSpPr/>
            <p:nvPr/>
          </p:nvSpPr>
          <p:spPr>
            <a:xfrm>
              <a:off x="6443254" y="5528854"/>
              <a:ext cx="130637" cy="676003"/>
            </a:xfrm>
            <a:custGeom>
              <a:avLst/>
              <a:gdLst>
                <a:gd name="connsiteX0" fmla="*/ 78377 w 130637"/>
                <a:gd name="connsiteY0" fmla="*/ 0 h 676003"/>
                <a:gd name="connsiteX1" fmla="*/ 52252 w 130637"/>
                <a:gd name="connsiteY1" fmla="*/ 6532 h 676003"/>
                <a:gd name="connsiteX2" fmla="*/ 45720 w 130637"/>
                <a:gd name="connsiteY2" fmla="*/ 13063 h 676003"/>
                <a:gd name="connsiteX3" fmla="*/ 26126 w 130637"/>
                <a:gd name="connsiteY3" fmla="*/ 22860 h 676003"/>
                <a:gd name="connsiteX4" fmla="*/ 13063 w 130637"/>
                <a:gd name="connsiteY4" fmla="*/ 48986 h 676003"/>
                <a:gd name="connsiteX5" fmla="*/ 9797 w 130637"/>
                <a:gd name="connsiteY5" fmla="*/ 58783 h 676003"/>
                <a:gd name="connsiteX6" fmla="*/ 3266 w 130637"/>
                <a:gd name="connsiteY6" fmla="*/ 88175 h 676003"/>
                <a:gd name="connsiteX7" fmla="*/ 0 w 130637"/>
                <a:gd name="connsiteY7" fmla="*/ 101237 h 676003"/>
                <a:gd name="connsiteX8" fmla="*/ 3266 w 130637"/>
                <a:gd name="connsiteY8" fmla="*/ 143692 h 676003"/>
                <a:gd name="connsiteX9" fmla="*/ 6532 w 130637"/>
                <a:gd name="connsiteY9" fmla="*/ 169817 h 676003"/>
                <a:gd name="connsiteX10" fmla="*/ 9797 w 130637"/>
                <a:gd name="connsiteY10" fmla="*/ 231866 h 676003"/>
                <a:gd name="connsiteX11" fmla="*/ 13063 w 130637"/>
                <a:gd name="connsiteY11" fmla="*/ 248195 h 676003"/>
                <a:gd name="connsiteX12" fmla="*/ 19595 w 130637"/>
                <a:gd name="connsiteY12" fmla="*/ 267789 h 676003"/>
                <a:gd name="connsiteX13" fmla="*/ 22860 w 130637"/>
                <a:gd name="connsiteY13" fmla="*/ 290649 h 676003"/>
                <a:gd name="connsiteX14" fmla="*/ 29392 w 130637"/>
                <a:gd name="connsiteY14" fmla="*/ 326572 h 676003"/>
                <a:gd name="connsiteX15" fmla="*/ 35923 w 130637"/>
                <a:gd name="connsiteY15" fmla="*/ 365760 h 676003"/>
                <a:gd name="connsiteX16" fmla="*/ 39189 w 130637"/>
                <a:gd name="connsiteY16" fmla="*/ 382089 h 676003"/>
                <a:gd name="connsiteX17" fmla="*/ 45720 w 130637"/>
                <a:gd name="connsiteY17" fmla="*/ 401683 h 676003"/>
                <a:gd name="connsiteX18" fmla="*/ 48986 w 130637"/>
                <a:gd name="connsiteY18" fmla="*/ 414746 h 676003"/>
                <a:gd name="connsiteX19" fmla="*/ 55517 w 130637"/>
                <a:gd name="connsiteY19" fmla="*/ 434340 h 676003"/>
                <a:gd name="connsiteX20" fmla="*/ 58783 w 130637"/>
                <a:gd name="connsiteY20" fmla="*/ 450669 h 676003"/>
                <a:gd name="connsiteX21" fmla="*/ 65315 w 130637"/>
                <a:gd name="connsiteY21" fmla="*/ 493123 h 676003"/>
                <a:gd name="connsiteX22" fmla="*/ 68580 w 130637"/>
                <a:gd name="connsiteY22" fmla="*/ 502920 h 676003"/>
                <a:gd name="connsiteX23" fmla="*/ 71846 w 130637"/>
                <a:gd name="connsiteY23" fmla="*/ 515983 h 676003"/>
                <a:gd name="connsiteX24" fmla="*/ 75112 w 130637"/>
                <a:gd name="connsiteY24" fmla="*/ 532312 h 676003"/>
                <a:gd name="connsiteX25" fmla="*/ 84909 w 130637"/>
                <a:gd name="connsiteY25" fmla="*/ 561703 h 676003"/>
                <a:gd name="connsiteX26" fmla="*/ 88175 w 130637"/>
                <a:gd name="connsiteY26" fmla="*/ 571500 h 676003"/>
                <a:gd name="connsiteX27" fmla="*/ 94706 w 130637"/>
                <a:gd name="connsiteY27" fmla="*/ 600892 h 676003"/>
                <a:gd name="connsiteX28" fmla="*/ 101237 w 130637"/>
                <a:gd name="connsiteY28" fmla="*/ 620486 h 676003"/>
                <a:gd name="connsiteX29" fmla="*/ 111035 w 130637"/>
                <a:gd name="connsiteY29" fmla="*/ 636815 h 676003"/>
                <a:gd name="connsiteX30" fmla="*/ 117566 w 130637"/>
                <a:gd name="connsiteY30" fmla="*/ 656409 h 676003"/>
                <a:gd name="connsiteX31" fmla="*/ 127363 w 130637"/>
                <a:gd name="connsiteY31" fmla="*/ 676003 h 676003"/>
                <a:gd name="connsiteX32" fmla="*/ 130629 w 130637"/>
                <a:gd name="connsiteY32" fmla="*/ 662940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637" h="676003">
                  <a:moveTo>
                    <a:pt x="78377" y="0"/>
                  </a:moveTo>
                  <a:cubicBezTo>
                    <a:pt x="74863" y="703"/>
                    <a:pt x="57274" y="3519"/>
                    <a:pt x="52252" y="6532"/>
                  </a:cubicBezTo>
                  <a:cubicBezTo>
                    <a:pt x="49612" y="8116"/>
                    <a:pt x="48124" y="11140"/>
                    <a:pt x="45720" y="13063"/>
                  </a:cubicBezTo>
                  <a:cubicBezTo>
                    <a:pt x="36674" y="20300"/>
                    <a:pt x="36476" y="19411"/>
                    <a:pt x="26126" y="22860"/>
                  </a:cubicBezTo>
                  <a:cubicBezTo>
                    <a:pt x="18621" y="45376"/>
                    <a:pt x="24464" y="37587"/>
                    <a:pt x="13063" y="48986"/>
                  </a:cubicBezTo>
                  <a:cubicBezTo>
                    <a:pt x="11974" y="52252"/>
                    <a:pt x="10743" y="55473"/>
                    <a:pt x="9797" y="58783"/>
                  </a:cubicBezTo>
                  <a:cubicBezTo>
                    <a:pt x="5818" y="72709"/>
                    <a:pt x="6630" y="73037"/>
                    <a:pt x="3266" y="88175"/>
                  </a:cubicBezTo>
                  <a:cubicBezTo>
                    <a:pt x="2292" y="92556"/>
                    <a:pt x="1089" y="96883"/>
                    <a:pt x="0" y="101237"/>
                  </a:cubicBezTo>
                  <a:cubicBezTo>
                    <a:pt x="1089" y="115389"/>
                    <a:pt x="1920" y="129562"/>
                    <a:pt x="3266" y="143692"/>
                  </a:cubicBezTo>
                  <a:cubicBezTo>
                    <a:pt x="4098" y="152429"/>
                    <a:pt x="5884" y="161065"/>
                    <a:pt x="6532" y="169817"/>
                  </a:cubicBezTo>
                  <a:cubicBezTo>
                    <a:pt x="8062" y="190472"/>
                    <a:pt x="8077" y="211226"/>
                    <a:pt x="9797" y="231866"/>
                  </a:cubicBezTo>
                  <a:cubicBezTo>
                    <a:pt x="10258" y="237398"/>
                    <a:pt x="11602" y="242840"/>
                    <a:pt x="13063" y="248195"/>
                  </a:cubicBezTo>
                  <a:cubicBezTo>
                    <a:pt x="14875" y="254837"/>
                    <a:pt x="19595" y="267789"/>
                    <a:pt x="19595" y="267789"/>
                  </a:cubicBezTo>
                  <a:cubicBezTo>
                    <a:pt x="20683" y="275409"/>
                    <a:pt x="21843" y="283019"/>
                    <a:pt x="22860" y="290649"/>
                  </a:cubicBezTo>
                  <a:cubicBezTo>
                    <a:pt x="26962" y="321419"/>
                    <a:pt x="23190" y="307967"/>
                    <a:pt x="29392" y="326572"/>
                  </a:cubicBezTo>
                  <a:cubicBezTo>
                    <a:pt x="31569" y="339635"/>
                    <a:pt x="33326" y="352774"/>
                    <a:pt x="35923" y="365760"/>
                  </a:cubicBezTo>
                  <a:cubicBezTo>
                    <a:pt x="37012" y="371203"/>
                    <a:pt x="37729" y="376734"/>
                    <a:pt x="39189" y="382089"/>
                  </a:cubicBezTo>
                  <a:cubicBezTo>
                    <a:pt x="41000" y="388731"/>
                    <a:pt x="44050" y="395004"/>
                    <a:pt x="45720" y="401683"/>
                  </a:cubicBezTo>
                  <a:cubicBezTo>
                    <a:pt x="46809" y="406037"/>
                    <a:pt x="47696" y="410447"/>
                    <a:pt x="48986" y="414746"/>
                  </a:cubicBezTo>
                  <a:cubicBezTo>
                    <a:pt x="50964" y="421340"/>
                    <a:pt x="54167" y="427589"/>
                    <a:pt x="55517" y="434340"/>
                  </a:cubicBezTo>
                  <a:cubicBezTo>
                    <a:pt x="56606" y="439783"/>
                    <a:pt x="57939" y="445183"/>
                    <a:pt x="58783" y="450669"/>
                  </a:cubicBezTo>
                  <a:cubicBezTo>
                    <a:pt x="61958" y="471303"/>
                    <a:pt x="60821" y="475145"/>
                    <a:pt x="65315" y="493123"/>
                  </a:cubicBezTo>
                  <a:cubicBezTo>
                    <a:pt x="66150" y="496462"/>
                    <a:pt x="67634" y="499610"/>
                    <a:pt x="68580" y="502920"/>
                  </a:cubicBezTo>
                  <a:cubicBezTo>
                    <a:pt x="69813" y="507236"/>
                    <a:pt x="70872" y="511602"/>
                    <a:pt x="71846" y="515983"/>
                  </a:cubicBezTo>
                  <a:cubicBezTo>
                    <a:pt x="73050" y="521402"/>
                    <a:pt x="73652" y="526957"/>
                    <a:pt x="75112" y="532312"/>
                  </a:cubicBezTo>
                  <a:cubicBezTo>
                    <a:pt x="75117" y="532331"/>
                    <a:pt x="83273" y="556795"/>
                    <a:pt x="84909" y="561703"/>
                  </a:cubicBezTo>
                  <a:cubicBezTo>
                    <a:pt x="85998" y="564969"/>
                    <a:pt x="87500" y="568124"/>
                    <a:pt x="88175" y="571500"/>
                  </a:cubicBezTo>
                  <a:cubicBezTo>
                    <a:pt x="90041" y="580833"/>
                    <a:pt x="91936" y="591660"/>
                    <a:pt x="94706" y="600892"/>
                  </a:cubicBezTo>
                  <a:cubicBezTo>
                    <a:pt x="96684" y="607486"/>
                    <a:pt x="99060" y="613955"/>
                    <a:pt x="101237" y="620486"/>
                  </a:cubicBezTo>
                  <a:cubicBezTo>
                    <a:pt x="105476" y="633204"/>
                    <a:pt x="102069" y="627849"/>
                    <a:pt x="111035" y="636815"/>
                  </a:cubicBezTo>
                  <a:cubicBezTo>
                    <a:pt x="113212" y="643346"/>
                    <a:pt x="113747" y="650681"/>
                    <a:pt x="117566" y="656409"/>
                  </a:cubicBezTo>
                  <a:cubicBezTo>
                    <a:pt x="126006" y="669070"/>
                    <a:pt x="122856" y="662483"/>
                    <a:pt x="127363" y="676003"/>
                  </a:cubicBezTo>
                  <a:cubicBezTo>
                    <a:pt x="130973" y="665173"/>
                    <a:pt x="130629" y="669648"/>
                    <a:pt x="130629" y="66294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585"/>
            <p:cNvSpPr/>
            <p:nvPr/>
          </p:nvSpPr>
          <p:spPr>
            <a:xfrm>
              <a:off x="6417129" y="5505994"/>
              <a:ext cx="107768" cy="293915"/>
            </a:xfrm>
            <a:custGeom>
              <a:avLst/>
              <a:gdLst>
                <a:gd name="connsiteX0" fmla="*/ 107768 w 107768"/>
                <a:gd name="connsiteY0" fmla="*/ 0 h 293915"/>
                <a:gd name="connsiteX1" fmla="*/ 65314 w 107768"/>
                <a:gd name="connsiteY1" fmla="*/ 3266 h 293915"/>
                <a:gd name="connsiteX2" fmla="*/ 45720 w 107768"/>
                <a:gd name="connsiteY2" fmla="*/ 9797 h 293915"/>
                <a:gd name="connsiteX3" fmla="*/ 39188 w 107768"/>
                <a:gd name="connsiteY3" fmla="*/ 16329 h 293915"/>
                <a:gd name="connsiteX4" fmla="*/ 29391 w 107768"/>
                <a:gd name="connsiteY4" fmla="*/ 19595 h 293915"/>
                <a:gd name="connsiteX5" fmla="*/ 22860 w 107768"/>
                <a:gd name="connsiteY5" fmla="*/ 29392 h 293915"/>
                <a:gd name="connsiteX6" fmla="*/ 13062 w 107768"/>
                <a:gd name="connsiteY6" fmla="*/ 35923 h 293915"/>
                <a:gd name="connsiteX7" fmla="*/ 6531 w 107768"/>
                <a:gd name="connsiteY7" fmla="*/ 45720 h 293915"/>
                <a:gd name="connsiteX8" fmla="*/ 3265 w 107768"/>
                <a:gd name="connsiteY8" fmla="*/ 78377 h 293915"/>
                <a:gd name="connsiteX9" fmla="*/ 0 w 107768"/>
                <a:gd name="connsiteY9" fmla="*/ 94706 h 293915"/>
                <a:gd name="connsiteX10" fmla="*/ 3265 w 107768"/>
                <a:gd name="connsiteY10" fmla="*/ 205740 h 293915"/>
                <a:gd name="connsiteX11" fmla="*/ 6531 w 107768"/>
                <a:gd name="connsiteY11" fmla="*/ 254726 h 293915"/>
                <a:gd name="connsiteX12" fmla="*/ 9797 w 107768"/>
                <a:gd name="connsiteY12" fmla="*/ 293915 h 29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68" h="293915">
                  <a:moveTo>
                    <a:pt x="107768" y="0"/>
                  </a:moveTo>
                  <a:cubicBezTo>
                    <a:pt x="93617" y="1089"/>
                    <a:pt x="79333" y="1052"/>
                    <a:pt x="65314" y="3266"/>
                  </a:cubicBezTo>
                  <a:cubicBezTo>
                    <a:pt x="58514" y="4340"/>
                    <a:pt x="45720" y="9797"/>
                    <a:pt x="45720" y="9797"/>
                  </a:cubicBezTo>
                  <a:cubicBezTo>
                    <a:pt x="43543" y="11974"/>
                    <a:pt x="41828" y="14745"/>
                    <a:pt x="39188" y="16329"/>
                  </a:cubicBezTo>
                  <a:cubicBezTo>
                    <a:pt x="36236" y="18100"/>
                    <a:pt x="32079" y="17445"/>
                    <a:pt x="29391" y="19595"/>
                  </a:cubicBezTo>
                  <a:cubicBezTo>
                    <a:pt x="26326" y="22047"/>
                    <a:pt x="25635" y="26617"/>
                    <a:pt x="22860" y="29392"/>
                  </a:cubicBezTo>
                  <a:cubicBezTo>
                    <a:pt x="20084" y="32167"/>
                    <a:pt x="16328" y="33746"/>
                    <a:pt x="13062" y="35923"/>
                  </a:cubicBezTo>
                  <a:cubicBezTo>
                    <a:pt x="10885" y="39189"/>
                    <a:pt x="7414" y="41896"/>
                    <a:pt x="6531" y="45720"/>
                  </a:cubicBezTo>
                  <a:cubicBezTo>
                    <a:pt x="4071" y="56380"/>
                    <a:pt x="4711" y="67533"/>
                    <a:pt x="3265" y="78377"/>
                  </a:cubicBezTo>
                  <a:cubicBezTo>
                    <a:pt x="2531" y="83879"/>
                    <a:pt x="1088" y="89263"/>
                    <a:pt x="0" y="94706"/>
                  </a:cubicBezTo>
                  <a:cubicBezTo>
                    <a:pt x="1088" y="131717"/>
                    <a:pt x="1755" y="168743"/>
                    <a:pt x="3265" y="205740"/>
                  </a:cubicBezTo>
                  <a:cubicBezTo>
                    <a:pt x="3932" y="222091"/>
                    <a:pt x="5276" y="238409"/>
                    <a:pt x="6531" y="254726"/>
                  </a:cubicBezTo>
                  <a:cubicBezTo>
                    <a:pt x="9896" y="298462"/>
                    <a:pt x="9797" y="278016"/>
                    <a:pt x="9797" y="29391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586"/>
            <p:cNvSpPr/>
            <p:nvPr/>
          </p:nvSpPr>
          <p:spPr>
            <a:xfrm>
              <a:off x="6387737" y="5492931"/>
              <a:ext cx="130629" cy="656435"/>
            </a:xfrm>
            <a:custGeom>
              <a:avLst/>
              <a:gdLst>
                <a:gd name="connsiteX0" fmla="*/ 114300 w 130629"/>
                <a:gd name="connsiteY0" fmla="*/ 0 h 656435"/>
                <a:gd name="connsiteX1" fmla="*/ 48986 w 130629"/>
                <a:gd name="connsiteY1" fmla="*/ 3266 h 656435"/>
                <a:gd name="connsiteX2" fmla="*/ 35923 w 130629"/>
                <a:gd name="connsiteY2" fmla="*/ 19595 h 656435"/>
                <a:gd name="connsiteX3" fmla="*/ 19594 w 130629"/>
                <a:gd name="connsiteY3" fmla="*/ 35923 h 656435"/>
                <a:gd name="connsiteX4" fmla="*/ 16329 w 130629"/>
                <a:gd name="connsiteY4" fmla="*/ 48986 h 656435"/>
                <a:gd name="connsiteX5" fmla="*/ 13063 w 130629"/>
                <a:gd name="connsiteY5" fmla="*/ 58783 h 656435"/>
                <a:gd name="connsiteX6" fmla="*/ 3266 w 130629"/>
                <a:gd name="connsiteY6" fmla="*/ 169818 h 656435"/>
                <a:gd name="connsiteX7" fmla="*/ 0 w 130629"/>
                <a:gd name="connsiteY7" fmla="*/ 186146 h 656435"/>
                <a:gd name="connsiteX8" fmla="*/ 3266 w 130629"/>
                <a:gd name="connsiteY8" fmla="*/ 218803 h 656435"/>
                <a:gd name="connsiteX9" fmla="*/ 6532 w 130629"/>
                <a:gd name="connsiteY9" fmla="*/ 238398 h 656435"/>
                <a:gd name="connsiteX10" fmla="*/ 16329 w 130629"/>
                <a:gd name="connsiteY10" fmla="*/ 284118 h 656435"/>
                <a:gd name="connsiteX11" fmla="*/ 19594 w 130629"/>
                <a:gd name="connsiteY11" fmla="*/ 310243 h 656435"/>
                <a:gd name="connsiteX12" fmla="*/ 26126 w 130629"/>
                <a:gd name="connsiteY12" fmla="*/ 339635 h 656435"/>
                <a:gd name="connsiteX13" fmla="*/ 32657 w 130629"/>
                <a:gd name="connsiteY13" fmla="*/ 359229 h 656435"/>
                <a:gd name="connsiteX14" fmla="*/ 39189 w 130629"/>
                <a:gd name="connsiteY14" fmla="*/ 378823 h 656435"/>
                <a:gd name="connsiteX15" fmla="*/ 45720 w 130629"/>
                <a:gd name="connsiteY15" fmla="*/ 398418 h 656435"/>
                <a:gd name="connsiteX16" fmla="*/ 48986 w 130629"/>
                <a:gd name="connsiteY16" fmla="*/ 408215 h 656435"/>
                <a:gd name="connsiteX17" fmla="*/ 55517 w 130629"/>
                <a:gd name="connsiteY17" fmla="*/ 418012 h 656435"/>
                <a:gd name="connsiteX18" fmla="*/ 68580 w 130629"/>
                <a:gd name="connsiteY18" fmla="*/ 444138 h 656435"/>
                <a:gd name="connsiteX19" fmla="*/ 75112 w 130629"/>
                <a:gd name="connsiteY19" fmla="*/ 470263 h 656435"/>
                <a:gd name="connsiteX20" fmla="*/ 78377 w 130629"/>
                <a:gd name="connsiteY20" fmla="*/ 483326 h 656435"/>
                <a:gd name="connsiteX21" fmla="*/ 84909 w 130629"/>
                <a:gd name="connsiteY21" fmla="*/ 502920 h 656435"/>
                <a:gd name="connsiteX22" fmla="*/ 88174 w 130629"/>
                <a:gd name="connsiteY22" fmla="*/ 522515 h 656435"/>
                <a:gd name="connsiteX23" fmla="*/ 94706 w 130629"/>
                <a:gd name="connsiteY23" fmla="*/ 542109 h 656435"/>
                <a:gd name="connsiteX24" fmla="*/ 97972 w 130629"/>
                <a:gd name="connsiteY24" fmla="*/ 551906 h 656435"/>
                <a:gd name="connsiteX25" fmla="*/ 107769 w 130629"/>
                <a:gd name="connsiteY25" fmla="*/ 594360 h 656435"/>
                <a:gd name="connsiteX26" fmla="*/ 117566 w 130629"/>
                <a:gd name="connsiteY26" fmla="*/ 640080 h 656435"/>
                <a:gd name="connsiteX27" fmla="*/ 124097 w 130629"/>
                <a:gd name="connsiteY27" fmla="*/ 646612 h 656435"/>
                <a:gd name="connsiteX28" fmla="*/ 130629 w 130629"/>
                <a:gd name="connsiteY28" fmla="*/ 656409 h 6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629" h="656435">
                  <a:moveTo>
                    <a:pt x="114300" y="0"/>
                  </a:moveTo>
                  <a:cubicBezTo>
                    <a:pt x="92529" y="1089"/>
                    <a:pt x="70585" y="320"/>
                    <a:pt x="48986" y="3266"/>
                  </a:cubicBezTo>
                  <a:cubicBezTo>
                    <a:pt x="45371" y="3759"/>
                    <a:pt x="36907" y="18471"/>
                    <a:pt x="35923" y="19595"/>
                  </a:cubicBezTo>
                  <a:cubicBezTo>
                    <a:pt x="30854" y="25388"/>
                    <a:pt x="19594" y="35923"/>
                    <a:pt x="19594" y="35923"/>
                  </a:cubicBezTo>
                  <a:cubicBezTo>
                    <a:pt x="18506" y="40277"/>
                    <a:pt x="17562" y="44670"/>
                    <a:pt x="16329" y="48986"/>
                  </a:cubicBezTo>
                  <a:cubicBezTo>
                    <a:pt x="15383" y="52296"/>
                    <a:pt x="13430" y="55360"/>
                    <a:pt x="13063" y="58783"/>
                  </a:cubicBezTo>
                  <a:cubicBezTo>
                    <a:pt x="10723" y="80627"/>
                    <a:pt x="7750" y="138431"/>
                    <a:pt x="3266" y="169818"/>
                  </a:cubicBezTo>
                  <a:cubicBezTo>
                    <a:pt x="2481" y="175313"/>
                    <a:pt x="1089" y="180703"/>
                    <a:pt x="0" y="186146"/>
                  </a:cubicBezTo>
                  <a:cubicBezTo>
                    <a:pt x="1089" y="197032"/>
                    <a:pt x="1909" y="207948"/>
                    <a:pt x="3266" y="218803"/>
                  </a:cubicBezTo>
                  <a:cubicBezTo>
                    <a:pt x="4087" y="225374"/>
                    <a:pt x="5312" y="231890"/>
                    <a:pt x="6532" y="238398"/>
                  </a:cubicBezTo>
                  <a:cubicBezTo>
                    <a:pt x="12092" y="268052"/>
                    <a:pt x="11119" y="263279"/>
                    <a:pt x="16329" y="284118"/>
                  </a:cubicBezTo>
                  <a:cubicBezTo>
                    <a:pt x="17417" y="292826"/>
                    <a:pt x="18260" y="301569"/>
                    <a:pt x="19594" y="310243"/>
                  </a:cubicBezTo>
                  <a:cubicBezTo>
                    <a:pt x="20575" y="316623"/>
                    <a:pt x="24073" y="332791"/>
                    <a:pt x="26126" y="339635"/>
                  </a:cubicBezTo>
                  <a:cubicBezTo>
                    <a:pt x="28104" y="346229"/>
                    <a:pt x="30480" y="352698"/>
                    <a:pt x="32657" y="359229"/>
                  </a:cubicBezTo>
                  <a:lnTo>
                    <a:pt x="39189" y="378823"/>
                  </a:lnTo>
                  <a:lnTo>
                    <a:pt x="45720" y="398418"/>
                  </a:lnTo>
                  <a:cubicBezTo>
                    <a:pt x="46809" y="401684"/>
                    <a:pt x="47077" y="405351"/>
                    <a:pt x="48986" y="408215"/>
                  </a:cubicBezTo>
                  <a:cubicBezTo>
                    <a:pt x="51163" y="411481"/>
                    <a:pt x="53923" y="414426"/>
                    <a:pt x="55517" y="418012"/>
                  </a:cubicBezTo>
                  <a:cubicBezTo>
                    <a:pt x="67525" y="445030"/>
                    <a:pt x="55167" y="430723"/>
                    <a:pt x="68580" y="444138"/>
                  </a:cubicBezTo>
                  <a:lnTo>
                    <a:pt x="75112" y="470263"/>
                  </a:lnTo>
                  <a:cubicBezTo>
                    <a:pt x="76201" y="474617"/>
                    <a:pt x="76958" y="479068"/>
                    <a:pt x="78377" y="483326"/>
                  </a:cubicBezTo>
                  <a:lnTo>
                    <a:pt x="84909" y="502920"/>
                  </a:lnTo>
                  <a:cubicBezTo>
                    <a:pt x="85997" y="509452"/>
                    <a:pt x="86568" y="516091"/>
                    <a:pt x="88174" y="522515"/>
                  </a:cubicBezTo>
                  <a:cubicBezTo>
                    <a:pt x="89844" y="529194"/>
                    <a:pt x="92529" y="535578"/>
                    <a:pt x="94706" y="542109"/>
                  </a:cubicBezTo>
                  <a:cubicBezTo>
                    <a:pt x="95795" y="545375"/>
                    <a:pt x="97137" y="548566"/>
                    <a:pt x="97972" y="551906"/>
                  </a:cubicBezTo>
                  <a:cubicBezTo>
                    <a:pt x="100968" y="563892"/>
                    <a:pt x="105760" y="581302"/>
                    <a:pt x="107769" y="594360"/>
                  </a:cubicBezTo>
                  <a:cubicBezTo>
                    <a:pt x="108699" y="600403"/>
                    <a:pt x="110760" y="633273"/>
                    <a:pt x="117566" y="640080"/>
                  </a:cubicBezTo>
                  <a:lnTo>
                    <a:pt x="124097" y="646612"/>
                  </a:lnTo>
                  <a:cubicBezTo>
                    <a:pt x="127707" y="657442"/>
                    <a:pt x="123921" y="656409"/>
                    <a:pt x="130629" y="65640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587"/>
            <p:cNvSpPr/>
            <p:nvPr/>
          </p:nvSpPr>
          <p:spPr>
            <a:xfrm>
              <a:off x="6377940" y="5452140"/>
              <a:ext cx="114300" cy="44057"/>
            </a:xfrm>
            <a:custGeom>
              <a:avLst/>
              <a:gdLst>
                <a:gd name="connsiteX0" fmla="*/ 114300 w 114300"/>
                <a:gd name="connsiteY0" fmla="*/ 17931 h 44057"/>
                <a:gd name="connsiteX1" fmla="*/ 29391 w 114300"/>
                <a:gd name="connsiteY1" fmla="*/ 8134 h 44057"/>
                <a:gd name="connsiteX2" fmla="*/ 22860 w 114300"/>
                <a:gd name="connsiteY2" fmla="*/ 14666 h 44057"/>
                <a:gd name="connsiteX3" fmla="*/ 13063 w 114300"/>
                <a:gd name="connsiteY3" fmla="*/ 17931 h 44057"/>
                <a:gd name="connsiteX4" fmla="*/ 9797 w 114300"/>
                <a:gd name="connsiteY4" fmla="*/ 27729 h 44057"/>
                <a:gd name="connsiteX5" fmla="*/ 3266 w 114300"/>
                <a:gd name="connsiteY5" fmla="*/ 37526 h 44057"/>
                <a:gd name="connsiteX6" fmla="*/ 0 w 114300"/>
                <a:gd name="connsiteY6" fmla="*/ 44057 h 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44057">
                  <a:moveTo>
                    <a:pt x="114300" y="17931"/>
                  </a:moveTo>
                  <a:cubicBezTo>
                    <a:pt x="82148" y="-7788"/>
                    <a:pt x="98208" y="-842"/>
                    <a:pt x="29391" y="8134"/>
                  </a:cubicBezTo>
                  <a:cubicBezTo>
                    <a:pt x="26338" y="8532"/>
                    <a:pt x="25500" y="13082"/>
                    <a:pt x="22860" y="14666"/>
                  </a:cubicBezTo>
                  <a:cubicBezTo>
                    <a:pt x="19908" y="16437"/>
                    <a:pt x="16329" y="16843"/>
                    <a:pt x="13063" y="17931"/>
                  </a:cubicBezTo>
                  <a:cubicBezTo>
                    <a:pt x="11974" y="21197"/>
                    <a:pt x="11337" y="24650"/>
                    <a:pt x="9797" y="27729"/>
                  </a:cubicBezTo>
                  <a:cubicBezTo>
                    <a:pt x="8042" y="31239"/>
                    <a:pt x="5285" y="34161"/>
                    <a:pt x="3266" y="37526"/>
                  </a:cubicBezTo>
                  <a:cubicBezTo>
                    <a:pt x="2014" y="39613"/>
                    <a:pt x="1089" y="41880"/>
                    <a:pt x="0" y="44057"/>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588"/>
            <p:cNvSpPr/>
            <p:nvPr/>
          </p:nvSpPr>
          <p:spPr>
            <a:xfrm>
              <a:off x="6328954" y="5394960"/>
              <a:ext cx="163286" cy="698863"/>
            </a:xfrm>
            <a:custGeom>
              <a:avLst/>
              <a:gdLst>
                <a:gd name="connsiteX0" fmla="*/ 163286 w 163286"/>
                <a:gd name="connsiteY0" fmla="*/ 52251 h 698863"/>
                <a:gd name="connsiteX1" fmla="*/ 146957 w 163286"/>
                <a:gd name="connsiteY1" fmla="*/ 45720 h 698863"/>
                <a:gd name="connsiteX2" fmla="*/ 117566 w 163286"/>
                <a:gd name="connsiteY2" fmla="*/ 35923 h 698863"/>
                <a:gd name="connsiteX3" fmla="*/ 107769 w 163286"/>
                <a:gd name="connsiteY3" fmla="*/ 32657 h 698863"/>
                <a:gd name="connsiteX4" fmla="*/ 97972 w 163286"/>
                <a:gd name="connsiteY4" fmla="*/ 29391 h 698863"/>
                <a:gd name="connsiteX5" fmla="*/ 81643 w 163286"/>
                <a:gd name="connsiteY5" fmla="*/ 16329 h 698863"/>
                <a:gd name="connsiteX6" fmla="*/ 58783 w 163286"/>
                <a:gd name="connsiteY6" fmla="*/ 0 h 698863"/>
                <a:gd name="connsiteX7" fmla="*/ 26126 w 163286"/>
                <a:gd name="connsiteY7" fmla="*/ 9797 h 698863"/>
                <a:gd name="connsiteX8" fmla="*/ 19595 w 163286"/>
                <a:gd name="connsiteY8" fmla="*/ 29391 h 698863"/>
                <a:gd name="connsiteX9" fmla="*/ 16329 w 163286"/>
                <a:gd name="connsiteY9" fmla="*/ 39189 h 698863"/>
                <a:gd name="connsiteX10" fmla="*/ 13063 w 163286"/>
                <a:gd name="connsiteY10" fmla="*/ 48986 h 698863"/>
                <a:gd name="connsiteX11" fmla="*/ 9797 w 163286"/>
                <a:gd name="connsiteY11" fmla="*/ 58783 h 698863"/>
                <a:gd name="connsiteX12" fmla="*/ 6532 w 163286"/>
                <a:gd name="connsiteY12" fmla="*/ 78377 h 698863"/>
                <a:gd name="connsiteX13" fmla="*/ 3266 w 163286"/>
                <a:gd name="connsiteY13" fmla="*/ 104503 h 698863"/>
                <a:gd name="connsiteX14" fmla="*/ 0 w 163286"/>
                <a:gd name="connsiteY14" fmla="*/ 117566 h 698863"/>
                <a:gd name="connsiteX15" fmla="*/ 3266 w 163286"/>
                <a:gd name="connsiteY15" fmla="*/ 192677 h 698863"/>
                <a:gd name="connsiteX16" fmla="*/ 6532 w 163286"/>
                <a:gd name="connsiteY16" fmla="*/ 218803 h 698863"/>
                <a:gd name="connsiteX17" fmla="*/ 13063 w 163286"/>
                <a:gd name="connsiteY17" fmla="*/ 320040 h 698863"/>
                <a:gd name="connsiteX18" fmla="*/ 16329 w 163286"/>
                <a:gd name="connsiteY18" fmla="*/ 329837 h 698863"/>
                <a:gd name="connsiteX19" fmla="*/ 22860 w 163286"/>
                <a:gd name="connsiteY19" fmla="*/ 385354 h 698863"/>
                <a:gd name="connsiteX20" fmla="*/ 29392 w 163286"/>
                <a:gd name="connsiteY20" fmla="*/ 404949 h 698863"/>
                <a:gd name="connsiteX21" fmla="*/ 45720 w 163286"/>
                <a:gd name="connsiteY21" fmla="*/ 453934 h 698863"/>
                <a:gd name="connsiteX22" fmla="*/ 55517 w 163286"/>
                <a:gd name="connsiteY22" fmla="*/ 483326 h 698863"/>
                <a:gd name="connsiteX23" fmla="*/ 58783 w 163286"/>
                <a:gd name="connsiteY23" fmla="*/ 493123 h 698863"/>
                <a:gd name="connsiteX24" fmla="*/ 62049 w 163286"/>
                <a:gd name="connsiteY24" fmla="*/ 502920 h 698863"/>
                <a:gd name="connsiteX25" fmla="*/ 68580 w 163286"/>
                <a:gd name="connsiteY25" fmla="*/ 512717 h 698863"/>
                <a:gd name="connsiteX26" fmla="*/ 75112 w 163286"/>
                <a:gd name="connsiteY26" fmla="*/ 551906 h 698863"/>
                <a:gd name="connsiteX27" fmla="*/ 78377 w 163286"/>
                <a:gd name="connsiteY27" fmla="*/ 571500 h 698863"/>
                <a:gd name="connsiteX28" fmla="*/ 84909 w 163286"/>
                <a:gd name="connsiteY28" fmla="*/ 591094 h 698863"/>
                <a:gd name="connsiteX29" fmla="*/ 91440 w 163286"/>
                <a:gd name="connsiteY29" fmla="*/ 617220 h 698863"/>
                <a:gd name="connsiteX30" fmla="*/ 101237 w 163286"/>
                <a:gd name="connsiteY30" fmla="*/ 649877 h 698863"/>
                <a:gd name="connsiteX31" fmla="*/ 107769 w 163286"/>
                <a:gd name="connsiteY31" fmla="*/ 656409 h 698863"/>
                <a:gd name="connsiteX32" fmla="*/ 120832 w 163286"/>
                <a:gd name="connsiteY32" fmla="*/ 682534 h 698863"/>
                <a:gd name="connsiteX33" fmla="*/ 127363 w 163286"/>
                <a:gd name="connsiteY33" fmla="*/ 692331 h 698863"/>
                <a:gd name="connsiteX34" fmla="*/ 133895 w 163286"/>
                <a:gd name="connsiteY34" fmla="*/ 698863 h 69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286" h="698863">
                  <a:moveTo>
                    <a:pt x="163286" y="52251"/>
                  </a:moveTo>
                  <a:cubicBezTo>
                    <a:pt x="157843" y="50074"/>
                    <a:pt x="152466" y="47723"/>
                    <a:pt x="146957" y="45720"/>
                  </a:cubicBezTo>
                  <a:cubicBezTo>
                    <a:pt x="137252" y="42191"/>
                    <a:pt x="127363" y="39189"/>
                    <a:pt x="117566" y="35923"/>
                  </a:cubicBezTo>
                  <a:lnTo>
                    <a:pt x="107769" y="32657"/>
                  </a:lnTo>
                  <a:lnTo>
                    <a:pt x="97972" y="29391"/>
                  </a:lnTo>
                  <a:cubicBezTo>
                    <a:pt x="75723" y="7145"/>
                    <a:pt x="110499" y="41062"/>
                    <a:pt x="81643" y="16329"/>
                  </a:cubicBezTo>
                  <a:cubicBezTo>
                    <a:pt x="61919" y="-577"/>
                    <a:pt x="76785" y="6001"/>
                    <a:pt x="58783" y="0"/>
                  </a:cubicBezTo>
                  <a:cubicBezTo>
                    <a:pt x="52391" y="913"/>
                    <a:pt x="31950" y="479"/>
                    <a:pt x="26126" y="9797"/>
                  </a:cubicBezTo>
                  <a:cubicBezTo>
                    <a:pt x="22477" y="15635"/>
                    <a:pt x="21772" y="22860"/>
                    <a:pt x="19595" y="29391"/>
                  </a:cubicBezTo>
                  <a:lnTo>
                    <a:pt x="16329" y="39189"/>
                  </a:lnTo>
                  <a:lnTo>
                    <a:pt x="13063" y="48986"/>
                  </a:lnTo>
                  <a:lnTo>
                    <a:pt x="9797" y="58783"/>
                  </a:lnTo>
                  <a:cubicBezTo>
                    <a:pt x="8709" y="65314"/>
                    <a:pt x="7468" y="71822"/>
                    <a:pt x="6532" y="78377"/>
                  </a:cubicBezTo>
                  <a:cubicBezTo>
                    <a:pt x="5291" y="87065"/>
                    <a:pt x="4709" y="95846"/>
                    <a:pt x="3266" y="104503"/>
                  </a:cubicBezTo>
                  <a:cubicBezTo>
                    <a:pt x="2528" y="108930"/>
                    <a:pt x="1089" y="113212"/>
                    <a:pt x="0" y="117566"/>
                  </a:cubicBezTo>
                  <a:cubicBezTo>
                    <a:pt x="1089" y="142603"/>
                    <a:pt x="1652" y="167668"/>
                    <a:pt x="3266" y="192677"/>
                  </a:cubicBezTo>
                  <a:cubicBezTo>
                    <a:pt x="3831" y="201435"/>
                    <a:pt x="6017" y="210042"/>
                    <a:pt x="6532" y="218803"/>
                  </a:cubicBezTo>
                  <a:cubicBezTo>
                    <a:pt x="8957" y="260036"/>
                    <a:pt x="4448" y="285584"/>
                    <a:pt x="13063" y="320040"/>
                  </a:cubicBezTo>
                  <a:cubicBezTo>
                    <a:pt x="13898" y="323380"/>
                    <a:pt x="15240" y="326571"/>
                    <a:pt x="16329" y="329837"/>
                  </a:cubicBezTo>
                  <a:cubicBezTo>
                    <a:pt x="16685" y="333037"/>
                    <a:pt x="21826" y="380531"/>
                    <a:pt x="22860" y="385354"/>
                  </a:cubicBezTo>
                  <a:cubicBezTo>
                    <a:pt x="24303" y="392086"/>
                    <a:pt x="27215" y="398417"/>
                    <a:pt x="29392" y="404949"/>
                  </a:cubicBezTo>
                  <a:lnTo>
                    <a:pt x="45720" y="453934"/>
                  </a:lnTo>
                  <a:lnTo>
                    <a:pt x="55517" y="483326"/>
                  </a:lnTo>
                  <a:lnTo>
                    <a:pt x="58783" y="493123"/>
                  </a:lnTo>
                  <a:cubicBezTo>
                    <a:pt x="59872" y="496389"/>
                    <a:pt x="60140" y="500056"/>
                    <a:pt x="62049" y="502920"/>
                  </a:cubicBezTo>
                  <a:lnTo>
                    <a:pt x="68580" y="512717"/>
                  </a:lnTo>
                  <a:cubicBezTo>
                    <a:pt x="74843" y="556555"/>
                    <a:pt x="68741" y="516864"/>
                    <a:pt x="75112" y="551906"/>
                  </a:cubicBezTo>
                  <a:cubicBezTo>
                    <a:pt x="76296" y="558421"/>
                    <a:pt x="76771" y="565076"/>
                    <a:pt x="78377" y="571500"/>
                  </a:cubicBezTo>
                  <a:cubicBezTo>
                    <a:pt x="80047" y="578179"/>
                    <a:pt x="83559" y="584343"/>
                    <a:pt x="84909" y="591094"/>
                  </a:cubicBezTo>
                  <a:cubicBezTo>
                    <a:pt x="91547" y="624284"/>
                    <a:pt x="84747" y="593794"/>
                    <a:pt x="91440" y="617220"/>
                  </a:cubicBezTo>
                  <a:cubicBezTo>
                    <a:pt x="93215" y="623435"/>
                    <a:pt x="98134" y="646774"/>
                    <a:pt x="101237" y="649877"/>
                  </a:cubicBezTo>
                  <a:lnTo>
                    <a:pt x="107769" y="656409"/>
                  </a:lnTo>
                  <a:cubicBezTo>
                    <a:pt x="118916" y="689852"/>
                    <a:pt x="107802" y="666248"/>
                    <a:pt x="120832" y="682534"/>
                  </a:cubicBezTo>
                  <a:cubicBezTo>
                    <a:pt x="123284" y="685599"/>
                    <a:pt x="124911" y="689266"/>
                    <a:pt x="127363" y="692331"/>
                  </a:cubicBezTo>
                  <a:cubicBezTo>
                    <a:pt x="129287" y="694735"/>
                    <a:pt x="133895" y="698863"/>
                    <a:pt x="133895" y="698863"/>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589"/>
            <p:cNvSpPr/>
            <p:nvPr/>
          </p:nvSpPr>
          <p:spPr>
            <a:xfrm>
              <a:off x="6319156" y="5336172"/>
              <a:ext cx="42455" cy="101242"/>
            </a:xfrm>
            <a:custGeom>
              <a:avLst/>
              <a:gdLst>
                <a:gd name="connsiteX0" fmla="*/ 42455 w 42455"/>
                <a:gd name="connsiteY0" fmla="*/ 3271 h 101242"/>
                <a:gd name="connsiteX1" fmla="*/ 16330 w 42455"/>
                <a:gd name="connsiteY1" fmla="*/ 3271 h 101242"/>
                <a:gd name="connsiteX2" fmla="*/ 9798 w 42455"/>
                <a:gd name="connsiteY2" fmla="*/ 9802 h 101242"/>
                <a:gd name="connsiteX3" fmla="*/ 3267 w 42455"/>
                <a:gd name="connsiteY3" fmla="*/ 29397 h 101242"/>
                <a:gd name="connsiteX4" fmla="*/ 1 w 42455"/>
                <a:gd name="connsiteY4" fmla="*/ 101242 h 10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55" h="101242">
                  <a:moveTo>
                    <a:pt x="42455" y="3271"/>
                  </a:moveTo>
                  <a:cubicBezTo>
                    <a:pt x="30845" y="949"/>
                    <a:pt x="26373" y="-2754"/>
                    <a:pt x="16330" y="3271"/>
                  </a:cubicBezTo>
                  <a:cubicBezTo>
                    <a:pt x="13690" y="4855"/>
                    <a:pt x="11975" y="7625"/>
                    <a:pt x="9798" y="9802"/>
                  </a:cubicBezTo>
                  <a:cubicBezTo>
                    <a:pt x="7621" y="16334"/>
                    <a:pt x="3629" y="22522"/>
                    <a:pt x="3267" y="29397"/>
                  </a:cubicBezTo>
                  <a:cubicBezTo>
                    <a:pt x="-171" y="94706"/>
                    <a:pt x="1" y="70734"/>
                    <a:pt x="1" y="10124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590"/>
            <p:cNvSpPr/>
            <p:nvPr/>
          </p:nvSpPr>
          <p:spPr>
            <a:xfrm>
              <a:off x="6286500" y="5254534"/>
              <a:ext cx="111034" cy="52252"/>
            </a:xfrm>
            <a:custGeom>
              <a:avLst/>
              <a:gdLst>
                <a:gd name="connsiteX0" fmla="*/ 111034 w 111034"/>
                <a:gd name="connsiteY0" fmla="*/ 35923 h 52252"/>
                <a:gd name="connsiteX1" fmla="*/ 94706 w 111034"/>
                <a:gd name="connsiteY1" fmla="*/ 16329 h 52252"/>
                <a:gd name="connsiteX2" fmla="*/ 88174 w 111034"/>
                <a:gd name="connsiteY2" fmla="*/ 6532 h 52252"/>
                <a:gd name="connsiteX3" fmla="*/ 68580 w 111034"/>
                <a:gd name="connsiteY3" fmla="*/ 0 h 52252"/>
                <a:gd name="connsiteX4" fmla="*/ 35923 w 111034"/>
                <a:gd name="connsiteY4" fmla="*/ 6532 h 52252"/>
                <a:gd name="connsiteX5" fmla="*/ 16329 w 111034"/>
                <a:gd name="connsiteY5" fmla="*/ 16329 h 52252"/>
                <a:gd name="connsiteX6" fmla="*/ 13063 w 111034"/>
                <a:gd name="connsiteY6" fmla="*/ 26126 h 52252"/>
                <a:gd name="connsiteX7" fmla="*/ 6531 w 111034"/>
                <a:gd name="connsiteY7" fmla="*/ 32657 h 52252"/>
                <a:gd name="connsiteX8" fmla="*/ 0 w 111034"/>
                <a:gd name="connsiteY8" fmla="*/ 52252 h 5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34" h="52252">
                  <a:moveTo>
                    <a:pt x="111034" y="35923"/>
                  </a:moveTo>
                  <a:cubicBezTo>
                    <a:pt x="96046" y="-1547"/>
                    <a:pt x="114279" y="31987"/>
                    <a:pt x="94706" y="16329"/>
                  </a:cubicBezTo>
                  <a:cubicBezTo>
                    <a:pt x="91641" y="13877"/>
                    <a:pt x="91502" y="8612"/>
                    <a:pt x="88174" y="6532"/>
                  </a:cubicBezTo>
                  <a:cubicBezTo>
                    <a:pt x="82336" y="2883"/>
                    <a:pt x="68580" y="0"/>
                    <a:pt x="68580" y="0"/>
                  </a:cubicBezTo>
                  <a:cubicBezTo>
                    <a:pt x="60152" y="1204"/>
                    <a:pt x="45044" y="1972"/>
                    <a:pt x="35923" y="6532"/>
                  </a:cubicBezTo>
                  <a:cubicBezTo>
                    <a:pt x="10600" y="19193"/>
                    <a:pt x="40954" y="8120"/>
                    <a:pt x="16329" y="16329"/>
                  </a:cubicBezTo>
                  <a:cubicBezTo>
                    <a:pt x="15240" y="19595"/>
                    <a:pt x="14834" y="23174"/>
                    <a:pt x="13063" y="26126"/>
                  </a:cubicBezTo>
                  <a:cubicBezTo>
                    <a:pt x="11479" y="28766"/>
                    <a:pt x="7908" y="29903"/>
                    <a:pt x="6531" y="32657"/>
                  </a:cubicBezTo>
                  <a:cubicBezTo>
                    <a:pt x="3452" y="38815"/>
                    <a:pt x="0" y="52252"/>
                    <a:pt x="0" y="5225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591"/>
            <p:cNvSpPr/>
            <p:nvPr/>
          </p:nvSpPr>
          <p:spPr>
            <a:xfrm>
              <a:off x="6299563" y="5607231"/>
              <a:ext cx="84908" cy="395152"/>
            </a:xfrm>
            <a:custGeom>
              <a:avLst/>
              <a:gdLst>
                <a:gd name="connsiteX0" fmla="*/ 0 w 84908"/>
                <a:gd name="connsiteY0" fmla="*/ 0 h 395152"/>
                <a:gd name="connsiteX1" fmla="*/ 3266 w 84908"/>
                <a:gd name="connsiteY1" fmla="*/ 45720 h 395152"/>
                <a:gd name="connsiteX2" fmla="*/ 6531 w 84908"/>
                <a:gd name="connsiteY2" fmla="*/ 65315 h 395152"/>
                <a:gd name="connsiteX3" fmla="*/ 9797 w 84908"/>
                <a:gd name="connsiteY3" fmla="*/ 111035 h 395152"/>
                <a:gd name="connsiteX4" fmla="*/ 13063 w 84908"/>
                <a:gd name="connsiteY4" fmla="*/ 124098 h 395152"/>
                <a:gd name="connsiteX5" fmla="*/ 22860 w 84908"/>
                <a:gd name="connsiteY5" fmla="*/ 153489 h 395152"/>
                <a:gd name="connsiteX6" fmla="*/ 26126 w 84908"/>
                <a:gd name="connsiteY6" fmla="*/ 163286 h 395152"/>
                <a:gd name="connsiteX7" fmla="*/ 29391 w 84908"/>
                <a:gd name="connsiteY7" fmla="*/ 173083 h 395152"/>
                <a:gd name="connsiteX8" fmla="*/ 39188 w 84908"/>
                <a:gd name="connsiteY8" fmla="*/ 228600 h 395152"/>
                <a:gd name="connsiteX9" fmla="*/ 42454 w 84908"/>
                <a:gd name="connsiteY9" fmla="*/ 241663 h 395152"/>
                <a:gd name="connsiteX10" fmla="*/ 48986 w 84908"/>
                <a:gd name="connsiteY10" fmla="*/ 280852 h 395152"/>
                <a:gd name="connsiteX11" fmla="*/ 55517 w 84908"/>
                <a:gd name="connsiteY11" fmla="*/ 303712 h 395152"/>
                <a:gd name="connsiteX12" fmla="*/ 58783 w 84908"/>
                <a:gd name="connsiteY12" fmla="*/ 316775 h 395152"/>
                <a:gd name="connsiteX13" fmla="*/ 62048 w 84908"/>
                <a:gd name="connsiteY13" fmla="*/ 326572 h 395152"/>
                <a:gd name="connsiteX14" fmla="*/ 65314 w 84908"/>
                <a:gd name="connsiteY14" fmla="*/ 339635 h 395152"/>
                <a:gd name="connsiteX15" fmla="*/ 71846 w 84908"/>
                <a:gd name="connsiteY15" fmla="*/ 359229 h 395152"/>
                <a:gd name="connsiteX16" fmla="*/ 75111 w 84908"/>
                <a:gd name="connsiteY16" fmla="*/ 375558 h 395152"/>
                <a:gd name="connsiteX17" fmla="*/ 78377 w 84908"/>
                <a:gd name="connsiteY17" fmla="*/ 385355 h 395152"/>
                <a:gd name="connsiteX18" fmla="*/ 84908 w 84908"/>
                <a:gd name="connsiteY18" fmla="*/ 395152 h 39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908" h="395152">
                  <a:moveTo>
                    <a:pt x="0" y="0"/>
                  </a:moveTo>
                  <a:cubicBezTo>
                    <a:pt x="1089" y="15240"/>
                    <a:pt x="1746" y="30517"/>
                    <a:pt x="3266" y="45720"/>
                  </a:cubicBezTo>
                  <a:cubicBezTo>
                    <a:pt x="3925" y="52309"/>
                    <a:pt x="5872" y="58726"/>
                    <a:pt x="6531" y="65315"/>
                  </a:cubicBezTo>
                  <a:cubicBezTo>
                    <a:pt x="8051" y="80518"/>
                    <a:pt x="8110" y="95850"/>
                    <a:pt x="9797" y="111035"/>
                  </a:cubicBezTo>
                  <a:cubicBezTo>
                    <a:pt x="10293" y="115496"/>
                    <a:pt x="11773" y="119799"/>
                    <a:pt x="13063" y="124098"/>
                  </a:cubicBezTo>
                  <a:cubicBezTo>
                    <a:pt x="13073" y="124133"/>
                    <a:pt x="21221" y="148573"/>
                    <a:pt x="22860" y="153489"/>
                  </a:cubicBezTo>
                  <a:lnTo>
                    <a:pt x="26126" y="163286"/>
                  </a:lnTo>
                  <a:lnTo>
                    <a:pt x="29391" y="173083"/>
                  </a:lnTo>
                  <a:cubicBezTo>
                    <a:pt x="32367" y="193916"/>
                    <a:pt x="33830" y="207168"/>
                    <a:pt x="39188" y="228600"/>
                  </a:cubicBezTo>
                  <a:cubicBezTo>
                    <a:pt x="40277" y="232954"/>
                    <a:pt x="41651" y="237247"/>
                    <a:pt x="42454" y="241663"/>
                  </a:cubicBezTo>
                  <a:cubicBezTo>
                    <a:pt x="49277" y="279185"/>
                    <a:pt x="42212" y="250365"/>
                    <a:pt x="48986" y="280852"/>
                  </a:cubicBezTo>
                  <a:cubicBezTo>
                    <a:pt x="54092" y="303831"/>
                    <a:pt x="50060" y="284614"/>
                    <a:pt x="55517" y="303712"/>
                  </a:cubicBezTo>
                  <a:cubicBezTo>
                    <a:pt x="56750" y="308028"/>
                    <a:pt x="57550" y="312459"/>
                    <a:pt x="58783" y="316775"/>
                  </a:cubicBezTo>
                  <a:cubicBezTo>
                    <a:pt x="59729" y="320085"/>
                    <a:pt x="61102" y="323262"/>
                    <a:pt x="62048" y="326572"/>
                  </a:cubicBezTo>
                  <a:cubicBezTo>
                    <a:pt x="63281" y="330888"/>
                    <a:pt x="64024" y="335336"/>
                    <a:pt x="65314" y="339635"/>
                  </a:cubicBezTo>
                  <a:cubicBezTo>
                    <a:pt x="67292" y="346229"/>
                    <a:pt x="70496" y="352478"/>
                    <a:pt x="71846" y="359229"/>
                  </a:cubicBezTo>
                  <a:cubicBezTo>
                    <a:pt x="72934" y="364672"/>
                    <a:pt x="73765" y="370173"/>
                    <a:pt x="75111" y="375558"/>
                  </a:cubicBezTo>
                  <a:cubicBezTo>
                    <a:pt x="75946" y="378898"/>
                    <a:pt x="76838" y="382276"/>
                    <a:pt x="78377" y="385355"/>
                  </a:cubicBezTo>
                  <a:cubicBezTo>
                    <a:pt x="80132" y="388865"/>
                    <a:pt x="84908" y="395152"/>
                    <a:pt x="84908" y="39515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592"/>
            <p:cNvSpPr/>
            <p:nvPr/>
          </p:nvSpPr>
          <p:spPr>
            <a:xfrm>
              <a:off x="6276703" y="5649686"/>
              <a:ext cx="94706" cy="329837"/>
            </a:xfrm>
            <a:custGeom>
              <a:avLst/>
              <a:gdLst>
                <a:gd name="connsiteX0" fmla="*/ 0 w 94706"/>
                <a:gd name="connsiteY0" fmla="*/ 0 h 329837"/>
                <a:gd name="connsiteX1" fmla="*/ 3266 w 94706"/>
                <a:gd name="connsiteY1" fmla="*/ 75111 h 329837"/>
                <a:gd name="connsiteX2" fmla="*/ 6531 w 94706"/>
                <a:gd name="connsiteY2" fmla="*/ 84908 h 329837"/>
                <a:gd name="connsiteX3" fmla="*/ 13063 w 94706"/>
                <a:gd name="connsiteY3" fmla="*/ 114300 h 329837"/>
                <a:gd name="connsiteX4" fmla="*/ 19594 w 94706"/>
                <a:gd name="connsiteY4" fmla="*/ 150223 h 329837"/>
                <a:gd name="connsiteX5" fmla="*/ 29391 w 94706"/>
                <a:gd name="connsiteY5" fmla="*/ 205740 h 329837"/>
                <a:gd name="connsiteX6" fmla="*/ 35923 w 94706"/>
                <a:gd name="connsiteY6" fmla="*/ 225334 h 329837"/>
                <a:gd name="connsiteX7" fmla="*/ 39188 w 94706"/>
                <a:gd name="connsiteY7" fmla="*/ 235131 h 329837"/>
                <a:gd name="connsiteX8" fmla="*/ 45720 w 94706"/>
                <a:gd name="connsiteY8" fmla="*/ 241663 h 329837"/>
                <a:gd name="connsiteX9" fmla="*/ 55517 w 94706"/>
                <a:gd name="connsiteY9" fmla="*/ 264523 h 329837"/>
                <a:gd name="connsiteX10" fmla="*/ 62048 w 94706"/>
                <a:gd name="connsiteY10" fmla="*/ 284117 h 329837"/>
                <a:gd name="connsiteX11" fmla="*/ 68580 w 94706"/>
                <a:gd name="connsiteY11" fmla="*/ 290648 h 329837"/>
                <a:gd name="connsiteX12" fmla="*/ 81643 w 94706"/>
                <a:gd name="connsiteY12" fmla="*/ 306977 h 329837"/>
                <a:gd name="connsiteX13" fmla="*/ 84908 w 94706"/>
                <a:gd name="connsiteY13" fmla="*/ 316774 h 329837"/>
                <a:gd name="connsiteX14" fmla="*/ 94706 w 94706"/>
                <a:gd name="connsiteY14" fmla="*/ 329837 h 32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706" h="329837">
                  <a:moveTo>
                    <a:pt x="0" y="0"/>
                  </a:moveTo>
                  <a:cubicBezTo>
                    <a:pt x="1089" y="25037"/>
                    <a:pt x="1344" y="50124"/>
                    <a:pt x="3266" y="75111"/>
                  </a:cubicBezTo>
                  <a:cubicBezTo>
                    <a:pt x="3530" y="78543"/>
                    <a:pt x="5585" y="81598"/>
                    <a:pt x="6531" y="84908"/>
                  </a:cubicBezTo>
                  <a:cubicBezTo>
                    <a:pt x="8698" y="92495"/>
                    <a:pt x="11940" y="107002"/>
                    <a:pt x="13063" y="114300"/>
                  </a:cubicBezTo>
                  <a:cubicBezTo>
                    <a:pt x="18338" y="148591"/>
                    <a:pt x="12932" y="130236"/>
                    <a:pt x="19594" y="150223"/>
                  </a:cubicBezTo>
                  <a:cubicBezTo>
                    <a:pt x="22217" y="173831"/>
                    <a:pt x="21957" y="183442"/>
                    <a:pt x="29391" y="205740"/>
                  </a:cubicBezTo>
                  <a:lnTo>
                    <a:pt x="35923" y="225334"/>
                  </a:lnTo>
                  <a:cubicBezTo>
                    <a:pt x="37012" y="228600"/>
                    <a:pt x="36754" y="232697"/>
                    <a:pt x="39188" y="235131"/>
                  </a:cubicBezTo>
                  <a:lnTo>
                    <a:pt x="45720" y="241663"/>
                  </a:lnTo>
                  <a:cubicBezTo>
                    <a:pt x="56237" y="273212"/>
                    <a:pt x="39369" y="224150"/>
                    <a:pt x="55517" y="264523"/>
                  </a:cubicBezTo>
                  <a:cubicBezTo>
                    <a:pt x="58074" y="270915"/>
                    <a:pt x="57179" y="279249"/>
                    <a:pt x="62048" y="284117"/>
                  </a:cubicBezTo>
                  <a:cubicBezTo>
                    <a:pt x="64225" y="286294"/>
                    <a:pt x="66657" y="288244"/>
                    <a:pt x="68580" y="290648"/>
                  </a:cubicBezTo>
                  <a:cubicBezTo>
                    <a:pt x="85064" y="311252"/>
                    <a:pt x="65867" y="291201"/>
                    <a:pt x="81643" y="306977"/>
                  </a:cubicBezTo>
                  <a:cubicBezTo>
                    <a:pt x="82731" y="310243"/>
                    <a:pt x="83200" y="313785"/>
                    <a:pt x="84908" y="316774"/>
                  </a:cubicBezTo>
                  <a:cubicBezTo>
                    <a:pt x="87609" y="321500"/>
                    <a:pt x="94706" y="329837"/>
                    <a:pt x="94706" y="329837"/>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593"/>
            <p:cNvSpPr/>
            <p:nvPr/>
          </p:nvSpPr>
          <p:spPr>
            <a:xfrm>
              <a:off x="6292398" y="5087983"/>
              <a:ext cx="16962" cy="24402"/>
            </a:xfrm>
            <a:custGeom>
              <a:avLst/>
              <a:gdLst>
                <a:gd name="connsiteX0" fmla="*/ 16962 w 16962"/>
                <a:gd name="connsiteY0" fmla="*/ 0 h 24402"/>
                <a:gd name="connsiteX1" fmla="*/ 3899 w 16962"/>
                <a:gd name="connsiteY1" fmla="*/ 16328 h 24402"/>
                <a:gd name="connsiteX2" fmla="*/ 16962 w 16962"/>
                <a:gd name="connsiteY2" fmla="*/ 0 h 24402"/>
              </a:gdLst>
              <a:ahLst/>
              <a:cxnLst>
                <a:cxn ang="0">
                  <a:pos x="connsiteX0" y="connsiteY0"/>
                </a:cxn>
                <a:cxn ang="0">
                  <a:pos x="connsiteX1" y="connsiteY1"/>
                </a:cxn>
                <a:cxn ang="0">
                  <a:pos x="connsiteX2" y="connsiteY2"/>
                </a:cxn>
              </a:cxnLst>
              <a:rect l="l" t="t" r="r" b="b"/>
              <a:pathLst>
                <a:path w="16962" h="24402">
                  <a:moveTo>
                    <a:pt x="16962" y="0"/>
                  </a:moveTo>
                  <a:cubicBezTo>
                    <a:pt x="16962" y="0"/>
                    <a:pt x="7237" y="10209"/>
                    <a:pt x="3899" y="16328"/>
                  </a:cubicBezTo>
                  <a:cubicBezTo>
                    <a:pt x="-9790" y="41426"/>
                    <a:pt x="16962" y="0"/>
                    <a:pt x="16962" y="0"/>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594"/>
            <p:cNvSpPr/>
            <p:nvPr/>
          </p:nvSpPr>
          <p:spPr>
            <a:xfrm>
              <a:off x="6221186" y="5695406"/>
              <a:ext cx="738051" cy="780505"/>
            </a:xfrm>
            <a:custGeom>
              <a:avLst/>
              <a:gdLst>
                <a:gd name="connsiteX0" fmla="*/ 3265 w 738051"/>
                <a:gd name="connsiteY0" fmla="*/ 0 h 780505"/>
                <a:gd name="connsiteX1" fmla="*/ 0 w 738051"/>
                <a:gd name="connsiteY1" fmla="*/ 42454 h 780505"/>
                <a:gd name="connsiteX2" fmla="*/ 3265 w 738051"/>
                <a:gd name="connsiteY2" fmla="*/ 68580 h 780505"/>
                <a:gd name="connsiteX3" fmla="*/ 13063 w 738051"/>
                <a:gd name="connsiteY3" fmla="*/ 97971 h 780505"/>
                <a:gd name="connsiteX4" fmla="*/ 19594 w 738051"/>
                <a:gd name="connsiteY4" fmla="*/ 117565 h 780505"/>
                <a:gd name="connsiteX5" fmla="*/ 26125 w 738051"/>
                <a:gd name="connsiteY5" fmla="*/ 124097 h 780505"/>
                <a:gd name="connsiteX6" fmla="*/ 32657 w 738051"/>
                <a:gd name="connsiteY6" fmla="*/ 143691 h 780505"/>
                <a:gd name="connsiteX7" fmla="*/ 42454 w 738051"/>
                <a:gd name="connsiteY7" fmla="*/ 176348 h 780505"/>
                <a:gd name="connsiteX8" fmla="*/ 45720 w 738051"/>
                <a:gd name="connsiteY8" fmla="*/ 186145 h 780505"/>
                <a:gd name="connsiteX9" fmla="*/ 48985 w 738051"/>
                <a:gd name="connsiteY9" fmla="*/ 195943 h 780505"/>
                <a:gd name="connsiteX10" fmla="*/ 55517 w 738051"/>
                <a:gd name="connsiteY10" fmla="*/ 202474 h 780505"/>
                <a:gd name="connsiteX11" fmla="*/ 68580 w 738051"/>
                <a:gd name="connsiteY11" fmla="*/ 231865 h 780505"/>
                <a:gd name="connsiteX12" fmla="*/ 75111 w 738051"/>
                <a:gd name="connsiteY12" fmla="*/ 251460 h 780505"/>
                <a:gd name="connsiteX13" fmla="*/ 84908 w 738051"/>
                <a:gd name="connsiteY13" fmla="*/ 271054 h 780505"/>
                <a:gd name="connsiteX14" fmla="*/ 91440 w 738051"/>
                <a:gd name="connsiteY14" fmla="*/ 277585 h 780505"/>
                <a:gd name="connsiteX15" fmla="*/ 104503 w 738051"/>
                <a:gd name="connsiteY15" fmla="*/ 306977 h 780505"/>
                <a:gd name="connsiteX16" fmla="*/ 117565 w 738051"/>
                <a:gd name="connsiteY16" fmla="*/ 333103 h 780505"/>
                <a:gd name="connsiteX17" fmla="*/ 127363 w 738051"/>
                <a:gd name="connsiteY17" fmla="*/ 349431 h 780505"/>
                <a:gd name="connsiteX18" fmla="*/ 130628 w 738051"/>
                <a:gd name="connsiteY18" fmla="*/ 359228 h 780505"/>
                <a:gd name="connsiteX19" fmla="*/ 146957 w 738051"/>
                <a:gd name="connsiteY19" fmla="*/ 375557 h 780505"/>
                <a:gd name="connsiteX20" fmla="*/ 160020 w 738051"/>
                <a:gd name="connsiteY20" fmla="*/ 391885 h 780505"/>
                <a:gd name="connsiteX21" fmla="*/ 176348 w 738051"/>
                <a:gd name="connsiteY21" fmla="*/ 421277 h 780505"/>
                <a:gd name="connsiteX22" fmla="*/ 192677 w 738051"/>
                <a:gd name="connsiteY22" fmla="*/ 434340 h 780505"/>
                <a:gd name="connsiteX23" fmla="*/ 202474 w 738051"/>
                <a:gd name="connsiteY23" fmla="*/ 440871 h 780505"/>
                <a:gd name="connsiteX24" fmla="*/ 215537 w 738051"/>
                <a:gd name="connsiteY24" fmla="*/ 453934 h 780505"/>
                <a:gd name="connsiteX25" fmla="*/ 222068 w 738051"/>
                <a:gd name="connsiteY25" fmla="*/ 463731 h 780505"/>
                <a:gd name="connsiteX26" fmla="*/ 231865 w 738051"/>
                <a:gd name="connsiteY26" fmla="*/ 470263 h 780505"/>
                <a:gd name="connsiteX27" fmla="*/ 238397 w 738051"/>
                <a:gd name="connsiteY27" fmla="*/ 476794 h 780505"/>
                <a:gd name="connsiteX28" fmla="*/ 248194 w 738051"/>
                <a:gd name="connsiteY28" fmla="*/ 483325 h 780505"/>
                <a:gd name="connsiteX29" fmla="*/ 261257 w 738051"/>
                <a:gd name="connsiteY29" fmla="*/ 496388 h 780505"/>
                <a:gd name="connsiteX30" fmla="*/ 274320 w 738051"/>
                <a:gd name="connsiteY30" fmla="*/ 509451 h 780505"/>
                <a:gd name="connsiteX31" fmla="*/ 280851 w 738051"/>
                <a:gd name="connsiteY31" fmla="*/ 515983 h 780505"/>
                <a:gd name="connsiteX32" fmla="*/ 290648 w 738051"/>
                <a:gd name="connsiteY32" fmla="*/ 519248 h 780505"/>
                <a:gd name="connsiteX33" fmla="*/ 306977 w 738051"/>
                <a:gd name="connsiteY33" fmla="*/ 532311 h 780505"/>
                <a:gd name="connsiteX34" fmla="*/ 320040 w 738051"/>
                <a:gd name="connsiteY34" fmla="*/ 545374 h 780505"/>
                <a:gd name="connsiteX35" fmla="*/ 336368 w 738051"/>
                <a:gd name="connsiteY35" fmla="*/ 558437 h 780505"/>
                <a:gd name="connsiteX36" fmla="*/ 346165 w 738051"/>
                <a:gd name="connsiteY36" fmla="*/ 564968 h 780505"/>
                <a:gd name="connsiteX37" fmla="*/ 352697 w 738051"/>
                <a:gd name="connsiteY37" fmla="*/ 571500 h 780505"/>
                <a:gd name="connsiteX38" fmla="*/ 362494 w 738051"/>
                <a:gd name="connsiteY38" fmla="*/ 578031 h 780505"/>
                <a:gd name="connsiteX39" fmla="*/ 375557 w 738051"/>
                <a:gd name="connsiteY39" fmla="*/ 591094 h 780505"/>
                <a:gd name="connsiteX40" fmla="*/ 395151 w 738051"/>
                <a:gd name="connsiteY40" fmla="*/ 600891 h 780505"/>
                <a:gd name="connsiteX41" fmla="*/ 411480 w 738051"/>
                <a:gd name="connsiteY41" fmla="*/ 610688 h 780505"/>
                <a:gd name="connsiteX42" fmla="*/ 427808 w 738051"/>
                <a:gd name="connsiteY42" fmla="*/ 620485 h 780505"/>
                <a:gd name="connsiteX43" fmla="*/ 447403 w 738051"/>
                <a:gd name="connsiteY43" fmla="*/ 633548 h 780505"/>
                <a:gd name="connsiteX44" fmla="*/ 466997 w 738051"/>
                <a:gd name="connsiteY44" fmla="*/ 643345 h 780505"/>
                <a:gd name="connsiteX45" fmla="*/ 473528 w 738051"/>
                <a:gd name="connsiteY45" fmla="*/ 649877 h 780505"/>
                <a:gd name="connsiteX46" fmla="*/ 493123 w 738051"/>
                <a:gd name="connsiteY46" fmla="*/ 656408 h 780505"/>
                <a:gd name="connsiteX47" fmla="*/ 502920 w 738051"/>
                <a:gd name="connsiteY47" fmla="*/ 662940 h 780505"/>
                <a:gd name="connsiteX48" fmla="*/ 512717 w 738051"/>
                <a:gd name="connsiteY48" fmla="*/ 666205 h 780505"/>
                <a:gd name="connsiteX49" fmla="*/ 519248 w 738051"/>
                <a:gd name="connsiteY49" fmla="*/ 672737 h 780505"/>
                <a:gd name="connsiteX50" fmla="*/ 538843 w 738051"/>
                <a:gd name="connsiteY50" fmla="*/ 679268 h 780505"/>
                <a:gd name="connsiteX51" fmla="*/ 545374 w 738051"/>
                <a:gd name="connsiteY51" fmla="*/ 685800 h 780505"/>
                <a:gd name="connsiteX52" fmla="*/ 564968 w 738051"/>
                <a:gd name="connsiteY52" fmla="*/ 692331 h 780505"/>
                <a:gd name="connsiteX53" fmla="*/ 591094 w 738051"/>
                <a:gd name="connsiteY53" fmla="*/ 705394 h 780505"/>
                <a:gd name="connsiteX54" fmla="*/ 600891 w 738051"/>
                <a:gd name="connsiteY54" fmla="*/ 711925 h 780505"/>
                <a:gd name="connsiteX55" fmla="*/ 640080 w 738051"/>
                <a:gd name="connsiteY55" fmla="*/ 721723 h 780505"/>
                <a:gd name="connsiteX56" fmla="*/ 649877 w 738051"/>
                <a:gd name="connsiteY56" fmla="*/ 724988 h 780505"/>
                <a:gd name="connsiteX57" fmla="*/ 666205 w 738051"/>
                <a:gd name="connsiteY57" fmla="*/ 734785 h 780505"/>
                <a:gd name="connsiteX58" fmla="*/ 676003 w 738051"/>
                <a:gd name="connsiteY58" fmla="*/ 741317 h 780505"/>
                <a:gd name="connsiteX59" fmla="*/ 685800 w 738051"/>
                <a:gd name="connsiteY59" fmla="*/ 744583 h 780505"/>
                <a:gd name="connsiteX60" fmla="*/ 705394 w 738051"/>
                <a:gd name="connsiteY60" fmla="*/ 757645 h 780505"/>
                <a:gd name="connsiteX61" fmla="*/ 711925 w 738051"/>
                <a:gd name="connsiteY61" fmla="*/ 764177 h 780505"/>
                <a:gd name="connsiteX62" fmla="*/ 721723 w 738051"/>
                <a:gd name="connsiteY62" fmla="*/ 767443 h 780505"/>
                <a:gd name="connsiteX63" fmla="*/ 728254 w 738051"/>
                <a:gd name="connsiteY63" fmla="*/ 777240 h 780505"/>
                <a:gd name="connsiteX64" fmla="*/ 738051 w 738051"/>
                <a:gd name="connsiteY64" fmla="*/ 780505 h 78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38051" h="780505">
                  <a:moveTo>
                    <a:pt x="3265" y="0"/>
                  </a:moveTo>
                  <a:cubicBezTo>
                    <a:pt x="2177" y="14151"/>
                    <a:pt x="0" y="28261"/>
                    <a:pt x="0" y="42454"/>
                  </a:cubicBezTo>
                  <a:cubicBezTo>
                    <a:pt x="0" y="51230"/>
                    <a:pt x="1426" y="59998"/>
                    <a:pt x="3265" y="68580"/>
                  </a:cubicBezTo>
                  <a:cubicBezTo>
                    <a:pt x="3266" y="68584"/>
                    <a:pt x="11430" y="93070"/>
                    <a:pt x="13063" y="97971"/>
                  </a:cubicBezTo>
                  <a:lnTo>
                    <a:pt x="19594" y="117565"/>
                  </a:lnTo>
                  <a:lnTo>
                    <a:pt x="26125" y="124097"/>
                  </a:lnTo>
                  <a:cubicBezTo>
                    <a:pt x="28302" y="130628"/>
                    <a:pt x="30987" y="137012"/>
                    <a:pt x="32657" y="143691"/>
                  </a:cubicBezTo>
                  <a:cubicBezTo>
                    <a:pt x="37592" y="163430"/>
                    <a:pt x="34505" y="152501"/>
                    <a:pt x="42454" y="176348"/>
                  </a:cubicBezTo>
                  <a:lnTo>
                    <a:pt x="45720" y="186145"/>
                  </a:lnTo>
                  <a:cubicBezTo>
                    <a:pt x="46809" y="189411"/>
                    <a:pt x="46551" y="193509"/>
                    <a:pt x="48985" y="195943"/>
                  </a:cubicBezTo>
                  <a:lnTo>
                    <a:pt x="55517" y="202474"/>
                  </a:lnTo>
                  <a:cubicBezTo>
                    <a:pt x="63289" y="225792"/>
                    <a:pt x="58229" y="216340"/>
                    <a:pt x="68580" y="231865"/>
                  </a:cubicBezTo>
                  <a:lnTo>
                    <a:pt x="75111" y="251460"/>
                  </a:lnTo>
                  <a:cubicBezTo>
                    <a:pt x="78559" y="261805"/>
                    <a:pt x="77675" y="262013"/>
                    <a:pt x="84908" y="271054"/>
                  </a:cubicBezTo>
                  <a:cubicBezTo>
                    <a:pt x="86831" y="273458"/>
                    <a:pt x="89263" y="275408"/>
                    <a:pt x="91440" y="277585"/>
                  </a:cubicBezTo>
                  <a:cubicBezTo>
                    <a:pt x="99212" y="300904"/>
                    <a:pt x="94152" y="291452"/>
                    <a:pt x="104503" y="306977"/>
                  </a:cubicBezTo>
                  <a:cubicBezTo>
                    <a:pt x="112008" y="329492"/>
                    <a:pt x="106166" y="321702"/>
                    <a:pt x="117565" y="333103"/>
                  </a:cubicBezTo>
                  <a:cubicBezTo>
                    <a:pt x="126819" y="360862"/>
                    <a:pt x="113912" y="327013"/>
                    <a:pt x="127363" y="349431"/>
                  </a:cubicBezTo>
                  <a:cubicBezTo>
                    <a:pt x="129134" y="352383"/>
                    <a:pt x="128563" y="356474"/>
                    <a:pt x="130628" y="359228"/>
                  </a:cubicBezTo>
                  <a:cubicBezTo>
                    <a:pt x="135246" y="365386"/>
                    <a:pt x="142687" y="369152"/>
                    <a:pt x="146957" y="375557"/>
                  </a:cubicBezTo>
                  <a:cubicBezTo>
                    <a:pt x="155196" y="387916"/>
                    <a:pt x="150713" y="382579"/>
                    <a:pt x="160020" y="391885"/>
                  </a:cubicBezTo>
                  <a:cubicBezTo>
                    <a:pt x="163422" y="402096"/>
                    <a:pt x="166721" y="414859"/>
                    <a:pt x="176348" y="421277"/>
                  </a:cubicBezTo>
                  <a:cubicBezTo>
                    <a:pt x="206500" y="441377"/>
                    <a:pt x="169410" y="415727"/>
                    <a:pt x="192677" y="434340"/>
                  </a:cubicBezTo>
                  <a:cubicBezTo>
                    <a:pt x="195742" y="436792"/>
                    <a:pt x="199494" y="438317"/>
                    <a:pt x="202474" y="440871"/>
                  </a:cubicBezTo>
                  <a:cubicBezTo>
                    <a:pt x="207149" y="444879"/>
                    <a:pt x="212121" y="448810"/>
                    <a:pt x="215537" y="453934"/>
                  </a:cubicBezTo>
                  <a:cubicBezTo>
                    <a:pt x="217714" y="457200"/>
                    <a:pt x="219293" y="460956"/>
                    <a:pt x="222068" y="463731"/>
                  </a:cubicBezTo>
                  <a:cubicBezTo>
                    <a:pt x="224843" y="466506"/>
                    <a:pt x="228800" y="467811"/>
                    <a:pt x="231865" y="470263"/>
                  </a:cubicBezTo>
                  <a:cubicBezTo>
                    <a:pt x="234269" y="472186"/>
                    <a:pt x="235993" y="474871"/>
                    <a:pt x="238397" y="476794"/>
                  </a:cubicBezTo>
                  <a:cubicBezTo>
                    <a:pt x="241462" y="479246"/>
                    <a:pt x="245214" y="480771"/>
                    <a:pt x="248194" y="483325"/>
                  </a:cubicBezTo>
                  <a:cubicBezTo>
                    <a:pt x="252869" y="487333"/>
                    <a:pt x="256903" y="492034"/>
                    <a:pt x="261257" y="496388"/>
                  </a:cubicBezTo>
                  <a:lnTo>
                    <a:pt x="274320" y="509451"/>
                  </a:lnTo>
                  <a:cubicBezTo>
                    <a:pt x="276497" y="511628"/>
                    <a:pt x="277930" y="515010"/>
                    <a:pt x="280851" y="515983"/>
                  </a:cubicBezTo>
                  <a:lnTo>
                    <a:pt x="290648" y="519248"/>
                  </a:lnTo>
                  <a:cubicBezTo>
                    <a:pt x="312884" y="541484"/>
                    <a:pt x="278139" y="507593"/>
                    <a:pt x="306977" y="532311"/>
                  </a:cubicBezTo>
                  <a:cubicBezTo>
                    <a:pt x="311652" y="536319"/>
                    <a:pt x="314916" y="541958"/>
                    <a:pt x="320040" y="545374"/>
                  </a:cubicBezTo>
                  <a:cubicBezTo>
                    <a:pt x="350193" y="565475"/>
                    <a:pt x="313102" y="539824"/>
                    <a:pt x="336368" y="558437"/>
                  </a:cubicBezTo>
                  <a:cubicBezTo>
                    <a:pt x="339433" y="560889"/>
                    <a:pt x="343100" y="562516"/>
                    <a:pt x="346165" y="564968"/>
                  </a:cubicBezTo>
                  <a:cubicBezTo>
                    <a:pt x="348569" y="566892"/>
                    <a:pt x="350293" y="569576"/>
                    <a:pt x="352697" y="571500"/>
                  </a:cubicBezTo>
                  <a:cubicBezTo>
                    <a:pt x="355762" y="573952"/>
                    <a:pt x="359514" y="575477"/>
                    <a:pt x="362494" y="578031"/>
                  </a:cubicBezTo>
                  <a:cubicBezTo>
                    <a:pt x="367169" y="582039"/>
                    <a:pt x="369715" y="589147"/>
                    <a:pt x="375557" y="591094"/>
                  </a:cubicBezTo>
                  <a:cubicBezTo>
                    <a:pt x="385904" y="594543"/>
                    <a:pt x="386108" y="593657"/>
                    <a:pt x="395151" y="600891"/>
                  </a:cubicBezTo>
                  <a:cubicBezTo>
                    <a:pt x="407959" y="611138"/>
                    <a:pt x="394466" y="605018"/>
                    <a:pt x="411480" y="610688"/>
                  </a:cubicBezTo>
                  <a:cubicBezTo>
                    <a:pt x="426131" y="625342"/>
                    <a:pt x="408732" y="609888"/>
                    <a:pt x="427808" y="620485"/>
                  </a:cubicBezTo>
                  <a:cubicBezTo>
                    <a:pt x="434670" y="624297"/>
                    <a:pt x="439956" y="631065"/>
                    <a:pt x="447403" y="633548"/>
                  </a:cubicBezTo>
                  <a:cubicBezTo>
                    <a:pt x="457749" y="636997"/>
                    <a:pt x="457955" y="636111"/>
                    <a:pt x="466997" y="643345"/>
                  </a:cubicBezTo>
                  <a:cubicBezTo>
                    <a:pt x="469401" y="645268"/>
                    <a:pt x="470774" y="648500"/>
                    <a:pt x="473528" y="649877"/>
                  </a:cubicBezTo>
                  <a:cubicBezTo>
                    <a:pt x="479686" y="652956"/>
                    <a:pt x="493123" y="656408"/>
                    <a:pt x="493123" y="656408"/>
                  </a:cubicBezTo>
                  <a:cubicBezTo>
                    <a:pt x="496389" y="658585"/>
                    <a:pt x="499409" y="661185"/>
                    <a:pt x="502920" y="662940"/>
                  </a:cubicBezTo>
                  <a:cubicBezTo>
                    <a:pt x="505999" y="664479"/>
                    <a:pt x="509765" y="664434"/>
                    <a:pt x="512717" y="666205"/>
                  </a:cubicBezTo>
                  <a:cubicBezTo>
                    <a:pt x="515357" y="667789"/>
                    <a:pt x="516494" y="671360"/>
                    <a:pt x="519248" y="672737"/>
                  </a:cubicBezTo>
                  <a:cubicBezTo>
                    <a:pt x="525406" y="675816"/>
                    <a:pt x="538843" y="679268"/>
                    <a:pt x="538843" y="679268"/>
                  </a:cubicBezTo>
                  <a:cubicBezTo>
                    <a:pt x="541020" y="681445"/>
                    <a:pt x="542620" y="684423"/>
                    <a:pt x="545374" y="685800"/>
                  </a:cubicBezTo>
                  <a:cubicBezTo>
                    <a:pt x="551532" y="688879"/>
                    <a:pt x="564968" y="692331"/>
                    <a:pt x="564968" y="692331"/>
                  </a:cubicBezTo>
                  <a:cubicBezTo>
                    <a:pt x="586437" y="713800"/>
                    <a:pt x="546067" y="675378"/>
                    <a:pt x="591094" y="705394"/>
                  </a:cubicBezTo>
                  <a:cubicBezTo>
                    <a:pt x="594360" y="707571"/>
                    <a:pt x="597305" y="710331"/>
                    <a:pt x="600891" y="711925"/>
                  </a:cubicBezTo>
                  <a:cubicBezTo>
                    <a:pt x="620687" y="720724"/>
                    <a:pt x="619541" y="717159"/>
                    <a:pt x="640080" y="721723"/>
                  </a:cubicBezTo>
                  <a:cubicBezTo>
                    <a:pt x="643440" y="722470"/>
                    <a:pt x="646611" y="723900"/>
                    <a:pt x="649877" y="724988"/>
                  </a:cubicBezTo>
                  <a:cubicBezTo>
                    <a:pt x="662633" y="737746"/>
                    <a:pt x="649248" y="726307"/>
                    <a:pt x="666205" y="734785"/>
                  </a:cubicBezTo>
                  <a:cubicBezTo>
                    <a:pt x="669716" y="736540"/>
                    <a:pt x="672492" y="739562"/>
                    <a:pt x="676003" y="741317"/>
                  </a:cubicBezTo>
                  <a:cubicBezTo>
                    <a:pt x="679082" y="742857"/>
                    <a:pt x="682791" y="742911"/>
                    <a:pt x="685800" y="744583"/>
                  </a:cubicBezTo>
                  <a:cubicBezTo>
                    <a:pt x="692662" y="748395"/>
                    <a:pt x="699844" y="752094"/>
                    <a:pt x="705394" y="757645"/>
                  </a:cubicBezTo>
                  <a:cubicBezTo>
                    <a:pt x="707571" y="759822"/>
                    <a:pt x="709285" y="762593"/>
                    <a:pt x="711925" y="764177"/>
                  </a:cubicBezTo>
                  <a:cubicBezTo>
                    <a:pt x="714877" y="765948"/>
                    <a:pt x="718457" y="766354"/>
                    <a:pt x="721723" y="767443"/>
                  </a:cubicBezTo>
                  <a:cubicBezTo>
                    <a:pt x="723900" y="770709"/>
                    <a:pt x="725189" y="774788"/>
                    <a:pt x="728254" y="777240"/>
                  </a:cubicBezTo>
                  <a:cubicBezTo>
                    <a:pt x="730942" y="779390"/>
                    <a:pt x="738051" y="780505"/>
                    <a:pt x="738051" y="78050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フリーフォーム 595"/>
            <p:cNvSpPr/>
            <p:nvPr/>
          </p:nvSpPr>
          <p:spPr>
            <a:xfrm>
              <a:off x="6413863" y="6146074"/>
              <a:ext cx="525780" cy="359229"/>
            </a:xfrm>
            <a:custGeom>
              <a:avLst/>
              <a:gdLst>
                <a:gd name="connsiteX0" fmla="*/ 0 w 525780"/>
                <a:gd name="connsiteY0" fmla="*/ 0 h 359229"/>
                <a:gd name="connsiteX1" fmla="*/ 9797 w 525780"/>
                <a:gd name="connsiteY1" fmla="*/ 16329 h 359229"/>
                <a:gd name="connsiteX2" fmla="*/ 19594 w 525780"/>
                <a:gd name="connsiteY2" fmla="*/ 26126 h 359229"/>
                <a:gd name="connsiteX3" fmla="*/ 32657 w 525780"/>
                <a:gd name="connsiteY3" fmla="*/ 42455 h 359229"/>
                <a:gd name="connsiteX4" fmla="*/ 39188 w 525780"/>
                <a:gd name="connsiteY4" fmla="*/ 52252 h 359229"/>
                <a:gd name="connsiteX5" fmla="*/ 48986 w 525780"/>
                <a:gd name="connsiteY5" fmla="*/ 58783 h 359229"/>
                <a:gd name="connsiteX6" fmla="*/ 55517 w 525780"/>
                <a:gd name="connsiteY6" fmla="*/ 65315 h 359229"/>
                <a:gd name="connsiteX7" fmla="*/ 65314 w 525780"/>
                <a:gd name="connsiteY7" fmla="*/ 71846 h 359229"/>
                <a:gd name="connsiteX8" fmla="*/ 78377 w 525780"/>
                <a:gd name="connsiteY8" fmla="*/ 84909 h 359229"/>
                <a:gd name="connsiteX9" fmla="*/ 88174 w 525780"/>
                <a:gd name="connsiteY9" fmla="*/ 94706 h 359229"/>
                <a:gd name="connsiteX10" fmla="*/ 104503 w 525780"/>
                <a:gd name="connsiteY10" fmla="*/ 107769 h 359229"/>
                <a:gd name="connsiteX11" fmla="*/ 114300 w 525780"/>
                <a:gd name="connsiteY11" fmla="*/ 114300 h 359229"/>
                <a:gd name="connsiteX12" fmla="*/ 120831 w 525780"/>
                <a:gd name="connsiteY12" fmla="*/ 120832 h 359229"/>
                <a:gd name="connsiteX13" fmla="*/ 130628 w 525780"/>
                <a:gd name="connsiteY13" fmla="*/ 127363 h 359229"/>
                <a:gd name="connsiteX14" fmla="*/ 137160 w 525780"/>
                <a:gd name="connsiteY14" fmla="*/ 133895 h 359229"/>
                <a:gd name="connsiteX15" fmla="*/ 146957 w 525780"/>
                <a:gd name="connsiteY15" fmla="*/ 137160 h 359229"/>
                <a:gd name="connsiteX16" fmla="*/ 163286 w 525780"/>
                <a:gd name="connsiteY16" fmla="*/ 150223 h 359229"/>
                <a:gd name="connsiteX17" fmla="*/ 169817 w 525780"/>
                <a:gd name="connsiteY17" fmla="*/ 156755 h 359229"/>
                <a:gd name="connsiteX18" fmla="*/ 189411 w 525780"/>
                <a:gd name="connsiteY18" fmla="*/ 163286 h 359229"/>
                <a:gd name="connsiteX19" fmla="*/ 215537 w 525780"/>
                <a:gd name="connsiteY19" fmla="*/ 176349 h 359229"/>
                <a:gd name="connsiteX20" fmla="*/ 215537 w 525780"/>
                <a:gd name="connsiteY20" fmla="*/ 176349 h 359229"/>
                <a:gd name="connsiteX21" fmla="*/ 225334 w 525780"/>
                <a:gd name="connsiteY21" fmla="*/ 182880 h 359229"/>
                <a:gd name="connsiteX22" fmla="*/ 231866 w 525780"/>
                <a:gd name="connsiteY22" fmla="*/ 189412 h 359229"/>
                <a:gd name="connsiteX23" fmla="*/ 241663 w 525780"/>
                <a:gd name="connsiteY23" fmla="*/ 192677 h 359229"/>
                <a:gd name="connsiteX24" fmla="*/ 257991 w 525780"/>
                <a:gd name="connsiteY24" fmla="*/ 202475 h 359229"/>
                <a:gd name="connsiteX25" fmla="*/ 264523 w 525780"/>
                <a:gd name="connsiteY25" fmla="*/ 209006 h 359229"/>
                <a:gd name="connsiteX26" fmla="*/ 274320 w 525780"/>
                <a:gd name="connsiteY26" fmla="*/ 212272 h 359229"/>
                <a:gd name="connsiteX27" fmla="*/ 293914 w 525780"/>
                <a:gd name="connsiteY27" fmla="*/ 222069 h 359229"/>
                <a:gd name="connsiteX28" fmla="*/ 310243 w 525780"/>
                <a:gd name="connsiteY28" fmla="*/ 231866 h 359229"/>
                <a:gd name="connsiteX29" fmla="*/ 329837 w 525780"/>
                <a:gd name="connsiteY29" fmla="*/ 244929 h 359229"/>
                <a:gd name="connsiteX30" fmla="*/ 339634 w 525780"/>
                <a:gd name="connsiteY30" fmla="*/ 251460 h 359229"/>
                <a:gd name="connsiteX31" fmla="*/ 349431 w 525780"/>
                <a:gd name="connsiteY31" fmla="*/ 254726 h 359229"/>
                <a:gd name="connsiteX32" fmla="*/ 375557 w 525780"/>
                <a:gd name="connsiteY32" fmla="*/ 274320 h 359229"/>
                <a:gd name="connsiteX33" fmla="*/ 395151 w 525780"/>
                <a:gd name="connsiteY33" fmla="*/ 284117 h 359229"/>
                <a:gd name="connsiteX34" fmla="*/ 411480 w 525780"/>
                <a:gd name="connsiteY34" fmla="*/ 297180 h 359229"/>
                <a:gd name="connsiteX35" fmla="*/ 427808 w 525780"/>
                <a:gd name="connsiteY35" fmla="*/ 310243 h 359229"/>
                <a:gd name="connsiteX36" fmla="*/ 447403 w 525780"/>
                <a:gd name="connsiteY36" fmla="*/ 316775 h 359229"/>
                <a:gd name="connsiteX37" fmla="*/ 476794 w 525780"/>
                <a:gd name="connsiteY37" fmla="*/ 333103 h 359229"/>
                <a:gd name="connsiteX38" fmla="*/ 496388 w 525780"/>
                <a:gd name="connsiteY38" fmla="*/ 342900 h 359229"/>
                <a:gd name="connsiteX39" fmla="*/ 502920 w 525780"/>
                <a:gd name="connsiteY39" fmla="*/ 349432 h 359229"/>
                <a:gd name="connsiteX40" fmla="*/ 525780 w 525780"/>
                <a:gd name="connsiteY40" fmla="*/ 359229 h 359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780" h="359229">
                  <a:moveTo>
                    <a:pt x="0" y="0"/>
                  </a:moveTo>
                  <a:cubicBezTo>
                    <a:pt x="3266" y="5443"/>
                    <a:pt x="5989" y="11251"/>
                    <a:pt x="9797" y="16329"/>
                  </a:cubicBezTo>
                  <a:cubicBezTo>
                    <a:pt x="12568" y="20024"/>
                    <a:pt x="17032" y="22283"/>
                    <a:pt x="19594" y="26126"/>
                  </a:cubicBezTo>
                  <a:cubicBezTo>
                    <a:pt x="32214" y="45056"/>
                    <a:pt x="10746" y="27846"/>
                    <a:pt x="32657" y="42455"/>
                  </a:cubicBezTo>
                  <a:cubicBezTo>
                    <a:pt x="34834" y="45721"/>
                    <a:pt x="36413" y="49477"/>
                    <a:pt x="39188" y="52252"/>
                  </a:cubicBezTo>
                  <a:cubicBezTo>
                    <a:pt x="41964" y="55027"/>
                    <a:pt x="45921" y="56331"/>
                    <a:pt x="48986" y="58783"/>
                  </a:cubicBezTo>
                  <a:cubicBezTo>
                    <a:pt x="51390" y="60706"/>
                    <a:pt x="53113" y="63392"/>
                    <a:pt x="55517" y="65315"/>
                  </a:cubicBezTo>
                  <a:cubicBezTo>
                    <a:pt x="58582" y="67767"/>
                    <a:pt x="62334" y="69292"/>
                    <a:pt x="65314" y="71846"/>
                  </a:cubicBezTo>
                  <a:cubicBezTo>
                    <a:pt x="69989" y="75854"/>
                    <a:pt x="74023" y="80555"/>
                    <a:pt x="78377" y="84909"/>
                  </a:cubicBezTo>
                  <a:cubicBezTo>
                    <a:pt x="81643" y="88175"/>
                    <a:pt x="84331" y="92144"/>
                    <a:pt x="88174" y="94706"/>
                  </a:cubicBezTo>
                  <a:cubicBezTo>
                    <a:pt x="118326" y="114806"/>
                    <a:pt x="81236" y="89156"/>
                    <a:pt x="104503" y="107769"/>
                  </a:cubicBezTo>
                  <a:cubicBezTo>
                    <a:pt x="107568" y="110221"/>
                    <a:pt x="111235" y="111848"/>
                    <a:pt x="114300" y="114300"/>
                  </a:cubicBezTo>
                  <a:cubicBezTo>
                    <a:pt x="116704" y="116223"/>
                    <a:pt x="118427" y="118909"/>
                    <a:pt x="120831" y="120832"/>
                  </a:cubicBezTo>
                  <a:cubicBezTo>
                    <a:pt x="123896" y="123284"/>
                    <a:pt x="127563" y="124911"/>
                    <a:pt x="130628" y="127363"/>
                  </a:cubicBezTo>
                  <a:cubicBezTo>
                    <a:pt x="133032" y="129287"/>
                    <a:pt x="134520" y="132311"/>
                    <a:pt x="137160" y="133895"/>
                  </a:cubicBezTo>
                  <a:cubicBezTo>
                    <a:pt x="140112" y="135666"/>
                    <a:pt x="143691" y="136072"/>
                    <a:pt x="146957" y="137160"/>
                  </a:cubicBezTo>
                  <a:cubicBezTo>
                    <a:pt x="162726" y="152931"/>
                    <a:pt x="142687" y="133744"/>
                    <a:pt x="163286" y="150223"/>
                  </a:cubicBezTo>
                  <a:cubicBezTo>
                    <a:pt x="165690" y="152146"/>
                    <a:pt x="167063" y="155378"/>
                    <a:pt x="169817" y="156755"/>
                  </a:cubicBezTo>
                  <a:cubicBezTo>
                    <a:pt x="175975" y="159834"/>
                    <a:pt x="189411" y="163286"/>
                    <a:pt x="189411" y="163286"/>
                  </a:cubicBezTo>
                  <a:cubicBezTo>
                    <a:pt x="200812" y="174685"/>
                    <a:pt x="193022" y="168843"/>
                    <a:pt x="215537" y="176349"/>
                  </a:cubicBezTo>
                  <a:lnTo>
                    <a:pt x="215537" y="176349"/>
                  </a:lnTo>
                  <a:cubicBezTo>
                    <a:pt x="218803" y="178526"/>
                    <a:pt x="222269" y="180428"/>
                    <a:pt x="225334" y="182880"/>
                  </a:cubicBezTo>
                  <a:cubicBezTo>
                    <a:pt x="227738" y="184804"/>
                    <a:pt x="229226" y="187828"/>
                    <a:pt x="231866" y="189412"/>
                  </a:cubicBezTo>
                  <a:cubicBezTo>
                    <a:pt x="234818" y="191183"/>
                    <a:pt x="238397" y="191589"/>
                    <a:pt x="241663" y="192677"/>
                  </a:cubicBezTo>
                  <a:cubicBezTo>
                    <a:pt x="258207" y="209223"/>
                    <a:pt x="236800" y="189761"/>
                    <a:pt x="257991" y="202475"/>
                  </a:cubicBezTo>
                  <a:cubicBezTo>
                    <a:pt x="260631" y="204059"/>
                    <a:pt x="261883" y="207422"/>
                    <a:pt x="264523" y="209006"/>
                  </a:cubicBezTo>
                  <a:cubicBezTo>
                    <a:pt x="267475" y="210777"/>
                    <a:pt x="271241" y="210733"/>
                    <a:pt x="274320" y="212272"/>
                  </a:cubicBezTo>
                  <a:cubicBezTo>
                    <a:pt x="299643" y="224933"/>
                    <a:pt x="269289" y="213860"/>
                    <a:pt x="293914" y="222069"/>
                  </a:cubicBezTo>
                  <a:cubicBezTo>
                    <a:pt x="308570" y="236723"/>
                    <a:pt x="291164" y="221266"/>
                    <a:pt x="310243" y="231866"/>
                  </a:cubicBezTo>
                  <a:cubicBezTo>
                    <a:pt x="317105" y="235678"/>
                    <a:pt x="323306" y="240575"/>
                    <a:pt x="329837" y="244929"/>
                  </a:cubicBezTo>
                  <a:cubicBezTo>
                    <a:pt x="333103" y="247106"/>
                    <a:pt x="335911" y="250219"/>
                    <a:pt x="339634" y="251460"/>
                  </a:cubicBezTo>
                  <a:lnTo>
                    <a:pt x="349431" y="254726"/>
                  </a:lnTo>
                  <a:cubicBezTo>
                    <a:pt x="361514" y="266808"/>
                    <a:pt x="353400" y="259548"/>
                    <a:pt x="375557" y="274320"/>
                  </a:cubicBezTo>
                  <a:cubicBezTo>
                    <a:pt x="388219" y="282762"/>
                    <a:pt x="381629" y="279611"/>
                    <a:pt x="395151" y="284117"/>
                  </a:cubicBezTo>
                  <a:cubicBezTo>
                    <a:pt x="410927" y="299893"/>
                    <a:pt x="390876" y="280696"/>
                    <a:pt x="411480" y="297180"/>
                  </a:cubicBezTo>
                  <a:cubicBezTo>
                    <a:pt x="419965" y="303968"/>
                    <a:pt x="416496" y="305215"/>
                    <a:pt x="427808" y="310243"/>
                  </a:cubicBezTo>
                  <a:cubicBezTo>
                    <a:pt x="434100" y="313039"/>
                    <a:pt x="447403" y="316775"/>
                    <a:pt x="447403" y="316775"/>
                  </a:cubicBezTo>
                  <a:cubicBezTo>
                    <a:pt x="478159" y="347531"/>
                    <a:pt x="428832" y="301125"/>
                    <a:pt x="476794" y="333103"/>
                  </a:cubicBezTo>
                  <a:cubicBezTo>
                    <a:pt x="489455" y="341545"/>
                    <a:pt x="482867" y="338394"/>
                    <a:pt x="496388" y="342900"/>
                  </a:cubicBezTo>
                  <a:cubicBezTo>
                    <a:pt x="498565" y="345077"/>
                    <a:pt x="500166" y="348055"/>
                    <a:pt x="502920" y="349432"/>
                  </a:cubicBezTo>
                  <a:cubicBezTo>
                    <a:pt x="530994" y="363469"/>
                    <a:pt x="516076" y="349525"/>
                    <a:pt x="525780" y="35922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フリーフォーム 596"/>
            <p:cNvSpPr/>
            <p:nvPr/>
          </p:nvSpPr>
          <p:spPr>
            <a:xfrm>
              <a:off x="6391003" y="6146074"/>
              <a:ext cx="555171" cy="404949"/>
            </a:xfrm>
            <a:custGeom>
              <a:avLst/>
              <a:gdLst>
                <a:gd name="connsiteX0" fmla="*/ 0 w 555171"/>
                <a:gd name="connsiteY0" fmla="*/ 0 h 404949"/>
                <a:gd name="connsiteX1" fmla="*/ 9797 w 555171"/>
                <a:gd name="connsiteY1" fmla="*/ 16329 h 404949"/>
                <a:gd name="connsiteX2" fmla="*/ 26126 w 555171"/>
                <a:gd name="connsiteY2" fmla="*/ 32657 h 404949"/>
                <a:gd name="connsiteX3" fmla="*/ 39188 w 555171"/>
                <a:gd name="connsiteY3" fmla="*/ 45720 h 404949"/>
                <a:gd name="connsiteX4" fmla="*/ 42454 w 555171"/>
                <a:gd name="connsiteY4" fmla="*/ 55517 h 404949"/>
                <a:gd name="connsiteX5" fmla="*/ 48986 w 555171"/>
                <a:gd name="connsiteY5" fmla="*/ 62049 h 404949"/>
                <a:gd name="connsiteX6" fmla="*/ 55517 w 555171"/>
                <a:gd name="connsiteY6" fmla="*/ 71846 h 404949"/>
                <a:gd name="connsiteX7" fmla="*/ 71846 w 555171"/>
                <a:gd name="connsiteY7" fmla="*/ 88175 h 404949"/>
                <a:gd name="connsiteX8" fmla="*/ 84908 w 555171"/>
                <a:gd name="connsiteY8" fmla="*/ 107769 h 404949"/>
                <a:gd name="connsiteX9" fmla="*/ 104503 w 555171"/>
                <a:gd name="connsiteY9" fmla="*/ 127363 h 404949"/>
                <a:gd name="connsiteX10" fmla="*/ 111034 w 555171"/>
                <a:gd name="connsiteY10" fmla="*/ 133895 h 404949"/>
                <a:gd name="connsiteX11" fmla="*/ 127363 w 555171"/>
                <a:gd name="connsiteY11" fmla="*/ 146957 h 404949"/>
                <a:gd name="connsiteX12" fmla="*/ 137160 w 555171"/>
                <a:gd name="connsiteY12" fmla="*/ 150223 h 404949"/>
                <a:gd name="connsiteX13" fmla="*/ 160020 w 555171"/>
                <a:gd name="connsiteY13" fmla="*/ 169817 h 404949"/>
                <a:gd name="connsiteX14" fmla="*/ 176348 w 555171"/>
                <a:gd name="connsiteY14" fmla="*/ 186146 h 404949"/>
                <a:gd name="connsiteX15" fmla="*/ 192677 w 555171"/>
                <a:gd name="connsiteY15" fmla="*/ 195943 h 404949"/>
                <a:gd name="connsiteX16" fmla="*/ 215537 w 555171"/>
                <a:gd name="connsiteY16" fmla="*/ 212272 h 404949"/>
                <a:gd name="connsiteX17" fmla="*/ 222068 w 555171"/>
                <a:gd name="connsiteY17" fmla="*/ 222069 h 404949"/>
                <a:gd name="connsiteX18" fmla="*/ 231866 w 555171"/>
                <a:gd name="connsiteY18" fmla="*/ 225335 h 404949"/>
                <a:gd name="connsiteX19" fmla="*/ 241663 w 555171"/>
                <a:gd name="connsiteY19" fmla="*/ 231866 h 404949"/>
                <a:gd name="connsiteX20" fmla="*/ 251460 w 555171"/>
                <a:gd name="connsiteY20" fmla="*/ 235132 h 404949"/>
                <a:gd name="connsiteX21" fmla="*/ 271054 w 555171"/>
                <a:gd name="connsiteY21" fmla="*/ 248195 h 404949"/>
                <a:gd name="connsiteX22" fmla="*/ 277586 w 555171"/>
                <a:gd name="connsiteY22" fmla="*/ 254726 h 404949"/>
                <a:gd name="connsiteX23" fmla="*/ 287383 w 555171"/>
                <a:gd name="connsiteY23" fmla="*/ 257992 h 404949"/>
                <a:gd name="connsiteX24" fmla="*/ 297180 w 555171"/>
                <a:gd name="connsiteY24" fmla="*/ 264523 h 404949"/>
                <a:gd name="connsiteX25" fmla="*/ 306977 w 555171"/>
                <a:gd name="connsiteY25" fmla="*/ 267789 h 404949"/>
                <a:gd name="connsiteX26" fmla="*/ 346166 w 555171"/>
                <a:gd name="connsiteY26" fmla="*/ 287383 h 404949"/>
                <a:gd name="connsiteX27" fmla="*/ 355963 w 555171"/>
                <a:gd name="connsiteY27" fmla="*/ 290649 h 404949"/>
                <a:gd name="connsiteX28" fmla="*/ 378823 w 555171"/>
                <a:gd name="connsiteY28" fmla="*/ 303712 h 404949"/>
                <a:gd name="connsiteX29" fmla="*/ 398417 w 555171"/>
                <a:gd name="connsiteY29" fmla="*/ 310243 h 404949"/>
                <a:gd name="connsiteX30" fmla="*/ 424543 w 555171"/>
                <a:gd name="connsiteY30" fmla="*/ 323306 h 404949"/>
                <a:gd name="connsiteX31" fmla="*/ 424543 w 555171"/>
                <a:gd name="connsiteY31" fmla="*/ 323306 h 404949"/>
                <a:gd name="connsiteX32" fmla="*/ 444137 w 555171"/>
                <a:gd name="connsiteY32" fmla="*/ 333103 h 404949"/>
                <a:gd name="connsiteX33" fmla="*/ 470263 w 555171"/>
                <a:gd name="connsiteY33" fmla="*/ 346166 h 404949"/>
                <a:gd name="connsiteX34" fmla="*/ 470263 w 555171"/>
                <a:gd name="connsiteY34" fmla="*/ 346166 h 404949"/>
                <a:gd name="connsiteX35" fmla="*/ 499654 w 555171"/>
                <a:gd name="connsiteY35" fmla="*/ 362495 h 404949"/>
                <a:gd name="connsiteX36" fmla="*/ 515983 w 555171"/>
                <a:gd name="connsiteY36" fmla="*/ 375557 h 404949"/>
                <a:gd name="connsiteX37" fmla="*/ 522514 w 555171"/>
                <a:gd name="connsiteY37" fmla="*/ 382089 h 404949"/>
                <a:gd name="connsiteX38" fmla="*/ 542108 w 555171"/>
                <a:gd name="connsiteY38" fmla="*/ 395152 h 404949"/>
                <a:gd name="connsiteX39" fmla="*/ 555171 w 555171"/>
                <a:gd name="connsiteY39" fmla="*/ 404949 h 4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5171" h="404949">
                  <a:moveTo>
                    <a:pt x="0" y="0"/>
                  </a:moveTo>
                  <a:cubicBezTo>
                    <a:pt x="3266" y="5443"/>
                    <a:pt x="5832" y="11372"/>
                    <a:pt x="9797" y="16329"/>
                  </a:cubicBezTo>
                  <a:cubicBezTo>
                    <a:pt x="14606" y="22340"/>
                    <a:pt x="26126" y="32657"/>
                    <a:pt x="26126" y="32657"/>
                  </a:cubicBezTo>
                  <a:cubicBezTo>
                    <a:pt x="34832" y="58782"/>
                    <a:pt x="21773" y="28306"/>
                    <a:pt x="39188" y="45720"/>
                  </a:cubicBezTo>
                  <a:cubicBezTo>
                    <a:pt x="41622" y="48154"/>
                    <a:pt x="40683" y="52565"/>
                    <a:pt x="42454" y="55517"/>
                  </a:cubicBezTo>
                  <a:cubicBezTo>
                    <a:pt x="44038" y="58157"/>
                    <a:pt x="47062" y="59645"/>
                    <a:pt x="48986" y="62049"/>
                  </a:cubicBezTo>
                  <a:cubicBezTo>
                    <a:pt x="51438" y="65114"/>
                    <a:pt x="52933" y="68892"/>
                    <a:pt x="55517" y="71846"/>
                  </a:cubicBezTo>
                  <a:cubicBezTo>
                    <a:pt x="60586" y="77639"/>
                    <a:pt x="67576" y="81770"/>
                    <a:pt x="71846" y="88175"/>
                  </a:cubicBezTo>
                  <a:cubicBezTo>
                    <a:pt x="76200" y="94706"/>
                    <a:pt x="79358" y="102219"/>
                    <a:pt x="84908" y="107769"/>
                  </a:cubicBezTo>
                  <a:lnTo>
                    <a:pt x="104503" y="127363"/>
                  </a:lnTo>
                  <a:lnTo>
                    <a:pt x="111034" y="133895"/>
                  </a:lnTo>
                  <a:cubicBezTo>
                    <a:pt x="117107" y="139968"/>
                    <a:pt x="119127" y="142839"/>
                    <a:pt x="127363" y="146957"/>
                  </a:cubicBezTo>
                  <a:cubicBezTo>
                    <a:pt x="130442" y="148496"/>
                    <a:pt x="133894" y="149134"/>
                    <a:pt x="137160" y="150223"/>
                  </a:cubicBezTo>
                  <a:cubicBezTo>
                    <a:pt x="152998" y="166061"/>
                    <a:pt x="145099" y="159870"/>
                    <a:pt x="160020" y="169817"/>
                  </a:cubicBezTo>
                  <a:cubicBezTo>
                    <a:pt x="171214" y="186611"/>
                    <a:pt x="160799" y="173708"/>
                    <a:pt x="176348" y="186146"/>
                  </a:cubicBezTo>
                  <a:cubicBezTo>
                    <a:pt x="189156" y="196392"/>
                    <a:pt x="175664" y="190271"/>
                    <a:pt x="192677" y="195943"/>
                  </a:cubicBezTo>
                  <a:cubicBezTo>
                    <a:pt x="208174" y="211440"/>
                    <a:pt x="199898" y="207059"/>
                    <a:pt x="215537" y="212272"/>
                  </a:cubicBezTo>
                  <a:cubicBezTo>
                    <a:pt x="217714" y="215538"/>
                    <a:pt x="219003" y="219617"/>
                    <a:pt x="222068" y="222069"/>
                  </a:cubicBezTo>
                  <a:cubicBezTo>
                    <a:pt x="224756" y="224220"/>
                    <a:pt x="228787" y="223795"/>
                    <a:pt x="231866" y="225335"/>
                  </a:cubicBezTo>
                  <a:cubicBezTo>
                    <a:pt x="235376" y="227090"/>
                    <a:pt x="238153" y="230111"/>
                    <a:pt x="241663" y="231866"/>
                  </a:cubicBezTo>
                  <a:cubicBezTo>
                    <a:pt x="244742" y="233405"/>
                    <a:pt x="248451" y="233460"/>
                    <a:pt x="251460" y="235132"/>
                  </a:cubicBezTo>
                  <a:cubicBezTo>
                    <a:pt x="258322" y="238944"/>
                    <a:pt x="265503" y="242645"/>
                    <a:pt x="271054" y="248195"/>
                  </a:cubicBezTo>
                  <a:cubicBezTo>
                    <a:pt x="273231" y="250372"/>
                    <a:pt x="274946" y="253142"/>
                    <a:pt x="277586" y="254726"/>
                  </a:cubicBezTo>
                  <a:cubicBezTo>
                    <a:pt x="280538" y="256497"/>
                    <a:pt x="284304" y="256453"/>
                    <a:pt x="287383" y="257992"/>
                  </a:cubicBezTo>
                  <a:cubicBezTo>
                    <a:pt x="290893" y="259747"/>
                    <a:pt x="293670" y="262768"/>
                    <a:pt x="297180" y="264523"/>
                  </a:cubicBezTo>
                  <a:cubicBezTo>
                    <a:pt x="300259" y="266062"/>
                    <a:pt x="303968" y="266117"/>
                    <a:pt x="306977" y="267789"/>
                  </a:cubicBezTo>
                  <a:cubicBezTo>
                    <a:pt x="344961" y="288892"/>
                    <a:pt x="308018" y="274668"/>
                    <a:pt x="346166" y="287383"/>
                  </a:cubicBezTo>
                  <a:cubicBezTo>
                    <a:pt x="349432" y="288472"/>
                    <a:pt x="353099" y="288740"/>
                    <a:pt x="355963" y="290649"/>
                  </a:cubicBezTo>
                  <a:cubicBezTo>
                    <a:pt x="364798" y="296539"/>
                    <a:pt x="368468" y="299570"/>
                    <a:pt x="378823" y="303712"/>
                  </a:cubicBezTo>
                  <a:cubicBezTo>
                    <a:pt x="385215" y="306269"/>
                    <a:pt x="398417" y="310243"/>
                    <a:pt x="398417" y="310243"/>
                  </a:cubicBezTo>
                  <a:cubicBezTo>
                    <a:pt x="409816" y="321644"/>
                    <a:pt x="402027" y="315801"/>
                    <a:pt x="424543" y="323306"/>
                  </a:cubicBezTo>
                  <a:lnTo>
                    <a:pt x="424543" y="323306"/>
                  </a:lnTo>
                  <a:cubicBezTo>
                    <a:pt x="437204" y="331746"/>
                    <a:pt x="430617" y="328596"/>
                    <a:pt x="444137" y="333103"/>
                  </a:cubicBezTo>
                  <a:cubicBezTo>
                    <a:pt x="455536" y="344504"/>
                    <a:pt x="447747" y="338661"/>
                    <a:pt x="470263" y="346166"/>
                  </a:cubicBezTo>
                  <a:lnTo>
                    <a:pt x="470263" y="346166"/>
                  </a:lnTo>
                  <a:cubicBezTo>
                    <a:pt x="492721" y="361139"/>
                    <a:pt x="482410" y="356746"/>
                    <a:pt x="499654" y="362495"/>
                  </a:cubicBezTo>
                  <a:cubicBezTo>
                    <a:pt x="515435" y="378273"/>
                    <a:pt x="495373" y="359068"/>
                    <a:pt x="515983" y="375557"/>
                  </a:cubicBezTo>
                  <a:cubicBezTo>
                    <a:pt x="518387" y="377480"/>
                    <a:pt x="520051" y="380242"/>
                    <a:pt x="522514" y="382089"/>
                  </a:cubicBezTo>
                  <a:cubicBezTo>
                    <a:pt x="528794" y="386799"/>
                    <a:pt x="535828" y="390442"/>
                    <a:pt x="542108" y="395152"/>
                  </a:cubicBezTo>
                  <a:cubicBezTo>
                    <a:pt x="558613" y="407531"/>
                    <a:pt x="539363" y="397044"/>
                    <a:pt x="555171" y="40494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フリーフォーム 597"/>
            <p:cNvSpPr/>
            <p:nvPr/>
          </p:nvSpPr>
          <p:spPr>
            <a:xfrm>
              <a:off x="6590211" y="6384471"/>
              <a:ext cx="362495" cy="248195"/>
            </a:xfrm>
            <a:custGeom>
              <a:avLst/>
              <a:gdLst>
                <a:gd name="connsiteX0" fmla="*/ 0 w 362495"/>
                <a:gd name="connsiteY0" fmla="*/ 0 h 248195"/>
                <a:gd name="connsiteX1" fmla="*/ 26126 w 362495"/>
                <a:gd name="connsiteY1" fmla="*/ 16329 h 248195"/>
                <a:gd name="connsiteX2" fmla="*/ 39189 w 362495"/>
                <a:gd name="connsiteY2" fmla="*/ 29392 h 248195"/>
                <a:gd name="connsiteX3" fmla="*/ 48986 w 362495"/>
                <a:gd name="connsiteY3" fmla="*/ 35923 h 248195"/>
                <a:gd name="connsiteX4" fmla="*/ 55518 w 362495"/>
                <a:gd name="connsiteY4" fmla="*/ 42455 h 248195"/>
                <a:gd name="connsiteX5" fmla="*/ 65315 w 362495"/>
                <a:gd name="connsiteY5" fmla="*/ 48986 h 248195"/>
                <a:gd name="connsiteX6" fmla="*/ 71846 w 362495"/>
                <a:gd name="connsiteY6" fmla="*/ 55518 h 248195"/>
                <a:gd name="connsiteX7" fmla="*/ 81643 w 362495"/>
                <a:gd name="connsiteY7" fmla="*/ 58783 h 248195"/>
                <a:gd name="connsiteX8" fmla="*/ 97972 w 362495"/>
                <a:gd name="connsiteY8" fmla="*/ 68580 h 248195"/>
                <a:gd name="connsiteX9" fmla="*/ 104503 w 362495"/>
                <a:gd name="connsiteY9" fmla="*/ 75112 h 248195"/>
                <a:gd name="connsiteX10" fmla="*/ 114300 w 362495"/>
                <a:gd name="connsiteY10" fmla="*/ 78378 h 248195"/>
                <a:gd name="connsiteX11" fmla="*/ 124098 w 362495"/>
                <a:gd name="connsiteY11" fmla="*/ 84909 h 248195"/>
                <a:gd name="connsiteX12" fmla="*/ 133895 w 362495"/>
                <a:gd name="connsiteY12" fmla="*/ 88175 h 248195"/>
                <a:gd name="connsiteX13" fmla="*/ 143692 w 362495"/>
                <a:gd name="connsiteY13" fmla="*/ 94706 h 248195"/>
                <a:gd name="connsiteX14" fmla="*/ 150223 w 362495"/>
                <a:gd name="connsiteY14" fmla="*/ 101238 h 248195"/>
                <a:gd name="connsiteX15" fmla="*/ 169818 w 362495"/>
                <a:gd name="connsiteY15" fmla="*/ 107769 h 248195"/>
                <a:gd name="connsiteX16" fmla="*/ 179615 w 362495"/>
                <a:gd name="connsiteY16" fmla="*/ 114300 h 248195"/>
                <a:gd name="connsiteX17" fmla="*/ 186146 w 362495"/>
                <a:gd name="connsiteY17" fmla="*/ 120832 h 248195"/>
                <a:gd name="connsiteX18" fmla="*/ 195943 w 362495"/>
                <a:gd name="connsiteY18" fmla="*/ 124098 h 248195"/>
                <a:gd name="connsiteX19" fmla="*/ 215538 w 362495"/>
                <a:gd name="connsiteY19" fmla="*/ 140426 h 248195"/>
                <a:gd name="connsiteX20" fmla="*/ 222069 w 362495"/>
                <a:gd name="connsiteY20" fmla="*/ 146958 h 248195"/>
                <a:gd name="connsiteX21" fmla="*/ 231866 w 362495"/>
                <a:gd name="connsiteY21" fmla="*/ 150223 h 248195"/>
                <a:gd name="connsiteX22" fmla="*/ 235132 w 362495"/>
                <a:gd name="connsiteY22" fmla="*/ 160020 h 248195"/>
                <a:gd name="connsiteX23" fmla="*/ 244929 w 362495"/>
                <a:gd name="connsiteY23" fmla="*/ 163286 h 248195"/>
                <a:gd name="connsiteX24" fmla="*/ 261258 w 362495"/>
                <a:gd name="connsiteY24" fmla="*/ 173083 h 248195"/>
                <a:gd name="connsiteX25" fmla="*/ 277586 w 362495"/>
                <a:gd name="connsiteY25" fmla="*/ 182880 h 248195"/>
                <a:gd name="connsiteX26" fmla="*/ 284118 w 362495"/>
                <a:gd name="connsiteY26" fmla="*/ 189412 h 248195"/>
                <a:gd name="connsiteX27" fmla="*/ 293915 w 362495"/>
                <a:gd name="connsiteY27" fmla="*/ 195943 h 248195"/>
                <a:gd name="connsiteX28" fmla="*/ 300446 w 362495"/>
                <a:gd name="connsiteY28" fmla="*/ 202475 h 248195"/>
                <a:gd name="connsiteX29" fmla="*/ 310243 w 362495"/>
                <a:gd name="connsiteY29" fmla="*/ 205740 h 248195"/>
                <a:gd name="connsiteX30" fmla="*/ 326572 w 362495"/>
                <a:gd name="connsiteY30" fmla="*/ 218803 h 248195"/>
                <a:gd name="connsiteX31" fmla="*/ 339635 w 362495"/>
                <a:gd name="connsiteY31" fmla="*/ 231866 h 248195"/>
                <a:gd name="connsiteX32" fmla="*/ 362495 w 362495"/>
                <a:gd name="connsiteY32" fmla="*/ 248195 h 24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495" h="248195">
                  <a:moveTo>
                    <a:pt x="0" y="0"/>
                  </a:moveTo>
                  <a:cubicBezTo>
                    <a:pt x="1624" y="975"/>
                    <a:pt x="22220" y="12981"/>
                    <a:pt x="26126" y="16329"/>
                  </a:cubicBezTo>
                  <a:cubicBezTo>
                    <a:pt x="30801" y="20337"/>
                    <a:pt x="34835" y="25038"/>
                    <a:pt x="39189" y="29392"/>
                  </a:cubicBezTo>
                  <a:cubicBezTo>
                    <a:pt x="41964" y="32167"/>
                    <a:pt x="45921" y="33471"/>
                    <a:pt x="48986" y="35923"/>
                  </a:cubicBezTo>
                  <a:cubicBezTo>
                    <a:pt x="51390" y="37847"/>
                    <a:pt x="53114" y="40531"/>
                    <a:pt x="55518" y="42455"/>
                  </a:cubicBezTo>
                  <a:cubicBezTo>
                    <a:pt x="58583" y="44907"/>
                    <a:pt x="62250" y="46534"/>
                    <a:pt x="65315" y="48986"/>
                  </a:cubicBezTo>
                  <a:cubicBezTo>
                    <a:pt x="67719" y="50909"/>
                    <a:pt x="69206" y="53934"/>
                    <a:pt x="71846" y="55518"/>
                  </a:cubicBezTo>
                  <a:cubicBezTo>
                    <a:pt x="74798" y="57289"/>
                    <a:pt x="78377" y="57695"/>
                    <a:pt x="81643" y="58783"/>
                  </a:cubicBezTo>
                  <a:cubicBezTo>
                    <a:pt x="98196" y="75336"/>
                    <a:pt x="76772" y="55860"/>
                    <a:pt x="97972" y="68580"/>
                  </a:cubicBezTo>
                  <a:cubicBezTo>
                    <a:pt x="100612" y="70164"/>
                    <a:pt x="101863" y="73528"/>
                    <a:pt x="104503" y="75112"/>
                  </a:cubicBezTo>
                  <a:cubicBezTo>
                    <a:pt x="107455" y="76883"/>
                    <a:pt x="111221" y="76839"/>
                    <a:pt x="114300" y="78378"/>
                  </a:cubicBezTo>
                  <a:cubicBezTo>
                    <a:pt x="117811" y="80133"/>
                    <a:pt x="120587" y="83154"/>
                    <a:pt x="124098" y="84909"/>
                  </a:cubicBezTo>
                  <a:cubicBezTo>
                    <a:pt x="127177" y="86448"/>
                    <a:pt x="130816" y="86636"/>
                    <a:pt x="133895" y="88175"/>
                  </a:cubicBezTo>
                  <a:cubicBezTo>
                    <a:pt x="137405" y="89930"/>
                    <a:pt x="140627" y="92254"/>
                    <a:pt x="143692" y="94706"/>
                  </a:cubicBezTo>
                  <a:cubicBezTo>
                    <a:pt x="146096" y="96629"/>
                    <a:pt x="147469" y="99861"/>
                    <a:pt x="150223" y="101238"/>
                  </a:cubicBezTo>
                  <a:cubicBezTo>
                    <a:pt x="156381" y="104317"/>
                    <a:pt x="164089" y="103950"/>
                    <a:pt x="169818" y="107769"/>
                  </a:cubicBezTo>
                  <a:cubicBezTo>
                    <a:pt x="173084" y="109946"/>
                    <a:pt x="176550" y="111848"/>
                    <a:pt x="179615" y="114300"/>
                  </a:cubicBezTo>
                  <a:cubicBezTo>
                    <a:pt x="182019" y="116223"/>
                    <a:pt x="183506" y="119248"/>
                    <a:pt x="186146" y="120832"/>
                  </a:cubicBezTo>
                  <a:cubicBezTo>
                    <a:pt x="189098" y="122603"/>
                    <a:pt x="192677" y="123009"/>
                    <a:pt x="195943" y="124098"/>
                  </a:cubicBezTo>
                  <a:cubicBezTo>
                    <a:pt x="210723" y="138876"/>
                    <a:pt x="192235" y="121006"/>
                    <a:pt x="215538" y="140426"/>
                  </a:cubicBezTo>
                  <a:cubicBezTo>
                    <a:pt x="217903" y="142397"/>
                    <a:pt x="219429" y="145374"/>
                    <a:pt x="222069" y="146958"/>
                  </a:cubicBezTo>
                  <a:cubicBezTo>
                    <a:pt x="225021" y="148729"/>
                    <a:pt x="228600" y="149135"/>
                    <a:pt x="231866" y="150223"/>
                  </a:cubicBezTo>
                  <a:cubicBezTo>
                    <a:pt x="232955" y="153489"/>
                    <a:pt x="232698" y="157586"/>
                    <a:pt x="235132" y="160020"/>
                  </a:cubicBezTo>
                  <a:cubicBezTo>
                    <a:pt x="237566" y="162454"/>
                    <a:pt x="241977" y="161515"/>
                    <a:pt x="244929" y="163286"/>
                  </a:cubicBezTo>
                  <a:cubicBezTo>
                    <a:pt x="267336" y="176732"/>
                    <a:pt x="233510" y="163837"/>
                    <a:pt x="261258" y="173083"/>
                  </a:cubicBezTo>
                  <a:cubicBezTo>
                    <a:pt x="277805" y="189632"/>
                    <a:pt x="256392" y="170164"/>
                    <a:pt x="277586" y="182880"/>
                  </a:cubicBezTo>
                  <a:cubicBezTo>
                    <a:pt x="280226" y="184464"/>
                    <a:pt x="281714" y="187488"/>
                    <a:pt x="284118" y="189412"/>
                  </a:cubicBezTo>
                  <a:cubicBezTo>
                    <a:pt x="287183" y="191864"/>
                    <a:pt x="290850" y="193491"/>
                    <a:pt x="293915" y="195943"/>
                  </a:cubicBezTo>
                  <a:cubicBezTo>
                    <a:pt x="296319" y="197866"/>
                    <a:pt x="297806" y="200891"/>
                    <a:pt x="300446" y="202475"/>
                  </a:cubicBezTo>
                  <a:cubicBezTo>
                    <a:pt x="303398" y="204246"/>
                    <a:pt x="306977" y="204652"/>
                    <a:pt x="310243" y="205740"/>
                  </a:cubicBezTo>
                  <a:cubicBezTo>
                    <a:pt x="332479" y="227976"/>
                    <a:pt x="297734" y="194085"/>
                    <a:pt x="326572" y="218803"/>
                  </a:cubicBezTo>
                  <a:cubicBezTo>
                    <a:pt x="331247" y="222811"/>
                    <a:pt x="334511" y="228450"/>
                    <a:pt x="339635" y="231866"/>
                  </a:cubicBezTo>
                  <a:cubicBezTo>
                    <a:pt x="360510" y="245783"/>
                    <a:pt x="353678" y="239378"/>
                    <a:pt x="362495" y="24819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フリーフォーム 598"/>
            <p:cNvSpPr/>
            <p:nvPr/>
          </p:nvSpPr>
          <p:spPr>
            <a:xfrm>
              <a:off x="6678386" y="6462849"/>
              <a:ext cx="277585" cy="225334"/>
            </a:xfrm>
            <a:custGeom>
              <a:avLst/>
              <a:gdLst>
                <a:gd name="connsiteX0" fmla="*/ 0 w 277585"/>
                <a:gd name="connsiteY0" fmla="*/ 0 h 225334"/>
                <a:gd name="connsiteX1" fmla="*/ 16328 w 277585"/>
                <a:gd name="connsiteY1" fmla="*/ 6531 h 225334"/>
                <a:gd name="connsiteX2" fmla="*/ 35923 w 277585"/>
                <a:gd name="connsiteY2" fmla="*/ 13062 h 225334"/>
                <a:gd name="connsiteX3" fmla="*/ 42454 w 277585"/>
                <a:gd name="connsiteY3" fmla="*/ 19594 h 225334"/>
                <a:gd name="connsiteX4" fmla="*/ 62048 w 277585"/>
                <a:gd name="connsiteY4" fmla="*/ 26125 h 225334"/>
                <a:gd name="connsiteX5" fmla="*/ 68580 w 277585"/>
                <a:gd name="connsiteY5" fmla="*/ 32657 h 225334"/>
                <a:gd name="connsiteX6" fmla="*/ 88174 w 277585"/>
                <a:gd name="connsiteY6" fmla="*/ 45720 h 225334"/>
                <a:gd name="connsiteX7" fmla="*/ 107768 w 277585"/>
                <a:gd name="connsiteY7" fmla="*/ 62048 h 225334"/>
                <a:gd name="connsiteX8" fmla="*/ 117565 w 277585"/>
                <a:gd name="connsiteY8" fmla="*/ 65314 h 225334"/>
                <a:gd name="connsiteX9" fmla="*/ 140425 w 277585"/>
                <a:gd name="connsiteY9" fmla="*/ 81642 h 225334"/>
                <a:gd name="connsiteX10" fmla="*/ 146957 w 277585"/>
                <a:gd name="connsiteY10" fmla="*/ 88174 h 225334"/>
                <a:gd name="connsiteX11" fmla="*/ 156754 w 277585"/>
                <a:gd name="connsiteY11" fmla="*/ 94705 h 225334"/>
                <a:gd name="connsiteX12" fmla="*/ 163285 w 277585"/>
                <a:gd name="connsiteY12" fmla="*/ 104502 h 225334"/>
                <a:gd name="connsiteX13" fmla="*/ 182880 w 277585"/>
                <a:gd name="connsiteY13" fmla="*/ 120831 h 225334"/>
                <a:gd name="connsiteX14" fmla="*/ 199208 w 277585"/>
                <a:gd name="connsiteY14" fmla="*/ 137160 h 225334"/>
                <a:gd name="connsiteX15" fmla="*/ 205740 w 277585"/>
                <a:gd name="connsiteY15" fmla="*/ 146957 h 225334"/>
                <a:gd name="connsiteX16" fmla="*/ 215537 w 277585"/>
                <a:gd name="connsiteY16" fmla="*/ 156754 h 225334"/>
                <a:gd name="connsiteX17" fmla="*/ 222068 w 277585"/>
                <a:gd name="connsiteY17" fmla="*/ 166551 h 225334"/>
                <a:gd name="connsiteX18" fmla="*/ 231865 w 277585"/>
                <a:gd name="connsiteY18" fmla="*/ 169817 h 225334"/>
                <a:gd name="connsiteX19" fmla="*/ 238397 w 277585"/>
                <a:gd name="connsiteY19" fmla="*/ 179614 h 225334"/>
                <a:gd name="connsiteX20" fmla="*/ 248194 w 277585"/>
                <a:gd name="connsiteY20" fmla="*/ 186145 h 225334"/>
                <a:gd name="connsiteX21" fmla="*/ 251460 w 277585"/>
                <a:gd name="connsiteY21" fmla="*/ 195942 h 225334"/>
                <a:gd name="connsiteX22" fmla="*/ 261257 w 277585"/>
                <a:gd name="connsiteY22" fmla="*/ 202474 h 225334"/>
                <a:gd name="connsiteX23" fmla="*/ 271054 w 277585"/>
                <a:gd name="connsiteY23" fmla="*/ 212271 h 225334"/>
                <a:gd name="connsiteX24" fmla="*/ 277585 w 277585"/>
                <a:gd name="connsiteY24" fmla="*/ 225334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585" h="225334">
                  <a:moveTo>
                    <a:pt x="0" y="0"/>
                  </a:moveTo>
                  <a:cubicBezTo>
                    <a:pt x="5443" y="2177"/>
                    <a:pt x="10819" y="4528"/>
                    <a:pt x="16328" y="6531"/>
                  </a:cubicBezTo>
                  <a:cubicBezTo>
                    <a:pt x="22798" y="8884"/>
                    <a:pt x="35923" y="13062"/>
                    <a:pt x="35923" y="13062"/>
                  </a:cubicBezTo>
                  <a:cubicBezTo>
                    <a:pt x="38100" y="15239"/>
                    <a:pt x="39700" y="18217"/>
                    <a:pt x="42454" y="19594"/>
                  </a:cubicBezTo>
                  <a:cubicBezTo>
                    <a:pt x="48612" y="22673"/>
                    <a:pt x="62048" y="26125"/>
                    <a:pt x="62048" y="26125"/>
                  </a:cubicBezTo>
                  <a:cubicBezTo>
                    <a:pt x="64225" y="28302"/>
                    <a:pt x="66117" y="30809"/>
                    <a:pt x="68580" y="32657"/>
                  </a:cubicBezTo>
                  <a:cubicBezTo>
                    <a:pt x="74860" y="37367"/>
                    <a:pt x="82623" y="40169"/>
                    <a:pt x="88174" y="45720"/>
                  </a:cubicBezTo>
                  <a:cubicBezTo>
                    <a:pt x="95397" y="52943"/>
                    <a:pt x="98674" y="57501"/>
                    <a:pt x="107768" y="62048"/>
                  </a:cubicBezTo>
                  <a:cubicBezTo>
                    <a:pt x="110847" y="63587"/>
                    <a:pt x="114299" y="64225"/>
                    <a:pt x="117565" y="65314"/>
                  </a:cubicBezTo>
                  <a:cubicBezTo>
                    <a:pt x="133062" y="80811"/>
                    <a:pt x="124786" y="76430"/>
                    <a:pt x="140425" y="81642"/>
                  </a:cubicBezTo>
                  <a:cubicBezTo>
                    <a:pt x="142602" y="83819"/>
                    <a:pt x="144553" y="86250"/>
                    <a:pt x="146957" y="88174"/>
                  </a:cubicBezTo>
                  <a:cubicBezTo>
                    <a:pt x="150022" y="90626"/>
                    <a:pt x="153979" y="91930"/>
                    <a:pt x="156754" y="94705"/>
                  </a:cubicBezTo>
                  <a:cubicBezTo>
                    <a:pt x="159529" y="97480"/>
                    <a:pt x="160833" y="101437"/>
                    <a:pt x="163285" y="104502"/>
                  </a:cubicBezTo>
                  <a:cubicBezTo>
                    <a:pt x="168475" y="110990"/>
                    <a:pt x="176528" y="116067"/>
                    <a:pt x="182880" y="120831"/>
                  </a:cubicBezTo>
                  <a:cubicBezTo>
                    <a:pt x="198877" y="152827"/>
                    <a:pt x="179188" y="121144"/>
                    <a:pt x="199208" y="137160"/>
                  </a:cubicBezTo>
                  <a:cubicBezTo>
                    <a:pt x="202273" y="139612"/>
                    <a:pt x="203227" y="143942"/>
                    <a:pt x="205740" y="146957"/>
                  </a:cubicBezTo>
                  <a:cubicBezTo>
                    <a:pt x="208697" y="150505"/>
                    <a:pt x="212580" y="153206"/>
                    <a:pt x="215537" y="156754"/>
                  </a:cubicBezTo>
                  <a:cubicBezTo>
                    <a:pt x="218050" y="159769"/>
                    <a:pt x="219003" y="164099"/>
                    <a:pt x="222068" y="166551"/>
                  </a:cubicBezTo>
                  <a:cubicBezTo>
                    <a:pt x="224756" y="168701"/>
                    <a:pt x="228599" y="168728"/>
                    <a:pt x="231865" y="169817"/>
                  </a:cubicBezTo>
                  <a:cubicBezTo>
                    <a:pt x="234042" y="173083"/>
                    <a:pt x="235622" y="176839"/>
                    <a:pt x="238397" y="179614"/>
                  </a:cubicBezTo>
                  <a:cubicBezTo>
                    <a:pt x="241172" y="182389"/>
                    <a:pt x="245742" y="183080"/>
                    <a:pt x="248194" y="186145"/>
                  </a:cubicBezTo>
                  <a:cubicBezTo>
                    <a:pt x="250344" y="188833"/>
                    <a:pt x="249310" y="193254"/>
                    <a:pt x="251460" y="195942"/>
                  </a:cubicBezTo>
                  <a:cubicBezTo>
                    <a:pt x="253912" y="199007"/>
                    <a:pt x="258242" y="199961"/>
                    <a:pt x="261257" y="202474"/>
                  </a:cubicBezTo>
                  <a:cubicBezTo>
                    <a:pt x="264805" y="205431"/>
                    <a:pt x="267788" y="209005"/>
                    <a:pt x="271054" y="212271"/>
                  </a:cubicBezTo>
                  <a:cubicBezTo>
                    <a:pt x="274807" y="223528"/>
                    <a:pt x="271886" y="219634"/>
                    <a:pt x="277585" y="225334"/>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0" name="フリーフォーム 599"/>
            <p:cNvSpPr/>
            <p:nvPr/>
          </p:nvSpPr>
          <p:spPr>
            <a:xfrm>
              <a:off x="6678386" y="6466114"/>
              <a:ext cx="274320" cy="254726"/>
            </a:xfrm>
            <a:custGeom>
              <a:avLst/>
              <a:gdLst>
                <a:gd name="connsiteX0" fmla="*/ 0 w 274320"/>
                <a:gd name="connsiteY0" fmla="*/ 0 h 254726"/>
                <a:gd name="connsiteX1" fmla="*/ 13063 w 274320"/>
                <a:gd name="connsiteY1" fmla="*/ 16329 h 254726"/>
                <a:gd name="connsiteX2" fmla="*/ 22860 w 274320"/>
                <a:gd name="connsiteY2" fmla="*/ 26126 h 254726"/>
                <a:gd name="connsiteX3" fmla="*/ 29391 w 274320"/>
                <a:gd name="connsiteY3" fmla="*/ 35923 h 254726"/>
                <a:gd name="connsiteX4" fmla="*/ 39188 w 274320"/>
                <a:gd name="connsiteY4" fmla="*/ 39189 h 254726"/>
                <a:gd name="connsiteX5" fmla="*/ 45720 w 274320"/>
                <a:gd name="connsiteY5" fmla="*/ 48986 h 254726"/>
                <a:gd name="connsiteX6" fmla="*/ 55517 w 274320"/>
                <a:gd name="connsiteY6" fmla="*/ 55517 h 254726"/>
                <a:gd name="connsiteX7" fmla="*/ 62048 w 274320"/>
                <a:gd name="connsiteY7" fmla="*/ 62049 h 254726"/>
                <a:gd name="connsiteX8" fmla="*/ 75111 w 274320"/>
                <a:gd name="connsiteY8" fmla="*/ 78377 h 254726"/>
                <a:gd name="connsiteX9" fmla="*/ 91440 w 274320"/>
                <a:gd name="connsiteY9" fmla="*/ 94706 h 254726"/>
                <a:gd name="connsiteX10" fmla="*/ 107768 w 274320"/>
                <a:gd name="connsiteY10" fmla="*/ 107769 h 254726"/>
                <a:gd name="connsiteX11" fmla="*/ 117565 w 274320"/>
                <a:gd name="connsiteY11" fmla="*/ 114300 h 254726"/>
                <a:gd name="connsiteX12" fmla="*/ 137160 w 274320"/>
                <a:gd name="connsiteY12" fmla="*/ 133895 h 254726"/>
                <a:gd name="connsiteX13" fmla="*/ 156754 w 274320"/>
                <a:gd name="connsiteY13" fmla="*/ 140426 h 254726"/>
                <a:gd name="connsiteX14" fmla="*/ 173083 w 274320"/>
                <a:gd name="connsiteY14" fmla="*/ 153489 h 254726"/>
                <a:gd name="connsiteX15" fmla="*/ 179614 w 274320"/>
                <a:gd name="connsiteY15" fmla="*/ 163286 h 254726"/>
                <a:gd name="connsiteX16" fmla="*/ 195943 w 274320"/>
                <a:gd name="connsiteY16" fmla="*/ 179615 h 254726"/>
                <a:gd name="connsiteX17" fmla="*/ 215537 w 274320"/>
                <a:gd name="connsiteY17" fmla="*/ 195943 h 254726"/>
                <a:gd name="connsiteX18" fmla="*/ 225334 w 274320"/>
                <a:gd name="connsiteY18" fmla="*/ 202475 h 254726"/>
                <a:gd name="connsiteX19" fmla="*/ 241663 w 274320"/>
                <a:gd name="connsiteY19" fmla="*/ 215537 h 254726"/>
                <a:gd name="connsiteX20" fmla="*/ 254725 w 274320"/>
                <a:gd name="connsiteY20" fmla="*/ 231866 h 254726"/>
                <a:gd name="connsiteX21" fmla="*/ 267788 w 274320"/>
                <a:gd name="connsiteY21" fmla="*/ 244929 h 254726"/>
                <a:gd name="connsiteX22" fmla="*/ 274320 w 274320"/>
                <a:gd name="connsiteY22" fmla="*/ 254726 h 25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320" h="254726">
                  <a:moveTo>
                    <a:pt x="0" y="0"/>
                  </a:moveTo>
                  <a:cubicBezTo>
                    <a:pt x="4354" y="5443"/>
                    <a:pt x="8473" y="11083"/>
                    <a:pt x="13063" y="16329"/>
                  </a:cubicBezTo>
                  <a:cubicBezTo>
                    <a:pt x="16104" y="19805"/>
                    <a:pt x="19903" y="22578"/>
                    <a:pt x="22860" y="26126"/>
                  </a:cubicBezTo>
                  <a:cubicBezTo>
                    <a:pt x="25373" y="29141"/>
                    <a:pt x="26326" y="33471"/>
                    <a:pt x="29391" y="35923"/>
                  </a:cubicBezTo>
                  <a:cubicBezTo>
                    <a:pt x="32079" y="38073"/>
                    <a:pt x="35922" y="38100"/>
                    <a:pt x="39188" y="39189"/>
                  </a:cubicBezTo>
                  <a:cubicBezTo>
                    <a:pt x="41365" y="42455"/>
                    <a:pt x="42945" y="46211"/>
                    <a:pt x="45720" y="48986"/>
                  </a:cubicBezTo>
                  <a:cubicBezTo>
                    <a:pt x="48495" y="51761"/>
                    <a:pt x="52452" y="53065"/>
                    <a:pt x="55517" y="55517"/>
                  </a:cubicBezTo>
                  <a:cubicBezTo>
                    <a:pt x="57921" y="57440"/>
                    <a:pt x="59871" y="59872"/>
                    <a:pt x="62048" y="62049"/>
                  </a:cubicBezTo>
                  <a:cubicBezTo>
                    <a:pt x="67644" y="78836"/>
                    <a:pt x="61208" y="66212"/>
                    <a:pt x="75111" y="78377"/>
                  </a:cubicBezTo>
                  <a:cubicBezTo>
                    <a:pt x="80904" y="83446"/>
                    <a:pt x="85035" y="90436"/>
                    <a:pt x="91440" y="94706"/>
                  </a:cubicBezTo>
                  <a:cubicBezTo>
                    <a:pt x="121593" y="114807"/>
                    <a:pt x="84502" y="89156"/>
                    <a:pt x="107768" y="107769"/>
                  </a:cubicBezTo>
                  <a:cubicBezTo>
                    <a:pt x="110833" y="110221"/>
                    <a:pt x="114632" y="111693"/>
                    <a:pt x="117565" y="114300"/>
                  </a:cubicBezTo>
                  <a:cubicBezTo>
                    <a:pt x="124469" y="120437"/>
                    <a:pt x="128397" y="130974"/>
                    <a:pt x="137160" y="133895"/>
                  </a:cubicBezTo>
                  <a:lnTo>
                    <a:pt x="156754" y="140426"/>
                  </a:lnTo>
                  <a:cubicBezTo>
                    <a:pt x="175470" y="168501"/>
                    <a:pt x="150549" y="135462"/>
                    <a:pt x="173083" y="153489"/>
                  </a:cubicBezTo>
                  <a:cubicBezTo>
                    <a:pt x="176148" y="155941"/>
                    <a:pt x="177030" y="160332"/>
                    <a:pt x="179614" y="163286"/>
                  </a:cubicBezTo>
                  <a:cubicBezTo>
                    <a:pt x="184683" y="169079"/>
                    <a:pt x="189538" y="175345"/>
                    <a:pt x="195943" y="179615"/>
                  </a:cubicBezTo>
                  <a:cubicBezTo>
                    <a:pt x="220260" y="195826"/>
                    <a:pt x="190400" y="174995"/>
                    <a:pt x="215537" y="195943"/>
                  </a:cubicBezTo>
                  <a:cubicBezTo>
                    <a:pt x="218552" y="198456"/>
                    <a:pt x="222194" y="200120"/>
                    <a:pt x="225334" y="202475"/>
                  </a:cubicBezTo>
                  <a:cubicBezTo>
                    <a:pt x="230910" y="206657"/>
                    <a:pt x="236371" y="211001"/>
                    <a:pt x="241663" y="215537"/>
                  </a:cubicBezTo>
                  <a:cubicBezTo>
                    <a:pt x="253630" y="225795"/>
                    <a:pt x="243094" y="218296"/>
                    <a:pt x="254725" y="231866"/>
                  </a:cubicBezTo>
                  <a:cubicBezTo>
                    <a:pt x="258733" y="236541"/>
                    <a:pt x="264372" y="239805"/>
                    <a:pt x="267788" y="244929"/>
                  </a:cubicBezTo>
                  <a:lnTo>
                    <a:pt x="274320" y="254726"/>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1" name="フリーフォーム 600"/>
            <p:cNvSpPr/>
            <p:nvPr/>
          </p:nvSpPr>
          <p:spPr>
            <a:xfrm>
              <a:off x="6697980" y="6515100"/>
              <a:ext cx="202482" cy="257991"/>
            </a:xfrm>
            <a:custGeom>
              <a:avLst/>
              <a:gdLst>
                <a:gd name="connsiteX0" fmla="*/ 0 w 202482"/>
                <a:gd name="connsiteY0" fmla="*/ 0 h 257991"/>
                <a:gd name="connsiteX1" fmla="*/ 16329 w 202482"/>
                <a:gd name="connsiteY1" fmla="*/ 13063 h 257991"/>
                <a:gd name="connsiteX2" fmla="*/ 22860 w 202482"/>
                <a:gd name="connsiteY2" fmla="*/ 22860 h 257991"/>
                <a:gd name="connsiteX3" fmla="*/ 32657 w 202482"/>
                <a:gd name="connsiteY3" fmla="*/ 29391 h 257991"/>
                <a:gd name="connsiteX4" fmla="*/ 39189 w 202482"/>
                <a:gd name="connsiteY4" fmla="*/ 35923 h 257991"/>
                <a:gd name="connsiteX5" fmla="*/ 42454 w 202482"/>
                <a:gd name="connsiteY5" fmla="*/ 45720 h 257991"/>
                <a:gd name="connsiteX6" fmla="*/ 62049 w 202482"/>
                <a:gd name="connsiteY6" fmla="*/ 65314 h 257991"/>
                <a:gd name="connsiteX7" fmla="*/ 68580 w 202482"/>
                <a:gd name="connsiteY7" fmla="*/ 71846 h 257991"/>
                <a:gd name="connsiteX8" fmla="*/ 78377 w 202482"/>
                <a:gd name="connsiteY8" fmla="*/ 78377 h 257991"/>
                <a:gd name="connsiteX9" fmla="*/ 91440 w 202482"/>
                <a:gd name="connsiteY9" fmla="*/ 94706 h 257991"/>
                <a:gd name="connsiteX10" fmla="*/ 101237 w 202482"/>
                <a:gd name="connsiteY10" fmla="*/ 101237 h 257991"/>
                <a:gd name="connsiteX11" fmla="*/ 114300 w 202482"/>
                <a:gd name="connsiteY11" fmla="*/ 117566 h 257991"/>
                <a:gd name="connsiteX12" fmla="*/ 120831 w 202482"/>
                <a:gd name="connsiteY12" fmla="*/ 127363 h 257991"/>
                <a:gd name="connsiteX13" fmla="*/ 133894 w 202482"/>
                <a:gd name="connsiteY13" fmla="*/ 140426 h 257991"/>
                <a:gd name="connsiteX14" fmla="*/ 153489 w 202482"/>
                <a:gd name="connsiteY14" fmla="*/ 166551 h 257991"/>
                <a:gd name="connsiteX15" fmla="*/ 156754 w 202482"/>
                <a:gd name="connsiteY15" fmla="*/ 176349 h 257991"/>
                <a:gd name="connsiteX16" fmla="*/ 169817 w 202482"/>
                <a:gd name="connsiteY16" fmla="*/ 192677 h 257991"/>
                <a:gd name="connsiteX17" fmla="*/ 182880 w 202482"/>
                <a:gd name="connsiteY17" fmla="*/ 218803 h 257991"/>
                <a:gd name="connsiteX18" fmla="*/ 186146 w 202482"/>
                <a:gd name="connsiteY18" fmla="*/ 228600 h 257991"/>
                <a:gd name="connsiteX19" fmla="*/ 199209 w 202482"/>
                <a:gd name="connsiteY19" fmla="*/ 244929 h 257991"/>
                <a:gd name="connsiteX20" fmla="*/ 202474 w 202482"/>
                <a:gd name="connsiteY20" fmla="*/ 257991 h 25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482" h="257991">
                  <a:moveTo>
                    <a:pt x="0" y="0"/>
                  </a:moveTo>
                  <a:cubicBezTo>
                    <a:pt x="5443" y="4354"/>
                    <a:pt x="11400" y="8134"/>
                    <a:pt x="16329" y="13063"/>
                  </a:cubicBezTo>
                  <a:cubicBezTo>
                    <a:pt x="19104" y="15838"/>
                    <a:pt x="20085" y="20085"/>
                    <a:pt x="22860" y="22860"/>
                  </a:cubicBezTo>
                  <a:cubicBezTo>
                    <a:pt x="25635" y="25635"/>
                    <a:pt x="29592" y="26939"/>
                    <a:pt x="32657" y="29391"/>
                  </a:cubicBezTo>
                  <a:cubicBezTo>
                    <a:pt x="35061" y="31315"/>
                    <a:pt x="37012" y="33746"/>
                    <a:pt x="39189" y="35923"/>
                  </a:cubicBezTo>
                  <a:cubicBezTo>
                    <a:pt x="40277" y="39189"/>
                    <a:pt x="40341" y="43003"/>
                    <a:pt x="42454" y="45720"/>
                  </a:cubicBezTo>
                  <a:cubicBezTo>
                    <a:pt x="48125" y="53011"/>
                    <a:pt x="55517" y="58782"/>
                    <a:pt x="62049" y="65314"/>
                  </a:cubicBezTo>
                  <a:cubicBezTo>
                    <a:pt x="64226" y="67491"/>
                    <a:pt x="66018" y="70138"/>
                    <a:pt x="68580" y="71846"/>
                  </a:cubicBezTo>
                  <a:cubicBezTo>
                    <a:pt x="71846" y="74023"/>
                    <a:pt x="75312" y="75925"/>
                    <a:pt x="78377" y="78377"/>
                  </a:cubicBezTo>
                  <a:cubicBezTo>
                    <a:pt x="94538" y="91306"/>
                    <a:pt x="74465" y="77731"/>
                    <a:pt x="91440" y="94706"/>
                  </a:cubicBezTo>
                  <a:cubicBezTo>
                    <a:pt x="94215" y="97481"/>
                    <a:pt x="97971" y="99060"/>
                    <a:pt x="101237" y="101237"/>
                  </a:cubicBezTo>
                  <a:cubicBezTo>
                    <a:pt x="121351" y="131405"/>
                    <a:pt x="95679" y="94288"/>
                    <a:pt x="114300" y="117566"/>
                  </a:cubicBezTo>
                  <a:cubicBezTo>
                    <a:pt x="116752" y="120631"/>
                    <a:pt x="118277" y="124383"/>
                    <a:pt x="120831" y="127363"/>
                  </a:cubicBezTo>
                  <a:cubicBezTo>
                    <a:pt x="124839" y="132038"/>
                    <a:pt x="130478" y="135302"/>
                    <a:pt x="133894" y="140426"/>
                  </a:cubicBezTo>
                  <a:cubicBezTo>
                    <a:pt x="148665" y="162582"/>
                    <a:pt x="141406" y="154470"/>
                    <a:pt x="153489" y="166551"/>
                  </a:cubicBezTo>
                  <a:cubicBezTo>
                    <a:pt x="154577" y="169817"/>
                    <a:pt x="154983" y="173397"/>
                    <a:pt x="156754" y="176349"/>
                  </a:cubicBezTo>
                  <a:cubicBezTo>
                    <a:pt x="168394" y="195750"/>
                    <a:pt x="158605" y="167450"/>
                    <a:pt x="169817" y="192677"/>
                  </a:cubicBezTo>
                  <a:cubicBezTo>
                    <a:pt x="181825" y="219695"/>
                    <a:pt x="169467" y="205388"/>
                    <a:pt x="182880" y="218803"/>
                  </a:cubicBezTo>
                  <a:cubicBezTo>
                    <a:pt x="183969" y="222069"/>
                    <a:pt x="184607" y="225521"/>
                    <a:pt x="186146" y="228600"/>
                  </a:cubicBezTo>
                  <a:cubicBezTo>
                    <a:pt x="190266" y="236840"/>
                    <a:pt x="193133" y="238853"/>
                    <a:pt x="199209" y="244929"/>
                  </a:cubicBezTo>
                  <a:cubicBezTo>
                    <a:pt x="202818" y="255759"/>
                    <a:pt x="202474" y="251284"/>
                    <a:pt x="202474" y="257991"/>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2" name="フリーフォーム 601"/>
            <p:cNvSpPr/>
            <p:nvPr/>
          </p:nvSpPr>
          <p:spPr>
            <a:xfrm>
              <a:off x="6737169" y="6567351"/>
              <a:ext cx="97971" cy="205740"/>
            </a:xfrm>
            <a:custGeom>
              <a:avLst/>
              <a:gdLst>
                <a:gd name="connsiteX0" fmla="*/ 0 w 97971"/>
                <a:gd name="connsiteY0" fmla="*/ 0 h 205740"/>
                <a:gd name="connsiteX1" fmla="*/ 9797 w 97971"/>
                <a:gd name="connsiteY1" fmla="*/ 35923 h 205740"/>
                <a:gd name="connsiteX2" fmla="*/ 16328 w 97971"/>
                <a:gd name="connsiteY2" fmla="*/ 55518 h 205740"/>
                <a:gd name="connsiteX3" fmla="*/ 22860 w 97971"/>
                <a:gd name="connsiteY3" fmla="*/ 62049 h 205740"/>
                <a:gd name="connsiteX4" fmla="*/ 32657 w 97971"/>
                <a:gd name="connsiteY4" fmla="*/ 78378 h 205740"/>
                <a:gd name="connsiteX5" fmla="*/ 35922 w 97971"/>
                <a:gd name="connsiteY5" fmla="*/ 88175 h 205740"/>
                <a:gd name="connsiteX6" fmla="*/ 55517 w 97971"/>
                <a:gd name="connsiteY6" fmla="*/ 117566 h 205740"/>
                <a:gd name="connsiteX7" fmla="*/ 62048 w 97971"/>
                <a:gd name="connsiteY7" fmla="*/ 127363 h 205740"/>
                <a:gd name="connsiteX8" fmla="*/ 65314 w 97971"/>
                <a:gd name="connsiteY8" fmla="*/ 137160 h 205740"/>
                <a:gd name="connsiteX9" fmla="*/ 71845 w 97971"/>
                <a:gd name="connsiteY9" fmla="*/ 146958 h 205740"/>
                <a:gd name="connsiteX10" fmla="*/ 78377 w 97971"/>
                <a:gd name="connsiteY10" fmla="*/ 166552 h 205740"/>
                <a:gd name="connsiteX11" fmla="*/ 84908 w 97971"/>
                <a:gd name="connsiteY11" fmla="*/ 176349 h 205740"/>
                <a:gd name="connsiteX12" fmla="*/ 91440 w 97971"/>
                <a:gd name="connsiteY12" fmla="*/ 195943 h 205740"/>
                <a:gd name="connsiteX13" fmla="*/ 97971 w 97971"/>
                <a:gd name="connsiteY13"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 h="205740">
                  <a:moveTo>
                    <a:pt x="0" y="0"/>
                  </a:moveTo>
                  <a:cubicBezTo>
                    <a:pt x="4616" y="23085"/>
                    <a:pt x="1508" y="11057"/>
                    <a:pt x="9797" y="35923"/>
                  </a:cubicBezTo>
                  <a:cubicBezTo>
                    <a:pt x="9798" y="35925"/>
                    <a:pt x="16327" y="55517"/>
                    <a:pt x="16328" y="55518"/>
                  </a:cubicBezTo>
                  <a:lnTo>
                    <a:pt x="22860" y="62049"/>
                  </a:lnTo>
                  <a:cubicBezTo>
                    <a:pt x="32109" y="89800"/>
                    <a:pt x="19209" y="55964"/>
                    <a:pt x="32657" y="78378"/>
                  </a:cubicBezTo>
                  <a:cubicBezTo>
                    <a:pt x="34428" y="81330"/>
                    <a:pt x="34250" y="85166"/>
                    <a:pt x="35922" y="88175"/>
                  </a:cubicBezTo>
                  <a:cubicBezTo>
                    <a:pt x="35930" y="88190"/>
                    <a:pt x="52247" y="112660"/>
                    <a:pt x="55517" y="117566"/>
                  </a:cubicBezTo>
                  <a:cubicBezTo>
                    <a:pt x="57694" y="120832"/>
                    <a:pt x="60807" y="123640"/>
                    <a:pt x="62048" y="127363"/>
                  </a:cubicBezTo>
                  <a:cubicBezTo>
                    <a:pt x="63137" y="130629"/>
                    <a:pt x="63775" y="134081"/>
                    <a:pt x="65314" y="137160"/>
                  </a:cubicBezTo>
                  <a:cubicBezTo>
                    <a:pt x="67069" y="140671"/>
                    <a:pt x="70251" y="143371"/>
                    <a:pt x="71845" y="146958"/>
                  </a:cubicBezTo>
                  <a:cubicBezTo>
                    <a:pt x="74641" y="153249"/>
                    <a:pt x="74558" y="160823"/>
                    <a:pt x="78377" y="166552"/>
                  </a:cubicBezTo>
                  <a:cubicBezTo>
                    <a:pt x="80554" y="169818"/>
                    <a:pt x="83314" y="172763"/>
                    <a:pt x="84908" y="176349"/>
                  </a:cubicBezTo>
                  <a:cubicBezTo>
                    <a:pt x="87704" y="182640"/>
                    <a:pt x="87621" y="190214"/>
                    <a:pt x="91440" y="195943"/>
                  </a:cubicBezTo>
                  <a:lnTo>
                    <a:pt x="97971" y="20574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3" name="フリーフォーム 602"/>
            <p:cNvSpPr/>
            <p:nvPr/>
          </p:nvSpPr>
          <p:spPr>
            <a:xfrm flipH="1">
              <a:off x="6658081" y="4065010"/>
              <a:ext cx="979340" cy="1403191"/>
            </a:xfrm>
            <a:custGeom>
              <a:avLst/>
              <a:gdLst>
                <a:gd name="connsiteX0" fmla="*/ 21707 w 952391"/>
                <a:gd name="connsiteY0" fmla="*/ 1043 h 1347209"/>
                <a:gd name="connsiteX1" fmla="*/ 16280 w 952391"/>
                <a:gd name="connsiteY1" fmla="*/ 14610 h 1347209"/>
                <a:gd name="connsiteX2" fmla="*/ 10853 w 952391"/>
                <a:gd name="connsiteY2" fmla="*/ 22750 h 1347209"/>
                <a:gd name="connsiteX3" fmla="*/ 5427 w 952391"/>
                <a:gd name="connsiteY3" fmla="*/ 39030 h 1347209"/>
                <a:gd name="connsiteX4" fmla="*/ 2713 w 952391"/>
                <a:gd name="connsiteY4" fmla="*/ 60737 h 1347209"/>
                <a:gd name="connsiteX5" fmla="*/ 0 w 952391"/>
                <a:gd name="connsiteY5" fmla="*/ 77017 h 1347209"/>
                <a:gd name="connsiteX6" fmla="*/ 2713 w 952391"/>
                <a:gd name="connsiteY6" fmla="*/ 142137 h 1347209"/>
                <a:gd name="connsiteX7" fmla="*/ 10853 w 952391"/>
                <a:gd name="connsiteY7" fmla="*/ 171984 h 1347209"/>
                <a:gd name="connsiteX8" fmla="*/ 16280 w 952391"/>
                <a:gd name="connsiteY8" fmla="*/ 188264 h 1347209"/>
                <a:gd name="connsiteX9" fmla="*/ 21707 w 952391"/>
                <a:gd name="connsiteY9" fmla="*/ 209971 h 1347209"/>
                <a:gd name="connsiteX10" fmla="*/ 27134 w 952391"/>
                <a:gd name="connsiteY10" fmla="*/ 226251 h 1347209"/>
                <a:gd name="connsiteX11" fmla="*/ 29847 w 952391"/>
                <a:gd name="connsiteY11" fmla="*/ 234391 h 1347209"/>
                <a:gd name="connsiteX12" fmla="*/ 37987 w 952391"/>
                <a:gd name="connsiteY12" fmla="*/ 239818 h 1347209"/>
                <a:gd name="connsiteX13" fmla="*/ 48840 w 952391"/>
                <a:gd name="connsiteY13" fmla="*/ 253385 h 1347209"/>
                <a:gd name="connsiteX14" fmla="*/ 62407 w 952391"/>
                <a:gd name="connsiteY14" fmla="*/ 266952 h 1347209"/>
                <a:gd name="connsiteX15" fmla="*/ 81401 w 952391"/>
                <a:gd name="connsiteY15" fmla="*/ 288658 h 1347209"/>
                <a:gd name="connsiteX16" fmla="*/ 94967 w 952391"/>
                <a:gd name="connsiteY16" fmla="*/ 299512 h 1347209"/>
                <a:gd name="connsiteX17" fmla="*/ 103107 w 952391"/>
                <a:gd name="connsiteY17" fmla="*/ 304939 h 1347209"/>
                <a:gd name="connsiteX18" fmla="*/ 119388 w 952391"/>
                <a:gd name="connsiteY18" fmla="*/ 310365 h 1347209"/>
                <a:gd name="connsiteX19" fmla="*/ 127528 w 952391"/>
                <a:gd name="connsiteY19" fmla="*/ 313079 h 1347209"/>
                <a:gd name="connsiteX20" fmla="*/ 143808 w 952391"/>
                <a:gd name="connsiteY20" fmla="*/ 321219 h 1347209"/>
                <a:gd name="connsiteX21" fmla="*/ 151948 w 952391"/>
                <a:gd name="connsiteY21" fmla="*/ 326645 h 1347209"/>
                <a:gd name="connsiteX22" fmla="*/ 189935 w 952391"/>
                <a:gd name="connsiteY22" fmla="*/ 337499 h 1347209"/>
                <a:gd name="connsiteX23" fmla="*/ 198075 w 952391"/>
                <a:gd name="connsiteY23" fmla="*/ 340212 h 1347209"/>
                <a:gd name="connsiteX24" fmla="*/ 222495 w 952391"/>
                <a:gd name="connsiteY24" fmla="*/ 342926 h 1347209"/>
                <a:gd name="connsiteX25" fmla="*/ 233348 w 952391"/>
                <a:gd name="connsiteY25" fmla="*/ 345639 h 1347209"/>
                <a:gd name="connsiteX26" fmla="*/ 246915 w 952391"/>
                <a:gd name="connsiteY26" fmla="*/ 348352 h 1347209"/>
                <a:gd name="connsiteX27" fmla="*/ 255055 w 952391"/>
                <a:gd name="connsiteY27" fmla="*/ 351066 h 1347209"/>
                <a:gd name="connsiteX28" fmla="*/ 263195 w 952391"/>
                <a:gd name="connsiteY28" fmla="*/ 359206 h 1347209"/>
                <a:gd name="connsiteX29" fmla="*/ 274049 w 952391"/>
                <a:gd name="connsiteY29" fmla="*/ 375486 h 1347209"/>
                <a:gd name="connsiteX30" fmla="*/ 279475 w 952391"/>
                <a:gd name="connsiteY30" fmla="*/ 383626 h 1347209"/>
                <a:gd name="connsiteX31" fmla="*/ 293042 w 952391"/>
                <a:gd name="connsiteY31" fmla="*/ 399906 h 1347209"/>
                <a:gd name="connsiteX32" fmla="*/ 298469 w 952391"/>
                <a:gd name="connsiteY32" fmla="*/ 418899 h 1347209"/>
                <a:gd name="connsiteX33" fmla="*/ 301182 w 952391"/>
                <a:gd name="connsiteY33" fmla="*/ 427039 h 1347209"/>
                <a:gd name="connsiteX34" fmla="*/ 309322 w 952391"/>
                <a:gd name="connsiteY34" fmla="*/ 432466 h 1347209"/>
                <a:gd name="connsiteX35" fmla="*/ 317462 w 952391"/>
                <a:gd name="connsiteY35" fmla="*/ 448746 h 1347209"/>
                <a:gd name="connsiteX36" fmla="*/ 322889 w 952391"/>
                <a:gd name="connsiteY36" fmla="*/ 465026 h 1347209"/>
                <a:gd name="connsiteX37" fmla="*/ 333742 w 952391"/>
                <a:gd name="connsiteY37" fmla="*/ 484020 h 1347209"/>
                <a:gd name="connsiteX38" fmla="*/ 339169 w 952391"/>
                <a:gd name="connsiteY38" fmla="*/ 500300 h 1347209"/>
                <a:gd name="connsiteX39" fmla="*/ 341882 w 952391"/>
                <a:gd name="connsiteY39" fmla="*/ 508440 h 1347209"/>
                <a:gd name="connsiteX40" fmla="*/ 350023 w 952391"/>
                <a:gd name="connsiteY40" fmla="*/ 516580 h 1347209"/>
                <a:gd name="connsiteX41" fmla="*/ 358163 w 952391"/>
                <a:gd name="connsiteY41" fmla="*/ 532860 h 1347209"/>
                <a:gd name="connsiteX42" fmla="*/ 360876 w 952391"/>
                <a:gd name="connsiteY42" fmla="*/ 541000 h 1347209"/>
                <a:gd name="connsiteX43" fmla="*/ 371729 w 952391"/>
                <a:gd name="connsiteY43" fmla="*/ 557280 h 1347209"/>
                <a:gd name="connsiteX44" fmla="*/ 385296 w 952391"/>
                <a:gd name="connsiteY44" fmla="*/ 581701 h 1347209"/>
                <a:gd name="connsiteX45" fmla="*/ 393436 w 952391"/>
                <a:gd name="connsiteY45" fmla="*/ 597981 h 1347209"/>
                <a:gd name="connsiteX46" fmla="*/ 398863 w 952391"/>
                <a:gd name="connsiteY46" fmla="*/ 608834 h 1347209"/>
                <a:gd name="connsiteX47" fmla="*/ 407003 w 952391"/>
                <a:gd name="connsiteY47" fmla="*/ 614261 h 1347209"/>
                <a:gd name="connsiteX48" fmla="*/ 417856 w 952391"/>
                <a:gd name="connsiteY48" fmla="*/ 630541 h 1347209"/>
                <a:gd name="connsiteX49" fmla="*/ 423283 w 952391"/>
                <a:gd name="connsiteY49" fmla="*/ 638681 h 1347209"/>
                <a:gd name="connsiteX50" fmla="*/ 434136 w 952391"/>
                <a:gd name="connsiteY50" fmla="*/ 657674 h 1347209"/>
                <a:gd name="connsiteX51" fmla="*/ 444990 w 952391"/>
                <a:gd name="connsiteY51" fmla="*/ 668528 h 1347209"/>
                <a:gd name="connsiteX52" fmla="*/ 455843 w 952391"/>
                <a:gd name="connsiteY52" fmla="*/ 684808 h 1347209"/>
                <a:gd name="connsiteX53" fmla="*/ 458557 w 952391"/>
                <a:gd name="connsiteY53" fmla="*/ 692948 h 1347209"/>
                <a:gd name="connsiteX54" fmla="*/ 463983 w 952391"/>
                <a:gd name="connsiteY54" fmla="*/ 701088 h 1347209"/>
                <a:gd name="connsiteX55" fmla="*/ 469410 w 952391"/>
                <a:gd name="connsiteY55" fmla="*/ 717368 h 1347209"/>
                <a:gd name="connsiteX56" fmla="*/ 472123 w 952391"/>
                <a:gd name="connsiteY56" fmla="*/ 725508 h 1347209"/>
                <a:gd name="connsiteX57" fmla="*/ 477550 w 952391"/>
                <a:gd name="connsiteY57" fmla="*/ 733648 h 1347209"/>
                <a:gd name="connsiteX58" fmla="*/ 488404 w 952391"/>
                <a:gd name="connsiteY58" fmla="*/ 758069 h 1347209"/>
                <a:gd name="connsiteX59" fmla="*/ 496544 w 952391"/>
                <a:gd name="connsiteY59" fmla="*/ 774349 h 1347209"/>
                <a:gd name="connsiteX60" fmla="*/ 504684 w 952391"/>
                <a:gd name="connsiteY60" fmla="*/ 779775 h 1347209"/>
                <a:gd name="connsiteX61" fmla="*/ 510110 w 952391"/>
                <a:gd name="connsiteY61" fmla="*/ 793342 h 1347209"/>
                <a:gd name="connsiteX62" fmla="*/ 512824 w 952391"/>
                <a:gd name="connsiteY62" fmla="*/ 801482 h 1347209"/>
                <a:gd name="connsiteX63" fmla="*/ 518250 w 952391"/>
                <a:gd name="connsiteY63" fmla="*/ 809622 h 1347209"/>
                <a:gd name="connsiteX64" fmla="*/ 526391 w 952391"/>
                <a:gd name="connsiteY64" fmla="*/ 825902 h 1347209"/>
                <a:gd name="connsiteX65" fmla="*/ 523677 w 952391"/>
                <a:gd name="connsiteY65" fmla="*/ 834042 h 1347209"/>
                <a:gd name="connsiteX66" fmla="*/ 512824 w 952391"/>
                <a:gd name="connsiteY66" fmla="*/ 850323 h 1347209"/>
                <a:gd name="connsiteX67" fmla="*/ 507397 w 952391"/>
                <a:gd name="connsiteY67" fmla="*/ 872029 h 1347209"/>
                <a:gd name="connsiteX68" fmla="*/ 504684 w 952391"/>
                <a:gd name="connsiteY68" fmla="*/ 880169 h 1347209"/>
                <a:gd name="connsiteX69" fmla="*/ 499257 w 952391"/>
                <a:gd name="connsiteY69" fmla="*/ 888309 h 1347209"/>
                <a:gd name="connsiteX70" fmla="*/ 482977 w 952391"/>
                <a:gd name="connsiteY70" fmla="*/ 899163 h 1347209"/>
                <a:gd name="connsiteX71" fmla="*/ 463983 w 952391"/>
                <a:gd name="connsiteY71" fmla="*/ 920870 h 1347209"/>
                <a:gd name="connsiteX72" fmla="*/ 450417 w 952391"/>
                <a:gd name="connsiteY72" fmla="*/ 934436 h 1347209"/>
                <a:gd name="connsiteX73" fmla="*/ 436850 w 952391"/>
                <a:gd name="connsiteY73" fmla="*/ 948003 h 1347209"/>
                <a:gd name="connsiteX74" fmla="*/ 431423 w 952391"/>
                <a:gd name="connsiteY74" fmla="*/ 956143 h 1347209"/>
                <a:gd name="connsiteX75" fmla="*/ 415143 w 952391"/>
                <a:gd name="connsiteY75" fmla="*/ 966997 h 1347209"/>
                <a:gd name="connsiteX76" fmla="*/ 401576 w 952391"/>
                <a:gd name="connsiteY76" fmla="*/ 991417 h 1347209"/>
                <a:gd name="connsiteX77" fmla="*/ 393436 w 952391"/>
                <a:gd name="connsiteY77" fmla="*/ 996844 h 1347209"/>
                <a:gd name="connsiteX78" fmla="*/ 388009 w 952391"/>
                <a:gd name="connsiteY78" fmla="*/ 1004984 h 1347209"/>
                <a:gd name="connsiteX79" fmla="*/ 371729 w 952391"/>
                <a:gd name="connsiteY79" fmla="*/ 1018550 h 1347209"/>
                <a:gd name="connsiteX80" fmla="*/ 358163 w 952391"/>
                <a:gd name="connsiteY80" fmla="*/ 1032117 h 1347209"/>
                <a:gd name="connsiteX81" fmla="*/ 352736 w 952391"/>
                <a:gd name="connsiteY81" fmla="*/ 1040257 h 1347209"/>
                <a:gd name="connsiteX82" fmla="*/ 344596 w 952391"/>
                <a:gd name="connsiteY82" fmla="*/ 1045684 h 1347209"/>
                <a:gd name="connsiteX83" fmla="*/ 341882 w 952391"/>
                <a:gd name="connsiteY83" fmla="*/ 1053824 h 1347209"/>
                <a:gd name="connsiteX84" fmla="*/ 333742 w 952391"/>
                <a:gd name="connsiteY84" fmla="*/ 1061964 h 1347209"/>
                <a:gd name="connsiteX85" fmla="*/ 322889 w 952391"/>
                <a:gd name="connsiteY85" fmla="*/ 1075531 h 1347209"/>
                <a:gd name="connsiteX86" fmla="*/ 309322 w 952391"/>
                <a:gd name="connsiteY86" fmla="*/ 1089098 h 1347209"/>
                <a:gd name="connsiteX87" fmla="*/ 303896 w 952391"/>
                <a:gd name="connsiteY87" fmla="*/ 1097238 h 1347209"/>
                <a:gd name="connsiteX88" fmla="*/ 295755 w 952391"/>
                <a:gd name="connsiteY88" fmla="*/ 1102664 h 1347209"/>
                <a:gd name="connsiteX89" fmla="*/ 276762 w 952391"/>
                <a:gd name="connsiteY89" fmla="*/ 1124371 h 1347209"/>
                <a:gd name="connsiteX90" fmla="*/ 265909 w 952391"/>
                <a:gd name="connsiteY90" fmla="*/ 1140651 h 1347209"/>
                <a:gd name="connsiteX91" fmla="*/ 263195 w 952391"/>
                <a:gd name="connsiteY91" fmla="*/ 1148791 h 1347209"/>
                <a:gd name="connsiteX92" fmla="*/ 252342 w 952391"/>
                <a:gd name="connsiteY92" fmla="*/ 1165072 h 1347209"/>
                <a:gd name="connsiteX93" fmla="*/ 246915 w 952391"/>
                <a:gd name="connsiteY93" fmla="*/ 1173212 h 1347209"/>
                <a:gd name="connsiteX94" fmla="*/ 238775 w 952391"/>
                <a:gd name="connsiteY94" fmla="*/ 1175925 h 1347209"/>
                <a:gd name="connsiteX95" fmla="*/ 236062 w 952391"/>
                <a:gd name="connsiteY95" fmla="*/ 1194918 h 1347209"/>
                <a:gd name="connsiteX96" fmla="*/ 227922 w 952391"/>
                <a:gd name="connsiteY96" fmla="*/ 1211199 h 1347209"/>
                <a:gd name="connsiteX97" fmla="*/ 222495 w 952391"/>
                <a:gd name="connsiteY97" fmla="*/ 1227479 h 1347209"/>
                <a:gd name="connsiteX98" fmla="*/ 214355 w 952391"/>
                <a:gd name="connsiteY98" fmla="*/ 1251899 h 1347209"/>
                <a:gd name="connsiteX99" fmla="*/ 211642 w 952391"/>
                <a:gd name="connsiteY99" fmla="*/ 1260039 h 1347209"/>
                <a:gd name="connsiteX100" fmla="*/ 203501 w 952391"/>
                <a:gd name="connsiteY100" fmla="*/ 1268179 h 1347209"/>
                <a:gd name="connsiteX101" fmla="*/ 198075 w 952391"/>
                <a:gd name="connsiteY101" fmla="*/ 1287172 h 1347209"/>
                <a:gd name="connsiteX102" fmla="*/ 192648 w 952391"/>
                <a:gd name="connsiteY102" fmla="*/ 1308879 h 1347209"/>
                <a:gd name="connsiteX103" fmla="*/ 195361 w 952391"/>
                <a:gd name="connsiteY103" fmla="*/ 1322446 h 1347209"/>
                <a:gd name="connsiteX104" fmla="*/ 203501 w 952391"/>
                <a:gd name="connsiteY104" fmla="*/ 1325159 h 1347209"/>
                <a:gd name="connsiteX105" fmla="*/ 211642 w 952391"/>
                <a:gd name="connsiteY105" fmla="*/ 1330586 h 1347209"/>
                <a:gd name="connsiteX106" fmla="*/ 219782 w 952391"/>
                <a:gd name="connsiteY106" fmla="*/ 1346866 h 1347209"/>
                <a:gd name="connsiteX107" fmla="*/ 238775 w 952391"/>
                <a:gd name="connsiteY107" fmla="*/ 1344153 h 1347209"/>
                <a:gd name="connsiteX108" fmla="*/ 249628 w 952391"/>
                <a:gd name="connsiteY108" fmla="*/ 1327873 h 1347209"/>
                <a:gd name="connsiteX109" fmla="*/ 257769 w 952391"/>
                <a:gd name="connsiteY109" fmla="*/ 1325159 h 1347209"/>
                <a:gd name="connsiteX110" fmla="*/ 274049 w 952391"/>
                <a:gd name="connsiteY110" fmla="*/ 1317019 h 1347209"/>
                <a:gd name="connsiteX111" fmla="*/ 274049 w 952391"/>
                <a:gd name="connsiteY111" fmla="*/ 1300739 h 1347209"/>
                <a:gd name="connsiteX112" fmla="*/ 282189 w 952391"/>
                <a:gd name="connsiteY112" fmla="*/ 1260039 h 1347209"/>
                <a:gd name="connsiteX113" fmla="*/ 287615 w 952391"/>
                <a:gd name="connsiteY113" fmla="*/ 1251899 h 1347209"/>
                <a:gd name="connsiteX114" fmla="*/ 293042 w 952391"/>
                <a:gd name="connsiteY114" fmla="*/ 1235619 h 1347209"/>
                <a:gd name="connsiteX115" fmla="*/ 303896 w 952391"/>
                <a:gd name="connsiteY115" fmla="*/ 1219339 h 1347209"/>
                <a:gd name="connsiteX116" fmla="*/ 306609 w 952391"/>
                <a:gd name="connsiteY116" fmla="*/ 1211199 h 1347209"/>
                <a:gd name="connsiteX117" fmla="*/ 312036 w 952391"/>
                <a:gd name="connsiteY117" fmla="*/ 1203058 h 1347209"/>
                <a:gd name="connsiteX118" fmla="*/ 322889 w 952391"/>
                <a:gd name="connsiteY118" fmla="*/ 1178638 h 1347209"/>
                <a:gd name="connsiteX119" fmla="*/ 328316 w 952391"/>
                <a:gd name="connsiteY119" fmla="*/ 1159645 h 1347209"/>
                <a:gd name="connsiteX120" fmla="*/ 333742 w 952391"/>
                <a:gd name="connsiteY120" fmla="*/ 1151505 h 1347209"/>
                <a:gd name="connsiteX121" fmla="*/ 336456 w 952391"/>
                <a:gd name="connsiteY121" fmla="*/ 1143365 h 1347209"/>
                <a:gd name="connsiteX122" fmla="*/ 352736 w 952391"/>
                <a:gd name="connsiteY122" fmla="*/ 1132511 h 1347209"/>
                <a:gd name="connsiteX123" fmla="*/ 366303 w 952391"/>
                <a:gd name="connsiteY123" fmla="*/ 1121658 h 1347209"/>
                <a:gd name="connsiteX124" fmla="*/ 371729 w 952391"/>
                <a:gd name="connsiteY124" fmla="*/ 1113518 h 1347209"/>
                <a:gd name="connsiteX125" fmla="*/ 379869 w 952391"/>
                <a:gd name="connsiteY125" fmla="*/ 1108091 h 1347209"/>
                <a:gd name="connsiteX126" fmla="*/ 388009 w 952391"/>
                <a:gd name="connsiteY126" fmla="*/ 1099951 h 1347209"/>
                <a:gd name="connsiteX127" fmla="*/ 393436 w 952391"/>
                <a:gd name="connsiteY127" fmla="*/ 1091811 h 1347209"/>
                <a:gd name="connsiteX128" fmla="*/ 401576 w 952391"/>
                <a:gd name="connsiteY128" fmla="*/ 1089098 h 1347209"/>
                <a:gd name="connsiteX129" fmla="*/ 407003 w 952391"/>
                <a:gd name="connsiteY129" fmla="*/ 1080958 h 1347209"/>
                <a:gd name="connsiteX130" fmla="*/ 415143 w 952391"/>
                <a:gd name="connsiteY130" fmla="*/ 1075531 h 1347209"/>
                <a:gd name="connsiteX131" fmla="*/ 425996 w 952391"/>
                <a:gd name="connsiteY131" fmla="*/ 1061964 h 1347209"/>
                <a:gd name="connsiteX132" fmla="*/ 436850 w 952391"/>
                <a:gd name="connsiteY132" fmla="*/ 1045684 h 1347209"/>
                <a:gd name="connsiteX133" fmla="*/ 447703 w 952391"/>
                <a:gd name="connsiteY133" fmla="*/ 1029404 h 1347209"/>
                <a:gd name="connsiteX134" fmla="*/ 463983 w 952391"/>
                <a:gd name="connsiteY134" fmla="*/ 1018550 h 1347209"/>
                <a:gd name="connsiteX135" fmla="*/ 477550 w 952391"/>
                <a:gd name="connsiteY135" fmla="*/ 1007697 h 1347209"/>
                <a:gd name="connsiteX136" fmla="*/ 482977 w 952391"/>
                <a:gd name="connsiteY136" fmla="*/ 999557 h 1347209"/>
                <a:gd name="connsiteX137" fmla="*/ 499257 w 952391"/>
                <a:gd name="connsiteY137" fmla="*/ 985990 h 1347209"/>
                <a:gd name="connsiteX138" fmla="*/ 507397 w 952391"/>
                <a:gd name="connsiteY138" fmla="*/ 969710 h 1347209"/>
                <a:gd name="connsiteX139" fmla="*/ 515537 w 952391"/>
                <a:gd name="connsiteY139" fmla="*/ 964283 h 1347209"/>
                <a:gd name="connsiteX140" fmla="*/ 523677 w 952391"/>
                <a:gd name="connsiteY140" fmla="*/ 956143 h 1347209"/>
                <a:gd name="connsiteX141" fmla="*/ 531817 w 952391"/>
                <a:gd name="connsiteY141" fmla="*/ 950717 h 1347209"/>
                <a:gd name="connsiteX142" fmla="*/ 556237 w 952391"/>
                <a:gd name="connsiteY142" fmla="*/ 931723 h 1347209"/>
                <a:gd name="connsiteX143" fmla="*/ 572518 w 952391"/>
                <a:gd name="connsiteY143" fmla="*/ 920870 h 1347209"/>
                <a:gd name="connsiteX144" fmla="*/ 580658 w 952391"/>
                <a:gd name="connsiteY144" fmla="*/ 915443 h 1347209"/>
                <a:gd name="connsiteX145" fmla="*/ 586084 w 952391"/>
                <a:gd name="connsiteY145" fmla="*/ 907303 h 1347209"/>
                <a:gd name="connsiteX146" fmla="*/ 594224 w 952391"/>
                <a:gd name="connsiteY146" fmla="*/ 901876 h 1347209"/>
                <a:gd name="connsiteX147" fmla="*/ 613218 w 952391"/>
                <a:gd name="connsiteY147" fmla="*/ 880169 h 1347209"/>
                <a:gd name="connsiteX148" fmla="*/ 615931 w 952391"/>
                <a:gd name="connsiteY148" fmla="*/ 872029 h 1347209"/>
                <a:gd name="connsiteX149" fmla="*/ 624071 w 952391"/>
                <a:gd name="connsiteY149" fmla="*/ 866603 h 1347209"/>
                <a:gd name="connsiteX150" fmla="*/ 640351 w 952391"/>
                <a:gd name="connsiteY150" fmla="*/ 853036 h 1347209"/>
                <a:gd name="connsiteX151" fmla="*/ 653918 w 952391"/>
                <a:gd name="connsiteY151" fmla="*/ 842182 h 1347209"/>
                <a:gd name="connsiteX152" fmla="*/ 659345 w 952391"/>
                <a:gd name="connsiteY152" fmla="*/ 834042 h 1347209"/>
                <a:gd name="connsiteX153" fmla="*/ 667485 w 952391"/>
                <a:gd name="connsiteY153" fmla="*/ 828616 h 1347209"/>
                <a:gd name="connsiteX154" fmla="*/ 689192 w 952391"/>
                <a:gd name="connsiteY154" fmla="*/ 801482 h 1347209"/>
                <a:gd name="connsiteX155" fmla="*/ 708185 w 952391"/>
                <a:gd name="connsiteY155" fmla="*/ 777062 h 1347209"/>
                <a:gd name="connsiteX156" fmla="*/ 724465 w 952391"/>
                <a:gd name="connsiteY156" fmla="*/ 763495 h 1347209"/>
                <a:gd name="connsiteX157" fmla="*/ 732605 w 952391"/>
                <a:gd name="connsiteY157" fmla="*/ 747215 h 1347209"/>
                <a:gd name="connsiteX158" fmla="*/ 740745 w 952391"/>
                <a:gd name="connsiteY158" fmla="*/ 741788 h 1347209"/>
                <a:gd name="connsiteX159" fmla="*/ 751599 w 952391"/>
                <a:gd name="connsiteY159" fmla="*/ 725508 h 1347209"/>
                <a:gd name="connsiteX160" fmla="*/ 757026 w 952391"/>
                <a:gd name="connsiteY160" fmla="*/ 709228 h 1347209"/>
                <a:gd name="connsiteX161" fmla="*/ 759739 w 952391"/>
                <a:gd name="connsiteY161" fmla="*/ 701088 h 1347209"/>
                <a:gd name="connsiteX162" fmla="*/ 770592 w 952391"/>
                <a:gd name="connsiteY162" fmla="*/ 684808 h 1347209"/>
                <a:gd name="connsiteX163" fmla="*/ 784159 w 952391"/>
                <a:gd name="connsiteY163" fmla="*/ 660388 h 1347209"/>
                <a:gd name="connsiteX164" fmla="*/ 792299 w 952391"/>
                <a:gd name="connsiteY164" fmla="*/ 654961 h 1347209"/>
                <a:gd name="connsiteX165" fmla="*/ 803153 w 952391"/>
                <a:gd name="connsiteY165" fmla="*/ 638681 h 1347209"/>
                <a:gd name="connsiteX166" fmla="*/ 814006 w 952391"/>
                <a:gd name="connsiteY166" fmla="*/ 622401 h 1347209"/>
                <a:gd name="connsiteX167" fmla="*/ 819433 w 952391"/>
                <a:gd name="connsiteY167" fmla="*/ 614261 h 1347209"/>
                <a:gd name="connsiteX168" fmla="*/ 827573 w 952391"/>
                <a:gd name="connsiteY168" fmla="*/ 606121 h 1347209"/>
                <a:gd name="connsiteX169" fmla="*/ 838426 w 952391"/>
                <a:gd name="connsiteY169" fmla="*/ 589841 h 1347209"/>
                <a:gd name="connsiteX170" fmla="*/ 843853 w 952391"/>
                <a:gd name="connsiteY170" fmla="*/ 581701 h 1347209"/>
                <a:gd name="connsiteX171" fmla="*/ 849280 w 952391"/>
                <a:gd name="connsiteY171" fmla="*/ 551854 h 1347209"/>
                <a:gd name="connsiteX172" fmla="*/ 851993 w 952391"/>
                <a:gd name="connsiteY172" fmla="*/ 543714 h 1347209"/>
                <a:gd name="connsiteX173" fmla="*/ 860133 w 952391"/>
                <a:gd name="connsiteY173" fmla="*/ 538287 h 1347209"/>
                <a:gd name="connsiteX174" fmla="*/ 876413 w 952391"/>
                <a:gd name="connsiteY174" fmla="*/ 513867 h 1347209"/>
                <a:gd name="connsiteX175" fmla="*/ 881840 w 952391"/>
                <a:gd name="connsiteY175" fmla="*/ 505727 h 1347209"/>
                <a:gd name="connsiteX176" fmla="*/ 887266 w 952391"/>
                <a:gd name="connsiteY176" fmla="*/ 489447 h 1347209"/>
                <a:gd name="connsiteX177" fmla="*/ 892693 w 952391"/>
                <a:gd name="connsiteY177" fmla="*/ 481307 h 1347209"/>
                <a:gd name="connsiteX178" fmla="*/ 903547 w 952391"/>
                <a:gd name="connsiteY178" fmla="*/ 456886 h 1347209"/>
                <a:gd name="connsiteX179" fmla="*/ 922540 w 952391"/>
                <a:gd name="connsiteY179" fmla="*/ 399906 h 1347209"/>
                <a:gd name="connsiteX180" fmla="*/ 927967 w 952391"/>
                <a:gd name="connsiteY180" fmla="*/ 383626 h 1347209"/>
                <a:gd name="connsiteX181" fmla="*/ 930680 w 952391"/>
                <a:gd name="connsiteY181" fmla="*/ 375486 h 1347209"/>
                <a:gd name="connsiteX182" fmla="*/ 936107 w 952391"/>
                <a:gd name="connsiteY182" fmla="*/ 367346 h 1347209"/>
                <a:gd name="connsiteX183" fmla="*/ 938820 w 952391"/>
                <a:gd name="connsiteY183" fmla="*/ 359206 h 1347209"/>
                <a:gd name="connsiteX184" fmla="*/ 949674 w 952391"/>
                <a:gd name="connsiteY184" fmla="*/ 342926 h 1347209"/>
                <a:gd name="connsiteX185" fmla="*/ 949674 w 952391"/>
                <a:gd name="connsiteY185" fmla="*/ 321219 h 1347209"/>
                <a:gd name="connsiteX186" fmla="*/ 941534 w 952391"/>
                <a:gd name="connsiteY186" fmla="*/ 318505 h 1347209"/>
                <a:gd name="connsiteX187" fmla="*/ 938820 w 952391"/>
                <a:gd name="connsiteY187" fmla="*/ 310365 h 1347209"/>
                <a:gd name="connsiteX188" fmla="*/ 922540 w 952391"/>
                <a:gd name="connsiteY188" fmla="*/ 304939 h 1347209"/>
                <a:gd name="connsiteX189" fmla="*/ 914400 w 952391"/>
                <a:gd name="connsiteY189" fmla="*/ 302225 h 1347209"/>
                <a:gd name="connsiteX190" fmla="*/ 898120 w 952391"/>
                <a:gd name="connsiteY190" fmla="*/ 291372 h 1347209"/>
                <a:gd name="connsiteX191" fmla="*/ 889980 w 952391"/>
                <a:gd name="connsiteY191" fmla="*/ 285945 h 1347209"/>
                <a:gd name="connsiteX192" fmla="*/ 881840 w 952391"/>
                <a:gd name="connsiteY192" fmla="*/ 283232 h 1347209"/>
                <a:gd name="connsiteX193" fmla="*/ 868273 w 952391"/>
                <a:gd name="connsiteY193" fmla="*/ 266952 h 1347209"/>
                <a:gd name="connsiteX194" fmla="*/ 854706 w 952391"/>
                <a:gd name="connsiteY194" fmla="*/ 253385 h 1347209"/>
                <a:gd name="connsiteX195" fmla="*/ 841139 w 952391"/>
                <a:gd name="connsiteY195" fmla="*/ 239818 h 1347209"/>
                <a:gd name="connsiteX196" fmla="*/ 827573 w 952391"/>
                <a:gd name="connsiteY196" fmla="*/ 226251 h 1347209"/>
                <a:gd name="connsiteX197" fmla="*/ 822146 w 952391"/>
                <a:gd name="connsiteY197" fmla="*/ 218111 h 1347209"/>
                <a:gd name="connsiteX198" fmla="*/ 816719 w 952391"/>
                <a:gd name="connsiteY198" fmla="*/ 201831 h 1347209"/>
                <a:gd name="connsiteX199" fmla="*/ 814006 w 952391"/>
                <a:gd name="connsiteY199" fmla="*/ 185551 h 1347209"/>
                <a:gd name="connsiteX200" fmla="*/ 808579 w 952391"/>
                <a:gd name="connsiteY200" fmla="*/ 169271 h 1347209"/>
                <a:gd name="connsiteX201" fmla="*/ 805866 w 952391"/>
                <a:gd name="connsiteY201" fmla="*/ 147564 h 1347209"/>
                <a:gd name="connsiteX202" fmla="*/ 803153 w 952391"/>
                <a:gd name="connsiteY202" fmla="*/ 136711 h 1347209"/>
                <a:gd name="connsiteX203" fmla="*/ 800439 w 952391"/>
                <a:gd name="connsiteY203" fmla="*/ 115004 h 1347209"/>
                <a:gd name="connsiteX204" fmla="*/ 805866 w 952391"/>
                <a:gd name="connsiteY204" fmla="*/ 71590 h 1347209"/>
                <a:gd name="connsiteX205" fmla="*/ 808579 w 952391"/>
                <a:gd name="connsiteY205" fmla="*/ 60737 h 1347209"/>
                <a:gd name="connsiteX206" fmla="*/ 814006 w 952391"/>
                <a:gd name="connsiteY206" fmla="*/ 52597 h 1347209"/>
                <a:gd name="connsiteX207" fmla="*/ 819433 w 952391"/>
                <a:gd name="connsiteY207" fmla="*/ 36317 h 1347209"/>
                <a:gd name="connsiteX208" fmla="*/ 824859 w 952391"/>
                <a:gd name="connsiteY208" fmla="*/ 14610 h 1347209"/>
                <a:gd name="connsiteX209" fmla="*/ 808579 w 952391"/>
                <a:gd name="connsiteY209" fmla="*/ 9183 h 1347209"/>
                <a:gd name="connsiteX210" fmla="*/ 803153 w 952391"/>
                <a:gd name="connsiteY210" fmla="*/ 20036 h 1347209"/>
                <a:gd name="connsiteX211" fmla="*/ 797726 w 952391"/>
                <a:gd name="connsiteY211" fmla="*/ 28177 h 1347209"/>
                <a:gd name="connsiteX212" fmla="*/ 795012 w 952391"/>
                <a:gd name="connsiteY212" fmla="*/ 36317 h 1347209"/>
                <a:gd name="connsiteX213" fmla="*/ 786872 w 952391"/>
                <a:gd name="connsiteY213" fmla="*/ 52597 h 1347209"/>
                <a:gd name="connsiteX214" fmla="*/ 781446 w 952391"/>
                <a:gd name="connsiteY214" fmla="*/ 79730 h 1347209"/>
                <a:gd name="connsiteX215" fmla="*/ 784159 w 952391"/>
                <a:gd name="connsiteY215" fmla="*/ 139424 h 1347209"/>
                <a:gd name="connsiteX216" fmla="*/ 786872 w 952391"/>
                <a:gd name="connsiteY216" fmla="*/ 150277 h 1347209"/>
                <a:gd name="connsiteX217" fmla="*/ 792299 w 952391"/>
                <a:gd name="connsiteY217" fmla="*/ 177411 h 1347209"/>
                <a:gd name="connsiteX218" fmla="*/ 797726 w 952391"/>
                <a:gd name="connsiteY218" fmla="*/ 199118 h 1347209"/>
                <a:gd name="connsiteX219" fmla="*/ 803153 w 952391"/>
                <a:gd name="connsiteY219" fmla="*/ 218111 h 1347209"/>
                <a:gd name="connsiteX220" fmla="*/ 808579 w 952391"/>
                <a:gd name="connsiteY220" fmla="*/ 226251 h 1347209"/>
                <a:gd name="connsiteX221" fmla="*/ 816719 w 952391"/>
                <a:gd name="connsiteY221" fmla="*/ 245245 h 1347209"/>
                <a:gd name="connsiteX222" fmla="*/ 822146 w 952391"/>
                <a:gd name="connsiteY222" fmla="*/ 253385 h 1347209"/>
                <a:gd name="connsiteX223" fmla="*/ 830286 w 952391"/>
                <a:gd name="connsiteY223" fmla="*/ 256098 h 1347209"/>
                <a:gd name="connsiteX224" fmla="*/ 835713 w 952391"/>
                <a:gd name="connsiteY224" fmla="*/ 264238 h 1347209"/>
                <a:gd name="connsiteX225" fmla="*/ 849280 w 952391"/>
                <a:gd name="connsiteY225" fmla="*/ 288658 h 1347209"/>
                <a:gd name="connsiteX226" fmla="*/ 876413 w 952391"/>
                <a:gd name="connsiteY226" fmla="*/ 296799 h 1347209"/>
                <a:gd name="connsiteX227" fmla="*/ 879126 w 952391"/>
                <a:gd name="connsiteY227" fmla="*/ 307652 h 1347209"/>
                <a:gd name="connsiteX228" fmla="*/ 892693 w 952391"/>
                <a:gd name="connsiteY228" fmla="*/ 321219 h 1347209"/>
                <a:gd name="connsiteX229" fmla="*/ 898120 w 952391"/>
                <a:gd name="connsiteY229" fmla="*/ 337499 h 1347209"/>
                <a:gd name="connsiteX230" fmla="*/ 892693 w 952391"/>
                <a:gd name="connsiteY230" fmla="*/ 370059 h 1347209"/>
                <a:gd name="connsiteX231" fmla="*/ 889980 w 952391"/>
                <a:gd name="connsiteY231" fmla="*/ 378199 h 1347209"/>
                <a:gd name="connsiteX232" fmla="*/ 887266 w 952391"/>
                <a:gd name="connsiteY232" fmla="*/ 389053 h 1347209"/>
                <a:gd name="connsiteX233" fmla="*/ 881840 w 952391"/>
                <a:gd name="connsiteY233" fmla="*/ 405333 h 1347209"/>
                <a:gd name="connsiteX234" fmla="*/ 876413 w 952391"/>
                <a:gd name="connsiteY234" fmla="*/ 421613 h 1347209"/>
                <a:gd name="connsiteX235" fmla="*/ 873700 w 952391"/>
                <a:gd name="connsiteY235" fmla="*/ 429753 h 1347209"/>
                <a:gd name="connsiteX236" fmla="*/ 870986 w 952391"/>
                <a:gd name="connsiteY236" fmla="*/ 437893 h 1347209"/>
                <a:gd name="connsiteX237" fmla="*/ 868273 w 952391"/>
                <a:gd name="connsiteY237" fmla="*/ 448746 h 1347209"/>
                <a:gd name="connsiteX238" fmla="*/ 857420 w 952391"/>
                <a:gd name="connsiteY238" fmla="*/ 465026 h 1347209"/>
                <a:gd name="connsiteX239" fmla="*/ 854706 w 952391"/>
                <a:gd name="connsiteY239" fmla="*/ 473166 h 1347209"/>
                <a:gd name="connsiteX240" fmla="*/ 851993 w 952391"/>
                <a:gd name="connsiteY240" fmla="*/ 484020 h 1347209"/>
                <a:gd name="connsiteX241" fmla="*/ 843853 w 952391"/>
                <a:gd name="connsiteY241" fmla="*/ 492160 h 1347209"/>
                <a:gd name="connsiteX242" fmla="*/ 832999 w 952391"/>
                <a:gd name="connsiteY242" fmla="*/ 508440 h 1347209"/>
                <a:gd name="connsiteX243" fmla="*/ 827573 w 952391"/>
                <a:gd name="connsiteY243" fmla="*/ 524720 h 1347209"/>
                <a:gd name="connsiteX244" fmla="*/ 811293 w 952391"/>
                <a:gd name="connsiteY244" fmla="*/ 541000 h 1347209"/>
                <a:gd name="connsiteX245" fmla="*/ 808579 w 952391"/>
                <a:gd name="connsiteY245" fmla="*/ 549140 h 1347209"/>
                <a:gd name="connsiteX246" fmla="*/ 797726 w 952391"/>
                <a:gd name="connsiteY246" fmla="*/ 565420 h 1347209"/>
                <a:gd name="connsiteX247" fmla="*/ 789586 w 952391"/>
                <a:gd name="connsiteY247" fmla="*/ 581701 h 1347209"/>
                <a:gd name="connsiteX248" fmla="*/ 786872 w 952391"/>
                <a:gd name="connsiteY248" fmla="*/ 589841 h 1347209"/>
                <a:gd name="connsiteX249" fmla="*/ 776019 w 952391"/>
                <a:gd name="connsiteY249" fmla="*/ 606121 h 1347209"/>
                <a:gd name="connsiteX250" fmla="*/ 767879 w 952391"/>
                <a:gd name="connsiteY250" fmla="*/ 622401 h 1347209"/>
                <a:gd name="connsiteX251" fmla="*/ 762452 w 952391"/>
                <a:gd name="connsiteY251" fmla="*/ 638681 h 1347209"/>
                <a:gd name="connsiteX252" fmla="*/ 751599 w 952391"/>
                <a:gd name="connsiteY252" fmla="*/ 654961 h 1347209"/>
                <a:gd name="connsiteX253" fmla="*/ 746172 w 952391"/>
                <a:gd name="connsiteY253" fmla="*/ 663101 h 1347209"/>
                <a:gd name="connsiteX254" fmla="*/ 738032 w 952391"/>
                <a:gd name="connsiteY254" fmla="*/ 671241 h 1347209"/>
                <a:gd name="connsiteX255" fmla="*/ 719039 w 952391"/>
                <a:gd name="connsiteY255" fmla="*/ 695661 h 1347209"/>
                <a:gd name="connsiteX256" fmla="*/ 710899 w 952391"/>
                <a:gd name="connsiteY256" fmla="*/ 701088 h 1347209"/>
                <a:gd name="connsiteX257" fmla="*/ 700045 w 952391"/>
                <a:gd name="connsiteY257" fmla="*/ 717368 h 1347209"/>
                <a:gd name="connsiteX258" fmla="*/ 694618 w 952391"/>
                <a:gd name="connsiteY258" fmla="*/ 725508 h 1347209"/>
                <a:gd name="connsiteX259" fmla="*/ 678338 w 952391"/>
                <a:gd name="connsiteY259" fmla="*/ 741788 h 1347209"/>
                <a:gd name="connsiteX260" fmla="*/ 667485 w 952391"/>
                <a:gd name="connsiteY260" fmla="*/ 755355 h 1347209"/>
                <a:gd name="connsiteX261" fmla="*/ 664772 w 952391"/>
                <a:gd name="connsiteY261" fmla="*/ 763495 h 1347209"/>
                <a:gd name="connsiteX262" fmla="*/ 656631 w 952391"/>
                <a:gd name="connsiteY262" fmla="*/ 768922 h 1347209"/>
                <a:gd name="connsiteX263" fmla="*/ 645778 w 952391"/>
                <a:gd name="connsiteY263" fmla="*/ 779775 h 1347209"/>
                <a:gd name="connsiteX264" fmla="*/ 634925 w 952391"/>
                <a:gd name="connsiteY264" fmla="*/ 790629 h 1347209"/>
                <a:gd name="connsiteX265" fmla="*/ 629498 w 952391"/>
                <a:gd name="connsiteY265" fmla="*/ 798769 h 1347209"/>
                <a:gd name="connsiteX266" fmla="*/ 621358 w 952391"/>
                <a:gd name="connsiteY266" fmla="*/ 804196 h 1347209"/>
                <a:gd name="connsiteX267" fmla="*/ 610504 w 952391"/>
                <a:gd name="connsiteY267" fmla="*/ 815049 h 1347209"/>
                <a:gd name="connsiteX268" fmla="*/ 607791 w 952391"/>
                <a:gd name="connsiteY268" fmla="*/ 823189 h 1347209"/>
                <a:gd name="connsiteX269" fmla="*/ 599651 w 952391"/>
                <a:gd name="connsiteY269" fmla="*/ 828616 h 1347209"/>
                <a:gd name="connsiteX270" fmla="*/ 594224 w 952391"/>
                <a:gd name="connsiteY270" fmla="*/ 836756 h 1347209"/>
                <a:gd name="connsiteX271" fmla="*/ 577944 w 952391"/>
                <a:gd name="connsiteY271" fmla="*/ 850323 h 1347209"/>
                <a:gd name="connsiteX272" fmla="*/ 572518 w 952391"/>
                <a:gd name="connsiteY272" fmla="*/ 858463 h 1347209"/>
                <a:gd name="connsiteX273" fmla="*/ 569804 w 952391"/>
                <a:gd name="connsiteY273" fmla="*/ 850323 h 1347209"/>
                <a:gd name="connsiteX274" fmla="*/ 580658 w 952391"/>
                <a:gd name="connsiteY274" fmla="*/ 834042 h 1347209"/>
                <a:gd name="connsiteX275" fmla="*/ 572518 w 952391"/>
                <a:gd name="connsiteY275" fmla="*/ 798769 h 1347209"/>
                <a:gd name="connsiteX276" fmla="*/ 567091 w 952391"/>
                <a:gd name="connsiteY276" fmla="*/ 779775 h 1347209"/>
                <a:gd name="connsiteX277" fmla="*/ 561664 w 952391"/>
                <a:gd name="connsiteY277" fmla="*/ 771635 h 1347209"/>
                <a:gd name="connsiteX278" fmla="*/ 556237 w 952391"/>
                <a:gd name="connsiteY278" fmla="*/ 755355 h 1347209"/>
                <a:gd name="connsiteX279" fmla="*/ 545384 w 952391"/>
                <a:gd name="connsiteY279" fmla="*/ 739075 h 1347209"/>
                <a:gd name="connsiteX280" fmla="*/ 534531 w 952391"/>
                <a:gd name="connsiteY280" fmla="*/ 722795 h 1347209"/>
                <a:gd name="connsiteX281" fmla="*/ 529104 w 952391"/>
                <a:gd name="connsiteY281" fmla="*/ 714655 h 1347209"/>
                <a:gd name="connsiteX282" fmla="*/ 512824 w 952391"/>
                <a:gd name="connsiteY282" fmla="*/ 698375 h 1347209"/>
                <a:gd name="connsiteX283" fmla="*/ 504684 w 952391"/>
                <a:gd name="connsiteY283" fmla="*/ 682095 h 1347209"/>
                <a:gd name="connsiteX284" fmla="*/ 501970 w 952391"/>
                <a:gd name="connsiteY284" fmla="*/ 673955 h 1347209"/>
                <a:gd name="connsiteX285" fmla="*/ 491117 w 952391"/>
                <a:gd name="connsiteY285" fmla="*/ 654961 h 1347209"/>
                <a:gd name="connsiteX286" fmla="*/ 485690 w 952391"/>
                <a:gd name="connsiteY286" fmla="*/ 638681 h 1347209"/>
                <a:gd name="connsiteX287" fmla="*/ 474837 w 952391"/>
                <a:gd name="connsiteY287" fmla="*/ 622401 h 1347209"/>
                <a:gd name="connsiteX288" fmla="*/ 463983 w 952391"/>
                <a:gd name="connsiteY288" fmla="*/ 603407 h 1347209"/>
                <a:gd name="connsiteX289" fmla="*/ 453130 w 952391"/>
                <a:gd name="connsiteY289" fmla="*/ 589841 h 1347209"/>
                <a:gd name="connsiteX290" fmla="*/ 450417 w 952391"/>
                <a:gd name="connsiteY290" fmla="*/ 581701 h 1347209"/>
                <a:gd name="connsiteX291" fmla="*/ 436850 w 952391"/>
                <a:gd name="connsiteY291" fmla="*/ 568134 h 1347209"/>
                <a:gd name="connsiteX292" fmla="*/ 425996 w 952391"/>
                <a:gd name="connsiteY292" fmla="*/ 551854 h 1347209"/>
                <a:gd name="connsiteX293" fmla="*/ 417856 w 952391"/>
                <a:gd name="connsiteY293" fmla="*/ 535574 h 1347209"/>
                <a:gd name="connsiteX294" fmla="*/ 407003 w 952391"/>
                <a:gd name="connsiteY294" fmla="*/ 519293 h 1347209"/>
                <a:gd name="connsiteX295" fmla="*/ 398863 w 952391"/>
                <a:gd name="connsiteY295" fmla="*/ 503013 h 1347209"/>
                <a:gd name="connsiteX296" fmla="*/ 396150 w 952391"/>
                <a:gd name="connsiteY296" fmla="*/ 494873 h 1347209"/>
                <a:gd name="connsiteX297" fmla="*/ 385296 w 952391"/>
                <a:gd name="connsiteY297" fmla="*/ 478593 h 1347209"/>
                <a:gd name="connsiteX298" fmla="*/ 382583 w 952391"/>
                <a:gd name="connsiteY298" fmla="*/ 470453 h 1347209"/>
                <a:gd name="connsiteX299" fmla="*/ 377156 w 952391"/>
                <a:gd name="connsiteY299" fmla="*/ 462313 h 1347209"/>
                <a:gd name="connsiteX300" fmla="*/ 374443 w 952391"/>
                <a:gd name="connsiteY300" fmla="*/ 451460 h 1347209"/>
                <a:gd name="connsiteX301" fmla="*/ 366303 w 952391"/>
                <a:gd name="connsiteY301" fmla="*/ 427039 h 1347209"/>
                <a:gd name="connsiteX302" fmla="*/ 363589 w 952391"/>
                <a:gd name="connsiteY302" fmla="*/ 418899 h 1347209"/>
                <a:gd name="connsiteX303" fmla="*/ 360876 w 952391"/>
                <a:gd name="connsiteY303" fmla="*/ 410759 h 1347209"/>
                <a:gd name="connsiteX304" fmla="*/ 355449 w 952391"/>
                <a:gd name="connsiteY304" fmla="*/ 402619 h 1347209"/>
                <a:gd name="connsiteX305" fmla="*/ 344596 w 952391"/>
                <a:gd name="connsiteY305" fmla="*/ 386339 h 1347209"/>
                <a:gd name="connsiteX306" fmla="*/ 331029 w 952391"/>
                <a:gd name="connsiteY306" fmla="*/ 370059 h 1347209"/>
                <a:gd name="connsiteX307" fmla="*/ 322889 w 952391"/>
                <a:gd name="connsiteY307" fmla="*/ 353779 h 1347209"/>
                <a:gd name="connsiteX308" fmla="*/ 314749 w 952391"/>
                <a:gd name="connsiteY308" fmla="*/ 337499 h 1347209"/>
                <a:gd name="connsiteX309" fmla="*/ 306609 w 952391"/>
                <a:gd name="connsiteY309" fmla="*/ 321219 h 1347209"/>
                <a:gd name="connsiteX310" fmla="*/ 303896 w 952391"/>
                <a:gd name="connsiteY310" fmla="*/ 313079 h 1347209"/>
                <a:gd name="connsiteX311" fmla="*/ 287615 w 952391"/>
                <a:gd name="connsiteY311" fmla="*/ 307652 h 1347209"/>
                <a:gd name="connsiteX312" fmla="*/ 271335 w 952391"/>
                <a:gd name="connsiteY312" fmla="*/ 310365 h 1347209"/>
                <a:gd name="connsiteX313" fmla="*/ 257769 w 952391"/>
                <a:gd name="connsiteY313" fmla="*/ 313079 h 1347209"/>
                <a:gd name="connsiteX314" fmla="*/ 206215 w 952391"/>
                <a:gd name="connsiteY314" fmla="*/ 310365 h 1347209"/>
                <a:gd name="connsiteX315" fmla="*/ 189935 w 952391"/>
                <a:gd name="connsiteY315" fmla="*/ 299512 h 1347209"/>
                <a:gd name="connsiteX316" fmla="*/ 181795 w 952391"/>
                <a:gd name="connsiteY316" fmla="*/ 296799 h 1347209"/>
                <a:gd name="connsiteX317" fmla="*/ 170941 w 952391"/>
                <a:gd name="connsiteY317" fmla="*/ 302225 h 1347209"/>
                <a:gd name="connsiteX318" fmla="*/ 162801 w 952391"/>
                <a:gd name="connsiteY318" fmla="*/ 304939 h 1347209"/>
                <a:gd name="connsiteX319" fmla="*/ 143808 w 952391"/>
                <a:gd name="connsiteY319" fmla="*/ 299512 h 1347209"/>
                <a:gd name="connsiteX320" fmla="*/ 132954 w 952391"/>
                <a:gd name="connsiteY320" fmla="*/ 291372 h 1347209"/>
                <a:gd name="connsiteX321" fmla="*/ 116674 w 952391"/>
                <a:gd name="connsiteY321" fmla="*/ 280518 h 1347209"/>
                <a:gd name="connsiteX322" fmla="*/ 100394 w 952391"/>
                <a:gd name="connsiteY322" fmla="*/ 269665 h 1347209"/>
                <a:gd name="connsiteX323" fmla="*/ 78687 w 952391"/>
                <a:gd name="connsiteY323" fmla="*/ 247958 h 1347209"/>
                <a:gd name="connsiteX324" fmla="*/ 70547 w 952391"/>
                <a:gd name="connsiteY324" fmla="*/ 239818 h 1347209"/>
                <a:gd name="connsiteX325" fmla="*/ 67834 w 952391"/>
                <a:gd name="connsiteY325" fmla="*/ 231678 h 1347209"/>
                <a:gd name="connsiteX326" fmla="*/ 56980 w 952391"/>
                <a:gd name="connsiteY326" fmla="*/ 212685 h 1347209"/>
                <a:gd name="connsiteX327" fmla="*/ 54267 w 952391"/>
                <a:gd name="connsiteY327" fmla="*/ 204545 h 1347209"/>
                <a:gd name="connsiteX328" fmla="*/ 48840 w 952391"/>
                <a:gd name="connsiteY328" fmla="*/ 193691 h 1347209"/>
                <a:gd name="connsiteX329" fmla="*/ 46127 w 952391"/>
                <a:gd name="connsiteY329" fmla="*/ 185551 h 1347209"/>
                <a:gd name="connsiteX330" fmla="*/ 40700 w 952391"/>
                <a:gd name="connsiteY330" fmla="*/ 177411 h 1347209"/>
                <a:gd name="connsiteX331" fmla="*/ 35274 w 952391"/>
                <a:gd name="connsiteY331" fmla="*/ 158418 h 1347209"/>
                <a:gd name="connsiteX332" fmla="*/ 29847 w 952391"/>
                <a:gd name="connsiteY332" fmla="*/ 150277 h 1347209"/>
                <a:gd name="connsiteX333" fmla="*/ 24420 w 952391"/>
                <a:gd name="connsiteY333" fmla="*/ 123144 h 1347209"/>
                <a:gd name="connsiteX334" fmla="*/ 18993 w 952391"/>
                <a:gd name="connsiteY334" fmla="*/ 104150 h 1347209"/>
                <a:gd name="connsiteX335" fmla="*/ 24420 w 952391"/>
                <a:gd name="connsiteY335" fmla="*/ 60737 h 1347209"/>
                <a:gd name="connsiteX336" fmla="*/ 35274 w 952391"/>
                <a:gd name="connsiteY336" fmla="*/ 44457 h 1347209"/>
                <a:gd name="connsiteX337" fmla="*/ 21707 w 952391"/>
                <a:gd name="connsiteY337" fmla="*/ 1043 h 134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952391" h="1347209">
                  <a:moveTo>
                    <a:pt x="21707" y="1043"/>
                  </a:moveTo>
                  <a:cubicBezTo>
                    <a:pt x="18541" y="-3931"/>
                    <a:pt x="18458" y="10254"/>
                    <a:pt x="16280" y="14610"/>
                  </a:cubicBezTo>
                  <a:cubicBezTo>
                    <a:pt x="14822" y="17527"/>
                    <a:pt x="12177" y="19770"/>
                    <a:pt x="10853" y="22750"/>
                  </a:cubicBezTo>
                  <a:cubicBezTo>
                    <a:pt x="8530" y="27977"/>
                    <a:pt x="5427" y="39030"/>
                    <a:pt x="5427" y="39030"/>
                  </a:cubicBezTo>
                  <a:cubicBezTo>
                    <a:pt x="4522" y="46266"/>
                    <a:pt x="3744" y="53518"/>
                    <a:pt x="2713" y="60737"/>
                  </a:cubicBezTo>
                  <a:cubicBezTo>
                    <a:pt x="1935" y="66183"/>
                    <a:pt x="0" y="71515"/>
                    <a:pt x="0" y="77017"/>
                  </a:cubicBezTo>
                  <a:cubicBezTo>
                    <a:pt x="0" y="98742"/>
                    <a:pt x="1218" y="120463"/>
                    <a:pt x="2713" y="142137"/>
                  </a:cubicBezTo>
                  <a:cubicBezTo>
                    <a:pt x="3380" y="151803"/>
                    <a:pt x="7900" y="163124"/>
                    <a:pt x="10853" y="171984"/>
                  </a:cubicBezTo>
                  <a:lnTo>
                    <a:pt x="16280" y="188264"/>
                  </a:lnTo>
                  <a:cubicBezTo>
                    <a:pt x="18089" y="195500"/>
                    <a:pt x="19348" y="202895"/>
                    <a:pt x="21707" y="209971"/>
                  </a:cubicBezTo>
                  <a:lnTo>
                    <a:pt x="27134" y="226251"/>
                  </a:lnTo>
                  <a:cubicBezTo>
                    <a:pt x="28038" y="228964"/>
                    <a:pt x="27467" y="232804"/>
                    <a:pt x="29847" y="234391"/>
                  </a:cubicBezTo>
                  <a:lnTo>
                    <a:pt x="37987" y="239818"/>
                  </a:lnTo>
                  <a:cubicBezTo>
                    <a:pt x="43268" y="255664"/>
                    <a:pt x="36568" y="241113"/>
                    <a:pt x="48840" y="253385"/>
                  </a:cubicBezTo>
                  <a:cubicBezTo>
                    <a:pt x="66929" y="271474"/>
                    <a:pt x="40700" y="252480"/>
                    <a:pt x="62407" y="266952"/>
                  </a:cubicBezTo>
                  <a:cubicBezTo>
                    <a:pt x="75070" y="285945"/>
                    <a:pt x="67834" y="279614"/>
                    <a:pt x="81401" y="288658"/>
                  </a:cubicBezTo>
                  <a:cubicBezTo>
                    <a:pt x="90548" y="302382"/>
                    <a:pt x="81861" y="292959"/>
                    <a:pt x="94967" y="299512"/>
                  </a:cubicBezTo>
                  <a:cubicBezTo>
                    <a:pt x="97884" y="300970"/>
                    <a:pt x="100127" y="303615"/>
                    <a:pt x="103107" y="304939"/>
                  </a:cubicBezTo>
                  <a:cubicBezTo>
                    <a:pt x="108334" y="307262"/>
                    <a:pt x="113961" y="308556"/>
                    <a:pt x="119388" y="310365"/>
                  </a:cubicBezTo>
                  <a:cubicBezTo>
                    <a:pt x="122101" y="311269"/>
                    <a:pt x="125148" y="311493"/>
                    <a:pt x="127528" y="313079"/>
                  </a:cubicBezTo>
                  <a:cubicBezTo>
                    <a:pt x="150855" y="328629"/>
                    <a:pt x="121341" y="309986"/>
                    <a:pt x="143808" y="321219"/>
                  </a:cubicBezTo>
                  <a:cubicBezTo>
                    <a:pt x="146725" y="322677"/>
                    <a:pt x="148968" y="325321"/>
                    <a:pt x="151948" y="326645"/>
                  </a:cubicBezTo>
                  <a:cubicBezTo>
                    <a:pt x="167626" y="333613"/>
                    <a:pt x="172690" y="331751"/>
                    <a:pt x="189935" y="337499"/>
                  </a:cubicBezTo>
                  <a:cubicBezTo>
                    <a:pt x="192648" y="338403"/>
                    <a:pt x="195254" y="339742"/>
                    <a:pt x="198075" y="340212"/>
                  </a:cubicBezTo>
                  <a:cubicBezTo>
                    <a:pt x="206154" y="341559"/>
                    <a:pt x="214355" y="342021"/>
                    <a:pt x="222495" y="342926"/>
                  </a:cubicBezTo>
                  <a:cubicBezTo>
                    <a:pt x="226113" y="343830"/>
                    <a:pt x="229708" y="344830"/>
                    <a:pt x="233348" y="345639"/>
                  </a:cubicBezTo>
                  <a:cubicBezTo>
                    <a:pt x="237850" y="346639"/>
                    <a:pt x="242441" y="347233"/>
                    <a:pt x="246915" y="348352"/>
                  </a:cubicBezTo>
                  <a:cubicBezTo>
                    <a:pt x="249690" y="349046"/>
                    <a:pt x="252342" y="350161"/>
                    <a:pt x="255055" y="351066"/>
                  </a:cubicBezTo>
                  <a:cubicBezTo>
                    <a:pt x="257768" y="353779"/>
                    <a:pt x="260839" y="356177"/>
                    <a:pt x="263195" y="359206"/>
                  </a:cubicBezTo>
                  <a:cubicBezTo>
                    <a:pt x="267199" y="364354"/>
                    <a:pt x="270431" y="370059"/>
                    <a:pt x="274049" y="375486"/>
                  </a:cubicBezTo>
                  <a:cubicBezTo>
                    <a:pt x="275858" y="378199"/>
                    <a:pt x="277169" y="381320"/>
                    <a:pt x="279475" y="383626"/>
                  </a:cubicBezTo>
                  <a:cubicBezTo>
                    <a:pt x="289921" y="394072"/>
                    <a:pt x="285486" y="388573"/>
                    <a:pt x="293042" y="399906"/>
                  </a:cubicBezTo>
                  <a:cubicBezTo>
                    <a:pt x="299547" y="419423"/>
                    <a:pt x="291655" y="395050"/>
                    <a:pt x="298469" y="418899"/>
                  </a:cubicBezTo>
                  <a:cubicBezTo>
                    <a:pt x="299255" y="421649"/>
                    <a:pt x="299395" y="424806"/>
                    <a:pt x="301182" y="427039"/>
                  </a:cubicBezTo>
                  <a:cubicBezTo>
                    <a:pt x="303219" y="429586"/>
                    <a:pt x="306609" y="430657"/>
                    <a:pt x="309322" y="432466"/>
                  </a:cubicBezTo>
                  <a:cubicBezTo>
                    <a:pt x="319224" y="462164"/>
                    <a:pt x="303431" y="417175"/>
                    <a:pt x="317462" y="448746"/>
                  </a:cubicBezTo>
                  <a:cubicBezTo>
                    <a:pt x="319785" y="453973"/>
                    <a:pt x="319716" y="460267"/>
                    <a:pt x="322889" y="465026"/>
                  </a:cubicBezTo>
                  <a:cubicBezTo>
                    <a:pt x="327787" y="472372"/>
                    <a:pt x="330298" y="475408"/>
                    <a:pt x="333742" y="484020"/>
                  </a:cubicBezTo>
                  <a:cubicBezTo>
                    <a:pt x="335866" y="489331"/>
                    <a:pt x="337360" y="494873"/>
                    <a:pt x="339169" y="500300"/>
                  </a:cubicBezTo>
                  <a:cubicBezTo>
                    <a:pt x="340073" y="503013"/>
                    <a:pt x="339860" y="506418"/>
                    <a:pt x="341882" y="508440"/>
                  </a:cubicBezTo>
                  <a:lnTo>
                    <a:pt x="350023" y="516580"/>
                  </a:lnTo>
                  <a:cubicBezTo>
                    <a:pt x="356842" y="537040"/>
                    <a:pt x="347643" y="511821"/>
                    <a:pt x="358163" y="532860"/>
                  </a:cubicBezTo>
                  <a:cubicBezTo>
                    <a:pt x="359442" y="535418"/>
                    <a:pt x="359487" y="538500"/>
                    <a:pt x="360876" y="541000"/>
                  </a:cubicBezTo>
                  <a:cubicBezTo>
                    <a:pt x="364043" y="546701"/>
                    <a:pt x="369667" y="551093"/>
                    <a:pt x="371729" y="557280"/>
                  </a:cubicBezTo>
                  <a:cubicBezTo>
                    <a:pt x="378369" y="577201"/>
                    <a:pt x="373111" y="569516"/>
                    <a:pt x="385296" y="581701"/>
                  </a:cubicBezTo>
                  <a:cubicBezTo>
                    <a:pt x="390270" y="596624"/>
                    <a:pt x="385021" y="583255"/>
                    <a:pt x="393436" y="597981"/>
                  </a:cubicBezTo>
                  <a:cubicBezTo>
                    <a:pt x="395443" y="601493"/>
                    <a:pt x="396274" y="605727"/>
                    <a:pt x="398863" y="608834"/>
                  </a:cubicBezTo>
                  <a:cubicBezTo>
                    <a:pt x="400951" y="611339"/>
                    <a:pt x="404290" y="612452"/>
                    <a:pt x="407003" y="614261"/>
                  </a:cubicBezTo>
                  <a:lnTo>
                    <a:pt x="417856" y="630541"/>
                  </a:lnTo>
                  <a:cubicBezTo>
                    <a:pt x="419665" y="633254"/>
                    <a:pt x="421824" y="635764"/>
                    <a:pt x="423283" y="638681"/>
                  </a:cubicBezTo>
                  <a:cubicBezTo>
                    <a:pt x="426361" y="644836"/>
                    <a:pt x="429536" y="652308"/>
                    <a:pt x="434136" y="657674"/>
                  </a:cubicBezTo>
                  <a:cubicBezTo>
                    <a:pt x="437466" y="661559"/>
                    <a:pt x="441372" y="664910"/>
                    <a:pt x="444990" y="668528"/>
                  </a:cubicBezTo>
                  <a:cubicBezTo>
                    <a:pt x="451440" y="687880"/>
                    <a:pt x="442295" y="664487"/>
                    <a:pt x="455843" y="684808"/>
                  </a:cubicBezTo>
                  <a:cubicBezTo>
                    <a:pt x="457430" y="687188"/>
                    <a:pt x="457278" y="690390"/>
                    <a:pt x="458557" y="692948"/>
                  </a:cubicBezTo>
                  <a:cubicBezTo>
                    <a:pt x="460015" y="695865"/>
                    <a:pt x="462659" y="698108"/>
                    <a:pt x="463983" y="701088"/>
                  </a:cubicBezTo>
                  <a:cubicBezTo>
                    <a:pt x="466306" y="706315"/>
                    <a:pt x="467601" y="711941"/>
                    <a:pt x="469410" y="717368"/>
                  </a:cubicBezTo>
                  <a:cubicBezTo>
                    <a:pt x="470314" y="720081"/>
                    <a:pt x="470536" y="723128"/>
                    <a:pt x="472123" y="725508"/>
                  </a:cubicBezTo>
                  <a:lnTo>
                    <a:pt x="477550" y="733648"/>
                  </a:lnTo>
                  <a:cubicBezTo>
                    <a:pt x="484008" y="753022"/>
                    <a:pt x="479804" y="745168"/>
                    <a:pt x="488404" y="758069"/>
                  </a:cubicBezTo>
                  <a:cubicBezTo>
                    <a:pt x="490611" y="764690"/>
                    <a:pt x="491283" y="769089"/>
                    <a:pt x="496544" y="774349"/>
                  </a:cubicBezTo>
                  <a:cubicBezTo>
                    <a:pt x="498850" y="776655"/>
                    <a:pt x="501971" y="777966"/>
                    <a:pt x="504684" y="779775"/>
                  </a:cubicBezTo>
                  <a:cubicBezTo>
                    <a:pt x="506493" y="784297"/>
                    <a:pt x="508400" y="788782"/>
                    <a:pt x="510110" y="793342"/>
                  </a:cubicBezTo>
                  <a:cubicBezTo>
                    <a:pt x="511114" y="796020"/>
                    <a:pt x="511545" y="798924"/>
                    <a:pt x="512824" y="801482"/>
                  </a:cubicBezTo>
                  <a:cubicBezTo>
                    <a:pt x="514282" y="804399"/>
                    <a:pt x="516792" y="806705"/>
                    <a:pt x="518250" y="809622"/>
                  </a:cubicBezTo>
                  <a:cubicBezTo>
                    <a:pt x="529480" y="832081"/>
                    <a:pt x="510844" y="802583"/>
                    <a:pt x="526391" y="825902"/>
                  </a:cubicBezTo>
                  <a:cubicBezTo>
                    <a:pt x="525486" y="828615"/>
                    <a:pt x="525066" y="831542"/>
                    <a:pt x="523677" y="834042"/>
                  </a:cubicBezTo>
                  <a:cubicBezTo>
                    <a:pt x="520510" y="839744"/>
                    <a:pt x="512824" y="850323"/>
                    <a:pt x="512824" y="850323"/>
                  </a:cubicBezTo>
                  <a:cubicBezTo>
                    <a:pt x="511015" y="857558"/>
                    <a:pt x="509755" y="864954"/>
                    <a:pt x="507397" y="872029"/>
                  </a:cubicBezTo>
                  <a:cubicBezTo>
                    <a:pt x="506493" y="874742"/>
                    <a:pt x="505963" y="877611"/>
                    <a:pt x="504684" y="880169"/>
                  </a:cubicBezTo>
                  <a:cubicBezTo>
                    <a:pt x="503226" y="883086"/>
                    <a:pt x="501711" y="886162"/>
                    <a:pt x="499257" y="888309"/>
                  </a:cubicBezTo>
                  <a:cubicBezTo>
                    <a:pt x="494349" y="892604"/>
                    <a:pt x="482977" y="899163"/>
                    <a:pt x="482977" y="899163"/>
                  </a:cubicBezTo>
                  <a:cubicBezTo>
                    <a:pt x="470314" y="918156"/>
                    <a:pt x="477550" y="911825"/>
                    <a:pt x="463983" y="920870"/>
                  </a:cubicBezTo>
                  <a:cubicBezTo>
                    <a:pt x="449514" y="942577"/>
                    <a:pt x="468505" y="916348"/>
                    <a:pt x="450417" y="934436"/>
                  </a:cubicBezTo>
                  <a:cubicBezTo>
                    <a:pt x="432328" y="952525"/>
                    <a:pt x="458555" y="933535"/>
                    <a:pt x="436850" y="948003"/>
                  </a:cubicBezTo>
                  <a:cubicBezTo>
                    <a:pt x="435041" y="950716"/>
                    <a:pt x="433877" y="953996"/>
                    <a:pt x="431423" y="956143"/>
                  </a:cubicBezTo>
                  <a:cubicBezTo>
                    <a:pt x="426515" y="960438"/>
                    <a:pt x="415143" y="966997"/>
                    <a:pt x="415143" y="966997"/>
                  </a:cubicBezTo>
                  <a:cubicBezTo>
                    <a:pt x="412316" y="975481"/>
                    <a:pt x="409575" y="986084"/>
                    <a:pt x="401576" y="991417"/>
                  </a:cubicBezTo>
                  <a:lnTo>
                    <a:pt x="393436" y="996844"/>
                  </a:lnTo>
                  <a:cubicBezTo>
                    <a:pt x="391627" y="999557"/>
                    <a:pt x="390315" y="1002678"/>
                    <a:pt x="388009" y="1004984"/>
                  </a:cubicBezTo>
                  <a:cubicBezTo>
                    <a:pt x="366681" y="1026311"/>
                    <a:pt x="393937" y="991898"/>
                    <a:pt x="371729" y="1018550"/>
                  </a:cubicBezTo>
                  <a:cubicBezTo>
                    <a:pt x="360424" y="1032118"/>
                    <a:pt x="373087" y="1022169"/>
                    <a:pt x="358163" y="1032117"/>
                  </a:cubicBezTo>
                  <a:cubicBezTo>
                    <a:pt x="356354" y="1034830"/>
                    <a:pt x="355042" y="1037951"/>
                    <a:pt x="352736" y="1040257"/>
                  </a:cubicBezTo>
                  <a:cubicBezTo>
                    <a:pt x="350430" y="1042563"/>
                    <a:pt x="346633" y="1043138"/>
                    <a:pt x="344596" y="1045684"/>
                  </a:cubicBezTo>
                  <a:cubicBezTo>
                    <a:pt x="342809" y="1047917"/>
                    <a:pt x="343469" y="1051444"/>
                    <a:pt x="341882" y="1053824"/>
                  </a:cubicBezTo>
                  <a:cubicBezTo>
                    <a:pt x="339753" y="1057017"/>
                    <a:pt x="336455" y="1059251"/>
                    <a:pt x="333742" y="1061964"/>
                  </a:cubicBezTo>
                  <a:cubicBezTo>
                    <a:pt x="328461" y="1077810"/>
                    <a:pt x="335161" y="1063259"/>
                    <a:pt x="322889" y="1075531"/>
                  </a:cubicBezTo>
                  <a:cubicBezTo>
                    <a:pt x="304800" y="1093620"/>
                    <a:pt x="331029" y="1074626"/>
                    <a:pt x="309322" y="1089098"/>
                  </a:cubicBezTo>
                  <a:cubicBezTo>
                    <a:pt x="307513" y="1091811"/>
                    <a:pt x="306202" y="1094932"/>
                    <a:pt x="303896" y="1097238"/>
                  </a:cubicBezTo>
                  <a:cubicBezTo>
                    <a:pt x="301590" y="1099544"/>
                    <a:pt x="297903" y="1100210"/>
                    <a:pt x="295755" y="1102664"/>
                  </a:cubicBezTo>
                  <a:cubicBezTo>
                    <a:pt x="273594" y="1127990"/>
                    <a:pt x="295078" y="1112162"/>
                    <a:pt x="276762" y="1124371"/>
                  </a:cubicBezTo>
                  <a:cubicBezTo>
                    <a:pt x="270312" y="1143723"/>
                    <a:pt x="279457" y="1120330"/>
                    <a:pt x="265909" y="1140651"/>
                  </a:cubicBezTo>
                  <a:cubicBezTo>
                    <a:pt x="264322" y="1143031"/>
                    <a:pt x="264584" y="1146291"/>
                    <a:pt x="263195" y="1148791"/>
                  </a:cubicBezTo>
                  <a:cubicBezTo>
                    <a:pt x="260028" y="1154493"/>
                    <a:pt x="255960" y="1159645"/>
                    <a:pt x="252342" y="1165072"/>
                  </a:cubicBezTo>
                  <a:cubicBezTo>
                    <a:pt x="250533" y="1167785"/>
                    <a:pt x="250009" y="1172181"/>
                    <a:pt x="246915" y="1173212"/>
                  </a:cubicBezTo>
                  <a:lnTo>
                    <a:pt x="238775" y="1175925"/>
                  </a:lnTo>
                  <a:cubicBezTo>
                    <a:pt x="237871" y="1182256"/>
                    <a:pt x="237316" y="1188647"/>
                    <a:pt x="236062" y="1194918"/>
                  </a:cubicBezTo>
                  <a:cubicBezTo>
                    <a:pt x="233364" y="1208405"/>
                    <a:pt x="233739" y="1198109"/>
                    <a:pt x="227922" y="1211199"/>
                  </a:cubicBezTo>
                  <a:cubicBezTo>
                    <a:pt x="225599" y="1216426"/>
                    <a:pt x="224304" y="1222052"/>
                    <a:pt x="222495" y="1227479"/>
                  </a:cubicBezTo>
                  <a:lnTo>
                    <a:pt x="214355" y="1251899"/>
                  </a:lnTo>
                  <a:cubicBezTo>
                    <a:pt x="213451" y="1254612"/>
                    <a:pt x="213664" y="1258017"/>
                    <a:pt x="211642" y="1260039"/>
                  </a:cubicBezTo>
                  <a:lnTo>
                    <a:pt x="203501" y="1268179"/>
                  </a:lnTo>
                  <a:cubicBezTo>
                    <a:pt x="196989" y="1287716"/>
                    <a:pt x="204897" y="1263297"/>
                    <a:pt x="198075" y="1287172"/>
                  </a:cubicBezTo>
                  <a:cubicBezTo>
                    <a:pt x="192511" y="1306644"/>
                    <a:pt x="198165" y="1281289"/>
                    <a:pt x="192648" y="1308879"/>
                  </a:cubicBezTo>
                  <a:cubicBezTo>
                    <a:pt x="193552" y="1313401"/>
                    <a:pt x="192803" y="1318609"/>
                    <a:pt x="195361" y="1322446"/>
                  </a:cubicBezTo>
                  <a:cubicBezTo>
                    <a:pt x="196947" y="1324826"/>
                    <a:pt x="200943" y="1323880"/>
                    <a:pt x="203501" y="1325159"/>
                  </a:cubicBezTo>
                  <a:cubicBezTo>
                    <a:pt x="206418" y="1326617"/>
                    <a:pt x="208928" y="1328777"/>
                    <a:pt x="211642" y="1330586"/>
                  </a:cubicBezTo>
                  <a:cubicBezTo>
                    <a:pt x="212557" y="1333332"/>
                    <a:pt x="215994" y="1346024"/>
                    <a:pt x="219782" y="1346866"/>
                  </a:cubicBezTo>
                  <a:cubicBezTo>
                    <a:pt x="226025" y="1348253"/>
                    <a:pt x="232444" y="1345057"/>
                    <a:pt x="238775" y="1344153"/>
                  </a:cubicBezTo>
                  <a:cubicBezTo>
                    <a:pt x="264468" y="1327024"/>
                    <a:pt x="229601" y="1352906"/>
                    <a:pt x="249628" y="1327873"/>
                  </a:cubicBezTo>
                  <a:cubicBezTo>
                    <a:pt x="251415" y="1325639"/>
                    <a:pt x="255210" y="1326438"/>
                    <a:pt x="257769" y="1325159"/>
                  </a:cubicBezTo>
                  <a:cubicBezTo>
                    <a:pt x="278813" y="1314638"/>
                    <a:pt x="253585" y="1323842"/>
                    <a:pt x="274049" y="1317019"/>
                  </a:cubicBezTo>
                  <a:cubicBezTo>
                    <a:pt x="281284" y="1295312"/>
                    <a:pt x="274049" y="1322446"/>
                    <a:pt x="274049" y="1300739"/>
                  </a:cubicBezTo>
                  <a:cubicBezTo>
                    <a:pt x="274049" y="1292865"/>
                    <a:pt x="276508" y="1268562"/>
                    <a:pt x="282189" y="1260039"/>
                  </a:cubicBezTo>
                  <a:cubicBezTo>
                    <a:pt x="283998" y="1257326"/>
                    <a:pt x="286291" y="1254879"/>
                    <a:pt x="287615" y="1251899"/>
                  </a:cubicBezTo>
                  <a:cubicBezTo>
                    <a:pt x="289938" y="1246672"/>
                    <a:pt x="289869" y="1240378"/>
                    <a:pt x="293042" y="1235619"/>
                  </a:cubicBezTo>
                  <a:lnTo>
                    <a:pt x="303896" y="1219339"/>
                  </a:lnTo>
                  <a:cubicBezTo>
                    <a:pt x="304800" y="1216626"/>
                    <a:pt x="305330" y="1213757"/>
                    <a:pt x="306609" y="1211199"/>
                  </a:cubicBezTo>
                  <a:cubicBezTo>
                    <a:pt x="308067" y="1208282"/>
                    <a:pt x="310712" y="1206038"/>
                    <a:pt x="312036" y="1203058"/>
                  </a:cubicBezTo>
                  <a:cubicBezTo>
                    <a:pt x="324950" y="1174000"/>
                    <a:pt x="310608" y="1197059"/>
                    <a:pt x="322889" y="1178638"/>
                  </a:cubicBezTo>
                  <a:cubicBezTo>
                    <a:pt x="323760" y="1175154"/>
                    <a:pt x="326367" y="1163542"/>
                    <a:pt x="328316" y="1159645"/>
                  </a:cubicBezTo>
                  <a:cubicBezTo>
                    <a:pt x="329774" y="1156728"/>
                    <a:pt x="332284" y="1154422"/>
                    <a:pt x="333742" y="1151505"/>
                  </a:cubicBezTo>
                  <a:cubicBezTo>
                    <a:pt x="335021" y="1148947"/>
                    <a:pt x="334434" y="1145387"/>
                    <a:pt x="336456" y="1143365"/>
                  </a:cubicBezTo>
                  <a:cubicBezTo>
                    <a:pt x="341068" y="1138753"/>
                    <a:pt x="352736" y="1132511"/>
                    <a:pt x="352736" y="1132511"/>
                  </a:cubicBezTo>
                  <a:cubicBezTo>
                    <a:pt x="368291" y="1109180"/>
                    <a:pt x="347578" y="1136638"/>
                    <a:pt x="366303" y="1121658"/>
                  </a:cubicBezTo>
                  <a:cubicBezTo>
                    <a:pt x="368849" y="1119621"/>
                    <a:pt x="369423" y="1115824"/>
                    <a:pt x="371729" y="1113518"/>
                  </a:cubicBezTo>
                  <a:cubicBezTo>
                    <a:pt x="374035" y="1111212"/>
                    <a:pt x="377364" y="1110179"/>
                    <a:pt x="379869" y="1108091"/>
                  </a:cubicBezTo>
                  <a:cubicBezTo>
                    <a:pt x="382817" y="1105634"/>
                    <a:pt x="385552" y="1102899"/>
                    <a:pt x="388009" y="1099951"/>
                  </a:cubicBezTo>
                  <a:cubicBezTo>
                    <a:pt x="390097" y="1097446"/>
                    <a:pt x="390889" y="1093848"/>
                    <a:pt x="393436" y="1091811"/>
                  </a:cubicBezTo>
                  <a:cubicBezTo>
                    <a:pt x="395669" y="1090024"/>
                    <a:pt x="398863" y="1090002"/>
                    <a:pt x="401576" y="1089098"/>
                  </a:cubicBezTo>
                  <a:cubicBezTo>
                    <a:pt x="403385" y="1086385"/>
                    <a:pt x="404697" y="1083264"/>
                    <a:pt x="407003" y="1080958"/>
                  </a:cubicBezTo>
                  <a:cubicBezTo>
                    <a:pt x="409309" y="1078652"/>
                    <a:pt x="413106" y="1078078"/>
                    <a:pt x="415143" y="1075531"/>
                  </a:cubicBezTo>
                  <a:cubicBezTo>
                    <a:pt x="430121" y="1056808"/>
                    <a:pt x="402667" y="1077517"/>
                    <a:pt x="425996" y="1061964"/>
                  </a:cubicBezTo>
                  <a:cubicBezTo>
                    <a:pt x="431187" y="1046395"/>
                    <a:pt x="424993" y="1060929"/>
                    <a:pt x="436850" y="1045684"/>
                  </a:cubicBezTo>
                  <a:cubicBezTo>
                    <a:pt x="440854" y="1040536"/>
                    <a:pt x="442276" y="1033022"/>
                    <a:pt x="447703" y="1029404"/>
                  </a:cubicBezTo>
                  <a:lnTo>
                    <a:pt x="463983" y="1018550"/>
                  </a:lnTo>
                  <a:cubicBezTo>
                    <a:pt x="479536" y="995221"/>
                    <a:pt x="458827" y="1022675"/>
                    <a:pt x="477550" y="1007697"/>
                  </a:cubicBezTo>
                  <a:cubicBezTo>
                    <a:pt x="480097" y="1005660"/>
                    <a:pt x="480889" y="1002062"/>
                    <a:pt x="482977" y="999557"/>
                  </a:cubicBezTo>
                  <a:cubicBezTo>
                    <a:pt x="489506" y="991723"/>
                    <a:pt x="491253" y="991326"/>
                    <a:pt x="499257" y="985990"/>
                  </a:cubicBezTo>
                  <a:cubicBezTo>
                    <a:pt x="501464" y="979368"/>
                    <a:pt x="502136" y="974971"/>
                    <a:pt x="507397" y="969710"/>
                  </a:cubicBezTo>
                  <a:cubicBezTo>
                    <a:pt x="509703" y="967404"/>
                    <a:pt x="513032" y="966371"/>
                    <a:pt x="515537" y="964283"/>
                  </a:cubicBezTo>
                  <a:cubicBezTo>
                    <a:pt x="518485" y="961826"/>
                    <a:pt x="520729" y="958599"/>
                    <a:pt x="523677" y="956143"/>
                  </a:cubicBezTo>
                  <a:cubicBezTo>
                    <a:pt x="526182" y="954055"/>
                    <a:pt x="529312" y="952805"/>
                    <a:pt x="531817" y="950717"/>
                  </a:cubicBezTo>
                  <a:cubicBezTo>
                    <a:pt x="557330" y="929457"/>
                    <a:pt x="515074" y="959167"/>
                    <a:pt x="556237" y="931723"/>
                  </a:cubicBezTo>
                  <a:lnTo>
                    <a:pt x="572518" y="920870"/>
                  </a:lnTo>
                  <a:lnTo>
                    <a:pt x="580658" y="915443"/>
                  </a:lnTo>
                  <a:cubicBezTo>
                    <a:pt x="582467" y="912730"/>
                    <a:pt x="583778" y="909609"/>
                    <a:pt x="586084" y="907303"/>
                  </a:cubicBezTo>
                  <a:cubicBezTo>
                    <a:pt x="588390" y="904997"/>
                    <a:pt x="592077" y="904330"/>
                    <a:pt x="594224" y="901876"/>
                  </a:cubicBezTo>
                  <a:cubicBezTo>
                    <a:pt x="616384" y="876551"/>
                    <a:pt x="594903" y="892380"/>
                    <a:pt x="613218" y="880169"/>
                  </a:cubicBezTo>
                  <a:cubicBezTo>
                    <a:pt x="614122" y="877456"/>
                    <a:pt x="614144" y="874262"/>
                    <a:pt x="615931" y="872029"/>
                  </a:cubicBezTo>
                  <a:cubicBezTo>
                    <a:pt x="617968" y="869483"/>
                    <a:pt x="621566" y="868691"/>
                    <a:pt x="624071" y="866603"/>
                  </a:cubicBezTo>
                  <a:cubicBezTo>
                    <a:pt x="644971" y="849188"/>
                    <a:pt x="620134" y="866515"/>
                    <a:pt x="640351" y="853036"/>
                  </a:cubicBezTo>
                  <a:cubicBezTo>
                    <a:pt x="655904" y="829708"/>
                    <a:pt x="635195" y="857161"/>
                    <a:pt x="653918" y="842182"/>
                  </a:cubicBezTo>
                  <a:cubicBezTo>
                    <a:pt x="656464" y="840145"/>
                    <a:pt x="657039" y="836348"/>
                    <a:pt x="659345" y="834042"/>
                  </a:cubicBezTo>
                  <a:cubicBezTo>
                    <a:pt x="661651" y="831736"/>
                    <a:pt x="664772" y="830425"/>
                    <a:pt x="667485" y="828616"/>
                  </a:cubicBezTo>
                  <a:cubicBezTo>
                    <a:pt x="681176" y="808079"/>
                    <a:pt x="673726" y="816948"/>
                    <a:pt x="689192" y="801482"/>
                  </a:cubicBezTo>
                  <a:cubicBezTo>
                    <a:pt x="694332" y="786061"/>
                    <a:pt x="689883" y="795364"/>
                    <a:pt x="708185" y="777062"/>
                  </a:cubicBezTo>
                  <a:cubicBezTo>
                    <a:pt x="718631" y="766616"/>
                    <a:pt x="713132" y="771051"/>
                    <a:pt x="724465" y="763495"/>
                  </a:cubicBezTo>
                  <a:cubicBezTo>
                    <a:pt x="726672" y="756876"/>
                    <a:pt x="727347" y="752474"/>
                    <a:pt x="732605" y="747215"/>
                  </a:cubicBezTo>
                  <a:cubicBezTo>
                    <a:pt x="734911" y="744909"/>
                    <a:pt x="738032" y="743597"/>
                    <a:pt x="740745" y="741788"/>
                  </a:cubicBezTo>
                  <a:cubicBezTo>
                    <a:pt x="744363" y="736361"/>
                    <a:pt x="749536" y="731695"/>
                    <a:pt x="751599" y="725508"/>
                  </a:cubicBezTo>
                  <a:lnTo>
                    <a:pt x="757026" y="709228"/>
                  </a:lnTo>
                  <a:cubicBezTo>
                    <a:pt x="757930" y="706515"/>
                    <a:pt x="758153" y="703468"/>
                    <a:pt x="759739" y="701088"/>
                  </a:cubicBezTo>
                  <a:cubicBezTo>
                    <a:pt x="763357" y="695661"/>
                    <a:pt x="768529" y="690995"/>
                    <a:pt x="770592" y="684808"/>
                  </a:cubicBezTo>
                  <a:cubicBezTo>
                    <a:pt x="773420" y="676326"/>
                    <a:pt x="776164" y="665719"/>
                    <a:pt x="784159" y="660388"/>
                  </a:cubicBezTo>
                  <a:lnTo>
                    <a:pt x="792299" y="654961"/>
                  </a:lnTo>
                  <a:cubicBezTo>
                    <a:pt x="797488" y="639392"/>
                    <a:pt x="791296" y="653926"/>
                    <a:pt x="803153" y="638681"/>
                  </a:cubicBezTo>
                  <a:cubicBezTo>
                    <a:pt x="807157" y="633533"/>
                    <a:pt x="810388" y="627828"/>
                    <a:pt x="814006" y="622401"/>
                  </a:cubicBezTo>
                  <a:cubicBezTo>
                    <a:pt x="815815" y="619688"/>
                    <a:pt x="817127" y="616567"/>
                    <a:pt x="819433" y="614261"/>
                  </a:cubicBezTo>
                  <a:cubicBezTo>
                    <a:pt x="822146" y="611548"/>
                    <a:pt x="825217" y="609150"/>
                    <a:pt x="827573" y="606121"/>
                  </a:cubicBezTo>
                  <a:cubicBezTo>
                    <a:pt x="831577" y="600973"/>
                    <a:pt x="834808" y="595268"/>
                    <a:pt x="838426" y="589841"/>
                  </a:cubicBezTo>
                  <a:lnTo>
                    <a:pt x="843853" y="581701"/>
                  </a:lnTo>
                  <a:cubicBezTo>
                    <a:pt x="850075" y="563033"/>
                    <a:pt x="843143" y="585603"/>
                    <a:pt x="849280" y="551854"/>
                  </a:cubicBezTo>
                  <a:cubicBezTo>
                    <a:pt x="849792" y="549040"/>
                    <a:pt x="850206" y="545947"/>
                    <a:pt x="851993" y="543714"/>
                  </a:cubicBezTo>
                  <a:cubicBezTo>
                    <a:pt x="854030" y="541167"/>
                    <a:pt x="857420" y="540096"/>
                    <a:pt x="860133" y="538287"/>
                  </a:cubicBezTo>
                  <a:lnTo>
                    <a:pt x="876413" y="513867"/>
                  </a:lnTo>
                  <a:lnTo>
                    <a:pt x="881840" y="505727"/>
                  </a:lnTo>
                  <a:cubicBezTo>
                    <a:pt x="883649" y="500300"/>
                    <a:pt x="884093" y="494206"/>
                    <a:pt x="887266" y="489447"/>
                  </a:cubicBezTo>
                  <a:cubicBezTo>
                    <a:pt x="889075" y="486734"/>
                    <a:pt x="891369" y="484287"/>
                    <a:pt x="892693" y="481307"/>
                  </a:cubicBezTo>
                  <a:cubicBezTo>
                    <a:pt x="905609" y="452245"/>
                    <a:pt x="891265" y="475308"/>
                    <a:pt x="903547" y="456886"/>
                  </a:cubicBezTo>
                  <a:lnTo>
                    <a:pt x="922540" y="399906"/>
                  </a:lnTo>
                  <a:lnTo>
                    <a:pt x="927967" y="383626"/>
                  </a:lnTo>
                  <a:cubicBezTo>
                    <a:pt x="928871" y="380913"/>
                    <a:pt x="929093" y="377866"/>
                    <a:pt x="930680" y="375486"/>
                  </a:cubicBezTo>
                  <a:lnTo>
                    <a:pt x="936107" y="367346"/>
                  </a:lnTo>
                  <a:cubicBezTo>
                    <a:pt x="937011" y="364633"/>
                    <a:pt x="937431" y="361706"/>
                    <a:pt x="938820" y="359206"/>
                  </a:cubicBezTo>
                  <a:cubicBezTo>
                    <a:pt x="941988" y="353505"/>
                    <a:pt x="949674" y="342926"/>
                    <a:pt x="949674" y="342926"/>
                  </a:cubicBezTo>
                  <a:cubicBezTo>
                    <a:pt x="950706" y="337766"/>
                    <a:pt x="955236" y="326781"/>
                    <a:pt x="949674" y="321219"/>
                  </a:cubicBezTo>
                  <a:cubicBezTo>
                    <a:pt x="947652" y="319196"/>
                    <a:pt x="944247" y="319410"/>
                    <a:pt x="941534" y="318505"/>
                  </a:cubicBezTo>
                  <a:cubicBezTo>
                    <a:pt x="940629" y="315792"/>
                    <a:pt x="941147" y="312027"/>
                    <a:pt x="938820" y="310365"/>
                  </a:cubicBezTo>
                  <a:cubicBezTo>
                    <a:pt x="934165" y="307040"/>
                    <a:pt x="927967" y="306748"/>
                    <a:pt x="922540" y="304939"/>
                  </a:cubicBezTo>
                  <a:cubicBezTo>
                    <a:pt x="919827" y="304035"/>
                    <a:pt x="916780" y="303812"/>
                    <a:pt x="914400" y="302225"/>
                  </a:cubicBezTo>
                  <a:lnTo>
                    <a:pt x="898120" y="291372"/>
                  </a:lnTo>
                  <a:cubicBezTo>
                    <a:pt x="895407" y="289563"/>
                    <a:pt x="893074" y="286976"/>
                    <a:pt x="889980" y="285945"/>
                  </a:cubicBezTo>
                  <a:lnTo>
                    <a:pt x="881840" y="283232"/>
                  </a:lnTo>
                  <a:cubicBezTo>
                    <a:pt x="868366" y="263022"/>
                    <a:pt x="885683" y="287844"/>
                    <a:pt x="868273" y="266952"/>
                  </a:cubicBezTo>
                  <a:cubicBezTo>
                    <a:pt x="856967" y="253385"/>
                    <a:pt x="869629" y="263334"/>
                    <a:pt x="854706" y="253385"/>
                  </a:cubicBezTo>
                  <a:cubicBezTo>
                    <a:pt x="840238" y="231680"/>
                    <a:pt x="859228" y="257907"/>
                    <a:pt x="841139" y="239818"/>
                  </a:cubicBezTo>
                  <a:cubicBezTo>
                    <a:pt x="823047" y="221726"/>
                    <a:pt x="849284" y="240726"/>
                    <a:pt x="827573" y="226251"/>
                  </a:cubicBezTo>
                  <a:cubicBezTo>
                    <a:pt x="825764" y="223538"/>
                    <a:pt x="823471" y="221091"/>
                    <a:pt x="822146" y="218111"/>
                  </a:cubicBezTo>
                  <a:cubicBezTo>
                    <a:pt x="819823" y="212884"/>
                    <a:pt x="816719" y="201831"/>
                    <a:pt x="816719" y="201831"/>
                  </a:cubicBezTo>
                  <a:cubicBezTo>
                    <a:pt x="815815" y="196404"/>
                    <a:pt x="815340" y="190888"/>
                    <a:pt x="814006" y="185551"/>
                  </a:cubicBezTo>
                  <a:cubicBezTo>
                    <a:pt x="812619" y="180002"/>
                    <a:pt x="808579" y="169271"/>
                    <a:pt x="808579" y="169271"/>
                  </a:cubicBezTo>
                  <a:cubicBezTo>
                    <a:pt x="807675" y="162035"/>
                    <a:pt x="807065" y="154757"/>
                    <a:pt x="805866" y="147564"/>
                  </a:cubicBezTo>
                  <a:cubicBezTo>
                    <a:pt x="805253" y="143886"/>
                    <a:pt x="803766" y="140389"/>
                    <a:pt x="803153" y="136711"/>
                  </a:cubicBezTo>
                  <a:cubicBezTo>
                    <a:pt x="801954" y="129518"/>
                    <a:pt x="801344" y="122240"/>
                    <a:pt x="800439" y="115004"/>
                  </a:cubicBezTo>
                  <a:cubicBezTo>
                    <a:pt x="801733" y="103365"/>
                    <a:pt x="803656" y="83748"/>
                    <a:pt x="805866" y="71590"/>
                  </a:cubicBezTo>
                  <a:cubicBezTo>
                    <a:pt x="806533" y="67921"/>
                    <a:pt x="807110" y="64164"/>
                    <a:pt x="808579" y="60737"/>
                  </a:cubicBezTo>
                  <a:cubicBezTo>
                    <a:pt x="809864" y="57740"/>
                    <a:pt x="812197" y="55310"/>
                    <a:pt x="814006" y="52597"/>
                  </a:cubicBezTo>
                  <a:cubicBezTo>
                    <a:pt x="815815" y="47170"/>
                    <a:pt x="818046" y="41866"/>
                    <a:pt x="819433" y="36317"/>
                  </a:cubicBezTo>
                  <a:lnTo>
                    <a:pt x="824859" y="14610"/>
                  </a:lnTo>
                  <a:cubicBezTo>
                    <a:pt x="819432" y="12801"/>
                    <a:pt x="811137" y="4067"/>
                    <a:pt x="808579" y="9183"/>
                  </a:cubicBezTo>
                  <a:cubicBezTo>
                    <a:pt x="806770" y="12801"/>
                    <a:pt x="805160" y="16524"/>
                    <a:pt x="803153" y="20036"/>
                  </a:cubicBezTo>
                  <a:cubicBezTo>
                    <a:pt x="801535" y="22868"/>
                    <a:pt x="799185" y="25260"/>
                    <a:pt x="797726" y="28177"/>
                  </a:cubicBezTo>
                  <a:cubicBezTo>
                    <a:pt x="796447" y="30735"/>
                    <a:pt x="796291" y="33759"/>
                    <a:pt x="795012" y="36317"/>
                  </a:cubicBezTo>
                  <a:cubicBezTo>
                    <a:pt x="788939" y="48463"/>
                    <a:pt x="789794" y="39937"/>
                    <a:pt x="786872" y="52597"/>
                  </a:cubicBezTo>
                  <a:cubicBezTo>
                    <a:pt x="784798" y="61584"/>
                    <a:pt x="781446" y="79730"/>
                    <a:pt x="781446" y="79730"/>
                  </a:cubicBezTo>
                  <a:cubicBezTo>
                    <a:pt x="782350" y="99628"/>
                    <a:pt x="782632" y="119564"/>
                    <a:pt x="784159" y="139424"/>
                  </a:cubicBezTo>
                  <a:cubicBezTo>
                    <a:pt x="784445" y="143142"/>
                    <a:pt x="786205" y="146608"/>
                    <a:pt x="786872" y="150277"/>
                  </a:cubicBezTo>
                  <a:cubicBezTo>
                    <a:pt x="796390" y="202622"/>
                    <a:pt x="784702" y="149555"/>
                    <a:pt x="792299" y="177411"/>
                  </a:cubicBezTo>
                  <a:cubicBezTo>
                    <a:pt x="794261" y="184607"/>
                    <a:pt x="795917" y="191882"/>
                    <a:pt x="797726" y="199118"/>
                  </a:cubicBezTo>
                  <a:cubicBezTo>
                    <a:pt x="798597" y="202602"/>
                    <a:pt x="801204" y="214214"/>
                    <a:pt x="803153" y="218111"/>
                  </a:cubicBezTo>
                  <a:cubicBezTo>
                    <a:pt x="804611" y="221028"/>
                    <a:pt x="807121" y="223334"/>
                    <a:pt x="808579" y="226251"/>
                  </a:cubicBezTo>
                  <a:cubicBezTo>
                    <a:pt x="823793" y="256680"/>
                    <a:pt x="794145" y="205738"/>
                    <a:pt x="816719" y="245245"/>
                  </a:cubicBezTo>
                  <a:cubicBezTo>
                    <a:pt x="818337" y="248076"/>
                    <a:pt x="819599" y="251348"/>
                    <a:pt x="822146" y="253385"/>
                  </a:cubicBezTo>
                  <a:cubicBezTo>
                    <a:pt x="824379" y="255172"/>
                    <a:pt x="827573" y="255194"/>
                    <a:pt x="830286" y="256098"/>
                  </a:cubicBezTo>
                  <a:cubicBezTo>
                    <a:pt x="832095" y="258811"/>
                    <a:pt x="834255" y="261321"/>
                    <a:pt x="835713" y="264238"/>
                  </a:cubicBezTo>
                  <a:cubicBezTo>
                    <a:pt x="839536" y="271884"/>
                    <a:pt x="839011" y="285235"/>
                    <a:pt x="849280" y="288658"/>
                  </a:cubicBezTo>
                  <a:cubicBezTo>
                    <a:pt x="869098" y="295264"/>
                    <a:pt x="860011" y="292697"/>
                    <a:pt x="876413" y="296799"/>
                  </a:cubicBezTo>
                  <a:cubicBezTo>
                    <a:pt x="877317" y="300417"/>
                    <a:pt x="877058" y="304549"/>
                    <a:pt x="879126" y="307652"/>
                  </a:cubicBezTo>
                  <a:cubicBezTo>
                    <a:pt x="894804" y="331170"/>
                    <a:pt x="880632" y="294083"/>
                    <a:pt x="892693" y="321219"/>
                  </a:cubicBezTo>
                  <a:cubicBezTo>
                    <a:pt x="895016" y="326446"/>
                    <a:pt x="898120" y="337499"/>
                    <a:pt x="898120" y="337499"/>
                  </a:cubicBezTo>
                  <a:cubicBezTo>
                    <a:pt x="896587" y="348232"/>
                    <a:pt x="895340" y="359470"/>
                    <a:pt x="892693" y="370059"/>
                  </a:cubicBezTo>
                  <a:cubicBezTo>
                    <a:pt x="891999" y="372834"/>
                    <a:pt x="890766" y="375449"/>
                    <a:pt x="889980" y="378199"/>
                  </a:cubicBezTo>
                  <a:cubicBezTo>
                    <a:pt x="888955" y="381785"/>
                    <a:pt x="888338" y="385481"/>
                    <a:pt x="887266" y="389053"/>
                  </a:cubicBezTo>
                  <a:cubicBezTo>
                    <a:pt x="885622" y="394532"/>
                    <a:pt x="883649" y="399906"/>
                    <a:pt x="881840" y="405333"/>
                  </a:cubicBezTo>
                  <a:lnTo>
                    <a:pt x="876413" y="421613"/>
                  </a:lnTo>
                  <a:lnTo>
                    <a:pt x="873700" y="429753"/>
                  </a:lnTo>
                  <a:cubicBezTo>
                    <a:pt x="872795" y="432466"/>
                    <a:pt x="871680" y="435118"/>
                    <a:pt x="870986" y="437893"/>
                  </a:cubicBezTo>
                  <a:cubicBezTo>
                    <a:pt x="870082" y="441511"/>
                    <a:pt x="869941" y="445411"/>
                    <a:pt x="868273" y="448746"/>
                  </a:cubicBezTo>
                  <a:cubicBezTo>
                    <a:pt x="865356" y="454579"/>
                    <a:pt x="859483" y="458839"/>
                    <a:pt x="857420" y="465026"/>
                  </a:cubicBezTo>
                  <a:cubicBezTo>
                    <a:pt x="856515" y="467739"/>
                    <a:pt x="855492" y="470416"/>
                    <a:pt x="854706" y="473166"/>
                  </a:cubicBezTo>
                  <a:cubicBezTo>
                    <a:pt x="853681" y="476752"/>
                    <a:pt x="853843" y="480782"/>
                    <a:pt x="851993" y="484020"/>
                  </a:cubicBezTo>
                  <a:cubicBezTo>
                    <a:pt x="850089" y="487352"/>
                    <a:pt x="846209" y="489131"/>
                    <a:pt x="843853" y="492160"/>
                  </a:cubicBezTo>
                  <a:cubicBezTo>
                    <a:pt x="839849" y="497308"/>
                    <a:pt x="832999" y="508440"/>
                    <a:pt x="832999" y="508440"/>
                  </a:cubicBezTo>
                  <a:cubicBezTo>
                    <a:pt x="831190" y="513867"/>
                    <a:pt x="831618" y="520675"/>
                    <a:pt x="827573" y="524720"/>
                  </a:cubicBezTo>
                  <a:lnTo>
                    <a:pt x="811293" y="541000"/>
                  </a:lnTo>
                  <a:cubicBezTo>
                    <a:pt x="810388" y="543713"/>
                    <a:pt x="809968" y="546640"/>
                    <a:pt x="808579" y="549140"/>
                  </a:cubicBezTo>
                  <a:cubicBezTo>
                    <a:pt x="805412" y="554841"/>
                    <a:pt x="799789" y="559233"/>
                    <a:pt x="797726" y="565420"/>
                  </a:cubicBezTo>
                  <a:cubicBezTo>
                    <a:pt x="790905" y="585881"/>
                    <a:pt x="800105" y="560663"/>
                    <a:pt x="789586" y="581701"/>
                  </a:cubicBezTo>
                  <a:cubicBezTo>
                    <a:pt x="788307" y="584259"/>
                    <a:pt x="788261" y="587341"/>
                    <a:pt x="786872" y="589841"/>
                  </a:cubicBezTo>
                  <a:cubicBezTo>
                    <a:pt x="783705" y="595542"/>
                    <a:pt x="776019" y="606121"/>
                    <a:pt x="776019" y="606121"/>
                  </a:cubicBezTo>
                  <a:cubicBezTo>
                    <a:pt x="766128" y="635797"/>
                    <a:pt x="781901" y="590854"/>
                    <a:pt x="767879" y="622401"/>
                  </a:cubicBezTo>
                  <a:cubicBezTo>
                    <a:pt x="765556" y="627628"/>
                    <a:pt x="765625" y="633921"/>
                    <a:pt x="762452" y="638681"/>
                  </a:cubicBezTo>
                  <a:lnTo>
                    <a:pt x="751599" y="654961"/>
                  </a:lnTo>
                  <a:cubicBezTo>
                    <a:pt x="749790" y="657674"/>
                    <a:pt x="748478" y="660795"/>
                    <a:pt x="746172" y="663101"/>
                  </a:cubicBezTo>
                  <a:cubicBezTo>
                    <a:pt x="743459" y="665814"/>
                    <a:pt x="740388" y="668212"/>
                    <a:pt x="738032" y="671241"/>
                  </a:cubicBezTo>
                  <a:cubicBezTo>
                    <a:pt x="726885" y="685573"/>
                    <a:pt x="730712" y="685934"/>
                    <a:pt x="719039" y="695661"/>
                  </a:cubicBezTo>
                  <a:cubicBezTo>
                    <a:pt x="716534" y="697749"/>
                    <a:pt x="713612" y="699279"/>
                    <a:pt x="710899" y="701088"/>
                  </a:cubicBezTo>
                  <a:cubicBezTo>
                    <a:pt x="706129" y="715393"/>
                    <a:pt x="711337" y="703818"/>
                    <a:pt x="700045" y="717368"/>
                  </a:cubicBezTo>
                  <a:cubicBezTo>
                    <a:pt x="697957" y="719873"/>
                    <a:pt x="696785" y="723071"/>
                    <a:pt x="694618" y="725508"/>
                  </a:cubicBezTo>
                  <a:cubicBezTo>
                    <a:pt x="689519" y="731244"/>
                    <a:pt x="678338" y="741788"/>
                    <a:pt x="678338" y="741788"/>
                  </a:cubicBezTo>
                  <a:cubicBezTo>
                    <a:pt x="671519" y="762248"/>
                    <a:pt x="681511" y="737822"/>
                    <a:pt x="667485" y="755355"/>
                  </a:cubicBezTo>
                  <a:cubicBezTo>
                    <a:pt x="665698" y="757588"/>
                    <a:pt x="666559" y="761262"/>
                    <a:pt x="664772" y="763495"/>
                  </a:cubicBezTo>
                  <a:cubicBezTo>
                    <a:pt x="662735" y="766042"/>
                    <a:pt x="659107" y="766800"/>
                    <a:pt x="656631" y="768922"/>
                  </a:cubicBezTo>
                  <a:cubicBezTo>
                    <a:pt x="652746" y="772251"/>
                    <a:pt x="649396" y="776157"/>
                    <a:pt x="645778" y="779775"/>
                  </a:cubicBezTo>
                  <a:cubicBezTo>
                    <a:pt x="639859" y="797534"/>
                    <a:pt x="648080" y="780105"/>
                    <a:pt x="634925" y="790629"/>
                  </a:cubicBezTo>
                  <a:cubicBezTo>
                    <a:pt x="632379" y="792666"/>
                    <a:pt x="631804" y="796463"/>
                    <a:pt x="629498" y="798769"/>
                  </a:cubicBezTo>
                  <a:cubicBezTo>
                    <a:pt x="627192" y="801075"/>
                    <a:pt x="624071" y="802387"/>
                    <a:pt x="621358" y="804196"/>
                  </a:cubicBezTo>
                  <a:cubicBezTo>
                    <a:pt x="614124" y="825901"/>
                    <a:pt x="624976" y="800579"/>
                    <a:pt x="610504" y="815049"/>
                  </a:cubicBezTo>
                  <a:cubicBezTo>
                    <a:pt x="608482" y="817071"/>
                    <a:pt x="609578" y="820956"/>
                    <a:pt x="607791" y="823189"/>
                  </a:cubicBezTo>
                  <a:cubicBezTo>
                    <a:pt x="605754" y="825736"/>
                    <a:pt x="602364" y="826807"/>
                    <a:pt x="599651" y="828616"/>
                  </a:cubicBezTo>
                  <a:cubicBezTo>
                    <a:pt x="597842" y="831329"/>
                    <a:pt x="596312" y="834251"/>
                    <a:pt x="594224" y="836756"/>
                  </a:cubicBezTo>
                  <a:cubicBezTo>
                    <a:pt x="587695" y="844590"/>
                    <a:pt x="585948" y="844987"/>
                    <a:pt x="577944" y="850323"/>
                  </a:cubicBezTo>
                  <a:cubicBezTo>
                    <a:pt x="576135" y="853036"/>
                    <a:pt x="575779" y="858463"/>
                    <a:pt x="572518" y="858463"/>
                  </a:cubicBezTo>
                  <a:cubicBezTo>
                    <a:pt x="569658" y="858463"/>
                    <a:pt x="568900" y="853036"/>
                    <a:pt x="569804" y="850323"/>
                  </a:cubicBezTo>
                  <a:cubicBezTo>
                    <a:pt x="571867" y="844135"/>
                    <a:pt x="580658" y="834042"/>
                    <a:pt x="580658" y="834042"/>
                  </a:cubicBezTo>
                  <a:cubicBezTo>
                    <a:pt x="574361" y="789975"/>
                    <a:pt x="582447" y="838478"/>
                    <a:pt x="572518" y="798769"/>
                  </a:cubicBezTo>
                  <a:cubicBezTo>
                    <a:pt x="571650" y="795296"/>
                    <a:pt x="569036" y="783664"/>
                    <a:pt x="567091" y="779775"/>
                  </a:cubicBezTo>
                  <a:cubicBezTo>
                    <a:pt x="565633" y="776858"/>
                    <a:pt x="563473" y="774348"/>
                    <a:pt x="561664" y="771635"/>
                  </a:cubicBezTo>
                  <a:cubicBezTo>
                    <a:pt x="559855" y="766208"/>
                    <a:pt x="559410" y="760115"/>
                    <a:pt x="556237" y="755355"/>
                  </a:cubicBezTo>
                  <a:lnTo>
                    <a:pt x="545384" y="739075"/>
                  </a:lnTo>
                  <a:cubicBezTo>
                    <a:pt x="540616" y="724770"/>
                    <a:pt x="545822" y="736344"/>
                    <a:pt x="534531" y="722795"/>
                  </a:cubicBezTo>
                  <a:cubicBezTo>
                    <a:pt x="532443" y="720290"/>
                    <a:pt x="531271" y="717092"/>
                    <a:pt x="529104" y="714655"/>
                  </a:cubicBezTo>
                  <a:cubicBezTo>
                    <a:pt x="524005" y="708919"/>
                    <a:pt x="512824" y="698375"/>
                    <a:pt x="512824" y="698375"/>
                  </a:cubicBezTo>
                  <a:cubicBezTo>
                    <a:pt x="506002" y="677914"/>
                    <a:pt x="515204" y="703135"/>
                    <a:pt x="504684" y="682095"/>
                  </a:cubicBezTo>
                  <a:cubicBezTo>
                    <a:pt x="503405" y="679537"/>
                    <a:pt x="503097" y="676584"/>
                    <a:pt x="501970" y="673955"/>
                  </a:cubicBezTo>
                  <a:cubicBezTo>
                    <a:pt x="497837" y="664310"/>
                    <a:pt x="496570" y="663140"/>
                    <a:pt x="491117" y="654961"/>
                  </a:cubicBezTo>
                  <a:cubicBezTo>
                    <a:pt x="489308" y="649534"/>
                    <a:pt x="488863" y="643441"/>
                    <a:pt x="485690" y="638681"/>
                  </a:cubicBezTo>
                  <a:cubicBezTo>
                    <a:pt x="482072" y="633254"/>
                    <a:pt x="476900" y="628588"/>
                    <a:pt x="474837" y="622401"/>
                  </a:cubicBezTo>
                  <a:cubicBezTo>
                    <a:pt x="470693" y="609971"/>
                    <a:pt x="473839" y="616549"/>
                    <a:pt x="463983" y="603407"/>
                  </a:cubicBezTo>
                  <a:cubicBezTo>
                    <a:pt x="457164" y="582947"/>
                    <a:pt x="467156" y="607373"/>
                    <a:pt x="453130" y="589841"/>
                  </a:cubicBezTo>
                  <a:cubicBezTo>
                    <a:pt x="451343" y="587608"/>
                    <a:pt x="451696" y="584259"/>
                    <a:pt x="450417" y="581701"/>
                  </a:cubicBezTo>
                  <a:cubicBezTo>
                    <a:pt x="445895" y="572657"/>
                    <a:pt x="444989" y="573560"/>
                    <a:pt x="436850" y="568134"/>
                  </a:cubicBezTo>
                  <a:cubicBezTo>
                    <a:pt x="432080" y="553828"/>
                    <a:pt x="437288" y="565406"/>
                    <a:pt x="425996" y="551854"/>
                  </a:cubicBezTo>
                  <a:cubicBezTo>
                    <a:pt x="413956" y="537405"/>
                    <a:pt x="426011" y="550253"/>
                    <a:pt x="417856" y="535574"/>
                  </a:cubicBezTo>
                  <a:cubicBezTo>
                    <a:pt x="414689" y="529872"/>
                    <a:pt x="407003" y="519293"/>
                    <a:pt x="407003" y="519293"/>
                  </a:cubicBezTo>
                  <a:cubicBezTo>
                    <a:pt x="400184" y="498833"/>
                    <a:pt x="409383" y="524052"/>
                    <a:pt x="398863" y="503013"/>
                  </a:cubicBezTo>
                  <a:cubicBezTo>
                    <a:pt x="397584" y="500455"/>
                    <a:pt x="397539" y="497373"/>
                    <a:pt x="396150" y="494873"/>
                  </a:cubicBezTo>
                  <a:cubicBezTo>
                    <a:pt x="392982" y="489172"/>
                    <a:pt x="385296" y="478593"/>
                    <a:pt x="385296" y="478593"/>
                  </a:cubicBezTo>
                  <a:cubicBezTo>
                    <a:pt x="384392" y="475880"/>
                    <a:pt x="383862" y="473011"/>
                    <a:pt x="382583" y="470453"/>
                  </a:cubicBezTo>
                  <a:cubicBezTo>
                    <a:pt x="381125" y="467536"/>
                    <a:pt x="378441" y="465310"/>
                    <a:pt x="377156" y="462313"/>
                  </a:cubicBezTo>
                  <a:cubicBezTo>
                    <a:pt x="375687" y="458886"/>
                    <a:pt x="375515" y="455032"/>
                    <a:pt x="374443" y="451460"/>
                  </a:cubicBezTo>
                  <a:cubicBezTo>
                    <a:pt x="371977" y="443241"/>
                    <a:pt x="369016" y="435179"/>
                    <a:pt x="366303" y="427039"/>
                  </a:cubicBezTo>
                  <a:lnTo>
                    <a:pt x="363589" y="418899"/>
                  </a:lnTo>
                  <a:cubicBezTo>
                    <a:pt x="362685" y="416186"/>
                    <a:pt x="362463" y="413139"/>
                    <a:pt x="360876" y="410759"/>
                  </a:cubicBezTo>
                  <a:lnTo>
                    <a:pt x="355449" y="402619"/>
                  </a:lnTo>
                  <a:cubicBezTo>
                    <a:pt x="350681" y="388314"/>
                    <a:pt x="355887" y="399888"/>
                    <a:pt x="344596" y="386339"/>
                  </a:cubicBezTo>
                  <a:cubicBezTo>
                    <a:pt x="325708" y="363674"/>
                    <a:pt x="354810" y="393840"/>
                    <a:pt x="331029" y="370059"/>
                  </a:cubicBezTo>
                  <a:cubicBezTo>
                    <a:pt x="324210" y="349599"/>
                    <a:pt x="333409" y="374818"/>
                    <a:pt x="322889" y="353779"/>
                  </a:cubicBezTo>
                  <a:cubicBezTo>
                    <a:pt x="311655" y="331311"/>
                    <a:pt x="330302" y="360828"/>
                    <a:pt x="314749" y="337499"/>
                  </a:cubicBezTo>
                  <a:cubicBezTo>
                    <a:pt x="307930" y="317039"/>
                    <a:pt x="317129" y="342258"/>
                    <a:pt x="306609" y="321219"/>
                  </a:cubicBezTo>
                  <a:cubicBezTo>
                    <a:pt x="305330" y="318661"/>
                    <a:pt x="306223" y="314741"/>
                    <a:pt x="303896" y="313079"/>
                  </a:cubicBezTo>
                  <a:cubicBezTo>
                    <a:pt x="299241" y="309754"/>
                    <a:pt x="287615" y="307652"/>
                    <a:pt x="287615" y="307652"/>
                  </a:cubicBezTo>
                  <a:lnTo>
                    <a:pt x="271335" y="310365"/>
                  </a:lnTo>
                  <a:cubicBezTo>
                    <a:pt x="266798" y="311190"/>
                    <a:pt x="262381" y="313079"/>
                    <a:pt x="257769" y="313079"/>
                  </a:cubicBezTo>
                  <a:cubicBezTo>
                    <a:pt x="240561" y="313079"/>
                    <a:pt x="223400" y="311270"/>
                    <a:pt x="206215" y="310365"/>
                  </a:cubicBezTo>
                  <a:cubicBezTo>
                    <a:pt x="200788" y="306747"/>
                    <a:pt x="195636" y="302679"/>
                    <a:pt x="189935" y="299512"/>
                  </a:cubicBezTo>
                  <a:cubicBezTo>
                    <a:pt x="187435" y="298123"/>
                    <a:pt x="184626" y="296395"/>
                    <a:pt x="181795" y="296799"/>
                  </a:cubicBezTo>
                  <a:cubicBezTo>
                    <a:pt x="177791" y="297371"/>
                    <a:pt x="174659" y="300632"/>
                    <a:pt x="170941" y="302225"/>
                  </a:cubicBezTo>
                  <a:cubicBezTo>
                    <a:pt x="168312" y="303352"/>
                    <a:pt x="165514" y="304034"/>
                    <a:pt x="162801" y="304939"/>
                  </a:cubicBezTo>
                  <a:cubicBezTo>
                    <a:pt x="160456" y="304353"/>
                    <a:pt x="146833" y="301240"/>
                    <a:pt x="143808" y="299512"/>
                  </a:cubicBezTo>
                  <a:cubicBezTo>
                    <a:pt x="139881" y="297268"/>
                    <a:pt x="136659" y="293965"/>
                    <a:pt x="132954" y="291372"/>
                  </a:cubicBezTo>
                  <a:cubicBezTo>
                    <a:pt x="127611" y="287632"/>
                    <a:pt x="121286" y="285130"/>
                    <a:pt x="116674" y="280518"/>
                  </a:cubicBezTo>
                  <a:cubicBezTo>
                    <a:pt x="106512" y="270356"/>
                    <a:pt x="112174" y="273591"/>
                    <a:pt x="100394" y="269665"/>
                  </a:cubicBezTo>
                  <a:lnTo>
                    <a:pt x="78687" y="247958"/>
                  </a:lnTo>
                  <a:lnTo>
                    <a:pt x="70547" y="239818"/>
                  </a:lnTo>
                  <a:cubicBezTo>
                    <a:pt x="69643" y="237105"/>
                    <a:pt x="69113" y="234236"/>
                    <a:pt x="67834" y="231678"/>
                  </a:cubicBezTo>
                  <a:cubicBezTo>
                    <a:pt x="54208" y="204426"/>
                    <a:pt x="71252" y="245985"/>
                    <a:pt x="56980" y="212685"/>
                  </a:cubicBezTo>
                  <a:cubicBezTo>
                    <a:pt x="55853" y="210056"/>
                    <a:pt x="55394" y="207174"/>
                    <a:pt x="54267" y="204545"/>
                  </a:cubicBezTo>
                  <a:cubicBezTo>
                    <a:pt x="52674" y="200827"/>
                    <a:pt x="50433" y="197409"/>
                    <a:pt x="48840" y="193691"/>
                  </a:cubicBezTo>
                  <a:cubicBezTo>
                    <a:pt x="47713" y="191062"/>
                    <a:pt x="47406" y="188109"/>
                    <a:pt x="46127" y="185551"/>
                  </a:cubicBezTo>
                  <a:cubicBezTo>
                    <a:pt x="44669" y="182634"/>
                    <a:pt x="42509" y="180124"/>
                    <a:pt x="40700" y="177411"/>
                  </a:cubicBezTo>
                  <a:cubicBezTo>
                    <a:pt x="39831" y="173935"/>
                    <a:pt x="37220" y="162310"/>
                    <a:pt x="35274" y="158418"/>
                  </a:cubicBezTo>
                  <a:cubicBezTo>
                    <a:pt x="33816" y="155501"/>
                    <a:pt x="31656" y="152991"/>
                    <a:pt x="29847" y="150277"/>
                  </a:cubicBezTo>
                  <a:cubicBezTo>
                    <a:pt x="24276" y="133561"/>
                    <a:pt x="29409" y="150579"/>
                    <a:pt x="24420" y="123144"/>
                  </a:cubicBezTo>
                  <a:cubicBezTo>
                    <a:pt x="23056" y="115644"/>
                    <a:pt x="21319" y="111128"/>
                    <a:pt x="18993" y="104150"/>
                  </a:cubicBezTo>
                  <a:cubicBezTo>
                    <a:pt x="19079" y="103034"/>
                    <a:pt x="18669" y="71089"/>
                    <a:pt x="24420" y="60737"/>
                  </a:cubicBezTo>
                  <a:cubicBezTo>
                    <a:pt x="27588" y="55036"/>
                    <a:pt x="35274" y="44457"/>
                    <a:pt x="35274" y="44457"/>
                  </a:cubicBezTo>
                  <a:cubicBezTo>
                    <a:pt x="38645" y="30971"/>
                    <a:pt x="24873" y="6017"/>
                    <a:pt x="21707" y="1043"/>
                  </a:cubicBezTo>
                  <a:close/>
                </a:path>
              </a:pathLst>
            </a:custGeom>
            <a:solidFill>
              <a:srgbClr val="CC0099"/>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4" name="フリーフォーム 603"/>
            <p:cNvSpPr/>
            <p:nvPr/>
          </p:nvSpPr>
          <p:spPr>
            <a:xfrm>
              <a:off x="7177655" y="3945242"/>
              <a:ext cx="439182" cy="137587"/>
            </a:xfrm>
            <a:custGeom>
              <a:avLst/>
              <a:gdLst>
                <a:gd name="connsiteX0" fmla="*/ 530 w 407763"/>
                <a:gd name="connsiteY0" fmla="*/ 137410 h 137587"/>
                <a:gd name="connsiteX1" fmla="*/ 13022 w 407763"/>
                <a:gd name="connsiteY1" fmla="*/ 117423 h 137587"/>
                <a:gd name="connsiteX2" fmla="*/ 15521 w 407763"/>
                <a:gd name="connsiteY2" fmla="*/ 109928 h 137587"/>
                <a:gd name="connsiteX3" fmla="*/ 23016 w 407763"/>
                <a:gd name="connsiteY3" fmla="*/ 102433 h 137587"/>
                <a:gd name="connsiteX4" fmla="*/ 30511 w 407763"/>
                <a:gd name="connsiteY4" fmla="*/ 99934 h 137587"/>
                <a:gd name="connsiteX5" fmla="*/ 35508 w 407763"/>
                <a:gd name="connsiteY5" fmla="*/ 92439 h 137587"/>
                <a:gd name="connsiteX6" fmla="*/ 50498 w 407763"/>
                <a:gd name="connsiteY6" fmla="*/ 82446 h 137587"/>
                <a:gd name="connsiteX7" fmla="*/ 60491 w 407763"/>
                <a:gd name="connsiteY7" fmla="*/ 67456 h 137587"/>
                <a:gd name="connsiteX8" fmla="*/ 67986 w 407763"/>
                <a:gd name="connsiteY8" fmla="*/ 59961 h 137587"/>
                <a:gd name="connsiteX9" fmla="*/ 85475 w 407763"/>
                <a:gd name="connsiteY9" fmla="*/ 42472 h 137587"/>
                <a:gd name="connsiteX10" fmla="*/ 90471 w 407763"/>
                <a:gd name="connsiteY10" fmla="*/ 34977 h 137587"/>
                <a:gd name="connsiteX11" fmla="*/ 105462 w 407763"/>
                <a:gd name="connsiteY11" fmla="*/ 29980 h 137587"/>
                <a:gd name="connsiteX12" fmla="*/ 127947 w 407763"/>
                <a:gd name="connsiteY12" fmla="*/ 12492 h 137587"/>
                <a:gd name="connsiteX13" fmla="*/ 142937 w 407763"/>
                <a:gd name="connsiteY13" fmla="*/ 4997 h 137587"/>
                <a:gd name="connsiteX14" fmla="*/ 197901 w 407763"/>
                <a:gd name="connsiteY14" fmla="*/ 0 h 137587"/>
                <a:gd name="connsiteX15" fmla="*/ 220386 w 407763"/>
                <a:gd name="connsiteY15" fmla="*/ 2498 h 137587"/>
                <a:gd name="connsiteX16" fmla="*/ 227881 w 407763"/>
                <a:gd name="connsiteY16" fmla="*/ 4997 h 137587"/>
                <a:gd name="connsiteX17" fmla="*/ 235376 w 407763"/>
                <a:gd name="connsiteY17" fmla="*/ 12492 h 137587"/>
                <a:gd name="connsiteX18" fmla="*/ 280347 w 407763"/>
                <a:gd name="connsiteY18" fmla="*/ 24984 h 137587"/>
                <a:gd name="connsiteX19" fmla="*/ 287842 w 407763"/>
                <a:gd name="connsiteY19" fmla="*/ 29980 h 137587"/>
                <a:gd name="connsiteX20" fmla="*/ 292839 w 407763"/>
                <a:gd name="connsiteY20" fmla="*/ 37475 h 137587"/>
                <a:gd name="connsiteX21" fmla="*/ 302832 w 407763"/>
                <a:gd name="connsiteY21" fmla="*/ 42472 h 137587"/>
                <a:gd name="connsiteX22" fmla="*/ 320321 w 407763"/>
                <a:gd name="connsiteY22" fmla="*/ 52466 h 137587"/>
                <a:gd name="connsiteX23" fmla="*/ 330314 w 407763"/>
                <a:gd name="connsiteY23" fmla="*/ 64957 h 137587"/>
                <a:gd name="connsiteX24" fmla="*/ 337809 w 407763"/>
                <a:gd name="connsiteY24" fmla="*/ 67456 h 137587"/>
                <a:gd name="connsiteX25" fmla="*/ 347803 w 407763"/>
                <a:gd name="connsiteY25" fmla="*/ 74951 h 137587"/>
                <a:gd name="connsiteX26" fmla="*/ 357796 w 407763"/>
                <a:gd name="connsiteY26" fmla="*/ 79947 h 137587"/>
                <a:gd name="connsiteX27" fmla="*/ 370288 w 407763"/>
                <a:gd name="connsiteY27" fmla="*/ 92439 h 137587"/>
                <a:gd name="connsiteX28" fmla="*/ 407763 w 407763"/>
                <a:gd name="connsiteY28" fmla="*/ 122420 h 137587"/>
                <a:gd name="connsiteX29" fmla="*/ 370288 w 407763"/>
                <a:gd name="connsiteY29" fmla="*/ 122420 h 137587"/>
                <a:gd name="connsiteX30" fmla="*/ 352799 w 407763"/>
                <a:gd name="connsiteY30" fmla="*/ 104931 h 137587"/>
                <a:gd name="connsiteX31" fmla="*/ 347803 w 407763"/>
                <a:gd name="connsiteY31" fmla="*/ 97436 h 137587"/>
                <a:gd name="connsiteX32" fmla="*/ 330314 w 407763"/>
                <a:gd name="connsiteY32" fmla="*/ 92439 h 137587"/>
                <a:gd name="connsiteX33" fmla="*/ 322819 w 407763"/>
                <a:gd name="connsiteY33" fmla="*/ 87443 h 137587"/>
                <a:gd name="connsiteX34" fmla="*/ 272852 w 407763"/>
                <a:gd name="connsiteY34" fmla="*/ 87443 h 137587"/>
                <a:gd name="connsiteX35" fmla="*/ 222885 w 407763"/>
                <a:gd name="connsiteY35" fmla="*/ 87443 h 137587"/>
                <a:gd name="connsiteX36" fmla="*/ 215389 w 407763"/>
                <a:gd name="connsiteY36" fmla="*/ 79947 h 137587"/>
                <a:gd name="connsiteX37" fmla="*/ 255363 w 407763"/>
                <a:gd name="connsiteY37" fmla="*/ 74951 h 137587"/>
                <a:gd name="connsiteX38" fmla="*/ 282845 w 407763"/>
                <a:gd name="connsiteY38" fmla="*/ 69954 h 137587"/>
                <a:gd name="connsiteX39" fmla="*/ 272852 w 407763"/>
                <a:gd name="connsiteY39" fmla="*/ 57462 h 137587"/>
                <a:gd name="connsiteX40" fmla="*/ 265357 w 407763"/>
                <a:gd name="connsiteY40" fmla="*/ 49967 h 137587"/>
                <a:gd name="connsiteX41" fmla="*/ 250367 w 407763"/>
                <a:gd name="connsiteY41" fmla="*/ 39974 h 137587"/>
                <a:gd name="connsiteX42" fmla="*/ 242871 w 407763"/>
                <a:gd name="connsiteY42" fmla="*/ 34977 h 137587"/>
                <a:gd name="connsiteX43" fmla="*/ 235376 w 407763"/>
                <a:gd name="connsiteY43" fmla="*/ 32479 h 137587"/>
                <a:gd name="connsiteX44" fmla="*/ 227881 w 407763"/>
                <a:gd name="connsiteY44" fmla="*/ 27482 h 137587"/>
                <a:gd name="connsiteX45" fmla="*/ 205396 w 407763"/>
                <a:gd name="connsiteY45" fmla="*/ 19987 h 137587"/>
                <a:gd name="connsiteX46" fmla="*/ 197901 w 407763"/>
                <a:gd name="connsiteY46" fmla="*/ 17488 h 137587"/>
                <a:gd name="connsiteX47" fmla="*/ 190406 w 407763"/>
                <a:gd name="connsiteY47" fmla="*/ 14990 h 137587"/>
                <a:gd name="connsiteX48" fmla="*/ 160426 w 407763"/>
                <a:gd name="connsiteY48" fmla="*/ 19987 h 137587"/>
                <a:gd name="connsiteX49" fmla="*/ 142937 w 407763"/>
                <a:gd name="connsiteY49" fmla="*/ 27482 h 137587"/>
                <a:gd name="connsiteX50" fmla="*/ 135442 w 407763"/>
                <a:gd name="connsiteY50" fmla="*/ 29980 h 137587"/>
                <a:gd name="connsiteX51" fmla="*/ 127947 w 407763"/>
                <a:gd name="connsiteY51" fmla="*/ 37475 h 137587"/>
                <a:gd name="connsiteX52" fmla="*/ 112957 w 407763"/>
                <a:gd name="connsiteY52" fmla="*/ 42472 h 137587"/>
                <a:gd name="connsiteX53" fmla="*/ 100465 w 407763"/>
                <a:gd name="connsiteY53" fmla="*/ 52466 h 137587"/>
                <a:gd name="connsiteX54" fmla="*/ 95468 w 407763"/>
                <a:gd name="connsiteY54" fmla="*/ 59961 h 137587"/>
                <a:gd name="connsiteX55" fmla="*/ 87973 w 407763"/>
                <a:gd name="connsiteY55" fmla="*/ 64957 h 137587"/>
                <a:gd name="connsiteX56" fmla="*/ 85475 w 407763"/>
                <a:gd name="connsiteY56" fmla="*/ 72452 h 137587"/>
                <a:gd name="connsiteX57" fmla="*/ 92970 w 407763"/>
                <a:gd name="connsiteY57" fmla="*/ 74951 h 137587"/>
                <a:gd name="connsiteX58" fmla="*/ 102963 w 407763"/>
                <a:gd name="connsiteY58" fmla="*/ 77449 h 137587"/>
                <a:gd name="connsiteX59" fmla="*/ 110458 w 407763"/>
                <a:gd name="connsiteY59" fmla="*/ 79947 h 137587"/>
                <a:gd name="connsiteX60" fmla="*/ 170419 w 407763"/>
                <a:gd name="connsiteY60" fmla="*/ 84944 h 137587"/>
                <a:gd name="connsiteX61" fmla="*/ 167921 w 407763"/>
                <a:gd name="connsiteY61" fmla="*/ 97436 h 137587"/>
                <a:gd name="connsiteX62" fmla="*/ 110458 w 407763"/>
                <a:gd name="connsiteY62" fmla="*/ 92439 h 137587"/>
                <a:gd name="connsiteX63" fmla="*/ 60491 w 407763"/>
                <a:gd name="connsiteY63" fmla="*/ 97436 h 137587"/>
                <a:gd name="connsiteX64" fmla="*/ 52996 w 407763"/>
                <a:gd name="connsiteY64" fmla="*/ 102433 h 137587"/>
                <a:gd name="connsiteX65" fmla="*/ 40504 w 407763"/>
                <a:gd name="connsiteY65" fmla="*/ 119921 h 137587"/>
                <a:gd name="connsiteX66" fmla="*/ 33009 w 407763"/>
                <a:gd name="connsiteY66" fmla="*/ 124918 h 137587"/>
                <a:gd name="connsiteX67" fmla="*/ 530 w 407763"/>
                <a:gd name="connsiteY67" fmla="*/ 137410 h 13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7763" h="137587">
                  <a:moveTo>
                    <a:pt x="530" y="137410"/>
                  </a:moveTo>
                  <a:cubicBezTo>
                    <a:pt x="-2801" y="136161"/>
                    <a:pt x="10537" y="124876"/>
                    <a:pt x="13022" y="117423"/>
                  </a:cubicBezTo>
                  <a:cubicBezTo>
                    <a:pt x="13855" y="114925"/>
                    <a:pt x="14060" y="112119"/>
                    <a:pt x="15521" y="109928"/>
                  </a:cubicBezTo>
                  <a:cubicBezTo>
                    <a:pt x="17481" y="106988"/>
                    <a:pt x="20076" y="104393"/>
                    <a:pt x="23016" y="102433"/>
                  </a:cubicBezTo>
                  <a:cubicBezTo>
                    <a:pt x="25207" y="100972"/>
                    <a:pt x="28013" y="100767"/>
                    <a:pt x="30511" y="99934"/>
                  </a:cubicBezTo>
                  <a:cubicBezTo>
                    <a:pt x="32177" y="97436"/>
                    <a:pt x="33248" y="94416"/>
                    <a:pt x="35508" y="92439"/>
                  </a:cubicBezTo>
                  <a:cubicBezTo>
                    <a:pt x="40027" y="88485"/>
                    <a:pt x="50498" y="82446"/>
                    <a:pt x="50498" y="82446"/>
                  </a:cubicBezTo>
                  <a:cubicBezTo>
                    <a:pt x="53829" y="77449"/>
                    <a:pt x="56245" y="71702"/>
                    <a:pt x="60491" y="67456"/>
                  </a:cubicBezTo>
                  <a:cubicBezTo>
                    <a:pt x="62989" y="64958"/>
                    <a:pt x="65817" y="62750"/>
                    <a:pt x="67986" y="59961"/>
                  </a:cubicBezTo>
                  <a:cubicBezTo>
                    <a:pt x="82018" y="41920"/>
                    <a:pt x="71152" y="47246"/>
                    <a:pt x="85475" y="42472"/>
                  </a:cubicBezTo>
                  <a:cubicBezTo>
                    <a:pt x="87140" y="39974"/>
                    <a:pt x="87925" y="36568"/>
                    <a:pt x="90471" y="34977"/>
                  </a:cubicBezTo>
                  <a:cubicBezTo>
                    <a:pt x="94938" y="32185"/>
                    <a:pt x="105462" y="29980"/>
                    <a:pt x="105462" y="29980"/>
                  </a:cubicBezTo>
                  <a:cubicBezTo>
                    <a:pt x="117204" y="18238"/>
                    <a:pt x="110016" y="24446"/>
                    <a:pt x="127947" y="12492"/>
                  </a:cubicBezTo>
                  <a:cubicBezTo>
                    <a:pt x="133032" y="9102"/>
                    <a:pt x="136628" y="5754"/>
                    <a:pt x="142937" y="4997"/>
                  </a:cubicBezTo>
                  <a:cubicBezTo>
                    <a:pt x="161203" y="2805"/>
                    <a:pt x="197901" y="0"/>
                    <a:pt x="197901" y="0"/>
                  </a:cubicBezTo>
                  <a:cubicBezTo>
                    <a:pt x="205396" y="833"/>
                    <a:pt x="212948" y="1258"/>
                    <a:pt x="220386" y="2498"/>
                  </a:cubicBezTo>
                  <a:cubicBezTo>
                    <a:pt x="222984" y="2931"/>
                    <a:pt x="225690" y="3536"/>
                    <a:pt x="227881" y="4997"/>
                  </a:cubicBezTo>
                  <a:cubicBezTo>
                    <a:pt x="230821" y="6957"/>
                    <a:pt x="232074" y="11234"/>
                    <a:pt x="235376" y="12492"/>
                  </a:cubicBezTo>
                  <a:cubicBezTo>
                    <a:pt x="249915" y="18031"/>
                    <a:pt x="265357" y="20820"/>
                    <a:pt x="280347" y="24984"/>
                  </a:cubicBezTo>
                  <a:cubicBezTo>
                    <a:pt x="282845" y="26649"/>
                    <a:pt x="285719" y="27857"/>
                    <a:pt x="287842" y="29980"/>
                  </a:cubicBezTo>
                  <a:cubicBezTo>
                    <a:pt x="289965" y="32103"/>
                    <a:pt x="290532" y="35553"/>
                    <a:pt x="292839" y="37475"/>
                  </a:cubicBezTo>
                  <a:cubicBezTo>
                    <a:pt x="295700" y="39859"/>
                    <a:pt x="299674" y="40498"/>
                    <a:pt x="302832" y="42472"/>
                  </a:cubicBezTo>
                  <a:cubicBezTo>
                    <a:pt x="320118" y="53276"/>
                    <a:pt x="305596" y="47556"/>
                    <a:pt x="320321" y="52466"/>
                  </a:cubicBezTo>
                  <a:cubicBezTo>
                    <a:pt x="323652" y="56630"/>
                    <a:pt x="326266" y="61487"/>
                    <a:pt x="330314" y="64957"/>
                  </a:cubicBezTo>
                  <a:cubicBezTo>
                    <a:pt x="332314" y="66671"/>
                    <a:pt x="335522" y="66149"/>
                    <a:pt x="337809" y="67456"/>
                  </a:cubicBezTo>
                  <a:cubicBezTo>
                    <a:pt x="341424" y="69522"/>
                    <a:pt x="344272" y="72744"/>
                    <a:pt x="347803" y="74951"/>
                  </a:cubicBezTo>
                  <a:cubicBezTo>
                    <a:pt x="350961" y="76925"/>
                    <a:pt x="354465" y="78282"/>
                    <a:pt x="357796" y="79947"/>
                  </a:cubicBezTo>
                  <a:cubicBezTo>
                    <a:pt x="366363" y="92799"/>
                    <a:pt x="358390" y="82920"/>
                    <a:pt x="370288" y="92439"/>
                  </a:cubicBezTo>
                  <a:cubicBezTo>
                    <a:pt x="410654" y="124732"/>
                    <a:pt x="387579" y="108963"/>
                    <a:pt x="407763" y="122420"/>
                  </a:cubicBezTo>
                  <a:cubicBezTo>
                    <a:pt x="405409" y="122655"/>
                    <a:pt x="377361" y="127921"/>
                    <a:pt x="370288" y="122420"/>
                  </a:cubicBezTo>
                  <a:cubicBezTo>
                    <a:pt x="340221" y="99035"/>
                    <a:pt x="374153" y="112048"/>
                    <a:pt x="352799" y="104931"/>
                  </a:cubicBezTo>
                  <a:cubicBezTo>
                    <a:pt x="351134" y="102433"/>
                    <a:pt x="350148" y="99312"/>
                    <a:pt x="347803" y="97436"/>
                  </a:cubicBezTo>
                  <a:cubicBezTo>
                    <a:pt x="346176" y="96134"/>
                    <a:pt x="330964" y="92601"/>
                    <a:pt x="330314" y="92439"/>
                  </a:cubicBezTo>
                  <a:cubicBezTo>
                    <a:pt x="327816" y="90774"/>
                    <a:pt x="325505" y="88786"/>
                    <a:pt x="322819" y="87443"/>
                  </a:cubicBezTo>
                  <a:cubicBezTo>
                    <a:pt x="308115" y="80091"/>
                    <a:pt x="284327" y="86768"/>
                    <a:pt x="272852" y="87443"/>
                  </a:cubicBezTo>
                  <a:cubicBezTo>
                    <a:pt x="254120" y="93686"/>
                    <a:pt x="256045" y="94075"/>
                    <a:pt x="222885" y="87443"/>
                  </a:cubicBezTo>
                  <a:cubicBezTo>
                    <a:pt x="219420" y="86750"/>
                    <a:pt x="217888" y="82446"/>
                    <a:pt x="215389" y="79947"/>
                  </a:cubicBezTo>
                  <a:cubicBezTo>
                    <a:pt x="234245" y="73663"/>
                    <a:pt x="215892" y="79106"/>
                    <a:pt x="255363" y="74951"/>
                  </a:cubicBezTo>
                  <a:cubicBezTo>
                    <a:pt x="262098" y="74242"/>
                    <a:pt x="275817" y="71359"/>
                    <a:pt x="282845" y="69954"/>
                  </a:cubicBezTo>
                  <a:cubicBezTo>
                    <a:pt x="278744" y="57650"/>
                    <a:pt x="283283" y="66155"/>
                    <a:pt x="272852" y="57462"/>
                  </a:cubicBezTo>
                  <a:cubicBezTo>
                    <a:pt x="270138" y="55200"/>
                    <a:pt x="268146" y="52136"/>
                    <a:pt x="265357" y="49967"/>
                  </a:cubicBezTo>
                  <a:cubicBezTo>
                    <a:pt x="260617" y="46280"/>
                    <a:pt x="255364" y="43305"/>
                    <a:pt x="250367" y="39974"/>
                  </a:cubicBezTo>
                  <a:cubicBezTo>
                    <a:pt x="247868" y="38308"/>
                    <a:pt x="245720" y="35927"/>
                    <a:pt x="242871" y="34977"/>
                  </a:cubicBezTo>
                  <a:lnTo>
                    <a:pt x="235376" y="32479"/>
                  </a:lnTo>
                  <a:cubicBezTo>
                    <a:pt x="232878" y="30813"/>
                    <a:pt x="230625" y="28702"/>
                    <a:pt x="227881" y="27482"/>
                  </a:cubicBezTo>
                  <a:cubicBezTo>
                    <a:pt x="227866" y="27475"/>
                    <a:pt x="209151" y="21239"/>
                    <a:pt x="205396" y="19987"/>
                  </a:cubicBezTo>
                  <a:lnTo>
                    <a:pt x="197901" y="17488"/>
                  </a:lnTo>
                  <a:lnTo>
                    <a:pt x="190406" y="14990"/>
                  </a:lnTo>
                  <a:cubicBezTo>
                    <a:pt x="180519" y="16402"/>
                    <a:pt x="170179" y="17549"/>
                    <a:pt x="160426" y="19987"/>
                  </a:cubicBezTo>
                  <a:cubicBezTo>
                    <a:pt x="151042" y="22333"/>
                    <a:pt x="152959" y="23187"/>
                    <a:pt x="142937" y="27482"/>
                  </a:cubicBezTo>
                  <a:cubicBezTo>
                    <a:pt x="140516" y="28519"/>
                    <a:pt x="137940" y="29147"/>
                    <a:pt x="135442" y="29980"/>
                  </a:cubicBezTo>
                  <a:cubicBezTo>
                    <a:pt x="132944" y="32478"/>
                    <a:pt x="131036" y="35759"/>
                    <a:pt x="127947" y="37475"/>
                  </a:cubicBezTo>
                  <a:cubicBezTo>
                    <a:pt x="123343" y="40033"/>
                    <a:pt x="112957" y="42472"/>
                    <a:pt x="112957" y="42472"/>
                  </a:cubicBezTo>
                  <a:cubicBezTo>
                    <a:pt x="98636" y="63952"/>
                    <a:pt x="117705" y="38674"/>
                    <a:pt x="100465" y="52466"/>
                  </a:cubicBezTo>
                  <a:cubicBezTo>
                    <a:pt x="98120" y="54342"/>
                    <a:pt x="97591" y="57838"/>
                    <a:pt x="95468" y="59961"/>
                  </a:cubicBezTo>
                  <a:cubicBezTo>
                    <a:pt x="93345" y="62084"/>
                    <a:pt x="90471" y="63292"/>
                    <a:pt x="87973" y="64957"/>
                  </a:cubicBezTo>
                  <a:cubicBezTo>
                    <a:pt x="87140" y="67455"/>
                    <a:pt x="84297" y="70097"/>
                    <a:pt x="85475" y="72452"/>
                  </a:cubicBezTo>
                  <a:cubicBezTo>
                    <a:pt x="86653" y="74808"/>
                    <a:pt x="90438" y="74227"/>
                    <a:pt x="92970" y="74951"/>
                  </a:cubicBezTo>
                  <a:cubicBezTo>
                    <a:pt x="96271" y="75894"/>
                    <a:pt x="99662" y="76506"/>
                    <a:pt x="102963" y="77449"/>
                  </a:cubicBezTo>
                  <a:cubicBezTo>
                    <a:pt x="105495" y="78172"/>
                    <a:pt x="107851" y="79575"/>
                    <a:pt x="110458" y="79947"/>
                  </a:cubicBezTo>
                  <a:cubicBezTo>
                    <a:pt x="118599" y="81110"/>
                    <a:pt x="164364" y="84478"/>
                    <a:pt x="170419" y="84944"/>
                  </a:cubicBezTo>
                  <a:cubicBezTo>
                    <a:pt x="169586" y="89108"/>
                    <a:pt x="172024" y="96342"/>
                    <a:pt x="167921" y="97436"/>
                  </a:cubicBezTo>
                  <a:cubicBezTo>
                    <a:pt x="163453" y="98627"/>
                    <a:pt x="120023" y="93502"/>
                    <a:pt x="110458" y="92439"/>
                  </a:cubicBezTo>
                  <a:cubicBezTo>
                    <a:pt x="107990" y="92584"/>
                    <a:pt x="73524" y="90920"/>
                    <a:pt x="60491" y="97436"/>
                  </a:cubicBezTo>
                  <a:cubicBezTo>
                    <a:pt x="57805" y="98779"/>
                    <a:pt x="55494" y="100767"/>
                    <a:pt x="52996" y="102433"/>
                  </a:cubicBezTo>
                  <a:cubicBezTo>
                    <a:pt x="50159" y="106688"/>
                    <a:pt x="43602" y="116823"/>
                    <a:pt x="40504" y="119921"/>
                  </a:cubicBezTo>
                  <a:cubicBezTo>
                    <a:pt x="38381" y="122044"/>
                    <a:pt x="35507" y="123252"/>
                    <a:pt x="33009" y="124918"/>
                  </a:cubicBezTo>
                  <a:cubicBezTo>
                    <a:pt x="30248" y="133203"/>
                    <a:pt x="3861" y="138659"/>
                    <a:pt x="530" y="137410"/>
                  </a:cubicBezTo>
                  <a:close/>
                </a:path>
              </a:pathLst>
            </a:custGeom>
            <a:solidFill>
              <a:schemeClr val="bg1"/>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6" name="フリーフォーム 605"/>
            <p:cNvSpPr/>
            <p:nvPr/>
          </p:nvSpPr>
          <p:spPr>
            <a:xfrm flipH="1">
              <a:off x="7206761" y="5458433"/>
              <a:ext cx="132137" cy="108285"/>
            </a:xfrm>
            <a:custGeom>
              <a:avLst/>
              <a:gdLst>
                <a:gd name="connsiteX0" fmla="*/ 41189 w 111211"/>
                <a:gd name="connsiteY0" fmla="*/ 789 h 107881"/>
                <a:gd name="connsiteX1" fmla="*/ 20595 w 111211"/>
                <a:gd name="connsiteY1" fmla="*/ 4908 h 107881"/>
                <a:gd name="connsiteX2" fmla="*/ 8238 w 111211"/>
                <a:gd name="connsiteY2" fmla="*/ 9027 h 107881"/>
                <a:gd name="connsiteX3" fmla="*/ 0 w 111211"/>
                <a:gd name="connsiteY3" fmla="*/ 33741 h 107881"/>
                <a:gd name="connsiteX4" fmla="*/ 12357 w 111211"/>
                <a:gd name="connsiteY4" fmla="*/ 74930 h 107881"/>
                <a:gd name="connsiteX5" fmla="*/ 20595 w 111211"/>
                <a:gd name="connsiteY5" fmla="*/ 87287 h 107881"/>
                <a:gd name="connsiteX6" fmla="*/ 45308 w 111211"/>
                <a:gd name="connsiteY6" fmla="*/ 103762 h 107881"/>
                <a:gd name="connsiteX7" fmla="*/ 57665 w 111211"/>
                <a:gd name="connsiteY7" fmla="*/ 107881 h 107881"/>
                <a:gd name="connsiteX8" fmla="*/ 107092 w 111211"/>
                <a:gd name="connsiteY8" fmla="*/ 95524 h 107881"/>
                <a:gd name="connsiteX9" fmla="*/ 111211 w 111211"/>
                <a:gd name="connsiteY9" fmla="*/ 83168 h 107881"/>
                <a:gd name="connsiteX10" fmla="*/ 98854 w 111211"/>
                <a:gd name="connsiteY10" fmla="*/ 41978 h 107881"/>
                <a:gd name="connsiteX11" fmla="*/ 86498 w 111211"/>
                <a:gd name="connsiteY11" fmla="*/ 33741 h 107881"/>
                <a:gd name="connsiteX12" fmla="*/ 78260 w 111211"/>
                <a:gd name="connsiteY12" fmla="*/ 21384 h 107881"/>
                <a:gd name="connsiteX13" fmla="*/ 41189 w 111211"/>
                <a:gd name="connsiteY13" fmla="*/ 789 h 10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11" h="107881">
                  <a:moveTo>
                    <a:pt x="41189" y="789"/>
                  </a:moveTo>
                  <a:cubicBezTo>
                    <a:pt x="31578" y="-1957"/>
                    <a:pt x="27387" y="3210"/>
                    <a:pt x="20595" y="4908"/>
                  </a:cubicBezTo>
                  <a:cubicBezTo>
                    <a:pt x="16383" y="5961"/>
                    <a:pt x="10762" y="5494"/>
                    <a:pt x="8238" y="9027"/>
                  </a:cubicBezTo>
                  <a:cubicBezTo>
                    <a:pt x="3191" y="16093"/>
                    <a:pt x="0" y="33741"/>
                    <a:pt x="0" y="33741"/>
                  </a:cubicBezTo>
                  <a:cubicBezTo>
                    <a:pt x="2303" y="42951"/>
                    <a:pt x="8346" y="68914"/>
                    <a:pt x="12357" y="74930"/>
                  </a:cubicBezTo>
                  <a:cubicBezTo>
                    <a:pt x="15103" y="79049"/>
                    <a:pt x="16869" y="84027"/>
                    <a:pt x="20595" y="87287"/>
                  </a:cubicBezTo>
                  <a:cubicBezTo>
                    <a:pt x="28046" y="93806"/>
                    <a:pt x="35916" y="100631"/>
                    <a:pt x="45308" y="103762"/>
                  </a:cubicBezTo>
                  <a:lnTo>
                    <a:pt x="57665" y="107881"/>
                  </a:lnTo>
                  <a:cubicBezTo>
                    <a:pt x="70454" y="106460"/>
                    <a:pt x="96017" y="109366"/>
                    <a:pt x="107092" y="95524"/>
                  </a:cubicBezTo>
                  <a:cubicBezTo>
                    <a:pt x="109804" y="92134"/>
                    <a:pt x="109838" y="87287"/>
                    <a:pt x="111211" y="83168"/>
                  </a:cubicBezTo>
                  <a:cubicBezTo>
                    <a:pt x="108618" y="65020"/>
                    <a:pt x="111342" y="54466"/>
                    <a:pt x="98854" y="41978"/>
                  </a:cubicBezTo>
                  <a:cubicBezTo>
                    <a:pt x="95354" y="38478"/>
                    <a:pt x="90617" y="36487"/>
                    <a:pt x="86498" y="33741"/>
                  </a:cubicBezTo>
                  <a:cubicBezTo>
                    <a:pt x="83752" y="29622"/>
                    <a:pt x="82126" y="24477"/>
                    <a:pt x="78260" y="21384"/>
                  </a:cubicBezTo>
                  <a:cubicBezTo>
                    <a:pt x="64600" y="10456"/>
                    <a:pt x="50800" y="3535"/>
                    <a:pt x="41189" y="789"/>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7" name="フリーフォーム 606"/>
            <p:cNvSpPr/>
            <p:nvPr/>
          </p:nvSpPr>
          <p:spPr>
            <a:xfrm flipH="1">
              <a:off x="7042196" y="5066676"/>
              <a:ext cx="94359" cy="80562"/>
            </a:xfrm>
            <a:custGeom>
              <a:avLst/>
              <a:gdLst>
                <a:gd name="connsiteX0" fmla="*/ 102973 w 102973"/>
                <a:gd name="connsiteY0" fmla="*/ 8301 h 103543"/>
                <a:gd name="connsiteX1" fmla="*/ 82378 w 102973"/>
                <a:gd name="connsiteY1" fmla="*/ 64 h 103543"/>
                <a:gd name="connsiteX2" fmla="*/ 37070 w 102973"/>
                <a:gd name="connsiteY2" fmla="*/ 8301 h 103543"/>
                <a:gd name="connsiteX3" fmla="*/ 24713 w 102973"/>
                <a:gd name="connsiteY3" fmla="*/ 16539 h 103543"/>
                <a:gd name="connsiteX4" fmla="*/ 8238 w 102973"/>
                <a:gd name="connsiteY4" fmla="*/ 37134 h 103543"/>
                <a:gd name="connsiteX5" fmla="*/ 0 w 102973"/>
                <a:gd name="connsiteY5" fmla="*/ 65966 h 103543"/>
                <a:gd name="connsiteX6" fmla="*/ 8238 w 102973"/>
                <a:gd name="connsiteY6" fmla="*/ 103036 h 103543"/>
                <a:gd name="connsiteX7" fmla="*/ 12357 w 102973"/>
                <a:gd name="connsiteY7" fmla="*/ 103036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73" h="103543">
                  <a:moveTo>
                    <a:pt x="102973" y="8301"/>
                  </a:moveTo>
                  <a:cubicBezTo>
                    <a:pt x="96108" y="5555"/>
                    <a:pt x="89750" y="631"/>
                    <a:pt x="82378" y="64"/>
                  </a:cubicBezTo>
                  <a:cubicBezTo>
                    <a:pt x="74993" y="-504"/>
                    <a:pt x="48210" y="2731"/>
                    <a:pt x="37070" y="8301"/>
                  </a:cubicBezTo>
                  <a:cubicBezTo>
                    <a:pt x="32642" y="10515"/>
                    <a:pt x="28832" y="13793"/>
                    <a:pt x="24713" y="16539"/>
                  </a:cubicBezTo>
                  <a:cubicBezTo>
                    <a:pt x="14360" y="47599"/>
                    <a:pt x="29530" y="10518"/>
                    <a:pt x="8238" y="37134"/>
                  </a:cubicBezTo>
                  <a:cubicBezTo>
                    <a:pt x="6090" y="39820"/>
                    <a:pt x="269" y="64889"/>
                    <a:pt x="0" y="65966"/>
                  </a:cubicBezTo>
                  <a:cubicBezTo>
                    <a:pt x="498" y="68956"/>
                    <a:pt x="3731" y="96276"/>
                    <a:pt x="8238" y="103036"/>
                  </a:cubicBezTo>
                  <a:cubicBezTo>
                    <a:pt x="9000" y="104178"/>
                    <a:pt x="10984" y="103036"/>
                    <a:pt x="12357" y="10303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4" name="グループ化 633"/>
            <p:cNvGrpSpPr/>
            <p:nvPr/>
          </p:nvGrpSpPr>
          <p:grpSpPr>
            <a:xfrm>
              <a:off x="7021168" y="5011445"/>
              <a:ext cx="756337" cy="1756891"/>
              <a:chOff x="7024395" y="5019387"/>
              <a:chExt cx="828416" cy="1767016"/>
            </a:xfrm>
            <a:solidFill>
              <a:srgbClr val="CC0099"/>
            </a:solidFill>
          </p:grpSpPr>
          <p:sp>
            <p:nvSpPr>
              <p:cNvPr id="609" name="フリーフォーム 608"/>
              <p:cNvSpPr/>
              <p:nvPr/>
            </p:nvSpPr>
            <p:spPr>
              <a:xfrm flipH="1">
                <a:off x="7024395" y="5019387"/>
                <a:ext cx="828416" cy="1767016"/>
              </a:xfrm>
              <a:custGeom>
                <a:avLst/>
                <a:gdLst>
                  <a:gd name="connsiteX0" fmla="*/ 345989 w 823784"/>
                  <a:gd name="connsiteY0" fmla="*/ 333632 h 1767016"/>
                  <a:gd name="connsiteX1" fmla="*/ 325395 w 823784"/>
                  <a:gd name="connsiteY1" fmla="*/ 329513 h 1767016"/>
                  <a:gd name="connsiteX2" fmla="*/ 313038 w 823784"/>
                  <a:gd name="connsiteY2" fmla="*/ 325394 h 1767016"/>
                  <a:gd name="connsiteX3" fmla="*/ 308919 w 823784"/>
                  <a:gd name="connsiteY3" fmla="*/ 313037 h 1767016"/>
                  <a:gd name="connsiteX4" fmla="*/ 296562 w 823784"/>
                  <a:gd name="connsiteY4" fmla="*/ 304800 h 1767016"/>
                  <a:gd name="connsiteX5" fmla="*/ 292443 w 823784"/>
                  <a:gd name="connsiteY5" fmla="*/ 292443 h 1767016"/>
                  <a:gd name="connsiteX6" fmla="*/ 284206 w 823784"/>
                  <a:gd name="connsiteY6" fmla="*/ 280086 h 1767016"/>
                  <a:gd name="connsiteX7" fmla="*/ 267730 w 823784"/>
                  <a:gd name="connsiteY7" fmla="*/ 243016 h 1767016"/>
                  <a:gd name="connsiteX8" fmla="*/ 259492 w 823784"/>
                  <a:gd name="connsiteY8" fmla="*/ 214183 h 1767016"/>
                  <a:gd name="connsiteX9" fmla="*/ 251254 w 823784"/>
                  <a:gd name="connsiteY9" fmla="*/ 172994 h 1767016"/>
                  <a:gd name="connsiteX10" fmla="*/ 243016 w 823784"/>
                  <a:gd name="connsiteY10" fmla="*/ 148281 h 1767016"/>
                  <a:gd name="connsiteX11" fmla="*/ 238898 w 823784"/>
                  <a:gd name="connsiteY11" fmla="*/ 111210 h 1767016"/>
                  <a:gd name="connsiteX12" fmla="*/ 230660 w 823784"/>
                  <a:gd name="connsiteY12" fmla="*/ 86497 h 1767016"/>
                  <a:gd name="connsiteX13" fmla="*/ 226541 w 823784"/>
                  <a:gd name="connsiteY13" fmla="*/ 74140 h 1767016"/>
                  <a:gd name="connsiteX14" fmla="*/ 222422 w 823784"/>
                  <a:gd name="connsiteY14" fmla="*/ 61783 h 1767016"/>
                  <a:gd name="connsiteX15" fmla="*/ 214184 w 823784"/>
                  <a:gd name="connsiteY15" fmla="*/ 49427 h 1767016"/>
                  <a:gd name="connsiteX16" fmla="*/ 181233 w 823784"/>
                  <a:gd name="connsiteY16" fmla="*/ 8237 h 1767016"/>
                  <a:gd name="connsiteX17" fmla="*/ 156519 w 823784"/>
                  <a:gd name="connsiteY17" fmla="*/ 0 h 1767016"/>
                  <a:gd name="connsiteX18" fmla="*/ 119449 w 823784"/>
                  <a:gd name="connsiteY18" fmla="*/ 8237 h 1767016"/>
                  <a:gd name="connsiteX19" fmla="*/ 107092 w 823784"/>
                  <a:gd name="connsiteY19" fmla="*/ 16475 h 1767016"/>
                  <a:gd name="connsiteX20" fmla="*/ 90616 w 823784"/>
                  <a:gd name="connsiteY20" fmla="*/ 41189 h 1767016"/>
                  <a:gd name="connsiteX21" fmla="*/ 70022 w 823784"/>
                  <a:gd name="connsiteY21" fmla="*/ 102972 h 1767016"/>
                  <a:gd name="connsiteX22" fmla="*/ 61784 w 823784"/>
                  <a:gd name="connsiteY22" fmla="*/ 127686 h 1767016"/>
                  <a:gd name="connsiteX23" fmla="*/ 57665 w 823784"/>
                  <a:gd name="connsiteY23" fmla="*/ 140043 h 1767016"/>
                  <a:gd name="connsiteX24" fmla="*/ 53546 w 823784"/>
                  <a:gd name="connsiteY24" fmla="*/ 164756 h 1767016"/>
                  <a:gd name="connsiteX25" fmla="*/ 49427 w 823784"/>
                  <a:gd name="connsiteY25" fmla="*/ 193589 h 1767016"/>
                  <a:gd name="connsiteX26" fmla="*/ 41189 w 823784"/>
                  <a:gd name="connsiteY26" fmla="*/ 218302 h 1767016"/>
                  <a:gd name="connsiteX27" fmla="*/ 32952 w 823784"/>
                  <a:gd name="connsiteY27" fmla="*/ 243016 h 1767016"/>
                  <a:gd name="connsiteX28" fmla="*/ 24714 w 823784"/>
                  <a:gd name="connsiteY28" fmla="*/ 267729 h 1767016"/>
                  <a:gd name="connsiteX29" fmla="*/ 16476 w 823784"/>
                  <a:gd name="connsiteY29" fmla="*/ 313037 h 1767016"/>
                  <a:gd name="connsiteX30" fmla="*/ 12357 w 823784"/>
                  <a:gd name="connsiteY30" fmla="*/ 325394 h 1767016"/>
                  <a:gd name="connsiteX31" fmla="*/ 8238 w 823784"/>
                  <a:gd name="connsiteY31" fmla="*/ 354227 h 1767016"/>
                  <a:gd name="connsiteX32" fmla="*/ 0 w 823784"/>
                  <a:gd name="connsiteY32" fmla="*/ 514864 h 1767016"/>
                  <a:gd name="connsiteX33" fmla="*/ 4119 w 823784"/>
                  <a:gd name="connsiteY33" fmla="*/ 601362 h 1767016"/>
                  <a:gd name="connsiteX34" fmla="*/ 12357 w 823784"/>
                  <a:gd name="connsiteY34" fmla="*/ 634313 h 1767016"/>
                  <a:gd name="connsiteX35" fmla="*/ 20595 w 823784"/>
                  <a:gd name="connsiteY35" fmla="*/ 659027 h 1767016"/>
                  <a:gd name="connsiteX36" fmla="*/ 24714 w 823784"/>
                  <a:gd name="connsiteY36" fmla="*/ 671383 h 1767016"/>
                  <a:gd name="connsiteX37" fmla="*/ 32952 w 823784"/>
                  <a:gd name="connsiteY37" fmla="*/ 683740 h 1767016"/>
                  <a:gd name="connsiteX38" fmla="*/ 37070 w 823784"/>
                  <a:gd name="connsiteY38" fmla="*/ 712572 h 1767016"/>
                  <a:gd name="connsiteX39" fmla="*/ 45308 w 823784"/>
                  <a:gd name="connsiteY39" fmla="*/ 770237 h 1767016"/>
                  <a:gd name="connsiteX40" fmla="*/ 53546 w 823784"/>
                  <a:gd name="connsiteY40" fmla="*/ 794951 h 1767016"/>
                  <a:gd name="connsiteX41" fmla="*/ 61784 w 823784"/>
                  <a:gd name="connsiteY41" fmla="*/ 819664 h 1767016"/>
                  <a:gd name="connsiteX42" fmla="*/ 65903 w 823784"/>
                  <a:gd name="connsiteY42" fmla="*/ 832021 h 1767016"/>
                  <a:gd name="connsiteX43" fmla="*/ 70022 w 823784"/>
                  <a:gd name="connsiteY43" fmla="*/ 844378 h 1767016"/>
                  <a:gd name="connsiteX44" fmla="*/ 82379 w 823784"/>
                  <a:gd name="connsiteY44" fmla="*/ 873210 h 1767016"/>
                  <a:gd name="connsiteX45" fmla="*/ 90616 w 823784"/>
                  <a:gd name="connsiteY45" fmla="*/ 914400 h 1767016"/>
                  <a:gd name="connsiteX46" fmla="*/ 107092 w 823784"/>
                  <a:gd name="connsiteY46" fmla="*/ 951470 h 1767016"/>
                  <a:gd name="connsiteX47" fmla="*/ 123568 w 823784"/>
                  <a:gd name="connsiteY47" fmla="*/ 976183 h 1767016"/>
                  <a:gd name="connsiteX48" fmla="*/ 131806 w 823784"/>
                  <a:gd name="connsiteY48" fmla="*/ 1000897 h 1767016"/>
                  <a:gd name="connsiteX49" fmla="*/ 135925 w 823784"/>
                  <a:gd name="connsiteY49" fmla="*/ 1013254 h 1767016"/>
                  <a:gd name="connsiteX50" fmla="*/ 144162 w 823784"/>
                  <a:gd name="connsiteY50" fmla="*/ 1025610 h 1767016"/>
                  <a:gd name="connsiteX51" fmla="*/ 148281 w 823784"/>
                  <a:gd name="connsiteY51" fmla="*/ 1037967 h 1767016"/>
                  <a:gd name="connsiteX52" fmla="*/ 160638 w 823784"/>
                  <a:gd name="connsiteY52" fmla="*/ 1046205 h 1767016"/>
                  <a:gd name="connsiteX53" fmla="*/ 172995 w 823784"/>
                  <a:gd name="connsiteY53" fmla="*/ 1070918 h 1767016"/>
                  <a:gd name="connsiteX54" fmla="*/ 177114 w 823784"/>
                  <a:gd name="connsiteY54" fmla="*/ 1083275 h 1767016"/>
                  <a:gd name="connsiteX55" fmla="*/ 193589 w 823784"/>
                  <a:gd name="connsiteY55" fmla="*/ 1107989 h 1767016"/>
                  <a:gd name="connsiteX56" fmla="*/ 214184 w 823784"/>
                  <a:gd name="connsiteY56" fmla="*/ 1145059 h 1767016"/>
                  <a:gd name="connsiteX57" fmla="*/ 238898 w 823784"/>
                  <a:gd name="connsiteY57" fmla="*/ 1169772 h 1767016"/>
                  <a:gd name="connsiteX58" fmla="*/ 263611 w 823784"/>
                  <a:gd name="connsiteY58" fmla="*/ 1190367 h 1767016"/>
                  <a:gd name="connsiteX59" fmla="*/ 275968 w 823784"/>
                  <a:gd name="connsiteY59" fmla="*/ 1219200 h 1767016"/>
                  <a:gd name="connsiteX60" fmla="*/ 284206 w 823784"/>
                  <a:gd name="connsiteY60" fmla="*/ 1231556 h 1767016"/>
                  <a:gd name="connsiteX61" fmla="*/ 308919 w 823784"/>
                  <a:gd name="connsiteY61" fmla="*/ 1256270 h 1767016"/>
                  <a:gd name="connsiteX62" fmla="*/ 321276 w 823784"/>
                  <a:gd name="connsiteY62" fmla="*/ 1268627 h 1767016"/>
                  <a:gd name="connsiteX63" fmla="*/ 329514 w 823784"/>
                  <a:gd name="connsiteY63" fmla="*/ 1280983 h 1767016"/>
                  <a:gd name="connsiteX64" fmla="*/ 341870 w 823784"/>
                  <a:gd name="connsiteY64" fmla="*/ 1285102 h 1767016"/>
                  <a:gd name="connsiteX65" fmla="*/ 354227 w 823784"/>
                  <a:gd name="connsiteY65" fmla="*/ 1293340 h 1767016"/>
                  <a:gd name="connsiteX66" fmla="*/ 362465 w 823784"/>
                  <a:gd name="connsiteY66" fmla="*/ 1305697 h 1767016"/>
                  <a:gd name="connsiteX67" fmla="*/ 374822 w 823784"/>
                  <a:gd name="connsiteY67" fmla="*/ 1309816 h 1767016"/>
                  <a:gd name="connsiteX68" fmla="*/ 378941 w 823784"/>
                  <a:gd name="connsiteY68" fmla="*/ 1322172 h 1767016"/>
                  <a:gd name="connsiteX69" fmla="*/ 399535 w 823784"/>
                  <a:gd name="connsiteY69" fmla="*/ 1342767 h 1767016"/>
                  <a:gd name="connsiteX70" fmla="*/ 416011 w 823784"/>
                  <a:gd name="connsiteY70" fmla="*/ 1367481 h 1767016"/>
                  <a:gd name="connsiteX71" fmla="*/ 424249 w 823784"/>
                  <a:gd name="connsiteY71" fmla="*/ 1379837 h 1767016"/>
                  <a:gd name="connsiteX72" fmla="*/ 436606 w 823784"/>
                  <a:gd name="connsiteY72" fmla="*/ 1392194 h 1767016"/>
                  <a:gd name="connsiteX73" fmla="*/ 465438 w 823784"/>
                  <a:gd name="connsiteY73" fmla="*/ 1429264 h 1767016"/>
                  <a:gd name="connsiteX74" fmla="*/ 477795 w 823784"/>
                  <a:gd name="connsiteY74" fmla="*/ 1437502 h 1767016"/>
                  <a:gd name="connsiteX75" fmla="*/ 494270 w 823784"/>
                  <a:gd name="connsiteY75" fmla="*/ 1466335 h 1767016"/>
                  <a:gd name="connsiteX76" fmla="*/ 498389 w 823784"/>
                  <a:gd name="connsiteY76" fmla="*/ 1478691 h 1767016"/>
                  <a:gd name="connsiteX77" fmla="*/ 514865 w 823784"/>
                  <a:gd name="connsiteY77" fmla="*/ 1507524 h 1767016"/>
                  <a:gd name="connsiteX78" fmla="*/ 527222 w 823784"/>
                  <a:gd name="connsiteY78" fmla="*/ 1515762 h 1767016"/>
                  <a:gd name="connsiteX79" fmla="*/ 539579 w 823784"/>
                  <a:gd name="connsiteY79" fmla="*/ 1552832 h 1767016"/>
                  <a:gd name="connsiteX80" fmla="*/ 547816 w 823784"/>
                  <a:gd name="connsiteY80" fmla="*/ 1577545 h 1767016"/>
                  <a:gd name="connsiteX81" fmla="*/ 551935 w 823784"/>
                  <a:gd name="connsiteY81" fmla="*/ 1594021 h 1767016"/>
                  <a:gd name="connsiteX82" fmla="*/ 560173 w 823784"/>
                  <a:gd name="connsiteY82" fmla="*/ 1606378 h 1767016"/>
                  <a:gd name="connsiteX83" fmla="*/ 568411 w 823784"/>
                  <a:gd name="connsiteY83" fmla="*/ 1631091 h 1767016"/>
                  <a:gd name="connsiteX84" fmla="*/ 584887 w 823784"/>
                  <a:gd name="connsiteY84" fmla="*/ 1655805 h 1767016"/>
                  <a:gd name="connsiteX85" fmla="*/ 589006 w 823784"/>
                  <a:gd name="connsiteY85" fmla="*/ 1668162 h 1767016"/>
                  <a:gd name="connsiteX86" fmla="*/ 605481 w 823784"/>
                  <a:gd name="connsiteY86" fmla="*/ 1692875 h 1767016"/>
                  <a:gd name="connsiteX87" fmla="*/ 613719 w 823784"/>
                  <a:gd name="connsiteY87" fmla="*/ 1717589 h 1767016"/>
                  <a:gd name="connsiteX88" fmla="*/ 626076 w 823784"/>
                  <a:gd name="connsiteY88" fmla="*/ 1758778 h 1767016"/>
                  <a:gd name="connsiteX89" fmla="*/ 650789 w 823784"/>
                  <a:gd name="connsiteY89" fmla="*/ 1767016 h 1767016"/>
                  <a:gd name="connsiteX90" fmla="*/ 679622 w 823784"/>
                  <a:gd name="connsiteY90" fmla="*/ 1758778 h 1767016"/>
                  <a:gd name="connsiteX91" fmla="*/ 691979 w 823784"/>
                  <a:gd name="connsiteY91" fmla="*/ 1754659 h 1767016"/>
                  <a:gd name="connsiteX92" fmla="*/ 720811 w 823784"/>
                  <a:gd name="connsiteY92" fmla="*/ 1750540 h 1767016"/>
                  <a:gd name="connsiteX93" fmla="*/ 733168 w 823784"/>
                  <a:gd name="connsiteY93" fmla="*/ 1746421 h 1767016"/>
                  <a:gd name="connsiteX94" fmla="*/ 757881 w 823784"/>
                  <a:gd name="connsiteY94" fmla="*/ 1734064 h 1767016"/>
                  <a:gd name="connsiteX95" fmla="*/ 778476 w 823784"/>
                  <a:gd name="connsiteY95" fmla="*/ 1713470 h 1767016"/>
                  <a:gd name="connsiteX96" fmla="*/ 803189 w 823784"/>
                  <a:gd name="connsiteY96" fmla="*/ 1692875 h 1767016"/>
                  <a:gd name="connsiteX97" fmla="*/ 811427 w 823784"/>
                  <a:gd name="connsiteY97" fmla="*/ 1680518 h 1767016"/>
                  <a:gd name="connsiteX98" fmla="*/ 807308 w 823784"/>
                  <a:gd name="connsiteY98" fmla="*/ 1639329 h 1767016"/>
                  <a:gd name="connsiteX99" fmla="*/ 799070 w 823784"/>
                  <a:gd name="connsiteY99" fmla="*/ 1598140 h 1767016"/>
                  <a:gd name="connsiteX100" fmla="*/ 803189 w 823784"/>
                  <a:gd name="connsiteY100" fmla="*/ 1573427 h 1767016"/>
                  <a:gd name="connsiteX101" fmla="*/ 807308 w 823784"/>
                  <a:gd name="connsiteY101" fmla="*/ 1561070 h 1767016"/>
                  <a:gd name="connsiteX102" fmla="*/ 811427 w 823784"/>
                  <a:gd name="connsiteY102" fmla="*/ 1532237 h 1767016"/>
                  <a:gd name="connsiteX103" fmla="*/ 811427 w 823784"/>
                  <a:gd name="connsiteY103" fmla="*/ 1363362 h 1767016"/>
                  <a:gd name="connsiteX104" fmla="*/ 819665 w 823784"/>
                  <a:gd name="connsiteY104" fmla="*/ 1338648 h 1767016"/>
                  <a:gd name="connsiteX105" fmla="*/ 823784 w 823784"/>
                  <a:gd name="connsiteY105" fmla="*/ 1322172 h 1767016"/>
                  <a:gd name="connsiteX106" fmla="*/ 807308 w 823784"/>
                  <a:gd name="connsiteY106" fmla="*/ 1276864 h 1767016"/>
                  <a:gd name="connsiteX107" fmla="*/ 794952 w 823784"/>
                  <a:gd name="connsiteY107" fmla="*/ 1280983 h 1767016"/>
                  <a:gd name="connsiteX108" fmla="*/ 786714 w 823784"/>
                  <a:gd name="connsiteY108" fmla="*/ 1293340 h 1767016"/>
                  <a:gd name="connsiteX109" fmla="*/ 749643 w 823784"/>
                  <a:gd name="connsiteY109" fmla="*/ 1301578 h 1767016"/>
                  <a:gd name="connsiteX110" fmla="*/ 724930 w 823784"/>
                  <a:gd name="connsiteY110" fmla="*/ 1309816 h 1767016"/>
                  <a:gd name="connsiteX111" fmla="*/ 687860 w 823784"/>
                  <a:gd name="connsiteY111" fmla="*/ 1301578 h 1767016"/>
                  <a:gd name="connsiteX112" fmla="*/ 675503 w 823784"/>
                  <a:gd name="connsiteY112" fmla="*/ 1293340 h 1767016"/>
                  <a:gd name="connsiteX113" fmla="*/ 650789 w 823784"/>
                  <a:gd name="connsiteY113" fmla="*/ 1285102 h 1767016"/>
                  <a:gd name="connsiteX114" fmla="*/ 626076 w 823784"/>
                  <a:gd name="connsiteY114" fmla="*/ 1276864 h 1767016"/>
                  <a:gd name="connsiteX115" fmla="*/ 593125 w 823784"/>
                  <a:gd name="connsiteY115" fmla="*/ 1268627 h 1767016"/>
                  <a:gd name="connsiteX116" fmla="*/ 580768 w 823784"/>
                  <a:gd name="connsiteY116" fmla="*/ 1260389 h 1767016"/>
                  <a:gd name="connsiteX117" fmla="*/ 556054 w 823784"/>
                  <a:gd name="connsiteY117" fmla="*/ 1235675 h 1767016"/>
                  <a:gd name="connsiteX118" fmla="*/ 535460 w 823784"/>
                  <a:gd name="connsiteY118" fmla="*/ 1198605 h 1767016"/>
                  <a:gd name="connsiteX119" fmla="*/ 523103 w 823784"/>
                  <a:gd name="connsiteY119" fmla="*/ 1190367 h 1767016"/>
                  <a:gd name="connsiteX120" fmla="*/ 506627 w 823784"/>
                  <a:gd name="connsiteY120" fmla="*/ 1169772 h 1767016"/>
                  <a:gd name="connsiteX121" fmla="*/ 502508 w 823784"/>
                  <a:gd name="connsiteY121" fmla="*/ 1157416 h 1767016"/>
                  <a:gd name="connsiteX122" fmla="*/ 494270 w 823784"/>
                  <a:gd name="connsiteY122" fmla="*/ 1145059 h 1767016"/>
                  <a:gd name="connsiteX123" fmla="*/ 477795 w 823784"/>
                  <a:gd name="connsiteY123" fmla="*/ 1124464 h 1767016"/>
                  <a:gd name="connsiteX124" fmla="*/ 465438 w 823784"/>
                  <a:gd name="connsiteY124" fmla="*/ 1087394 h 1767016"/>
                  <a:gd name="connsiteX125" fmla="*/ 457200 w 823784"/>
                  <a:gd name="connsiteY125" fmla="*/ 1066800 h 1767016"/>
                  <a:gd name="connsiteX126" fmla="*/ 448962 w 823784"/>
                  <a:gd name="connsiteY126" fmla="*/ 1054443 h 1767016"/>
                  <a:gd name="connsiteX127" fmla="*/ 440725 w 823784"/>
                  <a:gd name="connsiteY127" fmla="*/ 1029729 h 1767016"/>
                  <a:gd name="connsiteX128" fmla="*/ 436606 w 823784"/>
                  <a:gd name="connsiteY128" fmla="*/ 1017372 h 1767016"/>
                  <a:gd name="connsiteX129" fmla="*/ 432487 w 823784"/>
                  <a:gd name="connsiteY129" fmla="*/ 1005016 h 1767016"/>
                  <a:gd name="connsiteX130" fmla="*/ 424249 w 823784"/>
                  <a:gd name="connsiteY130" fmla="*/ 972064 h 1767016"/>
                  <a:gd name="connsiteX131" fmla="*/ 411892 w 823784"/>
                  <a:gd name="connsiteY131" fmla="*/ 934994 h 1767016"/>
                  <a:gd name="connsiteX132" fmla="*/ 378941 w 823784"/>
                  <a:gd name="connsiteY132" fmla="*/ 836140 h 1767016"/>
                  <a:gd name="connsiteX133" fmla="*/ 366584 w 823784"/>
                  <a:gd name="connsiteY133" fmla="*/ 799070 h 1767016"/>
                  <a:gd name="connsiteX134" fmla="*/ 362465 w 823784"/>
                  <a:gd name="connsiteY134" fmla="*/ 786713 h 1767016"/>
                  <a:gd name="connsiteX135" fmla="*/ 358346 w 823784"/>
                  <a:gd name="connsiteY135" fmla="*/ 774356 h 1767016"/>
                  <a:gd name="connsiteX136" fmla="*/ 354227 w 823784"/>
                  <a:gd name="connsiteY136" fmla="*/ 749643 h 1767016"/>
                  <a:gd name="connsiteX137" fmla="*/ 350108 w 823784"/>
                  <a:gd name="connsiteY137" fmla="*/ 617837 h 1767016"/>
                  <a:gd name="connsiteX138" fmla="*/ 354227 w 823784"/>
                  <a:gd name="connsiteY138" fmla="*/ 539578 h 1767016"/>
                  <a:gd name="connsiteX139" fmla="*/ 358346 w 823784"/>
                  <a:gd name="connsiteY139" fmla="*/ 527221 h 1767016"/>
                  <a:gd name="connsiteX140" fmla="*/ 366584 w 823784"/>
                  <a:gd name="connsiteY140" fmla="*/ 514864 h 1767016"/>
                  <a:gd name="connsiteX141" fmla="*/ 378941 w 823784"/>
                  <a:gd name="connsiteY141" fmla="*/ 502508 h 1767016"/>
                  <a:gd name="connsiteX142" fmla="*/ 366584 w 823784"/>
                  <a:gd name="connsiteY142" fmla="*/ 477794 h 1767016"/>
                  <a:gd name="connsiteX143" fmla="*/ 354227 w 823784"/>
                  <a:gd name="connsiteY143" fmla="*/ 453081 h 1767016"/>
                  <a:gd name="connsiteX144" fmla="*/ 345989 w 823784"/>
                  <a:gd name="connsiteY144" fmla="*/ 428367 h 1767016"/>
                  <a:gd name="connsiteX145" fmla="*/ 341870 w 823784"/>
                  <a:gd name="connsiteY145" fmla="*/ 416010 h 1767016"/>
                  <a:gd name="connsiteX146" fmla="*/ 345989 w 823784"/>
                  <a:gd name="connsiteY146" fmla="*/ 333632 h 176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823784" h="1767016">
                    <a:moveTo>
                      <a:pt x="345989" y="333632"/>
                    </a:moveTo>
                    <a:cubicBezTo>
                      <a:pt x="343243" y="319216"/>
                      <a:pt x="332187" y="331211"/>
                      <a:pt x="325395" y="329513"/>
                    </a:cubicBezTo>
                    <a:cubicBezTo>
                      <a:pt x="321183" y="328460"/>
                      <a:pt x="316108" y="328464"/>
                      <a:pt x="313038" y="325394"/>
                    </a:cubicBezTo>
                    <a:cubicBezTo>
                      <a:pt x="309968" y="322324"/>
                      <a:pt x="311631" y="316427"/>
                      <a:pt x="308919" y="313037"/>
                    </a:cubicBezTo>
                    <a:cubicBezTo>
                      <a:pt x="305827" y="309172"/>
                      <a:pt x="300681" y="307546"/>
                      <a:pt x="296562" y="304800"/>
                    </a:cubicBezTo>
                    <a:cubicBezTo>
                      <a:pt x="295189" y="300681"/>
                      <a:pt x="294385" y="296326"/>
                      <a:pt x="292443" y="292443"/>
                    </a:cubicBezTo>
                    <a:cubicBezTo>
                      <a:pt x="290229" y="288015"/>
                      <a:pt x="286216" y="284610"/>
                      <a:pt x="284206" y="280086"/>
                    </a:cubicBezTo>
                    <a:cubicBezTo>
                      <a:pt x="264604" y="235980"/>
                      <a:pt x="286371" y="270975"/>
                      <a:pt x="267730" y="243016"/>
                    </a:cubicBezTo>
                    <a:cubicBezTo>
                      <a:pt x="263804" y="231238"/>
                      <a:pt x="262078" y="227114"/>
                      <a:pt x="259492" y="214183"/>
                    </a:cubicBezTo>
                    <a:cubicBezTo>
                      <a:pt x="255039" y="191919"/>
                      <a:pt x="256994" y="192127"/>
                      <a:pt x="251254" y="172994"/>
                    </a:cubicBezTo>
                    <a:cubicBezTo>
                      <a:pt x="248759" y="164677"/>
                      <a:pt x="243016" y="148281"/>
                      <a:pt x="243016" y="148281"/>
                    </a:cubicBezTo>
                    <a:cubicBezTo>
                      <a:pt x="241643" y="135924"/>
                      <a:pt x="241336" y="123402"/>
                      <a:pt x="238898" y="111210"/>
                    </a:cubicBezTo>
                    <a:cubicBezTo>
                      <a:pt x="237195" y="102695"/>
                      <a:pt x="233406" y="94735"/>
                      <a:pt x="230660" y="86497"/>
                    </a:cubicBezTo>
                    <a:lnTo>
                      <a:pt x="226541" y="74140"/>
                    </a:lnTo>
                    <a:cubicBezTo>
                      <a:pt x="225168" y="70021"/>
                      <a:pt x="224831" y="65396"/>
                      <a:pt x="222422" y="61783"/>
                    </a:cubicBezTo>
                    <a:lnTo>
                      <a:pt x="214184" y="49427"/>
                    </a:lnTo>
                    <a:cubicBezTo>
                      <a:pt x="206317" y="25827"/>
                      <a:pt x="209178" y="17551"/>
                      <a:pt x="181233" y="8237"/>
                    </a:cubicBezTo>
                    <a:lnTo>
                      <a:pt x="156519" y="0"/>
                    </a:lnTo>
                    <a:cubicBezTo>
                      <a:pt x="147025" y="1582"/>
                      <a:pt x="129590" y="3167"/>
                      <a:pt x="119449" y="8237"/>
                    </a:cubicBezTo>
                    <a:cubicBezTo>
                      <a:pt x="115021" y="10451"/>
                      <a:pt x="111211" y="13729"/>
                      <a:pt x="107092" y="16475"/>
                    </a:cubicBezTo>
                    <a:cubicBezTo>
                      <a:pt x="101600" y="24713"/>
                      <a:pt x="93747" y="31796"/>
                      <a:pt x="90616" y="41189"/>
                    </a:cubicBezTo>
                    <a:lnTo>
                      <a:pt x="70022" y="102972"/>
                    </a:lnTo>
                    <a:lnTo>
                      <a:pt x="61784" y="127686"/>
                    </a:lnTo>
                    <a:cubicBezTo>
                      <a:pt x="60411" y="131805"/>
                      <a:pt x="58379" y="135760"/>
                      <a:pt x="57665" y="140043"/>
                    </a:cubicBezTo>
                    <a:cubicBezTo>
                      <a:pt x="56292" y="148281"/>
                      <a:pt x="54816" y="156502"/>
                      <a:pt x="53546" y="164756"/>
                    </a:cubicBezTo>
                    <a:cubicBezTo>
                      <a:pt x="52070" y="174352"/>
                      <a:pt x="51610" y="184129"/>
                      <a:pt x="49427" y="193589"/>
                    </a:cubicBezTo>
                    <a:cubicBezTo>
                      <a:pt x="47474" y="202050"/>
                      <a:pt x="43935" y="210064"/>
                      <a:pt x="41189" y="218302"/>
                    </a:cubicBezTo>
                    <a:lnTo>
                      <a:pt x="32952" y="243016"/>
                    </a:lnTo>
                    <a:lnTo>
                      <a:pt x="24714" y="267729"/>
                    </a:lnTo>
                    <a:cubicBezTo>
                      <a:pt x="22877" y="278748"/>
                      <a:pt x="19355" y="301521"/>
                      <a:pt x="16476" y="313037"/>
                    </a:cubicBezTo>
                    <a:cubicBezTo>
                      <a:pt x="15423" y="317249"/>
                      <a:pt x="13730" y="321275"/>
                      <a:pt x="12357" y="325394"/>
                    </a:cubicBezTo>
                    <a:cubicBezTo>
                      <a:pt x="10984" y="335005"/>
                      <a:pt x="9204" y="344567"/>
                      <a:pt x="8238" y="354227"/>
                    </a:cubicBezTo>
                    <a:cubicBezTo>
                      <a:pt x="2665" y="409956"/>
                      <a:pt x="2241" y="456607"/>
                      <a:pt x="0" y="514864"/>
                    </a:cubicBezTo>
                    <a:cubicBezTo>
                      <a:pt x="1373" y="543697"/>
                      <a:pt x="1149" y="572650"/>
                      <a:pt x="4119" y="601362"/>
                    </a:cubicBezTo>
                    <a:cubicBezTo>
                      <a:pt x="5284" y="612624"/>
                      <a:pt x="8777" y="623572"/>
                      <a:pt x="12357" y="634313"/>
                    </a:cubicBezTo>
                    <a:lnTo>
                      <a:pt x="20595" y="659027"/>
                    </a:lnTo>
                    <a:cubicBezTo>
                      <a:pt x="21968" y="663146"/>
                      <a:pt x="22306" y="667771"/>
                      <a:pt x="24714" y="671383"/>
                    </a:cubicBezTo>
                    <a:lnTo>
                      <a:pt x="32952" y="683740"/>
                    </a:lnTo>
                    <a:cubicBezTo>
                      <a:pt x="34325" y="693351"/>
                      <a:pt x="35866" y="702939"/>
                      <a:pt x="37070" y="712572"/>
                    </a:cubicBezTo>
                    <a:cubicBezTo>
                      <a:pt x="39508" y="732075"/>
                      <a:pt x="40133" y="751261"/>
                      <a:pt x="45308" y="770237"/>
                    </a:cubicBezTo>
                    <a:cubicBezTo>
                      <a:pt x="47593" y="778615"/>
                      <a:pt x="50800" y="786713"/>
                      <a:pt x="53546" y="794951"/>
                    </a:cubicBezTo>
                    <a:lnTo>
                      <a:pt x="61784" y="819664"/>
                    </a:lnTo>
                    <a:lnTo>
                      <a:pt x="65903" y="832021"/>
                    </a:lnTo>
                    <a:cubicBezTo>
                      <a:pt x="67276" y="836140"/>
                      <a:pt x="68080" y="840495"/>
                      <a:pt x="70022" y="844378"/>
                    </a:cubicBezTo>
                    <a:cubicBezTo>
                      <a:pt x="77343" y="859021"/>
                      <a:pt x="78339" y="859071"/>
                      <a:pt x="82379" y="873210"/>
                    </a:cubicBezTo>
                    <a:cubicBezTo>
                      <a:pt x="96068" y="921121"/>
                      <a:pt x="74437" y="849679"/>
                      <a:pt x="90616" y="914400"/>
                    </a:cubicBezTo>
                    <a:cubicBezTo>
                      <a:pt x="101240" y="956901"/>
                      <a:pt x="93569" y="924425"/>
                      <a:pt x="107092" y="951470"/>
                    </a:cubicBezTo>
                    <a:cubicBezTo>
                      <a:pt x="119014" y="975313"/>
                      <a:pt x="100144" y="952761"/>
                      <a:pt x="123568" y="976183"/>
                    </a:cubicBezTo>
                    <a:lnTo>
                      <a:pt x="131806" y="1000897"/>
                    </a:lnTo>
                    <a:cubicBezTo>
                      <a:pt x="133179" y="1005016"/>
                      <a:pt x="133517" y="1009641"/>
                      <a:pt x="135925" y="1013254"/>
                    </a:cubicBezTo>
                    <a:cubicBezTo>
                      <a:pt x="138671" y="1017373"/>
                      <a:pt x="141948" y="1021183"/>
                      <a:pt x="144162" y="1025610"/>
                    </a:cubicBezTo>
                    <a:cubicBezTo>
                      <a:pt x="146104" y="1029493"/>
                      <a:pt x="145569" y="1034577"/>
                      <a:pt x="148281" y="1037967"/>
                    </a:cubicBezTo>
                    <a:cubicBezTo>
                      <a:pt x="151374" y="1041833"/>
                      <a:pt x="156519" y="1043459"/>
                      <a:pt x="160638" y="1046205"/>
                    </a:cubicBezTo>
                    <a:cubicBezTo>
                      <a:pt x="170991" y="1077265"/>
                      <a:pt x="157025" y="1038980"/>
                      <a:pt x="172995" y="1070918"/>
                    </a:cubicBezTo>
                    <a:cubicBezTo>
                      <a:pt x="174937" y="1074801"/>
                      <a:pt x="175006" y="1079480"/>
                      <a:pt x="177114" y="1083275"/>
                    </a:cubicBezTo>
                    <a:cubicBezTo>
                      <a:pt x="181922" y="1091930"/>
                      <a:pt x="190458" y="1098596"/>
                      <a:pt x="193589" y="1107989"/>
                    </a:cubicBezTo>
                    <a:cubicBezTo>
                      <a:pt x="198769" y="1123527"/>
                      <a:pt x="200022" y="1130897"/>
                      <a:pt x="214184" y="1145059"/>
                    </a:cubicBezTo>
                    <a:cubicBezTo>
                      <a:pt x="222422" y="1153297"/>
                      <a:pt x="229205" y="1163309"/>
                      <a:pt x="238898" y="1169772"/>
                    </a:cubicBezTo>
                    <a:cubicBezTo>
                      <a:pt x="256101" y="1181241"/>
                      <a:pt x="247754" y="1174510"/>
                      <a:pt x="263611" y="1190367"/>
                    </a:cubicBezTo>
                    <a:cubicBezTo>
                      <a:pt x="268232" y="1204229"/>
                      <a:pt x="267825" y="1204950"/>
                      <a:pt x="275968" y="1219200"/>
                    </a:cubicBezTo>
                    <a:cubicBezTo>
                      <a:pt x="278424" y="1223498"/>
                      <a:pt x="280917" y="1227856"/>
                      <a:pt x="284206" y="1231556"/>
                    </a:cubicBezTo>
                    <a:cubicBezTo>
                      <a:pt x="291946" y="1240263"/>
                      <a:pt x="300681" y="1248032"/>
                      <a:pt x="308919" y="1256270"/>
                    </a:cubicBezTo>
                    <a:cubicBezTo>
                      <a:pt x="313038" y="1260389"/>
                      <a:pt x="318045" y="1263780"/>
                      <a:pt x="321276" y="1268627"/>
                    </a:cubicBezTo>
                    <a:cubicBezTo>
                      <a:pt x="324022" y="1272746"/>
                      <a:pt x="325649" y="1277891"/>
                      <a:pt x="329514" y="1280983"/>
                    </a:cubicBezTo>
                    <a:cubicBezTo>
                      <a:pt x="332904" y="1283695"/>
                      <a:pt x="337987" y="1283160"/>
                      <a:pt x="341870" y="1285102"/>
                    </a:cubicBezTo>
                    <a:cubicBezTo>
                      <a:pt x="346298" y="1287316"/>
                      <a:pt x="350108" y="1290594"/>
                      <a:pt x="354227" y="1293340"/>
                    </a:cubicBezTo>
                    <a:cubicBezTo>
                      <a:pt x="356973" y="1297459"/>
                      <a:pt x="358599" y="1302604"/>
                      <a:pt x="362465" y="1305697"/>
                    </a:cubicBezTo>
                    <a:cubicBezTo>
                      <a:pt x="365855" y="1308409"/>
                      <a:pt x="371752" y="1306746"/>
                      <a:pt x="374822" y="1309816"/>
                    </a:cubicBezTo>
                    <a:cubicBezTo>
                      <a:pt x="377892" y="1312886"/>
                      <a:pt x="376999" y="1318289"/>
                      <a:pt x="378941" y="1322172"/>
                    </a:cubicBezTo>
                    <a:cubicBezTo>
                      <a:pt x="385806" y="1335902"/>
                      <a:pt x="387179" y="1334529"/>
                      <a:pt x="399535" y="1342767"/>
                    </a:cubicBezTo>
                    <a:lnTo>
                      <a:pt x="416011" y="1367481"/>
                    </a:lnTo>
                    <a:cubicBezTo>
                      <a:pt x="418757" y="1371600"/>
                      <a:pt x="420749" y="1376337"/>
                      <a:pt x="424249" y="1379837"/>
                    </a:cubicBezTo>
                    <a:cubicBezTo>
                      <a:pt x="428368" y="1383956"/>
                      <a:pt x="433030" y="1387596"/>
                      <a:pt x="436606" y="1392194"/>
                    </a:cubicBezTo>
                    <a:cubicBezTo>
                      <a:pt x="453530" y="1413954"/>
                      <a:pt x="447717" y="1414497"/>
                      <a:pt x="465438" y="1429264"/>
                    </a:cubicBezTo>
                    <a:cubicBezTo>
                      <a:pt x="469241" y="1432433"/>
                      <a:pt x="473676" y="1434756"/>
                      <a:pt x="477795" y="1437502"/>
                    </a:cubicBezTo>
                    <a:cubicBezTo>
                      <a:pt x="486070" y="1449915"/>
                      <a:pt x="487997" y="1451698"/>
                      <a:pt x="494270" y="1466335"/>
                    </a:cubicBezTo>
                    <a:cubicBezTo>
                      <a:pt x="495980" y="1470325"/>
                      <a:pt x="496679" y="1474701"/>
                      <a:pt x="498389" y="1478691"/>
                    </a:cubicBezTo>
                    <a:cubicBezTo>
                      <a:pt x="500812" y="1484345"/>
                      <a:pt x="509694" y="1502353"/>
                      <a:pt x="514865" y="1507524"/>
                    </a:cubicBezTo>
                    <a:cubicBezTo>
                      <a:pt x="518365" y="1511024"/>
                      <a:pt x="523103" y="1513016"/>
                      <a:pt x="527222" y="1515762"/>
                    </a:cubicBezTo>
                    <a:lnTo>
                      <a:pt x="539579" y="1552832"/>
                    </a:lnTo>
                    <a:cubicBezTo>
                      <a:pt x="539582" y="1552842"/>
                      <a:pt x="547813" y="1577534"/>
                      <a:pt x="547816" y="1577545"/>
                    </a:cubicBezTo>
                    <a:cubicBezTo>
                      <a:pt x="549189" y="1583037"/>
                      <a:pt x="549705" y="1588818"/>
                      <a:pt x="551935" y="1594021"/>
                    </a:cubicBezTo>
                    <a:cubicBezTo>
                      <a:pt x="553885" y="1598571"/>
                      <a:pt x="558162" y="1601854"/>
                      <a:pt x="560173" y="1606378"/>
                    </a:cubicBezTo>
                    <a:cubicBezTo>
                      <a:pt x="563700" y="1614313"/>
                      <a:pt x="563594" y="1623866"/>
                      <a:pt x="568411" y="1631091"/>
                    </a:cubicBezTo>
                    <a:cubicBezTo>
                      <a:pt x="573903" y="1639329"/>
                      <a:pt x="581756" y="1646412"/>
                      <a:pt x="584887" y="1655805"/>
                    </a:cubicBezTo>
                    <a:cubicBezTo>
                      <a:pt x="586260" y="1659924"/>
                      <a:pt x="586897" y="1664367"/>
                      <a:pt x="589006" y="1668162"/>
                    </a:cubicBezTo>
                    <a:cubicBezTo>
                      <a:pt x="593814" y="1676817"/>
                      <a:pt x="602350" y="1683483"/>
                      <a:pt x="605481" y="1692875"/>
                    </a:cubicBezTo>
                    <a:lnTo>
                      <a:pt x="613719" y="1717589"/>
                    </a:lnTo>
                    <a:cubicBezTo>
                      <a:pt x="614871" y="1725653"/>
                      <a:pt x="614323" y="1751432"/>
                      <a:pt x="626076" y="1758778"/>
                    </a:cubicBezTo>
                    <a:cubicBezTo>
                      <a:pt x="633439" y="1763380"/>
                      <a:pt x="650789" y="1767016"/>
                      <a:pt x="650789" y="1767016"/>
                    </a:cubicBezTo>
                    <a:cubicBezTo>
                      <a:pt x="680417" y="1757140"/>
                      <a:pt x="643418" y="1769122"/>
                      <a:pt x="679622" y="1758778"/>
                    </a:cubicBezTo>
                    <a:cubicBezTo>
                      <a:pt x="683797" y="1757585"/>
                      <a:pt x="687722" y="1755511"/>
                      <a:pt x="691979" y="1754659"/>
                    </a:cubicBezTo>
                    <a:cubicBezTo>
                      <a:pt x="701499" y="1752755"/>
                      <a:pt x="711200" y="1751913"/>
                      <a:pt x="720811" y="1750540"/>
                    </a:cubicBezTo>
                    <a:cubicBezTo>
                      <a:pt x="724930" y="1749167"/>
                      <a:pt x="729285" y="1748363"/>
                      <a:pt x="733168" y="1746421"/>
                    </a:cubicBezTo>
                    <a:cubicBezTo>
                      <a:pt x="765109" y="1730450"/>
                      <a:pt x="726821" y="1744418"/>
                      <a:pt x="757881" y="1734064"/>
                    </a:cubicBezTo>
                    <a:cubicBezTo>
                      <a:pt x="772985" y="1711410"/>
                      <a:pt x="757881" y="1730633"/>
                      <a:pt x="778476" y="1713470"/>
                    </a:cubicBezTo>
                    <a:cubicBezTo>
                      <a:pt x="810196" y="1687037"/>
                      <a:pt x="772507" y="1713332"/>
                      <a:pt x="803189" y="1692875"/>
                    </a:cubicBezTo>
                    <a:cubicBezTo>
                      <a:pt x="805935" y="1688756"/>
                      <a:pt x="811047" y="1685454"/>
                      <a:pt x="811427" y="1680518"/>
                    </a:cubicBezTo>
                    <a:cubicBezTo>
                      <a:pt x="812485" y="1666760"/>
                      <a:pt x="808920" y="1653033"/>
                      <a:pt x="807308" y="1639329"/>
                    </a:cubicBezTo>
                    <a:cubicBezTo>
                      <a:pt x="803866" y="1610071"/>
                      <a:pt x="805682" y="1617975"/>
                      <a:pt x="799070" y="1598140"/>
                    </a:cubicBezTo>
                    <a:cubicBezTo>
                      <a:pt x="800443" y="1589902"/>
                      <a:pt x="801377" y="1581579"/>
                      <a:pt x="803189" y="1573427"/>
                    </a:cubicBezTo>
                    <a:cubicBezTo>
                      <a:pt x="804131" y="1569189"/>
                      <a:pt x="806457" y="1565327"/>
                      <a:pt x="807308" y="1561070"/>
                    </a:cubicBezTo>
                    <a:cubicBezTo>
                      <a:pt x="809212" y="1551550"/>
                      <a:pt x="810054" y="1541848"/>
                      <a:pt x="811427" y="1532237"/>
                    </a:cubicBezTo>
                    <a:cubicBezTo>
                      <a:pt x="810176" y="1493442"/>
                      <a:pt x="801997" y="1413653"/>
                      <a:pt x="811427" y="1363362"/>
                    </a:cubicBezTo>
                    <a:cubicBezTo>
                      <a:pt x="813027" y="1354827"/>
                      <a:pt x="817559" y="1347072"/>
                      <a:pt x="819665" y="1338648"/>
                    </a:cubicBezTo>
                    <a:lnTo>
                      <a:pt x="823784" y="1322172"/>
                    </a:lnTo>
                    <a:cubicBezTo>
                      <a:pt x="822346" y="1309226"/>
                      <a:pt x="828725" y="1280434"/>
                      <a:pt x="807308" y="1276864"/>
                    </a:cubicBezTo>
                    <a:cubicBezTo>
                      <a:pt x="803026" y="1276150"/>
                      <a:pt x="799071" y="1279610"/>
                      <a:pt x="794952" y="1280983"/>
                    </a:cubicBezTo>
                    <a:cubicBezTo>
                      <a:pt x="792206" y="1285102"/>
                      <a:pt x="790833" y="1290594"/>
                      <a:pt x="786714" y="1293340"/>
                    </a:cubicBezTo>
                    <a:cubicBezTo>
                      <a:pt x="784153" y="1295047"/>
                      <a:pt x="750181" y="1301431"/>
                      <a:pt x="749643" y="1301578"/>
                    </a:cubicBezTo>
                    <a:cubicBezTo>
                      <a:pt x="741266" y="1303863"/>
                      <a:pt x="724930" y="1309816"/>
                      <a:pt x="724930" y="1309816"/>
                    </a:cubicBezTo>
                    <a:cubicBezTo>
                      <a:pt x="715437" y="1308234"/>
                      <a:pt x="698001" y="1306648"/>
                      <a:pt x="687860" y="1301578"/>
                    </a:cubicBezTo>
                    <a:cubicBezTo>
                      <a:pt x="683432" y="1299364"/>
                      <a:pt x="680027" y="1295351"/>
                      <a:pt x="675503" y="1293340"/>
                    </a:cubicBezTo>
                    <a:cubicBezTo>
                      <a:pt x="667568" y="1289813"/>
                      <a:pt x="659027" y="1287848"/>
                      <a:pt x="650789" y="1285102"/>
                    </a:cubicBezTo>
                    <a:cubicBezTo>
                      <a:pt x="650785" y="1285101"/>
                      <a:pt x="626079" y="1276865"/>
                      <a:pt x="626076" y="1276864"/>
                    </a:cubicBezTo>
                    <a:cubicBezTo>
                      <a:pt x="601224" y="1271894"/>
                      <a:pt x="612123" y="1274959"/>
                      <a:pt x="593125" y="1268627"/>
                    </a:cubicBezTo>
                    <a:cubicBezTo>
                      <a:pt x="589006" y="1265881"/>
                      <a:pt x="584468" y="1263678"/>
                      <a:pt x="580768" y="1260389"/>
                    </a:cubicBezTo>
                    <a:cubicBezTo>
                      <a:pt x="572060" y="1252649"/>
                      <a:pt x="556054" y="1235675"/>
                      <a:pt x="556054" y="1235675"/>
                    </a:cubicBezTo>
                    <a:cubicBezTo>
                      <a:pt x="551762" y="1222799"/>
                      <a:pt x="547599" y="1206698"/>
                      <a:pt x="535460" y="1198605"/>
                    </a:cubicBezTo>
                    <a:lnTo>
                      <a:pt x="523103" y="1190367"/>
                    </a:lnTo>
                    <a:cubicBezTo>
                      <a:pt x="512750" y="1159309"/>
                      <a:pt x="527919" y="1196386"/>
                      <a:pt x="506627" y="1169772"/>
                    </a:cubicBezTo>
                    <a:cubicBezTo>
                      <a:pt x="503915" y="1166382"/>
                      <a:pt x="504450" y="1161299"/>
                      <a:pt x="502508" y="1157416"/>
                    </a:cubicBezTo>
                    <a:cubicBezTo>
                      <a:pt x="500294" y="1152988"/>
                      <a:pt x="497016" y="1149178"/>
                      <a:pt x="494270" y="1145059"/>
                    </a:cubicBezTo>
                    <a:cubicBezTo>
                      <a:pt x="479255" y="1100004"/>
                      <a:pt x="504404" y="1167038"/>
                      <a:pt x="477795" y="1124464"/>
                    </a:cubicBezTo>
                    <a:cubicBezTo>
                      <a:pt x="475505" y="1120800"/>
                      <a:pt x="468642" y="1095404"/>
                      <a:pt x="465438" y="1087394"/>
                    </a:cubicBezTo>
                    <a:cubicBezTo>
                      <a:pt x="462692" y="1080529"/>
                      <a:pt x="460507" y="1073413"/>
                      <a:pt x="457200" y="1066800"/>
                    </a:cubicBezTo>
                    <a:cubicBezTo>
                      <a:pt x="454986" y="1062372"/>
                      <a:pt x="450972" y="1058967"/>
                      <a:pt x="448962" y="1054443"/>
                    </a:cubicBezTo>
                    <a:cubicBezTo>
                      <a:pt x="445435" y="1046508"/>
                      <a:pt x="443471" y="1037967"/>
                      <a:pt x="440725" y="1029729"/>
                    </a:cubicBezTo>
                    <a:lnTo>
                      <a:pt x="436606" y="1017372"/>
                    </a:lnTo>
                    <a:cubicBezTo>
                      <a:pt x="435233" y="1013253"/>
                      <a:pt x="433540" y="1009228"/>
                      <a:pt x="432487" y="1005016"/>
                    </a:cubicBezTo>
                    <a:cubicBezTo>
                      <a:pt x="429741" y="994032"/>
                      <a:pt x="427829" y="982805"/>
                      <a:pt x="424249" y="972064"/>
                    </a:cubicBezTo>
                    <a:lnTo>
                      <a:pt x="411892" y="934994"/>
                    </a:lnTo>
                    <a:lnTo>
                      <a:pt x="378941" y="836140"/>
                    </a:lnTo>
                    <a:lnTo>
                      <a:pt x="366584" y="799070"/>
                    </a:lnTo>
                    <a:lnTo>
                      <a:pt x="362465" y="786713"/>
                    </a:lnTo>
                    <a:cubicBezTo>
                      <a:pt x="361092" y="782594"/>
                      <a:pt x="359060" y="778639"/>
                      <a:pt x="358346" y="774356"/>
                    </a:cubicBezTo>
                    <a:lnTo>
                      <a:pt x="354227" y="749643"/>
                    </a:lnTo>
                    <a:cubicBezTo>
                      <a:pt x="352854" y="705708"/>
                      <a:pt x="350108" y="661794"/>
                      <a:pt x="350108" y="617837"/>
                    </a:cubicBezTo>
                    <a:cubicBezTo>
                      <a:pt x="350108" y="591715"/>
                      <a:pt x="351862" y="565593"/>
                      <a:pt x="354227" y="539578"/>
                    </a:cubicBezTo>
                    <a:cubicBezTo>
                      <a:pt x="354620" y="535254"/>
                      <a:pt x="356404" y="531104"/>
                      <a:pt x="358346" y="527221"/>
                    </a:cubicBezTo>
                    <a:cubicBezTo>
                      <a:pt x="360560" y="522793"/>
                      <a:pt x="363415" y="518667"/>
                      <a:pt x="366584" y="514864"/>
                    </a:cubicBezTo>
                    <a:cubicBezTo>
                      <a:pt x="370313" y="510389"/>
                      <a:pt x="374822" y="506627"/>
                      <a:pt x="378941" y="502508"/>
                    </a:cubicBezTo>
                    <a:cubicBezTo>
                      <a:pt x="368588" y="471448"/>
                      <a:pt x="382554" y="509733"/>
                      <a:pt x="366584" y="477794"/>
                    </a:cubicBezTo>
                    <a:cubicBezTo>
                      <a:pt x="349534" y="443693"/>
                      <a:pt x="377832" y="488486"/>
                      <a:pt x="354227" y="453081"/>
                    </a:cubicBezTo>
                    <a:lnTo>
                      <a:pt x="345989" y="428367"/>
                    </a:lnTo>
                    <a:lnTo>
                      <a:pt x="341870" y="416010"/>
                    </a:lnTo>
                    <a:cubicBezTo>
                      <a:pt x="336624" y="384525"/>
                      <a:pt x="348735" y="348048"/>
                      <a:pt x="345989" y="333632"/>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1" name="フリーフォーム 610"/>
              <p:cNvSpPr/>
              <p:nvPr/>
            </p:nvSpPr>
            <p:spPr>
              <a:xfrm flipH="1">
                <a:off x="7522479" y="5086113"/>
                <a:ext cx="214082" cy="300446"/>
              </a:xfrm>
              <a:custGeom>
                <a:avLst/>
                <a:gdLst>
                  <a:gd name="connsiteX0" fmla="*/ 212885 w 212885"/>
                  <a:gd name="connsiteY0" fmla="*/ 300446 h 300446"/>
                  <a:gd name="connsiteX1" fmla="*/ 199822 w 212885"/>
                  <a:gd name="connsiteY1" fmla="*/ 284117 h 300446"/>
                  <a:gd name="connsiteX2" fmla="*/ 190025 w 212885"/>
                  <a:gd name="connsiteY2" fmla="*/ 280851 h 300446"/>
                  <a:gd name="connsiteX3" fmla="*/ 183494 w 212885"/>
                  <a:gd name="connsiteY3" fmla="*/ 271054 h 300446"/>
                  <a:gd name="connsiteX4" fmla="*/ 176962 w 212885"/>
                  <a:gd name="connsiteY4" fmla="*/ 264523 h 300446"/>
                  <a:gd name="connsiteX5" fmla="*/ 157368 w 212885"/>
                  <a:gd name="connsiteY5" fmla="*/ 251460 h 300446"/>
                  <a:gd name="connsiteX6" fmla="*/ 147571 w 212885"/>
                  <a:gd name="connsiteY6" fmla="*/ 222069 h 300446"/>
                  <a:gd name="connsiteX7" fmla="*/ 144305 w 212885"/>
                  <a:gd name="connsiteY7" fmla="*/ 212271 h 300446"/>
                  <a:gd name="connsiteX8" fmla="*/ 141039 w 212885"/>
                  <a:gd name="connsiteY8" fmla="*/ 202474 h 300446"/>
                  <a:gd name="connsiteX9" fmla="*/ 137774 w 212885"/>
                  <a:gd name="connsiteY9" fmla="*/ 176349 h 300446"/>
                  <a:gd name="connsiteX10" fmla="*/ 134508 w 212885"/>
                  <a:gd name="connsiteY10" fmla="*/ 166551 h 300446"/>
                  <a:gd name="connsiteX11" fmla="*/ 131242 w 212885"/>
                  <a:gd name="connsiteY11" fmla="*/ 150223 h 300446"/>
                  <a:gd name="connsiteX12" fmla="*/ 118179 w 212885"/>
                  <a:gd name="connsiteY12" fmla="*/ 104503 h 300446"/>
                  <a:gd name="connsiteX13" fmla="*/ 111648 w 212885"/>
                  <a:gd name="connsiteY13" fmla="*/ 84909 h 300446"/>
                  <a:gd name="connsiteX14" fmla="*/ 105116 w 212885"/>
                  <a:gd name="connsiteY14" fmla="*/ 78377 h 300446"/>
                  <a:gd name="connsiteX15" fmla="*/ 92054 w 212885"/>
                  <a:gd name="connsiteY15" fmla="*/ 52251 h 300446"/>
                  <a:gd name="connsiteX16" fmla="*/ 88788 w 212885"/>
                  <a:gd name="connsiteY16" fmla="*/ 42454 h 300446"/>
                  <a:gd name="connsiteX17" fmla="*/ 75725 w 212885"/>
                  <a:gd name="connsiteY17" fmla="*/ 29391 h 300446"/>
                  <a:gd name="connsiteX18" fmla="*/ 65928 w 212885"/>
                  <a:gd name="connsiteY18" fmla="*/ 9797 h 300446"/>
                  <a:gd name="connsiteX19" fmla="*/ 56131 w 212885"/>
                  <a:gd name="connsiteY19" fmla="*/ 6531 h 300446"/>
                  <a:gd name="connsiteX20" fmla="*/ 46334 w 212885"/>
                  <a:gd name="connsiteY20" fmla="*/ 0 h 300446"/>
                  <a:gd name="connsiteX21" fmla="*/ 13676 w 212885"/>
                  <a:gd name="connsiteY21" fmla="*/ 3266 h 300446"/>
                  <a:gd name="connsiteX22" fmla="*/ 3879 w 212885"/>
                  <a:gd name="connsiteY22" fmla="*/ 13063 h 3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85" h="300446">
                    <a:moveTo>
                      <a:pt x="212885" y="300446"/>
                    </a:moveTo>
                    <a:cubicBezTo>
                      <a:pt x="208531" y="295003"/>
                      <a:pt x="205114" y="288653"/>
                      <a:pt x="199822" y="284117"/>
                    </a:cubicBezTo>
                    <a:cubicBezTo>
                      <a:pt x="197208" y="281877"/>
                      <a:pt x="192713" y="283001"/>
                      <a:pt x="190025" y="280851"/>
                    </a:cubicBezTo>
                    <a:cubicBezTo>
                      <a:pt x="186960" y="278399"/>
                      <a:pt x="185946" y="274119"/>
                      <a:pt x="183494" y="271054"/>
                    </a:cubicBezTo>
                    <a:cubicBezTo>
                      <a:pt x="181571" y="268650"/>
                      <a:pt x="179425" y="266370"/>
                      <a:pt x="176962" y="264523"/>
                    </a:cubicBezTo>
                    <a:cubicBezTo>
                      <a:pt x="170682" y="259813"/>
                      <a:pt x="157368" y="251460"/>
                      <a:pt x="157368" y="251460"/>
                    </a:cubicBezTo>
                    <a:lnTo>
                      <a:pt x="147571" y="222069"/>
                    </a:lnTo>
                    <a:lnTo>
                      <a:pt x="144305" y="212271"/>
                    </a:lnTo>
                    <a:lnTo>
                      <a:pt x="141039" y="202474"/>
                    </a:lnTo>
                    <a:cubicBezTo>
                      <a:pt x="139951" y="193766"/>
                      <a:pt x="139344" y="184984"/>
                      <a:pt x="137774" y="176349"/>
                    </a:cubicBezTo>
                    <a:cubicBezTo>
                      <a:pt x="137158" y="172962"/>
                      <a:pt x="135343" y="169891"/>
                      <a:pt x="134508" y="166551"/>
                    </a:cubicBezTo>
                    <a:cubicBezTo>
                      <a:pt x="133162" y="161166"/>
                      <a:pt x="132490" y="155631"/>
                      <a:pt x="131242" y="150223"/>
                    </a:cubicBezTo>
                    <a:cubicBezTo>
                      <a:pt x="125087" y="123551"/>
                      <a:pt x="125981" y="127909"/>
                      <a:pt x="118179" y="104503"/>
                    </a:cubicBezTo>
                    <a:lnTo>
                      <a:pt x="111648" y="84909"/>
                    </a:lnTo>
                    <a:lnTo>
                      <a:pt x="105116" y="78377"/>
                    </a:lnTo>
                    <a:cubicBezTo>
                      <a:pt x="97611" y="55862"/>
                      <a:pt x="103453" y="63652"/>
                      <a:pt x="92054" y="52251"/>
                    </a:cubicBezTo>
                    <a:cubicBezTo>
                      <a:pt x="90965" y="48985"/>
                      <a:pt x="90789" y="45255"/>
                      <a:pt x="88788" y="42454"/>
                    </a:cubicBezTo>
                    <a:cubicBezTo>
                      <a:pt x="85209" y="37443"/>
                      <a:pt x="75725" y="29391"/>
                      <a:pt x="75725" y="29391"/>
                    </a:cubicBezTo>
                    <a:cubicBezTo>
                      <a:pt x="73574" y="22938"/>
                      <a:pt x="71682" y="14401"/>
                      <a:pt x="65928" y="9797"/>
                    </a:cubicBezTo>
                    <a:cubicBezTo>
                      <a:pt x="63240" y="7647"/>
                      <a:pt x="59210" y="8070"/>
                      <a:pt x="56131" y="6531"/>
                    </a:cubicBezTo>
                    <a:cubicBezTo>
                      <a:pt x="52621" y="4776"/>
                      <a:pt x="49600" y="2177"/>
                      <a:pt x="46334" y="0"/>
                    </a:cubicBezTo>
                    <a:cubicBezTo>
                      <a:pt x="35448" y="1089"/>
                      <a:pt x="24055" y="-194"/>
                      <a:pt x="13676" y="3266"/>
                    </a:cubicBezTo>
                    <a:cubicBezTo>
                      <a:pt x="-18433" y="13969"/>
                      <a:pt x="17997" y="13063"/>
                      <a:pt x="3879" y="13063"/>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2" name="フリーフォーム 611"/>
              <p:cNvSpPr/>
              <p:nvPr/>
            </p:nvSpPr>
            <p:spPr>
              <a:xfrm flipH="1">
                <a:off x="7535615" y="5288587"/>
                <a:ext cx="101806" cy="107769"/>
              </a:xfrm>
              <a:custGeom>
                <a:avLst/>
                <a:gdLst>
                  <a:gd name="connsiteX0" fmla="*/ 101237 w 101237"/>
                  <a:gd name="connsiteY0" fmla="*/ 107769 h 107769"/>
                  <a:gd name="connsiteX1" fmla="*/ 88174 w 101237"/>
                  <a:gd name="connsiteY1" fmla="*/ 91440 h 107769"/>
                  <a:gd name="connsiteX2" fmla="*/ 78377 w 101237"/>
                  <a:gd name="connsiteY2" fmla="*/ 88175 h 107769"/>
                  <a:gd name="connsiteX3" fmla="*/ 65314 w 101237"/>
                  <a:gd name="connsiteY3" fmla="*/ 75112 h 107769"/>
                  <a:gd name="connsiteX4" fmla="*/ 52251 w 101237"/>
                  <a:gd name="connsiteY4" fmla="*/ 62049 h 107769"/>
                  <a:gd name="connsiteX5" fmla="*/ 35923 w 101237"/>
                  <a:gd name="connsiteY5" fmla="*/ 48986 h 107769"/>
                  <a:gd name="connsiteX6" fmla="*/ 22860 w 101237"/>
                  <a:gd name="connsiteY6" fmla="*/ 35923 h 107769"/>
                  <a:gd name="connsiteX7" fmla="*/ 9797 w 101237"/>
                  <a:gd name="connsiteY7" fmla="*/ 16329 h 107769"/>
                  <a:gd name="connsiteX8" fmla="*/ 6531 w 101237"/>
                  <a:gd name="connsiteY8" fmla="*/ 6532 h 107769"/>
                  <a:gd name="connsiteX9" fmla="*/ 0 w 101237"/>
                  <a:gd name="connsiteY9" fmla="*/ 0 h 10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237" h="107769">
                    <a:moveTo>
                      <a:pt x="101237" y="107769"/>
                    </a:moveTo>
                    <a:cubicBezTo>
                      <a:pt x="96883" y="102326"/>
                      <a:pt x="93466" y="95976"/>
                      <a:pt x="88174" y="91440"/>
                    </a:cubicBezTo>
                    <a:cubicBezTo>
                      <a:pt x="85560" y="89200"/>
                      <a:pt x="81178" y="90176"/>
                      <a:pt x="78377" y="88175"/>
                    </a:cubicBezTo>
                    <a:cubicBezTo>
                      <a:pt x="73366" y="84596"/>
                      <a:pt x="69668" y="79466"/>
                      <a:pt x="65314" y="75112"/>
                    </a:cubicBezTo>
                    <a:lnTo>
                      <a:pt x="52251" y="62049"/>
                    </a:lnTo>
                    <a:cubicBezTo>
                      <a:pt x="30007" y="39805"/>
                      <a:pt x="64774" y="73715"/>
                      <a:pt x="35923" y="48986"/>
                    </a:cubicBezTo>
                    <a:cubicBezTo>
                      <a:pt x="31248" y="44978"/>
                      <a:pt x="22860" y="35923"/>
                      <a:pt x="22860" y="35923"/>
                    </a:cubicBezTo>
                    <a:cubicBezTo>
                      <a:pt x="15094" y="12628"/>
                      <a:pt x="26106" y="40791"/>
                      <a:pt x="9797" y="16329"/>
                    </a:cubicBezTo>
                    <a:cubicBezTo>
                      <a:pt x="7887" y="13465"/>
                      <a:pt x="8302" y="9484"/>
                      <a:pt x="6531" y="6532"/>
                    </a:cubicBezTo>
                    <a:cubicBezTo>
                      <a:pt x="4947" y="3892"/>
                      <a:pt x="0" y="0"/>
                      <a:pt x="0" y="0"/>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3" name="フリーフォーム 612"/>
              <p:cNvSpPr/>
              <p:nvPr/>
            </p:nvSpPr>
            <p:spPr>
              <a:xfrm flipH="1">
                <a:off x="7065993" y="5141485"/>
                <a:ext cx="755337" cy="1189154"/>
              </a:xfrm>
              <a:custGeom>
                <a:avLst/>
                <a:gdLst>
                  <a:gd name="connsiteX0" fmla="*/ 150223 w 751114"/>
                  <a:gd name="connsiteY0" fmla="*/ 23005 h 1189154"/>
                  <a:gd name="connsiteX1" fmla="*/ 127363 w 751114"/>
                  <a:gd name="connsiteY1" fmla="*/ 145 h 1189154"/>
                  <a:gd name="connsiteX2" fmla="*/ 94706 w 751114"/>
                  <a:gd name="connsiteY2" fmla="*/ 3411 h 1189154"/>
                  <a:gd name="connsiteX3" fmla="*/ 81643 w 751114"/>
                  <a:gd name="connsiteY3" fmla="*/ 16474 h 1189154"/>
                  <a:gd name="connsiteX4" fmla="*/ 75111 w 751114"/>
                  <a:gd name="connsiteY4" fmla="*/ 23005 h 1189154"/>
                  <a:gd name="connsiteX5" fmla="*/ 71846 w 751114"/>
                  <a:gd name="connsiteY5" fmla="*/ 32802 h 1189154"/>
                  <a:gd name="connsiteX6" fmla="*/ 65314 w 751114"/>
                  <a:gd name="connsiteY6" fmla="*/ 39334 h 1189154"/>
                  <a:gd name="connsiteX7" fmla="*/ 58783 w 751114"/>
                  <a:gd name="connsiteY7" fmla="*/ 58928 h 1189154"/>
                  <a:gd name="connsiteX8" fmla="*/ 48986 w 751114"/>
                  <a:gd name="connsiteY8" fmla="*/ 88319 h 1189154"/>
                  <a:gd name="connsiteX9" fmla="*/ 45720 w 751114"/>
                  <a:gd name="connsiteY9" fmla="*/ 98117 h 1189154"/>
                  <a:gd name="connsiteX10" fmla="*/ 42454 w 751114"/>
                  <a:gd name="connsiteY10" fmla="*/ 114445 h 1189154"/>
                  <a:gd name="connsiteX11" fmla="*/ 39189 w 751114"/>
                  <a:gd name="connsiteY11" fmla="*/ 140571 h 1189154"/>
                  <a:gd name="connsiteX12" fmla="*/ 35923 w 751114"/>
                  <a:gd name="connsiteY12" fmla="*/ 153634 h 1189154"/>
                  <a:gd name="connsiteX13" fmla="*/ 26126 w 751114"/>
                  <a:gd name="connsiteY13" fmla="*/ 238542 h 1189154"/>
                  <a:gd name="connsiteX14" fmla="*/ 19594 w 751114"/>
                  <a:gd name="connsiteY14" fmla="*/ 271199 h 1189154"/>
                  <a:gd name="connsiteX15" fmla="*/ 13063 w 751114"/>
                  <a:gd name="connsiteY15" fmla="*/ 310388 h 1189154"/>
                  <a:gd name="connsiteX16" fmla="*/ 9797 w 751114"/>
                  <a:gd name="connsiteY16" fmla="*/ 320185 h 1189154"/>
                  <a:gd name="connsiteX17" fmla="*/ 0 w 751114"/>
                  <a:gd name="connsiteY17" fmla="*/ 369171 h 1189154"/>
                  <a:gd name="connsiteX18" fmla="*/ 3266 w 751114"/>
                  <a:gd name="connsiteY18" fmla="*/ 408359 h 1189154"/>
                  <a:gd name="connsiteX19" fmla="*/ 6531 w 751114"/>
                  <a:gd name="connsiteY19" fmla="*/ 421422 h 1189154"/>
                  <a:gd name="connsiteX20" fmla="*/ 9797 w 751114"/>
                  <a:gd name="connsiteY20" fmla="*/ 441017 h 1189154"/>
                  <a:gd name="connsiteX21" fmla="*/ 13063 w 751114"/>
                  <a:gd name="connsiteY21" fmla="*/ 454079 h 1189154"/>
                  <a:gd name="connsiteX22" fmla="*/ 19594 w 751114"/>
                  <a:gd name="connsiteY22" fmla="*/ 509597 h 1189154"/>
                  <a:gd name="connsiteX23" fmla="*/ 29391 w 751114"/>
                  <a:gd name="connsiteY23" fmla="*/ 545519 h 1189154"/>
                  <a:gd name="connsiteX24" fmla="*/ 32657 w 751114"/>
                  <a:gd name="connsiteY24" fmla="*/ 558582 h 1189154"/>
                  <a:gd name="connsiteX25" fmla="*/ 35923 w 751114"/>
                  <a:gd name="connsiteY25" fmla="*/ 574911 h 1189154"/>
                  <a:gd name="connsiteX26" fmla="*/ 39189 w 751114"/>
                  <a:gd name="connsiteY26" fmla="*/ 584708 h 1189154"/>
                  <a:gd name="connsiteX27" fmla="*/ 42454 w 751114"/>
                  <a:gd name="connsiteY27" fmla="*/ 607568 h 1189154"/>
                  <a:gd name="connsiteX28" fmla="*/ 45720 w 751114"/>
                  <a:gd name="connsiteY28" fmla="*/ 617365 h 1189154"/>
                  <a:gd name="connsiteX29" fmla="*/ 48986 w 751114"/>
                  <a:gd name="connsiteY29" fmla="*/ 630428 h 1189154"/>
                  <a:gd name="connsiteX30" fmla="*/ 52251 w 751114"/>
                  <a:gd name="connsiteY30" fmla="*/ 640225 h 1189154"/>
                  <a:gd name="connsiteX31" fmla="*/ 55517 w 751114"/>
                  <a:gd name="connsiteY31" fmla="*/ 653288 h 1189154"/>
                  <a:gd name="connsiteX32" fmla="*/ 58783 w 751114"/>
                  <a:gd name="connsiteY32" fmla="*/ 669617 h 1189154"/>
                  <a:gd name="connsiteX33" fmla="*/ 65314 w 751114"/>
                  <a:gd name="connsiteY33" fmla="*/ 689211 h 1189154"/>
                  <a:gd name="connsiteX34" fmla="*/ 78377 w 751114"/>
                  <a:gd name="connsiteY34" fmla="*/ 705539 h 1189154"/>
                  <a:gd name="connsiteX35" fmla="*/ 84909 w 751114"/>
                  <a:gd name="connsiteY35" fmla="*/ 712071 h 1189154"/>
                  <a:gd name="connsiteX36" fmla="*/ 97971 w 751114"/>
                  <a:gd name="connsiteY36" fmla="*/ 731665 h 1189154"/>
                  <a:gd name="connsiteX37" fmla="*/ 104503 w 751114"/>
                  <a:gd name="connsiteY37" fmla="*/ 738197 h 1189154"/>
                  <a:gd name="connsiteX38" fmla="*/ 111034 w 751114"/>
                  <a:gd name="connsiteY38" fmla="*/ 747994 h 1189154"/>
                  <a:gd name="connsiteX39" fmla="*/ 124097 w 751114"/>
                  <a:gd name="connsiteY39" fmla="*/ 761057 h 1189154"/>
                  <a:gd name="connsiteX40" fmla="*/ 133894 w 751114"/>
                  <a:gd name="connsiteY40" fmla="*/ 780651 h 1189154"/>
                  <a:gd name="connsiteX41" fmla="*/ 146957 w 751114"/>
                  <a:gd name="connsiteY41" fmla="*/ 793714 h 1189154"/>
                  <a:gd name="connsiteX42" fmla="*/ 166551 w 751114"/>
                  <a:gd name="connsiteY42" fmla="*/ 832902 h 1189154"/>
                  <a:gd name="connsiteX43" fmla="*/ 173083 w 751114"/>
                  <a:gd name="connsiteY43" fmla="*/ 842699 h 1189154"/>
                  <a:gd name="connsiteX44" fmla="*/ 192677 w 751114"/>
                  <a:gd name="connsiteY44" fmla="*/ 875357 h 1189154"/>
                  <a:gd name="connsiteX45" fmla="*/ 215537 w 751114"/>
                  <a:gd name="connsiteY45" fmla="*/ 901482 h 1189154"/>
                  <a:gd name="connsiteX46" fmla="*/ 228600 w 751114"/>
                  <a:gd name="connsiteY46" fmla="*/ 917811 h 1189154"/>
                  <a:gd name="connsiteX47" fmla="*/ 241663 w 751114"/>
                  <a:gd name="connsiteY47" fmla="*/ 934139 h 1189154"/>
                  <a:gd name="connsiteX48" fmla="*/ 254726 w 751114"/>
                  <a:gd name="connsiteY48" fmla="*/ 950468 h 1189154"/>
                  <a:gd name="connsiteX49" fmla="*/ 261257 w 751114"/>
                  <a:gd name="connsiteY49" fmla="*/ 960265 h 1189154"/>
                  <a:gd name="connsiteX50" fmla="*/ 287383 w 751114"/>
                  <a:gd name="connsiteY50" fmla="*/ 979859 h 1189154"/>
                  <a:gd name="connsiteX51" fmla="*/ 293914 w 751114"/>
                  <a:gd name="connsiteY51" fmla="*/ 989657 h 1189154"/>
                  <a:gd name="connsiteX52" fmla="*/ 310243 w 751114"/>
                  <a:gd name="connsiteY52" fmla="*/ 1002719 h 1189154"/>
                  <a:gd name="connsiteX53" fmla="*/ 326571 w 751114"/>
                  <a:gd name="connsiteY53" fmla="*/ 1015782 h 1189154"/>
                  <a:gd name="connsiteX54" fmla="*/ 333103 w 751114"/>
                  <a:gd name="connsiteY54" fmla="*/ 1025579 h 1189154"/>
                  <a:gd name="connsiteX55" fmla="*/ 346166 w 751114"/>
                  <a:gd name="connsiteY55" fmla="*/ 1038642 h 1189154"/>
                  <a:gd name="connsiteX56" fmla="*/ 352697 w 751114"/>
                  <a:gd name="connsiteY56" fmla="*/ 1045174 h 1189154"/>
                  <a:gd name="connsiteX57" fmla="*/ 372291 w 751114"/>
                  <a:gd name="connsiteY57" fmla="*/ 1051705 h 1189154"/>
                  <a:gd name="connsiteX58" fmla="*/ 391886 w 751114"/>
                  <a:gd name="connsiteY58" fmla="*/ 1061502 h 1189154"/>
                  <a:gd name="connsiteX59" fmla="*/ 408214 w 751114"/>
                  <a:gd name="connsiteY59" fmla="*/ 1071299 h 1189154"/>
                  <a:gd name="connsiteX60" fmla="*/ 418011 w 751114"/>
                  <a:gd name="connsiteY60" fmla="*/ 1077831 h 1189154"/>
                  <a:gd name="connsiteX61" fmla="*/ 427809 w 751114"/>
                  <a:gd name="connsiteY61" fmla="*/ 1081097 h 1189154"/>
                  <a:gd name="connsiteX62" fmla="*/ 457200 w 751114"/>
                  <a:gd name="connsiteY62" fmla="*/ 1100691 h 1189154"/>
                  <a:gd name="connsiteX63" fmla="*/ 466997 w 751114"/>
                  <a:gd name="connsiteY63" fmla="*/ 1107222 h 1189154"/>
                  <a:gd name="connsiteX64" fmla="*/ 476794 w 751114"/>
                  <a:gd name="connsiteY64" fmla="*/ 1110488 h 1189154"/>
                  <a:gd name="connsiteX65" fmla="*/ 486591 w 751114"/>
                  <a:gd name="connsiteY65" fmla="*/ 1117019 h 1189154"/>
                  <a:gd name="connsiteX66" fmla="*/ 506186 w 751114"/>
                  <a:gd name="connsiteY66" fmla="*/ 1123551 h 1189154"/>
                  <a:gd name="connsiteX67" fmla="*/ 525780 w 751114"/>
                  <a:gd name="connsiteY67" fmla="*/ 1133348 h 1189154"/>
                  <a:gd name="connsiteX68" fmla="*/ 545374 w 751114"/>
                  <a:gd name="connsiteY68" fmla="*/ 1139879 h 1189154"/>
                  <a:gd name="connsiteX69" fmla="*/ 574766 w 751114"/>
                  <a:gd name="connsiteY69" fmla="*/ 1152942 h 1189154"/>
                  <a:gd name="connsiteX70" fmla="*/ 597626 w 751114"/>
                  <a:gd name="connsiteY70" fmla="*/ 1162739 h 1189154"/>
                  <a:gd name="connsiteX71" fmla="*/ 607423 w 751114"/>
                  <a:gd name="connsiteY71" fmla="*/ 1169271 h 1189154"/>
                  <a:gd name="connsiteX72" fmla="*/ 620486 w 751114"/>
                  <a:gd name="connsiteY72" fmla="*/ 1172537 h 1189154"/>
                  <a:gd name="connsiteX73" fmla="*/ 646611 w 751114"/>
                  <a:gd name="connsiteY73" fmla="*/ 1179068 h 1189154"/>
                  <a:gd name="connsiteX74" fmla="*/ 711926 w 751114"/>
                  <a:gd name="connsiteY74" fmla="*/ 1188865 h 1189154"/>
                  <a:gd name="connsiteX75" fmla="*/ 751114 w 751114"/>
                  <a:gd name="connsiteY75" fmla="*/ 1188865 h 11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1114" h="1189154">
                    <a:moveTo>
                      <a:pt x="150223" y="23005"/>
                    </a:moveTo>
                    <a:cubicBezTo>
                      <a:pt x="148634" y="21019"/>
                      <a:pt x="135117" y="742"/>
                      <a:pt x="127363" y="145"/>
                    </a:cubicBezTo>
                    <a:cubicBezTo>
                      <a:pt x="116455" y="-694"/>
                      <a:pt x="105592" y="2322"/>
                      <a:pt x="94706" y="3411"/>
                    </a:cubicBezTo>
                    <a:lnTo>
                      <a:pt x="81643" y="16474"/>
                    </a:lnTo>
                    <a:lnTo>
                      <a:pt x="75111" y="23005"/>
                    </a:lnTo>
                    <a:cubicBezTo>
                      <a:pt x="74023" y="26271"/>
                      <a:pt x="73617" y="29850"/>
                      <a:pt x="71846" y="32802"/>
                    </a:cubicBezTo>
                    <a:cubicBezTo>
                      <a:pt x="70262" y="35442"/>
                      <a:pt x="66691" y="36580"/>
                      <a:pt x="65314" y="39334"/>
                    </a:cubicBezTo>
                    <a:cubicBezTo>
                      <a:pt x="62235" y="45492"/>
                      <a:pt x="60960" y="52397"/>
                      <a:pt x="58783" y="58928"/>
                    </a:cubicBezTo>
                    <a:lnTo>
                      <a:pt x="48986" y="88319"/>
                    </a:lnTo>
                    <a:cubicBezTo>
                      <a:pt x="47897" y="91585"/>
                      <a:pt x="46395" y="94741"/>
                      <a:pt x="45720" y="98117"/>
                    </a:cubicBezTo>
                    <a:cubicBezTo>
                      <a:pt x="44631" y="103560"/>
                      <a:pt x="43298" y="108959"/>
                      <a:pt x="42454" y="114445"/>
                    </a:cubicBezTo>
                    <a:cubicBezTo>
                      <a:pt x="41120" y="123119"/>
                      <a:pt x="40632" y="131914"/>
                      <a:pt x="39189" y="140571"/>
                    </a:cubicBezTo>
                    <a:cubicBezTo>
                      <a:pt x="38451" y="144998"/>
                      <a:pt x="37012" y="149280"/>
                      <a:pt x="35923" y="153634"/>
                    </a:cubicBezTo>
                    <a:cubicBezTo>
                      <a:pt x="33419" y="183675"/>
                      <a:pt x="32114" y="208606"/>
                      <a:pt x="26126" y="238542"/>
                    </a:cubicBezTo>
                    <a:cubicBezTo>
                      <a:pt x="23949" y="249428"/>
                      <a:pt x="21419" y="260249"/>
                      <a:pt x="19594" y="271199"/>
                    </a:cubicBezTo>
                    <a:cubicBezTo>
                      <a:pt x="17417" y="284262"/>
                      <a:pt x="17251" y="297825"/>
                      <a:pt x="13063" y="310388"/>
                    </a:cubicBezTo>
                    <a:cubicBezTo>
                      <a:pt x="11974" y="313654"/>
                      <a:pt x="10743" y="316875"/>
                      <a:pt x="9797" y="320185"/>
                    </a:cubicBezTo>
                    <a:cubicBezTo>
                      <a:pt x="5215" y="336222"/>
                      <a:pt x="2736" y="352755"/>
                      <a:pt x="0" y="369171"/>
                    </a:cubicBezTo>
                    <a:cubicBezTo>
                      <a:pt x="1089" y="382234"/>
                      <a:pt x="1640" y="395352"/>
                      <a:pt x="3266" y="408359"/>
                    </a:cubicBezTo>
                    <a:cubicBezTo>
                      <a:pt x="3823" y="412813"/>
                      <a:pt x="5651" y="417021"/>
                      <a:pt x="6531" y="421422"/>
                    </a:cubicBezTo>
                    <a:cubicBezTo>
                      <a:pt x="7830" y="427915"/>
                      <a:pt x="8498" y="434524"/>
                      <a:pt x="9797" y="441017"/>
                    </a:cubicBezTo>
                    <a:cubicBezTo>
                      <a:pt x="10677" y="445418"/>
                      <a:pt x="12260" y="449663"/>
                      <a:pt x="13063" y="454079"/>
                    </a:cubicBezTo>
                    <a:cubicBezTo>
                      <a:pt x="17814" y="480207"/>
                      <a:pt x="15652" y="480029"/>
                      <a:pt x="19594" y="509597"/>
                    </a:cubicBezTo>
                    <a:cubicBezTo>
                      <a:pt x="22820" y="533791"/>
                      <a:pt x="22830" y="519277"/>
                      <a:pt x="29391" y="545519"/>
                    </a:cubicBezTo>
                    <a:cubicBezTo>
                      <a:pt x="30480" y="549873"/>
                      <a:pt x="31683" y="554201"/>
                      <a:pt x="32657" y="558582"/>
                    </a:cubicBezTo>
                    <a:cubicBezTo>
                      <a:pt x="33861" y="564001"/>
                      <a:pt x="34577" y="569526"/>
                      <a:pt x="35923" y="574911"/>
                    </a:cubicBezTo>
                    <a:cubicBezTo>
                      <a:pt x="36758" y="578251"/>
                      <a:pt x="38100" y="581442"/>
                      <a:pt x="39189" y="584708"/>
                    </a:cubicBezTo>
                    <a:cubicBezTo>
                      <a:pt x="40277" y="592328"/>
                      <a:pt x="40945" y="600020"/>
                      <a:pt x="42454" y="607568"/>
                    </a:cubicBezTo>
                    <a:cubicBezTo>
                      <a:pt x="43129" y="610944"/>
                      <a:pt x="44774" y="614055"/>
                      <a:pt x="45720" y="617365"/>
                    </a:cubicBezTo>
                    <a:cubicBezTo>
                      <a:pt x="46953" y="621681"/>
                      <a:pt x="47753" y="626112"/>
                      <a:pt x="48986" y="630428"/>
                    </a:cubicBezTo>
                    <a:cubicBezTo>
                      <a:pt x="49932" y="633738"/>
                      <a:pt x="51305" y="636915"/>
                      <a:pt x="52251" y="640225"/>
                    </a:cubicBezTo>
                    <a:cubicBezTo>
                      <a:pt x="53484" y="644541"/>
                      <a:pt x="54543" y="648907"/>
                      <a:pt x="55517" y="653288"/>
                    </a:cubicBezTo>
                    <a:cubicBezTo>
                      <a:pt x="56721" y="658707"/>
                      <a:pt x="57323" y="664262"/>
                      <a:pt x="58783" y="669617"/>
                    </a:cubicBezTo>
                    <a:cubicBezTo>
                      <a:pt x="60594" y="676259"/>
                      <a:pt x="60445" y="684343"/>
                      <a:pt x="65314" y="689211"/>
                    </a:cubicBezTo>
                    <a:cubicBezTo>
                      <a:pt x="81082" y="704976"/>
                      <a:pt x="61903" y="684946"/>
                      <a:pt x="78377" y="705539"/>
                    </a:cubicBezTo>
                    <a:cubicBezTo>
                      <a:pt x="80301" y="707943"/>
                      <a:pt x="83062" y="709608"/>
                      <a:pt x="84909" y="712071"/>
                    </a:cubicBezTo>
                    <a:cubicBezTo>
                      <a:pt x="89619" y="718351"/>
                      <a:pt x="92421" y="726115"/>
                      <a:pt x="97971" y="731665"/>
                    </a:cubicBezTo>
                    <a:cubicBezTo>
                      <a:pt x="100148" y="733842"/>
                      <a:pt x="102579" y="735793"/>
                      <a:pt x="104503" y="738197"/>
                    </a:cubicBezTo>
                    <a:cubicBezTo>
                      <a:pt x="106955" y="741262"/>
                      <a:pt x="108480" y="745014"/>
                      <a:pt x="111034" y="747994"/>
                    </a:cubicBezTo>
                    <a:cubicBezTo>
                      <a:pt x="115042" y="752669"/>
                      <a:pt x="124097" y="761057"/>
                      <a:pt x="124097" y="761057"/>
                    </a:cubicBezTo>
                    <a:cubicBezTo>
                      <a:pt x="127258" y="770538"/>
                      <a:pt x="126989" y="772595"/>
                      <a:pt x="133894" y="780651"/>
                    </a:cubicBezTo>
                    <a:cubicBezTo>
                      <a:pt x="137902" y="785326"/>
                      <a:pt x="146957" y="793714"/>
                      <a:pt x="146957" y="793714"/>
                    </a:cubicBezTo>
                    <a:cubicBezTo>
                      <a:pt x="155971" y="820752"/>
                      <a:pt x="149671" y="807582"/>
                      <a:pt x="166551" y="832902"/>
                    </a:cubicBezTo>
                    <a:lnTo>
                      <a:pt x="173083" y="842699"/>
                    </a:lnTo>
                    <a:cubicBezTo>
                      <a:pt x="188242" y="888180"/>
                      <a:pt x="168770" y="839498"/>
                      <a:pt x="192677" y="875357"/>
                    </a:cubicBezTo>
                    <a:cubicBezTo>
                      <a:pt x="207917" y="898217"/>
                      <a:pt x="199209" y="890597"/>
                      <a:pt x="215537" y="901482"/>
                    </a:cubicBezTo>
                    <a:cubicBezTo>
                      <a:pt x="223746" y="926107"/>
                      <a:pt x="211718" y="896708"/>
                      <a:pt x="228600" y="917811"/>
                    </a:cubicBezTo>
                    <a:cubicBezTo>
                      <a:pt x="246625" y="940343"/>
                      <a:pt x="213589" y="915424"/>
                      <a:pt x="241663" y="934139"/>
                    </a:cubicBezTo>
                    <a:cubicBezTo>
                      <a:pt x="248021" y="953214"/>
                      <a:pt x="239954" y="935696"/>
                      <a:pt x="254726" y="950468"/>
                    </a:cubicBezTo>
                    <a:cubicBezTo>
                      <a:pt x="257501" y="953243"/>
                      <a:pt x="258673" y="957311"/>
                      <a:pt x="261257" y="960265"/>
                    </a:cubicBezTo>
                    <a:cubicBezTo>
                      <a:pt x="276709" y="977925"/>
                      <a:pt x="271764" y="974654"/>
                      <a:pt x="287383" y="979859"/>
                    </a:cubicBezTo>
                    <a:cubicBezTo>
                      <a:pt x="289560" y="983125"/>
                      <a:pt x="291462" y="986592"/>
                      <a:pt x="293914" y="989657"/>
                    </a:cubicBezTo>
                    <a:cubicBezTo>
                      <a:pt x="299230" y="996302"/>
                      <a:pt x="302972" y="997872"/>
                      <a:pt x="310243" y="1002719"/>
                    </a:cubicBezTo>
                    <a:cubicBezTo>
                      <a:pt x="328957" y="1030794"/>
                      <a:pt x="304040" y="997759"/>
                      <a:pt x="326571" y="1015782"/>
                    </a:cubicBezTo>
                    <a:cubicBezTo>
                      <a:pt x="329636" y="1018234"/>
                      <a:pt x="330549" y="1022599"/>
                      <a:pt x="333103" y="1025579"/>
                    </a:cubicBezTo>
                    <a:cubicBezTo>
                      <a:pt x="337111" y="1030254"/>
                      <a:pt x="341812" y="1034288"/>
                      <a:pt x="346166" y="1038642"/>
                    </a:cubicBezTo>
                    <a:cubicBezTo>
                      <a:pt x="348343" y="1040819"/>
                      <a:pt x="349776" y="1044200"/>
                      <a:pt x="352697" y="1045174"/>
                    </a:cubicBezTo>
                    <a:cubicBezTo>
                      <a:pt x="359228" y="1047351"/>
                      <a:pt x="366563" y="1047886"/>
                      <a:pt x="372291" y="1051705"/>
                    </a:cubicBezTo>
                    <a:cubicBezTo>
                      <a:pt x="384953" y="1060146"/>
                      <a:pt x="378365" y="1056996"/>
                      <a:pt x="391886" y="1061502"/>
                    </a:cubicBezTo>
                    <a:cubicBezTo>
                      <a:pt x="404643" y="1074261"/>
                      <a:pt x="391256" y="1062820"/>
                      <a:pt x="408214" y="1071299"/>
                    </a:cubicBezTo>
                    <a:cubicBezTo>
                      <a:pt x="411725" y="1073054"/>
                      <a:pt x="414500" y="1076076"/>
                      <a:pt x="418011" y="1077831"/>
                    </a:cubicBezTo>
                    <a:cubicBezTo>
                      <a:pt x="421090" y="1079371"/>
                      <a:pt x="424800" y="1079425"/>
                      <a:pt x="427809" y="1081097"/>
                    </a:cubicBezTo>
                    <a:cubicBezTo>
                      <a:pt x="427834" y="1081111"/>
                      <a:pt x="452290" y="1097417"/>
                      <a:pt x="457200" y="1100691"/>
                    </a:cubicBezTo>
                    <a:cubicBezTo>
                      <a:pt x="460466" y="1102868"/>
                      <a:pt x="463274" y="1105981"/>
                      <a:pt x="466997" y="1107222"/>
                    </a:cubicBezTo>
                    <a:cubicBezTo>
                      <a:pt x="470263" y="1108311"/>
                      <a:pt x="473715" y="1108949"/>
                      <a:pt x="476794" y="1110488"/>
                    </a:cubicBezTo>
                    <a:cubicBezTo>
                      <a:pt x="480304" y="1112243"/>
                      <a:pt x="483004" y="1115425"/>
                      <a:pt x="486591" y="1117019"/>
                    </a:cubicBezTo>
                    <a:cubicBezTo>
                      <a:pt x="492883" y="1119815"/>
                      <a:pt x="500028" y="1120472"/>
                      <a:pt x="506186" y="1123551"/>
                    </a:cubicBezTo>
                    <a:cubicBezTo>
                      <a:pt x="512717" y="1126817"/>
                      <a:pt x="519039" y="1130539"/>
                      <a:pt x="525780" y="1133348"/>
                    </a:cubicBezTo>
                    <a:cubicBezTo>
                      <a:pt x="532135" y="1135996"/>
                      <a:pt x="545374" y="1139879"/>
                      <a:pt x="545374" y="1139879"/>
                    </a:cubicBezTo>
                    <a:cubicBezTo>
                      <a:pt x="574196" y="1159096"/>
                      <a:pt x="528123" y="1129619"/>
                      <a:pt x="574766" y="1152942"/>
                    </a:cubicBezTo>
                    <a:cubicBezTo>
                      <a:pt x="590908" y="1161014"/>
                      <a:pt x="583210" y="1157935"/>
                      <a:pt x="597626" y="1162739"/>
                    </a:cubicBezTo>
                    <a:cubicBezTo>
                      <a:pt x="600892" y="1164916"/>
                      <a:pt x="603815" y="1167725"/>
                      <a:pt x="607423" y="1169271"/>
                    </a:cubicBezTo>
                    <a:cubicBezTo>
                      <a:pt x="611548" y="1171039"/>
                      <a:pt x="616170" y="1171304"/>
                      <a:pt x="620486" y="1172537"/>
                    </a:cubicBezTo>
                    <a:cubicBezTo>
                      <a:pt x="639474" y="1177962"/>
                      <a:pt x="620579" y="1174474"/>
                      <a:pt x="646611" y="1179068"/>
                    </a:cubicBezTo>
                    <a:cubicBezTo>
                      <a:pt x="655602" y="1180655"/>
                      <a:pt x="698409" y="1188189"/>
                      <a:pt x="711926" y="1188865"/>
                    </a:cubicBezTo>
                    <a:cubicBezTo>
                      <a:pt x="724972" y="1189517"/>
                      <a:pt x="738051" y="1188865"/>
                      <a:pt x="751114" y="118886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4" name="フリーフォーム 613"/>
              <p:cNvSpPr/>
              <p:nvPr/>
            </p:nvSpPr>
            <p:spPr>
              <a:xfrm flipH="1">
                <a:off x="7387832" y="5517187"/>
                <a:ext cx="141215" cy="676003"/>
              </a:xfrm>
              <a:custGeom>
                <a:avLst/>
                <a:gdLst>
                  <a:gd name="connsiteX0" fmla="*/ 35922 w 140425"/>
                  <a:gd name="connsiteY0" fmla="*/ 0 h 676003"/>
                  <a:gd name="connsiteX1" fmla="*/ 22860 w 140425"/>
                  <a:gd name="connsiteY1" fmla="*/ 16329 h 676003"/>
                  <a:gd name="connsiteX2" fmla="*/ 16328 w 140425"/>
                  <a:gd name="connsiteY2" fmla="*/ 22860 h 676003"/>
                  <a:gd name="connsiteX3" fmla="*/ 9797 w 140425"/>
                  <a:gd name="connsiteY3" fmla="*/ 45720 h 676003"/>
                  <a:gd name="connsiteX4" fmla="*/ 0 w 140425"/>
                  <a:gd name="connsiteY4" fmla="*/ 78377 h 676003"/>
                  <a:gd name="connsiteX5" fmla="*/ 3265 w 140425"/>
                  <a:gd name="connsiteY5" fmla="*/ 153489 h 676003"/>
                  <a:gd name="connsiteX6" fmla="*/ 6531 w 140425"/>
                  <a:gd name="connsiteY6" fmla="*/ 163286 h 676003"/>
                  <a:gd name="connsiteX7" fmla="*/ 9797 w 140425"/>
                  <a:gd name="connsiteY7" fmla="*/ 195943 h 676003"/>
                  <a:gd name="connsiteX8" fmla="*/ 16328 w 140425"/>
                  <a:gd name="connsiteY8" fmla="*/ 264523 h 676003"/>
                  <a:gd name="connsiteX9" fmla="*/ 22860 w 140425"/>
                  <a:gd name="connsiteY9" fmla="*/ 287383 h 676003"/>
                  <a:gd name="connsiteX10" fmla="*/ 26125 w 140425"/>
                  <a:gd name="connsiteY10" fmla="*/ 300446 h 676003"/>
                  <a:gd name="connsiteX11" fmla="*/ 29391 w 140425"/>
                  <a:gd name="connsiteY11" fmla="*/ 316775 h 676003"/>
                  <a:gd name="connsiteX12" fmla="*/ 35922 w 140425"/>
                  <a:gd name="connsiteY12" fmla="*/ 336369 h 676003"/>
                  <a:gd name="connsiteX13" fmla="*/ 39188 w 140425"/>
                  <a:gd name="connsiteY13" fmla="*/ 346166 h 676003"/>
                  <a:gd name="connsiteX14" fmla="*/ 45720 w 140425"/>
                  <a:gd name="connsiteY14" fmla="*/ 378823 h 676003"/>
                  <a:gd name="connsiteX15" fmla="*/ 52251 w 140425"/>
                  <a:gd name="connsiteY15" fmla="*/ 398417 h 676003"/>
                  <a:gd name="connsiteX16" fmla="*/ 58782 w 140425"/>
                  <a:gd name="connsiteY16" fmla="*/ 404949 h 676003"/>
                  <a:gd name="connsiteX17" fmla="*/ 84908 w 140425"/>
                  <a:gd name="connsiteY17" fmla="*/ 483326 h 676003"/>
                  <a:gd name="connsiteX18" fmla="*/ 94705 w 140425"/>
                  <a:gd name="connsiteY18" fmla="*/ 512717 h 676003"/>
                  <a:gd name="connsiteX19" fmla="*/ 97971 w 140425"/>
                  <a:gd name="connsiteY19" fmla="*/ 522515 h 676003"/>
                  <a:gd name="connsiteX20" fmla="*/ 104502 w 140425"/>
                  <a:gd name="connsiteY20" fmla="*/ 548640 h 676003"/>
                  <a:gd name="connsiteX21" fmla="*/ 107768 w 140425"/>
                  <a:gd name="connsiteY21" fmla="*/ 561703 h 676003"/>
                  <a:gd name="connsiteX22" fmla="*/ 114300 w 140425"/>
                  <a:gd name="connsiteY22" fmla="*/ 581297 h 676003"/>
                  <a:gd name="connsiteX23" fmla="*/ 117565 w 140425"/>
                  <a:gd name="connsiteY23" fmla="*/ 594360 h 676003"/>
                  <a:gd name="connsiteX24" fmla="*/ 124097 w 140425"/>
                  <a:gd name="connsiteY24" fmla="*/ 613955 h 676003"/>
                  <a:gd name="connsiteX25" fmla="*/ 133894 w 140425"/>
                  <a:gd name="connsiteY25" fmla="*/ 656409 h 676003"/>
                  <a:gd name="connsiteX26" fmla="*/ 140425 w 140425"/>
                  <a:gd name="connsiteY26" fmla="*/ 676003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425" h="676003">
                    <a:moveTo>
                      <a:pt x="35922" y="0"/>
                    </a:moveTo>
                    <a:cubicBezTo>
                      <a:pt x="31568" y="5443"/>
                      <a:pt x="27396" y="11037"/>
                      <a:pt x="22860" y="16329"/>
                    </a:cubicBezTo>
                    <a:cubicBezTo>
                      <a:pt x="20856" y="18667"/>
                      <a:pt x="17912" y="20220"/>
                      <a:pt x="16328" y="22860"/>
                    </a:cubicBezTo>
                    <a:cubicBezTo>
                      <a:pt x="14131" y="26521"/>
                      <a:pt x="10652" y="42869"/>
                      <a:pt x="9797" y="45720"/>
                    </a:cubicBezTo>
                    <a:cubicBezTo>
                      <a:pt x="-2131" y="85480"/>
                      <a:pt x="7527" y="48266"/>
                      <a:pt x="0" y="78377"/>
                    </a:cubicBezTo>
                    <a:cubicBezTo>
                      <a:pt x="1088" y="103414"/>
                      <a:pt x="1343" y="128502"/>
                      <a:pt x="3265" y="153489"/>
                    </a:cubicBezTo>
                    <a:cubicBezTo>
                      <a:pt x="3529" y="156921"/>
                      <a:pt x="6008" y="159884"/>
                      <a:pt x="6531" y="163286"/>
                    </a:cubicBezTo>
                    <a:cubicBezTo>
                      <a:pt x="8195" y="174099"/>
                      <a:pt x="8743" y="185054"/>
                      <a:pt x="9797" y="195943"/>
                    </a:cubicBezTo>
                    <a:cubicBezTo>
                      <a:pt x="12009" y="218800"/>
                      <a:pt x="10758" y="242245"/>
                      <a:pt x="16328" y="264523"/>
                    </a:cubicBezTo>
                    <a:cubicBezTo>
                      <a:pt x="26551" y="305413"/>
                      <a:pt x="13479" y="254547"/>
                      <a:pt x="22860" y="287383"/>
                    </a:cubicBezTo>
                    <a:cubicBezTo>
                      <a:pt x="24093" y="291699"/>
                      <a:pt x="25151" y="296065"/>
                      <a:pt x="26125" y="300446"/>
                    </a:cubicBezTo>
                    <a:cubicBezTo>
                      <a:pt x="27329" y="305865"/>
                      <a:pt x="27931" y="311420"/>
                      <a:pt x="29391" y="316775"/>
                    </a:cubicBezTo>
                    <a:cubicBezTo>
                      <a:pt x="31202" y="323417"/>
                      <a:pt x="33745" y="329838"/>
                      <a:pt x="35922" y="336369"/>
                    </a:cubicBezTo>
                    <a:cubicBezTo>
                      <a:pt x="37011" y="339635"/>
                      <a:pt x="38622" y="342770"/>
                      <a:pt x="39188" y="346166"/>
                    </a:cubicBezTo>
                    <a:cubicBezTo>
                      <a:pt x="41396" y="359410"/>
                      <a:pt x="42066" y="366642"/>
                      <a:pt x="45720" y="378823"/>
                    </a:cubicBezTo>
                    <a:cubicBezTo>
                      <a:pt x="47698" y="385417"/>
                      <a:pt x="47383" y="393548"/>
                      <a:pt x="52251" y="398417"/>
                    </a:cubicBezTo>
                    <a:lnTo>
                      <a:pt x="58782" y="404949"/>
                    </a:lnTo>
                    <a:lnTo>
                      <a:pt x="84908" y="483326"/>
                    </a:lnTo>
                    <a:lnTo>
                      <a:pt x="94705" y="512717"/>
                    </a:lnTo>
                    <a:cubicBezTo>
                      <a:pt x="95794" y="515983"/>
                      <a:pt x="97136" y="519175"/>
                      <a:pt x="97971" y="522515"/>
                    </a:cubicBezTo>
                    <a:lnTo>
                      <a:pt x="104502" y="548640"/>
                    </a:lnTo>
                    <a:cubicBezTo>
                      <a:pt x="105591" y="552994"/>
                      <a:pt x="106349" y="557445"/>
                      <a:pt x="107768" y="561703"/>
                    </a:cubicBezTo>
                    <a:cubicBezTo>
                      <a:pt x="109945" y="568234"/>
                      <a:pt x="112631" y="574618"/>
                      <a:pt x="114300" y="581297"/>
                    </a:cubicBezTo>
                    <a:cubicBezTo>
                      <a:pt x="115388" y="585651"/>
                      <a:pt x="116275" y="590061"/>
                      <a:pt x="117565" y="594360"/>
                    </a:cubicBezTo>
                    <a:cubicBezTo>
                      <a:pt x="119543" y="600955"/>
                      <a:pt x="122747" y="607204"/>
                      <a:pt x="124097" y="613955"/>
                    </a:cubicBezTo>
                    <a:cubicBezTo>
                      <a:pt x="126689" y="626915"/>
                      <a:pt x="129952" y="644581"/>
                      <a:pt x="133894" y="656409"/>
                    </a:cubicBezTo>
                    <a:lnTo>
                      <a:pt x="140425" y="676003"/>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5" name="フリーフォーム 614"/>
              <p:cNvSpPr/>
              <p:nvPr/>
            </p:nvSpPr>
            <p:spPr>
              <a:xfrm flipH="1">
                <a:off x="7427240" y="5497593"/>
                <a:ext cx="131364" cy="673449"/>
              </a:xfrm>
              <a:custGeom>
                <a:avLst/>
                <a:gdLst>
                  <a:gd name="connsiteX0" fmla="*/ 52252 w 130629"/>
                  <a:gd name="connsiteY0" fmla="*/ 0 h 673449"/>
                  <a:gd name="connsiteX1" fmla="*/ 35923 w 130629"/>
                  <a:gd name="connsiteY1" fmla="*/ 3266 h 673449"/>
                  <a:gd name="connsiteX2" fmla="*/ 26126 w 130629"/>
                  <a:gd name="connsiteY2" fmla="*/ 22860 h 673449"/>
                  <a:gd name="connsiteX3" fmla="*/ 13063 w 130629"/>
                  <a:gd name="connsiteY3" fmla="*/ 42454 h 673449"/>
                  <a:gd name="connsiteX4" fmla="*/ 6532 w 130629"/>
                  <a:gd name="connsiteY4" fmla="*/ 65314 h 673449"/>
                  <a:gd name="connsiteX5" fmla="*/ 0 w 130629"/>
                  <a:gd name="connsiteY5" fmla="*/ 91440 h 673449"/>
                  <a:gd name="connsiteX6" fmla="*/ 3266 w 130629"/>
                  <a:gd name="connsiteY6" fmla="*/ 267789 h 673449"/>
                  <a:gd name="connsiteX7" fmla="*/ 13063 w 130629"/>
                  <a:gd name="connsiteY7" fmla="*/ 287383 h 673449"/>
                  <a:gd name="connsiteX8" fmla="*/ 16329 w 130629"/>
                  <a:gd name="connsiteY8" fmla="*/ 297180 h 673449"/>
                  <a:gd name="connsiteX9" fmla="*/ 29392 w 130629"/>
                  <a:gd name="connsiteY9" fmla="*/ 326571 h 673449"/>
                  <a:gd name="connsiteX10" fmla="*/ 32657 w 130629"/>
                  <a:gd name="connsiteY10" fmla="*/ 336369 h 673449"/>
                  <a:gd name="connsiteX11" fmla="*/ 35923 w 130629"/>
                  <a:gd name="connsiteY11" fmla="*/ 346166 h 673449"/>
                  <a:gd name="connsiteX12" fmla="*/ 42454 w 130629"/>
                  <a:gd name="connsiteY12" fmla="*/ 372291 h 673449"/>
                  <a:gd name="connsiteX13" fmla="*/ 48986 w 130629"/>
                  <a:gd name="connsiteY13" fmla="*/ 391886 h 673449"/>
                  <a:gd name="connsiteX14" fmla="*/ 52252 w 130629"/>
                  <a:gd name="connsiteY14" fmla="*/ 401683 h 673449"/>
                  <a:gd name="connsiteX15" fmla="*/ 55517 w 130629"/>
                  <a:gd name="connsiteY15" fmla="*/ 414746 h 673449"/>
                  <a:gd name="connsiteX16" fmla="*/ 58783 w 130629"/>
                  <a:gd name="connsiteY16" fmla="*/ 424543 h 673449"/>
                  <a:gd name="connsiteX17" fmla="*/ 65314 w 130629"/>
                  <a:gd name="connsiteY17" fmla="*/ 450669 h 673449"/>
                  <a:gd name="connsiteX18" fmla="*/ 68580 w 130629"/>
                  <a:gd name="connsiteY18" fmla="*/ 463731 h 673449"/>
                  <a:gd name="connsiteX19" fmla="*/ 75112 w 130629"/>
                  <a:gd name="connsiteY19" fmla="*/ 483326 h 673449"/>
                  <a:gd name="connsiteX20" fmla="*/ 78377 w 130629"/>
                  <a:gd name="connsiteY20" fmla="*/ 496389 h 673449"/>
                  <a:gd name="connsiteX21" fmla="*/ 81643 w 130629"/>
                  <a:gd name="connsiteY21" fmla="*/ 515983 h 673449"/>
                  <a:gd name="connsiteX22" fmla="*/ 88174 w 130629"/>
                  <a:gd name="connsiteY22" fmla="*/ 535577 h 673449"/>
                  <a:gd name="connsiteX23" fmla="*/ 97972 w 130629"/>
                  <a:gd name="connsiteY23" fmla="*/ 564969 h 673449"/>
                  <a:gd name="connsiteX24" fmla="*/ 101237 w 130629"/>
                  <a:gd name="connsiteY24" fmla="*/ 574766 h 673449"/>
                  <a:gd name="connsiteX25" fmla="*/ 104503 w 130629"/>
                  <a:gd name="connsiteY25" fmla="*/ 584563 h 673449"/>
                  <a:gd name="connsiteX26" fmla="*/ 107769 w 130629"/>
                  <a:gd name="connsiteY26" fmla="*/ 600891 h 673449"/>
                  <a:gd name="connsiteX27" fmla="*/ 114300 w 130629"/>
                  <a:gd name="connsiteY27" fmla="*/ 620486 h 673449"/>
                  <a:gd name="connsiteX28" fmla="*/ 124097 w 130629"/>
                  <a:gd name="connsiteY28" fmla="*/ 653143 h 673449"/>
                  <a:gd name="connsiteX29" fmla="*/ 127363 w 130629"/>
                  <a:gd name="connsiteY29" fmla="*/ 662940 h 673449"/>
                  <a:gd name="connsiteX30" fmla="*/ 130629 w 130629"/>
                  <a:gd name="connsiteY30" fmla="*/ 672737 h 673449"/>
                  <a:gd name="connsiteX31" fmla="*/ 130629 w 130629"/>
                  <a:gd name="connsiteY31" fmla="*/ 666206 h 67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0629" h="673449">
                    <a:moveTo>
                      <a:pt x="52252" y="0"/>
                    </a:moveTo>
                    <a:cubicBezTo>
                      <a:pt x="46809" y="1089"/>
                      <a:pt x="40742" y="512"/>
                      <a:pt x="35923" y="3266"/>
                    </a:cubicBezTo>
                    <a:cubicBezTo>
                      <a:pt x="28844" y="7311"/>
                      <a:pt x="29439" y="16897"/>
                      <a:pt x="26126" y="22860"/>
                    </a:cubicBezTo>
                    <a:cubicBezTo>
                      <a:pt x="22314" y="29722"/>
                      <a:pt x="15546" y="35007"/>
                      <a:pt x="13063" y="42454"/>
                    </a:cubicBezTo>
                    <a:cubicBezTo>
                      <a:pt x="5232" y="65944"/>
                      <a:pt x="14733" y="36610"/>
                      <a:pt x="6532" y="65314"/>
                    </a:cubicBezTo>
                    <a:cubicBezTo>
                      <a:pt x="-166" y="88757"/>
                      <a:pt x="6644" y="58222"/>
                      <a:pt x="0" y="91440"/>
                    </a:cubicBezTo>
                    <a:cubicBezTo>
                      <a:pt x="1089" y="150223"/>
                      <a:pt x="1204" y="209032"/>
                      <a:pt x="3266" y="267789"/>
                    </a:cubicBezTo>
                    <a:cubicBezTo>
                      <a:pt x="3576" y="276615"/>
                      <a:pt x="9408" y="280074"/>
                      <a:pt x="13063" y="287383"/>
                    </a:cubicBezTo>
                    <a:cubicBezTo>
                      <a:pt x="14602" y="290462"/>
                      <a:pt x="14790" y="294101"/>
                      <a:pt x="16329" y="297180"/>
                    </a:cubicBezTo>
                    <a:cubicBezTo>
                      <a:pt x="31851" y="328223"/>
                      <a:pt x="12547" y="276033"/>
                      <a:pt x="29392" y="326571"/>
                    </a:cubicBezTo>
                    <a:lnTo>
                      <a:pt x="32657" y="336369"/>
                    </a:lnTo>
                    <a:cubicBezTo>
                      <a:pt x="33745" y="339635"/>
                      <a:pt x="35088" y="342826"/>
                      <a:pt x="35923" y="346166"/>
                    </a:cubicBezTo>
                    <a:cubicBezTo>
                      <a:pt x="38100" y="354874"/>
                      <a:pt x="39615" y="363775"/>
                      <a:pt x="42454" y="372291"/>
                    </a:cubicBezTo>
                    <a:lnTo>
                      <a:pt x="48986" y="391886"/>
                    </a:lnTo>
                    <a:cubicBezTo>
                      <a:pt x="50075" y="395152"/>
                      <a:pt x="51417" y="398343"/>
                      <a:pt x="52252" y="401683"/>
                    </a:cubicBezTo>
                    <a:cubicBezTo>
                      <a:pt x="53340" y="406037"/>
                      <a:pt x="54284" y="410430"/>
                      <a:pt x="55517" y="414746"/>
                    </a:cubicBezTo>
                    <a:cubicBezTo>
                      <a:pt x="56463" y="418056"/>
                      <a:pt x="57877" y="421222"/>
                      <a:pt x="58783" y="424543"/>
                    </a:cubicBezTo>
                    <a:cubicBezTo>
                      <a:pt x="61145" y="433203"/>
                      <a:pt x="63137" y="441960"/>
                      <a:pt x="65314" y="450669"/>
                    </a:cubicBezTo>
                    <a:cubicBezTo>
                      <a:pt x="66403" y="455023"/>
                      <a:pt x="67161" y="459473"/>
                      <a:pt x="68580" y="463731"/>
                    </a:cubicBezTo>
                    <a:cubicBezTo>
                      <a:pt x="70757" y="470263"/>
                      <a:pt x="73442" y="476646"/>
                      <a:pt x="75112" y="483326"/>
                    </a:cubicBezTo>
                    <a:cubicBezTo>
                      <a:pt x="76200" y="487680"/>
                      <a:pt x="77497" y="491988"/>
                      <a:pt x="78377" y="496389"/>
                    </a:cubicBezTo>
                    <a:cubicBezTo>
                      <a:pt x="79675" y="502882"/>
                      <a:pt x="80037" y="509559"/>
                      <a:pt x="81643" y="515983"/>
                    </a:cubicBezTo>
                    <a:cubicBezTo>
                      <a:pt x="83313" y="522662"/>
                      <a:pt x="85997" y="529046"/>
                      <a:pt x="88174" y="535577"/>
                    </a:cubicBezTo>
                    <a:lnTo>
                      <a:pt x="97972" y="564969"/>
                    </a:lnTo>
                    <a:lnTo>
                      <a:pt x="101237" y="574766"/>
                    </a:lnTo>
                    <a:cubicBezTo>
                      <a:pt x="102326" y="578032"/>
                      <a:pt x="103828" y="581188"/>
                      <a:pt x="104503" y="584563"/>
                    </a:cubicBezTo>
                    <a:cubicBezTo>
                      <a:pt x="105592" y="590006"/>
                      <a:pt x="106309" y="595536"/>
                      <a:pt x="107769" y="600891"/>
                    </a:cubicBezTo>
                    <a:cubicBezTo>
                      <a:pt x="109581" y="607533"/>
                      <a:pt x="112630" y="613807"/>
                      <a:pt x="114300" y="620486"/>
                    </a:cubicBezTo>
                    <a:cubicBezTo>
                      <a:pt x="119235" y="640225"/>
                      <a:pt x="116148" y="629296"/>
                      <a:pt x="124097" y="653143"/>
                    </a:cubicBezTo>
                    <a:lnTo>
                      <a:pt x="127363" y="662940"/>
                    </a:lnTo>
                    <a:cubicBezTo>
                      <a:pt x="128452" y="666206"/>
                      <a:pt x="130629" y="676179"/>
                      <a:pt x="130629" y="672737"/>
                    </a:cubicBezTo>
                    <a:lnTo>
                      <a:pt x="130629" y="666206"/>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6" name="フリーフォーム 615"/>
              <p:cNvSpPr/>
              <p:nvPr/>
            </p:nvSpPr>
            <p:spPr>
              <a:xfrm flipH="1">
                <a:off x="7463357" y="5494327"/>
                <a:ext cx="131372" cy="676003"/>
              </a:xfrm>
              <a:custGeom>
                <a:avLst/>
                <a:gdLst>
                  <a:gd name="connsiteX0" fmla="*/ 78377 w 130637"/>
                  <a:gd name="connsiteY0" fmla="*/ 0 h 676003"/>
                  <a:gd name="connsiteX1" fmla="*/ 52252 w 130637"/>
                  <a:gd name="connsiteY1" fmla="*/ 6532 h 676003"/>
                  <a:gd name="connsiteX2" fmla="*/ 45720 w 130637"/>
                  <a:gd name="connsiteY2" fmla="*/ 13063 h 676003"/>
                  <a:gd name="connsiteX3" fmla="*/ 26126 w 130637"/>
                  <a:gd name="connsiteY3" fmla="*/ 22860 h 676003"/>
                  <a:gd name="connsiteX4" fmla="*/ 13063 w 130637"/>
                  <a:gd name="connsiteY4" fmla="*/ 48986 h 676003"/>
                  <a:gd name="connsiteX5" fmla="*/ 9797 w 130637"/>
                  <a:gd name="connsiteY5" fmla="*/ 58783 h 676003"/>
                  <a:gd name="connsiteX6" fmla="*/ 3266 w 130637"/>
                  <a:gd name="connsiteY6" fmla="*/ 88175 h 676003"/>
                  <a:gd name="connsiteX7" fmla="*/ 0 w 130637"/>
                  <a:gd name="connsiteY7" fmla="*/ 101237 h 676003"/>
                  <a:gd name="connsiteX8" fmla="*/ 3266 w 130637"/>
                  <a:gd name="connsiteY8" fmla="*/ 143692 h 676003"/>
                  <a:gd name="connsiteX9" fmla="*/ 6532 w 130637"/>
                  <a:gd name="connsiteY9" fmla="*/ 169817 h 676003"/>
                  <a:gd name="connsiteX10" fmla="*/ 9797 w 130637"/>
                  <a:gd name="connsiteY10" fmla="*/ 231866 h 676003"/>
                  <a:gd name="connsiteX11" fmla="*/ 13063 w 130637"/>
                  <a:gd name="connsiteY11" fmla="*/ 248195 h 676003"/>
                  <a:gd name="connsiteX12" fmla="*/ 19595 w 130637"/>
                  <a:gd name="connsiteY12" fmla="*/ 267789 h 676003"/>
                  <a:gd name="connsiteX13" fmla="*/ 22860 w 130637"/>
                  <a:gd name="connsiteY13" fmla="*/ 290649 h 676003"/>
                  <a:gd name="connsiteX14" fmla="*/ 29392 w 130637"/>
                  <a:gd name="connsiteY14" fmla="*/ 326572 h 676003"/>
                  <a:gd name="connsiteX15" fmla="*/ 35923 w 130637"/>
                  <a:gd name="connsiteY15" fmla="*/ 365760 h 676003"/>
                  <a:gd name="connsiteX16" fmla="*/ 39189 w 130637"/>
                  <a:gd name="connsiteY16" fmla="*/ 382089 h 676003"/>
                  <a:gd name="connsiteX17" fmla="*/ 45720 w 130637"/>
                  <a:gd name="connsiteY17" fmla="*/ 401683 h 676003"/>
                  <a:gd name="connsiteX18" fmla="*/ 48986 w 130637"/>
                  <a:gd name="connsiteY18" fmla="*/ 414746 h 676003"/>
                  <a:gd name="connsiteX19" fmla="*/ 55517 w 130637"/>
                  <a:gd name="connsiteY19" fmla="*/ 434340 h 676003"/>
                  <a:gd name="connsiteX20" fmla="*/ 58783 w 130637"/>
                  <a:gd name="connsiteY20" fmla="*/ 450669 h 676003"/>
                  <a:gd name="connsiteX21" fmla="*/ 65315 w 130637"/>
                  <a:gd name="connsiteY21" fmla="*/ 493123 h 676003"/>
                  <a:gd name="connsiteX22" fmla="*/ 68580 w 130637"/>
                  <a:gd name="connsiteY22" fmla="*/ 502920 h 676003"/>
                  <a:gd name="connsiteX23" fmla="*/ 71846 w 130637"/>
                  <a:gd name="connsiteY23" fmla="*/ 515983 h 676003"/>
                  <a:gd name="connsiteX24" fmla="*/ 75112 w 130637"/>
                  <a:gd name="connsiteY24" fmla="*/ 532312 h 676003"/>
                  <a:gd name="connsiteX25" fmla="*/ 84909 w 130637"/>
                  <a:gd name="connsiteY25" fmla="*/ 561703 h 676003"/>
                  <a:gd name="connsiteX26" fmla="*/ 88175 w 130637"/>
                  <a:gd name="connsiteY26" fmla="*/ 571500 h 676003"/>
                  <a:gd name="connsiteX27" fmla="*/ 94706 w 130637"/>
                  <a:gd name="connsiteY27" fmla="*/ 600892 h 676003"/>
                  <a:gd name="connsiteX28" fmla="*/ 101237 w 130637"/>
                  <a:gd name="connsiteY28" fmla="*/ 620486 h 676003"/>
                  <a:gd name="connsiteX29" fmla="*/ 111035 w 130637"/>
                  <a:gd name="connsiteY29" fmla="*/ 636815 h 676003"/>
                  <a:gd name="connsiteX30" fmla="*/ 117566 w 130637"/>
                  <a:gd name="connsiteY30" fmla="*/ 656409 h 676003"/>
                  <a:gd name="connsiteX31" fmla="*/ 127363 w 130637"/>
                  <a:gd name="connsiteY31" fmla="*/ 676003 h 676003"/>
                  <a:gd name="connsiteX32" fmla="*/ 130629 w 130637"/>
                  <a:gd name="connsiteY32" fmla="*/ 662940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637" h="676003">
                    <a:moveTo>
                      <a:pt x="78377" y="0"/>
                    </a:moveTo>
                    <a:cubicBezTo>
                      <a:pt x="74863" y="703"/>
                      <a:pt x="57274" y="3519"/>
                      <a:pt x="52252" y="6532"/>
                    </a:cubicBezTo>
                    <a:cubicBezTo>
                      <a:pt x="49612" y="8116"/>
                      <a:pt x="48124" y="11140"/>
                      <a:pt x="45720" y="13063"/>
                    </a:cubicBezTo>
                    <a:cubicBezTo>
                      <a:pt x="36674" y="20300"/>
                      <a:pt x="36476" y="19411"/>
                      <a:pt x="26126" y="22860"/>
                    </a:cubicBezTo>
                    <a:cubicBezTo>
                      <a:pt x="18621" y="45376"/>
                      <a:pt x="24464" y="37587"/>
                      <a:pt x="13063" y="48986"/>
                    </a:cubicBezTo>
                    <a:cubicBezTo>
                      <a:pt x="11974" y="52252"/>
                      <a:pt x="10743" y="55473"/>
                      <a:pt x="9797" y="58783"/>
                    </a:cubicBezTo>
                    <a:cubicBezTo>
                      <a:pt x="5818" y="72709"/>
                      <a:pt x="6630" y="73037"/>
                      <a:pt x="3266" y="88175"/>
                    </a:cubicBezTo>
                    <a:cubicBezTo>
                      <a:pt x="2292" y="92556"/>
                      <a:pt x="1089" y="96883"/>
                      <a:pt x="0" y="101237"/>
                    </a:cubicBezTo>
                    <a:cubicBezTo>
                      <a:pt x="1089" y="115389"/>
                      <a:pt x="1920" y="129562"/>
                      <a:pt x="3266" y="143692"/>
                    </a:cubicBezTo>
                    <a:cubicBezTo>
                      <a:pt x="4098" y="152429"/>
                      <a:pt x="5884" y="161065"/>
                      <a:pt x="6532" y="169817"/>
                    </a:cubicBezTo>
                    <a:cubicBezTo>
                      <a:pt x="8062" y="190472"/>
                      <a:pt x="8077" y="211226"/>
                      <a:pt x="9797" y="231866"/>
                    </a:cubicBezTo>
                    <a:cubicBezTo>
                      <a:pt x="10258" y="237398"/>
                      <a:pt x="11602" y="242840"/>
                      <a:pt x="13063" y="248195"/>
                    </a:cubicBezTo>
                    <a:cubicBezTo>
                      <a:pt x="14875" y="254837"/>
                      <a:pt x="19595" y="267789"/>
                      <a:pt x="19595" y="267789"/>
                    </a:cubicBezTo>
                    <a:cubicBezTo>
                      <a:pt x="20683" y="275409"/>
                      <a:pt x="21843" y="283019"/>
                      <a:pt x="22860" y="290649"/>
                    </a:cubicBezTo>
                    <a:cubicBezTo>
                      <a:pt x="26962" y="321419"/>
                      <a:pt x="23190" y="307967"/>
                      <a:pt x="29392" y="326572"/>
                    </a:cubicBezTo>
                    <a:cubicBezTo>
                      <a:pt x="31569" y="339635"/>
                      <a:pt x="33326" y="352774"/>
                      <a:pt x="35923" y="365760"/>
                    </a:cubicBezTo>
                    <a:cubicBezTo>
                      <a:pt x="37012" y="371203"/>
                      <a:pt x="37729" y="376734"/>
                      <a:pt x="39189" y="382089"/>
                    </a:cubicBezTo>
                    <a:cubicBezTo>
                      <a:pt x="41000" y="388731"/>
                      <a:pt x="44050" y="395004"/>
                      <a:pt x="45720" y="401683"/>
                    </a:cubicBezTo>
                    <a:cubicBezTo>
                      <a:pt x="46809" y="406037"/>
                      <a:pt x="47696" y="410447"/>
                      <a:pt x="48986" y="414746"/>
                    </a:cubicBezTo>
                    <a:cubicBezTo>
                      <a:pt x="50964" y="421340"/>
                      <a:pt x="54167" y="427589"/>
                      <a:pt x="55517" y="434340"/>
                    </a:cubicBezTo>
                    <a:cubicBezTo>
                      <a:pt x="56606" y="439783"/>
                      <a:pt x="57939" y="445183"/>
                      <a:pt x="58783" y="450669"/>
                    </a:cubicBezTo>
                    <a:cubicBezTo>
                      <a:pt x="61958" y="471303"/>
                      <a:pt x="60821" y="475145"/>
                      <a:pt x="65315" y="493123"/>
                    </a:cubicBezTo>
                    <a:cubicBezTo>
                      <a:pt x="66150" y="496462"/>
                      <a:pt x="67634" y="499610"/>
                      <a:pt x="68580" y="502920"/>
                    </a:cubicBezTo>
                    <a:cubicBezTo>
                      <a:pt x="69813" y="507236"/>
                      <a:pt x="70872" y="511602"/>
                      <a:pt x="71846" y="515983"/>
                    </a:cubicBezTo>
                    <a:cubicBezTo>
                      <a:pt x="73050" y="521402"/>
                      <a:pt x="73652" y="526957"/>
                      <a:pt x="75112" y="532312"/>
                    </a:cubicBezTo>
                    <a:cubicBezTo>
                      <a:pt x="75117" y="532331"/>
                      <a:pt x="83273" y="556795"/>
                      <a:pt x="84909" y="561703"/>
                    </a:cubicBezTo>
                    <a:cubicBezTo>
                      <a:pt x="85998" y="564969"/>
                      <a:pt x="87500" y="568124"/>
                      <a:pt x="88175" y="571500"/>
                    </a:cubicBezTo>
                    <a:cubicBezTo>
                      <a:pt x="90041" y="580833"/>
                      <a:pt x="91936" y="591660"/>
                      <a:pt x="94706" y="600892"/>
                    </a:cubicBezTo>
                    <a:cubicBezTo>
                      <a:pt x="96684" y="607486"/>
                      <a:pt x="99060" y="613955"/>
                      <a:pt x="101237" y="620486"/>
                    </a:cubicBezTo>
                    <a:cubicBezTo>
                      <a:pt x="105476" y="633204"/>
                      <a:pt x="102069" y="627849"/>
                      <a:pt x="111035" y="636815"/>
                    </a:cubicBezTo>
                    <a:cubicBezTo>
                      <a:pt x="113212" y="643346"/>
                      <a:pt x="113747" y="650681"/>
                      <a:pt x="117566" y="656409"/>
                    </a:cubicBezTo>
                    <a:cubicBezTo>
                      <a:pt x="126006" y="669070"/>
                      <a:pt x="122856" y="662483"/>
                      <a:pt x="127363" y="676003"/>
                    </a:cubicBezTo>
                    <a:cubicBezTo>
                      <a:pt x="130973" y="665173"/>
                      <a:pt x="130629" y="669648"/>
                      <a:pt x="130629" y="662940"/>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7" name="フリーフォーム 616"/>
              <p:cNvSpPr/>
              <p:nvPr/>
            </p:nvSpPr>
            <p:spPr>
              <a:xfrm flipH="1">
                <a:off x="7512627" y="5471467"/>
                <a:ext cx="108374" cy="293915"/>
              </a:xfrm>
              <a:custGeom>
                <a:avLst/>
                <a:gdLst>
                  <a:gd name="connsiteX0" fmla="*/ 107768 w 107768"/>
                  <a:gd name="connsiteY0" fmla="*/ 0 h 293915"/>
                  <a:gd name="connsiteX1" fmla="*/ 65314 w 107768"/>
                  <a:gd name="connsiteY1" fmla="*/ 3266 h 293915"/>
                  <a:gd name="connsiteX2" fmla="*/ 45720 w 107768"/>
                  <a:gd name="connsiteY2" fmla="*/ 9797 h 293915"/>
                  <a:gd name="connsiteX3" fmla="*/ 39188 w 107768"/>
                  <a:gd name="connsiteY3" fmla="*/ 16329 h 293915"/>
                  <a:gd name="connsiteX4" fmla="*/ 29391 w 107768"/>
                  <a:gd name="connsiteY4" fmla="*/ 19595 h 293915"/>
                  <a:gd name="connsiteX5" fmla="*/ 22860 w 107768"/>
                  <a:gd name="connsiteY5" fmla="*/ 29392 h 293915"/>
                  <a:gd name="connsiteX6" fmla="*/ 13062 w 107768"/>
                  <a:gd name="connsiteY6" fmla="*/ 35923 h 293915"/>
                  <a:gd name="connsiteX7" fmla="*/ 6531 w 107768"/>
                  <a:gd name="connsiteY7" fmla="*/ 45720 h 293915"/>
                  <a:gd name="connsiteX8" fmla="*/ 3265 w 107768"/>
                  <a:gd name="connsiteY8" fmla="*/ 78377 h 293915"/>
                  <a:gd name="connsiteX9" fmla="*/ 0 w 107768"/>
                  <a:gd name="connsiteY9" fmla="*/ 94706 h 293915"/>
                  <a:gd name="connsiteX10" fmla="*/ 3265 w 107768"/>
                  <a:gd name="connsiteY10" fmla="*/ 205740 h 293915"/>
                  <a:gd name="connsiteX11" fmla="*/ 6531 w 107768"/>
                  <a:gd name="connsiteY11" fmla="*/ 254726 h 293915"/>
                  <a:gd name="connsiteX12" fmla="*/ 9797 w 107768"/>
                  <a:gd name="connsiteY12" fmla="*/ 293915 h 29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68" h="293915">
                    <a:moveTo>
                      <a:pt x="107768" y="0"/>
                    </a:moveTo>
                    <a:cubicBezTo>
                      <a:pt x="93617" y="1089"/>
                      <a:pt x="79333" y="1052"/>
                      <a:pt x="65314" y="3266"/>
                    </a:cubicBezTo>
                    <a:cubicBezTo>
                      <a:pt x="58514" y="4340"/>
                      <a:pt x="45720" y="9797"/>
                      <a:pt x="45720" y="9797"/>
                    </a:cubicBezTo>
                    <a:cubicBezTo>
                      <a:pt x="43543" y="11974"/>
                      <a:pt x="41828" y="14745"/>
                      <a:pt x="39188" y="16329"/>
                    </a:cubicBezTo>
                    <a:cubicBezTo>
                      <a:pt x="36236" y="18100"/>
                      <a:pt x="32079" y="17445"/>
                      <a:pt x="29391" y="19595"/>
                    </a:cubicBezTo>
                    <a:cubicBezTo>
                      <a:pt x="26326" y="22047"/>
                      <a:pt x="25635" y="26617"/>
                      <a:pt x="22860" y="29392"/>
                    </a:cubicBezTo>
                    <a:cubicBezTo>
                      <a:pt x="20084" y="32167"/>
                      <a:pt x="16328" y="33746"/>
                      <a:pt x="13062" y="35923"/>
                    </a:cubicBezTo>
                    <a:cubicBezTo>
                      <a:pt x="10885" y="39189"/>
                      <a:pt x="7414" y="41896"/>
                      <a:pt x="6531" y="45720"/>
                    </a:cubicBezTo>
                    <a:cubicBezTo>
                      <a:pt x="4071" y="56380"/>
                      <a:pt x="4711" y="67533"/>
                      <a:pt x="3265" y="78377"/>
                    </a:cubicBezTo>
                    <a:cubicBezTo>
                      <a:pt x="2531" y="83879"/>
                      <a:pt x="1088" y="89263"/>
                      <a:pt x="0" y="94706"/>
                    </a:cubicBezTo>
                    <a:cubicBezTo>
                      <a:pt x="1088" y="131717"/>
                      <a:pt x="1755" y="168743"/>
                      <a:pt x="3265" y="205740"/>
                    </a:cubicBezTo>
                    <a:cubicBezTo>
                      <a:pt x="3932" y="222091"/>
                      <a:pt x="5276" y="238409"/>
                      <a:pt x="6531" y="254726"/>
                    </a:cubicBezTo>
                    <a:cubicBezTo>
                      <a:pt x="9896" y="298462"/>
                      <a:pt x="9797" y="278016"/>
                      <a:pt x="9797" y="29391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8" name="フリーフォーム 617"/>
              <p:cNvSpPr/>
              <p:nvPr/>
            </p:nvSpPr>
            <p:spPr>
              <a:xfrm flipH="1">
                <a:off x="7519195" y="5458404"/>
                <a:ext cx="131364" cy="656435"/>
              </a:xfrm>
              <a:custGeom>
                <a:avLst/>
                <a:gdLst>
                  <a:gd name="connsiteX0" fmla="*/ 114300 w 130629"/>
                  <a:gd name="connsiteY0" fmla="*/ 0 h 656435"/>
                  <a:gd name="connsiteX1" fmla="*/ 48986 w 130629"/>
                  <a:gd name="connsiteY1" fmla="*/ 3266 h 656435"/>
                  <a:gd name="connsiteX2" fmla="*/ 35923 w 130629"/>
                  <a:gd name="connsiteY2" fmla="*/ 19595 h 656435"/>
                  <a:gd name="connsiteX3" fmla="*/ 19594 w 130629"/>
                  <a:gd name="connsiteY3" fmla="*/ 35923 h 656435"/>
                  <a:gd name="connsiteX4" fmla="*/ 16329 w 130629"/>
                  <a:gd name="connsiteY4" fmla="*/ 48986 h 656435"/>
                  <a:gd name="connsiteX5" fmla="*/ 13063 w 130629"/>
                  <a:gd name="connsiteY5" fmla="*/ 58783 h 656435"/>
                  <a:gd name="connsiteX6" fmla="*/ 3266 w 130629"/>
                  <a:gd name="connsiteY6" fmla="*/ 169818 h 656435"/>
                  <a:gd name="connsiteX7" fmla="*/ 0 w 130629"/>
                  <a:gd name="connsiteY7" fmla="*/ 186146 h 656435"/>
                  <a:gd name="connsiteX8" fmla="*/ 3266 w 130629"/>
                  <a:gd name="connsiteY8" fmla="*/ 218803 h 656435"/>
                  <a:gd name="connsiteX9" fmla="*/ 6532 w 130629"/>
                  <a:gd name="connsiteY9" fmla="*/ 238398 h 656435"/>
                  <a:gd name="connsiteX10" fmla="*/ 16329 w 130629"/>
                  <a:gd name="connsiteY10" fmla="*/ 284118 h 656435"/>
                  <a:gd name="connsiteX11" fmla="*/ 19594 w 130629"/>
                  <a:gd name="connsiteY11" fmla="*/ 310243 h 656435"/>
                  <a:gd name="connsiteX12" fmla="*/ 26126 w 130629"/>
                  <a:gd name="connsiteY12" fmla="*/ 339635 h 656435"/>
                  <a:gd name="connsiteX13" fmla="*/ 32657 w 130629"/>
                  <a:gd name="connsiteY13" fmla="*/ 359229 h 656435"/>
                  <a:gd name="connsiteX14" fmla="*/ 39189 w 130629"/>
                  <a:gd name="connsiteY14" fmla="*/ 378823 h 656435"/>
                  <a:gd name="connsiteX15" fmla="*/ 45720 w 130629"/>
                  <a:gd name="connsiteY15" fmla="*/ 398418 h 656435"/>
                  <a:gd name="connsiteX16" fmla="*/ 48986 w 130629"/>
                  <a:gd name="connsiteY16" fmla="*/ 408215 h 656435"/>
                  <a:gd name="connsiteX17" fmla="*/ 55517 w 130629"/>
                  <a:gd name="connsiteY17" fmla="*/ 418012 h 656435"/>
                  <a:gd name="connsiteX18" fmla="*/ 68580 w 130629"/>
                  <a:gd name="connsiteY18" fmla="*/ 444138 h 656435"/>
                  <a:gd name="connsiteX19" fmla="*/ 75112 w 130629"/>
                  <a:gd name="connsiteY19" fmla="*/ 470263 h 656435"/>
                  <a:gd name="connsiteX20" fmla="*/ 78377 w 130629"/>
                  <a:gd name="connsiteY20" fmla="*/ 483326 h 656435"/>
                  <a:gd name="connsiteX21" fmla="*/ 84909 w 130629"/>
                  <a:gd name="connsiteY21" fmla="*/ 502920 h 656435"/>
                  <a:gd name="connsiteX22" fmla="*/ 88174 w 130629"/>
                  <a:gd name="connsiteY22" fmla="*/ 522515 h 656435"/>
                  <a:gd name="connsiteX23" fmla="*/ 94706 w 130629"/>
                  <a:gd name="connsiteY23" fmla="*/ 542109 h 656435"/>
                  <a:gd name="connsiteX24" fmla="*/ 97972 w 130629"/>
                  <a:gd name="connsiteY24" fmla="*/ 551906 h 656435"/>
                  <a:gd name="connsiteX25" fmla="*/ 107769 w 130629"/>
                  <a:gd name="connsiteY25" fmla="*/ 594360 h 656435"/>
                  <a:gd name="connsiteX26" fmla="*/ 117566 w 130629"/>
                  <a:gd name="connsiteY26" fmla="*/ 640080 h 656435"/>
                  <a:gd name="connsiteX27" fmla="*/ 124097 w 130629"/>
                  <a:gd name="connsiteY27" fmla="*/ 646612 h 656435"/>
                  <a:gd name="connsiteX28" fmla="*/ 130629 w 130629"/>
                  <a:gd name="connsiteY28" fmla="*/ 656409 h 6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629" h="656435">
                    <a:moveTo>
                      <a:pt x="114300" y="0"/>
                    </a:moveTo>
                    <a:cubicBezTo>
                      <a:pt x="92529" y="1089"/>
                      <a:pt x="70585" y="320"/>
                      <a:pt x="48986" y="3266"/>
                    </a:cubicBezTo>
                    <a:cubicBezTo>
                      <a:pt x="45371" y="3759"/>
                      <a:pt x="36907" y="18471"/>
                      <a:pt x="35923" y="19595"/>
                    </a:cubicBezTo>
                    <a:cubicBezTo>
                      <a:pt x="30854" y="25388"/>
                      <a:pt x="19594" y="35923"/>
                      <a:pt x="19594" y="35923"/>
                    </a:cubicBezTo>
                    <a:cubicBezTo>
                      <a:pt x="18506" y="40277"/>
                      <a:pt x="17562" y="44670"/>
                      <a:pt x="16329" y="48986"/>
                    </a:cubicBezTo>
                    <a:cubicBezTo>
                      <a:pt x="15383" y="52296"/>
                      <a:pt x="13430" y="55360"/>
                      <a:pt x="13063" y="58783"/>
                    </a:cubicBezTo>
                    <a:cubicBezTo>
                      <a:pt x="10723" y="80627"/>
                      <a:pt x="7750" y="138431"/>
                      <a:pt x="3266" y="169818"/>
                    </a:cubicBezTo>
                    <a:cubicBezTo>
                      <a:pt x="2481" y="175313"/>
                      <a:pt x="1089" y="180703"/>
                      <a:pt x="0" y="186146"/>
                    </a:cubicBezTo>
                    <a:cubicBezTo>
                      <a:pt x="1089" y="197032"/>
                      <a:pt x="1909" y="207948"/>
                      <a:pt x="3266" y="218803"/>
                    </a:cubicBezTo>
                    <a:cubicBezTo>
                      <a:pt x="4087" y="225374"/>
                      <a:pt x="5312" y="231890"/>
                      <a:pt x="6532" y="238398"/>
                    </a:cubicBezTo>
                    <a:cubicBezTo>
                      <a:pt x="12092" y="268052"/>
                      <a:pt x="11119" y="263279"/>
                      <a:pt x="16329" y="284118"/>
                    </a:cubicBezTo>
                    <a:cubicBezTo>
                      <a:pt x="17417" y="292826"/>
                      <a:pt x="18260" y="301569"/>
                      <a:pt x="19594" y="310243"/>
                    </a:cubicBezTo>
                    <a:cubicBezTo>
                      <a:pt x="20575" y="316623"/>
                      <a:pt x="24073" y="332791"/>
                      <a:pt x="26126" y="339635"/>
                    </a:cubicBezTo>
                    <a:cubicBezTo>
                      <a:pt x="28104" y="346229"/>
                      <a:pt x="30480" y="352698"/>
                      <a:pt x="32657" y="359229"/>
                    </a:cubicBezTo>
                    <a:lnTo>
                      <a:pt x="39189" y="378823"/>
                    </a:lnTo>
                    <a:lnTo>
                      <a:pt x="45720" y="398418"/>
                    </a:lnTo>
                    <a:cubicBezTo>
                      <a:pt x="46809" y="401684"/>
                      <a:pt x="47077" y="405351"/>
                      <a:pt x="48986" y="408215"/>
                    </a:cubicBezTo>
                    <a:cubicBezTo>
                      <a:pt x="51163" y="411481"/>
                      <a:pt x="53923" y="414426"/>
                      <a:pt x="55517" y="418012"/>
                    </a:cubicBezTo>
                    <a:cubicBezTo>
                      <a:pt x="67525" y="445030"/>
                      <a:pt x="55167" y="430723"/>
                      <a:pt x="68580" y="444138"/>
                    </a:cubicBezTo>
                    <a:lnTo>
                      <a:pt x="75112" y="470263"/>
                    </a:lnTo>
                    <a:cubicBezTo>
                      <a:pt x="76201" y="474617"/>
                      <a:pt x="76958" y="479068"/>
                      <a:pt x="78377" y="483326"/>
                    </a:cubicBezTo>
                    <a:lnTo>
                      <a:pt x="84909" y="502920"/>
                    </a:lnTo>
                    <a:cubicBezTo>
                      <a:pt x="85997" y="509452"/>
                      <a:pt x="86568" y="516091"/>
                      <a:pt x="88174" y="522515"/>
                    </a:cubicBezTo>
                    <a:cubicBezTo>
                      <a:pt x="89844" y="529194"/>
                      <a:pt x="92529" y="535578"/>
                      <a:pt x="94706" y="542109"/>
                    </a:cubicBezTo>
                    <a:cubicBezTo>
                      <a:pt x="95795" y="545375"/>
                      <a:pt x="97137" y="548566"/>
                      <a:pt x="97972" y="551906"/>
                    </a:cubicBezTo>
                    <a:cubicBezTo>
                      <a:pt x="100968" y="563892"/>
                      <a:pt x="105760" y="581302"/>
                      <a:pt x="107769" y="594360"/>
                    </a:cubicBezTo>
                    <a:cubicBezTo>
                      <a:pt x="108699" y="600403"/>
                      <a:pt x="110760" y="633273"/>
                      <a:pt x="117566" y="640080"/>
                    </a:cubicBezTo>
                    <a:lnTo>
                      <a:pt x="124097" y="646612"/>
                    </a:lnTo>
                    <a:cubicBezTo>
                      <a:pt x="127707" y="657442"/>
                      <a:pt x="123921" y="656409"/>
                      <a:pt x="130629" y="65640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フリーフォーム 618"/>
              <p:cNvSpPr/>
              <p:nvPr/>
            </p:nvSpPr>
            <p:spPr>
              <a:xfrm flipH="1">
                <a:off x="7545468" y="5417613"/>
                <a:ext cx="114943" cy="44057"/>
              </a:xfrm>
              <a:custGeom>
                <a:avLst/>
                <a:gdLst>
                  <a:gd name="connsiteX0" fmla="*/ 114300 w 114300"/>
                  <a:gd name="connsiteY0" fmla="*/ 17931 h 44057"/>
                  <a:gd name="connsiteX1" fmla="*/ 29391 w 114300"/>
                  <a:gd name="connsiteY1" fmla="*/ 8134 h 44057"/>
                  <a:gd name="connsiteX2" fmla="*/ 22860 w 114300"/>
                  <a:gd name="connsiteY2" fmla="*/ 14666 h 44057"/>
                  <a:gd name="connsiteX3" fmla="*/ 13063 w 114300"/>
                  <a:gd name="connsiteY3" fmla="*/ 17931 h 44057"/>
                  <a:gd name="connsiteX4" fmla="*/ 9797 w 114300"/>
                  <a:gd name="connsiteY4" fmla="*/ 27729 h 44057"/>
                  <a:gd name="connsiteX5" fmla="*/ 3266 w 114300"/>
                  <a:gd name="connsiteY5" fmla="*/ 37526 h 44057"/>
                  <a:gd name="connsiteX6" fmla="*/ 0 w 114300"/>
                  <a:gd name="connsiteY6" fmla="*/ 44057 h 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44057">
                    <a:moveTo>
                      <a:pt x="114300" y="17931"/>
                    </a:moveTo>
                    <a:cubicBezTo>
                      <a:pt x="82148" y="-7788"/>
                      <a:pt x="98208" y="-842"/>
                      <a:pt x="29391" y="8134"/>
                    </a:cubicBezTo>
                    <a:cubicBezTo>
                      <a:pt x="26338" y="8532"/>
                      <a:pt x="25500" y="13082"/>
                      <a:pt x="22860" y="14666"/>
                    </a:cubicBezTo>
                    <a:cubicBezTo>
                      <a:pt x="19908" y="16437"/>
                      <a:pt x="16329" y="16843"/>
                      <a:pt x="13063" y="17931"/>
                    </a:cubicBezTo>
                    <a:cubicBezTo>
                      <a:pt x="11974" y="21197"/>
                      <a:pt x="11337" y="24650"/>
                      <a:pt x="9797" y="27729"/>
                    </a:cubicBezTo>
                    <a:cubicBezTo>
                      <a:pt x="8042" y="31239"/>
                      <a:pt x="5285" y="34161"/>
                      <a:pt x="3266" y="37526"/>
                    </a:cubicBezTo>
                    <a:cubicBezTo>
                      <a:pt x="2014" y="39613"/>
                      <a:pt x="1089" y="41880"/>
                      <a:pt x="0" y="44057"/>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0" name="フリーフォーム 619"/>
              <p:cNvSpPr/>
              <p:nvPr/>
            </p:nvSpPr>
            <p:spPr>
              <a:xfrm flipH="1">
                <a:off x="7545468" y="5360433"/>
                <a:ext cx="164204" cy="698863"/>
              </a:xfrm>
              <a:custGeom>
                <a:avLst/>
                <a:gdLst>
                  <a:gd name="connsiteX0" fmla="*/ 163286 w 163286"/>
                  <a:gd name="connsiteY0" fmla="*/ 52251 h 698863"/>
                  <a:gd name="connsiteX1" fmla="*/ 146957 w 163286"/>
                  <a:gd name="connsiteY1" fmla="*/ 45720 h 698863"/>
                  <a:gd name="connsiteX2" fmla="*/ 117566 w 163286"/>
                  <a:gd name="connsiteY2" fmla="*/ 35923 h 698863"/>
                  <a:gd name="connsiteX3" fmla="*/ 107769 w 163286"/>
                  <a:gd name="connsiteY3" fmla="*/ 32657 h 698863"/>
                  <a:gd name="connsiteX4" fmla="*/ 97972 w 163286"/>
                  <a:gd name="connsiteY4" fmla="*/ 29391 h 698863"/>
                  <a:gd name="connsiteX5" fmla="*/ 81643 w 163286"/>
                  <a:gd name="connsiteY5" fmla="*/ 16329 h 698863"/>
                  <a:gd name="connsiteX6" fmla="*/ 58783 w 163286"/>
                  <a:gd name="connsiteY6" fmla="*/ 0 h 698863"/>
                  <a:gd name="connsiteX7" fmla="*/ 26126 w 163286"/>
                  <a:gd name="connsiteY7" fmla="*/ 9797 h 698863"/>
                  <a:gd name="connsiteX8" fmla="*/ 19595 w 163286"/>
                  <a:gd name="connsiteY8" fmla="*/ 29391 h 698863"/>
                  <a:gd name="connsiteX9" fmla="*/ 16329 w 163286"/>
                  <a:gd name="connsiteY9" fmla="*/ 39189 h 698863"/>
                  <a:gd name="connsiteX10" fmla="*/ 13063 w 163286"/>
                  <a:gd name="connsiteY10" fmla="*/ 48986 h 698863"/>
                  <a:gd name="connsiteX11" fmla="*/ 9797 w 163286"/>
                  <a:gd name="connsiteY11" fmla="*/ 58783 h 698863"/>
                  <a:gd name="connsiteX12" fmla="*/ 6532 w 163286"/>
                  <a:gd name="connsiteY12" fmla="*/ 78377 h 698863"/>
                  <a:gd name="connsiteX13" fmla="*/ 3266 w 163286"/>
                  <a:gd name="connsiteY13" fmla="*/ 104503 h 698863"/>
                  <a:gd name="connsiteX14" fmla="*/ 0 w 163286"/>
                  <a:gd name="connsiteY14" fmla="*/ 117566 h 698863"/>
                  <a:gd name="connsiteX15" fmla="*/ 3266 w 163286"/>
                  <a:gd name="connsiteY15" fmla="*/ 192677 h 698863"/>
                  <a:gd name="connsiteX16" fmla="*/ 6532 w 163286"/>
                  <a:gd name="connsiteY16" fmla="*/ 218803 h 698863"/>
                  <a:gd name="connsiteX17" fmla="*/ 13063 w 163286"/>
                  <a:gd name="connsiteY17" fmla="*/ 320040 h 698863"/>
                  <a:gd name="connsiteX18" fmla="*/ 16329 w 163286"/>
                  <a:gd name="connsiteY18" fmla="*/ 329837 h 698863"/>
                  <a:gd name="connsiteX19" fmla="*/ 22860 w 163286"/>
                  <a:gd name="connsiteY19" fmla="*/ 385354 h 698863"/>
                  <a:gd name="connsiteX20" fmla="*/ 29392 w 163286"/>
                  <a:gd name="connsiteY20" fmla="*/ 404949 h 698863"/>
                  <a:gd name="connsiteX21" fmla="*/ 45720 w 163286"/>
                  <a:gd name="connsiteY21" fmla="*/ 453934 h 698863"/>
                  <a:gd name="connsiteX22" fmla="*/ 55517 w 163286"/>
                  <a:gd name="connsiteY22" fmla="*/ 483326 h 698863"/>
                  <a:gd name="connsiteX23" fmla="*/ 58783 w 163286"/>
                  <a:gd name="connsiteY23" fmla="*/ 493123 h 698863"/>
                  <a:gd name="connsiteX24" fmla="*/ 62049 w 163286"/>
                  <a:gd name="connsiteY24" fmla="*/ 502920 h 698863"/>
                  <a:gd name="connsiteX25" fmla="*/ 68580 w 163286"/>
                  <a:gd name="connsiteY25" fmla="*/ 512717 h 698863"/>
                  <a:gd name="connsiteX26" fmla="*/ 75112 w 163286"/>
                  <a:gd name="connsiteY26" fmla="*/ 551906 h 698863"/>
                  <a:gd name="connsiteX27" fmla="*/ 78377 w 163286"/>
                  <a:gd name="connsiteY27" fmla="*/ 571500 h 698863"/>
                  <a:gd name="connsiteX28" fmla="*/ 84909 w 163286"/>
                  <a:gd name="connsiteY28" fmla="*/ 591094 h 698863"/>
                  <a:gd name="connsiteX29" fmla="*/ 91440 w 163286"/>
                  <a:gd name="connsiteY29" fmla="*/ 617220 h 698863"/>
                  <a:gd name="connsiteX30" fmla="*/ 101237 w 163286"/>
                  <a:gd name="connsiteY30" fmla="*/ 649877 h 698863"/>
                  <a:gd name="connsiteX31" fmla="*/ 107769 w 163286"/>
                  <a:gd name="connsiteY31" fmla="*/ 656409 h 698863"/>
                  <a:gd name="connsiteX32" fmla="*/ 120832 w 163286"/>
                  <a:gd name="connsiteY32" fmla="*/ 682534 h 698863"/>
                  <a:gd name="connsiteX33" fmla="*/ 127363 w 163286"/>
                  <a:gd name="connsiteY33" fmla="*/ 692331 h 698863"/>
                  <a:gd name="connsiteX34" fmla="*/ 133895 w 163286"/>
                  <a:gd name="connsiteY34" fmla="*/ 698863 h 69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286" h="698863">
                    <a:moveTo>
                      <a:pt x="163286" y="52251"/>
                    </a:moveTo>
                    <a:cubicBezTo>
                      <a:pt x="157843" y="50074"/>
                      <a:pt x="152466" y="47723"/>
                      <a:pt x="146957" y="45720"/>
                    </a:cubicBezTo>
                    <a:cubicBezTo>
                      <a:pt x="137252" y="42191"/>
                      <a:pt x="127363" y="39189"/>
                      <a:pt x="117566" y="35923"/>
                    </a:cubicBezTo>
                    <a:lnTo>
                      <a:pt x="107769" y="32657"/>
                    </a:lnTo>
                    <a:lnTo>
                      <a:pt x="97972" y="29391"/>
                    </a:lnTo>
                    <a:cubicBezTo>
                      <a:pt x="75723" y="7145"/>
                      <a:pt x="110499" y="41062"/>
                      <a:pt x="81643" y="16329"/>
                    </a:cubicBezTo>
                    <a:cubicBezTo>
                      <a:pt x="61919" y="-577"/>
                      <a:pt x="76785" y="6001"/>
                      <a:pt x="58783" y="0"/>
                    </a:cubicBezTo>
                    <a:cubicBezTo>
                      <a:pt x="52391" y="913"/>
                      <a:pt x="31950" y="479"/>
                      <a:pt x="26126" y="9797"/>
                    </a:cubicBezTo>
                    <a:cubicBezTo>
                      <a:pt x="22477" y="15635"/>
                      <a:pt x="21772" y="22860"/>
                      <a:pt x="19595" y="29391"/>
                    </a:cubicBezTo>
                    <a:lnTo>
                      <a:pt x="16329" y="39189"/>
                    </a:lnTo>
                    <a:lnTo>
                      <a:pt x="13063" y="48986"/>
                    </a:lnTo>
                    <a:lnTo>
                      <a:pt x="9797" y="58783"/>
                    </a:lnTo>
                    <a:cubicBezTo>
                      <a:pt x="8709" y="65314"/>
                      <a:pt x="7468" y="71822"/>
                      <a:pt x="6532" y="78377"/>
                    </a:cubicBezTo>
                    <a:cubicBezTo>
                      <a:pt x="5291" y="87065"/>
                      <a:pt x="4709" y="95846"/>
                      <a:pt x="3266" y="104503"/>
                    </a:cubicBezTo>
                    <a:cubicBezTo>
                      <a:pt x="2528" y="108930"/>
                      <a:pt x="1089" y="113212"/>
                      <a:pt x="0" y="117566"/>
                    </a:cubicBezTo>
                    <a:cubicBezTo>
                      <a:pt x="1089" y="142603"/>
                      <a:pt x="1652" y="167668"/>
                      <a:pt x="3266" y="192677"/>
                    </a:cubicBezTo>
                    <a:cubicBezTo>
                      <a:pt x="3831" y="201435"/>
                      <a:pt x="6017" y="210042"/>
                      <a:pt x="6532" y="218803"/>
                    </a:cubicBezTo>
                    <a:cubicBezTo>
                      <a:pt x="8957" y="260036"/>
                      <a:pt x="4448" y="285584"/>
                      <a:pt x="13063" y="320040"/>
                    </a:cubicBezTo>
                    <a:cubicBezTo>
                      <a:pt x="13898" y="323380"/>
                      <a:pt x="15240" y="326571"/>
                      <a:pt x="16329" y="329837"/>
                    </a:cubicBezTo>
                    <a:cubicBezTo>
                      <a:pt x="16685" y="333037"/>
                      <a:pt x="21826" y="380531"/>
                      <a:pt x="22860" y="385354"/>
                    </a:cubicBezTo>
                    <a:cubicBezTo>
                      <a:pt x="24303" y="392086"/>
                      <a:pt x="27215" y="398417"/>
                      <a:pt x="29392" y="404949"/>
                    </a:cubicBezTo>
                    <a:lnTo>
                      <a:pt x="45720" y="453934"/>
                    </a:lnTo>
                    <a:lnTo>
                      <a:pt x="55517" y="483326"/>
                    </a:lnTo>
                    <a:lnTo>
                      <a:pt x="58783" y="493123"/>
                    </a:lnTo>
                    <a:cubicBezTo>
                      <a:pt x="59872" y="496389"/>
                      <a:pt x="60140" y="500056"/>
                      <a:pt x="62049" y="502920"/>
                    </a:cubicBezTo>
                    <a:lnTo>
                      <a:pt x="68580" y="512717"/>
                    </a:lnTo>
                    <a:cubicBezTo>
                      <a:pt x="74843" y="556555"/>
                      <a:pt x="68741" y="516864"/>
                      <a:pt x="75112" y="551906"/>
                    </a:cubicBezTo>
                    <a:cubicBezTo>
                      <a:pt x="76296" y="558421"/>
                      <a:pt x="76771" y="565076"/>
                      <a:pt x="78377" y="571500"/>
                    </a:cubicBezTo>
                    <a:cubicBezTo>
                      <a:pt x="80047" y="578179"/>
                      <a:pt x="83559" y="584343"/>
                      <a:pt x="84909" y="591094"/>
                    </a:cubicBezTo>
                    <a:cubicBezTo>
                      <a:pt x="91547" y="624284"/>
                      <a:pt x="84747" y="593794"/>
                      <a:pt x="91440" y="617220"/>
                    </a:cubicBezTo>
                    <a:cubicBezTo>
                      <a:pt x="93215" y="623435"/>
                      <a:pt x="98134" y="646774"/>
                      <a:pt x="101237" y="649877"/>
                    </a:cubicBezTo>
                    <a:lnTo>
                      <a:pt x="107769" y="656409"/>
                    </a:lnTo>
                    <a:cubicBezTo>
                      <a:pt x="118916" y="689852"/>
                      <a:pt x="107802" y="666248"/>
                      <a:pt x="120832" y="682534"/>
                    </a:cubicBezTo>
                    <a:cubicBezTo>
                      <a:pt x="123284" y="685599"/>
                      <a:pt x="124911" y="689266"/>
                      <a:pt x="127363" y="692331"/>
                    </a:cubicBezTo>
                    <a:cubicBezTo>
                      <a:pt x="129287" y="694735"/>
                      <a:pt x="133895" y="698863"/>
                      <a:pt x="133895" y="698863"/>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フリーフォーム 620"/>
              <p:cNvSpPr/>
              <p:nvPr/>
            </p:nvSpPr>
            <p:spPr>
              <a:xfrm flipH="1">
                <a:off x="7676831" y="5301645"/>
                <a:ext cx="42694" cy="101242"/>
              </a:xfrm>
              <a:custGeom>
                <a:avLst/>
                <a:gdLst>
                  <a:gd name="connsiteX0" fmla="*/ 42455 w 42455"/>
                  <a:gd name="connsiteY0" fmla="*/ 3271 h 101242"/>
                  <a:gd name="connsiteX1" fmla="*/ 16330 w 42455"/>
                  <a:gd name="connsiteY1" fmla="*/ 3271 h 101242"/>
                  <a:gd name="connsiteX2" fmla="*/ 9798 w 42455"/>
                  <a:gd name="connsiteY2" fmla="*/ 9802 h 101242"/>
                  <a:gd name="connsiteX3" fmla="*/ 3267 w 42455"/>
                  <a:gd name="connsiteY3" fmla="*/ 29397 h 101242"/>
                  <a:gd name="connsiteX4" fmla="*/ 1 w 42455"/>
                  <a:gd name="connsiteY4" fmla="*/ 101242 h 10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55" h="101242">
                    <a:moveTo>
                      <a:pt x="42455" y="3271"/>
                    </a:moveTo>
                    <a:cubicBezTo>
                      <a:pt x="30845" y="949"/>
                      <a:pt x="26373" y="-2754"/>
                      <a:pt x="16330" y="3271"/>
                    </a:cubicBezTo>
                    <a:cubicBezTo>
                      <a:pt x="13690" y="4855"/>
                      <a:pt x="11975" y="7625"/>
                      <a:pt x="9798" y="9802"/>
                    </a:cubicBezTo>
                    <a:cubicBezTo>
                      <a:pt x="7621" y="16334"/>
                      <a:pt x="3629" y="22522"/>
                      <a:pt x="3267" y="29397"/>
                    </a:cubicBezTo>
                    <a:cubicBezTo>
                      <a:pt x="-171" y="94706"/>
                      <a:pt x="1" y="70734"/>
                      <a:pt x="1" y="10124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フリーフォーム 621"/>
              <p:cNvSpPr/>
              <p:nvPr/>
            </p:nvSpPr>
            <p:spPr>
              <a:xfrm flipH="1">
                <a:off x="7640706" y="5220007"/>
                <a:ext cx="111658" cy="52252"/>
              </a:xfrm>
              <a:custGeom>
                <a:avLst/>
                <a:gdLst>
                  <a:gd name="connsiteX0" fmla="*/ 111034 w 111034"/>
                  <a:gd name="connsiteY0" fmla="*/ 35923 h 52252"/>
                  <a:gd name="connsiteX1" fmla="*/ 94706 w 111034"/>
                  <a:gd name="connsiteY1" fmla="*/ 16329 h 52252"/>
                  <a:gd name="connsiteX2" fmla="*/ 88174 w 111034"/>
                  <a:gd name="connsiteY2" fmla="*/ 6532 h 52252"/>
                  <a:gd name="connsiteX3" fmla="*/ 68580 w 111034"/>
                  <a:gd name="connsiteY3" fmla="*/ 0 h 52252"/>
                  <a:gd name="connsiteX4" fmla="*/ 35923 w 111034"/>
                  <a:gd name="connsiteY4" fmla="*/ 6532 h 52252"/>
                  <a:gd name="connsiteX5" fmla="*/ 16329 w 111034"/>
                  <a:gd name="connsiteY5" fmla="*/ 16329 h 52252"/>
                  <a:gd name="connsiteX6" fmla="*/ 13063 w 111034"/>
                  <a:gd name="connsiteY6" fmla="*/ 26126 h 52252"/>
                  <a:gd name="connsiteX7" fmla="*/ 6531 w 111034"/>
                  <a:gd name="connsiteY7" fmla="*/ 32657 h 52252"/>
                  <a:gd name="connsiteX8" fmla="*/ 0 w 111034"/>
                  <a:gd name="connsiteY8" fmla="*/ 52252 h 5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34" h="52252">
                    <a:moveTo>
                      <a:pt x="111034" y="35923"/>
                    </a:moveTo>
                    <a:cubicBezTo>
                      <a:pt x="96046" y="-1547"/>
                      <a:pt x="114279" y="31987"/>
                      <a:pt x="94706" y="16329"/>
                    </a:cubicBezTo>
                    <a:cubicBezTo>
                      <a:pt x="91641" y="13877"/>
                      <a:pt x="91502" y="8612"/>
                      <a:pt x="88174" y="6532"/>
                    </a:cubicBezTo>
                    <a:cubicBezTo>
                      <a:pt x="82336" y="2883"/>
                      <a:pt x="68580" y="0"/>
                      <a:pt x="68580" y="0"/>
                    </a:cubicBezTo>
                    <a:cubicBezTo>
                      <a:pt x="60152" y="1204"/>
                      <a:pt x="45044" y="1972"/>
                      <a:pt x="35923" y="6532"/>
                    </a:cubicBezTo>
                    <a:cubicBezTo>
                      <a:pt x="10600" y="19193"/>
                      <a:pt x="40954" y="8120"/>
                      <a:pt x="16329" y="16329"/>
                    </a:cubicBezTo>
                    <a:cubicBezTo>
                      <a:pt x="15240" y="19595"/>
                      <a:pt x="14834" y="23174"/>
                      <a:pt x="13063" y="26126"/>
                    </a:cubicBezTo>
                    <a:cubicBezTo>
                      <a:pt x="11479" y="28766"/>
                      <a:pt x="7908" y="29903"/>
                      <a:pt x="6531" y="32657"/>
                    </a:cubicBezTo>
                    <a:cubicBezTo>
                      <a:pt x="3452" y="38815"/>
                      <a:pt x="0" y="52252"/>
                      <a:pt x="0" y="5225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フリーフォーム 622"/>
              <p:cNvSpPr/>
              <p:nvPr/>
            </p:nvSpPr>
            <p:spPr>
              <a:xfrm flipH="1">
                <a:off x="7653842" y="5572704"/>
                <a:ext cx="85385" cy="395152"/>
              </a:xfrm>
              <a:custGeom>
                <a:avLst/>
                <a:gdLst>
                  <a:gd name="connsiteX0" fmla="*/ 0 w 84908"/>
                  <a:gd name="connsiteY0" fmla="*/ 0 h 395152"/>
                  <a:gd name="connsiteX1" fmla="*/ 3266 w 84908"/>
                  <a:gd name="connsiteY1" fmla="*/ 45720 h 395152"/>
                  <a:gd name="connsiteX2" fmla="*/ 6531 w 84908"/>
                  <a:gd name="connsiteY2" fmla="*/ 65315 h 395152"/>
                  <a:gd name="connsiteX3" fmla="*/ 9797 w 84908"/>
                  <a:gd name="connsiteY3" fmla="*/ 111035 h 395152"/>
                  <a:gd name="connsiteX4" fmla="*/ 13063 w 84908"/>
                  <a:gd name="connsiteY4" fmla="*/ 124098 h 395152"/>
                  <a:gd name="connsiteX5" fmla="*/ 22860 w 84908"/>
                  <a:gd name="connsiteY5" fmla="*/ 153489 h 395152"/>
                  <a:gd name="connsiteX6" fmla="*/ 26126 w 84908"/>
                  <a:gd name="connsiteY6" fmla="*/ 163286 h 395152"/>
                  <a:gd name="connsiteX7" fmla="*/ 29391 w 84908"/>
                  <a:gd name="connsiteY7" fmla="*/ 173083 h 395152"/>
                  <a:gd name="connsiteX8" fmla="*/ 39188 w 84908"/>
                  <a:gd name="connsiteY8" fmla="*/ 228600 h 395152"/>
                  <a:gd name="connsiteX9" fmla="*/ 42454 w 84908"/>
                  <a:gd name="connsiteY9" fmla="*/ 241663 h 395152"/>
                  <a:gd name="connsiteX10" fmla="*/ 48986 w 84908"/>
                  <a:gd name="connsiteY10" fmla="*/ 280852 h 395152"/>
                  <a:gd name="connsiteX11" fmla="*/ 55517 w 84908"/>
                  <a:gd name="connsiteY11" fmla="*/ 303712 h 395152"/>
                  <a:gd name="connsiteX12" fmla="*/ 58783 w 84908"/>
                  <a:gd name="connsiteY12" fmla="*/ 316775 h 395152"/>
                  <a:gd name="connsiteX13" fmla="*/ 62048 w 84908"/>
                  <a:gd name="connsiteY13" fmla="*/ 326572 h 395152"/>
                  <a:gd name="connsiteX14" fmla="*/ 65314 w 84908"/>
                  <a:gd name="connsiteY14" fmla="*/ 339635 h 395152"/>
                  <a:gd name="connsiteX15" fmla="*/ 71846 w 84908"/>
                  <a:gd name="connsiteY15" fmla="*/ 359229 h 395152"/>
                  <a:gd name="connsiteX16" fmla="*/ 75111 w 84908"/>
                  <a:gd name="connsiteY16" fmla="*/ 375558 h 395152"/>
                  <a:gd name="connsiteX17" fmla="*/ 78377 w 84908"/>
                  <a:gd name="connsiteY17" fmla="*/ 385355 h 395152"/>
                  <a:gd name="connsiteX18" fmla="*/ 84908 w 84908"/>
                  <a:gd name="connsiteY18" fmla="*/ 395152 h 39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908" h="395152">
                    <a:moveTo>
                      <a:pt x="0" y="0"/>
                    </a:moveTo>
                    <a:cubicBezTo>
                      <a:pt x="1089" y="15240"/>
                      <a:pt x="1746" y="30517"/>
                      <a:pt x="3266" y="45720"/>
                    </a:cubicBezTo>
                    <a:cubicBezTo>
                      <a:pt x="3925" y="52309"/>
                      <a:pt x="5872" y="58726"/>
                      <a:pt x="6531" y="65315"/>
                    </a:cubicBezTo>
                    <a:cubicBezTo>
                      <a:pt x="8051" y="80518"/>
                      <a:pt x="8110" y="95850"/>
                      <a:pt x="9797" y="111035"/>
                    </a:cubicBezTo>
                    <a:cubicBezTo>
                      <a:pt x="10293" y="115496"/>
                      <a:pt x="11773" y="119799"/>
                      <a:pt x="13063" y="124098"/>
                    </a:cubicBezTo>
                    <a:cubicBezTo>
                      <a:pt x="13073" y="124133"/>
                      <a:pt x="21221" y="148573"/>
                      <a:pt x="22860" y="153489"/>
                    </a:cubicBezTo>
                    <a:lnTo>
                      <a:pt x="26126" y="163286"/>
                    </a:lnTo>
                    <a:lnTo>
                      <a:pt x="29391" y="173083"/>
                    </a:lnTo>
                    <a:cubicBezTo>
                      <a:pt x="32367" y="193916"/>
                      <a:pt x="33830" y="207168"/>
                      <a:pt x="39188" y="228600"/>
                    </a:cubicBezTo>
                    <a:cubicBezTo>
                      <a:pt x="40277" y="232954"/>
                      <a:pt x="41651" y="237247"/>
                      <a:pt x="42454" y="241663"/>
                    </a:cubicBezTo>
                    <a:cubicBezTo>
                      <a:pt x="49277" y="279185"/>
                      <a:pt x="42212" y="250365"/>
                      <a:pt x="48986" y="280852"/>
                    </a:cubicBezTo>
                    <a:cubicBezTo>
                      <a:pt x="54092" y="303831"/>
                      <a:pt x="50060" y="284614"/>
                      <a:pt x="55517" y="303712"/>
                    </a:cubicBezTo>
                    <a:cubicBezTo>
                      <a:pt x="56750" y="308028"/>
                      <a:pt x="57550" y="312459"/>
                      <a:pt x="58783" y="316775"/>
                    </a:cubicBezTo>
                    <a:cubicBezTo>
                      <a:pt x="59729" y="320085"/>
                      <a:pt x="61102" y="323262"/>
                      <a:pt x="62048" y="326572"/>
                    </a:cubicBezTo>
                    <a:cubicBezTo>
                      <a:pt x="63281" y="330888"/>
                      <a:pt x="64024" y="335336"/>
                      <a:pt x="65314" y="339635"/>
                    </a:cubicBezTo>
                    <a:cubicBezTo>
                      <a:pt x="67292" y="346229"/>
                      <a:pt x="70496" y="352478"/>
                      <a:pt x="71846" y="359229"/>
                    </a:cubicBezTo>
                    <a:cubicBezTo>
                      <a:pt x="72934" y="364672"/>
                      <a:pt x="73765" y="370173"/>
                      <a:pt x="75111" y="375558"/>
                    </a:cubicBezTo>
                    <a:cubicBezTo>
                      <a:pt x="75946" y="378898"/>
                      <a:pt x="76838" y="382276"/>
                      <a:pt x="78377" y="385355"/>
                    </a:cubicBezTo>
                    <a:cubicBezTo>
                      <a:pt x="80132" y="388865"/>
                      <a:pt x="84908" y="395152"/>
                      <a:pt x="84908" y="39515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フリーフォーム 623"/>
              <p:cNvSpPr/>
              <p:nvPr/>
            </p:nvSpPr>
            <p:spPr>
              <a:xfrm flipH="1">
                <a:off x="7666978" y="5615159"/>
                <a:ext cx="95239" cy="329837"/>
              </a:xfrm>
              <a:custGeom>
                <a:avLst/>
                <a:gdLst>
                  <a:gd name="connsiteX0" fmla="*/ 0 w 94706"/>
                  <a:gd name="connsiteY0" fmla="*/ 0 h 329837"/>
                  <a:gd name="connsiteX1" fmla="*/ 3266 w 94706"/>
                  <a:gd name="connsiteY1" fmla="*/ 75111 h 329837"/>
                  <a:gd name="connsiteX2" fmla="*/ 6531 w 94706"/>
                  <a:gd name="connsiteY2" fmla="*/ 84908 h 329837"/>
                  <a:gd name="connsiteX3" fmla="*/ 13063 w 94706"/>
                  <a:gd name="connsiteY3" fmla="*/ 114300 h 329837"/>
                  <a:gd name="connsiteX4" fmla="*/ 19594 w 94706"/>
                  <a:gd name="connsiteY4" fmla="*/ 150223 h 329837"/>
                  <a:gd name="connsiteX5" fmla="*/ 29391 w 94706"/>
                  <a:gd name="connsiteY5" fmla="*/ 205740 h 329837"/>
                  <a:gd name="connsiteX6" fmla="*/ 35923 w 94706"/>
                  <a:gd name="connsiteY6" fmla="*/ 225334 h 329837"/>
                  <a:gd name="connsiteX7" fmla="*/ 39188 w 94706"/>
                  <a:gd name="connsiteY7" fmla="*/ 235131 h 329837"/>
                  <a:gd name="connsiteX8" fmla="*/ 45720 w 94706"/>
                  <a:gd name="connsiteY8" fmla="*/ 241663 h 329837"/>
                  <a:gd name="connsiteX9" fmla="*/ 55517 w 94706"/>
                  <a:gd name="connsiteY9" fmla="*/ 264523 h 329837"/>
                  <a:gd name="connsiteX10" fmla="*/ 62048 w 94706"/>
                  <a:gd name="connsiteY10" fmla="*/ 284117 h 329837"/>
                  <a:gd name="connsiteX11" fmla="*/ 68580 w 94706"/>
                  <a:gd name="connsiteY11" fmla="*/ 290648 h 329837"/>
                  <a:gd name="connsiteX12" fmla="*/ 81643 w 94706"/>
                  <a:gd name="connsiteY12" fmla="*/ 306977 h 329837"/>
                  <a:gd name="connsiteX13" fmla="*/ 84908 w 94706"/>
                  <a:gd name="connsiteY13" fmla="*/ 316774 h 329837"/>
                  <a:gd name="connsiteX14" fmla="*/ 94706 w 94706"/>
                  <a:gd name="connsiteY14" fmla="*/ 329837 h 32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706" h="329837">
                    <a:moveTo>
                      <a:pt x="0" y="0"/>
                    </a:moveTo>
                    <a:cubicBezTo>
                      <a:pt x="1089" y="25037"/>
                      <a:pt x="1344" y="50124"/>
                      <a:pt x="3266" y="75111"/>
                    </a:cubicBezTo>
                    <a:cubicBezTo>
                      <a:pt x="3530" y="78543"/>
                      <a:pt x="5585" y="81598"/>
                      <a:pt x="6531" y="84908"/>
                    </a:cubicBezTo>
                    <a:cubicBezTo>
                      <a:pt x="8698" y="92495"/>
                      <a:pt x="11940" y="107002"/>
                      <a:pt x="13063" y="114300"/>
                    </a:cubicBezTo>
                    <a:cubicBezTo>
                      <a:pt x="18338" y="148591"/>
                      <a:pt x="12932" y="130236"/>
                      <a:pt x="19594" y="150223"/>
                    </a:cubicBezTo>
                    <a:cubicBezTo>
                      <a:pt x="22217" y="173831"/>
                      <a:pt x="21957" y="183442"/>
                      <a:pt x="29391" y="205740"/>
                    </a:cubicBezTo>
                    <a:lnTo>
                      <a:pt x="35923" y="225334"/>
                    </a:lnTo>
                    <a:cubicBezTo>
                      <a:pt x="37012" y="228600"/>
                      <a:pt x="36754" y="232697"/>
                      <a:pt x="39188" y="235131"/>
                    </a:cubicBezTo>
                    <a:lnTo>
                      <a:pt x="45720" y="241663"/>
                    </a:lnTo>
                    <a:cubicBezTo>
                      <a:pt x="56237" y="273212"/>
                      <a:pt x="39369" y="224150"/>
                      <a:pt x="55517" y="264523"/>
                    </a:cubicBezTo>
                    <a:cubicBezTo>
                      <a:pt x="58074" y="270915"/>
                      <a:pt x="57179" y="279249"/>
                      <a:pt x="62048" y="284117"/>
                    </a:cubicBezTo>
                    <a:cubicBezTo>
                      <a:pt x="64225" y="286294"/>
                      <a:pt x="66657" y="288244"/>
                      <a:pt x="68580" y="290648"/>
                    </a:cubicBezTo>
                    <a:cubicBezTo>
                      <a:pt x="85064" y="311252"/>
                      <a:pt x="65867" y="291201"/>
                      <a:pt x="81643" y="306977"/>
                    </a:cubicBezTo>
                    <a:cubicBezTo>
                      <a:pt x="82731" y="310243"/>
                      <a:pt x="83200" y="313785"/>
                      <a:pt x="84908" y="316774"/>
                    </a:cubicBezTo>
                    <a:cubicBezTo>
                      <a:pt x="87609" y="321500"/>
                      <a:pt x="94706" y="329837"/>
                      <a:pt x="94706" y="329837"/>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5" name="フリーフォーム 624"/>
              <p:cNvSpPr/>
              <p:nvPr/>
            </p:nvSpPr>
            <p:spPr>
              <a:xfrm flipH="1">
                <a:off x="7729376" y="5053456"/>
                <a:ext cx="17057" cy="24402"/>
              </a:xfrm>
              <a:custGeom>
                <a:avLst/>
                <a:gdLst>
                  <a:gd name="connsiteX0" fmla="*/ 16962 w 16962"/>
                  <a:gd name="connsiteY0" fmla="*/ 0 h 24402"/>
                  <a:gd name="connsiteX1" fmla="*/ 3899 w 16962"/>
                  <a:gd name="connsiteY1" fmla="*/ 16328 h 24402"/>
                  <a:gd name="connsiteX2" fmla="*/ 16962 w 16962"/>
                  <a:gd name="connsiteY2" fmla="*/ 0 h 24402"/>
                </a:gdLst>
                <a:ahLst/>
                <a:cxnLst>
                  <a:cxn ang="0">
                    <a:pos x="connsiteX0" y="connsiteY0"/>
                  </a:cxn>
                  <a:cxn ang="0">
                    <a:pos x="connsiteX1" y="connsiteY1"/>
                  </a:cxn>
                  <a:cxn ang="0">
                    <a:pos x="connsiteX2" y="connsiteY2"/>
                  </a:cxn>
                </a:cxnLst>
                <a:rect l="l" t="t" r="r" b="b"/>
                <a:pathLst>
                  <a:path w="16962" h="24402">
                    <a:moveTo>
                      <a:pt x="16962" y="0"/>
                    </a:moveTo>
                    <a:cubicBezTo>
                      <a:pt x="16962" y="0"/>
                      <a:pt x="7237" y="10209"/>
                      <a:pt x="3899" y="16328"/>
                    </a:cubicBezTo>
                    <a:cubicBezTo>
                      <a:pt x="-9790" y="41426"/>
                      <a:pt x="16962" y="0"/>
                      <a:pt x="16962" y="0"/>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6" name="フリーフォーム 625"/>
              <p:cNvSpPr/>
              <p:nvPr/>
            </p:nvSpPr>
            <p:spPr>
              <a:xfrm flipH="1">
                <a:off x="7075845" y="5660879"/>
                <a:ext cx="742201" cy="780505"/>
              </a:xfrm>
              <a:custGeom>
                <a:avLst/>
                <a:gdLst>
                  <a:gd name="connsiteX0" fmla="*/ 3265 w 738051"/>
                  <a:gd name="connsiteY0" fmla="*/ 0 h 780505"/>
                  <a:gd name="connsiteX1" fmla="*/ 0 w 738051"/>
                  <a:gd name="connsiteY1" fmla="*/ 42454 h 780505"/>
                  <a:gd name="connsiteX2" fmla="*/ 3265 w 738051"/>
                  <a:gd name="connsiteY2" fmla="*/ 68580 h 780505"/>
                  <a:gd name="connsiteX3" fmla="*/ 13063 w 738051"/>
                  <a:gd name="connsiteY3" fmla="*/ 97971 h 780505"/>
                  <a:gd name="connsiteX4" fmla="*/ 19594 w 738051"/>
                  <a:gd name="connsiteY4" fmla="*/ 117565 h 780505"/>
                  <a:gd name="connsiteX5" fmla="*/ 26125 w 738051"/>
                  <a:gd name="connsiteY5" fmla="*/ 124097 h 780505"/>
                  <a:gd name="connsiteX6" fmla="*/ 32657 w 738051"/>
                  <a:gd name="connsiteY6" fmla="*/ 143691 h 780505"/>
                  <a:gd name="connsiteX7" fmla="*/ 42454 w 738051"/>
                  <a:gd name="connsiteY7" fmla="*/ 176348 h 780505"/>
                  <a:gd name="connsiteX8" fmla="*/ 45720 w 738051"/>
                  <a:gd name="connsiteY8" fmla="*/ 186145 h 780505"/>
                  <a:gd name="connsiteX9" fmla="*/ 48985 w 738051"/>
                  <a:gd name="connsiteY9" fmla="*/ 195943 h 780505"/>
                  <a:gd name="connsiteX10" fmla="*/ 55517 w 738051"/>
                  <a:gd name="connsiteY10" fmla="*/ 202474 h 780505"/>
                  <a:gd name="connsiteX11" fmla="*/ 68580 w 738051"/>
                  <a:gd name="connsiteY11" fmla="*/ 231865 h 780505"/>
                  <a:gd name="connsiteX12" fmla="*/ 75111 w 738051"/>
                  <a:gd name="connsiteY12" fmla="*/ 251460 h 780505"/>
                  <a:gd name="connsiteX13" fmla="*/ 84908 w 738051"/>
                  <a:gd name="connsiteY13" fmla="*/ 271054 h 780505"/>
                  <a:gd name="connsiteX14" fmla="*/ 91440 w 738051"/>
                  <a:gd name="connsiteY14" fmla="*/ 277585 h 780505"/>
                  <a:gd name="connsiteX15" fmla="*/ 104503 w 738051"/>
                  <a:gd name="connsiteY15" fmla="*/ 306977 h 780505"/>
                  <a:gd name="connsiteX16" fmla="*/ 117565 w 738051"/>
                  <a:gd name="connsiteY16" fmla="*/ 333103 h 780505"/>
                  <a:gd name="connsiteX17" fmla="*/ 127363 w 738051"/>
                  <a:gd name="connsiteY17" fmla="*/ 349431 h 780505"/>
                  <a:gd name="connsiteX18" fmla="*/ 130628 w 738051"/>
                  <a:gd name="connsiteY18" fmla="*/ 359228 h 780505"/>
                  <a:gd name="connsiteX19" fmla="*/ 146957 w 738051"/>
                  <a:gd name="connsiteY19" fmla="*/ 375557 h 780505"/>
                  <a:gd name="connsiteX20" fmla="*/ 160020 w 738051"/>
                  <a:gd name="connsiteY20" fmla="*/ 391885 h 780505"/>
                  <a:gd name="connsiteX21" fmla="*/ 176348 w 738051"/>
                  <a:gd name="connsiteY21" fmla="*/ 421277 h 780505"/>
                  <a:gd name="connsiteX22" fmla="*/ 192677 w 738051"/>
                  <a:gd name="connsiteY22" fmla="*/ 434340 h 780505"/>
                  <a:gd name="connsiteX23" fmla="*/ 202474 w 738051"/>
                  <a:gd name="connsiteY23" fmla="*/ 440871 h 780505"/>
                  <a:gd name="connsiteX24" fmla="*/ 215537 w 738051"/>
                  <a:gd name="connsiteY24" fmla="*/ 453934 h 780505"/>
                  <a:gd name="connsiteX25" fmla="*/ 222068 w 738051"/>
                  <a:gd name="connsiteY25" fmla="*/ 463731 h 780505"/>
                  <a:gd name="connsiteX26" fmla="*/ 231865 w 738051"/>
                  <a:gd name="connsiteY26" fmla="*/ 470263 h 780505"/>
                  <a:gd name="connsiteX27" fmla="*/ 238397 w 738051"/>
                  <a:gd name="connsiteY27" fmla="*/ 476794 h 780505"/>
                  <a:gd name="connsiteX28" fmla="*/ 248194 w 738051"/>
                  <a:gd name="connsiteY28" fmla="*/ 483325 h 780505"/>
                  <a:gd name="connsiteX29" fmla="*/ 261257 w 738051"/>
                  <a:gd name="connsiteY29" fmla="*/ 496388 h 780505"/>
                  <a:gd name="connsiteX30" fmla="*/ 274320 w 738051"/>
                  <a:gd name="connsiteY30" fmla="*/ 509451 h 780505"/>
                  <a:gd name="connsiteX31" fmla="*/ 280851 w 738051"/>
                  <a:gd name="connsiteY31" fmla="*/ 515983 h 780505"/>
                  <a:gd name="connsiteX32" fmla="*/ 290648 w 738051"/>
                  <a:gd name="connsiteY32" fmla="*/ 519248 h 780505"/>
                  <a:gd name="connsiteX33" fmla="*/ 306977 w 738051"/>
                  <a:gd name="connsiteY33" fmla="*/ 532311 h 780505"/>
                  <a:gd name="connsiteX34" fmla="*/ 320040 w 738051"/>
                  <a:gd name="connsiteY34" fmla="*/ 545374 h 780505"/>
                  <a:gd name="connsiteX35" fmla="*/ 336368 w 738051"/>
                  <a:gd name="connsiteY35" fmla="*/ 558437 h 780505"/>
                  <a:gd name="connsiteX36" fmla="*/ 346165 w 738051"/>
                  <a:gd name="connsiteY36" fmla="*/ 564968 h 780505"/>
                  <a:gd name="connsiteX37" fmla="*/ 352697 w 738051"/>
                  <a:gd name="connsiteY37" fmla="*/ 571500 h 780505"/>
                  <a:gd name="connsiteX38" fmla="*/ 362494 w 738051"/>
                  <a:gd name="connsiteY38" fmla="*/ 578031 h 780505"/>
                  <a:gd name="connsiteX39" fmla="*/ 375557 w 738051"/>
                  <a:gd name="connsiteY39" fmla="*/ 591094 h 780505"/>
                  <a:gd name="connsiteX40" fmla="*/ 395151 w 738051"/>
                  <a:gd name="connsiteY40" fmla="*/ 600891 h 780505"/>
                  <a:gd name="connsiteX41" fmla="*/ 411480 w 738051"/>
                  <a:gd name="connsiteY41" fmla="*/ 610688 h 780505"/>
                  <a:gd name="connsiteX42" fmla="*/ 427808 w 738051"/>
                  <a:gd name="connsiteY42" fmla="*/ 620485 h 780505"/>
                  <a:gd name="connsiteX43" fmla="*/ 447403 w 738051"/>
                  <a:gd name="connsiteY43" fmla="*/ 633548 h 780505"/>
                  <a:gd name="connsiteX44" fmla="*/ 466997 w 738051"/>
                  <a:gd name="connsiteY44" fmla="*/ 643345 h 780505"/>
                  <a:gd name="connsiteX45" fmla="*/ 473528 w 738051"/>
                  <a:gd name="connsiteY45" fmla="*/ 649877 h 780505"/>
                  <a:gd name="connsiteX46" fmla="*/ 493123 w 738051"/>
                  <a:gd name="connsiteY46" fmla="*/ 656408 h 780505"/>
                  <a:gd name="connsiteX47" fmla="*/ 502920 w 738051"/>
                  <a:gd name="connsiteY47" fmla="*/ 662940 h 780505"/>
                  <a:gd name="connsiteX48" fmla="*/ 512717 w 738051"/>
                  <a:gd name="connsiteY48" fmla="*/ 666205 h 780505"/>
                  <a:gd name="connsiteX49" fmla="*/ 519248 w 738051"/>
                  <a:gd name="connsiteY49" fmla="*/ 672737 h 780505"/>
                  <a:gd name="connsiteX50" fmla="*/ 538843 w 738051"/>
                  <a:gd name="connsiteY50" fmla="*/ 679268 h 780505"/>
                  <a:gd name="connsiteX51" fmla="*/ 545374 w 738051"/>
                  <a:gd name="connsiteY51" fmla="*/ 685800 h 780505"/>
                  <a:gd name="connsiteX52" fmla="*/ 564968 w 738051"/>
                  <a:gd name="connsiteY52" fmla="*/ 692331 h 780505"/>
                  <a:gd name="connsiteX53" fmla="*/ 591094 w 738051"/>
                  <a:gd name="connsiteY53" fmla="*/ 705394 h 780505"/>
                  <a:gd name="connsiteX54" fmla="*/ 600891 w 738051"/>
                  <a:gd name="connsiteY54" fmla="*/ 711925 h 780505"/>
                  <a:gd name="connsiteX55" fmla="*/ 640080 w 738051"/>
                  <a:gd name="connsiteY55" fmla="*/ 721723 h 780505"/>
                  <a:gd name="connsiteX56" fmla="*/ 649877 w 738051"/>
                  <a:gd name="connsiteY56" fmla="*/ 724988 h 780505"/>
                  <a:gd name="connsiteX57" fmla="*/ 666205 w 738051"/>
                  <a:gd name="connsiteY57" fmla="*/ 734785 h 780505"/>
                  <a:gd name="connsiteX58" fmla="*/ 676003 w 738051"/>
                  <a:gd name="connsiteY58" fmla="*/ 741317 h 780505"/>
                  <a:gd name="connsiteX59" fmla="*/ 685800 w 738051"/>
                  <a:gd name="connsiteY59" fmla="*/ 744583 h 780505"/>
                  <a:gd name="connsiteX60" fmla="*/ 705394 w 738051"/>
                  <a:gd name="connsiteY60" fmla="*/ 757645 h 780505"/>
                  <a:gd name="connsiteX61" fmla="*/ 711925 w 738051"/>
                  <a:gd name="connsiteY61" fmla="*/ 764177 h 780505"/>
                  <a:gd name="connsiteX62" fmla="*/ 721723 w 738051"/>
                  <a:gd name="connsiteY62" fmla="*/ 767443 h 780505"/>
                  <a:gd name="connsiteX63" fmla="*/ 728254 w 738051"/>
                  <a:gd name="connsiteY63" fmla="*/ 777240 h 780505"/>
                  <a:gd name="connsiteX64" fmla="*/ 738051 w 738051"/>
                  <a:gd name="connsiteY64" fmla="*/ 780505 h 78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38051" h="780505">
                    <a:moveTo>
                      <a:pt x="3265" y="0"/>
                    </a:moveTo>
                    <a:cubicBezTo>
                      <a:pt x="2177" y="14151"/>
                      <a:pt x="0" y="28261"/>
                      <a:pt x="0" y="42454"/>
                    </a:cubicBezTo>
                    <a:cubicBezTo>
                      <a:pt x="0" y="51230"/>
                      <a:pt x="1426" y="59998"/>
                      <a:pt x="3265" y="68580"/>
                    </a:cubicBezTo>
                    <a:cubicBezTo>
                      <a:pt x="3266" y="68584"/>
                      <a:pt x="11430" y="93070"/>
                      <a:pt x="13063" y="97971"/>
                    </a:cubicBezTo>
                    <a:lnTo>
                      <a:pt x="19594" y="117565"/>
                    </a:lnTo>
                    <a:lnTo>
                      <a:pt x="26125" y="124097"/>
                    </a:lnTo>
                    <a:cubicBezTo>
                      <a:pt x="28302" y="130628"/>
                      <a:pt x="30987" y="137012"/>
                      <a:pt x="32657" y="143691"/>
                    </a:cubicBezTo>
                    <a:cubicBezTo>
                      <a:pt x="37592" y="163430"/>
                      <a:pt x="34505" y="152501"/>
                      <a:pt x="42454" y="176348"/>
                    </a:cubicBezTo>
                    <a:lnTo>
                      <a:pt x="45720" y="186145"/>
                    </a:lnTo>
                    <a:cubicBezTo>
                      <a:pt x="46809" y="189411"/>
                      <a:pt x="46551" y="193509"/>
                      <a:pt x="48985" y="195943"/>
                    </a:cubicBezTo>
                    <a:lnTo>
                      <a:pt x="55517" y="202474"/>
                    </a:lnTo>
                    <a:cubicBezTo>
                      <a:pt x="63289" y="225792"/>
                      <a:pt x="58229" y="216340"/>
                      <a:pt x="68580" y="231865"/>
                    </a:cubicBezTo>
                    <a:lnTo>
                      <a:pt x="75111" y="251460"/>
                    </a:lnTo>
                    <a:cubicBezTo>
                      <a:pt x="78559" y="261805"/>
                      <a:pt x="77675" y="262013"/>
                      <a:pt x="84908" y="271054"/>
                    </a:cubicBezTo>
                    <a:cubicBezTo>
                      <a:pt x="86831" y="273458"/>
                      <a:pt x="89263" y="275408"/>
                      <a:pt x="91440" y="277585"/>
                    </a:cubicBezTo>
                    <a:cubicBezTo>
                      <a:pt x="99212" y="300904"/>
                      <a:pt x="94152" y="291452"/>
                      <a:pt x="104503" y="306977"/>
                    </a:cubicBezTo>
                    <a:cubicBezTo>
                      <a:pt x="112008" y="329492"/>
                      <a:pt x="106166" y="321702"/>
                      <a:pt x="117565" y="333103"/>
                    </a:cubicBezTo>
                    <a:cubicBezTo>
                      <a:pt x="126819" y="360862"/>
                      <a:pt x="113912" y="327013"/>
                      <a:pt x="127363" y="349431"/>
                    </a:cubicBezTo>
                    <a:cubicBezTo>
                      <a:pt x="129134" y="352383"/>
                      <a:pt x="128563" y="356474"/>
                      <a:pt x="130628" y="359228"/>
                    </a:cubicBezTo>
                    <a:cubicBezTo>
                      <a:pt x="135246" y="365386"/>
                      <a:pt x="142687" y="369152"/>
                      <a:pt x="146957" y="375557"/>
                    </a:cubicBezTo>
                    <a:cubicBezTo>
                      <a:pt x="155196" y="387916"/>
                      <a:pt x="150713" y="382579"/>
                      <a:pt x="160020" y="391885"/>
                    </a:cubicBezTo>
                    <a:cubicBezTo>
                      <a:pt x="163422" y="402096"/>
                      <a:pt x="166721" y="414859"/>
                      <a:pt x="176348" y="421277"/>
                    </a:cubicBezTo>
                    <a:cubicBezTo>
                      <a:pt x="206500" y="441377"/>
                      <a:pt x="169410" y="415727"/>
                      <a:pt x="192677" y="434340"/>
                    </a:cubicBezTo>
                    <a:cubicBezTo>
                      <a:pt x="195742" y="436792"/>
                      <a:pt x="199494" y="438317"/>
                      <a:pt x="202474" y="440871"/>
                    </a:cubicBezTo>
                    <a:cubicBezTo>
                      <a:pt x="207149" y="444879"/>
                      <a:pt x="212121" y="448810"/>
                      <a:pt x="215537" y="453934"/>
                    </a:cubicBezTo>
                    <a:cubicBezTo>
                      <a:pt x="217714" y="457200"/>
                      <a:pt x="219293" y="460956"/>
                      <a:pt x="222068" y="463731"/>
                    </a:cubicBezTo>
                    <a:cubicBezTo>
                      <a:pt x="224843" y="466506"/>
                      <a:pt x="228800" y="467811"/>
                      <a:pt x="231865" y="470263"/>
                    </a:cubicBezTo>
                    <a:cubicBezTo>
                      <a:pt x="234269" y="472186"/>
                      <a:pt x="235993" y="474871"/>
                      <a:pt x="238397" y="476794"/>
                    </a:cubicBezTo>
                    <a:cubicBezTo>
                      <a:pt x="241462" y="479246"/>
                      <a:pt x="245214" y="480771"/>
                      <a:pt x="248194" y="483325"/>
                    </a:cubicBezTo>
                    <a:cubicBezTo>
                      <a:pt x="252869" y="487333"/>
                      <a:pt x="256903" y="492034"/>
                      <a:pt x="261257" y="496388"/>
                    </a:cubicBezTo>
                    <a:lnTo>
                      <a:pt x="274320" y="509451"/>
                    </a:lnTo>
                    <a:cubicBezTo>
                      <a:pt x="276497" y="511628"/>
                      <a:pt x="277930" y="515010"/>
                      <a:pt x="280851" y="515983"/>
                    </a:cubicBezTo>
                    <a:lnTo>
                      <a:pt x="290648" y="519248"/>
                    </a:lnTo>
                    <a:cubicBezTo>
                      <a:pt x="312884" y="541484"/>
                      <a:pt x="278139" y="507593"/>
                      <a:pt x="306977" y="532311"/>
                    </a:cubicBezTo>
                    <a:cubicBezTo>
                      <a:pt x="311652" y="536319"/>
                      <a:pt x="314916" y="541958"/>
                      <a:pt x="320040" y="545374"/>
                    </a:cubicBezTo>
                    <a:cubicBezTo>
                      <a:pt x="350193" y="565475"/>
                      <a:pt x="313102" y="539824"/>
                      <a:pt x="336368" y="558437"/>
                    </a:cubicBezTo>
                    <a:cubicBezTo>
                      <a:pt x="339433" y="560889"/>
                      <a:pt x="343100" y="562516"/>
                      <a:pt x="346165" y="564968"/>
                    </a:cubicBezTo>
                    <a:cubicBezTo>
                      <a:pt x="348569" y="566892"/>
                      <a:pt x="350293" y="569576"/>
                      <a:pt x="352697" y="571500"/>
                    </a:cubicBezTo>
                    <a:cubicBezTo>
                      <a:pt x="355762" y="573952"/>
                      <a:pt x="359514" y="575477"/>
                      <a:pt x="362494" y="578031"/>
                    </a:cubicBezTo>
                    <a:cubicBezTo>
                      <a:pt x="367169" y="582039"/>
                      <a:pt x="369715" y="589147"/>
                      <a:pt x="375557" y="591094"/>
                    </a:cubicBezTo>
                    <a:cubicBezTo>
                      <a:pt x="385904" y="594543"/>
                      <a:pt x="386108" y="593657"/>
                      <a:pt x="395151" y="600891"/>
                    </a:cubicBezTo>
                    <a:cubicBezTo>
                      <a:pt x="407959" y="611138"/>
                      <a:pt x="394466" y="605018"/>
                      <a:pt x="411480" y="610688"/>
                    </a:cubicBezTo>
                    <a:cubicBezTo>
                      <a:pt x="426131" y="625342"/>
                      <a:pt x="408732" y="609888"/>
                      <a:pt x="427808" y="620485"/>
                    </a:cubicBezTo>
                    <a:cubicBezTo>
                      <a:pt x="434670" y="624297"/>
                      <a:pt x="439956" y="631065"/>
                      <a:pt x="447403" y="633548"/>
                    </a:cubicBezTo>
                    <a:cubicBezTo>
                      <a:pt x="457749" y="636997"/>
                      <a:pt x="457955" y="636111"/>
                      <a:pt x="466997" y="643345"/>
                    </a:cubicBezTo>
                    <a:cubicBezTo>
                      <a:pt x="469401" y="645268"/>
                      <a:pt x="470774" y="648500"/>
                      <a:pt x="473528" y="649877"/>
                    </a:cubicBezTo>
                    <a:cubicBezTo>
                      <a:pt x="479686" y="652956"/>
                      <a:pt x="493123" y="656408"/>
                      <a:pt x="493123" y="656408"/>
                    </a:cubicBezTo>
                    <a:cubicBezTo>
                      <a:pt x="496389" y="658585"/>
                      <a:pt x="499409" y="661185"/>
                      <a:pt x="502920" y="662940"/>
                    </a:cubicBezTo>
                    <a:cubicBezTo>
                      <a:pt x="505999" y="664479"/>
                      <a:pt x="509765" y="664434"/>
                      <a:pt x="512717" y="666205"/>
                    </a:cubicBezTo>
                    <a:cubicBezTo>
                      <a:pt x="515357" y="667789"/>
                      <a:pt x="516494" y="671360"/>
                      <a:pt x="519248" y="672737"/>
                    </a:cubicBezTo>
                    <a:cubicBezTo>
                      <a:pt x="525406" y="675816"/>
                      <a:pt x="538843" y="679268"/>
                      <a:pt x="538843" y="679268"/>
                    </a:cubicBezTo>
                    <a:cubicBezTo>
                      <a:pt x="541020" y="681445"/>
                      <a:pt x="542620" y="684423"/>
                      <a:pt x="545374" y="685800"/>
                    </a:cubicBezTo>
                    <a:cubicBezTo>
                      <a:pt x="551532" y="688879"/>
                      <a:pt x="564968" y="692331"/>
                      <a:pt x="564968" y="692331"/>
                    </a:cubicBezTo>
                    <a:cubicBezTo>
                      <a:pt x="586437" y="713800"/>
                      <a:pt x="546067" y="675378"/>
                      <a:pt x="591094" y="705394"/>
                    </a:cubicBezTo>
                    <a:cubicBezTo>
                      <a:pt x="594360" y="707571"/>
                      <a:pt x="597305" y="710331"/>
                      <a:pt x="600891" y="711925"/>
                    </a:cubicBezTo>
                    <a:cubicBezTo>
                      <a:pt x="620687" y="720724"/>
                      <a:pt x="619541" y="717159"/>
                      <a:pt x="640080" y="721723"/>
                    </a:cubicBezTo>
                    <a:cubicBezTo>
                      <a:pt x="643440" y="722470"/>
                      <a:pt x="646611" y="723900"/>
                      <a:pt x="649877" y="724988"/>
                    </a:cubicBezTo>
                    <a:cubicBezTo>
                      <a:pt x="662633" y="737746"/>
                      <a:pt x="649248" y="726307"/>
                      <a:pt x="666205" y="734785"/>
                    </a:cubicBezTo>
                    <a:cubicBezTo>
                      <a:pt x="669716" y="736540"/>
                      <a:pt x="672492" y="739562"/>
                      <a:pt x="676003" y="741317"/>
                    </a:cubicBezTo>
                    <a:cubicBezTo>
                      <a:pt x="679082" y="742857"/>
                      <a:pt x="682791" y="742911"/>
                      <a:pt x="685800" y="744583"/>
                    </a:cubicBezTo>
                    <a:cubicBezTo>
                      <a:pt x="692662" y="748395"/>
                      <a:pt x="699844" y="752094"/>
                      <a:pt x="705394" y="757645"/>
                    </a:cubicBezTo>
                    <a:cubicBezTo>
                      <a:pt x="707571" y="759822"/>
                      <a:pt x="709285" y="762593"/>
                      <a:pt x="711925" y="764177"/>
                    </a:cubicBezTo>
                    <a:cubicBezTo>
                      <a:pt x="714877" y="765948"/>
                      <a:pt x="718457" y="766354"/>
                      <a:pt x="721723" y="767443"/>
                    </a:cubicBezTo>
                    <a:cubicBezTo>
                      <a:pt x="723900" y="770709"/>
                      <a:pt x="725189" y="774788"/>
                      <a:pt x="728254" y="777240"/>
                    </a:cubicBezTo>
                    <a:cubicBezTo>
                      <a:pt x="730942" y="779390"/>
                      <a:pt x="738051" y="780505"/>
                      <a:pt x="738051" y="78050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7" name="フリーフォーム 626"/>
              <p:cNvSpPr/>
              <p:nvPr/>
            </p:nvSpPr>
            <p:spPr>
              <a:xfrm flipH="1">
                <a:off x="7095549" y="6111547"/>
                <a:ext cx="528736" cy="359229"/>
              </a:xfrm>
              <a:custGeom>
                <a:avLst/>
                <a:gdLst>
                  <a:gd name="connsiteX0" fmla="*/ 0 w 525780"/>
                  <a:gd name="connsiteY0" fmla="*/ 0 h 359229"/>
                  <a:gd name="connsiteX1" fmla="*/ 9797 w 525780"/>
                  <a:gd name="connsiteY1" fmla="*/ 16329 h 359229"/>
                  <a:gd name="connsiteX2" fmla="*/ 19594 w 525780"/>
                  <a:gd name="connsiteY2" fmla="*/ 26126 h 359229"/>
                  <a:gd name="connsiteX3" fmla="*/ 32657 w 525780"/>
                  <a:gd name="connsiteY3" fmla="*/ 42455 h 359229"/>
                  <a:gd name="connsiteX4" fmla="*/ 39188 w 525780"/>
                  <a:gd name="connsiteY4" fmla="*/ 52252 h 359229"/>
                  <a:gd name="connsiteX5" fmla="*/ 48986 w 525780"/>
                  <a:gd name="connsiteY5" fmla="*/ 58783 h 359229"/>
                  <a:gd name="connsiteX6" fmla="*/ 55517 w 525780"/>
                  <a:gd name="connsiteY6" fmla="*/ 65315 h 359229"/>
                  <a:gd name="connsiteX7" fmla="*/ 65314 w 525780"/>
                  <a:gd name="connsiteY7" fmla="*/ 71846 h 359229"/>
                  <a:gd name="connsiteX8" fmla="*/ 78377 w 525780"/>
                  <a:gd name="connsiteY8" fmla="*/ 84909 h 359229"/>
                  <a:gd name="connsiteX9" fmla="*/ 88174 w 525780"/>
                  <a:gd name="connsiteY9" fmla="*/ 94706 h 359229"/>
                  <a:gd name="connsiteX10" fmla="*/ 104503 w 525780"/>
                  <a:gd name="connsiteY10" fmla="*/ 107769 h 359229"/>
                  <a:gd name="connsiteX11" fmla="*/ 114300 w 525780"/>
                  <a:gd name="connsiteY11" fmla="*/ 114300 h 359229"/>
                  <a:gd name="connsiteX12" fmla="*/ 120831 w 525780"/>
                  <a:gd name="connsiteY12" fmla="*/ 120832 h 359229"/>
                  <a:gd name="connsiteX13" fmla="*/ 130628 w 525780"/>
                  <a:gd name="connsiteY13" fmla="*/ 127363 h 359229"/>
                  <a:gd name="connsiteX14" fmla="*/ 137160 w 525780"/>
                  <a:gd name="connsiteY14" fmla="*/ 133895 h 359229"/>
                  <a:gd name="connsiteX15" fmla="*/ 146957 w 525780"/>
                  <a:gd name="connsiteY15" fmla="*/ 137160 h 359229"/>
                  <a:gd name="connsiteX16" fmla="*/ 163286 w 525780"/>
                  <a:gd name="connsiteY16" fmla="*/ 150223 h 359229"/>
                  <a:gd name="connsiteX17" fmla="*/ 169817 w 525780"/>
                  <a:gd name="connsiteY17" fmla="*/ 156755 h 359229"/>
                  <a:gd name="connsiteX18" fmla="*/ 189411 w 525780"/>
                  <a:gd name="connsiteY18" fmla="*/ 163286 h 359229"/>
                  <a:gd name="connsiteX19" fmla="*/ 215537 w 525780"/>
                  <a:gd name="connsiteY19" fmla="*/ 176349 h 359229"/>
                  <a:gd name="connsiteX20" fmla="*/ 215537 w 525780"/>
                  <a:gd name="connsiteY20" fmla="*/ 176349 h 359229"/>
                  <a:gd name="connsiteX21" fmla="*/ 225334 w 525780"/>
                  <a:gd name="connsiteY21" fmla="*/ 182880 h 359229"/>
                  <a:gd name="connsiteX22" fmla="*/ 231866 w 525780"/>
                  <a:gd name="connsiteY22" fmla="*/ 189412 h 359229"/>
                  <a:gd name="connsiteX23" fmla="*/ 241663 w 525780"/>
                  <a:gd name="connsiteY23" fmla="*/ 192677 h 359229"/>
                  <a:gd name="connsiteX24" fmla="*/ 257991 w 525780"/>
                  <a:gd name="connsiteY24" fmla="*/ 202475 h 359229"/>
                  <a:gd name="connsiteX25" fmla="*/ 264523 w 525780"/>
                  <a:gd name="connsiteY25" fmla="*/ 209006 h 359229"/>
                  <a:gd name="connsiteX26" fmla="*/ 274320 w 525780"/>
                  <a:gd name="connsiteY26" fmla="*/ 212272 h 359229"/>
                  <a:gd name="connsiteX27" fmla="*/ 293914 w 525780"/>
                  <a:gd name="connsiteY27" fmla="*/ 222069 h 359229"/>
                  <a:gd name="connsiteX28" fmla="*/ 310243 w 525780"/>
                  <a:gd name="connsiteY28" fmla="*/ 231866 h 359229"/>
                  <a:gd name="connsiteX29" fmla="*/ 329837 w 525780"/>
                  <a:gd name="connsiteY29" fmla="*/ 244929 h 359229"/>
                  <a:gd name="connsiteX30" fmla="*/ 339634 w 525780"/>
                  <a:gd name="connsiteY30" fmla="*/ 251460 h 359229"/>
                  <a:gd name="connsiteX31" fmla="*/ 349431 w 525780"/>
                  <a:gd name="connsiteY31" fmla="*/ 254726 h 359229"/>
                  <a:gd name="connsiteX32" fmla="*/ 375557 w 525780"/>
                  <a:gd name="connsiteY32" fmla="*/ 274320 h 359229"/>
                  <a:gd name="connsiteX33" fmla="*/ 395151 w 525780"/>
                  <a:gd name="connsiteY33" fmla="*/ 284117 h 359229"/>
                  <a:gd name="connsiteX34" fmla="*/ 411480 w 525780"/>
                  <a:gd name="connsiteY34" fmla="*/ 297180 h 359229"/>
                  <a:gd name="connsiteX35" fmla="*/ 427808 w 525780"/>
                  <a:gd name="connsiteY35" fmla="*/ 310243 h 359229"/>
                  <a:gd name="connsiteX36" fmla="*/ 447403 w 525780"/>
                  <a:gd name="connsiteY36" fmla="*/ 316775 h 359229"/>
                  <a:gd name="connsiteX37" fmla="*/ 476794 w 525780"/>
                  <a:gd name="connsiteY37" fmla="*/ 333103 h 359229"/>
                  <a:gd name="connsiteX38" fmla="*/ 496388 w 525780"/>
                  <a:gd name="connsiteY38" fmla="*/ 342900 h 359229"/>
                  <a:gd name="connsiteX39" fmla="*/ 502920 w 525780"/>
                  <a:gd name="connsiteY39" fmla="*/ 349432 h 359229"/>
                  <a:gd name="connsiteX40" fmla="*/ 525780 w 525780"/>
                  <a:gd name="connsiteY40" fmla="*/ 359229 h 359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780" h="359229">
                    <a:moveTo>
                      <a:pt x="0" y="0"/>
                    </a:moveTo>
                    <a:cubicBezTo>
                      <a:pt x="3266" y="5443"/>
                      <a:pt x="5989" y="11251"/>
                      <a:pt x="9797" y="16329"/>
                    </a:cubicBezTo>
                    <a:cubicBezTo>
                      <a:pt x="12568" y="20024"/>
                      <a:pt x="17032" y="22283"/>
                      <a:pt x="19594" y="26126"/>
                    </a:cubicBezTo>
                    <a:cubicBezTo>
                      <a:pt x="32214" y="45056"/>
                      <a:pt x="10746" y="27846"/>
                      <a:pt x="32657" y="42455"/>
                    </a:cubicBezTo>
                    <a:cubicBezTo>
                      <a:pt x="34834" y="45721"/>
                      <a:pt x="36413" y="49477"/>
                      <a:pt x="39188" y="52252"/>
                    </a:cubicBezTo>
                    <a:cubicBezTo>
                      <a:pt x="41964" y="55027"/>
                      <a:pt x="45921" y="56331"/>
                      <a:pt x="48986" y="58783"/>
                    </a:cubicBezTo>
                    <a:cubicBezTo>
                      <a:pt x="51390" y="60706"/>
                      <a:pt x="53113" y="63392"/>
                      <a:pt x="55517" y="65315"/>
                    </a:cubicBezTo>
                    <a:cubicBezTo>
                      <a:pt x="58582" y="67767"/>
                      <a:pt x="62334" y="69292"/>
                      <a:pt x="65314" y="71846"/>
                    </a:cubicBezTo>
                    <a:cubicBezTo>
                      <a:pt x="69989" y="75854"/>
                      <a:pt x="74023" y="80555"/>
                      <a:pt x="78377" y="84909"/>
                    </a:cubicBezTo>
                    <a:cubicBezTo>
                      <a:pt x="81643" y="88175"/>
                      <a:pt x="84331" y="92144"/>
                      <a:pt x="88174" y="94706"/>
                    </a:cubicBezTo>
                    <a:cubicBezTo>
                      <a:pt x="118326" y="114806"/>
                      <a:pt x="81236" y="89156"/>
                      <a:pt x="104503" y="107769"/>
                    </a:cubicBezTo>
                    <a:cubicBezTo>
                      <a:pt x="107568" y="110221"/>
                      <a:pt x="111235" y="111848"/>
                      <a:pt x="114300" y="114300"/>
                    </a:cubicBezTo>
                    <a:cubicBezTo>
                      <a:pt x="116704" y="116223"/>
                      <a:pt x="118427" y="118909"/>
                      <a:pt x="120831" y="120832"/>
                    </a:cubicBezTo>
                    <a:cubicBezTo>
                      <a:pt x="123896" y="123284"/>
                      <a:pt x="127563" y="124911"/>
                      <a:pt x="130628" y="127363"/>
                    </a:cubicBezTo>
                    <a:cubicBezTo>
                      <a:pt x="133032" y="129287"/>
                      <a:pt x="134520" y="132311"/>
                      <a:pt x="137160" y="133895"/>
                    </a:cubicBezTo>
                    <a:cubicBezTo>
                      <a:pt x="140112" y="135666"/>
                      <a:pt x="143691" y="136072"/>
                      <a:pt x="146957" y="137160"/>
                    </a:cubicBezTo>
                    <a:cubicBezTo>
                      <a:pt x="162726" y="152931"/>
                      <a:pt x="142687" y="133744"/>
                      <a:pt x="163286" y="150223"/>
                    </a:cubicBezTo>
                    <a:cubicBezTo>
                      <a:pt x="165690" y="152146"/>
                      <a:pt x="167063" y="155378"/>
                      <a:pt x="169817" y="156755"/>
                    </a:cubicBezTo>
                    <a:cubicBezTo>
                      <a:pt x="175975" y="159834"/>
                      <a:pt x="189411" y="163286"/>
                      <a:pt x="189411" y="163286"/>
                    </a:cubicBezTo>
                    <a:cubicBezTo>
                      <a:pt x="200812" y="174685"/>
                      <a:pt x="193022" y="168843"/>
                      <a:pt x="215537" y="176349"/>
                    </a:cubicBezTo>
                    <a:lnTo>
                      <a:pt x="215537" y="176349"/>
                    </a:lnTo>
                    <a:cubicBezTo>
                      <a:pt x="218803" y="178526"/>
                      <a:pt x="222269" y="180428"/>
                      <a:pt x="225334" y="182880"/>
                    </a:cubicBezTo>
                    <a:cubicBezTo>
                      <a:pt x="227738" y="184804"/>
                      <a:pt x="229226" y="187828"/>
                      <a:pt x="231866" y="189412"/>
                    </a:cubicBezTo>
                    <a:cubicBezTo>
                      <a:pt x="234818" y="191183"/>
                      <a:pt x="238397" y="191589"/>
                      <a:pt x="241663" y="192677"/>
                    </a:cubicBezTo>
                    <a:cubicBezTo>
                      <a:pt x="258207" y="209223"/>
                      <a:pt x="236800" y="189761"/>
                      <a:pt x="257991" y="202475"/>
                    </a:cubicBezTo>
                    <a:cubicBezTo>
                      <a:pt x="260631" y="204059"/>
                      <a:pt x="261883" y="207422"/>
                      <a:pt x="264523" y="209006"/>
                    </a:cubicBezTo>
                    <a:cubicBezTo>
                      <a:pt x="267475" y="210777"/>
                      <a:pt x="271241" y="210733"/>
                      <a:pt x="274320" y="212272"/>
                    </a:cubicBezTo>
                    <a:cubicBezTo>
                      <a:pt x="299643" y="224933"/>
                      <a:pt x="269289" y="213860"/>
                      <a:pt x="293914" y="222069"/>
                    </a:cubicBezTo>
                    <a:cubicBezTo>
                      <a:pt x="308570" y="236723"/>
                      <a:pt x="291164" y="221266"/>
                      <a:pt x="310243" y="231866"/>
                    </a:cubicBezTo>
                    <a:cubicBezTo>
                      <a:pt x="317105" y="235678"/>
                      <a:pt x="323306" y="240575"/>
                      <a:pt x="329837" y="244929"/>
                    </a:cubicBezTo>
                    <a:cubicBezTo>
                      <a:pt x="333103" y="247106"/>
                      <a:pt x="335911" y="250219"/>
                      <a:pt x="339634" y="251460"/>
                    </a:cubicBezTo>
                    <a:lnTo>
                      <a:pt x="349431" y="254726"/>
                    </a:lnTo>
                    <a:cubicBezTo>
                      <a:pt x="361514" y="266808"/>
                      <a:pt x="353400" y="259548"/>
                      <a:pt x="375557" y="274320"/>
                    </a:cubicBezTo>
                    <a:cubicBezTo>
                      <a:pt x="388219" y="282762"/>
                      <a:pt x="381629" y="279611"/>
                      <a:pt x="395151" y="284117"/>
                    </a:cubicBezTo>
                    <a:cubicBezTo>
                      <a:pt x="410927" y="299893"/>
                      <a:pt x="390876" y="280696"/>
                      <a:pt x="411480" y="297180"/>
                    </a:cubicBezTo>
                    <a:cubicBezTo>
                      <a:pt x="419965" y="303968"/>
                      <a:pt x="416496" y="305215"/>
                      <a:pt x="427808" y="310243"/>
                    </a:cubicBezTo>
                    <a:cubicBezTo>
                      <a:pt x="434100" y="313039"/>
                      <a:pt x="447403" y="316775"/>
                      <a:pt x="447403" y="316775"/>
                    </a:cubicBezTo>
                    <a:cubicBezTo>
                      <a:pt x="478159" y="347531"/>
                      <a:pt x="428832" y="301125"/>
                      <a:pt x="476794" y="333103"/>
                    </a:cubicBezTo>
                    <a:cubicBezTo>
                      <a:pt x="489455" y="341545"/>
                      <a:pt x="482867" y="338394"/>
                      <a:pt x="496388" y="342900"/>
                    </a:cubicBezTo>
                    <a:cubicBezTo>
                      <a:pt x="498565" y="345077"/>
                      <a:pt x="500166" y="348055"/>
                      <a:pt x="502920" y="349432"/>
                    </a:cubicBezTo>
                    <a:cubicBezTo>
                      <a:pt x="530994" y="363469"/>
                      <a:pt x="516076" y="349525"/>
                      <a:pt x="525780" y="35922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8" name="フリーフォーム 627"/>
              <p:cNvSpPr/>
              <p:nvPr/>
            </p:nvSpPr>
            <p:spPr>
              <a:xfrm flipH="1">
                <a:off x="7088981" y="6111547"/>
                <a:ext cx="558293" cy="404949"/>
              </a:xfrm>
              <a:custGeom>
                <a:avLst/>
                <a:gdLst>
                  <a:gd name="connsiteX0" fmla="*/ 0 w 555171"/>
                  <a:gd name="connsiteY0" fmla="*/ 0 h 404949"/>
                  <a:gd name="connsiteX1" fmla="*/ 9797 w 555171"/>
                  <a:gd name="connsiteY1" fmla="*/ 16329 h 404949"/>
                  <a:gd name="connsiteX2" fmla="*/ 26126 w 555171"/>
                  <a:gd name="connsiteY2" fmla="*/ 32657 h 404949"/>
                  <a:gd name="connsiteX3" fmla="*/ 39188 w 555171"/>
                  <a:gd name="connsiteY3" fmla="*/ 45720 h 404949"/>
                  <a:gd name="connsiteX4" fmla="*/ 42454 w 555171"/>
                  <a:gd name="connsiteY4" fmla="*/ 55517 h 404949"/>
                  <a:gd name="connsiteX5" fmla="*/ 48986 w 555171"/>
                  <a:gd name="connsiteY5" fmla="*/ 62049 h 404949"/>
                  <a:gd name="connsiteX6" fmla="*/ 55517 w 555171"/>
                  <a:gd name="connsiteY6" fmla="*/ 71846 h 404949"/>
                  <a:gd name="connsiteX7" fmla="*/ 71846 w 555171"/>
                  <a:gd name="connsiteY7" fmla="*/ 88175 h 404949"/>
                  <a:gd name="connsiteX8" fmla="*/ 84908 w 555171"/>
                  <a:gd name="connsiteY8" fmla="*/ 107769 h 404949"/>
                  <a:gd name="connsiteX9" fmla="*/ 104503 w 555171"/>
                  <a:gd name="connsiteY9" fmla="*/ 127363 h 404949"/>
                  <a:gd name="connsiteX10" fmla="*/ 111034 w 555171"/>
                  <a:gd name="connsiteY10" fmla="*/ 133895 h 404949"/>
                  <a:gd name="connsiteX11" fmla="*/ 127363 w 555171"/>
                  <a:gd name="connsiteY11" fmla="*/ 146957 h 404949"/>
                  <a:gd name="connsiteX12" fmla="*/ 137160 w 555171"/>
                  <a:gd name="connsiteY12" fmla="*/ 150223 h 404949"/>
                  <a:gd name="connsiteX13" fmla="*/ 160020 w 555171"/>
                  <a:gd name="connsiteY13" fmla="*/ 169817 h 404949"/>
                  <a:gd name="connsiteX14" fmla="*/ 176348 w 555171"/>
                  <a:gd name="connsiteY14" fmla="*/ 186146 h 404949"/>
                  <a:gd name="connsiteX15" fmla="*/ 192677 w 555171"/>
                  <a:gd name="connsiteY15" fmla="*/ 195943 h 404949"/>
                  <a:gd name="connsiteX16" fmla="*/ 215537 w 555171"/>
                  <a:gd name="connsiteY16" fmla="*/ 212272 h 404949"/>
                  <a:gd name="connsiteX17" fmla="*/ 222068 w 555171"/>
                  <a:gd name="connsiteY17" fmla="*/ 222069 h 404949"/>
                  <a:gd name="connsiteX18" fmla="*/ 231866 w 555171"/>
                  <a:gd name="connsiteY18" fmla="*/ 225335 h 404949"/>
                  <a:gd name="connsiteX19" fmla="*/ 241663 w 555171"/>
                  <a:gd name="connsiteY19" fmla="*/ 231866 h 404949"/>
                  <a:gd name="connsiteX20" fmla="*/ 251460 w 555171"/>
                  <a:gd name="connsiteY20" fmla="*/ 235132 h 404949"/>
                  <a:gd name="connsiteX21" fmla="*/ 271054 w 555171"/>
                  <a:gd name="connsiteY21" fmla="*/ 248195 h 404949"/>
                  <a:gd name="connsiteX22" fmla="*/ 277586 w 555171"/>
                  <a:gd name="connsiteY22" fmla="*/ 254726 h 404949"/>
                  <a:gd name="connsiteX23" fmla="*/ 287383 w 555171"/>
                  <a:gd name="connsiteY23" fmla="*/ 257992 h 404949"/>
                  <a:gd name="connsiteX24" fmla="*/ 297180 w 555171"/>
                  <a:gd name="connsiteY24" fmla="*/ 264523 h 404949"/>
                  <a:gd name="connsiteX25" fmla="*/ 306977 w 555171"/>
                  <a:gd name="connsiteY25" fmla="*/ 267789 h 404949"/>
                  <a:gd name="connsiteX26" fmla="*/ 346166 w 555171"/>
                  <a:gd name="connsiteY26" fmla="*/ 287383 h 404949"/>
                  <a:gd name="connsiteX27" fmla="*/ 355963 w 555171"/>
                  <a:gd name="connsiteY27" fmla="*/ 290649 h 404949"/>
                  <a:gd name="connsiteX28" fmla="*/ 378823 w 555171"/>
                  <a:gd name="connsiteY28" fmla="*/ 303712 h 404949"/>
                  <a:gd name="connsiteX29" fmla="*/ 398417 w 555171"/>
                  <a:gd name="connsiteY29" fmla="*/ 310243 h 404949"/>
                  <a:gd name="connsiteX30" fmla="*/ 424543 w 555171"/>
                  <a:gd name="connsiteY30" fmla="*/ 323306 h 404949"/>
                  <a:gd name="connsiteX31" fmla="*/ 424543 w 555171"/>
                  <a:gd name="connsiteY31" fmla="*/ 323306 h 404949"/>
                  <a:gd name="connsiteX32" fmla="*/ 444137 w 555171"/>
                  <a:gd name="connsiteY32" fmla="*/ 333103 h 404949"/>
                  <a:gd name="connsiteX33" fmla="*/ 470263 w 555171"/>
                  <a:gd name="connsiteY33" fmla="*/ 346166 h 404949"/>
                  <a:gd name="connsiteX34" fmla="*/ 470263 w 555171"/>
                  <a:gd name="connsiteY34" fmla="*/ 346166 h 404949"/>
                  <a:gd name="connsiteX35" fmla="*/ 499654 w 555171"/>
                  <a:gd name="connsiteY35" fmla="*/ 362495 h 404949"/>
                  <a:gd name="connsiteX36" fmla="*/ 515983 w 555171"/>
                  <a:gd name="connsiteY36" fmla="*/ 375557 h 404949"/>
                  <a:gd name="connsiteX37" fmla="*/ 522514 w 555171"/>
                  <a:gd name="connsiteY37" fmla="*/ 382089 h 404949"/>
                  <a:gd name="connsiteX38" fmla="*/ 542108 w 555171"/>
                  <a:gd name="connsiteY38" fmla="*/ 395152 h 404949"/>
                  <a:gd name="connsiteX39" fmla="*/ 555171 w 555171"/>
                  <a:gd name="connsiteY39" fmla="*/ 404949 h 4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5171" h="404949">
                    <a:moveTo>
                      <a:pt x="0" y="0"/>
                    </a:moveTo>
                    <a:cubicBezTo>
                      <a:pt x="3266" y="5443"/>
                      <a:pt x="5832" y="11372"/>
                      <a:pt x="9797" y="16329"/>
                    </a:cubicBezTo>
                    <a:cubicBezTo>
                      <a:pt x="14606" y="22340"/>
                      <a:pt x="26126" y="32657"/>
                      <a:pt x="26126" y="32657"/>
                    </a:cubicBezTo>
                    <a:cubicBezTo>
                      <a:pt x="34832" y="58782"/>
                      <a:pt x="21773" y="28306"/>
                      <a:pt x="39188" y="45720"/>
                    </a:cubicBezTo>
                    <a:cubicBezTo>
                      <a:pt x="41622" y="48154"/>
                      <a:pt x="40683" y="52565"/>
                      <a:pt x="42454" y="55517"/>
                    </a:cubicBezTo>
                    <a:cubicBezTo>
                      <a:pt x="44038" y="58157"/>
                      <a:pt x="47062" y="59645"/>
                      <a:pt x="48986" y="62049"/>
                    </a:cubicBezTo>
                    <a:cubicBezTo>
                      <a:pt x="51438" y="65114"/>
                      <a:pt x="52933" y="68892"/>
                      <a:pt x="55517" y="71846"/>
                    </a:cubicBezTo>
                    <a:cubicBezTo>
                      <a:pt x="60586" y="77639"/>
                      <a:pt x="67576" y="81770"/>
                      <a:pt x="71846" y="88175"/>
                    </a:cubicBezTo>
                    <a:cubicBezTo>
                      <a:pt x="76200" y="94706"/>
                      <a:pt x="79358" y="102219"/>
                      <a:pt x="84908" y="107769"/>
                    </a:cubicBezTo>
                    <a:lnTo>
                      <a:pt x="104503" y="127363"/>
                    </a:lnTo>
                    <a:lnTo>
                      <a:pt x="111034" y="133895"/>
                    </a:lnTo>
                    <a:cubicBezTo>
                      <a:pt x="117107" y="139968"/>
                      <a:pt x="119127" y="142839"/>
                      <a:pt x="127363" y="146957"/>
                    </a:cubicBezTo>
                    <a:cubicBezTo>
                      <a:pt x="130442" y="148496"/>
                      <a:pt x="133894" y="149134"/>
                      <a:pt x="137160" y="150223"/>
                    </a:cubicBezTo>
                    <a:cubicBezTo>
                      <a:pt x="152998" y="166061"/>
                      <a:pt x="145099" y="159870"/>
                      <a:pt x="160020" y="169817"/>
                    </a:cubicBezTo>
                    <a:cubicBezTo>
                      <a:pt x="171214" y="186611"/>
                      <a:pt x="160799" y="173708"/>
                      <a:pt x="176348" y="186146"/>
                    </a:cubicBezTo>
                    <a:cubicBezTo>
                      <a:pt x="189156" y="196392"/>
                      <a:pt x="175664" y="190271"/>
                      <a:pt x="192677" y="195943"/>
                    </a:cubicBezTo>
                    <a:cubicBezTo>
                      <a:pt x="208174" y="211440"/>
                      <a:pt x="199898" y="207059"/>
                      <a:pt x="215537" y="212272"/>
                    </a:cubicBezTo>
                    <a:cubicBezTo>
                      <a:pt x="217714" y="215538"/>
                      <a:pt x="219003" y="219617"/>
                      <a:pt x="222068" y="222069"/>
                    </a:cubicBezTo>
                    <a:cubicBezTo>
                      <a:pt x="224756" y="224220"/>
                      <a:pt x="228787" y="223795"/>
                      <a:pt x="231866" y="225335"/>
                    </a:cubicBezTo>
                    <a:cubicBezTo>
                      <a:pt x="235376" y="227090"/>
                      <a:pt x="238153" y="230111"/>
                      <a:pt x="241663" y="231866"/>
                    </a:cubicBezTo>
                    <a:cubicBezTo>
                      <a:pt x="244742" y="233405"/>
                      <a:pt x="248451" y="233460"/>
                      <a:pt x="251460" y="235132"/>
                    </a:cubicBezTo>
                    <a:cubicBezTo>
                      <a:pt x="258322" y="238944"/>
                      <a:pt x="265503" y="242645"/>
                      <a:pt x="271054" y="248195"/>
                    </a:cubicBezTo>
                    <a:cubicBezTo>
                      <a:pt x="273231" y="250372"/>
                      <a:pt x="274946" y="253142"/>
                      <a:pt x="277586" y="254726"/>
                    </a:cubicBezTo>
                    <a:cubicBezTo>
                      <a:pt x="280538" y="256497"/>
                      <a:pt x="284304" y="256453"/>
                      <a:pt x="287383" y="257992"/>
                    </a:cubicBezTo>
                    <a:cubicBezTo>
                      <a:pt x="290893" y="259747"/>
                      <a:pt x="293670" y="262768"/>
                      <a:pt x="297180" y="264523"/>
                    </a:cubicBezTo>
                    <a:cubicBezTo>
                      <a:pt x="300259" y="266062"/>
                      <a:pt x="303968" y="266117"/>
                      <a:pt x="306977" y="267789"/>
                    </a:cubicBezTo>
                    <a:cubicBezTo>
                      <a:pt x="344961" y="288892"/>
                      <a:pt x="308018" y="274668"/>
                      <a:pt x="346166" y="287383"/>
                    </a:cubicBezTo>
                    <a:cubicBezTo>
                      <a:pt x="349432" y="288472"/>
                      <a:pt x="353099" y="288740"/>
                      <a:pt x="355963" y="290649"/>
                    </a:cubicBezTo>
                    <a:cubicBezTo>
                      <a:pt x="364798" y="296539"/>
                      <a:pt x="368468" y="299570"/>
                      <a:pt x="378823" y="303712"/>
                    </a:cubicBezTo>
                    <a:cubicBezTo>
                      <a:pt x="385215" y="306269"/>
                      <a:pt x="398417" y="310243"/>
                      <a:pt x="398417" y="310243"/>
                    </a:cubicBezTo>
                    <a:cubicBezTo>
                      <a:pt x="409816" y="321644"/>
                      <a:pt x="402027" y="315801"/>
                      <a:pt x="424543" y="323306"/>
                    </a:cubicBezTo>
                    <a:lnTo>
                      <a:pt x="424543" y="323306"/>
                    </a:lnTo>
                    <a:cubicBezTo>
                      <a:pt x="437204" y="331746"/>
                      <a:pt x="430617" y="328596"/>
                      <a:pt x="444137" y="333103"/>
                    </a:cubicBezTo>
                    <a:cubicBezTo>
                      <a:pt x="455536" y="344504"/>
                      <a:pt x="447747" y="338661"/>
                      <a:pt x="470263" y="346166"/>
                    </a:cubicBezTo>
                    <a:lnTo>
                      <a:pt x="470263" y="346166"/>
                    </a:lnTo>
                    <a:cubicBezTo>
                      <a:pt x="492721" y="361139"/>
                      <a:pt x="482410" y="356746"/>
                      <a:pt x="499654" y="362495"/>
                    </a:cubicBezTo>
                    <a:cubicBezTo>
                      <a:pt x="515435" y="378273"/>
                      <a:pt x="495373" y="359068"/>
                      <a:pt x="515983" y="375557"/>
                    </a:cubicBezTo>
                    <a:cubicBezTo>
                      <a:pt x="518387" y="377480"/>
                      <a:pt x="520051" y="380242"/>
                      <a:pt x="522514" y="382089"/>
                    </a:cubicBezTo>
                    <a:cubicBezTo>
                      <a:pt x="528794" y="386799"/>
                      <a:pt x="535828" y="390442"/>
                      <a:pt x="542108" y="395152"/>
                    </a:cubicBezTo>
                    <a:cubicBezTo>
                      <a:pt x="558613" y="407531"/>
                      <a:pt x="539363" y="397044"/>
                      <a:pt x="555171" y="40494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9" name="フリーフォーム 628"/>
              <p:cNvSpPr/>
              <p:nvPr/>
            </p:nvSpPr>
            <p:spPr>
              <a:xfrm flipH="1">
                <a:off x="7082412" y="6349944"/>
                <a:ext cx="364533" cy="248195"/>
              </a:xfrm>
              <a:custGeom>
                <a:avLst/>
                <a:gdLst>
                  <a:gd name="connsiteX0" fmla="*/ 0 w 362495"/>
                  <a:gd name="connsiteY0" fmla="*/ 0 h 248195"/>
                  <a:gd name="connsiteX1" fmla="*/ 26126 w 362495"/>
                  <a:gd name="connsiteY1" fmla="*/ 16329 h 248195"/>
                  <a:gd name="connsiteX2" fmla="*/ 39189 w 362495"/>
                  <a:gd name="connsiteY2" fmla="*/ 29392 h 248195"/>
                  <a:gd name="connsiteX3" fmla="*/ 48986 w 362495"/>
                  <a:gd name="connsiteY3" fmla="*/ 35923 h 248195"/>
                  <a:gd name="connsiteX4" fmla="*/ 55518 w 362495"/>
                  <a:gd name="connsiteY4" fmla="*/ 42455 h 248195"/>
                  <a:gd name="connsiteX5" fmla="*/ 65315 w 362495"/>
                  <a:gd name="connsiteY5" fmla="*/ 48986 h 248195"/>
                  <a:gd name="connsiteX6" fmla="*/ 71846 w 362495"/>
                  <a:gd name="connsiteY6" fmla="*/ 55518 h 248195"/>
                  <a:gd name="connsiteX7" fmla="*/ 81643 w 362495"/>
                  <a:gd name="connsiteY7" fmla="*/ 58783 h 248195"/>
                  <a:gd name="connsiteX8" fmla="*/ 97972 w 362495"/>
                  <a:gd name="connsiteY8" fmla="*/ 68580 h 248195"/>
                  <a:gd name="connsiteX9" fmla="*/ 104503 w 362495"/>
                  <a:gd name="connsiteY9" fmla="*/ 75112 h 248195"/>
                  <a:gd name="connsiteX10" fmla="*/ 114300 w 362495"/>
                  <a:gd name="connsiteY10" fmla="*/ 78378 h 248195"/>
                  <a:gd name="connsiteX11" fmla="*/ 124098 w 362495"/>
                  <a:gd name="connsiteY11" fmla="*/ 84909 h 248195"/>
                  <a:gd name="connsiteX12" fmla="*/ 133895 w 362495"/>
                  <a:gd name="connsiteY12" fmla="*/ 88175 h 248195"/>
                  <a:gd name="connsiteX13" fmla="*/ 143692 w 362495"/>
                  <a:gd name="connsiteY13" fmla="*/ 94706 h 248195"/>
                  <a:gd name="connsiteX14" fmla="*/ 150223 w 362495"/>
                  <a:gd name="connsiteY14" fmla="*/ 101238 h 248195"/>
                  <a:gd name="connsiteX15" fmla="*/ 169818 w 362495"/>
                  <a:gd name="connsiteY15" fmla="*/ 107769 h 248195"/>
                  <a:gd name="connsiteX16" fmla="*/ 179615 w 362495"/>
                  <a:gd name="connsiteY16" fmla="*/ 114300 h 248195"/>
                  <a:gd name="connsiteX17" fmla="*/ 186146 w 362495"/>
                  <a:gd name="connsiteY17" fmla="*/ 120832 h 248195"/>
                  <a:gd name="connsiteX18" fmla="*/ 195943 w 362495"/>
                  <a:gd name="connsiteY18" fmla="*/ 124098 h 248195"/>
                  <a:gd name="connsiteX19" fmla="*/ 215538 w 362495"/>
                  <a:gd name="connsiteY19" fmla="*/ 140426 h 248195"/>
                  <a:gd name="connsiteX20" fmla="*/ 222069 w 362495"/>
                  <a:gd name="connsiteY20" fmla="*/ 146958 h 248195"/>
                  <a:gd name="connsiteX21" fmla="*/ 231866 w 362495"/>
                  <a:gd name="connsiteY21" fmla="*/ 150223 h 248195"/>
                  <a:gd name="connsiteX22" fmla="*/ 235132 w 362495"/>
                  <a:gd name="connsiteY22" fmla="*/ 160020 h 248195"/>
                  <a:gd name="connsiteX23" fmla="*/ 244929 w 362495"/>
                  <a:gd name="connsiteY23" fmla="*/ 163286 h 248195"/>
                  <a:gd name="connsiteX24" fmla="*/ 261258 w 362495"/>
                  <a:gd name="connsiteY24" fmla="*/ 173083 h 248195"/>
                  <a:gd name="connsiteX25" fmla="*/ 277586 w 362495"/>
                  <a:gd name="connsiteY25" fmla="*/ 182880 h 248195"/>
                  <a:gd name="connsiteX26" fmla="*/ 284118 w 362495"/>
                  <a:gd name="connsiteY26" fmla="*/ 189412 h 248195"/>
                  <a:gd name="connsiteX27" fmla="*/ 293915 w 362495"/>
                  <a:gd name="connsiteY27" fmla="*/ 195943 h 248195"/>
                  <a:gd name="connsiteX28" fmla="*/ 300446 w 362495"/>
                  <a:gd name="connsiteY28" fmla="*/ 202475 h 248195"/>
                  <a:gd name="connsiteX29" fmla="*/ 310243 w 362495"/>
                  <a:gd name="connsiteY29" fmla="*/ 205740 h 248195"/>
                  <a:gd name="connsiteX30" fmla="*/ 326572 w 362495"/>
                  <a:gd name="connsiteY30" fmla="*/ 218803 h 248195"/>
                  <a:gd name="connsiteX31" fmla="*/ 339635 w 362495"/>
                  <a:gd name="connsiteY31" fmla="*/ 231866 h 248195"/>
                  <a:gd name="connsiteX32" fmla="*/ 362495 w 362495"/>
                  <a:gd name="connsiteY32" fmla="*/ 248195 h 24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495" h="248195">
                    <a:moveTo>
                      <a:pt x="0" y="0"/>
                    </a:moveTo>
                    <a:cubicBezTo>
                      <a:pt x="1624" y="975"/>
                      <a:pt x="22220" y="12981"/>
                      <a:pt x="26126" y="16329"/>
                    </a:cubicBezTo>
                    <a:cubicBezTo>
                      <a:pt x="30801" y="20337"/>
                      <a:pt x="34835" y="25038"/>
                      <a:pt x="39189" y="29392"/>
                    </a:cubicBezTo>
                    <a:cubicBezTo>
                      <a:pt x="41964" y="32167"/>
                      <a:pt x="45921" y="33471"/>
                      <a:pt x="48986" y="35923"/>
                    </a:cubicBezTo>
                    <a:cubicBezTo>
                      <a:pt x="51390" y="37847"/>
                      <a:pt x="53114" y="40531"/>
                      <a:pt x="55518" y="42455"/>
                    </a:cubicBezTo>
                    <a:cubicBezTo>
                      <a:pt x="58583" y="44907"/>
                      <a:pt x="62250" y="46534"/>
                      <a:pt x="65315" y="48986"/>
                    </a:cubicBezTo>
                    <a:cubicBezTo>
                      <a:pt x="67719" y="50909"/>
                      <a:pt x="69206" y="53934"/>
                      <a:pt x="71846" y="55518"/>
                    </a:cubicBezTo>
                    <a:cubicBezTo>
                      <a:pt x="74798" y="57289"/>
                      <a:pt x="78377" y="57695"/>
                      <a:pt x="81643" y="58783"/>
                    </a:cubicBezTo>
                    <a:cubicBezTo>
                      <a:pt x="98196" y="75336"/>
                      <a:pt x="76772" y="55860"/>
                      <a:pt x="97972" y="68580"/>
                    </a:cubicBezTo>
                    <a:cubicBezTo>
                      <a:pt x="100612" y="70164"/>
                      <a:pt x="101863" y="73528"/>
                      <a:pt x="104503" y="75112"/>
                    </a:cubicBezTo>
                    <a:cubicBezTo>
                      <a:pt x="107455" y="76883"/>
                      <a:pt x="111221" y="76839"/>
                      <a:pt x="114300" y="78378"/>
                    </a:cubicBezTo>
                    <a:cubicBezTo>
                      <a:pt x="117811" y="80133"/>
                      <a:pt x="120587" y="83154"/>
                      <a:pt x="124098" y="84909"/>
                    </a:cubicBezTo>
                    <a:cubicBezTo>
                      <a:pt x="127177" y="86448"/>
                      <a:pt x="130816" y="86636"/>
                      <a:pt x="133895" y="88175"/>
                    </a:cubicBezTo>
                    <a:cubicBezTo>
                      <a:pt x="137405" y="89930"/>
                      <a:pt x="140627" y="92254"/>
                      <a:pt x="143692" y="94706"/>
                    </a:cubicBezTo>
                    <a:cubicBezTo>
                      <a:pt x="146096" y="96629"/>
                      <a:pt x="147469" y="99861"/>
                      <a:pt x="150223" y="101238"/>
                    </a:cubicBezTo>
                    <a:cubicBezTo>
                      <a:pt x="156381" y="104317"/>
                      <a:pt x="164089" y="103950"/>
                      <a:pt x="169818" y="107769"/>
                    </a:cubicBezTo>
                    <a:cubicBezTo>
                      <a:pt x="173084" y="109946"/>
                      <a:pt x="176550" y="111848"/>
                      <a:pt x="179615" y="114300"/>
                    </a:cubicBezTo>
                    <a:cubicBezTo>
                      <a:pt x="182019" y="116223"/>
                      <a:pt x="183506" y="119248"/>
                      <a:pt x="186146" y="120832"/>
                    </a:cubicBezTo>
                    <a:cubicBezTo>
                      <a:pt x="189098" y="122603"/>
                      <a:pt x="192677" y="123009"/>
                      <a:pt x="195943" y="124098"/>
                    </a:cubicBezTo>
                    <a:cubicBezTo>
                      <a:pt x="210723" y="138876"/>
                      <a:pt x="192235" y="121006"/>
                      <a:pt x="215538" y="140426"/>
                    </a:cubicBezTo>
                    <a:cubicBezTo>
                      <a:pt x="217903" y="142397"/>
                      <a:pt x="219429" y="145374"/>
                      <a:pt x="222069" y="146958"/>
                    </a:cubicBezTo>
                    <a:cubicBezTo>
                      <a:pt x="225021" y="148729"/>
                      <a:pt x="228600" y="149135"/>
                      <a:pt x="231866" y="150223"/>
                    </a:cubicBezTo>
                    <a:cubicBezTo>
                      <a:pt x="232955" y="153489"/>
                      <a:pt x="232698" y="157586"/>
                      <a:pt x="235132" y="160020"/>
                    </a:cubicBezTo>
                    <a:cubicBezTo>
                      <a:pt x="237566" y="162454"/>
                      <a:pt x="241977" y="161515"/>
                      <a:pt x="244929" y="163286"/>
                    </a:cubicBezTo>
                    <a:cubicBezTo>
                      <a:pt x="267336" y="176732"/>
                      <a:pt x="233510" y="163837"/>
                      <a:pt x="261258" y="173083"/>
                    </a:cubicBezTo>
                    <a:cubicBezTo>
                      <a:pt x="277805" y="189632"/>
                      <a:pt x="256392" y="170164"/>
                      <a:pt x="277586" y="182880"/>
                    </a:cubicBezTo>
                    <a:cubicBezTo>
                      <a:pt x="280226" y="184464"/>
                      <a:pt x="281714" y="187488"/>
                      <a:pt x="284118" y="189412"/>
                    </a:cubicBezTo>
                    <a:cubicBezTo>
                      <a:pt x="287183" y="191864"/>
                      <a:pt x="290850" y="193491"/>
                      <a:pt x="293915" y="195943"/>
                    </a:cubicBezTo>
                    <a:cubicBezTo>
                      <a:pt x="296319" y="197866"/>
                      <a:pt x="297806" y="200891"/>
                      <a:pt x="300446" y="202475"/>
                    </a:cubicBezTo>
                    <a:cubicBezTo>
                      <a:pt x="303398" y="204246"/>
                      <a:pt x="306977" y="204652"/>
                      <a:pt x="310243" y="205740"/>
                    </a:cubicBezTo>
                    <a:cubicBezTo>
                      <a:pt x="332479" y="227976"/>
                      <a:pt x="297734" y="194085"/>
                      <a:pt x="326572" y="218803"/>
                    </a:cubicBezTo>
                    <a:cubicBezTo>
                      <a:pt x="331247" y="222811"/>
                      <a:pt x="334511" y="228450"/>
                      <a:pt x="339635" y="231866"/>
                    </a:cubicBezTo>
                    <a:cubicBezTo>
                      <a:pt x="360510" y="245783"/>
                      <a:pt x="353678" y="239378"/>
                      <a:pt x="362495" y="24819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リーフォーム 629"/>
              <p:cNvSpPr/>
              <p:nvPr/>
            </p:nvSpPr>
            <p:spPr>
              <a:xfrm flipH="1">
                <a:off x="7079129" y="6428322"/>
                <a:ext cx="279146" cy="225334"/>
              </a:xfrm>
              <a:custGeom>
                <a:avLst/>
                <a:gdLst>
                  <a:gd name="connsiteX0" fmla="*/ 0 w 277585"/>
                  <a:gd name="connsiteY0" fmla="*/ 0 h 225334"/>
                  <a:gd name="connsiteX1" fmla="*/ 16328 w 277585"/>
                  <a:gd name="connsiteY1" fmla="*/ 6531 h 225334"/>
                  <a:gd name="connsiteX2" fmla="*/ 35923 w 277585"/>
                  <a:gd name="connsiteY2" fmla="*/ 13062 h 225334"/>
                  <a:gd name="connsiteX3" fmla="*/ 42454 w 277585"/>
                  <a:gd name="connsiteY3" fmla="*/ 19594 h 225334"/>
                  <a:gd name="connsiteX4" fmla="*/ 62048 w 277585"/>
                  <a:gd name="connsiteY4" fmla="*/ 26125 h 225334"/>
                  <a:gd name="connsiteX5" fmla="*/ 68580 w 277585"/>
                  <a:gd name="connsiteY5" fmla="*/ 32657 h 225334"/>
                  <a:gd name="connsiteX6" fmla="*/ 88174 w 277585"/>
                  <a:gd name="connsiteY6" fmla="*/ 45720 h 225334"/>
                  <a:gd name="connsiteX7" fmla="*/ 107768 w 277585"/>
                  <a:gd name="connsiteY7" fmla="*/ 62048 h 225334"/>
                  <a:gd name="connsiteX8" fmla="*/ 117565 w 277585"/>
                  <a:gd name="connsiteY8" fmla="*/ 65314 h 225334"/>
                  <a:gd name="connsiteX9" fmla="*/ 140425 w 277585"/>
                  <a:gd name="connsiteY9" fmla="*/ 81642 h 225334"/>
                  <a:gd name="connsiteX10" fmla="*/ 146957 w 277585"/>
                  <a:gd name="connsiteY10" fmla="*/ 88174 h 225334"/>
                  <a:gd name="connsiteX11" fmla="*/ 156754 w 277585"/>
                  <a:gd name="connsiteY11" fmla="*/ 94705 h 225334"/>
                  <a:gd name="connsiteX12" fmla="*/ 163285 w 277585"/>
                  <a:gd name="connsiteY12" fmla="*/ 104502 h 225334"/>
                  <a:gd name="connsiteX13" fmla="*/ 182880 w 277585"/>
                  <a:gd name="connsiteY13" fmla="*/ 120831 h 225334"/>
                  <a:gd name="connsiteX14" fmla="*/ 199208 w 277585"/>
                  <a:gd name="connsiteY14" fmla="*/ 137160 h 225334"/>
                  <a:gd name="connsiteX15" fmla="*/ 205740 w 277585"/>
                  <a:gd name="connsiteY15" fmla="*/ 146957 h 225334"/>
                  <a:gd name="connsiteX16" fmla="*/ 215537 w 277585"/>
                  <a:gd name="connsiteY16" fmla="*/ 156754 h 225334"/>
                  <a:gd name="connsiteX17" fmla="*/ 222068 w 277585"/>
                  <a:gd name="connsiteY17" fmla="*/ 166551 h 225334"/>
                  <a:gd name="connsiteX18" fmla="*/ 231865 w 277585"/>
                  <a:gd name="connsiteY18" fmla="*/ 169817 h 225334"/>
                  <a:gd name="connsiteX19" fmla="*/ 238397 w 277585"/>
                  <a:gd name="connsiteY19" fmla="*/ 179614 h 225334"/>
                  <a:gd name="connsiteX20" fmla="*/ 248194 w 277585"/>
                  <a:gd name="connsiteY20" fmla="*/ 186145 h 225334"/>
                  <a:gd name="connsiteX21" fmla="*/ 251460 w 277585"/>
                  <a:gd name="connsiteY21" fmla="*/ 195942 h 225334"/>
                  <a:gd name="connsiteX22" fmla="*/ 261257 w 277585"/>
                  <a:gd name="connsiteY22" fmla="*/ 202474 h 225334"/>
                  <a:gd name="connsiteX23" fmla="*/ 271054 w 277585"/>
                  <a:gd name="connsiteY23" fmla="*/ 212271 h 225334"/>
                  <a:gd name="connsiteX24" fmla="*/ 277585 w 277585"/>
                  <a:gd name="connsiteY24" fmla="*/ 225334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585" h="225334">
                    <a:moveTo>
                      <a:pt x="0" y="0"/>
                    </a:moveTo>
                    <a:cubicBezTo>
                      <a:pt x="5443" y="2177"/>
                      <a:pt x="10819" y="4528"/>
                      <a:pt x="16328" y="6531"/>
                    </a:cubicBezTo>
                    <a:cubicBezTo>
                      <a:pt x="22798" y="8884"/>
                      <a:pt x="35923" y="13062"/>
                      <a:pt x="35923" y="13062"/>
                    </a:cubicBezTo>
                    <a:cubicBezTo>
                      <a:pt x="38100" y="15239"/>
                      <a:pt x="39700" y="18217"/>
                      <a:pt x="42454" y="19594"/>
                    </a:cubicBezTo>
                    <a:cubicBezTo>
                      <a:pt x="48612" y="22673"/>
                      <a:pt x="62048" y="26125"/>
                      <a:pt x="62048" y="26125"/>
                    </a:cubicBezTo>
                    <a:cubicBezTo>
                      <a:pt x="64225" y="28302"/>
                      <a:pt x="66117" y="30809"/>
                      <a:pt x="68580" y="32657"/>
                    </a:cubicBezTo>
                    <a:cubicBezTo>
                      <a:pt x="74860" y="37367"/>
                      <a:pt x="82623" y="40169"/>
                      <a:pt x="88174" y="45720"/>
                    </a:cubicBezTo>
                    <a:cubicBezTo>
                      <a:pt x="95397" y="52943"/>
                      <a:pt x="98674" y="57501"/>
                      <a:pt x="107768" y="62048"/>
                    </a:cubicBezTo>
                    <a:cubicBezTo>
                      <a:pt x="110847" y="63587"/>
                      <a:pt x="114299" y="64225"/>
                      <a:pt x="117565" y="65314"/>
                    </a:cubicBezTo>
                    <a:cubicBezTo>
                      <a:pt x="133062" y="80811"/>
                      <a:pt x="124786" y="76430"/>
                      <a:pt x="140425" y="81642"/>
                    </a:cubicBezTo>
                    <a:cubicBezTo>
                      <a:pt x="142602" y="83819"/>
                      <a:pt x="144553" y="86250"/>
                      <a:pt x="146957" y="88174"/>
                    </a:cubicBezTo>
                    <a:cubicBezTo>
                      <a:pt x="150022" y="90626"/>
                      <a:pt x="153979" y="91930"/>
                      <a:pt x="156754" y="94705"/>
                    </a:cubicBezTo>
                    <a:cubicBezTo>
                      <a:pt x="159529" y="97480"/>
                      <a:pt x="160833" y="101437"/>
                      <a:pt x="163285" y="104502"/>
                    </a:cubicBezTo>
                    <a:cubicBezTo>
                      <a:pt x="168475" y="110990"/>
                      <a:pt x="176528" y="116067"/>
                      <a:pt x="182880" y="120831"/>
                    </a:cubicBezTo>
                    <a:cubicBezTo>
                      <a:pt x="198877" y="152827"/>
                      <a:pt x="179188" y="121144"/>
                      <a:pt x="199208" y="137160"/>
                    </a:cubicBezTo>
                    <a:cubicBezTo>
                      <a:pt x="202273" y="139612"/>
                      <a:pt x="203227" y="143942"/>
                      <a:pt x="205740" y="146957"/>
                    </a:cubicBezTo>
                    <a:cubicBezTo>
                      <a:pt x="208697" y="150505"/>
                      <a:pt x="212580" y="153206"/>
                      <a:pt x="215537" y="156754"/>
                    </a:cubicBezTo>
                    <a:cubicBezTo>
                      <a:pt x="218050" y="159769"/>
                      <a:pt x="219003" y="164099"/>
                      <a:pt x="222068" y="166551"/>
                    </a:cubicBezTo>
                    <a:cubicBezTo>
                      <a:pt x="224756" y="168701"/>
                      <a:pt x="228599" y="168728"/>
                      <a:pt x="231865" y="169817"/>
                    </a:cubicBezTo>
                    <a:cubicBezTo>
                      <a:pt x="234042" y="173083"/>
                      <a:pt x="235622" y="176839"/>
                      <a:pt x="238397" y="179614"/>
                    </a:cubicBezTo>
                    <a:cubicBezTo>
                      <a:pt x="241172" y="182389"/>
                      <a:pt x="245742" y="183080"/>
                      <a:pt x="248194" y="186145"/>
                    </a:cubicBezTo>
                    <a:cubicBezTo>
                      <a:pt x="250344" y="188833"/>
                      <a:pt x="249310" y="193254"/>
                      <a:pt x="251460" y="195942"/>
                    </a:cubicBezTo>
                    <a:cubicBezTo>
                      <a:pt x="253912" y="199007"/>
                      <a:pt x="258242" y="199961"/>
                      <a:pt x="261257" y="202474"/>
                    </a:cubicBezTo>
                    <a:cubicBezTo>
                      <a:pt x="264805" y="205431"/>
                      <a:pt x="267788" y="209005"/>
                      <a:pt x="271054" y="212271"/>
                    </a:cubicBezTo>
                    <a:cubicBezTo>
                      <a:pt x="274807" y="223528"/>
                      <a:pt x="271886" y="219634"/>
                      <a:pt x="277585" y="225334"/>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リーフォーム 630"/>
              <p:cNvSpPr/>
              <p:nvPr/>
            </p:nvSpPr>
            <p:spPr>
              <a:xfrm flipH="1">
                <a:off x="7082412" y="6431587"/>
                <a:ext cx="275862" cy="254726"/>
              </a:xfrm>
              <a:custGeom>
                <a:avLst/>
                <a:gdLst>
                  <a:gd name="connsiteX0" fmla="*/ 0 w 274320"/>
                  <a:gd name="connsiteY0" fmla="*/ 0 h 254726"/>
                  <a:gd name="connsiteX1" fmla="*/ 13063 w 274320"/>
                  <a:gd name="connsiteY1" fmla="*/ 16329 h 254726"/>
                  <a:gd name="connsiteX2" fmla="*/ 22860 w 274320"/>
                  <a:gd name="connsiteY2" fmla="*/ 26126 h 254726"/>
                  <a:gd name="connsiteX3" fmla="*/ 29391 w 274320"/>
                  <a:gd name="connsiteY3" fmla="*/ 35923 h 254726"/>
                  <a:gd name="connsiteX4" fmla="*/ 39188 w 274320"/>
                  <a:gd name="connsiteY4" fmla="*/ 39189 h 254726"/>
                  <a:gd name="connsiteX5" fmla="*/ 45720 w 274320"/>
                  <a:gd name="connsiteY5" fmla="*/ 48986 h 254726"/>
                  <a:gd name="connsiteX6" fmla="*/ 55517 w 274320"/>
                  <a:gd name="connsiteY6" fmla="*/ 55517 h 254726"/>
                  <a:gd name="connsiteX7" fmla="*/ 62048 w 274320"/>
                  <a:gd name="connsiteY7" fmla="*/ 62049 h 254726"/>
                  <a:gd name="connsiteX8" fmla="*/ 75111 w 274320"/>
                  <a:gd name="connsiteY8" fmla="*/ 78377 h 254726"/>
                  <a:gd name="connsiteX9" fmla="*/ 91440 w 274320"/>
                  <a:gd name="connsiteY9" fmla="*/ 94706 h 254726"/>
                  <a:gd name="connsiteX10" fmla="*/ 107768 w 274320"/>
                  <a:gd name="connsiteY10" fmla="*/ 107769 h 254726"/>
                  <a:gd name="connsiteX11" fmla="*/ 117565 w 274320"/>
                  <a:gd name="connsiteY11" fmla="*/ 114300 h 254726"/>
                  <a:gd name="connsiteX12" fmla="*/ 137160 w 274320"/>
                  <a:gd name="connsiteY12" fmla="*/ 133895 h 254726"/>
                  <a:gd name="connsiteX13" fmla="*/ 156754 w 274320"/>
                  <a:gd name="connsiteY13" fmla="*/ 140426 h 254726"/>
                  <a:gd name="connsiteX14" fmla="*/ 173083 w 274320"/>
                  <a:gd name="connsiteY14" fmla="*/ 153489 h 254726"/>
                  <a:gd name="connsiteX15" fmla="*/ 179614 w 274320"/>
                  <a:gd name="connsiteY15" fmla="*/ 163286 h 254726"/>
                  <a:gd name="connsiteX16" fmla="*/ 195943 w 274320"/>
                  <a:gd name="connsiteY16" fmla="*/ 179615 h 254726"/>
                  <a:gd name="connsiteX17" fmla="*/ 215537 w 274320"/>
                  <a:gd name="connsiteY17" fmla="*/ 195943 h 254726"/>
                  <a:gd name="connsiteX18" fmla="*/ 225334 w 274320"/>
                  <a:gd name="connsiteY18" fmla="*/ 202475 h 254726"/>
                  <a:gd name="connsiteX19" fmla="*/ 241663 w 274320"/>
                  <a:gd name="connsiteY19" fmla="*/ 215537 h 254726"/>
                  <a:gd name="connsiteX20" fmla="*/ 254725 w 274320"/>
                  <a:gd name="connsiteY20" fmla="*/ 231866 h 254726"/>
                  <a:gd name="connsiteX21" fmla="*/ 267788 w 274320"/>
                  <a:gd name="connsiteY21" fmla="*/ 244929 h 254726"/>
                  <a:gd name="connsiteX22" fmla="*/ 274320 w 274320"/>
                  <a:gd name="connsiteY22" fmla="*/ 254726 h 25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320" h="254726">
                    <a:moveTo>
                      <a:pt x="0" y="0"/>
                    </a:moveTo>
                    <a:cubicBezTo>
                      <a:pt x="4354" y="5443"/>
                      <a:pt x="8473" y="11083"/>
                      <a:pt x="13063" y="16329"/>
                    </a:cubicBezTo>
                    <a:cubicBezTo>
                      <a:pt x="16104" y="19805"/>
                      <a:pt x="19903" y="22578"/>
                      <a:pt x="22860" y="26126"/>
                    </a:cubicBezTo>
                    <a:cubicBezTo>
                      <a:pt x="25373" y="29141"/>
                      <a:pt x="26326" y="33471"/>
                      <a:pt x="29391" y="35923"/>
                    </a:cubicBezTo>
                    <a:cubicBezTo>
                      <a:pt x="32079" y="38073"/>
                      <a:pt x="35922" y="38100"/>
                      <a:pt x="39188" y="39189"/>
                    </a:cubicBezTo>
                    <a:cubicBezTo>
                      <a:pt x="41365" y="42455"/>
                      <a:pt x="42945" y="46211"/>
                      <a:pt x="45720" y="48986"/>
                    </a:cubicBezTo>
                    <a:cubicBezTo>
                      <a:pt x="48495" y="51761"/>
                      <a:pt x="52452" y="53065"/>
                      <a:pt x="55517" y="55517"/>
                    </a:cubicBezTo>
                    <a:cubicBezTo>
                      <a:pt x="57921" y="57440"/>
                      <a:pt x="59871" y="59872"/>
                      <a:pt x="62048" y="62049"/>
                    </a:cubicBezTo>
                    <a:cubicBezTo>
                      <a:pt x="67644" y="78836"/>
                      <a:pt x="61208" y="66212"/>
                      <a:pt x="75111" y="78377"/>
                    </a:cubicBezTo>
                    <a:cubicBezTo>
                      <a:pt x="80904" y="83446"/>
                      <a:pt x="85035" y="90436"/>
                      <a:pt x="91440" y="94706"/>
                    </a:cubicBezTo>
                    <a:cubicBezTo>
                      <a:pt x="121593" y="114807"/>
                      <a:pt x="84502" y="89156"/>
                      <a:pt x="107768" y="107769"/>
                    </a:cubicBezTo>
                    <a:cubicBezTo>
                      <a:pt x="110833" y="110221"/>
                      <a:pt x="114632" y="111693"/>
                      <a:pt x="117565" y="114300"/>
                    </a:cubicBezTo>
                    <a:cubicBezTo>
                      <a:pt x="124469" y="120437"/>
                      <a:pt x="128397" y="130974"/>
                      <a:pt x="137160" y="133895"/>
                    </a:cubicBezTo>
                    <a:lnTo>
                      <a:pt x="156754" y="140426"/>
                    </a:lnTo>
                    <a:cubicBezTo>
                      <a:pt x="175470" y="168501"/>
                      <a:pt x="150549" y="135462"/>
                      <a:pt x="173083" y="153489"/>
                    </a:cubicBezTo>
                    <a:cubicBezTo>
                      <a:pt x="176148" y="155941"/>
                      <a:pt x="177030" y="160332"/>
                      <a:pt x="179614" y="163286"/>
                    </a:cubicBezTo>
                    <a:cubicBezTo>
                      <a:pt x="184683" y="169079"/>
                      <a:pt x="189538" y="175345"/>
                      <a:pt x="195943" y="179615"/>
                    </a:cubicBezTo>
                    <a:cubicBezTo>
                      <a:pt x="220260" y="195826"/>
                      <a:pt x="190400" y="174995"/>
                      <a:pt x="215537" y="195943"/>
                    </a:cubicBezTo>
                    <a:cubicBezTo>
                      <a:pt x="218552" y="198456"/>
                      <a:pt x="222194" y="200120"/>
                      <a:pt x="225334" y="202475"/>
                    </a:cubicBezTo>
                    <a:cubicBezTo>
                      <a:pt x="230910" y="206657"/>
                      <a:pt x="236371" y="211001"/>
                      <a:pt x="241663" y="215537"/>
                    </a:cubicBezTo>
                    <a:cubicBezTo>
                      <a:pt x="253630" y="225795"/>
                      <a:pt x="243094" y="218296"/>
                      <a:pt x="254725" y="231866"/>
                    </a:cubicBezTo>
                    <a:cubicBezTo>
                      <a:pt x="258733" y="236541"/>
                      <a:pt x="264372" y="239805"/>
                      <a:pt x="267788" y="244929"/>
                    </a:cubicBezTo>
                    <a:lnTo>
                      <a:pt x="274320" y="254726"/>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リーフォーム 631"/>
              <p:cNvSpPr/>
              <p:nvPr/>
            </p:nvSpPr>
            <p:spPr>
              <a:xfrm flipH="1">
                <a:off x="7134950" y="6480573"/>
                <a:ext cx="203621" cy="257991"/>
              </a:xfrm>
              <a:custGeom>
                <a:avLst/>
                <a:gdLst>
                  <a:gd name="connsiteX0" fmla="*/ 0 w 202482"/>
                  <a:gd name="connsiteY0" fmla="*/ 0 h 257991"/>
                  <a:gd name="connsiteX1" fmla="*/ 16329 w 202482"/>
                  <a:gd name="connsiteY1" fmla="*/ 13063 h 257991"/>
                  <a:gd name="connsiteX2" fmla="*/ 22860 w 202482"/>
                  <a:gd name="connsiteY2" fmla="*/ 22860 h 257991"/>
                  <a:gd name="connsiteX3" fmla="*/ 32657 w 202482"/>
                  <a:gd name="connsiteY3" fmla="*/ 29391 h 257991"/>
                  <a:gd name="connsiteX4" fmla="*/ 39189 w 202482"/>
                  <a:gd name="connsiteY4" fmla="*/ 35923 h 257991"/>
                  <a:gd name="connsiteX5" fmla="*/ 42454 w 202482"/>
                  <a:gd name="connsiteY5" fmla="*/ 45720 h 257991"/>
                  <a:gd name="connsiteX6" fmla="*/ 62049 w 202482"/>
                  <a:gd name="connsiteY6" fmla="*/ 65314 h 257991"/>
                  <a:gd name="connsiteX7" fmla="*/ 68580 w 202482"/>
                  <a:gd name="connsiteY7" fmla="*/ 71846 h 257991"/>
                  <a:gd name="connsiteX8" fmla="*/ 78377 w 202482"/>
                  <a:gd name="connsiteY8" fmla="*/ 78377 h 257991"/>
                  <a:gd name="connsiteX9" fmla="*/ 91440 w 202482"/>
                  <a:gd name="connsiteY9" fmla="*/ 94706 h 257991"/>
                  <a:gd name="connsiteX10" fmla="*/ 101237 w 202482"/>
                  <a:gd name="connsiteY10" fmla="*/ 101237 h 257991"/>
                  <a:gd name="connsiteX11" fmla="*/ 114300 w 202482"/>
                  <a:gd name="connsiteY11" fmla="*/ 117566 h 257991"/>
                  <a:gd name="connsiteX12" fmla="*/ 120831 w 202482"/>
                  <a:gd name="connsiteY12" fmla="*/ 127363 h 257991"/>
                  <a:gd name="connsiteX13" fmla="*/ 133894 w 202482"/>
                  <a:gd name="connsiteY13" fmla="*/ 140426 h 257991"/>
                  <a:gd name="connsiteX14" fmla="*/ 153489 w 202482"/>
                  <a:gd name="connsiteY14" fmla="*/ 166551 h 257991"/>
                  <a:gd name="connsiteX15" fmla="*/ 156754 w 202482"/>
                  <a:gd name="connsiteY15" fmla="*/ 176349 h 257991"/>
                  <a:gd name="connsiteX16" fmla="*/ 169817 w 202482"/>
                  <a:gd name="connsiteY16" fmla="*/ 192677 h 257991"/>
                  <a:gd name="connsiteX17" fmla="*/ 182880 w 202482"/>
                  <a:gd name="connsiteY17" fmla="*/ 218803 h 257991"/>
                  <a:gd name="connsiteX18" fmla="*/ 186146 w 202482"/>
                  <a:gd name="connsiteY18" fmla="*/ 228600 h 257991"/>
                  <a:gd name="connsiteX19" fmla="*/ 199209 w 202482"/>
                  <a:gd name="connsiteY19" fmla="*/ 244929 h 257991"/>
                  <a:gd name="connsiteX20" fmla="*/ 202474 w 202482"/>
                  <a:gd name="connsiteY20" fmla="*/ 257991 h 25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482" h="257991">
                    <a:moveTo>
                      <a:pt x="0" y="0"/>
                    </a:moveTo>
                    <a:cubicBezTo>
                      <a:pt x="5443" y="4354"/>
                      <a:pt x="11400" y="8134"/>
                      <a:pt x="16329" y="13063"/>
                    </a:cubicBezTo>
                    <a:cubicBezTo>
                      <a:pt x="19104" y="15838"/>
                      <a:pt x="20085" y="20085"/>
                      <a:pt x="22860" y="22860"/>
                    </a:cubicBezTo>
                    <a:cubicBezTo>
                      <a:pt x="25635" y="25635"/>
                      <a:pt x="29592" y="26939"/>
                      <a:pt x="32657" y="29391"/>
                    </a:cubicBezTo>
                    <a:cubicBezTo>
                      <a:pt x="35061" y="31315"/>
                      <a:pt x="37012" y="33746"/>
                      <a:pt x="39189" y="35923"/>
                    </a:cubicBezTo>
                    <a:cubicBezTo>
                      <a:pt x="40277" y="39189"/>
                      <a:pt x="40341" y="43003"/>
                      <a:pt x="42454" y="45720"/>
                    </a:cubicBezTo>
                    <a:cubicBezTo>
                      <a:pt x="48125" y="53011"/>
                      <a:pt x="55517" y="58782"/>
                      <a:pt x="62049" y="65314"/>
                    </a:cubicBezTo>
                    <a:cubicBezTo>
                      <a:pt x="64226" y="67491"/>
                      <a:pt x="66018" y="70138"/>
                      <a:pt x="68580" y="71846"/>
                    </a:cubicBezTo>
                    <a:cubicBezTo>
                      <a:pt x="71846" y="74023"/>
                      <a:pt x="75312" y="75925"/>
                      <a:pt x="78377" y="78377"/>
                    </a:cubicBezTo>
                    <a:cubicBezTo>
                      <a:pt x="94538" y="91306"/>
                      <a:pt x="74465" y="77731"/>
                      <a:pt x="91440" y="94706"/>
                    </a:cubicBezTo>
                    <a:cubicBezTo>
                      <a:pt x="94215" y="97481"/>
                      <a:pt x="97971" y="99060"/>
                      <a:pt x="101237" y="101237"/>
                    </a:cubicBezTo>
                    <a:cubicBezTo>
                      <a:pt x="121351" y="131405"/>
                      <a:pt x="95679" y="94288"/>
                      <a:pt x="114300" y="117566"/>
                    </a:cubicBezTo>
                    <a:cubicBezTo>
                      <a:pt x="116752" y="120631"/>
                      <a:pt x="118277" y="124383"/>
                      <a:pt x="120831" y="127363"/>
                    </a:cubicBezTo>
                    <a:cubicBezTo>
                      <a:pt x="124839" y="132038"/>
                      <a:pt x="130478" y="135302"/>
                      <a:pt x="133894" y="140426"/>
                    </a:cubicBezTo>
                    <a:cubicBezTo>
                      <a:pt x="148665" y="162582"/>
                      <a:pt x="141406" y="154470"/>
                      <a:pt x="153489" y="166551"/>
                    </a:cubicBezTo>
                    <a:cubicBezTo>
                      <a:pt x="154577" y="169817"/>
                      <a:pt x="154983" y="173397"/>
                      <a:pt x="156754" y="176349"/>
                    </a:cubicBezTo>
                    <a:cubicBezTo>
                      <a:pt x="168394" y="195750"/>
                      <a:pt x="158605" y="167450"/>
                      <a:pt x="169817" y="192677"/>
                    </a:cubicBezTo>
                    <a:cubicBezTo>
                      <a:pt x="181825" y="219695"/>
                      <a:pt x="169467" y="205388"/>
                      <a:pt x="182880" y="218803"/>
                    </a:cubicBezTo>
                    <a:cubicBezTo>
                      <a:pt x="183969" y="222069"/>
                      <a:pt x="184607" y="225521"/>
                      <a:pt x="186146" y="228600"/>
                    </a:cubicBezTo>
                    <a:cubicBezTo>
                      <a:pt x="190266" y="236840"/>
                      <a:pt x="193133" y="238853"/>
                      <a:pt x="199209" y="244929"/>
                    </a:cubicBezTo>
                    <a:cubicBezTo>
                      <a:pt x="202818" y="255759"/>
                      <a:pt x="202474" y="251284"/>
                      <a:pt x="202474" y="257991"/>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リーフォーム 632"/>
              <p:cNvSpPr/>
              <p:nvPr/>
            </p:nvSpPr>
            <p:spPr>
              <a:xfrm flipH="1">
                <a:off x="7200639" y="6532824"/>
                <a:ext cx="98522" cy="205740"/>
              </a:xfrm>
              <a:custGeom>
                <a:avLst/>
                <a:gdLst>
                  <a:gd name="connsiteX0" fmla="*/ 0 w 97971"/>
                  <a:gd name="connsiteY0" fmla="*/ 0 h 205740"/>
                  <a:gd name="connsiteX1" fmla="*/ 9797 w 97971"/>
                  <a:gd name="connsiteY1" fmla="*/ 35923 h 205740"/>
                  <a:gd name="connsiteX2" fmla="*/ 16328 w 97971"/>
                  <a:gd name="connsiteY2" fmla="*/ 55518 h 205740"/>
                  <a:gd name="connsiteX3" fmla="*/ 22860 w 97971"/>
                  <a:gd name="connsiteY3" fmla="*/ 62049 h 205740"/>
                  <a:gd name="connsiteX4" fmla="*/ 32657 w 97971"/>
                  <a:gd name="connsiteY4" fmla="*/ 78378 h 205740"/>
                  <a:gd name="connsiteX5" fmla="*/ 35922 w 97971"/>
                  <a:gd name="connsiteY5" fmla="*/ 88175 h 205740"/>
                  <a:gd name="connsiteX6" fmla="*/ 55517 w 97971"/>
                  <a:gd name="connsiteY6" fmla="*/ 117566 h 205740"/>
                  <a:gd name="connsiteX7" fmla="*/ 62048 w 97971"/>
                  <a:gd name="connsiteY7" fmla="*/ 127363 h 205740"/>
                  <a:gd name="connsiteX8" fmla="*/ 65314 w 97971"/>
                  <a:gd name="connsiteY8" fmla="*/ 137160 h 205740"/>
                  <a:gd name="connsiteX9" fmla="*/ 71845 w 97971"/>
                  <a:gd name="connsiteY9" fmla="*/ 146958 h 205740"/>
                  <a:gd name="connsiteX10" fmla="*/ 78377 w 97971"/>
                  <a:gd name="connsiteY10" fmla="*/ 166552 h 205740"/>
                  <a:gd name="connsiteX11" fmla="*/ 84908 w 97971"/>
                  <a:gd name="connsiteY11" fmla="*/ 176349 h 205740"/>
                  <a:gd name="connsiteX12" fmla="*/ 91440 w 97971"/>
                  <a:gd name="connsiteY12" fmla="*/ 195943 h 205740"/>
                  <a:gd name="connsiteX13" fmla="*/ 97971 w 97971"/>
                  <a:gd name="connsiteY13"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 h="205740">
                    <a:moveTo>
                      <a:pt x="0" y="0"/>
                    </a:moveTo>
                    <a:cubicBezTo>
                      <a:pt x="4616" y="23085"/>
                      <a:pt x="1508" y="11057"/>
                      <a:pt x="9797" y="35923"/>
                    </a:cubicBezTo>
                    <a:cubicBezTo>
                      <a:pt x="9798" y="35925"/>
                      <a:pt x="16327" y="55517"/>
                      <a:pt x="16328" y="55518"/>
                    </a:cubicBezTo>
                    <a:lnTo>
                      <a:pt x="22860" y="62049"/>
                    </a:lnTo>
                    <a:cubicBezTo>
                      <a:pt x="32109" y="89800"/>
                      <a:pt x="19209" y="55964"/>
                      <a:pt x="32657" y="78378"/>
                    </a:cubicBezTo>
                    <a:cubicBezTo>
                      <a:pt x="34428" y="81330"/>
                      <a:pt x="34250" y="85166"/>
                      <a:pt x="35922" y="88175"/>
                    </a:cubicBezTo>
                    <a:cubicBezTo>
                      <a:pt x="35930" y="88190"/>
                      <a:pt x="52247" y="112660"/>
                      <a:pt x="55517" y="117566"/>
                    </a:cubicBezTo>
                    <a:cubicBezTo>
                      <a:pt x="57694" y="120832"/>
                      <a:pt x="60807" y="123640"/>
                      <a:pt x="62048" y="127363"/>
                    </a:cubicBezTo>
                    <a:cubicBezTo>
                      <a:pt x="63137" y="130629"/>
                      <a:pt x="63775" y="134081"/>
                      <a:pt x="65314" y="137160"/>
                    </a:cubicBezTo>
                    <a:cubicBezTo>
                      <a:pt x="67069" y="140671"/>
                      <a:pt x="70251" y="143371"/>
                      <a:pt x="71845" y="146958"/>
                    </a:cubicBezTo>
                    <a:cubicBezTo>
                      <a:pt x="74641" y="153249"/>
                      <a:pt x="74558" y="160823"/>
                      <a:pt x="78377" y="166552"/>
                    </a:cubicBezTo>
                    <a:cubicBezTo>
                      <a:pt x="80554" y="169818"/>
                      <a:pt x="83314" y="172763"/>
                      <a:pt x="84908" y="176349"/>
                    </a:cubicBezTo>
                    <a:cubicBezTo>
                      <a:pt x="87704" y="182640"/>
                      <a:pt x="87621" y="190214"/>
                      <a:pt x="91440" y="195943"/>
                    </a:cubicBezTo>
                    <a:lnTo>
                      <a:pt x="97971" y="205740"/>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35" name="フリーフォーム 634"/>
            <p:cNvSpPr/>
            <p:nvPr/>
          </p:nvSpPr>
          <p:spPr>
            <a:xfrm flipH="1">
              <a:off x="7339084" y="5361029"/>
              <a:ext cx="127836" cy="131579"/>
            </a:xfrm>
            <a:custGeom>
              <a:avLst/>
              <a:gdLst>
                <a:gd name="connsiteX0" fmla="*/ 16475 w 123838"/>
                <a:gd name="connsiteY0" fmla="*/ 17 h 140060"/>
                <a:gd name="connsiteX1" fmla="*/ 0 w 123838"/>
                <a:gd name="connsiteY1" fmla="*/ 32968 h 140060"/>
                <a:gd name="connsiteX2" fmla="*/ 4119 w 123838"/>
                <a:gd name="connsiteY2" fmla="*/ 49444 h 140060"/>
                <a:gd name="connsiteX3" fmla="*/ 12356 w 123838"/>
                <a:gd name="connsiteY3" fmla="*/ 74157 h 140060"/>
                <a:gd name="connsiteX4" fmla="*/ 20594 w 123838"/>
                <a:gd name="connsiteY4" fmla="*/ 102990 h 140060"/>
                <a:gd name="connsiteX5" fmla="*/ 37070 w 123838"/>
                <a:gd name="connsiteY5" fmla="*/ 127703 h 140060"/>
                <a:gd name="connsiteX6" fmla="*/ 45308 w 123838"/>
                <a:gd name="connsiteY6" fmla="*/ 140060 h 140060"/>
                <a:gd name="connsiteX7" fmla="*/ 102973 w 123838"/>
                <a:gd name="connsiteY7" fmla="*/ 127703 h 140060"/>
                <a:gd name="connsiteX8" fmla="*/ 119448 w 123838"/>
                <a:gd name="connsiteY8" fmla="*/ 90633 h 140060"/>
                <a:gd name="connsiteX9" fmla="*/ 123567 w 123838"/>
                <a:gd name="connsiteY9" fmla="*/ 78276 h 140060"/>
                <a:gd name="connsiteX10" fmla="*/ 119448 w 123838"/>
                <a:gd name="connsiteY10" fmla="*/ 24730 h 140060"/>
                <a:gd name="connsiteX11" fmla="*/ 94735 w 123838"/>
                <a:gd name="connsiteY11" fmla="*/ 16493 h 140060"/>
                <a:gd name="connsiteX12" fmla="*/ 74140 w 123838"/>
                <a:gd name="connsiteY12" fmla="*/ 32968 h 140060"/>
                <a:gd name="connsiteX13" fmla="*/ 61783 w 123838"/>
                <a:gd name="connsiteY13" fmla="*/ 28849 h 140060"/>
                <a:gd name="connsiteX14" fmla="*/ 16475 w 123838"/>
                <a:gd name="connsiteY14" fmla="*/ 17 h 14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38" h="140060">
                  <a:moveTo>
                    <a:pt x="16475" y="17"/>
                  </a:moveTo>
                  <a:cubicBezTo>
                    <a:pt x="6178" y="703"/>
                    <a:pt x="0" y="24101"/>
                    <a:pt x="0" y="32968"/>
                  </a:cubicBezTo>
                  <a:cubicBezTo>
                    <a:pt x="0" y="38629"/>
                    <a:pt x="2492" y="44022"/>
                    <a:pt x="4119" y="49444"/>
                  </a:cubicBezTo>
                  <a:cubicBezTo>
                    <a:pt x="6614" y="57761"/>
                    <a:pt x="10250" y="65733"/>
                    <a:pt x="12356" y="74157"/>
                  </a:cubicBezTo>
                  <a:cubicBezTo>
                    <a:pt x="13325" y="78035"/>
                    <a:pt x="17908" y="98155"/>
                    <a:pt x="20594" y="102990"/>
                  </a:cubicBezTo>
                  <a:cubicBezTo>
                    <a:pt x="25402" y="111645"/>
                    <a:pt x="31578" y="119465"/>
                    <a:pt x="37070" y="127703"/>
                  </a:cubicBezTo>
                  <a:lnTo>
                    <a:pt x="45308" y="140060"/>
                  </a:lnTo>
                  <a:cubicBezTo>
                    <a:pt x="67493" y="138043"/>
                    <a:pt x="87156" y="143520"/>
                    <a:pt x="102973" y="127703"/>
                  </a:cubicBezTo>
                  <a:cubicBezTo>
                    <a:pt x="112763" y="117913"/>
                    <a:pt x="115370" y="102866"/>
                    <a:pt x="119448" y="90633"/>
                  </a:cubicBezTo>
                  <a:lnTo>
                    <a:pt x="123567" y="78276"/>
                  </a:lnTo>
                  <a:cubicBezTo>
                    <a:pt x="122194" y="60427"/>
                    <a:pt x="127018" y="40952"/>
                    <a:pt x="119448" y="24730"/>
                  </a:cubicBezTo>
                  <a:cubicBezTo>
                    <a:pt x="115776" y="16861"/>
                    <a:pt x="94735" y="16493"/>
                    <a:pt x="94735" y="16493"/>
                  </a:cubicBezTo>
                  <a:cubicBezTo>
                    <a:pt x="88409" y="25981"/>
                    <a:pt x="87403" y="32968"/>
                    <a:pt x="74140" y="32968"/>
                  </a:cubicBezTo>
                  <a:cubicBezTo>
                    <a:pt x="69798" y="32968"/>
                    <a:pt x="65902" y="30222"/>
                    <a:pt x="61783" y="28849"/>
                  </a:cubicBezTo>
                  <a:cubicBezTo>
                    <a:pt x="46873" y="18908"/>
                    <a:pt x="26772" y="-669"/>
                    <a:pt x="16475" y="17"/>
                  </a:cubicBezTo>
                  <a:close/>
                </a:path>
              </a:pathLst>
            </a:custGeom>
            <a:solidFill>
              <a:srgbClr val="CC0099"/>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59" name="図 65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47729" y="3577505"/>
            <a:ext cx="889000" cy="152400"/>
          </a:xfrm>
          <a:prstGeom prst="rect">
            <a:avLst/>
          </a:prstGeom>
        </p:spPr>
      </p:pic>
      <p:pic>
        <p:nvPicPr>
          <p:cNvPr id="660" name="図 65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07020" y="3577505"/>
            <a:ext cx="889000" cy="152400"/>
          </a:xfrm>
          <a:prstGeom prst="rect">
            <a:avLst/>
          </a:prstGeom>
        </p:spPr>
      </p:pic>
      <p:sp>
        <p:nvSpPr>
          <p:cNvPr id="663" name="爆発 1 662"/>
          <p:cNvSpPr/>
          <p:nvPr/>
        </p:nvSpPr>
        <p:spPr>
          <a:xfrm>
            <a:off x="4703215" y="3085669"/>
            <a:ext cx="918779" cy="1084233"/>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5" name="フリーフォーム 664"/>
          <p:cNvSpPr/>
          <p:nvPr/>
        </p:nvSpPr>
        <p:spPr>
          <a:xfrm>
            <a:off x="4810556" y="4175408"/>
            <a:ext cx="698361" cy="2210638"/>
          </a:xfrm>
          <a:custGeom>
            <a:avLst/>
            <a:gdLst>
              <a:gd name="connsiteX0" fmla="*/ 200967 w 698361"/>
              <a:gd name="connsiteY0" fmla="*/ 0 h 2210638"/>
              <a:gd name="connsiteX1" fmla="*/ 226088 w 698361"/>
              <a:gd name="connsiteY1" fmla="*/ 15073 h 2210638"/>
              <a:gd name="connsiteX2" fmla="*/ 286378 w 698361"/>
              <a:gd name="connsiteY2" fmla="*/ 30145 h 2210638"/>
              <a:gd name="connsiteX3" fmla="*/ 356717 w 698361"/>
              <a:gd name="connsiteY3" fmla="*/ 35170 h 2210638"/>
              <a:gd name="connsiteX4" fmla="*/ 371789 w 698361"/>
              <a:gd name="connsiteY4" fmla="*/ 60291 h 2210638"/>
              <a:gd name="connsiteX5" fmla="*/ 386862 w 698361"/>
              <a:gd name="connsiteY5" fmla="*/ 85411 h 2210638"/>
              <a:gd name="connsiteX6" fmla="*/ 391886 w 698361"/>
              <a:gd name="connsiteY6" fmla="*/ 100484 h 2210638"/>
              <a:gd name="connsiteX7" fmla="*/ 401934 w 698361"/>
              <a:gd name="connsiteY7" fmla="*/ 115556 h 2210638"/>
              <a:gd name="connsiteX8" fmla="*/ 422031 w 698361"/>
              <a:gd name="connsiteY8" fmla="*/ 160774 h 2210638"/>
              <a:gd name="connsiteX9" fmla="*/ 437104 w 698361"/>
              <a:gd name="connsiteY9" fmla="*/ 185895 h 2210638"/>
              <a:gd name="connsiteX10" fmla="*/ 442128 w 698361"/>
              <a:gd name="connsiteY10" fmla="*/ 200967 h 2210638"/>
              <a:gd name="connsiteX11" fmla="*/ 452176 w 698361"/>
              <a:gd name="connsiteY11" fmla="*/ 211016 h 2210638"/>
              <a:gd name="connsiteX12" fmla="*/ 462224 w 698361"/>
              <a:gd name="connsiteY12" fmla="*/ 226088 h 2210638"/>
              <a:gd name="connsiteX13" fmla="*/ 482321 w 698361"/>
              <a:gd name="connsiteY13" fmla="*/ 251209 h 2210638"/>
              <a:gd name="connsiteX14" fmla="*/ 497394 w 698361"/>
              <a:gd name="connsiteY14" fmla="*/ 296427 h 2210638"/>
              <a:gd name="connsiteX15" fmla="*/ 502418 w 698361"/>
              <a:gd name="connsiteY15" fmla="*/ 311499 h 2210638"/>
              <a:gd name="connsiteX16" fmla="*/ 522515 w 698361"/>
              <a:gd name="connsiteY16" fmla="*/ 331596 h 2210638"/>
              <a:gd name="connsiteX17" fmla="*/ 532563 w 698361"/>
              <a:gd name="connsiteY17" fmla="*/ 361741 h 2210638"/>
              <a:gd name="connsiteX18" fmla="*/ 552660 w 698361"/>
              <a:gd name="connsiteY18" fmla="*/ 391886 h 2210638"/>
              <a:gd name="connsiteX19" fmla="*/ 572756 w 698361"/>
              <a:gd name="connsiteY19" fmla="*/ 432080 h 2210638"/>
              <a:gd name="connsiteX20" fmla="*/ 587829 w 698361"/>
              <a:gd name="connsiteY20" fmla="*/ 457200 h 2210638"/>
              <a:gd name="connsiteX21" fmla="*/ 607926 w 698361"/>
              <a:gd name="connsiteY21" fmla="*/ 487345 h 2210638"/>
              <a:gd name="connsiteX22" fmla="*/ 628022 w 698361"/>
              <a:gd name="connsiteY22" fmla="*/ 532563 h 2210638"/>
              <a:gd name="connsiteX23" fmla="*/ 638071 w 698361"/>
              <a:gd name="connsiteY23" fmla="*/ 542611 h 2210638"/>
              <a:gd name="connsiteX24" fmla="*/ 638071 w 698361"/>
              <a:gd name="connsiteY24" fmla="*/ 587829 h 2210638"/>
              <a:gd name="connsiteX25" fmla="*/ 602901 w 698361"/>
              <a:gd name="connsiteY25" fmla="*/ 633047 h 2210638"/>
              <a:gd name="connsiteX26" fmla="*/ 592853 w 698361"/>
              <a:gd name="connsiteY26" fmla="*/ 648119 h 2210638"/>
              <a:gd name="connsiteX27" fmla="*/ 577780 w 698361"/>
              <a:gd name="connsiteY27" fmla="*/ 663192 h 2210638"/>
              <a:gd name="connsiteX28" fmla="*/ 567732 w 698361"/>
              <a:gd name="connsiteY28" fmla="*/ 678264 h 2210638"/>
              <a:gd name="connsiteX29" fmla="*/ 547635 w 698361"/>
              <a:gd name="connsiteY29" fmla="*/ 698361 h 2210638"/>
              <a:gd name="connsiteX30" fmla="*/ 537587 w 698361"/>
              <a:gd name="connsiteY30" fmla="*/ 713433 h 2210638"/>
              <a:gd name="connsiteX31" fmla="*/ 522515 w 698361"/>
              <a:gd name="connsiteY31" fmla="*/ 718458 h 2210638"/>
              <a:gd name="connsiteX32" fmla="*/ 502418 w 698361"/>
              <a:gd name="connsiteY32" fmla="*/ 743578 h 2210638"/>
              <a:gd name="connsiteX33" fmla="*/ 497394 w 698361"/>
              <a:gd name="connsiteY33" fmla="*/ 758651 h 2210638"/>
              <a:gd name="connsiteX34" fmla="*/ 482321 w 698361"/>
              <a:gd name="connsiteY34" fmla="*/ 768699 h 2210638"/>
              <a:gd name="connsiteX35" fmla="*/ 457200 w 698361"/>
              <a:gd name="connsiteY35" fmla="*/ 788796 h 2210638"/>
              <a:gd name="connsiteX36" fmla="*/ 427055 w 698361"/>
              <a:gd name="connsiteY36" fmla="*/ 828989 h 2210638"/>
              <a:gd name="connsiteX37" fmla="*/ 411983 w 698361"/>
              <a:gd name="connsiteY37" fmla="*/ 834014 h 2210638"/>
              <a:gd name="connsiteX38" fmla="*/ 406958 w 698361"/>
              <a:gd name="connsiteY38" fmla="*/ 849086 h 2210638"/>
              <a:gd name="connsiteX39" fmla="*/ 381838 w 698361"/>
              <a:gd name="connsiteY39" fmla="*/ 869183 h 2210638"/>
              <a:gd name="connsiteX40" fmla="*/ 371789 w 698361"/>
              <a:gd name="connsiteY40" fmla="*/ 884255 h 2210638"/>
              <a:gd name="connsiteX41" fmla="*/ 351693 w 698361"/>
              <a:gd name="connsiteY41" fmla="*/ 909376 h 2210638"/>
              <a:gd name="connsiteX42" fmla="*/ 336620 w 698361"/>
              <a:gd name="connsiteY42" fmla="*/ 954594 h 2210638"/>
              <a:gd name="connsiteX43" fmla="*/ 326572 w 698361"/>
              <a:gd name="connsiteY43" fmla="*/ 984739 h 2210638"/>
              <a:gd name="connsiteX44" fmla="*/ 321548 w 698361"/>
              <a:gd name="connsiteY44" fmla="*/ 999811 h 2210638"/>
              <a:gd name="connsiteX45" fmla="*/ 316523 w 698361"/>
              <a:gd name="connsiteY45" fmla="*/ 1019908 h 2210638"/>
              <a:gd name="connsiteX46" fmla="*/ 311499 w 698361"/>
              <a:gd name="connsiteY46" fmla="*/ 1120392 h 2210638"/>
              <a:gd name="connsiteX47" fmla="*/ 281354 w 698361"/>
              <a:gd name="connsiteY47" fmla="*/ 1110343 h 2210638"/>
              <a:gd name="connsiteX48" fmla="*/ 246185 w 698361"/>
              <a:gd name="connsiteY48" fmla="*/ 1100295 h 2210638"/>
              <a:gd name="connsiteX49" fmla="*/ 216040 w 698361"/>
              <a:gd name="connsiteY49" fmla="*/ 1090247 h 2210638"/>
              <a:gd name="connsiteX50" fmla="*/ 175846 w 698361"/>
              <a:gd name="connsiteY50" fmla="*/ 1060102 h 2210638"/>
              <a:gd name="connsiteX51" fmla="*/ 145701 w 698361"/>
              <a:gd name="connsiteY51" fmla="*/ 1040005 h 2210638"/>
              <a:gd name="connsiteX52" fmla="*/ 95460 w 698361"/>
              <a:gd name="connsiteY52" fmla="*/ 1024932 h 2210638"/>
              <a:gd name="connsiteX53" fmla="*/ 30145 w 698361"/>
              <a:gd name="connsiteY53" fmla="*/ 1040005 h 2210638"/>
              <a:gd name="connsiteX54" fmla="*/ 20097 w 698361"/>
              <a:gd name="connsiteY54" fmla="*/ 1055077 h 2210638"/>
              <a:gd name="connsiteX55" fmla="*/ 15073 w 698361"/>
              <a:gd name="connsiteY55" fmla="*/ 1075174 h 2210638"/>
              <a:gd name="connsiteX56" fmla="*/ 10049 w 698361"/>
              <a:gd name="connsiteY56" fmla="*/ 1090247 h 2210638"/>
              <a:gd name="connsiteX57" fmla="*/ 5024 w 698361"/>
              <a:gd name="connsiteY57" fmla="*/ 1150537 h 2210638"/>
              <a:gd name="connsiteX58" fmla="*/ 0 w 698361"/>
              <a:gd name="connsiteY58" fmla="*/ 1185706 h 2210638"/>
              <a:gd name="connsiteX59" fmla="*/ 5024 w 698361"/>
              <a:gd name="connsiteY59" fmla="*/ 1331407 h 2210638"/>
              <a:gd name="connsiteX60" fmla="*/ 10049 w 698361"/>
              <a:gd name="connsiteY60" fmla="*/ 1346480 h 2210638"/>
              <a:gd name="connsiteX61" fmla="*/ 20097 w 698361"/>
              <a:gd name="connsiteY61" fmla="*/ 1421842 h 2210638"/>
              <a:gd name="connsiteX62" fmla="*/ 30145 w 698361"/>
              <a:gd name="connsiteY62" fmla="*/ 1451987 h 2210638"/>
              <a:gd name="connsiteX63" fmla="*/ 35169 w 698361"/>
              <a:gd name="connsiteY63" fmla="*/ 1472084 h 2210638"/>
              <a:gd name="connsiteX64" fmla="*/ 45218 w 698361"/>
              <a:gd name="connsiteY64" fmla="*/ 1492181 h 2210638"/>
              <a:gd name="connsiteX65" fmla="*/ 65315 w 698361"/>
              <a:gd name="connsiteY65" fmla="*/ 1542422 h 2210638"/>
              <a:gd name="connsiteX66" fmla="*/ 75363 w 698361"/>
              <a:gd name="connsiteY66" fmla="*/ 1557495 h 2210638"/>
              <a:gd name="connsiteX67" fmla="*/ 85411 w 698361"/>
              <a:gd name="connsiteY67" fmla="*/ 1587640 h 2210638"/>
              <a:gd name="connsiteX68" fmla="*/ 90435 w 698361"/>
              <a:gd name="connsiteY68" fmla="*/ 1602713 h 2210638"/>
              <a:gd name="connsiteX69" fmla="*/ 100484 w 698361"/>
              <a:gd name="connsiteY69" fmla="*/ 1612761 h 2210638"/>
              <a:gd name="connsiteX70" fmla="*/ 120580 w 698361"/>
              <a:gd name="connsiteY70" fmla="*/ 1673051 h 2210638"/>
              <a:gd name="connsiteX71" fmla="*/ 125605 w 698361"/>
              <a:gd name="connsiteY71" fmla="*/ 1688124 h 2210638"/>
              <a:gd name="connsiteX72" fmla="*/ 135653 w 698361"/>
              <a:gd name="connsiteY72" fmla="*/ 1703196 h 2210638"/>
              <a:gd name="connsiteX73" fmla="*/ 145701 w 698361"/>
              <a:gd name="connsiteY73" fmla="*/ 1733341 h 2210638"/>
              <a:gd name="connsiteX74" fmla="*/ 165798 w 698361"/>
              <a:gd name="connsiteY74" fmla="*/ 1753438 h 2210638"/>
              <a:gd name="connsiteX75" fmla="*/ 170822 w 698361"/>
              <a:gd name="connsiteY75" fmla="*/ 1768510 h 2210638"/>
              <a:gd name="connsiteX76" fmla="*/ 195943 w 698361"/>
              <a:gd name="connsiteY76" fmla="*/ 1788607 h 2210638"/>
              <a:gd name="connsiteX77" fmla="*/ 216040 w 698361"/>
              <a:gd name="connsiteY77" fmla="*/ 1813728 h 2210638"/>
              <a:gd name="connsiteX78" fmla="*/ 226088 w 698361"/>
              <a:gd name="connsiteY78" fmla="*/ 1828800 h 2210638"/>
              <a:gd name="connsiteX79" fmla="*/ 251209 w 698361"/>
              <a:gd name="connsiteY79" fmla="*/ 1853921 h 2210638"/>
              <a:gd name="connsiteX80" fmla="*/ 261257 w 698361"/>
              <a:gd name="connsiteY80" fmla="*/ 1863970 h 2210638"/>
              <a:gd name="connsiteX81" fmla="*/ 281354 w 698361"/>
              <a:gd name="connsiteY81" fmla="*/ 1889091 h 2210638"/>
              <a:gd name="connsiteX82" fmla="*/ 301451 w 698361"/>
              <a:gd name="connsiteY82" fmla="*/ 1914211 h 2210638"/>
              <a:gd name="connsiteX83" fmla="*/ 321548 w 698361"/>
              <a:gd name="connsiteY83" fmla="*/ 1929284 h 2210638"/>
              <a:gd name="connsiteX84" fmla="*/ 331596 w 698361"/>
              <a:gd name="connsiteY84" fmla="*/ 1944356 h 2210638"/>
              <a:gd name="connsiteX85" fmla="*/ 346668 w 698361"/>
              <a:gd name="connsiteY85" fmla="*/ 1954405 h 2210638"/>
              <a:gd name="connsiteX86" fmla="*/ 381838 w 698361"/>
              <a:gd name="connsiteY86" fmla="*/ 1984550 h 2210638"/>
              <a:gd name="connsiteX87" fmla="*/ 401934 w 698361"/>
              <a:gd name="connsiteY87" fmla="*/ 2009671 h 2210638"/>
              <a:gd name="connsiteX88" fmla="*/ 417007 w 698361"/>
              <a:gd name="connsiteY88" fmla="*/ 2014695 h 2210638"/>
              <a:gd name="connsiteX89" fmla="*/ 432079 w 698361"/>
              <a:gd name="connsiteY89" fmla="*/ 2029767 h 2210638"/>
              <a:gd name="connsiteX90" fmla="*/ 462224 w 698361"/>
              <a:gd name="connsiteY90" fmla="*/ 2049864 h 2210638"/>
              <a:gd name="connsiteX91" fmla="*/ 472273 w 698361"/>
              <a:gd name="connsiteY91" fmla="*/ 2064937 h 2210638"/>
              <a:gd name="connsiteX92" fmla="*/ 487345 w 698361"/>
              <a:gd name="connsiteY92" fmla="*/ 2069961 h 2210638"/>
              <a:gd name="connsiteX93" fmla="*/ 502418 w 698361"/>
              <a:gd name="connsiteY93" fmla="*/ 2080009 h 2210638"/>
              <a:gd name="connsiteX94" fmla="*/ 527539 w 698361"/>
              <a:gd name="connsiteY94" fmla="*/ 2105130 h 2210638"/>
              <a:gd name="connsiteX95" fmla="*/ 562708 w 698361"/>
              <a:gd name="connsiteY95" fmla="*/ 2125227 h 2210638"/>
              <a:gd name="connsiteX96" fmla="*/ 577780 w 698361"/>
              <a:gd name="connsiteY96" fmla="*/ 2135275 h 2210638"/>
              <a:gd name="connsiteX97" fmla="*/ 587829 w 698361"/>
              <a:gd name="connsiteY97" fmla="*/ 2145324 h 2210638"/>
              <a:gd name="connsiteX98" fmla="*/ 602901 w 698361"/>
              <a:gd name="connsiteY98" fmla="*/ 2150348 h 2210638"/>
              <a:gd name="connsiteX99" fmla="*/ 648119 w 698361"/>
              <a:gd name="connsiteY99" fmla="*/ 2180493 h 2210638"/>
              <a:gd name="connsiteX100" fmla="*/ 663191 w 698361"/>
              <a:gd name="connsiteY100" fmla="*/ 2190541 h 2210638"/>
              <a:gd name="connsiteX101" fmla="*/ 673240 w 698361"/>
              <a:gd name="connsiteY101" fmla="*/ 2200589 h 2210638"/>
              <a:gd name="connsiteX102" fmla="*/ 688312 w 698361"/>
              <a:gd name="connsiteY102" fmla="*/ 2205614 h 2210638"/>
              <a:gd name="connsiteX103" fmla="*/ 698361 w 698361"/>
              <a:gd name="connsiteY103" fmla="*/ 2210638 h 221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98361" h="2210638">
                <a:moveTo>
                  <a:pt x="200967" y="0"/>
                </a:moveTo>
                <a:cubicBezTo>
                  <a:pt x="209341" y="5024"/>
                  <a:pt x="217198" y="11032"/>
                  <a:pt x="226088" y="15073"/>
                </a:cubicBezTo>
                <a:cubicBezTo>
                  <a:pt x="244351" y="23374"/>
                  <a:pt x="266508" y="28158"/>
                  <a:pt x="286378" y="30145"/>
                </a:cubicBezTo>
                <a:cubicBezTo>
                  <a:pt x="309767" y="32484"/>
                  <a:pt x="333271" y="33495"/>
                  <a:pt x="356717" y="35170"/>
                </a:cubicBezTo>
                <a:cubicBezTo>
                  <a:pt x="370949" y="77865"/>
                  <a:pt x="351100" y="25808"/>
                  <a:pt x="371789" y="60291"/>
                </a:cubicBezTo>
                <a:cubicBezTo>
                  <a:pt x="391351" y="92896"/>
                  <a:pt x="361404" y="59956"/>
                  <a:pt x="386862" y="85411"/>
                </a:cubicBezTo>
                <a:cubicBezTo>
                  <a:pt x="388537" y="90435"/>
                  <a:pt x="389518" y="95747"/>
                  <a:pt x="391886" y="100484"/>
                </a:cubicBezTo>
                <a:cubicBezTo>
                  <a:pt x="394586" y="105885"/>
                  <a:pt x="399482" y="110038"/>
                  <a:pt x="401934" y="115556"/>
                </a:cubicBezTo>
                <a:cubicBezTo>
                  <a:pt x="425850" y="169366"/>
                  <a:pt x="399291" y="126664"/>
                  <a:pt x="422031" y="160774"/>
                </a:cubicBezTo>
                <a:cubicBezTo>
                  <a:pt x="436262" y="203470"/>
                  <a:pt x="416415" y="151415"/>
                  <a:pt x="437104" y="185895"/>
                </a:cubicBezTo>
                <a:cubicBezTo>
                  <a:pt x="439829" y="190436"/>
                  <a:pt x="439403" y="196426"/>
                  <a:pt x="442128" y="200967"/>
                </a:cubicBezTo>
                <a:cubicBezTo>
                  <a:pt x="444565" y="205029"/>
                  <a:pt x="449217" y="207317"/>
                  <a:pt x="452176" y="211016"/>
                </a:cubicBezTo>
                <a:cubicBezTo>
                  <a:pt x="455948" y="215731"/>
                  <a:pt x="458452" y="221373"/>
                  <a:pt x="462224" y="226088"/>
                </a:cubicBezTo>
                <a:cubicBezTo>
                  <a:pt x="490860" y="261882"/>
                  <a:pt x="451396" y="204822"/>
                  <a:pt x="482321" y="251209"/>
                </a:cubicBezTo>
                <a:lnTo>
                  <a:pt x="497394" y="296427"/>
                </a:lnTo>
                <a:cubicBezTo>
                  <a:pt x="499069" y="301451"/>
                  <a:pt x="498673" y="307754"/>
                  <a:pt x="502418" y="311499"/>
                </a:cubicBezTo>
                <a:lnTo>
                  <a:pt x="522515" y="331596"/>
                </a:lnTo>
                <a:cubicBezTo>
                  <a:pt x="525864" y="341644"/>
                  <a:pt x="526688" y="352928"/>
                  <a:pt x="532563" y="361741"/>
                </a:cubicBezTo>
                <a:lnTo>
                  <a:pt x="552660" y="391886"/>
                </a:lnTo>
                <a:cubicBezTo>
                  <a:pt x="564206" y="426525"/>
                  <a:pt x="555219" y="414541"/>
                  <a:pt x="572756" y="432080"/>
                </a:cubicBezTo>
                <a:cubicBezTo>
                  <a:pt x="586989" y="474779"/>
                  <a:pt x="567138" y="422716"/>
                  <a:pt x="587829" y="457200"/>
                </a:cubicBezTo>
                <a:cubicBezTo>
                  <a:pt x="609643" y="493556"/>
                  <a:pt x="569596" y="449018"/>
                  <a:pt x="607926" y="487345"/>
                </a:cubicBezTo>
                <a:cubicBezTo>
                  <a:pt x="615892" y="511246"/>
                  <a:pt x="614374" y="515503"/>
                  <a:pt x="628022" y="532563"/>
                </a:cubicBezTo>
                <a:cubicBezTo>
                  <a:pt x="630981" y="536262"/>
                  <a:pt x="634721" y="539262"/>
                  <a:pt x="638071" y="542611"/>
                </a:cubicBezTo>
                <a:cubicBezTo>
                  <a:pt x="644273" y="561219"/>
                  <a:pt x="647896" y="564250"/>
                  <a:pt x="638071" y="587829"/>
                </a:cubicBezTo>
                <a:cubicBezTo>
                  <a:pt x="625373" y="618304"/>
                  <a:pt x="619841" y="612719"/>
                  <a:pt x="602901" y="633047"/>
                </a:cubicBezTo>
                <a:cubicBezTo>
                  <a:pt x="599035" y="637686"/>
                  <a:pt x="596719" y="643480"/>
                  <a:pt x="592853" y="648119"/>
                </a:cubicBezTo>
                <a:cubicBezTo>
                  <a:pt x="588304" y="653578"/>
                  <a:pt x="582329" y="657733"/>
                  <a:pt x="577780" y="663192"/>
                </a:cubicBezTo>
                <a:cubicBezTo>
                  <a:pt x="573914" y="667831"/>
                  <a:pt x="571662" y="673680"/>
                  <a:pt x="567732" y="678264"/>
                </a:cubicBezTo>
                <a:cubicBezTo>
                  <a:pt x="561567" y="685457"/>
                  <a:pt x="552890" y="690478"/>
                  <a:pt x="547635" y="698361"/>
                </a:cubicBezTo>
                <a:cubicBezTo>
                  <a:pt x="544286" y="703385"/>
                  <a:pt x="542302" y="709661"/>
                  <a:pt x="537587" y="713433"/>
                </a:cubicBezTo>
                <a:cubicBezTo>
                  <a:pt x="533452" y="716741"/>
                  <a:pt x="527539" y="716783"/>
                  <a:pt x="522515" y="718458"/>
                </a:cubicBezTo>
                <a:cubicBezTo>
                  <a:pt x="509883" y="756347"/>
                  <a:pt x="528392" y="711109"/>
                  <a:pt x="502418" y="743578"/>
                </a:cubicBezTo>
                <a:cubicBezTo>
                  <a:pt x="499110" y="747714"/>
                  <a:pt x="500702" y="754515"/>
                  <a:pt x="497394" y="758651"/>
                </a:cubicBezTo>
                <a:cubicBezTo>
                  <a:pt x="493622" y="763366"/>
                  <a:pt x="487036" y="764927"/>
                  <a:pt x="482321" y="768699"/>
                </a:cubicBezTo>
                <a:cubicBezTo>
                  <a:pt x="446526" y="797336"/>
                  <a:pt x="503593" y="757869"/>
                  <a:pt x="457200" y="788796"/>
                </a:cubicBezTo>
                <a:cubicBezTo>
                  <a:pt x="455532" y="791298"/>
                  <a:pt x="437385" y="822791"/>
                  <a:pt x="427055" y="828989"/>
                </a:cubicBezTo>
                <a:cubicBezTo>
                  <a:pt x="422514" y="831714"/>
                  <a:pt x="417007" y="832339"/>
                  <a:pt x="411983" y="834014"/>
                </a:cubicBezTo>
                <a:cubicBezTo>
                  <a:pt x="410308" y="839038"/>
                  <a:pt x="409683" y="844545"/>
                  <a:pt x="406958" y="849086"/>
                </a:cubicBezTo>
                <a:cubicBezTo>
                  <a:pt x="402184" y="857043"/>
                  <a:pt x="388687" y="864617"/>
                  <a:pt x="381838" y="869183"/>
                </a:cubicBezTo>
                <a:cubicBezTo>
                  <a:pt x="378488" y="874207"/>
                  <a:pt x="375561" y="879540"/>
                  <a:pt x="371789" y="884255"/>
                </a:cubicBezTo>
                <a:cubicBezTo>
                  <a:pt x="361351" y="897302"/>
                  <a:pt x="359423" y="891984"/>
                  <a:pt x="351693" y="909376"/>
                </a:cubicBezTo>
                <a:cubicBezTo>
                  <a:pt x="351686" y="909391"/>
                  <a:pt x="339135" y="947050"/>
                  <a:pt x="336620" y="954594"/>
                </a:cubicBezTo>
                <a:lnTo>
                  <a:pt x="326572" y="984739"/>
                </a:lnTo>
                <a:cubicBezTo>
                  <a:pt x="324897" y="989763"/>
                  <a:pt x="322833" y="994673"/>
                  <a:pt x="321548" y="999811"/>
                </a:cubicBezTo>
                <a:lnTo>
                  <a:pt x="316523" y="1019908"/>
                </a:lnTo>
                <a:cubicBezTo>
                  <a:pt x="314848" y="1053403"/>
                  <a:pt x="323654" y="1089136"/>
                  <a:pt x="311499" y="1120392"/>
                </a:cubicBezTo>
                <a:cubicBezTo>
                  <a:pt x="307660" y="1130264"/>
                  <a:pt x="291402" y="1113693"/>
                  <a:pt x="281354" y="1110343"/>
                </a:cubicBezTo>
                <a:cubicBezTo>
                  <a:pt x="230734" y="1093469"/>
                  <a:pt x="309229" y="1119208"/>
                  <a:pt x="246185" y="1100295"/>
                </a:cubicBezTo>
                <a:cubicBezTo>
                  <a:pt x="236040" y="1097252"/>
                  <a:pt x="216040" y="1090247"/>
                  <a:pt x="216040" y="1090247"/>
                </a:cubicBezTo>
                <a:cubicBezTo>
                  <a:pt x="197450" y="1071657"/>
                  <a:pt x="209936" y="1082829"/>
                  <a:pt x="175846" y="1060102"/>
                </a:cubicBezTo>
                <a:lnTo>
                  <a:pt x="145701" y="1040005"/>
                </a:lnTo>
                <a:cubicBezTo>
                  <a:pt x="109006" y="1027772"/>
                  <a:pt x="125832" y="1032525"/>
                  <a:pt x="95460" y="1024932"/>
                </a:cubicBezTo>
                <a:cubicBezTo>
                  <a:pt x="54955" y="1028614"/>
                  <a:pt x="48286" y="1017329"/>
                  <a:pt x="30145" y="1040005"/>
                </a:cubicBezTo>
                <a:cubicBezTo>
                  <a:pt x="26373" y="1044720"/>
                  <a:pt x="23446" y="1050053"/>
                  <a:pt x="20097" y="1055077"/>
                </a:cubicBezTo>
                <a:cubicBezTo>
                  <a:pt x="18422" y="1061776"/>
                  <a:pt x="16970" y="1068535"/>
                  <a:pt x="15073" y="1075174"/>
                </a:cubicBezTo>
                <a:cubicBezTo>
                  <a:pt x="13618" y="1080266"/>
                  <a:pt x="10749" y="1084997"/>
                  <a:pt x="10049" y="1090247"/>
                </a:cubicBezTo>
                <a:cubicBezTo>
                  <a:pt x="7384" y="1110236"/>
                  <a:pt x="7135" y="1130481"/>
                  <a:pt x="5024" y="1150537"/>
                </a:cubicBezTo>
                <a:cubicBezTo>
                  <a:pt x="3784" y="1162314"/>
                  <a:pt x="1675" y="1173983"/>
                  <a:pt x="0" y="1185706"/>
                </a:cubicBezTo>
                <a:cubicBezTo>
                  <a:pt x="1675" y="1234273"/>
                  <a:pt x="1992" y="1282906"/>
                  <a:pt x="5024" y="1331407"/>
                </a:cubicBezTo>
                <a:cubicBezTo>
                  <a:pt x="5354" y="1336693"/>
                  <a:pt x="9178" y="1341256"/>
                  <a:pt x="10049" y="1346480"/>
                </a:cubicBezTo>
                <a:cubicBezTo>
                  <a:pt x="14232" y="1371575"/>
                  <a:pt x="13901" y="1397056"/>
                  <a:pt x="20097" y="1421842"/>
                </a:cubicBezTo>
                <a:cubicBezTo>
                  <a:pt x="22666" y="1432118"/>
                  <a:pt x="27576" y="1441711"/>
                  <a:pt x="30145" y="1451987"/>
                </a:cubicBezTo>
                <a:cubicBezTo>
                  <a:pt x="31820" y="1458686"/>
                  <a:pt x="32744" y="1465619"/>
                  <a:pt x="35169" y="1472084"/>
                </a:cubicBezTo>
                <a:cubicBezTo>
                  <a:pt x="37799" y="1479097"/>
                  <a:pt x="42268" y="1485297"/>
                  <a:pt x="45218" y="1492181"/>
                </a:cubicBezTo>
                <a:cubicBezTo>
                  <a:pt x="52323" y="1508760"/>
                  <a:pt x="55310" y="1527414"/>
                  <a:pt x="65315" y="1542422"/>
                </a:cubicBezTo>
                <a:cubicBezTo>
                  <a:pt x="68664" y="1547446"/>
                  <a:pt x="72911" y="1551977"/>
                  <a:pt x="75363" y="1557495"/>
                </a:cubicBezTo>
                <a:cubicBezTo>
                  <a:pt x="79665" y="1567174"/>
                  <a:pt x="82062" y="1577592"/>
                  <a:pt x="85411" y="1587640"/>
                </a:cubicBezTo>
                <a:cubicBezTo>
                  <a:pt x="87086" y="1592664"/>
                  <a:pt x="86690" y="1598968"/>
                  <a:pt x="90435" y="1602713"/>
                </a:cubicBezTo>
                <a:lnTo>
                  <a:pt x="100484" y="1612761"/>
                </a:lnTo>
                <a:lnTo>
                  <a:pt x="120580" y="1673051"/>
                </a:lnTo>
                <a:cubicBezTo>
                  <a:pt x="122255" y="1678075"/>
                  <a:pt x="122667" y="1683717"/>
                  <a:pt x="125605" y="1688124"/>
                </a:cubicBezTo>
                <a:lnTo>
                  <a:pt x="135653" y="1703196"/>
                </a:lnTo>
                <a:cubicBezTo>
                  <a:pt x="139002" y="1713244"/>
                  <a:pt x="138211" y="1725851"/>
                  <a:pt x="145701" y="1733341"/>
                </a:cubicBezTo>
                <a:lnTo>
                  <a:pt x="165798" y="1753438"/>
                </a:lnTo>
                <a:cubicBezTo>
                  <a:pt x="167473" y="1758462"/>
                  <a:pt x="168097" y="1763969"/>
                  <a:pt x="170822" y="1768510"/>
                </a:cubicBezTo>
                <a:cubicBezTo>
                  <a:pt x="175595" y="1776465"/>
                  <a:pt x="189096" y="1784043"/>
                  <a:pt x="195943" y="1788607"/>
                </a:cubicBezTo>
                <a:cubicBezTo>
                  <a:pt x="226862" y="1834989"/>
                  <a:pt x="187409" y="1777941"/>
                  <a:pt x="216040" y="1813728"/>
                </a:cubicBezTo>
                <a:cubicBezTo>
                  <a:pt x="219812" y="1818443"/>
                  <a:pt x="222112" y="1824256"/>
                  <a:pt x="226088" y="1828800"/>
                </a:cubicBezTo>
                <a:cubicBezTo>
                  <a:pt x="233886" y="1837712"/>
                  <a:pt x="242835" y="1845547"/>
                  <a:pt x="251209" y="1853921"/>
                </a:cubicBezTo>
                <a:cubicBezTo>
                  <a:pt x="254558" y="1857271"/>
                  <a:pt x="258629" y="1860029"/>
                  <a:pt x="261257" y="1863970"/>
                </a:cubicBezTo>
                <a:cubicBezTo>
                  <a:pt x="292196" y="1910373"/>
                  <a:pt x="252710" y="1853285"/>
                  <a:pt x="281354" y="1889091"/>
                </a:cubicBezTo>
                <a:cubicBezTo>
                  <a:pt x="294336" y="1905319"/>
                  <a:pt x="286892" y="1902079"/>
                  <a:pt x="301451" y="1914211"/>
                </a:cubicBezTo>
                <a:cubicBezTo>
                  <a:pt x="307884" y="1919572"/>
                  <a:pt x="315627" y="1923363"/>
                  <a:pt x="321548" y="1929284"/>
                </a:cubicBezTo>
                <a:cubicBezTo>
                  <a:pt x="325818" y="1933554"/>
                  <a:pt x="327327" y="1940086"/>
                  <a:pt x="331596" y="1944356"/>
                </a:cubicBezTo>
                <a:cubicBezTo>
                  <a:pt x="335866" y="1948626"/>
                  <a:pt x="342083" y="1950475"/>
                  <a:pt x="346668" y="1954405"/>
                </a:cubicBezTo>
                <a:cubicBezTo>
                  <a:pt x="389298" y="1990947"/>
                  <a:pt x="347241" y="1961487"/>
                  <a:pt x="381838" y="1984550"/>
                </a:cubicBezTo>
                <a:cubicBezTo>
                  <a:pt x="386401" y="1991394"/>
                  <a:pt x="393981" y="2004899"/>
                  <a:pt x="401934" y="2009671"/>
                </a:cubicBezTo>
                <a:cubicBezTo>
                  <a:pt x="406475" y="2012396"/>
                  <a:pt x="411983" y="2013020"/>
                  <a:pt x="417007" y="2014695"/>
                </a:cubicBezTo>
                <a:cubicBezTo>
                  <a:pt x="422031" y="2019719"/>
                  <a:pt x="426471" y="2025405"/>
                  <a:pt x="432079" y="2029767"/>
                </a:cubicBezTo>
                <a:cubicBezTo>
                  <a:pt x="441612" y="2037181"/>
                  <a:pt x="462224" y="2049864"/>
                  <a:pt x="462224" y="2049864"/>
                </a:cubicBezTo>
                <a:cubicBezTo>
                  <a:pt x="465574" y="2054888"/>
                  <a:pt x="467558" y="2061165"/>
                  <a:pt x="472273" y="2064937"/>
                </a:cubicBezTo>
                <a:cubicBezTo>
                  <a:pt x="476408" y="2068245"/>
                  <a:pt x="482608" y="2067593"/>
                  <a:pt x="487345" y="2069961"/>
                </a:cubicBezTo>
                <a:cubicBezTo>
                  <a:pt x="492746" y="2072661"/>
                  <a:pt x="497874" y="2076033"/>
                  <a:pt x="502418" y="2080009"/>
                </a:cubicBezTo>
                <a:cubicBezTo>
                  <a:pt x="511330" y="2087807"/>
                  <a:pt x="517686" y="2098561"/>
                  <a:pt x="527539" y="2105130"/>
                </a:cubicBezTo>
                <a:cubicBezTo>
                  <a:pt x="564259" y="2129610"/>
                  <a:pt x="518088" y="2099729"/>
                  <a:pt x="562708" y="2125227"/>
                </a:cubicBezTo>
                <a:cubicBezTo>
                  <a:pt x="567951" y="2128223"/>
                  <a:pt x="573065" y="2131503"/>
                  <a:pt x="577780" y="2135275"/>
                </a:cubicBezTo>
                <a:cubicBezTo>
                  <a:pt x="581479" y="2138234"/>
                  <a:pt x="583767" y="2142887"/>
                  <a:pt x="587829" y="2145324"/>
                </a:cubicBezTo>
                <a:cubicBezTo>
                  <a:pt x="592370" y="2148049"/>
                  <a:pt x="598272" y="2147776"/>
                  <a:pt x="602901" y="2150348"/>
                </a:cubicBezTo>
                <a:cubicBezTo>
                  <a:pt x="602916" y="2150357"/>
                  <a:pt x="640576" y="2175464"/>
                  <a:pt x="648119" y="2180493"/>
                </a:cubicBezTo>
                <a:cubicBezTo>
                  <a:pt x="653143" y="2183842"/>
                  <a:pt x="658921" y="2186272"/>
                  <a:pt x="663191" y="2190541"/>
                </a:cubicBezTo>
                <a:cubicBezTo>
                  <a:pt x="666541" y="2193890"/>
                  <a:pt x="669178" y="2198152"/>
                  <a:pt x="673240" y="2200589"/>
                </a:cubicBezTo>
                <a:cubicBezTo>
                  <a:pt x="677781" y="2203314"/>
                  <a:pt x="683395" y="2203647"/>
                  <a:pt x="688312" y="2205614"/>
                </a:cubicBezTo>
                <a:cubicBezTo>
                  <a:pt x="691789" y="2207005"/>
                  <a:pt x="695011" y="2208963"/>
                  <a:pt x="698361" y="2210638"/>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7" name="フリーフォーム 666"/>
          <p:cNvSpPr/>
          <p:nvPr/>
        </p:nvSpPr>
        <p:spPr>
          <a:xfrm>
            <a:off x="5227563" y="4095022"/>
            <a:ext cx="994787" cy="2240782"/>
          </a:xfrm>
          <a:custGeom>
            <a:avLst/>
            <a:gdLst>
              <a:gd name="connsiteX0" fmla="*/ 110532 w 994787"/>
              <a:gd name="connsiteY0" fmla="*/ 0 h 2240782"/>
              <a:gd name="connsiteX1" fmla="*/ 95459 w 994787"/>
              <a:gd name="connsiteY1" fmla="*/ 25121 h 2240782"/>
              <a:gd name="connsiteX2" fmla="*/ 80387 w 994787"/>
              <a:gd name="connsiteY2" fmla="*/ 35169 h 2240782"/>
              <a:gd name="connsiteX3" fmla="*/ 60290 w 994787"/>
              <a:gd name="connsiteY3" fmla="*/ 55266 h 2240782"/>
              <a:gd name="connsiteX4" fmla="*/ 30145 w 994787"/>
              <a:gd name="connsiteY4" fmla="*/ 75362 h 2240782"/>
              <a:gd name="connsiteX5" fmla="*/ 0 w 994787"/>
              <a:gd name="connsiteY5" fmla="*/ 110531 h 2240782"/>
              <a:gd name="connsiteX6" fmla="*/ 10048 w 994787"/>
              <a:gd name="connsiteY6" fmla="*/ 140677 h 2240782"/>
              <a:gd name="connsiteX7" fmla="*/ 15072 w 994787"/>
              <a:gd name="connsiteY7" fmla="*/ 160773 h 2240782"/>
              <a:gd name="connsiteX8" fmla="*/ 30145 w 994787"/>
              <a:gd name="connsiteY8" fmla="*/ 205991 h 2240782"/>
              <a:gd name="connsiteX9" fmla="*/ 40193 w 994787"/>
              <a:gd name="connsiteY9" fmla="*/ 236136 h 2240782"/>
              <a:gd name="connsiteX10" fmla="*/ 45217 w 994787"/>
              <a:gd name="connsiteY10" fmla="*/ 251208 h 2240782"/>
              <a:gd name="connsiteX11" fmla="*/ 55266 w 994787"/>
              <a:gd name="connsiteY11" fmla="*/ 261257 h 2240782"/>
              <a:gd name="connsiteX12" fmla="*/ 60290 w 994787"/>
              <a:gd name="connsiteY12" fmla="*/ 276329 h 2240782"/>
              <a:gd name="connsiteX13" fmla="*/ 75362 w 994787"/>
              <a:gd name="connsiteY13" fmla="*/ 301450 h 2240782"/>
              <a:gd name="connsiteX14" fmla="*/ 85411 w 994787"/>
              <a:gd name="connsiteY14" fmla="*/ 351692 h 2240782"/>
              <a:gd name="connsiteX15" fmla="*/ 95459 w 994787"/>
              <a:gd name="connsiteY15" fmla="*/ 381837 h 2240782"/>
              <a:gd name="connsiteX16" fmla="*/ 100483 w 994787"/>
              <a:gd name="connsiteY16" fmla="*/ 396910 h 2240782"/>
              <a:gd name="connsiteX17" fmla="*/ 105508 w 994787"/>
              <a:gd name="connsiteY17" fmla="*/ 411982 h 2240782"/>
              <a:gd name="connsiteX18" fmla="*/ 110532 w 994787"/>
              <a:gd name="connsiteY18" fmla="*/ 427055 h 2240782"/>
              <a:gd name="connsiteX19" fmla="*/ 135653 w 994787"/>
              <a:gd name="connsiteY19" fmla="*/ 462224 h 2240782"/>
              <a:gd name="connsiteX20" fmla="*/ 150725 w 994787"/>
              <a:gd name="connsiteY20" fmla="*/ 477296 h 2240782"/>
              <a:gd name="connsiteX21" fmla="*/ 160773 w 994787"/>
              <a:gd name="connsiteY21" fmla="*/ 492369 h 2240782"/>
              <a:gd name="connsiteX22" fmla="*/ 185894 w 994787"/>
              <a:gd name="connsiteY22" fmla="*/ 512466 h 2240782"/>
              <a:gd name="connsiteX23" fmla="*/ 211015 w 994787"/>
              <a:gd name="connsiteY23" fmla="*/ 542611 h 2240782"/>
              <a:gd name="connsiteX24" fmla="*/ 246184 w 994787"/>
              <a:gd name="connsiteY24" fmla="*/ 567731 h 2240782"/>
              <a:gd name="connsiteX25" fmla="*/ 256233 w 994787"/>
              <a:gd name="connsiteY25" fmla="*/ 582804 h 2240782"/>
              <a:gd name="connsiteX26" fmla="*/ 266281 w 994787"/>
              <a:gd name="connsiteY26" fmla="*/ 612949 h 2240782"/>
              <a:gd name="connsiteX27" fmla="*/ 296426 w 994787"/>
              <a:gd name="connsiteY27" fmla="*/ 648118 h 2240782"/>
              <a:gd name="connsiteX28" fmla="*/ 306475 w 994787"/>
              <a:gd name="connsiteY28" fmla="*/ 658167 h 2240782"/>
              <a:gd name="connsiteX29" fmla="*/ 316523 w 994787"/>
              <a:gd name="connsiteY29" fmla="*/ 673239 h 2240782"/>
              <a:gd name="connsiteX30" fmla="*/ 331595 w 994787"/>
              <a:gd name="connsiteY30" fmla="*/ 683288 h 2240782"/>
              <a:gd name="connsiteX31" fmla="*/ 356716 w 994787"/>
              <a:gd name="connsiteY31" fmla="*/ 708408 h 2240782"/>
              <a:gd name="connsiteX32" fmla="*/ 366765 w 994787"/>
              <a:gd name="connsiteY32" fmla="*/ 718457 h 2240782"/>
              <a:gd name="connsiteX33" fmla="*/ 381837 w 994787"/>
              <a:gd name="connsiteY33" fmla="*/ 723481 h 2240782"/>
              <a:gd name="connsiteX34" fmla="*/ 401934 w 994787"/>
              <a:gd name="connsiteY34" fmla="*/ 743578 h 2240782"/>
              <a:gd name="connsiteX35" fmla="*/ 417006 w 994787"/>
              <a:gd name="connsiteY35" fmla="*/ 753626 h 2240782"/>
              <a:gd name="connsiteX36" fmla="*/ 437103 w 994787"/>
              <a:gd name="connsiteY36" fmla="*/ 773723 h 2240782"/>
              <a:gd name="connsiteX37" fmla="*/ 462224 w 994787"/>
              <a:gd name="connsiteY37" fmla="*/ 798844 h 2240782"/>
              <a:gd name="connsiteX38" fmla="*/ 477297 w 994787"/>
              <a:gd name="connsiteY38" fmla="*/ 813916 h 2240782"/>
              <a:gd name="connsiteX39" fmla="*/ 492369 w 994787"/>
              <a:gd name="connsiteY39" fmla="*/ 818940 h 2240782"/>
              <a:gd name="connsiteX40" fmla="*/ 537587 w 994787"/>
              <a:gd name="connsiteY40" fmla="*/ 854110 h 2240782"/>
              <a:gd name="connsiteX41" fmla="*/ 542611 w 994787"/>
              <a:gd name="connsiteY41" fmla="*/ 869182 h 2240782"/>
              <a:gd name="connsiteX42" fmla="*/ 562708 w 994787"/>
              <a:gd name="connsiteY42" fmla="*/ 899327 h 2240782"/>
              <a:gd name="connsiteX43" fmla="*/ 572756 w 994787"/>
              <a:gd name="connsiteY43" fmla="*/ 914400 h 2240782"/>
              <a:gd name="connsiteX44" fmla="*/ 582804 w 994787"/>
              <a:gd name="connsiteY44" fmla="*/ 929472 h 2240782"/>
              <a:gd name="connsiteX45" fmla="*/ 597877 w 994787"/>
              <a:gd name="connsiteY45" fmla="*/ 939521 h 2240782"/>
              <a:gd name="connsiteX46" fmla="*/ 638070 w 994787"/>
              <a:gd name="connsiteY46" fmla="*/ 984738 h 2240782"/>
              <a:gd name="connsiteX47" fmla="*/ 643094 w 994787"/>
              <a:gd name="connsiteY47" fmla="*/ 1009859 h 2240782"/>
              <a:gd name="connsiteX48" fmla="*/ 653143 w 994787"/>
              <a:gd name="connsiteY48" fmla="*/ 1024931 h 2240782"/>
              <a:gd name="connsiteX49" fmla="*/ 658167 w 994787"/>
              <a:gd name="connsiteY49" fmla="*/ 1040004 h 2240782"/>
              <a:gd name="connsiteX50" fmla="*/ 678264 w 994787"/>
              <a:gd name="connsiteY50" fmla="*/ 1065125 h 2240782"/>
              <a:gd name="connsiteX51" fmla="*/ 703384 w 994787"/>
              <a:gd name="connsiteY51" fmla="*/ 1100294 h 2240782"/>
              <a:gd name="connsiteX52" fmla="*/ 708409 w 994787"/>
              <a:gd name="connsiteY52" fmla="*/ 1135463 h 2240782"/>
              <a:gd name="connsiteX53" fmla="*/ 713433 w 994787"/>
              <a:gd name="connsiteY53" fmla="*/ 1150536 h 2240782"/>
              <a:gd name="connsiteX54" fmla="*/ 728505 w 994787"/>
              <a:gd name="connsiteY54" fmla="*/ 1160584 h 2240782"/>
              <a:gd name="connsiteX55" fmla="*/ 808892 w 994787"/>
              <a:gd name="connsiteY55" fmla="*/ 1140488 h 2240782"/>
              <a:gd name="connsiteX56" fmla="*/ 818941 w 994787"/>
              <a:gd name="connsiteY56" fmla="*/ 1130439 h 2240782"/>
              <a:gd name="connsiteX57" fmla="*/ 828989 w 994787"/>
              <a:gd name="connsiteY57" fmla="*/ 1100294 h 2240782"/>
              <a:gd name="connsiteX58" fmla="*/ 844061 w 994787"/>
              <a:gd name="connsiteY58" fmla="*/ 1065125 h 2240782"/>
              <a:gd name="connsiteX59" fmla="*/ 854110 w 994787"/>
              <a:gd name="connsiteY59" fmla="*/ 1055077 h 2240782"/>
              <a:gd name="connsiteX60" fmla="*/ 884255 w 994787"/>
              <a:gd name="connsiteY60" fmla="*/ 1014883 h 2240782"/>
              <a:gd name="connsiteX61" fmla="*/ 914400 w 994787"/>
              <a:gd name="connsiteY61" fmla="*/ 994786 h 2240782"/>
              <a:gd name="connsiteX62" fmla="*/ 974690 w 994787"/>
              <a:gd name="connsiteY62" fmla="*/ 1004835 h 2240782"/>
              <a:gd name="connsiteX63" fmla="*/ 979714 w 994787"/>
              <a:gd name="connsiteY63" fmla="*/ 1024931 h 2240782"/>
              <a:gd name="connsiteX64" fmla="*/ 989762 w 994787"/>
              <a:gd name="connsiteY64" fmla="*/ 1055077 h 2240782"/>
              <a:gd name="connsiteX65" fmla="*/ 994787 w 994787"/>
              <a:gd name="connsiteY65" fmla="*/ 1070149 h 2240782"/>
              <a:gd name="connsiteX66" fmla="*/ 989762 w 994787"/>
              <a:gd name="connsiteY66" fmla="*/ 1261068 h 2240782"/>
              <a:gd name="connsiteX67" fmla="*/ 979714 w 994787"/>
              <a:gd name="connsiteY67" fmla="*/ 1301261 h 2240782"/>
              <a:gd name="connsiteX68" fmla="*/ 969666 w 994787"/>
              <a:gd name="connsiteY68" fmla="*/ 1316334 h 2240782"/>
              <a:gd name="connsiteX69" fmla="*/ 964642 w 994787"/>
              <a:gd name="connsiteY69" fmla="*/ 1331406 h 2240782"/>
              <a:gd name="connsiteX70" fmla="*/ 954593 w 994787"/>
              <a:gd name="connsiteY70" fmla="*/ 1341455 h 2240782"/>
              <a:gd name="connsiteX71" fmla="*/ 944545 w 994787"/>
              <a:gd name="connsiteY71" fmla="*/ 1356527 h 2240782"/>
              <a:gd name="connsiteX72" fmla="*/ 929472 w 994787"/>
              <a:gd name="connsiteY72" fmla="*/ 1371600 h 2240782"/>
              <a:gd name="connsiteX73" fmla="*/ 904351 w 994787"/>
              <a:gd name="connsiteY73" fmla="*/ 1406769 h 2240782"/>
              <a:gd name="connsiteX74" fmla="*/ 889279 w 994787"/>
              <a:gd name="connsiteY74" fmla="*/ 1426866 h 2240782"/>
              <a:gd name="connsiteX75" fmla="*/ 869182 w 994787"/>
              <a:gd name="connsiteY75" fmla="*/ 1451986 h 2240782"/>
              <a:gd name="connsiteX76" fmla="*/ 859134 w 994787"/>
              <a:gd name="connsiteY76" fmla="*/ 1482131 h 2240782"/>
              <a:gd name="connsiteX77" fmla="*/ 854110 w 994787"/>
              <a:gd name="connsiteY77" fmla="*/ 1497204 h 2240782"/>
              <a:gd name="connsiteX78" fmla="*/ 844061 w 994787"/>
              <a:gd name="connsiteY78" fmla="*/ 1507252 h 2240782"/>
              <a:gd name="connsiteX79" fmla="*/ 839037 w 994787"/>
              <a:gd name="connsiteY79" fmla="*/ 1522325 h 2240782"/>
              <a:gd name="connsiteX80" fmla="*/ 818941 w 994787"/>
              <a:gd name="connsiteY80" fmla="*/ 1562518 h 2240782"/>
              <a:gd name="connsiteX81" fmla="*/ 803868 w 994787"/>
              <a:gd name="connsiteY81" fmla="*/ 1607736 h 2240782"/>
              <a:gd name="connsiteX82" fmla="*/ 798844 w 994787"/>
              <a:gd name="connsiteY82" fmla="*/ 1622808 h 2240782"/>
              <a:gd name="connsiteX83" fmla="*/ 788795 w 994787"/>
              <a:gd name="connsiteY83" fmla="*/ 1637881 h 2240782"/>
              <a:gd name="connsiteX84" fmla="*/ 773723 w 994787"/>
              <a:gd name="connsiteY84" fmla="*/ 1673050 h 2240782"/>
              <a:gd name="connsiteX85" fmla="*/ 763675 w 994787"/>
              <a:gd name="connsiteY85" fmla="*/ 1708219 h 2240782"/>
              <a:gd name="connsiteX86" fmla="*/ 743578 w 994787"/>
              <a:gd name="connsiteY86" fmla="*/ 1753437 h 2240782"/>
              <a:gd name="connsiteX87" fmla="*/ 728505 w 994787"/>
              <a:gd name="connsiteY87" fmla="*/ 1783582 h 2240782"/>
              <a:gd name="connsiteX88" fmla="*/ 713433 w 994787"/>
              <a:gd name="connsiteY88" fmla="*/ 1813727 h 2240782"/>
              <a:gd name="connsiteX89" fmla="*/ 688312 w 994787"/>
              <a:gd name="connsiteY89" fmla="*/ 1858945 h 2240782"/>
              <a:gd name="connsiteX90" fmla="*/ 663191 w 994787"/>
              <a:gd name="connsiteY90" fmla="*/ 1884066 h 2240782"/>
              <a:gd name="connsiteX91" fmla="*/ 653143 w 994787"/>
              <a:gd name="connsiteY91" fmla="*/ 1899138 h 2240782"/>
              <a:gd name="connsiteX92" fmla="*/ 633046 w 994787"/>
              <a:gd name="connsiteY92" fmla="*/ 1919235 h 2240782"/>
              <a:gd name="connsiteX93" fmla="*/ 628022 w 994787"/>
              <a:gd name="connsiteY93" fmla="*/ 1934307 h 2240782"/>
              <a:gd name="connsiteX94" fmla="*/ 612949 w 994787"/>
              <a:gd name="connsiteY94" fmla="*/ 1939331 h 2240782"/>
              <a:gd name="connsiteX95" fmla="*/ 602901 w 994787"/>
              <a:gd name="connsiteY95" fmla="*/ 1949380 h 2240782"/>
              <a:gd name="connsiteX96" fmla="*/ 592853 w 994787"/>
              <a:gd name="connsiteY96" fmla="*/ 1964452 h 2240782"/>
              <a:gd name="connsiteX97" fmla="*/ 577780 w 994787"/>
              <a:gd name="connsiteY97" fmla="*/ 1974501 h 2240782"/>
              <a:gd name="connsiteX98" fmla="*/ 542611 w 994787"/>
              <a:gd name="connsiteY98" fmla="*/ 2014694 h 2240782"/>
              <a:gd name="connsiteX99" fmla="*/ 522514 w 994787"/>
              <a:gd name="connsiteY99" fmla="*/ 2054888 h 2240782"/>
              <a:gd name="connsiteX100" fmla="*/ 502417 w 994787"/>
              <a:gd name="connsiteY100" fmla="*/ 2085033 h 2240782"/>
              <a:gd name="connsiteX101" fmla="*/ 482321 w 994787"/>
              <a:gd name="connsiteY101" fmla="*/ 2110153 h 2240782"/>
              <a:gd name="connsiteX102" fmla="*/ 477297 w 994787"/>
              <a:gd name="connsiteY102" fmla="*/ 2125226 h 2240782"/>
              <a:gd name="connsiteX103" fmla="*/ 457200 w 994787"/>
              <a:gd name="connsiteY103" fmla="*/ 2155371 h 2240782"/>
              <a:gd name="connsiteX104" fmla="*/ 442127 w 994787"/>
              <a:gd name="connsiteY104" fmla="*/ 2180492 h 2240782"/>
              <a:gd name="connsiteX105" fmla="*/ 417006 w 994787"/>
              <a:gd name="connsiteY105" fmla="*/ 2210637 h 2240782"/>
              <a:gd name="connsiteX106" fmla="*/ 391886 w 994787"/>
              <a:gd name="connsiteY106" fmla="*/ 2230734 h 2240782"/>
              <a:gd name="connsiteX107" fmla="*/ 391886 w 994787"/>
              <a:gd name="connsiteY107" fmla="*/ 2240782 h 224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94787" h="2240782">
                <a:moveTo>
                  <a:pt x="110532" y="0"/>
                </a:moveTo>
                <a:cubicBezTo>
                  <a:pt x="105508" y="8374"/>
                  <a:pt x="101814" y="17707"/>
                  <a:pt x="95459" y="25121"/>
                </a:cubicBezTo>
                <a:cubicBezTo>
                  <a:pt x="91529" y="29705"/>
                  <a:pt x="84971" y="31239"/>
                  <a:pt x="80387" y="35169"/>
                </a:cubicBezTo>
                <a:cubicBezTo>
                  <a:pt x="73194" y="41334"/>
                  <a:pt x="68173" y="50011"/>
                  <a:pt x="60290" y="55266"/>
                </a:cubicBezTo>
                <a:cubicBezTo>
                  <a:pt x="50242" y="61965"/>
                  <a:pt x="38684" y="66823"/>
                  <a:pt x="30145" y="75362"/>
                </a:cubicBezTo>
                <a:cubicBezTo>
                  <a:pt x="5778" y="99729"/>
                  <a:pt x="15303" y="87576"/>
                  <a:pt x="0" y="110531"/>
                </a:cubicBezTo>
                <a:cubicBezTo>
                  <a:pt x="3349" y="120580"/>
                  <a:pt x="7479" y="130401"/>
                  <a:pt x="10048" y="140677"/>
                </a:cubicBezTo>
                <a:cubicBezTo>
                  <a:pt x="11723" y="147376"/>
                  <a:pt x="13088" y="154159"/>
                  <a:pt x="15072" y="160773"/>
                </a:cubicBezTo>
                <a:cubicBezTo>
                  <a:pt x="19638" y="175991"/>
                  <a:pt x="25121" y="190918"/>
                  <a:pt x="30145" y="205991"/>
                </a:cubicBezTo>
                <a:lnTo>
                  <a:pt x="40193" y="236136"/>
                </a:lnTo>
                <a:cubicBezTo>
                  <a:pt x="41868" y="241160"/>
                  <a:pt x="41472" y="247463"/>
                  <a:pt x="45217" y="251208"/>
                </a:cubicBezTo>
                <a:lnTo>
                  <a:pt x="55266" y="261257"/>
                </a:lnTo>
                <a:cubicBezTo>
                  <a:pt x="56941" y="266281"/>
                  <a:pt x="57565" y="271788"/>
                  <a:pt x="60290" y="276329"/>
                </a:cubicBezTo>
                <a:cubicBezTo>
                  <a:pt x="77508" y="305027"/>
                  <a:pt x="65010" y="265222"/>
                  <a:pt x="75362" y="301450"/>
                </a:cubicBezTo>
                <a:cubicBezTo>
                  <a:pt x="92061" y="359892"/>
                  <a:pt x="65675" y="272747"/>
                  <a:pt x="85411" y="351692"/>
                </a:cubicBezTo>
                <a:cubicBezTo>
                  <a:pt x="87980" y="361968"/>
                  <a:pt x="92110" y="371789"/>
                  <a:pt x="95459" y="381837"/>
                </a:cubicBezTo>
                <a:lnTo>
                  <a:pt x="100483" y="396910"/>
                </a:lnTo>
                <a:lnTo>
                  <a:pt x="105508" y="411982"/>
                </a:lnTo>
                <a:cubicBezTo>
                  <a:pt x="107183" y="417006"/>
                  <a:pt x="107594" y="422648"/>
                  <a:pt x="110532" y="427055"/>
                </a:cubicBezTo>
                <a:cubicBezTo>
                  <a:pt x="118485" y="438985"/>
                  <a:pt x="126304" y="451317"/>
                  <a:pt x="135653" y="462224"/>
                </a:cubicBezTo>
                <a:cubicBezTo>
                  <a:pt x="140277" y="467619"/>
                  <a:pt x="146177" y="471838"/>
                  <a:pt x="150725" y="477296"/>
                </a:cubicBezTo>
                <a:cubicBezTo>
                  <a:pt x="154591" y="481935"/>
                  <a:pt x="157001" y="487654"/>
                  <a:pt x="160773" y="492369"/>
                </a:cubicBezTo>
                <a:cubicBezTo>
                  <a:pt x="180654" y="517220"/>
                  <a:pt x="159791" y="486362"/>
                  <a:pt x="185894" y="512466"/>
                </a:cubicBezTo>
                <a:cubicBezTo>
                  <a:pt x="195143" y="521715"/>
                  <a:pt x="201766" y="533362"/>
                  <a:pt x="211015" y="542611"/>
                </a:cubicBezTo>
                <a:cubicBezTo>
                  <a:pt x="217245" y="548840"/>
                  <a:pt x="237628" y="562027"/>
                  <a:pt x="246184" y="567731"/>
                </a:cubicBezTo>
                <a:cubicBezTo>
                  <a:pt x="249534" y="572755"/>
                  <a:pt x="253780" y="577286"/>
                  <a:pt x="256233" y="582804"/>
                </a:cubicBezTo>
                <a:cubicBezTo>
                  <a:pt x="260535" y="592483"/>
                  <a:pt x="258791" y="605459"/>
                  <a:pt x="266281" y="612949"/>
                </a:cubicBezTo>
                <a:cubicBezTo>
                  <a:pt x="314661" y="661329"/>
                  <a:pt x="265818" y="609859"/>
                  <a:pt x="296426" y="648118"/>
                </a:cubicBezTo>
                <a:cubicBezTo>
                  <a:pt x="299385" y="651817"/>
                  <a:pt x="303516" y="654468"/>
                  <a:pt x="306475" y="658167"/>
                </a:cubicBezTo>
                <a:cubicBezTo>
                  <a:pt x="310247" y="662882"/>
                  <a:pt x="312254" y="668969"/>
                  <a:pt x="316523" y="673239"/>
                </a:cubicBezTo>
                <a:cubicBezTo>
                  <a:pt x="320793" y="677509"/>
                  <a:pt x="327051" y="679312"/>
                  <a:pt x="331595" y="683288"/>
                </a:cubicBezTo>
                <a:cubicBezTo>
                  <a:pt x="340507" y="691086"/>
                  <a:pt x="348342" y="700035"/>
                  <a:pt x="356716" y="708408"/>
                </a:cubicBezTo>
                <a:cubicBezTo>
                  <a:pt x="360066" y="711758"/>
                  <a:pt x="362271" y="716959"/>
                  <a:pt x="366765" y="718457"/>
                </a:cubicBezTo>
                <a:lnTo>
                  <a:pt x="381837" y="723481"/>
                </a:lnTo>
                <a:cubicBezTo>
                  <a:pt x="388536" y="730180"/>
                  <a:pt x="394051" y="738323"/>
                  <a:pt x="401934" y="743578"/>
                </a:cubicBezTo>
                <a:cubicBezTo>
                  <a:pt x="406958" y="746927"/>
                  <a:pt x="412422" y="749696"/>
                  <a:pt x="417006" y="753626"/>
                </a:cubicBezTo>
                <a:cubicBezTo>
                  <a:pt x="424199" y="759791"/>
                  <a:pt x="430404" y="767024"/>
                  <a:pt x="437103" y="773723"/>
                </a:cubicBezTo>
                <a:lnTo>
                  <a:pt x="462224" y="798844"/>
                </a:lnTo>
                <a:cubicBezTo>
                  <a:pt x="467248" y="803868"/>
                  <a:pt x="470556" y="811669"/>
                  <a:pt x="477297" y="813916"/>
                </a:cubicBezTo>
                <a:lnTo>
                  <a:pt x="492369" y="818940"/>
                </a:lnTo>
                <a:cubicBezTo>
                  <a:pt x="507442" y="830663"/>
                  <a:pt x="531549" y="835995"/>
                  <a:pt x="537587" y="854110"/>
                </a:cubicBezTo>
                <a:cubicBezTo>
                  <a:pt x="539262" y="859134"/>
                  <a:pt x="540039" y="864553"/>
                  <a:pt x="542611" y="869182"/>
                </a:cubicBezTo>
                <a:cubicBezTo>
                  <a:pt x="548476" y="879739"/>
                  <a:pt x="556009" y="889279"/>
                  <a:pt x="562708" y="899327"/>
                </a:cubicBezTo>
                <a:lnTo>
                  <a:pt x="572756" y="914400"/>
                </a:lnTo>
                <a:cubicBezTo>
                  <a:pt x="576105" y="919424"/>
                  <a:pt x="577780" y="926123"/>
                  <a:pt x="582804" y="929472"/>
                </a:cubicBezTo>
                <a:cubicBezTo>
                  <a:pt x="587828" y="932822"/>
                  <a:pt x="593364" y="935509"/>
                  <a:pt x="597877" y="939521"/>
                </a:cubicBezTo>
                <a:cubicBezTo>
                  <a:pt x="626035" y="964550"/>
                  <a:pt x="622798" y="961830"/>
                  <a:pt x="638070" y="984738"/>
                </a:cubicBezTo>
                <a:cubicBezTo>
                  <a:pt x="639745" y="993112"/>
                  <a:pt x="640095" y="1001863"/>
                  <a:pt x="643094" y="1009859"/>
                </a:cubicBezTo>
                <a:cubicBezTo>
                  <a:pt x="645214" y="1015513"/>
                  <a:pt x="650443" y="1019530"/>
                  <a:pt x="653143" y="1024931"/>
                </a:cubicBezTo>
                <a:cubicBezTo>
                  <a:pt x="655512" y="1029668"/>
                  <a:pt x="655799" y="1035267"/>
                  <a:pt x="658167" y="1040004"/>
                </a:cubicBezTo>
                <a:cubicBezTo>
                  <a:pt x="667486" y="1058643"/>
                  <a:pt x="666578" y="1051102"/>
                  <a:pt x="678264" y="1065125"/>
                </a:cubicBezTo>
                <a:cubicBezTo>
                  <a:pt x="688646" y="1077583"/>
                  <a:pt x="694686" y="1087247"/>
                  <a:pt x="703384" y="1100294"/>
                </a:cubicBezTo>
                <a:cubicBezTo>
                  <a:pt x="705059" y="1112017"/>
                  <a:pt x="706086" y="1123851"/>
                  <a:pt x="708409" y="1135463"/>
                </a:cubicBezTo>
                <a:cubicBezTo>
                  <a:pt x="709448" y="1140656"/>
                  <a:pt x="710125" y="1146400"/>
                  <a:pt x="713433" y="1150536"/>
                </a:cubicBezTo>
                <a:cubicBezTo>
                  <a:pt x="717205" y="1155251"/>
                  <a:pt x="723481" y="1157235"/>
                  <a:pt x="728505" y="1160584"/>
                </a:cubicBezTo>
                <a:cubicBezTo>
                  <a:pt x="823932" y="1153768"/>
                  <a:pt x="780908" y="1175468"/>
                  <a:pt x="808892" y="1140488"/>
                </a:cubicBezTo>
                <a:cubicBezTo>
                  <a:pt x="811851" y="1136789"/>
                  <a:pt x="815591" y="1133789"/>
                  <a:pt x="818941" y="1130439"/>
                </a:cubicBezTo>
                <a:lnTo>
                  <a:pt x="828989" y="1100294"/>
                </a:lnTo>
                <a:cubicBezTo>
                  <a:pt x="833454" y="1086898"/>
                  <a:pt x="835785" y="1077539"/>
                  <a:pt x="844061" y="1065125"/>
                </a:cubicBezTo>
                <a:cubicBezTo>
                  <a:pt x="846689" y="1061184"/>
                  <a:pt x="850760" y="1058426"/>
                  <a:pt x="854110" y="1055077"/>
                </a:cubicBezTo>
                <a:cubicBezTo>
                  <a:pt x="862879" y="1028769"/>
                  <a:pt x="855389" y="1043749"/>
                  <a:pt x="884255" y="1014883"/>
                </a:cubicBezTo>
                <a:cubicBezTo>
                  <a:pt x="903072" y="996066"/>
                  <a:pt x="892587" y="1002058"/>
                  <a:pt x="914400" y="994786"/>
                </a:cubicBezTo>
                <a:cubicBezTo>
                  <a:pt x="934497" y="998136"/>
                  <a:pt x="956191" y="996297"/>
                  <a:pt x="974690" y="1004835"/>
                </a:cubicBezTo>
                <a:cubicBezTo>
                  <a:pt x="980959" y="1007729"/>
                  <a:pt x="977730" y="1018317"/>
                  <a:pt x="979714" y="1024931"/>
                </a:cubicBezTo>
                <a:cubicBezTo>
                  <a:pt x="982758" y="1035076"/>
                  <a:pt x="986412" y="1045028"/>
                  <a:pt x="989762" y="1055077"/>
                </a:cubicBezTo>
                <a:lnTo>
                  <a:pt x="994787" y="1070149"/>
                </a:lnTo>
                <a:cubicBezTo>
                  <a:pt x="993112" y="1133789"/>
                  <a:pt x="992720" y="1197475"/>
                  <a:pt x="989762" y="1261068"/>
                </a:cubicBezTo>
                <a:cubicBezTo>
                  <a:pt x="989468" y="1267390"/>
                  <a:pt x="983861" y="1292967"/>
                  <a:pt x="979714" y="1301261"/>
                </a:cubicBezTo>
                <a:cubicBezTo>
                  <a:pt x="977014" y="1306662"/>
                  <a:pt x="972366" y="1310933"/>
                  <a:pt x="969666" y="1316334"/>
                </a:cubicBezTo>
                <a:cubicBezTo>
                  <a:pt x="967298" y="1321071"/>
                  <a:pt x="967367" y="1326865"/>
                  <a:pt x="964642" y="1331406"/>
                </a:cubicBezTo>
                <a:cubicBezTo>
                  <a:pt x="962205" y="1335468"/>
                  <a:pt x="957552" y="1337756"/>
                  <a:pt x="954593" y="1341455"/>
                </a:cubicBezTo>
                <a:cubicBezTo>
                  <a:pt x="950821" y="1346170"/>
                  <a:pt x="948411" y="1351888"/>
                  <a:pt x="944545" y="1356527"/>
                </a:cubicBezTo>
                <a:cubicBezTo>
                  <a:pt x="939996" y="1361986"/>
                  <a:pt x="934096" y="1366205"/>
                  <a:pt x="929472" y="1371600"/>
                </a:cubicBezTo>
                <a:cubicBezTo>
                  <a:pt x="915405" y="1388012"/>
                  <a:pt x="915707" y="1390870"/>
                  <a:pt x="904351" y="1406769"/>
                </a:cubicBezTo>
                <a:cubicBezTo>
                  <a:pt x="899484" y="1413583"/>
                  <a:pt x="894146" y="1420052"/>
                  <a:pt x="889279" y="1426866"/>
                </a:cubicBezTo>
                <a:cubicBezTo>
                  <a:pt x="873437" y="1449046"/>
                  <a:pt x="885985" y="1435185"/>
                  <a:pt x="869182" y="1451986"/>
                </a:cubicBezTo>
                <a:lnTo>
                  <a:pt x="859134" y="1482131"/>
                </a:lnTo>
                <a:cubicBezTo>
                  <a:pt x="857459" y="1487155"/>
                  <a:pt x="857855" y="1493459"/>
                  <a:pt x="854110" y="1497204"/>
                </a:cubicBezTo>
                <a:lnTo>
                  <a:pt x="844061" y="1507252"/>
                </a:lnTo>
                <a:cubicBezTo>
                  <a:pt x="842386" y="1512276"/>
                  <a:pt x="841228" y="1517504"/>
                  <a:pt x="839037" y="1522325"/>
                </a:cubicBezTo>
                <a:cubicBezTo>
                  <a:pt x="832839" y="1535961"/>
                  <a:pt x="823678" y="1548308"/>
                  <a:pt x="818941" y="1562518"/>
                </a:cubicBezTo>
                <a:lnTo>
                  <a:pt x="803868" y="1607736"/>
                </a:lnTo>
                <a:cubicBezTo>
                  <a:pt x="802193" y="1612760"/>
                  <a:pt x="801782" y="1618402"/>
                  <a:pt x="798844" y="1622808"/>
                </a:cubicBezTo>
                <a:lnTo>
                  <a:pt x="788795" y="1637881"/>
                </a:lnTo>
                <a:cubicBezTo>
                  <a:pt x="778339" y="1679709"/>
                  <a:pt x="791071" y="1638353"/>
                  <a:pt x="773723" y="1673050"/>
                </a:cubicBezTo>
                <a:cubicBezTo>
                  <a:pt x="769502" y="1681491"/>
                  <a:pt x="766089" y="1700172"/>
                  <a:pt x="763675" y="1708219"/>
                </a:cubicBezTo>
                <a:cubicBezTo>
                  <a:pt x="744230" y="1773032"/>
                  <a:pt x="763769" y="1713052"/>
                  <a:pt x="743578" y="1753437"/>
                </a:cubicBezTo>
                <a:cubicBezTo>
                  <a:pt x="722785" y="1795026"/>
                  <a:pt x="757294" y="1740403"/>
                  <a:pt x="728505" y="1783582"/>
                </a:cubicBezTo>
                <a:cubicBezTo>
                  <a:pt x="715877" y="1821469"/>
                  <a:pt x="732912" y="1774769"/>
                  <a:pt x="713433" y="1813727"/>
                </a:cubicBezTo>
                <a:cubicBezTo>
                  <a:pt x="700797" y="1839000"/>
                  <a:pt x="719996" y="1827261"/>
                  <a:pt x="688312" y="1858945"/>
                </a:cubicBezTo>
                <a:cubicBezTo>
                  <a:pt x="679938" y="1867319"/>
                  <a:pt x="669760" y="1874213"/>
                  <a:pt x="663191" y="1884066"/>
                </a:cubicBezTo>
                <a:cubicBezTo>
                  <a:pt x="659842" y="1889090"/>
                  <a:pt x="657073" y="1894554"/>
                  <a:pt x="653143" y="1899138"/>
                </a:cubicBezTo>
                <a:cubicBezTo>
                  <a:pt x="646978" y="1906331"/>
                  <a:pt x="633046" y="1919235"/>
                  <a:pt x="633046" y="1919235"/>
                </a:cubicBezTo>
                <a:cubicBezTo>
                  <a:pt x="631371" y="1924259"/>
                  <a:pt x="631767" y="1930562"/>
                  <a:pt x="628022" y="1934307"/>
                </a:cubicBezTo>
                <a:cubicBezTo>
                  <a:pt x="624277" y="1938052"/>
                  <a:pt x="617490" y="1936606"/>
                  <a:pt x="612949" y="1939331"/>
                </a:cubicBezTo>
                <a:cubicBezTo>
                  <a:pt x="608887" y="1941768"/>
                  <a:pt x="605860" y="1945681"/>
                  <a:pt x="602901" y="1949380"/>
                </a:cubicBezTo>
                <a:cubicBezTo>
                  <a:pt x="599129" y="1954095"/>
                  <a:pt x="597123" y="1960182"/>
                  <a:pt x="592853" y="1964452"/>
                </a:cubicBezTo>
                <a:cubicBezTo>
                  <a:pt x="588583" y="1968722"/>
                  <a:pt x="582324" y="1970525"/>
                  <a:pt x="577780" y="1974501"/>
                </a:cubicBezTo>
                <a:cubicBezTo>
                  <a:pt x="554267" y="1995075"/>
                  <a:pt x="556231" y="1994264"/>
                  <a:pt x="542611" y="2014694"/>
                </a:cubicBezTo>
                <a:cubicBezTo>
                  <a:pt x="523222" y="2072857"/>
                  <a:pt x="543558" y="2026828"/>
                  <a:pt x="522514" y="2054888"/>
                </a:cubicBezTo>
                <a:cubicBezTo>
                  <a:pt x="515268" y="2064549"/>
                  <a:pt x="502417" y="2085033"/>
                  <a:pt x="502417" y="2085033"/>
                </a:cubicBezTo>
                <a:cubicBezTo>
                  <a:pt x="489788" y="2122919"/>
                  <a:pt x="508293" y="2077687"/>
                  <a:pt x="482321" y="2110153"/>
                </a:cubicBezTo>
                <a:cubicBezTo>
                  <a:pt x="479013" y="2114289"/>
                  <a:pt x="479869" y="2120596"/>
                  <a:pt x="477297" y="2125226"/>
                </a:cubicBezTo>
                <a:cubicBezTo>
                  <a:pt x="471432" y="2135783"/>
                  <a:pt x="457200" y="2155371"/>
                  <a:pt x="457200" y="2155371"/>
                </a:cubicBezTo>
                <a:cubicBezTo>
                  <a:pt x="448964" y="2180081"/>
                  <a:pt x="457454" y="2162099"/>
                  <a:pt x="442127" y="2180492"/>
                </a:cubicBezTo>
                <a:cubicBezTo>
                  <a:pt x="432349" y="2192226"/>
                  <a:pt x="428374" y="2201543"/>
                  <a:pt x="417006" y="2210637"/>
                </a:cubicBezTo>
                <a:cubicBezTo>
                  <a:pt x="411088" y="2215371"/>
                  <a:pt x="395930" y="2222645"/>
                  <a:pt x="391886" y="2230734"/>
                </a:cubicBezTo>
                <a:cubicBezTo>
                  <a:pt x="390388" y="2233730"/>
                  <a:pt x="391886" y="2237433"/>
                  <a:pt x="391886" y="2240782"/>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73" name="図 67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03428" y="5751198"/>
            <a:ext cx="1079441" cy="750392"/>
          </a:xfrm>
          <a:prstGeom prst="rect">
            <a:avLst/>
          </a:prstGeom>
          <a:ln>
            <a:solidFill>
              <a:schemeClr val="tx1"/>
            </a:solidFill>
          </a:ln>
        </p:spPr>
      </p:pic>
      <p:pic>
        <p:nvPicPr>
          <p:cNvPr id="674" name="図 67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45751" y="5821831"/>
            <a:ext cx="1079441" cy="750392"/>
          </a:xfrm>
          <a:prstGeom prst="rect">
            <a:avLst/>
          </a:prstGeom>
          <a:ln>
            <a:solidFill>
              <a:schemeClr val="tx1"/>
            </a:solidFill>
          </a:ln>
          <a:effectLst/>
        </p:spPr>
      </p:pic>
      <p:sp>
        <p:nvSpPr>
          <p:cNvPr id="676" name="右矢印 675"/>
          <p:cNvSpPr/>
          <p:nvPr/>
        </p:nvSpPr>
        <p:spPr>
          <a:xfrm>
            <a:off x="6585521" y="6192930"/>
            <a:ext cx="908762" cy="337193"/>
          </a:xfrm>
          <a:prstGeom prst="rightArrow">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右矢印 676"/>
          <p:cNvSpPr/>
          <p:nvPr/>
        </p:nvSpPr>
        <p:spPr>
          <a:xfrm flipH="1">
            <a:off x="3415512" y="6181809"/>
            <a:ext cx="909260" cy="387397"/>
          </a:xfrm>
          <a:prstGeom prst="rightArrow">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59" name="グループ化 558"/>
          <p:cNvGrpSpPr/>
          <p:nvPr/>
        </p:nvGrpSpPr>
        <p:grpSpPr>
          <a:xfrm>
            <a:off x="7584221" y="4069443"/>
            <a:ext cx="1387752" cy="1109273"/>
            <a:chOff x="7524131" y="5246806"/>
            <a:chExt cx="1387752" cy="1109273"/>
          </a:xfrm>
        </p:grpSpPr>
        <p:cxnSp>
          <p:nvCxnSpPr>
            <p:cNvPr id="560" name="直線コネクタ 559"/>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2" name="直線コネクタ 561"/>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565" name="テキスト ボックス 564"/>
            <p:cNvSpPr txBox="1"/>
            <p:nvPr/>
          </p:nvSpPr>
          <p:spPr>
            <a:xfrm>
              <a:off x="7885884" y="5986747"/>
              <a:ext cx="1025999" cy="369332"/>
            </a:xfrm>
            <a:prstGeom prst="rect">
              <a:avLst/>
            </a:prstGeom>
            <a:noFill/>
            <a:ln>
              <a:noFill/>
            </a:ln>
          </p:spPr>
          <p:txBody>
            <a:bodyPr wrap="square" rtlCol="0">
              <a:spAutoFit/>
            </a:bodyPr>
            <a:lstStyle/>
            <a:p>
              <a:r>
                <a:rPr kumimoji="1" lang="en-US" altLang="ja-JP" dirty="0">
                  <a:solidFill>
                    <a:schemeClr val="bg2">
                      <a:lumMod val="50000"/>
                    </a:schemeClr>
                  </a:solidFill>
                </a:rPr>
                <a:t>150msec</a:t>
              </a:r>
              <a:endParaRPr kumimoji="1" lang="ja-JP" altLang="en-US" dirty="0">
                <a:solidFill>
                  <a:schemeClr val="bg2">
                    <a:lumMod val="50000"/>
                  </a:schemeClr>
                </a:solidFill>
              </a:endParaRPr>
            </a:p>
          </p:txBody>
        </p:sp>
        <p:sp>
          <p:nvSpPr>
            <p:cNvPr id="569" name="テキスト ボックス 568"/>
            <p:cNvSpPr txBox="1"/>
            <p:nvPr/>
          </p:nvSpPr>
          <p:spPr>
            <a:xfrm>
              <a:off x="7524131" y="5246806"/>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1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grpSp>
        <p:nvGrpSpPr>
          <p:cNvPr id="578" name="グループ化 577">
            <a:extLst>
              <a:ext uri="{FF2B5EF4-FFF2-40B4-BE49-F238E27FC236}">
                <a16:creationId xmlns:a16="http://schemas.microsoft.com/office/drawing/2014/main" id="{528CB317-23B6-4200-A80D-6E492211B155}"/>
              </a:ext>
            </a:extLst>
          </p:cNvPr>
          <p:cNvGrpSpPr/>
          <p:nvPr/>
        </p:nvGrpSpPr>
        <p:grpSpPr>
          <a:xfrm flipH="1">
            <a:off x="7388592" y="930186"/>
            <a:ext cx="1702043" cy="1989313"/>
            <a:chOff x="6087962" y="308702"/>
            <a:chExt cx="2588342" cy="3135952"/>
          </a:xfrm>
        </p:grpSpPr>
        <p:sp>
          <p:nvSpPr>
            <p:cNvPr id="646" name="フリーフォーム 67">
              <a:extLst>
                <a:ext uri="{FF2B5EF4-FFF2-40B4-BE49-F238E27FC236}">
                  <a16:creationId xmlns:a16="http://schemas.microsoft.com/office/drawing/2014/main" id="{79EEA89B-E691-4BF3-A717-2CD6F26ACD43}"/>
                </a:ext>
              </a:extLst>
            </p:cNvPr>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7" name="フリーフォーム 68">
              <a:extLst>
                <a:ext uri="{FF2B5EF4-FFF2-40B4-BE49-F238E27FC236}">
                  <a16:creationId xmlns:a16="http://schemas.microsoft.com/office/drawing/2014/main" id="{BFC9B98A-7BA9-4C01-9A36-8BD9AD279ABB}"/>
                </a:ext>
              </a:extLst>
            </p:cNvPr>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8" name="フリーフォーム 69">
              <a:extLst>
                <a:ext uri="{FF2B5EF4-FFF2-40B4-BE49-F238E27FC236}">
                  <a16:creationId xmlns:a16="http://schemas.microsoft.com/office/drawing/2014/main" id="{820F8B96-9F52-4186-84FE-E9279AC092E1}"/>
                </a:ext>
              </a:extLst>
            </p:cNvPr>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9" name="フリーフォーム 70">
              <a:extLst>
                <a:ext uri="{FF2B5EF4-FFF2-40B4-BE49-F238E27FC236}">
                  <a16:creationId xmlns:a16="http://schemas.microsoft.com/office/drawing/2014/main" id="{C44C2266-7171-4E85-ABA3-3DAFE673D595}"/>
                </a:ext>
              </a:extLst>
            </p:cNvPr>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0" name="フリーフォーム 71">
              <a:extLst>
                <a:ext uri="{FF2B5EF4-FFF2-40B4-BE49-F238E27FC236}">
                  <a16:creationId xmlns:a16="http://schemas.microsoft.com/office/drawing/2014/main" id="{3F124A8A-1B53-420E-812F-134303F2D9DC}"/>
                </a:ext>
              </a:extLst>
            </p:cNvPr>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1" name="フリーフォーム 72">
              <a:extLst>
                <a:ext uri="{FF2B5EF4-FFF2-40B4-BE49-F238E27FC236}">
                  <a16:creationId xmlns:a16="http://schemas.microsoft.com/office/drawing/2014/main" id="{8DAD5D99-F113-456C-AD37-372ED6662503}"/>
                </a:ext>
              </a:extLst>
            </p:cNvPr>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2" name="フリーフォーム 73">
              <a:extLst>
                <a:ext uri="{FF2B5EF4-FFF2-40B4-BE49-F238E27FC236}">
                  <a16:creationId xmlns:a16="http://schemas.microsoft.com/office/drawing/2014/main" id="{CDF96DEB-513A-447E-BA93-926D013DA904}"/>
                </a:ext>
              </a:extLst>
            </p:cNvPr>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3" name="フリーフォーム 74">
              <a:extLst>
                <a:ext uri="{FF2B5EF4-FFF2-40B4-BE49-F238E27FC236}">
                  <a16:creationId xmlns:a16="http://schemas.microsoft.com/office/drawing/2014/main" id="{3D8D9C97-F4B4-4742-9C9B-CDFB5A1EC8CD}"/>
                </a:ext>
              </a:extLst>
            </p:cNvPr>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4" name="フリーフォーム 75">
              <a:extLst>
                <a:ext uri="{FF2B5EF4-FFF2-40B4-BE49-F238E27FC236}">
                  <a16:creationId xmlns:a16="http://schemas.microsoft.com/office/drawing/2014/main" id="{11340EE5-0047-4856-BE40-E5058FAD8AB6}"/>
                </a:ext>
              </a:extLst>
            </p:cNvPr>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5" name="フリーフォーム 76">
              <a:extLst>
                <a:ext uri="{FF2B5EF4-FFF2-40B4-BE49-F238E27FC236}">
                  <a16:creationId xmlns:a16="http://schemas.microsoft.com/office/drawing/2014/main" id="{52744B45-636D-40D9-985A-748D5008841F}"/>
                </a:ext>
              </a:extLst>
            </p:cNvPr>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6" name="フリーフォーム 77">
              <a:extLst>
                <a:ext uri="{FF2B5EF4-FFF2-40B4-BE49-F238E27FC236}">
                  <a16:creationId xmlns:a16="http://schemas.microsoft.com/office/drawing/2014/main" id="{8DE2E328-C00A-4DDF-B98C-BED4E36D97E1}"/>
                </a:ext>
              </a:extLst>
            </p:cNvPr>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7" name="フリーフォーム 78">
              <a:extLst>
                <a:ext uri="{FF2B5EF4-FFF2-40B4-BE49-F238E27FC236}">
                  <a16:creationId xmlns:a16="http://schemas.microsoft.com/office/drawing/2014/main" id="{624701D4-07E3-4B5F-A5B6-A3A632EA1316}"/>
                </a:ext>
              </a:extLst>
            </p:cNvPr>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05" name="グループ化 604">
            <a:extLst>
              <a:ext uri="{FF2B5EF4-FFF2-40B4-BE49-F238E27FC236}">
                <a16:creationId xmlns:a16="http://schemas.microsoft.com/office/drawing/2014/main" id="{63B8B915-675E-47F5-9DA6-AE044E0B96C3}"/>
              </a:ext>
            </a:extLst>
          </p:cNvPr>
          <p:cNvGrpSpPr/>
          <p:nvPr/>
        </p:nvGrpSpPr>
        <p:grpSpPr>
          <a:xfrm flipH="1">
            <a:off x="7344456" y="1586216"/>
            <a:ext cx="1587947" cy="1404804"/>
            <a:chOff x="6328589" y="1342867"/>
            <a:chExt cx="2414834" cy="2214532"/>
          </a:xfrm>
        </p:grpSpPr>
        <p:pic>
          <p:nvPicPr>
            <p:cNvPr id="608" name="図 607">
              <a:extLst>
                <a:ext uri="{FF2B5EF4-FFF2-40B4-BE49-F238E27FC236}">
                  <a16:creationId xmlns:a16="http://schemas.microsoft.com/office/drawing/2014/main" id="{851CBABE-0BFE-4296-A4DD-557EDCCCD50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610" name="グループ化 609">
              <a:extLst>
                <a:ext uri="{FF2B5EF4-FFF2-40B4-BE49-F238E27FC236}">
                  <a16:creationId xmlns:a16="http://schemas.microsoft.com/office/drawing/2014/main" id="{AAEEAFE1-729A-4B96-9D3F-AD7FBB9E9F55}"/>
                </a:ext>
              </a:extLst>
            </p:cNvPr>
            <p:cNvGrpSpPr/>
            <p:nvPr/>
          </p:nvGrpSpPr>
          <p:grpSpPr>
            <a:xfrm rot="20215298">
              <a:off x="6483745" y="2122088"/>
              <a:ext cx="731747" cy="1435311"/>
              <a:chOff x="5270090" y="2715913"/>
              <a:chExt cx="535532" cy="1219448"/>
            </a:xfrm>
          </p:grpSpPr>
          <p:sp>
            <p:nvSpPr>
              <p:cNvPr id="642" name="フリーフォーム 63">
                <a:extLst>
                  <a:ext uri="{FF2B5EF4-FFF2-40B4-BE49-F238E27FC236}">
                    <a16:creationId xmlns:a16="http://schemas.microsoft.com/office/drawing/2014/main" id="{61AD60B7-F0FC-4744-80DD-1BB582DF255F}"/>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43" name="グループ化 642">
                <a:extLst>
                  <a:ext uri="{FF2B5EF4-FFF2-40B4-BE49-F238E27FC236}">
                    <a16:creationId xmlns:a16="http://schemas.microsoft.com/office/drawing/2014/main" id="{DF2388D3-FBB0-46A6-A725-7C204DA65794}"/>
                  </a:ext>
                </a:extLst>
              </p:cNvPr>
              <p:cNvGrpSpPr/>
              <p:nvPr/>
            </p:nvGrpSpPr>
            <p:grpSpPr>
              <a:xfrm>
                <a:off x="5686097" y="2715913"/>
                <a:ext cx="119525" cy="295590"/>
                <a:chOff x="5686097" y="2715913"/>
                <a:chExt cx="119525" cy="295590"/>
              </a:xfrm>
            </p:grpSpPr>
            <p:cxnSp>
              <p:nvCxnSpPr>
                <p:cNvPr id="644" name="直線コネクタ 643">
                  <a:extLst>
                    <a:ext uri="{FF2B5EF4-FFF2-40B4-BE49-F238E27FC236}">
                      <a16:creationId xmlns:a16="http://schemas.microsoft.com/office/drawing/2014/main" id="{5E450BF1-5F6A-4D29-AFC5-1BAB8724DDAB}"/>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45" name="円柱 644">
                  <a:extLst>
                    <a:ext uri="{FF2B5EF4-FFF2-40B4-BE49-F238E27FC236}">
                      <a16:creationId xmlns:a16="http://schemas.microsoft.com/office/drawing/2014/main" id="{4CA38F56-CA63-46A4-937E-8B571657050D}"/>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36" name="グループ化 635">
              <a:extLst>
                <a:ext uri="{FF2B5EF4-FFF2-40B4-BE49-F238E27FC236}">
                  <a16:creationId xmlns:a16="http://schemas.microsoft.com/office/drawing/2014/main" id="{053FFD68-AE5C-4065-819B-FE7499223049}"/>
                </a:ext>
              </a:extLst>
            </p:cNvPr>
            <p:cNvGrpSpPr/>
            <p:nvPr/>
          </p:nvGrpSpPr>
          <p:grpSpPr>
            <a:xfrm rot="4654170" flipV="1">
              <a:off x="6002352" y="1948534"/>
              <a:ext cx="1645184" cy="992710"/>
              <a:chOff x="7316352" y="133814"/>
              <a:chExt cx="1645184" cy="910735"/>
            </a:xfrm>
          </p:grpSpPr>
          <p:sp>
            <p:nvSpPr>
              <p:cNvPr id="637" name="フリーフォーム 49">
                <a:extLst>
                  <a:ext uri="{FF2B5EF4-FFF2-40B4-BE49-F238E27FC236}">
                    <a16:creationId xmlns:a16="http://schemas.microsoft.com/office/drawing/2014/main" id="{E21B1B3F-4612-4D8C-91F7-95ED70E248A2}"/>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8" name="グループ化 637">
                <a:extLst>
                  <a:ext uri="{FF2B5EF4-FFF2-40B4-BE49-F238E27FC236}">
                    <a16:creationId xmlns:a16="http://schemas.microsoft.com/office/drawing/2014/main" id="{F74EFA48-ED2F-48CA-9963-F4AA36108D72}"/>
                  </a:ext>
                </a:extLst>
              </p:cNvPr>
              <p:cNvGrpSpPr/>
              <p:nvPr/>
            </p:nvGrpSpPr>
            <p:grpSpPr>
              <a:xfrm rot="13159354">
                <a:off x="7316352" y="133814"/>
                <a:ext cx="163318" cy="347914"/>
                <a:chOff x="5686097" y="2715913"/>
                <a:chExt cx="119525" cy="295590"/>
              </a:xfrm>
            </p:grpSpPr>
            <p:cxnSp>
              <p:nvCxnSpPr>
                <p:cNvPr id="640" name="直線コネクタ 639">
                  <a:extLst>
                    <a:ext uri="{FF2B5EF4-FFF2-40B4-BE49-F238E27FC236}">
                      <a16:creationId xmlns:a16="http://schemas.microsoft.com/office/drawing/2014/main" id="{362784E7-BFB3-4509-AB3C-2C8761508C41}"/>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41" name="円柱 640">
                  <a:extLst>
                    <a:ext uri="{FF2B5EF4-FFF2-40B4-BE49-F238E27FC236}">
                      <a16:creationId xmlns:a16="http://schemas.microsoft.com/office/drawing/2014/main" id="{9CFB3BDE-1F0F-4923-8726-13BD89E4ADF0}"/>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577" name="テキスト ボックス 576">
            <a:extLst>
              <a:ext uri="{FF2B5EF4-FFF2-40B4-BE49-F238E27FC236}">
                <a16:creationId xmlns:a16="http://schemas.microsoft.com/office/drawing/2014/main" id="{4EC15AA7-52B4-4348-95C7-DB96A9690D5E}"/>
              </a:ext>
            </a:extLst>
          </p:cNvPr>
          <p:cNvSpPr txBox="1"/>
          <p:nvPr/>
        </p:nvSpPr>
        <p:spPr>
          <a:xfrm>
            <a:off x="6537049" y="63199"/>
            <a:ext cx="1855311"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刺激：両目　</a:t>
            </a:r>
            <a:r>
              <a:rPr lang="en-US" altLang="ja-JP" sz="1000" dirty="0">
                <a:latin typeface="Meiryo UI" panose="020B0604030504040204" pitchFamily="50" charset="-128"/>
                <a:ea typeface="Meiryo UI" panose="020B0604030504040204" pitchFamily="50" charset="-128"/>
              </a:rPr>
              <a:t>LED</a:t>
            </a:r>
            <a:r>
              <a:rPr lang="ja-JP" altLang="en-US" sz="1000" dirty="0">
                <a:latin typeface="Meiryo UI" panose="020B0604030504040204" pitchFamily="50" charset="-128"/>
                <a:ea typeface="Meiryo UI" panose="020B0604030504040204" pitchFamily="50" charset="-128"/>
              </a:rPr>
              <a:t>光刺激装置</a:t>
            </a:r>
            <a:endParaRPr kumimoji="1" lang="en-US" altLang="ja-JP" sz="1000" dirty="0">
              <a:latin typeface="Meiryo UI" panose="020B0604030504040204" pitchFamily="50" charset="-128"/>
              <a:ea typeface="Meiryo UI" panose="020B0604030504040204" pitchFamily="50" charset="-128"/>
            </a:endParaRPr>
          </a:p>
        </p:txBody>
      </p:sp>
      <p:sp>
        <p:nvSpPr>
          <p:cNvPr id="658" name="テキスト ボックス 657">
            <a:extLst>
              <a:ext uri="{FF2B5EF4-FFF2-40B4-BE49-F238E27FC236}">
                <a16:creationId xmlns:a16="http://schemas.microsoft.com/office/drawing/2014/main" id="{E3D01066-554E-4782-B416-98378AD33414}"/>
              </a:ext>
            </a:extLst>
          </p:cNvPr>
          <p:cNvSpPr txBox="1"/>
          <p:nvPr/>
        </p:nvSpPr>
        <p:spPr>
          <a:xfrm>
            <a:off x="6549854" y="324746"/>
            <a:ext cx="2594146" cy="400110"/>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rPr>
              <a:t>両側乳様突起</a:t>
            </a:r>
            <a:r>
              <a:rPr lang="en-US" altLang="ja-JP" sz="1000" dirty="0">
                <a:latin typeface="Meiryo UI" panose="020B0604030504040204" pitchFamily="50" charset="-128"/>
                <a:ea typeface="Meiryo UI" panose="020B0604030504040204" pitchFamily="50" charset="-128"/>
              </a:rPr>
              <a:t>or</a:t>
            </a:r>
            <a:r>
              <a:rPr lang="ja-JP" altLang="en-US" sz="1000" dirty="0">
                <a:latin typeface="Meiryo UI" panose="020B0604030504040204" pitchFamily="50" charset="-128"/>
                <a:ea typeface="Meiryo UI" panose="020B0604030504040204" pitchFamily="50" charset="-128"/>
              </a:rPr>
              <a:t>耳介前部     </a:t>
            </a:r>
            <a:r>
              <a:rPr lang="en-US" altLang="ja-JP" sz="1000" dirty="0">
                <a:latin typeface="Meiryo UI" panose="020B0604030504040204" pitchFamily="50" charset="-128"/>
                <a:ea typeface="Meiryo UI" panose="020B0604030504040204" pitchFamily="50" charset="-128"/>
              </a:rPr>
              <a:t>(-)Inion</a:t>
            </a:r>
            <a:r>
              <a:rPr lang="ja-JP" altLang="en-US" sz="1000" dirty="0">
                <a:latin typeface="Meiryo UI" panose="020B0604030504040204" pitchFamily="50" charset="-128"/>
                <a:ea typeface="Meiryo UI" panose="020B0604030504040204" pitchFamily="50" charset="-128"/>
              </a:rPr>
              <a:t>から</a:t>
            </a:r>
            <a:r>
              <a:rPr lang="en-US" altLang="ja-JP" sz="1000" dirty="0">
                <a:latin typeface="Meiryo UI" panose="020B0604030504040204" pitchFamily="50" charset="-128"/>
                <a:ea typeface="Meiryo UI" panose="020B0604030504040204" pitchFamily="50" charset="-128"/>
              </a:rPr>
              <a:t>4cm</a:t>
            </a:r>
            <a:r>
              <a:rPr lang="ja-JP" altLang="en-US" sz="1000" dirty="0">
                <a:latin typeface="Meiryo UI" panose="020B0604030504040204" pitchFamily="50" charset="-128"/>
                <a:ea typeface="Meiryo UI" panose="020B0604030504040204" pitchFamily="50" charset="-128"/>
              </a:rPr>
              <a:t>上方、</a:t>
            </a:r>
            <a:r>
              <a:rPr lang="en-US" altLang="ja-JP" sz="1000" dirty="0">
                <a:latin typeface="Meiryo UI" panose="020B0604030504040204" pitchFamily="50" charset="-128"/>
                <a:ea typeface="Meiryo UI" panose="020B0604030504040204" pitchFamily="50" charset="-128"/>
              </a:rPr>
              <a:t>4cm</a:t>
            </a:r>
            <a:r>
              <a:rPr lang="ja-JP" altLang="en-US" sz="1000" dirty="0">
                <a:latin typeface="Meiryo UI" panose="020B0604030504040204" pitchFamily="50" charset="-128"/>
                <a:ea typeface="Meiryo UI" panose="020B0604030504040204" pitchFamily="50" charset="-128"/>
              </a:rPr>
              <a:t>外側の点</a:t>
            </a:r>
            <a:endParaRPr kumimoji="1" lang="en-US" altLang="ja-JP" sz="1000" dirty="0">
              <a:latin typeface="Meiryo UI" panose="020B0604030504040204" pitchFamily="50" charset="-128"/>
              <a:ea typeface="Meiryo UI" panose="020B0604030504040204" pitchFamily="50" charset="-128"/>
            </a:endParaRPr>
          </a:p>
        </p:txBody>
      </p:sp>
      <p:grpSp>
        <p:nvGrpSpPr>
          <p:cNvPr id="662" name="グループ化 661">
            <a:extLst>
              <a:ext uri="{FF2B5EF4-FFF2-40B4-BE49-F238E27FC236}">
                <a16:creationId xmlns:a16="http://schemas.microsoft.com/office/drawing/2014/main" id="{037933B2-1E66-4AB9-B67A-92E3FB97E2EA}"/>
              </a:ext>
            </a:extLst>
          </p:cNvPr>
          <p:cNvGrpSpPr/>
          <p:nvPr/>
        </p:nvGrpSpPr>
        <p:grpSpPr>
          <a:xfrm>
            <a:off x="6930008" y="1448325"/>
            <a:ext cx="344041" cy="1157127"/>
            <a:chOff x="6729708" y="1574797"/>
            <a:chExt cx="344041" cy="1157127"/>
          </a:xfrm>
        </p:grpSpPr>
        <p:sp>
          <p:nvSpPr>
            <p:cNvPr id="664" name="フリーフォーム 49">
              <a:extLst>
                <a:ext uri="{FF2B5EF4-FFF2-40B4-BE49-F238E27FC236}">
                  <a16:creationId xmlns:a16="http://schemas.microsoft.com/office/drawing/2014/main" id="{3EDAD0E1-8021-4ECE-A28A-884EE7444C43}"/>
                </a:ext>
              </a:extLst>
            </p:cNvPr>
            <p:cNvSpPr/>
            <p:nvPr/>
          </p:nvSpPr>
          <p:spPr>
            <a:xfrm rot="4181876">
              <a:off x="6512754" y="2170929"/>
              <a:ext cx="1048383" cy="73607"/>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666" name="直線コネクタ 665">
              <a:extLst>
                <a:ext uri="{FF2B5EF4-FFF2-40B4-BE49-F238E27FC236}">
                  <a16:creationId xmlns:a16="http://schemas.microsoft.com/office/drawing/2014/main" id="{BFBA8FC2-632A-436D-AFDF-2DD632063D4F}"/>
                </a:ext>
              </a:extLst>
            </p:cNvPr>
            <p:cNvCxnSpPr>
              <a:cxnSpLocks/>
            </p:cNvCxnSpPr>
            <p:nvPr/>
          </p:nvCxnSpPr>
          <p:spPr>
            <a:xfrm rot="17878033" flipH="1">
              <a:off x="6768610" y="1535895"/>
              <a:ext cx="83754" cy="161558"/>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sp>
          <p:nvSpPr>
            <p:cNvPr id="668" name="円柱 667">
              <a:extLst>
                <a:ext uri="{FF2B5EF4-FFF2-40B4-BE49-F238E27FC236}">
                  <a16:creationId xmlns:a16="http://schemas.microsoft.com/office/drawing/2014/main" id="{91E63872-6413-418A-B286-02FD3DB973E6}"/>
                </a:ext>
              </a:extLst>
            </p:cNvPr>
            <p:cNvSpPr/>
            <p:nvPr/>
          </p:nvSpPr>
          <p:spPr>
            <a:xfrm rot="19664945">
              <a:off x="6845698" y="1635349"/>
              <a:ext cx="39612" cy="118109"/>
            </a:xfrm>
            <a:prstGeom prst="can">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69" name="テキスト ボックス 668">
            <a:extLst>
              <a:ext uri="{FF2B5EF4-FFF2-40B4-BE49-F238E27FC236}">
                <a16:creationId xmlns:a16="http://schemas.microsoft.com/office/drawing/2014/main" id="{7ED431D3-DC57-4B99-A180-6510BE9513C8}"/>
              </a:ext>
            </a:extLst>
          </p:cNvPr>
          <p:cNvSpPr txBox="1"/>
          <p:nvPr/>
        </p:nvSpPr>
        <p:spPr>
          <a:xfrm>
            <a:off x="6899617" y="700640"/>
            <a:ext cx="103222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アース：前頭部</a:t>
            </a:r>
            <a:endParaRPr kumimoji="1" lang="en-US" altLang="ja-JP" sz="1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63043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659"/>
                                        </p:tgtEl>
                                        <p:attrNameLst>
                                          <p:attrName>style.visibility</p:attrName>
                                        </p:attrNameLst>
                                      </p:cBhvr>
                                      <p:to>
                                        <p:strVal val="visible"/>
                                      </p:to>
                                    </p:set>
                                    <p:anim calcmode="lin" valueType="num">
                                      <p:cBhvr additive="base">
                                        <p:cTn id="7" dur="500" fill="hold"/>
                                        <p:tgtEl>
                                          <p:spTgt spid="659"/>
                                        </p:tgtEl>
                                        <p:attrNameLst>
                                          <p:attrName>ppt_x</p:attrName>
                                        </p:attrNameLst>
                                      </p:cBhvr>
                                      <p:tavLst>
                                        <p:tav tm="0">
                                          <p:val>
                                            <p:strVal val="1+#ppt_w/2"/>
                                          </p:val>
                                        </p:tav>
                                        <p:tav tm="100000">
                                          <p:val>
                                            <p:strVal val="#ppt_x"/>
                                          </p:val>
                                        </p:tav>
                                      </p:tavLst>
                                    </p:anim>
                                    <p:anim calcmode="lin" valueType="num">
                                      <p:cBhvr additive="base">
                                        <p:cTn id="8" dur="500" fill="hold"/>
                                        <p:tgtEl>
                                          <p:spTgt spid="659"/>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3" fill="hold" nodeType="withEffect">
                                  <p:stCondLst>
                                    <p:cond delay="0"/>
                                  </p:stCondLst>
                                  <p:childTnLst>
                                    <p:set>
                                      <p:cBhvr>
                                        <p:cTn id="14" dur="1" fill="hold">
                                          <p:stCondLst>
                                            <p:cond delay="0"/>
                                          </p:stCondLst>
                                        </p:cTn>
                                        <p:tgtEl>
                                          <p:spTgt spid="605"/>
                                        </p:tgtEl>
                                        <p:attrNameLst>
                                          <p:attrName>style.visibility</p:attrName>
                                        </p:attrNameLst>
                                      </p:cBhvr>
                                      <p:to>
                                        <p:strVal val="visible"/>
                                      </p:to>
                                    </p:set>
                                    <p:anim calcmode="lin" valueType="num">
                                      <p:cBhvr additive="base">
                                        <p:cTn id="15" dur="500" fill="hold"/>
                                        <p:tgtEl>
                                          <p:spTgt spid="605"/>
                                        </p:tgtEl>
                                        <p:attrNameLst>
                                          <p:attrName>ppt_x</p:attrName>
                                        </p:attrNameLst>
                                      </p:cBhvr>
                                      <p:tavLst>
                                        <p:tav tm="0">
                                          <p:val>
                                            <p:strVal val="1+#ppt_w/2"/>
                                          </p:val>
                                        </p:tav>
                                        <p:tav tm="100000">
                                          <p:val>
                                            <p:strVal val="#ppt_x"/>
                                          </p:val>
                                        </p:tav>
                                      </p:tavLst>
                                    </p:anim>
                                    <p:anim calcmode="lin" valueType="num">
                                      <p:cBhvr additive="base">
                                        <p:cTn id="16" dur="500" fill="hold"/>
                                        <p:tgtEl>
                                          <p:spTgt spid="605"/>
                                        </p:tgtEl>
                                        <p:attrNameLst>
                                          <p:attrName>ppt_y</p:attrName>
                                        </p:attrNameLst>
                                      </p:cBhvr>
                                      <p:tavLst>
                                        <p:tav tm="0">
                                          <p:val>
                                            <p:strVal val="0-#ppt_h/2"/>
                                          </p:val>
                                        </p:tav>
                                        <p:tav tm="100000">
                                          <p:val>
                                            <p:strVal val="#ppt_y"/>
                                          </p:val>
                                        </p:tav>
                                      </p:tavLst>
                                    </p:anim>
                                  </p:childTnLst>
                                </p:cTn>
                              </p:par>
                              <p:par>
                                <p:cTn id="17" presetID="2" presetClass="entr" presetSubtype="3" fill="hold" nodeType="withEffect">
                                  <p:stCondLst>
                                    <p:cond delay="0"/>
                                  </p:stCondLst>
                                  <p:childTnLst>
                                    <p:set>
                                      <p:cBhvr>
                                        <p:cTn id="18" dur="1" fill="hold">
                                          <p:stCondLst>
                                            <p:cond delay="0"/>
                                          </p:stCondLst>
                                        </p:cTn>
                                        <p:tgtEl>
                                          <p:spTgt spid="660"/>
                                        </p:tgtEl>
                                        <p:attrNameLst>
                                          <p:attrName>style.visibility</p:attrName>
                                        </p:attrNameLst>
                                      </p:cBhvr>
                                      <p:to>
                                        <p:strVal val="visible"/>
                                      </p:to>
                                    </p:set>
                                    <p:anim calcmode="lin" valueType="num">
                                      <p:cBhvr additive="base">
                                        <p:cTn id="19" dur="500" fill="hold"/>
                                        <p:tgtEl>
                                          <p:spTgt spid="660"/>
                                        </p:tgtEl>
                                        <p:attrNameLst>
                                          <p:attrName>ppt_x</p:attrName>
                                        </p:attrNameLst>
                                      </p:cBhvr>
                                      <p:tavLst>
                                        <p:tav tm="0">
                                          <p:val>
                                            <p:strVal val="1+#ppt_w/2"/>
                                          </p:val>
                                        </p:tav>
                                        <p:tav tm="100000">
                                          <p:val>
                                            <p:strVal val="#ppt_x"/>
                                          </p:val>
                                        </p:tav>
                                      </p:tavLst>
                                    </p:anim>
                                    <p:anim calcmode="lin" valueType="num">
                                      <p:cBhvr additive="base">
                                        <p:cTn id="20" dur="500" fill="hold"/>
                                        <p:tgtEl>
                                          <p:spTgt spid="660"/>
                                        </p:tgtEl>
                                        <p:attrNameLst>
                                          <p:attrName>ppt_y</p:attrName>
                                        </p:attrNameLst>
                                      </p:cBhvr>
                                      <p:tavLst>
                                        <p:tav tm="0">
                                          <p:val>
                                            <p:strVal val="0-#ppt_h/2"/>
                                          </p:val>
                                        </p:tav>
                                        <p:tav tm="100000">
                                          <p:val>
                                            <p:strVal val="#ppt_y"/>
                                          </p:val>
                                        </p:tav>
                                      </p:tavLst>
                                    </p:anim>
                                  </p:childTnLst>
                                </p:cTn>
                              </p:par>
                              <p:par>
                                <p:cTn id="21" presetID="1" presetClass="entr" presetSubtype="0" fill="hold" grpId="0" nodeType="withEffect">
                                  <p:stCondLst>
                                    <p:cond delay="0"/>
                                  </p:stCondLst>
                                  <p:childTnLst>
                                    <p:set>
                                      <p:cBhvr>
                                        <p:cTn id="22" dur="1" fill="hold">
                                          <p:stCondLst>
                                            <p:cond delay="0"/>
                                          </p:stCondLst>
                                        </p:cTn>
                                        <p:tgtEl>
                                          <p:spTgt spid="57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5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3" fill="hold" grpId="0" nodeType="clickEffect">
                                  <p:stCondLst>
                                    <p:cond delay="0"/>
                                  </p:stCondLst>
                                  <p:childTnLst>
                                    <p:set>
                                      <p:cBhvr>
                                        <p:cTn id="28" dur="1" fill="hold">
                                          <p:stCondLst>
                                            <p:cond delay="0"/>
                                          </p:stCondLst>
                                        </p:cTn>
                                        <p:tgtEl>
                                          <p:spTgt spid="669"/>
                                        </p:tgtEl>
                                        <p:attrNameLst>
                                          <p:attrName>style.visibility</p:attrName>
                                        </p:attrNameLst>
                                      </p:cBhvr>
                                      <p:to>
                                        <p:strVal val="visible"/>
                                      </p:to>
                                    </p:set>
                                    <p:anim calcmode="lin" valueType="num">
                                      <p:cBhvr additive="base">
                                        <p:cTn id="29" dur="500" fill="hold"/>
                                        <p:tgtEl>
                                          <p:spTgt spid="669"/>
                                        </p:tgtEl>
                                        <p:attrNameLst>
                                          <p:attrName>ppt_x</p:attrName>
                                        </p:attrNameLst>
                                      </p:cBhvr>
                                      <p:tavLst>
                                        <p:tav tm="0">
                                          <p:val>
                                            <p:strVal val="1+#ppt_w/2"/>
                                          </p:val>
                                        </p:tav>
                                        <p:tav tm="100000">
                                          <p:val>
                                            <p:strVal val="#ppt_x"/>
                                          </p:val>
                                        </p:tav>
                                      </p:tavLst>
                                    </p:anim>
                                    <p:anim calcmode="lin" valueType="num">
                                      <p:cBhvr additive="base">
                                        <p:cTn id="30" dur="500" fill="hold"/>
                                        <p:tgtEl>
                                          <p:spTgt spid="669"/>
                                        </p:tgtEl>
                                        <p:attrNameLst>
                                          <p:attrName>ppt_y</p:attrName>
                                        </p:attrNameLst>
                                      </p:cBhvr>
                                      <p:tavLst>
                                        <p:tav tm="0">
                                          <p:val>
                                            <p:strVal val="0-#ppt_h/2"/>
                                          </p:val>
                                        </p:tav>
                                        <p:tav tm="100000">
                                          <p:val>
                                            <p:strVal val="#ppt_y"/>
                                          </p:val>
                                        </p:tav>
                                      </p:tavLst>
                                    </p:anim>
                                  </p:childTnLst>
                                </p:cTn>
                              </p:par>
                              <p:par>
                                <p:cTn id="31" presetID="2" presetClass="entr" presetSubtype="3" fill="hold" nodeType="withEffect">
                                  <p:stCondLst>
                                    <p:cond delay="0"/>
                                  </p:stCondLst>
                                  <p:childTnLst>
                                    <p:set>
                                      <p:cBhvr>
                                        <p:cTn id="32" dur="1" fill="hold">
                                          <p:stCondLst>
                                            <p:cond delay="0"/>
                                          </p:stCondLst>
                                        </p:cTn>
                                        <p:tgtEl>
                                          <p:spTgt spid="662"/>
                                        </p:tgtEl>
                                        <p:attrNameLst>
                                          <p:attrName>style.visibility</p:attrName>
                                        </p:attrNameLst>
                                      </p:cBhvr>
                                      <p:to>
                                        <p:strVal val="visible"/>
                                      </p:to>
                                    </p:set>
                                    <p:anim calcmode="lin" valueType="num">
                                      <p:cBhvr additive="base">
                                        <p:cTn id="33" dur="500" fill="hold"/>
                                        <p:tgtEl>
                                          <p:spTgt spid="662"/>
                                        </p:tgtEl>
                                        <p:attrNameLst>
                                          <p:attrName>ppt_x</p:attrName>
                                        </p:attrNameLst>
                                      </p:cBhvr>
                                      <p:tavLst>
                                        <p:tav tm="0">
                                          <p:val>
                                            <p:strVal val="1+#ppt_w/2"/>
                                          </p:val>
                                        </p:tav>
                                        <p:tav tm="100000">
                                          <p:val>
                                            <p:strVal val="#ppt_x"/>
                                          </p:val>
                                        </p:tav>
                                      </p:tavLst>
                                    </p:anim>
                                    <p:anim calcmode="lin" valueType="num">
                                      <p:cBhvr additive="base">
                                        <p:cTn id="34" dur="500" fill="hold"/>
                                        <p:tgtEl>
                                          <p:spTgt spid="662"/>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6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66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6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77"/>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7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1" grpId="0" animBg="1"/>
      <p:bldP spid="663" grpId="0" animBg="1"/>
      <p:bldP spid="665" grpId="0" animBg="1"/>
      <p:bldP spid="667" grpId="0" animBg="1"/>
      <p:bldP spid="676" grpId="0" animBg="1"/>
      <p:bldP spid="677" grpId="0" animBg="1"/>
      <p:bldP spid="577" grpId="0" animBg="1"/>
      <p:bldP spid="658" grpId="0" animBg="1"/>
      <p:bldP spid="66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タイトル 1"/>
          <p:cNvSpPr txBox="1">
            <a:spLocks/>
          </p:cNvSpPr>
          <p:nvPr/>
        </p:nvSpPr>
        <p:spPr>
          <a:xfrm>
            <a:off x="251520" y="-114200"/>
            <a:ext cx="8491903" cy="801031"/>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視覚誘発電位（</a:t>
            </a:r>
            <a:r>
              <a:rPr lang="en-US" altLang="ja-JP" dirty="0">
                <a:latin typeface="Meiryo UI" panose="020B0604030504040204" pitchFamily="50" charset="-128"/>
                <a:ea typeface="Meiryo UI" panose="020B0604030504040204" pitchFamily="50" charset="-128"/>
              </a:rPr>
              <a:t>VEP)</a:t>
            </a:r>
          </a:p>
        </p:txBody>
      </p:sp>
      <p:grpSp>
        <p:nvGrpSpPr>
          <p:cNvPr id="21" name="グループ化 20"/>
          <p:cNvGrpSpPr/>
          <p:nvPr/>
        </p:nvGrpSpPr>
        <p:grpSpPr>
          <a:xfrm>
            <a:off x="4120399" y="1604704"/>
            <a:ext cx="1202128" cy="212268"/>
            <a:chOff x="7864448" y="3869157"/>
            <a:chExt cx="1202128" cy="212268"/>
          </a:xfrm>
        </p:grpSpPr>
        <p:sp>
          <p:nvSpPr>
            <p:cNvPr id="48" name="タイトル 1"/>
            <p:cNvSpPr txBox="1">
              <a:spLocks/>
            </p:cNvSpPr>
            <p:nvPr/>
          </p:nvSpPr>
          <p:spPr>
            <a:xfrm>
              <a:off x="8294510" y="3869157"/>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VEP</a:t>
              </a:r>
              <a:endParaRPr lang="ja-JP" altLang="en-US" sz="1000" dirty="0">
                <a:latin typeface="Meiryo UI" panose="020B0604030504040204" pitchFamily="50" charset="-128"/>
                <a:ea typeface="Meiryo UI" panose="020B0604030504040204" pitchFamily="50" charset="-128"/>
              </a:endParaRPr>
            </a:p>
          </p:txBody>
        </p:sp>
        <p:sp>
          <p:nvSpPr>
            <p:cNvPr id="20" name="右矢印 19"/>
            <p:cNvSpPr/>
            <p:nvPr/>
          </p:nvSpPr>
          <p:spPr>
            <a:xfrm>
              <a:off x="7864448" y="3923949"/>
              <a:ext cx="451968" cy="96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07" name="グループ化 306"/>
          <p:cNvGrpSpPr/>
          <p:nvPr/>
        </p:nvGrpSpPr>
        <p:grpSpPr>
          <a:xfrm>
            <a:off x="540411" y="1243534"/>
            <a:ext cx="3594581" cy="3193578"/>
            <a:chOff x="4277040" y="3581371"/>
            <a:chExt cx="3594581" cy="3193578"/>
          </a:xfrm>
        </p:grpSpPr>
        <p:grpSp>
          <p:nvGrpSpPr>
            <p:cNvPr id="308" name="グループ化 307"/>
            <p:cNvGrpSpPr/>
            <p:nvPr/>
          </p:nvGrpSpPr>
          <p:grpSpPr>
            <a:xfrm>
              <a:off x="4277040" y="3581371"/>
              <a:ext cx="2719023" cy="3193578"/>
              <a:chOff x="4323184" y="3581400"/>
              <a:chExt cx="2719023" cy="3193578"/>
            </a:xfrm>
          </p:grpSpPr>
          <p:sp>
            <p:nvSpPr>
              <p:cNvPr id="333" name="フリーフォーム 332"/>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333"/>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5" name="グループ化 334"/>
              <p:cNvGrpSpPr/>
              <p:nvPr/>
            </p:nvGrpSpPr>
            <p:grpSpPr>
              <a:xfrm>
                <a:off x="4339590" y="3581400"/>
                <a:ext cx="2702617" cy="3183693"/>
                <a:chOff x="4339590" y="3581400"/>
                <a:chExt cx="2702617" cy="3183693"/>
              </a:xfrm>
            </p:grpSpPr>
            <p:sp>
              <p:nvSpPr>
                <p:cNvPr id="337" name="フリーフォーム 336"/>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337"/>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338"/>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341"/>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342"/>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343"/>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344"/>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345"/>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346"/>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347"/>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348"/>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349"/>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350"/>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351"/>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352"/>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353"/>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354"/>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356"/>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358"/>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359"/>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360"/>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361"/>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362"/>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363"/>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364"/>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365"/>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366"/>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367"/>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368"/>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369"/>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370"/>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371"/>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372"/>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373"/>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74"/>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375"/>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376"/>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377"/>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378"/>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379"/>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380"/>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381"/>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382"/>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383"/>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384"/>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385"/>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386"/>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387"/>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388"/>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389"/>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390"/>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391"/>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392"/>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393"/>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394"/>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395"/>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396"/>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397"/>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398"/>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399"/>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400"/>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401"/>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402"/>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403"/>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404"/>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405"/>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406"/>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407"/>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408"/>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409"/>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410"/>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411"/>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412"/>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413"/>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414"/>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416"/>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417"/>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418"/>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419"/>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420"/>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421"/>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422"/>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423"/>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424"/>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425"/>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426"/>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427"/>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428"/>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429"/>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430"/>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431"/>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432"/>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433"/>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434"/>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436"/>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437"/>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438"/>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439"/>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440"/>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441"/>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442"/>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443"/>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444"/>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445"/>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446"/>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447"/>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448"/>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449"/>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450"/>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451"/>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452"/>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453"/>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454"/>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455"/>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456"/>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457"/>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458"/>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459"/>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461"/>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462"/>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463"/>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フリーフォーム 490"/>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フリーフォーム 491"/>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492"/>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フリーフォーム 493"/>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フリーフォーム 494"/>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495"/>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リーフォーム 496"/>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8" name="フリーフォーム 497"/>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リーフォーム 498"/>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リーフォーム 499"/>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500"/>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501"/>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502"/>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503"/>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504"/>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505"/>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506"/>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507"/>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508"/>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509"/>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510"/>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511"/>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512"/>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513"/>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514"/>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515"/>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516"/>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517"/>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518"/>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519"/>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520"/>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521"/>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522"/>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523"/>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524"/>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525"/>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526"/>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リーフォーム 527"/>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リーフォーム 528"/>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529"/>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530"/>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リーフォーム 531"/>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リーフォーム 532"/>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リーフォーム 533"/>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フリーフォーム 534"/>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フリーフォーム 535"/>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フリーフォーム 536"/>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フリーフォーム 537"/>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フリーフォーム 538"/>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0" name="フリーフォーム 539"/>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540"/>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2" name="フリーフォーム 541"/>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542"/>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543"/>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545"/>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546"/>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547"/>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548"/>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550"/>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551"/>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552"/>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553"/>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554"/>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555"/>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556"/>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36" name="フリーフォーム 335"/>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9" name="タイトル 1"/>
            <p:cNvSpPr txBox="1">
              <a:spLocks/>
            </p:cNvSpPr>
            <p:nvPr/>
          </p:nvSpPr>
          <p:spPr>
            <a:xfrm>
              <a:off x="7098957" y="54364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cxnSp>
          <p:nvCxnSpPr>
            <p:cNvPr id="310" name="直線コネクタ 309"/>
            <p:cNvCxnSpPr>
              <a:endCxn id="322" idx="1"/>
            </p:cNvCxnSpPr>
            <p:nvPr/>
          </p:nvCxnSpPr>
          <p:spPr>
            <a:xfrm flipV="1">
              <a:off x="5785202" y="3789291"/>
              <a:ext cx="1308311" cy="373899"/>
            </a:xfrm>
            <a:prstGeom prst="line">
              <a:avLst/>
            </a:prstGeom>
            <a:ln cap="rnd">
              <a:solidFill>
                <a:schemeClr val="tx1"/>
              </a:solidFill>
              <a:headEnd type="oval" w="sm" len="sm"/>
              <a:tailEnd type="none"/>
            </a:ln>
          </p:spPr>
          <p:style>
            <a:lnRef idx="1">
              <a:schemeClr val="accent1"/>
            </a:lnRef>
            <a:fillRef idx="0">
              <a:schemeClr val="accent1"/>
            </a:fillRef>
            <a:effectRef idx="0">
              <a:schemeClr val="accent1"/>
            </a:effectRef>
            <a:fontRef idx="minor">
              <a:schemeClr val="tx1"/>
            </a:fontRef>
          </p:style>
        </p:cxnSp>
        <p:cxnSp>
          <p:nvCxnSpPr>
            <p:cNvPr id="311" name="直線コネクタ 310"/>
            <p:cNvCxnSpPr>
              <a:endCxn id="323" idx="1"/>
            </p:cNvCxnSpPr>
            <p:nvPr/>
          </p:nvCxnSpPr>
          <p:spPr>
            <a:xfrm flipV="1">
              <a:off x="5843692" y="4060005"/>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2" name="直線コネクタ 311"/>
            <p:cNvCxnSpPr/>
            <p:nvPr/>
          </p:nvCxnSpPr>
          <p:spPr>
            <a:xfrm flipV="1">
              <a:off x="5865672" y="4311824"/>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3" name="直線コネクタ 312"/>
            <p:cNvCxnSpPr/>
            <p:nvPr/>
          </p:nvCxnSpPr>
          <p:spPr>
            <a:xfrm flipV="1">
              <a:off x="5905267" y="4524853"/>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4" name="直線コネクタ 313"/>
            <p:cNvCxnSpPr>
              <a:stCxn id="534" idx="5"/>
            </p:cNvCxnSpPr>
            <p:nvPr/>
          </p:nvCxnSpPr>
          <p:spPr>
            <a:xfrm flipV="1">
              <a:off x="6201190" y="4818539"/>
              <a:ext cx="959432" cy="29056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5" name="直線コネクタ 314"/>
            <p:cNvCxnSpPr>
              <a:stCxn id="545" idx="2"/>
              <a:endCxn id="327" idx="1"/>
            </p:cNvCxnSpPr>
            <p:nvPr/>
          </p:nvCxnSpPr>
          <p:spPr>
            <a:xfrm flipV="1">
              <a:off x="5862287" y="5051223"/>
              <a:ext cx="1233860" cy="31045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6" name="直線コネクタ 315"/>
            <p:cNvCxnSpPr>
              <a:stCxn id="343" idx="25"/>
              <a:endCxn id="328" idx="1"/>
            </p:cNvCxnSpPr>
            <p:nvPr/>
          </p:nvCxnSpPr>
          <p:spPr>
            <a:xfrm flipV="1">
              <a:off x="6042236" y="5295514"/>
              <a:ext cx="1057318" cy="183237"/>
            </a:xfrm>
            <a:prstGeom prst="line">
              <a:avLst/>
            </a:prstGeom>
            <a:ln cap="rnd">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7" name="直線コネクタ 316"/>
            <p:cNvCxnSpPr>
              <a:stCxn id="346" idx="21"/>
              <a:endCxn id="309" idx="1"/>
            </p:cNvCxnSpPr>
            <p:nvPr/>
          </p:nvCxnSpPr>
          <p:spPr>
            <a:xfrm flipV="1">
              <a:off x="6087956" y="5542604"/>
              <a:ext cx="1011001" cy="853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8" name="直線コネクタ 317"/>
            <p:cNvCxnSpPr>
              <a:stCxn id="555" idx="3"/>
              <a:endCxn id="329" idx="1"/>
            </p:cNvCxnSpPr>
            <p:nvPr/>
          </p:nvCxnSpPr>
          <p:spPr>
            <a:xfrm>
              <a:off x="6066908" y="5633442"/>
              <a:ext cx="1025474" cy="15434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19" name="直線コネクタ 318"/>
            <p:cNvCxnSpPr/>
            <p:nvPr/>
          </p:nvCxnSpPr>
          <p:spPr>
            <a:xfrm>
              <a:off x="6010987" y="5710217"/>
              <a:ext cx="1130233" cy="263988"/>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20" name="直線コネクタ 319"/>
            <p:cNvCxnSpPr>
              <a:stCxn id="556" idx="1"/>
              <a:endCxn id="331" idx="1"/>
            </p:cNvCxnSpPr>
            <p:nvPr/>
          </p:nvCxnSpPr>
          <p:spPr>
            <a:xfrm>
              <a:off x="6018950" y="5764528"/>
              <a:ext cx="1088041" cy="526126"/>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321" name="直線コネクタ 320"/>
            <p:cNvCxnSpPr>
              <a:stCxn id="360" idx="60"/>
            </p:cNvCxnSpPr>
            <p:nvPr/>
          </p:nvCxnSpPr>
          <p:spPr>
            <a:xfrm>
              <a:off x="5863227" y="5691744"/>
              <a:ext cx="1229439" cy="85854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322" name="タイトル 1"/>
            <p:cNvSpPr txBox="1">
              <a:spLocks/>
            </p:cNvSpPr>
            <p:nvPr/>
          </p:nvSpPr>
          <p:spPr>
            <a:xfrm>
              <a:off x="7093513" y="368315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323" name="タイトル 1"/>
            <p:cNvSpPr txBox="1">
              <a:spLocks/>
            </p:cNvSpPr>
            <p:nvPr/>
          </p:nvSpPr>
          <p:spPr>
            <a:xfrm>
              <a:off x="7094518" y="3953871"/>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324" name="タイトル 1"/>
            <p:cNvSpPr txBox="1">
              <a:spLocks/>
            </p:cNvSpPr>
            <p:nvPr/>
          </p:nvSpPr>
          <p:spPr>
            <a:xfrm>
              <a:off x="7092382" y="419800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325" name="タイトル 1"/>
            <p:cNvSpPr txBox="1">
              <a:spLocks/>
            </p:cNvSpPr>
            <p:nvPr/>
          </p:nvSpPr>
          <p:spPr>
            <a:xfrm>
              <a:off x="7099555" y="44505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326" name="タイトル 1"/>
            <p:cNvSpPr txBox="1">
              <a:spLocks/>
            </p:cNvSpPr>
            <p:nvPr/>
          </p:nvSpPr>
          <p:spPr>
            <a:xfrm>
              <a:off x="7099555" y="4705277"/>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327" name="タイトル 1"/>
            <p:cNvSpPr txBox="1">
              <a:spLocks/>
            </p:cNvSpPr>
            <p:nvPr/>
          </p:nvSpPr>
          <p:spPr>
            <a:xfrm>
              <a:off x="7096147" y="494508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328" name="タイトル 1"/>
            <p:cNvSpPr txBox="1">
              <a:spLocks/>
            </p:cNvSpPr>
            <p:nvPr/>
          </p:nvSpPr>
          <p:spPr>
            <a:xfrm>
              <a:off x="7099554" y="518938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329" name="タイトル 1"/>
            <p:cNvSpPr txBox="1">
              <a:spLocks/>
            </p:cNvSpPr>
            <p:nvPr/>
          </p:nvSpPr>
          <p:spPr>
            <a:xfrm>
              <a:off x="7092382" y="5678992"/>
              <a:ext cx="772066" cy="217584"/>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330" name="タイトル 1"/>
            <p:cNvSpPr txBox="1">
              <a:spLocks/>
            </p:cNvSpPr>
            <p:nvPr/>
          </p:nvSpPr>
          <p:spPr>
            <a:xfrm>
              <a:off x="7096147" y="59229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331" name="タイトル 1"/>
            <p:cNvSpPr txBox="1">
              <a:spLocks/>
            </p:cNvSpPr>
            <p:nvPr/>
          </p:nvSpPr>
          <p:spPr>
            <a:xfrm>
              <a:off x="7106991" y="6194111"/>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332" name="タイトル 1"/>
            <p:cNvSpPr txBox="1">
              <a:spLocks/>
            </p:cNvSpPr>
            <p:nvPr/>
          </p:nvSpPr>
          <p:spPr>
            <a:xfrm>
              <a:off x="7105372" y="6419601"/>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pic>
        <p:nvPicPr>
          <p:cNvPr id="640" name="図 63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34167" y="5879263"/>
            <a:ext cx="1287860" cy="895278"/>
          </a:xfrm>
          <a:prstGeom prst="rect">
            <a:avLst/>
          </a:prstGeom>
          <a:ln>
            <a:solidFill>
              <a:schemeClr val="tx1"/>
            </a:solidFill>
          </a:ln>
        </p:spPr>
      </p:pic>
      <p:grpSp>
        <p:nvGrpSpPr>
          <p:cNvPr id="639" name="グループ化 638"/>
          <p:cNvGrpSpPr/>
          <p:nvPr/>
        </p:nvGrpSpPr>
        <p:grpSpPr>
          <a:xfrm>
            <a:off x="4410180" y="3652556"/>
            <a:ext cx="2271623" cy="3009147"/>
            <a:chOff x="5862713" y="3811783"/>
            <a:chExt cx="2271623" cy="3009147"/>
          </a:xfrm>
        </p:grpSpPr>
        <p:sp>
          <p:nvSpPr>
            <p:cNvPr id="29" name="フリーフォーム 28"/>
            <p:cNvSpPr/>
            <p:nvPr/>
          </p:nvSpPr>
          <p:spPr>
            <a:xfrm>
              <a:off x="5862713" y="3811783"/>
              <a:ext cx="2271623" cy="3009147"/>
            </a:xfrm>
            <a:custGeom>
              <a:avLst/>
              <a:gdLst>
                <a:gd name="connsiteX0" fmla="*/ 1092680 w 2271623"/>
                <a:gd name="connsiteY0" fmla="*/ 800785 h 3009147"/>
                <a:gd name="connsiteX1" fmla="*/ 1121434 w 2271623"/>
                <a:gd name="connsiteY1" fmla="*/ 795034 h 3009147"/>
                <a:gd name="connsiteX2" fmla="*/ 1127185 w 2271623"/>
                <a:gd name="connsiteY2" fmla="*/ 777781 h 3009147"/>
                <a:gd name="connsiteX3" fmla="*/ 1121434 w 2271623"/>
                <a:gd name="connsiteY3" fmla="*/ 674264 h 3009147"/>
                <a:gd name="connsiteX4" fmla="*/ 1132936 w 2271623"/>
                <a:gd name="connsiteY4" fmla="*/ 599502 h 3009147"/>
                <a:gd name="connsiteX5" fmla="*/ 1115683 w 2271623"/>
                <a:gd name="connsiteY5" fmla="*/ 490234 h 3009147"/>
                <a:gd name="connsiteX6" fmla="*/ 1104182 w 2271623"/>
                <a:gd name="connsiteY6" fmla="*/ 472981 h 3009147"/>
                <a:gd name="connsiteX7" fmla="*/ 1115683 w 2271623"/>
                <a:gd name="connsiteY7" fmla="*/ 455728 h 3009147"/>
                <a:gd name="connsiteX8" fmla="*/ 1127185 w 2271623"/>
                <a:gd name="connsiteY8" fmla="*/ 421222 h 3009147"/>
                <a:gd name="connsiteX9" fmla="*/ 1121434 w 2271623"/>
                <a:gd name="connsiteY9" fmla="*/ 300452 h 3009147"/>
                <a:gd name="connsiteX10" fmla="*/ 1109933 w 2271623"/>
                <a:gd name="connsiteY10" fmla="*/ 283200 h 3009147"/>
                <a:gd name="connsiteX11" fmla="*/ 1121434 w 2271623"/>
                <a:gd name="connsiteY11" fmla="*/ 265947 h 3009147"/>
                <a:gd name="connsiteX12" fmla="*/ 1127185 w 2271623"/>
                <a:gd name="connsiteY12" fmla="*/ 248694 h 3009147"/>
                <a:gd name="connsiteX13" fmla="*/ 1132936 w 2271623"/>
                <a:gd name="connsiteY13" fmla="*/ 214188 h 3009147"/>
                <a:gd name="connsiteX14" fmla="*/ 1138687 w 2271623"/>
                <a:gd name="connsiteY14" fmla="*/ 185434 h 3009147"/>
                <a:gd name="connsiteX15" fmla="*/ 1132936 w 2271623"/>
                <a:gd name="connsiteY15" fmla="*/ 127924 h 3009147"/>
                <a:gd name="connsiteX16" fmla="*/ 1127185 w 2271623"/>
                <a:gd name="connsiteY16" fmla="*/ 104920 h 3009147"/>
                <a:gd name="connsiteX17" fmla="*/ 1092680 w 2271623"/>
                <a:gd name="connsiteY17" fmla="*/ 35909 h 3009147"/>
                <a:gd name="connsiteX18" fmla="*/ 1075427 w 2271623"/>
                <a:gd name="connsiteY18" fmla="*/ 24407 h 3009147"/>
                <a:gd name="connsiteX19" fmla="*/ 1058174 w 2271623"/>
                <a:gd name="connsiteY19" fmla="*/ 18656 h 3009147"/>
                <a:gd name="connsiteX20" fmla="*/ 971910 w 2271623"/>
                <a:gd name="connsiteY20" fmla="*/ 12905 h 3009147"/>
                <a:gd name="connsiteX21" fmla="*/ 954657 w 2271623"/>
                <a:gd name="connsiteY21" fmla="*/ 7154 h 3009147"/>
                <a:gd name="connsiteX22" fmla="*/ 810883 w 2271623"/>
                <a:gd name="connsiteY22" fmla="*/ 7154 h 3009147"/>
                <a:gd name="connsiteX23" fmla="*/ 753374 w 2271623"/>
                <a:gd name="connsiteY23" fmla="*/ 24407 h 3009147"/>
                <a:gd name="connsiteX24" fmla="*/ 736121 w 2271623"/>
                <a:gd name="connsiteY24" fmla="*/ 35909 h 3009147"/>
                <a:gd name="connsiteX25" fmla="*/ 667110 w 2271623"/>
                <a:gd name="connsiteY25" fmla="*/ 41660 h 3009147"/>
                <a:gd name="connsiteX26" fmla="*/ 649857 w 2271623"/>
                <a:gd name="connsiteY26" fmla="*/ 47411 h 3009147"/>
                <a:gd name="connsiteX27" fmla="*/ 615351 w 2271623"/>
                <a:gd name="connsiteY27" fmla="*/ 64664 h 3009147"/>
                <a:gd name="connsiteX28" fmla="*/ 598099 w 2271623"/>
                <a:gd name="connsiteY28" fmla="*/ 76166 h 3009147"/>
                <a:gd name="connsiteX29" fmla="*/ 580846 w 2271623"/>
                <a:gd name="connsiteY29" fmla="*/ 81917 h 3009147"/>
                <a:gd name="connsiteX30" fmla="*/ 552091 w 2271623"/>
                <a:gd name="connsiteY30" fmla="*/ 104920 h 3009147"/>
                <a:gd name="connsiteX31" fmla="*/ 534838 w 2271623"/>
                <a:gd name="connsiteY31" fmla="*/ 122173 h 3009147"/>
                <a:gd name="connsiteX32" fmla="*/ 517585 w 2271623"/>
                <a:gd name="connsiteY32" fmla="*/ 133675 h 3009147"/>
                <a:gd name="connsiteX33" fmla="*/ 506083 w 2271623"/>
                <a:gd name="connsiteY33" fmla="*/ 150928 h 3009147"/>
                <a:gd name="connsiteX34" fmla="*/ 488831 w 2271623"/>
                <a:gd name="connsiteY34" fmla="*/ 156679 h 3009147"/>
                <a:gd name="connsiteX35" fmla="*/ 454325 w 2271623"/>
                <a:gd name="connsiteY35" fmla="*/ 179683 h 3009147"/>
                <a:gd name="connsiteX36" fmla="*/ 437072 w 2271623"/>
                <a:gd name="connsiteY36" fmla="*/ 191185 h 3009147"/>
                <a:gd name="connsiteX37" fmla="*/ 414068 w 2271623"/>
                <a:gd name="connsiteY37" fmla="*/ 225690 h 3009147"/>
                <a:gd name="connsiteX38" fmla="*/ 408317 w 2271623"/>
                <a:gd name="connsiteY38" fmla="*/ 242943 h 3009147"/>
                <a:gd name="connsiteX39" fmla="*/ 391065 w 2271623"/>
                <a:gd name="connsiteY39" fmla="*/ 260196 h 3009147"/>
                <a:gd name="connsiteX40" fmla="*/ 379563 w 2271623"/>
                <a:gd name="connsiteY40" fmla="*/ 294702 h 3009147"/>
                <a:gd name="connsiteX41" fmla="*/ 373812 w 2271623"/>
                <a:gd name="connsiteY41" fmla="*/ 334958 h 3009147"/>
                <a:gd name="connsiteX42" fmla="*/ 356559 w 2271623"/>
                <a:gd name="connsiteY42" fmla="*/ 340709 h 3009147"/>
                <a:gd name="connsiteX43" fmla="*/ 345057 w 2271623"/>
                <a:gd name="connsiteY43" fmla="*/ 357962 h 3009147"/>
                <a:gd name="connsiteX44" fmla="*/ 327804 w 2271623"/>
                <a:gd name="connsiteY44" fmla="*/ 369464 h 3009147"/>
                <a:gd name="connsiteX45" fmla="*/ 322053 w 2271623"/>
                <a:gd name="connsiteY45" fmla="*/ 386717 h 3009147"/>
                <a:gd name="connsiteX46" fmla="*/ 299049 w 2271623"/>
                <a:gd name="connsiteY46" fmla="*/ 421222 h 3009147"/>
                <a:gd name="connsiteX47" fmla="*/ 287548 w 2271623"/>
                <a:gd name="connsiteY47" fmla="*/ 438475 h 3009147"/>
                <a:gd name="connsiteX48" fmla="*/ 281797 w 2271623"/>
                <a:gd name="connsiteY48" fmla="*/ 455728 h 3009147"/>
                <a:gd name="connsiteX49" fmla="*/ 276046 w 2271623"/>
                <a:gd name="connsiteY49" fmla="*/ 513237 h 3009147"/>
                <a:gd name="connsiteX50" fmla="*/ 241540 w 2271623"/>
                <a:gd name="connsiteY50" fmla="*/ 536241 h 3009147"/>
                <a:gd name="connsiteX51" fmla="*/ 218536 w 2271623"/>
                <a:gd name="connsiteY51" fmla="*/ 570747 h 3009147"/>
                <a:gd name="connsiteX52" fmla="*/ 207034 w 2271623"/>
                <a:gd name="connsiteY52" fmla="*/ 605252 h 3009147"/>
                <a:gd name="connsiteX53" fmla="*/ 201283 w 2271623"/>
                <a:gd name="connsiteY53" fmla="*/ 674264 h 3009147"/>
                <a:gd name="connsiteX54" fmla="*/ 178280 w 2271623"/>
                <a:gd name="connsiteY54" fmla="*/ 726022 h 3009147"/>
                <a:gd name="connsiteX55" fmla="*/ 161027 w 2271623"/>
                <a:gd name="connsiteY55" fmla="*/ 777781 h 3009147"/>
                <a:gd name="connsiteX56" fmla="*/ 155276 w 2271623"/>
                <a:gd name="connsiteY56" fmla="*/ 795034 h 3009147"/>
                <a:gd name="connsiteX57" fmla="*/ 149525 w 2271623"/>
                <a:gd name="connsiteY57" fmla="*/ 812286 h 3009147"/>
                <a:gd name="connsiteX58" fmla="*/ 143774 w 2271623"/>
                <a:gd name="connsiteY58" fmla="*/ 904302 h 3009147"/>
                <a:gd name="connsiteX59" fmla="*/ 126521 w 2271623"/>
                <a:gd name="connsiteY59" fmla="*/ 915803 h 3009147"/>
                <a:gd name="connsiteX60" fmla="*/ 115019 w 2271623"/>
                <a:gd name="connsiteY60" fmla="*/ 933056 h 3009147"/>
                <a:gd name="connsiteX61" fmla="*/ 103517 w 2271623"/>
                <a:gd name="connsiteY61" fmla="*/ 967562 h 3009147"/>
                <a:gd name="connsiteX62" fmla="*/ 97766 w 2271623"/>
                <a:gd name="connsiteY62" fmla="*/ 984815 h 3009147"/>
                <a:gd name="connsiteX63" fmla="*/ 86265 w 2271623"/>
                <a:gd name="connsiteY63" fmla="*/ 1002068 h 3009147"/>
                <a:gd name="connsiteX64" fmla="*/ 80514 w 2271623"/>
                <a:gd name="connsiteY64" fmla="*/ 1036573 h 3009147"/>
                <a:gd name="connsiteX65" fmla="*/ 92016 w 2271623"/>
                <a:gd name="connsiteY65" fmla="*/ 1157343 h 3009147"/>
                <a:gd name="connsiteX66" fmla="*/ 80514 w 2271623"/>
                <a:gd name="connsiteY66" fmla="*/ 1191849 h 3009147"/>
                <a:gd name="connsiteX67" fmla="*/ 74763 w 2271623"/>
                <a:gd name="connsiteY67" fmla="*/ 1209102 h 3009147"/>
                <a:gd name="connsiteX68" fmla="*/ 63261 w 2271623"/>
                <a:gd name="connsiteY68" fmla="*/ 1226354 h 3009147"/>
                <a:gd name="connsiteX69" fmla="*/ 57510 w 2271623"/>
                <a:gd name="connsiteY69" fmla="*/ 1243607 h 3009147"/>
                <a:gd name="connsiteX70" fmla="*/ 51759 w 2271623"/>
                <a:gd name="connsiteY70" fmla="*/ 1318369 h 3009147"/>
                <a:gd name="connsiteX71" fmla="*/ 34506 w 2271623"/>
                <a:gd name="connsiteY71" fmla="*/ 1335622 h 3009147"/>
                <a:gd name="connsiteX72" fmla="*/ 28755 w 2271623"/>
                <a:gd name="connsiteY72" fmla="*/ 1352875 h 3009147"/>
                <a:gd name="connsiteX73" fmla="*/ 17253 w 2271623"/>
                <a:gd name="connsiteY73" fmla="*/ 1375879 h 3009147"/>
                <a:gd name="connsiteX74" fmla="*/ 11502 w 2271623"/>
                <a:gd name="connsiteY74" fmla="*/ 1416135 h 3009147"/>
                <a:gd name="connsiteX75" fmla="*/ 17253 w 2271623"/>
                <a:gd name="connsiteY75" fmla="*/ 1450641 h 3009147"/>
                <a:gd name="connsiteX76" fmla="*/ 23004 w 2271623"/>
                <a:gd name="connsiteY76" fmla="*/ 1467894 h 3009147"/>
                <a:gd name="connsiteX77" fmla="*/ 17253 w 2271623"/>
                <a:gd name="connsiteY77" fmla="*/ 1519652 h 3009147"/>
                <a:gd name="connsiteX78" fmla="*/ 5751 w 2271623"/>
                <a:gd name="connsiteY78" fmla="*/ 1554158 h 3009147"/>
                <a:gd name="connsiteX79" fmla="*/ 11502 w 2271623"/>
                <a:gd name="connsiteY79" fmla="*/ 1646173 h 3009147"/>
                <a:gd name="connsiteX80" fmla="*/ 17253 w 2271623"/>
                <a:gd name="connsiteY80" fmla="*/ 1663426 h 3009147"/>
                <a:gd name="connsiteX81" fmla="*/ 11502 w 2271623"/>
                <a:gd name="connsiteY81" fmla="*/ 1680679 h 3009147"/>
                <a:gd name="connsiteX82" fmla="*/ 5751 w 2271623"/>
                <a:gd name="connsiteY82" fmla="*/ 1715185 h 3009147"/>
                <a:gd name="connsiteX83" fmla="*/ 0 w 2271623"/>
                <a:gd name="connsiteY83" fmla="*/ 1789947 h 3009147"/>
                <a:gd name="connsiteX84" fmla="*/ 11502 w 2271623"/>
                <a:gd name="connsiteY84" fmla="*/ 1830203 h 3009147"/>
                <a:gd name="connsiteX85" fmla="*/ 34506 w 2271623"/>
                <a:gd name="connsiteY85" fmla="*/ 1864709 h 3009147"/>
                <a:gd name="connsiteX86" fmla="*/ 40257 w 2271623"/>
                <a:gd name="connsiteY86" fmla="*/ 1881962 h 3009147"/>
                <a:gd name="connsiteX87" fmla="*/ 34506 w 2271623"/>
                <a:gd name="connsiteY87" fmla="*/ 1910717 h 3009147"/>
                <a:gd name="connsiteX88" fmla="*/ 28755 w 2271623"/>
                <a:gd name="connsiteY88" fmla="*/ 1927969 h 3009147"/>
                <a:gd name="connsiteX89" fmla="*/ 34506 w 2271623"/>
                <a:gd name="connsiteY89" fmla="*/ 1956724 h 3009147"/>
                <a:gd name="connsiteX90" fmla="*/ 40257 w 2271623"/>
                <a:gd name="connsiteY90" fmla="*/ 2042988 h 3009147"/>
                <a:gd name="connsiteX91" fmla="*/ 57510 w 2271623"/>
                <a:gd name="connsiteY91" fmla="*/ 2060241 h 3009147"/>
                <a:gd name="connsiteX92" fmla="*/ 63261 w 2271623"/>
                <a:gd name="connsiteY92" fmla="*/ 2077494 h 3009147"/>
                <a:gd name="connsiteX93" fmla="*/ 69012 w 2271623"/>
                <a:gd name="connsiteY93" fmla="*/ 2232769 h 3009147"/>
                <a:gd name="connsiteX94" fmla="*/ 74763 w 2271623"/>
                <a:gd name="connsiteY94" fmla="*/ 2250022 h 3009147"/>
                <a:gd name="connsiteX95" fmla="*/ 109268 w 2271623"/>
                <a:gd name="connsiteY95" fmla="*/ 2273026 h 3009147"/>
                <a:gd name="connsiteX96" fmla="*/ 120770 w 2271623"/>
                <a:gd name="connsiteY96" fmla="*/ 2290279 h 3009147"/>
                <a:gd name="connsiteX97" fmla="*/ 132272 w 2271623"/>
                <a:gd name="connsiteY97" fmla="*/ 2359290 h 3009147"/>
                <a:gd name="connsiteX98" fmla="*/ 143774 w 2271623"/>
                <a:gd name="connsiteY98" fmla="*/ 2393796 h 3009147"/>
                <a:gd name="connsiteX99" fmla="*/ 161027 w 2271623"/>
                <a:gd name="connsiteY99" fmla="*/ 2428302 h 3009147"/>
                <a:gd name="connsiteX100" fmla="*/ 178280 w 2271623"/>
                <a:gd name="connsiteY100" fmla="*/ 2439803 h 3009147"/>
                <a:gd name="connsiteX101" fmla="*/ 195533 w 2271623"/>
                <a:gd name="connsiteY101" fmla="*/ 2434052 h 3009147"/>
                <a:gd name="connsiteX102" fmla="*/ 201283 w 2271623"/>
                <a:gd name="connsiteY102" fmla="*/ 2451305 h 3009147"/>
                <a:gd name="connsiteX103" fmla="*/ 212785 w 2271623"/>
                <a:gd name="connsiteY103" fmla="*/ 2474309 h 3009147"/>
                <a:gd name="connsiteX104" fmla="*/ 230038 w 2271623"/>
                <a:gd name="connsiteY104" fmla="*/ 2531819 h 3009147"/>
                <a:gd name="connsiteX105" fmla="*/ 253042 w 2271623"/>
                <a:gd name="connsiteY105" fmla="*/ 2572075 h 3009147"/>
                <a:gd name="connsiteX106" fmla="*/ 287548 w 2271623"/>
                <a:gd name="connsiteY106" fmla="*/ 2583577 h 3009147"/>
                <a:gd name="connsiteX107" fmla="*/ 299049 w 2271623"/>
                <a:gd name="connsiteY107" fmla="*/ 2600830 h 3009147"/>
                <a:gd name="connsiteX108" fmla="*/ 316302 w 2271623"/>
                <a:gd name="connsiteY108" fmla="*/ 2623834 h 3009147"/>
                <a:gd name="connsiteX109" fmla="*/ 339306 w 2271623"/>
                <a:gd name="connsiteY109" fmla="*/ 2652588 h 3009147"/>
                <a:gd name="connsiteX110" fmla="*/ 345057 w 2271623"/>
                <a:gd name="connsiteY110" fmla="*/ 2669841 h 3009147"/>
                <a:gd name="connsiteX111" fmla="*/ 385314 w 2271623"/>
                <a:gd name="connsiteY111" fmla="*/ 2687094 h 3009147"/>
                <a:gd name="connsiteX112" fmla="*/ 402566 w 2271623"/>
                <a:gd name="connsiteY112" fmla="*/ 2698596 h 3009147"/>
                <a:gd name="connsiteX113" fmla="*/ 419819 w 2271623"/>
                <a:gd name="connsiteY113" fmla="*/ 2704347 h 3009147"/>
                <a:gd name="connsiteX114" fmla="*/ 448574 w 2271623"/>
                <a:gd name="connsiteY114" fmla="*/ 2738852 h 3009147"/>
                <a:gd name="connsiteX115" fmla="*/ 471578 w 2271623"/>
                <a:gd name="connsiteY115" fmla="*/ 2779109 h 3009147"/>
                <a:gd name="connsiteX116" fmla="*/ 500333 w 2271623"/>
                <a:gd name="connsiteY116" fmla="*/ 2813615 h 3009147"/>
                <a:gd name="connsiteX117" fmla="*/ 517585 w 2271623"/>
                <a:gd name="connsiteY117" fmla="*/ 2819366 h 3009147"/>
                <a:gd name="connsiteX118" fmla="*/ 534838 w 2271623"/>
                <a:gd name="connsiteY118" fmla="*/ 2830868 h 3009147"/>
                <a:gd name="connsiteX119" fmla="*/ 557842 w 2271623"/>
                <a:gd name="connsiteY119" fmla="*/ 2836619 h 3009147"/>
                <a:gd name="connsiteX120" fmla="*/ 575095 w 2271623"/>
                <a:gd name="connsiteY120" fmla="*/ 2842369 h 3009147"/>
                <a:gd name="connsiteX121" fmla="*/ 609600 w 2271623"/>
                <a:gd name="connsiteY121" fmla="*/ 2859622 h 3009147"/>
                <a:gd name="connsiteX122" fmla="*/ 626853 w 2271623"/>
                <a:gd name="connsiteY122" fmla="*/ 2853871 h 3009147"/>
                <a:gd name="connsiteX123" fmla="*/ 644106 w 2271623"/>
                <a:gd name="connsiteY123" fmla="*/ 2871124 h 3009147"/>
                <a:gd name="connsiteX124" fmla="*/ 661359 w 2271623"/>
                <a:gd name="connsiteY124" fmla="*/ 2876875 h 3009147"/>
                <a:gd name="connsiteX125" fmla="*/ 690114 w 2271623"/>
                <a:gd name="connsiteY125" fmla="*/ 2899879 h 3009147"/>
                <a:gd name="connsiteX126" fmla="*/ 707366 w 2271623"/>
                <a:gd name="connsiteY126" fmla="*/ 2911381 h 3009147"/>
                <a:gd name="connsiteX127" fmla="*/ 736121 w 2271623"/>
                <a:gd name="connsiteY127" fmla="*/ 2934385 h 3009147"/>
                <a:gd name="connsiteX128" fmla="*/ 759125 w 2271623"/>
                <a:gd name="connsiteY128" fmla="*/ 2940135 h 3009147"/>
                <a:gd name="connsiteX129" fmla="*/ 776378 w 2271623"/>
                <a:gd name="connsiteY129" fmla="*/ 2945886 h 3009147"/>
                <a:gd name="connsiteX130" fmla="*/ 799382 w 2271623"/>
                <a:gd name="connsiteY130" fmla="*/ 2951637 h 3009147"/>
                <a:gd name="connsiteX131" fmla="*/ 833887 w 2271623"/>
                <a:gd name="connsiteY131" fmla="*/ 2963139 h 3009147"/>
                <a:gd name="connsiteX132" fmla="*/ 851140 w 2271623"/>
                <a:gd name="connsiteY132" fmla="*/ 2968890 h 3009147"/>
                <a:gd name="connsiteX133" fmla="*/ 879895 w 2271623"/>
                <a:gd name="connsiteY133" fmla="*/ 2980392 h 3009147"/>
                <a:gd name="connsiteX134" fmla="*/ 960408 w 2271623"/>
                <a:gd name="connsiteY134" fmla="*/ 2991894 h 3009147"/>
                <a:gd name="connsiteX135" fmla="*/ 1006416 w 2271623"/>
                <a:gd name="connsiteY135" fmla="*/ 2997645 h 3009147"/>
                <a:gd name="connsiteX136" fmla="*/ 1029419 w 2271623"/>
                <a:gd name="connsiteY136" fmla="*/ 3003396 h 3009147"/>
                <a:gd name="connsiteX137" fmla="*/ 1046672 w 2271623"/>
                <a:gd name="connsiteY137" fmla="*/ 3009147 h 3009147"/>
                <a:gd name="connsiteX138" fmla="*/ 1075427 w 2271623"/>
                <a:gd name="connsiteY138" fmla="*/ 3003396 h 3009147"/>
                <a:gd name="connsiteX139" fmla="*/ 1086929 w 2271623"/>
                <a:gd name="connsiteY139" fmla="*/ 2963139 h 3009147"/>
                <a:gd name="connsiteX140" fmla="*/ 1104182 w 2271623"/>
                <a:gd name="connsiteY140" fmla="*/ 2957388 h 3009147"/>
                <a:gd name="connsiteX141" fmla="*/ 1144438 w 2271623"/>
                <a:gd name="connsiteY141" fmla="*/ 2905630 h 3009147"/>
                <a:gd name="connsiteX142" fmla="*/ 1150189 w 2271623"/>
                <a:gd name="connsiteY142" fmla="*/ 2888377 h 3009147"/>
                <a:gd name="connsiteX143" fmla="*/ 1150189 w 2271623"/>
                <a:gd name="connsiteY143" fmla="*/ 2422551 h 3009147"/>
                <a:gd name="connsiteX144" fmla="*/ 1144438 w 2271623"/>
                <a:gd name="connsiteY144" fmla="*/ 2405298 h 3009147"/>
                <a:gd name="connsiteX145" fmla="*/ 1161691 w 2271623"/>
                <a:gd name="connsiteY145" fmla="*/ 2342037 h 3009147"/>
                <a:gd name="connsiteX146" fmla="*/ 1150189 w 2271623"/>
                <a:gd name="connsiteY146" fmla="*/ 2290279 h 3009147"/>
                <a:gd name="connsiteX147" fmla="*/ 1144438 w 2271623"/>
                <a:gd name="connsiteY147" fmla="*/ 2273026 h 3009147"/>
                <a:gd name="connsiteX148" fmla="*/ 1132936 w 2271623"/>
                <a:gd name="connsiteY148" fmla="*/ 2255773 h 3009147"/>
                <a:gd name="connsiteX149" fmla="*/ 1144438 w 2271623"/>
                <a:gd name="connsiteY149" fmla="*/ 2238520 h 3009147"/>
                <a:gd name="connsiteX150" fmla="*/ 1144438 w 2271623"/>
                <a:gd name="connsiteY150" fmla="*/ 2088996 h 3009147"/>
                <a:gd name="connsiteX151" fmla="*/ 1138687 w 2271623"/>
                <a:gd name="connsiteY151" fmla="*/ 2060241 h 3009147"/>
                <a:gd name="connsiteX152" fmla="*/ 1115683 w 2271623"/>
                <a:gd name="connsiteY152" fmla="*/ 2019985 h 3009147"/>
                <a:gd name="connsiteX153" fmla="*/ 1098431 w 2271623"/>
                <a:gd name="connsiteY153" fmla="*/ 2014234 h 3009147"/>
                <a:gd name="connsiteX154" fmla="*/ 1086929 w 2271623"/>
                <a:gd name="connsiteY154" fmla="*/ 1996981 h 3009147"/>
                <a:gd name="connsiteX155" fmla="*/ 1069676 w 2271623"/>
                <a:gd name="connsiteY155" fmla="*/ 1985479 h 3009147"/>
                <a:gd name="connsiteX156" fmla="*/ 1086929 w 2271623"/>
                <a:gd name="connsiteY156" fmla="*/ 1991230 h 3009147"/>
                <a:gd name="connsiteX157" fmla="*/ 1104182 w 2271623"/>
                <a:gd name="connsiteY157" fmla="*/ 2002732 h 3009147"/>
                <a:gd name="connsiteX158" fmla="*/ 1167442 w 2271623"/>
                <a:gd name="connsiteY158" fmla="*/ 1996981 h 3009147"/>
                <a:gd name="connsiteX159" fmla="*/ 1190446 w 2271623"/>
                <a:gd name="connsiteY159" fmla="*/ 1991230 h 3009147"/>
                <a:gd name="connsiteX160" fmla="*/ 1247955 w 2271623"/>
                <a:gd name="connsiteY160" fmla="*/ 1962475 h 3009147"/>
                <a:gd name="connsiteX161" fmla="*/ 1265208 w 2271623"/>
                <a:gd name="connsiteY161" fmla="*/ 1950973 h 3009147"/>
                <a:gd name="connsiteX162" fmla="*/ 1247955 w 2271623"/>
                <a:gd name="connsiteY162" fmla="*/ 1956724 h 3009147"/>
                <a:gd name="connsiteX163" fmla="*/ 1242204 w 2271623"/>
                <a:gd name="connsiteY163" fmla="*/ 1973977 h 3009147"/>
                <a:gd name="connsiteX164" fmla="*/ 1224951 w 2271623"/>
                <a:gd name="connsiteY164" fmla="*/ 1991230 h 3009147"/>
                <a:gd name="connsiteX165" fmla="*/ 1190446 w 2271623"/>
                <a:gd name="connsiteY165" fmla="*/ 2014234 h 3009147"/>
                <a:gd name="connsiteX166" fmla="*/ 1178944 w 2271623"/>
                <a:gd name="connsiteY166" fmla="*/ 2031486 h 3009147"/>
                <a:gd name="connsiteX167" fmla="*/ 1161691 w 2271623"/>
                <a:gd name="connsiteY167" fmla="*/ 2042988 h 3009147"/>
                <a:gd name="connsiteX168" fmla="*/ 1173193 w 2271623"/>
                <a:gd name="connsiteY168" fmla="*/ 2106249 h 3009147"/>
                <a:gd name="connsiteX169" fmla="*/ 1173193 w 2271623"/>
                <a:gd name="connsiteY169" fmla="*/ 2238520 h 3009147"/>
                <a:gd name="connsiteX170" fmla="*/ 1184695 w 2271623"/>
                <a:gd name="connsiteY170" fmla="*/ 2376543 h 3009147"/>
                <a:gd name="connsiteX171" fmla="*/ 1173193 w 2271623"/>
                <a:gd name="connsiteY171" fmla="*/ 2468558 h 3009147"/>
                <a:gd name="connsiteX172" fmla="*/ 1167442 w 2271623"/>
                <a:gd name="connsiteY172" fmla="*/ 2485811 h 3009147"/>
                <a:gd name="connsiteX173" fmla="*/ 1161691 w 2271623"/>
                <a:gd name="connsiteY173" fmla="*/ 2612332 h 3009147"/>
                <a:gd name="connsiteX174" fmla="*/ 1155940 w 2271623"/>
                <a:gd name="connsiteY174" fmla="*/ 2629585 h 3009147"/>
                <a:gd name="connsiteX175" fmla="*/ 1150189 w 2271623"/>
                <a:gd name="connsiteY175" fmla="*/ 2652588 h 3009147"/>
                <a:gd name="connsiteX176" fmla="*/ 1144438 w 2271623"/>
                <a:gd name="connsiteY176" fmla="*/ 2692845 h 3009147"/>
                <a:gd name="connsiteX177" fmla="*/ 1150189 w 2271623"/>
                <a:gd name="connsiteY177" fmla="*/ 2853871 h 3009147"/>
                <a:gd name="connsiteX178" fmla="*/ 1173193 w 2271623"/>
                <a:gd name="connsiteY178" fmla="*/ 2905630 h 3009147"/>
                <a:gd name="connsiteX179" fmla="*/ 1207699 w 2271623"/>
                <a:gd name="connsiteY179" fmla="*/ 2934385 h 3009147"/>
                <a:gd name="connsiteX180" fmla="*/ 1219200 w 2271623"/>
                <a:gd name="connsiteY180" fmla="*/ 2951637 h 3009147"/>
                <a:gd name="connsiteX181" fmla="*/ 1236453 w 2271623"/>
                <a:gd name="connsiteY181" fmla="*/ 2957388 h 3009147"/>
                <a:gd name="connsiteX182" fmla="*/ 1253706 w 2271623"/>
                <a:gd name="connsiteY182" fmla="*/ 2974641 h 3009147"/>
                <a:gd name="connsiteX183" fmla="*/ 1282461 w 2271623"/>
                <a:gd name="connsiteY183" fmla="*/ 2968890 h 3009147"/>
                <a:gd name="connsiteX184" fmla="*/ 1316966 w 2271623"/>
                <a:gd name="connsiteY184" fmla="*/ 2945886 h 3009147"/>
                <a:gd name="connsiteX185" fmla="*/ 1420483 w 2271623"/>
                <a:gd name="connsiteY185" fmla="*/ 2940135 h 3009147"/>
                <a:gd name="connsiteX186" fmla="*/ 1437736 w 2271623"/>
                <a:gd name="connsiteY186" fmla="*/ 2928634 h 3009147"/>
                <a:gd name="connsiteX187" fmla="*/ 1449238 w 2271623"/>
                <a:gd name="connsiteY187" fmla="*/ 2911381 h 3009147"/>
                <a:gd name="connsiteX188" fmla="*/ 1466491 w 2271623"/>
                <a:gd name="connsiteY188" fmla="*/ 2922883 h 3009147"/>
                <a:gd name="connsiteX189" fmla="*/ 1529751 w 2271623"/>
                <a:gd name="connsiteY189" fmla="*/ 2957388 h 3009147"/>
                <a:gd name="connsiteX190" fmla="*/ 1552755 w 2271623"/>
                <a:gd name="connsiteY190" fmla="*/ 2928634 h 3009147"/>
                <a:gd name="connsiteX191" fmla="*/ 1587261 w 2271623"/>
                <a:gd name="connsiteY191" fmla="*/ 2899879 h 3009147"/>
                <a:gd name="connsiteX192" fmla="*/ 1604514 w 2271623"/>
                <a:gd name="connsiteY192" fmla="*/ 2894128 h 3009147"/>
                <a:gd name="connsiteX193" fmla="*/ 1621766 w 2271623"/>
                <a:gd name="connsiteY193" fmla="*/ 2882626 h 3009147"/>
                <a:gd name="connsiteX194" fmla="*/ 1650521 w 2271623"/>
                <a:gd name="connsiteY194" fmla="*/ 2871124 h 3009147"/>
                <a:gd name="connsiteX195" fmla="*/ 1662023 w 2271623"/>
                <a:gd name="connsiteY195" fmla="*/ 2853871 h 3009147"/>
                <a:gd name="connsiteX196" fmla="*/ 1667774 w 2271623"/>
                <a:gd name="connsiteY196" fmla="*/ 2802113 h 3009147"/>
                <a:gd name="connsiteX197" fmla="*/ 1702280 w 2271623"/>
                <a:gd name="connsiteY197" fmla="*/ 2790611 h 3009147"/>
                <a:gd name="connsiteX198" fmla="*/ 1719533 w 2271623"/>
                <a:gd name="connsiteY198" fmla="*/ 2784860 h 3009147"/>
                <a:gd name="connsiteX199" fmla="*/ 1788544 w 2271623"/>
                <a:gd name="connsiteY199" fmla="*/ 2773358 h 3009147"/>
                <a:gd name="connsiteX200" fmla="*/ 1805797 w 2271623"/>
                <a:gd name="connsiteY200" fmla="*/ 2761856 h 3009147"/>
                <a:gd name="connsiteX201" fmla="*/ 1823049 w 2271623"/>
                <a:gd name="connsiteY201" fmla="*/ 2710098 h 3009147"/>
                <a:gd name="connsiteX202" fmla="*/ 1840302 w 2271623"/>
                <a:gd name="connsiteY202" fmla="*/ 2675592 h 3009147"/>
                <a:gd name="connsiteX203" fmla="*/ 1892061 w 2271623"/>
                <a:gd name="connsiteY203" fmla="*/ 2664090 h 3009147"/>
                <a:gd name="connsiteX204" fmla="*/ 1909314 w 2271623"/>
                <a:gd name="connsiteY204" fmla="*/ 2652588 h 3009147"/>
                <a:gd name="connsiteX205" fmla="*/ 1926566 w 2271623"/>
                <a:gd name="connsiteY205" fmla="*/ 2618083 h 3009147"/>
                <a:gd name="connsiteX206" fmla="*/ 1943819 w 2271623"/>
                <a:gd name="connsiteY206" fmla="*/ 2583577 h 3009147"/>
                <a:gd name="connsiteX207" fmla="*/ 1938068 w 2271623"/>
                <a:gd name="connsiteY207" fmla="*/ 2566324 h 3009147"/>
                <a:gd name="connsiteX208" fmla="*/ 2001329 w 2271623"/>
                <a:gd name="connsiteY208" fmla="*/ 2560573 h 3009147"/>
                <a:gd name="connsiteX209" fmla="*/ 2018582 w 2271623"/>
                <a:gd name="connsiteY209" fmla="*/ 2549071 h 3009147"/>
                <a:gd name="connsiteX210" fmla="*/ 2041585 w 2271623"/>
                <a:gd name="connsiteY210" fmla="*/ 2543320 h 3009147"/>
                <a:gd name="connsiteX211" fmla="*/ 2058838 w 2271623"/>
                <a:gd name="connsiteY211" fmla="*/ 2537569 h 3009147"/>
                <a:gd name="connsiteX212" fmla="*/ 2064589 w 2271623"/>
                <a:gd name="connsiteY212" fmla="*/ 2508815 h 3009147"/>
                <a:gd name="connsiteX213" fmla="*/ 2076091 w 2271623"/>
                <a:gd name="connsiteY213" fmla="*/ 2491562 h 3009147"/>
                <a:gd name="connsiteX214" fmla="*/ 2081842 w 2271623"/>
                <a:gd name="connsiteY214" fmla="*/ 2474309 h 3009147"/>
                <a:gd name="connsiteX215" fmla="*/ 2110597 w 2271623"/>
                <a:gd name="connsiteY215" fmla="*/ 2416800 h 3009147"/>
                <a:gd name="connsiteX216" fmla="*/ 2127849 w 2271623"/>
                <a:gd name="connsiteY216" fmla="*/ 2411049 h 3009147"/>
                <a:gd name="connsiteX217" fmla="*/ 2133600 w 2271623"/>
                <a:gd name="connsiteY217" fmla="*/ 2393796 h 3009147"/>
                <a:gd name="connsiteX218" fmla="*/ 2145102 w 2271623"/>
                <a:gd name="connsiteY218" fmla="*/ 2376543 h 3009147"/>
                <a:gd name="connsiteX219" fmla="*/ 2150853 w 2271623"/>
                <a:gd name="connsiteY219" fmla="*/ 2353539 h 3009147"/>
                <a:gd name="connsiteX220" fmla="*/ 2156604 w 2271623"/>
                <a:gd name="connsiteY220" fmla="*/ 2336286 h 3009147"/>
                <a:gd name="connsiteX221" fmla="*/ 2168106 w 2271623"/>
                <a:gd name="connsiteY221" fmla="*/ 2284528 h 3009147"/>
                <a:gd name="connsiteX222" fmla="*/ 2162355 w 2271623"/>
                <a:gd name="connsiteY222" fmla="*/ 2238520 h 3009147"/>
                <a:gd name="connsiteX223" fmla="*/ 2168106 w 2271623"/>
                <a:gd name="connsiteY223" fmla="*/ 2221268 h 3009147"/>
                <a:gd name="connsiteX224" fmla="*/ 2191110 w 2271623"/>
                <a:gd name="connsiteY224" fmla="*/ 2215517 h 3009147"/>
                <a:gd name="connsiteX225" fmla="*/ 2214114 w 2271623"/>
                <a:gd name="connsiteY225" fmla="*/ 2163758 h 3009147"/>
                <a:gd name="connsiteX226" fmla="*/ 2219865 w 2271623"/>
                <a:gd name="connsiteY226" fmla="*/ 2146505 h 3009147"/>
                <a:gd name="connsiteX227" fmla="*/ 2225616 w 2271623"/>
                <a:gd name="connsiteY227" fmla="*/ 2129252 h 3009147"/>
                <a:gd name="connsiteX228" fmla="*/ 2231366 w 2271623"/>
                <a:gd name="connsiteY228" fmla="*/ 2100498 h 3009147"/>
                <a:gd name="connsiteX229" fmla="*/ 2225616 w 2271623"/>
                <a:gd name="connsiteY229" fmla="*/ 1996981 h 3009147"/>
                <a:gd name="connsiteX230" fmla="*/ 2242868 w 2271623"/>
                <a:gd name="connsiteY230" fmla="*/ 1985479 h 3009147"/>
                <a:gd name="connsiteX231" fmla="*/ 2271623 w 2271623"/>
                <a:gd name="connsiteY231" fmla="*/ 1956724 h 3009147"/>
                <a:gd name="connsiteX232" fmla="*/ 2265872 w 2271623"/>
                <a:gd name="connsiteY232" fmla="*/ 1830203 h 3009147"/>
                <a:gd name="connsiteX233" fmla="*/ 2254370 w 2271623"/>
                <a:gd name="connsiteY233" fmla="*/ 1812951 h 3009147"/>
                <a:gd name="connsiteX234" fmla="*/ 2248619 w 2271623"/>
                <a:gd name="connsiteY234" fmla="*/ 1795698 h 3009147"/>
                <a:gd name="connsiteX235" fmla="*/ 2265872 w 2271623"/>
                <a:gd name="connsiteY235" fmla="*/ 1761192 h 3009147"/>
                <a:gd name="connsiteX236" fmla="*/ 2271623 w 2271623"/>
                <a:gd name="connsiteY236" fmla="*/ 1743939 h 3009147"/>
                <a:gd name="connsiteX237" fmla="*/ 2265872 w 2271623"/>
                <a:gd name="connsiteY237" fmla="*/ 1680679 h 3009147"/>
                <a:gd name="connsiteX238" fmla="*/ 2254370 w 2271623"/>
                <a:gd name="connsiteY238" fmla="*/ 1663426 h 3009147"/>
                <a:gd name="connsiteX239" fmla="*/ 2260121 w 2271623"/>
                <a:gd name="connsiteY239" fmla="*/ 1605917 h 3009147"/>
                <a:gd name="connsiteX240" fmla="*/ 2254370 w 2271623"/>
                <a:gd name="connsiteY240" fmla="*/ 1502400 h 3009147"/>
                <a:gd name="connsiteX241" fmla="*/ 2248619 w 2271623"/>
                <a:gd name="connsiteY241" fmla="*/ 1485147 h 3009147"/>
                <a:gd name="connsiteX242" fmla="*/ 2260121 w 2271623"/>
                <a:gd name="connsiteY242" fmla="*/ 1450641 h 3009147"/>
                <a:gd name="connsiteX243" fmla="*/ 2265872 w 2271623"/>
                <a:gd name="connsiteY243" fmla="*/ 1433388 h 3009147"/>
                <a:gd name="connsiteX244" fmla="*/ 2260121 w 2271623"/>
                <a:gd name="connsiteY244" fmla="*/ 1347124 h 3009147"/>
                <a:gd name="connsiteX245" fmla="*/ 2248619 w 2271623"/>
                <a:gd name="connsiteY245" fmla="*/ 1306868 h 3009147"/>
                <a:gd name="connsiteX246" fmla="*/ 2231366 w 2271623"/>
                <a:gd name="connsiteY246" fmla="*/ 1301117 h 3009147"/>
                <a:gd name="connsiteX247" fmla="*/ 2225616 w 2271623"/>
                <a:gd name="connsiteY247" fmla="*/ 1203351 h 3009147"/>
                <a:gd name="connsiteX248" fmla="*/ 2214114 w 2271623"/>
                <a:gd name="connsiteY248" fmla="*/ 1168845 h 3009147"/>
                <a:gd name="connsiteX249" fmla="*/ 2208363 w 2271623"/>
                <a:gd name="connsiteY249" fmla="*/ 1151592 h 3009147"/>
                <a:gd name="connsiteX250" fmla="*/ 2202612 w 2271623"/>
                <a:gd name="connsiteY250" fmla="*/ 1134339 h 3009147"/>
                <a:gd name="connsiteX251" fmla="*/ 2179608 w 2271623"/>
                <a:gd name="connsiteY251" fmla="*/ 1053826 h 3009147"/>
                <a:gd name="connsiteX252" fmla="*/ 2173857 w 2271623"/>
                <a:gd name="connsiteY252" fmla="*/ 1036573 h 3009147"/>
                <a:gd name="connsiteX253" fmla="*/ 2168106 w 2271623"/>
                <a:gd name="connsiteY253" fmla="*/ 1019320 h 3009147"/>
                <a:gd name="connsiteX254" fmla="*/ 2156604 w 2271623"/>
                <a:gd name="connsiteY254" fmla="*/ 1002068 h 3009147"/>
                <a:gd name="connsiteX255" fmla="*/ 2150853 w 2271623"/>
                <a:gd name="connsiteY255" fmla="*/ 984815 h 3009147"/>
                <a:gd name="connsiteX256" fmla="*/ 2139351 w 2271623"/>
                <a:gd name="connsiteY256" fmla="*/ 967562 h 3009147"/>
                <a:gd name="connsiteX257" fmla="*/ 2116348 w 2271623"/>
                <a:gd name="connsiteY257" fmla="*/ 915803 h 3009147"/>
                <a:gd name="connsiteX258" fmla="*/ 2104846 w 2271623"/>
                <a:gd name="connsiteY258" fmla="*/ 812286 h 3009147"/>
                <a:gd name="connsiteX259" fmla="*/ 2093344 w 2271623"/>
                <a:gd name="connsiteY259" fmla="*/ 777781 h 3009147"/>
                <a:gd name="connsiteX260" fmla="*/ 2087593 w 2271623"/>
                <a:gd name="connsiteY260" fmla="*/ 760528 h 3009147"/>
                <a:gd name="connsiteX261" fmla="*/ 2081842 w 2271623"/>
                <a:gd name="connsiteY261" fmla="*/ 743275 h 3009147"/>
                <a:gd name="connsiteX262" fmla="*/ 2070340 w 2271623"/>
                <a:gd name="connsiteY262" fmla="*/ 720271 h 3009147"/>
                <a:gd name="connsiteX263" fmla="*/ 2058838 w 2271623"/>
                <a:gd name="connsiteY263" fmla="*/ 685766 h 3009147"/>
                <a:gd name="connsiteX264" fmla="*/ 2053087 w 2271623"/>
                <a:gd name="connsiteY264" fmla="*/ 668513 h 3009147"/>
                <a:gd name="connsiteX265" fmla="*/ 2041585 w 2271623"/>
                <a:gd name="connsiteY265" fmla="*/ 651260 h 3009147"/>
                <a:gd name="connsiteX266" fmla="*/ 2030083 w 2271623"/>
                <a:gd name="connsiteY266" fmla="*/ 616754 h 3009147"/>
                <a:gd name="connsiteX267" fmla="*/ 2018582 w 2271623"/>
                <a:gd name="connsiteY267" fmla="*/ 582249 h 3009147"/>
                <a:gd name="connsiteX268" fmla="*/ 2012831 w 2271623"/>
                <a:gd name="connsiteY268" fmla="*/ 564996 h 3009147"/>
                <a:gd name="connsiteX269" fmla="*/ 1995578 w 2271623"/>
                <a:gd name="connsiteY269" fmla="*/ 530490 h 3009147"/>
                <a:gd name="connsiteX270" fmla="*/ 1984076 w 2271623"/>
                <a:gd name="connsiteY270" fmla="*/ 513237 h 3009147"/>
                <a:gd name="connsiteX271" fmla="*/ 1966823 w 2271623"/>
                <a:gd name="connsiteY271" fmla="*/ 438475 h 3009147"/>
                <a:gd name="connsiteX272" fmla="*/ 1961072 w 2271623"/>
                <a:gd name="connsiteY272" fmla="*/ 421222 h 3009147"/>
                <a:gd name="connsiteX273" fmla="*/ 1943819 w 2271623"/>
                <a:gd name="connsiteY273" fmla="*/ 386717 h 3009147"/>
                <a:gd name="connsiteX274" fmla="*/ 1932317 w 2271623"/>
                <a:gd name="connsiteY274" fmla="*/ 369464 h 3009147"/>
                <a:gd name="connsiteX275" fmla="*/ 1920816 w 2271623"/>
                <a:gd name="connsiteY275" fmla="*/ 334958 h 3009147"/>
                <a:gd name="connsiteX276" fmla="*/ 1915065 w 2271623"/>
                <a:gd name="connsiteY276" fmla="*/ 317705 h 3009147"/>
                <a:gd name="connsiteX277" fmla="*/ 1903563 w 2271623"/>
                <a:gd name="connsiteY277" fmla="*/ 300452 h 3009147"/>
                <a:gd name="connsiteX278" fmla="*/ 1892061 w 2271623"/>
                <a:gd name="connsiteY278" fmla="*/ 265947 h 3009147"/>
                <a:gd name="connsiteX279" fmla="*/ 1869057 w 2271623"/>
                <a:gd name="connsiteY279" fmla="*/ 231441 h 3009147"/>
                <a:gd name="connsiteX280" fmla="*/ 1857555 w 2271623"/>
                <a:gd name="connsiteY280" fmla="*/ 214188 h 3009147"/>
                <a:gd name="connsiteX281" fmla="*/ 1840302 w 2271623"/>
                <a:gd name="connsiteY281" fmla="*/ 202686 h 3009147"/>
                <a:gd name="connsiteX282" fmla="*/ 1800046 w 2271623"/>
                <a:gd name="connsiteY282" fmla="*/ 191185 h 3009147"/>
                <a:gd name="connsiteX283" fmla="*/ 1794295 w 2271623"/>
                <a:gd name="connsiteY283" fmla="*/ 173932 h 3009147"/>
                <a:gd name="connsiteX284" fmla="*/ 1788544 w 2271623"/>
                <a:gd name="connsiteY284" fmla="*/ 127924 h 3009147"/>
                <a:gd name="connsiteX285" fmla="*/ 1759789 w 2271623"/>
                <a:gd name="connsiteY285" fmla="*/ 99169 h 3009147"/>
                <a:gd name="connsiteX286" fmla="*/ 1742536 w 2271623"/>
                <a:gd name="connsiteY286" fmla="*/ 81917 h 3009147"/>
                <a:gd name="connsiteX287" fmla="*/ 1708031 w 2271623"/>
                <a:gd name="connsiteY287" fmla="*/ 70415 h 3009147"/>
                <a:gd name="connsiteX288" fmla="*/ 1690778 w 2271623"/>
                <a:gd name="connsiteY288" fmla="*/ 58913 h 3009147"/>
                <a:gd name="connsiteX289" fmla="*/ 1650521 w 2271623"/>
                <a:gd name="connsiteY289" fmla="*/ 53162 h 3009147"/>
                <a:gd name="connsiteX290" fmla="*/ 1598763 w 2271623"/>
                <a:gd name="connsiteY290" fmla="*/ 41660 h 3009147"/>
                <a:gd name="connsiteX291" fmla="*/ 1581510 w 2271623"/>
                <a:gd name="connsiteY291" fmla="*/ 35909 h 3009147"/>
                <a:gd name="connsiteX292" fmla="*/ 1524000 w 2271623"/>
                <a:gd name="connsiteY292" fmla="*/ 41660 h 3009147"/>
                <a:gd name="connsiteX293" fmla="*/ 1506748 w 2271623"/>
                <a:gd name="connsiteY293" fmla="*/ 47411 h 3009147"/>
                <a:gd name="connsiteX294" fmla="*/ 1489495 w 2271623"/>
                <a:gd name="connsiteY294" fmla="*/ 35909 h 3009147"/>
                <a:gd name="connsiteX295" fmla="*/ 1472242 w 2271623"/>
                <a:gd name="connsiteY295" fmla="*/ 30158 h 3009147"/>
                <a:gd name="connsiteX296" fmla="*/ 1454989 w 2271623"/>
                <a:gd name="connsiteY296" fmla="*/ 18656 h 3009147"/>
                <a:gd name="connsiteX297" fmla="*/ 1431985 w 2271623"/>
                <a:gd name="connsiteY297" fmla="*/ 12905 h 3009147"/>
                <a:gd name="connsiteX298" fmla="*/ 1322717 w 2271623"/>
                <a:gd name="connsiteY298" fmla="*/ 7154 h 3009147"/>
                <a:gd name="connsiteX299" fmla="*/ 1207699 w 2271623"/>
                <a:gd name="connsiteY299" fmla="*/ 12905 h 3009147"/>
                <a:gd name="connsiteX300" fmla="*/ 1173193 w 2271623"/>
                <a:gd name="connsiteY300" fmla="*/ 35909 h 3009147"/>
                <a:gd name="connsiteX301" fmla="*/ 1138687 w 2271623"/>
                <a:gd name="connsiteY301" fmla="*/ 70415 h 3009147"/>
                <a:gd name="connsiteX302" fmla="*/ 1132936 w 2271623"/>
                <a:gd name="connsiteY302" fmla="*/ 150928 h 3009147"/>
                <a:gd name="connsiteX303" fmla="*/ 1138687 w 2271623"/>
                <a:gd name="connsiteY303" fmla="*/ 242943 h 3009147"/>
                <a:gd name="connsiteX304" fmla="*/ 1144438 w 2271623"/>
                <a:gd name="connsiteY304" fmla="*/ 260196 h 3009147"/>
                <a:gd name="connsiteX305" fmla="*/ 1161691 w 2271623"/>
                <a:gd name="connsiteY305" fmla="*/ 271698 h 3009147"/>
                <a:gd name="connsiteX306" fmla="*/ 1155940 w 2271623"/>
                <a:gd name="connsiteY306" fmla="*/ 294702 h 3009147"/>
                <a:gd name="connsiteX307" fmla="*/ 1144438 w 2271623"/>
                <a:gd name="connsiteY307" fmla="*/ 329207 h 3009147"/>
                <a:gd name="connsiteX308" fmla="*/ 1161691 w 2271623"/>
                <a:gd name="connsiteY308" fmla="*/ 426973 h 3009147"/>
                <a:gd name="connsiteX309" fmla="*/ 1173193 w 2271623"/>
                <a:gd name="connsiteY309" fmla="*/ 444226 h 3009147"/>
                <a:gd name="connsiteX310" fmla="*/ 1167442 w 2271623"/>
                <a:gd name="connsiteY310" fmla="*/ 467230 h 3009147"/>
                <a:gd name="connsiteX311" fmla="*/ 1161691 w 2271623"/>
                <a:gd name="connsiteY311" fmla="*/ 484483 h 3009147"/>
                <a:gd name="connsiteX312" fmla="*/ 1173193 w 2271623"/>
                <a:gd name="connsiteY312" fmla="*/ 593751 h 3009147"/>
                <a:gd name="connsiteX313" fmla="*/ 1184695 w 2271623"/>
                <a:gd name="connsiteY313" fmla="*/ 611003 h 3009147"/>
                <a:gd name="connsiteX314" fmla="*/ 1178944 w 2271623"/>
                <a:gd name="connsiteY314" fmla="*/ 628256 h 3009147"/>
                <a:gd name="connsiteX315" fmla="*/ 1167442 w 2271623"/>
                <a:gd name="connsiteY315" fmla="*/ 645509 h 3009147"/>
                <a:gd name="connsiteX316" fmla="*/ 1173193 w 2271623"/>
                <a:gd name="connsiteY316" fmla="*/ 668513 h 3009147"/>
                <a:gd name="connsiteX317" fmla="*/ 1190446 w 2271623"/>
                <a:gd name="connsiteY317" fmla="*/ 731773 h 3009147"/>
                <a:gd name="connsiteX318" fmla="*/ 1213449 w 2271623"/>
                <a:gd name="connsiteY318" fmla="*/ 766279 h 3009147"/>
                <a:gd name="connsiteX319" fmla="*/ 1230702 w 2271623"/>
                <a:gd name="connsiteY319" fmla="*/ 800785 h 3009147"/>
                <a:gd name="connsiteX320" fmla="*/ 1242204 w 2271623"/>
                <a:gd name="connsiteY320" fmla="*/ 823788 h 3009147"/>
                <a:gd name="connsiteX321" fmla="*/ 1224951 w 2271623"/>
                <a:gd name="connsiteY321" fmla="*/ 806535 h 3009147"/>
                <a:gd name="connsiteX322" fmla="*/ 1190446 w 2271623"/>
                <a:gd name="connsiteY322" fmla="*/ 795034 h 3009147"/>
                <a:gd name="connsiteX323" fmla="*/ 1173193 w 2271623"/>
                <a:gd name="connsiteY323" fmla="*/ 789283 h 3009147"/>
                <a:gd name="connsiteX324" fmla="*/ 1155940 w 2271623"/>
                <a:gd name="connsiteY324" fmla="*/ 783532 h 3009147"/>
                <a:gd name="connsiteX325" fmla="*/ 1132936 w 2271623"/>
                <a:gd name="connsiteY325" fmla="*/ 789283 h 3009147"/>
                <a:gd name="connsiteX326" fmla="*/ 1092680 w 2271623"/>
                <a:gd name="connsiteY326" fmla="*/ 800785 h 300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2271623" h="3009147">
                  <a:moveTo>
                    <a:pt x="1092680" y="800785"/>
                  </a:moveTo>
                  <a:cubicBezTo>
                    <a:pt x="1090763" y="801744"/>
                    <a:pt x="1113301" y="800456"/>
                    <a:pt x="1121434" y="795034"/>
                  </a:cubicBezTo>
                  <a:cubicBezTo>
                    <a:pt x="1126478" y="791671"/>
                    <a:pt x="1127185" y="783843"/>
                    <a:pt x="1127185" y="777781"/>
                  </a:cubicBezTo>
                  <a:cubicBezTo>
                    <a:pt x="1127185" y="743222"/>
                    <a:pt x="1123351" y="708770"/>
                    <a:pt x="1121434" y="674264"/>
                  </a:cubicBezTo>
                  <a:cubicBezTo>
                    <a:pt x="1131278" y="644733"/>
                    <a:pt x="1132936" y="643980"/>
                    <a:pt x="1132936" y="599502"/>
                  </a:cubicBezTo>
                  <a:cubicBezTo>
                    <a:pt x="1132936" y="582676"/>
                    <a:pt x="1131849" y="514484"/>
                    <a:pt x="1115683" y="490234"/>
                  </a:cubicBezTo>
                  <a:lnTo>
                    <a:pt x="1104182" y="472981"/>
                  </a:lnTo>
                  <a:cubicBezTo>
                    <a:pt x="1108016" y="467230"/>
                    <a:pt x="1112876" y="462044"/>
                    <a:pt x="1115683" y="455728"/>
                  </a:cubicBezTo>
                  <a:cubicBezTo>
                    <a:pt x="1120607" y="444649"/>
                    <a:pt x="1127185" y="421222"/>
                    <a:pt x="1127185" y="421222"/>
                  </a:cubicBezTo>
                  <a:cubicBezTo>
                    <a:pt x="1125268" y="380965"/>
                    <a:pt x="1126433" y="340443"/>
                    <a:pt x="1121434" y="300452"/>
                  </a:cubicBezTo>
                  <a:cubicBezTo>
                    <a:pt x="1120577" y="293594"/>
                    <a:pt x="1109933" y="290111"/>
                    <a:pt x="1109933" y="283200"/>
                  </a:cubicBezTo>
                  <a:cubicBezTo>
                    <a:pt x="1109933" y="276288"/>
                    <a:pt x="1118343" y="272129"/>
                    <a:pt x="1121434" y="265947"/>
                  </a:cubicBezTo>
                  <a:cubicBezTo>
                    <a:pt x="1124145" y="260525"/>
                    <a:pt x="1125870" y="254612"/>
                    <a:pt x="1127185" y="248694"/>
                  </a:cubicBezTo>
                  <a:cubicBezTo>
                    <a:pt x="1129715" y="237311"/>
                    <a:pt x="1130850" y="225661"/>
                    <a:pt x="1132936" y="214188"/>
                  </a:cubicBezTo>
                  <a:cubicBezTo>
                    <a:pt x="1134685" y="204571"/>
                    <a:pt x="1136770" y="195019"/>
                    <a:pt x="1138687" y="185434"/>
                  </a:cubicBezTo>
                  <a:cubicBezTo>
                    <a:pt x="1136770" y="166264"/>
                    <a:pt x="1135661" y="146996"/>
                    <a:pt x="1132936" y="127924"/>
                  </a:cubicBezTo>
                  <a:cubicBezTo>
                    <a:pt x="1131818" y="120099"/>
                    <a:pt x="1129456" y="112491"/>
                    <a:pt x="1127185" y="104920"/>
                  </a:cubicBezTo>
                  <a:cubicBezTo>
                    <a:pt x="1121444" y="85785"/>
                    <a:pt x="1110854" y="48025"/>
                    <a:pt x="1092680" y="35909"/>
                  </a:cubicBezTo>
                  <a:cubicBezTo>
                    <a:pt x="1086929" y="32075"/>
                    <a:pt x="1081609" y="27498"/>
                    <a:pt x="1075427" y="24407"/>
                  </a:cubicBezTo>
                  <a:cubicBezTo>
                    <a:pt x="1070005" y="21696"/>
                    <a:pt x="1064199" y="19325"/>
                    <a:pt x="1058174" y="18656"/>
                  </a:cubicBezTo>
                  <a:cubicBezTo>
                    <a:pt x="1029532" y="15473"/>
                    <a:pt x="1000665" y="14822"/>
                    <a:pt x="971910" y="12905"/>
                  </a:cubicBezTo>
                  <a:cubicBezTo>
                    <a:pt x="966159" y="10988"/>
                    <a:pt x="960538" y="8624"/>
                    <a:pt x="954657" y="7154"/>
                  </a:cubicBezTo>
                  <a:cubicBezTo>
                    <a:pt x="899326" y="-6679"/>
                    <a:pt x="892206" y="3088"/>
                    <a:pt x="810883" y="7154"/>
                  </a:cubicBezTo>
                  <a:cubicBezTo>
                    <a:pt x="798024" y="10369"/>
                    <a:pt x="761774" y="18807"/>
                    <a:pt x="753374" y="24407"/>
                  </a:cubicBezTo>
                  <a:cubicBezTo>
                    <a:pt x="747623" y="28241"/>
                    <a:pt x="742899" y="34553"/>
                    <a:pt x="736121" y="35909"/>
                  </a:cubicBezTo>
                  <a:cubicBezTo>
                    <a:pt x="713486" y="40436"/>
                    <a:pt x="690114" y="39743"/>
                    <a:pt x="667110" y="41660"/>
                  </a:cubicBezTo>
                  <a:cubicBezTo>
                    <a:pt x="661359" y="43577"/>
                    <a:pt x="655279" y="44700"/>
                    <a:pt x="649857" y="47411"/>
                  </a:cubicBezTo>
                  <a:cubicBezTo>
                    <a:pt x="605263" y="69708"/>
                    <a:pt x="658717" y="50209"/>
                    <a:pt x="615351" y="64664"/>
                  </a:cubicBezTo>
                  <a:cubicBezTo>
                    <a:pt x="609600" y="68498"/>
                    <a:pt x="604281" y="73075"/>
                    <a:pt x="598099" y="76166"/>
                  </a:cubicBezTo>
                  <a:cubicBezTo>
                    <a:pt x="592677" y="78877"/>
                    <a:pt x="585580" y="78130"/>
                    <a:pt x="580846" y="81917"/>
                  </a:cubicBezTo>
                  <a:cubicBezTo>
                    <a:pt x="543684" y="111645"/>
                    <a:pt x="595458" y="90464"/>
                    <a:pt x="552091" y="104920"/>
                  </a:cubicBezTo>
                  <a:cubicBezTo>
                    <a:pt x="546340" y="110671"/>
                    <a:pt x="541086" y="116966"/>
                    <a:pt x="534838" y="122173"/>
                  </a:cubicBezTo>
                  <a:cubicBezTo>
                    <a:pt x="529528" y="126598"/>
                    <a:pt x="522472" y="128788"/>
                    <a:pt x="517585" y="133675"/>
                  </a:cubicBezTo>
                  <a:cubicBezTo>
                    <a:pt x="512698" y="138562"/>
                    <a:pt x="511480" y="146610"/>
                    <a:pt x="506083" y="150928"/>
                  </a:cubicBezTo>
                  <a:cubicBezTo>
                    <a:pt x="501350" y="154715"/>
                    <a:pt x="494130" y="153735"/>
                    <a:pt x="488831" y="156679"/>
                  </a:cubicBezTo>
                  <a:cubicBezTo>
                    <a:pt x="476747" y="163392"/>
                    <a:pt x="465827" y="172015"/>
                    <a:pt x="454325" y="179683"/>
                  </a:cubicBezTo>
                  <a:lnTo>
                    <a:pt x="437072" y="191185"/>
                  </a:lnTo>
                  <a:cubicBezTo>
                    <a:pt x="429404" y="202687"/>
                    <a:pt x="418439" y="212576"/>
                    <a:pt x="414068" y="225690"/>
                  </a:cubicBezTo>
                  <a:cubicBezTo>
                    <a:pt x="412151" y="231441"/>
                    <a:pt x="411680" y="237899"/>
                    <a:pt x="408317" y="242943"/>
                  </a:cubicBezTo>
                  <a:cubicBezTo>
                    <a:pt x="403806" y="249710"/>
                    <a:pt x="396816" y="254445"/>
                    <a:pt x="391065" y="260196"/>
                  </a:cubicBezTo>
                  <a:cubicBezTo>
                    <a:pt x="387231" y="271698"/>
                    <a:pt x="381278" y="282700"/>
                    <a:pt x="379563" y="294702"/>
                  </a:cubicBezTo>
                  <a:cubicBezTo>
                    <a:pt x="377646" y="308121"/>
                    <a:pt x="379874" y="322834"/>
                    <a:pt x="373812" y="334958"/>
                  </a:cubicBezTo>
                  <a:cubicBezTo>
                    <a:pt x="371101" y="340380"/>
                    <a:pt x="362310" y="338792"/>
                    <a:pt x="356559" y="340709"/>
                  </a:cubicBezTo>
                  <a:cubicBezTo>
                    <a:pt x="352725" y="346460"/>
                    <a:pt x="349944" y="353075"/>
                    <a:pt x="345057" y="357962"/>
                  </a:cubicBezTo>
                  <a:cubicBezTo>
                    <a:pt x="340170" y="362849"/>
                    <a:pt x="332122" y="364067"/>
                    <a:pt x="327804" y="369464"/>
                  </a:cubicBezTo>
                  <a:cubicBezTo>
                    <a:pt x="324017" y="374198"/>
                    <a:pt x="324997" y="381418"/>
                    <a:pt x="322053" y="386717"/>
                  </a:cubicBezTo>
                  <a:cubicBezTo>
                    <a:pt x="315340" y="398801"/>
                    <a:pt x="306717" y="409720"/>
                    <a:pt x="299049" y="421222"/>
                  </a:cubicBezTo>
                  <a:cubicBezTo>
                    <a:pt x="295215" y="426973"/>
                    <a:pt x="289734" y="431918"/>
                    <a:pt x="287548" y="438475"/>
                  </a:cubicBezTo>
                  <a:lnTo>
                    <a:pt x="281797" y="455728"/>
                  </a:lnTo>
                  <a:cubicBezTo>
                    <a:pt x="279880" y="474898"/>
                    <a:pt x="284662" y="496006"/>
                    <a:pt x="276046" y="513237"/>
                  </a:cubicBezTo>
                  <a:cubicBezTo>
                    <a:pt x="269864" y="525601"/>
                    <a:pt x="241540" y="536241"/>
                    <a:pt x="241540" y="536241"/>
                  </a:cubicBezTo>
                  <a:cubicBezTo>
                    <a:pt x="233872" y="547743"/>
                    <a:pt x="222908" y="557633"/>
                    <a:pt x="218536" y="570747"/>
                  </a:cubicBezTo>
                  <a:lnTo>
                    <a:pt x="207034" y="605252"/>
                  </a:lnTo>
                  <a:cubicBezTo>
                    <a:pt x="205117" y="628256"/>
                    <a:pt x="205078" y="651494"/>
                    <a:pt x="201283" y="674264"/>
                  </a:cubicBezTo>
                  <a:cubicBezTo>
                    <a:pt x="192152" y="729056"/>
                    <a:pt x="193910" y="690854"/>
                    <a:pt x="178280" y="726022"/>
                  </a:cubicBezTo>
                  <a:lnTo>
                    <a:pt x="161027" y="777781"/>
                  </a:lnTo>
                  <a:lnTo>
                    <a:pt x="155276" y="795034"/>
                  </a:lnTo>
                  <a:lnTo>
                    <a:pt x="149525" y="812286"/>
                  </a:lnTo>
                  <a:cubicBezTo>
                    <a:pt x="147608" y="842958"/>
                    <a:pt x="150441" y="874302"/>
                    <a:pt x="143774" y="904302"/>
                  </a:cubicBezTo>
                  <a:cubicBezTo>
                    <a:pt x="142275" y="911049"/>
                    <a:pt x="131408" y="910916"/>
                    <a:pt x="126521" y="915803"/>
                  </a:cubicBezTo>
                  <a:cubicBezTo>
                    <a:pt x="121634" y="920690"/>
                    <a:pt x="117826" y="926740"/>
                    <a:pt x="115019" y="933056"/>
                  </a:cubicBezTo>
                  <a:cubicBezTo>
                    <a:pt x="110095" y="944135"/>
                    <a:pt x="107351" y="956060"/>
                    <a:pt x="103517" y="967562"/>
                  </a:cubicBezTo>
                  <a:cubicBezTo>
                    <a:pt x="101600" y="973313"/>
                    <a:pt x="101128" y="979771"/>
                    <a:pt x="97766" y="984815"/>
                  </a:cubicBezTo>
                  <a:lnTo>
                    <a:pt x="86265" y="1002068"/>
                  </a:lnTo>
                  <a:cubicBezTo>
                    <a:pt x="84348" y="1013570"/>
                    <a:pt x="80514" y="1024913"/>
                    <a:pt x="80514" y="1036573"/>
                  </a:cubicBezTo>
                  <a:cubicBezTo>
                    <a:pt x="80514" y="1127881"/>
                    <a:pt x="76404" y="1110508"/>
                    <a:pt x="92016" y="1157343"/>
                  </a:cubicBezTo>
                  <a:lnTo>
                    <a:pt x="80514" y="1191849"/>
                  </a:lnTo>
                  <a:cubicBezTo>
                    <a:pt x="78597" y="1197600"/>
                    <a:pt x="78126" y="1204058"/>
                    <a:pt x="74763" y="1209102"/>
                  </a:cubicBezTo>
                  <a:lnTo>
                    <a:pt x="63261" y="1226354"/>
                  </a:lnTo>
                  <a:cubicBezTo>
                    <a:pt x="61344" y="1232105"/>
                    <a:pt x="58262" y="1237592"/>
                    <a:pt x="57510" y="1243607"/>
                  </a:cubicBezTo>
                  <a:cubicBezTo>
                    <a:pt x="54410" y="1268408"/>
                    <a:pt x="57821" y="1294121"/>
                    <a:pt x="51759" y="1318369"/>
                  </a:cubicBezTo>
                  <a:cubicBezTo>
                    <a:pt x="49786" y="1326259"/>
                    <a:pt x="40257" y="1329871"/>
                    <a:pt x="34506" y="1335622"/>
                  </a:cubicBezTo>
                  <a:cubicBezTo>
                    <a:pt x="32589" y="1341373"/>
                    <a:pt x="31143" y="1347303"/>
                    <a:pt x="28755" y="1352875"/>
                  </a:cubicBezTo>
                  <a:cubicBezTo>
                    <a:pt x="25378" y="1360755"/>
                    <a:pt x="19509" y="1367608"/>
                    <a:pt x="17253" y="1375879"/>
                  </a:cubicBezTo>
                  <a:cubicBezTo>
                    <a:pt x="13686" y="1388956"/>
                    <a:pt x="13419" y="1402716"/>
                    <a:pt x="11502" y="1416135"/>
                  </a:cubicBezTo>
                  <a:cubicBezTo>
                    <a:pt x="13419" y="1427637"/>
                    <a:pt x="14723" y="1439258"/>
                    <a:pt x="17253" y="1450641"/>
                  </a:cubicBezTo>
                  <a:cubicBezTo>
                    <a:pt x="18568" y="1456559"/>
                    <a:pt x="23004" y="1461832"/>
                    <a:pt x="23004" y="1467894"/>
                  </a:cubicBezTo>
                  <a:cubicBezTo>
                    <a:pt x="23004" y="1485253"/>
                    <a:pt x="20657" y="1502630"/>
                    <a:pt x="17253" y="1519652"/>
                  </a:cubicBezTo>
                  <a:cubicBezTo>
                    <a:pt x="14875" y="1531541"/>
                    <a:pt x="5751" y="1554158"/>
                    <a:pt x="5751" y="1554158"/>
                  </a:cubicBezTo>
                  <a:cubicBezTo>
                    <a:pt x="7668" y="1584830"/>
                    <a:pt x="8285" y="1615610"/>
                    <a:pt x="11502" y="1646173"/>
                  </a:cubicBezTo>
                  <a:cubicBezTo>
                    <a:pt x="12137" y="1652202"/>
                    <a:pt x="17253" y="1657364"/>
                    <a:pt x="17253" y="1663426"/>
                  </a:cubicBezTo>
                  <a:cubicBezTo>
                    <a:pt x="17253" y="1669488"/>
                    <a:pt x="12817" y="1674761"/>
                    <a:pt x="11502" y="1680679"/>
                  </a:cubicBezTo>
                  <a:cubicBezTo>
                    <a:pt x="8972" y="1692062"/>
                    <a:pt x="7668" y="1703683"/>
                    <a:pt x="5751" y="1715185"/>
                  </a:cubicBezTo>
                  <a:cubicBezTo>
                    <a:pt x="3834" y="1740106"/>
                    <a:pt x="0" y="1764953"/>
                    <a:pt x="0" y="1789947"/>
                  </a:cubicBezTo>
                  <a:cubicBezTo>
                    <a:pt x="0" y="1792926"/>
                    <a:pt x="8790" y="1825321"/>
                    <a:pt x="11502" y="1830203"/>
                  </a:cubicBezTo>
                  <a:cubicBezTo>
                    <a:pt x="18215" y="1842287"/>
                    <a:pt x="30135" y="1851595"/>
                    <a:pt x="34506" y="1864709"/>
                  </a:cubicBezTo>
                  <a:lnTo>
                    <a:pt x="40257" y="1881962"/>
                  </a:lnTo>
                  <a:cubicBezTo>
                    <a:pt x="38340" y="1891547"/>
                    <a:pt x="36877" y="1901234"/>
                    <a:pt x="34506" y="1910717"/>
                  </a:cubicBezTo>
                  <a:cubicBezTo>
                    <a:pt x="33036" y="1916598"/>
                    <a:pt x="28755" y="1921907"/>
                    <a:pt x="28755" y="1927969"/>
                  </a:cubicBezTo>
                  <a:cubicBezTo>
                    <a:pt x="28755" y="1937744"/>
                    <a:pt x="32589" y="1947139"/>
                    <a:pt x="34506" y="1956724"/>
                  </a:cubicBezTo>
                  <a:cubicBezTo>
                    <a:pt x="36423" y="1985479"/>
                    <a:pt x="34005" y="2014856"/>
                    <a:pt x="40257" y="2042988"/>
                  </a:cubicBezTo>
                  <a:cubicBezTo>
                    <a:pt x="42021" y="2050927"/>
                    <a:pt x="52999" y="2053474"/>
                    <a:pt x="57510" y="2060241"/>
                  </a:cubicBezTo>
                  <a:cubicBezTo>
                    <a:pt x="60873" y="2065285"/>
                    <a:pt x="61344" y="2071743"/>
                    <a:pt x="63261" y="2077494"/>
                  </a:cubicBezTo>
                  <a:cubicBezTo>
                    <a:pt x="65178" y="2129252"/>
                    <a:pt x="65567" y="2181090"/>
                    <a:pt x="69012" y="2232769"/>
                  </a:cubicBezTo>
                  <a:cubicBezTo>
                    <a:pt x="69415" y="2238818"/>
                    <a:pt x="70477" y="2245735"/>
                    <a:pt x="74763" y="2250022"/>
                  </a:cubicBezTo>
                  <a:cubicBezTo>
                    <a:pt x="84538" y="2259797"/>
                    <a:pt x="109268" y="2273026"/>
                    <a:pt x="109268" y="2273026"/>
                  </a:cubicBezTo>
                  <a:cubicBezTo>
                    <a:pt x="113102" y="2278777"/>
                    <a:pt x="117679" y="2284097"/>
                    <a:pt x="120770" y="2290279"/>
                  </a:cubicBezTo>
                  <a:cubicBezTo>
                    <a:pt x="131253" y="2311245"/>
                    <a:pt x="128020" y="2338031"/>
                    <a:pt x="132272" y="2359290"/>
                  </a:cubicBezTo>
                  <a:cubicBezTo>
                    <a:pt x="134650" y="2371179"/>
                    <a:pt x="139940" y="2382294"/>
                    <a:pt x="143774" y="2393796"/>
                  </a:cubicBezTo>
                  <a:cubicBezTo>
                    <a:pt x="148451" y="2407828"/>
                    <a:pt x="149879" y="2417154"/>
                    <a:pt x="161027" y="2428302"/>
                  </a:cubicBezTo>
                  <a:cubicBezTo>
                    <a:pt x="165914" y="2433189"/>
                    <a:pt x="172529" y="2435969"/>
                    <a:pt x="178280" y="2439803"/>
                  </a:cubicBezTo>
                  <a:cubicBezTo>
                    <a:pt x="184031" y="2437886"/>
                    <a:pt x="190111" y="2431341"/>
                    <a:pt x="195533" y="2434052"/>
                  </a:cubicBezTo>
                  <a:cubicBezTo>
                    <a:pt x="200955" y="2436763"/>
                    <a:pt x="198895" y="2445733"/>
                    <a:pt x="201283" y="2451305"/>
                  </a:cubicBezTo>
                  <a:cubicBezTo>
                    <a:pt x="204660" y="2459185"/>
                    <a:pt x="209775" y="2466282"/>
                    <a:pt x="212785" y="2474309"/>
                  </a:cubicBezTo>
                  <a:cubicBezTo>
                    <a:pt x="225166" y="2507326"/>
                    <a:pt x="210377" y="2492498"/>
                    <a:pt x="230038" y="2531819"/>
                  </a:cubicBezTo>
                  <a:cubicBezTo>
                    <a:pt x="231799" y="2535340"/>
                    <a:pt x="247131" y="2568381"/>
                    <a:pt x="253042" y="2572075"/>
                  </a:cubicBezTo>
                  <a:cubicBezTo>
                    <a:pt x="263323" y="2578501"/>
                    <a:pt x="287548" y="2583577"/>
                    <a:pt x="287548" y="2583577"/>
                  </a:cubicBezTo>
                  <a:cubicBezTo>
                    <a:pt x="291382" y="2589328"/>
                    <a:pt x="295032" y="2595206"/>
                    <a:pt x="299049" y="2600830"/>
                  </a:cubicBezTo>
                  <a:cubicBezTo>
                    <a:pt x="304620" y="2608630"/>
                    <a:pt x="311546" y="2615512"/>
                    <a:pt x="316302" y="2623834"/>
                  </a:cubicBezTo>
                  <a:cubicBezTo>
                    <a:pt x="333396" y="2653748"/>
                    <a:pt x="306568" y="2630763"/>
                    <a:pt x="339306" y="2652588"/>
                  </a:cubicBezTo>
                  <a:cubicBezTo>
                    <a:pt x="341223" y="2658339"/>
                    <a:pt x="341270" y="2665107"/>
                    <a:pt x="345057" y="2669841"/>
                  </a:cubicBezTo>
                  <a:cubicBezTo>
                    <a:pt x="354986" y="2682252"/>
                    <a:pt x="371500" y="2683641"/>
                    <a:pt x="385314" y="2687094"/>
                  </a:cubicBezTo>
                  <a:cubicBezTo>
                    <a:pt x="391065" y="2690928"/>
                    <a:pt x="396384" y="2695505"/>
                    <a:pt x="402566" y="2698596"/>
                  </a:cubicBezTo>
                  <a:cubicBezTo>
                    <a:pt x="407988" y="2701307"/>
                    <a:pt x="414775" y="2700984"/>
                    <a:pt x="419819" y="2704347"/>
                  </a:cubicBezTo>
                  <a:cubicBezTo>
                    <a:pt x="433102" y="2713202"/>
                    <a:pt x="440087" y="2726122"/>
                    <a:pt x="448574" y="2738852"/>
                  </a:cubicBezTo>
                  <a:cubicBezTo>
                    <a:pt x="457907" y="2766850"/>
                    <a:pt x="449817" y="2748644"/>
                    <a:pt x="471578" y="2779109"/>
                  </a:cubicBezTo>
                  <a:cubicBezTo>
                    <a:pt x="481223" y="2792612"/>
                    <a:pt x="485687" y="2803850"/>
                    <a:pt x="500333" y="2813615"/>
                  </a:cubicBezTo>
                  <a:cubicBezTo>
                    <a:pt x="505377" y="2816978"/>
                    <a:pt x="512163" y="2816655"/>
                    <a:pt x="517585" y="2819366"/>
                  </a:cubicBezTo>
                  <a:cubicBezTo>
                    <a:pt x="523767" y="2822457"/>
                    <a:pt x="528485" y="2828145"/>
                    <a:pt x="534838" y="2830868"/>
                  </a:cubicBezTo>
                  <a:cubicBezTo>
                    <a:pt x="542103" y="2833982"/>
                    <a:pt x="550242" y="2834448"/>
                    <a:pt x="557842" y="2836619"/>
                  </a:cubicBezTo>
                  <a:cubicBezTo>
                    <a:pt x="563671" y="2838284"/>
                    <a:pt x="569344" y="2840452"/>
                    <a:pt x="575095" y="2842369"/>
                  </a:cubicBezTo>
                  <a:cubicBezTo>
                    <a:pt x="583817" y="2848184"/>
                    <a:pt x="597696" y="2859622"/>
                    <a:pt x="609600" y="2859622"/>
                  </a:cubicBezTo>
                  <a:cubicBezTo>
                    <a:pt x="615662" y="2859622"/>
                    <a:pt x="621102" y="2855788"/>
                    <a:pt x="626853" y="2853871"/>
                  </a:cubicBezTo>
                  <a:cubicBezTo>
                    <a:pt x="632604" y="2859622"/>
                    <a:pt x="637339" y="2866613"/>
                    <a:pt x="644106" y="2871124"/>
                  </a:cubicBezTo>
                  <a:cubicBezTo>
                    <a:pt x="649150" y="2874487"/>
                    <a:pt x="656625" y="2873088"/>
                    <a:pt x="661359" y="2876875"/>
                  </a:cubicBezTo>
                  <a:cubicBezTo>
                    <a:pt x="698521" y="2906604"/>
                    <a:pt x="646748" y="2885424"/>
                    <a:pt x="690114" y="2899879"/>
                  </a:cubicBezTo>
                  <a:cubicBezTo>
                    <a:pt x="695865" y="2903713"/>
                    <a:pt x="701837" y="2907234"/>
                    <a:pt x="707366" y="2911381"/>
                  </a:cubicBezTo>
                  <a:cubicBezTo>
                    <a:pt x="717186" y="2918746"/>
                    <a:pt x="725391" y="2928424"/>
                    <a:pt x="736121" y="2934385"/>
                  </a:cubicBezTo>
                  <a:cubicBezTo>
                    <a:pt x="743030" y="2938223"/>
                    <a:pt x="751525" y="2937964"/>
                    <a:pt x="759125" y="2940135"/>
                  </a:cubicBezTo>
                  <a:cubicBezTo>
                    <a:pt x="764954" y="2941800"/>
                    <a:pt x="770549" y="2944221"/>
                    <a:pt x="776378" y="2945886"/>
                  </a:cubicBezTo>
                  <a:cubicBezTo>
                    <a:pt x="783978" y="2948057"/>
                    <a:pt x="791811" y="2949366"/>
                    <a:pt x="799382" y="2951637"/>
                  </a:cubicBezTo>
                  <a:cubicBezTo>
                    <a:pt x="810995" y="2955121"/>
                    <a:pt x="822385" y="2959305"/>
                    <a:pt x="833887" y="2963139"/>
                  </a:cubicBezTo>
                  <a:cubicBezTo>
                    <a:pt x="839638" y="2965056"/>
                    <a:pt x="845511" y="2966639"/>
                    <a:pt x="851140" y="2968890"/>
                  </a:cubicBezTo>
                  <a:cubicBezTo>
                    <a:pt x="860725" y="2972724"/>
                    <a:pt x="870007" y="2977426"/>
                    <a:pt x="879895" y="2980392"/>
                  </a:cubicBezTo>
                  <a:cubicBezTo>
                    <a:pt x="901810" y="2986967"/>
                    <a:pt x="941311" y="2989647"/>
                    <a:pt x="960408" y="2991894"/>
                  </a:cubicBezTo>
                  <a:lnTo>
                    <a:pt x="1006416" y="2997645"/>
                  </a:lnTo>
                  <a:cubicBezTo>
                    <a:pt x="1014084" y="2999562"/>
                    <a:pt x="1021819" y="3001225"/>
                    <a:pt x="1029419" y="3003396"/>
                  </a:cubicBezTo>
                  <a:cubicBezTo>
                    <a:pt x="1035248" y="3005061"/>
                    <a:pt x="1040610" y="3009147"/>
                    <a:pt x="1046672" y="3009147"/>
                  </a:cubicBezTo>
                  <a:cubicBezTo>
                    <a:pt x="1056447" y="3009147"/>
                    <a:pt x="1065842" y="3005313"/>
                    <a:pt x="1075427" y="3003396"/>
                  </a:cubicBezTo>
                  <a:cubicBezTo>
                    <a:pt x="1075477" y="3003197"/>
                    <a:pt x="1084179" y="2965889"/>
                    <a:pt x="1086929" y="2963139"/>
                  </a:cubicBezTo>
                  <a:cubicBezTo>
                    <a:pt x="1091216" y="2958852"/>
                    <a:pt x="1098431" y="2959305"/>
                    <a:pt x="1104182" y="2957388"/>
                  </a:cubicBezTo>
                  <a:cubicBezTo>
                    <a:pt x="1131696" y="2916116"/>
                    <a:pt x="1117411" y="2932657"/>
                    <a:pt x="1144438" y="2905630"/>
                  </a:cubicBezTo>
                  <a:cubicBezTo>
                    <a:pt x="1146355" y="2899879"/>
                    <a:pt x="1149862" y="2894430"/>
                    <a:pt x="1150189" y="2888377"/>
                  </a:cubicBezTo>
                  <a:cubicBezTo>
                    <a:pt x="1158971" y="2725919"/>
                    <a:pt x="1156800" y="2587830"/>
                    <a:pt x="1150189" y="2422551"/>
                  </a:cubicBezTo>
                  <a:cubicBezTo>
                    <a:pt x="1149947" y="2416494"/>
                    <a:pt x="1146355" y="2411049"/>
                    <a:pt x="1144438" y="2405298"/>
                  </a:cubicBezTo>
                  <a:cubicBezTo>
                    <a:pt x="1159031" y="2361519"/>
                    <a:pt x="1153562" y="2382681"/>
                    <a:pt x="1161691" y="2342037"/>
                  </a:cubicBezTo>
                  <a:cubicBezTo>
                    <a:pt x="1157738" y="2322273"/>
                    <a:pt x="1155603" y="2309228"/>
                    <a:pt x="1150189" y="2290279"/>
                  </a:cubicBezTo>
                  <a:cubicBezTo>
                    <a:pt x="1148524" y="2284450"/>
                    <a:pt x="1147149" y="2278448"/>
                    <a:pt x="1144438" y="2273026"/>
                  </a:cubicBezTo>
                  <a:cubicBezTo>
                    <a:pt x="1141347" y="2266844"/>
                    <a:pt x="1136770" y="2261524"/>
                    <a:pt x="1132936" y="2255773"/>
                  </a:cubicBezTo>
                  <a:cubicBezTo>
                    <a:pt x="1136770" y="2250022"/>
                    <a:pt x="1141347" y="2244702"/>
                    <a:pt x="1144438" y="2238520"/>
                  </a:cubicBezTo>
                  <a:cubicBezTo>
                    <a:pt x="1164913" y="2197572"/>
                    <a:pt x="1144869" y="2095027"/>
                    <a:pt x="1144438" y="2088996"/>
                  </a:cubicBezTo>
                  <a:cubicBezTo>
                    <a:pt x="1143742" y="2079246"/>
                    <a:pt x="1140807" y="2069783"/>
                    <a:pt x="1138687" y="2060241"/>
                  </a:cubicBezTo>
                  <a:cubicBezTo>
                    <a:pt x="1133901" y="2038704"/>
                    <a:pt x="1135503" y="2033198"/>
                    <a:pt x="1115683" y="2019985"/>
                  </a:cubicBezTo>
                  <a:cubicBezTo>
                    <a:pt x="1110639" y="2016623"/>
                    <a:pt x="1104182" y="2016151"/>
                    <a:pt x="1098431" y="2014234"/>
                  </a:cubicBezTo>
                  <a:cubicBezTo>
                    <a:pt x="1094597" y="2008483"/>
                    <a:pt x="1091816" y="2001868"/>
                    <a:pt x="1086929" y="1996981"/>
                  </a:cubicBezTo>
                  <a:cubicBezTo>
                    <a:pt x="1082042" y="1992094"/>
                    <a:pt x="1063119" y="1983293"/>
                    <a:pt x="1069676" y="1985479"/>
                  </a:cubicBezTo>
                  <a:cubicBezTo>
                    <a:pt x="1075427" y="1987396"/>
                    <a:pt x="1081507" y="1988519"/>
                    <a:pt x="1086929" y="1991230"/>
                  </a:cubicBezTo>
                  <a:cubicBezTo>
                    <a:pt x="1093111" y="1994321"/>
                    <a:pt x="1098431" y="1998898"/>
                    <a:pt x="1104182" y="2002732"/>
                  </a:cubicBezTo>
                  <a:cubicBezTo>
                    <a:pt x="1125269" y="2000815"/>
                    <a:pt x="1146454" y="1999779"/>
                    <a:pt x="1167442" y="1996981"/>
                  </a:cubicBezTo>
                  <a:cubicBezTo>
                    <a:pt x="1175277" y="1995936"/>
                    <a:pt x="1183376" y="1994765"/>
                    <a:pt x="1190446" y="1991230"/>
                  </a:cubicBezTo>
                  <a:cubicBezTo>
                    <a:pt x="1258916" y="1956994"/>
                    <a:pt x="1195880" y="1975494"/>
                    <a:pt x="1247955" y="1962475"/>
                  </a:cubicBezTo>
                  <a:cubicBezTo>
                    <a:pt x="1253706" y="1958641"/>
                    <a:pt x="1265208" y="1957885"/>
                    <a:pt x="1265208" y="1950973"/>
                  </a:cubicBezTo>
                  <a:cubicBezTo>
                    <a:pt x="1265208" y="1944911"/>
                    <a:pt x="1252242" y="1952437"/>
                    <a:pt x="1247955" y="1956724"/>
                  </a:cubicBezTo>
                  <a:cubicBezTo>
                    <a:pt x="1243668" y="1961011"/>
                    <a:pt x="1245567" y="1968933"/>
                    <a:pt x="1242204" y="1973977"/>
                  </a:cubicBezTo>
                  <a:cubicBezTo>
                    <a:pt x="1237693" y="1980744"/>
                    <a:pt x="1231371" y="1986237"/>
                    <a:pt x="1224951" y="1991230"/>
                  </a:cubicBezTo>
                  <a:cubicBezTo>
                    <a:pt x="1214040" y="1999717"/>
                    <a:pt x="1190446" y="2014234"/>
                    <a:pt x="1190446" y="2014234"/>
                  </a:cubicBezTo>
                  <a:cubicBezTo>
                    <a:pt x="1186612" y="2019985"/>
                    <a:pt x="1183831" y="2026599"/>
                    <a:pt x="1178944" y="2031486"/>
                  </a:cubicBezTo>
                  <a:cubicBezTo>
                    <a:pt x="1174057" y="2036373"/>
                    <a:pt x="1163047" y="2036210"/>
                    <a:pt x="1161691" y="2042988"/>
                  </a:cubicBezTo>
                  <a:cubicBezTo>
                    <a:pt x="1157627" y="2063310"/>
                    <a:pt x="1166699" y="2086768"/>
                    <a:pt x="1173193" y="2106249"/>
                  </a:cubicBezTo>
                  <a:cubicBezTo>
                    <a:pt x="1163448" y="2184208"/>
                    <a:pt x="1167196" y="2130578"/>
                    <a:pt x="1173193" y="2238520"/>
                  </a:cubicBezTo>
                  <a:cubicBezTo>
                    <a:pt x="1180440" y="2368969"/>
                    <a:pt x="1166018" y="2320511"/>
                    <a:pt x="1184695" y="2376543"/>
                  </a:cubicBezTo>
                  <a:cubicBezTo>
                    <a:pt x="1169533" y="2422030"/>
                    <a:pt x="1185625" y="2369104"/>
                    <a:pt x="1173193" y="2468558"/>
                  </a:cubicBezTo>
                  <a:cubicBezTo>
                    <a:pt x="1172441" y="2474573"/>
                    <a:pt x="1169359" y="2480060"/>
                    <a:pt x="1167442" y="2485811"/>
                  </a:cubicBezTo>
                  <a:cubicBezTo>
                    <a:pt x="1165525" y="2527985"/>
                    <a:pt x="1165058" y="2570249"/>
                    <a:pt x="1161691" y="2612332"/>
                  </a:cubicBezTo>
                  <a:cubicBezTo>
                    <a:pt x="1161208" y="2618375"/>
                    <a:pt x="1157605" y="2623756"/>
                    <a:pt x="1155940" y="2629585"/>
                  </a:cubicBezTo>
                  <a:cubicBezTo>
                    <a:pt x="1153769" y="2637185"/>
                    <a:pt x="1151603" y="2644812"/>
                    <a:pt x="1150189" y="2652588"/>
                  </a:cubicBezTo>
                  <a:cubicBezTo>
                    <a:pt x="1147764" y="2665925"/>
                    <a:pt x="1146355" y="2679426"/>
                    <a:pt x="1144438" y="2692845"/>
                  </a:cubicBezTo>
                  <a:cubicBezTo>
                    <a:pt x="1146355" y="2746520"/>
                    <a:pt x="1145468" y="2800369"/>
                    <a:pt x="1150189" y="2853871"/>
                  </a:cubicBezTo>
                  <a:cubicBezTo>
                    <a:pt x="1151674" y="2870699"/>
                    <a:pt x="1161922" y="2892105"/>
                    <a:pt x="1173193" y="2905630"/>
                  </a:cubicBezTo>
                  <a:cubicBezTo>
                    <a:pt x="1187031" y="2922235"/>
                    <a:pt x="1190735" y="2923075"/>
                    <a:pt x="1207699" y="2934385"/>
                  </a:cubicBezTo>
                  <a:cubicBezTo>
                    <a:pt x="1211533" y="2940136"/>
                    <a:pt x="1213803" y="2947320"/>
                    <a:pt x="1219200" y="2951637"/>
                  </a:cubicBezTo>
                  <a:cubicBezTo>
                    <a:pt x="1223934" y="2955424"/>
                    <a:pt x="1231409" y="2954025"/>
                    <a:pt x="1236453" y="2957388"/>
                  </a:cubicBezTo>
                  <a:cubicBezTo>
                    <a:pt x="1243220" y="2961899"/>
                    <a:pt x="1247955" y="2968890"/>
                    <a:pt x="1253706" y="2974641"/>
                  </a:cubicBezTo>
                  <a:cubicBezTo>
                    <a:pt x="1263291" y="2972724"/>
                    <a:pt x="1273562" y="2972935"/>
                    <a:pt x="1282461" y="2968890"/>
                  </a:cubicBezTo>
                  <a:cubicBezTo>
                    <a:pt x="1295045" y="2963170"/>
                    <a:pt x="1303164" y="2946653"/>
                    <a:pt x="1316966" y="2945886"/>
                  </a:cubicBezTo>
                  <a:lnTo>
                    <a:pt x="1420483" y="2940135"/>
                  </a:lnTo>
                  <a:cubicBezTo>
                    <a:pt x="1426234" y="2936301"/>
                    <a:pt x="1432849" y="2933521"/>
                    <a:pt x="1437736" y="2928634"/>
                  </a:cubicBezTo>
                  <a:cubicBezTo>
                    <a:pt x="1442623" y="2923747"/>
                    <a:pt x="1442460" y="2912737"/>
                    <a:pt x="1449238" y="2911381"/>
                  </a:cubicBezTo>
                  <a:cubicBezTo>
                    <a:pt x="1456016" y="2910025"/>
                    <a:pt x="1460564" y="2919327"/>
                    <a:pt x="1466491" y="2922883"/>
                  </a:cubicBezTo>
                  <a:cubicBezTo>
                    <a:pt x="1500554" y="2943320"/>
                    <a:pt x="1500489" y="2942756"/>
                    <a:pt x="1529751" y="2957388"/>
                  </a:cubicBezTo>
                  <a:cubicBezTo>
                    <a:pt x="1568337" y="2931664"/>
                    <a:pt x="1530532" y="2961967"/>
                    <a:pt x="1552755" y="2928634"/>
                  </a:cubicBezTo>
                  <a:cubicBezTo>
                    <a:pt x="1559115" y="2919095"/>
                    <a:pt x="1576652" y="2905184"/>
                    <a:pt x="1587261" y="2899879"/>
                  </a:cubicBezTo>
                  <a:cubicBezTo>
                    <a:pt x="1592683" y="2897168"/>
                    <a:pt x="1598763" y="2896045"/>
                    <a:pt x="1604514" y="2894128"/>
                  </a:cubicBezTo>
                  <a:cubicBezTo>
                    <a:pt x="1610265" y="2890294"/>
                    <a:pt x="1615584" y="2885717"/>
                    <a:pt x="1621766" y="2882626"/>
                  </a:cubicBezTo>
                  <a:cubicBezTo>
                    <a:pt x="1630999" y="2878009"/>
                    <a:pt x="1642121" y="2877124"/>
                    <a:pt x="1650521" y="2871124"/>
                  </a:cubicBezTo>
                  <a:cubicBezTo>
                    <a:pt x="1656145" y="2867107"/>
                    <a:pt x="1658189" y="2859622"/>
                    <a:pt x="1662023" y="2853871"/>
                  </a:cubicBezTo>
                  <a:cubicBezTo>
                    <a:pt x="1663940" y="2836618"/>
                    <a:pt x="1658454" y="2816758"/>
                    <a:pt x="1667774" y="2802113"/>
                  </a:cubicBezTo>
                  <a:cubicBezTo>
                    <a:pt x="1674283" y="2791884"/>
                    <a:pt x="1690778" y="2794445"/>
                    <a:pt x="1702280" y="2790611"/>
                  </a:cubicBezTo>
                  <a:cubicBezTo>
                    <a:pt x="1708031" y="2788694"/>
                    <a:pt x="1713589" y="2786049"/>
                    <a:pt x="1719533" y="2784860"/>
                  </a:cubicBezTo>
                  <a:cubicBezTo>
                    <a:pt x="1761579" y="2776451"/>
                    <a:pt x="1738611" y="2780491"/>
                    <a:pt x="1788544" y="2773358"/>
                  </a:cubicBezTo>
                  <a:cubicBezTo>
                    <a:pt x="1794295" y="2769524"/>
                    <a:pt x="1802134" y="2767717"/>
                    <a:pt x="1805797" y="2761856"/>
                  </a:cubicBezTo>
                  <a:cubicBezTo>
                    <a:pt x="1805804" y="2761845"/>
                    <a:pt x="1820172" y="2718730"/>
                    <a:pt x="1823049" y="2710098"/>
                  </a:cubicBezTo>
                  <a:cubicBezTo>
                    <a:pt x="1826837" y="2698733"/>
                    <a:pt x="1830168" y="2683700"/>
                    <a:pt x="1840302" y="2675592"/>
                  </a:cubicBezTo>
                  <a:cubicBezTo>
                    <a:pt x="1847753" y="2669631"/>
                    <a:pt x="1891708" y="2664149"/>
                    <a:pt x="1892061" y="2664090"/>
                  </a:cubicBezTo>
                  <a:cubicBezTo>
                    <a:pt x="1897812" y="2660256"/>
                    <a:pt x="1904427" y="2657475"/>
                    <a:pt x="1909314" y="2652588"/>
                  </a:cubicBezTo>
                  <a:cubicBezTo>
                    <a:pt x="1925797" y="2636105"/>
                    <a:pt x="1917211" y="2636794"/>
                    <a:pt x="1926566" y="2618083"/>
                  </a:cubicBezTo>
                  <a:cubicBezTo>
                    <a:pt x="1948864" y="2573485"/>
                    <a:pt x="1929363" y="2626946"/>
                    <a:pt x="1943819" y="2583577"/>
                  </a:cubicBezTo>
                  <a:cubicBezTo>
                    <a:pt x="1941902" y="2577826"/>
                    <a:pt x="1932439" y="2568575"/>
                    <a:pt x="1938068" y="2566324"/>
                  </a:cubicBezTo>
                  <a:cubicBezTo>
                    <a:pt x="1957728" y="2558460"/>
                    <a:pt x="1980625" y="2565010"/>
                    <a:pt x="2001329" y="2560573"/>
                  </a:cubicBezTo>
                  <a:cubicBezTo>
                    <a:pt x="2008087" y="2559125"/>
                    <a:pt x="2012229" y="2551794"/>
                    <a:pt x="2018582" y="2549071"/>
                  </a:cubicBezTo>
                  <a:cubicBezTo>
                    <a:pt x="2025847" y="2545958"/>
                    <a:pt x="2033985" y="2545491"/>
                    <a:pt x="2041585" y="2543320"/>
                  </a:cubicBezTo>
                  <a:cubicBezTo>
                    <a:pt x="2047414" y="2541655"/>
                    <a:pt x="2053087" y="2539486"/>
                    <a:pt x="2058838" y="2537569"/>
                  </a:cubicBezTo>
                  <a:cubicBezTo>
                    <a:pt x="2060755" y="2527984"/>
                    <a:pt x="2061157" y="2517967"/>
                    <a:pt x="2064589" y="2508815"/>
                  </a:cubicBezTo>
                  <a:cubicBezTo>
                    <a:pt x="2067016" y="2502343"/>
                    <a:pt x="2073000" y="2497744"/>
                    <a:pt x="2076091" y="2491562"/>
                  </a:cubicBezTo>
                  <a:cubicBezTo>
                    <a:pt x="2078802" y="2486140"/>
                    <a:pt x="2079925" y="2480060"/>
                    <a:pt x="2081842" y="2474309"/>
                  </a:cubicBezTo>
                  <a:cubicBezTo>
                    <a:pt x="2088825" y="2411467"/>
                    <a:pt x="2070589" y="2428231"/>
                    <a:pt x="2110597" y="2416800"/>
                  </a:cubicBezTo>
                  <a:cubicBezTo>
                    <a:pt x="2116426" y="2415135"/>
                    <a:pt x="2122098" y="2412966"/>
                    <a:pt x="2127849" y="2411049"/>
                  </a:cubicBezTo>
                  <a:cubicBezTo>
                    <a:pt x="2129766" y="2405298"/>
                    <a:pt x="2130889" y="2399218"/>
                    <a:pt x="2133600" y="2393796"/>
                  </a:cubicBezTo>
                  <a:cubicBezTo>
                    <a:pt x="2136691" y="2387614"/>
                    <a:pt x="2142379" y="2382896"/>
                    <a:pt x="2145102" y="2376543"/>
                  </a:cubicBezTo>
                  <a:cubicBezTo>
                    <a:pt x="2148216" y="2369278"/>
                    <a:pt x="2148682" y="2361139"/>
                    <a:pt x="2150853" y="2353539"/>
                  </a:cubicBezTo>
                  <a:cubicBezTo>
                    <a:pt x="2152518" y="2347710"/>
                    <a:pt x="2155289" y="2342204"/>
                    <a:pt x="2156604" y="2336286"/>
                  </a:cubicBezTo>
                  <a:cubicBezTo>
                    <a:pt x="2170099" y="2275559"/>
                    <a:pt x="2155160" y="2323367"/>
                    <a:pt x="2168106" y="2284528"/>
                  </a:cubicBezTo>
                  <a:cubicBezTo>
                    <a:pt x="2166189" y="2269192"/>
                    <a:pt x="2162355" y="2253975"/>
                    <a:pt x="2162355" y="2238520"/>
                  </a:cubicBezTo>
                  <a:cubicBezTo>
                    <a:pt x="2162355" y="2232458"/>
                    <a:pt x="2163372" y="2225055"/>
                    <a:pt x="2168106" y="2221268"/>
                  </a:cubicBezTo>
                  <a:cubicBezTo>
                    <a:pt x="2174278" y="2216331"/>
                    <a:pt x="2183442" y="2217434"/>
                    <a:pt x="2191110" y="2215517"/>
                  </a:cubicBezTo>
                  <a:cubicBezTo>
                    <a:pt x="2209337" y="2188176"/>
                    <a:pt x="2200426" y="2204821"/>
                    <a:pt x="2214114" y="2163758"/>
                  </a:cubicBezTo>
                  <a:lnTo>
                    <a:pt x="2219865" y="2146505"/>
                  </a:lnTo>
                  <a:cubicBezTo>
                    <a:pt x="2221782" y="2140754"/>
                    <a:pt x="2224427" y="2135196"/>
                    <a:pt x="2225616" y="2129252"/>
                  </a:cubicBezTo>
                  <a:lnTo>
                    <a:pt x="2231366" y="2100498"/>
                  </a:lnTo>
                  <a:cubicBezTo>
                    <a:pt x="2229449" y="2065992"/>
                    <a:pt x="2222177" y="2031368"/>
                    <a:pt x="2225616" y="1996981"/>
                  </a:cubicBezTo>
                  <a:cubicBezTo>
                    <a:pt x="2226304" y="1990104"/>
                    <a:pt x="2237981" y="1990366"/>
                    <a:pt x="2242868" y="1985479"/>
                  </a:cubicBezTo>
                  <a:cubicBezTo>
                    <a:pt x="2281204" y="1947142"/>
                    <a:pt x="2225619" y="1987393"/>
                    <a:pt x="2271623" y="1956724"/>
                  </a:cubicBezTo>
                  <a:cubicBezTo>
                    <a:pt x="2269706" y="1914550"/>
                    <a:pt x="2270902" y="1872119"/>
                    <a:pt x="2265872" y="1830203"/>
                  </a:cubicBezTo>
                  <a:cubicBezTo>
                    <a:pt x="2265049" y="1823341"/>
                    <a:pt x="2257461" y="1819133"/>
                    <a:pt x="2254370" y="1812951"/>
                  </a:cubicBezTo>
                  <a:cubicBezTo>
                    <a:pt x="2251659" y="1807529"/>
                    <a:pt x="2250536" y="1801449"/>
                    <a:pt x="2248619" y="1795698"/>
                  </a:cubicBezTo>
                  <a:cubicBezTo>
                    <a:pt x="2263074" y="1752332"/>
                    <a:pt x="2243575" y="1805786"/>
                    <a:pt x="2265872" y="1761192"/>
                  </a:cubicBezTo>
                  <a:cubicBezTo>
                    <a:pt x="2268583" y="1755770"/>
                    <a:pt x="2269706" y="1749690"/>
                    <a:pt x="2271623" y="1743939"/>
                  </a:cubicBezTo>
                  <a:cubicBezTo>
                    <a:pt x="2269706" y="1722852"/>
                    <a:pt x="2270309" y="1701383"/>
                    <a:pt x="2265872" y="1680679"/>
                  </a:cubicBezTo>
                  <a:cubicBezTo>
                    <a:pt x="2264424" y="1673921"/>
                    <a:pt x="2254900" y="1670317"/>
                    <a:pt x="2254370" y="1663426"/>
                  </a:cubicBezTo>
                  <a:cubicBezTo>
                    <a:pt x="2252892" y="1644217"/>
                    <a:pt x="2258204" y="1625087"/>
                    <a:pt x="2260121" y="1605917"/>
                  </a:cubicBezTo>
                  <a:cubicBezTo>
                    <a:pt x="2258204" y="1571411"/>
                    <a:pt x="2257647" y="1536803"/>
                    <a:pt x="2254370" y="1502400"/>
                  </a:cubicBezTo>
                  <a:cubicBezTo>
                    <a:pt x="2253795" y="1496365"/>
                    <a:pt x="2247950" y="1491172"/>
                    <a:pt x="2248619" y="1485147"/>
                  </a:cubicBezTo>
                  <a:cubicBezTo>
                    <a:pt x="2249958" y="1473097"/>
                    <a:pt x="2256287" y="1462143"/>
                    <a:pt x="2260121" y="1450641"/>
                  </a:cubicBezTo>
                  <a:lnTo>
                    <a:pt x="2265872" y="1433388"/>
                  </a:lnTo>
                  <a:cubicBezTo>
                    <a:pt x="2263955" y="1404633"/>
                    <a:pt x="2263138" y="1375784"/>
                    <a:pt x="2260121" y="1347124"/>
                  </a:cubicBezTo>
                  <a:cubicBezTo>
                    <a:pt x="2260103" y="1346957"/>
                    <a:pt x="2251345" y="1309594"/>
                    <a:pt x="2248619" y="1306868"/>
                  </a:cubicBezTo>
                  <a:cubicBezTo>
                    <a:pt x="2244332" y="1302582"/>
                    <a:pt x="2237117" y="1303034"/>
                    <a:pt x="2231366" y="1301117"/>
                  </a:cubicBezTo>
                  <a:cubicBezTo>
                    <a:pt x="2229449" y="1268528"/>
                    <a:pt x="2229838" y="1235722"/>
                    <a:pt x="2225616" y="1203351"/>
                  </a:cubicBezTo>
                  <a:cubicBezTo>
                    <a:pt x="2224048" y="1191329"/>
                    <a:pt x="2217948" y="1180347"/>
                    <a:pt x="2214114" y="1168845"/>
                  </a:cubicBezTo>
                  <a:lnTo>
                    <a:pt x="2208363" y="1151592"/>
                  </a:lnTo>
                  <a:cubicBezTo>
                    <a:pt x="2206446" y="1145841"/>
                    <a:pt x="2204082" y="1140220"/>
                    <a:pt x="2202612" y="1134339"/>
                  </a:cubicBezTo>
                  <a:cubicBezTo>
                    <a:pt x="2188169" y="1076570"/>
                    <a:pt x="2196109" y="1103328"/>
                    <a:pt x="2179608" y="1053826"/>
                  </a:cubicBezTo>
                  <a:lnTo>
                    <a:pt x="2173857" y="1036573"/>
                  </a:lnTo>
                  <a:cubicBezTo>
                    <a:pt x="2171940" y="1030822"/>
                    <a:pt x="2171469" y="1024364"/>
                    <a:pt x="2168106" y="1019320"/>
                  </a:cubicBezTo>
                  <a:lnTo>
                    <a:pt x="2156604" y="1002068"/>
                  </a:lnTo>
                  <a:cubicBezTo>
                    <a:pt x="2154687" y="996317"/>
                    <a:pt x="2153564" y="990237"/>
                    <a:pt x="2150853" y="984815"/>
                  </a:cubicBezTo>
                  <a:cubicBezTo>
                    <a:pt x="2147762" y="978633"/>
                    <a:pt x="2142158" y="973878"/>
                    <a:pt x="2139351" y="967562"/>
                  </a:cubicBezTo>
                  <a:cubicBezTo>
                    <a:pt x="2111973" y="905962"/>
                    <a:pt x="2142378" y="954852"/>
                    <a:pt x="2116348" y="915803"/>
                  </a:cubicBezTo>
                  <a:cubicBezTo>
                    <a:pt x="2114834" y="899151"/>
                    <a:pt x="2110093" y="835023"/>
                    <a:pt x="2104846" y="812286"/>
                  </a:cubicBezTo>
                  <a:cubicBezTo>
                    <a:pt x="2102120" y="800473"/>
                    <a:pt x="2097178" y="789283"/>
                    <a:pt x="2093344" y="777781"/>
                  </a:cubicBezTo>
                  <a:lnTo>
                    <a:pt x="2087593" y="760528"/>
                  </a:lnTo>
                  <a:cubicBezTo>
                    <a:pt x="2085676" y="754777"/>
                    <a:pt x="2084553" y="748697"/>
                    <a:pt x="2081842" y="743275"/>
                  </a:cubicBezTo>
                  <a:cubicBezTo>
                    <a:pt x="2078008" y="735607"/>
                    <a:pt x="2073524" y="728231"/>
                    <a:pt x="2070340" y="720271"/>
                  </a:cubicBezTo>
                  <a:cubicBezTo>
                    <a:pt x="2065837" y="709014"/>
                    <a:pt x="2062672" y="697268"/>
                    <a:pt x="2058838" y="685766"/>
                  </a:cubicBezTo>
                  <a:cubicBezTo>
                    <a:pt x="2056921" y="680015"/>
                    <a:pt x="2056450" y="673557"/>
                    <a:pt x="2053087" y="668513"/>
                  </a:cubicBezTo>
                  <a:cubicBezTo>
                    <a:pt x="2049253" y="662762"/>
                    <a:pt x="2044392" y="657576"/>
                    <a:pt x="2041585" y="651260"/>
                  </a:cubicBezTo>
                  <a:cubicBezTo>
                    <a:pt x="2036661" y="640181"/>
                    <a:pt x="2033917" y="628256"/>
                    <a:pt x="2030083" y="616754"/>
                  </a:cubicBezTo>
                  <a:lnTo>
                    <a:pt x="2018582" y="582249"/>
                  </a:lnTo>
                  <a:cubicBezTo>
                    <a:pt x="2016665" y="576498"/>
                    <a:pt x="2016194" y="570040"/>
                    <a:pt x="2012831" y="564996"/>
                  </a:cubicBezTo>
                  <a:cubicBezTo>
                    <a:pt x="1979868" y="515551"/>
                    <a:pt x="2019388" y="578110"/>
                    <a:pt x="1995578" y="530490"/>
                  </a:cubicBezTo>
                  <a:cubicBezTo>
                    <a:pt x="1992487" y="524308"/>
                    <a:pt x="1987910" y="518988"/>
                    <a:pt x="1984076" y="513237"/>
                  </a:cubicBezTo>
                  <a:cubicBezTo>
                    <a:pt x="1976610" y="460979"/>
                    <a:pt x="1982611" y="485840"/>
                    <a:pt x="1966823" y="438475"/>
                  </a:cubicBezTo>
                  <a:cubicBezTo>
                    <a:pt x="1964906" y="432724"/>
                    <a:pt x="1964435" y="426266"/>
                    <a:pt x="1961072" y="421222"/>
                  </a:cubicBezTo>
                  <a:cubicBezTo>
                    <a:pt x="1928108" y="371776"/>
                    <a:pt x="1967629" y="434337"/>
                    <a:pt x="1943819" y="386717"/>
                  </a:cubicBezTo>
                  <a:cubicBezTo>
                    <a:pt x="1940728" y="380535"/>
                    <a:pt x="1935124" y="375780"/>
                    <a:pt x="1932317" y="369464"/>
                  </a:cubicBezTo>
                  <a:cubicBezTo>
                    <a:pt x="1927393" y="358385"/>
                    <a:pt x="1924650" y="346460"/>
                    <a:pt x="1920816" y="334958"/>
                  </a:cubicBezTo>
                  <a:cubicBezTo>
                    <a:pt x="1918899" y="329207"/>
                    <a:pt x="1918428" y="322749"/>
                    <a:pt x="1915065" y="317705"/>
                  </a:cubicBezTo>
                  <a:cubicBezTo>
                    <a:pt x="1911231" y="311954"/>
                    <a:pt x="1906370" y="306768"/>
                    <a:pt x="1903563" y="300452"/>
                  </a:cubicBezTo>
                  <a:cubicBezTo>
                    <a:pt x="1898639" y="289373"/>
                    <a:pt x="1898786" y="276035"/>
                    <a:pt x="1892061" y="265947"/>
                  </a:cubicBezTo>
                  <a:lnTo>
                    <a:pt x="1869057" y="231441"/>
                  </a:lnTo>
                  <a:cubicBezTo>
                    <a:pt x="1865223" y="225690"/>
                    <a:pt x="1863306" y="218022"/>
                    <a:pt x="1857555" y="214188"/>
                  </a:cubicBezTo>
                  <a:cubicBezTo>
                    <a:pt x="1851804" y="210354"/>
                    <a:pt x="1846484" y="205777"/>
                    <a:pt x="1840302" y="202686"/>
                  </a:cubicBezTo>
                  <a:cubicBezTo>
                    <a:pt x="1832050" y="198560"/>
                    <a:pt x="1807420" y="193028"/>
                    <a:pt x="1800046" y="191185"/>
                  </a:cubicBezTo>
                  <a:cubicBezTo>
                    <a:pt x="1798129" y="185434"/>
                    <a:pt x="1795379" y="179896"/>
                    <a:pt x="1794295" y="173932"/>
                  </a:cubicBezTo>
                  <a:cubicBezTo>
                    <a:pt x="1791530" y="158726"/>
                    <a:pt x="1792611" y="142835"/>
                    <a:pt x="1788544" y="127924"/>
                  </a:cubicBezTo>
                  <a:cubicBezTo>
                    <a:pt x="1783582" y="109732"/>
                    <a:pt x="1772419" y="109693"/>
                    <a:pt x="1759789" y="99169"/>
                  </a:cubicBezTo>
                  <a:cubicBezTo>
                    <a:pt x="1753541" y="93963"/>
                    <a:pt x="1749645" y="85867"/>
                    <a:pt x="1742536" y="81917"/>
                  </a:cubicBezTo>
                  <a:cubicBezTo>
                    <a:pt x="1731938" y="76029"/>
                    <a:pt x="1718119" y="77140"/>
                    <a:pt x="1708031" y="70415"/>
                  </a:cubicBezTo>
                  <a:cubicBezTo>
                    <a:pt x="1702280" y="66581"/>
                    <a:pt x="1697398" y="60899"/>
                    <a:pt x="1690778" y="58913"/>
                  </a:cubicBezTo>
                  <a:cubicBezTo>
                    <a:pt x="1677794" y="55018"/>
                    <a:pt x="1663892" y="55390"/>
                    <a:pt x="1650521" y="53162"/>
                  </a:cubicBezTo>
                  <a:cubicBezTo>
                    <a:pt x="1636288" y="50790"/>
                    <a:pt x="1613240" y="45797"/>
                    <a:pt x="1598763" y="41660"/>
                  </a:cubicBezTo>
                  <a:cubicBezTo>
                    <a:pt x="1592934" y="39995"/>
                    <a:pt x="1587261" y="37826"/>
                    <a:pt x="1581510" y="35909"/>
                  </a:cubicBezTo>
                  <a:cubicBezTo>
                    <a:pt x="1562340" y="37826"/>
                    <a:pt x="1543042" y="38730"/>
                    <a:pt x="1524000" y="41660"/>
                  </a:cubicBezTo>
                  <a:cubicBezTo>
                    <a:pt x="1518009" y="42582"/>
                    <a:pt x="1512727" y="48408"/>
                    <a:pt x="1506748" y="47411"/>
                  </a:cubicBezTo>
                  <a:cubicBezTo>
                    <a:pt x="1499930" y="46275"/>
                    <a:pt x="1495677" y="39000"/>
                    <a:pt x="1489495" y="35909"/>
                  </a:cubicBezTo>
                  <a:cubicBezTo>
                    <a:pt x="1484073" y="33198"/>
                    <a:pt x="1477664" y="32869"/>
                    <a:pt x="1472242" y="30158"/>
                  </a:cubicBezTo>
                  <a:cubicBezTo>
                    <a:pt x="1466060" y="27067"/>
                    <a:pt x="1461342" y="21379"/>
                    <a:pt x="1454989" y="18656"/>
                  </a:cubicBezTo>
                  <a:cubicBezTo>
                    <a:pt x="1447724" y="15542"/>
                    <a:pt x="1439859" y="13590"/>
                    <a:pt x="1431985" y="12905"/>
                  </a:cubicBezTo>
                  <a:cubicBezTo>
                    <a:pt x="1395649" y="9745"/>
                    <a:pt x="1359140" y="9071"/>
                    <a:pt x="1322717" y="7154"/>
                  </a:cubicBezTo>
                  <a:cubicBezTo>
                    <a:pt x="1284378" y="9071"/>
                    <a:pt x="1245395" y="5656"/>
                    <a:pt x="1207699" y="12905"/>
                  </a:cubicBezTo>
                  <a:cubicBezTo>
                    <a:pt x="1194124" y="15516"/>
                    <a:pt x="1182968" y="26134"/>
                    <a:pt x="1173193" y="35909"/>
                  </a:cubicBezTo>
                  <a:lnTo>
                    <a:pt x="1138687" y="70415"/>
                  </a:lnTo>
                  <a:cubicBezTo>
                    <a:pt x="1136770" y="97253"/>
                    <a:pt x="1132936" y="124022"/>
                    <a:pt x="1132936" y="150928"/>
                  </a:cubicBezTo>
                  <a:cubicBezTo>
                    <a:pt x="1132936" y="181660"/>
                    <a:pt x="1135470" y="212380"/>
                    <a:pt x="1138687" y="242943"/>
                  </a:cubicBezTo>
                  <a:cubicBezTo>
                    <a:pt x="1139322" y="248972"/>
                    <a:pt x="1140651" y="255462"/>
                    <a:pt x="1144438" y="260196"/>
                  </a:cubicBezTo>
                  <a:cubicBezTo>
                    <a:pt x="1148756" y="265593"/>
                    <a:pt x="1155940" y="267864"/>
                    <a:pt x="1161691" y="271698"/>
                  </a:cubicBezTo>
                  <a:cubicBezTo>
                    <a:pt x="1159774" y="279366"/>
                    <a:pt x="1158211" y="287131"/>
                    <a:pt x="1155940" y="294702"/>
                  </a:cubicBezTo>
                  <a:cubicBezTo>
                    <a:pt x="1152456" y="306315"/>
                    <a:pt x="1144438" y="329207"/>
                    <a:pt x="1144438" y="329207"/>
                  </a:cubicBezTo>
                  <a:cubicBezTo>
                    <a:pt x="1146269" y="349345"/>
                    <a:pt x="1146366" y="403986"/>
                    <a:pt x="1161691" y="426973"/>
                  </a:cubicBezTo>
                  <a:lnTo>
                    <a:pt x="1173193" y="444226"/>
                  </a:lnTo>
                  <a:cubicBezTo>
                    <a:pt x="1171276" y="451894"/>
                    <a:pt x="1169613" y="459630"/>
                    <a:pt x="1167442" y="467230"/>
                  </a:cubicBezTo>
                  <a:cubicBezTo>
                    <a:pt x="1165777" y="473059"/>
                    <a:pt x="1161691" y="478421"/>
                    <a:pt x="1161691" y="484483"/>
                  </a:cubicBezTo>
                  <a:cubicBezTo>
                    <a:pt x="1161691" y="491865"/>
                    <a:pt x="1158933" y="565232"/>
                    <a:pt x="1173193" y="593751"/>
                  </a:cubicBezTo>
                  <a:cubicBezTo>
                    <a:pt x="1176284" y="599933"/>
                    <a:pt x="1180861" y="605252"/>
                    <a:pt x="1184695" y="611003"/>
                  </a:cubicBezTo>
                  <a:cubicBezTo>
                    <a:pt x="1182778" y="616754"/>
                    <a:pt x="1181655" y="622834"/>
                    <a:pt x="1178944" y="628256"/>
                  </a:cubicBezTo>
                  <a:cubicBezTo>
                    <a:pt x="1175853" y="634438"/>
                    <a:pt x="1168419" y="638667"/>
                    <a:pt x="1167442" y="645509"/>
                  </a:cubicBezTo>
                  <a:cubicBezTo>
                    <a:pt x="1166324" y="653334"/>
                    <a:pt x="1171478" y="660797"/>
                    <a:pt x="1173193" y="668513"/>
                  </a:cubicBezTo>
                  <a:cubicBezTo>
                    <a:pt x="1176794" y="684718"/>
                    <a:pt x="1181468" y="718306"/>
                    <a:pt x="1190446" y="731773"/>
                  </a:cubicBezTo>
                  <a:cubicBezTo>
                    <a:pt x="1198114" y="743275"/>
                    <a:pt x="1209078" y="753165"/>
                    <a:pt x="1213449" y="766279"/>
                  </a:cubicBezTo>
                  <a:cubicBezTo>
                    <a:pt x="1223993" y="797910"/>
                    <a:pt x="1212865" y="769571"/>
                    <a:pt x="1230702" y="800785"/>
                  </a:cubicBezTo>
                  <a:cubicBezTo>
                    <a:pt x="1234955" y="808228"/>
                    <a:pt x="1248266" y="817727"/>
                    <a:pt x="1242204" y="823788"/>
                  </a:cubicBezTo>
                  <a:cubicBezTo>
                    <a:pt x="1236452" y="829538"/>
                    <a:pt x="1232061" y="810485"/>
                    <a:pt x="1224951" y="806535"/>
                  </a:cubicBezTo>
                  <a:cubicBezTo>
                    <a:pt x="1214353" y="800647"/>
                    <a:pt x="1201948" y="798868"/>
                    <a:pt x="1190446" y="795034"/>
                  </a:cubicBezTo>
                  <a:lnTo>
                    <a:pt x="1173193" y="789283"/>
                  </a:lnTo>
                  <a:lnTo>
                    <a:pt x="1155940" y="783532"/>
                  </a:lnTo>
                  <a:cubicBezTo>
                    <a:pt x="1148272" y="785449"/>
                    <a:pt x="1140536" y="787112"/>
                    <a:pt x="1132936" y="789283"/>
                  </a:cubicBezTo>
                  <a:cubicBezTo>
                    <a:pt x="1127107" y="790948"/>
                    <a:pt x="1094597" y="799826"/>
                    <a:pt x="1092680" y="800785"/>
                  </a:cubicBezTo>
                  <a:close/>
                </a:path>
              </a:pathLst>
            </a:cu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6186616" y="5053914"/>
              <a:ext cx="823784" cy="1767016"/>
            </a:xfrm>
            <a:custGeom>
              <a:avLst/>
              <a:gdLst>
                <a:gd name="connsiteX0" fmla="*/ 345989 w 823784"/>
                <a:gd name="connsiteY0" fmla="*/ 333632 h 1767016"/>
                <a:gd name="connsiteX1" fmla="*/ 325395 w 823784"/>
                <a:gd name="connsiteY1" fmla="*/ 329513 h 1767016"/>
                <a:gd name="connsiteX2" fmla="*/ 313038 w 823784"/>
                <a:gd name="connsiteY2" fmla="*/ 325394 h 1767016"/>
                <a:gd name="connsiteX3" fmla="*/ 308919 w 823784"/>
                <a:gd name="connsiteY3" fmla="*/ 313037 h 1767016"/>
                <a:gd name="connsiteX4" fmla="*/ 296562 w 823784"/>
                <a:gd name="connsiteY4" fmla="*/ 304800 h 1767016"/>
                <a:gd name="connsiteX5" fmla="*/ 292443 w 823784"/>
                <a:gd name="connsiteY5" fmla="*/ 292443 h 1767016"/>
                <a:gd name="connsiteX6" fmla="*/ 284206 w 823784"/>
                <a:gd name="connsiteY6" fmla="*/ 280086 h 1767016"/>
                <a:gd name="connsiteX7" fmla="*/ 267730 w 823784"/>
                <a:gd name="connsiteY7" fmla="*/ 243016 h 1767016"/>
                <a:gd name="connsiteX8" fmla="*/ 259492 w 823784"/>
                <a:gd name="connsiteY8" fmla="*/ 214183 h 1767016"/>
                <a:gd name="connsiteX9" fmla="*/ 251254 w 823784"/>
                <a:gd name="connsiteY9" fmla="*/ 172994 h 1767016"/>
                <a:gd name="connsiteX10" fmla="*/ 243016 w 823784"/>
                <a:gd name="connsiteY10" fmla="*/ 148281 h 1767016"/>
                <a:gd name="connsiteX11" fmla="*/ 238898 w 823784"/>
                <a:gd name="connsiteY11" fmla="*/ 111210 h 1767016"/>
                <a:gd name="connsiteX12" fmla="*/ 230660 w 823784"/>
                <a:gd name="connsiteY12" fmla="*/ 86497 h 1767016"/>
                <a:gd name="connsiteX13" fmla="*/ 226541 w 823784"/>
                <a:gd name="connsiteY13" fmla="*/ 74140 h 1767016"/>
                <a:gd name="connsiteX14" fmla="*/ 222422 w 823784"/>
                <a:gd name="connsiteY14" fmla="*/ 61783 h 1767016"/>
                <a:gd name="connsiteX15" fmla="*/ 214184 w 823784"/>
                <a:gd name="connsiteY15" fmla="*/ 49427 h 1767016"/>
                <a:gd name="connsiteX16" fmla="*/ 181233 w 823784"/>
                <a:gd name="connsiteY16" fmla="*/ 8237 h 1767016"/>
                <a:gd name="connsiteX17" fmla="*/ 156519 w 823784"/>
                <a:gd name="connsiteY17" fmla="*/ 0 h 1767016"/>
                <a:gd name="connsiteX18" fmla="*/ 119449 w 823784"/>
                <a:gd name="connsiteY18" fmla="*/ 8237 h 1767016"/>
                <a:gd name="connsiteX19" fmla="*/ 107092 w 823784"/>
                <a:gd name="connsiteY19" fmla="*/ 16475 h 1767016"/>
                <a:gd name="connsiteX20" fmla="*/ 90616 w 823784"/>
                <a:gd name="connsiteY20" fmla="*/ 41189 h 1767016"/>
                <a:gd name="connsiteX21" fmla="*/ 70022 w 823784"/>
                <a:gd name="connsiteY21" fmla="*/ 102972 h 1767016"/>
                <a:gd name="connsiteX22" fmla="*/ 61784 w 823784"/>
                <a:gd name="connsiteY22" fmla="*/ 127686 h 1767016"/>
                <a:gd name="connsiteX23" fmla="*/ 57665 w 823784"/>
                <a:gd name="connsiteY23" fmla="*/ 140043 h 1767016"/>
                <a:gd name="connsiteX24" fmla="*/ 53546 w 823784"/>
                <a:gd name="connsiteY24" fmla="*/ 164756 h 1767016"/>
                <a:gd name="connsiteX25" fmla="*/ 49427 w 823784"/>
                <a:gd name="connsiteY25" fmla="*/ 193589 h 1767016"/>
                <a:gd name="connsiteX26" fmla="*/ 41189 w 823784"/>
                <a:gd name="connsiteY26" fmla="*/ 218302 h 1767016"/>
                <a:gd name="connsiteX27" fmla="*/ 32952 w 823784"/>
                <a:gd name="connsiteY27" fmla="*/ 243016 h 1767016"/>
                <a:gd name="connsiteX28" fmla="*/ 24714 w 823784"/>
                <a:gd name="connsiteY28" fmla="*/ 267729 h 1767016"/>
                <a:gd name="connsiteX29" fmla="*/ 16476 w 823784"/>
                <a:gd name="connsiteY29" fmla="*/ 313037 h 1767016"/>
                <a:gd name="connsiteX30" fmla="*/ 12357 w 823784"/>
                <a:gd name="connsiteY30" fmla="*/ 325394 h 1767016"/>
                <a:gd name="connsiteX31" fmla="*/ 8238 w 823784"/>
                <a:gd name="connsiteY31" fmla="*/ 354227 h 1767016"/>
                <a:gd name="connsiteX32" fmla="*/ 0 w 823784"/>
                <a:gd name="connsiteY32" fmla="*/ 514864 h 1767016"/>
                <a:gd name="connsiteX33" fmla="*/ 4119 w 823784"/>
                <a:gd name="connsiteY33" fmla="*/ 601362 h 1767016"/>
                <a:gd name="connsiteX34" fmla="*/ 12357 w 823784"/>
                <a:gd name="connsiteY34" fmla="*/ 634313 h 1767016"/>
                <a:gd name="connsiteX35" fmla="*/ 20595 w 823784"/>
                <a:gd name="connsiteY35" fmla="*/ 659027 h 1767016"/>
                <a:gd name="connsiteX36" fmla="*/ 24714 w 823784"/>
                <a:gd name="connsiteY36" fmla="*/ 671383 h 1767016"/>
                <a:gd name="connsiteX37" fmla="*/ 32952 w 823784"/>
                <a:gd name="connsiteY37" fmla="*/ 683740 h 1767016"/>
                <a:gd name="connsiteX38" fmla="*/ 37070 w 823784"/>
                <a:gd name="connsiteY38" fmla="*/ 712572 h 1767016"/>
                <a:gd name="connsiteX39" fmla="*/ 45308 w 823784"/>
                <a:gd name="connsiteY39" fmla="*/ 770237 h 1767016"/>
                <a:gd name="connsiteX40" fmla="*/ 53546 w 823784"/>
                <a:gd name="connsiteY40" fmla="*/ 794951 h 1767016"/>
                <a:gd name="connsiteX41" fmla="*/ 61784 w 823784"/>
                <a:gd name="connsiteY41" fmla="*/ 819664 h 1767016"/>
                <a:gd name="connsiteX42" fmla="*/ 65903 w 823784"/>
                <a:gd name="connsiteY42" fmla="*/ 832021 h 1767016"/>
                <a:gd name="connsiteX43" fmla="*/ 70022 w 823784"/>
                <a:gd name="connsiteY43" fmla="*/ 844378 h 1767016"/>
                <a:gd name="connsiteX44" fmla="*/ 82379 w 823784"/>
                <a:gd name="connsiteY44" fmla="*/ 873210 h 1767016"/>
                <a:gd name="connsiteX45" fmla="*/ 90616 w 823784"/>
                <a:gd name="connsiteY45" fmla="*/ 914400 h 1767016"/>
                <a:gd name="connsiteX46" fmla="*/ 107092 w 823784"/>
                <a:gd name="connsiteY46" fmla="*/ 951470 h 1767016"/>
                <a:gd name="connsiteX47" fmla="*/ 123568 w 823784"/>
                <a:gd name="connsiteY47" fmla="*/ 976183 h 1767016"/>
                <a:gd name="connsiteX48" fmla="*/ 131806 w 823784"/>
                <a:gd name="connsiteY48" fmla="*/ 1000897 h 1767016"/>
                <a:gd name="connsiteX49" fmla="*/ 135925 w 823784"/>
                <a:gd name="connsiteY49" fmla="*/ 1013254 h 1767016"/>
                <a:gd name="connsiteX50" fmla="*/ 144162 w 823784"/>
                <a:gd name="connsiteY50" fmla="*/ 1025610 h 1767016"/>
                <a:gd name="connsiteX51" fmla="*/ 148281 w 823784"/>
                <a:gd name="connsiteY51" fmla="*/ 1037967 h 1767016"/>
                <a:gd name="connsiteX52" fmla="*/ 160638 w 823784"/>
                <a:gd name="connsiteY52" fmla="*/ 1046205 h 1767016"/>
                <a:gd name="connsiteX53" fmla="*/ 172995 w 823784"/>
                <a:gd name="connsiteY53" fmla="*/ 1070918 h 1767016"/>
                <a:gd name="connsiteX54" fmla="*/ 177114 w 823784"/>
                <a:gd name="connsiteY54" fmla="*/ 1083275 h 1767016"/>
                <a:gd name="connsiteX55" fmla="*/ 193589 w 823784"/>
                <a:gd name="connsiteY55" fmla="*/ 1107989 h 1767016"/>
                <a:gd name="connsiteX56" fmla="*/ 214184 w 823784"/>
                <a:gd name="connsiteY56" fmla="*/ 1145059 h 1767016"/>
                <a:gd name="connsiteX57" fmla="*/ 238898 w 823784"/>
                <a:gd name="connsiteY57" fmla="*/ 1169772 h 1767016"/>
                <a:gd name="connsiteX58" fmla="*/ 263611 w 823784"/>
                <a:gd name="connsiteY58" fmla="*/ 1190367 h 1767016"/>
                <a:gd name="connsiteX59" fmla="*/ 275968 w 823784"/>
                <a:gd name="connsiteY59" fmla="*/ 1219200 h 1767016"/>
                <a:gd name="connsiteX60" fmla="*/ 284206 w 823784"/>
                <a:gd name="connsiteY60" fmla="*/ 1231556 h 1767016"/>
                <a:gd name="connsiteX61" fmla="*/ 308919 w 823784"/>
                <a:gd name="connsiteY61" fmla="*/ 1256270 h 1767016"/>
                <a:gd name="connsiteX62" fmla="*/ 321276 w 823784"/>
                <a:gd name="connsiteY62" fmla="*/ 1268627 h 1767016"/>
                <a:gd name="connsiteX63" fmla="*/ 329514 w 823784"/>
                <a:gd name="connsiteY63" fmla="*/ 1280983 h 1767016"/>
                <a:gd name="connsiteX64" fmla="*/ 341870 w 823784"/>
                <a:gd name="connsiteY64" fmla="*/ 1285102 h 1767016"/>
                <a:gd name="connsiteX65" fmla="*/ 354227 w 823784"/>
                <a:gd name="connsiteY65" fmla="*/ 1293340 h 1767016"/>
                <a:gd name="connsiteX66" fmla="*/ 362465 w 823784"/>
                <a:gd name="connsiteY66" fmla="*/ 1305697 h 1767016"/>
                <a:gd name="connsiteX67" fmla="*/ 374822 w 823784"/>
                <a:gd name="connsiteY67" fmla="*/ 1309816 h 1767016"/>
                <a:gd name="connsiteX68" fmla="*/ 378941 w 823784"/>
                <a:gd name="connsiteY68" fmla="*/ 1322172 h 1767016"/>
                <a:gd name="connsiteX69" fmla="*/ 399535 w 823784"/>
                <a:gd name="connsiteY69" fmla="*/ 1342767 h 1767016"/>
                <a:gd name="connsiteX70" fmla="*/ 416011 w 823784"/>
                <a:gd name="connsiteY70" fmla="*/ 1367481 h 1767016"/>
                <a:gd name="connsiteX71" fmla="*/ 424249 w 823784"/>
                <a:gd name="connsiteY71" fmla="*/ 1379837 h 1767016"/>
                <a:gd name="connsiteX72" fmla="*/ 436606 w 823784"/>
                <a:gd name="connsiteY72" fmla="*/ 1392194 h 1767016"/>
                <a:gd name="connsiteX73" fmla="*/ 465438 w 823784"/>
                <a:gd name="connsiteY73" fmla="*/ 1429264 h 1767016"/>
                <a:gd name="connsiteX74" fmla="*/ 477795 w 823784"/>
                <a:gd name="connsiteY74" fmla="*/ 1437502 h 1767016"/>
                <a:gd name="connsiteX75" fmla="*/ 494270 w 823784"/>
                <a:gd name="connsiteY75" fmla="*/ 1466335 h 1767016"/>
                <a:gd name="connsiteX76" fmla="*/ 498389 w 823784"/>
                <a:gd name="connsiteY76" fmla="*/ 1478691 h 1767016"/>
                <a:gd name="connsiteX77" fmla="*/ 514865 w 823784"/>
                <a:gd name="connsiteY77" fmla="*/ 1507524 h 1767016"/>
                <a:gd name="connsiteX78" fmla="*/ 527222 w 823784"/>
                <a:gd name="connsiteY78" fmla="*/ 1515762 h 1767016"/>
                <a:gd name="connsiteX79" fmla="*/ 539579 w 823784"/>
                <a:gd name="connsiteY79" fmla="*/ 1552832 h 1767016"/>
                <a:gd name="connsiteX80" fmla="*/ 547816 w 823784"/>
                <a:gd name="connsiteY80" fmla="*/ 1577545 h 1767016"/>
                <a:gd name="connsiteX81" fmla="*/ 551935 w 823784"/>
                <a:gd name="connsiteY81" fmla="*/ 1594021 h 1767016"/>
                <a:gd name="connsiteX82" fmla="*/ 560173 w 823784"/>
                <a:gd name="connsiteY82" fmla="*/ 1606378 h 1767016"/>
                <a:gd name="connsiteX83" fmla="*/ 568411 w 823784"/>
                <a:gd name="connsiteY83" fmla="*/ 1631091 h 1767016"/>
                <a:gd name="connsiteX84" fmla="*/ 584887 w 823784"/>
                <a:gd name="connsiteY84" fmla="*/ 1655805 h 1767016"/>
                <a:gd name="connsiteX85" fmla="*/ 589006 w 823784"/>
                <a:gd name="connsiteY85" fmla="*/ 1668162 h 1767016"/>
                <a:gd name="connsiteX86" fmla="*/ 605481 w 823784"/>
                <a:gd name="connsiteY86" fmla="*/ 1692875 h 1767016"/>
                <a:gd name="connsiteX87" fmla="*/ 613719 w 823784"/>
                <a:gd name="connsiteY87" fmla="*/ 1717589 h 1767016"/>
                <a:gd name="connsiteX88" fmla="*/ 626076 w 823784"/>
                <a:gd name="connsiteY88" fmla="*/ 1758778 h 1767016"/>
                <a:gd name="connsiteX89" fmla="*/ 650789 w 823784"/>
                <a:gd name="connsiteY89" fmla="*/ 1767016 h 1767016"/>
                <a:gd name="connsiteX90" fmla="*/ 679622 w 823784"/>
                <a:gd name="connsiteY90" fmla="*/ 1758778 h 1767016"/>
                <a:gd name="connsiteX91" fmla="*/ 691979 w 823784"/>
                <a:gd name="connsiteY91" fmla="*/ 1754659 h 1767016"/>
                <a:gd name="connsiteX92" fmla="*/ 720811 w 823784"/>
                <a:gd name="connsiteY92" fmla="*/ 1750540 h 1767016"/>
                <a:gd name="connsiteX93" fmla="*/ 733168 w 823784"/>
                <a:gd name="connsiteY93" fmla="*/ 1746421 h 1767016"/>
                <a:gd name="connsiteX94" fmla="*/ 757881 w 823784"/>
                <a:gd name="connsiteY94" fmla="*/ 1734064 h 1767016"/>
                <a:gd name="connsiteX95" fmla="*/ 778476 w 823784"/>
                <a:gd name="connsiteY95" fmla="*/ 1713470 h 1767016"/>
                <a:gd name="connsiteX96" fmla="*/ 803189 w 823784"/>
                <a:gd name="connsiteY96" fmla="*/ 1692875 h 1767016"/>
                <a:gd name="connsiteX97" fmla="*/ 811427 w 823784"/>
                <a:gd name="connsiteY97" fmla="*/ 1680518 h 1767016"/>
                <a:gd name="connsiteX98" fmla="*/ 807308 w 823784"/>
                <a:gd name="connsiteY98" fmla="*/ 1639329 h 1767016"/>
                <a:gd name="connsiteX99" fmla="*/ 799070 w 823784"/>
                <a:gd name="connsiteY99" fmla="*/ 1598140 h 1767016"/>
                <a:gd name="connsiteX100" fmla="*/ 803189 w 823784"/>
                <a:gd name="connsiteY100" fmla="*/ 1573427 h 1767016"/>
                <a:gd name="connsiteX101" fmla="*/ 807308 w 823784"/>
                <a:gd name="connsiteY101" fmla="*/ 1561070 h 1767016"/>
                <a:gd name="connsiteX102" fmla="*/ 811427 w 823784"/>
                <a:gd name="connsiteY102" fmla="*/ 1532237 h 1767016"/>
                <a:gd name="connsiteX103" fmla="*/ 811427 w 823784"/>
                <a:gd name="connsiteY103" fmla="*/ 1363362 h 1767016"/>
                <a:gd name="connsiteX104" fmla="*/ 819665 w 823784"/>
                <a:gd name="connsiteY104" fmla="*/ 1338648 h 1767016"/>
                <a:gd name="connsiteX105" fmla="*/ 823784 w 823784"/>
                <a:gd name="connsiteY105" fmla="*/ 1322172 h 1767016"/>
                <a:gd name="connsiteX106" fmla="*/ 807308 w 823784"/>
                <a:gd name="connsiteY106" fmla="*/ 1276864 h 1767016"/>
                <a:gd name="connsiteX107" fmla="*/ 794952 w 823784"/>
                <a:gd name="connsiteY107" fmla="*/ 1280983 h 1767016"/>
                <a:gd name="connsiteX108" fmla="*/ 786714 w 823784"/>
                <a:gd name="connsiteY108" fmla="*/ 1293340 h 1767016"/>
                <a:gd name="connsiteX109" fmla="*/ 749643 w 823784"/>
                <a:gd name="connsiteY109" fmla="*/ 1301578 h 1767016"/>
                <a:gd name="connsiteX110" fmla="*/ 724930 w 823784"/>
                <a:gd name="connsiteY110" fmla="*/ 1309816 h 1767016"/>
                <a:gd name="connsiteX111" fmla="*/ 687860 w 823784"/>
                <a:gd name="connsiteY111" fmla="*/ 1301578 h 1767016"/>
                <a:gd name="connsiteX112" fmla="*/ 675503 w 823784"/>
                <a:gd name="connsiteY112" fmla="*/ 1293340 h 1767016"/>
                <a:gd name="connsiteX113" fmla="*/ 650789 w 823784"/>
                <a:gd name="connsiteY113" fmla="*/ 1285102 h 1767016"/>
                <a:gd name="connsiteX114" fmla="*/ 626076 w 823784"/>
                <a:gd name="connsiteY114" fmla="*/ 1276864 h 1767016"/>
                <a:gd name="connsiteX115" fmla="*/ 593125 w 823784"/>
                <a:gd name="connsiteY115" fmla="*/ 1268627 h 1767016"/>
                <a:gd name="connsiteX116" fmla="*/ 580768 w 823784"/>
                <a:gd name="connsiteY116" fmla="*/ 1260389 h 1767016"/>
                <a:gd name="connsiteX117" fmla="*/ 556054 w 823784"/>
                <a:gd name="connsiteY117" fmla="*/ 1235675 h 1767016"/>
                <a:gd name="connsiteX118" fmla="*/ 535460 w 823784"/>
                <a:gd name="connsiteY118" fmla="*/ 1198605 h 1767016"/>
                <a:gd name="connsiteX119" fmla="*/ 523103 w 823784"/>
                <a:gd name="connsiteY119" fmla="*/ 1190367 h 1767016"/>
                <a:gd name="connsiteX120" fmla="*/ 506627 w 823784"/>
                <a:gd name="connsiteY120" fmla="*/ 1169772 h 1767016"/>
                <a:gd name="connsiteX121" fmla="*/ 502508 w 823784"/>
                <a:gd name="connsiteY121" fmla="*/ 1157416 h 1767016"/>
                <a:gd name="connsiteX122" fmla="*/ 494270 w 823784"/>
                <a:gd name="connsiteY122" fmla="*/ 1145059 h 1767016"/>
                <a:gd name="connsiteX123" fmla="*/ 477795 w 823784"/>
                <a:gd name="connsiteY123" fmla="*/ 1124464 h 1767016"/>
                <a:gd name="connsiteX124" fmla="*/ 465438 w 823784"/>
                <a:gd name="connsiteY124" fmla="*/ 1087394 h 1767016"/>
                <a:gd name="connsiteX125" fmla="*/ 457200 w 823784"/>
                <a:gd name="connsiteY125" fmla="*/ 1066800 h 1767016"/>
                <a:gd name="connsiteX126" fmla="*/ 448962 w 823784"/>
                <a:gd name="connsiteY126" fmla="*/ 1054443 h 1767016"/>
                <a:gd name="connsiteX127" fmla="*/ 440725 w 823784"/>
                <a:gd name="connsiteY127" fmla="*/ 1029729 h 1767016"/>
                <a:gd name="connsiteX128" fmla="*/ 436606 w 823784"/>
                <a:gd name="connsiteY128" fmla="*/ 1017372 h 1767016"/>
                <a:gd name="connsiteX129" fmla="*/ 432487 w 823784"/>
                <a:gd name="connsiteY129" fmla="*/ 1005016 h 1767016"/>
                <a:gd name="connsiteX130" fmla="*/ 424249 w 823784"/>
                <a:gd name="connsiteY130" fmla="*/ 972064 h 1767016"/>
                <a:gd name="connsiteX131" fmla="*/ 411892 w 823784"/>
                <a:gd name="connsiteY131" fmla="*/ 934994 h 1767016"/>
                <a:gd name="connsiteX132" fmla="*/ 378941 w 823784"/>
                <a:gd name="connsiteY132" fmla="*/ 836140 h 1767016"/>
                <a:gd name="connsiteX133" fmla="*/ 366584 w 823784"/>
                <a:gd name="connsiteY133" fmla="*/ 799070 h 1767016"/>
                <a:gd name="connsiteX134" fmla="*/ 362465 w 823784"/>
                <a:gd name="connsiteY134" fmla="*/ 786713 h 1767016"/>
                <a:gd name="connsiteX135" fmla="*/ 358346 w 823784"/>
                <a:gd name="connsiteY135" fmla="*/ 774356 h 1767016"/>
                <a:gd name="connsiteX136" fmla="*/ 354227 w 823784"/>
                <a:gd name="connsiteY136" fmla="*/ 749643 h 1767016"/>
                <a:gd name="connsiteX137" fmla="*/ 350108 w 823784"/>
                <a:gd name="connsiteY137" fmla="*/ 617837 h 1767016"/>
                <a:gd name="connsiteX138" fmla="*/ 354227 w 823784"/>
                <a:gd name="connsiteY138" fmla="*/ 539578 h 1767016"/>
                <a:gd name="connsiteX139" fmla="*/ 358346 w 823784"/>
                <a:gd name="connsiteY139" fmla="*/ 527221 h 1767016"/>
                <a:gd name="connsiteX140" fmla="*/ 366584 w 823784"/>
                <a:gd name="connsiteY140" fmla="*/ 514864 h 1767016"/>
                <a:gd name="connsiteX141" fmla="*/ 378941 w 823784"/>
                <a:gd name="connsiteY141" fmla="*/ 502508 h 1767016"/>
                <a:gd name="connsiteX142" fmla="*/ 366584 w 823784"/>
                <a:gd name="connsiteY142" fmla="*/ 477794 h 1767016"/>
                <a:gd name="connsiteX143" fmla="*/ 354227 w 823784"/>
                <a:gd name="connsiteY143" fmla="*/ 453081 h 1767016"/>
                <a:gd name="connsiteX144" fmla="*/ 345989 w 823784"/>
                <a:gd name="connsiteY144" fmla="*/ 428367 h 1767016"/>
                <a:gd name="connsiteX145" fmla="*/ 341870 w 823784"/>
                <a:gd name="connsiteY145" fmla="*/ 416010 h 1767016"/>
                <a:gd name="connsiteX146" fmla="*/ 345989 w 823784"/>
                <a:gd name="connsiteY146" fmla="*/ 333632 h 176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823784" h="1767016">
                  <a:moveTo>
                    <a:pt x="345989" y="333632"/>
                  </a:moveTo>
                  <a:cubicBezTo>
                    <a:pt x="343243" y="319216"/>
                    <a:pt x="332187" y="331211"/>
                    <a:pt x="325395" y="329513"/>
                  </a:cubicBezTo>
                  <a:cubicBezTo>
                    <a:pt x="321183" y="328460"/>
                    <a:pt x="316108" y="328464"/>
                    <a:pt x="313038" y="325394"/>
                  </a:cubicBezTo>
                  <a:cubicBezTo>
                    <a:pt x="309968" y="322324"/>
                    <a:pt x="311631" y="316427"/>
                    <a:pt x="308919" y="313037"/>
                  </a:cubicBezTo>
                  <a:cubicBezTo>
                    <a:pt x="305827" y="309172"/>
                    <a:pt x="300681" y="307546"/>
                    <a:pt x="296562" y="304800"/>
                  </a:cubicBezTo>
                  <a:cubicBezTo>
                    <a:pt x="295189" y="300681"/>
                    <a:pt x="294385" y="296326"/>
                    <a:pt x="292443" y="292443"/>
                  </a:cubicBezTo>
                  <a:cubicBezTo>
                    <a:pt x="290229" y="288015"/>
                    <a:pt x="286216" y="284610"/>
                    <a:pt x="284206" y="280086"/>
                  </a:cubicBezTo>
                  <a:cubicBezTo>
                    <a:pt x="264604" y="235980"/>
                    <a:pt x="286371" y="270975"/>
                    <a:pt x="267730" y="243016"/>
                  </a:cubicBezTo>
                  <a:cubicBezTo>
                    <a:pt x="263804" y="231238"/>
                    <a:pt x="262078" y="227114"/>
                    <a:pt x="259492" y="214183"/>
                  </a:cubicBezTo>
                  <a:cubicBezTo>
                    <a:pt x="255039" y="191919"/>
                    <a:pt x="256994" y="192127"/>
                    <a:pt x="251254" y="172994"/>
                  </a:cubicBezTo>
                  <a:cubicBezTo>
                    <a:pt x="248759" y="164677"/>
                    <a:pt x="243016" y="148281"/>
                    <a:pt x="243016" y="148281"/>
                  </a:cubicBezTo>
                  <a:cubicBezTo>
                    <a:pt x="241643" y="135924"/>
                    <a:pt x="241336" y="123402"/>
                    <a:pt x="238898" y="111210"/>
                  </a:cubicBezTo>
                  <a:cubicBezTo>
                    <a:pt x="237195" y="102695"/>
                    <a:pt x="233406" y="94735"/>
                    <a:pt x="230660" y="86497"/>
                  </a:cubicBezTo>
                  <a:lnTo>
                    <a:pt x="226541" y="74140"/>
                  </a:lnTo>
                  <a:cubicBezTo>
                    <a:pt x="225168" y="70021"/>
                    <a:pt x="224831" y="65396"/>
                    <a:pt x="222422" y="61783"/>
                  </a:cubicBezTo>
                  <a:lnTo>
                    <a:pt x="214184" y="49427"/>
                  </a:lnTo>
                  <a:cubicBezTo>
                    <a:pt x="206317" y="25827"/>
                    <a:pt x="209178" y="17551"/>
                    <a:pt x="181233" y="8237"/>
                  </a:cubicBezTo>
                  <a:lnTo>
                    <a:pt x="156519" y="0"/>
                  </a:lnTo>
                  <a:cubicBezTo>
                    <a:pt x="147025" y="1582"/>
                    <a:pt x="129590" y="3167"/>
                    <a:pt x="119449" y="8237"/>
                  </a:cubicBezTo>
                  <a:cubicBezTo>
                    <a:pt x="115021" y="10451"/>
                    <a:pt x="111211" y="13729"/>
                    <a:pt x="107092" y="16475"/>
                  </a:cubicBezTo>
                  <a:cubicBezTo>
                    <a:pt x="101600" y="24713"/>
                    <a:pt x="93747" y="31796"/>
                    <a:pt x="90616" y="41189"/>
                  </a:cubicBezTo>
                  <a:lnTo>
                    <a:pt x="70022" y="102972"/>
                  </a:lnTo>
                  <a:lnTo>
                    <a:pt x="61784" y="127686"/>
                  </a:lnTo>
                  <a:cubicBezTo>
                    <a:pt x="60411" y="131805"/>
                    <a:pt x="58379" y="135760"/>
                    <a:pt x="57665" y="140043"/>
                  </a:cubicBezTo>
                  <a:cubicBezTo>
                    <a:pt x="56292" y="148281"/>
                    <a:pt x="54816" y="156502"/>
                    <a:pt x="53546" y="164756"/>
                  </a:cubicBezTo>
                  <a:cubicBezTo>
                    <a:pt x="52070" y="174352"/>
                    <a:pt x="51610" y="184129"/>
                    <a:pt x="49427" y="193589"/>
                  </a:cubicBezTo>
                  <a:cubicBezTo>
                    <a:pt x="47474" y="202050"/>
                    <a:pt x="43935" y="210064"/>
                    <a:pt x="41189" y="218302"/>
                  </a:cubicBezTo>
                  <a:lnTo>
                    <a:pt x="32952" y="243016"/>
                  </a:lnTo>
                  <a:lnTo>
                    <a:pt x="24714" y="267729"/>
                  </a:lnTo>
                  <a:cubicBezTo>
                    <a:pt x="22877" y="278748"/>
                    <a:pt x="19355" y="301521"/>
                    <a:pt x="16476" y="313037"/>
                  </a:cubicBezTo>
                  <a:cubicBezTo>
                    <a:pt x="15423" y="317249"/>
                    <a:pt x="13730" y="321275"/>
                    <a:pt x="12357" y="325394"/>
                  </a:cubicBezTo>
                  <a:cubicBezTo>
                    <a:pt x="10984" y="335005"/>
                    <a:pt x="9204" y="344567"/>
                    <a:pt x="8238" y="354227"/>
                  </a:cubicBezTo>
                  <a:cubicBezTo>
                    <a:pt x="2665" y="409956"/>
                    <a:pt x="2241" y="456607"/>
                    <a:pt x="0" y="514864"/>
                  </a:cubicBezTo>
                  <a:cubicBezTo>
                    <a:pt x="1373" y="543697"/>
                    <a:pt x="1149" y="572650"/>
                    <a:pt x="4119" y="601362"/>
                  </a:cubicBezTo>
                  <a:cubicBezTo>
                    <a:pt x="5284" y="612624"/>
                    <a:pt x="8777" y="623572"/>
                    <a:pt x="12357" y="634313"/>
                  </a:cubicBezTo>
                  <a:lnTo>
                    <a:pt x="20595" y="659027"/>
                  </a:lnTo>
                  <a:cubicBezTo>
                    <a:pt x="21968" y="663146"/>
                    <a:pt x="22306" y="667771"/>
                    <a:pt x="24714" y="671383"/>
                  </a:cubicBezTo>
                  <a:lnTo>
                    <a:pt x="32952" y="683740"/>
                  </a:lnTo>
                  <a:cubicBezTo>
                    <a:pt x="34325" y="693351"/>
                    <a:pt x="35866" y="702939"/>
                    <a:pt x="37070" y="712572"/>
                  </a:cubicBezTo>
                  <a:cubicBezTo>
                    <a:pt x="39508" y="732075"/>
                    <a:pt x="40133" y="751261"/>
                    <a:pt x="45308" y="770237"/>
                  </a:cubicBezTo>
                  <a:cubicBezTo>
                    <a:pt x="47593" y="778615"/>
                    <a:pt x="50800" y="786713"/>
                    <a:pt x="53546" y="794951"/>
                  </a:cubicBezTo>
                  <a:lnTo>
                    <a:pt x="61784" y="819664"/>
                  </a:lnTo>
                  <a:lnTo>
                    <a:pt x="65903" y="832021"/>
                  </a:lnTo>
                  <a:cubicBezTo>
                    <a:pt x="67276" y="836140"/>
                    <a:pt x="68080" y="840495"/>
                    <a:pt x="70022" y="844378"/>
                  </a:cubicBezTo>
                  <a:cubicBezTo>
                    <a:pt x="77343" y="859021"/>
                    <a:pt x="78339" y="859071"/>
                    <a:pt x="82379" y="873210"/>
                  </a:cubicBezTo>
                  <a:cubicBezTo>
                    <a:pt x="96068" y="921121"/>
                    <a:pt x="74437" y="849679"/>
                    <a:pt x="90616" y="914400"/>
                  </a:cubicBezTo>
                  <a:cubicBezTo>
                    <a:pt x="101240" y="956901"/>
                    <a:pt x="93569" y="924425"/>
                    <a:pt x="107092" y="951470"/>
                  </a:cubicBezTo>
                  <a:cubicBezTo>
                    <a:pt x="119014" y="975313"/>
                    <a:pt x="100144" y="952761"/>
                    <a:pt x="123568" y="976183"/>
                  </a:cubicBezTo>
                  <a:lnTo>
                    <a:pt x="131806" y="1000897"/>
                  </a:lnTo>
                  <a:cubicBezTo>
                    <a:pt x="133179" y="1005016"/>
                    <a:pt x="133517" y="1009641"/>
                    <a:pt x="135925" y="1013254"/>
                  </a:cubicBezTo>
                  <a:cubicBezTo>
                    <a:pt x="138671" y="1017373"/>
                    <a:pt x="141948" y="1021183"/>
                    <a:pt x="144162" y="1025610"/>
                  </a:cubicBezTo>
                  <a:cubicBezTo>
                    <a:pt x="146104" y="1029493"/>
                    <a:pt x="145569" y="1034577"/>
                    <a:pt x="148281" y="1037967"/>
                  </a:cubicBezTo>
                  <a:cubicBezTo>
                    <a:pt x="151374" y="1041833"/>
                    <a:pt x="156519" y="1043459"/>
                    <a:pt x="160638" y="1046205"/>
                  </a:cubicBezTo>
                  <a:cubicBezTo>
                    <a:pt x="170991" y="1077265"/>
                    <a:pt x="157025" y="1038980"/>
                    <a:pt x="172995" y="1070918"/>
                  </a:cubicBezTo>
                  <a:cubicBezTo>
                    <a:pt x="174937" y="1074801"/>
                    <a:pt x="175006" y="1079480"/>
                    <a:pt x="177114" y="1083275"/>
                  </a:cubicBezTo>
                  <a:cubicBezTo>
                    <a:pt x="181922" y="1091930"/>
                    <a:pt x="190458" y="1098596"/>
                    <a:pt x="193589" y="1107989"/>
                  </a:cubicBezTo>
                  <a:cubicBezTo>
                    <a:pt x="198769" y="1123527"/>
                    <a:pt x="200022" y="1130897"/>
                    <a:pt x="214184" y="1145059"/>
                  </a:cubicBezTo>
                  <a:cubicBezTo>
                    <a:pt x="222422" y="1153297"/>
                    <a:pt x="229205" y="1163309"/>
                    <a:pt x="238898" y="1169772"/>
                  </a:cubicBezTo>
                  <a:cubicBezTo>
                    <a:pt x="256101" y="1181241"/>
                    <a:pt x="247754" y="1174510"/>
                    <a:pt x="263611" y="1190367"/>
                  </a:cubicBezTo>
                  <a:cubicBezTo>
                    <a:pt x="268232" y="1204229"/>
                    <a:pt x="267825" y="1204950"/>
                    <a:pt x="275968" y="1219200"/>
                  </a:cubicBezTo>
                  <a:cubicBezTo>
                    <a:pt x="278424" y="1223498"/>
                    <a:pt x="280917" y="1227856"/>
                    <a:pt x="284206" y="1231556"/>
                  </a:cubicBezTo>
                  <a:cubicBezTo>
                    <a:pt x="291946" y="1240263"/>
                    <a:pt x="300681" y="1248032"/>
                    <a:pt x="308919" y="1256270"/>
                  </a:cubicBezTo>
                  <a:cubicBezTo>
                    <a:pt x="313038" y="1260389"/>
                    <a:pt x="318045" y="1263780"/>
                    <a:pt x="321276" y="1268627"/>
                  </a:cubicBezTo>
                  <a:cubicBezTo>
                    <a:pt x="324022" y="1272746"/>
                    <a:pt x="325649" y="1277891"/>
                    <a:pt x="329514" y="1280983"/>
                  </a:cubicBezTo>
                  <a:cubicBezTo>
                    <a:pt x="332904" y="1283695"/>
                    <a:pt x="337987" y="1283160"/>
                    <a:pt x="341870" y="1285102"/>
                  </a:cubicBezTo>
                  <a:cubicBezTo>
                    <a:pt x="346298" y="1287316"/>
                    <a:pt x="350108" y="1290594"/>
                    <a:pt x="354227" y="1293340"/>
                  </a:cubicBezTo>
                  <a:cubicBezTo>
                    <a:pt x="356973" y="1297459"/>
                    <a:pt x="358599" y="1302604"/>
                    <a:pt x="362465" y="1305697"/>
                  </a:cubicBezTo>
                  <a:cubicBezTo>
                    <a:pt x="365855" y="1308409"/>
                    <a:pt x="371752" y="1306746"/>
                    <a:pt x="374822" y="1309816"/>
                  </a:cubicBezTo>
                  <a:cubicBezTo>
                    <a:pt x="377892" y="1312886"/>
                    <a:pt x="376999" y="1318289"/>
                    <a:pt x="378941" y="1322172"/>
                  </a:cubicBezTo>
                  <a:cubicBezTo>
                    <a:pt x="385806" y="1335902"/>
                    <a:pt x="387179" y="1334529"/>
                    <a:pt x="399535" y="1342767"/>
                  </a:cubicBezTo>
                  <a:lnTo>
                    <a:pt x="416011" y="1367481"/>
                  </a:lnTo>
                  <a:cubicBezTo>
                    <a:pt x="418757" y="1371600"/>
                    <a:pt x="420749" y="1376337"/>
                    <a:pt x="424249" y="1379837"/>
                  </a:cubicBezTo>
                  <a:cubicBezTo>
                    <a:pt x="428368" y="1383956"/>
                    <a:pt x="433030" y="1387596"/>
                    <a:pt x="436606" y="1392194"/>
                  </a:cubicBezTo>
                  <a:cubicBezTo>
                    <a:pt x="453530" y="1413954"/>
                    <a:pt x="447717" y="1414497"/>
                    <a:pt x="465438" y="1429264"/>
                  </a:cubicBezTo>
                  <a:cubicBezTo>
                    <a:pt x="469241" y="1432433"/>
                    <a:pt x="473676" y="1434756"/>
                    <a:pt x="477795" y="1437502"/>
                  </a:cubicBezTo>
                  <a:cubicBezTo>
                    <a:pt x="486070" y="1449915"/>
                    <a:pt x="487997" y="1451698"/>
                    <a:pt x="494270" y="1466335"/>
                  </a:cubicBezTo>
                  <a:cubicBezTo>
                    <a:pt x="495980" y="1470325"/>
                    <a:pt x="496679" y="1474701"/>
                    <a:pt x="498389" y="1478691"/>
                  </a:cubicBezTo>
                  <a:cubicBezTo>
                    <a:pt x="500812" y="1484345"/>
                    <a:pt x="509694" y="1502353"/>
                    <a:pt x="514865" y="1507524"/>
                  </a:cubicBezTo>
                  <a:cubicBezTo>
                    <a:pt x="518365" y="1511024"/>
                    <a:pt x="523103" y="1513016"/>
                    <a:pt x="527222" y="1515762"/>
                  </a:cubicBezTo>
                  <a:lnTo>
                    <a:pt x="539579" y="1552832"/>
                  </a:lnTo>
                  <a:cubicBezTo>
                    <a:pt x="539582" y="1552842"/>
                    <a:pt x="547813" y="1577534"/>
                    <a:pt x="547816" y="1577545"/>
                  </a:cubicBezTo>
                  <a:cubicBezTo>
                    <a:pt x="549189" y="1583037"/>
                    <a:pt x="549705" y="1588818"/>
                    <a:pt x="551935" y="1594021"/>
                  </a:cubicBezTo>
                  <a:cubicBezTo>
                    <a:pt x="553885" y="1598571"/>
                    <a:pt x="558162" y="1601854"/>
                    <a:pt x="560173" y="1606378"/>
                  </a:cubicBezTo>
                  <a:cubicBezTo>
                    <a:pt x="563700" y="1614313"/>
                    <a:pt x="563594" y="1623866"/>
                    <a:pt x="568411" y="1631091"/>
                  </a:cubicBezTo>
                  <a:cubicBezTo>
                    <a:pt x="573903" y="1639329"/>
                    <a:pt x="581756" y="1646412"/>
                    <a:pt x="584887" y="1655805"/>
                  </a:cubicBezTo>
                  <a:cubicBezTo>
                    <a:pt x="586260" y="1659924"/>
                    <a:pt x="586897" y="1664367"/>
                    <a:pt x="589006" y="1668162"/>
                  </a:cubicBezTo>
                  <a:cubicBezTo>
                    <a:pt x="593814" y="1676817"/>
                    <a:pt x="602350" y="1683483"/>
                    <a:pt x="605481" y="1692875"/>
                  </a:cubicBezTo>
                  <a:lnTo>
                    <a:pt x="613719" y="1717589"/>
                  </a:lnTo>
                  <a:cubicBezTo>
                    <a:pt x="614871" y="1725653"/>
                    <a:pt x="614323" y="1751432"/>
                    <a:pt x="626076" y="1758778"/>
                  </a:cubicBezTo>
                  <a:cubicBezTo>
                    <a:pt x="633439" y="1763380"/>
                    <a:pt x="650789" y="1767016"/>
                    <a:pt x="650789" y="1767016"/>
                  </a:cubicBezTo>
                  <a:cubicBezTo>
                    <a:pt x="680417" y="1757140"/>
                    <a:pt x="643418" y="1769122"/>
                    <a:pt x="679622" y="1758778"/>
                  </a:cubicBezTo>
                  <a:cubicBezTo>
                    <a:pt x="683797" y="1757585"/>
                    <a:pt x="687722" y="1755511"/>
                    <a:pt x="691979" y="1754659"/>
                  </a:cubicBezTo>
                  <a:cubicBezTo>
                    <a:pt x="701499" y="1752755"/>
                    <a:pt x="711200" y="1751913"/>
                    <a:pt x="720811" y="1750540"/>
                  </a:cubicBezTo>
                  <a:cubicBezTo>
                    <a:pt x="724930" y="1749167"/>
                    <a:pt x="729285" y="1748363"/>
                    <a:pt x="733168" y="1746421"/>
                  </a:cubicBezTo>
                  <a:cubicBezTo>
                    <a:pt x="765109" y="1730450"/>
                    <a:pt x="726821" y="1744418"/>
                    <a:pt x="757881" y="1734064"/>
                  </a:cubicBezTo>
                  <a:cubicBezTo>
                    <a:pt x="772985" y="1711410"/>
                    <a:pt x="757881" y="1730633"/>
                    <a:pt x="778476" y="1713470"/>
                  </a:cubicBezTo>
                  <a:cubicBezTo>
                    <a:pt x="810196" y="1687037"/>
                    <a:pt x="772507" y="1713332"/>
                    <a:pt x="803189" y="1692875"/>
                  </a:cubicBezTo>
                  <a:cubicBezTo>
                    <a:pt x="805935" y="1688756"/>
                    <a:pt x="811047" y="1685454"/>
                    <a:pt x="811427" y="1680518"/>
                  </a:cubicBezTo>
                  <a:cubicBezTo>
                    <a:pt x="812485" y="1666760"/>
                    <a:pt x="808920" y="1653033"/>
                    <a:pt x="807308" y="1639329"/>
                  </a:cubicBezTo>
                  <a:cubicBezTo>
                    <a:pt x="803866" y="1610071"/>
                    <a:pt x="805682" y="1617975"/>
                    <a:pt x="799070" y="1598140"/>
                  </a:cubicBezTo>
                  <a:cubicBezTo>
                    <a:pt x="800443" y="1589902"/>
                    <a:pt x="801377" y="1581579"/>
                    <a:pt x="803189" y="1573427"/>
                  </a:cubicBezTo>
                  <a:cubicBezTo>
                    <a:pt x="804131" y="1569189"/>
                    <a:pt x="806457" y="1565327"/>
                    <a:pt x="807308" y="1561070"/>
                  </a:cubicBezTo>
                  <a:cubicBezTo>
                    <a:pt x="809212" y="1551550"/>
                    <a:pt x="810054" y="1541848"/>
                    <a:pt x="811427" y="1532237"/>
                  </a:cubicBezTo>
                  <a:cubicBezTo>
                    <a:pt x="810176" y="1493442"/>
                    <a:pt x="801997" y="1413653"/>
                    <a:pt x="811427" y="1363362"/>
                  </a:cubicBezTo>
                  <a:cubicBezTo>
                    <a:pt x="813027" y="1354827"/>
                    <a:pt x="817559" y="1347072"/>
                    <a:pt x="819665" y="1338648"/>
                  </a:cubicBezTo>
                  <a:lnTo>
                    <a:pt x="823784" y="1322172"/>
                  </a:lnTo>
                  <a:cubicBezTo>
                    <a:pt x="822346" y="1309226"/>
                    <a:pt x="828725" y="1280434"/>
                    <a:pt x="807308" y="1276864"/>
                  </a:cubicBezTo>
                  <a:cubicBezTo>
                    <a:pt x="803026" y="1276150"/>
                    <a:pt x="799071" y="1279610"/>
                    <a:pt x="794952" y="1280983"/>
                  </a:cubicBezTo>
                  <a:cubicBezTo>
                    <a:pt x="792206" y="1285102"/>
                    <a:pt x="790833" y="1290594"/>
                    <a:pt x="786714" y="1293340"/>
                  </a:cubicBezTo>
                  <a:cubicBezTo>
                    <a:pt x="784153" y="1295047"/>
                    <a:pt x="750181" y="1301431"/>
                    <a:pt x="749643" y="1301578"/>
                  </a:cubicBezTo>
                  <a:cubicBezTo>
                    <a:pt x="741266" y="1303863"/>
                    <a:pt x="724930" y="1309816"/>
                    <a:pt x="724930" y="1309816"/>
                  </a:cubicBezTo>
                  <a:cubicBezTo>
                    <a:pt x="715437" y="1308234"/>
                    <a:pt x="698001" y="1306648"/>
                    <a:pt x="687860" y="1301578"/>
                  </a:cubicBezTo>
                  <a:cubicBezTo>
                    <a:pt x="683432" y="1299364"/>
                    <a:pt x="680027" y="1295351"/>
                    <a:pt x="675503" y="1293340"/>
                  </a:cubicBezTo>
                  <a:cubicBezTo>
                    <a:pt x="667568" y="1289813"/>
                    <a:pt x="659027" y="1287848"/>
                    <a:pt x="650789" y="1285102"/>
                  </a:cubicBezTo>
                  <a:cubicBezTo>
                    <a:pt x="650785" y="1285101"/>
                    <a:pt x="626079" y="1276865"/>
                    <a:pt x="626076" y="1276864"/>
                  </a:cubicBezTo>
                  <a:cubicBezTo>
                    <a:pt x="601224" y="1271894"/>
                    <a:pt x="612123" y="1274959"/>
                    <a:pt x="593125" y="1268627"/>
                  </a:cubicBezTo>
                  <a:cubicBezTo>
                    <a:pt x="589006" y="1265881"/>
                    <a:pt x="584468" y="1263678"/>
                    <a:pt x="580768" y="1260389"/>
                  </a:cubicBezTo>
                  <a:cubicBezTo>
                    <a:pt x="572060" y="1252649"/>
                    <a:pt x="556054" y="1235675"/>
                    <a:pt x="556054" y="1235675"/>
                  </a:cubicBezTo>
                  <a:cubicBezTo>
                    <a:pt x="551762" y="1222799"/>
                    <a:pt x="547599" y="1206698"/>
                    <a:pt x="535460" y="1198605"/>
                  </a:cubicBezTo>
                  <a:lnTo>
                    <a:pt x="523103" y="1190367"/>
                  </a:lnTo>
                  <a:cubicBezTo>
                    <a:pt x="512750" y="1159309"/>
                    <a:pt x="527919" y="1196386"/>
                    <a:pt x="506627" y="1169772"/>
                  </a:cubicBezTo>
                  <a:cubicBezTo>
                    <a:pt x="503915" y="1166382"/>
                    <a:pt x="504450" y="1161299"/>
                    <a:pt x="502508" y="1157416"/>
                  </a:cubicBezTo>
                  <a:cubicBezTo>
                    <a:pt x="500294" y="1152988"/>
                    <a:pt x="497016" y="1149178"/>
                    <a:pt x="494270" y="1145059"/>
                  </a:cubicBezTo>
                  <a:cubicBezTo>
                    <a:pt x="479255" y="1100004"/>
                    <a:pt x="504404" y="1167038"/>
                    <a:pt x="477795" y="1124464"/>
                  </a:cubicBezTo>
                  <a:cubicBezTo>
                    <a:pt x="475505" y="1120800"/>
                    <a:pt x="468642" y="1095404"/>
                    <a:pt x="465438" y="1087394"/>
                  </a:cubicBezTo>
                  <a:cubicBezTo>
                    <a:pt x="462692" y="1080529"/>
                    <a:pt x="460507" y="1073413"/>
                    <a:pt x="457200" y="1066800"/>
                  </a:cubicBezTo>
                  <a:cubicBezTo>
                    <a:pt x="454986" y="1062372"/>
                    <a:pt x="450972" y="1058967"/>
                    <a:pt x="448962" y="1054443"/>
                  </a:cubicBezTo>
                  <a:cubicBezTo>
                    <a:pt x="445435" y="1046508"/>
                    <a:pt x="443471" y="1037967"/>
                    <a:pt x="440725" y="1029729"/>
                  </a:cubicBezTo>
                  <a:lnTo>
                    <a:pt x="436606" y="1017372"/>
                  </a:lnTo>
                  <a:cubicBezTo>
                    <a:pt x="435233" y="1013253"/>
                    <a:pt x="433540" y="1009228"/>
                    <a:pt x="432487" y="1005016"/>
                  </a:cubicBezTo>
                  <a:cubicBezTo>
                    <a:pt x="429741" y="994032"/>
                    <a:pt x="427829" y="982805"/>
                    <a:pt x="424249" y="972064"/>
                  </a:cubicBezTo>
                  <a:lnTo>
                    <a:pt x="411892" y="934994"/>
                  </a:lnTo>
                  <a:lnTo>
                    <a:pt x="378941" y="836140"/>
                  </a:lnTo>
                  <a:lnTo>
                    <a:pt x="366584" y="799070"/>
                  </a:lnTo>
                  <a:lnTo>
                    <a:pt x="362465" y="786713"/>
                  </a:lnTo>
                  <a:cubicBezTo>
                    <a:pt x="361092" y="782594"/>
                    <a:pt x="359060" y="778639"/>
                    <a:pt x="358346" y="774356"/>
                  </a:cubicBezTo>
                  <a:lnTo>
                    <a:pt x="354227" y="749643"/>
                  </a:lnTo>
                  <a:cubicBezTo>
                    <a:pt x="352854" y="705708"/>
                    <a:pt x="350108" y="661794"/>
                    <a:pt x="350108" y="617837"/>
                  </a:cubicBezTo>
                  <a:cubicBezTo>
                    <a:pt x="350108" y="591715"/>
                    <a:pt x="351862" y="565593"/>
                    <a:pt x="354227" y="539578"/>
                  </a:cubicBezTo>
                  <a:cubicBezTo>
                    <a:pt x="354620" y="535254"/>
                    <a:pt x="356404" y="531104"/>
                    <a:pt x="358346" y="527221"/>
                  </a:cubicBezTo>
                  <a:cubicBezTo>
                    <a:pt x="360560" y="522793"/>
                    <a:pt x="363415" y="518667"/>
                    <a:pt x="366584" y="514864"/>
                  </a:cubicBezTo>
                  <a:cubicBezTo>
                    <a:pt x="370313" y="510389"/>
                    <a:pt x="374822" y="506627"/>
                    <a:pt x="378941" y="502508"/>
                  </a:cubicBezTo>
                  <a:cubicBezTo>
                    <a:pt x="368588" y="471448"/>
                    <a:pt x="382554" y="509733"/>
                    <a:pt x="366584" y="477794"/>
                  </a:cubicBezTo>
                  <a:cubicBezTo>
                    <a:pt x="349534" y="443693"/>
                    <a:pt x="377832" y="488486"/>
                    <a:pt x="354227" y="453081"/>
                  </a:cubicBezTo>
                  <a:lnTo>
                    <a:pt x="345989" y="428367"/>
                  </a:lnTo>
                  <a:lnTo>
                    <a:pt x="341870" y="416010"/>
                  </a:lnTo>
                  <a:cubicBezTo>
                    <a:pt x="336624" y="384525"/>
                    <a:pt x="348735" y="348048"/>
                    <a:pt x="345989" y="333632"/>
                  </a:cubicBezTo>
                  <a:close/>
                </a:path>
              </a:pathLst>
            </a:custGeom>
            <a:solidFill>
              <a:srgbClr val="FFCCFF"/>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13"/>
            <p:cNvSpPr/>
            <p:nvPr/>
          </p:nvSpPr>
          <p:spPr>
            <a:xfrm>
              <a:off x="6639653" y="5167190"/>
              <a:ext cx="679214" cy="459253"/>
            </a:xfrm>
            <a:custGeom>
              <a:avLst/>
              <a:gdLst>
                <a:gd name="connsiteX0" fmla="*/ 374867 w 741451"/>
                <a:gd name="connsiteY0" fmla="*/ 82647 h 465706"/>
                <a:gd name="connsiteX1" fmla="*/ 354272 w 741451"/>
                <a:gd name="connsiteY1" fmla="*/ 74409 h 465706"/>
                <a:gd name="connsiteX2" fmla="*/ 329559 w 741451"/>
                <a:gd name="connsiteY2" fmla="*/ 57933 h 465706"/>
                <a:gd name="connsiteX3" fmla="*/ 317202 w 741451"/>
                <a:gd name="connsiteY3" fmla="*/ 49695 h 465706"/>
                <a:gd name="connsiteX4" fmla="*/ 304845 w 741451"/>
                <a:gd name="connsiteY4" fmla="*/ 41458 h 465706"/>
                <a:gd name="connsiteX5" fmla="*/ 292489 w 741451"/>
                <a:gd name="connsiteY5" fmla="*/ 33220 h 465706"/>
                <a:gd name="connsiteX6" fmla="*/ 243062 w 741451"/>
                <a:gd name="connsiteY6" fmla="*/ 16744 h 465706"/>
                <a:gd name="connsiteX7" fmla="*/ 230705 w 741451"/>
                <a:gd name="connsiteY7" fmla="*/ 12625 h 465706"/>
                <a:gd name="connsiteX8" fmla="*/ 218348 w 741451"/>
                <a:gd name="connsiteY8" fmla="*/ 8506 h 465706"/>
                <a:gd name="connsiteX9" fmla="*/ 189516 w 741451"/>
                <a:gd name="connsiteY9" fmla="*/ 4387 h 465706"/>
                <a:gd name="connsiteX10" fmla="*/ 177159 w 741451"/>
                <a:gd name="connsiteY10" fmla="*/ 268 h 465706"/>
                <a:gd name="connsiteX11" fmla="*/ 140089 w 741451"/>
                <a:gd name="connsiteY11" fmla="*/ 8506 h 465706"/>
                <a:gd name="connsiteX12" fmla="*/ 123613 w 741451"/>
                <a:gd name="connsiteY12" fmla="*/ 12625 h 465706"/>
                <a:gd name="connsiteX13" fmla="*/ 111256 w 741451"/>
                <a:gd name="connsiteY13" fmla="*/ 20863 h 465706"/>
                <a:gd name="connsiteX14" fmla="*/ 98899 w 741451"/>
                <a:gd name="connsiteY14" fmla="*/ 24982 h 465706"/>
                <a:gd name="connsiteX15" fmla="*/ 82424 w 741451"/>
                <a:gd name="connsiteY15" fmla="*/ 41458 h 465706"/>
                <a:gd name="connsiteX16" fmla="*/ 61829 w 741451"/>
                <a:gd name="connsiteY16" fmla="*/ 62052 h 465706"/>
                <a:gd name="connsiteX17" fmla="*/ 41234 w 741451"/>
                <a:gd name="connsiteY17" fmla="*/ 82647 h 465706"/>
                <a:gd name="connsiteX18" fmla="*/ 28878 w 741451"/>
                <a:gd name="connsiteY18" fmla="*/ 111479 h 465706"/>
                <a:gd name="connsiteX19" fmla="*/ 20640 w 741451"/>
                <a:gd name="connsiteY19" fmla="*/ 123836 h 465706"/>
                <a:gd name="connsiteX20" fmla="*/ 12402 w 741451"/>
                <a:gd name="connsiteY20" fmla="*/ 148549 h 465706"/>
                <a:gd name="connsiteX21" fmla="*/ 4164 w 741451"/>
                <a:gd name="connsiteY21" fmla="*/ 181501 h 465706"/>
                <a:gd name="connsiteX22" fmla="*/ 4164 w 741451"/>
                <a:gd name="connsiteY22" fmla="*/ 255641 h 465706"/>
                <a:gd name="connsiteX23" fmla="*/ 8283 w 741451"/>
                <a:gd name="connsiteY23" fmla="*/ 272117 h 465706"/>
                <a:gd name="connsiteX24" fmla="*/ 32997 w 741451"/>
                <a:gd name="connsiteY24" fmla="*/ 292712 h 465706"/>
                <a:gd name="connsiteX25" fmla="*/ 41234 w 741451"/>
                <a:gd name="connsiteY25" fmla="*/ 305068 h 465706"/>
                <a:gd name="connsiteX26" fmla="*/ 65948 w 741451"/>
                <a:gd name="connsiteY26" fmla="*/ 321544 h 465706"/>
                <a:gd name="connsiteX27" fmla="*/ 78305 w 741451"/>
                <a:gd name="connsiteY27" fmla="*/ 329782 h 465706"/>
                <a:gd name="connsiteX28" fmla="*/ 90662 w 741451"/>
                <a:gd name="connsiteY28" fmla="*/ 338020 h 465706"/>
                <a:gd name="connsiteX29" fmla="*/ 103018 w 741451"/>
                <a:gd name="connsiteY29" fmla="*/ 346258 h 465706"/>
                <a:gd name="connsiteX30" fmla="*/ 111256 w 741451"/>
                <a:gd name="connsiteY30" fmla="*/ 358614 h 465706"/>
                <a:gd name="connsiteX31" fmla="*/ 148326 w 741451"/>
                <a:gd name="connsiteY31" fmla="*/ 379209 h 465706"/>
                <a:gd name="connsiteX32" fmla="*/ 156564 w 741451"/>
                <a:gd name="connsiteY32" fmla="*/ 391566 h 465706"/>
                <a:gd name="connsiteX33" fmla="*/ 168921 w 741451"/>
                <a:gd name="connsiteY33" fmla="*/ 412160 h 465706"/>
                <a:gd name="connsiteX34" fmla="*/ 181278 w 741451"/>
                <a:gd name="connsiteY34" fmla="*/ 416279 h 465706"/>
                <a:gd name="connsiteX35" fmla="*/ 189516 w 741451"/>
                <a:gd name="connsiteY35" fmla="*/ 428636 h 465706"/>
                <a:gd name="connsiteX36" fmla="*/ 214229 w 741451"/>
                <a:gd name="connsiteY36" fmla="*/ 436874 h 465706"/>
                <a:gd name="connsiteX37" fmla="*/ 238943 w 741451"/>
                <a:gd name="connsiteY37" fmla="*/ 449231 h 465706"/>
                <a:gd name="connsiteX38" fmla="*/ 263656 w 741451"/>
                <a:gd name="connsiteY38" fmla="*/ 461587 h 465706"/>
                <a:gd name="connsiteX39" fmla="*/ 317202 w 741451"/>
                <a:gd name="connsiteY39" fmla="*/ 457468 h 465706"/>
                <a:gd name="connsiteX40" fmla="*/ 341916 w 741451"/>
                <a:gd name="connsiteY40" fmla="*/ 449231 h 465706"/>
                <a:gd name="connsiteX41" fmla="*/ 354272 w 741451"/>
                <a:gd name="connsiteY41" fmla="*/ 445112 h 465706"/>
                <a:gd name="connsiteX42" fmla="*/ 362510 w 741451"/>
                <a:gd name="connsiteY42" fmla="*/ 432755 h 465706"/>
                <a:gd name="connsiteX43" fmla="*/ 399580 w 741451"/>
                <a:gd name="connsiteY43" fmla="*/ 445112 h 465706"/>
                <a:gd name="connsiteX44" fmla="*/ 436651 w 741451"/>
                <a:gd name="connsiteY44" fmla="*/ 457468 h 465706"/>
                <a:gd name="connsiteX45" fmla="*/ 449007 w 741451"/>
                <a:gd name="connsiteY45" fmla="*/ 465706 h 465706"/>
                <a:gd name="connsiteX46" fmla="*/ 473721 w 741451"/>
                <a:gd name="connsiteY46" fmla="*/ 457468 h 465706"/>
                <a:gd name="connsiteX47" fmla="*/ 510791 w 741451"/>
                <a:gd name="connsiteY47" fmla="*/ 436874 h 465706"/>
                <a:gd name="connsiteX48" fmla="*/ 543743 w 741451"/>
                <a:gd name="connsiteY48" fmla="*/ 424517 h 465706"/>
                <a:gd name="connsiteX49" fmla="*/ 551980 w 741451"/>
                <a:gd name="connsiteY49" fmla="*/ 412160 h 465706"/>
                <a:gd name="connsiteX50" fmla="*/ 576694 w 741451"/>
                <a:gd name="connsiteY50" fmla="*/ 391566 h 465706"/>
                <a:gd name="connsiteX51" fmla="*/ 589051 w 741451"/>
                <a:gd name="connsiteY51" fmla="*/ 362733 h 465706"/>
                <a:gd name="connsiteX52" fmla="*/ 601407 w 741451"/>
                <a:gd name="connsiteY52" fmla="*/ 350377 h 465706"/>
                <a:gd name="connsiteX53" fmla="*/ 609645 w 741451"/>
                <a:gd name="connsiteY53" fmla="*/ 338020 h 465706"/>
                <a:gd name="connsiteX54" fmla="*/ 634359 w 741451"/>
                <a:gd name="connsiteY54" fmla="*/ 325663 h 465706"/>
                <a:gd name="connsiteX55" fmla="*/ 654953 w 741451"/>
                <a:gd name="connsiteY55" fmla="*/ 329782 h 465706"/>
                <a:gd name="connsiteX56" fmla="*/ 675548 w 741451"/>
                <a:gd name="connsiteY56" fmla="*/ 313306 h 465706"/>
                <a:gd name="connsiteX57" fmla="*/ 687905 w 741451"/>
                <a:gd name="connsiteY57" fmla="*/ 305068 h 465706"/>
                <a:gd name="connsiteX58" fmla="*/ 708499 w 741451"/>
                <a:gd name="connsiteY58" fmla="*/ 263879 h 465706"/>
                <a:gd name="connsiteX59" fmla="*/ 716737 w 741451"/>
                <a:gd name="connsiteY59" fmla="*/ 251522 h 465706"/>
                <a:gd name="connsiteX60" fmla="*/ 720856 w 741451"/>
                <a:gd name="connsiteY60" fmla="*/ 239166 h 465706"/>
                <a:gd name="connsiteX61" fmla="*/ 729094 w 741451"/>
                <a:gd name="connsiteY61" fmla="*/ 226809 h 465706"/>
                <a:gd name="connsiteX62" fmla="*/ 741451 w 741451"/>
                <a:gd name="connsiteY62" fmla="*/ 185620 h 465706"/>
                <a:gd name="connsiteX63" fmla="*/ 737332 w 741451"/>
                <a:gd name="connsiteY63" fmla="*/ 140312 h 465706"/>
                <a:gd name="connsiteX64" fmla="*/ 729094 w 741451"/>
                <a:gd name="connsiteY64" fmla="*/ 115598 h 465706"/>
                <a:gd name="connsiteX65" fmla="*/ 708499 w 741451"/>
                <a:gd name="connsiteY65" fmla="*/ 78528 h 465706"/>
                <a:gd name="connsiteX66" fmla="*/ 696143 w 741451"/>
                <a:gd name="connsiteY66" fmla="*/ 70290 h 465706"/>
                <a:gd name="connsiteX67" fmla="*/ 667310 w 741451"/>
                <a:gd name="connsiteY67" fmla="*/ 49695 h 465706"/>
                <a:gd name="connsiteX68" fmla="*/ 659072 w 741451"/>
                <a:gd name="connsiteY68" fmla="*/ 37339 h 465706"/>
                <a:gd name="connsiteX69" fmla="*/ 646716 w 741451"/>
                <a:gd name="connsiteY69" fmla="*/ 33220 h 465706"/>
                <a:gd name="connsiteX70" fmla="*/ 634359 w 741451"/>
                <a:gd name="connsiteY70" fmla="*/ 24982 h 465706"/>
                <a:gd name="connsiteX71" fmla="*/ 580813 w 741451"/>
                <a:gd name="connsiteY71" fmla="*/ 12625 h 465706"/>
                <a:gd name="connsiteX72" fmla="*/ 568456 w 741451"/>
                <a:gd name="connsiteY72" fmla="*/ 4387 h 465706"/>
                <a:gd name="connsiteX73" fmla="*/ 506672 w 741451"/>
                <a:gd name="connsiteY73" fmla="*/ 4387 h 465706"/>
                <a:gd name="connsiteX74" fmla="*/ 469602 w 741451"/>
                <a:gd name="connsiteY74" fmla="*/ 16744 h 465706"/>
                <a:gd name="connsiteX75" fmla="*/ 457245 w 741451"/>
                <a:gd name="connsiteY75" fmla="*/ 24982 h 465706"/>
                <a:gd name="connsiteX76" fmla="*/ 411937 w 741451"/>
                <a:gd name="connsiteY76" fmla="*/ 49695 h 465706"/>
                <a:gd name="connsiteX77" fmla="*/ 374867 w 741451"/>
                <a:gd name="connsiteY77" fmla="*/ 82647 h 4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41451" h="465706">
                  <a:moveTo>
                    <a:pt x="374867" y="82647"/>
                  </a:moveTo>
                  <a:cubicBezTo>
                    <a:pt x="365256" y="86766"/>
                    <a:pt x="360763" y="77950"/>
                    <a:pt x="354272" y="74409"/>
                  </a:cubicBezTo>
                  <a:cubicBezTo>
                    <a:pt x="345580" y="69668"/>
                    <a:pt x="337797" y="63425"/>
                    <a:pt x="329559" y="57933"/>
                  </a:cubicBezTo>
                  <a:lnTo>
                    <a:pt x="317202" y="49695"/>
                  </a:lnTo>
                  <a:lnTo>
                    <a:pt x="304845" y="41458"/>
                  </a:lnTo>
                  <a:cubicBezTo>
                    <a:pt x="300726" y="38712"/>
                    <a:pt x="297185" y="34785"/>
                    <a:pt x="292489" y="33220"/>
                  </a:cubicBezTo>
                  <a:lnTo>
                    <a:pt x="243062" y="16744"/>
                  </a:lnTo>
                  <a:lnTo>
                    <a:pt x="230705" y="12625"/>
                  </a:lnTo>
                  <a:cubicBezTo>
                    <a:pt x="226586" y="11252"/>
                    <a:pt x="222646" y="9120"/>
                    <a:pt x="218348" y="8506"/>
                  </a:cubicBezTo>
                  <a:lnTo>
                    <a:pt x="189516" y="4387"/>
                  </a:lnTo>
                  <a:cubicBezTo>
                    <a:pt x="185397" y="3014"/>
                    <a:pt x="181501" y="268"/>
                    <a:pt x="177159" y="268"/>
                  </a:cubicBezTo>
                  <a:cubicBezTo>
                    <a:pt x="158573" y="268"/>
                    <a:pt x="154956" y="4258"/>
                    <a:pt x="140089" y="8506"/>
                  </a:cubicBezTo>
                  <a:cubicBezTo>
                    <a:pt x="134646" y="10061"/>
                    <a:pt x="129105" y="11252"/>
                    <a:pt x="123613" y="12625"/>
                  </a:cubicBezTo>
                  <a:cubicBezTo>
                    <a:pt x="119494" y="15371"/>
                    <a:pt x="115684" y="18649"/>
                    <a:pt x="111256" y="20863"/>
                  </a:cubicBezTo>
                  <a:cubicBezTo>
                    <a:pt x="107373" y="22805"/>
                    <a:pt x="101969" y="21912"/>
                    <a:pt x="98899" y="24982"/>
                  </a:cubicBezTo>
                  <a:cubicBezTo>
                    <a:pt x="76931" y="46950"/>
                    <a:pt x="115374" y="30474"/>
                    <a:pt x="82424" y="41458"/>
                  </a:cubicBezTo>
                  <a:cubicBezTo>
                    <a:pt x="60454" y="74410"/>
                    <a:pt x="89291" y="34590"/>
                    <a:pt x="61829" y="62052"/>
                  </a:cubicBezTo>
                  <a:cubicBezTo>
                    <a:pt x="34369" y="89512"/>
                    <a:pt x="74186" y="60679"/>
                    <a:pt x="41234" y="82647"/>
                  </a:cubicBezTo>
                  <a:cubicBezTo>
                    <a:pt x="20551" y="113675"/>
                    <a:pt x="44839" y="74237"/>
                    <a:pt x="28878" y="111479"/>
                  </a:cubicBezTo>
                  <a:cubicBezTo>
                    <a:pt x="26928" y="116029"/>
                    <a:pt x="22651" y="119312"/>
                    <a:pt x="20640" y="123836"/>
                  </a:cubicBezTo>
                  <a:cubicBezTo>
                    <a:pt x="17113" y="131771"/>
                    <a:pt x="15148" y="140311"/>
                    <a:pt x="12402" y="148549"/>
                  </a:cubicBezTo>
                  <a:cubicBezTo>
                    <a:pt x="6069" y="167546"/>
                    <a:pt x="9134" y="156651"/>
                    <a:pt x="4164" y="181501"/>
                  </a:cubicBezTo>
                  <a:cubicBezTo>
                    <a:pt x="55" y="226694"/>
                    <a:pt x="-2669" y="218060"/>
                    <a:pt x="4164" y="255641"/>
                  </a:cubicBezTo>
                  <a:cubicBezTo>
                    <a:pt x="5177" y="261211"/>
                    <a:pt x="5474" y="267202"/>
                    <a:pt x="8283" y="272117"/>
                  </a:cubicBezTo>
                  <a:cubicBezTo>
                    <a:pt x="13162" y="280656"/>
                    <a:pt x="25123" y="287463"/>
                    <a:pt x="32997" y="292712"/>
                  </a:cubicBezTo>
                  <a:cubicBezTo>
                    <a:pt x="35743" y="296831"/>
                    <a:pt x="37509" y="301808"/>
                    <a:pt x="41234" y="305068"/>
                  </a:cubicBezTo>
                  <a:cubicBezTo>
                    <a:pt x="48685" y="311588"/>
                    <a:pt x="57710" y="316052"/>
                    <a:pt x="65948" y="321544"/>
                  </a:cubicBezTo>
                  <a:lnTo>
                    <a:pt x="78305" y="329782"/>
                  </a:lnTo>
                  <a:lnTo>
                    <a:pt x="90662" y="338020"/>
                  </a:lnTo>
                  <a:lnTo>
                    <a:pt x="103018" y="346258"/>
                  </a:lnTo>
                  <a:cubicBezTo>
                    <a:pt x="105764" y="350377"/>
                    <a:pt x="107531" y="355354"/>
                    <a:pt x="111256" y="358614"/>
                  </a:cubicBezTo>
                  <a:cubicBezTo>
                    <a:pt x="128688" y="373866"/>
                    <a:pt x="131354" y="373551"/>
                    <a:pt x="148326" y="379209"/>
                  </a:cubicBezTo>
                  <a:cubicBezTo>
                    <a:pt x="151072" y="383328"/>
                    <a:pt x="153940" y="387368"/>
                    <a:pt x="156564" y="391566"/>
                  </a:cubicBezTo>
                  <a:cubicBezTo>
                    <a:pt x="160807" y="398355"/>
                    <a:pt x="163260" y="406499"/>
                    <a:pt x="168921" y="412160"/>
                  </a:cubicBezTo>
                  <a:cubicBezTo>
                    <a:pt x="171991" y="415230"/>
                    <a:pt x="177159" y="414906"/>
                    <a:pt x="181278" y="416279"/>
                  </a:cubicBezTo>
                  <a:cubicBezTo>
                    <a:pt x="184024" y="420398"/>
                    <a:pt x="185318" y="426012"/>
                    <a:pt x="189516" y="428636"/>
                  </a:cubicBezTo>
                  <a:cubicBezTo>
                    <a:pt x="196879" y="433238"/>
                    <a:pt x="207004" y="432057"/>
                    <a:pt x="214229" y="436874"/>
                  </a:cubicBezTo>
                  <a:cubicBezTo>
                    <a:pt x="249638" y="460480"/>
                    <a:pt x="204840" y="432180"/>
                    <a:pt x="238943" y="449231"/>
                  </a:cubicBezTo>
                  <a:cubicBezTo>
                    <a:pt x="270882" y="465200"/>
                    <a:pt x="232595" y="451233"/>
                    <a:pt x="263656" y="461587"/>
                  </a:cubicBezTo>
                  <a:cubicBezTo>
                    <a:pt x="281505" y="460214"/>
                    <a:pt x="299520" y="460260"/>
                    <a:pt x="317202" y="457468"/>
                  </a:cubicBezTo>
                  <a:cubicBezTo>
                    <a:pt x="325779" y="456114"/>
                    <a:pt x="333678" y="451977"/>
                    <a:pt x="341916" y="449231"/>
                  </a:cubicBezTo>
                  <a:lnTo>
                    <a:pt x="354272" y="445112"/>
                  </a:lnTo>
                  <a:cubicBezTo>
                    <a:pt x="357018" y="440993"/>
                    <a:pt x="358644" y="435848"/>
                    <a:pt x="362510" y="432755"/>
                  </a:cubicBezTo>
                  <a:cubicBezTo>
                    <a:pt x="378958" y="419597"/>
                    <a:pt x="383344" y="439700"/>
                    <a:pt x="399580" y="445112"/>
                  </a:cubicBezTo>
                  <a:lnTo>
                    <a:pt x="436651" y="457468"/>
                  </a:lnTo>
                  <a:cubicBezTo>
                    <a:pt x="440770" y="460214"/>
                    <a:pt x="444057" y="465706"/>
                    <a:pt x="449007" y="465706"/>
                  </a:cubicBezTo>
                  <a:cubicBezTo>
                    <a:pt x="457691" y="465706"/>
                    <a:pt x="465483" y="460214"/>
                    <a:pt x="473721" y="457468"/>
                  </a:cubicBezTo>
                  <a:cubicBezTo>
                    <a:pt x="507892" y="446078"/>
                    <a:pt x="454142" y="465198"/>
                    <a:pt x="510791" y="436874"/>
                  </a:cubicBezTo>
                  <a:cubicBezTo>
                    <a:pt x="532330" y="426104"/>
                    <a:pt x="521310" y="430125"/>
                    <a:pt x="543743" y="424517"/>
                  </a:cubicBezTo>
                  <a:cubicBezTo>
                    <a:pt x="546489" y="420398"/>
                    <a:pt x="548811" y="415963"/>
                    <a:pt x="551980" y="412160"/>
                  </a:cubicBezTo>
                  <a:cubicBezTo>
                    <a:pt x="561888" y="400270"/>
                    <a:pt x="564546" y="399664"/>
                    <a:pt x="576694" y="391566"/>
                  </a:cubicBezTo>
                  <a:cubicBezTo>
                    <a:pt x="580055" y="381482"/>
                    <a:pt x="582689" y="371640"/>
                    <a:pt x="589051" y="362733"/>
                  </a:cubicBezTo>
                  <a:cubicBezTo>
                    <a:pt x="592436" y="357993"/>
                    <a:pt x="597678" y="354852"/>
                    <a:pt x="601407" y="350377"/>
                  </a:cubicBezTo>
                  <a:cubicBezTo>
                    <a:pt x="604576" y="346574"/>
                    <a:pt x="606145" y="341520"/>
                    <a:pt x="609645" y="338020"/>
                  </a:cubicBezTo>
                  <a:cubicBezTo>
                    <a:pt x="617630" y="330035"/>
                    <a:pt x="624309" y="329013"/>
                    <a:pt x="634359" y="325663"/>
                  </a:cubicBezTo>
                  <a:cubicBezTo>
                    <a:pt x="641224" y="327036"/>
                    <a:pt x="647952" y="329782"/>
                    <a:pt x="654953" y="329782"/>
                  </a:cubicBezTo>
                  <a:cubicBezTo>
                    <a:pt x="670991" y="329782"/>
                    <a:pt x="666060" y="322794"/>
                    <a:pt x="675548" y="313306"/>
                  </a:cubicBezTo>
                  <a:cubicBezTo>
                    <a:pt x="679048" y="309806"/>
                    <a:pt x="683786" y="307814"/>
                    <a:pt x="687905" y="305068"/>
                  </a:cubicBezTo>
                  <a:cubicBezTo>
                    <a:pt x="730327" y="241434"/>
                    <a:pt x="688938" y="309521"/>
                    <a:pt x="708499" y="263879"/>
                  </a:cubicBezTo>
                  <a:cubicBezTo>
                    <a:pt x="710449" y="259329"/>
                    <a:pt x="714523" y="255950"/>
                    <a:pt x="716737" y="251522"/>
                  </a:cubicBezTo>
                  <a:cubicBezTo>
                    <a:pt x="718679" y="247639"/>
                    <a:pt x="718914" y="243049"/>
                    <a:pt x="720856" y="239166"/>
                  </a:cubicBezTo>
                  <a:cubicBezTo>
                    <a:pt x="723070" y="234738"/>
                    <a:pt x="727083" y="231333"/>
                    <a:pt x="729094" y="226809"/>
                  </a:cubicBezTo>
                  <a:cubicBezTo>
                    <a:pt x="734824" y="213917"/>
                    <a:pt x="738028" y="199312"/>
                    <a:pt x="741451" y="185620"/>
                  </a:cubicBezTo>
                  <a:cubicBezTo>
                    <a:pt x="740078" y="170517"/>
                    <a:pt x="739967" y="155246"/>
                    <a:pt x="737332" y="140312"/>
                  </a:cubicBezTo>
                  <a:cubicBezTo>
                    <a:pt x="735823" y="131761"/>
                    <a:pt x="731840" y="123836"/>
                    <a:pt x="729094" y="115598"/>
                  </a:cubicBezTo>
                  <a:cubicBezTo>
                    <a:pt x="724802" y="102721"/>
                    <a:pt x="720640" y="86623"/>
                    <a:pt x="708499" y="78528"/>
                  </a:cubicBezTo>
                  <a:cubicBezTo>
                    <a:pt x="704380" y="75782"/>
                    <a:pt x="699946" y="73459"/>
                    <a:pt x="696143" y="70290"/>
                  </a:cubicBezTo>
                  <a:cubicBezTo>
                    <a:pt x="671097" y="49418"/>
                    <a:pt x="697795" y="64937"/>
                    <a:pt x="667310" y="49695"/>
                  </a:cubicBezTo>
                  <a:cubicBezTo>
                    <a:pt x="664564" y="45576"/>
                    <a:pt x="662937" y="40431"/>
                    <a:pt x="659072" y="37339"/>
                  </a:cubicBezTo>
                  <a:cubicBezTo>
                    <a:pt x="655682" y="34627"/>
                    <a:pt x="650599" y="35162"/>
                    <a:pt x="646716" y="33220"/>
                  </a:cubicBezTo>
                  <a:cubicBezTo>
                    <a:pt x="642288" y="31006"/>
                    <a:pt x="639011" y="26674"/>
                    <a:pt x="634359" y="24982"/>
                  </a:cubicBezTo>
                  <a:cubicBezTo>
                    <a:pt x="622217" y="20567"/>
                    <a:pt x="595443" y="15551"/>
                    <a:pt x="580813" y="12625"/>
                  </a:cubicBezTo>
                  <a:cubicBezTo>
                    <a:pt x="576694" y="9879"/>
                    <a:pt x="573006" y="6337"/>
                    <a:pt x="568456" y="4387"/>
                  </a:cubicBezTo>
                  <a:cubicBezTo>
                    <a:pt x="547989" y="-4385"/>
                    <a:pt x="528898" y="2366"/>
                    <a:pt x="506672" y="4387"/>
                  </a:cubicBezTo>
                  <a:cubicBezTo>
                    <a:pt x="494315" y="8506"/>
                    <a:pt x="480440" y="9519"/>
                    <a:pt x="469602" y="16744"/>
                  </a:cubicBezTo>
                  <a:cubicBezTo>
                    <a:pt x="465483" y="19490"/>
                    <a:pt x="461591" y="22611"/>
                    <a:pt x="457245" y="24982"/>
                  </a:cubicBezTo>
                  <a:cubicBezTo>
                    <a:pt x="405840" y="53022"/>
                    <a:pt x="440166" y="30878"/>
                    <a:pt x="411937" y="49695"/>
                  </a:cubicBezTo>
                  <a:cubicBezTo>
                    <a:pt x="401996" y="64606"/>
                    <a:pt x="384478" y="78528"/>
                    <a:pt x="374867" y="82647"/>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円/楕円 560"/>
            <p:cNvSpPr/>
            <p:nvPr/>
          </p:nvSpPr>
          <p:spPr>
            <a:xfrm>
              <a:off x="7172417" y="3966062"/>
              <a:ext cx="432048" cy="431610"/>
            </a:xfrm>
            <a:prstGeom prst="ellipse">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571"/>
            <p:cNvSpPr/>
            <p:nvPr/>
          </p:nvSpPr>
          <p:spPr>
            <a:xfrm>
              <a:off x="6960493" y="5403542"/>
              <a:ext cx="109091" cy="118388"/>
            </a:xfrm>
            <a:custGeom>
              <a:avLst/>
              <a:gdLst>
                <a:gd name="connsiteX0" fmla="*/ 5519 w 109091"/>
                <a:gd name="connsiteY0" fmla="*/ 91736 h 118388"/>
                <a:gd name="connsiteX1" fmla="*/ 2559 w 109091"/>
                <a:gd name="connsiteY1" fmla="*/ 76940 h 118388"/>
                <a:gd name="connsiteX2" fmla="*/ 11437 w 109091"/>
                <a:gd name="connsiteY2" fmla="*/ 38470 h 118388"/>
                <a:gd name="connsiteX3" fmla="*/ 17356 w 109091"/>
                <a:gd name="connsiteY3" fmla="*/ 32551 h 118388"/>
                <a:gd name="connsiteX4" fmla="*/ 29192 w 109091"/>
                <a:gd name="connsiteY4" fmla="*/ 17755 h 118388"/>
                <a:gd name="connsiteX5" fmla="*/ 49907 w 109091"/>
                <a:gd name="connsiteY5" fmla="*/ 2959 h 118388"/>
                <a:gd name="connsiteX6" fmla="*/ 58785 w 109091"/>
                <a:gd name="connsiteY6" fmla="*/ 0 h 118388"/>
                <a:gd name="connsiteX7" fmla="*/ 79499 w 109091"/>
                <a:gd name="connsiteY7" fmla="*/ 14796 h 118388"/>
                <a:gd name="connsiteX8" fmla="*/ 88377 w 109091"/>
                <a:gd name="connsiteY8" fmla="*/ 20714 h 118388"/>
                <a:gd name="connsiteX9" fmla="*/ 100214 w 109091"/>
                <a:gd name="connsiteY9" fmla="*/ 32551 h 118388"/>
                <a:gd name="connsiteX10" fmla="*/ 106132 w 109091"/>
                <a:gd name="connsiteY10" fmla="*/ 50307 h 118388"/>
                <a:gd name="connsiteX11" fmla="*/ 109091 w 109091"/>
                <a:gd name="connsiteY11" fmla="*/ 59184 h 118388"/>
                <a:gd name="connsiteX12" fmla="*/ 106132 w 109091"/>
                <a:gd name="connsiteY12" fmla="*/ 85817 h 118388"/>
                <a:gd name="connsiteX13" fmla="*/ 103173 w 109091"/>
                <a:gd name="connsiteY13" fmla="*/ 94695 h 118388"/>
                <a:gd name="connsiteX14" fmla="*/ 94295 w 109091"/>
                <a:gd name="connsiteY14" fmla="*/ 97654 h 118388"/>
                <a:gd name="connsiteX15" fmla="*/ 73581 w 109091"/>
                <a:gd name="connsiteY15" fmla="*/ 115409 h 118388"/>
                <a:gd name="connsiteX16" fmla="*/ 64703 w 109091"/>
                <a:gd name="connsiteY16" fmla="*/ 118369 h 118388"/>
                <a:gd name="connsiteX17" fmla="*/ 5519 w 109091"/>
                <a:gd name="connsiteY17" fmla="*/ 91736 h 11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091" h="118388">
                  <a:moveTo>
                    <a:pt x="5519" y="91736"/>
                  </a:moveTo>
                  <a:cubicBezTo>
                    <a:pt x="-4838" y="84831"/>
                    <a:pt x="2559" y="81970"/>
                    <a:pt x="2559" y="76940"/>
                  </a:cubicBezTo>
                  <a:cubicBezTo>
                    <a:pt x="2559" y="72059"/>
                    <a:pt x="6750" y="43157"/>
                    <a:pt x="11437" y="38470"/>
                  </a:cubicBezTo>
                  <a:cubicBezTo>
                    <a:pt x="13410" y="36497"/>
                    <a:pt x="15613" y="34730"/>
                    <a:pt x="17356" y="32551"/>
                  </a:cubicBezTo>
                  <a:cubicBezTo>
                    <a:pt x="32294" y="13879"/>
                    <a:pt x="14898" y="32052"/>
                    <a:pt x="29192" y="17755"/>
                  </a:cubicBezTo>
                  <a:cubicBezTo>
                    <a:pt x="34125" y="2959"/>
                    <a:pt x="29193" y="9863"/>
                    <a:pt x="49907" y="2959"/>
                  </a:cubicBezTo>
                  <a:lnTo>
                    <a:pt x="58785" y="0"/>
                  </a:lnTo>
                  <a:cubicBezTo>
                    <a:pt x="80809" y="7341"/>
                    <a:pt x="51408" y="-3929"/>
                    <a:pt x="79499" y="14796"/>
                  </a:cubicBezTo>
                  <a:cubicBezTo>
                    <a:pt x="82458" y="16769"/>
                    <a:pt x="85677" y="18399"/>
                    <a:pt x="88377" y="20714"/>
                  </a:cubicBezTo>
                  <a:cubicBezTo>
                    <a:pt x="92614" y="24345"/>
                    <a:pt x="100214" y="32551"/>
                    <a:pt x="100214" y="32551"/>
                  </a:cubicBezTo>
                  <a:lnTo>
                    <a:pt x="106132" y="50307"/>
                  </a:lnTo>
                  <a:lnTo>
                    <a:pt x="109091" y="59184"/>
                  </a:lnTo>
                  <a:cubicBezTo>
                    <a:pt x="108105" y="68062"/>
                    <a:pt x="107600" y="77006"/>
                    <a:pt x="106132" y="85817"/>
                  </a:cubicBezTo>
                  <a:cubicBezTo>
                    <a:pt x="105619" y="88894"/>
                    <a:pt x="105379" y="92489"/>
                    <a:pt x="103173" y="94695"/>
                  </a:cubicBezTo>
                  <a:cubicBezTo>
                    <a:pt x="100967" y="96901"/>
                    <a:pt x="97254" y="96668"/>
                    <a:pt x="94295" y="97654"/>
                  </a:cubicBezTo>
                  <a:cubicBezTo>
                    <a:pt x="87014" y="104935"/>
                    <a:pt x="82595" y="110902"/>
                    <a:pt x="73581" y="115409"/>
                  </a:cubicBezTo>
                  <a:cubicBezTo>
                    <a:pt x="70791" y="116804"/>
                    <a:pt x="67812" y="118110"/>
                    <a:pt x="64703" y="118369"/>
                  </a:cubicBezTo>
                  <a:cubicBezTo>
                    <a:pt x="55856" y="119106"/>
                    <a:pt x="15876" y="98641"/>
                    <a:pt x="5519" y="91736"/>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6"/>
            <p:cNvSpPr/>
            <p:nvPr/>
          </p:nvSpPr>
          <p:spPr>
            <a:xfrm>
              <a:off x="6380498" y="3954022"/>
              <a:ext cx="432048" cy="431610"/>
            </a:xfrm>
            <a:prstGeom prst="ellipse">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6354673" y="4071700"/>
              <a:ext cx="952391" cy="1347209"/>
            </a:xfrm>
            <a:custGeom>
              <a:avLst/>
              <a:gdLst>
                <a:gd name="connsiteX0" fmla="*/ 21707 w 952391"/>
                <a:gd name="connsiteY0" fmla="*/ 1043 h 1347209"/>
                <a:gd name="connsiteX1" fmla="*/ 16280 w 952391"/>
                <a:gd name="connsiteY1" fmla="*/ 14610 h 1347209"/>
                <a:gd name="connsiteX2" fmla="*/ 10853 w 952391"/>
                <a:gd name="connsiteY2" fmla="*/ 22750 h 1347209"/>
                <a:gd name="connsiteX3" fmla="*/ 5427 w 952391"/>
                <a:gd name="connsiteY3" fmla="*/ 39030 h 1347209"/>
                <a:gd name="connsiteX4" fmla="*/ 2713 w 952391"/>
                <a:gd name="connsiteY4" fmla="*/ 60737 h 1347209"/>
                <a:gd name="connsiteX5" fmla="*/ 0 w 952391"/>
                <a:gd name="connsiteY5" fmla="*/ 77017 h 1347209"/>
                <a:gd name="connsiteX6" fmla="*/ 2713 w 952391"/>
                <a:gd name="connsiteY6" fmla="*/ 142137 h 1347209"/>
                <a:gd name="connsiteX7" fmla="*/ 10853 w 952391"/>
                <a:gd name="connsiteY7" fmla="*/ 171984 h 1347209"/>
                <a:gd name="connsiteX8" fmla="*/ 16280 w 952391"/>
                <a:gd name="connsiteY8" fmla="*/ 188264 h 1347209"/>
                <a:gd name="connsiteX9" fmla="*/ 21707 w 952391"/>
                <a:gd name="connsiteY9" fmla="*/ 209971 h 1347209"/>
                <a:gd name="connsiteX10" fmla="*/ 27134 w 952391"/>
                <a:gd name="connsiteY10" fmla="*/ 226251 h 1347209"/>
                <a:gd name="connsiteX11" fmla="*/ 29847 w 952391"/>
                <a:gd name="connsiteY11" fmla="*/ 234391 h 1347209"/>
                <a:gd name="connsiteX12" fmla="*/ 37987 w 952391"/>
                <a:gd name="connsiteY12" fmla="*/ 239818 h 1347209"/>
                <a:gd name="connsiteX13" fmla="*/ 48840 w 952391"/>
                <a:gd name="connsiteY13" fmla="*/ 253385 h 1347209"/>
                <a:gd name="connsiteX14" fmla="*/ 62407 w 952391"/>
                <a:gd name="connsiteY14" fmla="*/ 266952 h 1347209"/>
                <a:gd name="connsiteX15" fmla="*/ 81401 w 952391"/>
                <a:gd name="connsiteY15" fmla="*/ 288658 h 1347209"/>
                <a:gd name="connsiteX16" fmla="*/ 94967 w 952391"/>
                <a:gd name="connsiteY16" fmla="*/ 299512 h 1347209"/>
                <a:gd name="connsiteX17" fmla="*/ 103107 w 952391"/>
                <a:gd name="connsiteY17" fmla="*/ 304939 h 1347209"/>
                <a:gd name="connsiteX18" fmla="*/ 119388 w 952391"/>
                <a:gd name="connsiteY18" fmla="*/ 310365 h 1347209"/>
                <a:gd name="connsiteX19" fmla="*/ 127528 w 952391"/>
                <a:gd name="connsiteY19" fmla="*/ 313079 h 1347209"/>
                <a:gd name="connsiteX20" fmla="*/ 143808 w 952391"/>
                <a:gd name="connsiteY20" fmla="*/ 321219 h 1347209"/>
                <a:gd name="connsiteX21" fmla="*/ 151948 w 952391"/>
                <a:gd name="connsiteY21" fmla="*/ 326645 h 1347209"/>
                <a:gd name="connsiteX22" fmla="*/ 189935 w 952391"/>
                <a:gd name="connsiteY22" fmla="*/ 337499 h 1347209"/>
                <a:gd name="connsiteX23" fmla="*/ 198075 w 952391"/>
                <a:gd name="connsiteY23" fmla="*/ 340212 h 1347209"/>
                <a:gd name="connsiteX24" fmla="*/ 222495 w 952391"/>
                <a:gd name="connsiteY24" fmla="*/ 342926 h 1347209"/>
                <a:gd name="connsiteX25" fmla="*/ 233348 w 952391"/>
                <a:gd name="connsiteY25" fmla="*/ 345639 h 1347209"/>
                <a:gd name="connsiteX26" fmla="*/ 246915 w 952391"/>
                <a:gd name="connsiteY26" fmla="*/ 348352 h 1347209"/>
                <a:gd name="connsiteX27" fmla="*/ 255055 w 952391"/>
                <a:gd name="connsiteY27" fmla="*/ 351066 h 1347209"/>
                <a:gd name="connsiteX28" fmla="*/ 263195 w 952391"/>
                <a:gd name="connsiteY28" fmla="*/ 359206 h 1347209"/>
                <a:gd name="connsiteX29" fmla="*/ 274049 w 952391"/>
                <a:gd name="connsiteY29" fmla="*/ 375486 h 1347209"/>
                <a:gd name="connsiteX30" fmla="*/ 279475 w 952391"/>
                <a:gd name="connsiteY30" fmla="*/ 383626 h 1347209"/>
                <a:gd name="connsiteX31" fmla="*/ 293042 w 952391"/>
                <a:gd name="connsiteY31" fmla="*/ 399906 h 1347209"/>
                <a:gd name="connsiteX32" fmla="*/ 298469 w 952391"/>
                <a:gd name="connsiteY32" fmla="*/ 418899 h 1347209"/>
                <a:gd name="connsiteX33" fmla="*/ 301182 w 952391"/>
                <a:gd name="connsiteY33" fmla="*/ 427039 h 1347209"/>
                <a:gd name="connsiteX34" fmla="*/ 309322 w 952391"/>
                <a:gd name="connsiteY34" fmla="*/ 432466 h 1347209"/>
                <a:gd name="connsiteX35" fmla="*/ 317462 w 952391"/>
                <a:gd name="connsiteY35" fmla="*/ 448746 h 1347209"/>
                <a:gd name="connsiteX36" fmla="*/ 322889 w 952391"/>
                <a:gd name="connsiteY36" fmla="*/ 465026 h 1347209"/>
                <a:gd name="connsiteX37" fmla="*/ 333742 w 952391"/>
                <a:gd name="connsiteY37" fmla="*/ 484020 h 1347209"/>
                <a:gd name="connsiteX38" fmla="*/ 339169 w 952391"/>
                <a:gd name="connsiteY38" fmla="*/ 500300 h 1347209"/>
                <a:gd name="connsiteX39" fmla="*/ 341882 w 952391"/>
                <a:gd name="connsiteY39" fmla="*/ 508440 h 1347209"/>
                <a:gd name="connsiteX40" fmla="*/ 350023 w 952391"/>
                <a:gd name="connsiteY40" fmla="*/ 516580 h 1347209"/>
                <a:gd name="connsiteX41" fmla="*/ 358163 w 952391"/>
                <a:gd name="connsiteY41" fmla="*/ 532860 h 1347209"/>
                <a:gd name="connsiteX42" fmla="*/ 360876 w 952391"/>
                <a:gd name="connsiteY42" fmla="*/ 541000 h 1347209"/>
                <a:gd name="connsiteX43" fmla="*/ 371729 w 952391"/>
                <a:gd name="connsiteY43" fmla="*/ 557280 h 1347209"/>
                <a:gd name="connsiteX44" fmla="*/ 385296 w 952391"/>
                <a:gd name="connsiteY44" fmla="*/ 581701 h 1347209"/>
                <a:gd name="connsiteX45" fmla="*/ 393436 w 952391"/>
                <a:gd name="connsiteY45" fmla="*/ 597981 h 1347209"/>
                <a:gd name="connsiteX46" fmla="*/ 398863 w 952391"/>
                <a:gd name="connsiteY46" fmla="*/ 608834 h 1347209"/>
                <a:gd name="connsiteX47" fmla="*/ 407003 w 952391"/>
                <a:gd name="connsiteY47" fmla="*/ 614261 h 1347209"/>
                <a:gd name="connsiteX48" fmla="*/ 417856 w 952391"/>
                <a:gd name="connsiteY48" fmla="*/ 630541 h 1347209"/>
                <a:gd name="connsiteX49" fmla="*/ 423283 w 952391"/>
                <a:gd name="connsiteY49" fmla="*/ 638681 h 1347209"/>
                <a:gd name="connsiteX50" fmla="*/ 434136 w 952391"/>
                <a:gd name="connsiteY50" fmla="*/ 657674 h 1347209"/>
                <a:gd name="connsiteX51" fmla="*/ 444990 w 952391"/>
                <a:gd name="connsiteY51" fmla="*/ 668528 h 1347209"/>
                <a:gd name="connsiteX52" fmla="*/ 455843 w 952391"/>
                <a:gd name="connsiteY52" fmla="*/ 684808 h 1347209"/>
                <a:gd name="connsiteX53" fmla="*/ 458557 w 952391"/>
                <a:gd name="connsiteY53" fmla="*/ 692948 h 1347209"/>
                <a:gd name="connsiteX54" fmla="*/ 463983 w 952391"/>
                <a:gd name="connsiteY54" fmla="*/ 701088 h 1347209"/>
                <a:gd name="connsiteX55" fmla="*/ 469410 w 952391"/>
                <a:gd name="connsiteY55" fmla="*/ 717368 h 1347209"/>
                <a:gd name="connsiteX56" fmla="*/ 472123 w 952391"/>
                <a:gd name="connsiteY56" fmla="*/ 725508 h 1347209"/>
                <a:gd name="connsiteX57" fmla="*/ 477550 w 952391"/>
                <a:gd name="connsiteY57" fmla="*/ 733648 h 1347209"/>
                <a:gd name="connsiteX58" fmla="*/ 488404 w 952391"/>
                <a:gd name="connsiteY58" fmla="*/ 758069 h 1347209"/>
                <a:gd name="connsiteX59" fmla="*/ 496544 w 952391"/>
                <a:gd name="connsiteY59" fmla="*/ 774349 h 1347209"/>
                <a:gd name="connsiteX60" fmla="*/ 504684 w 952391"/>
                <a:gd name="connsiteY60" fmla="*/ 779775 h 1347209"/>
                <a:gd name="connsiteX61" fmla="*/ 510110 w 952391"/>
                <a:gd name="connsiteY61" fmla="*/ 793342 h 1347209"/>
                <a:gd name="connsiteX62" fmla="*/ 512824 w 952391"/>
                <a:gd name="connsiteY62" fmla="*/ 801482 h 1347209"/>
                <a:gd name="connsiteX63" fmla="*/ 518250 w 952391"/>
                <a:gd name="connsiteY63" fmla="*/ 809622 h 1347209"/>
                <a:gd name="connsiteX64" fmla="*/ 526391 w 952391"/>
                <a:gd name="connsiteY64" fmla="*/ 825902 h 1347209"/>
                <a:gd name="connsiteX65" fmla="*/ 523677 w 952391"/>
                <a:gd name="connsiteY65" fmla="*/ 834042 h 1347209"/>
                <a:gd name="connsiteX66" fmla="*/ 512824 w 952391"/>
                <a:gd name="connsiteY66" fmla="*/ 850323 h 1347209"/>
                <a:gd name="connsiteX67" fmla="*/ 507397 w 952391"/>
                <a:gd name="connsiteY67" fmla="*/ 872029 h 1347209"/>
                <a:gd name="connsiteX68" fmla="*/ 504684 w 952391"/>
                <a:gd name="connsiteY68" fmla="*/ 880169 h 1347209"/>
                <a:gd name="connsiteX69" fmla="*/ 499257 w 952391"/>
                <a:gd name="connsiteY69" fmla="*/ 888309 h 1347209"/>
                <a:gd name="connsiteX70" fmla="*/ 482977 w 952391"/>
                <a:gd name="connsiteY70" fmla="*/ 899163 h 1347209"/>
                <a:gd name="connsiteX71" fmla="*/ 463983 w 952391"/>
                <a:gd name="connsiteY71" fmla="*/ 920870 h 1347209"/>
                <a:gd name="connsiteX72" fmla="*/ 450417 w 952391"/>
                <a:gd name="connsiteY72" fmla="*/ 934436 h 1347209"/>
                <a:gd name="connsiteX73" fmla="*/ 436850 w 952391"/>
                <a:gd name="connsiteY73" fmla="*/ 948003 h 1347209"/>
                <a:gd name="connsiteX74" fmla="*/ 431423 w 952391"/>
                <a:gd name="connsiteY74" fmla="*/ 956143 h 1347209"/>
                <a:gd name="connsiteX75" fmla="*/ 415143 w 952391"/>
                <a:gd name="connsiteY75" fmla="*/ 966997 h 1347209"/>
                <a:gd name="connsiteX76" fmla="*/ 401576 w 952391"/>
                <a:gd name="connsiteY76" fmla="*/ 991417 h 1347209"/>
                <a:gd name="connsiteX77" fmla="*/ 393436 w 952391"/>
                <a:gd name="connsiteY77" fmla="*/ 996844 h 1347209"/>
                <a:gd name="connsiteX78" fmla="*/ 388009 w 952391"/>
                <a:gd name="connsiteY78" fmla="*/ 1004984 h 1347209"/>
                <a:gd name="connsiteX79" fmla="*/ 371729 w 952391"/>
                <a:gd name="connsiteY79" fmla="*/ 1018550 h 1347209"/>
                <a:gd name="connsiteX80" fmla="*/ 358163 w 952391"/>
                <a:gd name="connsiteY80" fmla="*/ 1032117 h 1347209"/>
                <a:gd name="connsiteX81" fmla="*/ 352736 w 952391"/>
                <a:gd name="connsiteY81" fmla="*/ 1040257 h 1347209"/>
                <a:gd name="connsiteX82" fmla="*/ 344596 w 952391"/>
                <a:gd name="connsiteY82" fmla="*/ 1045684 h 1347209"/>
                <a:gd name="connsiteX83" fmla="*/ 341882 w 952391"/>
                <a:gd name="connsiteY83" fmla="*/ 1053824 h 1347209"/>
                <a:gd name="connsiteX84" fmla="*/ 333742 w 952391"/>
                <a:gd name="connsiteY84" fmla="*/ 1061964 h 1347209"/>
                <a:gd name="connsiteX85" fmla="*/ 322889 w 952391"/>
                <a:gd name="connsiteY85" fmla="*/ 1075531 h 1347209"/>
                <a:gd name="connsiteX86" fmla="*/ 309322 w 952391"/>
                <a:gd name="connsiteY86" fmla="*/ 1089098 h 1347209"/>
                <a:gd name="connsiteX87" fmla="*/ 303896 w 952391"/>
                <a:gd name="connsiteY87" fmla="*/ 1097238 h 1347209"/>
                <a:gd name="connsiteX88" fmla="*/ 295755 w 952391"/>
                <a:gd name="connsiteY88" fmla="*/ 1102664 h 1347209"/>
                <a:gd name="connsiteX89" fmla="*/ 276762 w 952391"/>
                <a:gd name="connsiteY89" fmla="*/ 1124371 h 1347209"/>
                <a:gd name="connsiteX90" fmla="*/ 265909 w 952391"/>
                <a:gd name="connsiteY90" fmla="*/ 1140651 h 1347209"/>
                <a:gd name="connsiteX91" fmla="*/ 263195 w 952391"/>
                <a:gd name="connsiteY91" fmla="*/ 1148791 h 1347209"/>
                <a:gd name="connsiteX92" fmla="*/ 252342 w 952391"/>
                <a:gd name="connsiteY92" fmla="*/ 1165072 h 1347209"/>
                <a:gd name="connsiteX93" fmla="*/ 246915 w 952391"/>
                <a:gd name="connsiteY93" fmla="*/ 1173212 h 1347209"/>
                <a:gd name="connsiteX94" fmla="*/ 238775 w 952391"/>
                <a:gd name="connsiteY94" fmla="*/ 1175925 h 1347209"/>
                <a:gd name="connsiteX95" fmla="*/ 236062 w 952391"/>
                <a:gd name="connsiteY95" fmla="*/ 1194918 h 1347209"/>
                <a:gd name="connsiteX96" fmla="*/ 227922 w 952391"/>
                <a:gd name="connsiteY96" fmla="*/ 1211199 h 1347209"/>
                <a:gd name="connsiteX97" fmla="*/ 222495 w 952391"/>
                <a:gd name="connsiteY97" fmla="*/ 1227479 h 1347209"/>
                <a:gd name="connsiteX98" fmla="*/ 214355 w 952391"/>
                <a:gd name="connsiteY98" fmla="*/ 1251899 h 1347209"/>
                <a:gd name="connsiteX99" fmla="*/ 211642 w 952391"/>
                <a:gd name="connsiteY99" fmla="*/ 1260039 h 1347209"/>
                <a:gd name="connsiteX100" fmla="*/ 203501 w 952391"/>
                <a:gd name="connsiteY100" fmla="*/ 1268179 h 1347209"/>
                <a:gd name="connsiteX101" fmla="*/ 198075 w 952391"/>
                <a:gd name="connsiteY101" fmla="*/ 1287172 h 1347209"/>
                <a:gd name="connsiteX102" fmla="*/ 192648 w 952391"/>
                <a:gd name="connsiteY102" fmla="*/ 1308879 h 1347209"/>
                <a:gd name="connsiteX103" fmla="*/ 195361 w 952391"/>
                <a:gd name="connsiteY103" fmla="*/ 1322446 h 1347209"/>
                <a:gd name="connsiteX104" fmla="*/ 203501 w 952391"/>
                <a:gd name="connsiteY104" fmla="*/ 1325159 h 1347209"/>
                <a:gd name="connsiteX105" fmla="*/ 211642 w 952391"/>
                <a:gd name="connsiteY105" fmla="*/ 1330586 h 1347209"/>
                <a:gd name="connsiteX106" fmla="*/ 219782 w 952391"/>
                <a:gd name="connsiteY106" fmla="*/ 1346866 h 1347209"/>
                <a:gd name="connsiteX107" fmla="*/ 238775 w 952391"/>
                <a:gd name="connsiteY107" fmla="*/ 1344153 h 1347209"/>
                <a:gd name="connsiteX108" fmla="*/ 249628 w 952391"/>
                <a:gd name="connsiteY108" fmla="*/ 1327873 h 1347209"/>
                <a:gd name="connsiteX109" fmla="*/ 257769 w 952391"/>
                <a:gd name="connsiteY109" fmla="*/ 1325159 h 1347209"/>
                <a:gd name="connsiteX110" fmla="*/ 274049 w 952391"/>
                <a:gd name="connsiteY110" fmla="*/ 1317019 h 1347209"/>
                <a:gd name="connsiteX111" fmla="*/ 274049 w 952391"/>
                <a:gd name="connsiteY111" fmla="*/ 1300739 h 1347209"/>
                <a:gd name="connsiteX112" fmla="*/ 282189 w 952391"/>
                <a:gd name="connsiteY112" fmla="*/ 1260039 h 1347209"/>
                <a:gd name="connsiteX113" fmla="*/ 287615 w 952391"/>
                <a:gd name="connsiteY113" fmla="*/ 1251899 h 1347209"/>
                <a:gd name="connsiteX114" fmla="*/ 293042 w 952391"/>
                <a:gd name="connsiteY114" fmla="*/ 1235619 h 1347209"/>
                <a:gd name="connsiteX115" fmla="*/ 303896 w 952391"/>
                <a:gd name="connsiteY115" fmla="*/ 1219339 h 1347209"/>
                <a:gd name="connsiteX116" fmla="*/ 306609 w 952391"/>
                <a:gd name="connsiteY116" fmla="*/ 1211199 h 1347209"/>
                <a:gd name="connsiteX117" fmla="*/ 312036 w 952391"/>
                <a:gd name="connsiteY117" fmla="*/ 1203058 h 1347209"/>
                <a:gd name="connsiteX118" fmla="*/ 322889 w 952391"/>
                <a:gd name="connsiteY118" fmla="*/ 1178638 h 1347209"/>
                <a:gd name="connsiteX119" fmla="*/ 328316 w 952391"/>
                <a:gd name="connsiteY119" fmla="*/ 1159645 h 1347209"/>
                <a:gd name="connsiteX120" fmla="*/ 333742 w 952391"/>
                <a:gd name="connsiteY120" fmla="*/ 1151505 h 1347209"/>
                <a:gd name="connsiteX121" fmla="*/ 336456 w 952391"/>
                <a:gd name="connsiteY121" fmla="*/ 1143365 h 1347209"/>
                <a:gd name="connsiteX122" fmla="*/ 352736 w 952391"/>
                <a:gd name="connsiteY122" fmla="*/ 1132511 h 1347209"/>
                <a:gd name="connsiteX123" fmla="*/ 366303 w 952391"/>
                <a:gd name="connsiteY123" fmla="*/ 1121658 h 1347209"/>
                <a:gd name="connsiteX124" fmla="*/ 371729 w 952391"/>
                <a:gd name="connsiteY124" fmla="*/ 1113518 h 1347209"/>
                <a:gd name="connsiteX125" fmla="*/ 379869 w 952391"/>
                <a:gd name="connsiteY125" fmla="*/ 1108091 h 1347209"/>
                <a:gd name="connsiteX126" fmla="*/ 388009 w 952391"/>
                <a:gd name="connsiteY126" fmla="*/ 1099951 h 1347209"/>
                <a:gd name="connsiteX127" fmla="*/ 393436 w 952391"/>
                <a:gd name="connsiteY127" fmla="*/ 1091811 h 1347209"/>
                <a:gd name="connsiteX128" fmla="*/ 401576 w 952391"/>
                <a:gd name="connsiteY128" fmla="*/ 1089098 h 1347209"/>
                <a:gd name="connsiteX129" fmla="*/ 407003 w 952391"/>
                <a:gd name="connsiteY129" fmla="*/ 1080958 h 1347209"/>
                <a:gd name="connsiteX130" fmla="*/ 415143 w 952391"/>
                <a:gd name="connsiteY130" fmla="*/ 1075531 h 1347209"/>
                <a:gd name="connsiteX131" fmla="*/ 425996 w 952391"/>
                <a:gd name="connsiteY131" fmla="*/ 1061964 h 1347209"/>
                <a:gd name="connsiteX132" fmla="*/ 436850 w 952391"/>
                <a:gd name="connsiteY132" fmla="*/ 1045684 h 1347209"/>
                <a:gd name="connsiteX133" fmla="*/ 447703 w 952391"/>
                <a:gd name="connsiteY133" fmla="*/ 1029404 h 1347209"/>
                <a:gd name="connsiteX134" fmla="*/ 463983 w 952391"/>
                <a:gd name="connsiteY134" fmla="*/ 1018550 h 1347209"/>
                <a:gd name="connsiteX135" fmla="*/ 477550 w 952391"/>
                <a:gd name="connsiteY135" fmla="*/ 1007697 h 1347209"/>
                <a:gd name="connsiteX136" fmla="*/ 482977 w 952391"/>
                <a:gd name="connsiteY136" fmla="*/ 999557 h 1347209"/>
                <a:gd name="connsiteX137" fmla="*/ 499257 w 952391"/>
                <a:gd name="connsiteY137" fmla="*/ 985990 h 1347209"/>
                <a:gd name="connsiteX138" fmla="*/ 507397 w 952391"/>
                <a:gd name="connsiteY138" fmla="*/ 969710 h 1347209"/>
                <a:gd name="connsiteX139" fmla="*/ 515537 w 952391"/>
                <a:gd name="connsiteY139" fmla="*/ 964283 h 1347209"/>
                <a:gd name="connsiteX140" fmla="*/ 523677 w 952391"/>
                <a:gd name="connsiteY140" fmla="*/ 956143 h 1347209"/>
                <a:gd name="connsiteX141" fmla="*/ 531817 w 952391"/>
                <a:gd name="connsiteY141" fmla="*/ 950717 h 1347209"/>
                <a:gd name="connsiteX142" fmla="*/ 556237 w 952391"/>
                <a:gd name="connsiteY142" fmla="*/ 931723 h 1347209"/>
                <a:gd name="connsiteX143" fmla="*/ 572518 w 952391"/>
                <a:gd name="connsiteY143" fmla="*/ 920870 h 1347209"/>
                <a:gd name="connsiteX144" fmla="*/ 580658 w 952391"/>
                <a:gd name="connsiteY144" fmla="*/ 915443 h 1347209"/>
                <a:gd name="connsiteX145" fmla="*/ 586084 w 952391"/>
                <a:gd name="connsiteY145" fmla="*/ 907303 h 1347209"/>
                <a:gd name="connsiteX146" fmla="*/ 594224 w 952391"/>
                <a:gd name="connsiteY146" fmla="*/ 901876 h 1347209"/>
                <a:gd name="connsiteX147" fmla="*/ 613218 w 952391"/>
                <a:gd name="connsiteY147" fmla="*/ 880169 h 1347209"/>
                <a:gd name="connsiteX148" fmla="*/ 615931 w 952391"/>
                <a:gd name="connsiteY148" fmla="*/ 872029 h 1347209"/>
                <a:gd name="connsiteX149" fmla="*/ 624071 w 952391"/>
                <a:gd name="connsiteY149" fmla="*/ 866603 h 1347209"/>
                <a:gd name="connsiteX150" fmla="*/ 640351 w 952391"/>
                <a:gd name="connsiteY150" fmla="*/ 853036 h 1347209"/>
                <a:gd name="connsiteX151" fmla="*/ 653918 w 952391"/>
                <a:gd name="connsiteY151" fmla="*/ 842182 h 1347209"/>
                <a:gd name="connsiteX152" fmla="*/ 659345 w 952391"/>
                <a:gd name="connsiteY152" fmla="*/ 834042 h 1347209"/>
                <a:gd name="connsiteX153" fmla="*/ 667485 w 952391"/>
                <a:gd name="connsiteY153" fmla="*/ 828616 h 1347209"/>
                <a:gd name="connsiteX154" fmla="*/ 689192 w 952391"/>
                <a:gd name="connsiteY154" fmla="*/ 801482 h 1347209"/>
                <a:gd name="connsiteX155" fmla="*/ 708185 w 952391"/>
                <a:gd name="connsiteY155" fmla="*/ 777062 h 1347209"/>
                <a:gd name="connsiteX156" fmla="*/ 724465 w 952391"/>
                <a:gd name="connsiteY156" fmla="*/ 763495 h 1347209"/>
                <a:gd name="connsiteX157" fmla="*/ 732605 w 952391"/>
                <a:gd name="connsiteY157" fmla="*/ 747215 h 1347209"/>
                <a:gd name="connsiteX158" fmla="*/ 740745 w 952391"/>
                <a:gd name="connsiteY158" fmla="*/ 741788 h 1347209"/>
                <a:gd name="connsiteX159" fmla="*/ 751599 w 952391"/>
                <a:gd name="connsiteY159" fmla="*/ 725508 h 1347209"/>
                <a:gd name="connsiteX160" fmla="*/ 757026 w 952391"/>
                <a:gd name="connsiteY160" fmla="*/ 709228 h 1347209"/>
                <a:gd name="connsiteX161" fmla="*/ 759739 w 952391"/>
                <a:gd name="connsiteY161" fmla="*/ 701088 h 1347209"/>
                <a:gd name="connsiteX162" fmla="*/ 770592 w 952391"/>
                <a:gd name="connsiteY162" fmla="*/ 684808 h 1347209"/>
                <a:gd name="connsiteX163" fmla="*/ 784159 w 952391"/>
                <a:gd name="connsiteY163" fmla="*/ 660388 h 1347209"/>
                <a:gd name="connsiteX164" fmla="*/ 792299 w 952391"/>
                <a:gd name="connsiteY164" fmla="*/ 654961 h 1347209"/>
                <a:gd name="connsiteX165" fmla="*/ 803153 w 952391"/>
                <a:gd name="connsiteY165" fmla="*/ 638681 h 1347209"/>
                <a:gd name="connsiteX166" fmla="*/ 814006 w 952391"/>
                <a:gd name="connsiteY166" fmla="*/ 622401 h 1347209"/>
                <a:gd name="connsiteX167" fmla="*/ 819433 w 952391"/>
                <a:gd name="connsiteY167" fmla="*/ 614261 h 1347209"/>
                <a:gd name="connsiteX168" fmla="*/ 827573 w 952391"/>
                <a:gd name="connsiteY168" fmla="*/ 606121 h 1347209"/>
                <a:gd name="connsiteX169" fmla="*/ 838426 w 952391"/>
                <a:gd name="connsiteY169" fmla="*/ 589841 h 1347209"/>
                <a:gd name="connsiteX170" fmla="*/ 843853 w 952391"/>
                <a:gd name="connsiteY170" fmla="*/ 581701 h 1347209"/>
                <a:gd name="connsiteX171" fmla="*/ 849280 w 952391"/>
                <a:gd name="connsiteY171" fmla="*/ 551854 h 1347209"/>
                <a:gd name="connsiteX172" fmla="*/ 851993 w 952391"/>
                <a:gd name="connsiteY172" fmla="*/ 543714 h 1347209"/>
                <a:gd name="connsiteX173" fmla="*/ 860133 w 952391"/>
                <a:gd name="connsiteY173" fmla="*/ 538287 h 1347209"/>
                <a:gd name="connsiteX174" fmla="*/ 876413 w 952391"/>
                <a:gd name="connsiteY174" fmla="*/ 513867 h 1347209"/>
                <a:gd name="connsiteX175" fmla="*/ 881840 w 952391"/>
                <a:gd name="connsiteY175" fmla="*/ 505727 h 1347209"/>
                <a:gd name="connsiteX176" fmla="*/ 887266 w 952391"/>
                <a:gd name="connsiteY176" fmla="*/ 489447 h 1347209"/>
                <a:gd name="connsiteX177" fmla="*/ 892693 w 952391"/>
                <a:gd name="connsiteY177" fmla="*/ 481307 h 1347209"/>
                <a:gd name="connsiteX178" fmla="*/ 903547 w 952391"/>
                <a:gd name="connsiteY178" fmla="*/ 456886 h 1347209"/>
                <a:gd name="connsiteX179" fmla="*/ 922540 w 952391"/>
                <a:gd name="connsiteY179" fmla="*/ 399906 h 1347209"/>
                <a:gd name="connsiteX180" fmla="*/ 927967 w 952391"/>
                <a:gd name="connsiteY180" fmla="*/ 383626 h 1347209"/>
                <a:gd name="connsiteX181" fmla="*/ 930680 w 952391"/>
                <a:gd name="connsiteY181" fmla="*/ 375486 h 1347209"/>
                <a:gd name="connsiteX182" fmla="*/ 936107 w 952391"/>
                <a:gd name="connsiteY182" fmla="*/ 367346 h 1347209"/>
                <a:gd name="connsiteX183" fmla="*/ 938820 w 952391"/>
                <a:gd name="connsiteY183" fmla="*/ 359206 h 1347209"/>
                <a:gd name="connsiteX184" fmla="*/ 949674 w 952391"/>
                <a:gd name="connsiteY184" fmla="*/ 342926 h 1347209"/>
                <a:gd name="connsiteX185" fmla="*/ 949674 w 952391"/>
                <a:gd name="connsiteY185" fmla="*/ 321219 h 1347209"/>
                <a:gd name="connsiteX186" fmla="*/ 941534 w 952391"/>
                <a:gd name="connsiteY186" fmla="*/ 318505 h 1347209"/>
                <a:gd name="connsiteX187" fmla="*/ 938820 w 952391"/>
                <a:gd name="connsiteY187" fmla="*/ 310365 h 1347209"/>
                <a:gd name="connsiteX188" fmla="*/ 922540 w 952391"/>
                <a:gd name="connsiteY188" fmla="*/ 304939 h 1347209"/>
                <a:gd name="connsiteX189" fmla="*/ 914400 w 952391"/>
                <a:gd name="connsiteY189" fmla="*/ 302225 h 1347209"/>
                <a:gd name="connsiteX190" fmla="*/ 898120 w 952391"/>
                <a:gd name="connsiteY190" fmla="*/ 291372 h 1347209"/>
                <a:gd name="connsiteX191" fmla="*/ 889980 w 952391"/>
                <a:gd name="connsiteY191" fmla="*/ 285945 h 1347209"/>
                <a:gd name="connsiteX192" fmla="*/ 881840 w 952391"/>
                <a:gd name="connsiteY192" fmla="*/ 283232 h 1347209"/>
                <a:gd name="connsiteX193" fmla="*/ 868273 w 952391"/>
                <a:gd name="connsiteY193" fmla="*/ 266952 h 1347209"/>
                <a:gd name="connsiteX194" fmla="*/ 854706 w 952391"/>
                <a:gd name="connsiteY194" fmla="*/ 253385 h 1347209"/>
                <a:gd name="connsiteX195" fmla="*/ 841139 w 952391"/>
                <a:gd name="connsiteY195" fmla="*/ 239818 h 1347209"/>
                <a:gd name="connsiteX196" fmla="*/ 827573 w 952391"/>
                <a:gd name="connsiteY196" fmla="*/ 226251 h 1347209"/>
                <a:gd name="connsiteX197" fmla="*/ 822146 w 952391"/>
                <a:gd name="connsiteY197" fmla="*/ 218111 h 1347209"/>
                <a:gd name="connsiteX198" fmla="*/ 816719 w 952391"/>
                <a:gd name="connsiteY198" fmla="*/ 201831 h 1347209"/>
                <a:gd name="connsiteX199" fmla="*/ 814006 w 952391"/>
                <a:gd name="connsiteY199" fmla="*/ 185551 h 1347209"/>
                <a:gd name="connsiteX200" fmla="*/ 808579 w 952391"/>
                <a:gd name="connsiteY200" fmla="*/ 169271 h 1347209"/>
                <a:gd name="connsiteX201" fmla="*/ 805866 w 952391"/>
                <a:gd name="connsiteY201" fmla="*/ 147564 h 1347209"/>
                <a:gd name="connsiteX202" fmla="*/ 803153 w 952391"/>
                <a:gd name="connsiteY202" fmla="*/ 136711 h 1347209"/>
                <a:gd name="connsiteX203" fmla="*/ 800439 w 952391"/>
                <a:gd name="connsiteY203" fmla="*/ 115004 h 1347209"/>
                <a:gd name="connsiteX204" fmla="*/ 805866 w 952391"/>
                <a:gd name="connsiteY204" fmla="*/ 71590 h 1347209"/>
                <a:gd name="connsiteX205" fmla="*/ 808579 w 952391"/>
                <a:gd name="connsiteY205" fmla="*/ 60737 h 1347209"/>
                <a:gd name="connsiteX206" fmla="*/ 814006 w 952391"/>
                <a:gd name="connsiteY206" fmla="*/ 52597 h 1347209"/>
                <a:gd name="connsiteX207" fmla="*/ 819433 w 952391"/>
                <a:gd name="connsiteY207" fmla="*/ 36317 h 1347209"/>
                <a:gd name="connsiteX208" fmla="*/ 824859 w 952391"/>
                <a:gd name="connsiteY208" fmla="*/ 14610 h 1347209"/>
                <a:gd name="connsiteX209" fmla="*/ 808579 w 952391"/>
                <a:gd name="connsiteY209" fmla="*/ 9183 h 1347209"/>
                <a:gd name="connsiteX210" fmla="*/ 803153 w 952391"/>
                <a:gd name="connsiteY210" fmla="*/ 20036 h 1347209"/>
                <a:gd name="connsiteX211" fmla="*/ 797726 w 952391"/>
                <a:gd name="connsiteY211" fmla="*/ 28177 h 1347209"/>
                <a:gd name="connsiteX212" fmla="*/ 795012 w 952391"/>
                <a:gd name="connsiteY212" fmla="*/ 36317 h 1347209"/>
                <a:gd name="connsiteX213" fmla="*/ 786872 w 952391"/>
                <a:gd name="connsiteY213" fmla="*/ 52597 h 1347209"/>
                <a:gd name="connsiteX214" fmla="*/ 781446 w 952391"/>
                <a:gd name="connsiteY214" fmla="*/ 79730 h 1347209"/>
                <a:gd name="connsiteX215" fmla="*/ 784159 w 952391"/>
                <a:gd name="connsiteY215" fmla="*/ 139424 h 1347209"/>
                <a:gd name="connsiteX216" fmla="*/ 786872 w 952391"/>
                <a:gd name="connsiteY216" fmla="*/ 150277 h 1347209"/>
                <a:gd name="connsiteX217" fmla="*/ 792299 w 952391"/>
                <a:gd name="connsiteY217" fmla="*/ 177411 h 1347209"/>
                <a:gd name="connsiteX218" fmla="*/ 797726 w 952391"/>
                <a:gd name="connsiteY218" fmla="*/ 199118 h 1347209"/>
                <a:gd name="connsiteX219" fmla="*/ 803153 w 952391"/>
                <a:gd name="connsiteY219" fmla="*/ 218111 h 1347209"/>
                <a:gd name="connsiteX220" fmla="*/ 808579 w 952391"/>
                <a:gd name="connsiteY220" fmla="*/ 226251 h 1347209"/>
                <a:gd name="connsiteX221" fmla="*/ 816719 w 952391"/>
                <a:gd name="connsiteY221" fmla="*/ 245245 h 1347209"/>
                <a:gd name="connsiteX222" fmla="*/ 822146 w 952391"/>
                <a:gd name="connsiteY222" fmla="*/ 253385 h 1347209"/>
                <a:gd name="connsiteX223" fmla="*/ 830286 w 952391"/>
                <a:gd name="connsiteY223" fmla="*/ 256098 h 1347209"/>
                <a:gd name="connsiteX224" fmla="*/ 835713 w 952391"/>
                <a:gd name="connsiteY224" fmla="*/ 264238 h 1347209"/>
                <a:gd name="connsiteX225" fmla="*/ 849280 w 952391"/>
                <a:gd name="connsiteY225" fmla="*/ 288658 h 1347209"/>
                <a:gd name="connsiteX226" fmla="*/ 876413 w 952391"/>
                <a:gd name="connsiteY226" fmla="*/ 296799 h 1347209"/>
                <a:gd name="connsiteX227" fmla="*/ 879126 w 952391"/>
                <a:gd name="connsiteY227" fmla="*/ 307652 h 1347209"/>
                <a:gd name="connsiteX228" fmla="*/ 892693 w 952391"/>
                <a:gd name="connsiteY228" fmla="*/ 321219 h 1347209"/>
                <a:gd name="connsiteX229" fmla="*/ 898120 w 952391"/>
                <a:gd name="connsiteY229" fmla="*/ 337499 h 1347209"/>
                <a:gd name="connsiteX230" fmla="*/ 892693 w 952391"/>
                <a:gd name="connsiteY230" fmla="*/ 370059 h 1347209"/>
                <a:gd name="connsiteX231" fmla="*/ 889980 w 952391"/>
                <a:gd name="connsiteY231" fmla="*/ 378199 h 1347209"/>
                <a:gd name="connsiteX232" fmla="*/ 887266 w 952391"/>
                <a:gd name="connsiteY232" fmla="*/ 389053 h 1347209"/>
                <a:gd name="connsiteX233" fmla="*/ 881840 w 952391"/>
                <a:gd name="connsiteY233" fmla="*/ 405333 h 1347209"/>
                <a:gd name="connsiteX234" fmla="*/ 876413 w 952391"/>
                <a:gd name="connsiteY234" fmla="*/ 421613 h 1347209"/>
                <a:gd name="connsiteX235" fmla="*/ 873700 w 952391"/>
                <a:gd name="connsiteY235" fmla="*/ 429753 h 1347209"/>
                <a:gd name="connsiteX236" fmla="*/ 870986 w 952391"/>
                <a:gd name="connsiteY236" fmla="*/ 437893 h 1347209"/>
                <a:gd name="connsiteX237" fmla="*/ 868273 w 952391"/>
                <a:gd name="connsiteY237" fmla="*/ 448746 h 1347209"/>
                <a:gd name="connsiteX238" fmla="*/ 857420 w 952391"/>
                <a:gd name="connsiteY238" fmla="*/ 465026 h 1347209"/>
                <a:gd name="connsiteX239" fmla="*/ 854706 w 952391"/>
                <a:gd name="connsiteY239" fmla="*/ 473166 h 1347209"/>
                <a:gd name="connsiteX240" fmla="*/ 851993 w 952391"/>
                <a:gd name="connsiteY240" fmla="*/ 484020 h 1347209"/>
                <a:gd name="connsiteX241" fmla="*/ 843853 w 952391"/>
                <a:gd name="connsiteY241" fmla="*/ 492160 h 1347209"/>
                <a:gd name="connsiteX242" fmla="*/ 832999 w 952391"/>
                <a:gd name="connsiteY242" fmla="*/ 508440 h 1347209"/>
                <a:gd name="connsiteX243" fmla="*/ 827573 w 952391"/>
                <a:gd name="connsiteY243" fmla="*/ 524720 h 1347209"/>
                <a:gd name="connsiteX244" fmla="*/ 811293 w 952391"/>
                <a:gd name="connsiteY244" fmla="*/ 541000 h 1347209"/>
                <a:gd name="connsiteX245" fmla="*/ 808579 w 952391"/>
                <a:gd name="connsiteY245" fmla="*/ 549140 h 1347209"/>
                <a:gd name="connsiteX246" fmla="*/ 797726 w 952391"/>
                <a:gd name="connsiteY246" fmla="*/ 565420 h 1347209"/>
                <a:gd name="connsiteX247" fmla="*/ 789586 w 952391"/>
                <a:gd name="connsiteY247" fmla="*/ 581701 h 1347209"/>
                <a:gd name="connsiteX248" fmla="*/ 786872 w 952391"/>
                <a:gd name="connsiteY248" fmla="*/ 589841 h 1347209"/>
                <a:gd name="connsiteX249" fmla="*/ 776019 w 952391"/>
                <a:gd name="connsiteY249" fmla="*/ 606121 h 1347209"/>
                <a:gd name="connsiteX250" fmla="*/ 767879 w 952391"/>
                <a:gd name="connsiteY250" fmla="*/ 622401 h 1347209"/>
                <a:gd name="connsiteX251" fmla="*/ 762452 w 952391"/>
                <a:gd name="connsiteY251" fmla="*/ 638681 h 1347209"/>
                <a:gd name="connsiteX252" fmla="*/ 751599 w 952391"/>
                <a:gd name="connsiteY252" fmla="*/ 654961 h 1347209"/>
                <a:gd name="connsiteX253" fmla="*/ 746172 w 952391"/>
                <a:gd name="connsiteY253" fmla="*/ 663101 h 1347209"/>
                <a:gd name="connsiteX254" fmla="*/ 738032 w 952391"/>
                <a:gd name="connsiteY254" fmla="*/ 671241 h 1347209"/>
                <a:gd name="connsiteX255" fmla="*/ 719039 w 952391"/>
                <a:gd name="connsiteY255" fmla="*/ 695661 h 1347209"/>
                <a:gd name="connsiteX256" fmla="*/ 710899 w 952391"/>
                <a:gd name="connsiteY256" fmla="*/ 701088 h 1347209"/>
                <a:gd name="connsiteX257" fmla="*/ 700045 w 952391"/>
                <a:gd name="connsiteY257" fmla="*/ 717368 h 1347209"/>
                <a:gd name="connsiteX258" fmla="*/ 694618 w 952391"/>
                <a:gd name="connsiteY258" fmla="*/ 725508 h 1347209"/>
                <a:gd name="connsiteX259" fmla="*/ 678338 w 952391"/>
                <a:gd name="connsiteY259" fmla="*/ 741788 h 1347209"/>
                <a:gd name="connsiteX260" fmla="*/ 667485 w 952391"/>
                <a:gd name="connsiteY260" fmla="*/ 755355 h 1347209"/>
                <a:gd name="connsiteX261" fmla="*/ 664772 w 952391"/>
                <a:gd name="connsiteY261" fmla="*/ 763495 h 1347209"/>
                <a:gd name="connsiteX262" fmla="*/ 656631 w 952391"/>
                <a:gd name="connsiteY262" fmla="*/ 768922 h 1347209"/>
                <a:gd name="connsiteX263" fmla="*/ 645778 w 952391"/>
                <a:gd name="connsiteY263" fmla="*/ 779775 h 1347209"/>
                <a:gd name="connsiteX264" fmla="*/ 634925 w 952391"/>
                <a:gd name="connsiteY264" fmla="*/ 790629 h 1347209"/>
                <a:gd name="connsiteX265" fmla="*/ 629498 w 952391"/>
                <a:gd name="connsiteY265" fmla="*/ 798769 h 1347209"/>
                <a:gd name="connsiteX266" fmla="*/ 621358 w 952391"/>
                <a:gd name="connsiteY266" fmla="*/ 804196 h 1347209"/>
                <a:gd name="connsiteX267" fmla="*/ 610504 w 952391"/>
                <a:gd name="connsiteY267" fmla="*/ 815049 h 1347209"/>
                <a:gd name="connsiteX268" fmla="*/ 607791 w 952391"/>
                <a:gd name="connsiteY268" fmla="*/ 823189 h 1347209"/>
                <a:gd name="connsiteX269" fmla="*/ 599651 w 952391"/>
                <a:gd name="connsiteY269" fmla="*/ 828616 h 1347209"/>
                <a:gd name="connsiteX270" fmla="*/ 594224 w 952391"/>
                <a:gd name="connsiteY270" fmla="*/ 836756 h 1347209"/>
                <a:gd name="connsiteX271" fmla="*/ 577944 w 952391"/>
                <a:gd name="connsiteY271" fmla="*/ 850323 h 1347209"/>
                <a:gd name="connsiteX272" fmla="*/ 572518 w 952391"/>
                <a:gd name="connsiteY272" fmla="*/ 858463 h 1347209"/>
                <a:gd name="connsiteX273" fmla="*/ 569804 w 952391"/>
                <a:gd name="connsiteY273" fmla="*/ 850323 h 1347209"/>
                <a:gd name="connsiteX274" fmla="*/ 580658 w 952391"/>
                <a:gd name="connsiteY274" fmla="*/ 834042 h 1347209"/>
                <a:gd name="connsiteX275" fmla="*/ 572518 w 952391"/>
                <a:gd name="connsiteY275" fmla="*/ 798769 h 1347209"/>
                <a:gd name="connsiteX276" fmla="*/ 567091 w 952391"/>
                <a:gd name="connsiteY276" fmla="*/ 779775 h 1347209"/>
                <a:gd name="connsiteX277" fmla="*/ 561664 w 952391"/>
                <a:gd name="connsiteY277" fmla="*/ 771635 h 1347209"/>
                <a:gd name="connsiteX278" fmla="*/ 556237 w 952391"/>
                <a:gd name="connsiteY278" fmla="*/ 755355 h 1347209"/>
                <a:gd name="connsiteX279" fmla="*/ 545384 w 952391"/>
                <a:gd name="connsiteY279" fmla="*/ 739075 h 1347209"/>
                <a:gd name="connsiteX280" fmla="*/ 534531 w 952391"/>
                <a:gd name="connsiteY280" fmla="*/ 722795 h 1347209"/>
                <a:gd name="connsiteX281" fmla="*/ 529104 w 952391"/>
                <a:gd name="connsiteY281" fmla="*/ 714655 h 1347209"/>
                <a:gd name="connsiteX282" fmla="*/ 512824 w 952391"/>
                <a:gd name="connsiteY282" fmla="*/ 698375 h 1347209"/>
                <a:gd name="connsiteX283" fmla="*/ 504684 w 952391"/>
                <a:gd name="connsiteY283" fmla="*/ 682095 h 1347209"/>
                <a:gd name="connsiteX284" fmla="*/ 501970 w 952391"/>
                <a:gd name="connsiteY284" fmla="*/ 673955 h 1347209"/>
                <a:gd name="connsiteX285" fmla="*/ 491117 w 952391"/>
                <a:gd name="connsiteY285" fmla="*/ 654961 h 1347209"/>
                <a:gd name="connsiteX286" fmla="*/ 485690 w 952391"/>
                <a:gd name="connsiteY286" fmla="*/ 638681 h 1347209"/>
                <a:gd name="connsiteX287" fmla="*/ 474837 w 952391"/>
                <a:gd name="connsiteY287" fmla="*/ 622401 h 1347209"/>
                <a:gd name="connsiteX288" fmla="*/ 463983 w 952391"/>
                <a:gd name="connsiteY288" fmla="*/ 603407 h 1347209"/>
                <a:gd name="connsiteX289" fmla="*/ 453130 w 952391"/>
                <a:gd name="connsiteY289" fmla="*/ 589841 h 1347209"/>
                <a:gd name="connsiteX290" fmla="*/ 450417 w 952391"/>
                <a:gd name="connsiteY290" fmla="*/ 581701 h 1347209"/>
                <a:gd name="connsiteX291" fmla="*/ 436850 w 952391"/>
                <a:gd name="connsiteY291" fmla="*/ 568134 h 1347209"/>
                <a:gd name="connsiteX292" fmla="*/ 425996 w 952391"/>
                <a:gd name="connsiteY292" fmla="*/ 551854 h 1347209"/>
                <a:gd name="connsiteX293" fmla="*/ 417856 w 952391"/>
                <a:gd name="connsiteY293" fmla="*/ 535574 h 1347209"/>
                <a:gd name="connsiteX294" fmla="*/ 407003 w 952391"/>
                <a:gd name="connsiteY294" fmla="*/ 519293 h 1347209"/>
                <a:gd name="connsiteX295" fmla="*/ 398863 w 952391"/>
                <a:gd name="connsiteY295" fmla="*/ 503013 h 1347209"/>
                <a:gd name="connsiteX296" fmla="*/ 396150 w 952391"/>
                <a:gd name="connsiteY296" fmla="*/ 494873 h 1347209"/>
                <a:gd name="connsiteX297" fmla="*/ 385296 w 952391"/>
                <a:gd name="connsiteY297" fmla="*/ 478593 h 1347209"/>
                <a:gd name="connsiteX298" fmla="*/ 382583 w 952391"/>
                <a:gd name="connsiteY298" fmla="*/ 470453 h 1347209"/>
                <a:gd name="connsiteX299" fmla="*/ 377156 w 952391"/>
                <a:gd name="connsiteY299" fmla="*/ 462313 h 1347209"/>
                <a:gd name="connsiteX300" fmla="*/ 374443 w 952391"/>
                <a:gd name="connsiteY300" fmla="*/ 451460 h 1347209"/>
                <a:gd name="connsiteX301" fmla="*/ 366303 w 952391"/>
                <a:gd name="connsiteY301" fmla="*/ 427039 h 1347209"/>
                <a:gd name="connsiteX302" fmla="*/ 363589 w 952391"/>
                <a:gd name="connsiteY302" fmla="*/ 418899 h 1347209"/>
                <a:gd name="connsiteX303" fmla="*/ 360876 w 952391"/>
                <a:gd name="connsiteY303" fmla="*/ 410759 h 1347209"/>
                <a:gd name="connsiteX304" fmla="*/ 355449 w 952391"/>
                <a:gd name="connsiteY304" fmla="*/ 402619 h 1347209"/>
                <a:gd name="connsiteX305" fmla="*/ 344596 w 952391"/>
                <a:gd name="connsiteY305" fmla="*/ 386339 h 1347209"/>
                <a:gd name="connsiteX306" fmla="*/ 331029 w 952391"/>
                <a:gd name="connsiteY306" fmla="*/ 370059 h 1347209"/>
                <a:gd name="connsiteX307" fmla="*/ 322889 w 952391"/>
                <a:gd name="connsiteY307" fmla="*/ 353779 h 1347209"/>
                <a:gd name="connsiteX308" fmla="*/ 314749 w 952391"/>
                <a:gd name="connsiteY308" fmla="*/ 337499 h 1347209"/>
                <a:gd name="connsiteX309" fmla="*/ 306609 w 952391"/>
                <a:gd name="connsiteY309" fmla="*/ 321219 h 1347209"/>
                <a:gd name="connsiteX310" fmla="*/ 303896 w 952391"/>
                <a:gd name="connsiteY310" fmla="*/ 313079 h 1347209"/>
                <a:gd name="connsiteX311" fmla="*/ 287615 w 952391"/>
                <a:gd name="connsiteY311" fmla="*/ 307652 h 1347209"/>
                <a:gd name="connsiteX312" fmla="*/ 271335 w 952391"/>
                <a:gd name="connsiteY312" fmla="*/ 310365 h 1347209"/>
                <a:gd name="connsiteX313" fmla="*/ 257769 w 952391"/>
                <a:gd name="connsiteY313" fmla="*/ 313079 h 1347209"/>
                <a:gd name="connsiteX314" fmla="*/ 206215 w 952391"/>
                <a:gd name="connsiteY314" fmla="*/ 310365 h 1347209"/>
                <a:gd name="connsiteX315" fmla="*/ 189935 w 952391"/>
                <a:gd name="connsiteY315" fmla="*/ 299512 h 1347209"/>
                <a:gd name="connsiteX316" fmla="*/ 181795 w 952391"/>
                <a:gd name="connsiteY316" fmla="*/ 296799 h 1347209"/>
                <a:gd name="connsiteX317" fmla="*/ 170941 w 952391"/>
                <a:gd name="connsiteY317" fmla="*/ 302225 h 1347209"/>
                <a:gd name="connsiteX318" fmla="*/ 162801 w 952391"/>
                <a:gd name="connsiteY318" fmla="*/ 304939 h 1347209"/>
                <a:gd name="connsiteX319" fmla="*/ 143808 w 952391"/>
                <a:gd name="connsiteY319" fmla="*/ 299512 h 1347209"/>
                <a:gd name="connsiteX320" fmla="*/ 132954 w 952391"/>
                <a:gd name="connsiteY320" fmla="*/ 291372 h 1347209"/>
                <a:gd name="connsiteX321" fmla="*/ 116674 w 952391"/>
                <a:gd name="connsiteY321" fmla="*/ 280518 h 1347209"/>
                <a:gd name="connsiteX322" fmla="*/ 100394 w 952391"/>
                <a:gd name="connsiteY322" fmla="*/ 269665 h 1347209"/>
                <a:gd name="connsiteX323" fmla="*/ 78687 w 952391"/>
                <a:gd name="connsiteY323" fmla="*/ 247958 h 1347209"/>
                <a:gd name="connsiteX324" fmla="*/ 70547 w 952391"/>
                <a:gd name="connsiteY324" fmla="*/ 239818 h 1347209"/>
                <a:gd name="connsiteX325" fmla="*/ 67834 w 952391"/>
                <a:gd name="connsiteY325" fmla="*/ 231678 h 1347209"/>
                <a:gd name="connsiteX326" fmla="*/ 56980 w 952391"/>
                <a:gd name="connsiteY326" fmla="*/ 212685 h 1347209"/>
                <a:gd name="connsiteX327" fmla="*/ 54267 w 952391"/>
                <a:gd name="connsiteY327" fmla="*/ 204545 h 1347209"/>
                <a:gd name="connsiteX328" fmla="*/ 48840 w 952391"/>
                <a:gd name="connsiteY328" fmla="*/ 193691 h 1347209"/>
                <a:gd name="connsiteX329" fmla="*/ 46127 w 952391"/>
                <a:gd name="connsiteY329" fmla="*/ 185551 h 1347209"/>
                <a:gd name="connsiteX330" fmla="*/ 40700 w 952391"/>
                <a:gd name="connsiteY330" fmla="*/ 177411 h 1347209"/>
                <a:gd name="connsiteX331" fmla="*/ 35274 w 952391"/>
                <a:gd name="connsiteY331" fmla="*/ 158418 h 1347209"/>
                <a:gd name="connsiteX332" fmla="*/ 29847 w 952391"/>
                <a:gd name="connsiteY332" fmla="*/ 150277 h 1347209"/>
                <a:gd name="connsiteX333" fmla="*/ 24420 w 952391"/>
                <a:gd name="connsiteY333" fmla="*/ 123144 h 1347209"/>
                <a:gd name="connsiteX334" fmla="*/ 18993 w 952391"/>
                <a:gd name="connsiteY334" fmla="*/ 104150 h 1347209"/>
                <a:gd name="connsiteX335" fmla="*/ 24420 w 952391"/>
                <a:gd name="connsiteY335" fmla="*/ 60737 h 1347209"/>
                <a:gd name="connsiteX336" fmla="*/ 35274 w 952391"/>
                <a:gd name="connsiteY336" fmla="*/ 44457 h 1347209"/>
                <a:gd name="connsiteX337" fmla="*/ 21707 w 952391"/>
                <a:gd name="connsiteY337" fmla="*/ 1043 h 134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952391" h="1347209">
                  <a:moveTo>
                    <a:pt x="21707" y="1043"/>
                  </a:moveTo>
                  <a:cubicBezTo>
                    <a:pt x="18541" y="-3931"/>
                    <a:pt x="18458" y="10254"/>
                    <a:pt x="16280" y="14610"/>
                  </a:cubicBezTo>
                  <a:cubicBezTo>
                    <a:pt x="14822" y="17527"/>
                    <a:pt x="12177" y="19770"/>
                    <a:pt x="10853" y="22750"/>
                  </a:cubicBezTo>
                  <a:cubicBezTo>
                    <a:pt x="8530" y="27977"/>
                    <a:pt x="5427" y="39030"/>
                    <a:pt x="5427" y="39030"/>
                  </a:cubicBezTo>
                  <a:cubicBezTo>
                    <a:pt x="4522" y="46266"/>
                    <a:pt x="3744" y="53518"/>
                    <a:pt x="2713" y="60737"/>
                  </a:cubicBezTo>
                  <a:cubicBezTo>
                    <a:pt x="1935" y="66183"/>
                    <a:pt x="0" y="71515"/>
                    <a:pt x="0" y="77017"/>
                  </a:cubicBezTo>
                  <a:cubicBezTo>
                    <a:pt x="0" y="98742"/>
                    <a:pt x="1218" y="120463"/>
                    <a:pt x="2713" y="142137"/>
                  </a:cubicBezTo>
                  <a:cubicBezTo>
                    <a:pt x="3380" y="151803"/>
                    <a:pt x="7900" y="163124"/>
                    <a:pt x="10853" y="171984"/>
                  </a:cubicBezTo>
                  <a:lnTo>
                    <a:pt x="16280" y="188264"/>
                  </a:lnTo>
                  <a:cubicBezTo>
                    <a:pt x="18089" y="195500"/>
                    <a:pt x="19348" y="202895"/>
                    <a:pt x="21707" y="209971"/>
                  </a:cubicBezTo>
                  <a:lnTo>
                    <a:pt x="27134" y="226251"/>
                  </a:lnTo>
                  <a:cubicBezTo>
                    <a:pt x="28038" y="228964"/>
                    <a:pt x="27467" y="232804"/>
                    <a:pt x="29847" y="234391"/>
                  </a:cubicBezTo>
                  <a:lnTo>
                    <a:pt x="37987" y="239818"/>
                  </a:lnTo>
                  <a:cubicBezTo>
                    <a:pt x="43268" y="255664"/>
                    <a:pt x="36568" y="241113"/>
                    <a:pt x="48840" y="253385"/>
                  </a:cubicBezTo>
                  <a:cubicBezTo>
                    <a:pt x="66929" y="271474"/>
                    <a:pt x="40700" y="252480"/>
                    <a:pt x="62407" y="266952"/>
                  </a:cubicBezTo>
                  <a:cubicBezTo>
                    <a:pt x="75070" y="285945"/>
                    <a:pt x="67834" y="279614"/>
                    <a:pt x="81401" y="288658"/>
                  </a:cubicBezTo>
                  <a:cubicBezTo>
                    <a:pt x="90548" y="302382"/>
                    <a:pt x="81861" y="292959"/>
                    <a:pt x="94967" y="299512"/>
                  </a:cubicBezTo>
                  <a:cubicBezTo>
                    <a:pt x="97884" y="300970"/>
                    <a:pt x="100127" y="303615"/>
                    <a:pt x="103107" y="304939"/>
                  </a:cubicBezTo>
                  <a:cubicBezTo>
                    <a:pt x="108334" y="307262"/>
                    <a:pt x="113961" y="308556"/>
                    <a:pt x="119388" y="310365"/>
                  </a:cubicBezTo>
                  <a:cubicBezTo>
                    <a:pt x="122101" y="311269"/>
                    <a:pt x="125148" y="311493"/>
                    <a:pt x="127528" y="313079"/>
                  </a:cubicBezTo>
                  <a:cubicBezTo>
                    <a:pt x="150855" y="328629"/>
                    <a:pt x="121341" y="309986"/>
                    <a:pt x="143808" y="321219"/>
                  </a:cubicBezTo>
                  <a:cubicBezTo>
                    <a:pt x="146725" y="322677"/>
                    <a:pt x="148968" y="325321"/>
                    <a:pt x="151948" y="326645"/>
                  </a:cubicBezTo>
                  <a:cubicBezTo>
                    <a:pt x="167626" y="333613"/>
                    <a:pt x="172690" y="331751"/>
                    <a:pt x="189935" y="337499"/>
                  </a:cubicBezTo>
                  <a:cubicBezTo>
                    <a:pt x="192648" y="338403"/>
                    <a:pt x="195254" y="339742"/>
                    <a:pt x="198075" y="340212"/>
                  </a:cubicBezTo>
                  <a:cubicBezTo>
                    <a:pt x="206154" y="341559"/>
                    <a:pt x="214355" y="342021"/>
                    <a:pt x="222495" y="342926"/>
                  </a:cubicBezTo>
                  <a:cubicBezTo>
                    <a:pt x="226113" y="343830"/>
                    <a:pt x="229708" y="344830"/>
                    <a:pt x="233348" y="345639"/>
                  </a:cubicBezTo>
                  <a:cubicBezTo>
                    <a:pt x="237850" y="346639"/>
                    <a:pt x="242441" y="347233"/>
                    <a:pt x="246915" y="348352"/>
                  </a:cubicBezTo>
                  <a:cubicBezTo>
                    <a:pt x="249690" y="349046"/>
                    <a:pt x="252342" y="350161"/>
                    <a:pt x="255055" y="351066"/>
                  </a:cubicBezTo>
                  <a:cubicBezTo>
                    <a:pt x="257768" y="353779"/>
                    <a:pt x="260839" y="356177"/>
                    <a:pt x="263195" y="359206"/>
                  </a:cubicBezTo>
                  <a:cubicBezTo>
                    <a:pt x="267199" y="364354"/>
                    <a:pt x="270431" y="370059"/>
                    <a:pt x="274049" y="375486"/>
                  </a:cubicBezTo>
                  <a:cubicBezTo>
                    <a:pt x="275858" y="378199"/>
                    <a:pt x="277169" y="381320"/>
                    <a:pt x="279475" y="383626"/>
                  </a:cubicBezTo>
                  <a:cubicBezTo>
                    <a:pt x="289921" y="394072"/>
                    <a:pt x="285486" y="388573"/>
                    <a:pt x="293042" y="399906"/>
                  </a:cubicBezTo>
                  <a:cubicBezTo>
                    <a:pt x="299547" y="419423"/>
                    <a:pt x="291655" y="395050"/>
                    <a:pt x="298469" y="418899"/>
                  </a:cubicBezTo>
                  <a:cubicBezTo>
                    <a:pt x="299255" y="421649"/>
                    <a:pt x="299395" y="424806"/>
                    <a:pt x="301182" y="427039"/>
                  </a:cubicBezTo>
                  <a:cubicBezTo>
                    <a:pt x="303219" y="429586"/>
                    <a:pt x="306609" y="430657"/>
                    <a:pt x="309322" y="432466"/>
                  </a:cubicBezTo>
                  <a:cubicBezTo>
                    <a:pt x="319224" y="462164"/>
                    <a:pt x="303431" y="417175"/>
                    <a:pt x="317462" y="448746"/>
                  </a:cubicBezTo>
                  <a:cubicBezTo>
                    <a:pt x="319785" y="453973"/>
                    <a:pt x="319716" y="460267"/>
                    <a:pt x="322889" y="465026"/>
                  </a:cubicBezTo>
                  <a:cubicBezTo>
                    <a:pt x="327787" y="472372"/>
                    <a:pt x="330298" y="475408"/>
                    <a:pt x="333742" y="484020"/>
                  </a:cubicBezTo>
                  <a:cubicBezTo>
                    <a:pt x="335866" y="489331"/>
                    <a:pt x="337360" y="494873"/>
                    <a:pt x="339169" y="500300"/>
                  </a:cubicBezTo>
                  <a:cubicBezTo>
                    <a:pt x="340073" y="503013"/>
                    <a:pt x="339860" y="506418"/>
                    <a:pt x="341882" y="508440"/>
                  </a:cubicBezTo>
                  <a:lnTo>
                    <a:pt x="350023" y="516580"/>
                  </a:lnTo>
                  <a:cubicBezTo>
                    <a:pt x="356842" y="537040"/>
                    <a:pt x="347643" y="511821"/>
                    <a:pt x="358163" y="532860"/>
                  </a:cubicBezTo>
                  <a:cubicBezTo>
                    <a:pt x="359442" y="535418"/>
                    <a:pt x="359487" y="538500"/>
                    <a:pt x="360876" y="541000"/>
                  </a:cubicBezTo>
                  <a:cubicBezTo>
                    <a:pt x="364043" y="546701"/>
                    <a:pt x="369667" y="551093"/>
                    <a:pt x="371729" y="557280"/>
                  </a:cubicBezTo>
                  <a:cubicBezTo>
                    <a:pt x="378369" y="577201"/>
                    <a:pt x="373111" y="569516"/>
                    <a:pt x="385296" y="581701"/>
                  </a:cubicBezTo>
                  <a:cubicBezTo>
                    <a:pt x="390270" y="596624"/>
                    <a:pt x="385021" y="583255"/>
                    <a:pt x="393436" y="597981"/>
                  </a:cubicBezTo>
                  <a:cubicBezTo>
                    <a:pt x="395443" y="601493"/>
                    <a:pt x="396274" y="605727"/>
                    <a:pt x="398863" y="608834"/>
                  </a:cubicBezTo>
                  <a:cubicBezTo>
                    <a:pt x="400951" y="611339"/>
                    <a:pt x="404290" y="612452"/>
                    <a:pt x="407003" y="614261"/>
                  </a:cubicBezTo>
                  <a:lnTo>
                    <a:pt x="417856" y="630541"/>
                  </a:lnTo>
                  <a:cubicBezTo>
                    <a:pt x="419665" y="633254"/>
                    <a:pt x="421824" y="635764"/>
                    <a:pt x="423283" y="638681"/>
                  </a:cubicBezTo>
                  <a:cubicBezTo>
                    <a:pt x="426361" y="644836"/>
                    <a:pt x="429536" y="652308"/>
                    <a:pt x="434136" y="657674"/>
                  </a:cubicBezTo>
                  <a:cubicBezTo>
                    <a:pt x="437466" y="661559"/>
                    <a:pt x="441372" y="664910"/>
                    <a:pt x="444990" y="668528"/>
                  </a:cubicBezTo>
                  <a:cubicBezTo>
                    <a:pt x="451440" y="687880"/>
                    <a:pt x="442295" y="664487"/>
                    <a:pt x="455843" y="684808"/>
                  </a:cubicBezTo>
                  <a:cubicBezTo>
                    <a:pt x="457430" y="687188"/>
                    <a:pt x="457278" y="690390"/>
                    <a:pt x="458557" y="692948"/>
                  </a:cubicBezTo>
                  <a:cubicBezTo>
                    <a:pt x="460015" y="695865"/>
                    <a:pt x="462659" y="698108"/>
                    <a:pt x="463983" y="701088"/>
                  </a:cubicBezTo>
                  <a:cubicBezTo>
                    <a:pt x="466306" y="706315"/>
                    <a:pt x="467601" y="711941"/>
                    <a:pt x="469410" y="717368"/>
                  </a:cubicBezTo>
                  <a:cubicBezTo>
                    <a:pt x="470314" y="720081"/>
                    <a:pt x="470536" y="723128"/>
                    <a:pt x="472123" y="725508"/>
                  </a:cubicBezTo>
                  <a:lnTo>
                    <a:pt x="477550" y="733648"/>
                  </a:lnTo>
                  <a:cubicBezTo>
                    <a:pt x="484008" y="753022"/>
                    <a:pt x="479804" y="745168"/>
                    <a:pt x="488404" y="758069"/>
                  </a:cubicBezTo>
                  <a:cubicBezTo>
                    <a:pt x="490611" y="764690"/>
                    <a:pt x="491283" y="769089"/>
                    <a:pt x="496544" y="774349"/>
                  </a:cubicBezTo>
                  <a:cubicBezTo>
                    <a:pt x="498850" y="776655"/>
                    <a:pt x="501971" y="777966"/>
                    <a:pt x="504684" y="779775"/>
                  </a:cubicBezTo>
                  <a:cubicBezTo>
                    <a:pt x="506493" y="784297"/>
                    <a:pt x="508400" y="788782"/>
                    <a:pt x="510110" y="793342"/>
                  </a:cubicBezTo>
                  <a:cubicBezTo>
                    <a:pt x="511114" y="796020"/>
                    <a:pt x="511545" y="798924"/>
                    <a:pt x="512824" y="801482"/>
                  </a:cubicBezTo>
                  <a:cubicBezTo>
                    <a:pt x="514282" y="804399"/>
                    <a:pt x="516792" y="806705"/>
                    <a:pt x="518250" y="809622"/>
                  </a:cubicBezTo>
                  <a:cubicBezTo>
                    <a:pt x="529480" y="832081"/>
                    <a:pt x="510844" y="802583"/>
                    <a:pt x="526391" y="825902"/>
                  </a:cubicBezTo>
                  <a:cubicBezTo>
                    <a:pt x="525486" y="828615"/>
                    <a:pt x="525066" y="831542"/>
                    <a:pt x="523677" y="834042"/>
                  </a:cubicBezTo>
                  <a:cubicBezTo>
                    <a:pt x="520510" y="839744"/>
                    <a:pt x="512824" y="850323"/>
                    <a:pt x="512824" y="850323"/>
                  </a:cubicBezTo>
                  <a:cubicBezTo>
                    <a:pt x="511015" y="857558"/>
                    <a:pt x="509755" y="864954"/>
                    <a:pt x="507397" y="872029"/>
                  </a:cubicBezTo>
                  <a:cubicBezTo>
                    <a:pt x="506493" y="874742"/>
                    <a:pt x="505963" y="877611"/>
                    <a:pt x="504684" y="880169"/>
                  </a:cubicBezTo>
                  <a:cubicBezTo>
                    <a:pt x="503226" y="883086"/>
                    <a:pt x="501711" y="886162"/>
                    <a:pt x="499257" y="888309"/>
                  </a:cubicBezTo>
                  <a:cubicBezTo>
                    <a:pt x="494349" y="892604"/>
                    <a:pt x="482977" y="899163"/>
                    <a:pt x="482977" y="899163"/>
                  </a:cubicBezTo>
                  <a:cubicBezTo>
                    <a:pt x="470314" y="918156"/>
                    <a:pt x="477550" y="911825"/>
                    <a:pt x="463983" y="920870"/>
                  </a:cubicBezTo>
                  <a:cubicBezTo>
                    <a:pt x="449514" y="942577"/>
                    <a:pt x="468505" y="916348"/>
                    <a:pt x="450417" y="934436"/>
                  </a:cubicBezTo>
                  <a:cubicBezTo>
                    <a:pt x="432328" y="952525"/>
                    <a:pt x="458555" y="933535"/>
                    <a:pt x="436850" y="948003"/>
                  </a:cubicBezTo>
                  <a:cubicBezTo>
                    <a:pt x="435041" y="950716"/>
                    <a:pt x="433877" y="953996"/>
                    <a:pt x="431423" y="956143"/>
                  </a:cubicBezTo>
                  <a:cubicBezTo>
                    <a:pt x="426515" y="960438"/>
                    <a:pt x="415143" y="966997"/>
                    <a:pt x="415143" y="966997"/>
                  </a:cubicBezTo>
                  <a:cubicBezTo>
                    <a:pt x="412316" y="975481"/>
                    <a:pt x="409575" y="986084"/>
                    <a:pt x="401576" y="991417"/>
                  </a:cubicBezTo>
                  <a:lnTo>
                    <a:pt x="393436" y="996844"/>
                  </a:lnTo>
                  <a:cubicBezTo>
                    <a:pt x="391627" y="999557"/>
                    <a:pt x="390315" y="1002678"/>
                    <a:pt x="388009" y="1004984"/>
                  </a:cubicBezTo>
                  <a:cubicBezTo>
                    <a:pt x="366681" y="1026311"/>
                    <a:pt x="393937" y="991898"/>
                    <a:pt x="371729" y="1018550"/>
                  </a:cubicBezTo>
                  <a:cubicBezTo>
                    <a:pt x="360424" y="1032118"/>
                    <a:pt x="373087" y="1022169"/>
                    <a:pt x="358163" y="1032117"/>
                  </a:cubicBezTo>
                  <a:cubicBezTo>
                    <a:pt x="356354" y="1034830"/>
                    <a:pt x="355042" y="1037951"/>
                    <a:pt x="352736" y="1040257"/>
                  </a:cubicBezTo>
                  <a:cubicBezTo>
                    <a:pt x="350430" y="1042563"/>
                    <a:pt x="346633" y="1043138"/>
                    <a:pt x="344596" y="1045684"/>
                  </a:cubicBezTo>
                  <a:cubicBezTo>
                    <a:pt x="342809" y="1047917"/>
                    <a:pt x="343469" y="1051444"/>
                    <a:pt x="341882" y="1053824"/>
                  </a:cubicBezTo>
                  <a:cubicBezTo>
                    <a:pt x="339753" y="1057017"/>
                    <a:pt x="336455" y="1059251"/>
                    <a:pt x="333742" y="1061964"/>
                  </a:cubicBezTo>
                  <a:cubicBezTo>
                    <a:pt x="328461" y="1077810"/>
                    <a:pt x="335161" y="1063259"/>
                    <a:pt x="322889" y="1075531"/>
                  </a:cubicBezTo>
                  <a:cubicBezTo>
                    <a:pt x="304800" y="1093620"/>
                    <a:pt x="331029" y="1074626"/>
                    <a:pt x="309322" y="1089098"/>
                  </a:cubicBezTo>
                  <a:cubicBezTo>
                    <a:pt x="307513" y="1091811"/>
                    <a:pt x="306202" y="1094932"/>
                    <a:pt x="303896" y="1097238"/>
                  </a:cubicBezTo>
                  <a:cubicBezTo>
                    <a:pt x="301590" y="1099544"/>
                    <a:pt x="297903" y="1100210"/>
                    <a:pt x="295755" y="1102664"/>
                  </a:cubicBezTo>
                  <a:cubicBezTo>
                    <a:pt x="273594" y="1127990"/>
                    <a:pt x="295078" y="1112162"/>
                    <a:pt x="276762" y="1124371"/>
                  </a:cubicBezTo>
                  <a:cubicBezTo>
                    <a:pt x="270312" y="1143723"/>
                    <a:pt x="279457" y="1120330"/>
                    <a:pt x="265909" y="1140651"/>
                  </a:cubicBezTo>
                  <a:cubicBezTo>
                    <a:pt x="264322" y="1143031"/>
                    <a:pt x="264584" y="1146291"/>
                    <a:pt x="263195" y="1148791"/>
                  </a:cubicBezTo>
                  <a:cubicBezTo>
                    <a:pt x="260028" y="1154493"/>
                    <a:pt x="255960" y="1159645"/>
                    <a:pt x="252342" y="1165072"/>
                  </a:cubicBezTo>
                  <a:cubicBezTo>
                    <a:pt x="250533" y="1167785"/>
                    <a:pt x="250009" y="1172181"/>
                    <a:pt x="246915" y="1173212"/>
                  </a:cubicBezTo>
                  <a:lnTo>
                    <a:pt x="238775" y="1175925"/>
                  </a:lnTo>
                  <a:cubicBezTo>
                    <a:pt x="237871" y="1182256"/>
                    <a:pt x="237316" y="1188647"/>
                    <a:pt x="236062" y="1194918"/>
                  </a:cubicBezTo>
                  <a:cubicBezTo>
                    <a:pt x="233364" y="1208405"/>
                    <a:pt x="233739" y="1198109"/>
                    <a:pt x="227922" y="1211199"/>
                  </a:cubicBezTo>
                  <a:cubicBezTo>
                    <a:pt x="225599" y="1216426"/>
                    <a:pt x="224304" y="1222052"/>
                    <a:pt x="222495" y="1227479"/>
                  </a:cubicBezTo>
                  <a:lnTo>
                    <a:pt x="214355" y="1251899"/>
                  </a:lnTo>
                  <a:cubicBezTo>
                    <a:pt x="213451" y="1254612"/>
                    <a:pt x="213664" y="1258017"/>
                    <a:pt x="211642" y="1260039"/>
                  </a:cubicBezTo>
                  <a:lnTo>
                    <a:pt x="203501" y="1268179"/>
                  </a:lnTo>
                  <a:cubicBezTo>
                    <a:pt x="196989" y="1287716"/>
                    <a:pt x="204897" y="1263297"/>
                    <a:pt x="198075" y="1287172"/>
                  </a:cubicBezTo>
                  <a:cubicBezTo>
                    <a:pt x="192511" y="1306644"/>
                    <a:pt x="198165" y="1281289"/>
                    <a:pt x="192648" y="1308879"/>
                  </a:cubicBezTo>
                  <a:cubicBezTo>
                    <a:pt x="193552" y="1313401"/>
                    <a:pt x="192803" y="1318609"/>
                    <a:pt x="195361" y="1322446"/>
                  </a:cubicBezTo>
                  <a:cubicBezTo>
                    <a:pt x="196947" y="1324826"/>
                    <a:pt x="200943" y="1323880"/>
                    <a:pt x="203501" y="1325159"/>
                  </a:cubicBezTo>
                  <a:cubicBezTo>
                    <a:pt x="206418" y="1326617"/>
                    <a:pt x="208928" y="1328777"/>
                    <a:pt x="211642" y="1330586"/>
                  </a:cubicBezTo>
                  <a:cubicBezTo>
                    <a:pt x="212557" y="1333332"/>
                    <a:pt x="215994" y="1346024"/>
                    <a:pt x="219782" y="1346866"/>
                  </a:cubicBezTo>
                  <a:cubicBezTo>
                    <a:pt x="226025" y="1348253"/>
                    <a:pt x="232444" y="1345057"/>
                    <a:pt x="238775" y="1344153"/>
                  </a:cubicBezTo>
                  <a:cubicBezTo>
                    <a:pt x="264468" y="1327024"/>
                    <a:pt x="229601" y="1352906"/>
                    <a:pt x="249628" y="1327873"/>
                  </a:cubicBezTo>
                  <a:cubicBezTo>
                    <a:pt x="251415" y="1325639"/>
                    <a:pt x="255210" y="1326438"/>
                    <a:pt x="257769" y="1325159"/>
                  </a:cubicBezTo>
                  <a:cubicBezTo>
                    <a:pt x="278813" y="1314638"/>
                    <a:pt x="253585" y="1323842"/>
                    <a:pt x="274049" y="1317019"/>
                  </a:cubicBezTo>
                  <a:cubicBezTo>
                    <a:pt x="281284" y="1295312"/>
                    <a:pt x="274049" y="1322446"/>
                    <a:pt x="274049" y="1300739"/>
                  </a:cubicBezTo>
                  <a:cubicBezTo>
                    <a:pt x="274049" y="1292865"/>
                    <a:pt x="276508" y="1268562"/>
                    <a:pt x="282189" y="1260039"/>
                  </a:cubicBezTo>
                  <a:cubicBezTo>
                    <a:pt x="283998" y="1257326"/>
                    <a:pt x="286291" y="1254879"/>
                    <a:pt x="287615" y="1251899"/>
                  </a:cubicBezTo>
                  <a:cubicBezTo>
                    <a:pt x="289938" y="1246672"/>
                    <a:pt x="289869" y="1240378"/>
                    <a:pt x="293042" y="1235619"/>
                  </a:cubicBezTo>
                  <a:lnTo>
                    <a:pt x="303896" y="1219339"/>
                  </a:lnTo>
                  <a:cubicBezTo>
                    <a:pt x="304800" y="1216626"/>
                    <a:pt x="305330" y="1213757"/>
                    <a:pt x="306609" y="1211199"/>
                  </a:cubicBezTo>
                  <a:cubicBezTo>
                    <a:pt x="308067" y="1208282"/>
                    <a:pt x="310712" y="1206038"/>
                    <a:pt x="312036" y="1203058"/>
                  </a:cubicBezTo>
                  <a:cubicBezTo>
                    <a:pt x="324950" y="1174000"/>
                    <a:pt x="310608" y="1197059"/>
                    <a:pt x="322889" y="1178638"/>
                  </a:cubicBezTo>
                  <a:cubicBezTo>
                    <a:pt x="323760" y="1175154"/>
                    <a:pt x="326367" y="1163542"/>
                    <a:pt x="328316" y="1159645"/>
                  </a:cubicBezTo>
                  <a:cubicBezTo>
                    <a:pt x="329774" y="1156728"/>
                    <a:pt x="332284" y="1154422"/>
                    <a:pt x="333742" y="1151505"/>
                  </a:cubicBezTo>
                  <a:cubicBezTo>
                    <a:pt x="335021" y="1148947"/>
                    <a:pt x="334434" y="1145387"/>
                    <a:pt x="336456" y="1143365"/>
                  </a:cubicBezTo>
                  <a:cubicBezTo>
                    <a:pt x="341068" y="1138753"/>
                    <a:pt x="352736" y="1132511"/>
                    <a:pt x="352736" y="1132511"/>
                  </a:cubicBezTo>
                  <a:cubicBezTo>
                    <a:pt x="368291" y="1109180"/>
                    <a:pt x="347578" y="1136638"/>
                    <a:pt x="366303" y="1121658"/>
                  </a:cubicBezTo>
                  <a:cubicBezTo>
                    <a:pt x="368849" y="1119621"/>
                    <a:pt x="369423" y="1115824"/>
                    <a:pt x="371729" y="1113518"/>
                  </a:cubicBezTo>
                  <a:cubicBezTo>
                    <a:pt x="374035" y="1111212"/>
                    <a:pt x="377364" y="1110179"/>
                    <a:pt x="379869" y="1108091"/>
                  </a:cubicBezTo>
                  <a:cubicBezTo>
                    <a:pt x="382817" y="1105634"/>
                    <a:pt x="385552" y="1102899"/>
                    <a:pt x="388009" y="1099951"/>
                  </a:cubicBezTo>
                  <a:cubicBezTo>
                    <a:pt x="390097" y="1097446"/>
                    <a:pt x="390889" y="1093848"/>
                    <a:pt x="393436" y="1091811"/>
                  </a:cubicBezTo>
                  <a:cubicBezTo>
                    <a:pt x="395669" y="1090024"/>
                    <a:pt x="398863" y="1090002"/>
                    <a:pt x="401576" y="1089098"/>
                  </a:cubicBezTo>
                  <a:cubicBezTo>
                    <a:pt x="403385" y="1086385"/>
                    <a:pt x="404697" y="1083264"/>
                    <a:pt x="407003" y="1080958"/>
                  </a:cubicBezTo>
                  <a:cubicBezTo>
                    <a:pt x="409309" y="1078652"/>
                    <a:pt x="413106" y="1078078"/>
                    <a:pt x="415143" y="1075531"/>
                  </a:cubicBezTo>
                  <a:cubicBezTo>
                    <a:pt x="430121" y="1056808"/>
                    <a:pt x="402667" y="1077517"/>
                    <a:pt x="425996" y="1061964"/>
                  </a:cubicBezTo>
                  <a:cubicBezTo>
                    <a:pt x="431187" y="1046395"/>
                    <a:pt x="424993" y="1060929"/>
                    <a:pt x="436850" y="1045684"/>
                  </a:cubicBezTo>
                  <a:cubicBezTo>
                    <a:pt x="440854" y="1040536"/>
                    <a:pt x="442276" y="1033022"/>
                    <a:pt x="447703" y="1029404"/>
                  </a:cubicBezTo>
                  <a:lnTo>
                    <a:pt x="463983" y="1018550"/>
                  </a:lnTo>
                  <a:cubicBezTo>
                    <a:pt x="479536" y="995221"/>
                    <a:pt x="458827" y="1022675"/>
                    <a:pt x="477550" y="1007697"/>
                  </a:cubicBezTo>
                  <a:cubicBezTo>
                    <a:pt x="480097" y="1005660"/>
                    <a:pt x="480889" y="1002062"/>
                    <a:pt x="482977" y="999557"/>
                  </a:cubicBezTo>
                  <a:cubicBezTo>
                    <a:pt x="489506" y="991723"/>
                    <a:pt x="491253" y="991326"/>
                    <a:pt x="499257" y="985990"/>
                  </a:cubicBezTo>
                  <a:cubicBezTo>
                    <a:pt x="501464" y="979368"/>
                    <a:pt x="502136" y="974971"/>
                    <a:pt x="507397" y="969710"/>
                  </a:cubicBezTo>
                  <a:cubicBezTo>
                    <a:pt x="509703" y="967404"/>
                    <a:pt x="513032" y="966371"/>
                    <a:pt x="515537" y="964283"/>
                  </a:cubicBezTo>
                  <a:cubicBezTo>
                    <a:pt x="518485" y="961826"/>
                    <a:pt x="520729" y="958599"/>
                    <a:pt x="523677" y="956143"/>
                  </a:cubicBezTo>
                  <a:cubicBezTo>
                    <a:pt x="526182" y="954055"/>
                    <a:pt x="529312" y="952805"/>
                    <a:pt x="531817" y="950717"/>
                  </a:cubicBezTo>
                  <a:cubicBezTo>
                    <a:pt x="557330" y="929457"/>
                    <a:pt x="515074" y="959167"/>
                    <a:pt x="556237" y="931723"/>
                  </a:cubicBezTo>
                  <a:lnTo>
                    <a:pt x="572518" y="920870"/>
                  </a:lnTo>
                  <a:lnTo>
                    <a:pt x="580658" y="915443"/>
                  </a:lnTo>
                  <a:cubicBezTo>
                    <a:pt x="582467" y="912730"/>
                    <a:pt x="583778" y="909609"/>
                    <a:pt x="586084" y="907303"/>
                  </a:cubicBezTo>
                  <a:cubicBezTo>
                    <a:pt x="588390" y="904997"/>
                    <a:pt x="592077" y="904330"/>
                    <a:pt x="594224" y="901876"/>
                  </a:cubicBezTo>
                  <a:cubicBezTo>
                    <a:pt x="616384" y="876551"/>
                    <a:pt x="594903" y="892380"/>
                    <a:pt x="613218" y="880169"/>
                  </a:cubicBezTo>
                  <a:cubicBezTo>
                    <a:pt x="614122" y="877456"/>
                    <a:pt x="614144" y="874262"/>
                    <a:pt x="615931" y="872029"/>
                  </a:cubicBezTo>
                  <a:cubicBezTo>
                    <a:pt x="617968" y="869483"/>
                    <a:pt x="621566" y="868691"/>
                    <a:pt x="624071" y="866603"/>
                  </a:cubicBezTo>
                  <a:cubicBezTo>
                    <a:pt x="644971" y="849188"/>
                    <a:pt x="620134" y="866515"/>
                    <a:pt x="640351" y="853036"/>
                  </a:cubicBezTo>
                  <a:cubicBezTo>
                    <a:pt x="655904" y="829708"/>
                    <a:pt x="635195" y="857161"/>
                    <a:pt x="653918" y="842182"/>
                  </a:cubicBezTo>
                  <a:cubicBezTo>
                    <a:pt x="656464" y="840145"/>
                    <a:pt x="657039" y="836348"/>
                    <a:pt x="659345" y="834042"/>
                  </a:cubicBezTo>
                  <a:cubicBezTo>
                    <a:pt x="661651" y="831736"/>
                    <a:pt x="664772" y="830425"/>
                    <a:pt x="667485" y="828616"/>
                  </a:cubicBezTo>
                  <a:cubicBezTo>
                    <a:pt x="681176" y="808079"/>
                    <a:pt x="673726" y="816948"/>
                    <a:pt x="689192" y="801482"/>
                  </a:cubicBezTo>
                  <a:cubicBezTo>
                    <a:pt x="694332" y="786061"/>
                    <a:pt x="689883" y="795364"/>
                    <a:pt x="708185" y="777062"/>
                  </a:cubicBezTo>
                  <a:cubicBezTo>
                    <a:pt x="718631" y="766616"/>
                    <a:pt x="713132" y="771051"/>
                    <a:pt x="724465" y="763495"/>
                  </a:cubicBezTo>
                  <a:cubicBezTo>
                    <a:pt x="726672" y="756876"/>
                    <a:pt x="727347" y="752474"/>
                    <a:pt x="732605" y="747215"/>
                  </a:cubicBezTo>
                  <a:cubicBezTo>
                    <a:pt x="734911" y="744909"/>
                    <a:pt x="738032" y="743597"/>
                    <a:pt x="740745" y="741788"/>
                  </a:cubicBezTo>
                  <a:cubicBezTo>
                    <a:pt x="744363" y="736361"/>
                    <a:pt x="749536" y="731695"/>
                    <a:pt x="751599" y="725508"/>
                  </a:cubicBezTo>
                  <a:lnTo>
                    <a:pt x="757026" y="709228"/>
                  </a:lnTo>
                  <a:cubicBezTo>
                    <a:pt x="757930" y="706515"/>
                    <a:pt x="758153" y="703468"/>
                    <a:pt x="759739" y="701088"/>
                  </a:cubicBezTo>
                  <a:cubicBezTo>
                    <a:pt x="763357" y="695661"/>
                    <a:pt x="768529" y="690995"/>
                    <a:pt x="770592" y="684808"/>
                  </a:cubicBezTo>
                  <a:cubicBezTo>
                    <a:pt x="773420" y="676326"/>
                    <a:pt x="776164" y="665719"/>
                    <a:pt x="784159" y="660388"/>
                  </a:cubicBezTo>
                  <a:lnTo>
                    <a:pt x="792299" y="654961"/>
                  </a:lnTo>
                  <a:cubicBezTo>
                    <a:pt x="797488" y="639392"/>
                    <a:pt x="791296" y="653926"/>
                    <a:pt x="803153" y="638681"/>
                  </a:cubicBezTo>
                  <a:cubicBezTo>
                    <a:pt x="807157" y="633533"/>
                    <a:pt x="810388" y="627828"/>
                    <a:pt x="814006" y="622401"/>
                  </a:cubicBezTo>
                  <a:cubicBezTo>
                    <a:pt x="815815" y="619688"/>
                    <a:pt x="817127" y="616567"/>
                    <a:pt x="819433" y="614261"/>
                  </a:cubicBezTo>
                  <a:cubicBezTo>
                    <a:pt x="822146" y="611548"/>
                    <a:pt x="825217" y="609150"/>
                    <a:pt x="827573" y="606121"/>
                  </a:cubicBezTo>
                  <a:cubicBezTo>
                    <a:pt x="831577" y="600973"/>
                    <a:pt x="834808" y="595268"/>
                    <a:pt x="838426" y="589841"/>
                  </a:cubicBezTo>
                  <a:lnTo>
                    <a:pt x="843853" y="581701"/>
                  </a:lnTo>
                  <a:cubicBezTo>
                    <a:pt x="850075" y="563033"/>
                    <a:pt x="843143" y="585603"/>
                    <a:pt x="849280" y="551854"/>
                  </a:cubicBezTo>
                  <a:cubicBezTo>
                    <a:pt x="849792" y="549040"/>
                    <a:pt x="850206" y="545947"/>
                    <a:pt x="851993" y="543714"/>
                  </a:cubicBezTo>
                  <a:cubicBezTo>
                    <a:pt x="854030" y="541167"/>
                    <a:pt x="857420" y="540096"/>
                    <a:pt x="860133" y="538287"/>
                  </a:cubicBezTo>
                  <a:lnTo>
                    <a:pt x="876413" y="513867"/>
                  </a:lnTo>
                  <a:lnTo>
                    <a:pt x="881840" y="505727"/>
                  </a:lnTo>
                  <a:cubicBezTo>
                    <a:pt x="883649" y="500300"/>
                    <a:pt x="884093" y="494206"/>
                    <a:pt x="887266" y="489447"/>
                  </a:cubicBezTo>
                  <a:cubicBezTo>
                    <a:pt x="889075" y="486734"/>
                    <a:pt x="891369" y="484287"/>
                    <a:pt x="892693" y="481307"/>
                  </a:cubicBezTo>
                  <a:cubicBezTo>
                    <a:pt x="905609" y="452245"/>
                    <a:pt x="891265" y="475308"/>
                    <a:pt x="903547" y="456886"/>
                  </a:cubicBezTo>
                  <a:lnTo>
                    <a:pt x="922540" y="399906"/>
                  </a:lnTo>
                  <a:lnTo>
                    <a:pt x="927967" y="383626"/>
                  </a:lnTo>
                  <a:cubicBezTo>
                    <a:pt x="928871" y="380913"/>
                    <a:pt x="929093" y="377866"/>
                    <a:pt x="930680" y="375486"/>
                  </a:cubicBezTo>
                  <a:lnTo>
                    <a:pt x="936107" y="367346"/>
                  </a:lnTo>
                  <a:cubicBezTo>
                    <a:pt x="937011" y="364633"/>
                    <a:pt x="937431" y="361706"/>
                    <a:pt x="938820" y="359206"/>
                  </a:cubicBezTo>
                  <a:cubicBezTo>
                    <a:pt x="941988" y="353505"/>
                    <a:pt x="949674" y="342926"/>
                    <a:pt x="949674" y="342926"/>
                  </a:cubicBezTo>
                  <a:cubicBezTo>
                    <a:pt x="950706" y="337766"/>
                    <a:pt x="955236" y="326781"/>
                    <a:pt x="949674" y="321219"/>
                  </a:cubicBezTo>
                  <a:cubicBezTo>
                    <a:pt x="947652" y="319196"/>
                    <a:pt x="944247" y="319410"/>
                    <a:pt x="941534" y="318505"/>
                  </a:cubicBezTo>
                  <a:cubicBezTo>
                    <a:pt x="940629" y="315792"/>
                    <a:pt x="941147" y="312027"/>
                    <a:pt x="938820" y="310365"/>
                  </a:cubicBezTo>
                  <a:cubicBezTo>
                    <a:pt x="934165" y="307040"/>
                    <a:pt x="927967" y="306748"/>
                    <a:pt x="922540" y="304939"/>
                  </a:cubicBezTo>
                  <a:cubicBezTo>
                    <a:pt x="919827" y="304035"/>
                    <a:pt x="916780" y="303812"/>
                    <a:pt x="914400" y="302225"/>
                  </a:cubicBezTo>
                  <a:lnTo>
                    <a:pt x="898120" y="291372"/>
                  </a:lnTo>
                  <a:cubicBezTo>
                    <a:pt x="895407" y="289563"/>
                    <a:pt x="893074" y="286976"/>
                    <a:pt x="889980" y="285945"/>
                  </a:cubicBezTo>
                  <a:lnTo>
                    <a:pt x="881840" y="283232"/>
                  </a:lnTo>
                  <a:cubicBezTo>
                    <a:pt x="868366" y="263022"/>
                    <a:pt x="885683" y="287844"/>
                    <a:pt x="868273" y="266952"/>
                  </a:cubicBezTo>
                  <a:cubicBezTo>
                    <a:pt x="856967" y="253385"/>
                    <a:pt x="869629" y="263334"/>
                    <a:pt x="854706" y="253385"/>
                  </a:cubicBezTo>
                  <a:cubicBezTo>
                    <a:pt x="840238" y="231680"/>
                    <a:pt x="859228" y="257907"/>
                    <a:pt x="841139" y="239818"/>
                  </a:cubicBezTo>
                  <a:cubicBezTo>
                    <a:pt x="823047" y="221726"/>
                    <a:pt x="849284" y="240726"/>
                    <a:pt x="827573" y="226251"/>
                  </a:cubicBezTo>
                  <a:cubicBezTo>
                    <a:pt x="825764" y="223538"/>
                    <a:pt x="823471" y="221091"/>
                    <a:pt x="822146" y="218111"/>
                  </a:cubicBezTo>
                  <a:cubicBezTo>
                    <a:pt x="819823" y="212884"/>
                    <a:pt x="816719" y="201831"/>
                    <a:pt x="816719" y="201831"/>
                  </a:cubicBezTo>
                  <a:cubicBezTo>
                    <a:pt x="815815" y="196404"/>
                    <a:pt x="815340" y="190888"/>
                    <a:pt x="814006" y="185551"/>
                  </a:cubicBezTo>
                  <a:cubicBezTo>
                    <a:pt x="812619" y="180002"/>
                    <a:pt x="808579" y="169271"/>
                    <a:pt x="808579" y="169271"/>
                  </a:cubicBezTo>
                  <a:cubicBezTo>
                    <a:pt x="807675" y="162035"/>
                    <a:pt x="807065" y="154757"/>
                    <a:pt x="805866" y="147564"/>
                  </a:cubicBezTo>
                  <a:cubicBezTo>
                    <a:pt x="805253" y="143886"/>
                    <a:pt x="803766" y="140389"/>
                    <a:pt x="803153" y="136711"/>
                  </a:cubicBezTo>
                  <a:cubicBezTo>
                    <a:pt x="801954" y="129518"/>
                    <a:pt x="801344" y="122240"/>
                    <a:pt x="800439" y="115004"/>
                  </a:cubicBezTo>
                  <a:cubicBezTo>
                    <a:pt x="801733" y="103365"/>
                    <a:pt x="803656" y="83748"/>
                    <a:pt x="805866" y="71590"/>
                  </a:cubicBezTo>
                  <a:cubicBezTo>
                    <a:pt x="806533" y="67921"/>
                    <a:pt x="807110" y="64164"/>
                    <a:pt x="808579" y="60737"/>
                  </a:cubicBezTo>
                  <a:cubicBezTo>
                    <a:pt x="809864" y="57740"/>
                    <a:pt x="812197" y="55310"/>
                    <a:pt x="814006" y="52597"/>
                  </a:cubicBezTo>
                  <a:cubicBezTo>
                    <a:pt x="815815" y="47170"/>
                    <a:pt x="818046" y="41866"/>
                    <a:pt x="819433" y="36317"/>
                  </a:cubicBezTo>
                  <a:lnTo>
                    <a:pt x="824859" y="14610"/>
                  </a:lnTo>
                  <a:cubicBezTo>
                    <a:pt x="819432" y="12801"/>
                    <a:pt x="811137" y="4067"/>
                    <a:pt x="808579" y="9183"/>
                  </a:cubicBezTo>
                  <a:cubicBezTo>
                    <a:pt x="806770" y="12801"/>
                    <a:pt x="805160" y="16524"/>
                    <a:pt x="803153" y="20036"/>
                  </a:cubicBezTo>
                  <a:cubicBezTo>
                    <a:pt x="801535" y="22868"/>
                    <a:pt x="799185" y="25260"/>
                    <a:pt x="797726" y="28177"/>
                  </a:cubicBezTo>
                  <a:cubicBezTo>
                    <a:pt x="796447" y="30735"/>
                    <a:pt x="796291" y="33759"/>
                    <a:pt x="795012" y="36317"/>
                  </a:cubicBezTo>
                  <a:cubicBezTo>
                    <a:pt x="788939" y="48463"/>
                    <a:pt x="789794" y="39937"/>
                    <a:pt x="786872" y="52597"/>
                  </a:cubicBezTo>
                  <a:cubicBezTo>
                    <a:pt x="784798" y="61584"/>
                    <a:pt x="781446" y="79730"/>
                    <a:pt x="781446" y="79730"/>
                  </a:cubicBezTo>
                  <a:cubicBezTo>
                    <a:pt x="782350" y="99628"/>
                    <a:pt x="782632" y="119564"/>
                    <a:pt x="784159" y="139424"/>
                  </a:cubicBezTo>
                  <a:cubicBezTo>
                    <a:pt x="784445" y="143142"/>
                    <a:pt x="786205" y="146608"/>
                    <a:pt x="786872" y="150277"/>
                  </a:cubicBezTo>
                  <a:cubicBezTo>
                    <a:pt x="796390" y="202622"/>
                    <a:pt x="784702" y="149555"/>
                    <a:pt x="792299" y="177411"/>
                  </a:cubicBezTo>
                  <a:cubicBezTo>
                    <a:pt x="794261" y="184607"/>
                    <a:pt x="795917" y="191882"/>
                    <a:pt x="797726" y="199118"/>
                  </a:cubicBezTo>
                  <a:cubicBezTo>
                    <a:pt x="798597" y="202602"/>
                    <a:pt x="801204" y="214214"/>
                    <a:pt x="803153" y="218111"/>
                  </a:cubicBezTo>
                  <a:cubicBezTo>
                    <a:pt x="804611" y="221028"/>
                    <a:pt x="807121" y="223334"/>
                    <a:pt x="808579" y="226251"/>
                  </a:cubicBezTo>
                  <a:cubicBezTo>
                    <a:pt x="823793" y="256680"/>
                    <a:pt x="794145" y="205738"/>
                    <a:pt x="816719" y="245245"/>
                  </a:cubicBezTo>
                  <a:cubicBezTo>
                    <a:pt x="818337" y="248076"/>
                    <a:pt x="819599" y="251348"/>
                    <a:pt x="822146" y="253385"/>
                  </a:cubicBezTo>
                  <a:cubicBezTo>
                    <a:pt x="824379" y="255172"/>
                    <a:pt x="827573" y="255194"/>
                    <a:pt x="830286" y="256098"/>
                  </a:cubicBezTo>
                  <a:cubicBezTo>
                    <a:pt x="832095" y="258811"/>
                    <a:pt x="834255" y="261321"/>
                    <a:pt x="835713" y="264238"/>
                  </a:cubicBezTo>
                  <a:cubicBezTo>
                    <a:pt x="839536" y="271884"/>
                    <a:pt x="839011" y="285235"/>
                    <a:pt x="849280" y="288658"/>
                  </a:cubicBezTo>
                  <a:cubicBezTo>
                    <a:pt x="869098" y="295264"/>
                    <a:pt x="860011" y="292697"/>
                    <a:pt x="876413" y="296799"/>
                  </a:cubicBezTo>
                  <a:cubicBezTo>
                    <a:pt x="877317" y="300417"/>
                    <a:pt x="877058" y="304549"/>
                    <a:pt x="879126" y="307652"/>
                  </a:cubicBezTo>
                  <a:cubicBezTo>
                    <a:pt x="894804" y="331170"/>
                    <a:pt x="880632" y="294083"/>
                    <a:pt x="892693" y="321219"/>
                  </a:cubicBezTo>
                  <a:cubicBezTo>
                    <a:pt x="895016" y="326446"/>
                    <a:pt x="898120" y="337499"/>
                    <a:pt x="898120" y="337499"/>
                  </a:cubicBezTo>
                  <a:cubicBezTo>
                    <a:pt x="896587" y="348232"/>
                    <a:pt x="895340" y="359470"/>
                    <a:pt x="892693" y="370059"/>
                  </a:cubicBezTo>
                  <a:cubicBezTo>
                    <a:pt x="891999" y="372834"/>
                    <a:pt x="890766" y="375449"/>
                    <a:pt x="889980" y="378199"/>
                  </a:cubicBezTo>
                  <a:cubicBezTo>
                    <a:pt x="888955" y="381785"/>
                    <a:pt x="888338" y="385481"/>
                    <a:pt x="887266" y="389053"/>
                  </a:cubicBezTo>
                  <a:cubicBezTo>
                    <a:pt x="885622" y="394532"/>
                    <a:pt x="883649" y="399906"/>
                    <a:pt x="881840" y="405333"/>
                  </a:cubicBezTo>
                  <a:lnTo>
                    <a:pt x="876413" y="421613"/>
                  </a:lnTo>
                  <a:lnTo>
                    <a:pt x="873700" y="429753"/>
                  </a:lnTo>
                  <a:cubicBezTo>
                    <a:pt x="872795" y="432466"/>
                    <a:pt x="871680" y="435118"/>
                    <a:pt x="870986" y="437893"/>
                  </a:cubicBezTo>
                  <a:cubicBezTo>
                    <a:pt x="870082" y="441511"/>
                    <a:pt x="869941" y="445411"/>
                    <a:pt x="868273" y="448746"/>
                  </a:cubicBezTo>
                  <a:cubicBezTo>
                    <a:pt x="865356" y="454579"/>
                    <a:pt x="859483" y="458839"/>
                    <a:pt x="857420" y="465026"/>
                  </a:cubicBezTo>
                  <a:cubicBezTo>
                    <a:pt x="856515" y="467739"/>
                    <a:pt x="855492" y="470416"/>
                    <a:pt x="854706" y="473166"/>
                  </a:cubicBezTo>
                  <a:cubicBezTo>
                    <a:pt x="853681" y="476752"/>
                    <a:pt x="853843" y="480782"/>
                    <a:pt x="851993" y="484020"/>
                  </a:cubicBezTo>
                  <a:cubicBezTo>
                    <a:pt x="850089" y="487352"/>
                    <a:pt x="846209" y="489131"/>
                    <a:pt x="843853" y="492160"/>
                  </a:cubicBezTo>
                  <a:cubicBezTo>
                    <a:pt x="839849" y="497308"/>
                    <a:pt x="832999" y="508440"/>
                    <a:pt x="832999" y="508440"/>
                  </a:cubicBezTo>
                  <a:cubicBezTo>
                    <a:pt x="831190" y="513867"/>
                    <a:pt x="831618" y="520675"/>
                    <a:pt x="827573" y="524720"/>
                  </a:cubicBezTo>
                  <a:lnTo>
                    <a:pt x="811293" y="541000"/>
                  </a:lnTo>
                  <a:cubicBezTo>
                    <a:pt x="810388" y="543713"/>
                    <a:pt x="809968" y="546640"/>
                    <a:pt x="808579" y="549140"/>
                  </a:cubicBezTo>
                  <a:cubicBezTo>
                    <a:pt x="805412" y="554841"/>
                    <a:pt x="799789" y="559233"/>
                    <a:pt x="797726" y="565420"/>
                  </a:cubicBezTo>
                  <a:cubicBezTo>
                    <a:pt x="790905" y="585881"/>
                    <a:pt x="800105" y="560663"/>
                    <a:pt x="789586" y="581701"/>
                  </a:cubicBezTo>
                  <a:cubicBezTo>
                    <a:pt x="788307" y="584259"/>
                    <a:pt x="788261" y="587341"/>
                    <a:pt x="786872" y="589841"/>
                  </a:cubicBezTo>
                  <a:cubicBezTo>
                    <a:pt x="783705" y="595542"/>
                    <a:pt x="776019" y="606121"/>
                    <a:pt x="776019" y="606121"/>
                  </a:cubicBezTo>
                  <a:cubicBezTo>
                    <a:pt x="766128" y="635797"/>
                    <a:pt x="781901" y="590854"/>
                    <a:pt x="767879" y="622401"/>
                  </a:cubicBezTo>
                  <a:cubicBezTo>
                    <a:pt x="765556" y="627628"/>
                    <a:pt x="765625" y="633921"/>
                    <a:pt x="762452" y="638681"/>
                  </a:cubicBezTo>
                  <a:lnTo>
                    <a:pt x="751599" y="654961"/>
                  </a:lnTo>
                  <a:cubicBezTo>
                    <a:pt x="749790" y="657674"/>
                    <a:pt x="748478" y="660795"/>
                    <a:pt x="746172" y="663101"/>
                  </a:cubicBezTo>
                  <a:cubicBezTo>
                    <a:pt x="743459" y="665814"/>
                    <a:pt x="740388" y="668212"/>
                    <a:pt x="738032" y="671241"/>
                  </a:cubicBezTo>
                  <a:cubicBezTo>
                    <a:pt x="726885" y="685573"/>
                    <a:pt x="730712" y="685934"/>
                    <a:pt x="719039" y="695661"/>
                  </a:cubicBezTo>
                  <a:cubicBezTo>
                    <a:pt x="716534" y="697749"/>
                    <a:pt x="713612" y="699279"/>
                    <a:pt x="710899" y="701088"/>
                  </a:cubicBezTo>
                  <a:cubicBezTo>
                    <a:pt x="706129" y="715393"/>
                    <a:pt x="711337" y="703818"/>
                    <a:pt x="700045" y="717368"/>
                  </a:cubicBezTo>
                  <a:cubicBezTo>
                    <a:pt x="697957" y="719873"/>
                    <a:pt x="696785" y="723071"/>
                    <a:pt x="694618" y="725508"/>
                  </a:cubicBezTo>
                  <a:cubicBezTo>
                    <a:pt x="689519" y="731244"/>
                    <a:pt x="678338" y="741788"/>
                    <a:pt x="678338" y="741788"/>
                  </a:cubicBezTo>
                  <a:cubicBezTo>
                    <a:pt x="671519" y="762248"/>
                    <a:pt x="681511" y="737822"/>
                    <a:pt x="667485" y="755355"/>
                  </a:cubicBezTo>
                  <a:cubicBezTo>
                    <a:pt x="665698" y="757588"/>
                    <a:pt x="666559" y="761262"/>
                    <a:pt x="664772" y="763495"/>
                  </a:cubicBezTo>
                  <a:cubicBezTo>
                    <a:pt x="662735" y="766042"/>
                    <a:pt x="659107" y="766800"/>
                    <a:pt x="656631" y="768922"/>
                  </a:cubicBezTo>
                  <a:cubicBezTo>
                    <a:pt x="652746" y="772251"/>
                    <a:pt x="649396" y="776157"/>
                    <a:pt x="645778" y="779775"/>
                  </a:cubicBezTo>
                  <a:cubicBezTo>
                    <a:pt x="639859" y="797534"/>
                    <a:pt x="648080" y="780105"/>
                    <a:pt x="634925" y="790629"/>
                  </a:cubicBezTo>
                  <a:cubicBezTo>
                    <a:pt x="632379" y="792666"/>
                    <a:pt x="631804" y="796463"/>
                    <a:pt x="629498" y="798769"/>
                  </a:cubicBezTo>
                  <a:cubicBezTo>
                    <a:pt x="627192" y="801075"/>
                    <a:pt x="624071" y="802387"/>
                    <a:pt x="621358" y="804196"/>
                  </a:cubicBezTo>
                  <a:cubicBezTo>
                    <a:pt x="614124" y="825901"/>
                    <a:pt x="624976" y="800579"/>
                    <a:pt x="610504" y="815049"/>
                  </a:cubicBezTo>
                  <a:cubicBezTo>
                    <a:pt x="608482" y="817071"/>
                    <a:pt x="609578" y="820956"/>
                    <a:pt x="607791" y="823189"/>
                  </a:cubicBezTo>
                  <a:cubicBezTo>
                    <a:pt x="605754" y="825736"/>
                    <a:pt x="602364" y="826807"/>
                    <a:pt x="599651" y="828616"/>
                  </a:cubicBezTo>
                  <a:cubicBezTo>
                    <a:pt x="597842" y="831329"/>
                    <a:pt x="596312" y="834251"/>
                    <a:pt x="594224" y="836756"/>
                  </a:cubicBezTo>
                  <a:cubicBezTo>
                    <a:pt x="587695" y="844590"/>
                    <a:pt x="585948" y="844987"/>
                    <a:pt x="577944" y="850323"/>
                  </a:cubicBezTo>
                  <a:cubicBezTo>
                    <a:pt x="576135" y="853036"/>
                    <a:pt x="575779" y="858463"/>
                    <a:pt x="572518" y="858463"/>
                  </a:cubicBezTo>
                  <a:cubicBezTo>
                    <a:pt x="569658" y="858463"/>
                    <a:pt x="568900" y="853036"/>
                    <a:pt x="569804" y="850323"/>
                  </a:cubicBezTo>
                  <a:cubicBezTo>
                    <a:pt x="571867" y="844135"/>
                    <a:pt x="580658" y="834042"/>
                    <a:pt x="580658" y="834042"/>
                  </a:cubicBezTo>
                  <a:cubicBezTo>
                    <a:pt x="574361" y="789975"/>
                    <a:pt x="582447" y="838478"/>
                    <a:pt x="572518" y="798769"/>
                  </a:cubicBezTo>
                  <a:cubicBezTo>
                    <a:pt x="571650" y="795296"/>
                    <a:pt x="569036" y="783664"/>
                    <a:pt x="567091" y="779775"/>
                  </a:cubicBezTo>
                  <a:cubicBezTo>
                    <a:pt x="565633" y="776858"/>
                    <a:pt x="563473" y="774348"/>
                    <a:pt x="561664" y="771635"/>
                  </a:cubicBezTo>
                  <a:cubicBezTo>
                    <a:pt x="559855" y="766208"/>
                    <a:pt x="559410" y="760115"/>
                    <a:pt x="556237" y="755355"/>
                  </a:cubicBezTo>
                  <a:lnTo>
                    <a:pt x="545384" y="739075"/>
                  </a:lnTo>
                  <a:cubicBezTo>
                    <a:pt x="540616" y="724770"/>
                    <a:pt x="545822" y="736344"/>
                    <a:pt x="534531" y="722795"/>
                  </a:cubicBezTo>
                  <a:cubicBezTo>
                    <a:pt x="532443" y="720290"/>
                    <a:pt x="531271" y="717092"/>
                    <a:pt x="529104" y="714655"/>
                  </a:cubicBezTo>
                  <a:cubicBezTo>
                    <a:pt x="524005" y="708919"/>
                    <a:pt x="512824" y="698375"/>
                    <a:pt x="512824" y="698375"/>
                  </a:cubicBezTo>
                  <a:cubicBezTo>
                    <a:pt x="506002" y="677914"/>
                    <a:pt x="515204" y="703135"/>
                    <a:pt x="504684" y="682095"/>
                  </a:cubicBezTo>
                  <a:cubicBezTo>
                    <a:pt x="503405" y="679537"/>
                    <a:pt x="503097" y="676584"/>
                    <a:pt x="501970" y="673955"/>
                  </a:cubicBezTo>
                  <a:cubicBezTo>
                    <a:pt x="497837" y="664310"/>
                    <a:pt x="496570" y="663140"/>
                    <a:pt x="491117" y="654961"/>
                  </a:cubicBezTo>
                  <a:cubicBezTo>
                    <a:pt x="489308" y="649534"/>
                    <a:pt x="488863" y="643441"/>
                    <a:pt x="485690" y="638681"/>
                  </a:cubicBezTo>
                  <a:cubicBezTo>
                    <a:pt x="482072" y="633254"/>
                    <a:pt x="476900" y="628588"/>
                    <a:pt x="474837" y="622401"/>
                  </a:cubicBezTo>
                  <a:cubicBezTo>
                    <a:pt x="470693" y="609971"/>
                    <a:pt x="473839" y="616549"/>
                    <a:pt x="463983" y="603407"/>
                  </a:cubicBezTo>
                  <a:cubicBezTo>
                    <a:pt x="457164" y="582947"/>
                    <a:pt x="467156" y="607373"/>
                    <a:pt x="453130" y="589841"/>
                  </a:cubicBezTo>
                  <a:cubicBezTo>
                    <a:pt x="451343" y="587608"/>
                    <a:pt x="451696" y="584259"/>
                    <a:pt x="450417" y="581701"/>
                  </a:cubicBezTo>
                  <a:cubicBezTo>
                    <a:pt x="445895" y="572657"/>
                    <a:pt x="444989" y="573560"/>
                    <a:pt x="436850" y="568134"/>
                  </a:cubicBezTo>
                  <a:cubicBezTo>
                    <a:pt x="432080" y="553828"/>
                    <a:pt x="437288" y="565406"/>
                    <a:pt x="425996" y="551854"/>
                  </a:cubicBezTo>
                  <a:cubicBezTo>
                    <a:pt x="413956" y="537405"/>
                    <a:pt x="426011" y="550253"/>
                    <a:pt x="417856" y="535574"/>
                  </a:cubicBezTo>
                  <a:cubicBezTo>
                    <a:pt x="414689" y="529872"/>
                    <a:pt x="407003" y="519293"/>
                    <a:pt x="407003" y="519293"/>
                  </a:cubicBezTo>
                  <a:cubicBezTo>
                    <a:pt x="400184" y="498833"/>
                    <a:pt x="409383" y="524052"/>
                    <a:pt x="398863" y="503013"/>
                  </a:cubicBezTo>
                  <a:cubicBezTo>
                    <a:pt x="397584" y="500455"/>
                    <a:pt x="397539" y="497373"/>
                    <a:pt x="396150" y="494873"/>
                  </a:cubicBezTo>
                  <a:cubicBezTo>
                    <a:pt x="392982" y="489172"/>
                    <a:pt x="385296" y="478593"/>
                    <a:pt x="385296" y="478593"/>
                  </a:cubicBezTo>
                  <a:cubicBezTo>
                    <a:pt x="384392" y="475880"/>
                    <a:pt x="383862" y="473011"/>
                    <a:pt x="382583" y="470453"/>
                  </a:cubicBezTo>
                  <a:cubicBezTo>
                    <a:pt x="381125" y="467536"/>
                    <a:pt x="378441" y="465310"/>
                    <a:pt x="377156" y="462313"/>
                  </a:cubicBezTo>
                  <a:cubicBezTo>
                    <a:pt x="375687" y="458886"/>
                    <a:pt x="375515" y="455032"/>
                    <a:pt x="374443" y="451460"/>
                  </a:cubicBezTo>
                  <a:cubicBezTo>
                    <a:pt x="371977" y="443241"/>
                    <a:pt x="369016" y="435179"/>
                    <a:pt x="366303" y="427039"/>
                  </a:cubicBezTo>
                  <a:lnTo>
                    <a:pt x="363589" y="418899"/>
                  </a:lnTo>
                  <a:cubicBezTo>
                    <a:pt x="362685" y="416186"/>
                    <a:pt x="362463" y="413139"/>
                    <a:pt x="360876" y="410759"/>
                  </a:cubicBezTo>
                  <a:lnTo>
                    <a:pt x="355449" y="402619"/>
                  </a:lnTo>
                  <a:cubicBezTo>
                    <a:pt x="350681" y="388314"/>
                    <a:pt x="355887" y="399888"/>
                    <a:pt x="344596" y="386339"/>
                  </a:cubicBezTo>
                  <a:cubicBezTo>
                    <a:pt x="325708" y="363674"/>
                    <a:pt x="354810" y="393840"/>
                    <a:pt x="331029" y="370059"/>
                  </a:cubicBezTo>
                  <a:cubicBezTo>
                    <a:pt x="324210" y="349599"/>
                    <a:pt x="333409" y="374818"/>
                    <a:pt x="322889" y="353779"/>
                  </a:cubicBezTo>
                  <a:cubicBezTo>
                    <a:pt x="311655" y="331311"/>
                    <a:pt x="330302" y="360828"/>
                    <a:pt x="314749" y="337499"/>
                  </a:cubicBezTo>
                  <a:cubicBezTo>
                    <a:pt x="307930" y="317039"/>
                    <a:pt x="317129" y="342258"/>
                    <a:pt x="306609" y="321219"/>
                  </a:cubicBezTo>
                  <a:cubicBezTo>
                    <a:pt x="305330" y="318661"/>
                    <a:pt x="306223" y="314741"/>
                    <a:pt x="303896" y="313079"/>
                  </a:cubicBezTo>
                  <a:cubicBezTo>
                    <a:pt x="299241" y="309754"/>
                    <a:pt x="287615" y="307652"/>
                    <a:pt x="287615" y="307652"/>
                  </a:cubicBezTo>
                  <a:lnTo>
                    <a:pt x="271335" y="310365"/>
                  </a:lnTo>
                  <a:cubicBezTo>
                    <a:pt x="266798" y="311190"/>
                    <a:pt x="262381" y="313079"/>
                    <a:pt x="257769" y="313079"/>
                  </a:cubicBezTo>
                  <a:cubicBezTo>
                    <a:pt x="240561" y="313079"/>
                    <a:pt x="223400" y="311270"/>
                    <a:pt x="206215" y="310365"/>
                  </a:cubicBezTo>
                  <a:cubicBezTo>
                    <a:pt x="200788" y="306747"/>
                    <a:pt x="195636" y="302679"/>
                    <a:pt x="189935" y="299512"/>
                  </a:cubicBezTo>
                  <a:cubicBezTo>
                    <a:pt x="187435" y="298123"/>
                    <a:pt x="184626" y="296395"/>
                    <a:pt x="181795" y="296799"/>
                  </a:cubicBezTo>
                  <a:cubicBezTo>
                    <a:pt x="177791" y="297371"/>
                    <a:pt x="174659" y="300632"/>
                    <a:pt x="170941" y="302225"/>
                  </a:cubicBezTo>
                  <a:cubicBezTo>
                    <a:pt x="168312" y="303352"/>
                    <a:pt x="165514" y="304034"/>
                    <a:pt x="162801" y="304939"/>
                  </a:cubicBezTo>
                  <a:cubicBezTo>
                    <a:pt x="160456" y="304353"/>
                    <a:pt x="146833" y="301240"/>
                    <a:pt x="143808" y="299512"/>
                  </a:cubicBezTo>
                  <a:cubicBezTo>
                    <a:pt x="139881" y="297268"/>
                    <a:pt x="136659" y="293965"/>
                    <a:pt x="132954" y="291372"/>
                  </a:cubicBezTo>
                  <a:cubicBezTo>
                    <a:pt x="127611" y="287632"/>
                    <a:pt x="121286" y="285130"/>
                    <a:pt x="116674" y="280518"/>
                  </a:cubicBezTo>
                  <a:cubicBezTo>
                    <a:pt x="106512" y="270356"/>
                    <a:pt x="112174" y="273591"/>
                    <a:pt x="100394" y="269665"/>
                  </a:cubicBezTo>
                  <a:lnTo>
                    <a:pt x="78687" y="247958"/>
                  </a:lnTo>
                  <a:lnTo>
                    <a:pt x="70547" y="239818"/>
                  </a:lnTo>
                  <a:cubicBezTo>
                    <a:pt x="69643" y="237105"/>
                    <a:pt x="69113" y="234236"/>
                    <a:pt x="67834" y="231678"/>
                  </a:cubicBezTo>
                  <a:cubicBezTo>
                    <a:pt x="54208" y="204426"/>
                    <a:pt x="71252" y="245985"/>
                    <a:pt x="56980" y="212685"/>
                  </a:cubicBezTo>
                  <a:cubicBezTo>
                    <a:pt x="55853" y="210056"/>
                    <a:pt x="55394" y="207174"/>
                    <a:pt x="54267" y="204545"/>
                  </a:cubicBezTo>
                  <a:cubicBezTo>
                    <a:pt x="52674" y="200827"/>
                    <a:pt x="50433" y="197409"/>
                    <a:pt x="48840" y="193691"/>
                  </a:cubicBezTo>
                  <a:cubicBezTo>
                    <a:pt x="47713" y="191062"/>
                    <a:pt x="47406" y="188109"/>
                    <a:pt x="46127" y="185551"/>
                  </a:cubicBezTo>
                  <a:cubicBezTo>
                    <a:pt x="44669" y="182634"/>
                    <a:pt x="42509" y="180124"/>
                    <a:pt x="40700" y="177411"/>
                  </a:cubicBezTo>
                  <a:cubicBezTo>
                    <a:pt x="39831" y="173935"/>
                    <a:pt x="37220" y="162310"/>
                    <a:pt x="35274" y="158418"/>
                  </a:cubicBezTo>
                  <a:cubicBezTo>
                    <a:pt x="33816" y="155501"/>
                    <a:pt x="31656" y="152991"/>
                    <a:pt x="29847" y="150277"/>
                  </a:cubicBezTo>
                  <a:cubicBezTo>
                    <a:pt x="24276" y="133561"/>
                    <a:pt x="29409" y="150579"/>
                    <a:pt x="24420" y="123144"/>
                  </a:cubicBezTo>
                  <a:cubicBezTo>
                    <a:pt x="23056" y="115644"/>
                    <a:pt x="21319" y="111128"/>
                    <a:pt x="18993" y="104150"/>
                  </a:cubicBezTo>
                  <a:cubicBezTo>
                    <a:pt x="19079" y="103034"/>
                    <a:pt x="18669" y="71089"/>
                    <a:pt x="24420" y="60737"/>
                  </a:cubicBezTo>
                  <a:cubicBezTo>
                    <a:pt x="27588" y="55036"/>
                    <a:pt x="35274" y="44457"/>
                    <a:pt x="35274" y="44457"/>
                  </a:cubicBezTo>
                  <a:cubicBezTo>
                    <a:pt x="38645" y="30971"/>
                    <a:pt x="24873" y="6017"/>
                    <a:pt x="21707" y="1043"/>
                  </a:cubicBezTo>
                  <a:close/>
                </a:path>
              </a:pathLst>
            </a:custGeom>
            <a:solidFill>
              <a:srgbClr val="FFCCFF"/>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6520249" y="5391648"/>
              <a:ext cx="123838" cy="140060"/>
            </a:xfrm>
            <a:custGeom>
              <a:avLst/>
              <a:gdLst>
                <a:gd name="connsiteX0" fmla="*/ 16475 w 123838"/>
                <a:gd name="connsiteY0" fmla="*/ 17 h 140060"/>
                <a:gd name="connsiteX1" fmla="*/ 0 w 123838"/>
                <a:gd name="connsiteY1" fmla="*/ 32968 h 140060"/>
                <a:gd name="connsiteX2" fmla="*/ 4119 w 123838"/>
                <a:gd name="connsiteY2" fmla="*/ 49444 h 140060"/>
                <a:gd name="connsiteX3" fmla="*/ 12356 w 123838"/>
                <a:gd name="connsiteY3" fmla="*/ 74157 h 140060"/>
                <a:gd name="connsiteX4" fmla="*/ 20594 w 123838"/>
                <a:gd name="connsiteY4" fmla="*/ 102990 h 140060"/>
                <a:gd name="connsiteX5" fmla="*/ 37070 w 123838"/>
                <a:gd name="connsiteY5" fmla="*/ 127703 h 140060"/>
                <a:gd name="connsiteX6" fmla="*/ 45308 w 123838"/>
                <a:gd name="connsiteY6" fmla="*/ 140060 h 140060"/>
                <a:gd name="connsiteX7" fmla="*/ 102973 w 123838"/>
                <a:gd name="connsiteY7" fmla="*/ 127703 h 140060"/>
                <a:gd name="connsiteX8" fmla="*/ 119448 w 123838"/>
                <a:gd name="connsiteY8" fmla="*/ 90633 h 140060"/>
                <a:gd name="connsiteX9" fmla="*/ 123567 w 123838"/>
                <a:gd name="connsiteY9" fmla="*/ 78276 h 140060"/>
                <a:gd name="connsiteX10" fmla="*/ 119448 w 123838"/>
                <a:gd name="connsiteY10" fmla="*/ 24730 h 140060"/>
                <a:gd name="connsiteX11" fmla="*/ 94735 w 123838"/>
                <a:gd name="connsiteY11" fmla="*/ 16493 h 140060"/>
                <a:gd name="connsiteX12" fmla="*/ 74140 w 123838"/>
                <a:gd name="connsiteY12" fmla="*/ 32968 h 140060"/>
                <a:gd name="connsiteX13" fmla="*/ 61783 w 123838"/>
                <a:gd name="connsiteY13" fmla="*/ 28849 h 140060"/>
                <a:gd name="connsiteX14" fmla="*/ 16475 w 123838"/>
                <a:gd name="connsiteY14" fmla="*/ 17 h 14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38" h="140060">
                  <a:moveTo>
                    <a:pt x="16475" y="17"/>
                  </a:moveTo>
                  <a:cubicBezTo>
                    <a:pt x="6178" y="703"/>
                    <a:pt x="0" y="24101"/>
                    <a:pt x="0" y="32968"/>
                  </a:cubicBezTo>
                  <a:cubicBezTo>
                    <a:pt x="0" y="38629"/>
                    <a:pt x="2492" y="44022"/>
                    <a:pt x="4119" y="49444"/>
                  </a:cubicBezTo>
                  <a:cubicBezTo>
                    <a:pt x="6614" y="57761"/>
                    <a:pt x="10250" y="65733"/>
                    <a:pt x="12356" y="74157"/>
                  </a:cubicBezTo>
                  <a:cubicBezTo>
                    <a:pt x="13325" y="78035"/>
                    <a:pt x="17908" y="98155"/>
                    <a:pt x="20594" y="102990"/>
                  </a:cubicBezTo>
                  <a:cubicBezTo>
                    <a:pt x="25402" y="111645"/>
                    <a:pt x="31578" y="119465"/>
                    <a:pt x="37070" y="127703"/>
                  </a:cubicBezTo>
                  <a:lnTo>
                    <a:pt x="45308" y="140060"/>
                  </a:lnTo>
                  <a:cubicBezTo>
                    <a:pt x="67493" y="138043"/>
                    <a:pt x="87156" y="143520"/>
                    <a:pt x="102973" y="127703"/>
                  </a:cubicBezTo>
                  <a:cubicBezTo>
                    <a:pt x="112763" y="117913"/>
                    <a:pt x="115370" y="102866"/>
                    <a:pt x="119448" y="90633"/>
                  </a:cubicBezTo>
                  <a:lnTo>
                    <a:pt x="123567" y="78276"/>
                  </a:lnTo>
                  <a:cubicBezTo>
                    <a:pt x="122194" y="60427"/>
                    <a:pt x="127018" y="40952"/>
                    <a:pt x="119448" y="24730"/>
                  </a:cubicBezTo>
                  <a:cubicBezTo>
                    <a:pt x="115776" y="16861"/>
                    <a:pt x="94735" y="16493"/>
                    <a:pt x="94735" y="16493"/>
                  </a:cubicBezTo>
                  <a:cubicBezTo>
                    <a:pt x="88409" y="25981"/>
                    <a:pt x="87403" y="32968"/>
                    <a:pt x="74140" y="32968"/>
                  </a:cubicBezTo>
                  <a:cubicBezTo>
                    <a:pt x="69798" y="32968"/>
                    <a:pt x="65902" y="30222"/>
                    <a:pt x="61783" y="28849"/>
                  </a:cubicBezTo>
                  <a:cubicBezTo>
                    <a:pt x="46873" y="18908"/>
                    <a:pt x="26772" y="-669"/>
                    <a:pt x="16475" y="17"/>
                  </a:cubicBezTo>
                  <a:close/>
                </a:path>
              </a:pathLst>
            </a:custGeom>
            <a:solidFill>
              <a:srgbClr val="FFCCFF"/>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6639697" y="5473254"/>
              <a:ext cx="111211" cy="107881"/>
            </a:xfrm>
            <a:custGeom>
              <a:avLst/>
              <a:gdLst>
                <a:gd name="connsiteX0" fmla="*/ 41189 w 111211"/>
                <a:gd name="connsiteY0" fmla="*/ 789 h 107881"/>
                <a:gd name="connsiteX1" fmla="*/ 20595 w 111211"/>
                <a:gd name="connsiteY1" fmla="*/ 4908 h 107881"/>
                <a:gd name="connsiteX2" fmla="*/ 8238 w 111211"/>
                <a:gd name="connsiteY2" fmla="*/ 9027 h 107881"/>
                <a:gd name="connsiteX3" fmla="*/ 0 w 111211"/>
                <a:gd name="connsiteY3" fmla="*/ 33741 h 107881"/>
                <a:gd name="connsiteX4" fmla="*/ 12357 w 111211"/>
                <a:gd name="connsiteY4" fmla="*/ 74930 h 107881"/>
                <a:gd name="connsiteX5" fmla="*/ 20595 w 111211"/>
                <a:gd name="connsiteY5" fmla="*/ 87287 h 107881"/>
                <a:gd name="connsiteX6" fmla="*/ 45308 w 111211"/>
                <a:gd name="connsiteY6" fmla="*/ 103762 h 107881"/>
                <a:gd name="connsiteX7" fmla="*/ 57665 w 111211"/>
                <a:gd name="connsiteY7" fmla="*/ 107881 h 107881"/>
                <a:gd name="connsiteX8" fmla="*/ 107092 w 111211"/>
                <a:gd name="connsiteY8" fmla="*/ 95524 h 107881"/>
                <a:gd name="connsiteX9" fmla="*/ 111211 w 111211"/>
                <a:gd name="connsiteY9" fmla="*/ 83168 h 107881"/>
                <a:gd name="connsiteX10" fmla="*/ 98854 w 111211"/>
                <a:gd name="connsiteY10" fmla="*/ 41978 h 107881"/>
                <a:gd name="connsiteX11" fmla="*/ 86498 w 111211"/>
                <a:gd name="connsiteY11" fmla="*/ 33741 h 107881"/>
                <a:gd name="connsiteX12" fmla="*/ 78260 w 111211"/>
                <a:gd name="connsiteY12" fmla="*/ 21384 h 107881"/>
                <a:gd name="connsiteX13" fmla="*/ 41189 w 111211"/>
                <a:gd name="connsiteY13" fmla="*/ 789 h 10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11" h="107881">
                  <a:moveTo>
                    <a:pt x="41189" y="789"/>
                  </a:moveTo>
                  <a:cubicBezTo>
                    <a:pt x="31578" y="-1957"/>
                    <a:pt x="27387" y="3210"/>
                    <a:pt x="20595" y="4908"/>
                  </a:cubicBezTo>
                  <a:cubicBezTo>
                    <a:pt x="16383" y="5961"/>
                    <a:pt x="10762" y="5494"/>
                    <a:pt x="8238" y="9027"/>
                  </a:cubicBezTo>
                  <a:cubicBezTo>
                    <a:pt x="3191" y="16093"/>
                    <a:pt x="0" y="33741"/>
                    <a:pt x="0" y="33741"/>
                  </a:cubicBezTo>
                  <a:cubicBezTo>
                    <a:pt x="2303" y="42951"/>
                    <a:pt x="8346" y="68914"/>
                    <a:pt x="12357" y="74930"/>
                  </a:cubicBezTo>
                  <a:cubicBezTo>
                    <a:pt x="15103" y="79049"/>
                    <a:pt x="16869" y="84027"/>
                    <a:pt x="20595" y="87287"/>
                  </a:cubicBezTo>
                  <a:cubicBezTo>
                    <a:pt x="28046" y="93806"/>
                    <a:pt x="35916" y="100631"/>
                    <a:pt x="45308" y="103762"/>
                  </a:cubicBezTo>
                  <a:lnTo>
                    <a:pt x="57665" y="107881"/>
                  </a:lnTo>
                  <a:cubicBezTo>
                    <a:pt x="70454" y="106460"/>
                    <a:pt x="96017" y="109366"/>
                    <a:pt x="107092" y="95524"/>
                  </a:cubicBezTo>
                  <a:cubicBezTo>
                    <a:pt x="109804" y="92134"/>
                    <a:pt x="109838" y="87287"/>
                    <a:pt x="111211" y="83168"/>
                  </a:cubicBezTo>
                  <a:cubicBezTo>
                    <a:pt x="108618" y="65020"/>
                    <a:pt x="111342" y="54466"/>
                    <a:pt x="98854" y="41978"/>
                  </a:cubicBezTo>
                  <a:cubicBezTo>
                    <a:pt x="95354" y="38478"/>
                    <a:pt x="90617" y="36487"/>
                    <a:pt x="86498" y="33741"/>
                  </a:cubicBezTo>
                  <a:cubicBezTo>
                    <a:pt x="83752" y="29622"/>
                    <a:pt x="82126" y="24477"/>
                    <a:pt x="78260" y="21384"/>
                  </a:cubicBezTo>
                  <a:cubicBezTo>
                    <a:pt x="64600" y="10456"/>
                    <a:pt x="50800" y="3535"/>
                    <a:pt x="41189" y="789"/>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6816811" y="5066067"/>
              <a:ext cx="89811" cy="91326"/>
            </a:xfrm>
            <a:custGeom>
              <a:avLst/>
              <a:gdLst>
                <a:gd name="connsiteX0" fmla="*/ 102973 w 102973"/>
                <a:gd name="connsiteY0" fmla="*/ 8301 h 103543"/>
                <a:gd name="connsiteX1" fmla="*/ 82378 w 102973"/>
                <a:gd name="connsiteY1" fmla="*/ 64 h 103543"/>
                <a:gd name="connsiteX2" fmla="*/ 37070 w 102973"/>
                <a:gd name="connsiteY2" fmla="*/ 8301 h 103543"/>
                <a:gd name="connsiteX3" fmla="*/ 24713 w 102973"/>
                <a:gd name="connsiteY3" fmla="*/ 16539 h 103543"/>
                <a:gd name="connsiteX4" fmla="*/ 8238 w 102973"/>
                <a:gd name="connsiteY4" fmla="*/ 37134 h 103543"/>
                <a:gd name="connsiteX5" fmla="*/ 0 w 102973"/>
                <a:gd name="connsiteY5" fmla="*/ 65966 h 103543"/>
                <a:gd name="connsiteX6" fmla="*/ 8238 w 102973"/>
                <a:gd name="connsiteY6" fmla="*/ 103036 h 103543"/>
                <a:gd name="connsiteX7" fmla="*/ 12357 w 102973"/>
                <a:gd name="connsiteY7" fmla="*/ 103036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73" h="103543">
                  <a:moveTo>
                    <a:pt x="102973" y="8301"/>
                  </a:moveTo>
                  <a:cubicBezTo>
                    <a:pt x="96108" y="5555"/>
                    <a:pt x="89750" y="631"/>
                    <a:pt x="82378" y="64"/>
                  </a:cubicBezTo>
                  <a:cubicBezTo>
                    <a:pt x="74993" y="-504"/>
                    <a:pt x="48210" y="2731"/>
                    <a:pt x="37070" y="8301"/>
                  </a:cubicBezTo>
                  <a:cubicBezTo>
                    <a:pt x="32642" y="10515"/>
                    <a:pt x="28832" y="13793"/>
                    <a:pt x="24713" y="16539"/>
                  </a:cubicBezTo>
                  <a:cubicBezTo>
                    <a:pt x="14360" y="47599"/>
                    <a:pt x="29530" y="10518"/>
                    <a:pt x="8238" y="37134"/>
                  </a:cubicBezTo>
                  <a:cubicBezTo>
                    <a:pt x="6090" y="39820"/>
                    <a:pt x="269" y="64889"/>
                    <a:pt x="0" y="65966"/>
                  </a:cubicBezTo>
                  <a:cubicBezTo>
                    <a:pt x="498" y="68956"/>
                    <a:pt x="3731" y="96276"/>
                    <a:pt x="8238" y="103036"/>
                  </a:cubicBezTo>
                  <a:cubicBezTo>
                    <a:pt x="9000" y="104178"/>
                    <a:pt x="10984" y="103036"/>
                    <a:pt x="12357" y="10303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6921817" y="5029075"/>
              <a:ext cx="131805" cy="54072"/>
            </a:xfrm>
            <a:custGeom>
              <a:avLst/>
              <a:gdLst>
                <a:gd name="connsiteX0" fmla="*/ 0 w 131805"/>
                <a:gd name="connsiteY0" fmla="*/ 32952 h 54072"/>
                <a:gd name="connsiteX1" fmla="*/ 20595 w 131805"/>
                <a:gd name="connsiteY1" fmla="*/ 49427 h 54072"/>
                <a:gd name="connsiteX2" fmla="*/ 78259 w 131805"/>
                <a:gd name="connsiteY2" fmla="*/ 49427 h 54072"/>
                <a:gd name="connsiteX3" fmla="*/ 90616 w 131805"/>
                <a:gd name="connsiteY3" fmla="*/ 41190 h 54072"/>
                <a:gd name="connsiteX4" fmla="*/ 111211 w 131805"/>
                <a:gd name="connsiteY4" fmla="*/ 20595 h 54072"/>
                <a:gd name="connsiteX5" fmla="*/ 119449 w 131805"/>
                <a:gd name="connsiteY5" fmla="*/ 8238 h 54072"/>
                <a:gd name="connsiteX6" fmla="*/ 131805 w 131805"/>
                <a:gd name="connsiteY6" fmla="*/ 0 h 5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805" h="54072">
                  <a:moveTo>
                    <a:pt x="0" y="32952"/>
                  </a:moveTo>
                  <a:cubicBezTo>
                    <a:pt x="6865" y="38444"/>
                    <a:pt x="13140" y="44768"/>
                    <a:pt x="20595" y="49427"/>
                  </a:cubicBezTo>
                  <a:cubicBezTo>
                    <a:pt x="36444" y="59332"/>
                    <a:pt x="66680" y="50480"/>
                    <a:pt x="78259" y="49427"/>
                  </a:cubicBezTo>
                  <a:cubicBezTo>
                    <a:pt x="82378" y="46681"/>
                    <a:pt x="87116" y="44690"/>
                    <a:pt x="90616" y="41190"/>
                  </a:cubicBezTo>
                  <a:cubicBezTo>
                    <a:pt x="118080" y="13727"/>
                    <a:pt x="78255" y="42566"/>
                    <a:pt x="111211" y="20595"/>
                  </a:cubicBezTo>
                  <a:cubicBezTo>
                    <a:pt x="113957" y="16476"/>
                    <a:pt x="115949" y="11739"/>
                    <a:pt x="119449" y="8238"/>
                  </a:cubicBezTo>
                  <a:cubicBezTo>
                    <a:pt x="122949" y="4738"/>
                    <a:pt x="131805" y="0"/>
                    <a:pt x="131805" y="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6955595" y="5000078"/>
              <a:ext cx="35066" cy="16968"/>
            </a:xfrm>
            <a:custGeom>
              <a:avLst/>
              <a:gdLst>
                <a:gd name="connsiteX0" fmla="*/ 199 w 35066"/>
                <a:gd name="connsiteY0" fmla="*/ 75 h 16968"/>
                <a:gd name="connsiteX1" fmla="*/ 20794 w 35066"/>
                <a:gd name="connsiteY1" fmla="*/ 16550 h 16968"/>
                <a:gd name="connsiteX2" fmla="*/ 33151 w 35066"/>
                <a:gd name="connsiteY2" fmla="*/ 12431 h 16968"/>
                <a:gd name="connsiteX3" fmla="*/ 199 w 35066"/>
                <a:gd name="connsiteY3" fmla="*/ 75 h 16968"/>
              </a:gdLst>
              <a:ahLst/>
              <a:cxnLst>
                <a:cxn ang="0">
                  <a:pos x="connsiteX0" y="connsiteY0"/>
                </a:cxn>
                <a:cxn ang="0">
                  <a:pos x="connsiteX1" y="connsiteY1"/>
                </a:cxn>
                <a:cxn ang="0">
                  <a:pos x="connsiteX2" y="connsiteY2"/>
                </a:cxn>
                <a:cxn ang="0">
                  <a:pos x="connsiteX3" y="connsiteY3"/>
                </a:cxn>
              </a:cxnLst>
              <a:rect l="l" t="t" r="r" b="b"/>
              <a:pathLst>
                <a:path w="35066" h="16968">
                  <a:moveTo>
                    <a:pt x="199" y="75"/>
                  </a:moveTo>
                  <a:cubicBezTo>
                    <a:pt x="-1861" y="762"/>
                    <a:pt x="12562" y="13463"/>
                    <a:pt x="20794" y="16550"/>
                  </a:cubicBezTo>
                  <a:cubicBezTo>
                    <a:pt x="24859" y="18074"/>
                    <a:pt x="29761" y="15143"/>
                    <a:pt x="33151" y="12431"/>
                  </a:cubicBezTo>
                  <a:cubicBezTo>
                    <a:pt x="44436" y="3404"/>
                    <a:pt x="2259" y="-612"/>
                    <a:pt x="199" y="75"/>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6382781" y="3927423"/>
              <a:ext cx="407763" cy="137587"/>
            </a:xfrm>
            <a:custGeom>
              <a:avLst/>
              <a:gdLst>
                <a:gd name="connsiteX0" fmla="*/ 530 w 407763"/>
                <a:gd name="connsiteY0" fmla="*/ 137410 h 137587"/>
                <a:gd name="connsiteX1" fmla="*/ 13022 w 407763"/>
                <a:gd name="connsiteY1" fmla="*/ 117423 h 137587"/>
                <a:gd name="connsiteX2" fmla="*/ 15521 w 407763"/>
                <a:gd name="connsiteY2" fmla="*/ 109928 h 137587"/>
                <a:gd name="connsiteX3" fmla="*/ 23016 w 407763"/>
                <a:gd name="connsiteY3" fmla="*/ 102433 h 137587"/>
                <a:gd name="connsiteX4" fmla="*/ 30511 w 407763"/>
                <a:gd name="connsiteY4" fmla="*/ 99934 h 137587"/>
                <a:gd name="connsiteX5" fmla="*/ 35508 w 407763"/>
                <a:gd name="connsiteY5" fmla="*/ 92439 h 137587"/>
                <a:gd name="connsiteX6" fmla="*/ 50498 w 407763"/>
                <a:gd name="connsiteY6" fmla="*/ 82446 h 137587"/>
                <a:gd name="connsiteX7" fmla="*/ 60491 w 407763"/>
                <a:gd name="connsiteY7" fmla="*/ 67456 h 137587"/>
                <a:gd name="connsiteX8" fmla="*/ 67986 w 407763"/>
                <a:gd name="connsiteY8" fmla="*/ 59961 h 137587"/>
                <a:gd name="connsiteX9" fmla="*/ 85475 w 407763"/>
                <a:gd name="connsiteY9" fmla="*/ 42472 h 137587"/>
                <a:gd name="connsiteX10" fmla="*/ 90471 w 407763"/>
                <a:gd name="connsiteY10" fmla="*/ 34977 h 137587"/>
                <a:gd name="connsiteX11" fmla="*/ 105462 w 407763"/>
                <a:gd name="connsiteY11" fmla="*/ 29980 h 137587"/>
                <a:gd name="connsiteX12" fmla="*/ 127947 w 407763"/>
                <a:gd name="connsiteY12" fmla="*/ 12492 h 137587"/>
                <a:gd name="connsiteX13" fmla="*/ 142937 w 407763"/>
                <a:gd name="connsiteY13" fmla="*/ 4997 h 137587"/>
                <a:gd name="connsiteX14" fmla="*/ 197901 w 407763"/>
                <a:gd name="connsiteY14" fmla="*/ 0 h 137587"/>
                <a:gd name="connsiteX15" fmla="*/ 220386 w 407763"/>
                <a:gd name="connsiteY15" fmla="*/ 2498 h 137587"/>
                <a:gd name="connsiteX16" fmla="*/ 227881 w 407763"/>
                <a:gd name="connsiteY16" fmla="*/ 4997 h 137587"/>
                <a:gd name="connsiteX17" fmla="*/ 235376 w 407763"/>
                <a:gd name="connsiteY17" fmla="*/ 12492 h 137587"/>
                <a:gd name="connsiteX18" fmla="*/ 280347 w 407763"/>
                <a:gd name="connsiteY18" fmla="*/ 24984 h 137587"/>
                <a:gd name="connsiteX19" fmla="*/ 287842 w 407763"/>
                <a:gd name="connsiteY19" fmla="*/ 29980 h 137587"/>
                <a:gd name="connsiteX20" fmla="*/ 292839 w 407763"/>
                <a:gd name="connsiteY20" fmla="*/ 37475 h 137587"/>
                <a:gd name="connsiteX21" fmla="*/ 302832 w 407763"/>
                <a:gd name="connsiteY21" fmla="*/ 42472 h 137587"/>
                <a:gd name="connsiteX22" fmla="*/ 320321 w 407763"/>
                <a:gd name="connsiteY22" fmla="*/ 52466 h 137587"/>
                <a:gd name="connsiteX23" fmla="*/ 330314 w 407763"/>
                <a:gd name="connsiteY23" fmla="*/ 64957 h 137587"/>
                <a:gd name="connsiteX24" fmla="*/ 337809 w 407763"/>
                <a:gd name="connsiteY24" fmla="*/ 67456 h 137587"/>
                <a:gd name="connsiteX25" fmla="*/ 347803 w 407763"/>
                <a:gd name="connsiteY25" fmla="*/ 74951 h 137587"/>
                <a:gd name="connsiteX26" fmla="*/ 357796 w 407763"/>
                <a:gd name="connsiteY26" fmla="*/ 79947 h 137587"/>
                <a:gd name="connsiteX27" fmla="*/ 370288 w 407763"/>
                <a:gd name="connsiteY27" fmla="*/ 92439 h 137587"/>
                <a:gd name="connsiteX28" fmla="*/ 407763 w 407763"/>
                <a:gd name="connsiteY28" fmla="*/ 122420 h 137587"/>
                <a:gd name="connsiteX29" fmla="*/ 370288 w 407763"/>
                <a:gd name="connsiteY29" fmla="*/ 122420 h 137587"/>
                <a:gd name="connsiteX30" fmla="*/ 352799 w 407763"/>
                <a:gd name="connsiteY30" fmla="*/ 104931 h 137587"/>
                <a:gd name="connsiteX31" fmla="*/ 347803 w 407763"/>
                <a:gd name="connsiteY31" fmla="*/ 97436 h 137587"/>
                <a:gd name="connsiteX32" fmla="*/ 330314 w 407763"/>
                <a:gd name="connsiteY32" fmla="*/ 92439 h 137587"/>
                <a:gd name="connsiteX33" fmla="*/ 322819 w 407763"/>
                <a:gd name="connsiteY33" fmla="*/ 87443 h 137587"/>
                <a:gd name="connsiteX34" fmla="*/ 272852 w 407763"/>
                <a:gd name="connsiteY34" fmla="*/ 87443 h 137587"/>
                <a:gd name="connsiteX35" fmla="*/ 222885 w 407763"/>
                <a:gd name="connsiteY35" fmla="*/ 87443 h 137587"/>
                <a:gd name="connsiteX36" fmla="*/ 215389 w 407763"/>
                <a:gd name="connsiteY36" fmla="*/ 79947 h 137587"/>
                <a:gd name="connsiteX37" fmla="*/ 255363 w 407763"/>
                <a:gd name="connsiteY37" fmla="*/ 74951 h 137587"/>
                <a:gd name="connsiteX38" fmla="*/ 282845 w 407763"/>
                <a:gd name="connsiteY38" fmla="*/ 69954 h 137587"/>
                <a:gd name="connsiteX39" fmla="*/ 272852 w 407763"/>
                <a:gd name="connsiteY39" fmla="*/ 57462 h 137587"/>
                <a:gd name="connsiteX40" fmla="*/ 265357 w 407763"/>
                <a:gd name="connsiteY40" fmla="*/ 49967 h 137587"/>
                <a:gd name="connsiteX41" fmla="*/ 250367 w 407763"/>
                <a:gd name="connsiteY41" fmla="*/ 39974 h 137587"/>
                <a:gd name="connsiteX42" fmla="*/ 242871 w 407763"/>
                <a:gd name="connsiteY42" fmla="*/ 34977 h 137587"/>
                <a:gd name="connsiteX43" fmla="*/ 235376 w 407763"/>
                <a:gd name="connsiteY43" fmla="*/ 32479 h 137587"/>
                <a:gd name="connsiteX44" fmla="*/ 227881 w 407763"/>
                <a:gd name="connsiteY44" fmla="*/ 27482 h 137587"/>
                <a:gd name="connsiteX45" fmla="*/ 205396 w 407763"/>
                <a:gd name="connsiteY45" fmla="*/ 19987 h 137587"/>
                <a:gd name="connsiteX46" fmla="*/ 197901 w 407763"/>
                <a:gd name="connsiteY46" fmla="*/ 17488 h 137587"/>
                <a:gd name="connsiteX47" fmla="*/ 190406 w 407763"/>
                <a:gd name="connsiteY47" fmla="*/ 14990 h 137587"/>
                <a:gd name="connsiteX48" fmla="*/ 160426 w 407763"/>
                <a:gd name="connsiteY48" fmla="*/ 19987 h 137587"/>
                <a:gd name="connsiteX49" fmla="*/ 142937 w 407763"/>
                <a:gd name="connsiteY49" fmla="*/ 27482 h 137587"/>
                <a:gd name="connsiteX50" fmla="*/ 135442 w 407763"/>
                <a:gd name="connsiteY50" fmla="*/ 29980 h 137587"/>
                <a:gd name="connsiteX51" fmla="*/ 127947 w 407763"/>
                <a:gd name="connsiteY51" fmla="*/ 37475 h 137587"/>
                <a:gd name="connsiteX52" fmla="*/ 112957 w 407763"/>
                <a:gd name="connsiteY52" fmla="*/ 42472 h 137587"/>
                <a:gd name="connsiteX53" fmla="*/ 100465 w 407763"/>
                <a:gd name="connsiteY53" fmla="*/ 52466 h 137587"/>
                <a:gd name="connsiteX54" fmla="*/ 95468 w 407763"/>
                <a:gd name="connsiteY54" fmla="*/ 59961 h 137587"/>
                <a:gd name="connsiteX55" fmla="*/ 87973 w 407763"/>
                <a:gd name="connsiteY55" fmla="*/ 64957 h 137587"/>
                <a:gd name="connsiteX56" fmla="*/ 85475 w 407763"/>
                <a:gd name="connsiteY56" fmla="*/ 72452 h 137587"/>
                <a:gd name="connsiteX57" fmla="*/ 92970 w 407763"/>
                <a:gd name="connsiteY57" fmla="*/ 74951 h 137587"/>
                <a:gd name="connsiteX58" fmla="*/ 102963 w 407763"/>
                <a:gd name="connsiteY58" fmla="*/ 77449 h 137587"/>
                <a:gd name="connsiteX59" fmla="*/ 110458 w 407763"/>
                <a:gd name="connsiteY59" fmla="*/ 79947 h 137587"/>
                <a:gd name="connsiteX60" fmla="*/ 170419 w 407763"/>
                <a:gd name="connsiteY60" fmla="*/ 84944 h 137587"/>
                <a:gd name="connsiteX61" fmla="*/ 167921 w 407763"/>
                <a:gd name="connsiteY61" fmla="*/ 97436 h 137587"/>
                <a:gd name="connsiteX62" fmla="*/ 110458 w 407763"/>
                <a:gd name="connsiteY62" fmla="*/ 92439 h 137587"/>
                <a:gd name="connsiteX63" fmla="*/ 60491 w 407763"/>
                <a:gd name="connsiteY63" fmla="*/ 97436 h 137587"/>
                <a:gd name="connsiteX64" fmla="*/ 52996 w 407763"/>
                <a:gd name="connsiteY64" fmla="*/ 102433 h 137587"/>
                <a:gd name="connsiteX65" fmla="*/ 40504 w 407763"/>
                <a:gd name="connsiteY65" fmla="*/ 119921 h 137587"/>
                <a:gd name="connsiteX66" fmla="*/ 33009 w 407763"/>
                <a:gd name="connsiteY66" fmla="*/ 124918 h 137587"/>
                <a:gd name="connsiteX67" fmla="*/ 530 w 407763"/>
                <a:gd name="connsiteY67" fmla="*/ 137410 h 13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7763" h="137587">
                  <a:moveTo>
                    <a:pt x="530" y="137410"/>
                  </a:moveTo>
                  <a:cubicBezTo>
                    <a:pt x="-2801" y="136161"/>
                    <a:pt x="10537" y="124876"/>
                    <a:pt x="13022" y="117423"/>
                  </a:cubicBezTo>
                  <a:cubicBezTo>
                    <a:pt x="13855" y="114925"/>
                    <a:pt x="14060" y="112119"/>
                    <a:pt x="15521" y="109928"/>
                  </a:cubicBezTo>
                  <a:cubicBezTo>
                    <a:pt x="17481" y="106988"/>
                    <a:pt x="20076" y="104393"/>
                    <a:pt x="23016" y="102433"/>
                  </a:cubicBezTo>
                  <a:cubicBezTo>
                    <a:pt x="25207" y="100972"/>
                    <a:pt x="28013" y="100767"/>
                    <a:pt x="30511" y="99934"/>
                  </a:cubicBezTo>
                  <a:cubicBezTo>
                    <a:pt x="32177" y="97436"/>
                    <a:pt x="33248" y="94416"/>
                    <a:pt x="35508" y="92439"/>
                  </a:cubicBezTo>
                  <a:cubicBezTo>
                    <a:pt x="40027" y="88485"/>
                    <a:pt x="50498" y="82446"/>
                    <a:pt x="50498" y="82446"/>
                  </a:cubicBezTo>
                  <a:cubicBezTo>
                    <a:pt x="53829" y="77449"/>
                    <a:pt x="56245" y="71702"/>
                    <a:pt x="60491" y="67456"/>
                  </a:cubicBezTo>
                  <a:cubicBezTo>
                    <a:pt x="62989" y="64958"/>
                    <a:pt x="65817" y="62750"/>
                    <a:pt x="67986" y="59961"/>
                  </a:cubicBezTo>
                  <a:cubicBezTo>
                    <a:pt x="82018" y="41920"/>
                    <a:pt x="71152" y="47246"/>
                    <a:pt x="85475" y="42472"/>
                  </a:cubicBezTo>
                  <a:cubicBezTo>
                    <a:pt x="87140" y="39974"/>
                    <a:pt x="87925" y="36568"/>
                    <a:pt x="90471" y="34977"/>
                  </a:cubicBezTo>
                  <a:cubicBezTo>
                    <a:pt x="94938" y="32185"/>
                    <a:pt x="105462" y="29980"/>
                    <a:pt x="105462" y="29980"/>
                  </a:cubicBezTo>
                  <a:cubicBezTo>
                    <a:pt x="117204" y="18238"/>
                    <a:pt x="110016" y="24446"/>
                    <a:pt x="127947" y="12492"/>
                  </a:cubicBezTo>
                  <a:cubicBezTo>
                    <a:pt x="133032" y="9102"/>
                    <a:pt x="136628" y="5754"/>
                    <a:pt x="142937" y="4997"/>
                  </a:cubicBezTo>
                  <a:cubicBezTo>
                    <a:pt x="161203" y="2805"/>
                    <a:pt x="197901" y="0"/>
                    <a:pt x="197901" y="0"/>
                  </a:cubicBezTo>
                  <a:cubicBezTo>
                    <a:pt x="205396" y="833"/>
                    <a:pt x="212948" y="1258"/>
                    <a:pt x="220386" y="2498"/>
                  </a:cubicBezTo>
                  <a:cubicBezTo>
                    <a:pt x="222984" y="2931"/>
                    <a:pt x="225690" y="3536"/>
                    <a:pt x="227881" y="4997"/>
                  </a:cubicBezTo>
                  <a:cubicBezTo>
                    <a:pt x="230821" y="6957"/>
                    <a:pt x="232074" y="11234"/>
                    <a:pt x="235376" y="12492"/>
                  </a:cubicBezTo>
                  <a:cubicBezTo>
                    <a:pt x="249915" y="18031"/>
                    <a:pt x="265357" y="20820"/>
                    <a:pt x="280347" y="24984"/>
                  </a:cubicBezTo>
                  <a:cubicBezTo>
                    <a:pt x="282845" y="26649"/>
                    <a:pt x="285719" y="27857"/>
                    <a:pt x="287842" y="29980"/>
                  </a:cubicBezTo>
                  <a:cubicBezTo>
                    <a:pt x="289965" y="32103"/>
                    <a:pt x="290532" y="35553"/>
                    <a:pt x="292839" y="37475"/>
                  </a:cubicBezTo>
                  <a:cubicBezTo>
                    <a:pt x="295700" y="39859"/>
                    <a:pt x="299674" y="40498"/>
                    <a:pt x="302832" y="42472"/>
                  </a:cubicBezTo>
                  <a:cubicBezTo>
                    <a:pt x="320118" y="53276"/>
                    <a:pt x="305596" y="47556"/>
                    <a:pt x="320321" y="52466"/>
                  </a:cubicBezTo>
                  <a:cubicBezTo>
                    <a:pt x="323652" y="56630"/>
                    <a:pt x="326266" y="61487"/>
                    <a:pt x="330314" y="64957"/>
                  </a:cubicBezTo>
                  <a:cubicBezTo>
                    <a:pt x="332314" y="66671"/>
                    <a:pt x="335522" y="66149"/>
                    <a:pt x="337809" y="67456"/>
                  </a:cubicBezTo>
                  <a:cubicBezTo>
                    <a:pt x="341424" y="69522"/>
                    <a:pt x="344272" y="72744"/>
                    <a:pt x="347803" y="74951"/>
                  </a:cubicBezTo>
                  <a:cubicBezTo>
                    <a:pt x="350961" y="76925"/>
                    <a:pt x="354465" y="78282"/>
                    <a:pt x="357796" y="79947"/>
                  </a:cubicBezTo>
                  <a:cubicBezTo>
                    <a:pt x="366363" y="92799"/>
                    <a:pt x="358390" y="82920"/>
                    <a:pt x="370288" y="92439"/>
                  </a:cubicBezTo>
                  <a:cubicBezTo>
                    <a:pt x="410654" y="124732"/>
                    <a:pt x="387579" y="108963"/>
                    <a:pt x="407763" y="122420"/>
                  </a:cubicBezTo>
                  <a:cubicBezTo>
                    <a:pt x="405409" y="122655"/>
                    <a:pt x="377361" y="127921"/>
                    <a:pt x="370288" y="122420"/>
                  </a:cubicBezTo>
                  <a:cubicBezTo>
                    <a:pt x="340221" y="99035"/>
                    <a:pt x="374153" y="112048"/>
                    <a:pt x="352799" y="104931"/>
                  </a:cubicBezTo>
                  <a:cubicBezTo>
                    <a:pt x="351134" y="102433"/>
                    <a:pt x="350148" y="99312"/>
                    <a:pt x="347803" y="97436"/>
                  </a:cubicBezTo>
                  <a:cubicBezTo>
                    <a:pt x="346176" y="96134"/>
                    <a:pt x="330964" y="92601"/>
                    <a:pt x="330314" y="92439"/>
                  </a:cubicBezTo>
                  <a:cubicBezTo>
                    <a:pt x="327816" y="90774"/>
                    <a:pt x="325505" y="88786"/>
                    <a:pt x="322819" y="87443"/>
                  </a:cubicBezTo>
                  <a:cubicBezTo>
                    <a:pt x="308115" y="80091"/>
                    <a:pt x="284327" y="86768"/>
                    <a:pt x="272852" y="87443"/>
                  </a:cubicBezTo>
                  <a:cubicBezTo>
                    <a:pt x="254120" y="93686"/>
                    <a:pt x="256045" y="94075"/>
                    <a:pt x="222885" y="87443"/>
                  </a:cubicBezTo>
                  <a:cubicBezTo>
                    <a:pt x="219420" y="86750"/>
                    <a:pt x="217888" y="82446"/>
                    <a:pt x="215389" y="79947"/>
                  </a:cubicBezTo>
                  <a:cubicBezTo>
                    <a:pt x="234245" y="73663"/>
                    <a:pt x="215892" y="79106"/>
                    <a:pt x="255363" y="74951"/>
                  </a:cubicBezTo>
                  <a:cubicBezTo>
                    <a:pt x="262098" y="74242"/>
                    <a:pt x="275817" y="71359"/>
                    <a:pt x="282845" y="69954"/>
                  </a:cubicBezTo>
                  <a:cubicBezTo>
                    <a:pt x="278744" y="57650"/>
                    <a:pt x="283283" y="66155"/>
                    <a:pt x="272852" y="57462"/>
                  </a:cubicBezTo>
                  <a:cubicBezTo>
                    <a:pt x="270138" y="55200"/>
                    <a:pt x="268146" y="52136"/>
                    <a:pt x="265357" y="49967"/>
                  </a:cubicBezTo>
                  <a:cubicBezTo>
                    <a:pt x="260617" y="46280"/>
                    <a:pt x="255364" y="43305"/>
                    <a:pt x="250367" y="39974"/>
                  </a:cubicBezTo>
                  <a:cubicBezTo>
                    <a:pt x="247868" y="38308"/>
                    <a:pt x="245720" y="35927"/>
                    <a:pt x="242871" y="34977"/>
                  </a:cubicBezTo>
                  <a:lnTo>
                    <a:pt x="235376" y="32479"/>
                  </a:lnTo>
                  <a:cubicBezTo>
                    <a:pt x="232878" y="30813"/>
                    <a:pt x="230625" y="28702"/>
                    <a:pt x="227881" y="27482"/>
                  </a:cubicBezTo>
                  <a:cubicBezTo>
                    <a:pt x="227866" y="27475"/>
                    <a:pt x="209151" y="21239"/>
                    <a:pt x="205396" y="19987"/>
                  </a:cubicBezTo>
                  <a:lnTo>
                    <a:pt x="197901" y="17488"/>
                  </a:lnTo>
                  <a:lnTo>
                    <a:pt x="190406" y="14990"/>
                  </a:lnTo>
                  <a:cubicBezTo>
                    <a:pt x="180519" y="16402"/>
                    <a:pt x="170179" y="17549"/>
                    <a:pt x="160426" y="19987"/>
                  </a:cubicBezTo>
                  <a:cubicBezTo>
                    <a:pt x="151042" y="22333"/>
                    <a:pt x="152959" y="23187"/>
                    <a:pt x="142937" y="27482"/>
                  </a:cubicBezTo>
                  <a:cubicBezTo>
                    <a:pt x="140516" y="28519"/>
                    <a:pt x="137940" y="29147"/>
                    <a:pt x="135442" y="29980"/>
                  </a:cubicBezTo>
                  <a:cubicBezTo>
                    <a:pt x="132944" y="32478"/>
                    <a:pt x="131036" y="35759"/>
                    <a:pt x="127947" y="37475"/>
                  </a:cubicBezTo>
                  <a:cubicBezTo>
                    <a:pt x="123343" y="40033"/>
                    <a:pt x="112957" y="42472"/>
                    <a:pt x="112957" y="42472"/>
                  </a:cubicBezTo>
                  <a:cubicBezTo>
                    <a:pt x="98636" y="63952"/>
                    <a:pt x="117705" y="38674"/>
                    <a:pt x="100465" y="52466"/>
                  </a:cubicBezTo>
                  <a:cubicBezTo>
                    <a:pt x="98120" y="54342"/>
                    <a:pt x="97591" y="57838"/>
                    <a:pt x="95468" y="59961"/>
                  </a:cubicBezTo>
                  <a:cubicBezTo>
                    <a:pt x="93345" y="62084"/>
                    <a:pt x="90471" y="63292"/>
                    <a:pt x="87973" y="64957"/>
                  </a:cubicBezTo>
                  <a:cubicBezTo>
                    <a:pt x="87140" y="67455"/>
                    <a:pt x="84297" y="70097"/>
                    <a:pt x="85475" y="72452"/>
                  </a:cubicBezTo>
                  <a:cubicBezTo>
                    <a:pt x="86653" y="74808"/>
                    <a:pt x="90438" y="74227"/>
                    <a:pt x="92970" y="74951"/>
                  </a:cubicBezTo>
                  <a:cubicBezTo>
                    <a:pt x="96271" y="75894"/>
                    <a:pt x="99662" y="76506"/>
                    <a:pt x="102963" y="77449"/>
                  </a:cubicBezTo>
                  <a:cubicBezTo>
                    <a:pt x="105495" y="78172"/>
                    <a:pt x="107851" y="79575"/>
                    <a:pt x="110458" y="79947"/>
                  </a:cubicBezTo>
                  <a:cubicBezTo>
                    <a:pt x="118599" y="81110"/>
                    <a:pt x="164364" y="84478"/>
                    <a:pt x="170419" y="84944"/>
                  </a:cubicBezTo>
                  <a:cubicBezTo>
                    <a:pt x="169586" y="89108"/>
                    <a:pt x="172024" y="96342"/>
                    <a:pt x="167921" y="97436"/>
                  </a:cubicBezTo>
                  <a:cubicBezTo>
                    <a:pt x="163453" y="98627"/>
                    <a:pt x="120023" y="93502"/>
                    <a:pt x="110458" y="92439"/>
                  </a:cubicBezTo>
                  <a:cubicBezTo>
                    <a:pt x="107990" y="92584"/>
                    <a:pt x="73524" y="90920"/>
                    <a:pt x="60491" y="97436"/>
                  </a:cubicBezTo>
                  <a:cubicBezTo>
                    <a:pt x="57805" y="98779"/>
                    <a:pt x="55494" y="100767"/>
                    <a:pt x="52996" y="102433"/>
                  </a:cubicBezTo>
                  <a:cubicBezTo>
                    <a:pt x="50159" y="106688"/>
                    <a:pt x="43602" y="116823"/>
                    <a:pt x="40504" y="119921"/>
                  </a:cubicBezTo>
                  <a:cubicBezTo>
                    <a:pt x="38381" y="122044"/>
                    <a:pt x="35507" y="123252"/>
                    <a:pt x="33009" y="124918"/>
                  </a:cubicBezTo>
                  <a:cubicBezTo>
                    <a:pt x="30248" y="133203"/>
                    <a:pt x="3861" y="138659"/>
                    <a:pt x="530" y="137410"/>
                  </a:cubicBezTo>
                  <a:close/>
                </a:path>
              </a:pathLst>
            </a:custGeom>
            <a:solidFill>
              <a:schemeClr val="bg1"/>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562"/>
            <p:cNvSpPr/>
            <p:nvPr/>
          </p:nvSpPr>
          <p:spPr>
            <a:xfrm>
              <a:off x="5952226" y="4543245"/>
              <a:ext cx="695865" cy="304800"/>
            </a:xfrm>
            <a:custGeom>
              <a:avLst/>
              <a:gdLst>
                <a:gd name="connsiteX0" fmla="*/ 695865 w 695865"/>
                <a:gd name="connsiteY0" fmla="*/ 304800 h 304800"/>
                <a:gd name="connsiteX1" fmla="*/ 684363 w 695865"/>
                <a:gd name="connsiteY1" fmla="*/ 241540 h 304800"/>
                <a:gd name="connsiteX2" fmla="*/ 661359 w 695865"/>
                <a:gd name="connsiteY2" fmla="*/ 207034 h 304800"/>
                <a:gd name="connsiteX3" fmla="*/ 626853 w 695865"/>
                <a:gd name="connsiteY3" fmla="*/ 184030 h 304800"/>
                <a:gd name="connsiteX4" fmla="*/ 609600 w 695865"/>
                <a:gd name="connsiteY4" fmla="*/ 172529 h 304800"/>
                <a:gd name="connsiteX5" fmla="*/ 575095 w 695865"/>
                <a:gd name="connsiteY5" fmla="*/ 161027 h 304800"/>
                <a:gd name="connsiteX6" fmla="*/ 569344 w 695865"/>
                <a:gd name="connsiteY6" fmla="*/ 143774 h 304800"/>
                <a:gd name="connsiteX7" fmla="*/ 563593 w 695865"/>
                <a:gd name="connsiteY7" fmla="*/ 115019 h 304800"/>
                <a:gd name="connsiteX8" fmla="*/ 529087 w 695865"/>
                <a:gd name="connsiteY8" fmla="*/ 86264 h 304800"/>
                <a:gd name="connsiteX9" fmla="*/ 494582 w 695865"/>
                <a:gd name="connsiteY9" fmla="*/ 57510 h 304800"/>
                <a:gd name="connsiteX10" fmla="*/ 483080 w 695865"/>
                <a:gd name="connsiteY10" fmla="*/ 40257 h 304800"/>
                <a:gd name="connsiteX11" fmla="*/ 414068 w 695865"/>
                <a:gd name="connsiteY11" fmla="*/ 40257 h 304800"/>
                <a:gd name="connsiteX12" fmla="*/ 391065 w 695865"/>
                <a:gd name="connsiteY12" fmla="*/ 28755 h 304800"/>
                <a:gd name="connsiteX13" fmla="*/ 379563 w 695865"/>
                <a:gd name="connsiteY13" fmla="*/ 11502 h 304800"/>
                <a:gd name="connsiteX14" fmla="*/ 345057 w 695865"/>
                <a:gd name="connsiteY14" fmla="*/ 0 h 304800"/>
                <a:gd name="connsiteX15" fmla="*/ 270295 w 695865"/>
                <a:gd name="connsiteY15" fmla="*/ 5751 h 304800"/>
                <a:gd name="connsiteX16" fmla="*/ 247291 w 695865"/>
                <a:gd name="connsiteY16" fmla="*/ 11502 h 304800"/>
                <a:gd name="connsiteX17" fmla="*/ 195532 w 695865"/>
                <a:gd name="connsiteY17" fmla="*/ 40257 h 304800"/>
                <a:gd name="connsiteX18" fmla="*/ 178280 w 695865"/>
                <a:gd name="connsiteY18" fmla="*/ 51759 h 304800"/>
                <a:gd name="connsiteX19" fmla="*/ 155276 w 695865"/>
                <a:gd name="connsiteY19" fmla="*/ 86264 h 304800"/>
                <a:gd name="connsiteX20" fmla="*/ 149525 w 695865"/>
                <a:gd name="connsiteY20" fmla="*/ 103517 h 304800"/>
                <a:gd name="connsiteX21" fmla="*/ 143774 w 695865"/>
                <a:gd name="connsiteY21" fmla="*/ 132272 h 304800"/>
                <a:gd name="connsiteX22" fmla="*/ 63261 w 695865"/>
                <a:gd name="connsiteY22" fmla="*/ 149525 h 304800"/>
                <a:gd name="connsiteX23" fmla="*/ 46008 w 695865"/>
                <a:gd name="connsiteY23" fmla="*/ 166778 h 304800"/>
                <a:gd name="connsiteX24" fmla="*/ 40257 w 695865"/>
                <a:gd name="connsiteY24" fmla="*/ 184030 h 304800"/>
                <a:gd name="connsiteX25" fmla="*/ 28755 w 695865"/>
                <a:gd name="connsiteY25" fmla="*/ 201283 h 304800"/>
                <a:gd name="connsiteX26" fmla="*/ 23004 w 695865"/>
                <a:gd name="connsiteY26" fmla="*/ 218536 h 304800"/>
                <a:gd name="connsiteX27" fmla="*/ 11502 w 695865"/>
                <a:gd name="connsiteY27" fmla="*/ 235789 h 304800"/>
                <a:gd name="connsiteX28" fmla="*/ 0 w 695865"/>
                <a:gd name="connsiteY28" fmla="*/ 270295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95865" h="304800">
                  <a:moveTo>
                    <a:pt x="695865" y="304800"/>
                  </a:moveTo>
                  <a:cubicBezTo>
                    <a:pt x="694612" y="294773"/>
                    <a:pt x="692942" y="256983"/>
                    <a:pt x="684363" y="241540"/>
                  </a:cubicBezTo>
                  <a:cubicBezTo>
                    <a:pt x="677650" y="229456"/>
                    <a:pt x="672861" y="214702"/>
                    <a:pt x="661359" y="207034"/>
                  </a:cubicBezTo>
                  <a:lnTo>
                    <a:pt x="626853" y="184030"/>
                  </a:lnTo>
                  <a:cubicBezTo>
                    <a:pt x="621102" y="180196"/>
                    <a:pt x="616157" y="174715"/>
                    <a:pt x="609600" y="172529"/>
                  </a:cubicBezTo>
                  <a:lnTo>
                    <a:pt x="575095" y="161027"/>
                  </a:lnTo>
                  <a:cubicBezTo>
                    <a:pt x="573178" y="155276"/>
                    <a:pt x="570814" y="149655"/>
                    <a:pt x="569344" y="143774"/>
                  </a:cubicBezTo>
                  <a:cubicBezTo>
                    <a:pt x="566973" y="134291"/>
                    <a:pt x="567964" y="123762"/>
                    <a:pt x="563593" y="115019"/>
                  </a:cubicBezTo>
                  <a:cubicBezTo>
                    <a:pt x="556393" y="100618"/>
                    <a:pt x="540411" y="95700"/>
                    <a:pt x="529087" y="86264"/>
                  </a:cubicBezTo>
                  <a:cubicBezTo>
                    <a:pt x="484801" y="49360"/>
                    <a:pt x="537421" y="86071"/>
                    <a:pt x="494582" y="57510"/>
                  </a:cubicBezTo>
                  <a:cubicBezTo>
                    <a:pt x="490748" y="51759"/>
                    <a:pt x="488477" y="44575"/>
                    <a:pt x="483080" y="40257"/>
                  </a:cubicBezTo>
                  <a:cubicBezTo>
                    <a:pt x="466631" y="27097"/>
                    <a:pt x="422393" y="39332"/>
                    <a:pt x="414068" y="40257"/>
                  </a:cubicBezTo>
                  <a:cubicBezTo>
                    <a:pt x="406400" y="36423"/>
                    <a:pt x="397651" y="34243"/>
                    <a:pt x="391065" y="28755"/>
                  </a:cubicBezTo>
                  <a:cubicBezTo>
                    <a:pt x="385755" y="24330"/>
                    <a:pt x="385424" y="15165"/>
                    <a:pt x="379563" y="11502"/>
                  </a:cubicBezTo>
                  <a:cubicBezTo>
                    <a:pt x="369282" y="5076"/>
                    <a:pt x="345057" y="0"/>
                    <a:pt x="345057" y="0"/>
                  </a:cubicBezTo>
                  <a:cubicBezTo>
                    <a:pt x="320136" y="1917"/>
                    <a:pt x="295118" y="2831"/>
                    <a:pt x="270295" y="5751"/>
                  </a:cubicBezTo>
                  <a:cubicBezTo>
                    <a:pt x="262445" y="6675"/>
                    <a:pt x="254361" y="7967"/>
                    <a:pt x="247291" y="11502"/>
                  </a:cubicBezTo>
                  <a:cubicBezTo>
                    <a:pt x="168191" y="51052"/>
                    <a:pt x="243243" y="24353"/>
                    <a:pt x="195532" y="40257"/>
                  </a:cubicBezTo>
                  <a:cubicBezTo>
                    <a:pt x="189781" y="44091"/>
                    <a:pt x="182831" y="46558"/>
                    <a:pt x="178280" y="51759"/>
                  </a:cubicBezTo>
                  <a:cubicBezTo>
                    <a:pt x="169177" y="62162"/>
                    <a:pt x="155276" y="86264"/>
                    <a:pt x="155276" y="86264"/>
                  </a:cubicBezTo>
                  <a:cubicBezTo>
                    <a:pt x="153359" y="92015"/>
                    <a:pt x="150995" y="97636"/>
                    <a:pt x="149525" y="103517"/>
                  </a:cubicBezTo>
                  <a:cubicBezTo>
                    <a:pt x="147154" y="113000"/>
                    <a:pt x="148624" y="123785"/>
                    <a:pt x="143774" y="132272"/>
                  </a:cubicBezTo>
                  <a:cubicBezTo>
                    <a:pt x="131673" y="153449"/>
                    <a:pt x="63653" y="149489"/>
                    <a:pt x="63261" y="149525"/>
                  </a:cubicBezTo>
                  <a:cubicBezTo>
                    <a:pt x="57510" y="155276"/>
                    <a:pt x="50520" y="160011"/>
                    <a:pt x="46008" y="166778"/>
                  </a:cubicBezTo>
                  <a:cubicBezTo>
                    <a:pt x="42645" y="171822"/>
                    <a:pt x="42968" y="178608"/>
                    <a:pt x="40257" y="184030"/>
                  </a:cubicBezTo>
                  <a:cubicBezTo>
                    <a:pt x="37166" y="190212"/>
                    <a:pt x="31846" y="195101"/>
                    <a:pt x="28755" y="201283"/>
                  </a:cubicBezTo>
                  <a:cubicBezTo>
                    <a:pt x="26044" y="206705"/>
                    <a:pt x="25715" y="213114"/>
                    <a:pt x="23004" y="218536"/>
                  </a:cubicBezTo>
                  <a:cubicBezTo>
                    <a:pt x="19913" y="224718"/>
                    <a:pt x="14309" y="229473"/>
                    <a:pt x="11502" y="235789"/>
                  </a:cubicBezTo>
                  <a:cubicBezTo>
                    <a:pt x="6578" y="246868"/>
                    <a:pt x="0" y="270295"/>
                    <a:pt x="0" y="27029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563"/>
            <p:cNvSpPr/>
            <p:nvPr/>
          </p:nvSpPr>
          <p:spPr>
            <a:xfrm>
              <a:off x="7349039" y="4548996"/>
              <a:ext cx="610267" cy="316302"/>
            </a:xfrm>
            <a:custGeom>
              <a:avLst/>
              <a:gdLst>
                <a:gd name="connsiteX0" fmla="*/ 610267 w 610267"/>
                <a:gd name="connsiteY0" fmla="*/ 155276 h 316302"/>
                <a:gd name="connsiteX1" fmla="*/ 581512 w 610267"/>
                <a:gd name="connsiteY1" fmla="*/ 132272 h 316302"/>
                <a:gd name="connsiteX2" fmla="*/ 564259 w 610267"/>
                <a:gd name="connsiteY2" fmla="*/ 126521 h 316302"/>
                <a:gd name="connsiteX3" fmla="*/ 558508 w 610267"/>
                <a:gd name="connsiteY3" fmla="*/ 109268 h 316302"/>
                <a:gd name="connsiteX4" fmla="*/ 541255 w 610267"/>
                <a:gd name="connsiteY4" fmla="*/ 97766 h 316302"/>
                <a:gd name="connsiteX5" fmla="*/ 518252 w 610267"/>
                <a:gd name="connsiteY5" fmla="*/ 69012 h 316302"/>
                <a:gd name="connsiteX6" fmla="*/ 500999 w 610267"/>
                <a:gd name="connsiteY6" fmla="*/ 51759 h 316302"/>
                <a:gd name="connsiteX7" fmla="*/ 483746 w 610267"/>
                <a:gd name="connsiteY7" fmla="*/ 40257 h 316302"/>
                <a:gd name="connsiteX8" fmla="*/ 466493 w 610267"/>
                <a:gd name="connsiteY8" fmla="*/ 23004 h 316302"/>
                <a:gd name="connsiteX9" fmla="*/ 449240 w 610267"/>
                <a:gd name="connsiteY9" fmla="*/ 17253 h 316302"/>
                <a:gd name="connsiteX10" fmla="*/ 408984 w 610267"/>
                <a:gd name="connsiteY10" fmla="*/ 0 h 316302"/>
                <a:gd name="connsiteX11" fmla="*/ 374478 w 610267"/>
                <a:gd name="connsiteY11" fmla="*/ 5751 h 316302"/>
                <a:gd name="connsiteX12" fmla="*/ 357225 w 610267"/>
                <a:gd name="connsiteY12" fmla="*/ 17253 h 316302"/>
                <a:gd name="connsiteX13" fmla="*/ 339972 w 610267"/>
                <a:gd name="connsiteY13" fmla="*/ 23004 h 316302"/>
                <a:gd name="connsiteX14" fmla="*/ 259459 w 610267"/>
                <a:gd name="connsiteY14" fmla="*/ 23004 h 316302"/>
                <a:gd name="connsiteX15" fmla="*/ 224953 w 610267"/>
                <a:gd name="connsiteY15" fmla="*/ 34506 h 316302"/>
                <a:gd name="connsiteX16" fmla="*/ 207701 w 610267"/>
                <a:gd name="connsiteY16" fmla="*/ 46008 h 316302"/>
                <a:gd name="connsiteX17" fmla="*/ 196199 w 610267"/>
                <a:gd name="connsiteY17" fmla="*/ 63261 h 316302"/>
                <a:gd name="connsiteX18" fmla="*/ 178946 w 610267"/>
                <a:gd name="connsiteY18" fmla="*/ 69012 h 316302"/>
                <a:gd name="connsiteX19" fmla="*/ 167444 w 610267"/>
                <a:gd name="connsiteY19" fmla="*/ 86264 h 316302"/>
                <a:gd name="connsiteX20" fmla="*/ 150191 w 610267"/>
                <a:gd name="connsiteY20" fmla="*/ 120770 h 316302"/>
                <a:gd name="connsiteX21" fmla="*/ 104184 w 610267"/>
                <a:gd name="connsiteY21" fmla="*/ 138023 h 316302"/>
                <a:gd name="connsiteX22" fmla="*/ 69678 w 610267"/>
                <a:gd name="connsiteY22" fmla="*/ 155276 h 316302"/>
                <a:gd name="connsiteX23" fmla="*/ 46674 w 610267"/>
                <a:gd name="connsiteY23" fmla="*/ 189781 h 316302"/>
                <a:gd name="connsiteX24" fmla="*/ 12169 w 610267"/>
                <a:gd name="connsiteY24" fmla="*/ 212785 h 316302"/>
                <a:gd name="connsiteX25" fmla="*/ 6418 w 610267"/>
                <a:gd name="connsiteY25" fmla="*/ 235789 h 316302"/>
                <a:gd name="connsiteX26" fmla="*/ 667 w 610267"/>
                <a:gd name="connsiteY26" fmla="*/ 253042 h 316302"/>
                <a:gd name="connsiteX27" fmla="*/ 667 w 610267"/>
                <a:gd name="connsiteY27" fmla="*/ 316302 h 3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10267" h="316302">
                  <a:moveTo>
                    <a:pt x="610267" y="155276"/>
                  </a:moveTo>
                  <a:cubicBezTo>
                    <a:pt x="600682" y="147608"/>
                    <a:pt x="591921" y="138778"/>
                    <a:pt x="581512" y="132272"/>
                  </a:cubicBezTo>
                  <a:cubicBezTo>
                    <a:pt x="576371" y="129059"/>
                    <a:pt x="568546" y="130808"/>
                    <a:pt x="564259" y="126521"/>
                  </a:cubicBezTo>
                  <a:cubicBezTo>
                    <a:pt x="559972" y="122234"/>
                    <a:pt x="562295" y="114002"/>
                    <a:pt x="558508" y="109268"/>
                  </a:cubicBezTo>
                  <a:cubicBezTo>
                    <a:pt x="554190" y="103871"/>
                    <a:pt x="547006" y="101600"/>
                    <a:pt x="541255" y="97766"/>
                  </a:cubicBezTo>
                  <a:cubicBezTo>
                    <a:pt x="531814" y="69443"/>
                    <a:pt x="542263" y="89021"/>
                    <a:pt x="518252" y="69012"/>
                  </a:cubicBezTo>
                  <a:cubicBezTo>
                    <a:pt x="512004" y="63805"/>
                    <a:pt x="507247" y="56966"/>
                    <a:pt x="500999" y="51759"/>
                  </a:cubicBezTo>
                  <a:cubicBezTo>
                    <a:pt x="495689" y="47334"/>
                    <a:pt x="489056" y="44682"/>
                    <a:pt x="483746" y="40257"/>
                  </a:cubicBezTo>
                  <a:cubicBezTo>
                    <a:pt x="477498" y="35050"/>
                    <a:pt x="473260" y="27515"/>
                    <a:pt x="466493" y="23004"/>
                  </a:cubicBezTo>
                  <a:cubicBezTo>
                    <a:pt x="461449" y="19641"/>
                    <a:pt x="454662" y="19964"/>
                    <a:pt x="449240" y="17253"/>
                  </a:cubicBezTo>
                  <a:cubicBezTo>
                    <a:pt x="409524" y="-2605"/>
                    <a:pt x="456859" y="11969"/>
                    <a:pt x="408984" y="0"/>
                  </a:cubicBezTo>
                  <a:cubicBezTo>
                    <a:pt x="397482" y="1917"/>
                    <a:pt x="385540" y="2064"/>
                    <a:pt x="374478" y="5751"/>
                  </a:cubicBezTo>
                  <a:cubicBezTo>
                    <a:pt x="367921" y="7937"/>
                    <a:pt x="363407" y="14162"/>
                    <a:pt x="357225" y="17253"/>
                  </a:cubicBezTo>
                  <a:cubicBezTo>
                    <a:pt x="351803" y="19964"/>
                    <a:pt x="345723" y="21087"/>
                    <a:pt x="339972" y="23004"/>
                  </a:cubicBezTo>
                  <a:cubicBezTo>
                    <a:pt x="305962" y="11667"/>
                    <a:pt x="317126" y="12827"/>
                    <a:pt x="259459" y="23004"/>
                  </a:cubicBezTo>
                  <a:cubicBezTo>
                    <a:pt x="247519" y="25111"/>
                    <a:pt x="224953" y="34506"/>
                    <a:pt x="224953" y="34506"/>
                  </a:cubicBezTo>
                  <a:cubicBezTo>
                    <a:pt x="219202" y="38340"/>
                    <a:pt x="212588" y="41121"/>
                    <a:pt x="207701" y="46008"/>
                  </a:cubicBezTo>
                  <a:cubicBezTo>
                    <a:pt x="202814" y="50895"/>
                    <a:pt x="201596" y="58943"/>
                    <a:pt x="196199" y="63261"/>
                  </a:cubicBezTo>
                  <a:cubicBezTo>
                    <a:pt x="191465" y="67048"/>
                    <a:pt x="184697" y="67095"/>
                    <a:pt x="178946" y="69012"/>
                  </a:cubicBezTo>
                  <a:cubicBezTo>
                    <a:pt x="175112" y="74763"/>
                    <a:pt x="170535" y="80082"/>
                    <a:pt x="167444" y="86264"/>
                  </a:cubicBezTo>
                  <a:cubicBezTo>
                    <a:pt x="158089" y="104974"/>
                    <a:pt x="166673" y="104288"/>
                    <a:pt x="150191" y="120770"/>
                  </a:cubicBezTo>
                  <a:cubicBezTo>
                    <a:pt x="134413" y="136548"/>
                    <a:pt x="126129" y="132537"/>
                    <a:pt x="104184" y="138023"/>
                  </a:cubicBezTo>
                  <a:cubicBezTo>
                    <a:pt x="85136" y="142785"/>
                    <a:pt x="86546" y="144031"/>
                    <a:pt x="69678" y="155276"/>
                  </a:cubicBezTo>
                  <a:cubicBezTo>
                    <a:pt x="62010" y="166778"/>
                    <a:pt x="58176" y="182113"/>
                    <a:pt x="46674" y="189781"/>
                  </a:cubicBezTo>
                  <a:lnTo>
                    <a:pt x="12169" y="212785"/>
                  </a:lnTo>
                  <a:cubicBezTo>
                    <a:pt x="10252" y="220453"/>
                    <a:pt x="8589" y="228189"/>
                    <a:pt x="6418" y="235789"/>
                  </a:cubicBezTo>
                  <a:cubicBezTo>
                    <a:pt x="4753" y="241618"/>
                    <a:pt x="1099" y="246995"/>
                    <a:pt x="667" y="253042"/>
                  </a:cubicBezTo>
                  <a:cubicBezTo>
                    <a:pt x="-835" y="274075"/>
                    <a:pt x="667" y="295215"/>
                    <a:pt x="667" y="31630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565"/>
            <p:cNvSpPr/>
            <p:nvPr/>
          </p:nvSpPr>
          <p:spPr>
            <a:xfrm>
              <a:off x="6696473" y="5203651"/>
              <a:ext cx="150921" cy="142376"/>
            </a:xfrm>
            <a:custGeom>
              <a:avLst/>
              <a:gdLst>
                <a:gd name="connsiteX0" fmla="*/ 150921 w 150921"/>
                <a:gd name="connsiteY0" fmla="*/ 2960 h 142376"/>
                <a:gd name="connsiteX1" fmla="*/ 136125 w 150921"/>
                <a:gd name="connsiteY1" fmla="*/ 0 h 142376"/>
                <a:gd name="connsiteX2" fmla="*/ 88777 w 150921"/>
                <a:gd name="connsiteY2" fmla="*/ 8878 h 142376"/>
                <a:gd name="connsiteX3" fmla="*/ 79899 w 150921"/>
                <a:gd name="connsiteY3" fmla="*/ 11837 h 142376"/>
                <a:gd name="connsiteX4" fmla="*/ 71022 w 150921"/>
                <a:gd name="connsiteY4" fmla="*/ 14796 h 142376"/>
                <a:gd name="connsiteX5" fmla="*/ 65103 w 150921"/>
                <a:gd name="connsiteY5" fmla="*/ 20715 h 142376"/>
                <a:gd name="connsiteX6" fmla="*/ 47348 w 150921"/>
                <a:gd name="connsiteY6" fmla="*/ 26633 h 142376"/>
                <a:gd name="connsiteX7" fmla="*/ 29593 w 150921"/>
                <a:gd name="connsiteY7" fmla="*/ 44389 h 142376"/>
                <a:gd name="connsiteX8" fmla="*/ 23674 w 150921"/>
                <a:gd name="connsiteY8" fmla="*/ 50307 h 142376"/>
                <a:gd name="connsiteX9" fmla="*/ 14797 w 150921"/>
                <a:gd name="connsiteY9" fmla="*/ 68062 h 142376"/>
                <a:gd name="connsiteX10" fmla="*/ 8878 w 150921"/>
                <a:gd name="connsiteY10" fmla="*/ 85818 h 142376"/>
                <a:gd name="connsiteX11" fmla="*/ 0 w 150921"/>
                <a:gd name="connsiteY11" fmla="*/ 103573 h 142376"/>
                <a:gd name="connsiteX12" fmla="*/ 2960 w 150921"/>
                <a:gd name="connsiteY12" fmla="*/ 133165 h 142376"/>
                <a:gd name="connsiteX13" fmla="*/ 5919 w 150921"/>
                <a:gd name="connsiteY13" fmla="*/ 142043 h 142376"/>
                <a:gd name="connsiteX14" fmla="*/ 14797 w 150921"/>
                <a:gd name="connsiteY14" fmla="*/ 139084 h 142376"/>
                <a:gd name="connsiteX15" fmla="*/ 26633 w 150921"/>
                <a:gd name="connsiteY15" fmla="*/ 124288 h 142376"/>
                <a:gd name="connsiteX16" fmla="*/ 41430 w 150921"/>
                <a:gd name="connsiteY16" fmla="*/ 112451 h 142376"/>
                <a:gd name="connsiteX17" fmla="*/ 59185 w 150921"/>
                <a:gd name="connsiteY17" fmla="*/ 88777 h 142376"/>
                <a:gd name="connsiteX18" fmla="*/ 68063 w 150921"/>
                <a:gd name="connsiteY18" fmla="*/ 82859 h 142376"/>
                <a:gd name="connsiteX19" fmla="*/ 79899 w 150921"/>
                <a:gd name="connsiteY19" fmla="*/ 71022 h 142376"/>
                <a:gd name="connsiteX20" fmla="*/ 85818 w 150921"/>
                <a:gd name="connsiteY20" fmla="*/ 65103 h 142376"/>
                <a:gd name="connsiteX21" fmla="*/ 103573 w 150921"/>
                <a:gd name="connsiteY21" fmla="*/ 59185 h 142376"/>
                <a:gd name="connsiteX22" fmla="*/ 118369 w 150921"/>
                <a:gd name="connsiteY22" fmla="*/ 50307 h 142376"/>
                <a:gd name="connsiteX23" fmla="*/ 133165 w 150921"/>
                <a:gd name="connsiteY23" fmla="*/ 41429 h 142376"/>
                <a:gd name="connsiteX24" fmla="*/ 150921 w 150921"/>
                <a:gd name="connsiteY24" fmla="*/ 2960 h 14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0921" h="142376">
                  <a:moveTo>
                    <a:pt x="150921" y="2960"/>
                  </a:moveTo>
                  <a:cubicBezTo>
                    <a:pt x="145989" y="1973"/>
                    <a:pt x="141155" y="0"/>
                    <a:pt x="136125" y="0"/>
                  </a:cubicBezTo>
                  <a:cubicBezTo>
                    <a:pt x="111067" y="0"/>
                    <a:pt x="109177" y="2079"/>
                    <a:pt x="88777" y="8878"/>
                  </a:cubicBezTo>
                  <a:lnTo>
                    <a:pt x="79899" y="11837"/>
                  </a:lnTo>
                  <a:lnTo>
                    <a:pt x="71022" y="14796"/>
                  </a:lnTo>
                  <a:cubicBezTo>
                    <a:pt x="69049" y="16769"/>
                    <a:pt x="67599" y="19467"/>
                    <a:pt x="65103" y="20715"/>
                  </a:cubicBezTo>
                  <a:cubicBezTo>
                    <a:pt x="59523" y="23505"/>
                    <a:pt x="47348" y="26633"/>
                    <a:pt x="47348" y="26633"/>
                  </a:cubicBezTo>
                  <a:lnTo>
                    <a:pt x="29593" y="44389"/>
                  </a:lnTo>
                  <a:lnTo>
                    <a:pt x="23674" y="50307"/>
                  </a:lnTo>
                  <a:cubicBezTo>
                    <a:pt x="12885" y="82677"/>
                    <a:pt x="30090" y="33654"/>
                    <a:pt x="14797" y="68062"/>
                  </a:cubicBezTo>
                  <a:cubicBezTo>
                    <a:pt x="12263" y="73763"/>
                    <a:pt x="12339" y="80627"/>
                    <a:pt x="8878" y="85818"/>
                  </a:cubicBezTo>
                  <a:cubicBezTo>
                    <a:pt x="1230" y="97291"/>
                    <a:pt x="4085" y="91321"/>
                    <a:pt x="0" y="103573"/>
                  </a:cubicBezTo>
                  <a:cubicBezTo>
                    <a:pt x="987" y="113437"/>
                    <a:pt x="1452" y="123367"/>
                    <a:pt x="2960" y="133165"/>
                  </a:cubicBezTo>
                  <a:cubicBezTo>
                    <a:pt x="3434" y="136248"/>
                    <a:pt x="3129" y="140648"/>
                    <a:pt x="5919" y="142043"/>
                  </a:cubicBezTo>
                  <a:cubicBezTo>
                    <a:pt x="8709" y="143438"/>
                    <a:pt x="11838" y="140070"/>
                    <a:pt x="14797" y="139084"/>
                  </a:cubicBezTo>
                  <a:cubicBezTo>
                    <a:pt x="29091" y="124787"/>
                    <a:pt x="11695" y="142960"/>
                    <a:pt x="26633" y="124288"/>
                  </a:cubicBezTo>
                  <a:cubicBezTo>
                    <a:pt x="31453" y="118263"/>
                    <a:pt x="34837" y="116846"/>
                    <a:pt x="41430" y="112451"/>
                  </a:cubicBezTo>
                  <a:cubicBezTo>
                    <a:pt x="46843" y="104330"/>
                    <a:pt x="51362" y="95035"/>
                    <a:pt x="59185" y="88777"/>
                  </a:cubicBezTo>
                  <a:cubicBezTo>
                    <a:pt x="61962" y="86555"/>
                    <a:pt x="65104" y="84832"/>
                    <a:pt x="68063" y="82859"/>
                  </a:cubicBezTo>
                  <a:cubicBezTo>
                    <a:pt x="73323" y="67076"/>
                    <a:pt x="66748" y="78913"/>
                    <a:pt x="79899" y="71022"/>
                  </a:cubicBezTo>
                  <a:cubicBezTo>
                    <a:pt x="82292" y="69586"/>
                    <a:pt x="83322" y="66351"/>
                    <a:pt x="85818" y="65103"/>
                  </a:cubicBezTo>
                  <a:cubicBezTo>
                    <a:pt x="91398" y="62313"/>
                    <a:pt x="103573" y="59185"/>
                    <a:pt x="103573" y="59185"/>
                  </a:cubicBezTo>
                  <a:cubicBezTo>
                    <a:pt x="118569" y="44189"/>
                    <a:pt x="99164" y="61829"/>
                    <a:pt x="118369" y="50307"/>
                  </a:cubicBezTo>
                  <a:cubicBezTo>
                    <a:pt x="138684" y="38119"/>
                    <a:pt x="108013" y="49816"/>
                    <a:pt x="133165" y="41429"/>
                  </a:cubicBezTo>
                  <a:lnTo>
                    <a:pt x="150921" y="2960"/>
                  </a:ln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566"/>
            <p:cNvSpPr/>
            <p:nvPr/>
          </p:nvSpPr>
          <p:spPr>
            <a:xfrm>
              <a:off x="6859480" y="5279233"/>
              <a:ext cx="100613" cy="79920"/>
            </a:xfrm>
            <a:custGeom>
              <a:avLst/>
              <a:gdLst>
                <a:gd name="connsiteX0" fmla="*/ 47347 w 100613"/>
                <a:gd name="connsiteY0" fmla="*/ 21 h 79920"/>
                <a:gd name="connsiteX1" fmla="*/ 23673 w 100613"/>
                <a:gd name="connsiteY1" fmla="*/ 5940 h 79920"/>
                <a:gd name="connsiteX2" fmla="*/ 8877 w 100613"/>
                <a:gd name="connsiteY2" fmla="*/ 17777 h 79920"/>
                <a:gd name="connsiteX3" fmla="*/ 0 w 100613"/>
                <a:gd name="connsiteY3" fmla="*/ 23695 h 79920"/>
                <a:gd name="connsiteX4" fmla="*/ 5918 w 100613"/>
                <a:gd name="connsiteY4" fmla="*/ 65124 h 79920"/>
                <a:gd name="connsiteX5" fmla="*/ 20714 w 100613"/>
                <a:gd name="connsiteY5" fmla="*/ 76961 h 79920"/>
                <a:gd name="connsiteX6" fmla="*/ 29592 w 100613"/>
                <a:gd name="connsiteY6" fmla="*/ 79920 h 79920"/>
                <a:gd name="connsiteX7" fmla="*/ 71021 w 100613"/>
                <a:gd name="connsiteY7" fmla="*/ 76961 h 79920"/>
                <a:gd name="connsiteX8" fmla="*/ 88776 w 100613"/>
                <a:gd name="connsiteY8" fmla="*/ 71043 h 79920"/>
                <a:gd name="connsiteX9" fmla="*/ 94695 w 100613"/>
                <a:gd name="connsiteY9" fmla="*/ 65124 h 79920"/>
                <a:gd name="connsiteX10" fmla="*/ 100613 w 100613"/>
                <a:gd name="connsiteY10" fmla="*/ 47369 h 79920"/>
                <a:gd name="connsiteX11" fmla="*/ 97654 w 100613"/>
                <a:gd name="connsiteY11" fmla="*/ 5940 h 79920"/>
                <a:gd name="connsiteX12" fmla="*/ 47347 w 100613"/>
                <a:gd name="connsiteY12" fmla="*/ 21 h 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613" h="79920">
                  <a:moveTo>
                    <a:pt x="47347" y="21"/>
                  </a:moveTo>
                  <a:cubicBezTo>
                    <a:pt x="35017" y="21"/>
                    <a:pt x="29737" y="2908"/>
                    <a:pt x="23673" y="5940"/>
                  </a:cubicBezTo>
                  <a:cubicBezTo>
                    <a:pt x="11531" y="12010"/>
                    <a:pt x="18050" y="10438"/>
                    <a:pt x="8877" y="17777"/>
                  </a:cubicBezTo>
                  <a:cubicBezTo>
                    <a:pt x="6100" y="19999"/>
                    <a:pt x="2959" y="21722"/>
                    <a:pt x="0" y="23695"/>
                  </a:cubicBezTo>
                  <a:cubicBezTo>
                    <a:pt x="46" y="24197"/>
                    <a:pt x="428" y="55975"/>
                    <a:pt x="5918" y="65124"/>
                  </a:cubicBezTo>
                  <a:cubicBezTo>
                    <a:pt x="8277" y="69056"/>
                    <a:pt x="17257" y="75233"/>
                    <a:pt x="20714" y="76961"/>
                  </a:cubicBezTo>
                  <a:cubicBezTo>
                    <a:pt x="23504" y="78356"/>
                    <a:pt x="26633" y="78934"/>
                    <a:pt x="29592" y="79920"/>
                  </a:cubicBezTo>
                  <a:cubicBezTo>
                    <a:pt x="43402" y="78934"/>
                    <a:pt x="57329" y="79015"/>
                    <a:pt x="71021" y="76961"/>
                  </a:cubicBezTo>
                  <a:cubicBezTo>
                    <a:pt x="77190" y="76036"/>
                    <a:pt x="88776" y="71043"/>
                    <a:pt x="88776" y="71043"/>
                  </a:cubicBezTo>
                  <a:cubicBezTo>
                    <a:pt x="90749" y="69070"/>
                    <a:pt x="93447" y="67620"/>
                    <a:pt x="94695" y="65124"/>
                  </a:cubicBezTo>
                  <a:cubicBezTo>
                    <a:pt x="97485" y="59544"/>
                    <a:pt x="100613" y="47369"/>
                    <a:pt x="100613" y="47369"/>
                  </a:cubicBezTo>
                  <a:cubicBezTo>
                    <a:pt x="99627" y="33559"/>
                    <a:pt x="100205" y="19548"/>
                    <a:pt x="97654" y="5940"/>
                  </a:cubicBezTo>
                  <a:cubicBezTo>
                    <a:pt x="96413" y="-677"/>
                    <a:pt x="59677" y="21"/>
                    <a:pt x="47347" y="21"/>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567"/>
            <p:cNvSpPr/>
            <p:nvPr/>
          </p:nvSpPr>
          <p:spPr>
            <a:xfrm>
              <a:off x="7104096" y="5202202"/>
              <a:ext cx="182880" cy="147961"/>
            </a:xfrm>
            <a:custGeom>
              <a:avLst/>
              <a:gdLst>
                <a:gd name="connsiteX0" fmla="*/ 50419 w 182880"/>
                <a:gd name="connsiteY0" fmla="*/ 5918 h 147961"/>
                <a:gd name="connsiteX1" fmla="*/ 35622 w 182880"/>
                <a:gd name="connsiteY1" fmla="*/ 2959 h 147961"/>
                <a:gd name="connsiteX2" fmla="*/ 26745 w 182880"/>
                <a:gd name="connsiteY2" fmla="*/ 0 h 147961"/>
                <a:gd name="connsiteX3" fmla="*/ 6030 w 182880"/>
                <a:gd name="connsiteY3" fmla="*/ 2959 h 147961"/>
                <a:gd name="connsiteX4" fmla="*/ 112 w 182880"/>
                <a:gd name="connsiteY4" fmla="*/ 11836 h 147961"/>
                <a:gd name="connsiteX5" fmla="*/ 8989 w 182880"/>
                <a:gd name="connsiteY5" fmla="*/ 29592 h 147961"/>
                <a:gd name="connsiteX6" fmla="*/ 26745 w 182880"/>
                <a:gd name="connsiteY6" fmla="*/ 35510 h 147961"/>
                <a:gd name="connsiteX7" fmla="*/ 44500 w 182880"/>
                <a:gd name="connsiteY7" fmla="*/ 41429 h 147961"/>
                <a:gd name="connsiteX8" fmla="*/ 53378 w 182880"/>
                <a:gd name="connsiteY8" fmla="*/ 44388 h 147961"/>
                <a:gd name="connsiteX9" fmla="*/ 62255 w 182880"/>
                <a:gd name="connsiteY9" fmla="*/ 50306 h 147961"/>
                <a:gd name="connsiteX10" fmla="*/ 68174 w 182880"/>
                <a:gd name="connsiteY10" fmla="*/ 56225 h 147961"/>
                <a:gd name="connsiteX11" fmla="*/ 85929 w 182880"/>
                <a:gd name="connsiteY11" fmla="*/ 62143 h 147961"/>
                <a:gd name="connsiteX12" fmla="*/ 91848 w 182880"/>
                <a:gd name="connsiteY12" fmla="*/ 68062 h 147961"/>
                <a:gd name="connsiteX13" fmla="*/ 103685 w 182880"/>
                <a:gd name="connsiteY13" fmla="*/ 82858 h 147961"/>
                <a:gd name="connsiteX14" fmla="*/ 118481 w 182880"/>
                <a:gd name="connsiteY14" fmla="*/ 94695 h 147961"/>
                <a:gd name="connsiteX15" fmla="*/ 130318 w 182880"/>
                <a:gd name="connsiteY15" fmla="*/ 109491 h 147961"/>
                <a:gd name="connsiteX16" fmla="*/ 136236 w 182880"/>
                <a:gd name="connsiteY16" fmla="*/ 118368 h 147961"/>
                <a:gd name="connsiteX17" fmla="*/ 148073 w 182880"/>
                <a:gd name="connsiteY17" fmla="*/ 130205 h 147961"/>
                <a:gd name="connsiteX18" fmla="*/ 159910 w 182880"/>
                <a:gd name="connsiteY18" fmla="*/ 142042 h 147961"/>
                <a:gd name="connsiteX19" fmla="*/ 165828 w 182880"/>
                <a:gd name="connsiteY19" fmla="*/ 147961 h 147961"/>
                <a:gd name="connsiteX20" fmla="*/ 174706 w 182880"/>
                <a:gd name="connsiteY20" fmla="*/ 145002 h 147961"/>
                <a:gd name="connsiteX21" fmla="*/ 177665 w 182880"/>
                <a:gd name="connsiteY21" fmla="*/ 100613 h 147961"/>
                <a:gd name="connsiteX22" fmla="*/ 168787 w 182880"/>
                <a:gd name="connsiteY22" fmla="*/ 85817 h 147961"/>
                <a:gd name="connsiteX23" fmla="*/ 156951 w 182880"/>
                <a:gd name="connsiteY23" fmla="*/ 68062 h 147961"/>
                <a:gd name="connsiteX24" fmla="*/ 142154 w 182880"/>
                <a:gd name="connsiteY24" fmla="*/ 56225 h 147961"/>
                <a:gd name="connsiteX25" fmla="*/ 136236 w 182880"/>
                <a:gd name="connsiteY25" fmla="*/ 50306 h 147961"/>
                <a:gd name="connsiteX26" fmla="*/ 118481 w 182880"/>
                <a:gd name="connsiteY26" fmla="*/ 41429 h 147961"/>
                <a:gd name="connsiteX27" fmla="*/ 103685 w 182880"/>
                <a:gd name="connsiteY27" fmla="*/ 29592 h 147961"/>
                <a:gd name="connsiteX28" fmla="*/ 50419 w 182880"/>
                <a:gd name="connsiteY28" fmla="*/ 5918 h 14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2880" h="147961">
                  <a:moveTo>
                    <a:pt x="50419" y="5918"/>
                  </a:moveTo>
                  <a:cubicBezTo>
                    <a:pt x="39075" y="1479"/>
                    <a:pt x="40502" y="4179"/>
                    <a:pt x="35622" y="2959"/>
                  </a:cubicBezTo>
                  <a:cubicBezTo>
                    <a:pt x="32596" y="2203"/>
                    <a:pt x="29864" y="0"/>
                    <a:pt x="26745" y="0"/>
                  </a:cubicBezTo>
                  <a:cubicBezTo>
                    <a:pt x="19770" y="0"/>
                    <a:pt x="12935" y="1973"/>
                    <a:pt x="6030" y="2959"/>
                  </a:cubicBezTo>
                  <a:cubicBezTo>
                    <a:pt x="4057" y="5918"/>
                    <a:pt x="615" y="8315"/>
                    <a:pt x="112" y="11836"/>
                  </a:cubicBezTo>
                  <a:cubicBezTo>
                    <a:pt x="-730" y="17729"/>
                    <a:pt x="3267" y="26731"/>
                    <a:pt x="8989" y="29592"/>
                  </a:cubicBezTo>
                  <a:cubicBezTo>
                    <a:pt x="14569" y="32382"/>
                    <a:pt x="20826" y="33537"/>
                    <a:pt x="26745" y="35510"/>
                  </a:cubicBezTo>
                  <a:lnTo>
                    <a:pt x="44500" y="41429"/>
                  </a:lnTo>
                  <a:lnTo>
                    <a:pt x="53378" y="44388"/>
                  </a:lnTo>
                  <a:cubicBezTo>
                    <a:pt x="56337" y="46361"/>
                    <a:pt x="59478" y="48084"/>
                    <a:pt x="62255" y="50306"/>
                  </a:cubicBezTo>
                  <a:cubicBezTo>
                    <a:pt x="64434" y="52049"/>
                    <a:pt x="65678" y="54977"/>
                    <a:pt x="68174" y="56225"/>
                  </a:cubicBezTo>
                  <a:cubicBezTo>
                    <a:pt x="73754" y="59015"/>
                    <a:pt x="85929" y="62143"/>
                    <a:pt x="85929" y="62143"/>
                  </a:cubicBezTo>
                  <a:cubicBezTo>
                    <a:pt x="87902" y="64116"/>
                    <a:pt x="90105" y="65883"/>
                    <a:pt x="91848" y="68062"/>
                  </a:cubicBezTo>
                  <a:cubicBezTo>
                    <a:pt x="98685" y="76608"/>
                    <a:pt x="95745" y="76506"/>
                    <a:pt x="103685" y="82858"/>
                  </a:cubicBezTo>
                  <a:cubicBezTo>
                    <a:pt x="122351" y="97791"/>
                    <a:pt x="104189" y="80403"/>
                    <a:pt x="118481" y="94695"/>
                  </a:cubicBezTo>
                  <a:cubicBezTo>
                    <a:pt x="124241" y="111976"/>
                    <a:pt x="116933" y="96106"/>
                    <a:pt x="130318" y="109491"/>
                  </a:cubicBezTo>
                  <a:cubicBezTo>
                    <a:pt x="132833" y="112006"/>
                    <a:pt x="133922" y="115668"/>
                    <a:pt x="136236" y="118368"/>
                  </a:cubicBezTo>
                  <a:cubicBezTo>
                    <a:pt x="139867" y="122605"/>
                    <a:pt x="144127" y="126259"/>
                    <a:pt x="148073" y="130205"/>
                  </a:cubicBezTo>
                  <a:lnTo>
                    <a:pt x="159910" y="142042"/>
                  </a:lnTo>
                  <a:lnTo>
                    <a:pt x="165828" y="147961"/>
                  </a:lnTo>
                  <a:cubicBezTo>
                    <a:pt x="168787" y="146975"/>
                    <a:pt x="172031" y="146607"/>
                    <a:pt x="174706" y="145002"/>
                  </a:cubicBezTo>
                  <a:cubicBezTo>
                    <a:pt x="190016" y="135816"/>
                    <a:pt x="179463" y="115000"/>
                    <a:pt x="177665" y="100613"/>
                  </a:cubicBezTo>
                  <a:cubicBezTo>
                    <a:pt x="176250" y="89294"/>
                    <a:pt x="174742" y="93756"/>
                    <a:pt x="168787" y="85817"/>
                  </a:cubicBezTo>
                  <a:cubicBezTo>
                    <a:pt x="164519" y="80127"/>
                    <a:pt x="161981" y="73092"/>
                    <a:pt x="156951" y="68062"/>
                  </a:cubicBezTo>
                  <a:cubicBezTo>
                    <a:pt x="142655" y="53766"/>
                    <a:pt x="160826" y="71163"/>
                    <a:pt x="142154" y="56225"/>
                  </a:cubicBezTo>
                  <a:cubicBezTo>
                    <a:pt x="139975" y="54482"/>
                    <a:pt x="138415" y="52049"/>
                    <a:pt x="136236" y="50306"/>
                  </a:cubicBezTo>
                  <a:cubicBezTo>
                    <a:pt x="128043" y="43751"/>
                    <a:pt x="127855" y="44554"/>
                    <a:pt x="118481" y="41429"/>
                  </a:cubicBezTo>
                  <a:cubicBezTo>
                    <a:pt x="104189" y="27137"/>
                    <a:pt x="122351" y="44525"/>
                    <a:pt x="103685" y="29592"/>
                  </a:cubicBezTo>
                  <a:cubicBezTo>
                    <a:pt x="91221" y="19621"/>
                    <a:pt x="61763" y="10357"/>
                    <a:pt x="50419" y="5918"/>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569"/>
            <p:cNvSpPr/>
            <p:nvPr/>
          </p:nvSpPr>
          <p:spPr>
            <a:xfrm>
              <a:off x="7028220" y="5275974"/>
              <a:ext cx="100613" cy="79920"/>
            </a:xfrm>
            <a:custGeom>
              <a:avLst/>
              <a:gdLst>
                <a:gd name="connsiteX0" fmla="*/ 47347 w 100613"/>
                <a:gd name="connsiteY0" fmla="*/ 21 h 79920"/>
                <a:gd name="connsiteX1" fmla="*/ 23673 w 100613"/>
                <a:gd name="connsiteY1" fmla="*/ 5940 h 79920"/>
                <a:gd name="connsiteX2" fmla="*/ 8877 w 100613"/>
                <a:gd name="connsiteY2" fmla="*/ 17777 h 79920"/>
                <a:gd name="connsiteX3" fmla="*/ 0 w 100613"/>
                <a:gd name="connsiteY3" fmla="*/ 23695 h 79920"/>
                <a:gd name="connsiteX4" fmla="*/ 5918 w 100613"/>
                <a:gd name="connsiteY4" fmla="*/ 65124 h 79920"/>
                <a:gd name="connsiteX5" fmla="*/ 20714 w 100613"/>
                <a:gd name="connsiteY5" fmla="*/ 76961 h 79920"/>
                <a:gd name="connsiteX6" fmla="*/ 29592 w 100613"/>
                <a:gd name="connsiteY6" fmla="*/ 79920 h 79920"/>
                <a:gd name="connsiteX7" fmla="*/ 71021 w 100613"/>
                <a:gd name="connsiteY7" fmla="*/ 76961 h 79920"/>
                <a:gd name="connsiteX8" fmla="*/ 88776 w 100613"/>
                <a:gd name="connsiteY8" fmla="*/ 71043 h 79920"/>
                <a:gd name="connsiteX9" fmla="*/ 94695 w 100613"/>
                <a:gd name="connsiteY9" fmla="*/ 65124 h 79920"/>
                <a:gd name="connsiteX10" fmla="*/ 100613 w 100613"/>
                <a:gd name="connsiteY10" fmla="*/ 47369 h 79920"/>
                <a:gd name="connsiteX11" fmla="*/ 97654 w 100613"/>
                <a:gd name="connsiteY11" fmla="*/ 5940 h 79920"/>
                <a:gd name="connsiteX12" fmla="*/ 47347 w 100613"/>
                <a:gd name="connsiteY12" fmla="*/ 21 h 7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613" h="79920">
                  <a:moveTo>
                    <a:pt x="47347" y="21"/>
                  </a:moveTo>
                  <a:cubicBezTo>
                    <a:pt x="35017" y="21"/>
                    <a:pt x="29737" y="2908"/>
                    <a:pt x="23673" y="5940"/>
                  </a:cubicBezTo>
                  <a:cubicBezTo>
                    <a:pt x="11531" y="12010"/>
                    <a:pt x="18050" y="10438"/>
                    <a:pt x="8877" y="17777"/>
                  </a:cubicBezTo>
                  <a:cubicBezTo>
                    <a:pt x="6100" y="19999"/>
                    <a:pt x="2959" y="21722"/>
                    <a:pt x="0" y="23695"/>
                  </a:cubicBezTo>
                  <a:cubicBezTo>
                    <a:pt x="46" y="24197"/>
                    <a:pt x="428" y="55975"/>
                    <a:pt x="5918" y="65124"/>
                  </a:cubicBezTo>
                  <a:cubicBezTo>
                    <a:pt x="8277" y="69056"/>
                    <a:pt x="17257" y="75233"/>
                    <a:pt x="20714" y="76961"/>
                  </a:cubicBezTo>
                  <a:cubicBezTo>
                    <a:pt x="23504" y="78356"/>
                    <a:pt x="26633" y="78934"/>
                    <a:pt x="29592" y="79920"/>
                  </a:cubicBezTo>
                  <a:cubicBezTo>
                    <a:pt x="43402" y="78934"/>
                    <a:pt x="57329" y="79015"/>
                    <a:pt x="71021" y="76961"/>
                  </a:cubicBezTo>
                  <a:cubicBezTo>
                    <a:pt x="77190" y="76036"/>
                    <a:pt x="88776" y="71043"/>
                    <a:pt x="88776" y="71043"/>
                  </a:cubicBezTo>
                  <a:cubicBezTo>
                    <a:pt x="90749" y="69070"/>
                    <a:pt x="93447" y="67620"/>
                    <a:pt x="94695" y="65124"/>
                  </a:cubicBezTo>
                  <a:cubicBezTo>
                    <a:pt x="97485" y="59544"/>
                    <a:pt x="100613" y="47369"/>
                    <a:pt x="100613" y="47369"/>
                  </a:cubicBezTo>
                  <a:cubicBezTo>
                    <a:pt x="99627" y="33559"/>
                    <a:pt x="100205" y="19548"/>
                    <a:pt x="97654" y="5940"/>
                  </a:cubicBezTo>
                  <a:cubicBezTo>
                    <a:pt x="96413" y="-677"/>
                    <a:pt x="59677" y="21"/>
                    <a:pt x="47347" y="21"/>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570"/>
            <p:cNvSpPr/>
            <p:nvPr/>
          </p:nvSpPr>
          <p:spPr>
            <a:xfrm>
              <a:off x="7004447" y="5450217"/>
              <a:ext cx="20754" cy="50979"/>
            </a:xfrm>
            <a:custGeom>
              <a:avLst/>
              <a:gdLst>
                <a:gd name="connsiteX0" fmla="*/ 11871 w 20754"/>
                <a:gd name="connsiteY0" fmla="*/ 672 h 50979"/>
                <a:gd name="connsiteX1" fmla="*/ 2994 w 20754"/>
                <a:gd name="connsiteY1" fmla="*/ 45061 h 50979"/>
                <a:gd name="connsiteX2" fmla="*/ 11871 w 20754"/>
                <a:gd name="connsiteY2" fmla="*/ 50979 h 50979"/>
                <a:gd name="connsiteX3" fmla="*/ 17790 w 20754"/>
                <a:gd name="connsiteY3" fmla="*/ 45061 h 50979"/>
                <a:gd name="connsiteX4" fmla="*/ 17790 w 20754"/>
                <a:gd name="connsiteY4" fmla="*/ 18428 h 50979"/>
                <a:gd name="connsiteX5" fmla="*/ 11871 w 20754"/>
                <a:gd name="connsiteY5" fmla="*/ 672 h 50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4" h="50979">
                  <a:moveTo>
                    <a:pt x="11871" y="672"/>
                  </a:moveTo>
                  <a:cubicBezTo>
                    <a:pt x="9405" y="5111"/>
                    <a:pt x="-6502" y="16570"/>
                    <a:pt x="2994" y="45061"/>
                  </a:cubicBezTo>
                  <a:cubicBezTo>
                    <a:pt x="4119" y="48435"/>
                    <a:pt x="8912" y="49006"/>
                    <a:pt x="11871" y="50979"/>
                  </a:cubicBezTo>
                  <a:cubicBezTo>
                    <a:pt x="13844" y="49006"/>
                    <a:pt x="16542" y="47556"/>
                    <a:pt x="17790" y="45061"/>
                  </a:cubicBezTo>
                  <a:cubicBezTo>
                    <a:pt x="22241" y="36159"/>
                    <a:pt x="21210" y="27547"/>
                    <a:pt x="17790" y="18428"/>
                  </a:cubicBezTo>
                  <a:cubicBezTo>
                    <a:pt x="16541" y="15098"/>
                    <a:pt x="14337" y="-3767"/>
                    <a:pt x="11871" y="672"/>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572"/>
            <p:cNvSpPr/>
            <p:nvPr/>
          </p:nvSpPr>
          <p:spPr>
            <a:xfrm>
              <a:off x="6923314" y="5140476"/>
              <a:ext cx="77410" cy="203202"/>
            </a:xfrm>
            <a:custGeom>
              <a:avLst/>
              <a:gdLst>
                <a:gd name="connsiteX0" fmla="*/ 14515 w 77410"/>
                <a:gd name="connsiteY0" fmla="*/ 0 h 203202"/>
                <a:gd name="connsiteX1" fmla="*/ 12096 w 77410"/>
                <a:gd name="connsiteY1" fmla="*/ 12095 h 203202"/>
                <a:gd name="connsiteX2" fmla="*/ 9676 w 77410"/>
                <a:gd name="connsiteY2" fmla="*/ 50800 h 203202"/>
                <a:gd name="connsiteX3" fmla="*/ 4838 w 77410"/>
                <a:gd name="connsiteY3" fmla="*/ 65314 h 203202"/>
                <a:gd name="connsiteX4" fmla="*/ 2419 w 77410"/>
                <a:gd name="connsiteY4" fmla="*/ 72572 h 203202"/>
                <a:gd name="connsiteX5" fmla="*/ 0 w 77410"/>
                <a:gd name="connsiteY5" fmla="*/ 79829 h 203202"/>
                <a:gd name="connsiteX6" fmla="*/ 2419 w 77410"/>
                <a:gd name="connsiteY6" fmla="*/ 133048 h 203202"/>
                <a:gd name="connsiteX7" fmla="*/ 7257 w 77410"/>
                <a:gd name="connsiteY7" fmla="*/ 147562 h 203202"/>
                <a:gd name="connsiteX8" fmla="*/ 19353 w 77410"/>
                <a:gd name="connsiteY8" fmla="*/ 169334 h 203202"/>
                <a:gd name="connsiteX9" fmla="*/ 26610 w 77410"/>
                <a:gd name="connsiteY9" fmla="*/ 176591 h 203202"/>
                <a:gd name="connsiteX10" fmla="*/ 33867 w 77410"/>
                <a:gd name="connsiteY10" fmla="*/ 179010 h 203202"/>
                <a:gd name="connsiteX11" fmla="*/ 41124 w 77410"/>
                <a:gd name="connsiteY11" fmla="*/ 183848 h 203202"/>
                <a:gd name="connsiteX12" fmla="*/ 55638 w 77410"/>
                <a:gd name="connsiteY12" fmla="*/ 191105 h 203202"/>
                <a:gd name="connsiteX13" fmla="*/ 60476 w 77410"/>
                <a:gd name="connsiteY13" fmla="*/ 198362 h 203202"/>
                <a:gd name="connsiteX14" fmla="*/ 77410 w 77410"/>
                <a:gd name="connsiteY14" fmla="*/ 203200 h 20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410" h="203202">
                  <a:moveTo>
                    <a:pt x="14515" y="0"/>
                  </a:moveTo>
                  <a:cubicBezTo>
                    <a:pt x="13709" y="4032"/>
                    <a:pt x="12486" y="8002"/>
                    <a:pt x="12096" y="12095"/>
                  </a:cubicBezTo>
                  <a:cubicBezTo>
                    <a:pt x="10870" y="24964"/>
                    <a:pt x="11423" y="37992"/>
                    <a:pt x="9676" y="50800"/>
                  </a:cubicBezTo>
                  <a:cubicBezTo>
                    <a:pt x="8987" y="55853"/>
                    <a:pt x="6451" y="60476"/>
                    <a:pt x="4838" y="65314"/>
                  </a:cubicBezTo>
                  <a:lnTo>
                    <a:pt x="2419" y="72572"/>
                  </a:lnTo>
                  <a:lnTo>
                    <a:pt x="0" y="79829"/>
                  </a:lnTo>
                  <a:cubicBezTo>
                    <a:pt x="806" y="97569"/>
                    <a:pt x="527" y="115391"/>
                    <a:pt x="2419" y="133048"/>
                  </a:cubicBezTo>
                  <a:cubicBezTo>
                    <a:pt x="2962" y="138119"/>
                    <a:pt x="5644" y="142724"/>
                    <a:pt x="7257" y="147562"/>
                  </a:cubicBezTo>
                  <a:cubicBezTo>
                    <a:pt x="10299" y="156688"/>
                    <a:pt x="11034" y="161015"/>
                    <a:pt x="19353" y="169334"/>
                  </a:cubicBezTo>
                  <a:cubicBezTo>
                    <a:pt x="21772" y="171753"/>
                    <a:pt x="23764" y="174693"/>
                    <a:pt x="26610" y="176591"/>
                  </a:cubicBezTo>
                  <a:cubicBezTo>
                    <a:pt x="28732" y="178005"/>
                    <a:pt x="31586" y="177870"/>
                    <a:pt x="33867" y="179010"/>
                  </a:cubicBezTo>
                  <a:cubicBezTo>
                    <a:pt x="36467" y="180310"/>
                    <a:pt x="38524" y="182548"/>
                    <a:pt x="41124" y="183848"/>
                  </a:cubicBezTo>
                  <a:cubicBezTo>
                    <a:pt x="61154" y="193863"/>
                    <a:pt x="34840" y="177240"/>
                    <a:pt x="55638" y="191105"/>
                  </a:cubicBezTo>
                  <a:cubicBezTo>
                    <a:pt x="57251" y="193524"/>
                    <a:pt x="58011" y="196821"/>
                    <a:pt x="60476" y="198362"/>
                  </a:cubicBezTo>
                  <a:cubicBezTo>
                    <a:pt x="68625" y="203455"/>
                    <a:pt x="71018" y="203200"/>
                    <a:pt x="77410" y="20320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573"/>
            <p:cNvSpPr/>
            <p:nvPr/>
          </p:nvSpPr>
          <p:spPr>
            <a:xfrm>
              <a:off x="6957181" y="5140476"/>
              <a:ext cx="45962" cy="188686"/>
            </a:xfrm>
            <a:custGeom>
              <a:avLst/>
              <a:gdLst>
                <a:gd name="connsiteX0" fmla="*/ 9676 w 45962"/>
                <a:gd name="connsiteY0" fmla="*/ 0 h 188686"/>
                <a:gd name="connsiteX1" fmla="*/ 7257 w 45962"/>
                <a:gd name="connsiteY1" fmla="*/ 33867 h 188686"/>
                <a:gd name="connsiteX2" fmla="*/ 4838 w 45962"/>
                <a:gd name="connsiteY2" fmla="*/ 45962 h 188686"/>
                <a:gd name="connsiteX3" fmla="*/ 2419 w 45962"/>
                <a:gd name="connsiteY3" fmla="*/ 60476 h 188686"/>
                <a:gd name="connsiteX4" fmla="*/ 0 w 45962"/>
                <a:gd name="connsiteY4" fmla="*/ 99181 h 188686"/>
                <a:gd name="connsiteX5" fmla="*/ 2419 w 45962"/>
                <a:gd name="connsiteY5" fmla="*/ 137886 h 188686"/>
                <a:gd name="connsiteX6" fmla="*/ 7257 w 45962"/>
                <a:gd name="connsiteY6" fmla="*/ 145143 h 188686"/>
                <a:gd name="connsiteX7" fmla="*/ 14514 w 45962"/>
                <a:gd name="connsiteY7" fmla="*/ 159657 h 188686"/>
                <a:gd name="connsiteX8" fmla="*/ 21771 w 45962"/>
                <a:gd name="connsiteY8" fmla="*/ 164495 h 188686"/>
                <a:gd name="connsiteX9" fmla="*/ 31448 w 45962"/>
                <a:gd name="connsiteY9" fmla="*/ 174172 h 188686"/>
                <a:gd name="connsiteX10" fmla="*/ 36286 w 45962"/>
                <a:gd name="connsiteY10" fmla="*/ 181429 h 188686"/>
                <a:gd name="connsiteX11" fmla="*/ 43543 w 45962"/>
                <a:gd name="connsiteY11" fmla="*/ 186267 h 188686"/>
                <a:gd name="connsiteX12" fmla="*/ 45962 w 45962"/>
                <a:gd name="connsiteY12" fmla="*/ 188686 h 18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62" h="188686">
                  <a:moveTo>
                    <a:pt x="9676" y="0"/>
                  </a:moveTo>
                  <a:cubicBezTo>
                    <a:pt x="8870" y="11289"/>
                    <a:pt x="8442" y="22611"/>
                    <a:pt x="7257" y="33867"/>
                  </a:cubicBezTo>
                  <a:cubicBezTo>
                    <a:pt x="6827" y="37956"/>
                    <a:pt x="5573" y="41917"/>
                    <a:pt x="4838" y="45962"/>
                  </a:cubicBezTo>
                  <a:cubicBezTo>
                    <a:pt x="3961" y="50788"/>
                    <a:pt x="3225" y="55638"/>
                    <a:pt x="2419" y="60476"/>
                  </a:cubicBezTo>
                  <a:cubicBezTo>
                    <a:pt x="1613" y="73378"/>
                    <a:pt x="0" y="86254"/>
                    <a:pt x="0" y="99181"/>
                  </a:cubicBezTo>
                  <a:cubicBezTo>
                    <a:pt x="0" y="112108"/>
                    <a:pt x="403" y="125117"/>
                    <a:pt x="2419" y="137886"/>
                  </a:cubicBezTo>
                  <a:cubicBezTo>
                    <a:pt x="2872" y="140758"/>
                    <a:pt x="5957" y="142543"/>
                    <a:pt x="7257" y="145143"/>
                  </a:cubicBezTo>
                  <a:cubicBezTo>
                    <a:pt x="11192" y="153013"/>
                    <a:pt x="7581" y="152724"/>
                    <a:pt x="14514" y="159657"/>
                  </a:cubicBezTo>
                  <a:cubicBezTo>
                    <a:pt x="16570" y="161713"/>
                    <a:pt x="19564" y="162603"/>
                    <a:pt x="21771" y="164495"/>
                  </a:cubicBezTo>
                  <a:cubicBezTo>
                    <a:pt x="25235" y="167464"/>
                    <a:pt x="28918" y="170376"/>
                    <a:pt x="31448" y="174172"/>
                  </a:cubicBezTo>
                  <a:cubicBezTo>
                    <a:pt x="33061" y="176591"/>
                    <a:pt x="34230" y="179373"/>
                    <a:pt x="36286" y="181429"/>
                  </a:cubicBezTo>
                  <a:cubicBezTo>
                    <a:pt x="38342" y="183485"/>
                    <a:pt x="41217" y="184523"/>
                    <a:pt x="43543" y="186267"/>
                  </a:cubicBezTo>
                  <a:cubicBezTo>
                    <a:pt x="44455" y="186951"/>
                    <a:pt x="45156" y="187880"/>
                    <a:pt x="45962" y="18868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574"/>
            <p:cNvSpPr/>
            <p:nvPr/>
          </p:nvSpPr>
          <p:spPr>
            <a:xfrm>
              <a:off x="6942667" y="5145314"/>
              <a:ext cx="72571" cy="193524"/>
            </a:xfrm>
            <a:custGeom>
              <a:avLst/>
              <a:gdLst>
                <a:gd name="connsiteX0" fmla="*/ 9676 w 72571"/>
                <a:gd name="connsiteY0" fmla="*/ 0 h 193524"/>
                <a:gd name="connsiteX1" fmla="*/ 7257 w 72571"/>
                <a:gd name="connsiteY1" fmla="*/ 24191 h 193524"/>
                <a:gd name="connsiteX2" fmla="*/ 4838 w 72571"/>
                <a:gd name="connsiteY2" fmla="*/ 55638 h 193524"/>
                <a:gd name="connsiteX3" fmla="*/ 2419 w 72571"/>
                <a:gd name="connsiteY3" fmla="*/ 62896 h 193524"/>
                <a:gd name="connsiteX4" fmla="*/ 0 w 72571"/>
                <a:gd name="connsiteY4" fmla="*/ 77410 h 193524"/>
                <a:gd name="connsiteX5" fmla="*/ 2419 w 72571"/>
                <a:gd name="connsiteY5" fmla="*/ 133048 h 193524"/>
                <a:gd name="connsiteX6" fmla="*/ 7257 w 72571"/>
                <a:gd name="connsiteY6" fmla="*/ 147562 h 193524"/>
                <a:gd name="connsiteX7" fmla="*/ 9676 w 72571"/>
                <a:gd name="connsiteY7" fmla="*/ 154819 h 193524"/>
                <a:gd name="connsiteX8" fmla="*/ 12095 w 72571"/>
                <a:gd name="connsiteY8" fmla="*/ 162076 h 193524"/>
                <a:gd name="connsiteX9" fmla="*/ 33866 w 72571"/>
                <a:gd name="connsiteY9" fmla="*/ 174172 h 193524"/>
                <a:gd name="connsiteX10" fmla="*/ 41123 w 72571"/>
                <a:gd name="connsiteY10" fmla="*/ 179010 h 193524"/>
                <a:gd name="connsiteX11" fmla="*/ 45962 w 72571"/>
                <a:gd name="connsiteY11" fmla="*/ 183848 h 193524"/>
                <a:gd name="connsiteX12" fmla="*/ 60476 w 72571"/>
                <a:gd name="connsiteY12" fmla="*/ 188686 h 193524"/>
                <a:gd name="connsiteX13" fmla="*/ 72571 w 72571"/>
                <a:gd name="connsiteY13" fmla="*/ 193524 h 19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571" h="193524">
                  <a:moveTo>
                    <a:pt x="9676" y="0"/>
                  </a:moveTo>
                  <a:cubicBezTo>
                    <a:pt x="8870" y="8064"/>
                    <a:pt x="7959" y="16118"/>
                    <a:pt x="7257" y="24191"/>
                  </a:cubicBezTo>
                  <a:cubicBezTo>
                    <a:pt x="6346" y="34665"/>
                    <a:pt x="6142" y="45206"/>
                    <a:pt x="4838" y="55638"/>
                  </a:cubicBezTo>
                  <a:cubicBezTo>
                    <a:pt x="4522" y="58168"/>
                    <a:pt x="2972" y="60407"/>
                    <a:pt x="2419" y="62896"/>
                  </a:cubicBezTo>
                  <a:cubicBezTo>
                    <a:pt x="1355" y="67684"/>
                    <a:pt x="806" y="72572"/>
                    <a:pt x="0" y="77410"/>
                  </a:cubicBezTo>
                  <a:cubicBezTo>
                    <a:pt x="806" y="95956"/>
                    <a:pt x="509" y="114583"/>
                    <a:pt x="2419" y="133048"/>
                  </a:cubicBezTo>
                  <a:cubicBezTo>
                    <a:pt x="2944" y="138121"/>
                    <a:pt x="5644" y="142724"/>
                    <a:pt x="7257" y="147562"/>
                  </a:cubicBezTo>
                  <a:lnTo>
                    <a:pt x="9676" y="154819"/>
                  </a:lnTo>
                  <a:cubicBezTo>
                    <a:pt x="10482" y="157238"/>
                    <a:pt x="9676" y="161269"/>
                    <a:pt x="12095" y="162076"/>
                  </a:cubicBezTo>
                  <a:cubicBezTo>
                    <a:pt x="24868" y="166335"/>
                    <a:pt x="17230" y="163082"/>
                    <a:pt x="33866" y="174172"/>
                  </a:cubicBezTo>
                  <a:cubicBezTo>
                    <a:pt x="36285" y="175785"/>
                    <a:pt x="39067" y="176954"/>
                    <a:pt x="41123" y="179010"/>
                  </a:cubicBezTo>
                  <a:cubicBezTo>
                    <a:pt x="42736" y="180623"/>
                    <a:pt x="43922" y="182828"/>
                    <a:pt x="45962" y="183848"/>
                  </a:cubicBezTo>
                  <a:cubicBezTo>
                    <a:pt x="50523" y="186129"/>
                    <a:pt x="55638" y="187073"/>
                    <a:pt x="60476" y="188686"/>
                  </a:cubicBezTo>
                  <a:cubicBezTo>
                    <a:pt x="69443" y="191675"/>
                    <a:pt x="65452" y="189965"/>
                    <a:pt x="72571" y="193524"/>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575"/>
            <p:cNvSpPr/>
            <p:nvPr/>
          </p:nvSpPr>
          <p:spPr>
            <a:xfrm>
              <a:off x="6985770" y="5372663"/>
              <a:ext cx="10230" cy="19452"/>
            </a:xfrm>
            <a:custGeom>
              <a:avLst/>
              <a:gdLst>
                <a:gd name="connsiteX0" fmla="*/ 440 w 10230"/>
                <a:gd name="connsiteY0" fmla="*/ 42 h 19452"/>
                <a:gd name="connsiteX1" fmla="*/ 2859 w 10230"/>
                <a:gd name="connsiteY1" fmla="*/ 14556 h 19452"/>
                <a:gd name="connsiteX2" fmla="*/ 10116 w 10230"/>
                <a:gd name="connsiteY2" fmla="*/ 19394 h 19452"/>
                <a:gd name="connsiteX3" fmla="*/ 440 w 10230"/>
                <a:gd name="connsiteY3" fmla="*/ 42 h 19452"/>
              </a:gdLst>
              <a:ahLst/>
              <a:cxnLst>
                <a:cxn ang="0">
                  <a:pos x="connsiteX0" y="connsiteY0"/>
                </a:cxn>
                <a:cxn ang="0">
                  <a:pos x="connsiteX1" y="connsiteY1"/>
                </a:cxn>
                <a:cxn ang="0">
                  <a:pos x="connsiteX2" y="connsiteY2"/>
                </a:cxn>
                <a:cxn ang="0">
                  <a:pos x="connsiteX3" y="connsiteY3"/>
                </a:cxn>
              </a:cxnLst>
              <a:rect l="l" t="t" r="r" b="b"/>
              <a:pathLst>
                <a:path w="10230" h="19452">
                  <a:moveTo>
                    <a:pt x="440" y="42"/>
                  </a:moveTo>
                  <a:cubicBezTo>
                    <a:pt x="-769" y="-764"/>
                    <a:pt x="666" y="10169"/>
                    <a:pt x="2859" y="14556"/>
                  </a:cubicBezTo>
                  <a:cubicBezTo>
                    <a:pt x="4159" y="17156"/>
                    <a:pt x="8060" y="17338"/>
                    <a:pt x="10116" y="19394"/>
                  </a:cubicBezTo>
                  <a:cubicBezTo>
                    <a:pt x="11391" y="20669"/>
                    <a:pt x="1649" y="848"/>
                    <a:pt x="440" y="42"/>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578"/>
            <p:cNvSpPr/>
            <p:nvPr/>
          </p:nvSpPr>
          <p:spPr>
            <a:xfrm>
              <a:off x="6974114" y="5302552"/>
              <a:ext cx="24411" cy="65315"/>
            </a:xfrm>
            <a:custGeom>
              <a:avLst/>
              <a:gdLst>
                <a:gd name="connsiteX0" fmla="*/ 24191 w 24411"/>
                <a:gd name="connsiteY0" fmla="*/ 24191 h 65315"/>
                <a:gd name="connsiteX1" fmla="*/ 19353 w 24411"/>
                <a:gd name="connsiteY1" fmla="*/ 4838 h 65315"/>
                <a:gd name="connsiteX2" fmla="*/ 12096 w 24411"/>
                <a:gd name="connsiteY2" fmla="*/ 0 h 65315"/>
                <a:gd name="connsiteX3" fmla="*/ 2419 w 24411"/>
                <a:gd name="connsiteY3" fmla="*/ 2419 h 65315"/>
                <a:gd name="connsiteX4" fmla="*/ 0 w 24411"/>
                <a:gd name="connsiteY4" fmla="*/ 9677 h 65315"/>
                <a:gd name="connsiteX5" fmla="*/ 4838 w 24411"/>
                <a:gd name="connsiteY5" fmla="*/ 53219 h 65315"/>
                <a:gd name="connsiteX6" fmla="*/ 7257 w 24411"/>
                <a:gd name="connsiteY6" fmla="*/ 60477 h 65315"/>
                <a:gd name="connsiteX7" fmla="*/ 12096 w 24411"/>
                <a:gd name="connsiteY7" fmla="*/ 65315 h 65315"/>
                <a:gd name="connsiteX8" fmla="*/ 24191 w 24411"/>
                <a:gd name="connsiteY8" fmla="*/ 24191 h 6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11" h="65315">
                  <a:moveTo>
                    <a:pt x="24191" y="24191"/>
                  </a:moveTo>
                  <a:cubicBezTo>
                    <a:pt x="25401" y="14111"/>
                    <a:pt x="21336" y="7317"/>
                    <a:pt x="19353" y="4838"/>
                  </a:cubicBezTo>
                  <a:cubicBezTo>
                    <a:pt x="17537" y="2568"/>
                    <a:pt x="14515" y="1613"/>
                    <a:pt x="12096" y="0"/>
                  </a:cubicBezTo>
                  <a:cubicBezTo>
                    <a:pt x="8870" y="806"/>
                    <a:pt x="5015" y="342"/>
                    <a:pt x="2419" y="2419"/>
                  </a:cubicBezTo>
                  <a:cubicBezTo>
                    <a:pt x="428" y="4012"/>
                    <a:pt x="0" y="7127"/>
                    <a:pt x="0" y="9677"/>
                  </a:cubicBezTo>
                  <a:cubicBezTo>
                    <a:pt x="0" y="22830"/>
                    <a:pt x="1427" y="39572"/>
                    <a:pt x="4838" y="53219"/>
                  </a:cubicBezTo>
                  <a:cubicBezTo>
                    <a:pt x="5456" y="55693"/>
                    <a:pt x="5945" y="58290"/>
                    <a:pt x="7257" y="60477"/>
                  </a:cubicBezTo>
                  <a:cubicBezTo>
                    <a:pt x="8431" y="62433"/>
                    <a:pt x="10483" y="63702"/>
                    <a:pt x="12096" y="65315"/>
                  </a:cubicBezTo>
                  <a:cubicBezTo>
                    <a:pt x="17381" y="57387"/>
                    <a:pt x="22981" y="34271"/>
                    <a:pt x="24191" y="24191"/>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579"/>
            <p:cNvSpPr/>
            <p:nvPr/>
          </p:nvSpPr>
          <p:spPr>
            <a:xfrm>
              <a:off x="6302215" y="5120640"/>
              <a:ext cx="212885" cy="300446"/>
            </a:xfrm>
            <a:custGeom>
              <a:avLst/>
              <a:gdLst>
                <a:gd name="connsiteX0" fmla="*/ 212885 w 212885"/>
                <a:gd name="connsiteY0" fmla="*/ 300446 h 300446"/>
                <a:gd name="connsiteX1" fmla="*/ 199822 w 212885"/>
                <a:gd name="connsiteY1" fmla="*/ 284117 h 300446"/>
                <a:gd name="connsiteX2" fmla="*/ 190025 w 212885"/>
                <a:gd name="connsiteY2" fmla="*/ 280851 h 300446"/>
                <a:gd name="connsiteX3" fmla="*/ 183494 w 212885"/>
                <a:gd name="connsiteY3" fmla="*/ 271054 h 300446"/>
                <a:gd name="connsiteX4" fmla="*/ 176962 w 212885"/>
                <a:gd name="connsiteY4" fmla="*/ 264523 h 300446"/>
                <a:gd name="connsiteX5" fmla="*/ 157368 w 212885"/>
                <a:gd name="connsiteY5" fmla="*/ 251460 h 300446"/>
                <a:gd name="connsiteX6" fmla="*/ 147571 w 212885"/>
                <a:gd name="connsiteY6" fmla="*/ 222069 h 300446"/>
                <a:gd name="connsiteX7" fmla="*/ 144305 w 212885"/>
                <a:gd name="connsiteY7" fmla="*/ 212271 h 300446"/>
                <a:gd name="connsiteX8" fmla="*/ 141039 w 212885"/>
                <a:gd name="connsiteY8" fmla="*/ 202474 h 300446"/>
                <a:gd name="connsiteX9" fmla="*/ 137774 w 212885"/>
                <a:gd name="connsiteY9" fmla="*/ 176349 h 300446"/>
                <a:gd name="connsiteX10" fmla="*/ 134508 w 212885"/>
                <a:gd name="connsiteY10" fmla="*/ 166551 h 300446"/>
                <a:gd name="connsiteX11" fmla="*/ 131242 w 212885"/>
                <a:gd name="connsiteY11" fmla="*/ 150223 h 300446"/>
                <a:gd name="connsiteX12" fmla="*/ 118179 w 212885"/>
                <a:gd name="connsiteY12" fmla="*/ 104503 h 300446"/>
                <a:gd name="connsiteX13" fmla="*/ 111648 w 212885"/>
                <a:gd name="connsiteY13" fmla="*/ 84909 h 300446"/>
                <a:gd name="connsiteX14" fmla="*/ 105116 w 212885"/>
                <a:gd name="connsiteY14" fmla="*/ 78377 h 300446"/>
                <a:gd name="connsiteX15" fmla="*/ 92054 w 212885"/>
                <a:gd name="connsiteY15" fmla="*/ 52251 h 300446"/>
                <a:gd name="connsiteX16" fmla="*/ 88788 w 212885"/>
                <a:gd name="connsiteY16" fmla="*/ 42454 h 300446"/>
                <a:gd name="connsiteX17" fmla="*/ 75725 w 212885"/>
                <a:gd name="connsiteY17" fmla="*/ 29391 h 300446"/>
                <a:gd name="connsiteX18" fmla="*/ 65928 w 212885"/>
                <a:gd name="connsiteY18" fmla="*/ 9797 h 300446"/>
                <a:gd name="connsiteX19" fmla="*/ 56131 w 212885"/>
                <a:gd name="connsiteY19" fmla="*/ 6531 h 300446"/>
                <a:gd name="connsiteX20" fmla="*/ 46334 w 212885"/>
                <a:gd name="connsiteY20" fmla="*/ 0 h 300446"/>
                <a:gd name="connsiteX21" fmla="*/ 13676 w 212885"/>
                <a:gd name="connsiteY21" fmla="*/ 3266 h 300446"/>
                <a:gd name="connsiteX22" fmla="*/ 3879 w 212885"/>
                <a:gd name="connsiteY22" fmla="*/ 13063 h 3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85" h="300446">
                  <a:moveTo>
                    <a:pt x="212885" y="300446"/>
                  </a:moveTo>
                  <a:cubicBezTo>
                    <a:pt x="208531" y="295003"/>
                    <a:pt x="205114" y="288653"/>
                    <a:pt x="199822" y="284117"/>
                  </a:cubicBezTo>
                  <a:cubicBezTo>
                    <a:pt x="197208" y="281877"/>
                    <a:pt x="192713" y="283001"/>
                    <a:pt x="190025" y="280851"/>
                  </a:cubicBezTo>
                  <a:cubicBezTo>
                    <a:pt x="186960" y="278399"/>
                    <a:pt x="185946" y="274119"/>
                    <a:pt x="183494" y="271054"/>
                  </a:cubicBezTo>
                  <a:cubicBezTo>
                    <a:pt x="181571" y="268650"/>
                    <a:pt x="179425" y="266370"/>
                    <a:pt x="176962" y="264523"/>
                  </a:cubicBezTo>
                  <a:cubicBezTo>
                    <a:pt x="170682" y="259813"/>
                    <a:pt x="157368" y="251460"/>
                    <a:pt x="157368" y="251460"/>
                  </a:cubicBezTo>
                  <a:lnTo>
                    <a:pt x="147571" y="222069"/>
                  </a:lnTo>
                  <a:lnTo>
                    <a:pt x="144305" y="212271"/>
                  </a:lnTo>
                  <a:lnTo>
                    <a:pt x="141039" y="202474"/>
                  </a:lnTo>
                  <a:cubicBezTo>
                    <a:pt x="139951" y="193766"/>
                    <a:pt x="139344" y="184984"/>
                    <a:pt x="137774" y="176349"/>
                  </a:cubicBezTo>
                  <a:cubicBezTo>
                    <a:pt x="137158" y="172962"/>
                    <a:pt x="135343" y="169891"/>
                    <a:pt x="134508" y="166551"/>
                  </a:cubicBezTo>
                  <a:cubicBezTo>
                    <a:pt x="133162" y="161166"/>
                    <a:pt x="132490" y="155631"/>
                    <a:pt x="131242" y="150223"/>
                  </a:cubicBezTo>
                  <a:cubicBezTo>
                    <a:pt x="125087" y="123551"/>
                    <a:pt x="125981" y="127909"/>
                    <a:pt x="118179" y="104503"/>
                  </a:cubicBezTo>
                  <a:lnTo>
                    <a:pt x="111648" y="84909"/>
                  </a:lnTo>
                  <a:lnTo>
                    <a:pt x="105116" y="78377"/>
                  </a:lnTo>
                  <a:cubicBezTo>
                    <a:pt x="97611" y="55862"/>
                    <a:pt x="103453" y="63652"/>
                    <a:pt x="92054" y="52251"/>
                  </a:cubicBezTo>
                  <a:cubicBezTo>
                    <a:pt x="90965" y="48985"/>
                    <a:pt x="90789" y="45255"/>
                    <a:pt x="88788" y="42454"/>
                  </a:cubicBezTo>
                  <a:cubicBezTo>
                    <a:pt x="85209" y="37443"/>
                    <a:pt x="75725" y="29391"/>
                    <a:pt x="75725" y="29391"/>
                  </a:cubicBezTo>
                  <a:cubicBezTo>
                    <a:pt x="73574" y="22938"/>
                    <a:pt x="71682" y="14401"/>
                    <a:pt x="65928" y="9797"/>
                  </a:cubicBezTo>
                  <a:cubicBezTo>
                    <a:pt x="63240" y="7647"/>
                    <a:pt x="59210" y="8070"/>
                    <a:pt x="56131" y="6531"/>
                  </a:cubicBezTo>
                  <a:cubicBezTo>
                    <a:pt x="52621" y="4776"/>
                    <a:pt x="49600" y="2177"/>
                    <a:pt x="46334" y="0"/>
                  </a:cubicBezTo>
                  <a:cubicBezTo>
                    <a:pt x="35448" y="1089"/>
                    <a:pt x="24055" y="-194"/>
                    <a:pt x="13676" y="3266"/>
                  </a:cubicBezTo>
                  <a:cubicBezTo>
                    <a:pt x="-18433" y="13969"/>
                    <a:pt x="17997" y="13063"/>
                    <a:pt x="3879" y="13063"/>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580"/>
            <p:cNvSpPr/>
            <p:nvPr/>
          </p:nvSpPr>
          <p:spPr>
            <a:xfrm>
              <a:off x="6400800" y="5323114"/>
              <a:ext cx="101237" cy="107769"/>
            </a:xfrm>
            <a:custGeom>
              <a:avLst/>
              <a:gdLst>
                <a:gd name="connsiteX0" fmla="*/ 101237 w 101237"/>
                <a:gd name="connsiteY0" fmla="*/ 107769 h 107769"/>
                <a:gd name="connsiteX1" fmla="*/ 88174 w 101237"/>
                <a:gd name="connsiteY1" fmla="*/ 91440 h 107769"/>
                <a:gd name="connsiteX2" fmla="*/ 78377 w 101237"/>
                <a:gd name="connsiteY2" fmla="*/ 88175 h 107769"/>
                <a:gd name="connsiteX3" fmla="*/ 65314 w 101237"/>
                <a:gd name="connsiteY3" fmla="*/ 75112 h 107769"/>
                <a:gd name="connsiteX4" fmla="*/ 52251 w 101237"/>
                <a:gd name="connsiteY4" fmla="*/ 62049 h 107769"/>
                <a:gd name="connsiteX5" fmla="*/ 35923 w 101237"/>
                <a:gd name="connsiteY5" fmla="*/ 48986 h 107769"/>
                <a:gd name="connsiteX6" fmla="*/ 22860 w 101237"/>
                <a:gd name="connsiteY6" fmla="*/ 35923 h 107769"/>
                <a:gd name="connsiteX7" fmla="*/ 9797 w 101237"/>
                <a:gd name="connsiteY7" fmla="*/ 16329 h 107769"/>
                <a:gd name="connsiteX8" fmla="*/ 6531 w 101237"/>
                <a:gd name="connsiteY8" fmla="*/ 6532 h 107769"/>
                <a:gd name="connsiteX9" fmla="*/ 0 w 101237"/>
                <a:gd name="connsiteY9" fmla="*/ 0 h 10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237" h="107769">
                  <a:moveTo>
                    <a:pt x="101237" y="107769"/>
                  </a:moveTo>
                  <a:cubicBezTo>
                    <a:pt x="96883" y="102326"/>
                    <a:pt x="93466" y="95976"/>
                    <a:pt x="88174" y="91440"/>
                  </a:cubicBezTo>
                  <a:cubicBezTo>
                    <a:pt x="85560" y="89200"/>
                    <a:pt x="81178" y="90176"/>
                    <a:pt x="78377" y="88175"/>
                  </a:cubicBezTo>
                  <a:cubicBezTo>
                    <a:pt x="73366" y="84596"/>
                    <a:pt x="69668" y="79466"/>
                    <a:pt x="65314" y="75112"/>
                  </a:cubicBezTo>
                  <a:lnTo>
                    <a:pt x="52251" y="62049"/>
                  </a:lnTo>
                  <a:cubicBezTo>
                    <a:pt x="30007" y="39805"/>
                    <a:pt x="64774" y="73715"/>
                    <a:pt x="35923" y="48986"/>
                  </a:cubicBezTo>
                  <a:cubicBezTo>
                    <a:pt x="31248" y="44978"/>
                    <a:pt x="22860" y="35923"/>
                    <a:pt x="22860" y="35923"/>
                  </a:cubicBezTo>
                  <a:cubicBezTo>
                    <a:pt x="15094" y="12628"/>
                    <a:pt x="26106" y="40791"/>
                    <a:pt x="9797" y="16329"/>
                  </a:cubicBezTo>
                  <a:cubicBezTo>
                    <a:pt x="7887" y="13465"/>
                    <a:pt x="8302" y="9484"/>
                    <a:pt x="6531" y="6532"/>
                  </a:cubicBezTo>
                  <a:cubicBezTo>
                    <a:pt x="4947" y="3892"/>
                    <a:pt x="0" y="0"/>
                    <a:pt x="0" y="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581"/>
            <p:cNvSpPr/>
            <p:nvPr/>
          </p:nvSpPr>
          <p:spPr>
            <a:xfrm>
              <a:off x="6217920" y="5176012"/>
              <a:ext cx="751114" cy="1189154"/>
            </a:xfrm>
            <a:custGeom>
              <a:avLst/>
              <a:gdLst>
                <a:gd name="connsiteX0" fmla="*/ 150223 w 751114"/>
                <a:gd name="connsiteY0" fmla="*/ 23005 h 1189154"/>
                <a:gd name="connsiteX1" fmla="*/ 127363 w 751114"/>
                <a:gd name="connsiteY1" fmla="*/ 145 h 1189154"/>
                <a:gd name="connsiteX2" fmla="*/ 94706 w 751114"/>
                <a:gd name="connsiteY2" fmla="*/ 3411 h 1189154"/>
                <a:gd name="connsiteX3" fmla="*/ 81643 w 751114"/>
                <a:gd name="connsiteY3" fmla="*/ 16474 h 1189154"/>
                <a:gd name="connsiteX4" fmla="*/ 75111 w 751114"/>
                <a:gd name="connsiteY4" fmla="*/ 23005 h 1189154"/>
                <a:gd name="connsiteX5" fmla="*/ 71846 w 751114"/>
                <a:gd name="connsiteY5" fmla="*/ 32802 h 1189154"/>
                <a:gd name="connsiteX6" fmla="*/ 65314 w 751114"/>
                <a:gd name="connsiteY6" fmla="*/ 39334 h 1189154"/>
                <a:gd name="connsiteX7" fmla="*/ 58783 w 751114"/>
                <a:gd name="connsiteY7" fmla="*/ 58928 h 1189154"/>
                <a:gd name="connsiteX8" fmla="*/ 48986 w 751114"/>
                <a:gd name="connsiteY8" fmla="*/ 88319 h 1189154"/>
                <a:gd name="connsiteX9" fmla="*/ 45720 w 751114"/>
                <a:gd name="connsiteY9" fmla="*/ 98117 h 1189154"/>
                <a:gd name="connsiteX10" fmla="*/ 42454 w 751114"/>
                <a:gd name="connsiteY10" fmla="*/ 114445 h 1189154"/>
                <a:gd name="connsiteX11" fmla="*/ 39189 w 751114"/>
                <a:gd name="connsiteY11" fmla="*/ 140571 h 1189154"/>
                <a:gd name="connsiteX12" fmla="*/ 35923 w 751114"/>
                <a:gd name="connsiteY12" fmla="*/ 153634 h 1189154"/>
                <a:gd name="connsiteX13" fmla="*/ 26126 w 751114"/>
                <a:gd name="connsiteY13" fmla="*/ 238542 h 1189154"/>
                <a:gd name="connsiteX14" fmla="*/ 19594 w 751114"/>
                <a:gd name="connsiteY14" fmla="*/ 271199 h 1189154"/>
                <a:gd name="connsiteX15" fmla="*/ 13063 w 751114"/>
                <a:gd name="connsiteY15" fmla="*/ 310388 h 1189154"/>
                <a:gd name="connsiteX16" fmla="*/ 9797 w 751114"/>
                <a:gd name="connsiteY16" fmla="*/ 320185 h 1189154"/>
                <a:gd name="connsiteX17" fmla="*/ 0 w 751114"/>
                <a:gd name="connsiteY17" fmla="*/ 369171 h 1189154"/>
                <a:gd name="connsiteX18" fmla="*/ 3266 w 751114"/>
                <a:gd name="connsiteY18" fmla="*/ 408359 h 1189154"/>
                <a:gd name="connsiteX19" fmla="*/ 6531 w 751114"/>
                <a:gd name="connsiteY19" fmla="*/ 421422 h 1189154"/>
                <a:gd name="connsiteX20" fmla="*/ 9797 w 751114"/>
                <a:gd name="connsiteY20" fmla="*/ 441017 h 1189154"/>
                <a:gd name="connsiteX21" fmla="*/ 13063 w 751114"/>
                <a:gd name="connsiteY21" fmla="*/ 454079 h 1189154"/>
                <a:gd name="connsiteX22" fmla="*/ 19594 w 751114"/>
                <a:gd name="connsiteY22" fmla="*/ 509597 h 1189154"/>
                <a:gd name="connsiteX23" fmla="*/ 29391 w 751114"/>
                <a:gd name="connsiteY23" fmla="*/ 545519 h 1189154"/>
                <a:gd name="connsiteX24" fmla="*/ 32657 w 751114"/>
                <a:gd name="connsiteY24" fmla="*/ 558582 h 1189154"/>
                <a:gd name="connsiteX25" fmla="*/ 35923 w 751114"/>
                <a:gd name="connsiteY25" fmla="*/ 574911 h 1189154"/>
                <a:gd name="connsiteX26" fmla="*/ 39189 w 751114"/>
                <a:gd name="connsiteY26" fmla="*/ 584708 h 1189154"/>
                <a:gd name="connsiteX27" fmla="*/ 42454 w 751114"/>
                <a:gd name="connsiteY27" fmla="*/ 607568 h 1189154"/>
                <a:gd name="connsiteX28" fmla="*/ 45720 w 751114"/>
                <a:gd name="connsiteY28" fmla="*/ 617365 h 1189154"/>
                <a:gd name="connsiteX29" fmla="*/ 48986 w 751114"/>
                <a:gd name="connsiteY29" fmla="*/ 630428 h 1189154"/>
                <a:gd name="connsiteX30" fmla="*/ 52251 w 751114"/>
                <a:gd name="connsiteY30" fmla="*/ 640225 h 1189154"/>
                <a:gd name="connsiteX31" fmla="*/ 55517 w 751114"/>
                <a:gd name="connsiteY31" fmla="*/ 653288 h 1189154"/>
                <a:gd name="connsiteX32" fmla="*/ 58783 w 751114"/>
                <a:gd name="connsiteY32" fmla="*/ 669617 h 1189154"/>
                <a:gd name="connsiteX33" fmla="*/ 65314 w 751114"/>
                <a:gd name="connsiteY33" fmla="*/ 689211 h 1189154"/>
                <a:gd name="connsiteX34" fmla="*/ 78377 w 751114"/>
                <a:gd name="connsiteY34" fmla="*/ 705539 h 1189154"/>
                <a:gd name="connsiteX35" fmla="*/ 84909 w 751114"/>
                <a:gd name="connsiteY35" fmla="*/ 712071 h 1189154"/>
                <a:gd name="connsiteX36" fmla="*/ 97971 w 751114"/>
                <a:gd name="connsiteY36" fmla="*/ 731665 h 1189154"/>
                <a:gd name="connsiteX37" fmla="*/ 104503 w 751114"/>
                <a:gd name="connsiteY37" fmla="*/ 738197 h 1189154"/>
                <a:gd name="connsiteX38" fmla="*/ 111034 w 751114"/>
                <a:gd name="connsiteY38" fmla="*/ 747994 h 1189154"/>
                <a:gd name="connsiteX39" fmla="*/ 124097 w 751114"/>
                <a:gd name="connsiteY39" fmla="*/ 761057 h 1189154"/>
                <a:gd name="connsiteX40" fmla="*/ 133894 w 751114"/>
                <a:gd name="connsiteY40" fmla="*/ 780651 h 1189154"/>
                <a:gd name="connsiteX41" fmla="*/ 146957 w 751114"/>
                <a:gd name="connsiteY41" fmla="*/ 793714 h 1189154"/>
                <a:gd name="connsiteX42" fmla="*/ 166551 w 751114"/>
                <a:gd name="connsiteY42" fmla="*/ 832902 h 1189154"/>
                <a:gd name="connsiteX43" fmla="*/ 173083 w 751114"/>
                <a:gd name="connsiteY43" fmla="*/ 842699 h 1189154"/>
                <a:gd name="connsiteX44" fmla="*/ 192677 w 751114"/>
                <a:gd name="connsiteY44" fmla="*/ 875357 h 1189154"/>
                <a:gd name="connsiteX45" fmla="*/ 215537 w 751114"/>
                <a:gd name="connsiteY45" fmla="*/ 901482 h 1189154"/>
                <a:gd name="connsiteX46" fmla="*/ 228600 w 751114"/>
                <a:gd name="connsiteY46" fmla="*/ 917811 h 1189154"/>
                <a:gd name="connsiteX47" fmla="*/ 241663 w 751114"/>
                <a:gd name="connsiteY47" fmla="*/ 934139 h 1189154"/>
                <a:gd name="connsiteX48" fmla="*/ 254726 w 751114"/>
                <a:gd name="connsiteY48" fmla="*/ 950468 h 1189154"/>
                <a:gd name="connsiteX49" fmla="*/ 261257 w 751114"/>
                <a:gd name="connsiteY49" fmla="*/ 960265 h 1189154"/>
                <a:gd name="connsiteX50" fmla="*/ 287383 w 751114"/>
                <a:gd name="connsiteY50" fmla="*/ 979859 h 1189154"/>
                <a:gd name="connsiteX51" fmla="*/ 293914 w 751114"/>
                <a:gd name="connsiteY51" fmla="*/ 989657 h 1189154"/>
                <a:gd name="connsiteX52" fmla="*/ 310243 w 751114"/>
                <a:gd name="connsiteY52" fmla="*/ 1002719 h 1189154"/>
                <a:gd name="connsiteX53" fmla="*/ 326571 w 751114"/>
                <a:gd name="connsiteY53" fmla="*/ 1015782 h 1189154"/>
                <a:gd name="connsiteX54" fmla="*/ 333103 w 751114"/>
                <a:gd name="connsiteY54" fmla="*/ 1025579 h 1189154"/>
                <a:gd name="connsiteX55" fmla="*/ 346166 w 751114"/>
                <a:gd name="connsiteY55" fmla="*/ 1038642 h 1189154"/>
                <a:gd name="connsiteX56" fmla="*/ 352697 w 751114"/>
                <a:gd name="connsiteY56" fmla="*/ 1045174 h 1189154"/>
                <a:gd name="connsiteX57" fmla="*/ 372291 w 751114"/>
                <a:gd name="connsiteY57" fmla="*/ 1051705 h 1189154"/>
                <a:gd name="connsiteX58" fmla="*/ 391886 w 751114"/>
                <a:gd name="connsiteY58" fmla="*/ 1061502 h 1189154"/>
                <a:gd name="connsiteX59" fmla="*/ 408214 w 751114"/>
                <a:gd name="connsiteY59" fmla="*/ 1071299 h 1189154"/>
                <a:gd name="connsiteX60" fmla="*/ 418011 w 751114"/>
                <a:gd name="connsiteY60" fmla="*/ 1077831 h 1189154"/>
                <a:gd name="connsiteX61" fmla="*/ 427809 w 751114"/>
                <a:gd name="connsiteY61" fmla="*/ 1081097 h 1189154"/>
                <a:gd name="connsiteX62" fmla="*/ 457200 w 751114"/>
                <a:gd name="connsiteY62" fmla="*/ 1100691 h 1189154"/>
                <a:gd name="connsiteX63" fmla="*/ 466997 w 751114"/>
                <a:gd name="connsiteY63" fmla="*/ 1107222 h 1189154"/>
                <a:gd name="connsiteX64" fmla="*/ 476794 w 751114"/>
                <a:gd name="connsiteY64" fmla="*/ 1110488 h 1189154"/>
                <a:gd name="connsiteX65" fmla="*/ 486591 w 751114"/>
                <a:gd name="connsiteY65" fmla="*/ 1117019 h 1189154"/>
                <a:gd name="connsiteX66" fmla="*/ 506186 w 751114"/>
                <a:gd name="connsiteY66" fmla="*/ 1123551 h 1189154"/>
                <a:gd name="connsiteX67" fmla="*/ 525780 w 751114"/>
                <a:gd name="connsiteY67" fmla="*/ 1133348 h 1189154"/>
                <a:gd name="connsiteX68" fmla="*/ 545374 w 751114"/>
                <a:gd name="connsiteY68" fmla="*/ 1139879 h 1189154"/>
                <a:gd name="connsiteX69" fmla="*/ 574766 w 751114"/>
                <a:gd name="connsiteY69" fmla="*/ 1152942 h 1189154"/>
                <a:gd name="connsiteX70" fmla="*/ 597626 w 751114"/>
                <a:gd name="connsiteY70" fmla="*/ 1162739 h 1189154"/>
                <a:gd name="connsiteX71" fmla="*/ 607423 w 751114"/>
                <a:gd name="connsiteY71" fmla="*/ 1169271 h 1189154"/>
                <a:gd name="connsiteX72" fmla="*/ 620486 w 751114"/>
                <a:gd name="connsiteY72" fmla="*/ 1172537 h 1189154"/>
                <a:gd name="connsiteX73" fmla="*/ 646611 w 751114"/>
                <a:gd name="connsiteY73" fmla="*/ 1179068 h 1189154"/>
                <a:gd name="connsiteX74" fmla="*/ 711926 w 751114"/>
                <a:gd name="connsiteY74" fmla="*/ 1188865 h 1189154"/>
                <a:gd name="connsiteX75" fmla="*/ 751114 w 751114"/>
                <a:gd name="connsiteY75" fmla="*/ 1188865 h 11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1114" h="1189154">
                  <a:moveTo>
                    <a:pt x="150223" y="23005"/>
                  </a:moveTo>
                  <a:cubicBezTo>
                    <a:pt x="148634" y="21019"/>
                    <a:pt x="135117" y="742"/>
                    <a:pt x="127363" y="145"/>
                  </a:cubicBezTo>
                  <a:cubicBezTo>
                    <a:pt x="116455" y="-694"/>
                    <a:pt x="105592" y="2322"/>
                    <a:pt x="94706" y="3411"/>
                  </a:cubicBezTo>
                  <a:lnTo>
                    <a:pt x="81643" y="16474"/>
                  </a:lnTo>
                  <a:lnTo>
                    <a:pt x="75111" y="23005"/>
                  </a:lnTo>
                  <a:cubicBezTo>
                    <a:pt x="74023" y="26271"/>
                    <a:pt x="73617" y="29850"/>
                    <a:pt x="71846" y="32802"/>
                  </a:cubicBezTo>
                  <a:cubicBezTo>
                    <a:pt x="70262" y="35442"/>
                    <a:pt x="66691" y="36580"/>
                    <a:pt x="65314" y="39334"/>
                  </a:cubicBezTo>
                  <a:cubicBezTo>
                    <a:pt x="62235" y="45492"/>
                    <a:pt x="60960" y="52397"/>
                    <a:pt x="58783" y="58928"/>
                  </a:cubicBezTo>
                  <a:lnTo>
                    <a:pt x="48986" y="88319"/>
                  </a:lnTo>
                  <a:cubicBezTo>
                    <a:pt x="47897" y="91585"/>
                    <a:pt x="46395" y="94741"/>
                    <a:pt x="45720" y="98117"/>
                  </a:cubicBezTo>
                  <a:cubicBezTo>
                    <a:pt x="44631" y="103560"/>
                    <a:pt x="43298" y="108959"/>
                    <a:pt x="42454" y="114445"/>
                  </a:cubicBezTo>
                  <a:cubicBezTo>
                    <a:pt x="41120" y="123119"/>
                    <a:pt x="40632" y="131914"/>
                    <a:pt x="39189" y="140571"/>
                  </a:cubicBezTo>
                  <a:cubicBezTo>
                    <a:pt x="38451" y="144998"/>
                    <a:pt x="37012" y="149280"/>
                    <a:pt x="35923" y="153634"/>
                  </a:cubicBezTo>
                  <a:cubicBezTo>
                    <a:pt x="33419" y="183675"/>
                    <a:pt x="32114" y="208606"/>
                    <a:pt x="26126" y="238542"/>
                  </a:cubicBezTo>
                  <a:cubicBezTo>
                    <a:pt x="23949" y="249428"/>
                    <a:pt x="21419" y="260249"/>
                    <a:pt x="19594" y="271199"/>
                  </a:cubicBezTo>
                  <a:cubicBezTo>
                    <a:pt x="17417" y="284262"/>
                    <a:pt x="17251" y="297825"/>
                    <a:pt x="13063" y="310388"/>
                  </a:cubicBezTo>
                  <a:cubicBezTo>
                    <a:pt x="11974" y="313654"/>
                    <a:pt x="10743" y="316875"/>
                    <a:pt x="9797" y="320185"/>
                  </a:cubicBezTo>
                  <a:cubicBezTo>
                    <a:pt x="5215" y="336222"/>
                    <a:pt x="2736" y="352755"/>
                    <a:pt x="0" y="369171"/>
                  </a:cubicBezTo>
                  <a:cubicBezTo>
                    <a:pt x="1089" y="382234"/>
                    <a:pt x="1640" y="395352"/>
                    <a:pt x="3266" y="408359"/>
                  </a:cubicBezTo>
                  <a:cubicBezTo>
                    <a:pt x="3823" y="412813"/>
                    <a:pt x="5651" y="417021"/>
                    <a:pt x="6531" y="421422"/>
                  </a:cubicBezTo>
                  <a:cubicBezTo>
                    <a:pt x="7830" y="427915"/>
                    <a:pt x="8498" y="434524"/>
                    <a:pt x="9797" y="441017"/>
                  </a:cubicBezTo>
                  <a:cubicBezTo>
                    <a:pt x="10677" y="445418"/>
                    <a:pt x="12260" y="449663"/>
                    <a:pt x="13063" y="454079"/>
                  </a:cubicBezTo>
                  <a:cubicBezTo>
                    <a:pt x="17814" y="480207"/>
                    <a:pt x="15652" y="480029"/>
                    <a:pt x="19594" y="509597"/>
                  </a:cubicBezTo>
                  <a:cubicBezTo>
                    <a:pt x="22820" y="533791"/>
                    <a:pt x="22830" y="519277"/>
                    <a:pt x="29391" y="545519"/>
                  </a:cubicBezTo>
                  <a:cubicBezTo>
                    <a:pt x="30480" y="549873"/>
                    <a:pt x="31683" y="554201"/>
                    <a:pt x="32657" y="558582"/>
                  </a:cubicBezTo>
                  <a:cubicBezTo>
                    <a:pt x="33861" y="564001"/>
                    <a:pt x="34577" y="569526"/>
                    <a:pt x="35923" y="574911"/>
                  </a:cubicBezTo>
                  <a:cubicBezTo>
                    <a:pt x="36758" y="578251"/>
                    <a:pt x="38100" y="581442"/>
                    <a:pt x="39189" y="584708"/>
                  </a:cubicBezTo>
                  <a:cubicBezTo>
                    <a:pt x="40277" y="592328"/>
                    <a:pt x="40945" y="600020"/>
                    <a:pt x="42454" y="607568"/>
                  </a:cubicBezTo>
                  <a:cubicBezTo>
                    <a:pt x="43129" y="610944"/>
                    <a:pt x="44774" y="614055"/>
                    <a:pt x="45720" y="617365"/>
                  </a:cubicBezTo>
                  <a:cubicBezTo>
                    <a:pt x="46953" y="621681"/>
                    <a:pt x="47753" y="626112"/>
                    <a:pt x="48986" y="630428"/>
                  </a:cubicBezTo>
                  <a:cubicBezTo>
                    <a:pt x="49932" y="633738"/>
                    <a:pt x="51305" y="636915"/>
                    <a:pt x="52251" y="640225"/>
                  </a:cubicBezTo>
                  <a:cubicBezTo>
                    <a:pt x="53484" y="644541"/>
                    <a:pt x="54543" y="648907"/>
                    <a:pt x="55517" y="653288"/>
                  </a:cubicBezTo>
                  <a:cubicBezTo>
                    <a:pt x="56721" y="658707"/>
                    <a:pt x="57323" y="664262"/>
                    <a:pt x="58783" y="669617"/>
                  </a:cubicBezTo>
                  <a:cubicBezTo>
                    <a:pt x="60594" y="676259"/>
                    <a:pt x="60445" y="684343"/>
                    <a:pt x="65314" y="689211"/>
                  </a:cubicBezTo>
                  <a:cubicBezTo>
                    <a:pt x="81082" y="704976"/>
                    <a:pt x="61903" y="684946"/>
                    <a:pt x="78377" y="705539"/>
                  </a:cubicBezTo>
                  <a:cubicBezTo>
                    <a:pt x="80301" y="707943"/>
                    <a:pt x="83062" y="709608"/>
                    <a:pt x="84909" y="712071"/>
                  </a:cubicBezTo>
                  <a:cubicBezTo>
                    <a:pt x="89619" y="718351"/>
                    <a:pt x="92421" y="726115"/>
                    <a:pt x="97971" y="731665"/>
                  </a:cubicBezTo>
                  <a:cubicBezTo>
                    <a:pt x="100148" y="733842"/>
                    <a:pt x="102579" y="735793"/>
                    <a:pt x="104503" y="738197"/>
                  </a:cubicBezTo>
                  <a:cubicBezTo>
                    <a:pt x="106955" y="741262"/>
                    <a:pt x="108480" y="745014"/>
                    <a:pt x="111034" y="747994"/>
                  </a:cubicBezTo>
                  <a:cubicBezTo>
                    <a:pt x="115042" y="752669"/>
                    <a:pt x="124097" y="761057"/>
                    <a:pt x="124097" y="761057"/>
                  </a:cubicBezTo>
                  <a:cubicBezTo>
                    <a:pt x="127258" y="770538"/>
                    <a:pt x="126989" y="772595"/>
                    <a:pt x="133894" y="780651"/>
                  </a:cubicBezTo>
                  <a:cubicBezTo>
                    <a:pt x="137902" y="785326"/>
                    <a:pt x="146957" y="793714"/>
                    <a:pt x="146957" y="793714"/>
                  </a:cubicBezTo>
                  <a:cubicBezTo>
                    <a:pt x="155971" y="820752"/>
                    <a:pt x="149671" y="807582"/>
                    <a:pt x="166551" y="832902"/>
                  </a:cubicBezTo>
                  <a:lnTo>
                    <a:pt x="173083" y="842699"/>
                  </a:lnTo>
                  <a:cubicBezTo>
                    <a:pt x="188242" y="888180"/>
                    <a:pt x="168770" y="839498"/>
                    <a:pt x="192677" y="875357"/>
                  </a:cubicBezTo>
                  <a:cubicBezTo>
                    <a:pt x="207917" y="898217"/>
                    <a:pt x="199209" y="890597"/>
                    <a:pt x="215537" y="901482"/>
                  </a:cubicBezTo>
                  <a:cubicBezTo>
                    <a:pt x="223746" y="926107"/>
                    <a:pt x="211718" y="896708"/>
                    <a:pt x="228600" y="917811"/>
                  </a:cubicBezTo>
                  <a:cubicBezTo>
                    <a:pt x="246625" y="940343"/>
                    <a:pt x="213589" y="915424"/>
                    <a:pt x="241663" y="934139"/>
                  </a:cubicBezTo>
                  <a:cubicBezTo>
                    <a:pt x="248021" y="953214"/>
                    <a:pt x="239954" y="935696"/>
                    <a:pt x="254726" y="950468"/>
                  </a:cubicBezTo>
                  <a:cubicBezTo>
                    <a:pt x="257501" y="953243"/>
                    <a:pt x="258673" y="957311"/>
                    <a:pt x="261257" y="960265"/>
                  </a:cubicBezTo>
                  <a:cubicBezTo>
                    <a:pt x="276709" y="977925"/>
                    <a:pt x="271764" y="974654"/>
                    <a:pt x="287383" y="979859"/>
                  </a:cubicBezTo>
                  <a:cubicBezTo>
                    <a:pt x="289560" y="983125"/>
                    <a:pt x="291462" y="986592"/>
                    <a:pt x="293914" y="989657"/>
                  </a:cubicBezTo>
                  <a:cubicBezTo>
                    <a:pt x="299230" y="996302"/>
                    <a:pt x="302972" y="997872"/>
                    <a:pt x="310243" y="1002719"/>
                  </a:cubicBezTo>
                  <a:cubicBezTo>
                    <a:pt x="328957" y="1030794"/>
                    <a:pt x="304040" y="997759"/>
                    <a:pt x="326571" y="1015782"/>
                  </a:cubicBezTo>
                  <a:cubicBezTo>
                    <a:pt x="329636" y="1018234"/>
                    <a:pt x="330549" y="1022599"/>
                    <a:pt x="333103" y="1025579"/>
                  </a:cubicBezTo>
                  <a:cubicBezTo>
                    <a:pt x="337111" y="1030254"/>
                    <a:pt x="341812" y="1034288"/>
                    <a:pt x="346166" y="1038642"/>
                  </a:cubicBezTo>
                  <a:cubicBezTo>
                    <a:pt x="348343" y="1040819"/>
                    <a:pt x="349776" y="1044200"/>
                    <a:pt x="352697" y="1045174"/>
                  </a:cubicBezTo>
                  <a:cubicBezTo>
                    <a:pt x="359228" y="1047351"/>
                    <a:pt x="366563" y="1047886"/>
                    <a:pt x="372291" y="1051705"/>
                  </a:cubicBezTo>
                  <a:cubicBezTo>
                    <a:pt x="384953" y="1060146"/>
                    <a:pt x="378365" y="1056996"/>
                    <a:pt x="391886" y="1061502"/>
                  </a:cubicBezTo>
                  <a:cubicBezTo>
                    <a:pt x="404643" y="1074261"/>
                    <a:pt x="391256" y="1062820"/>
                    <a:pt x="408214" y="1071299"/>
                  </a:cubicBezTo>
                  <a:cubicBezTo>
                    <a:pt x="411725" y="1073054"/>
                    <a:pt x="414500" y="1076076"/>
                    <a:pt x="418011" y="1077831"/>
                  </a:cubicBezTo>
                  <a:cubicBezTo>
                    <a:pt x="421090" y="1079371"/>
                    <a:pt x="424800" y="1079425"/>
                    <a:pt x="427809" y="1081097"/>
                  </a:cubicBezTo>
                  <a:cubicBezTo>
                    <a:pt x="427834" y="1081111"/>
                    <a:pt x="452290" y="1097417"/>
                    <a:pt x="457200" y="1100691"/>
                  </a:cubicBezTo>
                  <a:cubicBezTo>
                    <a:pt x="460466" y="1102868"/>
                    <a:pt x="463274" y="1105981"/>
                    <a:pt x="466997" y="1107222"/>
                  </a:cubicBezTo>
                  <a:cubicBezTo>
                    <a:pt x="470263" y="1108311"/>
                    <a:pt x="473715" y="1108949"/>
                    <a:pt x="476794" y="1110488"/>
                  </a:cubicBezTo>
                  <a:cubicBezTo>
                    <a:pt x="480304" y="1112243"/>
                    <a:pt x="483004" y="1115425"/>
                    <a:pt x="486591" y="1117019"/>
                  </a:cubicBezTo>
                  <a:cubicBezTo>
                    <a:pt x="492883" y="1119815"/>
                    <a:pt x="500028" y="1120472"/>
                    <a:pt x="506186" y="1123551"/>
                  </a:cubicBezTo>
                  <a:cubicBezTo>
                    <a:pt x="512717" y="1126817"/>
                    <a:pt x="519039" y="1130539"/>
                    <a:pt x="525780" y="1133348"/>
                  </a:cubicBezTo>
                  <a:cubicBezTo>
                    <a:pt x="532135" y="1135996"/>
                    <a:pt x="545374" y="1139879"/>
                    <a:pt x="545374" y="1139879"/>
                  </a:cubicBezTo>
                  <a:cubicBezTo>
                    <a:pt x="574196" y="1159096"/>
                    <a:pt x="528123" y="1129619"/>
                    <a:pt x="574766" y="1152942"/>
                  </a:cubicBezTo>
                  <a:cubicBezTo>
                    <a:pt x="590908" y="1161014"/>
                    <a:pt x="583210" y="1157935"/>
                    <a:pt x="597626" y="1162739"/>
                  </a:cubicBezTo>
                  <a:cubicBezTo>
                    <a:pt x="600892" y="1164916"/>
                    <a:pt x="603815" y="1167725"/>
                    <a:pt x="607423" y="1169271"/>
                  </a:cubicBezTo>
                  <a:cubicBezTo>
                    <a:pt x="611548" y="1171039"/>
                    <a:pt x="616170" y="1171304"/>
                    <a:pt x="620486" y="1172537"/>
                  </a:cubicBezTo>
                  <a:cubicBezTo>
                    <a:pt x="639474" y="1177962"/>
                    <a:pt x="620579" y="1174474"/>
                    <a:pt x="646611" y="1179068"/>
                  </a:cubicBezTo>
                  <a:cubicBezTo>
                    <a:pt x="655602" y="1180655"/>
                    <a:pt x="698409" y="1188189"/>
                    <a:pt x="711926" y="1188865"/>
                  </a:cubicBezTo>
                  <a:cubicBezTo>
                    <a:pt x="724972" y="1189517"/>
                    <a:pt x="738051" y="1188865"/>
                    <a:pt x="751114" y="118886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582"/>
            <p:cNvSpPr/>
            <p:nvPr/>
          </p:nvSpPr>
          <p:spPr>
            <a:xfrm>
              <a:off x="6508569" y="5551714"/>
              <a:ext cx="140425" cy="676003"/>
            </a:xfrm>
            <a:custGeom>
              <a:avLst/>
              <a:gdLst>
                <a:gd name="connsiteX0" fmla="*/ 35922 w 140425"/>
                <a:gd name="connsiteY0" fmla="*/ 0 h 676003"/>
                <a:gd name="connsiteX1" fmla="*/ 22860 w 140425"/>
                <a:gd name="connsiteY1" fmla="*/ 16329 h 676003"/>
                <a:gd name="connsiteX2" fmla="*/ 16328 w 140425"/>
                <a:gd name="connsiteY2" fmla="*/ 22860 h 676003"/>
                <a:gd name="connsiteX3" fmla="*/ 9797 w 140425"/>
                <a:gd name="connsiteY3" fmla="*/ 45720 h 676003"/>
                <a:gd name="connsiteX4" fmla="*/ 0 w 140425"/>
                <a:gd name="connsiteY4" fmla="*/ 78377 h 676003"/>
                <a:gd name="connsiteX5" fmla="*/ 3265 w 140425"/>
                <a:gd name="connsiteY5" fmla="*/ 153489 h 676003"/>
                <a:gd name="connsiteX6" fmla="*/ 6531 w 140425"/>
                <a:gd name="connsiteY6" fmla="*/ 163286 h 676003"/>
                <a:gd name="connsiteX7" fmla="*/ 9797 w 140425"/>
                <a:gd name="connsiteY7" fmla="*/ 195943 h 676003"/>
                <a:gd name="connsiteX8" fmla="*/ 16328 w 140425"/>
                <a:gd name="connsiteY8" fmla="*/ 264523 h 676003"/>
                <a:gd name="connsiteX9" fmla="*/ 22860 w 140425"/>
                <a:gd name="connsiteY9" fmla="*/ 287383 h 676003"/>
                <a:gd name="connsiteX10" fmla="*/ 26125 w 140425"/>
                <a:gd name="connsiteY10" fmla="*/ 300446 h 676003"/>
                <a:gd name="connsiteX11" fmla="*/ 29391 w 140425"/>
                <a:gd name="connsiteY11" fmla="*/ 316775 h 676003"/>
                <a:gd name="connsiteX12" fmla="*/ 35922 w 140425"/>
                <a:gd name="connsiteY12" fmla="*/ 336369 h 676003"/>
                <a:gd name="connsiteX13" fmla="*/ 39188 w 140425"/>
                <a:gd name="connsiteY13" fmla="*/ 346166 h 676003"/>
                <a:gd name="connsiteX14" fmla="*/ 45720 w 140425"/>
                <a:gd name="connsiteY14" fmla="*/ 378823 h 676003"/>
                <a:gd name="connsiteX15" fmla="*/ 52251 w 140425"/>
                <a:gd name="connsiteY15" fmla="*/ 398417 h 676003"/>
                <a:gd name="connsiteX16" fmla="*/ 58782 w 140425"/>
                <a:gd name="connsiteY16" fmla="*/ 404949 h 676003"/>
                <a:gd name="connsiteX17" fmla="*/ 84908 w 140425"/>
                <a:gd name="connsiteY17" fmla="*/ 483326 h 676003"/>
                <a:gd name="connsiteX18" fmla="*/ 94705 w 140425"/>
                <a:gd name="connsiteY18" fmla="*/ 512717 h 676003"/>
                <a:gd name="connsiteX19" fmla="*/ 97971 w 140425"/>
                <a:gd name="connsiteY19" fmla="*/ 522515 h 676003"/>
                <a:gd name="connsiteX20" fmla="*/ 104502 w 140425"/>
                <a:gd name="connsiteY20" fmla="*/ 548640 h 676003"/>
                <a:gd name="connsiteX21" fmla="*/ 107768 w 140425"/>
                <a:gd name="connsiteY21" fmla="*/ 561703 h 676003"/>
                <a:gd name="connsiteX22" fmla="*/ 114300 w 140425"/>
                <a:gd name="connsiteY22" fmla="*/ 581297 h 676003"/>
                <a:gd name="connsiteX23" fmla="*/ 117565 w 140425"/>
                <a:gd name="connsiteY23" fmla="*/ 594360 h 676003"/>
                <a:gd name="connsiteX24" fmla="*/ 124097 w 140425"/>
                <a:gd name="connsiteY24" fmla="*/ 613955 h 676003"/>
                <a:gd name="connsiteX25" fmla="*/ 133894 w 140425"/>
                <a:gd name="connsiteY25" fmla="*/ 656409 h 676003"/>
                <a:gd name="connsiteX26" fmla="*/ 140425 w 140425"/>
                <a:gd name="connsiteY26" fmla="*/ 676003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425" h="676003">
                  <a:moveTo>
                    <a:pt x="35922" y="0"/>
                  </a:moveTo>
                  <a:cubicBezTo>
                    <a:pt x="31568" y="5443"/>
                    <a:pt x="27396" y="11037"/>
                    <a:pt x="22860" y="16329"/>
                  </a:cubicBezTo>
                  <a:cubicBezTo>
                    <a:pt x="20856" y="18667"/>
                    <a:pt x="17912" y="20220"/>
                    <a:pt x="16328" y="22860"/>
                  </a:cubicBezTo>
                  <a:cubicBezTo>
                    <a:pt x="14131" y="26521"/>
                    <a:pt x="10652" y="42869"/>
                    <a:pt x="9797" y="45720"/>
                  </a:cubicBezTo>
                  <a:cubicBezTo>
                    <a:pt x="-2131" y="85480"/>
                    <a:pt x="7527" y="48266"/>
                    <a:pt x="0" y="78377"/>
                  </a:cubicBezTo>
                  <a:cubicBezTo>
                    <a:pt x="1088" y="103414"/>
                    <a:pt x="1343" y="128502"/>
                    <a:pt x="3265" y="153489"/>
                  </a:cubicBezTo>
                  <a:cubicBezTo>
                    <a:pt x="3529" y="156921"/>
                    <a:pt x="6008" y="159884"/>
                    <a:pt x="6531" y="163286"/>
                  </a:cubicBezTo>
                  <a:cubicBezTo>
                    <a:pt x="8195" y="174099"/>
                    <a:pt x="8743" y="185054"/>
                    <a:pt x="9797" y="195943"/>
                  </a:cubicBezTo>
                  <a:cubicBezTo>
                    <a:pt x="12009" y="218800"/>
                    <a:pt x="10758" y="242245"/>
                    <a:pt x="16328" y="264523"/>
                  </a:cubicBezTo>
                  <a:cubicBezTo>
                    <a:pt x="26551" y="305413"/>
                    <a:pt x="13479" y="254547"/>
                    <a:pt x="22860" y="287383"/>
                  </a:cubicBezTo>
                  <a:cubicBezTo>
                    <a:pt x="24093" y="291699"/>
                    <a:pt x="25151" y="296065"/>
                    <a:pt x="26125" y="300446"/>
                  </a:cubicBezTo>
                  <a:cubicBezTo>
                    <a:pt x="27329" y="305865"/>
                    <a:pt x="27931" y="311420"/>
                    <a:pt x="29391" y="316775"/>
                  </a:cubicBezTo>
                  <a:cubicBezTo>
                    <a:pt x="31202" y="323417"/>
                    <a:pt x="33745" y="329838"/>
                    <a:pt x="35922" y="336369"/>
                  </a:cubicBezTo>
                  <a:cubicBezTo>
                    <a:pt x="37011" y="339635"/>
                    <a:pt x="38622" y="342770"/>
                    <a:pt x="39188" y="346166"/>
                  </a:cubicBezTo>
                  <a:cubicBezTo>
                    <a:pt x="41396" y="359410"/>
                    <a:pt x="42066" y="366642"/>
                    <a:pt x="45720" y="378823"/>
                  </a:cubicBezTo>
                  <a:cubicBezTo>
                    <a:pt x="47698" y="385417"/>
                    <a:pt x="47383" y="393548"/>
                    <a:pt x="52251" y="398417"/>
                  </a:cubicBezTo>
                  <a:lnTo>
                    <a:pt x="58782" y="404949"/>
                  </a:lnTo>
                  <a:lnTo>
                    <a:pt x="84908" y="483326"/>
                  </a:lnTo>
                  <a:lnTo>
                    <a:pt x="94705" y="512717"/>
                  </a:lnTo>
                  <a:cubicBezTo>
                    <a:pt x="95794" y="515983"/>
                    <a:pt x="97136" y="519175"/>
                    <a:pt x="97971" y="522515"/>
                  </a:cubicBezTo>
                  <a:lnTo>
                    <a:pt x="104502" y="548640"/>
                  </a:lnTo>
                  <a:cubicBezTo>
                    <a:pt x="105591" y="552994"/>
                    <a:pt x="106349" y="557445"/>
                    <a:pt x="107768" y="561703"/>
                  </a:cubicBezTo>
                  <a:cubicBezTo>
                    <a:pt x="109945" y="568234"/>
                    <a:pt x="112631" y="574618"/>
                    <a:pt x="114300" y="581297"/>
                  </a:cubicBezTo>
                  <a:cubicBezTo>
                    <a:pt x="115388" y="585651"/>
                    <a:pt x="116275" y="590061"/>
                    <a:pt x="117565" y="594360"/>
                  </a:cubicBezTo>
                  <a:cubicBezTo>
                    <a:pt x="119543" y="600955"/>
                    <a:pt x="122747" y="607204"/>
                    <a:pt x="124097" y="613955"/>
                  </a:cubicBezTo>
                  <a:cubicBezTo>
                    <a:pt x="126689" y="626915"/>
                    <a:pt x="129952" y="644581"/>
                    <a:pt x="133894" y="656409"/>
                  </a:cubicBezTo>
                  <a:lnTo>
                    <a:pt x="140425" y="676003"/>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583"/>
            <p:cNvSpPr/>
            <p:nvPr/>
          </p:nvSpPr>
          <p:spPr>
            <a:xfrm>
              <a:off x="6479177" y="5532120"/>
              <a:ext cx="130629" cy="673449"/>
            </a:xfrm>
            <a:custGeom>
              <a:avLst/>
              <a:gdLst>
                <a:gd name="connsiteX0" fmla="*/ 52252 w 130629"/>
                <a:gd name="connsiteY0" fmla="*/ 0 h 673449"/>
                <a:gd name="connsiteX1" fmla="*/ 35923 w 130629"/>
                <a:gd name="connsiteY1" fmla="*/ 3266 h 673449"/>
                <a:gd name="connsiteX2" fmla="*/ 26126 w 130629"/>
                <a:gd name="connsiteY2" fmla="*/ 22860 h 673449"/>
                <a:gd name="connsiteX3" fmla="*/ 13063 w 130629"/>
                <a:gd name="connsiteY3" fmla="*/ 42454 h 673449"/>
                <a:gd name="connsiteX4" fmla="*/ 6532 w 130629"/>
                <a:gd name="connsiteY4" fmla="*/ 65314 h 673449"/>
                <a:gd name="connsiteX5" fmla="*/ 0 w 130629"/>
                <a:gd name="connsiteY5" fmla="*/ 91440 h 673449"/>
                <a:gd name="connsiteX6" fmla="*/ 3266 w 130629"/>
                <a:gd name="connsiteY6" fmla="*/ 267789 h 673449"/>
                <a:gd name="connsiteX7" fmla="*/ 13063 w 130629"/>
                <a:gd name="connsiteY7" fmla="*/ 287383 h 673449"/>
                <a:gd name="connsiteX8" fmla="*/ 16329 w 130629"/>
                <a:gd name="connsiteY8" fmla="*/ 297180 h 673449"/>
                <a:gd name="connsiteX9" fmla="*/ 29392 w 130629"/>
                <a:gd name="connsiteY9" fmla="*/ 326571 h 673449"/>
                <a:gd name="connsiteX10" fmla="*/ 32657 w 130629"/>
                <a:gd name="connsiteY10" fmla="*/ 336369 h 673449"/>
                <a:gd name="connsiteX11" fmla="*/ 35923 w 130629"/>
                <a:gd name="connsiteY11" fmla="*/ 346166 h 673449"/>
                <a:gd name="connsiteX12" fmla="*/ 42454 w 130629"/>
                <a:gd name="connsiteY12" fmla="*/ 372291 h 673449"/>
                <a:gd name="connsiteX13" fmla="*/ 48986 w 130629"/>
                <a:gd name="connsiteY13" fmla="*/ 391886 h 673449"/>
                <a:gd name="connsiteX14" fmla="*/ 52252 w 130629"/>
                <a:gd name="connsiteY14" fmla="*/ 401683 h 673449"/>
                <a:gd name="connsiteX15" fmla="*/ 55517 w 130629"/>
                <a:gd name="connsiteY15" fmla="*/ 414746 h 673449"/>
                <a:gd name="connsiteX16" fmla="*/ 58783 w 130629"/>
                <a:gd name="connsiteY16" fmla="*/ 424543 h 673449"/>
                <a:gd name="connsiteX17" fmla="*/ 65314 w 130629"/>
                <a:gd name="connsiteY17" fmla="*/ 450669 h 673449"/>
                <a:gd name="connsiteX18" fmla="*/ 68580 w 130629"/>
                <a:gd name="connsiteY18" fmla="*/ 463731 h 673449"/>
                <a:gd name="connsiteX19" fmla="*/ 75112 w 130629"/>
                <a:gd name="connsiteY19" fmla="*/ 483326 h 673449"/>
                <a:gd name="connsiteX20" fmla="*/ 78377 w 130629"/>
                <a:gd name="connsiteY20" fmla="*/ 496389 h 673449"/>
                <a:gd name="connsiteX21" fmla="*/ 81643 w 130629"/>
                <a:gd name="connsiteY21" fmla="*/ 515983 h 673449"/>
                <a:gd name="connsiteX22" fmla="*/ 88174 w 130629"/>
                <a:gd name="connsiteY22" fmla="*/ 535577 h 673449"/>
                <a:gd name="connsiteX23" fmla="*/ 97972 w 130629"/>
                <a:gd name="connsiteY23" fmla="*/ 564969 h 673449"/>
                <a:gd name="connsiteX24" fmla="*/ 101237 w 130629"/>
                <a:gd name="connsiteY24" fmla="*/ 574766 h 673449"/>
                <a:gd name="connsiteX25" fmla="*/ 104503 w 130629"/>
                <a:gd name="connsiteY25" fmla="*/ 584563 h 673449"/>
                <a:gd name="connsiteX26" fmla="*/ 107769 w 130629"/>
                <a:gd name="connsiteY26" fmla="*/ 600891 h 673449"/>
                <a:gd name="connsiteX27" fmla="*/ 114300 w 130629"/>
                <a:gd name="connsiteY27" fmla="*/ 620486 h 673449"/>
                <a:gd name="connsiteX28" fmla="*/ 124097 w 130629"/>
                <a:gd name="connsiteY28" fmla="*/ 653143 h 673449"/>
                <a:gd name="connsiteX29" fmla="*/ 127363 w 130629"/>
                <a:gd name="connsiteY29" fmla="*/ 662940 h 673449"/>
                <a:gd name="connsiteX30" fmla="*/ 130629 w 130629"/>
                <a:gd name="connsiteY30" fmla="*/ 672737 h 673449"/>
                <a:gd name="connsiteX31" fmla="*/ 130629 w 130629"/>
                <a:gd name="connsiteY31" fmla="*/ 666206 h 67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0629" h="673449">
                  <a:moveTo>
                    <a:pt x="52252" y="0"/>
                  </a:moveTo>
                  <a:cubicBezTo>
                    <a:pt x="46809" y="1089"/>
                    <a:pt x="40742" y="512"/>
                    <a:pt x="35923" y="3266"/>
                  </a:cubicBezTo>
                  <a:cubicBezTo>
                    <a:pt x="28844" y="7311"/>
                    <a:pt x="29439" y="16897"/>
                    <a:pt x="26126" y="22860"/>
                  </a:cubicBezTo>
                  <a:cubicBezTo>
                    <a:pt x="22314" y="29722"/>
                    <a:pt x="15546" y="35007"/>
                    <a:pt x="13063" y="42454"/>
                  </a:cubicBezTo>
                  <a:cubicBezTo>
                    <a:pt x="5232" y="65944"/>
                    <a:pt x="14733" y="36610"/>
                    <a:pt x="6532" y="65314"/>
                  </a:cubicBezTo>
                  <a:cubicBezTo>
                    <a:pt x="-166" y="88757"/>
                    <a:pt x="6644" y="58222"/>
                    <a:pt x="0" y="91440"/>
                  </a:cubicBezTo>
                  <a:cubicBezTo>
                    <a:pt x="1089" y="150223"/>
                    <a:pt x="1204" y="209032"/>
                    <a:pt x="3266" y="267789"/>
                  </a:cubicBezTo>
                  <a:cubicBezTo>
                    <a:pt x="3576" y="276615"/>
                    <a:pt x="9408" y="280074"/>
                    <a:pt x="13063" y="287383"/>
                  </a:cubicBezTo>
                  <a:cubicBezTo>
                    <a:pt x="14602" y="290462"/>
                    <a:pt x="14790" y="294101"/>
                    <a:pt x="16329" y="297180"/>
                  </a:cubicBezTo>
                  <a:cubicBezTo>
                    <a:pt x="31851" y="328223"/>
                    <a:pt x="12547" y="276033"/>
                    <a:pt x="29392" y="326571"/>
                  </a:cubicBezTo>
                  <a:lnTo>
                    <a:pt x="32657" y="336369"/>
                  </a:lnTo>
                  <a:cubicBezTo>
                    <a:pt x="33745" y="339635"/>
                    <a:pt x="35088" y="342826"/>
                    <a:pt x="35923" y="346166"/>
                  </a:cubicBezTo>
                  <a:cubicBezTo>
                    <a:pt x="38100" y="354874"/>
                    <a:pt x="39615" y="363775"/>
                    <a:pt x="42454" y="372291"/>
                  </a:cubicBezTo>
                  <a:lnTo>
                    <a:pt x="48986" y="391886"/>
                  </a:lnTo>
                  <a:cubicBezTo>
                    <a:pt x="50075" y="395152"/>
                    <a:pt x="51417" y="398343"/>
                    <a:pt x="52252" y="401683"/>
                  </a:cubicBezTo>
                  <a:cubicBezTo>
                    <a:pt x="53340" y="406037"/>
                    <a:pt x="54284" y="410430"/>
                    <a:pt x="55517" y="414746"/>
                  </a:cubicBezTo>
                  <a:cubicBezTo>
                    <a:pt x="56463" y="418056"/>
                    <a:pt x="57877" y="421222"/>
                    <a:pt x="58783" y="424543"/>
                  </a:cubicBezTo>
                  <a:cubicBezTo>
                    <a:pt x="61145" y="433203"/>
                    <a:pt x="63137" y="441960"/>
                    <a:pt x="65314" y="450669"/>
                  </a:cubicBezTo>
                  <a:cubicBezTo>
                    <a:pt x="66403" y="455023"/>
                    <a:pt x="67161" y="459473"/>
                    <a:pt x="68580" y="463731"/>
                  </a:cubicBezTo>
                  <a:cubicBezTo>
                    <a:pt x="70757" y="470263"/>
                    <a:pt x="73442" y="476646"/>
                    <a:pt x="75112" y="483326"/>
                  </a:cubicBezTo>
                  <a:cubicBezTo>
                    <a:pt x="76200" y="487680"/>
                    <a:pt x="77497" y="491988"/>
                    <a:pt x="78377" y="496389"/>
                  </a:cubicBezTo>
                  <a:cubicBezTo>
                    <a:pt x="79675" y="502882"/>
                    <a:pt x="80037" y="509559"/>
                    <a:pt x="81643" y="515983"/>
                  </a:cubicBezTo>
                  <a:cubicBezTo>
                    <a:pt x="83313" y="522662"/>
                    <a:pt x="85997" y="529046"/>
                    <a:pt x="88174" y="535577"/>
                  </a:cubicBezTo>
                  <a:lnTo>
                    <a:pt x="97972" y="564969"/>
                  </a:lnTo>
                  <a:lnTo>
                    <a:pt x="101237" y="574766"/>
                  </a:lnTo>
                  <a:cubicBezTo>
                    <a:pt x="102326" y="578032"/>
                    <a:pt x="103828" y="581188"/>
                    <a:pt x="104503" y="584563"/>
                  </a:cubicBezTo>
                  <a:cubicBezTo>
                    <a:pt x="105592" y="590006"/>
                    <a:pt x="106309" y="595536"/>
                    <a:pt x="107769" y="600891"/>
                  </a:cubicBezTo>
                  <a:cubicBezTo>
                    <a:pt x="109581" y="607533"/>
                    <a:pt x="112630" y="613807"/>
                    <a:pt x="114300" y="620486"/>
                  </a:cubicBezTo>
                  <a:cubicBezTo>
                    <a:pt x="119235" y="640225"/>
                    <a:pt x="116148" y="629296"/>
                    <a:pt x="124097" y="653143"/>
                  </a:cubicBezTo>
                  <a:lnTo>
                    <a:pt x="127363" y="662940"/>
                  </a:lnTo>
                  <a:cubicBezTo>
                    <a:pt x="128452" y="666206"/>
                    <a:pt x="130629" y="676179"/>
                    <a:pt x="130629" y="672737"/>
                  </a:cubicBezTo>
                  <a:lnTo>
                    <a:pt x="130629" y="666206"/>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584"/>
            <p:cNvSpPr/>
            <p:nvPr/>
          </p:nvSpPr>
          <p:spPr>
            <a:xfrm>
              <a:off x="6443254" y="5528854"/>
              <a:ext cx="130637" cy="676003"/>
            </a:xfrm>
            <a:custGeom>
              <a:avLst/>
              <a:gdLst>
                <a:gd name="connsiteX0" fmla="*/ 78377 w 130637"/>
                <a:gd name="connsiteY0" fmla="*/ 0 h 676003"/>
                <a:gd name="connsiteX1" fmla="*/ 52252 w 130637"/>
                <a:gd name="connsiteY1" fmla="*/ 6532 h 676003"/>
                <a:gd name="connsiteX2" fmla="*/ 45720 w 130637"/>
                <a:gd name="connsiteY2" fmla="*/ 13063 h 676003"/>
                <a:gd name="connsiteX3" fmla="*/ 26126 w 130637"/>
                <a:gd name="connsiteY3" fmla="*/ 22860 h 676003"/>
                <a:gd name="connsiteX4" fmla="*/ 13063 w 130637"/>
                <a:gd name="connsiteY4" fmla="*/ 48986 h 676003"/>
                <a:gd name="connsiteX5" fmla="*/ 9797 w 130637"/>
                <a:gd name="connsiteY5" fmla="*/ 58783 h 676003"/>
                <a:gd name="connsiteX6" fmla="*/ 3266 w 130637"/>
                <a:gd name="connsiteY6" fmla="*/ 88175 h 676003"/>
                <a:gd name="connsiteX7" fmla="*/ 0 w 130637"/>
                <a:gd name="connsiteY7" fmla="*/ 101237 h 676003"/>
                <a:gd name="connsiteX8" fmla="*/ 3266 w 130637"/>
                <a:gd name="connsiteY8" fmla="*/ 143692 h 676003"/>
                <a:gd name="connsiteX9" fmla="*/ 6532 w 130637"/>
                <a:gd name="connsiteY9" fmla="*/ 169817 h 676003"/>
                <a:gd name="connsiteX10" fmla="*/ 9797 w 130637"/>
                <a:gd name="connsiteY10" fmla="*/ 231866 h 676003"/>
                <a:gd name="connsiteX11" fmla="*/ 13063 w 130637"/>
                <a:gd name="connsiteY11" fmla="*/ 248195 h 676003"/>
                <a:gd name="connsiteX12" fmla="*/ 19595 w 130637"/>
                <a:gd name="connsiteY12" fmla="*/ 267789 h 676003"/>
                <a:gd name="connsiteX13" fmla="*/ 22860 w 130637"/>
                <a:gd name="connsiteY13" fmla="*/ 290649 h 676003"/>
                <a:gd name="connsiteX14" fmla="*/ 29392 w 130637"/>
                <a:gd name="connsiteY14" fmla="*/ 326572 h 676003"/>
                <a:gd name="connsiteX15" fmla="*/ 35923 w 130637"/>
                <a:gd name="connsiteY15" fmla="*/ 365760 h 676003"/>
                <a:gd name="connsiteX16" fmla="*/ 39189 w 130637"/>
                <a:gd name="connsiteY16" fmla="*/ 382089 h 676003"/>
                <a:gd name="connsiteX17" fmla="*/ 45720 w 130637"/>
                <a:gd name="connsiteY17" fmla="*/ 401683 h 676003"/>
                <a:gd name="connsiteX18" fmla="*/ 48986 w 130637"/>
                <a:gd name="connsiteY18" fmla="*/ 414746 h 676003"/>
                <a:gd name="connsiteX19" fmla="*/ 55517 w 130637"/>
                <a:gd name="connsiteY19" fmla="*/ 434340 h 676003"/>
                <a:gd name="connsiteX20" fmla="*/ 58783 w 130637"/>
                <a:gd name="connsiteY20" fmla="*/ 450669 h 676003"/>
                <a:gd name="connsiteX21" fmla="*/ 65315 w 130637"/>
                <a:gd name="connsiteY21" fmla="*/ 493123 h 676003"/>
                <a:gd name="connsiteX22" fmla="*/ 68580 w 130637"/>
                <a:gd name="connsiteY22" fmla="*/ 502920 h 676003"/>
                <a:gd name="connsiteX23" fmla="*/ 71846 w 130637"/>
                <a:gd name="connsiteY23" fmla="*/ 515983 h 676003"/>
                <a:gd name="connsiteX24" fmla="*/ 75112 w 130637"/>
                <a:gd name="connsiteY24" fmla="*/ 532312 h 676003"/>
                <a:gd name="connsiteX25" fmla="*/ 84909 w 130637"/>
                <a:gd name="connsiteY25" fmla="*/ 561703 h 676003"/>
                <a:gd name="connsiteX26" fmla="*/ 88175 w 130637"/>
                <a:gd name="connsiteY26" fmla="*/ 571500 h 676003"/>
                <a:gd name="connsiteX27" fmla="*/ 94706 w 130637"/>
                <a:gd name="connsiteY27" fmla="*/ 600892 h 676003"/>
                <a:gd name="connsiteX28" fmla="*/ 101237 w 130637"/>
                <a:gd name="connsiteY28" fmla="*/ 620486 h 676003"/>
                <a:gd name="connsiteX29" fmla="*/ 111035 w 130637"/>
                <a:gd name="connsiteY29" fmla="*/ 636815 h 676003"/>
                <a:gd name="connsiteX30" fmla="*/ 117566 w 130637"/>
                <a:gd name="connsiteY30" fmla="*/ 656409 h 676003"/>
                <a:gd name="connsiteX31" fmla="*/ 127363 w 130637"/>
                <a:gd name="connsiteY31" fmla="*/ 676003 h 676003"/>
                <a:gd name="connsiteX32" fmla="*/ 130629 w 130637"/>
                <a:gd name="connsiteY32" fmla="*/ 662940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637" h="676003">
                  <a:moveTo>
                    <a:pt x="78377" y="0"/>
                  </a:moveTo>
                  <a:cubicBezTo>
                    <a:pt x="74863" y="703"/>
                    <a:pt x="57274" y="3519"/>
                    <a:pt x="52252" y="6532"/>
                  </a:cubicBezTo>
                  <a:cubicBezTo>
                    <a:pt x="49612" y="8116"/>
                    <a:pt x="48124" y="11140"/>
                    <a:pt x="45720" y="13063"/>
                  </a:cubicBezTo>
                  <a:cubicBezTo>
                    <a:pt x="36674" y="20300"/>
                    <a:pt x="36476" y="19411"/>
                    <a:pt x="26126" y="22860"/>
                  </a:cubicBezTo>
                  <a:cubicBezTo>
                    <a:pt x="18621" y="45376"/>
                    <a:pt x="24464" y="37587"/>
                    <a:pt x="13063" y="48986"/>
                  </a:cubicBezTo>
                  <a:cubicBezTo>
                    <a:pt x="11974" y="52252"/>
                    <a:pt x="10743" y="55473"/>
                    <a:pt x="9797" y="58783"/>
                  </a:cubicBezTo>
                  <a:cubicBezTo>
                    <a:pt x="5818" y="72709"/>
                    <a:pt x="6630" y="73037"/>
                    <a:pt x="3266" y="88175"/>
                  </a:cubicBezTo>
                  <a:cubicBezTo>
                    <a:pt x="2292" y="92556"/>
                    <a:pt x="1089" y="96883"/>
                    <a:pt x="0" y="101237"/>
                  </a:cubicBezTo>
                  <a:cubicBezTo>
                    <a:pt x="1089" y="115389"/>
                    <a:pt x="1920" y="129562"/>
                    <a:pt x="3266" y="143692"/>
                  </a:cubicBezTo>
                  <a:cubicBezTo>
                    <a:pt x="4098" y="152429"/>
                    <a:pt x="5884" y="161065"/>
                    <a:pt x="6532" y="169817"/>
                  </a:cubicBezTo>
                  <a:cubicBezTo>
                    <a:pt x="8062" y="190472"/>
                    <a:pt x="8077" y="211226"/>
                    <a:pt x="9797" y="231866"/>
                  </a:cubicBezTo>
                  <a:cubicBezTo>
                    <a:pt x="10258" y="237398"/>
                    <a:pt x="11602" y="242840"/>
                    <a:pt x="13063" y="248195"/>
                  </a:cubicBezTo>
                  <a:cubicBezTo>
                    <a:pt x="14875" y="254837"/>
                    <a:pt x="19595" y="267789"/>
                    <a:pt x="19595" y="267789"/>
                  </a:cubicBezTo>
                  <a:cubicBezTo>
                    <a:pt x="20683" y="275409"/>
                    <a:pt x="21843" y="283019"/>
                    <a:pt x="22860" y="290649"/>
                  </a:cubicBezTo>
                  <a:cubicBezTo>
                    <a:pt x="26962" y="321419"/>
                    <a:pt x="23190" y="307967"/>
                    <a:pt x="29392" y="326572"/>
                  </a:cubicBezTo>
                  <a:cubicBezTo>
                    <a:pt x="31569" y="339635"/>
                    <a:pt x="33326" y="352774"/>
                    <a:pt x="35923" y="365760"/>
                  </a:cubicBezTo>
                  <a:cubicBezTo>
                    <a:pt x="37012" y="371203"/>
                    <a:pt x="37729" y="376734"/>
                    <a:pt x="39189" y="382089"/>
                  </a:cubicBezTo>
                  <a:cubicBezTo>
                    <a:pt x="41000" y="388731"/>
                    <a:pt x="44050" y="395004"/>
                    <a:pt x="45720" y="401683"/>
                  </a:cubicBezTo>
                  <a:cubicBezTo>
                    <a:pt x="46809" y="406037"/>
                    <a:pt x="47696" y="410447"/>
                    <a:pt x="48986" y="414746"/>
                  </a:cubicBezTo>
                  <a:cubicBezTo>
                    <a:pt x="50964" y="421340"/>
                    <a:pt x="54167" y="427589"/>
                    <a:pt x="55517" y="434340"/>
                  </a:cubicBezTo>
                  <a:cubicBezTo>
                    <a:pt x="56606" y="439783"/>
                    <a:pt x="57939" y="445183"/>
                    <a:pt x="58783" y="450669"/>
                  </a:cubicBezTo>
                  <a:cubicBezTo>
                    <a:pt x="61958" y="471303"/>
                    <a:pt x="60821" y="475145"/>
                    <a:pt x="65315" y="493123"/>
                  </a:cubicBezTo>
                  <a:cubicBezTo>
                    <a:pt x="66150" y="496462"/>
                    <a:pt x="67634" y="499610"/>
                    <a:pt x="68580" y="502920"/>
                  </a:cubicBezTo>
                  <a:cubicBezTo>
                    <a:pt x="69813" y="507236"/>
                    <a:pt x="70872" y="511602"/>
                    <a:pt x="71846" y="515983"/>
                  </a:cubicBezTo>
                  <a:cubicBezTo>
                    <a:pt x="73050" y="521402"/>
                    <a:pt x="73652" y="526957"/>
                    <a:pt x="75112" y="532312"/>
                  </a:cubicBezTo>
                  <a:cubicBezTo>
                    <a:pt x="75117" y="532331"/>
                    <a:pt x="83273" y="556795"/>
                    <a:pt x="84909" y="561703"/>
                  </a:cubicBezTo>
                  <a:cubicBezTo>
                    <a:pt x="85998" y="564969"/>
                    <a:pt x="87500" y="568124"/>
                    <a:pt x="88175" y="571500"/>
                  </a:cubicBezTo>
                  <a:cubicBezTo>
                    <a:pt x="90041" y="580833"/>
                    <a:pt x="91936" y="591660"/>
                    <a:pt x="94706" y="600892"/>
                  </a:cubicBezTo>
                  <a:cubicBezTo>
                    <a:pt x="96684" y="607486"/>
                    <a:pt x="99060" y="613955"/>
                    <a:pt x="101237" y="620486"/>
                  </a:cubicBezTo>
                  <a:cubicBezTo>
                    <a:pt x="105476" y="633204"/>
                    <a:pt x="102069" y="627849"/>
                    <a:pt x="111035" y="636815"/>
                  </a:cubicBezTo>
                  <a:cubicBezTo>
                    <a:pt x="113212" y="643346"/>
                    <a:pt x="113747" y="650681"/>
                    <a:pt x="117566" y="656409"/>
                  </a:cubicBezTo>
                  <a:cubicBezTo>
                    <a:pt x="126006" y="669070"/>
                    <a:pt x="122856" y="662483"/>
                    <a:pt x="127363" y="676003"/>
                  </a:cubicBezTo>
                  <a:cubicBezTo>
                    <a:pt x="130973" y="665173"/>
                    <a:pt x="130629" y="669648"/>
                    <a:pt x="130629" y="662940"/>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585"/>
            <p:cNvSpPr/>
            <p:nvPr/>
          </p:nvSpPr>
          <p:spPr>
            <a:xfrm>
              <a:off x="6417129" y="5505994"/>
              <a:ext cx="107768" cy="293915"/>
            </a:xfrm>
            <a:custGeom>
              <a:avLst/>
              <a:gdLst>
                <a:gd name="connsiteX0" fmla="*/ 107768 w 107768"/>
                <a:gd name="connsiteY0" fmla="*/ 0 h 293915"/>
                <a:gd name="connsiteX1" fmla="*/ 65314 w 107768"/>
                <a:gd name="connsiteY1" fmla="*/ 3266 h 293915"/>
                <a:gd name="connsiteX2" fmla="*/ 45720 w 107768"/>
                <a:gd name="connsiteY2" fmla="*/ 9797 h 293915"/>
                <a:gd name="connsiteX3" fmla="*/ 39188 w 107768"/>
                <a:gd name="connsiteY3" fmla="*/ 16329 h 293915"/>
                <a:gd name="connsiteX4" fmla="*/ 29391 w 107768"/>
                <a:gd name="connsiteY4" fmla="*/ 19595 h 293915"/>
                <a:gd name="connsiteX5" fmla="*/ 22860 w 107768"/>
                <a:gd name="connsiteY5" fmla="*/ 29392 h 293915"/>
                <a:gd name="connsiteX6" fmla="*/ 13062 w 107768"/>
                <a:gd name="connsiteY6" fmla="*/ 35923 h 293915"/>
                <a:gd name="connsiteX7" fmla="*/ 6531 w 107768"/>
                <a:gd name="connsiteY7" fmla="*/ 45720 h 293915"/>
                <a:gd name="connsiteX8" fmla="*/ 3265 w 107768"/>
                <a:gd name="connsiteY8" fmla="*/ 78377 h 293915"/>
                <a:gd name="connsiteX9" fmla="*/ 0 w 107768"/>
                <a:gd name="connsiteY9" fmla="*/ 94706 h 293915"/>
                <a:gd name="connsiteX10" fmla="*/ 3265 w 107768"/>
                <a:gd name="connsiteY10" fmla="*/ 205740 h 293915"/>
                <a:gd name="connsiteX11" fmla="*/ 6531 w 107768"/>
                <a:gd name="connsiteY11" fmla="*/ 254726 h 293915"/>
                <a:gd name="connsiteX12" fmla="*/ 9797 w 107768"/>
                <a:gd name="connsiteY12" fmla="*/ 293915 h 29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68" h="293915">
                  <a:moveTo>
                    <a:pt x="107768" y="0"/>
                  </a:moveTo>
                  <a:cubicBezTo>
                    <a:pt x="93617" y="1089"/>
                    <a:pt x="79333" y="1052"/>
                    <a:pt x="65314" y="3266"/>
                  </a:cubicBezTo>
                  <a:cubicBezTo>
                    <a:pt x="58514" y="4340"/>
                    <a:pt x="45720" y="9797"/>
                    <a:pt x="45720" y="9797"/>
                  </a:cubicBezTo>
                  <a:cubicBezTo>
                    <a:pt x="43543" y="11974"/>
                    <a:pt x="41828" y="14745"/>
                    <a:pt x="39188" y="16329"/>
                  </a:cubicBezTo>
                  <a:cubicBezTo>
                    <a:pt x="36236" y="18100"/>
                    <a:pt x="32079" y="17445"/>
                    <a:pt x="29391" y="19595"/>
                  </a:cubicBezTo>
                  <a:cubicBezTo>
                    <a:pt x="26326" y="22047"/>
                    <a:pt x="25635" y="26617"/>
                    <a:pt x="22860" y="29392"/>
                  </a:cubicBezTo>
                  <a:cubicBezTo>
                    <a:pt x="20084" y="32167"/>
                    <a:pt x="16328" y="33746"/>
                    <a:pt x="13062" y="35923"/>
                  </a:cubicBezTo>
                  <a:cubicBezTo>
                    <a:pt x="10885" y="39189"/>
                    <a:pt x="7414" y="41896"/>
                    <a:pt x="6531" y="45720"/>
                  </a:cubicBezTo>
                  <a:cubicBezTo>
                    <a:pt x="4071" y="56380"/>
                    <a:pt x="4711" y="67533"/>
                    <a:pt x="3265" y="78377"/>
                  </a:cubicBezTo>
                  <a:cubicBezTo>
                    <a:pt x="2531" y="83879"/>
                    <a:pt x="1088" y="89263"/>
                    <a:pt x="0" y="94706"/>
                  </a:cubicBezTo>
                  <a:cubicBezTo>
                    <a:pt x="1088" y="131717"/>
                    <a:pt x="1755" y="168743"/>
                    <a:pt x="3265" y="205740"/>
                  </a:cubicBezTo>
                  <a:cubicBezTo>
                    <a:pt x="3932" y="222091"/>
                    <a:pt x="5276" y="238409"/>
                    <a:pt x="6531" y="254726"/>
                  </a:cubicBezTo>
                  <a:cubicBezTo>
                    <a:pt x="9896" y="298462"/>
                    <a:pt x="9797" y="278016"/>
                    <a:pt x="9797" y="29391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586"/>
            <p:cNvSpPr/>
            <p:nvPr/>
          </p:nvSpPr>
          <p:spPr>
            <a:xfrm>
              <a:off x="6387737" y="5492931"/>
              <a:ext cx="130629" cy="656435"/>
            </a:xfrm>
            <a:custGeom>
              <a:avLst/>
              <a:gdLst>
                <a:gd name="connsiteX0" fmla="*/ 114300 w 130629"/>
                <a:gd name="connsiteY0" fmla="*/ 0 h 656435"/>
                <a:gd name="connsiteX1" fmla="*/ 48986 w 130629"/>
                <a:gd name="connsiteY1" fmla="*/ 3266 h 656435"/>
                <a:gd name="connsiteX2" fmla="*/ 35923 w 130629"/>
                <a:gd name="connsiteY2" fmla="*/ 19595 h 656435"/>
                <a:gd name="connsiteX3" fmla="*/ 19594 w 130629"/>
                <a:gd name="connsiteY3" fmla="*/ 35923 h 656435"/>
                <a:gd name="connsiteX4" fmla="*/ 16329 w 130629"/>
                <a:gd name="connsiteY4" fmla="*/ 48986 h 656435"/>
                <a:gd name="connsiteX5" fmla="*/ 13063 w 130629"/>
                <a:gd name="connsiteY5" fmla="*/ 58783 h 656435"/>
                <a:gd name="connsiteX6" fmla="*/ 3266 w 130629"/>
                <a:gd name="connsiteY6" fmla="*/ 169818 h 656435"/>
                <a:gd name="connsiteX7" fmla="*/ 0 w 130629"/>
                <a:gd name="connsiteY7" fmla="*/ 186146 h 656435"/>
                <a:gd name="connsiteX8" fmla="*/ 3266 w 130629"/>
                <a:gd name="connsiteY8" fmla="*/ 218803 h 656435"/>
                <a:gd name="connsiteX9" fmla="*/ 6532 w 130629"/>
                <a:gd name="connsiteY9" fmla="*/ 238398 h 656435"/>
                <a:gd name="connsiteX10" fmla="*/ 16329 w 130629"/>
                <a:gd name="connsiteY10" fmla="*/ 284118 h 656435"/>
                <a:gd name="connsiteX11" fmla="*/ 19594 w 130629"/>
                <a:gd name="connsiteY11" fmla="*/ 310243 h 656435"/>
                <a:gd name="connsiteX12" fmla="*/ 26126 w 130629"/>
                <a:gd name="connsiteY12" fmla="*/ 339635 h 656435"/>
                <a:gd name="connsiteX13" fmla="*/ 32657 w 130629"/>
                <a:gd name="connsiteY13" fmla="*/ 359229 h 656435"/>
                <a:gd name="connsiteX14" fmla="*/ 39189 w 130629"/>
                <a:gd name="connsiteY14" fmla="*/ 378823 h 656435"/>
                <a:gd name="connsiteX15" fmla="*/ 45720 w 130629"/>
                <a:gd name="connsiteY15" fmla="*/ 398418 h 656435"/>
                <a:gd name="connsiteX16" fmla="*/ 48986 w 130629"/>
                <a:gd name="connsiteY16" fmla="*/ 408215 h 656435"/>
                <a:gd name="connsiteX17" fmla="*/ 55517 w 130629"/>
                <a:gd name="connsiteY17" fmla="*/ 418012 h 656435"/>
                <a:gd name="connsiteX18" fmla="*/ 68580 w 130629"/>
                <a:gd name="connsiteY18" fmla="*/ 444138 h 656435"/>
                <a:gd name="connsiteX19" fmla="*/ 75112 w 130629"/>
                <a:gd name="connsiteY19" fmla="*/ 470263 h 656435"/>
                <a:gd name="connsiteX20" fmla="*/ 78377 w 130629"/>
                <a:gd name="connsiteY20" fmla="*/ 483326 h 656435"/>
                <a:gd name="connsiteX21" fmla="*/ 84909 w 130629"/>
                <a:gd name="connsiteY21" fmla="*/ 502920 h 656435"/>
                <a:gd name="connsiteX22" fmla="*/ 88174 w 130629"/>
                <a:gd name="connsiteY22" fmla="*/ 522515 h 656435"/>
                <a:gd name="connsiteX23" fmla="*/ 94706 w 130629"/>
                <a:gd name="connsiteY23" fmla="*/ 542109 h 656435"/>
                <a:gd name="connsiteX24" fmla="*/ 97972 w 130629"/>
                <a:gd name="connsiteY24" fmla="*/ 551906 h 656435"/>
                <a:gd name="connsiteX25" fmla="*/ 107769 w 130629"/>
                <a:gd name="connsiteY25" fmla="*/ 594360 h 656435"/>
                <a:gd name="connsiteX26" fmla="*/ 117566 w 130629"/>
                <a:gd name="connsiteY26" fmla="*/ 640080 h 656435"/>
                <a:gd name="connsiteX27" fmla="*/ 124097 w 130629"/>
                <a:gd name="connsiteY27" fmla="*/ 646612 h 656435"/>
                <a:gd name="connsiteX28" fmla="*/ 130629 w 130629"/>
                <a:gd name="connsiteY28" fmla="*/ 656409 h 6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629" h="656435">
                  <a:moveTo>
                    <a:pt x="114300" y="0"/>
                  </a:moveTo>
                  <a:cubicBezTo>
                    <a:pt x="92529" y="1089"/>
                    <a:pt x="70585" y="320"/>
                    <a:pt x="48986" y="3266"/>
                  </a:cubicBezTo>
                  <a:cubicBezTo>
                    <a:pt x="45371" y="3759"/>
                    <a:pt x="36907" y="18471"/>
                    <a:pt x="35923" y="19595"/>
                  </a:cubicBezTo>
                  <a:cubicBezTo>
                    <a:pt x="30854" y="25388"/>
                    <a:pt x="19594" y="35923"/>
                    <a:pt x="19594" y="35923"/>
                  </a:cubicBezTo>
                  <a:cubicBezTo>
                    <a:pt x="18506" y="40277"/>
                    <a:pt x="17562" y="44670"/>
                    <a:pt x="16329" y="48986"/>
                  </a:cubicBezTo>
                  <a:cubicBezTo>
                    <a:pt x="15383" y="52296"/>
                    <a:pt x="13430" y="55360"/>
                    <a:pt x="13063" y="58783"/>
                  </a:cubicBezTo>
                  <a:cubicBezTo>
                    <a:pt x="10723" y="80627"/>
                    <a:pt x="7750" y="138431"/>
                    <a:pt x="3266" y="169818"/>
                  </a:cubicBezTo>
                  <a:cubicBezTo>
                    <a:pt x="2481" y="175313"/>
                    <a:pt x="1089" y="180703"/>
                    <a:pt x="0" y="186146"/>
                  </a:cubicBezTo>
                  <a:cubicBezTo>
                    <a:pt x="1089" y="197032"/>
                    <a:pt x="1909" y="207948"/>
                    <a:pt x="3266" y="218803"/>
                  </a:cubicBezTo>
                  <a:cubicBezTo>
                    <a:pt x="4087" y="225374"/>
                    <a:pt x="5312" y="231890"/>
                    <a:pt x="6532" y="238398"/>
                  </a:cubicBezTo>
                  <a:cubicBezTo>
                    <a:pt x="12092" y="268052"/>
                    <a:pt x="11119" y="263279"/>
                    <a:pt x="16329" y="284118"/>
                  </a:cubicBezTo>
                  <a:cubicBezTo>
                    <a:pt x="17417" y="292826"/>
                    <a:pt x="18260" y="301569"/>
                    <a:pt x="19594" y="310243"/>
                  </a:cubicBezTo>
                  <a:cubicBezTo>
                    <a:pt x="20575" y="316623"/>
                    <a:pt x="24073" y="332791"/>
                    <a:pt x="26126" y="339635"/>
                  </a:cubicBezTo>
                  <a:cubicBezTo>
                    <a:pt x="28104" y="346229"/>
                    <a:pt x="30480" y="352698"/>
                    <a:pt x="32657" y="359229"/>
                  </a:cubicBezTo>
                  <a:lnTo>
                    <a:pt x="39189" y="378823"/>
                  </a:lnTo>
                  <a:lnTo>
                    <a:pt x="45720" y="398418"/>
                  </a:lnTo>
                  <a:cubicBezTo>
                    <a:pt x="46809" y="401684"/>
                    <a:pt x="47077" y="405351"/>
                    <a:pt x="48986" y="408215"/>
                  </a:cubicBezTo>
                  <a:cubicBezTo>
                    <a:pt x="51163" y="411481"/>
                    <a:pt x="53923" y="414426"/>
                    <a:pt x="55517" y="418012"/>
                  </a:cubicBezTo>
                  <a:cubicBezTo>
                    <a:pt x="67525" y="445030"/>
                    <a:pt x="55167" y="430723"/>
                    <a:pt x="68580" y="444138"/>
                  </a:cubicBezTo>
                  <a:lnTo>
                    <a:pt x="75112" y="470263"/>
                  </a:lnTo>
                  <a:cubicBezTo>
                    <a:pt x="76201" y="474617"/>
                    <a:pt x="76958" y="479068"/>
                    <a:pt x="78377" y="483326"/>
                  </a:cubicBezTo>
                  <a:lnTo>
                    <a:pt x="84909" y="502920"/>
                  </a:lnTo>
                  <a:cubicBezTo>
                    <a:pt x="85997" y="509452"/>
                    <a:pt x="86568" y="516091"/>
                    <a:pt x="88174" y="522515"/>
                  </a:cubicBezTo>
                  <a:cubicBezTo>
                    <a:pt x="89844" y="529194"/>
                    <a:pt x="92529" y="535578"/>
                    <a:pt x="94706" y="542109"/>
                  </a:cubicBezTo>
                  <a:cubicBezTo>
                    <a:pt x="95795" y="545375"/>
                    <a:pt x="97137" y="548566"/>
                    <a:pt x="97972" y="551906"/>
                  </a:cubicBezTo>
                  <a:cubicBezTo>
                    <a:pt x="100968" y="563892"/>
                    <a:pt x="105760" y="581302"/>
                    <a:pt x="107769" y="594360"/>
                  </a:cubicBezTo>
                  <a:cubicBezTo>
                    <a:pt x="108699" y="600403"/>
                    <a:pt x="110760" y="633273"/>
                    <a:pt x="117566" y="640080"/>
                  </a:cubicBezTo>
                  <a:lnTo>
                    <a:pt x="124097" y="646612"/>
                  </a:lnTo>
                  <a:cubicBezTo>
                    <a:pt x="127707" y="657442"/>
                    <a:pt x="123921" y="656409"/>
                    <a:pt x="130629" y="65640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587"/>
            <p:cNvSpPr/>
            <p:nvPr/>
          </p:nvSpPr>
          <p:spPr>
            <a:xfrm>
              <a:off x="6377940" y="5452140"/>
              <a:ext cx="114300" cy="44057"/>
            </a:xfrm>
            <a:custGeom>
              <a:avLst/>
              <a:gdLst>
                <a:gd name="connsiteX0" fmla="*/ 114300 w 114300"/>
                <a:gd name="connsiteY0" fmla="*/ 17931 h 44057"/>
                <a:gd name="connsiteX1" fmla="*/ 29391 w 114300"/>
                <a:gd name="connsiteY1" fmla="*/ 8134 h 44057"/>
                <a:gd name="connsiteX2" fmla="*/ 22860 w 114300"/>
                <a:gd name="connsiteY2" fmla="*/ 14666 h 44057"/>
                <a:gd name="connsiteX3" fmla="*/ 13063 w 114300"/>
                <a:gd name="connsiteY3" fmla="*/ 17931 h 44057"/>
                <a:gd name="connsiteX4" fmla="*/ 9797 w 114300"/>
                <a:gd name="connsiteY4" fmla="*/ 27729 h 44057"/>
                <a:gd name="connsiteX5" fmla="*/ 3266 w 114300"/>
                <a:gd name="connsiteY5" fmla="*/ 37526 h 44057"/>
                <a:gd name="connsiteX6" fmla="*/ 0 w 114300"/>
                <a:gd name="connsiteY6" fmla="*/ 44057 h 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44057">
                  <a:moveTo>
                    <a:pt x="114300" y="17931"/>
                  </a:moveTo>
                  <a:cubicBezTo>
                    <a:pt x="82148" y="-7788"/>
                    <a:pt x="98208" y="-842"/>
                    <a:pt x="29391" y="8134"/>
                  </a:cubicBezTo>
                  <a:cubicBezTo>
                    <a:pt x="26338" y="8532"/>
                    <a:pt x="25500" y="13082"/>
                    <a:pt x="22860" y="14666"/>
                  </a:cubicBezTo>
                  <a:cubicBezTo>
                    <a:pt x="19908" y="16437"/>
                    <a:pt x="16329" y="16843"/>
                    <a:pt x="13063" y="17931"/>
                  </a:cubicBezTo>
                  <a:cubicBezTo>
                    <a:pt x="11974" y="21197"/>
                    <a:pt x="11337" y="24650"/>
                    <a:pt x="9797" y="27729"/>
                  </a:cubicBezTo>
                  <a:cubicBezTo>
                    <a:pt x="8042" y="31239"/>
                    <a:pt x="5285" y="34161"/>
                    <a:pt x="3266" y="37526"/>
                  </a:cubicBezTo>
                  <a:cubicBezTo>
                    <a:pt x="2014" y="39613"/>
                    <a:pt x="1089" y="41880"/>
                    <a:pt x="0" y="44057"/>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588"/>
            <p:cNvSpPr/>
            <p:nvPr/>
          </p:nvSpPr>
          <p:spPr>
            <a:xfrm>
              <a:off x="6328954" y="5394960"/>
              <a:ext cx="163286" cy="698863"/>
            </a:xfrm>
            <a:custGeom>
              <a:avLst/>
              <a:gdLst>
                <a:gd name="connsiteX0" fmla="*/ 163286 w 163286"/>
                <a:gd name="connsiteY0" fmla="*/ 52251 h 698863"/>
                <a:gd name="connsiteX1" fmla="*/ 146957 w 163286"/>
                <a:gd name="connsiteY1" fmla="*/ 45720 h 698863"/>
                <a:gd name="connsiteX2" fmla="*/ 117566 w 163286"/>
                <a:gd name="connsiteY2" fmla="*/ 35923 h 698863"/>
                <a:gd name="connsiteX3" fmla="*/ 107769 w 163286"/>
                <a:gd name="connsiteY3" fmla="*/ 32657 h 698863"/>
                <a:gd name="connsiteX4" fmla="*/ 97972 w 163286"/>
                <a:gd name="connsiteY4" fmla="*/ 29391 h 698863"/>
                <a:gd name="connsiteX5" fmla="*/ 81643 w 163286"/>
                <a:gd name="connsiteY5" fmla="*/ 16329 h 698863"/>
                <a:gd name="connsiteX6" fmla="*/ 58783 w 163286"/>
                <a:gd name="connsiteY6" fmla="*/ 0 h 698863"/>
                <a:gd name="connsiteX7" fmla="*/ 26126 w 163286"/>
                <a:gd name="connsiteY7" fmla="*/ 9797 h 698863"/>
                <a:gd name="connsiteX8" fmla="*/ 19595 w 163286"/>
                <a:gd name="connsiteY8" fmla="*/ 29391 h 698863"/>
                <a:gd name="connsiteX9" fmla="*/ 16329 w 163286"/>
                <a:gd name="connsiteY9" fmla="*/ 39189 h 698863"/>
                <a:gd name="connsiteX10" fmla="*/ 13063 w 163286"/>
                <a:gd name="connsiteY10" fmla="*/ 48986 h 698863"/>
                <a:gd name="connsiteX11" fmla="*/ 9797 w 163286"/>
                <a:gd name="connsiteY11" fmla="*/ 58783 h 698863"/>
                <a:gd name="connsiteX12" fmla="*/ 6532 w 163286"/>
                <a:gd name="connsiteY12" fmla="*/ 78377 h 698863"/>
                <a:gd name="connsiteX13" fmla="*/ 3266 w 163286"/>
                <a:gd name="connsiteY13" fmla="*/ 104503 h 698863"/>
                <a:gd name="connsiteX14" fmla="*/ 0 w 163286"/>
                <a:gd name="connsiteY14" fmla="*/ 117566 h 698863"/>
                <a:gd name="connsiteX15" fmla="*/ 3266 w 163286"/>
                <a:gd name="connsiteY15" fmla="*/ 192677 h 698863"/>
                <a:gd name="connsiteX16" fmla="*/ 6532 w 163286"/>
                <a:gd name="connsiteY16" fmla="*/ 218803 h 698863"/>
                <a:gd name="connsiteX17" fmla="*/ 13063 w 163286"/>
                <a:gd name="connsiteY17" fmla="*/ 320040 h 698863"/>
                <a:gd name="connsiteX18" fmla="*/ 16329 w 163286"/>
                <a:gd name="connsiteY18" fmla="*/ 329837 h 698863"/>
                <a:gd name="connsiteX19" fmla="*/ 22860 w 163286"/>
                <a:gd name="connsiteY19" fmla="*/ 385354 h 698863"/>
                <a:gd name="connsiteX20" fmla="*/ 29392 w 163286"/>
                <a:gd name="connsiteY20" fmla="*/ 404949 h 698863"/>
                <a:gd name="connsiteX21" fmla="*/ 45720 w 163286"/>
                <a:gd name="connsiteY21" fmla="*/ 453934 h 698863"/>
                <a:gd name="connsiteX22" fmla="*/ 55517 w 163286"/>
                <a:gd name="connsiteY22" fmla="*/ 483326 h 698863"/>
                <a:gd name="connsiteX23" fmla="*/ 58783 w 163286"/>
                <a:gd name="connsiteY23" fmla="*/ 493123 h 698863"/>
                <a:gd name="connsiteX24" fmla="*/ 62049 w 163286"/>
                <a:gd name="connsiteY24" fmla="*/ 502920 h 698863"/>
                <a:gd name="connsiteX25" fmla="*/ 68580 w 163286"/>
                <a:gd name="connsiteY25" fmla="*/ 512717 h 698863"/>
                <a:gd name="connsiteX26" fmla="*/ 75112 w 163286"/>
                <a:gd name="connsiteY26" fmla="*/ 551906 h 698863"/>
                <a:gd name="connsiteX27" fmla="*/ 78377 w 163286"/>
                <a:gd name="connsiteY27" fmla="*/ 571500 h 698863"/>
                <a:gd name="connsiteX28" fmla="*/ 84909 w 163286"/>
                <a:gd name="connsiteY28" fmla="*/ 591094 h 698863"/>
                <a:gd name="connsiteX29" fmla="*/ 91440 w 163286"/>
                <a:gd name="connsiteY29" fmla="*/ 617220 h 698863"/>
                <a:gd name="connsiteX30" fmla="*/ 101237 w 163286"/>
                <a:gd name="connsiteY30" fmla="*/ 649877 h 698863"/>
                <a:gd name="connsiteX31" fmla="*/ 107769 w 163286"/>
                <a:gd name="connsiteY31" fmla="*/ 656409 h 698863"/>
                <a:gd name="connsiteX32" fmla="*/ 120832 w 163286"/>
                <a:gd name="connsiteY32" fmla="*/ 682534 h 698863"/>
                <a:gd name="connsiteX33" fmla="*/ 127363 w 163286"/>
                <a:gd name="connsiteY33" fmla="*/ 692331 h 698863"/>
                <a:gd name="connsiteX34" fmla="*/ 133895 w 163286"/>
                <a:gd name="connsiteY34" fmla="*/ 698863 h 69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286" h="698863">
                  <a:moveTo>
                    <a:pt x="163286" y="52251"/>
                  </a:moveTo>
                  <a:cubicBezTo>
                    <a:pt x="157843" y="50074"/>
                    <a:pt x="152466" y="47723"/>
                    <a:pt x="146957" y="45720"/>
                  </a:cubicBezTo>
                  <a:cubicBezTo>
                    <a:pt x="137252" y="42191"/>
                    <a:pt x="127363" y="39189"/>
                    <a:pt x="117566" y="35923"/>
                  </a:cubicBezTo>
                  <a:lnTo>
                    <a:pt x="107769" y="32657"/>
                  </a:lnTo>
                  <a:lnTo>
                    <a:pt x="97972" y="29391"/>
                  </a:lnTo>
                  <a:cubicBezTo>
                    <a:pt x="75723" y="7145"/>
                    <a:pt x="110499" y="41062"/>
                    <a:pt x="81643" y="16329"/>
                  </a:cubicBezTo>
                  <a:cubicBezTo>
                    <a:pt x="61919" y="-577"/>
                    <a:pt x="76785" y="6001"/>
                    <a:pt x="58783" y="0"/>
                  </a:cubicBezTo>
                  <a:cubicBezTo>
                    <a:pt x="52391" y="913"/>
                    <a:pt x="31950" y="479"/>
                    <a:pt x="26126" y="9797"/>
                  </a:cubicBezTo>
                  <a:cubicBezTo>
                    <a:pt x="22477" y="15635"/>
                    <a:pt x="21772" y="22860"/>
                    <a:pt x="19595" y="29391"/>
                  </a:cubicBezTo>
                  <a:lnTo>
                    <a:pt x="16329" y="39189"/>
                  </a:lnTo>
                  <a:lnTo>
                    <a:pt x="13063" y="48986"/>
                  </a:lnTo>
                  <a:lnTo>
                    <a:pt x="9797" y="58783"/>
                  </a:lnTo>
                  <a:cubicBezTo>
                    <a:pt x="8709" y="65314"/>
                    <a:pt x="7468" y="71822"/>
                    <a:pt x="6532" y="78377"/>
                  </a:cubicBezTo>
                  <a:cubicBezTo>
                    <a:pt x="5291" y="87065"/>
                    <a:pt x="4709" y="95846"/>
                    <a:pt x="3266" y="104503"/>
                  </a:cubicBezTo>
                  <a:cubicBezTo>
                    <a:pt x="2528" y="108930"/>
                    <a:pt x="1089" y="113212"/>
                    <a:pt x="0" y="117566"/>
                  </a:cubicBezTo>
                  <a:cubicBezTo>
                    <a:pt x="1089" y="142603"/>
                    <a:pt x="1652" y="167668"/>
                    <a:pt x="3266" y="192677"/>
                  </a:cubicBezTo>
                  <a:cubicBezTo>
                    <a:pt x="3831" y="201435"/>
                    <a:pt x="6017" y="210042"/>
                    <a:pt x="6532" y="218803"/>
                  </a:cubicBezTo>
                  <a:cubicBezTo>
                    <a:pt x="8957" y="260036"/>
                    <a:pt x="4448" y="285584"/>
                    <a:pt x="13063" y="320040"/>
                  </a:cubicBezTo>
                  <a:cubicBezTo>
                    <a:pt x="13898" y="323380"/>
                    <a:pt x="15240" y="326571"/>
                    <a:pt x="16329" y="329837"/>
                  </a:cubicBezTo>
                  <a:cubicBezTo>
                    <a:pt x="16685" y="333037"/>
                    <a:pt x="21826" y="380531"/>
                    <a:pt x="22860" y="385354"/>
                  </a:cubicBezTo>
                  <a:cubicBezTo>
                    <a:pt x="24303" y="392086"/>
                    <a:pt x="27215" y="398417"/>
                    <a:pt x="29392" y="404949"/>
                  </a:cubicBezTo>
                  <a:lnTo>
                    <a:pt x="45720" y="453934"/>
                  </a:lnTo>
                  <a:lnTo>
                    <a:pt x="55517" y="483326"/>
                  </a:lnTo>
                  <a:lnTo>
                    <a:pt x="58783" y="493123"/>
                  </a:lnTo>
                  <a:cubicBezTo>
                    <a:pt x="59872" y="496389"/>
                    <a:pt x="60140" y="500056"/>
                    <a:pt x="62049" y="502920"/>
                  </a:cubicBezTo>
                  <a:lnTo>
                    <a:pt x="68580" y="512717"/>
                  </a:lnTo>
                  <a:cubicBezTo>
                    <a:pt x="74843" y="556555"/>
                    <a:pt x="68741" y="516864"/>
                    <a:pt x="75112" y="551906"/>
                  </a:cubicBezTo>
                  <a:cubicBezTo>
                    <a:pt x="76296" y="558421"/>
                    <a:pt x="76771" y="565076"/>
                    <a:pt x="78377" y="571500"/>
                  </a:cubicBezTo>
                  <a:cubicBezTo>
                    <a:pt x="80047" y="578179"/>
                    <a:pt x="83559" y="584343"/>
                    <a:pt x="84909" y="591094"/>
                  </a:cubicBezTo>
                  <a:cubicBezTo>
                    <a:pt x="91547" y="624284"/>
                    <a:pt x="84747" y="593794"/>
                    <a:pt x="91440" y="617220"/>
                  </a:cubicBezTo>
                  <a:cubicBezTo>
                    <a:pt x="93215" y="623435"/>
                    <a:pt x="98134" y="646774"/>
                    <a:pt x="101237" y="649877"/>
                  </a:cubicBezTo>
                  <a:lnTo>
                    <a:pt x="107769" y="656409"/>
                  </a:lnTo>
                  <a:cubicBezTo>
                    <a:pt x="118916" y="689852"/>
                    <a:pt x="107802" y="666248"/>
                    <a:pt x="120832" y="682534"/>
                  </a:cubicBezTo>
                  <a:cubicBezTo>
                    <a:pt x="123284" y="685599"/>
                    <a:pt x="124911" y="689266"/>
                    <a:pt x="127363" y="692331"/>
                  </a:cubicBezTo>
                  <a:cubicBezTo>
                    <a:pt x="129287" y="694735"/>
                    <a:pt x="133895" y="698863"/>
                    <a:pt x="133895" y="698863"/>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589"/>
            <p:cNvSpPr/>
            <p:nvPr/>
          </p:nvSpPr>
          <p:spPr>
            <a:xfrm>
              <a:off x="6319156" y="5336172"/>
              <a:ext cx="42455" cy="101242"/>
            </a:xfrm>
            <a:custGeom>
              <a:avLst/>
              <a:gdLst>
                <a:gd name="connsiteX0" fmla="*/ 42455 w 42455"/>
                <a:gd name="connsiteY0" fmla="*/ 3271 h 101242"/>
                <a:gd name="connsiteX1" fmla="*/ 16330 w 42455"/>
                <a:gd name="connsiteY1" fmla="*/ 3271 h 101242"/>
                <a:gd name="connsiteX2" fmla="*/ 9798 w 42455"/>
                <a:gd name="connsiteY2" fmla="*/ 9802 h 101242"/>
                <a:gd name="connsiteX3" fmla="*/ 3267 w 42455"/>
                <a:gd name="connsiteY3" fmla="*/ 29397 h 101242"/>
                <a:gd name="connsiteX4" fmla="*/ 1 w 42455"/>
                <a:gd name="connsiteY4" fmla="*/ 101242 h 10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55" h="101242">
                  <a:moveTo>
                    <a:pt x="42455" y="3271"/>
                  </a:moveTo>
                  <a:cubicBezTo>
                    <a:pt x="30845" y="949"/>
                    <a:pt x="26373" y="-2754"/>
                    <a:pt x="16330" y="3271"/>
                  </a:cubicBezTo>
                  <a:cubicBezTo>
                    <a:pt x="13690" y="4855"/>
                    <a:pt x="11975" y="7625"/>
                    <a:pt x="9798" y="9802"/>
                  </a:cubicBezTo>
                  <a:cubicBezTo>
                    <a:pt x="7621" y="16334"/>
                    <a:pt x="3629" y="22522"/>
                    <a:pt x="3267" y="29397"/>
                  </a:cubicBezTo>
                  <a:cubicBezTo>
                    <a:pt x="-171" y="94706"/>
                    <a:pt x="1" y="70734"/>
                    <a:pt x="1" y="10124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590"/>
            <p:cNvSpPr/>
            <p:nvPr/>
          </p:nvSpPr>
          <p:spPr>
            <a:xfrm>
              <a:off x="6286500" y="5254534"/>
              <a:ext cx="111034" cy="52252"/>
            </a:xfrm>
            <a:custGeom>
              <a:avLst/>
              <a:gdLst>
                <a:gd name="connsiteX0" fmla="*/ 111034 w 111034"/>
                <a:gd name="connsiteY0" fmla="*/ 35923 h 52252"/>
                <a:gd name="connsiteX1" fmla="*/ 94706 w 111034"/>
                <a:gd name="connsiteY1" fmla="*/ 16329 h 52252"/>
                <a:gd name="connsiteX2" fmla="*/ 88174 w 111034"/>
                <a:gd name="connsiteY2" fmla="*/ 6532 h 52252"/>
                <a:gd name="connsiteX3" fmla="*/ 68580 w 111034"/>
                <a:gd name="connsiteY3" fmla="*/ 0 h 52252"/>
                <a:gd name="connsiteX4" fmla="*/ 35923 w 111034"/>
                <a:gd name="connsiteY4" fmla="*/ 6532 h 52252"/>
                <a:gd name="connsiteX5" fmla="*/ 16329 w 111034"/>
                <a:gd name="connsiteY5" fmla="*/ 16329 h 52252"/>
                <a:gd name="connsiteX6" fmla="*/ 13063 w 111034"/>
                <a:gd name="connsiteY6" fmla="*/ 26126 h 52252"/>
                <a:gd name="connsiteX7" fmla="*/ 6531 w 111034"/>
                <a:gd name="connsiteY7" fmla="*/ 32657 h 52252"/>
                <a:gd name="connsiteX8" fmla="*/ 0 w 111034"/>
                <a:gd name="connsiteY8" fmla="*/ 52252 h 5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34" h="52252">
                  <a:moveTo>
                    <a:pt x="111034" y="35923"/>
                  </a:moveTo>
                  <a:cubicBezTo>
                    <a:pt x="96046" y="-1547"/>
                    <a:pt x="114279" y="31987"/>
                    <a:pt x="94706" y="16329"/>
                  </a:cubicBezTo>
                  <a:cubicBezTo>
                    <a:pt x="91641" y="13877"/>
                    <a:pt x="91502" y="8612"/>
                    <a:pt x="88174" y="6532"/>
                  </a:cubicBezTo>
                  <a:cubicBezTo>
                    <a:pt x="82336" y="2883"/>
                    <a:pt x="68580" y="0"/>
                    <a:pt x="68580" y="0"/>
                  </a:cubicBezTo>
                  <a:cubicBezTo>
                    <a:pt x="60152" y="1204"/>
                    <a:pt x="45044" y="1972"/>
                    <a:pt x="35923" y="6532"/>
                  </a:cubicBezTo>
                  <a:cubicBezTo>
                    <a:pt x="10600" y="19193"/>
                    <a:pt x="40954" y="8120"/>
                    <a:pt x="16329" y="16329"/>
                  </a:cubicBezTo>
                  <a:cubicBezTo>
                    <a:pt x="15240" y="19595"/>
                    <a:pt x="14834" y="23174"/>
                    <a:pt x="13063" y="26126"/>
                  </a:cubicBezTo>
                  <a:cubicBezTo>
                    <a:pt x="11479" y="28766"/>
                    <a:pt x="7908" y="29903"/>
                    <a:pt x="6531" y="32657"/>
                  </a:cubicBezTo>
                  <a:cubicBezTo>
                    <a:pt x="3452" y="38815"/>
                    <a:pt x="0" y="52252"/>
                    <a:pt x="0" y="5225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591"/>
            <p:cNvSpPr/>
            <p:nvPr/>
          </p:nvSpPr>
          <p:spPr>
            <a:xfrm>
              <a:off x="6299563" y="5607231"/>
              <a:ext cx="84908" cy="395152"/>
            </a:xfrm>
            <a:custGeom>
              <a:avLst/>
              <a:gdLst>
                <a:gd name="connsiteX0" fmla="*/ 0 w 84908"/>
                <a:gd name="connsiteY0" fmla="*/ 0 h 395152"/>
                <a:gd name="connsiteX1" fmla="*/ 3266 w 84908"/>
                <a:gd name="connsiteY1" fmla="*/ 45720 h 395152"/>
                <a:gd name="connsiteX2" fmla="*/ 6531 w 84908"/>
                <a:gd name="connsiteY2" fmla="*/ 65315 h 395152"/>
                <a:gd name="connsiteX3" fmla="*/ 9797 w 84908"/>
                <a:gd name="connsiteY3" fmla="*/ 111035 h 395152"/>
                <a:gd name="connsiteX4" fmla="*/ 13063 w 84908"/>
                <a:gd name="connsiteY4" fmla="*/ 124098 h 395152"/>
                <a:gd name="connsiteX5" fmla="*/ 22860 w 84908"/>
                <a:gd name="connsiteY5" fmla="*/ 153489 h 395152"/>
                <a:gd name="connsiteX6" fmla="*/ 26126 w 84908"/>
                <a:gd name="connsiteY6" fmla="*/ 163286 h 395152"/>
                <a:gd name="connsiteX7" fmla="*/ 29391 w 84908"/>
                <a:gd name="connsiteY7" fmla="*/ 173083 h 395152"/>
                <a:gd name="connsiteX8" fmla="*/ 39188 w 84908"/>
                <a:gd name="connsiteY8" fmla="*/ 228600 h 395152"/>
                <a:gd name="connsiteX9" fmla="*/ 42454 w 84908"/>
                <a:gd name="connsiteY9" fmla="*/ 241663 h 395152"/>
                <a:gd name="connsiteX10" fmla="*/ 48986 w 84908"/>
                <a:gd name="connsiteY10" fmla="*/ 280852 h 395152"/>
                <a:gd name="connsiteX11" fmla="*/ 55517 w 84908"/>
                <a:gd name="connsiteY11" fmla="*/ 303712 h 395152"/>
                <a:gd name="connsiteX12" fmla="*/ 58783 w 84908"/>
                <a:gd name="connsiteY12" fmla="*/ 316775 h 395152"/>
                <a:gd name="connsiteX13" fmla="*/ 62048 w 84908"/>
                <a:gd name="connsiteY13" fmla="*/ 326572 h 395152"/>
                <a:gd name="connsiteX14" fmla="*/ 65314 w 84908"/>
                <a:gd name="connsiteY14" fmla="*/ 339635 h 395152"/>
                <a:gd name="connsiteX15" fmla="*/ 71846 w 84908"/>
                <a:gd name="connsiteY15" fmla="*/ 359229 h 395152"/>
                <a:gd name="connsiteX16" fmla="*/ 75111 w 84908"/>
                <a:gd name="connsiteY16" fmla="*/ 375558 h 395152"/>
                <a:gd name="connsiteX17" fmla="*/ 78377 w 84908"/>
                <a:gd name="connsiteY17" fmla="*/ 385355 h 395152"/>
                <a:gd name="connsiteX18" fmla="*/ 84908 w 84908"/>
                <a:gd name="connsiteY18" fmla="*/ 395152 h 39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908" h="395152">
                  <a:moveTo>
                    <a:pt x="0" y="0"/>
                  </a:moveTo>
                  <a:cubicBezTo>
                    <a:pt x="1089" y="15240"/>
                    <a:pt x="1746" y="30517"/>
                    <a:pt x="3266" y="45720"/>
                  </a:cubicBezTo>
                  <a:cubicBezTo>
                    <a:pt x="3925" y="52309"/>
                    <a:pt x="5872" y="58726"/>
                    <a:pt x="6531" y="65315"/>
                  </a:cubicBezTo>
                  <a:cubicBezTo>
                    <a:pt x="8051" y="80518"/>
                    <a:pt x="8110" y="95850"/>
                    <a:pt x="9797" y="111035"/>
                  </a:cubicBezTo>
                  <a:cubicBezTo>
                    <a:pt x="10293" y="115496"/>
                    <a:pt x="11773" y="119799"/>
                    <a:pt x="13063" y="124098"/>
                  </a:cubicBezTo>
                  <a:cubicBezTo>
                    <a:pt x="13073" y="124133"/>
                    <a:pt x="21221" y="148573"/>
                    <a:pt x="22860" y="153489"/>
                  </a:cubicBezTo>
                  <a:lnTo>
                    <a:pt x="26126" y="163286"/>
                  </a:lnTo>
                  <a:lnTo>
                    <a:pt x="29391" y="173083"/>
                  </a:lnTo>
                  <a:cubicBezTo>
                    <a:pt x="32367" y="193916"/>
                    <a:pt x="33830" y="207168"/>
                    <a:pt x="39188" y="228600"/>
                  </a:cubicBezTo>
                  <a:cubicBezTo>
                    <a:pt x="40277" y="232954"/>
                    <a:pt x="41651" y="237247"/>
                    <a:pt x="42454" y="241663"/>
                  </a:cubicBezTo>
                  <a:cubicBezTo>
                    <a:pt x="49277" y="279185"/>
                    <a:pt x="42212" y="250365"/>
                    <a:pt x="48986" y="280852"/>
                  </a:cubicBezTo>
                  <a:cubicBezTo>
                    <a:pt x="54092" y="303831"/>
                    <a:pt x="50060" y="284614"/>
                    <a:pt x="55517" y="303712"/>
                  </a:cubicBezTo>
                  <a:cubicBezTo>
                    <a:pt x="56750" y="308028"/>
                    <a:pt x="57550" y="312459"/>
                    <a:pt x="58783" y="316775"/>
                  </a:cubicBezTo>
                  <a:cubicBezTo>
                    <a:pt x="59729" y="320085"/>
                    <a:pt x="61102" y="323262"/>
                    <a:pt x="62048" y="326572"/>
                  </a:cubicBezTo>
                  <a:cubicBezTo>
                    <a:pt x="63281" y="330888"/>
                    <a:pt x="64024" y="335336"/>
                    <a:pt x="65314" y="339635"/>
                  </a:cubicBezTo>
                  <a:cubicBezTo>
                    <a:pt x="67292" y="346229"/>
                    <a:pt x="70496" y="352478"/>
                    <a:pt x="71846" y="359229"/>
                  </a:cubicBezTo>
                  <a:cubicBezTo>
                    <a:pt x="72934" y="364672"/>
                    <a:pt x="73765" y="370173"/>
                    <a:pt x="75111" y="375558"/>
                  </a:cubicBezTo>
                  <a:cubicBezTo>
                    <a:pt x="75946" y="378898"/>
                    <a:pt x="76838" y="382276"/>
                    <a:pt x="78377" y="385355"/>
                  </a:cubicBezTo>
                  <a:cubicBezTo>
                    <a:pt x="80132" y="388865"/>
                    <a:pt x="84908" y="395152"/>
                    <a:pt x="84908" y="395152"/>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592"/>
            <p:cNvSpPr/>
            <p:nvPr/>
          </p:nvSpPr>
          <p:spPr>
            <a:xfrm>
              <a:off x="6276703" y="5649686"/>
              <a:ext cx="94706" cy="329837"/>
            </a:xfrm>
            <a:custGeom>
              <a:avLst/>
              <a:gdLst>
                <a:gd name="connsiteX0" fmla="*/ 0 w 94706"/>
                <a:gd name="connsiteY0" fmla="*/ 0 h 329837"/>
                <a:gd name="connsiteX1" fmla="*/ 3266 w 94706"/>
                <a:gd name="connsiteY1" fmla="*/ 75111 h 329837"/>
                <a:gd name="connsiteX2" fmla="*/ 6531 w 94706"/>
                <a:gd name="connsiteY2" fmla="*/ 84908 h 329837"/>
                <a:gd name="connsiteX3" fmla="*/ 13063 w 94706"/>
                <a:gd name="connsiteY3" fmla="*/ 114300 h 329837"/>
                <a:gd name="connsiteX4" fmla="*/ 19594 w 94706"/>
                <a:gd name="connsiteY4" fmla="*/ 150223 h 329837"/>
                <a:gd name="connsiteX5" fmla="*/ 29391 w 94706"/>
                <a:gd name="connsiteY5" fmla="*/ 205740 h 329837"/>
                <a:gd name="connsiteX6" fmla="*/ 35923 w 94706"/>
                <a:gd name="connsiteY6" fmla="*/ 225334 h 329837"/>
                <a:gd name="connsiteX7" fmla="*/ 39188 w 94706"/>
                <a:gd name="connsiteY7" fmla="*/ 235131 h 329837"/>
                <a:gd name="connsiteX8" fmla="*/ 45720 w 94706"/>
                <a:gd name="connsiteY8" fmla="*/ 241663 h 329837"/>
                <a:gd name="connsiteX9" fmla="*/ 55517 w 94706"/>
                <a:gd name="connsiteY9" fmla="*/ 264523 h 329837"/>
                <a:gd name="connsiteX10" fmla="*/ 62048 w 94706"/>
                <a:gd name="connsiteY10" fmla="*/ 284117 h 329837"/>
                <a:gd name="connsiteX11" fmla="*/ 68580 w 94706"/>
                <a:gd name="connsiteY11" fmla="*/ 290648 h 329837"/>
                <a:gd name="connsiteX12" fmla="*/ 81643 w 94706"/>
                <a:gd name="connsiteY12" fmla="*/ 306977 h 329837"/>
                <a:gd name="connsiteX13" fmla="*/ 84908 w 94706"/>
                <a:gd name="connsiteY13" fmla="*/ 316774 h 329837"/>
                <a:gd name="connsiteX14" fmla="*/ 94706 w 94706"/>
                <a:gd name="connsiteY14" fmla="*/ 329837 h 32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706" h="329837">
                  <a:moveTo>
                    <a:pt x="0" y="0"/>
                  </a:moveTo>
                  <a:cubicBezTo>
                    <a:pt x="1089" y="25037"/>
                    <a:pt x="1344" y="50124"/>
                    <a:pt x="3266" y="75111"/>
                  </a:cubicBezTo>
                  <a:cubicBezTo>
                    <a:pt x="3530" y="78543"/>
                    <a:pt x="5585" y="81598"/>
                    <a:pt x="6531" y="84908"/>
                  </a:cubicBezTo>
                  <a:cubicBezTo>
                    <a:pt x="8698" y="92495"/>
                    <a:pt x="11940" y="107002"/>
                    <a:pt x="13063" y="114300"/>
                  </a:cubicBezTo>
                  <a:cubicBezTo>
                    <a:pt x="18338" y="148591"/>
                    <a:pt x="12932" y="130236"/>
                    <a:pt x="19594" y="150223"/>
                  </a:cubicBezTo>
                  <a:cubicBezTo>
                    <a:pt x="22217" y="173831"/>
                    <a:pt x="21957" y="183442"/>
                    <a:pt x="29391" y="205740"/>
                  </a:cubicBezTo>
                  <a:lnTo>
                    <a:pt x="35923" y="225334"/>
                  </a:lnTo>
                  <a:cubicBezTo>
                    <a:pt x="37012" y="228600"/>
                    <a:pt x="36754" y="232697"/>
                    <a:pt x="39188" y="235131"/>
                  </a:cubicBezTo>
                  <a:lnTo>
                    <a:pt x="45720" y="241663"/>
                  </a:lnTo>
                  <a:cubicBezTo>
                    <a:pt x="56237" y="273212"/>
                    <a:pt x="39369" y="224150"/>
                    <a:pt x="55517" y="264523"/>
                  </a:cubicBezTo>
                  <a:cubicBezTo>
                    <a:pt x="58074" y="270915"/>
                    <a:pt x="57179" y="279249"/>
                    <a:pt x="62048" y="284117"/>
                  </a:cubicBezTo>
                  <a:cubicBezTo>
                    <a:pt x="64225" y="286294"/>
                    <a:pt x="66657" y="288244"/>
                    <a:pt x="68580" y="290648"/>
                  </a:cubicBezTo>
                  <a:cubicBezTo>
                    <a:pt x="85064" y="311252"/>
                    <a:pt x="65867" y="291201"/>
                    <a:pt x="81643" y="306977"/>
                  </a:cubicBezTo>
                  <a:cubicBezTo>
                    <a:pt x="82731" y="310243"/>
                    <a:pt x="83200" y="313785"/>
                    <a:pt x="84908" y="316774"/>
                  </a:cubicBezTo>
                  <a:cubicBezTo>
                    <a:pt x="87609" y="321500"/>
                    <a:pt x="94706" y="329837"/>
                    <a:pt x="94706" y="329837"/>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593"/>
            <p:cNvSpPr/>
            <p:nvPr/>
          </p:nvSpPr>
          <p:spPr>
            <a:xfrm>
              <a:off x="6292398" y="5087983"/>
              <a:ext cx="16962" cy="24402"/>
            </a:xfrm>
            <a:custGeom>
              <a:avLst/>
              <a:gdLst>
                <a:gd name="connsiteX0" fmla="*/ 16962 w 16962"/>
                <a:gd name="connsiteY0" fmla="*/ 0 h 24402"/>
                <a:gd name="connsiteX1" fmla="*/ 3899 w 16962"/>
                <a:gd name="connsiteY1" fmla="*/ 16328 h 24402"/>
                <a:gd name="connsiteX2" fmla="*/ 16962 w 16962"/>
                <a:gd name="connsiteY2" fmla="*/ 0 h 24402"/>
              </a:gdLst>
              <a:ahLst/>
              <a:cxnLst>
                <a:cxn ang="0">
                  <a:pos x="connsiteX0" y="connsiteY0"/>
                </a:cxn>
                <a:cxn ang="0">
                  <a:pos x="connsiteX1" y="connsiteY1"/>
                </a:cxn>
                <a:cxn ang="0">
                  <a:pos x="connsiteX2" y="connsiteY2"/>
                </a:cxn>
              </a:cxnLst>
              <a:rect l="l" t="t" r="r" b="b"/>
              <a:pathLst>
                <a:path w="16962" h="24402">
                  <a:moveTo>
                    <a:pt x="16962" y="0"/>
                  </a:moveTo>
                  <a:cubicBezTo>
                    <a:pt x="16962" y="0"/>
                    <a:pt x="7237" y="10209"/>
                    <a:pt x="3899" y="16328"/>
                  </a:cubicBezTo>
                  <a:cubicBezTo>
                    <a:pt x="-9790" y="41426"/>
                    <a:pt x="16962" y="0"/>
                    <a:pt x="16962" y="0"/>
                  </a:cubicBezTo>
                  <a:close/>
                </a:path>
              </a:pathLst>
            </a:custGeom>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594"/>
            <p:cNvSpPr/>
            <p:nvPr/>
          </p:nvSpPr>
          <p:spPr>
            <a:xfrm>
              <a:off x="6221186" y="5695406"/>
              <a:ext cx="738051" cy="780505"/>
            </a:xfrm>
            <a:custGeom>
              <a:avLst/>
              <a:gdLst>
                <a:gd name="connsiteX0" fmla="*/ 3265 w 738051"/>
                <a:gd name="connsiteY0" fmla="*/ 0 h 780505"/>
                <a:gd name="connsiteX1" fmla="*/ 0 w 738051"/>
                <a:gd name="connsiteY1" fmla="*/ 42454 h 780505"/>
                <a:gd name="connsiteX2" fmla="*/ 3265 w 738051"/>
                <a:gd name="connsiteY2" fmla="*/ 68580 h 780505"/>
                <a:gd name="connsiteX3" fmla="*/ 13063 w 738051"/>
                <a:gd name="connsiteY3" fmla="*/ 97971 h 780505"/>
                <a:gd name="connsiteX4" fmla="*/ 19594 w 738051"/>
                <a:gd name="connsiteY4" fmla="*/ 117565 h 780505"/>
                <a:gd name="connsiteX5" fmla="*/ 26125 w 738051"/>
                <a:gd name="connsiteY5" fmla="*/ 124097 h 780505"/>
                <a:gd name="connsiteX6" fmla="*/ 32657 w 738051"/>
                <a:gd name="connsiteY6" fmla="*/ 143691 h 780505"/>
                <a:gd name="connsiteX7" fmla="*/ 42454 w 738051"/>
                <a:gd name="connsiteY7" fmla="*/ 176348 h 780505"/>
                <a:gd name="connsiteX8" fmla="*/ 45720 w 738051"/>
                <a:gd name="connsiteY8" fmla="*/ 186145 h 780505"/>
                <a:gd name="connsiteX9" fmla="*/ 48985 w 738051"/>
                <a:gd name="connsiteY9" fmla="*/ 195943 h 780505"/>
                <a:gd name="connsiteX10" fmla="*/ 55517 w 738051"/>
                <a:gd name="connsiteY10" fmla="*/ 202474 h 780505"/>
                <a:gd name="connsiteX11" fmla="*/ 68580 w 738051"/>
                <a:gd name="connsiteY11" fmla="*/ 231865 h 780505"/>
                <a:gd name="connsiteX12" fmla="*/ 75111 w 738051"/>
                <a:gd name="connsiteY12" fmla="*/ 251460 h 780505"/>
                <a:gd name="connsiteX13" fmla="*/ 84908 w 738051"/>
                <a:gd name="connsiteY13" fmla="*/ 271054 h 780505"/>
                <a:gd name="connsiteX14" fmla="*/ 91440 w 738051"/>
                <a:gd name="connsiteY14" fmla="*/ 277585 h 780505"/>
                <a:gd name="connsiteX15" fmla="*/ 104503 w 738051"/>
                <a:gd name="connsiteY15" fmla="*/ 306977 h 780505"/>
                <a:gd name="connsiteX16" fmla="*/ 117565 w 738051"/>
                <a:gd name="connsiteY16" fmla="*/ 333103 h 780505"/>
                <a:gd name="connsiteX17" fmla="*/ 127363 w 738051"/>
                <a:gd name="connsiteY17" fmla="*/ 349431 h 780505"/>
                <a:gd name="connsiteX18" fmla="*/ 130628 w 738051"/>
                <a:gd name="connsiteY18" fmla="*/ 359228 h 780505"/>
                <a:gd name="connsiteX19" fmla="*/ 146957 w 738051"/>
                <a:gd name="connsiteY19" fmla="*/ 375557 h 780505"/>
                <a:gd name="connsiteX20" fmla="*/ 160020 w 738051"/>
                <a:gd name="connsiteY20" fmla="*/ 391885 h 780505"/>
                <a:gd name="connsiteX21" fmla="*/ 176348 w 738051"/>
                <a:gd name="connsiteY21" fmla="*/ 421277 h 780505"/>
                <a:gd name="connsiteX22" fmla="*/ 192677 w 738051"/>
                <a:gd name="connsiteY22" fmla="*/ 434340 h 780505"/>
                <a:gd name="connsiteX23" fmla="*/ 202474 w 738051"/>
                <a:gd name="connsiteY23" fmla="*/ 440871 h 780505"/>
                <a:gd name="connsiteX24" fmla="*/ 215537 w 738051"/>
                <a:gd name="connsiteY24" fmla="*/ 453934 h 780505"/>
                <a:gd name="connsiteX25" fmla="*/ 222068 w 738051"/>
                <a:gd name="connsiteY25" fmla="*/ 463731 h 780505"/>
                <a:gd name="connsiteX26" fmla="*/ 231865 w 738051"/>
                <a:gd name="connsiteY26" fmla="*/ 470263 h 780505"/>
                <a:gd name="connsiteX27" fmla="*/ 238397 w 738051"/>
                <a:gd name="connsiteY27" fmla="*/ 476794 h 780505"/>
                <a:gd name="connsiteX28" fmla="*/ 248194 w 738051"/>
                <a:gd name="connsiteY28" fmla="*/ 483325 h 780505"/>
                <a:gd name="connsiteX29" fmla="*/ 261257 w 738051"/>
                <a:gd name="connsiteY29" fmla="*/ 496388 h 780505"/>
                <a:gd name="connsiteX30" fmla="*/ 274320 w 738051"/>
                <a:gd name="connsiteY30" fmla="*/ 509451 h 780505"/>
                <a:gd name="connsiteX31" fmla="*/ 280851 w 738051"/>
                <a:gd name="connsiteY31" fmla="*/ 515983 h 780505"/>
                <a:gd name="connsiteX32" fmla="*/ 290648 w 738051"/>
                <a:gd name="connsiteY32" fmla="*/ 519248 h 780505"/>
                <a:gd name="connsiteX33" fmla="*/ 306977 w 738051"/>
                <a:gd name="connsiteY33" fmla="*/ 532311 h 780505"/>
                <a:gd name="connsiteX34" fmla="*/ 320040 w 738051"/>
                <a:gd name="connsiteY34" fmla="*/ 545374 h 780505"/>
                <a:gd name="connsiteX35" fmla="*/ 336368 w 738051"/>
                <a:gd name="connsiteY35" fmla="*/ 558437 h 780505"/>
                <a:gd name="connsiteX36" fmla="*/ 346165 w 738051"/>
                <a:gd name="connsiteY36" fmla="*/ 564968 h 780505"/>
                <a:gd name="connsiteX37" fmla="*/ 352697 w 738051"/>
                <a:gd name="connsiteY37" fmla="*/ 571500 h 780505"/>
                <a:gd name="connsiteX38" fmla="*/ 362494 w 738051"/>
                <a:gd name="connsiteY38" fmla="*/ 578031 h 780505"/>
                <a:gd name="connsiteX39" fmla="*/ 375557 w 738051"/>
                <a:gd name="connsiteY39" fmla="*/ 591094 h 780505"/>
                <a:gd name="connsiteX40" fmla="*/ 395151 w 738051"/>
                <a:gd name="connsiteY40" fmla="*/ 600891 h 780505"/>
                <a:gd name="connsiteX41" fmla="*/ 411480 w 738051"/>
                <a:gd name="connsiteY41" fmla="*/ 610688 h 780505"/>
                <a:gd name="connsiteX42" fmla="*/ 427808 w 738051"/>
                <a:gd name="connsiteY42" fmla="*/ 620485 h 780505"/>
                <a:gd name="connsiteX43" fmla="*/ 447403 w 738051"/>
                <a:gd name="connsiteY43" fmla="*/ 633548 h 780505"/>
                <a:gd name="connsiteX44" fmla="*/ 466997 w 738051"/>
                <a:gd name="connsiteY44" fmla="*/ 643345 h 780505"/>
                <a:gd name="connsiteX45" fmla="*/ 473528 w 738051"/>
                <a:gd name="connsiteY45" fmla="*/ 649877 h 780505"/>
                <a:gd name="connsiteX46" fmla="*/ 493123 w 738051"/>
                <a:gd name="connsiteY46" fmla="*/ 656408 h 780505"/>
                <a:gd name="connsiteX47" fmla="*/ 502920 w 738051"/>
                <a:gd name="connsiteY47" fmla="*/ 662940 h 780505"/>
                <a:gd name="connsiteX48" fmla="*/ 512717 w 738051"/>
                <a:gd name="connsiteY48" fmla="*/ 666205 h 780505"/>
                <a:gd name="connsiteX49" fmla="*/ 519248 w 738051"/>
                <a:gd name="connsiteY49" fmla="*/ 672737 h 780505"/>
                <a:gd name="connsiteX50" fmla="*/ 538843 w 738051"/>
                <a:gd name="connsiteY50" fmla="*/ 679268 h 780505"/>
                <a:gd name="connsiteX51" fmla="*/ 545374 w 738051"/>
                <a:gd name="connsiteY51" fmla="*/ 685800 h 780505"/>
                <a:gd name="connsiteX52" fmla="*/ 564968 w 738051"/>
                <a:gd name="connsiteY52" fmla="*/ 692331 h 780505"/>
                <a:gd name="connsiteX53" fmla="*/ 591094 w 738051"/>
                <a:gd name="connsiteY53" fmla="*/ 705394 h 780505"/>
                <a:gd name="connsiteX54" fmla="*/ 600891 w 738051"/>
                <a:gd name="connsiteY54" fmla="*/ 711925 h 780505"/>
                <a:gd name="connsiteX55" fmla="*/ 640080 w 738051"/>
                <a:gd name="connsiteY55" fmla="*/ 721723 h 780505"/>
                <a:gd name="connsiteX56" fmla="*/ 649877 w 738051"/>
                <a:gd name="connsiteY56" fmla="*/ 724988 h 780505"/>
                <a:gd name="connsiteX57" fmla="*/ 666205 w 738051"/>
                <a:gd name="connsiteY57" fmla="*/ 734785 h 780505"/>
                <a:gd name="connsiteX58" fmla="*/ 676003 w 738051"/>
                <a:gd name="connsiteY58" fmla="*/ 741317 h 780505"/>
                <a:gd name="connsiteX59" fmla="*/ 685800 w 738051"/>
                <a:gd name="connsiteY59" fmla="*/ 744583 h 780505"/>
                <a:gd name="connsiteX60" fmla="*/ 705394 w 738051"/>
                <a:gd name="connsiteY60" fmla="*/ 757645 h 780505"/>
                <a:gd name="connsiteX61" fmla="*/ 711925 w 738051"/>
                <a:gd name="connsiteY61" fmla="*/ 764177 h 780505"/>
                <a:gd name="connsiteX62" fmla="*/ 721723 w 738051"/>
                <a:gd name="connsiteY62" fmla="*/ 767443 h 780505"/>
                <a:gd name="connsiteX63" fmla="*/ 728254 w 738051"/>
                <a:gd name="connsiteY63" fmla="*/ 777240 h 780505"/>
                <a:gd name="connsiteX64" fmla="*/ 738051 w 738051"/>
                <a:gd name="connsiteY64" fmla="*/ 780505 h 78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38051" h="780505">
                  <a:moveTo>
                    <a:pt x="3265" y="0"/>
                  </a:moveTo>
                  <a:cubicBezTo>
                    <a:pt x="2177" y="14151"/>
                    <a:pt x="0" y="28261"/>
                    <a:pt x="0" y="42454"/>
                  </a:cubicBezTo>
                  <a:cubicBezTo>
                    <a:pt x="0" y="51230"/>
                    <a:pt x="1426" y="59998"/>
                    <a:pt x="3265" y="68580"/>
                  </a:cubicBezTo>
                  <a:cubicBezTo>
                    <a:pt x="3266" y="68584"/>
                    <a:pt x="11430" y="93070"/>
                    <a:pt x="13063" y="97971"/>
                  </a:cubicBezTo>
                  <a:lnTo>
                    <a:pt x="19594" y="117565"/>
                  </a:lnTo>
                  <a:lnTo>
                    <a:pt x="26125" y="124097"/>
                  </a:lnTo>
                  <a:cubicBezTo>
                    <a:pt x="28302" y="130628"/>
                    <a:pt x="30987" y="137012"/>
                    <a:pt x="32657" y="143691"/>
                  </a:cubicBezTo>
                  <a:cubicBezTo>
                    <a:pt x="37592" y="163430"/>
                    <a:pt x="34505" y="152501"/>
                    <a:pt x="42454" y="176348"/>
                  </a:cubicBezTo>
                  <a:lnTo>
                    <a:pt x="45720" y="186145"/>
                  </a:lnTo>
                  <a:cubicBezTo>
                    <a:pt x="46809" y="189411"/>
                    <a:pt x="46551" y="193509"/>
                    <a:pt x="48985" y="195943"/>
                  </a:cubicBezTo>
                  <a:lnTo>
                    <a:pt x="55517" y="202474"/>
                  </a:lnTo>
                  <a:cubicBezTo>
                    <a:pt x="63289" y="225792"/>
                    <a:pt x="58229" y="216340"/>
                    <a:pt x="68580" y="231865"/>
                  </a:cubicBezTo>
                  <a:lnTo>
                    <a:pt x="75111" y="251460"/>
                  </a:lnTo>
                  <a:cubicBezTo>
                    <a:pt x="78559" y="261805"/>
                    <a:pt x="77675" y="262013"/>
                    <a:pt x="84908" y="271054"/>
                  </a:cubicBezTo>
                  <a:cubicBezTo>
                    <a:pt x="86831" y="273458"/>
                    <a:pt x="89263" y="275408"/>
                    <a:pt x="91440" y="277585"/>
                  </a:cubicBezTo>
                  <a:cubicBezTo>
                    <a:pt x="99212" y="300904"/>
                    <a:pt x="94152" y="291452"/>
                    <a:pt x="104503" y="306977"/>
                  </a:cubicBezTo>
                  <a:cubicBezTo>
                    <a:pt x="112008" y="329492"/>
                    <a:pt x="106166" y="321702"/>
                    <a:pt x="117565" y="333103"/>
                  </a:cubicBezTo>
                  <a:cubicBezTo>
                    <a:pt x="126819" y="360862"/>
                    <a:pt x="113912" y="327013"/>
                    <a:pt x="127363" y="349431"/>
                  </a:cubicBezTo>
                  <a:cubicBezTo>
                    <a:pt x="129134" y="352383"/>
                    <a:pt x="128563" y="356474"/>
                    <a:pt x="130628" y="359228"/>
                  </a:cubicBezTo>
                  <a:cubicBezTo>
                    <a:pt x="135246" y="365386"/>
                    <a:pt x="142687" y="369152"/>
                    <a:pt x="146957" y="375557"/>
                  </a:cubicBezTo>
                  <a:cubicBezTo>
                    <a:pt x="155196" y="387916"/>
                    <a:pt x="150713" y="382579"/>
                    <a:pt x="160020" y="391885"/>
                  </a:cubicBezTo>
                  <a:cubicBezTo>
                    <a:pt x="163422" y="402096"/>
                    <a:pt x="166721" y="414859"/>
                    <a:pt x="176348" y="421277"/>
                  </a:cubicBezTo>
                  <a:cubicBezTo>
                    <a:pt x="206500" y="441377"/>
                    <a:pt x="169410" y="415727"/>
                    <a:pt x="192677" y="434340"/>
                  </a:cubicBezTo>
                  <a:cubicBezTo>
                    <a:pt x="195742" y="436792"/>
                    <a:pt x="199494" y="438317"/>
                    <a:pt x="202474" y="440871"/>
                  </a:cubicBezTo>
                  <a:cubicBezTo>
                    <a:pt x="207149" y="444879"/>
                    <a:pt x="212121" y="448810"/>
                    <a:pt x="215537" y="453934"/>
                  </a:cubicBezTo>
                  <a:cubicBezTo>
                    <a:pt x="217714" y="457200"/>
                    <a:pt x="219293" y="460956"/>
                    <a:pt x="222068" y="463731"/>
                  </a:cubicBezTo>
                  <a:cubicBezTo>
                    <a:pt x="224843" y="466506"/>
                    <a:pt x="228800" y="467811"/>
                    <a:pt x="231865" y="470263"/>
                  </a:cubicBezTo>
                  <a:cubicBezTo>
                    <a:pt x="234269" y="472186"/>
                    <a:pt x="235993" y="474871"/>
                    <a:pt x="238397" y="476794"/>
                  </a:cubicBezTo>
                  <a:cubicBezTo>
                    <a:pt x="241462" y="479246"/>
                    <a:pt x="245214" y="480771"/>
                    <a:pt x="248194" y="483325"/>
                  </a:cubicBezTo>
                  <a:cubicBezTo>
                    <a:pt x="252869" y="487333"/>
                    <a:pt x="256903" y="492034"/>
                    <a:pt x="261257" y="496388"/>
                  </a:cubicBezTo>
                  <a:lnTo>
                    <a:pt x="274320" y="509451"/>
                  </a:lnTo>
                  <a:cubicBezTo>
                    <a:pt x="276497" y="511628"/>
                    <a:pt x="277930" y="515010"/>
                    <a:pt x="280851" y="515983"/>
                  </a:cubicBezTo>
                  <a:lnTo>
                    <a:pt x="290648" y="519248"/>
                  </a:lnTo>
                  <a:cubicBezTo>
                    <a:pt x="312884" y="541484"/>
                    <a:pt x="278139" y="507593"/>
                    <a:pt x="306977" y="532311"/>
                  </a:cubicBezTo>
                  <a:cubicBezTo>
                    <a:pt x="311652" y="536319"/>
                    <a:pt x="314916" y="541958"/>
                    <a:pt x="320040" y="545374"/>
                  </a:cubicBezTo>
                  <a:cubicBezTo>
                    <a:pt x="350193" y="565475"/>
                    <a:pt x="313102" y="539824"/>
                    <a:pt x="336368" y="558437"/>
                  </a:cubicBezTo>
                  <a:cubicBezTo>
                    <a:pt x="339433" y="560889"/>
                    <a:pt x="343100" y="562516"/>
                    <a:pt x="346165" y="564968"/>
                  </a:cubicBezTo>
                  <a:cubicBezTo>
                    <a:pt x="348569" y="566892"/>
                    <a:pt x="350293" y="569576"/>
                    <a:pt x="352697" y="571500"/>
                  </a:cubicBezTo>
                  <a:cubicBezTo>
                    <a:pt x="355762" y="573952"/>
                    <a:pt x="359514" y="575477"/>
                    <a:pt x="362494" y="578031"/>
                  </a:cubicBezTo>
                  <a:cubicBezTo>
                    <a:pt x="367169" y="582039"/>
                    <a:pt x="369715" y="589147"/>
                    <a:pt x="375557" y="591094"/>
                  </a:cubicBezTo>
                  <a:cubicBezTo>
                    <a:pt x="385904" y="594543"/>
                    <a:pt x="386108" y="593657"/>
                    <a:pt x="395151" y="600891"/>
                  </a:cubicBezTo>
                  <a:cubicBezTo>
                    <a:pt x="407959" y="611138"/>
                    <a:pt x="394466" y="605018"/>
                    <a:pt x="411480" y="610688"/>
                  </a:cubicBezTo>
                  <a:cubicBezTo>
                    <a:pt x="426131" y="625342"/>
                    <a:pt x="408732" y="609888"/>
                    <a:pt x="427808" y="620485"/>
                  </a:cubicBezTo>
                  <a:cubicBezTo>
                    <a:pt x="434670" y="624297"/>
                    <a:pt x="439956" y="631065"/>
                    <a:pt x="447403" y="633548"/>
                  </a:cubicBezTo>
                  <a:cubicBezTo>
                    <a:pt x="457749" y="636997"/>
                    <a:pt x="457955" y="636111"/>
                    <a:pt x="466997" y="643345"/>
                  </a:cubicBezTo>
                  <a:cubicBezTo>
                    <a:pt x="469401" y="645268"/>
                    <a:pt x="470774" y="648500"/>
                    <a:pt x="473528" y="649877"/>
                  </a:cubicBezTo>
                  <a:cubicBezTo>
                    <a:pt x="479686" y="652956"/>
                    <a:pt x="493123" y="656408"/>
                    <a:pt x="493123" y="656408"/>
                  </a:cubicBezTo>
                  <a:cubicBezTo>
                    <a:pt x="496389" y="658585"/>
                    <a:pt x="499409" y="661185"/>
                    <a:pt x="502920" y="662940"/>
                  </a:cubicBezTo>
                  <a:cubicBezTo>
                    <a:pt x="505999" y="664479"/>
                    <a:pt x="509765" y="664434"/>
                    <a:pt x="512717" y="666205"/>
                  </a:cubicBezTo>
                  <a:cubicBezTo>
                    <a:pt x="515357" y="667789"/>
                    <a:pt x="516494" y="671360"/>
                    <a:pt x="519248" y="672737"/>
                  </a:cubicBezTo>
                  <a:cubicBezTo>
                    <a:pt x="525406" y="675816"/>
                    <a:pt x="538843" y="679268"/>
                    <a:pt x="538843" y="679268"/>
                  </a:cubicBezTo>
                  <a:cubicBezTo>
                    <a:pt x="541020" y="681445"/>
                    <a:pt x="542620" y="684423"/>
                    <a:pt x="545374" y="685800"/>
                  </a:cubicBezTo>
                  <a:cubicBezTo>
                    <a:pt x="551532" y="688879"/>
                    <a:pt x="564968" y="692331"/>
                    <a:pt x="564968" y="692331"/>
                  </a:cubicBezTo>
                  <a:cubicBezTo>
                    <a:pt x="586437" y="713800"/>
                    <a:pt x="546067" y="675378"/>
                    <a:pt x="591094" y="705394"/>
                  </a:cubicBezTo>
                  <a:cubicBezTo>
                    <a:pt x="594360" y="707571"/>
                    <a:pt x="597305" y="710331"/>
                    <a:pt x="600891" y="711925"/>
                  </a:cubicBezTo>
                  <a:cubicBezTo>
                    <a:pt x="620687" y="720724"/>
                    <a:pt x="619541" y="717159"/>
                    <a:pt x="640080" y="721723"/>
                  </a:cubicBezTo>
                  <a:cubicBezTo>
                    <a:pt x="643440" y="722470"/>
                    <a:pt x="646611" y="723900"/>
                    <a:pt x="649877" y="724988"/>
                  </a:cubicBezTo>
                  <a:cubicBezTo>
                    <a:pt x="662633" y="737746"/>
                    <a:pt x="649248" y="726307"/>
                    <a:pt x="666205" y="734785"/>
                  </a:cubicBezTo>
                  <a:cubicBezTo>
                    <a:pt x="669716" y="736540"/>
                    <a:pt x="672492" y="739562"/>
                    <a:pt x="676003" y="741317"/>
                  </a:cubicBezTo>
                  <a:cubicBezTo>
                    <a:pt x="679082" y="742857"/>
                    <a:pt x="682791" y="742911"/>
                    <a:pt x="685800" y="744583"/>
                  </a:cubicBezTo>
                  <a:cubicBezTo>
                    <a:pt x="692662" y="748395"/>
                    <a:pt x="699844" y="752094"/>
                    <a:pt x="705394" y="757645"/>
                  </a:cubicBezTo>
                  <a:cubicBezTo>
                    <a:pt x="707571" y="759822"/>
                    <a:pt x="709285" y="762593"/>
                    <a:pt x="711925" y="764177"/>
                  </a:cubicBezTo>
                  <a:cubicBezTo>
                    <a:pt x="714877" y="765948"/>
                    <a:pt x="718457" y="766354"/>
                    <a:pt x="721723" y="767443"/>
                  </a:cubicBezTo>
                  <a:cubicBezTo>
                    <a:pt x="723900" y="770709"/>
                    <a:pt x="725189" y="774788"/>
                    <a:pt x="728254" y="777240"/>
                  </a:cubicBezTo>
                  <a:cubicBezTo>
                    <a:pt x="730942" y="779390"/>
                    <a:pt x="738051" y="780505"/>
                    <a:pt x="738051" y="78050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フリーフォーム 595"/>
            <p:cNvSpPr/>
            <p:nvPr/>
          </p:nvSpPr>
          <p:spPr>
            <a:xfrm>
              <a:off x="6413863" y="6146074"/>
              <a:ext cx="525780" cy="359229"/>
            </a:xfrm>
            <a:custGeom>
              <a:avLst/>
              <a:gdLst>
                <a:gd name="connsiteX0" fmla="*/ 0 w 525780"/>
                <a:gd name="connsiteY0" fmla="*/ 0 h 359229"/>
                <a:gd name="connsiteX1" fmla="*/ 9797 w 525780"/>
                <a:gd name="connsiteY1" fmla="*/ 16329 h 359229"/>
                <a:gd name="connsiteX2" fmla="*/ 19594 w 525780"/>
                <a:gd name="connsiteY2" fmla="*/ 26126 h 359229"/>
                <a:gd name="connsiteX3" fmla="*/ 32657 w 525780"/>
                <a:gd name="connsiteY3" fmla="*/ 42455 h 359229"/>
                <a:gd name="connsiteX4" fmla="*/ 39188 w 525780"/>
                <a:gd name="connsiteY4" fmla="*/ 52252 h 359229"/>
                <a:gd name="connsiteX5" fmla="*/ 48986 w 525780"/>
                <a:gd name="connsiteY5" fmla="*/ 58783 h 359229"/>
                <a:gd name="connsiteX6" fmla="*/ 55517 w 525780"/>
                <a:gd name="connsiteY6" fmla="*/ 65315 h 359229"/>
                <a:gd name="connsiteX7" fmla="*/ 65314 w 525780"/>
                <a:gd name="connsiteY7" fmla="*/ 71846 h 359229"/>
                <a:gd name="connsiteX8" fmla="*/ 78377 w 525780"/>
                <a:gd name="connsiteY8" fmla="*/ 84909 h 359229"/>
                <a:gd name="connsiteX9" fmla="*/ 88174 w 525780"/>
                <a:gd name="connsiteY9" fmla="*/ 94706 h 359229"/>
                <a:gd name="connsiteX10" fmla="*/ 104503 w 525780"/>
                <a:gd name="connsiteY10" fmla="*/ 107769 h 359229"/>
                <a:gd name="connsiteX11" fmla="*/ 114300 w 525780"/>
                <a:gd name="connsiteY11" fmla="*/ 114300 h 359229"/>
                <a:gd name="connsiteX12" fmla="*/ 120831 w 525780"/>
                <a:gd name="connsiteY12" fmla="*/ 120832 h 359229"/>
                <a:gd name="connsiteX13" fmla="*/ 130628 w 525780"/>
                <a:gd name="connsiteY13" fmla="*/ 127363 h 359229"/>
                <a:gd name="connsiteX14" fmla="*/ 137160 w 525780"/>
                <a:gd name="connsiteY14" fmla="*/ 133895 h 359229"/>
                <a:gd name="connsiteX15" fmla="*/ 146957 w 525780"/>
                <a:gd name="connsiteY15" fmla="*/ 137160 h 359229"/>
                <a:gd name="connsiteX16" fmla="*/ 163286 w 525780"/>
                <a:gd name="connsiteY16" fmla="*/ 150223 h 359229"/>
                <a:gd name="connsiteX17" fmla="*/ 169817 w 525780"/>
                <a:gd name="connsiteY17" fmla="*/ 156755 h 359229"/>
                <a:gd name="connsiteX18" fmla="*/ 189411 w 525780"/>
                <a:gd name="connsiteY18" fmla="*/ 163286 h 359229"/>
                <a:gd name="connsiteX19" fmla="*/ 215537 w 525780"/>
                <a:gd name="connsiteY19" fmla="*/ 176349 h 359229"/>
                <a:gd name="connsiteX20" fmla="*/ 215537 w 525780"/>
                <a:gd name="connsiteY20" fmla="*/ 176349 h 359229"/>
                <a:gd name="connsiteX21" fmla="*/ 225334 w 525780"/>
                <a:gd name="connsiteY21" fmla="*/ 182880 h 359229"/>
                <a:gd name="connsiteX22" fmla="*/ 231866 w 525780"/>
                <a:gd name="connsiteY22" fmla="*/ 189412 h 359229"/>
                <a:gd name="connsiteX23" fmla="*/ 241663 w 525780"/>
                <a:gd name="connsiteY23" fmla="*/ 192677 h 359229"/>
                <a:gd name="connsiteX24" fmla="*/ 257991 w 525780"/>
                <a:gd name="connsiteY24" fmla="*/ 202475 h 359229"/>
                <a:gd name="connsiteX25" fmla="*/ 264523 w 525780"/>
                <a:gd name="connsiteY25" fmla="*/ 209006 h 359229"/>
                <a:gd name="connsiteX26" fmla="*/ 274320 w 525780"/>
                <a:gd name="connsiteY26" fmla="*/ 212272 h 359229"/>
                <a:gd name="connsiteX27" fmla="*/ 293914 w 525780"/>
                <a:gd name="connsiteY27" fmla="*/ 222069 h 359229"/>
                <a:gd name="connsiteX28" fmla="*/ 310243 w 525780"/>
                <a:gd name="connsiteY28" fmla="*/ 231866 h 359229"/>
                <a:gd name="connsiteX29" fmla="*/ 329837 w 525780"/>
                <a:gd name="connsiteY29" fmla="*/ 244929 h 359229"/>
                <a:gd name="connsiteX30" fmla="*/ 339634 w 525780"/>
                <a:gd name="connsiteY30" fmla="*/ 251460 h 359229"/>
                <a:gd name="connsiteX31" fmla="*/ 349431 w 525780"/>
                <a:gd name="connsiteY31" fmla="*/ 254726 h 359229"/>
                <a:gd name="connsiteX32" fmla="*/ 375557 w 525780"/>
                <a:gd name="connsiteY32" fmla="*/ 274320 h 359229"/>
                <a:gd name="connsiteX33" fmla="*/ 395151 w 525780"/>
                <a:gd name="connsiteY33" fmla="*/ 284117 h 359229"/>
                <a:gd name="connsiteX34" fmla="*/ 411480 w 525780"/>
                <a:gd name="connsiteY34" fmla="*/ 297180 h 359229"/>
                <a:gd name="connsiteX35" fmla="*/ 427808 w 525780"/>
                <a:gd name="connsiteY35" fmla="*/ 310243 h 359229"/>
                <a:gd name="connsiteX36" fmla="*/ 447403 w 525780"/>
                <a:gd name="connsiteY36" fmla="*/ 316775 h 359229"/>
                <a:gd name="connsiteX37" fmla="*/ 476794 w 525780"/>
                <a:gd name="connsiteY37" fmla="*/ 333103 h 359229"/>
                <a:gd name="connsiteX38" fmla="*/ 496388 w 525780"/>
                <a:gd name="connsiteY38" fmla="*/ 342900 h 359229"/>
                <a:gd name="connsiteX39" fmla="*/ 502920 w 525780"/>
                <a:gd name="connsiteY39" fmla="*/ 349432 h 359229"/>
                <a:gd name="connsiteX40" fmla="*/ 525780 w 525780"/>
                <a:gd name="connsiteY40" fmla="*/ 359229 h 359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780" h="359229">
                  <a:moveTo>
                    <a:pt x="0" y="0"/>
                  </a:moveTo>
                  <a:cubicBezTo>
                    <a:pt x="3266" y="5443"/>
                    <a:pt x="5989" y="11251"/>
                    <a:pt x="9797" y="16329"/>
                  </a:cubicBezTo>
                  <a:cubicBezTo>
                    <a:pt x="12568" y="20024"/>
                    <a:pt x="17032" y="22283"/>
                    <a:pt x="19594" y="26126"/>
                  </a:cubicBezTo>
                  <a:cubicBezTo>
                    <a:pt x="32214" y="45056"/>
                    <a:pt x="10746" y="27846"/>
                    <a:pt x="32657" y="42455"/>
                  </a:cubicBezTo>
                  <a:cubicBezTo>
                    <a:pt x="34834" y="45721"/>
                    <a:pt x="36413" y="49477"/>
                    <a:pt x="39188" y="52252"/>
                  </a:cubicBezTo>
                  <a:cubicBezTo>
                    <a:pt x="41964" y="55027"/>
                    <a:pt x="45921" y="56331"/>
                    <a:pt x="48986" y="58783"/>
                  </a:cubicBezTo>
                  <a:cubicBezTo>
                    <a:pt x="51390" y="60706"/>
                    <a:pt x="53113" y="63392"/>
                    <a:pt x="55517" y="65315"/>
                  </a:cubicBezTo>
                  <a:cubicBezTo>
                    <a:pt x="58582" y="67767"/>
                    <a:pt x="62334" y="69292"/>
                    <a:pt x="65314" y="71846"/>
                  </a:cubicBezTo>
                  <a:cubicBezTo>
                    <a:pt x="69989" y="75854"/>
                    <a:pt x="74023" y="80555"/>
                    <a:pt x="78377" y="84909"/>
                  </a:cubicBezTo>
                  <a:cubicBezTo>
                    <a:pt x="81643" y="88175"/>
                    <a:pt x="84331" y="92144"/>
                    <a:pt x="88174" y="94706"/>
                  </a:cubicBezTo>
                  <a:cubicBezTo>
                    <a:pt x="118326" y="114806"/>
                    <a:pt x="81236" y="89156"/>
                    <a:pt x="104503" y="107769"/>
                  </a:cubicBezTo>
                  <a:cubicBezTo>
                    <a:pt x="107568" y="110221"/>
                    <a:pt x="111235" y="111848"/>
                    <a:pt x="114300" y="114300"/>
                  </a:cubicBezTo>
                  <a:cubicBezTo>
                    <a:pt x="116704" y="116223"/>
                    <a:pt x="118427" y="118909"/>
                    <a:pt x="120831" y="120832"/>
                  </a:cubicBezTo>
                  <a:cubicBezTo>
                    <a:pt x="123896" y="123284"/>
                    <a:pt x="127563" y="124911"/>
                    <a:pt x="130628" y="127363"/>
                  </a:cubicBezTo>
                  <a:cubicBezTo>
                    <a:pt x="133032" y="129287"/>
                    <a:pt x="134520" y="132311"/>
                    <a:pt x="137160" y="133895"/>
                  </a:cubicBezTo>
                  <a:cubicBezTo>
                    <a:pt x="140112" y="135666"/>
                    <a:pt x="143691" y="136072"/>
                    <a:pt x="146957" y="137160"/>
                  </a:cubicBezTo>
                  <a:cubicBezTo>
                    <a:pt x="162726" y="152931"/>
                    <a:pt x="142687" y="133744"/>
                    <a:pt x="163286" y="150223"/>
                  </a:cubicBezTo>
                  <a:cubicBezTo>
                    <a:pt x="165690" y="152146"/>
                    <a:pt x="167063" y="155378"/>
                    <a:pt x="169817" y="156755"/>
                  </a:cubicBezTo>
                  <a:cubicBezTo>
                    <a:pt x="175975" y="159834"/>
                    <a:pt x="189411" y="163286"/>
                    <a:pt x="189411" y="163286"/>
                  </a:cubicBezTo>
                  <a:cubicBezTo>
                    <a:pt x="200812" y="174685"/>
                    <a:pt x="193022" y="168843"/>
                    <a:pt x="215537" y="176349"/>
                  </a:cubicBezTo>
                  <a:lnTo>
                    <a:pt x="215537" y="176349"/>
                  </a:lnTo>
                  <a:cubicBezTo>
                    <a:pt x="218803" y="178526"/>
                    <a:pt x="222269" y="180428"/>
                    <a:pt x="225334" y="182880"/>
                  </a:cubicBezTo>
                  <a:cubicBezTo>
                    <a:pt x="227738" y="184804"/>
                    <a:pt x="229226" y="187828"/>
                    <a:pt x="231866" y="189412"/>
                  </a:cubicBezTo>
                  <a:cubicBezTo>
                    <a:pt x="234818" y="191183"/>
                    <a:pt x="238397" y="191589"/>
                    <a:pt x="241663" y="192677"/>
                  </a:cubicBezTo>
                  <a:cubicBezTo>
                    <a:pt x="258207" y="209223"/>
                    <a:pt x="236800" y="189761"/>
                    <a:pt x="257991" y="202475"/>
                  </a:cubicBezTo>
                  <a:cubicBezTo>
                    <a:pt x="260631" y="204059"/>
                    <a:pt x="261883" y="207422"/>
                    <a:pt x="264523" y="209006"/>
                  </a:cubicBezTo>
                  <a:cubicBezTo>
                    <a:pt x="267475" y="210777"/>
                    <a:pt x="271241" y="210733"/>
                    <a:pt x="274320" y="212272"/>
                  </a:cubicBezTo>
                  <a:cubicBezTo>
                    <a:pt x="299643" y="224933"/>
                    <a:pt x="269289" y="213860"/>
                    <a:pt x="293914" y="222069"/>
                  </a:cubicBezTo>
                  <a:cubicBezTo>
                    <a:pt x="308570" y="236723"/>
                    <a:pt x="291164" y="221266"/>
                    <a:pt x="310243" y="231866"/>
                  </a:cubicBezTo>
                  <a:cubicBezTo>
                    <a:pt x="317105" y="235678"/>
                    <a:pt x="323306" y="240575"/>
                    <a:pt x="329837" y="244929"/>
                  </a:cubicBezTo>
                  <a:cubicBezTo>
                    <a:pt x="333103" y="247106"/>
                    <a:pt x="335911" y="250219"/>
                    <a:pt x="339634" y="251460"/>
                  </a:cubicBezTo>
                  <a:lnTo>
                    <a:pt x="349431" y="254726"/>
                  </a:lnTo>
                  <a:cubicBezTo>
                    <a:pt x="361514" y="266808"/>
                    <a:pt x="353400" y="259548"/>
                    <a:pt x="375557" y="274320"/>
                  </a:cubicBezTo>
                  <a:cubicBezTo>
                    <a:pt x="388219" y="282762"/>
                    <a:pt x="381629" y="279611"/>
                    <a:pt x="395151" y="284117"/>
                  </a:cubicBezTo>
                  <a:cubicBezTo>
                    <a:pt x="410927" y="299893"/>
                    <a:pt x="390876" y="280696"/>
                    <a:pt x="411480" y="297180"/>
                  </a:cubicBezTo>
                  <a:cubicBezTo>
                    <a:pt x="419965" y="303968"/>
                    <a:pt x="416496" y="305215"/>
                    <a:pt x="427808" y="310243"/>
                  </a:cubicBezTo>
                  <a:cubicBezTo>
                    <a:pt x="434100" y="313039"/>
                    <a:pt x="447403" y="316775"/>
                    <a:pt x="447403" y="316775"/>
                  </a:cubicBezTo>
                  <a:cubicBezTo>
                    <a:pt x="478159" y="347531"/>
                    <a:pt x="428832" y="301125"/>
                    <a:pt x="476794" y="333103"/>
                  </a:cubicBezTo>
                  <a:cubicBezTo>
                    <a:pt x="489455" y="341545"/>
                    <a:pt x="482867" y="338394"/>
                    <a:pt x="496388" y="342900"/>
                  </a:cubicBezTo>
                  <a:cubicBezTo>
                    <a:pt x="498565" y="345077"/>
                    <a:pt x="500166" y="348055"/>
                    <a:pt x="502920" y="349432"/>
                  </a:cubicBezTo>
                  <a:cubicBezTo>
                    <a:pt x="530994" y="363469"/>
                    <a:pt x="516076" y="349525"/>
                    <a:pt x="525780" y="35922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フリーフォーム 596"/>
            <p:cNvSpPr/>
            <p:nvPr/>
          </p:nvSpPr>
          <p:spPr>
            <a:xfrm>
              <a:off x="6391003" y="6146074"/>
              <a:ext cx="555171" cy="404949"/>
            </a:xfrm>
            <a:custGeom>
              <a:avLst/>
              <a:gdLst>
                <a:gd name="connsiteX0" fmla="*/ 0 w 555171"/>
                <a:gd name="connsiteY0" fmla="*/ 0 h 404949"/>
                <a:gd name="connsiteX1" fmla="*/ 9797 w 555171"/>
                <a:gd name="connsiteY1" fmla="*/ 16329 h 404949"/>
                <a:gd name="connsiteX2" fmla="*/ 26126 w 555171"/>
                <a:gd name="connsiteY2" fmla="*/ 32657 h 404949"/>
                <a:gd name="connsiteX3" fmla="*/ 39188 w 555171"/>
                <a:gd name="connsiteY3" fmla="*/ 45720 h 404949"/>
                <a:gd name="connsiteX4" fmla="*/ 42454 w 555171"/>
                <a:gd name="connsiteY4" fmla="*/ 55517 h 404949"/>
                <a:gd name="connsiteX5" fmla="*/ 48986 w 555171"/>
                <a:gd name="connsiteY5" fmla="*/ 62049 h 404949"/>
                <a:gd name="connsiteX6" fmla="*/ 55517 w 555171"/>
                <a:gd name="connsiteY6" fmla="*/ 71846 h 404949"/>
                <a:gd name="connsiteX7" fmla="*/ 71846 w 555171"/>
                <a:gd name="connsiteY7" fmla="*/ 88175 h 404949"/>
                <a:gd name="connsiteX8" fmla="*/ 84908 w 555171"/>
                <a:gd name="connsiteY8" fmla="*/ 107769 h 404949"/>
                <a:gd name="connsiteX9" fmla="*/ 104503 w 555171"/>
                <a:gd name="connsiteY9" fmla="*/ 127363 h 404949"/>
                <a:gd name="connsiteX10" fmla="*/ 111034 w 555171"/>
                <a:gd name="connsiteY10" fmla="*/ 133895 h 404949"/>
                <a:gd name="connsiteX11" fmla="*/ 127363 w 555171"/>
                <a:gd name="connsiteY11" fmla="*/ 146957 h 404949"/>
                <a:gd name="connsiteX12" fmla="*/ 137160 w 555171"/>
                <a:gd name="connsiteY12" fmla="*/ 150223 h 404949"/>
                <a:gd name="connsiteX13" fmla="*/ 160020 w 555171"/>
                <a:gd name="connsiteY13" fmla="*/ 169817 h 404949"/>
                <a:gd name="connsiteX14" fmla="*/ 176348 w 555171"/>
                <a:gd name="connsiteY14" fmla="*/ 186146 h 404949"/>
                <a:gd name="connsiteX15" fmla="*/ 192677 w 555171"/>
                <a:gd name="connsiteY15" fmla="*/ 195943 h 404949"/>
                <a:gd name="connsiteX16" fmla="*/ 215537 w 555171"/>
                <a:gd name="connsiteY16" fmla="*/ 212272 h 404949"/>
                <a:gd name="connsiteX17" fmla="*/ 222068 w 555171"/>
                <a:gd name="connsiteY17" fmla="*/ 222069 h 404949"/>
                <a:gd name="connsiteX18" fmla="*/ 231866 w 555171"/>
                <a:gd name="connsiteY18" fmla="*/ 225335 h 404949"/>
                <a:gd name="connsiteX19" fmla="*/ 241663 w 555171"/>
                <a:gd name="connsiteY19" fmla="*/ 231866 h 404949"/>
                <a:gd name="connsiteX20" fmla="*/ 251460 w 555171"/>
                <a:gd name="connsiteY20" fmla="*/ 235132 h 404949"/>
                <a:gd name="connsiteX21" fmla="*/ 271054 w 555171"/>
                <a:gd name="connsiteY21" fmla="*/ 248195 h 404949"/>
                <a:gd name="connsiteX22" fmla="*/ 277586 w 555171"/>
                <a:gd name="connsiteY22" fmla="*/ 254726 h 404949"/>
                <a:gd name="connsiteX23" fmla="*/ 287383 w 555171"/>
                <a:gd name="connsiteY23" fmla="*/ 257992 h 404949"/>
                <a:gd name="connsiteX24" fmla="*/ 297180 w 555171"/>
                <a:gd name="connsiteY24" fmla="*/ 264523 h 404949"/>
                <a:gd name="connsiteX25" fmla="*/ 306977 w 555171"/>
                <a:gd name="connsiteY25" fmla="*/ 267789 h 404949"/>
                <a:gd name="connsiteX26" fmla="*/ 346166 w 555171"/>
                <a:gd name="connsiteY26" fmla="*/ 287383 h 404949"/>
                <a:gd name="connsiteX27" fmla="*/ 355963 w 555171"/>
                <a:gd name="connsiteY27" fmla="*/ 290649 h 404949"/>
                <a:gd name="connsiteX28" fmla="*/ 378823 w 555171"/>
                <a:gd name="connsiteY28" fmla="*/ 303712 h 404949"/>
                <a:gd name="connsiteX29" fmla="*/ 398417 w 555171"/>
                <a:gd name="connsiteY29" fmla="*/ 310243 h 404949"/>
                <a:gd name="connsiteX30" fmla="*/ 424543 w 555171"/>
                <a:gd name="connsiteY30" fmla="*/ 323306 h 404949"/>
                <a:gd name="connsiteX31" fmla="*/ 424543 w 555171"/>
                <a:gd name="connsiteY31" fmla="*/ 323306 h 404949"/>
                <a:gd name="connsiteX32" fmla="*/ 444137 w 555171"/>
                <a:gd name="connsiteY32" fmla="*/ 333103 h 404949"/>
                <a:gd name="connsiteX33" fmla="*/ 470263 w 555171"/>
                <a:gd name="connsiteY33" fmla="*/ 346166 h 404949"/>
                <a:gd name="connsiteX34" fmla="*/ 470263 w 555171"/>
                <a:gd name="connsiteY34" fmla="*/ 346166 h 404949"/>
                <a:gd name="connsiteX35" fmla="*/ 499654 w 555171"/>
                <a:gd name="connsiteY35" fmla="*/ 362495 h 404949"/>
                <a:gd name="connsiteX36" fmla="*/ 515983 w 555171"/>
                <a:gd name="connsiteY36" fmla="*/ 375557 h 404949"/>
                <a:gd name="connsiteX37" fmla="*/ 522514 w 555171"/>
                <a:gd name="connsiteY37" fmla="*/ 382089 h 404949"/>
                <a:gd name="connsiteX38" fmla="*/ 542108 w 555171"/>
                <a:gd name="connsiteY38" fmla="*/ 395152 h 404949"/>
                <a:gd name="connsiteX39" fmla="*/ 555171 w 555171"/>
                <a:gd name="connsiteY39" fmla="*/ 404949 h 4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5171" h="404949">
                  <a:moveTo>
                    <a:pt x="0" y="0"/>
                  </a:moveTo>
                  <a:cubicBezTo>
                    <a:pt x="3266" y="5443"/>
                    <a:pt x="5832" y="11372"/>
                    <a:pt x="9797" y="16329"/>
                  </a:cubicBezTo>
                  <a:cubicBezTo>
                    <a:pt x="14606" y="22340"/>
                    <a:pt x="26126" y="32657"/>
                    <a:pt x="26126" y="32657"/>
                  </a:cubicBezTo>
                  <a:cubicBezTo>
                    <a:pt x="34832" y="58782"/>
                    <a:pt x="21773" y="28306"/>
                    <a:pt x="39188" y="45720"/>
                  </a:cubicBezTo>
                  <a:cubicBezTo>
                    <a:pt x="41622" y="48154"/>
                    <a:pt x="40683" y="52565"/>
                    <a:pt x="42454" y="55517"/>
                  </a:cubicBezTo>
                  <a:cubicBezTo>
                    <a:pt x="44038" y="58157"/>
                    <a:pt x="47062" y="59645"/>
                    <a:pt x="48986" y="62049"/>
                  </a:cubicBezTo>
                  <a:cubicBezTo>
                    <a:pt x="51438" y="65114"/>
                    <a:pt x="52933" y="68892"/>
                    <a:pt x="55517" y="71846"/>
                  </a:cubicBezTo>
                  <a:cubicBezTo>
                    <a:pt x="60586" y="77639"/>
                    <a:pt x="67576" y="81770"/>
                    <a:pt x="71846" y="88175"/>
                  </a:cubicBezTo>
                  <a:cubicBezTo>
                    <a:pt x="76200" y="94706"/>
                    <a:pt x="79358" y="102219"/>
                    <a:pt x="84908" y="107769"/>
                  </a:cubicBezTo>
                  <a:lnTo>
                    <a:pt x="104503" y="127363"/>
                  </a:lnTo>
                  <a:lnTo>
                    <a:pt x="111034" y="133895"/>
                  </a:lnTo>
                  <a:cubicBezTo>
                    <a:pt x="117107" y="139968"/>
                    <a:pt x="119127" y="142839"/>
                    <a:pt x="127363" y="146957"/>
                  </a:cubicBezTo>
                  <a:cubicBezTo>
                    <a:pt x="130442" y="148496"/>
                    <a:pt x="133894" y="149134"/>
                    <a:pt x="137160" y="150223"/>
                  </a:cubicBezTo>
                  <a:cubicBezTo>
                    <a:pt x="152998" y="166061"/>
                    <a:pt x="145099" y="159870"/>
                    <a:pt x="160020" y="169817"/>
                  </a:cubicBezTo>
                  <a:cubicBezTo>
                    <a:pt x="171214" y="186611"/>
                    <a:pt x="160799" y="173708"/>
                    <a:pt x="176348" y="186146"/>
                  </a:cubicBezTo>
                  <a:cubicBezTo>
                    <a:pt x="189156" y="196392"/>
                    <a:pt x="175664" y="190271"/>
                    <a:pt x="192677" y="195943"/>
                  </a:cubicBezTo>
                  <a:cubicBezTo>
                    <a:pt x="208174" y="211440"/>
                    <a:pt x="199898" y="207059"/>
                    <a:pt x="215537" y="212272"/>
                  </a:cubicBezTo>
                  <a:cubicBezTo>
                    <a:pt x="217714" y="215538"/>
                    <a:pt x="219003" y="219617"/>
                    <a:pt x="222068" y="222069"/>
                  </a:cubicBezTo>
                  <a:cubicBezTo>
                    <a:pt x="224756" y="224220"/>
                    <a:pt x="228787" y="223795"/>
                    <a:pt x="231866" y="225335"/>
                  </a:cubicBezTo>
                  <a:cubicBezTo>
                    <a:pt x="235376" y="227090"/>
                    <a:pt x="238153" y="230111"/>
                    <a:pt x="241663" y="231866"/>
                  </a:cubicBezTo>
                  <a:cubicBezTo>
                    <a:pt x="244742" y="233405"/>
                    <a:pt x="248451" y="233460"/>
                    <a:pt x="251460" y="235132"/>
                  </a:cubicBezTo>
                  <a:cubicBezTo>
                    <a:pt x="258322" y="238944"/>
                    <a:pt x="265503" y="242645"/>
                    <a:pt x="271054" y="248195"/>
                  </a:cubicBezTo>
                  <a:cubicBezTo>
                    <a:pt x="273231" y="250372"/>
                    <a:pt x="274946" y="253142"/>
                    <a:pt x="277586" y="254726"/>
                  </a:cubicBezTo>
                  <a:cubicBezTo>
                    <a:pt x="280538" y="256497"/>
                    <a:pt x="284304" y="256453"/>
                    <a:pt x="287383" y="257992"/>
                  </a:cubicBezTo>
                  <a:cubicBezTo>
                    <a:pt x="290893" y="259747"/>
                    <a:pt x="293670" y="262768"/>
                    <a:pt x="297180" y="264523"/>
                  </a:cubicBezTo>
                  <a:cubicBezTo>
                    <a:pt x="300259" y="266062"/>
                    <a:pt x="303968" y="266117"/>
                    <a:pt x="306977" y="267789"/>
                  </a:cubicBezTo>
                  <a:cubicBezTo>
                    <a:pt x="344961" y="288892"/>
                    <a:pt x="308018" y="274668"/>
                    <a:pt x="346166" y="287383"/>
                  </a:cubicBezTo>
                  <a:cubicBezTo>
                    <a:pt x="349432" y="288472"/>
                    <a:pt x="353099" y="288740"/>
                    <a:pt x="355963" y="290649"/>
                  </a:cubicBezTo>
                  <a:cubicBezTo>
                    <a:pt x="364798" y="296539"/>
                    <a:pt x="368468" y="299570"/>
                    <a:pt x="378823" y="303712"/>
                  </a:cubicBezTo>
                  <a:cubicBezTo>
                    <a:pt x="385215" y="306269"/>
                    <a:pt x="398417" y="310243"/>
                    <a:pt x="398417" y="310243"/>
                  </a:cubicBezTo>
                  <a:cubicBezTo>
                    <a:pt x="409816" y="321644"/>
                    <a:pt x="402027" y="315801"/>
                    <a:pt x="424543" y="323306"/>
                  </a:cubicBezTo>
                  <a:lnTo>
                    <a:pt x="424543" y="323306"/>
                  </a:lnTo>
                  <a:cubicBezTo>
                    <a:pt x="437204" y="331746"/>
                    <a:pt x="430617" y="328596"/>
                    <a:pt x="444137" y="333103"/>
                  </a:cubicBezTo>
                  <a:cubicBezTo>
                    <a:pt x="455536" y="344504"/>
                    <a:pt x="447747" y="338661"/>
                    <a:pt x="470263" y="346166"/>
                  </a:cubicBezTo>
                  <a:lnTo>
                    <a:pt x="470263" y="346166"/>
                  </a:lnTo>
                  <a:cubicBezTo>
                    <a:pt x="492721" y="361139"/>
                    <a:pt x="482410" y="356746"/>
                    <a:pt x="499654" y="362495"/>
                  </a:cubicBezTo>
                  <a:cubicBezTo>
                    <a:pt x="515435" y="378273"/>
                    <a:pt x="495373" y="359068"/>
                    <a:pt x="515983" y="375557"/>
                  </a:cubicBezTo>
                  <a:cubicBezTo>
                    <a:pt x="518387" y="377480"/>
                    <a:pt x="520051" y="380242"/>
                    <a:pt x="522514" y="382089"/>
                  </a:cubicBezTo>
                  <a:cubicBezTo>
                    <a:pt x="528794" y="386799"/>
                    <a:pt x="535828" y="390442"/>
                    <a:pt x="542108" y="395152"/>
                  </a:cubicBezTo>
                  <a:cubicBezTo>
                    <a:pt x="558613" y="407531"/>
                    <a:pt x="539363" y="397044"/>
                    <a:pt x="555171" y="404949"/>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フリーフォーム 597"/>
            <p:cNvSpPr/>
            <p:nvPr/>
          </p:nvSpPr>
          <p:spPr>
            <a:xfrm>
              <a:off x="6590211" y="6384471"/>
              <a:ext cx="362495" cy="248195"/>
            </a:xfrm>
            <a:custGeom>
              <a:avLst/>
              <a:gdLst>
                <a:gd name="connsiteX0" fmla="*/ 0 w 362495"/>
                <a:gd name="connsiteY0" fmla="*/ 0 h 248195"/>
                <a:gd name="connsiteX1" fmla="*/ 26126 w 362495"/>
                <a:gd name="connsiteY1" fmla="*/ 16329 h 248195"/>
                <a:gd name="connsiteX2" fmla="*/ 39189 w 362495"/>
                <a:gd name="connsiteY2" fmla="*/ 29392 h 248195"/>
                <a:gd name="connsiteX3" fmla="*/ 48986 w 362495"/>
                <a:gd name="connsiteY3" fmla="*/ 35923 h 248195"/>
                <a:gd name="connsiteX4" fmla="*/ 55518 w 362495"/>
                <a:gd name="connsiteY4" fmla="*/ 42455 h 248195"/>
                <a:gd name="connsiteX5" fmla="*/ 65315 w 362495"/>
                <a:gd name="connsiteY5" fmla="*/ 48986 h 248195"/>
                <a:gd name="connsiteX6" fmla="*/ 71846 w 362495"/>
                <a:gd name="connsiteY6" fmla="*/ 55518 h 248195"/>
                <a:gd name="connsiteX7" fmla="*/ 81643 w 362495"/>
                <a:gd name="connsiteY7" fmla="*/ 58783 h 248195"/>
                <a:gd name="connsiteX8" fmla="*/ 97972 w 362495"/>
                <a:gd name="connsiteY8" fmla="*/ 68580 h 248195"/>
                <a:gd name="connsiteX9" fmla="*/ 104503 w 362495"/>
                <a:gd name="connsiteY9" fmla="*/ 75112 h 248195"/>
                <a:gd name="connsiteX10" fmla="*/ 114300 w 362495"/>
                <a:gd name="connsiteY10" fmla="*/ 78378 h 248195"/>
                <a:gd name="connsiteX11" fmla="*/ 124098 w 362495"/>
                <a:gd name="connsiteY11" fmla="*/ 84909 h 248195"/>
                <a:gd name="connsiteX12" fmla="*/ 133895 w 362495"/>
                <a:gd name="connsiteY12" fmla="*/ 88175 h 248195"/>
                <a:gd name="connsiteX13" fmla="*/ 143692 w 362495"/>
                <a:gd name="connsiteY13" fmla="*/ 94706 h 248195"/>
                <a:gd name="connsiteX14" fmla="*/ 150223 w 362495"/>
                <a:gd name="connsiteY14" fmla="*/ 101238 h 248195"/>
                <a:gd name="connsiteX15" fmla="*/ 169818 w 362495"/>
                <a:gd name="connsiteY15" fmla="*/ 107769 h 248195"/>
                <a:gd name="connsiteX16" fmla="*/ 179615 w 362495"/>
                <a:gd name="connsiteY16" fmla="*/ 114300 h 248195"/>
                <a:gd name="connsiteX17" fmla="*/ 186146 w 362495"/>
                <a:gd name="connsiteY17" fmla="*/ 120832 h 248195"/>
                <a:gd name="connsiteX18" fmla="*/ 195943 w 362495"/>
                <a:gd name="connsiteY18" fmla="*/ 124098 h 248195"/>
                <a:gd name="connsiteX19" fmla="*/ 215538 w 362495"/>
                <a:gd name="connsiteY19" fmla="*/ 140426 h 248195"/>
                <a:gd name="connsiteX20" fmla="*/ 222069 w 362495"/>
                <a:gd name="connsiteY20" fmla="*/ 146958 h 248195"/>
                <a:gd name="connsiteX21" fmla="*/ 231866 w 362495"/>
                <a:gd name="connsiteY21" fmla="*/ 150223 h 248195"/>
                <a:gd name="connsiteX22" fmla="*/ 235132 w 362495"/>
                <a:gd name="connsiteY22" fmla="*/ 160020 h 248195"/>
                <a:gd name="connsiteX23" fmla="*/ 244929 w 362495"/>
                <a:gd name="connsiteY23" fmla="*/ 163286 h 248195"/>
                <a:gd name="connsiteX24" fmla="*/ 261258 w 362495"/>
                <a:gd name="connsiteY24" fmla="*/ 173083 h 248195"/>
                <a:gd name="connsiteX25" fmla="*/ 277586 w 362495"/>
                <a:gd name="connsiteY25" fmla="*/ 182880 h 248195"/>
                <a:gd name="connsiteX26" fmla="*/ 284118 w 362495"/>
                <a:gd name="connsiteY26" fmla="*/ 189412 h 248195"/>
                <a:gd name="connsiteX27" fmla="*/ 293915 w 362495"/>
                <a:gd name="connsiteY27" fmla="*/ 195943 h 248195"/>
                <a:gd name="connsiteX28" fmla="*/ 300446 w 362495"/>
                <a:gd name="connsiteY28" fmla="*/ 202475 h 248195"/>
                <a:gd name="connsiteX29" fmla="*/ 310243 w 362495"/>
                <a:gd name="connsiteY29" fmla="*/ 205740 h 248195"/>
                <a:gd name="connsiteX30" fmla="*/ 326572 w 362495"/>
                <a:gd name="connsiteY30" fmla="*/ 218803 h 248195"/>
                <a:gd name="connsiteX31" fmla="*/ 339635 w 362495"/>
                <a:gd name="connsiteY31" fmla="*/ 231866 h 248195"/>
                <a:gd name="connsiteX32" fmla="*/ 362495 w 362495"/>
                <a:gd name="connsiteY32" fmla="*/ 248195 h 24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495" h="248195">
                  <a:moveTo>
                    <a:pt x="0" y="0"/>
                  </a:moveTo>
                  <a:cubicBezTo>
                    <a:pt x="1624" y="975"/>
                    <a:pt x="22220" y="12981"/>
                    <a:pt x="26126" y="16329"/>
                  </a:cubicBezTo>
                  <a:cubicBezTo>
                    <a:pt x="30801" y="20337"/>
                    <a:pt x="34835" y="25038"/>
                    <a:pt x="39189" y="29392"/>
                  </a:cubicBezTo>
                  <a:cubicBezTo>
                    <a:pt x="41964" y="32167"/>
                    <a:pt x="45921" y="33471"/>
                    <a:pt x="48986" y="35923"/>
                  </a:cubicBezTo>
                  <a:cubicBezTo>
                    <a:pt x="51390" y="37847"/>
                    <a:pt x="53114" y="40531"/>
                    <a:pt x="55518" y="42455"/>
                  </a:cubicBezTo>
                  <a:cubicBezTo>
                    <a:pt x="58583" y="44907"/>
                    <a:pt x="62250" y="46534"/>
                    <a:pt x="65315" y="48986"/>
                  </a:cubicBezTo>
                  <a:cubicBezTo>
                    <a:pt x="67719" y="50909"/>
                    <a:pt x="69206" y="53934"/>
                    <a:pt x="71846" y="55518"/>
                  </a:cubicBezTo>
                  <a:cubicBezTo>
                    <a:pt x="74798" y="57289"/>
                    <a:pt x="78377" y="57695"/>
                    <a:pt x="81643" y="58783"/>
                  </a:cubicBezTo>
                  <a:cubicBezTo>
                    <a:pt x="98196" y="75336"/>
                    <a:pt x="76772" y="55860"/>
                    <a:pt x="97972" y="68580"/>
                  </a:cubicBezTo>
                  <a:cubicBezTo>
                    <a:pt x="100612" y="70164"/>
                    <a:pt x="101863" y="73528"/>
                    <a:pt x="104503" y="75112"/>
                  </a:cubicBezTo>
                  <a:cubicBezTo>
                    <a:pt x="107455" y="76883"/>
                    <a:pt x="111221" y="76839"/>
                    <a:pt x="114300" y="78378"/>
                  </a:cubicBezTo>
                  <a:cubicBezTo>
                    <a:pt x="117811" y="80133"/>
                    <a:pt x="120587" y="83154"/>
                    <a:pt x="124098" y="84909"/>
                  </a:cubicBezTo>
                  <a:cubicBezTo>
                    <a:pt x="127177" y="86448"/>
                    <a:pt x="130816" y="86636"/>
                    <a:pt x="133895" y="88175"/>
                  </a:cubicBezTo>
                  <a:cubicBezTo>
                    <a:pt x="137405" y="89930"/>
                    <a:pt x="140627" y="92254"/>
                    <a:pt x="143692" y="94706"/>
                  </a:cubicBezTo>
                  <a:cubicBezTo>
                    <a:pt x="146096" y="96629"/>
                    <a:pt x="147469" y="99861"/>
                    <a:pt x="150223" y="101238"/>
                  </a:cubicBezTo>
                  <a:cubicBezTo>
                    <a:pt x="156381" y="104317"/>
                    <a:pt x="164089" y="103950"/>
                    <a:pt x="169818" y="107769"/>
                  </a:cubicBezTo>
                  <a:cubicBezTo>
                    <a:pt x="173084" y="109946"/>
                    <a:pt x="176550" y="111848"/>
                    <a:pt x="179615" y="114300"/>
                  </a:cubicBezTo>
                  <a:cubicBezTo>
                    <a:pt x="182019" y="116223"/>
                    <a:pt x="183506" y="119248"/>
                    <a:pt x="186146" y="120832"/>
                  </a:cubicBezTo>
                  <a:cubicBezTo>
                    <a:pt x="189098" y="122603"/>
                    <a:pt x="192677" y="123009"/>
                    <a:pt x="195943" y="124098"/>
                  </a:cubicBezTo>
                  <a:cubicBezTo>
                    <a:pt x="210723" y="138876"/>
                    <a:pt x="192235" y="121006"/>
                    <a:pt x="215538" y="140426"/>
                  </a:cubicBezTo>
                  <a:cubicBezTo>
                    <a:pt x="217903" y="142397"/>
                    <a:pt x="219429" y="145374"/>
                    <a:pt x="222069" y="146958"/>
                  </a:cubicBezTo>
                  <a:cubicBezTo>
                    <a:pt x="225021" y="148729"/>
                    <a:pt x="228600" y="149135"/>
                    <a:pt x="231866" y="150223"/>
                  </a:cubicBezTo>
                  <a:cubicBezTo>
                    <a:pt x="232955" y="153489"/>
                    <a:pt x="232698" y="157586"/>
                    <a:pt x="235132" y="160020"/>
                  </a:cubicBezTo>
                  <a:cubicBezTo>
                    <a:pt x="237566" y="162454"/>
                    <a:pt x="241977" y="161515"/>
                    <a:pt x="244929" y="163286"/>
                  </a:cubicBezTo>
                  <a:cubicBezTo>
                    <a:pt x="267336" y="176732"/>
                    <a:pt x="233510" y="163837"/>
                    <a:pt x="261258" y="173083"/>
                  </a:cubicBezTo>
                  <a:cubicBezTo>
                    <a:pt x="277805" y="189632"/>
                    <a:pt x="256392" y="170164"/>
                    <a:pt x="277586" y="182880"/>
                  </a:cubicBezTo>
                  <a:cubicBezTo>
                    <a:pt x="280226" y="184464"/>
                    <a:pt x="281714" y="187488"/>
                    <a:pt x="284118" y="189412"/>
                  </a:cubicBezTo>
                  <a:cubicBezTo>
                    <a:pt x="287183" y="191864"/>
                    <a:pt x="290850" y="193491"/>
                    <a:pt x="293915" y="195943"/>
                  </a:cubicBezTo>
                  <a:cubicBezTo>
                    <a:pt x="296319" y="197866"/>
                    <a:pt x="297806" y="200891"/>
                    <a:pt x="300446" y="202475"/>
                  </a:cubicBezTo>
                  <a:cubicBezTo>
                    <a:pt x="303398" y="204246"/>
                    <a:pt x="306977" y="204652"/>
                    <a:pt x="310243" y="205740"/>
                  </a:cubicBezTo>
                  <a:cubicBezTo>
                    <a:pt x="332479" y="227976"/>
                    <a:pt x="297734" y="194085"/>
                    <a:pt x="326572" y="218803"/>
                  </a:cubicBezTo>
                  <a:cubicBezTo>
                    <a:pt x="331247" y="222811"/>
                    <a:pt x="334511" y="228450"/>
                    <a:pt x="339635" y="231866"/>
                  </a:cubicBezTo>
                  <a:cubicBezTo>
                    <a:pt x="360510" y="245783"/>
                    <a:pt x="353678" y="239378"/>
                    <a:pt x="362495" y="248195"/>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フリーフォーム 598"/>
            <p:cNvSpPr/>
            <p:nvPr/>
          </p:nvSpPr>
          <p:spPr>
            <a:xfrm>
              <a:off x="6678386" y="6462849"/>
              <a:ext cx="277585" cy="225334"/>
            </a:xfrm>
            <a:custGeom>
              <a:avLst/>
              <a:gdLst>
                <a:gd name="connsiteX0" fmla="*/ 0 w 277585"/>
                <a:gd name="connsiteY0" fmla="*/ 0 h 225334"/>
                <a:gd name="connsiteX1" fmla="*/ 16328 w 277585"/>
                <a:gd name="connsiteY1" fmla="*/ 6531 h 225334"/>
                <a:gd name="connsiteX2" fmla="*/ 35923 w 277585"/>
                <a:gd name="connsiteY2" fmla="*/ 13062 h 225334"/>
                <a:gd name="connsiteX3" fmla="*/ 42454 w 277585"/>
                <a:gd name="connsiteY3" fmla="*/ 19594 h 225334"/>
                <a:gd name="connsiteX4" fmla="*/ 62048 w 277585"/>
                <a:gd name="connsiteY4" fmla="*/ 26125 h 225334"/>
                <a:gd name="connsiteX5" fmla="*/ 68580 w 277585"/>
                <a:gd name="connsiteY5" fmla="*/ 32657 h 225334"/>
                <a:gd name="connsiteX6" fmla="*/ 88174 w 277585"/>
                <a:gd name="connsiteY6" fmla="*/ 45720 h 225334"/>
                <a:gd name="connsiteX7" fmla="*/ 107768 w 277585"/>
                <a:gd name="connsiteY7" fmla="*/ 62048 h 225334"/>
                <a:gd name="connsiteX8" fmla="*/ 117565 w 277585"/>
                <a:gd name="connsiteY8" fmla="*/ 65314 h 225334"/>
                <a:gd name="connsiteX9" fmla="*/ 140425 w 277585"/>
                <a:gd name="connsiteY9" fmla="*/ 81642 h 225334"/>
                <a:gd name="connsiteX10" fmla="*/ 146957 w 277585"/>
                <a:gd name="connsiteY10" fmla="*/ 88174 h 225334"/>
                <a:gd name="connsiteX11" fmla="*/ 156754 w 277585"/>
                <a:gd name="connsiteY11" fmla="*/ 94705 h 225334"/>
                <a:gd name="connsiteX12" fmla="*/ 163285 w 277585"/>
                <a:gd name="connsiteY12" fmla="*/ 104502 h 225334"/>
                <a:gd name="connsiteX13" fmla="*/ 182880 w 277585"/>
                <a:gd name="connsiteY13" fmla="*/ 120831 h 225334"/>
                <a:gd name="connsiteX14" fmla="*/ 199208 w 277585"/>
                <a:gd name="connsiteY14" fmla="*/ 137160 h 225334"/>
                <a:gd name="connsiteX15" fmla="*/ 205740 w 277585"/>
                <a:gd name="connsiteY15" fmla="*/ 146957 h 225334"/>
                <a:gd name="connsiteX16" fmla="*/ 215537 w 277585"/>
                <a:gd name="connsiteY16" fmla="*/ 156754 h 225334"/>
                <a:gd name="connsiteX17" fmla="*/ 222068 w 277585"/>
                <a:gd name="connsiteY17" fmla="*/ 166551 h 225334"/>
                <a:gd name="connsiteX18" fmla="*/ 231865 w 277585"/>
                <a:gd name="connsiteY18" fmla="*/ 169817 h 225334"/>
                <a:gd name="connsiteX19" fmla="*/ 238397 w 277585"/>
                <a:gd name="connsiteY19" fmla="*/ 179614 h 225334"/>
                <a:gd name="connsiteX20" fmla="*/ 248194 w 277585"/>
                <a:gd name="connsiteY20" fmla="*/ 186145 h 225334"/>
                <a:gd name="connsiteX21" fmla="*/ 251460 w 277585"/>
                <a:gd name="connsiteY21" fmla="*/ 195942 h 225334"/>
                <a:gd name="connsiteX22" fmla="*/ 261257 w 277585"/>
                <a:gd name="connsiteY22" fmla="*/ 202474 h 225334"/>
                <a:gd name="connsiteX23" fmla="*/ 271054 w 277585"/>
                <a:gd name="connsiteY23" fmla="*/ 212271 h 225334"/>
                <a:gd name="connsiteX24" fmla="*/ 277585 w 277585"/>
                <a:gd name="connsiteY24" fmla="*/ 225334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585" h="225334">
                  <a:moveTo>
                    <a:pt x="0" y="0"/>
                  </a:moveTo>
                  <a:cubicBezTo>
                    <a:pt x="5443" y="2177"/>
                    <a:pt x="10819" y="4528"/>
                    <a:pt x="16328" y="6531"/>
                  </a:cubicBezTo>
                  <a:cubicBezTo>
                    <a:pt x="22798" y="8884"/>
                    <a:pt x="35923" y="13062"/>
                    <a:pt x="35923" y="13062"/>
                  </a:cubicBezTo>
                  <a:cubicBezTo>
                    <a:pt x="38100" y="15239"/>
                    <a:pt x="39700" y="18217"/>
                    <a:pt x="42454" y="19594"/>
                  </a:cubicBezTo>
                  <a:cubicBezTo>
                    <a:pt x="48612" y="22673"/>
                    <a:pt x="62048" y="26125"/>
                    <a:pt x="62048" y="26125"/>
                  </a:cubicBezTo>
                  <a:cubicBezTo>
                    <a:pt x="64225" y="28302"/>
                    <a:pt x="66117" y="30809"/>
                    <a:pt x="68580" y="32657"/>
                  </a:cubicBezTo>
                  <a:cubicBezTo>
                    <a:pt x="74860" y="37367"/>
                    <a:pt x="82623" y="40169"/>
                    <a:pt x="88174" y="45720"/>
                  </a:cubicBezTo>
                  <a:cubicBezTo>
                    <a:pt x="95397" y="52943"/>
                    <a:pt x="98674" y="57501"/>
                    <a:pt x="107768" y="62048"/>
                  </a:cubicBezTo>
                  <a:cubicBezTo>
                    <a:pt x="110847" y="63587"/>
                    <a:pt x="114299" y="64225"/>
                    <a:pt x="117565" y="65314"/>
                  </a:cubicBezTo>
                  <a:cubicBezTo>
                    <a:pt x="133062" y="80811"/>
                    <a:pt x="124786" y="76430"/>
                    <a:pt x="140425" y="81642"/>
                  </a:cubicBezTo>
                  <a:cubicBezTo>
                    <a:pt x="142602" y="83819"/>
                    <a:pt x="144553" y="86250"/>
                    <a:pt x="146957" y="88174"/>
                  </a:cubicBezTo>
                  <a:cubicBezTo>
                    <a:pt x="150022" y="90626"/>
                    <a:pt x="153979" y="91930"/>
                    <a:pt x="156754" y="94705"/>
                  </a:cubicBezTo>
                  <a:cubicBezTo>
                    <a:pt x="159529" y="97480"/>
                    <a:pt x="160833" y="101437"/>
                    <a:pt x="163285" y="104502"/>
                  </a:cubicBezTo>
                  <a:cubicBezTo>
                    <a:pt x="168475" y="110990"/>
                    <a:pt x="176528" y="116067"/>
                    <a:pt x="182880" y="120831"/>
                  </a:cubicBezTo>
                  <a:cubicBezTo>
                    <a:pt x="198877" y="152827"/>
                    <a:pt x="179188" y="121144"/>
                    <a:pt x="199208" y="137160"/>
                  </a:cubicBezTo>
                  <a:cubicBezTo>
                    <a:pt x="202273" y="139612"/>
                    <a:pt x="203227" y="143942"/>
                    <a:pt x="205740" y="146957"/>
                  </a:cubicBezTo>
                  <a:cubicBezTo>
                    <a:pt x="208697" y="150505"/>
                    <a:pt x="212580" y="153206"/>
                    <a:pt x="215537" y="156754"/>
                  </a:cubicBezTo>
                  <a:cubicBezTo>
                    <a:pt x="218050" y="159769"/>
                    <a:pt x="219003" y="164099"/>
                    <a:pt x="222068" y="166551"/>
                  </a:cubicBezTo>
                  <a:cubicBezTo>
                    <a:pt x="224756" y="168701"/>
                    <a:pt x="228599" y="168728"/>
                    <a:pt x="231865" y="169817"/>
                  </a:cubicBezTo>
                  <a:cubicBezTo>
                    <a:pt x="234042" y="173083"/>
                    <a:pt x="235622" y="176839"/>
                    <a:pt x="238397" y="179614"/>
                  </a:cubicBezTo>
                  <a:cubicBezTo>
                    <a:pt x="241172" y="182389"/>
                    <a:pt x="245742" y="183080"/>
                    <a:pt x="248194" y="186145"/>
                  </a:cubicBezTo>
                  <a:cubicBezTo>
                    <a:pt x="250344" y="188833"/>
                    <a:pt x="249310" y="193254"/>
                    <a:pt x="251460" y="195942"/>
                  </a:cubicBezTo>
                  <a:cubicBezTo>
                    <a:pt x="253912" y="199007"/>
                    <a:pt x="258242" y="199961"/>
                    <a:pt x="261257" y="202474"/>
                  </a:cubicBezTo>
                  <a:cubicBezTo>
                    <a:pt x="264805" y="205431"/>
                    <a:pt x="267788" y="209005"/>
                    <a:pt x="271054" y="212271"/>
                  </a:cubicBezTo>
                  <a:cubicBezTo>
                    <a:pt x="274807" y="223528"/>
                    <a:pt x="271886" y="219634"/>
                    <a:pt x="277585" y="225334"/>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0" name="フリーフォーム 599"/>
            <p:cNvSpPr/>
            <p:nvPr/>
          </p:nvSpPr>
          <p:spPr>
            <a:xfrm>
              <a:off x="6678386" y="6466114"/>
              <a:ext cx="274320" cy="254726"/>
            </a:xfrm>
            <a:custGeom>
              <a:avLst/>
              <a:gdLst>
                <a:gd name="connsiteX0" fmla="*/ 0 w 274320"/>
                <a:gd name="connsiteY0" fmla="*/ 0 h 254726"/>
                <a:gd name="connsiteX1" fmla="*/ 13063 w 274320"/>
                <a:gd name="connsiteY1" fmla="*/ 16329 h 254726"/>
                <a:gd name="connsiteX2" fmla="*/ 22860 w 274320"/>
                <a:gd name="connsiteY2" fmla="*/ 26126 h 254726"/>
                <a:gd name="connsiteX3" fmla="*/ 29391 w 274320"/>
                <a:gd name="connsiteY3" fmla="*/ 35923 h 254726"/>
                <a:gd name="connsiteX4" fmla="*/ 39188 w 274320"/>
                <a:gd name="connsiteY4" fmla="*/ 39189 h 254726"/>
                <a:gd name="connsiteX5" fmla="*/ 45720 w 274320"/>
                <a:gd name="connsiteY5" fmla="*/ 48986 h 254726"/>
                <a:gd name="connsiteX6" fmla="*/ 55517 w 274320"/>
                <a:gd name="connsiteY6" fmla="*/ 55517 h 254726"/>
                <a:gd name="connsiteX7" fmla="*/ 62048 w 274320"/>
                <a:gd name="connsiteY7" fmla="*/ 62049 h 254726"/>
                <a:gd name="connsiteX8" fmla="*/ 75111 w 274320"/>
                <a:gd name="connsiteY8" fmla="*/ 78377 h 254726"/>
                <a:gd name="connsiteX9" fmla="*/ 91440 w 274320"/>
                <a:gd name="connsiteY9" fmla="*/ 94706 h 254726"/>
                <a:gd name="connsiteX10" fmla="*/ 107768 w 274320"/>
                <a:gd name="connsiteY10" fmla="*/ 107769 h 254726"/>
                <a:gd name="connsiteX11" fmla="*/ 117565 w 274320"/>
                <a:gd name="connsiteY11" fmla="*/ 114300 h 254726"/>
                <a:gd name="connsiteX12" fmla="*/ 137160 w 274320"/>
                <a:gd name="connsiteY12" fmla="*/ 133895 h 254726"/>
                <a:gd name="connsiteX13" fmla="*/ 156754 w 274320"/>
                <a:gd name="connsiteY13" fmla="*/ 140426 h 254726"/>
                <a:gd name="connsiteX14" fmla="*/ 173083 w 274320"/>
                <a:gd name="connsiteY14" fmla="*/ 153489 h 254726"/>
                <a:gd name="connsiteX15" fmla="*/ 179614 w 274320"/>
                <a:gd name="connsiteY15" fmla="*/ 163286 h 254726"/>
                <a:gd name="connsiteX16" fmla="*/ 195943 w 274320"/>
                <a:gd name="connsiteY16" fmla="*/ 179615 h 254726"/>
                <a:gd name="connsiteX17" fmla="*/ 215537 w 274320"/>
                <a:gd name="connsiteY17" fmla="*/ 195943 h 254726"/>
                <a:gd name="connsiteX18" fmla="*/ 225334 w 274320"/>
                <a:gd name="connsiteY18" fmla="*/ 202475 h 254726"/>
                <a:gd name="connsiteX19" fmla="*/ 241663 w 274320"/>
                <a:gd name="connsiteY19" fmla="*/ 215537 h 254726"/>
                <a:gd name="connsiteX20" fmla="*/ 254725 w 274320"/>
                <a:gd name="connsiteY20" fmla="*/ 231866 h 254726"/>
                <a:gd name="connsiteX21" fmla="*/ 267788 w 274320"/>
                <a:gd name="connsiteY21" fmla="*/ 244929 h 254726"/>
                <a:gd name="connsiteX22" fmla="*/ 274320 w 274320"/>
                <a:gd name="connsiteY22" fmla="*/ 254726 h 25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320" h="254726">
                  <a:moveTo>
                    <a:pt x="0" y="0"/>
                  </a:moveTo>
                  <a:cubicBezTo>
                    <a:pt x="4354" y="5443"/>
                    <a:pt x="8473" y="11083"/>
                    <a:pt x="13063" y="16329"/>
                  </a:cubicBezTo>
                  <a:cubicBezTo>
                    <a:pt x="16104" y="19805"/>
                    <a:pt x="19903" y="22578"/>
                    <a:pt x="22860" y="26126"/>
                  </a:cubicBezTo>
                  <a:cubicBezTo>
                    <a:pt x="25373" y="29141"/>
                    <a:pt x="26326" y="33471"/>
                    <a:pt x="29391" y="35923"/>
                  </a:cubicBezTo>
                  <a:cubicBezTo>
                    <a:pt x="32079" y="38073"/>
                    <a:pt x="35922" y="38100"/>
                    <a:pt x="39188" y="39189"/>
                  </a:cubicBezTo>
                  <a:cubicBezTo>
                    <a:pt x="41365" y="42455"/>
                    <a:pt x="42945" y="46211"/>
                    <a:pt x="45720" y="48986"/>
                  </a:cubicBezTo>
                  <a:cubicBezTo>
                    <a:pt x="48495" y="51761"/>
                    <a:pt x="52452" y="53065"/>
                    <a:pt x="55517" y="55517"/>
                  </a:cubicBezTo>
                  <a:cubicBezTo>
                    <a:pt x="57921" y="57440"/>
                    <a:pt x="59871" y="59872"/>
                    <a:pt x="62048" y="62049"/>
                  </a:cubicBezTo>
                  <a:cubicBezTo>
                    <a:pt x="67644" y="78836"/>
                    <a:pt x="61208" y="66212"/>
                    <a:pt x="75111" y="78377"/>
                  </a:cubicBezTo>
                  <a:cubicBezTo>
                    <a:pt x="80904" y="83446"/>
                    <a:pt x="85035" y="90436"/>
                    <a:pt x="91440" y="94706"/>
                  </a:cubicBezTo>
                  <a:cubicBezTo>
                    <a:pt x="121593" y="114807"/>
                    <a:pt x="84502" y="89156"/>
                    <a:pt x="107768" y="107769"/>
                  </a:cubicBezTo>
                  <a:cubicBezTo>
                    <a:pt x="110833" y="110221"/>
                    <a:pt x="114632" y="111693"/>
                    <a:pt x="117565" y="114300"/>
                  </a:cubicBezTo>
                  <a:cubicBezTo>
                    <a:pt x="124469" y="120437"/>
                    <a:pt x="128397" y="130974"/>
                    <a:pt x="137160" y="133895"/>
                  </a:cubicBezTo>
                  <a:lnTo>
                    <a:pt x="156754" y="140426"/>
                  </a:lnTo>
                  <a:cubicBezTo>
                    <a:pt x="175470" y="168501"/>
                    <a:pt x="150549" y="135462"/>
                    <a:pt x="173083" y="153489"/>
                  </a:cubicBezTo>
                  <a:cubicBezTo>
                    <a:pt x="176148" y="155941"/>
                    <a:pt x="177030" y="160332"/>
                    <a:pt x="179614" y="163286"/>
                  </a:cubicBezTo>
                  <a:cubicBezTo>
                    <a:pt x="184683" y="169079"/>
                    <a:pt x="189538" y="175345"/>
                    <a:pt x="195943" y="179615"/>
                  </a:cubicBezTo>
                  <a:cubicBezTo>
                    <a:pt x="220260" y="195826"/>
                    <a:pt x="190400" y="174995"/>
                    <a:pt x="215537" y="195943"/>
                  </a:cubicBezTo>
                  <a:cubicBezTo>
                    <a:pt x="218552" y="198456"/>
                    <a:pt x="222194" y="200120"/>
                    <a:pt x="225334" y="202475"/>
                  </a:cubicBezTo>
                  <a:cubicBezTo>
                    <a:pt x="230910" y="206657"/>
                    <a:pt x="236371" y="211001"/>
                    <a:pt x="241663" y="215537"/>
                  </a:cubicBezTo>
                  <a:cubicBezTo>
                    <a:pt x="253630" y="225795"/>
                    <a:pt x="243094" y="218296"/>
                    <a:pt x="254725" y="231866"/>
                  </a:cubicBezTo>
                  <a:cubicBezTo>
                    <a:pt x="258733" y="236541"/>
                    <a:pt x="264372" y="239805"/>
                    <a:pt x="267788" y="244929"/>
                  </a:cubicBezTo>
                  <a:lnTo>
                    <a:pt x="274320" y="254726"/>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1" name="フリーフォーム 600"/>
            <p:cNvSpPr/>
            <p:nvPr/>
          </p:nvSpPr>
          <p:spPr>
            <a:xfrm>
              <a:off x="6697980" y="6515100"/>
              <a:ext cx="202482" cy="257991"/>
            </a:xfrm>
            <a:custGeom>
              <a:avLst/>
              <a:gdLst>
                <a:gd name="connsiteX0" fmla="*/ 0 w 202482"/>
                <a:gd name="connsiteY0" fmla="*/ 0 h 257991"/>
                <a:gd name="connsiteX1" fmla="*/ 16329 w 202482"/>
                <a:gd name="connsiteY1" fmla="*/ 13063 h 257991"/>
                <a:gd name="connsiteX2" fmla="*/ 22860 w 202482"/>
                <a:gd name="connsiteY2" fmla="*/ 22860 h 257991"/>
                <a:gd name="connsiteX3" fmla="*/ 32657 w 202482"/>
                <a:gd name="connsiteY3" fmla="*/ 29391 h 257991"/>
                <a:gd name="connsiteX4" fmla="*/ 39189 w 202482"/>
                <a:gd name="connsiteY4" fmla="*/ 35923 h 257991"/>
                <a:gd name="connsiteX5" fmla="*/ 42454 w 202482"/>
                <a:gd name="connsiteY5" fmla="*/ 45720 h 257991"/>
                <a:gd name="connsiteX6" fmla="*/ 62049 w 202482"/>
                <a:gd name="connsiteY6" fmla="*/ 65314 h 257991"/>
                <a:gd name="connsiteX7" fmla="*/ 68580 w 202482"/>
                <a:gd name="connsiteY7" fmla="*/ 71846 h 257991"/>
                <a:gd name="connsiteX8" fmla="*/ 78377 w 202482"/>
                <a:gd name="connsiteY8" fmla="*/ 78377 h 257991"/>
                <a:gd name="connsiteX9" fmla="*/ 91440 w 202482"/>
                <a:gd name="connsiteY9" fmla="*/ 94706 h 257991"/>
                <a:gd name="connsiteX10" fmla="*/ 101237 w 202482"/>
                <a:gd name="connsiteY10" fmla="*/ 101237 h 257991"/>
                <a:gd name="connsiteX11" fmla="*/ 114300 w 202482"/>
                <a:gd name="connsiteY11" fmla="*/ 117566 h 257991"/>
                <a:gd name="connsiteX12" fmla="*/ 120831 w 202482"/>
                <a:gd name="connsiteY12" fmla="*/ 127363 h 257991"/>
                <a:gd name="connsiteX13" fmla="*/ 133894 w 202482"/>
                <a:gd name="connsiteY13" fmla="*/ 140426 h 257991"/>
                <a:gd name="connsiteX14" fmla="*/ 153489 w 202482"/>
                <a:gd name="connsiteY14" fmla="*/ 166551 h 257991"/>
                <a:gd name="connsiteX15" fmla="*/ 156754 w 202482"/>
                <a:gd name="connsiteY15" fmla="*/ 176349 h 257991"/>
                <a:gd name="connsiteX16" fmla="*/ 169817 w 202482"/>
                <a:gd name="connsiteY16" fmla="*/ 192677 h 257991"/>
                <a:gd name="connsiteX17" fmla="*/ 182880 w 202482"/>
                <a:gd name="connsiteY17" fmla="*/ 218803 h 257991"/>
                <a:gd name="connsiteX18" fmla="*/ 186146 w 202482"/>
                <a:gd name="connsiteY18" fmla="*/ 228600 h 257991"/>
                <a:gd name="connsiteX19" fmla="*/ 199209 w 202482"/>
                <a:gd name="connsiteY19" fmla="*/ 244929 h 257991"/>
                <a:gd name="connsiteX20" fmla="*/ 202474 w 202482"/>
                <a:gd name="connsiteY20" fmla="*/ 257991 h 25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482" h="257991">
                  <a:moveTo>
                    <a:pt x="0" y="0"/>
                  </a:moveTo>
                  <a:cubicBezTo>
                    <a:pt x="5443" y="4354"/>
                    <a:pt x="11400" y="8134"/>
                    <a:pt x="16329" y="13063"/>
                  </a:cubicBezTo>
                  <a:cubicBezTo>
                    <a:pt x="19104" y="15838"/>
                    <a:pt x="20085" y="20085"/>
                    <a:pt x="22860" y="22860"/>
                  </a:cubicBezTo>
                  <a:cubicBezTo>
                    <a:pt x="25635" y="25635"/>
                    <a:pt x="29592" y="26939"/>
                    <a:pt x="32657" y="29391"/>
                  </a:cubicBezTo>
                  <a:cubicBezTo>
                    <a:pt x="35061" y="31315"/>
                    <a:pt x="37012" y="33746"/>
                    <a:pt x="39189" y="35923"/>
                  </a:cubicBezTo>
                  <a:cubicBezTo>
                    <a:pt x="40277" y="39189"/>
                    <a:pt x="40341" y="43003"/>
                    <a:pt x="42454" y="45720"/>
                  </a:cubicBezTo>
                  <a:cubicBezTo>
                    <a:pt x="48125" y="53011"/>
                    <a:pt x="55517" y="58782"/>
                    <a:pt x="62049" y="65314"/>
                  </a:cubicBezTo>
                  <a:cubicBezTo>
                    <a:pt x="64226" y="67491"/>
                    <a:pt x="66018" y="70138"/>
                    <a:pt x="68580" y="71846"/>
                  </a:cubicBezTo>
                  <a:cubicBezTo>
                    <a:pt x="71846" y="74023"/>
                    <a:pt x="75312" y="75925"/>
                    <a:pt x="78377" y="78377"/>
                  </a:cubicBezTo>
                  <a:cubicBezTo>
                    <a:pt x="94538" y="91306"/>
                    <a:pt x="74465" y="77731"/>
                    <a:pt x="91440" y="94706"/>
                  </a:cubicBezTo>
                  <a:cubicBezTo>
                    <a:pt x="94215" y="97481"/>
                    <a:pt x="97971" y="99060"/>
                    <a:pt x="101237" y="101237"/>
                  </a:cubicBezTo>
                  <a:cubicBezTo>
                    <a:pt x="121351" y="131405"/>
                    <a:pt x="95679" y="94288"/>
                    <a:pt x="114300" y="117566"/>
                  </a:cubicBezTo>
                  <a:cubicBezTo>
                    <a:pt x="116752" y="120631"/>
                    <a:pt x="118277" y="124383"/>
                    <a:pt x="120831" y="127363"/>
                  </a:cubicBezTo>
                  <a:cubicBezTo>
                    <a:pt x="124839" y="132038"/>
                    <a:pt x="130478" y="135302"/>
                    <a:pt x="133894" y="140426"/>
                  </a:cubicBezTo>
                  <a:cubicBezTo>
                    <a:pt x="148665" y="162582"/>
                    <a:pt x="141406" y="154470"/>
                    <a:pt x="153489" y="166551"/>
                  </a:cubicBezTo>
                  <a:cubicBezTo>
                    <a:pt x="154577" y="169817"/>
                    <a:pt x="154983" y="173397"/>
                    <a:pt x="156754" y="176349"/>
                  </a:cubicBezTo>
                  <a:cubicBezTo>
                    <a:pt x="168394" y="195750"/>
                    <a:pt x="158605" y="167450"/>
                    <a:pt x="169817" y="192677"/>
                  </a:cubicBezTo>
                  <a:cubicBezTo>
                    <a:pt x="181825" y="219695"/>
                    <a:pt x="169467" y="205388"/>
                    <a:pt x="182880" y="218803"/>
                  </a:cubicBezTo>
                  <a:cubicBezTo>
                    <a:pt x="183969" y="222069"/>
                    <a:pt x="184607" y="225521"/>
                    <a:pt x="186146" y="228600"/>
                  </a:cubicBezTo>
                  <a:cubicBezTo>
                    <a:pt x="190266" y="236840"/>
                    <a:pt x="193133" y="238853"/>
                    <a:pt x="199209" y="244929"/>
                  </a:cubicBezTo>
                  <a:cubicBezTo>
                    <a:pt x="202818" y="255759"/>
                    <a:pt x="202474" y="251284"/>
                    <a:pt x="202474" y="257991"/>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2" name="フリーフォーム 601"/>
            <p:cNvSpPr/>
            <p:nvPr/>
          </p:nvSpPr>
          <p:spPr>
            <a:xfrm>
              <a:off x="6737169" y="6567351"/>
              <a:ext cx="97971" cy="205740"/>
            </a:xfrm>
            <a:custGeom>
              <a:avLst/>
              <a:gdLst>
                <a:gd name="connsiteX0" fmla="*/ 0 w 97971"/>
                <a:gd name="connsiteY0" fmla="*/ 0 h 205740"/>
                <a:gd name="connsiteX1" fmla="*/ 9797 w 97971"/>
                <a:gd name="connsiteY1" fmla="*/ 35923 h 205740"/>
                <a:gd name="connsiteX2" fmla="*/ 16328 w 97971"/>
                <a:gd name="connsiteY2" fmla="*/ 55518 h 205740"/>
                <a:gd name="connsiteX3" fmla="*/ 22860 w 97971"/>
                <a:gd name="connsiteY3" fmla="*/ 62049 h 205740"/>
                <a:gd name="connsiteX4" fmla="*/ 32657 w 97971"/>
                <a:gd name="connsiteY4" fmla="*/ 78378 h 205740"/>
                <a:gd name="connsiteX5" fmla="*/ 35922 w 97971"/>
                <a:gd name="connsiteY5" fmla="*/ 88175 h 205740"/>
                <a:gd name="connsiteX6" fmla="*/ 55517 w 97971"/>
                <a:gd name="connsiteY6" fmla="*/ 117566 h 205740"/>
                <a:gd name="connsiteX7" fmla="*/ 62048 w 97971"/>
                <a:gd name="connsiteY7" fmla="*/ 127363 h 205740"/>
                <a:gd name="connsiteX8" fmla="*/ 65314 w 97971"/>
                <a:gd name="connsiteY8" fmla="*/ 137160 h 205740"/>
                <a:gd name="connsiteX9" fmla="*/ 71845 w 97971"/>
                <a:gd name="connsiteY9" fmla="*/ 146958 h 205740"/>
                <a:gd name="connsiteX10" fmla="*/ 78377 w 97971"/>
                <a:gd name="connsiteY10" fmla="*/ 166552 h 205740"/>
                <a:gd name="connsiteX11" fmla="*/ 84908 w 97971"/>
                <a:gd name="connsiteY11" fmla="*/ 176349 h 205740"/>
                <a:gd name="connsiteX12" fmla="*/ 91440 w 97971"/>
                <a:gd name="connsiteY12" fmla="*/ 195943 h 205740"/>
                <a:gd name="connsiteX13" fmla="*/ 97971 w 97971"/>
                <a:gd name="connsiteY13"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 h="205740">
                  <a:moveTo>
                    <a:pt x="0" y="0"/>
                  </a:moveTo>
                  <a:cubicBezTo>
                    <a:pt x="4616" y="23085"/>
                    <a:pt x="1508" y="11057"/>
                    <a:pt x="9797" y="35923"/>
                  </a:cubicBezTo>
                  <a:cubicBezTo>
                    <a:pt x="9798" y="35925"/>
                    <a:pt x="16327" y="55517"/>
                    <a:pt x="16328" y="55518"/>
                  </a:cubicBezTo>
                  <a:lnTo>
                    <a:pt x="22860" y="62049"/>
                  </a:lnTo>
                  <a:cubicBezTo>
                    <a:pt x="32109" y="89800"/>
                    <a:pt x="19209" y="55964"/>
                    <a:pt x="32657" y="78378"/>
                  </a:cubicBezTo>
                  <a:cubicBezTo>
                    <a:pt x="34428" y="81330"/>
                    <a:pt x="34250" y="85166"/>
                    <a:pt x="35922" y="88175"/>
                  </a:cubicBezTo>
                  <a:cubicBezTo>
                    <a:pt x="35930" y="88190"/>
                    <a:pt x="52247" y="112660"/>
                    <a:pt x="55517" y="117566"/>
                  </a:cubicBezTo>
                  <a:cubicBezTo>
                    <a:pt x="57694" y="120832"/>
                    <a:pt x="60807" y="123640"/>
                    <a:pt x="62048" y="127363"/>
                  </a:cubicBezTo>
                  <a:cubicBezTo>
                    <a:pt x="63137" y="130629"/>
                    <a:pt x="63775" y="134081"/>
                    <a:pt x="65314" y="137160"/>
                  </a:cubicBezTo>
                  <a:cubicBezTo>
                    <a:pt x="67069" y="140671"/>
                    <a:pt x="70251" y="143371"/>
                    <a:pt x="71845" y="146958"/>
                  </a:cubicBezTo>
                  <a:cubicBezTo>
                    <a:pt x="74641" y="153249"/>
                    <a:pt x="74558" y="160823"/>
                    <a:pt x="78377" y="166552"/>
                  </a:cubicBezTo>
                  <a:cubicBezTo>
                    <a:pt x="80554" y="169818"/>
                    <a:pt x="83314" y="172763"/>
                    <a:pt x="84908" y="176349"/>
                  </a:cubicBezTo>
                  <a:cubicBezTo>
                    <a:pt x="87704" y="182640"/>
                    <a:pt x="87621" y="190214"/>
                    <a:pt x="91440" y="195943"/>
                  </a:cubicBezTo>
                  <a:lnTo>
                    <a:pt x="97971" y="205740"/>
                  </a:ln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3" name="フリーフォーム 602"/>
            <p:cNvSpPr/>
            <p:nvPr/>
          </p:nvSpPr>
          <p:spPr>
            <a:xfrm flipH="1">
              <a:off x="6658081" y="4065010"/>
              <a:ext cx="979340" cy="1403191"/>
            </a:xfrm>
            <a:custGeom>
              <a:avLst/>
              <a:gdLst>
                <a:gd name="connsiteX0" fmla="*/ 21707 w 952391"/>
                <a:gd name="connsiteY0" fmla="*/ 1043 h 1347209"/>
                <a:gd name="connsiteX1" fmla="*/ 16280 w 952391"/>
                <a:gd name="connsiteY1" fmla="*/ 14610 h 1347209"/>
                <a:gd name="connsiteX2" fmla="*/ 10853 w 952391"/>
                <a:gd name="connsiteY2" fmla="*/ 22750 h 1347209"/>
                <a:gd name="connsiteX3" fmla="*/ 5427 w 952391"/>
                <a:gd name="connsiteY3" fmla="*/ 39030 h 1347209"/>
                <a:gd name="connsiteX4" fmla="*/ 2713 w 952391"/>
                <a:gd name="connsiteY4" fmla="*/ 60737 h 1347209"/>
                <a:gd name="connsiteX5" fmla="*/ 0 w 952391"/>
                <a:gd name="connsiteY5" fmla="*/ 77017 h 1347209"/>
                <a:gd name="connsiteX6" fmla="*/ 2713 w 952391"/>
                <a:gd name="connsiteY6" fmla="*/ 142137 h 1347209"/>
                <a:gd name="connsiteX7" fmla="*/ 10853 w 952391"/>
                <a:gd name="connsiteY7" fmla="*/ 171984 h 1347209"/>
                <a:gd name="connsiteX8" fmla="*/ 16280 w 952391"/>
                <a:gd name="connsiteY8" fmla="*/ 188264 h 1347209"/>
                <a:gd name="connsiteX9" fmla="*/ 21707 w 952391"/>
                <a:gd name="connsiteY9" fmla="*/ 209971 h 1347209"/>
                <a:gd name="connsiteX10" fmla="*/ 27134 w 952391"/>
                <a:gd name="connsiteY10" fmla="*/ 226251 h 1347209"/>
                <a:gd name="connsiteX11" fmla="*/ 29847 w 952391"/>
                <a:gd name="connsiteY11" fmla="*/ 234391 h 1347209"/>
                <a:gd name="connsiteX12" fmla="*/ 37987 w 952391"/>
                <a:gd name="connsiteY12" fmla="*/ 239818 h 1347209"/>
                <a:gd name="connsiteX13" fmla="*/ 48840 w 952391"/>
                <a:gd name="connsiteY13" fmla="*/ 253385 h 1347209"/>
                <a:gd name="connsiteX14" fmla="*/ 62407 w 952391"/>
                <a:gd name="connsiteY14" fmla="*/ 266952 h 1347209"/>
                <a:gd name="connsiteX15" fmla="*/ 81401 w 952391"/>
                <a:gd name="connsiteY15" fmla="*/ 288658 h 1347209"/>
                <a:gd name="connsiteX16" fmla="*/ 94967 w 952391"/>
                <a:gd name="connsiteY16" fmla="*/ 299512 h 1347209"/>
                <a:gd name="connsiteX17" fmla="*/ 103107 w 952391"/>
                <a:gd name="connsiteY17" fmla="*/ 304939 h 1347209"/>
                <a:gd name="connsiteX18" fmla="*/ 119388 w 952391"/>
                <a:gd name="connsiteY18" fmla="*/ 310365 h 1347209"/>
                <a:gd name="connsiteX19" fmla="*/ 127528 w 952391"/>
                <a:gd name="connsiteY19" fmla="*/ 313079 h 1347209"/>
                <a:gd name="connsiteX20" fmla="*/ 143808 w 952391"/>
                <a:gd name="connsiteY20" fmla="*/ 321219 h 1347209"/>
                <a:gd name="connsiteX21" fmla="*/ 151948 w 952391"/>
                <a:gd name="connsiteY21" fmla="*/ 326645 h 1347209"/>
                <a:gd name="connsiteX22" fmla="*/ 189935 w 952391"/>
                <a:gd name="connsiteY22" fmla="*/ 337499 h 1347209"/>
                <a:gd name="connsiteX23" fmla="*/ 198075 w 952391"/>
                <a:gd name="connsiteY23" fmla="*/ 340212 h 1347209"/>
                <a:gd name="connsiteX24" fmla="*/ 222495 w 952391"/>
                <a:gd name="connsiteY24" fmla="*/ 342926 h 1347209"/>
                <a:gd name="connsiteX25" fmla="*/ 233348 w 952391"/>
                <a:gd name="connsiteY25" fmla="*/ 345639 h 1347209"/>
                <a:gd name="connsiteX26" fmla="*/ 246915 w 952391"/>
                <a:gd name="connsiteY26" fmla="*/ 348352 h 1347209"/>
                <a:gd name="connsiteX27" fmla="*/ 255055 w 952391"/>
                <a:gd name="connsiteY27" fmla="*/ 351066 h 1347209"/>
                <a:gd name="connsiteX28" fmla="*/ 263195 w 952391"/>
                <a:gd name="connsiteY28" fmla="*/ 359206 h 1347209"/>
                <a:gd name="connsiteX29" fmla="*/ 274049 w 952391"/>
                <a:gd name="connsiteY29" fmla="*/ 375486 h 1347209"/>
                <a:gd name="connsiteX30" fmla="*/ 279475 w 952391"/>
                <a:gd name="connsiteY30" fmla="*/ 383626 h 1347209"/>
                <a:gd name="connsiteX31" fmla="*/ 293042 w 952391"/>
                <a:gd name="connsiteY31" fmla="*/ 399906 h 1347209"/>
                <a:gd name="connsiteX32" fmla="*/ 298469 w 952391"/>
                <a:gd name="connsiteY32" fmla="*/ 418899 h 1347209"/>
                <a:gd name="connsiteX33" fmla="*/ 301182 w 952391"/>
                <a:gd name="connsiteY33" fmla="*/ 427039 h 1347209"/>
                <a:gd name="connsiteX34" fmla="*/ 309322 w 952391"/>
                <a:gd name="connsiteY34" fmla="*/ 432466 h 1347209"/>
                <a:gd name="connsiteX35" fmla="*/ 317462 w 952391"/>
                <a:gd name="connsiteY35" fmla="*/ 448746 h 1347209"/>
                <a:gd name="connsiteX36" fmla="*/ 322889 w 952391"/>
                <a:gd name="connsiteY36" fmla="*/ 465026 h 1347209"/>
                <a:gd name="connsiteX37" fmla="*/ 333742 w 952391"/>
                <a:gd name="connsiteY37" fmla="*/ 484020 h 1347209"/>
                <a:gd name="connsiteX38" fmla="*/ 339169 w 952391"/>
                <a:gd name="connsiteY38" fmla="*/ 500300 h 1347209"/>
                <a:gd name="connsiteX39" fmla="*/ 341882 w 952391"/>
                <a:gd name="connsiteY39" fmla="*/ 508440 h 1347209"/>
                <a:gd name="connsiteX40" fmla="*/ 350023 w 952391"/>
                <a:gd name="connsiteY40" fmla="*/ 516580 h 1347209"/>
                <a:gd name="connsiteX41" fmla="*/ 358163 w 952391"/>
                <a:gd name="connsiteY41" fmla="*/ 532860 h 1347209"/>
                <a:gd name="connsiteX42" fmla="*/ 360876 w 952391"/>
                <a:gd name="connsiteY42" fmla="*/ 541000 h 1347209"/>
                <a:gd name="connsiteX43" fmla="*/ 371729 w 952391"/>
                <a:gd name="connsiteY43" fmla="*/ 557280 h 1347209"/>
                <a:gd name="connsiteX44" fmla="*/ 385296 w 952391"/>
                <a:gd name="connsiteY44" fmla="*/ 581701 h 1347209"/>
                <a:gd name="connsiteX45" fmla="*/ 393436 w 952391"/>
                <a:gd name="connsiteY45" fmla="*/ 597981 h 1347209"/>
                <a:gd name="connsiteX46" fmla="*/ 398863 w 952391"/>
                <a:gd name="connsiteY46" fmla="*/ 608834 h 1347209"/>
                <a:gd name="connsiteX47" fmla="*/ 407003 w 952391"/>
                <a:gd name="connsiteY47" fmla="*/ 614261 h 1347209"/>
                <a:gd name="connsiteX48" fmla="*/ 417856 w 952391"/>
                <a:gd name="connsiteY48" fmla="*/ 630541 h 1347209"/>
                <a:gd name="connsiteX49" fmla="*/ 423283 w 952391"/>
                <a:gd name="connsiteY49" fmla="*/ 638681 h 1347209"/>
                <a:gd name="connsiteX50" fmla="*/ 434136 w 952391"/>
                <a:gd name="connsiteY50" fmla="*/ 657674 h 1347209"/>
                <a:gd name="connsiteX51" fmla="*/ 444990 w 952391"/>
                <a:gd name="connsiteY51" fmla="*/ 668528 h 1347209"/>
                <a:gd name="connsiteX52" fmla="*/ 455843 w 952391"/>
                <a:gd name="connsiteY52" fmla="*/ 684808 h 1347209"/>
                <a:gd name="connsiteX53" fmla="*/ 458557 w 952391"/>
                <a:gd name="connsiteY53" fmla="*/ 692948 h 1347209"/>
                <a:gd name="connsiteX54" fmla="*/ 463983 w 952391"/>
                <a:gd name="connsiteY54" fmla="*/ 701088 h 1347209"/>
                <a:gd name="connsiteX55" fmla="*/ 469410 w 952391"/>
                <a:gd name="connsiteY55" fmla="*/ 717368 h 1347209"/>
                <a:gd name="connsiteX56" fmla="*/ 472123 w 952391"/>
                <a:gd name="connsiteY56" fmla="*/ 725508 h 1347209"/>
                <a:gd name="connsiteX57" fmla="*/ 477550 w 952391"/>
                <a:gd name="connsiteY57" fmla="*/ 733648 h 1347209"/>
                <a:gd name="connsiteX58" fmla="*/ 488404 w 952391"/>
                <a:gd name="connsiteY58" fmla="*/ 758069 h 1347209"/>
                <a:gd name="connsiteX59" fmla="*/ 496544 w 952391"/>
                <a:gd name="connsiteY59" fmla="*/ 774349 h 1347209"/>
                <a:gd name="connsiteX60" fmla="*/ 504684 w 952391"/>
                <a:gd name="connsiteY60" fmla="*/ 779775 h 1347209"/>
                <a:gd name="connsiteX61" fmla="*/ 510110 w 952391"/>
                <a:gd name="connsiteY61" fmla="*/ 793342 h 1347209"/>
                <a:gd name="connsiteX62" fmla="*/ 512824 w 952391"/>
                <a:gd name="connsiteY62" fmla="*/ 801482 h 1347209"/>
                <a:gd name="connsiteX63" fmla="*/ 518250 w 952391"/>
                <a:gd name="connsiteY63" fmla="*/ 809622 h 1347209"/>
                <a:gd name="connsiteX64" fmla="*/ 526391 w 952391"/>
                <a:gd name="connsiteY64" fmla="*/ 825902 h 1347209"/>
                <a:gd name="connsiteX65" fmla="*/ 523677 w 952391"/>
                <a:gd name="connsiteY65" fmla="*/ 834042 h 1347209"/>
                <a:gd name="connsiteX66" fmla="*/ 512824 w 952391"/>
                <a:gd name="connsiteY66" fmla="*/ 850323 h 1347209"/>
                <a:gd name="connsiteX67" fmla="*/ 507397 w 952391"/>
                <a:gd name="connsiteY67" fmla="*/ 872029 h 1347209"/>
                <a:gd name="connsiteX68" fmla="*/ 504684 w 952391"/>
                <a:gd name="connsiteY68" fmla="*/ 880169 h 1347209"/>
                <a:gd name="connsiteX69" fmla="*/ 499257 w 952391"/>
                <a:gd name="connsiteY69" fmla="*/ 888309 h 1347209"/>
                <a:gd name="connsiteX70" fmla="*/ 482977 w 952391"/>
                <a:gd name="connsiteY70" fmla="*/ 899163 h 1347209"/>
                <a:gd name="connsiteX71" fmla="*/ 463983 w 952391"/>
                <a:gd name="connsiteY71" fmla="*/ 920870 h 1347209"/>
                <a:gd name="connsiteX72" fmla="*/ 450417 w 952391"/>
                <a:gd name="connsiteY72" fmla="*/ 934436 h 1347209"/>
                <a:gd name="connsiteX73" fmla="*/ 436850 w 952391"/>
                <a:gd name="connsiteY73" fmla="*/ 948003 h 1347209"/>
                <a:gd name="connsiteX74" fmla="*/ 431423 w 952391"/>
                <a:gd name="connsiteY74" fmla="*/ 956143 h 1347209"/>
                <a:gd name="connsiteX75" fmla="*/ 415143 w 952391"/>
                <a:gd name="connsiteY75" fmla="*/ 966997 h 1347209"/>
                <a:gd name="connsiteX76" fmla="*/ 401576 w 952391"/>
                <a:gd name="connsiteY76" fmla="*/ 991417 h 1347209"/>
                <a:gd name="connsiteX77" fmla="*/ 393436 w 952391"/>
                <a:gd name="connsiteY77" fmla="*/ 996844 h 1347209"/>
                <a:gd name="connsiteX78" fmla="*/ 388009 w 952391"/>
                <a:gd name="connsiteY78" fmla="*/ 1004984 h 1347209"/>
                <a:gd name="connsiteX79" fmla="*/ 371729 w 952391"/>
                <a:gd name="connsiteY79" fmla="*/ 1018550 h 1347209"/>
                <a:gd name="connsiteX80" fmla="*/ 358163 w 952391"/>
                <a:gd name="connsiteY80" fmla="*/ 1032117 h 1347209"/>
                <a:gd name="connsiteX81" fmla="*/ 352736 w 952391"/>
                <a:gd name="connsiteY81" fmla="*/ 1040257 h 1347209"/>
                <a:gd name="connsiteX82" fmla="*/ 344596 w 952391"/>
                <a:gd name="connsiteY82" fmla="*/ 1045684 h 1347209"/>
                <a:gd name="connsiteX83" fmla="*/ 341882 w 952391"/>
                <a:gd name="connsiteY83" fmla="*/ 1053824 h 1347209"/>
                <a:gd name="connsiteX84" fmla="*/ 333742 w 952391"/>
                <a:gd name="connsiteY84" fmla="*/ 1061964 h 1347209"/>
                <a:gd name="connsiteX85" fmla="*/ 322889 w 952391"/>
                <a:gd name="connsiteY85" fmla="*/ 1075531 h 1347209"/>
                <a:gd name="connsiteX86" fmla="*/ 309322 w 952391"/>
                <a:gd name="connsiteY86" fmla="*/ 1089098 h 1347209"/>
                <a:gd name="connsiteX87" fmla="*/ 303896 w 952391"/>
                <a:gd name="connsiteY87" fmla="*/ 1097238 h 1347209"/>
                <a:gd name="connsiteX88" fmla="*/ 295755 w 952391"/>
                <a:gd name="connsiteY88" fmla="*/ 1102664 h 1347209"/>
                <a:gd name="connsiteX89" fmla="*/ 276762 w 952391"/>
                <a:gd name="connsiteY89" fmla="*/ 1124371 h 1347209"/>
                <a:gd name="connsiteX90" fmla="*/ 265909 w 952391"/>
                <a:gd name="connsiteY90" fmla="*/ 1140651 h 1347209"/>
                <a:gd name="connsiteX91" fmla="*/ 263195 w 952391"/>
                <a:gd name="connsiteY91" fmla="*/ 1148791 h 1347209"/>
                <a:gd name="connsiteX92" fmla="*/ 252342 w 952391"/>
                <a:gd name="connsiteY92" fmla="*/ 1165072 h 1347209"/>
                <a:gd name="connsiteX93" fmla="*/ 246915 w 952391"/>
                <a:gd name="connsiteY93" fmla="*/ 1173212 h 1347209"/>
                <a:gd name="connsiteX94" fmla="*/ 238775 w 952391"/>
                <a:gd name="connsiteY94" fmla="*/ 1175925 h 1347209"/>
                <a:gd name="connsiteX95" fmla="*/ 236062 w 952391"/>
                <a:gd name="connsiteY95" fmla="*/ 1194918 h 1347209"/>
                <a:gd name="connsiteX96" fmla="*/ 227922 w 952391"/>
                <a:gd name="connsiteY96" fmla="*/ 1211199 h 1347209"/>
                <a:gd name="connsiteX97" fmla="*/ 222495 w 952391"/>
                <a:gd name="connsiteY97" fmla="*/ 1227479 h 1347209"/>
                <a:gd name="connsiteX98" fmla="*/ 214355 w 952391"/>
                <a:gd name="connsiteY98" fmla="*/ 1251899 h 1347209"/>
                <a:gd name="connsiteX99" fmla="*/ 211642 w 952391"/>
                <a:gd name="connsiteY99" fmla="*/ 1260039 h 1347209"/>
                <a:gd name="connsiteX100" fmla="*/ 203501 w 952391"/>
                <a:gd name="connsiteY100" fmla="*/ 1268179 h 1347209"/>
                <a:gd name="connsiteX101" fmla="*/ 198075 w 952391"/>
                <a:gd name="connsiteY101" fmla="*/ 1287172 h 1347209"/>
                <a:gd name="connsiteX102" fmla="*/ 192648 w 952391"/>
                <a:gd name="connsiteY102" fmla="*/ 1308879 h 1347209"/>
                <a:gd name="connsiteX103" fmla="*/ 195361 w 952391"/>
                <a:gd name="connsiteY103" fmla="*/ 1322446 h 1347209"/>
                <a:gd name="connsiteX104" fmla="*/ 203501 w 952391"/>
                <a:gd name="connsiteY104" fmla="*/ 1325159 h 1347209"/>
                <a:gd name="connsiteX105" fmla="*/ 211642 w 952391"/>
                <a:gd name="connsiteY105" fmla="*/ 1330586 h 1347209"/>
                <a:gd name="connsiteX106" fmla="*/ 219782 w 952391"/>
                <a:gd name="connsiteY106" fmla="*/ 1346866 h 1347209"/>
                <a:gd name="connsiteX107" fmla="*/ 238775 w 952391"/>
                <a:gd name="connsiteY107" fmla="*/ 1344153 h 1347209"/>
                <a:gd name="connsiteX108" fmla="*/ 249628 w 952391"/>
                <a:gd name="connsiteY108" fmla="*/ 1327873 h 1347209"/>
                <a:gd name="connsiteX109" fmla="*/ 257769 w 952391"/>
                <a:gd name="connsiteY109" fmla="*/ 1325159 h 1347209"/>
                <a:gd name="connsiteX110" fmla="*/ 274049 w 952391"/>
                <a:gd name="connsiteY110" fmla="*/ 1317019 h 1347209"/>
                <a:gd name="connsiteX111" fmla="*/ 274049 w 952391"/>
                <a:gd name="connsiteY111" fmla="*/ 1300739 h 1347209"/>
                <a:gd name="connsiteX112" fmla="*/ 282189 w 952391"/>
                <a:gd name="connsiteY112" fmla="*/ 1260039 h 1347209"/>
                <a:gd name="connsiteX113" fmla="*/ 287615 w 952391"/>
                <a:gd name="connsiteY113" fmla="*/ 1251899 h 1347209"/>
                <a:gd name="connsiteX114" fmla="*/ 293042 w 952391"/>
                <a:gd name="connsiteY114" fmla="*/ 1235619 h 1347209"/>
                <a:gd name="connsiteX115" fmla="*/ 303896 w 952391"/>
                <a:gd name="connsiteY115" fmla="*/ 1219339 h 1347209"/>
                <a:gd name="connsiteX116" fmla="*/ 306609 w 952391"/>
                <a:gd name="connsiteY116" fmla="*/ 1211199 h 1347209"/>
                <a:gd name="connsiteX117" fmla="*/ 312036 w 952391"/>
                <a:gd name="connsiteY117" fmla="*/ 1203058 h 1347209"/>
                <a:gd name="connsiteX118" fmla="*/ 322889 w 952391"/>
                <a:gd name="connsiteY118" fmla="*/ 1178638 h 1347209"/>
                <a:gd name="connsiteX119" fmla="*/ 328316 w 952391"/>
                <a:gd name="connsiteY119" fmla="*/ 1159645 h 1347209"/>
                <a:gd name="connsiteX120" fmla="*/ 333742 w 952391"/>
                <a:gd name="connsiteY120" fmla="*/ 1151505 h 1347209"/>
                <a:gd name="connsiteX121" fmla="*/ 336456 w 952391"/>
                <a:gd name="connsiteY121" fmla="*/ 1143365 h 1347209"/>
                <a:gd name="connsiteX122" fmla="*/ 352736 w 952391"/>
                <a:gd name="connsiteY122" fmla="*/ 1132511 h 1347209"/>
                <a:gd name="connsiteX123" fmla="*/ 366303 w 952391"/>
                <a:gd name="connsiteY123" fmla="*/ 1121658 h 1347209"/>
                <a:gd name="connsiteX124" fmla="*/ 371729 w 952391"/>
                <a:gd name="connsiteY124" fmla="*/ 1113518 h 1347209"/>
                <a:gd name="connsiteX125" fmla="*/ 379869 w 952391"/>
                <a:gd name="connsiteY125" fmla="*/ 1108091 h 1347209"/>
                <a:gd name="connsiteX126" fmla="*/ 388009 w 952391"/>
                <a:gd name="connsiteY126" fmla="*/ 1099951 h 1347209"/>
                <a:gd name="connsiteX127" fmla="*/ 393436 w 952391"/>
                <a:gd name="connsiteY127" fmla="*/ 1091811 h 1347209"/>
                <a:gd name="connsiteX128" fmla="*/ 401576 w 952391"/>
                <a:gd name="connsiteY128" fmla="*/ 1089098 h 1347209"/>
                <a:gd name="connsiteX129" fmla="*/ 407003 w 952391"/>
                <a:gd name="connsiteY129" fmla="*/ 1080958 h 1347209"/>
                <a:gd name="connsiteX130" fmla="*/ 415143 w 952391"/>
                <a:gd name="connsiteY130" fmla="*/ 1075531 h 1347209"/>
                <a:gd name="connsiteX131" fmla="*/ 425996 w 952391"/>
                <a:gd name="connsiteY131" fmla="*/ 1061964 h 1347209"/>
                <a:gd name="connsiteX132" fmla="*/ 436850 w 952391"/>
                <a:gd name="connsiteY132" fmla="*/ 1045684 h 1347209"/>
                <a:gd name="connsiteX133" fmla="*/ 447703 w 952391"/>
                <a:gd name="connsiteY133" fmla="*/ 1029404 h 1347209"/>
                <a:gd name="connsiteX134" fmla="*/ 463983 w 952391"/>
                <a:gd name="connsiteY134" fmla="*/ 1018550 h 1347209"/>
                <a:gd name="connsiteX135" fmla="*/ 477550 w 952391"/>
                <a:gd name="connsiteY135" fmla="*/ 1007697 h 1347209"/>
                <a:gd name="connsiteX136" fmla="*/ 482977 w 952391"/>
                <a:gd name="connsiteY136" fmla="*/ 999557 h 1347209"/>
                <a:gd name="connsiteX137" fmla="*/ 499257 w 952391"/>
                <a:gd name="connsiteY137" fmla="*/ 985990 h 1347209"/>
                <a:gd name="connsiteX138" fmla="*/ 507397 w 952391"/>
                <a:gd name="connsiteY138" fmla="*/ 969710 h 1347209"/>
                <a:gd name="connsiteX139" fmla="*/ 515537 w 952391"/>
                <a:gd name="connsiteY139" fmla="*/ 964283 h 1347209"/>
                <a:gd name="connsiteX140" fmla="*/ 523677 w 952391"/>
                <a:gd name="connsiteY140" fmla="*/ 956143 h 1347209"/>
                <a:gd name="connsiteX141" fmla="*/ 531817 w 952391"/>
                <a:gd name="connsiteY141" fmla="*/ 950717 h 1347209"/>
                <a:gd name="connsiteX142" fmla="*/ 556237 w 952391"/>
                <a:gd name="connsiteY142" fmla="*/ 931723 h 1347209"/>
                <a:gd name="connsiteX143" fmla="*/ 572518 w 952391"/>
                <a:gd name="connsiteY143" fmla="*/ 920870 h 1347209"/>
                <a:gd name="connsiteX144" fmla="*/ 580658 w 952391"/>
                <a:gd name="connsiteY144" fmla="*/ 915443 h 1347209"/>
                <a:gd name="connsiteX145" fmla="*/ 586084 w 952391"/>
                <a:gd name="connsiteY145" fmla="*/ 907303 h 1347209"/>
                <a:gd name="connsiteX146" fmla="*/ 594224 w 952391"/>
                <a:gd name="connsiteY146" fmla="*/ 901876 h 1347209"/>
                <a:gd name="connsiteX147" fmla="*/ 613218 w 952391"/>
                <a:gd name="connsiteY147" fmla="*/ 880169 h 1347209"/>
                <a:gd name="connsiteX148" fmla="*/ 615931 w 952391"/>
                <a:gd name="connsiteY148" fmla="*/ 872029 h 1347209"/>
                <a:gd name="connsiteX149" fmla="*/ 624071 w 952391"/>
                <a:gd name="connsiteY149" fmla="*/ 866603 h 1347209"/>
                <a:gd name="connsiteX150" fmla="*/ 640351 w 952391"/>
                <a:gd name="connsiteY150" fmla="*/ 853036 h 1347209"/>
                <a:gd name="connsiteX151" fmla="*/ 653918 w 952391"/>
                <a:gd name="connsiteY151" fmla="*/ 842182 h 1347209"/>
                <a:gd name="connsiteX152" fmla="*/ 659345 w 952391"/>
                <a:gd name="connsiteY152" fmla="*/ 834042 h 1347209"/>
                <a:gd name="connsiteX153" fmla="*/ 667485 w 952391"/>
                <a:gd name="connsiteY153" fmla="*/ 828616 h 1347209"/>
                <a:gd name="connsiteX154" fmla="*/ 689192 w 952391"/>
                <a:gd name="connsiteY154" fmla="*/ 801482 h 1347209"/>
                <a:gd name="connsiteX155" fmla="*/ 708185 w 952391"/>
                <a:gd name="connsiteY155" fmla="*/ 777062 h 1347209"/>
                <a:gd name="connsiteX156" fmla="*/ 724465 w 952391"/>
                <a:gd name="connsiteY156" fmla="*/ 763495 h 1347209"/>
                <a:gd name="connsiteX157" fmla="*/ 732605 w 952391"/>
                <a:gd name="connsiteY157" fmla="*/ 747215 h 1347209"/>
                <a:gd name="connsiteX158" fmla="*/ 740745 w 952391"/>
                <a:gd name="connsiteY158" fmla="*/ 741788 h 1347209"/>
                <a:gd name="connsiteX159" fmla="*/ 751599 w 952391"/>
                <a:gd name="connsiteY159" fmla="*/ 725508 h 1347209"/>
                <a:gd name="connsiteX160" fmla="*/ 757026 w 952391"/>
                <a:gd name="connsiteY160" fmla="*/ 709228 h 1347209"/>
                <a:gd name="connsiteX161" fmla="*/ 759739 w 952391"/>
                <a:gd name="connsiteY161" fmla="*/ 701088 h 1347209"/>
                <a:gd name="connsiteX162" fmla="*/ 770592 w 952391"/>
                <a:gd name="connsiteY162" fmla="*/ 684808 h 1347209"/>
                <a:gd name="connsiteX163" fmla="*/ 784159 w 952391"/>
                <a:gd name="connsiteY163" fmla="*/ 660388 h 1347209"/>
                <a:gd name="connsiteX164" fmla="*/ 792299 w 952391"/>
                <a:gd name="connsiteY164" fmla="*/ 654961 h 1347209"/>
                <a:gd name="connsiteX165" fmla="*/ 803153 w 952391"/>
                <a:gd name="connsiteY165" fmla="*/ 638681 h 1347209"/>
                <a:gd name="connsiteX166" fmla="*/ 814006 w 952391"/>
                <a:gd name="connsiteY166" fmla="*/ 622401 h 1347209"/>
                <a:gd name="connsiteX167" fmla="*/ 819433 w 952391"/>
                <a:gd name="connsiteY167" fmla="*/ 614261 h 1347209"/>
                <a:gd name="connsiteX168" fmla="*/ 827573 w 952391"/>
                <a:gd name="connsiteY168" fmla="*/ 606121 h 1347209"/>
                <a:gd name="connsiteX169" fmla="*/ 838426 w 952391"/>
                <a:gd name="connsiteY169" fmla="*/ 589841 h 1347209"/>
                <a:gd name="connsiteX170" fmla="*/ 843853 w 952391"/>
                <a:gd name="connsiteY170" fmla="*/ 581701 h 1347209"/>
                <a:gd name="connsiteX171" fmla="*/ 849280 w 952391"/>
                <a:gd name="connsiteY171" fmla="*/ 551854 h 1347209"/>
                <a:gd name="connsiteX172" fmla="*/ 851993 w 952391"/>
                <a:gd name="connsiteY172" fmla="*/ 543714 h 1347209"/>
                <a:gd name="connsiteX173" fmla="*/ 860133 w 952391"/>
                <a:gd name="connsiteY173" fmla="*/ 538287 h 1347209"/>
                <a:gd name="connsiteX174" fmla="*/ 876413 w 952391"/>
                <a:gd name="connsiteY174" fmla="*/ 513867 h 1347209"/>
                <a:gd name="connsiteX175" fmla="*/ 881840 w 952391"/>
                <a:gd name="connsiteY175" fmla="*/ 505727 h 1347209"/>
                <a:gd name="connsiteX176" fmla="*/ 887266 w 952391"/>
                <a:gd name="connsiteY176" fmla="*/ 489447 h 1347209"/>
                <a:gd name="connsiteX177" fmla="*/ 892693 w 952391"/>
                <a:gd name="connsiteY177" fmla="*/ 481307 h 1347209"/>
                <a:gd name="connsiteX178" fmla="*/ 903547 w 952391"/>
                <a:gd name="connsiteY178" fmla="*/ 456886 h 1347209"/>
                <a:gd name="connsiteX179" fmla="*/ 922540 w 952391"/>
                <a:gd name="connsiteY179" fmla="*/ 399906 h 1347209"/>
                <a:gd name="connsiteX180" fmla="*/ 927967 w 952391"/>
                <a:gd name="connsiteY180" fmla="*/ 383626 h 1347209"/>
                <a:gd name="connsiteX181" fmla="*/ 930680 w 952391"/>
                <a:gd name="connsiteY181" fmla="*/ 375486 h 1347209"/>
                <a:gd name="connsiteX182" fmla="*/ 936107 w 952391"/>
                <a:gd name="connsiteY182" fmla="*/ 367346 h 1347209"/>
                <a:gd name="connsiteX183" fmla="*/ 938820 w 952391"/>
                <a:gd name="connsiteY183" fmla="*/ 359206 h 1347209"/>
                <a:gd name="connsiteX184" fmla="*/ 949674 w 952391"/>
                <a:gd name="connsiteY184" fmla="*/ 342926 h 1347209"/>
                <a:gd name="connsiteX185" fmla="*/ 949674 w 952391"/>
                <a:gd name="connsiteY185" fmla="*/ 321219 h 1347209"/>
                <a:gd name="connsiteX186" fmla="*/ 941534 w 952391"/>
                <a:gd name="connsiteY186" fmla="*/ 318505 h 1347209"/>
                <a:gd name="connsiteX187" fmla="*/ 938820 w 952391"/>
                <a:gd name="connsiteY187" fmla="*/ 310365 h 1347209"/>
                <a:gd name="connsiteX188" fmla="*/ 922540 w 952391"/>
                <a:gd name="connsiteY188" fmla="*/ 304939 h 1347209"/>
                <a:gd name="connsiteX189" fmla="*/ 914400 w 952391"/>
                <a:gd name="connsiteY189" fmla="*/ 302225 h 1347209"/>
                <a:gd name="connsiteX190" fmla="*/ 898120 w 952391"/>
                <a:gd name="connsiteY190" fmla="*/ 291372 h 1347209"/>
                <a:gd name="connsiteX191" fmla="*/ 889980 w 952391"/>
                <a:gd name="connsiteY191" fmla="*/ 285945 h 1347209"/>
                <a:gd name="connsiteX192" fmla="*/ 881840 w 952391"/>
                <a:gd name="connsiteY192" fmla="*/ 283232 h 1347209"/>
                <a:gd name="connsiteX193" fmla="*/ 868273 w 952391"/>
                <a:gd name="connsiteY193" fmla="*/ 266952 h 1347209"/>
                <a:gd name="connsiteX194" fmla="*/ 854706 w 952391"/>
                <a:gd name="connsiteY194" fmla="*/ 253385 h 1347209"/>
                <a:gd name="connsiteX195" fmla="*/ 841139 w 952391"/>
                <a:gd name="connsiteY195" fmla="*/ 239818 h 1347209"/>
                <a:gd name="connsiteX196" fmla="*/ 827573 w 952391"/>
                <a:gd name="connsiteY196" fmla="*/ 226251 h 1347209"/>
                <a:gd name="connsiteX197" fmla="*/ 822146 w 952391"/>
                <a:gd name="connsiteY197" fmla="*/ 218111 h 1347209"/>
                <a:gd name="connsiteX198" fmla="*/ 816719 w 952391"/>
                <a:gd name="connsiteY198" fmla="*/ 201831 h 1347209"/>
                <a:gd name="connsiteX199" fmla="*/ 814006 w 952391"/>
                <a:gd name="connsiteY199" fmla="*/ 185551 h 1347209"/>
                <a:gd name="connsiteX200" fmla="*/ 808579 w 952391"/>
                <a:gd name="connsiteY200" fmla="*/ 169271 h 1347209"/>
                <a:gd name="connsiteX201" fmla="*/ 805866 w 952391"/>
                <a:gd name="connsiteY201" fmla="*/ 147564 h 1347209"/>
                <a:gd name="connsiteX202" fmla="*/ 803153 w 952391"/>
                <a:gd name="connsiteY202" fmla="*/ 136711 h 1347209"/>
                <a:gd name="connsiteX203" fmla="*/ 800439 w 952391"/>
                <a:gd name="connsiteY203" fmla="*/ 115004 h 1347209"/>
                <a:gd name="connsiteX204" fmla="*/ 805866 w 952391"/>
                <a:gd name="connsiteY204" fmla="*/ 71590 h 1347209"/>
                <a:gd name="connsiteX205" fmla="*/ 808579 w 952391"/>
                <a:gd name="connsiteY205" fmla="*/ 60737 h 1347209"/>
                <a:gd name="connsiteX206" fmla="*/ 814006 w 952391"/>
                <a:gd name="connsiteY206" fmla="*/ 52597 h 1347209"/>
                <a:gd name="connsiteX207" fmla="*/ 819433 w 952391"/>
                <a:gd name="connsiteY207" fmla="*/ 36317 h 1347209"/>
                <a:gd name="connsiteX208" fmla="*/ 824859 w 952391"/>
                <a:gd name="connsiteY208" fmla="*/ 14610 h 1347209"/>
                <a:gd name="connsiteX209" fmla="*/ 808579 w 952391"/>
                <a:gd name="connsiteY209" fmla="*/ 9183 h 1347209"/>
                <a:gd name="connsiteX210" fmla="*/ 803153 w 952391"/>
                <a:gd name="connsiteY210" fmla="*/ 20036 h 1347209"/>
                <a:gd name="connsiteX211" fmla="*/ 797726 w 952391"/>
                <a:gd name="connsiteY211" fmla="*/ 28177 h 1347209"/>
                <a:gd name="connsiteX212" fmla="*/ 795012 w 952391"/>
                <a:gd name="connsiteY212" fmla="*/ 36317 h 1347209"/>
                <a:gd name="connsiteX213" fmla="*/ 786872 w 952391"/>
                <a:gd name="connsiteY213" fmla="*/ 52597 h 1347209"/>
                <a:gd name="connsiteX214" fmla="*/ 781446 w 952391"/>
                <a:gd name="connsiteY214" fmla="*/ 79730 h 1347209"/>
                <a:gd name="connsiteX215" fmla="*/ 784159 w 952391"/>
                <a:gd name="connsiteY215" fmla="*/ 139424 h 1347209"/>
                <a:gd name="connsiteX216" fmla="*/ 786872 w 952391"/>
                <a:gd name="connsiteY216" fmla="*/ 150277 h 1347209"/>
                <a:gd name="connsiteX217" fmla="*/ 792299 w 952391"/>
                <a:gd name="connsiteY217" fmla="*/ 177411 h 1347209"/>
                <a:gd name="connsiteX218" fmla="*/ 797726 w 952391"/>
                <a:gd name="connsiteY218" fmla="*/ 199118 h 1347209"/>
                <a:gd name="connsiteX219" fmla="*/ 803153 w 952391"/>
                <a:gd name="connsiteY219" fmla="*/ 218111 h 1347209"/>
                <a:gd name="connsiteX220" fmla="*/ 808579 w 952391"/>
                <a:gd name="connsiteY220" fmla="*/ 226251 h 1347209"/>
                <a:gd name="connsiteX221" fmla="*/ 816719 w 952391"/>
                <a:gd name="connsiteY221" fmla="*/ 245245 h 1347209"/>
                <a:gd name="connsiteX222" fmla="*/ 822146 w 952391"/>
                <a:gd name="connsiteY222" fmla="*/ 253385 h 1347209"/>
                <a:gd name="connsiteX223" fmla="*/ 830286 w 952391"/>
                <a:gd name="connsiteY223" fmla="*/ 256098 h 1347209"/>
                <a:gd name="connsiteX224" fmla="*/ 835713 w 952391"/>
                <a:gd name="connsiteY224" fmla="*/ 264238 h 1347209"/>
                <a:gd name="connsiteX225" fmla="*/ 849280 w 952391"/>
                <a:gd name="connsiteY225" fmla="*/ 288658 h 1347209"/>
                <a:gd name="connsiteX226" fmla="*/ 876413 w 952391"/>
                <a:gd name="connsiteY226" fmla="*/ 296799 h 1347209"/>
                <a:gd name="connsiteX227" fmla="*/ 879126 w 952391"/>
                <a:gd name="connsiteY227" fmla="*/ 307652 h 1347209"/>
                <a:gd name="connsiteX228" fmla="*/ 892693 w 952391"/>
                <a:gd name="connsiteY228" fmla="*/ 321219 h 1347209"/>
                <a:gd name="connsiteX229" fmla="*/ 898120 w 952391"/>
                <a:gd name="connsiteY229" fmla="*/ 337499 h 1347209"/>
                <a:gd name="connsiteX230" fmla="*/ 892693 w 952391"/>
                <a:gd name="connsiteY230" fmla="*/ 370059 h 1347209"/>
                <a:gd name="connsiteX231" fmla="*/ 889980 w 952391"/>
                <a:gd name="connsiteY231" fmla="*/ 378199 h 1347209"/>
                <a:gd name="connsiteX232" fmla="*/ 887266 w 952391"/>
                <a:gd name="connsiteY232" fmla="*/ 389053 h 1347209"/>
                <a:gd name="connsiteX233" fmla="*/ 881840 w 952391"/>
                <a:gd name="connsiteY233" fmla="*/ 405333 h 1347209"/>
                <a:gd name="connsiteX234" fmla="*/ 876413 w 952391"/>
                <a:gd name="connsiteY234" fmla="*/ 421613 h 1347209"/>
                <a:gd name="connsiteX235" fmla="*/ 873700 w 952391"/>
                <a:gd name="connsiteY235" fmla="*/ 429753 h 1347209"/>
                <a:gd name="connsiteX236" fmla="*/ 870986 w 952391"/>
                <a:gd name="connsiteY236" fmla="*/ 437893 h 1347209"/>
                <a:gd name="connsiteX237" fmla="*/ 868273 w 952391"/>
                <a:gd name="connsiteY237" fmla="*/ 448746 h 1347209"/>
                <a:gd name="connsiteX238" fmla="*/ 857420 w 952391"/>
                <a:gd name="connsiteY238" fmla="*/ 465026 h 1347209"/>
                <a:gd name="connsiteX239" fmla="*/ 854706 w 952391"/>
                <a:gd name="connsiteY239" fmla="*/ 473166 h 1347209"/>
                <a:gd name="connsiteX240" fmla="*/ 851993 w 952391"/>
                <a:gd name="connsiteY240" fmla="*/ 484020 h 1347209"/>
                <a:gd name="connsiteX241" fmla="*/ 843853 w 952391"/>
                <a:gd name="connsiteY241" fmla="*/ 492160 h 1347209"/>
                <a:gd name="connsiteX242" fmla="*/ 832999 w 952391"/>
                <a:gd name="connsiteY242" fmla="*/ 508440 h 1347209"/>
                <a:gd name="connsiteX243" fmla="*/ 827573 w 952391"/>
                <a:gd name="connsiteY243" fmla="*/ 524720 h 1347209"/>
                <a:gd name="connsiteX244" fmla="*/ 811293 w 952391"/>
                <a:gd name="connsiteY244" fmla="*/ 541000 h 1347209"/>
                <a:gd name="connsiteX245" fmla="*/ 808579 w 952391"/>
                <a:gd name="connsiteY245" fmla="*/ 549140 h 1347209"/>
                <a:gd name="connsiteX246" fmla="*/ 797726 w 952391"/>
                <a:gd name="connsiteY246" fmla="*/ 565420 h 1347209"/>
                <a:gd name="connsiteX247" fmla="*/ 789586 w 952391"/>
                <a:gd name="connsiteY247" fmla="*/ 581701 h 1347209"/>
                <a:gd name="connsiteX248" fmla="*/ 786872 w 952391"/>
                <a:gd name="connsiteY248" fmla="*/ 589841 h 1347209"/>
                <a:gd name="connsiteX249" fmla="*/ 776019 w 952391"/>
                <a:gd name="connsiteY249" fmla="*/ 606121 h 1347209"/>
                <a:gd name="connsiteX250" fmla="*/ 767879 w 952391"/>
                <a:gd name="connsiteY250" fmla="*/ 622401 h 1347209"/>
                <a:gd name="connsiteX251" fmla="*/ 762452 w 952391"/>
                <a:gd name="connsiteY251" fmla="*/ 638681 h 1347209"/>
                <a:gd name="connsiteX252" fmla="*/ 751599 w 952391"/>
                <a:gd name="connsiteY252" fmla="*/ 654961 h 1347209"/>
                <a:gd name="connsiteX253" fmla="*/ 746172 w 952391"/>
                <a:gd name="connsiteY253" fmla="*/ 663101 h 1347209"/>
                <a:gd name="connsiteX254" fmla="*/ 738032 w 952391"/>
                <a:gd name="connsiteY254" fmla="*/ 671241 h 1347209"/>
                <a:gd name="connsiteX255" fmla="*/ 719039 w 952391"/>
                <a:gd name="connsiteY255" fmla="*/ 695661 h 1347209"/>
                <a:gd name="connsiteX256" fmla="*/ 710899 w 952391"/>
                <a:gd name="connsiteY256" fmla="*/ 701088 h 1347209"/>
                <a:gd name="connsiteX257" fmla="*/ 700045 w 952391"/>
                <a:gd name="connsiteY257" fmla="*/ 717368 h 1347209"/>
                <a:gd name="connsiteX258" fmla="*/ 694618 w 952391"/>
                <a:gd name="connsiteY258" fmla="*/ 725508 h 1347209"/>
                <a:gd name="connsiteX259" fmla="*/ 678338 w 952391"/>
                <a:gd name="connsiteY259" fmla="*/ 741788 h 1347209"/>
                <a:gd name="connsiteX260" fmla="*/ 667485 w 952391"/>
                <a:gd name="connsiteY260" fmla="*/ 755355 h 1347209"/>
                <a:gd name="connsiteX261" fmla="*/ 664772 w 952391"/>
                <a:gd name="connsiteY261" fmla="*/ 763495 h 1347209"/>
                <a:gd name="connsiteX262" fmla="*/ 656631 w 952391"/>
                <a:gd name="connsiteY262" fmla="*/ 768922 h 1347209"/>
                <a:gd name="connsiteX263" fmla="*/ 645778 w 952391"/>
                <a:gd name="connsiteY263" fmla="*/ 779775 h 1347209"/>
                <a:gd name="connsiteX264" fmla="*/ 634925 w 952391"/>
                <a:gd name="connsiteY264" fmla="*/ 790629 h 1347209"/>
                <a:gd name="connsiteX265" fmla="*/ 629498 w 952391"/>
                <a:gd name="connsiteY265" fmla="*/ 798769 h 1347209"/>
                <a:gd name="connsiteX266" fmla="*/ 621358 w 952391"/>
                <a:gd name="connsiteY266" fmla="*/ 804196 h 1347209"/>
                <a:gd name="connsiteX267" fmla="*/ 610504 w 952391"/>
                <a:gd name="connsiteY267" fmla="*/ 815049 h 1347209"/>
                <a:gd name="connsiteX268" fmla="*/ 607791 w 952391"/>
                <a:gd name="connsiteY268" fmla="*/ 823189 h 1347209"/>
                <a:gd name="connsiteX269" fmla="*/ 599651 w 952391"/>
                <a:gd name="connsiteY269" fmla="*/ 828616 h 1347209"/>
                <a:gd name="connsiteX270" fmla="*/ 594224 w 952391"/>
                <a:gd name="connsiteY270" fmla="*/ 836756 h 1347209"/>
                <a:gd name="connsiteX271" fmla="*/ 577944 w 952391"/>
                <a:gd name="connsiteY271" fmla="*/ 850323 h 1347209"/>
                <a:gd name="connsiteX272" fmla="*/ 572518 w 952391"/>
                <a:gd name="connsiteY272" fmla="*/ 858463 h 1347209"/>
                <a:gd name="connsiteX273" fmla="*/ 569804 w 952391"/>
                <a:gd name="connsiteY273" fmla="*/ 850323 h 1347209"/>
                <a:gd name="connsiteX274" fmla="*/ 580658 w 952391"/>
                <a:gd name="connsiteY274" fmla="*/ 834042 h 1347209"/>
                <a:gd name="connsiteX275" fmla="*/ 572518 w 952391"/>
                <a:gd name="connsiteY275" fmla="*/ 798769 h 1347209"/>
                <a:gd name="connsiteX276" fmla="*/ 567091 w 952391"/>
                <a:gd name="connsiteY276" fmla="*/ 779775 h 1347209"/>
                <a:gd name="connsiteX277" fmla="*/ 561664 w 952391"/>
                <a:gd name="connsiteY277" fmla="*/ 771635 h 1347209"/>
                <a:gd name="connsiteX278" fmla="*/ 556237 w 952391"/>
                <a:gd name="connsiteY278" fmla="*/ 755355 h 1347209"/>
                <a:gd name="connsiteX279" fmla="*/ 545384 w 952391"/>
                <a:gd name="connsiteY279" fmla="*/ 739075 h 1347209"/>
                <a:gd name="connsiteX280" fmla="*/ 534531 w 952391"/>
                <a:gd name="connsiteY280" fmla="*/ 722795 h 1347209"/>
                <a:gd name="connsiteX281" fmla="*/ 529104 w 952391"/>
                <a:gd name="connsiteY281" fmla="*/ 714655 h 1347209"/>
                <a:gd name="connsiteX282" fmla="*/ 512824 w 952391"/>
                <a:gd name="connsiteY282" fmla="*/ 698375 h 1347209"/>
                <a:gd name="connsiteX283" fmla="*/ 504684 w 952391"/>
                <a:gd name="connsiteY283" fmla="*/ 682095 h 1347209"/>
                <a:gd name="connsiteX284" fmla="*/ 501970 w 952391"/>
                <a:gd name="connsiteY284" fmla="*/ 673955 h 1347209"/>
                <a:gd name="connsiteX285" fmla="*/ 491117 w 952391"/>
                <a:gd name="connsiteY285" fmla="*/ 654961 h 1347209"/>
                <a:gd name="connsiteX286" fmla="*/ 485690 w 952391"/>
                <a:gd name="connsiteY286" fmla="*/ 638681 h 1347209"/>
                <a:gd name="connsiteX287" fmla="*/ 474837 w 952391"/>
                <a:gd name="connsiteY287" fmla="*/ 622401 h 1347209"/>
                <a:gd name="connsiteX288" fmla="*/ 463983 w 952391"/>
                <a:gd name="connsiteY288" fmla="*/ 603407 h 1347209"/>
                <a:gd name="connsiteX289" fmla="*/ 453130 w 952391"/>
                <a:gd name="connsiteY289" fmla="*/ 589841 h 1347209"/>
                <a:gd name="connsiteX290" fmla="*/ 450417 w 952391"/>
                <a:gd name="connsiteY290" fmla="*/ 581701 h 1347209"/>
                <a:gd name="connsiteX291" fmla="*/ 436850 w 952391"/>
                <a:gd name="connsiteY291" fmla="*/ 568134 h 1347209"/>
                <a:gd name="connsiteX292" fmla="*/ 425996 w 952391"/>
                <a:gd name="connsiteY292" fmla="*/ 551854 h 1347209"/>
                <a:gd name="connsiteX293" fmla="*/ 417856 w 952391"/>
                <a:gd name="connsiteY293" fmla="*/ 535574 h 1347209"/>
                <a:gd name="connsiteX294" fmla="*/ 407003 w 952391"/>
                <a:gd name="connsiteY294" fmla="*/ 519293 h 1347209"/>
                <a:gd name="connsiteX295" fmla="*/ 398863 w 952391"/>
                <a:gd name="connsiteY295" fmla="*/ 503013 h 1347209"/>
                <a:gd name="connsiteX296" fmla="*/ 396150 w 952391"/>
                <a:gd name="connsiteY296" fmla="*/ 494873 h 1347209"/>
                <a:gd name="connsiteX297" fmla="*/ 385296 w 952391"/>
                <a:gd name="connsiteY297" fmla="*/ 478593 h 1347209"/>
                <a:gd name="connsiteX298" fmla="*/ 382583 w 952391"/>
                <a:gd name="connsiteY298" fmla="*/ 470453 h 1347209"/>
                <a:gd name="connsiteX299" fmla="*/ 377156 w 952391"/>
                <a:gd name="connsiteY299" fmla="*/ 462313 h 1347209"/>
                <a:gd name="connsiteX300" fmla="*/ 374443 w 952391"/>
                <a:gd name="connsiteY300" fmla="*/ 451460 h 1347209"/>
                <a:gd name="connsiteX301" fmla="*/ 366303 w 952391"/>
                <a:gd name="connsiteY301" fmla="*/ 427039 h 1347209"/>
                <a:gd name="connsiteX302" fmla="*/ 363589 w 952391"/>
                <a:gd name="connsiteY302" fmla="*/ 418899 h 1347209"/>
                <a:gd name="connsiteX303" fmla="*/ 360876 w 952391"/>
                <a:gd name="connsiteY303" fmla="*/ 410759 h 1347209"/>
                <a:gd name="connsiteX304" fmla="*/ 355449 w 952391"/>
                <a:gd name="connsiteY304" fmla="*/ 402619 h 1347209"/>
                <a:gd name="connsiteX305" fmla="*/ 344596 w 952391"/>
                <a:gd name="connsiteY305" fmla="*/ 386339 h 1347209"/>
                <a:gd name="connsiteX306" fmla="*/ 331029 w 952391"/>
                <a:gd name="connsiteY306" fmla="*/ 370059 h 1347209"/>
                <a:gd name="connsiteX307" fmla="*/ 322889 w 952391"/>
                <a:gd name="connsiteY307" fmla="*/ 353779 h 1347209"/>
                <a:gd name="connsiteX308" fmla="*/ 314749 w 952391"/>
                <a:gd name="connsiteY308" fmla="*/ 337499 h 1347209"/>
                <a:gd name="connsiteX309" fmla="*/ 306609 w 952391"/>
                <a:gd name="connsiteY309" fmla="*/ 321219 h 1347209"/>
                <a:gd name="connsiteX310" fmla="*/ 303896 w 952391"/>
                <a:gd name="connsiteY310" fmla="*/ 313079 h 1347209"/>
                <a:gd name="connsiteX311" fmla="*/ 287615 w 952391"/>
                <a:gd name="connsiteY311" fmla="*/ 307652 h 1347209"/>
                <a:gd name="connsiteX312" fmla="*/ 271335 w 952391"/>
                <a:gd name="connsiteY312" fmla="*/ 310365 h 1347209"/>
                <a:gd name="connsiteX313" fmla="*/ 257769 w 952391"/>
                <a:gd name="connsiteY313" fmla="*/ 313079 h 1347209"/>
                <a:gd name="connsiteX314" fmla="*/ 206215 w 952391"/>
                <a:gd name="connsiteY314" fmla="*/ 310365 h 1347209"/>
                <a:gd name="connsiteX315" fmla="*/ 189935 w 952391"/>
                <a:gd name="connsiteY315" fmla="*/ 299512 h 1347209"/>
                <a:gd name="connsiteX316" fmla="*/ 181795 w 952391"/>
                <a:gd name="connsiteY316" fmla="*/ 296799 h 1347209"/>
                <a:gd name="connsiteX317" fmla="*/ 170941 w 952391"/>
                <a:gd name="connsiteY317" fmla="*/ 302225 h 1347209"/>
                <a:gd name="connsiteX318" fmla="*/ 162801 w 952391"/>
                <a:gd name="connsiteY318" fmla="*/ 304939 h 1347209"/>
                <a:gd name="connsiteX319" fmla="*/ 143808 w 952391"/>
                <a:gd name="connsiteY319" fmla="*/ 299512 h 1347209"/>
                <a:gd name="connsiteX320" fmla="*/ 132954 w 952391"/>
                <a:gd name="connsiteY320" fmla="*/ 291372 h 1347209"/>
                <a:gd name="connsiteX321" fmla="*/ 116674 w 952391"/>
                <a:gd name="connsiteY321" fmla="*/ 280518 h 1347209"/>
                <a:gd name="connsiteX322" fmla="*/ 100394 w 952391"/>
                <a:gd name="connsiteY322" fmla="*/ 269665 h 1347209"/>
                <a:gd name="connsiteX323" fmla="*/ 78687 w 952391"/>
                <a:gd name="connsiteY323" fmla="*/ 247958 h 1347209"/>
                <a:gd name="connsiteX324" fmla="*/ 70547 w 952391"/>
                <a:gd name="connsiteY324" fmla="*/ 239818 h 1347209"/>
                <a:gd name="connsiteX325" fmla="*/ 67834 w 952391"/>
                <a:gd name="connsiteY325" fmla="*/ 231678 h 1347209"/>
                <a:gd name="connsiteX326" fmla="*/ 56980 w 952391"/>
                <a:gd name="connsiteY326" fmla="*/ 212685 h 1347209"/>
                <a:gd name="connsiteX327" fmla="*/ 54267 w 952391"/>
                <a:gd name="connsiteY327" fmla="*/ 204545 h 1347209"/>
                <a:gd name="connsiteX328" fmla="*/ 48840 w 952391"/>
                <a:gd name="connsiteY328" fmla="*/ 193691 h 1347209"/>
                <a:gd name="connsiteX329" fmla="*/ 46127 w 952391"/>
                <a:gd name="connsiteY329" fmla="*/ 185551 h 1347209"/>
                <a:gd name="connsiteX330" fmla="*/ 40700 w 952391"/>
                <a:gd name="connsiteY330" fmla="*/ 177411 h 1347209"/>
                <a:gd name="connsiteX331" fmla="*/ 35274 w 952391"/>
                <a:gd name="connsiteY331" fmla="*/ 158418 h 1347209"/>
                <a:gd name="connsiteX332" fmla="*/ 29847 w 952391"/>
                <a:gd name="connsiteY332" fmla="*/ 150277 h 1347209"/>
                <a:gd name="connsiteX333" fmla="*/ 24420 w 952391"/>
                <a:gd name="connsiteY333" fmla="*/ 123144 h 1347209"/>
                <a:gd name="connsiteX334" fmla="*/ 18993 w 952391"/>
                <a:gd name="connsiteY334" fmla="*/ 104150 h 1347209"/>
                <a:gd name="connsiteX335" fmla="*/ 24420 w 952391"/>
                <a:gd name="connsiteY335" fmla="*/ 60737 h 1347209"/>
                <a:gd name="connsiteX336" fmla="*/ 35274 w 952391"/>
                <a:gd name="connsiteY336" fmla="*/ 44457 h 1347209"/>
                <a:gd name="connsiteX337" fmla="*/ 21707 w 952391"/>
                <a:gd name="connsiteY337" fmla="*/ 1043 h 134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952391" h="1347209">
                  <a:moveTo>
                    <a:pt x="21707" y="1043"/>
                  </a:moveTo>
                  <a:cubicBezTo>
                    <a:pt x="18541" y="-3931"/>
                    <a:pt x="18458" y="10254"/>
                    <a:pt x="16280" y="14610"/>
                  </a:cubicBezTo>
                  <a:cubicBezTo>
                    <a:pt x="14822" y="17527"/>
                    <a:pt x="12177" y="19770"/>
                    <a:pt x="10853" y="22750"/>
                  </a:cubicBezTo>
                  <a:cubicBezTo>
                    <a:pt x="8530" y="27977"/>
                    <a:pt x="5427" y="39030"/>
                    <a:pt x="5427" y="39030"/>
                  </a:cubicBezTo>
                  <a:cubicBezTo>
                    <a:pt x="4522" y="46266"/>
                    <a:pt x="3744" y="53518"/>
                    <a:pt x="2713" y="60737"/>
                  </a:cubicBezTo>
                  <a:cubicBezTo>
                    <a:pt x="1935" y="66183"/>
                    <a:pt x="0" y="71515"/>
                    <a:pt x="0" y="77017"/>
                  </a:cubicBezTo>
                  <a:cubicBezTo>
                    <a:pt x="0" y="98742"/>
                    <a:pt x="1218" y="120463"/>
                    <a:pt x="2713" y="142137"/>
                  </a:cubicBezTo>
                  <a:cubicBezTo>
                    <a:pt x="3380" y="151803"/>
                    <a:pt x="7900" y="163124"/>
                    <a:pt x="10853" y="171984"/>
                  </a:cubicBezTo>
                  <a:lnTo>
                    <a:pt x="16280" y="188264"/>
                  </a:lnTo>
                  <a:cubicBezTo>
                    <a:pt x="18089" y="195500"/>
                    <a:pt x="19348" y="202895"/>
                    <a:pt x="21707" y="209971"/>
                  </a:cubicBezTo>
                  <a:lnTo>
                    <a:pt x="27134" y="226251"/>
                  </a:lnTo>
                  <a:cubicBezTo>
                    <a:pt x="28038" y="228964"/>
                    <a:pt x="27467" y="232804"/>
                    <a:pt x="29847" y="234391"/>
                  </a:cubicBezTo>
                  <a:lnTo>
                    <a:pt x="37987" y="239818"/>
                  </a:lnTo>
                  <a:cubicBezTo>
                    <a:pt x="43268" y="255664"/>
                    <a:pt x="36568" y="241113"/>
                    <a:pt x="48840" y="253385"/>
                  </a:cubicBezTo>
                  <a:cubicBezTo>
                    <a:pt x="66929" y="271474"/>
                    <a:pt x="40700" y="252480"/>
                    <a:pt x="62407" y="266952"/>
                  </a:cubicBezTo>
                  <a:cubicBezTo>
                    <a:pt x="75070" y="285945"/>
                    <a:pt x="67834" y="279614"/>
                    <a:pt x="81401" y="288658"/>
                  </a:cubicBezTo>
                  <a:cubicBezTo>
                    <a:pt x="90548" y="302382"/>
                    <a:pt x="81861" y="292959"/>
                    <a:pt x="94967" y="299512"/>
                  </a:cubicBezTo>
                  <a:cubicBezTo>
                    <a:pt x="97884" y="300970"/>
                    <a:pt x="100127" y="303615"/>
                    <a:pt x="103107" y="304939"/>
                  </a:cubicBezTo>
                  <a:cubicBezTo>
                    <a:pt x="108334" y="307262"/>
                    <a:pt x="113961" y="308556"/>
                    <a:pt x="119388" y="310365"/>
                  </a:cubicBezTo>
                  <a:cubicBezTo>
                    <a:pt x="122101" y="311269"/>
                    <a:pt x="125148" y="311493"/>
                    <a:pt x="127528" y="313079"/>
                  </a:cubicBezTo>
                  <a:cubicBezTo>
                    <a:pt x="150855" y="328629"/>
                    <a:pt x="121341" y="309986"/>
                    <a:pt x="143808" y="321219"/>
                  </a:cubicBezTo>
                  <a:cubicBezTo>
                    <a:pt x="146725" y="322677"/>
                    <a:pt x="148968" y="325321"/>
                    <a:pt x="151948" y="326645"/>
                  </a:cubicBezTo>
                  <a:cubicBezTo>
                    <a:pt x="167626" y="333613"/>
                    <a:pt x="172690" y="331751"/>
                    <a:pt x="189935" y="337499"/>
                  </a:cubicBezTo>
                  <a:cubicBezTo>
                    <a:pt x="192648" y="338403"/>
                    <a:pt x="195254" y="339742"/>
                    <a:pt x="198075" y="340212"/>
                  </a:cubicBezTo>
                  <a:cubicBezTo>
                    <a:pt x="206154" y="341559"/>
                    <a:pt x="214355" y="342021"/>
                    <a:pt x="222495" y="342926"/>
                  </a:cubicBezTo>
                  <a:cubicBezTo>
                    <a:pt x="226113" y="343830"/>
                    <a:pt x="229708" y="344830"/>
                    <a:pt x="233348" y="345639"/>
                  </a:cubicBezTo>
                  <a:cubicBezTo>
                    <a:pt x="237850" y="346639"/>
                    <a:pt x="242441" y="347233"/>
                    <a:pt x="246915" y="348352"/>
                  </a:cubicBezTo>
                  <a:cubicBezTo>
                    <a:pt x="249690" y="349046"/>
                    <a:pt x="252342" y="350161"/>
                    <a:pt x="255055" y="351066"/>
                  </a:cubicBezTo>
                  <a:cubicBezTo>
                    <a:pt x="257768" y="353779"/>
                    <a:pt x="260839" y="356177"/>
                    <a:pt x="263195" y="359206"/>
                  </a:cubicBezTo>
                  <a:cubicBezTo>
                    <a:pt x="267199" y="364354"/>
                    <a:pt x="270431" y="370059"/>
                    <a:pt x="274049" y="375486"/>
                  </a:cubicBezTo>
                  <a:cubicBezTo>
                    <a:pt x="275858" y="378199"/>
                    <a:pt x="277169" y="381320"/>
                    <a:pt x="279475" y="383626"/>
                  </a:cubicBezTo>
                  <a:cubicBezTo>
                    <a:pt x="289921" y="394072"/>
                    <a:pt x="285486" y="388573"/>
                    <a:pt x="293042" y="399906"/>
                  </a:cubicBezTo>
                  <a:cubicBezTo>
                    <a:pt x="299547" y="419423"/>
                    <a:pt x="291655" y="395050"/>
                    <a:pt x="298469" y="418899"/>
                  </a:cubicBezTo>
                  <a:cubicBezTo>
                    <a:pt x="299255" y="421649"/>
                    <a:pt x="299395" y="424806"/>
                    <a:pt x="301182" y="427039"/>
                  </a:cubicBezTo>
                  <a:cubicBezTo>
                    <a:pt x="303219" y="429586"/>
                    <a:pt x="306609" y="430657"/>
                    <a:pt x="309322" y="432466"/>
                  </a:cubicBezTo>
                  <a:cubicBezTo>
                    <a:pt x="319224" y="462164"/>
                    <a:pt x="303431" y="417175"/>
                    <a:pt x="317462" y="448746"/>
                  </a:cubicBezTo>
                  <a:cubicBezTo>
                    <a:pt x="319785" y="453973"/>
                    <a:pt x="319716" y="460267"/>
                    <a:pt x="322889" y="465026"/>
                  </a:cubicBezTo>
                  <a:cubicBezTo>
                    <a:pt x="327787" y="472372"/>
                    <a:pt x="330298" y="475408"/>
                    <a:pt x="333742" y="484020"/>
                  </a:cubicBezTo>
                  <a:cubicBezTo>
                    <a:pt x="335866" y="489331"/>
                    <a:pt x="337360" y="494873"/>
                    <a:pt x="339169" y="500300"/>
                  </a:cubicBezTo>
                  <a:cubicBezTo>
                    <a:pt x="340073" y="503013"/>
                    <a:pt x="339860" y="506418"/>
                    <a:pt x="341882" y="508440"/>
                  </a:cubicBezTo>
                  <a:lnTo>
                    <a:pt x="350023" y="516580"/>
                  </a:lnTo>
                  <a:cubicBezTo>
                    <a:pt x="356842" y="537040"/>
                    <a:pt x="347643" y="511821"/>
                    <a:pt x="358163" y="532860"/>
                  </a:cubicBezTo>
                  <a:cubicBezTo>
                    <a:pt x="359442" y="535418"/>
                    <a:pt x="359487" y="538500"/>
                    <a:pt x="360876" y="541000"/>
                  </a:cubicBezTo>
                  <a:cubicBezTo>
                    <a:pt x="364043" y="546701"/>
                    <a:pt x="369667" y="551093"/>
                    <a:pt x="371729" y="557280"/>
                  </a:cubicBezTo>
                  <a:cubicBezTo>
                    <a:pt x="378369" y="577201"/>
                    <a:pt x="373111" y="569516"/>
                    <a:pt x="385296" y="581701"/>
                  </a:cubicBezTo>
                  <a:cubicBezTo>
                    <a:pt x="390270" y="596624"/>
                    <a:pt x="385021" y="583255"/>
                    <a:pt x="393436" y="597981"/>
                  </a:cubicBezTo>
                  <a:cubicBezTo>
                    <a:pt x="395443" y="601493"/>
                    <a:pt x="396274" y="605727"/>
                    <a:pt x="398863" y="608834"/>
                  </a:cubicBezTo>
                  <a:cubicBezTo>
                    <a:pt x="400951" y="611339"/>
                    <a:pt x="404290" y="612452"/>
                    <a:pt x="407003" y="614261"/>
                  </a:cubicBezTo>
                  <a:lnTo>
                    <a:pt x="417856" y="630541"/>
                  </a:lnTo>
                  <a:cubicBezTo>
                    <a:pt x="419665" y="633254"/>
                    <a:pt x="421824" y="635764"/>
                    <a:pt x="423283" y="638681"/>
                  </a:cubicBezTo>
                  <a:cubicBezTo>
                    <a:pt x="426361" y="644836"/>
                    <a:pt x="429536" y="652308"/>
                    <a:pt x="434136" y="657674"/>
                  </a:cubicBezTo>
                  <a:cubicBezTo>
                    <a:pt x="437466" y="661559"/>
                    <a:pt x="441372" y="664910"/>
                    <a:pt x="444990" y="668528"/>
                  </a:cubicBezTo>
                  <a:cubicBezTo>
                    <a:pt x="451440" y="687880"/>
                    <a:pt x="442295" y="664487"/>
                    <a:pt x="455843" y="684808"/>
                  </a:cubicBezTo>
                  <a:cubicBezTo>
                    <a:pt x="457430" y="687188"/>
                    <a:pt x="457278" y="690390"/>
                    <a:pt x="458557" y="692948"/>
                  </a:cubicBezTo>
                  <a:cubicBezTo>
                    <a:pt x="460015" y="695865"/>
                    <a:pt x="462659" y="698108"/>
                    <a:pt x="463983" y="701088"/>
                  </a:cubicBezTo>
                  <a:cubicBezTo>
                    <a:pt x="466306" y="706315"/>
                    <a:pt x="467601" y="711941"/>
                    <a:pt x="469410" y="717368"/>
                  </a:cubicBezTo>
                  <a:cubicBezTo>
                    <a:pt x="470314" y="720081"/>
                    <a:pt x="470536" y="723128"/>
                    <a:pt x="472123" y="725508"/>
                  </a:cubicBezTo>
                  <a:lnTo>
                    <a:pt x="477550" y="733648"/>
                  </a:lnTo>
                  <a:cubicBezTo>
                    <a:pt x="484008" y="753022"/>
                    <a:pt x="479804" y="745168"/>
                    <a:pt x="488404" y="758069"/>
                  </a:cubicBezTo>
                  <a:cubicBezTo>
                    <a:pt x="490611" y="764690"/>
                    <a:pt x="491283" y="769089"/>
                    <a:pt x="496544" y="774349"/>
                  </a:cubicBezTo>
                  <a:cubicBezTo>
                    <a:pt x="498850" y="776655"/>
                    <a:pt x="501971" y="777966"/>
                    <a:pt x="504684" y="779775"/>
                  </a:cubicBezTo>
                  <a:cubicBezTo>
                    <a:pt x="506493" y="784297"/>
                    <a:pt x="508400" y="788782"/>
                    <a:pt x="510110" y="793342"/>
                  </a:cubicBezTo>
                  <a:cubicBezTo>
                    <a:pt x="511114" y="796020"/>
                    <a:pt x="511545" y="798924"/>
                    <a:pt x="512824" y="801482"/>
                  </a:cubicBezTo>
                  <a:cubicBezTo>
                    <a:pt x="514282" y="804399"/>
                    <a:pt x="516792" y="806705"/>
                    <a:pt x="518250" y="809622"/>
                  </a:cubicBezTo>
                  <a:cubicBezTo>
                    <a:pt x="529480" y="832081"/>
                    <a:pt x="510844" y="802583"/>
                    <a:pt x="526391" y="825902"/>
                  </a:cubicBezTo>
                  <a:cubicBezTo>
                    <a:pt x="525486" y="828615"/>
                    <a:pt x="525066" y="831542"/>
                    <a:pt x="523677" y="834042"/>
                  </a:cubicBezTo>
                  <a:cubicBezTo>
                    <a:pt x="520510" y="839744"/>
                    <a:pt x="512824" y="850323"/>
                    <a:pt x="512824" y="850323"/>
                  </a:cubicBezTo>
                  <a:cubicBezTo>
                    <a:pt x="511015" y="857558"/>
                    <a:pt x="509755" y="864954"/>
                    <a:pt x="507397" y="872029"/>
                  </a:cubicBezTo>
                  <a:cubicBezTo>
                    <a:pt x="506493" y="874742"/>
                    <a:pt x="505963" y="877611"/>
                    <a:pt x="504684" y="880169"/>
                  </a:cubicBezTo>
                  <a:cubicBezTo>
                    <a:pt x="503226" y="883086"/>
                    <a:pt x="501711" y="886162"/>
                    <a:pt x="499257" y="888309"/>
                  </a:cubicBezTo>
                  <a:cubicBezTo>
                    <a:pt x="494349" y="892604"/>
                    <a:pt x="482977" y="899163"/>
                    <a:pt x="482977" y="899163"/>
                  </a:cubicBezTo>
                  <a:cubicBezTo>
                    <a:pt x="470314" y="918156"/>
                    <a:pt x="477550" y="911825"/>
                    <a:pt x="463983" y="920870"/>
                  </a:cubicBezTo>
                  <a:cubicBezTo>
                    <a:pt x="449514" y="942577"/>
                    <a:pt x="468505" y="916348"/>
                    <a:pt x="450417" y="934436"/>
                  </a:cubicBezTo>
                  <a:cubicBezTo>
                    <a:pt x="432328" y="952525"/>
                    <a:pt x="458555" y="933535"/>
                    <a:pt x="436850" y="948003"/>
                  </a:cubicBezTo>
                  <a:cubicBezTo>
                    <a:pt x="435041" y="950716"/>
                    <a:pt x="433877" y="953996"/>
                    <a:pt x="431423" y="956143"/>
                  </a:cubicBezTo>
                  <a:cubicBezTo>
                    <a:pt x="426515" y="960438"/>
                    <a:pt x="415143" y="966997"/>
                    <a:pt x="415143" y="966997"/>
                  </a:cubicBezTo>
                  <a:cubicBezTo>
                    <a:pt x="412316" y="975481"/>
                    <a:pt x="409575" y="986084"/>
                    <a:pt x="401576" y="991417"/>
                  </a:cubicBezTo>
                  <a:lnTo>
                    <a:pt x="393436" y="996844"/>
                  </a:lnTo>
                  <a:cubicBezTo>
                    <a:pt x="391627" y="999557"/>
                    <a:pt x="390315" y="1002678"/>
                    <a:pt x="388009" y="1004984"/>
                  </a:cubicBezTo>
                  <a:cubicBezTo>
                    <a:pt x="366681" y="1026311"/>
                    <a:pt x="393937" y="991898"/>
                    <a:pt x="371729" y="1018550"/>
                  </a:cubicBezTo>
                  <a:cubicBezTo>
                    <a:pt x="360424" y="1032118"/>
                    <a:pt x="373087" y="1022169"/>
                    <a:pt x="358163" y="1032117"/>
                  </a:cubicBezTo>
                  <a:cubicBezTo>
                    <a:pt x="356354" y="1034830"/>
                    <a:pt x="355042" y="1037951"/>
                    <a:pt x="352736" y="1040257"/>
                  </a:cubicBezTo>
                  <a:cubicBezTo>
                    <a:pt x="350430" y="1042563"/>
                    <a:pt x="346633" y="1043138"/>
                    <a:pt x="344596" y="1045684"/>
                  </a:cubicBezTo>
                  <a:cubicBezTo>
                    <a:pt x="342809" y="1047917"/>
                    <a:pt x="343469" y="1051444"/>
                    <a:pt x="341882" y="1053824"/>
                  </a:cubicBezTo>
                  <a:cubicBezTo>
                    <a:pt x="339753" y="1057017"/>
                    <a:pt x="336455" y="1059251"/>
                    <a:pt x="333742" y="1061964"/>
                  </a:cubicBezTo>
                  <a:cubicBezTo>
                    <a:pt x="328461" y="1077810"/>
                    <a:pt x="335161" y="1063259"/>
                    <a:pt x="322889" y="1075531"/>
                  </a:cubicBezTo>
                  <a:cubicBezTo>
                    <a:pt x="304800" y="1093620"/>
                    <a:pt x="331029" y="1074626"/>
                    <a:pt x="309322" y="1089098"/>
                  </a:cubicBezTo>
                  <a:cubicBezTo>
                    <a:pt x="307513" y="1091811"/>
                    <a:pt x="306202" y="1094932"/>
                    <a:pt x="303896" y="1097238"/>
                  </a:cubicBezTo>
                  <a:cubicBezTo>
                    <a:pt x="301590" y="1099544"/>
                    <a:pt x="297903" y="1100210"/>
                    <a:pt x="295755" y="1102664"/>
                  </a:cubicBezTo>
                  <a:cubicBezTo>
                    <a:pt x="273594" y="1127990"/>
                    <a:pt x="295078" y="1112162"/>
                    <a:pt x="276762" y="1124371"/>
                  </a:cubicBezTo>
                  <a:cubicBezTo>
                    <a:pt x="270312" y="1143723"/>
                    <a:pt x="279457" y="1120330"/>
                    <a:pt x="265909" y="1140651"/>
                  </a:cubicBezTo>
                  <a:cubicBezTo>
                    <a:pt x="264322" y="1143031"/>
                    <a:pt x="264584" y="1146291"/>
                    <a:pt x="263195" y="1148791"/>
                  </a:cubicBezTo>
                  <a:cubicBezTo>
                    <a:pt x="260028" y="1154493"/>
                    <a:pt x="255960" y="1159645"/>
                    <a:pt x="252342" y="1165072"/>
                  </a:cubicBezTo>
                  <a:cubicBezTo>
                    <a:pt x="250533" y="1167785"/>
                    <a:pt x="250009" y="1172181"/>
                    <a:pt x="246915" y="1173212"/>
                  </a:cubicBezTo>
                  <a:lnTo>
                    <a:pt x="238775" y="1175925"/>
                  </a:lnTo>
                  <a:cubicBezTo>
                    <a:pt x="237871" y="1182256"/>
                    <a:pt x="237316" y="1188647"/>
                    <a:pt x="236062" y="1194918"/>
                  </a:cubicBezTo>
                  <a:cubicBezTo>
                    <a:pt x="233364" y="1208405"/>
                    <a:pt x="233739" y="1198109"/>
                    <a:pt x="227922" y="1211199"/>
                  </a:cubicBezTo>
                  <a:cubicBezTo>
                    <a:pt x="225599" y="1216426"/>
                    <a:pt x="224304" y="1222052"/>
                    <a:pt x="222495" y="1227479"/>
                  </a:cubicBezTo>
                  <a:lnTo>
                    <a:pt x="214355" y="1251899"/>
                  </a:lnTo>
                  <a:cubicBezTo>
                    <a:pt x="213451" y="1254612"/>
                    <a:pt x="213664" y="1258017"/>
                    <a:pt x="211642" y="1260039"/>
                  </a:cubicBezTo>
                  <a:lnTo>
                    <a:pt x="203501" y="1268179"/>
                  </a:lnTo>
                  <a:cubicBezTo>
                    <a:pt x="196989" y="1287716"/>
                    <a:pt x="204897" y="1263297"/>
                    <a:pt x="198075" y="1287172"/>
                  </a:cubicBezTo>
                  <a:cubicBezTo>
                    <a:pt x="192511" y="1306644"/>
                    <a:pt x="198165" y="1281289"/>
                    <a:pt x="192648" y="1308879"/>
                  </a:cubicBezTo>
                  <a:cubicBezTo>
                    <a:pt x="193552" y="1313401"/>
                    <a:pt x="192803" y="1318609"/>
                    <a:pt x="195361" y="1322446"/>
                  </a:cubicBezTo>
                  <a:cubicBezTo>
                    <a:pt x="196947" y="1324826"/>
                    <a:pt x="200943" y="1323880"/>
                    <a:pt x="203501" y="1325159"/>
                  </a:cubicBezTo>
                  <a:cubicBezTo>
                    <a:pt x="206418" y="1326617"/>
                    <a:pt x="208928" y="1328777"/>
                    <a:pt x="211642" y="1330586"/>
                  </a:cubicBezTo>
                  <a:cubicBezTo>
                    <a:pt x="212557" y="1333332"/>
                    <a:pt x="215994" y="1346024"/>
                    <a:pt x="219782" y="1346866"/>
                  </a:cubicBezTo>
                  <a:cubicBezTo>
                    <a:pt x="226025" y="1348253"/>
                    <a:pt x="232444" y="1345057"/>
                    <a:pt x="238775" y="1344153"/>
                  </a:cubicBezTo>
                  <a:cubicBezTo>
                    <a:pt x="264468" y="1327024"/>
                    <a:pt x="229601" y="1352906"/>
                    <a:pt x="249628" y="1327873"/>
                  </a:cubicBezTo>
                  <a:cubicBezTo>
                    <a:pt x="251415" y="1325639"/>
                    <a:pt x="255210" y="1326438"/>
                    <a:pt x="257769" y="1325159"/>
                  </a:cubicBezTo>
                  <a:cubicBezTo>
                    <a:pt x="278813" y="1314638"/>
                    <a:pt x="253585" y="1323842"/>
                    <a:pt x="274049" y="1317019"/>
                  </a:cubicBezTo>
                  <a:cubicBezTo>
                    <a:pt x="281284" y="1295312"/>
                    <a:pt x="274049" y="1322446"/>
                    <a:pt x="274049" y="1300739"/>
                  </a:cubicBezTo>
                  <a:cubicBezTo>
                    <a:pt x="274049" y="1292865"/>
                    <a:pt x="276508" y="1268562"/>
                    <a:pt x="282189" y="1260039"/>
                  </a:cubicBezTo>
                  <a:cubicBezTo>
                    <a:pt x="283998" y="1257326"/>
                    <a:pt x="286291" y="1254879"/>
                    <a:pt x="287615" y="1251899"/>
                  </a:cubicBezTo>
                  <a:cubicBezTo>
                    <a:pt x="289938" y="1246672"/>
                    <a:pt x="289869" y="1240378"/>
                    <a:pt x="293042" y="1235619"/>
                  </a:cubicBezTo>
                  <a:lnTo>
                    <a:pt x="303896" y="1219339"/>
                  </a:lnTo>
                  <a:cubicBezTo>
                    <a:pt x="304800" y="1216626"/>
                    <a:pt x="305330" y="1213757"/>
                    <a:pt x="306609" y="1211199"/>
                  </a:cubicBezTo>
                  <a:cubicBezTo>
                    <a:pt x="308067" y="1208282"/>
                    <a:pt x="310712" y="1206038"/>
                    <a:pt x="312036" y="1203058"/>
                  </a:cubicBezTo>
                  <a:cubicBezTo>
                    <a:pt x="324950" y="1174000"/>
                    <a:pt x="310608" y="1197059"/>
                    <a:pt x="322889" y="1178638"/>
                  </a:cubicBezTo>
                  <a:cubicBezTo>
                    <a:pt x="323760" y="1175154"/>
                    <a:pt x="326367" y="1163542"/>
                    <a:pt x="328316" y="1159645"/>
                  </a:cubicBezTo>
                  <a:cubicBezTo>
                    <a:pt x="329774" y="1156728"/>
                    <a:pt x="332284" y="1154422"/>
                    <a:pt x="333742" y="1151505"/>
                  </a:cubicBezTo>
                  <a:cubicBezTo>
                    <a:pt x="335021" y="1148947"/>
                    <a:pt x="334434" y="1145387"/>
                    <a:pt x="336456" y="1143365"/>
                  </a:cubicBezTo>
                  <a:cubicBezTo>
                    <a:pt x="341068" y="1138753"/>
                    <a:pt x="352736" y="1132511"/>
                    <a:pt x="352736" y="1132511"/>
                  </a:cubicBezTo>
                  <a:cubicBezTo>
                    <a:pt x="368291" y="1109180"/>
                    <a:pt x="347578" y="1136638"/>
                    <a:pt x="366303" y="1121658"/>
                  </a:cubicBezTo>
                  <a:cubicBezTo>
                    <a:pt x="368849" y="1119621"/>
                    <a:pt x="369423" y="1115824"/>
                    <a:pt x="371729" y="1113518"/>
                  </a:cubicBezTo>
                  <a:cubicBezTo>
                    <a:pt x="374035" y="1111212"/>
                    <a:pt x="377364" y="1110179"/>
                    <a:pt x="379869" y="1108091"/>
                  </a:cubicBezTo>
                  <a:cubicBezTo>
                    <a:pt x="382817" y="1105634"/>
                    <a:pt x="385552" y="1102899"/>
                    <a:pt x="388009" y="1099951"/>
                  </a:cubicBezTo>
                  <a:cubicBezTo>
                    <a:pt x="390097" y="1097446"/>
                    <a:pt x="390889" y="1093848"/>
                    <a:pt x="393436" y="1091811"/>
                  </a:cubicBezTo>
                  <a:cubicBezTo>
                    <a:pt x="395669" y="1090024"/>
                    <a:pt x="398863" y="1090002"/>
                    <a:pt x="401576" y="1089098"/>
                  </a:cubicBezTo>
                  <a:cubicBezTo>
                    <a:pt x="403385" y="1086385"/>
                    <a:pt x="404697" y="1083264"/>
                    <a:pt x="407003" y="1080958"/>
                  </a:cubicBezTo>
                  <a:cubicBezTo>
                    <a:pt x="409309" y="1078652"/>
                    <a:pt x="413106" y="1078078"/>
                    <a:pt x="415143" y="1075531"/>
                  </a:cubicBezTo>
                  <a:cubicBezTo>
                    <a:pt x="430121" y="1056808"/>
                    <a:pt x="402667" y="1077517"/>
                    <a:pt x="425996" y="1061964"/>
                  </a:cubicBezTo>
                  <a:cubicBezTo>
                    <a:pt x="431187" y="1046395"/>
                    <a:pt x="424993" y="1060929"/>
                    <a:pt x="436850" y="1045684"/>
                  </a:cubicBezTo>
                  <a:cubicBezTo>
                    <a:pt x="440854" y="1040536"/>
                    <a:pt x="442276" y="1033022"/>
                    <a:pt x="447703" y="1029404"/>
                  </a:cubicBezTo>
                  <a:lnTo>
                    <a:pt x="463983" y="1018550"/>
                  </a:lnTo>
                  <a:cubicBezTo>
                    <a:pt x="479536" y="995221"/>
                    <a:pt x="458827" y="1022675"/>
                    <a:pt x="477550" y="1007697"/>
                  </a:cubicBezTo>
                  <a:cubicBezTo>
                    <a:pt x="480097" y="1005660"/>
                    <a:pt x="480889" y="1002062"/>
                    <a:pt x="482977" y="999557"/>
                  </a:cubicBezTo>
                  <a:cubicBezTo>
                    <a:pt x="489506" y="991723"/>
                    <a:pt x="491253" y="991326"/>
                    <a:pt x="499257" y="985990"/>
                  </a:cubicBezTo>
                  <a:cubicBezTo>
                    <a:pt x="501464" y="979368"/>
                    <a:pt x="502136" y="974971"/>
                    <a:pt x="507397" y="969710"/>
                  </a:cubicBezTo>
                  <a:cubicBezTo>
                    <a:pt x="509703" y="967404"/>
                    <a:pt x="513032" y="966371"/>
                    <a:pt x="515537" y="964283"/>
                  </a:cubicBezTo>
                  <a:cubicBezTo>
                    <a:pt x="518485" y="961826"/>
                    <a:pt x="520729" y="958599"/>
                    <a:pt x="523677" y="956143"/>
                  </a:cubicBezTo>
                  <a:cubicBezTo>
                    <a:pt x="526182" y="954055"/>
                    <a:pt x="529312" y="952805"/>
                    <a:pt x="531817" y="950717"/>
                  </a:cubicBezTo>
                  <a:cubicBezTo>
                    <a:pt x="557330" y="929457"/>
                    <a:pt x="515074" y="959167"/>
                    <a:pt x="556237" y="931723"/>
                  </a:cubicBezTo>
                  <a:lnTo>
                    <a:pt x="572518" y="920870"/>
                  </a:lnTo>
                  <a:lnTo>
                    <a:pt x="580658" y="915443"/>
                  </a:lnTo>
                  <a:cubicBezTo>
                    <a:pt x="582467" y="912730"/>
                    <a:pt x="583778" y="909609"/>
                    <a:pt x="586084" y="907303"/>
                  </a:cubicBezTo>
                  <a:cubicBezTo>
                    <a:pt x="588390" y="904997"/>
                    <a:pt x="592077" y="904330"/>
                    <a:pt x="594224" y="901876"/>
                  </a:cubicBezTo>
                  <a:cubicBezTo>
                    <a:pt x="616384" y="876551"/>
                    <a:pt x="594903" y="892380"/>
                    <a:pt x="613218" y="880169"/>
                  </a:cubicBezTo>
                  <a:cubicBezTo>
                    <a:pt x="614122" y="877456"/>
                    <a:pt x="614144" y="874262"/>
                    <a:pt x="615931" y="872029"/>
                  </a:cubicBezTo>
                  <a:cubicBezTo>
                    <a:pt x="617968" y="869483"/>
                    <a:pt x="621566" y="868691"/>
                    <a:pt x="624071" y="866603"/>
                  </a:cubicBezTo>
                  <a:cubicBezTo>
                    <a:pt x="644971" y="849188"/>
                    <a:pt x="620134" y="866515"/>
                    <a:pt x="640351" y="853036"/>
                  </a:cubicBezTo>
                  <a:cubicBezTo>
                    <a:pt x="655904" y="829708"/>
                    <a:pt x="635195" y="857161"/>
                    <a:pt x="653918" y="842182"/>
                  </a:cubicBezTo>
                  <a:cubicBezTo>
                    <a:pt x="656464" y="840145"/>
                    <a:pt x="657039" y="836348"/>
                    <a:pt x="659345" y="834042"/>
                  </a:cubicBezTo>
                  <a:cubicBezTo>
                    <a:pt x="661651" y="831736"/>
                    <a:pt x="664772" y="830425"/>
                    <a:pt x="667485" y="828616"/>
                  </a:cubicBezTo>
                  <a:cubicBezTo>
                    <a:pt x="681176" y="808079"/>
                    <a:pt x="673726" y="816948"/>
                    <a:pt x="689192" y="801482"/>
                  </a:cubicBezTo>
                  <a:cubicBezTo>
                    <a:pt x="694332" y="786061"/>
                    <a:pt x="689883" y="795364"/>
                    <a:pt x="708185" y="777062"/>
                  </a:cubicBezTo>
                  <a:cubicBezTo>
                    <a:pt x="718631" y="766616"/>
                    <a:pt x="713132" y="771051"/>
                    <a:pt x="724465" y="763495"/>
                  </a:cubicBezTo>
                  <a:cubicBezTo>
                    <a:pt x="726672" y="756876"/>
                    <a:pt x="727347" y="752474"/>
                    <a:pt x="732605" y="747215"/>
                  </a:cubicBezTo>
                  <a:cubicBezTo>
                    <a:pt x="734911" y="744909"/>
                    <a:pt x="738032" y="743597"/>
                    <a:pt x="740745" y="741788"/>
                  </a:cubicBezTo>
                  <a:cubicBezTo>
                    <a:pt x="744363" y="736361"/>
                    <a:pt x="749536" y="731695"/>
                    <a:pt x="751599" y="725508"/>
                  </a:cubicBezTo>
                  <a:lnTo>
                    <a:pt x="757026" y="709228"/>
                  </a:lnTo>
                  <a:cubicBezTo>
                    <a:pt x="757930" y="706515"/>
                    <a:pt x="758153" y="703468"/>
                    <a:pt x="759739" y="701088"/>
                  </a:cubicBezTo>
                  <a:cubicBezTo>
                    <a:pt x="763357" y="695661"/>
                    <a:pt x="768529" y="690995"/>
                    <a:pt x="770592" y="684808"/>
                  </a:cubicBezTo>
                  <a:cubicBezTo>
                    <a:pt x="773420" y="676326"/>
                    <a:pt x="776164" y="665719"/>
                    <a:pt x="784159" y="660388"/>
                  </a:cubicBezTo>
                  <a:lnTo>
                    <a:pt x="792299" y="654961"/>
                  </a:lnTo>
                  <a:cubicBezTo>
                    <a:pt x="797488" y="639392"/>
                    <a:pt x="791296" y="653926"/>
                    <a:pt x="803153" y="638681"/>
                  </a:cubicBezTo>
                  <a:cubicBezTo>
                    <a:pt x="807157" y="633533"/>
                    <a:pt x="810388" y="627828"/>
                    <a:pt x="814006" y="622401"/>
                  </a:cubicBezTo>
                  <a:cubicBezTo>
                    <a:pt x="815815" y="619688"/>
                    <a:pt x="817127" y="616567"/>
                    <a:pt x="819433" y="614261"/>
                  </a:cubicBezTo>
                  <a:cubicBezTo>
                    <a:pt x="822146" y="611548"/>
                    <a:pt x="825217" y="609150"/>
                    <a:pt x="827573" y="606121"/>
                  </a:cubicBezTo>
                  <a:cubicBezTo>
                    <a:pt x="831577" y="600973"/>
                    <a:pt x="834808" y="595268"/>
                    <a:pt x="838426" y="589841"/>
                  </a:cubicBezTo>
                  <a:lnTo>
                    <a:pt x="843853" y="581701"/>
                  </a:lnTo>
                  <a:cubicBezTo>
                    <a:pt x="850075" y="563033"/>
                    <a:pt x="843143" y="585603"/>
                    <a:pt x="849280" y="551854"/>
                  </a:cubicBezTo>
                  <a:cubicBezTo>
                    <a:pt x="849792" y="549040"/>
                    <a:pt x="850206" y="545947"/>
                    <a:pt x="851993" y="543714"/>
                  </a:cubicBezTo>
                  <a:cubicBezTo>
                    <a:pt x="854030" y="541167"/>
                    <a:pt x="857420" y="540096"/>
                    <a:pt x="860133" y="538287"/>
                  </a:cubicBezTo>
                  <a:lnTo>
                    <a:pt x="876413" y="513867"/>
                  </a:lnTo>
                  <a:lnTo>
                    <a:pt x="881840" y="505727"/>
                  </a:lnTo>
                  <a:cubicBezTo>
                    <a:pt x="883649" y="500300"/>
                    <a:pt x="884093" y="494206"/>
                    <a:pt x="887266" y="489447"/>
                  </a:cubicBezTo>
                  <a:cubicBezTo>
                    <a:pt x="889075" y="486734"/>
                    <a:pt x="891369" y="484287"/>
                    <a:pt x="892693" y="481307"/>
                  </a:cubicBezTo>
                  <a:cubicBezTo>
                    <a:pt x="905609" y="452245"/>
                    <a:pt x="891265" y="475308"/>
                    <a:pt x="903547" y="456886"/>
                  </a:cubicBezTo>
                  <a:lnTo>
                    <a:pt x="922540" y="399906"/>
                  </a:lnTo>
                  <a:lnTo>
                    <a:pt x="927967" y="383626"/>
                  </a:lnTo>
                  <a:cubicBezTo>
                    <a:pt x="928871" y="380913"/>
                    <a:pt x="929093" y="377866"/>
                    <a:pt x="930680" y="375486"/>
                  </a:cubicBezTo>
                  <a:lnTo>
                    <a:pt x="936107" y="367346"/>
                  </a:lnTo>
                  <a:cubicBezTo>
                    <a:pt x="937011" y="364633"/>
                    <a:pt x="937431" y="361706"/>
                    <a:pt x="938820" y="359206"/>
                  </a:cubicBezTo>
                  <a:cubicBezTo>
                    <a:pt x="941988" y="353505"/>
                    <a:pt x="949674" y="342926"/>
                    <a:pt x="949674" y="342926"/>
                  </a:cubicBezTo>
                  <a:cubicBezTo>
                    <a:pt x="950706" y="337766"/>
                    <a:pt x="955236" y="326781"/>
                    <a:pt x="949674" y="321219"/>
                  </a:cubicBezTo>
                  <a:cubicBezTo>
                    <a:pt x="947652" y="319196"/>
                    <a:pt x="944247" y="319410"/>
                    <a:pt x="941534" y="318505"/>
                  </a:cubicBezTo>
                  <a:cubicBezTo>
                    <a:pt x="940629" y="315792"/>
                    <a:pt x="941147" y="312027"/>
                    <a:pt x="938820" y="310365"/>
                  </a:cubicBezTo>
                  <a:cubicBezTo>
                    <a:pt x="934165" y="307040"/>
                    <a:pt x="927967" y="306748"/>
                    <a:pt x="922540" y="304939"/>
                  </a:cubicBezTo>
                  <a:cubicBezTo>
                    <a:pt x="919827" y="304035"/>
                    <a:pt x="916780" y="303812"/>
                    <a:pt x="914400" y="302225"/>
                  </a:cubicBezTo>
                  <a:lnTo>
                    <a:pt x="898120" y="291372"/>
                  </a:lnTo>
                  <a:cubicBezTo>
                    <a:pt x="895407" y="289563"/>
                    <a:pt x="893074" y="286976"/>
                    <a:pt x="889980" y="285945"/>
                  </a:cubicBezTo>
                  <a:lnTo>
                    <a:pt x="881840" y="283232"/>
                  </a:lnTo>
                  <a:cubicBezTo>
                    <a:pt x="868366" y="263022"/>
                    <a:pt x="885683" y="287844"/>
                    <a:pt x="868273" y="266952"/>
                  </a:cubicBezTo>
                  <a:cubicBezTo>
                    <a:pt x="856967" y="253385"/>
                    <a:pt x="869629" y="263334"/>
                    <a:pt x="854706" y="253385"/>
                  </a:cubicBezTo>
                  <a:cubicBezTo>
                    <a:pt x="840238" y="231680"/>
                    <a:pt x="859228" y="257907"/>
                    <a:pt x="841139" y="239818"/>
                  </a:cubicBezTo>
                  <a:cubicBezTo>
                    <a:pt x="823047" y="221726"/>
                    <a:pt x="849284" y="240726"/>
                    <a:pt x="827573" y="226251"/>
                  </a:cubicBezTo>
                  <a:cubicBezTo>
                    <a:pt x="825764" y="223538"/>
                    <a:pt x="823471" y="221091"/>
                    <a:pt x="822146" y="218111"/>
                  </a:cubicBezTo>
                  <a:cubicBezTo>
                    <a:pt x="819823" y="212884"/>
                    <a:pt x="816719" y="201831"/>
                    <a:pt x="816719" y="201831"/>
                  </a:cubicBezTo>
                  <a:cubicBezTo>
                    <a:pt x="815815" y="196404"/>
                    <a:pt x="815340" y="190888"/>
                    <a:pt x="814006" y="185551"/>
                  </a:cubicBezTo>
                  <a:cubicBezTo>
                    <a:pt x="812619" y="180002"/>
                    <a:pt x="808579" y="169271"/>
                    <a:pt x="808579" y="169271"/>
                  </a:cubicBezTo>
                  <a:cubicBezTo>
                    <a:pt x="807675" y="162035"/>
                    <a:pt x="807065" y="154757"/>
                    <a:pt x="805866" y="147564"/>
                  </a:cubicBezTo>
                  <a:cubicBezTo>
                    <a:pt x="805253" y="143886"/>
                    <a:pt x="803766" y="140389"/>
                    <a:pt x="803153" y="136711"/>
                  </a:cubicBezTo>
                  <a:cubicBezTo>
                    <a:pt x="801954" y="129518"/>
                    <a:pt x="801344" y="122240"/>
                    <a:pt x="800439" y="115004"/>
                  </a:cubicBezTo>
                  <a:cubicBezTo>
                    <a:pt x="801733" y="103365"/>
                    <a:pt x="803656" y="83748"/>
                    <a:pt x="805866" y="71590"/>
                  </a:cubicBezTo>
                  <a:cubicBezTo>
                    <a:pt x="806533" y="67921"/>
                    <a:pt x="807110" y="64164"/>
                    <a:pt x="808579" y="60737"/>
                  </a:cubicBezTo>
                  <a:cubicBezTo>
                    <a:pt x="809864" y="57740"/>
                    <a:pt x="812197" y="55310"/>
                    <a:pt x="814006" y="52597"/>
                  </a:cubicBezTo>
                  <a:cubicBezTo>
                    <a:pt x="815815" y="47170"/>
                    <a:pt x="818046" y="41866"/>
                    <a:pt x="819433" y="36317"/>
                  </a:cubicBezTo>
                  <a:lnTo>
                    <a:pt x="824859" y="14610"/>
                  </a:lnTo>
                  <a:cubicBezTo>
                    <a:pt x="819432" y="12801"/>
                    <a:pt x="811137" y="4067"/>
                    <a:pt x="808579" y="9183"/>
                  </a:cubicBezTo>
                  <a:cubicBezTo>
                    <a:pt x="806770" y="12801"/>
                    <a:pt x="805160" y="16524"/>
                    <a:pt x="803153" y="20036"/>
                  </a:cubicBezTo>
                  <a:cubicBezTo>
                    <a:pt x="801535" y="22868"/>
                    <a:pt x="799185" y="25260"/>
                    <a:pt x="797726" y="28177"/>
                  </a:cubicBezTo>
                  <a:cubicBezTo>
                    <a:pt x="796447" y="30735"/>
                    <a:pt x="796291" y="33759"/>
                    <a:pt x="795012" y="36317"/>
                  </a:cubicBezTo>
                  <a:cubicBezTo>
                    <a:pt x="788939" y="48463"/>
                    <a:pt x="789794" y="39937"/>
                    <a:pt x="786872" y="52597"/>
                  </a:cubicBezTo>
                  <a:cubicBezTo>
                    <a:pt x="784798" y="61584"/>
                    <a:pt x="781446" y="79730"/>
                    <a:pt x="781446" y="79730"/>
                  </a:cubicBezTo>
                  <a:cubicBezTo>
                    <a:pt x="782350" y="99628"/>
                    <a:pt x="782632" y="119564"/>
                    <a:pt x="784159" y="139424"/>
                  </a:cubicBezTo>
                  <a:cubicBezTo>
                    <a:pt x="784445" y="143142"/>
                    <a:pt x="786205" y="146608"/>
                    <a:pt x="786872" y="150277"/>
                  </a:cubicBezTo>
                  <a:cubicBezTo>
                    <a:pt x="796390" y="202622"/>
                    <a:pt x="784702" y="149555"/>
                    <a:pt x="792299" y="177411"/>
                  </a:cubicBezTo>
                  <a:cubicBezTo>
                    <a:pt x="794261" y="184607"/>
                    <a:pt x="795917" y="191882"/>
                    <a:pt x="797726" y="199118"/>
                  </a:cubicBezTo>
                  <a:cubicBezTo>
                    <a:pt x="798597" y="202602"/>
                    <a:pt x="801204" y="214214"/>
                    <a:pt x="803153" y="218111"/>
                  </a:cubicBezTo>
                  <a:cubicBezTo>
                    <a:pt x="804611" y="221028"/>
                    <a:pt x="807121" y="223334"/>
                    <a:pt x="808579" y="226251"/>
                  </a:cubicBezTo>
                  <a:cubicBezTo>
                    <a:pt x="823793" y="256680"/>
                    <a:pt x="794145" y="205738"/>
                    <a:pt x="816719" y="245245"/>
                  </a:cubicBezTo>
                  <a:cubicBezTo>
                    <a:pt x="818337" y="248076"/>
                    <a:pt x="819599" y="251348"/>
                    <a:pt x="822146" y="253385"/>
                  </a:cubicBezTo>
                  <a:cubicBezTo>
                    <a:pt x="824379" y="255172"/>
                    <a:pt x="827573" y="255194"/>
                    <a:pt x="830286" y="256098"/>
                  </a:cubicBezTo>
                  <a:cubicBezTo>
                    <a:pt x="832095" y="258811"/>
                    <a:pt x="834255" y="261321"/>
                    <a:pt x="835713" y="264238"/>
                  </a:cubicBezTo>
                  <a:cubicBezTo>
                    <a:pt x="839536" y="271884"/>
                    <a:pt x="839011" y="285235"/>
                    <a:pt x="849280" y="288658"/>
                  </a:cubicBezTo>
                  <a:cubicBezTo>
                    <a:pt x="869098" y="295264"/>
                    <a:pt x="860011" y="292697"/>
                    <a:pt x="876413" y="296799"/>
                  </a:cubicBezTo>
                  <a:cubicBezTo>
                    <a:pt x="877317" y="300417"/>
                    <a:pt x="877058" y="304549"/>
                    <a:pt x="879126" y="307652"/>
                  </a:cubicBezTo>
                  <a:cubicBezTo>
                    <a:pt x="894804" y="331170"/>
                    <a:pt x="880632" y="294083"/>
                    <a:pt x="892693" y="321219"/>
                  </a:cubicBezTo>
                  <a:cubicBezTo>
                    <a:pt x="895016" y="326446"/>
                    <a:pt x="898120" y="337499"/>
                    <a:pt x="898120" y="337499"/>
                  </a:cubicBezTo>
                  <a:cubicBezTo>
                    <a:pt x="896587" y="348232"/>
                    <a:pt x="895340" y="359470"/>
                    <a:pt x="892693" y="370059"/>
                  </a:cubicBezTo>
                  <a:cubicBezTo>
                    <a:pt x="891999" y="372834"/>
                    <a:pt x="890766" y="375449"/>
                    <a:pt x="889980" y="378199"/>
                  </a:cubicBezTo>
                  <a:cubicBezTo>
                    <a:pt x="888955" y="381785"/>
                    <a:pt x="888338" y="385481"/>
                    <a:pt x="887266" y="389053"/>
                  </a:cubicBezTo>
                  <a:cubicBezTo>
                    <a:pt x="885622" y="394532"/>
                    <a:pt x="883649" y="399906"/>
                    <a:pt x="881840" y="405333"/>
                  </a:cubicBezTo>
                  <a:lnTo>
                    <a:pt x="876413" y="421613"/>
                  </a:lnTo>
                  <a:lnTo>
                    <a:pt x="873700" y="429753"/>
                  </a:lnTo>
                  <a:cubicBezTo>
                    <a:pt x="872795" y="432466"/>
                    <a:pt x="871680" y="435118"/>
                    <a:pt x="870986" y="437893"/>
                  </a:cubicBezTo>
                  <a:cubicBezTo>
                    <a:pt x="870082" y="441511"/>
                    <a:pt x="869941" y="445411"/>
                    <a:pt x="868273" y="448746"/>
                  </a:cubicBezTo>
                  <a:cubicBezTo>
                    <a:pt x="865356" y="454579"/>
                    <a:pt x="859483" y="458839"/>
                    <a:pt x="857420" y="465026"/>
                  </a:cubicBezTo>
                  <a:cubicBezTo>
                    <a:pt x="856515" y="467739"/>
                    <a:pt x="855492" y="470416"/>
                    <a:pt x="854706" y="473166"/>
                  </a:cubicBezTo>
                  <a:cubicBezTo>
                    <a:pt x="853681" y="476752"/>
                    <a:pt x="853843" y="480782"/>
                    <a:pt x="851993" y="484020"/>
                  </a:cubicBezTo>
                  <a:cubicBezTo>
                    <a:pt x="850089" y="487352"/>
                    <a:pt x="846209" y="489131"/>
                    <a:pt x="843853" y="492160"/>
                  </a:cubicBezTo>
                  <a:cubicBezTo>
                    <a:pt x="839849" y="497308"/>
                    <a:pt x="832999" y="508440"/>
                    <a:pt x="832999" y="508440"/>
                  </a:cubicBezTo>
                  <a:cubicBezTo>
                    <a:pt x="831190" y="513867"/>
                    <a:pt x="831618" y="520675"/>
                    <a:pt x="827573" y="524720"/>
                  </a:cubicBezTo>
                  <a:lnTo>
                    <a:pt x="811293" y="541000"/>
                  </a:lnTo>
                  <a:cubicBezTo>
                    <a:pt x="810388" y="543713"/>
                    <a:pt x="809968" y="546640"/>
                    <a:pt x="808579" y="549140"/>
                  </a:cubicBezTo>
                  <a:cubicBezTo>
                    <a:pt x="805412" y="554841"/>
                    <a:pt x="799789" y="559233"/>
                    <a:pt x="797726" y="565420"/>
                  </a:cubicBezTo>
                  <a:cubicBezTo>
                    <a:pt x="790905" y="585881"/>
                    <a:pt x="800105" y="560663"/>
                    <a:pt x="789586" y="581701"/>
                  </a:cubicBezTo>
                  <a:cubicBezTo>
                    <a:pt x="788307" y="584259"/>
                    <a:pt x="788261" y="587341"/>
                    <a:pt x="786872" y="589841"/>
                  </a:cubicBezTo>
                  <a:cubicBezTo>
                    <a:pt x="783705" y="595542"/>
                    <a:pt x="776019" y="606121"/>
                    <a:pt x="776019" y="606121"/>
                  </a:cubicBezTo>
                  <a:cubicBezTo>
                    <a:pt x="766128" y="635797"/>
                    <a:pt x="781901" y="590854"/>
                    <a:pt x="767879" y="622401"/>
                  </a:cubicBezTo>
                  <a:cubicBezTo>
                    <a:pt x="765556" y="627628"/>
                    <a:pt x="765625" y="633921"/>
                    <a:pt x="762452" y="638681"/>
                  </a:cubicBezTo>
                  <a:lnTo>
                    <a:pt x="751599" y="654961"/>
                  </a:lnTo>
                  <a:cubicBezTo>
                    <a:pt x="749790" y="657674"/>
                    <a:pt x="748478" y="660795"/>
                    <a:pt x="746172" y="663101"/>
                  </a:cubicBezTo>
                  <a:cubicBezTo>
                    <a:pt x="743459" y="665814"/>
                    <a:pt x="740388" y="668212"/>
                    <a:pt x="738032" y="671241"/>
                  </a:cubicBezTo>
                  <a:cubicBezTo>
                    <a:pt x="726885" y="685573"/>
                    <a:pt x="730712" y="685934"/>
                    <a:pt x="719039" y="695661"/>
                  </a:cubicBezTo>
                  <a:cubicBezTo>
                    <a:pt x="716534" y="697749"/>
                    <a:pt x="713612" y="699279"/>
                    <a:pt x="710899" y="701088"/>
                  </a:cubicBezTo>
                  <a:cubicBezTo>
                    <a:pt x="706129" y="715393"/>
                    <a:pt x="711337" y="703818"/>
                    <a:pt x="700045" y="717368"/>
                  </a:cubicBezTo>
                  <a:cubicBezTo>
                    <a:pt x="697957" y="719873"/>
                    <a:pt x="696785" y="723071"/>
                    <a:pt x="694618" y="725508"/>
                  </a:cubicBezTo>
                  <a:cubicBezTo>
                    <a:pt x="689519" y="731244"/>
                    <a:pt x="678338" y="741788"/>
                    <a:pt x="678338" y="741788"/>
                  </a:cubicBezTo>
                  <a:cubicBezTo>
                    <a:pt x="671519" y="762248"/>
                    <a:pt x="681511" y="737822"/>
                    <a:pt x="667485" y="755355"/>
                  </a:cubicBezTo>
                  <a:cubicBezTo>
                    <a:pt x="665698" y="757588"/>
                    <a:pt x="666559" y="761262"/>
                    <a:pt x="664772" y="763495"/>
                  </a:cubicBezTo>
                  <a:cubicBezTo>
                    <a:pt x="662735" y="766042"/>
                    <a:pt x="659107" y="766800"/>
                    <a:pt x="656631" y="768922"/>
                  </a:cubicBezTo>
                  <a:cubicBezTo>
                    <a:pt x="652746" y="772251"/>
                    <a:pt x="649396" y="776157"/>
                    <a:pt x="645778" y="779775"/>
                  </a:cubicBezTo>
                  <a:cubicBezTo>
                    <a:pt x="639859" y="797534"/>
                    <a:pt x="648080" y="780105"/>
                    <a:pt x="634925" y="790629"/>
                  </a:cubicBezTo>
                  <a:cubicBezTo>
                    <a:pt x="632379" y="792666"/>
                    <a:pt x="631804" y="796463"/>
                    <a:pt x="629498" y="798769"/>
                  </a:cubicBezTo>
                  <a:cubicBezTo>
                    <a:pt x="627192" y="801075"/>
                    <a:pt x="624071" y="802387"/>
                    <a:pt x="621358" y="804196"/>
                  </a:cubicBezTo>
                  <a:cubicBezTo>
                    <a:pt x="614124" y="825901"/>
                    <a:pt x="624976" y="800579"/>
                    <a:pt x="610504" y="815049"/>
                  </a:cubicBezTo>
                  <a:cubicBezTo>
                    <a:pt x="608482" y="817071"/>
                    <a:pt x="609578" y="820956"/>
                    <a:pt x="607791" y="823189"/>
                  </a:cubicBezTo>
                  <a:cubicBezTo>
                    <a:pt x="605754" y="825736"/>
                    <a:pt x="602364" y="826807"/>
                    <a:pt x="599651" y="828616"/>
                  </a:cubicBezTo>
                  <a:cubicBezTo>
                    <a:pt x="597842" y="831329"/>
                    <a:pt x="596312" y="834251"/>
                    <a:pt x="594224" y="836756"/>
                  </a:cubicBezTo>
                  <a:cubicBezTo>
                    <a:pt x="587695" y="844590"/>
                    <a:pt x="585948" y="844987"/>
                    <a:pt x="577944" y="850323"/>
                  </a:cubicBezTo>
                  <a:cubicBezTo>
                    <a:pt x="576135" y="853036"/>
                    <a:pt x="575779" y="858463"/>
                    <a:pt x="572518" y="858463"/>
                  </a:cubicBezTo>
                  <a:cubicBezTo>
                    <a:pt x="569658" y="858463"/>
                    <a:pt x="568900" y="853036"/>
                    <a:pt x="569804" y="850323"/>
                  </a:cubicBezTo>
                  <a:cubicBezTo>
                    <a:pt x="571867" y="844135"/>
                    <a:pt x="580658" y="834042"/>
                    <a:pt x="580658" y="834042"/>
                  </a:cubicBezTo>
                  <a:cubicBezTo>
                    <a:pt x="574361" y="789975"/>
                    <a:pt x="582447" y="838478"/>
                    <a:pt x="572518" y="798769"/>
                  </a:cubicBezTo>
                  <a:cubicBezTo>
                    <a:pt x="571650" y="795296"/>
                    <a:pt x="569036" y="783664"/>
                    <a:pt x="567091" y="779775"/>
                  </a:cubicBezTo>
                  <a:cubicBezTo>
                    <a:pt x="565633" y="776858"/>
                    <a:pt x="563473" y="774348"/>
                    <a:pt x="561664" y="771635"/>
                  </a:cubicBezTo>
                  <a:cubicBezTo>
                    <a:pt x="559855" y="766208"/>
                    <a:pt x="559410" y="760115"/>
                    <a:pt x="556237" y="755355"/>
                  </a:cubicBezTo>
                  <a:lnTo>
                    <a:pt x="545384" y="739075"/>
                  </a:lnTo>
                  <a:cubicBezTo>
                    <a:pt x="540616" y="724770"/>
                    <a:pt x="545822" y="736344"/>
                    <a:pt x="534531" y="722795"/>
                  </a:cubicBezTo>
                  <a:cubicBezTo>
                    <a:pt x="532443" y="720290"/>
                    <a:pt x="531271" y="717092"/>
                    <a:pt x="529104" y="714655"/>
                  </a:cubicBezTo>
                  <a:cubicBezTo>
                    <a:pt x="524005" y="708919"/>
                    <a:pt x="512824" y="698375"/>
                    <a:pt x="512824" y="698375"/>
                  </a:cubicBezTo>
                  <a:cubicBezTo>
                    <a:pt x="506002" y="677914"/>
                    <a:pt x="515204" y="703135"/>
                    <a:pt x="504684" y="682095"/>
                  </a:cubicBezTo>
                  <a:cubicBezTo>
                    <a:pt x="503405" y="679537"/>
                    <a:pt x="503097" y="676584"/>
                    <a:pt x="501970" y="673955"/>
                  </a:cubicBezTo>
                  <a:cubicBezTo>
                    <a:pt x="497837" y="664310"/>
                    <a:pt x="496570" y="663140"/>
                    <a:pt x="491117" y="654961"/>
                  </a:cubicBezTo>
                  <a:cubicBezTo>
                    <a:pt x="489308" y="649534"/>
                    <a:pt x="488863" y="643441"/>
                    <a:pt x="485690" y="638681"/>
                  </a:cubicBezTo>
                  <a:cubicBezTo>
                    <a:pt x="482072" y="633254"/>
                    <a:pt x="476900" y="628588"/>
                    <a:pt x="474837" y="622401"/>
                  </a:cubicBezTo>
                  <a:cubicBezTo>
                    <a:pt x="470693" y="609971"/>
                    <a:pt x="473839" y="616549"/>
                    <a:pt x="463983" y="603407"/>
                  </a:cubicBezTo>
                  <a:cubicBezTo>
                    <a:pt x="457164" y="582947"/>
                    <a:pt x="467156" y="607373"/>
                    <a:pt x="453130" y="589841"/>
                  </a:cubicBezTo>
                  <a:cubicBezTo>
                    <a:pt x="451343" y="587608"/>
                    <a:pt x="451696" y="584259"/>
                    <a:pt x="450417" y="581701"/>
                  </a:cubicBezTo>
                  <a:cubicBezTo>
                    <a:pt x="445895" y="572657"/>
                    <a:pt x="444989" y="573560"/>
                    <a:pt x="436850" y="568134"/>
                  </a:cubicBezTo>
                  <a:cubicBezTo>
                    <a:pt x="432080" y="553828"/>
                    <a:pt x="437288" y="565406"/>
                    <a:pt x="425996" y="551854"/>
                  </a:cubicBezTo>
                  <a:cubicBezTo>
                    <a:pt x="413956" y="537405"/>
                    <a:pt x="426011" y="550253"/>
                    <a:pt x="417856" y="535574"/>
                  </a:cubicBezTo>
                  <a:cubicBezTo>
                    <a:pt x="414689" y="529872"/>
                    <a:pt x="407003" y="519293"/>
                    <a:pt x="407003" y="519293"/>
                  </a:cubicBezTo>
                  <a:cubicBezTo>
                    <a:pt x="400184" y="498833"/>
                    <a:pt x="409383" y="524052"/>
                    <a:pt x="398863" y="503013"/>
                  </a:cubicBezTo>
                  <a:cubicBezTo>
                    <a:pt x="397584" y="500455"/>
                    <a:pt x="397539" y="497373"/>
                    <a:pt x="396150" y="494873"/>
                  </a:cubicBezTo>
                  <a:cubicBezTo>
                    <a:pt x="392982" y="489172"/>
                    <a:pt x="385296" y="478593"/>
                    <a:pt x="385296" y="478593"/>
                  </a:cubicBezTo>
                  <a:cubicBezTo>
                    <a:pt x="384392" y="475880"/>
                    <a:pt x="383862" y="473011"/>
                    <a:pt x="382583" y="470453"/>
                  </a:cubicBezTo>
                  <a:cubicBezTo>
                    <a:pt x="381125" y="467536"/>
                    <a:pt x="378441" y="465310"/>
                    <a:pt x="377156" y="462313"/>
                  </a:cubicBezTo>
                  <a:cubicBezTo>
                    <a:pt x="375687" y="458886"/>
                    <a:pt x="375515" y="455032"/>
                    <a:pt x="374443" y="451460"/>
                  </a:cubicBezTo>
                  <a:cubicBezTo>
                    <a:pt x="371977" y="443241"/>
                    <a:pt x="369016" y="435179"/>
                    <a:pt x="366303" y="427039"/>
                  </a:cubicBezTo>
                  <a:lnTo>
                    <a:pt x="363589" y="418899"/>
                  </a:lnTo>
                  <a:cubicBezTo>
                    <a:pt x="362685" y="416186"/>
                    <a:pt x="362463" y="413139"/>
                    <a:pt x="360876" y="410759"/>
                  </a:cubicBezTo>
                  <a:lnTo>
                    <a:pt x="355449" y="402619"/>
                  </a:lnTo>
                  <a:cubicBezTo>
                    <a:pt x="350681" y="388314"/>
                    <a:pt x="355887" y="399888"/>
                    <a:pt x="344596" y="386339"/>
                  </a:cubicBezTo>
                  <a:cubicBezTo>
                    <a:pt x="325708" y="363674"/>
                    <a:pt x="354810" y="393840"/>
                    <a:pt x="331029" y="370059"/>
                  </a:cubicBezTo>
                  <a:cubicBezTo>
                    <a:pt x="324210" y="349599"/>
                    <a:pt x="333409" y="374818"/>
                    <a:pt x="322889" y="353779"/>
                  </a:cubicBezTo>
                  <a:cubicBezTo>
                    <a:pt x="311655" y="331311"/>
                    <a:pt x="330302" y="360828"/>
                    <a:pt x="314749" y="337499"/>
                  </a:cubicBezTo>
                  <a:cubicBezTo>
                    <a:pt x="307930" y="317039"/>
                    <a:pt x="317129" y="342258"/>
                    <a:pt x="306609" y="321219"/>
                  </a:cubicBezTo>
                  <a:cubicBezTo>
                    <a:pt x="305330" y="318661"/>
                    <a:pt x="306223" y="314741"/>
                    <a:pt x="303896" y="313079"/>
                  </a:cubicBezTo>
                  <a:cubicBezTo>
                    <a:pt x="299241" y="309754"/>
                    <a:pt x="287615" y="307652"/>
                    <a:pt x="287615" y="307652"/>
                  </a:cubicBezTo>
                  <a:lnTo>
                    <a:pt x="271335" y="310365"/>
                  </a:lnTo>
                  <a:cubicBezTo>
                    <a:pt x="266798" y="311190"/>
                    <a:pt x="262381" y="313079"/>
                    <a:pt x="257769" y="313079"/>
                  </a:cubicBezTo>
                  <a:cubicBezTo>
                    <a:pt x="240561" y="313079"/>
                    <a:pt x="223400" y="311270"/>
                    <a:pt x="206215" y="310365"/>
                  </a:cubicBezTo>
                  <a:cubicBezTo>
                    <a:pt x="200788" y="306747"/>
                    <a:pt x="195636" y="302679"/>
                    <a:pt x="189935" y="299512"/>
                  </a:cubicBezTo>
                  <a:cubicBezTo>
                    <a:pt x="187435" y="298123"/>
                    <a:pt x="184626" y="296395"/>
                    <a:pt x="181795" y="296799"/>
                  </a:cubicBezTo>
                  <a:cubicBezTo>
                    <a:pt x="177791" y="297371"/>
                    <a:pt x="174659" y="300632"/>
                    <a:pt x="170941" y="302225"/>
                  </a:cubicBezTo>
                  <a:cubicBezTo>
                    <a:pt x="168312" y="303352"/>
                    <a:pt x="165514" y="304034"/>
                    <a:pt x="162801" y="304939"/>
                  </a:cubicBezTo>
                  <a:cubicBezTo>
                    <a:pt x="160456" y="304353"/>
                    <a:pt x="146833" y="301240"/>
                    <a:pt x="143808" y="299512"/>
                  </a:cubicBezTo>
                  <a:cubicBezTo>
                    <a:pt x="139881" y="297268"/>
                    <a:pt x="136659" y="293965"/>
                    <a:pt x="132954" y="291372"/>
                  </a:cubicBezTo>
                  <a:cubicBezTo>
                    <a:pt x="127611" y="287632"/>
                    <a:pt x="121286" y="285130"/>
                    <a:pt x="116674" y="280518"/>
                  </a:cubicBezTo>
                  <a:cubicBezTo>
                    <a:pt x="106512" y="270356"/>
                    <a:pt x="112174" y="273591"/>
                    <a:pt x="100394" y="269665"/>
                  </a:cubicBezTo>
                  <a:lnTo>
                    <a:pt x="78687" y="247958"/>
                  </a:lnTo>
                  <a:lnTo>
                    <a:pt x="70547" y="239818"/>
                  </a:lnTo>
                  <a:cubicBezTo>
                    <a:pt x="69643" y="237105"/>
                    <a:pt x="69113" y="234236"/>
                    <a:pt x="67834" y="231678"/>
                  </a:cubicBezTo>
                  <a:cubicBezTo>
                    <a:pt x="54208" y="204426"/>
                    <a:pt x="71252" y="245985"/>
                    <a:pt x="56980" y="212685"/>
                  </a:cubicBezTo>
                  <a:cubicBezTo>
                    <a:pt x="55853" y="210056"/>
                    <a:pt x="55394" y="207174"/>
                    <a:pt x="54267" y="204545"/>
                  </a:cubicBezTo>
                  <a:cubicBezTo>
                    <a:pt x="52674" y="200827"/>
                    <a:pt x="50433" y="197409"/>
                    <a:pt x="48840" y="193691"/>
                  </a:cubicBezTo>
                  <a:cubicBezTo>
                    <a:pt x="47713" y="191062"/>
                    <a:pt x="47406" y="188109"/>
                    <a:pt x="46127" y="185551"/>
                  </a:cubicBezTo>
                  <a:cubicBezTo>
                    <a:pt x="44669" y="182634"/>
                    <a:pt x="42509" y="180124"/>
                    <a:pt x="40700" y="177411"/>
                  </a:cubicBezTo>
                  <a:cubicBezTo>
                    <a:pt x="39831" y="173935"/>
                    <a:pt x="37220" y="162310"/>
                    <a:pt x="35274" y="158418"/>
                  </a:cubicBezTo>
                  <a:cubicBezTo>
                    <a:pt x="33816" y="155501"/>
                    <a:pt x="31656" y="152991"/>
                    <a:pt x="29847" y="150277"/>
                  </a:cubicBezTo>
                  <a:cubicBezTo>
                    <a:pt x="24276" y="133561"/>
                    <a:pt x="29409" y="150579"/>
                    <a:pt x="24420" y="123144"/>
                  </a:cubicBezTo>
                  <a:cubicBezTo>
                    <a:pt x="23056" y="115644"/>
                    <a:pt x="21319" y="111128"/>
                    <a:pt x="18993" y="104150"/>
                  </a:cubicBezTo>
                  <a:cubicBezTo>
                    <a:pt x="19079" y="103034"/>
                    <a:pt x="18669" y="71089"/>
                    <a:pt x="24420" y="60737"/>
                  </a:cubicBezTo>
                  <a:cubicBezTo>
                    <a:pt x="27588" y="55036"/>
                    <a:pt x="35274" y="44457"/>
                    <a:pt x="35274" y="44457"/>
                  </a:cubicBezTo>
                  <a:cubicBezTo>
                    <a:pt x="38645" y="30971"/>
                    <a:pt x="24873" y="6017"/>
                    <a:pt x="21707" y="1043"/>
                  </a:cubicBezTo>
                  <a:close/>
                </a:path>
              </a:pathLst>
            </a:custGeom>
            <a:solidFill>
              <a:srgbClr val="CC0099"/>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4" name="フリーフォーム 603"/>
            <p:cNvSpPr/>
            <p:nvPr/>
          </p:nvSpPr>
          <p:spPr>
            <a:xfrm>
              <a:off x="7177655" y="3945242"/>
              <a:ext cx="439182" cy="137587"/>
            </a:xfrm>
            <a:custGeom>
              <a:avLst/>
              <a:gdLst>
                <a:gd name="connsiteX0" fmla="*/ 530 w 407763"/>
                <a:gd name="connsiteY0" fmla="*/ 137410 h 137587"/>
                <a:gd name="connsiteX1" fmla="*/ 13022 w 407763"/>
                <a:gd name="connsiteY1" fmla="*/ 117423 h 137587"/>
                <a:gd name="connsiteX2" fmla="*/ 15521 w 407763"/>
                <a:gd name="connsiteY2" fmla="*/ 109928 h 137587"/>
                <a:gd name="connsiteX3" fmla="*/ 23016 w 407763"/>
                <a:gd name="connsiteY3" fmla="*/ 102433 h 137587"/>
                <a:gd name="connsiteX4" fmla="*/ 30511 w 407763"/>
                <a:gd name="connsiteY4" fmla="*/ 99934 h 137587"/>
                <a:gd name="connsiteX5" fmla="*/ 35508 w 407763"/>
                <a:gd name="connsiteY5" fmla="*/ 92439 h 137587"/>
                <a:gd name="connsiteX6" fmla="*/ 50498 w 407763"/>
                <a:gd name="connsiteY6" fmla="*/ 82446 h 137587"/>
                <a:gd name="connsiteX7" fmla="*/ 60491 w 407763"/>
                <a:gd name="connsiteY7" fmla="*/ 67456 h 137587"/>
                <a:gd name="connsiteX8" fmla="*/ 67986 w 407763"/>
                <a:gd name="connsiteY8" fmla="*/ 59961 h 137587"/>
                <a:gd name="connsiteX9" fmla="*/ 85475 w 407763"/>
                <a:gd name="connsiteY9" fmla="*/ 42472 h 137587"/>
                <a:gd name="connsiteX10" fmla="*/ 90471 w 407763"/>
                <a:gd name="connsiteY10" fmla="*/ 34977 h 137587"/>
                <a:gd name="connsiteX11" fmla="*/ 105462 w 407763"/>
                <a:gd name="connsiteY11" fmla="*/ 29980 h 137587"/>
                <a:gd name="connsiteX12" fmla="*/ 127947 w 407763"/>
                <a:gd name="connsiteY12" fmla="*/ 12492 h 137587"/>
                <a:gd name="connsiteX13" fmla="*/ 142937 w 407763"/>
                <a:gd name="connsiteY13" fmla="*/ 4997 h 137587"/>
                <a:gd name="connsiteX14" fmla="*/ 197901 w 407763"/>
                <a:gd name="connsiteY14" fmla="*/ 0 h 137587"/>
                <a:gd name="connsiteX15" fmla="*/ 220386 w 407763"/>
                <a:gd name="connsiteY15" fmla="*/ 2498 h 137587"/>
                <a:gd name="connsiteX16" fmla="*/ 227881 w 407763"/>
                <a:gd name="connsiteY16" fmla="*/ 4997 h 137587"/>
                <a:gd name="connsiteX17" fmla="*/ 235376 w 407763"/>
                <a:gd name="connsiteY17" fmla="*/ 12492 h 137587"/>
                <a:gd name="connsiteX18" fmla="*/ 280347 w 407763"/>
                <a:gd name="connsiteY18" fmla="*/ 24984 h 137587"/>
                <a:gd name="connsiteX19" fmla="*/ 287842 w 407763"/>
                <a:gd name="connsiteY19" fmla="*/ 29980 h 137587"/>
                <a:gd name="connsiteX20" fmla="*/ 292839 w 407763"/>
                <a:gd name="connsiteY20" fmla="*/ 37475 h 137587"/>
                <a:gd name="connsiteX21" fmla="*/ 302832 w 407763"/>
                <a:gd name="connsiteY21" fmla="*/ 42472 h 137587"/>
                <a:gd name="connsiteX22" fmla="*/ 320321 w 407763"/>
                <a:gd name="connsiteY22" fmla="*/ 52466 h 137587"/>
                <a:gd name="connsiteX23" fmla="*/ 330314 w 407763"/>
                <a:gd name="connsiteY23" fmla="*/ 64957 h 137587"/>
                <a:gd name="connsiteX24" fmla="*/ 337809 w 407763"/>
                <a:gd name="connsiteY24" fmla="*/ 67456 h 137587"/>
                <a:gd name="connsiteX25" fmla="*/ 347803 w 407763"/>
                <a:gd name="connsiteY25" fmla="*/ 74951 h 137587"/>
                <a:gd name="connsiteX26" fmla="*/ 357796 w 407763"/>
                <a:gd name="connsiteY26" fmla="*/ 79947 h 137587"/>
                <a:gd name="connsiteX27" fmla="*/ 370288 w 407763"/>
                <a:gd name="connsiteY27" fmla="*/ 92439 h 137587"/>
                <a:gd name="connsiteX28" fmla="*/ 407763 w 407763"/>
                <a:gd name="connsiteY28" fmla="*/ 122420 h 137587"/>
                <a:gd name="connsiteX29" fmla="*/ 370288 w 407763"/>
                <a:gd name="connsiteY29" fmla="*/ 122420 h 137587"/>
                <a:gd name="connsiteX30" fmla="*/ 352799 w 407763"/>
                <a:gd name="connsiteY30" fmla="*/ 104931 h 137587"/>
                <a:gd name="connsiteX31" fmla="*/ 347803 w 407763"/>
                <a:gd name="connsiteY31" fmla="*/ 97436 h 137587"/>
                <a:gd name="connsiteX32" fmla="*/ 330314 w 407763"/>
                <a:gd name="connsiteY32" fmla="*/ 92439 h 137587"/>
                <a:gd name="connsiteX33" fmla="*/ 322819 w 407763"/>
                <a:gd name="connsiteY33" fmla="*/ 87443 h 137587"/>
                <a:gd name="connsiteX34" fmla="*/ 272852 w 407763"/>
                <a:gd name="connsiteY34" fmla="*/ 87443 h 137587"/>
                <a:gd name="connsiteX35" fmla="*/ 222885 w 407763"/>
                <a:gd name="connsiteY35" fmla="*/ 87443 h 137587"/>
                <a:gd name="connsiteX36" fmla="*/ 215389 w 407763"/>
                <a:gd name="connsiteY36" fmla="*/ 79947 h 137587"/>
                <a:gd name="connsiteX37" fmla="*/ 255363 w 407763"/>
                <a:gd name="connsiteY37" fmla="*/ 74951 h 137587"/>
                <a:gd name="connsiteX38" fmla="*/ 282845 w 407763"/>
                <a:gd name="connsiteY38" fmla="*/ 69954 h 137587"/>
                <a:gd name="connsiteX39" fmla="*/ 272852 w 407763"/>
                <a:gd name="connsiteY39" fmla="*/ 57462 h 137587"/>
                <a:gd name="connsiteX40" fmla="*/ 265357 w 407763"/>
                <a:gd name="connsiteY40" fmla="*/ 49967 h 137587"/>
                <a:gd name="connsiteX41" fmla="*/ 250367 w 407763"/>
                <a:gd name="connsiteY41" fmla="*/ 39974 h 137587"/>
                <a:gd name="connsiteX42" fmla="*/ 242871 w 407763"/>
                <a:gd name="connsiteY42" fmla="*/ 34977 h 137587"/>
                <a:gd name="connsiteX43" fmla="*/ 235376 w 407763"/>
                <a:gd name="connsiteY43" fmla="*/ 32479 h 137587"/>
                <a:gd name="connsiteX44" fmla="*/ 227881 w 407763"/>
                <a:gd name="connsiteY44" fmla="*/ 27482 h 137587"/>
                <a:gd name="connsiteX45" fmla="*/ 205396 w 407763"/>
                <a:gd name="connsiteY45" fmla="*/ 19987 h 137587"/>
                <a:gd name="connsiteX46" fmla="*/ 197901 w 407763"/>
                <a:gd name="connsiteY46" fmla="*/ 17488 h 137587"/>
                <a:gd name="connsiteX47" fmla="*/ 190406 w 407763"/>
                <a:gd name="connsiteY47" fmla="*/ 14990 h 137587"/>
                <a:gd name="connsiteX48" fmla="*/ 160426 w 407763"/>
                <a:gd name="connsiteY48" fmla="*/ 19987 h 137587"/>
                <a:gd name="connsiteX49" fmla="*/ 142937 w 407763"/>
                <a:gd name="connsiteY49" fmla="*/ 27482 h 137587"/>
                <a:gd name="connsiteX50" fmla="*/ 135442 w 407763"/>
                <a:gd name="connsiteY50" fmla="*/ 29980 h 137587"/>
                <a:gd name="connsiteX51" fmla="*/ 127947 w 407763"/>
                <a:gd name="connsiteY51" fmla="*/ 37475 h 137587"/>
                <a:gd name="connsiteX52" fmla="*/ 112957 w 407763"/>
                <a:gd name="connsiteY52" fmla="*/ 42472 h 137587"/>
                <a:gd name="connsiteX53" fmla="*/ 100465 w 407763"/>
                <a:gd name="connsiteY53" fmla="*/ 52466 h 137587"/>
                <a:gd name="connsiteX54" fmla="*/ 95468 w 407763"/>
                <a:gd name="connsiteY54" fmla="*/ 59961 h 137587"/>
                <a:gd name="connsiteX55" fmla="*/ 87973 w 407763"/>
                <a:gd name="connsiteY55" fmla="*/ 64957 h 137587"/>
                <a:gd name="connsiteX56" fmla="*/ 85475 w 407763"/>
                <a:gd name="connsiteY56" fmla="*/ 72452 h 137587"/>
                <a:gd name="connsiteX57" fmla="*/ 92970 w 407763"/>
                <a:gd name="connsiteY57" fmla="*/ 74951 h 137587"/>
                <a:gd name="connsiteX58" fmla="*/ 102963 w 407763"/>
                <a:gd name="connsiteY58" fmla="*/ 77449 h 137587"/>
                <a:gd name="connsiteX59" fmla="*/ 110458 w 407763"/>
                <a:gd name="connsiteY59" fmla="*/ 79947 h 137587"/>
                <a:gd name="connsiteX60" fmla="*/ 170419 w 407763"/>
                <a:gd name="connsiteY60" fmla="*/ 84944 h 137587"/>
                <a:gd name="connsiteX61" fmla="*/ 167921 w 407763"/>
                <a:gd name="connsiteY61" fmla="*/ 97436 h 137587"/>
                <a:gd name="connsiteX62" fmla="*/ 110458 w 407763"/>
                <a:gd name="connsiteY62" fmla="*/ 92439 h 137587"/>
                <a:gd name="connsiteX63" fmla="*/ 60491 w 407763"/>
                <a:gd name="connsiteY63" fmla="*/ 97436 h 137587"/>
                <a:gd name="connsiteX64" fmla="*/ 52996 w 407763"/>
                <a:gd name="connsiteY64" fmla="*/ 102433 h 137587"/>
                <a:gd name="connsiteX65" fmla="*/ 40504 w 407763"/>
                <a:gd name="connsiteY65" fmla="*/ 119921 h 137587"/>
                <a:gd name="connsiteX66" fmla="*/ 33009 w 407763"/>
                <a:gd name="connsiteY66" fmla="*/ 124918 h 137587"/>
                <a:gd name="connsiteX67" fmla="*/ 530 w 407763"/>
                <a:gd name="connsiteY67" fmla="*/ 137410 h 13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07763" h="137587">
                  <a:moveTo>
                    <a:pt x="530" y="137410"/>
                  </a:moveTo>
                  <a:cubicBezTo>
                    <a:pt x="-2801" y="136161"/>
                    <a:pt x="10537" y="124876"/>
                    <a:pt x="13022" y="117423"/>
                  </a:cubicBezTo>
                  <a:cubicBezTo>
                    <a:pt x="13855" y="114925"/>
                    <a:pt x="14060" y="112119"/>
                    <a:pt x="15521" y="109928"/>
                  </a:cubicBezTo>
                  <a:cubicBezTo>
                    <a:pt x="17481" y="106988"/>
                    <a:pt x="20076" y="104393"/>
                    <a:pt x="23016" y="102433"/>
                  </a:cubicBezTo>
                  <a:cubicBezTo>
                    <a:pt x="25207" y="100972"/>
                    <a:pt x="28013" y="100767"/>
                    <a:pt x="30511" y="99934"/>
                  </a:cubicBezTo>
                  <a:cubicBezTo>
                    <a:pt x="32177" y="97436"/>
                    <a:pt x="33248" y="94416"/>
                    <a:pt x="35508" y="92439"/>
                  </a:cubicBezTo>
                  <a:cubicBezTo>
                    <a:pt x="40027" y="88485"/>
                    <a:pt x="50498" y="82446"/>
                    <a:pt x="50498" y="82446"/>
                  </a:cubicBezTo>
                  <a:cubicBezTo>
                    <a:pt x="53829" y="77449"/>
                    <a:pt x="56245" y="71702"/>
                    <a:pt x="60491" y="67456"/>
                  </a:cubicBezTo>
                  <a:cubicBezTo>
                    <a:pt x="62989" y="64958"/>
                    <a:pt x="65817" y="62750"/>
                    <a:pt x="67986" y="59961"/>
                  </a:cubicBezTo>
                  <a:cubicBezTo>
                    <a:pt x="82018" y="41920"/>
                    <a:pt x="71152" y="47246"/>
                    <a:pt x="85475" y="42472"/>
                  </a:cubicBezTo>
                  <a:cubicBezTo>
                    <a:pt x="87140" y="39974"/>
                    <a:pt x="87925" y="36568"/>
                    <a:pt x="90471" y="34977"/>
                  </a:cubicBezTo>
                  <a:cubicBezTo>
                    <a:pt x="94938" y="32185"/>
                    <a:pt x="105462" y="29980"/>
                    <a:pt x="105462" y="29980"/>
                  </a:cubicBezTo>
                  <a:cubicBezTo>
                    <a:pt x="117204" y="18238"/>
                    <a:pt x="110016" y="24446"/>
                    <a:pt x="127947" y="12492"/>
                  </a:cubicBezTo>
                  <a:cubicBezTo>
                    <a:pt x="133032" y="9102"/>
                    <a:pt x="136628" y="5754"/>
                    <a:pt x="142937" y="4997"/>
                  </a:cubicBezTo>
                  <a:cubicBezTo>
                    <a:pt x="161203" y="2805"/>
                    <a:pt x="197901" y="0"/>
                    <a:pt x="197901" y="0"/>
                  </a:cubicBezTo>
                  <a:cubicBezTo>
                    <a:pt x="205396" y="833"/>
                    <a:pt x="212948" y="1258"/>
                    <a:pt x="220386" y="2498"/>
                  </a:cubicBezTo>
                  <a:cubicBezTo>
                    <a:pt x="222984" y="2931"/>
                    <a:pt x="225690" y="3536"/>
                    <a:pt x="227881" y="4997"/>
                  </a:cubicBezTo>
                  <a:cubicBezTo>
                    <a:pt x="230821" y="6957"/>
                    <a:pt x="232074" y="11234"/>
                    <a:pt x="235376" y="12492"/>
                  </a:cubicBezTo>
                  <a:cubicBezTo>
                    <a:pt x="249915" y="18031"/>
                    <a:pt x="265357" y="20820"/>
                    <a:pt x="280347" y="24984"/>
                  </a:cubicBezTo>
                  <a:cubicBezTo>
                    <a:pt x="282845" y="26649"/>
                    <a:pt x="285719" y="27857"/>
                    <a:pt x="287842" y="29980"/>
                  </a:cubicBezTo>
                  <a:cubicBezTo>
                    <a:pt x="289965" y="32103"/>
                    <a:pt x="290532" y="35553"/>
                    <a:pt x="292839" y="37475"/>
                  </a:cubicBezTo>
                  <a:cubicBezTo>
                    <a:pt x="295700" y="39859"/>
                    <a:pt x="299674" y="40498"/>
                    <a:pt x="302832" y="42472"/>
                  </a:cubicBezTo>
                  <a:cubicBezTo>
                    <a:pt x="320118" y="53276"/>
                    <a:pt x="305596" y="47556"/>
                    <a:pt x="320321" y="52466"/>
                  </a:cubicBezTo>
                  <a:cubicBezTo>
                    <a:pt x="323652" y="56630"/>
                    <a:pt x="326266" y="61487"/>
                    <a:pt x="330314" y="64957"/>
                  </a:cubicBezTo>
                  <a:cubicBezTo>
                    <a:pt x="332314" y="66671"/>
                    <a:pt x="335522" y="66149"/>
                    <a:pt x="337809" y="67456"/>
                  </a:cubicBezTo>
                  <a:cubicBezTo>
                    <a:pt x="341424" y="69522"/>
                    <a:pt x="344272" y="72744"/>
                    <a:pt x="347803" y="74951"/>
                  </a:cubicBezTo>
                  <a:cubicBezTo>
                    <a:pt x="350961" y="76925"/>
                    <a:pt x="354465" y="78282"/>
                    <a:pt x="357796" y="79947"/>
                  </a:cubicBezTo>
                  <a:cubicBezTo>
                    <a:pt x="366363" y="92799"/>
                    <a:pt x="358390" y="82920"/>
                    <a:pt x="370288" y="92439"/>
                  </a:cubicBezTo>
                  <a:cubicBezTo>
                    <a:pt x="410654" y="124732"/>
                    <a:pt x="387579" y="108963"/>
                    <a:pt x="407763" y="122420"/>
                  </a:cubicBezTo>
                  <a:cubicBezTo>
                    <a:pt x="405409" y="122655"/>
                    <a:pt x="377361" y="127921"/>
                    <a:pt x="370288" y="122420"/>
                  </a:cubicBezTo>
                  <a:cubicBezTo>
                    <a:pt x="340221" y="99035"/>
                    <a:pt x="374153" y="112048"/>
                    <a:pt x="352799" y="104931"/>
                  </a:cubicBezTo>
                  <a:cubicBezTo>
                    <a:pt x="351134" y="102433"/>
                    <a:pt x="350148" y="99312"/>
                    <a:pt x="347803" y="97436"/>
                  </a:cubicBezTo>
                  <a:cubicBezTo>
                    <a:pt x="346176" y="96134"/>
                    <a:pt x="330964" y="92601"/>
                    <a:pt x="330314" y="92439"/>
                  </a:cubicBezTo>
                  <a:cubicBezTo>
                    <a:pt x="327816" y="90774"/>
                    <a:pt x="325505" y="88786"/>
                    <a:pt x="322819" y="87443"/>
                  </a:cubicBezTo>
                  <a:cubicBezTo>
                    <a:pt x="308115" y="80091"/>
                    <a:pt x="284327" y="86768"/>
                    <a:pt x="272852" y="87443"/>
                  </a:cubicBezTo>
                  <a:cubicBezTo>
                    <a:pt x="254120" y="93686"/>
                    <a:pt x="256045" y="94075"/>
                    <a:pt x="222885" y="87443"/>
                  </a:cubicBezTo>
                  <a:cubicBezTo>
                    <a:pt x="219420" y="86750"/>
                    <a:pt x="217888" y="82446"/>
                    <a:pt x="215389" y="79947"/>
                  </a:cubicBezTo>
                  <a:cubicBezTo>
                    <a:pt x="234245" y="73663"/>
                    <a:pt x="215892" y="79106"/>
                    <a:pt x="255363" y="74951"/>
                  </a:cubicBezTo>
                  <a:cubicBezTo>
                    <a:pt x="262098" y="74242"/>
                    <a:pt x="275817" y="71359"/>
                    <a:pt x="282845" y="69954"/>
                  </a:cubicBezTo>
                  <a:cubicBezTo>
                    <a:pt x="278744" y="57650"/>
                    <a:pt x="283283" y="66155"/>
                    <a:pt x="272852" y="57462"/>
                  </a:cubicBezTo>
                  <a:cubicBezTo>
                    <a:pt x="270138" y="55200"/>
                    <a:pt x="268146" y="52136"/>
                    <a:pt x="265357" y="49967"/>
                  </a:cubicBezTo>
                  <a:cubicBezTo>
                    <a:pt x="260617" y="46280"/>
                    <a:pt x="255364" y="43305"/>
                    <a:pt x="250367" y="39974"/>
                  </a:cubicBezTo>
                  <a:cubicBezTo>
                    <a:pt x="247868" y="38308"/>
                    <a:pt x="245720" y="35927"/>
                    <a:pt x="242871" y="34977"/>
                  </a:cubicBezTo>
                  <a:lnTo>
                    <a:pt x="235376" y="32479"/>
                  </a:lnTo>
                  <a:cubicBezTo>
                    <a:pt x="232878" y="30813"/>
                    <a:pt x="230625" y="28702"/>
                    <a:pt x="227881" y="27482"/>
                  </a:cubicBezTo>
                  <a:cubicBezTo>
                    <a:pt x="227866" y="27475"/>
                    <a:pt x="209151" y="21239"/>
                    <a:pt x="205396" y="19987"/>
                  </a:cubicBezTo>
                  <a:lnTo>
                    <a:pt x="197901" y="17488"/>
                  </a:lnTo>
                  <a:lnTo>
                    <a:pt x="190406" y="14990"/>
                  </a:lnTo>
                  <a:cubicBezTo>
                    <a:pt x="180519" y="16402"/>
                    <a:pt x="170179" y="17549"/>
                    <a:pt x="160426" y="19987"/>
                  </a:cubicBezTo>
                  <a:cubicBezTo>
                    <a:pt x="151042" y="22333"/>
                    <a:pt x="152959" y="23187"/>
                    <a:pt x="142937" y="27482"/>
                  </a:cubicBezTo>
                  <a:cubicBezTo>
                    <a:pt x="140516" y="28519"/>
                    <a:pt x="137940" y="29147"/>
                    <a:pt x="135442" y="29980"/>
                  </a:cubicBezTo>
                  <a:cubicBezTo>
                    <a:pt x="132944" y="32478"/>
                    <a:pt x="131036" y="35759"/>
                    <a:pt x="127947" y="37475"/>
                  </a:cubicBezTo>
                  <a:cubicBezTo>
                    <a:pt x="123343" y="40033"/>
                    <a:pt x="112957" y="42472"/>
                    <a:pt x="112957" y="42472"/>
                  </a:cubicBezTo>
                  <a:cubicBezTo>
                    <a:pt x="98636" y="63952"/>
                    <a:pt x="117705" y="38674"/>
                    <a:pt x="100465" y="52466"/>
                  </a:cubicBezTo>
                  <a:cubicBezTo>
                    <a:pt x="98120" y="54342"/>
                    <a:pt x="97591" y="57838"/>
                    <a:pt x="95468" y="59961"/>
                  </a:cubicBezTo>
                  <a:cubicBezTo>
                    <a:pt x="93345" y="62084"/>
                    <a:pt x="90471" y="63292"/>
                    <a:pt x="87973" y="64957"/>
                  </a:cubicBezTo>
                  <a:cubicBezTo>
                    <a:pt x="87140" y="67455"/>
                    <a:pt x="84297" y="70097"/>
                    <a:pt x="85475" y="72452"/>
                  </a:cubicBezTo>
                  <a:cubicBezTo>
                    <a:pt x="86653" y="74808"/>
                    <a:pt x="90438" y="74227"/>
                    <a:pt x="92970" y="74951"/>
                  </a:cubicBezTo>
                  <a:cubicBezTo>
                    <a:pt x="96271" y="75894"/>
                    <a:pt x="99662" y="76506"/>
                    <a:pt x="102963" y="77449"/>
                  </a:cubicBezTo>
                  <a:cubicBezTo>
                    <a:pt x="105495" y="78172"/>
                    <a:pt x="107851" y="79575"/>
                    <a:pt x="110458" y="79947"/>
                  </a:cubicBezTo>
                  <a:cubicBezTo>
                    <a:pt x="118599" y="81110"/>
                    <a:pt x="164364" y="84478"/>
                    <a:pt x="170419" y="84944"/>
                  </a:cubicBezTo>
                  <a:cubicBezTo>
                    <a:pt x="169586" y="89108"/>
                    <a:pt x="172024" y="96342"/>
                    <a:pt x="167921" y="97436"/>
                  </a:cubicBezTo>
                  <a:cubicBezTo>
                    <a:pt x="163453" y="98627"/>
                    <a:pt x="120023" y="93502"/>
                    <a:pt x="110458" y="92439"/>
                  </a:cubicBezTo>
                  <a:cubicBezTo>
                    <a:pt x="107990" y="92584"/>
                    <a:pt x="73524" y="90920"/>
                    <a:pt x="60491" y="97436"/>
                  </a:cubicBezTo>
                  <a:cubicBezTo>
                    <a:pt x="57805" y="98779"/>
                    <a:pt x="55494" y="100767"/>
                    <a:pt x="52996" y="102433"/>
                  </a:cubicBezTo>
                  <a:cubicBezTo>
                    <a:pt x="50159" y="106688"/>
                    <a:pt x="43602" y="116823"/>
                    <a:pt x="40504" y="119921"/>
                  </a:cubicBezTo>
                  <a:cubicBezTo>
                    <a:pt x="38381" y="122044"/>
                    <a:pt x="35507" y="123252"/>
                    <a:pt x="33009" y="124918"/>
                  </a:cubicBezTo>
                  <a:cubicBezTo>
                    <a:pt x="30248" y="133203"/>
                    <a:pt x="3861" y="138659"/>
                    <a:pt x="530" y="137410"/>
                  </a:cubicBezTo>
                  <a:close/>
                </a:path>
              </a:pathLst>
            </a:custGeom>
            <a:solidFill>
              <a:schemeClr val="bg1"/>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6" name="フリーフォーム 605"/>
            <p:cNvSpPr/>
            <p:nvPr/>
          </p:nvSpPr>
          <p:spPr>
            <a:xfrm flipH="1">
              <a:off x="7206761" y="5458433"/>
              <a:ext cx="132137" cy="108285"/>
            </a:xfrm>
            <a:custGeom>
              <a:avLst/>
              <a:gdLst>
                <a:gd name="connsiteX0" fmla="*/ 41189 w 111211"/>
                <a:gd name="connsiteY0" fmla="*/ 789 h 107881"/>
                <a:gd name="connsiteX1" fmla="*/ 20595 w 111211"/>
                <a:gd name="connsiteY1" fmla="*/ 4908 h 107881"/>
                <a:gd name="connsiteX2" fmla="*/ 8238 w 111211"/>
                <a:gd name="connsiteY2" fmla="*/ 9027 h 107881"/>
                <a:gd name="connsiteX3" fmla="*/ 0 w 111211"/>
                <a:gd name="connsiteY3" fmla="*/ 33741 h 107881"/>
                <a:gd name="connsiteX4" fmla="*/ 12357 w 111211"/>
                <a:gd name="connsiteY4" fmla="*/ 74930 h 107881"/>
                <a:gd name="connsiteX5" fmla="*/ 20595 w 111211"/>
                <a:gd name="connsiteY5" fmla="*/ 87287 h 107881"/>
                <a:gd name="connsiteX6" fmla="*/ 45308 w 111211"/>
                <a:gd name="connsiteY6" fmla="*/ 103762 h 107881"/>
                <a:gd name="connsiteX7" fmla="*/ 57665 w 111211"/>
                <a:gd name="connsiteY7" fmla="*/ 107881 h 107881"/>
                <a:gd name="connsiteX8" fmla="*/ 107092 w 111211"/>
                <a:gd name="connsiteY8" fmla="*/ 95524 h 107881"/>
                <a:gd name="connsiteX9" fmla="*/ 111211 w 111211"/>
                <a:gd name="connsiteY9" fmla="*/ 83168 h 107881"/>
                <a:gd name="connsiteX10" fmla="*/ 98854 w 111211"/>
                <a:gd name="connsiteY10" fmla="*/ 41978 h 107881"/>
                <a:gd name="connsiteX11" fmla="*/ 86498 w 111211"/>
                <a:gd name="connsiteY11" fmla="*/ 33741 h 107881"/>
                <a:gd name="connsiteX12" fmla="*/ 78260 w 111211"/>
                <a:gd name="connsiteY12" fmla="*/ 21384 h 107881"/>
                <a:gd name="connsiteX13" fmla="*/ 41189 w 111211"/>
                <a:gd name="connsiteY13" fmla="*/ 789 h 10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11" h="107881">
                  <a:moveTo>
                    <a:pt x="41189" y="789"/>
                  </a:moveTo>
                  <a:cubicBezTo>
                    <a:pt x="31578" y="-1957"/>
                    <a:pt x="27387" y="3210"/>
                    <a:pt x="20595" y="4908"/>
                  </a:cubicBezTo>
                  <a:cubicBezTo>
                    <a:pt x="16383" y="5961"/>
                    <a:pt x="10762" y="5494"/>
                    <a:pt x="8238" y="9027"/>
                  </a:cubicBezTo>
                  <a:cubicBezTo>
                    <a:pt x="3191" y="16093"/>
                    <a:pt x="0" y="33741"/>
                    <a:pt x="0" y="33741"/>
                  </a:cubicBezTo>
                  <a:cubicBezTo>
                    <a:pt x="2303" y="42951"/>
                    <a:pt x="8346" y="68914"/>
                    <a:pt x="12357" y="74930"/>
                  </a:cubicBezTo>
                  <a:cubicBezTo>
                    <a:pt x="15103" y="79049"/>
                    <a:pt x="16869" y="84027"/>
                    <a:pt x="20595" y="87287"/>
                  </a:cubicBezTo>
                  <a:cubicBezTo>
                    <a:pt x="28046" y="93806"/>
                    <a:pt x="35916" y="100631"/>
                    <a:pt x="45308" y="103762"/>
                  </a:cubicBezTo>
                  <a:lnTo>
                    <a:pt x="57665" y="107881"/>
                  </a:lnTo>
                  <a:cubicBezTo>
                    <a:pt x="70454" y="106460"/>
                    <a:pt x="96017" y="109366"/>
                    <a:pt x="107092" y="95524"/>
                  </a:cubicBezTo>
                  <a:cubicBezTo>
                    <a:pt x="109804" y="92134"/>
                    <a:pt x="109838" y="87287"/>
                    <a:pt x="111211" y="83168"/>
                  </a:cubicBezTo>
                  <a:cubicBezTo>
                    <a:pt x="108618" y="65020"/>
                    <a:pt x="111342" y="54466"/>
                    <a:pt x="98854" y="41978"/>
                  </a:cubicBezTo>
                  <a:cubicBezTo>
                    <a:pt x="95354" y="38478"/>
                    <a:pt x="90617" y="36487"/>
                    <a:pt x="86498" y="33741"/>
                  </a:cubicBezTo>
                  <a:cubicBezTo>
                    <a:pt x="83752" y="29622"/>
                    <a:pt x="82126" y="24477"/>
                    <a:pt x="78260" y="21384"/>
                  </a:cubicBezTo>
                  <a:cubicBezTo>
                    <a:pt x="64600" y="10456"/>
                    <a:pt x="50800" y="3535"/>
                    <a:pt x="41189" y="789"/>
                  </a:cubicBezTo>
                  <a:close/>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7" name="フリーフォーム 606"/>
            <p:cNvSpPr/>
            <p:nvPr/>
          </p:nvSpPr>
          <p:spPr>
            <a:xfrm flipH="1">
              <a:off x="7042196" y="5066676"/>
              <a:ext cx="94359" cy="80562"/>
            </a:xfrm>
            <a:custGeom>
              <a:avLst/>
              <a:gdLst>
                <a:gd name="connsiteX0" fmla="*/ 102973 w 102973"/>
                <a:gd name="connsiteY0" fmla="*/ 8301 h 103543"/>
                <a:gd name="connsiteX1" fmla="*/ 82378 w 102973"/>
                <a:gd name="connsiteY1" fmla="*/ 64 h 103543"/>
                <a:gd name="connsiteX2" fmla="*/ 37070 w 102973"/>
                <a:gd name="connsiteY2" fmla="*/ 8301 h 103543"/>
                <a:gd name="connsiteX3" fmla="*/ 24713 w 102973"/>
                <a:gd name="connsiteY3" fmla="*/ 16539 h 103543"/>
                <a:gd name="connsiteX4" fmla="*/ 8238 w 102973"/>
                <a:gd name="connsiteY4" fmla="*/ 37134 h 103543"/>
                <a:gd name="connsiteX5" fmla="*/ 0 w 102973"/>
                <a:gd name="connsiteY5" fmla="*/ 65966 h 103543"/>
                <a:gd name="connsiteX6" fmla="*/ 8238 w 102973"/>
                <a:gd name="connsiteY6" fmla="*/ 103036 h 103543"/>
                <a:gd name="connsiteX7" fmla="*/ 12357 w 102973"/>
                <a:gd name="connsiteY7" fmla="*/ 103036 h 1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73" h="103543">
                  <a:moveTo>
                    <a:pt x="102973" y="8301"/>
                  </a:moveTo>
                  <a:cubicBezTo>
                    <a:pt x="96108" y="5555"/>
                    <a:pt x="89750" y="631"/>
                    <a:pt x="82378" y="64"/>
                  </a:cubicBezTo>
                  <a:cubicBezTo>
                    <a:pt x="74993" y="-504"/>
                    <a:pt x="48210" y="2731"/>
                    <a:pt x="37070" y="8301"/>
                  </a:cubicBezTo>
                  <a:cubicBezTo>
                    <a:pt x="32642" y="10515"/>
                    <a:pt x="28832" y="13793"/>
                    <a:pt x="24713" y="16539"/>
                  </a:cubicBezTo>
                  <a:cubicBezTo>
                    <a:pt x="14360" y="47599"/>
                    <a:pt x="29530" y="10518"/>
                    <a:pt x="8238" y="37134"/>
                  </a:cubicBezTo>
                  <a:cubicBezTo>
                    <a:pt x="6090" y="39820"/>
                    <a:pt x="269" y="64889"/>
                    <a:pt x="0" y="65966"/>
                  </a:cubicBezTo>
                  <a:cubicBezTo>
                    <a:pt x="498" y="68956"/>
                    <a:pt x="3731" y="96276"/>
                    <a:pt x="8238" y="103036"/>
                  </a:cubicBezTo>
                  <a:cubicBezTo>
                    <a:pt x="9000" y="104178"/>
                    <a:pt x="10984" y="103036"/>
                    <a:pt x="12357" y="103036"/>
                  </a:cubicBezTo>
                </a:path>
              </a:pathLst>
            </a:cu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4" name="グループ化 633"/>
            <p:cNvGrpSpPr/>
            <p:nvPr/>
          </p:nvGrpSpPr>
          <p:grpSpPr>
            <a:xfrm>
              <a:off x="7021168" y="5011445"/>
              <a:ext cx="756337" cy="1756891"/>
              <a:chOff x="7024395" y="5019387"/>
              <a:chExt cx="828416" cy="1767016"/>
            </a:xfrm>
            <a:solidFill>
              <a:srgbClr val="CC0099"/>
            </a:solidFill>
          </p:grpSpPr>
          <p:sp>
            <p:nvSpPr>
              <p:cNvPr id="609" name="フリーフォーム 608"/>
              <p:cNvSpPr/>
              <p:nvPr/>
            </p:nvSpPr>
            <p:spPr>
              <a:xfrm flipH="1">
                <a:off x="7024395" y="5019387"/>
                <a:ext cx="828416" cy="1767016"/>
              </a:xfrm>
              <a:custGeom>
                <a:avLst/>
                <a:gdLst>
                  <a:gd name="connsiteX0" fmla="*/ 345989 w 823784"/>
                  <a:gd name="connsiteY0" fmla="*/ 333632 h 1767016"/>
                  <a:gd name="connsiteX1" fmla="*/ 325395 w 823784"/>
                  <a:gd name="connsiteY1" fmla="*/ 329513 h 1767016"/>
                  <a:gd name="connsiteX2" fmla="*/ 313038 w 823784"/>
                  <a:gd name="connsiteY2" fmla="*/ 325394 h 1767016"/>
                  <a:gd name="connsiteX3" fmla="*/ 308919 w 823784"/>
                  <a:gd name="connsiteY3" fmla="*/ 313037 h 1767016"/>
                  <a:gd name="connsiteX4" fmla="*/ 296562 w 823784"/>
                  <a:gd name="connsiteY4" fmla="*/ 304800 h 1767016"/>
                  <a:gd name="connsiteX5" fmla="*/ 292443 w 823784"/>
                  <a:gd name="connsiteY5" fmla="*/ 292443 h 1767016"/>
                  <a:gd name="connsiteX6" fmla="*/ 284206 w 823784"/>
                  <a:gd name="connsiteY6" fmla="*/ 280086 h 1767016"/>
                  <a:gd name="connsiteX7" fmla="*/ 267730 w 823784"/>
                  <a:gd name="connsiteY7" fmla="*/ 243016 h 1767016"/>
                  <a:gd name="connsiteX8" fmla="*/ 259492 w 823784"/>
                  <a:gd name="connsiteY8" fmla="*/ 214183 h 1767016"/>
                  <a:gd name="connsiteX9" fmla="*/ 251254 w 823784"/>
                  <a:gd name="connsiteY9" fmla="*/ 172994 h 1767016"/>
                  <a:gd name="connsiteX10" fmla="*/ 243016 w 823784"/>
                  <a:gd name="connsiteY10" fmla="*/ 148281 h 1767016"/>
                  <a:gd name="connsiteX11" fmla="*/ 238898 w 823784"/>
                  <a:gd name="connsiteY11" fmla="*/ 111210 h 1767016"/>
                  <a:gd name="connsiteX12" fmla="*/ 230660 w 823784"/>
                  <a:gd name="connsiteY12" fmla="*/ 86497 h 1767016"/>
                  <a:gd name="connsiteX13" fmla="*/ 226541 w 823784"/>
                  <a:gd name="connsiteY13" fmla="*/ 74140 h 1767016"/>
                  <a:gd name="connsiteX14" fmla="*/ 222422 w 823784"/>
                  <a:gd name="connsiteY14" fmla="*/ 61783 h 1767016"/>
                  <a:gd name="connsiteX15" fmla="*/ 214184 w 823784"/>
                  <a:gd name="connsiteY15" fmla="*/ 49427 h 1767016"/>
                  <a:gd name="connsiteX16" fmla="*/ 181233 w 823784"/>
                  <a:gd name="connsiteY16" fmla="*/ 8237 h 1767016"/>
                  <a:gd name="connsiteX17" fmla="*/ 156519 w 823784"/>
                  <a:gd name="connsiteY17" fmla="*/ 0 h 1767016"/>
                  <a:gd name="connsiteX18" fmla="*/ 119449 w 823784"/>
                  <a:gd name="connsiteY18" fmla="*/ 8237 h 1767016"/>
                  <a:gd name="connsiteX19" fmla="*/ 107092 w 823784"/>
                  <a:gd name="connsiteY19" fmla="*/ 16475 h 1767016"/>
                  <a:gd name="connsiteX20" fmla="*/ 90616 w 823784"/>
                  <a:gd name="connsiteY20" fmla="*/ 41189 h 1767016"/>
                  <a:gd name="connsiteX21" fmla="*/ 70022 w 823784"/>
                  <a:gd name="connsiteY21" fmla="*/ 102972 h 1767016"/>
                  <a:gd name="connsiteX22" fmla="*/ 61784 w 823784"/>
                  <a:gd name="connsiteY22" fmla="*/ 127686 h 1767016"/>
                  <a:gd name="connsiteX23" fmla="*/ 57665 w 823784"/>
                  <a:gd name="connsiteY23" fmla="*/ 140043 h 1767016"/>
                  <a:gd name="connsiteX24" fmla="*/ 53546 w 823784"/>
                  <a:gd name="connsiteY24" fmla="*/ 164756 h 1767016"/>
                  <a:gd name="connsiteX25" fmla="*/ 49427 w 823784"/>
                  <a:gd name="connsiteY25" fmla="*/ 193589 h 1767016"/>
                  <a:gd name="connsiteX26" fmla="*/ 41189 w 823784"/>
                  <a:gd name="connsiteY26" fmla="*/ 218302 h 1767016"/>
                  <a:gd name="connsiteX27" fmla="*/ 32952 w 823784"/>
                  <a:gd name="connsiteY27" fmla="*/ 243016 h 1767016"/>
                  <a:gd name="connsiteX28" fmla="*/ 24714 w 823784"/>
                  <a:gd name="connsiteY28" fmla="*/ 267729 h 1767016"/>
                  <a:gd name="connsiteX29" fmla="*/ 16476 w 823784"/>
                  <a:gd name="connsiteY29" fmla="*/ 313037 h 1767016"/>
                  <a:gd name="connsiteX30" fmla="*/ 12357 w 823784"/>
                  <a:gd name="connsiteY30" fmla="*/ 325394 h 1767016"/>
                  <a:gd name="connsiteX31" fmla="*/ 8238 w 823784"/>
                  <a:gd name="connsiteY31" fmla="*/ 354227 h 1767016"/>
                  <a:gd name="connsiteX32" fmla="*/ 0 w 823784"/>
                  <a:gd name="connsiteY32" fmla="*/ 514864 h 1767016"/>
                  <a:gd name="connsiteX33" fmla="*/ 4119 w 823784"/>
                  <a:gd name="connsiteY33" fmla="*/ 601362 h 1767016"/>
                  <a:gd name="connsiteX34" fmla="*/ 12357 w 823784"/>
                  <a:gd name="connsiteY34" fmla="*/ 634313 h 1767016"/>
                  <a:gd name="connsiteX35" fmla="*/ 20595 w 823784"/>
                  <a:gd name="connsiteY35" fmla="*/ 659027 h 1767016"/>
                  <a:gd name="connsiteX36" fmla="*/ 24714 w 823784"/>
                  <a:gd name="connsiteY36" fmla="*/ 671383 h 1767016"/>
                  <a:gd name="connsiteX37" fmla="*/ 32952 w 823784"/>
                  <a:gd name="connsiteY37" fmla="*/ 683740 h 1767016"/>
                  <a:gd name="connsiteX38" fmla="*/ 37070 w 823784"/>
                  <a:gd name="connsiteY38" fmla="*/ 712572 h 1767016"/>
                  <a:gd name="connsiteX39" fmla="*/ 45308 w 823784"/>
                  <a:gd name="connsiteY39" fmla="*/ 770237 h 1767016"/>
                  <a:gd name="connsiteX40" fmla="*/ 53546 w 823784"/>
                  <a:gd name="connsiteY40" fmla="*/ 794951 h 1767016"/>
                  <a:gd name="connsiteX41" fmla="*/ 61784 w 823784"/>
                  <a:gd name="connsiteY41" fmla="*/ 819664 h 1767016"/>
                  <a:gd name="connsiteX42" fmla="*/ 65903 w 823784"/>
                  <a:gd name="connsiteY42" fmla="*/ 832021 h 1767016"/>
                  <a:gd name="connsiteX43" fmla="*/ 70022 w 823784"/>
                  <a:gd name="connsiteY43" fmla="*/ 844378 h 1767016"/>
                  <a:gd name="connsiteX44" fmla="*/ 82379 w 823784"/>
                  <a:gd name="connsiteY44" fmla="*/ 873210 h 1767016"/>
                  <a:gd name="connsiteX45" fmla="*/ 90616 w 823784"/>
                  <a:gd name="connsiteY45" fmla="*/ 914400 h 1767016"/>
                  <a:gd name="connsiteX46" fmla="*/ 107092 w 823784"/>
                  <a:gd name="connsiteY46" fmla="*/ 951470 h 1767016"/>
                  <a:gd name="connsiteX47" fmla="*/ 123568 w 823784"/>
                  <a:gd name="connsiteY47" fmla="*/ 976183 h 1767016"/>
                  <a:gd name="connsiteX48" fmla="*/ 131806 w 823784"/>
                  <a:gd name="connsiteY48" fmla="*/ 1000897 h 1767016"/>
                  <a:gd name="connsiteX49" fmla="*/ 135925 w 823784"/>
                  <a:gd name="connsiteY49" fmla="*/ 1013254 h 1767016"/>
                  <a:gd name="connsiteX50" fmla="*/ 144162 w 823784"/>
                  <a:gd name="connsiteY50" fmla="*/ 1025610 h 1767016"/>
                  <a:gd name="connsiteX51" fmla="*/ 148281 w 823784"/>
                  <a:gd name="connsiteY51" fmla="*/ 1037967 h 1767016"/>
                  <a:gd name="connsiteX52" fmla="*/ 160638 w 823784"/>
                  <a:gd name="connsiteY52" fmla="*/ 1046205 h 1767016"/>
                  <a:gd name="connsiteX53" fmla="*/ 172995 w 823784"/>
                  <a:gd name="connsiteY53" fmla="*/ 1070918 h 1767016"/>
                  <a:gd name="connsiteX54" fmla="*/ 177114 w 823784"/>
                  <a:gd name="connsiteY54" fmla="*/ 1083275 h 1767016"/>
                  <a:gd name="connsiteX55" fmla="*/ 193589 w 823784"/>
                  <a:gd name="connsiteY55" fmla="*/ 1107989 h 1767016"/>
                  <a:gd name="connsiteX56" fmla="*/ 214184 w 823784"/>
                  <a:gd name="connsiteY56" fmla="*/ 1145059 h 1767016"/>
                  <a:gd name="connsiteX57" fmla="*/ 238898 w 823784"/>
                  <a:gd name="connsiteY57" fmla="*/ 1169772 h 1767016"/>
                  <a:gd name="connsiteX58" fmla="*/ 263611 w 823784"/>
                  <a:gd name="connsiteY58" fmla="*/ 1190367 h 1767016"/>
                  <a:gd name="connsiteX59" fmla="*/ 275968 w 823784"/>
                  <a:gd name="connsiteY59" fmla="*/ 1219200 h 1767016"/>
                  <a:gd name="connsiteX60" fmla="*/ 284206 w 823784"/>
                  <a:gd name="connsiteY60" fmla="*/ 1231556 h 1767016"/>
                  <a:gd name="connsiteX61" fmla="*/ 308919 w 823784"/>
                  <a:gd name="connsiteY61" fmla="*/ 1256270 h 1767016"/>
                  <a:gd name="connsiteX62" fmla="*/ 321276 w 823784"/>
                  <a:gd name="connsiteY62" fmla="*/ 1268627 h 1767016"/>
                  <a:gd name="connsiteX63" fmla="*/ 329514 w 823784"/>
                  <a:gd name="connsiteY63" fmla="*/ 1280983 h 1767016"/>
                  <a:gd name="connsiteX64" fmla="*/ 341870 w 823784"/>
                  <a:gd name="connsiteY64" fmla="*/ 1285102 h 1767016"/>
                  <a:gd name="connsiteX65" fmla="*/ 354227 w 823784"/>
                  <a:gd name="connsiteY65" fmla="*/ 1293340 h 1767016"/>
                  <a:gd name="connsiteX66" fmla="*/ 362465 w 823784"/>
                  <a:gd name="connsiteY66" fmla="*/ 1305697 h 1767016"/>
                  <a:gd name="connsiteX67" fmla="*/ 374822 w 823784"/>
                  <a:gd name="connsiteY67" fmla="*/ 1309816 h 1767016"/>
                  <a:gd name="connsiteX68" fmla="*/ 378941 w 823784"/>
                  <a:gd name="connsiteY68" fmla="*/ 1322172 h 1767016"/>
                  <a:gd name="connsiteX69" fmla="*/ 399535 w 823784"/>
                  <a:gd name="connsiteY69" fmla="*/ 1342767 h 1767016"/>
                  <a:gd name="connsiteX70" fmla="*/ 416011 w 823784"/>
                  <a:gd name="connsiteY70" fmla="*/ 1367481 h 1767016"/>
                  <a:gd name="connsiteX71" fmla="*/ 424249 w 823784"/>
                  <a:gd name="connsiteY71" fmla="*/ 1379837 h 1767016"/>
                  <a:gd name="connsiteX72" fmla="*/ 436606 w 823784"/>
                  <a:gd name="connsiteY72" fmla="*/ 1392194 h 1767016"/>
                  <a:gd name="connsiteX73" fmla="*/ 465438 w 823784"/>
                  <a:gd name="connsiteY73" fmla="*/ 1429264 h 1767016"/>
                  <a:gd name="connsiteX74" fmla="*/ 477795 w 823784"/>
                  <a:gd name="connsiteY74" fmla="*/ 1437502 h 1767016"/>
                  <a:gd name="connsiteX75" fmla="*/ 494270 w 823784"/>
                  <a:gd name="connsiteY75" fmla="*/ 1466335 h 1767016"/>
                  <a:gd name="connsiteX76" fmla="*/ 498389 w 823784"/>
                  <a:gd name="connsiteY76" fmla="*/ 1478691 h 1767016"/>
                  <a:gd name="connsiteX77" fmla="*/ 514865 w 823784"/>
                  <a:gd name="connsiteY77" fmla="*/ 1507524 h 1767016"/>
                  <a:gd name="connsiteX78" fmla="*/ 527222 w 823784"/>
                  <a:gd name="connsiteY78" fmla="*/ 1515762 h 1767016"/>
                  <a:gd name="connsiteX79" fmla="*/ 539579 w 823784"/>
                  <a:gd name="connsiteY79" fmla="*/ 1552832 h 1767016"/>
                  <a:gd name="connsiteX80" fmla="*/ 547816 w 823784"/>
                  <a:gd name="connsiteY80" fmla="*/ 1577545 h 1767016"/>
                  <a:gd name="connsiteX81" fmla="*/ 551935 w 823784"/>
                  <a:gd name="connsiteY81" fmla="*/ 1594021 h 1767016"/>
                  <a:gd name="connsiteX82" fmla="*/ 560173 w 823784"/>
                  <a:gd name="connsiteY82" fmla="*/ 1606378 h 1767016"/>
                  <a:gd name="connsiteX83" fmla="*/ 568411 w 823784"/>
                  <a:gd name="connsiteY83" fmla="*/ 1631091 h 1767016"/>
                  <a:gd name="connsiteX84" fmla="*/ 584887 w 823784"/>
                  <a:gd name="connsiteY84" fmla="*/ 1655805 h 1767016"/>
                  <a:gd name="connsiteX85" fmla="*/ 589006 w 823784"/>
                  <a:gd name="connsiteY85" fmla="*/ 1668162 h 1767016"/>
                  <a:gd name="connsiteX86" fmla="*/ 605481 w 823784"/>
                  <a:gd name="connsiteY86" fmla="*/ 1692875 h 1767016"/>
                  <a:gd name="connsiteX87" fmla="*/ 613719 w 823784"/>
                  <a:gd name="connsiteY87" fmla="*/ 1717589 h 1767016"/>
                  <a:gd name="connsiteX88" fmla="*/ 626076 w 823784"/>
                  <a:gd name="connsiteY88" fmla="*/ 1758778 h 1767016"/>
                  <a:gd name="connsiteX89" fmla="*/ 650789 w 823784"/>
                  <a:gd name="connsiteY89" fmla="*/ 1767016 h 1767016"/>
                  <a:gd name="connsiteX90" fmla="*/ 679622 w 823784"/>
                  <a:gd name="connsiteY90" fmla="*/ 1758778 h 1767016"/>
                  <a:gd name="connsiteX91" fmla="*/ 691979 w 823784"/>
                  <a:gd name="connsiteY91" fmla="*/ 1754659 h 1767016"/>
                  <a:gd name="connsiteX92" fmla="*/ 720811 w 823784"/>
                  <a:gd name="connsiteY92" fmla="*/ 1750540 h 1767016"/>
                  <a:gd name="connsiteX93" fmla="*/ 733168 w 823784"/>
                  <a:gd name="connsiteY93" fmla="*/ 1746421 h 1767016"/>
                  <a:gd name="connsiteX94" fmla="*/ 757881 w 823784"/>
                  <a:gd name="connsiteY94" fmla="*/ 1734064 h 1767016"/>
                  <a:gd name="connsiteX95" fmla="*/ 778476 w 823784"/>
                  <a:gd name="connsiteY95" fmla="*/ 1713470 h 1767016"/>
                  <a:gd name="connsiteX96" fmla="*/ 803189 w 823784"/>
                  <a:gd name="connsiteY96" fmla="*/ 1692875 h 1767016"/>
                  <a:gd name="connsiteX97" fmla="*/ 811427 w 823784"/>
                  <a:gd name="connsiteY97" fmla="*/ 1680518 h 1767016"/>
                  <a:gd name="connsiteX98" fmla="*/ 807308 w 823784"/>
                  <a:gd name="connsiteY98" fmla="*/ 1639329 h 1767016"/>
                  <a:gd name="connsiteX99" fmla="*/ 799070 w 823784"/>
                  <a:gd name="connsiteY99" fmla="*/ 1598140 h 1767016"/>
                  <a:gd name="connsiteX100" fmla="*/ 803189 w 823784"/>
                  <a:gd name="connsiteY100" fmla="*/ 1573427 h 1767016"/>
                  <a:gd name="connsiteX101" fmla="*/ 807308 w 823784"/>
                  <a:gd name="connsiteY101" fmla="*/ 1561070 h 1767016"/>
                  <a:gd name="connsiteX102" fmla="*/ 811427 w 823784"/>
                  <a:gd name="connsiteY102" fmla="*/ 1532237 h 1767016"/>
                  <a:gd name="connsiteX103" fmla="*/ 811427 w 823784"/>
                  <a:gd name="connsiteY103" fmla="*/ 1363362 h 1767016"/>
                  <a:gd name="connsiteX104" fmla="*/ 819665 w 823784"/>
                  <a:gd name="connsiteY104" fmla="*/ 1338648 h 1767016"/>
                  <a:gd name="connsiteX105" fmla="*/ 823784 w 823784"/>
                  <a:gd name="connsiteY105" fmla="*/ 1322172 h 1767016"/>
                  <a:gd name="connsiteX106" fmla="*/ 807308 w 823784"/>
                  <a:gd name="connsiteY106" fmla="*/ 1276864 h 1767016"/>
                  <a:gd name="connsiteX107" fmla="*/ 794952 w 823784"/>
                  <a:gd name="connsiteY107" fmla="*/ 1280983 h 1767016"/>
                  <a:gd name="connsiteX108" fmla="*/ 786714 w 823784"/>
                  <a:gd name="connsiteY108" fmla="*/ 1293340 h 1767016"/>
                  <a:gd name="connsiteX109" fmla="*/ 749643 w 823784"/>
                  <a:gd name="connsiteY109" fmla="*/ 1301578 h 1767016"/>
                  <a:gd name="connsiteX110" fmla="*/ 724930 w 823784"/>
                  <a:gd name="connsiteY110" fmla="*/ 1309816 h 1767016"/>
                  <a:gd name="connsiteX111" fmla="*/ 687860 w 823784"/>
                  <a:gd name="connsiteY111" fmla="*/ 1301578 h 1767016"/>
                  <a:gd name="connsiteX112" fmla="*/ 675503 w 823784"/>
                  <a:gd name="connsiteY112" fmla="*/ 1293340 h 1767016"/>
                  <a:gd name="connsiteX113" fmla="*/ 650789 w 823784"/>
                  <a:gd name="connsiteY113" fmla="*/ 1285102 h 1767016"/>
                  <a:gd name="connsiteX114" fmla="*/ 626076 w 823784"/>
                  <a:gd name="connsiteY114" fmla="*/ 1276864 h 1767016"/>
                  <a:gd name="connsiteX115" fmla="*/ 593125 w 823784"/>
                  <a:gd name="connsiteY115" fmla="*/ 1268627 h 1767016"/>
                  <a:gd name="connsiteX116" fmla="*/ 580768 w 823784"/>
                  <a:gd name="connsiteY116" fmla="*/ 1260389 h 1767016"/>
                  <a:gd name="connsiteX117" fmla="*/ 556054 w 823784"/>
                  <a:gd name="connsiteY117" fmla="*/ 1235675 h 1767016"/>
                  <a:gd name="connsiteX118" fmla="*/ 535460 w 823784"/>
                  <a:gd name="connsiteY118" fmla="*/ 1198605 h 1767016"/>
                  <a:gd name="connsiteX119" fmla="*/ 523103 w 823784"/>
                  <a:gd name="connsiteY119" fmla="*/ 1190367 h 1767016"/>
                  <a:gd name="connsiteX120" fmla="*/ 506627 w 823784"/>
                  <a:gd name="connsiteY120" fmla="*/ 1169772 h 1767016"/>
                  <a:gd name="connsiteX121" fmla="*/ 502508 w 823784"/>
                  <a:gd name="connsiteY121" fmla="*/ 1157416 h 1767016"/>
                  <a:gd name="connsiteX122" fmla="*/ 494270 w 823784"/>
                  <a:gd name="connsiteY122" fmla="*/ 1145059 h 1767016"/>
                  <a:gd name="connsiteX123" fmla="*/ 477795 w 823784"/>
                  <a:gd name="connsiteY123" fmla="*/ 1124464 h 1767016"/>
                  <a:gd name="connsiteX124" fmla="*/ 465438 w 823784"/>
                  <a:gd name="connsiteY124" fmla="*/ 1087394 h 1767016"/>
                  <a:gd name="connsiteX125" fmla="*/ 457200 w 823784"/>
                  <a:gd name="connsiteY125" fmla="*/ 1066800 h 1767016"/>
                  <a:gd name="connsiteX126" fmla="*/ 448962 w 823784"/>
                  <a:gd name="connsiteY126" fmla="*/ 1054443 h 1767016"/>
                  <a:gd name="connsiteX127" fmla="*/ 440725 w 823784"/>
                  <a:gd name="connsiteY127" fmla="*/ 1029729 h 1767016"/>
                  <a:gd name="connsiteX128" fmla="*/ 436606 w 823784"/>
                  <a:gd name="connsiteY128" fmla="*/ 1017372 h 1767016"/>
                  <a:gd name="connsiteX129" fmla="*/ 432487 w 823784"/>
                  <a:gd name="connsiteY129" fmla="*/ 1005016 h 1767016"/>
                  <a:gd name="connsiteX130" fmla="*/ 424249 w 823784"/>
                  <a:gd name="connsiteY130" fmla="*/ 972064 h 1767016"/>
                  <a:gd name="connsiteX131" fmla="*/ 411892 w 823784"/>
                  <a:gd name="connsiteY131" fmla="*/ 934994 h 1767016"/>
                  <a:gd name="connsiteX132" fmla="*/ 378941 w 823784"/>
                  <a:gd name="connsiteY132" fmla="*/ 836140 h 1767016"/>
                  <a:gd name="connsiteX133" fmla="*/ 366584 w 823784"/>
                  <a:gd name="connsiteY133" fmla="*/ 799070 h 1767016"/>
                  <a:gd name="connsiteX134" fmla="*/ 362465 w 823784"/>
                  <a:gd name="connsiteY134" fmla="*/ 786713 h 1767016"/>
                  <a:gd name="connsiteX135" fmla="*/ 358346 w 823784"/>
                  <a:gd name="connsiteY135" fmla="*/ 774356 h 1767016"/>
                  <a:gd name="connsiteX136" fmla="*/ 354227 w 823784"/>
                  <a:gd name="connsiteY136" fmla="*/ 749643 h 1767016"/>
                  <a:gd name="connsiteX137" fmla="*/ 350108 w 823784"/>
                  <a:gd name="connsiteY137" fmla="*/ 617837 h 1767016"/>
                  <a:gd name="connsiteX138" fmla="*/ 354227 w 823784"/>
                  <a:gd name="connsiteY138" fmla="*/ 539578 h 1767016"/>
                  <a:gd name="connsiteX139" fmla="*/ 358346 w 823784"/>
                  <a:gd name="connsiteY139" fmla="*/ 527221 h 1767016"/>
                  <a:gd name="connsiteX140" fmla="*/ 366584 w 823784"/>
                  <a:gd name="connsiteY140" fmla="*/ 514864 h 1767016"/>
                  <a:gd name="connsiteX141" fmla="*/ 378941 w 823784"/>
                  <a:gd name="connsiteY141" fmla="*/ 502508 h 1767016"/>
                  <a:gd name="connsiteX142" fmla="*/ 366584 w 823784"/>
                  <a:gd name="connsiteY142" fmla="*/ 477794 h 1767016"/>
                  <a:gd name="connsiteX143" fmla="*/ 354227 w 823784"/>
                  <a:gd name="connsiteY143" fmla="*/ 453081 h 1767016"/>
                  <a:gd name="connsiteX144" fmla="*/ 345989 w 823784"/>
                  <a:gd name="connsiteY144" fmla="*/ 428367 h 1767016"/>
                  <a:gd name="connsiteX145" fmla="*/ 341870 w 823784"/>
                  <a:gd name="connsiteY145" fmla="*/ 416010 h 1767016"/>
                  <a:gd name="connsiteX146" fmla="*/ 345989 w 823784"/>
                  <a:gd name="connsiteY146" fmla="*/ 333632 h 176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823784" h="1767016">
                    <a:moveTo>
                      <a:pt x="345989" y="333632"/>
                    </a:moveTo>
                    <a:cubicBezTo>
                      <a:pt x="343243" y="319216"/>
                      <a:pt x="332187" y="331211"/>
                      <a:pt x="325395" y="329513"/>
                    </a:cubicBezTo>
                    <a:cubicBezTo>
                      <a:pt x="321183" y="328460"/>
                      <a:pt x="316108" y="328464"/>
                      <a:pt x="313038" y="325394"/>
                    </a:cubicBezTo>
                    <a:cubicBezTo>
                      <a:pt x="309968" y="322324"/>
                      <a:pt x="311631" y="316427"/>
                      <a:pt x="308919" y="313037"/>
                    </a:cubicBezTo>
                    <a:cubicBezTo>
                      <a:pt x="305827" y="309172"/>
                      <a:pt x="300681" y="307546"/>
                      <a:pt x="296562" y="304800"/>
                    </a:cubicBezTo>
                    <a:cubicBezTo>
                      <a:pt x="295189" y="300681"/>
                      <a:pt x="294385" y="296326"/>
                      <a:pt x="292443" y="292443"/>
                    </a:cubicBezTo>
                    <a:cubicBezTo>
                      <a:pt x="290229" y="288015"/>
                      <a:pt x="286216" y="284610"/>
                      <a:pt x="284206" y="280086"/>
                    </a:cubicBezTo>
                    <a:cubicBezTo>
                      <a:pt x="264604" y="235980"/>
                      <a:pt x="286371" y="270975"/>
                      <a:pt x="267730" y="243016"/>
                    </a:cubicBezTo>
                    <a:cubicBezTo>
                      <a:pt x="263804" y="231238"/>
                      <a:pt x="262078" y="227114"/>
                      <a:pt x="259492" y="214183"/>
                    </a:cubicBezTo>
                    <a:cubicBezTo>
                      <a:pt x="255039" y="191919"/>
                      <a:pt x="256994" y="192127"/>
                      <a:pt x="251254" y="172994"/>
                    </a:cubicBezTo>
                    <a:cubicBezTo>
                      <a:pt x="248759" y="164677"/>
                      <a:pt x="243016" y="148281"/>
                      <a:pt x="243016" y="148281"/>
                    </a:cubicBezTo>
                    <a:cubicBezTo>
                      <a:pt x="241643" y="135924"/>
                      <a:pt x="241336" y="123402"/>
                      <a:pt x="238898" y="111210"/>
                    </a:cubicBezTo>
                    <a:cubicBezTo>
                      <a:pt x="237195" y="102695"/>
                      <a:pt x="233406" y="94735"/>
                      <a:pt x="230660" y="86497"/>
                    </a:cubicBezTo>
                    <a:lnTo>
                      <a:pt x="226541" y="74140"/>
                    </a:lnTo>
                    <a:cubicBezTo>
                      <a:pt x="225168" y="70021"/>
                      <a:pt x="224831" y="65396"/>
                      <a:pt x="222422" y="61783"/>
                    </a:cubicBezTo>
                    <a:lnTo>
                      <a:pt x="214184" y="49427"/>
                    </a:lnTo>
                    <a:cubicBezTo>
                      <a:pt x="206317" y="25827"/>
                      <a:pt x="209178" y="17551"/>
                      <a:pt x="181233" y="8237"/>
                    </a:cubicBezTo>
                    <a:lnTo>
                      <a:pt x="156519" y="0"/>
                    </a:lnTo>
                    <a:cubicBezTo>
                      <a:pt x="147025" y="1582"/>
                      <a:pt x="129590" y="3167"/>
                      <a:pt x="119449" y="8237"/>
                    </a:cubicBezTo>
                    <a:cubicBezTo>
                      <a:pt x="115021" y="10451"/>
                      <a:pt x="111211" y="13729"/>
                      <a:pt x="107092" y="16475"/>
                    </a:cubicBezTo>
                    <a:cubicBezTo>
                      <a:pt x="101600" y="24713"/>
                      <a:pt x="93747" y="31796"/>
                      <a:pt x="90616" y="41189"/>
                    </a:cubicBezTo>
                    <a:lnTo>
                      <a:pt x="70022" y="102972"/>
                    </a:lnTo>
                    <a:lnTo>
                      <a:pt x="61784" y="127686"/>
                    </a:lnTo>
                    <a:cubicBezTo>
                      <a:pt x="60411" y="131805"/>
                      <a:pt x="58379" y="135760"/>
                      <a:pt x="57665" y="140043"/>
                    </a:cubicBezTo>
                    <a:cubicBezTo>
                      <a:pt x="56292" y="148281"/>
                      <a:pt x="54816" y="156502"/>
                      <a:pt x="53546" y="164756"/>
                    </a:cubicBezTo>
                    <a:cubicBezTo>
                      <a:pt x="52070" y="174352"/>
                      <a:pt x="51610" y="184129"/>
                      <a:pt x="49427" y="193589"/>
                    </a:cubicBezTo>
                    <a:cubicBezTo>
                      <a:pt x="47474" y="202050"/>
                      <a:pt x="43935" y="210064"/>
                      <a:pt x="41189" y="218302"/>
                    </a:cubicBezTo>
                    <a:lnTo>
                      <a:pt x="32952" y="243016"/>
                    </a:lnTo>
                    <a:lnTo>
                      <a:pt x="24714" y="267729"/>
                    </a:lnTo>
                    <a:cubicBezTo>
                      <a:pt x="22877" y="278748"/>
                      <a:pt x="19355" y="301521"/>
                      <a:pt x="16476" y="313037"/>
                    </a:cubicBezTo>
                    <a:cubicBezTo>
                      <a:pt x="15423" y="317249"/>
                      <a:pt x="13730" y="321275"/>
                      <a:pt x="12357" y="325394"/>
                    </a:cubicBezTo>
                    <a:cubicBezTo>
                      <a:pt x="10984" y="335005"/>
                      <a:pt x="9204" y="344567"/>
                      <a:pt x="8238" y="354227"/>
                    </a:cubicBezTo>
                    <a:cubicBezTo>
                      <a:pt x="2665" y="409956"/>
                      <a:pt x="2241" y="456607"/>
                      <a:pt x="0" y="514864"/>
                    </a:cubicBezTo>
                    <a:cubicBezTo>
                      <a:pt x="1373" y="543697"/>
                      <a:pt x="1149" y="572650"/>
                      <a:pt x="4119" y="601362"/>
                    </a:cubicBezTo>
                    <a:cubicBezTo>
                      <a:pt x="5284" y="612624"/>
                      <a:pt x="8777" y="623572"/>
                      <a:pt x="12357" y="634313"/>
                    </a:cubicBezTo>
                    <a:lnTo>
                      <a:pt x="20595" y="659027"/>
                    </a:lnTo>
                    <a:cubicBezTo>
                      <a:pt x="21968" y="663146"/>
                      <a:pt x="22306" y="667771"/>
                      <a:pt x="24714" y="671383"/>
                    </a:cubicBezTo>
                    <a:lnTo>
                      <a:pt x="32952" y="683740"/>
                    </a:lnTo>
                    <a:cubicBezTo>
                      <a:pt x="34325" y="693351"/>
                      <a:pt x="35866" y="702939"/>
                      <a:pt x="37070" y="712572"/>
                    </a:cubicBezTo>
                    <a:cubicBezTo>
                      <a:pt x="39508" y="732075"/>
                      <a:pt x="40133" y="751261"/>
                      <a:pt x="45308" y="770237"/>
                    </a:cubicBezTo>
                    <a:cubicBezTo>
                      <a:pt x="47593" y="778615"/>
                      <a:pt x="50800" y="786713"/>
                      <a:pt x="53546" y="794951"/>
                    </a:cubicBezTo>
                    <a:lnTo>
                      <a:pt x="61784" y="819664"/>
                    </a:lnTo>
                    <a:lnTo>
                      <a:pt x="65903" y="832021"/>
                    </a:lnTo>
                    <a:cubicBezTo>
                      <a:pt x="67276" y="836140"/>
                      <a:pt x="68080" y="840495"/>
                      <a:pt x="70022" y="844378"/>
                    </a:cubicBezTo>
                    <a:cubicBezTo>
                      <a:pt x="77343" y="859021"/>
                      <a:pt x="78339" y="859071"/>
                      <a:pt x="82379" y="873210"/>
                    </a:cubicBezTo>
                    <a:cubicBezTo>
                      <a:pt x="96068" y="921121"/>
                      <a:pt x="74437" y="849679"/>
                      <a:pt x="90616" y="914400"/>
                    </a:cubicBezTo>
                    <a:cubicBezTo>
                      <a:pt x="101240" y="956901"/>
                      <a:pt x="93569" y="924425"/>
                      <a:pt x="107092" y="951470"/>
                    </a:cubicBezTo>
                    <a:cubicBezTo>
                      <a:pt x="119014" y="975313"/>
                      <a:pt x="100144" y="952761"/>
                      <a:pt x="123568" y="976183"/>
                    </a:cubicBezTo>
                    <a:lnTo>
                      <a:pt x="131806" y="1000897"/>
                    </a:lnTo>
                    <a:cubicBezTo>
                      <a:pt x="133179" y="1005016"/>
                      <a:pt x="133517" y="1009641"/>
                      <a:pt x="135925" y="1013254"/>
                    </a:cubicBezTo>
                    <a:cubicBezTo>
                      <a:pt x="138671" y="1017373"/>
                      <a:pt x="141948" y="1021183"/>
                      <a:pt x="144162" y="1025610"/>
                    </a:cubicBezTo>
                    <a:cubicBezTo>
                      <a:pt x="146104" y="1029493"/>
                      <a:pt x="145569" y="1034577"/>
                      <a:pt x="148281" y="1037967"/>
                    </a:cubicBezTo>
                    <a:cubicBezTo>
                      <a:pt x="151374" y="1041833"/>
                      <a:pt x="156519" y="1043459"/>
                      <a:pt x="160638" y="1046205"/>
                    </a:cubicBezTo>
                    <a:cubicBezTo>
                      <a:pt x="170991" y="1077265"/>
                      <a:pt x="157025" y="1038980"/>
                      <a:pt x="172995" y="1070918"/>
                    </a:cubicBezTo>
                    <a:cubicBezTo>
                      <a:pt x="174937" y="1074801"/>
                      <a:pt x="175006" y="1079480"/>
                      <a:pt x="177114" y="1083275"/>
                    </a:cubicBezTo>
                    <a:cubicBezTo>
                      <a:pt x="181922" y="1091930"/>
                      <a:pt x="190458" y="1098596"/>
                      <a:pt x="193589" y="1107989"/>
                    </a:cubicBezTo>
                    <a:cubicBezTo>
                      <a:pt x="198769" y="1123527"/>
                      <a:pt x="200022" y="1130897"/>
                      <a:pt x="214184" y="1145059"/>
                    </a:cubicBezTo>
                    <a:cubicBezTo>
                      <a:pt x="222422" y="1153297"/>
                      <a:pt x="229205" y="1163309"/>
                      <a:pt x="238898" y="1169772"/>
                    </a:cubicBezTo>
                    <a:cubicBezTo>
                      <a:pt x="256101" y="1181241"/>
                      <a:pt x="247754" y="1174510"/>
                      <a:pt x="263611" y="1190367"/>
                    </a:cubicBezTo>
                    <a:cubicBezTo>
                      <a:pt x="268232" y="1204229"/>
                      <a:pt x="267825" y="1204950"/>
                      <a:pt x="275968" y="1219200"/>
                    </a:cubicBezTo>
                    <a:cubicBezTo>
                      <a:pt x="278424" y="1223498"/>
                      <a:pt x="280917" y="1227856"/>
                      <a:pt x="284206" y="1231556"/>
                    </a:cubicBezTo>
                    <a:cubicBezTo>
                      <a:pt x="291946" y="1240263"/>
                      <a:pt x="300681" y="1248032"/>
                      <a:pt x="308919" y="1256270"/>
                    </a:cubicBezTo>
                    <a:cubicBezTo>
                      <a:pt x="313038" y="1260389"/>
                      <a:pt x="318045" y="1263780"/>
                      <a:pt x="321276" y="1268627"/>
                    </a:cubicBezTo>
                    <a:cubicBezTo>
                      <a:pt x="324022" y="1272746"/>
                      <a:pt x="325649" y="1277891"/>
                      <a:pt x="329514" y="1280983"/>
                    </a:cubicBezTo>
                    <a:cubicBezTo>
                      <a:pt x="332904" y="1283695"/>
                      <a:pt x="337987" y="1283160"/>
                      <a:pt x="341870" y="1285102"/>
                    </a:cubicBezTo>
                    <a:cubicBezTo>
                      <a:pt x="346298" y="1287316"/>
                      <a:pt x="350108" y="1290594"/>
                      <a:pt x="354227" y="1293340"/>
                    </a:cubicBezTo>
                    <a:cubicBezTo>
                      <a:pt x="356973" y="1297459"/>
                      <a:pt x="358599" y="1302604"/>
                      <a:pt x="362465" y="1305697"/>
                    </a:cubicBezTo>
                    <a:cubicBezTo>
                      <a:pt x="365855" y="1308409"/>
                      <a:pt x="371752" y="1306746"/>
                      <a:pt x="374822" y="1309816"/>
                    </a:cubicBezTo>
                    <a:cubicBezTo>
                      <a:pt x="377892" y="1312886"/>
                      <a:pt x="376999" y="1318289"/>
                      <a:pt x="378941" y="1322172"/>
                    </a:cubicBezTo>
                    <a:cubicBezTo>
                      <a:pt x="385806" y="1335902"/>
                      <a:pt x="387179" y="1334529"/>
                      <a:pt x="399535" y="1342767"/>
                    </a:cubicBezTo>
                    <a:lnTo>
                      <a:pt x="416011" y="1367481"/>
                    </a:lnTo>
                    <a:cubicBezTo>
                      <a:pt x="418757" y="1371600"/>
                      <a:pt x="420749" y="1376337"/>
                      <a:pt x="424249" y="1379837"/>
                    </a:cubicBezTo>
                    <a:cubicBezTo>
                      <a:pt x="428368" y="1383956"/>
                      <a:pt x="433030" y="1387596"/>
                      <a:pt x="436606" y="1392194"/>
                    </a:cubicBezTo>
                    <a:cubicBezTo>
                      <a:pt x="453530" y="1413954"/>
                      <a:pt x="447717" y="1414497"/>
                      <a:pt x="465438" y="1429264"/>
                    </a:cubicBezTo>
                    <a:cubicBezTo>
                      <a:pt x="469241" y="1432433"/>
                      <a:pt x="473676" y="1434756"/>
                      <a:pt x="477795" y="1437502"/>
                    </a:cubicBezTo>
                    <a:cubicBezTo>
                      <a:pt x="486070" y="1449915"/>
                      <a:pt x="487997" y="1451698"/>
                      <a:pt x="494270" y="1466335"/>
                    </a:cubicBezTo>
                    <a:cubicBezTo>
                      <a:pt x="495980" y="1470325"/>
                      <a:pt x="496679" y="1474701"/>
                      <a:pt x="498389" y="1478691"/>
                    </a:cubicBezTo>
                    <a:cubicBezTo>
                      <a:pt x="500812" y="1484345"/>
                      <a:pt x="509694" y="1502353"/>
                      <a:pt x="514865" y="1507524"/>
                    </a:cubicBezTo>
                    <a:cubicBezTo>
                      <a:pt x="518365" y="1511024"/>
                      <a:pt x="523103" y="1513016"/>
                      <a:pt x="527222" y="1515762"/>
                    </a:cubicBezTo>
                    <a:lnTo>
                      <a:pt x="539579" y="1552832"/>
                    </a:lnTo>
                    <a:cubicBezTo>
                      <a:pt x="539582" y="1552842"/>
                      <a:pt x="547813" y="1577534"/>
                      <a:pt x="547816" y="1577545"/>
                    </a:cubicBezTo>
                    <a:cubicBezTo>
                      <a:pt x="549189" y="1583037"/>
                      <a:pt x="549705" y="1588818"/>
                      <a:pt x="551935" y="1594021"/>
                    </a:cubicBezTo>
                    <a:cubicBezTo>
                      <a:pt x="553885" y="1598571"/>
                      <a:pt x="558162" y="1601854"/>
                      <a:pt x="560173" y="1606378"/>
                    </a:cubicBezTo>
                    <a:cubicBezTo>
                      <a:pt x="563700" y="1614313"/>
                      <a:pt x="563594" y="1623866"/>
                      <a:pt x="568411" y="1631091"/>
                    </a:cubicBezTo>
                    <a:cubicBezTo>
                      <a:pt x="573903" y="1639329"/>
                      <a:pt x="581756" y="1646412"/>
                      <a:pt x="584887" y="1655805"/>
                    </a:cubicBezTo>
                    <a:cubicBezTo>
                      <a:pt x="586260" y="1659924"/>
                      <a:pt x="586897" y="1664367"/>
                      <a:pt x="589006" y="1668162"/>
                    </a:cubicBezTo>
                    <a:cubicBezTo>
                      <a:pt x="593814" y="1676817"/>
                      <a:pt x="602350" y="1683483"/>
                      <a:pt x="605481" y="1692875"/>
                    </a:cubicBezTo>
                    <a:lnTo>
                      <a:pt x="613719" y="1717589"/>
                    </a:lnTo>
                    <a:cubicBezTo>
                      <a:pt x="614871" y="1725653"/>
                      <a:pt x="614323" y="1751432"/>
                      <a:pt x="626076" y="1758778"/>
                    </a:cubicBezTo>
                    <a:cubicBezTo>
                      <a:pt x="633439" y="1763380"/>
                      <a:pt x="650789" y="1767016"/>
                      <a:pt x="650789" y="1767016"/>
                    </a:cubicBezTo>
                    <a:cubicBezTo>
                      <a:pt x="680417" y="1757140"/>
                      <a:pt x="643418" y="1769122"/>
                      <a:pt x="679622" y="1758778"/>
                    </a:cubicBezTo>
                    <a:cubicBezTo>
                      <a:pt x="683797" y="1757585"/>
                      <a:pt x="687722" y="1755511"/>
                      <a:pt x="691979" y="1754659"/>
                    </a:cubicBezTo>
                    <a:cubicBezTo>
                      <a:pt x="701499" y="1752755"/>
                      <a:pt x="711200" y="1751913"/>
                      <a:pt x="720811" y="1750540"/>
                    </a:cubicBezTo>
                    <a:cubicBezTo>
                      <a:pt x="724930" y="1749167"/>
                      <a:pt x="729285" y="1748363"/>
                      <a:pt x="733168" y="1746421"/>
                    </a:cubicBezTo>
                    <a:cubicBezTo>
                      <a:pt x="765109" y="1730450"/>
                      <a:pt x="726821" y="1744418"/>
                      <a:pt x="757881" y="1734064"/>
                    </a:cubicBezTo>
                    <a:cubicBezTo>
                      <a:pt x="772985" y="1711410"/>
                      <a:pt x="757881" y="1730633"/>
                      <a:pt x="778476" y="1713470"/>
                    </a:cubicBezTo>
                    <a:cubicBezTo>
                      <a:pt x="810196" y="1687037"/>
                      <a:pt x="772507" y="1713332"/>
                      <a:pt x="803189" y="1692875"/>
                    </a:cubicBezTo>
                    <a:cubicBezTo>
                      <a:pt x="805935" y="1688756"/>
                      <a:pt x="811047" y="1685454"/>
                      <a:pt x="811427" y="1680518"/>
                    </a:cubicBezTo>
                    <a:cubicBezTo>
                      <a:pt x="812485" y="1666760"/>
                      <a:pt x="808920" y="1653033"/>
                      <a:pt x="807308" y="1639329"/>
                    </a:cubicBezTo>
                    <a:cubicBezTo>
                      <a:pt x="803866" y="1610071"/>
                      <a:pt x="805682" y="1617975"/>
                      <a:pt x="799070" y="1598140"/>
                    </a:cubicBezTo>
                    <a:cubicBezTo>
                      <a:pt x="800443" y="1589902"/>
                      <a:pt x="801377" y="1581579"/>
                      <a:pt x="803189" y="1573427"/>
                    </a:cubicBezTo>
                    <a:cubicBezTo>
                      <a:pt x="804131" y="1569189"/>
                      <a:pt x="806457" y="1565327"/>
                      <a:pt x="807308" y="1561070"/>
                    </a:cubicBezTo>
                    <a:cubicBezTo>
                      <a:pt x="809212" y="1551550"/>
                      <a:pt x="810054" y="1541848"/>
                      <a:pt x="811427" y="1532237"/>
                    </a:cubicBezTo>
                    <a:cubicBezTo>
                      <a:pt x="810176" y="1493442"/>
                      <a:pt x="801997" y="1413653"/>
                      <a:pt x="811427" y="1363362"/>
                    </a:cubicBezTo>
                    <a:cubicBezTo>
                      <a:pt x="813027" y="1354827"/>
                      <a:pt x="817559" y="1347072"/>
                      <a:pt x="819665" y="1338648"/>
                    </a:cubicBezTo>
                    <a:lnTo>
                      <a:pt x="823784" y="1322172"/>
                    </a:lnTo>
                    <a:cubicBezTo>
                      <a:pt x="822346" y="1309226"/>
                      <a:pt x="828725" y="1280434"/>
                      <a:pt x="807308" y="1276864"/>
                    </a:cubicBezTo>
                    <a:cubicBezTo>
                      <a:pt x="803026" y="1276150"/>
                      <a:pt x="799071" y="1279610"/>
                      <a:pt x="794952" y="1280983"/>
                    </a:cubicBezTo>
                    <a:cubicBezTo>
                      <a:pt x="792206" y="1285102"/>
                      <a:pt x="790833" y="1290594"/>
                      <a:pt x="786714" y="1293340"/>
                    </a:cubicBezTo>
                    <a:cubicBezTo>
                      <a:pt x="784153" y="1295047"/>
                      <a:pt x="750181" y="1301431"/>
                      <a:pt x="749643" y="1301578"/>
                    </a:cubicBezTo>
                    <a:cubicBezTo>
                      <a:pt x="741266" y="1303863"/>
                      <a:pt x="724930" y="1309816"/>
                      <a:pt x="724930" y="1309816"/>
                    </a:cubicBezTo>
                    <a:cubicBezTo>
                      <a:pt x="715437" y="1308234"/>
                      <a:pt x="698001" y="1306648"/>
                      <a:pt x="687860" y="1301578"/>
                    </a:cubicBezTo>
                    <a:cubicBezTo>
                      <a:pt x="683432" y="1299364"/>
                      <a:pt x="680027" y="1295351"/>
                      <a:pt x="675503" y="1293340"/>
                    </a:cubicBezTo>
                    <a:cubicBezTo>
                      <a:pt x="667568" y="1289813"/>
                      <a:pt x="659027" y="1287848"/>
                      <a:pt x="650789" y="1285102"/>
                    </a:cubicBezTo>
                    <a:cubicBezTo>
                      <a:pt x="650785" y="1285101"/>
                      <a:pt x="626079" y="1276865"/>
                      <a:pt x="626076" y="1276864"/>
                    </a:cubicBezTo>
                    <a:cubicBezTo>
                      <a:pt x="601224" y="1271894"/>
                      <a:pt x="612123" y="1274959"/>
                      <a:pt x="593125" y="1268627"/>
                    </a:cubicBezTo>
                    <a:cubicBezTo>
                      <a:pt x="589006" y="1265881"/>
                      <a:pt x="584468" y="1263678"/>
                      <a:pt x="580768" y="1260389"/>
                    </a:cubicBezTo>
                    <a:cubicBezTo>
                      <a:pt x="572060" y="1252649"/>
                      <a:pt x="556054" y="1235675"/>
                      <a:pt x="556054" y="1235675"/>
                    </a:cubicBezTo>
                    <a:cubicBezTo>
                      <a:pt x="551762" y="1222799"/>
                      <a:pt x="547599" y="1206698"/>
                      <a:pt x="535460" y="1198605"/>
                    </a:cubicBezTo>
                    <a:lnTo>
                      <a:pt x="523103" y="1190367"/>
                    </a:lnTo>
                    <a:cubicBezTo>
                      <a:pt x="512750" y="1159309"/>
                      <a:pt x="527919" y="1196386"/>
                      <a:pt x="506627" y="1169772"/>
                    </a:cubicBezTo>
                    <a:cubicBezTo>
                      <a:pt x="503915" y="1166382"/>
                      <a:pt x="504450" y="1161299"/>
                      <a:pt x="502508" y="1157416"/>
                    </a:cubicBezTo>
                    <a:cubicBezTo>
                      <a:pt x="500294" y="1152988"/>
                      <a:pt x="497016" y="1149178"/>
                      <a:pt x="494270" y="1145059"/>
                    </a:cubicBezTo>
                    <a:cubicBezTo>
                      <a:pt x="479255" y="1100004"/>
                      <a:pt x="504404" y="1167038"/>
                      <a:pt x="477795" y="1124464"/>
                    </a:cubicBezTo>
                    <a:cubicBezTo>
                      <a:pt x="475505" y="1120800"/>
                      <a:pt x="468642" y="1095404"/>
                      <a:pt x="465438" y="1087394"/>
                    </a:cubicBezTo>
                    <a:cubicBezTo>
                      <a:pt x="462692" y="1080529"/>
                      <a:pt x="460507" y="1073413"/>
                      <a:pt x="457200" y="1066800"/>
                    </a:cubicBezTo>
                    <a:cubicBezTo>
                      <a:pt x="454986" y="1062372"/>
                      <a:pt x="450972" y="1058967"/>
                      <a:pt x="448962" y="1054443"/>
                    </a:cubicBezTo>
                    <a:cubicBezTo>
                      <a:pt x="445435" y="1046508"/>
                      <a:pt x="443471" y="1037967"/>
                      <a:pt x="440725" y="1029729"/>
                    </a:cubicBezTo>
                    <a:lnTo>
                      <a:pt x="436606" y="1017372"/>
                    </a:lnTo>
                    <a:cubicBezTo>
                      <a:pt x="435233" y="1013253"/>
                      <a:pt x="433540" y="1009228"/>
                      <a:pt x="432487" y="1005016"/>
                    </a:cubicBezTo>
                    <a:cubicBezTo>
                      <a:pt x="429741" y="994032"/>
                      <a:pt x="427829" y="982805"/>
                      <a:pt x="424249" y="972064"/>
                    </a:cubicBezTo>
                    <a:lnTo>
                      <a:pt x="411892" y="934994"/>
                    </a:lnTo>
                    <a:lnTo>
                      <a:pt x="378941" y="836140"/>
                    </a:lnTo>
                    <a:lnTo>
                      <a:pt x="366584" y="799070"/>
                    </a:lnTo>
                    <a:lnTo>
                      <a:pt x="362465" y="786713"/>
                    </a:lnTo>
                    <a:cubicBezTo>
                      <a:pt x="361092" y="782594"/>
                      <a:pt x="359060" y="778639"/>
                      <a:pt x="358346" y="774356"/>
                    </a:cubicBezTo>
                    <a:lnTo>
                      <a:pt x="354227" y="749643"/>
                    </a:lnTo>
                    <a:cubicBezTo>
                      <a:pt x="352854" y="705708"/>
                      <a:pt x="350108" y="661794"/>
                      <a:pt x="350108" y="617837"/>
                    </a:cubicBezTo>
                    <a:cubicBezTo>
                      <a:pt x="350108" y="591715"/>
                      <a:pt x="351862" y="565593"/>
                      <a:pt x="354227" y="539578"/>
                    </a:cubicBezTo>
                    <a:cubicBezTo>
                      <a:pt x="354620" y="535254"/>
                      <a:pt x="356404" y="531104"/>
                      <a:pt x="358346" y="527221"/>
                    </a:cubicBezTo>
                    <a:cubicBezTo>
                      <a:pt x="360560" y="522793"/>
                      <a:pt x="363415" y="518667"/>
                      <a:pt x="366584" y="514864"/>
                    </a:cubicBezTo>
                    <a:cubicBezTo>
                      <a:pt x="370313" y="510389"/>
                      <a:pt x="374822" y="506627"/>
                      <a:pt x="378941" y="502508"/>
                    </a:cubicBezTo>
                    <a:cubicBezTo>
                      <a:pt x="368588" y="471448"/>
                      <a:pt x="382554" y="509733"/>
                      <a:pt x="366584" y="477794"/>
                    </a:cubicBezTo>
                    <a:cubicBezTo>
                      <a:pt x="349534" y="443693"/>
                      <a:pt x="377832" y="488486"/>
                      <a:pt x="354227" y="453081"/>
                    </a:cubicBezTo>
                    <a:lnTo>
                      <a:pt x="345989" y="428367"/>
                    </a:lnTo>
                    <a:lnTo>
                      <a:pt x="341870" y="416010"/>
                    </a:lnTo>
                    <a:cubicBezTo>
                      <a:pt x="336624" y="384525"/>
                      <a:pt x="348735" y="348048"/>
                      <a:pt x="345989" y="333632"/>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1" name="フリーフォーム 610"/>
              <p:cNvSpPr/>
              <p:nvPr/>
            </p:nvSpPr>
            <p:spPr>
              <a:xfrm flipH="1">
                <a:off x="7522479" y="5086113"/>
                <a:ext cx="214082" cy="300446"/>
              </a:xfrm>
              <a:custGeom>
                <a:avLst/>
                <a:gdLst>
                  <a:gd name="connsiteX0" fmla="*/ 212885 w 212885"/>
                  <a:gd name="connsiteY0" fmla="*/ 300446 h 300446"/>
                  <a:gd name="connsiteX1" fmla="*/ 199822 w 212885"/>
                  <a:gd name="connsiteY1" fmla="*/ 284117 h 300446"/>
                  <a:gd name="connsiteX2" fmla="*/ 190025 w 212885"/>
                  <a:gd name="connsiteY2" fmla="*/ 280851 h 300446"/>
                  <a:gd name="connsiteX3" fmla="*/ 183494 w 212885"/>
                  <a:gd name="connsiteY3" fmla="*/ 271054 h 300446"/>
                  <a:gd name="connsiteX4" fmla="*/ 176962 w 212885"/>
                  <a:gd name="connsiteY4" fmla="*/ 264523 h 300446"/>
                  <a:gd name="connsiteX5" fmla="*/ 157368 w 212885"/>
                  <a:gd name="connsiteY5" fmla="*/ 251460 h 300446"/>
                  <a:gd name="connsiteX6" fmla="*/ 147571 w 212885"/>
                  <a:gd name="connsiteY6" fmla="*/ 222069 h 300446"/>
                  <a:gd name="connsiteX7" fmla="*/ 144305 w 212885"/>
                  <a:gd name="connsiteY7" fmla="*/ 212271 h 300446"/>
                  <a:gd name="connsiteX8" fmla="*/ 141039 w 212885"/>
                  <a:gd name="connsiteY8" fmla="*/ 202474 h 300446"/>
                  <a:gd name="connsiteX9" fmla="*/ 137774 w 212885"/>
                  <a:gd name="connsiteY9" fmla="*/ 176349 h 300446"/>
                  <a:gd name="connsiteX10" fmla="*/ 134508 w 212885"/>
                  <a:gd name="connsiteY10" fmla="*/ 166551 h 300446"/>
                  <a:gd name="connsiteX11" fmla="*/ 131242 w 212885"/>
                  <a:gd name="connsiteY11" fmla="*/ 150223 h 300446"/>
                  <a:gd name="connsiteX12" fmla="*/ 118179 w 212885"/>
                  <a:gd name="connsiteY12" fmla="*/ 104503 h 300446"/>
                  <a:gd name="connsiteX13" fmla="*/ 111648 w 212885"/>
                  <a:gd name="connsiteY13" fmla="*/ 84909 h 300446"/>
                  <a:gd name="connsiteX14" fmla="*/ 105116 w 212885"/>
                  <a:gd name="connsiteY14" fmla="*/ 78377 h 300446"/>
                  <a:gd name="connsiteX15" fmla="*/ 92054 w 212885"/>
                  <a:gd name="connsiteY15" fmla="*/ 52251 h 300446"/>
                  <a:gd name="connsiteX16" fmla="*/ 88788 w 212885"/>
                  <a:gd name="connsiteY16" fmla="*/ 42454 h 300446"/>
                  <a:gd name="connsiteX17" fmla="*/ 75725 w 212885"/>
                  <a:gd name="connsiteY17" fmla="*/ 29391 h 300446"/>
                  <a:gd name="connsiteX18" fmla="*/ 65928 w 212885"/>
                  <a:gd name="connsiteY18" fmla="*/ 9797 h 300446"/>
                  <a:gd name="connsiteX19" fmla="*/ 56131 w 212885"/>
                  <a:gd name="connsiteY19" fmla="*/ 6531 h 300446"/>
                  <a:gd name="connsiteX20" fmla="*/ 46334 w 212885"/>
                  <a:gd name="connsiteY20" fmla="*/ 0 h 300446"/>
                  <a:gd name="connsiteX21" fmla="*/ 13676 w 212885"/>
                  <a:gd name="connsiteY21" fmla="*/ 3266 h 300446"/>
                  <a:gd name="connsiteX22" fmla="*/ 3879 w 212885"/>
                  <a:gd name="connsiteY22" fmla="*/ 13063 h 3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885" h="300446">
                    <a:moveTo>
                      <a:pt x="212885" y="300446"/>
                    </a:moveTo>
                    <a:cubicBezTo>
                      <a:pt x="208531" y="295003"/>
                      <a:pt x="205114" y="288653"/>
                      <a:pt x="199822" y="284117"/>
                    </a:cubicBezTo>
                    <a:cubicBezTo>
                      <a:pt x="197208" y="281877"/>
                      <a:pt x="192713" y="283001"/>
                      <a:pt x="190025" y="280851"/>
                    </a:cubicBezTo>
                    <a:cubicBezTo>
                      <a:pt x="186960" y="278399"/>
                      <a:pt x="185946" y="274119"/>
                      <a:pt x="183494" y="271054"/>
                    </a:cubicBezTo>
                    <a:cubicBezTo>
                      <a:pt x="181571" y="268650"/>
                      <a:pt x="179425" y="266370"/>
                      <a:pt x="176962" y="264523"/>
                    </a:cubicBezTo>
                    <a:cubicBezTo>
                      <a:pt x="170682" y="259813"/>
                      <a:pt x="157368" y="251460"/>
                      <a:pt x="157368" y="251460"/>
                    </a:cubicBezTo>
                    <a:lnTo>
                      <a:pt x="147571" y="222069"/>
                    </a:lnTo>
                    <a:lnTo>
                      <a:pt x="144305" y="212271"/>
                    </a:lnTo>
                    <a:lnTo>
                      <a:pt x="141039" y="202474"/>
                    </a:lnTo>
                    <a:cubicBezTo>
                      <a:pt x="139951" y="193766"/>
                      <a:pt x="139344" y="184984"/>
                      <a:pt x="137774" y="176349"/>
                    </a:cubicBezTo>
                    <a:cubicBezTo>
                      <a:pt x="137158" y="172962"/>
                      <a:pt x="135343" y="169891"/>
                      <a:pt x="134508" y="166551"/>
                    </a:cubicBezTo>
                    <a:cubicBezTo>
                      <a:pt x="133162" y="161166"/>
                      <a:pt x="132490" y="155631"/>
                      <a:pt x="131242" y="150223"/>
                    </a:cubicBezTo>
                    <a:cubicBezTo>
                      <a:pt x="125087" y="123551"/>
                      <a:pt x="125981" y="127909"/>
                      <a:pt x="118179" y="104503"/>
                    </a:cubicBezTo>
                    <a:lnTo>
                      <a:pt x="111648" y="84909"/>
                    </a:lnTo>
                    <a:lnTo>
                      <a:pt x="105116" y="78377"/>
                    </a:lnTo>
                    <a:cubicBezTo>
                      <a:pt x="97611" y="55862"/>
                      <a:pt x="103453" y="63652"/>
                      <a:pt x="92054" y="52251"/>
                    </a:cubicBezTo>
                    <a:cubicBezTo>
                      <a:pt x="90965" y="48985"/>
                      <a:pt x="90789" y="45255"/>
                      <a:pt x="88788" y="42454"/>
                    </a:cubicBezTo>
                    <a:cubicBezTo>
                      <a:pt x="85209" y="37443"/>
                      <a:pt x="75725" y="29391"/>
                      <a:pt x="75725" y="29391"/>
                    </a:cubicBezTo>
                    <a:cubicBezTo>
                      <a:pt x="73574" y="22938"/>
                      <a:pt x="71682" y="14401"/>
                      <a:pt x="65928" y="9797"/>
                    </a:cubicBezTo>
                    <a:cubicBezTo>
                      <a:pt x="63240" y="7647"/>
                      <a:pt x="59210" y="8070"/>
                      <a:pt x="56131" y="6531"/>
                    </a:cubicBezTo>
                    <a:cubicBezTo>
                      <a:pt x="52621" y="4776"/>
                      <a:pt x="49600" y="2177"/>
                      <a:pt x="46334" y="0"/>
                    </a:cubicBezTo>
                    <a:cubicBezTo>
                      <a:pt x="35448" y="1089"/>
                      <a:pt x="24055" y="-194"/>
                      <a:pt x="13676" y="3266"/>
                    </a:cubicBezTo>
                    <a:cubicBezTo>
                      <a:pt x="-18433" y="13969"/>
                      <a:pt x="17997" y="13063"/>
                      <a:pt x="3879" y="13063"/>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2" name="フリーフォーム 611"/>
              <p:cNvSpPr/>
              <p:nvPr/>
            </p:nvSpPr>
            <p:spPr>
              <a:xfrm flipH="1">
                <a:off x="7535615" y="5288587"/>
                <a:ext cx="101806" cy="107769"/>
              </a:xfrm>
              <a:custGeom>
                <a:avLst/>
                <a:gdLst>
                  <a:gd name="connsiteX0" fmla="*/ 101237 w 101237"/>
                  <a:gd name="connsiteY0" fmla="*/ 107769 h 107769"/>
                  <a:gd name="connsiteX1" fmla="*/ 88174 w 101237"/>
                  <a:gd name="connsiteY1" fmla="*/ 91440 h 107769"/>
                  <a:gd name="connsiteX2" fmla="*/ 78377 w 101237"/>
                  <a:gd name="connsiteY2" fmla="*/ 88175 h 107769"/>
                  <a:gd name="connsiteX3" fmla="*/ 65314 w 101237"/>
                  <a:gd name="connsiteY3" fmla="*/ 75112 h 107769"/>
                  <a:gd name="connsiteX4" fmla="*/ 52251 w 101237"/>
                  <a:gd name="connsiteY4" fmla="*/ 62049 h 107769"/>
                  <a:gd name="connsiteX5" fmla="*/ 35923 w 101237"/>
                  <a:gd name="connsiteY5" fmla="*/ 48986 h 107769"/>
                  <a:gd name="connsiteX6" fmla="*/ 22860 w 101237"/>
                  <a:gd name="connsiteY6" fmla="*/ 35923 h 107769"/>
                  <a:gd name="connsiteX7" fmla="*/ 9797 w 101237"/>
                  <a:gd name="connsiteY7" fmla="*/ 16329 h 107769"/>
                  <a:gd name="connsiteX8" fmla="*/ 6531 w 101237"/>
                  <a:gd name="connsiteY8" fmla="*/ 6532 h 107769"/>
                  <a:gd name="connsiteX9" fmla="*/ 0 w 101237"/>
                  <a:gd name="connsiteY9" fmla="*/ 0 h 10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237" h="107769">
                    <a:moveTo>
                      <a:pt x="101237" y="107769"/>
                    </a:moveTo>
                    <a:cubicBezTo>
                      <a:pt x="96883" y="102326"/>
                      <a:pt x="93466" y="95976"/>
                      <a:pt x="88174" y="91440"/>
                    </a:cubicBezTo>
                    <a:cubicBezTo>
                      <a:pt x="85560" y="89200"/>
                      <a:pt x="81178" y="90176"/>
                      <a:pt x="78377" y="88175"/>
                    </a:cubicBezTo>
                    <a:cubicBezTo>
                      <a:pt x="73366" y="84596"/>
                      <a:pt x="69668" y="79466"/>
                      <a:pt x="65314" y="75112"/>
                    </a:cubicBezTo>
                    <a:lnTo>
                      <a:pt x="52251" y="62049"/>
                    </a:lnTo>
                    <a:cubicBezTo>
                      <a:pt x="30007" y="39805"/>
                      <a:pt x="64774" y="73715"/>
                      <a:pt x="35923" y="48986"/>
                    </a:cubicBezTo>
                    <a:cubicBezTo>
                      <a:pt x="31248" y="44978"/>
                      <a:pt x="22860" y="35923"/>
                      <a:pt x="22860" y="35923"/>
                    </a:cubicBezTo>
                    <a:cubicBezTo>
                      <a:pt x="15094" y="12628"/>
                      <a:pt x="26106" y="40791"/>
                      <a:pt x="9797" y="16329"/>
                    </a:cubicBezTo>
                    <a:cubicBezTo>
                      <a:pt x="7887" y="13465"/>
                      <a:pt x="8302" y="9484"/>
                      <a:pt x="6531" y="6532"/>
                    </a:cubicBezTo>
                    <a:cubicBezTo>
                      <a:pt x="4947" y="3892"/>
                      <a:pt x="0" y="0"/>
                      <a:pt x="0" y="0"/>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3" name="フリーフォーム 612"/>
              <p:cNvSpPr/>
              <p:nvPr/>
            </p:nvSpPr>
            <p:spPr>
              <a:xfrm flipH="1">
                <a:off x="7065993" y="5141485"/>
                <a:ext cx="755337" cy="1189154"/>
              </a:xfrm>
              <a:custGeom>
                <a:avLst/>
                <a:gdLst>
                  <a:gd name="connsiteX0" fmla="*/ 150223 w 751114"/>
                  <a:gd name="connsiteY0" fmla="*/ 23005 h 1189154"/>
                  <a:gd name="connsiteX1" fmla="*/ 127363 w 751114"/>
                  <a:gd name="connsiteY1" fmla="*/ 145 h 1189154"/>
                  <a:gd name="connsiteX2" fmla="*/ 94706 w 751114"/>
                  <a:gd name="connsiteY2" fmla="*/ 3411 h 1189154"/>
                  <a:gd name="connsiteX3" fmla="*/ 81643 w 751114"/>
                  <a:gd name="connsiteY3" fmla="*/ 16474 h 1189154"/>
                  <a:gd name="connsiteX4" fmla="*/ 75111 w 751114"/>
                  <a:gd name="connsiteY4" fmla="*/ 23005 h 1189154"/>
                  <a:gd name="connsiteX5" fmla="*/ 71846 w 751114"/>
                  <a:gd name="connsiteY5" fmla="*/ 32802 h 1189154"/>
                  <a:gd name="connsiteX6" fmla="*/ 65314 w 751114"/>
                  <a:gd name="connsiteY6" fmla="*/ 39334 h 1189154"/>
                  <a:gd name="connsiteX7" fmla="*/ 58783 w 751114"/>
                  <a:gd name="connsiteY7" fmla="*/ 58928 h 1189154"/>
                  <a:gd name="connsiteX8" fmla="*/ 48986 w 751114"/>
                  <a:gd name="connsiteY8" fmla="*/ 88319 h 1189154"/>
                  <a:gd name="connsiteX9" fmla="*/ 45720 w 751114"/>
                  <a:gd name="connsiteY9" fmla="*/ 98117 h 1189154"/>
                  <a:gd name="connsiteX10" fmla="*/ 42454 w 751114"/>
                  <a:gd name="connsiteY10" fmla="*/ 114445 h 1189154"/>
                  <a:gd name="connsiteX11" fmla="*/ 39189 w 751114"/>
                  <a:gd name="connsiteY11" fmla="*/ 140571 h 1189154"/>
                  <a:gd name="connsiteX12" fmla="*/ 35923 w 751114"/>
                  <a:gd name="connsiteY12" fmla="*/ 153634 h 1189154"/>
                  <a:gd name="connsiteX13" fmla="*/ 26126 w 751114"/>
                  <a:gd name="connsiteY13" fmla="*/ 238542 h 1189154"/>
                  <a:gd name="connsiteX14" fmla="*/ 19594 w 751114"/>
                  <a:gd name="connsiteY14" fmla="*/ 271199 h 1189154"/>
                  <a:gd name="connsiteX15" fmla="*/ 13063 w 751114"/>
                  <a:gd name="connsiteY15" fmla="*/ 310388 h 1189154"/>
                  <a:gd name="connsiteX16" fmla="*/ 9797 w 751114"/>
                  <a:gd name="connsiteY16" fmla="*/ 320185 h 1189154"/>
                  <a:gd name="connsiteX17" fmla="*/ 0 w 751114"/>
                  <a:gd name="connsiteY17" fmla="*/ 369171 h 1189154"/>
                  <a:gd name="connsiteX18" fmla="*/ 3266 w 751114"/>
                  <a:gd name="connsiteY18" fmla="*/ 408359 h 1189154"/>
                  <a:gd name="connsiteX19" fmla="*/ 6531 w 751114"/>
                  <a:gd name="connsiteY19" fmla="*/ 421422 h 1189154"/>
                  <a:gd name="connsiteX20" fmla="*/ 9797 w 751114"/>
                  <a:gd name="connsiteY20" fmla="*/ 441017 h 1189154"/>
                  <a:gd name="connsiteX21" fmla="*/ 13063 w 751114"/>
                  <a:gd name="connsiteY21" fmla="*/ 454079 h 1189154"/>
                  <a:gd name="connsiteX22" fmla="*/ 19594 w 751114"/>
                  <a:gd name="connsiteY22" fmla="*/ 509597 h 1189154"/>
                  <a:gd name="connsiteX23" fmla="*/ 29391 w 751114"/>
                  <a:gd name="connsiteY23" fmla="*/ 545519 h 1189154"/>
                  <a:gd name="connsiteX24" fmla="*/ 32657 w 751114"/>
                  <a:gd name="connsiteY24" fmla="*/ 558582 h 1189154"/>
                  <a:gd name="connsiteX25" fmla="*/ 35923 w 751114"/>
                  <a:gd name="connsiteY25" fmla="*/ 574911 h 1189154"/>
                  <a:gd name="connsiteX26" fmla="*/ 39189 w 751114"/>
                  <a:gd name="connsiteY26" fmla="*/ 584708 h 1189154"/>
                  <a:gd name="connsiteX27" fmla="*/ 42454 w 751114"/>
                  <a:gd name="connsiteY27" fmla="*/ 607568 h 1189154"/>
                  <a:gd name="connsiteX28" fmla="*/ 45720 w 751114"/>
                  <a:gd name="connsiteY28" fmla="*/ 617365 h 1189154"/>
                  <a:gd name="connsiteX29" fmla="*/ 48986 w 751114"/>
                  <a:gd name="connsiteY29" fmla="*/ 630428 h 1189154"/>
                  <a:gd name="connsiteX30" fmla="*/ 52251 w 751114"/>
                  <a:gd name="connsiteY30" fmla="*/ 640225 h 1189154"/>
                  <a:gd name="connsiteX31" fmla="*/ 55517 w 751114"/>
                  <a:gd name="connsiteY31" fmla="*/ 653288 h 1189154"/>
                  <a:gd name="connsiteX32" fmla="*/ 58783 w 751114"/>
                  <a:gd name="connsiteY32" fmla="*/ 669617 h 1189154"/>
                  <a:gd name="connsiteX33" fmla="*/ 65314 w 751114"/>
                  <a:gd name="connsiteY33" fmla="*/ 689211 h 1189154"/>
                  <a:gd name="connsiteX34" fmla="*/ 78377 w 751114"/>
                  <a:gd name="connsiteY34" fmla="*/ 705539 h 1189154"/>
                  <a:gd name="connsiteX35" fmla="*/ 84909 w 751114"/>
                  <a:gd name="connsiteY35" fmla="*/ 712071 h 1189154"/>
                  <a:gd name="connsiteX36" fmla="*/ 97971 w 751114"/>
                  <a:gd name="connsiteY36" fmla="*/ 731665 h 1189154"/>
                  <a:gd name="connsiteX37" fmla="*/ 104503 w 751114"/>
                  <a:gd name="connsiteY37" fmla="*/ 738197 h 1189154"/>
                  <a:gd name="connsiteX38" fmla="*/ 111034 w 751114"/>
                  <a:gd name="connsiteY38" fmla="*/ 747994 h 1189154"/>
                  <a:gd name="connsiteX39" fmla="*/ 124097 w 751114"/>
                  <a:gd name="connsiteY39" fmla="*/ 761057 h 1189154"/>
                  <a:gd name="connsiteX40" fmla="*/ 133894 w 751114"/>
                  <a:gd name="connsiteY40" fmla="*/ 780651 h 1189154"/>
                  <a:gd name="connsiteX41" fmla="*/ 146957 w 751114"/>
                  <a:gd name="connsiteY41" fmla="*/ 793714 h 1189154"/>
                  <a:gd name="connsiteX42" fmla="*/ 166551 w 751114"/>
                  <a:gd name="connsiteY42" fmla="*/ 832902 h 1189154"/>
                  <a:gd name="connsiteX43" fmla="*/ 173083 w 751114"/>
                  <a:gd name="connsiteY43" fmla="*/ 842699 h 1189154"/>
                  <a:gd name="connsiteX44" fmla="*/ 192677 w 751114"/>
                  <a:gd name="connsiteY44" fmla="*/ 875357 h 1189154"/>
                  <a:gd name="connsiteX45" fmla="*/ 215537 w 751114"/>
                  <a:gd name="connsiteY45" fmla="*/ 901482 h 1189154"/>
                  <a:gd name="connsiteX46" fmla="*/ 228600 w 751114"/>
                  <a:gd name="connsiteY46" fmla="*/ 917811 h 1189154"/>
                  <a:gd name="connsiteX47" fmla="*/ 241663 w 751114"/>
                  <a:gd name="connsiteY47" fmla="*/ 934139 h 1189154"/>
                  <a:gd name="connsiteX48" fmla="*/ 254726 w 751114"/>
                  <a:gd name="connsiteY48" fmla="*/ 950468 h 1189154"/>
                  <a:gd name="connsiteX49" fmla="*/ 261257 w 751114"/>
                  <a:gd name="connsiteY49" fmla="*/ 960265 h 1189154"/>
                  <a:gd name="connsiteX50" fmla="*/ 287383 w 751114"/>
                  <a:gd name="connsiteY50" fmla="*/ 979859 h 1189154"/>
                  <a:gd name="connsiteX51" fmla="*/ 293914 w 751114"/>
                  <a:gd name="connsiteY51" fmla="*/ 989657 h 1189154"/>
                  <a:gd name="connsiteX52" fmla="*/ 310243 w 751114"/>
                  <a:gd name="connsiteY52" fmla="*/ 1002719 h 1189154"/>
                  <a:gd name="connsiteX53" fmla="*/ 326571 w 751114"/>
                  <a:gd name="connsiteY53" fmla="*/ 1015782 h 1189154"/>
                  <a:gd name="connsiteX54" fmla="*/ 333103 w 751114"/>
                  <a:gd name="connsiteY54" fmla="*/ 1025579 h 1189154"/>
                  <a:gd name="connsiteX55" fmla="*/ 346166 w 751114"/>
                  <a:gd name="connsiteY55" fmla="*/ 1038642 h 1189154"/>
                  <a:gd name="connsiteX56" fmla="*/ 352697 w 751114"/>
                  <a:gd name="connsiteY56" fmla="*/ 1045174 h 1189154"/>
                  <a:gd name="connsiteX57" fmla="*/ 372291 w 751114"/>
                  <a:gd name="connsiteY57" fmla="*/ 1051705 h 1189154"/>
                  <a:gd name="connsiteX58" fmla="*/ 391886 w 751114"/>
                  <a:gd name="connsiteY58" fmla="*/ 1061502 h 1189154"/>
                  <a:gd name="connsiteX59" fmla="*/ 408214 w 751114"/>
                  <a:gd name="connsiteY59" fmla="*/ 1071299 h 1189154"/>
                  <a:gd name="connsiteX60" fmla="*/ 418011 w 751114"/>
                  <a:gd name="connsiteY60" fmla="*/ 1077831 h 1189154"/>
                  <a:gd name="connsiteX61" fmla="*/ 427809 w 751114"/>
                  <a:gd name="connsiteY61" fmla="*/ 1081097 h 1189154"/>
                  <a:gd name="connsiteX62" fmla="*/ 457200 w 751114"/>
                  <a:gd name="connsiteY62" fmla="*/ 1100691 h 1189154"/>
                  <a:gd name="connsiteX63" fmla="*/ 466997 w 751114"/>
                  <a:gd name="connsiteY63" fmla="*/ 1107222 h 1189154"/>
                  <a:gd name="connsiteX64" fmla="*/ 476794 w 751114"/>
                  <a:gd name="connsiteY64" fmla="*/ 1110488 h 1189154"/>
                  <a:gd name="connsiteX65" fmla="*/ 486591 w 751114"/>
                  <a:gd name="connsiteY65" fmla="*/ 1117019 h 1189154"/>
                  <a:gd name="connsiteX66" fmla="*/ 506186 w 751114"/>
                  <a:gd name="connsiteY66" fmla="*/ 1123551 h 1189154"/>
                  <a:gd name="connsiteX67" fmla="*/ 525780 w 751114"/>
                  <a:gd name="connsiteY67" fmla="*/ 1133348 h 1189154"/>
                  <a:gd name="connsiteX68" fmla="*/ 545374 w 751114"/>
                  <a:gd name="connsiteY68" fmla="*/ 1139879 h 1189154"/>
                  <a:gd name="connsiteX69" fmla="*/ 574766 w 751114"/>
                  <a:gd name="connsiteY69" fmla="*/ 1152942 h 1189154"/>
                  <a:gd name="connsiteX70" fmla="*/ 597626 w 751114"/>
                  <a:gd name="connsiteY70" fmla="*/ 1162739 h 1189154"/>
                  <a:gd name="connsiteX71" fmla="*/ 607423 w 751114"/>
                  <a:gd name="connsiteY71" fmla="*/ 1169271 h 1189154"/>
                  <a:gd name="connsiteX72" fmla="*/ 620486 w 751114"/>
                  <a:gd name="connsiteY72" fmla="*/ 1172537 h 1189154"/>
                  <a:gd name="connsiteX73" fmla="*/ 646611 w 751114"/>
                  <a:gd name="connsiteY73" fmla="*/ 1179068 h 1189154"/>
                  <a:gd name="connsiteX74" fmla="*/ 711926 w 751114"/>
                  <a:gd name="connsiteY74" fmla="*/ 1188865 h 1189154"/>
                  <a:gd name="connsiteX75" fmla="*/ 751114 w 751114"/>
                  <a:gd name="connsiteY75" fmla="*/ 1188865 h 11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1114" h="1189154">
                    <a:moveTo>
                      <a:pt x="150223" y="23005"/>
                    </a:moveTo>
                    <a:cubicBezTo>
                      <a:pt x="148634" y="21019"/>
                      <a:pt x="135117" y="742"/>
                      <a:pt x="127363" y="145"/>
                    </a:cubicBezTo>
                    <a:cubicBezTo>
                      <a:pt x="116455" y="-694"/>
                      <a:pt x="105592" y="2322"/>
                      <a:pt x="94706" y="3411"/>
                    </a:cubicBezTo>
                    <a:lnTo>
                      <a:pt x="81643" y="16474"/>
                    </a:lnTo>
                    <a:lnTo>
                      <a:pt x="75111" y="23005"/>
                    </a:lnTo>
                    <a:cubicBezTo>
                      <a:pt x="74023" y="26271"/>
                      <a:pt x="73617" y="29850"/>
                      <a:pt x="71846" y="32802"/>
                    </a:cubicBezTo>
                    <a:cubicBezTo>
                      <a:pt x="70262" y="35442"/>
                      <a:pt x="66691" y="36580"/>
                      <a:pt x="65314" y="39334"/>
                    </a:cubicBezTo>
                    <a:cubicBezTo>
                      <a:pt x="62235" y="45492"/>
                      <a:pt x="60960" y="52397"/>
                      <a:pt x="58783" y="58928"/>
                    </a:cubicBezTo>
                    <a:lnTo>
                      <a:pt x="48986" y="88319"/>
                    </a:lnTo>
                    <a:cubicBezTo>
                      <a:pt x="47897" y="91585"/>
                      <a:pt x="46395" y="94741"/>
                      <a:pt x="45720" y="98117"/>
                    </a:cubicBezTo>
                    <a:cubicBezTo>
                      <a:pt x="44631" y="103560"/>
                      <a:pt x="43298" y="108959"/>
                      <a:pt x="42454" y="114445"/>
                    </a:cubicBezTo>
                    <a:cubicBezTo>
                      <a:pt x="41120" y="123119"/>
                      <a:pt x="40632" y="131914"/>
                      <a:pt x="39189" y="140571"/>
                    </a:cubicBezTo>
                    <a:cubicBezTo>
                      <a:pt x="38451" y="144998"/>
                      <a:pt x="37012" y="149280"/>
                      <a:pt x="35923" y="153634"/>
                    </a:cubicBezTo>
                    <a:cubicBezTo>
                      <a:pt x="33419" y="183675"/>
                      <a:pt x="32114" y="208606"/>
                      <a:pt x="26126" y="238542"/>
                    </a:cubicBezTo>
                    <a:cubicBezTo>
                      <a:pt x="23949" y="249428"/>
                      <a:pt x="21419" y="260249"/>
                      <a:pt x="19594" y="271199"/>
                    </a:cubicBezTo>
                    <a:cubicBezTo>
                      <a:pt x="17417" y="284262"/>
                      <a:pt x="17251" y="297825"/>
                      <a:pt x="13063" y="310388"/>
                    </a:cubicBezTo>
                    <a:cubicBezTo>
                      <a:pt x="11974" y="313654"/>
                      <a:pt x="10743" y="316875"/>
                      <a:pt x="9797" y="320185"/>
                    </a:cubicBezTo>
                    <a:cubicBezTo>
                      <a:pt x="5215" y="336222"/>
                      <a:pt x="2736" y="352755"/>
                      <a:pt x="0" y="369171"/>
                    </a:cubicBezTo>
                    <a:cubicBezTo>
                      <a:pt x="1089" y="382234"/>
                      <a:pt x="1640" y="395352"/>
                      <a:pt x="3266" y="408359"/>
                    </a:cubicBezTo>
                    <a:cubicBezTo>
                      <a:pt x="3823" y="412813"/>
                      <a:pt x="5651" y="417021"/>
                      <a:pt x="6531" y="421422"/>
                    </a:cubicBezTo>
                    <a:cubicBezTo>
                      <a:pt x="7830" y="427915"/>
                      <a:pt x="8498" y="434524"/>
                      <a:pt x="9797" y="441017"/>
                    </a:cubicBezTo>
                    <a:cubicBezTo>
                      <a:pt x="10677" y="445418"/>
                      <a:pt x="12260" y="449663"/>
                      <a:pt x="13063" y="454079"/>
                    </a:cubicBezTo>
                    <a:cubicBezTo>
                      <a:pt x="17814" y="480207"/>
                      <a:pt x="15652" y="480029"/>
                      <a:pt x="19594" y="509597"/>
                    </a:cubicBezTo>
                    <a:cubicBezTo>
                      <a:pt x="22820" y="533791"/>
                      <a:pt x="22830" y="519277"/>
                      <a:pt x="29391" y="545519"/>
                    </a:cubicBezTo>
                    <a:cubicBezTo>
                      <a:pt x="30480" y="549873"/>
                      <a:pt x="31683" y="554201"/>
                      <a:pt x="32657" y="558582"/>
                    </a:cubicBezTo>
                    <a:cubicBezTo>
                      <a:pt x="33861" y="564001"/>
                      <a:pt x="34577" y="569526"/>
                      <a:pt x="35923" y="574911"/>
                    </a:cubicBezTo>
                    <a:cubicBezTo>
                      <a:pt x="36758" y="578251"/>
                      <a:pt x="38100" y="581442"/>
                      <a:pt x="39189" y="584708"/>
                    </a:cubicBezTo>
                    <a:cubicBezTo>
                      <a:pt x="40277" y="592328"/>
                      <a:pt x="40945" y="600020"/>
                      <a:pt x="42454" y="607568"/>
                    </a:cubicBezTo>
                    <a:cubicBezTo>
                      <a:pt x="43129" y="610944"/>
                      <a:pt x="44774" y="614055"/>
                      <a:pt x="45720" y="617365"/>
                    </a:cubicBezTo>
                    <a:cubicBezTo>
                      <a:pt x="46953" y="621681"/>
                      <a:pt x="47753" y="626112"/>
                      <a:pt x="48986" y="630428"/>
                    </a:cubicBezTo>
                    <a:cubicBezTo>
                      <a:pt x="49932" y="633738"/>
                      <a:pt x="51305" y="636915"/>
                      <a:pt x="52251" y="640225"/>
                    </a:cubicBezTo>
                    <a:cubicBezTo>
                      <a:pt x="53484" y="644541"/>
                      <a:pt x="54543" y="648907"/>
                      <a:pt x="55517" y="653288"/>
                    </a:cubicBezTo>
                    <a:cubicBezTo>
                      <a:pt x="56721" y="658707"/>
                      <a:pt x="57323" y="664262"/>
                      <a:pt x="58783" y="669617"/>
                    </a:cubicBezTo>
                    <a:cubicBezTo>
                      <a:pt x="60594" y="676259"/>
                      <a:pt x="60445" y="684343"/>
                      <a:pt x="65314" y="689211"/>
                    </a:cubicBezTo>
                    <a:cubicBezTo>
                      <a:pt x="81082" y="704976"/>
                      <a:pt x="61903" y="684946"/>
                      <a:pt x="78377" y="705539"/>
                    </a:cubicBezTo>
                    <a:cubicBezTo>
                      <a:pt x="80301" y="707943"/>
                      <a:pt x="83062" y="709608"/>
                      <a:pt x="84909" y="712071"/>
                    </a:cubicBezTo>
                    <a:cubicBezTo>
                      <a:pt x="89619" y="718351"/>
                      <a:pt x="92421" y="726115"/>
                      <a:pt x="97971" y="731665"/>
                    </a:cubicBezTo>
                    <a:cubicBezTo>
                      <a:pt x="100148" y="733842"/>
                      <a:pt x="102579" y="735793"/>
                      <a:pt x="104503" y="738197"/>
                    </a:cubicBezTo>
                    <a:cubicBezTo>
                      <a:pt x="106955" y="741262"/>
                      <a:pt x="108480" y="745014"/>
                      <a:pt x="111034" y="747994"/>
                    </a:cubicBezTo>
                    <a:cubicBezTo>
                      <a:pt x="115042" y="752669"/>
                      <a:pt x="124097" y="761057"/>
                      <a:pt x="124097" y="761057"/>
                    </a:cubicBezTo>
                    <a:cubicBezTo>
                      <a:pt x="127258" y="770538"/>
                      <a:pt x="126989" y="772595"/>
                      <a:pt x="133894" y="780651"/>
                    </a:cubicBezTo>
                    <a:cubicBezTo>
                      <a:pt x="137902" y="785326"/>
                      <a:pt x="146957" y="793714"/>
                      <a:pt x="146957" y="793714"/>
                    </a:cubicBezTo>
                    <a:cubicBezTo>
                      <a:pt x="155971" y="820752"/>
                      <a:pt x="149671" y="807582"/>
                      <a:pt x="166551" y="832902"/>
                    </a:cubicBezTo>
                    <a:lnTo>
                      <a:pt x="173083" y="842699"/>
                    </a:lnTo>
                    <a:cubicBezTo>
                      <a:pt x="188242" y="888180"/>
                      <a:pt x="168770" y="839498"/>
                      <a:pt x="192677" y="875357"/>
                    </a:cubicBezTo>
                    <a:cubicBezTo>
                      <a:pt x="207917" y="898217"/>
                      <a:pt x="199209" y="890597"/>
                      <a:pt x="215537" y="901482"/>
                    </a:cubicBezTo>
                    <a:cubicBezTo>
                      <a:pt x="223746" y="926107"/>
                      <a:pt x="211718" y="896708"/>
                      <a:pt x="228600" y="917811"/>
                    </a:cubicBezTo>
                    <a:cubicBezTo>
                      <a:pt x="246625" y="940343"/>
                      <a:pt x="213589" y="915424"/>
                      <a:pt x="241663" y="934139"/>
                    </a:cubicBezTo>
                    <a:cubicBezTo>
                      <a:pt x="248021" y="953214"/>
                      <a:pt x="239954" y="935696"/>
                      <a:pt x="254726" y="950468"/>
                    </a:cubicBezTo>
                    <a:cubicBezTo>
                      <a:pt x="257501" y="953243"/>
                      <a:pt x="258673" y="957311"/>
                      <a:pt x="261257" y="960265"/>
                    </a:cubicBezTo>
                    <a:cubicBezTo>
                      <a:pt x="276709" y="977925"/>
                      <a:pt x="271764" y="974654"/>
                      <a:pt x="287383" y="979859"/>
                    </a:cubicBezTo>
                    <a:cubicBezTo>
                      <a:pt x="289560" y="983125"/>
                      <a:pt x="291462" y="986592"/>
                      <a:pt x="293914" y="989657"/>
                    </a:cubicBezTo>
                    <a:cubicBezTo>
                      <a:pt x="299230" y="996302"/>
                      <a:pt x="302972" y="997872"/>
                      <a:pt x="310243" y="1002719"/>
                    </a:cubicBezTo>
                    <a:cubicBezTo>
                      <a:pt x="328957" y="1030794"/>
                      <a:pt x="304040" y="997759"/>
                      <a:pt x="326571" y="1015782"/>
                    </a:cubicBezTo>
                    <a:cubicBezTo>
                      <a:pt x="329636" y="1018234"/>
                      <a:pt x="330549" y="1022599"/>
                      <a:pt x="333103" y="1025579"/>
                    </a:cubicBezTo>
                    <a:cubicBezTo>
                      <a:pt x="337111" y="1030254"/>
                      <a:pt x="341812" y="1034288"/>
                      <a:pt x="346166" y="1038642"/>
                    </a:cubicBezTo>
                    <a:cubicBezTo>
                      <a:pt x="348343" y="1040819"/>
                      <a:pt x="349776" y="1044200"/>
                      <a:pt x="352697" y="1045174"/>
                    </a:cubicBezTo>
                    <a:cubicBezTo>
                      <a:pt x="359228" y="1047351"/>
                      <a:pt x="366563" y="1047886"/>
                      <a:pt x="372291" y="1051705"/>
                    </a:cubicBezTo>
                    <a:cubicBezTo>
                      <a:pt x="384953" y="1060146"/>
                      <a:pt x="378365" y="1056996"/>
                      <a:pt x="391886" y="1061502"/>
                    </a:cubicBezTo>
                    <a:cubicBezTo>
                      <a:pt x="404643" y="1074261"/>
                      <a:pt x="391256" y="1062820"/>
                      <a:pt x="408214" y="1071299"/>
                    </a:cubicBezTo>
                    <a:cubicBezTo>
                      <a:pt x="411725" y="1073054"/>
                      <a:pt x="414500" y="1076076"/>
                      <a:pt x="418011" y="1077831"/>
                    </a:cubicBezTo>
                    <a:cubicBezTo>
                      <a:pt x="421090" y="1079371"/>
                      <a:pt x="424800" y="1079425"/>
                      <a:pt x="427809" y="1081097"/>
                    </a:cubicBezTo>
                    <a:cubicBezTo>
                      <a:pt x="427834" y="1081111"/>
                      <a:pt x="452290" y="1097417"/>
                      <a:pt x="457200" y="1100691"/>
                    </a:cubicBezTo>
                    <a:cubicBezTo>
                      <a:pt x="460466" y="1102868"/>
                      <a:pt x="463274" y="1105981"/>
                      <a:pt x="466997" y="1107222"/>
                    </a:cubicBezTo>
                    <a:cubicBezTo>
                      <a:pt x="470263" y="1108311"/>
                      <a:pt x="473715" y="1108949"/>
                      <a:pt x="476794" y="1110488"/>
                    </a:cubicBezTo>
                    <a:cubicBezTo>
                      <a:pt x="480304" y="1112243"/>
                      <a:pt x="483004" y="1115425"/>
                      <a:pt x="486591" y="1117019"/>
                    </a:cubicBezTo>
                    <a:cubicBezTo>
                      <a:pt x="492883" y="1119815"/>
                      <a:pt x="500028" y="1120472"/>
                      <a:pt x="506186" y="1123551"/>
                    </a:cubicBezTo>
                    <a:cubicBezTo>
                      <a:pt x="512717" y="1126817"/>
                      <a:pt x="519039" y="1130539"/>
                      <a:pt x="525780" y="1133348"/>
                    </a:cubicBezTo>
                    <a:cubicBezTo>
                      <a:pt x="532135" y="1135996"/>
                      <a:pt x="545374" y="1139879"/>
                      <a:pt x="545374" y="1139879"/>
                    </a:cubicBezTo>
                    <a:cubicBezTo>
                      <a:pt x="574196" y="1159096"/>
                      <a:pt x="528123" y="1129619"/>
                      <a:pt x="574766" y="1152942"/>
                    </a:cubicBezTo>
                    <a:cubicBezTo>
                      <a:pt x="590908" y="1161014"/>
                      <a:pt x="583210" y="1157935"/>
                      <a:pt x="597626" y="1162739"/>
                    </a:cubicBezTo>
                    <a:cubicBezTo>
                      <a:pt x="600892" y="1164916"/>
                      <a:pt x="603815" y="1167725"/>
                      <a:pt x="607423" y="1169271"/>
                    </a:cubicBezTo>
                    <a:cubicBezTo>
                      <a:pt x="611548" y="1171039"/>
                      <a:pt x="616170" y="1171304"/>
                      <a:pt x="620486" y="1172537"/>
                    </a:cubicBezTo>
                    <a:cubicBezTo>
                      <a:pt x="639474" y="1177962"/>
                      <a:pt x="620579" y="1174474"/>
                      <a:pt x="646611" y="1179068"/>
                    </a:cubicBezTo>
                    <a:cubicBezTo>
                      <a:pt x="655602" y="1180655"/>
                      <a:pt x="698409" y="1188189"/>
                      <a:pt x="711926" y="1188865"/>
                    </a:cubicBezTo>
                    <a:cubicBezTo>
                      <a:pt x="724972" y="1189517"/>
                      <a:pt x="738051" y="1188865"/>
                      <a:pt x="751114" y="118886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4" name="フリーフォーム 613"/>
              <p:cNvSpPr/>
              <p:nvPr/>
            </p:nvSpPr>
            <p:spPr>
              <a:xfrm flipH="1">
                <a:off x="7387832" y="5517187"/>
                <a:ext cx="141215" cy="676003"/>
              </a:xfrm>
              <a:custGeom>
                <a:avLst/>
                <a:gdLst>
                  <a:gd name="connsiteX0" fmla="*/ 35922 w 140425"/>
                  <a:gd name="connsiteY0" fmla="*/ 0 h 676003"/>
                  <a:gd name="connsiteX1" fmla="*/ 22860 w 140425"/>
                  <a:gd name="connsiteY1" fmla="*/ 16329 h 676003"/>
                  <a:gd name="connsiteX2" fmla="*/ 16328 w 140425"/>
                  <a:gd name="connsiteY2" fmla="*/ 22860 h 676003"/>
                  <a:gd name="connsiteX3" fmla="*/ 9797 w 140425"/>
                  <a:gd name="connsiteY3" fmla="*/ 45720 h 676003"/>
                  <a:gd name="connsiteX4" fmla="*/ 0 w 140425"/>
                  <a:gd name="connsiteY4" fmla="*/ 78377 h 676003"/>
                  <a:gd name="connsiteX5" fmla="*/ 3265 w 140425"/>
                  <a:gd name="connsiteY5" fmla="*/ 153489 h 676003"/>
                  <a:gd name="connsiteX6" fmla="*/ 6531 w 140425"/>
                  <a:gd name="connsiteY6" fmla="*/ 163286 h 676003"/>
                  <a:gd name="connsiteX7" fmla="*/ 9797 w 140425"/>
                  <a:gd name="connsiteY7" fmla="*/ 195943 h 676003"/>
                  <a:gd name="connsiteX8" fmla="*/ 16328 w 140425"/>
                  <a:gd name="connsiteY8" fmla="*/ 264523 h 676003"/>
                  <a:gd name="connsiteX9" fmla="*/ 22860 w 140425"/>
                  <a:gd name="connsiteY9" fmla="*/ 287383 h 676003"/>
                  <a:gd name="connsiteX10" fmla="*/ 26125 w 140425"/>
                  <a:gd name="connsiteY10" fmla="*/ 300446 h 676003"/>
                  <a:gd name="connsiteX11" fmla="*/ 29391 w 140425"/>
                  <a:gd name="connsiteY11" fmla="*/ 316775 h 676003"/>
                  <a:gd name="connsiteX12" fmla="*/ 35922 w 140425"/>
                  <a:gd name="connsiteY12" fmla="*/ 336369 h 676003"/>
                  <a:gd name="connsiteX13" fmla="*/ 39188 w 140425"/>
                  <a:gd name="connsiteY13" fmla="*/ 346166 h 676003"/>
                  <a:gd name="connsiteX14" fmla="*/ 45720 w 140425"/>
                  <a:gd name="connsiteY14" fmla="*/ 378823 h 676003"/>
                  <a:gd name="connsiteX15" fmla="*/ 52251 w 140425"/>
                  <a:gd name="connsiteY15" fmla="*/ 398417 h 676003"/>
                  <a:gd name="connsiteX16" fmla="*/ 58782 w 140425"/>
                  <a:gd name="connsiteY16" fmla="*/ 404949 h 676003"/>
                  <a:gd name="connsiteX17" fmla="*/ 84908 w 140425"/>
                  <a:gd name="connsiteY17" fmla="*/ 483326 h 676003"/>
                  <a:gd name="connsiteX18" fmla="*/ 94705 w 140425"/>
                  <a:gd name="connsiteY18" fmla="*/ 512717 h 676003"/>
                  <a:gd name="connsiteX19" fmla="*/ 97971 w 140425"/>
                  <a:gd name="connsiteY19" fmla="*/ 522515 h 676003"/>
                  <a:gd name="connsiteX20" fmla="*/ 104502 w 140425"/>
                  <a:gd name="connsiteY20" fmla="*/ 548640 h 676003"/>
                  <a:gd name="connsiteX21" fmla="*/ 107768 w 140425"/>
                  <a:gd name="connsiteY21" fmla="*/ 561703 h 676003"/>
                  <a:gd name="connsiteX22" fmla="*/ 114300 w 140425"/>
                  <a:gd name="connsiteY22" fmla="*/ 581297 h 676003"/>
                  <a:gd name="connsiteX23" fmla="*/ 117565 w 140425"/>
                  <a:gd name="connsiteY23" fmla="*/ 594360 h 676003"/>
                  <a:gd name="connsiteX24" fmla="*/ 124097 w 140425"/>
                  <a:gd name="connsiteY24" fmla="*/ 613955 h 676003"/>
                  <a:gd name="connsiteX25" fmla="*/ 133894 w 140425"/>
                  <a:gd name="connsiteY25" fmla="*/ 656409 h 676003"/>
                  <a:gd name="connsiteX26" fmla="*/ 140425 w 140425"/>
                  <a:gd name="connsiteY26" fmla="*/ 676003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0425" h="676003">
                    <a:moveTo>
                      <a:pt x="35922" y="0"/>
                    </a:moveTo>
                    <a:cubicBezTo>
                      <a:pt x="31568" y="5443"/>
                      <a:pt x="27396" y="11037"/>
                      <a:pt x="22860" y="16329"/>
                    </a:cubicBezTo>
                    <a:cubicBezTo>
                      <a:pt x="20856" y="18667"/>
                      <a:pt x="17912" y="20220"/>
                      <a:pt x="16328" y="22860"/>
                    </a:cubicBezTo>
                    <a:cubicBezTo>
                      <a:pt x="14131" y="26521"/>
                      <a:pt x="10652" y="42869"/>
                      <a:pt x="9797" y="45720"/>
                    </a:cubicBezTo>
                    <a:cubicBezTo>
                      <a:pt x="-2131" y="85480"/>
                      <a:pt x="7527" y="48266"/>
                      <a:pt x="0" y="78377"/>
                    </a:cubicBezTo>
                    <a:cubicBezTo>
                      <a:pt x="1088" y="103414"/>
                      <a:pt x="1343" y="128502"/>
                      <a:pt x="3265" y="153489"/>
                    </a:cubicBezTo>
                    <a:cubicBezTo>
                      <a:pt x="3529" y="156921"/>
                      <a:pt x="6008" y="159884"/>
                      <a:pt x="6531" y="163286"/>
                    </a:cubicBezTo>
                    <a:cubicBezTo>
                      <a:pt x="8195" y="174099"/>
                      <a:pt x="8743" y="185054"/>
                      <a:pt x="9797" y="195943"/>
                    </a:cubicBezTo>
                    <a:cubicBezTo>
                      <a:pt x="12009" y="218800"/>
                      <a:pt x="10758" y="242245"/>
                      <a:pt x="16328" y="264523"/>
                    </a:cubicBezTo>
                    <a:cubicBezTo>
                      <a:pt x="26551" y="305413"/>
                      <a:pt x="13479" y="254547"/>
                      <a:pt x="22860" y="287383"/>
                    </a:cubicBezTo>
                    <a:cubicBezTo>
                      <a:pt x="24093" y="291699"/>
                      <a:pt x="25151" y="296065"/>
                      <a:pt x="26125" y="300446"/>
                    </a:cubicBezTo>
                    <a:cubicBezTo>
                      <a:pt x="27329" y="305865"/>
                      <a:pt x="27931" y="311420"/>
                      <a:pt x="29391" y="316775"/>
                    </a:cubicBezTo>
                    <a:cubicBezTo>
                      <a:pt x="31202" y="323417"/>
                      <a:pt x="33745" y="329838"/>
                      <a:pt x="35922" y="336369"/>
                    </a:cubicBezTo>
                    <a:cubicBezTo>
                      <a:pt x="37011" y="339635"/>
                      <a:pt x="38622" y="342770"/>
                      <a:pt x="39188" y="346166"/>
                    </a:cubicBezTo>
                    <a:cubicBezTo>
                      <a:pt x="41396" y="359410"/>
                      <a:pt x="42066" y="366642"/>
                      <a:pt x="45720" y="378823"/>
                    </a:cubicBezTo>
                    <a:cubicBezTo>
                      <a:pt x="47698" y="385417"/>
                      <a:pt x="47383" y="393548"/>
                      <a:pt x="52251" y="398417"/>
                    </a:cubicBezTo>
                    <a:lnTo>
                      <a:pt x="58782" y="404949"/>
                    </a:lnTo>
                    <a:lnTo>
                      <a:pt x="84908" y="483326"/>
                    </a:lnTo>
                    <a:lnTo>
                      <a:pt x="94705" y="512717"/>
                    </a:lnTo>
                    <a:cubicBezTo>
                      <a:pt x="95794" y="515983"/>
                      <a:pt x="97136" y="519175"/>
                      <a:pt x="97971" y="522515"/>
                    </a:cubicBezTo>
                    <a:lnTo>
                      <a:pt x="104502" y="548640"/>
                    </a:lnTo>
                    <a:cubicBezTo>
                      <a:pt x="105591" y="552994"/>
                      <a:pt x="106349" y="557445"/>
                      <a:pt x="107768" y="561703"/>
                    </a:cubicBezTo>
                    <a:cubicBezTo>
                      <a:pt x="109945" y="568234"/>
                      <a:pt x="112631" y="574618"/>
                      <a:pt x="114300" y="581297"/>
                    </a:cubicBezTo>
                    <a:cubicBezTo>
                      <a:pt x="115388" y="585651"/>
                      <a:pt x="116275" y="590061"/>
                      <a:pt x="117565" y="594360"/>
                    </a:cubicBezTo>
                    <a:cubicBezTo>
                      <a:pt x="119543" y="600955"/>
                      <a:pt x="122747" y="607204"/>
                      <a:pt x="124097" y="613955"/>
                    </a:cubicBezTo>
                    <a:cubicBezTo>
                      <a:pt x="126689" y="626915"/>
                      <a:pt x="129952" y="644581"/>
                      <a:pt x="133894" y="656409"/>
                    </a:cubicBezTo>
                    <a:lnTo>
                      <a:pt x="140425" y="676003"/>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5" name="フリーフォーム 614"/>
              <p:cNvSpPr/>
              <p:nvPr/>
            </p:nvSpPr>
            <p:spPr>
              <a:xfrm flipH="1">
                <a:off x="7427240" y="5497593"/>
                <a:ext cx="131364" cy="673449"/>
              </a:xfrm>
              <a:custGeom>
                <a:avLst/>
                <a:gdLst>
                  <a:gd name="connsiteX0" fmla="*/ 52252 w 130629"/>
                  <a:gd name="connsiteY0" fmla="*/ 0 h 673449"/>
                  <a:gd name="connsiteX1" fmla="*/ 35923 w 130629"/>
                  <a:gd name="connsiteY1" fmla="*/ 3266 h 673449"/>
                  <a:gd name="connsiteX2" fmla="*/ 26126 w 130629"/>
                  <a:gd name="connsiteY2" fmla="*/ 22860 h 673449"/>
                  <a:gd name="connsiteX3" fmla="*/ 13063 w 130629"/>
                  <a:gd name="connsiteY3" fmla="*/ 42454 h 673449"/>
                  <a:gd name="connsiteX4" fmla="*/ 6532 w 130629"/>
                  <a:gd name="connsiteY4" fmla="*/ 65314 h 673449"/>
                  <a:gd name="connsiteX5" fmla="*/ 0 w 130629"/>
                  <a:gd name="connsiteY5" fmla="*/ 91440 h 673449"/>
                  <a:gd name="connsiteX6" fmla="*/ 3266 w 130629"/>
                  <a:gd name="connsiteY6" fmla="*/ 267789 h 673449"/>
                  <a:gd name="connsiteX7" fmla="*/ 13063 w 130629"/>
                  <a:gd name="connsiteY7" fmla="*/ 287383 h 673449"/>
                  <a:gd name="connsiteX8" fmla="*/ 16329 w 130629"/>
                  <a:gd name="connsiteY8" fmla="*/ 297180 h 673449"/>
                  <a:gd name="connsiteX9" fmla="*/ 29392 w 130629"/>
                  <a:gd name="connsiteY9" fmla="*/ 326571 h 673449"/>
                  <a:gd name="connsiteX10" fmla="*/ 32657 w 130629"/>
                  <a:gd name="connsiteY10" fmla="*/ 336369 h 673449"/>
                  <a:gd name="connsiteX11" fmla="*/ 35923 w 130629"/>
                  <a:gd name="connsiteY11" fmla="*/ 346166 h 673449"/>
                  <a:gd name="connsiteX12" fmla="*/ 42454 w 130629"/>
                  <a:gd name="connsiteY12" fmla="*/ 372291 h 673449"/>
                  <a:gd name="connsiteX13" fmla="*/ 48986 w 130629"/>
                  <a:gd name="connsiteY13" fmla="*/ 391886 h 673449"/>
                  <a:gd name="connsiteX14" fmla="*/ 52252 w 130629"/>
                  <a:gd name="connsiteY14" fmla="*/ 401683 h 673449"/>
                  <a:gd name="connsiteX15" fmla="*/ 55517 w 130629"/>
                  <a:gd name="connsiteY15" fmla="*/ 414746 h 673449"/>
                  <a:gd name="connsiteX16" fmla="*/ 58783 w 130629"/>
                  <a:gd name="connsiteY16" fmla="*/ 424543 h 673449"/>
                  <a:gd name="connsiteX17" fmla="*/ 65314 w 130629"/>
                  <a:gd name="connsiteY17" fmla="*/ 450669 h 673449"/>
                  <a:gd name="connsiteX18" fmla="*/ 68580 w 130629"/>
                  <a:gd name="connsiteY18" fmla="*/ 463731 h 673449"/>
                  <a:gd name="connsiteX19" fmla="*/ 75112 w 130629"/>
                  <a:gd name="connsiteY19" fmla="*/ 483326 h 673449"/>
                  <a:gd name="connsiteX20" fmla="*/ 78377 w 130629"/>
                  <a:gd name="connsiteY20" fmla="*/ 496389 h 673449"/>
                  <a:gd name="connsiteX21" fmla="*/ 81643 w 130629"/>
                  <a:gd name="connsiteY21" fmla="*/ 515983 h 673449"/>
                  <a:gd name="connsiteX22" fmla="*/ 88174 w 130629"/>
                  <a:gd name="connsiteY22" fmla="*/ 535577 h 673449"/>
                  <a:gd name="connsiteX23" fmla="*/ 97972 w 130629"/>
                  <a:gd name="connsiteY23" fmla="*/ 564969 h 673449"/>
                  <a:gd name="connsiteX24" fmla="*/ 101237 w 130629"/>
                  <a:gd name="connsiteY24" fmla="*/ 574766 h 673449"/>
                  <a:gd name="connsiteX25" fmla="*/ 104503 w 130629"/>
                  <a:gd name="connsiteY25" fmla="*/ 584563 h 673449"/>
                  <a:gd name="connsiteX26" fmla="*/ 107769 w 130629"/>
                  <a:gd name="connsiteY26" fmla="*/ 600891 h 673449"/>
                  <a:gd name="connsiteX27" fmla="*/ 114300 w 130629"/>
                  <a:gd name="connsiteY27" fmla="*/ 620486 h 673449"/>
                  <a:gd name="connsiteX28" fmla="*/ 124097 w 130629"/>
                  <a:gd name="connsiteY28" fmla="*/ 653143 h 673449"/>
                  <a:gd name="connsiteX29" fmla="*/ 127363 w 130629"/>
                  <a:gd name="connsiteY29" fmla="*/ 662940 h 673449"/>
                  <a:gd name="connsiteX30" fmla="*/ 130629 w 130629"/>
                  <a:gd name="connsiteY30" fmla="*/ 672737 h 673449"/>
                  <a:gd name="connsiteX31" fmla="*/ 130629 w 130629"/>
                  <a:gd name="connsiteY31" fmla="*/ 666206 h 673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0629" h="673449">
                    <a:moveTo>
                      <a:pt x="52252" y="0"/>
                    </a:moveTo>
                    <a:cubicBezTo>
                      <a:pt x="46809" y="1089"/>
                      <a:pt x="40742" y="512"/>
                      <a:pt x="35923" y="3266"/>
                    </a:cubicBezTo>
                    <a:cubicBezTo>
                      <a:pt x="28844" y="7311"/>
                      <a:pt x="29439" y="16897"/>
                      <a:pt x="26126" y="22860"/>
                    </a:cubicBezTo>
                    <a:cubicBezTo>
                      <a:pt x="22314" y="29722"/>
                      <a:pt x="15546" y="35007"/>
                      <a:pt x="13063" y="42454"/>
                    </a:cubicBezTo>
                    <a:cubicBezTo>
                      <a:pt x="5232" y="65944"/>
                      <a:pt x="14733" y="36610"/>
                      <a:pt x="6532" y="65314"/>
                    </a:cubicBezTo>
                    <a:cubicBezTo>
                      <a:pt x="-166" y="88757"/>
                      <a:pt x="6644" y="58222"/>
                      <a:pt x="0" y="91440"/>
                    </a:cubicBezTo>
                    <a:cubicBezTo>
                      <a:pt x="1089" y="150223"/>
                      <a:pt x="1204" y="209032"/>
                      <a:pt x="3266" y="267789"/>
                    </a:cubicBezTo>
                    <a:cubicBezTo>
                      <a:pt x="3576" y="276615"/>
                      <a:pt x="9408" y="280074"/>
                      <a:pt x="13063" y="287383"/>
                    </a:cubicBezTo>
                    <a:cubicBezTo>
                      <a:pt x="14602" y="290462"/>
                      <a:pt x="14790" y="294101"/>
                      <a:pt x="16329" y="297180"/>
                    </a:cubicBezTo>
                    <a:cubicBezTo>
                      <a:pt x="31851" y="328223"/>
                      <a:pt x="12547" y="276033"/>
                      <a:pt x="29392" y="326571"/>
                    </a:cubicBezTo>
                    <a:lnTo>
                      <a:pt x="32657" y="336369"/>
                    </a:lnTo>
                    <a:cubicBezTo>
                      <a:pt x="33745" y="339635"/>
                      <a:pt x="35088" y="342826"/>
                      <a:pt x="35923" y="346166"/>
                    </a:cubicBezTo>
                    <a:cubicBezTo>
                      <a:pt x="38100" y="354874"/>
                      <a:pt x="39615" y="363775"/>
                      <a:pt x="42454" y="372291"/>
                    </a:cubicBezTo>
                    <a:lnTo>
                      <a:pt x="48986" y="391886"/>
                    </a:lnTo>
                    <a:cubicBezTo>
                      <a:pt x="50075" y="395152"/>
                      <a:pt x="51417" y="398343"/>
                      <a:pt x="52252" y="401683"/>
                    </a:cubicBezTo>
                    <a:cubicBezTo>
                      <a:pt x="53340" y="406037"/>
                      <a:pt x="54284" y="410430"/>
                      <a:pt x="55517" y="414746"/>
                    </a:cubicBezTo>
                    <a:cubicBezTo>
                      <a:pt x="56463" y="418056"/>
                      <a:pt x="57877" y="421222"/>
                      <a:pt x="58783" y="424543"/>
                    </a:cubicBezTo>
                    <a:cubicBezTo>
                      <a:pt x="61145" y="433203"/>
                      <a:pt x="63137" y="441960"/>
                      <a:pt x="65314" y="450669"/>
                    </a:cubicBezTo>
                    <a:cubicBezTo>
                      <a:pt x="66403" y="455023"/>
                      <a:pt x="67161" y="459473"/>
                      <a:pt x="68580" y="463731"/>
                    </a:cubicBezTo>
                    <a:cubicBezTo>
                      <a:pt x="70757" y="470263"/>
                      <a:pt x="73442" y="476646"/>
                      <a:pt x="75112" y="483326"/>
                    </a:cubicBezTo>
                    <a:cubicBezTo>
                      <a:pt x="76200" y="487680"/>
                      <a:pt x="77497" y="491988"/>
                      <a:pt x="78377" y="496389"/>
                    </a:cubicBezTo>
                    <a:cubicBezTo>
                      <a:pt x="79675" y="502882"/>
                      <a:pt x="80037" y="509559"/>
                      <a:pt x="81643" y="515983"/>
                    </a:cubicBezTo>
                    <a:cubicBezTo>
                      <a:pt x="83313" y="522662"/>
                      <a:pt x="85997" y="529046"/>
                      <a:pt x="88174" y="535577"/>
                    </a:cubicBezTo>
                    <a:lnTo>
                      <a:pt x="97972" y="564969"/>
                    </a:lnTo>
                    <a:lnTo>
                      <a:pt x="101237" y="574766"/>
                    </a:lnTo>
                    <a:cubicBezTo>
                      <a:pt x="102326" y="578032"/>
                      <a:pt x="103828" y="581188"/>
                      <a:pt x="104503" y="584563"/>
                    </a:cubicBezTo>
                    <a:cubicBezTo>
                      <a:pt x="105592" y="590006"/>
                      <a:pt x="106309" y="595536"/>
                      <a:pt x="107769" y="600891"/>
                    </a:cubicBezTo>
                    <a:cubicBezTo>
                      <a:pt x="109581" y="607533"/>
                      <a:pt x="112630" y="613807"/>
                      <a:pt x="114300" y="620486"/>
                    </a:cubicBezTo>
                    <a:cubicBezTo>
                      <a:pt x="119235" y="640225"/>
                      <a:pt x="116148" y="629296"/>
                      <a:pt x="124097" y="653143"/>
                    </a:cubicBezTo>
                    <a:lnTo>
                      <a:pt x="127363" y="662940"/>
                    </a:lnTo>
                    <a:cubicBezTo>
                      <a:pt x="128452" y="666206"/>
                      <a:pt x="130629" y="676179"/>
                      <a:pt x="130629" y="672737"/>
                    </a:cubicBezTo>
                    <a:lnTo>
                      <a:pt x="130629" y="666206"/>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6" name="フリーフォーム 615"/>
              <p:cNvSpPr/>
              <p:nvPr/>
            </p:nvSpPr>
            <p:spPr>
              <a:xfrm flipH="1">
                <a:off x="7463357" y="5494327"/>
                <a:ext cx="131372" cy="676003"/>
              </a:xfrm>
              <a:custGeom>
                <a:avLst/>
                <a:gdLst>
                  <a:gd name="connsiteX0" fmla="*/ 78377 w 130637"/>
                  <a:gd name="connsiteY0" fmla="*/ 0 h 676003"/>
                  <a:gd name="connsiteX1" fmla="*/ 52252 w 130637"/>
                  <a:gd name="connsiteY1" fmla="*/ 6532 h 676003"/>
                  <a:gd name="connsiteX2" fmla="*/ 45720 w 130637"/>
                  <a:gd name="connsiteY2" fmla="*/ 13063 h 676003"/>
                  <a:gd name="connsiteX3" fmla="*/ 26126 w 130637"/>
                  <a:gd name="connsiteY3" fmla="*/ 22860 h 676003"/>
                  <a:gd name="connsiteX4" fmla="*/ 13063 w 130637"/>
                  <a:gd name="connsiteY4" fmla="*/ 48986 h 676003"/>
                  <a:gd name="connsiteX5" fmla="*/ 9797 w 130637"/>
                  <a:gd name="connsiteY5" fmla="*/ 58783 h 676003"/>
                  <a:gd name="connsiteX6" fmla="*/ 3266 w 130637"/>
                  <a:gd name="connsiteY6" fmla="*/ 88175 h 676003"/>
                  <a:gd name="connsiteX7" fmla="*/ 0 w 130637"/>
                  <a:gd name="connsiteY7" fmla="*/ 101237 h 676003"/>
                  <a:gd name="connsiteX8" fmla="*/ 3266 w 130637"/>
                  <a:gd name="connsiteY8" fmla="*/ 143692 h 676003"/>
                  <a:gd name="connsiteX9" fmla="*/ 6532 w 130637"/>
                  <a:gd name="connsiteY9" fmla="*/ 169817 h 676003"/>
                  <a:gd name="connsiteX10" fmla="*/ 9797 w 130637"/>
                  <a:gd name="connsiteY10" fmla="*/ 231866 h 676003"/>
                  <a:gd name="connsiteX11" fmla="*/ 13063 w 130637"/>
                  <a:gd name="connsiteY11" fmla="*/ 248195 h 676003"/>
                  <a:gd name="connsiteX12" fmla="*/ 19595 w 130637"/>
                  <a:gd name="connsiteY12" fmla="*/ 267789 h 676003"/>
                  <a:gd name="connsiteX13" fmla="*/ 22860 w 130637"/>
                  <a:gd name="connsiteY13" fmla="*/ 290649 h 676003"/>
                  <a:gd name="connsiteX14" fmla="*/ 29392 w 130637"/>
                  <a:gd name="connsiteY14" fmla="*/ 326572 h 676003"/>
                  <a:gd name="connsiteX15" fmla="*/ 35923 w 130637"/>
                  <a:gd name="connsiteY15" fmla="*/ 365760 h 676003"/>
                  <a:gd name="connsiteX16" fmla="*/ 39189 w 130637"/>
                  <a:gd name="connsiteY16" fmla="*/ 382089 h 676003"/>
                  <a:gd name="connsiteX17" fmla="*/ 45720 w 130637"/>
                  <a:gd name="connsiteY17" fmla="*/ 401683 h 676003"/>
                  <a:gd name="connsiteX18" fmla="*/ 48986 w 130637"/>
                  <a:gd name="connsiteY18" fmla="*/ 414746 h 676003"/>
                  <a:gd name="connsiteX19" fmla="*/ 55517 w 130637"/>
                  <a:gd name="connsiteY19" fmla="*/ 434340 h 676003"/>
                  <a:gd name="connsiteX20" fmla="*/ 58783 w 130637"/>
                  <a:gd name="connsiteY20" fmla="*/ 450669 h 676003"/>
                  <a:gd name="connsiteX21" fmla="*/ 65315 w 130637"/>
                  <a:gd name="connsiteY21" fmla="*/ 493123 h 676003"/>
                  <a:gd name="connsiteX22" fmla="*/ 68580 w 130637"/>
                  <a:gd name="connsiteY22" fmla="*/ 502920 h 676003"/>
                  <a:gd name="connsiteX23" fmla="*/ 71846 w 130637"/>
                  <a:gd name="connsiteY23" fmla="*/ 515983 h 676003"/>
                  <a:gd name="connsiteX24" fmla="*/ 75112 w 130637"/>
                  <a:gd name="connsiteY24" fmla="*/ 532312 h 676003"/>
                  <a:gd name="connsiteX25" fmla="*/ 84909 w 130637"/>
                  <a:gd name="connsiteY25" fmla="*/ 561703 h 676003"/>
                  <a:gd name="connsiteX26" fmla="*/ 88175 w 130637"/>
                  <a:gd name="connsiteY26" fmla="*/ 571500 h 676003"/>
                  <a:gd name="connsiteX27" fmla="*/ 94706 w 130637"/>
                  <a:gd name="connsiteY27" fmla="*/ 600892 h 676003"/>
                  <a:gd name="connsiteX28" fmla="*/ 101237 w 130637"/>
                  <a:gd name="connsiteY28" fmla="*/ 620486 h 676003"/>
                  <a:gd name="connsiteX29" fmla="*/ 111035 w 130637"/>
                  <a:gd name="connsiteY29" fmla="*/ 636815 h 676003"/>
                  <a:gd name="connsiteX30" fmla="*/ 117566 w 130637"/>
                  <a:gd name="connsiteY30" fmla="*/ 656409 h 676003"/>
                  <a:gd name="connsiteX31" fmla="*/ 127363 w 130637"/>
                  <a:gd name="connsiteY31" fmla="*/ 676003 h 676003"/>
                  <a:gd name="connsiteX32" fmla="*/ 130629 w 130637"/>
                  <a:gd name="connsiteY32" fmla="*/ 662940 h 67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637" h="676003">
                    <a:moveTo>
                      <a:pt x="78377" y="0"/>
                    </a:moveTo>
                    <a:cubicBezTo>
                      <a:pt x="74863" y="703"/>
                      <a:pt x="57274" y="3519"/>
                      <a:pt x="52252" y="6532"/>
                    </a:cubicBezTo>
                    <a:cubicBezTo>
                      <a:pt x="49612" y="8116"/>
                      <a:pt x="48124" y="11140"/>
                      <a:pt x="45720" y="13063"/>
                    </a:cubicBezTo>
                    <a:cubicBezTo>
                      <a:pt x="36674" y="20300"/>
                      <a:pt x="36476" y="19411"/>
                      <a:pt x="26126" y="22860"/>
                    </a:cubicBezTo>
                    <a:cubicBezTo>
                      <a:pt x="18621" y="45376"/>
                      <a:pt x="24464" y="37587"/>
                      <a:pt x="13063" y="48986"/>
                    </a:cubicBezTo>
                    <a:cubicBezTo>
                      <a:pt x="11974" y="52252"/>
                      <a:pt x="10743" y="55473"/>
                      <a:pt x="9797" y="58783"/>
                    </a:cubicBezTo>
                    <a:cubicBezTo>
                      <a:pt x="5818" y="72709"/>
                      <a:pt x="6630" y="73037"/>
                      <a:pt x="3266" y="88175"/>
                    </a:cubicBezTo>
                    <a:cubicBezTo>
                      <a:pt x="2292" y="92556"/>
                      <a:pt x="1089" y="96883"/>
                      <a:pt x="0" y="101237"/>
                    </a:cubicBezTo>
                    <a:cubicBezTo>
                      <a:pt x="1089" y="115389"/>
                      <a:pt x="1920" y="129562"/>
                      <a:pt x="3266" y="143692"/>
                    </a:cubicBezTo>
                    <a:cubicBezTo>
                      <a:pt x="4098" y="152429"/>
                      <a:pt x="5884" y="161065"/>
                      <a:pt x="6532" y="169817"/>
                    </a:cubicBezTo>
                    <a:cubicBezTo>
                      <a:pt x="8062" y="190472"/>
                      <a:pt x="8077" y="211226"/>
                      <a:pt x="9797" y="231866"/>
                    </a:cubicBezTo>
                    <a:cubicBezTo>
                      <a:pt x="10258" y="237398"/>
                      <a:pt x="11602" y="242840"/>
                      <a:pt x="13063" y="248195"/>
                    </a:cubicBezTo>
                    <a:cubicBezTo>
                      <a:pt x="14875" y="254837"/>
                      <a:pt x="19595" y="267789"/>
                      <a:pt x="19595" y="267789"/>
                    </a:cubicBezTo>
                    <a:cubicBezTo>
                      <a:pt x="20683" y="275409"/>
                      <a:pt x="21843" y="283019"/>
                      <a:pt x="22860" y="290649"/>
                    </a:cubicBezTo>
                    <a:cubicBezTo>
                      <a:pt x="26962" y="321419"/>
                      <a:pt x="23190" y="307967"/>
                      <a:pt x="29392" y="326572"/>
                    </a:cubicBezTo>
                    <a:cubicBezTo>
                      <a:pt x="31569" y="339635"/>
                      <a:pt x="33326" y="352774"/>
                      <a:pt x="35923" y="365760"/>
                    </a:cubicBezTo>
                    <a:cubicBezTo>
                      <a:pt x="37012" y="371203"/>
                      <a:pt x="37729" y="376734"/>
                      <a:pt x="39189" y="382089"/>
                    </a:cubicBezTo>
                    <a:cubicBezTo>
                      <a:pt x="41000" y="388731"/>
                      <a:pt x="44050" y="395004"/>
                      <a:pt x="45720" y="401683"/>
                    </a:cubicBezTo>
                    <a:cubicBezTo>
                      <a:pt x="46809" y="406037"/>
                      <a:pt x="47696" y="410447"/>
                      <a:pt x="48986" y="414746"/>
                    </a:cubicBezTo>
                    <a:cubicBezTo>
                      <a:pt x="50964" y="421340"/>
                      <a:pt x="54167" y="427589"/>
                      <a:pt x="55517" y="434340"/>
                    </a:cubicBezTo>
                    <a:cubicBezTo>
                      <a:pt x="56606" y="439783"/>
                      <a:pt x="57939" y="445183"/>
                      <a:pt x="58783" y="450669"/>
                    </a:cubicBezTo>
                    <a:cubicBezTo>
                      <a:pt x="61958" y="471303"/>
                      <a:pt x="60821" y="475145"/>
                      <a:pt x="65315" y="493123"/>
                    </a:cubicBezTo>
                    <a:cubicBezTo>
                      <a:pt x="66150" y="496462"/>
                      <a:pt x="67634" y="499610"/>
                      <a:pt x="68580" y="502920"/>
                    </a:cubicBezTo>
                    <a:cubicBezTo>
                      <a:pt x="69813" y="507236"/>
                      <a:pt x="70872" y="511602"/>
                      <a:pt x="71846" y="515983"/>
                    </a:cubicBezTo>
                    <a:cubicBezTo>
                      <a:pt x="73050" y="521402"/>
                      <a:pt x="73652" y="526957"/>
                      <a:pt x="75112" y="532312"/>
                    </a:cubicBezTo>
                    <a:cubicBezTo>
                      <a:pt x="75117" y="532331"/>
                      <a:pt x="83273" y="556795"/>
                      <a:pt x="84909" y="561703"/>
                    </a:cubicBezTo>
                    <a:cubicBezTo>
                      <a:pt x="85998" y="564969"/>
                      <a:pt x="87500" y="568124"/>
                      <a:pt x="88175" y="571500"/>
                    </a:cubicBezTo>
                    <a:cubicBezTo>
                      <a:pt x="90041" y="580833"/>
                      <a:pt x="91936" y="591660"/>
                      <a:pt x="94706" y="600892"/>
                    </a:cubicBezTo>
                    <a:cubicBezTo>
                      <a:pt x="96684" y="607486"/>
                      <a:pt x="99060" y="613955"/>
                      <a:pt x="101237" y="620486"/>
                    </a:cubicBezTo>
                    <a:cubicBezTo>
                      <a:pt x="105476" y="633204"/>
                      <a:pt x="102069" y="627849"/>
                      <a:pt x="111035" y="636815"/>
                    </a:cubicBezTo>
                    <a:cubicBezTo>
                      <a:pt x="113212" y="643346"/>
                      <a:pt x="113747" y="650681"/>
                      <a:pt x="117566" y="656409"/>
                    </a:cubicBezTo>
                    <a:cubicBezTo>
                      <a:pt x="126006" y="669070"/>
                      <a:pt x="122856" y="662483"/>
                      <a:pt x="127363" y="676003"/>
                    </a:cubicBezTo>
                    <a:cubicBezTo>
                      <a:pt x="130973" y="665173"/>
                      <a:pt x="130629" y="669648"/>
                      <a:pt x="130629" y="662940"/>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7" name="フリーフォーム 616"/>
              <p:cNvSpPr/>
              <p:nvPr/>
            </p:nvSpPr>
            <p:spPr>
              <a:xfrm flipH="1">
                <a:off x="7512627" y="5471467"/>
                <a:ext cx="108374" cy="293915"/>
              </a:xfrm>
              <a:custGeom>
                <a:avLst/>
                <a:gdLst>
                  <a:gd name="connsiteX0" fmla="*/ 107768 w 107768"/>
                  <a:gd name="connsiteY0" fmla="*/ 0 h 293915"/>
                  <a:gd name="connsiteX1" fmla="*/ 65314 w 107768"/>
                  <a:gd name="connsiteY1" fmla="*/ 3266 h 293915"/>
                  <a:gd name="connsiteX2" fmla="*/ 45720 w 107768"/>
                  <a:gd name="connsiteY2" fmla="*/ 9797 h 293915"/>
                  <a:gd name="connsiteX3" fmla="*/ 39188 w 107768"/>
                  <a:gd name="connsiteY3" fmla="*/ 16329 h 293915"/>
                  <a:gd name="connsiteX4" fmla="*/ 29391 w 107768"/>
                  <a:gd name="connsiteY4" fmla="*/ 19595 h 293915"/>
                  <a:gd name="connsiteX5" fmla="*/ 22860 w 107768"/>
                  <a:gd name="connsiteY5" fmla="*/ 29392 h 293915"/>
                  <a:gd name="connsiteX6" fmla="*/ 13062 w 107768"/>
                  <a:gd name="connsiteY6" fmla="*/ 35923 h 293915"/>
                  <a:gd name="connsiteX7" fmla="*/ 6531 w 107768"/>
                  <a:gd name="connsiteY7" fmla="*/ 45720 h 293915"/>
                  <a:gd name="connsiteX8" fmla="*/ 3265 w 107768"/>
                  <a:gd name="connsiteY8" fmla="*/ 78377 h 293915"/>
                  <a:gd name="connsiteX9" fmla="*/ 0 w 107768"/>
                  <a:gd name="connsiteY9" fmla="*/ 94706 h 293915"/>
                  <a:gd name="connsiteX10" fmla="*/ 3265 w 107768"/>
                  <a:gd name="connsiteY10" fmla="*/ 205740 h 293915"/>
                  <a:gd name="connsiteX11" fmla="*/ 6531 w 107768"/>
                  <a:gd name="connsiteY11" fmla="*/ 254726 h 293915"/>
                  <a:gd name="connsiteX12" fmla="*/ 9797 w 107768"/>
                  <a:gd name="connsiteY12" fmla="*/ 293915 h 29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68" h="293915">
                    <a:moveTo>
                      <a:pt x="107768" y="0"/>
                    </a:moveTo>
                    <a:cubicBezTo>
                      <a:pt x="93617" y="1089"/>
                      <a:pt x="79333" y="1052"/>
                      <a:pt x="65314" y="3266"/>
                    </a:cubicBezTo>
                    <a:cubicBezTo>
                      <a:pt x="58514" y="4340"/>
                      <a:pt x="45720" y="9797"/>
                      <a:pt x="45720" y="9797"/>
                    </a:cubicBezTo>
                    <a:cubicBezTo>
                      <a:pt x="43543" y="11974"/>
                      <a:pt x="41828" y="14745"/>
                      <a:pt x="39188" y="16329"/>
                    </a:cubicBezTo>
                    <a:cubicBezTo>
                      <a:pt x="36236" y="18100"/>
                      <a:pt x="32079" y="17445"/>
                      <a:pt x="29391" y="19595"/>
                    </a:cubicBezTo>
                    <a:cubicBezTo>
                      <a:pt x="26326" y="22047"/>
                      <a:pt x="25635" y="26617"/>
                      <a:pt x="22860" y="29392"/>
                    </a:cubicBezTo>
                    <a:cubicBezTo>
                      <a:pt x="20084" y="32167"/>
                      <a:pt x="16328" y="33746"/>
                      <a:pt x="13062" y="35923"/>
                    </a:cubicBezTo>
                    <a:cubicBezTo>
                      <a:pt x="10885" y="39189"/>
                      <a:pt x="7414" y="41896"/>
                      <a:pt x="6531" y="45720"/>
                    </a:cubicBezTo>
                    <a:cubicBezTo>
                      <a:pt x="4071" y="56380"/>
                      <a:pt x="4711" y="67533"/>
                      <a:pt x="3265" y="78377"/>
                    </a:cubicBezTo>
                    <a:cubicBezTo>
                      <a:pt x="2531" y="83879"/>
                      <a:pt x="1088" y="89263"/>
                      <a:pt x="0" y="94706"/>
                    </a:cubicBezTo>
                    <a:cubicBezTo>
                      <a:pt x="1088" y="131717"/>
                      <a:pt x="1755" y="168743"/>
                      <a:pt x="3265" y="205740"/>
                    </a:cubicBezTo>
                    <a:cubicBezTo>
                      <a:pt x="3932" y="222091"/>
                      <a:pt x="5276" y="238409"/>
                      <a:pt x="6531" y="254726"/>
                    </a:cubicBezTo>
                    <a:cubicBezTo>
                      <a:pt x="9896" y="298462"/>
                      <a:pt x="9797" y="278016"/>
                      <a:pt x="9797" y="29391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8" name="フリーフォーム 617"/>
              <p:cNvSpPr/>
              <p:nvPr/>
            </p:nvSpPr>
            <p:spPr>
              <a:xfrm flipH="1">
                <a:off x="7519195" y="5458404"/>
                <a:ext cx="131364" cy="656435"/>
              </a:xfrm>
              <a:custGeom>
                <a:avLst/>
                <a:gdLst>
                  <a:gd name="connsiteX0" fmla="*/ 114300 w 130629"/>
                  <a:gd name="connsiteY0" fmla="*/ 0 h 656435"/>
                  <a:gd name="connsiteX1" fmla="*/ 48986 w 130629"/>
                  <a:gd name="connsiteY1" fmla="*/ 3266 h 656435"/>
                  <a:gd name="connsiteX2" fmla="*/ 35923 w 130629"/>
                  <a:gd name="connsiteY2" fmla="*/ 19595 h 656435"/>
                  <a:gd name="connsiteX3" fmla="*/ 19594 w 130629"/>
                  <a:gd name="connsiteY3" fmla="*/ 35923 h 656435"/>
                  <a:gd name="connsiteX4" fmla="*/ 16329 w 130629"/>
                  <a:gd name="connsiteY4" fmla="*/ 48986 h 656435"/>
                  <a:gd name="connsiteX5" fmla="*/ 13063 w 130629"/>
                  <a:gd name="connsiteY5" fmla="*/ 58783 h 656435"/>
                  <a:gd name="connsiteX6" fmla="*/ 3266 w 130629"/>
                  <a:gd name="connsiteY6" fmla="*/ 169818 h 656435"/>
                  <a:gd name="connsiteX7" fmla="*/ 0 w 130629"/>
                  <a:gd name="connsiteY7" fmla="*/ 186146 h 656435"/>
                  <a:gd name="connsiteX8" fmla="*/ 3266 w 130629"/>
                  <a:gd name="connsiteY8" fmla="*/ 218803 h 656435"/>
                  <a:gd name="connsiteX9" fmla="*/ 6532 w 130629"/>
                  <a:gd name="connsiteY9" fmla="*/ 238398 h 656435"/>
                  <a:gd name="connsiteX10" fmla="*/ 16329 w 130629"/>
                  <a:gd name="connsiteY10" fmla="*/ 284118 h 656435"/>
                  <a:gd name="connsiteX11" fmla="*/ 19594 w 130629"/>
                  <a:gd name="connsiteY11" fmla="*/ 310243 h 656435"/>
                  <a:gd name="connsiteX12" fmla="*/ 26126 w 130629"/>
                  <a:gd name="connsiteY12" fmla="*/ 339635 h 656435"/>
                  <a:gd name="connsiteX13" fmla="*/ 32657 w 130629"/>
                  <a:gd name="connsiteY13" fmla="*/ 359229 h 656435"/>
                  <a:gd name="connsiteX14" fmla="*/ 39189 w 130629"/>
                  <a:gd name="connsiteY14" fmla="*/ 378823 h 656435"/>
                  <a:gd name="connsiteX15" fmla="*/ 45720 w 130629"/>
                  <a:gd name="connsiteY15" fmla="*/ 398418 h 656435"/>
                  <a:gd name="connsiteX16" fmla="*/ 48986 w 130629"/>
                  <a:gd name="connsiteY16" fmla="*/ 408215 h 656435"/>
                  <a:gd name="connsiteX17" fmla="*/ 55517 w 130629"/>
                  <a:gd name="connsiteY17" fmla="*/ 418012 h 656435"/>
                  <a:gd name="connsiteX18" fmla="*/ 68580 w 130629"/>
                  <a:gd name="connsiteY18" fmla="*/ 444138 h 656435"/>
                  <a:gd name="connsiteX19" fmla="*/ 75112 w 130629"/>
                  <a:gd name="connsiteY19" fmla="*/ 470263 h 656435"/>
                  <a:gd name="connsiteX20" fmla="*/ 78377 w 130629"/>
                  <a:gd name="connsiteY20" fmla="*/ 483326 h 656435"/>
                  <a:gd name="connsiteX21" fmla="*/ 84909 w 130629"/>
                  <a:gd name="connsiteY21" fmla="*/ 502920 h 656435"/>
                  <a:gd name="connsiteX22" fmla="*/ 88174 w 130629"/>
                  <a:gd name="connsiteY22" fmla="*/ 522515 h 656435"/>
                  <a:gd name="connsiteX23" fmla="*/ 94706 w 130629"/>
                  <a:gd name="connsiteY23" fmla="*/ 542109 h 656435"/>
                  <a:gd name="connsiteX24" fmla="*/ 97972 w 130629"/>
                  <a:gd name="connsiteY24" fmla="*/ 551906 h 656435"/>
                  <a:gd name="connsiteX25" fmla="*/ 107769 w 130629"/>
                  <a:gd name="connsiteY25" fmla="*/ 594360 h 656435"/>
                  <a:gd name="connsiteX26" fmla="*/ 117566 w 130629"/>
                  <a:gd name="connsiteY26" fmla="*/ 640080 h 656435"/>
                  <a:gd name="connsiteX27" fmla="*/ 124097 w 130629"/>
                  <a:gd name="connsiteY27" fmla="*/ 646612 h 656435"/>
                  <a:gd name="connsiteX28" fmla="*/ 130629 w 130629"/>
                  <a:gd name="connsiteY28" fmla="*/ 656409 h 65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629" h="656435">
                    <a:moveTo>
                      <a:pt x="114300" y="0"/>
                    </a:moveTo>
                    <a:cubicBezTo>
                      <a:pt x="92529" y="1089"/>
                      <a:pt x="70585" y="320"/>
                      <a:pt x="48986" y="3266"/>
                    </a:cubicBezTo>
                    <a:cubicBezTo>
                      <a:pt x="45371" y="3759"/>
                      <a:pt x="36907" y="18471"/>
                      <a:pt x="35923" y="19595"/>
                    </a:cubicBezTo>
                    <a:cubicBezTo>
                      <a:pt x="30854" y="25388"/>
                      <a:pt x="19594" y="35923"/>
                      <a:pt x="19594" y="35923"/>
                    </a:cubicBezTo>
                    <a:cubicBezTo>
                      <a:pt x="18506" y="40277"/>
                      <a:pt x="17562" y="44670"/>
                      <a:pt x="16329" y="48986"/>
                    </a:cubicBezTo>
                    <a:cubicBezTo>
                      <a:pt x="15383" y="52296"/>
                      <a:pt x="13430" y="55360"/>
                      <a:pt x="13063" y="58783"/>
                    </a:cubicBezTo>
                    <a:cubicBezTo>
                      <a:pt x="10723" y="80627"/>
                      <a:pt x="7750" y="138431"/>
                      <a:pt x="3266" y="169818"/>
                    </a:cubicBezTo>
                    <a:cubicBezTo>
                      <a:pt x="2481" y="175313"/>
                      <a:pt x="1089" y="180703"/>
                      <a:pt x="0" y="186146"/>
                    </a:cubicBezTo>
                    <a:cubicBezTo>
                      <a:pt x="1089" y="197032"/>
                      <a:pt x="1909" y="207948"/>
                      <a:pt x="3266" y="218803"/>
                    </a:cubicBezTo>
                    <a:cubicBezTo>
                      <a:pt x="4087" y="225374"/>
                      <a:pt x="5312" y="231890"/>
                      <a:pt x="6532" y="238398"/>
                    </a:cubicBezTo>
                    <a:cubicBezTo>
                      <a:pt x="12092" y="268052"/>
                      <a:pt x="11119" y="263279"/>
                      <a:pt x="16329" y="284118"/>
                    </a:cubicBezTo>
                    <a:cubicBezTo>
                      <a:pt x="17417" y="292826"/>
                      <a:pt x="18260" y="301569"/>
                      <a:pt x="19594" y="310243"/>
                    </a:cubicBezTo>
                    <a:cubicBezTo>
                      <a:pt x="20575" y="316623"/>
                      <a:pt x="24073" y="332791"/>
                      <a:pt x="26126" y="339635"/>
                    </a:cubicBezTo>
                    <a:cubicBezTo>
                      <a:pt x="28104" y="346229"/>
                      <a:pt x="30480" y="352698"/>
                      <a:pt x="32657" y="359229"/>
                    </a:cubicBezTo>
                    <a:lnTo>
                      <a:pt x="39189" y="378823"/>
                    </a:lnTo>
                    <a:lnTo>
                      <a:pt x="45720" y="398418"/>
                    </a:lnTo>
                    <a:cubicBezTo>
                      <a:pt x="46809" y="401684"/>
                      <a:pt x="47077" y="405351"/>
                      <a:pt x="48986" y="408215"/>
                    </a:cubicBezTo>
                    <a:cubicBezTo>
                      <a:pt x="51163" y="411481"/>
                      <a:pt x="53923" y="414426"/>
                      <a:pt x="55517" y="418012"/>
                    </a:cubicBezTo>
                    <a:cubicBezTo>
                      <a:pt x="67525" y="445030"/>
                      <a:pt x="55167" y="430723"/>
                      <a:pt x="68580" y="444138"/>
                    </a:cubicBezTo>
                    <a:lnTo>
                      <a:pt x="75112" y="470263"/>
                    </a:lnTo>
                    <a:cubicBezTo>
                      <a:pt x="76201" y="474617"/>
                      <a:pt x="76958" y="479068"/>
                      <a:pt x="78377" y="483326"/>
                    </a:cubicBezTo>
                    <a:lnTo>
                      <a:pt x="84909" y="502920"/>
                    </a:lnTo>
                    <a:cubicBezTo>
                      <a:pt x="85997" y="509452"/>
                      <a:pt x="86568" y="516091"/>
                      <a:pt x="88174" y="522515"/>
                    </a:cubicBezTo>
                    <a:cubicBezTo>
                      <a:pt x="89844" y="529194"/>
                      <a:pt x="92529" y="535578"/>
                      <a:pt x="94706" y="542109"/>
                    </a:cubicBezTo>
                    <a:cubicBezTo>
                      <a:pt x="95795" y="545375"/>
                      <a:pt x="97137" y="548566"/>
                      <a:pt x="97972" y="551906"/>
                    </a:cubicBezTo>
                    <a:cubicBezTo>
                      <a:pt x="100968" y="563892"/>
                      <a:pt x="105760" y="581302"/>
                      <a:pt x="107769" y="594360"/>
                    </a:cubicBezTo>
                    <a:cubicBezTo>
                      <a:pt x="108699" y="600403"/>
                      <a:pt x="110760" y="633273"/>
                      <a:pt x="117566" y="640080"/>
                    </a:cubicBezTo>
                    <a:lnTo>
                      <a:pt x="124097" y="646612"/>
                    </a:lnTo>
                    <a:cubicBezTo>
                      <a:pt x="127707" y="657442"/>
                      <a:pt x="123921" y="656409"/>
                      <a:pt x="130629" y="65640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フリーフォーム 618"/>
              <p:cNvSpPr/>
              <p:nvPr/>
            </p:nvSpPr>
            <p:spPr>
              <a:xfrm flipH="1">
                <a:off x="7545468" y="5417613"/>
                <a:ext cx="114943" cy="44057"/>
              </a:xfrm>
              <a:custGeom>
                <a:avLst/>
                <a:gdLst>
                  <a:gd name="connsiteX0" fmla="*/ 114300 w 114300"/>
                  <a:gd name="connsiteY0" fmla="*/ 17931 h 44057"/>
                  <a:gd name="connsiteX1" fmla="*/ 29391 w 114300"/>
                  <a:gd name="connsiteY1" fmla="*/ 8134 h 44057"/>
                  <a:gd name="connsiteX2" fmla="*/ 22860 w 114300"/>
                  <a:gd name="connsiteY2" fmla="*/ 14666 h 44057"/>
                  <a:gd name="connsiteX3" fmla="*/ 13063 w 114300"/>
                  <a:gd name="connsiteY3" fmla="*/ 17931 h 44057"/>
                  <a:gd name="connsiteX4" fmla="*/ 9797 w 114300"/>
                  <a:gd name="connsiteY4" fmla="*/ 27729 h 44057"/>
                  <a:gd name="connsiteX5" fmla="*/ 3266 w 114300"/>
                  <a:gd name="connsiteY5" fmla="*/ 37526 h 44057"/>
                  <a:gd name="connsiteX6" fmla="*/ 0 w 114300"/>
                  <a:gd name="connsiteY6" fmla="*/ 44057 h 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44057">
                    <a:moveTo>
                      <a:pt x="114300" y="17931"/>
                    </a:moveTo>
                    <a:cubicBezTo>
                      <a:pt x="82148" y="-7788"/>
                      <a:pt x="98208" y="-842"/>
                      <a:pt x="29391" y="8134"/>
                    </a:cubicBezTo>
                    <a:cubicBezTo>
                      <a:pt x="26338" y="8532"/>
                      <a:pt x="25500" y="13082"/>
                      <a:pt x="22860" y="14666"/>
                    </a:cubicBezTo>
                    <a:cubicBezTo>
                      <a:pt x="19908" y="16437"/>
                      <a:pt x="16329" y="16843"/>
                      <a:pt x="13063" y="17931"/>
                    </a:cubicBezTo>
                    <a:cubicBezTo>
                      <a:pt x="11974" y="21197"/>
                      <a:pt x="11337" y="24650"/>
                      <a:pt x="9797" y="27729"/>
                    </a:cubicBezTo>
                    <a:cubicBezTo>
                      <a:pt x="8042" y="31239"/>
                      <a:pt x="5285" y="34161"/>
                      <a:pt x="3266" y="37526"/>
                    </a:cubicBezTo>
                    <a:cubicBezTo>
                      <a:pt x="2014" y="39613"/>
                      <a:pt x="1089" y="41880"/>
                      <a:pt x="0" y="44057"/>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0" name="フリーフォーム 619"/>
              <p:cNvSpPr/>
              <p:nvPr/>
            </p:nvSpPr>
            <p:spPr>
              <a:xfrm flipH="1">
                <a:off x="7545468" y="5360433"/>
                <a:ext cx="164204" cy="698863"/>
              </a:xfrm>
              <a:custGeom>
                <a:avLst/>
                <a:gdLst>
                  <a:gd name="connsiteX0" fmla="*/ 163286 w 163286"/>
                  <a:gd name="connsiteY0" fmla="*/ 52251 h 698863"/>
                  <a:gd name="connsiteX1" fmla="*/ 146957 w 163286"/>
                  <a:gd name="connsiteY1" fmla="*/ 45720 h 698863"/>
                  <a:gd name="connsiteX2" fmla="*/ 117566 w 163286"/>
                  <a:gd name="connsiteY2" fmla="*/ 35923 h 698863"/>
                  <a:gd name="connsiteX3" fmla="*/ 107769 w 163286"/>
                  <a:gd name="connsiteY3" fmla="*/ 32657 h 698863"/>
                  <a:gd name="connsiteX4" fmla="*/ 97972 w 163286"/>
                  <a:gd name="connsiteY4" fmla="*/ 29391 h 698863"/>
                  <a:gd name="connsiteX5" fmla="*/ 81643 w 163286"/>
                  <a:gd name="connsiteY5" fmla="*/ 16329 h 698863"/>
                  <a:gd name="connsiteX6" fmla="*/ 58783 w 163286"/>
                  <a:gd name="connsiteY6" fmla="*/ 0 h 698863"/>
                  <a:gd name="connsiteX7" fmla="*/ 26126 w 163286"/>
                  <a:gd name="connsiteY7" fmla="*/ 9797 h 698863"/>
                  <a:gd name="connsiteX8" fmla="*/ 19595 w 163286"/>
                  <a:gd name="connsiteY8" fmla="*/ 29391 h 698863"/>
                  <a:gd name="connsiteX9" fmla="*/ 16329 w 163286"/>
                  <a:gd name="connsiteY9" fmla="*/ 39189 h 698863"/>
                  <a:gd name="connsiteX10" fmla="*/ 13063 w 163286"/>
                  <a:gd name="connsiteY10" fmla="*/ 48986 h 698863"/>
                  <a:gd name="connsiteX11" fmla="*/ 9797 w 163286"/>
                  <a:gd name="connsiteY11" fmla="*/ 58783 h 698863"/>
                  <a:gd name="connsiteX12" fmla="*/ 6532 w 163286"/>
                  <a:gd name="connsiteY12" fmla="*/ 78377 h 698863"/>
                  <a:gd name="connsiteX13" fmla="*/ 3266 w 163286"/>
                  <a:gd name="connsiteY13" fmla="*/ 104503 h 698863"/>
                  <a:gd name="connsiteX14" fmla="*/ 0 w 163286"/>
                  <a:gd name="connsiteY14" fmla="*/ 117566 h 698863"/>
                  <a:gd name="connsiteX15" fmla="*/ 3266 w 163286"/>
                  <a:gd name="connsiteY15" fmla="*/ 192677 h 698863"/>
                  <a:gd name="connsiteX16" fmla="*/ 6532 w 163286"/>
                  <a:gd name="connsiteY16" fmla="*/ 218803 h 698863"/>
                  <a:gd name="connsiteX17" fmla="*/ 13063 w 163286"/>
                  <a:gd name="connsiteY17" fmla="*/ 320040 h 698863"/>
                  <a:gd name="connsiteX18" fmla="*/ 16329 w 163286"/>
                  <a:gd name="connsiteY18" fmla="*/ 329837 h 698863"/>
                  <a:gd name="connsiteX19" fmla="*/ 22860 w 163286"/>
                  <a:gd name="connsiteY19" fmla="*/ 385354 h 698863"/>
                  <a:gd name="connsiteX20" fmla="*/ 29392 w 163286"/>
                  <a:gd name="connsiteY20" fmla="*/ 404949 h 698863"/>
                  <a:gd name="connsiteX21" fmla="*/ 45720 w 163286"/>
                  <a:gd name="connsiteY21" fmla="*/ 453934 h 698863"/>
                  <a:gd name="connsiteX22" fmla="*/ 55517 w 163286"/>
                  <a:gd name="connsiteY22" fmla="*/ 483326 h 698863"/>
                  <a:gd name="connsiteX23" fmla="*/ 58783 w 163286"/>
                  <a:gd name="connsiteY23" fmla="*/ 493123 h 698863"/>
                  <a:gd name="connsiteX24" fmla="*/ 62049 w 163286"/>
                  <a:gd name="connsiteY24" fmla="*/ 502920 h 698863"/>
                  <a:gd name="connsiteX25" fmla="*/ 68580 w 163286"/>
                  <a:gd name="connsiteY25" fmla="*/ 512717 h 698863"/>
                  <a:gd name="connsiteX26" fmla="*/ 75112 w 163286"/>
                  <a:gd name="connsiteY26" fmla="*/ 551906 h 698863"/>
                  <a:gd name="connsiteX27" fmla="*/ 78377 w 163286"/>
                  <a:gd name="connsiteY27" fmla="*/ 571500 h 698863"/>
                  <a:gd name="connsiteX28" fmla="*/ 84909 w 163286"/>
                  <a:gd name="connsiteY28" fmla="*/ 591094 h 698863"/>
                  <a:gd name="connsiteX29" fmla="*/ 91440 w 163286"/>
                  <a:gd name="connsiteY29" fmla="*/ 617220 h 698863"/>
                  <a:gd name="connsiteX30" fmla="*/ 101237 w 163286"/>
                  <a:gd name="connsiteY30" fmla="*/ 649877 h 698863"/>
                  <a:gd name="connsiteX31" fmla="*/ 107769 w 163286"/>
                  <a:gd name="connsiteY31" fmla="*/ 656409 h 698863"/>
                  <a:gd name="connsiteX32" fmla="*/ 120832 w 163286"/>
                  <a:gd name="connsiteY32" fmla="*/ 682534 h 698863"/>
                  <a:gd name="connsiteX33" fmla="*/ 127363 w 163286"/>
                  <a:gd name="connsiteY33" fmla="*/ 692331 h 698863"/>
                  <a:gd name="connsiteX34" fmla="*/ 133895 w 163286"/>
                  <a:gd name="connsiteY34" fmla="*/ 698863 h 69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286" h="698863">
                    <a:moveTo>
                      <a:pt x="163286" y="52251"/>
                    </a:moveTo>
                    <a:cubicBezTo>
                      <a:pt x="157843" y="50074"/>
                      <a:pt x="152466" y="47723"/>
                      <a:pt x="146957" y="45720"/>
                    </a:cubicBezTo>
                    <a:cubicBezTo>
                      <a:pt x="137252" y="42191"/>
                      <a:pt x="127363" y="39189"/>
                      <a:pt x="117566" y="35923"/>
                    </a:cubicBezTo>
                    <a:lnTo>
                      <a:pt x="107769" y="32657"/>
                    </a:lnTo>
                    <a:lnTo>
                      <a:pt x="97972" y="29391"/>
                    </a:lnTo>
                    <a:cubicBezTo>
                      <a:pt x="75723" y="7145"/>
                      <a:pt x="110499" y="41062"/>
                      <a:pt x="81643" y="16329"/>
                    </a:cubicBezTo>
                    <a:cubicBezTo>
                      <a:pt x="61919" y="-577"/>
                      <a:pt x="76785" y="6001"/>
                      <a:pt x="58783" y="0"/>
                    </a:cubicBezTo>
                    <a:cubicBezTo>
                      <a:pt x="52391" y="913"/>
                      <a:pt x="31950" y="479"/>
                      <a:pt x="26126" y="9797"/>
                    </a:cubicBezTo>
                    <a:cubicBezTo>
                      <a:pt x="22477" y="15635"/>
                      <a:pt x="21772" y="22860"/>
                      <a:pt x="19595" y="29391"/>
                    </a:cubicBezTo>
                    <a:lnTo>
                      <a:pt x="16329" y="39189"/>
                    </a:lnTo>
                    <a:lnTo>
                      <a:pt x="13063" y="48986"/>
                    </a:lnTo>
                    <a:lnTo>
                      <a:pt x="9797" y="58783"/>
                    </a:lnTo>
                    <a:cubicBezTo>
                      <a:pt x="8709" y="65314"/>
                      <a:pt x="7468" y="71822"/>
                      <a:pt x="6532" y="78377"/>
                    </a:cubicBezTo>
                    <a:cubicBezTo>
                      <a:pt x="5291" y="87065"/>
                      <a:pt x="4709" y="95846"/>
                      <a:pt x="3266" y="104503"/>
                    </a:cubicBezTo>
                    <a:cubicBezTo>
                      <a:pt x="2528" y="108930"/>
                      <a:pt x="1089" y="113212"/>
                      <a:pt x="0" y="117566"/>
                    </a:cubicBezTo>
                    <a:cubicBezTo>
                      <a:pt x="1089" y="142603"/>
                      <a:pt x="1652" y="167668"/>
                      <a:pt x="3266" y="192677"/>
                    </a:cubicBezTo>
                    <a:cubicBezTo>
                      <a:pt x="3831" y="201435"/>
                      <a:pt x="6017" y="210042"/>
                      <a:pt x="6532" y="218803"/>
                    </a:cubicBezTo>
                    <a:cubicBezTo>
                      <a:pt x="8957" y="260036"/>
                      <a:pt x="4448" y="285584"/>
                      <a:pt x="13063" y="320040"/>
                    </a:cubicBezTo>
                    <a:cubicBezTo>
                      <a:pt x="13898" y="323380"/>
                      <a:pt x="15240" y="326571"/>
                      <a:pt x="16329" y="329837"/>
                    </a:cubicBezTo>
                    <a:cubicBezTo>
                      <a:pt x="16685" y="333037"/>
                      <a:pt x="21826" y="380531"/>
                      <a:pt x="22860" y="385354"/>
                    </a:cubicBezTo>
                    <a:cubicBezTo>
                      <a:pt x="24303" y="392086"/>
                      <a:pt x="27215" y="398417"/>
                      <a:pt x="29392" y="404949"/>
                    </a:cubicBezTo>
                    <a:lnTo>
                      <a:pt x="45720" y="453934"/>
                    </a:lnTo>
                    <a:lnTo>
                      <a:pt x="55517" y="483326"/>
                    </a:lnTo>
                    <a:lnTo>
                      <a:pt x="58783" y="493123"/>
                    </a:lnTo>
                    <a:cubicBezTo>
                      <a:pt x="59872" y="496389"/>
                      <a:pt x="60140" y="500056"/>
                      <a:pt x="62049" y="502920"/>
                    </a:cubicBezTo>
                    <a:lnTo>
                      <a:pt x="68580" y="512717"/>
                    </a:lnTo>
                    <a:cubicBezTo>
                      <a:pt x="74843" y="556555"/>
                      <a:pt x="68741" y="516864"/>
                      <a:pt x="75112" y="551906"/>
                    </a:cubicBezTo>
                    <a:cubicBezTo>
                      <a:pt x="76296" y="558421"/>
                      <a:pt x="76771" y="565076"/>
                      <a:pt x="78377" y="571500"/>
                    </a:cubicBezTo>
                    <a:cubicBezTo>
                      <a:pt x="80047" y="578179"/>
                      <a:pt x="83559" y="584343"/>
                      <a:pt x="84909" y="591094"/>
                    </a:cubicBezTo>
                    <a:cubicBezTo>
                      <a:pt x="91547" y="624284"/>
                      <a:pt x="84747" y="593794"/>
                      <a:pt x="91440" y="617220"/>
                    </a:cubicBezTo>
                    <a:cubicBezTo>
                      <a:pt x="93215" y="623435"/>
                      <a:pt x="98134" y="646774"/>
                      <a:pt x="101237" y="649877"/>
                    </a:cubicBezTo>
                    <a:lnTo>
                      <a:pt x="107769" y="656409"/>
                    </a:lnTo>
                    <a:cubicBezTo>
                      <a:pt x="118916" y="689852"/>
                      <a:pt x="107802" y="666248"/>
                      <a:pt x="120832" y="682534"/>
                    </a:cubicBezTo>
                    <a:cubicBezTo>
                      <a:pt x="123284" y="685599"/>
                      <a:pt x="124911" y="689266"/>
                      <a:pt x="127363" y="692331"/>
                    </a:cubicBezTo>
                    <a:cubicBezTo>
                      <a:pt x="129287" y="694735"/>
                      <a:pt x="133895" y="698863"/>
                      <a:pt x="133895" y="698863"/>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フリーフォーム 620"/>
              <p:cNvSpPr/>
              <p:nvPr/>
            </p:nvSpPr>
            <p:spPr>
              <a:xfrm flipH="1">
                <a:off x="7676831" y="5301645"/>
                <a:ext cx="42694" cy="101242"/>
              </a:xfrm>
              <a:custGeom>
                <a:avLst/>
                <a:gdLst>
                  <a:gd name="connsiteX0" fmla="*/ 42455 w 42455"/>
                  <a:gd name="connsiteY0" fmla="*/ 3271 h 101242"/>
                  <a:gd name="connsiteX1" fmla="*/ 16330 w 42455"/>
                  <a:gd name="connsiteY1" fmla="*/ 3271 h 101242"/>
                  <a:gd name="connsiteX2" fmla="*/ 9798 w 42455"/>
                  <a:gd name="connsiteY2" fmla="*/ 9802 h 101242"/>
                  <a:gd name="connsiteX3" fmla="*/ 3267 w 42455"/>
                  <a:gd name="connsiteY3" fmla="*/ 29397 h 101242"/>
                  <a:gd name="connsiteX4" fmla="*/ 1 w 42455"/>
                  <a:gd name="connsiteY4" fmla="*/ 101242 h 101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55" h="101242">
                    <a:moveTo>
                      <a:pt x="42455" y="3271"/>
                    </a:moveTo>
                    <a:cubicBezTo>
                      <a:pt x="30845" y="949"/>
                      <a:pt x="26373" y="-2754"/>
                      <a:pt x="16330" y="3271"/>
                    </a:cubicBezTo>
                    <a:cubicBezTo>
                      <a:pt x="13690" y="4855"/>
                      <a:pt x="11975" y="7625"/>
                      <a:pt x="9798" y="9802"/>
                    </a:cubicBezTo>
                    <a:cubicBezTo>
                      <a:pt x="7621" y="16334"/>
                      <a:pt x="3629" y="22522"/>
                      <a:pt x="3267" y="29397"/>
                    </a:cubicBezTo>
                    <a:cubicBezTo>
                      <a:pt x="-171" y="94706"/>
                      <a:pt x="1" y="70734"/>
                      <a:pt x="1" y="10124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フリーフォーム 621"/>
              <p:cNvSpPr/>
              <p:nvPr/>
            </p:nvSpPr>
            <p:spPr>
              <a:xfrm flipH="1">
                <a:off x="7640706" y="5220007"/>
                <a:ext cx="111658" cy="52252"/>
              </a:xfrm>
              <a:custGeom>
                <a:avLst/>
                <a:gdLst>
                  <a:gd name="connsiteX0" fmla="*/ 111034 w 111034"/>
                  <a:gd name="connsiteY0" fmla="*/ 35923 h 52252"/>
                  <a:gd name="connsiteX1" fmla="*/ 94706 w 111034"/>
                  <a:gd name="connsiteY1" fmla="*/ 16329 h 52252"/>
                  <a:gd name="connsiteX2" fmla="*/ 88174 w 111034"/>
                  <a:gd name="connsiteY2" fmla="*/ 6532 h 52252"/>
                  <a:gd name="connsiteX3" fmla="*/ 68580 w 111034"/>
                  <a:gd name="connsiteY3" fmla="*/ 0 h 52252"/>
                  <a:gd name="connsiteX4" fmla="*/ 35923 w 111034"/>
                  <a:gd name="connsiteY4" fmla="*/ 6532 h 52252"/>
                  <a:gd name="connsiteX5" fmla="*/ 16329 w 111034"/>
                  <a:gd name="connsiteY5" fmla="*/ 16329 h 52252"/>
                  <a:gd name="connsiteX6" fmla="*/ 13063 w 111034"/>
                  <a:gd name="connsiteY6" fmla="*/ 26126 h 52252"/>
                  <a:gd name="connsiteX7" fmla="*/ 6531 w 111034"/>
                  <a:gd name="connsiteY7" fmla="*/ 32657 h 52252"/>
                  <a:gd name="connsiteX8" fmla="*/ 0 w 111034"/>
                  <a:gd name="connsiteY8" fmla="*/ 52252 h 5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34" h="52252">
                    <a:moveTo>
                      <a:pt x="111034" y="35923"/>
                    </a:moveTo>
                    <a:cubicBezTo>
                      <a:pt x="96046" y="-1547"/>
                      <a:pt x="114279" y="31987"/>
                      <a:pt x="94706" y="16329"/>
                    </a:cubicBezTo>
                    <a:cubicBezTo>
                      <a:pt x="91641" y="13877"/>
                      <a:pt x="91502" y="8612"/>
                      <a:pt x="88174" y="6532"/>
                    </a:cubicBezTo>
                    <a:cubicBezTo>
                      <a:pt x="82336" y="2883"/>
                      <a:pt x="68580" y="0"/>
                      <a:pt x="68580" y="0"/>
                    </a:cubicBezTo>
                    <a:cubicBezTo>
                      <a:pt x="60152" y="1204"/>
                      <a:pt x="45044" y="1972"/>
                      <a:pt x="35923" y="6532"/>
                    </a:cubicBezTo>
                    <a:cubicBezTo>
                      <a:pt x="10600" y="19193"/>
                      <a:pt x="40954" y="8120"/>
                      <a:pt x="16329" y="16329"/>
                    </a:cubicBezTo>
                    <a:cubicBezTo>
                      <a:pt x="15240" y="19595"/>
                      <a:pt x="14834" y="23174"/>
                      <a:pt x="13063" y="26126"/>
                    </a:cubicBezTo>
                    <a:cubicBezTo>
                      <a:pt x="11479" y="28766"/>
                      <a:pt x="7908" y="29903"/>
                      <a:pt x="6531" y="32657"/>
                    </a:cubicBezTo>
                    <a:cubicBezTo>
                      <a:pt x="3452" y="38815"/>
                      <a:pt x="0" y="52252"/>
                      <a:pt x="0" y="5225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フリーフォーム 622"/>
              <p:cNvSpPr/>
              <p:nvPr/>
            </p:nvSpPr>
            <p:spPr>
              <a:xfrm flipH="1">
                <a:off x="7653842" y="5572704"/>
                <a:ext cx="85385" cy="395152"/>
              </a:xfrm>
              <a:custGeom>
                <a:avLst/>
                <a:gdLst>
                  <a:gd name="connsiteX0" fmla="*/ 0 w 84908"/>
                  <a:gd name="connsiteY0" fmla="*/ 0 h 395152"/>
                  <a:gd name="connsiteX1" fmla="*/ 3266 w 84908"/>
                  <a:gd name="connsiteY1" fmla="*/ 45720 h 395152"/>
                  <a:gd name="connsiteX2" fmla="*/ 6531 w 84908"/>
                  <a:gd name="connsiteY2" fmla="*/ 65315 h 395152"/>
                  <a:gd name="connsiteX3" fmla="*/ 9797 w 84908"/>
                  <a:gd name="connsiteY3" fmla="*/ 111035 h 395152"/>
                  <a:gd name="connsiteX4" fmla="*/ 13063 w 84908"/>
                  <a:gd name="connsiteY4" fmla="*/ 124098 h 395152"/>
                  <a:gd name="connsiteX5" fmla="*/ 22860 w 84908"/>
                  <a:gd name="connsiteY5" fmla="*/ 153489 h 395152"/>
                  <a:gd name="connsiteX6" fmla="*/ 26126 w 84908"/>
                  <a:gd name="connsiteY6" fmla="*/ 163286 h 395152"/>
                  <a:gd name="connsiteX7" fmla="*/ 29391 w 84908"/>
                  <a:gd name="connsiteY7" fmla="*/ 173083 h 395152"/>
                  <a:gd name="connsiteX8" fmla="*/ 39188 w 84908"/>
                  <a:gd name="connsiteY8" fmla="*/ 228600 h 395152"/>
                  <a:gd name="connsiteX9" fmla="*/ 42454 w 84908"/>
                  <a:gd name="connsiteY9" fmla="*/ 241663 h 395152"/>
                  <a:gd name="connsiteX10" fmla="*/ 48986 w 84908"/>
                  <a:gd name="connsiteY10" fmla="*/ 280852 h 395152"/>
                  <a:gd name="connsiteX11" fmla="*/ 55517 w 84908"/>
                  <a:gd name="connsiteY11" fmla="*/ 303712 h 395152"/>
                  <a:gd name="connsiteX12" fmla="*/ 58783 w 84908"/>
                  <a:gd name="connsiteY12" fmla="*/ 316775 h 395152"/>
                  <a:gd name="connsiteX13" fmla="*/ 62048 w 84908"/>
                  <a:gd name="connsiteY13" fmla="*/ 326572 h 395152"/>
                  <a:gd name="connsiteX14" fmla="*/ 65314 w 84908"/>
                  <a:gd name="connsiteY14" fmla="*/ 339635 h 395152"/>
                  <a:gd name="connsiteX15" fmla="*/ 71846 w 84908"/>
                  <a:gd name="connsiteY15" fmla="*/ 359229 h 395152"/>
                  <a:gd name="connsiteX16" fmla="*/ 75111 w 84908"/>
                  <a:gd name="connsiteY16" fmla="*/ 375558 h 395152"/>
                  <a:gd name="connsiteX17" fmla="*/ 78377 w 84908"/>
                  <a:gd name="connsiteY17" fmla="*/ 385355 h 395152"/>
                  <a:gd name="connsiteX18" fmla="*/ 84908 w 84908"/>
                  <a:gd name="connsiteY18" fmla="*/ 395152 h 39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908" h="395152">
                    <a:moveTo>
                      <a:pt x="0" y="0"/>
                    </a:moveTo>
                    <a:cubicBezTo>
                      <a:pt x="1089" y="15240"/>
                      <a:pt x="1746" y="30517"/>
                      <a:pt x="3266" y="45720"/>
                    </a:cubicBezTo>
                    <a:cubicBezTo>
                      <a:pt x="3925" y="52309"/>
                      <a:pt x="5872" y="58726"/>
                      <a:pt x="6531" y="65315"/>
                    </a:cubicBezTo>
                    <a:cubicBezTo>
                      <a:pt x="8051" y="80518"/>
                      <a:pt x="8110" y="95850"/>
                      <a:pt x="9797" y="111035"/>
                    </a:cubicBezTo>
                    <a:cubicBezTo>
                      <a:pt x="10293" y="115496"/>
                      <a:pt x="11773" y="119799"/>
                      <a:pt x="13063" y="124098"/>
                    </a:cubicBezTo>
                    <a:cubicBezTo>
                      <a:pt x="13073" y="124133"/>
                      <a:pt x="21221" y="148573"/>
                      <a:pt x="22860" y="153489"/>
                    </a:cubicBezTo>
                    <a:lnTo>
                      <a:pt x="26126" y="163286"/>
                    </a:lnTo>
                    <a:lnTo>
                      <a:pt x="29391" y="173083"/>
                    </a:lnTo>
                    <a:cubicBezTo>
                      <a:pt x="32367" y="193916"/>
                      <a:pt x="33830" y="207168"/>
                      <a:pt x="39188" y="228600"/>
                    </a:cubicBezTo>
                    <a:cubicBezTo>
                      <a:pt x="40277" y="232954"/>
                      <a:pt x="41651" y="237247"/>
                      <a:pt x="42454" y="241663"/>
                    </a:cubicBezTo>
                    <a:cubicBezTo>
                      <a:pt x="49277" y="279185"/>
                      <a:pt x="42212" y="250365"/>
                      <a:pt x="48986" y="280852"/>
                    </a:cubicBezTo>
                    <a:cubicBezTo>
                      <a:pt x="54092" y="303831"/>
                      <a:pt x="50060" y="284614"/>
                      <a:pt x="55517" y="303712"/>
                    </a:cubicBezTo>
                    <a:cubicBezTo>
                      <a:pt x="56750" y="308028"/>
                      <a:pt x="57550" y="312459"/>
                      <a:pt x="58783" y="316775"/>
                    </a:cubicBezTo>
                    <a:cubicBezTo>
                      <a:pt x="59729" y="320085"/>
                      <a:pt x="61102" y="323262"/>
                      <a:pt x="62048" y="326572"/>
                    </a:cubicBezTo>
                    <a:cubicBezTo>
                      <a:pt x="63281" y="330888"/>
                      <a:pt x="64024" y="335336"/>
                      <a:pt x="65314" y="339635"/>
                    </a:cubicBezTo>
                    <a:cubicBezTo>
                      <a:pt x="67292" y="346229"/>
                      <a:pt x="70496" y="352478"/>
                      <a:pt x="71846" y="359229"/>
                    </a:cubicBezTo>
                    <a:cubicBezTo>
                      <a:pt x="72934" y="364672"/>
                      <a:pt x="73765" y="370173"/>
                      <a:pt x="75111" y="375558"/>
                    </a:cubicBezTo>
                    <a:cubicBezTo>
                      <a:pt x="75946" y="378898"/>
                      <a:pt x="76838" y="382276"/>
                      <a:pt x="78377" y="385355"/>
                    </a:cubicBezTo>
                    <a:cubicBezTo>
                      <a:pt x="80132" y="388865"/>
                      <a:pt x="84908" y="395152"/>
                      <a:pt x="84908" y="395152"/>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フリーフォーム 623"/>
              <p:cNvSpPr/>
              <p:nvPr/>
            </p:nvSpPr>
            <p:spPr>
              <a:xfrm flipH="1">
                <a:off x="7666978" y="5615159"/>
                <a:ext cx="95239" cy="329837"/>
              </a:xfrm>
              <a:custGeom>
                <a:avLst/>
                <a:gdLst>
                  <a:gd name="connsiteX0" fmla="*/ 0 w 94706"/>
                  <a:gd name="connsiteY0" fmla="*/ 0 h 329837"/>
                  <a:gd name="connsiteX1" fmla="*/ 3266 w 94706"/>
                  <a:gd name="connsiteY1" fmla="*/ 75111 h 329837"/>
                  <a:gd name="connsiteX2" fmla="*/ 6531 w 94706"/>
                  <a:gd name="connsiteY2" fmla="*/ 84908 h 329837"/>
                  <a:gd name="connsiteX3" fmla="*/ 13063 w 94706"/>
                  <a:gd name="connsiteY3" fmla="*/ 114300 h 329837"/>
                  <a:gd name="connsiteX4" fmla="*/ 19594 w 94706"/>
                  <a:gd name="connsiteY4" fmla="*/ 150223 h 329837"/>
                  <a:gd name="connsiteX5" fmla="*/ 29391 w 94706"/>
                  <a:gd name="connsiteY5" fmla="*/ 205740 h 329837"/>
                  <a:gd name="connsiteX6" fmla="*/ 35923 w 94706"/>
                  <a:gd name="connsiteY6" fmla="*/ 225334 h 329837"/>
                  <a:gd name="connsiteX7" fmla="*/ 39188 w 94706"/>
                  <a:gd name="connsiteY7" fmla="*/ 235131 h 329837"/>
                  <a:gd name="connsiteX8" fmla="*/ 45720 w 94706"/>
                  <a:gd name="connsiteY8" fmla="*/ 241663 h 329837"/>
                  <a:gd name="connsiteX9" fmla="*/ 55517 w 94706"/>
                  <a:gd name="connsiteY9" fmla="*/ 264523 h 329837"/>
                  <a:gd name="connsiteX10" fmla="*/ 62048 w 94706"/>
                  <a:gd name="connsiteY10" fmla="*/ 284117 h 329837"/>
                  <a:gd name="connsiteX11" fmla="*/ 68580 w 94706"/>
                  <a:gd name="connsiteY11" fmla="*/ 290648 h 329837"/>
                  <a:gd name="connsiteX12" fmla="*/ 81643 w 94706"/>
                  <a:gd name="connsiteY12" fmla="*/ 306977 h 329837"/>
                  <a:gd name="connsiteX13" fmla="*/ 84908 w 94706"/>
                  <a:gd name="connsiteY13" fmla="*/ 316774 h 329837"/>
                  <a:gd name="connsiteX14" fmla="*/ 94706 w 94706"/>
                  <a:gd name="connsiteY14" fmla="*/ 329837 h 32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706" h="329837">
                    <a:moveTo>
                      <a:pt x="0" y="0"/>
                    </a:moveTo>
                    <a:cubicBezTo>
                      <a:pt x="1089" y="25037"/>
                      <a:pt x="1344" y="50124"/>
                      <a:pt x="3266" y="75111"/>
                    </a:cubicBezTo>
                    <a:cubicBezTo>
                      <a:pt x="3530" y="78543"/>
                      <a:pt x="5585" y="81598"/>
                      <a:pt x="6531" y="84908"/>
                    </a:cubicBezTo>
                    <a:cubicBezTo>
                      <a:pt x="8698" y="92495"/>
                      <a:pt x="11940" y="107002"/>
                      <a:pt x="13063" y="114300"/>
                    </a:cubicBezTo>
                    <a:cubicBezTo>
                      <a:pt x="18338" y="148591"/>
                      <a:pt x="12932" y="130236"/>
                      <a:pt x="19594" y="150223"/>
                    </a:cubicBezTo>
                    <a:cubicBezTo>
                      <a:pt x="22217" y="173831"/>
                      <a:pt x="21957" y="183442"/>
                      <a:pt x="29391" y="205740"/>
                    </a:cubicBezTo>
                    <a:lnTo>
                      <a:pt x="35923" y="225334"/>
                    </a:lnTo>
                    <a:cubicBezTo>
                      <a:pt x="37012" y="228600"/>
                      <a:pt x="36754" y="232697"/>
                      <a:pt x="39188" y="235131"/>
                    </a:cubicBezTo>
                    <a:lnTo>
                      <a:pt x="45720" y="241663"/>
                    </a:lnTo>
                    <a:cubicBezTo>
                      <a:pt x="56237" y="273212"/>
                      <a:pt x="39369" y="224150"/>
                      <a:pt x="55517" y="264523"/>
                    </a:cubicBezTo>
                    <a:cubicBezTo>
                      <a:pt x="58074" y="270915"/>
                      <a:pt x="57179" y="279249"/>
                      <a:pt x="62048" y="284117"/>
                    </a:cubicBezTo>
                    <a:cubicBezTo>
                      <a:pt x="64225" y="286294"/>
                      <a:pt x="66657" y="288244"/>
                      <a:pt x="68580" y="290648"/>
                    </a:cubicBezTo>
                    <a:cubicBezTo>
                      <a:pt x="85064" y="311252"/>
                      <a:pt x="65867" y="291201"/>
                      <a:pt x="81643" y="306977"/>
                    </a:cubicBezTo>
                    <a:cubicBezTo>
                      <a:pt x="82731" y="310243"/>
                      <a:pt x="83200" y="313785"/>
                      <a:pt x="84908" y="316774"/>
                    </a:cubicBezTo>
                    <a:cubicBezTo>
                      <a:pt x="87609" y="321500"/>
                      <a:pt x="94706" y="329837"/>
                      <a:pt x="94706" y="329837"/>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5" name="フリーフォーム 624"/>
              <p:cNvSpPr/>
              <p:nvPr/>
            </p:nvSpPr>
            <p:spPr>
              <a:xfrm flipH="1">
                <a:off x="7729376" y="5053456"/>
                <a:ext cx="17057" cy="24402"/>
              </a:xfrm>
              <a:custGeom>
                <a:avLst/>
                <a:gdLst>
                  <a:gd name="connsiteX0" fmla="*/ 16962 w 16962"/>
                  <a:gd name="connsiteY0" fmla="*/ 0 h 24402"/>
                  <a:gd name="connsiteX1" fmla="*/ 3899 w 16962"/>
                  <a:gd name="connsiteY1" fmla="*/ 16328 h 24402"/>
                  <a:gd name="connsiteX2" fmla="*/ 16962 w 16962"/>
                  <a:gd name="connsiteY2" fmla="*/ 0 h 24402"/>
                </a:gdLst>
                <a:ahLst/>
                <a:cxnLst>
                  <a:cxn ang="0">
                    <a:pos x="connsiteX0" y="connsiteY0"/>
                  </a:cxn>
                  <a:cxn ang="0">
                    <a:pos x="connsiteX1" y="connsiteY1"/>
                  </a:cxn>
                  <a:cxn ang="0">
                    <a:pos x="connsiteX2" y="connsiteY2"/>
                  </a:cxn>
                </a:cxnLst>
                <a:rect l="l" t="t" r="r" b="b"/>
                <a:pathLst>
                  <a:path w="16962" h="24402">
                    <a:moveTo>
                      <a:pt x="16962" y="0"/>
                    </a:moveTo>
                    <a:cubicBezTo>
                      <a:pt x="16962" y="0"/>
                      <a:pt x="7237" y="10209"/>
                      <a:pt x="3899" y="16328"/>
                    </a:cubicBezTo>
                    <a:cubicBezTo>
                      <a:pt x="-9790" y="41426"/>
                      <a:pt x="16962" y="0"/>
                      <a:pt x="16962" y="0"/>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6" name="フリーフォーム 625"/>
              <p:cNvSpPr/>
              <p:nvPr/>
            </p:nvSpPr>
            <p:spPr>
              <a:xfrm flipH="1">
                <a:off x="7075845" y="5660879"/>
                <a:ext cx="742201" cy="780505"/>
              </a:xfrm>
              <a:custGeom>
                <a:avLst/>
                <a:gdLst>
                  <a:gd name="connsiteX0" fmla="*/ 3265 w 738051"/>
                  <a:gd name="connsiteY0" fmla="*/ 0 h 780505"/>
                  <a:gd name="connsiteX1" fmla="*/ 0 w 738051"/>
                  <a:gd name="connsiteY1" fmla="*/ 42454 h 780505"/>
                  <a:gd name="connsiteX2" fmla="*/ 3265 w 738051"/>
                  <a:gd name="connsiteY2" fmla="*/ 68580 h 780505"/>
                  <a:gd name="connsiteX3" fmla="*/ 13063 w 738051"/>
                  <a:gd name="connsiteY3" fmla="*/ 97971 h 780505"/>
                  <a:gd name="connsiteX4" fmla="*/ 19594 w 738051"/>
                  <a:gd name="connsiteY4" fmla="*/ 117565 h 780505"/>
                  <a:gd name="connsiteX5" fmla="*/ 26125 w 738051"/>
                  <a:gd name="connsiteY5" fmla="*/ 124097 h 780505"/>
                  <a:gd name="connsiteX6" fmla="*/ 32657 w 738051"/>
                  <a:gd name="connsiteY6" fmla="*/ 143691 h 780505"/>
                  <a:gd name="connsiteX7" fmla="*/ 42454 w 738051"/>
                  <a:gd name="connsiteY7" fmla="*/ 176348 h 780505"/>
                  <a:gd name="connsiteX8" fmla="*/ 45720 w 738051"/>
                  <a:gd name="connsiteY8" fmla="*/ 186145 h 780505"/>
                  <a:gd name="connsiteX9" fmla="*/ 48985 w 738051"/>
                  <a:gd name="connsiteY9" fmla="*/ 195943 h 780505"/>
                  <a:gd name="connsiteX10" fmla="*/ 55517 w 738051"/>
                  <a:gd name="connsiteY10" fmla="*/ 202474 h 780505"/>
                  <a:gd name="connsiteX11" fmla="*/ 68580 w 738051"/>
                  <a:gd name="connsiteY11" fmla="*/ 231865 h 780505"/>
                  <a:gd name="connsiteX12" fmla="*/ 75111 w 738051"/>
                  <a:gd name="connsiteY12" fmla="*/ 251460 h 780505"/>
                  <a:gd name="connsiteX13" fmla="*/ 84908 w 738051"/>
                  <a:gd name="connsiteY13" fmla="*/ 271054 h 780505"/>
                  <a:gd name="connsiteX14" fmla="*/ 91440 w 738051"/>
                  <a:gd name="connsiteY14" fmla="*/ 277585 h 780505"/>
                  <a:gd name="connsiteX15" fmla="*/ 104503 w 738051"/>
                  <a:gd name="connsiteY15" fmla="*/ 306977 h 780505"/>
                  <a:gd name="connsiteX16" fmla="*/ 117565 w 738051"/>
                  <a:gd name="connsiteY16" fmla="*/ 333103 h 780505"/>
                  <a:gd name="connsiteX17" fmla="*/ 127363 w 738051"/>
                  <a:gd name="connsiteY17" fmla="*/ 349431 h 780505"/>
                  <a:gd name="connsiteX18" fmla="*/ 130628 w 738051"/>
                  <a:gd name="connsiteY18" fmla="*/ 359228 h 780505"/>
                  <a:gd name="connsiteX19" fmla="*/ 146957 w 738051"/>
                  <a:gd name="connsiteY19" fmla="*/ 375557 h 780505"/>
                  <a:gd name="connsiteX20" fmla="*/ 160020 w 738051"/>
                  <a:gd name="connsiteY20" fmla="*/ 391885 h 780505"/>
                  <a:gd name="connsiteX21" fmla="*/ 176348 w 738051"/>
                  <a:gd name="connsiteY21" fmla="*/ 421277 h 780505"/>
                  <a:gd name="connsiteX22" fmla="*/ 192677 w 738051"/>
                  <a:gd name="connsiteY22" fmla="*/ 434340 h 780505"/>
                  <a:gd name="connsiteX23" fmla="*/ 202474 w 738051"/>
                  <a:gd name="connsiteY23" fmla="*/ 440871 h 780505"/>
                  <a:gd name="connsiteX24" fmla="*/ 215537 w 738051"/>
                  <a:gd name="connsiteY24" fmla="*/ 453934 h 780505"/>
                  <a:gd name="connsiteX25" fmla="*/ 222068 w 738051"/>
                  <a:gd name="connsiteY25" fmla="*/ 463731 h 780505"/>
                  <a:gd name="connsiteX26" fmla="*/ 231865 w 738051"/>
                  <a:gd name="connsiteY26" fmla="*/ 470263 h 780505"/>
                  <a:gd name="connsiteX27" fmla="*/ 238397 w 738051"/>
                  <a:gd name="connsiteY27" fmla="*/ 476794 h 780505"/>
                  <a:gd name="connsiteX28" fmla="*/ 248194 w 738051"/>
                  <a:gd name="connsiteY28" fmla="*/ 483325 h 780505"/>
                  <a:gd name="connsiteX29" fmla="*/ 261257 w 738051"/>
                  <a:gd name="connsiteY29" fmla="*/ 496388 h 780505"/>
                  <a:gd name="connsiteX30" fmla="*/ 274320 w 738051"/>
                  <a:gd name="connsiteY30" fmla="*/ 509451 h 780505"/>
                  <a:gd name="connsiteX31" fmla="*/ 280851 w 738051"/>
                  <a:gd name="connsiteY31" fmla="*/ 515983 h 780505"/>
                  <a:gd name="connsiteX32" fmla="*/ 290648 w 738051"/>
                  <a:gd name="connsiteY32" fmla="*/ 519248 h 780505"/>
                  <a:gd name="connsiteX33" fmla="*/ 306977 w 738051"/>
                  <a:gd name="connsiteY33" fmla="*/ 532311 h 780505"/>
                  <a:gd name="connsiteX34" fmla="*/ 320040 w 738051"/>
                  <a:gd name="connsiteY34" fmla="*/ 545374 h 780505"/>
                  <a:gd name="connsiteX35" fmla="*/ 336368 w 738051"/>
                  <a:gd name="connsiteY35" fmla="*/ 558437 h 780505"/>
                  <a:gd name="connsiteX36" fmla="*/ 346165 w 738051"/>
                  <a:gd name="connsiteY36" fmla="*/ 564968 h 780505"/>
                  <a:gd name="connsiteX37" fmla="*/ 352697 w 738051"/>
                  <a:gd name="connsiteY37" fmla="*/ 571500 h 780505"/>
                  <a:gd name="connsiteX38" fmla="*/ 362494 w 738051"/>
                  <a:gd name="connsiteY38" fmla="*/ 578031 h 780505"/>
                  <a:gd name="connsiteX39" fmla="*/ 375557 w 738051"/>
                  <a:gd name="connsiteY39" fmla="*/ 591094 h 780505"/>
                  <a:gd name="connsiteX40" fmla="*/ 395151 w 738051"/>
                  <a:gd name="connsiteY40" fmla="*/ 600891 h 780505"/>
                  <a:gd name="connsiteX41" fmla="*/ 411480 w 738051"/>
                  <a:gd name="connsiteY41" fmla="*/ 610688 h 780505"/>
                  <a:gd name="connsiteX42" fmla="*/ 427808 w 738051"/>
                  <a:gd name="connsiteY42" fmla="*/ 620485 h 780505"/>
                  <a:gd name="connsiteX43" fmla="*/ 447403 w 738051"/>
                  <a:gd name="connsiteY43" fmla="*/ 633548 h 780505"/>
                  <a:gd name="connsiteX44" fmla="*/ 466997 w 738051"/>
                  <a:gd name="connsiteY44" fmla="*/ 643345 h 780505"/>
                  <a:gd name="connsiteX45" fmla="*/ 473528 w 738051"/>
                  <a:gd name="connsiteY45" fmla="*/ 649877 h 780505"/>
                  <a:gd name="connsiteX46" fmla="*/ 493123 w 738051"/>
                  <a:gd name="connsiteY46" fmla="*/ 656408 h 780505"/>
                  <a:gd name="connsiteX47" fmla="*/ 502920 w 738051"/>
                  <a:gd name="connsiteY47" fmla="*/ 662940 h 780505"/>
                  <a:gd name="connsiteX48" fmla="*/ 512717 w 738051"/>
                  <a:gd name="connsiteY48" fmla="*/ 666205 h 780505"/>
                  <a:gd name="connsiteX49" fmla="*/ 519248 w 738051"/>
                  <a:gd name="connsiteY49" fmla="*/ 672737 h 780505"/>
                  <a:gd name="connsiteX50" fmla="*/ 538843 w 738051"/>
                  <a:gd name="connsiteY50" fmla="*/ 679268 h 780505"/>
                  <a:gd name="connsiteX51" fmla="*/ 545374 w 738051"/>
                  <a:gd name="connsiteY51" fmla="*/ 685800 h 780505"/>
                  <a:gd name="connsiteX52" fmla="*/ 564968 w 738051"/>
                  <a:gd name="connsiteY52" fmla="*/ 692331 h 780505"/>
                  <a:gd name="connsiteX53" fmla="*/ 591094 w 738051"/>
                  <a:gd name="connsiteY53" fmla="*/ 705394 h 780505"/>
                  <a:gd name="connsiteX54" fmla="*/ 600891 w 738051"/>
                  <a:gd name="connsiteY54" fmla="*/ 711925 h 780505"/>
                  <a:gd name="connsiteX55" fmla="*/ 640080 w 738051"/>
                  <a:gd name="connsiteY55" fmla="*/ 721723 h 780505"/>
                  <a:gd name="connsiteX56" fmla="*/ 649877 w 738051"/>
                  <a:gd name="connsiteY56" fmla="*/ 724988 h 780505"/>
                  <a:gd name="connsiteX57" fmla="*/ 666205 w 738051"/>
                  <a:gd name="connsiteY57" fmla="*/ 734785 h 780505"/>
                  <a:gd name="connsiteX58" fmla="*/ 676003 w 738051"/>
                  <a:gd name="connsiteY58" fmla="*/ 741317 h 780505"/>
                  <a:gd name="connsiteX59" fmla="*/ 685800 w 738051"/>
                  <a:gd name="connsiteY59" fmla="*/ 744583 h 780505"/>
                  <a:gd name="connsiteX60" fmla="*/ 705394 w 738051"/>
                  <a:gd name="connsiteY60" fmla="*/ 757645 h 780505"/>
                  <a:gd name="connsiteX61" fmla="*/ 711925 w 738051"/>
                  <a:gd name="connsiteY61" fmla="*/ 764177 h 780505"/>
                  <a:gd name="connsiteX62" fmla="*/ 721723 w 738051"/>
                  <a:gd name="connsiteY62" fmla="*/ 767443 h 780505"/>
                  <a:gd name="connsiteX63" fmla="*/ 728254 w 738051"/>
                  <a:gd name="connsiteY63" fmla="*/ 777240 h 780505"/>
                  <a:gd name="connsiteX64" fmla="*/ 738051 w 738051"/>
                  <a:gd name="connsiteY64" fmla="*/ 780505 h 78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38051" h="780505">
                    <a:moveTo>
                      <a:pt x="3265" y="0"/>
                    </a:moveTo>
                    <a:cubicBezTo>
                      <a:pt x="2177" y="14151"/>
                      <a:pt x="0" y="28261"/>
                      <a:pt x="0" y="42454"/>
                    </a:cubicBezTo>
                    <a:cubicBezTo>
                      <a:pt x="0" y="51230"/>
                      <a:pt x="1426" y="59998"/>
                      <a:pt x="3265" y="68580"/>
                    </a:cubicBezTo>
                    <a:cubicBezTo>
                      <a:pt x="3266" y="68584"/>
                      <a:pt x="11430" y="93070"/>
                      <a:pt x="13063" y="97971"/>
                    </a:cubicBezTo>
                    <a:lnTo>
                      <a:pt x="19594" y="117565"/>
                    </a:lnTo>
                    <a:lnTo>
                      <a:pt x="26125" y="124097"/>
                    </a:lnTo>
                    <a:cubicBezTo>
                      <a:pt x="28302" y="130628"/>
                      <a:pt x="30987" y="137012"/>
                      <a:pt x="32657" y="143691"/>
                    </a:cubicBezTo>
                    <a:cubicBezTo>
                      <a:pt x="37592" y="163430"/>
                      <a:pt x="34505" y="152501"/>
                      <a:pt x="42454" y="176348"/>
                    </a:cubicBezTo>
                    <a:lnTo>
                      <a:pt x="45720" y="186145"/>
                    </a:lnTo>
                    <a:cubicBezTo>
                      <a:pt x="46809" y="189411"/>
                      <a:pt x="46551" y="193509"/>
                      <a:pt x="48985" y="195943"/>
                    </a:cubicBezTo>
                    <a:lnTo>
                      <a:pt x="55517" y="202474"/>
                    </a:lnTo>
                    <a:cubicBezTo>
                      <a:pt x="63289" y="225792"/>
                      <a:pt x="58229" y="216340"/>
                      <a:pt x="68580" y="231865"/>
                    </a:cubicBezTo>
                    <a:lnTo>
                      <a:pt x="75111" y="251460"/>
                    </a:lnTo>
                    <a:cubicBezTo>
                      <a:pt x="78559" y="261805"/>
                      <a:pt x="77675" y="262013"/>
                      <a:pt x="84908" y="271054"/>
                    </a:cubicBezTo>
                    <a:cubicBezTo>
                      <a:pt x="86831" y="273458"/>
                      <a:pt x="89263" y="275408"/>
                      <a:pt x="91440" y="277585"/>
                    </a:cubicBezTo>
                    <a:cubicBezTo>
                      <a:pt x="99212" y="300904"/>
                      <a:pt x="94152" y="291452"/>
                      <a:pt x="104503" y="306977"/>
                    </a:cubicBezTo>
                    <a:cubicBezTo>
                      <a:pt x="112008" y="329492"/>
                      <a:pt x="106166" y="321702"/>
                      <a:pt x="117565" y="333103"/>
                    </a:cubicBezTo>
                    <a:cubicBezTo>
                      <a:pt x="126819" y="360862"/>
                      <a:pt x="113912" y="327013"/>
                      <a:pt x="127363" y="349431"/>
                    </a:cubicBezTo>
                    <a:cubicBezTo>
                      <a:pt x="129134" y="352383"/>
                      <a:pt x="128563" y="356474"/>
                      <a:pt x="130628" y="359228"/>
                    </a:cubicBezTo>
                    <a:cubicBezTo>
                      <a:pt x="135246" y="365386"/>
                      <a:pt x="142687" y="369152"/>
                      <a:pt x="146957" y="375557"/>
                    </a:cubicBezTo>
                    <a:cubicBezTo>
                      <a:pt x="155196" y="387916"/>
                      <a:pt x="150713" y="382579"/>
                      <a:pt x="160020" y="391885"/>
                    </a:cubicBezTo>
                    <a:cubicBezTo>
                      <a:pt x="163422" y="402096"/>
                      <a:pt x="166721" y="414859"/>
                      <a:pt x="176348" y="421277"/>
                    </a:cubicBezTo>
                    <a:cubicBezTo>
                      <a:pt x="206500" y="441377"/>
                      <a:pt x="169410" y="415727"/>
                      <a:pt x="192677" y="434340"/>
                    </a:cubicBezTo>
                    <a:cubicBezTo>
                      <a:pt x="195742" y="436792"/>
                      <a:pt x="199494" y="438317"/>
                      <a:pt x="202474" y="440871"/>
                    </a:cubicBezTo>
                    <a:cubicBezTo>
                      <a:pt x="207149" y="444879"/>
                      <a:pt x="212121" y="448810"/>
                      <a:pt x="215537" y="453934"/>
                    </a:cubicBezTo>
                    <a:cubicBezTo>
                      <a:pt x="217714" y="457200"/>
                      <a:pt x="219293" y="460956"/>
                      <a:pt x="222068" y="463731"/>
                    </a:cubicBezTo>
                    <a:cubicBezTo>
                      <a:pt x="224843" y="466506"/>
                      <a:pt x="228800" y="467811"/>
                      <a:pt x="231865" y="470263"/>
                    </a:cubicBezTo>
                    <a:cubicBezTo>
                      <a:pt x="234269" y="472186"/>
                      <a:pt x="235993" y="474871"/>
                      <a:pt x="238397" y="476794"/>
                    </a:cubicBezTo>
                    <a:cubicBezTo>
                      <a:pt x="241462" y="479246"/>
                      <a:pt x="245214" y="480771"/>
                      <a:pt x="248194" y="483325"/>
                    </a:cubicBezTo>
                    <a:cubicBezTo>
                      <a:pt x="252869" y="487333"/>
                      <a:pt x="256903" y="492034"/>
                      <a:pt x="261257" y="496388"/>
                    </a:cubicBezTo>
                    <a:lnTo>
                      <a:pt x="274320" y="509451"/>
                    </a:lnTo>
                    <a:cubicBezTo>
                      <a:pt x="276497" y="511628"/>
                      <a:pt x="277930" y="515010"/>
                      <a:pt x="280851" y="515983"/>
                    </a:cubicBezTo>
                    <a:lnTo>
                      <a:pt x="290648" y="519248"/>
                    </a:lnTo>
                    <a:cubicBezTo>
                      <a:pt x="312884" y="541484"/>
                      <a:pt x="278139" y="507593"/>
                      <a:pt x="306977" y="532311"/>
                    </a:cubicBezTo>
                    <a:cubicBezTo>
                      <a:pt x="311652" y="536319"/>
                      <a:pt x="314916" y="541958"/>
                      <a:pt x="320040" y="545374"/>
                    </a:cubicBezTo>
                    <a:cubicBezTo>
                      <a:pt x="350193" y="565475"/>
                      <a:pt x="313102" y="539824"/>
                      <a:pt x="336368" y="558437"/>
                    </a:cubicBezTo>
                    <a:cubicBezTo>
                      <a:pt x="339433" y="560889"/>
                      <a:pt x="343100" y="562516"/>
                      <a:pt x="346165" y="564968"/>
                    </a:cubicBezTo>
                    <a:cubicBezTo>
                      <a:pt x="348569" y="566892"/>
                      <a:pt x="350293" y="569576"/>
                      <a:pt x="352697" y="571500"/>
                    </a:cubicBezTo>
                    <a:cubicBezTo>
                      <a:pt x="355762" y="573952"/>
                      <a:pt x="359514" y="575477"/>
                      <a:pt x="362494" y="578031"/>
                    </a:cubicBezTo>
                    <a:cubicBezTo>
                      <a:pt x="367169" y="582039"/>
                      <a:pt x="369715" y="589147"/>
                      <a:pt x="375557" y="591094"/>
                    </a:cubicBezTo>
                    <a:cubicBezTo>
                      <a:pt x="385904" y="594543"/>
                      <a:pt x="386108" y="593657"/>
                      <a:pt x="395151" y="600891"/>
                    </a:cubicBezTo>
                    <a:cubicBezTo>
                      <a:pt x="407959" y="611138"/>
                      <a:pt x="394466" y="605018"/>
                      <a:pt x="411480" y="610688"/>
                    </a:cubicBezTo>
                    <a:cubicBezTo>
                      <a:pt x="426131" y="625342"/>
                      <a:pt x="408732" y="609888"/>
                      <a:pt x="427808" y="620485"/>
                    </a:cubicBezTo>
                    <a:cubicBezTo>
                      <a:pt x="434670" y="624297"/>
                      <a:pt x="439956" y="631065"/>
                      <a:pt x="447403" y="633548"/>
                    </a:cubicBezTo>
                    <a:cubicBezTo>
                      <a:pt x="457749" y="636997"/>
                      <a:pt x="457955" y="636111"/>
                      <a:pt x="466997" y="643345"/>
                    </a:cubicBezTo>
                    <a:cubicBezTo>
                      <a:pt x="469401" y="645268"/>
                      <a:pt x="470774" y="648500"/>
                      <a:pt x="473528" y="649877"/>
                    </a:cubicBezTo>
                    <a:cubicBezTo>
                      <a:pt x="479686" y="652956"/>
                      <a:pt x="493123" y="656408"/>
                      <a:pt x="493123" y="656408"/>
                    </a:cubicBezTo>
                    <a:cubicBezTo>
                      <a:pt x="496389" y="658585"/>
                      <a:pt x="499409" y="661185"/>
                      <a:pt x="502920" y="662940"/>
                    </a:cubicBezTo>
                    <a:cubicBezTo>
                      <a:pt x="505999" y="664479"/>
                      <a:pt x="509765" y="664434"/>
                      <a:pt x="512717" y="666205"/>
                    </a:cubicBezTo>
                    <a:cubicBezTo>
                      <a:pt x="515357" y="667789"/>
                      <a:pt x="516494" y="671360"/>
                      <a:pt x="519248" y="672737"/>
                    </a:cubicBezTo>
                    <a:cubicBezTo>
                      <a:pt x="525406" y="675816"/>
                      <a:pt x="538843" y="679268"/>
                      <a:pt x="538843" y="679268"/>
                    </a:cubicBezTo>
                    <a:cubicBezTo>
                      <a:pt x="541020" y="681445"/>
                      <a:pt x="542620" y="684423"/>
                      <a:pt x="545374" y="685800"/>
                    </a:cubicBezTo>
                    <a:cubicBezTo>
                      <a:pt x="551532" y="688879"/>
                      <a:pt x="564968" y="692331"/>
                      <a:pt x="564968" y="692331"/>
                    </a:cubicBezTo>
                    <a:cubicBezTo>
                      <a:pt x="586437" y="713800"/>
                      <a:pt x="546067" y="675378"/>
                      <a:pt x="591094" y="705394"/>
                    </a:cubicBezTo>
                    <a:cubicBezTo>
                      <a:pt x="594360" y="707571"/>
                      <a:pt x="597305" y="710331"/>
                      <a:pt x="600891" y="711925"/>
                    </a:cubicBezTo>
                    <a:cubicBezTo>
                      <a:pt x="620687" y="720724"/>
                      <a:pt x="619541" y="717159"/>
                      <a:pt x="640080" y="721723"/>
                    </a:cubicBezTo>
                    <a:cubicBezTo>
                      <a:pt x="643440" y="722470"/>
                      <a:pt x="646611" y="723900"/>
                      <a:pt x="649877" y="724988"/>
                    </a:cubicBezTo>
                    <a:cubicBezTo>
                      <a:pt x="662633" y="737746"/>
                      <a:pt x="649248" y="726307"/>
                      <a:pt x="666205" y="734785"/>
                    </a:cubicBezTo>
                    <a:cubicBezTo>
                      <a:pt x="669716" y="736540"/>
                      <a:pt x="672492" y="739562"/>
                      <a:pt x="676003" y="741317"/>
                    </a:cubicBezTo>
                    <a:cubicBezTo>
                      <a:pt x="679082" y="742857"/>
                      <a:pt x="682791" y="742911"/>
                      <a:pt x="685800" y="744583"/>
                    </a:cubicBezTo>
                    <a:cubicBezTo>
                      <a:pt x="692662" y="748395"/>
                      <a:pt x="699844" y="752094"/>
                      <a:pt x="705394" y="757645"/>
                    </a:cubicBezTo>
                    <a:cubicBezTo>
                      <a:pt x="707571" y="759822"/>
                      <a:pt x="709285" y="762593"/>
                      <a:pt x="711925" y="764177"/>
                    </a:cubicBezTo>
                    <a:cubicBezTo>
                      <a:pt x="714877" y="765948"/>
                      <a:pt x="718457" y="766354"/>
                      <a:pt x="721723" y="767443"/>
                    </a:cubicBezTo>
                    <a:cubicBezTo>
                      <a:pt x="723900" y="770709"/>
                      <a:pt x="725189" y="774788"/>
                      <a:pt x="728254" y="777240"/>
                    </a:cubicBezTo>
                    <a:cubicBezTo>
                      <a:pt x="730942" y="779390"/>
                      <a:pt x="738051" y="780505"/>
                      <a:pt x="738051" y="78050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7" name="フリーフォーム 626"/>
              <p:cNvSpPr/>
              <p:nvPr/>
            </p:nvSpPr>
            <p:spPr>
              <a:xfrm flipH="1">
                <a:off x="7095549" y="6111547"/>
                <a:ext cx="528736" cy="359229"/>
              </a:xfrm>
              <a:custGeom>
                <a:avLst/>
                <a:gdLst>
                  <a:gd name="connsiteX0" fmla="*/ 0 w 525780"/>
                  <a:gd name="connsiteY0" fmla="*/ 0 h 359229"/>
                  <a:gd name="connsiteX1" fmla="*/ 9797 w 525780"/>
                  <a:gd name="connsiteY1" fmla="*/ 16329 h 359229"/>
                  <a:gd name="connsiteX2" fmla="*/ 19594 w 525780"/>
                  <a:gd name="connsiteY2" fmla="*/ 26126 h 359229"/>
                  <a:gd name="connsiteX3" fmla="*/ 32657 w 525780"/>
                  <a:gd name="connsiteY3" fmla="*/ 42455 h 359229"/>
                  <a:gd name="connsiteX4" fmla="*/ 39188 w 525780"/>
                  <a:gd name="connsiteY4" fmla="*/ 52252 h 359229"/>
                  <a:gd name="connsiteX5" fmla="*/ 48986 w 525780"/>
                  <a:gd name="connsiteY5" fmla="*/ 58783 h 359229"/>
                  <a:gd name="connsiteX6" fmla="*/ 55517 w 525780"/>
                  <a:gd name="connsiteY6" fmla="*/ 65315 h 359229"/>
                  <a:gd name="connsiteX7" fmla="*/ 65314 w 525780"/>
                  <a:gd name="connsiteY7" fmla="*/ 71846 h 359229"/>
                  <a:gd name="connsiteX8" fmla="*/ 78377 w 525780"/>
                  <a:gd name="connsiteY8" fmla="*/ 84909 h 359229"/>
                  <a:gd name="connsiteX9" fmla="*/ 88174 w 525780"/>
                  <a:gd name="connsiteY9" fmla="*/ 94706 h 359229"/>
                  <a:gd name="connsiteX10" fmla="*/ 104503 w 525780"/>
                  <a:gd name="connsiteY10" fmla="*/ 107769 h 359229"/>
                  <a:gd name="connsiteX11" fmla="*/ 114300 w 525780"/>
                  <a:gd name="connsiteY11" fmla="*/ 114300 h 359229"/>
                  <a:gd name="connsiteX12" fmla="*/ 120831 w 525780"/>
                  <a:gd name="connsiteY12" fmla="*/ 120832 h 359229"/>
                  <a:gd name="connsiteX13" fmla="*/ 130628 w 525780"/>
                  <a:gd name="connsiteY13" fmla="*/ 127363 h 359229"/>
                  <a:gd name="connsiteX14" fmla="*/ 137160 w 525780"/>
                  <a:gd name="connsiteY14" fmla="*/ 133895 h 359229"/>
                  <a:gd name="connsiteX15" fmla="*/ 146957 w 525780"/>
                  <a:gd name="connsiteY15" fmla="*/ 137160 h 359229"/>
                  <a:gd name="connsiteX16" fmla="*/ 163286 w 525780"/>
                  <a:gd name="connsiteY16" fmla="*/ 150223 h 359229"/>
                  <a:gd name="connsiteX17" fmla="*/ 169817 w 525780"/>
                  <a:gd name="connsiteY17" fmla="*/ 156755 h 359229"/>
                  <a:gd name="connsiteX18" fmla="*/ 189411 w 525780"/>
                  <a:gd name="connsiteY18" fmla="*/ 163286 h 359229"/>
                  <a:gd name="connsiteX19" fmla="*/ 215537 w 525780"/>
                  <a:gd name="connsiteY19" fmla="*/ 176349 h 359229"/>
                  <a:gd name="connsiteX20" fmla="*/ 215537 w 525780"/>
                  <a:gd name="connsiteY20" fmla="*/ 176349 h 359229"/>
                  <a:gd name="connsiteX21" fmla="*/ 225334 w 525780"/>
                  <a:gd name="connsiteY21" fmla="*/ 182880 h 359229"/>
                  <a:gd name="connsiteX22" fmla="*/ 231866 w 525780"/>
                  <a:gd name="connsiteY22" fmla="*/ 189412 h 359229"/>
                  <a:gd name="connsiteX23" fmla="*/ 241663 w 525780"/>
                  <a:gd name="connsiteY23" fmla="*/ 192677 h 359229"/>
                  <a:gd name="connsiteX24" fmla="*/ 257991 w 525780"/>
                  <a:gd name="connsiteY24" fmla="*/ 202475 h 359229"/>
                  <a:gd name="connsiteX25" fmla="*/ 264523 w 525780"/>
                  <a:gd name="connsiteY25" fmla="*/ 209006 h 359229"/>
                  <a:gd name="connsiteX26" fmla="*/ 274320 w 525780"/>
                  <a:gd name="connsiteY26" fmla="*/ 212272 h 359229"/>
                  <a:gd name="connsiteX27" fmla="*/ 293914 w 525780"/>
                  <a:gd name="connsiteY27" fmla="*/ 222069 h 359229"/>
                  <a:gd name="connsiteX28" fmla="*/ 310243 w 525780"/>
                  <a:gd name="connsiteY28" fmla="*/ 231866 h 359229"/>
                  <a:gd name="connsiteX29" fmla="*/ 329837 w 525780"/>
                  <a:gd name="connsiteY29" fmla="*/ 244929 h 359229"/>
                  <a:gd name="connsiteX30" fmla="*/ 339634 w 525780"/>
                  <a:gd name="connsiteY30" fmla="*/ 251460 h 359229"/>
                  <a:gd name="connsiteX31" fmla="*/ 349431 w 525780"/>
                  <a:gd name="connsiteY31" fmla="*/ 254726 h 359229"/>
                  <a:gd name="connsiteX32" fmla="*/ 375557 w 525780"/>
                  <a:gd name="connsiteY32" fmla="*/ 274320 h 359229"/>
                  <a:gd name="connsiteX33" fmla="*/ 395151 w 525780"/>
                  <a:gd name="connsiteY33" fmla="*/ 284117 h 359229"/>
                  <a:gd name="connsiteX34" fmla="*/ 411480 w 525780"/>
                  <a:gd name="connsiteY34" fmla="*/ 297180 h 359229"/>
                  <a:gd name="connsiteX35" fmla="*/ 427808 w 525780"/>
                  <a:gd name="connsiteY35" fmla="*/ 310243 h 359229"/>
                  <a:gd name="connsiteX36" fmla="*/ 447403 w 525780"/>
                  <a:gd name="connsiteY36" fmla="*/ 316775 h 359229"/>
                  <a:gd name="connsiteX37" fmla="*/ 476794 w 525780"/>
                  <a:gd name="connsiteY37" fmla="*/ 333103 h 359229"/>
                  <a:gd name="connsiteX38" fmla="*/ 496388 w 525780"/>
                  <a:gd name="connsiteY38" fmla="*/ 342900 h 359229"/>
                  <a:gd name="connsiteX39" fmla="*/ 502920 w 525780"/>
                  <a:gd name="connsiteY39" fmla="*/ 349432 h 359229"/>
                  <a:gd name="connsiteX40" fmla="*/ 525780 w 525780"/>
                  <a:gd name="connsiteY40" fmla="*/ 359229 h 359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780" h="359229">
                    <a:moveTo>
                      <a:pt x="0" y="0"/>
                    </a:moveTo>
                    <a:cubicBezTo>
                      <a:pt x="3266" y="5443"/>
                      <a:pt x="5989" y="11251"/>
                      <a:pt x="9797" y="16329"/>
                    </a:cubicBezTo>
                    <a:cubicBezTo>
                      <a:pt x="12568" y="20024"/>
                      <a:pt x="17032" y="22283"/>
                      <a:pt x="19594" y="26126"/>
                    </a:cubicBezTo>
                    <a:cubicBezTo>
                      <a:pt x="32214" y="45056"/>
                      <a:pt x="10746" y="27846"/>
                      <a:pt x="32657" y="42455"/>
                    </a:cubicBezTo>
                    <a:cubicBezTo>
                      <a:pt x="34834" y="45721"/>
                      <a:pt x="36413" y="49477"/>
                      <a:pt x="39188" y="52252"/>
                    </a:cubicBezTo>
                    <a:cubicBezTo>
                      <a:pt x="41964" y="55027"/>
                      <a:pt x="45921" y="56331"/>
                      <a:pt x="48986" y="58783"/>
                    </a:cubicBezTo>
                    <a:cubicBezTo>
                      <a:pt x="51390" y="60706"/>
                      <a:pt x="53113" y="63392"/>
                      <a:pt x="55517" y="65315"/>
                    </a:cubicBezTo>
                    <a:cubicBezTo>
                      <a:pt x="58582" y="67767"/>
                      <a:pt x="62334" y="69292"/>
                      <a:pt x="65314" y="71846"/>
                    </a:cubicBezTo>
                    <a:cubicBezTo>
                      <a:pt x="69989" y="75854"/>
                      <a:pt x="74023" y="80555"/>
                      <a:pt x="78377" y="84909"/>
                    </a:cubicBezTo>
                    <a:cubicBezTo>
                      <a:pt x="81643" y="88175"/>
                      <a:pt x="84331" y="92144"/>
                      <a:pt x="88174" y="94706"/>
                    </a:cubicBezTo>
                    <a:cubicBezTo>
                      <a:pt x="118326" y="114806"/>
                      <a:pt x="81236" y="89156"/>
                      <a:pt x="104503" y="107769"/>
                    </a:cubicBezTo>
                    <a:cubicBezTo>
                      <a:pt x="107568" y="110221"/>
                      <a:pt x="111235" y="111848"/>
                      <a:pt x="114300" y="114300"/>
                    </a:cubicBezTo>
                    <a:cubicBezTo>
                      <a:pt x="116704" y="116223"/>
                      <a:pt x="118427" y="118909"/>
                      <a:pt x="120831" y="120832"/>
                    </a:cubicBezTo>
                    <a:cubicBezTo>
                      <a:pt x="123896" y="123284"/>
                      <a:pt x="127563" y="124911"/>
                      <a:pt x="130628" y="127363"/>
                    </a:cubicBezTo>
                    <a:cubicBezTo>
                      <a:pt x="133032" y="129287"/>
                      <a:pt x="134520" y="132311"/>
                      <a:pt x="137160" y="133895"/>
                    </a:cubicBezTo>
                    <a:cubicBezTo>
                      <a:pt x="140112" y="135666"/>
                      <a:pt x="143691" y="136072"/>
                      <a:pt x="146957" y="137160"/>
                    </a:cubicBezTo>
                    <a:cubicBezTo>
                      <a:pt x="162726" y="152931"/>
                      <a:pt x="142687" y="133744"/>
                      <a:pt x="163286" y="150223"/>
                    </a:cubicBezTo>
                    <a:cubicBezTo>
                      <a:pt x="165690" y="152146"/>
                      <a:pt x="167063" y="155378"/>
                      <a:pt x="169817" y="156755"/>
                    </a:cubicBezTo>
                    <a:cubicBezTo>
                      <a:pt x="175975" y="159834"/>
                      <a:pt x="189411" y="163286"/>
                      <a:pt x="189411" y="163286"/>
                    </a:cubicBezTo>
                    <a:cubicBezTo>
                      <a:pt x="200812" y="174685"/>
                      <a:pt x="193022" y="168843"/>
                      <a:pt x="215537" y="176349"/>
                    </a:cubicBezTo>
                    <a:lnTo>
                      <a:pt x="215537" y="176349"/>
                    </a:lnTo>
                    <a:cubicBezTo>
                      <a:pt x="218803" y="178526"/>
                      <a:pt x="222269" y="180428"/>
                      <a:pt x="225334" y="182880"/>
                    </a:cubicBezTo>
                    <a:cubicBezTo>
                      <a:pt x="227738" y="184804"/>
                      <a:pt x="229226" y="187828"/>
                      <a:pt x="231866" y="189412"/>
                    </a:cubicBezTo>
                    <a:cubicBezTo>
                      <a:pt x="234818" y="191183"/>
                      <a:pt x="238397" y="191589"/>
                      <a:pt x="241663" y="192677"/>
                    </a:cubicBezTo>
                    <a:cubicBezTo>
                      <a:pt x="258207" y="209223"/>
                      <a:pt x="236800" y="189761"/>
                      <a:pt x="257991" y="202475"/>
                    </a:cubicBezTo>
                    <a:cubicBezTo>
                      <a:pt x="260631" y="204059"/>
                      <a:pt x="261883" y="207422"/>
                      <a:pt x="264523" y="209006"/>
                    </a:cubicBezTo>
                    <a:cubicBezTo>
                      <a:pt x="267475" y="210777"/>
                      <a:pt x="271241" y="210733"/>
                      <a:pt x="274320" y="212272"/>
                    </a:cubicBezTo>
                    <a:cubicBezTo>
                      <a:pt x="299643" y="224933"/>
                      <a:pt x="269289" y="213860"/>
                      <a:pt x="293914" y="222069"/>
                    </a:cubicBezTo>
                    <a:cubicBezTo>
                      <a:pt x="308570" y="236723"/>
                      <a:pt x="291164" y="221266"/>
                      <a:pt x="310243" y="231866"/>
                    </a:cubicBezTo>
                    <a:cubicBezTo>
                      <a:pt x="317105" y="235678"/>
                      <a:pt x="323306" y="240575"/>
                      <a:pt x="329837" y="244929"/>
                    </a:cubicBezTo>
                    <a:cubicBezTo>
                      <a:pt x="333103" y="247106"/>
                      <a:pt x="335911" y="250219"/>
                      <a:pt x="339634" y="251460"/>
                    </a:cubicBezTo>
                    <a:lnTo>
                      <a:pt x="349431" y="254726"/>
                    </a:lnTo>
                    <a:cubicBezTo>
                      <a:pt x="361514" y="266808"/>
                      <a:pt x="353400" y="259548"/>
                      <a:pt x="375557" y="274320"/>
                    </a:cubicBezTo>
                    <a:cubicBezTo>
                      <a:pt x="388219" y="282762"/>
                      <a:pt x="381629" y="279611"/>
                      <a:pt x="395151" y="284117"/>
                    </a:cubicBezTo>
                    <a:cubicBezTo>
                      <a:pt x="410927" y="299893"/>
                      <a:pt x="390876" y="280696"/>
                      <a:pt x="411480" y="297180"/>
                    </a:cubicBezTo>
                    <a:cubicBezTo>
                      <a:pt x="419965" y="303968"/>
                      <a:pt x="416496" y="305215"/>
                      <a:pt x="427808" y="310243"/>
                    </a:cubicBezTo>
                    <a:cubicBezTo>
                      <a:pt x="434100" y="313039"/>
                      <a:pt x="447403" y="316775"/>
                      <a:pt x="447403" y="316775"/>
                    </a:cubicBezTo>
                    <a:cubicBezTo>
                      <a:pt x="478159" y="347531"/>
                      <a:pt x="428832" y="301125"/>
                      <a:pt x="476794" y="333103"/>
                    </a:cubicBezTo>
                    <a:cubicBezTo>
                      <a:pt x="489455" y="341545"/>
                      <a:pt x="482867" y="338394"/>
                      <a:pt x="496388" y="342900"/>
                    </a:cubicBezTo>
                    <a:cubicBezTo>
                      <a:pt x="498565" y="345077"/>
                      <a:pt x="500166" y="348055"/>
                      <a:pt x="502920" y="349432"/>
                    </a:cubicBezTo>
                    <a:cubicBezTo>
                      <a:pt x="530994" y="363469"/>
                      <a:pt x="516076" y="349525"/>
                      <a:pt x="525780" y="35922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8" name="フリーフォーム 627"/>
              <p:cNvSpPr/>
              <p:nvPr/>
            </p:nvSpPr>
            <p:spPr>
              <a:xfrm flipH="1">
                <a:off x="7088981" y="6111547"/>
                <a:ext cx="558293" cy="404949"/>
              </a:xfrm>
              <a:custGeom>
                <a:avLst/>
                <a:gdLst>
                  <a:gd name="connsiteX0" fmla="*/ 0 w 555171"/>
                  <a:gd name="connsiteY0" fmla="*/ 0 h 404949"/>
                  <a:gd name="connsiteX1" fmla="*/ 9797 w 555171"/>
                  <a:gd name="connsiteY1" fmla="*/ 16329 h 404949"/>
                  <a:gd name="connsiteX2" fmla="*/ 26126 w 555171"/>
                  <a:gd name="connsiteY2" fmla="*/ 32657 h 404949"/>
                  <a:gd name="connsiteX3" fmla="*/ 39188 w 555171"/>
                  <a:gd name="connsiteY3" fmla="*/ 45720 h 404949"/>
                  <a:gd name="connsiteX4" fmla="*/ 42454 w 555171"/>
                  <a:gd name="connsiteY4" fmla="*/ 55517 h 404949"/>
                  <a:gd name="connsiteX5" fmla="*/ 48986 w 555171"/>
                  <a:gd name="connsiteY5" fmla="*/ 62049 h 404949"/>
                  <a:gd name="connsiteX6" fmla="*/ 55517 w 555171"/>
                  <a:gd name="connsiteY6" fmla="*/ 71846 h 404949"/>
                  <a:gd name="connsiteX7" fmla="*/ 71846 w 555171"/>
                  <a:gd name="connsiteY7" fmla="*/ 88175 h 404949"/>
                  <a:gd name="connsiteX8" fmla="*/ 84908 w 555171"/>
                  <a:gd name="connsiteY8" fmla="*/ 107769 h 404949"/>
                  <a:gd name="connsiteX9" fmla="*/ 104503 w 555171"/>
                  <a:gd name="connsiteY9" fmla="*/ 127363 h 404949"/>
                  <a:gd name="connsiteX10" fmla="*/ 111034 w 555171"/>
                  <a:gd name="connsiteY10" fmla="*/ 133895 h 404949"/>
                  <a:gd name="connsiteX11" fmla="*/ 127363 w 555171"/>
                  <a:gd name="connsiteY11" fmla="*/ 146957 h 404949"/>
                  <a:gd name="connsiteX12" fmla="*/ 137160 w 555171"/>
                  <a:gd name="connsiteY12" fmla="*/ 150223 h 404949"/>
                  <a:gd name="connsiteX13" fmla="*/ 160020 w 555171"/>
                  <a:gd name="connsiteY13" fmla="*/ 169817 h 404949"/>
                  <a:gd name="connsiteX14" fmla="*/ 176348 w 555171"/>
                  <a:gd name="connsiteY14" fmla="*/ 186146 h 404949"/>
                  <a:gd name="connsiteX15" fmla="*/ 192677 w 555171"/>
                  <a:gd name="connsiteY15" fmla="*/ 195943 h 404949"/>
                  <a:gd name="connsiteX16" fmla="*/ 215537 w 555171"/>
                  <a:gd name="connsiteY16" fmla="*/ 212272 h 404949"/>
                  <a:gd name="connsiteX17" fmla="*/ 222068 w 555171"/>
                  <a:gd name="connsiteY17" fmla="*/ 222069 h 404949"/>
                  <a:gd name="connsiteX18" fmla="*/ 231866 w 555171"/>
                  <a:gd name="connsiteY18" fmla="*/ 225335 h 404949"/>
                  <a:gd name="connsiteX19" fmla="*/ 241663 w 555171"/>
                  <a:gd name="connsiteY19" fmla="*/ 231866 h 404949"/>
                  <a:gd name="connsiteX20" fmla="*/ 251460 w 555171"/>
                  <a:gd name="connsiteY20" fmla="*/ 235132 h 404949"/>
                  <a:gd name="connsiteX21" fmla="*/ 271054 w 555171"/>
                  <a:gd name="connsiteY21" fmla="*/ 248195 h 404949"/>
                  <a:gd name="connsiteX22" fmla="*/ 277586 w 555171"/>
                  <a:gd name="connsiteY22" fmla="*/ 254726 h 404949"/>
                  <a:gd name="connsiteX23" fmla="*/ 287383 w 555171"/>
                  <a:gd name="connsiteY23" fmla="*/ 257992 h 404949"/>
                  <a:gd name="connsiteX24" fmla="*/ 297180 w 555171"/>
                  <a:gd name="connsiteY24" fmla="*/ 264523 h 404949"/>
                  <a:gd name="connsiteX25" fmla="*/ 306977 w 555171"/>
                  <a:gd name="connsiteY25" fmla="*/ 267789 h 404949"/>
                  <a:gd name="connsiteX26" fmla="*/ 346166 w 555171"/>
                  <a:gd name="connsiteY26" fmla="*/ 287383 h 404949"/>
                  <a:gd name="connsiteX27" fmla="*/ 355963 w 555171"/>
                  <a:gd name="connsiteY27" fmla="*/ 290649 h 404949"/>
                  <a:gd name="connsiteX28" fmla="*/ 378823 w 555171"/>
                  <a:gd name="connsiteY28" fmla="*/ 303712 h 404949"/>
                  <a:gd name="connsiteX29" fmla="*/ 398417 w 555171"/>
                  <a:gd name="connsiteY29" fmla="*/ 310243 h 404949"/>
                  <a:gd name="connsiteX30" fmla="*/ 424543 w 555171"/>
                  <a:gd name="connsiteY30" fmla="*/ 323306 h 404949"/>
                  <a:gd name="connsiteX31" fmla="*/ 424543 w 555171"/>
                  <a:gd name="connsiteY31" fmla="*/ 323306 h 404949"/>
                  <a:gd name="connsiteX32" fmla="*/ 444137 w 555171"/>
                  <a:gd name="connsiteY32" fmla="*/ 333103 h 404949"/>
                  <a:gd name="connsiteX33" fmla="*/ 470263 w 555171"/>
                  <a:gd name="connsiteY33" fmla="*/ 346166 h 404949"/>
                  <a:gd name="connsiteX34" fmla="*/ 470263 w 555171"/>
                  <a:gd name="connsiteY34" fmla="*/ 346166 h 404949"/>
                  <a:gd name="connsiteX35" fmla="*/ 499654 w 555171"/>
                  <a:gd name="connsiteY35" fmla="*/ 362495 h 404949"/>
                  <a:gd name="connsiteX36" fmla="*/ 515983 w 555171"/>
                  <a:gd name="connsiteY36" fmla="*/ 375557 h 404949"/>
                  <a:gd name="connsiteX37" fmla="*/ 522514 w 555171"/>
                  <a:gd name="connsiteY37" fmla="*/ 382089 h 404949"/>
                  <a:gd name="connsiteX38" fmla="*/ 542108 w 555171"/>
                  <a:gd name="connsiteY38" fmla="*/ 395152 h 404949"/>
                  <a:gd name="connsiteX39" fmla="*/ 555171 w 555171"/>
                  <a:gd name="connsiteY39" fmla="*/ 404949 h 40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5171" h="404949">
                    <a:moveTo>
                      <a:pt x="0" y="0"/>
                    </a:moveTo>
                    <a:cubicBezTo>
                      <a:pt x="3266" y="5443"/>
                      <a:pt x="5832" y="11372"/>
                      <a:pt x="9797" y="16329"/>
                    </a:cubicBezTo>
                    <a:cubicBezTo>
                      <a:pt x="14606" y="22340"/>
                      <a:pt x="26126" y="32657"/>
                      <a:pt x="26126" y="32657"/>
                    </a:cubicBezTo>
                    <a:cubicBezTo>
                      <a:pt x="34832" y="58782"/>
                      <a:pt x="21773" y="28306"/>
                      <a:pt x="39188" y="45720"/>
                    </a:cubicBezTo>
                    <a:cubicBezTo>
                      <a:pt x="41622" y="48154"/>
                      <a:pt x="40683" y="52565"/>
                      <a:pt x="42454" y="55517"/>
                    </a:cubicBezTo>
                    <a:cubicBezTo>
                      <a:pt x="44038" y="58157"/>
                      <a:pt x="47062" y="59645"/>
                      <a:pt x="48986" y="62049"/>
                    </a:cubicBezTo>
                    <a:cubicBezTo>
                      <a:pt x="51438" y="65114"/>
                      <a:pt x="52933" y="68892"/>
                      <a:pt x="55517" y="71846"/>
                    </a:cubicBezTo>
                    <a:cubicBezTo>
                      <a:pt x="60586" y="77639"/>
                      <a:pt x="67576" y="81770"/>
                      <a:pt x="71846" y="88175"/>
                    </a:cubicBezTo>
                    <a:cubicBezTo>
                      <a:pt x="76200" y="94706"/>
                      <a:pt x="79358" y="102219"/>
                      <a:pt x="84908" y="107769"/>
                    </a:cubicBezTo>
                    <a:lnTo>
                      <a:pt x="104503" y="127363"/>
                    </a:lnTo>
                    <a:lnTo>
                      <a:pt x="111034" y="133895"/>
                    </a:lnTo>
                    <a:cubicBezTo>
                      <a:pt x="117107" y="139968"/>
                      <a:pt x="119127" y="142839"/>
                      <a:pt x="127363" y="146957"/>
                    </a:cubicBezTo>
                    <a:cubicBezTo>
                      <a:pt x="130442" y="148496"/>
                      <a:pt x="133894" y="149134"/>
                      <a:pt x="137160" y="150223"/>
                    </a:cubicBezTo>
                    <a:cubicBezTo>
                      <a:pt x="152998" y="166061"/>
                      <a:pt x="145099" y="159870"/>
                      <a:pt x="160020" y="169817"/>
                    </a:cubicBezTo>
                    <a:cubicBezTo>
                      <a:pt x="171214" y="186611"/>
                      <a:pt x="160799" y="173708"/>
                      <a:pt x="176348" y="186146"/>
                    </a:cubicBezTo>
                    <a:cubicBezTo>
                      <a:pt x="189156" y="196392"/>
                      <a:pt x="175664" y="190271"/>
                      <a:pt x="192677" y="195943"/>
                    </a:cubicBezTo>
                    <a:cubicBezTo>
                      <a:pt x="208174" y="211440"/>
                      <a:pt x="199898" y="207059"/>
                      <a:pt x="215537" y="212272"/>
                    </a:cubicBezTo>
                    <a:cubicBezTo>
                      <a:pt x="217714" y="215538"/>
                      <a:pt x="219003" y="219617"/>
                      <a:pt x="222068" y="222069"/>
                    </a:cubicBezTo>
                    <a:cubicBezTo>
                      <a:pt x="224756" y="224220"/>
                      <a:pt x="228787" y="223795"/>
                      <a:pt x="231866" y="225335"/>
                    </a:cubicBezTo>
                    <a:cubicBezTo>
                      <a:pt x="235376" y="227090"/>
                      <a:pt x="238153" y="230111"/>
                      <a:pt x="241663" y="231866"/>
                    </a:cubicBezTo>
                    <a:cubicBezTo>
                      <a:pt x="244742" y="233405"/>
                      <a:pt x="248451" y="233460"/>
                      <a:pt x="251460" y="235132"/>
                    </a:cubicBezTo>
                    <a:cubicBezTo>
                      <a:pt x="258322" y="238944"/>
                      <a:pt x="265503" y="242645"/>
                      <a:pt x="271054" y="248195"/>
                    </a:cubicBezTo>
                    <a:cubicBezTo>
                      <a:pt x="273231" y="250372"/>
                      <a:pt x="274946" y="253142"/>
                      <a:pt x="277586" y="254726"/>
                    </a:cubicBezTo>
                    <a:cubicBezTo>
                      <a:pt x="280538" y="256497"/>
                      <a:pt x="284304" y="256453"/>
                      <a:pt x="287383" y="257992"/>
                    </a:cubicBezTo>
                    <a:cubicBezTo>
                      <a:pt x="290893" y="259747"/>
                      <a:pt x="293670" y="262768"/>
                      <a:pt x="297180" y="264523"/>
                    </a:cubicBezTo>
                    <a:cubicBezTo>
                      <a:pt x="300259" y="266062"/>
                      <a:pt x="303968" y="266117"/>
                      <a:pt x="306977" y="267789"/>
                    </a:cubicBezTo>
                    <a:cubicBezTo>
                      <a:pt x="344961" y="288892"/>
                      <a:pt x="308018" y="274668"/>
                      <a:pt x="346166" y="287383"/>
                    </a:cubicBezTo>
                    <a:cubicBezTo>
                      <a:pt x="349432" y="288472"/>
                      <a:pt x="353099" y="288740"/>
                      <a:pt x="355963" y="290649"/>
                    </a:cubicBezTo>
                    <a:cubicBezTo>
                      <a:pt x="364798" y="296539"/>
                      <a:pt x="368468" y="299570"/>
                      <a:pt x="378823" y="303712"/>
                    </a:cubicBezTo>
                    <a:cubicBezTo>
                      <a:pt x="385215" y="306269"/>
                      <a:pt x="398417" y="310243"/>
                      <a:pt x="398417" y="310243"/>
                    </a:cubicBezTo>
                    <a:cubicBezTo>
                      <a:pt x="409816" y="321644"/>
                      <a:pt x="402027" y="315801"/>
                      <a:pt x="424543" y="323306"/>
                    </a:cubicBezTo>
                    <a:lnTo>
                      <a:pt x="424543" y="323306"/>
                    </a:lnTo>
                    <a:cubicBezTo>
                      <a:pt x="437204" y="331746"/>
                      <a:pt x="430617" y="328596"/>
                      <a:pt x="444137" y="333103"/>
                    </a:cubicBezTo>
                    <a:cubicBezTo>
                      <a:pt x="455536" y="344504"/>
                      <a:pt x="447747" y="338661"/>
                      <a:pt x="470263" y="346166"/>
                    </a:cubicBezTo>
                    <a:lnTo>
                      <a:pt x="470263" y="346166"/>
                    </a:lnTo>
                    <a:cubicBezTo>
                      <a:pt x="492721" y="361139"/>
                      <a:pt x="482410" y="356746"/>
                      <a:pt x="499654" y="362495"/>
                    </a:cubicBezTo>
                    <a:cubicBezTo>
                      <a:pt x="515435" y="378273"/>
                      <a:pt x="495373" y="359068"/>
                      <a:pt x="515983" y="375557"/>
                    </a:cubicBezTo>
                    <a:cubicBezTo>
                      <a:pt x="518387" y="377480"/>
                      <a:pt x="520051" y="380242"/>
                      <a:pt x="522514" y="382089"/>
                    </a:cubicBezTo>
                    <a:cubicBezTo>
                      <a:pt x="528794" y="386799"/>
                      <a:pt x="535828" y="390442"/>
                      <a:pt x="542108" y="395152"/>
                    </a:cubicBezTo>
                    <a:cubicBezTo>
                      <a:pt x="558613" y="407531"/>
                      <a:pt x="539363" y="397044"/>
                      <a:pt x="555171" y="404949"/>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9" name="フリーフォーム 628"/>
              <p:cNvSpPr/>
              <p:nvPr/>
            </p:nvSpPr>
            <p:spPr>
              <a:xfrm flipH="1">
                <a:off x="7082412" y="6349944"/>
                <a:ext cx="364533" cy="248195"/>
              </a:xfrm>
              <a:custGeom>
                <a:avLst/>
                <a:gdLst>
                  <a:gd name="connsiteX0" fmla="*/ 0 w 362495"/>
                  <a:gd name="connsiteY0" fmla="*/ 0 h 248195"/>
                  <a:gd name="connsiteX1" fmla="*/ 26126 w 362495"/>
                  <a:gd name="connsiteY1" fmla="*/ 16329 h 248195"/>
                  <a:gd name="connsiteX2" fmla="*/ 39189 w 362495"/>
                  <a:gd name="connsiteY2" fmla="*/ 29392 h 248195"/>
                  <a:gd name="connsiteX3" fmla="*/ 48986 w 362495"/>
                  <a:gd name="connsiteY3" fmla="*/ 35923 h 248195"/>
                  <a:gd name="connsiteX4" fmla="*/ 55518 w 362495"/>
                  <a:gd name="connsiteY4" fmla="*/ 42455 h 248195"/>
                  <a:gd name="connsiteX5" fmla="*/ 65315 w 362495"/>
                  <a:gd name="connsiteY5" fmla="*/ 48986 h 248195"/>
                  <a:gd name="connsiteX6" fmla="*/ 71846 w 362495"/>
                  <a:gd name="connsiteY6" fmla="*/ 55518 h 248195"/>
                  <a:gd name="connsiteX7" fmla="*/ 81643 w 362495"/>
                  <a:gd name="connsiteY7" fmla="*/ 58783 h 248195"/>
                  <a:gd name="connsiteX8" fmla="*/ 97972 w 362495"/>
                  <a:gd name="connsiteY8" fmla="*/ 68580 h 248195"/>
                  <a:gd name="connsiteX9" fmla="*/ 104503 w 362495"/>
                  <a:gd name="connsiteY9" fmla="*/ 75112 h 248195"/>
                  <a:gd name="connsiteX10" fmla="*/ 114300 w 362495"/>
                  <a:gd name="connsiteY10" fmla="*/ 78378 h 248195"/>
                  <a:gd name="connsiteX11" fmla="*/ 124098 w 362495"/>
                  <a:gd name="connsiteY11" fmla="*/ 84909 h 248195"/>
                  <a:gd name="connsiteX12" fmla="*/ 133895 w 362495"/>
                  <a:gd name="connsiteY12" fmla="*/ 88175 h 248195"/>
                  <a:gd name="connsiteX13" fmla="*/ 143692 w 362495"/>
                  <a:gd name="connsiteY13" fmla="*/ 94706 h 248195"/>
                  <a:gd name="connsiteX14" fmla="*/ 150223 w 362495"/>
                  <a:gd name="connsiteY14" fmla="*/ 101238 h 248195"/>
                  <a:gd name="connsiteX15" fmla="*/ 169818 w 362495"/>
                  <a:gd name="connsiteY15" fmla="*/ 107769 h 248195"/>
                  <a:gd name="connsiteX16" fmla="*/ 179615 w 362495"/>
                  <a:gd name="connsiteY16" fmla="*/ 114300 h 248195"/>
                  <a:gd name="connsiteX17" fmla="*/ 186146 w 362495"/>
                  <a:gd name="connsiteY17" fmla="*/ 120832 h 248195"/>
                  <a:gd name="connsiteX18" fmla="*/ 195943 w 362495"/>
                  <a:gd name="connsiteY18" fmla="*/ 124098 h 248195"/>
                  <a:gd name="connsiteX19" fmla="*/ 215538 w 362495"/>
                  <a:gd name="connsiteY19" fmla="*/ 140426 h 248195"/>
                  <a:gd name="connsiteX20" fmla="*/ 222069 w 362495"/>
                  <a:gd name="connsiteY20" fmla="*/ 146958 h 248195"/>
                  <a:gd name="connsiteX21" fmla="*/ 231866 w 362495"/>
                  <a:gd name="connsiteY21" fmla="*/ 150223 h 248195"/>
                  <a:gd name="connsiteX22" fmla="*/ 235132 w 362495"/>
                  <a:gd name="connsiteY22" fmla="*/ 160020 h 248195"/>
                  <a:gd name="connsiteX23" fmla="*/ 244929 w 362495"/>
                  <a:gd name="connsiteY23" fmla="*/ 163286 h 248195"/>
                  <a:gd name="connsiteX24" fmla="*/ 261258 w 362495"/>
                  <a:gd name="connsiteY24" fmla="*/ 173083 h 248195"/>
                  <a:gd name="connsiteX25" fmla="*/ 277586 w 362495"/>
                  <a:gd name="connsiteY25" fmla="*/ 182880 h 248195"/>
                  <a:gd name="connsiteX26" fmla="*/ 284118 w 362495"/>
                  <a:gd name="connsiteY26" fmla="*/ 189412 h 248195"/>
                  <a:gd name="connsiteX27" fmla="*/ 293915 w 362495"/>
                  <a:gd name="connsiteY27" fmla="*/ 195943 h 248195"/>
                  <a:gd name="connsiteX28" fmla="*/ 300446 w 362495"/>
                  <a:gd name="connsiteY28" fmla="*/ 202475 h 248195"/>
                  <a:gd name="connsiteX29" fmla="*/ 310243 w 362495"/>
                  <a:gd name="connsiteY29" fmla="*/ 205740 h 248195"/>
                  <a:gd name="connsiteX30" fmla="*/ 326572 w 362495"/>
                  <a:gd name="connsiteY30" fmla="*/ 218803 h 248195"/>
                  <a:gd name="connsiteX31" fmla="*/ 339635 w 362495"/>
                  <a:gd name="connsiteY31" fmla="*/ 231866 h 248195"/>
                  <a:gd name="connsiteX32" fmla="*/ 362495 w 362495"/>
                  <a:gd name="connsiteY32" fmla="*/ 248195 h 24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495" h="248195">
                    <a:moveTo>
                      <a:pt x="0" y="0"/>
                    </a:moveTo>
                    <a:cubicBezTo>
                      <a:pt x="1624" y="975"/>
                      <a:pt x="22220" y="12981"/>
                      <a:pt x="26126" y="16329"/>
                    </a:cubicBezTo>
                    <a:cubicBezTo>
                      <a:pt x="30801" y="20337"/>
                      <a:pt x="34835" y="25038"/>
                      <a:pt x="39189" y="29392"/>
                    </a:cubicBezTo>
                    <a:cubicBezTo>
                      <a:pt x="41964" y="32167"/>
                      <a:pt x="45921" y="33471"/>
                      <a:pt x="48986" y="35923"/>
                    </a:cubicBezTo>
                    <a:cubicBezTo>
                      <a:pt x="51390" y="37847"/>
                      <a:pt x="53114" y="40531"/>
                      <a:pt x="55518" y="42455"/>
                    </a:cubicBezTo>
                    <a:cubicBezTo>
                      <a:pt x="58583" y="44907"/>
                      <a:pt x="62250" y="46534"/>
                      <a:pt x="65315" y="48986"/>
                    </a:cubicBezTo>
                    <a:cubicBezTo>
                      <a:pt x="67719" y="50909"/>
                      <a:pt x="69206" y="53934"/>
                      <a:pt x="71846" y="55518"/>
                    </a:cubicBezTo>
                    <a:cubicBezTo>
                      <a:pt x="74798" y="57289"/>
                      <a:pt x="78377" y="57695"/>
                      <a:pt x="81643" y="58783"/>
                    </a:cubicBezTo>
                    <a:cubicBezTo>
                      <a:pt x="98196" y="75336"/>
                      <a:pt x="76772" y="55860"/>
                      <a:pt x="97972" y="68580"/>
                    </a:cubicBezTo>
                    <a:cubicBezTo>
                      <a:pt x="100612" y="70164"/>
                      <a:pt x="101863" y="73528"/>
                      <a:pt x="104503" y="75112"/>
                    </a:cubicBezTo>
                    <a:cubicBezTo>
                      <a:pt x="107455" y="76883"/>
                      <a:pt x="111221" y="76839"/>
                      <a:pt x="114300" y="78378"/>
                    </a:cubicBezTo>
                    <a:cubicBezTo>
                      <a:pt x="117811" y="80133"/>
                      <a:pt x="120587" y="83154"/>
                      <a:pt x="124098" y="84909"/>
                    </a:cubicBezTo>
                    <a:cubicBezTo>
                      <a:pt x="127177" y="86448"/>
                      <a:pt x="130816" y="86636"/>
                      <a:pt x="133895" y="88175"/>
                    </a:cubicBezTo>
                    <a:cubicBezTo>
                      <a:pt x="137405" y="89930"/>
                      <a:pt x="140627" y="92254"/>
                      <a:pt x="143692" y="94706"/>
                    </a:cubicBezTo>
                    <a:cubicBezTo>
                      <a:pt x="146096" y="96629"/>
                      <a:pt x="147469" y="99861"/>
                      <a:pt x="150223" y="101238"/>
                    </a:cubicBezTo>
                    <a:cubicBezTo>
                      <a:pt x="156381" y="104317"/>
                      <a:pt x="164089" y="103950"/>
                      <a:pt x="169818" y="107769"/>
                    </a:cubicBezTo>
                    <a:cubicBezTo>
                      <a:pt x="173084" y="109946"/>
                      <a:pt x="176550" y="111848"/>
                      <a:pt x="179615" y="114300"/>
                    </a:cubicBezTo>
                    <a:cubicBezTo>
                      <a:pt x="182019" y="116223"/>
                      <a:pt x="183506" y="119248"/>
                      <a:pt x="186146" y="120832"/>
                    </a:cubicBezTo>
                    <a:cubicBezTo>
                      <a:pt x="189098" y="122603"/>
                      <a:pt x="192677" y="123009"/>
                      <a:pt x="195943" y="124098"/>
                    </a:cubicBezTo>
                    <a:cubicBezTo>
                      <a:pt x="210723" y="138876"/>
                      <a:pt x="192235" y="121006"/>
                      <a:pt x="215538" y="140426"/>
                    </a:cubicBezTo>
                    <a:cubicBezTo>
                      <a:pt x="217903" y="142397"/>
                      <a:pt x="219429" y="145374"/>
                      <a:pt x="222069" y="146958"/>
                    </a:cubicBezTo>
                    <a:cubicBezTo>
                      <a:pt x="225021" y="148729"/>
                      <a:pt x="228600" y="149135"/>
                      <a:pt x="231866" y="150223"/>
                    </a:cubicBezTo>
                    <a:cubicBezTo>
                      <a:pt x="232955" y="153489"/>
                      <a:pt x="232698" y="157586"/>
                      <a:pt x="235132" y="160020"/>
                    </a:cubicBezTo>
                    <a:cubicBezTo>
                      <a:pt x="237566" y="162454"/>
                      <a:pt x="241977" y="161515"/>
                      <a:pt x="244929" y="163286"/>
                    </a:cubicBezTo>
                    <a:cubicBezTo>
                      <a:pt x="267336" y="176732"/>
                      <a:pt x="233510" y="163837"/>
                      <a:pt x="261258" y="173083"/>
                    </a:cubicBezTo>
                    <a:cubicBezTo>
                      <a:pt x="277805" y="189632"/>
                      <a:pt x="256392" y="170164"/>
                      <a:pt x="277586" y="182880"/>
                    </a:cubicBezTo>
                    <a:cubicBezTo>
                      <a:pt x="280226" y="184464"/>
                      <a:pt x="281714" y="187488"/>
                      <a:pt x="284118" y="189412"/>
                    </a:cubicBezTo>
                    <a:cubicBezTo>
                      <a:pt x="287183" y="191864"/>
                      <a:pt x="290850" y="193491"/>
                      <a:pt x="293915" y="195943"/>
                    </a:cubicBezTo>
                    <a:cubicBezTo>
                      <a:pt x="296319" y="197866"/>
                      <a:pt x="297806" y="200891"/>
                      <a:pt x="300446" y="202475"/>
                    </a:cubicBezTo>
                    <a:cubicBezTo>
                      <a:pt x="303398" y="204246"/>
                      <a:pt x="306977" y="204652"/>
                      <a:pt x="310243" y="205740"/>
                    </a:cubicBezTo>
                    <a:cubicBezTo>
                      <a:pt x="332479" y="227976"/>
                      <a:pt x="297734" y="194085"/>
                      <a:pt x="326572" y="218803"/>
                    </a:cubicBezTo>
                    <a:cubicBezTo>
                      <a:pt x="331247" y="222811"/>
                      <a:pt x="334511" y="228450"/>
                      <a:pt x="339635" y="231866"/>
                    </a:cubicBezTo>
                    <a:cubicBezTo>
                      <a:pt x="360510" y="245783"/>
                      <a:pt x="353678" y="239378"/>
                      <a:pt x="362495" y="248195"/>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リーフォーム 629"/>
              <p:cNvSpPr/>
              <p:nvPr/>
            </p:nvSpPr>
            <p:spPr>
              <a:xfrm flipH="1">
                <a:off x="7079129" y="6428322"/>
                <a:ext cx="279146" cy="225334"/>
              </a:xfrm>
              <a:custGeom>
                <a:avLst/>
                <a:gdLst>
                  <a:gd name="connsiteX0" fmla="*/ 0 w 277585"/>
                  <a:gd name="connsiteY0" fmla="*/ 0 h 225334"/>
                  <a:gd name="connsiteX1" fmla="*/ 16328 w 277585"/>
                  <a:gd name="connsiteY1" fmla="*/ 6531 h 225334"/>
                  <a:gd name="connsiteX2" fmla="*/ 35923 w 277585"/>
                  <a:gd name="connsiteY2" fmla="*/ 13062 h 225334"/>
                  <a:gd name="connsiteX3" fmla="*/ 42454 w 277585"/>
                  <a:gd name="connsiteY3" fmla="*/ 19594 h 225334"/>
                  <a:gd name="connsiteX4" fmla="*/ 62048 w 277585"/>
                  <a:gd name="connsiteY4" fmla="*/ 26125 h 225334"/>
                  <a:gd name="connsiteX5" fmla="*/ 68580 w 277585"/>
                  <a:gd name="connsiteY5" fmla="*/ 32657 h 225334"/>
                  <a:gd name="connsiteX6" fmla="*/ 88174 w 277585"/>
                  <a:gd name="connsiteY6" fmla="*/ 45720 h 225334"/>
                  <a:gd name="connsiteX7" fmla="*/ 107768 w 277585"/>
                  <a:gd name="connsiteY7" fmla="*/ 62048 h 225334"/>
                  <a:gd name="connsiteX8" fmla="*/ 117565 w 277585"/>
                  <a:gd name="connsiteY8" fmla="*/ 65314 h 225334"/>
                  <a:gd name="connsiteX9" fmla="*/ 140425 w 277585"/>
                  <a:gd name="connsiteY9" fmla="*/ 81642 h 225334"/>
                  <a:gd name="connsiteX10" fmla="*/ 146957 w 277585"/>
                  <a:gd name="connsiteY10" fmla="*/ 88174 h 225334"/>
                  <a:gd name="connsiteX11" fmla="*/ 156754 w 277585"/>
                  <a:gd name="connsiteY11" fmla="*/ 94705 h 225334"/>
                  <a:gd name="connsiteX12" fmla="*/ 163285 w 277585"/>
                  <a:gd name="connsiteY12" fmla="*/ 104502 h 225334"/>
                  <a:gd name="connsiteX13" fmla="*/ 182880 w 277585"/>
                  <a:gd name="connsiteY13" fmla="*/ 120831 h 225334"/>
                  <a:gd name="connsiteX14" fmla="*/ 199208 w 277585"/>
                  <a:gd name="connsiteY14" fmla="*/ 137160 h 225334"/>
                  <a:gd name="connsiteX15" fmla="*/ 205740 w 277585"/>
                  <a:gd name="connsiteY15" fmla="*/ 146957 h 225334"/>
                  <a:gd name="connsiteX16" fmla="*/ 215537 w 277585"/>
                  <a:gd name="connsiteY16" fmla="*/ 156754 h 225334"/>
                  <a:gd name="connsiteX17" fmla="*/ 222068 w 277585"/>
                  <a:gd name="connsiteY17" fmla="*/ 166551 h 225334"/>
                  <a:gd name="connsiteX18" fmla="*/ 231865 w 277585"/>
                  <a:gd name="connsiteY18" fmla="*/ 169817 h 225334"/>
                  <a:gd name="connsiteX19" fmla="*/ 238397 w 277585"/>
                  <a:gd name="connsiteY19" fmla="*/ 179614 h 225334"/>
                  <a:gd name="connsiteX20" fmla="*/ 248194 w 277585"/>
                  <a:gd name="connsiteY20" fmla="*/ 186145 h 225334"/>
                  <a:gd name="connsiteX21" fmla="*/ 251460 w 277585"/>
                  <a:gd name="connsiteY21" fmla="*/ 195942 h 225334"/>
                  <a:gd name="connsiteX22" fmla="*/ 261257 w 277585"/>
                  <a:gd name="connsiteY22" fmla="*/ 202474 h 225334"/>
                  <a:gd name="connsiteX23" fmla="*/ 271054 w 277585"/>
                  <a:gd name="connsiteY23" fmla="*/ 212271 h 225334"/>
                  <a:gd name="connsiteX24" fmla="*/ 277585 w 277585"/>
                  <a:gd name="connsiteY24" fmla="*/ 225334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7585" h="225334">
                    <a:moveTo>
                      <a:pt x="0" y="0"/>
                    </a:moveTo>
                    <a:cubicBezTo>
                      <a:pt x="5443" y="2177"/>
                      <a:pt x="10819" y="4528"/>
                      <a:pt x="16328" y="6531"/>
                    </a:cubicBezTo>
                    <a:cubicBezTo>
                      <a:pt x="22798" y="8884"/>
                      <a:pt x="35923" y="13062"/>
                      <a:pt x="35923" y="13062"/>
                    </a:cubicBezTo>
                    <a:cubicBezTo>
                      <a:pt x="38100" y="15239"/>
                      <a:pt x="39700" y="18217"/>
                      <a:pt x="42454" y="19594"/>
                    </a:cubicBezTo>
                    <a:cubicBezTo>
                      <a:pt x="48612" y="22673"/>
                      <a:pt x="62048" y="26125"/>
                      <a:pt x="62048" y="26125"/>
                    </a:cubicBezTo>
                    <a:cubicBezTo>
                      <a:pt x="64225" y="28302"/>
                      <a:pt x="66117" y="30809"/>
                      <a:pt x="68580" y="32657"/>
                    </a:cubicBezTo>
                    <a:cubicBezTo>
                      <a:pt x="74860" y="37367"/>
                      <a:pt x="82623" y="40169"/>
                      <a:pt x="88174" y="45720"/>
                    </a:cubicBezTo>
                    <a:cubicBezTo>
                      <a:pt x="95397" y="52943"/>
                      <a:pt x="98674" y="57501"/>
                      <a:pt x="107768" y="62048"/>
                    </a:cubicBezTo>
                    <a:cubicBezTo>
                      <a:pt x="110847" y="63587"/>
                      <a:pt x="114299" y="64225"/>
                      <a:pt x="117565" y="65314"/>
                    </a:cubicBezTo>
                    <a:cubicBezTo>
                      <a:pt x="133062" y="80811"/>
                      <a:pt x="124786" y="76430"/>
                      <a:pt x="140425" y="81642"/>
                    </a:cubicBezTo>
                    <a:cubicBezTo>
                      <a:pt x="142602" y="83819"/>
                      <a:pt x="144553" y="86250"/>
                      <a:pt x="146957" y="88174"/>
                    </a:cubicBezTo>
                    <a:cubicBezTo>
                      <a:pt x="150022" y="90626"/>
                      <a:pt x="153979" y="91930"/>
                      <a:pt x="156754" y="94705"/>
                    </a:cubicBezTo>
                    <a:cubicBezTo>
                      <a:pt x="159529" y="97480"/>
                      <a:pt x="160833" y="101437"/>
                      <a:pt x="163285" y="104502"/>
                    </a:cubicBezTo>
                    <a:cubicBezTo>
                      <a:pt x="168475" y="110990"/>
                      <a:pt x="176528" y="116067"/>
                      <a:pt x="182880" y="120831"/>
                    </a:cubicBezTo>
                    <a:cubicBezTo>
                      <a:pt x="198877" y="152827"/>
                      <a:pt x="179188" y="121144"/>
                      <a:pt x="199208" y="137160"/>
                    </a:cubicBezTo>
                    <a:cubicBezTo>
                      <a:pt x="202273" y="139612"/>
                      <a:pt x="203227" y="143942"/>
                      <a:pt x="205740" y="146957"/>
                    </a:cubicBezTo>
                    <a:cubicBezTo>
                      <a:pt x="208697" y="150505"/>
                      <a:pt x="212580" y="153206"/>
                      <a:pt x="215537" y="156754"/>
                    </a:cubicBezTo>
                    <a:cubicBezTo>
                      <a:pt x="218050" y="159769"/>
                      <a:pt x="219003" y="164099"/>
                      <a:pt x="222068" y="166551"/>
                    </a:cubicBezTo>
                    <a:cubicBezTo>
                      <a:pt x="224756" y="168701"/>
                      <a:pt x="228599" y="168728"/>
                      <a:pt x="231865" y="169817"/>
                    </a:cubicBezTo>
                    <a:cubicBezTo>
                      <a:pt x="234042" y="173083"/>
                      <a:pt x="235622" y="176839"/>
                      <a:pt x="238397" y="179614"/>
                    </a:cubicBezTo>
                    <a:cubicBezTo>
                      <a:pt x="241172" y="182389"/>
                      <a:pt x="245742" y="183080"/>
                      <a:pt x="248194" y="186145"/>
                    </a:cubicBezTo>
                    <a:cubicBezTo>
                      <a:pt x="250344" y="188833"/>
                      <a:pt x="249310" y="193254"/>
                      <a:pt x="251460" y="195942"/>
                    </a:cubicBezTo>
                    <a:cubicBezTo>
                      <a:pt x="253912" y="199007"/>
                      <a:pt x="258242" y="199961"/>
                      <a:pt x="261257" y="202474"/>
                    </a:cubicBezTo>
                    <a:cubicBezTo>
                      <a:pt x="264805" y="205431"/>
                      <a:pt x="267788" y="209005"/>
                      <a:pt x="271054" y="212271"/>
                    </a:cubicBezTo>
                    <a:cubicBezTo>
                      <a:pt x="274807" y="223528"/>
                      <a:pt x="271886" y="219634"/>
                      <a:pt x="277585" y="225334"/>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リーフォーム 630"/>
              <p:cNvSpPr/>
              <p:nvPr/>
            </p:nvSpPr>
            <p:spPr>
              <a:xfrm flipH="1">
                <a:off x="7082412" y="6431587"/>
                <a:ext cx="275862" cy="254726"/>
              </a:xfrm>
              <a:custGeom>
                <a:avLst/>
                <a:gdLst>
                  <a:gd name="connsiteX0" fmla="*/ 0 w 274320"/>
                  <a:gd name="connsiteY0" fmla="*/ 0 h 254726"/>
                  <a:gd name="connsiteX1" fmla="*/ 13063 w 274320"/>
                  <a:gd name="connsiteY1" fmla="*/ 16329 h 254726"/>
                  <a:gd name="connsiteX2" fmla="*/ 22860 w 274320"/>
                  <a:gd name="connsiteY2" fmla="*/ 26126 h 254726"/>
                  <a:gd name="connsiteX3" fmla="*/ 29391 w 274320"/>
                  <a:gd name="connsiteY3" fmla="*/ 35923 h 254726"/>
                  <a:gd name="connsiteX4" fmla="*/ 39188 w 274320"/>
                  <a:gd name="connsiteY4" fmla="*/ 39189 h 254726"/>
                  <a:gd name="connsiteX5" fmla="*/ 45720 w 274320"/>
                  <a:gd name="connsiteY5" fmla="*/ 48986 h 254726"/>
                  <a:gd name="connsiteX6" fmla="*/ 55517 w 274320"/>
                  <a:gd name="connsiteY6" fmla="*/ 55517 h 254726"/>
                  <a:gd name="connsiteX7" fmla="*/ 62048 w 274320"/>
                  <a:gd name="connsiteY7" fmla="*/ 62049 h 254726"/>
                  <a:gd name="connsiteX8" fmla="*/ 75111 w 274320"/>
                  <a:gd name="connsiteY8" fmla="*/ 78377 h 254726"/>
                  <a:gd name="connsiteX9" fmla="*/ 91440 w 274320"/>
                  <a:gd name="connsiteY9" fmla="*/ 94706 h 254726"/>
                  <a:gd name="connsiteX10" fmla="*/ 107768 w 274320"/>
                  <a:gd name="connsiteY10" fmla="*/ 107769 h 254726"/>
                  <a:gd name="connsiteX11" fmla="*/ 117565 w 274320"/>
                  <a:gd name="connsiteY11" fmla="*/ 114300 h 254726"/>
                  <a:gd name="connsiteX12" fmla="*/ 137160 w 274320"/>
                  <a:gd name="connsiteY12" fmla="*/ 133895 h 254726"/>
                  <a:gd name="connsiteX13" fmla="*/ 156754 w 274320"/>
                  <a:gd name="connsiteY13" fmla="*/ 140426 h 254726"/>
                  <a:gd name="connsiteX14" fmla="*/ 173083 w 274320"/>
                  <a:gd name="connsiteY14" fmla="*/ 153489 h 254726"/>
                  <a:gd name="connsiteX15" fmla="*/ 179614 w 274320"/>
                  <a:gd name="connsiteY15" fmla="*/ 163286 h 254726"/>
                  <a:gd name="connsiteX16" fmla="*/ 195943 w 274320"/>
                  <a:gd name="connsiteY16" fmla="*/ 179615 h 254726"/>
                  <a:gd name="connsiteX17" fmla="*/ 215537 w 274320"/>
                  <a:gd name="connsiteY17" fmla="*/ 195943 h 254726"/>
                  <a:gd name="connsiteX18" fmla="*/ 225334 w 274320"/>
                  <a:gd name="connsiteY18" fmla="*/ 202475 h 254726"/>
                  <a:gd name="connsiteX19" fmla="*/ 241663 w 274320"/>
                  <a:gd name="connsiteY19" fmla="*/ 215537 h 254726"/>
                  <a:gd name="connsiteX20" fmla="*/ 254725 w 274320"/>
                  <a:gd name="connsiteY20" fmla="*/ 231866 h 254726"/>
                  <a:gd name="connsiteX21" fmla="*/ 267788 w 274320"/>
                  <a:gd name="connsiteY21" fmla="*/ 244929 h 254726"/>
                  <a:gd name="connsiteX22" fmla="*/ 274320 w 274320"/>
                  <a:gd name="connsiteY22" fmla="*/ 254726 h 254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320" h="254726">
                    <a:moveTo>
                      <a:pt x="0" y="0"/>
                    </a:moveTo>
                    <a:cubicBezTo>
                      <a:pt x="4354" y="5443"/>
                      <a:pt x="8473" y="11083"/>
                      <a:pt x="13063" y="16329"/>
                    </a:cubicBezTo>
                    <a:cubicBezTo>
                      <a:pt x="16104" y="19805"/>
                      <a:pt x="19903" y="22578"/>
                      <a:pt x="22860" y="26126"/>
                    </a:cubicBezTo>
                    <a:cubicBezTo>
                      <a:pt x="25373" y="29141"/>
                      <a:pt x="26326" y="33471"/>
                      <a:pt x="29391" y="35923"/>
                    </a:cubicBezTo>
                    <a:cubicBezTo>
                      <a:pt x="32079" y="38073"/>
                      <a:pt x="35922" y="38100"/>
                      <a:pt x="39188" y="39189"/>
                    </a:cubicBezTo>
                    <a:cubicBezTo>
                      <a:pt x="41365" y="42455"/>
                      <a:pt x="42945" y="46211"/>
                      <a:pt x="45720" y="48986"/>
                    </a:cubicBezTo>
                    <a:cubicBezTo>
                      <a:pt x="48495" y="51761"/>
                      <a:pt x="52452" y="53065"/>
                      <a:pt x="55517" y="55517"/>
                    </a:cubicBezTo>
                    <a:cubicBezTo>
                      <a:pt x="57921" y="57440"/>
                      <a:pt x="59871" y="59872"/>
                      <a:pt x="62048" y="62049"/>
                    </a:cubicBezTo>
                    <a:cubicBezTo>
                      <a:pt x="67644" y="78836"/>
                      <a:pt x="61208" y="66212"/>
                      <a:pt x="75111" y="78377"/>
                    </a:cubicBezTo>
                    <a:cubicBezTo>
                      <a:pt x="80904" y="83446"/>
                      <a:pt x="85035" y="90436"/>
                      <a:pt x="91440" y="94706"/>
                    </a:cubicBezTo>
                    <a:cubicBezTo>
                      <a:pt x="121593" y="114807"/>
                      <a:pt x="84502" y="89156"/>
                      <a:pt x="107768" y="107769"/>
                    </a:cubicBezTo>
                    <a:cubicBezTo>
                      <a:pt x="110833" y="110221"/>
                      <a:pt x="114632" y="111693"/>
                      <a:pt x="117565" y="114300"/>
                    </a:cubicBezTo>
                    <a:cubicBezTo>
                      <a:pt x="124469" y="120437"/>
                      <a:pt x="128397" y="130974"/>
                      <a:pt x="137160" y="133895"/>
                    </a:cubicBezTo>
                    <a:lnTo>
                      <a:pt x="156754" y="140426"/>
                    </a:lnTo>
                    <a:cubicBezTo>
                      <a:pt x="175470" y="168501"/>
                      <a:pt x="150549" y="135462"/>
                      <a:pt x="173083" y="153489"/>
                    </a:cubicBezTo>
                    <a:cubicBezTo>
                      <a:pt x="176148" y="155941"/>
                      <a:pt x="177030" y="160332"/>
                      <a:pt x="179614" y="163286"/>
                    </a:cubicBezTo>
                    <a:cubicBezTo>
                      <a:pt x="184683" y="169079"/>
                      <a:pt x="189538" y="175345"/>
                      <a:pt x="195943" y="179615"/>
                    </a:cubicBezTo>
                    <a:cubicBezTo>
                      <a:pt x="220260" y="195826"/>
                      <a:pt x="190400" y="174995"/>
                      <a:pt x="215537" y="195943"/>
                    </a:cubicBezTo>
                    <a:cubicBezTo>
                      <a:pt x="218552" y="198456"/>
                      <a:pt x="222194" y="200120"/>
                      <a:pt x="225334" y="202475"/>
                    </a:cubicBezTo>
                    <a:cubicBezTo>
                      <a:pt x="230910" y="206657"/>
                      <a:pt x="236371" y="211001"/>
                      <a:pt x="241663" y="215537"/>
                    </a:cubicBezTo>
                    <a:cubicBezTo>
                      <a:pt x="253630" y="225795"/>
                      <a:pt x="243094" y="218296"/>
                      <a:pt x="254725" y="231866"/>
                    </a:cubicBezTo>
                    <a:cubicBezTo>
                      <a:pt x="258733" y="236541"/>
                      <a:pt x="264372" y="239805"/>
                      <a:pt x="267788" y="244929"/>
                    </a:cubicBezTo>
                    <a:lnTo>
                      <a:pt x="274320" y="254726"/>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リーフォーム 631"/>
              <p:cNvSpPr/>
              <p:nvPr/>
            </p:nvSpPr>
            <p:spPr>
              <a:xfrm flipH="1">
                <a:off x="7134950" y="6480573"/>
                <a:ext cx="203621" cy="257991"/>
              </a:xfrm>
              <a:custGeom>
                <a:avLst/>
                <a:gdLst>
                  <a:gd name="connsiteX0" fmla="*/ 0 w 202482"/>
                  <a:gd name="connsiteY0" fmla="*/ 0 h 257991"/>
                  <a:gd name="connsiteX1" fmla="*/ 16329 w 202482"/>
                  <a:gd name="connsiteY1" fmla="*/ 13063 h 257991"/>
                  <a:gd name="connsiteX2" fmla="*/ 22860 w 202482"/>
                  <a:gd name="connsiteY2" fmla="*/ 22860 h 257991"/>
                  <a:gd name="connsiteX3" fmla="*/ 32657 w 202482"/>
                  <a:gd name="connsiteY3" fmla="*/ 29391 h 257991"/>
                  <a:gd name="connsiteX4" fmla="*/ 39189 w 202482"/>
                  <a:gd name="connsiteY4" fmla="*/ 35923 h 257991"/>
                  <a:gd name="connsiteX5" fmla="*/ 42454 w 202482"/>
                  <a:gd name="connsiteY5" fmla="*/ 45720 h 257991"/>
                  <a:gd name="connsiteX6" fmla="*/ 62049 w 202482"/>
                  <a:gd name="connsiteY6" fmla="*/ 65314 h 257991"/>
                  <a:gd name="connsiteX7" fmla="*/ 68580 w 202482"/>
                  <a:gd name="connsiteY7" fmla="*/ 71846 h 257991"/>
                  <a:gd name="connsiteX8" fmla="*/ 78377 w 202482"/>
                  <a:gd name="connsiteY8" fmla="*/ 78377 h 257991"/>
                  <a:gd name="connsiteX9" fmla="*/ 91440 w 202482"/>
                  <a:gd name="connsiteY9" fmla="*/ 94706 h 257991"/>
                  <a:gd name="connsiteX10" fmla="*/ 101237 w 202482"/>
                  <a:gd name="connsiteY10" fmla="*/ 101237 h 257991"/>
                  <a:gd name="connsiteX11" fmla="*/ 114300 w 202482"/>
                  <a:gd name="connsiteY11" fmla="*/ 117566 h 257991"/>
                  <a:gd name="connsiteX12" fmla="*/ 120831 w 202482"/>
                  <a:gd name="connsiteY12" fmla="*/ 127363 h 257991"/>
                  <a:gd name="connsiteX13" fmla="*/ 133894 w 202482"/>
                  <a:gd name="connsiteY13" fmla="*/ 140426 h 257991"/>
                  <a:gd name="connsiteX14" fmla="*/ 153489 w 202482"/>
                  <a:gd name="connsiteY14" fmla="*/ 166551 h 257991"/>
                  <a:gd name="connsiteX15" fmla="*/ 156754 w 202482"/>
                  <a:gd name="connsiteY15" fmla="*/ 176349 h 257991"/>
                  <a:gd name="connsiteX16" fmla="*/ 169817 w 202482"/>
                  <a:gd name="connsiteY16" fmla="*/ 192677 h 257991"/>
                  <a:gd name="connsiteX17" fmla="*/ 182880 w 202482"/>
                  <a:gd name="connsiteY17" fmla="*/ 218803 h 257991"/>
                  <a:gd name="connsiteX18" fmla="*/ 186146 w 202482"/>
                  <a:gd name="connsiteY18" fmla="*/ 228600 h 257991"/>
                  <a:gd name="connsiteX19" fmla="*/ 199209 w 202482"/>
                  <a:gd name="connsiteY19" fmla="*/ 244929 h 257991"/>
                  <a:gd name="connsiteX20" fmla="*/ 202474 w 202482"/>
                  <a:gd name="connsiteY20" fmla="*/ 257991 h 25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482" h="257991">
                    <a:moveTo>
                      <a:pt x="0" y="0"/>
                    </a:moveTo>
                    <a:cubicBezTo>
                      <a:pt x="5443" y="4354"/>
                      <a:pt x="11400" y="8134"/>
                      <a:pt x="16329" y="13063"/>
                    </a:cubicBezTo>
                    <a:cubicBezTo>
                      <a:pt x="19104" y="15838"/>
                      <a:pt x="20085" y="20085"/>
                      <a:pt x="22860" y="22860"/>
                    </a:cubicBezTo>
                    <a:cubicBezTo>
                      <a:pt x="25635" y="25635"/>
                      <a:pt x="29592" y="26939"/>
                      <a:pt x="32657" y="29391"/>
                    </a:cubicBezTo>
                    <a:cubicBezTo>
                      <a:pt x="35061" y="31315"/>
                      <a:pt x="37012" y="33746"/>
                      <a:pt x="39189" y="35923"/>
                    </a:cubicBezTo>
                    <a:cubicBezTo>
                      <a:pt x="40277" y="39189"/>
                      <a:pt x="40341" y="43003"/>
                      <a:pt x="42454" y="45720"/>
                    </a:cubicBezTo>
                    <a:cubicBezTo>
                      <a:pt x="48125" y="53011"/>
                      <a:pt x="55517" y="58782"/>
                      <a:pt x="62049" y="65314"/>
                    </a:cubicBezTo>
                    <a:cubicBezTo>
                      <a:pt x="64226" y="67491"/>
                      <a:pt x="66018" y="70138"/>
                      <a:pt x="68580" y="71846"/>
                    </a:cubicBezTo>
                    <a:cubicBezTo>
                      <a:pt x="71846" y="74023"/>
                      <a:pt x="75312" y="75925"/>
                      <a:pt x="78377" y="78377"/>
                    </a:cubicBezTo>
                    <a:cubicBezTo>
                      <a:pt x="94538" y="91306"/>
                      <a:pt x="74465" y="77731"/>
                      <a:pt x="91440" y="94706"/>
                    </a:cubicBezTo>
                    <a:cubicBezTo>
                      <a:pt x="94215" y="97481"/>
                      <a:pt x="97971" y="99060"/>
                      <a:pt x="101237" y="101237"/>
                    </a:cubicBezTo>
                    <a:cubicBezTo>
                      <a:pt x="121351" y="131405"/>
                      <a:pt x="95679" y="94288"/>
                      <a:pt x="114300" y="117566"/>
                    </a:cubicBezTo>
                    <a:cubicBezTo>
                      <a:pt x="116752" y="120631"/>
                      <a:pt x="118277" y="124383"/>
                      <a:pt x="120831" y="127363"/>
                    </a:cubicBezTo>
                    <a:cubicBezTo>
                      <a:pt x="124839" y="132038"/>
                      <a:pt x="130478" y="135302"/>
                      <a:pt x="133894" y="140426"/>
                    </a:cubicBezTo>
                    <a:cubicBezTo>
                      <a:pt x="148665" y="162582"/>
                      <a:pt x="141406" y="154470"/>
                      <a:pt x="153489" y="166551"/>
                    </a:cubicBezTo>
                    <a:cubicBezTo>
                      <a:pt x="154577" y="169817"/>
                      <a:pt x="154983" y="173397"/>
                      <a:pt x="156754" y="176349"/>
                    </a:cubicBezTo>
                    <a:cubicBezTo>
                      <a:pt x="168394" y="195750"/>
                      <a:pt x="158605" y="167450"/>
                      <a:pt x="169817" y="192677"/>
                    </a:cubicBezTo>
                    <a:cubicBezTo>
                      <a:pt x="181825" y="219695"/>
                      <a:pt x="169467" y="205388"/>
                      <a:pt x="182880" y="218803"/>
                    </a:cubicBezTo>
                    <a:cubicBezTo>
                      <a:pt x="183969" y="222069"/>
                      <a:pt x="184607" y="225521"/>
                      <a:pt x="186146" y="228600"/>
                    </a:cubicBezTo>
                    <a:cubicBezTo>
                      <a:pt x="190266" y="236840"/>
                      <a:pt x="193133" y="238853"/>
                      <a:pt x="199209" y="244929"/>
                    </a:cubicBezTo>
                    <a:cubicBezTo>
                      <a:pt x="202818" y="255759"/>
                      <a:pt x="202474" y="251284"/>
                      <a:pt x="202474" y="257991"/>
                    </a:cubicBez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リーフォーム 632"/>
              <p:cNvSpPr/>
              <p:nvPr/>
            </p:nvSpPr>
            <p:spPr>
              <a:xfrm flipH="1">
                <a:off x="7200639" y="6532824"/>
                <a:ext cx="98522" cy="205740"/>
              </a:xfrm>
              <a:custGeom>
                <a:avLst/>
                <a:gdLst>
                  <a:gd name="connsiteX0" fmla="*/ 0 w 97971"/>
                  <a:gd name="connsiteY0" fmla="*/ 0 h 205740"/>
                  <a:gd name="connsiteX1" fmla="*/ 9797 w 97971"/>
                  <a:gd name="connsiteY1" fmla="*/ 35923 h 205740"/>
                  <a:gd name="connsiteX2" fmla="*/ 16328 w 97971"/>
                  <a:gd name="connsiteY2" fmla="*/ 55518 h 205740"/>
                  <a:gd name="connsiteX3" fmla="*/ 22860 w 97971"/>
                  <a:gd name="connsiteY3" fmla="*/ 62049 h 205740"/>
                  <a:gd name="connsiteX4" fmla="*/ 32657 w 97971"/>
                  <a:gd name="connsiteY4" fmla="*/ 78378 h 205740"/>
                  <a:gd name="connsiteX5" fmla="*/ 35922 w 97971"/>
                  <a:gd name="connsiteY5" fmla="*/ 88175 h 205740"/>
                  <a:gd name="connsiteX6" fmla="*/ 55517 w 97971"/>
                  <a:gd name="connsiteY6" fmla="*/ 117566 h 205740"/>
                  <a:gd name="connsiteX7" fmla="*/ 62048 w 97971"/>
                  <a:gd name="connsiteY7" fmla="*/ 127363 h 205740"/>
                  <a:gd name="connsiteX8" fmla="*/ 65314 w 97971"/>
                  <a:gd name="connsiteY8" fmla="*/ 137160 h 205740"/>
                  <a:gd name="connsiteX9" fmla="*/ 71845 w 97971"/>
                  <a:gd name="connsiteY9" fmla="*/ 146958 h 205740"/>
                  <a:gd name="connsiteX10" fmla="*/ 78377 w 97971"/>
                  <a:gd name="connsiteY10" fmla="*/ 166552 h 205740"/>
                  <a:gd name="connsiteX11" fmla="*/ 84908 w 97971"/>
                  <a:gd name="connsiteY11" fmla="*/ 176349 h 205740"/>
                  <a:gd name="connsiteX12" fmla="*/ 91440 w 97971"/>
                  <a:gd name="connsiteY12" fmla="*/ 195943 h 205740"/>
                  <a:gd name="connsiteX13" fmla="*/ 97971 w 97971"/>
                  <a:gd name="connsiteY13"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 h="205740">
                    <a:moveTo>
                      <a:pt x="0" y="0"/>
                    </a:moveTo>
                    <a:cubicBezTo>
                      <a:pt x="4616" y="23085"/>
                      <a:pt x="1508" y="11057"/>
                      <a:pt x="9797" y="35923"/>
                    </a:cubicBezTo>
                    <a:cubicBezTo>
                      <a:pt x="9798" y="35925"/>
                      <a:pt x="16327" y="55517"/>
                      <a:pt x="16328" y="55518"/>
                    </a:cubicBezTo>
                    <a:lnTo>
                      <a:pt x="22860" y="62049"/>
                    </a:lnTo>
                    <a:cubicBezTo>
                      <a:pt x="32109" y="89800"/>
                      <a:pt x="19209" y="55964"/>
                      <a:pt x="32657" y="78378"/>
                    </a:cubicBezTo>
                    <a:cubicBezTo>
                      <a:pt x="34428" y="81330"/>
                      <a:pt x="34250" y="85166"/>
                      <a:pt x="35922" y="88175"/>
                    </a:cubicBezTo>
                    <a:cubicBezTo>
                      <a:pt x="35930" y="88190"/>
                      <a:pt x="52247" y="112660"/>
                      <a:pt x="55517" y="117566"/>
                    </a:cubicBezTo>
                    <a:cubicBezTo>
                      <a:pt x="57694" y="120832"/>
                      <a:pt x="60807" y="123640"/>
                      <a:pt x="62048" y="127363"/>
                    </a:cubicBezTo>
                    <a:cubicBezTo>
                      <a:pt x="63137" y="130629"/>
                      <a:pt x="63775" y="134081"/>
                      <a:pt x="65314" y="137160"/>
                    </a:cubicBezTo>
                    <a:cubicBezTo>
                      <a:pt x="67069" y="140671"/>
                      <a:pt x="70251" y="143371"/>
                      <a:pt x="71845" y="146958"/>
                    </a:cubicBezTo>
                    <a:cubicBezTo>
                      <a:pt x="74641" y="153249"/>
                      <a:pt x="74558" y="160823"/>
                      <a:pt x="78377" y="166552"/>
                    </a:cubicBezTo>
                    <a:cubicBezTo>
                      <a:pt x="80554" y="169818"/>
                      <a:pt x="83314" y="172763"/>
                      <a:pt x="84908" y="176349"/>
                    </a:cubicBezTo>
                    <a:cubicBezTo>
                      <a:pt x="87704" y="182640"/>
                      <a:pt x="87621" y="190214"/>
                      <a:pt x="91440" y="195943"/>
                    </a:cubicBezTo>
                    <a:lnTo>
                      <a:pt x="97971" y="205740"/>
                    </a:lnTo>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35" name="フリーフォーム 634"/>
            <p:cNvSpPr/>
            <p:nvPr/>
          </p:nvSpPr>
          <p:spPr>
            <a:xfrm flipH="1">
              <a:off x="7339084" y="5361029"/>
              <a:ext cx="127836" cy="131579"/>
            </a:xfrm>
            <a:custGeom>
              <a:avLst/>
              <a:gdLst>
                <a:gd name="connsiteX0" fmla="*/ 16475 w 123838"/>
                <a:gd name="connsiteY0" fmla="*/ 17 h 140060"/>
                <a:gd name="connsiteX1" fmla="*/ 0 w 123838"/>
                <a:gd name="connsiteY1" fmla="*/ 32968 h 140060"/>
                <a:gd name="connsiteX2" fmla="*/ 4119 w 123838"/>
                <a:gd name="connsiteY2" fmla="*/ 49444 h 140060"/>
                <a:gd name="connsiteX3" fmla="*/ 12356 w 123838"/>
                <a:gd name="connsiteY3" fmla="*/ 74157 h 140060"/>
                <a:gd name="connsiteX4" fmla="*/ 20594 w 123838"/>
                <a:gd name="connsiteY4" fmla="*/ 102990 h 140060"/>
                <a:gd name="connsiteX5" fmla="*/ 37070 w 123838"/>
                <a:gd name="connsiteY5" fmla="*/ 127703 h 140060"/>
                <a:gd name="connsiteX6" fmla="*/ 45308 w 123838"/>
                <a:gd name="connsiteY6" fmla="*/ 140060 h 140060"/>
                <a:gd name="connsiteX7" fmla="*/ 102973 w 123838"/>
                <a:gd name="connsiteY7" fmla="*/ 127703 h 140060"/>
                <a:gd name="connsiteX8" fmla="*/ 119448 w 123838"/>
                <a:gd name="connsiteY8" fmla="*/ 90633 h 140060"/>
                <a:gd name="connsiteX9" fmla="*/ 123567 w 123838"/>
                <a:gd name="connsiteY9" fmla="*/ 78276 h 140060"/>
                <a:gd name="connsiteX10" fmla="*/ 119448 w 123838"/>
                <a:gd name="connsiteY10" fmla="*/ 24730 h 140060"/>
                <a:gd name="connsiteX11" fmla="*/ 94735 w 123838"/>
                <a:gd name="connsiteY11" fmla="*/ 16493 h 140060"/>
                <a:gd name="connsiteX12" fmla="*/ 74140 w 123838"/>
                <a:gd name="connsiteY12" fmla="*/ 32968 h 140060"/>
                <a:gd name="connsiteX13" fmla="*/ 61783 w 123838"/>
                <a:gd name="connsiteY13" fmla="*/ 28849 h 140060"/>
                <a:gd name="connsiteX14" fmla="*/ 16475 w 123838"/>
                <a:gd name="connsiteY14" fmla="*/ 17 h 14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838" h="140060">
                  <a:moveTo>
                    <a:pt x="16475" y="17"/>
                  </a:moveTo>
                  <a:cubicBezTo>
                    <a:pt x="6178" y="703"/>
                    <a:pt x="0" y="24101"/>
                    <a:pt x="0" y="32968"/>
                  </a:cubicBezTo>
                  <a:cubicBezTo>
                    <a:pt x="0" y="38629"/>
                    <a:pt x="2492" y="44022"/>
                    <a:pt x="4119" y="49444"/>
                  </a:cubicBezTo>
                  <a:cubicBezTo>
                    <a:pt x="6614" y="57761"/>
                    <a:pt x="10250" y="65733"/>
                    <a:pt x="12356" y="74157"/>
                  </a:cubicBezTo>
                  <a:cubicBezTo>
                    <a:pt x="13325" y="78035"/>
                    <a:pt x="17908" y="98155"/>
                    <a:pt x="20594" y="102990"/>
                  </a:cubicBezTo>
                  <a:cubicBezTo>
                    <a:pt x="25402" y="111645"/>
                    <a:pt x="31578" y="119465"/>
                    <a:pt x="37070" y="127703"/>
                  </a:cubicBezTo>
                  <a:lnTo>
                    <a:pt x="45308" y="140060"/>
                  </a:lnTo>
                  <a:cubicBezTo>
                    <a:pt x="67493" y="138043"/>
                    <a:pt x="87156" y="143520"/>
                    <a:pt x="102973" y="127703"/>
                  </a:cubicBezTo>
                  <a:cubicBezTo>
                    <a:pt x="112763" y="117913"/>
                    <a:pt x="115370" y="102866"/>
                    <a:pt x="119448" y="90633"/>
                  </a:cubicBezTo>
                  <a:lnTo>
                    <a:pt x="123567" y="78276"/>
                  </a:lnTo>
                  <a:cubicBezTo>
                    <a:pt x="122194" y="60427"/>
                    <a:pt x="127018" y="40952"/>
                    <a:pt x="119448" y="24730"/>
                  </a:cubicBezTo>
                  <a:cubicBezTo>
                    <a:pt x="115776" y="16861"/>
                    <a:pt x="94735" y="16493"/>
                    <a:pt x="94735" y="16493"/>
                  </a:cubicBezTo>
                  <a:cubicBezTo>
                    <a:pt x="88409" y="25981"/>
                    <a:pt x="87403" y="32968"/>
                    <a:pt x="74140" y="32968"/>
                  </a:cubicBezTo>
                  <a:cubicBezTo>
                    <a:pt x="69798" y="32968"/>
                    <a:pt x="65902" y="30222"/>
                    <a:pt x="61783" y="28849"/>
                  </a:cubicBezTo>
                  <a:cubicBezTo>
                    <a:pt x="46873" y="18908"/>
                    <a:pt x="26772" y="-669"/>
                    <a:pt x="16475" y="17"/>
                  </a:cubicBezTo>
                  <a:close/>
                </a:path>
              </a:pathLst>
            </a:custGeom>
            <a:solidFill>
              <a:srgbClr val="CC0099"/>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59" name="図 65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49787" y="3598830"/>
            <a:ext cx="889000" cy="152400"/>
          </a:xfrm>
          <a:prstGeom prst="rect">
            <a:avLst/>
          </a:prstGeom>
        </p:spPr>
      </p:pic>
      <p:pic>
        <p:nvPicPr>
          <p:cNvPr id="660" name="図 6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09078" y="3598830"/>
            <a:ext cx="889000" cy="152400"/>
          </a:xfrm>
          <a:prstGeom prst="rect">
            <a:avLst/>
          </a:prstGeom>
        </p:spPr>
      </p:pic>
      <p:sp>
        <p:nvSpPr>
          <p:cNvPr id="662" name="爆発 1 661"/>
          <p:cNvSpPr/>
          <p:nvPr/>
        </p:nvSpPr>
        <p:spPr>
          <a:xfrm>
            <a:off x="4612787" y="3121317"/>
            <a:ext cx="918779" cy="1084233"/>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3" name="爆発 1 662"/>
          <p:cNvSpPr/>
          <p:nvPr/>
        </p:nvSpPr>
        <p:spPr>
          <a:xfrm>
            <a:off x="5539354" y="3170163"/>
            <a:ext cx="918779" cy="1084233"/>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7" name="フリーフォーム 666"/>
          <p:cNvSpPr/>
          <p:nvPr/>
        </p:nvSpPr>
        <p:spPr>
          <a:xfrm>
            <a:off x="5229621" y="4116347"/>
            <a:ext cx="994787" cy="2240782"/>
          </a:xfrm>
          <a:custGeom>
            <a:avLst/>
            <a:gdLst>
              <a:gd name="connsiteX0" fmla="*/ 110532 w 994787"/>
              <a:gd name="connsiteY0" fmla="*/ 0 h 2240782"/>
              <a:gd name="connsiteX1" fmla="*/ 95459 w 994787"/>
              <a:gd name="connsiteY1" fmla="*/ 25121 h 2240782"/>
              <a:gd name="connsiteX2" fmla="*/ 80387 w 994787"/>
              <a:gd name="connsiteY2" fmla="*/ 35169 h 2240782"/>
              <a:gd name="connsiteX3" fmla="*/ 60290 w 994787"/>
              <a:gd name="connsiteY3" fmla="*/ 55266 h 2240782"/>
              <a:gd name="connsiteX4" fmla="*/ 30145 w 994787"/>
              <a:gd name="connsiteY4" fmla="*/ 75362 h 2240782"/>
              <a:gd name="connsiteX5" fmla="*/ 0 w 994787"/>
              <a:gd name="connsiteY5" fmla="*/ 110531 h 2240782"/>
              <a:gd name="connsiteX6" fmla="*/ 10048 w 994787"/>
              <a:gd name="connsiteY6" fmla="*/ 140677 h 2240782"/>
              <a:gd name="connsiteX7" fmla="*/ 15072 w 994787"/>
              <a:gd name="connsiteY7" fmla="*/ 160773 h 2240782"/>
              <a:gd name="connsiteX8" fmla="*/ 30145 w 994787"/>
              <a:gd name="connsiteY8" fmla="*/ 205991 h 2240782"/>
              <a:gd name="connsiteX9" fmla="*/ 40193 w 994787"/>
              <a:gd name="connsiteY9" fmla="*/ 236136 h 2240782"/>
              <a:gd name="connsiteX10" fmla="*/ 45217 w 994787"/>
              <a:gd name="connsiteY10" fmla="*/ 251208 h 2240782"/>
              <a:gd name="connsiteX11" fmla="*/ 55266 w 994787"/>
              <a:gd name="connsiteY11" fmla="*/ 261257 h 2240782"/>
              <a:gd name="connsiteX12" fmla="*/ 60290 w 994787"/>
              <a:gd name="connsiteY12" fmla="*/ 276329 h 2240782"/>
              <a:gd name="connsiteX13" fmla="*/ 75362 w 994787"/>
              <a:gd name="connsiteY13" fmla="*/ 301450 h 2240782"/>
              <a:gd name="connsiteX14" fmla="*/ 85411 w 994787"/>
              <a:gd name="connsiteY14" fmla="*/ 351692 h 2240782"/>
              <a:gd name="connsiteX15" fmla="*/ 95459 w 994787"/>
              <a:gd name="connsiteY15" fmla="*/ 381837 h 2240782"/>
              <a:gd name="connsiteX16" fmla="*/ 100483 w 994787"/>
              <a:gd name="connsiteY16" fmla="*/ 396910 h 2240782"/>
              <a:gd name="connsiteX17" fmla="*/ 105508 w 994787"/>
              <a:gd name="connsiteY17" fmla="*/ 411982 h 2240782"/>
              <a:gd name="connsiteX18" fmla="*/ 110532 w 994787"/>
              <a:gd name="connsiteY18" fmla="*/ 427055 h 2240782"/>
              <a:gd name="connsiteX19" fmla="*/ 135653 w 994787"/>
              <a:gd name="connsiteY19" fmla="*/ 462224 h 2240782"/>
              <a:gd name="connsiteX20" fmla="*/ 150725 w 994787"/>
              <a:gd name="connsiteY20" fmla="*/ 477296 h 2240782"/>
              <a:gd name="connsiteX21" fmla="*/ 160773 w 994787"/>
              <a:gd name="connsiteY21" fmla="*/ 492369 h 2240782"/>
              <a:gd name="connsiteX22" fmla="*/ 185894 w 994787"/>
              <a:gd name="connsiteY22" fmla="*/ 512466 h 2240782"/>
              <a:gd name="connsiteX23" fmla="*/ 211015 w 994787"/>
              <a:gd name="connsiteY23" fmla="*/ 542611 h 2240782"/>
              <a:gd name="connsiteX24" fmla="*/ 246184 w 994787"/>
              <a:gd name="connsiteY24" fmla="*/ 567731 h 2240782"/>
              <a:gd name="connsiteX25" fmla="*/ 256233 w 994787"/>
              <a:gd name="connsiteY25" fmla="*/ 582804 h 2240782"/>
              <a:gd name="connsiteX26" fmla="*/ 266281 w 994787"/>
              <a:gd name="connsiteY26" fmla="*/ 612949 h 2240782"/>
              <a:gd name="connsiteX27" fmla="*/ 296426 w 994787"/>
              <a:gd name="connsiteY27" fmla="*/ 648118 h 2240782"/>
              <a:gd name="connsiteX28" fmla="*/ 306475 w 994787"/>
              <a:gd name="connsiteY28" fmla="*/ 658167 h 2240782"/>
              <a:gd name="connsiteX29" fmla="*/ 316523 w 994787"/>
              <a:gd name="connsiteY29" fmla="*/ 673239 h 2240782"/>
              <a:gd name="connsiteX30" fmla="*/ 331595 w 994787"/>
              <a:gd name="connsiteY30" fmla="*/ 683288 h 2240782"/>
              <a:gd name="connsiteX31" fmla="*/ 356716 w 994787"/>
              <a:gd name="connsiteY31" fmla="*/ 708408 h 2240782"/>
              <a:gd name="connsiteX32" fmla="*/ 366765 w 994787"/>
              <a:gd name="connsiteY32" fmla="*/ 718457 h 2240782"/>
              <a:gd name="connsiteX33" fmla="*/ 381837 w 994787"/>
              <a:gd name="connsiteY33" fmla="*/ 723481 h 2240782"/>
              <a:gd name="connsiteX34" fmla="*/ 401934 w 994787"/>
              <a:gd name="connsiteY34" fmla="*/ 743578 h 2240782"/>
              <a:gd name="connsiteX35" fmla="*/ 417006 w 994787"/>
              <a:gd name="connsiteY35" fmla="*/ 753626 h 2240782"/>
              <a:gd name="connsiteX36" fmla="*/ 437103 w 994787"/>
              <a:gd name="connsiteY36" fmla="*/ 773723 h 2240782"/>
              <a:gd name="connsiteX37" fmla="*/ 462224 w 994787"/>
              <a:gd name="connsiteY37" fmla="*/ 798844 h 2240782"/>
              <a:gd name="connsiteX38" fmla="*/ 477297 w 994787"/>
              <a:gd name="connsiteY38" fmla="*/ 813916 h 2240782"/>
              <a:gd name="connsiteX39" fmla="*/ 492369 w 994787"/>
              <a:gd name="connsiteY39" fmla="*/ 818940 h 2240782"/>
              <a:gd name="connsiteX40" fmla="*/ 537587 w 994787"/>
              <a:gd name="connsiteY40" fmla="*/ 854110 h 2240782"/>
              <a:gd name="connsiteX41" fmla="*/ 542611 w 994787"/>
              <a:gd name="connsiteY41" fmla="*/ 869182 h 2240782"/>
              <a:gd name="connsiteX42" fmla="*/ 562708 w 994787"/>
              <a:gd name="connsiteY42" fmla="*/ 899327 h 2240782"/>
              <a:gd name="connsiteX43" fmla="*/ 572756 w 994787"/>
              <a:gd name="connsiteY43" fmla="*/ 914400 h 2240782"/>
              <a:gd name="connsiteX44" fmla="*/ 582804 w 994787"/>
              <a:gd name="connsiteY44" fmla="*/ 929472 h 2240782"/>
              <a:gd name="connsiteX45" fmla="*/ 597877 w 994787"/>
              <a:gd name="connsiteY45" fmla="*/ 939521 h 2240782"/>
              <a:gd name="connsiteX46" fmla="*/ 638070 w 994787"/>
              <a:gd name="connsiteY46" fmla="*/ 984738 h 2240782"/>
              <a:gd name="connsiteX47" fmla="*/ 643094 w 994787"/>
              <a:gd name="connsiteY47" fmla="*/ 1009859 h 2240782"/>
              <a:gd name="connsiteX48" fmla="*/ 653143 w 994787"/>
              <a:gd name="connsiteY48" fmla="*/ 1024931 h 2240782"/>
              <a:gd name="connsiteX49" fmla="*/ 658167 w 994787"/>
              <a:gd name="connsiteY49" fmla="*/ 1040004 h 2240782"/>
              <a:gd name="connsiteX50" fmla="*/ 678264 w 994787"/>
              <a:gd name="connsiteY50" fmla="*/ 1065125 h 2240782"/>
              <a:gd name="connsiteX51" fmla="*/ 703384 w 994787"/>
              <a:gd name="connsiteY51" fmla="*/ 1100294 h 2240782"/>
              <a:gd name="connsiteX52" fmla="*/ 708409 w 994787"/>
              <a:gd name="connsiteY52" fmla="*/ 1135463 h 2240782"/>
              <a:gd name="connsiteX53" fmla="*/ 713433 w 994787"/>
              <a:gd name="connsiteY53" fmla="*/ 1150536 h 2240782"/>
              <a:gd name="connsiteX54" fmla="*/ 728505 w 994787"/>
              <a:gd name="connsiteY54" fmla="*/ 1160584 h 2240782"/>
              <a:gd name="connsiteX55" fmla="*/ 808892 w 994787"/>
              <a:gd name="connsiteY55" fmla="*/ 1140488 h 2240782"/>
              <a:gd name="connsiteX56" fmla="*/ 818941 w 994787"/>
              <a:gd name="connsiteY56" fmla="*/ 1130439 h 2240782"/>
              <a:gd name="connsiteX57" fmla="*/ 828989 w 994787"/>
              <a:gd name="connsiteY57" fmla="*/ 1100294 h 2240782"/>
              <a:gd name="connsiteX58" fmla="*/ 844061 w 994787"/>
              <a:gd name="connsiteY58" fmla="*/ 1065125 h 2240782"/>
              <a:gd name="connsiteX59" fmla="*/ 854110 w 994787"/>
              <a:gd name="connsiteY59" fmla="*/ 1055077 h 2240782"/>
              <a:gd name="connsiteX60" fmla="*/ 884255 w 994787"/>
              <a:gd name="connsiteY60" fmla="*/ 1014883 h 2240782"/>
              <a:gd name="connsiteX61" fmla="*/ 914400 w 994787"/>
              <a:gd name="connsiteY61" fmla="*/ 994786 h 2240782"/>
              <a:gd name="connsiteX62" fmla="*/ 974690 w 994787"/>
              <a:gd name="connsiteY62" fmla="*/ 1004835 h 2240782"/>
              <a:gd name="connsiteX63" fmla="*/ 979714 w 994787"/>
              <a:gd name="connsiteY63" fmla="*/ 1024931 h 2240782"/>
              <a:gd name="connsiteX64" fmla="*/ 989762 w 994787"/>
              <a:gd name="connsiteY64" fmla="*/ 1055077 h 2240782"/>
              <a:gd name="connsiteX65" fmla="*/ 994787 w 994787"/>
              <a:gd name="connsiteY65" fmla="*/ 1070149 h 2240782"/>
              <a:gd name="connsiteX66" fmla="*/ 989762 w 994787"/>
              <a:gd name="connsiteY66" fmla="*/ 1261068 h 2240782"/>
              <a:gd name="connsiteX67" fmla="*/ 979714 w 994787"/>
              <a:gd name="connsiteY67" fmla="*/ 1301261 h 2240782"/>
              <a:gd name="connsiteX68" fmla="*/ 969666 w 994787"/>
              <a:gd name="connsiteY68" fmla="*/ 1316334 h 2240782"/>
              <a:gd name="connsiteX69" fmla="*/ 964642 w 994787"/>
              <a:gd name="connsiteY69" fmla="*/ 1331406 h 2240782"/>
              <a:gd name="connsiteX70" fmla="*/ 954593 w 994787"/>
              <a:gd name="connsiteY70" fmla="*/ 1341455 h 2240782"/>
              <a:gd name="connsiteX71" fmla="*/ 944545 w 994787"/>
              <a:gd name="connsiteY71" fmla="*/ 1356527 h 2240782"/>
              <a:gd name="connsiteX72" fmla="*/ 929472 w 994787"/>
              <a:gd name="connsiteY72" fmla="*/ 1371600 h 2240782"/>
              <a:gd name="connsiteX73" fmla="*/ 904351 w 994787"/>
              <a:gd name="connsiteY73" fmla="*/ 1406769 h 2240782"/>
              <a:gd name="connsiteX74" fmla="*/ 889279 w 994787"/>
              <a:gd name="connsiteY74" fmla="*/ 1426866 h 2240782"/>
              <a:gd name="connsiteX75" fmla="*/ 869182 w 994787"/>
              <a:gd name="connsiteY75" fmla="*/ 1451986 h 2240782"/>
              <a:gd name="connsiteX76" fmla="*/ 859134 w 994787"/>
              <a:gd name="connsiteY76" fmla="*/ 1482131 h 2240782"/>
              <a:gd name="connsiteX77" fmla="*/ 854110 w 994787"/>
              <a:gd name="connsiteY77" fmla="*/ 1497204 h 2240782"/>
              <a:gd name="connsiteX78" fmla="*/ 844061 w 994787"/>
              <a:gd name="connsiteY78" fmla="*/ 1507252 h 2240782"/>
              <a:gd name="connsiteX79" fmla="*/ 839037 w 994787"/>
              <a:gd name="connsiteY79" fmla="*/ 1522325 h 2240782"/>
              <a:gd name="connsiteX80" fmla="*/ 818941 w 994787"/>
              <a:gd name="connsiteY80" fmla="*/ 1562518 h 2240782"/>
              <a:gd name="connsiteX81" fmla="*/ 803868 w 994787"/>
              <a:gd name="connsiteY81" fmla="*/ 1607736 h 2240782"/>
              <a:gd name="connsiteX82" fmla="*/ 798844 w 994787"/>
              <a:gd name="connsiteY82" fmla="*/ 1622808 h 2240782"/>
              <a:gd name="connsiteX83" fmla="*/ 788795 w 994787"/>
              <a:gd name="connsiteY83" fmla="*/ 1637881 h 2240782"/>
              <a:gd name="connsiteX84" fmla="*/ 773723 w 994787"/>
              <a:gd name="connsiteY84" fmla="*/ 1673050 h 2240782"/>
              <a:gd name="connsiteX85" fmla="*/ 763675 w 994787"/>
              <a:gd name="connsiteY85" fmla="*/ 1708219 h 2240782"/>
              <a:gd name="connsiteX86" fmla="*/ 743578 w 994787"/>
              <a:gd name="connsiteY86" fmla="*/ 1753437 h 2240782"/>
              <a:gd name="connsiteX87" fmla="*/ 728505 w 994787"/>
              <a:gd name="connsiteY87" fmla="*/ 1783582 h 2240782"/>
              <a:gd name="connsiteX88" fmla="*/ 713433 w 994787"/>
              <a:gd name="connsiteY88" fmla="*/ 1813727 h 2240782"/>
              <a:gd name="connsiteX89" fmla="*/ 688312 w 994787"/>
              <a:gd name="connsiteY89" fmla="*/ 1858945 h 2240782"/>
              <a:gd name="connsiteX90" fmla="*/ 663191 w 994787"/>
              <a:gd name="connsiteY90" fmla="*/ 1884066 h 2240782"/>
              <a:gd name="connsiteX91" fmla="*/ 653143 w 994787"/>
              <a:gd name="connsiteY91" fmla="*/ 1899138 h 2240782"/>
              <a:gd name="connsiteX92" fmla="*/ 633046 w 994787"/>
              <a:gd name="connsiteY92" fmla="*/ 1919235 h 2240782"/>
              <a:gd name="connsiteX93" fmla="*/ 628022 w 994787"/>
              <a:gd name="connsiteY93" fmla="*/ 1934307 h 2240782"/>
              <a:gd name="connsiteX94" fmla="*/ 612949 w 994787"/>
              <a:gd name="connsiteY94" fmla="*/ 1939331 h 2240782"/>
              <a:gd name="connsiteX95" fmla="*/ 602901 w 994787"/>
              <a:gd name="connsiteY95" fmla="*/ 1949380 h 2240782"/>
              <a:gd name="connsiteX96" fmla="*/ 592853 w 994787"/>
              <a:gd name="connsiteY96" fmla="*/ 1964452 h 2240782"/>
              <a:gd name="connsiteX97" fmla="*/ 577780 w 994787"/>
              <a:gd name="connsiteY97" fmla="*/ 1974501 h 2240782"/>
              <a:gd name="connsiteX98" fmla="*/ 542611 w 994787"/>
              <a:gd name="connsiteY98" fmla="*/ 2014694 h 2240782"/>
              <a:gd name="connsiteX99" fmla="*/ 522514 w 994787"/>
              <a:gd name="connsiteY99" fmla="*/ 2054888 h 2240782"/>
              <a:gd name="connsiteX100" fmla="*/ 502417 w 994787"/>
              <a:gd name="connsiteY100" fmla="*/ 2085033 h 2240782"/>
              <a:gd name="connsiteX101" fmla="*/ 482321 w 994787"/>
              <a:gd name="connsiteY101" fmla="*/ 2110153 h 2240782"/>
              <a:gd name="connsiteX102" fmla="*/ 477297 w 994787"/>
              <a:gd name="connsiteY102" fmla="*/ 2125226 h 2240782"/>
              <a:gd name="connsiteX103" fmla="*/ 457200 w 994787"/>
              <a:gd name="connsiteY103" fmla="*/ 2155371 h 2240782"/>
              <a:gd name="connsiteX104" fmla="*/ 442127 w 994787"/>
              <a:gd name="connsiteY104" fmla="*/ 2180492 h 2240782"/>
              <a:gd name="connsiteX105" fmla="*/ 417006 w 994787"/>
              <a:gd name="connsiteY105" fmla="*/ 2210637 h 2240782"/>
              <a:gd name="connsiteX106" fmla="*/ 391886 w 994787"/>
              <a:gd name="connsiteY106" fmla="*/ 2230734 h 2240782"/>
              <a:gd name="connsiteX107" fmla="*/ 391886 w 994787"/>
              <a:gd name="connsiteY107" fmla="*/ 2240782 h 224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94787" h="2240782">
                <a:moveTo>
                  <a:pt x="110532" y="0"/>
                </a:moveTo>
                <a:cubicBezTo>
                  <a:pt x="105508" y="8374"/>
                  <a:pt x="101814" y="17707"/>
                  <a:pt x="95459" y="25121"/>
                </a:cubicBezTo>
                <a:cubicBezTo>
                  <a:pt x="91529" y="29705"/>
                  <a:pt x="84971" y="31239"/>
                  <a:pt x="80387" y="35169"/>
                </a:cubicBezTo>
                <a:cubicBezTo>
                  <a:pt x="73194" y="41334"/>
                  <a:pt x="68173" y="50011"/>
                  <a:pt x="60290" y="55266"/>
                </a:cubicBezTo>
                <a:cubicBezTo>
                  <a:pt x="50242" y="61965"/>
                  <a:pt x="38684" y="66823"/>
                  <a:pt x="30145" y="75362"/>
                </a:cubicBezTo>
                <a:cubicBezTo>
                  <a:pt x="5778" y="99729"/>
                  <a:pt x="15303" y="87576"/>
                  <a:pt x="0" y="110531"/>
                </a:cubicBezTo>
                <a:cubicBezTo>
                  <a:pt x="3349" y="120580"/>
                  <a:pt x="7479" y="130401"/>
                  <a:pt x="10048" y="140677"/>
                </a:cubicBezTo>
                <a:cubicBezTo>
                  <a:pt x="11723" y="147376"/>
                  <a:pt x="13088" y="154159"/>
                  <a:pt x="15072" y="160773"/>
                </a:cubicBezTo>
                <a:cubicBezTo>
                  <a:pt x="19638" y="175991"/>
                  <a:pt x="25121" y="190918"/>
                  <a:pt x="30145" y="205991"/>
                </a:cubicBezTo>
                <a:lnTo>
                  <a:pt x="40193" y="236136"/>
                </a:lnTo>
                <a:cubicBezTo>
                  <a:pt x="41868" y="241160"/>
                  <a:pt x="41472" y="247463"/>
                  <a:pt x="45217" y="251208"/>
                </a:cubicBezTo>
                <a:lnTo>
                  <a:pt x="55266" y="261257"/>
                </a:lnTo>
                <a:cubicBezTo>
                  <a:pt x="56941" y="266281"/>
                  <a:pt x="57565" y="271788"/>
                  <a:pt x="60290" y="276329"/>
                </a:cubicBezTo>
                <a:cubicBezTo>
                  <a:pt x="77508" y="305027"/>
                  <a:pt x="65010" y="265222"/>
                  <a:pt x="75362" y="301450"/>
                </a:cubicBezTo>
                <a:cubicBezTo>
                  <a:pt x="92061" y="359892"/>
                  <a:pt x="65675" y="272747"/>
                  <a:pt x="85411" y="351692"/>
                </a:cubicBezTo>
                <a:cubicBezTo>
                  <a:pt x="87980" y="361968"/>
                  <a:pt x="92110" y="371789"/>
                  <a:pt x="95459" y="381837"/>
                </a:cubicBezTo>
                <a:lnTo>
                  <a:pt x="100483" y="396910"/>
                </a:lnTo>
                <a:lnTo>
                  <a:pt x="105508" y="411982"/>
                </a:lnTo>
                <a:cubicBezTo>
                  <a:pt x="107183" y="417006"/>
                  <a:pt x="107594" y="422648"/>
                  <a:pt x="110532" y="427055"/>
                </a:cubicBezTo>
                <a:cubicBezTo>
                  <a:pt x="118485" y="438985"/>
                  <a:pt x="126304" y="451317"/>
                  <a:pt x="135653" y="462224"/>
                </a:cubicBezTo>
                <a:cubicBezTo>
                  <a:pt x="140277" y="467619"/>
                  <a:pt x="146177" y="471838"/>
                  <a:pt x="150725" y="477296"/>
                </a:cubicBezTo>
                <a:cubicBezTo>
                  <a:pt x="154591" y="481935"/>
                  <a:pt x="157001" y="487654"/>
                  <a:pt x="160773" y="492369"/>
                </a:cubicBezTo>
                <a:cubicBezTo>
                  <a:pt x="180654" y="517220"/>
                  <a:pt x="159791" y="486362"/>
                  <a:pt x="185894" y="512466"/>
                </a:cubicBezTo>
                <a:cubicBezTo>
                  <a:pt x="195143" y="521715"/>
                  <a:pt x="201766" y="533362"/>
                  <a:pt x="211015" y="542611"/>
                </a:cubicBezTo>
                <a:cubicBezTo>
                  <a:pt x="217245" y="548840"/>
                  <a:pt x="237628" y="562027"/>
                  <a:pt x="246184" y="567731"/>
                </a:cubicBezTo>
                <a:cubicBezTo>
                  <a:pt x="249534" y="572755"/>
                  <a:pt x="253780" y="577286"/>
                  <a:pt x="256233" y="582804"/>
                </a:cubicBezTo>
                <a:cubicBezTo>
                  <a:pt x="260535" y="592483"/>
                  <a:pt x="258791" y="605459"/>
                  <a:pt x="266281" y="612949"/>
                </a:cubicBezTo>
                <a:cubicBezTo>
                  <a:pt x="314661" y="661329"/>
                  <a:pt x="265818" y="609859"/>
                  <a:pt x="296426" y="648118"/>
                </a:cubicBezTo>
                <a:cubicBezTo>
                  <a:pt x="299385" y="651817"/>
                  <a:pt x="303516" y="654468"/>
                  <a:pt x="306475" y="658167"/>
                </a:cubicBezTo>
                <a:cubicBezTo>
                  <a:pt x="310247" y="662882"/>
                  <a:pt x="312254" y="668969"/>
                  <a:pt x="316523" y="673239"/>
                </a:cubicBezTo>
                <a:cubicBezTo>
                  <a:pt x="320793" y="677509"/>
                  <a:pt x="327051" y="679312"/>
                  <a:pt x="331595" y="683288"/>
                </a:cubicBezTo>
                <a:cubicBezTo>
                  <a:pt x="340507" y="691086"/>
                  <a:pt x="348342" y="700035"/>
                  <a:pt x="356716" y="708408"/>
                </a:cubicBezTo>
                <a:cubicBezTo>
                  <a:pt x="360066" y="711758"/>
                  <a:pt x="362271" y="716959"/>
                  <a:pt x="366765" y="718457"/>
                </a:cubicBezTo>
                <a:lnTo>
                  <a:pt x="381837" y="723481"/>
                </a:lnTo>
                <a:cubicBezTo>
                  <a:pt x="388536" y="730180"/>
                  <a:pt x="394051" y="738323"/>
                  <a:pt x="401934" y="743578"/>
                </a:cubicBezTo>
                <a:cubicBezTo>
                  <a:pt x="406958" y="746927"/>
                  <a:pt x="412422" y="749696"/>
                  <a:pt x="417006" y="753626"/>
                </a:cubicBezTo>
                <a:cubicBezTo>
                  <a:pt x="424199" y="759791"/>
                  <a:pt x="430404" y="767024"/>
                  <a:pt x="437103" y="773723"/>
                </a:cubicBezTo>
                <a:lnTo>
                  <a:pt x="462224" y="798844"/>
                </a:lnTo>
                <a:cubicBezTo>
                  <a:pt x="467248" y="803868"/>
                  <a:pt x="470556" y="811669"/>
                  <a:pt x="477297" y="813916"/>
                </a:cubicBezTo>
                <a:lnTo>
                  <a:pt x="492369" y="818940"/>
                </a:lnTo>
                <a:cubicBezTo>
                  <a:pt x="507442" y="830663"/>
                  <a:pt x="531549" y="835995"/>
                  <a:pt x="537587" y="854110"/>
                </a:cubicBezTo>
                <a:cubicBezTo>
                  <a:pt x="539262" y="859134"/>
                  <a:pt x="540039" y="864553"/>
                  <a:pt x="542611" y="869182"/>
                </a:cubicBezTo>
                <a:cubicBezTo>
                  <a:pt x="548476" y="879739"/>
                  <a:pt x="556009" y="889279"/>
                  <a:pt x="562708" y="899327"/>
                </a:cubicBezTo>
                <a:lnTo>
                  <a:pt x="572756" y="914400"/>
                </a:lnTo>
                <a:cubicBezTo>
                  <a:pt x="576105" y="919424"/>
                  <a:pt x="577780" y="926123"/>
                  <a:pt x="582804" y="929472"/>
                </a:cubicBezTo>
                <a:cubicBezTo>
                  <a:pt x="587828" y="932822"/>
                  <a:pt x="593364" y="935509"/>
                  <a:pt x="597877" y="939521"/>
                </a:cubicBezTo>
                <a:cubicBezTo>
                  <a:pt x="626035" y="964550"/>
                  <a:pt x="622798" y="961830"/>
                  <a:pt x="638070" y="984738"/>
                </a:cubicBezTo>
                <a:cubicBezTo>
                  <a:pt x="639745" y="993112"/>
                  <a:pt x="640095" y="1001863"/>
                  <a:pt x="643094" y="1009859"/>
                </a:cubicBezTo>
                <a:cubicBezTo>
                  <a:pt x="645214" y="1015513"/>
                  <a:pt x="650443" y="1019530"/>
                  <a:pt x="653143" y="1024931"/>
                </a:cubicBezTo>
                <a:cubicBezTo>
                  <a:pt x="655512" y="1029668"/>
                  <a:pt x="655799" y="1035267"/>
                  <a:pt x="658167" y="1040004"/>
                </a:cubicBezTo>
                <a:cubicBezTo>
                  <a:pt x="667486" y="1058643"/>
                  <a:pt x="666578" y="1051102"/>
                  <a:pt x="678264" y="1065125"/>
                </a:cubicBezTo>
                <a:cubicBezTo>
                  <a:pt x="688646" y="1077583"/>
                  <a:pt x="694686" y="1087247"/>
                  <a:pt x="703384" y="1100294"/>
                </a:cubicBezTo>
                <a:cubicBezTo>
                  <a:pt x="705059" y="1112017"/>
                  <a:pt x="706086" y="1123851"/>
                  <a:pt x="708409" y="1135463"/>
                </a:cubicBezTo>
                <a:cubicBezTo>
                  <a:pt x="709448" y="1140656"/>
                  <a:pt x="710125" y="1146400"/>
                  <a:pt x="713433" y="1150536"/>
                </a:cubicBezTo>
                <a:cubicBezTo>
                  <a:pt x="717205" y="1155251"/>
                  <a:pt x="723481" y="1157235"/>
                  <a:pt x="728505" y="1160584"/>
                </a:cubicBezTo>
                <a:cubicBezTo>
                  <a:pt x="823932" y="1153768"/>
                  <a:pt x="780908" y="1175468"/>
                  <a:pt x="808892" y="1140488"/>
                </a:cubicBezTo>
                <a:cubicBezTo>
                  <a:pt x="811851" y="1136789"/>
                  <a:pt x="815591" y="1133789"/>
                  <a:pt x="818941" y="1130439"/>
                </a:cubicBezTo>
                <a:lnTo>
                  <a:pt x="828989" y="1100294"/>
                </a:lnTo>
                <a:cubicBezTo>
                  <a:pt x="833454" y="1086898"/>
                  <a:pt x="835785" y="1077539"/>
                  <a:pt x="844061" y="1065125"/>
                </a:cubicBezTo>
                <a:cubicBezTo>
                  <a:pt x="846689" y="1061184"/>
                  <a:pt x="850760" y="1058426"/>
                  <a:pt x="854110" y="1055077"/>
                </a:cubicBezTo>
                <a:cubicBezTo>
                  <a:pt x="862879" y="1028769"/>
                  <a:pt x="855389" y="1043749"/>
                  <a:pt x="884255" y="1014883"/>
                </a:cubicBezTo>
                <a:cubicBezTo>
                  <a:pt x="903072" y="996066"/>
                  <a:pt x="892587" y="1002058"/>
                  <a:pt x="914400" y="994786"/>
                </a:cubicBezTo>
                <a:cubicBezTo>
                  <a:pt x="934497" y="998136"/>
                  <a:pt x="956191" y="996297"/>
                  <a:pt x="974690" y="1004835"/>
                </a:cubicBezTo>
                <a:cubicBezTo>
                  <a:pt x="980959" y="1007729"/>
                  <a:pt x="977730" y="1018317"/>
                  <a:pt x="979714" y="1024931"/>
                </a:cubicBezTo>
                <a:cubicBezTo>
                  <a:pt x="982758" y="1035076"/>
                  <a:pt x="986412" y="1045028"/>
                  <a:pt x="989762" y="1055077"/>
                </a:cubicBezTo>
                <a:lnTo>
                  <a:pt x="994787" y="1070149"/>
                </a:lnTo>
                <a:cubicBezTo>
                  <a:pt x="993112" y="1133789"/>
                  <a:pt x="992720" y="1197475"/>
                  <a:pt x="989762" y="1261068"/>
                </a:cubicBezTo>
                <a:cubicBezTo>
                  <a:pt x="989468" y="1267390"/>
                  <a:pt x="983861" y="1292967"/>
                  <a:pt x="979714" y="1301261"/>
                </a:cubicBezTo>
                <a:cubicBezTo>
                  <a:pt x="977014" y="1306662"/>
                  <a:pt x="972366" y="1310933"/>
                  <a:pt x="969666" y="1316334"/>
                </a:cubicBezTo>
                <a:cubicBezTo>
                  <a:pt x="967298" y="1321071"/>
                  <a:pt x="967367" y="1326865"/>
                  <a:pt x="964642" y="1331406"/>
                </a:cubicBezTo>
                <a:cubicBezTo>
                  <a:pt x="962205" y="1335468"/>
                  <a:pt x="957552" y="1337756"/>
                  <a:pt x="954593" y="1341455"/>
                </a:cubicBezTo>
                <a:cubicBezTo>
                  <a:pt x="950821" y="1346170"/>
                  <a:pt x="948411" y="1351888"/>
                  <a:pt x="944545" y="1356527"/>
                </a:cubicBezTo>
                <a:cubicBezTo>
                  <a:pt x="939996" y="1361986"/>
                  <a:pt x="934096" y="1366205"/>
                  <a:pt x="929472" y="1371600"/>
                </a:cubicBezTo>
                <a:cubicBezTo>
                  <a:pt x="915405" y="1388012"/>
                  <a:pt x="915707" y="1390870"/>
                  <a:pt x="904351" y="1406769"/>
                </a:cubicBezTo>
                <a:cubicBezTo>
                  <a:pt x="899484" y="1413583"/>
                  <a:pt x="894146" y="1420052"/>
                  <a:pt x="889279" y="1426866"/>
                </a:cubicBezTo>
                <a:cubicBezTo>
                  <a:pt x="873437" y="1449046"/>
                  <a:pt x="885985" y="1435185"/>
                  <a:pt x="869182" y="1451986"/>
                </a:cubicBezTo>
                <a:lnTo>
                  <a:pt x="859134" y="1482131"/>
                </a:lnTo>
                <a:cubicBezTo>
                  <a:pt x="857459" y="1487155"/>
                  <a:pt x="857855" y="1493459"/>
                  <a:pt x="854110" y="1497204"/>
                </a:cubicBezTo>
                <a:lnTo>
                  <a:pt x="844061" y="1507252"/>
                </a:lnTo>
                <a:cubicBezTo>
                  <a:pt x="842386" y="1512276"/>
                  <a:pt x="841228" y="1517504"/>
                  <a:pt x="839037" y="1522325"/>
                </a:cubicBezTo>
                <a:cubicBezTo>
                  <a:pt x="832839" y="1535961"/>
                  <a:pt x="823678" y="1548308"/>
                  <a:pt x="818941" y="1562518"/>
                </a:cubicBezTo>
                <a:lnTo>
                  <a:pt x="803868" y="1607736"/>
                </a:lnTo>
                <a:cubicBezTo>
                  <a:pt x="802193" y="1612760"/>
                  <a:pt x="801782" y="1618402"/>
                  <a:pt x="798844" y="1622808"/>
                </a:cubicBezTo>
                <a:lnTo>
                  <a:pt x="788795" y="1637881"/>
                </a:lnTo>
                <a:cubicBezTo>
                  <a:pt x="778339" y="1679709"/>
                  <a:pt x="791071" y="1638353"/>
                  <a:pt x="773723" y="1673050"/>
                </a:cubicBezTo>
                <a:cubicBezTo>
                  <a:pt x="769502" y="1681491"/>
                  <a:pt x="766089" y="1700172"/>
                  <a:pt x="763675" y="1708219"/>
                </a:cubicBezTo>
                <a:cubicBezTo>
                  <a:pt x="744230" y="1773032"/>
                  <a:pt x="763769" y="1713052"/>
                  <a:pt x="743578" y="1753437"/>
                </a:cubicBezTo>
                <a:cubicBezTo>
                  <a:pt x="722785" y="1795026"/>
                  <a:pt x="757294" y="1740403"/>
                  <a:pt x="728505" y="1783582"/>
                </a:cubicBezTo>
                <a:cubicBezTo>
                  <a:pt x="715877" y="1821469"/>
                  <a:pt x="732912" y="1774769"/>
                  <a:pt x="713433" y="1813727"/>
                </a:cubicBezTo>
                <a:cubicBezTo>
                  <a:pt x="700797" y="1839000"/>
                  <a:pt x="719996" y="1827261"/>
                  <a:pt x="688312" y="1858945"/>
                </a:cubicBezTo>
                <a:cubicBezTo>
                  <a:pt x="679938" y="1867319"/>
                  <a:pt x="669760" y="1874213"/>
                  <a:pt x="663191" y="1884066"/>
                </a:cubicBezTo>
                <a:cubicBezTo>
                  <a:pt x="659842" y="1889090"/>
                  <a:pt x="657073" y="1894554"/>
                  <a:pt x="653143" y="1899138"/>
                </a:cubicBezTo>
                <a:cubicBezTo>
                  <a:pt x="646978" y="1906331"/>
                  <a:pt x="633046" y="1919235"/>
                  <a:pt x="633046" y="1919235"/>
                </a:cubicBezTo>
                <a:cubicBezTo>
                  <a:pt x="631371" y="1924259"/>
                  <a:pt x="631767" y="1930562"/>
                  <a:pt x="628022" y="1934307"/>
                </a:cubicBezTo>
                <a:cubicBezTo>
                  <a:pt x="624277" y="1938052"/>
                  <a:pt x="617490" y="1936606"/>
                  <a:pt x="612949" y="1939331"/>
                </a:cubicBezTo>
                <a:cubicBezTo>
                  <a:pt x="608887" y="1941768"/>
                  <a:pt x="605860" y="1945681"/>
                  <a:pt x="602901" y="1949380"/>
                </a:cubicBezTo>
                <a:cubicBezTo>
                  <a:pt x="599129" y="1954095"/>
                  <a:pt x="597123" y="1960182"/>
                  <a:pt x="592853" y="1964452"/>
                </a:cubicBezTo>
                <a:cubicBezTo>
                  <a:pt x="588583" y="1968722"/>
                  <a:pt x="582324" y="1970525"/>
                  <a:pt x="577780" y="1974501"/>
                </a:cubicBezTo>
                <a:cubicBezTo>
                  <a:pt x="554267" y="1995075"/>
                  <a:pt x="556231" y="1994264"/>
                  <a:pt x="542611" y="2014694"/>
                </a:cubicBezTo>
                <a:cubicBezTo>
                  <a:pt x="523222" y="2072857"/>
                  <a:pt x="543558" y="2026828"/>
                  <a:pt x="522514" y="2054888"/>
                </a:cubicBezTo>
                <a:cubicBezTo>
                  <a:pt x="515268" y="2064549"/>
                  <a:pt x="502417" y="2085033"/>
                  <a:pt x="502417" y="2085033"/>
                </a:cubicBezTo>
                <a:cubicBezTo>
                  <a:pt x="489788" y="2122919"/>
                  <a:pt x="508293" y="2077687"/>
                  <a:pt x="482321" y="2110153"/>
                </a:cubicBezTo>
                <a:cubicBezTo>
                  <a:pt x="479013" y="2114289"/>
                  <a:pt x="479869" y="2120596"/>
                  <a:pt x="477297" y="2125226"/>
                </a:cubicBezTo>
                <a:cubicBezTo>
                  <a:pt x="471432" y="2135783"/>
                  <a:pt x="457200" y="2155371"/>
                  <a:pt x="457200" y="2155371"/>
                </a:cubicBezTo>
                <a:cubicBezTo>
                  <a:pt x="448964" y="2180081"/>
                  <a:pt x="457454" y="2162099"/>
                  <a:pt x="442127" y="2180492"/>
                </a:cubicBezTo>
                <a:cubicBezTo>
                  <a:pt x="432349" y="2192226"/>
                  <a:pt x="428374" y="2201543"/>
                  <a:pt x="417006" y="2210637"/>
                </a:cubicBezTo>
                <a:cubicBezTo>
                  <a:pt x="411088" y="2215371"/>
                  <a:pt x="395930" y="2222645"/>
                  <a:pt x="391886" y="2230734"/>
                </a:cubicBezTo>
                <a:cubicBezTo>
                  <a:pt x="390388" y="2233730"/>
                  <a:pt x="391886" y="2237433"/>
                  <a:pt x="391886" y="2240782"/>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4809301" y="4654760"/>
            <a:ext cx="873689" cy="830997"/>
          </a:xfrm>
          <a:prstGeom prst="rect">
            <a:avLst/>
          </a:prstGeom>
          <a:noFill/>
        </p:spPr>
        <p:txBody>
          <a:bodyPr wrap="square" rtlCol="0">
            <a:spAutoFit/>
          </a:bodyPr>
          <a:lstStyle/>
          <a:p>
            <a:r>
              <a:rPr kumimoji="1" lang="ja-JP" altLang="en-US" sz="4800" dirty="0"/>
              <a:t>✖</a:t>
            </a:r>
          </a:p>
        </p:txBody>
      </p:sp>
      <p:sp>
        <p:nvSpPr>
          <p:cNvPr id="6" name="フリーフォーム 5"/>
          <p:cNvSpPr/>
          <p:nvPr/>
        </p:nvSpPr>
        <p:spPr>
          <a:xfrm>
            <a:off x="4955641" y="4147302"/>
            <a:ext cx="494071" cy="818536"/>
          </a:xfrm>
          <a:custGeom>
            <a:avLst/>
            <a:gdLst>
              <a:gd name="connsiteX0" fmla="*/ 0 w 494071"/>
              <a:gd name="connsiteY0" fmla="*/ 0 h 818536"/>
              <a:gd name="connsiteX1" fmla="*/ 36871 w 494071"/>
              <a:gd name="connsiteY1" fmla="*/ 29497 h 818536"/>
              <a:gd name="connsiteX2" fmla="*/ 51620 w 494071"/>
              <a:gd name="connsiteY2" fmla="*/ 44245 h 818536"/>
              <a:gd name="connsiteX3" fmla="*/ 73742 w 494071"/>
              <a:gd name="connsiteY3" fmla="*/ 51619 h 818536"/>
              <a:gd name="connsiteX4" fmla="*/ 110613 w 494071"/>
              <a:gd name="connsiteY4" fmla="*/ 81116 h 818536"/>
              <a:gd name="connsiteX5" fmla="*/ 140110 w 494071"/>
              <a:gd name="connsiteY5" fmla="*/ 88490 h 818536"/>
              <a:gd name="connsiteX6" fmla="*/ 206478 w 494071"/>
              <a:gd name="connsiteY6" fmla="*/ 103239 h 818536"/>
              <a:gd name="connsiteX7" fmla="*/ 228600 w 494071"/>
              <a:gd name="connsiteY7" fmla="*/ 117987 h 818536"/>
              <a:gd name="connsiteX8" fmla="*/ 235974 w 494071"/>
              <a:gd name="connsiteY8" fmla="*/ 140110 h 818536"/>
              <a:gd name="connsiteX9" fmla="*/ 250723 w 494071"/>
              <a:gd name="connsiteY9" fmla="*/ 162232 h 818536"/>
              <a:gd name="connsiteX10" fmla="*/ 280220 w 494071"/>
              <a:gd name="connsiteY10" fmla="*/ 228600 h 818536"/>
              <a:gd name="connsiteX11" fmla="*/ 294968 w 494071"/>
              <a:gd name="connsiteY11" fmla="*/ 258097 h 818536"/>
              <a:gd name="connsiteX12" fmla="*/ 324465 w 494071"/>
              <a:gd name="connsiteY12" fmla="*/ 294968 h 818536"/>
              <a:gd name="connsiteX13" fmla="*/ 346587 w 494071"/>
              <a:gd name="connsiteY13" fmla="*/ 331839 h 818536"/>
              <a:gd name="connsiteX14" fmla="*/ 353961 w 494071"/>
              <a:gd name="connsiteY14" fmla="*/ 353961 h 818536"/>
              <a:gd name="connsiteX15" fmla="*/ 368710 w 494071"/>
              <a:gd name="connsiteY15" fmla="*/ 368710 h 818536"/>
              <a:gd name="connsiteX16" fmla="*/ 383458 w 494071"/>
              <a:gd name="connsiteY16" fmla="*/ 390832 h 818536"/>
              <a:gd name="connsiteX17" fmla="*/ 390832 w 494071"/>
              <a:gd name="connsiteY17" fmla="*/ 412955 h 818536"/>
              <a:gd name="connsiteX18" fmla="*/ 420329 w 494071"/>
              <a:gd name="connsiteY18" fmla="*/ 449826 h 818536"/>
              <a:gd name="connsiteX19" fmla="*/ 427703 w 494071"/>
              <a:gd name="connsiteY19" fmla="*/ 471948 h 818536"/>
              <a:gd name="connsiteX20" fmla="*/ 442452 w 494071"/>
              <a:gd name="connsiteY20" fmla="*/ 486697 h 818536"/>
              <a:gd name="connsiteX21" fmla="*/ 471949 w 494071"/>
              <a:gd name="connsiteY21" fmla="*/ 545690 h 818536"/>
              <a:gd name="connsiteX22" fmla="*/ 486697 w 494071"/>
              <a:gd name="connsiteY22" fmla="*/ 589936 h 818536"/>
              <a:gd name="connsiteX23" fmla="*/ 494071 w 494071"/>
              <a:gd name="connsiteY23" fmla="*/ 612058 h 818536"/>
              <a:gd name="connsiteX24" fmla="*/ 464574 w 494071"/>
              <a:gd name="connsiteY24" fmla="*/ 656303 h 818536"/>
              <a:gd name="connsiteX25" fmla="*/ 457200 w 494071"/>
              <a:gd name="connsiteY25" fmla="*/ 678426 h 818536"/>
              <a:gd name="connsiteX26" fmla="*/ 427703 w 494071"/>
              <a:gd name="connsiteY26" fmla="*/ 722671 h 818536"/>
              <a:gd name="connsiteX27" fmla="*/ 412955 w 494071"/>
              <a:gd name="connsiteY27" fmla="*/ 744794 h 818536"/>
              <a:gd name="connsiteX28" fmla="*/ 390832 w 494071"/>
              <a:gd name="connsiteY28" fmla="*/ 766916 h 818536"/>
              <a:gd name="connsiteX29" fmla="*/ 376084 w 494071"/>
              <a:gd name="connsiteY29" fmla="*/ 789039 h 818536"/>
              <a:gd name="connsiteX30" fmla="*/ 353961 w 494071"/>
              <a:gd name="connsiteY30" fmla="*/ 796413 h 818536"/>
              <a:gd name="connsiteX31" fmla="*/ 331839 w 494071"/>
              <a:gd name="connsiteY31" fmla="*/ 818536 h 81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4071" h="818536">
                <a:moveTo>
                  <a:pt x="0" y="0"/>
                </a:moveTo>
                <a:cubicBezTo>
                  <a:pt x="12290" y="9832"/>
                  <a:pt x="24921" y="19254"/>
                  <a:pt x="36871" y="29497"/>
                </a:cubicBezTo>
                <a:cubicBezTo>
                  <a:pt x="42150" y="34022"/>
                  <a:pt x="45658" y="40668"/>
                  <a:pt x="51620" y="44245"/>
                </a:cubicBezTo>
                <a:cubicBezTo>
                  <a:pt x="58285" y="48244"/>
                  <a:pt x="66368" y="49161"/>
                  <a:pt x="73742" y="51619"/>
                </a:cubicBezTo>
                <a:cubicBezTo>
                  <a:pt x="85635" y="63512"/>
                  <a:pt x="94334" y="74139"/>
                  <a:pt x="110613" y="81116"/>
                </a:cubicBezTo>
                <a:cubicBezTo>
                  <a:pt x="119928" y="85108"/>
                  <a:pt x="130216" y="86291"/>
                  <a:pt x="140110" y="88490"/>
                </a:cubicBezTo>
                <a:cubicBezTo>
                  <a:pt x="224367" y="107214"/>
                  <a:pt x="134541" y="85255"/>
                  <a:pt x="206478" y="103239"/>
                </a:cubicBezTo>
                <a:cubicBezTo>
                  <a:pt x="213852" y="108155"/>
                  <a:pt x="223064" y="111067"/>
                  <a:pt x="228600" y="117987"/>
                </a:cubicBezTo>
                <a:cubicBezTo>
                  <a:pt x="233456" y="124057"/>
                  <a:pt x="232498" y="133157"/>
                  <a:pt x="235974" y="140110"/>
                </a:cubicBezTo>
                <a:cubicBezTo>
                  <a:pt x="239938" y="148037"/>
                  <a:pt x="245807" y="154858"/>
                  <a:pt x="250723" y="162232"/>
                </a:cubicBezTo>
                <a:cubicBezTo>
                  <a:pt x="276474" y="239487"/>
                  <a:pt x="252172" y="179516"/>
                  <a:pt x="280220" y="228600"/>
                </a:cubicBezTo>
                <a:cubicBezTo>
                  <a:pt x="285674" y="238144"/>
                  <a:pt x="289514" y="248553"/>
                  <a:pt x="294968" y="258097"/>
                </a:cubicBezTo>
                <a:cubicBezTo>
                  <a:pt x="307371" y="279802"/>
                  <a:pt x="308315" y="278818"/>
                  <a:pt x="324465" y="294968"/>
                </a:cubicBezTo>
                <a:cubicBezTo>
                  <a:pt x="345354" y="357635"/>
                  <a:pt x="316221" y="281227"/>
                  <a:pt x="346587" y="331839"/>
                </a:cubicBezTo>
                <a:cubicBezTo>
                  <a:pt x="350586" y="338504"/>
                  <a:pt x="349962" y="347296"/>
                  <a:pt x="353961" y="353961"/>
                </a:cubicBezTo>
                <a:cubicBezTo>
                  <a:pt x="357538" y="359923"/>
                  <a:pt x="364367" y="363281"/>
                  <a:pt x="368710" y="368710"/>
                </a:cubicBezTo>
                <a:cubicBezTo>
                  <a:pt x="374246" y="375630"/>
                  <a:pt x="378542" y="383458"/>
                  <a:pt x="383458" y="390832"/>
                </a:cubicBezTo>
                <a:cubicBezTo>
                  <a:pt x="385916" y="398206"/>
                  <a:pt x="387356" y="406002"/>
                  <a:pt x="390832" y="412955"/>
                </a:cubicBezTo>
                <a:cubicBezTo>
                  <a:pt x="400133" y="431556"/>
                  <a:pt x="406614" y="436110"/>
                  <a:pt x="420329" y="449826"/>
                </a:cubicBezTo>
                <a:cubicBezTo>
                  <a:pt x="422787" y="457200"/>
                  <a:pt x="423704" y="465283"/>
                  <a:pt x="427703" y="471948"/>
                </a:cubicBezTo>
                <a:cubicBezTo>
                  <a:pt x="431280" y="477910"/>
                  <a:pt x="439343" y="480478"/>
                  <a:pt x="442452" y="486697"/>
                </a:cubicBezTo>
                <a:cubicBezTo>
                  <a:pt x="476345" y="554483"/>
                  <a:pt x="438628" y="512371"/>
                  <a:pt x="471949" y="545690"/>
                </a:cubicBezTo>
                <a:lnTo>
                  <a:pt x="486697" y="589936"/>
                </a:lnTo>
                <a:lnTo>
                  <a:pt x="494071" y="612058"/>
                </a:lnTo>
                <a:cubicBezTo>
                  <a:pt x="476032" y="702256"/>
                  <a:pt x="504256" y="616621"/>
                  <a:pt x="464574" y="656303"/>
                </a:cubicBezTo>
                <a:cubicBezTo>
                  <a:pt x="459078" y="661799"/>
                  <a:pt x="460975" y="671631"/>
                  <a:pt x="457200" y="678426"/>
                </a:cubicBezTo>
                <a:cubicBezTo>
                  <a:pt x="448592" y="693921"/>
                  <a:pt x="437535" y="707923"/>
                  <a:pt x="427703" y="722671"/>
                </a:cubicBezTo>
                <a:cubicBezTo>
                  <a:pt x="422787" y="730045"/>
                  <a:pt x="419222" y="738527"/>
                  <a:pt x="412955" y="744794"/>
                </a:cubicBezTo>
                <a:cubicBezTo>
                  <a:pt x="405581" y="752168"/>
                  <a:pt x="397508" y="758905"/>
                  <a:pt x="390832" y="766916"/>
                </a:cubicBezTo>
                <a:cubicBezTo>
                  <a:pt x="385158" y="773725"/>
                  <a:pt x="383005" y="783502"/>
                  <a:pt x="376084" y="789039"/>
                </a:cubicBezTo>
                <a:cubicBezTo>
                  <a:pt x="370014" y="793895"/>
                  <a:pt x="361335" y="793955"/>
                  <a:pt x="353961" y="796413"/>
                </a:cubicBezTo>
                <a:lnTo>
                  <a:pt x="331839" y="818536"/>
                </a:ln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1784300" y="6074920"/>
            <a:ext cx="1391689" cy="523220"/>
          </a:xfrm>
          <a:prstGeom prst="rect">
            <a:avLst/>
          </a:prstGeom>
          <a:noFill/>
          <a:ln>
            <a:solidFill>
              <a:schemeClr val="tx1"/>
            </a:solidFill>
          </a:ln>
        </p:spPr>
        <p:txBody>
          <a:bodyPr wrap="square" rtlCol="0">
            <a:spAutoFit/>
          </a:bodyPr>
          <a:lstStyle/>
          <a:p>
            <a:r>
              <a:rPr kumimoji="1" lang="ja-JP" altLang="en-US" sz="1400" dirty="0">
                <a:latin typeface="Meiryo UI" panose="020B0604030504040204" pitchFamily="50" charset="-128"/>
                <a:ea typeface="Meiryo UI" panose="020B0604030504040204" pitchFamily="50" charset="-128"/>
              </a:rPr>
              <a:t>右後頭部の波形は消失</a:t>
            </a:r>
          </a:p>
        </p:txBody>
      </p:sp>
      <p:sp>
        <p:nvSpPr>
          <p:cNvPr id="18" name="フリーフォーム 17"/>
          <p:cNvSpPr/>
          <p:nvPr/>
        </p:nvSpPr>
        <p:spPr>
          <a:xfrm>
            <a:off x="5604758" y="4172248"/>
            <a:ext cx="580846" cy="2156604"/>
          </a:xfrm>
          <a:custGeom>
            <a:avLst/>
            <a:gdLst>
              <a:gd name="connsiteX0" fmla="*/ 517585 w 580846"/>
              <a:gd name="connsiteY0" fmla="*/ 0 h 2156604"/>
              <a:gd name="connsiteX1" fmla="*/ 494582 w 580846"/>
              <a:gd name="connsiteY1" fmla="*/ 28755 h 2156604"/>
              <a:gd name="connsiteX2" fmla="*/ 425570 w 580846"/>
              <a:gd name="connsiteY2" fmla="*/ 63260 h 2156604"/>
              <a:gd name="connsiteX3" fmla="*/ 408317 w 580846"/>
              <a:gd name="connsiteY3" fmla="*/ 69011 h 2156604"/>
              <a:gd name="connsiteX4" fmla="*/ 379563 w 580846"/>
              <a:gd name="connsiteY4" fmla="*/ 74762 h 2156604"/>
              <a:gd name="connsiteX5" fmla="*/ 322053 w 580846"/>
              <a:gd name="connsiteY5" fmla="*/ 86264 h 2156604"/>
              <a:gd name="connsiteX6" fmla="*/ 304800 w 580846"/>
              <a:gd name="connsiteY6" fmla="*/ 92015 h 2156604"/>
              <a:gd name="connsiteX7" fmla="*/ 287548 w 580846"/>
              <a:gd name="connsiteY7" fmla="*/ 109268 h 2156604"/>
              <a:gd name="connsiteX8" fmla="*/ 270295 w 580846"/>
              <a:gd name="connsiteY8" fmla="*/ 120770 h 2156604"/>
              <a:gd name="connsiteX9" fmla="*/ 264544 w 580846"/>
              <a:gd name="connsiteY9" fmla="*/ 138023 h 2156604"/>
              <a:gd name="connsiteX10" fmla="*/ 241540 w 580846"/>
              <a:gd name="connsiteY10" fmla="*/ 172528 h 2156604"/>
              <a:gd name="connsiteX11" fmla="*/ 230038 w 580846"/>
              <a:gd name="connsiteY11" fmla="*/ 189781 h 2156604"/>
              <a:gd name="connsiteX12" fmla="*/ 218536 w 580846"/>
              <a:gd name="connsiteY12" fmla="*/ 207034 h 2156604"/>
              <a:gd name="connsiteX13" fmla="*/ 201283 w 580846"/>
              <a:gd name="connsiteY13" fmla="*/ 258793 h 2156604"/>
              <a:gd name="connsiteX14" fmla="*/ 195533 w 580846"/>
              <a:gd name="connsiteY14" fmla="*/ 276045 h 2156604"/>
              <a:gd name="connsiteX15" fmla="*/ 155276 w 580846"/>
              <a:gd name="connsiteY15" fmla="*/ 327804 h 2156604"/>
              <a:gd name="connsiteX16" fmla="*/ 143774 w 580846"/>
              <a:gd name="connsiteY16" fmla="*/ 345057 h 2156604"/>
              <a:gd name="connsiteX17" fmla="*/ 109268 w 580846"/>
              <a:gd name="connsiteY17" fmla="*/ 402566 h 2156604"/>
              <a:gd name="connsiteX18" fmla="*/ 92016 w 580846"/>
              <a:gd name="connsiteY18" fmla="*/ 419819 h 2156604"/>
              <a:gd name="connsiteX19" fmla="*/ 63261 w 580846"/>
              <a:gd name="connsiteY19" fmla="*/ 471577 h 2156604"/>
              <a:gd name="connsiteX20" fmla="*/ 46008 w 580846"/>
              <a:gd name="connsiteY20" fmla="*/ 506083 h 2156604"/>
              <a:gd name="connsiteX21" fmla="*/ 34506 w 580846"/>
              <a:gd name="connsiteY21" fmla="*/ 540589 h 2156604"/>
              <a:gd name="connsiteX22" fmla="*/ 23004 w 580846"/>
              <a:gd name="connsiteY22" fmla="*/ 557842 h 2156604"/>
              <a:gd name="connsiteX23" fmla="*/ 11502 w 580846"/>
              <a:gd name="connsiteY23" fmla="*/ 592347 h 2156604"/>
              <a:gd name="connsiteX24" fmla="*/ 0 w 580846"/>
              <a:gd name="connsiteY24" fmla="*/ 615351 h 2156604"/>
              <a:gd name="connsiteX25" fmla="*/ 17253 w 580846"/>
              <a:gd name="connsiteY25" fmla="*/ 684362 h 2156604"/>
              <a:gd name="connsiteX26" fmla="*/ 69012 w 580846"/>
              <a:gd name="connsiteY26" fmla="*/ 718868 h 2156604"/>
              <a:gd name="connsiteX27" fmla="*/ 86265 w 580846"/>
              <a:gd name="connsiteY27" fmla="*/ 730370 h 2156604"/>
              <a:gd name="connsiteX28" fmla="*/ 120770 w 580846"/>
              <a:gd name="connsiteY28" fmla="*/ 747623 h 2156604"/>
              <a:gd name="connsiteX29" fmla="*/ 166778 w 580846"/>
              <a:gd name="connsiteY29" fmla="*/ 787879 h 2156604"/>
              <a:gd name="connsiteX30" fmla="*/ 184031 w 580846"/>
              <a:gd name="connsiteY30" fmla="*/ 805132 h 2156604"/>
              <a:gd name="connsiteX31" fmla="*/ 195533 w 580846"/>
              <a:gd name="connsiteY31" fmla="*/ 822385 h 2156604"/>
              <a:gd name="connsiteX32" fmla="*/ 212785 w 580846"/>
              <a:gd name="connsiteY32" fmla="*/ 828136 h 2156604"/>
              <a:gd name="connsiteX33" fmla="*/ 235789 w 580846"/>
              <a:gd name="connsiteY33" fmla="*/ 856891 h 2156604"/>
              <a:gd name="connsiteX34" fmla="*/ 247291 w 580846"/>
              <a:gd name="connsiteY34" fmla="*/ 891396 h 2156604"/>
              <a:gd name="connsiteX35" fmla="*/ 258793 w 580846"/>
              <a:gd name="connsiteY35" fmla="*/ 914400 h 2156604"/>
              <a:gd name="connsiteX36" fmla="*/ 264544 w 580846"/>
              <a:gd name="connsiteY36" fmla="*/ 931653 h 2156604"/>
              <a:gd name="connsiteX37" fmla="*/ 304800 w 580846"/>
              <a:gd name="connsiteY37" fmla="*/ 983411 h 2156604"/>
              <a:gd name="connsiteX38" fmla="*/ 310551 w 580846"/>
              <a:gd name="connsiteY38" fmla="*/ 1000664 h 2156604"/>
              <a:gd name="connsiteX39" fmla="*/ 333555 w 580846"/>
              <a:gd name="connsiteY39" fmla="*/ 1035170 h 2156604"/>
              <a:gd name="connsiteX40" fmla="*/ 345057 w 580846"/>
              <a:gd name="connsiteY40" fmla="*/ 1069676 h 2156604"/>
              <a:gd name="connsiteX41" fmla="*/ 368061 w 580846"/>
              <a:gd name="connsiteY41" fmla="*/ 1098430 h 2156604"/>
              <a:gd name="connsiteX42" fmla="*/ 385314 w 580846"/>
              <a:gd name="connsiteY42" fmla="*/ 1104181 h 2156604"/>
              <a:gd name="connsiteX43" fmla="*/ 419819 w 580846"/>
              <a:gd name="connsiteY43" fmla="*/ 1092679 h 2156604"/>
              <a:gd name="connsiteX44" fmla="*/ 454325 w 580846"/>
              <a:gd name="connsiteY44" fmla="*/ 1069676 h 2156604"/>
              <a:gd name="connsiteX45" fmla="*/ 471578 w 580846"/>
              <a:gd name="connsiteY45" fmla="*/ 1058174 h 2156604"/>
              <a:gd name="connsiteX46" fmla="*/ 494582 w 580846"/>
              <a:gd name="connsiteY46" fmla="*/ 1052423 h 2156604"/>
              <a:gd name="connsiteX47" fmla="*/ 546340 w 580846"/>
              <a:gd name="connsiteY47" fmla="*/ 1058174 h 2156604"/>
              <a:gd name="connsiteX48" fmla="*/ 569344 w 580846"/>
              <a:gd name="connsiteY48" fmla="*/ 1086928 h 2156604"/>
              <a:gd name="connsiteX49" fmla="*/ 580846 w 580846"/>
              <a:gd name="connsiteY49" fmla="*/ 1144438 h 2156604"/>
              <a:gd name="connsiteX50" fmla="*/ 575095 w 580846"/>
              <a:gd name="connsiteY50" fmla="*/ 1253706 h 2156604"/>
              <a:gd name="connsiteX51" fmla="*/ 563593 w 580846"/>
              <a:gd name="connsiteY51" fmla="*/ 1299713 h 2156604"/>
              <a:gd name="connsiteX52" fmla="*/ 557842 w 580846"/>
              <a:gd name="connsiteY52" fmla="*/ 1322717 h 2156604"/>
              <a:gd name="connsiteX53" fmla="*/ 546340 w 580846"/>
              <a:gd name="connsiteY53" fmla="*/ 1357223 h 2156604"/>
              <a:gd name="connsiteX54" fmla="*/ 540589 w 580846"/>
              <a:gd name="connsiteY54" fmla="*/ 1374476 h 2156604"/>
              <a:gd name="connsiteX55" fmla="*/ 529087 w 580846"/>
              <a:gd name="connsiteY55" fmla="*/ 1420483 h 2156604"/>
              <a:gd name="connsiteX56" fmla="*/ 517585 w 580846"/>
              <a:gd name="connsiteY56" fmla="*/ 1443487 h 2156604"/>
              <a:gd name="connsiteX57" fmla="*/ 511834 w 580846"/>
              <a:gd name="connsiteY57" fmla="*/ 1460740 h 2156604"/>
              <a:gd name="connsiteX58" fmla="*/ 506083 w 580846"/>
              <a:gd name="connsiteY58" fmla="*/ 1483744 h 2156604"/>
              <a:gd name="connsiteX59" fmla="*/ 494582 w 580846"/>
              <a:gd name="connsiteY59" fmla="*/ 1500996 h 2156604"/>
              <a:gd name="connsiteX60" fmla="*/ 488831 w 580846"/>
              <a:gd name="connsiteY60" fmla="*/ 1518249 h 2156604"/>
              <a:gd name="connsiteX61" fmla="*/ 460076 w 580846"/>
              <a:gd name="connsiteY61" fmla="*/ 1558506 h 2156604"/>
              <a:gd name="connsiteX62" fmla="*/ 437072 w 580846"/>
              <a:gd name="connsiteY62" fmla="*/ 1581510 h 2156604"/>
              <a:gd name="connsiteX63" fmla="*/ 425570 w 580846"/>
              <a:gd name="connsiteY63" fmla="*/ 1604513 h 2156604"/>
              <a:gd name="connsiteX64" fmla="*/ 402566 w 580846"/>
              <a:gd name="connsiteY64" fmla="*/ 1639019 h 2156604"/>
              <a:gd name="connsiteX65" fmla="*/ 391065 w 580846"/>
              <a:gd name="connsiteY65" fmla="*/ 1656272 h 2156604"/>
              <a:gd name="connsiteX66" fmla="*/ 373812 w 580846"/>
              <a:gd name="connsiteY66" fmla="*/ 1679276 h 2156604"/>
              <a:gd name="connsiteX67" fmla="*/ 339306 w 580846"/>
              <a:gd name="connsiteY67" fmla="*/ 1731034 h 2156604"/>
              <a:gd name="connsiteX68" fmla="*/ 327804 w 580846"/>
              <a:gd name="connsiteY68" fmla="*/ 1748287 h 2156604"/>
              <a:gd name="connsiteX69" fmla="*/ 316302 w 580846"/>
              <a:gd name="connsiteY69" fmla="*/ 1765540 h 2156604"/>
              <a:gd name="connsiteX70" fmla="*/ 299050 w 580846"/>
              <a:gd name="connsiteY70" fmla="*/ 1782793 h 2156604"/>
              <a:gd name="connsiteX71" fmla="*/ 276046 w 580846"/>
              <a:gd name="connsiteY71" fmla="*/ 1823049 h 2156604"/>
              <a:gd name="connsiteX72" fmla="*/ 258793 w 580846"/>
              <a:gd name="connsiteY72" fmla="*/ 1840302 h 2156604"/>
              <a:gd name="connsiteX73" fmla="*/ 247291 w 580846"/>
              <a:gd name="connsiteY73" fmla="*/ 1863306 h 2156604"/>
              <a:gd name="connsiteX74" fmla="*/ 224287 w 580846"/>
              <a:gd name="connsiteY74" fmla="*/ 1897811 h 2156604"/>
              <a:gd name="connsiteX75" fmla="*/ 201283 w 580846"/>
              <a:gd name="connsiteY75" fmla="*/ 1932317 h 2156604"/>
              <a:gd name="connsiteX76" fmla="*/ 178280 w 580846"/>
              <a:gd name="connsiteY76" fmla="*/ 1966823 h 2156604"/>
              <a:gd name="connsiteX77" fmla="*/ 161027 w 580846"/>
              <a:gd name="connsiteY77" fmla="*/ 1984076 h 2156604"/>
              <a:gd name="connsiteX78" fmla="*/ 132272 w 580846"/>
              <a:gd name="connsiteY78" fmla="*/ 2024332 h 2156604"/>
              <a:gd name="connsiteX79" fmla="*/ 97766 w 580846"/>
              <a:gd name="connsiteY79" fmla="*/ 2058838 h 2156604"/>
              <a:gd name="connsiteX80" fmla="*/ 92016 w 580846"/>
              <a:gd name="connsiteY80" fmla="*/ 2076091 h 2156604"/>
              <a:gd name="connsiteX81" fmla="*/ 74763 w 580846"/>
              <a:gd name="connsiteY81" fmla="*/ 2087593 h 2156604"/>
              <a:gd name="connsiteX82" fmla="*/ 57510 w 580846"/>
              <a:gd name="connsiteY82" fmla="*/ 2104845 h 2156604"/>
              <a:gd name="connsiteX83" fmla="*/ 28755 w 580846"/>
              <a:gd name="connsiteY83" fmla="*/ 2133600 h 2156604"/>
              <a:gd name="connsiteX84" fmla="*/ 28755 w 580846"/>
              <a:gd name="connsiteY84" fmla="*/ 2156604 h 21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0846" h="2156604">
                <a:moveTo>
                  <a:pt x="517585" y="0"/>
                </a:moveTo>
                <a:cubicBezTo>
                  <a:pt x="509917" y="9585"/>
                  <a:pt x="503706" y="20544"/>
                  <a:pt x="494582" y="28755"/>
                </a:cubicBezTo>
                <a:cubicBezTo>
                  <a:pt x="468350" y="52365"/>
                  <a:pt x="457087" y="52755"/>
                  <a:pt x="425570" y="63260"/>
                </a:cubicBezTo>
                <a:cubicBezTo>
                  <a:pt x="419819" y="65177"/>
                  <a:pt x="414261" y="67822"/>
                  <a:pt x="408317" y="69011"/>
                </a:cubicBezTo>
                <a:cubicBezTo>
                  <a:pt x="398732" y="70928"/>
                  <a:pt x="389046" y="72391"/>
                  <a:pt x="379563" y="74762"/>
                </a:cubicBezTo>
                <a:cubicBezTo>
                  <a:pt x="326032" y="88145"/>
                  <a:pt x="420676" y="72175"/>
                  <a:pt x="322053" y="86264"/>
                </a:cubicBezTo>
                <a:cubicBezTo>
                  <a:pt x="316302" y="88181"/>
                  <a:pt x="309844" y="88652"/>
                  <a:pt x="304800" y="92015"/>
                </a:cubicBezTo>
                <a:cubicBezTo>
                  <a:pt x="298033" y="96526"/>
                  <a:pt x="293796" y="104061"/>
                  <a:pt x="287548" y="109268"/>
                </a:cubicBezTo>
                <a:cubicBezTo>
                  <a:pt x="282238" y="113693"/>
                  <a:pt x="276046" y="116936"/>
                  <a:pt x="270295" y="120770"/>
                </a:cubicBezTo>
                <a:cubicBezTo>
                  <a:pt x="268378" y="126521"/>
                  <a:pt x="267488" y="132724"/>
                  <a:pt x="264544" y="138023"/>
                </a:cubicBezTo>
                <a:cubicBezTo>
                  <a:pt x="257831" y="150107"/>
                  <a:pt x="249208" y="161026"/>
                  <a:pt x="241540" y="172528"/>
                </a:cubicBezTo>
                <a:lnTo>
                  <a:pt x="230038" y="189781"/>
                </a:lnTo>
                <a:cubicBezTo>
                  <a:pt x="226204" y="195532"/>
                  <a:pt x="220722" y="200477"/>
                  <a:pt x="218536" y="207034"/>
                </a:cubicBezTo>
                <a:lnTo>
                  <a:pt x="201283" y="258793"/>
                </a:lnTo>
                <a:cubicBezTo>
                  <a:pt x="199366" y="264544"/>
                  <a:pt x="199819" y="271759"/>
                  <a:pt x="195533" y="276045"/>
                </a:cubicBezTo>
                <a:cubicBezTo>
                  <a:pt x="168505" y="303073"/>
                  <a:pt x="182791" y="286531"/>
                  <a:pt x="155276" y="327804"/>
                </a:cubicBezTo>
                <a:cubicBezTo>
                  <a:pt x="151442" y="333555"/>
                  <a:pt x="146865" y="338875"/>
                  <a:pt x="143774" y="345057"/>
                </a:cubicBezTo>
                <a:cubicBezTo>
                  <a:pt x="134697" y="363209"/>
                  <a:pt x="123147" y="388686"/>
                  <a:pt x="109268" y="402566"/>
                </a:cubicBezTo>
                <a:lnTo>
                  <a:pt x="92016" y="419819"/>
                </a:lnTo>
                <a:cubicBezTo>
                  <a:pt x="77942" y="462041"/>
                  <a:pt x="89087" y="445752"/>
                  <a:pt x="63261" y="471577"/>
                </a:cubicBezTo>
                <a:cubicBezTo>
                  <a:pt x="42287" y="534499"/>
                  <a:pt x="75737" y="439192"/>
                  <a:pt x="46008" y="506083"/>
                </a:cubicBezTo>
                <a:cubicBezTo>
                  <a:pt x="41084" y="517162"/>
                  <a:pt x="41231" y="530501"/>
                  <a:pt x="34506" y="540589"/>
                </a:cubicBezTo>
                <a:cubicBezTo>
                  <a:pt x="30672" y="546340"/>
                  <a:pt x="25811" y="551526"/>
                  <a:pt x="23004" y="557842"/>
                </a:cubicBezTo>
                <a:cubicBezTo>
                  <a:pt x="18080" y="568921"/>
                  <a:pt x="16924" y="581503"/>
                  <a:pt x="11502" y="592347"/>
                </a:cubicBezTo>
                <a:lnTo>
                  <a:pt x="0" y="615351"/>
                </a:lnTo>
                <a:cubicBezTo>
                  <a:pt x="1353" y="623468"/>
                  <a:pt x="8709" y="678666"/>
                  <a:pt x="17253" y="684362"/>
                </a:cubicBezTo>
                <a:lnTo>
                  <a:pt x="69012" y="718868"/>
                </a:lnTo>
                <a:cubicBezTo>
                  <a:pt x="74763" y="722702"/>
                  <a:pt x="79708" y="728184"/>
                  <a:pt x="86265" y="730370"/>
                </a:cubicBezTo>
                <a:cubicBezTo>
                  <a:pt x="110074" y="738307"/>
                  <a:pt x="98473" y="732759"/>
                  <a:pt x="120770" y="747623"/>
                </a:cubicBezTo>
                <a:cubicBezTo>
                  <a:pt x="153360" y="796508"/>
                  <a:pt x="99681" y="720782"/>
                  <a:pt x="166778" y="787879"/>
                </a:cubicBezTo>
                <a:cubicBezTo>
                  <a:pt x="172529" y="793630"/>
                  <a:pt x="178824" y="798884"/>
                  <a:pt x="184031" y="805132"/>
                </a:cubicBezTo>
                <a:cubicBezTo>
                  <a:pt x="188456" y="810442"/>
                  <a:pt x="190136" y="818067"/>
                  <a:pt x="195533" y="822385"/>
                </a:cubicBezTo>
                <a:cubicBezTo>
                  <a:pt x="200266" y="826172"/>
                  <a:pt x="207034" y="826219"/>
                  <a:pt x="212785" y="828136"/>
                </a:cubicBezTo>
                <a:cubicBezTo>
                  <a:pt x="233758" y="891055"/>
                  <a:pt x="198628" y="797435"/>
                  <a:pt x="235789" y="856891"/>
                </a:cubicBezTo>
                <a:cubicBezTo>
                  <a:pt x="242215" y="867172"/>
                  <a:pt x="241869" y="880552"/>
                  <a:pt x="247291" y="891396"/>
                </a:cubicBezTo>
                <a:cubicBezTo>
                  <a:pt x="251125" y="899064"/>
                  <a:pt x="255416" y="906520"/>
                  <a:pt x="258793" y="914400"/>
                </a:cubicBezTo>
                <a:cubicBezTo>
                  <a:pt x="261181" y="919972"/>
                  <a:pt x="261600" y="926354"/>
                  <a:pt x="264544" y="931653"/>
                </a:cubicBezTo>
                <a:cubicBezTo>
                  <a:pt x="281741" y="962608"/>
                  <a:pt x="283844" y="962455"/>
                  <a:pt x="304800" y="983411"/>
                </a:cubicBezTo>
                <a:cubicBezTo>
                  <a:pt x="306717" y="989162"/>
                  <a:pt x="307607" y="995365"/>
                  <a:pt x="310551" y="1000664"/>
                </a:cubicBezTo>
                <a:cubicBezTo>
                  <a:pt x="317264" y="1012748"/>
                  <a:pt x="329184" y="1022056"/>
                  <a:pt x="333555" y="1035170"/>
                </a:cubicBezTo>
                <a:lnTo>
                  <a:pt x="345057" y="1069676"/>
                </a:lnTo>
                <a:cubicBezTo>
                  <a:pt x="351690" y="1089574"/>
                  <a:pt x="347251" y="1088025"/>
                  <a:pt x="368061" y="1098430"/>
                </a:cubicBezTo>
                <a:cubicBezTo>
                  <a:pt x="373483" y="1101141"/>
                  <a:pt x="379563" y="1102264"/>
                  <a:pt x="385314" y="1104181"/>
                </a:cubicBezTo>
                <a:cubicBezTo>
                  <a:pt x="396816" y="1100347"/>
                  <a:pt x="409731" y="1099404"/>
                  <a:pt x="419819" y="1092679"/>
                </a:cubicBezTo>
                <a:lnTo>
                  <a:pt x="454325" y="1069676"/>
                </a:lnTo>
                <a:cubicBezTo>
                  <a:pt x="460076" y="1065842"/>
                  <a:pt x="464873" y="1059850"/>
                  <a:pt x="471578" y="1058174"/>
                </a:cubicBezTo>
                <a:lnTo>
                  <a:pt x="494582" y="1052423"/>
                </a:lnTo>
                <a:cubicBezTo>
                  <a:pt x="511835" y="1054340"/>
                  <a:pt x="529499" y="1053964"/>
                  <a:pt x="546340" y="1058174"/>
                </a:cubicBezTo>
                <a:cubicBezTo>
                  <a:pt x="564386" y="1062685"/>
                  <a:pt x="565135" y="1072199"/>
                  <a:pt x="569344" y="1086928"/>
                </a:cubicBezTo>
                <a:cubicBezTo>
                  <a:pt x="576207" y="1110948"/>
                  <a:pt x="576327" y="1117326"/>
                  <a:pt x="580846" y="1144438"/>
                </a:cubicBezTo>
                <a:cubicBezTo>
                  <a:pt x="578929" y="1180861"/>
                  <a:pt x="579123" y="1217456"/>
                  <a:pt x="575095" y="1253706"/>
                </a:cubicBezTo>
                <a:cubicBezTo>
                  <a:pt x="573349" y="1269417"/>
                  <a:pt x="567427" y="1284377"/>
                  <a:pt x="563593" y="1299713"/>
                </a:cubicBezTo>
                <a:cubicBezTo>
                  <a:pt x="561676" y="1307381"/>
                  <a:pt x="560341" y="1315219"/>
                  <a:pt x="557842" y="1322717"/>
                </a:cubicBezTo>
                <a:lnTo>
                  <a:pt x="546340" y="1357223"/>
                </a:lnTo>
                <a:cubicBezTo>
                  <a:pt x="544423" y="1362974"/>
                  <a:pt x="541778" y="1368532"/>
                  <a:pt x="540589" y="1374476"/>
                </a:cubicBezTo>
                <a:cubicBezTo>
                  <a:pt x="537214" y="1391353"/>
                  <a:pt x="535718" y="1405010"/>
                  <a:pt x="529087" y="1420483"/>
                </a:cubicBezTo>
                <a:cubicBezTo>
                  <a:pt x="525710" y="1428363"/>
                  <a:pt x="520962" y="1435607"/>
                  <a:pt x="517585" y="1443487"/>
                </a:cubicBezTo>
                <a:cubicBezTo>
                  <a:pt x="515197" y="1449059"/>
                  <a:pt x="513499" y="1454911"/>
                  <a:pt x="511834" y="1460740"/>
                </a:cubicBezTo>
                <a:cubicBezTo>
                  <a:pt x="509663" y="1468340"/>
                  <a:pt x="509196" y="1476479"/>
                  <a:pt x="506083" y="1483744"/>
                </a:cubicBezTo>
                <a:cubicBezTo>
                  <a:pt x="503361" y="1490097"/>
                  <a:pt x="497673" y="1494814"/>
                  <a:pt x="494582" y="1500996"/>
                </a:cubicBezTo>
                <a:cubicBezTo>
                  <a:pt x="491871" y="1506418"/>
                  <a:pt x="491542" y="1512827"/>
                  <a:pt x="488831" y="1518249"/>
                </a:cubicBezTo>
                <a:cubicBezTo>
                  <a:pt x="485252" y="1525406"/>
                  <a:pt x="463115" y="1555033"/>
                  <a:pt x="460076" y="1558506"/>
                </a:cubicBezTo>
                <a:cubicBezTo>
                  <a:pt x="452935" y="1566667"/>
                  <a:pt x="443579" y="1572835"/>
                  <a:pt x="437072" y="1581510"/>
                </a:cubicBezTo>
                <a:cubicBezTo>
                  <a:pt x="431928" y="1588368"/>
                  <a:pt x="429981" y="1597162"/>
                  <a:pt x="425570" y="1604513"/>
                </a:cubicBezTo>
                <a:cubicBezTo>
                  <a:pt x="418458" y="1616367"/>
                  <a:pt x="410234" y="1627517"/>
                  <a:pt x="402566" y="1639019"/>
                </a:cubicBezTo>
                <a:cubicBezTo>
                  <a:pt x="398732" y="1644770"/>
                  <a:pt x="395212" y="1650743"/>
                  <a:pt x="391065" y="1656272"/>
                </a:cubicBezTo>
                <a:cubicBezTo>
                  <a:pt x="385314" y="1663940"/>
                  <a:pt x="379309" y="1671424"/>
                  <a:pt x="373812" y="1679276"/>
                </a:cubicBezTo>
                <a:cubicBezTo>
                  <a:pt x="373796" y="1679299"/>
                  <a:pt x="345065" y="1722396"/>
                  <a:pt x="339306" y="1731034"/>
                </a:cubicBezTo>
                <a:lnTo>
                  <a:pt x="327804" y="1748287"/>
                </a:lnTo>
                <a:cubicBezTo>
                  <a:pt x="323970" y="1754038"/>
                  <a:pt x="321189" y="1760652"/>
                  <a:pt x="316302" y="1765540"/>
                </a:cubicBezTo>
                <a:lnTo>
                  <a:pt x="299050" y="1782793"/>
                </a:lnTo>
                <a:cubicBezTo>
                  <a:pt x="291469" y="1805535"/>
                  <a:pt x="295037" y="1800893"/>
                  <a:pt x="276046" y="1823049"/>
                </a:cubicBezTo>
                <a:cubicBezTo>
                  <a:pt x="270753" y="1829224"/>
                  <a:pt x="263520" y="1833684"/>
                  <a:pt x="258793" y="1840302"/>
                </a:cubicBezTo>
                <a:cubicBezTo>
                  <a:pt x="253810" y="1847278"/>
                  <a:pt x="251702" y="1855955"/>
                  <a:pt x="247291" y="1863306"/>
                </a:cubicBezTo>
                <a:cubicBezTo>
                  <a:pt x="240179" y="1875159"/>
                  <a:pt x="231955" y="1886309"/>
                  <a:pt x="224287" y="1897811"/>
                </a:cubicBezTo>
                <a:lnTo>
                  <a:pt x="201283" y="1932317"/>
                </a:lnTo>
                <a:cubicBezTo>
                  <a:pt x="201280" y="1932322"/>
                  <a:pt x="178284" y="1966819"/>
                  <a:pt x="178280" y="1966823"/>
                </a:cubicBezTo>
                <a:cubicBezTo>
                  <a:pt x="172529" y="1972574"/>
                  <a:pt x="166234" y="1977828"/>
                  <a:pt x="161027" y="1984076"/>
                </a:cubicBezTo>
                <a:cubicBezTo>
                  <a:pt x="126024" y="2026078"/>
                  <a:pt x="178889" y="1972535"/>
                  <a:pt x="132272" y="2024332"/>
                </a:cubicBezTo>
                <a:cubicBezTo>
                  <a:pt x="121390" y="2036423"/>
                  <a:pt x="97766" y="2058838"/>
                  <a:pt x="97766" y="2058838"/>
                </a:cubicBezTo>
                <a:cubicBezTo>
                  <a:pt x="95849" y="2064589"/>
                  <a:pt x="95803" y="2071357"/>
                  <a:pt x="92016" y="2076091"/>
                </a:cubicBezTo>
                <a:cubicBezTo>
                  <a:pt x="87698" y="2081488"/>
                  <a:pt x="80073" y="2083168"/>
                  <a:pt x="74763" y="2087593"/>
                </a:cubicBezTo>
                <a:cubicBezTo>
                  <a:pt x="68515" y="2092799"/>
                  <a:pt x="62717" y="2098597"/>
                  <a:pt x="57510" y="2104845"/>
                </a:cubicBezTo>
                <a:cubicBezTo>
                  <a:pt x="33546" y="2133601"/>
                  <a:pt x="60387" y="2112512"/>
                  <a:pt x="28755" y="2133600"/>
                </a:cubicBezTo>
                <a:cubicBezTo>
                  <a:pt x="14875" y="2154420"/>
                  <a:pt x="11071" y="2147762"/>
                  <a:pt x="28755" y="2156604"/>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288457" y="4097486"/>
            <a:ext cx="529086" cy="897147"/>
          </a:xfrm>
          <a:custGeom>
            <a:avLst/>
            <a:gdLst>
              <a:gd name="connsiteX0" fmla="*/ 408317 w 529086"/>
              <a:gd name="connsiteY0" fmla="*/ 0 h 897147"/>
              <a:gd name="connsiteX1" fmla="*/ 431320 w 529086"/>
              <a:gd name="connsiteY1" fmla="*/ 28755 h 897147"/>
              <a:gd name="connsiteX2" fmla="*/ 442822 w 529086"/>
              <a:gd name="connsiteY2" fmla="*/ 46007 h 897147"/>
              <a:gd name="connsiteX3" fmla="*/ 460075 w 529086"/>
              <a:gd name="connsiteY3" fmla="*/ 57509 h 897147"/>
              <a:gd name="connsiteX4" fmla="*/ 471577 w 529086"/>
              <a:gd name="connsiteY4" fmla="*/ 74762 h 897147"/>
              <a:gd name="connsiteX5" fmla="*/ 488830 w 529086"/>
              <a:gd name="connsiteY5" fmla="*/ 86264 h 897147"/>
              <a:gd name="connsiteX6" fmla="*/ 511834 w 529086"/>
              <a:gd name="connsiteY6" fmla="*/ 115019 h 897147"/>
              <a:gd name="connsiteX7" fmla="*/ 529086 w 529086"/>
              <a:gd name="connsiteY7" fmla="*/ 149524 h 897147"/>
              <a:gd name="connsiteX8" fmla="*/ 517584 w 529086"/>
              <a:gd name="connsiteY8" fmla="*/ 195532 h 897147"/>
              <a:gd name="connsiteX9" fmla="*/ 506083 w 529086"/>
              <a:gd name="connsiteY9" fmla="*/ 212785 h 897147"/>
              <a:gd name="connsiteX10" fmla="*/ 494581 w 529086"/>
              <a:gd name="connsiteY10" fmla="*/ 247290 h 897147"/>
              <a:gd name="connsiteX11" fmla="*/ 488830 w 529086"/>
              <a:gd name="connsiteY11" fmla="*/ 264543 h 897147"/>
              <a:gd name="connsiteX12" fmla="*/ 465826 w 529086"/>
              <a:gd name="connsiteY12" fmla="*/ 299049 h 897147"/>
              <a:gd name="connsiteX13" fmla="*/ 454324 w 529086"/>
              <a:gd name="connsiteY13" fmla="*/ 333555 h 897147"/>
              <a:gd name="connsiteX14" fmla="*/ 431320 w 529086"/>
              <a:gd name="connsiteY14" fmla="*/ 368060 h 897147"/>
              <a:gd name="connsiteX15" fmla="*/ 414067 w 529086"/>
              <a:gd name="connsiteY15" fmla="*/ 402566 h 897147"/>
              <a:gd name="connsiteX16" fmla="*/ 391064 w 529086"/>
              <a:gd name="connsiteY16" fmla="*/ 454324 h 897147"/>
              <a:gd name="connsiteX17" fmla="*/ 356558 w 529086"/>
              <a:gd name="connsiteY17" fmla="*/ 488830 h 897147"/>
              <a:gd name="connsiteX18" fmla="*/ 310551 w 529086"/>
              <a:gd name="connsiteY18" fmla="*/ 557841 h 897147"/>
              <a:gd name="connsiteX19" fmla="*/ 299049 w 529086"/>
              <a:gd name="connsiteY19" fmla="*/ 575094 h 897147"/>
              <a:gd name="connsiteX20" fmla="*/ 287547 w 529086"/>
              <a:gd name="connsiteY20" fmla="*/ 592347 h 897147"/>
              <a:gd name="connsiteX21" fmla="*/ 270294 w 529086"/>
              <a:gd name="connsiteY21" fmla="*/ 603849 h 897147"/>
              <a:gd name="connsiteX22" fmla="*/ 247290 w 529086"/>
              <a:gd name="connsiteY22" fmla="*/ 626853 h 897147"/>
              <a:gd name="connsiteX23" fmla="*/ 224286 w 529086"/>
              <a:gd name="connsiteY23" fmla="*/ 649856 h 897147"/>
              <a:gd name="connsiteX24" fmla="*/ 212784 w 529086"/>
              <a:gd name="connsiteY24" fmla="*/ 667109 h 897147"/>
              <a:gd name="connsiteX25" fmla="*/ 178279 w 529086"/>
              <a:gd name="connsiteY25" fmla="*/ 690113 h 897147"/>
              <a:gd name="connsiteX26" fmla="*/ 166777 w 529086"/>
              <a:gd name="connsiteY26" fmla="*/ 707366 h 897147"/>
              <a:gd name="connsiteX27" fmla="*/ 149524 w 529086"/>
              <a:gd name="connsiteY27" fmla="*/ 718868 h 897147"/>
              <a:gd name="connsiteX28" fmla="*/ 126520 w 529086"/>
              <a:gd name="connsiteY28" fmla="*/ 747622 h 897147"/>
              <a:gd name="connsiteX29" fmla="*/ 103517 w 529086"/>
              <a:gd name="connsiteY29" fmla="*/ 782128 h 897147"/>
              <a:gd name="connsiteX30" fmla="*/ 74762 w 529086"/>
              <a:gd name="connsiteY30" fmla="*/ 810883 h 897147"/>
              <a:gd name="connsiteX31" fmla="*/ 69011 w 529086"/>
              <a:gd name="connsiteY31" fmla="*/ 828136 h 897147"/>
              <a:gd name="connsiteX32" fmla="*/ 34505 w 529086"/>
              <a:gd name="connsiteY32" fmla="*/ 851139 h 897147"/>
              <a:gd name="connsiteX33" fmla="*/ 23003 w 529086"/>
              <a:gd name="connsiteY33" fmla="*/ 868392 h 897147"/>
              <a:gd name="connsiteX34" fmla="*/ 5751 w 529086"/>
              <a:gd name="connsiteY34" fmla="*/ 879894 h 897147"/>
              <a:gd name="connsiteX35" fmla="*/ 0 w 529086"/>
              <a:gd name="connsiteY35" fmla="*/ 897147 h 8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9086" h="897147">
                <a:moveTo>
                  <a:pt x="408317" y="0"/>
                </a:moveTo>
                <a:cubicBezTo>
                  <a:pt x="415985" y="9585"/>
                  <a:pt x="423955" y="18935"/>
                  <a:pt x="431320" y="28755"/>
                </a:cubicBezTo>
                <a:cubicBezTo>
                  <a:pt x="435467" y="34284"/>
                  <a:pt x="437935" y="41120"/>
                  <a:pt x="442822" y="46007"/>
                </a:cubicBezTo>
                <a:cubicBezTo>
                  <a:pt x="447709" y="50894"/>
                  <a:pt x="454324" y="53675"/>
                  <a:pt x="460075" y="57509"/>
                </a:cubicBezTo>
                <a:cubicBezTo>
                  <a:pt x="463909" y="63260"/>
                  <a:pt x="466690" y="69875"/>
                  <a:pt x="471577" y="74762"/>
                </a:cubicBezTo>
                <a:cubicBezTo>
                  <a:pt x="476464" y="79649"/>
                  <a:pt x="484512" y="80867"/>
                  <a:pt x="488830" y="86264"/>
                </a:cubicBezTo>
                <a:cubicBezTo>
                  <a:pt x="520577" y="125948"/>
                  <a:pt x="462389" y="82056"/>
                  <a:pt x="511834" y="115019"/>
                </a:cubicBezTo>
                <a:cubicBezTo>
                  <a:pt x="517648" y="123740"/>
                  <a:pt x="529086" y="137621"/>
                  <a:pt x="529086" y="149524"/>
                </a:cubicBezTo>
                <a:cubicBezTo>
                  <a:pt x="529086" y="156087"/>
                  <a:pt x="522122" y="186455"/>
                  <a:pt x="517584" y="195532"/>
                </a:cubicBezTo>
                <a:cubicBezTo>
                  <a:pt x="514493" y="201714"/>
                  <a:pt x="508890" y="206469"/>
                  <a:pt x="506083" y="212785"/>
                </a:cubicBezTo>
                <a:cubicBezTo>
                  <a:pt x="501159" y="223864"/>
                  <a:pt x="498415" y="235788"/>
                  <a:pt x="494581" y="247290"/>
                </a:cubicBezTo>
                <a:cubicBezTo>
                  <a:pt x="492664" y="253041"/>
                  <a:pt x="492193" y="259499"/>
                  <a:pt x="488830" y="264543"/>
                </a:cubicBezTo>
                <a:cubicBezTo>
                  <a:pt x="481162" y="276045"/>
                  <a:pt x="470197" y="285935"/>
                  <a:pt x="465826" y="299049"/>
                </a:cubicBezTo>
                <a:cubicBezTo>
                  <a:pt x="461992" y="310551"/>
                  <a:pt x="461049" y="323467"/>
                  <a:pt x="454324" y="333555"/>
                </a:cubicBezTo>
                <a:cubicBezTo>
                  <a:pt x="446656" y="345057"/>
                  <a:pt x="435691" y="354946"/>
                  <a:pt x="431320" y="368060"/>
                </a:cubicBezTo>
                <a:cubicBezTo>
                  <a:pt x="423383" y="391870"/>
                  <a:pt x="428932" y="380269"/>
                  <a:pt x="414067" y="402566"/>
                </a:cubicBezTo>
                <a:cubicBezTo>
                  <a:pt x="406773" y="424449"/>
                  <a:pt x="405647" y="437918"/>
                  <a:pt x="391064" y="454324"/>
                </a:cubicBezTo>
                <a:cubicBezTo>
                  <a:pt x="380257" y="466481"/>
                  <a:pt x="365581" y="475296"/>
                  <a:pt x="356558" y="488830"/>
                </a:cubicBezTo>
                <a:lnTo>
                  <a:pt x="310551" y="557841"/>
                </a:lnTo>
                <a:lnTo>
                  <a:pt x="299049" y="575094"/>
                </a:lnTo>
                <a:cubicBezTo>
                  <a:pt x="295215" y="580845"/>
                  <a:pt x="293298" y="588513"/>
                  <a:pt x="287547" y="592347"/>
                </a:cubicBezTo>
                <a:lnTo>
                  <a:pt x="270294" y="603849"/>
                </a:lnTo>
                <a:cubicBezTo>
                  <a:pt x="254958" y="649857"/>
                  <a:pt x="277962" y="596181"/>
                  <a:pt x="247290" y="626853"/>
                </a:cubicBezTo>
                <a:cubicBezTo>
                  <a:pt x="216620" y="657523"/>
                  <a:pt x="270292" y="634523"/>
                  <a:pt x="224286" y="649856"/>
                </a:cubicBezTo>
                <a:cubicBezTo>
                  <a:pt x="220452" y="655607"/>
                  <a:pt x="217986" y="662557"/>
                  <a:pt x="212784" y="667109"/>
                </a:cubicBezTo>
                <a:cubicBezTo>
                  <a:pt x="202381" y="676212"/>
                  <a:pt x="178279" y="690113"/>
                  <a:pt x="178279" y="690113"/>
                </a:cubicBezTo>
                <a:cubicBezTo>
                  <a:pt x="174445" y="695864"/>
                  <a:pt x="171664" y="702479"/>
                  <a:pt x="166777" y="707366"/>
                </a:cubicBezTo>
                <a:cubicBezTo>
                  <a:pt x="161890" y="712253"/>
                  <a:pt x="153842" y="713471"/>
                  <a:pt x="149524" y="718868"/>
                </a:cubicBezTo>
                <a:cubicBezTo>
                  <a:pt x="117780" y="758548"/>
                  <a:pt x="175961" y="714664"/>
                  <a:pt x="126520" y="747622"/>
                </a:cubicBezTo>
                <a:cubicBezTo>
                  <a:pt x="116413" y="777942"/>
                  <a:pt x="127448" y="753409"/>
                  <a:pt x="103517" y="782128"/>
                </a:cubicBezTo>
                <a:cubicBezTo>
                  <a:pt x="79556" y="810882"/>
                  <a:pt x="106391" y="789797"/>
                  <a:pt x="74762" y="810883"/>
                </a:cubicBezTo>
                <a:cubicBezTo>
                  <a:pt x="72845" y="816634"/>
                  <a:pt x="73298" y="823850"/>
                  <a:pt x="69011" y="828136"/>
                </a:cubicBezTo>
                <a:cubicBezTo>
                  <a:pt x="59236" y="837911"/>
                  <a:pt x="34505" y="851139"/>
                  <a:pt x="34505" y="851139"/>
                </a:cubicBezTo>
                <a:cubicBezTo>
                  <a:pt x="30671" y="856890"/>
                  <a:pt x="27890" y="863505"/>
                  <a:pt x="23003" y="868392"/>
                </a:cubicBezTo>
                <a:cubicBezTo>
                  <a:pt x="18116" y="873279"/>
                  <a:pt x="10069" y="874497"/>
                  <a:pt x="5751" y="879894"/>
                </a:cubicBezTo>
                <a:cubicBezTo>
                  <a:pt x="1964" y="884628"/>
                  <a:pt x="0" y="897147"/>
                  <a:pt x="0" y="897147"/>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0" name="右矢印 559"/>
          <p:cNvSpPr/>
          <p:nvPr/>
        </p:nvSpPr>
        <p:spPr>
          <a:xfrm>
            <a:off x="6525762" y="6192930"/>
            <a:ext cx="908762" cy="337193"/>
          </a:xfrm>
          <a:prstGeom prst="rightArrow">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2" name="右矢印 561"/>
          <p:cNvSpPr/>
          <p:nvPr/>
        </p:nvSpPr>
        <p:spPr>
          <a:xfrm flipH="1">
            <a:off x="3355753" y="6181809"/>
            <a:ext cx="909260" cy="387397"/>
          </a:xfrm>
          <a:prstGeom prst="rightArrow">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59" name="グループ化 558"/>
          <p:cNvGrpSpPr/>
          <p:nvPr/>
        </p:nvGrpSpPr>
        <p:grpSpPr>
          <a:xfrm>
            <a:off x="7584221" y="4069443"/>
            <a:ext cx="1387752" cy="1109273"/>
            <a:chOff x="7524131" y="5246806"/>
            <a:chExt cx="1387752" cy="1109273"/>
          </a:xfrm>
        </p:grpSpPr>
        <p:cxnSp>
          <p:nvCxnSpPr>
            <p:cNvPr id="565" name="直線コネクタ 564"/>
            <p:cNvCxnSpPr/>
            <p:nvPr/>
          </p:nvCxnSpPr>
          <p:spPr>
            <a:xfrm>
              <a:off x="7902345" y="5436353"/>
              <a:ext cx="1791" cy="607986"/>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9" name="直線コネクタ 568"/>
            <p:cNvCxnSpPr/>
            <p:nvPr/>
          </p:nvCxnSpPr>
          <p:spPr>
            <a:xfrm>
              <a:off x="7905043" y="6042060"/>
              <a:ext cx="847395"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577" name="テキスト ボックス 576"/>
            <p:cNvSpPr txBox="1"/>
            <p:nvPr/>
          </p:nvSpPr>
          <p:spPr>
            <a:xfrm>
              <a:off x="7885884" y="5986747"/>
              <a:ext cx="1025999" cy="369332"/>
            </a:xfrm>
            <a:prstGeom prst="rect">
              <a:avLst/>
            </a:prstGeom>
            <a:noFill/>
            <a:ln>
              <a:noFill/>
            </a:ln>
          </p:spPr>
          <p:txBody>
            <a:bodyPr wrap="square" rtlCol="0">
              <a:spAutoFit/>
            </a:bodyPr>
            <a:lstStyle/>
            <a:p>
              <a:r>
                <a:rPr kumimoji="1" lang="en-US" altLang="ja-JP" dirty="0">
                  <a:solidFill>
                    <a:schemeClr val="bg2">
                      <a:lumMod val="50000"/>
                    </a:schemeClr>
                  </a:solidFill>
                </a:rPr>
                <a:t>150msec</a:t>
              </a:r>
              <a:endParaRPr kumimoji="1" lang="ja-JP" altLang="en-US" dirty="0">
                <a:solidFill>
                  <a:schemeClr val="bg2">
                    <a:lumMod val="50000"/>
                  </a:schemeClr>
                </a:solidFill>
              </a:endParaRPr>
            </a:p>
          </p:txBody>
        </p:sp>
        <p:sp>
          <p:nvSpPr>
            <p:cNvPr id="578" name="テキスト ボックス 577"/>
            <p:cNvSpPr txBox="1"/>
            <p:nvPr/>
          </p:nvSpPr>
          <p:spPr>
            <a:xfrm>
              <a:off x="7524131" y="5246806"/>
              <a:ext cx="461665" cy="843838"/>
            </a:xfrm>
            <a:prstGeom prst="rect">
              <a:avLst/>
            </a:prstGeom>
            <a:noFill/>
            <a:ln>
              <a:noFill/>
            </a:ln>
          </p:spPr>
          <p:txBody>
            <a:bodyPr vert="vert270" wrap="square" rtlCol="0">
              <a:spAutoFit/>
            </a:bodyPr>
            <a:lstStyle/>
            <a:p>
              <a:r>
                <a:rPr kumimoji="1" lang="en-US" altLang="ja-JP" dirty="0">
                  <a:solidFill>
                    <a:schemeClr val="bg2">
                      <a:lumMod val="50000"/>
                    </a:schemeClr>
                  </a:solidFill>
                </a:rPr>
                <a:t>1 </a:t>
              </a:r>
              <a:r>
                <a:rPr kumimoji="1" lang="en-US" altLang="ja-JP" dirty="0" err="1">
                  <a:solidFill>
                    <a:schemeClr val="bg2">
                      <a:lumMod val="50000"/>
                    </a:schemeClr>
                  </a:solidFill>
                </a:rPr>
                <a:t>μV</a:t>
              </a:r>
              <a:endParaRPr kumimoji="1" lang="ja-JP" altLang="en-US" dirty="0">
                <a:solidFill>
                  <a:schemeClr val="bg2">
                    <a:lumMod val="50000"/>
                  </a:schemeClr>
                </a:solidFill>
              </a:endParaRPr>
            </a:p>
          </p:txBody>
        </p:sp>
      </p:grpSp>
      <p:grpSp>
        <p:nvGrpSpPr>
          <p:cNvPr id="605" name="グループ化 604">
            <a:extLst>
              <a:ext uri="{FF2B5EF4-FFF2-40B4-BE49-F238E27FC236}">
                <a16:creationId xmlns:a16="http://schemas.microsoft.com/office/drawing/2014/main" id="{F15D6489-E6EF-49E7-A4CC-898A37663138}"/>
              </a:ext>
            </a:extLst>
          </p:cNvPr>
          <p:cNvGrpSpPr/>
          <p:nvPr/>
        </p:nvGrpSpPr>
        <p:grpSpPr>
          <a:xfrm>
            <a:off x="5498115" y="904525"/>
            <a:ext cx="1656321" cy="1989313"/>
            <a:chOff x="6087962" y="308702"/>
            <a:chExt cx="2588342" cy="3135952"/>
          </a:xfrm>
        </p:grpSpPr>
        <p:sp>
          <p:nvSpPr>
            <p:cNvPr id="608" name="フリーフォーム 67">
              <a:extLst>
                <a:ext uri="{FF2B5EF4-FFF2-40B4-BE49-F238E27FC236}">
                  <a16:creationId xmlns:a16="http://schemas.microsoft.com/office/drawing/2014/main" id="{4C43C355-E8A4-4372-ACBE-A485FE17706E}"/>
                </a:ext>
              </a:extLst>
            </p:cNvPr>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0" name="フリーフォーム 68">
              <a:extLst>
                <a:ext uri="{FF2B5EF4-FFF2-40B4-BE49-F238E27FC236}">
                  <a16:creationId xmlns:a16="http://schemas.microsoft.com/office/drawing/2014/main" id="{3243A3AC-406B-4AB6-AFB4-6A68F70E47A3}"/>
                </a:ext>
              </a:extLst>
            </p:cNvPr>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6" name="フリーフォーム 69">
              <a:extLst>
                <a:ext uri="{FF2B5EF4-FFF2-40B4-BE49-F238E27FC236}">
                  <a16:creationId xmlns:a16="http://schemas.microsoft.com/office/drawing/2014/main" id="{C738876C-92FB-44B7-8233-D0D295622F82}"/>
                </a:ext>
              </a:extLst>
            </p:cNvPr>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7" name="フリーフォーム 70">
              <a:extLst>
                <a:ext uri="{FF2B5EF4-FFF2-40B4-BE49-F238E27FC236}">
                  <a16:creationId xmlns:a16="http://schemas.microsoft.com/office/drawing/2014/main" id="{38E13C2B-8752-4489-B6EC-7E75FD290BE2}"/>
                </a:ext>
              </a:extLst>
            </p:cNvPr>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8" name="フリーフォーム 71">
              <a:extLst>
                <a:ext uri="{FF2B5EF4-FFF2-40B4-BE49-F238E27FC236}">
                  <a16:creationId xmlns:a16="http://schemas.microsoft.com/office/drawing/2014/main" id="{8943025D-E3DB-4348-B64C-57E61574F906}"/>
                </a:ext>
              </a:extLst>
            </p:cNvPr>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1" name="フリーフォーム 72">
              <a:extLst>
                <a:ext uri="{FF2B5EF4-FFF2-40B4-BE49-F238E27FC236}">
                  <a16:creationId xmlns:a16="http://schemas.microsoft.com/office/drawing/2014/main" id="{31883FC5-E855-4C76-B645-E7B9D1A19700}"/>
                </a:ext>
              </a:extLst>
            </p:cNvPr>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2" name="フリーフォーム 73">
              <a:extLst>
                <a:ext uri="{FF2B5EF4-FFF2-40B4-BE49-F238E27FC236}">
                  <a16:creationId xmlns:a16="http://schemas.microsoft.com/office/drawing/2014/main" id="{6456719C-2970-42B9-BC4A-629E6FBDF2EC}"/>
                </a:ext>
              </a:extLst>
            </p:cNvPr>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3" name="フリーフォーム 74">
              <a:extLst>
                <a:ext uri="{FF2B5EF4-FFF2-40B4-BE49-F238E27FC236}">
                  <a16:creationId xmlns:a16="http://schemas.microsoft.com/office/drawing/2014/main" id="{D9DD0D91-CD77-4EBF-8006-5A6C250024CD}"/>
                </a:ext>
              </a:extLst>
            </p:cNvPr>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4" name="フリーフォーム 75">
              <a:extLst>
                <a:ext uri="{FF2B5EF4-FFF2-40B4-BE49-F238E27FC236}">
                  <a16:creationId xmlns:a16="http://schemas.microsoft.com/office/drawing/2014/main" id="{F067438A-1DBA-4E16-9C66-12A97280B859}"/>
                </a:ext>
              </a:extLst>
            </p:cNvPr>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5" name="フリーフォーム 76">
              <a:extLst>
                <a:ext uri="{FF2B5EF4-FFF2-40B4-BE49-F238E27FC236}">
                  <a16:creationId xmlns:a16="http://schemas.microsoft.com/office/drawing/2014/main" id="{E4332EA4-A460-423B-9DED-7C24DFBC7B5C}"/>
                </a:ext>
              </a:extLst>
            </p:cNvPr>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6" name="フリーフォーム 77">
              <a:extLst>
                <a:ext uri="{FF2B5EF4-FFF2-40B4-BE49-F238E27FC236}">
                  <a16:creationId xmlns:a16="http://schemas.microsoft.com/office/drawing/2014/main" id="{34F902E1-E47E-4CFD-A3B8-6928F8613F28}"/>
                </a:ext>
              </a:extLst>
            </p:cNvPr>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7" name="フリーフォーム 78">
              <a:extLst>
                <a:ext uri="{FF2B5EF4-FFF2-40B4-BE49-F238E27FC236}">
                  <a16:creationId xmlns:a16="http://schemas.microsoft.com/office/drawing/2014/main" id="{E481306F-E59F-400D-94E6-0234872088E8}"/>
                </a:ext>
              </a:extLst>
            </p:cNvPr>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48" name="グループ化 647">
            <a:extLst>
              <a:ext uri="{FF2B5EF4-FFF2-40B4-BE49-F238E27FC236}">
                <a16:creationId xmlns:a16="http://schemas.microsoft.com/office/drawing/2014/main" id="{7D93EC50-56E1-450A-8B9B-EA34B8B7B98A}"/>
              </a:ext>
            </a:extLst>
          </p:cNvPr>
          <p:cNvGrpSpPr/>
          <p:nvPr/>
        </p:nvGrpSpPr>
        <p:grpSpPr>
          <a:xfrm>
            <a:off x="5652096" y="1560555"/>
            <a:ext cx="1545290" cy="1404804"/>
            <a:chOff x="6328589" y="1342867"/>
            <a:chExt cx="2414834" cy="2214532"/>
          </a:xfrm>
        </p:grpSpPr>
        <p:pic>
          <p:nvPicPr>
            <p:cNvPr id="649" name="図 648">
              <a:extLst>
                <a:ext uri="{FF2B5EF4-FFF2-40B4-BE49-F238E27FC236}">
                  <a16:creationId xmlns:a16="http://schemas.microsoft.com/office/drawing/2014/main" id="{26EB843A-A638-41AE-B3BD-9400F177BCB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650" name="グループ化 649">
              <a:extLst>
                <a:ext uri="{FF2B5EF4-FFF2-40B4-BE49-F238E27FC236}">
                  <a16:creationId xmlns:a16="http://schemas.microsoft.com/office/drawing/2014/main" id="{BCFDC435-A53F-4798-A919-0C1CF5FB0707}"/>
                </a:ext>
              </a:extLst>
            </p:cNvPr>
            <p:cNvGrpSpPr/>
            <p:nvPr/>
          </p:nvGrpSpPr>
          <p:grpSpPr>
            <a:xfrm rot="20215298">
              <a:off x="6483745" y="2122088"/>
              <a:ext cx="731747" cy="1435311"/>
              <a:chOff x="5270090" y="2715913"/>
              <a:chExt cx="535532" cy="1219448"/>
            </a:xfrm>
          </p:grpSpPr>
          <p:sp>
            <p:nvSpPr>
              <p:cNvPr id="656" name="フリーフォーム 63">
                <a:extLst>
                  <a:ext uri="{FF2B5EF4-FFF2-40B4-BE49-F238E27FC236}">
                    <a16:creationId xmlns:a16="http://schemas.microsoft.com/office/drawing/2014/main" id="{CFBE7EF0-8540-45D9-A3F4-8DAAB2115C25}"/>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7" name="グループ化 656">
                <a:extLst>
                  <a:ext uri="{FF2B5EF4-FFF2-40B4-BE49-F238E27FC236}">
                    <a16:creationId xmlns:a16="http://schemas.microsoft.com/office/drawing/2014/main" id="{D77087BA-4A22-4C67-AD16-DB24B22BAA31}"/>
                  </a:ext>
                </a:extLst>
              </p:cNvPr>
              <p:cNvGrpSpPr/>
              <p:nvPr/>
            </p:nvGrpSpPr>
            <p:grpSpPr>
              <a:xfrm>
                <a:off x="5686097" y="2715913"/>
                <a:ext cx="119525" cy="295590"/>
                <a:chOff x="5686097" y="2715913"/>
                <a:chExt cx="119525" cy="295590"/>
              </a:xfrm>
            </p:grpSpPr>
            <p:cxnSp>
              <p:nvCxnSpPr>
                <p:cNvPr id="658" name="直線コネクタ 657">
                  <a:extLst>
                    <a:ext uri="{FF2B5EF4-FFF2-40B4-BE49-F238E27FC236}">
                      <a16:creationId xmlns:a16="http://schemas.microsoft.com/office/drawing/2014/main" id="{E6B36156-AB42-4A00-8438-C848E8BB48DB}"/>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64" name="円柱 663">
                  <a:extLst>
                    <a:ext uri="{FF2B5EF4-FFF2-40B4-BE49-F238E27FC236}">
                      <a16:creationId xmlns:a16="http://schemas.microsoft.com/office/drawing/2014/main" id="{8061B494-8305-45DC-9FFC-DC1E677EA2EB}"/>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51" name="グループ化 650">
              <a:extLst>
                <a:ext uri="{FF2B5EF4-FFF2-40B4-BE49-F238E27FC236}">
                  <a16:creationId xmlns:a16="http://schemas.microsoft.com/office/drawing/2014/main" id="{48981053-3F62-47DA-945E-10D7B6348D6E}"/>
                </a:ext>
              </a:extLst>
            </p:cNvPr>
            <p:cNvGrpSpPr/>
            <p:nvPr/>
          </p:nvGrpSpPr>
          <p:grpSpPr>
            <a:xfrm rot="4654170" flipV="1">
              <a:off x="6002352" y="1948534"/>
              <a:ext cx="1645184" cy="992710"/>
              <a:chOff x="7316352" y="133814"/>
              <a:chExt cx="1645184" cy="910735"/>
            </a:xfrm>
          </p:grpSpPr>
          <p:sp>
            <p:nvSpPr>
              <p:cNvPr id="652" name="フリーフォーム 49">
                <a:extLst>
                  <a:ext uri="{FF2B5EF4-FFF2-40B4-BE49-F238E27FC236}">
                    <a16:creationId xmlns:a16="http://schemas.microsoft.com/office/drawing/2014/main" id="{649B9C91-879E-403E-8B4E-B58FDE4E6626}"/>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3" name="グループ化 652">
                <a:extLst>
                  <a:ext uri="{FF2B5EF4-FFF2-40B4-BE49-F238E27FC236}">
                    <a16:creationId xmlns:a16="http://schemas.microsoft.com/office/drawing/2014/main" id="{0EB4AEF9-895B-408B-92EB-DFDFB22EB77A}"/>
                  </a:ext>
                </a:extLst>
              </p:cNvPr>
              <p:cNvGrpSpPr/>
              <p:nvPr/>
            </p:nvGrpSpPr>
            <p:grpSpPr>
              <a:xfrm rot="13159354">
                <a:off x="7316352" y="133814"/>
                <a:ext cx="163318" cy="347914"/>
                <a:chOff x="5686097" y="2715913"/>
                <a:chExt cx="119525" cy="295590"/>
              </a:xfrm>
            </p:grpSpPr>
            <p:cxnSp>
              <p:nvCxnSpPr>
                <p:cNvPr id="654" name="直線コネクタ 653">
                  <a:extLst>
                    <a:ext uri="{FF2B5EF4-FFF2-40B4-BE49-F238E27FC236}">
                      <a16:creationId xmlns:a16="http://schemas.microsoft.com/office/drawing/2014/main" id="{3A80340F-CF8A-438E-94DC-E65585CE580E}"/>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55" name="円柱 654">
                  <a:extLst>
                    <a:ext uri="{FF2B5EF4-FFF2-40B4-BE49-F238E27FC236}">
                      <a16:creationId xmlns:a16="http://schemas.microsoft.com/office/drawing/2014/main" id="{6010E1E5-E31D-4EC5-9C22-A7A64EAC7D8F}"/>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665" name="爆発 1 660">
            <a:extLst>
              <a:ext uri="{FF2B5EF4-FFF2-40B4-BE49-F238E27FC236}">
                <a16:creationId xmlns:a16="http://schemas.microsoft.com/office/drawing/2014/main" id="{8CC82556-BE51-4689-B201-3E3663436A71}"/>
              </a:ext>
            </a:extLst>
          </p:cNvPr>
          <p:cNvSpPr/>
          <p:nvPr/>
        </p:nvSpPr>
        <p:spPr>
          <a:xfrm>
            <a:off x="6586871" y="1299636"/>
            <a:ext cx="523445" cy="746556"/>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66" name="グループ化 665">
            <a:extLst>
              <a:ext uri="{FF2B5EF4-FFF2-40B4-BE49-F238E27FC236}">
                <a16:creationId xmlns:a16="http://schemas.microsoft.com/office/drawing/2014/main" id="{92866EA7-E7D8-47EB-9B68-C2E5368144E7}"/>
              </a:ext>
            </a:extLst>
          </p:cNvPr>
          <p:cNvGrpSpPr/>
          <p:nvPr/>
        </p:nvGrpSpPr>
        <p:grpSpPr>
          <a:xfrm flipH="1">
            <a:off x="7388592" y="930186"/>
            <a:ext cx="1702043" cy="1989313"/>
            <a:chOff x="6087962" y="308702"/>
            <a:chExt cx="2588342" cy="3135952"/>
          </a:xfrm>
        </p:grpSpPr>
        <p:sp>
          <p:nvSpPr>
            <p:cNvPr id="668" name="フリーフォーム 67">
              <a:extLst>
                <a:ext uri="{FF2B5EF4-FFF2-40B4-BE49-F238E27FC236}">
                  <a16:creationId xmlns:a16="http://schemas.microsoft.com/office/drawing/2014/main" id="{197F38F9-C278-406A-8D0C-8756F5F073D6}"/>
                </a:ext>
              </a:extLst>
            </p:cNvPr>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9" name="フリーフォーム 68">
              <a:extLst>
                <a:ext uri="{FF2B5EF4-FFF2-40B4-BE49-F238E27FC236}">
                  <a16:creationId xmlns:a16="http://schemas.microsoft.com/office/drawing/2014/main" id="{C1C17530-EE15-4CC1-BB78-905163A86B7C}"/>
                </a:ext>
              </a:extLst>
            </p:cNvPr>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0" name="フリーフォーム 69">
              <a:extLst>
                <a:ext uri="{FF2B5EF4-FFF2-40B4-BE49-F238E27FC236}">
                  <a16:creationId xmlns:a16="http://schemas.microsoft.com/office/drawing/2014/main" id="{FAAF1925-9F6A-42BD-8AE0-ADE47B1719F0}"/>
                </a:ext>
              </a:extLst>
            </p:cNvPr>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1" name="フリーフォーム 70">
              <a:extLst>
                <a:ext uri="{FF2B5EF4-FFF2-40B4-BE49-F238E27FC236}">
                  <a16:creationId xmlns:a16="http://schemas.microsoft.com/office/drawing/2014/main" id="{33B616AA-07F4-49FA-AC65-FF1EC954A053}"/>
                </a:ext>
              </a:extLst>
            </p:cNvPr>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2" name="フリーフォーム 71">
              <a:extLst>
                <a:ext uri="{FF2B5EF4-FFF2-40B4-BE49-F238E27FC236}">
                  <a16:creationId xmlns:a16="http://schemas.microsoft.com/office/drawing/2014/main" id="{3C0ED6FA-7852-435B-ADBC-FF6A49BBB547}"/>
                </a:ext>
              </a:extLst>
            </p:cNvPr>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3" name="フリーフォーム 72">
              <a:extLst>
                <a:ext uri="{FF2B5EF4-FFF2-40B4-BE49-F238E27FC236}">
                  <a16:creationId xmlns:a16="http://schemas.microsoft.com/office/drawing/2014/main" id="{5CC68FD9-60EE-4141-9465-326DE4A39FFC}"/>
                </a:ext>
              </a:extLst>
            </p:cNvPr>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4" name="フリーフォーム 73">
              <a:extLst>
                <a:ext uri="{FF2B5EF4-FFF2-40B4-BE49-F238E27FC236}">
                  <a16:creationId xmlns:a16="http://schemas.microsoft.com/office/drawing/2014/main" id="{32283F04-2579-40AB-B76A-3769FCF7CA10}"/>
                </a:ext>
              </a:extLst>
            </p:cNvPr>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5" name="フリーフォーム 74">
              <a:extLst>
                <a:ext uri="{FF2B5EF4-FFF2-40B4-BE49-F238E27FC236}">
                  <a16:creationId xmlns:a16="http://schemas.microsoft.com/office/drawing/2014/main" id="{6694CD8E-4FFF-471C-BD27-00B85DF273E7}"/>
                </a:ext>
              </a:extLst>
            </p:cNvPr>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6" name="フリーフォーム 75">
              <a:extLst>
                <a:ext uri="{FF2B5EF4-FFF2-40B4-BE49-F238E27FC236}">
                  <a16:creationId xmlns:a16="http://schemas.microsoft.com/office/drawing/2014/main" id="{3174641F-E313-407B-9AC6-5EC2CCB442C0}"/>
                </a:ext>
              </a:extLst>
            </p:cNvPr>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リーフォーム 76">
              <a:extLst>
                <a:ext uri="{FF2B5EF4-FFF2-40B4-BE49-F238E27FC236}">
                  <a16:creationId xmlns:a16="http://schemas.microsoft.com/office/drawing/2014/main" id="{1B13A08F-DEC3-41B2-925C-00962509B837}"/>
                </a:ext>
              </a:extLst>
            </p:cNvPr>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8" name="フリーフォーム 77">
              <a:extLst>
                <a:ext uri="{FF2B5EF4-FFF2-40B4-BE49-F238E27FC236}">
                  <a16:creationId xmlns:a16="http://schemas.microsoft.com/office/drawing/2014/main" id="{2F9F78AE-712B-4504-8DBB-01F79339AD8A}"/>
                </a:ext>
              </a:extLst>
            </p:cNvPr>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9" name="フリーフォーム 78">
              <a:extLst>
                <a:ext uri="{FF2B5EF4-FFF2-40B4-BE49-F238E27FC236}">
                  <a16:creationId xmlns:a16="http://schemas.microsoft.com/office/drawing/2014/main" id="{75D000F7-C989-48E0-8AB1-439D7F9426E3}"/>
                </a:ext>
              </a:extLst>
            </p:cNvPr>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80" name="グループ化 679">
            <a:extLst>
              <a:ext uri="{FF2B5EF4-FFF2-40B4-BE49-F238E27FC236}">
                <a16:creationId xmlns:a16="http://schemas.microsoft.com/office/drawing/2014/main" id="{4D76D3F8-95C7-48EB-9010-B339C4F5401F}"/>
              </a:ext>
            </a:extLst>
          </p:cNvPr>
          <p:cNvGrpSpPr/>
          <p:nvPr/>
        </p:nvGrpSpPr>
        <p:grpSpPr>
          <a:xfrm flipH="1">
            <a:off x="7344456" y="1586216"/>
            <a:ext cx="1587947" cy="1404804"/>
            <a:chOff x="6328589" y="1342867"/>
            <a:chExt cx="2414834" cy="2214532"/>
          </a:xfrm>
        </p:grpSpPr>
        <p:pic>
          <p:nvPicPr>
            <p:cNvPr id="681" name="図 680">
              <a:extLst>
                <a:ext uri="{FF2B5EF4-FFF2-40B4-BE49-F238E27FC236}">
                  <a16:creationId xmlns:a16="http://schemas.microsoft.com/office/drawing/2014/main" id="{65369C9B-1251-46B8-A7FD-331117536B2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682" name="グループ化 681">
              <a:extLst>
                <a:ext uri="{FF2B5EF4-FFF2-40B4-BE49-F238E27FC236}">
                  <a16:creationId xmlns:a16="http://schemas.microsoft.com/office/drawing/2014/main" id="{D5009733-094D-40B6-93D5-B9203557A38E}"/>
                </a:ext>
              </a:extLst>
            </p:cNvPr>
            <p:cNvGrpSpPr/>
            <p:nvPr/>
          </p:nvGrpSpPr>
          <p:grpSpPr>
            <a:xfrm rot="20215298">
              <a:off x="6483745" y="2122088"/>
              <a:ext cx="731747" cy="1435311"/>
              <a:chOff x="5270090" y="2715913"/>
              <a:chExt cx="535532" cy="1219448"/>
            </a:xfrm>
          </p:grpSpPr>
          <p:sp>
            <p:nvSpPr>
              <p:cNvPr id="688" name="フリーフォーム 63">
                <a:extLst>
                  <a:ext uri="{FF2B5EF4-FFF2-40B4-BE49-F238E27FC236}">
                    <a16:creationId xmlns:a16="http://schemas.microsoft.com/office/drawing/2014/main" id="{D956C40D-8C34-4768-AB5F-FF56EB423096}"/>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89" name="グループ化 688">
                <a:extLst>
                  <a:ext uri="{FF2B5EF4-FFF2-40B4-BE49-F238E27FC236}">
                    <a16:creationId xmlns:a16="http://schemas.microsoft.com/office/drawing/2014/main" id="{503B247A-F40A-4F0E-A207-582D21F60205}"/>
                  </a:ext>
                </a:extLst>
              </p:cNvPr>
              <p:cNvGrpSpPr/>
              <p:nvPr/>
            </p:nvGrpSpPr>
            <p:grpSpPr>
              <a:xfrm>
                <a:off x="5686097" y="2715913"/>
                <a:ext cx="119525" cy="295590"/>
                <a:chOff x="5686097" y="2715913"/>
                <a:chExt cx="119525" cy="295590"/>
              </a:xfrm>
            </p:grpSpPr>
            <p:cxnSp>
              <p:nvCxnSpPr>
                <p:cNvPr id="690" name="直線コネクタ 689">
                  <a:extLst>
                    <a:ext uri="{FF2B5EF4-FFF2-40B4-BE49-F238E27FC236}">
                      <a16:creationId xmlns:a16="http://schemas.microsoft.com/office/drawing/2014/main" id="{100E9F8F-14C1-4E29-8BE4-DAFBD5C15B64}"/>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91" name="円柱 690">
                  <a:extLst>
                    <a:ext uri="{FF2B5EF4-FFF2-40B4-BE49-F238E27FC236}">
                      <a16:creationId xmlns:a16="http://schemas.microsoft.com/office/drawing/2014/main" id="{B2CBB866-D4C6-4BD3-AC2A-0B14DB48EEC2}"/>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83" name="グループ化 682">
              <a:extLst>
                <a:ext uri="{FF2B5EF4-FFF2-40B4-BE49-F238E27FC236}">
                  <a16:creationId xmlns:a16="http://schemas.microsoft.com/office/drawing/2014/main" id="{56EAC0D0-C180-4BFB-B4C5-61695DBC9D9D}"/>
                </a:ext>
              </a:extLst>
            </p:cNvPr>
            <p:cNvGrpSpPr/>
            <p:nvPr/>
          </p:nvGrpSpPr>
          <p:grpSpPr>
            <a:xfrm rot="4654170" flipV="1">
              <a:off x="6002352" y="1948534"/>
              <a:ext cx="1645184" cy="992710"/>
              <a:chOff x="7316352" y="133814"/>
              <a:chExt cx="1645184" cy="910735"/>
            </a:xfrm>
          </p:grpSpPr>
          <p:sp>
            <p:nvSpPr>
              <p:cNvPr id="684" name="フリーフォーム 49">
                <a:extLst>
                  <a:ext uri="{FF2B5EF4-FFF2-40B4-BE49-F238E27FC236}">
                    <a16:creationId xmlns:a16="http://schemas.microsoft.com/office/drawing/2014/main" id="{EF96ADB9-3BD3-40AE-814C-95CA8044420D}"/>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85" name="グループ化 684">
                <a:extLst>
                  <a:ext uri="{FF2B5EF4-FFF2-40B4-BE49-F238E27FC236}">
                    <a16:creationId xmlns:a16="http://schemas.microsoft.com/office/drawing/2014/main" id="{DD812742-FAFD-492B-AA3C-CB320F8A0EA0}"/>
                  </a:ext>
                </a:extLst>
              </p:cNvPr>
              <p:cNvGrpSpPr/>
              <p:nvPr/>
            </p:nvGrpSpPr>
            <p:grpSpPr>
              <a:xfrm rot="13159354">
                <a:off x="7316352" y="133814"/>
                <a:ext cx="163318" cy="347914"/>
                <a:chOff x="5686097" y="2715913"/>
                <a:chExt cx="119525" cy="295590"/>
              </a:xfrm>
            </p:grpSpPr>
            <p:cxnSp>
              <p:nvCxnSpPr>
                <p:cNvPr id="686" name="直線コネクタ 685">
                  <a:extLst>
                    <a:ext uri="{FF2B5EF4-FFF2-40B4-BE49-F238E27FC236}">
                      <a16:creationId xmlns:a16="http://schemas.microsoft.com/office/drawing/2014/main" id="{0AA7F072-B387-41E1-819F-A5FF31D860E4}"/>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87" name="円柱 686">
                  <a:extLst>
                    <a:ext uri="{FF2B5EF4-FFF2-40B4-BE49-F238E27FC236}">
                      <a16:creationId xmlns:a16="http://schemas.microsoft.com/office/drawing/2014/main" id="{5B23E6E2-1634-4EC1-B09B-6E84C7EF248D}"/>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692" name="爆発 1 660">
            <a:extLst>
              <a:ext uri="{FF2B5EF4-FFF2-40B4-BE49-F238E27FC236}">
                <a16:creationId xmlns:a16="http://schemas.microsoft.com/office/drawing/2014/main" id="{78827050-A348-4616-A6A1-28467840EC81}"/>
              </a:ext>
            </a:extLst>
          </p:cNvPr>
          <p:cNvSpPr/>
          <p:nvPr/>
        </p:nvSpPr>
        <p:spPr>
          <a:xfrm>
            <a:off x="7426027" y="1298630"/>
            <a:ext cx="523445" cy="746556"/>
          </a:xfrm>
          <a:prstGeom prst="irregularSeal1">
            <a:avLst/>
          </a:prstGeom>
          <a:solidFill>
            <a:srgbClr val="FFFF00">
              <a:alpha val="4392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70521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9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6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6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 grpId="0" animBg="1"/>
      <p:bldP spid="663" grpId="0" animBg="1"/>
      <p:bldP spid="667" grpId="0" animBg="1"/>
      <p:bldP spid="6" grpId="0" animBg="1"/>
      <p:bldP spid="8" grpId="0" animBg="1"/>
      <p:bldP spid="18" grpId="0" animBg="1"/>
      <p:bldP spid="22" grpId="0" animBg="1"/>
      <p:bldP spid="560" grpId="0" animBg="1"/>
      <p:bldP spid="562" grpId="0" animBg="1"/>
      <p:bldP spid="665" grpId="0" animBg="1"/>
      <p:bldP spid="69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633845" y="1916833"/>
            <a:ext cx="7886700" cy="4104456"/>
          </a:xfrm>
        </p:spPr>
        <p:txBody>
          <a:bodyPr>
            <a:normAutofit/>
          </a:bodyPr>
          <a:lstStyle/>
          <a:p>
            <a:pPr marL="0" indent="0">
              <a:buNone/>
            </a:pPr>
            <a:r>
              <a:rPr lang="ja-JP" altLang="en-US" sz="2400" dirty="0">
                <a:latin typeface="Meiryo UI" panose="020B0604030504040204" pitchFamily="50" charset="-128"/>
                <a:ea typeface="Meiryo UI" panose="020B0604030504040204" pitchFamily="50" charset="-128"/>
              </a:rPr>
              <a:t>手術中に顔面神経に対して誘発筋電図</a:t>
            </a:r>
            <a:r>
              <a:rPr lang="en-US" altLang="ja-JP" sz="2400" dirty="0">
                <a:latin typeface="Meiryo UI" panose="020B0604030504040204" pitchFamily="50" charset="-128"/>
                <a:ea typeface="Meiryo UI" panose="020B0604030504040204" pitchFamily="50" charset="-128"/>
              </a:rPr>
              <a:t>(Electromyogram EMG)</a:t>
            </a:r>
            <a:r>
              <a:rPr lang="ja-JP" altLang="en-US" sz="2400" dirty="0">
                <a:latin typeface="Meiryo UI" panose="020B0604030504040204" pitchFamily="50" charset="-128"/>
                <a:ea typeface="Meiryo UI" panose="020B0604030504040204" pitchFamily="50" charset="-128"/>
              </a:rPr>
              <a:t>を行い、顔面神経の部位の同定と手術操作による障害を検知する方法</a:t>
            </a:r>
            <a:endParaRPr lang="en-US" altLang="ja-JP" sz="2400" dirty="0">
              <a:latin typeface="Meiryo UI" panose="020B0604030504040204" pitchFamily="50" charset="-128"/>
              <a:ea typeface="Meiryo UI" panose="020B0604030504040204" pitchFamily="50" charset="-128"/>
            </a:endParaRPr>
          </a:p>
          <a:p>
            <a:pPr marL="0" indent="0">
              <a:buNone/>
            </a:pPr>
            <a:endParaRPr lang="en-US" altLang="ja-JP"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聴神経鞘腫や錐体骨部髄膜腫など、内耳道周囲の手術の際有用である</a:t>
            </a:r>
            <a:endParaRPr lang="en-US" altLang="ja-JP" sz="2400" dirty="0">
              <a:latin typeface="Meiryo UI" panose="020B0604030504040204" pitchFamily="50" charset="-128"/>
              <a:ea typeface="Meiryo UI" panose="020B0604030504040204" pitchFamily="50" charset="-128"/>
            </a:endParaRPr>
          </a:p>
          <a:p>
            <a:pPr marL="0" indent="0">
              <a:buNone/>
            </a:pPr>
            <a:endParaRPr kumimoji="1" lang="en-US" altLang="ja-JP" sz="2400" dirty="0">
              <a:latin typeface="Meiryo UI" panose="020B0604030504040204" pitchFamily="50" charset="-128"/>
              <a:ea typeface="Meiryo UI" panose="020B0604030504040204" pitchFamily="50" charset="-128"/>
            </a:endParaRPr>
          </a:p>
          <a:p>
            <a:pPr marL="0" indent="0">
              <a:buNone/>
            </a:pPr>
            <a:r>
              <a:rPr kumimoji="1" lang="ja-JP" altLang="en-US" sz="2400" dirty="0">
                <a:latin typeface="Meiryo UI" panose="020B0604030504040204" pitchFamily="50" charset="-128"/>
                <a:ea typeface="Meiryo UI" panose="020B0604030504040204" pitchFamily="50" charset="-128"/>
              </a:rPr>
              <a:t>顔面神経の対象筋</a:t>
            </a:r>
            <a:r>
              <a:rPr kumimoji="1" lang="en-US" altLang="ja-JP" sz="2400" dirty="0">
                <a:latin typeface="Meiryo UI" panose="020B0604030504040204" pitchFamily="50" charset="-128"/>
                <a:ea typeface="Meiryo UI" panose="020B0604030504040204" pitchFamily="50" charset="-128"/>
              </a:rPr>
              <a:t>(</a:t>
            </a:r>
            <a:r>
              <a:rPr kumimoji="1" lang="ja-JP" altLang="en-US" sz="2400" dirty="0">
                <a:latin typeface="Meiryo UI" panose="020B0604030504040204" pitchFamily="50" charset="-128"/>
                <a:ea typeface="Meiryo UI" panose="020B0604030504040204" pitchFamily="50" charset="-128"/>
              </a:rPr>
              <a:t>眼輪筋、口輪筋</a:t>
            </a:r>
            <a:r>
              <a:rPr kumimoji="1" lang="en-US" altLang="ja-JP" sz="2400" dirty="0">
                <a:latin typeface="Meiryo UI" panose="020B0604030504040204" pitchFamily="50" charset="-128"/>
                <a:ea typeface="Meiryo UI" panose="020B0604030504040204" pitchFamily="50" charset="-128"/>
              </a:rPr>
              <a:t>)</a:t>
            </a:r>
            <a:r>
              <a:rPr kumimoji="1" lang="ja-JP" altLang="en-US" sz="2400" dirty="0">
                <a:latin typeface="Meiryo UI" panose="020B0604030504040204" pitchFamily="50" charset="-128"/>
                <a:ea typeface="Meiryo UI" panose="020B0604030504040204" pitchFamily="50" charset="-128"/>
              </a:rPr>
              <a:t>に</a:t>
            </a:r>
            <a:r>
              <a:rPr lang="ja-JP" altLang="en-US" sz="2400" dirty="0">
                <a:latin typeface="Meiryo UI" panose="020B0604030504040204" pitchFamily="50" charset="-128"/>
                <a:ea typeface="Meiryo UI" panose="020B0604030504040204" pitchFamily="50" charset="-128"/>
              </a:rPr>
              <a:t>針電極を留置し、顔面神経の</a:t>
            </a:r>
            <a:r>
              <a:rPr kumimoji="1" lang="ja-JP" altLang="en-US" sz="2400" dirty="0">
                <a:latin typeface="Meiryo UI" panose="020B0604030504040204" pitchFamily="50" charset="-128"/>
                <a:ea typeface="Meiryo UI" panose="020B0604030504040204" pitchFamily="50" charset="-128"/>
              </a:rPr>
              <a:t>走行に沿ってスポット刺激、もしくは神経基部に持続刺激電極をおき、顔面神経機能をモニタリング</a:t>
            </a:r>
            <a:r>
              <a:rPr lang="ja-JP" altLang="en-US" sz="2400" dirty="0">
                <a:latin typeface="Meiryo UI" panose="020B0604030504040204" pitchFamily="50" charset="-128"/>
                <a:ea typeface="Meiryo UI" panose="020B0604030504040204" pitchFamily="50" charset="-128"/>
              </a:rPr>
              <a:t>する</a:t>
            </a:r>
            <a:endParaRPr lang="en-US" altLang="ja-JP" sz="2400" dirty="0">
              <a:latin typeface="Meiryo UI" panose="020B0604030504040204" pitchFamily="50" charset="-128"/>
              <a:ea typeface="Meiryo UI" panose="020B0604030504040204" pitchFamily="50" charset="-128"/>
            </a:endParaRPr>
          </a:p>
        </p:txBody>
      </p:sp>
      <p:sp>
        <p:nvSpPr>
          <p:cNvPr id="5" name="タイトル 1"/>
          <p:cNvSpPr>
            <a:spLocks noGrp="1"/>
          </p:cNvSpPr>
          <p:nvPr>
            <p:ph type="title"/>
          </p:nvPr>
        </p:nvSpPr>
        <p:spPr>
          <a:solidFill>
            <a:schemeClr val="bg2"/>
          </a:solidFill>
        </p:spPr>
        <p:txBody>
          <a:bodyPr>
            <a:normAutofit/>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顔面神経直接刺激</a:t>
            </a:r>
            <a:r>
              <a:rPr lang="en-US" altLang="ja-JP" dirty="0">
                <a:latin typeface="Meiryo UI" panose="020B0604030504040204" pitchFamily="50" charset="-128"/>
                <a:ea typeface="Meiryo UI" panose="020B0604030504040204" pitchFamily="50" charset="-128"/>
              </a:rPr>
              <a:t>EMG</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3908326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グループ化 15">
            <a:extLst>
              <a:ext uri="{FF2B5EF4-FFF2-40B4-BE49-F238E27FC236}">
                <a16:creationId xmlns:a16="http://schemas.microsoft.com/office/drawing/2014/main" id="{25525CA3-EB14-485F-BDC9-1F615963A1BA}"/>
              </a:ext>
            </a:extLst>
          </p:cNvPr>
          <p:cNvGrpSpPr/>
          <p:nvPr/>
        </p:nvGrpSpPr>
        <p:grpSpPr>
          <a:xfrm>
            <a:off x="5930467" y="846596"/>
            <a:ext cx="2673255" cy="1325624"/>
            <a:chOff x="6099573" y="972433"/>
            <a:chExt cx="2673255" cy="1325624"/>
          </a:xfrm>
        </p:grpSpPr>
        <p:grpSp>
          <p:nvGrpSpPr>
            <p:cNvPr id="14" name="グループ化 13">
              <a:extLst>
                <a:ext uri="{FF2B5EF4-FFF2-40B4-BE49-F238E27FC236}">
                  <a16:creationId xmlns:a16="http://schemas.microsoft.com/office/drawing/2014/main" id="{1BF0F30A-BD7B-4E5C-9C01-F5AD14D35D1F}"/>
                </a:ext>
              </a:extLst>
            </p:cNvPr>
            <p:cNvGrpSpPr/>
            <p:nvPr/>
          </p:nvGrpSpPr>
          <p:grpSpPr>
            <a:xfrm>
              <a:off x="6099573" y="972433"/>
              <a:ext cx="2673255" cy="1325624"/>
              <a:chOff x="4800719" y="934205"/>
              <a:chExt cx="3956527" cy="1709467"/>
            </a:xfrm>
          </p:grpSpPr>
          <p:pic>
            <p:nvPicPr>
              <p:cNvPr id="13" name="図 12">
                <a:extLst>
                  <a:ext uri="{FF2B5EF4-FFF2-40B4-BE49-F238E27FC236}">
                    <a16:creationId xmlns:a16="http://schemas.microsoft.com/office/drawing/2014/main" id="{CB25EE99-52AC-452E-B6A9-5AD4F0E928D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4157" y="934205"/>
                <a:ext cx="3253089" cy="1709467"/>
              </a:xfrm>
              <a:prstGeom prst="rect">
                <a:avLst/>
              </a:prstGeom>
            </p:spPr>
          </p:pic>
          <p:pic>
            <p:nvPicPr>
              <p:cNvPr id="406" name="図 405">
                <a:extLst>
                  <a:ext uri="{FF2B5EF4-FFF2-40B4-BE49-F238E27FC236}">
                    <a16:creationId xmlns:a16="http://schemas.microsoft.com/office/drawing/2014/main" id="{3726BD4D-F713-4BA2-9067-BFE01D539C2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373242" flipV="1">
                <a:off x="4800719" y="2144316"/>
                <a:ext cx="2994961" cy="86810"/>
              </a:xfrm>
              <a:prstGeom prst="rect">
                <a:avLst/>
              </a:prstGeom>
            </p:spPr>
          </p:pic>
        </p:grpSp>
        <p:sp>
          <p:nvSpPr>
            <p:cNvPr id="15" name="フリーフォーム: 図形 14">
              <a:extLst>
                <a:ext uri="{FF2B5EF4-FFF2-40B4-BE49-F238E27FC236}">
                  <a16:creationId xmlns:a16="http://schemas.microsoft.com/office/drawing/2014/main" id="{354CE6FF-F064-486F-993E-6F02BF750326}"/>
                </a:ext>
              </a:extLst>
            </p:cNvPr>
            <p:cNvSpPr/>
            <p:nvPr/>
          </p:nvSpPr>
          <p:spPr>
            <a:xfrm>
              <a:off x="7818783" y="1277081"/>
              <a:ext cx="145774" cy="139155"/>
            </a:xfrm>
            <a:custGeom>
              <a:avLst/>
              <a:gdLst>
                <a:gd name="connsiteX0" fmla="*/ 135172 w 145774"/>
                <a:gd name="connsiteY0" fmla="*/ 3079 h 139155"/>
                <a:gd name="connsiteX1" fmla="*/ 113968 w 145774"/>
                <a:gd name="connsiteY1" fmla="*/ 8380 h 139155"/>
                <a:gd name="connsiteX2" fmla="*/ 98066 w 145774"/>
                <a:gd name="connsiteY2" fmla="*/ 18982 h 139155"/>
                <a:gd name="connsiteX3" fmla="*/ 82163 w 145774"/>
                <a:gd name="connsiteY3" fmla="*/ 24282 h 139155"/>
                <a:gd name="connsiteX4" fmla="*/ 74212 w 145774"/>
                <a:gd name="connsiteY4" fmla="*/ 26933 h 139155"/>
                <a:gd name="connsiteX5" fmla="*/ 58309 w 145774"/>
                <a:gd name="connsiteY5" fmla="*/ 37535 h 139155"/>
                <a:gd name="connsiteX6" fmla="*/ 50358 w 145774"/>
                <a:gd name="connsiteY6" fmla="*/ 45486 h 139155"/>
                <a:gd name="connsiteX7" fmla="*/ 42407 w 145774"/>
                <a:gd name="connsiteY7" fmla="*/ 50787 h 139155"/>
                <a:gd name="connsiteX8" fmla="*/ 39756 w 145774"/>
                <a:gd name="connsiteY8" fmla="*/ 58738 h 139155"/>
                <a:gd name="connsiteX9" fmla="*/ 26504 w 145774"/>
                <a:gd name="connsiteY9" fmla="*/ 74641 h 139155"/>
                <a:gd name="connsiteX10" fmla="*/ 15902 w 145774"/>
                <a:gd name="connsiteY10" fmla="*/ 90543 h 139155"/>
                <a:gd name="connsiteX11" fmla="*/ 5300 w 145774"/>
                <a:gd name="connsiteY11" fmla="*/ 106446 h 139155"/>
                <a:gd name="connsiteX12" fmla="*/ 0 w 145774"/>
                <a:gd name="connsiteY12" fmla="*/ 114397 h 139155"/>
                <a:gd name="connsiteX13" fmla="*/ 2650 w 145774"/>
                <a:gd name="connsiteY13" fmla="*/ 127649 h 139155"/>
                <a:gd name="connsiteX14" fmla="*/ 55659 w 145774"/>
                <a:gd name="connsiteY14" fmla="*/ 132950 h 139155"/>
                <a:gd name="connsiteX15" fmla="*/ 71561 w 145774"/>
                <a:gd name="connsiteY15" fmla="*/ 127649 h 139155"/>
                <a:gd name="connsiteX16" fmla="*/ 79513 w 145774"/>
                <a:gd name="connsiteY16" fmla="*/ 122349 h 139155"/>
                <a:gd name="connsiteX17" fmla="*/ 95415 w 145774"/>
                <a:gd name="connsiteY17" fmla="*/ 117048 h 139155"/>
                <a:gd name="connsiteX18" fmla="*/ 103367 w 145774"/>
                <a:gd name="connsiteY18" fmla="*/ 114397 h 139155"/>
                <a:gd name="connsiteX19" fmla="*/ 111318 w 145774"/>
                <a:gd name="connsiteY19" fmla="*/ 111747 h 139155"/>
                <a:gd name="connsiteX20" fmla="*/ 124570 w 145774"/>
                <a:gd name="connsiteY20" fmla="*/ 98495 h 139155"/>
                <a:gd name="connsiteX21" fmla="*/ 129871 w 145774"/>
                <a:gd name="connsiteY21" fmla="*/ 90543 h 139155"/>
                <a:gd name="connsiteX22" fmla="*/ 132521 w 145774"/>
                <a:gd name="connsiteY22" fmla="*/ 82592 h 139155"/>
                <a:gd name="connsiteX23" fmla="*/ 145774 w 145774"/>
                <a:gd name="connsiteY23" fmla="*/ 58738 h 139155"/>
                <a:gd name="connsiteX24" fmla="*/ 135172 w 145774"/>
                <a:gd name="connsiteY24" fmla="*/ 3079 h 1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774" h="139155">
                  <a:moveTo>
                    <a:pt x="135172" y="3079"/>
                  </a:moveTo>
                  <a:cubicBezTo>
                    <a:pt x="129871" y="-5314"/>
                    <a:pt x="118554" y="5832"/>
                    <a:pt x="113968" y="8380"/>
                  </a:cubicBezTo>
                  <a:cubicBezTo>
                    <a:pt x="108399" y="11474"/>
                    <a:pt x="104110" y="16968"/>
                    <a:pt x="98066" y="18982"/>
                  </a:cubicBezTo>
                  <a:lnTo>
                    <a:pt x="82163" y="24282"/>
                  </a:lnTo>
                  <a:lnTo>
                    <a:pt x="74212" y="26933"/>
                  </a:lnTo>
                  <a:cubicBezTo>
                    <a:pt x="48840" y="52302"/>
                    <a:pt x="81327" y="22189"/>
                    <a:pt x="58309" y="37535"/>
                  </a:cubicBezTo>
                  <a:cubicBezTo>
                    <a:pt x="55190" y="39614"/>
                    <a:pt x="53237" y="43086"/>
                    <a:pt x="50358" y="45486"/>
                  </a:cubicBezTo>
                  <a:cubicBezTo>
                    <a:pt x="47911" y="47525"/>
                    <a:pt x="45057" y="49020"/>
                    <a:pt x="42407" y="50787"/>
                  </a:cubicBezTo>
                  <a:cubicBezTo>
                    <a:pt x="41523" y="53437"/>
                    <a:pt x="41006" y="56239"/>
                    <a:pt x="39756" y="58738"/>
                  </a:cubicBezTo>
                  <a:cubicBezTo>
                    <a:pt x="36066" y="66117"/>
                    <a:pt x="32365" y="68780"/>
                    <a:pt x="26504" y="74641"/>
                  </a:cubicBezTo>
                  <a:cubicBezTo>
                    <a:pt x="21436" y="89848"/>
                    <a:pt x="27484" y="75652"/>
                    <a:pt x="15902" y="90543"/>
                  </a:cubicBezTo>
                  <a:cubicBezTo>
                    <a:pt x="11990" y="95572"/>
                    <a:pt x="8834" y="101145"/>
                    <a:pt x="5300" y="106446"/>
                  </a:cubicBezTo>
                  <a:lnTo>
                    <a:pt x="0" y="114397"/>
                  </a:lnTo>
                  <a:cubicBezTo>
                    <a:pt x="883" y="118814"/>
                    <a:pt x="1068" y="123431"/>
                    <a:pt x="2650" y="127649"/>
                  </a:cubicBezTo>
                  <a:cubicBezTo>
                    <a:pt x="10727" y="149190"/>
                    <a:pt x="35058" y="134095"/>
                    <a:pt x="55659" y="132950"/>
                  </a:cubicBezTo>
                  <a:cubicBezTo>
                    <a:pt x="60960" y="131183"/>
                    <a:pt x="66912" y="130748"/>
                    <a:pt x="71561" y="127649"/>
                  </a:cubicBezTo>
                  <a:cubicBezTo>
                    <a:pt x="74212" y="125882"/>
                    <a:pt x="76602" y="123643"/>
                    <a:pt x="79513" y="122349"/>
                  </a:cubicBezTo>
                  <a:cubicBezTo>
                    <a:pt x="84619" y="120080"/>
                    <a:pt x="90114" y="118815"/>
                    <a:pt x="95415" y="117048"/>
                  </a:cubicBezTo>
                  <a:lnTo>
                    <a:pt x="103367" y="114397"/>
                  </a:lnTo>
                  <a:lnTo>
                    <a:pt x="111318" y="111747"/>
                  </a:lnTo>
                  <a:cubicBezTo>
                    <a:pt x="125457" y="90540"/>
                    <a:pt x="106898" y="116168"/>
                    <a:pt x="124570" y="98495"/>
                  </a:cubicBezTo>
                  <a:cubicBezTo>
                    <a:pt x="126823" y="96242"/>
                    <a:pt x="128104" y="93194"/>
                    <a:pt x="129871" y="90543"/>
                  </a:cubicBezTo>
                  <a:cubicBezTo>
                    <a:pt x="130754" y="87893"/>
                    <a:pt x="131164" y="85034"/>
                    <a:pt x="132521" y="82592"/>
                  </a:cubicBezTo>
                  <a:cubicBezTo>
                    <a:pt x="147713" y="55246"/>
                    <a:pt x="139775" y="76731"/>
                    <a:pt x="145774" y="58738"/>
                  </a:cubicBezTo>
                  <a:cubicBezTo>
                    <a:pt x="142798" y="40887"/>
                    <a:pt x="140473" y="11472"/>
                    <a:pt x="135172" y="3079"/>
                  </a:cubicBezTo>
                  <a:close/>
                </a:path>
              </a:pathLst>
            </a:custGeom>
            <a:gradFill flip="none" rotWithShape="1">
              <a:gsLst>
                <a:gs pos="2000">
                  <a:srgbClr val="000099">
                    <a:shade val="30000"/>
                    <a:satMod val="115000"/>
                  </a:srgbClr>
                </a:gs>
                <a:gs pos="50000">
                  <a:schemeClr val="accent5">
                    <a:lumMod val="75000"/>
                  </a:schemeClr>
                </a:gs>
                <a:gs pos="70000">
                  <a:schemeClr val="accent5">
                    <a:lumMod val="50000"/>
                  </a:scheme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6" name="グループ化 425"/>
          <p:cNvGrpSpPr/>
          <p:nvPr/>
        </p:nvGrpSpPr>
        <p:grpSpPr>
          <a:xfrm>
            <a:off x="157721" y="663695"/>
            <a:ext cx="3594581" cy="3193578"/>
            <a:chOff x="4277040" y="3581371"/>
            <a:chExt cx="3594581" cy="3193578"/>
          </a:xfrm>
        </p:grpSpPr>
        <p:grpSp>
          <p:nvGrpSpPr>
            <p:cNvPr id="427" name="グループ化 426"/>
            <p:cNvGrpSpPr/>
            <p:nvPr/>
          </p:nvGrpSpPr>
          <p:grpSpPr>
            <a:xfrm>
              <a:off x="4277040" y="3581371"/>
              <a:ext cx="2719023" cy="3193578"/>
              <a:chOff x="4323184" y="3581400"/>
              <a:chExt cx="2719023" cy="3193578"/>
            </a:xfrm>
          </p:grpSpPr>
          <p:sp>
            <p:nvSpPr>
              <p:cNvPr id="452" name="フリーフォーム 451"/>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452"/>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54" name="グループ化 453"/>
              <p:cNvGrpSpPr/>
              <p:nvPr/>
            </p:nvGrpSpPr>
            <p:grpSpPr>
              <a:xfrm>
                <a:off x="4339590" y="3581400"/>
                <a:ext cx="2702617" cy="3183693"/>
                <a:chOff x="4339590" y="3581400"/>
                <a:chExt cx="2702617" cy="3183693"/>
              </a:xfrm>
            </p:grpSpPr>
            <p:sp>
              <p:nvSpPr>
                <p:cNvPr id="456" name="フリーフォーム 455"/>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456"/>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457"/>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458"/>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459"/>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461"/>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462"/>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463"/>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フリーフォーム 490"/>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フリーフォーム 491"/>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492"/>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フリーフォーム 493"/>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フリーフォーム 494"/>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495"/>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リーフォーム 496"/>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8" name="フリーフォーム 497"/>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リーフォーム 498"/>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リーフォーム 499"/>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500"/>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501"/>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502"/>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503"/>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504"/>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505"/>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506"/>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507"/>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508"/>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509"/>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510"/>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511"/>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512"/>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513"/>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514"/>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515"/>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516"/>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517"/>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518"/>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519"/>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520"/>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521"/>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522"/>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523"/>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524"/>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525"/>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526"/>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リーフォーム 527"/>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リーフォーム 528"/>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529"/>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530"/>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リーフォーム 531"/>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リーフォーム 532"/>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リーフォーム 533"/>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フリーフォーム 534"/>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フリーフォーム 535"/>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フリーフォーム 536"/>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フリーフォーム 537"/>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フリーフォーム 538"/>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0" name="フリーフォーム 539"/>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540"/>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2" name="フリーフォーム 541"/>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542"/>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543"/>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545"/>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546"/>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547"/>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548"/>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550"/>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551"/>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552"/>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553"/>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554"/>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555"/>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556"/>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9" name="フリーフォーム 558"/>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0" name="フリーフォーム 559"/>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フリーフォーム 560"/>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2" name="フリーフォーム 561"/>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562"/>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563"/>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5" name="フリーフォーム 564"/>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565"/>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566"/>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567"/>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9" name="フリーフォーム 568"/>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569"/>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570"/>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571"/>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572"/>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573"/>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574"/>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575"/>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7" name="フリーフォーム 576"/>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8" name="フリーフォーム 577"/>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578"/>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579"/>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580"/>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581"/>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582"/>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583"/>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584"/>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585"/>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586"/>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587"/>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588"/>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589"/>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590"/>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591"/>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592"/>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593"/>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594"/>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フリーフォーム 595"/>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フリーフォーム 596"/>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フリーフォーム 597"/>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フリーフォーム 598"/>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0" name="フリーフォーム 599"/>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1" name="フリーフォーム 600"/>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2" name="フリーフォーム 601"/>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3" name="フリーフォーム 602"/>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4" name="フリーフォーム 603"/>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5" name="フリーフォーム 604"/>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6" name="フリーフォーム 605"/>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7" name="フリーフォーム 606"/>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8" name="フリーフォーム 607"/>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9" name="フリーフォーム 608"/>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0" name="フリーフォーム 609"/>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1" name="フリーフォーム 610"/>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2" name="フリーフォーム 611"/>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3" name="フリーフォーム 612"/>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4" name="フリーフォーム 613"/>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5" name="フリーフォーム 614"/>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6" name="フリーフォーム 615"/>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7" name="フリーフォーム 616"/>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8" name="フリーフォーム 617"/>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フリーフォーム 618"/>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0" name="フリーフォーム 619"/>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フリーフォーム 620"/>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フリーフォーム 621"/>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フリーフォーム 622"/>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フリーフォーム 623"/>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5" name="フリーフォーム 624"/>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6" name="フリーフォーム 625"/>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7" name="フリーフォーム 626"/>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8" name="フリーフォーム 627"/>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9" name="フリーフォーム 628"/>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リーフォーム 629"/>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リーフォーム 630"/>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リーフォーム 631"/>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リーフォーム 632"/>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4" name="フリーフォーム 633"/>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5" name="フリーフォーム 634"/>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6" name="フリーフォーム 635"/>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7" name="フリーフォーム 636"/>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8" name="フリーフォーム 637"/>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9" name="フリーフォーム 638"/>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0" name="フリーフォーム 639"/>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1" name="フリーフォーム 640"/>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2" name="フリーフォーム 641"/>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3" name="フリーフォーム 642"/>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4" name="フリーフォーム 643"/>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5" name="フリーフォーム 644"/>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6" name="フリーフォーム 645"/>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7" name="フリーフォーム 646"/>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8" name="フリーフォーム 647"/>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9" name="フリーフォーム 648"/>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0" name="フリーフォーム 649"/>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1" name="フリーフォーム 650"/>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2" name="フリーフォーム 651"/>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3" name="フリーフォーム 652"/>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4" name="フリーフォーム 653"/>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5" name="フリーフォーム 654"/>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6" name="フリーフォーム 655"/>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7" name="フリーフォーム 656"/>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8" name="フリーフォーム 657"/>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9" name="フリーフォーム 658"/>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0" name="フリーフォーム 659"/>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1" name="フリーフォーム 660"/>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2" name="フリーフォーム 661"/>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3" name="フリーフォーム 662"/>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4" name="フリーフォーム 663"/>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5" name="フリーフォーム 664"/>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6" name="フリーフォーム 665"/>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7" name="フリーフォーム 666"/>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8" name="フリーフォーム 667"/>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9" name="フリーフォーム 668"/>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0" name="フリーフォーム 669"/>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1" name="フリーフォーム 670"/>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2" name="フリーフォーム 671"/>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3" name="フリーフォーム 672"/>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4" name="フリーフォーム 673"/>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5" name="フリーフォーム 674"/>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6" name="フリーフォーム 675"/>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リーフォーム 676"/>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55" name="フリーフォーム 454"/>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28" name="タイトル 1"/>
            <p:cNvSpPr txBox="1">
              <a:spLocks/>
            </p:cNvSpPr>
            <p:nvPr/>
          </p:nvSpPr>
          <p:spPr>
            <a:xfrm>
              <a:off x="7098957" y="54364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cxnSp>
          <p:nvCxnSpPr>
            <p:cNvPr id="429" name="直線コネクタ 428"/>
            <p:cNvCxnSpPr>
              <a:endCxn id="441" idx="1"/>
            </p:cNvCxnSpPr>
            <p:nvPr/>
          </p:nvCxnSpPr>
          <p:spPr>
            <a:xfrm flipV="1">
              <a:off x="5785202" y="3789291"/>
              <a:ext cx="1308311" cy="373899"/>
            </a:xfrm>
            <a:prstGeom prst="line">
              <a:avLst/>
            </a:prstGeom>
            <a:ln cap="rnd">
              <a:solidFill>
                <a:schemeClr val="tx1"/>
              </a:solidFill>
              <a:headEnd type="oval" w="sm" len="sm"/>
              <a:tailEnd type="none"/>
            </a:ln>
          </p:spPr>
          <p:style>
            <a:lnRef idx="1">
              <a:schemeClr val="accent1"/>
            </a:lnRef>
            <a:fillRef idx="0">
              <a:schemeClr val="accent1"/>
            </a:fillRef>
            <a:effectRef idx="0">
              <a:schemeClr val="accent1"/>
            </a:effectRef>
            <a:fontRef idx="minor">
              <a:schemeClr val="tx1"/>
            </a:fontRef>
          </p:style>
        </p:cxnSp>
        <p:cxnSp>
          <p:nvCxnSpPr>
            <p:cNvPr id="430" name="直線コネクタ 429"/>
            <p:cNvCxnSpPr>
              <a:endCxn id="442" idx="1"/>
            </p:cNvCxnSpPr>
            <p:nvPr/>
          </p:nvCxnSpPr>
          <p:spPr>
            <a:xfrm flipV="1">
              <a:off x="5843692" y="4060005"/>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1" name="直線コネクタ 430"/>
            <p:cNvCxnSpPr/>
            <p:nvPr/>
          </p:nvCxnSpPr>
          <p:spPr>
            <a:xfrm flipV="1">
              <a:off x="5865672" y="4311824"/>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2" name="直線コネクタ 431"/>
            <p:cNvCxnSpPr/>
            <p:nvPr/>
          </p:nvCxnSpPr>
          <p:spPr>
            <a:xfrm flipV="1">
              <a:off x="5905267" y="4524853"/>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3" name="直線コネクタ 432"/>
            <p:cNvCxnSpPr>
              <a:stCxn id="653" idx="5"/>
            </p:cNvCxnSpPr>
            <p:nvPr/>
          </p:nvCxnSpPr>
          <p:spPr>
            <a:xfrm flipV="1">
              <a:off x="6201190" y="4818539"/>
              <a:ext cx="959432" cy="29056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4" name="直線コネクタ 433"/>
            <p:cNvCxnSpPr>
              <a:stCxn id="664" idx="2"/>
              <a:endCxn id="446" idx="1"/>
            </p:cNvCxnSpPr>
            <p:nvPr/>
          </p:nvCxnSpPr>
          <p:spPr>
            <a:xfrm flipV="1">
              <a:off x="5862287" y="5051223"/>
              <a:ext cx="1233860" cy="31045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5" name="直線コネクタ 434"/>
            <p:cNvCxnSpPr>
              <a:stCxn id="462" idx="25"/>
              <a:endCxn id="447" idx="1"/>
            </p:cNvCxnSpPr>
            <p:nvPr/>
          </p:nvCxnSpPr>
          <p:spPr>
            <a:xfrm flipV="1">
              <a:off x="6042236" y="5295514"/>
              <a:ext cx="1057318" cy="183237"/>
            </a:xfrm>
            <a:prstGeom prst="line">
              <a:avLst/>
            </a:prstGeom>
            <a:ln cap="rnd">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6" name="直線コネクタ 435"/>
            <p:cNvCxnSpPr>
              <a:stCxn id="465" idx="21"/>
              <a:endCxn id="428" idx="1"/>
            </p:cNvCxnSpPr>
            <p:nvPr/>
          </p:nvCxnSpPr>
          <p:spPr>
            <a:xfrm flipV="1">
              <a:off x="6087956" y="5542604"/>
              <a:ext cx="1011001" cy="853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7" name="直線コネクタ 436"/>
            <p:cNvCxnSpPr>
              <a:stCxn id="674" idx="3"/>
              <a:endCxn id="448" idx="1"/>
            </p:cNvCxnSpPr>
            <p:nvPr/>
          </p:nvCxnSpPr>
          <p:spPr>
            <a:xfrm>
              <a:off x="6066908" y="5633442"/>
              <a:ext cx="1025474" cy="15434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8" name="直線コネクタ 437"/>
            <p:cNvCxnSpPr/>
            <p:nvPr/>
          </p:nvCxnSpPr>
          <p:spPr>
            <a:xfrm>
              <a:off x="6010987" y="5710217"/>
              <a:ext cx="1130233" cy="263988"/>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39" name="直線コネクタ 438"/>
            <p:cNvCxnSpPr>
              <a:stCxn id="675" idx="1"/>
              <a:endCxn id="450" idx="1"/>
            </p:cNvCxnSpPr>
            <p:nvPr/>
          </p:nvCxnSpPr>
          <p:spPr>
            <a:xfrm>
              <a:off x="6018950" y="5764528"/>
              <a:ext cx="1088041" cy="526126"/>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440" name="直線コネクタ 439"/>
            <p:cNvCxnSpPr>
              <a:stCxn id="479" idx="60"/>
            </p:cNvCxnSpPr>
            <p:nvPr/>
          </p:nvCxnSpPr>
          <p:spPr>
            <a:xfrm>
              <a:off x="5863227" y="5691744"/>
              <a:ext cx="1229439" cy="85854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441" name="タイトル 1"/>
            <p:cNvSpPr txBox="1">
              <a:spLocks/>
            </p:cNvSpPr>
            <p:nvPr/>
          </p:nvSpPr>
          <p:spPr>
            <a:xfrm>
              <a:off x="7093513" y="368315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442" name="タイトル 1"/>
            <p:cNvSpPr txBox="1">
              <a:spLocks/>
            </p:cNvSpPr>
            <p:nvPr/>
          </p:nvSpPr>
          <p:spPr>
            <a:xfrm>
              <a:off x="7094518" y="3953871"/>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443" name="タイトル 1"/>
            <p:cNvSpPr txBox="1">
              <a:spLocks/>
            </p:cNvSpPr>
            <p:nvPr/>
          </p:nvSpPr>
          <p:spPr>
            <a:xfrm>
              <a:off x="7092382" y="419800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444" name="タイトル 1"/>
            <p:cNvSpPr txBox="1">
              <a:spLocks/>
            </p:cNvSpPr>
            <p:nvPr/>
          </p:nvSpPr>
          <p:spPr>
            <a:xfrm>
              <a:off x="7099555" y="44505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445" name="タイトル 1"/>
            <p:cNvSpPr txBox="1">
              <a:spLocks/>
            </p:cNvSpPr>
            <p:nvPr/>
          </p:nvSpPr>
          <p:spPr>
            <a:xfrm>
              <a:off x="7099555" y="4705277"/>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446" name="タイトル 1"/>
            <p:cNvSpPr txBox="1">
              <a:spLocks/>
            </p:cNvSpPr>
            <p:nvPr/>
          </p:nvSpPr>
          <p:spPr>
            <a:xfrm>
              <a:off x="7096147" y="494508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447" name="タイトル 1"/>
            <p:cNvSpPr txBox="1">
              <a:spLocks/>
            </p:cNvSpPr>
            <p:nvPr/>
          </p:nvSpPr>
          <p:spPr>
            <a:xfrm>
              <a:off x="7099554" y="5189380"/>
              <a:ext cx="772066" cy="212268"/>
            </a:xfrm>
            <a:prstGeom prst="rect">
              <a:avLst/>
            </a:prstGeom>
            <a:solidFill>
              <a:srgbClr val="FFFF00"/>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448" name="タイトル 1"/>
            <p:cNvSpPr txBox="1">
              <a:spLocks/>
            </p:cNvSpPr>
            <p:nvPr/>
          </p:nvSpPr>
          <p:spPr>
            <a:xfrm>
              <a:off x="7092382" y="5678992"/>
              <a:ext cx="772066" cy="217584"/>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449" name="タイトル 1"/>
            <p:cNvSpPr txBox="1">
              <a:spLocks/>
            </p:cNvSpPr>
            <p:nvPr/>
          </p:nvSpPr>
          <p:spPr>
            <a:xfrm>
              <a:off x="7096147" y="59229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450" name="タイトル 1"/>
            <p:cNvSpPr txBox="1">
              <a:spLocks/>
            </p:cNvSpPr>
            <p:nvPr/>
          </p:nvSpPr>
          <p:spPr>
            <a:xfrm>
              <a:off x="7106991" y="6194111"/>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451" name="タイトル 1"/>
            <p:cNvSpPr txBox="1">
              <a:spLocks/>
            </p:cNvSpPr>
            <p:nvPr/>
          </p:nvSpPr>
          <p:spPr>
            <a:xfrm>
              <a:off x="7105372" y="6419601"/>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grpSp>
        <p:nvGrpSpPr>
          <p:cNvPr id="137" name="グループ化 136"/>
          <p:cNvGrpSpPr/>
          <p:nvPr/>
        </p:nvGrpSpPr>
        <p:grpSpPr>
          <a:xfrm flipH="1">
            <a:off x="3764878" y="2825208"/>
            <a:ext cx="3835877" cy="3998945"/>
            <a:chOff x="947204" y="4262718"/>
            <a:chExt cx="2253196" cy="2635623"/>
          </a:xfrm>
        </p:grpSpPr>
        <p:sp>
          <p:nvSpPr>
            <p:cNvPr id="138" name="フリーフォーム 137"/>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38"/>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139"/>
            <p:cNvSpPr/>
            <p:nvPr/>
          </p:nvSpPr>
          <p:spPr>
            <a:xfrm>
              <a:off x="2514600" y="4665133"/>
              <a:ext cx="355600" cy="359834"/>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40"/>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41"/>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142"/>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143"/>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144"/>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145"/>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146"/>
            <p:cNvSpPr/>
            <p:nvPr/>
          </p:nvSpPr>
          <p:spPr>
            <a:xfrm>
              <a:off x="2661764" y="4804833"/>
              <a:ext cx="138136" cy="81207"/>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chemeClr val="bg1"/>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円/楕円 147"/>
            <p:cNvSpPr/>
            <p:nvPr/>
          </p:nvSpPr>
          <p:spPr>
            <a:xfrm>
              <a:off x="2728130" y="4814779"/>
              <a:ext cx="48417" cy="54164"/>
            </a:xfrm>
            <a:prstGeom prst="ellipse">
              <a:avLst/>
            </a:prstGeom>
            <a:gradFill flip="none" rotWithShape="1">
              <a:gsLst>
                <a:gs pos="0">
                  <a:schemeClr val="tx1">
                    <a:tint val="66000"/>
                    <a:satMod val="160000"/>
                  </a:schemeClr>
                </a:gs>
                <a:gs pos="50000">
                  <a:schemeClr val="tx1">
                    <a:tint val="44500"/>
                    <a:satMod val="160000"/>
                  </a:schemeClr>
                </a:gs>
                <a:gs pos="100000">
                  <a:schemeClr val="tx1">
                    <a:tint val="23500"/>
                    <a:satMod val="160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148"/>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49"/>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150"/>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151"/>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152"/>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153"/>
            <p:cNvSpPr/>
            <p:nvPr/>
          </p:nvSpPr>
          <p:spPr>
            <a:xfrm>
              <a:off x="2451100" y="4364567"/>
              <a:ext cx="495300" cy="445889"/>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54"/>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フリーフォーム 155"/>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156"/>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157"/>
            <p:cNvSpPr/>
            <p:nvPr/>
          </p:nvSpPr>
          <p:spPr>
            <a:xfrm>
              <a:off x="2667000" y="5266267"/>
              <a:ext cx="394290" cy="385233"/>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158"/>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フリーフォーム 159"/>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フリーフォーム 160"/>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161"/>
            <p:cNvSpPr/>
            <p:nvPr/>
          </p:nvSpPr>
          <p:spPr>
            <a:xfrm>
              <a:off x="2438400" y="4999567"/>
              <a:ext cx="330200" cy="351366"/>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162"/>
            <p:cNvSpPr/>
            <p:nvPr/>
          </p:nvSpPr>
          <p:spPr>
            <a:xfrm>
              <a:off x="2603500" y="5008033"/>
              <a:ext cx="241317" cy="283634"/>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163"/>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164"/>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165"/>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166"/>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167"/>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168"/>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169"/>
            <p:cNvSpPr/>
            <p:nvPr/>
          </p:nvSpPr>
          <p:spPr>
            <a:xfrm>
              <a:off x="2794000" y="5477933"/>
              <a:ext cx="135467" cy="183270"/>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170"/>
            <p:cNvSpPr/>
            <p:nvPr/>
          </p:nvSpPr>
          <p:spPr>
            <a:xfrm>
              <a:off x="2959100" y="5562444"/>
              <a:ext cx="66019" cy="148323"/>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171"/>
            <p:cNvSpPr/>
            <p:nvPr/>
          </p:nvSpPr>
          <p:spPr>
            <a:xfrm>
              <a:off x="2870175" y="5566440"/>
              <a:ext cx="101625" cy="161260"/>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172"/>
            <p:cNvSpPr/>
            <p:nvPr/>
          </p:nvSpPr>
          <p:spPr>
            <a:xfrm>
              <a:off x="2806700" y="4787445"/>
              <a:ext cx="237067" cy="466747"/>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173"/>
            <p:cNvSpPr/>
            <p:nvPr/>
          </p:nvSpPr>
          <p:spPr>
            <a:xfrm>
              <a:off x="2705100" y="5030435"/>
              <a:ext cx="105833" cy="192641"/>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174"/>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175"/>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176"/>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177"/>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178"/>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179"/>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180"/>
            <p:cNvSpPr/>
            <p:nvPr/>
          </p:nvSpPr>
          <p:spPr>
            <a:xfrm>
              <a:off x="2937933" y="4770967"/>
              <a:ext cx="88469" cy="139700"/>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181"/>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182"/>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183"/>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184"/>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185"/>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186"/>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フリーフォーム 187"/>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フリーフォーム 188"/>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189"/>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フリーフォーム 190"/>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フリーフォーム 191"/>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192"/>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193"/>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194"/>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195"/>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196"/>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197"/>
            <p:cNvSpPr/>
            <p:nvPr/>
          </p:nvSpPr>
          <p:spPr>
            <a:xfrm>
              <a:off x="2660630" y="4805564"/>
              <a:ext cx="138136" cy="81207"/>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タイトル 1"/>
          <p:cNvSpPr txBox="1">
            <a:spLocks/>
          </p:cNvSpPr>
          <p:nvPr/>
        </p:nvSpPr>
        <p:spPr>
          <a:xfrm>
            <a:off x="251520" y="-6367"/>
            <a:ext cx="6227320" cy="686807"/>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顔面神経直接刺激</a:t>
            </a:r>
            <a:r>
              <a:rPr lang="en-US" altLang="ja-JP" dirty="0">
                <a:latin typeface="Meiryo UI" panose="020B0604030504040204" pitchFamily="50" charset="-128"/>
                <a:ea typeface="Meiryo UI" panose="020B0604030504040204" pitchFamily="50" charset="-128"/>
              </a:rPr>
              <a:t>EMG</a:t>
            </a:r>
            <a:endParaRPr lang="ja-JP" altLang="en-US" dirty="0">
              <a:latin typeface="Meiryo UI" panose="020B0604030504040204" pitchFamily="50" charset="-128"/>
              <a:ea typeface="Meiryo UI" panose="020B0604030504040204" pitchFamily="50" charset="-128"/>
            </a:endParaRPr>
          </a:p>
        </p:txBody>
      </p:sp>
      <p:grpSp>
        <p:nvGrpSpPr>
          <p:cNvPr id="51" name="グループ化 50"/>
          <p:cNvGrpSpPr/>
          <p:nvPr/>
        </p:nvGrpSpPr>
        <p:grpSpPr>
          <a:xfrm>
            <a:off x="3760459" y="2290984"/>
            <a:ext cx="1202128" cy="212268"/>
            <a:chOff x="7864448" y="3869157"/>
            <a:chExt cx="1202128" cy="212268"/>
          </a:xfrm>
        </p:grpSpPr>
        <p:sp>
          <p:nvSpPr>
            <p:cNvPr id="52" name="タイトル 1"/>
            <p:cNvSpPr txBox="1">
              <a:spLocks/>
            </p:cNvSpPr>
            <p:nvPr/>
          </p:nvSpPr>
          <p:spPr>
            <a:xfrm>
              <a:off x="8294510" y="3869157"/>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000" dirty="0">
                  <a:latin typeface="Meiryo UI" panose="020B0604030504040204" pitchFamily="50" charset="-128"/>
                  <a:ea typeface="Meiryo UI" panose="020B0604030504040204" pitchFamily="50" charset="-128"/>
                </a:rPr>
                <a:t>直接刺激法</a:t>
              </a:r>
            </a:p>
          </p:txBody>
        </p:sp>
        <p:sp>
          <p:nvSpPr>
            <p:cNvPr id="53" name="右矢印 52"/>
            <p:cNvSpPr/>
            <p:nvPr/>
          </p:nvSpPr>
          <p:spPr>
            <a:xfrm>
              <a:off x="7864448" y="3923949"/>
              <a:ext cx="451968" cy="966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8" name="グループ化 67"/>
          <p:cNvGrpSpPr/>
          <p:nvPr/>
        </p:nvGrpSpPr>
        <p:grpSpPr>
          <a:xfrm flipH="1">
            <a:off x="3760458" y="2825208"/>
            <a:ext cx="3835877" cy="3998945"/>
            <a:chOff x="947204" y="4262718"/>
            <a:chExt cx="2253196" cy="2635623"/>
          </a:xfrm>
        </p:grpSpPr>
        <p:sp>
          <p:nvSpPr>
            <p:cNvPr id="12337" name="フリーフォーム 12336"/>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133"/>
            <p:cNvSpPr/>
            <p:nvPr/>
          </p:nvSpPr>
          <p:spPr>
            <a:xfrm>
              <a:off x="2549950" y="4703874"/>
              <a:ext cx="318133" cy="297612"/>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6" name="フリーフォーム 12335"/>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2661763" y="4836354"/>
              <a:ext cx="153589" cy="49686"/>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59"/>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60"/>
            <p:cNvSpPr/>
            <p:nvPr/>
          </p:nvSpPr>
          <p:spPr>
            <a:xfrm>
              <a:off x="2494269" y="4378873"/>
              <a:ext cx="452131" cy="431583"/>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62"/>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8" name="フリーフォーム 12287"/>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9" name="フリーフォーム 12288"/>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3" name="フリーフォーム 12292"/>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4" name="フリーフォーム 12293"/>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5" name="フリーフォーム 12294"/>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7" name="フリーフォーム 12296"/>
            <p:cNvSpPr/>
            <p:nvPr/>
          </p:nvSpPr>
          <p:spPr>
            <a:xfrm>
              <a:off x="2451491" y="5013973"/>
              <a:ext cx="317109" cy="336959"/>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8" name="フリーフォーム 12297"/>
            <p:cNvSpPr/>
            <p:nvPr/>
          </p:nvSpPr>
          <p:spPr>
            <a:xfrm>
              <a:off x="2603500" y="5008033"/>
              <a:ext cx="277702" cy="302365"/>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9" name="フリーフォーム 12298"/>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1" name="フリーフォーム 12300"/>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2" name="フリーフォーム 12301"/>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3" name="フリーフォーム 12302"/>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4" name="フリーフォーム 12303"/>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5" name="フリーフォーム 12304"/>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6" name="フリーフォーム 12305"/>
            <p:cNvSpPr/>
            <p:nvPr/>
          </p:nvSpPr>
          <p:spPr>
            <a:xfrm>
              <a:off x="2796170" y="5477933"/>
              <a:ext cx="133297" cy="148323"/>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7" name="フリーフォーム 12306"/>
            <p:cNvSpPr/>
            <p:nvPr/>
          </p:nvSpPr>
          <p:spPr>
            <a:xfrm>
              <a:off x="2956713" y="5562444"/>
              <a:ext cx="68406" cy="137795"/>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8" name="フリーフォーム 12307"/>
            <p:cNvSpPr/>
            <p:nvPr/>
          </p:nvSpPr>
          <p:spPr>
            <a:xfrm>
              <a:off x="2908915" y="5566440"/>
              <a:ext cx="62885" cy="128629"/>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9" name="フリーフォーム 12308"/>
            <p:cNvSpPr/>
            <p:nvPr/>
          </p:nvSpPr>
          <p:spPr>
            <a:xfrm>
              <a:off x="2837194" y="4787445"/>
              <a:ext cx="206573" cy="423799"/>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0" name="フリーフォーム 12309"/>
            <p:cNvSpPr/>
            <p:nvPr/>
          </p:nvSpPr>
          <p:spPr>
            <a:xfrm>
              <a:off x="2694134" y="5026962"/>
              <a:ext cx="116799" cy="196114"/>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1" name="フリーフォーム 12310"/>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2" name="フリーフォーム 12311"/>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3" name="フリーフォーム 12312"/>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4" name="フリーフォーム 12313"/>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5" name="フリーフォーム 12314"/>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6" name="フリーフォーム 12315"/>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7" name="フリーフォーム 12316"/>
            <p:cNvSpPr/>
            <p:nvPr/>
          </p:nvSpPr>
          <p:spPr>
            <a:xfrm>
              <a:off x="2971801" y="4770967"/>
              <a:ext cx="54602" cy="95499"/>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9" name="フリーフォーム 12318"/>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0" name="フリーフォーム 12319"/>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1" name="フリーフォーム 12320"/>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2" name="フリーフォーム 12321"/>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4" name="フリーフォーム 12323"/>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5" name="フリーフォーム 12324"/>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6" name="フリーフォーム 12325"/>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7" name="フリーフォーム 12326"/>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8" name="フリーフォーム 12327"/>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0" name="フリーフォーム 12329"/>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2" name="フリーフォーム 12331"/>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3" name="フリーフォーム 12332"/>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5" name="フリーフォーム 12334"/>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8" name="フリーフォーム 12337"/>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9" name="フリーフォーム 12338"/>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1" name="フリーフォーム 12340"/>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1" name="フリーフォーム 12290"/>
            <p:cNvSpPr/>
            <p:nvPr/>
          </p:nvSpPr>
          <p:spPr>
            <a:xfrm>
              <a:off x="2733556" y="5288057"/>
              <a:ext cx="325947" cy="341568"/>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6" name="爆発 1 135"/>
          <p:cNvSpPr/>
          <p:nvPr/>
        </p:nvSpPr>
        <p:spPr>
          <a:xfrm>
            <a:off x="1873148" y="2321016"/>
            <a:ext cx="196234" cy="314964"/>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7" name="図 6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490923">
            <a:off x="1763082" y="1661563"/>
            <a:ext cx="2628900" cy="76200"/>
          </a:xfrm>
          <a:prstGeom prst="rect">
            <a:avLst/>
          </a:prstGeom>
        </p:spPr>
      </p:pic>
      <p:grpSp>
        <p:nvGrpSpPr>
          <p:cNvPr id="4" name="グループ化 3"/>
          <p:cNvGrpSpPr/>
          <p:nvPr/>
        </p:nvGrpSpPr>
        <p:grpSpPr>
          <a:xfrm>
            <a:off x="4762952" y="3843872"/>
            <a:ext cx="874350" cy="275945"/>
            <a:chOff x="3052395" y="4059544"/>
            <a:chExt cx="874350" cy="275945"/>
          </a:xfrm>
        </p:grpSpPr>
        <p:pic>
          <p:nvPicPr>
            <p:cNvPr id="384" name="図 38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385" name="フリーフォーム 384"/>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88" name="グループ化 387"/>
          <p:cNvGrpSpPr/>
          <p:nvPr/>
        </p:nvGrpSpPr>
        <p:grpSpPr>
          <a:xfrm rot="21314272">
            <a:off x="4634785" y="3858506"/>
            <a:ext cx="874350" cy="275945"/>
            <a:chOff x="3052395" y="4059544"/>
            <a:chExt cx="874350" cy="275945"/>
          </a:xfrm>
        </p:grpSpPr>
        <p:pic>
          <p:nvPicPr>
            <p:cNvPr id="389" name="図 38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390" name="フリーフォーム 389"/>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1" name="グループ化 390"/>
          <p:cNvGrpSpPr/>
          <p:nvPr/>
        </p:nvGrpSpPr>
        <p:grpSpPr>
          <a:xfrm rot="21385124">
            <a:off x="4489631" y="4610709"/>
            <a:ext cx="874350" cy="275945"/>
            <a:chOff x="3052395" y="4059544"/>
            <a:chExt cx="874350" cy="275945"/>
          </a:xfrm>
        </p:grpSpPr>
        <p:pic>
          <p:nvPicPr>
            <p:cNvPr id="392" name="図 39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393" name="フリーフォーム 392"/>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4" name="グループ化 393"/>
          <p:cNvGrpSpPr/>
          <p:nvPr/>
        </p:nvGrpSpPr>
        <p:grpSpPr>
          <a:xfrm rot="20461248">
            <a:off x="4537824" y="4581898"/>
            <a:ext cx="874350" cy="275945"/>
            <a:chOff x="3052395" y="4059544"/>
            <a:chExt cx="874350" cy="275945"/>
          </a:xfrm>
        </p:grpSpPr>
        <p:pic>
          <p:nvPicPr>
            <p:cNvPr id="395" name="図 39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396" name="フリーフォーム 395"/>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7" name="グループ化 396"/>
          <p:cNvGrpSpPr/>
          <p:nvPr/>
        </p:nvGrpSpPr>
        <p:grpSpPr>
          <a:xfrm rot="1096160">
            <a:off x="6105206" y="3365027"/>
            <a:ext cx="874350" cy="275945"/>
            <a:chOff x="3052395" y="4059544"/>
            <a:chExt cx="874350" cy="275945"/>
          </a:xfrm>
        </p:grpSpPr>
        <p:pic>
          <p:nvPicPr>
            <p:cNvPr id="398" name="図 39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399" name="フリーフォーム 398"/>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3" name="フリーフォーム 24">
            <a:extLst>
              <a:ext uri="{FF2B5EF4-FFF2-40B4-BE49-F238E27FC236}">
                <a16:creationId xmlns:a16="http://schemas.microsoft.com/office/drawing/2014/main" id="{3835D6C6-C806-4C46-8B3F-923010196DB6}"/>
              </a:ext>
            </a:extLst>
          </p:cNvPr>
          <p:cNvSpPr/>
          <p:nvPr/>
        </p:nvSpPr>
        <p:spPr>
          <a:xfrm rot="17199269">
            <a:off x="7614338" y="5863194"/>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テキスト ボックス 403">
            <a:extLst>
              <a:ext uri="{FF2B5EF4-FFF2-40B4-BE49-F238E27FC236}">
                <a16:creationId xmlns:a16="http://schemas.microsoft.com/office/drawing/2014/main" id="{AE16055D-5105-4C23-9D43-0BFF27E4E7FD}"/>
              </a:ext>
            </a:extLst>
          </p:cNvPr>
          <p:cNvSpPr txBox="1"/>
          <p:nvPr/>
        </p:nvSpPr>
        <p:spPr>
          <a:xfrm rot="2653034">
            <a:off x="7122267" y="5972207"/>
            <a:ext cx="389581"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sp>
        <p:nvSpPr>
          <p:cNvPr id="400" name="テキスト ボックス 399">
            <a:extLst>
              <a:ext uri="{FF2B5EF4-FFF2-40B4-BE49-F238E27FC236}">
                <a16:creationId xmlns:a16="http://schemas.microsoft.com/office/drawing/2014/main" id="{AC9A8BCD-CFFC-4142-A20A-8894378A5840}"/>
              </a:ext>
            </a:extLst>
          </p:cNvPr>
          <p:cNvSpPr txBox="1"/>
          <p:nvPr/>
        </p:nvSpPr>
        <p:spPr>
          <a:xfrm>
            <a:off x="6537049" y="63199"/>
            <a:ext cx="2787479"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プローブ型神経刺激装置 </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頭頂部</a:t>
            </a:r>
            <a:endParaRPr kumimoji="1" lang="en-US" altLang="ja-JP" sz="1000" dirty="0">
              <a:latin typeface="Meiryo UI" panose="020B0604030504040204" pitchFamily="50" charset="-128"/>
              <a:ea typeface="Meiryo UI" panose="020B0604030504040204" pitchFamily="50" charset="-128"/>
            </a:endParaRPr>
          </a:p>
        </p:txBody>
      </p:sp>
      <p:sp>
        <p:nvSpPr>
          <p:cNvPr id="401" name="テキスト ボックス 400">
            <a:extLst>
              <a:ext uri="{FF2B5EF4-FFF2-40B4-BE49-F238E27FC236}">
                <a16:creationId xmlns:a16="http://schemas.microsoft.com/office/drawing/2014/main" id="{0D051DBF-44DD-4F16-BD28-B83A029CA6E8}"/>
              </a:ext>
            </a:extLst>
          </p:cNvPr>
          <p:cNvSpPr txBox="1"/>
          <p:nvPr/>
        </p:nvSpPr>
        <p:spPr>
          <a:xfrm>
            <a:off x="6549854" y="324747"/>
            <a:ext cx="212660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表情筋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頭部皮下</a:t>
            </a:r>
            <a:endParaRPr lang="en-US" altLang="ja-JP" sz="1000" dirty="0">
              <a:latin typeface="Meiryo UI" panose="020B0604030504040204" pitchFamily="50" charset="-128"/>
              <a:ea typeface="Meiryo UI" panose="020B0604030504040204" pitchFamily="50" charset="-128"/>
              <a:sym typeface="Wingdings" panose="05000000000000000000" pitchFamily="2" charset="2"/>
            </a:endParaRPr>
          </a:p>
        </p:txBody>
      </p:sp>
      <p:sp>
        <p:nvSpPr>
          <p:cNvPr id="402" name="テキスト ボックス 401">
            <a:extLst>
              <a:ext uri="{FF2B5EF4-FFF2-40B4-BE49-F238E27FC236}">
                <a16:creationId xmlns:a16="http://schemas.microsoft.com/office/drawing/2014/main" id="{DEEC5C7A-B06E-49FD-AA94-FD677467A621}"/>
              </a:ext>
            </a:extLst>
          </p:cNvPr>
          <p:cNvSpPr txBox="1"/>
          <p:nvPr/>
        </p:nvSpPr>
        <p:spPr>
          <a:xfrm>
            <a:off x="8152394" y="5963950"/>
            <a:ext cx="85116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ボディアース</a:t>
            </a:r>
            <a:endParaRPr kumimoji="1" lang="en-US" altLang="ja-JP" sz="1000" dirty="0">
              <a:latin typeface="Meiryo UI" panose="020B0604030504040204" pitchFamily="50" charset="-128"/>
              <a:ea typeface="Meiryo UI" panose="020B0604030504040204" pitchFamily="50" charset="-128"/>
            </a:endParaRPr>
          </a:p>
        </p:txBody>
      </p:sp>
      <p:sp>
        <p:nvSpPr>
          <p:cNvPr id="2" name="正方形/長方形 1">
            <a:extLst>
              <a:ext uri="{FF2B5EF4-FFF2-40B4-BE49-F238E27FC236}">
                <a16:creationId xmlns:a16="http://schemas.microsoft.com/office/drawing/2014/main" id="{1EB481E7-407C-489A-9CBC-1D72CCB0431D}"/>
              </a:ext>
            </a:extLst>
          </p:cNvPr>
          <p:cNvSpPr/>
          <p:nvPr/>
        </p:nvSpPr>
        <p:spPr>
          <a:xfrm>
            <a:off x="5127991" y="690696"/>
            <a:ext cx="3911864" cy="195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81577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88"/>
                                        </p:tgtEl>
                                        <p:attrNameLst>
                                          <p:attrName>style.visibility</p:attrName>
                                        </p:attrNameLst>
                                      </p:cBhvr>
                                      <p:to>
                                        <p:strVal val="visible"/>
                                      </p:to>
                                    </p:set>
                                    <p:anim calcmode="lin" valueType="num">
                                      <p:cBhvr additive="base">
                                        <p:cTn id="11" dur="500" fill="hold"/>
                                        <p:tgtEl>
                                          <p:spTgt spid="388"/>
                                        </p:tgtEl>
                                        <p:attrNameLst>
                                          <p:attrName>ppt_x</p:attrName>
                                        </p:attrNameLst>
                                      </p:cBhvr>
                                      <p:tavLst>
                                        <p:tav tm="0">
                                          <p:val>
                                            <p:strVal val="1+#ppt_w/2"/>
                                          </p:val>
                                        </p:tav>
                                        <p:tav tm="100000">
                                          <p:val>
                                            <p:strVal val="#ppt_x"/>
                                          </p:val>
                                        </p:tav>
                                      </p:tavLst>
                                    </p:anim>
                                    <p:anim calcmode="lin" valueType="num">
                                      <p:cBhvr additive="base">
                                        <p:cTn id="12" dur="500" fill="hold"/>
                                        <p:tgtEl>
                                          <p:spTgt spid="388"/>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94"/>
                                        </p:tgtEl>
                                        <p:attrNameLst>
                                          <p:attrName>style.visibility</p:attrName>
                                        </p:attrNameLst>
                                      </p:cBhvr>
                                      <p:to>
                                        <p:strVal val="visible"/>
                                      </p:to>
                                    </p:set>
                                    <p:anim calcmode="lin" valueType="num">
                                      <p:cBhvr additive="base">
                                        <p:cTn id="15" dur="500" fill="hold"/>
                                        <p:tgtEl>
                                          <p:spTgt spid="394"/>
                                        </p:tgtEl>
                                        <p:attrNameLst>
                                          <p:attrName>ppt_x</p:attrName>
                                        </p:attrNameLst>
                                      </p:cBhvr>
                                      <p:tavLst>
                                        <p:tav tm="0">
                                          <p:val>
                                            <p:strVal val="1+#ppt_w/2"/>
                                          </p:val>
                                        </p:tav>
                                        <p:tav tm="100000">
                                          <p:val>
                                            <p:strVal val="#ppt_x"/>
                                          </p:val>
                                        </p:tav>
                                      </p:tavLst>
                                    </p:anim>
                                    <p:anim calcmode="lin" valueType="num">
                                      <p:cBhvr additive="base">
                                        <p:cTn id="16" dur="500" fill="hold"/>
                                        <p:tgtEl>
                                          <p:spTgt spid="39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391"/>
                                        </p:tgtEl>
                                        <p:attrNameLst>
                                          <p:attrName>style.visibility</p:attrName>
                                        </p:attrNameLst>
                                      </p:cBhvr>
                                      <p:to>
                                        <p:strVal val="visible"/>
                                      </p:to>
                                    </p:set>
                                    <p:anim calcmode="lin" valueType="num">
                                      <p:cBhvr additive="base">
                                        <p:cTn id="19" dur="500" fill="hold"/>
                                        <p:tgtEl>
                                          <p:spTgt spid="391"/>
                                        </p:tgtEl>
                                        <p:attrNameLst>
                                          <p:attrName>ppt_x</p:attrName>
                                        </p:attrNameLst>
                                      </p:cBhvr>
                                      <p:tavLst>
                                        <p:tav tm="0">
                                          <p:val>
                                            <p:strVal val="1+#ppt_w/2"/>
                                          </p:val>
                                        </p:tav>
                                        <p:tav tm="100000">
                                          <p:val>
                                            <p:strVal val="#ppt_x"/>
                                          </p:val>
                                        </p:tav>
                                      </p:tavLst>
                                    </p:anim>
                                    <p:anim calcmode="lin" valueType="num">
                                      <p:cBhvr additive="base">
                                        <p:cTn id="20" dur="500" fill="hold"/>
                                        <p:tgtEl>
                                          <p:spTgt spid="391"/>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97"/>
                                        </p:tgtEl>
                                        <p:attrNameLst>
                                          <p:attrName>style.visibility</p:attrName>
                                        </p:attrNameLst>
                                      </p:cBhvr>
                                      <p:to>
                                        <p:strVal val="visible"/>
                                      </p:to>
                                    </p:set>
                                    <p:anim calcmode="lin" valueType="num">
                                      <p:cBhvr additive="base">
                                        <p:cTn id="23" dur="500" fill="hold"/>
                                        <p:tgtEl>
                                          <p:spTgt spid="397"/>
                                        </p:tgtEl>
                                        <p:attrNameLst>
                                          <p:attrName>ppt_x</p:attrName>
                                        </p:attrNameLst>
                                      </p:cBhvr>
                                      <p:tavLst>
                                        <p:tav tm="0">
                                          <p:val>
                                            <p:strVal val="1+#ppt_w/2"/>
                                          </p:val>
                                        </p:tav>
                                        <p:tav tm="100000">
                                          <p:val>
                                            <p:strVal val="#ppt_x"/>
                                          </p:val>
                                        </p:tav>
                                      </p:tavLst>
                                    </p:anim>
                                    <p:anim calcmode="lin" valueType="num">
                                      <p:cBhvr additive="base">
                                        <p:cTn id="24" dur="500" fill="hold"/>
                                        <p:tgtEl>
                                          <p:spTgt spid="39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solidFill>
            <a:schemeClr val="bg1">
              <a:lumMod val="95000"/>
            </a:schemeClr>
          </a:solidFill>
        </p:spPr>
        <p:txBody>
          <a:bodyPr/>
          <a:lstStyle/>
          <a:p>
            <a:pPr algn="ctr"/>
            <a:r>
              <a:rPr kumimoji="1" lang="ja-JP" altLang="en-US" dirty="0">
                <a:latin typeface="Meiryo UI" panose="020B0604030504040204" pitchFamily="50" charset="-128"/>
                <a:ea typeface="Meiryo UI" panose="020B0604030504040204" pitchFamily="50" charset="-128"/>
              </a:rPr>
              <a:t>神経機能モニタリングとは</a:t>
            </a:r>
          </a:p>
        </p:txBody>
      </p:sp>
      <p:sp>
        <p:nvSpPr>
          <p:cNvPr id="3" name="コンテンツ プレースホルダー 2"/>
          <p:cNvSpPr>
            <a:spLocks noGrp="1"/>
          </p:cNvSpPr>
          <p:nvPr>
            <p:ph idx="1"/>
          </p:nvPr>
        </p:nvSpPr>
        <p:spPr>
          <a:xfrm>
            <a:off x="633845" y="1828801"/>
            <a:ext cx="7250523" cy="448071"/>
          </a:xfrm>
        </p:spPr>
        <p:txBody>
          <a:bodyPr>
            <a:normAutofit/>
          </a:bodyPr>
          <a:lstStyle/>
          <a:p>
            <a:pPr marL="0" indent="0">
              <a:buNone/>
            </a:pPr>
            <a:r>
              <a:rPr lang="ja-JP" altLang="en-US" sz="2400" dirty="0">
                <a:latin typeface="Meiryo UI" panose="020B0604030504040204" pitchFamily="50" charset="-128"/>
                <a:ea typeface="Meiryo UI" panose="020B0604030504040204" pitchFamily="50" charset="-128"/>
              </a:rPr>
              <a:t>中枢神経～末梢神経に電気刺激を加え、</a:t>
            </a:r>
            <a:endParaRPr lang="en-US" altLang="ja-JP" sz="2400" dirty="0">
              <a:latin typeface="Meiryo UI" panose="020B0604030504040204" pitchFamily="50" charset="-128"/>
              <a:ea typeface="Meiryo UI" panose="020B0604030504040204" pitchFamily="50" charset="-128"/>
            </a:endParaRPr>
          </a:p>
        </p:txBody>
      </p:sp>
      <p:sp>
        <p:nvSpPr>
          <p:cNvPr id="4" name="コンテンツ プレースホルダー 2"/>
          <p:cNvSpPr txBox="1">
            <a:spLocks/>
          </p:cNvSpPr>
          <p:nvPr/>
        </p:nvSpPr>
        <p:spPr>
          <a:xfrm>
            <a:off x="633845" y="4149081"/>
            <a:ext cx="7886700" cy="1296144"/>
          </a:xfrm>
          <a:prstGeom prst="rect">
            <a:avLst/>
          </a:prstGeom>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r>
              <a:rPr lang="ja-JP" altLang="en-US" sz="2400" dirty="0">
                <a:latin typeface="Meiryo UI" panose="020B0604030504040204" pitchFamily="50" charset="-128"/>
                <a:ea typeface="Meiryo UI" panose="020B0604030504040204" pitchFamily="50" charset="-128"/>
              </a:rPr>
              <a:t>脳神経外科手術における術中モニタリング</a:t>
            </a:r>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→手術中に神経機能モニタリングを行い、脳もしくは末梢神経の障害を手術中に把握する手術支援システム</a:t>
            </a:r>
          </a:p>
        </p:txBody>
      </p:sp>
      <p:sp>
        <p:nvSpPr>
          <p:cNvPr id="5" name="コンテンツ プレースホルダー 2"/>
          <p:cNvSpPr txBox="1">
            <a:spLocks/>
          </p:cNvSpPr>
          <p:nvPr/>
        </p:nvSpPr>
        <p:spPr>
          <a:xfrm>
            <a:off x="606959" y="2414351"/>
            <a:ext cx="8272181" cy="576064"/>
          </a:xfrm>
          <a:prstGeom prst="rect">
            <a:avLst/>
          </a:prstGeom>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pPr marL="0" indent="0">
              <a:buNone/>
            </a:pPr>
            <a:r>
              <a:rPr lang="ja-JP" altLang="en-US" sz="2400" dirty="0">
                <a:latin typeface="Meiryo UI" panose="020B0604030504040204" pitchFamily="50" charset="-128"/>
                <a:ea typeface="Meiryo UI" panose="020B0604030504040204" pitchFamily="50" charset="-128"/>
              </a:rPr>
              <a:t>→筋電図、脳波、反応音などで神経機能の局在を同定・鑑別し、</a:t>
            </a:r>
            <a:endParaRPr lang="en-US" altLang="ja-JP" sz="2400" dirty="0">
              <a:latin typeface="Meiryo UI" panose="020B0604030504040204" pitchFamily="50" charset="-128"/>
              <a:ea typeface="Meiryo UI" panose="020B0604030504040204" pitchFamily="50" charset="-128"/>
            </a:endParaRPr>
          </a:p>
        </p:txBody>
      </p:sp>
      <p:sp>
        <p:nvSpPr>
          <p:cNvPr id="6" name="コンテンツ プレースホルダー 2"/>
          <p:cNvSpPr txBox="1">
            <a:spLocks/>
          </p:cNvSpPr>
          <p:nvPr/>
        </p:nvSpPr>
        <p:spPr>
          <a:xfrm>
            <a:off x="633845" y="2932078"/>
            <a:ext cx="8272181" cy="859392"/>
          </a:xfrm>
          <a:prstGeom prst="rect">
            <a:avLst/>
          </a:prstGeom>
        </p:spPr>
        <p:txBody>
          <a:bodyPr vert="horz" lIns="91440" tIns="45720" rIns="91440" bIns="45720" rtlCol="0">
            <a:normAutofit/>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pPr marL="0" indent="0">
              <a:buNone/>
            </a:pPr>
            <a:r>
              <a:rPr lang="ja-JP" altLang="en-US" sz="2400" dirty="0">
                <a:latin typeface="Meiryo UI" panose="020B0604030504040204" pitchFamily="50" charset="-128"/>
                <a:ea typeface="Meiryo UI" panose="020B0604030504040204" pitchFamily="50" charset="-128"/>
              </a:rPr>
              <a:t>→捉えた神経機能の活動性や障害を同時的・経時的に表示・記録する医療技術</a:t>
            </a:r>
            <a:endParaRPr lang="en-US" altLang="ja-JP" sz="2400" dirty="0">
              <a:latin typeface="Meiryo UI" panose="020B0604030504040204" pitchFamily="50" charset="-128"/>
              <a:ea typeface="Meiryo UI" panose="020B0604030504040204" pitchFamily="50" charset="-128"/>
            </a:endParaRPr>
          </a:p>
          <a:p>
            <a:pPr marL="0" indent="0">
              <a:buNone/>
            </a:pPr>
            <a:endParaRPr lang="en-US" altLang="ja-JP"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1894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randombar(horizont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P spid="5"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solidFill>
            <a:schemeClr val="bg1">
              <a:lumMod val="95000"/>
            </a:schemeClr>
          </a:solidFill>
        </p:spPr>
        <p:txBody>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下位脳神経モニタリング</a:t>
            </a:r>
            <a:r>
              <a:rPr lang="ja-JP" altLang="ja-JP" dirty="0">
                <a:latin typeface="Meiryo UI" panose="020B0604030504040204" pitchFamily="50" charset="-128"/>
                <a:ea typeface="Meiryo UI" panose="020B0604030504040204" pitchFamily="50" charset="-128"/>
              </a:rPr>
              <a:t>】</a:t>
            </a:r>
            <a:endParaRPr kumimoji="1" lang="ja-JP" altLang="en-US" dirty="0"/>
          </a:p>
        </p:txBody>
      </p:sp>
      <p:sp>
        <p:nvSpPr>
          <p:cNvPr id="3" name="コンテンツ プレースホルダー 2"/>
          <p:cNvSpPr>
            <a:spLocks noGrp="1"/>
          </p:cNvSpPr>
          <p:nvPr>
            <p:ph idx="1"/>
          </p:nvPr>
        </p:nvSpPr>
        <p:spPr>
          <a:xfrm>
            <a:off x="633845" y="2060849"/>
            <a:ext cx="7886700" cy="3384376"/>
          </a:xfrm>
        </p:spPr>
        <p:txBody>
          <a:bodyPr>
            <a:normAutofit/>
          </a:bodyPr>
          <a:lstStyle/>
          <a:p>
            <a:pPr marL="0" indent="0">
              <a:buNone/>
            </a:pPr>
            <a:r>
              <a:rPr lang="ja-JP" altLang="en-US" sz="2400" dirty="0">
                <a:latin typeface="Meiryo UI" panose="020B0604030504040204" pitchFamily="50" charset="-128"/>
                <a:ea typeface="Meiryo UI" panose="020B0604030504040204" pitchFamily="50" charset="-128"/>
              </a:rPr>
              <a:t>下位脳神経</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舌下神経、三叉神経筋肉枝なども可能</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の対象筋に筋電図モニターを装着し、走行に沿ってスポット刺激、また神経基部に持続刺激電極をおくことにより神経機能を手術中にモニタリングできる</a:t>
            </a:r>
            <a:endParaRPr lang="en-US" altLang="ja-JP" sz="2400" dirty="0">
              <a:latin typeface="Meiryo UI" panose="020B0604030504040204" pitchFamily="50" charset="-128"/>
              <a:ea typeface="Meiryo UI" panose="020B0604030504040204" pitchFamily="50" charset="-128"/>
            </a:endParaRPr>
          </a:p>
          <a:p>
            <a:pPr marL="0" indent="0">
              <a:buNone/>
            </a:pPr>
            <a:endParaRPr lang="en-US" altLang="ja-JP"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頚静脈孔腫瘍や斜台～錐体骨部髄膜腫などの手術の際、下位脳神経障害を避けるため行う</a:t>
            </a:r>
          </a:p>
          <a:p>
            <a:pPr marL="0" indent="0">
              <a:buNone/>
            </a:pPr>
            <a:endParaRPr lang="en-US" altLang="ja-JP" sz="2400" dirty="0">
              <a:latin typeface="Meiryo UI" panose="020B0604030504040204" pitchFamily="50" charset="-128"/>
              <a:ea typeface="Meiryo UI" panose="020B0604030504040204" pitchFamily="50" charset="-128"/>
            </a:endParaRPr>
          </a:p>
          <a:p>
            <a:endParaRPr kumimoji="1" lang="ja-JP" altLang="en-US" sz="2400" dirty="0"/>
          </a:p>
        </p:txBody>
      </p:sp>
    </p:spTree>
    <p:extLst>
      <p:ext uri="{BB962C8B-B14F-4D97-AF65-F5344CB8AC3E}">
        <p14:creationId xmlns:p14="http://schemas.microsoft.com/office/powerpoint/2010/main" val="269971629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9" name="グループ化 498">
            <a:extLst>
              <a:ext uri="{FF2B5EF4-FFF2-40B4-BE49-F238E27FC236}">
                <a16:creationId xmlns:a16="http://schemas.microsoft.com/office/drawing/2014/main" id="{3B8164C5-DC4F-4EBC-A559-98B6320DFCD1}"/>
              </a:ext>
            </a:extLst>
          </p:cNvPr>
          <p:cNvGrpSpPr/>
          <p:nvPr/>
        </p:nvGrpSpPr>
        <p:grpSpPr>
          <a:xfrm>
            <a:off x="1315012" y="4178788"/>
            <a:ext cx="2284804" cy="2631192"/>
            <a:chOff x="947204" y="4262718"/>
            <a:chExt cx="2253196" cy="2635623"/>
          </a:xfrm>
        </p:grpSpPr>
        <p:sp>
          <p:nvSpPr>
            <p:cNvPr id="500" name="フリーフォーム 12336">
              <a:extLst>
                <a:ext uri="{FF2B5EF4-FFF2-40B4-BE49-F238E27FC236}">
                  <a16:creationId xmlns:a16="http://schemas.microsoft.com/office/drawing/2014/main" id="{81AB573C-F5C3-4B1B-ADA9-86478F2F2A18}"/>
                </a:ext>
              </a:extLst>
            </p:cNvPr>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10">
              <a:extLst>
                <a:ext uri="{FF2B5EF4-FFF2-40B4-BE49-F238E27FC236}">
                  <a16:creationId xmlns:a16="http://schemas.microsoft.com/office/drawing/2014/main" id="{1919B06C-A187-461F-A1C3-4194782A8712}"/>
                </a:ext>
              </a:extLst>
            </p:cNvPr>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133">
              <a:extLst>
                <a:ext uri="{FF2B5EF4-FFF2-40B4-BE49-F238E27FC236}">
                  <a16:creationId xmlns:a16="http://schemas.microsoft.com/office/drawing/2014/main" id="{A18DDF16-A0ED-4B4F-AD4B-2199BAF7982E}"/>
                </a:ext>
              </a:extLst>
            </p:cNvPr>
            <p:cNvSpPr/>
            <p:nvPr/>
          </p:nvSpPr>
          <p:spPr>
            <a:xfrm>
              <a:off x="2549950" y="4703874"/>
              <a:ext cx="318133" cy="297612"/>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12335">
              <a:extLst>
                <a:ext uri="{FF2B5EF4-FFF2-40B4-BE49-F238E27FC236}">
                  <a16:creationId xmlns:a16="http://schemas.microsoft.com/office/drawing/2014/main" id="{5FF4E173-51F2-4830-9B20-3EE8177C99E8}"/>
                </a:ext>
              </a:extLst>
            </p:cNvPr>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5">
              <a:extLst>
                <a:ext uri="{FF2B5EF4-FFF2-40B4-BE49-F238E27FC236}">
                  <a16:creationId xmlns:a16="http://schemas.microsoft.com/office/drawing/2014/main" id="{49460BCE-A659-4296-AE49-04027562FD36}"/>
                </a:ext>
              </a:extLst>
            </p:cNvPr>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6">
              <a:extLst>
                <a:ext uri="{FF2B5EF4-FFF2-40B4-BE49-F238E27FC236}">
                  <a16:creationId xmlns:a16="http://schemas.microsoft.com/office/drawing/2014/main" id="{80D7510B-6D26-4BAF-A55C-06581226540A}"/>
                </a:ext>
              </a:extLst>
            </p:cNvPr>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7">
              <a:extLst>
                <a:ext uri="{FF2B5EF4-FFF2-40B4-BE49-F238E27FC236}">
                  <a16:creationId xmlns:a16="http://schemas.microsoft.com/office/drawing/2014/main" id="{030339BB-6F36-4253-BC33-1BBE95C7FB26}"/>
                </a:ext>
              </a:extLst>
            </p:cNvPr>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8">
              <a:extLst>
                <a:ext uri="{FF2B5EF4-FFF2-40B4-BE49-F238E27FC236}">
                  <a16:creationId xmlns:a16="http://schemas.microsoft.com/office/drawing/2014/main" id="{08995246-8783-463C-948F-CE8918BB0AA4}"/>
                </a:ext>
              </a:extLst>
            </p:cNvPr>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9">
              <a:extLst>
                <a:ext uri="{FF2B5EF4-FFF2-40B4-BE49-F238E27FC236}">
                  <a16:creationId xmlns:a16="http://schemas.microsoft.com/office/drawing/2014/main" id="{C7B46896-D7E1-4198-A28E-F5CE3AA0EF61}"/>
                </a:ext>
              </a:extLst>
            </p:cNvPr>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11">
              <a:extLst>
                <a:ext uri="{FF2B5EF4-FFF2-40B4-BE49-F238E27FC236}">
                  <a16:creationId xmlns:a16="http://schemas.microsoft.com/office/drawing/2014/main" id="{8A8F9E6E-C23F-4637-AEF4-ACA5E454C7E7}"/>
                </a:ext>
              </a:extLst>
            </p:cNvPr>
            <p:cNvSpPr/>
            <p:nvPr/>
          </p:nvSpPr>
          <p:spPr>
            <a:xfrm>
              <a:off x="2661763" y="4836354"/>
              <a:ext cx="153589" cy="49686"/>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28">
              <a:extLst>
                <a:ext uri="{FF2B5EF4-FFF2-40B4-BE49-F238E27FC236}">
                  <a16:creationId xmlns:a16="http://schemas.microsoft.com/office/drawing/2014/main" id="{D4C49EC5-9918-4009-B82C-FA562C97639C}"/>
                </a:ext>
              </a:extLst>
            </p:cNvPr>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33">
              <a:extLst>
                <a:ext uri="{FF2B5EF4-FFF2-40B4-BE49-F238E27FC236}">
                  <a16:creationId xmlns:a16="http://schemas.microsoft.com/office/drawing/2014/main" id="{EEDB45CE-8990-4A18-BD62-96511214A6BD}"/>
                </a:ext>
              </a:extLst>
            </p:cNvPr>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42">
              <a:extLst>
                <a:ext uri="{FF2B5EF4-FFF2-40B4-BE49-F238E27FC236}">
                  <a16:creationId xmlns:a16="http://schemas.microsoft.com/office/drawing/2014/main" id="{D2D44AB4-6D35-4F06-BC64-A85B5F20F70E}"/>
                </a:ext>
              </a:extLst>
            </p:cNvPr>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49">
              <a:extLst>
                <a:ext uri="{FF2B5EF4-FFF2-40B4-BE49-F238E27FC236}">
                  <a16:creationId xmlns:a16="http://schemas.microsoft.com/office/drawing/2014/main" id="{B526983B-9AD9-4059-A608-B3AACC9BE479}"/>
                </a:ext>
              </a:extLst>
            </p:cNvPr>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59">
              <a:extLst>
                <a:ext uri="{FF2B5EF4-FFF2-40B4-BE49-F238E27FC236}">
                  <a16:creationId xmlns:a16="http://schemas.microsoft.com/office/drawing/2014/main" id="{867F7CCE-76A9-425B-84B2-ED45BA28EE85}"/>
                </a:ext>
              </a:extLst>
            </p:cNvPr>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60">
              <a:extLst>
                <a:ext uri="{FF2B5EF4-FFF2-40B4-BE49-F238E27FC236}">
                  <a16:creationId xmlns:a16="http://schemas.microsoft.com/office/drawing/2014/main" id="{A0A81BC7-C36D-4104-89F9-2CD6A1AB27FC}"/>
                </a:ext>
              </a:extLst>
            </p:cNvPr>
            <p:cNvSpPr/>
            <p:nvPr/>
          </p:nvSpPr>
          <p:spPr>
            <a:xfrm>
              <a:off x="2451100" y="4364567"/>
              <a:ext cx="495300" cy="445889"/>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62">
              <a:extLst>
                <a:ext uri="{FF2B5EF4-FFF2-40B4-BE49-F238E27FC236}">
                  <a16:creationId xmlns:a16="http://schemas.microsoft.com/office/drawing/2014/main" id="{13508100-11D7-4D6D-A5D6-2B74795A00C6}"/>
                </a:ext>
              </a:extLst>
            </p:cNvPr>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12287">
              <a:extLst>
                <a:ext uri="{FF2B5EF4-FFF2-40B4-BE49-F238E27FC236}">
                  <a16:creationId xmlns:a16="http://schemas.microsoft.com/office/drawing/2014/main" id="{BF0F12FE-615F-47DC-A8BB-AD3EF6DCDF6D}"/>
                </a:ext>
              </a:extLst>
            </p:cNvPr>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12288">
              <a:extLst>
                <a:ext uri="{FF2B5EF4-FFF2-40B4-BE49-F238E27FC236}">
                  <a16:creationId xmlns:a16="http://schemas.microsoft.com/office/drawing/2014/main" id="{EF2090C9-637C-4155-AF5D-2BEEB0FE30A2}"/>
                </a:ext>
              </a:extLst>
            </p:cNvPr>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12292">
              <a:extLst>
                <a:ext uri="{FF2B5EF4-FFF2-40B4-BE49-F238E27FC236}">
                  <a16:creationId xmlns:a16="http://schemas.microsoft.com/office/drawing/2014/main" id="{0864437E-E69C-4F22-9BC9-822D1C913F9E}"/>
                </a:ext>
              </a:extLst>
            </p:cNvPr>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12293">
              <a:extLst>
                <a:ext uri="{FF2B5EF4-FFF2-40B4-BE49-F238E27FC236}">
                  <a16:creationId xmlns:a16="http://schemas.microsoft.com/office/drawing/2014/main" id="{0F9A03DC-4A97-4AA3-B95E-FD226E699395}"/>
                </a:ext>
              </a:extLst>
            </p:cNvPr>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12294">
              <a:extLst>
                <a:ext uri="{FF2B5EF4-FFF2-40B4-BE49-F238E27FC236}">
                  <a16:creationId xmlns:a16="http://schemas.microsoft.com/office/drawing/2014/main" id="{A0EB0BC2-1BA7-45CF-901B-08D584A6810D}"/>
                </a:ext>
              </a:extLst>
            </p:cNvPr>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12296">
              <a:extLst>
                <a:ext uri="{FF2B5EF4-FFF2-40B4-BE49-F238E27FC236}">
                  <a16:creationId xmlns:a16="http://schemas.microsoft.com/office/drawing/2014/main" id="{1CC0A9E6-D332-49D2-913A-6035F23C6F37}"/>
                </a:ext>
              </a:extLst>
            </p:cNvPr>
            <p:cNvSpPr/>
            <p:nvPr/>
          </p:nvSpPr>
          <p:spPr>
            <a:xfrm>
              <a:off x="2438400" y="4999567"/>
              <a:ext cx="330200" cy="351366"/>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12297">
              <a:extLst>
                <a:ext uri="{FF2B5EF4-FFF2-40B4-BE49-F238E27FC236}">
                  <a16:creationId xmlns:a16="http://schemas.microsoft.com/office/drawing/2014/main" id="{E9549E54-0E69-4D49-ACAD-BF7DE92D32F3}"/>
                </a:ext>
              </a:extLst>
            </p:cNvPr>
            <p:cNvSpPr/>
            <p:nvPr/>
          </p:nvSpPr>
          <p:spPr>
            <a:xfrm>
              <a:off x="2603500" y="5008033"/>
              <a:ext cx="241317" cy="283634"/>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12298">
              <a:extLst>
                <a:ext uri="{FF2B5EF4-FFF2-40B4-BE49-F238E27FC236}">
                  <a16:creationId xmlns:a16="http://schemas.microsoft.com/office/drawing/2014/main" id="{1D581602-160B-4E26-BEAE-A448A9D4D4AA}"/>
                </a:ext>
              </a:extLst>
            </p:cNvPr>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12300">
              <a:extLst>
                <a:ext uri="{FF2B5EF4-FFF2-40B4-BE49-F238E27FC236}">
                  <a16:creationId xmlns:a16="http://schemas.microsoft.com/office/drawing/2014/main" id="{BE267553-18D7-492A-AC4E-D0661071E2EB}"/>
                </a:ext>
              </a:extLst>
            </p:cNvPr>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12301">
              <a:extLst>
                <a:ext uri="{FF2B5EF4-FFF2-40B4-BE49-F238E27FC236}">
                  <a16:creationId xmlns:a16="http://schemas.microsoft.com/office/drawing/2014/main" id="{CC487FCA-01B9-4288-9E95-17E543373000}"/>
                </a:ext>
              </a:extLst>
            </p:cNvPr>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12302">
              <a:extLst>
                <a:ext uri="{FF2B5EF4-FFF2-40B4-BE49-F238E27FC236}">
                  <a16:creationId xmlns:a16="http://schemas.microsoft.com/office/drawing/2014/main" id="{AEAD42F4-D9AA-4BD0-B67D-F028C08F7F2E}"/>
                </a:ext>
              </a:extLst>
            </p:cNvPr>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5" name="フリーフォーム 12303">
              <a:extLst>
                <a:ext uri="{FF2B5EF4-FFF2-40B4-BE49-F238E27FC236}">
                  <a16:creationId xmlns:a16="http://schemas.microsoft.com/office/drawing/2014/main" id="{EC869138-6AC6-4FD2-A5E3-DFE4230E4993}"/>
                </a:ext>
              </a:extLst>
            </p:cNvPr>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12304">
              <a:extLst>
                <a:ext uri="{FF2B5EF4-FFF2-40B4-BE49-F238E27FC236}">
                  <a16:creationId xmlns:a16="http://schemas.microsoft.com/office/drawing/2014/main" id="{4BE822C2-A363-4E27-8873-2B025E60676F}"/>
                </a:ext>
              </a:extLst>
            </p:cNvPr>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12305">
              <a:extLst>
                <a:ext uri="{FF2B5EF4-FFF2-40B4-BE49-F238E27FC236}">
                  <a16:creationId xmlns:a16="http://schemas.microsoft.com/office/drawing/2014/main" id="{A2666D03-8744-4784-8B95-13E5D5638A3E}"/>
                </a:ext>
              </a:extLst>
            </p:cNvPr>
            <p:cNvSpPr/>
            <p:nvPr/>
          </p:nvSpPr>
          <p:spPr>
            <a:xfrm>
              <a:off x="2794000" y="5477933"/>
              <a:ext cx="135467" cy="183270"/>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12306">
              <a:extLst>
                <a:ext uri="{FF2B5EF4-FFF2-40B4-BE49-F238E27FC236}">
                  <a16:creationId xmlns:a16="http://schemas.microsoft.com/office/drawing/2014/main" id="{ECAB6548-9DDB-4855-90B2-4C19239B1DFB}"/>
                </a:ext>
              </a:extLst>
            </p:cNvPr>
            <p:cNvSpPr/>
            <p:nvPr/>
          </p:nvSpPr>
          <p:spPr>
            <a:xfrm>
              <a:off x="2959100" y="5562444"/>
              <a:ext cx="66019" cy="148323"/>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9" name="フリーフォーム 12307">
              <a:extLst>
                <a:ext uri="{FF2B5EF4-FFF2-40B4-BE49-F238E27FC236}">
                  <a16:creationId xmlns:a16="http://schemas.microsoft.com/office/drawing/2014/main" id="{4AEEB9CA-CA07-4350-80F0-44787DEB5EB1}"/>
                </a:ext>
              </a:extLst>
            </p:cNvPr>
            <p:cNvSpPr/>
            <p:nvPr/>
          </p:nvSpPr>
          <p:spPr>
            <a:xfrm>
              <a:off x="2870175" y="5566440"/>
              <a:ext cx="101625" cy="161260"/>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12308">
              <a:extLst>
                <a:ext uri="{FF2B5EF4-FFF2-40B4-BE49-F238E27FC236}">
                  <a16:creationId xmlns:a16="http://schemas.microsoft.com/office/drawing/2014/main" id="{67A9C1FC-1623-4F58-8EEB-AFBD873629B3}"/>
                </a:ext>
              </a:extLst>
            </p:cNvPr>
            <p:cNvSpPr/>
            <p:nvPr/>
          </p:nvSpPr>
          <p:spPr>
            <a:xfrm>
              <a:off x="2806700" y="4787445"/>
              <a:ext cx="237067" cy="466747"/>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12309">
              <a:extLst>
                <a:ext uri="{FF2B5EF4-FFF2-40B4-BE49-F238E27FC236}">
                  <a16:creationId xmlns:a16="http://schemas.microsoft.com/office/drawing/2014/main" id="{192465C3-887B-4B23-87D4-005404CC1930}"/>
                </a:ext>
              </a:extLst>
            </p:cNvPr>
            <p:cNvSpPr/>
            <p:nvPr/>
          </p:nvSpPr>
          <p:spPr>
            <a:xfrm>
              <a:off x="2705100" y="5030435"/>
              <a:ext cx="105833" cy="192641"/>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12310">
              <a:extLst>
                <a:ext uri="{FF2B5EF4-FFF2-40B4-BE49-F238E27FC236}">
                  <a16:creationId xmlns:a16="http://schemas.microsoft.com/office/drawing/2014/main" id="{C0FC07CF-9DCA-4098-AD6F-481D87A589FF}"/>
                </a:ext>
              </a:extLst>
            </p:cNvPr>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12311">
              <a:extLst>
                <a:ext uri="{FF2B5EF4-FFF2-40B4-BE49-F238E27FC236}">
                  <a16:creationId xmlns:a16="http://schemas.microsoft.com/office/drawing/2014/main" id="{D31D552B-5929-41F6-99C2-2EEC477271AB}"/>
                </a:ext>
              </a:extLst>
            </p:cNvPr>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12312">
              <a:extLst>
                <a:ext uri="{FF2B5EF4-FFF2-40B4-BE49-F238E27FC236}">
                  <a16:creationId xmlns:a16="http://schemas.microsoft.com/office/drawing/2014/main" id="{1538F8DC-AB83-4629-9829-2B0EC4044692}"/>
                </a:ext>
              </a:extLst>
            </p:cNvPr>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12313">
              <a:extLst>
                <a:ext uri="{FF2B5EF4-FFF2-40B4-BE49-F238E27FC236}">
                  <a16:creationId xmlns:a16="http://schemas.microsoft.com/office/drawing/2014/main" id="{C1FD0DA1-1022-4426-8EBC-2D4AD52D7BB2}"/>
                </a:ext>
              </a:extLst>
            </p:cNvPr>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12314">
              <a:extLst>
                <a:ext uri="{FF2B5EF4-FFF2-40B4-BE49-F238E27FC236}">
                  <a16:creationId xmlns:a16="http://schemas.microsoft.com/office/drawing/2014/main" id="{2561F7EE-9729-4881-99ED-619AC0E701F4}"/>
                </a:ext>
              </a:extLst>
            </p:cNvPr>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7" name="フリーフォーム 12315">
              <a:extLst>
                <a:ext uri="{FF2B5EF4-FFF2-40B4-BE49-F238E27FC236}">
                  <a16:creationId xmlns:a16="http://schemas.microsoft.com/office/drawing/2014/main" id="{54A9D5E7-E448-43CF-8BF9-DF19528ECC5D}"/>
                </a:ext>
              </a:extLst>
            </p:cNvPr>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8" name="フリーフォーム 12316">
              <a:extLst>
                <a:ext uri="{FF2B5EF4-FFF2-40B4-BE49-F238E27FC236}">
                  <a16:creationId xmlns:a16="http://schemas.microsoft.com/office/drawing/2014/main" id="{264802E3-B857-4957-8983-692FAA807B81}"/>
                </a:ext>
              </a:extLst>
            </p:cNvPr>
            <p:cNvSpPr/>
            <p:nvPr/>
          </p:nvSpPr>
          <p:spPr>
            <a:xfrm>
              <a:off x="2937933" y="4770967"/>
              <a:ext cx="88469" cy="139700"/>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12318">
              <a:extLst>
                <a:ext uri="{FF2B5EF4-FFF2-40B4-BE49-F238E27FC236}">
                  <a16:creationId xmlns:a16="http://schemas.microsoft.com/office/drawing/2014/main" id="{721C332C-2675-40FD-A496-277C7C9B4DE5}"/>
                </a:ext>
              </a:extLst>
            </p:cNvPr>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12319">
              <a:extLst>
                <a:ext uri="{FF2B5EF4-FFF2-40B4-BE49-F238E27FC236}">
                  <a16:creationId xmlns:a16="http://schemas.microsoft.com/office/drawing/2014/main" id="{A8B6C3FE-F053-4623-92F5-66A1B60F7776}"/>
                </a:ext>
              </a:extLst>
            </p:cNvPr>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12320">
              <a:extLst>
                <a:ext uri="{FF2B5EF4-FFF2-40B4-BE49-F238E27FC236}">
                  <a16:creationId xmlns:a16="http://schemas.microsoft.com/office/drawing/2014/main" id="{DF30988A-DD65-457B-926C-5DE6BCAC5C0F}"/>
                </a:ext>
              </a:extLst>
            </p:cNvPr>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12321">
              <a:extLst>
                <a:ext uri="{FF2B5EF4-FFF2-40B4-BE49-F238E27FC236}">
                  <a16:creationId xmlns:a16="http://schemas.microsoft.com/office/drawing/2014/main" id="{B5C007A5-F63E-4FA4-9466-AFA2A019E582}"/>
                </a:ext>
              </a:extLst>
            </p:cNvPr>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12323">
              <a:extLst>
                <a:ext uri="{FF2B5EF4-FFF2-40B4-BE49-F238E27FC236}">
                  <a16:creationId xmlns:a16="http://schemas.microsoft.com/office/drawing/2014/main" id="{D5DE2BB6-3C67-403D-B485-833328FA5BCD}"/>
                </a:ext>
              </a:extLst>
            </p:cNvPr>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12324">
              <a:extLst>
                <a:ext uri="{FF2B5EF4-FFF2-40B4-BE49-F238E27FC236}">
                  <a16:creationId xmlns:a16="http://schemas.microsoft.com/office/drawing/2014/main" id="{1AC6F092-6ADF-4B0C-94A4-94782EE5BA91}"/>
                </a:ext>
              </a:extLst>
            </p:cNvPr>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12325">
              <a:extLst>
                <a:ext uri="{FF2B5EF4-FFF2-40B4-BE49-F238E27FC236}">
                  <a16:creationId xmlns:a16="http://schemas.microsoft.com/office/drawing/2014/main" id="{3A5CF357-D93C-45B2-BA74-EFBCC967BCDB}"/>
                </a:ext>
              </a:extLst>
            </p:cNvPr>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12326">
              <a:extLst>
                <a:ext uri="{FF2B5EF4-FFF2-40B4-BE49-F238E27FC236}">
                  <a16:creationId xmlns:a16="http://schemas.microsoft.com/office/drawing/2014/main" id="{7AE538A0-D5D7-4B68-976D-310A723AD549}"/>
                </a:ext>
              </a:extLst>
            </p:cNvPr>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12327">
              <a:extLst>
                <a:ext uri="{FF2B5EF4-FFF2-40B4-BE49-F238E27FC236}">
                  <a16:creationId xmlns:a16="http://schemas.microsoft.com/office/drawing/2014/main" id="{6D751599-A812-4FD1-9DC7-579ED47DA357}"/>
                </a:ext>
              </a:extLst>
            </p:cNvPr>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12329">
              <a:extLst>
                <a:ext uri="{FF2B5EF4-FFF2-40B4-BE49-F238E27FC236}">
                  <a16:creationId xmlns:a16="http://schemas.microsoft.com/office/drawing/2014/main" id="{1C412CB7-CDFD-40F6-AE6F-890E239AD19F}"/>
                </a:ext>
              </a:extLst>
            </p:cNvPr>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12331">
              <a:extLst>
                <a:ext uri="{FF2B5EF4-FFF2-40B4-BE49-F238E27FC236}">
                  <a16:creationId xmlns:a16="http://schemas.microsoft.com/office/drawing/2014/main" id="{CE8BEC35-8370-4200-993F-EC8B09E79D91}"/>
                </a:ext>
              </a:extLst>
            </p:cNvPr>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12332">
              <a:extLst>
                <a:ext uri="{FF2B5EF4-FFF2-40B4-BE49-F238E27FC236}">
                  <a16:creationId xmlns:a16="http://schemas.microsoft.com/office/drawing/2014/main" id="{F056345E-851C-4D4F-900D-49E1A2F76C72}"/>
                </a:ext>
              </a:extLst>
            </p:cNvPr>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12334">
              <a:extLst>
                <a:ext uri="{FF2B5EF4-FFF2-40B4-BE49-F238E27FC236}">
                  <a16:creationId xmlns:a16="http://schemas.microsoft.com/office/drawing/2014/main" id="{76F1DA25-3FB9-4316-AB95-2BA52C451612}"/>
                </a:ext>
              </a:extLst>
            </p:cNvPr>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12337">
              <a:extLst>
                <a:ext uri="{FF2B5EF4-FFF2-40B4-BE49-F238E27FC236}">
                  <a16:creationId xmlns:a16="http://schemas.microsoft.com/office/drawing/2014/main" id="{4D81AB24-5DA4-4433-81ED-4E69E65432C7}"/>
                </a:ext>
              </a:extLst>
            </p:cNvPr>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12338">
              <a:extLst>
                <a:ext uri="{FF2B5EF4-FFF2-40B4-BE49-F238E27FC236}">
                  <a16:creationId xmlns:a16="http://schemas.microsoft.com/office/drawing/2014/main" id="{46991104-DDF6-4A5F-9562-6DF480AEFCD5}"/>
                </a:ext>
              </a:extLst>
            </p:cNvPr>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12340">
              <a:extLst>
                <a:ext uri="{FF2B5EF4-FFF2-40B4-BE49-F238E27FC236}">
                  <a16:creationId xmlns:a16="http://schemas.microsoft.com/office/drawing/2014/main" id="{ADB756E5-CCB0-4496-B9D6-26469F8E7F37}"/>
                </a:ext>
              </a:extLst>
            </p:cNvPr>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12290">
              <a:extLst>
                <a:ext uri="{FF2B5EF4-FFF2-40B4-BE49-F238E27FC236}">
                  <a16:creationId xmlns:a16="http://schemas.microsoft.com/office/drawing/2014/main" id="{71027718-3FCF-4B76-82A7-CC9E1E196EA0}"/>
                </a:ext>
              </a:extLst>
            </p:cNvPr>
            <p:cNvSpPr/>
            <p:nvPr/>
          </p:nvSpPr>
          <p:spPr>
            <a:xfrm>
              <a:off x="2717398" y="5288057"/>
              <a:ext cx="342104" cy="363443"/>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4" name="グループ化 263"/>
          <p:cNvGrpSpPr/>
          <p:nvPr/>
        </p:nvGrpSpPr>
        <p:grpSpPr>
          <a:xfrm>
            <a:off x="140116" y="672743"/>
            <a:ext cx="2719023" cy="3193578"/>
            <a:chOff x="4323184" y="3581400"/>
            <a:chExt cx="2719023" cy="3193578"/>
          </a:xfrm>
        </p:grpSpPr>
        <p:sp>
          <p:nvSpPr>
            <p:cNvPr id="265" name="フリーフォーム 264"/>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265"/>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7" name="グループ化 266"/>
            <p:cNvGrpSpPr/>
            <p:nvPr/>
          </p:nvGrpSpPr>
          <p:grpSpPr>
            <a:xfrm>
              <a:off x="4339590" y="3581400"/>
              <a:ext cx="2702617" cy="3183693"/>
              <a:chOff x="4339590" y="3581400"/>
              <a:chExt cx="2702617" cy="3183693"/>
            </a:xfrm>
          </p:grpSpPr>
          <p:sp>
            <p:nvSpPr>
              <p:cNvPr id="269" name="フリーフォーム 268"/>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269"/>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270"/>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フリーフォーム 271"/>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272"/>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273"/>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274"/>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275"/>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276"/>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277"/>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278"/>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279"/>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280"/>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281"/>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282"/>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283"/>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284"/>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285"/>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286"/>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287"/>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288"/>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289"/>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290"/>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291"/>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292"/>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293"/>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294"/>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295"/>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296"/>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297"/>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フリーフォーム 298"/>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フリーフォーム 299"/>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300"/>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301"/>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302"/>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303"/>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304"/>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305"/>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306"/>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307"/>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308"/>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309"/>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310"/>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311"/>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312"/>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313"/>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314"/>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315"/>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316"/>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317"/>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318"/>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319"/>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320"/>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321"/>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322"/>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323"/>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324"/>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325"/>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326"/>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327"/>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328"/>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329"/>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330"/>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331"/>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332"/>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333"/>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334"/>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335"/>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336"/>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337"/>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338"/>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341"/>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342"/>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343"/>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344"/>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345"/>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346"/>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347"/>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348"/>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349"/>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350"/>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351"/>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352"/>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353"/>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354"/>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356"/>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358"/>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359"/>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360"/>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361"/>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362"/>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363"/>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364"/>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365"/>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366"/>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367"/>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368"/>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369"/>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370"/>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371"/>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372"/>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373"/>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74"/>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375"/>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376"/>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377"/>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378"/>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379"/>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380"/>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381"/>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382"/>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383"/>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384"/>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385"/>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386"/>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387"/>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388"/>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389"/>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390"/>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391"/>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392"/>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393"/>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394"/>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395"/>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396"/>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397"/>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398"/>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399"/>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400"/>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401"/>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402"/>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403"/>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404"/>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405"/>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406"/>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407"/>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408"/>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409"/>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410"/>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411"/>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412"/>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413"/>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414"/>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416"/>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417"/>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418"/>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419"/>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420"/>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421"/>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422"/>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423"/>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424"/>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425"/>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426"/>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427"/>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428"/>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429"/>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430"/>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431"/>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432"/>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433"/>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434"/>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436"/>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437"/>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438"/>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439"/>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440"/>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441"/>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442"/>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443"/>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444"/>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445"/>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446"/>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447"/>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448"/>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449"/>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450"/>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451"/>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452"/>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453"/>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454"/>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455"/>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456"/>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457"/>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458"/>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459"/>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461"/>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462"/>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463"/>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68" name="フリーフォーム 267"/>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タイトル 1"/>
          <p:cNvSpPr txBox="1">
            <a:spLocks/>
          </p:cNvSpPr>
          <p:nvPr/>
        </p:nvSpPr>
        <p:spPr>
          <a:xfrm>
            <a:off x="0" y="77480"/>
            <a:ext cx="6503682" cy="706383"/>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迷走神経直接刺激</a:t>
            </a:r>
            <a:r>
              <a:rPr lang="en-US" altLang="ja-JP" dirty="0">
                <a:latin typeface="Meiryo UI" panose="020B0604030504040204" pitchFamily="50" charset="-128"/>
                <a:ea typeface="Meiryo UI" panose="020B0604030504040204" pitchFamily="50" charset="-128"/>
              </a:rPr>
              <a:t>EMG</a:t>
            </a:r>
            <a:endParaRPr lang="ja-JP" altLang="en-US" dirty="0">
              <a:latin typeface="Meiryo UI" panose="020B0604030504040204" pitchFamily="50" charset="-128"/>
              <a:ea typeface="Meiryo UI" panose="020B0604030504040204" pitchFamily="50" charset="-128"/>
            </a:endParaRPr>
          </a:p>
        </p:txBody>
      </p:sp>
      <p:sp>
        <p:nvSpPr>
          <p:cNvPr id="35" name="タイトル 1"/>
          <p:cNvSpPr txBox="1">
            <a:spLocks/>
          </p:cNvSpPr>
          <p:nvPr/>
        </p:nvSpPr>
        <p:spPr>
          <a:xfrm>
            <a:off x="2964721" y="7608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36" name="タイトル 1"/>
          <p:cNvSpPr txBox="1">
            <a:spLocks/>
          </p:cNvSpPr>
          <p:nvPr/>
        </p:nvSpPr>
        <p:spPr>
          <a:xfrm>
            <a:off x="2965726" y="1031584"/>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37" name="タイトル 1"/>
          <p:cNvSpPr txBox="1">
            <a:spLocks/>
          </p:cNvSpPr>
          <p:nvPr/>
        </p:nvSpPr>
        <p:spPr>
          <a:xfrm>
            <a:off x="2963590" y="1275715"/>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38" name="タイトル 1"/>
          <p:cNvSpPr txBox="1">
            <a:spLocks/>
          </p:cNvSpPr>
          <p:nvPr/>
        </p:nvSpPr>
        <p:spPr>
          <a:xfrm>
            <a:off x="2970763" y="152825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39" name="タイトル 1"/>
          <p:cNvSpPr txBox="1">
            <a:spLocks/>
          </p:cNvSpPr>
          <p:nvPr/>
        </p:nvSpPr>
        <p:spPr>
          <a:xfrm>
            <a:off x="2970763" y="1782990"/>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40" name="タイトル 1"/>
          <p:cNvSpPr txBox="1">
            <a:spLocks/>
          </p:cNvSpPr>
          <p:nvPr/>
        </p:nvSpPr>
        <p:spPr>
          <a:xfrm>
            <a:off x="2970763" y="209551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41" name="タイトル 1"/>
          <p:cNvSpPr txBox="1">
            <a:spLocks/>
          </p:cNvSpPr>
          <p:nvPr/>
        </p:nvSpPr>
        <p:spPr>
          <a:xfrm>
            <a:off x="2970763" y="229284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42" name="タイトル 1"/>
          <p:cNvSpPr txBox="1">
            <a:spLocks/>
          </p:cNvSpPr>
          <p:nvPr/>
        </p:nvSpPr>
        <p:spPr>
          <a:xfrm>
            <a:off x="2963590" y="247790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sp>
        <p:nvSpPr>
          <p:cNvPr id="44" name="タイトル 1"/>
          <p:cNvSpPr txBox="1">
            <a:spLocks/>
          </p:cNvSpPr>
          <p:nvPr/>
        </p:nvSpPr>
        <p:spPr>
          <a:xfrm>
            <a:off x="2963590" y="2756705"/>
            <a:ext cx="772066" cy="217584"/>
          </a:xfrm>
          <a:prstGeom prst="rect">
            <a:avLst/>
          </a:prstGeom>
          <a:no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45" name="タイトル 1"/>
          <p:cNvSpPr txBox="1">
            <a:spLocks/>
          </p:cNvSpPr>
          <p:nvPr/>
        </p:nvSpPr>
        <p:spPr>
          <a:xfrm>
            <a:off x="2967355" y="3000659"/>
            <a:ext cx="772066" cy="212268"/>
          </a:xfrm>
          <a:prstGeom prst="rect">
            <a:avLst/>
          </a:prstGeom>
          <a:solidFill>
            <a:srgbClr val="FFFF00"/>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46" name="タイトル 1"/>
          <p:cNvSpPr txBox="1">
            <a:spLocks/>
          </p:cNvSpPr>
          <p:nvPr/>
        </p:nvSpPr>
        <p:spPr>
          <a:xfrm>
            <a:off x="2978199" y="3271824"/>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47" name="タイトル 1"/>
          <p:cNvSpPr txBox="1">
            <a:spLocks/>
          </p:cNvSpPr>
          <p:nvPr/>
        </p:nvSpPr>
        <p:spPr>
          <a:xfrm>
            <a:off x="2976580" y="3497314"/>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nvGrpSpPr>
          <p:cNvPr id="57" name="グループ化 56"/>
          <p:cNvGrpSpPr/>
          <p:nvPr/>
        </p:nvGrpSpPr>
        <p:grpSpPr>
          <a:xfrm>
            <a:off x="3749421" y="3000659"/>
            <a:ext cx="1086035" cy="212268"/>
            <a:chOff x="8012446" y="3855671"/>
            <a:chExt cx="1086035" cy="212268"/>
          </a:xfrm>
        </p:grpSpPr>
        <p:sp>
          <p:nvSpPr>
            <p:cNvPr id="58" name="タイトル 1"/>
            <p:cNvSpPr txBox="1">
              <a:spLocks/>
            </p:cNvSpPr>
            <p:nvPr/>
          </p:nvSpPr>
          <p:spPr>
            <a:xfrm>
              <a:off x="8326415" y="3855671"/>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000" dirty="0">
                  <a:latin typeface="Meiryo UI" panose="020B0604030504040204" pitchFamily="50" charset="-128"/>
                  <a:ea typeface="Meiryo UI" panose="020B0604030504040204" pitchFamily="50" charset="-128"/>
                </a:rPr>
                <a:t>直接刺激法</a:t>
              </a:r>
            </a:p>
          </p:txBody>
        </p:sp>
        <p:sp>
          <p:nvSpPr>
            <p:cNvPr id="59" name="右矢印 58"/>
            <p:cNvSpPr/>
            <p:nvPr/>
          </p:nvSpPr>
          <p:spPr>
            <a:xfrm>
              <a:off x="8012446" y="3923949"/>
              <a:ext cx="303969" cy="728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2290" name="Picture 2" descr="é¢é£ç»å"/>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8030" y="1059593"/>
            <a:ext cx="3811366" cy="1789484"/>
          </a:xfrm>
          <a:prstGeom prst="rect">
            <a:avLst/>
          </a:prstGeom>
          <a:noFill/>
          <a:extLst>
            <a:ext uri="{909E8E84-426E-40DD-AFC4-6F175D3DCCD1}">
              <a14:hiddenFill xmlns:a14="http://schemas.microsoft.com/office/drawing/2010/main">
                <a:solidFill>
                  <a:srgbClr val="FFFFFF"/>
                </a:solidFill>
              </a14:hiddenFill>
            </a:ext>
          </a:extLst>
        </p:spPr>
      </p:pic>
      <p:sp>
        <p:nvSpPr>
          <p:cNvPr id="111" name="爆発 1 110"/>
          <p:cNvSpPr/>
          <p:nvPr/>
        </p:nvSpPr>
        <p:spPr>
          <a:xfrm>
            <a:off x="1889511" y="2598719"/>
            <a:ext cx="196234" cy="314964"/>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2" name="図 1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490923">
            <a:off x="1779445" y="1939266"/>
            <a:ext cx="2628900" cy="76200"/>
          </a:xfrm>
          <a:prstGeom prst="rect">
            <a:avLst/>
          </a:prstGeom>
        </p:spPr>
      </p:pic>
      <p:grpSp>
        <p:nvGrpSpPr>
          <p:cNvPr id="87" name="グループ化 86"/>
          <p:cNvGrpSpPr/>
          <p:nvPr/>
        </p:nvGrpSpPr>
        <p:grpSpPr>
          <a:xfrm>
            <a:off x="4633740" y="3676497"/>
            <a:ext cx="2942010" cy="3067476"/>
            <a:chOff x="4211199" y="4340180"/>
            <a:chExt cx="2260435" cy="2356834"/>
          </a:xfrm>
        </p:grpSpPr>
        <p:sp>
          <p:nvSpPr>
            <p:cNvPr id="55" name="フリーフォーム 54"/>
            <p:cNvSpPr/>
            <p:nvPr/>
          </p:nvSpPr>
          <p:spPr>
            <a:xfrm>
              <a:off x="4444994" y="4450879"/>
              <a:ext cx="1874279" cy="1855423"/>
            </a:xfrm>
            <a:custGeom>
              <a:avLst/>
              <a:gdLst>
                <a:gd name="connsiteX0" fmla="*/ 412124 w 1874279"/>
                <a:gd name="connsiteY0" fmla="*/ 232013 h 1855423"/>
                <a:gd name="connsiteX1" fmla="*/ 386366 w 1874279"/>
                <a:gd name="connsiteY1" fmla="*/ 264210 h 1855423"/>
                <a:gd name="connsiteX2" fmla="*/ 373487 w 1874279"/>
                <a:gd name="connsiteY2" fmla="*/ 309286 h 1855423"/>
                <a:gd name="connsiteX3" fmla="*/ 341290 w 1874279"/>
                <a:gd name="connsiteY3" fmla="*/ 347923 h 1855423"/>
                <a:gd name="connsiteX4" fmla="*/ 328411 w 1874279"/>
                <a:gd name="connsiteY4" fmla="*/ 392999 h 1855423"/>
                <a:gd name="connsiteX5" fmla="*/ 321972 w 1874279"/>
                <a:gd name="connsiteY5" fmla="*/ 412317 h 1855423"/>
                <a:gd name="connsiteX6" fmla="*/ 276896 w 1874279"/>
                <a:gd name="connsiteY6" fmla="*/ 470272 h 1855423"/>
                <a:gd name="connsiteX7" fmla="*/ 251138 w 1874279"/>
                <a:gd name="connsiteY7" fmla="*/ 496030 h 1855423"/>
                <a:gd name="connsiteX8" fmla="*/ 218941 w 1874279"/>
                <a:gd name="connsiteY8" fmla="*/ 521787 h 1855423"/>
                <a:gd name="connsiteX9" fmla="*/ 186743 w 1874279"/>
                <a:gd name="connsiteY9" fmla="*/ 553985 h 1855423"/>
                <a:gd name="connsiteX10" fmla="*/ 173865 w 1874279"/>
                <a:gd name="connsiteY10" fmla="*/ 573303 h 1855423"/>
                <a:gd name="connsiteX11" fmla="*/ 135228 w 1874279"/>
                <a:gd name="connsiteY11" fmla="*/ 599061 h 1855423"/>
                <a:gd name="connsiteX12" fmla="*/ 90152 w 1874279"/>
                <a:gd name="connsiteY12" fmla="*/ 657016 h 1855423"/>
                <a:gd name="connsiteX13" fmla="*/ 83713 w 1874279"/>
                <a:gd name="connsiteY13" fmla="*/ 676334 h 1855423"/>
                <a:gd name="connsiteX14" fmla="*/ 57955 w 1874279"/>
                <a:gd name="connsiteY14" fmla="*/ 714970 h 1855423"/>
                <a:gd name="connsiteX15" fmla="*/ 38636 w 1874279"/>
                <a:gd name="connsiteY15" fmla="*/ 753607 h 1855423"/>
                <a:gd name="connsiteX16" fmla="*/ 19318 w 1874279"/>
                <a:gd name="connsiteY16" fmla="*/ 792244 h 1855423"/>
                <a:gd name="connsiteX17" fmla="*/ 6439 w 1874279"/>
                <a:gd name="connsiteY17" fmla="*/ 837320 h 1855423"/>
                <a:gd name="connsiteX18" fmla="*/ 0 w 1874279"/>
                <a:gd name="connsiteY18" fmla="*/ 933911 h 1855423"/>
                <a:gd name="connsiteX19" fmla="*/ 6439 w 1874279"/>
                <a:gd name="connsiteY19" fmla="*/ 914593 h 1855423"/>
                <a:gd name="connsiteX20" fmla="*/ 25758 w 1874279"/>
                <a:gd name="connsiteY20" fmla="*/ 901714 h 1855423"/>
                <a:gd name="connsiteX21" fmla="*/ 38636 w 1874279"/>
                <a:gd name="connsiteY21" fmla="*/ 882396 h 1855423"/>
                <a:gd name="connsiteX22" fmla="*/ 51515 w 1874279"/>
                <a:gd name="connsiteY22" fmla="*/ 843759 h 1855423"/>
                <a:gd name="connsiteX23" fmla="*/ 64394 w 1874279"/>
                <a:gd name="connsiteY23" fmla="*/ 824441 h 1855423"/>
                <a:gd name="connsiteX24" fmla="*/ 83713 w 1874279"/>
                <a:gd name="connsiteY24" fmla="*/ 785804 h 1855423"/>
                <a:gd name="connsiteX25" fmla="*/ 103031 w 1874279"/>
                <a:gd name="connsiteY25" fmla="*/ 772925 h 1855423"/>
                <a:gd name="connsiteX26" fmla="*/ 128789 w 1874279"/>
                <a:gd name="connsiteY26" fmla="*/ 734289 h 1855423"/>
                <a:gd name="connsiteX27" fmla="*/ 141667 w 1874279"/>
                <a:gd name="connsiteY27" fmla="*/ 714970 h 1855423"/>
                <a:gd name="connsiteX28" fmla="*/ 160986 w 1874279"/>
                <a:gd name="connsiteY28" fmla="*/ 702092 h 1855423"/>
                <a:gd name="connsiteX29" fmla="*/ 186743 w 1874279"/>
                <a:gd name="connsiteY29" fmla="*/ 669894 h 1855423"/>
                <a:gd name="connsiteX30" fmla="*/ 199622 w 1874279"/>
                <a:gd name="connsiteY30" fmla="*/ 650576 h 1855423"/>
                <a:gd name="connsiteX31" fmla="*/ 238259 w 1874279"/>
                <a:gd name="connsiteY31" fmla="*/ 618379 h 1855423"/>
                <a:gd name="connsiteX32" fmla="*/ 264017 w 1874279"/>
                <a:gd name="connsiteY32" fmla="*/ 586182 h 1855423"/>
                <a:gd name="connsiteX33" fmla="*/ 296214 w 1874279"/>
                <a:gd name="connsiteY33" fmla="*/ 553985 h 1855423"/>
                <a:gd name="connsiteX34" fmla="*/ 341290 w 1874279"/>
                <a:gd name="connsiteY34" fmla="*/ 502469 h 1855423"/>
                <a:gd name="connsiteX35" fmla="*/ 347729 w 1874279"/>
                <a:gd name="connsiteY35" fmla="*/ 483151 h 1855423"/>
                <a:gd name="connsiteX36" fmla="*/ 386366 w 1874279"/>
                <a:gd name="connsiteY36" fmla="*/ 457393 h 1855423"/>
                <a:gd name="connsiteX37" fmla="*/ 444321 w 1874279"/>
                <a:gd name="connsiteY37" fmla="*/ 418756 h 1855423"/>
                <a:gd name="connsiteX38" fmla="*/ 482958 w 1874279"/>
                <a:gd name="connsiteY38" fmla="*/ 392999 h 1855423"/>
                <a:gd name="connsiteX39" fmla="*/ 502276 w 1874279"/>
                <a:gd name="connsiteY39" fmla="*/ 380120 h 1855423"/>
                <a:gd name="connsiteX40" fmla="*/ 515155 w 1874279"/>
                <a:gd name="connsiteY40" fmla="*/ 360801 h 1855423"/>
                <a:gd name="connsiteX41" fmla="*/ 534473 w 1874279"/>
                <a:gd name="connsiteY41" fmla="*/ 347923 h 1855423"/>
                <a:gd name="connsiteX42" fmla="*/ 540913 w 1874279"/>
                <a:gd name="connsiteY42" fmla="*/ 328604 h 1855423"/>
                <a:gd name="connsiteX43" fmla="*/ 585989 w 1874279"/>
                <a:gd name="connsiteY43" fmla="*/ 277089 h 1855423"/>
                <a:gd name="connsiteX44" fmla="*/ 611746 w 1874279"/>
                <a:gd name="connsiteY44" fmla="*/ 251331 h 1855423"/>
                <a:gd name="connsiteX45" fmla="*/ 624625 w 1874279"/>
                <a:gd name="connsiteY45" fmla="*/ 232013 h 1855423"/>
                <a:gd name="connsiteX46" fmla="*/ 663262 w 1874279"/>
                <a:gd name="connsiteY46" fmla="*/ 206255 h 1855423"/>
                <a:gd name="connsiteX47" fmla="*/ 682580 w 1874279"/>
                <a:gd name="connsiteY47" fmla="*/ 193376 h 1855423"/>
                <a:gd name="connsiteX48" fmla="*/ 701898 w 1874279"/>
                <a:gd name="connsiteY48" fmla="*/ 180497 h 1855423"/>
                <a:gd name="connsiteX49" fmla="*/ 746974 w 1874279"/>
                <a:gd name="connsiteY49" fmla="*/ 167618 h 1855423"/>
                <a:gd name="connsiteX50" fmla="*/ 933718 w 1874279"/>
                <a:gd name="connsiteY50" fmla="*/ 174058 h 1855423"/>
                <a:gd name="connsiteX51" fmla="*/ 985234 w 1874279"/>
                <a:gd name="connsiteY51" fmla="*/ 180497 h 1855423"/>
                <a:gd name="connsiteX52" fmla="*/ 1004552 w 1874279"/>
                <a:gd name="connsiteY52" fmla="*/ 186937 h 1855423"/>
                <a:gd name="connsiteX53" fmla="*/ 1139780 w 1874279"/>
                <a:gd name="connsiteY53" fmla="*/ 193376 h 1855423"/>
                <a:gd name="connsiteX54" fmla="*/ 1171977 w 1874279"/>
                <a:gd name="connsiteY54" fmla="*/ 219134 h 1855423"/>
                <a:gd name="connsiteX55" fmla="*/ 1191296 w 1874279"/>
                <a:gd name="connsiteY55" fmla="*/ 225573 h 1855423"/>
                <a:gd name="connsiteX56" fmla="*/ 1210614 w 1874279"/>
                <a:gd name="connsiteY56" fmla="*/ 244892 h 1855423"/>
                <a:gd name="connsiteX57" fmla="*/ 1229932 w 1874279"/>
                <a:gd name="connsiteY57" fmla="*/ 257770 h 1855423"/>
                <a:gd name="connsiteX58" fmla="*/ 1236372 w 1874279"/>
                <a:gd name="connsiteY58" fmla="*/ 277089 h 1855423"/>
                <a:gd name="connsiteX59" fmla="*/ 1249251 w 1874279"/>
                <a:gd name="connsiteY59" fmla="*/ 296407 h 1855423"/>
                <a:gd name="connsiteX60" fmla="*/ 1262129 w 1874279"/>
                <a:gd name="connsiteY60" fmla="*/ 335044 h 1855423"/>
                <a:gd name="connsiteX61" fmla="*/ 1281448 w 1874279"/>
                <a:gd name="connsiteY61" fmla="*/ 373680 h 1855423"/>
                <a:gd name="connsiteX62" fmla="*/ 1320084 w 1874279"/>
                <a:gd name="connsiteY62" fmla="*/ 399438 h 1855423"/>
                <a:gd name="connsiteX63" fmla="*/ 1358721 w 1874279"/>
                <a:gd name="connsiteY63" fmla="*/ 425196 h 1855423"/>
                <a:gd name="connsiteX64" fmla="*/ 1378039 w 1874279"/>
                <a:gd name="connsiteY64" fmla="*/ 438075 h 1855423"/>
                <a:gd name="connsiteX65" fmla="*/ 1397358 w 1874279"/>
                <a:gd name="connsiteY65" fmla="*/ 457393 h 1855423"/>
                <a:gd name="connsiteX66" fmla="*/ 1416676 w 1874279"/>
                <a:gd name="connsiteY66" fmla="*/ 463832 h 1855423"/>
                <a:gd name="connsiteX67" fmla="*/ 1455313 w 1874279"/>
                <a:gd name="connsiteY67" fmla="*/ 489590 h 1855423"/>
                <a:gd name="connsiteX68" fmla="*/ 1468191 w 1874279"/>
                <a:gd name="connsiteY68" fmla="*/ 508909 h 1855423"/>
                <a:gd name="connsiteX69" fmla="*/ 1506828 w 1874279"/>
                <a:gd name="connsiteY69" fmla="*/ 534666 h 1855423"/>
                <a:gd name="connsiteX70" fmla="*/ 1513267 w 1874279"/>
                <a:gd name="connsiteY70" fmla="*/ 553985 h 1855423"/>
                <a:gd name="connsiteX71" fmla="*/ 1558343 w 1874279"/>
                <a:gd name="connsiteY71" fmla="*/ 586182 h 1855423"/>
                <a:gd name="connsiteX72" fmla="*/ 1564783 w 1874279"/>
                <a:gd name="connsiteY72" fmla="*/ 605500 h 1855423"/>
                <a:gd name="connsiteX73" fmla="*/ 1590541 w 1874279"/>
                <a:gd name="connsiteY73" fmla="*/ 644137 h 1855423"/>
                <a:gd name="connsiteX74" fmla="*/ 1616298 w 1874279"/>
                <a:gd name="connsiteY74" fmla="*/ 682773 h 1855423"/>
                <a:gd name="connsiteX75" fmla="*/ 1629177 w 1874279"/>
                <a:gd name="connsiteY75" fmla="*/ 702092 h 1855423"/>
                <a:gd name="connsiteX76" fmla="*/ 1635617 w 1874279"/>
                <a:gd name="connsiteY76" fmla="*/ 721410 h 1855423"/>
                <a:gd name="connsiteX77" fmla="*/ 1712890 w 1874279"/>
                <a:gd name="connsiteY77" fmla="*/ 785804 h 1855423"/>
                <a:gd name="connsiteX78" fmla="*/ 1745087 w 1874279"/>
                <a:gd name="connsiteY78" fmla="*/ 824441 h 1855423"/>
                <a:gd name="connsiteX79" fmla="*/ 1770845 w 1874279"/>
                <a:gd name="connsiteY79" fmla="*/ 863078 h 1855423"/>
                <a:gd name="connsiteX80" fmla="*/ 1783724 w 1874279"/>
                <a:gd name="connsiteY80" fmla="*/ 882396 h 1855423"/>
                <a:gd name="connsiteX81" fmla="*/ 1803042 w 1874279"/>
                <a:gd name="connsiteY81" fmla="*/ 940351 h 1855423"/>
                <a:gd name="connsiteX82" fmla="*/ 1809482 w 1874279"/>
                <a:gd name="connsiteY82" fmla="*/ 959669 h 1855423"/>
                <a:gd name="connsiteX83" fmla="*/ 1815921 w 1874279"/>
                <a:gd name="connsiteY83" fmla="*/ 1043382 h 1855423"/>
                <a:gd name="connsiteX84" fmla="*/ 1809482 w 1874279"/>
                <a:gd name="connsiteY84" fmla="*/ 1288080 h 1855423"/>
                <a:gd name="connsiteX85" fmla="*/ 1803042 w 1874279"/>
                <a:gd name="connsiteY85" fmla="*/ 1352475 h 1855423"/>
                <a:gd name="connsiteX86" fmla="*/ 1796603 w 1874279"/>
                <a:gd name="connsiteY86" fmla="*/ 1442627 h 1855423"/>
                <a:gd name="connsiteX87" fmla="*/ 1803042 w 1874279"/>
                <a:gd name="connsiteY87" fmla="*/ 1725962 h 1855423"/>
                <a:gd name="connsiteX88" fmla="*/ 1815921 w 1874279"/>
                <a:gd name="connsiteY88" fmla="*/ 1745280 h 1855423"/>
                <a:gd name="connsiteX89" fmla="*/ 1835239 w 1874279"/>
                <a:gd name="connsiteY89" fmla="*/ 1758159 h 1855423"/>
                <a:gd name="connsiteX90" fmla="*/ 1854558 w 1874279"/>
                <a:gd name="connsiteY90" fmla="*/ 1796796 h 1855423"/>
                <a:gd name="connsiteX91" fmla="*/ 1867436 w 1874279"/>
                <a:gd name="connsiteY91" fmla="*/ 1835432 h 1855423"/>
                <a:gd name="connsiteX92" fmla="*/ 1867436 w 1874279"/>
                <a:gd name="connsiteY92" fmla="*/ 1816114 h 1855423"/>
                <a:gd name="connsiteX93" fmla="*/ 1860997 w 1874279"/>
                <a:gd name="connsiteY93" fmla="*/ 1725962 h 1855423"/>
                <a:gd name="connsiteX94" fmla="*/ 1854558 w 1874279"/>
                <a:gd name="connsiteY94" fmla="*/ 1706644 h 1855423"/>
                <a:gd name="connsiteX95" fmla="*/ 1848118 w 1874279"/>
                <a:gd name="connsiteY95" fmla="*/ 1616492 h 1855423"/>
                <a:gd name="connsiteX96" fmla="*/ 1835239 w 1874279"/>
                <a:gd name="connsiteY96" fmla="*/ 1532779 h 1855423"/>
                <a:gd name="connsiteX97" fmla="*/ 1841679 w 1874279"/>
                <a:gd name="connsiteY97" fmla="*/ 1384672 h 1855423"/>
                <a:gd name="connsiteX98" fmla="*/ 1848118 w 1874279"/>
                <a:gd name="connsiteY98" fmla="*/ 1358914 h 1855423"/>
                <a:gd name="connsiteX99" fmla="*/ 1860997 w 1874279"/>
                <a:gd name="connsiteY99" fmla="*/ 1320278 h 1855423"/>
                <a:gd name="connsiteX100" fmla="*/ 1867436 w 1874279"/>
                <a:gd name="connsiteY100" fmla="*/ 1159292 h 1855423"/>
                <a:gd name="connsiteX101" fmla="*/ 1854558 w 1874279"/>
                <a:gd name="connsiteY101" fmla="*/ 966109 h 1855423"/>
                <a:gd name="connsiteX102" fmla="*/ 1835239 w 1874279"/>
                <a:gd name="connsiteY102" fmla="*/ 869517 h 1855423"/>
                <a:gd name="connsiteX103" fmla="*/ 1822360 w 1874279"/>
                <a:gd name="connsiteY103" fmla="*/ 830880 h 1855423"/>
                <a:gd name="connsiteX104" fmla="*/ 1815921 w 1874279"/>
                <a:gd name="connsiteY104" fmla="*/ 811562 h 1855423"/>
                <a:gd name="connsiteX105" fmla="*/ 1777284 w 1874279"/>
                <a:gd name="connsiteY105" fmla="*/ 753607 h 1855423"/>
                <a:gd name="connsiteX106" fmla="*/ 1751527 w 1874279"/>
                <a:gd name="connsiteY106" fmla="*/ 714970 h 1855423"/>
                <a:gd name="connsiteX107" fmla="*/ 1738648 w 1874279"/>
                <a:gd name="connsiteY107" fmla="*/ 695652 h 1855423"/>
                <a:gd name="connsiteX108" fmla="*/ 1719329 w 1874279"/>
                <a:gd name="connsiteY108" fmla="*/ 682773 h 1855423"/>
                <a:gd name="connsiteX109" fmla="*/ 1687132 w 1874279"/>
                <a:gd name="connsiteY109" fmla="*/ 650576 h 1855423"/>
                <a:gd name="connsiteX110" fmla="*/ 1674253 w 1874279"/>
                <a:gd name="connsiteY110" fmla="*/ 631258 h 1855423"/>
                <a:gd name="connsiteX111" fmla="*/ 1616298 w 1874279"/>
                <a:gd name="connsiteY111" fmla="*/ 579742 h 1855423"/>
                <a:gd name="connsiteX112" fmla="*/ 1590541 w 1874279"/>
                <a:gd name="connsiteY112" fmla="*/ 553985 h 1855423"/>
                <a:gd name="connsiteX113" fmla="*/ 1558343 w 1874279"/>
                <a:gd name="connsiteY113" fmla="*/ 528227 h 1855423"/>
                <a:gd name="connsiteX114" fmla="*/ 1532586 w 1874279"/>
                <a:gd name="connsiteY114" fmla="*/ 502469 h 1855423"/>
                <a:gd name="connsiteX115" fmla="*/ 1519707 w 1874279"/>
                <a:gd name="connsiteY115" fmla="*/ 483151 h 1855423"/>
                <a:gd name="connsiteX116" fmla="*/ 1500389 w 1874279"/>
                <a:gd name="connsiteY116" fmla="*/ 470272 h 1855423"/>
                <a:gd name="connsiteX117" fmla="*/ 1474631 w 1874279"/>
                <a:gd name="connsiteY117" fmla="*/ 444514 h 1855423"/>
                <a:gd name="connsiteX118" fmla="*/ 1429555 w 1874279"/>
                <a:gd name="connsiteY118" fmla="*/ 392999 h 1855423"/>
                <a:gd name="connsiteX119" fmla="*/ 1403797 w 1874279"/>
                <a:gd name="connsiteY119" fmla="*/ 354362 h 1855423"/>
                <a:gd name="connsiteX120" fmla="*/ 1397358 w 1874279"/>
                <a:gd name="connsiteY120" fmla="*/ 335044 h 1855423"/>
                <a:gd name="connsiteX121" fmla="*/ 1384479 w 1874279"/>
                <a:gd name="connsiteY121" fmla="*/ 315725 h 1855423"/>
                <a:gd name="connsiteX122" fmla="*/ 1358721 w 1874279"/>
                <a:gd name="connsiteY122" fmla="*/ 257770 h 1855423"/>
                <a:gd name="connsiteX123" fmla="*/ 1365160 w 1874279"/>
                <a:gd name="connsiteY123" fmla="*/ 238452 h 1855423"/>
                <a:gd name="connsiteX124" fmla="*/ 1371600 w 1874279"/>
                <a:gd name="connsiteY124" fmla="*/ 199816 h 1855423"/>
                <a:gd name="connsiteX125" fmla="*/ 1352282 w 1874279"/>
                <a:gd name="connsiteY125" fmla="*/ 186937 h 1855423"/>
                <a:gd name="connsiteX126" fmla="*/ 1300766 w 1874279"/>
                <a:gd name="connsiteY126" fmla="*/ 154739 h 1855423"/>
                <a:gd name="connsiteX127" fmla="*/ 1281448 w 1874279"/>
                <a:gd name="connsiteY127" fmla="*/ 148300 h 1855423"/>
                <a:gd name="connsiteX128" fmla="*/ 1262129 w 1874279"/>
                <a:gd name="connsiteY128" fmla="*/ 141861 h 1855423"/>
                <a:gd name="connsiteX129" fmla="*/ 1223493 w 1874279"/>
                <a:gd name="connsiteY129" fmla="*/ 116103 h 1855423"/>
                <a:gd name="connsiteX130" fmla="*/ 1184856 w 1874279"/>
                <a:gd name="connsiteY130" fmla="*/ 103224 h 1855423"/>
                <a:gd name="connsiteX131" fmla="*/ 1165538 w 1874279"/>
                <a:gd name="connsiteY131" fmla="*/ 90345 h 1855423"/>
                <a:gd name="connsiteX132" fmla="*/ 1126901 w 1874279"/>
                <a:gd name="connsiteY132" fmla="*/ 77466 h 1855423"/>
                <a:gd name="connsiteX133" fmla="*/ 1107583 w 1874279"/>
                <a:gd name="connsiteY133" fmla="*/ 64587 h 1855423"/>
                <a:gd name="connsiteX134" fmla="*/ 1023870 w 1874279"/>
                <a:gd name="connsiteY134" fmla="*/ 58148 h 1855423"/>
                <a:gd name="connsiteX135" fmla="*/ 985234 w 1874279"/>
                <a:gd name="connsiteY135" fmla="*/ 45269 h 1855423"/>
                <a:gd name="connsiteX136" fmla="*/ 927279 w 1874279"/>
                <a:gd name="connsiteY136" fmla="*/ 13072 h 1855423"/>
                <a:gd name="connsiteX137" fmla="*/ 907960 w 1874279"/>
                <a:gd name="connsiteY137" fmla="*/ 193 h 1855423"/>
                <a:gd name="connsiteX138" fmla="*/ 882203 w 1874279"/>
                <a:gd name="connsiteY138" fmla="*/ 6632 h 1855423"/>
                <a:gd name="connsiteX139" fmla="*/ 843566 w 1874279"/>
                <a:gd name="connsiteY139" fmla="*/ 19511 h 1855423"/>
                <a:gd name="connsiteX140" fmla="*/ 631065 w 1874279"/>
                <a:gd name="connsiteY140" fmla="*/ 90345 h 1855423"/>
                <a:gd name="connsiteX141" fmla="*/ 573110 w 1874279"/>
                <a:gd name="connsiteY141" fmla="*/ 109663 h 1855423"/>
                <a:gd name="connsiteX142" fmla="*/ 553791 w 1874279"/>
                <a:gd name="connsiteY142" fmla="*/ 116103 h 1855423"/>
                <a:gd name="connsiteX143" fmla="*/ 515155 w 1874279"/>
                <a:gd name="connsiteY143" fmla="*/ 141861 h 1855423"/>
                <a:gd name="connsiteX144" fmla="*/ 482958 w 1874279"/>
                <a:gd name="connsiteY144" fmla="*/ 167618 h 1855423"/>
                <a:gd name="connsiteX145" fmla="*/ 444321 w 1874279"/>
                <a:gd name="connsiteY145" fmla="*/ 193376 h 1855423"/>
                <a:gd name="connsiteX146" fmla="*/ 431442 w 1874279"/>
                <a:gd name="connsiteY146" fmla="*/ 212694 h 1855423"/>
                <a:gd name="connsiteX147" fmla="*/ 412124 w 1874279"/>
                <a:gd name="connsiteY147" fmla="*/ 225573 h 1855423"/>
                <a:gd name="connsiteX148" fmla="*/ 412124 w 1874279"/>
                <a:gd name="connsiteY148" fmla="*/ 232013 h 185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4279" h="1855423">
                  <a:moveTo>
                    <a:pt x="412124" y="232013"/>
                  </a:moveTo>
                  <a:cubicBezTo>
                    <a:pt x="407831" y="238452"/>
                    <a:pt x="393650" y="252555"/>
                    <a:pt x="386366" y="264210"/>
                  </a:cubicBezTo>
                  <a:cubicBezTo>
                    <a:pt x="380673" y="273318"/>
                    <a:pt x="376951" y="301203"/>
                    <a:pt x="373487" y="309286"/>
                  </a:cubicBezTo>
                  <a:cubicBezTo>
                    <a:pt x="366764" y="324974"/>
                    <a:pt x="352893" y="336320"/>
                    <a:pt x="341290" y="347923"/>
                  </a:cubicBezTo>
                  <a:cubicBezTo>
                    <a:pt x="325852" y="394240"/>
                    <a:pt x="344582" y="336400"/>
                    <a:pt x="328411" y="392999"/>
                  </a:cubicBezTo>
                  <a:cubicBezTo>
                    <a:pt x="326546" y="399525"/>
                    <a:pt x="325268" y="406384"/>
                    <a:pt x="321972" y="412317"/>
                  </a:cubicBezTo>
                  <a:cubicBezTo>
                    <a:pt x="302716" y="446977"/>
                    <a:pt x="300362" y="446806"/>
                    <a:pt x="276896" y="470272"/>
                  </a:cubicBezTo>
                  <a:cubicBezTo>
                    <a:pt x="262845" y="512420"/>
                    <a:pt x="282360" y="471052"/>
                    <a:pt x="251138" y="496030"/>
                  </a:cubicBezTo>
                  <a:cubicBezTo>
                    <a:pt x="209531" y="529316"/>
                    <a:pt x="267495" y="505603"/>
                    <a:pt x="218941" y="521787"/>
                  </a:cubicBezTo>
                  <a:cubicBezTo>
                    <a:pt x="184597" y="573304"/>
                    <a:pt x="229674" y="511054"/>
                    <a:pt x="186743" y="553985"/>
                  </a:cubicBezTo>
                  <a:cubicBezTo>
                    <a:pt x="181271" y="559457"/>
                    <a:pt x="179689" y="568207"/>
                    <a:pt x="173865" y="573303"/>
                  </a:cubicBezTo>
                  <a:cubicBezTo>
                    <a:pt x="162216" y="583496"/>
                    <a:pt x="135228" y="599061"/>
                    <a:pt x="135228" y="599061"/>
                  </a:cubicBezTo>
                  <a:cubicBezTo>
                    <a:pt x="104418" y="645274"/>
                    <a:pt x="120415" y="626752"/>
                    <a:pt x="90152" y="657016"/>
                  </a:cubicBezTo>
                  <a:cubicBezTo>
                    <a:pt x="88006" y="663455"/>
                    <a:pt x="87009" y="670401"/>
                    <a:pt x="83713" y="676334"/>
                  </a:cubicBezTo>
                  <a:cubicBezTo>
                    <a:pt x="76196" y="689864"/>
                    <a:pt x="62850" y="700286"/>
                    <a:pt x="57955" y="714970"/>
                  </a:cubicBezTo>
                  <a:cubicBezTo>
                    <a:pt x="49068" y="741631"/>
                    <a:pt x="55280" y="728641"/>
                    <a:pt x="38636" y="753607"/>
                  </a:cubicBezTo>
                  <a:cubicBezTo>
                    <a:pt x="22452" y="802162"/>
                    <a:pt x="44283" y="742312"/>
                    <a:pt x="19318" y="792244"/>
                  </a:cubicBezTo>
                  <a:cubicBezTo>
                    <a:pt x="14701" y="801479"/>
                    <a:pt x="8501" y="829072"/>
                    <a:pt x="6439" y="837320"/>
                  </a:cubicBezTo>
                  <a:cubicBezTo>
                    <a:pt x="4293" y="869517"/>
                    <a:pt x="0" y="901643"/>
                    <a:pt x="0" y="933911"/>
                  </a:cubicBezTo>
                  <a:cubicBezTo>
                    <a:pt x="0" y="940699"/>
                    <a:pt x="2199" y="919893"/>
                    <a:pt x="6439" y="914593"/>
                  </a:cubicBezTo>
                  <a:cubicBezTo>
                    <a:pt x="11274" y="908550"/>
                    <a:pt x="19318" y="906007"/>
                    <a:pt x="25758" y="901714"/>
                  </a:cubicBezTo>
                  <a:cubicBezTo>
                    <a:pt x="30051" y="895275"/>
                    <a:pt x="35493" y="889468"/>
                    <a:pt x="38636" y="882396"/>
                  </a:cubicBezTo>
                  <a:cubicBezTo>
                    <a:pt x="44149" y="869990"/>
                    <a:pt x="43984" y="855055"/>
                    <a:pt x="51515" y="843759"/>
                  </a:cubicBezTo>
                  <a:cubicBezTo>
                    <a:pt x="55808" y="837320"/>
                    <a:pt x="60933" y="831363"/>
                    <a:pt x="64394" y="824441"/>
                  </a:cubicBezTo>
                  <a:cubicBezTo>
                    <a:pt x="74869" y="803492"/>
                    <a:pt x="65259" y="804258"/>
                    <a:pt x="83713" y="785804"/>
                  </a:cubicBezTo>
                  <a:cubicBezTo>
                    <a:pt x="89185" y="780331"/>
                    <a:pt x="96592" y="777218"/>
                    <a:pt x="103031" y="772925"/>
                  </a:cubicBezTo>
                  <a:lnTo>
                    <a:pt x="128789" y="734289"/>
                  </a:lnTo>
                  <a:cubicBezTo>
                    <a:pt x="133082" y="727850"/>
                    <a:pt x="135227" y="719263"/>
                    <a:pt x="141667" y="714970"/>
                  </a:cubicBezTo>
                  <a:lnTo>
                    <a:pt x="160986" y="702092"/>
                  </a:lnTo>
                  <a:cubicBezTo>
                    <a:pt x="173521" y="664483"/>
                    <a:pt x="157617" y="699020"/>
                    <a:pt x="186743" y="669894"/>
                  </a:cubicBezTo>
                  <a:cubicBezTo>
                    <a:pt x="192215" y="664422"/>
                    <a:pt x="194667" y="656521"/>
                    <a:pt x="199622" y="650576"/>
                  </a:cubicBezTo>
                  <a:cubicBezTo>
                    <a:pt x="215115" y="631985"/>
                    <a:pt x="219265" y="631042"/>
                    <a:pt x="238259" y="618379"/>
                  </a:cubicBezTo>
                  <a:cubicBezTo>
                    <a:pt x="250795" y="580770"/>
                    <a:pt x="234889" y="615310"/>
                    <a:pt x="264017" y="586182"/>
                  </a:cubicBezTo>
                  <a:cubicBezTo>
                    <a:pt x="306946" y="543253"/>
                    <a:pt x="244701" y="588325"/>
                    <a:pt x="296214" y="553985"/>
                  </a:cubicBezTo>
                  <a:cubicBezTo>
                    <a:pt x="326265" y="508909"/>
                    <a:pt x="309093" y="523934"/>
                    <a:pt x="341290" y="502469"/>
                  </a:cubicBezTo>
                  <a:cubicBezTo>
                    <a:pt x="343436" y="496030"/>
                    <a:pt x="342929" y="487951"/>
                    <a:pt x="347729" y="483151"/>
                  </a:cubicBezTo>
                  <a:cubicBezTo>
                    <a:pt x="358674" y="472206"/>
                    <a:pt x="373487" y="465979"/>
                    <a:pt x="386366" y="457393"/>
                  </a:cubicBezTo>
                  <a:lnTo>
                    <a:pt x="444321" y="418756"/>
                  </a:lnTo>
                  <a:lnTo>
                    <a:pt x="482958" y="392999"/>
                  </a:lnTo>
                  <a:lnTo>
                    <a:pt x="502276" y="380120"/>
                  </a:lnTo>
                  <a:cubicBezTo>
                    <a:pt x="506569" y="373680"/>
                    <a:pt x="509682" y="366274"/>
                    <a:pt x="515155" y="360801"/>
                  </a:cubicBezTo>
                  <a:cubicBezTo>
                    <a:pt x="520627" y="355329"/>
                    <a:pt x="529638" y="353966"/>
                    <a:pt x="534473" y="347923"/>
                  </a:cubicBezTo>
                  <a:cubicBezTo>
                    <a:pt x="538713" y="342622"/>
                    <a:pt x="537616" y="334538"/>
                    <a:pt x="540913" y="328604"/>
                  </a:cubicBezTo>
                  <a:cubicBezTo>
                    <a:pt x="563009" y="288831"/>
                    <a:pt x="557768" y="295902"/>
                    <a:pt x="585989" y="277089"/>
                  </a:cubicBezTo>
                  <a:cubicBezTo>
                    <a:pt x="600037" y="234939"/>
                    <a:pt x="580525" y="276307"/>
                    <a:pt x="611746" y="251331"/>
                  </a:cubicBezTo>
                  <a:cubicBezTo>
                    <a:pt x="617789" y="246496"/>
                    <a:pt x="618801" y="237109"/>
                    <a:pt x="624625" y="232013"/>
                  </a:cubicBezTo>
                  <a:cubicBezTo>
                    <a:pt x="636274" y="221820"/>
                    <a:pt x="650383" y="214841"/>
                    <a:pt x="663262" y="206255"/>
                  </a:cubicBezTo>
                  <a:lnTo>
                    <a:pt x="682580" y="193376"/>
                  </a:lnTo>
                  <a:cubicBezTo>
                    <a:pt x="689019" y="189083"/>
                    <a:pt x="694556" y="182944"/>
                    <a:pt x="701898" y="180497"/>
                  </a:cubicBezTo>
                  <a:cubicBezTo>
                    <a:pt x="729613" y="171260"/>
                    <a:pt x="714632" y="175704"/>
                    <a:pt x="746974" y="167618"/>
                  </a:cubicBezTo>
                  <a:lnTo>
                    <a:pt x="933718" y="174058"/>
                  </a:lnTo>
                  <a:cubicBezTo>
                    <a:pt x="950998" y="174992"/>
                    <a:pt x="968208" y="177401"/>
                    <a:pt x="985234" y="180497"/>
                  </a:cubicBezTo>
                  <a:cubicBezTo>
                    <a:pt x="991912" y="181711"/>
                    <a:pt x="997788" y="186373"/>
                    <a:pt x="1004552" y="186937"/>
                  </a:cubicBezTo>
                  <a:cubicBezTo>
                    <a:pt x="1049523" y="190685"/>
                    <a:pt x="1094704" y="191230"/>
                    <a:pt x="1139780" y="193376"/>
                  </a:cubicBezTo>
                  <a:cubicBezTo>
                    <a:pt x="1188341" y="209565"/>
                    <a:pt x="1130362" y="185844"/>
                    <a:pt x="1171977" y="219134"/>
                  </a:cubicBezTo>
                  <a:cubicBezTo>
                    <a:pt x="1177278" y="223374"/>
                    <a:pt x="1184856" y="223427"/>
                    <a:pt x="1191296" y="225573"/>
                  </a:cubicBezTo>
                  <a:cubicBezTo>
                    <a:pt x="1197735" y="232013"/>
                    <a:pt x="1203618" y="239062"/>
                    <a:pt x="1210614" y="244892"/>
                  </a:cubicBezTo>
                  <a:cubicBezTo>
                    <a:pt x="1216559" y="249846"/>
                    <a:pt x="1225097" y="251727"/>
                    <a:pt x="1229932" y="257770"/>
                  </a:cubicBezTo>
                  <a:cubicBezTo>
                    <a:pt x="1234172" y="263071"/>
                    <a:pt x="1233336" y="271018"/>
                    <a:pt x="1236372" y="277089"/>
                  </a:cubicBezTo>
                  <a:cubicBezTo>
                    <a:pt x="1239833" y="284011"/>
                    <a:pt x="1244958" y="289968"/>
                    <a:pt x="1249251" y="296407"/>
                  </a:cubicBezTo>
                  <a:lnTo>
                    <a:pt x="1262129" y="335044"/>
                  </a:lnTo>
                  <a:cubicBezTo>
                    <a:pt x="1266722" y="348823"/>
                    <a:pt x="1269700" y="363401"/>
                    <a:pt x="1281448" y="373680"/>
                  </a:cubicBezTo>
                  <a:cubicBezTo>
                    <a:pt x="1293097" y="383873"/>
                    <a:pt x="1307205" y="390852"/>
                    <a:pt x="1320084" y="399438"/>
                  </a:cubicBezTo>
                  <a:lnTo>
                    <a:pt x="1358721" y="425196"/>
                  </a:lnTo>
                  <a:cubicBezTo>
                    <a:pt x="1365160" y="429489"/>
                    <a:pt x="1372566" y="432603"/>
                    <a:pt x="1378039" y="438075"/>
                  </a:cubicBezTo>
                  <a:cubicBezTo>
                    <a:pt x="1384479" y="444514"/>
                    <a:pt x="1389781" y="452342"/>
                    <a:pt x="1397358" y="457393"/>
                  </a:cubicBezTo>
                  <a:cubicBezTo>
                    <a:pt x="1403006" y="461158"/>
                    <a:pt x="1410237" y="461686"/>
                    <a:pt x="1416676" y="463832"/>
                  </a:cubicBezTo>
                  <a:cubicBezTo>
                    <a:pt x="1429555" y="472418"/>
                    <a:pt x="1446728" y="476711"/>
                    <a:pt x="1455313" y="489590"/>
                  </a:cubicBezTo>
                  <a:cubicBezTo>
                    <a:pt x="1459606" y="496030"/>
                    <a:pt x="1462367" y="503813"/>
                    <a:pt x="1468191" y="508909"/>
                  </a:cubicBezTo>
                  <a:cubicBezTo>
                    <a:pt x="1479840" y="519102"/>
                    <a:pt x="1506828" y="534666"/>
                    <a:pt x="1506828" y="534666"/>
                  </a:cubicBezTo>
                  <a:cubicBezTo>
                    <a:pt x="1508974" y="541106"/>
                    <a:pt x="1508922" y="548770"/>
                    <a:pt x="1513267" y="553985"/>
                  </a:cubicBezTo>
                  <a:cubicBezTo>
                    <a:pt x="1518257" y="559973"/>
                    <a:pt x="1549536" y="580310"/>
                    <a:pt x="1558343" y="586182"/>
                  </a:cubicBezTo>
                  <a:cubicBezTo>
                    <a:pt x="1560490" y="592621"/>
                    <a:pt x="1561487" y="599566"/>
                    <a:pt x="1564783" y="605500"/>
                  </a:cubicBezTo>
                  <a:cubicBezTo>
                    <a:pt x="1572300" y="619031"/>
                    <a:pt x="1581955" y="631258"/>
                    <a:pt x="1590541" y="644137"/>
                  </a:cubicBezTo>
                  <a:lnTo>
                    <a:pt x="1616298" y="682773"/>
                  </a:lnTo>
                  <a:cubicBezTo>
                    <a:pt x="1620591" y="689213"/>
                    <a:pt x="1626729" y="694750"/>
                    <a:pt x="1629177" y="702092"/>
                  </a:cubicBezTo>
                  <a:cubicBezTo>
                    <a:pt x="1631324" y="708531"/>
                    <a:pt x="1630817" y="716610"/>
                    <a:pt x="1635617" y="721410"/>
                  </a:cubicBezTo>
                  <a:cubicBezTo>
                    <a:pt x="1683124" y="768917"/>
                    <a:pt x="1670701" y="722519"/>
                    <a:pt x="1712890" y="785804"/>
                  </a:cubicBezTo>
                  <a:cubicBezTo>
                    <a:pt x="1758908" y="854833"/>
                    <a:pt x="1687247" y="750076"/>
                    <a:pt x="1745087" y="824441"/>
                  </a:cubicBezTo>
                  <a:cubicBezTo>
                    <a:pt x="1754590" y="836659"/>
                    <a:pt x="1762259" y="850199"/>
                    <a:pt x="1770845" y="863078"/>
                  </a:cubicBezTo>
                  <a:lnTo>
                    <a:pt x="1783724" y="882396"/>
                  </a:lnTo>
                  <a:lnTo>
                    <a:pt x="1803042" y="940351"/>
                  </a:lnTo>
                  <a:lnTo>
                    <a:pt x="1809482" y="959669"/>
                  </a:lnTo>
                  <a:cubicBezTo>
                    <a:pt x="1811628" y="987573"/>
                    <a:pt x="1815921" y="1015395"/>
                    <a:pt x="1815921" y="1043382"/>
                  </a:cubicBezTo>
                  <a:cubicBezTo>
                    <a:pt x="1815921" y="1124976"/>
                    <a:pt x="1812879" y="1206557"/>
                    <a:pt x="1809482" y="1288080"/>
                  </a:cubicBezTo>
                  <a:cubicBezTo>
                    <a:pt x="1808584" y="1309633"/>
                    <a:pt x="1804833" y="1330977"/>
                    <a:pt x="1803042" y="1352475"/>
                  </a:cubicBezTo>
                  <a:cubicBezTo>
                    <a:pt x="1800540" y="1382498"/>
                    <a:pt x="1798749" y="1412576"/>
                    <a:pt x="1796603" y="1442627"/>
                  </a:cubicBezTo>
                  <a:cubicBezTo>
                    <a:pt x="1798749" y="1537072"/>
                    <a:pt x="1797024" y="1631684"/>
                    <a:pt x="1803042" y="1725962"/>
                  </a:cubicBezTo>
                  <a:cubicBezTo>
                    <a:pt x="1803535" y="1733685"/>
                    <a:pt x="1810449" y="1739808"/>
                    <a:pt x="1815921" y="1745280"/>
                  </a:cubicBezTo>
                  <a:cubicBezTo>
                    <a:pt x="1821393" y="1750752"/>
                    <a:pt x="1828800" y="1753866"/>
                    <a:pt x="1835239" y="1758159"/>
                  </a:cubicBezTo>
                  <a:cubicBezTo>
                    <a:pt x="1858730" y="1828629"/>
                    <a:pt x="1821264" y="1721883"/>
                    <a:pt x="1854558" y="1796796"/>
                  </a:cubicBezTo>
                  <a:cubicBezTo>
                    <a:pt x="1860071" y="1809201"/>
                    <a:pt x="1863143" y="1822553"/>
                    <a:pt x="1867436" y="1835432"/>
                  </a:cubicBezTo>
                  <a:cubicBezTo>
                    <a:pt x="1878006" y="1867142"/>
                    <a:pt x="1874991" y="1861438"/>
                    <a:pt x="1867436" y="1816114"/>
                  </a:cubicBezTo>
                  <a:cubicBezTo>
                    <a:pt x="1865290" y="1786063"/>
                    <a:pt x="1864517" y="1755883"/>
                    <a:pt x="1860997" y="1725962"/>
                  </a:cubicBezTo>
                  <a:cubicBezTo>
                    <a:pt x="1860204" y="1719221"/>
                    <a:pt x="1855351" y="1713385"/>
                    <a:pt x="1854558" y="1706644"/>
                  </a:cubicBezTo>
                  <a:cubicBezTo>
                    <a:pt x="1851038" y="1676723"/>
                    <a:pt x="1850974" y="1646484"/>
                    <a:pt x="1848118" y="1616492"/>
                  </a:cubicBezTo>
                  <a:cubicBezTo>
                    <a:pt x="1846275" y="1597143"/>
                    <a:pt x="1838632" y="1553137"/>
                    <a:pt x="1835239" y="1532779"/>
                  </a:cubicBezTo>
                  <a:cubicBezTo>
                    <a:pt x="1837386" y="1483410"/>
                    <a:pt x="1838029" y="1433953"/>
                    <a:pt x="1841679" y="1384672"/>
                  </a:cubicBezTo>
                  <a:cubicBezTo>
                    <a:pt x="1842333" y="1375846"/>
                    <a:pt x="1845575" y="1367391"/>
                    <a:pt x="1848118" y="1358914"/>
                  </a:cubicBezTo>
                  <a:cubicBezTo>
                    <a:pt x="1852019" y="1345911"/>
                    <a:pt x="1860997" y="1320278"/>
                    <a:pt x="1860997" y="1320278"/>
                  </a:cubicBezTo>
                  <a:cubicBezTo>
                    <a:pt x="1863143" y="1266616"/>
                    <a:pt x="1867436" y="1212997"/>
                    <a:pt x="1867436" y="1159292"/>
                  </a:cubicBezTo>
                  <a:cubicBezTo>
                    <a:pt x="1867436" y="1007656"/>
                    <a:pt x="1867705" y="1051563"/>
                    <a:pt x="1854558" y="966109"/>
                  </a:cubicBezTo>
                  <a:cubicBezTo>
                    <a:pt x="1848395" y="926051"/>
                    <a:pt x="1848557" y="909470"/>
                    <a:pt x="1835239" y="869517"/>
                  </a:cubicBezTo>
                  <a:lnTo>
                    <a:pt x="1822360" y="830880"/>
                  </a:lnTo>
                  <a:cubicBezTo>
                    <a:pt x="1820214" y="824441"/>
                    <a:pt x="1819686" y="817210"/>
                    <a:pt x="1815921" y="811562"/>
                  </a:cubicBezTo>
                  <a:lnTo>
                    <a:pt x="1777284" y="753607"/>
                  </a:lnTo>
                  <a:lnTo>
                    <a:pt x="1751527" y="714970"/>
                  </a:lnTo>
                  <a:cubicBezTo>
                    <a:pt x="1747234" y="708531"/>
                    <a:pt x="1745087" y="699945"/>
                    <a:pt x="1738648" y="695652"/>
                  </a:cubicBezTo>
                  <a:lnTo>
                    <a:pt x="1719329" y="682773"/>
                  </a:lnTo>
                  <a:cubicBezTo>
                    <a:pt x="1684991" y="631264"/>
                    <a:pt x="1730058" y="693501"/>
                    <a:pt x="1687132" y="650576"/>
                  </a:cubicBezTo>
                  <a:cubicBezTo>
                    <a:pt x="1681659" y="645104"/>
                    <a:pt x="1679395" y="637042"/>
                    <a:pt x="1674253" y="631258"/>
                  </a:cubicBezTo>
                  <a:cubicBezTo>
                    <a:pt x="1642172" y="595166"/>
                    <a:pt x="1645661" y="599317"/>
                    <a:pt x="1616298" y="579742"/>
                  </a:cubicBezTo>
                  <a:cubicBezTo>
                    <a:pt x="1602249" y="537593"/>
                    <a:pt x="1621762" y="578962"/>
                    <a:pt x="1590541" y="553985"/>
                  </a:cubicBezTo>
                  <a:cubicBezTo>
                    <a:pt x="1548932" y="520697"/>
                    <a:pt x="1606900" y="544411"/>
                    <a:pt x="1558343" y="528227"/>
                  </a:cubicBezTo>
                  <a:cubicBezTo>
                    <a:pt x="1544295" y="486080"/>
                    <a:pt x="1563806" y="527446"/>
                    <a:pt x="1532586" y="502469"/>
                  </a:cubicBezTo>
                  <a:cubicBezTo>
                    <a:pt x="1526543" y="497634"/>
                    <a:pt x="1525179" y="488623"/>
                    <a:pt x="1519707" y="483151"/>
                  </a:cubicBezTo>
                  <a:cubicBezTo>
                    <a:pt x="1514235" y="477679"/>
                    <a:pt x="1506828" y="474565"/>
                    <a:pt x="1500389" y="470272"/>
                  </a:cubicBezTo>
                  <a:cubicBezTo>
                    <a:pt x="1483216" y="418757"/>
                    <a:pt x="1508975" y="478858"/>
                    <a:pt x="1474631" y="444514"/>
                  </a:cubicBezTo>
                  <a:cubicBezTo>
                    <a:pt x="1399505" y="369388"/>
                    <a:pt x="1484289" y="429490"/>
                    <a:pt x="1429555" y="392999"/>
                  </a:cubicBezTo>
                  <a:cubicBezTo>
                    <a:pt x="1420969" y="380120"/>
                    <a:pt x="1408692" y="369046"/>
                    <a:pt x="1403797" y="354362"/>
                  </a:cubicBezTo>
                  <a:cubicBezTo>
                    <a:pt x="1401651" y="347923"/>
                    <a:pt x="1400393" y="341115"/>
                    <a:pt x="1397358" y="335044"/>
                  </a:cubicBezTo>
                  <a:cubicBezTo>
                    <a:pt x="1393897" y="328122"/>
                    <a:pt x="1387622" y="322797"/>
                    <a:pt x="1384479" y="315725"/>
                  </a:cubicBezTo>
                  <a:cubicBezTo>
                    <a:pt x="1353826" y="246756"/>
                    <a:pt x="1387868" y="301491"/>
                    <a:pt x="1358721" y="257770"/>
                  </a:cubicBezTo>
                  <a:cubicBezTo>
                    <a:pt x="1360867" y="251331"/>
                    <a:pt x="1362124" y="244523"/>
                    <a:pt x="1365160" y="238452"/>
                  </a:cubicBezTo>
                  <a:cubicBezTo>
                    <a:pt x="1373787" y="221197"/>
                    <a:pt x="1387517" y="219713"/>
                    <a:pt x="1371600" y="199816"/>
                  </a:cubicBezTo>
                  <a:cubicBezTo>
                    <a:pt x="1366765" y="193773"/>
                    <a:pt x="1358721" y="191230"/>
                    <a:pt x="1352282" y="186937"/>
                  </a:cubicBezTo>
                  <a:cubicBezTo>
                    <a:pt x="1331873" y="156322"/>
                    <a:pt x="1346745" y="170065"/>
                    <a:pt x="1300766" y="154739"/>
                  </a:cubicBezTo>
                  <a:lnTo>
                    <a:pt x="1281448" y="148300"/>
                  </a:lnTo>
                  <a:lnTo>
                    <a:pt x="1262129" y="141861"/>
                  </a:lnTo>
                  <a:cubicBezTo>
                    <a:pt x="1249250" y="133275"/>
                    <a:pt x="1238177" y="120998"/>
                    <a:pt x="1223493" y="116103"/>
                  </a:cubicBezTo>
                  <a:lnTo>
                    <a:pt x="1184856" y="103224"/>
                  </a:lnTo>
                  <a:cubicBezTo>
                    <a:pt x="1178417" y="98931"/>
                    <a:pt x="1172610" y="93488"/>
                    <a:pt x="1165538" y="90345"/>
                  </a:cubicBezTo>
                  <a:cubicBezTo>
                    <a:pt x="1153132" y="84831"/>
                    <a:pt x="1138197" y="84997"/>
                    <a:pt x="1126901" y="77466"/>
                  </a:cubicBezTo>
                  <a:cubicBezTo>
                    <a:pt x="1120462" y="73173"/>
                    <a:pt x="1115190" y="66013"/>
                    <a:pt x="1107583" y="64587"/>
                  </a:cubicBezTo>
                  <a:cubicBezTo>
                    <a:pt x="1080076" y="59429"/>
                    <a:pt x="1051774" y="60294"/>
                    <a:pt x="1023870" y="58148"/>
                  </a:cubicBezTo>
                  <a:cubicBezTo>
                    <a:pt x="1010991" y="53855"/>
                    <a:pt x="996529" y="52799"/>
                    <a:pt x="985234" y="45269"/>
                  </a:cubicBezTo>
                  <a:cubicBezTo>
                    <a:pt x="940949" y="15746"/>
                    <a:pt x="961281" y="24406"/>
                    <a:pt x="927279" y="13072"/>
                  </a:cubicBezTo>
                  <a:cubicBezTo>
                    <a:pt x="920839" y="8779"/>
                    <a:pt x="915622" y="1288"/>
                    <a:pt x="907960" y="193"/>
                  </a:cubicBezTo>
                  <a:cubicBezTo>
                    <a:pt x="899199" y="-1059"/>
                    <a:pt x="890680" y="4089"/>
                    <a:pt x="882203" y="6632"/>
                  </a:cubicBezTo>
                  <a:cubicBezTo>
                    <a:pt x="869200" y="10533"/>
                    <a:pt x="856445" y="15218"/>
                    <a:pt x="843566" y="19511"/>
                  </a:cubicBezTo>
                  <a:lnTo>
                    <a:pt x="631065" y="90345"/>
                  </a:lnTo>
                  <a:lnTo>
                    <a:pt x="573110" y="109663"/>
                  </a:lnTo>
                  <a:cubicBezTo>
                    <a:pt x="566670" y="111810"/>
                    <a:pt x="559439" y="112338"/>
                    <a:pt x="553791" y="116103"/>
                  </a:cubicBezTo>
                  <a:lnTo>
                    <a:pt x="515155" y="141861"/>
                  </a:lnTo>
                  <a:cubicBezTo>
                    <a:pt x="491358" y="177556"/>
                    <a:pt x="515892" y="149322"/>
                    <a:pt x="482958" y="167618"/>
                  </a:cubicBezTo>
                  <a:cubicBezTo>
                    <a:pt x="469427" y="175135"/>
                    <a:pt x="444321" y="193376"/>
                    <a:pt x="444321" y="193376"/>
                  </a:cubicBezTo>
                  <a:cubicBezTo>
                    <a:pt x="440028" y="199815"/>
                    <a:pt x="436914" y="207222"/>
                    <a:pt x="431442" y="212694"/>
                  </a:cubicBezTo>
                  <a:cubicBezTo>
                    <a:pt x="425970" y="218166"/>
                    <a:pt x="418167" y="220738"/>
                    <a:pt x="412124" y="225573"/>
                  </a:cubicBezTo>
                  <a:cubicBezTo>
                    <a:pt x="407383" y="229366"/>
                    <a:pt x="416417" y="225574"/>
                    <a:pt x="412124" y="232013"/>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4826272" y="5349539"/>
              <a:ext cx="978795" cy="1043189"/>
            </a:xfrm>
            <a:custGeom>
              <a:avLst/>
              <a:gdLst>
                <a:gd name="connsiteX0" fmla="*/ 141668 w 978795"/>
                <a:gd name="connsiteY0" fmla="*/ 160986 h 1043189"/>
                <a:gd name="connsiteX1" fmla="*/ 115910 w 978795"/>
                <a:gd name="connsiteY1" fmla="*/ 193183 h 1043189"/>
                <a:gd name="connsiteX2" fmla="*/ 96592 w 978795"/>
                <a:gd name="connsiteY2" fmla="*/ 212502 h 1043189"/>
                <a:gd name="connsiteX3" fmla="*/ 64395 w 978795"/>
                <a:gd name="connsiteY3" fmla="*/ 244699 h 1043189"/>
                <a:gd name="connsiteX4" fmla="*/ 64395 w 978795"/>
                <a:gd name="connsiteY4" fmla="*/ 302654 h 1043189"/>
                <a:gd name="connsiteX5" fmla="*/ 57955 w 978795"/>
                <a:gd name="connsiteY5" fmla="*/ 399245 h 1043189"/>
                <a:gd name="connsiteX6" fmla="*/ 25758 w 978795"/>
                <a:gd name="connsiteY6" fmla="*/ 457200 h 1043189"/>
                <a:gd name="connsiteX7" fmla="*/ 12879 w 978795"/>
                <a:gd name="connsiteY7" fmla="*/ 476519 h 1043189"/>
                <a:gd name="connsiteX8" fmla="*/ 6440 w 978795"/>
                <a:gd name="connsiteY8" fmla="*/ 566671 h 1043189"/>
                <a:gd name="connsiteX9" fmla="*/ 0 w 978795"/>
                <a:gd name="connsiteY9" fmla="*/ 585989 h 1043189"/>
                <a:gd name="connsiteX10" fmla="*/ 12879 w 978795"/>
                <a:gd name="connsiteY10" fmla="*/ 669702 h 1043189"/>
                <a:gd name="connsiteX11" fmla="*/ 19319 w 978795"/>
                <a:gd name="connsiteY11" fmla="*/ 689020 h 1043189"/>
                <a:gd name="connsiteX12" fmla="*/ 45076 w 978795"/>
                <a:gd name="connsiteY12" fmla="*/ 727657 h 1043189"/>
                <a:gd name="connsiteX13" fmla="*/ 83713 w 978795"/>
                <a:gd name="connsiteY13" fmla="*/ 804930 h 1043189"/>
                <a:gd name="connsiteX14" fmla="*/ 122350 w 978795"/>
                <a:gd name="connsiteY14" fmla="*/ 817809 h 1043189"/>
                <a:gd name="connsiteX15" fmla="*/ 160986 w 978795"/>
                <a:gd name="connsiteY15" fmla="*/ 843567 h 1043189"/>
                <a:gd name="connsiteX16" fmla="*/ 180305 w 978795"/>
                <a:gd name="connsiteY16" fmla="*/ 856445 h 1043189"/>
                <a:gd name="connsiteX17" fmla="*/ 218941 w 978795"/>
                <a:gd name="connsiteY17" fmla="*/ 875764 h 1043189"/>
                <a:gd name="connsiteX18" fmla="*/ 244699 w 978795"/>
                <a:gd name="connsiteY18" fmla="*/ 901521 h 1043189"/>
                <a:gd name="connsiteX19" fmla="*/ 257578 w 978795"/>
                <a:gd name="connsiteY19" fmla="*/ 920840 h 1043189"/>
                <a:gd name="connsiteX20" fmla="*/ 296214 w 978795"/>
                <a:gd name="connsiteY20" fmla="*/ 946598 h 1043189"/>
                <a:gd name="connsiteX21" fmla="*/ 321972 w 978795"/>
                <a:gd name="connsiteY21" fmla="*/ 978795 h 1043189"/>
                <a:gd name="connsiteX22" fmla="*/ 354169 w 978795"/>
                <a:gd name="connsiteY22" fmla="*/ 1004552 h 1043189"/>
                <a:gd name="connsiteX23" fmla="*/ 405685 w 978795"/>
                <a:gd name="connsiteY23" fmla="*/ 1023871 h 1043189"/>
                <a:gd name="connsiteX24" fmla="*/ 425003 w 978795"/>
                <a:gd name="connsiteY24" fmla="*/ 1036750 h 1043189"/>
                <a:gd name="connsiteX25" fmla="*/ 444321 w 978795"/>
                <a:gd name="connsiteY25" fmla="*/ 1043189 h 1043189"/>
                <a:gd name="connsiteX26" fmla="*/ 540913 w 978795"/>
                <a:gd name="connsiteY26" fmla="*/ 1030310 h 1043189"/>
                <a:gd name="connsiteX27" fmla="*/ 560231 w 978795"/>
                <a:gd name="connsiteY27" fmla="*/ 1023871 h 1043189"/>
                <a:gd name="connsiteX28" fmla="*/ 585989 w 978795"/>
                <a:gd name="connsiteY28" fmla="*/ 1017431 h 1043189"/>
                <a:gd name="connsiteX29" fmla="*/ 643944 w 978795"/>
                <a:gd name="connsiteY29" fmla="*/ 985234 h 1043189"/>
                <a:gd name="connsiteX30" fmla="*/ 669702 w 978795"/>
                <a:gd name="connsiteY30" fmla="*/ 946598 h 1043189"/>
                <a:gd name="connsiteX31" fmla="*/ 682581 w 978795"/>
                <a:gd name="connsiteY31" fmla="*/ 927279 h 1043189"/>
                <a:gd name="connsiteX32" fmla="*/ 708338 w 978795"/>
                <a:gd name="connsiteY32" fmla="*/ 914400 h 1043189"/>
                <a:gd name="connsiteX33" fmla="*/ 746975 w 978795"/>
                <a:gd name="connsiteY33" fmla="*/ 901521 h 1043189"/>
                <a:gd name="connsiteX34" fmla="*/ 766293 w 978795"/>
                <a:gd name="connsiteY34" fmla="*/ 895082 h 1043189"/>
                <a:gd name="connsiteX35" fmla="*/ 804930 w 978795"/>
                <a:gd name="connsiteY35" fmla="*/ 875764 h 1043189"/>
                <a:gd name="connsiteX36" fmla="*/ 824248 w 978795"/>
                <a:gd name="connsiteY36" fmla="*/ 862885 h 1043189"/>
                <a:gd name="connsiteX37" fmla="*/ 837127 w 978795"/>
                <a:gd name="connsiteY37" fmla="*/ 837127 h 1043189"/>
                <a:gd name="connsiteX38" fmla="*/ 850006 w 978795"/>
                <a:gd name="connsiteY38" fmla="*/ 817809 h 1043189"/>
                <a:gd name="connsiteX39" fmla="*/ 856445 w 978795"/>
                <a:gd name="connsiteY39" fmla="*/ 798490 h 1043189"/>
                <a:gd name="connsiteX40" fmla="*/ 875764 w 978795"/>
                <a:gd name="connsiteY40" fmla="*/ 779172 h 1043189"/>
                <a:gd name="connsiteX41" fmla="*/ 907961 w 978795"/>
                <a:gd name="connsiteY41" fmla="*/ 746975 h 1043189"/>
                <a:gd name="connsiteX42" fmla="*/ 933719 w 978795"/>
                <a:gd name="connsiteY42" fmla="*/ 714778 h 1043189"/>
                <a:gd name="connsiteX43" fmla="*/ 940158 w 978795"/>
                <a:gd name="connsiteY43" fmla="*/ 695459 h 1043189"/>
                <a:gd name="connsiteX44" fmla="*/ 965916 w 978795"/>
                <a:gd name="connsiteY44" fmla="*/ 656823 h 1043189"/>
                <a:gd name="connsiteX45" fmla="*/ 972355 w 978795"/>
                <a:gd name="connsiteY45" fmla="*/ 631065 h 1043189"/>
                <a:gd name="connsiteX46" fmla="*/ 978795 w 978795"/>
                <a:gd name="connsiteY46" fmla="*/ 611747 h 1043189"/>
                <a:gd name="connsiteX47" fmla="*/ 972355 w 978795"/>
                <a:gd name="connsiteY47" fmla="*/ 476519 h 1043189"/>
                <a:gd name="connsiteX48" fmla="*/ 959476 w 978795"/>
                <a:gd name="connsiteY48" fmla="*/ 437882 h 1043189"/>
                <a:gd name="connsiteX49" fmla="*/ 953037 w 978795"/>
                <a:gd name="connsiteY49" fmla="*/ 418564 h 1043189"/>
                <a:gd name="connsiteX50" fmla="*/ 946598 w 978795"/>
                <a:gd name="connsiteY50" fmla="*/ 399245 h 1043189"/>
                <a:gd name="connsiteX51" fmla="*/ 940158 w 978795"/>
                <a:gd name="connsiteY51" fmla="*/ 379927 h 1043189"/>
                <a:gd name="connsiteX52" fmla="*/ 927279 w 978795"/>
                <a:gd name="connsiteY52" fmla="*/ 283336 h 1043189"/>
                <a:gd name="connsiteX53" fmla="*/ 914400 w 978795"/>
                <a:gd name="connsiteY53" fmla="*/ 244699 h 1043189"/>
                <a:gd name="connsiteX54" fmla="*/ 907961 w 978795"/>
                <a:gd name="connsiteY54" fmla="*/ 225381 h 1043189"/>
                <a:gd name="connsiteX55" fmla="*/ 895082 w 978795"/>
                <a:gd name="connsiteY55" fmla="*/ 206062 h 1043189"/>
                <a:gd name="connsiteX56" fmla="*/ 882203 w 978795"/>
                <a:gd name="connsiteY56" fmla="*/ 180305 h 1043189"/>
                <a:gd name="connsiteX57" fmla="*/ 856445 w 978795"/>
                <a:gd name="connsiteY57" fmla="*/ 141668 h 1043189"/>
                <a:gd name="connsiteX58" fmla="*/ 817809 w 978795"/>
                <a:gd name="connsiteY58" fmla="*/ 115910 h 1043189"/>
                <a:gd name="connsiteX59" fmla="*/ 804930 w 978795"/>
                <a:gd name="connsiteY59" fmla="*/ 96592 h 1043189"/>
                <a:gd name="connsiteX60" fmla="*/ 766293 w 978795"/>
                <a:gd name="connsiteY60" fmla="*/ 77274 h 1043189"/>
                <a:gd name="connsiteX61" fmla="*/ 721217 w 978795"/>
                <a:gd name="connsiteY61" fmla="*/ 64395 h 1043189"/>
                <a:gd name="connsiteX62" fmla="*/ 695459 w 978795"/>
                <a:gd name="connsiteY62" fmla="*/ 51516 h 1043189"/>
                <a:gd name="connsiteX63" fmla="*/ 637505 w 978795"/>
                <a:gd name="connsiteY63" fmla="*/ 32198 h 1043189"/>
                <a:gd name="connsiteX64" fmla="*/ 579550 w 978795"/>
                <a:gd name="connsiteY64" fmla="*/ 12879 h 1043189"/>
                <a:gd name="connsiteX65" fmla="*/ 560231 w 978795"/>
                <a:gd name="connsiteY65" fmla="*/ 6440 h 1043189"/>
                <a:gd name="connsiteX66" fmla="*/ 540913 w 978795"/>
                <a:gd name="connsiteY66" fmla="*/ 0 h 1043189"/>
                <a:gd name="connsiteX67" fmla="*/ 482958 w 978795"/>
                <a:gd name="connsiteY67" fmla="*/ 6440 h 1043189"/>
                <a:gd name="connsiteX68" fmla="*/ 463640 w 978795"/>
                <a:gd name="connsiteY68" fmla="*/ 12879 h 1043189"/>
                <a:gd name="connsiteX69" fmla="*/ 360609 w 978795"/>
                <a:gd name="connsiteY69" fmla="*/ 19319 h 1043189"/>
                <a:gd name="connsiteX70" fmla="*/ 302654 w 978795"/>
                <a:gd name="connsiteY70" fmla="*/ 38637 h 1043189"/>
                <a:gd name="connsiteX71" fmla="*/ 264017 w 978795"/>
                <a:gd name="connsiteY71" fmla="*/ 51516 h 1043189"/>
                <a:gd name="connsiteX72" fmla="*/ 206062 w 978795"/>
                <a:gd name="connsiteY72" fmla="*/ 90152 h 1043189"/>
                <a:gd name="connsiteX73" fmla="*/ 186744 w 978795"/>
                <a:gd name="connsiteY73" fmla="*/ 103031 h 1043189"/>
                <a:gd name="connsiteX74" fmla="*/ 167426 w 978795"/>
                <a:gd name="connsiteY74" fmla="*/ 122350 h 1043189"/>
                <a:gd name="connsiteX75" fmla="*/ 141668 w 978795"/>
                <a:gd name="connsiteY75" fmla="*/ 160986 h 10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78795" h="1043189">
                  <a:moveTo>
                    <a:pt x="141668" y="160986"/>
                  </a:moveTo>
                  <a:cubicBezTo>
                    <a:pt x="133082" y="172791"/>
                    <a:pt x="124961" y="182839"/>
                    <a:pt x="115910" y="193183"/>
                  </a:cubicBezTo>
                  <a:cubicBezTo>
                    <a:pt x="109913" y="200037"/>
                    <a:pt x="102422" y="205506"/>
                    <a:pt x="96592" y="212502"/>
                  </a:cubicBezTo>
                  <a:cubicBezTo>
                    <a:pt x="69763" y="244698"/>
                    <a:pt x="99810" y="221089"/>
                    <a:pt x="64395" y="244699"/>
                  </a:cubicBezTo>
                  <a:cubicBezTo>
                    <a:pt x="49898" y="288187"/>
                    <a:pt x="64395" y="234656"/>
                    <a:pt x="64395" y="302654"/>
                  </a:cubicBezTo>
                  <a:cubicBezTo>
                    <a:pt x="64395" y="334922"/>
                    <a:pt x="62519" y="367301"/>
                    <a:pt x="57955" y="399245"/>
                  </a:cubicBezTo>
                  <a:cubicBezTo>
                    <a:pt x="51577" y="443886"/>
                    <a:pt x="48382" y="430050"/>
                    <a:pt x="25758" y="457200"/>
                  </a:cubicBezTo>
                  <a:cubicBezTo>
                    <a:pt x="20803" y="463146"/>
                    <a:pt x="17172" y="470079"/>
                    <a:pt x="12879" y="476519"/>
                  </a:cubicBezTo>
                  <a:cubicBezTo>
                    <a:pt x="10733" y="506570"/>
                    <a:pt x="9960" y="536750"/>
                    <a:pt x="6440" y="566671"/>
                  </a:cubicBezTo>
                  <a:cubicBezTo>
                    <a:pt x="5647" y="573412"/>
                    <a:pt x="0" y="579201"/>
                    <a:pt x="0" y="585989"/>
                  </a:cubicBezTo>
                  <a:cubicBezTo>
                    <a:pt x="0" y="614524"/>
                    <a:pt x="5103" y="642488"/>
                    <a:pt x="12879" y="669702"/>
                  </a:cubicBezTo>
                  <a:cubicBezTo>
                    <a:pt x="14744" y="676229"/>
                    <a:pt x="16023" y="683086"/>
                    <a:pt x="19319" y="689020"/>
                  </a:cubicBezTo>
                  <a:cubicBezTo>
                    <a:pt x="26836" y="702551"/>
                    <a:pt x="40181" y="712973"/>
                    <a:pt x="45076" y="727657"/>
                  </a:cubicBezTo>
                  <a:cubicBezTo>
                    <a:pt x="50077" y="742659"/>
                    <a:pt x="64989" y="798689"/>
                    <a:pt x="83713" y="804930"/>
                  </a:cubicBezTo>
                  <a:cubicBezTo>
                    <a:pt x="96592" y="809223"/>
                    <a:pt x="111054" y="810278"/>
                    <a:pt x="122350" y="817809"/>
                  </a:cubicBezTo>
                  <a:lnTo>
                    <a:pt x="160986" y="843567"/>
                  </a:lnTo>
                  <a:cubicBezTo>
                    <a:pt x="167425" y="847860"/>
                    <a:pt x="172963" y="853997"/>
                    <a:pt x="180305" y="856445"/>
                  </a:cubicBezTo>
                  <a:cubicBezTo>
                    <a:pt x="206965" y="865333"/>
                    <a:pt x="193975" y="859120"/>
                    <a:pt x="218941" y="875764"/>
                  </a:cubicBezTo>
                  <a:cubicBezTo>
                    <a:pt x="232993" y="917914"/>
                    <a:pt x="213477" y="876543"/>
                    <a:pt x="244699" y="901521"/>
                  </a:cubicBezTo>
                  <a:cubicBezTo>
                    <a:pt x="250742" y="906356"/>
                    <a:pt x="251754" y="915743"/>
                    <a:pt x="257578" y="920840"/>
                  </a:cubicBezTo>
                  <a:cubicBezTo>
                    <a:pt x="269226" y="931033"/>
                    <a:pt x="296214" y="946598"/>
                    <a:pt x="296214" y="946598"/>
                  </a:cubicBezTo>
                  <a:cubicBezTo>
                    <a:pt x="308751" y="984206"/>
                    <a:pt x="292845" y="949668"/>
                    <a:pt x="321972" y="978795"/>
                  </a:cubicBezTo>
                  <a:cubicBezTo>
                    <a:pt x="351098" y="1007921"/>
                    <a:pt x="316562" y="992017"/>
                    <a:pt x="354169" y="1004552"/>
                  </a:cubicBezTo>
                  <a:cubicBezTo>
                    <a:pt x="399477" y="1034757"/>
                    <a:pt x="342025" y="999997"/>
                    <a:pt x="405685" y="1023871"/>
                  </a:cubicBezTo>
                  <a:cubicBezTo>
                    <a:pt x="412931" y="1026589"/>
                    <a:pt x="418081" y="1033289"/>
                    <a:pt x="425003" y="1036750"/>
                  </a:cubicBezTo>
                  <a:cubicBezTo>
                    <a:pt x="431074" y="1039786"/>
                    <a:pt x="437882" y="1041043"/>
                    <a:pt x="444321" y="1043189"/>
                  </a:cubicBezTo>
                  <a:cubicBezTo>
                    <a:pt x="472235" y="1040088"/>
                    <a:pt x="512000" y="1036735"/>
                    <a:pt x="540913" y="1030310"/>
                  </a:cubicBezTo>
                  <a:cubicBezTo>
                    <a:pt x="547539" y="1028838"/>
                    <a:pt x="553705" y="1025736"/>
                    <a:pt x="560231" y="1023871"/>
                  </a:cubicBezTo>
                  <a:cubicBezTo>
                    <a:pt x="568741" y="1021440"/>
                    <a:pt x="577403" y="1019578"/>
                    <a:pt x="585989" y="1017431"/>
                  </a:cubicBezTo>
                  <a:cubicBezTo>
                    <a:pt x="630274" y="987909"/>
                    <a:pt x="609942" y="996569"/>
                    <a:pt x="643944" y="985234"/>
                  </a:cubicBezTo>
                  <a:lnTo>
                    <a:pt x="669702" y="946598"/>
                  </a:lnTo>
                  <a:cubicBezTo>
                    <a:pt x="673995" y="940158"/>
                    <a:pt x="675659" y="930740"/>
                    <a:pt x="682581" y="927279"/>
                  </a:cubicBezTo>
                  <a:cubicBezTo>
                    <a:pt x="691167" y="922986"/>
                    <a:pt x="699425" y="917965"/>
                    <a:pt x="708338" y="914400"/>
                  </a:cubicBezTo>
                  <a:cubicBezTo>
                    <a:pt x="720943" y="909358"/>
                    <a:pt x="734096" y="905814"/>
                    <a:pt x="746975" y="901521"/>
                  </a:cubicBezTo>
                  <a:lnTo>
                    <a:pt x="766293" y="895082"/>
                  </a:lnTo>
                  <a:cubicBezTo>
                    <a:pt x="821665" y="858168"/>
                    <a:pt x="751604" y="902427"/>
                    <a:pt x="804930" y="875764"/>
                  </a:cubicBezTo>
                  <a:cubicBezTo>
                    <a:pt x="811852" y="872303"/>
                    <a:pt x="817809" y="867178"/>
                    <a:pt x="824248" y="862885"/>
                  </a:cubicBezTo>
                  <a:cubicBezTo>
                    <a:pt x="828541" y="854299"/>
                    <a:pt x="832364" y="845462"/>
                    <a:pt x="837127" y="837127"/>
                  </a:cubicBezTo>
                  <a:cubicBezTo>
                    <a:pt x="840967" y="830408"/>
                    <a:pt x="846545" y="824731"/>
                    <a:pt x="850006" y="817809"/>
                  </a:cubicBezTo>
                  <a:cubicBezTo>
                    <a:pt x="853042" y="811738"/>
                    <a:pt x="852680" y="804138"/>
                    <a:pt x="856445" y="798490"/>
                  </a:cubicBezTo>
                  <a:cubicBezTo>
                    <a:pt x="861497" y="790913"/>
                    <a:pt x="869934" y="786168"/>
                    <a:pt x="875764" y="779172"/>
                  </a:cubicBezTo>
                  <a:cubicBezTo>
                    <a:pt x="902597" y="746974"/>
                    <a:pt x="872543" y="770588"/>
                    <a:pt x="907961" y="746975"/>
                  </a:cubicBezTo>
                  <a:cubicBezTo>
                    <a:pt x="924146" y="698418"/>
                    <a:pt x="900430" y="756390"/>
                    <a:pt x="933719" y="714778"/>
                  </a:cubicBezTo>
                  <a:cubicBezTo>
                    <a:pt x="937959" y="709477"/>
                    <a:pt x="936862" y="701393"/>
                    <a:pt x="940158" y="695459"/>
                  </a:cubicBezTo>
                  <a:cubicBezTo>
                    <a:pt x="947675" y="681928"/>
                    <a:pt x="965916" y="656823"/>
                    <a:pt x="965916" y="656823"/>
                  </a:cubicBezTo>
                  <a:cubicBezTo>
                    <a:pt x="968062" y="648237"/>
                    <a:pt x="969924" y="639575"/>
                    <a:pt x="972355" y="631065"/>
                  </a:cubicBezTo>
                  <a:cubicBezTo>
                    <a:pt x="974220" y="624538"/>
                    <a:pt x="978795" y="618535"/>
                    <a:pt x="978795" y="611747"/>
                  </a:cubicBezTo>
                  <a:cubicBezTo>
                    <a:pt x="978795" y="566620"/>
                    <a:pt x="977339" y="521370"/>
                    <a:pt x="972355" y="476519"/>
                  </a:cubicBezTo>
                  <a:cubicBezTo>
                    <a:pt x="970856" y="463026"/>
                    <a:pt x="963769" y="450761"/>
                    <a:pt x="959476" y="437882"/>
                  </a:cubicBezTo>
                  <a:lnTo>
                    <a:pt x="953037" y="418564"/>
                  </a:lnTo>
                  <a:lnTo>
                    <a:pt x="946598" y="399245"/>
                  </a:lnTo>
                  <a:lnTo>
                    <a:pt x="940158" y="379927"/>
                  </a:lnTo>
                  <a:cubicBezTo>
                    <a:pt x="937056" y="348906"/>
                    <a:pt x="935704" y="314228"/>
                    <a:pt x="927279" y="283336"/>
                  </a:cubicBezTo>
                  <a:cubicBezTo>
                    <a:pt x="923707" y="270239"/>
                    <a:pt x="918693" y="257578"/>
                    <a:pt x="914400" y="244699"/>
                  </a:cubicBezTo>
                  <a:cubicBezTo>
                    <a:pt x="912254" y="238260"/>
                    <a:pt x="911726" y="231029"/>
                    <a:pt x="907961" y="225381"/>
                  </a:cubicBezTo>
                  <a:cubicBezTo>
                    <a:pt x="903668" y="218941"/>
                    <a:pt x="898922" y="212782"/>
                    <a:pt x="895082" y="206062"/>
                  </a:cubicBezTo>
                  <a:cubicBezTo>
                    <a:pt x="890319" y="197728"/>
                    <a:pt x="887142" y="188536"/>
                    <a:pt x="882203" y="180305"/>
                  </a:cubicBezTo>
                  <a:cubicBezTo>
                    <a:pt x="874239" y="167032"/>
                    <a:pt x="869324" y="150254"/>
                    <a:pt x="856445" y="141668"/>
                  </a:cubicBezTo>
                  <a:lnTo>
                    <a:pt x="817809" y="115910"/>
                  </a:lnTo>
                  <a:cubicBezTo>
                    <a:pt x="813516" y="109471"/>
                    <a:pt x="810402" y="102064"/>
                    <a:pt x="804930" y="96592"/>
                  </a:cubicBezTo>
                  <a:cubicBezTo>
                    <a:pt x="793639" y="85301"/>
                    <a:pt x="780960" y="81465"/>
                    <a:pt x="766293" y="77274"/>
                  </a:cubicBezTo>
                  <a:cubicBezTo>
                    <a:pt x="749967" y="72609"/>
                    <a:pt x="736647" y="71008"/>
                    <a:pt x="721217" y="64395"/>
                  </a:cubicBezTo>
                  <a:cubicBezTo>
                    <a:pt x="712394" y="60614"/>
                    <a:pt x="704372" y="55081"/>
                    <a:pt x="695459" y="51516"/>
                  </a:cubicBezTo>
                  <a:cubicBezTo>
                    <a:pt x="695437" y="51507"/>
                    <a:pt x="647176" y="35422"/>
                    <a:pt x="637505" y="32198"/>
                  </a:cubicBezTo>
                  <a:lnTo>
                    <a:pt x="579550" y="12879"/>
                  </a:lnTo>
                  <a:lnTo>
                    <a:pt x="560231" y="6440"/>
                  </a:lnTo>
                  <a:lnTo>
                    <a:pt x="540913" y="0"/>
                  </a:lnTo>
                  <a:cubicBezTo>
                    <a:pt x="521595" y="2147"/>
                    <a:pt x="502131" y="3244"/>
                    <a:pt x="482958" y="6440"/>
                  </a:cubicBezTo>
                  <a:cubicBezTo>
                    <a:pt x="476263" y="7556"/>
                    <a:pt x="470390" y="12168"/>
                    <a:pt x="463640" y="12879"/>
                  </a:cubicBezTo>
                  <a:cubicBezTo>
                    <a:pt x="429418" y="16481"/>
                    <a:pt x="394953" y="17172"/>
                    <a:pt x="360609" y="19319"/>
                  </a:cubicBezTo>
                  <a:cubicBezTo>
                    <a:pt x="296048" y="45144"/>
                    <a:pt x="358114" y="22000"/>
                    <a:pt x="302654" y="38637"/>
                  </a:cubicBezTo>
                  <a:cubicBezTo>
                    <a:pt x="289651" y="42538"/>
                    <a:pt x="275313" y="43985"/>
                    <a:pt x="264017" y="51516"/>
                  </a:cubicBezTo>
                  <a:lnTo>
                    <a:pt x="206062" y="90152"/>
                  </a:lnTo>
                  <a:cubicBezTo>
                    <a:pt x="199623" y="94445"/>
                    <a:pt x="192216" y="97558"/>
                    <a:pt x="186744" y="103031"/>
                  </a:cubicBezTo>
                  <a:cubicBezTo>
                    <a:pt x="180305" y="109471"/>
                    <a:pt x="174422" y="116520"/>
                    <a:pt x="167426" y="122350"/>
                  </a:cubicBezTo>
                  <a:cubicBezTo>
                    <a:pt x="118679" y="162973"/>
                    <a:pt x="150254" y="149181"/>
                    <a:pt x="141668" y="160986"/>
                  </a:cubicBezTo>
                  <a:close/>
                </a:path>
              </a:pathLst>
            </a:custGeom>
            <a:gradFill flip="none" rotWithShape="1">
              <a:gsLst>
                <a:gs pos="0">
                  <a:srgbClr val="FF7C80">
                    <a:tint val="66000"/>
                    <a:satMod val="160000"/>
                  </a:srgbClr>
                </a:gs>
                <a:gs pos="50000">
                  <a:srgbClr val="FF7C80">
                    <a:tint val="44500"/>
                    <a:satMod val="160000"/>
                  </a:srgbClr>
                </a:gs>
                <a:gs pos="100000">
                  <a:srgbClr val="FF7C80">
                    <a:tint val="23500"/>
                    <a:satMod val="160000"/>
                  </a:srgbClr>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65"/>
            <p:cNvSpPr/>
            <p:nvPr/>
          </p:nvSpPr>
          <p:spPr>
            <a:xfrm>
              <a:off x="5049029" y="5518597"/>
              <a:ext cx="502276" cy="766316"/>
            </a:xfrm>
            <a:custGeom>
              <a:avLst/>
              <a:gdLst>
                <a:gd name="connsiteX0" fmla="*/ 251138 w 502276"/>
                <a:gd name="connsiteY0" fmla="*/ 23 h 766316"/>
                <a:gd name="connsiteX1" fmla="*/ 218940 w 502276"/>
                <a:gd name="connsiteY1" fmla="*/ 51538 h 766316"/>
                <a:gd name="connsiteX2" fmla="*/ 206062 w 502276"/>
                <a:gd name="connsiteY2" fmla="*/ 70857 h 766316"/>
                <a:gd name="connsiteX3" fmla="*/ 180304 w 502276"/>
                <a:gd name="connsiteY3" fmla="*/ 109493 h 766316"/>
                <a:gd name="connsiteX4" fmla="*/ 154546 w 502276"/>
                <a:gd name="connsiteY4" fmla="*/ 148130 h 766316"/>
                <a:gd name="connsiteX5" fmla="*/ 135228 w 502276"/>
                <a:gd name="connsiteY5" fmla="*/ 154569 h 766316"/>
                <a:gd name="connsiteX6" fmla="*/ 109470 w 502276"/>
                <a:gd name="connsiteY6" fmla="*/ 193206 h 766316"/>
                <a:gd name="connsiteX7" fmla="*/ 96591 w 502276"/>
                <a:gd name="connsiteY7" fmla="*/ 212524 h 766316"/>
                <a:gd name="connsiteX8" fmla="*/ 51515 w 502276"/>
                <a:gd name="connsiteY8" fmla="*/ 270479 h 766316"/>
                <a:gd name="connsiteX9" fmla="*/ 38636 w 502276"/>
                <a:gd name="connsiteY9" fmla="*/ 289798 h 766316"/>
                <a:gd name="connsiteX10" fmla="*/ 25757 w 502276"/>
                <a:gd name="connsiteY10" fmla="*/ 309116 h 766316"/>
                <a:gd name="connsiteX11" fmla="*/ 12878 w 502276"/>
                <a:gd name="connsiteY11" fmla="*/ 354192 h 766316"/>
                <a:gd name="connsiteX12" fmla="*/ 0 w 502276"/>
                <a:gd name="connsiteY12" fmla="*/ 399268 h 766316"/>
                <a:gd name="connsiteX13" fmla="*/ 6439 w 502276"/>
                <a:gd name="connsiteY13" fmla="*/ 508738 h 766316"/>
                <a:gd name="connsiteX14" fmla="*/ 19318 w 502276"/>
                <a:gd name="connsiteY14" fmla="*/ 547375 h 766316"/>
                <a:gd name="connsiteX15" fmla="*/ 38636 w 502276"/>
                <a:gd name="connsiteY15" fmla="*/ 560254 h 766316"/>
                <a:gd name="connsiteX16" fmla="*/ 45076 w 502276"/>
                <a:gd name="connsiteY16" fmla="*/ 579572 h 766316"/>
                <a:gd name="connsiteX17" fmla="*/ 83712 w 502276"/>
                <a:gd name="connsiteY17" fmla="*/ 592451 h 766316"/>
                <a:gd name="connsiteX18" fmla="*/ 115909 w 502276"/>
                <a:gd name="connsiteY18" fmla="*/ 624648 h 766316"/>
                <a:gd name="connsiteX19" fmla="*/ 128788 w 502276"/>
                <a:gd name="connsiteY19" fmla="*/ 643967 h 766316"/>
                <a:gd name="connsiteX20" fmla="*/ 167425 w 502276"/>
                <a:gd name="connsiteY20" fmla="*/ 669724 h 766316"/>
                <a:gd name="connsiteX21" fmla="*/ 206062 w 502276"/>
                <a:gd name="connsiteY21" fmla="*/ 695482 h 766316"/>
                <a:gd name="connsiteX22" fmla="*/ 225380 w 502276"/>
                <a:gd name="connsiteY22" fmla="*/ 708361 h 766316"/>
                <a:gd name="connsiteX23" fmla="*/ 238259 w 502276"/>
                <a:gd name="connsiteY23" fmla="*/ 746998 h 766316"/>
                <a:gd name="connsiteX24" fmla="*/ 244698 w 502276"/>
                <a:gd name="connsiteY24" fmla="*/ 766316 h 766316"/>
                <a:gd name="connsiteX25" fmla="*/ 257577 w 502276"/>
                <a:gd name="connsiteY25" fmla="*/ 746998 h 766316"/>
                <a:gd name="connsiteX26" fmla="*/ 276895 w 502276"/>
                <a:gd name="connsiteY26" fmla="*/ 740558 h 766316"/>
                <a:gd name="connsiteX27" fmla="*/ 315532 w 502276"/>
                <a:gd name="connsiteY27" fmla="*/ 721240 h 766316"/>
                <a:gd name="connsiteX28" fmla="*/ 334850 w 502276"/>
                <a:gd name="connsiteY28" fmla="*/ 682603 h 766316"/>
                <a:gd name="connsiteX29" fmla="*/ 354169 w 502276"/>
                <a:gd name="connsiteY29" fmla="*/ 669724 h 766316"/>
                <a:gd name="connsiteX30" fmla="*/ 373487 w 502276"/>
                <a:gd name="connsiteY30" fmla="*/ 663285 h 766316"/>
                <a:gd name="connsiteX31" fmla="*/ 392805 w 502276"/>
                <a:gd name="connsiteY31" fmla="*/ 643967 h 766316"/>
                <a:gd name="connsiteX32" fmla="*/ 405684 w 502276"/>
                <a:gd name="connsiteY32" fmla="*/ 624648 h 766316"/>
                <a:gd name="connsiteX33" fmla="*/ 425002 w 502276"/>
                <a:gd name="connsiteY33" fmla="*/ 611769 h 766316"/>
                <a:gd name="connsiteX34" fmla="*/ 450760 w 502276"/>
                <a:gd name="connsiteY34" fmla="*/ 573133 h 766316"/>
                <a:gd name="connsiteX35" fmla="*/ 463639 w 502276"/>
                <a:gd name="connsiteY35" fmla="*/ 553814 h 766316"/>
                <a:gd name="connsiteX36" fmla="*/ 476518 w 502276"/>
                <a:gd name="connsiteY36" fmla="*/ 515178 h 766316"/>
                <a:gd name="connsiteX37" fmla="*/ 482957 w 502276"/>
                <a:gd name="connsiteY37" fmla="*/ 495860 h 766316"/>
                <a:gd name="connsiteX38" fmla="*/ 502276 w 502276"/>
                <a:gd name="connsiteY38" fmla="*/ 457223 h 766316"/>
                <a:gd name="connsiteX39" fmla="*/ 495836 w 502276"/>
                <a:gd name="connsiteY39" fmla="*/ 360631 h 766316"/>
                <a:gd name="connsiteX40" fmla="*/ 482957 w 502276"/>
                <a:gd name="connsiteY40" fmla="*/ 341313 h 766316"/>
                <a:gd name="connsiteX41" fmla="*/ 470078 w 502276"/>
                <a:gd name="connsiteY41" fmla="*/ 302676 h 766316"/>
                <a:gd name="connsiteX42" fmla="*/ 444321 w 502276"/>
                <a:gd name="connsiteY42" fmla="*/ 264040 h 766316"/>
                <a:gd name="connsiteX43" fmla="*/ 431442 w 502276"/>
                <a:gd name="connsiteY43" fmla="*/ 244722 h 766316"/>
                <a:gd name="connsiteX44" fmla="*/ 405684 w 502276"/>
                <a:gd name="connsiteY44" fmla="*/ 212524 h 766316"/>
                <a:gd name="connsiteX45" fmla="*/ 386366 w 502276"/>
                <a:gd name="connsiteY45" fmla="*/ 173888 h 766316"/>
                <a:gd name="connsiteX46" fmla="*/ 367048 w 502276"/>
                <a:gd name="connsiteY46" fmla="*/ 154569 h 766316"/>
                <a:gd name="connsiteX47" fmla="*/ 354169 w 502276"/>
                <a:gd name="connsiteY47" fmla="*/ 135251 h 766316"/>
                <a:gd name="connsiteX48" fmla="*/ 315532 w 502276"/>
                <a:gd name="connsiteY48" fmla="*/ 96614 h 766316"/>
                <a:gd name="connsiteX49" fmla="*/ 289774 w 502276"/>
                <a:gd name="connsiteY49" fmla="*/ 57978 h 766316"/>
                <a:gd name="connsiteX50" fmla="*/ 251138 w 502276"/>
                <a:gd name="connsiteY50" fmla="*/ 23 h 76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2276" h="766316">
                  <a:moveTo>
                    <a:pt x="251138" y="23"/>
                  </a:moveTo>
                  <a:cubicBezTo>
                    <a:pt x="239332" y="-1050"/>
                    <a:pt x="229812" y="34454"/>
                    <a:pt x="218940" y="51538"/>
                  </a:cubicBezTo>
                  <a:cubicBezTo>
                    <a:pt x="214785" y="58067"/>
                    <a:pt x="210355" y="64417"/>
                    <a:pt x="206062" y="70857"/>
                  </a:cubicBezTo>
                  <a:lnTo>
                    <a:pt x="180304" y="109493"/>
                  </a:lnTo>
                  <a:lnTo>
                    <a:pt x="154546" y="148130"/>
                  </a:lnTo>
                  <a:lnTo>
                    <a:pt x="135228" y="154569"/>
                  </a:lnTo>
                  <a:cubicBezTo>
                    <a:pt x="123911" y="188519"/>
                    <a:pt x="136268" y="161049"/>
                    <a:pt x="109470" y="193206"/>
                  </a:cubicBezTo>
                  <a:cubicBezTo>
                    <a:pt x="104515" y="199151"/>
                    <a:pt x="101545" y="206579"/>
                    <a:pt x="96591" y="212524"/>
                  </a:cubicBezTo>
                  <a:cubicBezTo>
                    <a:pt x="46156" y="273047"/>
                    <a:pt x="116610" y="172837"/>
                    <a:pt x="51515" y="270479"/>
                  </a:cubicBezTo>
                  <a:lnTo>
                    <a:pt x="38636" y="289798"/>
                  </a:lnTo>
                  <a:lnTo>
                    <a:pt x="25757" y="309116"/>
                  </a:lnTo>
                  <a:cubicBezTo>
                    <a:pt x="10319" y="355433"/>
                    <a:pt x="29049" y="297593"/>
                    <a:pt x="12878" y="354192"/>
                  </a:cubicBezTo>
                  <a:cubicBezTo>
                    <a:pt x="-5587" y="418819"/>
                    <a:pt x="20117" y="318795"/>
                    <a:pt x="0" y="399268"/>
                  </a:cubicBezTo>
                  <a:cubicBezTo>
                    <a:pt x="2146" y="435758"/>
                    <a:pt x="1711" y="472492"/>
                    <a:pt x="6439" y="508738"/>
                  </a:cubicBezTo>
                  <a:cubicBezTo>
                    <a:pt x="8195" y="522200"/>
                    <a:pt x="8022" y="539844"/>
                    <a:pt x="19318" y="547375"/>
                  </a:cubicBezTo>
                  <a:lnTo>
                    <a:pt x="38636" y="560254"/>
                  </a:lnTo>
                  <a:cubicBezTo>
                    <a:pt x="40783" y="566693"/>
                    <a:pt x="39553" y="575627"/>
                    <a:pt x="45076" y="579572"/>
                  </a:cubicBezTo>
                  <a:cubicBezTo>
                    <a:pt x="56123" y="587462"/>
                    <a:pt x="83712" y="592451"/>
                    <a:pt x="83712" y="592451"/>
                  </a:cubicBezTo>
                  <a:cubicBezTo>
                    <a:pt x="118059" y="643970"/>
                    <a:pt x="72977" y="581715"/>
                    <a:pt x="115909" y="624648"/>
                  </a:cubicBezTo>
                  <a:cubicBezTo>
                    <a:pt x="121382" y="630121"/>
                    <a:pt x="122963" y="638871"/>
                    <a:pt x="128788" y="643967"/>
                  </a:cubicBezTo>
                  <a:cubicBezTo>
                    <a:pt x="140437" y="654160"/>
                    <a:pt x="154546" y="661138"/>
                    <a:pt x="167425" y="669724"/>
                  </a:cubicBezTo>
                  <a:lnTo>
                    <a:pt x="206062" y="695482"/>
                  </a:lnTo>
                  <a:lnTo>
                    <a:pt x="225380" y="708361"/>
                  </a:lnTo>
                  <a:lnTo>
                    <a:pt x="238259" y="746998"/>
                  </a:lnTo>
                  <a:lnTo>
                    <a:pt x="244698" y="766316"/>
                  </a:lnTo>
                  <a:cubicBezTo>
                    <a:pt x="248991" y="759877"/>
                    <a:pt x="251534" y="751833"/>
                    <a:pt x="257577" y="746998"/>
                  </a:cubicBezTo>
                  <a:cubicBezTo>
                    <a:pt x="262877" y="742758"/>
                    <a:pt x="270824" y="743594"/>
                    <a:pt x="276895" y="740558"/>
                  </a:cubicBezTo>
                  <a:cubicBezTo>
                    <a:pt x="326819" y="715595"/>
                    <a:pt x="266983" y="737422"/>
                    <a:pt x="315532" y="721240"/>
                  </a:cubicBezTo>
                  <a:cubicBezTo>
                    <a:pt x="320769" y="705528"/>
                    <a:pt x="322367" y="695086"/>
                    <a:pt x="334850" y="682603"/>
                  </a:cubicBezTo>
                  <a:cubicBezTo>
                    <a:pt x="340323" y="677130"/>
                    <a:pt x="347247" y="673185"/>
                    <a:pt x="354169" y="669724"/>
                  </a:cubicBezTo>
                  <a:cubicBezTo>
                    <a:pt x="360240" y="666689"/>
                    <a:pt x="367048" y="665431"/>
                    <a:pt x="373487" y="663285"/>
                  </a:cubicBezTo>
                  <a:cubicBezTo>
                    <a:pt x="379926" y="656846"/>
                    <a:pt x="386975" y="650963"/>
                    <a:pt x="392805" y="643967"/>
                  </a:cubicBezTo>
                  <a:cubicBezTo>
                    <a:pt x="397760" y="638021"/>
                    <a:pt x="400211" y="630121"/>
                    <a:pt x="405684" y="624648"/>
                  </a:cubicBezTo>
                  <a:cubicBezTo>
                    <a:pt x="411156" y="619175"/>
                    <a:pt x="418563" y="616062"/>
                    <a:pt x="425002" y="611769"/>
                  </a:cubicBezTo>
                  <a:lnTo>
                    <a:pt x="450760" y="573133"/>
                  </a:lnTo>
                  <a:lnTo>
                    <a:pt x="463639" y="553814"/>
                  </a:lnTo>
                  <a:lnTo>
                    <a:pt x="476518" y="515178"/>
                  </a:lnTo>
                  <a:cubicBezTo>
                    <a:pt x="478664" y="508739"/>
                    <a:pt x="479192" y="501508"/>
                    <a:pt x="482957" y="495860"/>
                  </a:cubicBezTo>
                  <a:cubicBezTo>
                    <a:pt x="499601" y="470893"/>
                    <a:pt x="493388" y="483883"/>
                    <a:pt x="502276" y="457223"/>
                  </a:cubicBezTo>
                  <a:cubicBezTo>
                    <a:pt x="500129" y="425026"/>
                    <a:pt x="501141" y="392461"/>
                    <a:pt x="495836" y="360631"/>
                  </a:cubicBezTo>
                  <a:cubicBezTo>
                    <a:pt x="494564" y="352997"/>
                    <a:pt x="486100" y="348385"/>
                    <a:pt x="482957" y="341313"/>
                  </a:cubicBezTo>
                  <a:cubicBezTo>
                    <a:pt x="477443" y="328907"/>
                    <a:pt x="477608" y="313972"/>
                    <a:pt x="470078" y="302676"/>
                  </a:cubicBezTo>
                  <a:lnTo>
                    <a:pt x="444321" y="264040"/>
                  </a:lnTo>
                  <a:cubicBezTo>
                    <a:pt x="440028" y="257601"/>
                    <a:pt x="433889" y="252064"/>
                    <a:pt x="431442" y="244722"/>
                  </a:cubicBezTo>
                  <a:cubicBezTo>
                    <a:pt x="422555" y="218061"/>
                    <a:pt x="430650" y="229168"/>
                    <a:pt x="405684" y="212524"/>
                  </a:cubicBezTo>
                  <a:cubicBezTo>
                    <a:pt x="399230" y="193161"/>
                    <a:pt x="400237" y="190533"/>
                    <a:pt x="386366" y="173888"/>
                  </a:cubicBezTo>
                  <a:cubicBezTo>
                    <a:pt x="380536" y="166892"/>
                    <a:pt x="372878" y="161565"/>
                    <a:pt x="367048" y="154569"/>
                  </a:cubicBezTo>
                  <a:cubicBezTo>
                    <a:pt x="362094" y="148624"/>
                    <a:pt x="359311" y="141035"/>
                    <a:pt x="354169" y="135251"/>
                  </a:cubicBezTo>
                  <a:cubicBezTo>
                    <a:pt x="342068" y="121638"/>
                    <a:pt x="325635" y="111769"/>
                    <a:pt x="315532" y="96614"/>
                  </a:cubicBezTo>
                  <a:lnTo>
                    <a:pt x="289774" y="57978"/>
                  </a:lnTo>
                  <a:cubicBezTo>
                    <a:pt x="281415" y="32900"/>
                    <a:pt x="262944" y="1096"/>
                    <a:pt x="251138" y="23"/>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円/楕円 85"/>
            <p:cNvSpPr/>
            <p:nvPr/>
          </p:nvSpPr>
          <p:spPr>
            <a:xfrm>
              <a:off x="5102603" y="5729427"/>
              <a:ext cx="69854" cy="72639"/>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円/楕円 149"/>
            <p:cNvSpPr/>
            <p:nvPr/>
          </p:nvSpPr>
          <p:spPr>
            <a:xfrm>
              <a:off x="5057374" y="6018588"/>
              <a:ext cx="68953" cy="71487"/>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円/楕円 150"/>
            <p:cNvSpPr/>
            <p:nvPr/>
          </p:nvSpPr>
          <p:spPr>
            <a:xfrm>
              <a:off x="5503402" y="6018588"/>
              <a:ext cx="69128" cy="7148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円/楕円 151"/>
            <p:cNvSpPr/>
            <p:nvPr/>
          </p:nvSpPr>
          <p:spPr>
            <a:xfrm>
              <a:off x="5488818" y="5743475"/>
              <a:ext cx="65568" cy="6903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円/楕円 126"/>
            <p:cNvSpPr/>
            <p:nvPr/>
          </p:nvSpPr>
          <p:spPr>
            <a:xfrm>
              <a:off x="5071141" y="5692601"/>
              <a:ext cx="497305" cy="486614"/>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円/楕円 55"/>
            <p:cNvSpPr/>
            <p:nvPr/>
          </p:nvSpPr>
          <p:spPr>
            <a:xfrm>
              <a:off x="5096678" y="5724680"/>
              <a:ext cx="447961" cy="428832"/>
            </a:xfrm>
            <a:prstGeom prst="ellipse">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a:off x="4994297" y="5443382"/>
              <a:ext cx="642746" cy="862920"/>
            </a:xfrm>
            <a:custGeom>
              <a:avLst/>
              <a:gdLst>
                <a:gd name="connsiteX0" fmla="*/ 256380 w 642746"/>
                <a:gd name="connsiteY0" fmla="*/ 36 h 862920"/>
                <a:gd name="connsiteX1" fmla="*/ 249941 w 642746"/>
                <a:gd name="connsiteY1" fmla="*/ 32233 h 862920"/>
                <a:gd name="connsiteX2" fmla="*/ 230622 w 642746"/>
                <a:gd name="connsiteY2" fmla="*/ 90188 h 862920"/>
                <a:gd name="connsiteX3" fmla="*/ 211304 w 642746"/>
                <a:gd name="connsiteY3" fmla="*/ 128824 h 862920"/>
                <a:gd name="connsiteX4" fmla="*/ 191986 w 642746"/>
                <a:gd name="connsiteY4" fmla="*/ 141703 h 862920"/>
                <a:gd name="connsiteX5" fmla="*/ 179107 w 642746"/>
                <a:gd name="connsiteY5" fmla="*/ 161021 h 862920"/>
                <a:gd name="connsiteX6" fmla="*/ 172667 w 642746"/>
                <a:gd name="connsiteY6" fmla="*/ 180340 h 862920"/>
                <a:gd name="connsiteX7" fmla="*/ 153349 w 642746"/>
                <a:gd name="connsiteY7" fmla="*/ 193219 h 862920"/>
                <a:gd name="connsiteX8" fmla="*/ 146910 w 642746"/>
                <a:gd name="connsiteY8" fmla="*/ 212537 h 862920"/>
                <a:gd name="connsiteX9" fmla="*/ 121152 w 642746"/>
                <a:gd name="connsiteY9" fmla="*/ 251174 h 862920"/>
                <a:gd name="connsiteX10" fmla="*/ 95394 w 642746"/>
                <a:gd name="connsiteY10" fmla="*/ 289810 h 862920"/>
                <a:gd name="connsiteX11" fmla="*/ 82515 w 642746"/>
                <a:gd name="connsiteY11" fmla="*/ 309129 h 862920"/>
                <a:gd name="connsiteX12" fmla="*/ 69636 w 642746"/>
                <a:gd name="connsiteY12" fmla="*/ 328447 h 862920"/>
                <a:gd name="connsiteX13" fmla="*/ 63197 w 642746"/>
                <a:gd name="connsiteY13" fmla="*/ 347765 h 862920"/>
                <a:gd name="connsiteX14" fmla="*/ 50318 w 642746"/>
                <a:gd name="connsiteY14" fmla="*/ 367083 h 862920"/>
                <a:gd name="connsiteX15" fmla="*/ 24560 w 642746"/>
                <a:gd name="connsiteY15" fmla="*/ 425038 h 862920"/>
                <a:gd name="connsiteX16" fmla="*/ 11682 w 642746"/>
                <a:gd name="connsiteY16" fmla="*/ 495872 h 862920"/>
                <a:gd name="connsiteX17" fmla="*/ 37439 w 642746"/>
                <a:gd name="connsiteY17" fmla="*/ 676176 h 862920"/>
                <a:gd name="connsiteX18" fmla="*/ 82515 w 642746"/>
                <a:gd name="connsiteY18" fmla="*/ 721252 h 862920"/>
                <a:gd name="connsiteX19" fmla="*/ 121152 w 642746"/>
                <a:gd name="connsiteY19" fmla="*/ 747010 h 862920"/>
                <a:gd name="connsiteX20" fmla="*/ 153349 w 642746"/>
                <a:gd name="connsiteY20" fmla="*/ 785647 h 862920"/>
                <a:gd name="connsiteX21" fmla="*/ 172667 w 642746"/>
                <a:gd name="connsiteY21" fmla="*/ 798526 h 862920"/>
                <a:gd name="connsiteX22" fmla="*/ 191986 w 642746"/>
                <a:gd name="connsiteY22" fmla="*/ 817844 h 862920"/>
                <a:gd name="connsiteX23" fmla="*/ 211304 w 642746"/>
                <a:gd name="connsiteY23" fmla="*/ 830723 h 862920"/>
                <a:gd name="connsiteX24" fmla="*/ 230622 w 642746"/>
                <a:gd name="connsiteY24" fmla="*/ 850041 h 862920"/>
                <a:gd name="connsiteX25" fmla="*/ 269259 w 642746"/>
                <a:gd name="connsiteY25" fmla="*/ 862920 h 862920"/>
                <a:gd name="connsiteX26" fmla="*/ 346532 w 642746"/>
                <a:gd name="connsiteY26" fmla="*/ 856481 h 862920"/>
                <a:gd name="connsiteX27" fmla="*/ 365851 w 642746"/>
                <a:gd name="connsiteY27" fmla="*/ 850041 h 862920"/>
                <a:gd name="connsiteX28" fmla="*/ 398048 w 642746"/>
                <a:gd name="connsiteY28" fmla="*/ 843602 h 862920"/>
                <a:gd name="connsiteX29" fmla="*/ 417366 w 642746"/>
                <a:gd name="connsiteY29" fmla="*/ 824283 h 862920"/>
                <a:gd name="connsiteX30" fmla="*/ 430245 w 642746"/>
                <a:gd name="connsiteY30" fmla="*/ 804965 h 862920"/>
                <a:gd name="connsiteX31" fmla="*/ 449563 w 642746"/>
                <a:gd name="connsiteY31" fmla="*/ 798526 h 862920"/>
                <a:gd name="connsiteX32" fmla="*/ 468882 w 642746"/>
                <a:gd name="connsiteY32" fmla="*/ 779207 h 862920"/>
                <a:gd name="connsiteX33" fmla="*/ 481760 w 642746"/>
                <a:gd name="connsiteY33" fmla="*/ 759889 h 862920"/>
                <a:gd name="connsiteX34" fmla="*/ 501079 w 642746"/>
                <a:gd name="connsiteY34" fmla="*/ 753450 h 862920"/>
                <a:gd name="connsiteX35" fmla="*/ 539715 w 642746"/>
                <a:gd name="connsiteY35" fmla="*/ 727692 h 862920"/>
                <a:gd name="connsiteX36" fmla="*/ 552594 w 642746"/>
                <a:gd name="connsiteY36" fmla="*/ 708374 h 862920"/>
                <a:gd name="connsiteX37" fmla="*/ 591231 w 642746"/>
                <a:gd name="connsiteY37" fmla="*/ 682616 h 862920"/>
                <a:gd name="connsiteX38" fmla="*/ 616989 w 642746"/>
                <a:gd name="connsiteY38" fmla="*/ 643979 h 862920"/>
                <a:gd name="connsiteX39" fmla="*/ 642746 w 642746"/>
                <a:gd name="connsiteY39" fmla="*/ 586024 h 862920"/>
                <a:gd name="connsiteX40" fmla="*/ 636307 w 642746"/>
                <a:gd name="connsiteY40" fmla="*/ 515190 h 862920"/>
                <a:gd name="connsiteX41" fmla="*/ 623428 w 642746"/>
                <a:gd name="connsiteY41" fmla="*/ 476554 h 862920"/>
                <a:gd name="connsiteX42" fmla="*/ 616989 w 642746"/>
                <a:gd name="connsiteY42" fmla="*/ 450796 h 862920"/>
                <a:gd name="connsiteX43" fmla="*/ 610549 w 642746"/>
                <a:gd name="connsiteY43" fmla="*/ 431478 h 862920"/>
                <a:gd name="connsiteX44" fmla="*/ 597670 w 642746"/>
                <a:gd name="connsiteY44" fmla="*/ 379962 h 862920"/>
                <a:gd name="connsiteX45" fmla="*/ 591231 w 642746"/>
                <a:gd name="connsiteY45" fmla="*/ 360644 h 862920"/>
                <a:gd name="connsiteX46" fmla="*/ 546155 w 642746"/>
                <a:gd name="connsiteY46" fmla="*/ 302689 h 862920"/>
                <a:gd name="connsiteX47" fmla="*/ 513958 w 642746"/>
                <a:gd name="connsiteY47" fmla="*/ 270492 h 862920"/>
                <a:gd name="connsiteX48" fmla="*/ 481760 w 642746"/>
                <a:gd name="connsiteY48" fmla="*/ 212537 h 862920"/>
                <a:gd name="connsiteX49" fmla="*/ 443124 w 642746"/>
                <a:gd name="connsiteY49" fmla="*/ 173900 h 862920"/>
                <a:gd name="connsiteX50" fmla="*/ 417366 w 642746"/>
                <a:gd name="connsiteY50" fmla="*/ 141703 h 862920"/>
                <a:gd name="connsiteX51" fmla="*/ 410927 w 642746"/>
                <a:gd name="connsiteY51" fmla="*/ 122385 h 862920"/>
                <a:gd name="connsiteX52" fmla="*/ 385169 w 642746"/>
                <a:gd name="connsiteY52" fmla="*/ 64430 h 862920"/>
                <a:gd name="connsiteX53" fmla="*/ 378729 w 642746"/>
                <a:gd name="connsiteY53" fmla="*/ 45112 h 862920"/>
                <a:gd name="connsiteX54" fmla="*/ 333653 w 642746"/>
                <a:gd name="connsiteY54" fmla="*/ 38672 h 862920"/>
                <a:gd name="connsiteX55" fmla="*/ 256380 w 642746"/>
                <a:gd name="connsiteY55" fmla="*/ 36 h 8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2746" h="862920">
                  <a:moveTo>
                    <a:pt x="256380" y="36"/>
                  </a:moveTo>
                  <a:cubicBezTo>
                    <a:pt x="242428" y="-1037"/>
                    <a:pt x="252821" y="21674"/>
                    <a:pt x="249941" y="32233"/>
                  </a:cubicBezTo>
                  <a:cubicBezTo>
                    <a:pt x="249938" y="32245"/>
                    <a:pt x="233844" y="80523"/>
                    <a:pt x="230622" y="90188"/>
                  </a:cubicBezTo>
                  <a:cubicBezTo>
                    <a:pt x="225384" y="105901"/>
                    <a:pt x="223788" y="116340"/>
                    <a:pt x="211304" y="128824"/>
                  </a:cubicBezTo>
                  <a:cubicBezTo>
                    <a:pt x="205832" y="134296"/>
                    <a:pt x="198425" y="137410"/>
                    <a:pt x="191986" y="141703"/>
                  </a:cubicBezTo>
                  <a:cubicBezTo>
                    <a:pt x="187693" y="148142"/>
                    <a:pt x="182568" y="154099"/>
                    <a:pt x="179107" y="161021"/>
                  </a:cubicBezTo>
                  <a:cubicBezTo>
                    <a:pt x="176071" y="167092"/>
                    <a:pt x="176907" y="175039"/>
                    <a:pt x="172667" y="180340"/>
                  </a:cubicBezTo>
                  <a:cubicBezTo>
                    <a:pt x="167832" y="186383"/>
                    <a:pt x="159788" y="188926"/>
                    <a:pt x="153349" y="193219"/>
                  </a:cubicBezTo>
                  <a:cubicBezTo>
                    <a:pt x="151203" y="199658"/>
                    <a:pt x="150206" y="206604"/>
                    <a:pt x="146910" y="212537"/>
                  </a:cubicBezTo>
                  <a:cubicBezTo>
                    <a:pt x="139393" y="226068"/>
                    <a:pt x="129738" y="238295"/>
                    <a:pt x="121152" y="251174"/>
                  </a:cubicBezTo>
                  <a:lnTo>
                    <a:pt x="95394" y="289810"/>
                  </a:lnTo>
                  <a:lnTo>
                    <a:pt x="82515" y="309129"/>
                  </a:lnTo>
                  <a:lnTo>
                    <a:pt x="69636" y="328447"/>
                  </a:lnTo>
                  <a:cubicBezTo>
                    <a:pt x="67490" y="334886"/>
                    <a:pt x="66233" y="341694"/>
                    <a:pt x="63197" y="347765"/>
                  </a:cubicBezTo>
                  <a:cubicBezTo>
                    <a:pt x="59736" y="354687"/>
                    <a:pt x="53461" y="360011"/>
                    <a:pt x="50318" y="367083"/>
                  </a:cubicBezTo>
                  <a:cubicBezTo>
                    <a:pt x="19665" y="436051"/>
                    <a:pt x="53707" y="381319"/>
                    <a:pt x="24560" y="425038"/>
                  </a:cubicBezTo>
                  <a:cubicBezTo>
                    <a:pt x="15505" y="452206"/>
                    <a:pt x="11682" y="459466"/>
                    <a:pt x="11682" y="495872"/>
                  </a:cubicBezTo>
                  <a:cubicBezTo>
                    <a:pt x="11682" y="666541"/>
                    <a:pt x="-27416" y="632941"/>
                    <a:pt x="37439" y="676176"/>
                  </a:cubicBezTo>
                  <a:cubicBezTo>
                    <a:pt x="66962" y="720461"/>
                    <a:pt x="48513" y="709918"/>
                    <a:pt x="82515" y="721252"/>
                  </a:cubicBezTo>
                  <a:cubicBezTo>
                    <a:pt x="144151" y="782888"/>
                    <a:pt x="65232" y="709729"/>
                    <a:pt x="121152" y="747010"/>
                  </a:cubicBezTo>
                  <a:cubicBezTo>
                    <a:pt x="152796" y="768107"/>
                    <a:pt x="129594" y="761892"/>
                    <a:pt x="153349" y="785647"/>
                  </a:cubicBezTo>
                  <a:cubicBezTo>
                    <a:pt x="158821" y="791119"/>
                    <a:pt x="166722" y="793572"/>
                    <a:pt x="172667" y="798526"/>
                  </a:cubicBezTo>
                  <a:cubicBezTo>
                    <a:pt x="179663" y="804356"/>
                    <a:pt x="184990" y="812014"/>
                    <a:pt x="191986" y="817844"/>
                  </a:cubicBezTo>
                  <a:cubicBezTo>
                    <a:pt x="197931" y="822798"/>
                    <a:pt x="205359" y="825768"/>
                    <a:pt x="211304" y="830723"/>
                  </a:cubicBezTo>
                  <a:cubicBezTo>
                    <a:pt x="218300" y="836553"/>
                    <a:pt x="222661" y="845618"/>
                    <a:pt x="230622" y="850041"/>
                  </a:cubicBezTo>
                  <a:cubicBezTo>
                    <a:pt x="242489" y="856634"/>
                    <a:pt x="269259" y="862920"/>
                    <a:pt x="269259" y="862920"/>
                  </a:cubicBezTo>
                  <a:cubicBezTo>
                    <a:pt x="295017" y="860774"/>
                    <a:pt x="320912" y="859897"/>
                    <a:pt x="346532" y="856481"/>
                  </a:cubicBezTo>
                  <a:cubicBezTo>
                    <a:pt x="353260" y="855584"/>
                    <a:pt x="359266" y="851687"/>
                    <a:pt x="365851" y="850041"/>
                  </a:cubicBezTo>
                  <a:cubicBezTo>
                    <a:pt x="376469" y="847386"/>
                    <a:pt x="387316" y="845748"/>
                    <a:pt x="398048" y="843602"/>
                  </a:cubicBezTo>
                  <a:cubicBezTo>
                    <a:pt x="404487" y="837162"/>
                    <a:pt x="411536" y="831279"/>
                    <a:pt x="417366" y="824283"/>
                  </a:cubicBezTo>
                  <a:cubicBezTo>
                    <a:pt x="422320" y="818338"/>
                    <a:pt x="424202" y="809800"/>
                    <a:pt x="430245" y="804965"/>
                  </a:cubicBezTo>
                  <a:cubicBezTo>
                    <a:pt x="435545" y="800725"/>
                    <a:pt x="443124" y="800672"/>
                    <a:pt x="449563" y="798526"/>
                  </a:cubicBezTo>
                  <a:cubicBezTo>
                    <a:pt x="456003" y="792086"/>
                    <a:pt x="463052" y="786203"/>
                    <a:pt x="468882" y="779207"/>
                  </a:cubicBezTo>
                  <a:cubicBezTo>
                    <a:pt x="473836" y="773262"/>
                    <a:pt x="475717" y="764723"/>
                    <a:pt x="481760" y="759889"/>
                  </a:cubicBezTo>
                  <a:cubicBezTo>
                    <a:pt x="487061" y="755649"/>
                    <a:pt x="494639" y="755596"/>
                    <a:pt x="501079" y="753450"/>
                  </a:cubicBezTo>
                  <a:cubicBezTo>
                    <a:pt x="513958" y="744864"/>
                    <a:pt x="531129" y="740571"/>
                    <a:pt x="539715" y="727692"/>
                  </a:cubicBezTo>
                  <a:cubicBezTo>
                    <a:pt x="544008" y="721253"/>
                    <a:pt x="546770" y="713470"/>
                    <a:pt x="552594" y="708374"/>
                  </a:cubicBezTo>
                  <a:cubicBezTo>
                    <a:pt x="564243" y="698181"/>
                    <a:pt x="591231" y="682616"/>
                    <a:pt x="591231" y="682616"/>
                  </a:cubicBezTo>
                  <a:cubicBezTo>
                    <a:pt x="599817" y="669737"/>
                    <a:pt x="612094" y="658663"/>
                    <a:pt x="616989" y="643979"/>
                  </a:cubicBezTo>
                  <a:cubicBezTo>
                    <a:pt x="632314" y="598001"/>
                    <a:pt x="622337" y="616638"/>
                    <a:pt x="642746" y="586024"/>
                  </a:cubicBezTo>
                  <a:cubicBezTo>
                    <a:pt x="640600" y="562413"/>
                    <a:pt x="640427" y="538538"/>
                    <a:pt x="636307" y="515190"/>
                  </a:cubicBezTo>
                  <a:cubicBezTo>
                    <a:pt x="633948" y="501821"/>
                    <a:pt x="626720" y="489724"/>
                    <a:pt x="623428" y="476554"/>
                  </a:cubicBezTo>
                  <a:cubicBezTo>
                    <a:pt x="621282" y="467968"/>
                    <a:pt x="619420" y="459306"/>
                    <a:pt x="616989" y="450796"/>
                  </a:cubicBezTo>
                  <a:cubicBezTo>
                    <a:pt x="615124" y="444269"/>
                    <a:pt x="612335" y="438027"/>
                    <a:pt x="610549" y="431478"/>
                  </a:cubicBezTo>
                  <a:cubicBezTo>
                    <a:pt x="605892" y="414401"/>
                    <a:pt x="603267" y="396754"/>
                    <a:pt x="597670" y="379962"/>
                  </a:cubicBezTo>
                  <a:cubicBezTo>
                    <a:pt x="595524" y="373523"/>
                    <a:pt x="594527" y="366577"/>
                    <a:pt x="591231" y="360644"/>
                  </a:cubicBezTo>
                  <a:cubicBezTo>
                    <a:pt x="558682" y="302055"/>
                    <a:pt x="577442" y="340233"/>
                    <a:pt x="546155" y="302689"/>
                  </a:cubicBezTo>
                  <a:cubicBezTo>
                    <a:pt x="519324" y="270492"/>
                    <a:pt x="549374" y="294103"/>
                    <a:pt x="513958" y="270492"/>
                  </a:cubicBezTo>
                  <a:cubicBezTo>
                    <a:pt x="505860" y="246200"/>
                    <a:pt x="503902" y="234679"/>
                    <a:pt x="481760" y="212537"/>
                  </a:cubicBezTo>
                  <a:lnTo>
                    <a:pt x="443124" y="173900"/>
                  </a:lnTo>
                  <a:cubicBezTo>
                    <a:pt x="426936" y="125341"/>
                    <a:pt x="450655" y="183316"/>
                    <a:pt x="417366" y="141703"/>
                  </a:cubicBezTo>
                  <a:cubicBezTo>
                    <a:pt x="413126" y="136403"/>
                    <a:pt x="413963" y="128456"/>
                    <a:pt x="410927" y="122385"/>
                  </a:cubicBezTo>
                  <a:cubicBezTo>
                    <a:pt x="380310" y="61151"/>
                    <a:pt x="418401" y="164122"/>
                    <a:pt x="385169" y="64430"/>
                  </a:cubicBezTo>
                  <a:cubicBezTo>
                    <a:pt x="383022" y="57991"/>
                    <a:pt x="385448" y="46072"/>
                    <a:pt x="378729" y="45112"/>
                  </a:cubicBezTo>
                  <a:lnTo>
                    <a:pt x="333653" y="38672"/>
                  </a:lnTo>
                  <a:cubicBezTo>
                    <a:pt x="290464" y="24275"/>
                    <a:pt x="270332" y="1109"/>
                    <a:pt x="256380" y="36"/>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61"/>
            <p:cNvSpPr/>
            <p:nvPr/>
          </p:nvSpPr>
          <p:spPr>
            <a:xfrm>
              <a:off x="4900411" y="5286274"/>
              <a:ext cx="869507" cy="393309"/>
            </a:xfrm>
            <a:custGeom>
              <a:avLst/>
              <a:gdLst>
                <a:gd name="connsiteX0" fmla="*/ 0 w 869507"/>
                <a:gd name="connsiteY0" fmla="*/ 393309 h 393309"/>
                <a:gd name="connsiteX1" fmla="*/ 32197 w 869507"/>
                <a:gd name="connsiteY1" fmla="*/ 341794 h 393309"/>
                <a:gd name="connsiteX2" fmla="*/ 70834 w 869507"/>
                <a:gd name="connsiteY2" fmla="*/ 303157 h 393309"/>
                <a:gd name="connsiteX3" fmla="*/ 115910 w 869507"/>
                <a:gd name="connsiteY3" fmla="*/ 251641 h 393309"/>
                <a:gd name="connsiteX4" fmla="*/ 141668 w 869507"/>
                <a:gd name="connsiteY4" fmla="*/ 225884 h 393309"/>
                <a:gd name="connsiteX5" fmla="*/ 199623 w 869507"/>
                <a:gd name="connsiteY5" fmla="*/ 193687 h 393309"/>
                <a:gd name="connsiteX6" fmla="*/ 315533 w 869507"/>
                <a:gd name="connsiteY6" fmla="*/ 187247 h 393309"/>
                <a:gd name="connsiteX7" fmla="*/ 354169 w 869507"/>
                <a:gd name="connsiteY7" fmla="*/ 200126 h 393309"/>
                <a:gd name="connsiteX8" fmla="*/ 373488 w 869507"/>
                <a:gd name="connsiteY8" fmla="*/ 206565 h 393309"/>
                <a:gd name="connsiteX9" fmla="*/ 412124 w 869507"/>
                <a:gd name="connsiteY9" fmla="*/ 219444 h 393309"/>
                <a:gd name="connsiteX10" fmla="*/ 450761 w 869507"/>
                <a:gd name="connsiteY10" fmla="*/ 225884 h 393309"/>
                <a:gd name="connsiteX11" fmla="*/ 585989 w 869507"/>
                <a:gd name="connsiteY11" fmla="*/ 219444 h 393309"/>
                <a:gd name="connsiteX12" fmla="*/ 624626 w 869507"/>
                <a:gd name="connsiteY12" fmla="*/ 206565 h 393309"/>
                <a:gd name="connsiteX13" fmla="*/ 663262 w 869507"/>
                <a:gd name="connsiteY13" fmla="*/ 213005 h 393309"/>
                <a:gd name="connsiteX14" fmla="*/ 701899 w 869507"/>
                <a:gd name="connsiteY14" fmla="*/ 225884 h 393309"/>
                <a:gd name="connsiteX15" fmla="*/ 721217 w 869507"/>
                <a:gd name="connsiteY15" fmla="*/ 245202 h 393309"/>
                <a:gd name="connsiteX16" fmla="*/ 759854 w 869507"/>
                <a:gd name="connsiteY16" fmla="*/ 270960 h 393309"/>
                <a:gd name="connsiteX17" fmla="*/ 779172 w 869507"/>
                <a:gd name="connsiteY17" fmla="*/ 283839 h 393309"/>
                <a:gd name="connsiteX18" fmla="*/ 817809 w 869507"/>
                <a:gd name="connsiteY18" fmla="*/ 309596 h 393309"/>
                <a:gd name="connsiteX19" fmla="*/ 856445 w 869507"/>
                <a:gd name="connsiteY19" fmla="*/ 328915 h 393309"/>
                <a:gd name="connsiteX20" fmla="*/ 869324 w 869507"/>
                <a:gd name="connsiteY20" fmla="*/ 309596 h 393309"/>
                <a:gd name="connsiteX21" fmla="*/ 843566 w 869507"/>
                <a:gd name="connsiteY21" fmla="*/ 270960 h 393309"/>
                <a:gd name="connsiteX22" fmla="*/ 811369 w 869507"/>
                <a:gd name="connsiteY22" fmla="*/ 213005 h 393309"/>
                <a:gd name="connsiteX23" fmla="*/ 792051 w 869507"/>
                <a:gd name="connsiteY23" fmla="*/ 206565 h 393309"/>
                <a:gd name="connsiteX24" fmla="*/ 766293 w 869507"/>
                <a:gd name="connsiteY24" fmla="*/ 174368 h 393309"/>
                <a:gd name="connsiteX25" fmla="*/ 746975 w 869507"/>
                <a:gd name="connsiteY25" fmla="*/ 135732 h 393309"/>
                <a:gd name="connsiteX26" fmla="*/ 708338 w 869507"/>
                <a:gd name="connsiteY26" fmla="*/ 109974 h 393309"/>
                <a:gd name="connsiteX27" fmla="*/ 689020 w 869507"/>
                <a:gd name="connsiteY27" fmla="*/ 97095 h 393309"/>
                <a:gd name="connsiteX28" fmla="*/ 669702 w 869507"/>
                <a:gd name="connsiteY28" fmla="*/ 84216 h 393309"/>
                <a:gd name="connsiteX29" fmla="*/ 650383 w 869507"/>
                <a:gd name="connsiteY29" fmla="*/ 77777 h 393309"/>
                <a:gd name="connsiteX30" fmla="*/ 592428 w 869507"/>
                <a:gd name="connsiteY30" fmla="*/ 39140 h 393309"/>
                <a:gd name="connsiteX31" fmla="*/ 573110 w 869507"/>
                <a:gd name="connsiteY31" fmla="*/ 26261 h 393309"/>
                <a:gd name="connsiteX32" fmla="*/ 515155 w 869507"/>
                <a:gd name="connsiteY32" fmla="*/ 6943 h 393309"/>
                <a:gd name="connsiteX33" fmla="*/ 495837 w 869507"/>
                <a:gd name="connsiteY33" fmla="*/ 503 h 393309"/>
                <a:gd name="connsiteX34" fmla="*/ 321972 w 869507"/>
                <a:gd name="connsiteY34" fmla="*/ 19822 h 393309"/>
                <a:gd name="connsiteX35" fmla="*/ 264017 w 869507"/>
                <a:gd name="connsiteY35" fmla="*/ 45580 h 393309"/>
                <a:gd name="connsiteX36" fmla="*/ 244699 w 869507"/>
                <a:gd name="connsiteY36" fmla="*/ 52019 h 393309"/>
                <a:gd name="connsiteX37" fmla="*/ 225381 w 869507"/>
                <a:gd name="connsiteY37" fmla="*/ 58458 h 393309"/>
                <a:gd name="connsiteX38" fmla="*/ 206062 w 869507"/>
                <a:gd name="connsiteY38" fmla="*/ 71337 h 393309"/>
                <a:gd name="connsiteX39" fmla="*/ 186744 w 869507"/>
                <a:gd name="connsiteY39" fmla="*/ 77777 h 393309"/>
                <a:gd name="connsiteX40" fmla="*/ 148107 w 869507"/>
                <a:gd name="connsiteY40" fmla="*/ 103534 h 393309"/>
                <a:gd name="connsiteX41" fmla="*/ 115910 w 869507"/>
                <a:gd name="connsiteY41" fmla="*/ 135732 h 393309"/>
                <a:gd name="connsiteX42" fmla="*/ 83713 w 869507"/>
                <a:gd name="connsiteY42" fmla="*/ 161489 h 393309"/>
                <a:gd name="connsiteX43" fmla="*/ 70834 w 869507"/>
                <a:gd name="connsiteY43" fmla="*/ 180808 h 393309"/>
                <a:gd name="connsiteX44" fmla="*/ 51516 w 869507"/>
                <a:gd name="connsiteY44" fmla="*/ 193687 h 393309"/>
                <a:gd name="connsiteX45" fmla="*/ 38637 w 869507"/>
                <a:gd name="connsiteY45" fmla="*/ 232323 h 393309"/>
                <a:gd name="connsiteX46" fmla="*/ 32197 w 869507"/>
                <a:gd name="connsiteY46" fmla="*/ 251641 h 393309"/>
                <a:gd name="connsiteX47" fmla="*/ 12879 w 869507"/>
                <a:gd name="connsiteY47" fmla="*/ 309596 h 393309"/>
                <a:gd name="connsiteX48" fmla="*/ 6440 w 869507"/>
                <a:gd name="connsiteY48" fmla="*/ 328915 h 393309"/>
                <a:gd name="connsiteX49" fmla="*/ 0 w 869507"/>
                <a:gd name="connsiteY49" fmla="*/ 348233 h 393309"/>
                <a:gd name="connsiteX50" fmla="*/ 0 w 869507"/>
                <a:gd name="connsiteY50" fmla="*/ 393309 h 3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69507" h="393309">
                  <a:moveTo>
                    <a:pt x="0" y="393309"/>
                  </a:moveTo>
                  <a:cubicBezTo>
                    <a:pt x="10732" y="376137"/>
                    <a:pt x="17878" y="356113"/>
                    <a:pt x="32197" y="341794"/>
                  </a:cubicBezTo>
                  <a:cubicBezTo>
                    <a:pt x="45076" y="328915"/>
                    <a:pt x="60731" y="318312"/>
                    <a:pt x="70834" y="303157"/>
                  </a:cubicBezTo>
                  <a:cubicBezTo>
                    <a:pt x="100885" y="258081"/>
                    <a:pt x="83713" y="273106"/>
                    <a:pt x="115910" y="251641"/>
                  </a:cubicBezTo>
                  <a:cubicBezTo>
                    <a:pt x="126839" y="218858"/>
                    <a:pt x="113568" y="241495"/>
                    <a:pt x="141668" y="225884"/>
                  </a:cubicBezTo>
                  <a:cubicBezTo>
                    <a:pt x="208092" y="188981"/>
                    <a:pt x="155910" y="208256"/>
                    <a:pt x="199623" y="193687"/>
                  </a:cubicBezTo>
                  <a:cubicBezTo>
                    <a:pt x="243435" y="164478"/>
                    <a:pt x="221037" y="173748"/>
                    <a:pt x="315533" y="187247"/>
                  </a:cubicBezTo>
                  <a:cubicBezTo>
                    <a:pt x="328972" y="189167"/>
                    <a:pt x="341290" y="195833"/>
                    <a:pt x="354169" y="200126"/>
                  </a:cubicBezTo>
                  <a:lnTo>
                    <a:pt x="373488" y="206565"/>
                  </a:lnTo>
                  <a:cubicBezTo>
                    <a:pt x="373495" y="206567"/>
                    <a:pt x="412116" y="219443"/>
                    <a:pt x="412124" y="219444"/>
                  </a:cubicBezTo>
                  <a:lnTo>
                    <a:pt x="450761" y="225884"/>
                  </a:lnTo>
                  <a:cubicBezTo>
                    <a:pt x="495837" y="223737"/>
                    <a:pt x="541138" y="224428"/>
                    <a:pt x="585989" y="219444"/>
                  </a:cubicBezTo>
                  <a:cubicBezTo>
                    <a:pt x="599482" y="217945"/>
                    <a:pt x="624626" y="206565"/>
                    <a:pt x="624626" y="206565"/>
                  </a:cubicBezTo>
                  <a:cubicBezTo>
                    <a:pt x="637505" y="208712"/>
                    <a:pt x="650596" y="209838"/>
                    <a:pt x="663262" y="213005"/>
                  </a:cubicBezTo>
                  <a:cubicBezTo>
                    <a:pt x="676432" y="216298"/>
                    <a:pt x="701899" y="225884"/>
                    <a:pt x="701899" y="225884"/>
                  </a:cubicBezTo>
                  <a:cubicBezTo>
                    <a:pt x="708338" y="232323"/>
                    <a:pt x="714029" y="239611"/>
                    <a:pt x="721217" y="245202"/>
                  </a:cubicBezTo>
                  <a:cubicBezTo>
                    <a:pt x="733435" y="254705"/>
                    <a:pt x="746975" y="262374"/>
                    <a:pt x="759854" y="270960"/>
                  </a:cubicBezTo>
                  <a:lnTo>
                    <a:pt x="779172" y="283839"/>
                  </a:lnTo>
                  <a:lnTo>
                    <a:pt x="817809" y="309596"/>
                  </a:lnTo>
                  <a:cubicBezTo>
                    <a:pt x="844469" y="318484"/>
                    <a:pt x="831479" y="312271"/>
                    <a:pt x="856445" y="328915"/>
                  </a:cubicBezTo>
                  <a:cubicBezTo>
                    <a:pt x="860738" y="322475"/>
                    <a:pt x="871003" y="317151"/>
                    <a:pt x="869324" y="309596"/>
                  </a:cubicBezTo>
                  <a:cubicBezTo>
                    <a:pt x="865966" y="294486"/>
                    <a:pt x="843566" y="270960"/>
                    <a:pt x="843566" y="270960"/>
                  </a:cubicBezTo>
                  <a:cubicBezTo>
                    <a:pt x="837896" y="253949"/>
                    <a:pt x="827978" y="218542"/>
                    <a:pt x="811369" y="213005"/>
                  </a:cubicBezTo>
                  <a:lnTo>
                    <a:pt x="792051" y="206565"/>
                  </a:lnTo>
                  <a:cubicBezTo>
                    <a:pt x="775867" y="158010"/>
                    <a:pt x="799581" y="215977"/>
                    <a:pt x="766293" y="174368"/>
                  </a:cubicBezTo>
                  <a:cubicBezTo>
                    <a:pt x="740261" y="141829"/>
                    <a:pt x="783168" y="167401"/>
                    <a:pt x="746975" y="135732"/>
                  </a:cubicBezTo>
                  <a:cubicBezTo>
                    <a:pt x="735326" y="125539"/>
                    <a:pt x="721217" y="118560"/>
                    <a:pt x="708338" y="109974"/>
                  </a:cubicBezTo>
                  <a:lnTo>
                    <a:pt x="689020" y="97095"/>
                  </a:lnTo>
                  <a:cubicBezTo>
                    <a:pt x="682581" y="92802"/>
                    <a:pt x="677044" y="86663"/>
                    <a:pt x="669702" y="84216"/>
                  </a:cubicBezTo>
                  <a:lnTo>
                    <a:pt x="650383" y="77777"/>
                  </a:lnTo>
                  <a:lnTo>
                    <a:pt x="592428" y="39140"/>
                  </a:lnTo>
                  <a:cubicBezTo>
                    <a:pt x="585989" y="34847"/>
                    <a:pt x="580452" y="28708"/>
                    <a:pt x="573110" y="26261"/>
                  </a:cubicBezTo>
                  <a:lnTo>
                    <a:pt x="515155" y="6943"/>
                  </a:lnTo>
                  <a:lnTo>
                    <a:pt x="495837" y="503"/>
                  </a:lnTo>
                  <a:cubicBezTo>
                    <a:pt x="492838" y="646"/>
                    <a:pt x="359562" y="-5239"/>
                    <a:pt x="321972" y="19822"/>
                  </a:cubicBezTo>
                  <a:cubicBezTo>
                    <a:pt x="291359" y="40231"/>
                    <a:pt x="309995" y="30254"/>
                    <a:pt x="264017" y="45580"/>
                  </a:cubicBezTo>
                  <a:lnTo>
                    <a:pt x="244699" y="52019"/>
                  </a:lnTo>
                  <a:lnTo>
                    <a:pt x="225381" y="58458"/>
                  </a:lnTo>
                  <a:cubicBezTo>
                    <a:pt x="218941" y="62751"/>
                    <a:pt x="212984" y="67876"/>
                    <a:pt x="206062" y="71337"/>
                  </a:cubicBezTo>
                  <a:cubicBezTo>
                    <a:pt x="199991" y="74373"/>
                    <a:pt x="192678" y="74481"/>
                    <a:pt x="186744" y="77777"/>
                  </a:cubicBezTo>
                  <a:cubicBezTo>
                    <a:pt x="173213" y="85294"/>
                    <a:pt x="148107" y="103534"/>
                    <a:pt x="148107" y="103534"/>
                  </a:cubicBezTo>
                  <a:cubicBezTo>
                    <a:pt x="113765" y="155048"/>
                    <a:pt x="158837" y="92805"/>
                    <a:pt x="115910" y="135732"/>
                  </a:cubicBezTo>
                  <a:cubicBezTo>
                    <a:pt x="86784" y="164858"/>
                    <a:pt x="121320" y="148954"/>
                    <a:pt x="83713" y="161489"/>
                  </a:cubicBezTo>
                  <a:cubicBezTo>
                    <a:pt x="79420" y="167929"/>
                    <a:pt x="76307" y="175335"/>
                    <a:pt x="70834" y="180808"/>
                  </a:cubicBezTo>
                  <a:cubicBezTo>
                    <a:pt x="65362" y="186281"/>
                    <a:pt x="55618" y="187124"/>
                    <a:pt x="51516" y="193687"/>
                  </a:cubicBezTo>
                  <a:cubicBezTo>
                    <a:pt x="44321" y="205199"/>
                    <a:pt x="42930" y="219444"/>
                    <a:pt x="38637" y="232323"/>
                  </a:cubicBezTo>
                  <a:lnTo>
                    <a:pt x="32197" y="251641"/>
                  </a:lnTo>
                  <a:lnTo>
                    <a:pt x="12879" y="309596"/>
                  </a:lnTo>
                  <a:lnTo>
                    <a:pt x="6440" y="328915"/>
                  </a:lnTo>
                  <a:cubicBezTo>
                    <a:pt x="4294" y="335354"/>
                    <a:pt x="0" y="341445"/>
                    <a:pt x="0" y="348233"/>
                  </a:cubicBezTo>
                  <a:lnTo>
                    <a:pt x="0" y="393309"/>
                  </a:ln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4481848" y="5351172"/>
              <a:ext cx="1693572" cy="1345842"/>
            </a:xfrm>
            <a:custGeom>
              <a:avLst/>
              <a:gdLst>
                <a:gd name="connsiteX0" fmla="*/ 302653 w 1693572"/>
                <a:gd name="connsiteY0" fmla="*/ 38636 h 1345842"/>
                <a:gd name="connsiteX1" fmla="*/ 251138 w 1693572"/>
                <a:gd name="connsiteY1" fmla="*/ 64394 h 1345842"/>
                <a:gd name="connsiteX2" fmla="*/ 244698 w 1693572"/>
                <a:gd name="connsiteY2" fmla="*/ 83713 h 1345842"/>
                <a:gd name="connsiteX3" fmla="*/ 218941 w 1693572"/>
                <a:gd name="connsiteY3" fmla="*/ 122349 h 1345842"/>
                <a:gd name="connsiteX4" fmla="*/ 212501 w 1693572"/>
                <a:gd name="connsiteY4" fmla="*/ 141667 h 1345842"/>
                <a:gd name="connsiteX5" fmla="*/ 167425 w 1693572"/>
                <a:gd name="connsiteY5" fmla="*/ 199622 h 1345842"/>
                <a:gd name="connsiteX6" fmla="*/ 122349 w 1693572"/>
                <a:gd name="connsiteY6" fmla="*/ 257577 h 1345842"/>
                <a:gd name="connsiteX7" fmla="*/ 96591 w 1693572"/>
                <a:gd name="connsiteY7" fmla="*/ 296214 h 1345842"/>
                <a:gd name="connsiteX8" fmla="*/ 83713 w 1693572"/>
                <a:gd name="connsiteY8" fmla="*/ 315532 h 1345842"/>
                <a:gd name="connsiteX9" fmla="*/ 38637 w 1693572"/>
                <a:gd name="connsiteY9" fmla="*/ 373487 h 1345842"/>
                <a:gd name="connsiteX10" fmla="*/ 12879 w 1693572"/>
                <a:gd name="connsiteY10" fmla="*/ 412124 h 1345842"/>
                <a:gd name="connsiteX11" fmla="*/ 0 w 1693572"/>
                <a:gd name="connsiteY11" fmla="*/ 450760 h 1345842"/>
                <a:gd name="connsiteX12" fmla="*/ 6439 w 1693572"/>
                <a:gd name="connsiteY12" fmla="*/ 656822 h 1345842"/>
                <a:gd name="connsiteX13" fmla="*/ 25758 w 1693572"/>
                <a:gd name="connsiteY13" fmla="*/ 714777 h 1345842"/>
                <a:gd name="connsiteX14" fmla="*/ 32197 w 1693572"/>
                <a:gd name="connsiteY14" fmla="*/ 734096 h 1345842"/>
                <a:gd name="connsiteX15" fmla="*/ 45076 w 1693572"/>
                <a:gd name="connsiteY15" fmla="*/ 811369 h 1345842"/>
                <a:gd name="connsiteX16" fmla="*/ 51515 w 1693572"/>
                <a:gd name="connsiteY16" fmla="*/ 843566 h 1345842"/>
                <a:gd name="connsiteX17" fmla="*/ 64394 w 1693572"/>
                <a:gd name="connsiteY17" fmla="*/ 882203 h 1345842"/>
                <a:gd name="connsiteX18" fmla="*/ 83713 w 1693572"/>
                <a:gd name="connsiteY18" fmla="*/ 901521 h 1345842"/>
                <a:gd name="connsiteX19" fmla="*/ 103031 w 1693572"/>
                <a:gd name="connsiteY19" fmla="*/ 940158 h 1345842"/>
                <a:gd name="connsiteX20" fmla="*/ 122349 w 1693572"/>
                <a:gd name="connsiteY20" fmla="*/ 978794 h 1345842"/>
                <a:gd name="connsiteX21" fmla="*/ 180304 w 1693572"/>
                <a:gd name="connsiteY21" fmla="*/ 1010991 h 1345842"/>
                <a:gd name="connsiteX22" fmla="*/ 199622 w 1693572"/>
                <a:gd name="connsiteY22" fmla="*/ 1030310 h 1345842"/>
                <a:gd name="connsiteX23" fmla="*/ 244698 w 1693572"/>
                <a:gd name="connsiteY23" fmla="*/ 1056067 h 1345842"/>
                <a:gd name="connsiteX24" fmla="*/ 264017 w 1693572"/>
                <a:gd name="connsiteY24" fmla="*/ 1062507 h 1345842"/>
                <a:gd name="connsiteX25" fmla="*/ 302653 w 1693572"/>
                <a:gd name="connsiteY25" fmla="*/ 1094704 h 1345842"/>
                <a:gd name="connsiteX26" fmla="*/ 321972 w 1693572"/>
                <a:gd name="connsiteY26" fmla="*/ 1101143 h 1345842"/>
                <a:gd name="connsiteX27" fmla="*/ 367048 w 1693572"/>
                <a:gd name="connsiteY27" fmla="*/ 1120462 h 1345842"/>
                <a:gd name="connsiteX28" fmla="*/ 386366 w 1693572"/>
                <a:gd name="connsiteY28" fmla="*/ 1133341 h 1345842"/>
                <a:gd name="connsiteX29" fmla="*/ 425003 w 1693572"/>
                <a:gd name="connsiteY29" fmla="*/ 1146220 h 1345842"/>
                <a:gd name="connsiteX30" fmla="*/ 444321 w 1693572"/>
                <a:gd name="connsiteY30" fmla="*/ 1152659 h 1345842"/>
                <a:gd name="connsiteX31" fmla="*/ 463639 w 1693572"/>
                <a:gd name="connsiteY31" fmla="*/ 1165538 h 1345842"/>
                <a:gd name="connsiteX32" fmla="*/ 476518 w 1693572"/>
                <a:gd name="connsiteY32" fmla="*/ 1184856 h 1345842"/>
                <a:gd name="connsiteX33" fmla="*/ 515155 w 1693572"/>
                <a:gd name="connsiteY33" fmla="*/ 1210614 h 1345842"/>
                <a:gd name="connsiteX34" fmla="*/ 560231 w 1693572"/>
                <a:gd name="connsiteY34" fmla="*/ 1223493 h 1345842"/>
                <a:gd name="connsiteX35" fmla="*/ 585989 w 1693572"/>
                <a:gd name="connsiteY35" fmla="*/ 1229932 h 1345842"/>
                <a:gd name="connsiteX36" fmla="*/ 611746 w 1693572"/>
                <a:gd name="connsiteY36" fmla="*/ 1242811 h 1345842"/>
                <a:gd name="connsiteX37" fmla="*/ 637504 w 1693572"/>
                <a:gd name="connsiteY37" fmla="*/ 1262129 h 1345842"/>
                <a:gd name="connsiteX38" fmla="*/ 676141 w 1693572"/>
                <a:gd name="connsiteY38" fmla="*/ 1287887 h 1345842"/>
                <a:gd name="connsiteX39" fmla="*/ 708338 w 1693572"/>
                <a:gd name="connsiteY39" fmla="*/ 1307205 h 1345842"/>
                <a:gd name="connsiteX40" fmla="*/ 753414 w 1693572"/>
                <a:gd name="connsiteY40" fmla="*/ 1326524 h 1345842"/>
                <a:gd name="connsiteX41" fmla="*/ 830687 w 1693572"/>
                <a:gd name="connsiteY41" fmla="*/ 1345842 h 1345842"/>
                <a:gd name="connsiteX42" fmla="*/ 914400 w 1693572"/>
                <a:gd name="connsiteY42" fmla="*/ 1339403 h 1345842"/>
                <a:gd name="connsiteX43" fmla="*/ 933718 w 1693572"/>
                <a:gd name="connsiteY43" fmla="*/ 1332963 h 1345842"/>
                <a:gd name="connsiteX44" fmla="*/ 959476 w 1693572"/>
                <a:gd name="connsiteY44" fmla="*/ 1326524 h 1345842"/>
                <a:gd name="connsiteX45" fmla="*/ 978794 w 1693572"/>
                <a:gd name="connsiteY45" fmla="*/ 1320084 h 1345842"/>
                <a:gd name="connsiteX46" fmla="*/ 1017431 w 1693572"/>
                <a:gd name="connsiteY46" fmla="*/ 1313645 h 1345842"/>
                <a:gd name="connsiteX47" fmla="*/ 1056067 w 1693572"/>
                <a:gd name="connsiteY47" fmla="*/ 1287887 h 1345842"/>
                <a:gd name="connsiteX48" fmla="*/ 1075386 w 1693572"/>
                <a:gd name="connsiteY48" fmla="*/ 1249251 h 1345842"/>
                <a:gd name="connsiteX49" fmla="*/ 1094704 w 1693572"/>
                <a:gd name="connsiteY49" fmla="*/ 1242811 h 1345842"/>
                <a:gd name="connsiteX50" fmla="*/ 1114022 w 1693572"/>
                <a:gd name="connsiteY50" fmla="*/ 1229932 h 1345842"/>
                <a:gd name="connsiteX51" fmla="*/ 1159098 w 1693572"/>
                <a:gd name="connsiteY51" fmla="*/ 1217053 h 1345842"/>
                <a:gd name="connsiteX52" fmla="*/ 1178417 w 1693572"/>
                <a:gd name="connsiteY52" fmla="*/ 1204174 h 1345842"/>
                <a:gd name="connsiteX53" fmla="*/ 1217053 w 1693572"/>
                <a:gd name="connsiteY53" fmla="*/ 1191296 h 1345842"/>
                <a:gd name="connsiteX54" fmla="*/ 1236372 w 1693572"/>
                <a:gd name="connsiteY54" fmla="*/ 1184856 h 1345842"/>
                <a:gd name="connsiteX55" fmla="*/ 1287887 w 1693572"/>
                <a:gd name="connsiteY55" fmla="*/ 1159098 h 1345842"/>
                <a:gd name="connsiteX56" fmla="*/ 1326524 w 1693572"/>
                <a:gd name="connsiteY56" fmla="*/ 1146220 h 1345842"/>
                <a:gd name="connsiteX57" fmla="*/ 1345842 w 1693572"/>
                <a:gd name="connsiteY57" fmla="*/ 1139780 h 1345842"/>
                <a:gd name="connsiteX58" fmla="*/ 1365160 w 1693572"/>
                <a:gd name="connsiteY58" fmla="*/ 1126901 h 1345842"/>
                <a:gd name="connsiteX59" fmla="*/ 1378039 w 1693572"/>
                <a:gd name="connsiteY59" fmla="*/ 1107583 h 1345842"/>
                <a:gd name="connsiteX60" fmla="*/ 1442434 w 1693572"/>
                <a:gd name="connsiteY60" fmla="*/ 1068946 h 1345842"/>
                <a:gd name="connsiteX61" fmla="*/ 1461752 w 1693572"/>
                <a:gd name="connsiteY61" fmla="*/ 1062507 h 1345842"/>
                <a:gd name="connsiteX62" fmla="*/ 1500389 w 1693572"/>
                <a:gd name="connsiteY62" fmla="*/ 1030310 h 1345842"/>
                <a:gd name="connsiteX63" fmla="*/ 1513267 w 1693572"/>
                <a:gd name="connsiteY63" fmla="*/ 1010991 h 1345842"/>
                <a:gd name="connsiteX64" fmla="*/ 1532586 w 1693572"/>
                <a:gd name="connsiteY64" fmla="*/ 1004552 h 1345842"/>
                <a:gd name="connsiteX65" fmla="*/ 1545465 w 1693572"/>
                <a:gd name="connsiteY65" fmla="*/ 985234 h 1345842"/>
                <a:gd name="connsiteX66" fmla="*/ 1564783 w 1693572"/>
                <a:gd name="connsiteY66" fmla="*/ 972355 h 1345842"/>
                <a:gd name="connsiteX67" fmla="*/ 1590541 w 1693572"/>
                <a:gd name="connsiteY67" fmla="*/ 933718 h 1345842"/>
                <a:gd name="connsiteX68" fmla="*/ 1603420 w 1693572"/>
                <a:gd name="connsiteY68" fmla="*/ 914400 h 1345842"/>
                <a:gd name="connsiteX69" fmla="*/ 1616298 w 1693572"/>
                <a:gd name="connsiteY69" fmla="*/ 875763 h 1345842"/>
                <a:gd name="connsiteX70" fmla="*/ 1629177 w 1693572"/>
                <a:gd name="connsiteY70" fmla="*/ 856445 h 1345842"/>
                <a:gd name="connsiteX71" fmla="*/ 1642056 w 1693572"/>
                <a:gd name="connsiteY71" fmla="*/ 817808 h 1345842"/>
                <a:gd name="connsiteX72" fmla="*/ 1661375 w 1693572"/>
                <a:gd name="connsiteY72" fmla="*/ 779172 h 1345842"/>
                <a:gd name="connsiteX73" fmla="*/ 1680693 w 1693572"/>
                <a:gd name="connsiteY73" fmla="*/ 695459 h 1345842"/>
                <a:gd name="connsiteX74" fmla="*/ 1687132 w 1693572"/>
                <a:gd name="connsiteY74" fmla="*/ 643943 h 1345842"/>
                <a:gd name="connsiteX75" fmla="*/ 1693572 w 1693572"/>
                <a:gd name="connsiteY75" fmla="*/ 605307 h 1345842"/>
                <a:gd name="connsiteX76" fmla="*/ 1687132 w 1693572"/>
                <a:gd name="connsiteY76" fmla="*/ 431442 h 1345842"/>
                <a:gd name="connsiteX77" fmla="*/ 1674253 w 1693572"/>
                <a:gd name="connsiteY77" fmla="*/ 412124 h 1345842"/>
                <a:gd name="connsiteX78" fmla="*/ 1661375 w 1693572"/>
                <a:gd name="connsiteY78" fmla="*/ 373487 h 1345842"/>
                <a:gd name="connsiteX79" fmla="*/ 1654935 w 1693572"/>
                <a:gd name="connsiteY79" fmla="*/ 354169 h 1345842"/>
                <a:gd name="connsiteX80" fmla="*/ 1642056 w 1693572"/>
                <a:gd name="connsiteY80" fmla="*/ 334851 h 1345842"/>
                <a:gd name="connsiteX81" fmla="*/ 1635617 w 1693572"/>
                <a:gd name="connsiteY81" fmla="*/ 315532 h 1345842"/>
                <a:gd name="connsiteX82" fmla="*/ 1629177 w 1693572"/>
                <a:gd name="connsiteY82" fmla="*/ 289774 h 1345842"/>
                <a:gd name="connsiteX83" fmla="*/ 1577662 w 1693572"/>
                <a:gd name="connsiteY83" fmla="*/ 231820 h 1345842"/>
                <a:gd name="connsiteX84" fmla="*/ 1558344 w 1693572"/>
                <a:gd name="connsiteY84" fmla="*/ 212501 h 1345842"/>
                <a:gd name="connsiteX85" fmla="*/ 1539025 w 1693572"/>
                <a:gd name="connsiteY85" fmla="*/ 193183 h 1345842"/>
                <a:gd name="connsiteX86" fmla="*/ 1519707 w 1693572"/>
                <a:gd name="connsiteY86" fmla="*/ 167425 h 1345842"/>
                <a:gd name="connsiteX87" fmla="*/ 1500389 w 1693572"/>
                <a:gd name="connsiteY87" fmla="*/ 128789 h 1345842"/>
                <a:gd name="connsiteX88" fmla="*/ 1481070 w 1693572"/>
                <a:gd name="connsiteY88" fmla="*/ 115910 h 1345842"/>
                <a:gd name="connsiteX89" fmla="*/ 1455313 w 1693572"/>
                <a:gd name="connsiteY89" fmla="*/ 77273 h 1345842"/>
                <a:gd name="connsiteX90" fmla="*/ 1442434 w 1693572"/>
                <a:gd name="connsiteY90" fmla="*/ 57955 h 1345842"/>
                <a:gd name="connsiteX91" fmla="*/ 1416676 w 1693572"/>
                <a:gd name="connsiteY91" fmla="*/ 32197 h 1345842"/>
                <a:gd name="connsiteX92" fmla="*/ 1384479 w 1693572"/>
                <a:gd name="connsiteY92" fmla="*/ 0 h 1345842"/>
                <a:gd name="connsiteX93" fmla="*/ 1390918 w 1693572"/>
                <a:gd name="connsiteY93" fmla="*/ 64394 h 1345842"/>
                <a:gd name="connsiteX94" fmla="*/ 1378039 w 1693572"/>
                <a:gd name="connsiteY94" fmla="*/ 115910 h 1345842"/>
                <a:gd name="connsiteX95" fmla="*/ 1358721 w 1693572"/>
                <a:gd name="connsiteY95" fmla="*/ 128789 h 1345842"/>
                <a:gd name="connsiteX96" fmla="*/ 1320084 w 1693572"/>
                <a:gd name="connsiteY96" fmla="*/ 141667 h 1345842"/>
                <a:gd name="connsiteX97" fmla="*/ 1268569 w 1693572"/>
                <a:gd name="connsiteY97" fmla="*/ 154546 h 1345842"/>
                <a:gd name="connsiteX98" fmla="*/ 1262129 w 1693572"/>
                <a:gd name="connsiteY98" fmla="*/ 173865 h 1345842"/>
                <a:gd name="connsiteX99" fmla="*/ 1287887 w 1693572"/>
                <a:gd name="connsiteY99" fmla="*/ 231820 h 1345842"/>
                <a:gd name="connsiteX100" fmla="*/ 1294327 w 1693572"/>
                <a:gd name="connsiteY100" fmla="*/ 321972 h 1345842"/>
                <a:gd name="connsiteX101" fmla="*/ 1300766 w 1693572"/>
                <a:gd name="connsiteY101" fmla="*/ 347729 h 1345842"/>
                <a:gd name="connsiteX102" fmla="*/ 1307206 w 1693572"/>
                <a:gd name="connsiteY102" fmla="*/ 379927 h 1345842"/>
                <a:gd name="connsiteX103" fmla="*/ 1313645 w 1693572"/>
                <a:gd name="connsiteY103" fmla="*/ 399245 h 1345842"/>
                <a:gd name="connsiteX104" fmla="*/ 1320084 w 1693572"/>
                <a:gd name="connsiteY104" fmla="*/ 425003 h 1345842"/>
                <a:gd name="connsiteX105" fmla="*/ 1320084 w 1693572"/>
                <a:gd name="connsiteY105" fmla="*/ 605307 h 1345842"/>
                <a:gd name="connsiteX106" fmla="*/ 1307206 w 1693572"/>
                <a:gd name="connsiteY106" fmla="*/ 624625 h 1345842"/>
                <a:gd name="connsiteX107" fmla="*/ 1287887 w 1693572"/>
                <a:gd name="connsiteY107" fmla="*/ 663262 h 1345842"/>
                <a:gd name="connsiteX108" fmla="*/ 1268569 w 1693572"/>
                <a:gd name="connsiteY108" fmla="*/ 701898 h 1345842"/>
                <a:gd name="connsiteX109" fmla="*/ 1262129 w 1693572"/>
                <a:gd name="connsiteY109" fmla="*/ 721217 h 1345842"/>
                <a:gd name="connsiteX110" fmla="*/ 1242811 w 1693572"/>
                <a:gd name="connsiteY110" fmla="*/ 734096 h 1345842"/>
                <a:gd name="connsiteX111" fmla="*/ 1210614 w 1693572"/>
                <a:gd name="connsiteY111" fmla="*/ 792051 h 1345842"/>
                <a:gd name="connsiteX112" fmla="*/ 1197735 w 1693572"/>
                <a:gd name="connsiteY112" fmla="*/ 811369 h 1345842"/>
                <a:gd name="connsiteX113" fmla="*/ 1159098 w 1693572"/>
                <a:gd name="connsiteY113" fmla="*/ 824248 h 1345842"/>
                <a:gd name="connsiteX114" fmla="*/ 1139780 w 1693572"/>
                <a:gd name="connsiteY114" fmla="*/ 837127 h 1345842"/>
                <a:gd name="connsiteX115" fmla="*/ 1101144 w 1693572"/>
                <a:gd name="connsiteY115" fmla="*/ 850005 h 1345842"/>
                <a:gd name="connsiteX116" fmla="*/ 1043189 w 1693572"/>
                <a:gd name="connsiteY116" fmla="*/ 869324 h 1345842"/>
                <a:gd name="connsiteX117" fmla="*/ 1023870 w 1693572"/>
                <a:gd name="connsiteY117" fmla="*/ 875763 h 1345842"/>
                <a:gd name="connsiteX118" fmla="*/ 1010991 w 1693572"/>
                <a:gd name="connsiteY118" fmla="*/ 914400 h 1345842"/>
                <a:gd name="connsiteX119" fmla="*/ 972355 w 1693572"/>
                <a:gd name="connsiteY119" fmla="*/ 940158 h 1345842"/>
                <a:gd name="connsiteX120" fmla="*/ 953037 w 1693572"/>
                <a:gd name="connsiteY120" fmla="*/ 953036 h 1345842"/>
                <a:gd name="connsiteX121" fmla="*/ 907960 w 1693572"/>
                <a:gd name="connsiteY121" fmla="*/ 972355 h 1345842"/>
                <a:gd name="connsiteX122" fmla="*/ 830687 w 1693572"/>
                <a:gd name="connsiteY122" fmla="*/ 991673 h 1345842"/>
                <a:gd name="connsiteX123" fmla="*/ 766293 w 1693572"/>
                <a:gd name="connsiteY123" fmla="*/ 985234 h 1345842"/>
                <a:gd name="connsiteX124" fmla="*/ 695459 w 1693572"/>
                <a:gd name="connsiteY124" fmla="*/ 953036 h 1345842"/>
                <a:gd name="connsiteX125" fmla="*/ 637504 w 1693572"/>
                <a:gd name="connsiteY125" fmla="*/ 920839 h 1345842"/>
                <a:gd name="connsiteX126" fmla="*/ 605307 w 1693572"/>
                <a:gd name="connsiteY126" fmla="*/ 882203 h 1345842"/>
                <a:gd name="connsiteX127" fmla="*/ 560231 w 1693572"/>
                <a:gd name="connsiteY127" fmla="*/ 830687 h 1345842"/>
                <a:gd name="connsiteX128" fmla="*/ 528034 w 1693572"/>
                <a:gd name="connsiteY128" fmla="*/ 798490 h 1345842"/>
                <a:gd name="connsiteX129" fmla="*/ 489397 w 1693572"/>
                <a:gd name="connsiteY129" fmla="*/ 766293 h 1345842"/>
                <a:gd name="connsiteX130" fmla="*/ 450760 w 1693572"/>
                <a:gd name="connsiteY130" fmla="*/ 753414 h 1345842"/>
                <a:gd name="connsiteX131" fmla="*/ 431442 w 1693572"/>
                <a:gd name="connsiteY131" fmla="*/ 746974 h 1345842"/>
                <a:gd name="connsiteX132" fmla="*/ 412124 w 1693572"/>
                <a:gd name="connsiteY132" fmla="*/ 734096 h 1345842"/>
                <a:gd name="connsiteX133" fmla="*/ 392806 w 1693572"/>
                <a:gd name="connsiteY133" fmla="*/ 689020 h 1345842"/>
                <a:gd name="connsiteX134" fmla="*/ 379927 w 1693572"/>
                <a:gd name="connsiteY134" fmla="*/ 669701 h 1345842"/>
                <a:gd name="connsiteX135" fmla="*/ 360608 w 1693572"/>
                <a:gd name="connsiteY135" fmla="*/ 598867 h 1345842"/>
                <a:gd name="connsiteX136" fmla="*/ 354169 w 1693572"/>
                <a:gd name="connsiteY136" fmla="*/ 579549 h 1345842"/>
                <a:gd name="connsiteX137" fmla="*/ 360608 w 1693572"/>
                <a:gd name="connsiteY137" fmla="*/ 463639 h 1345842"/>
                <a:gd name="connsiteX138" fmla="*/ 392806 w 1693572"/>
                <a:gd name="connsiteY138" fmla="*/ 405684 h 1345842"/>
                <a:gd name="connsiteX139" fmla="*/ 425003 w 1693572"/>
                <a:gd name="connsiteY139" fmla="*/ 347729 h 1345842"/>
                <a:gd name="connsiteX140" fmla="*/ 431442 w 1693572"/>
                <a:gd name="connsiteY140" fmla="*/ 199622 h 1345842"/>
                <a:gd name="connsiteX141" fmla="*/ 437882 w 1693572"/>
                <a:gd name="connsiteY141" fmla="*/ 180304 h 1345842"/>
                <a:gd name="connsiteX142" fmla="*/ 457200 w 1693572"/>
                <a:gd name="connsiteY142" fmla="*/ 173865 h 1345842"/>
                <a:gd name="connsiteX143" fmla="*/ 470079 w 1693572"/>
                <a:gd name="connsiteY143" fmla="*/ 154546 h 1345842"/>
                <a:gd name="connsiteX144" fmla="*/ 476518 w 1693572"/>
                <a:gd name="connsiteY144" fmla="*/ 135228 h 1345842"/>
                <a:gd name="connsiteX145" fmla="*/ 495837 w 1693572"/>
                <a:gd name="connsiteY145" fmla="*/ 122349 h 1345842"/>
                <a:gd name="connsiteX146" fmla="*/ 470079 w 1693572"/>
                <a:gd name="connsiteY146" fmla="*/ 128789 h 1345842"/>
                <a:gd name="connsiteX147" fmla="*/ 437882 w 1693572"/>
                <a:gd name="connsiteY147" fmla="*/ 135228 h 1345842"/>
                <a:gd name="connsiteX148" fmla="*/ 418563 w 1693572"/>
                <a:gd name="connsiteY148" fmla="*/ 141667 h 1345842"/>
                <a:gd name="connsiteX149" fmla="*/ 367048 w 1693572"/>
                <a:gd name="connsiteY149" fmla="*/ 154546 h 1345842"/>
                <a:gd name="connsiteX150" fmla="*/ 328411 w 1693572"/>
                <a:gd name="connsiteY150" fmla="*/ 148107 h 1345842"/>
                <a:gd name="connsiteX151" fmla="*/ 321972 w 1693572"/>
                <a:gd name="connsiteY151" fmla="*/ 128789 h 1345842"/>
                <a:gd name="connsiteX152" fmla="*/ 315532 w 1693572"/>
                <a:gd name="connsiteY152" fmla="*/ 96591 h 1345842"/>
                <a:gd name="connsiteX153" fmla="*/ 302653 w 1693572"/>
                <a:gd name="connsiteY153" fmla="*/ 38636 h 134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93572" h="1345842">
                  <a:moveTo>
                    <a:pt x="302653" y="38636"/>
                  </a:moveTo>
                  <a:cubicBezTo>
                    <a:pt x="291921" y="33270"/>
                    <a:pt x="260216" y="53046"/>
                    <a:pt x="251138" y="64394"/>
                  </a:cubicBezTo>
                  <a:cubicBezTo>
                    <a:pt x="246898" y="69695"/>
                    <a:pt x="247995" y="77779"/>
                    <a:pt x="244698" y="83713"/>
                  </a:cubicBezTo>
                  <a:cubicBezTo>
                    <a:pt x="237181" y="97243"/>
                    <a:pt x="223836" y="107665"/>
                    <a:pt x="218941" y="122349"/>
                  </a:cubicBezTo>
                  <a:cubicBezTo>
                    <a:pt x="216794" y="128788"/>
                    <a:pt x="215797" y="135733"/>
                    <a:pt x="212501" y="141667"/>
                  </a:cubicBezTo>
                  <a:cubicBezTo>
                    <a:pt x="171083" y="216221"/>
                    <a:pt x="203932" y="152686"/>
                    <a:pt x="167425" y="199622"/>
                  </a:cubicBezTo>
                  <a:cubicBezTo>
                    <a:pt x="113504" y="268948"/>
                    <a:pt x="166210" y="213716"/>
                    <a:pt x="122349" y="257577"/>
                  </a:cubicBezTo>
                  <a:cubicBezTo>
                    <a:pt x="111033" y="291529"/>
                    <a:pt x="123390" y="264056"/>
                    <a:pt x="96591" y="296214"/>
                  </a:cubicBezTo>
                  <a:cubicBezTo>
                    <a:pt x="91637" y="302159"/>
                    <a:pt x="88667" y="309587"/>
                    <a:pt x="83713" y="315532"/>
                  </a:cubicBezTo>
                  <a:cubicBezTo>
                    <a:pt x="33269" y="376066"/>
                    <a:pt x="103743" y="275827"/>
                    <a:pt x="38637" y="373487"/>
                  </a:cubicBezTo>
                  <a:lnTo>
                    <a:pt x="12879" y="412124"/>
                  </a:lnTo>
                  <a:lnTo>
                    <a:pt x="0" y="450760"/>
                  </a:lnTo>
                  <a:cubicBezTo>
                    <a:pt x="2146" y="519447"/>
                    <a:pt x="1031" y="588314"/>
                    <a:pt x="6439" y="656822"/>
                  </a:cubicBezTo>
                  <a:cubicBezTo>
                    <a:pt x="6440" y="656831"/>
                    <a:pt x="22537" y="705114"/>
                    <a:pt x="25758" y="714777"/>
                  </a:cubicBezTo>
                  <a:cubicBezTo>
                    <a:pt x="27905" y="721217"/>
                    <a:pt x="31081" y="727400"/>
                    <a:pt x="32197" y="734096"/>
                  </a:cubicBezTo>
                  <a:cubicBezTo>
                    <a:pt x="36490" y="759854"/>
                    <a:pt x="39955" y="785763"/>
                    <a:pt x="45076" y="811369"/>
                  </a:cubicBezTo>
                  <a:cubicBezTo>
                    <a:pt x="47222" y="822101"/>
                    <a:pt x="48635" y="833007"/>
                    <a:pt x="51515" y="843566"/>
                  </a:cubicBezTo>
                  <a:cubicBezTo>
                    <a:pt x="55087" y="856663"/>
                    <a:pt x="54794" y="872604"/>
                    <a:pt x="64394" y="882203"/>
                  </a:cubicBezTo>
                  <a:lnTo>
                    <a:pt x="83713" y="901521"/>
                  </a:lnTo>
                  <a:cubicBezTo>
                    <a:pt x="99897" y="950076"/>
                    <a:pt x="78066" y="890226"/>
                    <a:pt x="103031" y="940158"/>
                  </a:cubicBezTo>
                  <a:cubicBezTo>
                    <a:pt x="111707" y="957511"/>
                    <a:pt x="105944" y="964440"/>
                    <a:pt x="122349" y="978794"/>
                  </a:cubicBezTo>
                  <a:cubicBezTo>
                    <a:pt x="149602" y="1002640"/>
                    <a:pt x="153770" y="1002147"/>
                    <a:pt x="180304" y="1010991"/>
                  </a:cubicBezTo>
                  <a:cubicBezTo>
                    <a:pt x="186743" y="1017431"/>
                    <a:pt x="192626" y="1024480"/>
                    <a:pt x="199622" y="1030310"/>
                  </a:cubicBezTo>
                  <a:cubicBezTo>
                    <a:pt x="211034" y="1039820"/>
                    <a:pt x="231731" y="1050510"/>
                    <a:pt x="244698" y="1056067"/>
                  </a:cubicBezTo>
                  <a:cubicBezTo>
                    <a:pt x="250937" y="1058741"/>
                    <a:pt x="257577" y="1060360"/>
                    <a:pt x="264017" y="1062507"/>
                  </a:cubicBezTo>
                  <a:cubicBezTo>
                    <a:pt x="278257" y="1076747"/>
                    <a:pt x="284724" y="1085740"/>
                    <a:pt x="302653" y="1094704"/>
                  </a:cubicBezTo>
                  <a:cubicBezTo>
                    <a:pt x="308724" y="1097740"/>
                    <a:pt x="315532" y="1098997"/>
                    <a:pt x="321972" y="1101143"/>
                  </a:cubicBezTo>
                  <a:cubicBezTo>
                    <a:pt x="370471" y="1133476"/>
                    <a:pt x="308833" y="1095512"/>
                    <a:pt x="367048" y="1120462"/>
                  </a:cubicBezTo>
                  <a:cubicBezTo>
                    <a:pt x="374161" y="1123511"/>
                    <a:pt x="379294" y="1130198"/>
                    <a:pt x="386366" y="1133341"/>
                  </a:cubicBezTo>
                  <a:cubicBezTo>
                    <a:pt x="398772" y="1138855"/>
                    <a:pt x="412124" y="1141927"/>
                    <a:pt x="425003" y="1146220"/>
                  </a:cubicBezTo>
                  <a:lnTo>
                    <a:pt x="444321" y="1152659"/>
                  </a:lnTo>
                  <a:cubicBezTo>
                    <a:pt x="450760" y="1156952"/>
                    <a:pt x="458167" y="1160066"/>
                    <a:pt x="463639" y="1165538"/>
                  </a:cubicBezTo>
                  <a:cubicBezTo>
                    <a:pt x="469111" y="1171010"/>
                    <a:pt x="470694" y="1179760"/>
                    <a:pt x="476518" y="1184856"/>
                  </a:cubicBezTo>
                  <a:cubicBezTo>
                    <a:pt x="488167" y="1195049"/>
                    <a:pt x="500138" y="1206860"/>
                    <a:pt x="515155" y="1210614"/>
                  </a:cubicBezTo>
                  <a:cubicBezTo>
                    <a:pt x="595679" y="1230744"/>
                    <a:pt x="495564" y="1205017"/>
                    <a:pt x="560231" y="1223493"/>
                  </a:cubicBezTo>
                  <a:cubicBezTo>
                    <a:pt x="568741" y="1225924"/>
                    <a:pt x="577403" y="1227786"/>
                    <a:pt x="585989" y="1229932"/>
                  </a:cubicBezTo>
                  <a:cubicBezTo>
                    <a:pt x="594575" y="1234225"/>
                    <a:pt x="603606" y="1237723"/>
                    <a:pt x="611746" y="1242811"/>
                  </a:cubicBezTo>
                  <a:cubicBezTo>
                    <a:pt x="620847" y="1248499"/>
                    <a:pt x="628712" y="1255974"/>
                    <a:pt x="637504" y="1262129"/>
                  </a:cubicBezTo>
                  <a:cubicBezTo>
                    <a:pt x="650185" y="1271005"/>
                    <a:pt x="663082" y="1279577"/>
                    <a:pt x="676141" y="1287887"/>
                  </a:cubicBezTo>
                  <a:cubicBezTo>
                    <a:pt x="686700" y="1294606"/>
                    <a:pt x="696464" y="1303247"/>
                    <a:pt x="708338" y="1307205"/>
                  </a:cubicBezTo>
                  <a:cubicBezTo>
                    <a:pt x="770540" y="1327941"/>
                    <a:pt x="673816" y="1294685"/>
                    <a:pt x="753414" y="1326524"/>
                  </a:cubicBezTo>
                  <a:cubicBezTo>
                    <a:pt x="789860" y="1341102"/>
                    <a:pt x="792680" y="1339508"/>
                    <a:pt x="830687" y="1345842"/>
                  </a:cubicBezTo>
                  <a:cubicBezTo>
                    <a:pt x="858591" y="1343696"/>
                    <a:pt x="886629" y="1342874"/>
                    <a:pt x="914400" y="1339403"/>
                  </a:cubicBezTo>
                  <a:cubicBezTo>
                    <a:pt x="921135" y="1338561"/>
                    <a:pt x="927191" y="1334828"/>
                    <a:pt x="933718" y="1332963"/>
                  </a:cubicBezTo>
                  <a:cubicBezTo>
                    <a:pt x="942228" y="1330532"/>
                    <a:pt x="950966" y="1328955"/>
                    <a:pt x="959476" y="1326524"/>
                  </a:cubicBezTo>
                  <a:cubicBezTo>
                    <a:pt x="966003" y="1324659"/>
                    <a:pt x="972168" y="1321556"/>
                    <a:pt x="978794" y="1320084"/>
                  </a:cubicBezTo>
                  <a:cubicBezTo>
                    <a:pt x="991540" y="1317252"/>
                    <a:pt x="1004552" y="1315791"/>
                    <a:pt x="1017431" y="1313645"/>
                  </a:cubicBezTo>
                  <a:cubicBezTo>
                    <a:pt x="1030310" y="1305059"/>
                    <a:pt x="1051172" y="1302571"/>
                    <a:pt x="1056067" y="1287887"/>
                  </a:cubicBezTo>
                  <a:cubicBezTo>
                    <a:pt x="1060309" y="1275161"/>
                    <a:pt x="1064038" y="1258329"/>
                    <a:pt x="1075386" y="1249251"/>
                  </a:cubicBezTo>
                  <a:cubicBezTo>
                    <a:pt x="1080686" y="1245011"/>
                    <a:pt x="1088633" y="1245847"/>
                    <a:pt x="1094704" y="1242811"/>
                  </a:cubicBezTo>
                  <a:cubicBezTo>
                    <a:pt x="1101626" y="1239350"/>
                    <a:pt x="1106909" y="1232981"/>
                    <a:pt x="1114022" y="1229932"/>
                  </a:cubicBezTo>
                  <a:cubicBezTo>
                    <a:pt x="1142926" y="1217545"/>
                    <a:pt x="1134022" y="1229591"/>
                    <a:pt x="1159098" y="1217053"/>
                  </a:cubicBezTo>
                  <a:cubicBezTo>
                    <a:pt x="1166020" y="1213592"/>
                    <a:pt x="1171345" y="1207317"/>
                    <a:pt x="1178417" y="1204174"/>
                  </a:cubicBezTo>
                  <a:cubicBezTo>
                    <a:pt x="1190822" y="1198661"/>
                    <a:pt x="1204174" y="1195589"/>
                    <a:pt x="1217053" y="1191296"/>
                  </a:cubicBezTo>
                  <a:cubicBezTo>
                    <a:pt x="1223493" y="1189149"/>
                    <a:pt x="1230301" y="1187892"/>
                    <a:pt x="1236372" y="1184856"/>
                  </a:cubicBezTo>
                  <a:cubicBezTo>
                    <a:pt x="1253544" y="1176270"/>
                    <a:pt x="1269673" y="1165169"/>
                    <a:pt x="1287887" y="1159098"/>
                  </a:cubicBezTo>
                  <a:lnTo>
                    <a:pt x="1326524" y="1146220"/>
                  </a:lnTo>
                  <a:cubicBezTo>
                    <a:pt x="1332963" y="1144074"/>
                    <a:pt x="1340194" y="1143545"/>
                    <a:pt x="1345842" y="1139780"/>
                  </a:cubicBezTo>
                  <a:lnTo>
                    <a:pt x="1365160" y="1126901"/>
                  </a:lnTo>
                  <a:cubicBezTo>
                    <a:pt x="1369453" y="1120462"/>
                    <a:pt x="1372215" y="1112679"/>
                    <a:pt x="1378039" y="1107583"/>
                  </a:cubicBezTo>
                  <a:cubicBezTo>
                    <a:pt x="1392688" y="1094765"/>
                    <a:pt x="1422662" y="1077420"/>
                    <a:pt x="1442434" y="1068946"/>
                  </a:cubicBezTo>
                  <a:cubicBezTo>
                    <a:pt x="1448673" y="1066272"/>
                    <a:pt x="1455313" y="1064653"/>
                    <a:pt x="1461752" y="1062507"/>
                  </a:cubicBezTo>
                  <a:cubicBezTo>
                    <a:pt x="1480744" y="1049845"/>
                    <a:pt x="1484898" y="1048900"/>
                    <a:pt x="1500389" y="1030310"/>
                  </a:cubicBezTo>
                  <a:cubicBezTo>
                    <a:pt x="1505344" y="1024364"/>
                    <a:pt x="1507224" y="1015826"/>
                    <a:pt x="1513267" y="1010991"/>
                  </a:cubicBezTo>
                  <a:cubicBezTo>
                    <a:pt x="1518567" y="1006751"/>
                    <a:pt x="1526146" y="1006698"/>
                    <a:pt x="1532586" y="1004552"/>
                  </a:cubicBezTo>
                  <a:cubicBezTo>
                    <a:pt x="1536879" y="998113"/>
                    <a:pt x="1539993" y="990706"/>
                    <a:pt x="1545465" y="985234"/>
                  </a:cubicBezTo>
                  <a:cubicBezTo>
                    <a:pt x="1550937" y="979762"/>
                    <a:pt x="1559687" y="978179"/>
                    <a:pt x="1564783" y="972355"/>
                  </a:cubicBezTo>
                  <a:cubicBezTo>
                    <a:pt x="1574976" y="960706"/>
                    <a:pt x="1581955" y="946597"/>
                    <a:pt x="1590541" y="933718"/>
                  </a:cubicBezTo>
                  <a:lnTo>
                    <a:pt x="1603420" y="914400"/>
                  </a:lnTo>
                  <a:cubicBezTo>
                    <a:pt x="1607713" y="901521"/>
                    <a:pt x="1608768" y="887058"/>
                    <a:pt x="1616298" y="875763"/>
                  </a:cubicBezTo>
                  <a:cubicBezTo>
                    <a:pt x="1620591" y="869324"/>
                    <a:pt x="1626034" y="863517"/>
                    <a:pt x="1629177" y="856445"/>
                  </a:cubicBezTo>
                  <a:cubicBezTo>
                    <a:pt x="1634691" y="844039"/>
                    <a:pt x="1634525" y="829104"/>
                    <a:pt x="1642056" y="817808"/>
                  </a:cubicBezTo>
                  <a:cubicBezTo>
                    <a:pt x="1655581" y="797522"/>
                    <a:pt x="1655223" y="801728"/>
                    <a:pt x="1661375" y="779172"/>
                  </a:cubicBezTo>
                  <a:cubicBezTo>
                    <a:pt x="1666590" y="760051"/>
                    <a:pt x="1677161" y="718416"/>
                    <a:pt x="1680693" y="695459"/>
                  </a:cubicBezTo>
                  <a:cubicBezTo>
                    <a:pt x="1683324" y="678355"/>
                    <a:pt x="1684685" y="661075"/>
                    <a:pt x="1687132" y="643943"/>
                  </a:cubicBezTo>
                  <a:cubicBezTo>
                    <a:pt x="1688978" y="631018"/>
                    <a:pt x="1691425" y="618186"/>
                    <a:pt x="1693572" y="605307"/>
                  </a:cubicBezTo>
                  <a:cubicBezTo>
                    <a:pt x="1691425" y="547352"/>
                    <a:pt x="1692903" y="489149"/>
                    <a:pt x="1687132" y="431442"/>
                  </a:cubicBezTo>
                  <a:cubicBezTo>
                    <a:pt x="1686362" y="423741"/>
                    <a:pt x="1677396" y="419196"/>
                    <a:pt x="1674253" y="412124"/>
                  </a:cubicBezTo>
                  <a:cubicBezTo>
                    <a:pt x="1668740" y="399718"/>
                    <a:pt x="1665668" y="386366"/>
                    <a:pt x="1661375" y="373487"/>
                  </a:cubicBezTo>
                  <a:cubicBezTo>
                    <a:pt x="1659229" y="367048"/>
                    <a:pt x="1658700" y="359817"/>
                    <a:pt x="1654935" y="354169"/>
                  </a:cubicBezTo>
                  <a:lnTo>
                    <a:pt x="1642056" y="334851"/>
                  </a:lnTo>
                  <a:cubicBezTo>
                    <a:pt x="1639910" y="328411"/>
                    <a:pt x="1637482" y="322059"/>
                    <a:pt x="1635617" y="315532"/>
                  </a:cubicBezTo>
                  <a:cubicBezTo>
                    <a:pt x="1633186" y="307022"/>
                    <a:pt x="1632663" y="297909"/>
                    <a:pt x="1629177" y="289774"/>
                  </a:cubicBezTo>
                  <a:cubicBezTo>
                    <a:pt x="1620559" y="269666"/>
                    <a:pt x="1587967" y="242125"/>
                    <a:pt x="1577662" y="231820"/>
                  </a:cubicBezTo>
                  <a:lnTo>
                    <a:pt x="1558344" y="212501"/>
                  </a:lnTo>
                  <a:cubicBezTo>
                    <a:pt x="1551904" y="206061"/>
                    <a:pt x="1544489" y="200469"/>
                    <a:pt x="1539025" y="193183"/>
                  </a:cubicBezTo>
                  <a:lnTo>
                    <a:pt x="1519707" y="167425"/>
                  </a:lnTo>
                  <a:cubicBezTo>
                    <a:pt x="1514470" y="151715"/>
                    <a:pt x="1512870" y="141270"/>
                    <a:pt x="1500389" y="128789"/>
                  </a:cubicBezTo>
                  <a:cubicBezTo>
                    <a:pt x="1494916" y="123316"/>
                    <a:pt x="1487510" y="120203"/>
                    <a:pt x="1481070" y="115910"/>
                  </a:cubicBezTo>
                  <a:lnTo>
                    <a:pt x="1455313" y="77273"/>
                  </a:lnTo>
                  <a:cubicBezTo>
                    <a:pt x="1451020" y="70834"/>
                    <a:pt x="1447906" y="63427"/>
                    <a:pt x="1442434" y="57955"/>
                  </a:cubicBezTo>
                  <a:cubicBezTo>
                    <a:pt x="1433848" y="49369"/>
                    <a:pt x="1424578" y="41416"/>
                    <a:pt x="1416676" y="32197"/>
                  </a:cubicBezTo>
                  <a:cubicBezTo>
                    <a:pt x="1388056" y="-1192"/>
                    <a:pt x="1421684" y="24804"/>
                    <a:pt x="1384479" y="0"/>
                  </a:cubicBezTo>
                  <a:cubicBezTo>
                    <a:pt x="1386625" y="21465"/>
                    <a:pt x="1390918" y="42822"/>
                    <a:pt x="1390918" y="64394"/>
                  </a:cubicBezTo>
                  <a:cubicBezTo>
                    <a:pt x="1390918" y="65599"/>
                    <a:pt x="1383121" y="109557"/>
                    <a:pt x="1378039" y="115910"/>
                  </a:cubicBezTo>
                  <a:cubicBezTo>
                    <a:pt x="1373204" y="121953"/>
                    <a:pt x="1365793" y="125646"/>
                    <a:pt x="1358721" y="128789"/>
                  </a:cubicBezTo>
                  <a:cubicBezTo>
                    <a:pt x="1346315" y="134302"/>
                    <a:pt x="1332963" y="137374"/>
                    <a:pt x="1320084" y="141667"/>
                  </a:cubicBezTo>
                  <a:cubicBezTo>
                    <a:pt x="1290374" y="151570"/>
                    <a:pt x="1307436" y="146773"/>
                    <a:pt x="1268569" y="154546"/>
                  </a:cubicBezTo>
                  <a:cubicBezTo>
                    <a:pt x="1266422" y="160986"/>
                    <a:pt x="1261379" y="167118"/>
                    <a:pt x="1262129" y="173865"/>
                  </a:cubicBezTo>
                  <a:cubicBezTo>
                    <a:pt x="1265194" y="201450"/>
                    <a:pt x="1274468" y="211692"/>
                    <a:pt x="1287887" y="231820"/>
                  </a:cubicBezTo>
                  <a:cubicBezTo>
                    <a:pt x="1290034" y="261871"/>
                    <a:pt x="1291000" y="292029"/>
                    <a:pt x="1294327" y="321972"/>
                  </a:cubicBezTo>
                  <a:cubicBezTo>
                    <a:pt x="1295304" y="330768"/>
                    <a:pt x="1298846" y="339090"/>
                    <a:pt x="1300766" y="347729"/>
                  </a:cubicBezTo>
                  <a:cubicBezTo>
                    <a:pt x="1303140" y="358414"/>
                    <a:pt x="1304551" y="369309"/>
                    <a:pt x="1307206" y="379927"/>
                  </a:cubicBezTo>
                  <a:cubicBezTo>
                    <a:pt x="1308852" y="386512"/>
                    <a:pt x="1311780" y="392719"/>
                    <a:pt x="1313645" y="399245"/>
                  </a:cubicBezTo>
                  <a:cubicBezTo>
                    <a:pt x="1316076" y="407755"/>
                    <a:pt x="1317938" y="416417"/>
                    <a:pt x="1320084" y="425003"/>
                  </a:cubicBezTo>
                  <a:cubicBezTo>
                    <a:pt x="1325589" y="496560"/>
                    <a:pt x="1332318" y="531903"/>
                    <a:pt x="1320084" y="605307"/>
                  </a:cubicBezTo>
                  <a:cubicBezTo>
                    <a:pt x="1318812" y="612941"/>
                    <a:pt x="1310667" y="617703"/>
                    <a:pt x="1307206" y="624625"/>
                  </a:cubicBezTo>
                  <a:cubicBezTo>
                    <a:pt x="1280547" y="677943"/>
                    <a:pt x="1324794" y="607900"/>
                    <a:pt x="1287887" y="663262"/>
                  </a:cubicBezTo>
                  <a:cubicBezTo>
                    <a:pt x="1271704" y="711815"/>
                    <a:pt x="1293533" y="651971"/>
                    <a:pt x="1268569" y="701898"/>
                  </a:cubicBezTo>
                  <a:cubicBezTo>
                    <a:pt x="1265533" y="707969"/>
                    <a:pt x="1266369" y="715916"/>
                    <a:pt x="1262129" y="721217"/>
                  </a:cubicBezTo>
                  <a:cubicBezTo>
                    <a:pt x="1257294" y="727260"/>
                    <a:pt x="1249250" y="729803"/>
                    <a:pt x="1242811" y="734096"/>
                  </a:cubicBezTo>
                  <a:cubicBezTo>
                    <a:pt x="1231478" y="768098"/>
                    <a:pt x="1240137" y="747767"/>
                    <a:pt x="1210614" y="792051"/>
                  </a:cubicBezTo>
                  <a:cubicBezTo>
                    <a:pt x="1206321" y="798490"/>
                    <a:pt x="1205077" y="808922"/>
                    <a:pt x="1197735" y="811369"/>
                  </a:cubicBezTo>
                  <a:cubicBezTo>
                    <a:pt x="1184856" y="815662"/>
                    <a:pt x="1170394" y="816717"/>
                    <a:pt x="1159098" y="824248"/>
                  </a:cubicBezTo>
                  <a:cubicBezTo>
                    <a:pt x="1152659" y="828541"/>
                    <a:pt x="1146852" y="833984"/>
                    <a:pt x="1139780" y="837127"/>
                  </a:cubicBezTo>
                  <a:cubicBezTo>
                    <a:pt x="1127375" y="842640"/>
                    <a:pt x="1114023" y="845712"/>
                    <a:pt x="1101144" y="850005"/>
                  </a:cubicBezTo>
                  <a:lnTo>
                    <a:pt x="1043189" y="869324"/>
                  </a:lnTo>
                  <a:lnTo>
                    <a:pt x="1023870" y="875763"/>
                  </a:lnTo>
                  <a:cubicBezTo>
                    <a:pt x="1019577" y="888642"/>
                    <a:pt x="1022287" y="906869"/>
                    <a:pt x="1010991" y="914400"/>
                  </a:cubicBezTo>
                  <a:lnTo>
                    <a:pt x="972355" y="940158"/>
                  </a:lnTo>
                  <a:cubicBezTo>
                    <a:pt x="965916" y="944451"/>
                    <a:pt x="960379" y="950589"/>
                    <a:pt x="953037" y="953036"/>
                  </a:cubicBezTo>
                  <a:cubicBezTo>
                    <a:pt x="890846" y="973767"/>
                    <a:pt x="987538" y="940523"/>
                    <a:pt x="907960" y="972355"/>
                  </a:cubicBezTo>
                  <a:cubicBezTo>
                    <a:pt x="871514" y="986934"/>
                    <a:pt x="868695" y="985339"/>
                    <a:pt x="830687" y="991673"/>
                  </a:cubicBezTo>
                  <a:cubicBezTo>
                    <a:pt x="809222" y="989527"/>
                    <a:pt x="787614" y="988514"/>
                    <a:pt x="766293" y="985234"/>
                  </a:cubicBezTo>
                  <a:cubicBezTo>
                    <a:pt x="748226" y="982454"/>
                    <a:pt x="697992" y="954302"/>
                    <a:pt x="695459" y="953036"/>
                  </a:cubicBezTo>
                  <a:cubicBezTo>
                    <a:pt x="658497" y="934555"/>
                    <a:pt x="677945" y="945104"/>
                    <a:pt x="637504" y="920839"/>
                  </a:cubicBezTo>
                  <a:cubicBezTo>
                    <a:pt x="591477" y="851800"/>
                    <a:pt x="663158" y="956583"/>
                    <a:pt x="605307" y="882203"/>
                  </a:cubicBezTo>
                  <a:cubicBezTo>
                    <a:pt x="564854" y="830192"/>
                    <a:pt x="597629" y="855620"/>
                    <a:pt x="560231" y="830687"/>
                  </a:cubicBezTo>
                  <a:cubicBezTo>
                    <a:pt x="536621" y="795272"/>
                    <a:pt x="560230" y="825319"/>
                    <a:pt x="528034" y="798490"/>
                  </a:cubicBezTo>
                  <a:cubicBezTo>
                    <a:pt x="510706" y="784050"/>
                    <a:pt x="509950" y="775428"/>
                    <a:pt x="489397" y="766293"/>
                  </a:cubicBezTo>
                  <a:cubicBezTo>
                    <a:pt x="476991" y="760779"/>
                    <a:pt x="463639" y="757707"/>
                    <a:pt x="450760" y="753414"/>
                  </a:cubicBezTo>
                  <a:cubicBezTo>
                    <a:pt x="444321" y="751267"/>
                    <a:pt x="437090" y="750739"/>
                    <a:pt x="431442" y="746974"/>
                  </a:cubicBezTo>
                  <a:lnTo>
                    <a:pt x="412124" y="734096"/>
                  </a:lnTo>
                  <a:cubicBezTo>
                    <a:pt x="404900" y="712424"/>
                    <a:pt x="405536" y="711298"/>
                    <a:pt x="392806" y="689020"/>
                  </a:cubicBezTo>
                  <a:cubicBezTo>
                    <a:pt x="388966" y="682300"/>
                    <a:pt x="383070" y="676773"/>
                    <a:pt x="379927" y="669701"/>
                  </a:cubicBezTo>
                  <a:cubicBezTo>
                    <a:pt x="364140" y="634180"/>
                    <a:pt x="369265" y="633493"/>
                    <a:pt x="360608" y="598867"/>
                  </a:cubicBezTo>
                  <a:cubicBezTo>
                    <a:pt x="358962" y="592282"/>
                    <a:pt x="356315" y="585988"/>
                    <a:pt x="354169" y="579549"/>
                  </a:cubicBezTo>
                  <a:cubicBezTo>
                    <a:pt x="356315" y="540912"/>
                    <a:pt x="355808" y="502036"/>
                    <a:pt x="360608" y="463639"/>
                  </a:cubicBezTo>
                  <a:cubicBezTo>
                    <a:pt x="366466" y="416777"/>
                    <a:pt x="370530" y="434324"/>
                    <a:pt x="392806" y="405684"/>
                  </a:cubicBezTo>
                  <a:cubicBezTo>
                    <a:pt x="418637" y="372472"/>
                    <a:pt x="415287" y="376876"/>
                    <a:pt x="425003" y="347729"/>
                  </a:cubicBezTo>
                  <a:cubicBezTo>
                    <a:pt x="427149" y="298360"/>
                    <a:pt x="427652" y="248892"/>
                    <a:pt x="431442" y="199622"/>
                  </a:cubicBezTo>
                  <a:cubicBezTo>
                    <a:pt x="431963" y="192854"/>
                    <a:pt x="433082" y="185104"/>
                    <a:pt x="437882" y="180304"/>
                  </a:cubicBezTo>
                  <a:cubicBezTo>
                    <a:pt x="442682" y="175505"/>
                    <a:pt x="450761" y="176011"/>
                    <a:pt x="457200" y="173865"/>
                  </a:cubicBezTo>
                  <a:cubicBezTo>
                    <a:pt x="461493" y="167425"/>
                    <a:pt x="466618" y="161468"/>
                    <a:pt x="470079" y="154546"/>
                  </a:cubicBezTo>
                  <a:cubicBezTo>
                    <a:pt x="473114" y="148475"/>
                    <a:pt x="472278" y="140528"/>
                    <a:pt x="476518" y="135228"/>
                  </a:cubicBezTo>
                  <a:cubicBezTo>
                    <a:pt x="481353" y="129185"/>
                    <a:pt x="501310" y="127822"/>
                    <a:pt x="495837" y="122349"/>
                  </a:cubicBezTo>
                  <a:cubicBezTo>
                    <a:pt x="489579" y="116091"/>
                    <a:pt x="478719" y="126869"/>
                    <a:pt x="470079" y="128789"/>
                  </a:cubicBezTo>
                  <a:cubicBezTo>
                    <a:pt x="459395" y="131163"/>
                    <a:pt x="448500" y="132574"/>
                    <a:pt x="437882" y="135228"/>
                  </a:cubicBezTo>
                  <a:cubicBezTo>
                    <a:pt x="431297" y="136874"/>
                    <a:pt x="425112" y="139881"/>
                    <a:pt x="418563" y="141667"/>
                  </a:cubicBezTo>
                  <a:cubicBezTo>
                    <a:pt x="401486" y="146324"/>
                    <a:pt x="367048" y="154546"/>
                    <a:pt x="367048" y="154546"/>
                  </a:cubicBezTo>
                  <a:cubicBezTo>
                    <a:pt x="354169" y="152400"/>
                    <a:pt x="339747" y="154585"/>
                    <a:pt x="328411" y="148107"/>
                  </a:cubicBezTo>
                  <a:cubicBezTo>
                    <a:pt x="322518" y="144739"/>
                    <a:pt x="323618" y="135374"/>
                    <a:pt x="321972" y="128789"/>
                  </a:cubicBezTo>
                  <a:cubicBezTo>
                    <a:pt x="319317" y="118171"/>
                    <a:pt x="318412" y="107151"/>
                    <a:pt x="315532" y="96591"/>
                  </a:cubicBezTo>
                  <a:cubicBezTo>
                    <a:pt x="301974" y="46881"/>
                    <a:pt x="313385" y="44002"/>
                    <a:pt x="302653" y="38636"/>
                  </a:cubicBez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a:off x="4790640" y="4617076"/>
              <a:ext cx="1075756" cy="901521"/>
            </a:xfrm>
            <a:custGeom>
              <a:avLst/>
              <a:gdLst>
                <a:gd name="connsiteX0" fmla="*/ 13180 w 1075756"/>
                <a:gd name="connsiteY0" fmla="*/ 824248 h 901521"/>
                <a:gd name="connsiteX1" fmla="*/ 301 w 1075756"/>
                <a:gd name="connsiteY1" fmla="*/ 792051 h 901521"/>
                <a:gd name="connsiteX2" fmla="*/ 6740 w 1075756"/>
                <a:gd name="connsiteY2" fmla="*/ 714778 h 901521"/>
                <a:gd name="connsiteX3" fmla="*/ 13180 w 1075756"/>
                <a:gd name="connsiteY3" fmla="*/ 695459 h 901521"/>
                <a:gd name="connsiteX4" fmla="*/ 19619 w 1075756"/>
                <a:gd name="connsiteY4" fmla="*/ 669701 h 901521"/>
                <a:gd name="connsiteX5" fmla="*/ 26059 w 1075756"/>
                <a:gd name="connsiteY5" fmla="*/ 637504 h 901521"/>
                <a:gd name="connsiteX6" fmla="*/ 45377 w 1075756"/>
                <a:gd name="connsiteY6" fmla="*/ 573110 h 901521"/>
                <a:gd name="connsiteX7" fmla="*/ 51816 w 1075756"/>
                <a:gd name="connsiteY7" fmla="*/ 553792 h 901521"/>
                <a:gd name="connsiteX8" fmla="*/ 58256 w 1075756"/>
                <a:gd name="connsiteY8" fmla="*/ 534473 h 901521"/>
                <a:gd name="connsiteX9" fmla="*/ 64695 w 1075756"/>
                <a:gd name="connsiteY9" fmla="*/ 431442 h 901521"/>
                <a:gd name="connsiteX10" fmla="*/ 71135 w 1075756"/>
                <a:gd name="connsiteY10" fmla="*/ 412124 h 901521"/>
                <a:gd name="connsiteX11" fmla="*/ 90453 w 1075756"/>
                <a:gd name="connsiteY11" fmla="*/ 392806 h 901521"/>
                <a:gd name="connsiteX12" fmla="*/ 96892 w 1075756"/>
                <a:gd name="connsiteY12" fmla="*/ 373487 h 901521"/>
                <a:gd name="connsiteX13" fmla="*/ 109771 w 1075756"/>
                <a:gd name="connsiteY13" fmla="*/ 354169 h 901521"/>
                <a:gd name="connsiteX14" fmla="*/ 135529 w 1075756"/>
                <a:gd name="connsiteY14" fmla="*/ 296214 h 901521"/>
                <a:gd name="connsiteX15" fmla="*/ 161287 w 1075756"/>
                <a:gd name="connsiteY15" fmla="*/ 218941 h 901521"/>
                <a:gd name="connsiteX16" fmla="*/ 167726 w 1075756"/>
                <a:gd name="connsiteY16" fmla="*/ 199623 h 901521"/>
                <a:gd name="connsiteX17" fmla="*/ 193484 w 1075756"/>
                <a:gd name="connsiteY17" fmla="*/ 160986 h 901521"/>
                <a:gd name="connsiteX18" fmla="*/ 206363 w 1075756"/>
                <a:gd name="connsiteY18" fmla="*/ 141668 h 901521"/>
                <a:gd name="connsiteX19" fmla="*/ 232121 w 1075756"/>
                <a:gd name="connsiteY19" fmla="*/ 109470 h 901521"/>
                <a:gd name="connsiteX20" fmla="*/ 251439 w 1075756"/>
                <a:gd name="connsiteY20" fmla="*/ 70834 h 901521"/>
                <a:gd name="connsiteX21" fmla="*/ 309394 w 1075756"/>
                <a:gd name="connsiteY21" fmla="*/ 32197 h 901521"/>
                <a:gd name="connsiteX22" fmla="*/ 328712 w 1075756"/>
                <a:gd name="connsiteY22" fmla="*/ 19318 h 901521"/>
                <a:gd name="connsiteX23" fmla="*/ 412425 w 1075756"/>
                <a:gd name="connsiteY23" fmla="*/ 6439 h 901521"/>
                <a:gd name="connsiteX24" fmla="*/ 541214 w 1075756"/>
                <a:gd name="connsiteY24" fmla="*/ 0 h 901521"/>
                <a:gd name="connsiteX25" fmla="*/ 624926 w 1075756"/>
                <a:gd name="connsiteY25" fmla="*/ 6439 h 901521"/>
                <a:gd name="connsiteX26" fmla="*/ 676442 w 1075756"/>
                <a:gd name="connsiteY26" fmla="*/ 12879 h 901521"/>
                <a:gd name="connsiteX27" fmla="*/ 753715 w 1075756"/>
                <a:gd name="connsiteY27" fmla="*/ 19318 h 901521"/>
                <a:gd name="connsiteX28" fmla="*/ 792352 w 1075756"/>
                <a:gd name="connsiteY28" fmla="*/ 32197 h 901521"/>
                <a:gd name="connsiteX29" fmla="*/ 811670 w 1075756"/>
                <a:gd name="connsiteY29" fmla="*/ 38637 h 901521"/>
                <a:gd name="connsiteX30" fmla="*/ 850306 w 1075756"/>
                <a:gd name="connsiteY30" fmla="*/ 64394 h 901521"/>
                <a:gd name="connsiteX31" fmla="*/ 863185 w 1075756"/>
                <a:gd name="connsiteY31" fmla="*/ 83713 h 901521"/>
                <a:gd name="connsiteX32" fmla="*/ 895383 w 1075756"/>
                <a:gd name="connsiteY32" fmla="*/ 115910 h 901521"/>
                <a:gd name="connsiteX33" fmla="*/ 901822 w 1075756"/>
                <a:gd name="connsiteY33" fmla="*/ 135228 h 901521"/>
                <a:gd name="connsiteX34" fmla="*/ 927580 w 1075756"/>
                <a:gd name="connsiteY34" fmla="*/ 193183 h 901521"/>
                <a:gd name="connsiteX35" fmla="*/ 934019 w 1075756"/>
                <a:gd name="connsiteY35" fmla="*/ 225380 h 901521"/>
                <a:gd name="connsiteX36" fmla="*/ 946898 w 1075756"/>
                <a:gd name="connsiteY36" fmla="*/ 264017 h 901521"/>
                <a:gd name="connsiteX37" fmla="*/ 953337 w 1075756"/>
                <a:gd name="connsiteY37" fmla="*/ 283335 h 901521"/>
                <a:gd name="connsiteX38" fmla="*/ 959777 w 1075756"/>
                <a:gd name="connsiteY38" fmla="*/ 309093 h 901521"/>
                <a:gd name="connsiteX39" fmla="*/ 966216 w 1075756"/>
                <a:gd name="connsiteY39" fmla="*/ 328411 h 901521"/>
                <a:gd name="connsiteX40" fmla="*/ 979095 w 1075756"/>
                <a:gd name="connsiteY40" fmla="*/ 379927 h 901521"/>
                <a:gd name="connsiteX41" fmla="*/ 1017732 w 1075756"/>
                <a:gd name="connsiteY41" fmla="*/ 457200 h 901521"/>
                <a:gd name="connsiteX42" fmla="*/ 1030611 w 1075756"/>
                <a:gd name="connsiteY42" fmla="*/ 476518 h 901521"/>
                <a:gd name="connsiteX43" fmla="*/ 1043490 w 1075756"/>
                <a:gd name="connsiteY43" fmla="*/ 598868 h 901521"/>
                <a:gd name="connsiteX44" fmla="*/ 1049929 w 1075756"/>
                <a:gd name="connsiteY44" fmla="*/ 618186 h 901521"/>
                <a:gd name="connsiteX45" fmla="*/ 1056368 w 1075756"/>
                <a:gd name="connsiteY45" fmla="*/ 643944 h 901521"/>
                <a:gd name="connsiteX46" fmla="*/ 1069247 w 1075756"/>
                <a:gd name="connsiteY46" fmla="*/ 734096 h 901521"/>
                <a:gd name="connsiteX47" fmla="*/ 1075687 w 1075756"/>
                <a:gd name="connsiteY47" fmla="*/ 753414 h 901521"/>
                <a:gd name="connsiteX48" fmla="*/ 1069247 w 1075756"/>
                <a:gd name="connsiteY48" fmla="*/ 843566 h 901521"/>
                <a:gd name="connsiteX49" fmla="*/ 1030611 w 1075756"/>
                <a:gd name="connsiteY49" fmla="*/ 869324 h 901521"/>
                <a:gd name="connsiteX50" fmla="*/ 991974 w 1075756"/>
                <a:gd name="connsiteY50" fmla="*/ 888642 h 901521"/>
                <a:gd name="connsiteX51" fmla="*/ 953337 w 1075756"/>
                <a:gd name="connsiteY51" fmla="*/ 882203 h 901521"/>
                <a:gd name="connsiteX52" fmla="*/ 921140 w 1075756"/>
                <a:gd name="connsiteY52" fmla="*/ 850006 h 901521"/>
                <a:gd name="connsiteX53" fmla="*/ 882504 w 1075756"/>
                <a:gd name="connsiteY53" fmla="*/ 830687 h 901521"/>
                <a:gd name="connsiteX54" fmla="*/ 850306 w 1075756"/>
                <a:gd name="connsiteY54" fmla="*/ 804930 h 901521"/>
                <a:gd name="connsiteX55" fmla="*/ 811670 w 1075756"/>
                <a:gd name="connsiteY55" fmla="*/ 779172 h 901521"/>
                <a:gd name="connsiteX56" fmla="*/ 798791 w 1075756"/>
                <a:gd name="connsiteY56" fmla="*/ 759854 h 901521"/>
                <a:gd name="connsiteX57" fmla="*/ 760154 w 1075756"/>
                <a:gd name="connsiteY57" fmla="*/ 746975 h 901521"/>
                <a:gd name="connsiteX58" fmla="*/ 740836 w 1075756"/>
                <a:gd name="connsiteY58" fmla="*/ 740535 h 901521"/>
                <a:gd name="connsiteX59" fmla="*/ 721518 w 1075756"/>
                <a:gd name="connsiteY59" fmla="*/ 727656 h 901521"/>
                <a:gd name="connsiteX60" fmla="*/ 695760 w 1075756"/>
                <a:gd name="connsiteY60" fmla="*/ 721217 h 901521"/>
                <a:gd name="connsiteX61" fmla="*/ 637805 w 1075756"/>
                <a:gd name="connsiteY61" fmla="*/ 701899 h 901521"/>
                <a:gd name="connsiteX62" fmla="*/ 618487 w 1075756"/>
                <a:gd name="connsiteY62" fmla="*/ 695459 h 901521"/>
                <a:gd name="connsiteX63" fmla="*/ 599168 w 1075756"/>
                <a:gd name="connsiteY63" fmla="*/ 682580 h 901521"/>
                <a:gd name="connsiteX64" fmla="*/ 457501 w 1075756"/>
                <a:gd name="connsiteY64" fmla="*/ 695459 h 901521"/>
                <a:gd name="connsiteX65" fmla="*/ 367349 w 1075756"/>
                <a:gd name="connsiteY65" fmla="*/ 721217 h 901521"/>
                <a:gd name="connsiteX66" fmla="*/ 322273 w 1075756"/>
                <a:gd name="connsiteY66" fmla="*/ 734096 h 901521"/>
                <a:gd name="connsiteX67" fmla="*/ 283636 w 1075756"/>
                <a:gd name="connsiteY67" fmla="*/ 746975 h 901521"/>
                <a:gd name="connsiteX68" fmla="*/ 244999 w 1075756"/>
                <a:gd name="connsiteY68" fmla="*/ 772732 h 901521"/>
                <a:gd name="connsiteX69" fmla="*/ 232121 w 1075756"/>
                <a:gd name="connsiteY69" fmla="*/ 792051 h 901521"/>
                <a:gd name="connsiteX70" fmla="*/ 193484 w 1075756"/>
                <a:gd name="connsiteY70" fmla="*/ 817809 h 901521"/>
                <a:gd name="connsiteX71" fmla="*/ 161287 w 1075756"/>
                <a:gd name="connsiteY71" fmla="*/ 843566 h 901521"/>
                <a:gd name="connsiteX72" fmla="*/ 141968 w 1075756"/>
                <a:gd name="connsiteY72" fmla="*/ 862885 h 901521"/>
                <a:gd name="connsiteX73" fmla="*/ 84014 w 1075756"/>
                <a:gd name="connsiteY73" fmla="*/ 888642 h 901521"/>
                <a:gd name="connsiteX74" fmla="*/ 64695 w 1075756"/>
                <a:gd name="connsiteY74" fmla="*/ 895082 h 901521"/>
                <a:gd name="connsiteX75" fmla="*/ 45377 w 1075756"/>
                <a:gd name="connsiteY75" fmla="*/ 901521 h 901521"/>
                <a:gd name="connsiteX76" fmla="*/ 6740 w 1075756"/>
                <a:gd name="connsiteY76" fmla="*/ 882203 h 901521"/>
                <a:gd name="connsiteX77" fmla="*/ 13180 w 1075756"/>
                <a:gd name="connsiteY77" fmla="*/ 824248 h 9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5756" h="901521">
                  <a:moveTo>
                    <a:pt x="13180" y="824248"/>
                  </a:moveTo>
                  <a:cubicBezTo>
                    <a:pt x="12107" y="809223"/>
                    <a:pt x="980" y="803590"/>
                    <a:pt x="301" y="792051"/>
                  </a:cubicBezTo>
                  <a:cubicBezTo>
                    <a:pt x="-1217" y="766249"/>
                    <a:pt x="3324" y="740398"/>
                    <a:pt x="6740" y="714778"/>
                  </a:cubicBezTo>
                  <a:cubicBezTo>
                    <a:pt x="7637" y="708050"/>
                    <a:pt x="11315" y="701986"/>
                    <a:pt x="13180" y="695459"/>
                  </a:cubicBezTo>
                  <a:cubicBezTo>
                    <a:pt x="15611" y="686949"/>
                    <a:pt x="17699" y="678340"/>
                    <a:pt x="19619" y="669701"/>
                  </a:cubicBezTo>
                  <a:cubicBezTo>
                    <a:pt x="21993" y="659017"/>
                    <a:pt x="23685" y="648188"/>
                    <a:pt x="26059" y="637504"/>
                  </a:cubicBezTo>
                  <a:cubicBezTo>
                    <a:pt x="32548" y="608302"/>
                    <a:pt x="34673" y="605223"/>
                    <a:pt x="45377" y="573110"/>
                  </a:cubicBezTo>
                  <a:lnTo>
                    <a:pt x="51816" y="553792"/>
                  </a:lnTo>
                  <a:lnTo>
                    <a:pt x="58256" y="534473"/>
                  </a:lnTo>
                  <a:cubicBezTo>
                    <a:pt x="60402" y="500129"/>
                    <a:pt x="61093" y="465664"/>
                    <a:pt x="64695" y="431442"/>
                  </a:cubicBezTo>
                  <a:cubicBezTo>
                    <a:pt x="65406" y="424692"/>
                    <a:pt x="67370" y="417772"/>
                    <a:pt x="71135" y="412124"/>
                  </a:cubicBezTo>
                  <a:cubicBezTo>
                    <a:pt x="76187" y="404547"/>
                    <a:pt x="84014" y="399245"/>
                    <a:pt x="90453" y="392806"/>
                  </a:cubicBezTo>
                  <a:cubicBezTo>
                    <a:pt x="92599" y="386366"/>
                    <a:pt x="93856" y="379558"/>
                    <a:pt x="96892" y="373487"/>
                  </a:cubicBezTo>
                  <a:cubicBezTo>
                    <a:pt x="100353" y="366565"/>
                    <a:pt x="106628" y="361241"/>
                    <a:pt x="109771" y="354169"/>
                  </a:cubicBezTo>
                  <a:cubicBezTo>
                    <a:pt x="140424" y="285201"/>
                    <a:pt x="106382" y="339933"/>
                    <a:pt x="135529" y="296214"/>
                  </a:cubicBezTo>
                  <a:lnTo>
                    <a:pt x="161287" y="218941"/>
                  </a:lnTo>
                  <a:cubicBezTo>
                    <a:pt x="163433" y="212502"/>
                    <a:pt x="163961" y="205271"/>
                    <a:pt x="167726" y="199623"/>
                  </a:cubicBezTo>
                  <a:lnTo>
                    <a:pt x="193484" y="160986"/>
                  </a:lnTo>
                  <a:lnTo>
                    <a:pt x="206363" y="141668"/>
                  </a:lnTo>
                  <a:cubicBezTo>
                    <a:pt x="222547" y="93111"/>
                    <a:pt x="198833" y="151079"/>
                    <a:pt x="232121" y="109470"/>
                  </a:cubicBezTo>
                  <a:cubicBezTo>
                    <a:pt x="258154" y="76929"/>
                    <a:pt x="215244" y="102505"/>
                    <a:pt x="251439" y="70834"/>
                  </a:cubicBezTo>
                  <a:cubicBezTo>
                    <a:pt x="251448" y="70826"/>
                    <a:pt x="299730" y="38640"/>
                    <a:pt x="309394" y="32197"/>
                  </a:cubicBezTo>
                  <a:cubicBezTo>
                    <a:pt x="315833" y="27904"/>
                    <a:pt x="321370" y="21765"/>
                    <a:pt x="328712" y="19318"/>
                  </a:cubicBezTo>
                  <a:cubicBezTo>
                    <a:pt x="365696" y="6991"/>
                    <a:pt x="350172" y="10589"/>
                    <a:pt x="412425" y="6439"/>
                  </a:cubicBezTo>
                  <a:cubicBezTo>
                    <a:pt x="455313" y="3580"/>
                    <a:pt x="498284" y="2146"/>
                    <a:pt x="541214" y="0"/>
                  </a:cubicBezTo>
                  <a:lnTo>
                    <a:pt x="624926" y="6439"/>
                  </a:lnTo>
                  <a:cubicBezTo>
                    <a:pt x="642154" y="8080"/>
                    <a:pt x="659222" y="11157"/>
                    <a:pt x="676442" y="12879"/>
                  </a:cubicBezTo>
                  <a:cubicBezTo>
                    <a:pt x="702161" y="15451"/>
                    <a:pt x="727957" y="17172"/>
                    <a:pt x="753715" y="19318"/>
                  </a:cubicBezTo>
                  <a:lnTo>
                    <a:pt x="792352" y="32197"/>
                  </a:lnTo>
                  <a:cubicBezTo>
                    <a:pt x="798791" y="34344"/>
                    <a:pt x="806022" y="34872"/>
                    <a:pt x="811670" y="38637"/>
                  </a:cubicBezTo>
                  <a:lnTo>
                    <a:pt x="850306" y="64394"/>
                  </a:lnTo>
                  <a:cubicBezTo>
                    <a:pt x="854599" y="70834"/>
                    <a:pt x="857712" y="78240"/>
                    <a:pt x="863185" y="83713"/>
                  </a:cubicBezTo>
                  <a:cubicBezTo>
                    <a:pt x="906118" y="126646"/>
                    <a:pt x="861037" y="64392"/>
                    <a:pt x="895383" y="115910"/>
                  </a:cubicBezTo>
                  <a:cubicBezTo>
                    <a:pt x="897529" y="122349"/>
                    <a:pt x="898787" y="129157"/>
                    <a:pt x="901822" y="135228"/>
                  </a:cubicBezTo>
                  <a:cubicBezTo>
                    <a:pt x="919807" y="171198"/>
                    <a:pt x="916506" y="137811"/>
                    <a:pt x="927580" y="193183"/>
                  </a:cubicBezTo>
                  <a:cubicBezTo>
                    <a:pt x="929726" y="203915"/>
                    <a:pt x="931139" y="214821"/>
                    <a:pt x="934019" y="225380"/>
                  </a:cubicBezTo>
                  <a:cubicBezTo>
                    <a:pt x="937591" y="238477"/>
                    <a:pt x="942605" y="251138"/>
                    <a:pt x="946898" y="264017"/>
                  </a:cubicBezTo>
                  <a:cubicBezTo>
                    <a:pt x="949044" y="270456"/>
                    <a:pt x="951691" y="276750"/>
                    <a:pt x="953337" y="283335"/>
                  </a:cubicBezTo>
                  <a:cubicBezTo>
                    <a:pt x="955484" y="291921"/>
                    <a:pt x="957346" y="300583"/>
                    <a:pt x="959777" y="309093"/>
                  </a:cubicBezTo>
                  <a:cubicBezTo>
                    <a:pt x="961642" y="315619"/>
                    <a:pt x="964430" y="321863"/>
                    <a:pt x="966216" y="328411"/>
                  </a:cubicBezTo>
                  <a:cubicBezTo>
                    <a:pt x="970873" y="345488"/>
                    <a:pt x="973497" y="363135"/>
                    <a:pt x="979095" y="379927"/>
                  </a:cubicBezTo>
                  <a:cubicBezTo>
                    <a:pt x="996869" y="433247"/>
                    <a:pt x="984444" y="407268"/>
                    <a:pt x="1017732" y="457200"/>
                  </a:cubicBezTo>
                  <a:lnTo>
                    <a:pt x="1030611" y="476518"/>
                  </a:lnTo>
                  <a:cubicBezTo>
                    <a:pt x="1049284" y="532544"/>
                    <a:pt x="1029764" y="468472"/>
                    <a:pt x="1043490" y="598868"/>
                  </a:cubicBezTo>
                  <a:cubicBezTo>
                    <a:pt x="1044201" y="605618"/>
                    <a:pt x="1048064" y="611660"/>
                    <a:pt x="1049929" y="618186"/>
                  </a:cubicBezTo>
                  <a:cubicBezTo>
                    <a:pt x="1052360" y="626696"/>
                    <a:pt x="1054632" y="635266"/>
                    <a:pt x="1056368" y="643944"/>
                  </a:cubicBezTo>
                  <a:cubicBezTo>
                    <a:pt x="1077498" y="749593"/>
                    <a:pt x="1045489" y="603427"/>
                    <a:pt x="1069247" y="734096"/>
                  </a:cubicBezTo>
                  <a:cubicBezTo>
                    <a:pt x="1070461" y="740774"/>
                    <a:pt x="1073540" y="746975"/>
                    <a:pt x="1075687" y="753414"/>
                  </a:cubicBezTo>
                  <a:cubicBezTo>
                    <a:pt x="1073540" y="783465"/>
                    <a:pt x="1080166" y="815487"/>
                    <a:pt x="1069247" y="843566"/>
                  </a:cubicBezTo>
                  <a:cubicBezTo>
                    <a:pt x="1063637" y="857992"/>
                    <a:pt x="1043490" y="860738"/>
                    <a:pt x="1030611" y="869324"/>
                  </a:cubicBezTo>
                  <a:cubicBezTo>
                    <a:pt x="1005646" y="885967"/>
                    <a:pt x="1018633" y="879756"/>
                    <a:pt x="991974" y="888642"/>
                  </a:cubicBezTo>
                  <a:cubicBezTo>
                    <a:pt x="979095" y="886496"/>
                    <a:pt x="965724" y="886332"/>
                    <a:pt x="953337" y="882203"/>
                  </a:cubicBezTo>
                  <a:cubicBezTo>
                    <a:pt x="927581" y="873618"/>
                    <a:pt x="938310" y="867176"/>
                    <a:pt x="921140" y="850006"/>
                  </a:cubicBezTo>
                  <a:cubicBezTo>
                    <a:pt x="908657" y="837523"/>
                    <a:pt x="898216" y="835925"/>
                    <a:pt x="882504" y="830687"/>
                  </a:cubicBezTo>
                  <a:cubicBezTo>
                    <a:pt x="858706" y="794991"/>
                    <a:pt x="883241" y="823227"/>
                    <a:pt x="850306" y="804930"/>
                  </a:cubicBezTo>
                  <a:cubicBezTo>
                    <a:pt x="836775" y="797413"/>
                    <a:pt x="811670" y="779172"/>
                    <a:pt x="811670" y="779172"/>
                  </a:cubicBezTo>
                  <a:cubicBezTo>
                    <a:pt x="807377" y="772733"/>
                    <a:pt x="805354" y="763956"/>
                    <a:pt x="798791" y="759854"/>
                  </a:cubicBezTo>
                  <a:cubicBezTo>
                    <a:pt x="787279" y="752659"/>
                    <a:pt x="773033" y="751268"/>
                    <a:pt x="760154" y="746975"/>
                  </a:cubicBezTo>
                  <a:cubicBezTo>
                    <a:pt x="753715" y="744828"/>
                    <a:pt x="746484" y="744300"/>
                    <a:pt x="740836" y="740535"/>
                  </a:cubicBezTo>
                  <a:cubicBezTo>
                    <a:pt x="734397" y="736242"/>
                    <a:pt x="728631" y="730705"/>
                    <a:pt x="721518" y="727656"/>
                  </a:cubicBezTo>
                  <a:cubicBezTo>
                    <a:pt x="713383" y="724170"/>
                    <a:pt x="704237" y="723760"/>
                    <a:pt x="695760" y="721217"/>
                  </a:cubicBezTo>
                  <a:cubicBezTo>
                    <a:pt x="676255" y="715366"/>
                    <a:pt x="657123" y="708339"/>
                    <a:pt x="637805" y="701899"/>
                  </a:cubicBezTo>
                  <a:cubicBezTo>
                    <a:pt x="631366" y="699752"/>
                    <a:pt x="624135" y="699224"/>
                    <a:pt x="618487" y="695459"/>
                  </a:cubicBezTo>
                  <a:lnTo>
                    <a:pt x="599168" y="682580"/>
                  </a:lnTo>
                  <a:cubicBezTo>
                    <a:pt x="568081" y="684801"/>
                    <a:pt x="495068" y="688415"/>
                    <a:pt x="457501" y="695459"/>
                  </a:cubicBezTo>
                  <a:cubicBezTo>
                    <a:pt x="420532" y="702391"/>
                    <a:pt x="401519" y="709827"/>
                    <a:pt x="367349" y="721217"/>
                  </a:cubicBezTo>
                  <a:cubicBezTo>
                    <a:pt x="302440" y="742853"/>
                    <a:pt x="403108" y="709845"/>
                    <a:pt x="322273" y="734096"/>
                  </a:cubicBezTo>
                  <a:cubicBezTo>
                    <a:pt x="309270" y="737997"/>
                    <a:pt x="294932" y="739445"/>
                    <a:pt x="283636" y="746975"/>
                  </a:cubicBezTo>
                  <a:lnTo>
                    <a:pt x="244999" y="772732"/>
                  </a:lnTo>
                  <a:cubicBezTo>
                    <a:pt x="240706" y="779172"/>
                    <a:pt x="237945" y="786955"/>
                    <a:pt x="232121" y="792051"/>
                  </a:cubicBezTo>
                  <a:cubicBezTo>
                    <a:pt x="220472" y="802244"/>
                    <a:pt x="193484" y="817809"/>
                    <a:pt x="193484" y="817809"/>
                  </a:cubicBezTo>
                  <a:cubicBezTo>
                    <a:pt x="164680" y="861014"/>
                    <a:pt x="198612" y="818683"/>
                    <a:pt x="161287" y="843566"/>
                  </a:cubicBezTo>
                  <a:cubicBezTo>
                    <a:pt x="153709" y="848618"/>
                    <a:pt x="148964" y="857055"/>
                    <a:pt x="141968" y="862885"/>
                  </a:cubicBezTo>
                  <a:cubicBezTo>
                    <a:pt x="121561" y="879891"/>
                    <a:pt x="112089" y="879283"/>
                    <a:pt x="84014" y="888642"/>
                  </a:cubicBezTo>
                  <a:lnTo>
                    <a:pt x="64695" y="895082"/>
                  </a:lnTo>
                  <a:lnTo>
                    <a:pt x="45377" y="901521"/>
                  </a:lnTo>
                  <a:cubicBezTo>
                    <a:pt x="32651" y="897279"/>
                    <a:pt x="15819" y="893551"/>
                    <a:pt x="6740" y="882203"/>
                  </a:cubicBezTo>
                  <a:cubicBezTo>
                    <a:pt x="2500" y="876903"/>
                    <a:pt x="14253" y="839273"/>
                    <a:pt x="13180" y="824248"/>
                  </a:cubicBezTo>
                  <a:close/>
                </a:path>
              </a:pathLst>
            </a:custGeom>
            <a:gradFill flip="none" rotWithShape="1">
              <a:gsLst>
                <a:gs pos="42000">
                  <a:srgbClr val="FF5050">
                    <a:tint val="66000"/>
                    <a:satMod val="160000"/>
                  </a:srgbClr>
                </a:gs>
                <a:gs pos="83000">
                  <a:srgbClr val="FF5050">
                    <a:tint val="44500"/>
                    <a:satMod val="160000"/>
                  </a:srgbClr>
                </a:gs>
                <a:gs pos="100000">
                  <a:srgbClr val="FF5050">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4475151" y="4340180"/>
              <a:ext cx="1771921" cy="431443"/>
            </a:xfrm>
            <a:custGeom>
              <a:avLst/>
              <a:gdLst>
                <a:gd name="connsiteX0" fmla="*/ 109728 w 1771921"/>
                <a:gd name="connsiteY0" fmla="*/ 283335 h 431443"/>
                <a:gd name="connsiteX1" fmla="*/ 77531 w 1771921"/>
                <a:gd name="connsiteY1" fmla="*/ 276896 h 431443"/>
                <a:gd name="connsiteX2" fmla="*/ 58212 w 1771921"/>
                <a:gd name="connsiteY2" fmla="*/ 270457 h 431443"/>
                <a:gd name="connsiteX3" fmla="*/ 19576 w 1771921"/>
                <a:gd name="connsiteY3" fmla="*/ 283335 h 431443"/>
                <a:gd name="connsiteX4" fmla="*/ 13136 w 1771921"/>
                <a:gd name="connsiteY4" fmla="*/ 302654 h 431443"/>
                <a:gd name="connsiteX5" fmla="*/ 257 w 1771921"/>
                <a:gd name="connsiteY5" fmla="*/ 321972 h 431443"/>
                <a:gd name="connsiteX6" fmla="*/ 19576 w 1771921"/>
                <a:gd name="connsiteY6" fmla="*/ 379927 h 431443"/>
                <a:gd name="connsiteX7" fmla="*/ 38894 w 1771921"/>
                <a:gd name="connsiteY7" fmla="*/ 386366 h 431443"/>
                <a:gd name="connsiteX8" fmla="*/ 64652 w 1771921"/>
                <a:gd name="connsiteY8" fmla="*/ 412124 h 431443"/>
                <a:gd name="connsiteX9" fmla="*/ 77531 w 1771921"/>
                <a:gd name="connsiteY9" fmla="*/ 431443 h 431443"/>
                <a:gd name="connsiteX10" fmla="*/ 96849 w 1771921"/>
                <a:gd name="connsiteY10" fmla="*/ 418564 h 431443"/>
                <a:gd name="connsiteX11" fmla="*/ 129046 w 1771921"/>
                <a:gd name="connsiteY11" fmla="*/ 386366 h 431443"/>
                <a:gd name="connsiteX12" fmla="*/ 244956 w 1771921"/>
                <a:gd name="connsiteY12" fmla="*/ 373488 h 431443"/>
                <a:gd name="connsiteX13" fmla="*/ 315790 w 1771921"/>
                <a:gd name="connsiteY13" fmla="*/ 367048 h 431443"/>
                <a:gd name="connsiteX14" fmla="*/ 354426 w 1771921"/>
                <a:gd name="connsiteY14" fmla="*/ 354169 h 431443"/>
                <a:gd name="connsiteX15" fmla="*/ 393063 w 1771921"/>
                <a:gd name="connsiteY15" fmla="*/ 328412 h 431443"/>
                <a:gd name="connsiteX16" fmla="*/ 431700 w 1771921"/>
                <a:gd name="connsiteY16" fmla="*/ 302654 h 431443"/>
                <a:gd name="connsiteX17" fmla="*/ 489655 w 1771921"/>
                <a:gd name="connsiteY17" fmla="*/ 276896 h 431443"/>
                <a:gd name="connsiteX18" fmla="*/ 508973 w 1771921"/>
                <a:gd name="connsiteY18" fmla="*/ 270457 h 431443"/>
                <a:gd name="connsiteX19" fmla="*/ 566928 w 1771921"/>
                <a:gd name="connsiteY19" fmla="*/ 225381 h 431443"/>
                <a:gd name="connsiteX20" fmla="*/ 586246 w 1771921"/>
                <a:gd name="connsiteY20" fmla="*/ 218941 h 431443"/>
                <a:gd name="connsiteX21" fmla="*/ 599125 w 1771921"/>
                <a:gd name="connsiteY21" fmla="*/ 199623 h 431443"/>
                <a:gd name="connsiteX22" fmla="*/ 637762 w 1771921"/>
                <a:gd name="connsiteY22" fmla="*/ 186744 h 431443"/>
                <a:gd name="connsiteX23" fmla="*/ 657080 w 1771921"/>
                <a:gd name="connsiteY23" fmla="*/ 180305 h 431443"/>
                <a:gd name="connsiteX24" fmla="*/ 676398 w 1771921"/>
                <a:gd name="connsiteY24" fmla="*/ 173865 h 431443"/>
                <a:gd name="connsiteX25" fmla="*/ 734353 w 1771921"/>
                <a:gd name="connsiteY25" fmla="*/ 167426 h 431443"/>
                <a:gd name="connsiteX26" fmla="*/ 811626 w 1771921"/>
                <a:gd name="connsiteY26" fmla="*/ 154547 h 431443"/>
                <a:gd name="connsiteX27" fmla="*/ 850263 w 1771921"/>
                <a:gd name="connsiteY27" fmla="*/ 141668 h 431443"/>
                <a:gd name="connsiteX28" fmla="*/ 882460 w 1771921"/>
                <a:gd name="connsiteY28" fmla="*/ 115910 h 431443"/>
                <a:gd name="connsiteX29" fmla="*/ 927536 w 1771921"/>
                <a:gd name="connsiteY29" fmla="*/ 148107 h 431443"/>
                <a:gd name="connsiteX30" fmla="*/ 946855 w 1771921"/>
                <a:gd name="connsiteY30" fmla="*/ 154547 h 431443"/>
                <a:gd name="connsiteX31" fmla="*/ 966173 w 1771921"/>
                <a:gd name="connsiteY31" fmla="*/ 160986 h 431443"/>
                <a:gd name="connsiteX32" fmla="*/ 985491 w 1771921"/>
                <a:gd name="connsiteY32" fmla="*/ 173865 h 431443"/>
                <a:gd name="connsiteX33" fmla="*/ 1056325 w 1771921"/>
                <a:gd name="connsiteY33" fmla="*/ 193183 h 431443"/>
                <a:gd name="connsiteX34" fmla="*/ 1120719 w 1771921"/>
                <a:gd name="connsiteY34" fmla="*/ 199623 h 431443"/>
                <a:gd name="connsiteX35" fmla="*/ 1159356 w 1771921"/>
                <a:gd name="connsiteY35" fmla="*/ 218941 h 431443"/>
                <a:gd name="connsiteX36" fmla="*/ 1197993 w 1771921"/>
                <a:gd name="connsiteY36" fmla="*/ 238259 h 431443"/>
                <a:gd name="connsiteX37" fmla="*/ 1217311 w 1771921"/>
                <a:gd name="connsiteY37" fmla="*/ 251138 h 431443"/>
                <a:gd name="connsiteX38" fmla="*/ 1230190 w 1771921"/>
                <a:gd name="connsiteY38" fmla="*/ 270457 h 431443"/>
                <a:gd name="connsiteX39" fmla="*/ 1249508 w 1771921"/>
                <a:gd name="connsiteY39" fmla="*/ 276896 h 431443"/>
                <a:gd name="connsiteX40" fmla="*/ 1268826 w 1771921"/>
                <a:gd name="connsiteY40" fmla="*/ 289775 h 431443"/>
                <a:gd name="connsiteX41" fmla="*/ 1307463 w 1771921"/>
                <a:gd name="connsiteY41" fmla="*/ 302654 h 431443"/>
                <a:gd name="connsiteX42" fmla="*/ 1346100 w 1771921"/>
                <a:gd name="connsiteY42" fmla="*/ 328412 h 431443"/>
                <a:gd name="connsiteX43" fmla="*/ 1436252 w 1771921"/>
                <a:gd name="connsiteY43" fmla="*/ 347730 h 431443"/>
                <a:gd name="connsiteX44" fmla="*/ 1481328 w 1771921"/>
                <a:gd name="connsiteY44" fmla="*/ 360609 h 431443"/>
                <a:gd name="connsiteX45" fmla="*/ 1519964 w 1771921"/>
                <a:gd name="connsiteY45" fmla="*/ 373488 h 431443"/>
                <a:gd name="connsiteX46" fmla="*/ 1539283 w 1771921"/>
                <a:gd name="connsiteY46" fmla="*/ 379927 h 431443"/>
                <a:gd name="connsiteX47" fmla="*/ 1558601 w 1771921"/>
                <a:gd name="connsiteY47" fmla="*/ 386366 h 431443"/>
                <a:gd name="connsiteX48" fmla="*/ 1610117 w 1771921"/>
                <a:gd name="connsiteY48" fmla="*/ 392806 h 431443"/>
                <a:gd name="connsiteX49" fmla="*/ 1648753 w 1771921"/>
                <a:gd name="connsiteY49" fmla="*/ 405685 h 431443"/>
                <a:gd name="connsiteX50" fmla="*/ 1668072 w 1771921"/>
                <a:gd name="connsiteY50" fmla="*/ 412124 h 431443"/>
                <a:gd name="connsiteX51" fmla="*/ 1706708 w 1771921"/>
                <a:gd name="connsiteY51" fmla="*/ 392806 h 431443"/>
                <a:gd name="connsiteX52" fmla="*/ 1726026 w 1771921"/>
                <a:gd name="connsiteY52" fmla="*/ 386366 h 431443"/>
                <a:gd name="connsiteX53" fmla="*/ 1764663 w 1771921"/>
                <a:gd name="connsiteY53" fmla="*/ 360609 h 431443"/>
                <a:gd name="connsiteX54" fmla="*/ 1764663 w 1771921"/>
                <a:gd name="connsiteY54" fmla="*/ 315533 h 431443"/>
                <a:gd name="connsiteX55" fmla="*/ 1745345 w 1771921"/>
                <a:gd name="connsiteY55" fmla="*/ 309093 h 431443"/>
                <a:gd name="connsiteX56" fmla="*/ 1726026 w 1771921"/>
                <a:gd name="connsiteY56" fmla="*/ 296214 h 431443"/>
                <a:gd name="connsiteX57" fmla="*/ 1668072 w 1771921"/>
                <a:gd name="connsiteY57" fmla="*/ 283335 h 431443"/>
                <a:gd name="connsiteX58" fmla="*/ 1610117 w 1771921"/>
                <a:gd name="connsiteY58" fmla="*/ 276896 h 431443"/>
                <a:gd name="connsiteX59" fmla="*/ 1545722 w 1771921"/>
                <a:gd name="connsiteY59" fmla="*/ 270457 h 431443"/>
                <a:gd name="connsiteX60" fmla="*/ 1442691 w 1771921"/>
                <a:gd name="connsiteY60" fmla="*/ 244699 h 431443"/>
                <a:gd name="connsiteX61" fmla="*/ 1404055 w 1771921"/>
                <a:gd name="connsiteY61" fmla="*/ 231820 h 431443"/>
                <a:gd name="connsiteX62" fmla="*/ 1384736 w 1771921"/>
                <a:gd name="connsiteY62" fmla="*/ 225381 h 431443"/>
                <a:gd name="connsiteX63" fmla="*/ 1346100 w 1771921"/>
                <a:gd name="connsiteY63" fmla="*/ 199623 h 431443"/>
                <a:gd name="connsiteX64" fmla="*/ 1326781 w 1771921"/>
                <a:gd name="connsiteY64" fmla="*/ 193183 h 431443"/>
                <a:gd name="connsiteX65" fmla="*/ 1288145 w 1771921"/>
                <a:gd name="connsiteY65" fmla="*/ 167426 h 431443"/>
                <a:gd name="connsiteX66" fmla="*/ 1268826 w 1771921"/>
                <a:gd name="connsiteY66" fmla="*/ 160986 h 431443"/>
                <a:gd name="connsiteX67" fmla="*/ 1230190 w 1771921"/>
                <a:gd name="connsiteY67" fmla="*/ 135228 h 431443"/>
                <a:gd name="connsiteX68" fmla="*/ 1210872 w 1771921"/>
                <a:gd name="connsiteY68" fmla="*/ 122350 h 431443"/>
                <a:gd name="connsiteX69" fmla="*/ 1075643 w 1771921"/>
                <a:gd name="connsiteY69" fmla="*/ 77274 h 431443"/>
                <a:gd name="connsiteX70" fmla="*/ 1037007 w 1771921"/>
                <a:gd name="connsiteY70" fmla="*/ 64395 h 431443"/>
                <a:gd name="connsiteX71" fmla="*/ 1017688 w 1771921"/>
                <a:gd name="connsiteY71" fmla="*/ 57955 h 431443"/>
                <a:gd name="connsiteX72" fmla="*/ 998370 w 1771921"/>
                <a:gd name="connsiteY72" fmla="*/ 45076 h 431443"/>
                <a:gd name="connsiteX73" fmla="*/ 946855 w 1771921"/>
                <a:gd name="connsiteY73" fmla="*/ 32197 h 431443"/>
                <a:gd name="connsiteX74" fmla="*/ 908218 w 1771921"/>
                <a:gd name="connsiteY74" fmla="*/ 19319 h 431443"/>
                <a:gd name="connsiteX75" fmla="*/ 888900 w 1771921"/>
                <a:gd name="connsiteY75" fmla="*/ 12879 h 431443"/>
                <a:gd name="connsiteX76" fmla="*/ 869581 w 1771921"/>
                <a:gd name="connsiteY76" fmla="*/ 0 h 431443"/>
                <a:gd name="connsiteX77" fmla="*/ 798748 w 1771921"/>
                <a:gd name="connsiteY77" fmla="*/ 12879 h 431443"/>
                <a:gd name="connsiteX78" fmla="*/ 760111 w 1771921"/>
                <a:gd name="connsiteY78" fmla="*/ 25758 h 431443"/>
                <a:gd name="connsiteX79" fmla="*/ 702156 w 1771921"/>
                <a:gd name="connsiteY79" fmla="*/ 45076 h 431443"/>
                <a:gd name="connsiteX80" fmla="*/ 644201 w 1771921"/>
                <a:gd name="connsiteY80" fmla="*/ 64395 h 431443"/>
                <a:gd name="connsiteX81" fmla="*/ 624883 w 1771921"/>
                <a:gd name="connsiteY81" fmla="*/ 70834 h 431443"/>
                <a:gd name="connsiteX82" fmla="*/ 605564 w 1771921"/>
                <a:gd name="connsiteY82" fmla="*/ 83713 h 431443"/>
                <a:gd name="connsiteX83" fmla="*/ 566928 w 1771921"/>
                <a:gd name="connsiteY83" fmla="*/ 96592 h 431443"/>
                <a:gd name="connsiteX84" fmla="*/ 547610 w 1771921"/>
                <a:gd name="connsiteY84" fmla="*/ 109471 h 431443"/>
                <a:gd name="connsiteX85" fmla="*/ 508973 w 1771921"/>
                <a:gd name="connsiteY85" fmla="*/ 122350 h 431443"/>
                <a:gd name="connsiteX86" fmla="*/ 451018 w 1771921"/>
                <a:gd name="connsiteY86" fmla="*/ 141668 h 431443"/>
                <a:gd name="connsiteX87" fmla="*/ 393063 w 1771921"/>
                <a:gd name="connsiteY87" fmla="*/ 160986 h 431443"/>
                <a:gd name="connsiteX88" fmla="*/ 373745 w 1771921"/>
                <a:gd name="connsiteY88" fmla="*/ 167426 h 431443"/>
                <a:gd name="connsiteX89" fmla="*/ 354426 w 1771921"/>
                <a:gd name="connsiteY89" fmla="*/ 173865 h 431443"/>
                <a:gd name="connsiteX90" fmla="*/ 335108 w 1771921"/>
                <a:gd name="connsiteY90" fmla="*/ 186744 h 431443"/>
                <a:gd name="connsiteX91" fmla="*/ 302911 w 1771921"/>
                <a:gd name="connsiteY91" fmla="*/ 218941 h 431443"/>
                <a:gd name="connsiteX92" fmla="*/ 264274 w 1771921"/>
                <a:gd name="connsiteY92" fmla="*/ 231820 h 431443"/>
                <a:gd name="connsiteX93" fmla="*/ 244956 w 1771921"/>
                <a:gd name="connsiteY93" fmla="*/ 244699 h 431443"/>
                <a:gd name="connsiteX94" fmla="*/ 206319 w 1771921"/>
                <a:gd name="connsiteY94" fmla="*/ 257578 h 431443"/>
                <a:gd name="connsiteX95" fmla="*/ 187001 w 1771921"/>
                <a:gd name="connsiteY95" fmla="*/ 270457 h 431443"/>
                <a:gd name="connsiteX96" fmla="*/ 109728 w 1771921"/>
                <a:gd name="connsiteY96" fmla="*/ 283335 h 43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71921" h="431443">
                  <a:moveTo>
                    <a:pt x="109728" y="283335"/>
                  </a:moveTo>
                  <a:cubicBezTo>
                    <a:pt x="91483" y="284408"/>
                    <a:pt x="88149" y="279550"/>
                    <a:pt x="77531" y="276896"/>
                  </a:cubicBezTo>
                  <a:cubicBezTo>
                    <a:pt x="70946" y="275250"/>
                    <a:pt x="64958" y="269707"/>
                    <a:pt x="58212" y="270457"/>
                  </a:cubicBezTo>
                  <a:cubicBezTo>
                    <a:pt x="44720" y="271956"/>
                    <a:pt x="19576" y="283335"/>
                    <a:pt x="19576" y="283335"/>
                  </a:cubicBezTo>
                  <a:cubicBezTo>
                    <a:pt x="17429" y="289775"/>
                    <a:pt x="16172" y="296583"/>
                    <a:pt x="13136" y="302654"/>
                  </a:cubicBezTo>
                  <a:cubicBezTo>
                    <a:pt x="9675" y="309576"/>
                    <a:pt x="1112" y="314280"/>
                    <a:pt x="257" y="321972"/>
                  </a:cubicBezTo>
                  <a:cubicBezTo>
                    <a:pt x="-1410" y="336977"/>
                    <a:pt x="5014" y="368278"/>
                    <a:pt x="19576" y="379927"/>
                  </a:cubicBezTo>
                  <a:cubicBezTo>
                    <a:pt x="24876" y="384167"/>
                    <a:pt x="32455" y="384220"/>
                    <a:pt x="38894" y="386366"/>
                  </a:cubicBezTo>
                  <a:cubicBezTo>
                    <a:pt x="52945" y="428518"/>
                    <a:pt x="33430" y="387146"/>
                    <a:pt x="64652" y="412124"/>
                  </a:cubicBezTo>
                  <a:cubicBezTo>
                    <a:pt x="70695" y="416959"/>
                    <a:pt x="73238" y="425003"/>
                    <a:pt x="77531" y="431443"/>
                  </a:cubicBezTo>
                  <a:cubicBezTo>
                    <a:pt x="83970" y="427150"/>
                    <a:pt x="91377" y="424037"/>
                    <a:pt x="96849" y="418564"/>
                  </a:cubicBezTo>
                  <a:cubicBezTo>
                    <a:pt x="118312" y="397100"/>
                    <a:pt x="98997" y="399244"/>
                    <a:pt x="129046" y="386366"/>
                  </a:cubicBezTo>
                  <a:cubicBezTo>
                    <a:pt x="156576" y="374568"/>
                    <a:pt x="239440" y="373929"/>
                    <a:pt x="244956" y="373488"/>
                  </a:cubicBezTo>
                  <a:cubicBezTo>
                    <a:pt x="268589" y="371597"/>
                    <a:pt x="292179" y="369195"/>
                    <a:pt x="315790" y="367048"/>
                  </a:cubicBezTo>
                  <a:cubicBezTo>
                    <a:pt x="328669" y="362755"/>
                    <a:pt x="343130" y="361699"/>
                    <a:pt x="354426" y="354169"/>
                  </a:cubicBezTo>
                  <a:cubicBezTo>
                    <a:pt x="367305" y="345583"/>
                    <a:pt x="382118" y="339357"/>
                    <a:pt x="393063" y="328412"/>
                  </a:cubicBezTo>
                  <a:cubicBezTo>
                    <a:pt x="417181" y="304293"/>
                    <a:pt x="403741" y="311973"/>
                    <a:pt x="431700" y="302654"/>
                  </a:cubicBezTo>
                  <a:cubicBezTo>
                    <a:pt x="462313" y="282245"/>
                    <a:pt x="443677" y="292222"/>
                    <a:pt x="489655" y="276896"/>
                  </a:cubicBezTo>
                  <a:lnTo>
                    <a:pt x="508973" y="270457"/>
                  </a:lnTo>
                  <a:cubicBezTo>
                    <a:pt x="525643" y="253786"/>
                    <a:pt x="543816" y="233086"/>
                    <a:pt x="566928" y="225381"/>
                  </a:cubicBezTo>
                  <a:lnTo>
                    <a:pt x="586246" y="218941"/>
                  </a:lnTo>
                  <a:cubicBezTo>
                    <a:pt x="590539" y="212502"/>
                    <a:pt x="592562" y="203725"/>
                    <a:pt x="599125" y="199623"/>
                  </a:cubicBezTo>
                  <a:cubicBezTo>
                    <a:pt x="610637" y="192428"/>
                    <a:pt x="624883" y="191037"/>
                    <a:pt x="637762" y="186744"/>
                  </a:cubicBezTo>
                  <a:lnTo>
                    <a:pt x="657080" y="180305"/>
                  </a:lnTo>
                  <a:cubicBezTo>
                    <a:pt x="663519" y="178158"/>
                    <a:pt x="669652" y="174615"/>
                    <a:pt x="676398" y="173865"/>
                  </a:cubicBezTo>
                  <a:cubicBezTo>
                    <a:pt x="695716" y="171719"/>
                    <a:pt x="715111" y="170175"/>
                    <a:pt x="734353" y="167426"/>
                  </a:cubicBezTo>
                  <a:cubicBezTo>
                    <a:pt x="760204" y="163733"/>
                    <a:pt x="811626" y="154547"/>
                    <a:pt x="811626" y="154547"/>
                  </a:cubicBezTo>
                  <a:cubicBezTo>
                    <a:pt x="824505" y="150254"/>
                    <a:pt x="842732" y="152964"/>
                    <a:pt x="850263" y="141668"/>
                  </a:cubicBezTo>
                  <a:cubicBezTo>
                    <a:pt x="866907" y="116702"/>
                    <a:pt x="855800" y="124798"/>
                    <a:pt x="882460" y="115910"/>
                  </a:cubicBezTo>
                  <a:cubicBezTo>
                    <a:pt x="893193" y="148107"/>
                    <a:pt x="882461" y="133081"/>
                    <a:pt x="927536" y="148107"/>
                  </a:cubicBezTo>
                  <a:lnTo>
                    <a:pt x="946855" y="154547"/>
                  </a:lnTo>
                  <a:lnTo>
                    <a:pt x="966173" y="160986"/>
                  </a:lnTo>
                  <a:cubicBezTo>
                    <a:pt x="972612" y="165279"/>
                    <a:pt x="978419" y="170722"/>
                    <a:pt x="985491" y="173865"/>
                  </a:cubicBezTo>
                  <a:cubicBezTo>
                    <a:pt x="1004910" y="182496"/>
                    <a:pt x="1034681" y="190297"/>
                    <a:pt x="1056325" y="193183"/>
                  </a:cubicBezTo>
                  <a:cubicBezTo>
                    <a:pt x="1077708" y="196034"/>
                    <a:pt x="1099254" y="197476"/>
                    <a:pt x="1120719" y="199623"/>
                  </a:cubicBezTo>
                  <a:cubicBezTo>
                    <a:pt x="1176091" y="236537"/>
                    <a:pt x="1106030" y="192278"/>
                    <a:pt x="1159356" y="218941"/>
                  </a:cubicBezTo>
                  <a:cubicBezTo>
                    <a:pt x="1209285" y="243906"/>
                    <a:pt x="1149437" y="222075"/>
                    <a:pt x="1197993" y="238259"/>
                  </a:cubicBezTo>
                  <a:cubicBezTo>
                    <a:pt x="1204432" y="242552"/>
                    <a:pt x="1211839" y="245665"/>
                    <a:pt x="1217311" y="251138"/>
                  </a:cubicBezTo>
                  <a:cubicBezTo>
                    <a:pt x="1222784" y="256611"/>
                    <a:pt x="1224147" y="265622"/>
                    <a:pt x="1230190" y="270457"/>
                  </a:cubicBezTo>
                  <a:cubicBezTo>
                    <a:pt x="1235490" y="274697"/>
                    <a:pt x="1243069" y="274750"/>
                    <a:pt x="1249508" y="276896"/>
                  </a:cubicBezTo>
                  <a:cubicBezTo>
                    <a:pt x="1255947" y="281189"/>
                    <a:pt x="1261754" y="286632"/>
                    <a:pt x="1268826" y="289775"/>
                  </a:cubicBezTo>
                  <a:cubicBezTo>
                    <a:pt x="1281232" y="295289"/>
                    <a:pt x="1296167" y="295124"/>
                    <a:pt x="1307463" y="302654"/>
                  </a:cubicBezTo>
                  <a:cubicBezTo>
                    <a:pt x="1320342" y="311240"/>
                    <a:pt x="1331416" y="323517"/>
                    <a:pt x="1346100" y="328412"/>
                  </a:cubicBezTo>
                  <a:cubicBezTo>
                    <a:pt x="1401154" y="346762"/>
                    <a:pt x="1371266" y="339606"/>
                    <a:pt x="1436252" y="347730"/>
                  </a:cubicBezTo>
                  <a:cubicBezTo>
                    <a:pt x="1501202" y="369379"/>
                    <a:pt x="1400434" y="336340"/>
                    <a:pt x="1481328" y="360609"/>
                  </a:cubicBezTo>
                  <a:cubicBezTo>
                    <a:pt x="1494331" y="364510"/>
                    <a:pt x="1507085" y="369195"/>
                    <a:pt x="1519964" y="373488"/>
                  </a:cubicBezTo>
                  <a:lnTo>
                    <a:pt x="1539283" y="379927"/>
                  </a:lnTo>
                  <a:cubicBezTo>
                    <a:pt x="1545722" y="382073"/>
                    <a:pt x="1551866" y="385524"/>
                    <a:pt x="1558601" y="386366"/>
                  </a:cubicBezTo>
                  <a:lnTo>
                    <a:pt x="1610117" y="392806"/>
                  </a:lnTo>
                  <a:lnTo>
                    <a:pt x="1648753" y="405685"/>
                  </a:lnTo>
                  <a:lnTo>
                    <a:pt x="1668072" y="412124"/>
                  </a:lnTo>
                  <a:cubicBezTo>
                    <a:pt x="1716621" y="395942"/>
                    <a:pt x="1656785" y="417769"/>
                    <a:pt x="1706708" y="392806"/>
                  </a:cubicBezTo>
                  <a:cubicBezTo>
                    <a:pt x="1712779" y="389770"/>
                    <a:pt x="1720092" y="389662"/>
                    <a:pt x="1726026" y="386366"/>
                  </a:cubicBezTo>
                  <a:cubicBezTo>
                    <a:pt x="1739557" y="378849"/>
                    <a:pt x="1764663" y="360609"/>
                    <a:pt x="1764663" y="360609"/>
                  </a:cubicBezTo>
                  <a:cubicBezTo>
                    <a:pt x="1769889" y="344932"/>
                    <a:pt x="1777981" y="332181"/>
                    <a:pt x="1764663" y="315533"/>
                  </a:cubicBezTo>
                  <a:cubicBezTo>
                    <a:pt x="1760423" y="310233"/>
                    <a:pt x="1751416" y="312129"/>
                    <a:pt x="1745345" y="309093"/>
                  </a:cubicBezTo>
                  <a:cubicBezTo>
                    <a:pt x="1738423" y="305632"/>
                    <a:pt x="1732948" y="299675"/>
                    <a:pt x="1726026" y="296214"/>
                  </a:cubicBezTo>
                  <a:cubicBezTo>
                    <a:pt x="1710877" y="288640"/>
                    <a:pt x="1681558" y="285133"/>
                    <a:pt x="1668072" y="283335"/>
                  </a:cubicBezTo>
                  <a:cubicBezTo>
                    <a:pt x="1648805" y="280766"/>
                    <a:pt x="1629447" y="278931"/>
                    <a:pt x="1610117" y="276896"/>
                  </a:cubicBezTo>
                  <a:lnTo>
                    <a:pt x="1545722" y="270457"/>
                  </a:lnTo>
                  <a:cubicBezTo>
                    <a:pt x="1468024" y="254917"/>
                    <a:pt x="1502089" y="264499"/>
                    <a:pt x="1442691" y="244699"/>
                  </a:cubicBezTo>
                  <a:lnTo>
                    <a:pt x="1404055" y="231820"/>
                  </a:lnTo>
                  <a:lnTo>
                    <a:pt x="1384736" y="225381"/>
                  </a:lnTo>
                  <a:cubicBezTo>
                    <a:pt x="1371857" y="216795"/>
                    <a:pt x="1360784" y="204518"/>
                    <a:pt x="1346100" y="199623"/>
                  </a:cubicBezTo>
                  <a:cubicBezTo>
                    <a:pt x="1339660" y="197476"/>
                    <a:pt x="1332715" y="196480"/>
                    <a:pt x="1326781" y="193183"/>
                  </a:cubicBezTo>
                  <a:cubicBezTo>
                    <a:pt x="1313251" y="185666"/>
                    <a:pt x="1302829" y="172321"/>
                    <a:pt x="1288145" y="167426"/>
                  </a:cubicBezTo>
                  <a:cubicBezTo>
                    <a:pt x="1281705" y="165279"/>
                    <a:pt x="1274760" y="164283"/>
                    <a:pt x="1268826" y="160986"/>
                  </a:cubicBezTo>
                  <a:cubicBezTo>
                    <a:pt x="1255296" y="153469"/>
                    <a:pt x="1243069" y="143814"/>
                    <a:pt x="1230190" y="135228"/>
                  </a:cubicBezTo>
                  <a:cubicBezTo>
                    <a:pt x="1223751" y="130935"/>
                    <a:pt x="1218214" y="124797"/>
                    <a:pt x="1210872" y="122350"/>
                  </a:cubicBezTo>
                  <a:lnTo>
                    <a:pt x="1075643" y="77274"/>
                  </a:lnTo>
                  <a:lnTo>
                    <a:pt x="1037007" y="64395"/>
                  </a:lnTo>
                  <a:cubicBezTo>
                    <a:pt x="1030567" y="62248"/>
                    <a:pt x="1023336" y="61720"/>
                    <a:pt x="1017688" y="57955"/>
                  </a:cubicBezTo>
                  <a:cubicBezTo>
                    <a:pt x="1011249" y="53662"/>
                    <a:pt x="1005292" y="48537"/>
                    <a:pt x="998370" y="45076"/>
                  </a:cubicBezTo>
                  <a:cubicBezTo>
                    <a:pt x="982744" y="37263"/>
                    <a:pt x="963012" y="36603"/>
                    <a:pt x="946855" y="32197"/>
                  </a:cubicBezTo>
                  <a:cubicBezTo>
                    <a:pt x="933758" y="28625"/>
                    <a:pt x="921097" y="23612"/>
                    <a:pt x="908218" y="19319"/>
                  </a:cubicBezTo>
                  <a:cubicBezTo>
                    <a:pt x="901779" y="17173"/>
                    <a:pt x="894548" y="16644"/>
                    <a:pt x="888900" y="12879"/>
                  </a:cubicBezTo>
                  <a:lnTo>
                    <a:pt x="869581" y="0"/>
                  </a:lnTo>
                  <a:cubicBezTo>
                    <a:pt x="816715" y="17624"/>
                    <a:pt x="900674" y="-8962"/>
                    <a:pt x="798748" y="12879"/>
                  </a:cubicBezTo>
                  <a:cubicBezTo>
                    <a:pt x="785474" y="15723"/>
                    <a:pt x="772990" y="21465"/>
                    <a:pt x="760111" y="25758"/>
                  </a:cubicBezTo>
                  <a:lnTo>
                    <a:pt x="702156" y="45076"/>
                  </a:lnTo>
                  <a:lnTo>
                    <a:pt x="644201" y="64395"/>
                  </a:lnTo>
                  <a:lnTo>
                    <a:pt x="624883" y="70834"/>
                  </a:lnTo>
                  <a:cubicBezTo>
                    <a:pt x="618443" y="75127"/>
                    <a:pt x="612636" y="80570"/>
                    <a:pt x="605564" y="83713"/>
                  </a:cubicBezTo>
                  <a:cubicBezTo>
                    <a:pt x="593159" y="89227"/>
                    <a:pt x="578223" y="89062"/>
                    <a:pt x="566928" y="96592"/>
                  </a:cubicBezTo>
                  <a:cubicBezTo>
                    <a:pt x="560489" y="100885"/>
                    <a:pt x="554682" y="106328"/>
                    <a:pt x="547610" y="109471"/>
                  </a:cubicBezTo>
                  <a:cubicBezTo>
                    <a:pt x="535204" y="114985"/>
                    <a:pt x="521852" y="118057"/>
                    <a:pt x="508973" y="122350"/>
                  </a:cubicBezTo>
                  <a:lnTo>
                    <a:pt x="451018" y="141668"/>
                  </a:lnTo>
                  <a:lnTo>
                    <a:pt x="393063" y="160986"/>
                  </a:lnTo>
                  <a:lnTo>
                    <a:pt x="373745" y="167426"/>
                  </a:lnTo>
                  <a:lnTo>
                    <a:pt x="354426" y="173865"/>
                  </a:lnTo>
                  <a:cubicBezTo>
                    <a:pt x="347987" y="178158"/>
                    <a:pt x="340580" y="181272"/>
                    <a:pt x="335108" y="186744"/>
                  </a:cubicBezTo>
                  <a:cubicBezTo>
                    <a:pt x="312786" y="209066"/>
                    <a:pt x="333818" y="205204"/>
                    <a:pt x="302911" y="218941"/>
                  </a:cubicBezTo>
                  <a:cubicBezTo>
                    <a:pt x="290505" y="224455"/>
                    <a:pt x="264274" y="231820"/>
                    <a:pt x="264274" y="231820"/>
                  </a:cubicBezTo>
                  <a:cubicBezTo>
                    <a:pt x="257835" y="236113"/>
                    <a:pt x="252028" y="241556"/>
                    <a:pt x="244956" y="244699"/>
                  </a:cubicBezTo>
                  <a:cubicBezTo>
                    <a:pt x="232550" y="250213"/>
                    <a:pt x="217615" y="250047"/>
                    <a:pt x="206319" y="257578"/>
                  </a:cubicBezTo>
                  <a:cubicBezTo>
                    <a:pt x="199880" y="261871"/>
                    <a:pt x="194073" y="267314"/>
                    <a:pt x="187001" y="270457"/>
                  </a:cubicBezTo>
                  <a:cubicBezTo>
                    <a:pt x="156498" y="284014"/>
                    <a:pt x="127973" y="282262"/>
                    <a:pt x="109728" y="283335"/>
                  </a:cubicBezTo>
                  <a:close/>
                </a:path>
              </a:pathLst>
            </a:custGeom>
            <a:gradFill>
              <a:gsLst>
                <a:gs pos="7000">
                  <a:srgbClr val="FFCCFF"/>
                </a:gs>
                <a:gs pos="54000">
                  <a:schemeClr val="bg1"/>
                </a:gs>
                <a:gs pos="93000">
                  <a:srgbClr val="FFCCFF"/>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1"/>
            <p:cNvSpPr/>
            <p:nvPr/>
          </p:nvSpPr>
          <p:spPr>
            <a:xfrm>
              <a:off x="4211199" y="4687910"/>
              <a:ext cx="637697" cy="1829318"/>
            </a:xfrm>
            <a:custGeom>
              <a:avLst/>
              <a:gdLst>
                <a:gd name="connsiteX0" fmla="*/ 367240 w 637697"/>
                <a:gd name="connsiteY0" fmla="*/ 57955 h 1829318"/>
                <a:gd name="connsiteX1" fmla="*/ 347922 w 637697"/>
                <a:gd name="connsiteY1" fmla="*/ 109470 h 1829318"/>
                <a:gd name="connsiteX2" fmla="*/ 328604 w 637697"/>
                <a:gd name="connsiteY2" fmla="*/ 122349 h 1829318"/>
                <a:gd name="connsiteX3" fmla="*/ 302846 w 637697"/>
                <a:gd name="connsiteY3" fmla="*/ 180304 h 1829318"/>
                <a:gd name="connsiteX4" fmla="*/ 277088 w 637697"/>
                <a:gd name="connsiteY4" fmla="*/ 218941 h 1829318"/>
                <a:gd name="connsiteX5" fmla="*/ 264209 w 637697"/>
                <a:gd name="connsiteY5" fmla="*/ 257577 h 1829318"/>
                <a:gd name="connsiteX6" fmla="*/ 251331 w 637697"/>
                <a:gd name="connsiteY6" fmla="*/ 276896 h 1829318"/>
                <a:gd name="connsiteX7" fmla="*/ 238452 w 637697"/>
                <a:gd name="connsiteY7" fmla="*/ 315532 h 1829318"/>
                <a:gd name="connsiteX8" fmla="*/ 225573 w 637697"/>
                <a:gd name="connsiteY8" fmla="*/ 334851 h 1829318"/>
                <a:gd name="connsiteX9" fmla="*/ 219133 w 637697"/>
                <a:gd name="connsiteY9" fmla="*/ 354169 h 1829318"/>
                <a:gd name="connsiteX10" fmla="*/ 193376 w 637697"/>
                <a:gd name="connsiteY10" fmla="*/ 392805 h 1829318"/>
                <a:gd name="connsiteX11" fmla="*/ 180497 w 637697"/>
                <a:gd name="connsiteY11" fmla="*/ 412124 h 1829318"/>
                <a:gd name="connsiteX12" fmla="*/ 161178 w 637697"/>
                <a:gd name="connsiteY12" fmla="*/ 425003 h 1829318"/>
                <a:gd name="connsiteX13" fmla="*/ 128981 w 637697"/>
                <a:gd name="connsiteY13" fmla="*/ 482958 h 1829318"/>
                <a:gd name="connsiteX14" fmla="*/ 116102 w 637697"/>
                <a:gd name="connsiteY14" fmla="*/ 502276 h 1829318"/>
                <a:gd name="connsiteX15" fmla="*/ 109663 w 637697"/>
                <a:gd name="connsiteY15" fmla="*/ 521594 h 1829318"/>
                <a:gd name="connsiteX16" fmla="*/ 96784 w 637697"/>
                <a:gd name="connsiteY16" fmla="*/ 540913 h 1829318"/>
                <a:gd name="connsiteX17" fmla="*/ 90345 w 637697"/>
                <a:gd name="connsiteY17" fmla="*/ 566670 h 1829318"/>
                <a:gd name="connsiteX18" fmla="*/ 77466 w 637697"/>
                <a:gd name="connsiteY18" fmla="*/ 605307 h 1829318"/>
                <a:gd name="connsiteX19" fmla="*/ 71026 w 637697"/>
                <a:gd name="connsiteY19" fmla="*/ 624625 h 1829318"/>
                <a:gd name="connsiteX20" fmla="*/ 77466 w 637697"/>
                <a:gd name="connsiteY20" fmla="*/ 888642 h 1829318"/>
                <a:gd name="connsiteX21" fmla="*/ 83905 w 637697"/>
                <a:gd name="connsiteY21" fmla="*/ 927279 h 1829318"/>
                <a:gd name="connsiteX22" fmla="*/ 103224 w 637697"/>
                <a:gd name="connsiteY22" fmla="*/ 991673 h 1829318"/>
                <a:gd name="connsiteX23" fmla="*/ 109663 w 637697"/>
                <a:gd name="connsiteY23" fmla="*/ 1010991 h 1829318"/>
                <a:gd name="connsiteX24" fmla="*/ 116102 w 637697"/>
                <a:gd name="connsiteY24" fmla="*/ 1030310 h 1829318"/>
                <a:gd name="connsiteX25" fmla="*/ 116102 w 637697"/>
                <a:gd name="connsiteY25" fmla="*/ 1210614 h 1829318"/>
                <a:gd name="connsiteX26" fmla="*/ 103224 w 637697"/>
                <a:gd name="connsiteY26" fmla="*/ 1268569 h 1829318"/>
                <a:gd name="connsiteX27" fmla="*/ 90345 w 637697"/>
                <a:gd name="connsiteY27" fmla="*/ 1326524 h 1829318"/>
                <a:gd name="connsiteX28" fmla="*/ 83905 w 637697"/>
                <a:gd name="connsiteY28" fmla="*/ 1378039 h 1829318"/>
                <a:gd name="connsiteX29" fmla="*/ 77466 w 637697"/>
                <a:gd name="connsiteY29" fmla="*/ 1397358 h 1829318"/>
                <a:gd name="connsiteX30" fmla="*/ 71026 w 637697"/>
                <a:gd name="connsiteY30" fmla="*/ 1435994 h 1829318"/>
                <a:gd name="connsiteX31" fmla="*/ 64587 w 637697"/>
                <a:gd name="connsiteY31" fmla="*/ 1455313 h 1829318"/>
                <a:gd name="connsiteX32" fmla="*/ 58147 w 637697"/>
                <a:gd name="connsiteY32" fmla="*/ 1487510 h 1829318"/>
                <a:gd name="connsiteX33" fmla="*/ 45269 w 637697"/>
                <a:gd name="connsiteY33" fmla="*/ 1526146 h 1829318"/>
                <a:gd name="connsiteX34" fmla="*/ 32390 w 637697"/>
                <a:gd name="connsiteY34" fmla="*/ 1577662 h 1829318"/>
                <a:gd name="connsiteX35" fmla="*/ 19511 w 637697"/>
                <a:gd name="connsiteY35" fmla="*/ 1616298 h 1829318"/>
                <a:gd name="connsiteX36" fmla="*/ 13071 w 637697"/>
                <a:gd name="connsiteY36" fmla="*/ 1667814 h 1829318"/>
                <a:gd name="connsiteX37" fmla="*/ 6632 w 637697"/>
                <a:gd name="connsiteY37" fmla="*/ 1693572 h 1829318"/>
                <a:gd name="connsiteX38" fmla="*/ 193 w 637697"/>
                <a:gd name="connsiteY38" fmla="*/ 1732208 h 1829318"/>
                <a:gd name="connsiteX39" fmla="*/ 6632 w 637697"/>
                <a:gd name="connsiteY39" fmla="*/ 1803042 h 1829318"/>
                <a:gd name="connsiteX40" fmla="*/ 64587 w 637697"/>
                <a:gd name="connsiteY40" fmla="*/ 1822360 h 1829318"/>
                <a:gd name="connsiteX41" fmla="*/ 83905 w 637697"/>
                <a:gd name="connsiteY41" fmla="*/ 1828800 h 1829318"/>
                <a:gd name="connsiteX42" fmla="*/ 180497 w 637697"/>
                <a:gd name="connsiteY42" fmla="*/ 1803042 h 1829318"/>
                <a:gd name="connsiteX43" fmla="*/ 186936 w 637697"/>
                <a:gd name="connsiteY43" fmla="*/ 1757966 h 1829318"/>
                <a:gd name="connsiteX44" fmla="*/ 199815 w 637697"/>
                <a:gd name="connsiteY44" fmla="*/ 1719329 h 1829318"/>
                <a:gd name="connsiteX45" fmla="*/ 206255 w 637697"/>
                <a:gd name="connsiteY45" fmla="*/ 1700011 h 1829318"/>
                <a:gd name="connsiteX46" fmla="*/ 193376 w 637697"/>
                <a:gd name="connsiteY46" fmla="*/ 1609859 h 1829318"/>
                <a:gd name="connsiteX47" fmla="*/ 199815 w 637697"/>
                <a:gd name="connsiteY47" fmla="*/ 1526146 h 1829318"/>
                <a:gd name="connsiteX48" fmla="*/ 212694 w 637697"/>
                <a:gd name="connsiteY48" fmla="*/ 1487510 h 1829318"/>
                <a:gd name="connsiteX49" fmla="*/ 225573 w 637697"/>
                <a:gd name="connsiteY49" fmla="*/ 1468191 h 1829318"/>
                <a:gd name="connsiteX50" fmla="*/ 257770 w 637697"/>
                <a:gd name="connsiteY50" fmla="*/ 1371600 h 1829318"/>
                <a:gd name="connsiteX51" fmla="*/ 264209 w 637697"/>
                <a:gd name="connsiteY51" fmla="*/ 1352282 h 1829318"/>
                <a:gd name="connsiteX52" fmla="*/ 270649 w 637697"/>
                <a:gd name="connsiteY52" fmla="*/ 1332963 h 1829318"/>
                <a:gd name="connsiteX53" fmla="*/ 264209 w 637697"/>
                <a:gd name="connsiteY53" fmla="*/ 1010991 h 1829318"/>
                <a:gd name="connsiteX54" fmla="*/ 251331 w 637697"/>
                <a:gd name="connsiteY54" fmla="*/ 959476 h 1829318"/>
                <a:gd name="connsiteX55" fmla="*/ 238452 w 637697"/>
                <a:gd name="connsiteY55" fmla="*/ 856445 h 1829318"/>
                <a:gd name="connsiteX56" fmla="*/ 244891 w 637697"/>
                <a:gd name="connsiteY56" fmla="*/ 631065 h 1829318"/>
                <a:gd name="connsiteX57" fmla="*/ 257770 w 637697"/>
                <a:gd name="connsiteY57" fmla="*/ 592428 h 1829318"/>
                <a:gd name="connsiteX58" fmla="*/ 264209 w 637697"/>
                <a:gd name="connsiteY58" fmla="*/ 573110 h 1829318"/>
                <a:gd name="connsiteX59" fmla="*/ 270649 w 637697"/>
                <a:gd name="connsiteY59" fmla="*/ 553791 h 1829318"/>
                <a:gd name="connsiteX60" fmla="*/ 277088 w 637697"/>
                <a:gd name="connsiteY60" fmla="*/ 534473 h 1829318"/>
                <a:gd name="connsiteX61" fmla="*/ 289967 w 637697"/>
                <a:gd name="connsiteY61" fmla="*/ 515155 h 1829318"/>
                <a:gd name="connsiteX62" fmla="*/ 302846 w 637697"/>
                <a:gd name="connsiteY62" fmla="*/ 476518 h 1829318"/>
                <a:gd name="connsiteX63" fmla="*/ 328604 w 637697"/>
                <a:gd name="connsiteY63" fmla="*/ 437882 h 1829318"/>
                <a:gd name="connsiteX64" fmla="*/ 360801 w 637697"/>
                <a:gd name="connsiteY64" fmla="*/ 379927 h 1829318"/>
                <a:gd name="connsiteX65" fmla="*/ 380119 w 637697"/>
                <a:gd name="connsiteY65" fmla="*/ 373487 h 1829318"/>
                <a:gd name="connsiteX66" fmla="*/ 431635 w 637697"/>
                <a:gd name="connsiteY66" fmla="*/ 328411 h 1829318"/>
                <a:gd name="connsiteX67" fmla="*/ 450953 w 637697"/>
                <a:gd name="connsiteY67" fmla="*/ 315532 h 1829318"/>
                <a:gd name="connsiteX68" fmla="*/ 483150 w 637697"/>
                <a:gd name="connsiteY68" fmla="*/ 289775 h 1829318"/>
                <a:gd name="connsiteX69" fmla="*/ 496029 w 637697"/>
                <a:gd name="connsiteY69" fmla="*/ 270456 h 1829318"/>
                <a:gd name="connsiteX70" fmla="*/ 515347 w 637697"/>
                <a:gd name="connsiteY70" fmla="*/ 257577 h 1829318"/>
                <a:gd name="connsiteX71" fmla="*/ 534666 w 637697"/>
                <a:gd name="connsiteY71" fmla="*/ 218941 h 1829318"/>
                <a:gd name="connsiteX72" fmla="*/ 547545 w 637697"/>
                <a:gd name="connsiteY72" fmla="*/ 167425 h 1829318"/>
                <a:gd name="connsiteX73" fmla="*/ 566863 w 637697"/>
                <a:gd name="connsiteY73" fmla="*/ 128789 h 1829318"/>
                <a:gd name="connsiteX74" fmla="*/ 592621 w 637697"/>
                <a:gd name="connsiteY74" fmla="*/ 90152 h 1829318"/>
                <a:gd name="connsiteX75" fmla="*/ 599060 w 637697"/>
                <a:gd name="connsiteY75" fmla="*/ 70834 h 1829318"/>
                <a:gd name="connsiteX76" fmla="*/ 624818 w 637697"/>
                <a:gd name="connsiteY76" fmla="*/ 32197 h 1829318"/>
                <a:gd name="connsiteX77" fmla="*/ 637697 w 637697"/>
                <a:gd name="connsiteY77" fmla="*/ 12879 h 1829318"/>
                <a:gd name="connsiteX78" fmla="*/ 618378 w 637697"/>
                <a:gd name="connsiteY78" fmla="*/ 0 h 1829318"/>
                <a:gd name="connsiteX79" fmla="*/ 579742 w 637697"/>
                <a:gd name="connsiteY79" fmla="*/ 12879 h 1829318"/>
                <a:gd name="connsiteX80" fmla="*/ 489590 w 637697"/>
                <a:gd name="connsiteY80" fmla="*/ 25758 h 1829318"/>
                <a:gd name="connsiteX81" fmla="*/ 463832 w 637697"/>
                <a:gd name="connsiteY81" fmla="*/ 32197 h 1829318"/>
                <a:gd name="connsiteX82" fmla="*/ 444514 w 637697"/>
                <a:gd name="connsiteY82" fmla="*/ 38636 h 1829318"/>
                <a:gd name="connsiteX83" fmla="*/ 367240 w 637697"/>
                <a:gd name="connsiteY83" fmla="*/ 57955 h 18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7697" h="1829318">
                  <a:moveTo>
                    <a:pt x="367240" y="57955"/>
                  </a:moveTo>
                  <a:cubicBezTo>
                    <a:pt x="351141" y="69761"/>
                    <a:pt x="364504" y="92888"/>
                    <a:pt x="347922" y="109470"/>
                  </a:cubicBezTo>
                  <a:cubicBezTo>
                    <a:pt x="342450" y="114942"/>
                    <a:pt x="335043" y="118056"/>
                    <a:pt x="328604" y="122349"/>
                  </a:cubicBezTo>
                  <a:cubicBezTo>
                    <a:pt x="313278" y="168328"/>
                    <a:pt x="323256" y="149690"/>
                    <a:pt x="302846" y="180304"/>
                  </a:cubicBezTo>
                  <a:cubicBezTo>
                    <a:pt x="281546" y="244208"/>
                    <a:pt x="317282" y="146593"/>
                    <a:pt x="277088" y="218941"/>
                  </a:cubicBezTo>
                  <a:cubicBezTo>
                    <a:pt x="270495" y="230808"/>
                    <a:pt x="271739" y="246281"/>
                    <a:pt x="264209" y="257577"/>
                  </a:cubicBezTo>
                  <a:cubicBezTo>
                    <a:pt x="259916" y="264017"/>
                    <a:pt x="254474" y="269824"/>
                    <a:pt x="251331" y="276896"/>
                  </a:cubicBezTo>
                  <a:cubicBezTo>
                    <a:pt x="245818" y="289301"/>
                    <a:pt x="245982" y="304237"/>
                    <a:pt x="238452" y="315532"/>
                  </a:cubicBezTo>
                  <a:cubicBezTo>
                    <a:pt x="234159" y="321972"/>
                    <a:pt x="229034" y="327929"/>
                    <a:pt x="225573" y="334851"/>
                  </a:cubicBezTo>
                  <a:cubicBezTo>
                    <a:pt x="222537" y="340922"/>
                    <a:pt x="222429" y="348235"/>
                    <a:pt x="219133" y="354169"/>
                  </a:cubicBezTo>
                  <a:cubicBezTo>
                    <a:pt x="211616" y="367699"/>
                    <a:pt x="201962" y="379926"/>
                    <a:pt x="193376" y="392805"/>
                  </a:cubicBezTo>
                  <a:cubicBezTo>
                    <a:pt x="189083" y="399245"/>
                    <a:pt x="186937" y="407831"/>
                    <a:pt x="180497" y="412124"/>
                  </a:cubicBezTo>
                  <a:lnTo>
                    <a:pt x="161178" y="425003"/>
                  </a:lnTo>
                  <a:cubicBezTo>
                    <a:pt x="149845" y="459005"/>
                    <a:pt x="158504" y="438674"/>
                    <a:pt x="128981" y="482958"/>
                  </a:cubicBezTo>
                  <a:lnTo>
                    <a:pt x="116102" y="502276"/>
                  </a:lnTo>
                  <a:cubicBezTo>
                    <a:pt x="113956" y="508715"/>
                    <a:pt x="112698" y="515523"/>
                    <a:pt x="109663" y="521594"/>
                  </a:cubicBezTo>
                  <a:cubicBezTo>
                    <a:pt x="106202" y="528516"/>
                    <a:pt x="99833" y="533799"/>
                    <a:pt x="96784" y="540913"/>
                  </a:cubicBezTo>
                  <a:cubicBezTo>
                    <a:pt x="93298" y="549047"/>
                    <a:pt x="92888" y="558193"/>
                    <a:pt x="90345" y="566670"/>
                  </a:cubicBezTo>
                  <a:cubicBezTo>
                    <a:pt x="86444" y="579673"/>
                    <a:pt x="81759" y="592428"/>
                    <a:pt x="77466" y="605307"/>
                  </a:cubicBezTo>
                  <a:lnTo>
                    <a:pt x="71026" y="624625"/>
                  </a:lnTo>
                  <a:cubicBezTo>
                    <a:pt x="73173" y="712631"/>
                    <a:pt x="73723" y="800690"/>
                    <a:pt x="77466" y="888642"/>
                  </a:cubicBezTo>
                  <a:cubicBezTo>
                    <a:pt x="78021" y="901687"/>
                    <a:pt x="81344" y="914476"/>
                    <a:pt x="83905" y="927279"/>
                  </a:cubicBezTo>
                  <a:cubicBezTo>
                    <a:pt x="88770" y="951601"/>
                    <a:pt x="95014" y="967044"/>
                    <a:pt x="103224" y="991673"/>
                  </a:cubicBezTo>
                  <a:lnTo>
                    <a:pt x="109663" y="1010991"/>
                  </a:lnTo>
                  <a:lnTo>
                    <a:pt x="116102" y="1030310"/>
                  </a:lnTo>
                  <a:cubicBezTo>
                    <a:pt x="126894" y="1116637"/>
                    <a:pt x="125841" y="1084014"/>
                    <a:pt x="116102" y="1210614"/>
                  </a:cubicBezTo>
                  <a:cubicBezTo>
                    <a:pt x="113044" y="1250368"/>
                    <a:pt x="111454" y="1239764"/>
                    <a:pt x="103224" y="1268569"/>
                  </a:cubicBezTo>
                  <a:cubicBezTo>
                    <a:pt x="98949" y="1283533"/>
                    <a:pt x="92560" y="1312128"/>
                    <a:pt x="90345" y="1326524"/>
                  </a:cubicBezTo>
                  <a:cubicBezTo>
                    <a:pt x="87714" y="1343628"/>
                    <a:pt x="87001" y="1361013"/>
                    <a:pt x="83905" y="1378039"/>
                  </a:cubicBezTo>
                  <a:cubicBezTo>
                    <a:pt x="82691" y="1384717"/>
                    <a:pt x="78939" y="1390732"/>
                    <a:pt x="77466" y="1397358"/>
                  </a:cubicBezTo>
                  <a:cubicBezTo>
                    <a:pt x="74634" y="1410103"/>
                    <a:pt x="73858" y="1423249"/>
                    <a:pt x="71026" y="1435994"/>
                  </a:cubicBezTo>
                  <a:cubicBezTo>
                    <a:pt x="69553" y="1442620"/>
                    <a:pt x="66233" y="1448728"/>
                    <a:pt x="64587" y="1455313"/>
                  </a:cubicBezTo>
                  <a:cubicBezTo>
                    <a:pt x="61932" y="1465931"/>
                    <a:pt x="61027" y="1476951"/>
                    <a:pt x="58147" y="1487510"/>
                  </a:cubicBezTo>
                  <a:cubicBezTo>
                    <a:pt x="54575" y="1500607"/>
                    <a:pt x="48561" y="1512976"/>
                    <a:pt x="45269" y="1526146"/>
                  </a:cubicBezTo>
                  <a:cubicBezTo>
                    <a:pt x="40976" y="1543318"/>
                    <a:pt x="37988" y="1560870"/>
                    <a:pt x="32390" y="1577662"/>
                  </a:cubicBezTo>
                  <a:lnTo>
                    <a:pt x="19511" y="1616298"/>
                  </a:lnTo>
                  <a:cubicBezTo>
                    <a:pt x="17364" y="1633470"/>
                    <a:pt x="15916" y="1650744"/>
                    <a:pt x="13071" y="1667814"/>
                  </a:cubicBezTo>
                  <a:cubicBezTo>
                    <a:pt x="11616" y="1676544"/>
                    <a:pt x="8368" y="1684894"/>
                    <a:pt x="6632" y="1693572"/>
                  </a:cubicBezTo>
                  <a:cubicBezTo>
                    <a:pt x="4072" y="1706375"/>
                    <a:pt x="2339" y="1719329"/>
                    <a:pt x="193" y="1732208"/>
                  </a:cubicBezTo>
                  <a:cubicBezTo>
                    <a:pt x="2339" y="1755819"/>
                    <a:pt x="-4608" y="1782167"/>
                    <a:pt x="6632" y="1803042"/>
                  </a:cubicBezTo>
                  <a:cubicBezTo>
                    <a:pt x="6633" y="1803044"/>
                    <a:pt x="54927" y="1819140"/>
                    <a:pt x="64587" y="1822360"/>
                  </a:cubicBezTo>
                  <a:lnTo>
                    <a:pt x="83905" y="1828800"/>
                  </a:lnTo>
                  <a:cubicBezTo>
                    <a:pt x="104021" y="1827124"/>
                    <a:pt x="166237" y="1838691"/>
                    <a:pt x="180497" y="1803042"/>
                  </a:cubicBezTo>
                  <a:cubicBezTo>
                    <a:pt x="186134" y="1788950"/>
                    <a:pt x="183523" y="1772755"/>
                    <a:pt x="186936" y="1757966"/>
                  </a:cubicBezTo>
                  <a:cubicBezTo>
                    <a:pt x="189989" y="1744738"/>
                    <a:pt x="195522" y="1732208"/>
                    <a:pt x="199815" y="1719329"/>
                  </a:cubicBezTo>
                  <a:lnTo>
                    <a:pt x="206255" y="1700011"/>
                  </a:lnTo>
                  <a:cubicBezTo>
                    <a:pt x="203049" y="1680779"/>
                    <a:pt x="193376" y="1625986"/>
                    <a:pt x="193376" y="1609859"/>
                  </a:cubicBezTo>
                  <a:cubicBezTo>
                    <a:pt x="193376" y="1581872"/>
                    <a:pt x="195450" y="1553790"/>
                    <a:pt x="199815" y="1526146"/>
                  </a:cubicBezTo>
                  <a:cubicBezTo>
                    <a:pt x="201932" y="1512737"/>
                    <a:pt x="205164" y="1498805"/>
                    <a:pt x="212694" y="1487510"/>
                  </a:cubicBezTo>
                  <a:lnTo>
                    <a:pt x="225573" y="1468191"/>
                  </a:lnTo>
                  <a:lnTo>
                    <a:pt x="257770" y="1371600"/>
                  </a:lnTo>
                  <a:lnTo>
                    <a:pt x="264209" y="1352282"/>
                  </a:lnTo>
                  <a:lnTo>
                    <a:pt x="270649" y="1332963"/>
                  </a:lnTo>
                  <a:cubicBezTo>
                    <a:pt x="268502" y="1225639"/>
                    <a:pt x="269754" y="1118193"/>
                    <a:pt x="264209" y="1010991"/>
                  </a:cubicBezTo>
                  <a:cubicBezTo>
                    <a:pt x="263295" y="993315"/>
                    <a:pt x="253834" y="976998"/>
                    <a:pt x="251331" y="959476"/>
                  </a:cubicBezTo>
                  <a:cubicBezTo>
                    <a:pt x="242142" y="895158"/>
                    <a:pt x="246567" y="929485"/>
                    <a:pt x="238452" y="856445"/>
                  </a:cubicBezTo>
                  <a:cubicBezTo>
                    <a:pt x="240598" y="781318"/>
                    <a:pt x="239406" y="706022"/>
                    <a:pt x="244891" y="631065"/>
                  </a:cubicBezTo>
                  <a:cubicBezTo>
                    <a:pt x="245882" y="617526"/>
                    <a:pt x="253477" y="605307"/>
                    <a:pt x="257770" y="592428"/>
                  </a:cubicBezTo>
                  <a:lnTo>
                    <a:pt x="264209" y="573110"/>
                  </a:lnTo>
                  <a:lnTo>
                    <a:pt x="270649" y="553791"/>
                  </a:lnTo>
                  <a:cubicBezTo>
                    <a:pt x="272795" y="547352"/>
                    <a:pt x="273323" y="540121"/>
                    <a:pt x="277088" y="534473"/>
                  </a:cubicBezTo>
                  <a:cubicBezTo>
                    <a:pt x="281381" y="528034"/>
                    <a:pt x="286824" y="522227"/>
                    <a:pt x="289967" y="515155"/>
                  </a:cubicBezTo>
                  <a:cubicBezTo>
                    <a:pt x="295481" y="502749"/>
                    <a:pt x="295315" y="487814"/>
                    <a:pt x="302846" y="476518"/>
                  </a:cubicBezTo>
                  <a:lnTo>
                    <a:pt x="328604" y="437882"/>
                  </a:lnTo>
                  <a:cubicBezTo>
                    <a:pt x="334274" y="420871"/>
                    <a:pt x="344192" y="385464"/>
                    <a:pt x="360801" y="379927"/>
                  </a:cubicBezTo>
                  <a:lnTo>
                    <a:pt x="380119" y="373487"/>
                  </a:lnTo>
                  <a:cubicBezTo>
                    <a:pt x="401584" y="341290"/>
                    <a:pt x="386558" y="358462"/>
                    <a:pt x="431635" y="328411"/>
                  </a:cubicBezTo>
                  <a:lnTo>
                    <a:pt x="450953" y="315532"/>
                  </a:lnTo>
                  <a:cubicBezTo>
                    <a:pt x="487865" y="260165"/>
                    <a:pt x="438714" y="325324"/>
                    <a:pt x="483150" y="289775"/>
                  </a:cubicBezTo>
                  <a:cubicBezTo>
                    <a:pt x="489193" y="284940"/>
                    <a:pt x="490556" y="275929"/>
                    <a:pt x="496029" y="270456"/>
                  </a:cubicBezTo>
                  <a:cubicBezTo>
                    <a:pt x="501501" y="264983"/>
                    <a:pt x="508908" y="261870"/>
                    <a:pt x="515347" y="257577"/>
                  </a:cubicBezTo>
                  <a:cubicBezTo>
                    <a:pt x="531538" y="209010"/>
                    <a:pt x="509695" y="268884"/>
                    <a:pt x="534666" y="218941"/>
                  </a:cubicBezTo>
                  <a:cubicBezTo>
                    <a:pt x="542023" y="204226"/>
                    <a:pt x="543873" y="182113"/>
                    <a:pt x="547545" y="167425"/>
                  </a:cubicBezTo>
                  <a:cubicBezTo>
                    <a:pt x="552878" y="146095"/>
                    <a:pt x="554271" y="147677"/>
                    <a:pt x="566863" y="128789"/>
                  </a:cubicBezTo>
                  <a:cubicBezTo>
                    <a:pt x="582173" y="82855"/>
                    <a:pt x="560464" y="138386"/>
                    <a:pt x="592621" y="90152"/>
                  </a:cubicBezTo>
                  <a:cubicBezTo>
                    <a:pt x="596386" y="84504"/>
                    <a:pt x="595764" y="76767"/>
                    <a:pt x="599060" y="70834"/>
                  </a:cubicBezTo>
                  <a:cubicBezTo>
                    <a:pt x="606577" y="57303"/>
                    <a:pt x="616232" y="45076"/>
                    <a:pt x="624818" y="32197"/>
                  </a:cubicBezTo>
                  <a:lnTo>
                    <a:pt x="637697" y="12879"/>
                  </a:lnTo>
                  <a:cubicBezTo>
                    <a:pt x="631257" y="8586"/>
                    <a:pt x="626117" y="0"/>
                    <a:pt x="618378" y="0"/>
                  </a:cubicBezTo>
                  <a:cubicBezTo>
                    <a:pt x="604803" y="0"/>
                    <a:pt x="593054" y="10217"/>
                    <a:pt x="579742" y="12879"/>
                  </a:cubicBezTo>
                  <a:cubicBezTo>
                    <a:pt x="528485" y="23130"/>
                    <a:pt x="558423" y="18109"/>
                    <a:pt x="489590" y="25758"/>
                  </a:cubicBezTo>
                  <a:cubicBezTo>
                    <a:pt x="481004" y="27904"/>
                    <a:pt x="472342" y="29766"/>
                    <a:pt x="463832" y="32197"/>
                  </a:cubicBezTo>
                  <a:cubicBezTo>
                    <a:pt x="457306" y="34062"/>
                    <a:pt x="451099" y="36990"/>
                    <a:pt x="444514" y="38636"/>
                  </a:cubicBezTo>
                  <a:cubicBezTo>
                    <a:pt x="400231" y="49707"/>
                    <a:pt x="383339" y="46149"/>
                    <a:pt x="367240" y="5795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5782614" y="4687239"/>
              <a:ext cx="689020" cy="1823031"/>
            </a:xfrm>
            <a:custGeom>
              <a:avLst/>
              <a:gdLst>
                <a:gd name="connsiteX0" fmla="*/ 360609 w 689020"/>
                <a:gd name="connsiteY0" fmla="*/ 71505 h 1823031"/>
                <a:gd name="connsiteX1" fmla="*/ 373487 w 689020"/>
                <a:gd name="connsiteY1" fmla="*/ 155217 h 1823031"/>
                <a:gd name="connsiteX2" fmla="*/ 386366 w 689020"/>
                <a:gd name="connsiteY2" fmla="*/ 200293 h 1823031"/>
                <a:gd name="connsiteX3" fmla="*/ 392806 w 689020"/>
                <a:gd name="connsiteY3" fmla="*/ 245369 h 1823031"/>
                <a:gd name="connsiteX4" fmla="*/ 405685 w 689020"/>
                <a:gd name="connsiteY4" fmla="*/ 290446 h 1823031"/>
                <a:gd name="connsiteX5" fmla="*/ 412124 w 689020"/>
                <a:gd name="connsiteY5" fmla="*/ 322643 h 1823031"/>
                <a:gd name="connsiteX6" fmla="*/ 418563 w 689020"/>
                <a:gd name="connsiteY6" fmla="*/ 341961 h 1823031"/>
                <a:gd name="connsiteX7" fmla="*/ 437882 w 689020"/>
                <a:gd name="connsiteY7" fmla="*/ 348400 h 1823031"/>
                <a:gd name="connsiteX8" fmla="*/ 470079 w 689020"/>
                <a:gd name="connsiteY8" fmla="*/ 380598 h 1823031"/>
                <a:gd name="connsiteX9" fmla="*/ 489397 w 689020"/>
                <a:gd name="connsiteY9" fmla="*/ 393476 h 1823031"/>
                <a:gd name="connsiteX10" fmla="*/ 502276 w 689020"/>
                <a:gd name="connsiteY10" fmla="*/ 412795 h 1823031"/>
                <a:gd name="connsiteX11" fmla="*/ 521594 w 689020"/>
                <a:gd name="connsiteY11" fmla="*/ 425674 h 1823031"/>
                <a:gd name="connsiteX12" fmla="*/ 566671 w 689020"/>
                <a:gd name="connsiteY12" fmla="*/ 477189 h 1823031"/>
                <a:gd name="connsiteX13" fmla="*/ 585989 w 689020"/>
                <a:gd name="connsiteY13" fmla="*/ 535144 h 1823031"/>
                <a:gd name="connsiteX14" fmla="*/ 592428 w 689020"/>
                <a:gd name="connsiteY14" fmla="*/ 554462 h 1823031"/>
                <a:gd name="connsiteX15" fmla="*/ 598868 w 689020"/>
                <a:gd name="connsiteY15" fmla="*/ 593099 h 1823031"/>
                <a:gd name="connsiteX16" fmla="*/ 592428 w 689020"/>
                <a:gd name="connsiteY16" fmla="*/ 876434 h 1823031"/>
                <a:gd name="connsiteX17" fmla="*/ 585989 w 689020"/>
                <a:gd name="connsiteY17" fmla="*/ 940829 h 1823031"/>
                <a:gd name="connsiteX18" fmla="*/ 592428 w 689020"/>
                <a:gd name="connsiteY18" fmla="*/ 1101815 h 1823031"/>
                <a:gd name="connsiteX19" fmla="*/ 585989 w 689020"/>
                <a:gd name="connsiteY19" fmla="*/ 1262800 h 1823031"/>
                <a:gd name="connsiteX20" fmla="*/ 579549 w 689020"/>
                <a:gd name="connsiteY20" fmla="*/ 1307876 h 1823031"/>
                <a:gd name="connsiteX21" fmla="*/ 585989 w 689020"/>
                <a:gd name="connsiteY21" fmla="*/ 1352953 h 1823031"/>
                <a:gd name="connsiteX22" fmla="*/ 611747 w 689020"/>
                <a:gd name="connsiteY22" fmla="*/ 1391589 h 1823031"/>
                <a:gd name="connsiteX23" fmla="*/ 624625 w 689020"/>
                <a:gd name="connsiteY23" fmla="*/ 1443105 h 1823031"/>
                <a:gd name="connsiteX24" fmla="*/ 637504 w 689020"/>
                <a:gd name="connsiteY24" fmla="*/ 1526817 h 1823031"/>
                <a:gd name="connsiteX25" fmla="*/ 650383 w 689020"/>
                <a:gd name="connsiteY25" fmla="*/ 1565454 h 1823031"/>
                <a:gd name="connsiteX26" fmla="*/ 663262 w 689020"/>
                <a:gd name="connsiteY26" fmla="*/ 1604091 h 1823031"/>
                <a:gd name="connsiteX27" fmla="*/ 669701 w 689020"/>
                <a:gd name="connsiteY27" fmla="*/ 1623409 h 1823031"/>
                <a:gd name="connsiteX28" fmla="*/ 676141 w 689020"/>
                <a:gd name="connsiteY28" fmla="*/ 1649167 h 1823031"/>
                <a:gd name="connsiteX29" fmla="*/ 682580 w 689020"/>
                <a:gd name="connsiteY29" fmla="*/ 1668485 h 1823031"/>
                <a:gd name="connsiteX30" fmla="*/ 689020 w 689020"/>
                <a:gd name="connsiteY30" fmla="*/ 1700682 h 1823031"/>
                <a:gd name="connsiteX31" fmla="*/ 656823 w 689020"/>
                <a:gd name="connsiteY31" fmla="*/ 1797274 h 1823031"/>
                <a:gd name="connsiteX32" fmla="*/ 650383 w 689020"/>
                <a:gd name="connsiteY32" fmla="*/ 1816592 h 1823031"/>
                <a:gd name="connsiteX33" fmla="*/ 585989 w 689020"/>
                <a:gd name="connsiteY33" fmla="*/ 1823031 h 1823031"/>
                <a:gd name="connsiteX34" fmla="*/ 547352 w 689020"/>
                <a:gd name="connsiteY34" fmla="*/ 1816592 h 1823031"/>
                <a:gd name="connsiteX35" fmla="*/ 521594 w 689020"/>
                <a:gd name="connsiteY35" fmla="*/ 1777955 h 1823031"/>
                <a:gd name="connsiteX36" fmla="*/ 508716 w 689020"/>
                <a:gd name="connsiteY36" fmla="*/ 1739319 h 1823031"/>
                <a:gd name="connsiteX37" fmla="*/ 521594 w 689020"/>
                <a:gd name="connsiteY37" fmla="*/ 1642727 h 1823031"/>
                <a:gd name="connsiteX38" fmla="*/ 508716 w 689020"/>
                <a:gd name="connsiteY38" fmla="*/ 1507499 h 1823031"/>
                <a:gd name="connsiteX39" fmla="*/ 489397 w 689020"/>
                <a:gd name="connsiteY39" fmla="*/ 1449544 h 1823031"/>
                <a:gd name="connsiteX40" fmla="*/ 482958 w 689020"/>
                <a:gd name="connsiteY40" fmla="*/ 1430226 h 1823031"/>
                <a:gd name="connsiteX41" fmla="*/ 470079 w 689020"/>
                <a:gd name="connsiteY41" fmla="*/ 1359392 h 1823031"/>
                <a:gd name="connsiteX42" fmla="*/ 476518 w 689020"/>
                <a:gd name="connsiteY42" fmla="*/ 1185527 h 1823031"/>
                <a:gd name="connsiteX43" fmla="*/ 482958 w 689020"/>
                <a:gd name="connsiteY43" fmla="*/ 1153330 h 1823031"/>
                <a:gd name="connsiteX44" fmla="*/ 489397 w 689020"/>
                <a:gd name="connsiteY44" fmla="*/ 1101815 h 1823031"/>
                <a:gd name="connsiteX45" fmla="*/ 495837 w 689020"/>
                <a:gd name="connsiteY45" fmla="*/ 1011662 h 1823031"/>
                <a:gd name="connsiteX46" fmla="*/ 489397 w 689020"/>
                <a:gd name="connsiteY46" fmla="*/ 844237 h 1823031"/>
                <a:gd name="connsiteX47" fmla="*/ 482958 w 689020"/>
                <a:gd name="connsiteY47" fmla="*/ 812040 h 1823031"/>
                <a:gd name="connsiteX48" fmla="*/ 476518 w 689020"/>
                <a:gd name="connsiteY48" fmla="*/ 773403 h 1823031"/>
                <a:gd name="connsiteX49" fmla="*/ 463640 w 689020"/>
                <a:gd name="connsiteY49" fmla="*/ 651054 h 1823031"/>
                <a:gd name="connsiteX50" fmla="*/ 457200 w 689020"/>
                <a:gd name="connsiteY50" fmla="*/ 586660 h 1823031"/>
                <a:gd name="connsiteX51" fmla="*/ 450761 w 689020"/>
                <a:gd name="connsiteY51" fmla="*/ 567341 h 1823031"/>
                <a:gd name="connsiteX52" fmla="*/ 405685 w 689020"/>
                <a:gd name="connsiteY52" fmla="*/ 509386 h 1823031"/>
                <a:gd name="connsiteX53" fmla="*/ 373487 w 689020"/>
                <a:gd name="connsiteY53" fmla="*/ 470750 h 1823031"/>
                <a:gd name="connsiteX54" fmla="*/ 341290 w 689020"/>
                <a:gd name="connsiteY54" fmla="*/ 412795 h 1823031"/>
                <a:gd name="connsiteX55" fmla="*/ 328411 w 689020"/>
                <a:gd name="connsiteY55" fmla="*/ 393476 h 1823031"/>
                <a:gd name="connsiteX56" fmla="*/ 309093 w 689020"/>
                <a:gd name="connsiteY56" fmla="*/ 387037 h 1823031"/>
                <a:gd name="connsiteX57" fmla="*/ 283335 w 689020"/>
                <a:gd name="connsiteY57" fmla="*/ 354840 h 1823031"/>
                <a:gd name="connsiteX58" fmla="*/ 251138 w 689020"/>
                <a:gd name="connsiteY58" fmla="*/ 329082 h 1823031"/>
                <a:gd name="connsiteX59" fmla="*/ 218941 w 689020"/>
                <a:gd name="connsiteY59" fmla="*/ 290446 h 1823031"/>
                <a:gd name="connsiteX60" fmla="*/ 199623 w 689020"/>
                <a:gd name="connsiteY60" fmla="*/ 277567 h 1823031"/>
                <a:gd name="connsiteX61" fmla="*/ 167425 w 689020"/>
                <a:gd name="connsiteY61" fmla="*/ 238930 h 1823031"/>
                <a:gd name="connsiteX62" fmla="*/ 128789 w 689020"/>
                <a:gd name="connsiteY62" fmla="*/ 206733 h 1823031"/>
                <a:gd name="connsiteX63" fmla="*/ 103031 w 689020"/>
                <a:gd name="connsiteY63" fmla="*/ 168096 h 1823031"/>
                <a:gd name="connsiteX64" fmla="*/ 77273 w 689020"/>
                <a:gd name="connsiteY64" fmla="*/ 129460 h 1823031"/>
                <a:gd name="connsiteX65" fmla="*/ 64394 w 689020"/>
                <a:gd name="connsiteY65" fmla="*/ 110141 h 1823031"/>
                <a:gd name="connsiteX66" fmla="*/ 45076 w 689020"/>
                <a:gd name="connsiteY66" fmla="*/ 90823 h 1823031"/>
                <a:gd name="connsiteX67" fmla="*/ 12879 w 689020"/>
                <a:gd name="connsiteY67" fmla="*/ 32868 h 1823031"/>
                <a:gd name="connsiteX68" fmla="*/ 0 w 689020"/>
                <a:gd name="connsiteY68" fmla="*/ 13550 h 1823031"/>
                <a:gd name="connsiteX69" fmla="*/ 19318 w 689020"/>
                <a:gd name="connsiteY69" fmla="*/ 671 h 1823031"/>
                <a:gd name="connsiteX70" fmla="*/ 135228 w 689020"/>
                <a:gd name="connsiteY70" fmla="*/ 13550 h 1823031"/>
                <a:gd name="connsiteX71" fmla="*/ 154547 w 689020"/>
                <a:gd name="connsiteY71" fmla="*/ 19989 h 1823031"/>
                <a:gd name="connsiteX72" fmla="*/ 173865 w 689020"/>
                <a:gd name="connsiteY72" fmla="*/ 32868 h 1823031"/>
                <a:gd name="connsiteX73" fmla="*/ 257578 w 689020"/>
                <a:gd name="connsiteY73" fmla="*/ 45747 h 1823031"/>
                <a:gd name="connsiteX74" fmla="*/ 283335 w 689020"/>
                <a:gd name="connsiteY74" fmla="*/ 52186 h 1823031"/>
                <a:gd name="connsiteX75" fmla="*/ 360609 w 689020"/>
                <a:gd name="connsiteY75" fmla="*/ 71505 h 18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9020" h="1823031">
                  <a:moveTo>
                    <a:pt x="360609" y="71505"/>
                  </a:moveTo>
                  <a:cubicBezTo>
                    <a:pt x="375634" y="88677"/>
                    <a:pt x="366113" y="125721"/>
                    <a:pt x="373487" y="155217"/>
                  </a:cubicBezTo>
                  <a:cubicBezTo>
                    <a:pt x="382685" y="192010"/>
                    <a:pt x="378333" y="156114"/>
                    <a:pt x="386366" y="200293"/>
                  </a:cubicBezTo>
                  <a:cubicBezTo>
                    <a:pt x="389081" y="215226"/>
                    <a:pt x="390091" y="230436"/>
                    <a:pt x="392806" y="245369"/>
                  </a:cubicBezTo>
                  <a:cubicBezTo>
                    <a:pt x="400839" y="289553"/>
                    <a:pt x="396486" y="253650"/>
                    <a:pt x="405685" y="290446"/>
                  </a:cubicBezTo>
                  <a:cubicBezTo>
                    <a:pt x="408340" y="301064"/>
                    <a:pt x="409470" y="312025"/>
                    <a:pt x="412124" y="322643"/>
                  </a:cubicBezTo>
                  <a:cubicBezTo>
                    <a:pt x="413770" y="329228"/>
                    <a:pt x="413763" y="337162"/>
                    <a:pt x="418563" y="341961"/>
                  </a:cubicBezTo>
                  <a:cubicBezTo>
                    <a:pt x="423363" y="346761"/>
                    <a:pt x="431442" y="346254"/>
                    <a:pt x="437882" y="348400"/>
                  </a:cubicBezTo>
                  <a:cubicBezTo>
                    <a:pt x="489400" y="382746"/>
                    <a:pt x="427146" y="337665"/>
                    <a:pt x="470079" y="380598"/>
                  </a:cubicBezTo>
                  <a:cubicBezTo>
                    <a:pt x="475551" y="386070"/>
                    <a:pt x="482958" y="389183"/>
                    <a:pt x="489397" y="393476"/>
                  </a:cubicBezTo>
                  <a:cubicBezTo>
                    <a:pt x="493690" y="399916"/>
                    <a:pt x="496803" y="407322"/>
                    <a:pt x="502276" y="412795"/>
                  </a:cubicBezTo>
                  <a:cubicBezTo>
                    <a:pt x="507748" y="418268"/>
                    <a:pt x="516498" y="419850"/>
                    <a:pt x="521594" y="425674"/>
                  </a:cubicBezTo>
                  <a:cubicBezTo>
                    <a:pt x="574181" y="485773"/>
                    <a:pt x="523205" y="448212"/>
                    <a:pt x="566671" y="477189"/>
                  </a:cubicBezTo>
                  <a:lnTo>
                    <a:pt x="585989" y="535144"/>
                  </a:lnTo>
                  <a:cubicBezTo>
                    <a:pt x="588135" y="541583"/>
                    <a:pt x="591312" y="547767"/>
                    <a:pt x="592428" y="554462"/>
                  </a:cubicBezTo>
                  <a:lnTo>
                    <a:pt x="598868" y="593099"/>
                  </a:lnTo>
                  <a:cubicBezTo>
                    <a:pt x="596721" y="687544"/>
                    <a:pt x="595924" y="782029"/>
                    <a:pt x="592428" y="876434"/>
                  </a:cubicBezTo>
                  <a:cubicBezTo>
                    <a:pt x="591630" y="897991"/>
                    <a:pt x="585989" y="919257"/>
                    <a:pt x="585989" y="940829"/>
                  </a:cubicBezTo>
                  <a:cubicBezTo>
                    <a:pt x="585989" y="994534"/>
                    <a:pt x="590282" y="1048153"/>
                    <a:pt x="592428" y="1101815"/>
                  </a:cubicBezTo>
                  <a:cubicBezTo>
                    <a:pt x="590282" y="1155477"/>
                    <a:pt x="589339" y="1209200"/>
                    <a:pt x="585989" y="1262800"/>
                  </a:cubicBezTo>
                  <a:cubicBezTo>
                    <a:pt x="585042" y="1277948"/>
                    <a:pt x="579549" y="1292698"/>
                    <a:pt x="579549" y="1307876"/>
                  </a:cubicBezTo>
                  <a:cubicBezTo>
                    <a:pt x="579549" y="1323054"/>
                    <a:pt x="580540" y="1338786"/>
                    <a:pt x="585989" y="1352953"/>
                  </a:cubicBezTo>
                  <a:cubicBezTo>
                    <a:pt x="591546" y="1367400"/>
                    <a:pt x="611747" y="1391589"/>
                    <a:pt x="611747" y="1391589"/>
                  </a:cubicBezTo>
                  <a:cubicBezTo>
                    <a:pt x="616040" y="1408761"/>
                    <a:pt x="622429" y="1425541"/>
                    <a:pt x="624625" y="1443105"/>
                  </a:cubicBezTo>
                  <a:cubicBezTo>
                    <a:pt x="627637" y="1467201"/>
                    <a:pt x="630698" y="1501861"/>
                    <a:pt x="637504" y="1526817"/>
                  </a:cubicBezTo>
                  <a:cubicBezTo>
                    <a:pt x="641076" y="1539914"/>
                    <a:pt x="646090" y="1552575"/>
                    <a:pt x="650383" y="1565454"/>
                  </a:cubicBezTo>
                  <a:lnTo>
                    <a:pt x="663262" y="1604091"/>
                  </a:lnTo>
                  <a:cubicBezTo>
                    <a:pt x="665408" y="1610530"/>
                    <a:pt x="668055" y="1616824"/>
                    <a:pt x="669701" y="1623409"/>
                  </a:cubicBezTo>
                  <a:cubicBezTo>
                    <a:pt x="671848" y="1631995"/>
                    <a:pt x="673710" y="1640657"/>
                    <a:pt x="676141" y="1649167"/>
                  </a:cubicBezTo>
                  <a:cubicBezTo>
                    <a:pt x="678006" y="1655693"/>
                    <a:pt x="680934" y="1661900"/>
                    <a:pt x="682580" y="1668485"/>
                  </a:cubicBezTo>
                  <a:cubicBezTo>
                    <a:pt x="685235" y="1679103"/>
                    <a:pt x="686873" y="1689950"/>
                    <a:pt x="689020" y="1700682"/>
                  </a:cubicBezTo>
                  <a:lnTo>
                    <a:pt x="656823" y="1797274"/>
                  </a:lnTo>
                  <a:cubicBezTo>
                    <a:pt x="654677" y="1803713"/>
                    <a:pt x="657137" y="1815917"/>
                    <a:pt x="650383" y="1816592"/>
                  </a:cubicBezTo>
                  <a:lnTo>
                    <a:pt x="585989" y="1823031"/>
                  </a:lnTo>
                  <a:cubicBezTo>
                    <a:pt x="573110" y="1820885"/>
                    <a:pt x="558048" y="1824079"/>
                    <a:pt x="547352" y="1816592"/>
                  </a:cubicBezTo>
                  <a:cubicBezTo>
                    <a:pt x="534671" y="1807716"/>
                    <a:pt x="521594" y="1777955"/>
                    <a:pt x="521594" y="1777955"/>
                  </a:cubicBezTo>
                  <a:cubicBezTo>
                    <a:pt x="517301" y="1765076"/>
                    <a:pt x="507589" y="1752847"/>
                    <a:pt x="508716" y="1739319"/>
                  </a:cubicBezTo>
                  <a:cubicBezTo>
                    <a:pt x="515719" y="1655282"/>
                    <a:pt x="506982" y="1686567"/>
                    <a:pt x="521594" y="1642727"/>
                  </a:cubicBezTo>
                  <a:cubicBezTo>
                    <a:pt x="519564" y="1612276"/>
                    <a:pt x="518324" y="1545932"/>
                    <a:pt x="508716" y="1507499"/>
                  </a:cubicBezTo>
                  <a:cubicBezTo>
                    <a:pt x="508710" y="1507474"/>
                    <a:pt x="492621" y="1459215"/>
                    <a:pt x="489397" y="1449544"/>
                  </a:cubicBezTo>
                  <a:cubicBezTo>
                    <a:pt x="487251" y="1443105"/>
                    <a:pt x="484604" y="1436811"/>
                    <a:pt x="482958" y="1430226"/>
                  </a:cubicBezTo>
                  <a:cubicBezTo>
                    <a:pt x="472837" y="1389743"/>
                    <a:pt x="477770" y="1413229"/>
                    <a:pt x="470079" y="1359392"/>
                  </a:cubicBezTo>
                  <a:cubicBezTo>
                    <a:pt x="472225" y="1301437"/>
                    <a:pt x="472900" y="1243409"/>
                    <a:pt x="476518" y="1185527"/>
                  </a:cubicBezTo>
                  <a:cubicBezTo>
                    <a:pt x="477201" y="1174603"/>
                    <a:pt x="481294" y="1164148"/>
                    <a:pt x="482958" y="1153330"/>
                  </a:cubicBezTo>
                  <a:cubicBezTo>
                    <a:pt x="485589" y="1136226"/>
                    <a:pt x="487830" y="1119049"/>
                    <a:pt x="489397" y="1101815"/>
                  </a:cubicBezTo>
                  <a:cubicBezTo>
                    <a:pt x="492125" y="1071811"/>
                    <a:pt x="493690" y="1041713"/>
                    <a:pt x="495837" y="1011662"/>
                  </a:cubicBezTo>
                  <a:cubicBezTo>
                    <a:pt x="493690" y="955854"/>
                    <a:pt x="492993" y="899971"/>
                    <a:pt x="489397" y="844237"/>
                  </a:cubicBezTo>
                  <a:cubicBezTo>
                    <a:pt x="488692" y="833315"/>
                    <a:pt x="484916" y="822808"/>
                    <a:pt x="482958" y="812040"/>
                  </a:cubicBezTo>
                  <a:cubicBezTo>
                    <a:pt x="480622" y="799194"/>
                    <a:pt x="478074" y="786367"/>
                    <a:pt x="476518" y="773403"/>
                  </a:cubicBezTo>
                  <a:cubicBezTo>
                    <a:pt x="471632" y="732687"/>
                    <a:pt x="467721" y="691859"/>
                    <a:pt x="463640" y="651054"/>
                  </a:cubicBezTo>
                  <a:cubicBezTo>
                    <a:pt x="461493" y="629589"/>
                    <a:pt x="460480" y="607981"/>
                    <a:pt x="457200" y="586660"/>
                  </a:cubicBezTo>
                  <a:cubicBezTo>
                    <a:pt x="456168" y="579951"/>
                    <a:pt x="454057" y="573275"/>
                    <a:pt x="450761" y="567341"/>
                  </a:cubicBezTo>
                  <a:cubicBezTo>
                    <a:pt x="418216" y="508760"/>
                    <a:pt x="436968" y="546927"/>
                    <a:pt x="405685" y="509386"/>
                  </a:cubicBezTo>
                  <a:cubicBezTo>
                    <a:pt x="360873" y="455611"/>
                    <a:pt x="429910" y="527170"/>
                    <a:pt x="373487" y="470750"/>
                  </a:cubicBezTo>
                  <a:cubicBezTo>
                    <a:pt x="362154" y="436746"/>
                    <a:pt x="370814" y="457080"/>
                    <a:pt x="341290" y="412795"/>
                  </a:cubicBezTo>
                  <a:cubicBezTo>
                    <a:pt x="336997" y="406355"/>
                    <a:pt x="335753" y="395923"/>
                    <a:pt x="328411" y="393476"/>
                  </a:cubicBezTo>
                  <a:lnTo>
                    <a:pt x="309093" y="387037"/>
                  </a:lnTo>
                  <a:cubicBezTo>
                    <a:pt x="296558" y="349429"/>
                    <a:pt x="312462" y="383966"/>
                    <a:pt x="283335" y="354840"/>
                  </a:cubicBezTo>
                  <a:cubicBezTo>
                    <a:pt x="254207" y="325712"/>
                    <a:pt x="288747" y="341620"/>
                    <a:pt x="251138" y="329082"/>
                  </a:cubicBezTo>
                  <a:cubicBezTo>
                    <a:pt x="238475" y="310087"/>
                    <a:pt x="237534" y="305940"/>
                    <a:pt x="218941" y="290446"/>
                  </a:cubicBezTo>
                  <a:cubicBezTo>
                    <a:pt x="212996" y="285491"/>
                    <a:pt x="205568" y="282522"/>
                    <a:pt x="199623" y="277567"/>
                  </a:cubicBezTo>
                  <a:cubicBezTo>
                    <a:pt x="136323" y="224816"/>
                    <a:pt x="218080" y="289585"/>
                    <a:pt x="167425" y="238930"/>
                  </a:cubicBezTo>
                  <a:cubicBezTo>
                    <a:pt x="130222" y="201727"/>
                    <a:pt x="165708" y="254201"/>
                    <a:pt x="128789" y="206733"/>
                  </a:cubicBezTo>
                  <a:cubicBezTo>
                    <a:pt x="119286" y="194515"/>
                    <a:pt x="111617" y="180975"/>
                    <a:pt x="103031" y="168096"/>
                  </a:cubicBezTo>
                  <a:lnTo>
                    <a:pt x="77273" y="129460"/>
                  </a:lnTo>
                  <a:cubicBezTo>
                    <a:pt x="72980" y="123020"/>
                    <a:pt x="69867" y="115614"/>
                    <a:pt x="64394" y="110141"/>
                  </a:cubicBezTo>
                  <a:lnTo>
                    <a:pt x="45076" y="90823"/>
                  </a:lnTo>
                  <a:cubicBezTo>
                    <a:pt x="33743" y="56821"/>
                    <a:pt x="42402" y="77152"/>
                    <a:pt x="12879" y="32868"/>
                  </a:cubicBezTo>
                  <a:lnTo>
                    <a:pt x="0" y="13550"/>
                  </a:lnTo>
                  <a:cubicBezTo>
                    <a:pt x="6439" y="9257"/>
                    <a:pt x="11592" y="1125"/>
                    <a:pt x="19318" y="671"/>
                  </a:cubicBezTo>
                  <a:cubicBezTo>
                    <a:pt x="61492" y="-1810"/>
                    <a:pt x="96930" y="2608"/>
                    <a:pt x="135228" y="13550"/>
                  </a:cubicBezTo>
                  <a:cubicBezTo>
                    <a:pt x="141755" y="15415"/>
                    <a:pt x="148107" y="17843"/>
                    <a:pt x="154547" y="19989"/>
                  </a:cubicBezTo>
                  <a:cubicBezTo>
                    <a:pt x="160986" y="24282"/>
                    <a:pt x="166943" y="29407"/>
                    <a:pt x="173865" y="32868"/>
                  </a:cubicBezTo>
                  <a:cubicBezTo>
                    <a:pt x="197070" y="44470"/>
                    <a:pt x="239118" y="43901"/>
                    <a:pt x="257578" y="45747"/>
                  </a:cubicBezTo>
                  <a:cubicBezTo>
                    <a:pt x="266164" y="47893"/>
                    <a:pt x="274858" y="49643"/>
                    <a:pt x="283335" y="52186"/>
                  </a:cubicBezTo>
                  <a:cubicBezTo>
                    <a:pt x="328528" y="65744"/>
                    <a:pt x="345584" y="54333"/>
                    <a:pt x="360609" y="7150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a:off x="4325896" y="4829782"/>
              <a:ext cx="628294" cy="1766698"/>
            </a:xfrm>
            <a:custGeom>
              <a:avLst/>
              <a:gdLst>
                <a:gd name="connsiteX0" fmla="*/ 627928 w 628294"/>
                <a:gd name="connsiteY0" fmla="*/ 2292 h 1766698"/>
                <a:gd name="connsiteX1" fmla="*/ 595731 w 628294"/>
                <a:gd name="connsiteY1" fmla="*/ 15171 h 1766698"/>
                <a:gd name="connsiteX2" fmla="*/ 550655 w 628294"/>
                <a:gd name="connsiteY2" fmla="*/ 60247 h 1766698"/>
                <a:gd name="connsiteX3" fmla="*/ 512018 w 628294"/>
                <a:gd name="connsiteY3" fmla="*/ 86005 h 1766698"/>
                <a:gd name="connsiteX4" fmla="*/ 479821 w 628294"/>
                <a:gd name="connsiteY4" fmla="*/ 118202 h 1766698"/>
                <a:gd name="connsiteX5" fmla="*/ 466942 w 628294"/>
                <a:gd name="connsiteY5" fmla="*/ 137520 h 1766698"/>
                <a:gd name="connsiteX6" fmla="*/ 447624 w 628294"/>
                <a:gd name="connsiteY6" fmla="*/ 143960 h 1766698"/>
                <a:gd name="connsiteX7" fmla="*/ 408987 w 628294"/>
                <a:gd name="connsiteY7" fmla="*/ 182596 h 1766698"/>
                <a:gd name="connsiteX8" fmla="*/ 408987 w 628294"/>
                <a:gd name="connsiteY8" fmla="*/ 182596 h 1766698"/>
                <a:gd name="connsiteX9" fmla="*/ 363911 w 628294"/>
                <a:gd name="connsiteY9" fmla="*/ 234112 h 1766698"/>
                <a:gd name="connsiteX10" fmla="*/ 338154 w 628294"/>
                <a:gd name="connsiteY10" fmla="*/ 266309 h 1766698"/>
                <a:gd name="connsiteX11" fmla="*/ 312396 w 628294"/>
                <a:gd name="connsiteY11" fmla="*/ 292067 h 1766698"/>
                <a:gd name="connsiteX12" fmla="*/ 299517 w 628294"/>
                <a:gd name="connsiteY12" fmla="*/ 311385 h 1766698"/>
                <a:gd name="connsiteX13" fmla="*/ 280199 w 628294"/>
                <a:gd name="connsiteY13" fmla="*/ 324264 h 1766698"/>
                <a:gd name="connsiteX14" fmla="*/ 235123 w 628294"/>
                <a:gd name="connsiteY14" fmla="*/ 375779 h 1766698"/>
                <a:gd name="connsiteX15" fmla="*/ 222244 w 628294"/>
                <a:gd name="connsiteY15" fmla="*/ 395098 h 1766698"/>
                <a:gd name="connsiteX16" fmla="*/ 215804 w 628294"/>
                <a:gd name="connsiteY16" fmla="*/ 414416 h 1766698"/>
                <a:gd name="connsiteX17" fmla="*/ 190047 w 628294"/>
                <a:gd name="connsiteY17" fmla="*/ 453053 h 1766698"/>
                <a:gd name="connsiteX18" fmla="*/ 183607 w 628294"/>
                <a:gd name="connsiteY18" fmla="*/ 472371 h 1766698"/>
                <a:gd name="connsiteX19" fmla="*/ 157849 w 628294"/>
                <a:gd name="connsiteY19" fmla="*/ 511008 h 1766698"/>
                <a:gd name="connsiteX20" fmla="*/ 144971 w 628294"/>
                <a:gd name="connsiteY20" fmla="*/ 549644 h 1766698"/>
                <a:gd name="connsiteX21" fmla="*/ 132092 w 628294"/>
                <a:gd name="connsiteY21" fmla="*/ 601160 h 1766698"/>
                <a:gd name="connsiteX22" fmla="*/ 138531 w 628294"/>
                <a:gd name="connsiteY22" fmla="*/ 775024 h 1766698"/>
                <a:gd name="connsiteX23" fmla="*/ 144971 w 628294"/>
                <a:gd name="connsiteY23" fmla="*/ 800782 h 1766698"/>
                <a:gd name="connsiteX24" fmla="*/ 151410 w 628294"/>
                <a:gd name="connsiteY24" fmla="*/ 852298 h 1766698"/>
                <a:gd name="connsiteX25" fmla="*/ 164289 w 628294"/>
                <a:gd name="connsiteY25" fmla="*/ 897374 h 1766698"/>
                <a:gd name="connsiteX26" fmla="*/ 177168 w 628294"/>
                <a:gd name="connsiteY26" fmla="*/ 948889 h 1766698"/>
                <a:gd name="connsiteX27" fmla="*/ 170728 w 628294"/>
                <a:gd name="connsiteY27" fmla="*/ 1096996 h 1766698"/>
                <a:gd name="connsiteX28" fmla="*/ 151410 w 628294"/>
                <a:gd name="connsiteY28" fmla="*/ 1161391 h 1766698"/>
                <a:gd name="connsiteX29" fmla="*/ 132092 w 628294"/>
                <a:gd name="connsiteY29" fmla="*/ 1219346 h 1766698"/>
                <a:gd name="connsiteX30" fmla="*/ 125652 w 628294"/>
                <a:gd name="connsiteY30" fmla="*/ 1238664 h 1766698"/>
                <a:gd name="connsiteX31" fmla="*/ 119213 w 628294"/>
                <a:gd name="connsiteY31" fmla="*/ 1264422 h 1766698"/>
                <a:gd name="connsiteX32" fmla="*/ 112773 w 628294"/>
                <a:gd name="connsiteY32" fmla="*/ 1361013 h 1766698"/>
                <a:gd name="connsiteX33" fmla="*/ 99895 w 628294"/>
                <a:gd name="connsiteY33" fmla="*/ 1399650 h 1766698"/>
                <a:gd name="connsiteX34" fmla="*/ 93455 w 628294"/>
                <a:gd name="connsiteY34" fmla="*/ 1425408 h 1766698"/>
                <a:gd name="connsiteX35" fmla="*/ 87016 w 628294"/>
                <a:gd name="connsiteY35" fmla="*/ 1464044 h 1766698"/>
                <a:gd name="connsiteX36" fmla="*/ 80576 w 628294"/>
                <a:gd name="connsiteY36" fmla="*/ 1483362 h 1766698"/>
                <a:gd name="connsiteX37" fmla="*/ 74137 w 628294"/>
                <a:gd name="connsiteY37" fmla="*/ 1509120 h 1766698"/>
                <a:gd name="connsiteX38" fmla="*/ 80576 w 628294"/>
                <a:gd name="connsiteY38" fmla="*/ 1599272 h 1766698"/>
                <a:gd name="connsiteX39" fmla="*/ 80576 w 628294"/>
                <a:gd name="connsiteY39" fmla="*/ 1663667 h 1766698"/>
                <a:gd name="connsiteX40" fmla="*/ 74137 w 628294"/>
                <a:gd name="connsiteY40" fmla="*/ 1682985 h 1766698"/>
                <a:gd name="connsiteX41" fmla="*/ 54818 w 628294"/>
                <a:gd name="connsiteY41" fmla="*/ 1689424 h 1766698"/>
                <a:gd name="connsiteX42" fmla="*/ 16182 w 628294"/>
                <a:gd name="connsiteY42" fmla="*/ 1695864 h 1766698"/>
                <a:gd name="connsiteX43" fmla="*/ 9742 w 628294"/>
                <a:gd name="connsiteY43" fmla="*/ 1747379 h 1766698"/>
                <a:gd name="connsiteX44" fmla="*/ 48379 w 628294"/>
                <a:gd name="connsiteY44" fmla="*/ 1760258 h 1766698"/>
                <a:gd name="connsiteX45" fmla="*/ 67697 w 628294"/>
                <a:gd name="connsiteY45" fmla="*/ 1766698 h 1766698"/>
                <a:gd name="connsiteX46" fmla="*/ 177168 w 628294"/>
                <a:gd name="connsiteY46" fmla="*/ 1753819 h 1766698"/>
                <a:gd name="connsiteX47" fmla="*/ 196486 w 628294"/>
                <a:gd name="connsiteY47" fmla="*/ 1740940 h 1766698"/>
                <a:gd name="connsiteX48" fmla="*/ 222244 w 628294"/>
                <a:gd name="connsiteY48" fmla="*/ 1702303 h 1766698"/>
                <a:gd name="connsiteX49" fmla="*/ 235123 w 628294"/>
                <a:gd name="connsiteY49" fmla="*/ 1682985 h 1766698"/>
                <a:gd name="connsiteX50" fmla="*/ 254441 w 628294"/>
                <a:gd name="connsiteY50" fmla="*/ 1676546 h 1766698"/>
                <a:gd name="connsiteX51" fmla="*/ 280199 w 628294"/>
                <a:gd name="connsiteY51" fmla="*/ 1644348 h 1766698"/>
                <a:gd name="connsiteX52" fmla="*/ 312396 w 628294"/>
                <a:gd name="connsiteY52" fmla="*/ 1612151 h 1766698"/>
                <a:gd name="connsiteX53" fmla="*/ 338154 w 628294"/>
                <a:gd name="connsiteY53" fmla="*/ 1573515 h 1766698"/>
                <a:gd name="connsiteX54" fmla="*/ 351033 w 628294"/>
                <a:gd name="connsiteY54" fmla="*/ 1554196 h 1766698"/>
                <a:gd name="connsiteX55" fmla="*/ 331714 w 628294"/>
                <a:gd name="connsiteY55" fmla="*/ 1496241 h 1766698"/>
                <a:gd name="connsiteX56" fmla="*/ 293078 w 628294"/>
                <a:gd name="connsiteY56" fmla="*/ 1470484 h 1766698"/>
                <a:gd name="connsiteX57" fmla="*/ 280199 w 628294"/>
                <a:gd name="connsiteY57" fmla="*/ 1451165 h 1766698"/>
                <a:gd name="connsiteX58" fmla="*/ 260880 w 628294"/>
                <a:gd name="connsiteY58" fmla="*/ 1431847 h 1766698"/>
                <a:gd name="connsiteX59" fmla="*/ 254441 w 628294"/>
                <a:gd name="connsiteY59" fmla="*/ 1412529 h 1766698"/>
                <a:gd name="connsiteX60" fmla="*/ 241562 w 628294"/>
                <a:gd name="connsiteY60" fmla="*/ 1393210 h 1766698"/>
                <a:gd name="connsiteX61" fmla="*/ 228683 w 628294"/>
                <a:gd name="connsiteY61" fmla="*/ 1354574 h 1766698"/>
                <a:gd name="connsiteX62" fmla="*/ 222244 w 628294"/>
                <a:gd name="connsiteY62" fmla="*/ 1335255 h 1766698"/>
                <a:gd name="connsiteX63" fmla="*/ 209365 w 628294"/>
                <a:gd name="connsiteY63" fmla="*/ 1315937 h 1766698"/>
                <a:gd name="connsiteX64" fmla="*/ 209365 w 628294"/>
                <a:gd name="connsiteY64" fmla="*/ 1006844 h 1766698"/>
                <a:gd name="connsiteX65" fmla="*/ 228683 w 628294"/>
                <a:gd name="connsiteY65" fmla="*/ 865177 h 1766698"/>
                <a:gd name="connsiteX66" fmla="*/ 254441 w 628294"/>
                <a:gd name="connsiteY66" fmla="*/ 826540 h 1766698"/>
                <a:gd name="connsiteX67" fmla="*/ 280199 w 628294"/>
                <a:gd name="connsiteY67" fmla="*/ 794343 h 1766698"/>
                <a:gd name="connsiteX68" fmla="*/ 286638 w 628294"/>
                <a:gd name="connsiteY68" fmla="*/ 775024 h 1766698"/>
                <a:gd name="connsiteX69" fmla="*/ 312396 w 628294"/>
                <a:gd name="connsiteY69" fmla="*/ 736388 h 1766698"/>
                <a:gd name="connsiteX70" fmla="*/ 338154 w 628294"/>
                <a:gd name="connsiteY70" fmla="*/ 697751 h 1766698"/>
                <a:gd name="connsiteX71" fmla="*/ 357472 w 628294"/>
                <a:gd name="connsiteY71" fmla="*/ 684872 h 1766698"/>
                <a:gd name="connsiteX72" fmla="*/ 376790 w 628294"/>
                <a:gd name="connsiteY72" fmla="*/ 646236 h 1766698"/>
                <a:gd name="connsiteX73" fmla="*/ 396109 w 628294"/>
                <a:gd name="connsiteY73" fmla="*/ 633357 h 1766698"/>
                <a:gd name="connsiteX74" fmla="*/ 441185 w 628294"/>
                <a:gd name="connsiteY74" fmla="*/ 581841 h 1766698"/>
                <a:gd name="connsiteX75" fmla="*/ 460503 w 628294"/>
                <a:gd name="connsiteY75" fmla="*/ 543205 h 1766698"/>
                <a:gd name="connsiteX76" fmla="*/ 466942 w 628294"/>
                <a:gd name="connsiteY76" fmla="*/ 523886 h 1766698"/>
                <a:gd name="connsiteX77" fmla="*/ 479821 w 628294"/>
                <a:gd name="connsiteY77" fmla="*/ 504568 h 1766698"/>
                <a:gd name="connsiteX78" fmla="*/ 492700 w 628294"/>
                <a:gd name="connsiteY78" fmla="*/ 465931 h 1766698"/>
                <a:gd name="connsiteX79" fmla="*/ 499140 w 628294"/>
                <a:gd name="connsiteY79" fmla="*/ 446613 h 1766698"/>
                <a:gd name="connsiteX80" fmla="*/ 512018 w 628294"/>
                <a:gd name="connsiteY80" fmla="*/ 407977 h 1766698"/>
                <a:gd name="connsiteX81" fmla="*/ 518458 w 628294"/>
                <a:gd name="connsiteY81" fmla="*/ 388658 h 1766698"/>
                <a:gd name="connsiteX82" fmla="*/ 524897 w 628294"/>
                <a:gd name="connsiteY82" fmla="*/ 356461 h 1766698"/>
                <a:gd name="connsiteX83" fmla="*/ 537776 w 628294"/>
                <a:gd name="connsiteY83" fmla="*/ 253430 h 1766698"/>
                <a:gd name="connsiteX84" fmla="*/ 550655 w 628294"/>
                <a:gd name="connsiteY84" fmla="*/ 214793 h 1766698"/>
                <a:gd name="connsiteX85" fmla="*/ 576413 w 628294"/>
                <a:gd name="connsiteY85" fmla="*/ 137520 h 1766698"/>
                <a:gd name="connsiteX86" fmla="*/ 595731 w 628294"/>
                <a:gd name="connsiteY86" fmla="*/ 98884 h 1766698"/>
                <a:gd name="connsiteX87" fmla="*/ 608610 w 628294"/>
                <a:gd name="connsiteY87" fmla="*/ 60247 h 1766698"/>
                <a:gd name="connsiteX88" fmla="*/ 627928 w 628294"/>
                <a:gd name="connsiteY88" fmla="*/ 2292 h 17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8294" h="1766698">
                  <a:moveTo>
                    <a:pt x="627928" y="2292"/>
                  </a:moveTo>
                  <a:cubicBezTo>
                    <a:pt x="625782" y="-5221"/>
                    <a:pt x="604370" y="7492"/>
                    <a:pt x="595731" y="15171"/>
                  </a:cubicBezTo>
                  <a:cubicBezTo>
                    <a:pt x="533734" y="70280"/>
                    <a:pt x="598898" y="44167"/>
                    <a:pt x="550655" y="60247"/>
                  </a:cubicBezTo>
                  <a:cubicBezTo>
                    <a:pt x="537776" y="68833"/>
                    <a:pt x="520604" y="73126"/>
                    <a:pt x="512018" y="86005"/>
                  </a:cubicBezTo>
                  <a:cubicBezTo>
                    <a:pt x="494847" y="111763"/>
                    <a:pt x="505579" y="101030"/>
                    <a:pt x="479821" y="118202"/>
                  </a:cubicBezTo>
                  <a:cubicBezTo>
                    <a:pt x="475528" y="124641"/>
                    <a:pt x="472985" y="132685"/>
                    <a:pt x="466942" y="137520"/>
                  </a:cubicBezTo>
                  <a:cubicBezTo>
                    <a:pt x="461642" y="141760"/>
                    <a:pt x="452982" y="139793"/>
                    <a:pt x="447624" y="143960"/>
                  </a:cubicBezTo>
                  <a:cubicBezTo>
                    <a:pt x="433247" y="155142"/>
                    <a:pt x="421866" y="169717"/>
                    <a:pt x="408987" y="182596"/>
                  </a:cubicBezTo>
                  <a:lnTo>
                    <a:pt x="408987" y="182596"/>
                  </a:lnTo>
                  <a:cubicBezTo>
                    <a:pt x="378937" y="227673"/>
                    <a:pt x="396109" y="212647"/>
                    <a:pt x="363911" y="234112"/>
                  </a:cubicBezTo>
                  <a:cubicBezTo>
                    <a:pt x="347727" y="282666"/>
                    <a:pt x="371440" y="224702"/>
                    <a:pt x="338154" y="266309"/>
                  </a:cubicBezTo>
                  <a:cubicBezTo>
                    <a:pt x="313176" y="297531"/>
                    <a:pt x="354544" y="278016"/>
                    <a:pt x="312396" y="292067"/>
                  </a:cubicBezTo>
                  <a:cubicBezTo>
                    <a:pt x="308103" y="298506"/>
                    <a:pt x="304989" y="305913"/>
                    <a:pt x="299517" y="311385"/>
                  </a:cubicBezTo>
                  <a:cubicBezTo>
                    <a:pt x="294045" y="316857"/>
                    <a:pt x="285295" y="318440"/>
                    <a:pt x="280199" y="324264"/>
                  </a:cubicBezTo>
                  <a:cubicBezTo>
                    <a:pt x="227610" y="384365"/>
                    <a:pt x="278588" y="346801"/>
                    <a:pt x="235123" y="375779"/>
                  </a:cubicBezTo>
                  <a:cubicBezTo>
                    <a:pt x="230830" y="382219"/>
                    <a:pt x="225705" y="388176"/>
                    <a:pt x="222244" y="395098"/>
                  </a:cubicBezTo>
                  <a:cubicBezTo>
                    <a:pt x="219208" y="401169"/>
                    <a:pt x="219100" y="408482"/>
                    <a:pt x="215804" y="414416"/>
                  </a:cubicBezTo>
                  <a:cubicBezTo>
                    <a:pt x="208287" y="427947"/>
                    <a:pt x="194942" y="438369"/>
                    <a:pt x="190047" y="453053"/>
                  </a:cubicBezTo>
                  <a:cubicBezTo>
                    <a:pt x="187900" y="459492"/>
                    <a:pt x="186903" y="466437"/>
                    <a:pt x="183607" y="472371"/>
                  </a:cubicBezTo>
                  <a:cubicBezTo>
                    <a:pt x="176090" y="485902"/>
                    <a:pt x="157849" y="511008"/>
                    <a:pt x="157849" y="511008"/>
                  </a:cubicBezTo>
                  <a:cubicBezTo>
                    <a:pt x="153556" y="523887"/>
                    <a:pt x="148263" y="536474"/>
                    <a:pt x="144971" y="549644"/>
                  </a:cubicBezTo>
                  <a:lnTo>
                    <a:pt x="132092" y="601160"/>
                  </a:lnTo>
                  <a:cubicBezTo>
                    <a:pt x="134238" y="659115"/>
                    <a:pt x="134797" y="717150"/>
                    <a:pt x="138531" y="775024"/>
                  </a:cubicBezTo>
                  <a:cubicBezTo>
                    <a:pt x="139101" y="783856"/>
                    <a:pt x="143516" y="792052"/>
                    <a:pt x="144971" y="800782"/>
                  </a:cubicBezTo>
                  <a:cubicBezTo>
                    <a:pt x="147816" y="817852"/>
                    <a:pt x="148565" y="835228"/>
                    <a:pt x="151410" y="852298"/>
                  </a:cubicBezTo>
                  <a:cubicBezTo>
                    <a:pt x="156007" y="879879"/>
                    <a:pt x="157726" y="873311"/>
                    <a:pt x="164289" y="897374"/>
                  </a:cubicBezTo>
                  <a:cubicBezTo>
                    <a:pt x="168946" y="914450"/>
                    <a:pt x="177168" y="948889"/>
                    <a:pt x="177168" y="948889"/>
                  </a:cubicBezTo>
                  <a:cubicBezTo>
                    <a:pt x="175021" y="998258"/>
                    <a:pt x="174378" y="1047715"/>
                    <a:pt x="170728" y="1096996"/>
                  </a:cubicBezTo>
                  <a:cubicBezTo>
                    <a:pt x="169801" y="1109512"/>
                    <a:pt x="153583" y="1154873"/>
                    <a:pt x="151410" y="1161391"/>
                  </a:cubicBezTo>
                  <a:lnTo>
                    <a:pt x="132092" y="1219346"/>
                  </a:lnTo>
                  <a:cubicBezTo>
                    <a:pt x="129946" y="1225785"/>
                    <a:pt x="127298" y="1232079"/>
                    <a:pt x="125652" y="1238664"/>
                  </a:cubicBezTo>
                  <a:lnTo>
                    <a:pt x="119213" y="1264422"/>
                  </a:lnTo>
                  <a:cubicBezTo>
                    <a:pt x="117066" y="1296619"/>
                    <a:pt x="117336" y="1329069"/>
                    <a:pt x="112773" y="1361013"/>
                  </a:cubicBezTo>
                  <a:cubicBezTo>
                    <a:pt x="110853" y="1374452"/>
                    <a:pt x="103188" y="1386480"/>
                    <a:pt x="99895" y="1399650"/>
                  </a:cubicBezTo>
                  <a:cubicBezTo>
                    <a:pt x="97748" y="1408236"/>
                    <a:pt x="95191" y="1416730"/>
                    <a:pt x="93455" y="1425408"/>
                  </a:cubicBezTo>
                  <a:cubicBezTo>
                    <a:pt x="90894" y="1438211"/>
                    <a:pt x="89848" y="1451299"/>
                    <a:pt x="87016" y="1464044"/>
                  </a:cubicBezTo>
                  <a:cubicBezTo>
                    <a:pt x="85543" y="1470670"/>
                    <a:pt x="82441" y="1476835"/>
                    <a:pt x="80576" y="1483362"/>
                  </a:cubicBezTo>
                  <a:cubicBezTo>
                    <a:pt x="78145" y="1491872"/>
                    <a:pt x="76283" y="1500534"/>
                    <a:pt x="74137" y="1509120"/>
                  </a:cubicBezTo>
                  <a:cubicBezTo>
                    <a:pt x="76283" y="1539171"/>
                    <a:pt x="77056" y="1569351"/>
                    <a:pt x="80576" y="1599272"/>
                  </a:cubicBezTo>
                  <a:cubicBezTo>
                    <a:pt x="86746" y="1651720"/>
                    <a:pt x="99311" y="1569991"/>
                    <a:pt x="80576" y="1663667"/>
                  </a:cubicBezTo>
                  <a:cubicBezTo>
                    <a:pt x="79245" y="1670323"/>
                    <a:pt x="78937" y="1678186"/>
                    <a:pt x="74137" y="1682985"/>
                  </a:cubicBezTo>
                  <a:cubicBezTo>
                    <a:pt x="69337" y="1687785"/>
                    <a:pt x="61444" y="1687951"/>
                    <a:pt x="54818" y="1689424"/>
                  </a:cubicBezTo>
                  <a:cubicBezTo>
                    <a:pt x="42073" y="1692256"/>
                    <a:pt x="29061" y="1693717"/>
                    <a:pt x="16182" y="1695864"/>
                  </a:cubicBezTo>
                  <a:cubicBezTo>
                    <a:pt x="6235" y="1710785"/>
                    <a:pt x="-10947" y="1726690"/>
                    <a:pt x="9742" y="1747379"/>
                  </a:cubicBezTo>
                  <a:cubicBezTo>
                    <a:pt x="19341" y="1756978"/>
                    <a:pt x="35500" y="1755965"/>
                    <a:pt x="48379" y="1760258"/>
                  </a:cubicBezTo>
                  <a:lnTo>
                    <a:pt x="67697" y="1766698"/>
                  </a:lnTo>
                  <a:cubicBezTo>
                    <a:pt x="81928" y="1765681"/>
                    <a:pt x="147899" y="1768453"/>
                    <a:pt x="177168" y="1753819"/>
                  </a:cubicBezTo>
                  <a:cubicBezTo>
                    <a:pt x="184090" y="1750358"/>
                    <a:pt x="190047" y="1745233"/>
                    <a:pt x="196486" y="1740940"/>
                  </a:cubicBezTo>
                  <a:lnTo>
                    <a:pt x="222244" y="1702303"/>
                  </a:lnTo>
                  <a:cubicBezTo>
                    <a:pt x="226537" y="1695864"/>
                    <a:pt x="227781" y="1685432"/>
                    <a:pt x="235123" y="1682985"/>
                  </a:cubicBezTo>
                  <a:lnTo>
                    <a:pt x="254441" y="1676546"/>
                  </a:lnTo>
                  <a:cubicBezTo>
                    <a:pt x="266976" y="1638937"/>
                    <a:pt x="251072" y="1673474"/>
                    <a:pt x="280199" y="1644348"/>
                  </a:cubicBezTo>
                  <a:cubicBezTo>
                    <a:pt x="323132" y="1601416"/>
                    <a:pt x="260877" y="1646498"/>
                    <a:pt x="312396" y="1612151"/>
                  </a:cubicBezTo>
                  <a:lnTo>
                    <a:pt x="338154" y="1573515"/>
                  </a:lnTo>
                  <a:lnTo>
                    <a:pt x="351033" y="1554196"/>
                  </a:lnTo>
                  <a:cubicBezTo>
                    <a:pt x="359424" y="1529021"/>
                    <a:pt x="367947" y="1520396"/>
                    <a:pt x="331714" y="1496241"/>
                  </a:cubicBezTo>
                  <a:lnTo>
                    <a:pt x="293078" y="1470484"/>
                  </a:lnTo>
                  <a:cubicBezTo>
                    <a:pt x="288785" y="1464044"/>
                    <a:pt x="285154" y="1457111"/>
                    <a:pt x="280199" y="1451165"/>
                  </a:cubicBezTo>
                  <a:cubicBezTo>
                    <a:pt x="274369" y="1444169"/>
                    <a:pt x="265932" y="1439424"/>
                    <a:pt x="260880" y="1431847"/>
                  </a:cubicBezTo>
                  <a:cubicBezTo>
                    <a:pt x="257115" y="1426199"/>
                    <a:pt x="257476" y="1418600"/>
                    <a:pt x="254441" y="1412529"/>
                  </a:cubicBezTo>
                  <a:cubicBezTo>
                    <a:pt x="250980" y="1405607"/>
                    <a:pt x="245855" y="1399650"/>
                    <a:pt x="241562" y="1393210"/>
                  </a:cubicBezTo>
                  <a:lnTo>
                    <a:pt x="228683" y="1354574"/>
                  </a:lnTo>
                  <a:cubicBezTo>
                    <a:pt x="226536" y="1348134"/>
                    <a:pt x="226009" y="1340903"/>
                    <a:pt x="222244" y="1335255"/>
                  </a:cubicBezTo>
                  <a:lnTo>
                    <a:pt x="209365" y="1315937"/>
                  </a:lnTo>
                  <a:cubicBezTo>
                    <a:pt x="172575" y="1205562"/>
                    <a:pt x="199923" y="1294848"/>
                    <a:pt x="209365" y="1006844"/>
                  </a:cubicBezTo>
                  <a:cubicBezTo>
                    <a:pt x="209893" y="990739"/>
                    <a:pt x="207588" y="896819"/>
                    <a:pt x="228683" y="865177"/>
                  </a:cubicBezTo>
                  <a:lnTo>
                    <a:pt x="254441" y="826540"/>
                  </a:lnTo>
                  <a:cubicBezTo>
                    <a:pt x="270626" y="777983"/>
                    <a:pt x="246910" y="835955"/>
                    <a:pt x="280199" y="794343"/>
                  </a:cubicBezTo>
                  <a:cubicBezTo>
                    <a:pt x="284439" y="789042"/>
                    <a:pt x="283342" y="780958"/>
                    <a:pt x="286638" y="775024"/>
                  </a:cubicBezTo>
                  <a:cubicBezTo>
                    <a:pt x="294155" y="761493"/>
                    <a:pt x="303810" y="749267"/>
                    <a:pt x="312396" y="736388"/>
                  </a:cubicBezTo>
                  <a:cubicBezTo>
                    <a:pt x="312397" y="736387"/>
                    <a:pt x="338152" y="697752"/>
                    <a:pt x="338154" y="697751"/>
                  </a:cubicBezTo>
                  <a:lnTo>
                    <a:pt x="357472" y="684872"/>
                  </a:lnTo>
                  <a:cubicBezTo>
                    <a:pt x="362709" y="669160"/>
                    <a:pt x="364306" y="658719"/>
                    <a:pt x="376790" y="646236"/>
                  </a:cubicBezTo>
                  <a:cubicBezTo>
                    <a:pt x="382263" y="640763"/>
                    <a:pt x="389669" y="637650"/>
                    <a:pt x="396109" y="633357"/>
                  </a:cubicBezTo>
                  <a:cubicBezTo>
                    <a:pt x="426159" y="588280"/>
                    <a:pt x="408987" y="603306"/>
                    <a:pt x="441185" y="581841"/>
                  </a:cubicBezTo>
                  <a:cubicBezTo>
                    <a:pt x="457371" y="533282"/>
                    <a:pt x="435536" y="593140"/>
                    <a:pt x="460503" y="543205"/>
                  </a:cubicBezTo>
                  <a:cubicBezTo>
                    <a:pt x="463539" y="537134"/>
                    <a:pt x="463906" y="529957"/>
                    <a:pt x="466942" y="523886"/>
                  </a:cubicBezTo>
                  <a:cubicBezTo>
                    <a:pt x="470403" y="516964"/>
                    <a:pt x="476678" y="511640"/>
                    <a:pt x="479821" y="504568"/>
                  </a:cubicBezTo>
                  <a:cubicBezTo>
                    <a:pt x="485335" y="492162"/>
                    <a:pt x="488407" y="478810"/>
                    <a:pt x="492700" y="465931"/>
                  </a:cubicBezTo>
                  <a:lnTo>
                    <a:pt x="499140" y="446613"/>
                  </a:lnTo>
                  <a:lnTo>
                    <a:pt x="512018" y="407977"/>
                  </a:lnTo>
                  <a:cubicBezTo>
                    <a:pt x="514165" y="401537"/>
                    <a:pt x="517127" y="395314"/>
                    <a:pt x="518458" y="388658"/>
                  </a:cubicBezTo>
                  <a:lnTo>
                    <a:pt x="524897" y="356461"/>
                  </a:lnTo>
                  <a:cubicBezTo>
                    <a:pt x="527959" y="322778"/>
                    <a:pt x="528704" y="286693"/>
                    <a:pt x="537776" y="253430"/>
                  </a:cubicBezTo>
                  <a:cubicBezTo>
                    <a:pt x="541348" y="240333"/>
                    <a:pt x="546362" y="227672"/>
                    <a:pt x="550655" y="214793"/>
                  </a:cubicBezTo>
                  <a:lnTo>
                    <a:pt x="576413" y="137520"/>
                  </a:lnTo>
                  <a:cubicBezTo>
                    <a:pt x="599899" y="67063"/>
                    <a:pt x="562441" y="173787"/>
                    <a:pt x="595731" y="98884"/>
                  </a:cubicBezTo>
                  <a:cubicBezTo>
                    <a:pt x="601245" y="86478"/>
                    <a:pt x="601079" y="71543"/>
                    <a:pt x="608610" y="60247"/>
                  </a:cubicBezTo>
                  <a:cubicBezTo>
                    <a:pt x="622680" y="39143"/>
                    <a:pt x="630074" y="9805"/>
                    <a:pt x="627928" y="2292"/>
                  </a:cubicBezTo>
                  <a:close/>
                </a:path>
              </a:pathLst>
            </a:custGeom>
            <a:gradFill>
              <a:gsLst>
                <a:gs pos="27000">
                  <a:schemeClr val="accent1">
                    <a:lumMod val="40000"/>
                    <a:lumOff val="60000"/>
                  </a:schemeClr>
                </a:gs>
                <a:gs pos="55000">
                  <a:schemeClr val="bg1"/>
                </a:gs>
                <a:gs pos="68000">
                  <a:schemeClr val="accent1">
                    <a:lumMod val="40000"/>
                    <a:lumOff val="60000"/>
                  </a:schemeClr>
                </a:gs>
              </a:gsLst>
              <a:lin ang="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a:off x="5720637" y="4833547"/>
              <a:ext cx="682699" cy="1735191"/>
            </a:xfrm>
            <a:custGeom>
              <a:avLst/>
              <a:gdLst>
                <a:gd name="connsiteX0" fmla="*/ 119 w 682699"/>
                <a:gd name="connsiteY0" fmla="*/ 2983 h 1735191"/>
                <a:gd name="connsiteX1" fmla="*/ 51634 w 682699"/>
                <a:gd name="connsiteY1" fmla="*/ 15862 h 1735191"/>
                <a:gd name="connsiteX2" fmla="*/ 90271 w 682699"/>
                <a:gd name="connsiteY2" fmla="*/ 41620 h 1735191"/>
                <a:gd name="connsiteX3" fmla="*/ 109589 w 682699"/>
                <a:gd name="connsiteY3" fmla="*/ 54498 h 1735191"/>
                <a:gd name="connsiteX4" fmla="*/ 128908 w 682699"/>
                <a:gd name="connsiteY4" fmla="*/ 73817 h 1735191"/>
                <a:gd name="connsiteX5" fmla="*/ 141786 w 682699"/>
                <a:gd name="connsiteY5" fmla="*/ 93135 h 1735191"/>
                <a:gd name="connsiteX6" fmla="*/ 180423 w 682699"/>
                <a:gd name="connsiteY6" fmla="*/ 112453 h 1735191"/>
                <a:gd name="connsiteX7" fmla="*/ 219060 w 682699"/>
                <a:gd name="connsiteY7" fmla="*/ 138211 h 1735191"/>
                <a:gd name="connsiteX8" fmla="*/ 238378 w 682699"/>
                <a:gd name="connsiteY8" fmla="*/ 151090 h 1735191"/>
                <a:gd name="connsiteX9" fmla="*/ 264136 w 682699"/>
                <a:gd name="connsiteY9" fmla="*/ 189727 h 1735191"/>
                <a:gd name="connsiteX10" fmla="*/ 270575 w 682699"/>
                <a:gd name="connsiteY10" fmla="*/ 209045 h 1735191"/>
                <a:gd name="connsiteX11" fmla="*/ 296333 w 682699"/>
                <a:gd name="connsiteY11" fmla="*/ 247681 h 1735191"/>
                <a:gd name="connsiteX12" fmla="*/ 322091 w 682699"/>
                <a:gd name="connsiteY12" fmla="*/ 279879 h 1735191"/>
                <a:gd name="connsiteX13" fmla="*/ 328530 w 682699"/>
                <a:gd name="connsiteY13" fmla="*/ 299197 h 1735191"/>
                <a:gd name="connsiteX14" fmla="*/ 347848 w 682699"/>
                <a:gd name="connsiteY14" fmla="*/ 312076 h 1735191"/>
                <a:gd name="connsiteX15" fmla="*/ 380046 w 682699"/>
                <a:gd name="connsiteY15" fmla="*/ 350712 h 1735191"/>
                <a:gd name="connsiteX16" fmla="*/ 399364 w 682699"/>
                <a:gd name="connsiteY16" fmla="*/ 363591 h 1735191"/>
                <a:gd name="connsiteX17" fmla="*/ 450879 w 682699"/>
                <a:gd name="connsiteY17" fmla="*/ 408667 h 1735191"/>
                <a:gd name="connsiteX18" fmla="*/ 470198 w 682699"/>
                <a:gd name="connsiteY18" fmla="*/ 421546 h 1735191"/>
                <a:gd name="connsiteX19" fmla="*/ 489516 w 682699"/>
                <a:gd name="connsiteY19" fmla="*/ 460183 h 1735191"/>
                <a:gd name="connsiteX20" fmla="*/ 502395 w 682699"/>
                <a:gd name="connsiteY20" fmla="*/ 498820 h 1735191"/>
                <a:gd name="connsiteX21" fmla="*/ 515274 w 682699"/>
                <a:gd name="connsiteY21" fmla="*/ 537456 h 1735191"/>
                <a:gd name="connsiteX22" fmla="*/ 521713 w 682699"/>
                <a:gd name="connsiteY22" fmla="*/ 556774 h 1735191"/>
                <a:gd name="connsiteX23" fmla="*/ 534592 w 682699"/>
                <a:gd name="connsiteY23" fmla="*/ 608290 h 1735191"/>
                <a:gd name="connsiteX24" fmla="*/ 541032 w 682699"/>
                <a:gd name="connsiteY24" fmla="*/ 737079 h 1735191"/>
                <a:gd name="connsiteX25" fmla="*/ 528153 w 682699"/>
                <a:gd name="connsiteY25" fmla="*/ 1136324 h 1735191"/>
                <a:gd name="connsiteX26" fmla="*/ 534592 w 682699"/>
                <a:gd name="connsiteY26" fmla="*/ 1252234 h 1735191"/>
                <a:gd name="connsiteX27" fmla="*/ 547471 w 682699"/>
                <a:gd name="connsiteY27" fmla="*/ 1290870 h 1735191"/>
                <a:gd name="connsiteX28" fmla="*/ 560350 w 682699"/>
                <a:gd name="connsiteY28" fmla="*/ 1361704 h 1735191"/>
                <a:gd name="connsiteX29" fmla="*/ 579668 w 682699"/>
                <a:gd name="connsiteY29" fmla="*/ 1432538 h 1735191"/>
                <a:gd name="connsiteX30" fmla="*/ 586108 w 682699"/>
                <a:gd name="connsiteY30" fmla="*/ 1451856 h 1735191"/>
                <a:gd name="connsiteX31" fmla="*/ 592547 w 682699"/>
                <a:gd name="connsiteY31" fmla="*/ 1471174 h 1735191"/>
                <a:gd name="connsiteX32" fmla="*/ 598986 w 682699"/>
                <a:gd name="connsiteY32" fmla="*/ 1638600 h 1735191"/>
                <a:gd name="connsiteX33" fmla="*/ 618305 w 682699"/>
                <a:gd name="connsiteY33" fmla="*/ 1651479 h 1735191"/>
                <a:gd name="connsiteX34" fmla="*/ 682699 w 682699"/>
                <a:gd name="connsiteY34" fmla="*/ 1670797 h 1735191"/>
                <a:gd name="connsiteX35" fmla="*/ 669820 w 682699"/>
                <a:gd name="connsiteY35" fmla="*/ 1690115 h 1735191"/>
                <a:gd name="connsiteX36" fmla="*/ 663381 w 682699"/>
                <a:gd name="connsiteY36" fmla="*/ 1709434 h 1735191"/>
                <a:gd name="connsiteX37" fmla="*/ 624744 w 682699"/>
                <a:gd name="connsiteY37" fmla="*/ 1722312 h 1735191"/>
                <a:gd name="connsiteX38" fmla="*/ 605426 w 682699"/>
                <a:gd name="connsiteY38" fmla="*/ 1728752 h 1735191"/>
                <a:gd name="connsiteX39" fmla="*/ 586108 w 682699"/>
                <a:gd name="connsiteY39" fmla="*/ 1735191 h 1735191"/>
                <a:gd name="connsiteX40" fmla="*/ 553910 w 682699"/>
                <a:gd name="connsiteY40" fmla="*/ 1728752 h 1735191"/>
                <a:gd name="connsiteX41" fmla="*/ 515274 w 682699"/>
                <a:gd name="connsiteY41" fmla="*/ 1715873 h 1735191"/>
                <a:gd name="connsiteX42" fmla="*/ 495955 w 682699"/>
                <a:gd name="connsiteY42" fmla="*/ 1709434 h 1735191"/>
                <a:gd name="connsiteX43" fmla="*/ 476637 w 682699"/>
                <a:gd name="connsiteY43" fmla="*/ 1702994 h 1735191"/>
                <a:gd name="connsiteX44" fmla="*/ 457319 w 682699"/>
                <a:gd name="connsiteY44" fmla="*/ 1696555 h 1735191"/>
                <a:gd name="connsiteX45" fmla="*/ 418682 w 682699"/>
                <a:gd name="connsiteY45" fmla="*/ 1670797 h 1735191"/>
                <a:gd name="connsiteX46" fmla="*/ 386485 w 682699"/>
                <a:gd name="connsiteY46" fmla="*/ 1638600 h 1735191"/>
                <a:gd name="connsiteX47" fmla="*/ 360727 w 682699"/>
                <a:gd name="connsiteY47" fmla="*/ 1599963 h 1735191"/>
                <a:gd name="connsiteX48" fmla="*/ 347848 w 682699"/>
                <a:gd name="connsiteY48" fmla="*/ 1580645 h 1735191"/>
                <a:gd name="connsiteX49" fmla="*/ 341409 w 682699"/>
                <a:gd name="connsiteY49" fmla="*/ 1561327 h 1735191"/>
                <a:gd name="connsiteX50" fmla="*/ 322091 w 682699"/>
                <a:gd name="connsiteY50" fmla="*/ 1522690 h 1735191"/>
                <a:gd name="connsiteX51" fmla="*/ 328530 w 682699"/>
                <a:gd name="connsiteY51" fmla="*/ 1490493 h 1735191"/>
                <a:gd name="connsiteX52" fmla="*/ 347848 w 682699"/>
                <a:gd name="connsiteY52" fmla="*/ 1477614 h 1735191"/>
                <a:gd name="connsiteX53" fmla="*/ 380046 w 682699"/>
                <a:gd name="connsiteY53" fmla="*/ 1419659 h 1735191"/>
                <a:gd name="connsiteX54" fmla="*/ 392924 w 682699"/>
                <a:gd name="connsiteY54" fmla="*/ 1400341 h 1735191"/>
                <a:gd name="connsiteX55" fmla="*/ 405803 w 682699"/>
                <a:gd name="connsiteY55" fmla="*/ 1361704 h 1735191"/>
                <a:gd name="connsiteX56" fmla="*/ 418682 w 682699"/>
                <a:gd name="connsiteY56" fmla="*/ 1323067 h 1735191"/>
                <a:gd name="connsiteX57" fmla="*/ 425122 w 682699"/>
                <a:gd name="connsiteY57" fmla="*/ 1303749 h 1735191"/>
                <a:gd name="connsiteX58" fmla="*/ 431561 w 682699"/>
                <a:gd name="connsiteY58" fmla="*/ 1271552 h 1735191"/>
                <a:gd name="connsiteX59" fmla="*/ 450879 w 682699"/>
                <a:gd name="connsiteY59" fmla="*/ 1207158 h 1735191"/>
                <a:gd name="connsiteX60" fmla="*/ 457319 w 682699"/>
                <a:gd name="connsiteY60" fmla="*/ 1155642 h 1735191"/>
                <a:gd name="connsiteX61" fmla="*/ 463758 w 682699"/>
                <a:gd name="connsiteY61" fmla="*/ 1123445 h 1735191"/>
                <a:gd name="connsiteX62" fmla="*/ 470198 w 682699"/>
                <a:gd name="connsiteY62" fmla="*/ 1059051 h 1735191"/>
                <a:gd name="connsiteX63" fmla="*/ 463758 w 682699"/>
                <a:gd name="connsiteY63" fmla="*/ 904504 h 1735191"/>
                <a:gd name="connsiteX64" fmla="*/ 444440 w 682699"/>
                <a:gd name="connsiteY64" fmla="*/ 891625 h 1735191"/>
                <a:gd name="connsiteX65" fmla="*/ 418682 w 682699"/>
                <a:gd name="connsiteY65" fmla="*/ 852989 h 1735191"/>
                <a:gd name="connsiteX66" fmla="*/ 380046 w 682699"/>
                <a:gd name="connsiteY66" fmla="*/ 795034 h 1735191"/>
                <a:gd name="connsiteX67" fmla="*/ 367167 w 682699"/>
                <a:gd name="connsiteY67" fmla="*/ 775715 h 1735191"/>
                <a:gd name="connsiteX68" fmla="*/ 347848 w 682699"/>
                <a:gd name="connsiteY68" fmla="*/ 756397 h 1735191"/>
                <a:gd name="connsiteX69" fmla="*/ 322091 w 682699"/>
                <a:gd name="connsiteY69" fmla="*/ 717760 h 1735191"/>
                <a:gd name="connsiteX70" fmla="*/ 309212 w 682699"/>
                <a:gd name="connsiteY70" fmla="*/ 698442 h 1735191"/>
                <a:gd name="connsiteX71" fmla="*/ 289893 w 682699"/>
                <a:gd name="connsiteY71" fmla="*/ 685563 h 1735191"/>
                <a:gd name="connsiteX72" fmla="*/ 264136 w 682699"/>
                <a:gd name="connsiteY72" fmla="*/ 646927 h 1735191"/>
                <a:gd name="connsiteX73" fmla="*/ 251257 w 682699"/>
                <a:gd name="connsiteY73" fmla="*/ 627608 h 1735191"/>
                <a:gd name="connsiteX74" fmla="*/ 193302 w 682699"/>
                <a:gd name="connsiteY74" fmla="*/ 576093 h 1735191"/>
                <a:gd name="connsiteX75" fmla="*/ 167544 w 682699"/>
                <a:gd name="connsiteY75" fmla="*/ 550335 h 1735191"/>
                <a:gd name="connsiteX76" fmla="*/ 154665 w 682699"/>
                <a:gd name="connsiteY76" fmla="*/ 531017 h 1735191"/>
                <a:gd name="connsiteX77" fmla="*/ 135347 w 682699"/>
                <a:gd name="connsiteY77" fmla="*/ 473062 h 1735191"/>
                <a:gd name="connsiteX78" fmla="*/ 128908 w 682699"/>
                <a:gd name="connsiteY78" fmla="*/ 453743 h 1735191"/>
                <a:gd name="connsiteX79" fmla="*/ 116029 w 682699"/>
                <a:gd name="connsiteY79" fmla="*/ 434425 h 1735191"/>
                <a:gd name="connsiteX80" fmla="*/ 109589 w 682699"/>
                <a:gd name="connsiteY80" fmla="*/ 395789 h 1735191"/>
                <a:gd name="connsiteX81" fmla="*/ 96710 w 682699"/>
                <a:gd name="connsiteY81" fmla="*/ 292758 h 1735191"/>
                <a:gd name="connsiteX82" fmla="*/ 83832 w 682699"/>
                <a:gd name="connsiteY82" fmla="*/ 254121 h 1735191"/>
                <a:gd name="connsiteX83" fmla="*/ 77392 w 682699"/>
                <a:gd name="connsiteY83" fmla="*/ 234803 h 1735191"/>
                <a:gd name="connsiteX84" fmla="*/ 64513 w 682699"/>
                <a:gd name="connsiteY84" fmla="*/ 157529 h 1735191"/>
                <a:gd name="connsiteX85" fmla="*/ 51634 w 682699"/>
                <a:gd name="connsiteY85" fmla="*/ 118893 h 1735191"/>
                <a:gd name="connsiteX86" fmla="*/ 45195 w 682699"/>
                <a:gd name="connsiteY86" fmla="*/ 99574 h 1735191"/>
                <a:gd name="connsiteX87" fmla="*/ 38755 w 682699"/>
                <a:gd name="connsiteY87" fmla="*/ 73817 h 1735191"/>
                <a:gd name="connsiteX88" fmla="*/ 119 w 682699"/>
                <a:gd name="connsiteY88" fmla="*/ 2983 h 17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82699" h="1735191">
                  <a:moveTo>
                    <a:pt x="119" y="2983"/>
                  </a:moveTo>
                  <a:cubicBezTo>
                    <a:pt x="2265" y="-6676"/>
                    <a:pt x="40493" y="9672"/>
                    <a:pt x="51634" y="15862"/>
                  </a:cubicBezTo>
                  <a:cubicBezTo>
                    <a:pt x="65165" y="23379"/>
                    <a:pt x="77392" y="33034"/>
                    <a:pt x="90271" y="41620"/>
                  </a:cubicBezTo>
                  <a:cubicBezTo>
                    <a:pt x="96710" y="45913"/>
                    <a:pt x="104117" y="49026"/>
                    <a:pt x="109589" y="54498"/>
                  </a:cubicBezTo>
                  <a:cubicBezTo>
                    <a:pt x="116029" y="60938"/>
                    <a:pt x="123078" y="66821"/>
                    <a:pt x="128908" y="73817"/>
                  </a:cubicBezTo>
                  <a:cubicBezTo>
                    <a:pt x="133862" y="79762"/>
                    <a:pt x="136314" y="87663"/>
                    <a:pt x="141786" y="93135"/>
                  </a:cubicBezTo>
                  <a:cubicBezTo>
                    <a:pt x="154269" y="105618"/>
                    <a:pt x="164711" y="107216"/>
                    <a:pt x="180423" y="112453"/>
                  </a:cubicBezTo>
                  <a:lnTo>
                    <a:pt x="219060" y="138211"/>
                  </a:lnTo>
                  <a:lnTo>
                    <a:pt x="238378" y="151090"/>
                  </a:lnTo>
                  <a:cubicBezTo>
                    <a:pt x="246964" y="163969"/>
                    <a:pt x="259241" y="175043"/>
                    <a:pt x="264136" y="189727"/>
                  </a:cubicBezTo>
                  <a:cubicBezTo>
                    <a:pt x="266282" y="196166"/>
                    <a:pt x="267279" y="203112"/>
                    <a:pt x="270575" y="209045"/>
                  </a:cubicBezTo>
                  <a:cubicBezTo>
                    <a:pt x="278092" y="222575"/>
                    <a:pt x="296333" y="247681"/>
                    <a:pt x="296333" y="247681"/>
                  </a:cubicBezTo>
                  <a:cubicBezTo>
                    <a:pt x="312517" y="296238"/>
                    <a:pt x="288803" y="238270"/>
                    <a:pt x="322091" y="279879"/>
                  </a:cubicBezTo>
                  <a:cubicBezTo>
                    <a:pt x="326331" y="285179"/>
                    <a:pt x="324290" y="293897"/>
                    <a:pt x="328530" y="299197"/>
                  </a:cubicBezTo>
                  <a:cubicBezTo>
                    <a:pt x="333365" y="305240"/>
                    <a:pt x="341903" y="307122"/>
                    <a:pt x="347848" y="312076"/>
                  </a:cubicBezTo>
                  <a:cubicBezTo>
                    <a:pt x="411144" y="364822"/>
                    <a:pt x="329394" y="300060"/>
                    <a:pt x="380046" y="350712"/>
                  </a:cubicBezTo>
                  <a:cubicBezTo>
                    <a:pt x="385518" y="356184"/>
                    <a:pt x="392925" y="359298"/>
                    <a:pt x="399364" y="363591"/>
                  </a:cubicBezTo>
                  <a:cubicBezTo>
                    <a:pt x="420829" y="395789"/>
                    <a:pt x="405804" y="378617"/>
                    <a:pt x="450879" y="408667"/>
                  </a:cubicBezTo>
                  <a:lnTo>
                    <a:pt x="470198" y="421546"/>
                  </a:lnTo>
                  <a:cubicBezTo>
                    <a:pt x="493677" y="491989"/>
                    <a:pt x="456234" y="385300"/>
                    <a:pt x="489516" y="460183"/>
                  </a:cubicBezTo>
                  <a:cubicBezTo>
                    <a:pt x="495030" y="472589"/>
                    <a:pt x="498102" y="485941"/>
                    <a:pt x="502395" y="498820"/>
                  </a:cubicBezTo>
                  <a:lnTo>
                    <a:pt x="515274" y="537456"/>
                  </a:lnTo>
                  <a:cubicBezTo>
                    <a:pt x="517420" y="543895"/>
                    <a:pt x="520067" y="550189"/>
                    <a:pt x="521713" y="556774"/>
                  </a:cubicBezTo>
                  <a:lnTo>
                    <a:pt x="534592" y="608290"/>
                  </a:lnTo>
                  <a:cubicBezTo>
                    <a:pt x="536739" y="651220"/>
                    <a:pt x="541032" y="694096"/>
                    <a:pt x="541032" y="737079"/>
                  </a:cubicBezTo>
                  <a:cubicBezTo>
                    <a:pt x="541032" y="770345"/>
                    <a:pt x="529716" y="1091006"/>
                    <a:pt x="528153" y="1136324"/>
                  </a:cubicBezTo>
                  <a:cubicBezTo>
                    <a:pt x="530299" y="1174961"/>
                    <a:pt x="529792" y="1213837"/>
                    <a:pt x="534592" y="1252234"/>
                  </a:cubicBezTo>
                  <a:cubicBezTo>
                    <a:pt x="536276" y="1265705"/>
                    <a:pt x="544179" y="1277700"/>
                    <a:pt x="547471" y="1290870"/>
                  </a:cubicBezTo>
                  <a:cubicBezTo>
                    <a:pt x="559833" y="1340320"/>
                    <a:pt x="548814" y="1292488"/>
                    <a:pt x="560350" y="1361704"/>
                  </a:cubicBezTo>
                  <a:cubicBezTo>
                    <a:pt x="566418" y="1398113"/>
                    <a:pt x="567090" y="1394805"/>
                    <a:pt x="579668" y="1432538"/>
                  </a:cubicBezTo>
                  <a:lnTo>
                    <a:pt x="586108" y="1451856"/>
                  </a:lnTo>
                  <a:lnTo>
                    <a:pt x="592547" y="1471174"/>
                  </a:lnTo>
                  <a:cubicBezTo>
                    <a:pt x="594693" y="1526983"/>
                    <a:pt x="591088" y="1583311"/>
                    <a:pt x="598986" y="1638600"/>
                  </a:cubicBezTo>
                  <a:cubicBezTo>
                    <a:pt x="600081" y="1646262"/>
                    <a:pt x="611233" y="1648336"/>
                    <a:pt x="618305" y="1651479"/>
                  </a:cubicBezTo>
                  <a:cubicBezTo>
                    <a:pt x="638466" y="1660440"/>
                    <a:pt x="661289" y="1665445"/>
                    <a:pt x="682699" y="1670797"/>
                  </a:cubicBezTo>
                  <a:cubicBezTo>
                    <a:pt x="678406" y="1677236"/>
                    <a:pt x="673281" y="1683193"/>
                    <a:pt x="669820" y="1690115"/>
                  </a:cubicBezTo>
                  <a:cubicBezTo>
                    <a:pt x="666784" y="1696186"/>
                    <a:pt x="668905" y="1705489"/>
                    <a:pt x="663381" y="1709434"/>
                  </a:cubicBezTo>
                  <a:cubicBezTo>
                    <a:pt x="652334" y="1717325"/>
                    <a:pt x="637623" y="1718019"/>
                    <a:pt x="624744" y="1722312"/>
                  </a:cubicBezTo>
                  <a:lnTo>
                    <a:pt x="605426" y="1728752"/>
                  </a:lnTo>
                  <a:lnTo>
                    <a:pt x="586108" y="1735191"/>
                  </a:lnTo>
                  <a:cubicBezTo>
                    <a:pt x="575375" y="1733045"/>
                    <a:pt x="564470" y="1731632"/>
                    <a:pt x="553910" y="1728752"/>
                  </a:cubicBezTo>
                  <a:cubicBezTo>
                    <a:pt x="540813" y="1725180"/>
                    <a:pt x="528153" y="1720166"/>
                    <a:pt x="515274" y="1715873"/>
                  </a:cubicBezTo>
                  <a:lnTo>
                    <a:pt x="495955" y="1709434"/>
                  </a:lnTo>
                  <a:lnTo>
                    <a:pt x="476637" y="1702994"/>
                  </a:lnTo>
                  <a:lnTo>
                    <a:pt x="457319" y="1696555"/>
                  </a:lnTo>
                  <a:cubicBezTo>
                    <a:pt x="444440" y="1687969"/>
                    <a:pt x="427268" y="1683676"/>
                    <a:pt x="418682" y="1670797"/>
                  </a:cubicBezTo>
                  <a:cubicBezTo>
                    <a:pt x="401510" y="1645040"/>
                    <a:pt x="412242" y="1655772"/>
                    <a:pt x="386485" y="1638600"/>
                  </a:cubicBezTo>
                  <a:lnTo>
                    <a:pt x="360727" y="1599963"/>
                  </a:lnTo>
                  <a:lnTo>
                    <a:pt x="347848" y="1580645"/>
                  </a:lnTo>
                  <a:cubicBezTo>
                    <a:pt x="345702" y="1574206"/>
                    <a:pt x="344444" y="1567398"/>
                    <a:pt x="341409" y="1561327"/>
                  </a:cubicBezTo>
                  <a:cubicBezTo>
                    <a:pt x="316444" y="1511395"/>
                    <a:pt x="338275" y="1571245"/>
                    <a:pt x="322091" y="1522690"/>
                  </a:cubicBezTo>
                  <a:cubicBezTo>
                    <a:pt x="324237" y="1511958"/>
                    <a:pt x="323100" y="1499996"/>
                    <a:pt x="328530" y="1490493"/>
                  </a:cubicBezTo>
                  <a:cubicBezTo>
                    <a:pt x="332370" y="1483773"/>
                    <a:pt x="342752" y="1483438"/>
                    <a:pt x="347848" y="1477614"/>
                  </a:cubicBezTo>
                  <a:cubicBezTo>
                    <a:pt x="395218" y="1423476"/>
                    <a:pt x="360885" y="1457982"/>
                    <a:pt x="380046" y="1419659"/>
                  </a:cubicBezTo>
                  <a:cubicBezTo>
                    <a:pt x="383507" y="1412737"/>
                    <a:pt x="389781" y="1407413"/>
                    <a:pt x="392924" y="1400341"/>
                  </a:cubicBezTo>
                  <a:cubicBezTo>
                    <a:pt x="398437" y="1387935"/>
                    <a:pt x="401510" y="1374583"/>
                    <a:pt x="405803" y="1361704"/>
                  </a:cubicBezTo>
                  <a:lnTo>
                    <a:pt x="418682" y="1323067"/>
                  </a:lnTo>
                  <a:cubicBezTo>
                    <a:pt x="420828" y="1316628"/>
                    <a:pt x="423791" y="1310405"/>
                    <a:pt x="425122" y="1303749"/>
                  </a:cubicBezTo>
                  <a:cubicBezTo>
                    <a:pt x="427268" y="1293017"/>
                    <a:pt x="428681" y="1282111"/>
                    <a:pt x="431561" y="1271552"/>
                  </a:cubicBezTo>
                  <a:cubicBezTo>
                    <a:pt x="438924" y="1244554"/>
                    <a:pt x="446568" y="1233025"/>
                    <a:pt x="450879" y="1207158"/>
                  </a:cubicBezTo>
                  <a:cubicBezTo>
                    <a:pt x="453724" y="1190088"/>
                    <a:pt x="454688" y="1172746"/>
                    <a:pt x="457319" y="1155642"/>
                  </a:cubicBezTo>
                  <a:cubicBezTo>
                    <a:pt x="458983" y="1144824"/>
                    <a:pt x="462311" y="1134294"/>
                    <a:pt x="463758" y="1123445"/>
                  </a:cubicBezTo>
                  <a:cubicBezTo>
                    <a:pt x="466609" y="1102062"/>
                    <a:pt x="468051" y="1080516"/>
                    <a:pt x="470198" y="1059051"/>
                  </a:cubicBezTo>
                  <a:cubicBezTo>
                    <a:pt x="468051" y="1007535"/>
                    <a:pt x="471598" y="955465"/>
                    <a:pt x="463758" y="904504"/>
                  </a:cubicBezTo>
                  <a:cubicBezTo>
                    <a:pt x="462581" y="896855"/>
                    <a:pt x="449536" y="897449"/>
                    <a:pt x="444440" y="891625"/>
                  </a:cubicBezTo>
                  <a:cubicBezTo>
                    <a:pt x="434247" y="879976"/>
                    <a:pt x="427268" y="865868"/>
                    <a:pt x="418682" y="852989"/>
                  </a:cubicBezTo>
                  <a:lnTo>
                    <a:pt x="380046" y="795034"/>
                  </a:lnTo>
                  <a:cubicBezTo>
                    <a:pt x="375753" y="788594"/>
                    <a:pt x="372640" y="781187"/>
                    <a:pt x="367167" y="775715"/>
                  </a:cubicBezTo>
                  <a:cubicBezTo>
                    <a:pt x="360727" y="769276"/>
                    <a:pt x="353439" y="763586"/>
                    <a:pt x="347848" y="756397"/>
                  </a:cubicBezTo>
                  <a:cubicBezTo>
                    <a:pt x="338345" y="744179"/>
                    <a:pt x="330677" y="730639"/>
                    <a:pt x="322091" y="717760"/>
                  </a:cubicBezTo>
                  <a:cubicBezTo>
                    <a:pt x="317798" y="711321"/>
                    <a:pt x="315651" y="702735"/>
                    <a:pt x="309212" y="698442"/>
                  </a:cubicBezTo>
                  <a:lnTo>
                    <a:pt x="289893" y="685563"/>
                  </a:lnTo>
                  <a:lnTo>
                    <a:pt x="264136" y="646927"/>
                  </a:lnTo>
                  <a:cubicBezTo>
                    <a:pt x="259843" y="640487"/>
                    <a:pt x="256730" y="633081"/>
                    <a:pt x="251257" y="627608"/>
                  </a:cubicBezTo>
                  <a:cubicBezTo>
                    <a:pt x="207148" y="583500"/>
                    <a:pt x="227774" y="599075"/>
                    <a:pt x="193302" y="576093"/>
                  </a:cubicBezTo>
                  <a:cubicBezTo>
                    <a:pt x="179254" y="533944"/>
                    <a:pt x="198766" y="575311"/>
                    <a:pt x="167544" y="550335"/>
                  </a:cubicBezTo>
                  <a:cubicBezTo>
                    <a:pt x="161501" y="545501"/>
                    <a:pt x="158958" y="537456"/>
                    <a:pt x="154665" y="531017"/>
                  </a:cubicBezTo>
                  <a:lnTo>
                    <a:pt x="135347" y="473062"/>
                  </a:lnTo>
                  <a:cubicBezTo>
                    <a:pt x="133201" y="466622"/>
                    <a:pt x="132673" y="459391"/>
                    <a:pt x="128908" y="453743"/>
                  </a:cubicBezTo>
                  <a:lnTo>
                    <a:pt x="116029" y="434425"/>
                  </a:lnTo>
                  <a:cubicBezTo>
                    <a:pt x="113882" y="421546"/>
                    <a:pt x="111031" y="408765"/>
                    <a:pt x="109589" y="395789"/>
                  </a:cubicBezTo>
                  <a:cubicBezTo>
                    <a:pt x="102980" y="336305"/>
                    <a:pt x="109226" y="334479"/>
                    <a:pt x="96710" y="292758"/>
                  </a:cubicBezTo>
                  <a:cubicBezTo>
                    <a:pt x="92809" y="279755"/>
                    <a:pt x="88125" y="267000"/>
                    <a:pt x="83832" y="254121"/>
                  </a:cubicBezTo>
                  <a:lnTo>
                    <a:pt x="77392" y="234803"/>
                  </a:lnTo>
                  <a:cubicBezTo>
                    <a:pt x="73099" y="209045"/>
                    <a:pt x="72771" y="182302"/>
                    <a:pt x="64513" y="157529"/>
                  </a:cubicBezTo>
                  <a:lnTo>
                    <a:pt x="51634" y="118893"/>
                  </a:lnTo>
                  <a:cubicBezTo>
                    <a:pt x="49487" y="112453"/>
                    <a:pt x="46841" y="106159"/>
                    <a:pt x="45195" y="99574"/>
                  </a:cubicBezTo>
                  <a:cubicBezTo>
                    <a:pt x="43048" y="90988"/>
                    <a:pt x="41298" y="82294"/>
                    <a:pt x="38755" y="73817"/>
                  </a:cubicBezTo>
                  <a:cubicBezTo>
                    <a:pt x="25198" y="28628"/>
                    <a:pt x="-2027" y="12642"/>
                    <a:pt x="119" y="2983"/>
                  </a:cubicBezTo>
                  <a:close/>
                </a:path>
              </a:pathLst>
            </a:custGeom>
            <a:gradFill>
              <a:gsLst>
                <a:gs pos="34000">
                  <a:schemeClr val="accent1">
                    <a:lumMod val="40000"/>
                    <a:lumOff val="60000"/>
                  </a:schemeClr>
                </a:gs>
                <a:gs pos="54000">
                  <a:schemeClr val="bg1"/>
                </a:gs>
                <a:gs pos="76000">
                  <a:schemeClr val="accent1">
                    <a:lumMod val="40000"/>
                    <a:lumOff val="60000"/>
                  </a:schemeClr>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円/楕円 125"/>
            <p:cNvSpPr/>
            <p:nvPr/>
          </p:nvSpPr>
          <p:spPr>
            <a:xfrm>
              <a:off x="5172457" y="5864263"/>
              <a:ext cx="293332" cy="266287"/>
            </a:xfrm>
            <a:prstGeom prst="ellipse">
              <a:avLst/>
            </a:pr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67"/>
            <p:cNvSpPr/>
            <p:nvPr/>
          </p:nvSpPr>
          <p:spPr>
            <a:xfrm>
              <a:off x="4997003" y="4874183"/>
              <a:ext cx="727656" cy="232290"/>
            </a:xfrm>
            <a:custGeom>
              <a:avLst/>
              <a:gdLst>
                <a:gd name="connsiteX0" fmla="*/ 0 w 727656"/>
                <a:gd name="connsiteY0" fmla="*/ 212972 h 232290"/>
                <a:gd name="connsiteX1" fmla="*/ 57955 w 727656"/>
                <a:gd name="connsiteY1" fmla="*/ 161456 h 232290"/>
                <a:gd name="connsiteX2" fmla="*/ 70834 w 727656"/>
                <a:gd name="connsiteY2" fmla="*/ 142138 h 232290"/>
                <a:gd name="connsiteX3" fmla="*/ 90152 w 727656"/>
                <a:gd name="connsiteY3" fmla="*/ 103502 h 232290"/>
                <a:gd name="connsiteX4" fmla="*/ 128789 w 727656"/>
                <a:gd name="connsiteY4" fmla="*/ 77744 h 232290"/>
                <a:gd name="connsiteX5" fmla="*/ 186743 w 727656"/>
                <a:gd name="connsiteY5" fmla="*/ 51986 h 232290"/>
                <a:gd name="connsiteX6" fmla="*/ 218941 w 727656"/>
                <a:gd name="connsiteY6" fmla="*/ 45547 h 232290"/>
                <a:gd name="connsiteX7" fmla="*/ 257577 w 727656"/>
                <a:gd name="connsiteY7" fmla="*/ 32668 h 232290"/>
                <a:gd name="connsiteX8" fmla="*/ 302653 w 727656"/>
                <a:gd name="connsiteY8" fmla="*/ 19789 h 232290"/>
                <a:gd name="connsiteX9" fmla="*/ 321972 w 727656"/>
                <a:gd name="connsiteY9" fmla="*/ 6910 h 232290"/>
                <a:gd name="connsiteX10" fmla="*/ 392805 w 727656"/>
                <a:gd name="connsiteY10" fmla="*/ 6910 h 232290"/>
                <a:gd name="connsiteX11" fmla="*/ 463639 w 727656"/>
                <a:gd name="connsiteY11" fmla="*/ 19789 h 232290"/>
                <a:gd name="connsiteX12" fmla="*/ 502276 w 727656"/>
                <a:gd name="connsiteY12" fmla="*/ 32668 h 232290"/>
                <a:gd name="connsiteX13" fmla="*/ 521594 w 727656"/>
                <a:gd name="connsiteY13" fmla="*/ 45547 h 232290"/>
                <a:gd name="connsiteX14" fmla="*/ 553791 w 727656"/>
                <a:gd name="connsiteY14" fmla="*/ 71304 h 232290"/>
                <a:gd name="connsiteX15" fmla="*/ 585989 w 727656"/>
                <a:gd name="connsiteY15" fmla="*/ 97062 h 232290"/>
                <a:gd name="connsiteX16" fmla="*/ 598867 w 727656"/>
                <a:gd name="connsiteY16" fmla="*/ 116380 h 232290"/>
                <a:gd name="connsiteX17" fmla="*/ 637504 w 727656"/>
                <a:gd name="connsiteY17" fmla="*/ 129259 h 232290"/>
                <a:gd name="connsiteX18" fmla="*/ 695459 w 727656"/>
                <a:gd name="connsiteY18" fmla="*/ 180775 h 232290"/>
                <a:gd name="connsiteX19" fmla="*/ 727656 w 727656"/>
                <a:gd name="connsiteY19" fmla="*/ 219411 h 232290"/>
                <a:gd name="connsiteX20" fmla="*/ 650383 w 727656"/>
                <a:gd name="connsiteY20" fmla="*/ 219411 h 232290"/>
                <a:gd name="connsiteX21" fmla="*/ 631065 w 727656"/>
                <a:gd name="connsiteY21" fmla="*/ 212972 h 232290"/>
                <a:gd name="connsiteX22" fmla="*/ 592428 w 727656"/>
                <a:gd name="connsiteY22" fmla="*/ 200093 h 232290"/>
                <a:gd name="connsiteX23" fmla="*/ 573110 w 727656"/>
                <a:gd name="connsiteY23" fmla="*/ 193654 h 232290"/>
                <a:gd name="connsiteX24" fmla="*/ 553791 w 727656"/>
                <a:gd name="connsiteY24" fmla="*/ 180775 h 232290"/>
                <a:gd name="connsiteX25" fmla="*/ 534473 w 727656"/>
                <a:gd name="connsiteY25" fmla="*/ 174335 h 232290"/>
                <a:gd name="connsiteX26" fmla="*/ 495836 w 727656"/>
                <a:gd name="connsiteY26" fmla="*/ 148578 h 232290"/>
                <a:gd name="connsiteX27" fmla="*/ 476518 w 727656"/>
                <a:gd name="connsiteY27" fmla="*/ 135699 h 232290"/>
                <a:gd name="connsiteX28" fmla="*/ 431442 w 727656"/>
                <a:gd name="connsiteY28" fmla="*/ 122820 h 232290"/>
                <a:gd name="connsiteX29" fmla="*/ 251138 w 727656"/>
                <a:gd name="connsiteY29" fmla="*/ 135699 h 232290"/>
                <a:gd name="connsiteX30" fmla="*/ 231820 w 727656"/>
                <a:gd name="connsiteY30" fmla="*/ 142138 h 232290"/>
                <a:gd name="connsiteX31" fmla="*/ 206062 w 727656"/>
                <a:gd name="connsiteY31" fmla="*/ 148578 h 232290"/>
                <a:gd name="connsiteX32" fmla="*/ 186743 w 727656"/>
                <a:gd name="connsiteY32" fmla="*/ 155017 h 232290"/>
                <a:gd name="connsiteX33" fmla="*/ 122349 w 727656"/>
                <a:gd name="connsiteY33" fmla="*/ 174335 h 232290"/>
                <a:gd name="connsiteX34" fmla="*/ 83712 w 727656"/>
                <a:gd name="connsiteY34" fmla="*/ 187214 h 232290"/>
                <a:gd name="connsiteX35" fmla="*/ 64394 w 727656"/>
                <a:gd name="connsiteY35" fmla="*/ 193654 h 232290"/>
                <a:gd name="connsiteX36" fmla="*/ 45076 w 727656"/>
                <a:gd name="connsiteY36" fmla="*/ 206532 h 232290"/>
                <a:gd name="connsiteX37" fmla="*/ 6439 w 727656"/>
                <a:gd name="connsiteY37" fmla="*/ 219411 h 232290"/>
                <a:gd name="connsiteX38" fmla="*/ 0 w 727656"/>
                <a:gd name="connsiteY38" fmla="*/ 212972 h 2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7656" h="232290">
                  <a:moveTo>
                    <a:pt x="0" y="212972"/>
                  </a:moveTo>
                  <a:cubicBezTo>
                    <a:pt x="46569" y="194344"/>
                    <a:pt x="25785" y="209711"/>
                    <a:pt x="57955" y="161456"/>
                  </a:cubicBezTo>
                  <a:lnTo>
                    <a:pt x="70834" y="142138"/>
                  </a:lnTo>
                  <a:cubicBezTo>
                    <a:pt x="75427" y="128357"/>
                    <a:pt x="78403" y="113783"/>
                    <a:pt x="90152" y="103502"/>
                  </a:cubicBezTo>
                  <a:cubicBezTo>
                    <a:pt x="101801" y="93309"/>
                    <a:pt x="115910" y="86330"/>
                    <a:pt x="128789" y="77744"/>
                  </a:cubicBezTo>
                  <a:cubicBezTo>
                    <a:pt x="151913" y="62328"/>
                    <a:pt x="153902" y="58554"/>
                    <a:pt x="186743" y="51986"/>
                  </a:cubicBezTo>
                  <a:cubicBezTo>
                    <a:pt x="197476" y="49840"/>
                    <a:pt x="208381" y="48427"/>
                    <a:pt x="218941" y="45547"/>
                  </a:cubicBezTo>
                  <a:cubicBezTo>
                    <a:pt x="232038" y="41975"/>
                    <a:pt x="244407" y="35961"/>
                    <a:pt x="257577" y="32668"/>
                  </a:cubicBezTo>
                  <a:cubicBezTo>
                    <a:pt x="289920" y="24582"/>
                    <a:pt x="274939" y="29027"/>
                    <a:pt x="302653" y="19789"/>
                  </a:cubicBezTo>
                  <a:cubicBezTo>
                    <a:pt x="309093" y="15496"/>
                    <a:pt x="315050" y="10371"/>
                    <a:pt x="321972" y="6910"/>
                  </a:cubicBezTo>
                  <a:cubicBezTo>
                    <a:pt x="348002" y="-6105"/>
                    <a:pt x="359298" y="2443"/>
                    <a:pt x="392805" y="6910"/>
                  </a:cubicBezTo>
                  <a:cubicBezTo>
                    <a:pt x="422749" y="10902"/>
                    <a:pt x="437089" y="11824"/>
                    <a:pt x="463639" y="19789"/>
                  </a:cubicBezTo>
                  <a:cubicBezTo>
                    <a:pt x="476642" y="23690"/>
                    <a:pt x="490980" y="25137"/>
                    <a:pt x="502276" y="32668"/>
                  </a:cubicBezTo>
                  <a:lnTo>
                    <a:pt x="521594" y="45547"/>
                  </a:lnTo>
                  <a:cubicBezTo>
                    <a:pt x="558506" y="100914"/>
                    <a:pt x="509355" y="35755"/>
                    <a:pt x="553791" y="71304"/>
                  </a:cubicBezTo>
                  <a:cubicBezTo>
                    <a:pt x="595400" y="104592"/>
                    <a:pt x="537432" y="80878"/>
                    <a:pt x="585989" y="97062"/>
                  </a:cubicBezTo>
                  <a:cubicBezTo>
                    <a:pt x="590282" y="103501"/>
                    <a:pt x="592304" y="112278"/>
                    <a:pt x="598867" y="116380"/>
                  </a:cubicBezTo>
                  <a:cubicBezTo>
                    <a:pt x="610379" y="123575"/>
                    <a:pt x="637504" y="129259"/>
                    <a:pt x="637504" y="129259"/>
                  </a:cubicBezTo>
                  <a:cubicBezTo>
                    <a:pt x="671977" y="152241"/>
                    <a:pt x="651350" y="136666"/>
                    <a:pt x="695459" y="180775"/>
                  </a:cubicBezTo>
                  <a:cubicBezTo>
                    <a:pt x="720249" y="205565"/>
                    <a:pt x="709725" y="192516"/>
                    <a:pt x="727656" y="219411"/>
                  </a:cubicBezTo>
                  <a:cubicBezTo>
                    <a:pt x="676141" y="236583"/>
                    <a:pt x="701899" y="236583"/>
                    <a:pt x="650383" y="219411"/>
                  </a:cubicBezTo>
                  <a:lnTo>
                    <a:pt x="631065" y="212972"/>
                  </a:lnTo>
                  <a:lnTo>
                    <a:pt x="592428" y="200093"/>
                  </a:lnTo>
                  <a:lnTo>
                    <a:pt x="573110" y="193654"/>
                  </a:lnTo>
                  <a:cubicBezTo>
                    <a:pt x="566670" y="189361"/>
                    <a:pt x="560713" y="184236"/>
                    <a:pt x="553791" y="180775"/>
                  </a:cubicBezTo>
                  <a:cubicBezTo>
                    <a:pt x="547720" y="177739"/>
                    <a:pt x="540121" y="178100"/>
                    <a:pt x="534473" y="174335"/>
                  </a:cubicBezTo>
                  <a:cubicBezTo>
                    <a:pt x="486242" y="142180"/>
                    <a:pt x="541768" y="163887"/>
                    <a:pt x="495836" y="148578"/>
                  </a:cubicBezTo>
                  <a:cubicBezTo>
                    <a:pt x="489397" y="144285"/>
                    <a:pt x="483440" y="139160"/>
                    <a:pt x="476518" y="135699"/>
                  </a:cubicBezTo>
                  <a:cubicBezTo>
                    <a:pt x="467276" y="131078"/>
                    <a:pt x="439701" y="124885"/>
                    <a:pt x="431442" y="122820"/>
                  </a:cubicBezTo>
                  <a:cubicBezTo>
                    <a:pt x="381099" y="125217"/>
                    <a:pt x="307238" y="124479"/>
                    <a:pt x="251138" y="135699"/>
                  </a:cubicBezTo>
                  <a:cubicBezTo>
                    <a:pt x="244482" y="137030"/>
                    <a:pt x="238346" y="140273"/>
                    <a:pt x="231820" y="142138"/>
                  </a:cubicBezTo>
                  <a:cubicBezTo>
                    <a:pt x="223310" y="144569"/>
                    <a:pt x="214572" y="146147"/>
                    <a:pt x="206062" y="148578"/>
                  </a:cubicBezTo>
                  <a:cubicBezTo>
                    <a:pt x="199535" y="150443"/>
                    <a:pt x="193270" y="153152"/>
                    <a:pt x="186743" y="155017"/>
                  </a:cubicBezTo>
                  <a:cubicBezTo>
                    <a:pt x="118654" y="174470"/>
                    <a:pt x="214116" y="143745"/>
                    <a:pt x="122349" y="174335"/>
                  </a:cubicBezTo>
                  <a:lnTo>
                    <a:pt x="83712" y="187214"/>
                  </a:lnTo>
                  <a:cubicBezTo>
                    <a:pt x="77273" y="189360"/>
                    <a:pt x="70042" y="189889"/>
                    <a:pt x="64394" y="193654"/>
                  </a:cubicBezTo>
                  <a:cubicBezTo>
                    <a:pt x="57955" y="197947"/>
                    <a:pt x="52148" y="203389"/>
                    <a:pt x="45076" y="206532"/>
                  </a:cubicBezTo>
                  <a:cubicBezTo>
                    <a:pt x="32670" y="212045"/>
                    <a:pt x="18581" y="213339"/>
                    <a:pt x="6439" y="219411"/>
                  </a:cubicBezTo>
                  <a:lnTo>
                    <a:pt x="0" y="212972"/>
                  </a:lnTo>
                  <a:close/>
                </a:path>
              </a:pathLst>
            </a:custGeom>
            <a:gradFill>
              <a:gsLst>
                <a:gs pos="7000">
                  <a:srgbClr val="FF7C80"/>
                </a:gs>
                <a:gs pos="0">
                  <a:srgbClr val="FFCCFF"/>
                </a:gs>
                <a:gs pos="85000">
                  <a:schemeClr val="tx1">
                    <a:lumMod val="50000"/>
                    <a:lumOff val="5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a:off x="5035639" y="5222383"/>
              <a:ext cx="122350" cy="96592"/>
            </a:xfrm>
            <a:custGeom>
              <a:avLst/>
              <a:gdLst>
                <a:gd name="connsiteX0" fmla="*/ 0 w 122350"/>
                <a:gd name="connsiteY0" fmla="*/ 96592 h 96592"/>
                <a:gd name="connsiteX1" fmla="*/ 45076 w 122350"/>
                <a:gd name="connsiteY1" fmla="*/ 32197 h 96592"/>
                <a:gd name="connsiteX2" fmla="*/ 83713 w 122350"/>
                <a:gd name="connsiteY2" fmla="*/ 19318 h 96592"/>
                <a:gd name="connsiteX3" fmla="*/ 103031 w 122350"/>
                <a:gd name="connsiteY3" fmla="*/ 12879 h 96592"/>
                <a:gd name="connsiteX4" fmla="*/ 122350 w 122350"/>
                <a:gd name="connsiteY4" fmla="*/ 0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50" h="96592">
                  <a:moveTo>
                    <a:pt x="0" y="96592"/>
                  </a:moveTo>
                  <a:cubicBezTo>
                    <a:pt x="6528" y="57425"/>
                    <a:pt x="-1512" y="47726"/>
                    <a:pt x="45076" y="32197"/>
                  </a:cubicBezTo>
                  <a:lnTo>
                    <a:pt x="83713" y="19318"/>
                  </a:lnTo>
                  <a:lnTo>
                    <a:pt x="103031" y="12879"/>
                  </a:lnTo>
                  <a:lnTo>
                    <a:pt x="1223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69"/>
            <p:cNvSpPr/>
            <p:nvPr/>
          </p:nvSpPr>
          <p:spPr>
            <a:xfrm>
              <a:off x="5235262" y="5228816"/>
              <a:ext cx="264017" cy="38643"/>
            </a:xfrm>
            <a:custGeom>
              <a:avLst/>
              <a:gdLst>
                <a:gd name="connsiteX0" fmla="*/ 0 w 264017"/>
                <a:gd name="connsiteY0" fmla="*/ 7 h 38643"/>
                <a:gd name="connsiteX1" fmla="*/ 64394 w 264017"/>
                <a:gd name="connsiteY1" fmla="*/ 19325 h 38643"/>
                <a:gd name="connsiteX2" fmla="*/ 103031 w 264017"/>
                <a:gd name="connsiteY2" fmla="*/ 32204 h 38643"/>
                <a:gd name="connsiteX3" fmla="*/ 122349 w 264017"/>
                <a:gd name="connsiteY3" fmla="*/ 38643 h 38643"/>
                <a:gd name="connsiteX4" fmla="*/ 218941 w 264017"/>
                <a:gd name="connsiteY4" fmla="*/ 25764 h 38643"/>
                <a:gd name="connsiteX5" fmla="*/ 264017 w 264017"/>
                <a:gd name="connsiteY5" fmla="*/ 7 h 3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017" h="38643">
                  <a:moveTo>
                    <a:pt x="0" y="7"/>
                  </a:moveTo>
                  <a:cubicBezTo>
                    <a:pt x="98903" y="14135"/>
                    <a:pt x="8907" y="-5336"/>
                    <a:pt x="64394" y="19325"/>
                  </a:cubicBezTo>
                  <a:cubicBezTo>
                    <a:pt x="76800" y="24839"/>
                    <a:pt x="90152" y="27911"/>
                    <a:pt x="103031" y="32204"/>
                  </a:cubicBezTo>
                  <a:lnTo>
                    <a:pt x="122349" y="38643"/>
                  </a:lnTo>
                  <a:cubicBezTo>
                    <a:pt x="127842" y="38185"/>
                    <a:pt x="195729" y="38660"/>
                    <a:pt x="218941" y="25764"/>
                  </a:cubicBezTo>
                  <a:cubicBezTo>
                    <a:pt x="267446" y="-1184"/>
                    <a:pt x="240978" y="7"/>
                    <a:pt x="264017" y="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70"/>
            <p:cNvSpPr/>
            <p:nvPr/>
          </p:nvSpPr>
          <p:spPr>
            <a:xfrm>
              <a:off x="5628068" y="5299656"/>
              <a:ext cx="257577" cy="173865"/>
            </a:xfrm>
            <a:custGeom>
              <a:avLst/>
              <a:gdLst>
                <a:gd name="connsiteX0" fmla="*/ 0 w 257577"/>
                <a:gd name="connsiteY0" fmla="*/ 0 h 173865"/>
                <a:gd name="connsiteX1" fmla="*/ 19318 w 257577"/>
                <a:gd name="connsiteY1" fmla="*/ 32198 h 173865"/>
                <a:gd name="connsiteX2" fmla="*/ 38636 w 257577"/>
                <a:gd name="connsiteY2" fmla="*/ 90152 h 173865"/>
                <a:gd name="connsiteX3" fmla="*/ 45076 w 257577"/>
                <a:gd name="connsiteY3" fmla="*/ 109471 h 173865"/>
                <a:gd name="connsiteX4" fmla="*/ 51515 w 257577"/>
                <a:gd name="connsiteY4" fmla="*/ 128789 h 173865"/>
                <a:gd name="connsiteX5" fmla="*/ 128788 w 257577"/>
                <a:gd name="connsiteY5" fmla="*/ 167426 h 173865"/>
                <a:gd name="connsiteX6" fmla="*/ 148107 w 257577"/>
                <a:gd name="connsiteY6" fmla="*/ 173865 h 173865"/>
                <a:gd name="connsiteX7" fmla="*/ 218940 w 257577"/>
                <a:gd name="connsiteY7" fmla="*/ 167426 h 173865"/>
                <a:gd name="connsiteX8" fmla="*/ 238259 w 257577"/>
                <a:gd name="connsiteY8" fmla="*/ 160986 h 173865"/>
                <a:gd name="connsiteX9" fmla="*/ 257577 w 257577"/>
                <a:gd name="connsiteY9" fmla="*/ 141668 h 1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7" h="173865">
                  <a:moveTo>
                    <a:pt x="0" y="0"/>
                  </a:moveTo>
                  <a:cubicBezTo>
                    <a:pt x="6439" y="10733"/>
                    <a:pt x="14139" y="20804"/>
                    <a:pt x="19318" y="32198"/>
                  </a:cubicBezTo>
                  <a:cubicBezTo>
                    <a:pt x="19324" y="32210"/>
                    <a:pt x="35414" y="80487"/>
                    <a:pt x="38636" y="90152"/>
                  </a:cubicBezTo>
                  <a:lnTo>
                    <a:pt x="45076" y="109471"/>
                  </a:lnTo>
                  <a:cubicBezTo>
                    <a:pt x="47222" y="115910"/>
                    <a:pt x="45867" y="125024"/>
                    <a:pt x="51515" y="128789"/>
                  </a:cubicBezTo>
                  <a:cubicBezTo>
                    <a:pt x="101445" y="162075"/>
                    <a:pt x="75470" y="149654"/>
                    <a:pt x="128788" y="167426"/>
                  </a:cubicBezTo>
                  <a:lnTo>
                    <a:pt x="148107" y="173865"/>
                  </a:lnTo>
                  <a:cubicBezTo>
                    <a:pt x="171718" y="171719"/>
                    <a:pt x="195470" y="170779"/>
                    <a:pt x="218940" y="167426"/>
                  </a:cubicBezTo>
                  <a:cubicBezTo>
                    <a:pt x="225660" y="166466"/>
                    <a:pt x="232958" y="165226"/>
                    <a:pt x="238259" y="160986"/>
                  </a:cubicBezTo>
                  <a:cubicBezTo>
                    <a:pt x="264639" y="139882"/>
                    <a:pt x="239985" y="141668"/>
                    <a:pt x="257577" y="14166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p:cNvSpPr/>
            <p:nvPr/>
          </p:nvSpPr>
          <p:spPr>
            <a:xfrm>
              <a:off x="4784501" y="5383369"/>
              <a:ext cx="141668" cy="103082"/>
            </a:xfrm>
            <a:custGeom>
              <a:avLst/>
              <a:gdLst>
                <a:gd name="connsiteX0" fmla="*/ 6440 w 141668"/>
                <a:gd name="connsiteY0" fmla="*/ 0 h 103082"/>
                <a:gd name="connsiteX1" fmla="*/ 0 w 141668"/>
                <a:gd name="connsiteY1" fmla="*/ 32197 h 103082"/>
                <a:gd name="connsiteX2" fmla="*/ 19319 w 141668"/>
                <a:gd name="connsiteY2" fmla="*/ 70834 h 103082"/>
                <a:gd name="connsiteX3" fmla="*/ 38637 w 141668"/>
                <a:gd name="connsiteY3" fmla="*/ 77273 h 103082"/>
                <a:gd name="connsiteX4" fmla="*/ 51516 w 141668"/>
                <a:gd name="connsiteY4" fmla="*/ 96592 h 103082"/>
                <a:gd name="connsiteX5" fmla="*/ 135229 w 141668"/>
                <a:gd name="connsiteY5" fmla="*/ 96592 h 103082"/>
                <a:gd name="connsiteX6" fmla="*/ 141668 w 141668"/>
                <a:gd name="connsiteY6" fmla="*/ 90152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68" h="103082">
                  <a:moveTo>
                    <a:pt x="6440" y="0"/>
                  </a:moveTo>
                  <a:cubicBezTo>
                    <a:pt x="4293" y="10732"/>
                    <a:pt x="0" y="21252"/>
                    <a:pt x="0" y="32197"/>
                  </a:cubicBezTo>
                  <a:cubicBezTo>
                    <a:pt x="0" y="41529"/>
                    <a:pt x="12807" y="65625"/>
                    <a:pt x="19319" y="70834"/>
                  </a:cubicBezTo>
                  <a:cubicBezTo>
                    <a:pt x="24619" y="75074"/>
                    <a:pt x="32198" y="75127"/>
                    <a:pt x="38637" y="77273"/>
                  </a:cubicBezTo>
                  <a:cubicBezTo>
                    <a:pt x="42930" y="83713"/>
                    <a:pt x="44594" y="93131"/>
                    <a:pt x="51516" y="96592"/>
                  </a:cubicBezTo>
                  <a:cubicBezTo>
                    <a:pt x="74169" y="107918"/>
                    <a:pt x="113212" y="102096"/>
                    <a:pt x="135229" y="96592"/>
                  </a:cubicBezTo>
                  <a:cubicBezTo>
                    <a:pt x="138174" y="95856"/>
                    <a:pt x="139522" y="92299"/>
                    <a:pt x="141668" y="901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72"/>
            <p:cNvSpPr/>
            <p:nvPr/>
          </p:nvSpPr>
          <p:spPr>
            <a:xfrm>
              <a:off x="5776175" y="5647386"/>
              <a:ext cx="129019" cy="115910"/>
            </a:xfrm>
            <a:custGeom>
              <a:avLst/>
              <a:gdLst>
                <a:gd name="connsiteX0" fmla="*/ 0 w 129019"/>
                <a:gd name="connsiteY0" fmla="*/ 0 h 115910"/>
                <a:gd name="connsiteX1" fmla="*/ 19318 w 129019"/>
                <a:gd name="connsiteY1" fmla="*/ 70834 h 115910"/>
                <a:gd name="connsiteX2" fmla="*/ 38636 w 129019"/>
                <a:gd name="connsiteY2" fmla="*/ 83713 h 115910"/>
                <a:gd name="connsiteX3" fmla="*/ 45076 w 129019"/>
                <a:gd name="connsiteY3" fmla="*/ 103031 h 115910"/>
                <a:gd name="connsiteX4" fmla="*/ 83712 w 129019"/>
                <a:gd name="connsiteY4" fmla="*/ 115910 h 115910"/>
                <a:gd name="connsiteX5" fmla="*/ 115910 w 129019"/>
                <a:gd name="connsiteY5" fmla="*/ 109470 h 115910"/>
                <a:gd name="connsiteX6" fmla="*/ 122349 w 129019"/>
                <a:gd name="connsiteY6" fmla="*/ 90152 h 115910"/>
                <a:gd name="connsiteX7" fmla="*/ 128788 w 129019"/>
                <a:gd name="connsiteY7" fmla="*/ 12879 h 1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019" h="115910">
                  <a:moveTo>
                    <a:pt x="0" y="0"/>
                  </a:moveTo>
                  <a:cubicBezTo>
                    <a:pt x="2008" y="10042"/>
                    <a:pt x="11776" y="65806"/>
                    <a:pt x="19318" y="70834"/>
                  </a:cubicBezTo>
                  <a:lnTo>
                    <a:pt x="38636" y="83713"/>
                  </a:lnTo>
                  <a:cubicBezTo>
                    <a:pt x="40783" y="90152"/>
                    <a:pt x="39553" y="99086"/>
                    <a:pt x="45076" y="103031"/>
                  </a:cubicBezTo>
                  <a:cubicBezTo>
                    <a:pt x="56123" y="110921"/>
                    <a:pt x="83712" y="115910"/>
                    <a:pt x="83712" y="115910"/>
                  </a:cubicBezTo>
                  <a:cubicBezTo>
                    <a:pt x="94445" y="113763"/>
                    <a:pt x="106803" y="115541"/>
                    <a:pt x="115910" y="109470"/>
                  </a:cubicBezTo>
                  <a:cubicBezTo>
                    <a:pt x="121558" y="105705"/>
                    <a:pt x="120877" y="96778"/>
                    <a:pt x="122349" y="90152"/>
                  </a:cubicBezTo>
                  <a:cubicBezTo>
                    <a:pt x="130905" y="51647"/>
                    <a:pt x="128788" y="51911"/>
                    <a:pt x="128788"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73"/>
            <p:cNvSpPr/>
            <p:nvPr/>
          </p:nvSpPr>
          <p:spPr>
            <a:xfrm>
              <a:off x="5950039" y="5698901"/>
              <a:ext cx="135229" cy="148107"/>
            </a:xfrm>
            <a:custGeom>
              <a:avLst/>
              <a:gdLst>
                <a:gd name="connsiteX0" fmla="*/ 0 w 135229"/>
                <a:gd name="connsiteY0" fmla="*/ 0 h 148107"/>
                <a:gd name="connsiteX1" fmla="*/ 32198 w 135229"/>
                <a:gd name="connsiteY1" fmla="*/ 25758 h 148107"/>
                <a:gd name="connsiteX2" fmla="*/ 45076 w 135229"/>
                <a:gd name="connsiteY2" fmla="*/ 64395 h 148107"/>
                <a:gd name="connsiteX3" fmla="*/ 90153 w 135229"/>
                <a:gd name="connsiteY3" fmla="*/ 115910 h 148107"/>
                <a:gd name="connsiteX4" fmla="*/ 103031 w 135229"/>
                <a:gd name="connsiteY4" fmla="*/ 135229 h 148107"/>
                <a:gd name="connsiteX5" fmla="*/ 122350 w 135229"/>
                <a:gd name="connsiteY5" fmla="*/ 141668 h 148107"/>
                <a:gd name="connsiteX6" fmla="*/ 135229 w 135229"/>
                <a:gd name="connsiteY6" fmla="*/ 148107 h 1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29" h="148107">
                  <a:moveTo>
                    <a:pt x="0" y="0"/>
                  </a:moveTo>
                  <a:cubicBezTo>
                    <a:pt x="10733" y="8586"/>
                    <a:pt x="24316" y="14498"/>
                    <a:pt x="32198" y="25758"/>
                  </a:cubicBezTo>
                  <a:cubicBezTo>
                    <a:pt x="39983" y="36880"/>
                    <a:pt x="37546" y="53100"/>
                    <a:pt x="45076" y="64395"/>
                  </a:cubicBezTo>
                  <a:cubicBezTo>
                    <a:pt x="75127" y="109471"/>
                    <a:pt x="57955" y="94445"/>
                    <a:pt x="90153" y="115910"/>
                  </a:cubicBezTo>
                  <a:cubicBezTo>
                    <a:pt x="94446" y="122350"/>
                    <a:pt x="96988" y="130394"/>
                    <a:pt x="103031" y="135229"/>
                  </a:cubicBezTo>
                  <a:cubicBezTo>
                    <a:pt x="108331" y="139469"/>
                    <a:pt x="116047" y="139147"/>
                    <a:pt x="122350" y="141668"/>
                  </a:cubicBezTo>
                  <a:cubicBezTo>
                    <a:pt x="126806" y="143450"/>
                    <a:pt x="130936" y="145961"/>
                    <a:pt x="135229"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74"/>
            <p:cNvSpPr/>
            <p:nvPr/>
          </p:nvSpPr>
          <p:spPr>
            <a:xfrm>
              <a:off x="4642834" y="5653825"/>
              <a:ext cx="115910" cy="148241"/>
            </a:xfrm>
            <a:custGeom>
              <a:avLst/>
              <a:gdLst>
                <a:gd name="connsiteX0" fmla="*/ 115910 w 115910"/>
                <a:gd name="connsiteY0" fmla="*/ 0 h 148241"/>
                <a:gd name="connsiteX1" fmla="*/ 90152 w 115910"/>
                <a:gd name="connsiteY1" fmla="*/ 77274 h 148241"/>
                <a:gd name="connsiteX2" fmla="*/ 70834 w 115910"/>
                <a:gd name="connsiteY2" fmla="*/ 90152 h 148241"/>
                <a:gd name="connsiteX3" fmla="*/ 57955 w 115910"/>
                <a:gd name="connsiteY3" fmla="*/ 109471 h 148241"/>
                <a:gd name="connsiteX4" fmla="*/ 51515 w 115910"/>
                <a:gd name="connsiteY4" fmla="*/ 128789 h 148241"/>
                <a:gd name="connsiteX5" fmla="*/ 32197 w 115910"/>
                <a:gd name="connsiteY5" fmla="*/ 135229 h 148241"/>
                <a:gd name="connsiteX6" fmla="*/ 0 w 115910"/>
                <a:gd name="connsiteY6" fmla="*/ 148107 h 14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10" h="148241">
                  <a:moveTo>
                    <a:pt x="115910" y="0"/>
                  </a:moveTo>
                  <a:cubicBezTo>
                    <a:pt x="111617" y="25759"/>
                    <a:pt x="110219" y="57207"/>
                    <a:pt x="90152" y="77274"/>
                  </a:cubicBezTo>
                  <a:cubicBezTo>
                    <a:pt x="84680" y="82746"/>
                    <a:pt x="77273" y="85859"/>
                    <a:pt x="70834" y="90152"/>
                  </a:cubicBezTo>
                  <a:cubicBezTo>
                    <a:pt x="66541" y="96592"/>
                    <a:pt x="61416" y="102549"/>
                    <a:pt x="57955" y="109471"/>
                  </a:cubicBezTo>
                  <a:cubicBezTo>
                    <a:pt x="54919" y="115542"/>
                    <a:pt x="56315" y="123989"/>
                    <a:pt x="51515" y="128789"/>
                  </a:cubicBezTo>
                  <a:cubicBezTo>
                    <a:pt x="46715" y="133589"/>
                    <a:pt x="38268" y="132193"/>
                    <a:pt x="32197" y="135229"/>
                  </a:cubicBezTo>
                  <a:cubicBezTo>
                    <a:pt x="1679" y="150488"/>
                    <a:pt x="24850" y="148107"/>
                    <a:pt x="0"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75"/>
            <p:cNvSpPr/>
            <p:nvPr/>
          </p:nvSpPr>
          <p:spPr>
            <a:xfrm>
              <a:off x="4990563" y="6207617"/>
              <a:ext cx="785612" cy="374140"/>
            </a:xfrm>
            <a:custGeom>
              <a:avLst/>
              <a:gdLst>
                <a:gd name="connsiteX0" fmla="*/ 0 w 785612"/>
                <a:gd name="connsiteY0" fmla="*/ 218941 h 374140"/>
                <a:gd name="connsiteX1" fmla="*/ 32198 w 785612"/>
                <a:gd name="connsiteY1" fmla="*/ 231820 h 374140"/>
                <a:gd name="connsiteX2" fmla="*/ 51516 w 785612"/>
                <a:gd name="connsiteY2" fmla="*/ 244698 h 374140"/>
                <a:gd name="connsiteX3" fmla="*/ 70834 w 785612"/>
                <a:gd name="connsiteY3" fmla="*/ 251138 h 374140"/>
                <a:gd name="connsiteX4" fmla="*/ 109471 w 785612"/>
                <a:gd name="connsiteY4" fmla="*/ 276896 h 374140"/>
                <a:gd name="connsiteX5" fmla="*/ 148107 w 785612"/>
                <a:gd name="connsiteY5" fmla="*/ 302653 h 374140"/>
                <a:gd name="connsiteX6" fmla="*/ 212502 w 785612"/>
                <a:gd name="connsiteY6" fmla="*/ 321972 h 374140"/>
                <a:gd name="connsiteX7" fmla="*/ 231820 w 785612"/>
                <a:gd name="connsiteY7" fmla="*/ 328411 h 374140"/>
                <a:gd name="connsiteX8" fmla="*/ 251138 w 785612"/>
                <a:gd name="connsiteY8" fmla="*/ 341290 h 374140"/>
                <a:gd name="connsiteX9" fmla="*/ 270457 w 785612"/>
                <a:gd name="connsiteY9" fmla="*/ 347729 h 374140"/>
                <a:gd name="connsiteX10" fmla="*/ 360609 w 785612"/>
                <a:gd name="connsiteY10" fmla="*/ 360608 h 374140"/>
                <a:gd name="connsiteX11" fmla="*/ 463640 w 785612"/>
                <a:gd name="connsiteY11" fmla="*/ 367048 h 374140"/>
                <a:gd name="connsiteX12" fmla="*/ 521595 w 785612"/>
                <a:gd name="connsiteY12" fmla="*/ 334851 h 374140"/>
                <a:gd name="connsiteX13" fmla="*/ 540913 w 785612"/>
                <a:gd name="connsiteY13" fmla="*/ 321972 h 374140"/>
                <a:gd name="connsiteX14" fmla="*/ 553792 w 785612"/>
                <a:gd name="connsiteY14" fmla="*/ 302653 h 374140"/>
                <a:gd name="connsiteX15" fmla="*/ 592429 w 785612"/>
                <a:gd name="connsiteY15" fmla="*/ 289775 h 374140"/>
                <a:gd name="connsiteX16" fmla="*/ 631065 w 785612"/>
                <a:gd name="connsiteY16" fmla="*/ 257577 h 374140"/>
                <a:gd name="connsiteX17" fmla="*/ 650383 w 785612"/>
                <a:gd name="connsiteY17" fmla="*/ 244698 h 374140"/>
                <a:gd name="connsiteX18" fmla="*/ 682581 w 785612"/>
                <a:gd name="connsiteY18" fmla="*/ 206062 h 374140"/>
                <a:gd name="connsiteX19" fmla="*/ 701899 w 785612"/>
                <a:gd name="connsiteY19" fmla="*/ 148107 h 374140"/>
                <a:gd name="connsiteX20" fmla="*/ 708338 w 785612"/>
                <a:gd name="connsiteY20" fmla="*/ 128789 h 374140"/>
                <a:gd name="connsiteX21" fmla="*/ 721217 w 785612"/>
                <a:gd name="connsiteY21" fmla="*/ 109470 h 374140"/>
                <a:gd name="connsiteX22" fmla="*/ 734096 w 785612"/>
                <a:gd name="connsiteY22" fmla="*/ 70834 h 374140"/>
                <a:gd name="connsiteX23" fmla="*/ 779172 w 785612"/>
                <a:gd name="connsiteY23" fmla="*/ 19318 h 374140"/>
                <a:gd name="connsiteX24" fmla="*/ 785612 w 785612"/>
                <a:gd name="connsiteY24" fmla="*/ 0 h 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612" h="374140">
                  <a:moveTo>
                    <a:pt x="0" y="218941"/>
                  </a:moveTo>
                  <a:cubicBezTo>
                    <a:pt x="10733" y="223234"/>
                    <a:pt x="21859" y="226651"/>
                    <a:pt x="32198" y="231820"/>
                  </a:cubicBezTo>
                  <a:cubicBezTo>
                    <a:pt x="39120" y="235281"/>
                    <a:pt x="44594" y="241237"/>
                    <a:pt x="51516" y="244698"/>
                  </a:cubicBezTo>
                  <a:cubicBezTo>
                    <a:pt x="57587" y="247734"/>
                    <a:pt x="64900" y="247842"/>
                    <a:pt x="70834" y="251138"/>
                  </a:cubicBezTo>
                  <a:cubicBezTo>
                    <a:pt x="84365" y="258655"/>
                    <a:pt x="98526" y="265951"/>
                    <a:pt x="109471" y="276896"/>
                  </a:cubicBezTo>
                  <a:cubicBezTo>
                    <a:pt x="131089" y="298514"/>
                    <a:pt x="122013" y="295197"/>
                    <a:pt x="148107" y="302653"/>
                  </a:cubicBezTo>
                  <a:cubicBezTo>
                    <a:pt x="216227" y="322116"/>
                    <a:pt x="120690" y="291369"/>
                    <a:pt x="212502" y="321972"/>
                  </a:cubicBezTo>
                  <a:lnTo>
                    <a:pt x="231820" y="328411"/>
                  </a:lnTo>
                  <a:cubicBezTo>
                    <a:pt x="238259" y="332704"/>
                    <a:pt x="244216" y="337829"/>
                    <a:pt x="251138" y="341290"/>
                  </a:cubicBezTo>
                  <a:cubicBezTo>
                    <a:pt x="257209" y="344326"/>
                    <a:pt x="263930" y="345864"/>
                    <a:pt x="270457" y="347729"/>
                  </a:cubicBezTo>
                  <a:cubicBezTo>
                    <a:pt x="308171" y="358505"/>
                    <a:pt x="309275" y="355475"/>
                    <a:pt x="360609" y="360608"/>
                  </a:cubicBezTo>
                  <a:cubicBezTo>
                    <a:pt x="419710" y="380309"/>
                    <a:pt x="385737" y="374838"/>
                    <a:pt x="463640" y="367048"/>
                  </a:cubicBezTo>
                  <a:cubicBezTo>
                    <a:pt x="497641" y="355713"/>
                    <a:pt x="477312" y="364372"/>
                    <a:pt x="521595" y="334851"/>
                  </a:cubicBezTo>
                  <a:lnTo>
                    <a:pt x="540913" y="321972"/>
                  </a:lnTo>
                  <a:cubicBezTo>
                    <a:pt x="545206" y="315532"/>
                    <a:pt x="547229" y="306755"/>
                    <a:pt x="553792" y="302653"/>
                  </a:cubicBezTo>
                  <a:cubicBezTo>
                    <a:pt x="565304" y="295458"/>
                    <a:pt x="592429" y="289775"/>
                    <a:pt x="592429" y="289775"/>
                  </a:cubicBezTo>
                  <a:cubicBezTo>
                    <a:pt x="640392" y="257799"/>
                    <a:pt x="581484" y="298896"/>
                    <a:pt x="631065" y="257577"/>
                  </a:cubicBezTo>
                  <a:cubicBezTo>
                    <a:pt x="637010" y="252622"/>
                    <a:pt x="644438" y="249652"/>
                    <a:pt x="650383" y="244698"/>
                  </a:cubicBezTo>
                  <a:cubicBezTo>
                    <a:pt x="668978" y="229203"/>
                    <a:pt x="669916" y="225058"/>
                    <a:pt x="682581" y="206062"/>
                  </a:cubicBezTo>
                  <a:lnTo>
                    <a:pt x="701899" y="148107"/>
                  </a:lnTo>
                  <a:cubicBezTo>
                    <a:pt x="704045" y="141668"/>
                    <a:pt x="704573" y="134437"/>
                    <a:pt x="708338" y="128789"/>
                  </a:cubicBezTo>
                  <a:cubicBezTo>
                    <a:pt x="712631" y="122349"/>
                    <a:pt x="718074" y="116542"/>
                    <a:pt x="721217" y="109470"/>
                  </a:cubicBezTo>
                  <a:cubicBezTo>
                    <a:pt x="726731" y="97065"/>
                    <a:pt x="726566" y="82129"/>
                    <a:pt x="734096" y="70834"/>
                  </a:cubicBezTo>
                  <a:cubicBezTo>
                    <a:pt x="764147" y="25758"/>
                    <a:pt x="746975" y="40783"/>
                    <a:pt x="779172" y="19318"/>
                  </a:cubicBezTo>
                  <a:lnTo>
                    <a:pt x="785612"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76"/>
            <p:cNvSpPr/>
            <p:nvPr/>
          </p:nvSpPr>
          <p:spPr>
            <a:xfrm>
              <a:off x="5177307" y="6452315"/>
              <a:ext cx="358645" cy="25758"/>
            </a:xfrm>
            <a:custGeom>
              <a:avLst/>
              <a:gdLst>
                <a:gd name="connsiteX0" fmla="*/ 0 w 358645"/>
                <a:gd name="connsiteY0" fmla="*/ 0 h 25758"/>
                <a:gd name="connsiteX1" fmla="*/ 57955 w 358645"/>
                <a:gd name="connsiteY1" fmla="*/ 12879 h 25758"/>
                <a:gd name="connsiteX2" fmla="*/ 77273 w 358645"/>
                <a:gd name="connsiteY2" fmla="*/ 25758 h 25758"/>
                <a:gd name="connsiteX3" fmla="*/ 302654 w 358645"/>
                <a:gd name="connsiteY3" fmla="*/ 19319 h 25758"/>
                <a:gd name="connsiteX4" fmla="*/ 328411 w 358645"/>
                <a:gd name="connsiteY4" fmla="*/ 12879 h 2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45" h="25758">
                  <a:moveTo>
                    <a:pt x="0" y="0"/>
                  </a:moveTo>
                  <a:cubicBezTo>
                    <a:pt x="14834" y="2473"/>
                    <a:pt x="42105" y="4954"/>
                    <a:pt x="57955" y="12879"/>
                  </a:cubicBezTo>
                  <a:cubicBezTo>
                    <a:pt x="64877" y="16340"/>
                    <a:pt x="70834" y="21465"/>
                    <a:pt x="77273" y="25758"/>
                  </a:cubicBezTo>
                  <a:cubicBezTo>
                    <a:pt x="152400" y="23612"/>
                    <a:pt x="227600" y="23269"/>
                    <a:pt x="302654" y="19319"/>
                  </a:cubicBezTo>
                  <a:cubicBezTo>
                    <a:pt x="437910" y="12200"/>
                    <a:pt x="279168" y="12879"/>
                    <a:pt x="328411"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77"/>
            <p:cNvSpPr/>
            <p:nvPr/>
          </p:nvSpPr>
          <p:spPr>
            <a:xfrm>
              <a:off x="4790941" y="6040192"/>
              <a:ext cx="173865" cy="206062"/>
            </a:xfrm>
            <a:custGeom>
              <a:avLst/>
              <a:gdLst>
                <a:gd name="connsiteX0" fmla="*/ 0 w 173865"/>
                <a:gd name="connsiteY0" fmla="*/ 0 h 206062"/>
                <a:gd name="connsiteX1" fmla="*/ 32197 w 173865"/>
                <a:gd name="connsiteY1" fmla="*/ 25757 h 206062"/>
                <a:gd name="connsiteX2" fmla="*/ 45076 w 173865"/>
                <a:gd name="connsiteY2" fmla="*/ 45076 h 206062"/>
                <a:gd name="connsiteX3" fmla="*/ 83713 w 173865"/>
                <a:gd name="connsiteY3" fmla="*/ 70833 h 206062"/>
                <a:gd name="connsiteX4" fmla="*/ 96591 w 173865"/>
                <a:gd name="connsiteY4" fmla="*/ 90152 h 206062"/>
                <a:gd name="connsiteX5" fmla="*/ 141667 w 173865"/>
                <a:gd name="connsiteY5" fmla="*/ 141667 h 206062"/>
                <a:gd name="connsiteX6" fmla="*/ 167425 w 173865"/>
                <a:gd name="connsiteY6" fmla="*/ 199622 h 206062"/>
                <a:gd name="connsiteX7" fmla="*/ 173865 w 173865"/>
                <a:gd name="connsiteY7" fmla="*/ 206062 h 2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865" h="206062">
                  <a:moveTo>
                    <a:pt x="0" y="0"/>
                  </a:moveTo>
                  <a:cubicBezTo>
                    <a:pt x="10732" y="8586"/>
                    <a:pt x="22479" y="16039"/>
                    <a:pt x="32197" y="25757"/>
                  </a:cubicBezTo>
                  <a:cubicBezTo>
                    <a:pt x="37670" y="31230"/>
                    <a:pt x="39251" y="39980"/>
                    <a:pt x="45076" y="45076"/>
                  </a:cubicBezTo>
                  <a:cubicBezTo>
                    <a:pt x="56725" y="55269"/>
                    <a:pt x="83713" y="70833"/>
                    <a:pt x="83713" y="70833"/>
                  </a:cubicBezTo>
                  <a:cubicBezTo>
                    <a:pt x="88006" y="77273"/>
                    <a:pt x="91119" y="84679"/>
                    <a:pt x="96591" y="90152"/>
                  </a:cubicBezTo>
                  <a:cubicBezTo>
                    <a:pt x="122887" y="116448"/>
                    <a:pt x="123421" y="86928"/>
                    <a:pt x="141667" y="141667"/>
                  </a:cubicBezTo>
                  <a:cubicBezTo>
                    <a:pt x="153413" y="176906"/>
                    <a:pt x="149056" y="175131"/>
                    <a:pt x="167425" y="199622"/>
                  </a:cubicBezTo>
                  <a:cubicBezTo>
                    <a:pt x="169247" y="202051"/>
                    <a:pt x="171718" y="203915"/>
                    <a:pt x="173865" y="20606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5692462" y="6027313"/>
              <a:ext cx="148107" cy="212501"/>
            </a:xfrm>
            <a:custGeom>
              <a:avLst/>
              <a:gdLst>
                <a:gd name="connsiteX0" fmla="*/ 148107 w 148107"/>
                <a:gd name="connsiteY0" fmla="*/ 0 h 212501"/>
                <a:gd name="connsiteX1" fmla="*/ 128789 w 148107"/>
                <a:gd name="connsiteY1" fmla="*/ 51515 h 212501"/>
                <a:gd name="connsiteX2" fmla="*/ 109470 w 148107"/>
                <a:gd name="connsiteY2" fmla="*/ 64394 h 212501"/>
                <a:gd name="connsiteX3" fmla="*/ 83713 w 148107"/>
                <a:gd name="connsiteY3" fmla="*/ 96591 h 212501"/>
                <a:gd name="connsiteX4" fmla="*/ 38637 w 148107"/>
                <a:gd name="connsiteY4" fmla="*/ 148107 h 212501"/>
                <a:gd name="connsiteX5" fmla="*/ 12879 w 148107"/>
                <a:gd name="connsiteY5" fmla="*/ 186743 h 212501"/>
                <a:gd name="connsiteX6" fmla="*/ 0 w 148107"/>
                <a:gd name="connsiteY6" fmla="*/ 212501 h 2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07" h="212501">
                  <a:moveTo>
                    <a:pt x="148107" y="0"/>
                  </a:moveTo>
                  <a:cubicBezTo>
                    <a:pt x="143500" y="23037"/>
                    <a:pt x="145371" y="34934"/>
                    <a:pt x="128789" y="51515"/>
                  </a:cubicBezTo>
                  <a:cubicBezTo>
                    <a:pt x="123316" y="56988"/>
                    <a:pt x="115910" y="60101"/>
                    <a:pt x="109470" y="64394"/>
                  </a:cubicBezTo>
                  <a:cubicBezTo>
                    <a:pt x="94970" y="107897"/>
                    <a:pt x="115079" y="60743"/>
                    <a:pt x="83713" y="96591"/>
                  </a:cubicBezTo>
                  <a:cubicBezTo>
                    <a:pt x="31124" y="156693"/>
                    <a:pt x="82103" y="119129"/>
                    <a:pt x="38637" y="148107"/>
                  </a:cubicBezTo>
                  <a:cubicBezTo>
                    <a:pt x="30051" y="160986"/>
                    <a:pt x="17774" y="172059"/>
                    <a:pt x="12879" y="186743"/>
                  </a:cubicBezTo>
                  <a:cubicBezTo>
                    <a:pt x="5479" y="208942"/>
                    <a:pt x="11239" y="201262"/>
                    <a:pt x="0" y="2125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4580546" y="4717127"/>
              <a:ext cx="266082" cy="367621"/>
            </a:xfrm>
            <a:custGeom>
              <a:avLst/>
              <a:gdLst>
                <a:gd name="connsiteX0" fmla="*/ 111095 w 266082"/>
                <a:gd name="connsiteY0" fmla="*/ 34335 h 367621"/>
                <a:gd name="connsiteX1" fmla="*/ 94004 w 266082"/>
                <a:gd name="connsiteY1" fmla="*/ 77064 h 367621"/>
                <a:gd name="connsiteX2" fmla="*/ 85458 w 266082"/>
                <a:gd name="connsiteY2" fmla="*/ 102701 h 367621"/>
                <a:gd name="connsiteX3" fmla="*/ 68366 w 266082"/>
                <a:gd name="connsiteY3" fmla="*/ 128338 h 367621"/>
                <a:gd name="connsiteX4" fmla="*/ 25637 w 266082"/>
                <a:gd name="connsiteY4" fmla="*/ 256525 h 367621"/>
                <a:gd name="connsiteX5" fmla="*/ 8546 w 266082"/>
                <a:gd name="connsiteY5" fmla="*/ 307800 h 367621"/>
                <a:gd name="connsiteX6" fmla="*/ 0 w 266082"/>
                <a:gd name="connsiteY6" fmla="*/ 333437 h 367621"/>
                <a:gd name="connsiteX7" fmla="*/ 8546 w 266082"/>
                <a:gd name="connsiteY7" fmla="*/ 367621 h 367621"/>
                <a:gd name="connsiteX8" fmla="*/ 85458 w 266082"/>
                <a:gd name="connsiteY8" fmla="*/ 307800 h 367621"/>
                <a:gd name="connsiteX9" fmla="*/ 119641 w 266082"/>
                <a:gd name="connsiteY9" fmla="*/ 273617 h 367621"/>
                <a:gd name="connsiteX10" fmla="*/ 128187 w 266082"/>
                <a:gd name="connsiteY10" fmla="*/ 247980 h 367621"/>
                <a:gd name="connsiteX11" fmla="*/ 145278 w 266082"/>
                <a:gd name="connsiteY11" fmla="*/ 222342 h 367621"/>
                <a:gd name="connsiteX12" fmla="*/ 170916 w 266082"/>
                <a:gd name="connsiteY12" fmla="*/ 171067 h 367621"/>
                <a:gd name="connsiteX13" fmla="*/ 213645 w 266082"/>
                <a:gd name="connsiteY13" fmla="*/ 94155 h 367621"/>
                <a:gd name="connsiteX14" fmla="*/ 230736 w 266082"/>
                <a:gd name="connsiteY14" fmla="*/ 68518 h 367621"/>
                <a:gd name="connsiteX15" fmla="*/ 256374 w 266082"/>
                <a:gd name="connsiteY15" fmla="*/ 51426 h 367621"/>
                <a:gd name="connsiteX16" fmla="*/ 264919 w 266082"/>
                <a:gd name="connsiteY16" fmla="*/ 8697 h 367621"/>
                <a:gd name="connsiteX17" fmla="*/ 239282 w 266082"/>
                <a:gd name="connsiteY17" fmla="*/ 152 h 367621"/>
                <a:gd name="connsiteX18" fmla="*/ 111095 w 266082"/>
                <a:gd name="connsiteY18" fmla="*/ 34335 h 36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082" h="367621">
                  <a:moveTo>
                    <a:pt x="111095" y="34335"/>
                  </a:moveTo>
                  <a:cubicBezTo>
                    <a:pt x="86882" y="47154"/>
                    <a:pt x="99390" y="62701"/>
                    <a:pt x="94004" y="77064"/>
                  </a:cubicBezTo>
                  <a:cubicBezTo>
                    <a:pt x="90841" y="85498"/>
                    <a:pt x="89487" y="94644"/>
                    <a:pt x="85458" y="102701"/>
                  </a:cubicBezTo>
                  <a:cubicBezTo>
                    <a:pt x="80865" y="111887"/>
                    <a:pt x="74063" y="119792"/>
                    <a:pt x="68366" y="128338"/>
                  </a:cubicBezTo>
                  <a:lnTo>
                    <a:pt x="25637" y="256525"/>
                  </a:lnTo>
                  <a:lnTo>
                    <a:pt x="8546" y="307800"/>
                  </a:lnTo>
                  <a:lnTo>
                    <a:pt x="0" y="333437"/>
                  </a:lnTo>
                  <a:cubicBezTo>
                    <a:pt x="2849" y="344832"/>
                    <a:pt x="-3199" y="367621"/>
                    <a:pt x="8546" y="367621"/>
                  </a:cubicBezTo>
                  <a:cubicBezTo>
                    <a:pt x="28986" y="367621"/>
                    <a:pt x="69352" y="323905"/>
                    <a:pt x="85458" y="307800"/>
                  </a:cubicBezTo>
                  <a:cubicBezTo>
                    <a:pt x="108247" y="239435"/>
                    <a:pt x="74064" y="319194"/>
                    <a:pt x="119641" y="273617"/>
                  </a:cubicBezTo>
                  <a:cubicBezTo>
                    <a:pt x="126011" y="267247"/>
                    <a:pt x="124159" y="256037"/>
                    <a:pt x="128187" y="247980"/>
                  </a:cubicBezTo>
                  <a:cubicBezTo>
                    <a:pt x="132780" y="238793"/>
                    <a:pt x="140685" y="231529"/>
                    <a:pt x="145278" y="222342"/>
                  </a:cubicBezTo>
                  <a:cubicBezTo>
                    <a:pt x="180655" y="151587"/>
                    <a:pt x="121938" y="244534"/>
                    <a:pt x="170916" y="171067"/>
                  </a:cubicBezTo>
                  <a:cubicBezTo>
                    <a:pt x="185957" y="125942"/>
                    <a:pt x="174464" y="152926"/>
                    <a:pt x="213645" y="94155"/>
                  </a:cubicBezTo>
                  <a:cubicBezTo>
                    <a:pt x="219342" y="85609"/>
                    <a:pt x="222190" y="74215"/>
                    <a:pt x="230736" y="68518"/>
                  </a:cubicBezTo>
                  <a:lnTo>
                    <a:pt x="256374" y="51426"/>
                  </a:lnTo>
                  <a:cubicBezTo>
                    <a:pt x="259222" y="37183"/>
                    <a:pt x="269512" y="22477"/>
                    <a:pt x="264919" y="8697"/>
                  </a:cubicBezTo>
                  <a:cubicBezTo>
                    <a:pt x="262070" y="151"/>
                    <a:pt x="248270" y="751"/>
                    <a:pt x="239282" y="152"/>
                  </a:cubicBezTo>
                  <a:cubicBezTo>
                    <a:pt x="205175" y="-2122"/>
                    <a:pt x="135308" y="21516"/>
                    <a:pt x="111095" y="34335"/>
                  </a:cubicBezTo>
                  <a:close/>
                </a:path>
              </a:pathLst>
            </a:custGeom>
            <a:gradFill>
              <a:gsLst>
                <a:gs pos="0">
                  <a:srgbClr val="FFCCFF"/>
                </a:gs>
                <a:gs pos="18000">
                  <a:srgbClr val="FFCCFF"/>
                </a:gs>
                <a:gs pos="100000">
                  <a:schemeClr val="bg1">
                    <a:lumMod val="65000"/>
                  </a:schemeClr>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81"/>
            <p:cNvSpPr/>
            <p:nvPr/>
          </p:nvSpPr>
          <p:spPr>
            <a:xfrm>
              <a:off x="4508738" y="4464908"/>
              <a:ext cx="1649909" cy="337751"/>
            </a:xfrm>
            <a:custGeom>
              <a:avLst/>
              <a:gdLst>
                <a:gd name="connsiteX0" fmla="*/ 1478 w 1649909"/>
                <a:gd name="connsiteY0" fmla="*/ 267730 h 337751"/>
                <a:gd name="connsiteX1" fmla="*/ 13835 w 1649909"/>
                <a:gd name="connsiteY1" fmla="*/ 288324 h 337751"/>
                <a:gd name="connsiteX2" fmla="*/ 34430 w 1649909"/>
                <a:gd name="connsiteY2" fmla="*/ 325395 h 337751"/>
                <a:gd name="connsiteX3" fmla="*/ 59143 w 1649909"/>
                <a:gd name="connsiteY3" fmla="*/ 337751 h 337751"/>
                <a:gd name="connsiteX4" fmla="*/ 108570 w 1649909"/>
                <a:gd name="connsiteY4" fmla="*/ 333633 h 337751"/>
                <a:gd name="connsiteX5" fmla="*/ 120927 w 1649909"/>
                <a:gd name="connsiteY5" fmla="*/ 325395 h 337751"/>
                <a:gd name="connsiteX6" fmla="*/ 133284 w 1649909"/>
                <a:gd name="connsiteY6" fmla="*/ 321276 h 337751"/>
                <a:gd name="connsiteX7" fmla="*/ 145640 w 1649909"/>
                <a:gd name="connsiteY7" fmla="*/ 313038 h 337751"/>
                <a:gd name="connsiteX8" fmla="*/ 186830 w 1649909"/>
                <a:gd name="connsiteY8" fmla="*/ 300681 h 337751"/>
                <a:gd name="connsiteX9" fmla="*/ 211543 w 1649909"/>
                <a:gd name="connsiteY9" fmla="*/ 292443 h 337751"/>
                <a:gd name="connsiteX10" fmla="*/ 223900 w 1649909"/>
                <a:gd name="connsiteY10" fmla="*/ 288324 h 337751"/>
                <a:gd name="connsiteX11" fmla="*/ 240376 w 1649909"/>
                <a:gd name="connsiteY11" fmla="*/ 284206 h 337751"/>
                <a:gd name="connsiteX12" fmla="*/ 252732 w 1649909"/>
                <a:gd name="connsiteY12" fmla="*/ 280087 h 337751"/>
                <a:gd name="connsiteX13" fmla="*/ 273327 w 1649909"/>
                <a:gd name="connsiteY13" fmla="*/ 275968 h 337751"/>
                <a:gd name="connsiteX14" fmla="*/ 293921 w 1649909"/>
                <a:gd name="connsiteY14" fmla="*/ 280087 h 337751"/>
                <a:gd name="connsiteX15" fmla="*/ 318635 w 1649909"/>
                <a:gd name="connsiteY15" fmla="*/ 288324 h 337751"/>
                <a:gd name="connsiteX16" fmla="*/ 330992 w 1649909"/>
                <a:gd name="connsiteY16" fmla="*/ 280087 h 337751"/>
                <a:gd name="connsiteX17" fmla="*/ 343348 w 1649909"/>
                <a:gd name="connsiteY17" fmla="*/ 275968 h 337751"/>
                <a:gd name="connsiteX18" fmla="*/ 368062 w 1649909"/>
                <a:gd name="connsiteY18" fmla="*/ 259492 h 337751"/>
                <a:gd name="connsiteX19" fmla="*/ 392776 w 1649909"/>
                <a:gd name="connsiteY19" fmla="*/ 243016 h 337751"/>
                <a:gd name="connsiteX20" fmla="*/ 429846 w 1649909"/>
                <a:gd name="connsiteY20" fmla="*/ 218303 h 337751"/>
                <a:gd name="connsiteX21" fmla="*/ 442203 w 1649909"/>
                <a:gd name="connsiteY21" fmla="*/ 210065 h 337751"/>
                <a:gd name="connsiteX22" fmla="*/ 466916 w 1649909"/>
                <a:gd name="connsiteY22" fmla="*/ 201827 h 337751"/>
                <a:gd name="connsiteX23" fmla="*/ 479273 w 1649909"/>
                <a:gd name="connsiteY23" fmla="*/ 193589 h 337751"/>
                <a:gd name="connsiteX24" fmla="*/ 516343 w 1649909"/>
                <a:gd name="connsiteY24" fmla="*/ 181233 h 337751"/>
                <a:gd name="connsiteX25" fmla="*/ 528700 w 1649909"/>
                <a:gd name="connsiteY25" fmla="*/ 177114 h 337751"/>
                <a:gd name="connsiteX26" fmla="*/ 565770 w 1649909"/>
                <a:gd name="connsiteY26" fmla="*/ 156519 h 337751"/>
                <a:gd name="connsiteX27" fmla="*/ 598721 w 1649909"/>
                <a:gd name="connsiteY27" fmla="*/ 135924 h 337751"/>
                <a:gd name="connsiteX28" fmla="*/ 611078 w 1649909"/>
                <a:gd name="connsiteY28" fmla="*/ 127687 h 337751"/>
                <a:gd name="connsiteX29" fmla="*/ 635792 w 1649909"/>
                <a:gd name="connsiteY29" fmla="*/ 119449 h 337751"/>
                <a:gd name="connsiteX30" fmla="*/ 648148 w 1649909"/>
                <a:gd name="connsiteY30" fmla="*/ 111211 h 337751"/>
                <a:gd name="connsiteX31" fmla="*/ 755240 w 1649909"/>
                <a:gd name="connsiteY31" fmla="*/ 98854 h 337751"/>
                <a:gd name="connsiteX32" fmla="*/ 775835 w 1649909"/>
                <a:gd name="connsiteY32" fmla="*/ 94735 h 337751"/>
                <a:gd name="connsiteX33" fmla="*/ 788192 w 1649909"/>
                <a:gd name="connsiteY33" fmla="*/ 90616 h 337751"/>
                <a:gd name="connsiteX34" fmla="*/ 825262 w 1649909"/>
                <a:gd name="connsiteY34" fmla="*/ 94735 h 337751"/>
                <a:gd name="connsiteX35" fmla="*/ 866451 w 1649909"/>
                <a:gd name="connsiteY35" fmla="*/ 102973 h 337751"/>
                <a:gd name="connsiteX36" fmla="*/ 915878 w 1649909"/>
                <a:gd name="connsiteY36" fmla="*/ 107092 h 337751"/>
                <a:gd name="connsiteX37" fmla="*/ 944711 w 1649909"/>
                <a:gd name="connsiteY37" fmla="*/ 115330 h 337751"/>
                <a:gd name="connsiteX38" fmla="*/ 969424 w 1649909"/>
                <a:gd name="connsiteY38" fmla="*/ 123568 h 337751"/>
                <a:gd name="connsiteX39" fmla="*/ 981781 w 1649909"/>
                <a:gd name="connsiteY39" fmla="*/ 127687 h 337751"/>
                <a:gd name="connsiteX40" fmla="*/ 994138 w 1649909"/>
                <a:gd name="connsiteY40" fmla="*/ 131806 h 337751"/>
                <a:gd name="connsiteX41" fmla="*/ 1022970 w 1649909"/>
                <a:gd name="connsiteY41" fmla="*/ 144162 h 337751"/>
                <a:gd name="connsiteX42" fmla="*/ 1047684 w 1649909"/>
                <a:gd name="connsiteY42" fmla="*/ 152400 h 337751"/>
                <a:gd name="connsiteX43" fmla="*/ 1097111 w 1649909"/>
                <a:gd name="connsiteY43" fmla="*/ 156519 h 337751"/>
                <a:gd name="connsiteX44" fmla="*/ 1109467 w 1649909"/>
                <a:gd name="connsiteY44" fmla="*/ 160638 h 337751"/>
                <a:gd name="connsiteX45" fmla="*/ 1138300 w 1649909"/>
                <a:gd name="connsiteY45" fmla="*/ 181233 h 337751"/>
                <a:gd name="connsiteX46" fmla="*/ 1154776 w 1649909"/>
                <a:gd name="connsiteY46" fmla="*/ 189470 h 337751"/>
                <a:gd name="connsiteX47" fmla="*/ 1200084 w 1649909"/>
                <a:gd name="connsiteY47" fmla="*/ 201827 h 337751"/>
                <a:gd name="connsiteX48" fmla="*/ 1224797 w 1649909"/>
                <a:gd name="connsiteY48" fmla="*/ 210065 h 337751"/>
                <a:gd name="connsiteX49" fmla="*/ 1249511 w 1649909"/>
                <a:gd name="connsiteY49" fmla="*/ 226541 h 337751"/>
                <a:gd name="connsiteX50" fmla="*/ 1261867 w 1649909"/>
                <a:gd name="connsiteY50" fmla="*/ 234778 h 337751"/>
                <a:gd name="connsiteX51" fmla="*/ 1286581 w 1649909"/>
                <a:gd name="connsiteY51" fmla="*/ 243016 h 337751"/>
                <a:gd name="connsiteX52" fmla="*/ 1298938 w 1649909"/>
                <a:gd name="connsiteY52" fmla="*/ 251254 h 337751"/>
                <a:gd name="connsiteX53" fmla="*/ 1323651 w 1649909"/>
                <a:gd name="connsiteY53" fmla="*/ 259492 h 337751"/>
                <a:gd name="connsiteX54" fmla="*/ 1344246 w 1649909"/>
                <a:gd name="connsiteY54" fmla="*/ 275968 h 337751"/>
                <a:gd name="connsiteX55" fmla="*/ 1356603 w 1649909"/>
                <a:gd name="connsiteY55" fmla="*/ 284206 h 337751"/>
                <a:gd name="connsiteX56" fmla="*/ 1393673 w 1649909"/>
                <a:gd name="connsiteY56" fmla="*/ 292443 h 337751"/>
                <a:gd name="connsiteX57" fmla="*/ 1443100 w 1649909"/>
                <a:gd name="connsiteY57" fmla="*/ 296562 h 337751"/>
                <a:gd name="connsiteX58" fmla="*/ 1471932 w 1649909"/>
                <a:gd name="connsiteY58" fmla="*/ 300681 h 337751"/>
                <a:gd name="connsiteX59" fmla="*/ 1504884 w 1649909"/>
                <a:gd name="connsiteY59" fmla="*/ 304800 h 337751"/>
                <a:gd name="connsiteX60" fmla="*/ 1529597 w 1649909"/>
                <a:gd name="connsiteY60" fmla="*/ 308919 h 337751"/>
                <a:gd name="connsiteX61" fmla="*/ 1579024 w 1649909"/>
                <a:gd name="connsiteY61" fmla="*/ 313038 h 337751"/>
                <a:gd name="connsiteX62" fmla="*/ 1636689 w 1649909"/>
                <a:gd name="connsiteY62" fmla="*/ 308919 h 337751"/>
                <a:gd name="connsiteX63" fmla="*/ 1649046 w 1649909"/>
                <a:gd name="connsiteY63" fmla="*/ 304800 h 337751"/>
                <a:gd name="connsiteX64" fmla="*/ 1644927 w 1649909"/>
                <a:gd name="connsiteY64" fmla="*/ 288324 h 337751"/>
                <a:gd name="connsiteX65" fmla="*/ 1624332 w 1649909"/>
                <a:gd name="connsiteY65" fmla="*/ 284206 h 337751"/>
                <a:gd name="connsiteX66" fmla="*/ 1583143 w 1649909"/>
                <a:gd name="connsiteY66" fmla="*/ 275968 h 337751"/>
                <a:gd name="connsiteX67" fmla="*/ 1550192 w 1649909"/>
                <a:gd name="connsiteY67" fmla="*/ 271849 h 337751"/>
                <a:gd name="connsiteX68" fmla="*/ 1504884 w 1649909"/>
                <a:gd name="connsiteY68" fmla="*/ 259492 h 337751"/>
                <a:gd name="connsiteX69" fmla="*/ 1471932 w 1649909"/>
                <a:gd name="connsiteY69" fmla="*/ 251254 h 337751"/>
                <a:gd name="connsiteX70" fmla="*/ 1451338 w 1649909"/>
                <a:gd name="connsiteY70" fmla="*/ 247135 h 337751"/>
                <a:gd name="connsiteX71" fmla="*/ 1385435 w 1649909"/>
                <a:gd name="connsiteY71" fmla="*/ 238897 h 337751"/>
                <a:gd name="connsiteX72" fmla="*/ 1348365 w 1649909"/>
                <a:gd name="connsiteY72" fmla="*/ 226541 h 337751"/>
                <a:gd name="connsiteX73" fmla="*/ 1336008 w 1649909"/>
                <a:gd name="connsiteY73" fmla="*/ 222422 h 337751"/>
                <a:gd name="connsiteX74" fmla="*/ 1311294 w 1649909"/>
                <a:gd name="connsiteY74" fmla="*/ 210065 h 337751"/>
                <a:gd name="connsiteX75" fmla="*/ 1261867 w 1649909"/>
                <a:gd name="connsiteY75" fmla="*/ 185351 h 337751"/>
                <a:gd name="connsiteX76" fmla="*/ 1249511 w 1649909"/>
                <a:gd name="connsiteY76" fmla="*/ 181233 h 337751"/>
                <a:gd name="connsiteX77" fmla="*/ 1175370 w 1649909"/>
                <a:gd name="connsiteY77" fmla="*/ 131806 h 337751"/>
                <a:gd name="connsiteX78" fmla="*/ 1163013 w 1649909"/>
                <a:gd name="connsiteY78" fmla="*/ 123568 h 337751"/>
                <a:gd name="connsiteX79" fmla="*/ 1150657 w 1649909"/>
                <a:gd name="connsiteY79" fmla="*/ 115330 h 337751"/>
                <a:gd name="connsiteX80" fmla="*/ 1113586 w 1649909"/>
                <a:gd name="connsiteY80" fmla="*/ 102973 h 337751"/>
                <a:gd name="connsiteX81" fmla="*/ 1101230 w 1649909"/>
                <a:gd name="connsiteY81" fmla="*/ 98854 h 337751"/>
                <a:gd name="connsiteX82" fmla="*/ 1088873 w 1649909"/>
                <a:gd name="connsiteY82" fmla="*/ 94735 h 337751"/>
                <a:gd name="connsiteX83" fmla="*/ 1080635 w 1649909"/>
                <a:gd name="connsiteY83" fmla="*/ 82378 h 337751"/>
                <a:gd name="connsiteX84" fmla="*/ 981781 w 1649909"/>
                <a:gd name="connsiteY84" fmla="*/ 61784 h 337751"/>
                <a:gd name="connsiteX85" fmla="*/ 965305 w 1649909"/>
                <a:gd name="connsiteY85" fmla="*/ 57665 h 337751"/>
                <a:gd name="connsiteX86" fmla="*/ 952948 w 1649909"/>
                <a:gd name="connsiteY86" fmla="*/ 49427 h 337751"/>
                <a:gd name="connsiteX87" fmla="*/ 903521 w 1649909"/>
                <a:gd name="connsiteY87" fmla="*/ 37070 h 337751"/>
                <a:gd name="connsiteX88" fmla="*/ 891165 w 1649909"/>
                <a:gd name="connsiteY88" fmla="*/ 28833 h 337751"/>
                <a:gd name="connsiteX89" fmla="*/ 866451 w 1649909"/>
                <a:gd name="connsiteY89" fmla="*/ 20595 h 337751"/>
                <a:gd name="connsiteX90" fmla="*/ 858213 w 1649909"/>
                <a:gd name="connsiteY90" fmla="*/ 8238 h 337751"/>
                <a:gd name="connsiteX91" fmla="*/ 833500 w 1649909"/>
                <a:gd name="connsiteY91" fmla="*/ 0 h 337751"/>
                <a:gd name="connsiteX92" fmla="*/ 825262 w 1649909"/>
                <a:gd name="connsiteY92" fmla="*/ 12357 h 337751"/>
                <a:gd name="connsiteX93" fmla="*/ 812905 w 1649909"/>
                <a:gd name="connsiteY93" fmla="*/ 16476 h 337751"/>
                <a:gd name="connsiteX94" fmla="*/ 800548 w 1649909"/>
                <a:gd name="connsiteY94" fmla="*/ 24714 h 337751"/>
                <a:gd name="connsiteX95" fmla="*/ 788192 w 1649909"/>
                <a:gd name="connsiteY95" fmla="*/ 28833 h 337751"/>
                <a:gd name="connsiteX96" fmla="*/ 775835 w 1649909"/>
                <a:gd name="connsiteY96" fmla="*/ 37070 h 337751"/>
                <a:gd name="connsiteX97" fmla="*/ 726408 w 1649909"/>
                <a:gd name="connsiteY97" fmla="*/ 45308 h 337751"/>
                <a:gd name="connsiteX98" fmla="*/ 697576 w 1649909"/>
                <a:gd name="connsiteY98" fmla="*/ 53546 h 337751"/>
                <a:gd name="connsiteX99" fmla="*/ 676981 w 1649909"/>
                <a:gd name="connsiteY99" fmla="*/ 57665 h 337751"/>
                <a:gd name="connsiteX100" fmla="*/ 627554 w 1649909"/>
                <a:gd name="connsiteY100" fmla="*/ 61784 h 337751"/>
                <a:gd name="connsiteX101" fmla="*/ 594603 w 1649909"/>
                <a:gd name="connsiteY101" fmla="*/ 65903 h 337751"/>
                <a:gd name="connsiteX102" fmla="*/ 557532 w 1649909"/>
                <a:gd name="connsiteY102" fmla="*/ 86497 h 337751"/>
                <a:gd name="connsiteX103" fmla="*/ 532819 w 1649909"/>
                <a:gd name="connsiteY103" fmla="*/ 102973 h 337751"/>
                <a:gd name="connsiteX104" fmla="*/ 520462 w 1649909"/>
                <a:gd name="connsiteY104" fmla="*/ 107092 h 337751"/>
                <a:gd name="connsiteX105" fmla="*/ 495748 w 1649909"/>
                <a:gd name="connsiteY105" fmla="*/ 123568 h 337751"/>
                <a:gd name="connsiteX106" fmla="*/ 483392 w 1649909"/>
                <a:gd name="connsiteY106" fmla="*/ 127687 h 337751"/>
                <a:gd name="connsiteX107" fmla="*/ 446321 w 1649909"/>
                <a:gd name="connsiteY107" fmla="*/ 148281 h 337751"/>
                <a:gd name="connsiteX108" fmla="*/ 421608 w 1649909"/>
                <a:gd name="connsiteY108" fmla="*/ 160638 h 337751"/>
                <a:gd name="connsiteX109" fmla="*/ 405132 w 1649909"/>
                <a:gd name="connsiteY109" fmla="*/ 168876 h 337751"/>
                <a:gd name="connsiteX110" fmla="*/ 380419 w 1649909"/>
                <a:gd name="connsiteY110" fmla="*/ 181233 h 337751"/>
                <a:gd name="connsiteX111" fmla="*/ 368062 w 1649909"/>
                <a:gd name="connsiteY111" fmla="*/ 193589 h 337751"/>
                <a:gd name="connsiteX112" fmla="*/ 359824 w 1649909"/>
                <a:gd name="connsiteY112" fmla="*/ 205946 h 337751"/>
                <a:gd name="connsiteX113" fmla="*/ 347467 w 1649909"/>
                <a:gd name="connsiteY113" fmla="*/ 210065 h 337751"/>
                <a:gd name="connsiteX114" fmla="*/ 339230 w 1649909"/>
                <a:gd name="connsiteY114" fmla="*/ 222422 h 337751"/>
                <a:gd name="connsiteX115" fmla="*/ 314516 w 1649909"/>
                <a:gd name="connsiteY115" fmla="*/ 230660 h 337751"/>
                <a:gd name="connsiteX116" fmla="*/ 289803 w 1649909"/>
                <a:gd name="connsiteY116" fmla="*/ 243016 h 337751"/>
                <a:gd name="connsiteX117" fmla="*/ 215662 w 1649909"/>
                <a:gd name="connsiteY117" fmla="*/ 238897 h 337751"/>
                <a:gd name="connsiteX118" fmla="*/ 182711 w 1649909"/>
                <a:gd name="connsiteY118" fmla="*/ 234778 h 337751"/>
                <a:gd name="connsiteX119" fmla="*/ 129165 w 1649909"/>
                <a:gd name="connsiteY119" fmla="*/ 238897 h 337751"/>
                <a:gd name="connsiteX120" fmla="*/ 100332 w 1649909"/>
                <a:gd name="connsiteY120" fmla="*/ 247135 h 337751"/>
                <a:gd name="connsiteX121" fmla="*/ 87976 w 1649909"/>
                <a:gd name="connsiteY121" fmla="*/ 251254 h 337751"/>
                <a:gd name="connsiteX122" fmla="*/ 63262 w 1649909"/>
                <a:gd name="connsiteY122" fmla="*/ 267730 h 337751"/>
                <a:gd name="connsiteX123" fmla="*/ 50905 w 1649909"/>
                <a:gd name="connsiteY123" fmla="*/ 275968 h 337751"/>
                <a:gd name="connsiteX124" fmla="*/ 1478 w 1649909"/>
                <a:gd name="connsiteY124" fmla="*/ 267730 h 3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649909" h="337751">
                  <a:moveTo>
                    <a:pt x="1478" y="267730"/>
                  </a:moveTo>
                  <a:cubicBezTo>
                    <a:pt x="-4700" y="269789"/>
                    <a:pt x="10255" y="281164"/>
                    <a:pt x="13835" y="288324"/>
                  </a:cubicBezTo>
                  <a:cubicBezTo>
                    <a:pt x="21347" y="303348"/>
                    <a:pt x="14948" y="312406"/>
                    <a:pt x="34430" y="325395"/>
                  </a:cubicBezTo>
                  <a:cubicBezTo>
                    <a:pt x="50398" y="336041"/>
                    <a:pt x="42090" y="332068"/>
                    <a:pt x="59143" y="337751"/>
                  </a:cubicBezTo>
                  <a:cubicBezTo>
                    <a:pt x="75619" y="336378"/>
                    <a:pt x="92358" y="336875"/>
                    <a:pt x="108570" y="333633"/>
                  </a:cubicBezTo>
                  <a:cubicBezTo>
                    <a:pt x="113424" y="332662"/>
                    <a:pt x="116499" y="327609"/>
                    <a:pt x="120927" y="325395"/>
                  </a:cubicBezTo>
                  <a:cubicBezTo>
                    <a:pt x="124810" y="323453"/>
                    <a:pt x="129165" y="322649"/>
                    <a:pt x="133284" y="321276"/>
                  </a:cubicBezTo>
                  <a:cubicBezTo>
                    <a:pt x="137403" y="318530"/>
                    <a:pt x="141117" y="315048"/>
                    <a:pt x="145640" y="313038"/>
                  </a:cubicBezTo>
                  <a:cubicBezTo>
                    <a:pt x="165804" y="304076"/>
                    <a:pt x="168397" y="306211"/>
                    <a:pt x="186830" y="300681"/>
                  </a:cubicBezTo>
                  <a:cubicBezTo>
                    <a:pt x="195147" y="298186"/>
                    <a:pt x="203305" y="295189"/>
                    <a:pt x="211543" y="292443"/>
                  </a:cubicBezTo>
                  <a:cubicBezTo>
                    <a:pt x="215662" y="291070"/>
                    <a:pt x="219688" y="289377"/>
                    <a:pt x="223900" y="288324"/>
                  </a:cubicBezTo>
                  <a:cubicBezTo>
                    <a:pt x="229392" y="286951"/>
                    <a:pt x="234933" y="285761"/>
                    <a:pt x="240376" y="284206"/>
                  </a:cubicBezTo>
                  <a:cubicBezTo>
                    <a:pt x="244550" y="283013"/>
                    <a:pt x="248520" y="281140"/>
                    <a:pt x="252732" y="280087"/>
                  </a:cubicBezTo>
                  <a:cubicBezTo>
                    <a:pt x="259524" y="278389"/>
                    <a:pt x="266462" y="277341"/>
                    <a:pt x="273327" y="275968"/>
                  </a:cubicBezTo>
                  <a:cubicBezTo>
                    <a:pt x="280192" y="277341"/>
                    <a:pt x="287167" y="278245"/>
                    <a:pt x="293921" y="280087"/>
                  </a:cubicBezTo>
                  <a:cubicBezTo>
                    <a:pt x="302299" y="282372"/>
                    <a:pt x="318635" y="288324"/>
                    <a:pt x="318635" y="288324"/>
                  </a:cubicBezTo>
                  <a:cubicBezTo>
                    <a:pt x="322754" y="285578"/>
                    <a:pt x="326564" y="282301"/>
                    <a:pt x="330992" y="280087"/>
                  </a:cubicBezTo>
                  <a:cubicBezTo>
                    <a:pt x="334875" y="278145"/>
                    <a:pt x="339553" y="278076"/>
                    <a:pt x="343348" y="275968"/>
                  </a:cubicBezTo>
                  <a:cubicBezTo>
                    <a:pt x="352003" y="271160"/>
                    <a:pt x="359824" y="264984"/>
                    <a:pt x="368062" y="259492"/>
                  </a:cubicBezTo>
                  <a:lnTo>
                    <a:pt x="392776" y="243016"/>
                  </a:lnTo>
                  <a:lnTo>
                    <a:pt x="429846" y="218303"/>
                  </a:lnTo>
                  <a:cubicBezTo>
                    <a:pt x="433965" y="215557"/>
                    <a:pt x="437507" y="211631"/>
                    <a:pt x="442203" y="210065"/>
                  </a:cubicBezTo>
                  <a:cubicBezTo>
                    <a:pt x="450441" y="207319"/>
                    <a:pt x="459691" y="206644"/>
                    <a:pt x="466916" y="201827"/>
                  </a:cubicBezTo>
                  <a:cubicBezTo>
                    <a:pt x="471035" y="199081"/>
                    <a:pt x="474749" y="195600"/>
                    <a:pt x="479273" y="193589"/>
                  </a:cubicBezTo>
                  <a:cubicBezTo>
                    <a:pt x="479302" y="193576"/>
                    <a:pt x="510150" y="183297"/>
                    <a:pt x="516343" y="181233"/>
                  </a:cubicBezTo>
                  <a:cubicBezTo>
                    <a:pt x="520462" y="179860"/>
                    <a:pt x="525087" y="179522"/>
                    <a:pt x="528700" y="177114"/>
                  </a:cubicBezTo>
                  <a:cubicBezTo>
                    <a:pt x="557026" y="158230"/>
                    <a:pt x="544020" y="163769"/>
                    <a:pt x="565770" y="156519"/>
                  </a:cubicBezTo>
                  <a:cubicBezTo>
                    <a:pt x="585529" y="126881"/>
                    <a:pt x="557552" y="163366"/>
                    <a:pt x="598721" y="135924"/>
                  </a:cubicBezTo>
                  <a:cubicBezTo>
                    <a:pt x="602840" y="133178"/>
                    <a:pt x="606554" y="129697"/>
                    <a:pt x="611078" y="127687"/>
                  </a:cubicBezTo>
                  <a:cubicBezTo>
                    <a:pt x="619013" y="124160"/>
                    <a:pt x="635792" y="119449"/>
                    <a:pt x="635792" y="119449"/>
                  </a:cubicBezTo>
                  <a:cubicBezTo>
                    <a:pt x="639911" y="116703"/>
                    <a:pt x="643625" y="113221"/>
                    <a:pt x="648148" y="111211"/>
                  </a:cubicBezTo>
                  <a:cubicBezTo>
                    <a:pt x="684635" y="94994"/>
                    <a:pt x="709497" y="101141"/>
                    <a:pt x="755240" y="98854"/>
                  </a:cubicBezTo>
                  <a:cubicBezTo>
                    <a:pt x="762105" y="97481"/>
                    <a:pt x="769043" y="96433"/>
                    <a:pt x="775835" y="94735"/>
                  </a:cubicBezTo>
                  <a:cubicBezTo>
                    <a:pt x="780047" y="93682"/>
                    <a:pt x="783850" y="90616"/>
                    <a:pt x="788192" y="90616"/>
                  </a:cubicBezTo>
                  <a:cubicBezTo>
                    <a:pt x="800625" y="90616"/>
                    <a:pt x="812905" y="93362"/>
                    <a:pt x="825262" y="94735"/>
                  </a:cubicBezTo>
                  <a:cubicBezTo>
                    <a:pt x="841624" y="98826"/>
                    <a:pt x="848274" y="100953"/>
                    <a:pt x="866451" y="102973"/>
                  </a:cubicBezTo>
                  <a:cubicBezTo>
                    <a:pt x="882883" y="104799"/>
                    <a:pt x="899402" y="105719"/>
                    <a:pt x="915878" y="107092"/>
                  </a:cubicBezTo>
                  <a:cubicBezTo>
                    <a:pt x="957415" y="120938"/>
                    <a:pt x="892979" y="99810"/>
                    <a:pt x="944711" y="115330"/>
                  </a:cubicBezTo>
                  <a:cubicBezTo>
                    <a:pt x="953028" y="117825"/>
                    <a:pt x="961186" y="120822"/>
                    <a:pt x="969424" y="123568"/>
                  </a:cubicBezTo>
                  <a:lnTo>
                    <a:pt x="981781" y="127687"/>
                  </a:lnTo>
                  <a:cubicBezTo>
                    <a:pt x="985900" y="129060"/>
                    <a:pt x="990525" y="129398"/>
                    <a:pt x="994138" y="131806"/>
                  </a:cubicBezTo>
                  <a:cubicBezTo>
                    <a:pt x="1013742" y="144875"/>
                    <a:pt x="998790" y="136908"/>
                    <a:pt x="1022970" y="144162"/>
                  </a:cubicBezTo>
                  <a:cubicBezTo>
                    <a:pt x="1031287" y="146657"/>
                    <a:pt x="1039030" y="151679"/>
                    <a:pt x="1047684" y="152400"/>
                  </a:cubicBezTo>
                  <a:lnTo>
                    <a:pt x="1097111" y="156519"/>
                  </a:lnTo>
                  <a:cubicBezTo>
                    <a:pt x="1101230" y="157892"/>
                    <a:pt x="1105584" y="158696"/>
                    <a:pt x="1109467" y="160638"/>
                  </a:cubicBezTo>
                  <a:cubicBezTo>
                    <a:pt x="1118184" y="164996"/>
                    <a:pt x="1130833" y="176566"/>
                    <a:pt x="1138300" y="181233"/>
                  </a:cubicBezTo>
                  <a:cubicBezTo>
                    <a:pt x="1143507" y="184487"/>
                    <a:pt x="1149132" y="187051"/>
                    <a:pt x="1154776" y="189470"/>
                  </a:cubicBezTo>
                  <a:cubicBezTo>
                    <a:pt x="1167255" y="194818"/>
                    <a:pt x="1190610" y="198669"/>
                    <a:pt x="1200084" y="201827"/>
                  </a:cubicBezTo>
                  <a:cubicBezTo>
                    <a:pt x="1208322" y="204573"/>
                    <a:pt x="1217572" y="205248"/>
                    <a:pt x="1224797" y="210065"/>
                  </a:cubicBezTo>
                  <a:lnTo>
                    <a:pt x="1249511" y="226541"/>
                  </a:lnTo>
                  <a:cubicBezTo>
                    <a:pt x="1253630" y="229287"/>
                    <a:pt x="1257171" y="233213"/>
                    <a:pt x="1261867" y="234778"/>
                  </a:cubicBezTo>
                  <a:cubicBezTo>
                    <a:pt x="1270105" y="237524"/>
                    <a:pt x="1279356" y="238199"/>
                    <a:pt x="1286581" y="243016"/>
                  </a:cubicBezTo>
                  <a:cubicBezTo>
                    <a:pt x="1290700" y="245762"/>
                    <a:pt x="1294414" y="249243"/>
                    <a:pt x="1298938" y="251254"/>
                  </a:cubicBezTo>
                  <a:cubicBezTo>
                    <a:pt x="1306873" y="254781"/>
                    <a:pt x="1323651" y="259492"/>
                    <a:pt x="1323651" y="259492"/>
                  </a:cubicBezTo>
                  <a:cubicBezTo>
                    <a:pt x="1337538" y="280323"/>
                    <a:pt x="1324350" y="266020"/>
                    <a:pt x="1344246" y="275968"/>
                  </a:cubicBezTo>
                  <a:cubicBezTo>
                    <a:pt x="1348674" y="278182"/>
                    <a:pt x="1352175" y="281992"/>
                    <a:pt x="1356603" y="284206"/>
                  </a:cubicBezTo>
                  <a:cubicBezTo>
                    <a:pt x="1366036" y="288922"/>
                    <a:pt x="1385543" y="291540"/>
                    <a:pt x="1393673" y="292443"/>
                  </a:cubicBezTo>
                  <a:cubicBezTo>
                    <a:pt x="1410105" y="294269"/>
                    <a:pt x="1426658" y="294831"/>
                    <a:pt x="1443100" y="296562"/>
                  </a:cubicBezTo>
                  <a:cubicBezTo>
                    <a:pt x="1452755" y="297578"/>
                    <a:pt x="1462309" y="299398"/>
                    <a:pt x="1471932" y="300681"/>
                  </a:cubicBezTo>
                  <a:lnTo>
                    <a:pt x="1504884" y="304800"/>
                  </a:lnTo>
                  <a:cubicBezTo>
                    <a:pt x="1513151" y="305981"/>
                    <a:pt x="1521297" y="307997"/>
                    <a:pt x="1529597" y="308919"/>
                  </a:cubicBezTo>
                  <a:cubicBezTo>
                    <a:pt x="1546029" y="310745"/>
                    <a:pt x="1562548" y="311665"/>
                    <a:pt x="1579024" y="313038"/>
                  </a:cubicBezTo>
                  <a:cubicBezTo>
                    <a:pt x="1598246" y="311665"/>
                    <a:pt x="1617550" y="311171"/>
                    <a:pt x="1636689" y="308919"/>
                  </a:cubicBezTo>
                  <a:cubicBezTo>
                    <a:pt x="1641001" y="308412"/>
                    <a:pt x="1647433" y="308831"/>
                    <a:pt x="1649046" y="304800"/>
                  </a:cubicBezTo>
                  <a:cubicBezTo>
                    <a:pt x="1651148" y="299544"/>
                    <a:pt x="1649276" y="291948"/>
                    <a:pt x="1644927" y="288324"/>
                  </a:cubicBezTo>
                  <a:cubicBezTo>
                    <a:pt x="1639549" y="283842"/>
                    <a:pt x="1631124" y="285904"/>
                    <a:pt x="1624332" y="284206"/>
                  </a:cubicBezTo>
                  <a:cubicBezTo>
                    <a:pt x="1588558" y="275263"/>
                    <a:pt x="1648045" y="284622"/>
                    <a:pt x="1583143" y="275968"/>
                  </a:cubicBezTo>
                  <a:cubicBezTo>
                    <a:pt x="1572171" y="274505"/>
                    <a:pt x="1561072" y="273889"/>
                    <a:pt x="1550192" y="271849"/>
                  </a:cubicBezTo>
                  <a:cubicBezTo>
                    <a:pt x="1497433" y="261957"/>
                    <a:pt x="1533961" y="267422"/>
                    <a:pt x="1504884" y="259492"/>
                  </a:cubicBezTo>
                  <a:cubicBezTo>
                    <a:pt x="1493961" y="256513"/>
                    <a:pt x="1483034" y="253475"/>
                    <a:pt x="1471932" y="251254"/>
                  </a:cubicBezTo>
                  <a:cubicBezTo>
                    <a:pt x="1465067" y="249881"/>
                    <a:pt x="1458268" y="248125"/>
                    <a:pt x="1451338" y="247135"/>
                  </a:cubicBezTo>
                  <a:cubicBezTo>
                    <a:pt x="1429422" y="244004"/>
                    <a:pt x="1385435" y="238897"/>
                    <a:pt x="1385435" y="238897"/>
                  </a:cubicBezTo>
                  <a:lnTo>
                    <a:pt x="1348365" y="226541"/>
                  </a:lnTo>
                  <a:cubicBezTo>
                    <a:pt x="1344246" y="225168"/>
                    <a:pt x="1339621" y="224830"/>
                    <a:pt x="1336008" y="222422"/>
                  </a:cubicBezTo>
                  <a:cubicBezTo>
                    <a:pt x="1320038" y="211776"/>
                    <a:pt x="1328347" y="215749"/>
                    <a:pt x="1311294" y="210065"/>
                  </a:cubicBezTo>
                  <a:cubicBezTo>
                    <a:pt x="1279358" y="188773"/>
                    <a:pt x="1295972" y="196719"/>
                    <a:pt x="1261867" y="185351"/>
                  </a:cubicBezTo>
                  <a:lnTo>
                    <a:pt x="1249511" y="181233"/>
                  </a:lnTo>
                  <a:lnTo>
                    <a:pt x="1175370" y="131806"/>
                  </a:lnTo>
                  <a:lnTo>
                    <a:pt x="1163013" y="123568"/>
                  </a:lnTo>
                  <a:cubicBezTo>
                    <a:pt x="1158894" y="120822"/>
                    <a:pt x="1155353" y="116895"/>
                    <a:pt x="1150657" y="115330"/>
                  </a:cubicBezTo>
                  <a:lnTo>
                    <a:pt x="1113586" y="102973"/>
                  </a:lnTo>
                  <a:lnTo>
                    <a:pt x="1101230" y="98854"/>
                  </a:lnTo>
                  <a:lnTo>
                    <a:pt x="1088873" y="94735"/>
                  </a:lnTo>
                  <a:cubicBezTo>
                    <a:pt x="1086127" y="90616"/>
                    <a:pt x="1084361" y="85638"/>
                    <a:pt x="1080635" y="82378"/>
                  </a:cubicBezTo>
                  <a:cubicBezTo>
                    <a:pt x="1046846" y="52814"/>
                    <a:pt x="1037006" y="64852"/>
                    <a:pt x="981781" y="61784"/>
                  </a:cubicBezTo>
                  <a:cubicBezTo>
                    <a:pt x="976289" y="60411"/>
                    <a:pt x="970508" y="59895"/>
                    <a:pt x="965305" y="57665"/>
                  </a:cubicBezTo>
                  <a:cubicBezTo>
                    <a:pt x="960755" y="55715"/>
                    <a:pt x="957644" y="50992"/>
                    <a:pt x="952948" y="49427"/>
                  </a:cubicBezTo>
                  <a:cubicBezTo>
                    <a:pt x="934417" y="43250"/>
                    <a:pt x="920824" y="48605"/>
                    <a:pt x="903521" y="37070"/>
                  </a:cubicBezTo>
                  <a:cubicBezTo>
                    <a:pt x="899402" y="34324"/>
                    <a:pt x="895688" y="30843"/>
                    <a:pt x="891165" y="28833"/>
                  </a:cubicBezTo>
                  <a:cubicBezTo>
                    <a:pt x="883230" y="25306"/>
                    <a:pt x="866451" y="20595"/>
                    <a:pt x="866451" y="20595"/>
                  </a:cubicBezTo>
                  <a:cubicBezTo>
                    <a:pt x="863705" y="16476"/>
                    <a:pt x="862411" y="10862"/>
                    <a:pt x="858213" y="8238"/>
                  </a:cubicBezTo>
                  <a:cubicBezTo>
                    <a:pt x="850850" y="3636"/>
                    <a:pt x="833500" y="0"/>
                    <a:pt x="833500" y="0"/>
                  </a:cubicBezTo>
                  <a:cubicBezTo>
                    <a:pt x="830754" y="4119"/>
                    <a:pt x="829128" y="9264"/>
                    <a:pt x="825262" y="12357"/>
                  </a:cubicBezTo>
                  <a:cubicBezTo>
                    <a:pt x="821872" y="15069"/>
                    <a:pt x="816788" y="14534"/>
                    <a:pt x="812905" y="16476"/>
                  </a:cubicBezTo>
                  <a:cubicBezTo>
                    <a:pt x="808477" y="18690"/>
                    <a:pt x="804976" y="22500"/>
                    <a:pt x="800548" y="24714"/>
                  </a:cubicBezTo>
                  <a:cubicBezTo>
                    <a:pt x="796665" y="26656"/>
                    <a:pt x="792075" y="26891"/>
                    <a:pt x="788192" y="28833"/>
                  </a:cubicBezTo>
                  <a:cubicBezTo>
                    <a:pt x="783764" y="31047"/>
                    <a:pt x="780263" y="34856"/>
                    <a:pt x="775835" y="37070"/>
                  </a:cubicBezTo>
                  <a:cubicBezTo>
                    <a:pt x="762033" y="43971"/>
                    <a:pt x="738158" y="44002"/>
                    <a:pt x="726408" y="45308"/>
                  </a:cubicBezTo>
                  <a:cubicBezTo>
                    <a:pt x="712649" y="49894"/>
                    <a:pt x="713089" y="50098"/>
                    <a:pt x="697576" y="53546"/>
                  </a:cubicBezTo>
                  <a:cubicBezTo>
                    <a:pt x="690742" y="55065"/>
                    <a:pt x="683934" y="56847"/>
                    <a:pt x="676981" y="57665"/>
                  </a:cubicBezTo>
                  <a:cubicBezTo>
                    <a:pt x="660561" y="59597"/>
                    <a:pt x="644005" y="60139"/>
                    <a:pt x="627554" y="61784"/>
                  </a:cubicBezTo>
                  <a:cubicBezTo>
                    <a:pt x="616540" y="62885"/>
                    <a:pt x="605587" y="64530"/>
                    <a:pt x="594603" y="65903"/>
                  </a:cubicBezTo>
                  <a:cubicBezTo>
                    <a:pt x="566276" y="84786"/>
                    <a:pt x="579282" y="79247"/>
                    <a:pt x="557532" y="86497"/>
                  </a:cubicBezTo>
                  <a:cubicBezTo>
                    <a:pt x="549294" y="91989"/>
                    <a:pt x="542212" y="99842"/>
                    <a:pt x="532819" y="102973"/>
                  </a:cubicBezTo>
                  <a:cubicBezTo>
                    <a:pt x="528700" y="104346"/>
                    <a:pt x="524257" y="104983"/>
                    <a:pt x="520462" y="107092"/>
                  </a:cubicBezTo>
                  <a:cubicBezTo>
                    <a:pt x="511807" y="111900"/>
                    <a:pt x="505141" y="120437"/>
                    <a:pt x="495748" y="123568"/>
                  </a:cubicBezTo>
                  <a:cubicBezTo>
                    <a:pt x="491629" y="124941"/>
                    <a:pt x="487187" y="125579"/>
                    <a:pt x="483392" y="127687"/>
                  </a:cubicBezTo>
                  <a:cubicBezTo>
                    <a:pt x="440905" y="151290"/>
                    <a:pt x="474280" y="138961"/>
                    <a:pt x="446321" y="148281"/>
                  </a:cubicBezTo>
                  <a:cubicBezTo>
                    <a:pt x="422577" y="164111"/>
                    <a:pt x="445481" y="150407"/>
                    <a:pt x="421608" y="160638"/>
                  </a:cubicBezTo>
                  <a:cubicBezTo>
                    <a:pt x="415964" y="163057"/>
                    <a:pt x="410776" y="166457"/>
                    <a:pt x="405132" y="168876"/>
                  </a:cubicBezTo>
                  <a:cubicBezTo>
                    <a:pt x="389833" y="175433"/>
                    <a:pt x="394389" y="169592"/>
                    <a:pt x="380419" y="181233"/>
                  </a:cubicBezTo>
                  <a:cubicBezTo>
                    <a:pt x="375944" y="184962"/>
                    <a:pt x="371791" y="189114"/>
                    <a:pt x="368062" y="193589"/>
                  </a:cubicBezTo>
                  <a:cubicBezTo>
                    <a:pt x="364893" y="197392"/>
                    <a:pt x="363690" y="202853"/>
                    <a:pt x="359824" y="205946"/>
                  </a:cubicBezTo>
                  <a:cubicBezTo>
                    <a:pt x="356434" y="208658"/>
                    <a:pt x="351586" y="208692"/>
                    <a:pt x="347467" y="210065"/>
                  </a:cubicBezTo>
                  <a:cubicBezTo>
                    <a:pt x="344721" y="214184"/>
                    <a:pt x="343428" y="219798"/>
                    <a:pt x="339230" y="222422"/>
                  </a:cubicBezTo>
                  <a:cubicBezTo>
                    <a:pt x="331866" y="227024"/>
                    <a:pt x="321741" y="225844"/>
                    <a:pt x="314516" y="230660"/>
                  </a:cubicBezTo>
                  <a:cubicBezTo>
                    <a:pt x="298547" y="241305"/>
                    <a:pt x="306855" y="237331"/>
                    <a:pt x="289803" y="243016"/>
                  </a:cubicBezTo>
                  <a:cubicBezTo>
                    <a:pt x="265089" y="241643"/>
                    <a:pt x="240341" y="240795"/>
                    <a:pt x="215662" y="238897"/>
                  </a:cubicBezTo>
                  <a:cubicBezTo>
                    <a:pt x="204625" y="238048"/>
                    <a:pt x="193780" y="234778"/>
                    <a:pt x="182711" y="234778"/>
                  </a:cubicBezTo>
                  <a:cubicBezTo>
                    <a:pt x="164810" y="234778"/>
                    <a:pt x="147014" y="237524"/>
                    <a:pt x="129165" y="238897"/>
                  </a:cubicBezTo>
                  <a:cubicBezTo>
                    <a:pt x="99531" y="248775"/>
                    <a:pt x="136544" y="236788"/>
                    <a:pt x="100332" y="247135"/>
                  </a:cubicBezTo>
                  <a:cubicBezTo>
                    <a:pt x="96158" y="248328"/>
                    <a:pt x="91771" y="249146"/>
                    <a:pt x="87976" y="251254"/>
                  </a:cubicBezTo>
                  <a:cubicBezTo>
                    <a:pt x="79321" y="256062"/>
                    <a:pt x="71500" y="262238"/>
                    <a:pt x="63262" y="267730"/>
                  </a:cubicBezTo>
                  <a:cubicBezTo>
                    <a:pt x="59143" y="270476"/>
                    <a:pt x="55601" y="274403"/>
                    <a:pt x="50905" y="275968"/>
                  </a:cubicBezTo>
                  <a:cubicBezTo>
                    <a:pt x="35636" y="281058"/>
                    <a:pt x="7656" y="265671"/>
                    <a:pt x="1478" y="267730"/>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82"/>
            <p:cNvSpPr/>
            <p:nvPr/>
          </p:nvSpPr>
          <p:spPr>
            <a:xfrm>
              <a:off x="5799438" y="4707924"/>
              <a:ext cx="252644" cy="313038"/>
            </a:xfrm>
            <a:custGeom>
              <a:avLst/>
              <a:gdLst>
                <a:gd name="connsiteX0" fmla="*/ 0 w 252644"/>
                <a:gd name="connsiteY0" fmla="*/ 0 h 313038"/>
                <a:gd name="connsiteX1" fmla="*/ 4119 w 252644"/>
                <a:gd name="connsiteY1" fmla="*/ 28833 h 313038"/>
                <a:gd name="connsiteX2" fmla="*/ 12357 w 252644"/>
                <a:gd name="connsiteY2" fmla="*/ 53546 h 313038"/>
                <a:gd name="connsiteX3" fmla="*/ 16476 w 252644"/>
                <a:gd name="connsiteY3" fmla="*/ 65903 h 313038"/>
                <a:gd name="connsiteX4" fmla="*/ 45308 w 252644"/>
                <a:gd name="connsiteY4" fmla="*/ 102973 h 313038"/>
                <a:gd name="connsiteX5" fmla="*/ 57665 w 252644"/>
                <a:gd name="connsiteY5" fmla="*/ 111211 h 313038"/>
                <a:gd name="connsiteX6" fmla="*/ 74140 w 252644"/>
                <a:gd name="connsiteY6" fmla="*/ 131806 h 313038"/>
                <a:gd name="connsiteX7" fmla="*/ 78259 w 252644"/>
                <a:gd name="connsiteY7" fmla="*/ 144162 h 313038"/>
                <a:gd name="connsiteX8" fmla="*/ 86497 w 252644"/>
                <a:gd name="connsiteY8" fmla="*/ 156519 h 313038"/>
                <a:gd name="connsiteX9" fmla="*/ 94735 w 252644"/>
                <a:gd name="connsiteY9" fmla="*/ 181233 h 313038"/>
                <a:gd name="connsiteX10" fmla="*/ 127686 w 252644"/>
                <a:gd name="connsiteY10" fmla="*/ 218303 h 313038"/>
                <a:gd name="connsiteX11" fmla="*/ 140043 w 252644"/>
                <a:gd name="connsiteY11" fmla="*/ 226541 h 313038"/>
                <a:gd name="connsiteX12" fmla="*/ 164757 w 252644"/>
                <a:gd name="connsiteY12" fmla="*/ 234779 h 313038"/>
                <a:gd name="connsiteX13" fmla="*/ 201827 w 252644"/>
                <a:gd name="connsiteY13" fmla="*/ 263611 h 313038"/>
                <a:gd name="connsiteX14" fmla="*/ 214184 w 252644"/>
                <a:gd name="connsiteY14" fmla="*/ 267730 h 313038"/>
                <a:gd name="connsiteX15" fmla="*/ 226540 w 252644"/>
                <a:gd name="connsiteY15" fmla="*/ 280087 h 313038"/>
                <a:gd name="connsiteX16" fmla="*/ 234778 w 252644"/>
                <a:gd name="connsiteY16" fmla="*/ 292444 h 313038"/>
                <a:gd name="connsiteX17" fmla="*/ 247135 w 252644"/>
                <a:gd name="connsiteY17" fmla="*/ 300681 h 313038"/>
                <a:gd name="connsiteX18" fmla="*/ 251254 w 252644"/>
                <a:gd name="connsiteY18" fmla="*/ 313038 h 313038"/>
                <a:gd name="connsiteX19" fmla="*/ 238897 w 252644"/>
                <a:gd name="connsiteY19" fmla="*/ 288325 h 313038"/>
                <a:gd name="connsiteX20" fmla="*/ 226540 w 252644"/>
                <a:gd name="connsiteY20" fmla="*/ 197708 h 313038"/>
                <a:gd name="connsiteX21" fmla="*/ 222421 w 252644"/>
                <a:gd name="connsiteY21" fmla="*/ 148281 h 313038"/>
                <a:gd name="connsiteX22" fmla="*/ 214184 w 252644"/>
                <a:gd name="connsiteY22" fmla="*/ 90617 h 313038"/>
                <a:gd name="connsiteX23" fmla="*/ 210065 w 252644"/>
                <a:gd name="connsiteY23" fmla="*/ 78260 h 313038"/>
                <a:gd name="connsiteX24" fmla="*/ 197708 w 252644"/>
                <a:gd name="connsiteY24" fmla="*/ 70022 h 313038"/>
                <a:gd name="connsiteX25" fmla="*/ 172994 w 252644"/>
                <a:gd name="connsiteY25" fmla="*/ 61784 h 313038"/>
                <a:gd name="connsiteX26" fmla="*/ 160638 w 252644"/>
                <a:gd name="connsiteY26" fmla="*/ 57665 h 313038"/>
                <a:gd name="connsiteX27" fmla="*/ 148281 w 252644"/>
                <a:gd name="connsiteY27" fmla="*/ 53546 h 313038"/>
                <a:gd name="connsiteX28" fmla="*/ 135924 w 252644"/>
                <a:gd name="connsiteY28" fmla="*/ 49427 h 313038"/>
                <a:gd name="connsiteX29" fmla="*/ 119448 w 252644"/>
                <a:gd name="connsiteY29" fmla="*/ 45308 h 313038"/>
                <a:gd name="connsiteX30" fmla="*/ 107092 w 252644"/>
                <a:gd name="connsiteY30" fmla="*/ 41190 h 313038"/>
                <a:gd name="connsiteX31" fmla="*/ 90616 w 252644"/>
                <a:gd name="connsiteY31" fmla="*/ 37071 h 313038"/>
                <a:gd name="connsiteX32" fmla="*/ 65903 w 252644"/>
                <a:gd name="connsiteY32" fmla="*/ 28833 h 313038"/>
                <a:gd name="connsiteX33" fmla="*/ 28832 w 252644"/>
                <a:gd name="connsiteY33" fmla="*/ 16476 h 313038"/>
                <a:gd name="connsiteX34" fmla="*/ 0 w 252644"/>
                <a:gd name="connsiteY34" fmla="*/ 0 h 3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2644" h="313038">
                  <a:moveTo>
                    <a:pt x="0" y="0"/>
                  </a:moveTo>
                  <a:cubicBezTo>
                    <a:pt x="1373" y="9611"/>
                    <a:pt x="1936" y="19373"/>
                    <a:pt x="4119" y="28833"/>
                  </a:cubicBezTo>
                  <a:cubicBezTo>
                    <a:pt x="6072" y="37294"/>
                    <a:pt x="9611" y="45308"/>
                    <a:pt x="12357" y="53546"/>
                  </a:cubicBezTo>
                  <a:cubicBezTo>
                    <a:pt x="13730" y="57665"/>
                    <a:pt x="14068" y="62290"/>
                    <a:pt x="16476" y="65903"/>
                  </a:cubicBezTo>
                  <a:cubicBezTo>
                    <a:pt x="27960" y="83130"/>
                    <a:pt x="30787" y="90873"/>
                    <a:pt x="45308" y="102973"/>
                  </a:cubicBezTo>
                  <a:cubicBezTo>
                    <a:pt x="49111" y="106142"/>
                    <a:pt x="53546" y="108465"/>
                    <a:pt x="57665" y="111211"/>
                  </a:cubicBezTo>
                  <a:cubicBezTo>
                    <a:pt x="68018" y="142269"/>
                    <a:pt x="52849" y="105192"/>
                    <a:pt x="74140" y="131806"/>
                  </a:cubicBezTo>
                  <a:cubicBezTo>
                    <a:pt x="76852" y="135196"/>
                    <a:pt x="76317" y="140279"/>
                    <a:pt x="78259" y="144162"/>
                  </a:cubicBezTo>
                  <a:cubicBezTo>
                    <a:pt x="80473" y="148590"/>
                    <a:pt x="84486" y="151995"/>
                    <a:pt x="86497" y="156519"/>
                  </a:cubicBezTo>
                  <a:cubicBezTo>
                    <a:pt x="90024" y="164454"/>
                    <a:pt x="89918" y="174008"/>
                    <a:pt x="94735" y="181233"/>
                  </a:cubicBezTo>
                  <a:cubicBezTo>
                    <a:pt x="104640" y="196090"/>
                    <a:pt x="110758" y="207018"/>
                    <a:pt x="127686" y="218303"/>
                  </a:cubicBezTo>
                  <a:cubicBezTo>
                    <a:pt x="131805" y="221049"/>
                    <a:pt x="135519" y="224530"/>
                    <a:pt x="140043" y="226541"/>
                  </a:cubicBezTo>
                  <a:cubicBezTo>
                    <a:pt x="147978" y="230068"/>
                    <a:pt x="164757" y="234779"/>
                    <a:pt x="164757" y="234779"/>
                  </a:cubicBezTo>
                  <a:cubicBezTo>
                    <a:pt x="175419" y="245441"/>
                    <a:pt x="187047" y="258684"/>
                    <a:pt x="201827" y="263611"/>
                  </a:cubicBezTo>
                  <a:lnTo>
                    <a:pt x="214184" y="267730"/>
                  </a:lnTo>
                  <a:cubicBezTo>
                    <a:pt x="218303" y="271849"/>
                    <a:pt x="222811" y="275612"/>
                    <a:pt x="226540" y="280087"/>
                  </a:cubicBezTo>
                  <a:cubicBezTo>
                    <a:pt x="229709" y="283890"/>
                    <a:pt x="231277" y="288944"/>
                    <a:pt x="234778" y="292444"/>
                  </a:cubicBezTo>
                  <a:cubicBezTo>
                    <a:pt x="238278" y="295944"/>
                    <a:pt x="243016" y="297935"/>
                    <a:pt x="247135" y="300681"/>
                  </a:cubicBezTo>
                  <a:cubicBezTo>
                    <a:pt x="248508" y="304800"/>
                    <a:pt x="255596" y="313038"/>
                    <a:pt x="251254" y="313038"/>
                  </a:cubicBezTo>
                  <a:cubicBezTo>
                    <a:pt x="245931" y="313038"/>
                    <a:pt x="239913" y="291372"/>
                    <a:pt x="238897" y="288325"/>
                  </a:cubicBezTo>
                  <a:cubicBezTo>
                    <a:pt x="230034" y="208558"/>
                    <a:pt x="236690" y="238307"/>
                    <a:pt x="226540" y="197708"/>
                  </a:cubicBezTo>
                  <a:cubicBezTo>
                    <a:pt x="225167" y="181232"/>
                    <a:pt x="224316" y="164705"/>
                    <a:pt x="222421" y="148281"/>
                  </a:cubicBezTo>
                  <a:cubicBezTo>
                    <a:pt x="220196" y="128993"/>
                    <a:pt x="220324" y="109037"/>
                    <a:pt x="214184" y="90617"/>
                  </a:cubicBezTo>
                  <a:cubicBezTo>
                    <a:pt x="212811" y="86498"/>
                    <a:pt x="212777" y="81650"/>
                    <a:pt x="210065" y="78260"/>
                  </a:cubicBezTo>
                  <a:cubicBezTo>
                    <a:pt x="206972" y="74394"/>
                    <a:pt x="202232" y="72033"/>
                    <a:pt x="197708" y="70022"/>
                  </a:cubicBezTo>
                  <a:cubicBezTo>
                    <a:pt x="189773" y="66495"/>
                    <a:pt x="181232" y="64530"/>
                    <a:pt x="172994" y="61784"/>
                  </a:cubicBezTo>
                  <a:lnTo>
                    <a:pt x="160638" y="57665"/>
                  </a:lnTo>
                  <a:lnTo>
                    <a:pt x="148281" y="53546"/>
                  </a:lnTo>
                  <a:cubicBezTo>
                    <a:pt x="144162" y="52173"/>
                    <a:pt x="140136" y="50480"/>
                    <a:pt x="135924" y="49427"/>
                  </a:cubicBezTo>
                  <a:cubicBezTo>
                    <a:pt x="130432" y="48054"/>
                    <a:pt x="124891" y="46863"/>
                    <a:pt x="119448" y="45308"/>
                  </a:cubicBezTo>
                  <a:cubicBezTo>
                    <a:pt x="115274" y="44115"/>
                    <a:pt x="111266" y="42383"/>
                    <a:pt x="107092" y="41190"/>
                  </a:cubicBezTo>
                  <a:cubicBezTo>
                    <a:pt x="101649" y="39635"/>
                    <a:pt x="96038" y="38698"/>
                    <a:pt x="90616" y="37071"/>
                  </a:cubicBezTo>
                  <a:cubicBezTo>
                    <a:pt x="82299" y="34576"/>
                    <a:pt x="74141" y="31579"/>
                    <a:pt x="65903" y="28833"/>
                  </a:cubicBezTo>
                  <a:lnTo>
                    <a:pt x="28832" y="16476"/>
                  </a:lnTo>
                  <a:lnTo>
                    <a:pt x="0" y="0"/>
                  </a:ln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83"/>
            <p:cNvSpPr/>
            <p:nvPr/>
          </p:nvSpPr>
          <p:spPr>
            <a:xfrm>
              <a:off x="6149138" y="4831309"/>
              <a:ext cx="243424" cy="597426"/>
            </a:xfrm>
            <a:custGeom>
              <a:avLst/>
              <a:gdLst>
                <a:gd name="connsiteX0" fmla="*/ 16884 w 243424"/>
                <a:gd name="connsiteY0" fmla="*/ 183 h 597426"/>
                <a:gd name="connsiteX1" fmla="*/ 29240 w 243424"/>
                <a:gd name="connsiteY1" fmla="*/ 20777 h 597426"/>
                <a:gd name="connsiteX2" fmla="*/ 37478 w 243424"/>
                <a:gd name="connsiteY2" fmla="*/ 33134 h 597426"/>
                <a:gd name="connsiteX3" fmla="*/ 45716 w 243424"/>
                <a:gd name="connsiteY3" fmla="*/ 57848 h 597426"/>
                <a:gd name="connsiteX4" fmla="*/ 53954 w 243424"/>
                <a:gd name="connsiteY4" fmla="*/ 70205 h 597426"/>
                <a:gd name="connsiteX5" fmla="*/ 62192 w 243424"/>
                <a:gd name="connsiteY5" fmla="*/ 94918 h 597426"/>
                <a:gd name="connsiteX6" fmla="*/ 74548 w 243424"/>
                <a:gd name="connsiteY6" fmla="*/ 131988 h 597426"/>
                <a:gd name="connsiteX7" fmla="*/ 86905 w 243424"/>
                <a:gd name="connsiteY7" fmla="*/ 156702 h 597426"/>
                <a:gd name="connsiteX8" fmla="*/ 99262 w 243424"/>
                <a:gd name="connsiteY8" fmla="*/ 164940 h 597426"/>
                <a:gd name="connsiteX9" fmla="*/ 103381 w 243424"/>
                <a:gd name="connsiteY9" fmla="*/ 177296 h 597426"/>
                <a:gd name="connsiteX10" fmla="*/ 115738 w 243424"/>
                <a:gd name="connsiteY10" fmla="*/ 185534 h 597426"/>
                <a:gd name="connsiteX11" fmla="*/ 128094 w 243424"/>
                <a:gd name="connsiteY11" fmla="*/ 197891 h 597426"/>
                <a:gd name="connsiteX12" fmla="*/ 148689 w 243424"/>
                <a:gd name="connsiteY12" fmla="*/ 218486 h 597426"/>
                <a:gd name="connsiteX13" fmla="*/ 173403 w 243424"/>
                <a:gd name="connsiteY13" fmla="*/ 255556 h 597426"/>
                <a:gd name="connsiteX14" fmla="*/ 181640 w 243424"/>
                <a:gd name="connsiteY14" fmla="*/ 267913 h 597426"/>
                <a:gd name="connsiteX15" fmla="*/ 185759 w 243424"/>
                <a:gd name="connsiteY15" fmla="*/ 280269 h 597426"/>
                <a:gd name="connsiteX16" fmla="*/ 193997 w 243424"/>
                <a:gd name="connsiteY16" fmla="*/ 292626 h 597426"/>
                <a:gd name="connsiteX17" fmla="*/ 202235 w 243424"/>
                <a:gd name="connsiteY17" fmla="*/ 317340 h 597426"/>
                <a:gd name="connsiteX18" fmla="*/ 206354 w 243424"/>
                <a:gd name="connsiteY18" fmla="*/ 329696 h 597426"/>
                <a:gd name="connsiteX19" fmla="*/ 214592 w 243424"/>
                <a:gd name="connsiteY19" fmla="*/ 342053 h 597426"/>
                <a:gd name="connsiteX20" fmla="*/ 231067 w 243424"/>
                <a:gd name="connsiteY20" fmla="*/ 379123 h 597426"/>
                <a:gd name="connsiteX21" fmla="*/ 235186 w 243424"/>
                <a:gd name="connsiteY21" fmla="*/ 395599 h 597426"/>
                <a:gd name="connsiteX22" fmla="*/ 239305 w 243424"/>
                <a:gd name="connsiteY22" fmla="*/ 407956 h 597426"/>
                <a:gd name="connsiteX23" fmla="*/ 243424 w 243424"/>
                <a:gd name="connsiteY23" fmla="*/ 440907 h 597426"/>
                <a:gd name="connsiteX24" fmla="*/ 239305 w 243424"/>
                <a:gd name="connsiteY24" fmla="*/ 515048 h 597426"/>
                <a:gd name="connsiteX25" fmla="*/ 235186 w 243424"/>
                <a:gd name="connsiteY25" fmla="*/ 535642 h 597426"/>
                <a:gd name="connsiteX26" fmla="*/ 231067 w 243424"/>
                <a:gd name="connsiteY26" fmla="*/ 560356 h 597426"/>
                <a:gd name="connsiteX27" fmla="*/ 226948 w 243424"/>
                <a:gd name="connsiteY27" fmla="*/ 576832 h 597426"/>
                <a:gd name="connsiteX28" fmla="*/ 222830 w 243424"/>
                <a:gd name="connsiteY28" fmla="*/ 597426 h 597426"/>
                <a:gd name="connsiteX29" fmla="*/ 226948 w 243424"/>
                <a:gd name="connsiteY29" fmla="*/ 556237 h 597426"/>
                <a:gd name="connsiteX30" fmla="*/ 218711 w 243424"/>
                <a:gd name="connsiteY30" fmla="*/ 449145 h 597426"/>
                <a:gd name="connsiteX31" fmla="*/ 202235 w 243424"/>
                <a:gd name="connsiteY31" fmla="*/ 412075 h 597426"/>
                <a:gd name="connsiteX32" fmla="*/ 198116 w 243424"/>
                <a:gd name="connsiteY32" fmla="*/ 399718 h 597426"/>
                <a:gd name="connsiteX33" fmla="*/ 189878 w 243424"/>
                <a:gd name="connsiteY33" fmla="*/ 387361 h 597426"/>
                <a:gd name="connsiteX34" fmla="*/ 181640 w 243424"/>
                <a:gd name="connsiteY34" fmla="*/ 362648 h 597426"/>
                <a:gd name="connsiteX35" fmla="*/ 165165 w 243424"/>
                <a:gd name="connsiteY35" fmla="*/ 337934 h 597426"/>
                <a:gd name="connsiteX36" fmla="*/ 152808 w 243424"/>
                <a:gd name="connsiteY36" fmla="*/ 313221 h 597426"/>
                <a:gd name="connsiteX37" fmla="*/ 136332 w 243424"/>
                <a:gd name="connsiteY37" fmla="*/ 292626 h 597426"/>
                <a:gd name="connsiteX38" fmla="*/ 132213 w 243424"/>
                <a:gd name="connsiteY38" fmla="*/ 280269 h 597426"/>
                <a:gd name="connsiteX39" fmla="*/ 107500 w 243424"/>
                <a:gd name="connsiteY39" fmla="*/ 263794 h 597426"/>
                <a:gd name="connsiteX40" fmla="*/ 95143 w 243424"/>
                <a:gd name="connsiteY40" fmla="*/ 251437 h 597426"/>
                <a:gd name="connsiteX41" fmla="*/ 82786 w 243424"/>
                <a:gd name="connsiteY41" fmla="*/ 247318 h 597426"/>
                <a:gd name="connsiteX42" fmla="*/ 58073 w 243424"/>
                <a:gd name="connsiteY42" fmla="*/ 210248 h 597426"/>
                <a:gd name="connsiteX43" fmla="*/ 49835 w 243424"/>
                <a:gd name="connsiteY43" fmla="*/ 197891 h 597426"/>
                <a:gd name="connsiteX44" fmla="*/ 37478 w 243424"/>
                <a:gd name="connsiteY44" fmla="*/ 173177 h 597426"/>
                <a:gd name="connsiteX45" fmla="*/ 29240 w 243424"/>
                <a:gd name="connsiteY45" fmla="*/ 148464 h 597426"/>
                <a:gd name="connsiteX46" fmla="*/ 16884 w 243424"/>
                <a:gd name="connsiteY46" fmla="*/ 123750 h 597426"/>
                <a:gd name="connsiteX47" fmla="*/ 8646 w 243424"/>
                <a:gd name="connsiteY47" fmla="*/ 70205 h 597426"/>
                <a:gd name="connsiteX48" fmla="*/ 4527 w 243424"/>
                <a:gd name="connsiteY48" fmla="*/ 57848 h 597426"/>
                <a:gd name="connsiteX49" fmla="*/ 408 w 243424"/>
                <a:gd name="connsiteY49" fmla="*/ 33134 h 597426"/>
                <a:gd name="connsiteX50" fmla="*/ 16884 w 243424"/>
                <a:gd name="connsiteY50" fmla="*/ 183 h 59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3424" h="597426">
                  <a:moveTo>
                    <a:pt x="16884" y="183"/>
                  </a:moveTo>
                  <a:cubicBezTo>
                    <a:pt x="21689" y="-1877"/>
                    <a:pt x="24997" y="13988"/>
                    <a:pt x="29240" y="20777"/>
                  </a:cubicBezTo>
                  <a:cubicBezTo>
                    <a:pt x="31864" y="24975"/>
                    <a:pt x="35467" y="28610"/>
                    <a:pt x="37478" y="33134"/>
                  </a:cubicBezTo>
                  <a:cubicBezTo>
                    <a:pt x="41005" y="41069"/>
                    <a:pt x="40899" y="50623"/>
                    <a:pt x="45716" y="57848"/>
                  </a:cubicBezTo>
                  <a:cubicBezTo>
                    <a:pt x="48462" y="61967"/>
                    <a:pt x="51943" y="65681"/>
                    <a:pt x="53954" y="70205"/>
                  </a:cubicBezTo>
                  <a:cubicBezTo>
                    <a:pt x="57481" y="78140"/>
                    <a:pt x="59446" y="86680"/>
                    <a:pt x="62192" y="94918"/>
                  </a:cubicBezTo>
                  <a:lnTo>
                    <a:pt x="74548" y="131988"/>
                  </a:lnTo>
                  <a:cubicBezTo>
                    <a:pt x="77898" y="142038"/>
                    <a:pt x="78921" y="148718"/>
                    <a:pt x="86905" y="156702"/>
                  </a:cubicBezTo>
                  <a:cubicBezTo>
                    <a:pt x="90405" y="160202"/>
                    <a:pt x="95143" y="162194"/>
                    <a:pt x="99262" y="164940"/>
                  </a:cubicBezTo>
                  <a:cubicBezTo>
                    <a:pt x="100635" y="169059"/>
                    <a:pt x="100669" y="173906"/>
                    <a:pt x="103381" y="177296"/>
                  </a:cubicBezTo>
                  <a:cubicBezTo>
                    <a:pt x="106474" y="181162"/>
                    <a:pt x="111935" y="182365"/>
                    <a:pt x="115738" y="185534"/>
                  </a:cubicBezTo>
                  <a:cubicBezTo>
                    <a:pt x="120213" y="189263"/>
                    <a:pt x="124365" y="193416"/>
                    <a:pt x="128094" y="197891"/>
                  </a:cubicBezTo>
                  <a:cubicBezTo>
                    <a:pt x="145255" y="218485"/>
                    <a:pt x="126036" y="203384"/>
                    <a:pt x="148689" y="218486"/>
                  </a:cubicBezTo>
                  <a:lnTo>
                    <a:pt x="173403" y="255556"/>
                  </a:lnTo>
                  <a:cubicBezTo>
                    <a:pt x="176149" y="259675"/>
                    <a:pt x="180074" y="263217"/>
                    <a:pt x="181640" y="267913"/>
                  </a:cubicBezTo>
                  <a:cubicBezTo>
                    <a:pt x="183013" y="272032"/>
                    <a:pt x="183817" y="276386"/>
                    <a:pt x="185759" y="280269"/>
                  </a:cubicBezTo>
                  <a:cubicBezTo>
                    <a:pt x="187973" y="284697"/>
                    <a:pt x="191986" y="288102"/>
                    <a:pt x="193997" y="292626"/>
                  </a:cubicBezTo>
                  <a:cubicBezTo>
                    <a:pt x="197524" y="300561"/>
                    <a:pt x="199489" y="309102"/>
                    <a:pt x="202235" y="317340"/>
                  </a:cubicBezTo>
                  <a:cubicBezTo>
                    <a:pt x="203608" y="321459"/>
                    <a:pt x="203946" y="326084"/>
                    <a:pt x="206354" y="329696"/>
                  </a:cubicBezTo>
                  <a:cubicBezTo>
                    <a:pt x="209100" y="333815"/>
                    <a:pt x="212581" y="337529"/>
                    <a:pt x="214592" y="342053"/>
                  </a:cubicBezTo>
                  <a:cubicBezTo>
                    <a:pt x="234199" y="386170"/>
                    <a:pt x="212425" y="351158"/>
                    <a:pt x="231067" y="379123"/>
                  </a:cubicBezTo>
                  <a:cubicBezTo>
                    <a:pt x="232440" y="384615"/>
                    <a:pt x="233631" y="390156"/>
                    <a:pt x="235186" y="395599"/>
                  </a:cubicBezTo>
                  <a:cubicBezTo>
                    <a:pt x="236379" y="399774"/>
                    <a:pt x="238528" y="403684"/>
                    <a:pt x="239305" y="407956"/>
                  </a:cubicBezTo>
                  <a:cubicBezTo>
                    <a:pt x="241285" y="418847"/>
                    <a:pt x="242051" y="429923"/>
                    <a:pt x="243424" y="440907"/>
                  </a:cubicBezTo>
                  <a:cubicBezTo>
                    <a:pt x="242051" y="465621"/>
                    <a:pt x="241449" y="490389"/>
                    <a:pt x="239305" y="515048"/>
                  </a:cubicBezTo>
                  <a:cubicBezTo>
                    <a:pt x="238699" y="522022"/>
                    <a:pt x="236438" y="528754"/>
                    <a:pt x="235186" y="535642"/>
                  </a:cubicBezTo>
                  <a:cubicBezTo>
                    <a:pt x="233692" y="543859"/>
                    <a:pt x="232705" y="552167"/>
                    <a:pt x="231067" y="560356"/>
                  </a:cubicBezTo>
                  <a:cubicBezTo>
                    <a:pt x="229957" y="565907"/>
                    <a:pt x="228176" y="571306"/>
                    <a:pt x="226948" y="576832"/>
                  </a:cubicBezTo>
                  <a:cubicBezTo>
                    <a:pt x="225430" y="583666"/>
                    <a:pt x="224203" y="590561"/>
                    <a:pt x="222830" y="597426"/>
                  </a:cubicBezTo>
                  <a:cubicBezTo>
                    <a:pt x="224203" y="583696"/>
                    <a:pt x="226948" y="570035"/>
                    <a:pt x="226948" y="556237"/>
                  </a:cubicBezTo>
                  <a:cubicBezTo>
                    <a:pt x="226948" y="532833"/>
                    <a:pt x="227411" y="481046"/>
                    <a:pt x="218711" y="449145"/>
                  </a:cubicBezTo>
                  <a:cubicBezTo>
                    <a:pt x="205959" y="402390"/>
                    <a:pt x="216970" y="441546"/>
                    <a:pt x="202235" y="412075"/>
                  </a:cubicBezTo>
                  <a:cubicBezTo>
                    <a:pt x="200293" y="408192"/>
                    <a:pt x="200058" y="403601"/>
                    <a:pt x="198116" y="399718"/>
                  </a:cubicBezTo>
                  <a:cubicBezTo>
                    <a:pt x="195902" y="395290"/>
                    <a:pt x="191889" y="391885"/>
                    <a:pt x="189878" y="387361"/>
                  </a:cubicBezTo>
                  <a:cubicBezTo>
                    <a:pt x="186351" y="379426"/>
                    <a:pt x="186456" y="369873"/>
                    <a:pt x="181640" y="362648"/>
                  </a:cubicBezTo>
                  <a:cubicBezTo>
                    <a:pt x="176148" y="354410"/>
                    <a:pt x="168296" y="347327"/>
                    <a:pt x="165165" y="337934"/>
                  </a:cubicBezTo>
                  <a:cubicBezTo>
                    <a:pt x="159481" y="320881"/>
                    <a:pt x="163455" y="329190"/>
                    <a:pt x="152808" y="313221"/>
                  </a:cubicBezTo>
                  <a:cubicBezTo>
                    <a:pt x="142455" y="282161"/>
                    <a:pt x="157625" y="319242"/>
                    <a:pt x="136332" y="292626"/>
                  </a:cubicBezTo>
                  <a:cubicBezTo>
                    <a:pt x="133620" y="289236"/>
                    <a:pt x="135283" y="283339"/>
                    <a:pt x="132213" y="280269"/>
                  </a:cubicBezTo>
                  <a:cubicBezTo>
                    <a:pt x="125212" y="273268"/>
                    <a:pt x="114501" y="270795"/>
                    <a:pt x="107500" y="263794"/>
                  </a:cubicBezTo>
                  <a:cubicBezTo>
                    <a:pt x="103381" y="259675"/>
                    <a:pt x="99990" y="254668"/>
                    <a:pt x="95143" y="251437"/>
                  </a:cubicBezTo>
                  <a:cubicBezTo>
                    <a:pt x="91530" y="249029"/>
                    <a:pt x="86905" y="248691"/>
                    <a:pt x="82786" y="247318"/>
                  </a:cubicBezTo>
                  <a:lnTo>
                    <a:pt x="58073" y="210248"/>
                  </a:lnTo>
                  <a:cubicBezTo>
                    <a:pt x="55327" y="206129"/>
                    <a:pt x="51400" y="202587"/>
                    <a:pt x="49835" y="197891"/>
                  </a:cubicBezTo>
                  <a:cubicBezTo>
                    <a:pt x="34815" y="152830"/>
                    <a:pt x="58769" y="221081"/>
                    <a:pt x="37478" y="173177"/>
                  </a:cubicBezTo>
                  <a:cubicBezTo>
                    <a:pt x="33951" y="165242"/>
                    <a:pt x="34056" y="155689"/>
                    <a:pt x="29240" y="148464"/>
                  </a:cubicBezTo>
                  <a:cubicBezTo>
                    <a:pt x="21835" y="137356"/>
                    <a:pt x="19726" y="136539"/>
                    <a:pt x="16884" y="123750"/>
                  </a:cubicBezTo>
                  <a:cubicBezTo>
                    <a:pt x="10077" y="93118"/>
                    <a:pt x="15216" y="103053"/>
                    <a:pt x="8646" y="70205"/>
                  </a:cubicBezTo>
                  <a:cubicBezTo>
                    <a:pt x="7794" y="65948"/>
                    <a:pt x="5469" y="62086"/>
                    <a:pt x="4527" y="57848"/>
                  </a:cubicBezTo>
                  <a:cubicBezTo>
                    <a:pt x="2715" y="49695"/>
                    <a:pt x="2220" y="41287"/>
                    <a:pt x="408" y="33134"/>
                  </a:cubicBezTo>
                  <a:cubicBezTo>
                    <a:pt x="-2627" y="19474"/>
                    <a:pt x="12079" y="2243"/>
                    <a:pt x="16884" y="183"/>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84"/>
            <p:cNvSpPr/>
            <p:nvPr/>
          </p:nvSpPr>
          <p:spPr>
            <a:xfrm>
              <a:off x="4264800" y="4830533"/>
              <a:ext cx="266393" cy="686887"/>
            </a:xfrm>
            <a:custGeom>
              <a:avLst/>
              <a:gdLst>
                <a:gd name="connsiteX0" fmla="*/ 266011 w 266393"/>
                <a:gd name="connsiteY0" fmla="*/ 959 h 686887"/>
                <a:gd name="connsiteX1" fmla="*/ 257773 w 266393"/>
                <a:gd name="connsiteY1" fmla="*/ 21553 h 686887"/>
                <a:gd name="connsiteX2" fmla="*/ 233059 w 266393"/>
                <a:gd name="connsiteY2" fmla="*/ 58624 h 686887"/>
                <a:gd name="connsiteX3" fmla="*/ 216584 w 266393"/>
                <a:gd name="connsiteY3" fmla="*/ 83337 h 686887"/>
                <a:gd name="connsiteX4" fmla="*/ 204227 w 266393"/>
                <a:gd name="connsiteY4" fmla="*/ 91575 h 686887"/>
                <a:gd name="connsiteX5" fmla="*/ 187751 w 266393"/>
                <a:gd name="connsiteY5" fmla="*/ 116289 h 686887"/>
                <a:gd name="connsiteX6" fmla="*/ 167157 w 266393"/>
                <a:gd name="connsiteY6" fmla="*/ 136883 h 686887"/>
                <a:gd name="connsiteX7" fmla="*/ 150681 w 266393"/>
                <a:gd name="connsiteY7" fmla="*/ 157478 h 686887"/>
                <a:gd name="connsiteX8" fmla="*/ 142443 w 266393"/>
                <a:gd name="connsiteY8" fmla="*/ 169835 h 686887"/>
                <a:gd name="connsiteX9" fmla="*/ 117730 w 266393"/>
                <a:gd name="connsiteY9" fmla="*/ 190429 h 686887"/>
                <a:gd name="connsiteX10" fmla="*/ 101254 w 266393"/>
                <a:gd name="connsiteY10" fmla="*/ 206905 h 686887"/>
                <a:gd name="connsiteX11" fmla="*/ 97135 w 266393"/>
                <a:gd name="connsiteY11" fmla="*/ 219262 h 686887"/>
                <a:gd name="connsiteX12" fmla="*/ 84778 w 266393"/>
                <a:gd name="connsiteY12" fmla="*/ 227499 h 686887"/>
                <a:gd name="connsiteX13" fmla="*/ 76541 w 266393"/>
                <a:gd name="connsiteY13" fmla="*/ 252213 h 686887"/>
                <a:gd name="connsiteX14" fmla="*/ 60065 w 266393"/>
                <a:gd name="connsiteY14" fmla="*/ 276926 h 686887"/>
                <a:gd name="connsiteX15" fmla="*/ 43589 w 266393"/>
                <a:gd name="connsiteY15" fmla="*/ 326353 h 686887"/>
                <a:gd name="connsiteX16" fmla="*/ 39470 w 266393"/>
                <a:gd name="connsiteY16" fmla="*/ 338710 h 686887"/>
                <a:gd name="connsiteX17" fmla="*/ 31232 w 266393"/>
                <a:gd name="connsiteY17" fmla="*/ 351067 h 686887"/>
                <a:gd name="connsiteX18" fmla="*/ 27114 w 266393"/>
                <a:gd name="connsiteY18" fmla="*/ 363424 h 686887"/>
                <a:gd name="connsiteX19" fmla="*/ 18876 w 266393"/>
                <a:gd name="connsiteY19" fmla="*/ 375781 h 686887"/>
                <a:gd name="connsiteX20" fmla="*/ 10638 w 266393"/>
                <a:gd name="connsiteY20" fmla="*/ 400494 h 686887"/>
                <a:gd name="connsiteX21" fmla="*/ 6519 w 266393"/>
                <a:gd name="connsiteY21" fmla="*/ 412851 h 686887"/>
                <a:gd name="connsiteX22" fmla="*/ 6519 w 266393"/>
                <a:gd name="connsiteY22" fmla="*/ 631153 h 686887"/>
                <a:gd name="connsiteX23" fmla="*/ 10638 w 266393"/>
                <a:gd name="connsiteY23" fmla="*/ 651748 h 686887"/>
                <a:gd name="connsiteX24" fmla="*/ 14757 w 266393"/>
                <a:gd name="connsiteY24" fmla="*/ 684699 h 686887"/>
                <a:gd name="connsiteX25" fmla="*/ 10638 w 266393"/>
                <a:gd name="connsiteY25" fmla="*/ 659986 h 686887"/>
                <a:gd name="connsiteX26" fmla="*/ 14757 w 266393"/>
                <a:gd name="connsiteY26" fmla="*/ 589964 h 686887"/>
                <a:gd name="connsiteX27" fmla="*/ 22995 w 266393"/>
                <a:gd name="connsiteY27" fmla="*/ 561132 h 686887"/>
                <a:gd name="connsiteX28" fmla="*/ 27114 w 266393"/>
                <a:gd name="connsiteY28" fmla="*/ 528181 h 686887"/>
                <a:gd name="connsiteX29" fmla="*/ 35351 w 266393"/>
                <a:gd name="connsiteY29" fmla="*/ 462278 h 686887"/>
                <a:gd name="connsiteX30" fmla="*/ 47708 w 266393"/>
                <a:gd name="connsiteY30" fmla="*/ 437564 h 686887"/>
                <a:gd name="connsiteX31" fmla="*/ 51827 w 266393"/>
                <a:gd name="connsiteY31" fmla="*/ 425208 h 686887"/>
                <a:gd name="connsiteX32" fmla="*/ 60065 w 266393"/>
                <a:gd name="connsiteY32" fmla="*/ 412851 h 686887"/>
                <a:gd name="connsiteX33" fmla="*/ 64184 w 266393"/>
                <a:gd name="connsiteY33" fmla="*/ 400494 h 686887"/>
                <a:gd name="connsiteX34" fmla="*/ 72422 w 266393"/>
                <a:gd name="connsiteY34" fmla="*/ 388137 h 686887"/>
                <a:gd name="connsiteX35" fmla="*/ 76541 w 266393"/>
                <a:gd name="connsiteY35" fmla="*/ 375781 h 686887"/>
                <a:gd name="connsiteX36" fmla="*/ 88897 w 266393"/>
                <a:gd name="connsiteY36" fmla="*/ 363424 h 686887"/>
                <a:gd name="connsiteX37" fmla="*/ 93016 w 266393"/>
                <a:gd name="connsiteY37" fmla="*/ 351067 h 686887"/>
                <a:gd name="connsiteX38" fmla="*/ 117730 w 266393"/>
                <a:gd name="connsiteY38" fmla="*/ 313997 h 686887"/>
                <a:gd name="connsiteX39" fmla="*/ 134205 w 266393"/>
                <a:gd name="connsiteY39" fmla="*/ 289283 h 686887"/>
                <a:gd name="connsiteX40" fmla="*/ 142443 w 266393"/>
                <a:gd name="connsiteY40" fmla="*/ 264570 h 686887"/>
                <a:gd name="connsiteX41" fmla="*/ 150681 w 266393"/>
                <a:gd name="connsiteY41" fmla="*/ 252213 h 686887"/>
                <a:gd name="connsiteX42" fmla="*/ 158919 w 266393"/>
                <a:gd name="connsiteY42" fmla="*/ 227499 h 686887"/>
                <a:gd name="connsiteX43" fmla="*/ 175395 w 266393"/>
                <a:gd name="connsiteY43" fmla="*/ 202786 h 686887"/>
                <a:gd name="connsiteX44" fmla="*/ 191870 w 266393"/>
                <a:gd name="connsiteY44" fmla="*/ 165716 h 686887"/>
                <a:gd name="connsiteX45" fmla="*/ 200108 w 266393"/>
                <a:gd name="connsiteY45" fmla="*/ 141002 h 686887"/>
                <a:gd name="connsiteX46" fmla="*/ 208346 w 266393"/>
                <a:gd name="connsiteY46" fmla="*/ 128645 h 686887"/>
                <a:gd name="connsiteX47" fmla="*/ 212465 w 266393"/>
                <a:gd name="connsiteY47" fmla="*/ 116289 h 686887"/>
                <a:gd name="connsiteX48" fmla="*/ 220703 w 266393"/>
                <a:gd name="connsiteY48" fmla="*/ 103932 h 686887"/>
                <a:gd name="connsiteX49" fmla="*/ 228941 w 266393"/>
                <a:gd name="connsiteY49" fmla="*/ 79218 h 686887"/>
                <a:gd name="connsiteX50" fmla="*/ 245416 w 266393"/>
                <a:gd name="connsiteY50" fmla="*/ 54505 h 686887"/>
                <a:gd name="connsiteX51" fmla="*/ 266011 w 266393"/>
                <a:gd name="connsiteY51" fmla="*/ 959 h 68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393" h="686887">
                  <a:moveTo>
                    <a:pt x="266011" y="959"/>
                  </a:moveTo>
                  <a:cubicBezTo>
                    <a:pt x="268070" y="-4533"/>
                    <a:pt x="261313" y="15062"/>
                    <a:pt x="257773" y="21553"/>
                  </a:cubicBezTo>
                  <a:cubicBezTo>
                    <a:pt x="257771" y="21557"/>
                    <a:pt x="237179" y="52443"/>
                    <a:pt x="233059" y="58624"/>
                  </a:cubicBezTo>
                  <a:cubicBezTo>
                    <a:pt x="233057" y="58628"/>
                    <a:pt x="216588" y="83334"/>
                    <a:pt x="216584" y="83337"/>
                  </a:cubicBezTo>
                  <a:lnTo>
                    <a:pt x="204227" y="91575"/>
                  </a:lnTo>
                  <a:cubicBezTo>
                    <a:pt x="196988" y="113291"/>
                    <a:pt x="204892" y="95719"/>
                    <a:pt x="187751" y="116289"/>
                  </a:cubicBezTo>
                  <a:cubicBezTo>
                    <a:pt x="170589" y="136883"/>
                    <a:pt x="189812" y="121780"/>
                    <a:pt x="167157" y="136883"/>
                  </a:cubicBezTo>
                  <a:cubicBezTo>
                    <a:pt x="159138" y="160940"/>
                    <a:pt x="169312" y="138847"/>
                    <a:pt x="150681" y="157478"/>
                  </a:cubicBezTo>
                  <a:cubicBezTo>
                    <a:pt x="147181" y="160978"/>
                    <a:pt x="145612" y="166032"/>
                    <a:pt x="142443" y="169835"/>
                  </a:cubicBezTo>
                  <a:cubicBezTo>
                    <a:pt x="132534" y="181725"/>
                    <a:pt x="129877" y="182330"/>
                    <a:pt x="117730" y="190429"/>
                  </a:cubicBezTo>
                  <a:cubicBezTo>
                    <a:pt x="106746" y="223381"/>
                    <a:pt x="123222" y="184937"/>
                    <a:pt x="101254" y="206905"/>
                  </a:cubicBezTo>
                  <a:cubicBezTo>
                    <a:pt x="98184" y="209975"/>
                    <a:pt x="99847" y="215872"/>
                    <a:pt x="97135" y="219262"/>
                  </a:cubicBezTo>
                  <a:cubicBezTo>
                    <a:pt x="94043" y="223127"/>
                    <a:pt x="88897" y="224753"/>
                    <a:pt x="84778" y="227499"/>
                  </a:cubicBezTo>
                  <a:cubicBezTo>
                    <a:pt x="82032" y="235737"/>
                    <a:pt x="81358" y="244988"/>
                    <a:pt x="76541" y="252213"/>
                  </a:cubicBezTo>
                  <a:lnTo>
                    <a:pt x="60065" y="276926"/>
                  </a:lnTo>
                  <a:lnTo>
                    <a:pt x="43589" y="326353"/>
                  </a:lnTo>
                  <a:cubicBezTo>
                    <a:pt x="42216" y="330472"/>
                    <a:pt x="41878" y="335097"/>
                    <a:pt x="39470" y="338710"/>
                  </a:cubicBezTo>
                  <a:lnTo>
                    <a:pt x="31232" y="351067"/>
                  </a:lnTo>
                  <a:cubicBezTo>
                    <a:pt x="29859" y="355186"/>
                    <a:pt x="29056" y="359541"/>
                    <a:pt x="27114" y="363424"/>
                  </a:cubicBezTo>
                  <a:cubicBezTo>
                    <a:pt x="24900" y="367852"/>
                    <a:pt x="20887" y="371257"/>
                    <a:pt x="18876" y="375781"/>
                  </a:cubicBezTo>
                  <a:cubicBezTo>
                    <a:pt x="15349" y="383716"/>
                    <a:pt x="13384" y="392256"/>
                    <a:pt x="10638" y="400494"/>
                  </a:cubicBezTo>
                  <a:lnTo>
                    <a:pt x="6519" y="412851"/>
                  </a:lnTo>
                  <a:cubicBezTo>
                    <a:pt x="-3746" y="505234"/>
                    <a:pt x="-445" y="460549"/>
                    <a:pt x="6519" y="631153"/>
                  </a:cubicBezTo>
                  <a:cubicBezTo>
                    <a:pt x="6805" y="638148"/>
                    <a:pt x="9573" y="644828"/>
                    <a:pt x="10638" y="651748"/>
                  </a:cubicBezTo>
                  <a:cubicBezTo>
                    <a:pt x="12321" y="662688"/>
                    <a:pt x="16577" y="695618"/>
                    <a:pt x="14757" y="684699"/>
                  </a:cubicBezTo>
                  <a:lnTo>
                    <a:pt x="10638" y="659986"/>
                  </a:lnTo>
                  <a:cubicBezTo>
                    <a:pt x="12011" y="636645"/>
                    <a:pt x="12540" y="613240"/>
                    <a:pt x="14757" y="589964"/>
                  </a:cubicBezTo>
                  <a:cubicBezTo>
                    <a:pt x="15446" y="582725"/>
                    <a:pt x="20524" y="568545"/>
                    <a:pt x="22995" y="561132"/>
                  </a:cubicBezTo>
                  <a:cubicBezTo>
                    <a:pt x="24368" y="550148"/>
                    <a:pt x="26013" y="539195"/>
                    <a:pt x="27114" y="528181"/>
                  </a:cubicBezTo>
                  <a:cubicBezTo>
                    <a:pt x="31289" y="486425"/>
                    <a:pt x="27363" y="490234"/>
                    <a:pt x="35351" y="462278"/>
                  </a:cubicBezTo>
                  <a:cubicBezTo>
                    <a:pt x="42253" y="438121"/>
                    <a:pt x="35673" y="461633"/>
                    <a:pt x="47708" y="437564"/>
                  </a:cubicBezTo>
                  <a:cubicBezTo>
                    <a:pt x="49650" y="433681"/>
                    <a:pt x="49885" y="429091"/>
                    <a:pt x="51827" y="425208"/>
                  </a:cubicBezTo>
                  <a:cubicBezTo>
                    <a:pt x="54041" y="420780"/>
                    <a:pt x="57851" y="417279"/>
                    <a:pt x="60065" y="412851"/>
                  </a:cubicBezTo>
                  <a:cubicBezTo>
                    <a:pt x="62007" y="408968"/>
                    <a:pt x="62242" y="404377"/>
                    <a:pt x="64184" y="400494"/>
                  </a:cubicBezTo>
                  <a:cubicBezTo>
                    <a:pt x="66398" y="396066"/>
                    <a:pt x="70208" y="392565"/>
                    <a:pt x="72422" y="388137"/>
                  </a:cubicBezTo>
                  <a:cubicBezTo>
                    <a:pt x="74364" y="384254"/>
                    <a:pt x="74133" y="379393"/>
                    <a:pt x="76541" y="375781"/>
                  </a:cubicBezTo>
                  <a:cubicBezTo>
                    <a:pt x="79772" y="370934"/>
                    <a:pt x="84778" y="367543"/>
                    <a:pt x="88897" y="363424"/>
                  </a:cubicBezTo>
                  <a:cubicBezTo>
                    <a:pt x="90270" y="359305"/>
                    <a:pt x="90907" y="354862"/>
                    <a:pt x="93016" y="351067"/>
                  </a:cubicBezTo>
                  <a:cubicBezTo>
                    <a:pt x="93025" y="351050"/>
                    <a:pt x="113605" y="320184"/>
                    <a:pt x="117730" y="313997"/>
                  </a:cubicBezTo>
                  <a:lnTo>
                    <a:pt x="134205" y="289283"/>
                  </a:lnTo>
                  <a:cubicBezTo>
                    <a:pt x="136951" y="281045"/>
                    <a:pt x="137626" y="271795"/>
                    <a:pt x="142443" y="264570"/>
                  </a:cubicBezTo>
                  <a:cubicBezTo>
                    <a:pt x="145189" y="260451"/>
                    <a:pt x="148670" y="256737"/>
                    <a:pt x="150681" y="252213"/>
                  </a:cubicBezTo>
                  <a:cubicBezTo>
                    <a:pt x="154208" y="244278"/>
                    <a:pt x="154102" y="234724"/>
                    <a:pt x="158919" y="227499"/>
                  </a:cubicBezTo>
                  <a:cubicBezTo>
                    <a:pt x="164411" y="219261"/>
                    <a:pt x="172265" y="212179"/>
                    <a:pt x="175395" y="202786"/>
                  </a:cubicBezTo>
                  <a:cubicBezTo>
                    <a:pt x="185197" y="173376"/>
                    <a:pt x="178815" y="185297"/>
                    <a:pt x="191870" y="165716"/>
                  </a:cubicBezTo>
                  <a:cubicBezTo>
                    <a:pt x="194616" y="157478"/>
                    <a:pt x="195291" y="148227"/>
                    <a:pt x="200108" y="141002"/>
                  </a:cubicBezTo>
                  <a:cubicBezTo>
                    <a:pt x="202854" y="136883"/>
                    <a:pt x="206132" y="133073"/>
                    <a:pt x="208346" y="128645"/>
                  </a:cubicBezTo>
                  <a:cubicBezTo>
                    <a:pt x="210288" y="124762"/>
                    <a:pt x="210523" y="120172"/>
                    <a:pt x="212465" y="116289"/>
                  </a:cubicBezTo>
                  <a:cubicBezTo>
                    <a:pt x="214679" y="111861"/>
                    <a:pt x="218692" y="108456"/>
                    <a:pt x="220703" y="103932"/>
                  </a:cubicBezTo>
                  <a:cubicBezTo>
                    <a:pt x="224230" y="95997"/>
                    <a:pt x="224124" y="86443"/>
                    <a:pt x="228941" y="79218"/>
                  </a:cubicBezTo>
                  <a:cubicBezTo>
                    <a:pt x="234433" y="70980"/>
                    <a:pt x="237178" y="59997"/>
                    <a:pt x="245416" y="54505"/>
                  </a:cubicBezTo>
                  <a:cubicBezTo>
                    <a:pt x="258915" y="45505"/>
                    <a:pt x="263952" y="6451"/>
                    <a:pt x="266011" y="959"/>
                  </a:cubicBezTo>
                  <a:close/>
                </a:path>
              </a:pathLst>
            </a:custGeom>
            <a:gradFill flip="none" rotWithShape="1">
              <a:gsLst>
                <a:gs pos="0">
                  <a:srgbClr val="FFCCFF">
                    <a:shade val="30000"/>
                    <a:satMod val="115000"/>
                  </a:srgbClr>
                </a:gs>
                <a:gs pos="50000">
                  <a:srgbClr val="FFCCFF">
                    <a:shade val="67500"/>
                    <a:satMod val="115000"/>
                  </a:srgbClr>
                </a:gs>
                <a:gs pos="100000">
                  <a:srgbClr val="FFCCFF">
                    <a:shade val="100000"/>
                    <a:satMod val="115000"/>
                  </a:srgb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1" name="グループ化 20"/>
          <p:cNvGrpSpPr/>
          <p:nvPr/>
        </p:nvGrpSpPr>
        <p:grpSpPr>
          <a:xfrm>
            <a:off x="1338012" y="4150988"/>
            <a:ext cx="2253196" cy="2635623"/>
            <a:chOff x="947204" y="4262718"/>
            <a:chExt cx="2253196" cy="2635623"/>
          </a:xfrm>
        </p:grpSpPr>
        <p:grpSp>
          <p:nvGrpSpPr>
            <p:cNvPr id="12343" name="グループ化 12342"/>
            <p:cNvGrpSpPr/>
            <p:nvPr/>
          </p:nvGrpSpPr>
          <p:grpSpPr>
            <a:xfrm>
              <a:off x="947204" y="4262718"/>
              <a:ext cx="2253196" cy="2635623"/>
              <a:chOff x="947204" y="4262718"/>
              <a:chExt cx="2253196" cy="2635623"/>
            </a:xfrm>
          </p:grpSpPr>
          <p:sp>
            <p:nvSpPr>
              <p:cNvPr id="12337" name="フリーフォーム 12336"/>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a:off x="2514600" y="4665133"/>
                <a:ext cx="355600" cy="359834"/>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6" name="フリーフォーム 12335"/>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5"/>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a:off x="2661764" y="4840321"/>
                <a:ext cx="162012" cy="45719"/>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59"/>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60"/>
              <p:cNvSpPr/>
              <p:nvPr/>
            </p:nvSpPr>
            <p:spPr>
              <a:xfrm>
                <a:off x="2451100" y="4364567"/>
                <a:ext cx="495300" cy="445889"/>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62"/>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8" name="フリーフォーム 12287"/>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9" name="フリーフォーム 12288"/>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1" name="フリーフォーム 12290"/>
              <p:cNvSpPr/>
              <p:nvPr/>
            </p:nvSpPr>
            <p:spPr>
              <a:xfrm>
                <a:off x="2667000" y="5266267"/>
                <a:ext cx="394290" cy="385233"/>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3" name="フリーフォーム 12292"/>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4" name="フリーフォーム 12293"/>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5" name="フリーフォーム 12294"/>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7" name="フリーフォーム 12296"/>
              <p:cNvSpPr/>
              <p:nvPr/>
            </p:nvSpPr>
            <p:spPr>
              <a:xfrm>
                <a:off x="2438400" y="4999567"/>
                <a:ext cx="330200" cy="351366"/>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8" name="フリーフォーム 12297"/>
              <p:cNvSpPr/>
              <p:nvPr/>
            </p:nvSpPr>
            <p:spPr>
              <a:xfrm>
                <a:off x="2603500" y="5008033"/>
                <a:ext cx="241317" cy="283634"/>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9" name="フリーフォーム 12298"/>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1" name="フリーフォーム 12300"/>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2" name="フリーフォーム 12301"/>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3" name="フリーフォーム 12302"/>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4" name="フリーフォーム 12303"/>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5" name="フリーフォーム 12304"/>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6" name="フリーフォーム 12305"/>
              <p:cNvSpPr/>
              <p:nvPr/>
            </p:nvSpPr>
            <p:spPr>
              <a:xfrm>
                <a:off x="2794000" y="5477933"/>
                <a:ext cx="135467" cy="183270"/>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7" name="フリーフォーム 12306"/>
              <p:cNvSpPr/>
              <p:nvPr/>
            </p:nvSpPr>
            <p:spPr>
              <a:xfrm>
                <a:off x="2959100" y="5562444"/>
                <a:ext cx="66019" cy="148323"/>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8" name="フリーフォーム 12307"/>
              <p:cNvSpPr/>
              <p:nvPr/>
            </p:nvSpPr>
            <p:spPr>
              <a:xfrm>
                <a:off x="2870175" y="5566440"/>
                <a:ext cx="101625" cy="161260"/>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9" name="フリーフォーム 12308"/>
              <p:cNvSpPr/>
              <p:nvPr/>
            </p:nvSpPr>
            <p:spPr>
              <a:xfrm>
                <a:off x="2806700" y="4787445"/>
                <a:ext cx="237067" cy="466747"/>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0" name="フリーフォーム 12309"/>
              <p:cNvSpPr/>
              <p:nvPr/>
            </p:nvSpPr>
            <p:spPr>
              <a:xfrm>
                <a:off x="2705100" y="5030435"/>
                <a:ext cx="105833" cy="192641"/>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1" name="フリーフォーム 12310"/>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2" name="フリーフォーム 12311"/>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3" name="フリーフォーム 12312"/>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4" name="フリーフォーム 12313"/>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5" name="フリーフォーム 12314"/>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6" name="フリーフォーム 12315"/>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7" name="フリーフォーム 12316"/>
              <p:cNvSpPr/>
              <p:nvPr/>
            </p:nvSpPr>
            <p:spPr>
              <a:xfrm>
                <a:off x="2937933" y="4770967"/>
                <a:ext cx="88469" cy="139700"/>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9" name="フリーフォーム 12318"/>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0" name="フリーフォーム 12319"/>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1" name="フリーフォーム 12320"/>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2" name="フリーフォーム 12321"/>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4" name="フリーフォーム 12323"/>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5" name="フリーフォーム 12324"/>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6" name="フリーフォーム 12325"/>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7" name="フリーフォーム 12326"/>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8" name="フリーフォーム 12327"/>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0" name="フリーフォーム 12329"/>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2" name="フリーフォーム 12331"/>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3" name="フリーフォーム 12332"/>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5" name="フリーフォーム 12334"/>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8" name="フリーフォーム 12337"/>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9" name="フリーフォーム 12338"/>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1" name="フリーフォーム 12340"/>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351" name="フリーフォーム 12350"/>
            <p:cNvSpPr/>
            <p:nvPr/>
          </p:nvSpPr>
          <p:spPr>
            <a:xfrm>
              <a:off x="2811439" y="5391413"/>
              <a:ext cx="276436" cy="129106"/>
            </a:xfrm>
            <a:custGeom>
              <a:avLst/>
              <a:gdLst>
                <a:gd name="connsiteX0" fmla="*/ 242248 w 276436"/>
                <a:gd name="connsiteY0" fmla="*/ 2865 h 129106"/>
                <a:gd name="connsiteX1" fmla="*/ 129654 w 276436"/>
                <a:gd name="connsiteY1" fmla="*/ 2865 h 129106"/>
                <a:gd name="connsiteX2" fmla="*/ 119418 w 276436"/>
                <a:gd name="connsiteY2" fmla="*/ 6277 h 129106"/>
                <a:gd name="connsiteX3" fmla="*/ 98946 w 276436"/>
                <a:gd name="connsiteY3" fmla="*/ 9688 h 129106"/>
                <a:gd name="connsiteX4" fmla="*/ 71651 w 276436"/>
                <a:gd name="connsiteY4" fmla="*/ 16512 h 129106"/>
                <a:gd name="connsiteX5" fmla="*/ 61415 w 276436"/>
                <a:gd name="connsiteY5" fmla="*/ 19924 h 129106"/>
                <a:gd name="connsiteX6" fmla="*/ 23883 w 276436"/>
                <a:gd name="connsiteY6" fmla="*/ 26748 h 129106"/>
                <a:gd name="connsiteX7" fmla="*/ 13648 w 276436"/>
                <a:gd name="connsiteY7" fmla="*/ 30160 h 129106"/>
                <a:gd name="connsiteX8" fmla="*/ 0 w 276436"/>
                <a:gd name="connsiteY8" fmla="*/ 33572 h 129106"/>
                <a:gd name="connsiteX9" fmla="*/ 6824 w 276436"/>
                <a:gd name="connsiteY9" fmla="*/ 57456 h 129106"/>
                <a:gd name="connsiteX10" fmla="*/ 47767 w 276436"/>
                <a:gd name="connsiteY10" fmla="*/ 77927 h 129106"/>
                <a:gd name="connsiteX11" fmla="*/ 58003 w 276436"/>
                <a:gd name="connsiteY11" fmla="*/ 81339 h 129106"/>
                <a:gd name="connsiteX12" fmla="*/ 78474 w 276436"/>
                <a:gd name="connsiteY12" fmla="*/ 88163 h 129106"/>
                <a:gd name="connsiteX13" fmla="*/ 88710 w 276436"/>
                <a:gd name="connsiteY13" fmla="*/ 91575 h 129106"/>
                <a:gd name="connsiteX14" fmla="*/ 102358 w 276436"/>
                <a:gd name="connsiteY14" fmla="*/ 94987 h 129106"/>
                <a:gd name="connsiteX15" fmla="*/ 139889 w 276436"/>
                <a:gd name="connsiteY15" fmla="*/ 105223 h 129106"/>
                <a:gd name="connsiteX16" fmla="*/ 167185 w 276436"/>
                <a:gd name="connsiteY16" fmla="*/ 108635 h 129106"/>
                <a:gd name="connsiteX17" fmla="*/ 208128 w 276436"/>
                <a:gd name="connsiteY17" fmla="*/ 115459 h 129106"/>
                <a:gd name="connsiteX18" fmla="*/ 221776 w 276436"/>
                <a:gd name="connsiteY18" fmla="*/ 118871 h 129106"/>
                <a:gd name="connsiteX19" fmla="*/ 242248 w 276436"/>
                <a:gd name="connsiteY19" fmla="*/ 125694 h 129106"/>
                <a:gd name="connsiteX20" fmla="*/ 259307 w 276436"/>
                <a:gd name="connsiteY20" fmla="*/ 129106 h 129106"/>
                <a:gd name="connsiteX21" fmla="*/ 272955 w 276436"/>
                <a:gd name="connsiteY21" fmla="*/ 125694 h 129106"/>
                <a:gd name="connsiteX22" fmla="*/ 276367 w 276436"/>
                <a:gd name="connsiteY22" fmla="*/ 101811 h 129106"/>
                <a:gd name="connsiteX23" fmla="*/ 272955 w 276436"/>
                <a:gd name="connsiteY23" fmla="*/ 19924 h 129106"/>
                <a:gd name="connsiteX24" fmla="*/ 269543 w 276436"/>
                <a:gd name="connsiteY24" fmla="*/ 9688 h 129106"/>
                <a:gd name="connsiteX25" fmla="*/ 242248 w 276436"/>
                <a:gd name="connsiteY25" fmla="*/ 2865 h 1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6436" h="129106">
                  <a:moveTo>
                    <a:pt x="242248" y="2865"/>
                  </a:moveTo>
                  <a:cubicBezTo>
                    <a:pt x="218933" y="1728"/>
                    <a:pt x="182188" y="-2972"/>
                    <a:pt x="129654" y="2865"/>
                  </a:cubicBezTo>
                  <a:cubicBezTo>
                    <a:pt x="126079" y="3262"/>
                    <a:pt x="122929" y="5497"/>
                    <a:pt x="119418" y="6277"/>
                  </a:cubicBezTo>
                  <a:cubicBezTo>
                    <a:pt x="112665" y="7778"/>
                    <a:pt x="105770" y="8551"/>
                    <a:pt x="98946" y="9688"/>
                  </a:cubicBezTo>
                  <a:cubicBezTo>
                    <a:pt x="75548" y="17487"/>
                    <a:pt x="104589" y="8277"/>
                    <a:pt x="71651" y="16512"/>
                  </a:cubicBezTo>
                  <a:cubicBezTo>
                    <a:pt x="68162" y="17384"/>
                    <a:pt x="64926" y="19144"/>
                    <a:pt x="61415" y="19924"/>
                  </a:cubicBezTo>
                  <a:cubicBezTo>
                    <a:pt x="34047" y="26006"/>
                    <a:pt x="48713" y="20540"/>
                    <a:pt x="23883" y="26748"/>
                  </a:cubicBezTo>
                  <a:cubicBezTo>
                    <a:pt x="20394" y="27620"/>
                    <a:pt x="17106" y="29172"/>
                    <a:pt x="13648" y="30160"/>
                  </a:cubicBezTo>
                  <a:cubicBezTo>
                    <a:pt x="9139" y="31448"/>
                    <a:pt x="4549" y="32435"/>
                    <a:pt x="0" y="33572"/>
                  </a:cubicBezTo>
                  <a:cubicBezTo>
                    <a:pt x="30" y="33690"/>
                    <a:pt x="5192" y="55824"/>
                    <a:pt x="6824" y="57456"/>
                  </a:cubicBezTo>
                  <a:cubicBezTo>
                    <a:pt x="20051" y="70683"/>
                    <a:pt x="31118" y="72377"/>
                    <a:pt x="47767" y="77927"/>
                  </a:cubicBezTo>
                  <a:lnTo>
                    <a:pt x="58003" y="81339"/>
                  </a:lnTo>
                  <a:lnTo>
                    <a:pt x="78474" y="88163"/>
                  </a:lnTo>
                  <a:cubicBezTo>
                    <a:pt x="81886" y="89300"/>
                    <a:pt x="85221" y="90703"/>
                    <a:pt x="88710" y="91575"/>
                  </a:cubicBezTo>
                  <a:cubicBezTo>
                    <a:pt x="93259" y="92712"/>
                    <a:pt x="97849" y="93699"/>
                    <a:pt x="102358" y="94987"/>
                  </a:cubicBezTo>
                  <a:cubicBezTo>
                    <a:pt x="117977" y="99450"/>
                    <a:pt x="118267" y="102520"/>
                    <a:pt x="139889" y="105223"/>
                  </a:cubicBezTo>
                  <a:cubicBezTo>
                    <a:pt x="148988" y="106360"/>
                    <a:pt x="158117" y="107275"/>
                    <a:pt x="167185" y="108635"/>
                  </a:cubicBezTo>
                  <a:cubicBezTo>
                    <a:pt x="180868" y="110687"/>
                    <a:pt x="194705" y="112103"/>
                    <a:pt x="208128" y="115459"/>
                  </a:cubicBezTo>
                  <a:cubicBezTo>
                    <a:pt x="212677" y="116596"/>
                    <a:pt x="217284" y="117524"/>
                    <a:pt x="221776" y="118871"/>
                  </a:cubicBezTo>
                  <a:cubicBezTo>
                    <a:pt x="228666" y="120938"/>
                    <a:pt x="235195" y="124283"/>
                    <a:pt x="242248" y="125694"/>
                  </a:cubicBezTo>
                  <a:lnTo>
                    <a:pt x="259307" y="129106"/>
                  </a:lnTo>
                  <a:cubicBezTo>
                    <a:pt x="263856" y="127969"/>
                    <a:pt x="270470" y="129671"/>
                    <a:pt x="272955" y="125694"/>
                  </a:cubicBezTo>
                  <a:cubicBezTo>
                    <a:pt x="277217" y="118875"/>
                    <a:pt x="276367" y="109853"/>
                    <a:pt x="276367" y="101811"/>
                  </a:cubicBezTo>
                  <a:cubicBezTo>
                    <a:pt x="276367" y="74492"/>
                    <a:pt x="274973" y="47169"/>
                    <a:pt x="272955" y="19924"/>
                  </a:cubicBezTo>
                  <a:cubicBezTo>
                    <a:pt x="272689" y="16337"/>
                    <a:pt x="272086" y="12231"/>
                    <a:pt x="269543" y="9688"/>
                  </a:cubicBezTo>
                  <a:cubicBezTo>
                    <a:pt x="267000" y="7145"/>
                    <a:pt x="265563" y="4002"/>
                    <a:pt x="242248" y="28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6" name="フリーフォーム 12345"/>
            <p:cNvSpPr/>
            <p:nvPr/>
          </p:nvSpPr>
          <p:spPr>
            <a:xfrm>
              <a:off x="2796675" y="5353863"/>
              <a:ext cx="280685" cy="75386"/>
            </a:xfrm>
            <a:custGeom>
              <a:avLst/>
              <a:gdLst>
                <a:gd name="connsiteX0" fmla="*/ 21378 w 280685"/>
                <a:gd name="connsiteY0" fmla="*/ 27619 h 75386"/>
                <a:gd name="connsiteX1" fmla="*/ 4318 w 280685"/>
                <a:gd name="connsiteY1" fmla="*/ 37855 h 75386"/>
                <a:gd name="connsiteX2" fmla="*/ 4318 w 280685"/>
                <a:gd name="connsiteY2" fmla="*/ 75386 h 75386"/>
                <a:gd name="connsiteX3" fmla="*/ 45261 w 280685"/>
                <a:gd name="connsiteY3" fmla="*/ 61738 h 75386"/>
                <a:gd name="connsiteX4" fmla="*/ 69145 w 280685"/>
                <a:gd name="connsiteY4" fmla="*/ 54915 h 75386"/>
                <a:gd name="connsiteX5" fmla="*/ 93028 w 280685"/>
                <a:gd name="connsiteY5" fmla="*/ 51503 h 75386"/>
                <a:gd name="connsiteX6" fmla="*/ 123736 w 280685"/>
                <a:gd name="connsiteY6" fmla="*/ 44679 h 75386"/>
                <a:gd name="connsiteX7" fmla="*/ 239742 w 280685"/>
                <a:gd name="connsiteY7" fmla="*/ 48091 h 75386"/>
                <a:gd name="connsiteX8" fmla="*/ 280685 w 280685"/>
                <a:gd name="connsiteY8" fmla="*/ 48091 h 75386"/>
                <a:gd name="connsiteX9" fmla="*/ 277273 w 280685"/>
                <a:gd name="connsiteY9" fmla="*/ 31031 h 75386"/>
                <a:gd name="connsiteX10" fmla="*/ 256802 w 280685"/>
                <a:gd name="connsiteY10" fmla="*/ 24207 h 75386"/>
                <a:gd name="connsiteX11" fmla="*/ 226094 w 280685"/>
                <a:gd name="connsiteY11" fmla="*/ 13971 h 75386"/>
                <a:gd name="connsiteX12" fmla="*/ 215858 w 280685"/>
                <a:gd name="connsiteY12" fmla="*/ 10559 h 75386"/>
                <a:gd name="connsiteX13" fmla="*/ 191975 w 280685"/>
                <a:gd name="connsiteY13" fmla="*/ 7147 h 75386"/>
                <a:gd name="connsiteX14" fmla="*/ 181739 w 280685"/>
                <a:gd name="connsiteY14" fmla="*/ 3736 h 75386"/>
                <a:gd name="connsiteX15" fmla="*/ 82793 w 280685"/>
                <a:gd name="connsiteY15" fmla="*/ 3736 h 75386"/>
                <a:gd name="connsiteX16" fmla="*/ 52085 w 280685"/>
                <a:gd name="connsiteY16" fmla="*/ 17383 h 75386"/>
                <a:gd name="connsiteX17" fmla="*/ 21378 w 280685"/>
                <a:gd name="connsiteY17" fmla="*/ 27619 h 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685" h="75386">
                  <a:moveTo>
                    <a:pt x="21378" y="27619"/>
                  </a:moveTo>
                  <a:cubicBezTo>
                    <a:pt x="15691" y="31031"/>
                    <a:pt x="7730" y="32168"/>
                    <a:pt x="4318" y="37855"/>
                  </a:cubicBezTo>
                  <a:cubicBezTo>
                    <a:pt x="-3593" y="51039"/>
                    <a:pt x="1192" y="62882"/>
                    <a:pt x="4318" y="75386"/>
                  </a:cubicBezTo>
                  <a:lnTo>
                    <a:pt x="45261" y="61738"/>
                  </a:lnTo>
                  <a:cubicBezTo>
                    <a:pt x="54025" y="58817"/>
                    <a:pt x="59728" y="56627"/>
                    <a:pt x="69145" y="54915"/>
                  </a:cubicBezTo>
                  <a:cubicBezTo>
                    <a:pt x="77057" y="53476"/>
                    <a:pt x="85096" y="52825"/>
                    <a:pt x="93028" y="51503"/>
                  </a:cubicBezTo>
                  <a:cubicBezTo>
                    <a:pt x="106024" y="49337"/>
                    <a:pt x="111467" y="47746"/>
                    <a:pt x="123736" y="44679"/>
                  </a:cubicBezTo>
                  <a:cubicBezTo>
                    <a:pt x="162405" y="45816"/>
                    <a:pt x="201107" y="46110"/>
                    <a:pt x="239742" y="48091"/>
                  </a:cubicBezTo>
                  <a:cubicBezTo>
                    <a:pt x="283796" y="50350"/>
                    <a:pt x="224563" y="56109"/>
                    <a:pt x="280685" y="48091"/>
                  </a:cubicBezTo>
                  <a:cubicBezTo>
                    <a:pt x="279548" y="42404"/>
                    <a:pt x="281374" y="35132"/>
                    <a:pt x="277273" y="31031"/>
                  </a:cubicBezTo>
                  <a:cubicBezTo>
                    <a:pt x="272187" y="25945"/>
                    <a:pt x="263626" y="26482"/>
                    <a:pt x="256802" y="24207"/>
                  </a:cubicBezTo>
                  <a:lnTo>
                    <a:pt x="226094" y="13971"/>
                  </a:lnTo>
                  <a:cubicBezTo>
                    <a:pt x="222682" y="12834"/>
                    <a:pt x="219418" y="11068"/>
                    <a:pt x="215858" y="10559"/>
                  </a:cubicBezTo>
                  <a:lnTo>
                    <a:pt x="191975" y="7147"/>
                  </a:lnTo>
                  <a:cubicBezTo>
                    <a:pt x="188563" y="6010"/>
                    <a:pt x="185319" y="4077"/>
                    <a:pt x="181739" y="3736"/>
                  </a:cubicBezTo>
                  <a:cubicBezTo>
                    <a:pt x="123543" y="-1806"/>
                    <a:pt x="131086" y="-654"/>
                    <a:pt x="82793" y="3736"/>
                  </a:cubicBezTo>
                  <a:cubicBezTo>
                    <a:pt x="72656" y="7114"/>
                    <a:pt x="60196" y="9272"/>
                    <a:pt x="52085" y="17383"/>
                  </a:cubicBezTo>
                  <a:lnTo>
                    <a:pt x="21378" y="27619"/>
                  </a:ln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7" name="フリーフォーム 12346"/>
            <p:cNvSpPr/>
            <p:nvPr/>
          </p:nvSpPr>
          <p:spPr>
            <a:xfrm>
              <a:off x="2786121" y="5444599"/>
              <a:ext cx="273309" cy="153727"/>
            </a:xfrm>
            <a:custGeom>
              <a:avLst/>
              <a:gdLst>
                <a:gd name="connsiteX0" fmla="*/ 3766 w 273309"/>
                <a:gd name="connsiteY0" fmla="*/ 190 h 153727"/>
                <a:gd name="connsiteX1" fmla="*/ 20826 w 273309"/>
                <a:gd name="connsiteY1" fmla="*/ 13838 h 153727"/>
                <a:gd name="connsiteX2" fmla="*/ 37885 w 273309"/>
                <a:gd name="connsiteY2" fmla="*/ 30897 h 153727"/>
                <a:gd name="connsiteX3" fmla="*/ 44709 w 273309"/>
                <a:gd name="connsiteY3" fmla="*/ 41133 h 153727"/>
                <a:gd name="connsiteX4" fmla="*/ 54945 w 273309"/>
                <a:gd name="connsiteY4" fmla="*/ 44545 h 153727"/>
                <a:gd name="connsiteX5" fmla="*/ 75417 w 273309"/>
                <a:gd name="connsiteY5" fmla="*/ 54781 h 153727"/>
                <a:gd name="connsiteX6" fmla="*/ 85652 w 273309"/>
                <a:gd name="connsiteY6" fmla="*/ 61605 h 153727"/>
                <a:gd name="connsiteX7" fmla="*/ 106124 w 273309"/>
                <a:gd name="connsiteY7" fmla="*/ 68429 h 153727"/>
                <a:gd name="connsiteX8" fmla="*/ 116360 w 273309"/>
                <a:gd name="connsiteY8" fmla="*/ 71841 h 153727"/>
                <a:gd name="connsiteX9" fmla="*/ 133420 w 273309"/>
                <a:gd name="connsiteY9" fmla="*/ 75253 h 153727"/>
                <a:gd name="connsiteX10" fmla="*/ 143655 w 273309"/>
                <a:gd name="connsiteY10" fmla="*/ 78665 h 153727"/>
                <a:gd name="connsiteX11" fmla="*/ 191423 w 273309"/>
                <a:gd name="connsiteY11" fmla="*/ 82077 h 153727"/>
                <a:gd name="connsiteX12" fmla="*/ 269897 w 273309"/>
                <a:gd name="connsiteY12" fmla="*/ 85488 h 153727"/>
                <a:gd name="connsiteX13" fmla="*/ 273309 w 273309"/>
                <a:gd name="connsiteY13" fmla="*/ 95724 h 153727"/>
                <a:gd name="connsiteX14" fmla="*/ 256249 w 273309"/>
                <a:gd name="connsiteY14" fmla="*/ 136668 h 153727"/>
                <a:gd name="connsiteX15" fmla="*/ 246014 w 273309"/>
                <a:gd name="connsiteY15" fmla="*/ 140080 h 153727"/>
                <a:gd name="connsiteX16" fmla="*/ 225542 w 273309"/>
                <a:gd name="connsiteY16" fmla="*/ 153727 h 153727"/>
                <a:gd name="connsiteX17" fmla="*/ 126596 w 273309"/>
                <a:gd name="connsiteY17" fmla="*/ 150315 h 153727"/>
                <a:gd name="connsiteX18" fmla="*/ 106124 w 273309"/>
                <a:gd name="connsiteY18" fmla="*/ 143491 h 153727"/>
                <a:gd name="connsiteX19" fmla="*/ 95888 w 273309"/>
                <a:gd name="connsiteY19" fmla="*/ 140080 h 153727"/>
                <a:gd name="connsiteX20" fmla="*/ 75417 w 273309"/>
                <a:gd name="connsiteY20" fmla="*/ 126432 h 153727"/>
                <a:gd name="connsiteX21" fmla="*/ 54945 w 273309"/>
                <a:gd name="connsiteY21" fmla="*/ 112784 h 153727"/>
                <a:gd name="connsiteX22" fmla="*/ 48121 w 273309"/>
                <a:gd name="connsiteY22" fmla="*/ 102548 h 153727"/>
                <a:gd name="connsiteX23" fmla="*/ 37885 w 273309"/>
                <a:gd name="connsiteY23" fmla="*/ 95724 h 153727"/>
                <a:gd name="connsiteX24" fmla="*/ 34473 w 273309"/>
                <a:gd name="connsiteY24" fmla="*/ 85488 h 153727"/>
                <a:gd name="connsiteX25" fmla="*/ 24238 w 273309"/>
                <a:gd name="connsiteY25" fmla="*/ 75253 h 153727"/>
                <a:gd name="connsiteX26" fmla="*/ 20826 w 273309"/>
                <a:gd name="connsiteY26" fmla="*/ 65017 h 153727"/>
                <a:gd name="connsiteX27" fmla="*/ 14002 w 273309"/>
                <a:gd name="connsiteY27" fmla="*/ 54781 h 153727"/>
                <a:gd name="connsiteX28" fmla="*/ 354 w 273309"/>
                <a:gd name="connsiteY28" fmla="*/ 24074 h 153727"/>
                <a:gd name="connsiteX29" fmla="*/ 3766 w 273309"/>
                <a:gd name="connsiteY29" fmla="*/ 190 h 15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3309" h="153727">
                  <a:moveTo>
                    <a:pt x="3766" y="190"/>
                  </a:moveTo>
                  <a:cubicBezTo>
                    <a:pt x="7178" y="-1516"/>
                    <a:pt x="15677" y="8688"/>
                    <a:pt x="20826" y="13838"/>
                  </a:cubicBezTo>
                  <a:cubicBezTo>
                    <a:pt x="43568" y="36581"/>
                    <a:pt x="10592" y="12704"/>
                    <a:pt x="37885" y="30897"/>
                  </a:cubicBezTo>
                  <a:cubicBezTo>
                    <a:pt x="40160" y="34309"/>
                    <a:pt x="41507" y="38571"/>
                    <a:pt x="44709" y="41133"/>
                  </a:cubicBezTo>
                  <a:cubicBezTo>
                    <a:pt x="47517" y="43380"/>
                    <a:pt x="51728" y="42937"/>
                    <a:pt x="54945" y="44545"/>
                  </a:cubicBezTo>
                  <a:cubicBezTo>
                    <a:pt x="81402" y="57774"/>
                    <a:pt x="49689" y="46205"/>
                    <a:pt x="75417" y="54781"/>
                  </a:cubicBezTo>
                  <a:cubicBezTo>
                    <a:pt x="78829" y="57056"/>
                    <a:pt x="81905" y="59940"/>
                    <a:pt x="85652" y="61605"/>
                  </a:cubicBezTo>
                  <a:cubicBezTo>
                    <a:pt x="92225" y="64526"/>
                    <a:pt x="99300" y="66154"/>
                    <a:pt x="106124" y="68429"/>
                  </a:cubicBezTo>
                  <a:cubicBezTo>
                    <a:pt x="109536" y="69566"/>
                    <a:pt x="112833" y="71136"/>
                    <a:pt x="116360" y="71841"/>
                  </a:cubicBezTo>
                  <a:cubicBezTo>
                    <a:pt x="122047" y="72978"/>
                    <a:pt x="127794" y="73846"/>
                    <a:pt x="133420" y="75253"/>
                  </a:cubicBezTo>
                  <a:cubicBezTo>
                    <a:pt x="136909" y="76125"/>
                    <a:pt x="140083" y="78245"/>
                    <a:pt x="143655" y="78665"/>
                  </a:cubicBezTo>
                  <a:cubicBezTo>
                    <a:pt x="159509" y="80530"/>
                    <a:pt x="175483" y="81215"/>
                    <a:pt x="191423" y="82077"/>
                  </a:cubicBezTo>
                  <a:cubicBezTo>
                    <a:pt x="217568" y="83490"/>
                    <a:pt x="243739" y="84351"/>
                    <a:pt x="269897" y="85488"/>
                  </a:cubicBezTo>
                  <a:cubicBezTo>
                    <a:pt x="271034" y="88900"/>
                    <a:pt x="273309" y="92127"/>
                    <a:pt x="273309" y="95724"/>
                  </a:cubicBezTo>
                  <a:cubicBezTo>
                    <a:pt x="273309" y="105492"/>
                    <a:pt x="268091" y="132720"/>
                    <a:pt x="256249" y="136668"/>
                  </a:cubicBezTo>
                  <a:cubicBezTo>
                    <a:pt x="252837" y="137805"/>
                    <a:pt x="249158" y="138334"/>
                    <a:pt x="246014" y="140080"/>
                  </a:cubicBezTo>
                  <a:cubicBezTo>
                    <a:pt x="238845" y="144063"/>
                    <a:pt x="225542" y="153727"/>
                    <a:pt x="225542" y="153727"/>
                  </a:cubicBezTo>
                  <a:cubicBezTo>
                    <a:pt x="192560" y="152590"/>
                    <a:pt x="159477" y="153133"/>
                    <a:pt x="126596" y="150315"/>
                  </a:cubicBezTo>
                  <a:cubicBezTo>
                    <a:pt x="119429" y="149701"/>
                    <a:pt x="112948" y="145765"/>
                    <a:pt x="106124" y="143491"/>
                  </a:cubicBezTo>
                  <a:lnTo>
                    <a:pt x="95888" y="140080"/>
                  </a:lnTo>
                  <a:cubicBezTo>
                    <a:pt x="73172" y="117364"/>
                    <a:pt x="97636" y="138776"/>
                    <a:pt x="75417" y="126432"/>
                  </a:cubicBezTo>
                  <a:cubicBezTo>
                    <a:pt x="68248" y="122449"/>
                    <a:pt x="54945" y="112784"/>
                    <a:pt x="54945" y="112784"/>
                  </a:cubicBezTo>
                  <a:cubicBezTo>
                    <a:pt x="52670" y="109372"/>
                    <a:pt x="51021" y="105448"/>
                    <a:pt x="48121" y="102548"/>
                  </a:cubicBezTo>
                  <a:cubicBezTo>
                    <a:pt x="45221" y="99648"/>
                    <a:pt x="40447" y="98926"/>
                    <a:pt x="37885" y="95724"/>
                  </a:cubicBezTo>
                  <a:cubicBezTo>
                    <a:pt x="35638" y="92916"/>
                    <a:pt x="36468" y="88481"/>
                    <a:pt x="34473" y="85488"/>
                  </a:cubicBezTo>
                  <a:cubicBezTo>
                    <a:pt x="31797" y="81473"/>
                    <a:pt x="27650" y="78665"/>
                    <a:pt x="24238" y="75253"/>
                  </a:cubicBezTo>
                  <a:cubicBezTo>
                    <a:pt x="23101" y="71841"/>
                    <a:pt x="22434" y="68234"/>
                    <a:pt x="20826" y="65017"/>
                  </a:cubicBezTo>
                  <a:cubicBezTo>
                    <a:pt x="18992" y="61349"/>
                    <a:pt x="15667" y="58528"/>
                    <a:pt x="14002" y="54781"/>
                  </a:cubicBezTo>
                  <a:cubicBezTo>
                    <a:pt x="2686" y="29319"/>
                    <a:pt x="12990" y="40921"/>
                    <a:pt x="354" y="24074"/>
                  </a:cubicBezTo>
                  <a:cubicBezTo>
                    <a:pt x="-611" y="22787"/>
                    <a:pt x="354" y="1896"/>
                    <a:pt x="3766" y="19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4" name="グループ化 63"/>
            <p:cNvGrpSpPr/>
            <p:nvPr/>
          </p:nvGrpSpPr>
          <p:grpSpPr>
            <a:xfrm>
              <a:off x="1681017" y="5292398"/>
              <a:ext cx="1396343" cy="1184884"/>
              <a:chOff x="1677957" y="5268036"/>
              <a:chExt cx="1396343" cy="1184884"/>
            </a:xfrm>
          </p:grpSpPr>
          <p:sp>
            <p:nvSpPr>
              <p:cNvPr id="12344" name="フリーフォーム 12343"/>
              <p:cNvSpPr/>
              <p:nvPr/>
            </p:nvSpPr>
            <p:spPr>
              <a:xfrm>
                <a:off x="2675406" y="5268036"/>
                <a:ext cx="398894" cy="399197"/>
              </a:xfrm>
              <a:custGeom>
                <a:avLst/>
                <a:gdLst>
                  <a:gd name="connsiteX0" fmla="*/ 50734 w 398894"/>
                  <a:gd name="connsiteY0" fmla="*/ 358254 h 399197"/>
                  <a:gd name="connsiteX1" fmla="*/ 37087 w 398894"/>
                  <a:gd name="connsiteY1" fmla="*/ 341194 h 399197"/>
                  <a:gd name="connsiteX2" fmla="*/ 33675 w 398894"/>
                  <a:gd name="connsiteY2" fmla="*/ 330958 h 399197"/>
                  <a:gd name="connsiteX3" fmla="*/ 9791 w 398894"/>
                  <a:gd name="connsiteY3" fmla="*/ 303663 h 399197"/>
                  <a:gd name="connsiteX4" fmla="*/ 6379 w 398894"/>
                  <a:gd name="connsiteY4" fmla="*/ 194480 h 399197"/>
                  <a:gd name="connsiteX5" fmla="*/ 16615 w 398894"/>
                  <a:gd name="connsiteY5" fmla="*/ 156949 h 399197"/>
                  <a:gd name="connsiteX6" fmla="*/ 20027 w 398894"/>
                  <a:gd name="connsiteY6" fmla="*/ 146713 h 399197"/>
                  <a:gd name="connsiteX7" fmla="*/ 23439 w 398894"/>
                  <a:gd name="connsiteY7" fmla="*/ 136477 h 399197"/>
                  <a:gd name="connsiteX8" fmla="*/ 30263 w 398894"/>
                  <a:gd name="connsiteY8" fmla="*/ 126242 h 399197"/>
                  <a:gd name="connsiteX9" fmla="*/ 33675 w 398894"/>
                  <a:gd name="connsiteY9" fmla="*/ 116006 h 399197"/>
                  <a:gd name="connsiteX10" fmla="*/ 54146 w 398894"/>
                  <a:gd name="connsiteY10" fmla="*/ 85298 h 399197"/>
                  <a:gd name="connsiteX11" fmla="*/ 60970 w 398894"/>
                  <a:gd name="connsiteY11" fmla="*/ 75063 h 399197"/>
                  <a:gd name="connsiteX12" fmla="*/ 71206 w 398894"/>
                  <a:gd name="connsiteY12" fmla="*/ 68239 h 399197"/>
                  <a:gd name="connsiteX13" fmla="*/ 101913 w 398894"/>
                  <a:gd name="connsiteY13" fmla="*/ 44355 h 399197"/>
                  <a:gd name="connsiteX14" fmla="*/ 112149 w 398894"/>
                  <a:gd name="connsiteY14" fmla="*/ 37531 h 399197"/>
                  <a:gd name="connsiteX15" fmla="*/ 142857 w 398894"/>
                  <a:gd name="connsiteY15" fmla="*/ 30707 h 399197"/>
                  <a:gd name="connsiteX16" fmla="*/ 163328 w 398894"/>
                  <a:gd name="connsiteY16" fmla="*/ 23883 h 399197"/>
                  <a:gd name="connsiteX17" fmla="*/ 183800 w 398894"/>
                  <a:gd name="connsiteY17" fmla="*/ 13648 h 399197"/>
                  <a:gd name="connsiteX18" fmla="*/ 238391 w 398894"/>
                  <a:gd name="connsiteY18" fmla="*/ 6824 h 399197"/>
                  <a:gd name="connsiteX19" fmla="*/ 262275 w 398894"/>
                  <a:gd name="connsiteY19" fmla="*/ 0 h 399197"/>
                  <a:gd name="connsiteX20" fmla="*/ 337337 w 398894"/>
                  <a:gd name="connsiteY20" fmla="*/ 3412 h 399197"/>
                  <a:gd name="connsiteX21" fmla="*/ 347573 w 398894"/>
                  <a:gd name="connsiteY21" fmla="*/ 6824 h 399197"/>
                  <a:gd name="connsiteX22" fmla="*/ 364633 w 398894"/>
                  <a:gd name="connsiteY22" fmla="*/ 20471 h 399197"/>
                  <a:gd name="connsiteX23" fmla="*/ 381693 w 398894"/>
                  <a:gd name="connsiteY23" fmla="*/ 47767 h 399197"/>
                  <a:gd name="connsiteX24" fmla="*/ 381693 w 398894"/>
                  <a:gd name="connsiteY24" fmla="*/ 47767 h 399197"/>
                  <a:gd name="connsiteX25" fmla="*/ 391928 w 398894"/>
                  <a:gd name="connsiteY25" fmla="*/ 58003 h 399197"/>
                  <a:gd name="connsiteX26" fmla="*/ 395340 w 398894"/>
                  <a:gd name="connsiteY26" fmla="*/ 88710 h 399197"/>
                  <a:gd name="connsiteX27" fmla="*/ 361221 w 398894"/>
                  <a:gd name="connsiteY27" fmla="*/ 81886 h 399197"/>
                  <a:gd name="connsiteX28" fmla="*/ 347573 w 398894"/>
                  <a:gd name="connsiteY28" fmla="*/ 78474 h 399197"/>
                  <a:gd name="connsiteX29" fmla="*/ 292982 w 398894"/>
                  <a:gd name="connsiteY29" fmla="*/ 71651 h 399197"/>
                  <a:gd name="connsiteX30" fmla="*/ 204272 w 398894"/>
                  <a:gd name="connsiteY30" fmla="*/ 75063 h 399197"/>
                  <a:gd name="connsiteX31" fmla="*/ 190624 w 398894"/>
                  <a:gd name="connsiteY31" fmla="*/ 78474 h 399197"/>
                  <a:gd name="connsiteX32" fmla="*/ 173564 w 398894"/>
                  <a:gd name="connsiteY32" fmla="*/ 81886 h 399197"/>
                  <a:gd name="connsiteX33" fmla="*/ 142857 w 398894"/>
                  <a:gd name="connsiteY33" fmla="*/ 92122 h 399197"/>
                  <a:gd name="connsiteX34" fmla="*/ 132621 w 398894"/>
                  <a:gd name="connsiteY34" fmla="*/ 95534 h 399197"/>
                  <a:gd name="connsiteX35" fmla="*/ 112149 w 398894"/>
                  <a:gd name="connsiteY35" fmla="*/ 109182 h 399197"/>
                  <a:gd name="connsiteX36" fmla="*/ 101913 w 398894"/>
                  <a:gd name="connsiteY36" fmla="*/ 116006 h 399197"/>
                  <a:gd name="connsiteX37" fmla="*/ 101913 w 398894"/>
                  <a:gd name="connsiteY37" fmla="*/ 208128 h 399197"/>
                  <a:gd name="connsiteX38" fmla="*/ 108737 w 398894"/>
                  <a:gd name="connsiteY38" fmla="*/ 262719 h 399197"/>
                  <a:gd name="connsiteX39" fmla="*/ 115561 w 398894"/>
                  <a:gd name="connsiteY39" fmla="*/ 283191 h 399197"/>
                  <a:gd name="connsiteX40" fmla="*/ 118973 w 398894"/>
                  <a:gd name="connsiteY40" fmla="*/ 296839 h 399197"/>
                  <a:gd name="connsiteX41" fmla="*/ 125797 w 398894"/>
                  <a:gd name="connsiteY41" fmla="*/ 317310 h 399197"/>
                  <a:gd name="connsiteX42" fmla="*/ 139445 w 398894"/>
                  <a:gd name="connsiteY42" fmla="*/ 358254 h 399197"/>
                  <a:gd name="connsiteX43" fmla="*/ 146269 w 398894"/>
                  <a:gd name="connsiteY43" fmla="*/ 378725 h 399197"/>
                  <a:gd name="connsiteX44" fmla="*/ 149681 w 398894"/>
                  <a:gd name="connsiteY44" fmla="*/ 392373 h 399197"/>
                  <a:gd name="connsiteX45" fmla="*/ 122385 w 398894"/>
                  <a:gd name="connsiteY45" fmla="*/ 399197 h 399197"/>
                  <a:gd name="connsiteX46" fmla="*/ 101913 w 398894"/>
                  <a:gd name="connsiteY46" fmla="*/ 395785 h 399197"/>
                  <a:gd name="connsiteX47" fmla="*/ 81442 w 398894"/>
                  <a:gd name="connsiteY47" fmla="*/ 382137 h 399197"/>
                  <a:gd name="connsiteX48" fmla="*/ 50734 w 398894"/>
                  <a:gd name="connsiteY48" fmla="*/ 358254 h 39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8894" h="399197">
                    <a:moveTo>
                      <a:pt x="50734" y="358254"/>
                    </a:moveTo>
                    <a:cubicBezTo>
                      <a:pt x="43342" y="351430"/>
                      <a:pt x="40946" y="347369"/>
                      <a:pt x="37087" y="341194"/>
                    </a:cubicBezTo>
                    <a:cubicBezTo>
                      <a:pt x="35181" y="338144"/>
                      <a:pt x="35422" y="334102"/>
                      <a:pt x="33675" y="330958"/>
                    </a:cubicBezTo>
                    <a:cubicBezTo>
                      <a:pt x="21967" y="309883"/>
                      <a:pt x="24744" y="313630"/>
                      <a:pt x="9791" y="303663"/>
                    </a:cubicBezTo>
                    <a:cubicBezTo>
                      <a:pt x="-5882" y="256644"/>
                      <a:pt x="597" y="284098"/>
                      <a:pt x="6379" y="194480"/>
                    </a:cubicBezTo>
                    <a:cubicBezTo>
                      <a:pt x="7151" y="182521"/>
                      <a:pt x="12982" y="167847"/>
                      <a:pt x="16615" y="156949"/>
                    </a:cubicBezTo>
                    <a:lnTo>
                      <a:pt x="20027" y="146713"/>
                    </a:lnTo>
                    <a:cubicBezTo>
                      <a:pt x="21164" y="143301"/>
                      <a:pt x="21444" y="139469"/>
                      <a:pt x="23439" y="136477"/>
                    </a:cubicBezTo>
                    <a:lnTo>
                      <a:pt x="30263" y="126242"/>
                    </a:lnTo>
                    <a:cubicBezTo>
                      <a:pt x="31400" y="122830"/>
                      <a:pt x="31928" y="119150"/>
                      <a:pt x="33675" y="116006"/>
                    </a:cubicBezTo>
                    <a:cubicBezTo>
                      <a:pt x="33679" y="115999"/>
                      <a:pt x="50732" y="90419"/>
                      <a:pt x="54146" y="85298"/>
                    </a:cubicBezTo>
                    <a:cubicBezTo>
                      <a:pt x="56421" y="81886"/>
                      <a:pt x="57558" y="77338"/>
                      <a:pt x="60970" y="75063"/>
                    </a:cubicBezTo>
                    <a:cubicBezTo>
                      <a:pt x="64382" y="72788"/>
                      <a:pt x="68056" y="70864"/>
                      <a:pt x="71206" y="68239"/>
                    </a:cubicBezTo>
                    <a:cubicBezTo>
                      <a:pt x="103277" y="41513"/>
                      <a:pt x="50172" y="78850"/>
                      <a:pt x="101913" y="44355"/>
                    </a:cubicBezTo>
                    <a:cubicBezTo>
                      <a:pt x="105325" y="42080"/>
                      <a:pt x="108259" y="38828"/>
                      <a:pt x="112149" y="37531"/>
                    </a:cubicBezTo>
                    <a:cubicBezTo>
                      <a:pt x="141437" y="27768"/>
                      <a:pt x="94814" y="42718"/>
                      <a:pt x="142857" y="30707"/>
                    </a:cubicBezTo>
                    <a:cubicBezTo>
                      <a:pt x="149835" y="28962"/>
                      <a:pt x="157343" y="27872"/>
                      <a:pt x="163328" y="23883"/>
                    </a:cubicBezTo>
                    <a:cubicBezTo>
                      <a:pt x="171187" y="18644"/>
                      <a:pt x="174383" y="15217"/>
                      <a:pt x="183800" y="13648"/>
                    </a:cubicBezTo>
                    <a:cubicBezTo>
                      <a:pt x="252189" y="2250"/>
                      <a:pt x="181128" y="17235"/>
                      <a:pt x="238391" y="6824"/>
                    </a:cubicBezTo>
                    <a:cubicBezTo>
                      <a:pt x="247816" y="5110"/>
                      <a:pt x="253505" y="2923"/>
                      <a:pt x="262275" y="0"/>
                    </a:cubicBezTo>
                    <a:cubicBezTo>
                      <a:pt x="287296" y="1137"/>
                      <a:pt x="312370" y="1415"/>
                      <a:pt x="337337" y="3412"/>
                    </a:cubicBezTo>
                    <a:cubicBezTo>
                      <a:pt x="340922" y="3699"/>
                      <a:pt x="344765" y="4577"/>
                      <a:pt x="347573" y="6824"/>
                    </a:cubicBezTo>
                    <a:cubicBezTo>
                      <a:pt x="369618" y="24460"/>
                      <a:pt x="338907" y="11898"/>
                      <a:pt x="364633" y="20471"/>
                    </a:cubicBezTo>
                    <a:cubicBezTo>
                      <a:pt x="380854" y="31285"/>
                      <a:pt x="373572" y="23405"/>
                      <a:pt x="381693" y="47767"/>
                    </a:cubicBezTo>
                    <a:lnTo>
                      <a:pt x="381693" y="47767"/>
                    </a:lnTo>
                    <a:lnTo>
                      <a:pt x="391928" y="58003"/>
                    </a:lnTo>
                    <a:cubicBezTo>
                      <a:pt x="399889" y="81886"/>
                      <a:pt x="401027" y="71650"/>
                      <a:pt x="395340" y="88710"/>
                    </a:cubicBezTo>
                    <a:cubicBezTo>
                      <a:pt x="383967" y="86435"/>
                      <a:pt x="372473" y="84699"/>
                      <a:pt x="361221" y="81886"/>
                    </a:cubicBezTo>
                    <a:cubicBezTo>
                      <a:pt x="356672" y="80749"/>
                      <a:pt x="352187" y="79313"/>
                      <a:pt x="347573" y="78474"/>
                    </a:cubicBezTo>
                    <a:cubicBezTo>
                      <a:pt x="332285" y="75695"/>
                      <a:pt x="307618" y="73277"/>
                      <a:pt x="292982" y="71651"/>
                    </a:cubicBezTo>
                    <a:cubicBezTo>
                      <a:pt x="263412" y="72788"/>
                      <a:pt x="233798" y="73095"/>
                      <a:pt x="204272" y="75063"/>
                    </a:cubicBezTo>
                    <a:cubicBezTo>
                      <a:pt x="199593" y="75375"/>
                      <a:pt x="195202" y="77457"/>
                      <a:pt x="190624" y="78474"/>
                    </a:cubicBezTo>
                    <a:cubicBezTo>
                      <a:pt x="184963" y="79732"/>
                      <a:pt x="179159" y="80360"/>
                      <a:pt x="173564" y="81886"/>
                    </a:cubicBezTo>
                    <a:cubicBezTo>
                      <a:pt x="163155" y="84725"/>
                      <a:pt x="153093" y="88710"/>
                      <a:pt x="142857" y="92122"/>
                    </a:cubicBezTo>
                    <a:cubicBezTo>
                      <a:pt x="139445" y="93259"/>
                      <a:pt x="135614" y="93539"/>
                      <a:pt x="132621" y="95534"/>
                    </a:cubicBezTo>
                    <a:lnTo>
                      <a:pt x="112149" y="109182"/>
                    </a:lnTo>
                    <a:lnTo>
                      <a:pt x="101913" y="116006"/>
                    </a:lnTo>
                    <a:cubicBezTo>
                      <a:pt x="90042" y="151618"/>
                      <a:pt x="96981" y="126758"/>
                      <a:pt x="101913" y="208128"/>
                    </a:cubicBezTo>
                    <a:cubicBezTo>
                      <a:pt x="102196" y="212796"/>
                      <a:pt x="107005" y="255215"/>
                      <a:pt x="108737" y="262719"/>
                    </a:cubicBezTo>
                    <a:cubicBezTo>
                      <a:pt x="110354" y="269728"/>
                      <a:pt x="113816" y="276213"/>
                      <a:pt x="115561" y="283191"/>
                    </a:cubicBezTo>
                    <a:cubicBezTo>
                      <a:pt x="116698" y="287740"/>
                      <a:pt x="117625" y="292347"/>
                      <a:pt x="118973" y="296839"/>
                    </a:cubicBezTo>
                    <a:cubicBezTo>
                      <a:pt x="121040" y="303728"/>
                      <a:pt x="123522" y="310486"/>
                      <a:pt x="125797" y="317310"/>
                    </a:cubicBezTo>
                    <a:lnTo>
                      <a:pt x="139445" y="358254"/>
                    </a:lnTo>
                    <a:lnTo>
                      <a:pt x="146269" y="378725"/>
                    </a:lnTo>
                    <a:lnTo>
                      <a:pt x="149681" y="392373"/>
                    </a:lnTo>
                    <a:cubicBezTo>
                      <a:pt x="141604" y="395065"/>
                      <a:pt x="130620" y="399197"/>
                      <a:pt x="122385" y="399197"/>
                    </a:cubicBezTo>
                    <a:cubicBezTo>
                      <a:pt x="115467" y="399197"/>
                      <a:pt x="108737" y="396922"/>
                      <a:pt x="101913" y="395785"/>
                    </a:cubicBezTo>
                    <a:cubicBezTo>
                      <a:pt x="89298" y="391580"/>
                      <a:pt x="91272" y="393933"/>
                      <a:pt x="81442" y="382137"/>
                    </a:cubicBezTo>
                    <a:cubicBezTo>
                      <a:pt x="72123" y="370955"/>
                      <a:pt x="58126" y="365078"/>
                      <a:pt x="50734" y="35825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5" name="フリーフォーム 12344"/>
              <p:cNvSpPr/>
              <p:nvPr/>
            </p:nvSpPr>
            <p:spPr>
              <a:xfrm>
                <a:off x="1677957" y="5460903"/>
                <a:ext cx="1055136" cy="992017"/>
              </a:xfrm>
              <a:custGeom>
                <a:avLst/>
                <a:gdLst>
                  <a:gd name="connsiteX0" fmla="*/ 573924 w 1055136"/>
                  <a:gd name="connsiteY0" fmla="*/ 1613 h 992017"/>
                  <a:gd name="connsiteX1" fmla="*/ 608043 w 1055136"/>
                  <a:gd name="connsiteY1" fmla="*/ 5025 h 992017"/>
                  <a:gd name="connsiteX2" fmla="*/ 642162 w 1055136"/>
                  <a:gd name="connsiteY2" fmla="*/ 15261 h 992017"/>
                  <a:gd name="connsiteX3" fmla="*/ 652398 w 1055136"/>
                  <a:gd name="connsiteY3" fmla="*/ 18673 h 992017"/>
                  <a:gd name="connsiteX4" fmla="*/ 662634 w 1055136"/>
                  <a:gd name="connsiteY4" fmla="*/ 22085 h 992017"/>
                  <a:gd name="connsiteX5" fmla="*/ 669458 w 1055136"/>
                  <a:gd name="connsiteY5" fmla="*/ 32321 h 992017"/>
                  <a:gd name="connsiteX6" fmla="*/ 679694 w 1055136"/>
                  <a:gd name="connsiteY6" fmla="*/ 35733 h 992017"/>
                  <a:gd name="connsiteX7" fmla="*/ 700165 w 1055136"/>
                  <a:gd name="connsiteY7" fmla="*/ 45969 h 992017"/>
                  <a:gd name="connsiteX8" fmla="*/ 710401 w 1055136"/>
                  <a:gd name="connsiteY8" fmla="*/ 56204 h 992017"/>
                  <a:gd name="connsiteX9" fmla="*/ 730873 w 1055136"/>
                  <a:gd name="connsiteY9" fmla="*/ 69852 h 992017"/>
                  <a:gd name="connsiteX10" fmla="*/ 751344 w 1055136"/>
                  <a:gd name="connsiteY10" fmla="*/ 90324 h 992017"/>
                  <a:gd name="connsiteX11" fmla="*/ 761580 w 1055136"/>
                  <a:gd name="connsiteY11" fmla="*/ 100560 h 992017"/>
                  <a:gd name="connsiteX12" fmla="*/ 771816 w 1055136"/>
                  <a:gd name="connsiteY12" fmla="*/ 107384 h 992017"/>
                  <a:gd name="connsiteX13" fmla="*/ 788876 w 1055136"/>
                  <a:gd name="connsiteY13" fmla="*/ 127855 h 992017"/>
                  <a:gd name="connsiteX14" fmla="*/ 795700 w 1055136"/>
                  <a:gd name="connsiteY14" fmla="*/ 138091 h 992017"/>
                  <a:gd name="connsiteX15" fmla="*/ 816171 w 1055136"/>
                  <a:gd name="connsiteY15" fmla="*/ 151739 h 992017"/>
                  <a:gd name="connsiteX16" fmla="*/ 826407 w 1055136"/>
                  <a:gd name="connsiteY16" fmla="*/ 161975 h 992017"/>
                  <a:gd name="connsiteX17" fmla="*/ 846879 w 1055136"/>
                  <a:gd name="connsiteY17" fmla="*/ 175622 h 992017"/>
                  <a:gd name="connsiteX18" fmla="*/ 857115 w 1055136"/>
                  <a:gd name="connsiteY18" fmla="*/ 182446 h 992017"/>
                  <a:gd name="connsiteX19" fmla="*/ 877586 w 1055136"/>
                  <a:gd name="connsiteY19" fmla="*/ 196094 h 992017"/>
                  <a:gd name="connsiteX20" fmla="*/ 898058 w 1055136"/>
                  <a:gd name="connsiteY20" fmla="*/ 202918 h 992017"/>
                  <a:gd name="connsiteX21" fmla="*/ 918530 w 1055136"/>
                  <a:gd name="connsiteY21" fmla="*/ 213154 h 992017"/>
                  <a:gd name="connsiteX22" fmla="*/ 939001 w 1055136"/>
                  <a:gd name="connsiteY22" fmla="*/ 223390 h 992017"/>
                  <a:gd name="connsiteX23" fmla="*/ 949237 w 1055136"/>
                  <a:gd name="connsiteY23" fmla="*/ 230213 h 992017"/>
                  <a:gd name="connsiteX24" fmla="*/ 959473 w 1055136"/>
                  <a:gd name="connsiteY24" fmla="*/ 233625 h 992017"/>
                  <a:gd name="connsiteX25" fmla="*/ 969709 w 1055136"/>
                  <a:gd name="connsiteY25" fmla="*/ 240449 h 992017"/>
                  <a:gd name="connsiteX26" fmla="*/ 979944 w 1055136"/>
                  <a:gd name="connsiteY26" fmla="*/ 243861 h 992017"/>
                  <a:gd name="connsiteX27" fmla="*/ 1000416 w 1055136"/>
                  <a:gd name="connsiteY27" fmla="*/ 257509 h 992017"/>
                  <a:gd name="connsiteX28" fmla="*/ 1010652 w 1055136"/>
                  <a:gd name="connsiteY28" fmla="*/ 264333 h 992017"/>
                  <a:gd name="connsiteX29" fmla="*/ 1017476 w 1055136"/>
                  <a:gd name="connsiteY29" fmla="*/ 274569 h 992017"/>
                  <a:gd name="connsiteX30" fmla="*/ 1027712 w 1055136"/>
                  <a:gd name="connsiteY30" fmla="*/ 284804 h 992017"/>
                  <a:gd name="connsiteX31" fmla="*/ 1041359 w 1055136"/>
                  <a:gd name="connsiteY31" fmla="*/ 301864 h 992017"/>
                  <a:gd name="connsiteX32" fmla="*/ 1044771 w 1055136"/>
                  <a:gd name="connsiteY32" fmla="*/ 312100 h 992017"/>
                  <a:gd name="connsiteX33" fmla="*/ 1044771 w 1055136"/>
                  <a:gd name="connsiteY33" fmla="*/ 322336 h 992017"/>
                  <a:gd name="connsiteX34" fmla="*/ 1034536 w 1055136"/>
                  <a:gd name="connsiteY34" fmla="*/ 315512 h 992017"/>
                  <a:gd name="connsiteX35" fmla="*/ 1024300 w 1055136"/>
                  <a:gd name="connsiteY35" fmla="*/ 312100 h 992017"/>
                  <a:gd name="connsiteX36" fmla="*/ 925353 w 1055136"/>
                  <a:gd name="connsiteY36" fmla="*/ 315512 h 992017"/>
                  <a:gd name="connsiteX37" fmla="*/ 901470 w 1055136"/>
                  <a:gd name="connsiteY37" fmla="*/ 322336 h 992017"/>
                  <a:gd name="connsiteX38" fmla="*/ 880998 w 1055136"/>
                  <a:gd name="connsiteY38" fmla="*/ 329160 h 992017"/>
                  <a:gd name="connsiteX39" fmla="*/ 870762 w 1055136"/>
                  <a:gd name="connsiteY39" fmla="*/ 332572 h 992017"/>
                  <a:gd name="connsiteX40" fmla="*/ 850291 w 1055136"/>
                  <a:gd name="connsiteY40" fmla="*/ 346219 h 992017"/>
                  <a:gd name="connsiteX41" fmla="*/ 843467 w 1055136"/>
                  <a:gd name="connsiteY41" fmla="*/ 356455 h 992017"/>
                  <a:gd name="connsiteX42" fmla="*/ 822995 w 1055136"/>
                  <a:gd name="connsiteY42" fmla="*/ 366691 h 992017"/>
                  <a:gd name="connsiteX43" fmla="*/ 795700 w 1055136"/>
                  <a:gd name="connsiteY43" fmla="*/ 390575 h 992017"/>
                  <a:gd name="connsiteX44" fmla="*/ 761580 w 1055136"/>
                  <a:gd name="connsiteY44" fmla="*/ 431518 h 992017"/>
                  <a:gd name="connsiteX45" fmla="*/ 747933 w 1055136"/>
                  <a:gd name="connsiteY45" fmla="*/ 451990 h 992017"/>
                  <a:gd name="connsiteX46" fmla="*/ 741109 w 1055136"/>
                  <a:gd name="connsiteY46" fmla="*/ 462225 h 992017"/>
                  <a:gd name="connsiteX47" fmla="*/ 730873 w 1055136"/>
                  <a:gd name="connsiteY47" fmla="*/ 482697 h 992017"/>
                  <a:gd name="connsiteX48" fmla="*/ 727461 w 1055136"/>
                  <a:gd name="connsiteY48" fmla="*/ 492933 h 992017"/>
                  <a:gd name="connsiteX49" fmla="*/ 720637 w 1055136"/>
                  <a:gd name="connsiteY49" fmla="*/ 503169 h 992017"/>
                  <a:gd name="connsiteX50" fmla="*/ 713813 w 1055136"/>
                  <a:gd name="connsiteY50" fmla="*/ 523640 h 992017"/>
                  <a:gd name="connsiteX51" fmla="*/ 703577 w 1055136"/>
                  <a:gd name="connsiteY51" fmla="*/ 554348 h 992017"/>
                  <a:gd name="connsiteX52" fmla="*/ 700165 w 1055136"/>
                  <a:gd name="connsiteY52" fmla="*/ 564584 h 992017"/>
                  <a:gd name="connsiteX53" fmla="*/ 696753 w 1055136"/>
                  <a:gd name="connsiteY53" fmla="*/ 612351 h 992017"/>
                  <a:gd name="connsiteX54" fmla="*/ 693342 w 1055136"/>
                  <a:gd name="connsiteY54" fmla="*/ 666942 h 992017"/>
                  <a:gd name="connsiteX55" fmla="*/ 689930 w 1055136"/>
                  <a:gd name="connsiteY55" fmla="*/ 694237 h 992017"/>
                  <a:gd name="connsiteX56" fmla="*/ 683106 w 1055136"/>
                  <a:gd name="connsiteY56" fmla="*/ 772712 h 992017"/>
                  <a:gd name="connsiteX57" fmla="*/ 679694 w 1055136"/>
                  <a:gd name="connsiteY57" fmla="*/ 991076 h 992017"/>
                  <a:gd name="connsiteX58" fmla="*/ 669458 w 1055136"/>
                  <a:gd name="connsiteY58" fmla="*/ 984252 h 992017"/>
                  <a:gd name="connsiteX59" fmla="*/ 563688 w 1055136"/>
                  <a:gd name="connsiteY59" fmla="*/ 980840 h 992017"/>
                  <a:gd name="connsiteX60" fmla="*/ 420386 w 1055136"/>
                  <a:gd name="connsiteY60" fmla="*/ 974016 h 992017"/>
                  <a:gd name="connsiteX61" fmla="*/ 328264 w 1055136"/>
                  <a:gd name="connsiteY61" fmla="*/ 970604 h 992017"/>
                  <a:gd name="connsiteX62" fmla="*/ 283909 w 1055136"/>
                  <a:gd name="connsiteY62" fmla="*/ 960369 h 992017"/>
                  <a:gd name="connsiteX63" fmla="*/ 266849 w 1055136"/>
                  <a:gd name="connsiteY63" fmla="*/ 956957 h 992017"/>
                  <a:gd name="connsiteX64" fmla="*/ 242965 w 1055136"/>
                  <a:gd name="connsiteY64" fmla="*/ 946721 h 992017"/>
                  <a:gd name="connsiteX65" fmla="*/ 198610 w 1055136"/>
                  <a:gd name="connsiteY65" fmla="*/ 933073 h 992017"/>
                  <a:gd name="connsiteX66" fmla="*/ 154255 w 1055136"/>
                  <a:gd name="connsiteY66" fmla="*/ 929661 h 992017"/>
                  <a:gd name="connsiteX67" fmla="*/ 21189 w 1055136"/>
                  <a:gd name="connsiteY67" fmla="*/ 922837 h 992017"/>
                  <a:gd name="connsiteX68" fmla="*/ 718 w 1055136"/>
                  <a:gd name="connsiteY68" fmla="*/ 919425 h 992017"/>
                  <a:gd name="connsiteX69" fmla="*/ 7542 w 1055136"/>
                  <a:gd name="connsiteY69" fmla="*/ 909190 h 992017"/>
                  <a:gd name="connsiteX70" fmla="*/ 24601 w 1055136"/>
                  <a:gd name="connsiteY70" fmla="*/ 898954 h 992017"/>
                  <a:gd name="connsiteX71" fmla="*/ 34837 w 1055136"/>
                  <a:gd name="connsiteY71" fmla="*/ 892130 h 992017"/>
                  <a:gd name="connsiteX72" fmla="*/ 58721 w 1055136"/>
                  <a:gd name="connsiteY72" fmla="*/ 871658 h 992017"/>
                  <a:gd name="connsiteX73" fmla="*/ 68956 w 1055136"/>
                  <a:gd name="connsiteY73" fmla="*/ 861422 h 992017"/>
                  <a:gd name="connsiteX74" fmla="*/ 82604 w 1055136"/>
                  <a:gd name="connsiteY74" fmla="*/ 858010 h 992017"/>
                  <a:gd name="connsiteX75" fmla="*/ 92840 w 1055136"/>
                  <a:gd name="connsiteY75" fmla="*/ 854598 h 992017"/>
                  <a:gd name="connsiteX76" fmla="*/ 106488 w 1055136"/>
                  <a:gd name="connsiteY76" fmla="*/ 844363 h 992017"/>
                  <a:gd name="connsiteX77" fmla="*/ 116724 w 1055136"/>
                  <a:gd name="connsiteY77" fmla="*/ 840951 h 992017"/>
                  <a:gd name="connsiteX78" fmla="*/ 133783 w 1055136"/>
                  <a:gd name="connsiteY78" fmla="*/ 830715 h 992017"/>
                  <a:gd name="connsiteX79" fmla="*/ 144019 w 1055136"/>
                  <a:gd name="connsiteY79" fmla="*/ 827303 h 992017"/>
                  <a:gd name="connsiteX80" fmla="*/ 154255 w 1055136"/>
                  <a:gd name="connsiteY80" fmla="*/ 820479 h 992017"/>
                  <a:gd name="connsiteX81" fmla="*/ 167903 w 1055136"/>
                  <a:gd name="connsiteY81" fmla="*/ 813655 h 992017"/>
                  <a:gd name="connsiteX82" fmla="*/ 181550 w 1055136"/>
                  <a:gd name="connsiteY82" fmla="*/ 803419 h 992017"/>
                  <a:gd name="connsiteX83" fmla="*/ 191786 w 1055136"/>
                  <a:gd name="connsiteY83" fmla="*/ 796596 h 992017"/>
                  <a:gd name="connsiteX84" fmla="*/ 212258 w 1055136"/>
                  <a:gd name="connsiteY84" fmla="*/ 779536 h 992017"/>
                  <a:gd name="connsiteX85" fmla="*/ 219082 w 1055136"/>
                  <a:gd name="connsiteY85" fmla="*/ 769300 h 992017"/>
                  <a:gd name="connsiteX86" fmla="*/ 229318 w 1055136"/>
                  <a:gd name="connsiteY86" fmla="*/ 762476 h 992017"/>
                  <a:gd name="connsiteX87" fmla="*/ 242965 w 1055136"/>
                  <a:gd name="connsiteY87" fmla="*/ 745416 h 992017"/>
                  <a:gd name="connsiteX88" fmla="*/ 253201 w 1055136"/>
                  <a:gd name="connsiteY88" fmla="*/ 724945 h 992017"/>
                  <a:gd name="connsiteX89" fmla="*/ 260025 w 1055136"/>
                  <a:gd name="connsiteY89" fmla="*/ 714709 h 992017"/>
                  <a:gd name="connsiteX90" fmla="*/ 263437 w 1055136"/>
                  <a:gd name="connsiteY90" fmla="*/ 704473 h 992017"/>
                  <a:gd name="connsiteX91" fmla="*/ 277085 w 1055136"/>
                  <a:gd name="connsiteY91" fmla="*/ 684001 h 992017"/>
                  <a:gd name="connsiteX92" fmla="*/ 283909 w 1055136"/>
                  <a:gd name="connsiteY92" fmla="*/ 673766 h 992017"/>
                  <a:gd name="connsiteX93" fmla="*/ 287321 w 1055136"/>
                  <a:gd name="connsiteY93" fmla="*/ 663530 h 992017"/>
                  <a:gd name="connsiteX94" fmla="*/ 290733 w 1055136"/>
                  <a:gd name="connsiteY94" fmla="*/ 649882 h 992017"/>
                  <a:gd name="connsiteX95" fmla="*/ 297556 w 1055136"/>
                  <a:gd name="connsiteY95" fmla="*/ 636234 h 992017"/>
                  <a:gd name="connsiteX96" fmla="*/ 304380 w 1055136"/>
                  <a:gd name="connsiteY96" fmla="*/ 615763 h 992017"/>
                  <a:gd name="connsiteX97" fmla="*/ 314616 w 1055136"/>
                  <a:gd name="connsiteY97" fmla="*/ 598703 h 992017"/>
                  <a:gd name="connsiteX98" fmla="*/ 328264 w 1055136"/>
                  <a:gd name="connsiteY98" fmla="*/ 567996 h 992017"/>
                  <a:gd name="connsiteX99" fmla="*/ 331676 w 1055136"/>
                  <a:gd name="connsiteY99" fmla="*/ 557760 h 992017"/>
                  <a:gd name="connsiteX100" fmla="*/ 335088 w 1055136"/>
                  <a:gd name="connsiteY100" fmla="*/ 544112 h 992017"/>
                  <a:gd name="connsiteX101" fmla="*/ 341912 w 1055136"/>
                  <a:gd name="connsiteY101" fmla="*/ 533876 h 992017"/>
                  <a:gd name="connsiteX102" fmla="*/ 355559 w 1055136"/>
                  <a:gd name="connsiteY102" fmla="*/ 503169 h 992017"/>
                  <a:gd name="connsiteX103" fmla="*/ 365795 w 1055136"/>
                  <a:gd name="connsiteY103" fmla="*/ 475873 h 992017"/>
                  <a:gd name="connsiteX104" fmla="*/ 369207 w 1055136"/>
                  <a:gd name="connsiteY104" fmla="*/ 462225 h 992017"/>
                  <a:gd name="connsiteX105" fmla="*/ 382855 w 1055136"/>
                  <a:gd name="connsiteY105" fmla="*/ 438342 h 992017"/>
                  <a:gd name="connsiteX106" fmla="*/ 389679 w 1055136"/>
                  <a:gd name="connsiteY106" fmla="*/ 414458 h 992017"/>
                  <a:gd name="connsiteX107" fmla="*/ 399915 w 1055136"/>
                  <a:gd name="connsiteY107" fmla="*/ 390575 h 992017"/>
                  <a:gd name="connsiteX108" fmla="*/ 403327 w 1055136"/>
                  <a:gd name="connsiteY108" fmla="*/ 376927 h 992017"/>
                  <a:gd name="connsiteX109" fmla="*/ 406739 w 1055136"/>
                  <a:gd name="connsiteY109" fmla="*/ 366691 h 992017"/>
                  <a:gd name="connsiteX110" fmla="*/ 410150 w 1055136"/>
                  <a:gd name="connsiteY110" fmla="*/ 353043 h 992017"/>
                  <a:gd name="connsiteX111" fmla="*/ 420386 w 1055136"/>
                  <a:gd name="connsiteY111" fmla="*/ 325748 h 992017"/>
                  <a:gd name="connsiteX112" fmla="*/ 427210 w 1055136"/>
                  <a:gd name="connsiteY112" fmla="*/ 298452 h 992017"/>
                  <a:gd name="connsiteX113" fmla="*/ 434034 w 1055136"/>
                  <a:gd name="connsiteY113" fmla="*/ 277981 h 992017"/>
                  <a:gd name="connsiteX114" fmla="*/ 437446 w 1055136"/>
                  <a:gd name="connsiteY114" fmla="*/ 264333 h 992017"/>
                  <a:gd name="connsiteX115" fmla="*/ 444270 w 1055136"/>
                  <a:gd name="connsiteY115" fmla="*/ 250685 h 992017"/>
                  <a:gd name="connsiteX116" fmla="*/ 447682 w 1055136"/>
                  <a:gd name="connsiteY116" fmla="*/ 237037 h 992017"/>
                  <a:gd name="connsiteX117" fmla="*/ 454506 w 1055136"/>
                  <a:gd name="connsiteY117" fmla="*/ 226801 h 992017"/>
                  <a:gd name="connsiteX118" fmla="*/ 464742 w 1055136"/>
                  <a:gd name="connsiteY118" fmla="*/ 206330 h 992017"/>
                  <a:gd name="connsiteX119" fmla="*/ 474977 w 1055136"/>
                  <a:gd name="connsiteY119" fmla="*/ 185858 h 992017"/>
                  <a:gd name="connsiteX120" fmla="*/ 485213 w 1055136"/>
                  <a:gd name="connsiteY120" fmla="*/ 175622 h 992017"/>
                  <a:gd name="connsiteX121" fmla="*/ 492037 w 1055136"/>
                  <a:gd name="connsiteY121" fmla="*/ 161975 h 992017"/>
                  <a:gd name="connsiteX122" fmla="*/ 505685 w 1055136"/>
                  <a:gd name="connsiteY122" fmla="*/ 141503 h 992017"/>
                  <a:gd name="connsiteX123" fmla="*/ 512509 w 1055136"/>
                  <a:gd name="connsiteY123" fmla="*/ 131267 h 992017"/>
                  <a:gd name="connsiteX124" fmla="*/ 519333 w 1055136"/>
                  <a:gd name="connsiteY124" fmla="*/ 121031 h 992017"/>
                  <a:gd name="connsiteX125" fmla="*/ 526156 w 1055136"/>
                  <a:gd name="connsiteY125" fmla="*/ 100560 h 992017"/>
                  <a:gd name="connsiteX126" fmla="*/ 529568 w 1055136"/>
                  <a:gd name="connsiteY126" fmla="*/ 90324 h 992017"/>
                  <a:gd name="connsiteX127" fmla="*/ 536392 w 1055136"/>
                  <a:gd name="connsiteY127" fmla="*/ 63028 h 992017"/>
                  <a:gd name="connsiteX128" fmla="*/ 543216 w 1055136"/>
                  <a:gd name="connsiteY128" fmla="*/ 52793 h 992017"/>
                  <a:gd name="connsiteX129" fmla="*/ 553452 w 1055136"/>
                  <a:gd name="connsiteY129" fmla="*/ 32321 h 992017"/>
                  <a:gd name="connsiteX130" fmla="*/ 573924 w 1055136"/>
                  <a:gd name="connsiteY130" fmla="*/ 1613 h 99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055136" h="992017">
                    <a:moveTo>
                      <a:pt x="573924" y="1613"/>
                    </a:moveTo>
                    <a:cubicBezTo>
                      <a:pt x="583023" y="-2936"/>
                      <a:pt x="596728" y="3409"/>
                      <a:pt x="608043" y="5025"/>
                    </a:cubicBezTo>
                    <a:cubicBezTo>
                      <a:pt x="617068" y="6314"/>
                      <a:pt x="635036" y="12886"/>
                      <a:pt x="642162" y="15261"/>
                    </a:cubicBezTo>
                    <a:lnTo>
                      <a:pt x="652398" y="18673"/>
                    </a:lnTo>
                    <a:lnTo>
                      <a:pt x="662634" y="22085"/>
                    </a:lnTo>
                    <a:cubicBezTo>
                      <a:pt x="664909" y="25497"/>
                      <a:pt x="666256" y="29759"/>
                      <a:pt x="669458" y="32321"/>
                    </a:cubicBezTo>
                    <a:cubicBezTo>
                      <a:pt x="672266" y="34568"/>
                      <a:pt x="676477" y="34125"/>
                      <a:pt x="679694" y="35733"/>
                    </a:cubicBezTo>
                    <a:cubicBezTo>
                      <a:pt x="706153" y="48963"/>
                      <a:pt x="674437" y="37392"/>
                      <a:pt x="700165" y="45969"/>
                    </a:cubicBezTo>
                    <a:cubicBezTo>
                      <a:pt x="703577" y="49381"/>
                      <a:pt x="706592" y="53242"/>
                      <a:pt x="710401" y="56204"/>
                    </a:cubicBezTo>
                    <a:cubicBezTo>
                      <a:pt x="716875" y="61239"/>
                      <a:pt x="725074" y="64053"/>
                      <a:pt x="730873" y="69852"/>
                    </a:cubicBezTo>
                    <a:lnTo>
                      <a:pt x="751344" y="90324"/>
                    </a:lnTo>
                    <a:cubicBezTo>
                      <a:pt x="754756" y="93736"/>
                      <a:pt x="757565" y="97883"/>
                      <a:pt x="761580" y="100560"/>
                    </a:cubicBezTo>
                    <a:lnTo>
                      <a:pt x="771816" y="107384"/>
                    </a:lnTo>
                    <a:cubicBezTo>
                      <a:pt x="788762" y="132800"/>
                      <a:pt x="766979" y="101579"/>
                      <a:pt x="788876" y="127855"/>
                    </a:cubicBezTo>
                    <a:cubicBezTo>
                      <a:pt x="791501" y="131005"/>
                      <a:pt x="792614" y="135391"/>
                      <a:pt x="795700" y="138091"/>
                    </a:cubicBezTo>
                    <a:cubicBezTo>
                      <a:pt x="801872" y="143492"/>
                      <a:pt x="810372" y="145940"/>
                      <a:pt x="816171" y="151739"/>
                    </a:cubicBezTo>
                    <a:cubicBezTo>
                      <a:pt x="819583" y="155151"/>
                      <a:pt x="822598" y="159013"/>
                      <a:pt x="826407" y="161975"/>
                    </a:cubicBezTo>
                    <a:cubicBezTo>
                      <a:pt x="832881" y="167010"/>
                      <a:pt x="840055" y="171073"/>
                      <a:pt x="846879" y="175622"/>
                    </a:cubicBezTo>
                    <a:lnTo>
                      <a:pt x="857115" y="182446"/>
                    </a:lnTo>
                    <a:lnTo>
                      <a:pt x="877586" y="196094"/>
                    </a:lnTo>
                    <a:cubicBezTo>
                      <a:pt x="884410" y="198369"/>
                      <a:pt x="892073" y="198928"/>
                      <a:pt x="898058" y="202918"/>
                    </a:cubicBezTo>
                    <a:cubicBezTo>
                      <a:pt x="911287" y="211737"/>
                      <a:pt x="904404" y="208445"/>
                      <a:pt x="918530" y="213154"/>
                    </a:cubicBezTo>
                    <a:cubicBezTo>
                      <a:pt x="947847" y="232700"/>
                      <a:pt x="910763" y="209272"/>
                      <a:pt x="939001" y="223390"/>
                    </a:cubicBezTo>
                    <a:cubicBezTo>
                      <a:pt x="942669" y="225224"/>
                      <a:pt x="945569" y="228379"/>
                      <a:pt x="949237" y="230213"/>
                    </a:cubicBezTo>
                    <a:cubicBezTo>
                      <a:pt x="952454" y="231821"/>
                      <a:pt x="956256" y="232017"/>
                      <a:pt x="959473" y="233625"/>
                    </a:cubicBezTo>
                    <a:cubicBezTo>
                      <a:pt x="963141" y="235459"/>
                      <a:pt x="966041" y="238615"/>
                      <a:pt x="969709" y="240449"/>
                    </a:cubicBezTo>
                    <a:cubicBezTo>
                      <a:pt x="972926" y="242057"/>
                      <a:pt x="976800" y="242114"/>
                      <a:pt x="979944" y="243861"/>
                    </a:cubicBezTo>
                    <a:cubicBezTo>
                      <a:pt x="987113" y="247844"/>
                      <a:pt x="993592" y="252960"/>
                      <a:pt x="1000416" y="257509"/>
                    </a:cubicBezTo>
                    <a:lnTo>
                      <a:pt x="1010652" y="264333"/>
                    </a:lnTo>
                    <a:cubicBezTo>
                      <a:pt x="1012927" y="267745"/>
                      <a:pt x="1014851" y="271419"/>
                      <a:pt x="1017476" y="274569"/>
                    </a:cubicBezTo>
                    <a:cubicBezTo>
                      <a:pt x="1020565" y="278276"/>
                      <a:pt x="1025035" y="280789"/>
                      <a:pt x="1027712" y="284804"/>
                    </a:cubicBezTo>
                    <a:cubicBezTo>
                      <a:pt x="1040898" y="304582"/>
                      <a:pt x="1018466" y="286601"/>
                      <a:pt x="1041359" y="301864"/>
                    </a:cubicBezTo>
                    <a:cubicBezTo>
                      <a:pt x="1042496" y="305276"/>
                      <a:pt x="1042524" y="309292"/>
                      <a:pt x="1044771" y="312100"/>
                    </a:cubicBezTo>
                    <a:cubicBezTo>
                      <a:pt x="1053126" y="322544"/>
                      <a:pt x="1063172" y="316202"/>
                      <a:pt x="1044771" y="322336"/>
                    </a:cubicBezTo>
                    <a:cubicBezTo>
                      <a:pt x="1041359" y="320061"/>
                      <a:pt x="1038204" y="317346"/>
                      <a:pt x="1034536" y="315512"/>
                    </a:cubicBezTo>
                    <a:cubicBezTo>
                      <a:pt x="1031319" y="313904"/>
                      <a:pt x="1027897" y="312100"/>
                      <a:pt x="1024300" y="312100"/>
                    </a:cubicBezTo>
                    <a:cubicBezTo>
                      <a:pt x="991298" y="312100"/>
                      <a:pt x="958335" y="314375"/>
                      <a:pt x="925353" y="315512"/>
                    </a:cubicBezTo>
                    <a:cubicBezTo>
                      <a:pt x="890975" y="326972"/>
                      <a:pt x="944287" y="309491"/>
                      <a:pt x="901470" y="322336"/>
                    </a:cubicBezTo>
                    <a:cubicBezTo>
                      <a:pt x="894580" y="324403"/>
                      <a:pt x="887822" y="326885"/>
                      <a:pt x="880998" y="329160"/>
                    </a:cubicBezTo>
                    <a:lnTo>
                      <a:pt x="870762" y="332572"/>
                    </a:lnTo>
                    <a:cubicBezTo>
                      <a:pt x="863938" y="337121"/>
                      <a:pt x="854840" y="339395"/>
                      <a:pt x="850291" y="346219"/>
                    </a:cubicBezTo>
                    <a:cubicBezTo>
                      <a:pt x="848016" y="349631"/>
                      <a:pt x="846367" y="353555"/>
                      <a:pt x="843467" y="356455"/>
                    </a:cubicBezTo>
                    <a:cubicBezTo>
                      <a:pt x="836853" y="363069"/>
                      <a:pt x="831320" y="363916"/>
                      <a:pt x="822995" y="366691"/>
                    </a:cubicBezTo>
                    <a:cubicBezTo>
                      <a:pt x="803663" y="395689"/>
                      <a:pt x="835499" y="350777"/>
                      <a:pt x="795700" y="390575"/>
                    </a:cubicBezTo>
                    <a:cubicBezTo>
                      <a:pt x="769429" y="416845"/>
                      <a:pt x="780581" y="403016"/>
                      <a:pt x="761580" y="431518"/>
                    </a:cubicBezTo>
                    <a:lnTo>
                      <a:pt x="747933" y="451990"/>
                    </a:lnTo>
                    <a:lnTo>
                      <a:pt x="741109" y="462225"/>
                    </a:lnTo>
                    <a:cubicBezTo>
                      <a:pt x="732533" y="487953"/>
                      <a:pt x="744102" y="456240"/>
                      <a:pt x="730873" y="482697"/>
                    </a:cubicBezTo>
                    <a:cubicBezTo>
                      <a:pt x="729265" y="485914"/>
                      <a:pt x="729069" y="489716"/>
                      <a:pt x="727461" y="492933"/>
                    </a:cubicBezTo>
                    <a:cubicBezTo>
                      <a:pt x="725627" y="496601"/>
                      <a:pt x="722303" y="499422"/>
                      <a:pt x="720637" y="503169"/>
                    </a:cubicBezTo>
                    <a:cubicBezTo>
                      <a:pt x="717716" y="509742"/>
                      <a:pt x="716088" y="516816"/>
                      <a:pt x="713813" y="523640"/>
                    </a:cubicBezTo>
                    <a:lnTo>
                      <a:pt x="703577" y="554348"/>
                    </a:lnTo>
                    <a:lnTo>
                      <a:pt x="700165" y="564584"/>
                    </a:lnTo>
                    <a:cubicBezTo>
                      <a:pt x="699028" y="580506"/>
                      <a:pt x="697815" y="596423"/>
                      <a:pt x="696753" y="612351"/>
                    </a:cubicBezTo>
                    <a:cubicBezTo>
                      <a:pt x="695540" y="630543"/>
                      <a:pt x="694856" y="648772"/>
                      <a:pt x="693342" y="666942"/>
                    </a:cubicBezTo>
                    <a:cubicBezTo>
                      <a:pt x="692581" y="676079"/>
                      <a:pt x="690813" y="685110"/>
                      <a:pt x="689930" y="694237"/>
                    </a:cubicBezTo>
                    <a:cubicBezTo>
                      <a:pt x="687401" y="720372"/>
                      <a:pt x="683106" y="772712"/>
                      <a:pt x="683106" y="772712"/>
                    </a:cubicBezTo>
                    <a:cubicBezTo>
                      <a:pt x="681969" y="845500"/>
                      <a:pt x="684381" y="918430"/>
                      <a:pt x="679694" y="991076"/>
                    </a:cubicBezTo>
                    <a:cubicBezTo>
                      <a:pt x="679430" y="995168"/>
                      <a:pt x="673543" y="984612"/>
                      <a:pt x="669458" y="984252"/>
                    </a:cubicBezTo>
                    <a:cubicBezTo>
                      <a:pt x="634320" y="981151"/>
                      <a:pt x="598938" y="982170"/>
                      <a:pt x="563688" y="980840"/>
                    </a:cubicBezTo>
                    <a:lnTo>
                      <a:pt x="420386" y="974016"/>
                    </a:lnTo>
                    <a:lnTo>
                      <a:pt x="328264" y="970604"/>
                    </a:lnTo>
                    <a:lnTo>
                      <a:pt x="283909" y="960369"/>
                    </a:lnTo>
                    <a:cubicBezTo>
                      <a:pt x="278248" y="959111"/>
                      <a:pt x="272475" y="958364"/>
                      <a:pt x="266849" y="956957"/>
                    </a:cubicBezTo>
                    <a:cubicBezTo>
                      <a:pt x="252206" y="953296"/>
                      <a:pt x="259239" y="953231"/>
                      <a:pt x="242965" y="946721"/>
                    </a:cubicBezTo>
                    <a:cubicBezTo>
                      <a:pt x="236716" y="944221"/>
                      <a:pt x="203997" y="933881"/>
                      <a:pt x="198610" y="933073"/>
                    </a:cubicBezTo>
                    <a:cubicBezTo>
                      <a:pt x="183945" y="930873"/>
                      <a:pt x="169059" y="930515"/>
                      <a:pt x="154255" y="929661"/>
                    </a:cubicBezTo>
                    <a:lnTo>
                      <a:pt x="21189" y="922837"/>
                    </a:lnTo>
                    <a:cubicBezTo>
                      <a:pt x="14365" y="921700"/>
                      <a:pt x="5610" y="924317"/>
                      <a:pt x="718" y="919425"/>
                    </a:cubicBezTo>
                    <a:cubicBezTo>
                      <a:pt x="-2181" y="916526"/>
                      <a:pt x="4429" y="911859"/>
                      <a:pt x="7542" y="909190"/>
                    </a:cubicBezTo>
                    <a:cubicBezTo>
                      <a:pt x="12577" y="904874"/>
                      <a:pt x="18978" y="902469"/>
                      <a:pt x="24601" y="898954"/>
                    </a:cubicBezTo>
                    <a:cubicBezTo>
                      <a:pt x="28078" y="896781"/>
                      <a:pt x="31425" y="894405"/>
                      <a:pt x="34837" y="892130"/>
                    </a:cubicBezTo>
                    <a:cubicBezTo>
                      <a:pt x="47885" y="872558"/>
                      <a:pt x="34028" y="890178"/>
                      <a:pt x="58721" y="871658"/>
                    </a:cubicBezTo>
                    <a:cubicBezTo>
                      <a:pt x="62581" y="868763"/>
                      <a:pt x="64767" y="863816"/>
                      <a:pt x="68956" y="861422"/>
                    </a:cubicBezTo>
                    <a:cubicBezTo>
                      <a:pt x="73027" y="859095"/>
                      <a:pt x="78095" y="859298"/>
                      <a:pt x="82604" y="858010"/>
                    </a:cubicBezTo>
                    <a:cubicBezTo>
                      <a:pt x="86062" y="857022"/>
                      <a:pt x="89428" y="855735"/>
                      <a:pt x="92840" y="854598"/>
                    </a:cubicBezTo>
                    <a:cubicBezTo>
                      <a:pt x="97389" y="851186"/>
                      <a:pt x="101551" y="847184"/>
                      <a:pt x="106488" y="844363"/>
                    </a:cubicBezTo>
                    <a:cubicBezTo>
                      <a:pt x="109611" y="842579"/>
                      <a:pt x="113507" y="842559"/>
                      <a:pt x="116724" y="840951"/>
                    </a:cubicBezTo>
                    <a:cubicBezTo>
                      <a:pt x="122655" y="837985"/>
                      <a:pt x="127852" y="833681"/>
                      <a:pt x="133783" y="830715"/>
                    </a:cubicBezTo>
                    <a:cubicBezTo>
                      <a:pt x="137000" y="829107"/>
                      <a:pt x="140802" y="828911"/>
                      <a:pt x="144019" y="827303"/>
                    </a:cubicBezTo>
                    <a:cubicBezTo>
                      <a:pt x="147687" y="825469"/>
                      <a:pt x="150695" y="822514"/>
                      <a:pt x="154255" y="820479"/>
                    </a:cubicBezTo>
                    <a:cubicBezTo>
                      <a:pt x="158671" y="817955"/>
                      <a:pt x="163590" y="816351"/>
                      <a:pt x="167903" y="813655"/>
                    </a:cubicBezTo>
                    <a:cubicBezTo>
                      <a:pt x="172725" y="810641"/>
                      <a:pt x="176923" y="806724"/>
                      <a:pt x="181550" y="803419"/>
                    </a:cubicBezTo>
                    <a:cubicBezTo>
                      <a:pt x="184887" y="801036"/>
                      <a:pt x="188636" y="799221"/>
                      <a:pt x="191786" y="796596"/>
                    </a:cubicBezTo>
                    <a:cubicBezTo>
                      <a:pt x="218065" y="774698"/>
                      <a:pt x="186837" y="796483"/>
                      <a:pt x="212258" y="779536"/>
                    </a:cubicBezTo>
                    <a:cubicBezTo>
                      <a:pt x="214533" y="776124"/>
                      <a:pt x="216182" y="772200"/>
                      <a:pt x="219082" y="769300"/>
                    </a:cubicBezTo>
                    <a:cubicBezTo>
                      <a:pt x="221982" y="766400"/>
                      <a:pt x="226756" y="765678"/>
                      <a:pt x="229318" y="762476"/>
                    </a:cubicBezTo>
                    <a:cubicBezTo>
                      <a:pt x="248154" y="738931"/>
                      <a:pt x="213631" y="764974"/>
                      <a:pt x="242965" y="745416"/>
                    </a:cubicBezTo>
                    <a:cubicBezTo>
                      <a:pt x="262518" y="716090"/>
                      <a:pt x="239078" y="753192"/>
                      <a:pt x="253201" y="724945"/>
                    </a:cubicBezTo>
                    <a:cubicBezTo>
                      <a:pt x="255035" y="721277"/>
                      <a:pt x="258191" y="718377"/>
                      <a:pt x="260025" y="714709"/>
                    </a:cubicBezTo>
                    <a:cubicBezTo>
                      <a:pt x="261633" y="711492"/>
                      <a:pt x="261690" y="707617"/>
                      <a:pt x="263437" y="704473"/>
                    </a:cubicBezTo>
                    <a:cubicBezTo>
                      <a:pt x="267420" y="697304"/>
                      <a:pt x="272536" y="690825"/>
                      <a:pt x="277085" y="684001"/>
                    </a:cubicBezTo>
                    <a:lnTo>
                      <a:pt x="283909" y="673766"/>
                    </a:lnTo>
                    <a:cubicBezTo>
                      <a:pt x="285046" y="670354"/>
                      <a:pt x="286333" y="666988"/>
                      <a:pt x="287321" y="663530"/>
                    </a:cubicBezTo>
                    <a:cubicBezTo>
                      <a:pt x="288609" y="659021"/>
                      <a:pt x="289087" y="654273"/>
                      <a:pt x="290733" y="649882"/>
                    </a:cubicBezTo>
                    <a:cubicBezTo>
                      <a:pt x="292519" y="645120"/>
                      <a:pt x="295667" y="640956"/>
                      <a:pt x="297556" y="636234"/>
                    </a:cubicBezTo>
                    <a:cubicBezTo>
                      <a:pt x="300227" y="629556"/>
                      <a:pt x="300679" y="621931"/>
                      <a:pt x="304380" y="615763"/>
                    </a:cubicBezTo>
                    <a:cubicBezTo>
                      <a:pt x="307792" y="610076"/>
                      <a:pt x="311872" y="604740"/>
                      <a:pt x="314616" y="598703"/>
                    </a:cubicBezTo>
                    <a:cubicBezTo>
                      <a:pt x="332015" y="560424"/>
                      <a:pt x="312160" y="592149"/>
                      <a:pt x="328264" y="567996"/>
                    </a:cubicBezTo>
                    <a:cubicBezTo>
                      <a:pt x="329401" y="564584"/>
                      <a:pt x="330688" y="561218"/>
                      <a:pt x="331676" y="557760"/>
                    </a:cubicBezTo>
                    <a:cubicBezTo>
                      <a:pt x="332964" y="553251"/>
                      <a:pt x="333241" y="548422"/>
                      <a:pt x="335088" y="544112"/>
                    </a:cubicBezTo>
                    <a:cubicBezTo>
                      <a:pt x="336703" y="540343"/>
                      <a:pt x="340247" y="537623"/>
                      <a:pt x="341912" y="533876"/>
                    </a:cubicBezTo>
                    <a:cubicBezTo>
                      <a:pt x="358154" y="497331"/>
                      <a:pt x="340117" y="526334"/>
                      <a:pt x="355559" y="503169"/>
                    </a:cubicBezTo>
                    <a:cubicBezTo>
                      <a:pt x="364317" y="468137"/>
                      <a:pt x="352413" y="511558"/>
                      <a:pt x="365795" y="475873"/>
                    </a:cubicBezTo>
                    <a:cubicBezTo>
                      <a:pt x="367442" y="471482"/>
                      <a:pt x="367560" y="466616"/>
                      <a:pt x="369207" y="462225"/>
                    </a:cubicBezTo>
                    <a:cubicBezTo>
                      <a:pt x="378178" y="438302"/>
                      <a:pt x="372957" y="458138"/>
                      <a:pt x="382855" y="438342"/>
                    </a:cubicBezTo>
                    <a:cubicBezTo>
                      <a:pt x="386979" y="430093"/>
                      <a:pt x="386399" y="423204"/>
                      <a:pt x="389679" y="414458"/>
                    </a:cubicBezTo>
                    <a:cubicBezTo>
                      <a:pt x="400596" y="385346"/>
                      <a:pt x="393138" y="414294"/>
                      <a:pt x="399915" y="390575"/>
                    </a:cubicBezTo>
                    <a:cubicBezTo>
                      <a:pt x="401203" y="386066"/>
                      <a:pt x="402039" y="381436"/>
                      <a:pt x="403327" y="376927"/>
                    </a:cubicBezTo>
                    <a:cubicBezTo>
                      <a:pt x="404315" y="373469"/>
                      <a:pt x="405751" y="370149"/>
                      <a:pt x="406739" y="366691"/>
                    </a:cubicBezTo>
                    <a:cubicBezTo>
                      <a:pt x="408027" y="362182"/>
                      <a:pt x="408862" y="357552"/>
                      <a:pt x="410150" y="353043"/>
                    </a:cubicBezTo>
                    <a:cubicBezTo>
                      <a:pt x="419159" y="321508"/>
                      <a:pt x="405994" y="372521"/>
                      <a:pt x="420386" y="325748"/>
                    </a:cubicBezTo>
                    <a:cubicBezTo>
                      <a:pt x="423144" y="316784"/>
                      <a:pt x="424244" y="307349"/>
                      <a:pt x="427210" y="298452"/>
                    </a:cubicBezTo>
                    <a:cubicBezTo>
                      <a:pt x="429485" y="291628"/>
                      <a:pt x="432289" y="284959"/>
                      <a:pt x="434034" y="277981"/>
                    </a:cubicBezTo>
                    <a:cubicBezTo>
                      <a:pt x="435171" y="273432"/>
                      <a:pt x="435799" y="268724"/>
                      <a:pt x="437446" y="264333"/>
                    </a:cubicBezTo>
                    <a:cubicBezTo>
                      <a:pt x="439232" y="259571"/>
                      <a:pt x="442484" y="255447"/>
                      <a:pt x="444270" y="250685"/>
                    </a:cubicBezTo>
                    <a:cubicBezTo>
                      <a:pt x="445917" y="246294"/>
                      <a:pt x="445835" y="241347"/>
                      <a:pt x="447682" y="237037"/>
                    </a:cubicBezTo>
                    <a:cubicBezTo>
                      <a:pt x="449297" y="233268"/>
                      <a:pt x="452672" y="230469"/>
                      <a:pt x="454506" y="226801"/>
                    </a:cubicBezTo>
                    <a:cubicBezTo>
                      <a:pt x="468633" y="198549"/>
                      <a:pt x="445184" y="235667"/>
                      <a:pt x="464742" y="206330"/>
                    </a:cubicBezTo>
                    <a:cubicBezTo>
                      <a:pt x="468161" y="196070"/>
                      <a:pt x="467627" y="194678"/>
                      <a:pt x="474977" y="185858"/>
                    </a:cubicBezTo>
                    <a:cubicBezTo>
                      <a:pt x="478066" y="182151"/>
                      <a:pt x="482408" y="179548"/>
                      <a:pt x="485213" y="175622"/>
                    </a:cubicBezTo>
                    <a:cubicBezTo>
                      <a:pt x="488169" y="171483"/>
                      <a:pt x="489420" y="166336"/>
                      <a:pt x="492037" y="161975"/>
                    </a:cubicBezTo>
                    <a:cubicBezTo>
                      <a:pt x="496257" y="154942"/>
                      <a:pt x="501136" y="148327"/>
                      <a:pt x="505685" y="141503"/>
                    </a:cubicBezTo>
                    <a:lnTo>
                      <a:pt x="512509" y="131267"/>
                    </a:lnTo>
                    <a:lnTo>
                      <a:pt x="519333" y="121031"/>
                    </a:lnTo>
                    <a:lnTo>
                      <a:pt x="526156" y="100560"/>
                    </a:lnTo>
                    <a:cubicBezTo>
                      <a:pt x="527293" y="97148"/>
                      <a:pt x="528863" y="93851"/>
                      <a:pt x="529568" y="90324"/>
                    </a:cubicBezTo>
                    <a:cubicBezTo>
                      <a:pt x="530866" y="83836"/>
                      <a:pt x="532895" y="70022"/>
                      <a:pt x="536392" y="63028"/>
                    </a:cubicBezTo>
                    <a:cubicBezTo>
                      <a:pt x="538226" y="59360"/>
                      <a:pt x="540941" y="56205"/>
                      <a:pt x="543216" y="52793"/>
                    </a:cubicBezTo>
                    <a:cubicBezTo>
                      <a:pt x="551792" y="27065"/>
                      <a:pt x="540223" y="58778"/>
                      <a:pt x="553452" y="32321"/>
                    </a:cubicBezTo>
                    <a:cubicBezTo>
                      <a:pt x="555060" y="29104"/>
                      <a:pt x="564825" y="6162"/>
                      <a:pt x="573924" y="1613"/>
                    </a:cubicBezTo>
                    <a:close/>
                  </a:path>
                </a:pathLst>
              </a:custGeom>
              <a:gradFill flip="none" rotWithShape="1">
                <a:gsLst>
                  <a:gs pos="7000">
                    <a:schemeClr val="accent2">
                      <a:lumMod val="60000"/>
                      <a:lumOff val="40000"/>
                      <a:shade val="30000"/>
                      <a:satMod val="115000"/>
                    </a:schemeClr>
                  </a:gs>
                  <a:gs pos="33000">
                    <a:schemeClr val="accent2">
                      <a:lumMod val="60000"/>
                      <a:lumOff val="40000"/>
                      <a:shade val="30000"/>
                      <a:satMod val="115000"/>
                    </a:schemeClr>
                  </a:gs>
                  <a:gs pos="16000">
                    <a:schemeClr val="accent2">
                      <a:lumMod val="60000"/>
                      <a:lumOff val="40000"/>
                      <a:shade val="67500"/>
                      <a:satMod val="115000"/>
                    </a:schemeClr>
                  </a:gs>
                  <a:gs pos="76000">
                    <a:schemeClr val="accent2">
                      <a:lumMod val="60000"/>
                      <a:lumOff val="40000"/>
                      <a:shade val="100000"/>
                      <a:satMod val="115000"/>
                    </a:schemeClr>
                  </a:gs>
                </a:gsLst>
                <a:lin ang="6600000" scaled="0"/>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9" name="フリーフォーム 12348"/>
              <p:cNvSpPr/>
              <p:nvPr/>
            </p:nvSpPr>
            <p:spPr>
              <a:xfrm>
                <a:off x="2709081" y="5438633"/>
                <a:ext cx="327546" cy="351430"/>
              </a:xfrm>
              <a:custGeom>
                <a:avLst/>
                <a:gdLst>
                  <a:gd name="connsiteX0" fmla="*/ 6823 w 327546"/>
                  <a:gd name="connsiteY0" fmla="*/ 327546 h 351430"/>
                  <a:gd name="connsiteX1" fmla="*/ 23883 w 327546"/>
                  <a:gd name="connsiteY1" fmla="*/ 330958 h 351430"/>
                  <a:gd name="connsiteX2" fmla="*/ 61415 w 327546"/>
                  <a:gd name="connsiteY2" fmla="*/ 334370 h 351430"/>
                  <a:gd name="connsiteX3" fmla="*/ 88710 w 327546"/>
                  <a:gd name="connsiteY3" fmla="*/ 337782 h 351430"/>
                  <a:gd name="connsiteX4" fmla="*/ 119418 w 327546"/>
                  <a:gd name="connsiteY4" fmla="*/ 348018 h 351430"/>
                  <a:gd name="connsiteX5" fmla="*/ 129653 w 327546"/>
                  <a:gd name="connsiteY5" fmla="*/ 351430 h 351430"/>
                  <a:gd name="connsiteX6" fmla="*/ 235423 w 327546"/>
                  <a:gd name="connsiteY6" fmla="*/ 348018 h 351430"/>
                  <a:gd name="connsiteX7" fmla="*/ 255895 w 327546"/>
                  <a:gd name="connsiteY7" fmla="*/ 334370 h 351430"/>
                  <a:gd name="connsiteX8" fmla="*/ 269543 w 327546"/>
                  <a:gd name="connsiteY8" fmla="*/ 303663 h 351430"/>
                  <a:gd name="connsiteX9" fmla="*/ 272955 w 327546"/>
                  <a:gd name="connsiteY9" fmla="*/ 293427 h 351430"/>
                  <a:gd name="connsiteX10" fmla="*/ 276367 w 327546"/>
                  <a:gd name="connsiteY10" fmla="*/ 283191 h 351430"/>
                  <a:gd name="connsiteX11" fmla="*/ 286603 w 327546"/>
                  <a:gd name="connsiteY11" fmla="*/ 262719 h 351430"/>
                  <a:gd name="connsiteX12" fmla="*/ 293426 w 327546"/>
                  <a:gd name="connsiteY12" fmla="*/ 252483 h 351430"/>
                  <a:gd name="connsiteX13" fmla="*/ 300250 w 327546"/>
                  <a:gd name="connsiteY13" fmla="*/ 232012 h 351430"/>
                  <a:gd name="connsiteX14" fmla="*/ 303662 w 327546"/>
                  <a:gd name="connsiteY14" fmla="*/ 221776 h 351430"/>
                  <a:gd name="connsiteX15" fmla="*/ 310486 w 327546"/>
                  <a:gd name="connsiteY15" fmla="*/ 211540 h 351430"/>
                  <a:gd name="connsiteX16" fmla="*/ 313898 w 327546"/>
                  <a:gd name="connsiteY16" fmla="*/ 201304 h 351430"/>
                  <a:gd name="connsiteX17" fmla="*/ 320722 w 327546"/>
                  <a:gd name="connsiteY17" fmla="*/ 174009 h 351430"/>
                  <a:gd name="connsiteX18" fmla="*/ 327546 w 327546"/>
                  <a:gd name="connsiteY18" fmla="*/ 153537 h 351430"/>
                  <a:gd name="connsiteX19" fmla="*/ 307074 w 327546"/>
                  <a:gd name="connsiteY19" fmla="*/ 146713 h 351430"/>
                  <a:gd name="connsiteX20" fmla="*/ 211540 w 327546"/>
                  <a:gd name="connsiteY20" fmla="*/ 143301 h 351430"/>
                  <a:gd name="connsiteX21" fmla="*/ 191068 w 327546"/>
                  <a:gd name="connsiteY21" fmla="*/ 136477 h 351430"/>
                  <a:gd name="connsiteX22" fmla="*/ 170597 w 327546"/>
                  <a:gd name="connsiteY22" fmla="*/ 122830 h 351430"/>
                  <a:gd name="connsiteX23" fmla="*/ 156949 w 327546"/>
                  <a:gd name="connsiteY23" fmla="*/ 102358 h 351430"/>
                  <a:gd name="connsiteX24" fmla="*/ 150125 w 327546"/>
                  <a:gd name="connsiteY24" fmla="*/ 92122 h 351430"/>
                  <a:gd name="connsiteX25" fmla="*/ 139889 w 327546"/>
                  <a:gd name="connsiteY25" fmla="*/ 81886 h 351430"/>
                  <a:gd name="connsiteX26" fmla="*/ 126241 w 327546"/>
                  <a:gd name="connsiteY26" fmla="*/ 64827 h 351430"/>
                  <a:gd name="connsiteX27" fmla="*/ 122829 w 327546"/>
                  <a:gd name="connsiteY27" fmla="*/ 54591 h 351430"/>
                  <a:gd name="connsiteX28" fmla="*/ 102358 w 327546"/>
                  <a:gd name="connsiteY28" fmla="*/ 23883 h 351430"/>
                  <a:gd name="connsiteX29" fmla="*/ 95534 w 327546"/>
                  <a:gd name="connsiteY29" fmla="*/ 13648 h 351430"/>
                  <a:gd name="connsiteX30" fmla="*/ 75062 w 327546"/>
                  <a:gd name="connsiteY30" fmla="*/ 0 h 351430"/>
                  <a:gd name="connsiteX31" fmla="*/ 68238 w 327546"/>
                  <a:gd name="connsiteY31" fmla="*/ 10236 h 351430"/>
                  <a:gd name="connsiteX32" fmla="*/ 68238 w 327546"/>
                  <a:gd name="connsiteY32" fmla="*/ 85298 h 351430"/>
                  <a:gd name="connsiteX33" fmla="*/ 78474 w 327546"/>
                  <a:gd name="connsiteY33" fmla="*/ 116006 h 351430"/>
                  <a:gd name="connsiteX34" fmla="*/ 85298 w 327546"/>
                  <a:gd name="connsiteY34" fmla="*/ 139889 h 351430"/>
                  <a:gd name="connsiteX35" fmla="*/ 88710 w 327546"/>
                  <a:gd name="connsiteY35" fmla="*/ 153537 h 351430"/>
                  <a:gd name="connsiteX36" fmla="*/ 92122 w 327546"/>
                  <a:gd name="connsiteY36" fmla="*/ 163773 h 351430"/>
                  <a:gd name="connsiteX37" fmla="*/ 95534 w 327546"/>
                  <a:gd name="connsiteY37" fmla="*/ 180833 h 351430"/>
                  <a:gd name="connsiteX38" fmla="*/ 98946 w 327546"/>
                  <a:gd name="connsiteY38" fmla="*/ 191068 h 351430"/>
                  <a:gd name="connsiteX39" fmla="*/ 102358 w 327546"/>
                  <a:gd name="connsiteY39" fmla="*/ 204716 h 351430"/>
                  <a:gd name="connsiteX40" fmla="*/ 109182 w 327546"/>
                  <a:gd name="connsiteY40" fmla="*/ 225188 h 351430"/>
                  <a:gd name="connsiteX41" fmla="*/ 105770 w 327546"/>
                  <a:gd name="connsiteY41" fmla="*/ 245660 h 351430"/>
                  <a:gd name="connsiteX42" fmla="*/ 95534 w 327546"/>
                  <a:gd name="connsiteY42" fmla="*/ 252483 h 351430"/>
                  <a:gd name="connsiteX43" fmla="*/ 78474 w 327546"/>
                  <a:gd name="connsiteY43" fmla="*/ 266131 h 351430"/>
                  <a:gd name="connsiteX44" fmla="*/ 58003 w 327546"/>
                  <a:gd name="connsiteY44" fmla="*/ 279779 h 351430"/>
                  <a:gd name="connsiteX45" fmla="*/ 51179 w 327546"/>
                  <a:gd name="connsiteY45" fmla="*/ 290015 h 351430"/>
                  <a:gd name="connsiteX46" fmla="*/ 30707 w 327546"/>
                  <a:gd name="connsiteY46" fmla="*/ 296839 h 351430"/>
                  <a:gd name="connsiteX47" fmla="*/ 20471 w 327546"/>
                  <a:gd name="connsiteY47" fmla="*/ 303663 h 351430"/>
                  <a:gd name="connsiteX48" fmla="*/ 0 w 327546"/>
                  <a:gd name="connsiteY48" fmla="*/ 310486 h 351430"/>
                  <a:gd name="connsiteX49" fmla="*/ 6823 w 327546"/>
                  <a:gd name="connsiteY49" fmla="*/ 327546 h 35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7546" h="351430">
                    <a:moveTo>
                      <a:pt x="6823" y="327546"/>
                    </a:moveTo>
                    <a:cubicBezTo>
                      <a:pt x="12510" y="328683"/>
                      <a:pt x="18128" y="330239"/>
                      <a:pt x="23883" y="330958"/>
                    </a:cubicBezTo>
                    <a:cubicBezTo>
                      <a:pt x="36348" y="332516"/>
                      <a:pt x="48922" y="333055"/>
                      <a:pt x="61415" y="334370"/>
                    </a:cubicBezTo>
                    <a:cubicBezTo>
                      <a:pt x="70534" y="335330"/>
                      <a:pt x="79612" y="336645"/>
                      <a:pt x="88710" y="337782"/>
                    </a:cubicBezTo>
                    <a:lnTo>
                      <a:pt x="119418" y="348018"/>
                    </a:lnTo>
                    <a:lnTo>
                      <a:pt x="129653" y="351430"/>
                    </a:lnTo>
                    <a:cubicBezTo>
                      <a:pt x="164910" y="350293"/>
                      <a:pt x="200466" y="352742"/>
                      <a:pt x="235423" y="348018"/>
                    </a:cubicBezTo>
                    <a:cubicBezTo>
                      <a:pt x="243551" y="346920"/>
                      <a:pt x="255895" y="334370"/>
                      <a:pt x="255895" y="334370"/>
                    </a:cubicBezTo>
                    <a:cubicBezTo>
                      <a:pt x="266709" y="318149"/>
                      <a:pt x="261422" y="328024"/>
                      <a:pt x="269543" y="303663"/>
                    </a:cubicBezTo>
                    <a:lnTo>
                      <a:pt x="272955" y="293427"/>
                    </a:lnTo>
                    <a:cubicBezTo>
                      <a:pt x="274092" y="290015"/>
                      <a:pt x="274372" y="286184"/>
                      <a:pt x="276367" y="283191"/>
                    </a:cubicBezTo>
                    <a:cubicBezTo>
                      <a:pt x="295917" y="253865"/>
                      <a:pt x="272482" y="290963"/>
                      <a:pt x="286603" y="262719"/>
                    </a:cubicBezTo>
                    <a:cubicBezTo>
                      <a:pt x="288437" y="259051"/>
                      <a:pt x="291761" y="256230"/>
                      <a:pt x="293426" y="252483"/>
                    </a:cubicBezTo>
                    <a:cubicBezTo>
                      <a:pt x="296347" y="245910"/>
                      <a:pt x="297975" y="238836"/>
                      <a:pt x="300250" y="232012"/>
                    </a:cubicBezTo>
                    <a:cubicBezTo>
                      <a:pt x="301387" y="228600"/>
                      <a:pt x="301667" y="224769"/>
                      <a:pt x="303662" y="221776"/>
                    </a:cubicBezTo>
                    <a:cubicBezTo>
                      <a:pt x="305937" y="218364"/>
                      <a:pt x="308652" y="215208"/>
                      <a:pt x="310486" y="211540"/>
                    </a:cubicBezTo>
                    <a:cubicBezTo>
                      <a:pt x="312094" y="208323"/>
                      <a:pt x="312952" y="204774"/>
                      <a:pt x="313898" y="201304"/>
                    </a:cubicBezTo>
                    <a:cubicBezTo>
                      <a:pt x="316366" y="192256"/>
                      <a:pt x="317756" y="182906"/>
                      <a:pt x="320722" y="174009"/>
                    </a:cubicBezTo>
                    <a:lnTo>
                      <a:pt x="327546" y="153537"/>
                    </a:lnTo>
                    <a:cubicBezTo>
                      <a:pt x="321449" y="135246"/>
                      <a:pt x="329033" y="146713"/>
                      <a:pt x="307074" y="146713"/>
                    </a:cubicBezTo>
                    <a:cubicBezTo>
                      <a:pt x="275209" y="146713"/>
                      <a:pt x="243385" y="144438"/>
                      <a:pt x="211540" y="143301"/>
                    </a:cubicBezTo>
                    <a:cubicBezTo>
                      <a:pt x="204716" y="141026"/>
                      <a:pt x="197053" y="140467"/>
                      <a:pt x="191068" y="136477"/>
                    </a:cubicBezTo>
                    <a:lnTo>
                      <a:pt x="170597" y="122830"/>
                    </a:lnTo>
                    <a:lnTo>
                      <a:pt x="156949" y="102358"/>
                    </a:lnTo>
                    <a:cubicBezTo>
                      <a:pt x="154674" y="98946"/>
                      <a:pt x="153025" y="95022"/>
                      <a:pt x="150125" y="92122"/>
                    </a:cubicBezTo>
                    <a:lnTo>
                      <a:pt x="139889" y="81886"/>
                    </a:lnTo>
                    <a:cubicBezTo>
                      <a:pt x="131313" y="56159"/>
                      <a:pt x="143879" y="86875"/>
                      <a:pt x="126241" y="64827"/>
                    </a:cubicBezTo>
                    <a:cubicBezTo>
                      <a:pt x="123994" y="62019"/>
                      <a:pt x="124576" y="57735"/>
                      <a:pt x="122829" y="54591"/>
                    </a:cubicBezTo>
                    <a:cubicBezTo>
                      <a:pt x="122825" y="54584"/>
                      <a:pt x="105772" y="29004"/>
                      <a:pt x="102358" y="23883"/>
                    </a:cubicBezTo>
                    <a:cubicBezTo>
                      <a:pt x="100083" y="20471"/>
                      <a:pt x="98946" y="15923"/>
                      <a:pt x="95534" y="13648"/>
                    </a:cubicBezTo>
                    <a:lnTo>
                      <a:pt x="75062" y="0"/>
                    </a:lnTo>
                    <a:cubicBezTo>
                      <a:pt x="72787" y="3412"/>
                      <a:pt x="70072" y="6568"/>
                      <a:pt x="68238" y="10236"/>
                    </a:cubicBezTo>
                    <a:cubicBezTo>
                      <a:pt x="57608" y="31495"/>
                      <a:pt x="66890" y="74069"/>
                      <a:pt x="68238" y="85298"/>
                    </a:cubicBezTo>
                    <a:cubicBezTo>
                      <a:pt x="69025" y="91860"/>
                      <a:pt x="76374" y="107607"/>
                      <a:pt x="78474" y="116006"/>
                    </a:cubicBezTo>
                    <a:cubicBezTo>
                      <a:pt x="89141" y="158674"/>
                      <a:pt x="75508" y="105625"/>
                      <a:pt x="85298" y="139889"/>
                    </a:cubicBezTo>
                    <a:cubicBezTo>
                      <a:pt x="86586" y="144398"/>
                      <a:pt x="87422" y="149028"/>
                      <a:pt x="88710" y="153537"/>
                    </a:cubicBezTo>
                    <a:cubicBezTo>
                      <a:pt x="89698" y="156995"/>
                      <a:pt x="91250" y="160284"/>
                      <a:pt x="92122" y="163773"/>
                    </a:cubicBezTo>
                    <a:cubicBezTo>
                      <a:pt x="93529" y="169399"/>
                      <a:pt x="94127" y="175207"/>
                      <a:pt x="95534" y="180833"/>
                    </a:cubicBezTo>
                    <a:cubicBezTo>
                      <a:pt x="96406" y="184322"/>
                      <a:pt x="97958" y="187610"/>
                      <a:pt x="98946" y="191068"/>
                    </a:cubicBezTo>
                    <a:cubicBezTo>
                      <a:pt x="100234" y="195577"/>
                      <a:pt x="101011" y="200224"/>
                      <a:pt x="102358" y="204716"/>
                    </a:cubicBezTo>
                    <a:cubicBezTo>
                      <a:pt x="104425" y="211606"/>
                      <a:pt x="109182" y="225188"/>
                      <a:pt x="109182" y="225188"/>
                    </a:cubicBezTo>
                    <a:cubicBezTo>
                      <a:pt x="108045" y="232012"/>
                      <a:pt x="108864" y="239472"/>
                      <a:pt x="105770" y="245660"/>
                    </a:cubicBezTo>
                    <a:cubicBezTo>
                      <a:pt x="103936" y="249328"/>
                      <a:pt x="98434" y="249584"/>
                      <a:pt x="95534" y="252483"/>
                    </a:cubicBezTo>
                    <a:cubicBezTo>
                      <a:pt x="68735" y="279280"/>
                      <a:pt x="108369" y="249522"/>
                      <a:pt x="78474" y="266131"/>
                    </a:cubicBezTo>
                    <a:cubicBezTo>
                      <a:pt x="71305" y="270114"/>
                      <a:pt x="58003" y="279779"/>
                      <a:pt x="58003" y="279779"/>
                    </a:cubicBezTo>
                    <a:cubicBezTo>
                      <a:pt x="55728" y="283191"/>
                      <a:pt x="54656" y="287842"/>
                      <a:pt x="51179" y="290015"/>
                    </a:cubicBezTo>
                    <a:cubicBezTo>
                      <a:pt x="45079" y="293827"/>
                      <a:pt x="36692" y="292849"/>
                      <a:pt x="30707" y="296839"/>
                    </a:cubicBezTo>
                    <a:cubicBezTo>
                      <a:pt x="27295" y="299114"/>
                      <a:pt x="24218" y="301998"/>
                      <a:pt x="20471" y="303663"/>
                    </a:cubicBezTo>
                    <a:cubicBezTo>
                      <a:pt x="13898" y="306584"/>
                      <a:pt x="0" y="317679"/>
                      <a:pt x="0" y="310486"/>
                    </a:cubicBezTo>
                    <a:lnTo>
                      <a:pt x="6823" y="327546"/>
                    </a:ln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50" name="フリーフォーム 12349"/>
              <p:cNvSpPr/>
              <p:nvPr/>
            </p:nvSpPr>
            <p:spPr>
              <a:xfrm>
                <a:off x="2419066" y="5531610"/>
                <a:ext cx="324134" cy="241489"/>
              </a:xfrm>
              <a:custGeom>
                <a:avLst/>
                <a:gdLst>
                  <a:gd name="connsiteX0" fmla="*/ 0 w 324134"/>
                  <a:gd name="connsiteY0" fmla="*/ 2557 h 241489"/>
                  <a:gd name="connsiteX1" fmla="*/ 17059 w 324134"/>
                  <a:gd name="connsiteY1" fmla="*/ 12793 h 241489"/>
                  <a:gd name="connsiteX2" fmla="*/ 27295 w 324134"/>
                  <a:gd name="connsiteY2" fmla="*/ 19617 h 241489"/>
                  <a:gd name="connsiteX3" fmla="*/ 47767 w 324134"/>
                  <a:gd name="connsiteY3" fmla="*/ 26441 h 241489"/>
                  <a:gd name="connsiteX4" fmla="*/ 58003 w 324134"/>
                  <a:gd name="connsiteY4" fmla="*/ 29853 h 241489"/>
                  <a:gd name="connsiteX5" fmla="*/ 68238 w 324134"/>
                  <a:gd name="connsiteY5" fmla="*/ 33265 h 241489"/>
                  <a:gd name="connsiteX6" fmla="*/ 81886 w 324134"/>
                  <a:gd name="connsiteY6" fmla="*/ 36677 h 241489"/>
                  <a:gd name="connsiteX7" fmla="*/ 92122 w 324134"/>
                  <a:gd name="connsiteY7" fmla="*/ 40089 h 241489"/>
                  <a:gd name="connsiteX8" fmla="*/ 105770 w 324134"/>
                  <a:gd name="connsiteY8" fmla="*/ 43500 h 241489"/>
                  <a:gd name="connsiteX9" fmla="*/ 129653 w 324134"/>
                  <a:gd name="connsiteY9" fmla="*/ 50324 h 241489"/>
                  <a:gd name="connsiteX10" fmla="*/ 167185 w 324134"/>
                  <a:gd name="connsiteY10" fmla="*/ 57148 h 241489"/>
                  <a:gd name="connsiteX11" fmla="*/ 177421 w 324134"/>
                  <a:gd name="connsiteY11" fmla="*/ 60560 h 241489"/>
                  <a:gd name="connsiteX12" fmla="*/ 187656 w 324134"/>
                  <a:gd name="connsiteY12" fmla="*/ 67384 h 241489"/>
                  <a:gd name="connsiteX13" fmla="*/ 197892 w 324134"/>
                  <a:gd name="connsiteY13" fmla="*/ 77620 h 241489"/>
                  <a:gd name="connsiteX14" fmla="*/ 208128 w 324134"/>
                  <a:gd name="connsiteY14" fmla="*/ 81032 h 241489"/>
                  <a:gd name="connsiteX15" fmla="*/ 225188 w 324134"/>
                  <a:gd name="connsiteY15" fmla="*/ 101503 h 241489"/>
                  <a:gd name="connsiteX16" fmla="*/ 235424 w 324134"/>
                  <a:gd name="connsiteY16" fmla="*/ 108327 h 241489"/>
                  <a:gd name="connsiteX17" fmla="*/ 255895 w 324134"/>
                  <a:gd name="connsiteY17" fmla="*/ 128799 h 241489"/>
                  <a:gd name="connsiteX18" fmla="*/ 262719 w 324134"/>
                  <a:gd name="connsiteY18" fmla="*/ 139035 h 241489"/>
                  <a:gd name="connsiteX19" fmla="*/ 272955 w 324134"/>
                  <a:gd name="connsiteY19" fmla="*/ 145859 h 241489"/>
                  <a:gd name="connsiteX20" fmla="*/ 286603 w 324134"/>
                  <a:gd name="connsiteY20" fmla="*/ 162918 h 241489"/>
                  <a:gd name="connsiteX21" fmla="*/ 300250 w 324134"/>
                  <a:gd name="connsiteY21" fmla="*/ 183390 h 241489"/>
                  <a:gd name="connsiteX22" fmla="*/ 310486 w 324134"/>
                  <a:gd name="connsiteY22" fmla="*/ 193626 h 241489"/>
                  <a:gd name="connsiteX23" fmla="*/ 320722 w 324134"/>
                  <a:gd name="connsiteY23" fmla="*/ 224333 h 241489"/>
                  <a:gd name="connsiteX24" fmla="*/ 324134 w 324134"/>
                  <a:gd name="connsiteY24" fmla="*/ 234569 h 241489"/>
                  <a:gd name="connsiteX25" fmla="*/ 313898 w 324134"/>
                  <a:gd name="connsiteY25" fmla="*/ 241393 h 241489"/>
                  <a:gd name="connsiteX26" fmla="*/ 303662 w 324134"/>
                  <a:gd name="connsiteY26" fmla="*/ 237981 h 241489"/>
                  <a:gd name="connsiteX27" fmla="*/ 283191 w 324134"/>
                  <a:gd name="connsiteY27" fmla="*/ 224333 h 241489"/>
                  <a:gd name="connsiteX28" fmla="*/ 255895 w 324134"/>
                  <a:gd name="connsiteY28" fmla="*/ 200450 h 241489"/>
                  <a:gd name="connsiteX29" fmla="*/ 249071 w 324134"/>
                  <a:gd name="connsiteY29" fmla="*/ 190214 h 241489"/>
                  <a:gd name="connsiteX30" fmla="*/ 238835 w 324134"/>
                  <a:gd name="connsiteY30" fmla="*/ 183390 h 241489"/>
                  <a:gd name="connsiteX31" fmla="*/ 208128 w 324134"/>
                  <a:gd name="connsiteY31" fmla="*/ 159506 h 241489"/>
                  <a:gd name="connsiteX32" fmla="*/ 180833 w 324134"/>
                  <a:gd name="connsiteY32" fmla="*/ 152683 h 241489"/>
                  <a:gd name="connsiteX33" fmla="*/ 170597 w 324134"/>
                  <a:gd name="connsiteY33" fmla="*/ 149271 h 241489"/>
                  <a:gd name="connsiteX34" fmla="*/ 105770 w 324134"/>
                  <a:gd name="connsiteY34" fmla="*/ 139035 h 241489"/>
                  <a:gd name="connsiteX35" fmla="*/ 92122 w 324134"/>
                  <a:gd name="connsiteY35" fmla="*/ 135623 h 241489"/>
                  <a:gd name="connsiteX36" fmla="*/ 71650 w 324134"/>
                  <a:gd name="connsiteY36" fmla="*/ 128799 h 241489"/>
                  <a:gd name="connsiteX37" fmla="*/ 40943 w 324134"/>
                  <a:gd name="connsiteY37" fmla="*/ 101503 h 241489"/>
                  <a:gd name="connsiteX38" fmla="*/ 34119 w 324134"/>
                  <a:gd name="connsiteY38" fmla="*/ 87856 h 241489"/>
                  <a:gd name="connsiteX39" fmla="*/ 17059 w 324134"/>
                  <a:gd name="connsiteY39" fmla="*/ 63972 h 241489"/>
                  <a:gd name="connsiteX40" fmla="*/ 0 w 324134"/>
                  <a:gd name="connsiteY40" fmla="*/ 2557 h 24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4134" h="241489">
                    <a:moveTo>
                      <a:pt x="0" y="2557"/>
                    </a:moveTo>
                    <a:cubicBezTo>
                      <a:pt x="0" y="-5973"/>
                      <a:pt x="11436" y="9278"/>
                      <a:pt x="17059" y="12793"/>
                    </a:cubicBezTo>
                    <a:cubicBezTo>
                      <a:pt x="20536" y="14966"/>
                      <a:pt x="23548" y="17952"/>
                      <a:pt x="27295" y="19617"/>
                    </a:cubicBezTo>
                    <a:cubicBezTo>
                      <a:pt x="33868" y="22538"/>
                      <a:pt x="40943" y="24166"/>
                      <a:pt x="47767" y="26441"/>
                    </a:cubicBezTo>
                    <a:lnTo>
                      <a:pt x="58003" y="29853"/>
                    </a:lnTo>
                    <a:cubicBezTo>
                      <a:pt x="61415" y="30990"/>
                      <a:pt x="64749" y="32393"/>
                      <a:pt x="68238" y="33265"/>
                    </a:cubicBezTo>
                    <a:cubicBezTo>
                      <a:pt x="72787" y="34402"/>
                      <a:pt x="77377" y="35389"/>
                      <a:pt x="81886" y="36677"/>
                    </a:cubicBezTo>
                    <a:cubicBezTo>
                      <a:pt x="85344" y="37665"/>
                      <a:pt x="88664" y="39101"/>
                      <a:pt x="92122" y="40089"/>
                    </a:cubicBezTo>
                    <a:cubicBezTo>
                      <a:pt x="96631" y="41377"/>
                      <a:pt x="101261" y="42212"/>
                      <a:pt x="105770" y="43500"/>
                    </a:cubicBezTo>
                    <a:cubicBezTo>
                      <a:pt x="120951" y="47837"/>
                      <a:pt x="111870" y="46767"/>
                      <a:pt x="129653" y="50324"/>
                    </a:cubicBezTo>
                    <a:cubicBezTo>
                      <a:pt x="144865" y="53366"/>
                      <a:pt x="152546" y="53488"/>
                      <a:pt x="167185" y="57148"/>
                    </a:cubicBezTo>
                    <a:cubicBezTo>
                      <a:pt x="170674" y="58020"/>
                      <a:pt x="174009" y="59423"/>
                      <a:pt x="177421" y="60560"/>
                    </a:cubicBezTo>
                    <a:cubicBezTo>
                      <a:pt x="180833" y="62835"/>
                      <a:pt x="184506" y="64759"/>
                      <a:pt x="187656" y="67384"/>
                    </a:cubicBezTo>
                    <a:cubicBezTo>
                      <a:pt x="191363" y="70473"/>
                      <a:pt x="193877" y="74943"/>
                      <a:pt x="197892" y="77620"/>
                    </a:cubicBezTo>
                    <a:cubicBezTo>
                      <a:pt x="200885" y="79615"/>
                      <a:pt x="204716" y="79895"/>
                      <a:pt x="208128" y="81032"/>
                    </a:cubicBezTo>
                    <a:cubicBezTo>
                      <a:pt x="214839" y="91098"/>
                      <a:pt x="215335" y="93293"/>
                      <a:pt x="225188" y="101503"/>
                    </a:cubicBezTo>
                    <a:cubicBezTo>
                      <a:pt x="228338" y="104128"/>
                      <a:pt x="232359" y="105603"/>
                      <a:pt x="235424" y="108327"/>
                    </a:cubicBezTo>
                    <a:cubicBezTo>
                      <a:pt x="242637" y="114738"/>
                      <a:pt x="250542" y="120769"/>
                      <a:pt x="255895" y="128799"/>
                    </a:cubicBezTo>
                    <a:cubicBezTo>
                      <a:pt x="258170" y="132211"/>
                      <a:pt x="259819" y="136135"/>
                      <a:pt x="262719" y="139035"/>
                    </a:cubicBezTo>
                    <a:cubicBezTo>
                      <a:pt x="265619" y="141935"/>
                      <a:pt x="269543" y="143584"/>
                      <a:pt x="272955" y="145859"/>
                    </a:cubicBezTo>
                    <a:cubicBezTo>
                      <a:pt x="280639" y="168910"/>
                      <a:pt x="269982" y="143922"/>
                      <a:pt x="286603" y="162918"/>
                    </a:cubicBezTo>
                    <a:cubicBezTo>
                      <a:pt x="292003" y="169090"/>
                      <a:pt x="294451" y="177591"/>
                      <a:pt x="300250" y="183390"/>
                    </a:cubicBezTo>
                    <a:lnTo>
                      <a:pt x="310486" y="193626"/>
                    </a:lnTo>
                    <a:lnTo>
                      <a:pt x="320722" y="224333"/>
                    </a:lnTo>
                    <a:lnTo>
                      <a:pt x="324134" y="234569"/>
                    </a:lnTo>
                    <a:cubicBezTo>
                      <a:pt x="320722" y="236844"/>
                      <a:pt x="317943" y="240719"/>
                      <a:pt x="313898" y="241393"/>
                    </a:cubicBezTo>
                    <a:cubicBezTo>
                      <a:pt x="310350" y="241984"/>
                      <a:pt x="306806" y="239728"/>
                      <a:pt x="303662" y="237981"/>
                    </a:cubicBezTo>
                    <a:cubicBezTo>
                      <a:pt x="296493" y="233998"/>
                      <a:pt x="289752" y="229254"/>
                      <a:pt x="283191" y="224333"/>
                    </a:cubicBezTo>
                    <a:cubicBezTo>
                      <a:pt x="270645" y="214924"/>
                      <a:pt x="266495" y="212816"/>
                      <a:pt x="255895" y="200450"/>
                    </a:cubicBezTo>
                    <a:cubicBezTo>
                      <a:pt x="253226" y="197337"/>
                      <a:pt x="251971" y="193114"/>
                      <a:pt x="249071" y="190214"/>
                    </a:cubicBezTo>
                    <a:cubicBezTo>
                      <a:pt x="246171" y="187314"/>
                      <a:pt x="241985" y="186015"/>
                      <a:pt x="238835" y="183390"/>
                    </a:cubicBezTo>
                    <a:cubicBezTo>
                      <a:pt x="227058" y="173575"/>
                      <a:pt x="225379" y="165256"/>
                      <a:pt x="208128" y="159506"/>
                    </a:cubicBezTo>
                    <a:cubicBezTo>
                      <a:pt x="184730" y="151707"/>
                      <a:pt x="213771" y="160917"/>
                      <a:pt x="180833" y="152683"/>
                    </a:cubicBezTo>
                    <a:cubicBezTo>
                      <a:pt x="177344" y="151811"/>
                      <a:pt x="174124" y="149976"/>
                      <a:pt x="170597" y="149271"/>
                    </a:cubicBezTo>
                    <a:cubicBezTo>
                      <a:pt x="137413" y="142634"/>
                      <a:pt x="147082" y="149363"/>
                      <a:pt x="105770" y="139035"/>
                    </a:cubicBezTo>
                    <a:cubicBezTo>
                      <a:pt x="101221" y="137898"/>
                      <a:pt x="96614" y="136970"/>
                      <a:pt x="92122" y="135623"/>
                    </a:cubicBezTo>
                    <a:cubicBezTo>
                      <a:pt x="85232" y="133556"/>
                      <a:pt x="71650" y="128799"/>
                      <a:pt x="71650" y="128799"/>
                    </a:cubicBezTo>
                    <a:cubicBezTo>
                      <a:pt x="48279" y="105427"/>
                      <a:pt x="59209" y="113680"/>
                      <a:pt x="40943" y="101503"/>
                    </a:cubicBezTo>
                    <a:cubicBezTo>
                      <a:pt x="38668" y="96954"/>
                      <a:pt x="36815" y="92169"/>
                      <a:pt x="34119" y="87856"/>
                    </a:cubicBezTo>
                    <a:cubicBezTo>
                      <a:pt x="32180" y="84754"/>
                      <a:pt x="19280" y="68969"/>
                      <a:pt x="17059" y="63972"/>
                    </a:cubicBezTo>
                    <a:cubicBezTo>
                      <a:pt x="7718" y="42954"/>
                      <a:pt x="0" y="11087"/>
                      <a:pt x="0" y="2557"/>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2" name="グループ化 1">
            <a:extLst>
              <a:ext uri="{FF2B5EF4-FFF2-40B4-BE49-F238E27FC236}">
                <a16:creationId xmlns:a16="http://schemas.microsoft.com/office/drawing/2014/main" id="{4D650E22-391F-4E54-B003-7C214E586FA7}"/>
              </a:ext>
            </a:extLst>
          </p:cNvPr>
          <p:cNvGrpSpPr/>
          <p:nvPr/>
        </p:nvGrpSpPr>
        <p:grpSpPr>
          <a:xfrm>
            <a:off x="3148007" y="5278925"/>
            <a:ext cx="1042564" cy="1642032"/>
            <a:chOff x="3148007" y="5278925"/>
            <a:chExt cx="1042564" cy="1642032"/>
          </a:xfrm>
        </p:grpSpPr>
        <p:sp>
          <p:nvSpPr>
            <p:cNvPr id="193" name="フリーフォーム 192"/>
            <p:cNvSpPr/>
            <p:nvPr/>
          </p:nvSpPr>
          <p:spPr>
            <a:xfrm>
              <a:off x="3173325" y="5316475"/>
              <a:ext cx="276436" cy="129106"/>
            </a:xfrm>
            <a:custGeom>
              <a:avLst/>
              <a:gdLst>
                <a:gd name="connsiteX0" fmla="*/ 242248 w 276436"/>
                <a:gd name="connsiteY0" fmla="*/ 2865 h 129106"/>
                <a:gd name="connsiteX1" fmla="*/ 129654 w 276436"/>
                <a:gd name="connsiteY1" fmla="*/ 2865 h 129106"/>
                <a:gd name="connsiteX2" fmla="*/ 119418 w 276436"/>
                <a:gd name="connsiteY2" fmla="*/ 6277 h 129106"/>
                <a:gd name="connsiteX3" fmla="*/ 98946 w 276436"/>
                <a:gd name="connsiteY3" fmla="*/ 9688 h 129106"/>
                <a:gd name="connsiteX4" fmla="*/ 71651 w 276436"/>
                <a:gd name="connsiteY4" fmla="*/ 16512 h 129106"/>
                <a:gd name="connsiteX5" fmla="*/ 61415 w 276436"/>
                <a:gd name="connsiteY5" fmla="*/ 19924 h 129106"/>
                <a:gd name="connsiteX6" fmla="*/ 23883 w 276436"/>
                <a:gd name="connsiteY6" fmla="*/ 26748 h 129106"/>
                <a:gd name="connsiteX7" fmla="*/ 13648 w 276436"/>
                <a:gd name="connsiteY7" fmla="*/ 30160 h 129106"/>
                <a:gd name="connsiteX8" fmla="*/ 0 w 276436"/>
                <a:gd name="connsiteY8" fmla="*/ 33572 h 129106"/>
                <a:gd name="connsiteX9" fmla="*/ 6824 w 276436"/>
                <a:gd name="connsiteY9" fmla="*/ 57456 h 129106"/>
                <a:gd name="connsiteX10" fmla="*/ 47767 w 276436"/>
                <a:gd name="connsiteY10" fmla="*/ 77927 h 129106"/>
                <a:gd name="connsiteX11" fmla="*/ 58003 w 276436"/>
                <a:gd name="connsiteY11" fmla="*/ 81339 h 129106"/>
                <a:gd name="connsiteX12" fmla="*/ 78474 w 276436"/>
                <a:gd name="connsiteY12" fmla="*/ 88163 h 129106"/>
                <a:gd name="connsiteX13" fmla="*/ 88710 w 276436"/>
                <a:gd name="connsiteY13" fmla="*/ 91575 h 129106"/>
                <a:gd name="connsiteX14" fmla="*/ 102358 w 276436"/>
                <a:gd name="connsiteY14" fmla="*/ 94987 h 129106"/>
                <a:gd name="connsiteX15" fmla="*/ 139889 w 276436"/>
                <a:gd name="connsiteY15" fmla="*/ 105223 h 129106"/>
                <a:gd name="connsiteX16" fmla="*/ 167185 w 276436"/>
                <a:gd name="connsiteY16" fmla="*/ 108635 h 129106"/>
                <a:gd name="connsiteX17" fmla="*/ 208128 w 276436"/>
                <a:gd name="connsiteY17" fmla="*/ 115459 h 129106"/>
                <a:gd name="connsiteX18" fmla="*/ 221776 w 276436"/>
                <a:gd name="connsiteY18" fmla="*/ 118871 h 129106"/>
                <a:gd name="connsiteX19" fmla="*/ 242248 w 276436"/>
                <a:gd name="connsiteY19" fmla="*/ 125694 h 129106"/>
                <a:gd name="connsiteX20" fmla="*/ 259307 w 276436"/>
                <a:gd name="connsiteY20" fmla="*/ 129106 h 129106"/>
                <a:gd name="connsiteX21" fmla="*/ 272955 w 276436"/>
                <a:gd name="connsiteY21" fmla="*/ 125694 h 129106"/>
                <a:gd name="connsiteX22" fmla="*/ 276367 w 276436"/>
                <a:gd name="connsiteY22" fmla="*/ 101811 h 129106"/>
                <a:gd name="connsiteX23" fmla="*/ 272955 w 276436"/>
                <a:gd name="connsiteY23" fmla="*/ 19924 h 129106"/>
                <a:gd name="connsiteX24" fmla="*/ 269543 w 276436"/>
                <a:gd name="connsiteY24" fmla="*/ 9688 h 129106"/>
                <a:gd name="connsiteX25" fmla="*/ 242248 w 276436"/>
                <a:gd name="connsiteY25" fmla="*/ 2865 h 12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6436" h="129106">
                  <a:moveTo>
                    <a:pt x="242248" y="2865"/>
                  </a:moveTo>
                  <a:cubicBezTo>
                    <a:pt x="218933" y="1728"/>
                    <a:pt x="182188" y="-2972"/>
                    <a:pt x="129654" y="2865"/>
                  </a:cubicBezTo>
                  <a:cubicBezTo>
                    <a:pt x="126079" y="3262"/>
                    <a:pt x="122929" y="5497"/>
                    <a:pt x="119418" y="6277"/>
                  </a:cubicBezTo>
                  <a:cubicBezTo>
                    <a:pt x="112665" y="7778"/>
                    <a:pt x="105770" y="8551"/>
                    <a:pt x="98946" y="9688"/>
                  </a:cubicBezTo>
                  <a:cubicBezTo>
                    <a:pt x="75548" y="17487"/>
                    <a:pt x="104589" y="8277"/>
                    <a:pt x="71651" y="16512"/>
                  </a:cubicBezTo>
                  <a:cubicBezTo>
                    <a:pt x="68162" y="17384"/>
                    <a:pt x="64926" y="19144"/>
                    <a:pt x="61415" y="19924"/>
                  </a:cubicBezTo>
                  <a:cubicBezTo>
                    <a:pt x="34047" y="26006"/>
                    <a:pt x="48713" y="20540"/>
                    <a:pt x="23883" y="26748"/>
                  </a:cubicBezTo>
                  <a:cubicBezTo>
                    <a:pt x="20394" y="27620"/>
                    <a:pt x="17106" y="29172"/>
                    <a:pt x="13648" y="30160"/>
                  </a:cubicBezTo>
                  <a:cubicBezTo>
                    <a:pt x="9139" y="31448"/>
                    <a:pt x="4549" y="32435"/>
                    <a:pt x="0" y="33572"/>
                  </a:cubicBezTo>
                  <a:cubicBezTo>
                    <a:pt x="30" y="33690"/>
                    <a:pt x="5192" y="55824"/>
                    <a:pt x="6824" y="57456"/>
                  </a:cubicBezTo>
                  <a:cubicBezTo>
                    <a:pt x="20051" y="70683"/>
                    <a:pt x="31118" y="72377"/>
                    <a:pt x="47767" y="77927"/>
                  </a:cubicBezTo>
                  <a:lnTo>
                    <a:pt x="58003" y="81339"/>
                  </a:lnTo>
                  <a:lnTo>
                    <a:pt x="78474" y="88163"/>
                  </a:lnTo>
                  <a:cubicBezTo>
                    <a:pt x="81886" y="89300"/>
                    <a:pt x="85221" y="90703"/>
                    <a:pt x="88710" y="91575"/>
                  </a:cubicBezTo>
                  <a:cubicBezTo>
                    <a:pt x="93259" y="92712"/>
                    <a:pt x="97849" y="93699"/>
                    <a:pt x="102358" y="94987"/>
                  </a:cubicBezTo>
                  <a:cubicBezTo>
                    <a:pt x="117977" y="99450"/>
                    <a:pt x="118267" y="102520"/>
                    <a:pt x="139889" y="105223"/>
                  </a:cubicBezTo>
                  <a:cubicBezTo>
                    <a:pt x="148988" y="106360"/>
                    <a:pt x="158117" y="107275"/>
                    <a:pt x="167185" y="108635"/>
                  </a:cubicBezTo>
                  <a:cubicBezTo>
                    <a:pt x="180868" y="110687"/>
                    <a:pt x="194705" y="112103"/>
                    <a:pt x="208128" y="115459"/>
                  </a:cubicBezTo>
                  <a:cubicBezTo>
                    <a:pt x="212677" y="116596"/>
                    <a:pt x="217284" y="117524"/>
                    <a:pt x="221776" y="118871"/>
                  </a:cubicBezTo>
                  <a:cubicBezTo>
                    <a:pt x="228666" y="120938"/>
                    <a:pt x="235195" y="124283"/>
                    <a:pt x="242248" y="125694"/>
                  </a:cubicBezTo>
                  <a:lnTo>
                    <a:pt x="259307" y="129106"/>
                  </a:lnTo>
                  <a:cubicBezTo>
                    <a:pt x="263856" y="127969"/>
                    <a:pt x="270470" y="129671"/>
                    <a:pt x="272955" y="125694"/>
                  </a:cubicBezTo>
                  <a:cubicBezTo>
                    <a:pt x="277217" y="118875"/>
                    <a:pt x="276367" y="109853"/>
                    <a:pt x="276367" y="101811"/>
                  </a:cubicBezTo>
                  <a:cubicBezTo>
                    <a:pt x="276367" y="74492"/>
                    <a:pt x="274973" y="47169"/>
                    <a:pt x="272955" y="19924"/>
                  </a:cubicBezTo>
                  <a:cubicBezTo>
                    <a:pt x="272689" y="16337"/>
                    <a:pt x="272086" y="12231"/>
                    <a:pt x="269543" y="9688"/>
                  </a:cubicBezTo>
                  <a:cubicBezTo>
                    <a:pt x="267000" y="7145"/>
                    <a:pt x="265563" y="4002"/>
                    <a:pt x="242248" y="28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94" name="図 19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63881" y="5301609"/>
              <a:ext cx="238753" cy="143582"/>
            </a:xfrm>
            <a:prstGeom prst="rect">
              <a:avLst/>
            </a:prstGeom>
          </p:spPr>
        </p:pic>
        <p:pic>
          <p:nvPicPr>
            <p:cNvPr id="195" name="図 19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3681971">
              <a:off x="3314709" y="5689862"/>
              <a:ext cx="861566" cy="246170"/>
            </a:xfrm>
            <a:prstGeom prst="rect">
              <a:avLst/>
            </a:prstGeom>
          </p:spPr>
        </p:pic>
        <p:pic>
          <p:nvPicPr>
            <p:cNvPr id="196" name="図 19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414471">
              <a:off x="3333516" y="5339142"/>
              <a:ext cx="226223" cy="148293"/>
            </a:xfrm>
            <a:prstGeom prst="rect">
              <a:avLst/>
            </a:prstGeom>
          </p:spPr>
        </p:pic>
        <p:sp>
          <p:nvSpPr>
            <p:cNvPr id="197" name="フリーフォーム 196"/>
            <p:cNvSpPr/>
            <p:nvPr/>
          </p:nvSpPr>
          <p:spPr>
            <a:xfrm>
              <a:off x="3158561" y="5278925"/>
              <a:ext cx="280685" cy="75386"/>
            </a:xfrm>
            <a:custGeom>
              <a:avLst/>
              <a:gdLst>
                <a:gd name="connsiteX0" fmla="*/ 21378 w 280685"/>
                <a:gd name="connsiteY0" fmla="*/ 27619 h 75386"/>
                <a:gd name="connsiteX1" fmla="*/ 4318 w 280685"/>
                <a:gd name="connsiteY1" fmla="*/ 37855 h 75386"/>
                <a:gd name="connsiteX2" fmla="*/ 4318 w 280685"/>
                <a:gd name="connsiteY2" fmla="*/ 75386 h 75386"/>
                <a:gd name="connsiteX3" fmla="*/ 45261 w 280685"/>
                <a:gd name="connsiteY3" fmla="*/ 61738 h 75386"/>
                <a:gd name="connsiteX4" fmla="*/ 69145 w 280685"/>
                <a:gd name="connsiteY4" fmla="*/ 54915 h 75386"/>
                <a:gd name="connsiteX5" fmla="*/ 93028 w 280685"/>
                <a:gd name="connsiteY5" fmla="*/ 51503 h 75386"/>
                <a:gd name="connsiteX6" fmla="*/ 123736 w 280685"/>
                <a:gd name="connsiteY6" fmla="*/ 44679 h 75386"/>
                <a:gd name="connsiteX7" fmla="*/ 239742 w 280685"/>
                <a:gd name="connsiteY7" fmla="*/ 48091 h 75386"/>
                <a:gd name="connsiteX8" fmla="*/ 280685 w 280685"/>
                <a:gd name="connsiteY8" fmla="*/ 48091 h 75386"/>
                <a:gd name="connsiteX9" fmla="*/ 277273 w 280685"/>
                <a:gd name="connsiteY9" fmla="*/ 31031 h 75386"/>
                <a:gd name="connsiteX10" fmla="*/ 256802 w 280685"/>
                <a:gd name="connsiteY10" fmla="*/ 24207 h 75386"/>
                <a:gd name="connsiteX11" fmla="*/ 226094 w 280685"/>
                <a:gd name="connsiteY11" fmla="*/ 13971 h 75386"/>
                <a:gd name="connsiteX12" fmla="*/ 215858 w 280685"/>
                <a:gd name="connsiteY12" fmla="*/ 10559 h 75386"/>
                <a:gd name="connsiteX13" fmla="*/ 191975 w 280685"/>
                <a:gd name="connsiteY13" fmla="*/ 7147 h 75386"/>
                <a:gd name="connsiteX14" fmla="*/ 181739 w 280685"/>
                <a:gd name="connsiteY14" fmla="*/ 3736 h 75386"/>
                <a:gd name="connsiteX15" fmla="*/ 82793 w 280685"/>
                <a:gd name="connsiteY15" fmla="*/ 3736 h 75386"/>
                <a:gd name="connsiteX16" fmla="*/ 52085 w 280685"/>
                <a:gd name="connsiteY16" fmla="*/ 17383 h 75386"/>
                <a:gd name="connsiteX17" fmla="*/ 21378 w 280685"/>
                <a:gd name="connsiteY17" fmla="*/ 27619 h 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685" h="75386">
                  <a:moveTo>
                    <a:pt x="21378" y="27619"/>
                  </a:moveTo>
                  <a:cubicBezTo>
                    <a:pt x="15691" y="31031"/>
                    <a:pt x="7730" y="32168"/>
                    <a:pt x="4318" y="37855"/>
                  </a:cubicBezTo>
                  <a:cubicBezTo>
                    <a:pt x="-3593" y="51039"/>
                    <a:pt x="1192" y="62882"/>
                    <a:pt x="4318" y="75386"/>
                  </a:cubicBezTo>
                  <a:lnTo>
                    <a:pt x="45261" y="61738"/>
                  </a:lnTo>
                  <a:cubicBezTo>
                    <a:pt x="54025" y="58817"/>
                    <a:pt x="59728" y="56627"/>
                    <a:pt x="69145" y="54915"/>
                  </a:cubicBezTo>
                  <a:cubicBezTo>
                    <a:pt x="77057" y="53476"/>
                    <a:pt x="85096" y="52825"/>
                    <a:pt x="93028" y="51503"/>
                  </a:cubicBezTo>
                  <a:cubicBezTo>
                    <a:pt x="106024" y="49337"/>
                    <a:pt x="111467" y="47746"/>
                    <a:pt x="123736" y="44679"/>
                  </a:cubicBezTo>
                  <a:cubicBezTo>
                    <a:pt x="162405" y="45816"/>
                    <a:pt x="201107" y="46110"/>
                    <a:pt x="239742" y="48091"/>
                  </a:cubicBezTo>
                  <a:cubicBezTo>
                    <a:pt x="283796" y="50350"/>
                    <a:pt x="224563" y="56109"/>
                    <a:pt x="280685" y="48091"/>
                  </a:cubicBezTo>
                  <a:cubicBezTo>
                    <a:pt x="279548" y="42404"/>
                    <a:pt x="281374" y="35132"/>
                    <a:pt x="277273" y="31031"/>
                  </a:cubicBezTo>
                  <a:cubicBezTo>
                    <a:pt x="272187" y="25945"/>
                    <a:pt x="263626" y="26482"/>
                    <a:pt x="256802" y="24207"/>
                  </a:cubicBezTo>
                  <a:lnTo>
                    <a:pt x="226094" y="13971"/>
                  </a:lnTo>
                  <a:cubicBezTo>
                    <a:pt x="222682" y="12834"/>
                    <a:pt x="219418" y="11068"/>
                    <a:pt x="215858" y="10559"/>
                  </a:cubicBezTo>
                  <a:lnTo>
                    <a:pt x="191975" y="7147"/>
                  </a:lnTo>
                  <a:cubicBezTo>
                    <a:pt x="188563" y="6010"/>
                    <a:pt x="185319" y="4077"/>
                    <a:pt x="181739" y="3736"/>
                  </a:cubicBezTo>
                  <a:cubicBezTo>
                    <a:pt x="123543" y="-1806"/>
                    <a:pt x="131086" y="-654"/>
                    <a:pt x="82793" y="3736"/>
                  </a:cubicBezTo>
                  <a:cubicBezTo>
                    <a:pt x="72656" y="7114"/>
                    <a:pt x="60196" y="9272"/>
                    <a:pt x="52085" y="17383"/>
                  </a:cubicBezTo>
                  <a:lnTo>
                    <a:pt x="21378" y="27619"/>
                  </a:ln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197"/>
            <p:cNvSpPr/>
            <p:nvPr/>
          </p:nvSpPr>
          <p:spPr>
            <a:xfrm>
              <a:off x="3148007" y="5369661"/>
              <a:ext cx="273309" cy="153727"/>
            </a:xfrm>
            <a:custGeom>
              <a:avLst/>
              <a:gdLst>
                <a:gd name="connsiteX0" fmla="*/ 3766 w 273309"/>
                <a:gd name="connsiteY0" fmla="*/ 190 h 153727"/>
                <a:gd name="connsiteX1" fmla="*/ 20826 w 273309"/>
                <a:gd name="connsiteY1" fmla="*/ 13838 h 153727"/>
                <a:gd name="connsiteX2" fmla="*/ 37885 w 273309"/>
                <a:gd name="connsiteY2" fmla="*/ 30897 h 153727"/>
                <a:gd name="connsiteX3" fmla="*/ 44709 w 273309"/>
                <a:gd name="connsiteY3" fmla="*/ 41133 h 153727"/>
                <a:gd name="connsiteX4" fmla="*/ 54945 w 273309"/>
                <a:gd name="connsiteY4" fmla="*/ 44545 h 153727"/>
                <a:gd name="connsiteX5" fmla="*/ 75417 w 273309"/>
                <a:gd name="connsiteY5" fmla="*/ 54781 h 153727"/>
                <a:gd name="connsiteX6" fmla="*/ 85652 w 273309"/>
                <a:gd name="connsiteY6" fmla="*/ 61605 h 153727"/>
                <a:gd name="connsiteX7" fmla="*/ 106124 w 273309"/>
                <a:gd name="connsiteY7" fmla="*/ 68429 h 153727"/>
                <a:gd name="connsiteX8" fmla="*/ 116360 w 273309"/>
                <a:gd name="connsiteY8" fmla="*/ 71841 h 153727"/>
                <a:gd name="connsiteX9" fmla="*/ 133420 w 273309"/>
                <a:gd name="connsiteY9" fmla="*/ 75253 h 153727"/>
                <a:gd name="connsiteX10" fmla="*/ 143655 w 273309"/>
                <a:gd name="connsiteY10" fmla="*/ 78665 h 153727"/>
                <a:gd name="connsiteX11" fmla="*/ 191423 w 273309"/>
                <a:gd name="connsiteY11" fmla="*/ 82077 h 153727"/>
                <a:gd name="connsiteX12" fmla="*/ 269897 w 273309"/>
                <a:gd name="connsiteY12" fmla="*/ 85488 h 153727"/>
                <a:gd name="connsiteX13" fmla="*/ 273309 w 273309"/>
                <a:gd name="connsiteY13" fmla="*/ 95724 h 153727"/>
                <a:gd name="connsiteX14" fmla="*/ 256249 w 273309"/>
                <a:gd name="connsiteY14" fmla="*/ 136668 h 153727"/>
                <a:gd name="connsiteX15" fmla="*/ 246014 w 273309"/>
                <a:gd name="connsiteY15" fmla="*/ 140080 h 153727"/>
                <a:gd name="connsiteX16" fmla="*/ 225542 w 273309"/>
                <a:gd name="connsiteY16" fmla="*/ 153727 h 153727"/>
                <a:gd name="connsiteX17" fmla="*/ 126596 w 273309"/>
                <a:gd name="connsiteY17" fmla="*/ 150315 h 153727"/>
                <a:gd name="connsiteX18" fmla="*/ 106124 w 273309"/>
                <a:gd name="connsiteY18" fmla="*/ 143491 h 153727"/>
                <a:gd name="connsiteX19" fmla="*/ 95888 w 273309"/>
                <a:gd name="connsiteY19" fmla="*/ 140080 h 153727"/>
                <a:gd name="connsiteX20" fmla="*/ 75417 w 273309"/>
                <a:gd name="connsiteY20" fmla="*/ 126432 h 153727"/>
                <a:gd name="connsiteX21" fmla="*/ 54945 w 273309"/>
                <a:gd name="connsiteY21" fmla="*/ 112784 h 153727"/>
                <a:gd name="connsiteX22" fmla="*/ 48121 w 273309"/>
                <a:gd name="connsiteY22" fmla="*/ 102548 h 153727"/>
                <a:gd name="connsiteX23" fmla="*/ 37885 w 273309"/>
                <a:gd name="connsiteY23" fmla="*/ 95724 h 153727"/>
                <a:gd name="connsiteX24" fmla="*/ 34473 w 273309"/>
                <a:gd name="connsiteY24" fmla="*/ 85488 h 153727"/>
                <a:gd name="connsiteX25" fmla="*/ 24238 w 273309"/>
                <a:gd name="connsiteY25" fmla="*/ 75253 h 153727"/>
                <a:gd name="connsiteX26" fmla="*/ 20826 w 273309"/>
                <a:gd name="connsiteY26" fmla="*/ 65017 h 153727"/>
                <a:gd name="connsiteX27" fmla="*/ 14002 w 273309"/>
                <a:gd name="connsiteY27" fmla="*/ 54781 h 153727"/>
                <a:gd name="connsiteX28" fmla="*/ 354 w 273309"/>
                <a:gd name="connsiteY28" fmla="*/ 24074 h 153727"/>
                <a:gd name="connsiteX29" fmla="*/ 3766 w 273309"/>
                <a:gd name="connsiteY29" fmla="*/ 190 h 15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3309" h="153727">
                  <a:moveTo>
                    <a:pt x="3766" y="190"/>
                  </a:moveTo>
                  <a:cubicBezTo>
                    <a:pt x="7178" y="-1516"/>
                    <a:pt x="15677" y="8688"/>
                    <a:pt x="20826" y="13838"/>
                  </a:cubicBezTo>
                  <a:cubicBezTo>
                    <a:pt x="43568" y="36581"/>
                    <a:pt x="10592" y="12704"/>
                    <a:pt x="37885" y="30897"/>
                  </a:cubicBezTo>
                  <a:cubicBezTo>
                    <a:pt x="40160" y="34309"/>
                    <a:pt x="41507" y="38571"/>
                    <a:pt x="44709" y="41133"/>
                  </a:cubicBezTo>
                  <a:cubicBezTo>
                    <a:pt x="47517" y="43380"/>
                    <a:pt x="51728" y="42937"/>
                    <a:pt x="54945" y="44545"/>
                  </a:cubicBezTo>
                  <a:cubicBezTo>
                    <a:pt x="81402" y="57774"/>
                    <a:pt x="49689" y="46205"/>
                    <a:pt x="75417" y="54781"/>
                  </a:cubicBezTo>
                  <a:cubicBezTo>
                    <a:pt x="78829" y="57056"/>
                    <a:pt x="81905" y="59940"/>
                    <a:pt x="85652" y="61605"/>
                  </a:cubicBezTo>
                  <a:cubicBezTo>
                    <a:pt x="92225" y="64526"/>
                    <a:pt x="99300" y="66154"/>
                    <a:pt x="106124" y="68429"/>
                  </a:cubicBezTo>
                  <a:cubicBezTo>
                    <a:pt x="109536" y="69566"/>
                    <a:pt x="112833" y="71136"/>
                    <a:pt x="116360" y="71841"/>
                  </a:cubicBezTo>
                  <a:cubicBezTo>
                    <a:pt x="122047" y="72978"/>
                    <a:pt x="127794" y="73846"/>
                    <a:pt x="133420" y="75253"/>
                  </a:cubicBezTo>
                  <a:cubicBezTo>
                    <a:pt x="136909" y="76125"/>
                    <a:pt x="140083" y="78245"/>
                    <a:pt x="143655" y="78665"/>
                  </a:cubicBezTo>
                  <a:cubicBezTo>
                    <a:pt x="159509" y="80530"/>
                    <a:pt x="175483" y="81215"/>
                    <a:pt x="191423" y="82077"/>
                  </a:cubicBezTo>
                  <a:cubicBezTo>
                    <a:pt x="217568" y="83490"/>
                    <a:pt x="243739" y="84351"/>
                    <a:pt x="269897" y="85488"/>
                  </a:cubicBezTo>
                  <a:cubicBezTo>
                    <a:pt x="271034" y="88900"/>
                    <a:pt x="273309" y="92127"/>
                    <a:pt x="273309" y="95724"/>
                  </a:cubicBezTo>
                  <a:cubicBezTo>
                    <a:pt x="273309" y="105492"/>
                    <a:pt x="268091" y="132720"/>
                    <a:pt x="256249" y="136668"/>
                  </a:cubicBezTo>
                  <a:cubicBezTo>
                    <a:pt x="252837" y="137805"/>
                    <a:pt x="249158" y="138334"/>
                    <a:pt x="246014" y="140080"/>
                  </a:cubicBezTo>
                  <a:cubicBezTo>
                    <a:pt x="238845" y="144063"/>
                    <a:pt x="225542" y="153727"/>
                    <a:pt x="225542" y="153727"/>
                  </a:cubicBezTo>
                  <a:cubicBezTo>
                    <a:pt x="192560" y="152590"/>
                    <a:pt x="159477" y="153133"/>
                    <a:pt x="126596" y="150315"/>
                  </a:cubicBezTo>
                  <a:cubicBezTo>
                    <a:pt x="119429" y="149701"/>
                    <a:pt x="112948" y="145765"/>
                    <a:pt x="106124" y="143491"/>
                  </a:cubicBezTo>
                  <a:lnTo>
                    <a:pt x="95888" y="140080"/>
                  </a:lnTo>
                  <a:cubicBezTo>
                    <a:pt x="73172" y="117364"/>
                    <a:pt x="97636" y="138776"/>
                    <a:pt x="75417" y="126432"/>
                  </a:cubicBezTo>
                  <a:cubicBezTo>
                    <a:pt x="68248" y="122449"/>
                    <a:pt x="54945" y="112784"/>
                    <a:pt x="54945" y="112784"/>
                  </a:cubicBezTo>
                  <a:cubicBezTo>
                    <a:pt x="52670" y="109372"/>
                    <a:pt x="51021" y="105448"/>
                    <a:pt x="48121" y="102548"/>
                  </a:cubicBezTo>
                  <a:cubicBezTo>
                    <a:pt x="45221" y="99648"/>
                    <a:pt x="40447" y="98926"/>
                    <a:pt x="37885" y="95724"/>
                  </a:cubicBezTo>
                  <a:cubicBezTo>
                    <a:pt x="35638" y="92916"/>
                    <a:pt x="36468" y="88481"/>
                    <a:pt x="34473" y="85488"/>
                  </a:cubicBezTo>
                  <a:cubicBezTo>
                    <a:pt x="31797" y="81473"/>
                    <a:pt x="27650" y="78665"/>
                    <a:pt x="24238" y="75253"/>
                  </a:cubicBezTo>
                  <a:cubicBezTo>
                    <a:pt x="23101" y="71841"/>
                    <a:pt x="22434" y="68234"/>
                    <a:pt x="20826" y="65017"/>
                  </a:cubicBezTo>
                  <a:cubicBezTo>
                    <a:pt x="18992" y="61349"/>
                    <a:pt x="15667" y="58528"/>
                    <a:pt x="14002" y="54781"/>
                  </a:cubicBezTo>
                  <a:cubicBezTo>
                    <a:pt x="2686" y="29319"/>
                    <a:pt x="12990" y="40921"/>
                    <a:pt x="354" y="24074"/>
                  </a:cubicBezTo>
                  <a:cubicBezTo>
                    <a:pt x="-611" y="22787"/>
                    <a:pt x="354" y="1896"/>
                    <a:pt x="3766" y="19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95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0" name="図 19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0048290">
              <a:off x="3636723" y="6107285"/>
              <a:ext cx="553848" cy="813672"/>
            </a:xfrm>
            <a:prstGeom prst="rect">
              <a:avLst/>
            </a:prstGeom>
          </p:spPr>
        </p:pic>
      </p:grpSp>
      <p:grpSp>
        <p:nvGrpSpPr>
          <p:cNvPr id="528" name="グループ化 527"/>
          <p:cNvGrpSpPr/>
          <p:nvPr/>
        </p:nvGrpSpPr>
        <p:grpSpPr>
          <a:xfrm>
            <a:off x="4659593" y="3670025"/>
            <a:ext cx="2942010" cy="3067476"/>
            <a:chOff x="7879173" y="1702635"/>
            <a:chExt cx="2260435" cy="2356834"/>
          </a:xfrm>
        </p:grpSpPr>
        <p:sp>
          <p:nvSpPr>
            <p:cNvPr id="529" name="フリーフォーム 528"/>
            <p:cNvSpPr/>
            <p:nvPr/>
          </p:nvSpPr>
          <p:spPr>
            <a:xfrm>
              <a:off x="8494246" y="2711994"/>
              <a:ext cx="978795" cy="1043189"/>
            </a:xfrm>
            <a:custGeom>
              <a:avLst/>
              <a:gdLst>
                <a:gd name="connsiteX0" fmla="*/ 141668 w 978795"/>
                <a:gd name="connsiteY0" fmla="*/ 160986 h 1043189"/>
                <a:gd name="connsiteX1" fmla="*/ 115910 w 978795"/>
                <a:gd name="connsiteY1" fmla="*/ 193183 h 1043189"/>
                <a:gd name="connsiteX2" fmla="*/ 96592 w 978795"/>
                <a:gd name="connsiteY2" fmla="*/ 212502 h 1043189"/>
                <a:gd name="connsiteX3" fmla="*/ 64395 w 978795"/>
                <a:gd name="connsiteY3" fmla="*/ 244699 h 1043189"/>
                <a:gd name="connsiteX4" fmla="*/ 64395 w 978795"/>
                <a:gd name="connsiteY4" fmla="*/ 302654 h 1043189"/>
                <a:gd name="connsiteX5" fmla="*/ 57955 w 978795"/>
                <a:gd name="connsiteY5" fmla="*/ 399245 h 1043189"/>
                <a:gd name="connsiteX6" fmla="*/ 25758 w 978795"/>
                <a:gd name="connsiteY6" fmla="*/ 457200 h 1043189"/>
                <a:gd name="connsiteX7" fmla="*/ 12879 w 978795"/>
                <a:gd name="connsiteY7" fmla="*/ 476519 h 1043189"/>
                <a:gd name="connsiteX8" fmla="*/ 6440 w 978795"/>
                <a:gd name="connsiteY8" fmla="*/ 566671 h 1043189"/>
                <a:gd name="connsiteX9" fmla="*/ 0 w 978795"/>
                <a:gd name="connsiteY9" fmla="*/ 585989 h 1043189"/>
                <a:gd name="connsiteX10" fmla="*/ 12879 w 978795"/>
                <a:gd name="connsiteY10" fmla="*/ 669702 h 1043189"/>
                <a:gd name="connsiteX11" fmla="*/ 19319 w 978795"/>
                <a:gd name="connsiteY11" fmla="*/ 689020 h 1043189"/>
                <a:gd name="connsiteX12" fmla="*/ 45076 w 978795"/>
                <a:gd name="connsiteY12" fmla="*/ 727657 h 1043189"/>
                <a:gd name="connsiteX13" fmla="*/ 83713 w 978795"/>
                <a:gd name="connsiteY13" fmla="*/ 804930 h 1043189"/>
                <a:gd name="connsiteX14" fmla="*/ 122350 w 978795"/>
                <a:gd name="connsiteY14" fmla="*/ 817809 h 1043189"/>
                <a:gd name="connsiteX15" fmla="*/ 160986 w 978795"/>
                <a:gd name="connsiteY15" fmla="*/ 843567 h 1043189"/>
                <a:gd name="connsiteX16" fmla="*/ 180305 w 978795"/>
                <a:gd name="connsiteY16" fmla="*/ 856445 h 1043189"/>
                <a:gd name="connsiteX17" fmla="*/ 218941 w 978795"/>
                <a:gd name="connsiteY17" fmla="*/ 875764 h 1043189"/>
                <a:gd name="connsiteX18" fmla="*/ 244699 w 978795"/>
                <a:gd name="connsiteY18" fmla="*/ 901521 h 1043189"/>
                <a:gd name="connsiteX19" fmla="*/ 257578 w 978795"/>
                <a:gd name="connsiteY19" fmla="*/ 920840 h 1043189"/>
                <a:gd name="connsiteX20" fmla="*/ 296214 w 978795"/>
                <a:gd name="connsiteY20" fmla="*/ 946598 h 1043189"/>
                <a:gd name="connsiteX21" fmla="*/ 321972 w 978795"/>
                <a:gd name="connsiteY21" fmla="*/ 978795 h 1043189"/>
                <a:gd name="connsiteX22" fmla="*/ 354169 w 978795"/>
                <a:gd name="connsiteY22" fmla="*/ 1004552 h 1043189"/>
                <a:gd name="connsiteX23" fmla="*/ 405685 w 978795"/>
                <a:gd name="connsiteY23" fmla="*/ 1023871 h 1043189"/>
                <a:gd name="connsiteX24" fmla="*/ 425003 w 978795"/>
                <a:gd name="connsiteY24" fmla="*/ 1036750 h 1043189"/>
                <a:gd name="connsiteX25" fmla="*/ 444321 w 978795"/>
                <a:gd name="connsiteY25" fmla="*/ 1043189 h 1043189"/>
                <a:gd name="connsiteX26" fmla="*/ 540913 w 978795"/>
                <a:gd name="connsiteY26" fmla="*/ 1030310 h 1043189"/>
                <a:gd name="connsiteX27" fmla="*/ 560231 w 978795"/>
                <a:gd name="connsiteY27" fmla="*/ 1023871 h 1043189"/>
                <a:gd name="connsiteX28" fmla="*/ 585989 w 978795"/>
                <a:gd name="connsiteY28" fmla="*/ 1017431 h 1043189"/>
                <a:gd name="connsiteX29" fmla="*/ 643944 w 978795"/>
                <a:gd name="connsiteY29" fmla="*/ 985234 h 1043189"/>
                <a:gd name="connsiteX30" fmla="*/ 669702 w 978795"/>
                <a:gd name="connsiteY30" fmla="*/ 946598 h 1043189"/>
                <a:gd name="connsiteX31" fmla="*/ 682581 w 978795"/>
                <a:gd name="connsiteY31" fmla="*/ 927279 h 1043189"/>
                <a:gd name="connsiteX32" fmla="*/ 708338 w 978795"/>
                <a:gd name="connsiteY32" fmla="*/ 914400 h 1043189"/>
                <a:gd name="connsiteX33" fmla="*/ 746975 w 978795"/>
                <a:gd name="connsiteY33" fmla="*/ 901521 h 1043189"/>
                <a:gd name="connsiteX34" fmla="*/ 766293 w 978795"/>
                <a:gd name="connsiteY34" fmla="*/ 895082 h 1043189"/>
                <a:gd name="connsiteX35" fmla="*/ 804930 w 978795"/>
                <a:gd name="connsiteY35" fmla="*/ 875764 h 1043189"/>
                <a:gd name="connsiteX36" fmla="*/ 824248 w 978795"/>
                <a:gd name="connsiteY36" fmla="*/ 862885 h 1043189"/>
                <a:gd name="connsiteX37" fmla="*/ 837127 w 978795"/>
                <a:gd name="connsiteY37" fmla="*/ 837127 h 1043189"/>
                <a:gd name="connsiteX38" fmla="*/ 850006 w 978795"/>
                <a:gd name="connsiteY38" fmla="*/ 817809 h 1043189"/>
                <a:gd name="connsiteX39" fmla="*/ 856445 w 978795"/>
                <a:gd name="connsiteY39" fmla="*/ 798490 h 1043189"/>
                <a:gd name="connsiteX40" fmla="*/ 875764 w 978795"/>
                <a:gd name="connsiteY40" fmla="*/ 779172 h 1043189"/>
                <a:gd name="connsiteX41" fmla="*/ 907961 w 978795"/>
                <a:gd name="connsiteY41" fmla="*/ 746975 h 1043189"/>
                <a:gd name="connsiteX42" fmla="*/ 933719 w 978795"/>
                <a:gd name="connsiteY42" fmla="*/ 714778 h 1043189"/>
                <a:gd name="connsiteX43" fmla="*/ 940158 w 978795"/>
                <a:gd name="connsiteY43" fmla="*/ 695459 h 1043189"/>
                <a:gd name="connsiteX44" fmla="*/ 965916 w 978795"/>
                <a:gd name="connsiteY44" fmla="*/ 656823 h 1043189"/>
                <a:gd name="connsiteX45" fmla="*/ 972355 w 978795"/>
                <a:gd name="connsiteY45" fmla="*/ 631065 h 1043189"/>
                <a:gd name="connsiteX46" fmla="*/ 978795 w 978795"/>
                <a:gd name="connsiteY46" fmla="*/ 611747 h 1043189"/>
                <a:gd name="connsiteX47" fmla="*/ 972355 w 978795"/>
                <a:gd name="connsiteY47" fmla="*/ 476519 h 1043189"/>
                <a:gd name="connsiteX48" fmla="*/ 959476 w 978795"/>
                <a:gd name="connsiteY48" fmla="*/ 437882 h 1043189"/>
                <a:gd name="connsiteX49" fmla="*/ 953037 w 978795"/>
                <a:gd name="connsiteY49" fmla="*/ 418564 h 1043189"/>
                <a:gd name="connsiteX50" fmla="*/ 946598 w 978795"/>
                <a:gd name="connsiteY50" fmla="*/ 399245 h 1043189"/>
                <a:gd name="connsiteX51" fmla="*/ 940158 w 978795"/>
                <a:gd name="connsiteY51" fmla="*/ 379927 h 1043189"/>
                <a:gd name="connsiteX52" fmla="*/ 927279 w 978795"/>
                <a:gd name="connsiteY52" fmla="*/ 283336 h 1043189"/>
                <a:gd name="connsiteX53" fmla="*/ 914400 w 978795"/>
                <a:gd name="connsiteY53" fmla="*/ 244699 h 1043189"/>
                <a:gd name="connsiteX54" fmla="*/ 907961 w 978795"/>
                <a:gd name="connsiteY54" fmla="*/ 225381 h 1043189"/>
                <a:gd name="connsiteX55" fmla="*/ 895082 w 978795"/>
                <a:gd name="connsiteY55" fmla="*/ 206062 h 1043189"/>
                <a:gd name="connsiteX56" fmla="*/ 882203 w 978795"/>
                <a:gd name="connsiteY56" fmla="*/ 180305 h 1043189"/>
                <a:gd name="connsiteX57" fmla="*/ 856445 w 978795"/>
                <a:gd name="connsiteY57" fmla="*/ 141668 h 1043189"/>
                <a:gd name="connsiteX58" fmla="*/ 817809 w 978795"/>
                <a:gd name="connsiteY58" fmla="*/ 115910 h 1043189"/>
                <a:gd name="connsiteX59" fmla="*/ 804930 w 978795"/>
                <a:gd name="connsiteY59" fmla="*/ 96592 h 1043189"/>
                <a:gd name="connsiteX60" fmla="*/ 766293 w 978795"/>
                <a:gd name="connsiteY60" fmla="*/ 77274 h 1043189"/>
                <a:gd name="connsiteX61" fmla="*/ 721217 w 978795"/>
                <a:gd name="connsiteY61" fmla="*/ 64395 h 1043189"/>
                <a:gd name="connsiteX62" fmla="*/ 695459 w 978795"/>
                <a:gd name="connsiteY62" fmla="*/ 51516 h 1043189"/>
                <a:gd name="connsiteX63" fmla="*/ 637505 w 978795"/>
                <a:gd name="connsiteY63" fmla="*/ 32198 h 1043189"/>
                <a:gd name="connsiteX64" fmla="*/ 579550 w 978795"/>
                <a:gd name="connsiteY64" fmla="*/ 12879 h 1043189"/>
                <a:gd name="connsiteX65" fmla="*/ 560231 w 978795"/>
                <a:gd name="connsiteY65" fmla="*/ 6440 h 1043189"/>
                <a:gd name="connsiteX66" fmla="*/ 540913 w 978795"/>
                <a:gd name="connsiteY66" fmla="*/ 0 h 1043189"/>
                <a:gd name="connsiteX67" fmla="*/ 482958 w 978795"/>
                <a:gd name="connsiteY67" fmla="*/ 6440 h 1043189"/>
                <a:gd name="connsiteX68" fmla="*/ 463640 w 978795"/>
                <a:gd name="connsiteY68" fmla="*/ 12879 h 1043189"/>
                <a:gd name="connsiteX69" fmla="*/ 360609 w 978795"/>
                <a:gd name="connsiteY69" fmla="*/ 19319 h 1043189"/>
                <a:gd name="connsiteX70" fmla="*/ 302654 w 978795"/>
                <a:gd name="connsiteY70" fmla="*/ 38637 h 1043189"/>
                <a:gd name="connsiteX71" fmla="*/ 264017 w 978795"/>
                <a:gd name="connsiteY71" fmla="*/ 51516 h 1043189"/>
                <a:gd name="connsiteX72" fmla="*/ 206062 w 978795"/>
                <a:gd name="connsiteY72" fmla="*/ 90152 h 1043189"/>
                <a:gd name="connsiteX73" fmla="*/ 186744 w 978795"/>
                <a:gd name="connsiteY73" fmla="*/ 103031 h 1043189"/>
                <a:gd name="connsiteX74" fmla="*/ 167426 w 978795"/>
                <a:gd name="connsiteY74" fmla="*/ 122350 h 1043189"/>
                <a:gd name="connsiteX75" fmla="*/ 141668 w 978795"/>
                <a:gd name="connsiteY75" fmla="*/ 160986 h 10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78795" h="1043189">
                  <a:moveTo>
                    <a:pt x="141668" y="160986"/>
                  </a:moveTo>
                  <a:cubicBezTo>
                    <a:pt x="133082" y="172791"/>
                    <a:pt x="124961" y="182839"/>
                    <a:pt x="115910" y="193183"/>
                  </a:cubicBezTo>
                  <a:cubicBezTo>
                    <a:pt x="109913" y="200037"/>
                    <a:pt x="102422" y="205506"/>
                    <a:pt x="96592" y="212502"/>
                  </a:cubicBezTo>
                  <a:cubicBezTo>
                    <a:pt x="69763" y="244698"/>
                    <a:pt x="99810" y="221089"/>
                    <a:pt x="64395" y="244699"/>
                  </a:cubicBezTo>
                  <a:cubicBezTo>
                    <a:pt x="49898" y="288187"/>
                    <a:pt x="64395" y="234656"/>
                    <a:pt x="64395" y="302654"/>
                  </a:cubicBezTo>
                  <a:cubicBezTo>
                    <a:pt x="64395" y="334922"/>
                    <a:pt x="62519" y="367301"/>
                    <a:pt x="57955" y="399245"/>
                  </a:cubicBezTo>
                  <a:cubicBezTo>
                    <a:pt x="51577" y="443886"/>
                    <a:pt x="48382" y="430050"/>
                    <a:pt x="25758" y="457200"/>
                  </a:cubicBezTo>
                  <a:cubicBezTo>
                    <a:pt x="20803" y="463146"/>
                    <a:pt x="17172" y="470079"/>
                    <a:pt x="12879" y="476519"/>
                  </a:cubicBezTo>
                  <a:cubicBezTo>
                    <a:pt x="10733" y="506570"/>
                    <a:pt x="9960" y="536750"/>
                    <a:pt x="6440" y="566671"/>
                  </a:cubicBezTo>
                  <a:cubicBezTo>
                    <a:pt x="5647" y="573412"/>
                    <a:pt x="0" y="579201"/>
                    <a:pt x="0" y="585989"/>
                  </a:cubicBezTo>
                  <a:cubicBezTo>
                    <a:pt x="0" y="614524"/>
                    <a:pt x="5103" y="642488"/>
                    <a:pt x="12879" y="669702"/>
                  </a:cubicBezTo>
                  <a:cubicBezTo>
                    <a:pt x="14744" y="676229"/>
                    <a:pt x="16023" y="683086"/>
                    <a:pt x="19319" y="689020"/>
                  </a:cubicBezTo>
                  <a:cubicBezTo>
                    <a:pt x="26836" y="702551"/>
                    <a:pt x="40181" y="712973"/>
                    <a:pt x="45076" y="727657"/>
                  </a:cubicBezTo>
                  <a:cubicBezTo>
                    <a:pt x="50077" y="742659"/>
                    <a:pt x="64989" y="798689"/>
                    <a:pt x="83713" y="804930"/>
                  </a:cubicBezTo>
                  <a:cubicBezTo>
                    <a:pt x="96592" y="809223"/>
                    <a:pt x="111054" y="810278"/>
                    <a:pt x="122350" y="817809"/>
                  </a:cubicBezTo>
                  <a:lnTo>
                    <a:pt x="160986" y="843567"/>
                  </a:lnTo>
                  <a:cubicBezTo>
                    <a:pt x="167425" y="847860"/>
                    <a:pt x="172963" y="853997"/>
                    <a:pt x="180305" y="856445"/>
                  </a:cubicBezTo>
                  <a:cubicBezTo>
                    <a:pt x="206965" y="865333"/>
                    <a:pt x="193975" y="859120"/>
                    <a:pt x="218941" y="875764"/>
                  </a:cubicBezTo>
                  <a:cubicBezTo>
                    <a:pt x="232993" y="917914"/>
                    <a:pt x="213477" y="876543"/>
                    <a:pt x="244699" y="901521"/>
                  </a:cubicBezTo>
                  <a:cubicBezTo>
                    <a:pt x="250742" y="906356"/>
                    <a:pt x="251754" y="915743"/>
                    <a:pt x="257578" y="920840"/>
                  </a:cubicBezTo>
                  <a:cubicBezTo>
                    <a:pt x="269226" y="931033"/>
                    <a:pt x="296214" y="946598"/>
                    <a:pt x="296214" y="946598"/>
                  </a:cubicBezTo>
                  <a:cubicBezTo>
                    <a:pt x="308751" y="984206"/>
                    <a:pt x="292845" y="949668"/>
                    <a:pt x="321972" y="978795"/>
                  </a:cubicBezTo>
                  <a:cubicBezTo>
                    <a:pt x="351098" y="1007921"/>
                    <a:pt x="316562" y="992017"/>
                    <a:pt x="354169" y="1004552"/>
                  </a:cubicBezTo>
                  <a:cubicBezTo>
                    <a:pt x="399477" y="1034757"/>
                    <a:pt x="342025" y="999997"/>
                    <a:pt x="405685" y="1023871"/>
                  </a:cubicBezTo>
                  <a:cubicBezTo>
                    <a:pt x="412931" y="1026589"/>
                    <a:pt x="418081" y="1033289"/>
                    <a:pt x="425003" y="1036750"/>
                  </a:cubicBezTo>
                  <a:cubicBezTo>
                    <a:pt x="431074" y="1039786"/>
                    <a:pt x="437882" y="1041043"/>
                    <a:pt x="444321" y="1043189"/>
                  </a:cubicBezTo>
                  <a:cubicBezTo>
                    <a:pt x="472235" y="1040088"/>
                    <a:pt x="512000" y="1036735"/>
                    <a:pt x="540913" y="1030310"/>
                  </a:cubicBezTo>
                  <a:cubicBezTo>
                    <a:pt x="547539" y="1028838"/>
                    <a:pt x="553705" y="1025736"/>
                    <a:pt x="560231" y="1023871"/>
                  </a:cubicBezTo>
                  <a:cubicBezTo>
                    <a:pt x="568741" y="1021440"/>
                    <a:pt x="577403" y="1019578"/>
                    <a:pt x="585989" y="1017431"/>
                  </a:cubicBezTo>
                  <a:cubicBezTo>
                    <a:pt x="630274" y="987909"/>
                    <a:pt x="609942" y="996569"/>
                    <a:pt x="643944" y="985234"/>
                  </a:cubicBezTo>
                  <a:lnTo>
                    <a:pt x="669702" y="946598"/>
                  </a:lnTo>
                  <a:cubicBezTo>
                    <a:pt x="673995" y="940158"/>
                    <a:pt x="675659" y="930740"/>
                    <a:pt x="682581" y="927279"/>
                  </a:cubicBezTo>
                  <a:cubicBezTo>
                    <a:pt x="691167" y="922986"/>
                    <a:pt x="699425" y="917965"/>
                    <a:pt x="708338" y="914400"/>
                  </a:cubicBezTo>
                  <a:cubicBezTo>
                    <a:pt x="720943" y="909358"/>
                    <a:pt x="734096" y="905814"/>
                    <a:pt x="746975" y="901521"/>
                  </a:cubicBezTo>
                  <a:lnTo>
                    <a:pt x="766293" y="895082"/>
                  </a:lnTo>
                  <a:cubicBezTo>
                    <a:pt x="821665" y="858168"/>
                    <a:pt x="751604" y="902427"/>
                    <a:pt x="804930" y="875764"/>
                  </a:cubicBezTo>
                  <a:cubicBezTo>
                    <a:pt x="811852" y="872303"/>
                    <a:pt x="817809" y="867178"/>
                    <a:pt x="824248" y="862885"/>
                  </a:cubicBezTo>
                  <a:cubicBezTo>
                    <a:pt x="828541" y="854299"/>
                    <a:pt x="832364" y="845462"/>
                    <a:pt x="837127" y="837127"/>
                  </a:cubicBezTo>
                  <a:cubicBezTo>
                    <a:pt x="840967" y="830408"/>
                    <a:pt x="846545" y="824731"/>
                    <a:pt x="850006" y="817809"/>
                  </a:cubicBezTo>
                  <a:cubicBezTo>
                    <a:pt x="853042" y="811738"/>
                    <a:pt x="852680" y="804138"/>
                    <a:pt x="856445" y="798490"/>
                  </a:cubicBezTo>
                  <a:cubicBezTo>
                    <a:pt x="861497" y="790913"/>
                    <a:pt x="869934" y="786168"/>
                    <a:pt x="875764" y="779172"/>
                  </a:cubicBezTo>
                  <a:cubicBezTo>
                    <a:pt x="902597" y="746974"/>
                    <a:pt x="872543" y="770588"/>
                    <a:pt x="907961" y="746975"/>
                  </a:cubicBezTo>
                  <a:cubicBezTo>
                    <a:pt x="924146" y="698418"/>
                    <a:pt x="900430" y="756390"/>
                    <a:pt x="933719" y="714778"/>
                  </a:cubicBezTo>
                  <a:cubicBezTo>
                    <a:pt x="937959" y="709477"/>
                    <a:pt x="936862" y="701393"/>
                    <a:pt x="940158" y="695459"/>
                  </a:cubicBezTo>
                  <a:cubicBezTo>
                    <a:pt x="947675" y="681928"/>
                    <a:pt x="965916" y="656823"/>
                    <a:pt x="965916" y="656823"/>
                  </a:cubicBezTo>
                  <a:cubicBezTo>
                    <a:pt x="968062" y="648237"/>
                    <a:pt x="969924" y="639575"/>
                    <a:pt x="972355" y="631065"/>
                  </a:cubicBezTo>
                  <a:cubicBezTo>
                    <a:pt x="974220" y="624538"/>
                    <a:pt x="978795" y="618535"/>
                    <a:pt x="978795" y="611747"/>
                  </a:cubicBezTo>
                  <a:cubicBezTo>
                    <a:pt x="978795" y="566620"/>
                    <a:pt x="977339" y="521370"/>
                    <a:pt x="972355" y="476519"/>
                  </a:cubicBezTo>
                  <a:cubicBezTo>
                    <a:pt x="970856" y="463026"/>
                    <a:pt x="963769" y="450761"/>
                    <a:pt x="959476" y="437882"/>
                  </a:cubicBezTo>
                  <a:lnTo>
                    <a:pt x="953037" y="418564"/>
                  </a:lnTo>
                  <a:lnTo>
                    <a:pt x="946598" y="399245"/>
                  </a:lnTo>
                  <a:lnTo>
                    <a:pt x="940158" y="379927"/>
                  </a:lnTo>
                  <a:cubicBezTo>
                    <a:pt x="937056" y="348906"/>
                    <a:pt x="935704" y="314228"/>
                    <a:pt x="927279" y="283336"/>
                  </a:cubicBezTo>
                  <a:cubicBezTo>
                    <a:pt x="923707" y="270239"/>
                    <a:pt x="918693" y="257578"/>
                    <a:pt x="914400" y="244699"/>
                  </a:cubicBezTo>
                  <a:cubicBezTo>
                    <a:pt x="912254" y="238260"/>
                    <a:pt x="911726" y="231029"/>
                    <a:pt x="907961" y="225381"/>
                  </a:cubicBezTo>
                  <a:cubicBezTo>
                    <a:pt x="903668" y="218941"/>
                    <a:pt x="898922" y="212782"/>
                    <a:pt x="895082" y="206062"/>
                  </a:cubicBezTo>
                  <a:cubicBezTo>
                    <a:pt x="890319" y="197728"/>
                    <a:pt x="887142" y="188536"/>
                    <a:pt x="882203" y="180305"/>
                  </a:cubicBezTo>
                  <a:cubicBezTo>
                    <a:pt x="874239" y="167032"/>
                    <a:pt x="869324" y="150254"/>
                    <a:pt x="856445" y="141668"/>
                  </a:cubicBezTo>
                  <a:lnTo>
                    <a:pt x="817809" y="115910"/>
                  </a:lnTo>
                  <a:cubicBezTo>
                    <a:pt x="813516" y="109471"/>
                    <a:pt x="810402" y="102064"/>
                    <a:pt x="804930" y="96592"/>
                  </a:cubicBezTo>
                  <a:cubicBezTo>
                    <a:pt x="793639" y="85301"/>
                    <a:pt x="780960" y="81465"/>
                    <a:pt x="766293" y="77274"/>
                  </a:cubicBezTo>
                  <a:cubicBezTo>
                    <a:pt x="749967" y="72609"/>
                    <a:pt x="736647" y="71008"/>
                    <a:pt x="721217" y="64395"/>
                  </a:cubicBezTo>
                  <a:cubicBezTo>
                    <a:pt x="712394" y="60614"/>
                    <a:pt x="704372" y="55081"/>
                    <a:pt x="695459" y="51516"/>
                  </a:cubicBezTo>
                  <a:cubicBezTo>
                    <a:pt x="695437" y="51507"/>
                    <a:pt x="647176" y="35422"/>
                    <a:pt x="637505" y="32198"/>
                  </a:cubicBezTo>
                  <a:lnTo>
                    <a:pt x="579550" y="12879"/>
                  </a:lnTo>
                  <a:lnTo>
                    <a:pt x="560231" y="6440"/>
                  </a:lnTo>
                  <a:lnTo>
                    <a:pt x="540913" y="0"/>
                  </a:lnTo>
                  <a:cubicBezTo>
                    <a:pt x="521595" y="2147"/>
                    <a:pt x="502131" y="3244"/>
                    <a:pt x="482958" y="6440"/>
                  </a:cubicBezTo>
                  <a:cubicBezTo>
                    <a:pt x="476263" y="7556"/>
                    <a:pt x="470390" y="12168"/>
                    <a:pt x="463640" y="12879"/>
                  </a:cubicBezTo>
                  <a:cubicBezTo>
                    <a:pt x="429418" y="16481"/>
                    <a:pt x="394953" y="17172"/>
                    <a:pt x="360609" y="19319"/>
                  </a:cubicBezTo>
                  <a:cubicBezTo>
                    <a:pt x="296048" y="45144"/>
                    <a:pt x="358114" y="22000"/>
                    <a:pt x="302654" y="38637"/>
                  </a:cubicBezTo>
                  <a:cubicBezTo>
                    <a:pt x="289651" y="42538"/>
                    <a:pt x="275313" y="43985"/>
                    <a:pt x="264017" y="51516"/>
                  </a:cubicBezTo>
                  <a:lnTo>
                    <a:pt x="206062" y="90152"/>
                  </a:lnTo>
                  <a:cubicBezTo>
                    <a:pt x="199623" y="94445"/>
                    <a:pt x="192216" y="97558"/>
                    <a:pt x="186744" y="103031"/>
                  </a:cubicBezTo>
                  <a:cubicBezTo>
                    <a:pt x="180305" y="109471"/>
                    <a:pt x="174422" y="116520"/>
                    <a:pt x="167426" y="122350"/>
                  </a:cubicBezTo>
                  <a:cubicBezTo>
                    <a:pt x="118679" y="162973"/>
                    <a:pt x="150254" y="149181"/>
                    <a:pt x="141668" y="160986"/>
                  </a:cubicBezTo>
                  <a:close/>
                </a:path>
              </a:pathLst>
            </a:custGeom>
            <a:gradFill flip="none" rotWithShape="1">
              <a:gsLst>
                <a:gs pos="0">
                  <a:srgbClr val="FF7C80">
                    <a:tint val="66000"/>
                    <a:satMod val="160000"/>
                  </a:srgbClr>
                </a:gs>
                <a:gs pos="50000">
                  <a:srgbClr val="FF7C80">
                    <a:tint val="44500"/>
                    <a:satMod val="160000"/>
                  </a:srgbClr>
                </a:gs>
                <a:gs pos="100000">
                  <a:srgbClr val="FF7C80">
                    <a:tint val="23500"/>
                    <a:satMod val="160000"/>
                  </a:srgbClr>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529"/>
            <p:cNvSpPr/>
            <p:nvPr/>
          </p:nvSpPr>
          <p:spPr>
            <a:xfrm>
              <a:off x="8112968" y="1813334"/>
              <a:ext cx="1874279" cy="1855423"/>
            </a:xfrm>
            <a:custGeom>
              <a:avLst/>
              <a:gdLst>
                <a:gd name="connsiteX0" fmla="*/ 412124 w 1874279"/>
                <a:gd name="connsiteY0" fmla="*/ 232013 h 1855423"/>
                <a:gd name="connsiteX1" fmla="*/ 386366 w 1874279"/>
                <a:gd name="connsiteY1" fmla="*/ 264210 h 1855423"/>
                <a:gd name="connsiteX2" fmla="*/ 373487 w 1874279"/>
                <a:gd name="connsiteY2" fmla="*/ 309286 h 1855423"/>
                <a:gd name="connsiteX3" fmla="*/ 341290 w 1874279"/>
                <a:gd name="connsiteY3" fmla="*/ 347923 h 1855423"/>
                <a:gd name="connsiteX4" fmla="*/ 328411 w 1874279"/>
                <a:gd name="connsiteY4" fmla="*/ 392999 h 1855423"/>
                <a:gd name="connsiteX5" fmla="*/ 321972 w 1874279"/>
                <a:gd name="connsiteY5" fmla="*/ 412317 h 1855423"/>
                <a:gd name="connsiteX6" fmla="*/ 276896 w 1874279"/>
                <a:gd name="connsiteY6" fmla="*/ 470272 h 1855423"/>
                <a:gd name="connsiteX7" fmla="*/ 251138 w 1874279"/>
                <a:gd name="connsiteY7" fmla="*/ 496030 h 1855423"/>
                <a:gd name="connsiteX8" fmla="*/ 218941 w 1874279"/>
                <a:gd name="connsiteY8" fmla="*/ 521787 h 1855423"/>
                <a:gd name="connsiteX9" fmla="*/ 186743 w 1874279"/>
                <a:gd name="connsiteY9" fmla="*/ 553985 h 1855423"/>
                <a:gd name="connsiteX10" fmla="*/ 173865 w 1874279"/>
                <a:gd name="connsiteY10" fmla="*/ 573303 h 1855423"/>
                <a:gd name="connsiteX11" fmla="*/ 135228 w 1874279"/>
                <a:gd name="connsiteY11" fmla="*/ 599061 h 1855423"/>
                <a:gd name="connsiteX12" fmla="*/ 90152 w 1874279"/>
                <a:gd name="connsiteY12" fmla="*/ 657016 h 1855423"/>
                <a:gd name="connsiteX13" fmla="*/ 83713 w 1874279"/>
                <a:gd name="connsiteY13" fmla="*/ 676334 h 1855423"/>
                <a:gd name="connsiteX14" fmla="*/ 57955 w 1874279"/>
                <a:gd name="connsiteY14" fmla="*/ 714970 h 1855423"/>
                <a:gd name="connsiteX15" fmla="*/ 38636 w 1874279"/>
                <a:gd name="connsiteY15" fmla="*/ 753607 h 1855423"/>
                <a:gd name="connsiteX16" fmla="*/ 19318 w 1874279"/>
                <a:gd name="connsiteY16" fmla="*/ 792244 h 1855423"/>
                <a:gd name="connsiteX17" fmla="*/ 6439 w 1874279"/>
                <a:gd name="connsiteY17" fmla="*/ 837320 h 1855423"/>
                <a:gd name="connsiteX18" fmla="*/ 0 w 1874279"/>
                <a:gd name="connsiteY18" fmla="*/ 933911 h 1855423"/>
                <a:gd name="connsiteX19" fmla="*/ 6439 w 1874279"/>
                <a:gd name="connsiteY19" fmla="*/ 914593 h 1855423"/>
                <a:gd name="connsiteX20" fmla="*/ 25758 w 1874279"/>
                <a:gd name="connsiteY20" fmla="*/ 901714 h 1855423"/>
                <a:gd name="connsiteX21" fmla="*/ 38636 w 1874279"/>
                <a:gd name="connsiteY21" fmla="*/ 882396 h 1855423"/>
                <a:gd name="connsiteX22" fmla="*/ 51515 w 1874279"/>
                <a:gd name="connsiteY22" fmla="*/ 843759 h 1855423"/>
                <a:gd name="connsiteX23" fmla="*/ 64394 w 1874279"/>
                <a:gd name="connsiteY23" fmla="*/ 824441 h 1855423"/>
                <a:gd name="connsiteX24" fmla="*/ 83713 w 1874279"/>
                <a:gd name="connsiteY24" fmla="*/ 785804 h 1855423"/>
                <a:gd name="connsiteX25" fmla="*/ 103031 w 1874279"/>
                <a:gd name="connsiteY25" fmla="*/ 772925 h 1855423"/>
                <a:gd name="connsiteX26" fmla="*/ 128789 w 1874279"/>
                <a:gd name="connsiteY26" fmla="*/ 734289 h 1855423"/>
                <a:gd name="connsiteX27" fmla="*/ 141667 w 1874279"/>
                <a:gd name="connsiteY27" fmla="*/ 714970 h 1855423"/>
                <a:gd name="connsiteX28" fmla="*/ 160986 w 1874279"/>
                <a:gd name="connsiteY28" fmla="*/ 702092 h 1855423"/>
                <a:gd name="connsiteX29" fmla="*/ 186743 w 1874279"/>
                <a:gd name="connsiteY29" fmla="*/ 669894 h 1855423"/>
                <a:gd name="connsiteX30" fmla="*/ 199622 w 1874279"/>
                <a:gd name="connsiteY30" fmla="*/ 650576 h 1855423"/>
                <a:gd name="connsiteX31" fmla="*/ 238259 w 1874279"/>
                <a:gd name="connsiteY31" fmla="*/ 618379 h 1855423"/>
                <a:gd name="connsiteX32" fmla="*/ 264017 w 1874279"/>
                <a:gd name="connsiteY32" fmla="*/ 586182 h 1855423"/>
                <a:gd name="connsiteX33" fmla="*/ 296214 w 1874279"/>
                <a:gd name="connsiteY33" fmla="*/ 553985 h 1855423"/>
                <a:gd name="connsiteX34" fmla="*/ 341290 w 1874279"/>
                <a:gd name="connsiteY34" fmla="*/ 502469 h 1855423"/>
                <a:gd name="connsiteX35" fmla="*/ 347729 w 1874279"/>
                <a:gd name="connsiteY35" fmla="*/ 483151 h 1855423"/>
                <a:gd name="connsiteX36" fmla="*/ 386366 w 1874279"/>
                <a:gd name="connsiteY36" fmla="*/ 457393 h 1855423"/>
                <a:gd name="connsiteX37" fmla="*/ 444321 w 1874279"/>
                <a:gd name="connsiteY37" fmla="*/ 418756 h 1855423"/>
                <a:gd name="connsiteX38" fmla="*/ 482958 w 1874279"/>
                <a:gd name="connsiteY38" fmla="*/ 392999 h 1855423"/>
                <a:gd name="connsiteX39" fmla="*/ 502276 w 1874279"/>
                <a:gd name="connsiteY39" fmla="*/ 380120 h 1855423"/>
                <a:gd name="connsiteX40" fmla="*/ 515155 w 1874279"/>
                <a:gd name="connsiteY40" fmla="*/ 360801 h 1855423"/>
                <a:gd name="connsiteX41" fmla="*/ 534473 w 1874279"/>
                <a:gd name="connsiteY41" fmla="*/ 347923 h 1855423"/>
                <a:gd name="connsiteX42" fmla="*/ 540913 w 1874279"/>
                <a:gd name="connsiteY42" fmla="*/ 328604 h 1855423"/>
                <a:gd name="connsiteX43" fmla="*/ 585989 w 1874279"/>
                <a:gd name="connsiteY43" fmla="*/ 277089 h 1855423"/>
                <a:gd name="connsiteX44" fmla="*/ 611746 w 1874279"/>
                <a:gd name="connsiteY44" fmla="*/ 251331 h 1855423"/>
                <a:gd name="connsiteX45" fmla="*/ 624625 w 1874279"/>
                <a:gd name="connsiteY45" fmla="*/ 232013 h 1855423"/>
                <a:gd name="connsiteX46" fmla="*/ 663262 w 1874279"/>
                <a:gd name="connsiteY46" fmla="*/ 206255 h 1855423"/>
                <a:gd name="connsiteX47" fmla="*/ 682580 w 1874279"/>
                <a:gd name="connsiteY47" fmla="*/ 193376 h 1855423"/>
                <a:gd name="connsiteX48" fmla="*/ 701898 w 1874279"/>
                <a:gd name="connsiteY48" fmla="*/ 180497 h 1855423"/>
                <a:gd name="connsiteX49" fmla="*/ 746974 w 1874279"/>
                <a:gd name="connsiteY49" fmla="*/ 167618 h 1855423"/>
                <a:gd name="connsiteX50" fmla="*/ 933718 w 1874279"/>
                <a:gd name="connsiteY50" fmla="*/ 174058 h 1855423"/>
                <a:gd name="connsiteX51" fmla="*/ 985234 w 1874279"/>
                <a:gd name="connsiteY51" fmla="*/ 180497 h 1855423"/>
                <a:gd name="connsiteX52" fmla="*/ 1004552 w 1874279"/>
                <a:gd name="connsiteY52" fmla="*/ 186937 h 1855423"/>
                <a:gd name="connsiteX53" fmla="*/ 1139780 w 1874279"/>
                <a:gd name="connsiteY53" fmla="*/ 193376 h 1855423"/>
                <a:gd name="connsiteX54" fmla="*/ 1171977 w 1874279"/>
                <a:gd name="connsiteY54" fmla="*/ 219134 h 1855423"/>
                <a:gd name="connsiteX55" fmla="*/ 1191296 w 1874279"/>
                <a:gd name="connsiteY55" fmla="*/ 225573 h 1855423"/>
                <a:gd name="connsiteX56" fmla="*/ 1210614 w 1874279"/>
                <a:gd name="connsiteY56" fmla="*/ 244892 h 1855423"/>
                <a:gd name="connsiteX57" fmla="*/ 1229932 w 1874279"/>
                <a:gd name="connsiteY57" fmla="*/ 257770 h 1855423"/>
                <a:gd name="connsiteX58" fmla="*/ 1236372 w 1874279"/>
                <a:gd name="connsiteY58" fmla="*/ 277089 h 1855423"/>
                <a:gd name="connsiteX59" fmla="*/ 1249251 w 1874279"/>
                <a:gd name="connsiteY59" fmla="*/ 296407 h 1855423"/>
                <a:gd name="connsiteX60" fmla="*/ 1262129 w 1874279"/>
                <a:gd name="connsiteY60" fmla="*/ 335044 h 1855423"/>
                <a:gd name="connsiteX61" fmla="*/ 1281448 w 1874279"/>
                <a:gd name="connsiteY61" fmla="*/ 373680 h 1855423"/>
                <a:gd name="connsiteX62" fmla="*/ 1320084 w 1874279"/>
                <a:gd name="connsiteY62" fmla="*/ 399438 h 1855423"/>
                <a:gd name="connsiteX63" fmla="*/ 1358721 w 1874279"/>
                <a:gd name="connsiteY63" fmla="*/ 425196 h 1855423"/>
                <a:gd name="connsiteX64" fmla="*/ 1378039 w 1874279"/>
                <a:gd name="connsiteY64" fmla="*/ 438075 h 1855423"/>
                <a:gd name="connsiteX65" fmla="*/ 1397358 w 1874279"/>
                <a:gd name="connsiteY65" fmla="*/ 457393 h 1855423"/>
                <a:gd name="connsiteX66" fmla="*/ 1416676 w 1874279"/>
                <a:gd name="connsiteY66" fmla="*/ 463832 h 1855423"/>
                <a:gd name="connsiteX67" fmla="*/ 1455313 w 1874279"/>
                <a:gd name="connsiteY67" fmla="*/ 489590 h 1855423"/>
                <a:gd name="connsiteX68" fmla="*/ 1468191 w 1874279"/>
                <a:gd name="connsiteY68" fmla="*/ 508909 h 1855423"/>
                <a:gd name="connsiteX69" fmla="*/ 1506828 w 1874279"/>
                <a:gd name="connsiteY69" fmla="*/ 534666 h 1855423"/>
                <a:gd name="connsiteX70" fmla="*/ 1513267 w 1874279"/>
                <a:gd name="connsiteY70" fmla="*/ 553985 h 1855423"/>
                <a:gd name="connsiteX71" fmla="*/ 1558343 w 1874279"/>
                <a:gd name="connsiteY71" fmla="*/ 586182 h 1855423"/>
                <a:gd name="connsiteX72" fmla="*/ 1564783 w 1874279"/>
                <a:gd name="connsiteY72" fmla="*/ 605500 h 1855423"/>
                <a:gd name="connsiteX73" fmla="*/ 1590541 w 1874279"/>
                <a:gd name="connsiteY73" fmla="*/ 644137 h 1855423"/>
                <a:gd name="connsiteX74" fmla="*/ 1616298 w 1874279"/>
                <a:gd name="connsiteY74" fmla="*/ 682773 h 1855423"/>
                <a:gd name="connsiteX75" fmla="*/ 1629177 w 1874279"/>
                <a:gd name="connsiteY75" fmla="*/ 702092 h 1855423"/>
                <a:gd name="connsiteX76" fmla="*/ 1635617 w 1874279"/>
                <a:gd name="connsiteY76" fmla="*/ 721410 h 1855423"/>
                <a:gd name="connsiteX77" fmla="*/ 1712890 w 1874279"/>
                <a:gd name="connsiteY77" fmla="*/ 785804 h 1855423"/>
                <a:gd name="connsiteX78" fmla="*/ 1745087 w 1874279"/>
                <a:gd name="connsiteY78" fmla="*/ 824441 h 1855423"/>
                <a:gd name="connsiteX79" fmla="*/ 1770845 w 1874279"/>
                <a:gd name="connsiteY79" fmla="*/ 863078 h 1855423"/>
                <a:gd name="connsiteX80" fmla="*/ 1783724 w 1874279"/>
                <a:gd name="connsiteY80" fmla="*/ 882396 h 1855423"/>
                <a:gd name="connsiteX81" fmla="*/ 1803042 w 1874279"/>
                <a:gd name="connsiteY81" fmla="*/ 940351 h 1855423"/>
                <a:gd name="connsiteX82" fmla="*/ 1809482 w 1874279"/>
                <a:gd name="connsiteY82" fmla="*/ 959669 h 1855423"/>
                <a:gd name="connsiteX83" fmla="*/ 1815921 w 1874279"/>
                <a:gd name="connsiteY83" fmla="*/ 1043382 h 1855423"/>
                <a:gd name="connsiteX84" fmla="*/ 1809482 w 1874279"/>
                <a:gd name="connsiteY84" fmla="*/ 1288080 h 1855423"/>
                <a:gd name="connsiteX85" fmla="*/ 1803042 w 1874279"/>
                <a:gd name="connsiteY85" fmla="*/ 1352475 h 1855423"/>
                <a:gd name="connsiteX86" fmla="*/ 1796603 w 1874279"/>
                <a:gd name="connsiteY86" fmla="*/ 1442627 h 1855423"/>
                <a:gd name="connsiteX87" fmla="*/ 1803042 w 1874279"/>
                <a:gd name="connsiteY87" fmla="*/ 1725962 h 1855423"/>
                <a:gd name="connsiteX88" fmla="*/ 1815921 w 1874279"/>
                <a:gd name="connsiteY88" fmla="*/ 1745280 h 1855423"/>
                <a:gd name="connsiteX89" fmla="*/ 1835239 w 1874279"/>
                <a:gd name="connsiteY89" fmla="*/ 1758159 h 1855423"/>
                <a:gd name="connsiteX90" fmla="*/ 1854558 w 1874279"/>
                <a:gd name="connsiteY90" fmla="*/ 1796796 h 1855423"/>
                <a:gd name="connsiteX91" fmla="*/ 1867436 w 1874279"/>
                <a:gd name="connsiteY91" fmla="*/ 1835432 h 1855423"/>
                <a:gd name="connsiteX92" fmla="*/ 1867436 w 1874279"/>
                <a:gd name="connsiteY92" fmla="*/ 1816114 h 1855423"/>
                <a:gd name="connsiteX93" fmla="*/ 1860997 w 1874279"/>
                <a:gd name="connsiteY93" fmla="*/ 1725962 h 1855423"/>
                <a:gd name="connsiteX94" fmla="*/ 1854558 w 1874279"/>
                <a:gd name="connsiteY94" fmla="*/ 1706644 h 1855423"/>
                <a:gd name="connsiteX95" fmla="*/ 1848118 w 1874279"/>
                <a:gd name="connsiteY95" fmla="*/ 1616492 h 1855423"/>
                <a:gd name="connsiteX96" fmla="*/ 1835239 w 1874279"/>
                <a:gd name="connsiteY96" fmla="*/ 1532779 h 1855423"/>
                <a:gd name="connsiteX97" fmla="*/ 1841679 w 1874279"/>
                <a:gd name="connsiteY97" fmla="*/ 1384672 h 1855423"/>
                <a:gd name="connsiteX98" fmla="*/ 1848118 w 1874279"/>
                <a:gd name="connsiteY98" fmla="*/ 1358914 h 1855423"/>
                <a:gd name="connsiteX99" fmla="*/ 1860997 w 1874279"/>
                <a:gd name="connsiteY99" fmla="*/ 1320278 h 1855423"/>
                <a:gd name="connsiteX100" fmla="*/ 1867436 w 1874279"/>
                <a:gd name="connsiteY100" fmla="*/ 1159292 h 1855423"/>
                <a:gd name="connsiteX101" fmla="*/ 1854558 w 1874279"/>
                <a:gd name="connsiteY101" fmla="*/ 966109 h 1855423"/>
                <a:gd name="connsiteX102" fmla="*/ 1835239 w 1874279"/>
                <a:gd name="connsiteY102" fmla="*/ 869517 h 1855423"/>
                <a:gd name="connsiteX103" fmla="*/ 1822360 w 1874279"/>
                <a:gd name="connsiteY103" fmla="*/ 830880 h 1855423"/>
                <a:gd name="connsiteX104" fmla="*/ 1815921 w 1874279"/>
                <a:gd name="connsiteY104" fmla="*/ 811562 h 1855423"/>
                <a:gd name="connsiteX105" fmla="*/ 1777284 w 1874279"/>
                <a:gd name="connsiteY105" fmla="*/ 753607 h 1855423"/>
                <a:gd name="connsiteX106" fmla="*/ 1751527 w 1874279"/>
                <a:gd name="connsiteY106" fmla="*/ 714970 h 1855423"/>
                <a:gd name="connsiteX107" fmla="*/ 1738648 w 1874279"/>
                <a:gd name="connsiteY107" fmla="*/ 695652 h 1855423"/>
                <a:gd name="connsiteX108" fmla="*/ 1719329 w 1874279"/>
                <a:gd name="connsiteY108" fmla="*/ 682773 h 1855423"/>
                <a:gd name="connsiteX109" fmla="*/ 1687132 w 1874279"/>
                <a:gd name="connsiteY109" fmla="*/ 650576 h 1855423"/>
                <a:gd name="connsiteX110" fmla="*/ 1674253 w 1874279"/>
                <a:gd name="connsiteY110" fmla="*/ 631258 h 1855423"/>
                <a:gd name="connsiteX111" fmla="*/ 1616298 w 1874279"/>
                <a:gd name="connsiteY111" fmla="*/ 579742 h 1855423"/>
                <a:gd name="connsiteX112" fmla="*/ 1590541 w 1874279"/>
                <a:gd name="connsiteY112" fmla="*/ 553985 h 1855423"/>
                <a:gd name="connsiteX113" fmla="*/ 1558343 w 1874279"/>
                <a:gd name="connsiteY113" fmla="*/ 528227 h 1855423"/>
                <a:gd name="connsiteX114" fmla="*/ 1532586 w 1874279"/>
                <a:gd name="connsiteY114" fmla="*/ 502469 h 1855423"/>
                <a:gd name="connsiteX115" fmla="*/ 1519707 w 1874279"/>
                <a:gd name="connsiteY115" fmla="*/ 483151 h 1855423"/>
                <a:gd name="connsiteX116" fmla="*/ 1500389 w 1874279"/>
                <a:gd name="connsiteY116" fmla="*/ 470272 h 1855423"/>
                <a:gd name="connsiteX117" fmla="*/ 1474631 w 1874279"/>
                <a:gd name="connsiteY117" fmla="*/ 444514 h 1855423"/>
                <a:gd name="connsiteX118" fmla="*/ 1429555 w 1874279"/>
                <a:gd name="connsiteY118" fmla="*/ 392999 h 1855423"/>
                <a:gd name="connsiteX119" fmla="*/ 1403797 w 1874279"/>
                <a:gd name="connsiteY119" fmla="*/ 354362 h 1855423"/>
                <a:gd name="connsiteX120" fmla="*/ 1397358 w 1874279"/>
                <a:gd name="connsiteY120" fmla="*/ 335044 h 1855423"/>
                <a:gd name="connsiteX121" fmla="*/ 1384479 w 1874279"/>
                <a:gd name="connsiteY121" fmla="*/ 315725 h 1855423"/>
                <a:gd name="connsiteX122" fmla="*/ 1358721 w 1874279"/>
                <a:gd name="connsiteY122" fmla="*/ 257770 h 1855423"/>
                <a:gd name="connsiteX123" fmla="*/ 1365160 w 1874279"/>
                <a:gd name="connsiteY123" fmla="*/ 238452 h 1855423"/>
                <a:gd name="connsiteX124" fmla="*/ 1371600 w 1874279"/>
                <a:gd name="connsiteY124" fmla="*/ 199816 h 1855423"/>
                <a:gd name="connsiteX125" fmla="*/ 1352282 w 1874279"/>
                <a:gd name="connsiteY125" fmla="*/ 186937 h 1855423"/>
                <a:gd name="connsiteX126" fmla="*/ 1300766 w 1874279"/>
                <a:gd name="connsiteY126" fmla="*/ 154739 h 1855423"/>
                <a:gd name="connsiteX127" fmla="*/ 1281448 w 1874279"/>
                <a:gd name="connsiteY127" fmla="*/ 148300 h 1855423"/>
                <a:gd name="connsiteX128" fmla="*/ 1262129 w 1874279"/>
                <a:gd name="connsiteY128" fmla="*/ 141861 h 1855423"/>
                <a:gd name="connsiteX129" fmla="*/ 1223493 w 1874279"/>
                <a:gd name="connsiteY129" fmla="*/ 116103 h 1855423"/>
                <a:gd name="connsiteX130" fmla="*/ 1184856 w 1874279"/>
                <a:gd name="connsiteY130" fmla="*/ 103224 h 1855423"/>
                <a:gd name="connsiteX131" fmla="*/ 1165538 w 1874279"/>
                <a:gd name="connsiteY131" fmla="*/ 90345 h 1855423"/>
                <a:gd name="connsiteX132" fmla="*/ 1126901 w 1874279"/>
                <a:gd name="connsiteY132" fmla="*/ 77466 h 1855423"/>
                <a:gd name="connsiteX133" fmla="*/ 1107583 w 1874279"/>
                <a:gd name="connsiteY133" fmla="*/ 64587 h 1855423"/>
                <a:gd name="connsiteX134" fmla="*/ 1023870 w 1874279"/>
                <a:gd name="connsiteY134" fmla="*/ 58148 h 1855423"/>
                <a:gd name="connsiteX135" fmla="*/ 985234 w 1874279"/>
                <a:gd name="connsiteY135" fmla="*/ 45269 h 1855423"/>
                <a:gd name="connsiteX136" fmla="*/ 927279 w 1874279"/>
                <a:gd name="connsiteY136" fmla="*/ 13072 h 1855423"/>
                <a:gd name="connsiteX137" fmla="*/ 907960 w 1874279"/>
                <a:gd name="connsiteY137" fmla="*/ 193 h 1855423"/>
                <a:gd name="connsiteX138" fmla="*/ 882203 w 1874279"/>
                <a:gd name="connsiteY138" fmla="*/ 6632 h 1855423"/>
                <a:gd name="connsiteX139" fmla="*/ 843566 w 1874279"/>
                <a:gd name="connsiteY139" fmla="*/ 19511 h 1855423"/>
                <a:gd name="connsiteX140" fmla="*/ 631065 w 1874279"/>
                <a:gd name="connsiteY140" fmla="*/ 90345 h 1855423"/>
                <a:gd name="connsiteX141" fmla="*/ 573110 w 1874279"/>
                <a:gd name="connsiteY141" fmla="*/ 109663 h 1855423"/>
                <a:gd name="connsiteX142" fmla="*/ 553791 w 1874279"/>
                <a:gd name="connsiteY142" fmla="*/ 116103 h 1855423"/>
                <a:gd name="connsiteX143" fmla="*/ 515155 w 1874279"/>
                <a:gd name="connsiteY143" fmla="*/ 141861 h 1855423"/>
                <a:gd name="connsiteX144" fmla="*/ 482958 w 1874279"/>
                <a:gd name="connsiteY144" fmla="*/ 167618 h 1855423"/>
                <a:gd name="connsiteX145" fmla="*/ 444321 w 1874279"/>
                <a:gd name="connsiteY145" fmla="*/ 193376 h 1855423"/>
                <a:gd name="connsiteX146" fmla="*/ 431442 w 1874279"/>
                <a:gd name="connsiteY146" fmla="*/ 212694 h 1855423"/>
                <a:gd name="connsiteX147" fmla="*/ 412124 w 1874279"/>
                <a:gd name="connsiteY147" fmla="*/ 225573 h 1855423"/>
                <a:gd name="connsiteX148" fmla="*/ 412124 w 1874279"/>
                <a:gd name="connsiteY148" fmla="*/ 232013 h 185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4279" h="1855423">
                  <a:moveTo>
                    <a:pt x="412124" y="232013"/>
                  </a:moveTo>
                  <a:cubicBezTo>
                    <a:pt x="407831" y="238452"/>
                    <a:pt x="393650" y="252555"/>
                    <a:pt x="386366" y="264210"/>
                  </a:cubicBezTo>
                  <a:cubicBezTo>
                    <a:pt x="380673" y="273318"/>
                    <a:pt x="376951" y="301203"/>
                    <a:pt x="373487" y="309286"/>
                  </a:cubicBezTo>
                  <a:cubicBezTo>
                    <a:pt x="366764" y="324974"/>
                    <a:pt x="352893" y="336320"/>
                    <a:pt x="341290" y="347923"/>
                  </a:cubicBezTo>
                  <a:cubicBezTo>
                    <a:pt x="325852" y="394240"/>
                    <a:pt x="344582" y="336400"/>
                    <a:pt x="328411" y="392999"/>
                  </a:cubicBezTo>
                  <a:cubicBezTo>
                    <a:pt x="326546" y="399525"/>
                    <a:pt x="325268" y="406384"/>
                    <a:pt x="321972" y="412317"/>
                  </a:cubicBezTo>
                  <a:cubicBezTo>
                    <a:pt x="302716" y="446977"/>
                    <a:pt x="300362" y="446806"/>
                    <a:pt x="276896" y="470272"/>
                  </a:cubicBezTo>
                  <a:cubicBezTo>
                    <a:pt x="262845" y="512420"/>
                    <a:pt x="282360" y="471052"/>
                    <a:pt x="251138" y="496030"/>
                  </a:cubicBezTo>
                  <a:cubicBezTo>
                    <a:pt x="209531" y="529316"/>
                    <a:pt x="267495" y="505603"/>
                    <a:pt x="218941" y="521787"/>
                  </a:cubicBezTo>
                  <a:cubicBezTo>
                    <a:pt x="184597" y="573304"/>
                    <a:pt x="229674" y="511054"/>
                    <a:pt x="186743" y="553985"/>
                  </a:cubicBezTo>
                  <a:cubicBezTo>
                    <a:pt x="181271" y="559457"/>
                    <a:pt x="179689" y="568207"/>
                    <a:pt x="173865" y="573303"/>
                  </a:cubicBezTo>
                  <a:cubicBezTo>
                    <a:pt x="162216" y="583496"/>
                    <a:pt x="135228" y="599061"/>
                    <a:pt x="135228" y="599061"/>
                  </a:cubicBezTo>
                  <a:cubicBezTo>
                    <a:pt x="104418" y="645274"/>
                    <a:pt x="120415" y="626752"/>
                    <a:pt x="90152" y="657016"/>
                  </a:cubicBezTo>
                  <a:cubicBezTo>
                    <a:pt x="88006" y="663455"/>
                    <a:pt x="87009" y="670401"/>
                    <a:pt x="83713" y="676334"/>
                  </a:cubicBezTo>
                  <a:cubicBezTo>
                    <a:pt x="76196" y="689864"/>
                    <a:pt x="62850" y="700286"/>
                    <a:pt x="57955" y="714970"/>
                  </a:cubicBezTo>
                  <a:cubicBezTo>
                    <a:pt x="49068" y="741631"/>
                    <a:pt x="55280" y="728641"/>
                    <a:pt x="38636" y="753607"/>
                  </a:cubicBezTo>
                  <a:cubicBezTo>
                    <a:pt x="22452" y="802162"/>
                    <a:pt x="44283" y="742312"/>
                    <a:pt x="19318" y="792244"/>
                  </a:cubicBezTo>
                  <a:cubicBezTo>
                    <a:pt x="14701" y="801479"/>
                    <a:pt x="8501" y="829072"/>
                    <a:pt x="6439" y="837320"/>
                  </a:cubicBezTo>
                  <a:cubicBezTo>
                    <a:pt x="4293" y="869517"/>
                    <a:pt x="0" y="901643"/>
                    <a:pt x="0" y="933911"/>
                  </a:cubicBezTo>
                  <a:cubicBezTo>
                    <a:pt x="0" y="940699"/>
                    <a:pt x="2199" y="919893"/>
                    <a:pt x="6439" y="914593"/>
                  </a:cubicBezTo>
                  <a:cubicBezTo>
                    <a:pt x="11274" y="908550"/>
                    <a:pt x="19318" y="906007"/>
                    <a:pt x="25758" y="901714"/>
                  </a:cubicBezTo>
                  <a:cubicBezTo>
                    <a:pt x="30051" y="895275"/>
                    <a:pt x="35493" y="889468"/>
                    <a:pt x="38636" y="882396"/>
                  </a:cubicBezTo>
                  <a:cubicBezTo>
                    <a:pt x="44149" y="869990"/>
                    <a:pt x="43984" y="855055"/>
                    <a:pt x="51515" y="843759"/>
                  </a:cubicBezTo>
                  <a:cubicBezTo>
                    <a:pt x="55808" y="837320"/>
                    <a:pt x="60933" y="831363"/>
                    <a:pt x="64394" y="824441"/>
                  </a:cubicBezTo>
                  <a:cubicBezTo>
                    <a:pt x="74869" y="803492"/>
                    <a:pt x="65259" y="804258"/>
                    <a:pt x="83713" y="785804"/>
                  </a:cubicBezTo>
                  <a:cubicBezTo>
                    <a:pt x="89185" y="780331"/>
                    <a:pt x="96592" y="777218"/>
                    <a:pt x="103031" y="772925"/>
                  </a:cubicBezTo>
                  <a:lnTo>
                    <a:pt x="128789" y="734289"/>
                  </a:lnTo>
                  <a:cubicBezTo>
                    <a:pt x="133082" y="727850"/>
                    <a:pt x="135227" y="719263"/>
                    <a:pt x="141667" y="714970"/>
                  </a:cubicBezTo>
                  <a:lnTo>
                    <a:pt x="160986" y="702092"/>
                  </a:lnTo>
                  <a:cubicBezTo>
                    <a:pt x="173521" y="664483"/>
                    <a:pt x="157617" y="699020"/>
                    <a:pt x="186743" y="669894"/>
                  </a:cubicBezTo>
                  <a:cubicBezTo>
                    <a:pt x="192215" y="664422"/>
                    <a:pt x="194667" y="656521"/>
                    <a:pt x="199622" y="650576"/>
                  </a:cubicBezTo>
                  <a:cubicBezTo>
                    <a:pt x="215115" y="631985"/>
                    <a:pt x="219265" y="631042"/>
                    <a:pt x="238259" y="618379"/>
                  </a:cubicBezTo>
                  <a:cubicBezTo>
                    <a:pt x="250795" y="580770"/>
                    <a:pt x="234889" y="615310"/>
                    <a:pt x="264017" y="586182"/>
                  </a:cubicBezTo>
                  <a:cubicBezTo>
                    <a:pt x="306946" y="543253"/>
                    <a:pt x="244701" y="588325"/>
                    <a:pt x="296214" y="553985"/>
                  </a:cubicBezTo>
                  <a:cubicBezTo>
                    <a:pt x="326265" y="508909"/>
                    <a:pt x="309093" y="523934"/>
                    <a:pt x="341290" y="502469"/>
                  </a:cubicBezTo>
                  <a:cubicBezTo>
                    <a:pt x="343436" y="496030"/>
                    <a:pt x="342929" y="487951"/>
                    <a:pt x="347729" y="483151"/>
                  </a:cubicBezTo>
                  <a:cubicBezTo>
                    <a:pt x="358674" y="472206"/>
                    <a:pt x="373487" y="465979"/>
                    <a:pt x="386366" y="457393"/>
                  </a:cubicBezTo>
                  <a:lnTo>
                    <a:pt x="444321" y="418756"/>
                  </a:lnTo>
                  <a:lnTo>
                    <a:pt x="482958" y="392999"/>
                  </a:lnTo>
                  <a:lnTo>
                    <a:pt x="502276" y="380120"/>
                  </a:lnTo>
                  <a:cubicBezTo>
                    <a:pt x="506569" y="373680"/>
                    <a:pt x="509682" y="366274"/>
                    <a:pt x="515155" y="360801"/>
                  </a:cubicBezTo>
                  <a:cubicBezTo>
                    <a:pt x="520627" y="355329"/>
                    <a:pt x="529638" y="353966"/>
                    <a:pt x="534473" y="347923"/>
                  </a:cubicBezTo>
                  <a:cubicBezTo>
                    <a:pt x="538713" y="342622"/>
                    <a:pt x="537616" y="334538"/>
                    <a:pt x="540913" y="328604"/>
                  </a:cubicBezTo>
                  <a:cubicBezTo>
                    <a:pt x="563009" y="288831"/>
                    <a:pt x="557768" y="295902"/>
                    <a:pt x="585989" y="277089"/>
                  </a:cubicBezTo>
                  <a:cubicBezTo>
                    <a:pt x="600037" y="234939"/>
                    <a:pt x="580525" y="276307"/>
                    <a:pt x="611746" y="251331"/>
                  </a:cubicBezTo>
                  <a:cubicBezTo>
                    <a:pt x="617789" y="246496"/>
                    <a:pt x="618801" y="237109"/>
                    <a:pt x="624625" y="232013"/>
                  </a:cubicBezTo>
                  <a:cubicBezTo>
                    <a:pt x="636274" y="221820"/>
                    <a:pt x="650383" y="214841"/>
                    <a:pt x="663262" y="206255"/>
                  </a:cubicBezTo>
                  <a:lnTo>
                    <a:pt x="682580" y="193376"/>
                  </a:lnTo>
                  <a:cubicBezTo>
                    <a:pt x="689019" y="189083"/>
                    <a:pt x="694556" y="182944"/>
                    <a:pt x="701898" y="180497"/>
                  </a:cubicBezTo>
                  <a:cubicBezTo>
                    <a:pt x="729613" y="171260"/>
                    <a:pt x="714632" y="175704"/>
                    <a:pt x="746974" y="167618"/>
                  </a:cubicBezTo>
                  <a:lnTo>
                    <a:pt x="933718" y="174058"/>
                  </a:lnTo>
                  <a:cubicBezTo>
                    <a:pt x="950998" y="174992"/>
                    <a:pt x="968208" y="177401"/>
                    <a:pt x="985234" y="180497"/>
                  </a:cubicBezTo>
                  <a:cubicBezTo>
                    <a:pt x="991912" y="181711"/>
                    <a:pt x="997788" y="186373"/>
                    <a:pt x="1004552" y="186937"/>
                  </a:cubicBezTo>
                  <a:cubicBezTo>
                    <a:pt x="1049523" y="190685"/>
                    <a:pt x="1094704" y="191230"/>
                    <a:pt x="1139780" y="193376"/>
                  </a:cubicBezTo>
                  <a:cubicBezTo>
                    <a:pt x="1188341" y="209565"/>
                    <a:pt x="1130362" y="185844"/>
                    <a:pt x="1171977" y="219134"/>
                  </a:cubicBezTo>
                  <a:cubicBezTo>
                    <a:pt x="1177278" y="223374"/>
                    <a:pt x="1184856" y="223427"/>
                    <a:pt x="1191296" y="225573"/>
                  </a:cubicBezTo>
                  <a:cubicBezTo>
                    <a:pt x="1197735" y="232013"/>
                    <a:pt x="1203618" y="239062"/>
                    <a:pt x="1210614" y="244892"/>
                  </a:cubicBezTo>
                  <a:cubicBezTo>
                    <a:pt x="1216559" y="249846"/>
                    <a:pt x="1225097" y="251727"/>
                    <a:pt x="1229932" y="257770"/>
                  </a:cubicBezTo>
                  <a:cubicBezTo>
                    <a:pt x="1234172" y="263071"/>
                    <a:pt x="1233336" y="271018"/>
                    <a:pt x="1236372" y="277089"/>
                  </a:cubicBezTo>
                  <a:cubicBezTo>
                    <a:pt x="1239833" y="284011"/>
                    <a:pt x="1244958" y="289968"/>
                    <a:pt x="1249251" y="296407"/>
                  </a:cubicBezTo>
                  <a:lnTo>
                    <a:pt x="1262129" y="335044"/>
                  </a:lnTo>
                  <a:cubicBezTo>
                    <a:pt x="1266722" y="348823"/>
                    <a:pt x="1269700" y="363401"/>
                    <a:pt x="1281448" y="373680"/>
                  </a:cubicBezTo>
                  <a:cubicBezTo>
                    <a:pt x="1293097" y="383873"/>
                    <a:pt x="1307205" y="390852"/>
                    <a:pt x="1320084" y="399438"/>
                  </a:cubicBezTo>
                  <a:lnTo>
                    <a:pt x="1358721" y="425196"/>
                  </a:lnTo>
                  <a:cubicBezTo>
                    <a:pt x="1365160" y="429489"/>
                    <a:pt x="1372566" y="432603"/>
                    <a:pt x="1378039" y="438075"/>
                  </a:cubicBezTo>
                  <a:cubicBezTo>
                    <a:pt x="1384479" y="444514"/>
                    <a:pt x="1389781" y="452342"/>
                    <a:pt x="1397358" y="457393"/>
                  </a:cubicBezTo>
                  <a:cubicBezTo>
                    <a:pt x="1403006" y="461158"/>
                    <a:pt x="1410237" y="461686"/>
                    <a:pt x="1416676" y="463832"/>
                  </a:cubicBezTo>
                  <a:cubicBezTo>
                    <a:pt x="1429555" y="472418"/>
                    <a:pt x="1446728" y="476711"/>
                    <a:pt x="1455313" y="489590"/>
                  </a:cubicBezTo>
                  <a:cubicBezTo>
                    <a:pt x="1459606" y="496030"/>
                    <a:pt x="1462367" y="503813"/>
                    <a:pt x="1468191" y="508909"/>
                  </a:cubicBezTo>
                  <a:cubicBezTo>
                    <a:pt x="1479840" y="519102"/>
                    <a:pt x="1506828" y="534666"/>
                    <a:pt x="1506828" y="534666"/>
                  </a:cubicBezTo>
                  <a:cubicBezTo>
                    <a:pt x="1508974" y="541106"/>
                    <a:pt x="1508922" y="548770"/>
                    <a:pt x="1513267" y="553985"/>
                  </a:cubicBezTo>
                  <a:cubicBezTo>
                    <a:pt x="1518257" y="559973"/>
                    <a:pt x="1549536" y="580310"/>
                    <a:pt x="1558343" y="586182"/>
                  </a:cubicBezTo>
                  <a:cubicBezTo>
                    <a:pt x="1560490" y="592621"/>
                    <a:pt x="1561487" y="599566"/>
                    <a:pt x="1564783" y="605500"/>
                  </a:cubicBezTo>
                  <a:cubicBezTo>
                    <a:pt x="1572300" y="619031"/>
                    <a:pt x="1581955" y="631258"/>
                    <a:pt x="1590541" y="644137"/>
                  </a:cubicBezTo>
                  <a:lnTo>
                    <a:pt x="1616298" y="682773"/>
                  </a:lnTo>
                  <a:cubicBezTo>
                    <a:pt x="1620591" y="689213"/>
                    <a:pt x="1626729" y="694750"/>
                    <a:pt x="1629177" y="702092"/>
                  </a:cubicBezTo>
                  <a:cubicBezTo>
                    <a:pt x="1631324" y="708531"/>
                    <a:pt x="1630817" y="716610"/>
                    <a:pt x="1635617" y="721410"/>
                  </a:cubicBezTo>
                  <a:cubicBezTo>
                    <a:pt x="1683124" y="768917"/>
                    <a:pt x="1670701" y="722519"/>
                    <a:pt x="1712890" y="785804"/>
                  </a:cubicBezTo>
                  <a:cubicBezTo>
                    <a:pt x="1758908" y="854833"/>
                    <a:pt x="1687247" y="750076"/>
                    <a:pt x="1745087" y="824441"/>
                  </a:cubicBezTo>
                  <a:cubicBezTo>
                    <a:pt x="1754590" y="836659"/>
                    <a:pt x="1762259" y="850199"/>
                    <a:pt x="1770845" y="863078"/>
                  </a:cubicBezTo>
                  <a:lnTo>
                    <a:pt x="1783724" y="882396"/>
                  </a:lnTo>
                  <a:lnTo>
                    <a:pt x="1803042" y="940351"/>
                  </a:lnTo>
                  <a:lnTo>
                    <a:pt x="1809482" y="959669"/>
                  </a:lnTo>
                  <a:cubicBezTo>
                    <a:pt x="1811628" y="987573"/>
                    <a:pt x="1815921" y="1015395"/>
                    <a:pt x="1815921" y="1043382"/>
                  </a:cubicBezTo>
                  <a:cubicBezTo>
                    <a:pt x="1815921" y="1124976"/>
                    <a:pt x="1812879" y="1206557"/>
                    <a:pt x="1809482" y="1288080"/>
                  </a:cubicBezTo>
                  <a:cubicBezTo>
                    <a:pt x="1808584" y="1309633"/>
                    <a:pt x="1804833" y="1330977"/>
                    <a:pt x="1803042" y="1352475"/>
                  </a:cubicBezTo>
                  <a:cubicBezTo>
                    <a:pt x="1800540" y="1382498"/>
                    <a:pt x="1798749" y="1412576"/>
                    <a:pt x="1796603" y="1442627"/>
                  </a:cubicBezTo>
                  <a:cubicBezTo>
                    <a:pt x="1798749" y="1537072"/>
                    <a:pt x="1797024" y="1631684"/>
                    <a:pt x="1803042" y="1725962"/>
                  </a:cubicBezTo>
                  <a:cubicBezTo>
                    <a:pt x="1803535" y="1733685"/>
                    <a:pt x="1810449" y="1739808"/>
                    <a:pt x="1815921" y="1745280"/>
                  </a:cubicBezTo>
                  <a:cubicBezTo>
                    <a:pt x="1821393" y="1750752"/>
                    <a:pt x="1828800" y="1753866"/>
                    <a:pt x="1835239" y="1758159"/>
                  </a:cubicBezTo>
                  <a:cubicBezTo>
                    <a:pt x="1858730" y="1828629"/>
                    <a:pt x="1821264" y="1721883"/>
                    <a:pt x="1854558" y="1796796"/>
                  </a:cubicBezTo>
                  <a:cubicBezTo>
                    <a:pt x="1860071" y="1809201"/>
                    <a:pt x="1863143" y="1822553"/>
                    <a:pt x="1867436" y="1835432"/>
                  </a:cubicBezTo>
                  <a:cubicBezTo>
                    <a:pt x="1878006" y="1867142"/>
                    <a:pt x="1874991" y="1861438"/>
                    <a:pt x="1867436" y="1816114"/>
                  </a:cubicBezTo>
                  <a:cubicBezTo>
                    <a:pt x="1865290" y="1786063"/>
                    <a:pt x="1864517" y="1755883"/>
                    <a:pt x="1860997" y="1725962"/>
                  </a:cubicBezTo>
                  <a:cubicBezTo>
                    <a:pt x="1860204" y="1719221"/>
                    <a:pt x="1855351" y="1713385"/>
                    <a:pt x="1854558" y="1706644"/>
                  </a:cubicBezTo>
                  <a:cubicBezTo>
                    <a:pt x="1851038" y="1676723"/>
                    <a:pt x="1850974" y="1646484"/>
                    <a:pt x="1848118" y="1616492"/>
                  </a:cubicBezTo>
                  <a:cubicBezTo>
                    <a:pt x="1846275" y="1597143"/>
                    <a:pt x="1838632" y="1553137"/>
                    <a:pt x="1835239" y="1532779"/>
                  </a:cubicBezTo>
                  <a:cubicBezTo>
                    <a:pt x="1837386" y="1483410"/>
                    <a:pt x="1838029" y="1433953"/>
                    <a:pt x="1841679" y="1384672"/>
                  </a:cubicBezTo>
                  <a:cubicBezTo>
                    <a:pt x="1842333" y="1375846"/>
                    <a:pt x="1845575" y="1367391"/>
                    <a:pt x="1848118" y="1358914"/>
                  </a:cubicBezTo>
                  <a:cubicBezTo>
                    <a:pt x="1852019" y="1345911"/>
                    <a:pt x="1860997" y="1320278"/>
                    <a:pt x="1860997" y="1320278"/>
                  </a:cubicBezTo>
                  <a:cubicBezTo>
                    <a:pt x="1863143" y="1266616"/>
                    <a:pt x="1867436" y="1212997"/>
                    <a:pt x="1867436" y="1159292"/>
                  </a:cubicBezTo>
                  <a:cubicBezTo>
                    <a:pt x="1867436" y="1007656"/>
                    <a:pt x="1867705" y="1051563"/>
                    <a:pt x="1854558" y="966109"/>
                  </a:cubicBezTo>
                  <a:cubicBezTo>
                    <a:pt x="1848395" y="926051"/>
                    <a:pt x="1848557" y="909470"/>
                    <a:pt x="1835239" y="869517"/>
                  </a:cubicBezTo>
                  <a:lnTo>
                    <a:pt x="1822360" y="830880"/>
                  </a:lnTo>
                  <a:cubicBezTo>
                    <a:pt x="1820214" y="824441"/>
                    <a:pt x="1819686" y="817210"/>
                    <a:pt x="1815921" y="811562"/>
                  </a:cubicBezTo>
                  <a:lnTo>
                    <a:pt x="1777284" y="753607"/>
                  </a:lnTo>
                  <a:lnTo>
                    <a:pt x="1751527" y="714970"/>
                  </a:lnTo>
                  <a:cubicBezTo>
                    <a:pt x="1747234" y="708531"/>
                    <a:pt x="1745087" y="699945"/>
                    <a:pt x="1738648" y="695652"/>
                  </a:cubicBezTo>
                  <a:lnTo>
                    <a:pt x="1719329" y="682773"/>
                  </a:lnTo>
                  <a:cubicBezTo>
                    <a:pt x="1684991" y="631264"/>
                    <a:pt x="1730058" y="693501"/>
                    <a:pt x="1687132" y="650576"/>
                  </a:cubicBezTo>
                  <a:cubicBezTo>
                    <a:pt x="1681659" y="645104"/>
                    <a:pt x="1679395" y="637042"/>
                    <a:pt x="1674253" y="631258"/>
                  </a:cubicBezTo>
                  <a:cubicBezTo>
                    <a:pt x="1642172" y="595166"/>
                    <a:pt x="1645661" y="599317"/>
                    <a:pt x="1616298" y="579742"/>
                  </a:cubicBezTo>
                  <a:cubicBezTo>
                    <a:pt x="1602249" y="537593"/>
                    <a:pt x="1621762" y="578962"/>
                    <a:pt x="1590541" y="553985"/>
                  </a:cubicBezTo>
                  <a:cubicBezTo>
                    <a:pt x="1548932" y="520697"/>
                    <a:pt x="1606900" y="544411"/>
                    <a:pt x="1558343" y="528227"/>
                  </a:cubicBezTo>
                  <a:cubicBezTo>
                    <a:pt x="1544295" y="486080"/>
                    <a:pt x="1563806" y="527446"/>
                    <a:pt x="1532586" y="502469"/>
                  </a:cubicBezTo>
                  <a:cubicBezTo>
                    <a:pt x="1526543" y="497634"/>
                    <a:pt x="1525179" y="488623"/>
                    <a:pt x="1519707" y="483151"/>
                  </a:cubicBezTo>
                  <a:cubicBezTo>
                    <a:pt x="1514235" y="477679"/>
                    <a:pt x="1506828" y="474565"/>
                    <a:pt x="1500389" y="470272"/>
                  </a:cubicBezTo>
                  <a:cubicBezTo>
                    <a:pt x="1483216" y="418757"/>
                    <a:pt x="1508975" y="478858"/>
                    <a:pt x="1474631" y="444514"/>
                  </a:cubicBezTo>
                  <a:cubicBezTo>
                    <a:pt x="1399505" y="369388"/>
                    <a:pt x="1484289" y="429490"/>
                    <a:pt x="1429555" y="392999"/>
                  </a:cubicBezTo>
                  <a:cubicBezTo>
                    <a:pt x="1420969" y="380120"/>
                    <a:pt x="1408692" y="369046"/>
                    <a:pt x="1403797" y="354362"/>
                  </a:cubicBezTo>
                  <a:cubicBezTo>
                    <a:pt x="1401651" y="347923"/>
                    <a:pt x="1400393" y="341115"/>
                    <a:pt x="1397358" y="335044"/>
                  </a:cubicBezTo>
                  <a:cubicBezTo>
                    <a:pt x="1393897" y="328122"/>
                    <a:pt x="1387622" y="322797"/>
                    <a:pt x="1384479" y="315725"/>
                  </a:cubicBezTo>
                  <a:cubicBezTo>
                    <a:pt x="1353826" y="246756"/>
                    <a:pt x="1387868" y="301491"/>
                    <a:pt x="1358721" y="257770"/>
                  </a:cubicBezTo>
                  <a:cubicBezTo>
                    <a:pt x="1360867" y="251331"/>
                    <a:pt x="1362124" y="244523"/>
                    <a:pt x="1365160" y="238452"/>
                  </a:cubicBezTo>
                  <a:cubicBezTo>
                    <a:pt x="1373787" y="221197"/>
                    <a:pt x="1387517" y="219713"/>
                    <a:pt x="1371600" y="199816"/>
                  </a:cubicBezTo>
                  <a:cubicBezTo>
                    <a:pt x="1366765" y="193773"/>
                    <a:pt x="1358721" y="191230"/>
                    <a:pt x="1352282" y="186937"/>
                  </a:cubicBezTo>
                  <a:cubicBezTo>
                    <a:pt x="1331873" y="156322"/>
                    <a:pt x="1346745" y="170065"/>
                    <a:pt x="1300766" y="154739"/>
                  </a:cubicBezTo>
                  <a:lnTo>
                    <a:pt x="1281448" y="148300"/>
                  </a:lnTo>
                  <a:lnTo>
                    <a:pt x="1262129" y="141861"/>
                  </a:lnTo>
                  <a:cubicBezTo>
                    <a:pt x="1249250" y="133275"/>
                    <a:pt x="1238177" y="120998"/>
                    <a:pt x="1223493" y="116103"/>
                  </a:cubicBezTo>
                  <a:lnTo>
                    <a:pt x="1184856" y="103224"/>
                  </a:lnTo>
                  <a:cubicBezTo>
                    <a:pt x="1178417" y="98931"/>
                    <a:pt x="1172610" y="93488"/>
                    <a:pt x="1165538" y="90345"/>
                  </a:cubicBezTo>
                  <a:cubicBezTo>
                    <a:pt x="1153132" y="84831"/>
                    <a:pt x="1138197" y="84997"/>
                    <a:pt x="1126901" y="77466"/>
                  </a:cubicBezTo>
                  <a:cubicBezTo>
                    <a:pt x="1120462" y="73173"/>
                    <a:pt x="1115190" y="66013"/>
                    <a:pt x="1107583" y="64587"/>
                  </a:cubicBezTo>
                  <a:cubicBezTo>
                    <a:pt x="1080076" y="59429"/>
                    <a:pt x="1051774" y="60294"/>
                    <a:pt x="1023870" y="58148"/>
                  </a:cubicBezTo>
                  <a:cubicBezTo>
                    <a:pt x="1010991" y="53855"/>
                    <a:pt x="996529" y="52799"/>
                    <a:pt x="985234" y="45269"/>
                  </a:cubicBezTo>
                  <a:cubicBezTo>
                    <a:pt x="940949" y="15746"/>
                    <a:pt x="961281" y="24406"/>
                    <a:pt x="927279" y="13072"/>
                  </a:cubicBezTo>
                  <a:cubicBezTo>
                    <a:pt x="920839" y="8779"/>
                    <a:pt x="915622" y="1288"/>
                    <a:pt x="907960" y="193"/>
                  </a:cubicBezTo>
                  <a:cubicBezTo>
                    <a:pt x="899199" y="-1059"/>
                    <a:pt x="890680" y="4089"/>
                    <a:pt x="882203" y="6632"/>
                  </a:cubicBezTo>
                  <a:cubicBezTo>
                    <a:pt x="869200" y="10533"/>
                    <a:pt x="856445" y="15218"/>
                    <a:pt x="843566" y="19511"/>
                  </a:cubicBezTo>
                  <a:lnTo>
                    <a:pt x="631065" y="90345"/>
                  </a:lnTo>
                  <a:lnTo>
                    <a:pt x="573110" y="109663"/>
                  </a:lnTo>
                  <a:cubicBezTo>
                    <a:pt x="566670" y="111810"/>
                    <a:pt x="559439" y="112338"/>
                    <a:pt x="553791" y="116103"/>
                  </a:cubicBezTo>
                  <a:lnTo>
                    <a:pt x="515155" y="141861"/>
                  </a:lnTo>
                  <a:cubicBezTo>
                    <a:pt x="491358" y="177556"/>
                    <a:pt x="515892" y="149322"/>
                    <a:pt x="482958" y="167618"/>
                  </a:cubicBezTo>
                  <a:cubicBezTo>
                    <a:pt x="469427" y="175135"/>
                    <a:pt x="444321" y="193376"/>
                    <a:pt x="444321" y="193376"/>
                  </a:cubicBezTo>
                  <a:cubicBezTo>
                    <a:pt x="440028" y="199815"/>
                    <a:pt x="436914" y="207222"/>
                    <a:pt x="431442" y="212694"/>
                  </a:cubicBezTo>
                  <a:cubicBezTo>
                    <a:pt x="425970" y="218166"/>
                    <a:pt x="418167" y="220738"/>
                    <a:pt x="412124" y="225573"/>
                  </a:cubicBezTo>
                  <a:cubicBezTo>
                    <a:pt x="407383" y="229366"/>
                    <a:pt x="416417" y="225574"/>
                    <a:pt x="412124" y="232013"/>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530"/>
            <p:cNvSpPr/>
            <p:nvPr/>
          </p:nvSpPr>
          <p:spPr>
            <a:xfrm>
              <a:off x="8777751" y="2881052"/>
              <a:ext cx="441527" cy="766316"/>
            </a:xfrm>
            <a:custGeom>
              <a:avLst/>
              <a:gdLst>
                <a:gd name="connsiteX0" fmla="*/ 251138 w 502276"/>
                <a:gd name="connsiteY0" fmla="*/ 23 h 766316"/>
                <a:gd name="connsiteX1" fmla="*/ 218940 w 502276"/>
                <a:gd name="connsiteY1" fmla="*/ 51538 h 766316"/>
                <a:gd name="connsiteX2" fmla="*/ 206062 w 502276"/>
                <a:gd name="connsiteY2" fmla="*/ 70857 h 766316"/>
                <a:gd name="connsiteX3" fmla="*/ 180304 w 502276"/>
                <a:gd name="connsiteY3" fmla="*/ 109493 h 766316"/>
                <a:gd name="connsiteX4" fmla="*/ 154546 w 502276"/>
                <a:gd name="connsiteY4" fmla="*/ 148130 h 766316"/>
                <a:gd name="connsiteX5" fmla="*/ 135228 w 502276"/>
                <a:gd name="connsiteY5" fmla="*/ 154569 h 766316"/>
                <a:gd name="connsiteX6" fmla="*/ 109470 w 502276"/>
                <a:gd name="connsiteY6" fmla="*/ 193206 h 766316"/>
                <a:gd name="connsiteX7" fmla="*/ 96591 w 502276"/>
                <a:gd name="connsiteY7" fmla="*/ 212524 h 766316"/>
                <a:gd name="connsiteX8" fmla="*/ 51515 w 502276"/>
                <a:gd name="connsiteY8" fmla="*/ 270479 h 766316"/>
                <a:gd name="connsiteX9" fmla="*/ 38636 w 502276"/>
                <a:gd name="connsiteY9" fmla="*/ 289798 h 766316"/>
                <a:gd name="connsiteX10" fmla="*/ 25757 w 502276"/>
                <a:gd name="connsiteY10" fmla="*/ 309116 h 766316"/>
                <a:gd name="connsiteX11" fmla="*/ 12878 w 502276"/>
                <a:gd name="connsiteY11" fmla="*/ 354192 h 766316"/>
                <a:gd name="connsiteX12" fmla="*/ 0 w 502276"/>
                <a:gd name="connsiteY12" fmla="*/ 399268 h 766316"/>
                <a:gd name="connsiteX13" fmla="*/ 6439 w 502276"/>
                <a:gd name="connsiteY13" fmla="*/ 508738 h 766316"/>
                <a:gd name="connsiteX14" fmla="*/ 19318 w 502276"/>
                <a:gd name="connsiteY14" fmla="*/ 547375 h 766316"/>
                <a:gd name="connsiteX15" fmla="*/ 38636 w 502276"/>
                <a:gd name="connsiteY15" fmla="*/ 560254 h 766316"/>
                <a:gd name="connsiteX16" fmla="*/ 45076 w 502276"/>
                <a:gd name="connsiteY16" fmla="*/ 579572 h 766316"/>
                <a:gd name="connsiteX17" fmla="*/ 83712 w 502276"/>
                <a:gd name="connsiteY17" fmla="*/ 592451 h 766316"/>
                <a:gd name="connsiteX18" fmla="*/ 115909 w 502276"/>
                <a:gd name="connsiteY18" fmla="*/ 624648 h 766316"/>
                <a:gd name="connsiteX19" fmla="*/ 128788 w 502276"/>
                <a:gd name="connsiteY19" fmla="*/ 643967 h 766316"/>
                <a:gd name="connsiteX20" fmla="*/ 167425 w 502276"/>
                <a:gd name="connsiteY20" fmla="*/ 669724 h 766316"/>
                <a:gd name="connsiteX21" fmla="*/ 206062 w 502276"/>
                <a:gd name="connsiteY21" fmla="*/ 695482 h 766316"/>
                <a:gd name="connsiteX22" fmla="*/ 225380 w 502276"/>
                <a:gd name="connsiteY22" fmla="*/ 708361 h 766316"/>
                <a:gd name="connsiteX23" fmla="*/ 238259 w 502276"/>
                <a:gd name="connsiteY23" fmla="*/ 746998 h 766316"/>
                <a:gd name="connsiteX24" fmla="*/ 244698 w 502276"/>
                <a:gd name="connsiteY24" fmla="*/ 766316 h 766316"/>
                <a:gd name="connsiteX25" fmla="*/ 257577 w 502276"/>
                <a:gd name="connsiteY25" fmla="*/ 746998 h 766316"/>
                <a:gd name="connsiteX26" fmla="*/ 276895 w 502276"/>
                <a:gd name="connsiteY26" fmla="*/ 740558 h 766316"/>
                <a:gd name="connsiteX27" fmla="*/ 315532 w 502276"/>
                <a:gd name="connsiteY27" fmla="*/ 721240 h 766316"/>
                <a:gd name="connsiteX28" fmla="*/ 334850 w 502276"/>
                <a:gd name="connsiteY28" fmla="*/ 682603 h 766316"/>
                <a:gd name="connsiteX29" fmla="*/ 354169 w 502276"/>
                <a:gd name="connsiteY29" fmla="*/ 669724 h 766316"/>
                <a:gd name="connsiteX30" fmla="*/ 373487 w 502276"/>
                <a:gd name="connsiteY30" fmla="*/ 663285 h 766316"/>
                <a:gd name="connsiteX31" fmla="*/ 392805 w 502276"/>
                <a:gd name="connsiteY31" fmla="*/ 643967 h 766316"/>
                <a:gd name="connsiteX32" fmla="*/ 405684 w 502276"/>
                <a:gd name="connsiteY32" fmla="*/ 624648 h 766316"/>
                <a:gd name="connsiteX33" fmla="*/ 425002 w 502276"/>
                <a:gd name="connsiteY33" fmla="*/ 611769 h 766316"/>
                <a:gd name="connsiteX34" fmla="*/ 450760 w 502276"/>
                <a:gd name="connsiteY34" fmla="*/ 573133 h 766316"/>
                <a:gd name="connsiteX35" fmla="*/ 463639 w 502276"/>
                <a:gd name="connsiteY35" fmla="*/ 553814 h 766316"/>
                <a:gd name="connsiteX36" fmla="*/ 476518 w 502276"/>
                <a:gd name="connsiteY36" fmla="*/ 515178 h 766316"/>
                <a:gd name="connsiteX37" fmla="*/ 482957 w 502276"/>
                <a:gd name="connsiteY37" fmla="*/ 495860 h 766316"/>
                <a:gd name="connsiteX38" fmla="*/ 502276 w 502276"/>
                <a:gd name="connsiteY38" fmla="*/ 457223 h 766316"/>
                <a:gd name="connsiteX39" fmla="*/ 495836 w 502276"/>
                <a:gd name="connsiteY39" fmla="*/ 360631 h 766316"/>
                <a:gd name="connsiteX40" fmla="*/ 482957 w 502276"/>
                <a:gd name="connsiteY40" fmla="*/ 341313 h 766316"/>
                <a:gd name="connsiteX41" fmla="*/ 470078 w 502276"/>
                <a:gd name="connsiteY41" fmla="*/ 302676 h 766316"/>
                <a:gd name="connsiteX42" fmla="*/ 444321 w 502276"/>
                <a:gd name="connsiteY42" fmla="*/ 264040 h 766316"/>
                <a:gd name="connsiteX43" fmla="*/ 431442 w 502276"/>
                <a:gd name="connsiteY43" fmla="*/ 244722 h 766316"/>
                <a:gd name="connsiteX44" fmla="*/ 405684 w 502276"/>
                <a:gd name="connsiteY44" fmla="*/ 212524 h 766316"/>
                <a:gd name="connsiteX45" fmla="*/ 386366 w 502276"/>
                <a:gd name="connsiteY45" fmla="*/ 173888 h 766316"/>
                <a:gd name="connsiteX46" fmla="*/ 367048 w 502276"/>
                <a:gd name="connsiteY46" fmla="*/ 154569 h 766316"/>
                <a:gd name="connsiteX47" fmla="*/ 354169 w 502276"/>
                <a:gd name="connsiteY47" fmla="*/ 135251 h 766316"/>
                <a:gd name="connsiteX48" fmla="*/ 315532 w 502276"/>
                <a:gd name="connsiteY48" fmla="*/ 96614 h 766316"/>
                <a:gd name="connsiteX49" fmla="*/ 289774 w 502276"/>
                <a:gd name="connsiteY49" fmla="*/ 57978 h 766316"/>
                <a:gd name="connsiteX50" fmla="*/ 251138 w 502276"/>
                <a:gd name="connsiteY50" fmla="*/ 23 h 76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2276" h="766316">
                  <a:moveTo>
                    <a:pt x="251138" y="23"/>
                  </a:moveTo>
                  <a:cubicBezTo>
                    <a:pt x="239332" y="-1050"/>
                    <a:pt x="229812" y="34454"/>
                    <a:pt x="218940" y="51538"/>
                  </a:cubicBezTo>
                  <a:cubicBezTo>
                    <a:pt x="214785" y="58067"/>
                    <a:pt x="210355" y="64417"/>
                    <a:pt x="206062" y="70857"/>
                  </a:cubicBezTo>
                  <a:lnTo>
                    <a:pt x="180304" y="109493"/>
                  </a:lnTo>
                  <a:lnTo>
                    <a:pt x="154546" y="148130"/>
                  </a:lnTo>
                  <a:lnTo>
                    <a:pt x="135228" y="154569"/>
                  </a:lnTo>
                  <a:cubicBezTo>
                    <a:pt x="123911" y="188519"/>
                    <a:pt x="136268" y="161049"/>
                    <a:pt x="109470" y="193206"/>
                  </a:cubicBezTo>
                  <a:cubicBezTo>
                    <a:pt x="104515" y="199151"/>
                    <a:pt x="101545" y="206579"/>
                    <a:pt x="96591" y="212524"/>
                  </a:cubicBezTo>
                  <a:cubicBezTo>
                    <a:pt x="46156" y="273047"/>
                    <a:pt x="116610" y="172837"/>
                    <a:pt x="51515" y="270479"/>
                  </a:cubicBezTo>
                  <a:lnTo>
                    <a:pt x="38636" y="289798"/>
                  </a:lnTo>
                  <a:lnTo>
                    <a:pt x="25757" y="309116"/>
                  </a:lnTo>
                  <a:cubicBezTo>
                    <a:pt x="10319" y="355433"/>
                    <a:pt x="29049" y="297593"/>
                    <a:pt x="12878" y="354192"/>
                  </a:cubicBezTo>
                  <a:cubicBezTo>
                    <a:pt x="-5587" y="418819"/>
                    <a:pt x="20117" y="318795"/>
                    <a:pt x="0" y="399268"/>
                  </a:cubicBezTo>
                  <a:cubicBezTo>
                    <a:pt x="2146" y="435758"/>
                    <a:pt x="1711" y="472492"/>
                    <a:pt x="6439" y="508738"/>
                  </a:cubicBezTo>
                  <a:cubicBezTo>
                    <a:pt x="8195" y="522200"/>
                    <a:pt x="8022" y="539844"/>
                    <a:pt x="19318" y="547375"/>
                  </a:cubicBezTo>
                  <a:lnTo>
                    <a:pt x="38636" y="560254"/>
                  </a:lnTo>
                  <a:cubicBezTo>
                    <a:pt x="40783" y="566693"/>
                    <a:pt x="39553" y="575627"/>
                    <a:pt x="45076" y="579572"/>
                  </a:cubicBezTo>
                  <a:cubicBezTo>
                    <a:pt x="56123" y="587462"/>
                    <a:pt x="83712" y="592451"/>
                    <a:pt x="83712" y="592451"/>
                  </a:cubicBezTo>
                  <a:cubicBezTo>
                    <a:pt x="118059" y="643970"/>
                    <a:pt x="72977" y="581715"/>
                    <a:pt x="115909" y="624648"/>
                  </a:cubicBezTo>
                  <a:cubicBezTo>
                    <a:pt x="121382" y="630121"/>
                    <a:pt x="122963" y="638871"/>
                    <a:pt x="128788" y="643967"/>
                  </a:cubicBezTo>
                  <a:cubicBezTo>
                    <a:pt x="140437" y="654160"/>
                    <a:pt x="154546" y="661138"/>
                    <a:pt x="167425" y="669724"/>
                  </a:cubicBezTo>
                  <a:lnTo>
                    <a:pt x="206062" y="695482"/>
                  </a:lnTo>
                  <a:lnTo>
                    <a:pt x="225380" y="708361"/>
                  </a:lnTo>
                  <a:lnTo>
                    <a:pt x="238259" y="746998"/>
                  </a:lnTo>
                  <a:lnTo>
                    <a:pt x="244698" y="766316"/>
                  </a:lnTo>
                  <a:cubicBezTo>
                    <a:pt x="248991" y="759877"/>
                    <a:pt x="251534" y="751833"/>
                    <a:pt x="257577" y="746998"/>
                  </a:cubicBezTo>
                  <a:cubicBezTo>
                    <a:pt x="262877" y="742758"/>
                    <a:pt x="270824" y="743594"/>
                    <a:pt x="276895" y="740558"/>
                  </a:cubicBezTo>
                  <a:cubicBezTo>
                    <a:pt x="326819" y="715595"/>
                    <a:pt x="266983" y="737422"/>
                    <a:pt x="315532" y="721240"/>
                  </a:cubicBezTo>
                  <a:cubicBezTo>
                    <a:pt x="320769" y="705528"/>
                    <a:pt x="322367" y="695086"/>
                    <a:pt x="334850" y="682603"/>
                  </a:cubicBezTo>
                  <a:cubicBezTo>
                    <a:pt x="340323" y="677130"/>
                    <a:pt x="347247" y="673185"/>
                    <a:pt x="354169" y="669724"/>
                  </a:cubicBezTo>
                  <a:cubicBezTo>
                    <a:pt x="360240" y="666689"/>
                    <a:pt x="367048" y="665431"/>
                    <a:pt x="373487" y="663285"/>
                  </a:cubicBezTo>
                  <a:cubicBezTo>
                    <a:pt x="379926" y="656846"/>
                    <a:pt x="386975" y="650963"/>
                    <a:pt x="392805" y="643967"/>
                  </a:cubicBezTo>
                  <a:cubicBezTo>
                    <a:pt x="397760" y="638021"/>
                    <a:pt x="400211" y="630121"/>
                    <a:pt x="405684" y="624648"/>
                  </a:cubicBezTo>
                  <a:cubicBezTo>
                    <a:pt x="411156" y="619175"/>
                    <a:pt x="418563" y="616062"/>
                    <a:pt x="425002" y="611769"/>
                  </a:cubicBezTo>
                  <a:lnTo>
                    <a:pt x="450760" y="573133"/>
                  </a:lnTo>
                  <a:lnTo>
                    <a:pt x="463639" y="553814"/>
                  </a:lnTo>
                  <a:lnTo>
                    <a:pt x="476518" y="515178"/>
                  </a:lnTo>
                  <a:cubicBezTo>
                    <a:pt x="478664" y="508739"/>
                    <a:pt x="479192" y="501508"/>
                    <a:pt x="482957" y="495860"/>
                  </a:cubicBezTo>
                  <a:cubicBezTo>
                    <a:pt x="499601" y="470893"/>
                    <a:pt x="493388" y="483883"/>
                    <a:pt x="502276" y="457223"/>
                  </a:cubicBezTo>
                  <a:cubicBezTo>
                    <a:pt x="500129" y="425026"/>
                    <a:pt x="501141" y="392461"/>
                    <a:pt x="495836" y="360631"/>
                  </a:cubicBezTo>
                  <a:cubicBezTo>
                    <a:pt x="494564" y="352997"/>
                    <a:pt x="486100" y="348385"/>
                    <a:pt x="482957" y="341313"/>
                  </a:cubicBezTo>
                  <a:cubicBezTo>
                    <a:pt x="477443" y="328907"/>
                    <a:pt x="477608" y="313972"/>
                    <a:pt x="470078" y="302676"/>
                  </a:cubicBezTo>
                  <a:lnTo>
                    <a:pt x="444321" y="264040"/>
                  </a:lnTo>
                  <a:cubicBezTo>
                    <a:pt x="440028" y="257601"/>
                    <a:pt x="433889" y="252064"/>
                    <a:pt x="431442" y="244722"/>
                  </a:cubicBezTo>
                  <a:cubicBezTo>
                    <a:pt x="422555" y="218061"/>
                    <a:pt x="430650" y="229168"/>
                    <a:pt x="405684" y="212524"/>
                  </a:cubicBezTo>
                  <a:cubicBezTo>
                    <a:pt x="399230" y="193161"/>
                    <a:pt x="400237" y="190533"/>
                    <a:pt x="386366" y="173888"/>
                  </a:cubicBezTo>
                  <a:cubicBezTo>
                    <a:pt x="380536" y="166892"/>
                    <a:pt x="372878" y="161565"/>
                    <a:pt x="367048" y="154569"/>
                  </a:cubicBezTo>
                  <a:cubicBezTo>
                    <a:pt x="362094" y="148624"/>
                    <a:pt x="359311" y="141035"/>
                    <a:pt x="354169" y="135251"/>
                  </a:cubicBezTo>
                  <a:cubicBezTo>
                    <a:pt x="342068" y="121638"/>
                    <a:pt x="325635" y="111769"/>
                    <a:pt x="315532" y="96614"/>
                  </a:cubicBezTo>
                  <a:lnTo>
                    <a:pt x="289774" y="57978"/>
                  </a:lnTo>
                  <a:cubicBezTo>
                    <a:pt x="281415" y="32900"/>
                    <a:pt x="262944" y="1096"/>
                    <a:pt x="251138" y="23"/>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円/楕円 531"/>
            <p:cNvSpPr/>
            <p:nvPr/>
          </p:nvSpPr>
          <p:spPr>
            <a:xfrm>
              <a:off x="8770577" y="3091882"/>
              <a:ext cx="69854" cy="72639"/>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円/楕円 532"/>
            <p:cNvSpPr/>
            <p:nvPr/>
          </p:nvSpPr>
          <p:spPr>
            <a:xfrm>
              <a:off x="8725348" y="3381043"/>
              <a:ext cx="68953" cy="71487"/>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円/楕円 533"/>
            <p:cNvSpPr/>
            <p:nvPr/>
          </p:nvSpPr>
          <p:spPr>
            <a:xfrm>
              <a:off x="9171376" y="3381043"/>
              <a:ext cx="69128" cy="7148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円/楕円 534"/>
            <p:cNvSpPr/>
            <p:nvPr/>
          </p:nvSpPr>
          <p:spPr>
            <a:xfrm>
              <a:off x="9156792" y="3105930"/>
              <a:ext cx="65568" cy="6903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円/楕円 535"/>
            <p:cNvSpPr/>
            <p:nvPr/>
          </p:nvSpPr>
          <p:spPr>
            <a:xfrm>
              <a:off x="8739115" y="3055056"/>
              <a:ext cx="497305" cy="486614"/>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円/楕円 536"/>
            <p:cNvSpPr/>
            <p:nvPr/>
          </p:nvSpPr>
          <p:spPr>
            <a:xfrm>
              <a:off x="8764652" y="3087135"/>
              <a:ext cx="447961" cy="428832"/>
            </a:xfrm>
            <a:prstGeom prst="ellipse">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8" name="フリーフォーム 537"/>
            <p:cNvSpPr/>
            <p:nvPr/>
          </p:nvSpPr>
          <p:spPr>
            <a:xfrm>
              <a:off x="8708619" y="2805837"/>
              <a:ext cx="596397" cy="862920"/>
            </a:xfrm>
            <a:custGeom>
              <a:avLst/>
              <a:gdLst>
                <a:gd name="connsiteX0" fmla="*/ 256380 w 642746"/>
                <a:gd name="connsiteY0" fmla="*/ 36 h 862920"/>
                <a:gd name="connsiteX1" fmla="*/ 249941 w 642746"/>
                <a:gd name="connsiteY1" fmla="*/ 32233 h 862920"/>
                <a:gd name="connsiteX2" fmla="*/ 230622 w 642746"/>
                <a:gd name="connsiteY2" fmla="*/ 90188 h 862920"/>
                <a:gd name="connsiteX3" fmla="*/ 211304 w 642746"/>
                <a:gd name="connsiteY3" fmla="*/ 128824 h 862920"/>
                <a:gd name="connsiteX4" fmla="*/ 191986 w 642746"/>
                <a:gd name="connsiteY4" fmla="*/ 141703 h 862920"/>
                <a:gd name="connsiteX5" fmla="*/ 179107 w 642746"/>
                <a:gd name="connsiteY5" fmla="*/ 161021 h 862920"/>
                <a:gd name="connsiteX6" fmla="*/ 172667 w 642746"/>
                <a:gd name="connsiteY6" fmla="*/ 180340 h 862920"/>
                <a:gd name="connsiteX7" fmla="*/ 153349 w 642746"/>
                <a:gd name="connsiteY7" fmla="*/ 193219 h 862920"/>
                <a:gd name="connsiteX8" fmla="*/ 146910 w 642746"/>
                <a:gd name="connsiteY8" fmla="*/ 212537 h 862920"/>
                <a:gd name="connsiteX9" fmla="*/ 121152 w 642746"/>
                <a:gd name="connsiteY9" fmla="*/ 251174 h 862920"/>
                <a:gd name="connsiteX10" fmla="*/ 95394 w 642746"/>
                <a:gd name="connsiteY10" fmla="*/ 289810 h 862920"/>
                <a:gd name="connsiteX11" fmla="*/ 82515 w 642746"/>
                <a:gd name="connsiteY11" fmla="*/ 309129 h 862920"/>
                <a:gd name="connsiteX12" fmla="*/ 69636 w 642746"/>
                <a:gd name="connsiteY12" fmla="*/ 328447 h 862920"/>
                <a:gd name="connsiteX13" fmla="*/ 63197 w 642746"/>
                <a:gd name="connsiteY13" fmla="*/ 347765 h 862920"/>
                <a:gd name="connsiteX14" fmla="*/ 50318 w 642746"/>
                <a:gd name="connsiteY14" fmla="*/ 367083 h 862920"/>
                <a:gd name="connsiteX15" fmla="*/ 24560 w 642746"/>
                <a:gd name="connsiteY15" fmla="*/ 425038 h 862920"/>
                <a:gd name="connsiteX16" fmla="*/ 11682 w 642746"/>
                <a:gd name="connsiteY16" fmla="*/ 495872 h 862920"/>
                <a:gd name="connsiteX17" fmla="*/ 37439 w 642746"/>
                <a:gd name="connsiteY17" fmla="*/ 676176 h 862920"/>
                <a:gd name="connsiteX18" fmla="*/ 82515 w 642746"/>
                <a:gd name="connsiteY18" fmla="*/ 721252 h 862920"/>
                <a:gd name="connsiteX19" fmla="*/ 121152 w 642746"/>
                <a:gd name="connsiteY19" fmla="*/ 747010 h 862920"/>
                <a:gd name="connsiteX20" fmla="*/ 153349 w 642746"/>
                <a:gd name="connsiteY20" fmla="*/ 785647 h 862920"/>
                <a:gd name="connsiteX21" fmla="*/ 172667 w 642746"/>
                <a:gd name="connsiteY21" fmla="*/ 798526 h 862920"/>
                <a:gd name="connsiteX22" fmla="*/ 191986 w 642746"/>
                <a:gd name="connsiteY22" fmla="*/ 817844 h 862920"/>
                <a:gd name="connsiteX23" fmla="*/ 211304 w 642746"/>
                <a:gd name="connsiteY23" fmla="*/ 830723 h 862920"/>
                <a:gd name="connsiteX24" fmla="*/ 230622 w 642746"/>
                <a:gd name="connsiteY24" fmla="*/ 850041 h 862920"/>
                <a:gd name="connsiteX25" fmla="*/ 269259 w 642746"/>
                <a:gd name="connsiteY25" fmla="*/ 862920 h 862920"/>
                <a:gd name="connsiteX26" fmla="*/ 346532 w 642746"/>
                <a:gd name="connsiteY26" fmla="*/ 856481 h 862920"/>
                <a:gd name="connsiteX27" fmla="*/ 365851 w 642746"/>
                <a:gd name="connsiteY27" fmla="*/ 850041 h 862920"/>
                <a:gd name="connsiteX28" fmla="*/ 398048 w 642746"/>
                <a:gd name="connsiteY28" fmla="*/ 843602 h 862920"/>
                <a:gd name="connsiteX29" fmla="*/ 417366 w 642746"/>
                <a:gd name="connsiteY29" fmla="*/ 824283 h 862920"/>
                <a:gd name="connsiteX30" fmla="*/ 430245 w 642746"/>
                <a:gd name="connsiteY30" fmla="*/ 804965 h 862920"/>
                <a:gd name="connsiteX31" fmla="*/ 449563 w 642746"/>
                <a:gd name="connsiteY31" fmla="*/ 798526 h 862920"/>
                <a:gd name="connsiteX32" fmla="*/ 468882 w 642746"/>
                <a:gd name="connsiteY32" fmla="*/ 779207 h 862920"/>
                <a:gd name="connsiteX33" fmla="*/ 481760 w 642746"/>
                <a:gd name="connsiteY33" fmla="*/ 759889 h 862920"/>
                <a:gd name="connsiteX34" fmla="*/ 501079 w 642746"/>
                <a:gd name="connsiteY34" fmla="*/ 753450 h 862920"/>
                <a:gd name="connsiteX35" fmla="*/ 539715 w 642746"/>
                <a:gd name="connsiteY35" fmla="*/ 727692 h 862920"/>
                <a:gd name="connsiteX36" fmla="*/ 552594 w 642746"/>
                <a:gd name="connsiteY36" fmla="*/ 708374 h 862920"/>
                <a:gd name="connsiteX37" fmla="*/ 591231 w 642746"/>
                <a:gd name="connsiteY37" fmla="*/ 682616 h 862920"/>
                <a:gd name="connsiteX38" fmla="*/ 616989 w 642746"/>
                <a:gd name="connsiteY38" fmla="*/ 643979 h 862920"/>
                <a:gd name="connsiteX39" fmla="*/ 642746 w 642746"/>
                <a:gd name="connsiteY39" fmla="*/ 586024 h 862920"/>
                <a:gd name="connsiteX40" fmla="*/ 636307 w 642746"/>
                <a:gd name="connsiteY40" fmla="*/ 515190 h 862920"/>
                <a:gd name="connsiteX41" fmla="*/ 623428 w 642746"/>
                <a:gd name="connsiteY41" fmla="*/ 476554 h 862920"/>
                <a:gd name="connsiteX42" fmla="*/ 616989 w 642746"/>
                <a:gd name="connsiteY42" fmla="*/ 450796 h 862920"/>
                <a:gd name="connsiteX43" fmla="*/ 610549 w 642746"/>
                <a:gd name="connsiteY43" fmla="*/ 431478 h 862920"/>
                <a:gd name="connsiteX44" fmla="*/ 597670 w 642746"/>
                <a:gd name="connsiteY44" fmla="*/ 379962 h 862920"/>
                <a:gd name="connsiteX45" fmla="*/ 591231 w 642746"/>
                <a:gd name="connsiteY45" fmla="*/ 360644 h 862920"/>
                <a:gd name="connsiteX46" fmla="*/ 546155 w 642746"/>
                <a:gd name="connsiteY46" fmla="*/ 302689 h 862920"/>
                <a:gd name="connsiteX47" fmla="*/ 513958 w 642746"/>
                <a:gd name="connsiteY47" fmla="*/ 270492 h 862920"/>
                <a:gd name="connsiteX48" fmla="*/ 481760 w 642746"/>
                <a:gd name="connsiteY48" fmla="*/ 212537 h 862920"/>
                <a:gd name="connsiteX49" fmla="*/ 443124 w 642746"/>
                <a:gd name="connsiteY49" fmla="*/ 173900 h 862920"/>
                <a:gd name="connsiteX50" fmla="*/ 417366 w 642746"/>
                <a:gd name="connsiteY50" fmla="*/ 141703 h 862920"/>
                <a:gd name="connsiteX51" fmla="*/ 410927 w 642746"/>
                <a:gd name="connsiteY51" fmla="*/ 122385 h 862920"/>
                <a:gd name="connsiteX52" fmla="*/ 385169 w 642746"/>
                <a:gd name="connsiteY52" fmla="*/ 64430 h 862920"/>
                <a:gd name="connsiteX53" fmla="*/ 378729 w 642746"/>
                <a:gd name="connsiteY53" fmla="*/ 45112 h 862920"/>
                <a:gd name="connsiteX54" fmla="*/ 333653 w 642746"/>
                <a:gd name="connsiteY54" fmla="*/ 38672 h 862920"/>
                <a:gd name="connsiteX55" fmla="*/ 256380 w 642746"/>
                <a:gd name="connsiteY55" fmla="*/ 36 h 8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2746" h="862920">
                  <a:moveTo>
                    <a:pt x="256380" y="36"/>
                  </a:moveTo>
                  <a:cubicBezTo>
                    <a:pt x="242428" y="-1037"/>
                    <a:pt x="252821" y="21674"/>
                    <a:pt x="249941" y="32233"/>
                  </a:cubicBezTo>
                  <a:cubicBezTo>
                    <a:pt x="249938" y="32245"/>
                    <a:pt x="233844" y="80523"/>
                    <a:pt x="230622" y="90188"/>
                  </a:cubicBezTo>
                  <a:cubicBezTo>
                    <a:pt x="225384" y="105901"/>
                    <a:pt x="223788" y="116340"/>
                    <a:pt x="211304" y="128824"/>
                  </a:cubicBezTo>
                  <a:cubicBezTo>
                    <a:pt x="205832" y="134296"/>
                    <a:pt x="198425" y="137410"/>
                    <a:pt x="191986" y="141703"/>
                  </a:cubicBezTo>
                  <a:cubicBezTo>
                    <a:pt x="187693" y="148142"/>
                    <a:pt x="182568" y="154099"/>
                    <a:pt x="179107" y="161021"/>
                  </a:cubicBezTo>
                  <a:cubicBezTo>
                    <a:pt x="176071" y="167092"/>
                    <a:pt x="176907" y="175039"/>
                    <a:pt x="172667" y="180340"/>
                  </a:cubicBezTo>
                  <a:cubicBezTo>
                    <a:pt x="167832" y="186383"/>
                    <a:pt x="159788" y="188926"/>
                    <a:pt x="153349" y="193219"/>
                  </a:cubicBezTo>
                  <a:cubicBezTo>
                    <a:pt x="151203" y="199658"/>
                    <a:pt x="150206" y="206604"/>
                    <a:pt x="146910" y="212537"/>
                  </a:cubicBezTo>
                  <a:cubicBezTo>
                    <a:pt x="139393" y="226068"/>
                    <a:pt x="129738" y="238295"/>
                    <a:pt x="121152" y="251174"/>
                  </a:cubicBezTo>
                  <a:lnTo>
                    <a:pt x="95394" y="289810"/>
                  </a:lnTo>
                  <a:lnTo>
                    <a:pt x="82515" y="309129"/>
                  </a:lnTo>
                  <a:lnTo>
                    <a:pt x="69636" y="328447"/>
                  </a:lnTo>
                  <a:cubicBezTo>
                    <a:pt x="67490" y="334886"/>
                    <a:pt x="66233" y="341694"/>
                    <a:pt x="63197" y="347765"/>
                  </a:cubicBezTo>
                  <a:cubicBezTo>
                    <a:pt x="59736" y="354687"/>
                    <a:pt x="53461" y="360011"/>
                    <a:pt x="50318" y="367083"/>
                  </a:cubicBezTo>
                  <a:cubicBezTo>
                    <a:pt x="19665" y="436051"/>
                    <a:pt x="53707" y="381319"/>
                    <a:pt x="24560" y="425038"/>
                  </a:cubicBezTo>
                  <a:cubicBezTo>
                    <a:pt x="15505" y="452206"/>
                    <a:pt x="11682" y="459466"/>
                    <a:pt x="11682" y="495872"/>
                  </a:cubicBezTo>
                  <a:cubicBezTo>
                    <a:pt x="11682" y="666541"/>
                    <a:pt x="-27416" y="632941"/>
                    <a:pt x="37439" y="676176"/>
                  </a:cubicBezTo>
                  <a:cubicBezTo>
                    <a:pt x="66962" y="720461"/>
                    <a:pt x="48513" y="709918"/>
                    <a:pt x="82515" y="721252"/>
                  </a:cubicBezTo>
                  <a:cubicBezTo>
                    <a:pt x="144151" y="782888"/>
                    <a:pt x="65232" y="709729"/>
                    <a:pt x="121152" y="747010"/>
                  </a:cubicBezTo>
                  <a:cubicBezTo>
                    <a:pt x="152796" y="768107"/>
                    <a:pt x="129594" y="761892"/>
                    <a:pt x="153349" y="785647"/>
                  </a:cubicBezTo>
                  <a:cubicBezTo>
                    <a:pt x="158821" y="791119"/>
                    <a:pt x="166722" y="793572"/>
                    <a:pt x="172667" y="798526"/>
                  </a:cubicBezTo>
                  <a:cubicBezTo>
                    <a:pt x="179663" y="804356"/>
                    <a:pt x="184990" y="812014"/>
                    <a:pt x="191986" y="817844"/>
                  </a:cubicBezTo>
                  <a:cubicBezTo>
                    <a:pt x="197931" y="822798"/>
                    <a:pt x="205359" y="825768"/>
                    <a:pt x="211304" y="830723"/>
                  </a:cubicBezTo>
                  <a:cubicBezTo>
                    <a:pt x="218300" y="836553"/>
                    <a:pt x="222661" y="845618"/>
                    <a:pt x="230622" y="850041"/>
                  </a:cubicBezTo>
                  <a:cubicBezTo>
                    <a:pt x="242489" y="856634"/>
                    <a:pt x="269259" y="862920"/>
                    <a:pt x="269259" y="862920"/>
                  </a:cubicBezTo>
                  <a:cubicBezTo>
                    <a:pt x="295017" y="860774"/>
                    <a:pt x="320912" y="859897"/>
                    <a:pt x="346532" y="856481"/>
                  </a:cubicBezTo>
                  <a:cubicBezTo>
                    <a:pt x="353260" y="855584"/>
                    <a:pt x="359266" y="851687"/>
                    <a:pt x="365851" y="850041"/>
                  </a:cubicBezTo>
                  <a:cubicBezTo>
                    <a:pt x="376469" y="847386"/>
                    <a:pt x="387316" y="845748"/>
                    <a:pt x="398048" y="843602"/>
                  </a:cubicBezTo>
                  <a:cubicBezTo>
                    <a:pt x="404487" y="837162"/>
                    <a:pt x="411536" y="831279"/>
                    <a:pt x="417366" y="824283"/>
                  </a:cubicBezTo>
                  <a:cubicBezTo>
                    <a:pt x="422320" y="818338"/>
                    <a:pt x="424202" y="809800"/>
                    <a:pt x="430245" y="804965"/>
                  </a:cubicBezTo>
                  <a:cubicBezTo>
                    <a:pt x="435545" y="800725"/>
                    <a:pt x="443124" y="800672"/>
                    <a:pt x="449563" y="798526"/>
                  </a:cubicBezTo>
                  <a:cubicBezTo>
                    <a:pt x="456003" y="792086"/>
                    <a:pt x="463052" y="786203"/>
                    <a:pt x="468882" y="779207"/>
                  </a:cubicBezTo>
                  <a:cubicBezTo>
                    <a:pt x="473836" y="773262"/>
                    <a:pt x="475717" y="764723"/>
                    <a:pt x="481760" y="759889"/>
                  </a:cubicBezTo>
                  <a:cubicBezTo>
                    <a:pt x="487061" y="755649"/>
                    <a:pt x="494639" y="755596"/>
                    <a:pt x="501079" y="753450"/>
                  </a:cubicBezTo>
                  <a:cubicBezTo>
                    <a:pt x="513958" y="744864"/>
                    <a:pt x="531129" y="740571"/>
                    <a:pt x="539715" y="727692"/>
                  </a:cubicBezTo>
                  <a:cubicBezTo>
                    <a:pt x="544008" y="721253"/>
                    <a:pt x="546770" y="713470"/>
                    <a:pt x="552594" y="708374"/>
                  </a:cubicBezTo>
                  <a:cubicBezTo>
                    <a:pt x="564243" y="698181"/>
                    <a:pt x="591231" y="682616"/>
                    <a:pt x="591231" y="682616"/>
                  </a:cubicBezTo>
                  <a:cubicBezTo>
                    <a:pt x="599817" y="669737"/>
                    <a:pt x="612094" y="658663"/>
                    <a:pt x="616989" y="643979"/>
                  </a:cubicBezTo>
                  <a:cubicBezTo>
                    <a:pt x="632314" y="598001"/>
                    <a:pt x="622337" y="616638"/>
                    <a:pt x="642746" y="586024"/>
                  </a:cubicBezTo>
                  <a:cubicBezTo>
                    <a:pt x="640600" y="562413"/>
                    <a:pt x="640427" y="538538"/>
                    <a:pt x="636307" y="515190"/>
                  </a:cubicBezTo>
                  <a:cubicBezTo>
                    <a:pt x="633948" y="501821"/>
                    <a:pt x="626720" y="489724"/>
                    <a:pt x="623428" y="476554"/>
                  </a:cubicBezTo>
                  <a:cubicBezTo>
                    <a:pt x="621282" y="467968"/>
                    <a:pt x="619420" y="459306"/>
                    <a:pt x="616989" y="450796"/>
                  </a:cubicBezTo>
                  <a:cubicBezTo>
                    <a:pt x="615124" y="444269"/>
                    <a:pt x="612335" y="438027"/>
                    <a:pt x="610549" y="431478"/>
                  </a:cubicBezTo>
                  <a:cubicBezTo>
                    <a:pt x="605892" y="414401"/>
                    <a:pt x="603267" y="396754"/>
                    <a:pt x="597670" y="379962"/>
                  </a:cubicBezTo>
                  <a:cubicBezTo>
                    <a:pt x="595524" y="373523"/>
                    <a:pt x="594527" y="366577"/>
                    <a:pt x="591231" y="360644"/>
                  </a:cubicBezTo>
                  <a:cubicBezTo>
                    <a:pt x="558682" y="302055"/>
                    <a:pt x="577442" y="340233"/>
                    <a:pt x="546155" y="302689"/>
                  </a:cubicBezTo>
                  <a:cubicBezTo>
                    <a:pt x="519324" y="270492"/>
                    <a:pt x="549374" y="294103"/>
                    <a:pt x="513958" y="270492"/>
                  </a:cubicBezTo>
                  <a:cubicBezTo>
                    <a:pt x="505860" y="246200"/>
                    <a:pt x="503902" y="234679"/>
                    <a:pt x="481760" y="212537"/>
                  </a:cubicBezTo>
                  <a:lnTo>
                    <a:pt x="443124" y="173900"/>
                  </a:lnTo>
                  <a:cubicBezTo>
                    <a:pt x="426936" y="125341"/>
                    <a:pt x="450655" y="183316"/>
                    <a:pt x="417366" y="141703"/>
                  </a:cubicBezTo>
                  <a:cubicBezTo>
                    <a:pt x="413126" y="136403"/>
                    <a:pt x="413963" y="128456"/>
                    <a:pt x="410927" y="122385"/>
                  </a:cubicBezTo>
                  <a:cubicBezTo>
                    <a:pt x="380310" y="61151"/>
                    <a:pt x="418401" y="164122"/>
                    <a:pt x="385169" y="64430"/>
                  </a:cubicBezTo>
                  <a:cubicBezTo>
                    <a:pt x="383022" y="57991"/>
                    <a:pt x="385448" y="46072"/>
                    <a:pt x="378729" y="45112"/>
                  </a:cubicBezTo>
                  <a:lnTo>
                    <a:pt x="333653" y="38672"/>
                  </a:lnTo>
                  <a:cubicBezTo>
                    <a:pt x="290464" y="24275"/>
                    <a:pt x="270332" y="1109"/>
                    <a:pt x="256380" y="36"/>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9" name="フリーフォーム 538"/>
            <p:cNvSpPr/>
            <p:nvPr/>
          </p:nvSpPr>
          <p:spPr>
            <a:xfrm>
              <a:off x="8556826" y="2663348"/>
              <a:ext cx="869507" cy="393309"/>
            </a:xfrm>
            <a:custGeom>
              <a:avLst/>
              <a:gdLst>
                <a:gd name="connsiteX0" fmla="*/ 0 w 869507"/>
                <a:gd name="connsiteY0" fmla="*/ 393309 h 393309"/>
                <a:gd name="connsiteX1" fmla="*/ 32197 w 869507"/>
                <a:gd name="connsiteY1" fmla="*/ 341794 h 393309"/>
                <a:gd name="connsiteX2" fmla="*/ 70834 w 869507"/>
                <a:gd name="connsiteY2" fmla="*/ 303157 h 393309"/>
                <a:gd name="connsiteX3" fmla="*/ 115910 w 869507"/>
                <a:gd name="connsiteY3" fmla="*/ 251641 h 393309"/>
                <a:gd name="connsiteX4" fmla="*/ 141668 w 869507"/>
                <a:gd name="connsiteY4" fmla="*/ 225884 h 393309"/>
                <a:gd name="connsiteX5" fmla="*/ 199623 w 869507"/>
                <a:gd name="connsiteY5" fmla="*/ 193687 h 393309"/>
                <a:gd name="connsiteX6" fmla="*/ 315533 w 869507"/>
                <a:gd name="connsiteY6" fmla="*/ 187247 h 393309"/>
                <a:gd name="connsiteX7" fmla="*/ 354169 w 869507"/>
                <a:gd name="connsiteY7" fmla="*/ 200126 h 393309"/>
                <a:gd name="connsiteX8" fmla="*/ 373488 w 869507"/>
                <a:gd name="connsiteY8" fmla="*/ 206565 h 393309"/>
                <a:gd name="connsiteX9" fmla="*/ 412124 w 869507"/>
                <a:gd name="connsiteY9" fmla="*/ 219444 h 393309"/>
                <a:gd name="connsiteX10" fmla="*/ 450761 w 869507"/>
                <a:gd name="connsiteY10" fmla="*/ 225884 h 393309"/>
                <a:gd name="connsiteX11" fmla="*/ 585989 w 869507"/>
                <a:gd name="connsiteY11" fmla="*/ 219444 h 393309"/>
                <a:gd name="connsiteX12" fmla="*/ 624626 w 869507"/>
                <a:gd name="connsiteY12" fmla="*/ 206565 h 393309"/>
                <a:gd name="connsiteX13" fmla="*/ 663262 w 869507"/>
                <a:gd name="connsiteY13" fmla="*/ 213005 h 393309"/>
                <a:gd name="connsiteX14" fmla="*/ 701899 w 869507"/>
                <a:gd name="connsiteY14" fmla="*/ 225884 h 393309"/>
                <a:gd name="connsiteX15" fmla="*/ 721217 w 869507"/>
                <a:gd name="connsiteY15" fmla="*/ 245202 h 393309"/>
                <a:gd name="connsiteX16" fmla="*/ 759854 w 869507"/>
                <a:gd name="connsiteY16" fmla="*/ 270960 h 393309"/>
                <a:gd name="connsiteX17" fmla="*/ 779172 w 869507"/>
                <a:gd name="connsiteY17" fmla="*/ 283839 h 393309"/>
                <a:gd name="connsiteX18" fmla="*/ 817809 w 869507"/>
                <a:gd name="connsiteY18" fmla="*/ 309596 h 393309"/>
                <a:gd name="connsiteX19" fmla="*/ 856445 w 869507"/>
                <a:gd name="connsiteY19" fmla="*/ 328915 h 393309"/>
                <a:gd name="connsiteX20" fmla="*/ 869324 w 869507"/>
                <a:gd name="connsiteY20" fmla="*/ 309596 h 393309"/>
                <a:gd name="connsiteX21" fmla="*/ 843566 w 869507"/>
                <a:gd name="connsiteY21" fmla="*/ 270960 h 393309"/>
                <a:gd name="connsiteX22" fmla="*/ 811369 w 869507"/>
                <a:gd name="connsiteY22" fmla="*/ 213005 h 393309"/>
                <a:gd name="connsiteX23" fmla="*/ 792051 w 869507"/>
                <a:gd name="connsiteY23" fmla="*/ 206565 h 393309"/>
                <a:gd name="connsiteX24" fmla="*/ 766293 w 869507"/>
                <a:gd name="connsiteY24" fmla="*/ 174368 h 393309"/>
                <a:gd name="connsiteX25" fmla="*/ 746975 w 869507"/>
                <a:gd name="connsiteY25" fmla="*/ 135732 h 393309"/>
                <a:gd name="connsiteX26" fmla="*/ 708338 w 869507"/>
                <a:gd name="connsiteY26" fmla="*/ 109974 h 393309"/>
                <a:gd name="connsiteX27" fmla="*/ 689020 w 869507"/>
                <a:gd name="connsiteY27" fmla="*/ 97095 h 393309"/>
                <a:gd name="connsiteX28" fmla="*/ 669702 w 869507"/>
                <a:gd name="connsiteY28" fmla="*/ 84216 h 393309"/>
                <a:gd name="connsiteX29" fmla="*/ 650383 w 869507"/>
                <a:gd name="connsiteY29" fmla="*/ 77777 h 393309"/>
                <a:gd name="connsiteX30" fmla="*/ 592428 w 869507"/>
                <a:gd name="connsiteY30" fmla="*/ 39140 h 393309"/>
                <a:gd name="connsiteX31" fmla="*/ 573110 w 869507"/>
                <a:gd name="connsiteY31" fmla="*/ 26261 h 393309"/>
                <a:gd name="connsiteX32" fmla="*/ 515155 w 869507"/>
                <a:gd name="connsiteY32" fmla="*/ 6943 h 393309"/>
                <a:gd name="connsiteX33" fmla="*/ 495837 w 869507"/>
                <a:gd name="connsiteY33" fmla="*/ 503 h 393309"/>
                <a:gd name="connsiteX34" fmla="*/ 321972 w 869507"/>
                <a:gd name="connsiteY34" fmla="*/ 19822 h 393309"/>
                <a:gd name="connsiteX35" fmla="*/ 264017 w 869507"/>
                <a:gd name="connsiteY35" fmla="*/ 45580 h 393309"/>
                <a:gd name="connsiteX36" fmla="*/ 244699 w 869507"/>
                <a:gd name="connsiteY36" fmla="*/ 52019 h 393309"/>
                <a:gd name="connsiteX37" fmla="*/ 225381 w 869507"/>
                <a:gd name="connsiteY37" fmla="*/ 58458 h 393309"/>
                <a:gd name="connsiteX38" fmla="*/ 206062 w 869507"/>
                <a:gd name="connsiteY38" fmla="*/ 71337 h 393309"/>
                <a:gd name="connsiteX39" fmla="*/ 186744 w 869507"/>
                <a:gd name="connsiteY39" fmla="*/ 77777 h 393309"/>
                <a:gd name="connsiteX40" fmla="*/ 148107 w 869507"/>
                <a:gd name="connsiteY40" fmla="*/ 103534 h 393309"/>
                <a:gd name="connsiteX41" fmla="*/ 115910 w 869507"/>
                <a:gd name="connsiteY41" fmla="*/ 135732 h 393309"/>
                <a:gd name="connsiteX42" fmla="*/ 83713 w 869507"/>
                <a:gd name="connsiteY42" fmla="*/ 161489 h 393309"/>
                <a:gd name="connsiteX43" fmla="*/ 70834 w 869507"/>
                <a:gd name="connsiteY43" fmla="*/ 180808 h 393309"/>
                <a:gd name="connsiteX44" fmla="*/ 51516 w 869507"/>
                <a:gd name="connsiteY44" fmla="*/ 193687 h 393309"/>
                <a:gd name="connsiteX45" fmla="*/ 38637 w 869507"/>
                <a:gd name="connsiteY45" fmla="*/ 232323 h 393309"/>
                <a:gd name="connsiteX46" fmla="*/ 32197 w 869507"/>
                <a:gd name="connsiteY46" fmla="*/ 251641 h 393309"/>
                <a:gd name="connsiteX47" fmla="*/ 12879 w 869507"/>
                <a:gd name="connsiteY47" fmla="*/ 309596 h 393309"/>
                <a:gd name="connsiteX48" fmla="*/ 6440 w 869507"/>
                <a:gd name="connsiteY48" fmla="*/ 328915 h 393309"/>
                <a:gd name="connsiteX49" fmla="*/ 0 w 869507"/>
                <a:gd name="connsiteY49" fmla="*/ 348233 h 393309"/>
                <a:gd name="connsiteX50" fmla="*/ 0 w 869507"/>
                <a:gd name="connsiteY50" fmla="*/ 393309 h 3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69507" h="393309">
                  <a:moveTo>
                    <a:pt x="0" y="393309"/>
                  </a:moveTo>
                  <a:cubicBezTo>
                    <a:pt x="10732" y="376137"/>
                    <a:pt x="17878" y="356113"/>
                    <a:pt x="32197" y="341794"/>
                  </a:cubicBezTo>
                  <a:cubicBezTo>
                    <a:pt x="45076" y="328915"/>
                    <a:pt x="60731" y="318312"/>
                    <a:pt x="70834" y="303157"/>
                  </a:cubicBezTo>
                  <a:cubicBezTo>
                    <a:pt x="100885" y="258081"/>
                    <a:pt x="83713" y="273106"/>
                    <a:pt x="115910" y="251641"/>
                  </a:cubicBezTo>
                  <a:cubicBezTo>
                    <a:pt x="126839" y="218858"/>
                    <a:pt x="113568" y="241495"/>
                    <a:pt x="141668" y="225884"/>
                  </a:cubicBezTo>
                  <a:cubicBezTo>
                    <a:pt x="208092" y="188981"/>
                    <a:pt x="155910" y="208256"/>
                    <a:pt x="199623" y="193687"/>
                  </a:cubicBezTo>
                  <a:cubicBezTo>
                    <a:pt x="243435" y="164478"/>
                    <a:pt x="221037" y="173748"/>
                    <a:pt x="315533" y="187247"/>
                  </a:cubicBezTo>
                  <a:cubicBezTo>
                    <a:pt x="328972" y="189167"/>
                    <a:pt x="341290" y="195833"/>
                    <a:pt x="354169" y="200126"/>
                  </a:cubicBezTo>
                  <a:lnTo>
                    <a:pt x="373488" y="206565"/>
                  </a:lnTo>
                  <a:cubicBezTo>
                    <a:pt x="373495" y="206567"/>
                    <a:pt x="412116" y="219443"/>
                    <a:pt x="412124" y="219444"/>
                  </a:cubicBezTo>
                  <a:lnTo>
                    <a:pt x="450761" y="225884"/>
                  </a:lnTo>
                  <a:cubicBezTo>
                    <a:pt x="495837" y="223737"/>
                    <a:pt x="541138" y="224428"/>
                    <a:pt x="585989" y="219444"/>
                  </a:cubicBezTo>
                  <a:cubicBezTo>
                    <a:pt x="599482" y="217945"/>
                    <a:pt x="624626" y="206565"/>
                    <a:pt x="624626" y="206565"/>
                  </a:cubicBezTo>
                  <a:cubicBezTo>
                    <a:pt x="637505" y="208712"/>
                    <a:pt x="650596" y="209838"/>
                    <a:pt x="663262" y="213005"/>
                  </a:cubicBezTo>
                  <a:cubicBezTo>
                    <a:pt x="676432" y="216298"/>
                    <a:pt x="701899" y="225884"/>
                    <a:pt x="701899" y="225884"/>
                  </a:cubicBezTo>
                  <a:cubicBezTo>
                    <a:pt x="708338" y="232323"/>
                    <a:pt x="714029" y="239611"/>
                    <a:pt x="721217" y="245202"/>
                  </a:cubicBezTo>
                  <a:cubicBezTo>
                    <a:pt x="733435" y="254705"/>
                    <a:pt x="746975" y="262374"/>
                    <a:pt x="759854" y="270960"/>
                  </a:cubicBezTo>
                  <a:lnTo>
                    <a:pt x="779172" y="283839"/>
                  </a:lnTo>
                  <a:lnTo>
                    <a:pt x="817809" y="309596"/>
                  </a:lnTo>
                  <a:cubicBezTo>
                    <a:pt x="844469" y="318484"/>
                    <a:pt x="831479" y="312271"/>
                    <a:pt x="856445" y="328915"/>
                  </a:cubicBezTo>
                  <a:cubicBezTo>
                    <a:pt x="860738" y="322475"/>
                    <a:pt x="871003" y="317151"/>
                    <a:pt x="869324" y="309596"/>
                  </a:cubicBezTo>
                  <a:cubicBezTo>
                    <a:pt x="865966" y="294486"/>
                    <a:pt x="843566" y="270960"/>
                    <a:pt x="843566" y="270960"/>
                  </a:cubicBezTo>
                  <a:cubicBezTo>
                    <a:pt x="837896" y="253949"/>
                    <a:pt x="827978" y="218542"/>
                    <a:pt x="811369" y="213005"/>
                  </a:cubicBezTo>
                  <a:lnTo>
                    <a:pt x="792051" y="206565"/>
                  </a:lnTo>
                  <a:cubicBezTo>
                    <a:pt x="775867" y="158010"/>
                    <a:pt x="799581" y="215977"/>
                    <a:pt x="766293" y="174368"/>
                  </a:cubicBezTo>
                  <a:cubicBezTo>
                    <a:pt x="740261" y="141829"/>
                    <a:pt x="783168" y="167401"/>
                    <a:pt x="746975" y="135732"/>
                  </a:cubicBezTo>
                  <a:cubicBezTo>
                    <a:pt x="735326" y="125539"/>
                    <a:pt x="721217" y="118560"/>
                    <a:pt x="708338" y="109974"/>
                  </a:cubicBezTo>
                  <a:lnTo>
                    <a:pt x="689020" y="97095"/>
                  </a:lnTo>
                  <a:cubicBezTo>
                    <a:pt x="682581" y="92802"/>
                    <a:pt x="677044" y="86663"/>
                    <a:pt x="669702" y="84216"/>
                  </a:cubicBezTo>
                  <a:lnTo>
                    <a:pt x="650383" y="77777"/>
                  </a:lnTo>
                  <a:lnTo>
                    <a:pt x="592428" y="39140"/>
                  </a:lnTo>
                  <a:cubicBezTo>
                    <a:pt x="585989" y="34847"/>
                    <a:pt x="580452" y="28708"/>
                    <a:pt x="573110" y="26261"/>
                  </a:cubicBezTo>
                  <a:lnTo>
                    <a:pt x="515155" y="6943"/>
                  </a:lnTo>
                  <a:lnTo>
                    <a:pt x="495837" y="503"/>
                  </a:lnTo>
                  <a:cubicBezTo>
                    <a:pt x="492838" y="646"/>
                    <a:pt x="359562" y="-5239"/>
                    <a:pt x="321972" y="19822"/>
                  </a:cubicBezTo>
                  <a:cubicBezTo>
                    <a:pt x="291359" y="40231"/>
                    <a:pt x="309995" y="30254"/>
                    <a:pt x="264017" y="45580"/>
                  </a:cubicBezTo>
                  <a:lnTo>
                    <a:pt x="244699" y="52019"/>
                  </a:lnTo>
                  <a:lnTo>
                    <a:pt x="225381" y="58458"/>
                  </a:lnTo>
                  <a:cubicBezTo>
                    <a:pt x="218941" y="62751"/>
                    <a:pt x="212984" y="67876"/>
                    <a:pt x="206062" y="71337"/>
                  </a:cubicBezTo>
                  <a:cubicBezTo>
                    <a:pt x="199991" y="74373"/>
                    <a:pt x="192678" y="74481"/>
                    <a:pt x="186744" y="77777"/>
                  </a:cubicBezTo>
                  <a:cubicBezTo>
                    <a:pt x="173213" y="85294"/>
                    <a:pt x="148107" y="103534"/>
                    <a:pt x="148107" y="103534"/>
                  </a:cubicBezTo>
                  <a:cubicBezTo>
                    <a:pt x="113765" y="155048"/>
                    <a:pt x="158837" y="92805"/>
                    <a:pt x="115910" y="135732"/>
                  </a:cubicBezTo>
                  <a:cubicBezTo>
                    <a:pt x="86784" y="164858"/>
                    <a:pt x="121320" y="148954"/>
                    <a:pt x="83713" y="161489"/>
                  </a:cubicBezTo>
                  <a:cubicBezTo>
                    <a:pt x="79420" y="167929"/>
                    <a:pt x="76307" y="175335"/>
                    <a:pt x="70834" y="180808"/>
                  </a:cubicBezTo>
                  <a:cubicBezTo>
                    <a:pt x="65362" y="186281"/>
                    <a:pt x="55618" y="187124"/>
                    <a:pt x="51516" y="193687"/>
                  </a:cubicBezTo>
                  <a:cubicBezTo>
                    <a:pt x="44321" y="205199"/>
                    <a:pt x="42930" y="219444"/>
                    <a:pt x="38637" y="232323"/>
                  </a:cubicBezTo>
                  <a:lnTo>
                    <a:pt x="32197" y="251641"/>
                  </a:lnTo>
                  <a:lnTo>
                    <a:pt x="12879" y="309596"/>
                  </a:lnTo>
                  <a:lnTo>
                    <a:pt x="6440" y="328915"/>
                  </a:lnTo>
                  <a:cubicBezTo>
                    <a:pt x="4294" y="335354"/>
                    <a:pt x="0" y="341445"/>
                    <a:pt x="0" y="348233"/>
                  </a:cubicBezTo>
                  <a:lnTo>
                    <a:pt x="0" y="393309"/>
                  </a:ln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0" name="フリーフォーム 539"/>
            <p:cNvSpPr/>
            <p:nvPr/>
          </p:nvSpPr>
          <p:spPr>
            <a:xfrm>
              <a:off x="8149822" y="2713627"/>
              <a:ext cx="1693572" cy="1345842"/>
            </a:xfrm>
            <a:custGeom>
              <a:avLst/>
              <a:gdLst>
                <a:gd name="connsiteX0" fmla="*/ 302653 w 1693572"/>
                <a:gd name="connsiteY0" fmla="*/ 38636 h 1345842"/>
                <a:gd name="connsiteX1" fmla="*/ 251138 w 1693572"/>
                <a:gd name="connsiteY1" fmla="*/ 64394 h 1345842"/>
                <a:gd name="connsiteX2" fmla="*/ 244698 w 1693572"/>
                <a:gd name="connsiteY2" fmla="*/ 83713 h 1345842"/>
                <a:gd name="connsiteX3" fmla="*/ 218941 w 1693572"/>
                <a:gd name="connsiteY3" fmla="*/ 122349 h 1345842"/>
                <a:gd name="connsiteX4" fmla="*/ 212501 w 1693572"/>
                <a:gd name="connsiteY4" fmla="*/ 141667 h 1345842"/>
                <a:gd name="connsiteX5" fmla="*/ 167425 w 1693572"/>
                <a:gd name="connsiteY5" fmla="*/ 199622 h 1345842"/>
                <a:gd name="connsiteX6" fmla="*/ 122349 w 1693572"/>
                <a:gd name="connsiteY6" fmla="*/ 257577 h 1345842"/>
                <a:gd name="connsiteX7" fmla="*/ 96591 w 1693572"/>
                <a:gd name="connsiteY7" fmla="*/ 296214 h 1345842"/>
                <a:gd name="connsiteX8" fmla="*/ 83713 w 1693572"/>
                <a:gd name="connsiteY8" fmla="*/ 315532 h 1345842"/>
                <a:gd name="connsiteX9" fmla="*/ 38637 w 1693572"/>
                <a:gd name="connsiteY9" fmla="*/ 373487 h 1345842"/>
                <a:gd name="connsiteX10" fmla="*/ 12879 w 1693572"/>
                <a:gd name="connsiteY10" fmla="*/ 412124 h 1345842"/>
                <a:gd name="connsiteX11" fmla="*/ 0 w 1693572"/>
                <a:gd name="connsiteY11" fmla="*/ 450760 h 1345842"/>
                <a:gd name="connsiteX12" fmla="*/ 6439 w 1693572"/>
                <a:gd name="connsiteY12" fmla="*/ 656822 h 1345842"/>
                <a:gd name="connsiteX13" fmla="*/ 25758 w 1693572"/>
                <a:gd name="connsiteY13" fmla="*/ 714777 h 1345842"/>
                <a:gd name="connsiteX14" fmla="*/ 32197 w 1693572"/>
                <a:gd name="connsiteY14" fmla="*/ 734096 h 1345842"/>
                <a:gd name="connsiteX15" fmla="*/ 45076 w 1693572"/>
                <a:gd name="connsiteY15" fmla="*/ 811369 h 1345842"/>
                <a:gd name="connsiteX16" fmla="*/ 51515 w 1693572"/>
                <a:gd name="connsiteY16" fmla="*/ 843566 h 1345842"/>
                <a:gd name="connsiteX17" fmla="*/ 64394 w 1693572"/>
                <a:gd name="connsiteY17" fmla="*/ 882203 h 1345842"/>
                <a:gd name="connsiteX18" fmla="*/ 83713 w 1693572"/>
                <a:gd name="connsiteY18" fmla="*/ 901521 h 1345842"/>
                <a:gd name="connsiteX19" fmla="*/ 103031 w 1693572"/>
                <a:gd name="connsiteY19" fmla="*/ 940158 h 1345842"/>
                <a:gd name="connsiteX20" fmla="*/ 122349 w 1693572"/>
                <a:gd name="connsiteY20" fmla="*/ 978794 h 1345842"/>
                <a:gd name="connsiteX21" fmla="*/ 180304 w 1693572"/>
                <a:gd name="connsiteY21" fmla="*/ 1010991 h 1345842"/>
                <a:gd name="connsiteX22" fmla="*/ 199622 w 1693572"/>
                <a:gd name="connsiteY22" fmla="*/ 1030310 h 1345842"/>
                <a:gd name="connsiteX23" fmla="*/ 244698 w 1693572"/>
                <a:gd name="connsiteY23" fmla="*/ 1056067 h 1345842"/>
                <a:gd name="connsiteX24" fmla="*/ 264017 w 1693572"/>
                <a:gd name="connsiteY24" fmla="*/ 1062507 h 1345842"/>
                <a:gd name="connsiteX25" fmla="*/ 302653 w 1693572"/>
                <a:gd name="connsiteY25" fmla="*/ 1094704 h 1345842"/>
                <a:gd name="connsiteX26" fmla="*/ 321972 w 1693572"/>
                <a:gd name="connsiteY26" fmla="*/ 1101143 h 1345842"/>
                <a:gd name="connsiteX27" fmla="*/ 367048 w 1693572"/>
                <a:gd name="connsiteY27" fmla="*/ 1120462 h 1345842"/>
                <a:gd name="connsiteX28" fmla="*/ 386366 w 1693572"/>
                <a:gd name="connsiteY28" fmla="*/ 1133341 h 1345842"/>
                <a:gd name="connsiteX29" fmla="*/ 425003 w 1693572"/>
                <a:gd name="connsiteY29" fmla="*/ 1146220 h 1345842"/>
                <a:gd name="connsiteX30" fmla="*/ 444321 w 1693572"/>
                <a:gd name="connsiteY30" fmla="*/ 1152659 h 1345842"/>
                <a:gd name="connsiteX31" fmla="*/ 463639 w 1693572"/>
                <a:gd name="connsiteY31" fmla="*/ 1165538 h 1345842"/>
                <a:gd name="connsiteX32" fmla="*/ 476518 w 1693572"/>
                <a:gd name="connsiteY32" fmla="*/ 1184856 h 1345842"/>
                <a:gd name="connsiteX33" fmla="*/ 515155 w 1693572"/>
                <a:gd name="connsiteY33" fmla="*/ 1210614 h 1345842"/>
                <a:gd name="connsiteX34" fmla="*/ 560231 w 1693572"/>
                <a:gd name="connsiteY34" fmla="*/ 1223493 h 1345842"/>
                <a:gd name="connsiteX35" fmla="*/ 585989 w 1693572"/>
                <a:gd name="connsiteY35" fmla="*/ 1229932 h 1345842"/>
                <a:gd name="connsiteX36" fmla="*/ 611746 w 1693572"/>
                <a:gd name="connsiteY36" fmla="*/ 1242811 h 1345842"/>
                <a:gd name="connsiteX37" fmla="*/ 637504 w 1693572"/>
                <a:gd name="connsiteY37" fmla="*/ 1262129 h 1345842"/>
                <a:gd name="connsiteX38" fmla="*/ 676141 w 1693572"/>
                <a:gd name="connsiteY38" fmla="*/ 1287887 h 1345842"/>
                <a:gd name="connsiteX39" fmla="*/ 708338 w 1693572"/>
                <a:gd name="connsiteY39" fmla="*/ 1307205 h 1345842"/>
                <a:gd name="connsiteX40" fmla="*/ 753414 w 1693572"/>
                <a:gd name="connsiteY40" fmla="*/ 1326524 h 1345842"/>
                <a:gd name="connsiteX41" fmla="*/ 830687 w 1693572"/>
                <a:gd name="connsiteY41" fmla="*/ 1345842 h 1345842"/>
                <a:gd name="connsiteX42" fmla="*/ 914400 w 1693572"/>
                <a:gd name="connsiteY42" fmla="*/ 1339403 h 1345842"/>
                <a:gd name="connsiteX43" fmla="*/ 933718 w 1693572"/>
                <a:gd name="connsiteY43" fmla="*/ 1332963 h 1345842"/>
                <a:gd name="connsiteX44" fmla="*/ 959476 w 1693572"/>
                <a:gd name="connsiteY44" fmla="*/ 1326524 h 1345842"/>
                <a:gd name="connsiteX45" fmla="*/ 978794 w 1693572"/>
                <a:gd name="connsiteY45" fmla="*/ 1320084 h 1345842"/>
                <a:gd name="connsiteX46" fmla="*/ 1017431 w 1693572"/>
                <a:gd name="connsiteY46" fmla="*/ 1313645 h 1345842"/>
                <a:gd name="connsiteX47" fmla="*/ 1056067 w 1693572"/>
                <a:gd name="connsiteY47" fmla="*/ 1287887 h 1345842"/>
                <a:gd name="connsiteX48" fmla="*/ 1075386 w 1693572"/>
                <a:gd name="connsiteY48" fmla="*/ 1249251 h 1345842"/>
                <a:gd name="connsiteX49" fmla="*/ 1094704 w 1693572"/>
                <a:gd name="connsiteY49" fmla="*/ 1242811 h 1345842"/>
                <a:gd name="connsiteX50" fmla="*/ 1114022 w 1693572"/>
                <a:gd name="connsiteY50" fmla="*/ 1229932 h 1345842"/>
                <a:gd name="connsiteX51" fmla="*/ 1159098 w 1693572"/>
                <a:gd name="connsiteY51" fmla="*/ 1217053 h 1345842"/>
                <a:gd name="connsiteX52" fmla="*/ 1178417 w 1693572"/>
                <a:gd name="connsiteY52" fmla="*/ 1204174 h 1345842"/>
                <a:gd name="connsiteX53" fmla="*/ 1217053 w 1693572"/>
                <a:gd name="connsiteY53" fmla="*/ 1191296 h 1345842"/>
                <a:gd name="connsiteX54" fmla="*/ 1236372 w 1693572"/>
                <a:gd name="connsiteY54" fmla="*/ 1184856 h 1345842"/>
                <a:gd name="connsiteX55" fmla="*/ 1287887 w 1693572"/>
                <a:gd name="connsiteY55" fmla="*/ 1159098 h 1345842"/>
                <a:gd name="connsiteX56" fmla="*/ 1326524 w 1693572"/>
                <a:gd name="connsiteY56" fmla="*/ 1146220 h 1345842"/>
                <a:gd name="connsiteX57" fmla="*/ 1345842 w 1693572"/>
                <a:gd name="connsiteY57" fmla="*/ 1139780 h 1345842"/>
                <a:gd name="connsiteX58" fmla="*/ 1365160 w 1693572"/>
                <a:gd name="connsiteY58" fmla="*/ 1126901 h 1345842"/>
                <a:gd name="connsiteX59" fmla="*/ 1378039 w 1693572"/>
                <a:gd name="connsiteY59" fmla="*/ 1107583 h 1345842"/>
                <a:gd name="connsiteX60" fmla="*/ 1442434 w 1693572"/>
                <a:gd name="connsiteY60" fmla="*/ 1068946 h 1345842"/>
                <a:gd name="connsiteX61" fmla="*/ 1461752 w 1693572"/>
                <a:gd name="connsiteY61" fmla="*/ 1062507 h 1345842"/>
                <a:gd name="connsiteX62" fmla="*/ 1500389 w 1693572"/>
                <a:gd name="connsiteY62" fmla="*/ 1030310 h 1345842"/>
                <a:gd name="connsiteX63" fmla="*/ 1513267 w 1693572"/>
                <a:gd name="connsiteY63" fmla="*/ 1010991 h 1345842"/>
                <a:gd name="connsiteX64" fmla="*/ 1532586 w 1693572"/>
                <a:gd name="connsiteY64" fmla="*/ 1004552 h 1345842"/>
                <a:gd name="connsiteX65" fmla="*/ 1545465 w 1693572"/>
                <a:gd name="connsiteY65" fmla="*/ 985234 h 1345842"/>
                <a:gd name="connsiteX66" fmla="*/ 1564783 w 1693572"/>
                <a:gd name="connsiteY66" fmla="*/ 972355 h 1345842"/>
                <a:gd name="connsiteX67" fmla="*/ 1590541 w 1693572"/>
                <a:gd name="connsiteY67" fmla="*/ 933718 h 1345842"/>
                <a:gd name="connsiteX68" fmla="*/ 1603420 w 1693572"/>
                <a:gd name="connsiteY68" fmla="*/ 914400 h 1345842"/>
                <a:gd name="connsiteX69" fmla="*/ 1616298 w 1693572"/>
                <a:gd name="connsiteY69" fmla="*/ 875763 h 1345842"/>
                <a:gd name="connsiteX70" fmla="*/ 1629177 w 1693572"/>
                <a:gd name="connsiteY70" fmla="*/ 856445 h 1345842"/>
                <a:gd name="connsiteX71" fmla="*/ 1642056 w 1693572"/>
                <a:gd name="connsiteY71" fmla="*/ 817808 h 1345842"/>
                <a:gd name="connsiteX72" fmla="*/ 1661375 w 1693572"/>
                <a:gd name="connsiteY72" fmla="*/ 779172 h 1345842"/>
                <a:gd name="connsiteX73" fmla="*/ 1680693 w 1693572"/>
                <a:gd name="connsiteY73" fmla="*/ 695459 h 1345842"/>
                <a:gd name="connsiteX74" fmla="*/ 1687132 w 1693572"/>
                <a:gd name="connsiteY74" fmla="*/ 643943 h 1345842"/>
                <a:gd name="connsiteX75" fmla="*/ 1693572 w 1693572"/>
                <a:gd name="connsiteY75" fmla="*/ 605307 h 1345842"/>
                <a:gd name="connsiteX76" fmla="*/ 1687132 w 1693572"/>
                <a:gd name="connsiteY76" fmla="*/ 431442 h 1345842"/>
                <a:gd name="connsiteX77" fmla="*/ 1674253 w 1693572"/>
                <a:gd name="connsiteY77" fmla="*/ 412124 h 1345842"/>
                <a:gd name="connsiteX78" fmla="*/ 1661375 w 1693572"/>
                <a:gd name="connsiteY78" fmla="*/ 373487 h 1345842"/>
                <a:gd name="connsiteX79" fmla="*/ 1654935 w 1693572"/>
                <a:gd name="connsiteY79" fmla="*/ 354169 h 1345842"/>
                <a:gd name="connsiteX80" fmla="*/ 1642056 w 1693572"/>
                <a:gd name="connsiteY80" fmla="*/ 334851 h 1345842"/>
                <a:gd name="connsiteX81" fmla="*/ 1635617 w 1693572"/>
                <a:gd name="connsiteY81" fmla="*/ 315532 h 1345842"/>
                <a:gd name="connsiteX82" fmla="*/ 1629177 w 1693572"/>
                <a:gd name="connsiteY82" fmla="*/ 289774 h 1345842"/>
                <a:gd name="connsiteX83" fmla="*/ 1577662 w 1693572"/>
                <a:gd name="connsiteY83" fmla="*/ 231820 h 1345842"/>
                <a:gd name="connsiteX84" fmla="*/ 1558344 w 1693572"/>
                <a:gd name="connsiteY84" fmla="*/ 212501 h 1345842"/>
                <a:gd name="connsiteX85" fmla="*/ 1539025 w 1693572"/>
                <a:gd name="connsiteY85" fmla="*/ 193183 h 1345842"/>
                <a:gd name="connsiteX86" fmla="*/ 1519707 w 1693572"/>
                <a:gd name="connsiteY86" fmla="*/ 167425 h 1345842"/>
                <a:gd name="connsiteX87" fmla="*/ 1500389 w 1693572"/>
                <a:gd name="connsiteY87" fmla="*/ 128789 h 1345842"/>
                <a:gd name="connsiteX88" fmla="*/ 1481070 w 1693572"/>
                <a:gd name="connsiteY88" fmla="*/ 115910 h 1345842"/>
                <a:gd name="connsiteX89" fmla="*/ 1455313 w 1693572"/>
                <a:gd name="connsiteY89" fmla="*/ 77273 h 1345842"/>
                <a:gd name="connsiteX90" fmla="*/ 1442434 w 1693572"/>
                <a:gd name="connsiteY90" fmla="*/ 57955 h 1345842"/>
                <a:gd name="connsiteX91" fmla="*/ 1416676 w 1693572"/>
                <a:gd name="connsiteY91" fmla="*/ 32197 h 1345842"/>
                <a:gd name="connsiteX92" fmla="*/ 1384479 w 1693572"/>
                <a:gd name="connsiteY92" fmla="*/ 0 h 1345842"/>
                <a:gd name="connsiteX93" fmla="*/ 1390918 w 1693572"/>
                <a:gd name="connsiteY93" fmla="*/ 64394 h 1345842"/>
                <a:gd name="connsiteX94" fmla="*/ 1378039 w 1693572"/>
                <a:gd name="connsiteY94" fmla="*/ 115910 h 1345842"/>
                <a:gd name="connsiteX95" fmla="*/ 1358721 w 1693572"/>
                <a:gd name="connsiteY95" fmla="*/ 128789 h 1345842"/>
                <a:gd name="connsiteX96" fmla="*/ 1320084 w 1693572"/>
                <a:gd name="connsiteY96" fmla="*/ 141667 h 1345842"/>
                <a:gd name="connsiteX97" fmla="*/ 1268569 w 1693572"/>
                <a:gd name="connsiteY97" fmla="*/ 154546 h 1345842"/>
                <a:gd name="connsiteX98" fmla="*/ 1262129 w 1693572"/>
                <a:gd name="connsiteY98" fmla="*/ 173865 h 1345842"/>
                <a:gd name="connsiteX99" fmla="*/ 1287887 w 1693572"/>
                <a:gd name="connsiteY99" fmla="*/ 231820 h 1345842"/>
                <a:gd name="connsiteX100" fmla="*/ 1294327 w 1693572"/>
                <a:gd name="connsiteY100" fmla="*/ 321972 h 1345842"/>
                <a:gd name="connsiteX101" fmla="*/ 1300766 w 1693572"/>
                <a:gd name="connsiteY101" fmla="*/ 347729 h 1345842"/>
                <a:gd name="connsiteX102" fmla="*/ 1307206 w 1693572"/>
                <a:gd name="connsiteY102" fmla="*/ 379927 h 1345842"/>
                <a:gd name="connsiteX103" fmla="*/ 1313645 w 1693572"/>
                <a:gd name="connsiteY103" fmla="*/ 399245 h 1345842"/>
                <a:gd name="connsiteX104" fmla="*/ 1320084 w 1693572"/>
                <a:gd name="connsiteY104" fmla="*/ 425003 h 1345842"/>
                <a:gd name="connsiteX105" fmla="*/ 1320084 w 1693572"/>
                <a:gd name="connsiteY105" fmla="*/ 605307 h 1345842"/>
                <a:gd name="connsiteX106" fmla="*/ 1307206 w 1693572"/>
                <a:gd name="connsiteY106" fmla="*/ 624625 h 1345842"/>
                <a:gd name="connsiteX107" fmla="*/ 1287887 w 1693572"/>
                <a:gd name="connsiteY107" fmla="*/ 663262 h 1345842"/>
                <a:gd name="connsiteX108" fmla="*/ 1268569 w 1693572"/>
                <a:gd name="connsiteY108" fmla="*/ 701898 h 1345842"/>
                <a:gd name="connsiteX109" fmla="*/ 1262129 w 1693572"/>
                <a:gd name="connsiteY109" fmla="*/ 721217 h 1345842"/>
                <a:gd name="connsiteX110" fmla="*/ 1242811 w 1693572"/>
                <a:gd name="connsiteY110" fmla="*/ 734096 h 1345842"/>
                <a:gd name="connsiteX111" fmla="*/ 1210614 w 1693572"/>
                <a:gd name="connsiteY111" fmla="*/ 792051 h 1345842"/>
                <a:gd name="connsiteX112" fmla="*/ 1197735 w 1693572"/>
                <a:gd name="connsiteY112" fmla="*/ 811369 h 1345842"/>
                <a:gd name="connsiteX113" fmla="*/ 1159098 w 1693572"/>
                <a:gd name="connsiteY113" fmla="*/ 824248 h 1345842"/>
                <a:gd name="connsiteX114" fmla="*/ 1139780 w 1693572"/>
                <a:gd name="connsiteY114" fmla="*/ 837127 h 1345842"/>
                <a:gd name="connsiteX115" fmla="*/ 1101144 w 1693572"/>
                <a:gd name="connsiteY115" fmla="*/ 850005 h 1345842"/>
                <a:gd name="connsiteX116" fmla="*/ 1043189 w 1693572"/>
                <a:gd name="connsiteY116" fmla="*/ 869324 h 1345842"/>
                <a:gd name="connsiteX117" fmla="*/ 1023870 w 1693572"/>
                <a:gd name="connsiteY117" fmla="*/ 875763 h 1345842"/>
                <a:gd name="connsiteX118" fmla="*/ 1010991 w 1693572"/>
                <a:gd name="connsiteY118" fmla="*/ 914400 h 1345842"/>
                <a:gd name="connsiteX119" fmla="*/ 972355 w 1693572"/>
                <a:gd name="connsiteY119" fmla="*/ 940158 h 1345842"/>
                <a:gd name="connsiteX120" fmla="*/ 953037 w 1693572"/>
                <a:gd name="connsiteY120" fmla="*/ 953036 h 1345842"/>
                <a:gd name="connsiteX121" fmla="*/ 907960 w 1693572"/>
                <a:gd name="connsiteY121" fmla="*/ 972355 h 1345842"/>
                <a:gd name="connsiteX122" fmla="*/ 830687 w 1693572"/>
                <a:gd name="connsiteY122" fmla="*/ 991673 h 1345842"/>
                <a:gd name="connsiteX123" fmla="*/ 766293 w 1693572"/>
                <a:gd name="connsiteY123" fmla="*/ 985234 h 1345842"/>
                <a:gd name="connsiteX124" fmla="*/ 695459 w 1693572"/>
                <a:gd name="connsiteY124" fmla="*/ 953036 h 1345842"/>
                <a:gd name="connsiteX125" fmla="*/ 637504 w 1693572"/>
                <a:gd name="connsiteY125" fmla="*/ 920839 h 1345842"/>
                <a:gd name="connsiteX126" fmla="*/ 605307 w 1693572"/>
                <a:gd name="connsiteY126" fmla="*/ 882203 h 1345842"/>
                <a:gd name="connsiteX127" fmla="*/ 560231 w 1693572"/>
                <a:gd name="connsiteY127" fmla="*/ 830687 h 1345842"/>
                <a:gd name="connsiteX128" fmla="*/ 528034 w 1693572"/>
                <a:gd name="connsiteY128" fmla="*/ 798490 h 1345842"/>
                <a:gd name="connsiteX129" fmla="*/ 489397 w 1693572"/>
                <a:gd name="connsiteY129" fmla="*/ 766293 h 1345842"/>
                <a:gd name="connsiteX130" fmla="*/ 450760 w 1693572"/>
                <a:gd name="connsiteY130" fmla="*/ 753414 h 1345842"/>
                <a:gd name="connsiteX131" fmla="*/ 431442 w 1693572"/>
                <a:gd name="connsiteY131" fmla="*/ 746974 h 1345842"/>
                <a:gd name="connsiteX132" fmla="*/ 412124 w 1693572"/>
                <a:gd name="connsiteY132" fmla="*/ 734096 h 1345842"/>
                <a:gd name="connsiteX133" fmla="*/ 392806 w 1693572"/>
                <a:gd name="connsiteY133" fmla="*/ 689020 h 1345842"/>
                <a:gd name="connsiteX134" fmla="*/ 379927 w 1693572"/>
                <a:gd name="connsiteY134" fmla="*/ 669701 h 1345842"/>
                <a:gd name="connsiteX135" fmla="*/ 360608 w 1693572"/>
                <a:gd name="connsiteY135" fmla="*/ 598867 h 1345842"/>
                <a:gd name="connsiteX136" fmla="*/ 354169 w 1693572"/>
                <a:gd name="connsiteY136" fmla="*/ 579549 h 1345842"/>
                <a:gd name="connsiteX137" fmla="*/ 360608 w 1693572"/>
                <a:gd name="connsiteY137" fmla="*/ 463639 h 1345842"/>
                <a:gd name="connsiteX138" fmla="*/ 392806 w 1693572"/>
                <a:gd name="connsiteY138" fmla="*/ 405684 h 1345842"/>
                <a:gd name="connsiteX139" fmla="*/ 425003 w 1693572"/>
                <a:gd name="connsiteY139" fmla="*/ 347729 h 1345842"/>
                <a:gd name="connsiteX140" fmla="*/ 431442 w 1693572"/>
                <a:gd name="connsiteY140" fmla="*/ 199622 h 1345842"/>
                <a:gd name="connsiteX141" fmla="*/ 437882 w 1693572"/>
                <a:gd name="connsiteY141" fmla="*/ 180304 h 1345842"/>
                <a:gd name="connsiteX142" fmla="*/ 457200 w 1693572"/>
                <a:gd name="connsiteY142" fmla="*/ 173865 h 1345842"/>
                <a:gd name="connsiteX143" fmla="*/ 470079 w 1693572"/>
                <a:gd name="connsiteY143" fmla="*/ 154546 h 1345842"/>
                <a:gd name="connsiteX144" fmla="*/ 476518 w 1693572"/>
                <a:gd name="connsiteY144" fmla="*/ 135228 h 1345842"/>
                <a:gd name="connsiteX145" fmla="*/ 495837 w 1693572"/>
                <a:gd name="connsiteY145" fmla="*/ 122349 h 1345842"/>
                <a:gd name="connsiteX146" fmla="*/ 470079 w 1693572"/>
                <a:gd name="connsiteY146" fmla="*/ 128789 h 1345842"/>
                <a:gd name="connsiteX147" fmla="*/ 437882 w 1693572"/>
                <a:gd name="connsiteY147" fmla="*/ 135228 h 1345842"/>
                <a:gd name="connsiteX148" fmla="*/ 418563 w 1693572"/>
                <a:gd name="connsiteY148" fmla="*/ 141667 h 1345842"/>
                <a:gd name="connsiteX149" fmla="*/ 367048 w 1693572"/>
                <a:gd name="connsiteY149" fmla="*/ 154546 h 1345842"/>
                <a:gd name="connsiteX150" fmla="*/ 328411 w 1693572"/>
                <a:gd name="connsiteY150" fmla="*/ 148107 h 1345842"/>
                <a:gd name="connsiteX151" fmla="*/ 321972 w 1693572"/>
                <a:gd name="connsiteY151" fmla="*/ 128789 h 1345842"/>
                <a:gd name="connsiteX152" fmla="*/ 315532 w 1693572"/>
                <a:gd name="connsiteY152" fmla="*/ 96591 h 1345842"/>
                <a:gd name="connsiteX153" fmla="*/ 302653 w 1693572"/>
                <a:gd name="connsiteY153" fmla="*/ 38636 h 134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93572" h="1345842">
                  <a:moveTo>
                    <a:pt x="302653" y="38636"/>
                  </a:moveTo>
                  <a:cubicBezTo>
                    <a:pt x="291921" y="33270"/>
                    <a:pt x="260216" y="53046"/>
                    <a:pt x="251138" y="64394"/>
                  </a:cubicBezTo>
                  <a:cubicBezTo>
                    <a:pt x="246898" y="69695"/>
                    <a:pt x="247995" y="77779"/>
                    <a:pt x="244698" y="83713"/>
                  </a:cubicBezTo>
                  <a:cubicBezTo>
                    <a:pt x="237181" y="97243"/>
                    <a:pt x="223836" y="107665"/>
                    <a:pt x="218941" y="122349"/>
                  </a:cubicBezTo>
                  <a:cubicBezTo>
                    <a:pt x="216794" y="128788"/>
                    <a:pt x="215797" y="135733"/>
                    <a:pt x="212501" y="141667"/>
                  </a:cubicBezTo>
                  <a:cubicBezTo>
                    <a:pt x="171083" y="216221"/>
                    <a:pt x="203932" y="152686"/>
                    <a:pt x="167425" y="199622"/>
                  </a:cubicBezTo>
                  <a:cubicBezTo>
                    <a:pt x="113504" y="268948"/>
                    <a:pt x="166210" y="213716"/>
                    <a:pt x="122349" y="257577"/>
                  </a:cubicBezTo>
                  <a:cubicBezTo>
                    <a:pt x="111033" y="291529"/>
                    <a:pt x="123390" y="264056"/>
                    <a:pt x="96591" y="296214"/>
                  </a:cubicBezTo>
                  <a:cubicBezTo>
                    <a:pt x="91637" y="302159"/>
                    <a:pt x="88667" y="309587"/>
                    <a:pt x="83713" y="315532"/>
                  </a:cubicBezTo>
                  <a:cubicBezTo>
                    <a:pt x="33269" y="376066"/>
                    <a:pt x="103743" y="275827"/>
                    <a:pt x="38637" y="373487"/>
                  </a:cubicBezTo>
                  <a:lnTo>
                    <a:pt x="12879" y="412124"/>
                  </a:lnTo>
                  <a:lnTo>
                    <a:pt x="0" y="450760"/>
                  </a:lnTo>
                  <a:cubicBezTo>
                    <a:pt x="2146" y="519447"/>
                    <a:pt x="1031" y="588314"/>
                    <a:pt x="6439" y="656822"/>
                  </a:cubicBezTo>
                  <a:cubicBezTo>
                    <a:pt x="6440" y="656831"/>
                    <a:pt x="22537" y="705114"/>
                    <a:pt x="25758" y="714777"/>
                  </a:cubicBezTo>
                  <a:cubicBezTo>
                    <a:pt x="27905" y="721217"/>
                    <a:pt x="31081" y="727400"/>
                    <a:pt x="32197" y="734096"/>
                  </a:cubicBezTo>
                  <a:cubicBezTo>
                    <a:pt x="36490" y="759854"/>
                    <a:pt x="39955" y="785763"/>
                    <a:pt x="45076" y="811369"/>
                  </a:cubicBezTo>
                  <a:cubicBezTo>
                    <a:pt x="47222" y="822101"/>
                    <a:pt x="48635" y="833007"/>
                    <a:pt x="51515" y="843566"/>
                  </a:cubicBezTo>
                  <a:cubicBezTo>
                    <a:pt x="55087" y="856663"/>
                    <a:pt x="54794" y="872604"/>
                    <a:pt x="64394" y="882203"/>
                  </a:cubicBezTo>
                  <a:lnTo>
                    <a:pt x="83713" y="901521"/>
                  </a:lnTo>
                  <a:cubicBezTo>
                    <a:pt x="99897" y="950076"/>
                    <a:pt x="78066" y="890226"/>
                    <a:pt x="103031" y="940158"/>
                  </a:cubicBezTo>
                  <a:cubicBezTo>
                    <a:pt x="111707" y="957511"/>
                    <a:pt x="105944" y="964440"/>
                    <a:pt x="122349" y="978794"/>
                  </a:cubicBezTo>
                  <a:cubicBezTo>
                    <a:pt x="149602" y="1002640"/>
                    <a:pt x="153770" y="1002147"/>
                    <a:pt x="180304" y="1010991"/>
                  </a:cubicBezTo>
                  <a:cubicBezTo>
                    <a:pt x="186743" y="1017431"/>
                    <a:pt x="192626" y="1024480"/>
                    <a:pt x="199622" y="1030310"/>
                  </a:cubicBezTo>
                  <a:cubicBezTo>
                    <a:pt x="211034" y="1039820"/>
                    <a:pt x="231731" y="1050510"/>
                    <a:pt x="244698" y="1056067"/>
                  </a:cubicBezTo>
                  <a:cubicBezTo>
                    <a:pt x="250937" y="1058741"/>
                    <a:pt x="257577" y="1060360"/>
                    <a:pt x="264017" y="1062507"/>
                  </a:cubicBezTo>
                  <a:cubicBezTo>
                    <a:pt x="278257" y="1076747"/>
                    <a:pt x="284724" y="1085740"/>
                    <a:pt x="302653" y="1094704"/>
                  </a:cubicBezTo>
                  <a:cubicBezTo>
                    <a:pt x="308724" y="1097740"/>
                    <a:pt x="315532" y="1098997"/>
                    <a:pt x="321972" y="1101143"/>
                  </a:cubicBezTo>
                  <a:cubicBezTo>
                    <a:pt x="370471" y="1133476"/>
                    <a:pt x="308833" y="1095512"/>
                    <a:pt x="367048" y="1120462"/>
                  </a:cubicBezTo>
                  <a:cubicBezTo>
                    <a:pt x="374161" y="1123511"/>
                    <a:pt x="379294" y="1130198"/>
                    <a:pt x="386366" y="1133341"/>
                  </a:cubicBezTo>
                  <a:cubicBezTo>
                    <a:pt x="398772" y="1138855"/>
                    <a:pt x="412124" y="1141927"/>
                    <a:pt x="425003" y="1146220"/>
                  </a:cubicBezTo>
                  <a:lnTo>
                    <a:pt x="444321" y="1152659"/>
                  </a:lnTo>
                  <a:cubicBezTo>
                    <a:pt x="450760" y="1156952"/>
                    <a:pt x="458167" y="1160066"/>
                    <a:pt x="463639" y="1165538"/>
                  </a:cubicBezTo>
                  <a:cubicBezTo>
                    <a:pt x="469111" y="1171010"/>
                    <a:pt x="470694" y="1179760"/>
                    <a:pt x="476518" y="1184856"/>
                  </a:cubicBezTo>
                  <a:cubicBezTo>
                    <a:pt x="488167" y="1195049"/>
                    <a:pt x="500138" y="1206860"/>
                    <a:pt x="515155" y="1210614"/>
                  </a:cubicBezTo>
                  <a:cubicBezTo>
                    <a:pt x="595679" y="1230744"/>
                    <a:pt x="495564" y="1205017"/>
                    <a:pt x="560231" y="1223493"/>
                  </a:cubicBezTo>
                  <a:cubicBezTo>
                    <a:pt x="568741" y="1225924"/>
                    <a:pt x="577403" y="1227786"/>
                    <a:pt x="585989" y="1229932"/>
                  </a:cubicBezTo>
                  <a:cubicBezTo>
                    <a:pt x="594575" y="1234225"/>
                    <a:pt x="603606" y="1237723"/>
                    <a:pt x="611746" y="1242811"/>
                  </a:cubicBezTo>
                  <a:cubicBezTo>
                    <a:pt x="620847" y="1248499"/>
                    <a:pt x="628712" y="1255974"/>
                    <a:pt x="637504" y="1262129"/>
                  </a:cubicBezTo>
                  <a:cubicBezTo>
                    <a:pt x="650185" y="1271005"/>
                    <a:pt x="663082" y="1279577"/>
                    <a:pt x="676141" y="1287887"/>
                  </a:cubicBezTo>
                  <a:cubicBezTo>
                    <a:pt x="686700" y="1294606"/>
                    <a:pt x="696464" y="1303247"/>
                    <a:pt x="708338" y="1307205"/>
                  </a:cubicBezTo>
                  <a:cubicBezTo>
                    <a:pt x="770540" y="1327941"/>
                    <a:pt x="673816" y="1294685"/>
                    <a:pt x="753414" y="1326524"/>
                  </a:cubicBezTo>
                  <a:cubicBezTo>
                    <a:pt x="789860" y="1341102"/>
                    <a:pt x="792680" y="1339508"/>
                    <a:pt x="830687" y="1345842"/>
                  </a:cubicBezTo>
                  <a:cubicBezTo>
                    <a:pt x="858591" y="1343696"/>
                    <a:pt x="886629" y="1342874"/>
                    <a:pt x="914400" y="1339403"/>
                  </a:cubicBezTo>
                  <a:cubicBezTo>
                    <a:pt x="921135" y="1338561"/>
                    <a:pt x="927191" y="1334828"/>
                    <a:pt x="933718" y="1332963"/>
                  </a:cubicBezTo>
                  <a:cubicBezTo>
                    <a:pt x="942228" y="1330532"/>
                    <a:pt x="950966" y="1328955"/>
                    <a:pt x="959476" y="1326524"/>
                  </a:cubicBezTo>
                  <a:cubicBezTo>
                    <a:pt x="966003" y="1324659"/>
                    <a:pt x="972168" y="1321556"/>
                    <a:pt x="978794" y="1320084"/>
                  </a:cubicBezTo>
                  <a:cubicBezTo>
                    <a:pt x="991540" y="1317252"/>
                    <a:pt x="1004552" y="1315791"/>
                    <a:pt x="1017431" y="1313645"/>
                  </a:cubicBezTo>
                  <a:cubicBezTo>
                    <a:pt x="1030310" y="1305059"/>
                    <a:pt x="1051172" y="1302571"/>
                    <a:pt x="1056067" y="1287887"/>
                  </a:cubicBezTo>
                  <a:cubicBezTo>
                    <a:pt x="1060309" y="1275161"/>
                    <a:pt x="1064038" y="1258329"/>
                    <a:pt x="1075386" y="1249251"/>
                  </a:cubicBezTo>
                  <a:cubicBezTo>
                    <a:pt x="1080686" y="1245011"/>
                    <a:pt x="1088633" y="1245847"/>
                    <a:pt x="1094704" y="1242811"/>
                  </a:cubicBezTo>
                  <a:cubicBezTo>
                    <a:pt x="1101626" y="1239350"/>
                    <a:pt x="1106909" y="1232981"/>
                    <a:pt x="1114022" y="1229932"/>
                  </a:cubicBezTo>
                  <a:cubicBezTo>
                    <a:pt x="1142926" y="1217545"/>
                    <a:pt x="1134022" y="1229591"/>
                    <a:pt x="1159098" y="1217053"/>
                  </a:cubicBezTo>
                  <a:cubicBezTo>
                    <a:pt x="1166020" y="1213592"/>
                    <a:pt x="1171345" y="1207317"/>
                    <a:pt x="1178417" y="1204174"/>
                  </a:cubicBezTo>
                  <a:cubicBezTo>
                    <a:pt x="1190822" y="1198661"/>
                    <a:pt x="1204174" y="1195589"/>
                    <a:pt x="1217053" y="1191296"/>
                  </a:cubicBezTo>
                  <a:cubicBezTo>
                    <a:pt x="1223493" y="1189149"/>
                    <a:pt x="1230301" y="1187892"/>
                    <a:pt x="1236372" y="1184856"/>
                  </a:cubicBezTo>
                  <a:cubicBezTo>
                    <a:pt x="1253544" y="1176270"/>
                    <a:pt x="1269673" y="1165169"/>
                    <a:pt x="1287887" y="1159098"/>
                  </a:cubicBezTo>
                  <a:lnTo>
                    <a:pt x="1326524" y="1146220"/>
                  </a:lnTo>
                  <a:cubicBezTo>
                    <a:pt x="1332963" y="1144074"/>
                    <a:pt x="1340194" y="1143545"/>
                    <a:pt x="1345842" y="1139780"/>
                  </a:cubicBezTo>
                  <a:lnTo>
                    <a:pt x="1365160" y="1126901"/>
                  </a:lnTo>
                  <a:cubicBezTo>
                    <a:pt x="1369453" y="1120462"/>
                    <a:pt x="1372215" y="1112679"/>
                    <a:pt x="1378039" y="1107583"/>
                  </a:cubicBezTo>
                  <a:cubicBezTo>
                    <a:pt x="1392688" y="1094765"/>
                    <a:pt x="1422662" y="1077420"/>
                    <a:pt x="1442434" y="1068946"/>
                  </a:cubicBezTo>
                  <a:cubicBezTo>
                    <a:pt x="1448673" y="1066272"/>
                    <a:pt x="1455313" y="1064653"/>
                    <a:pt x="1461752" y="1062507"/>
                  </a:cubicBezTo>
                  <a:cubicBezTo>
                    <a:pt x="1480744" y="1049845"/>
                    <a:pt x="1484898" y="1048900"/>
                    <a:pt x="1500389" y="1030310"/>
                  </a:cubicBezTo>
                  <a:cubicBezTo>
                    <a:pt x="1505344" y="1024364"/>
                    <a:pt x="1507224" y="1015826"/>
                    <a:pt x="1513267" y="1010991"/>
                  </a:cubicBezTo>
                  <a:cubicBezTo>
                    <a:pt x="1518567" y="1006751"/>
                    <a:pt x="1526146" y="1006698"/>
                    <a:pt x="1532586" y="1004552"/>
                  </a:cubicBezTo>
                  <a:cubicBezTo>
                    <a:pt x="1536879" y="998113"/>
                    <a:pt x="1539993" y="990706"/>
                    <a:pt x="1545465" y="985234"/>
                  </a:cubicBezTo>
                  <a:cubicBezTo>
                    <a:pt x="1550937" y="979762"/>
                    <a:pt x="1559687" y="978179"/>
                    <a:pt x="1564783" y="972355"/>
                  </a:cubicBezTo>
                  <a:cubicBezTo>
                    <a:pt x="1574976" y="960706"/>
                    <a:pt x="1581955" y="946597"/>
                    <a:pt x="1590541" y="933718"/>
                  </a:cubicBezTo>
                  <a:lnTo>
                    <a:pt x="1603420" y="914400"/>
                  </a:lnTo>
                  <a:cubicBezTo>
                    <a:pt x="1607713" y="901521"/>
                    <a:pt x="1608768" y="887058"/>
                    <a:pt x="1616298" y="875763"/>
                  </a:cubicBezTo>
                  <a:cubicBezTo>
                    <a:pt x="1620591" y="869324"/>
                    <a:pt x="1626034" y="863517"/>
                    <a:pt x="1629177" y="856445"/>
                  </a:cubicBezTo>
                  <a:cubicBezTo>
                    <a:pt x="1634691" y="844039"/>
                    <a:pt x="1634525" y="829104"/>
                    <a:pt x="1642056" y="817808"/>
                  </a:cubicBezTo>
                  <a:cubicBezTo>
                    <a:pt x="1655581" y="797522"/>
                    <a:pt x="1655223" y="801728"/>
                    <a:pt x="1661375" y="779172"/>
                  </a:cubicBezTo>
                  <a:cubicBezTo>
                    <a:pt x="1666590" y="760051"/>
                    <a:pt x="1677161" y="718416"/>
                    <a:pt x="1680693" y="695459"/>
                  </a:cubicBezTo>
                  <a:cubicBezTo>
                    <a:pt x="1683324" y="678355"/>
                    <a:pt x="1684685" y="661075"/>
                    <a:pt x="1687132" y="643943"/>
                  </a:cubicBezTo>
                  <a:cubicBezTo>
                    <a:pt x="1688978" y="631018"/>
                    <a:pt x="1691425" y="618186"/>
                    <a:pt x="1693572" y="605307"/>
                  </a:cubicBezTo>
                  <a:cubicBezTo>
                    <a:pt x="1691425" y="547352"/>
                    <a:pt x="1692903" y="489149"/>
                    <a:pt x="1687132" y="431442"/>
                  </a:cubicBezTo>
                  <a:cubicBezTo>
                    <a:pt x="1686362" y="423741"/>
                    <a:pt x="1677396" y="419196"/>
                    <a:pt x="1674253" y="412124"/>
                  </a:cubicBezTo>
                  <a:cubicBezTo>
                    <a:pt x="1668740" y="399718"/>
                    <a:pt x="1665668" y="386366"/>
                    <a:pt x="1661375" y="373487"/>
                  </a:cubicBezTo>
                  <a:cubicBezTo>
                    <a:pt x="1659229" y="367048"/>
                    <a:pt x="1658700" y="359817"/>
                    <a:pt x="1654935" y="354169"/>
                  </a:cubicBezTo>
                  <a:lnTo>
                    <a:pt x="1642056" y="334851"/>
                  </a:lnTo>
                  <a:cubicBezTo>
                    <a:pt x="1639910" y="328411"/>
                    <a:pt x="1637482" y="322059"/>
                    <a:pt x="1635617" y="315532"/>
                  </a:cubicBezTo>
                  <a:cubicBezTo>
                    <a:pt x="1633186" y="307022"/>
                    <a:pt x="1632663" y="297909"/>
                    <a:pt x="1629177" y="289774"/>
                  </a:cubicBezTo>
                  <a:cubicBezTo>
                    <a:pt x="1620559" y="269666"/>
                    <a:pt x="1587967" y="242125"/>
                    <a:pt x="1577662" y="231820"/>
                  </a:cubicBezTo>
                  <a:lnTo>
                    <a:pt x="1558344" y="212501"/>
                  </a:lnTo>
                  <a:cubicBezTo>
                    <a:pt x="1551904" y="206061"/>
                    <a:pt x="1544489" y="200469"/>
                    <a:pt x="1539025" y="193183"/>
                  </a:cubicBezTo>
                  <a:lnTo>
                    <a:pt x="1519707" y="167425"/>
                  </a:lnTo>
                  <a:cubicBezTo>
                    <a:pt x="1514470" y="151715"/>
                    <a:pt x="1512870" y="141270"/>
                    <a:pt x="1500389" y="128789"/>
                  </a:cubicBezTo>
                  <a:cubicBezTo>
                    <a:pt x="1494916" y="123316"/>
                    <a:pt x="1487510" y="120203"/>
                    <a:pt x="1481070" y="115910"/>
                  </a:cubicBezTo>
                  <a:lnTo>
                    <a:pt x="1455313" y="77273"/>
                  </a:lnTo>
                  <a:cubicBezTo>
                    <a:pt x="1451020" y="70834"/>
                    <a:pt x="1447906" y="63427"/>
                    <a:pt x="1442434" y="57955"/>
                  </a:cubicBezTo>
                  <a:cubicBezTo>
                    <a:pt x="1433848" y="49369"/>
                    <a:pt x="1424578" y="41416"/>
                    <a:pt x="1416676" y="32197"/>
                  </a:cubicBezTo>
                  <a:cubicBezTo>
                    <a:pt x="1388056" y="-1192"/>
                    <a:pt x="1421684" y="24804"/>
                    <a:pt x="1384479" y="0"/>
                  </a:cubicBezTo>
                  <a:cubicBezTo>
                    <a:pt x="1386625" y="21465"/>
                    <a:pt x="1390918" y="42822"/>
                    <a:pt x="1390918" y="64394"/>
                  </a:cubicBezTo>
                  <a:cubicBezTo>
                    <a:pt x="1390918" y="65599"/>
                    <a:pt x="1383121" y="109557"/>
                    <a:pt x="1378039" y="115910"/>
                  </a:cubicBezTo>
                  <a:cubicBezTo>
                    <a:pt x="1373204" y="121953"/>
                    <a:pt x="1365793" y="125646"/>
                    <a:pt x="1358721" y="128789"/>
                  </a:cubicBezTo>
                  <a:cubicBezTo>
                    <a:pt x="1346315" y="134302"/>
                    <a:pt x="1332963" y="137374"/>
                    <a:pt x="1320084" y="141667"/>
                  </a:cubicBezTo>
                  <a:cubicBezTo>
                    <a:pt x="1290374" y="151570"/>
                    <a:pt x="1307436" y="146773"/>
                    <a:pt x="1268569" y="154546"/>
                  </a:cubicBezTo>
                  <a:cubicBezTo>
                    <a:pt x="1266422" y="160986"/>
                    <a:pt x="1261379" y="167118"/>
                    <a:pt x="1262129" y="173865"/>
                  </a:cubicBezTo>
                  <a:cubicBezTo>
                    <a:pt x="1265194" y="201450"/>
                    <a:pt x="1274468" y="211692"/>
                    <a:pt x="1287887" y="231820"/>
                  </a:cubicBezTo>
                  <a:cubicBezTo>
                    <a:pt x="1290034" y="261871"/>
                    <a:pt x="1291000" y="292029"/>
                    <a:pt x="1294327" y="321972"/>
                  </a:cubicBezTo>
                  <a:cubicBezTo>
                    <a:pt x="1295304" y="330768"/>
                    <a:pt x="1298846" y="339090"/>
                    <a:pt x="1300766" y="347729"/>
                  </a:cubicBezTo>
                  <a:cubicBezTo>
                    <a:pt x="1303140" y="358414"/>
                    <a:pt x="1304551" y="369309"/>
                    <a:pt x="1307206" y="379927"/>
                  </a:cubicBezTo>
                  <a:cubicBezTo>
                    <a:pt x="1308852" y="386512"/>
                    <a:pt x="1311780" y="392719"/>
                    <a:pt x="1313645" y="399245"/>
                  </a:cubicBezTo>
                  <a:cubicBezTo>
                    <a:pt x="1316076" y="407755"/>
                    <a:pt x="1317938" y="416417"/>
                    <a:pt x="1320084" y="425003"/>
                  </a:cubicBezTo>
                  <a:cubicBezTo>
                    <a:pt x="1325589" y="496560"/>
                    <a:pt x="1332318" y="531903"/>
                    <a:pt x="1320084" y="605307"/>
                  </a:cubicBezTo>
                  <a:cubicBezTo>
                    <a:pt x="1318812" y="612941"/>
                    <a:pt x="1310667" y="617703"/>
                    <a:pt x="1307206" y="624625"/>
                  </a:cubicBezTo>
                  <a:cubicBezTo>
                    <a:pt x="1280547" y="677943"/>
                    <a:pt x="1324794" y="607900"/>
                    <a:pt x="1287887" y="663262"/>
                  </a:cubicBezTo>
                  <a:cubicBezTo>
                    <a:pt x="1271704" y="711815"/>
                    <a:pt x="1293533" y="651971"/>
                    <a:pt x="1268569" y="701898"/>
                  </a:cubicBezTo>
                  <a:cubicBezTo>
                    <a:pt x="1265533" y="707969"/>
                    <a:pt x="1266369" y="715916"/>
                    <a:pt x="1262129" y="721217"/>
                  </a:cubicBezTo>
                  <a:cubicBezTo>
                    <a:pt x="1257294" y="727260"/>
                    <a:pt x="1249250" y="729803"/>
                    <a:pt x="1242811" y="734096"/>
                  </a:cubicBezTo>
                  <a:cubicBezTo>
                    <a:pt x="1231478" y="768098"/>
                    <a:pt x="1240137" y="747767"/>
                    <a:pt x="1210614" y="792051"/>
                  </a:cubicBezTo>
                  <a:cubicBezTo>
                    <a:pt x="1206321" y="798490"/>
                    <a:pt x="1205077" y="808922"/>
                    <a:pt x="1197735" y="811369"/>
                  </a:cubicBezTo>
                  <a:cubicBezTo>
                    <a:pt x="1184856" y="815662"/>
                    <a:pt x="1170394" y="816717"/>
                    <a:pt x="1159098" y="824248"/>
                  </a:cubicBezTo>
                  <a:cubicBezTo>
                    <a:pt x="1152659" y="828541"/>
                    <a:pt x="1146852" y="833984"/>
                    <a:pt x="1139780" y="837127"/>
                  </a:cubicBezTo>
                  <a:cubicBezTo>
                    <a:pt x="1127375" y="842640"/>
                    <a:pt x="1114023" y="845712"/>
                    <a:pt x="1101144" y="850005"/>
                  </a:cubicBezTo>
                  <a:lnTo>
                    <a:pt x="1043189" y="869324"/>
                  </a:lnTo>
                  <a:lnTo>
                    <a:pt x="1023870" y="875763"/>
                  </a:lnTo>
                  <a:cubicBezTo>
                    <a:pt x="1019577" y="888642"/>
                    <a:pt x="1022287" y="906869"/>
                    <a:pt x="1010991" y="914400"/>
                  </a:cubicBezTo>
                  <a:lnTo>
                    <a:pt x="972355" y="940158"/>
                  </a:lnTo>
                  <a:cubicBezTo>
                    <a:pt x="965916" y="944451"/>
                    <a:pt x="960379" y="950589"/>
                    <a:pt x="953037" y="953036"/>
                  </a:cubicBezTo>
                  <a:cubicBezTo>
                    <a:pt x="890846" y="973767"/>
                    <a:pt x="987538" y="940523"/>
                    <a:pt x="907960" y="972355"/>
                  </a:cubicBezTo>
                  <a:cubicBezTo>
                    <a:pt x="871514" y="986934"/>
                    <a:pt x="868695" y="985339"/>
                    <a:pt x="830687" y="991673"/>
                  </a:cubicBezTo>
                  <a:cubicBezTo>
                    <a:pt x="809222" y="989527"/>
                    <a:pt x="787614" y="988514"/>
                    <a:pt x="766293" y="985234"/>
                  </a:cubicBezTo>
                  <a:cubicBezTo>
                    <a:pt x="748226" y="982454"/>
                    <a:pt x="697992" y="954302"/>
                    <a:pt x="695459" y="953036"/>
                  </a:cubicBezTo>
                  <a:cubicBezTo>
                    <a:pt x="658497" y="934555"/>
                    <a:pt x="677945" y="945104"/>
                    <a:pt x="637504" y="920839"/>
                  </a:cubicBezTo>
                  <a:cubicBezTo>
                    <a:pt x="591477" y="851800"/>
                    <a:pt x="663158" y="956583"/>
                    <a:pt x="605307" y="882203"/>
                  </a:cubicBezTo>
                  <a:cubicBezTo>
                    <a:pt x="564854" y="830192"/>
                    <a:pt x="597629" y="855620"/>
                    <a:pt x="560231" y="830687"/>
                  </a:cubicBezTo>
                  <a:cubicBezTo>
                    <a:pt x="536621" y="795272"/>
                    <a:pt x="560230" y="825319"/>
                    <a:pt x="528034" y="798490"/>
                  </a:cubicBezTo>
                  <a:cubicBezTo>
                    <a:pt x="510706" y="784050"/>
                    <a:pt x="509950" y="775428"/>
                    <a:pt x="489397" y="766293"/>
                  </a:cubicBezTo>
                  <a:cubicBezTo>
                    <a:pt x="476991" y="760779"/>
                    <a:pt x="463639" y="757707"/>
                    <a:pt x="450760" y="753414"/>
                  </a:cubicBezTo>
                  <a:cubicBezTo>
                    <a:pt x="444321" y="751267"/>
                    <a:pt x="437090" y="750739"/>
                    <a:pt x="431442" y="746974"/>
                  </a:cubicBezTo>
                  <a:lnTo>
                    <a:pt x="412124" y="734096"/>
                  </a:lnTo>
                  <a:cubicBezTo>
                    <a:pt x="404900" y="712424"/>
                    <a:pt x="405536" y="711298"/>
                    <a:pt x="392806" y="689020"/>
                  </a:cubicBezTo>
                  <a:cubicBezTo>
                    <a:pt x="388966" y="682300"/>
                    <a:pt x="383070" y="676773"/>
                    <a:pt x="379927" y="669701"/>
                  </a:cubicBezTo>
                  <a:cubicBezTo>
                    <a:pt x="364140" y="634180"/>
                    <a:pt x="369265" y="633493"/>
                    <a:pt x="360608" y="598867"/>
                  </a:cubicBezTo>
                  <a:cubicBezTo>
                    <a:pt x="358962" y="592282"/>
                    <a:pt x="356315" y="585988"/>
                    <a:pt x="354169" y="579549"/>
                  </a:cubicBezTo>
                  <a:cubicBezTo>
                    <a:pt x="356315" y="540912"/>
                    <a:pt x="355808" y="502036"/>
                    <a:pt x="360608" y="463639"/>
                  </a:cubicBezTo>
                  <a:cubicBezTo>
                    <a:pt x="366466" y="416777"/>
                    <a:pt x="370530" y="434324"/>
                    <a:pt x="392806" y="405684"/>
                  </a:cubicBezTo>
                  <a:cubicBezTo>
                    <a:pt x="418637" y="372472"/>
                    <a:pt x="415287" y="376876"/>
                    <a:pt x="425003" y="347729"/>
                  </a:cubicBezTo>
                  <a:cubicBezTo>
                    <a:pt x="427149" y="298360"/>
                    <a:pt x="427652" y="248892"/>
                    <a:pt x="431442" y="199622"/>
                  </a:cubicBezTo>
                  <a:cubicBezTo>
                    <a:pt x="431963" y="192854"/>
                    <a:pt x="433082" y="185104"/>
                    <a:pt x="437882" y="180304"/>
                  </a:cubicBezTo>
                  <a:cubicBezTo>
                    <a:pt x="442682" y="175505"/>
                    <a:pt x="450761" y="176011"/>
                    <a:pt x="457200" y="173865"/>
                  </a:cubicBezTo>
                  <a:cubicBezTo>
                    <a:pt x="461493" y="167425"/>
                    <a:pt x="466618" y="161468"/>
                    <a:pt x="470079" y="154546"/>
                  </a:cubicBezTo>
                  <a:cubicBezTo>
                    <a:pt x="473114" y="148475"/>
                    <a:pt x="472278" y="140528"/>
                    <a:pt x="476518" y="135228"/>
                  </a:cubicBezTo>
                  <a:cubicBezTo>
                    <a:pt x="481353" y="129185"/>
                    <a:pt x="501310" y="127822"/>
                    <a:pt x="495837" y="122349"/>
                  </a:cubicBezTo>
                  <a:cubicBezTo>
                    <a:pt x="489579" y="116091"/>
                    <a:pt x="478719" y="126869"/>
                    <a:pt x="470079" y="128789"/>
                  </a:cubicBezTo>
                  <a:cubicBezTo>
                    <a:pt x="459395" y="131163"/>
                    <a:pt x="448500" y="132574"/>
                    <a:pt x="437882" y="135228"/>
                  </a:cubicBezTo>
                  <a:cubicBezTo>
                    <a:pt x="431297" y="136874"/>
                    <a:pt x="425112" y="139881"/>
                    <a:pt x="418563" y="141667"/>
                  </a:cubicBezTo>
                  <a:cubicBezTo>
                    <a:pt x="401486" y="146324"/>
                    <a:pt x="367048" y="154546"/>
                    <a:pt x="367048" y="154546"/>
                  </a:cubicBezTo>
                  <a:cubicBezTo>
                    <a:pt x="354169" y="152400"/>
                    <a:pt x="339747" y="154585"/>
                    <a:pt x="328411" y="148107"/>
                  </a:cubicBezTo>
                  <a:cubicBezTo>
                    <a:pt x="322518" y="144739"/>
                    <a:pt x="323618" y="135374"/>
                    <a:pt x="321972" y="128789"/>
                  </a:cubicBezTo>
                  <a:cubicBezTo>
                    <a:pt x="319317" y="118171"/>
                    <a:pt x="318412" y="107151"/>
                    <a:pt x="315532" y="96591"/>
                  </a:cubicBezTo>
                  <a:cubicBezTo>
                    <a:pt x="301974" y="46881"/>
                    <a:pt x="313385" y="44002"/>
                    <a:pt x="302653" y="38636"/>
                  </a:cubicBez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540"/>
            <p:cNvSpPr/>
            <p:nvPr/>
          </p:nvSpPr>
          <p:spPr>
            <a:xfrm>
              <a:off x="8458614" y="1979531"/>
              <a:ext cx="1075756" cy="901521"/>
            </a:xfrm>
            <a:custGeom>
              <a:avLst/>
              <a:gdLst>
                <a:gd name="connsiteX0" fmla="*/ 13180 w 1075756"/>
                <a:gd name="connsiteY0" fmla="*/ 824248 h 901521"/>
                <a:gd name="connsiteX1" fmla="*/ 301 w 1075756"/>
                <a:gd name="connsiteY1" fmla="*/ 792051 h 901521"/>
                <a:gd name="connsiteX2" fmla="*/ 6740 w 1075756"/>
                <a:gd name="connsiteY2" fmla="*/ 714778 h 901521"/>
                <a:gd name="connsiteX3" fmla="*/ 13180 w 1075756"/>
                <a:gd name="connsiteY3" fmla="*/ 695459 h 901521"/>
                <a:gd name="connsiteX4" fmla="*/ 19619 w 1075756"/>
                <a:gd name="connsiteY4" fmla="*/ 669701 h 901521"/>
                <a:gd name="connsiteX5" fmla="*/ 26059 w 1075756"/>
                <a:gd name="connsiteY5" fmla="*/ 637504 h 901521"/>
                <a:gd name="connsiteX6" fmla="*/ 45377 w 1075756"/>
                <a:gd name="connsiteY6" fmla="*/ 573110 h 901521"/>
                <a:gd name="connsiteX7" fmla="*/ 51816 w 1075756"/>
                <a:gd name="connsiteY7" fmla="*/ 553792 h 901521"/>
                <a:gd name="connsiteX8" fmla="*/ 58256 w 1075756"/>
                <a:gd name="connsiteY8" fmla="*/ 534473 h 901521"/>
                <a:gd name="connsiteX9" fmla="*/ 64695 w 1075756"/>
                <a:gd name="connsiteY9" fmla="*/ 431442 h 901521"/>
                <a:gd name="connsiteX10" fmla="*/ 71135 w 1075756"/>
                <a:gd name="connsiteY10" fmla="*/ 412124 h 901521"/>
                <a:gd name="connsiteX11" fmla="*/ 90453 w 1075756"/>
                <a:gd name="connsiteY11" fmla="*/ 392806 h 901521"/>
                <a:gd name="connsiteX12" fmla="*/ 96892 w 1075756"/>
                <a:gd name="connsiteY12" fmla="*/ 373487 h 901521"/>
                <a:gd name="connsiteX13" fmla="*/ 109771 w 1075756"/>
                <a:gd name="connsiteY13" fmla="*/ 354169 h 901521"/>
                <a:gd name="connsiteX14" fmla="*/ 135529 w 1075756"/>
                <a:gd name="connsiteY14" fmla="*/ 296214 h 901521"/>
                <a:gd name="connsiteX15" fmla="*/ 161287 w 1075756"/>
                <a:gd name="connsiteY15" fmla="*/ 218941 h 901521"/>
                <a:gd name="connsiteX16" fmla="*/ 167726 w 1075756"/>
                <a:gd name="connsiteY16" fmla="*/ 199623 h 901521"/>
                <a:gd name="connsiteX17" fmla="*/ 193484 w 1075756"/>
                <a:gd name="connsiteY17" fmla="*/ 160986 h 901521"/>
                <a:gd name="connsiteX18" fmla="*/ 206363 w 1075756"/>
                <a:gd name="connsiteY18" fmla="*/ 141668 h 901521"/>
                <a:gd name="connsiteX19" fmla="*/ 232121 w 1075756"/>
                <a:gd name="connsiteY19" fmla="*/ 109470 h 901521"/>
                <a:gd name="connsiteX20" fmla="*/ 251439 w 1075756"/>
                <a:gd name="connsiteY20" fmla="*/ 70834 h 901521"/>
                <a:gd name="connsiteX21" fmla="*/ 309394 w 1075756"/>
                <a:gd name="connsiteY21" fmla="*/ 32197 h 901521"/>
                <a:gd name="connsiteX22" fmla="*/ 328712 w 1075756"/>
                <a:gd name="connsiteY22" fmla="*/ 19318 h 901521"/>
                <a:gd name="connsiteX23" fmla="*/ 412425 w 1075756"/>
                <a:gd name="connsiteY23" fmla="*/ 6439 h 901521"/>
                <a:gd name="connsiteX24" fmla="*/ 541214 w 1075756"/>
                <a:gd name="connsiteY24" fmla="*/ 0 h 901521"/>
                <a:gd name="connsiteX25" fmla="*/ 624926 w 1075756"/>
                <a:gd name="connsiteY25" fmla="*/ 6439 h 901521"/>
                <a:gd name="connsiteX26" fmla="*/ 676442 w 1075756"/>
                <a:gd name="connsiteY26" fmla="*/ 12879 h 901521"/>
                <a:gd name="connsiteX27" fmla="*/ 753715 w 1075756"/>
                <a:gd name="connsiteY27" fmla="*/ 19318 h 901521"/>
                <a:gd name="connsiteX28" fmla="*/ 792352 w 1075756"/>
                <a:gd name="connsiteY28" fmla="*/ 32197 h 901521"/>
                <a:gd name="connsiteX29" fmla="*/ 811670 w 1075756"/>
                <a:gd name="connsiteY29" fmla="*/ 38637 h 901521"/>
                <a:gd name="connsiteX30" fmla="*/ 850306 w 1075756"/>
                <a:gd name="connsiteY30" fmla="*/ 64394 h 901521"/>
                <a:gd name="connsiteX31" fmla="*/ 863185 w 1075756"/>
                <a:gd name="connsiteY31" fmla="*/ 83713 h 901521"/>
                <a:gd name="connsiteX32" fmla="*/ 895383 w 1075756"/>
                <a:gd name="connsiteY32" fmla="*/ 115910 h 901521"/>
                <a:gd name="connsiteX33" fmla="*/ 901822 w 1075756"/>
                <a:gd name="connsiteY33" fmla="*/ 135228 h 901521"/>
                <a:gd name="connsiteX34" fmla="*/ 927580 w 1075756"/>
                <a:gd name="connsiteY34" fmla="*/ 193183 h 901521"/>
                <a:gd name="connsiteX35" fmla="*/ 934019 w 1075756"/>
                <a:gd name="connsiteY35" fmla="*/ 225380 h 901521"/>
                <a:gd name="connsiteX36" fmla="*/ 946898 w 1075756"/>
                <a:gd name="connsiteY36" fmla="*/ 264017 h 901521"/>
                <a:gd name="connsiteX37" fmla="*/ 953337 w 1075756"/>
                <a:gd name="connsiteY37" fmla="*/ 283335 h 901521"/>
                <a:gd name="connsiteX38" fmla="*/ 959777 w 1075756"/>
                <a:gd name="connsiteY38" fmla="*/ 309093 h 901521"/>
                <a:gd name="connsiteX39" fmla="*/ 966216 w 1075756"/>
                <a:gd name="connsiteY39" fmla="*/ 328411 h 901521"/>
                <a:gd name="connsiteX40" fmla="*/ 979095 w 1075756"/>
                <a:gd name="connsiteY40" fmla="*/ 379927 h 901521"/>
                <a:gd name="connsiteX41" fmla="*/ 1017732 w 1075756"/>
                <a:gd name="connsiteY41" fmla="*/ 457200 h 901521"/>
                <a:gd name="connsiteX42" fmla="*/ 1030611 w 1075756"/>
                <a:gd name="connsiteY42" fmla="*/ 476518 h 901521"/>
                <a:gd name="connsiteX43" fmla="*/ 1043490 w 1075756"/>
                <a:gd name="connsiteY43" fmla="*/ 598868 h 901521"/>
                <a:gd name="connsiteX44" fmla="*/ 1049929 w 1075756"/>
                <a:gd name="connsiteY44" fmla="*/ 618186 h 901521"/>
                <a:gd name="connsiteX45" fmla="*/ 1056368 w 1075756"/>
                <a:gd name="connsiteY45" fmla="*/ 643944 h 901521"/>
                <a:gd name="connsiteX46" fmla="*/ 1069247 w 1075756"/>
                <a:gd name="connsiteY46" fmla="*/ 734096 h 901521"/>
                <a:gd name="connsiteX47" fmla="*/ 1075687 w 1075756"/>
                <a:gd name="connsiteY47" fmla="*/ 753414 h 901521"/>
                <a:gd name="connsiteX48" fmla="*/ 1069247 w 1075756"/>
                <a:gd name="connsiteY48" fmla="*/ 843566 h 901521"/>
                <a:gd name="connsiteX49" fmla="*/ 1030611 w 1075756"/>
                <a:gd name="connsiteY49" fmla="*/ 869324 h 901521"/>
                <a:gd name="connsiteX50" fmla="*/ 991974 w 1075756"/>
                <a:gd name="connsiteY50" fmla="*/ 888642 h 901521"/>
                <a:gd name="connsiteX51" fmla="*/ 953337 w 1075756"/>
                <a:gd name="connsiteY51" fmla="*/ 882203 h 901521"/>
                <a:gd name="connsiteX52" fmla="*/ 921140 w 1075756"/>
                <a:gd name="connsiteY52" fmla="*/ 850006 h 901521"/>
                <a:gd name="connsiteX53" fmla="*/ 882504 w 1075756"/>
                <a:gd name="connsiteY53" fmla="*/ 830687 h 901521"/>
                <a:gd name="connsiteX54" fmla="*/ 850306 w 1075756"/>
                <a:gd name="connsiteY54" fmla="*/ 804930 h 901521"/>
                <a:gd name="connsiteX55" fmla="*/ 811670 w 1075756"/>
                <a:gd name="connsiteY55" fmla="*/ 779172 h 901521"/>
                <a:gd name="connsiteX56" fmla="*/ 798791 w 1075756"/>
                <a:gd name="connsiteY56" fmla="*/ 759854 h 901521"/>
                <a:gd name="connsiteX57" fmla="*/ 760154 w 1075756"/>
                <a:gd name="connsiteY57" fmla="*/ 746975 h 901521"/>
                <a:gd name="connsiteX58" fmla="*/ 740836 w 1075756"/>
                <a:gd name="connsiteY58" fmla="*/ 740535 h 901521"/>
                <a:gd name="connsiteX59" fmla="*/ 721518 w 1075756"/>
                <a:gd name="connsiteY59" fmla="*/ 727656 h 901521"/>
                <a:gd name="connsiteX60" fmla="*/ 695760 w 1075756"/>
                <a:gd name="connsiteY60" fmla="*/ 721217 h 901521"/>
                <a:gd name="connsiteX61" fmla="*/ 637805 w 1075756"/>
                <a:gd name="connsiteY61" fmla="*/ 701899 h 901521"/>
                <a:gd name="connsiteX62" fmla="*/ 618487 w 1075756"/>
                <a:gd name="connsiteY62" fmla="*/ 695459 h 901521"/>
                <a:gd name="connsiteX63" fmla="*/ 599168 w 1075756"/>
                <a:gd name="connsiteY63" fmla="*/ 682580 h 901521"/>
                <a:gd name="connsiteX64" fmla="*/ 457501 w 1075756"/>
                <a:gd name="connsiteY64" fmla="*/ 695459 h 901521"/>
                <a:gd name="connsiteX65" fmla="*/ 367349 w 1075756"/>
                <a:gd name="connsiteY65" fmla="*/ 721217 h 901521"/>
                <a:gd name="connsiteX66" fmla="*/ 322273 w 1075756"/>
                <a:gd name="connsiteY66" fmla="*/ 734096 h 901521"/>
                <a:gd name="connsiteX67" fmla="*/ 283636 w 1075756"/>
                <a:gd name="connsiteY67" fmla="*/ 746975 h 901521"/>
                <a:gd name="connsiteX68" fmla="*/ 244999 w 1075756"/>
                <a:gd name="connsiteY68" fmla="*/ 772732 h 901521"/>
                <a:gd name="connsiteX69" fmla="*/ 232121 w 1075756"/>
                <a:gd name="connsiteY69" fmla="*/ 792051 h 901521"/>
                <a:gd name="connsiteX70" fmla="*/ 193484 w 1075756"/>
                <a:gd name="connsiteY70" fmla="*/ 817809 h 901521"/>
                <a:gd name="connsiteX71" fmla="*/ 161287 w 1075756"/>
                <a:gd name="connsiteY71" fmla="*/ 843566 h 901521"/>
                <a:gd name="connsiteX72" fmla="*/ 141968 w 1075756"/>
                <a:gd name="connsiteY72" fmla="*/ 862885 h 901521"/>
                <a:gd name="connsiteX73" fmla="*/ 84014 w 1075756"/>
                <a:gd name="connsiteY73" fmla="*/ 888642 h 901521"/>
                <a:gd name="connsiteX74" fmla="*/ 64695 w 1075756"/>
                <a:gd name="connsiteY74" fmla="*/ 895082 h 901521"/>
                <a:gd name="connsiteX75" fmla="*/ 45377 w 1075756"/>
                <a:gd name="connsiteY75" fmla="*/ 901521 h 901521"/>
                <a:gd name="connsiteX76" fmla="*/ 6740 w 1075756"/>
                <a:gd name="connsiteY76" fmla="*/ 882203 h 901521"/>
                <a:gd name="connsiteX77" fmla="*/ 13180 w 1075756"/>
                <a:gd name="connsiteY77" fmla="*/ 824248 h 9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5756" h="901521">
                  <a:moveTo>
                    <a:pt x="13180" y="824248"/>
                  </a:moveTo>
                  <a:cubicBezTo>
                    <a:pt x="12107" y="809223"/>
                    <a:pt x="980" y="803590"/>
                    <a:pt x="301" y="792051"/>
                  </a:cubicBezTo>
                  <a:cubicBezTo>
                    <a:pt x="-1217" y="766249"/>
                    <a:pt x="3324" y="740398"/>
                    <a:pt x="6740" y="714778"/>
                  </a:cubicBezTo>
                  <a:cubicBezTo>
                    <a:pt x="7637" y="708050"/>
                    <a:pt x="11315" y="701986"/>
                    <a:pt x="13180" y="695459"/>
                  </a:cubicBezTo>
                  <a:cubicBezTo>
                    <a:pt x="15611" y="686949"/>
                    <a:pt x="17699" y="678340"/>
                    <a:pt x="19619" y="669701"/>
                  </a:cubicBezTo>
                  <a:cubicBezTo>
                    <a:pt x="21993" y="659017"/>
                    <a:pt x="23685" y="648188"/>
                    <a:pt x="26059" y="637504"/>
                  </a:cubicBezTo>
                  <a:cubicBezTo>
                    <a:pt x="32548" y="608302"/>
                    <a:pt x="34673" y="605223"/>
                    <a:pt x="45377" y="573110"/>
                  </a:cubicBezTo>
                  <a:lnTo>
                    <a:pt x="51816" y="553792"/>
                  </a:lnTo>
                  <a:lnTo>
                    <a:pt x="58256" y="534473"/>
                  </a:lnTo>
                  <a:cubicBezTo>
                    <a:pt x="60402" y="500129"/>
                    <a:pt x="61093" y="465664"/>
                    <a:pt x="64695" y="431442"/>
                  </a:cubicBezTo>
                  <a:cubicBezTo>
                    <a:pt x="65406" y="424692"/>
                    <a:pt x="67370" y="417772"/>
                    <a:pt x="71135" y="412124"/>
                  </a:cubicBezTo>
                  <a:cubicBezTo>
                    <a:pt x="76187" y="404547"/>
                    <a:pt x="84014" y="399245"/>
                    <a:pt x="90453" y="392806"/>
                  </a:cubicBezTo>
                  <a:cubicBezTo>
                    <a:pt x="92599" y="386366"/>
                    <a:pt x="93856" y="379558"/>
                    <a:pt x="96892" y="373487"/>
                  </a:cubicBezTo>
                  <a:cubicBezTo>
                    <a:pt x="100353" y="366565"/>
                    <a:pt x="106628" y="361241"/>
                    <a:pt x="109771" y="354169"/>
                  </a:cubicBezTo>
                  <a:cubicBezTo>
                    <a:pt x="140424" y="285201"/>
                    <a:pt x="106382" y="339933"/>
                    <a:pt x="135529" y="296214"/>
                  </a:cubicBezTo>
                  <a:lnTo>
                    <a:pt x="161287" y="218941"/>
                  </a:lnTo>
                  <a:cubicBezTo>
                    <a:pt x="163433" y="212502"/>
                    <a:pt x="163961" y="205271"/>
                    <a:pt x="167726" y="199623"/>
                  </a:cubicBezTo>
                  <a:lnTo>
                    <a:pt x="193484" y="160986"/>
                  </a:lnTo>
                  <a:lnTo>
                    <a:pt x="206363" y="141668"/>
                  </a:lnTo>
                  <a:cubicBezTo>
                    <a:pt x="222547" y="93111"/>
                    <a:pt x="198833" y="151079"/>
                    <a:pt x="232121" y="109470"/>
                  </a:cubicBezTo>
                  <a:cubicBezTo>
                    <a:pt x="258154" y="76929"/>
                    <a:pt x="215244" y="102505"/>
                    <a:pt x="251439" y="70834"/>
                  </a:cubicBezTo>
                  <a:cubicBezTo>
                    <a:pt x="251448" y="70826"/>
                    <a:pt x="299730" y="38640"/>
                    <a:pt x="309394" y="32197"/>
                  </a:cubicBezTo>
                  <a:cubicBezTo>
                    <a:pt x="315833" y="27904"/>
                    <a:pt x="321370" y="21765"/>
                    <a:pt x="328712" y="19318"/>
                  </a:cubicBezTo>
                  <a:cubicBezTo>
                    <a:pt x="365696" y="6991"/>
                    <a:pt x="350172" y="10589"/>
                    <a:pt x="412425" y="6439"/>
                  </a:cubicBezTo>
                  <a:cubicBezTo>
                    <a:pt x="455313" y="3580"/>
                    <a:pt x="498284" y="2146"/>
                    <a:pt x="541214" y="0"/>
                  </a:cubicBezTo>
                  <a:lnTo>
                    <a:pt x="624926" y="6439"/>
                  </a:lnTo>
                  <a:cubicBezTo>
                    <a:pt x="642154" y="8080"/>
                    <a:pt x="659222" y="11157"/>
                    <a:pt x="676442" y="12879"/>
                  </a:cubicBezTo>
                  <a:cubicBezTo>
                    <a:pt x="702161" y="15451"/>
                    <a:pt x="727957" y="17172"/>
                    <a:pt x="753715" y="19318"/>
                  </a:cubicBezTo>
                  <a:lnTo>
                    <a:pt x="792352" y="32197"/>
                  </a:lnTo>
                  <a:cubicBezTo>
                    <a:pt x="798791" y="34344"/>
                    <a:pt x="806022" y="34872"/>
                    <a:pt x="811670" y="38637"/>
                  </a:cubicBezTo>
                  <a:lnTo>
                    <a:pt x="850306" y="64394"/>
                  </a:lnTo>
                  <a:cubicBezTo>
                    <a:pt x="854599" y="70834"/>
                    <a:pt x="857712" y="78240"/>
                    <a:pt x="863185" y="83713"/>
                  </a:cubicBezTo>
                  <a:cubicBezTo>
                    <a:pt x="906118" y="126646"/>
                    <a:pt x="861037" y="64392"/>
                    <a:pt x="895383" y="115910"/>
                  </a:cubicBezTo>
                  <a:cubicBezTo>
                    <a:pt x="897529" y="122349"/>
                    <a:pt x="898787" y="129157"/>
                    <a:pt x="901822" y="135228"/>
                  </a:cubicBezTo>
                  <a:cubicBezTo>
                    <a:pt x="919807" y="171198"/>
                    <a:pt x="916506" y="137811"/>
                    <a:pt x="927580" y="193183"/>
                  </a:cubicBezTo>
                  <a:cubicBezTo>
                    <a:pt x="929726" y="203915"/>
                    <a:pt x="931139" y="214821"/>
                    <a:pt x="934019" y="225380"/>
                  </a:cubicBezTo>
                  <a:cubicBezTo>
                    <a:pt x="937591" y="238477"/>
                    <a:pt x="942605" y="251138"/>
                    <a:pt x="946898" y="264017"/>
                  </a:cubicBezTo>
                  <a:cubicBezTo>
                    <a:pt x="949044" y="270456"/>
                    <a:pt x="951691" y="276750"/>
                    <a:pt x="953337" y="283335"/>
                  </a:cubicBezTo>
                  <a:cubicBezTo>
                    <a:pt x="955484" y="291921"/>
                    <a:pt x="957346" y="300583"/>
                    <a:pt x="959777" y="309093"/>
                  </a:cubicBezTo>
                  <a:cubicBezTo>
                    <a:pt x="961642" y="315619"/>
                    <a:pt x="964430" y="321863"/>
                    <a:pt x="966216" y="328411"/>
                  </a:cubicBezTo>
                  <a:cubicBezTo>
                    <a:pt x="970873" y="345488"/>
                    <a:pt x="973497" y="363135"/>
                    <a:pt x="979095" y="379927"/>
                  </a:cubicBezTo>
                  <a:cubicBezTo>
                    <a:pt x="996869" y="433247"/>
                    <a:pt x="984444" y="407268"/>
                    <a:pt x="1017732" y="457200"/>
                  </a:cubicBezTo>
                  <a:lnTo>
                    <a:pt x="1030611" y="476518"/>
                  </a:lnTo>
                  <a:cubicBezTo>
                    <a:pt x="1049284" y="532544"/>
                    <a:pt x="1029764" y="468472"/>
                    <a:pt x="1043490" y="598868"/>
                  </a:cubicBezTo>
                  <a:cubicBezTo>
                    <a:pt x="1044201" y="605618"/>
                    <a:pt x="1048064" y="611660"/>
                    <a:pt x="1049929" y="618186"/>
                  </a:cubicBezTo>
                  <a:cubicBezTo>
                    <a:pt x="1052360" y="626696"/>
                    <a:pt x="1054632" y="635266"/>
                    <a:pt x="1056368" y="643944"/>
                  </a:cubicBezTo>
                  <a:cubicBezTo>
                    <a:pt x="1077498" y="749593"/>
                    <a:pt x="1045489" y="603427"/>
                    <a:pt x="1069247" y="734096"/>
                  </a:cubicBezTo>
                  <a:cubicBezTo>
                    <a:pt x="1070461" y="740774"/>
                    <a:pt x="1073540" y="746975"/>
                    <a:pt x="1075687" y="753414"/>
                  </a:cubicBezTo>
                  <a:cubicBezTo>
                    <a:pt x="1073540" y="783465"/>
                    <a:pt x="1080166" y="815487"/>
                    <a:pt x="1069247" y="843566"/>
                  </a:cubicBezTo>
                  <a:cubicBezTo>
                    <a:pt x="1063637" y="857992"/>
                    <a:pt x="1043490" y="860738"/>
                    <a:pt x="1030611" y="869324"/>
                  </a:cubicBezTo>
                  <a:cubicBezTo>
                    <a:pt x="1005646" y="885967"/>
                    <a:pt x="1018633" y="879756"/>
                    <a:pt x="991974" y="888642"/>
                  </a:cubicBezTo>
                  <a:cubicBezTo>
                    <a:pt x="979095" y="886496"/>
                    <a:pt x="965724" y="886332"/>
                    <a:pt x="953337" y="882203"/>
                  </a:cubicBezTo>
                  <a:cubicBezTo>
                    <a:pt x="927581" y="873618"/>
                    <a:pt x="938310" y="867176"/>
                    <a:pt x="921140" y="850006"/>
                  </a:cubicBezTo>
                  <a:cubicBezTo>
                    <a:pt x="908657" y="837523"/>
                    <a:pt x="898216" y="835925"/>
                    <a:pt x="882504" y="830687"/>
                  </a:cubicBezTo>
                  <a:cubicBezTo>
                    <a:pt x="858706" y="794991"/>
                    <a:pt x="883241" y="823227"/>
                    <a:pt x="850306" y="804930"/>
                  </a:cubicBezTo>
                  <a:cubicBezTo>
                    <a:pt x="836775" y="797413"/>
                    <a:pt x="811670" y="779172"/>
                    <a:pt x="811670" y="779172"/>
                  </a:cubicBezTo>
                  <a:cubicBezTo>
                    <a:pt x="807377" y="772733"/>
                    <a:pt x="805354" y="763956"/>
                    <a:pt x="798791" y="759854"/>
                  </a:cubicBezTo>
                  <a:cubicBezTo>
                    <a:pt x="787279" y="752659"/>
                    <a:pt x="773033" y="751268"/>
                    <a:pt x="760154" y="746975"/>
                  </a:cubicBezTo>
                  <a:cubicBezTo>
                    <a:pt x="753715" y="744828"/>
                    <a:pt x="746484" y="744300"/>
                    <a:pt x="740836" y="740535"/>
                  </a:cubicBezTo>
                  <a:cubicBezTo>
                    <a:pt x="734397" y="736242"/>
                    <a:pt x="728631" y="730705"/>
                    <a:pt x="721518" y="727656"/>
                  </a:cubicBezTo>
                  <a:cubicBezTo>
                    <a:pt x="713383" y="724170"/>
                    <a:pt x="704237" y="723760"/>
                    <a:pt x="695760" y="721217"/>
                  </a:cubicBezTo>
                  <a:cubicBezTo>
                    <a:pt x="676255" y="715366"/>
                    <a:pt x="657123" y="708339"/>
                    <a:pt x="637805" y="701899"/>
                  </a:cubicBezTo>
                  <a:cubicBezTo>
                    <a:pt x="631366" y="699752"/>
                    <a:pt x="624135" y="699224"/>
                    <a:pt x="618487" y="695459"/>
                  </a:cubicBezTo>
                  <a:lnTo>
                    <a:pt x="599168" y="682580"/>
                  </a:lnTo>
                  <a:cubicBezTo>
                    <a:pt x="568081" y="684801"/>
                    <a:pt x="495068" y="688415"/>
                    <a:pt x="457501" y="695459"/>
                  </a:cubicBezTo>
                  <a:cubicBezTo>
                    <a:pt x="420532" y="702391"/>
                    <a:pt x="401519" y="709827"/>
                    <a:pt x="367349" y="721217"/>
                  </a:cubicBezTo>
                  <a:cubicBezTo>
                    <a:pt x="302440" y="742853"/>
                    <a:pt x="403108" y="709845"/>
                    <a:pt x="322273" y="734096"/>
                  </a:cubicBezTo>
                  <a:cubicBezTo>
                    <a:pt x="309270" y="737997"/>
                    <a:pt x="294932" y="739445"/>
                    <a:pt x="283636" y="746975"/>
                  </a:cubicBezTo>
                  <a:lnTo>
                    <a:pt x="244999" y="772732"/>
                  </a:lnTo>
                  <a:cubicBezTo>
                    <a:pt x="240706" y="779172"/>
                    <a:pt x="237945" y="786955"/>
                    <a:pt x="232121" y="792051"/>
                  </a:cubicBezTo>
                  <a:cubicBezTo>
                    <a:pt x="220472" y="802244"/>
                    <a:pt x="193484" y="817809"/>
                    <a:pt x="193484" y="817809"/>
                  </a:cubicBezTo>
                  <a:cubicBezTo>
                    <a:pt x="164680" y="861014"/>
                    <a:pt x="198612" y="818683"/>
                    <a:pt x="161287" y="843566"/>
                  </a:cubicBezTo>
                  <a:cubicBezTo>
                    <a:pt x="153709" y="848618"/>
                    <a:pt x="148964" y="857055"/>
                    <a:pt x="141968" y="862885"/>
                  </a:cubicBezTo>
                  <a:cubicBezTo>
                    <a:pt x="121561" y="879891"/>
                    <a:pt x="112089" y="879283"/>
                    <a:pt x="84014" y="888642"/>
                  </a:cubicBezTo>
                  <a:lnTo>
                    <a:pt x="64695" y="895082"/>
                  </a:lnTo>
                  <a:lnTo>
                    <a:pt x="45377" y="901521"/>
                  </a:lnTo>
                  <a:cubicBezTo>
                    <a:pt x="32651" y="897279"/>
                    <a:pt x="15819" y="893551"/>
                    <a:pt x="6740" y="882203"/>
                  </a:cubicBezTo>
                  <a:cubicBezTo>
                    <a:pt x="2500" y="876903"/>
                    <a:pt x="14253" y="839273"/>
                    <a:pt x="13180" y="824248"/>
                  </a:cubicBezTo>
                  <a:close/>
                </a:path>
              </a:pathLst>
            </a:custGeom>
            <a:gradFill flip="none" rotWithShape="1">
              <a:gsLst>
                <a:gs pos="42000">
                  <a:srgbClr val="FF5050">
                    <a:tint val="66000"/>
                    <a:satMod val="160000"/>
                  </a:srgbClr>
                </a:gs>
                <a:gs pos="83000">
                  <a:srgbClr val="FF5050">
                    <a:tint val="44500"/>
                    <a:satMod val="160000"/>
                  </a:srgbClr>
                </a:gs>
                <a:gs pos="100000">
                  <a:srgbClr val="FF5050">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2" name="フリーフォーム 541"/>
            <p:cNvSpPr/>
            <p:nvPr/>
          </p:nvSpPr>
          <p:spPr>
            <a:xfrm>
              <a:off x="8143125" y="1702635"/>
              <a:ext cx="1771921" cy="431443"/>
            </a:xfrm>
            <a:custGeom>
              <a:avLst/>
              <a:gdLst>
                <a:gd name="connsiteX0" fmla="*/ 109728 w 1771921"/>
                <a:gd name="connsiteY0" fmla="*/ 283335 h 431443"/>
                <a:gd name="connsiteX1" fmla="*/ 77531 w 1771921"/>
                <a:gd name="connsiteY1" fmla="*/ 276896 h 431443"/>
                <a:gd name="connsiteX2" fmla="*/ 58212 w 1771921"/>
                <a:gd name="connsiteY2" fmla="*/ 270457 h 431443"/>
                <a:gd name="connsiteX3" fmla="*/ 19576 w 1771921"/>
                <a:gd name="connsiteY3" fmla="*/ 283335 h 431443"/>
                <a:gd name="connsiteX4" fmla="*/ 13136 w 1771921"/>
                <a:gd name="connsiteY4" fmla="*/ 302654 h 431443"/>
                <a:gd name="connsiteX5" fmla="*/ 257 w 1771921"/>
                <a:gd name="connsiteY5" fmla="*/ 321972 h 431443"/>
                <a:gd name="connsiteX6" fmla="*/ 19576 w 1771921"/>
                <a:gd name="connsiteY6" fmla="*/ 379927 h 431443"/>
                <a:gd name="connsiteX7" fmla="*/ 38894 w 1771921"/>
                <a:gd name="connsiteY7" fmla="*/ 386366 h 431443"/>
                <a:gd name="connsiteX8" fmla="*/ 64652 w 1771921"/>
                <a:gd name="connsiteY8" fmla="*/ 412124 h 431443"/>
                <a:gd name="connsiteX9" fmla="*/ 77531 w 1771921"/>
                <a:gd name="connsiteY9" fmla="*/ 431443 h 431443"/>
                <a:gd name="connsiteX10" fmla="*/ 96849 w 1771921"/>
                <a:gd name="connsiteY10" fmla="*/ 418564 h 431443"/>
                <a:gd name="connsiteX11" fmla="*/ 129046 w 1771921"/>
                <a:gd name="connsiteY11" fmla="*/ 386366 h 431443"/>
                <a:gd name="connsiteX12" fmla="*/ 244956 w 1771921"/>
                <a:gd name="connsiteY12" fmla="*/ 373488 h 431443"/>
                <a:gd name="connsiteX13" fmla="*/ 315790 w 1771921"/>
                <a:gd name="connsiteY13" fmla="*/ 367048 h 431443"/>
                <a:gd name="connsiteX14" fmla="*/ 354426 w 1771921"/>
                <a:gd name="connsiteY14" fmla="*/ 354169 h 431443"/>
                <a:gd name="connsiteX15" fmla="*/ 393063 w 1771921"/>
                <a:gd name="connsiteY15" fmla="*/ 328412 h 431443"/>
                <a:gd name="connsiteX16" fmla="*/ 431700 w 1771921"/>
                <a:gd name="connsiteY16" fmla="*/ 302654 h 431443"/>
                <a:gd name="connsiteX17" fmla="*/ 489655 w 1771921"/>
                <a:gd name="connsiteY17" fmla="*/ 276896 h 431443"/>
                <a:gd name="connsiteX18" fmla="*/ 508973 w 1771921"/>
                <a:gd name="connsiteY18" fmla="*/ 270457 h 431443"/>
                <a:gd name="connsiteX19" fmla="*/ 566928 w 1771921"/>
                <a:gd name="connsiteY19" fmla="*/ 225381 h 431443"/>
                <a:gd name="connsiteX20" fmla="*/ 586246 w 1771921"/>
                <a:gd name="connsiteY20" fmla="*/ 218941 h 431443"/>
                <a:gd name="connsiteX21" fmla="*/ 599125 w 1771921"/>
                <a:gd name="connsiteY21" fmla="*/ 199623 h 431443"/>
                <a:gd name="connsiteX22" fmla="*/ 637762 w 1771921"/>
                <a:gd name="connsiteY22" fmla="*/ 186744 h 431443"/>
                <a:gd name="connsiteX23" fmla="*/ 657080 w 1771921"/>
                <a:gd name="connsiteY23" fmla="*/ 180305 h 431443"/>
                <a:gd name="connsiteX24" fmla="*/ 676398 w 1771921"/>
                <a:gd name="connsiteY24" fmla="*/ 173865 h 431443"/>
                <a:gd name="connsiteX25" fmla="*/ 734353 w 1771921"/>
                <a:gd name="connsiteY25" fmla="*/ 167426 h 431443"/>
                <a:gd name="connsiteX26" fmla="*/ 811626 w 1771921"/>
                <a:gd name="connsiteY26" fmla="*/ 154547 h 431443"/>
                <a:gd name="connsiteX27" fmla="*/ 850263 w 1771921"/>
                <a:gd name="connsiteY27" fmla="*/ 141668 h 431443"/>
                <a:gd name="connsiteX28" fmla="*/ 882460 w 1771921"/>
                <a:gd name="connsiteY28" fmla="*/ 115910 h 431443"/>
                <a:gd name="connsiteX29" fmla="*/ 927536 w 1771921"/>
                <a:gd name="connsiteY29" fmla="*/ 148107 h 431443"/>
                <a:gd name="connsiteX30" fmla="*/ 946855 w 1771921"/>
                <a:gd name="connsiteY30" fmla="*/ 154547 h 431443"/>
                <a:gd name="connsiteX31" fmla="*/ 966173 w 1771921"/>
                <a:gd name="connsiteY31" fmla="*/ 160986 h 431443"/>
                <a:gd name="connsiteX32" fmla="*/ 985491 w 1771921"/>
                <a:gd name="connsiteY32" fmla="*/ 173865 h 431443"/>
                <a:gd name="connsiteX33" fmla="*/ 1056325 w 1771921"/>
                <a:gd name="connsiteY33" fmla="*/ 193183 h 431443"/>
                <a:gd name="connsiteX34" fmla="*/ 1120719 w 1771921"/>
                <a:gd name="connsiteY34" fmla="*/ 199623 h 431443"/>
                <a:gd name="connsiteX35" fmla="*/ 1159356 w 1771921"/>
                <a:gd name="connsiteY35" fmla="*/ 218941 h 431443"/>
                <a:gd name="connsiteX36" fmla="*/ 1197993 w 1771921"/>
                <a:gd name="connsiteY36" fmla="*/ 238259 h 431443"/>
                <a:gd name="connsiteX37" fmla="*/ 1217311 w 1771921"/>
                <a:gd name="connsiteY37" fmla="*/ 251138 h 431443"/>
                <a:gd name="connsiteX38" fmla="*/ 1230190 w 1771921"/>
                <a:gd name="connsiteY38" fmla="*/ 270457 h 431443"/>
                <a:gd name="connsiteX39" fmla="*/ 1249508 w 1771921"/>
                <a:gd name="connsiteY39" fmla="*/ 276896 h 431443"/>
                <a:gd name="connsiteX40" fmla="*/ 1268826 w 1771921"/>
                <a:gd name="connsiteY40" fmla="*/ 289775 h 431443"/>
                <a:gd name="connsiteX41" fmla="*/ 1307463 w 1771921"/>
                <a:gd name="connsiteY41" fmla="*/ 302654 h 431443"/>
                <a:gd name="connsiteX42" fmla="*/ 1346100 w 1771921"/>
                <a:gd name="connsiteY42" fmla="*/ 328412 h 431443"/>
                <a:gd name="connsiteX43" fmla="*/ 1436252 w 1771921"/>
                <a:gd name="connsiteY43" fmla="*/ 347730 h 431443"/>
                <a:gd name="connsiteX44" fmla="*/ 1481328 w 1771921"/>
                <a:gd name="connsiteY44" fmla="*/ 360609 h 431443"/>
                <a:gd name="connsiteX45" fmla="*/ 1519964 w 1771921"/>
                <a:gd name="connsiteY45" fmla="*/ 373488 h 431443"/>
                <a:gd name="connsiteX46" fmla="*/ 1539283 w 1771921"/>
                <a:gd name="connsiteY46" fmla="*/ 379927 h 431443"/>
                <a:gd name="connsiteX47" fmla="*/ 1558601 w 1771921"/>
                <a:gd name="connsiteY47" fmla="*/ 386366 h 431443"/>
                <a:gd name="connsiteX48" fmla="*/ 1610117 w 1771921"/>
                <a:gd name="connsiteY48" fmla="*/ 392806 h 431443"/>
                <a:gd name="connsiteX49" fmla="*/ 1648753 w 1771921"/>
                <a:gd name="connsiteY49" fmla="*/ 405685 h 431443"/>
                <a:gd name="connsiteX50" fmla="*/ 1668072 w 1771921"/>
                <a:gd name="connsiteY50" fmla="*/ 412124 h 431443"/>
                <a:gd name="connsiteX51" fmla="*/ 1706708 w 1771921"/>
                <a:gd name="connsiteY51" fmla="*/ 392806 h 431443"/>
                <a:gd name="connsiteX52" fmla="*/ 1726026 w 1771921"/>
                <a:gd name="connsiteY52" fmla="*/ 386366 h 431443"/>
                <a:gd name="connsiteX53" fmla="*/ 1764663 w 1771921"/>
                <a:gd name="connsiteY53" fmla="*/ 360609 h 431443"/>
                <a:gd name="connsiteX54" fmla="*/ 1764663 w 1771921"/>
                <a:gd name="connsiteY54" fmla="*/ 315533 h 431443"/>
                <a:gd name="connsiteX55" fmla="*/ 1745345 w 1771921"/>
                <a:gd name="connsiteY55" fmla="*/ 309093 h 431443"/>
                <a:gd name="connsiteX56" fmla="*/ 1726026 w 1771921"/>
                <a:gd name="connsiteY56" fmla="*/ 296214 h 431443"/>
                <a:gd name="connsiteX57" fmla="*/ 1668072 w 1771921"/>
                <a:gd name="connsiteY57" fmla="*/ 283335 h 431443"/>
                <a:gd name="connsiteX58" fmla="*/ 1610117 w 1771921"/>
                <a:gd name="connsiteY58" fmla="*/ 276896 h 431443"/>
                <a:gd name="connsiteX59" fmla="*/ 1545722 w 1771921"/>
                <a:gd name="connsiteY59" fmla="*/ 270457 h 431443"/>
                <a:gd name="connsiteX60" fmla="*/ 1442691 w 1771921"/>
                <a:gd name="connsiteY60" fmla="*/ 244699 h 431443"/>
                <a:gd name="connsiteX61" fmla="*/ 1404055 w 1771921"/>
                <a:gd name="connsiteY61" fmla="*/ 231820 h 431443"/>
                <a:gd name="connsiteX62" fmla="*/ 1384736 w 1771921"/>
                <a:gd name="connsiteY62" fmla="*/ 225381 h 431443"/>
                <a:gd name="connsiteX63" fmla="*/ 1346100 w 1771921"/>
                <a:gd name="connsiteY63" fmla="*/ 199623 h 431443"/>
                <a:gd name="connsiteX64" fmla="*/ 1326781 w 1771921"/>
                <a:gd name="connsiteY64" fmla="*/ 193183 h 431443"/>
                <a:gd name="connsiteX65" fmla="*/ 1288145 w 1771921"/>
                <a:gd name="connsiteY65" fmla="*/ 167426 h 431443"/>
                <a:gd name="connsiteX66" fmla="*/ 1268826 w 1771921"/>
                <a:gd name="connsiteY66" fmla="*/ 160986 h 431443"/>
                <a:gd name="connsiteX67" fmla="*/ 1230190 w 1771921"/>
                <a:gd name="connsiteY67" fmla="*/ 135228 h 431443"/>
                <a:gd name="connsiteX68" fmla="*/ 1210872 w 1771921"/>
                <a:gd name="connsiteY68" fmla="*/ 122350 h 431443"/>
                <a:gd name="connsiteX69" fmla="*/ 1075643 w 1771921"/>
                <a:gd name="connsiteY69" fmla="*/ 77274 h 431443"/>
                <a:gd name="connsiteX70" fmla="*/ 1037007 w 1771921"/>
                <a:gd name="connsiteY70" fmla="*/ 64395 h 431443"/>
                <a:gd name="connsiteX71" fmla="*/ 1017688 w 1771921"/>
                <a:gd name="connsiteY71" fmla="*/ 57955 h 431443"/>
                <a:gd name="connsiteX72" fmla="*/ 998370 w 1771921"/>
                <a:gd name="connsiteY72" fmla="*/ 45076 h 431443"/>
                <a:gd name="connsiteX73" fmla="*/ 946855 w 1771921"/>
                <a:gd name="connsiteY73" fmla="*/ 32197 h 431443"/>
                <a:gd name="connsiteX74" fmla="*/ 908218 w 1771921"/>
                <a:gd name="connsiteY74" fmla="*/ 19319 h 431443"/>
                <a:gd name="connsiteX75" fmla="*/ 888900 w 1771921"/>
                <a:gd name="connsiteY75" fmla="*/ 12879 h 431443"/>
                <a:gd name="connsiteX76" fmla="*/ 869581 w 1771921"/>
                <a:gd name="connsiteY76" fmla="*/ 0 h 431443"/>
                <a:gd name="connsiteX77" fmla="*/ 798748 w 1771921"/>
                <a:gd name="connsiteY77" fmla="*/ 12879 h 431443"/>
                <a:gd name="connsiteX78" fmla="*/ 760111 w 1771921"/>
                <a:gd name="connsiteY78" fmla="*/ 25758 h 431443"/>
                <a:gd name="connsiteX79" fmla="*/ 702156 w 1771921"/>
                <a:gd name="connsiteY79" fmla="*/ 45076 h 431443"/>
                <a:gd name="connsiteX80" fmla="*/ 644201 w 1771921"/>
                <a:gd name="connsiteY80" fmla="*/ 64395 h 431443"/>
                <a:gd name="connsiteX81" fmla="*/ 624883 w 1771921"/>
                <a:gd name="connsiteY81" fmla="*/ 70834 h 431443"/>
                <a:gd name="connsiteX82" fmla="*/ 605564 w 1771921"/>
                <a:gd name="connsiteY82" fmla="*/ 83713 h 431443"/>
                <a:gd name="connsiteX83" fmla="*/ 566928 w 1771921"/>
                <a:gd name="connsiteY83" fmla="*/ 96592 h 431443"/>
                <a:gd name="connsiteX84" fmla="*/ 547610 w 1771921"/>
                <a:gd name="connsiteY84" fmla="*/ 109471 h 431443"/>
                <a:gd name="connsiteX85" fmla="*/ 508973 w 1771921"/>
                <a:gd name="connsiteY85" fmla="*/ 122350 h 431443"/>
                <a:gd name="connsiteX86" fmla="*/ 451018 w 1771921"/>
                <a:gd name="connsiteY86" fmla="*/ 141668 h 431443"/>
                <a:gd name="connsiteX87" fmla="*/ 393063 w 1771921"/>
                <a:gd name="connsiteY87" fmla="*/ 160986 h 431443"/>
                <a:gd name="connsiteX88" fmla="*/ 373745 w 1771921"/>
                <a:gd name="connsiteY88" fmla="*/ 167426 h 431443"/>
                <a:gd name="connsiteX89" fmla="*/ 354426 w 1771921"/>
                <a:gd name="connsiteY89" fmla="*/ 173865 h 431443"/>
                <a:gd name="connsiteX90" fmla="*/ 335108 w 1771921"/>
                <a:gd name="connsiteY90" fmla="*/ 186744 h 431443"/>
                <a:gd name="connsiteX91" fmla="*/ 302911 w 1771921"/>
                <a:gd name="connsiteY91" fmla="*/ 218941 h 431443"/>
                <a:gd name="connsiteX92" fmla="*/ 264274 w 1771921"/>
                <a:gd name="connsiteY92" fmla="*/ 231820 h 431443"/>
                <a:gd name="connsiteX93" fmla="*/ 244956 w 1771921"/>
                <a:gd name="connsiteY93" fmla="*/ 244699 h 431443"/>
                <a:gd name="connsiteX94" fmla="*/ 206319 w 1771921"/>
                <a:gd name="connsiteY94" fmla="*/ 257578 h 431443"/>
                <a:gd name="connsiteX95" fmla="*/ 187001 w 1771921"/>
                <a:gd name="connsiteY95" fmla="*/ 270457 h 431443"/>
                <a:gd name="connsiteX96" fmla="*/ 109728 w 1771921"/>
                <a:gd name="connsiteY96" fmla="*/ 283335 h 43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71921" h="431443">
                  <a:moveTo>
                    <a:pt x="109728" y="283335"/>
                  </a:moveTo>
                  <a:cubicBezTo>
                    <a:pt x="91483" y="284408"/>
                    <a:pt x="88149" y="279550"/>
                    <a:pt x="77531" y="276896"/>
                  </a:cubicBezTo>
                  <a:cubicBezTo>
                    <a:pt x="70946" y="275250"/>
                    <a:pt x="64958" y="269707"/>
                    <a:pt x="58212" y="270457"/>
                  </a:cubicBezTo>
                  <a:cubicBezTo>
                    <a:pt x="44720" y="271956"/>
                    <a:pt x="19576" y="283335"/>
                    <a:pt x="19576" y="283335"/>
                  </a:cubicBezTo>
                  <a:cubicBezTo>
                    <a:pt x="17429" y="289775"/>
                    <a:pt x="16172" y="296583"/>
                    <a:pt x="13136" y="302654"/>
                  </a:cubicBezTo>
                  <a:cubicBezTo>
                    <a:pt x="9675" y="309576"/>
                    <a:pt x="1112" y="314280"/>
                    <a:pt x="257" y="321972"/>
                  </a:cubicBezTo>
                  <a:cubicBezTo>
                    <a:pt x="-1410" y="336977"/>
                    <a:pt x="5014" y="368278"/>
                    <a:pt x="19576" y="379927"/>
                  </a:cubicBezTo>
                  <a:cubicBezTo>
                    <a:pt x="24876" y="384167"/>
                    <a:pt x="32455" y="384220"/>
                    <a:pt x="38894" y="386366"/>
                  </a:cubicBezTo>
                  <a:cubicBezTo>
                    <a:pt x="52945" y="428518"/>
                    <a:pt x="33430" y="387146"/>
                    <a:pt x="64652" y="412124"/>
                  </a:cubicBezTo>
                  <a:cubicBezTo>
                    <a:pt x="70695" y="416959"/>
                    <a:pt x="73238" y="425003"/>
                    <a:pt x="77531" y="431443"/>
                  </a:cubicBezTo>
                  <a:cubicBezTo>
                    <a:pt x="83970" y="427150"/>
                    <a:pt x="91377" y="424037"/>
                    <a:pt x="96849" y="418564"/>
                  </a:cubicBezTo>
                  <a:cubicBezTo>
                    <a:pt x="118312" y="397100"/>
                    <a:pt x="98997" y="399244"/>
                    <a:pt x="129046" y="386366"/>
                  </a:cubicBezTo>
                  <a:cubicBezTo>
                    <a:pt x="156576" y="374568"/>
                    <a:pt x="239440" y="373929"/>
                    <a:pt x="244956" y="373488"/>
                  </a:cubicBezTo>
                  <a:cubicBezTo>
                    <a:pt x="268589" y="371597"/>
                    <a:pt x="292179" y="369195"/>
                    <a:pt x="315790" y="367048"/>
                  </a:cubicBezTo>
                  <a:cubicBezTo>
                    <a:pt x="328669" y="362755"/>
                    <a:pt x="343130" y="361699"/>
                    <a:pt x="354426" y="354169"/>
                  </a:cubicBezTo>
                  <a:cubicBezTo>
                    <a:pt x="367305" y="345583"/>
                    <a:pt x="382118" y="339357"/>
                    <a:pt x="393063" y="328412"/>
                  </a:cubicBezTo>
                  <a:cubicBezTo>
                    <a:pt x="417181" y="304293"/>
                    <a:pt x="403741" y="311973"/>
                    <a:pt x="431700" y="302654"/>
                  </a:cubicBezTo>
                  <a:cubicBezTo>
                    <a:pt x="462313" y="282245"/>
                    <a:pt x="443677" y="292222"/>
                    <a:pt x="489655" y="276896"/>
                  </a:cubicBezTo>
                  <a:lnTo>
                    <a:pt x="508973" y="270457"/>
                  </a:lnTo>
                  <a:cubicBezTo>
                    <a:pt x="525643" y="253786"/>
                    <a:pt x="543816" y="233086"/>
                    <a:pt x="566928" y="225381"/>
                  </a:cubicBezTo>
                  <a:lnTo>
                    <a:pt x="586246" y="218941"/>
                  </a:lnTo>
                  <a:cubicBezTo>
                    <a:pt x="590539" y="212502"/>
                    <a:pt x="592562" y="203725"/>
                    <a:pt x="599125" y="199623"/>
                  </a:cubicBezTo>
                  <a:cubicBezTo>
                    <a:pt x="610637" y="192428"/>
                    <a:pt x="624883" y="191037"/>
                    <a:pt x="637762" y="186744"/>
                  </a:cubicBezTo>
                  <a:lnTo>
                    <a:pt x="657080" y="180305"/>
                  </a:lnTo>
                  <a:cubicBezTo>
                    <a:pt x="663519" y="178158"/>
                    <a:pt x="669652" y="174615"/>
                    <a:pt x="676398" y="173865"/>
                  </a:cubicBezTo>
                  <a:cubicBezTo>
                    <a:pt x="695716" y="171719"/>
                    <a:pt x="715111" y="170175"/>
                    <a:pt x="734353" y="167426"/>
                  </a:cubicBezTo>
                  <a:cubicBezTo>
                    <a:pt x="760204" y="163733"/>
                    <a:pt x="811626" y="154547"/>
                    <a:pt x="811626" y="154547"/>
                  </a:cubicBezTo>
                  <a:cubicBezTo>
                    <a:pt x="824505" y="150254"/>
                    <a:pt x="842732" y="152964"/>
                    <a:pt x="850263" y="141668"/>
                  </a:cubicBezTo>
                  <a:cubicBezTo>
                    <a:pt x="866907" y="116702"/>
                    <a:pt x="855800" y="124798"/>
                    <a:pt x="882460" y="115910"/>
                  </a:cubicBezTo>
                  <a:cubicBezTo>
                    <a:pt x="893193" y="148107"/>
                    <a:pt x="882461" y="133081"/>
                    <a:pt x="927536" y="148107"/>
                  </a:cubicBezTo>
                  <a:lnTo>
                    <a:pt x="946855" y="154547"/>
                  </a:lnTo>
                  <a:lnTo>
                    <a:pt x="966173" y="160986"/>
                  </a:lnTo>
                  <a:cubicBezTo>
                    <a:pt x="972612" y="165279"/>
                    <a:pt x="978419" y="170722"/>
                    <a:pt x="985491" y="173865"/>
                  </a:cubicBezTo>
                  <a:cubicBezTo>
                    <a:pt x="1004910" y="182496"/>
                    <a:pt x="1034681" y="190297"/>
                    <a:pt x="1056325" y="193183"/>
                  </a:cubicBezTo>
                  <a:cubicBezTo>
                    <a:pt x="1077708" y="196034"/>
                    <a:pt x="1099254" y="197476"/>
                    <a:pt x="1120719" y="199623"/>
                  </a:cubicBezTo>
                  <a:cubicBezTo>
                    <a:pt x="1176091" y="236537"/>
                    <a:pt x="1106030" y="192278"/>
                    <a:pt x="1159356" y="218941"/>
                  </a:cubicBezTo>
                  <a:cubicBezTo>
                    <a:pt x="1209285" y="243906"/>
                    <a:pt x="1149437" y="222075"/>
                    <a:pt x="1197993" y="238259"/>
                  </a:cubicBezTo>
                  <a:cubicBezTo>
                    <a:pt x="1204432" y="242552"/>
                    <a:pt x="1211839" y="245665"/>
                    <a:pt x="1217311" y="251138"/>
                  </a:cubicBezTo>
                  <a:cubicBezTo>
                    <a:pt x="1222784" y="256611"/>
                    <a:pt x="1224147" y="265622"/>
                    <a:pt x="1230190" y="270457"/>
                  </a:cubicBezTo>
                  <a:cubicBezTo>
                    <a:pt x="1235490" y="274697"/>
                    <a:pt x="1243069" y="274750"/>
                    <a:pt x="1249508" y="276896"/>
                  </a:cubicBezTo>
                  <a:cubicBezTo>
                    <a:pt x="1255947" y="281189"/>
                    <a:pt x="1261754" y="286632"/>
                    <a:pt x="1268826" y="289775"/>
                  </a:cubicBezTo>
                  <a:cubicBezTo>
                    <a:pt x="1281232" y="295289"/>
                    <a:pt x="1296167" y="295124"/>
                    <a:pt x="1307463" y="302654"/>
                  </a:cubicBezTo>
                  <a:cubicBezTo>
                    <a:pt x="1320342" y="311240"/>
                    <a:pt x="1331416" y="323517"/>
                    <a:pt x="1346100" y="328412"/>
                  </a:cubicBezTo>
                  <a:cubicBezTo>
                    <a:pt x="1401154" y="346762"/>
                    <a:pt x="1371266" y="339606"/>
                    <a:pt x="1436252" y="347730"/>
                  </a:cubicBezTo>
                  <a:cubicBezTo>
                    <a:pt x="1501202" y="369379"/>
                    <a:pt x="1400434" y="336340"/>
                    <a:pt x="1481328" y="360609"/>
                  </a:cubicBezTo>
                  <a:cubicBezTo>
                    <a:pt x="1494331" y="364510"/>
                    <a:pt x="1507085" y="369195"/>
                    <a:pt x="1519964" y="373488"/>
                  </a:cubicBezTo>
                  <a:lnTo>
                    <a:pt x="1539283" y="379927"/>
                  </a:lnTo>
                  <a:cubicBezTo>
                    <a:pt x="1545722" y="382073"/>
                    <a:pt x="1551866" y="385524"/>
                    <a:pt x="1558601" y="386366"/>
                  </a:cubicBezTo>
                  <a:lnTo>
                    <a:pt x="1610117" y="392806"/>
                  </a:lnTo>
                  <a:lnTo>
                    <a:pt x="1648753" y="405685"/>
                  </a:lnTo>
                  <a:lnTo>
                    <a:pt x="1668072" y="412124"/>
                  </a:lnTo>
                  <a:cubicBezTo>
                    <a:pt x="1716621" y="395942"/>
                    <a:pt x="1656785" y="417769"/>
                    <a:pt x="1706708" y="392806"/>
                  </a:cubicBezTo>
                  <a:cubicBezTo>
                    <a:pt x="1712779" y="389770"/>
                    <a:pt x="1720092" y="389662"/>
                    <a:pt x="1726026" y="386366"/>
                  </a:cubicBezTo>
                  <a:cubicBezTo>
                    <a:pt x="1739557" y="378849"/>
                    <a:pt x="1764663" y="360609"/>
                    <a:pt x="1764663" y="360609"/>
                  </a:cubicBezTo>
                  <a:cubicBezTo>
                    <a:pt x="1769889" y="344932"/>
                    <a:pt x="1777981" y="332181"/>
                    <a:pt x="1764663" y="315533"/>
                  </a:cubicBezTo>
                  <a:cubicBezTo>
                    <a:pt x="1760423" y="310233"/>
                    <a:pt x="1751416" y="312129"/>
                    <a:pt x="1745345" y="309093"/>
                  </a:cubicBezTo>
                  <a:cubicBezTo>
                    <a:pt x="1738423" y="305632"/>
                    <a:pt x="1732948" y="299675"/>
                    <a:pt x="1726026" y="296214"/>
                  </a:cubicBezTo>
                  <a:cubicBezTo>
                    <a:pt x="1710877" y="288640"/>
                    <a:pt x="1681558" y="285133"/>
                    <a:pt x="1668072" y="283335"/>
                  </a:cubicBezTo>
                  <a:cubicBezTo>
                    <a:pt x="1648805" y="280766"/>
                    <a:pt x="1629447" y="278931"/>
                    <a:pt x="1610117" y="276896"/>
                  </a:cubicBezTo>
                  <a:lnTo>
                    <a:pt x="1545722" y="270457"/>
                  </a:lnTo>
                  <a:cubicBezTo>
                    <a:pt x="1468024" y="254917"/>
                    <a:pt x="1502089" y="264499"/>
                    <a:pt x="1442691" y="244699"/>
                  </a:cubicBezTo>
                  <a:lnTo>
                    <a:pt x="1404055" y="231820"/>
                  </a:lnTo>
                  <a:lnTo>
                    <a:pt x="1384736" y="225381"/>
                  </a:lnTo>
                  <a:cubicBezTo>
                    <a:pt x="1371857" y="216795"/>
                    <a:pt x="1360784" y="204518"/>
                    <a:pt x="1346100" y="199623"/>
                  </a:cubicBezTo>
                  <a:cubicBezTo>
                    <a:pt x="1339660" y="197476"/>
                    <a:pt x="1332715" y="196480"/>
                    <a:pt x="1326781" y="193183"/>
                  </a:cubicBezTo>
                  <a:cubicBezTo>
                    <a:pt x="1313251" y="185666"/>
                    <a:pt x="1302829" y="172321"/>
                    <a:pt x="1288145" y="167426"/>
                  </a:cubicBezTo>
                  <a:cubicBezTo>
                    <a:pt x="1281705" y="165279"/>
                    <a:pt x="1274760" y="164283"/>
                    <a:pt x="1268826" y="160986"/>
                  </a:cubicBezTo>
                  <a:cubicBezTo>
                    <a:pt x="1255296" y="153469"/>
                    <a:pt x="1243069" y="143814"/>
                    <a:pt x="1230190" y="135228"/>
                  </a:cubicBezTo>
                  <a:cubicBezTo>
                    <a:pt x="1223751" y="130935"/>
                    <a:pt x="1218214" y="124797"/>
                    <a:pt x="1210872" y="122350"/>
                  </a:cubicBezTo>
                  <a:lnTo>
                    <a:pt x="1075643" y="77274"/>
                  </a:lnTo>
                  <a:lnTo>
                    <a:pt x="1037007" y="64395"/>
                  </a:lnTo>
                  <a:cubicBezTo>
                    <a:pt x="1030567" y="62248"/>
                    <a:pt x="1023336" y="61720"/>
                    <a:pt x="1017688" y="57955"/>
                  </a:cubicBezTo>
                  <a:cubicBezTo>
                    <a:pt x="1011249" y="53662"/>
                    <a:pt x="1005292" y="48537"/>
                    <a:pt x="998370" y="45076"/>
                  </a:cubicBezTo>
                  <a:cubicBezTo>
                    <a:pt x="982744" y="37263"/>
                    <a:pt x="963012" y="36603"/>
                    <a:pt x="946855" y="32197"/>
                  </a:cubicBezTo>
                  <a:cubicBezTo>
                    <a:pt x="933758" y="28625"/>
                    <a:pt x="921097" y="23612"/>
                    <a:pt x="908218" y="19319"/>
                  </a:cubicBezTo>
                  <a:cubicBezTo>
                    <a:pt x="901779" y="17173"/>
                    <a:pt x="894548" y="16644"/>
                    <a:pt x="888900" y="12879"/>
                  </a:cubicBezTo>
                  <a:lnTo>
                    <a:pt x="869581" y="0"/>
                  </a:lnTo>
                  <a:cubicBezTo>
                    <a:pt x="816715" y="17624"/>
                    <a:pt x="900674" y="-8962"/>
                    <a:pt x="798748" y="12879"/>
                  </a:cubicBezTo>
                  <a:cubicBezTo>
                    <a:pt x="785474" y="15723"/>
                    <a:pt x="772990" y="21465"/>
                    <a:pt x="760111" y="25758"/>
                  </a:cubicBezTo>
                  <a:lnTo>
                    <a:pt x="702156" y="45076"/>
                  </a:lnTo>
                  <a:lnTo>
                    <a:pt x="644201" y="64395"/>
                  </a:lnTo>
                  <a:lnTo>
                    <a:pt x="624883" y="70834"/>
                  </a:lnTo>
                  <a:cubicBezTo>
                    <a:pt x="618443" y="75127"/>
                    <a:pt x="612636" y="80570"/>
                    <a:pt x="605564" y="83713"/>
                  </a:cubicBezTo>
                  <a:cubicBezTo>
                    <a:pt x="593159" y="89227"/>
                    <a:pt x="578223" y="89062"/>
                    <a:pt x="566928" y="96592"/>
                  </a:cubicBezTo>
                  <a:cubicBezTo>
                    <a:pt x="560489" y="100885"/>
                    <a:pt x="554682" y="106328"/>
                    <a:pt x="547610" y="109471"/>
                  </a:cubicBezTo>
                  <a:cubicBezTo>
                    <a:pt x="535204" y="114985"/>
                    <a:pt x="521852" y="118057"/>
                    <a:pt x="508973" y="122350"/>
                  </a:cubicBezTo>
                  <a:lnTo>
                    <a:pt x="451018" y="141668"/>
                  </a:lnTo>
                  <a:lnTo>
                    <a:pt x="393063" y="160986"/>
                  </a:lnTo>
                  <a:lnTo>
                    <a:pt x="373745" y="167426"/>
                  </a:lnTo>
                  <a:lnTo>
                    <a:pt x="354426" y="173865"/>
                  </a:lnTo>
                  <a:cubicBezTo>
                    <a:pt x="347987" y="178158"/>
                    <a:pt x="340580" y="181272"/>
                    <a:pt x="335108" y="186744"/>
                  </a:cubicBezTo>
                  <a:cubicBezTo>
                    <a:pt x="312786" y="209066"/>
                    <a:pt x="333818" y="205204"/>
                    <a:pt x="302911" y="218941"/>
                  </a:cubicBezTo>
                  <a:cubicBezTo>
                    <a:pt x="290505" y="224455"/>
                    <a:pt x="264274" y="231820"/>
                    <a:pt x="264274" y="231820"/>
                  </a:cubicBezTo>
                  <a:cubicBezTo>
                    <a:pt x="257835" y="236113"/>
                    <a:pt x="252028" y="241556"/>
                    <a:pt x="244956" y="244699"/>
                  </a:cubicBezTo>
                  <a:cubicBezTo>
                    <a:pt x="232550" y="250213"/>
                    <a:pt x="217615" y="250047"/>
                    <a:pt x="206319" y="257578"/>
                  </a:cubicBezTo>
                  <a:cubicBezTo>
                    <a:pt x="199880" y="261871"/>
                    <a:pt x="194073" y="267314"/>
                    <a:pt x="187001" y="270457"/>
                  </a:cubicBezTo>
                  <a:cubicBezTo>
                    <a:pt x="156498" y="284014"/>
                    <a:pt x="127973" y="282262"/>
                    <a:pt x="109728" y="283335"/>
                  </a:cubicBezTo>
                  <a:close/>
                </a:path>
              </a:pathLst>
            </a:custGeom>
            <a:gradFill>
              <a:gsLst>
                <a:gs pos="7000">
                  <a:srgbClr val="FFCCFF"/>
                </a:gs>
                <a:gs pos="54000">
                  <a:schemeClr val="bg1"/>
                </a:gs>
                <a:gs pos="93000">
                  <a:srgbClr val="FFCCFF"/>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542"/>
            <p:cNvSpPr/>
            <p:nvPr/>
          </p:nvSpPr>
          <p:spPr>
            <a:xfrm>
              <a:off x="7879173" y="2050365"/>
              <a:ext cx="637697" cy="1829318"/>
            </a:xfrm>
            <a:custGeom>
              <a:avLst/>
              <a:gdLst>
                <a:gd name="connsiteX0" fmla="*/ 367240 w 637697"/>
                <a:gd name="connsiteY0" fmla="*/ 57955 h 1829318"/>
                <a:gd name="connsiteX1" fmla="*/ 347922 w 637697"/>
                <a:gd name="connsiteY1" fmla="*/ 109470 h 1829318"/>
                <a:gd name="connsiteX2" fmla="*/ 328604 w 637697"/>
                <a:gd name="connsiteY2" fmla="*/ 122349 h 1829318"/>
                <a:gd name="connsiteX3" fmla="*/ 302846 w 637697"/>
                <a:gd name="connsiteY3" fmla="*/ 180304 h 1829318"/>
                <a:gd name="connsiteX4" fmla="*/ 277088 w 637697"/>
                <a:gd name="connsiteY4" fmla="*/ 218941 h 1829318"/>
                <a:gd name="connsiteX5" fmla="*/ 264209 w 637697"/>
                <a:gd name="connsiteY5" fmla="*/ 257577 h 1829318"/>
                <a:gd name="connsiteX6" fmla="*/ 251331 w 637697"/>
                <a:gd name="connsiteY6" fmla="*/ 276896 h 1829318"/>
                <a:gd name="connsiteX7" fmla="*/ 238452 w 637697"/>
                <a:gd name="connsiteY7" fmla="*/ 315532 h 1829318"/>
                <a:gd name="connsiteX8" fmla="*/ 225573 w 637697"/>
                <a:gd name="connsiteY8" fmla="*/ 334851 h 1829318"/>
                <a:gd name="connsiteX9" fmla="*/ 219133 w 637697"/>
                <a:gd name="connsiteY9" fmla="*/ 354169 h 1829318"/>
                <a:gd name="connsiteX10" fmla="*/ 193376 w 637697"/>
                <a:gd name="connsiteY10" fmla="*/ 392805 h 1829318"/>
                <a:gd name="connsiteX11" fmla="*/ 180497 w 637697"/>
                <a:gd name="connsiteY11" fmla="*/ 412124 h 1829318"/>
                <a:gd name="connsiteX12" fmla="*/ 161178 w 637697"/>
                <a:gd name="connsiteY12" fmla="*/ 425003 h 1829318"/>
                <a:gd name="connsiteX13" fmla="*/ 128981 w 637697"/>
                <a:gd name="connsiteY13" fmla="*/ 482958 h 1829318"/>
                <a:gd name="connsiteX14" fmla="*/ 116102 w 637697"/>
                <a:gd name="connsiteY14" fmla="*/ 502276 h 1829318"/>
                <a:gd name="connsiteX15" fmla="*/ 109663 w 637697"/>
                <a:gd name="connsiteY15" fmla="*/ 521594 h 1829318"/>
                <a:gd name="connsiteX16" fmla="*/ 96784 w 637697"/>
                <a:gd name="connsiteY16" fmla="*/ 540913 h 1829318"/>
                <a:gd name="connsiteX17" fmla="*/ 90345 w 637697"/>
                <a:gd name="connsiteY17" fmla="*/ 566670 h 1829318"/>
                <a:gd name="connsiteX18" fmla="*/ 77466 w 637697"/>
                <a:gd name="connsiteY18" fmla="*/ 605307 h 1829318"/>
                <a:gd name="connsiteX19" fmla="*/ 71026 w 637697"/>
                <a:gd name="connsiteY19" fmla="*/ 624625 h 1829318"/>
                <a:gd name="connsiteX20" fmla="*/ 77466 w 637697"/>
                <a:gd name="connsiteY20" fmla="*/ 888642 h 1829318"/>
                <a:gd name="connsiteX21" fmla="*/ 83905 w 637697"/>
                <a:gd name="connsiteY21" fmla="*/ 927279 h 1829318"/>
                <a:gd name="connsiteX22" fmla="*/ 103224 w 637697"/>
                <a:gd name="connsiteY22" fmla="*/ 991673 h 1829318"/>
                <a:gd name="connsiteX23" fmla="*/ 109663 w 637697"/>
                <a:gd name="connsiteY23" fmla="*/ 1010991 h 1829318"/>
                <a:gd name="connsiteX24" fmla="*/ 116102 w 637697"/>
                <a:gd name="connsiteY24" fmla="*/ 1030310 h 1829318"/>
                <a:gd name="connsiteX25" fmla="*/ 116102 w 637697"/>
                <a:gd name="connsiteY25" fmla="*/ 1210614 h 1829318"/>
                <a:gd name="connsiteX26" fmla="*/ 103224 w 637697"/>
                <a:gd name="connsiteY26" fmla="*/ 1268569 h 1829318"/>
                <a:gd name="connsiteX27" fmla="*/ 90345 w 637697"/>
                <a:gd name="connsiteY27" fmla="*/ 1326524 h 1829318"/>
                <a:gd name="connsiteX28" fmla="*/ 83905 w 637697"/>
                <a:gd name="connsiteY28" fmla="*/ 1378039 h 1829318"/>
                <a:gd name="connsiteX29" fmla="*/ 77466 w 637697"/>
                <a:gd name="connsiteY29" fmla="*/ 1397358 h 1829318"/>
                <a:gd name="connsiteX30" fmla="*/ 71026 w 637697"/>
                <a:gd name="connsiteY30" fmla="*/ 1435994 h 1829318"/>
                <a:gd name="connsiteX31" fmla="*/ 64587 w 637697"/>
                <a:gd name="connsiteY31" fmla="*/ 1455313 h 1829318"/>
                <a:gd name="connsiteX32" fmla="*/ 58147 w 637697"/>
                <a:gd name="connsiteY32" fmla="*/ 1487510 h 1829318"/>
                <a:gd name="connsiteX33" fmla="*/ 45269 w 637697"/>
                <a:gd name="connsiteY33" fmla="*/ 1526146 h 1829318"/>
                <a:gd name="connsiteX34" fmla="*/ 32390 w 637697"/>
                <a:gd name="connsiteY34" fmla="*/ 1577662 h 1829318"/>
                <a:gd name="connsiteX35" fmla="*/ 19511 w 637697"/>
                <a:gd name="connsiteY35" fmla="*/ 1616298 h 1829318"/>
                <a:gd name="connsiteX36" fmla="*/ 13071 w 637697"/>
                <a:gd name="connsiteY36" fmla="*/ 1667814 h 1829318"/>
                <a:gd name="connsiteX37" fmla="*/ 6632 w 637697"/>
                <a:gd name="connsiteY37" fmla="*/ 1693572 h 1829318"/>
                <a:gd name="connsiteX38" fmla="*/ 193 w 637697"/>
                <a:gd name="connsiteY38" fmla="*/ 1732208 h 1829318"/>
                <a:gd name="connsiteX39" fmla="*/ 6632 w 637697"/>
                <a:gd name="connsiteY39" fmla="*/ 1803042 h 1829318"/>
                <a:gd name="connsiteX40" fmla="*/ 64587 w 637697"/>
                <a:gd name="connsiteY40" fmla="*/ 1822360 h 1829318"/>
                <a:gd name="connsiteX41" fmla="*/ 83905 w 637697"/>
                <a:gd name="connsiteY41" fmla="*/ 1828800 h 1829318"/>
                <a:gd name="connsiteX42" fmla="*/ 180497 w 637697"/>
                <a:gd name="connsiteY42" fmla="*/ 1803042 h 1829318"/>
                <a:gd name="connsiteX43" fmla="*/ 186936 w 637697"/>
                <a:gd name="connsiteY43" fmla="*/ 1757966 h 1829318"/>
                <a:gd name="connsiteX44" fmla="*/ 199815 w 637697"/>
                <a:gd name="connsiteY44" fmla="*/ 1719329 h 1829318"/>
                <a:gd name="connsiteX45" fmla="*/ 206255 w 637697"/>
                <a:gd name="connsiteY45" fmla="*/ 1700011 h 1829318"/>
                <a:gd name="connsiteX46" fmla="*/ 193376 w 637697"/>
                <a:gd name="connsiteY46" fmla="*/ 1609859 h 1829318"/>
                <a:gd name="connsiteX47" fmla="*/ 199815 w 637697"/>
                <a:gd name="connsiteY47" fmla="*/ 1526146 h 1829318"/>
                <a:gd name="connsiteX48" fmla="*/ 212694 w 637697"/>
                <a:gd name="connsiteY48" fmla="*/ 1487510 h 1829318"/>
                <a:gd name="connsiteX49" fmla="*/ 225573 w 637697"/>
                <a:gd name="connsiteY49" fmla="*/ 1468191 h 1829318"/>
                <a:gd name="connsiteX50" fmla="*/ 257770 w 637697"/>
                <a:gd name="connsiteY50" fmla="*/ 1371600 h 1829318"/>
                <a:gd name="connsiteX51" fmla="*/ 264209 w 637697"/>
                <a:gd name="connsiteY51" fmla="*/ 1352282 h 1829318"/>
                <a:gd name="connsiteX52" fmla="*/ 270649 w 637697"/>
                <a:gd name="connsiteY52" fmla="*/ 1332963 h 1829318"/>
                <a:gd name="connsiteX53" fmla="*/ 264209 w 637697"/>
                <a:gd name="connsiteY53" fmla="*/ 1010991 h 1829318"/>
                <a:gd name="connsiteX54" fmla="*/ 251331 w 637697"/>
                <a:gd name="connsiteY54" fmla="*/ 959476 h 1829318"/>
                <a:gd name="connsiteX55" fmla="*/ 238452 w 637697"/>
                <a:gd name="connsiteY55" fmla="*/ 856445 h 1829318"/>
                <a:gd name="connsiteX56" fmla="*/ 244891 w 637697"/>
                <a:gd name="connsiteY56" fmla="*/ 631065 h 1829318"/>
                <a:gd name="connsiteX57" fmla="*/ 257770 w 637697"/>
                <a:gd name="connsiteY57" fmla="*/ 592428 h 1829318"/>
                <a:gd name="connsiteX58" fmla="*/ 264209 w 637697"/>
                <a:gd name="connsiteY58" fmla="*/ 573110 h 1829318"/>
                <a:gd name="connsiteX59" fmla="*/ 270649 w 637697"/>
                <a:gd name="connsiteY59" fmla="*/ 553791 h 1829318"/>
                <a:gd name="connsiteX60" fmla="*/ 277088 w 637697"/>
                <a:gd name="connsiteY60" fmla="*/ 534473 h 1829318"/>
                <a:gd name="connsiteX61" fmla="*/ 289967 w 637697"/>
                <a:gd name="connsiteY61" fmla="*/ 515155 h 1829318"/>
                <a:gd name="connsiteX62" fmla="*/ 302846 w 637697"/>
                <a:gd name="connsiteY62" fmla="*/ 476518 h 1829318"/>
                <a:gd name="connsiteX63" fmla="*/ 328604 w 637697"/>
                <a:gd name="connsiteY63" fmla="*/ 437882 h 1829318"/>
                <a:gd name="connsiteX64" fmla="*/ 360801 w 637697"/>
                <a:gd name="connsiteY64" fmla="*/ 379927 h 1829318"/>
                <a:gd name="connsiteX65" fmla="*/ 380119 w 637697"/>
                <a:gd name="connsiteY65" fmla="*/ 373487 h 1829318"/>
                <a:gd name="connsiteX66" fmla="*/ 431635 w 637697"/>
                <a:gd name="connsiteY66" fmla="*/ 328411 h 1829318"/>
                <a:gd name="connsiteX67" fmla="*/ 450953 w 637697"/>
                <a:gd name="connsiteY67" fmla="*/ 315532 h 1829318"/>
                <a:gd name="connsiteX68" fmla="*/ 483150 w 637697"/>
                <a:gd name="connsiteY68" fmla="*/ 289775 h 1829318"/>
                <a:gd name="connsiteX69" fmla="*/ 496029 w 637697"/>
                <a:gd name="connsiteY69" fmla="*/ 270456 h 1829318"/>
                <a:gd name="connsiteX70" fmla="*/ 515347 w 637697"/>
                <a:gd name="connsiteY70" fmla="*/ 257577 h 1829318"/>
                <a:gd name="connsiteX71" fmla="*/ 534666 w 637697"/>
                <a:gd name="connsiteY71" fmla="*/ 218941 h 1829318"/>
                <a:gd name="connsiteX72" fmla="*/ 547545 w 637697"/>
                <a:gd name="connsiteY72" fmla="*/ 167425 h 1829318"/>
                <a:gd name="connsiteX73" fmla="*/ 566863 w 637697"/>
                <a:gd name="connsiteY73" fmla="*/ 128789 h 1829318"/>
                <a:gd name="connsiteX74" fmla="*/ 592621 w 637697"/>
                <a:gd name="connsiteY74" fmla="*/ 90152 h 1829318"/>
                <a:gd name="connsiteX75" fmla="*/ 599060 w 637697"/>
                <a:gd name="connsiteY75" fmla="*/ 70834 h 1829318"/>
                <a:gd name="connsiteX76" fmla="*/ 624818 w 637697"/>
                <a:gd name="connsiteY76" fmla="*/ 32197 h 1829318"/>
                <a:gd name="connsiteX77" fmla="*/ 637697 w 637697"/>
                <a:gd name="connsiteY77" fmla="*/ 12879 h 1829318"/>
                <a:gd name="connsiteX78" fmla="*/ 618378 w 637697"/>
                <a:gd name="connsiteY78" fmla="*/ 0 h 1829318"/>
                <a:gd name="connsiteX79" fmla="*/ 579742 w 637697"/>
                <a:gd name="connsiteY79" fmla="*/ 12879 h 1829318"/>
                <a:gd name="connsiteX80" fmla="*/ 489590 w 637697"/>
                <a:gd name="connsiteY80" fmla="*/ 25758 h 1829318"/>
                <a:gd name="connsiteX81" fmla="*/ 463832 w 637697"/>
                <a:gd name="connsiteY81" fmla="*/ 32197 h 1829318"/>
                <a:gd name="connsiteX82" fmla="*/ 444514 w 637697"/>
                <a:gd name="connsiteY82" fmla="*/ 38636 h 1829318"/>
                <a:gd name="connsiteX83" fmla="*/ 367240 w 637697"/>
                <a:gd name="connsiteY83" fmla="*/ 57955 h 18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7697" h="1829318">
                  <a:moveTo>
                    <a:pt x="367240" y="57955"/>
                  </a:moveTo>
                  <a:cubicBezTo>
                    <a:pt x="351141" y="69761"/>
                    <a:pt x="364504" y="92888"/>
                    <a:pt x="347922" y="109470"/>
                  </a:cubicBezTo>
                  <a:cubicBezTo>
                    <a:pt x="342450" y="114942"/>
                    <a:pt x="335043" y="118056"/>
                    <a:pt x="328604" y="122349"/>
                  </a:cubicBezTo>
                  <a:cubicBezTo>
                    <a:pt x="313278" y="168328"/>
                    <a:pt x="323256" y="149690"/>
                    <a:pt x="302846" y="180304"/>
                  </a:cubicBezTo>
                  <a:cubicBezTo>
                    <a:pt x="281546" y="244208"/>
                    <a:pt x="317282" y="146593"/>
                    <a:pt x="277088" y="218941"/>
                  </a:cubicBezTo>
                  <a:cubicBezTo>
                    <a:pt x="270495" y="230808"/>
                    <a:pt x="271739" y="246281"/>
                    <a:pt x="264209" y="257577"/>
                  </a:cubicBezTo>
                  <a:cubicBezTo>
                    <a:pt x="259916" y="264017"/>
                    <a:pt x="254474" y="269824"/>
                    <a:pt x="251331" y="276896"/>
                  </a:cubicBezTo>
                  <a:cubicBezTo>
                    <a:pt x="245818" y="289301"/>
                    <a:pt x="245982" y="304237"/>
                    <a:pt x="238452" y="315532"/>
                  </a:cubicBezTo>
                  <a:cubicBezTo>
                    <a:pt x="234159" y="321972"/>
                    <a:pt x="229034" y="327929"/>
                    <a:pt x="225573" y="334851"/>
                  </a:cubicBezTo>
                  <a:cubicBezTo>
                    <a:pt x="222537" y="340922"/>
                    <a:pt x="222429" y="348235"/>
                    <a:pt x="219133" y="354169"/>
                  </a:cubicBezTo>
                  <a:cubicBezTo>
                    <a:pt x="211616" y="367699"/>
                    <a:pt x="201962" y="379926"/>
                    <a:pt x="193376" y="392805"/>
                  </a:cubicBezTo>
                  <a:cubicBezTo>
                    <a:pt x="189083" y="399245"/>
                    <a:pt x="186937" y="407831"/>
                    <a:pt x="180497" y="412124"/>
                  </a:cubicBezTo>
                  <a:lnTo>
                    <a:pt x="161178" y="425003"/>
                  </a:lnTo>
                  <a:cubicBezTo>
                    <a:pt x="149845" y="459005"/>
                    <a:pt x="158504" y="438674"/>
                    <a:pt x="128981" y="482958"/>
                  </a:cubicBezTo>
                  <a:lnTo>
                    <a:pt x="116102" y="502276"/>
                  </a:lnTo>
                  <a:cubicBezTo>
                    <a:pt x="113956" y="508715"/>
                    <a:pt x="112698" y="515523"/>
                    <a:pt x="109663" y="521594"/>
                  </a:cubicBezTo>
                  <a:cubicBezTo>
                    <a:pt x="106202" y="528516"/>
                    <a:pt x="99833" y="533799"/>
                    <a:pt x="96784" y="540913"/>
                  </a:cubicBezTo>
                  <a:cubicBezTo>
                    <a:pt x="93298" y="549047"/>
                    <a:pt x="92888" y="558193"/>
                    <a:pt x="90345" y="566670"/>
                  </a:cubicBezTo>
                  <a:cubicBezTo>
                    <a:pt x="86444" y="579673"/>
                    <a:pt x="81759" y="592428"/>
                    <a:pt x="77466" y="605307"/>
                  </a:cubicBezTo>
                  <a:lnTo>
                    <a:pt x="71026" y="624625"/>
                  </a:lnTo>
                  <a:cubicBezTo>
                    <a:pt x="73173" y="712631"/>
                    <a:pt x="73723" y="800690"/>
                    <a:pt x="77466" y="888642"/>
                  </a:cubicBezTo>
                  <a:cubicBezTo>
                    <a:pt x="78021" y="901687"/>
                    <a:pt x="81344" y="914476"/>
                    <a:pt x="83905" y="927279"/>
                  </a:cubicBezTo>
                  <a:cubicBezTo>
                    <a:pt x="88770" y="951601"/>
                    <a:pt x="95014" y="967044"/>
                    <a:pt x="103224" y="991673"/>
                  </a:cubicBezTo>
                  <a:lnTo>
                    <a:pt x="109663" y="1010991"/>
                  </a:lnTo>
                  <a:lnTo>
                    <a:pt x="116102" y="1030310"/>
                  </a:lnTo>
                  <a:cubicBezTo>
                    <a:pt x="126894" y="1116637"/>
                    <a:pt x="125841" y="1084014"/>
                    <a:pt x="116102" y="1210614"/>
                  </a:cubicBezTo>
                  <a:cubicBezTo>
                    <a:pt x="113044" y="1250368"/>
                    <a:pt x="111454" y="1239764"/>
                    <a:pt x="103224" y="1268569"/>
                  </a:cubicBezTo>
                  <a:cubicBezTo>
                    <a:pt x="98949" y="1283533"/>
                    <a:pt x="92560" y="1312128"/>
                    <a:pt x="90345" y="1326524"/>
                  </a:cubicBezTo>
                  <a:cubicBezTo>
                    <a:pt x="87714" y="1343628"/>
                    <a:pt x="87001" y="1361013"/>
                    <a:pt x="83905" y="1378039"/>
                  </a:cubicBezTo>
                  <a:cubicBezTo>
                    <a:pt x="82691" y="1384717"/>
                    <a:pt x="78939" y="1390732"/>
                    <a:pt x="77466" y="1397358"/>
                  </a:cubicBezTo>
                  <a:cubicBezTo>
                    <a:pt x="74634" y="1410103"/>
                    <a:pt x="73858" y="1423249"/>
                    <a:pt x="71026" y="1435994"/>
                  </a:cubicBezTo>
                  <a:cubicBezTo>
                    <a:pt x="69553" y="1442620"/>
                    <a:pt x="66233" y="1448728"/>
                    <a:pt x="64587" y="1455313"/>
                  </a:cubicBezTo>
                  <a:cubicBezTo>
                    <a:pt x="61932" y="1465931"/>
                    <a:pt x="61027" y="1476951"/>
                    <a:pt x="58147" y="1487510"/>
                  </a:cubicBezTo>
                  <a:cubicBezTo>
                    <a:pt x="54575" y="1500607"/>
                    <a:pt x="48561" y="1512976"/>
                    <a:pt x="45269" y="1526146"/>
                  </a:cubicBezTo>
                  <a:cubicBezTo>
                    <a:pt x="40976" y="1543318"/>
                    <a:pt x="37988" y="1560870"/>
                    <a:pt x="32390" y="1577662"/>
                  </a:cubicBezTo>
                  <a:lnTo>
                    <a:pt x="19511" y="1616298"/>
                  </a:lnTo>
                  <a:cubicBezTo>
                    <a:pt x="17364" y="1633470"/>
                    <a:pt x="15916" y="1650744"/>
                    <a:pt x="13071" y="1667814"/>
                  </a:cubicBezTo>
                  <a:cubicBezTo>
                    <a:pt x="11616" y="1676544"/>
                    <a:pt x="8368" y="1684894"/>
                    <a:pt x="6632" y="1693572"/>
                  </a:cubicBezTo>
                  <a:cubicBezTo>
                    <a:pt x="4072" y="1706375"/>
                    <a:pt x="2339" y="1719329"/>
                    <a:pt x="193" y="1732208"/>
                  </a:cubicBezTo>
                  <a:cubicBezTo>
                    <a:pt x="2339" y="1755819"/>
                    <a:pt x="-4608" y="1782167"/>
                    <a:pt x="6632" y="1803042"/>
                  </a:cubicBezTo>
                  <a:cubicBezTo>
                    <a:pt x="6633" y="1803044"/>
                    <a:pt x="54927" y="1819140"/>
                    <a:pt x="64587" y="1822360"/>
                  </a:cubicBezTo>
                  <a:lnTo>
                    <a:pt x="83905" y="1828800"/>
                  </a:lnTo>
                  <a:cubicBezTo>
                    <a:pt x="104021" y="1827124"/>
                    <a:pt x="166237" y="1838691"/>
                    <a:pt x="180497" y="1803042"/>
                  </a:cubicBezTo>
                  <a:cubicBezTo>
                    <a:pt x="186134" y="1788950"/>
                    <a:pt x="183523" y="1772755"/>
                    <a:pt x="186936" y="1757966"/>
                  </a:cubicBezTo>
                  <a:cubicBezTo>
                    <a:pt x="189989" y="1744738"/>
                    <a:pt x="195522" y="1732208"/>
                    <a:pt x="199815" y="1719329"/>
                  </a:cubicBezTo>
                  <a:lnTo>
                    <a:pt x="206255" y="1700011"/>
                  </a:lnTo>
                  <a:cubicBezTo>
                    <a:pt x="203049" y="1680779"/>
                    <a:pt x="193376" y="1625986"/>
                    <a:pt x="193376" y="1609859"/>
                  </a:cubicBezTo>
                  <a:cubicBezTo>
                    <a:pt x="193376" y="1581872"/>
                    <a:pt x="195450" y="1553790"/>
                    <a:pt x="199815" y="1526146"/>
                  </a:cubicBezTo>
                  <a:cubicBezTo>
                    <a:pt x="201932" y="1512737"/>
                    <a:pt x="205164" y="1498805"/>
                    <a:pt x="212694" y="1487510"/>
                  </a:cubicBezTo>
                  <a:lnTo>
                    <a:pt x="225573" y="1468191"/>
                  </a:lnTo>
                  <a:lnTo>
                    <a:pt x="257770" y="1371600"/>
                  </a:lnTo>
                  <a:lnTo>
                    <a:pt x="264209" y="1352282"/>
                  </a:lnTo>
                  <a:lnTo>
                    <a:pt x="270649" y="1332963"/>
                  </a:lnTo>
                  <a:cubicBezTo>
                    <a:pt x="268502" y="1225639"/>
                    <a:pt x="269754" y="1118193"/>
                    <a:pt x="264209" y="1010991"/>
                  </a:cubicBezTo>
                  <a:cubicBezTo>
                    <a:pt x="263295" y="993315"/>
                    <a:pt x="253834" y="976998"/>
                    <a:pt x="251331" y="959476"/>
                  </a:cubicBezTo>
                  <a:cubicBezTo>
                    <a:pt x="242142" y="895158"/>
                    <a:pt x="246567" y="929485"/>
                    <a:pt x="238452" y="856445"/>
                  </a:cubicBezTo>
                  <a:cubicBezTo>
                    <a:pt x="240598" y="781318"/>
                    <a:pt x="239406" y="706022"/>
                    <a:pt x="244891" y="631065"/>
                  </a:cubicBezTo>
                  <a:cubicBezTo>
                    <a:pt x="245882" y="617526"/>
                    <a:pt x="253477" y="605307"/>
                    <a:pt x="257770" y="592428"/>
                  </a:cubicBezTo>
                  <a:lnTo>
                    <a:pt x="264209" y="573110"/>
                  </a:lnTo>
                  <a:lnTo>
                    <a:pt x="270649" y="553791"/>
                  </a:lnTo>
                  <a:cubicBezTo>
                    <a:pt x="272795" y="547352"/>
                    <a:pt x="273323" y="540121"/>
                    <a:pt x="277088" y="534473"/>
                  </a:cubicBezTo>
                  <a:cubicBezTo>
                    <a:pt x="281381" y="528034"/>
                    <a:pt x="286824" y="522227"/>
                    <a:pt x="289967" y="515155"/>
                  </a:cubicBezTo>
                  <a:cubicBezTo>
                    <a:pt x="295481" y="502749"/>
                    <a:pt x="295315" y="487814"/>
                    <a:pt x="302846" y="476518"/>
                  </a:cubicBezTo>
                  <a:lnTo>
                    <a:pt x="328604" y="437882"/>
                  </a:lnTo>
                  <a:cubicBezTo>
                    <a:pt x="334274" y="420871"/>
                    <a:pt x="344192" y="385464"/>
                    <a:pt x="360801" y="379927"/>
                  </a:cubicBezTo>
                  <a:lnTo>
                    <a:pt x="380119" y="373487"/>
                  </a:lnTo>
                  <a:cubicBezTo>
                    <a:pt x="401584" y="341290"/>
                    <a:pt x="386558" y="358462"/>
                    <a:pt x="431635" y="328411"/>
                  </a:cubicBezTo>
                  <a:lnTo>
                    <a:pt x="450953" y="315532"/>
                  </a:lnTo>
                  <a:cubicBezTo>
                    <a:pt x="487865" y="260165"/>
                    <a:pt x="438714" y="325324"/>
                    <a:pt x="483150" y="289775"/>
                  </a:cubicBezTo>
                  <a:cubicBezTo>
                    <a:pt x="489193" y="284940"/>
                    <a:pt x="490556" y="275929"/>
                    <a:pt x="496029" y="270456"/>
                  </a:cubicBezTo>
                  <a:cubicBezTo>
                    <a:pt x="501501" y="264983"/>
                    <a:pt x="508908" y="261870"/>
                    <a:pt x="515347" y="257577"/>
                  </a:cubicBezTo>
                  <a:cubicBezTo>
                    <a:pt x="531538" y="209010"/>
                    <a:pt x="509695" y="268884"/>
                    <a:pt x="534666" y="218941"/>
                  </a:cubicBezTo>
                  <a:cubicBezTo>
                    <a:pt x="542023" y="204226"/>
                    <a:pt x="543873" y="182113"/>
                    <a:pt x="547545" y="167425"/>
                  </a:cubicBezTo>
                  <a:cubicBezTo>
                    <a:pt x="552878" y="146095"/>
                    <a:pt x="554271" y="147677"/>
                    <a:pt x="566863" y="128789"/>
                  </a:cubicBezTo>
                  <a:cubicBezTo>
                    <a:pt x="582173" y="82855"/>
                    <a:pt x="560464" y="138386"/>
                    <a:pt x="592621" y="90152"/>
                  </a:cubicBezTo>
                  <a:cubicBezTo>
                    <a:pt x="596386" y="84504"/>
                    <a:pt x="595764" y="76767"/>
                    <a:pt x="599060" y="70834"/>
                  </a:cubicBezTo>
                  <a:cubicBezTo>
                    <a:pt x="606577" y="57303"/>
                    <a:pt x="616232" y="45076"/>
                    <a:pt x="624818" y="32197"/>
                  </a:cubicBezTo>
                  <a:lnTo>
                    <a:pt x="637697" y="12879"/>
                  </a:lnTo>
                  <a:cubicBezTo>
                    <a:pt x="631257" y="8586"/>
                    <a:pt x="626117" y="0"/>
                    <a:pt x="618378" y="0"/>
                  </a:cubicBezTo>
                  <a:cubicBezTo>
                    <a:pt x="604803" y="0"/>
                    <a:pt x="593054" y="10217"/>
                    <a:pt x="579742" y="12879"/>
                  </a:cubicBezTo>
                  <a:cubicBezTo>
                    <a:pt x="528485" y="23130"/>
                    <a:pt x="558423" y="18109"/>
                    <a:pt x="489590" y="25758"/>
                  </a:cubicBezTo>
                  <a:cubicBezTo>
                    <a:pt x="481004" y="27904"/>
                    <a:pt x="472342" y="29766"/>
                    <a:pt x="463832" y="32197"/>
                  </a:cubicBezTo>
                  <a:cubicBezTo>
                    <a:pt x="457306" y="34062"/>
                    <a:pt x="451099" y="36990"/>
                    <a:pt x="444514" y="38636"/>
                  </a:cubicBezTo>
                  <a:cubicBezTo>
                    <a:pt x="400231" y="49707"/>
                    <a:pt x="383339" y="46149"/>
                    <a:pt x="367240" y="5795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543"/>
            <p:cNvSpPr/>
            <p:nvPr/>
          </p:nvSpPr>
          <p:spPr>
            <a:xfrm>
              <a:off x="9450588" y="2049694"/>
              <a:ext cx="689020" cy="1823031"/>
            </a:xfrm>
            <a:custGeom>
              <a:avLst/>
              <a:gdLst>
                <a:gd name="connsiteX0" fmla="*/ 360609 w 689020"/>
                <a:gd name="connsiteY0" fmla="*/ 71505 h 1823031"/>
                <a:gd name="connsiteX1" fmla="*/ 373487 w 689020"/>
                <a:gd name="connsiteY1" fmla="*/ 155217 h 1823031"/>
                <a:gd name="connsiteX2" fmla="*/ 386366 w 689020"/>
                <a:gd name="connsiteY2" fmla="*/ 200293 h 1823031"/>
                <a:gd name="connsiteX3" fmla="*/ 392806 w 689020"/>
                <a:gd name="connsiteY3" fmla="*/ 245369 h 1823031"/>
                <a:gd name="connsiteX4" fmla="*/ 405685 w 689020"/>
                <a:gd name="connsiteY4" fmla="*/ 290446 h 1823031"/>
                <a:gd name="connsiteX5" fmla="*/ 412124 w 689020"/>
                <a:gd name="connsiteY5" fmla="*/ 322643 h 1823031"/>
                <a:gd name="connsiteX6" fmla="*/ 418563 w 689020"/>
                <a:gd name="connsiteY6" fmla="*/ 341961 h 1823031"/>
                <a:gd name="connsiteX7" fmla="*/ 437882 w 689020"/>
                <a:gd name="connsiteY7" fmla="*/ 348400 h 1823031"/>
                <a:gd name="connsiteX8" fmla="*/ 470079 w 689020"/>
                <a:gd name="connsiteY8" fmla="*/ 380598 h 1823031"/>
                <a:gd name="connsiteX9" fmla="*/ 489397 w 689020"/>
                <a:gd name="connsiteY9" fmla="*/ 393476 h 1823031"/>
                <a:gd name="connsiteX10" fmla="*/ 502276 w 689020"/>
                <a:gd name="connsiteY10" fmla="*/ 412795 h 1823031"/>
                <a:gd name="connsiteX11" fmla="*/ 521594 w 689020"/>
                <a:gd name="connsiteY11" fmla="*/ 425674 h 1823031"/>
                <a:gd name="connsiteX12" fmla="*/ 566671 w 689020"/>
                <a:gd name="connsiteY12" fmla="*/ 477189 h 1823031"/>
                <a:gd name="connsiteX13" fmla="*/ 585989 w 689020"/>
                <a:gd name="connsiteY13" fmla="*/ 535144 h 1823031"/>
                <a:gd name="connsiteX14" fmla="*/ 592428 w 689020"/>
                <a:gd name="connsiteY14" fmla="*/ 554462 h 1823031"/>
                <a:gd name="connsiteX15" fmla="*/ 598868 w 689020"/>
                <a:gd name="connsiteY15" fmla="*/ 593099 h 1823031"/>
                <a:gd name="connsiteX16" fmla="*/ 592428 w 689020"/>
                <a:gd name="connsiteY16" fmla="*/ 876434 h 1823031"/>
                <a:gd name="connsiteX17" fmla="*/ 585989 w 689020"/>
                <a:gd name="connsiteY17" fmla="*/ 940829 h 1823031"/>
                <a:gd name="connsiteX18" fmla="*/ 592428 w 689020"/>
                <a:gd name="connsiteY18" fmla="*/ 1101815 h 1823031"/>
                <a:gd name="connsiteX19" fmla="*/ 585989 w 689020"/>
                <a:gd name="connsiteY19" fmla="*/ 1262800 h 1823031"/>
                <a:gd name="connsiteX20" fmla="*/ 579549 w 689020"/>
                <a:gd name="connsiteY20" fmla="*/ 1307876 h 1823031"/>
                <a:gd name="connsiteX21" fmla="*/ 585989 w 689020"/>
                <a:gd name="connsiteY21" fmla="*/ 1352953 h 1823031"/>
                <a:gd name="connsiteX22" fmla="*/ 611747 w 689020"/>
                <a:gd name="connsiteY22" fmla="*/ 1391589 h 1823031"/>
                <a:gd name="connsiteX23" fmla="*/ 624625 w 689020"/>
                <a:gd name="connsiteY23" fmla="*/ 1443105 h 1823031"/>
                <a:gd name="connsiteX24" fmla="*/ 637504 w 689020"/>
                <a:gd name="connsiteY24" fmla="*/ 1526817 h 1823031"/>
                <a:gd name="connsiteX25" fmla="*/ 650383 w 689020"/>
                <a:gd name="connsiteY25" fmla="*/ 1565454 h 1823031"/>
                <a:gd name="connsiteX26" fmla="*/ 663262 w 689020"/>
                <a:gd name="connsiteY26" fmla="*/ 1604091 h 1823031"/>
                <a:gd name="connsiteX27" fmla="*/ 669701 w 689020"/>
                <a:gd name="connsiteY27" fmla="*/ 1623409 h 1823031"/>
                <a:gd name="connsiteX28" fmla="*/ 676141 w 689020"/>
                <a:gd name="connsiteY28" fmla="*/ 1649167 h 1823031"/>
                <a:gd name="connsiteX29" fmla="*/ 682580 w 689020"/>
                <a:gd name="connsiteY29" fmla="*/ 1668485 h 1823031"/>
                <a:gd name="connsiteX30" fmla="*/ 689020 w 689020"/>
                <a:gd name="connsiteY30" fmla="*/ 1700682 h 1823031"/>
                <a:gd name="connsiteX31" fmla="*/ 656823 w 689020"/>
                <a:gd name="connsiteY31" fmla="*/ 1797274 h 1823031"/>
                <a:gd name="connsiteX32" fmla="*/ 650383 w 689020"/>
                <a:gd name="connsiteY32" fmla="*/ 1816592 h 1823031"/>
                <a:gd name="connsiteX33" fmla="*/ 585989 w 689020"/>
                <a:gd name="connsiteY33" fmla="*/ 1823031 h 1823031"/>
                <a:gd name="connsiteX34" fmla="*/ 547352 w 689020"/>
                <a:gd name="connsiteY34" fmla="*/ 1816592 h 1823031"/>
                <a:gd name="connsiteX35" fmla="*/ 521594 w 689020"/>
                <a:gd name="connsiteY35" fmla="*/ 1777955 h 1823031"/>
                <a:gd name="connsiteX36" fmla="*/ 508716 w 689020"/>
                <a:gd name="connsiteY36" fmla="*/ 1739319 h 1823031"/>
                <a:gd name="connsiteX37" fmla="*/ 521594 w 689020"/>
                <a:gd name="connsiteY37" fmla="*/ 1642727 h 1823031"/>
                <a:gd name="connsiteX38" fmla="*/ 508716 w 689020"/>
                <a:gd name="connsiteY38" fmla="*/ 1507499 h 1823031"/>
                <a:gd name="connsiteX39" fmla="*/ 489397 w 689020"/>
                <a:gd name="connsiteY39" fmla="*/ 1449544 h 1823031"/>
                <a:gd name="connsiteX40" fmla="*/ 482958 w 689020"/>
                <a:gd name="connsiteY40" fmla="*/ 1430226 h 1823031"/>
                <a:gd name="connsiteX41" fmla="*/ 470079 w 689020"/>
                <a:gd name="connsiteY41" fmla="*/ 1359392 h 1823031"/>
                <a:gd name="connsiteX42" fmla="*/ 476518 w 689020"/>
                <a:gd name="connsiteY42" fmla="*/ 1185527 h 1823031"/>
                <a:gd name="connsiteX43" fmla="*/ 482958 w 689020"/>
                <a:gd name="connsiteY43" fmla="*/ 1153330 h 1823031"/>
                <a:gd name="connsiteX44" fmla="*/ 489397 w 689020"/>
                <a:gd name="connsiteY44" fmla="*/ 1101815 h 1823031"/>
                <a:gd name="connsiteX45" fmla="*/ 495837 w 689020"/>
                <a:gd name="connsiteY45" fmla="*/ 1011662 h 1823031"/>
                <a:gd name="connsiteX46" fmla="*/ 489397 w 689020"/>
                <a:gd name="connsiteY46" fmla="*/ 844237 h 1823031"/>
                <a:gd name="connsiteX47" fmla="*/ 482958 w 689020"/>
                <a:gd name="connsiteY47" fmla="*/ 812040 h 1823031"/>
                <a:gd name="connsiteX48" fmla="*/ 476518 w 689020"/>
                <a:gd name="connsiteY48" fmla="*/ 773403 h 1823031"/>
                <a:gd name="connsiteX49" fmla="*/ 463640 w 689020"/>
                <a:gd name="connsiteY49" fmla="*/ 651054 h 1823031"/>
                <a:gd name="connsiteX50" fmla="*/ 457200 w 689020"/>
                <a:gd name="connsiteY50" fmla="*/ 586660 h 1823031"/>
                <a:gd name="connsiteX51" fmla="*/ 450761 w 689020"/>
                <a:gd name="connsiteY51" fmla="*/ 567341 h 1823031"/>
                <a:gd name="connsiteX52" fmla="*/ 405685 w 689020"/>
                <a:gd name="connsiteY52" fmla="*/ 509386 h 1823031"/>
                <a:gd name="connsiteX53" fmla="*/ 373487 w 689020"/>
                <a:gd name="connsiteY53" fmla="*/ 470750 h 1823031"/>
                <a:gd name="connsiteX54" fmla="*/ 341290 w 689020"/>
                <a:gd name="connsiteY54" fmla="*/ 412795 h 1823031"/>
                <a:gd name="connsiteX55" fmla="*/ 328411 w 689020"/>
                <a:gd name="connsiteY55" fmla="*/ 393476 h 1823031"/>
                <a:gd name="connsiteX56" fmla="*/ 309093 w 689020"/>
                <a:gd name="connsiteY56" fmla="*/ 387037 h 1823031"/>
                <a:gd name="connsiteX57" fmla="*/ 283335 w 689020"/>
                <a:gd name="connsiteY57" fmla="*/ 354840 h 1823031"/>
                <a:gd name="connsiteX58" fmla="*/ 251138 w 689020"/>
                <a:gd name="connsiteY58" fmla="*/ 329082 h 1823031"/>
                <a:gd name="connsiteX59" fmla="*/ 218941 w 689020"/>
                <a:gd name="connsiteY59" fmla="*/ 290446 h 1823031"/>
                <a:gd name="connsiteX60" fmla="*/ 199623 w 689020"/>
                <a:gd name="connsiteY60" fmla="*/ 277567 h 1823031"/>
                <a:gd name="connsiteX61" fmla="*/ 167425 w 689020"/>
                <a:gd name="connsiteY61" fmla="*/ 238930 h 1823031"/>
                <a:gd name="connsiteX62" fmla="*/ 128789 w 689020"/>
                <a:gd name="connsiteY62" fmla="*/ 206733 h 1823031"/>
                <a:gd name="connsiteX63" fmla="*/ 103031 w 689020"/>
                <a:gd name="connsiteY63" fmla="*/ 168096 h 1823031"/>
                <a:gd name="connsiteX64" fmla="*/ 77273 w 689020"/>
                <a:gd name="connsiteY64" fmla="*/ 129460 h 1823031"/>
                <a:gd name="connsiteX65" fmla="*/ 64394 w 689020"/>
                <a:gd name="connsiteY65" fmla="*/ 110141 h 1823031"/>
                <a:gd name="connsiteX66" fmla="*/ 45076 w 689020"/>
                <a:gd name="connsiteY66" fmla="*/ 90823 h 1823031"/>
                <a:gd name="connsiteX67" fmla="*/ 12879 w 689020"/>
                <a:gd name="connsiteY67" fmla="*/ 32868 h 1823031"/>
                <a:gd name="connsiteX68" fmla="*/ 0 w 689020"/>
                <a:gd name="connsiteY68" fmla="*/ 13550 h 1823031"/>
                <a:gd name="connsiteX69" fmla="*/ 19318 w 689020"/>
                <a:gd name="connsiteY69" fmla="*/ 671 h 1823031"/>
                <a:gd name="connsiteX70" fmla="*/ 135228 w 689020"/>
                <a:gd name="connsiteY70" fmla="*/ 13550 h 1823031"/>
                <a:gd name="connsiteX71" fmla="*/ 154547 w 689020"/>
                <a:gd name="connsiteY71" fmla="*/ 19989 h 1823031"/>
                <a:gd name="connsiteX72" fmla="*/ 173865 w 689020"/>
                <a:gd name="connsiteY72" fmla="*/ 32868 h 1823031"/>
                <a:gd name="connsiteX73" fmla="*/ 257578 w 689020"/>
                <a:gd name="connsiteY73" fmla="*/ 45747 h 1823031"/>
                <a:gd name="connsiteX74" fmla="*/ 283335 w 689020"/>
                <a:gd name="connsiteY74" fmla="*/ 52186 h 1823031"/>
                <a:gd name="connsiteX75" fmla="*/ 360609 w 689020"/>
                <a:gd name="connsiteY75" fmla="*/ 71505 h 18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9020" h="1823031">
                  <a:moveTo>
                    <a:pt x="360609" y="71505"/>
                  </a:moveTo>
                  <a:cubicBezTo>
                    <a:pt x="375634" y="88677"/>
                    <a:pt x="366113" y="125721"/>
                    <a:pt x="373487" y="155217"/>
                  </a:cubicBezTo>
                  <a:cubicBezTo>
                    <a:pt x="382685" y="192010"/>
                    <a:pt x="378333" y="156114"/>
                    <a:pt x="386366" y="200293"/>
                  </a:cubicBezTo>
                  <a:cubicBezTo>
                    <a:pt x="389081" y="215226"/>
                    <a:pt x="390091" y="230436"/>
                    <a:pt x="392806" y="245369"/>
                  </a:cubicBezTo>
                  <a:cubicBezTo>
                    <a:pt x="400839" y="289553"/>
                    <a:pt x="396486" y="253650"/>
                    <a:pt x="405685" y="290446"/>
                  </a:cubicBezTo>
                  <a:cubicBezTo>
                    <a:pt x="408340" y="301064"/>
                    <a:pt x="409470" y="312025"/>
                    <a:pt x="412124" y="322643"/>
                  </a:cubicBezTo>
                  <a:cubicBezTo>
                    <a:pt x="413770" y="329228"/>
                    <a:pt x="413763" y="337162"/>
                    <a:pt x="418563" y="341961"/>
                  </a:cubicBezTo>
                  <a:cubicBezTo>
                    <a:pt x="423363" y="346761"/>
                    <a:pt x="431442" y="346254"/>
                    <a:pt x="437882" y="348400"/>
                  </a:cubicBezTo>
                  <a:cubicBezTo>
                    <a:pt x="489400" y="382746"/>
                    <a:pt x="427146" y="337665"/>
                    <a:pt x="470079" y="380598"/>
                  </a:cubicBezTo>
                  <a:cubicBezTo>
                    <a:pt x="475551" y="386070"/>
                    <a:pt x="482958" y="389183"/>
                    <a:pt x="489397" y="393476"/>
                  </a:cubicBezTo>
                  <a:cubicBezTo>
                    <a:pt x="493690" y="399916"/>
                    <a:pt x="496803" y="407322"/>
                    <a:pt x="502276" y="412795"/>
                  </a:cubicBezTo>
                  <a:cubicBezTo>
                    <a:pt x="507748" y="418268"/>
                    <a:pt x="516498" y="419850"/>
                    <a:pt x="521594" y="425674"/>
                  </a:cubicBezTo>
                  <a:cubicBezTo>
                    <a:pt x="574181" y="485773"/>
                    <a:pt x="523205" y="448212"/>
                    <a:pt x="566671" y="477189"/>
                  </a:cubicBezTo>
                  <a:lnTo>
                    <a:pt x="585989" y="535144"/>
                  </a:lnTo>
                  <a:cubicBezTo>
                    <a:pt x="588135" y="541583"/>
                    <a:pt x="591312" y="547767"/>
                    <a:pt x="592428" y="554462"/>
                  </a:cubicBezTo>
                  <a:lnTo>
                    <a:pt x="598868" y="593099"/>
                  </a:lnTo>
                  <a:cubicBezTo>
                    <a:pt x="596721" y="687544"/>
                    <a:pt x="595924" y="782029"/>
                    <a:pt x="592428" y="876434"/>
                  </a:cubicBezTo>
                  <a:cubicBezTo>
                    <a:pt x="591630" y="897991"/>
                    <a:pt x="585989" y="919257"/>
                    <a:pt x="585989" y="940829"/>
                  </a:cubicBezTo>
                  <a:cubicBezTo>
                    <a:pt x="585989" y="994534"/>
                    <a:pt x="590282" y="1048153"/>
                    <a:pt x="592428" y="1101815"/>
                  </a:cubicBezTo>
                  <a:cubicBezTo>
                    <a:pt x="590282" y="1155477"/>
                    <a:pt x="589339" y="1209200"/>
                    <a:pt x="585989" y="1262800"/>
                  </a:cubicBezTo>
                  <a:cubicBezTo>
                    <a:pt x="585042" y="1277948"/>
                    <a:pt x="579549" y="1292698"/>
                    <a:pt x="579549" y="1307876"/>
                  </a:cubicBezTo>
                  <a:cubicBezTo>
                    <a:pt x="579549" y="1323054"/>
                    <a:pt x="580540" y="1338786"/>
                    <a:pt x="585989" y="1352953"/>
                  </a:cubicBezTo>
                  <a:cubicBezTo>
                    <a:pt x="591546" y="1367400"/>
                    <a:pt x="611747" y="1391589"/>
                    <a:pt x="611747" y="1391589"/>
                  </a:cubicBezTo>
                  <a:cubicBezTo>
                    <a:pt x="616040" y="1408761"/>
                    <a:pt x="622429" y="1425541"/>
                    <a:pt x="624625" y="1443105"/>
                  </a:cubicBezTo>
                  <a:cubicBezTo>
                    <a:pt x="627637" y="1467201"/>
                    <a:pt x="630698" y="1501861"/>
                    <a:pt x="637504" y="1526817"/>
                  </a:cubicBezTo>
                  <a:cubicBezTo>
                    <a:pt x="641076" y="1539914"/>
                    <a:pt x="646090" y="1552575"/>
                    <a:pt x="650383" y="1565454"/>
                  </a:cubicBezTo>
                  <a:lnTo>
                    <a:pt x="663262" y="1604091"/>
                  </a:lnTo>
                  <a:cubicBezTo>
                    <a:pt x="665408" y="1610530"/>
                    <a:pt x="668055" y="1616824"/>
                    <a:pt x="669701" y="1623409"/>
                  </a:cubicBezTo>
                  <a:cubicBezTo>
                    <a:pt x="671848" y="1631995"/>
                    <a:pt x="673710" y="1640657"/>
                    <a:pt x="676141" y="1649167"/>
                  </a:cubicBezTo>
                  <a:cubicBezTo>
                    <a:pt x="678006" y="1655693"/>
                    <a:pt x="680934" y="1661900"/>
                    <a:pt x="682580" y="1668485"/>
                  </a:cubicBezTo>
                  <a:cubicBezTo>
                    <a:pt x="685235" y="1679103"/>
                    <a:pt x="686873" y="1689950"/>
                    <a:pt x="689020" y="1700682"/>
                  </a:cubicBezTo>
                  <a:lnTo>
                    <a:pt x="656823" y="1797274"/>
                  </a:lnTo>
                  <a:cubicBezTo>
                    <a:pt x="654677" y="1803713"/>
                    <a:pt x="657137" y="1815917"/>
                    <a:pt x="650383" y="1816592"/>
                  </a:cubicBezTo>
                  <a:lnTo>
                    <a:pt x="585989" y="1823031"/>
                  </a:lnTo>
                  <a:cubicBezTo>
                    <a:pt x="573110" y="1820885"/>
                    <a:pt x="558048" y="1824079"/>
                    <a:pt x="547352" y="1816592"/>
                  </a:cubicBezTo>
                  <a:cubicBezTo>
                    <a:pt x="534671" y="1807716"/>
                    <a:pt x="521594" y="1777955"/>
                    <a:pt x="521594" y="1777955"/>
                  </a:cubicBezTo>
                  <a:cubicBezTo>
                    <a:pt x="517301" y="1765076"/>
                    <a:pt x="507589" y="1752847"/>
                    <a:pt x="508716" y="1739319"/>
                  </a:cubicBezTo>
                  <a:cubicBezTo>
                    <a:pt x="515719" y="1655282"/>
                    <a:pt x="506982" y="1686567"/>
                    <a:pt x="521594" y="1642727"/>
                  </a:cubicBezTo>
                  <a:cubicBezTo>
                    <a:pt x="519564" y="1612276"/>
                    <a:pt x="518324" y="1545932"/>
                    <a:pt x="508716" y="1507499"/>
                  </a:cubicBezTo>
                  <a:cubicBezTo>
                    <a:pt x="508710" y="1507474"/>
                    <a:pt x="492621" y="1459215"/>
                    <a:pt x="489397" y="1449544"/>
                  </a:cubicBezTo>
                  <a:cubicBezTo>
                    <a:pt x="487251" y="1443105"/>
                    <a:pt x="484604" y="1436811"/>
                    <a:pt x="482958" y="1430226"/>
                  </a:cubicBezTo>
                  <a:cubicBezTo>
                    <a:pt x="472837" y="1389743"/>
                    <a:pt x="477770" y="1413229"/>
                    <a:pt x="470079" y="1359392"/>
                  </a:cubicBezTo>
                  <a:cubicBezTo>
                    <a:pt x="472225" y="1301437"/>
                    <a:pt x="472900" y="1243409"/>
                    <a:pt x="476518" y="1185527"/>
                  </a:cubicBezTo>
                  <a:cubicBezTo>
                    <a:pt x="477201" y="1174603"/>
                    <a:pt x="481294" y="1164148"/>
                    <a:pt x="482958" y="1153330"/>
                  </a:cubicBezTo>
                  <a:cubicBezTo>
                    <a:pt x="485589" y="1136226"/>
                    <a:pt x="487830" y="1119049"/>
                    <a:pt x="489397" y="1101815"/>
                  </a:cubicBezTo>
                  <a:cubicBezTo>
                    <a:pt x="492125" y="1071811"/>
                    <a:pt x="493690" y="1041713"/>
                    <a:pt x="495837" y="1011662"/>
                  </a:cubicBezTo>
                  <a:cubicBezTo>
                    <a:pt x="493690" y="955854"/>
                    <a:pt x="492993" y="899971"/>
                    <a:pt x="489397" y="844237"/>
                  </a:cubicBezTo>
                  <a:cubicBezTo>
                    <a:pt x="488692" y="833315"/>
                    <a:pt x="484916" y="822808"/>
                    <a:pt x="482958" y="812040"/>
                  </a:cubicBezTo>
                  <a:cubicBezTo>
                    <a:pt x="480622" y="799194"/>
                    <a:pt x="478074" y="786367"/>
                    <a:pt x="476518" y="773403"/>
                  </a:cubicBezTo>
                  <a:cubicBezTo>
                    <a:pt x="471632" y="732687"/>
                    <a:pt x="467721" y="691859"/>
                    <a:pt x="463640" y="651054"/>
                  </a:cubicBezTo>
                  <a:cubicBezTo>
                    <a:pt x="461493" y="629589"/>
                    <a:pt x="460480" y="607981"/>
                    <a:pt x="457200" y="586660"/>
                  </a:cubicBezTo>
                  <a:cubicBezTo>
                    <a:pt x="456168" y="579951"/>
                    <a:pt x="454057" y="573275"/>
                    <a:pt x="450761" y="567341"/>
                  </a:cubicBezTo>
                  <a:cubicBezTo>
                    <a:pt x="418216" y="508760"/>
                    <a:pt x="436968" y="546927"/>
                    <a:pt x="405685" y="509386"/>
                  </a:cubicBezTo>
                  <a:cubicBezTo>
                    <a:pt x="360873" y="455611"/>
                    <a:pt x="429910" y="527170"/>
                    <a:pt x="373487" y="470750"/>
                  </a:cubicBezTo>
                  <a:cubicBezTo>
                    <a:pt x="362154" y="436746"/>
                    <a:pt x="370814" y="457080"/>
                    <a:pt x="341290" y="412795"/>
                  </a:cubicBezTo>
                  <a:cubicBezTo>
                    <a:pt x="336997" y="406355"/>
                    <a:pt x="335753" y="395923"/>
                    <a:pt x="328411" y="393476"/>
                  </a:cubicBezTo>
                  <a:lnTo>
                    <a:pt x="309093" y="387037"/>
                  </a:lnTo>
                  <a:cubicBezTo>
                    <a:pt x="296558" y="349429"/>
                    <a:pt x="312462" y="383966"/>
                    <a:pt x="283335" y="354840"/>
                  </a:cubicBezTo>
                  <a:cubicBezTo>
                    <a:pt x="254207" y="325712"/>
                    <a:pt x="288747" y="341620"/>
                    <a:pt x="251138" y="329082"/>
                  </a:cubicBezTo>
                  <a:cubicBezTo>
                    <a:pt x="238475" y="310087"/>
                    <a:pt x="237534" y="305940"/>
                    <a:pt x="218941" y="290446"/>
                  </a:cubicBezTo>
                  <a:cubicBezTo>
                    <a:pt x="212996" y="285491"/>
                    <a:pt x="205568" y="282522"/>
                    <a:pt x="199623" y="277567"/>
                  </a:cubicBezTo>
                  <a:cubicBezTo>
                    <a:pt x="136323" y="224816"/>
                    <a:pt x="218080" y="289585"/>
                    <a:pt x="167425" y="238930"/>
                  </a:cubicBezTo>
                  <a:cubicBezTo>
                    <a:pt x="130222" y="201727"/>
                    <a:pt x="165708" y="254201"/>
                    <a:pt x="128789" y="206733"/>
                  </a:cubicBezTo>
                  <a:cubicBezTo>
                    <a:pt x="119286" y="194515"/>
                    <a:pt x="111617" y="180975"/>
                    <a:pt x="103031" y="168096"/>
                  </a:cubicBezTo>
                  <a:lnTo>
                    <a:pt x="77273" y="129460"/>
                  </a:lnTo>
                  <a:cubicBezTo>
                    <a:pt x="72980" y="123020"/>
                    <a:pt x="69867" y="115614"/>
                    <a:pt x="64394" y="110141"/>
                  </a:cubicBezTo>
                  <a:lnTo>
                    <a:pt x="45076" y="90823"/>
                  </a:lnTo>
                  <a:cubicBezTo>
                    <a:pt x="33743" y="56821"/>
                    <a:pt x="42402" y="77152"/>
                    <a:pt x="12879" y="32868"/>
                  </a:cubicBezTo>
                  <a:lnTo>
                    <a:pt x="0" y="13550"/>
                  </a:lnTo>
                  <a:cubicBezTo>
                    <a:pt x="6439" y="9257"/>
                    <a:pt x="11592" y="1125"/>
                    <a:pt x="19318" y="671"/>
                  </a:cubicBezTo>
                  <a:cubicBezTo>
                    <a:pt x="61492" y="-1810"/>
                    <a:pt x="96930" y="2608"/>
                    <a:pt x="135228" y="13550"/>
                  </a:cubicBezTo>
                  <a:cubicBezTo>
                    <a:pt x="141755" y="15415"/>
                    <a:pt x="148107" y="17843"/>
                    <a:pt x="154547" y="19989"/>
                  </a:cubicBezTo>
                  <a:cubicBezTo>
                    <a:pt x="160986" y="24282"/>
                    <a:pt x="166943" y="29407"/>
                    <a:pt x="173865" y="32868"/>
                  </a:cubicBezTo>
                  <a:cubicBezTo>
                    <a:pt x="197070" y="44470"/>
                    <a:pt x="239118" y="43901"/>
                    <a:pt x="257578" y="45747"/>
                  </a:cubicBezTo>
                  <a:cubicBezTo>
                    <a:pt x="266164" y="47893"/>
                    <a:pt x="274858" y="49643"/>
                    <a:pt x="283335" y="52186"/>
                  </a:cubicBezTo>
                  <a:cubicBezTo>
                    <a:pt x="328528" y="65744"/>
                    <a:pt x="345584" y="54333"/>
                    <a:pt x="360609" y="7150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544"/>
            <p:cNvSpPr/>
            <p:nvPr/>
          </p:nvSpPr>
          <p:spPr>
            <a:xfrm>
              <a:off x="7993870" y="2192237"/>
              <a:ext cx="628294" cy="1766698"/>
            </a:xfrm>
            <a:custGeom>
              <a:avLst/>
              <a:gdLst>
                <a:gd name="connsiteX0" fmla="*/ 627928 w 628294"/>
                <a:gd name="connsiteY0" fmla="*/ 2292 h 1766698"/>
                <a:gd name="connsiteX1" fmla="*/ 595731 w 628294"/>
                <a:gd name="connsiteY1" fmla="*/ 15171 h 1766698"/>
                <a:gd name="connsiteX2" fmla="*/ 550655 w 628294"/>
                <a:gd name="connsiteY2" fmla="*/ 60247 h 1766698"/>
                <a:gd name="connsiteX3" fmla="*/ 512018 w 628294"/>
                <a:gd name="connsiteY3" fmla="*/ 86005 h 1766698"/>
                <a:gd name="connsiteX4" fmla="*/ 479821 w 628294"/>
                <a:gd name="connsiteY4" fmla="*/ 118202 h 1766698"/>
                <a:gd name="connsiteX5" fmla="*/ 466942 w 628294"/>
                <a:gd name="connsiteY5" fmla="*/ 137520 h 1766698"/>
                <a:gd name="connsiteX6" fmla="*/ 447624 w 628294"/>
                <a:gd name="connsiteY6" fmla="*/ 143960 h 1766698"/>
                <a:gd name="connsiteX7" fmla="*/ 408987 w 628294"/>
                <a:gd name="connsiteY7" fmla="*/ 182596 h 1766698"/>
                <a:gd name="connsiteX8" fmla="*/ 408987 w 628294"/>
                <a:gd name="connsiteY8" fmla="*/ 182596 h 1766698"/>
                <a:gd name="connsiteX9" fmla="*/ 363911 w 628294"/>
                <a:gd name="connsiteY9" fmla="*/ 234112 h 1766698"/>
                <a:gd name="connsiteX10" fmla="*/ 338154 w 628294"/>
                <a:gd name="connsiteY10" fmla="*/ 266309 h 1766698"/>
                <a:gd name="connsiteX11" fmla="*/ 312396 w 628294"/>
                <a:gd name="connsiteY11" fmla="*/ 292067 h 1766698"/>
                <a:gd name="connsiteX12" fmla="*/ 299517 w 628294"/>
                <a:gd name="connsiteY12" fmla="*/ 311385 h 1766698"/>
                <a:gd name="connsiteX13" fmla="*/ 280199 w 628294"/>
                <a:gd name="connsiteY13" fmla="*/ 324264 h 1766698"/>
                <a:gd name="connsiteX14" fmla="*/ 235123 w 628294"/>
                <a:gd name="connsiteY14" fmla="*/ 375779 h 1766698"/>
                <a:gd name="connsiteX15" fmla="*/ 222244 w 628294"/>
                <a:gd name="connsiteY15" fmla="*/ 395098 h 1766698"/>
                <a:gd name="connsiteX16" fmla="*/ 215804 w 628294"/>
                <a:gd name="connsiteY16" fmla="*/ 414416 h 1766698"/>
                <a:gd name="connsiteX17" fmla="*/ 190047 w 628294"/>
                <a:gd name="connsiteY17" fmla="*/ 453053 h 1766698"/>
                <a:gd name="connsiteX18" fmla="*/ 183607 w 628294"/>
                <a:gd name="connsiteY18" fmla="*/ 472371 h 1766698"/>
                <a:gd name="connsiteX19" fmla="*/ 157849 w 628294"/>
                <a:gd name="connsiteY19" fmla="*/ 511008 h 1766698"/>
                <a:gd name="connsiteX20" fmla="*/ 144971 w 628294"/>
                <a:gd name="connsiteY20" fmla="*/ 549644 h 1766698"/>
                <a:gd name="connsiteX21" fmla="*/ 132092 w 628294"/>
                <a:gd name="connsiteY21" fmla="*/ 601160 h 1766698"/>
                <a:gd name="connsiteX22" fmla="*/ 138531 w 628294"/>
                <a:gd name="connsiteY22" fmla="*/ 775024 h 1766698"/>
                <a:gd name="connsiteX23" fmla="*/ 144971 w 628294"/>
                <a:gd name="connsiteY23" fmla="*/ 800782 h 1766698"/>
                <a:gd name="connsiteX24" fmla="*/ 151410 w 628294"/>
                <a:gd name="connsiteY24" fmla="*/ 852298 h 1766698"/>
                <a:gd name="connsiteX25" fmla="*/ 164289 w 628294"/>
                <a:gd name="connsiteY25" fmla="*/ 897374 h 1766698"/>
                <a:gd name="connsiteX26" fmla="*/ 177168 w 628294"/>
                <a:gd name="connsiteY26" fmla="*/ 948889 h 1766698"/>
                <a:gd name="connsiteX27" fmla="*/ 170728 w 628294"/>
                <a:gd name="connsiteY27" fmla="*/ 1096996 h 1766698"/>
                <a:gd name="connsiteX28" fmla="*/ 151410 w 628294"/>
                <a:gd name="connsiteY28" fmla="*/ 1161391 h 1766698"/>
                <a:gd name="connsiteX29" fmla="*/ 132092 w 628294"/>
                <a:gd name="connsiteY29" fmla="*/ 1219346 h 1766698"/>
                <a:gd name="connsiteX30" fmla="*/ 125652 w 628294"/>
                <a:gd name="connsiteY30" fmla="*/ 1238664 h 1766698"/>
                <a:gd name="connsiteX31" fmla="*/ 119213 w 628294"/>
                <a:gd name="connsiteY31" fmla="*/ 1264422 h 1766698"/>
                <a:gd name="connsiteX32" fmla="*/ 112773 w 628294"/>
                <a:gd name="connsiteY32" fmla="*/ 1361013 h 1766698"/>
                <a:gd name="connsiteX33" fmla="*/ 99895 w 628294"/>
                <a:gd name="connsiteY33" fmla="*/ 1399650 h 1766698"/>
                <a:gd name="connsiteX34" fmla="*/ 93455 w 628294"/>
                <a:gd name="connsiteY34" fmla="*/ 1425408 h 1766698"/>
                <a:gd name="connsiteX35" fmla="*/ 87016 w 628294"/>
                <a:gd name="connsiteY35" fmla="*/ 1464044 h 1766698"/>
                <a:gd name="connsiteX36" fmla="*/ 80576 w 628294"/>
                <a:gd name="connsiteY36" fmla="*/ 1483362 h 1766698"/>
                <a:gd name="connsiteX37" fmla="*/ 74137 w 628294"/>
                <a:gd name="connsiteY37" fmla="*/ 1509120 h 1766698"/>
                <a:gd name="connsiteX38" fmla="*/ 80576 w 628294"/>
                <a:gd name="connsiteY38" fmla="*/ 1599272 h 1766698"/>
                <a:gd name="connsiteX39" fmla="*/ 80576 w 628294"/>
                <a:gd name="connsiteY39" fmla="*/ 1663667 h 1766698"/>
                <a:gd name="connsiteX40" fmla="*/ 74137 w 628294"/>
                <a:gd name="connsiteY40" fmla="*/ 1682985 h 1766698"/>
                <a:gd name="connsiteX41" fmla="*/ 54818 w 628294"/>
                <a:gd name="connsiteY41" fmla="*/ 1689424 h 1766698"/>
                <a:gd name="connsiteX42" fmla="*/ 16182 w 628294"/>
                <a:gd name="connsiteY42" fmla="*/ 1695864 h 1766698"/>
                <a:gd name="connsiteX43" fmla="*/ 9742 w 628294"/>
                <a:gd name="connsiteY43" fmla="*/ 1747379 h 1766698"/>
                <a:gd name="connsiteX44" fmla="*/ 48379 w 628294"/>
                <a:gd name="connsiteY44" fmla="*/ 1760258 h 1766698"/>
                <a:gd name="connsiteX45" fmla="*/ 67697 w 628294"/>
                <a:gd name="connsiteY45" fmla="*/ 1766698 h 1766698"/>
                <a:gd name="connsiteX46" fmla="*/ 177168 w 628294"/>
                <a:gd name="connsiteY46" fmla="*/ 1753819 h 1766698"/>
                <a:gd name="connsiteX47" fmla="*/ 196486 w 628294"/>
                <a:gd name="connsiteY47" fmla="*/ 1740940 h 1766698"/>
                <a:gd name="connsiteX48" fmla="*/ 222244 w 628294"/>
                <a:gd name="connsiteY48" fmla="*/ 1702303 h 1766698"/>
                <a:gd name="connsiteX49" fmla="*/ 235123 w 628294"/>
                <a:gd name="connsiteY49" fmla="*/ 1682985 h 1766698"/>
                <a:gd name="connsiteX50" fmla="*/ 254441 w 628294"/>
                <a:gd name="connsiteY50" fmla="*/ 1676546 h 1766698"/>
                <a:gd name="connsiteX51" fmla="*/ 280199 w 628294"/>
                <a:gd name="connsiteY51" fmla="*/ 1644348 h 1766698"/>
                <a:gd name="connsiteX52" fmla="*/ 312396 w 628294"/>
                <a:gd name="connsiteY52" fmla="*/ 1612151 h 1766698"/>
                <a:gd name="connsiteX53" fmla="*/ 338154 w 628294"/>
                <a:gd name="connsiteY53" fmla="*/ 1573515 h 1766698"/>
                <a:gd name="connsiteX54" fmla="*/ 351033 w 628294"/>
                <a:gd name="connsiteY54" fmla="*/ 1554196 h 1766698"/>
                <a:gd name="connsiteX55" fmla="*/ 331714 w 628294"/>
                <a:gd name="connsiteY55" fmla="*/ 1496241 h 1766698"/>
                <a:gd name="connsiteX56" fmla="*/ 293078 w 628294"/>
                <a:gd name="connsiteY56" fmla="*/ 1470484 h 1766698"/>
                <a:gd name="connsiteX57" fmla="*/ 280199 w 628294"/>
                <a:gd name="connsiteY57" fmla="*/ 1451165 h 1766698"/>
                <a:gd name="connsiteX58" fmla="*/ 260880 w 628294"/>
                <a:gd name="connsiteY58" fmla="*/ 1431847 h 1766698"/>
                <a:gd name="connsiteX59" fmla="*/ 254441 w 628294"/>
                <a:gd name="connsiteY59" fmla="*/ 1412529 h 1766698"/>
                <a:gd name="connsiteX60" fmla="*/ 241562 w 628294"/>
                <a:gd name="connsiteY60" fmla="*/ 1393210 h 1766698"/>
                <a:gd name="connsiteX61" fmla="*/ 228683 w 628294"/>
                <a:gd name="connsiteY61" fmla="*/ 1354574 h 1766698"/>
                <a:gd name="connsiteX62" fmla="*/ 222244 w 628294"/>
                <a:gd name="connsiteY62" fmla="*/ 1335255 h 1766698"/>
                <a:gd name="connsiteX63" fmla="*/ 209365 w 628294"/>
                <a:gd name="connsiteY63" fmla="*/ 1315937 h 1766698"/>
                <a:gd name="connsiteX64" fmla="*/ 209365 w 628294"/>
                <a:gd name="connsiteY64" fmla="*/ 1006844 h 1766698"/>
                <a:gd name="connsiteX65" fmla="*/ 228683 w 628294"/>
                <a:gd name="connsiteY65" fmla="*/ 865177 h 1766698"/>
                <a:gd name="connsiteX66" fmla="*/ 254441 w 628294"/>
                <a:gd name="connsiteY66" fmla="*/ 826540 h 1766698"/>
                <a:gd name="connsiteX67" fmla="*/ 280199 w 628294"/>
                <a:gd name="connsiteY67" fmla="*/ 794343 h 1766698"/>
                <a:gd name="connsiteX68" fmla="*/ 286638 w 628294"/>
                <a:gd name="connsiteY68" fmla="*/ 775024 h 1766698"/>
                <a:gd name="connsiteX69" fmla="*/ 312396 w 628294"/>
                <a:gd name="connsiteY69" fmla="*/ 736388 h 1766698"/>
                <a:gd name="connsiteX70" fmla="*/ 338154 w 628294"/>
                <a:gd name="connsiteY70" fmla="*/ 697751 h 1766698"/>
                <a:gd name="connsiteX71" fmla="*/ 357472 w 628294"/>
                <a:gd name="connsiteY71" fmla="*/ 684872 h 1766698"/>
                <a:gd name="connsiteX72" fmla="*/ 376790 w 628294"/>
                <a:gd name="connsiteY72" fmla="*/ 646236 h 1766698"/>
                <a:gd name="connsiteX73" fmla="*/ 396109 w 628294"/>
                <a:gd name="connsiteY73" fmla="*/ 633357 h 1766698"/>
                <a:gd name="connsiteX74" fmla="*/ 441185 w 628294"/>
                <a:gd name="connsiteY74" fmla="*/ 581841 h 1766698"/>
                <a:gd name="connsiteX75" fmla="*/ 460503 w 628294"/>
                <a:gd name="connsiteY75" fmla="*/ 543205 h 1766698"/>
                <a:gd name="connsiteX76" fmla="*/ 466942 w 628294"/>
                <a:gd name="connsiteY76" fmla="*/ 523886 h 1766698"/>
                <a:gd name="connsiteX77" fmla="*/ 479821 w 628294"/>
                <a:gd name="connsiteY77" fmla="*/ 504568 h 1766698"/>
                <a:gd name="connsiteX78" fmla="*/ 492700 w 628294"/>
                <a:gd name="connsiteY78" fmla="*/ 465931 h 1766698"/>
                <a:gd name="connsiteX79" fmla="*/ 499140 w 628294"/>
                <a:gd name="connsiteY79" fmla="*/ 446613 h 1766698"/>
                <a:gd name="connsiteX80" fmla="*/ 512018 w 628294"/>
                <a:gd name="connsiteY80" fmla="*/ 407977 h 1766698"/>
                <a:gd name="connsiteX81" fmla="*/ 518458 w 628294"/>
                <a:gd name="connsiteY81" fmla="*/ 388658 h 1766698"/>
                <a:gd name="connsiteX82" fmla="*/ 524897 w 628294"/>
                <a:gd name="connsiteY82" fmla="*/ 356461 h 1766698"/>
                <a:gd name="connsiteX83" fmla="*/ 537776 w 628294"/>
                <a:gd name="connsiteY83" fmla="*/ 253430 h 1766698"/>
                <a:gd name="connsiteX84" fmla="*/ 550655 w 628294"/>
                <a:gd name="connsiteY84" fmla="*/ 214793 h 1766698"/>
                <a:gd name="connsiteX85" fmla="*/ 576413 w 628294"/>
                <a:gd name="connsiteY85" fmla="*/ 137520 h 1766698"/>
                <a:gd name="connsiteX86" fmla="*/ 595731 w 628294"/>
                <a:gd name="connsiteY86" fmla="*/ 98884 h 1766698"/>
                <a:gd name="connsiteX87" fmla="*/ 608610 w 628294"/>
                <a:gd name="connsiteY87" fmla="*/ 60247 h 1766698"/>
                <a:gd name="connsiteX88" fmla="*/ 627928 w 628294"/>
                <a:gd name="connsiteY88" fmla="*/ 2292 h 17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8294" h="1766698">
                  <a:moveTo>
                    <a:pt x="627928" y="2292"/>
                  </a:moveTo>
                  <a:cubicBezTo>
                    <a:pt x="625782" y="-5221"/>
                    <a:pt x="604370" y="7492"/>
                    <a:pt x="595731" y="15171"/>
                  </a:cubicBezTo>
                  <a:cubicBezTo>
                    <a:pt x="533734" y="70280"/>
                    <a:pt x="598898" y="44167"/>
                    <a:pt x="550655" y="60247"/>
                  </a:cubicBezTo>
                  <a:cubicBezTo>
                    <a:pt x="537776" y="68833"/>
                    <a:pt x="520604" y="73126"/>
                    <a:pt x="512018" y="86005"/>
                  </a:cubicBezTo>
                  <a:cubicBezTo>
                    <a:pt x="494847" y="111763"/>
                    <a:pt x="505579" y="101030"/>
                    <a:pt x="479821" y="118202"/>
                  </a:cubicBezTo>
                  <a:cubicBezTo>
                    <a:pt x="475528" y="124641"/>
                    <a:pt x="472985" y="132685"/>
                    <a:pt x="466942" y="137520"/>
                  </a:cubicBezTo>
                  <a:cubicBezTo>
                    <a:pt x="461642" y="141760"/>
                    <a:pt x="452982" y="139793"/>
                    <a:pt x="447624" y="143960"/>
                  </a:cubicBezTo>
                  <a:cubicBezTo>
                    <a:pt x="433247" y="155142"/>
                    <a:pt x="421866" y="169717"/>
                    <a:pt x="408987" y="182596"/>
                  </a:cubicBezTo>
                  <a:lnTo>
                    <a:pt x="408987" y="182596"/>
                  </a:lnTo>
                  <a:cubicBezTo>
                    <a:pt x="378937" y="227673"/>
                    <a:pt x="396109" y="212647"/>
                    <a:pt x="363911" y="234112"/>
                  </a:cubicBezTo>
                  <a:cubicBezTo>
                    <a:pt x="347727" y="282666"/>
                    <a:pt x="371440" y="224702"/>
                    <a:pt x="338154" y="266309"/>
                  </a:cubicBezTo>
                  <a:cubicBezTo>
                    <a:pt x="313176" y="297531"/>
                    <a:pt x="354544" y="278016"/>
                    <a:pt x="312396" y="292067"/>
                  </a:cubicBezTo>
                  <a:cubicBezTo>
                    <a:pt x="308103" y="298506"/>
                    <a:pt x="304989" y="305913"/>
                    <a:pt x="299517" y="311385"/>
                  </a:cubicBezTo>
                  <a:cubicBezTo>
                    <a:pt x="294045" y="316857"/>
                    <a:pt x="285295" y="318440"/>
                    <a:pt x="280199" y="324264"/>
                  </a:cubicBezTo>
                  <a:cubicBezTo>
                    <a:pt x="227610" y="384365"/>
                    <a:pt x="278588" y="346801"/>
                    <a:pt x="235123" y="375779"/>
                  </a:cubicBezTo>
                  <a:cubicBezTo>
                    <a:pt x="230830" y="382219"/>
                    <a:pt x="225705" y="388176"/>
                    <a:pt x="222244" y="395098"/>
                  </a:cubicBezTo>
                  <a:cubicBezTo>
                    <a:pt x="219208" y="401169"/>
                    <a:pt x="219100" y="408482"/>
                    <a:pt x="215804" y="414416"/>
                  </a:cubicBezTo>
                  <a:cubicBezTo>
                    <a:pt x="208287" y="427947"/>
                    <a:pt x="194942" y="438369"/>
                    <a:pt x="190047" y="453053"/>
                  </a:cubicBezTo>
                  <a:cubicBezTo>
                    <a:pt x="187900" y="459492"/>
                    <a:pt x="186903" y="466437"/>
                    <a:pt x="183607" y="472371"/>
                  </a:cubicBezTo>
                  <a:cubicBezTo>
                    <a:pt x="176090" y="485902"/>
                    <a:pt x="157849" y="511008"/>
                    <a:pt x="157849" y="511008"/>
                  </a:cubicBezTo>
                  <a:cubicBezTo>
                    <a:pt x="153556" y="523887"/>
                    <a:pt x="148263" y="536474"/>
                    <a:pt x="144971" y="549644"/>
                  </a:cubicBezTo>
                  <a:lnTo>
                    <a:pt x="132092" y="601160"/>
                  </a:lnTo>
                  <a:cubicBezTo>
                    <a:pt x="134238" y="659115"/>
                    <a:pt x="134797" y="717150"/>
                    <a:pt x="138531" y="775024"/>
                  </a:cubicBezTo>
                  <a:cubicBezTo>
                    <a:pt x="139101" y="783856"/>
                    <a:pt x="143516" y="792052"/>
                    <a:pt x="144971" y="800782"/>
                  </a:cubicBezTo>
                  <a:cubicBezTo>
                    <a:pt x="147816" y="817852"/>
                    <a:pt x="148565" y="835228"/>
                    <a:pt x="151410" y="852298"/>
                  </a:cubicBezTo>
                  <a:cubicBezTo>
                    <a:pt x="156007" y="879879"/>
                    <a:pt x="157726" y="873311"/>
                    <a:pt x="164289" y="897374"/>
                  </a:cubicBezTo>
                  <a:cubicBezTo>
                    <a:pt x="168946" y="914450"/>
                    <a:pt x="177168" y="948889"/>
                    <a:pt x="177168" y="948889"/>
                  </a:cubicBezTo>
                  <a:cubicBezTo>
                    <a:pt x="175021" y="998258"/>
                    <a:pt x="174378" y="1047715"/>
                    <a:pt x="170728" y="1096996"/>
                  </a:cubicBezTo>
                  <a:cubicBezTo>
                    <a:pt x="169801" y="1109512"/>
                    <a:pt x="153583" y="1154873"/>
                    <a:pt x="151410" y="1161391"/>
                  </a:cubicBezTo>
                  <a:lnTo>
                    <a:pt x="132092" y="1219346"/>
                  </a:lnTo>
                  <a:cubicBezTo>
                    <a:pt x="129946" y="1225785"/>
                    <a:pt x="127298" y="1232079"/>
                    <a:pt x="125652" y="1238664"/>
                  </a:cubicBezTo>
                  <a:lnTo>
                    <a:pt x="119213" y="1264422"/>
                  </a:lnTo>
                  <a:cubicBezTo>
                    <a:pt x="117066" y="1296619"/>
                    <a:pt x="117336" y="1329069"/>
                    <a:pt x="112773" y="1361013"/>
                  </a:cubicBezTo>
                  <a:cubicBezTo>
                    <a:pt x="110853" y="1374452"/>
                    <a:pt x="103188" y="1386480"/>
                    <a:pt x="99895" y="1399650"/>
                  </a:cubicBezTo>
                  <a:cubicBezTo>
                    <a:pt x="97748" y="1408236"/>
                    <a:pt x="95191" y="1416730"/>
                    <a:pt x="93455" y="1425408"/>
                  </a:cubicBezTo>
                  <a:cubicBezTo>
                    <a:pt x="90894" y="1438211"/>
                    <a:pt x="89848" y="1451299"/>
                    <a:pt x="87016" y="1464044"/>
                  </a:cubicBezTo>
                  <a:cubicBezTo>
                    <a:pt x="85543" y="1470670"/>
                    <a:pt x="82441" y="1476835"/>
                    <a:pt x="80576" y="1483362"/>
                  </a:cubicBezTo>
                  <a:cubicBezTo>
                    <a:pt x="78145" y="1491872"/>
                    <a:pt x="76283" y="1500534"/>
                    <a:pt x="74137" y="1509120"/>
                  </a:cubicBezTo>
                  <a:cubicBezTo>
                    <a:pt x="76283" y="1539171"/>
                    <a:pt x="77056" y="1569351"/>
                    <a:pt x="80576" y="1599272"/>
                  </a:cubicBezTo>
                  <a:cubicBezTo>
                    <a:pt x="86746" y="1651720"/>
                    <a:pt x="99311" y="1569991"/>
                    <a:pt x="80576" y="1663667"/>
                  </a:cubicBezTo>
                  <a:cubicBezTo>
                    <a:pt x="79245" y="1670323"/>
                    <a:pt x="78937" y="1678186"/>
                    <a:pt x="74137" y="1682985"/>
                  </a:cubicBezTo>
                  <a:cubicBezTo>
                    <a:pt x="69337" y="1687785"/>
                    <a:pt x="61444" y="1687951"/>
                    <a:pt x="54818" y="1689424"/>
                  </a:cubicBezTo>
                  <a:cubicBezTo>
                    <a:pt x="42073" y="1692256"/>
                    <a:pt x="29061" y="1693717"/>
                    <a:pt x="16182" y="1695864"/>
                  </a:cubicBezTo>
                  <a:cubicBezTo>
                    <a:pt x="6235" y="1710785"/>
                    <a:pt x="-10947" y="1726690"/>
                    <a:pt x="9742" y="1747379"/>
                  </a:cubicBezTo>
                  <a:cubicBezTo>
                    <a:pt x="19341" y="1756978"/>
                    <a:pt x="35500" y="1755965"/>
                    <a:pt x="48379" y="1760258"/>
                  </a:cubicBezTo>
                  <a:lnTo>
                    <a:pt x="67697" y="1766698"/>
                  </a:lnTo>
                  <a:cubicBezTo>
                    <a:pt x="81928" y="1765681"/>
                    <a:pt x="147899" y="1768453"/>
                    <a:pt x="177168" y="1753819"/>
                  </a:cubicBezTo>
                  <a:cubicBezTo>
                    <a:pt x="184090" y="1750358"/>
                    <a:pt x="190047" y="1745233"/>
                    <a:pt x="196486" y="1740940"/>
                  </a:cubicBezTo>
                  <a:lnTo>
                    <a:pt x="222244" y="1702303"/>
                  </a:lnTo>
                  <a:cubicBezTo>
                    <a:pt x="226537" y="1695864"/>
                    <a:pt x="227781" y="1685432"/>
                    <a:pt x="235123" y="1682985"/>
                  </a:cubicBezTo>
                  <a:lnTo>
                    <a:pt x="254441" y="1676546"/>
                  </a:lnTo>
                  <a:cubicBezTo>
                    <a:pt x="266976" y="1638937"/>
                    <a:pt x="251072" y="1673474"/>
                    <a:pt x="280199" y="1644348"/>
                  </a:cubicBezTo>
                  <a:cubicBezTo>
                    <a:pt x="323132" y="1601416"/>
                    <a:pt x="260877" y="1646498"/>
                    <a:pt x="312396" y="1612151"/>
                  </a:cubicBezTo>
                  <a:lnTo>
                    <a:pt x="338154" y="1573515"/>
                  </a:lnTo>
                  <a:lnTo>
                    <a:pt x="351033" y="1554196"/>
                  </a:lnTo>
                  <a:cubicBezTo>
                    <a:pt x="359424" y="1529021"/>
                    <a:pt x="367947" y="1520396"/>
                    <a:pt x="331714" y="1496241"/>
                  </a:cubicBezTo>
                  <a:lnTo>
                    <a:pt x="293078" y="1470484"/>
                  </a:lnTo>
                  <a:cubicBezTo>
                    <a:pt x="288785" y="1464044"/>
                    <a:pt x="285154" y="1457111"/>
                    <a:pt x="280199" y="1451165"/>
                  </a:cubicBezTo>
                  <a:cubicBezTo>
                    <a:pt x="274369" y="1444169"/>
                    <a:pt x="265932" y="1439424"/>
                    <a:pt x="260880" y="1431847"/>
                  </a:cubicBezTo>
                  <a:cubicBezTo>
                    <a:pt x="257115" y="1426199"/>
                    <a:pt x="257476" y="1418600"/>
                    <a:pt x="254441" y="1412529"/>
                  </a:cubicBezTo>
                  <a:cubicBezTo>
                    <a:pt x="250980" y="1405607"/>
                    <a:pt x="245855" y="1399650"/>
                    <a:pt x="241562" y="1393210"/>
                  </a:cubicBezTo>
                  <a:lnTo>
                    <a:pt x="228683" y="1354574"/>
                  </a:lnTo>
                  <a:cubicBezTo>
                    <a:pt x="226536" y="1348134"/>
                    <a:pt x="226009" y="1340903"/>
                    <a:pt x="222244" y="1335255"/>
                  </a:cubicBezTo>
                  <a:lnTo>
                    <a:pt x="209365" y="1315937"/>
                  </a:lnTo>
                  <a:cubicBezTo>
                    <a:pt x="172575" y="1205562"/>
                    <a:pt x="199923" y="1294848"/>
                    <a:pt x="209365" y="1006844"/>
                  </a:cubicBezTo>
                  <a:cubicBezTo>
                    <a:pt x="209893" y="990739"/>
                    <a:pt x="207588" y="896819"/>
                    <a:pt x="228683" y="865177"/>
                  </a:cubicBezTo>
                  <a:lnTo>
                    <a:pt x="254441" y="826540"/>
                  </a:lnTo>
                  <a:cubicBezTo>
                    <a:pt x="270626" y="777983"/>
                    <a:pt x="246910" y="835955"/>
                    <a:pt x="280199" y="794343"/>
                  </a:cubicBezTo>
                  <a:cubicBezTo>
                    <a:pt x="284439" y="789042"/>
                    <a:pt x="283342" y="780958"/>
                    <a:pt x="286638" y="775024"/>
                  </a:cubicBezTo>
                  <a:cubicBezTo>
                    <a:pt x="294155" y="761493"/>
                    <a:pt x="303810" y="749267"/>
                    <a:pt x="312396" y="736388"/>
                  </a:cubicBezTo>
                  <a:cubicBezTo>
                    <a:pt x="312397" y="736387"/>
                    <a:pt x="338152" y="697752"/>
                    <a:pt x="338154" y="697751"/>
                  </a:cubicBezTo>
                  <a:lnTo>
                    <a:pt x="357472" y="684872"/>
                  </a:lnTo>
                  <a:cubicBezTo>
                    <a:pt x="362709" y="669160"/>
                    <a:pt x="364306" y="658719"/>
                    <a:pt x="376790" y="646236"/>
                  </a:cubicBezTo>
                  <a:cubicBezTo>
                    <a:pt x="382263" y="640763"/>
                    <a:pt x="389669" y="637650"/>
                    <a:pt x="396109" y="633357"/>
                  </a:cubicBezTo>
                  <a:cubicBezTo>
                    <a:pt x="426159" y="588280"/>
                    <a:pt x="408987" y="603306"/>
                    <a:pt x="441185" y="581841"/>
                  </a:cubicBezTo>
                  <a:cubicBezTo>
                    <a:pt x="457371" y="533282"/>
                    <a:pt x="435536" y="593140"/>
                    <a:pt x="460503" y="543205"/>
                  </a:cubicBezTo>
                  <a:cubicBezTo>
                    <a:pt x="463539" y="537134"/>
                    <a:pt x="463906" y="529957"/>
                    <a:pt x="466942" y="523886"/>
                  </a:cubicBezTo>
                  <a:cubicBezTo>
                    <a:pt x="470403" y="516964"/>
                    <a:pt x="476678" y="511640"/>
                    <a:pt x="479821" y="504568"/>
                  </a:cubicBezTo>
                  <a:cubicBezTo>
                    <a:pt x="485335" y="492162"/>
                    <a:pt x="488407" y="478810"/>
                    <a:pt x="492700" y="465931"/>
                  </a:cubicBezTo>
                  <a:lnTo>
                    <a:pt x="499140" y="446613"/>
                  </a:lnTo>
                  <a:lnTo>
                    <a:pt x="512018" y="407977"/>
                  </a:lnTo>
                  <a:cubicBezTo>
                    <a:pt x="514165" y="401537"/>
                    <a:pt x="517127" y="395314"/>
                    <a:pt x="518458" y="388658"/>
                  </a:cubicBezTo>
                  <a:lnTo>
                    <a:pt x="524897" y="356461"/>
                  </a:lnTo>
                  <a:cubicBezTo>
                    <a:pt x="527959" y="322778"/>
                    <a:pt x="528704" y="286693"/>
                    <a:pt x="537776" y="253430"/>
                  </a:cubicBezTo>
                  <a:cubicBezTo>
                    <a:pt x="541348" y="240333"/>
                    <a:pt x="546362" y="227672"/>
                    <a:pt x="550655" y="214793"/>
                  </a:cubicBezTo>
                  <a:lnTo>
                    <a:pt x="576413" y="137520"/>
                  </a:lnTo>
                  <a:cubicBezTo>
                    <a:pt x="599899" y="67063"/>
                    <a:pt x="562441" y="173787"/>
                    <a:pt x="595731" y="98884"/>
                  </a:cubicBezTo>
                  <a:cubicBezTo>
                    <a:pt x="601245" y="86478"/>
                    <a:pt x="601079" y="71543"/>
                    <a:pt x="608610" y="60247"/>
                  </a:cubicBezTo>
                  <a:cubicBezTo>
                    <a:pt x="622680" y="39143"/>
                    <a:pt x="630074" y="9805"/>
                    <a:pt x="627928" y="2292"/>
                  </a:cubicBezTo>
                  <a:close/>
                </a:path>
              </a:pathLst>
            </a:custGeom>
            <a:gradFill>
              <a:gsLst>
                <a:gs pos="27000">
                  <a:schemeClr val="accent1">
                    <a:lumMod val="40000"/>
                    <a:lumOff val="60000"/>
                  </a:schemeClr>
                </a:gs>
                <a:gs pos="55000">
                  <a:schemeClr val="bg1"/>
                </a:gs>
                <a:gs pos="68000">
                  <a:schemeClr val="accent1">
                    <a:lumMod val="40000"/>
                    <a:lumOff val="60000"/>
                  </a:schemeClr>
                </a:gs>
              </a:gsLst>
              <a:lin ang="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545"/>
            <p:cNvSpPr/>
            <p:nvPr/>
          </p:nvSpPr>
          <p:spPr>
            <a:xfrm>
              <a:off x="9388611" y="2196002"/>
              <a:ext cx="682699" cy="1735191"/>
            </a:xfrm>
            <a:custGeom>
              <a:avLst/>
              <a:gdLst>
                <a:gd name="connsiteX0" fmla="*/ 119 w 682699"/>
                <a:gd name="connsiteY0" fmla="*/ 2983 h 1735191"/>
                <a:gd name="connsiteX1" fmla="*/ 51634 w 682699"/>
                <a:gd name="connsiteY1" fmla="*/ 15862 h 1735191"/>
                <a:gd name="connsiteX2" fmla="*/ 90271 w 682699"/>
                <a:gd name="connsiteY2" fmla="*/ 41620 h 1735191"/>
                <a:gd name="connsiteX3" fmla="*/ 109589 w 682699"/>
                <a:gd name="connsiteY3" fmla="*/ 54498 h 1735191"/>
                <a:gd name="connsiteX4" fmla="*/ 128908 w 682699"/>
                <a:gd name="connsiteY4" fmla="*/ 73817 h 1735191"/>
                <a:gd name="connsiteX5" fmla="*/ 141786 w 682699"/>
                <a:gd name="connsiteY5" fmla="*/ 93135 h 1735191"/>
                <a:gd name="connsiteX6" fmla="*/ 180423 w 682699"/>
                <a:gd name="connsiteY6" fmla="*/ 112453 h 1735191"/>
                <a:gd name="connsiteX7" fmla="*/ 219060 w 682699"/>
                <a:gd name="connsiteY7" fmla="*/ 138211 h 1735191"/>
                <a:gd name="connsiteX8" fmla="*/ 238378 w 682699"/>
                <a:gd name="connsiteY8" fmla="*/ 151090 h 1735191"/>
                <a:gd name="connsiteX9" fmla="*/ 264136 w 682699"/>
                <a:gd name="connsiteY9" fmla="*/ 189727 h 1735191"/>
                <a:gd name="connsiteX10" fmla="*/ 270575 w 682699"/>
                <a:gd name="connsiteY10" fmla="*/ 209045 h 1735191"/>
                <a:gd name="connsiteX11" fmla="*/ 296333 w 682699"/>
                <a:gd name="connsiteY11" fmla="*/ 247681 h 1735191"/>
                <a:gd name="connsiteX12" fmla="*/ 322091 w 682699"/>
                <a:gd name="connsiteY12" fmla="*/ 279879 h 1735191"/>
                <a:gd name="connsiteX13" fmla="*/ 328530 w 682699"/>
                <a:gd name="connsiteY13" fmla="*/ 299197 h 1735191"/>
                <a:gd name="connsiteX14" fmla="*/ 347848 w 682699"/>
                <a:gd name="connsiteY14" fmla="*/ 312076 h 1735191"/>
                <a:gd name="connsiteX15" fmla="*/ 380046 w 682699"/>
                <a:gd name="connsiteY15" fmla="*/ 350712 h 1735191"/>
                <a:gd name="connsiteX16" fmla="*/ 399364 w 682699"/>
                <a:gd name="connsiteY16" fmla="*/ 363591 h 1735191"/>
                <a:gd name="connsiteX17" fmla="*/ 450879 w 682699"/>
                <a:gd name="connsiteY17" fmla="*/ 408667 h 1735191"/>
                <a:gd name="connsiteX18" fmla="*/ 470198 w 682699"/>
                <a:gd name="connsiteY18" fmla="*/ 421546 h 1735191"/>
                <a:gd name="connsiteX19" fmla="*/ 489516 w 682699"/>
                <a:gd name="connsiteY19" fmla="*/ 460183 h 1735191"/>
                <a:gd name="connsiteX20" fmla="*/ 502395 w 682699"/>
                <a:gd name="connsiteY20" fmla="*/ 498820 h 1735191"/>
                <a:gd name="connsiteX21" fmla="*/ 515274 w 682699"/>
                <a:gd name="connsiteY21" fmla="*/ 537456 h 1735191"/>
                <a:gd name="connsiteX22" fmla="*/ 521713 w 682699"/>
                <a:gd name="connsiteY22" fmla="*/ 556774 h 1735191"/>
                <a:gd name="connsiteX23" fmla="*/ 534592 w 682699"/>
                <a:gd name="connsiteY23" fmla="*/ 608290 h 1735191"/>
                <a:gd name="connsiteX24" fmla="*/ 541032 w 682699"/>
                <a:gd name="connsiteY24" fmla="*/ 737079 h 1735191"/>
                <a:gd name="connsiteX25" fmla="*/ 528153 w 682699"/>
                <a:gd name="connsiteY25" fmla="*/ 1136324 h 1735191"/>
                <a:gd name="connsiteX26" fmla="*/ 534592 w 682699"/>
                <a:gd name="connsiteY26" fmla="*/ 1252234 h 1735191"/>
                <a:gd name="connsiteX27" fmla="*/ 547471 w 682699"/>
                <a:gd name="connsiteY27" fmla="*/ 1290870 h 1735191"/>
                <a:gd name="connsiteX28" fmla="*/ 560350 w 682699"/>
                <a:gd name="connsiteY28" fmla="*/ 1361704 h 1735191"/>
                <a:gd name="connsiteX29" fmla="*/ 579668 w 682699"/>
                <a:gd name="connsiteY29" fmla="*/ 1432538 h 1735191"/>
                <a:gd name="connsiteX30" fmla="*/ 586108 w 682699"/>
                <a:gd name="connsiteY30" fmla="*/ 1451856 h 1735191"/>
                <a:gd name="connsiteX31" fmla="*/ 592547 w 682699"/>
                <a:gd name="connsiteY31" fmla="*/ 1471174 h 1735191"/>
                <a:gd name="connsiteX32" fmla="*/ 598986 w 682699"/>
                <a:gd name="connsiteY32" fmla="*/ 1638600 h 1735191"/>
                <a:gd name="connsiteX33" fmla="*/ 618305 w 682699"/>
                <a:gd name="connsiteY33" fmla="*/ 1651479 h 1735191"/>
                <a:gd name="connsiteX34" fmla="*/ 682699 w 682699"/>
                <a:gd name="connsiteY34" fmla="*/ 1670797 h 1735191"/>
                <a:gd name="connsiteX35" fmla="*/ 669820 w 682699"/>
                <a:gd name="connsiteY35" fmla="*/ 1690115 h 1735191"/>
                <a:gd name="connsiteX36" fmla="*/ 663381 w 682699"/>
                <a:gd name="connsiteY36" fmla="*/ 1709434 h 1735191"/>
                <a:gd name="connsiteX37" fmla="*/ 624744 w 682699"/>
                <a:gd name="connsiteY37" fmla="*/ 1722312 h 1735191"/>
                <a:gd name="connsiteX38" fmla="*/ 605426 w 682699"/>
                <a:gd name="connsiteY38" fmla="*/ 1728752 h 1735191"/>
                <a:gd name="connsiteX39" fmla="*/ 586108 w 682699"/>
                <a:gd name="connsiteY39" fmla="*/ 1735191 h 1735191"/>
                <a:gd name="connsiteX40" fmla="*/ 553910 w 682699"/>
                <a:gd name="connsiteY40" fmla="*/ 1728752 h 1735191"/>
                <a:gd name="connsiteX41" fmla="*/ 515274 w 682699"/>
                <a:gd name="connsiteY41" fmla="*/ 1715873 h 1735191"/>
                <a:gd name="connsiteX42" fmla="*/ 495955 w 682699"/>
                <a:gd name="connsiteY42" fmla="*/ 1709434 h 1735191"/>
                <a:gd name="connsiteX43" fmla="*/ 476637 w 682699"/>
                <a:gd name="connsiteY43" fmla="*/ 1702994 h 1735191"/>
                <a:gd name="connsiteX44" fmla="*/ 457319 w 682699"/>
                <a:gd name="connsiteY44" fmla="*/ 1696555 h 1735191"/>
                <a:gd name="connsiteX45" fmla="*/ 418682 w 682699"/>
                <a:gd name="connsiteY45" fmla="*/ 1670797 h 1735191"/>
                <a:gd name="connsiteX46" fmla="*/ 386485 w 682699"/>
                <a:gd name="connsiteY46" fmla="*/ 1638600 h 1735191"/>
                <a:gd name="connsiteX47" fmla="*/ 360727 w 682699"/>
                <a:gd name="connsiteY47" fmla="*/ 1599963 h 1735191"/>
                <a:gd name="connsiteX48" fmla="*/ 347848 w 682699"/>
                <a:gd name="connsiteY48" fmla="*/ 1580645 h 1735191"/>
                <a:gd name="connsiteX49" fmla="*/ 341409 w 682699"/>
                <a:gd name="connsiteY49" fmla="*/ 1561327 h 1735191"/>
                <a:gd name="connsiteX50" fmla="*/ 322091 w 682699"/>
                <a:gd name="connsiteY50" fmla="*/ 1522690 h 1735191"/>
                <a:gd name="connsiteX51" fmla="*/ 328530 w 682699"/>
                <a:gd name="connsiteY51" fmla="*/ 1490493 h 1735191"/>
                <a:gd name="connsiteX52" fmla="*/ 347848 w 682699"/>
                <a:gd name="connsiteY52" fmla="*/ 1477614 h 1735191"/>
                <a:gd name="connsiteX53" fmla="*/ 380046 w 682699"/>
                <a:gd name="connsiteY53" fmla="*/ 1419659 h 1735191"/>
                <a:gd name="connsiteX54" fmla="*/ 392924 w 682699"/>
                <a:gd name="connsiteY54" fmla="*/ 1400341 h 1735191"/>
                <a:gd name="connsiteX55" fmla="*/ 405803 w 682699"/>
                <a:gd name="connsiteY55" fmla="*/ 1361704 h 1735191"/>
                <a:gd name="connsiteX56" fmla="*/ 418682 w 682699"/>
                <a:gd name="connsiteY56" fmla="*/ 1323067 h 1735191"/>
                <a:gd name="connsiteX57" fmla="*/ 425122 w 682699"/>
                <a:gd name="connsiteY57" fmla="*/ 1303749 h 1735191"/>
                <a:gd name="connsiteX58" fmla="*/ 431561 w 682699"/>
                <a:gd name="connsiteY58" fmla="*/ 1271552 h 1735191"/>
                <a:gd name="connsiteX59" fmla="*/ 450879 w 682699"/>
                <a:gd name="connsiteY59" fmla="*/ 1207158 h 1735191"/>
                <a:gd name="connsiteX60" fmla="*/ 457319 w 682699"/>
                <a:gd name="connsiteY60" fmla="*/ 1155642 h 1735191"/>
                <a:gd name="connsiteX61" fmla="*/ 463758 w 682699"/>
                <a:gd name="connsiteY61" fmla="*/ 1123445 h 1735191"/>
                <a:gd name="connsiteX62" fmla="*/ 470198 w 682699"/>
                <a:gd name="connsiteY62" fmla="*/ 1059051 h 1735191"/>
                <a:gd name="connsiteX63" fmla="*/ 463758 w 682699"/>
                <a:gd name="connsiteY63" fmla="*/ 904504 h 1735191"/>
                <a:gd name="connsiteX64" fmla="*/ 444440 w 682699"/>
                <a:gd name="connsiteY64" fmla="*/ 891625 h 1735191"/>
                <a:gd name="connsiteX65" fmla="*/ 418682 w 682699"/>
                <a:gd name="connsiteY65" fmla="*/ 852989 h 1735191"/>
                <a:gd name="connsiteX66" fmla="*/ 380046 w 682699"/>
                <a:gd name="connsiteY66" fmla="*/ 795034 h 1735191"/>
                <a:gd name="connsiteX67" fmla="*/ 367167 w 682699"/>
                <a:gd name="connsiteY67" fmla="*/ 775715 h 1735191"/>
                <a:gd name="connsiteX68" fmla="*/ 347848 w 682699"/>
                <a:gd name="connsiteY68" fmla="*/ 756397 h 1735191"/>
                <a:gd name="connsiteX69" fmla="*/ 322091 w 682699"/>
                <a:gd name="connsiteY69" fmla="*/ 717760 h 1735191"/>
                <a:gd name="connsiteX70" fmla="*/ 309212 w 682699"/>
                <a:gd name="connsiteY70" fmla="*/ 698442 h 1735191"/>
                <a:gd name="connsiteX71" fmla="*/ 289893 w 682699"/>
                <a:gd name="connsiteY71" fmla="*/ 685563 h 1735191"/>
                <a:gd name="connsiteX72" fmla="*/ 264136 w 682699"/>
                <a:gd name="connsiteY72" fmla="*/ 646927 h 1735191"/>
                <a:gd name="connsiteX73" fmla="*/ 251257 w 682699"/>
                <a:gd name="connsiteY73" fmla="*/ 627608 h 1735191"/>
                <a:gd name="connsiteX74" fmla="*/ 193302 w 682699"/>
                <a:gd name="connsiteY74" fmla="*/ 576093 h 1735191"/>
                <a:gd name="connsiteX75" fmla="*/ 167544 w 682699"/>
                <a:gd name="connsiteY75" fmla="*/ 550335 h 1735191"/>
                <a:gd name="connsiteX76" fmla="*/ 154665 w 682699"/>
                <a:gd name="connsiteY76" fmla="*/ 531017 h 1735191"/>
                <a:gd name="connsiteX77" fmla="*/ 135347 w 682699"/>
                <a:gd name="connsiteY77" fmla="*/ 473062 h 1735191"/>
                <a:gd name="connsiteX78" fmla="*/ 128908 w 682699"/>
                <a:gd name="connsiteY78" fmla="*/ 453743 h 1735191"/>
                <a:gd name="connsiteX79" fmla="*/ 116029 w 682699"/>
                <a:gd name="connsiteY79" fmla="*/ 434425 h 1735191"/>
                <a:gd name="connsiteX80" fmla="*/ 109589 w 682699"/>
                <a:gd name="connsiteY80" fmla="*/ 395789 h 1735191"/>
                <a:gd name="connsiteX81" fmla="*/ 96710 w 682699"/>
                <a:gd name="connsiteY81" fmla="*/ 292758 h 1735191"/>
                <a:gd name="connsiteX82" fmla="*/ 83832 w 682699"/>
                <a:gd name="connsiteY82" fmla="*/ 254121 h 1735191"/>
                <a:gd name="connsiteX83" fmla="*/ 77392 w 682699"/>
                <a:gd name="connsiteY83" fmla="*/ 234803 h 1735191"/>
                <a:gd name="connsiteX84" fmla="*/ 64513 w 682699"/>
                <a:gd name="connsiteY84" fmla="*/ 157529 h 1735191"/>
                <a:gd name="connsiteX85" fmla="*/ 51634 w 682699"/>
                <a:gd name="connsiteY85" fmla="*/ 118893 h 1735191"/>
                <a:gd name="connsiteX86" fmla="*/ 45195 w 682699"/>
                <a:gd name="connsiteY86" fmla="*/ 99574 h 1735191"/>
                <a:gd name="connsiteX87" fmla="*/ 38755 w 682699"/>
                <a:gd name="connsiteY87" fmla="*/ 73817 h 1735191"/>
                <a:gd name="connsiteX88" fmla="*/ 119 w 682699"/>
                <a:gd name="connsiteY88" fmla="*/ 2983 h 17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82699" h="1735191">
                  <a:moveTo>
                    <a:pt x="119" y="2983"/>
                  </a:moveTo>
                  <a:cubicBezTo>
                    <a:pt x="2265" y="-6676"/>
                    <a:pt x="40493" y="9672"/>
                    <a:pt x="51634" y="15862"/>
                  </a:cubicBezTo>
                  <a:cubicBezTo>
                    <a:pt x="65165" y="23379"/>
                    <a:pt x="77392" y="33034"/>
                    <a:pt x="90271" y="41620"/>
                  </a:cubicBezTo>
                  <a:cubicBezTo>
                    <a:pt x="96710" y="45913"/>
                    <a:pt x="104117" y="49026"/>
                    <a:pt x="109589" y="54498"/>
                  </a:cubicBezTo>
                  <a:cubicBezTo>
                    <a:pt x="116029" y="60938"/>
                    <a:pt x="123078" y="66821"/>
                    <a:pt x="128908" y="73817"/>
                  </a:cubicBezTo>
                  <a:cubicBezTo>
                    <a:pt x="133862" y="79762"/>
                    <a:pt x="136314" y="87663"/>
                    <a:pt x="141786" y="93135"/>
                  </a:cubicBezTo>
                  <a:cubicBezTo>
                    <a:pt x="154269" y="105618"/>
                    <a:pt x="164711" y="107216"/>
                    <a:pt x="180423" y="112453"/>
                  </a:cubicBezTo>
                  <a:lnTo>
                    <a:pt x="219060" y="138211"/>
                  </a:lnTo>
                  <a:lnTo>
                    <a:pt x="238378" y="151090"/>
                  </a:lnTo>
                  <a:cubicBezTo>
                    <a:pt x="246964" y="163969"/>
                    <a:pt x="259241" y="175043"/>
                    <a:pt x="264136" y="189727"/>
                  </a:cubicBezTo>
                  <a:cubicBezTo>
                    <a:pt x="266282" y="196166"/>
                    <a:pt x="267279" y="203112"/>
                    <a:pt x="270575" y="209045"/>
                  </a:cubicBezTo>
                  <a:cubicBezTo>
                    <a:pt x="278092" y="222575"/>
                    <a:pt x="296333" y="247681"/>
                    <a:pt x="296333" y="247681"/>
                  </a:cubicBezTo>
                  <a:cubicBezTo>
                    <a:pt x="312517" y="296238"/>
                    <a:pt x="288803" y="238270"/>
                    <a:pt x="322091" y="279879"/>
                  </a:cubicBezTo>
                  <a:cubicBezTo>
                    <a:pt x="326331" y="285179"/>
                    <a:pt x="324290" y="293897"/>
                    <a:pt x="328530" y="299197"/>
                  </a:cubicBezTo>
                  <a:cubicBezTo>
                    <a:pt x="333365" y="305240"/>
                    <a:pt x="341903" y="307122"/>
                    <a:pt x="347848" y="312076"/>
                  </a:cubicBezTo>
                  <a:cubicBezTo>
                    <a:pt x="411144" y="364822"/>
                    <a:pt x="329394" y="300060"/>
                    <a:pt x="380046" y="350712"/>
                  </a:cubicBezTo>
                  <a:cubicBezTo>
                    <a:pt x="385518" y="356184"/>
                    <a:pt x="392925" y="359298"/>
                    <a:pt x="399364" y="363591"/>
                  </a:cubicBezTo>
                  <a:cubicBezTo>
                    <a:pt x="420829" y="395789"/>
                    <a:pt x="405804" y="378617"/>
                    <a:pt x="450879" y="408667"/>
                  </a:cubicBezTo>
                  <a:lnTo>
                    <a:pt x="470198" y="421546"/>
                  </a:lnTo>
                  <a:cubicBezTo>
                    <a:pt x="493677" y="491989"/>
                    <a:pt x="456234" y="385300"/>
                    <a:pt x="489516" y="460183"/>
                  </a:cubicBezTo>
                  <a:cubicBezTo>
                    <a:pt x="495030" y="472589"/>
                    <a:pt x="498102" y="485941"/>
                    <a:pt x="502395" y="498820"/>
                  </a:cubicBezTo>
                  <a:lnTo>
                    <a:pt x="515274" y="537456"/>
                  </a:lnTo>
                  <a:cubicBezTo>
                    <a:pt x="517420" y="543895"/>
                    <a:pt x="520067" y="550189"/>
                    <a:pt x="521713" y="556774"/>
                  </a:cubicBezTo>
                  <a:lnTo>
                    <a:pt x="534592" y="608290"/>
                  </a:lnTo>
                  <a:cubicBezTo>
                    <a:pt x="536739" y="651220"/>
                    <a:pt x="541032" y="694096"/>
                    <a:pt x="541032" y="737079"/>
                  </a:cubicBezTo>
                  <a:cubicBezTo>
                    <a:pt x="541032" y="770345"/>
                    <a:pt x="529716" y="1091006"/>
                    <a:pt x="528153" y="1136324"/>
                  </a:cubicBezTo>
                  <a:cubicBezTo>
                    <a:pt x="530299" y="1174961"/>
                    <a:pt x="529792" y="1213837"/>
                    <a:pt x="534592" y="1252234"/>
                  </a:cubicBezTo>
                  <a:cubicBezTo>
                    <a:pt x="536276" y="1265705"/>
                    <a:pt x="544179" y="1277700"/>
                    <a:pt x="547471" y="1290870"/>
                  </a:cubicBezTo>
                  <a:cubicBezTo>
                    <a:pt x="559833" y="1340320"/>
                    <a:pt x="548814" y="1292488"/>
                    <a:pt x="560350" y="1361704"/>
                  </a:cubicBezTo>
                  <a:cubicBezTo>
                    <a:pt x="566418" y="1398113"/>
                    <a:pt x="567090" y="1394805"/>
                    <a:pt x="579668" y="1432538"/>
                  </a:cubicBezTo>
                  <a:lnTo>
                    <a:pt x="586108" y="1451856"/>
                  </a:lnTo>
                  <a:lnTo>
                    <a:pt x="592547" y="1471174"/>
                  </a:lnTo>
                  <a:cubicBezTo>
                    <a:pt x="594693" y="1526983"/>
                    <a:pt x="591088" y="1583311"/>
                    <a:pt x="598986" y="1638600"/>
                  </a:cubicBezTo>
                  <a:cubicBezTo>
                    <a:pt x="600081" y="1646262"/>
                    <a:pt x="611233" y="1648336"/>
                    <a:pt x="618305" y="1651479"/>
                  </a:cubicBezTo>
                  <a:cubicBezTo>
                    <a:pt x="638466" y="1660440"/>
                    <a:pt x="661289" y="1665445"/>
                    <a:pt x="682699" y="1670797"/>
                  </a:cubicBezTo>
                  <a:cubicBezTo>
                    <a:pt x="678406" y="1677236"/>
                    <a:pt x="673281" y="1683193"/>
                    <a:pt x="669820" y="1690115"/>
                  </a:cubicBezTo>
                  <a:cubicBezTo>
                    <a:pt x="666784" y="1696186"/>
                    <a:pt x="668905" y="1705489"/>
                    <a:pt x="663381" y="1709434"/>
                  </a:cubicBezTo>
                  <a:cubicBezTo>
                    <a:pt x="652334" y="1717325"/>
                    <a:pt x="637623" y="1718019"/>
                    <a:pt x="624744" y="1722312"/>
                  </a:cubicBezTo>
                  <a:lnTo>
                    <a:pt x="605426" y="1728752"/>
                  </a:lnTo>
                  <a:lnTo>
                    <a:pt x="586108" y="1735191"/>
                  </a:lnTo>
                  <a:cubicBezTo>
                    <a:pt x="575375" y="1733045"/>
                    <a:pt x="564470" y="1731632"/>
                    <a:pt x="553910" y="1728752"/>
                  </a:cubicBezTo>
                  <a:cubicBezTo>
                    <a:pt x="540813" y="1725180"/>
                    <a:pt x="528153" y="1720166"/>
                    <a:pt x="515274" y="1715873"/>
                  </a:cubicBezTo>
                  <a:lnTo>
                    <a:pt x="495955" y="1709434"/>
                  </a:lnTo>
                  <a:lnTo>
                    <a:pt x="476637" y="1702994"/>
                  </a:lnTo>
                  <a:lnTo>
                    <a:pt x="457319" y="1696555"/>
                  </a:lnTo>
                  <a:cubicBezTo>
                    <a:pt x="444440" y="1687969"/>
                    <a:pt x="427268" y="1683676"/>
                    <a:pt x="418682" y="1670797"/>
                  </a:cubicBezTo>
                  <a:cubicBezTo>
                    <a:pt x="401510" y="1645040"/>
                    <a:pt x="412242" y="1655772"/>
                    <a:pt x="386485" y="1638600"/>
                  </a:cubicBezTo>
                  <a:lnTo>
                    <a:pt x="360727" y="1599963"/>
                  </a:lnTo>
                  <a:lnTo>
                    <a:pt x="347848" y="1580645"/>
                  </a:lnTo>
                  <a:cubicBezTo>
                    <a:pt x="345702" y="1574206"/>
                    <a:pt x="344444" y="1567398"/>
                    <a:pt x="341409" y="1561327"/>
                  </a:cubicBezTo>
                  <a:cubicBezTo>
                    <a:pt x="316444" y="1511395"/>
                    <a:pt x="338275" y="1571245"/>
                    <a:pt x="322091" y="1522690"/>
                  </a:cubicBezTo>
                  <a:cubicBezTo>
                    <a:pt x="324237" y="1511958"/>
                    <a:pt x="323100" y="1499996"/>
                    <a:pt x="328530" y="1490493"/>
                  </a:cubicBezTo>
                  <a:cubicBezTo>
                    <a:pt x="332370" y="1483773"/>
                    <a:pt x="342752" y="1483438"/>
                    <a:pt x="347848" y="1477614"/>
                  </a:cubicBezTo>
                  <a:cubicBezTo>
                    <a:pt x="395218" y="1423476"/>
                    <a:pt x="360885" y="1457982"/>
                    <a:pt x="380046" y="1419659"/>
                  </a:cubicBezTo>
                  <a:cubicBezTo>
                    <a:pt x="383507" y="1412737"/>
                    <a:pt x="389781" y="1407413"/>
                    <a:pt x="392924" y="1400341"/>
                  </a:cubicBezTo>
                  <a:cubicBezTo>
                    <a:pt x="398437" y="1387935"/>
                    <a:pt x="401510" y="1374583"/>
                    <a:pt x="405803" y="1361704"/>
                  </a:cubicBezTo>
                  <a:lnTo>
                    <a:pt x="418682" y="1323067"/>
                  </a:lnTo>
                  <a:cubicBezTo>
                    <a:pt x="420828" y="1316628"/>
                    <a:pt x="423791" y="1310405"/>
                    <a:pt x="425122" y="1303749"/>
                  </a:cubicBezTo>
                  <a:cubicBezTo>
                    <a:pt x="427268" y="1293017"/>
                    <a:pt x="428681" y="1282111"/>
                    <a:pt x="431561" y="1271552"/>
                  </a:cubicBezTo>
                  <a:cubicBezTo>
                    <a:pt x="438924" y="1244554"/>
                    <a:pt x="446568" y="1233025"/>
                    <a:pt x="450879" y="1207158"/>
                  </a:cubicBezTo>
                  <a:cubicBezTo>
                    <a:pt x="453724" y="1190088"/>
                    <a:pt x="454688" y="1172746"/>
                    <a:pt x="457319" y="1155642"/>
                  </a:cubicBezTo>
                  <a:cubicBezTo>
                    <a:pt x="458983" y="1144824"/>
                    <a:pt x="462311" y="1134294"/>
                    <a:pt x="463758" y="1123445"/>
                  </a:cubicBezTo>
                  <a:cubicBezTo>
                    <a:pt x="466609" y="1102062"/>
                    <a:pt x="468051" y="1080516"/>
                    <a:pt x="470198" y="1059051"/>
                  </a:cubicBezTo>
                  <a:cubicBezTo>
                    <a:pt x="468051" y="1007535"/>
                    <a:pt x="471598" y="955465"/>
                    <a:pt x="463758" y="904504"/>
                  </a:cubicBezTo>
                  <a:cubicBezTo>
                    <a:pt x="462581" y="896855"/>
                    <a:pt x="449536" y="897449"/>
                    <a:pt x="444440" y="891625"/>
                  </a:cubicBezTo>
                  <a:cubicBezTo>
                    <a:pt x="434247" y="879976"/>
                    <a:pt x="427268" y="865868"/>
                    <a:pt x="418682" y="852989"/>
                  </a:cubicBezTo>
                  <a:lnTo>
                    <a:pt x="380046" y="795034"/>
                  </a:lnTo>
                  <a:cubicBezTo>
                    <a:pt x="375753" y="788594"/>
                    <a:pt x="372640" y="781187"/>
                    <a:pt x="367167" y="775715"/>
                  </a:cubicBezTo>
                  <a:cubicBezTo>
                    <a:pt x="360727" y="769276"/>
                    <a:pt x="353439" y="763586"/>
                    <a:pt x="347848" y="756397"/>
                  </a:cubicBezTo>
                  <a:cubicBezTo>
                    <a:pt x="338345" y="744179"/>
                    <a:pt x="330677" y="730639"/>
                    <a:pt x="322091" y="717760"/>
                  </a:cubicBezTo>
                  <a:cubicBezTo>
                    <a:pt x="317798" y="711321"/>
                    <a:pt x="315651" y="702735"/>
                    <a:pt x="309212" y="698442"/>
                  </a:cubicBezTo>
                  <a:lnTo>
                    <a:pt x="289893" y="685563"/>
                  </a:lnTo>
                  <a:lnTo>
                    <a:pt x="264136" y="646927"/>
                  </a:lnTo>
                  <a:cubicBezTo>
                    <a:pt x="259843" y="640487"/>
                    <a:pt x="256730" y="633081"/>
                    <a:pt x="251257" y="627608"/>
                  </a:cubicBezTo>
                  <a:cubicBezTo>
                    <a:pt x="207148" y="583500"/>
                    <a:pt x="227774" y="599075"/>
                    <a:pt x="193302" y="576093"/>
                  </a:cubicBezTo>
                  <a:cubicBezTo>
                    <a:pt x="179254" y="533944"/>
                    <a:pt x="198766" y="575311"/>
                    <a:pt x="167544" y="550335"/>
                  </a:cubicBezTo>
                  <a:cubicBezTo>
                    <a:pt x="161501" y="545501"/>
                    <a:pt x="158958" y="537456"/>
                    <a:pt x="154665" y="531017"/>
                  </a:cubicBezTo>
                  <a:lnTo>
                    <a:pt x="135347" y="473062"/>
                  </a:lnTo>
                  <a:cubicBezTo>
                    <a:pt x="133201" y="466622"/>
                    <a:pt x="132673" y="459391"/>
                    <a:pt x="128908" y="453743"/>
                  </a:cubicBezTo>
                  <a:lnTo>
                    <a:pt x="116029" y="434425"/>
                  </a:lnTo>
                  <a:cubicBezTo>
                    <a:pt x="113882" y="421546"/>
                    <a:pt x="111031" y="408765"/>
                    <a:pt x="109589" y="395789"/>
                  </a:cubicBezTo>
                  <a:cubicBezTo>
                    <a:pt x="102980" y="336305"/>
                    <a:pt x="109226" y="334479"/>
                    <a:pt x="96710" y="292758"/>
                  </a:cubicBezTo>
                  <a:cubicBezTo>
                    <a:pt x="92809" y="279755"/>
                    <a:pt x="88125" y="267000"/>
                    <a:pt x="83832" y="254121"/>
                  </a:cubicBezTo>
                  <a:lnTo>
                    <a:pt x="77392" y="234803"/>
                  </a:lnTo>
                  <a:cubicBezTo>
                    <a:pt x="73099" y="209045"/>
                    <a:pt x="72771" y="182302"/>
                    <a:pt x="64513" y="157529"/>
                  </a:cubicBezTo>
                  <a:lnTo>
                    <a:pt x="51634" y="118893"/>
                  </a:lnTo>
                  <a:cubicBezTo>
                    <a:pt x="49487" y="112453"/>
                    <a:pt x="46841" y="106159"/>
                    <a:pt x="45195" y="99574"/>
                  </a:cubicBezTo>
                  <a:cubicBezTo>
                    <a:pt x="43048" y="90988"/>
                    <a:pt x="41298" y="82294"/>
                    <a:pt x="38755" y="73817"/>
                  </a:cubicBezTo>
                  <a:cubicBezTo>
                    <a:pt x="25198" y="28628"/>
                    <a:pt x="-2027" y="12642"/>
                    <a:pt x="119" y="2983"/>
                  </a:cubicBezTo>
                  <a:close/>
                </a:path>
              </a:pathLst>
            </a:custGeom>
            <a:gradFill>
              <a:gsLst>
                <a:gs pos="34000">
                  <a:schemeClr val="accent1">
                    <a:lumMod val="40000"/>
                    <a:lumOff val="60000"/>
                  </a:schemeClr>
                </a:gs>
                <a:gs pos="54000">
                  <a:schemeClr val="bg1"/>
                </a:gs>
                <a:gs pos="76000">
                  <a:schemeClr val="accent1">
                    <a:lumMod val="40000"/>
                    <a:lumOff val="60000"/>
                  </a:schemeClr>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円/楕円 546"/>
            <p:cNvSpPr/>
            <p:nvPr/>
          </p:nvSpPr>
          <p:spPr>
            <a:xfrm>
              <a:off x="8840431" y="3226718"/>
              <a:ext cx="293332" cy="266287"/>
            </a:xfrm>
            <a:prstGeom prst="ellipse">
              <a:avLst/>
            </a:pr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547"/>
            <p:cNvSpPr/>
            <p:nvPr/>
          </p:nvSpPr>
          <p:spPr>
            <a:xfrm>
              <a:off x="8664977" y="2236638"/>
              <a:ext cx="727656" cy="232290"/>
            </a:xfrm>
            <a:custGeom>
              <a:avLst/>
              <a:gdLst>
                <a:gd name="connsiteX0" fmla="*/ 0 w 727656"/>
                <a:gd name="connsiteY0" fmla="*/ 212972 h 232290"/>
                <a:gd name="connsiteX1" fmla="*/ 57955 w 727656"/>
                <a:gd name="connsiteY1" fmla="*/ 161456 h 232290"/>
                <a:gd name="connsiteX2" fmla="*/ 70834 w 727656"/>
                <a:gd name="connsiteY2" fmla="*/ 142138 h 232290"/>
                <a:gd name="connsiteX3" fmla="*/ 90152 w 727656"/>
                <a:gd name="connsiteY3" fmla="*/ 103502 h 232290"/>
                <a:gd name="connsiteX4" fmla="*/ 128789 w 727656"/>
                <a:gd name="connsiteY4" fmla="*/ 77744 h 232290"/>
                <a:gd name="connsiteX5" fmla="*/ 186743 w 727656"/>
                <a:gd name="connsiteY5" fmla="*/ 51986 h 232290"/>
                <a:gd name="connsiteX6" fmla="*/ 218941 w 727656"/>
                <a:gd name="connsiteY6" fmla="*/ 45547 h 232290"/>
                <a:gd name="connsiteX7" fmla="*/ 257577 w 727656"/>
                <a:gd name="connsiteY7" fmla="*/ 32668 h 232290"/>
                <a:gd name="connsiteX8" fmla="*/ 302653 w 727656"/>
                <a:gd name="connsiteY8" fmla="*/ 19789 h 232290"/>
                <a:gd name="connsiteX9" fmla="*/ 321972 w 727656"/>
                <a:gd name="connsiteY9" fmla="*/ 6910 h 232290"/>
                <a:gd name="connsiteX10" fmla="*/ 392805 w 727656"/>
                <a:gd name="connsiteY10" fmla="*/ 6910 h 232290"/>
                <a:gd name="connsiteX11" fmla="*/ 463639 w 727656"/>
                <a:gd name="connsiteY11" fmla="*/ 19789 h 232290"/>
                <a:gd name="connsiteX12" fmla="*/ 502276 w 727656"/>
                <a:gd name="connsiteY12" fmla="*/ 32668 h 232290"/>
                <a:gd name="connsiteX13" fmla="*/ 521594 w 727656"/>
                <a:gd name="connsiteY13" fmla="*/ 45547 h 232290"/>
                <a:gd name="connsiteX14" fmla="*/ 553791 w 727656"/>
                <a:gd name="connsiteY14" fmla="*/ 71304 h 232290"/>
                <a:gd name="connsiteX15" fmla="*/ 585989 w 727656"/>
                <a:gd name="connsiteY15" fmla="*/ 97062 h 232290"/>
                <a:gd name="connsiteX16" fmla="*/ 598867 w 727656"/>
                <a:gd name="connsiteY16" fmla="*/ 116380 h 232290"/>
                <a:gd name="connsiteX17" fmla="*/ 637504 w 727656"/>
                <a:gd name="connsiteY17" fmla="*/ 129259 h 232290"/>
                <a:gd name="connsiteX18" fmla="*/ 695459 w 727656"/>
                <a:gd name="connsiteY18" fmla="*/ 180775 h 232290"/>
                <a:gd name="connsiteX19" fmla="*/ 727656 w 727656"/>
                <a:gd name="connsiteY19" fmla="*/ 219411 h 232290"/>
                <a:gd name="connsiteX20" fmla="*/ 650383 w 727656"/>
                <a:gd name="connsiteY20" fmla="*/ 219411 h 232290"/>
                <a:gd name="connsiteX21" fmla="*/ 631065 w 727656"/>
                <a:gd name="connsiteY21" fmla="*/ 212972 h 232290"/>
                <a:gd name="connsiteX22" fmla="*/ 592428 w 727656"/>
                <a:gd name="connsiteY22" fmla="*/ 200093 h 232290"/>
                <a:gd name="connsiteX23" fmla="*/ 573110 w 727656"/>
                <a:gd name="connsiteY23" fmla="*/ 193654 h 232290"/>
                <a:gd name="connsiteX24" fmla="*/ 553791 w 727656"/>
                <a:gd name="connsiteY24" fmla="*/ 180775 h 232290"/>
                <a:gd name="connsiteX25" fmla="*/ 534473 w 727656"/>
                <a:gd name="connsiteY25" fmla="*/ 174335 h 232290"/>
                <a:gd name="connsiteX26" fmla="*/ 495836 w 727656"/>
                <a:gd name="connsiteY26" fmla="*/ 148578 h 232290"/>
                <a:gd name="connsiteX27" fmla="*/ 476518 w 727656"/>
                <a:gd name="connsiteY27" fmla="*/ 135699 h 232290"/>
                <a:gd name="connsiteX28" fmla="*/ 431442 w 727656"/>
                <a:gd name="connsiteY28" fmla="*/ 122820 h 232290"/>
                <a:gd name="connsiteX29" fmla="*/ 251138 w 727656"/>
                <a:gd name="connsiteY29" fmla="*/ 135699 h 232290"/>
                <a:gd name="connsiteX30" fmla="*/ 231820 w 727656"/>
                <a:gd name="connsiteY30" fmla="*/ 142138 h 232290"/>
                <a:gd name="connsiteX31" fmla="*/ 206062 w 727656"/>
                <a:gd name="connsiteY31" fmla="*/ 148578 h 232290"/>
                <a:gd name="connsiteX32" fmla="*/ 186743 w 727656"/>
                <a:gd name="connsiteY32" fmla="*/ 155017 h 232290"/>
                <a:gd name="connsiteX33" fmla="*/ 122349 w 727656"/>
                <a:gd name="connsiteY33" fmla="*/ 174335 h 232290"/>
                <a:gd name="connsiteX34" fmla="*/ 83712 w 727656"/>
                <a:gd name="connsiteY34" fmla="*/ 187214 h 232290"/>
                <a:gd name="connsiteX35" fmla="*/ 64394 w 727656"/>
                <a:gd name="connsiteY35" fmla="*/ 193654 h 232290"/>
                <a:gd name="connsiteX36" fmla="*/ 45076 w 727656"/>
                <a:gd name="connsiteY36" fmla="*/ 206532 h 232290"/>
                <a:gd name="connsiteX37" fmla="*/ 6439 w 727656"/>
                <a:gd name="connsiteY37" fmla="*/ 219411 h 232290"/>
                <a:gd name="connsiteX38" fmla="*/ 0 w 727656"/>
                <a:gd name="connsiteY38" fmla="*/ 212972 h 2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7656" h="232290">
                  <a:moveTo>
                    <a:pt x="0" y="212972"/>
                  </a:moveTo>
                  <a:cubicBezTo>
                    <a:pt x="46569" y="194344"/>
                    <a:pt x="25785" y="209711"/>
                    <a:pt x="57955" y="161456"/>
                  </a:cubicBezTo>
                  <a:lnTo>
                    <a:pt x="70834" y="142138"/>
                  </a:lnTo>
                  <a:cubicBezTo>
                    <a:pt x="75427" y="128357"/>
                    <a:pt x="78403" y="113783"/>
                    <a:pt x="90152" y="103502"/>
                  </a:cubicBezTo>
                  <a:cubicBezTo>
                    <a:pt x="101801" y="93309"/>
                    <a:pt x="115910" y="86330"/>
                    <a:pt x="128789" y="77744"/>
                  </a:cubicBezTo>
                  <a:cubicBezTo>
                    <a:pt x="151913" y="62328"/>
                    <a:pt x="153902" y="58554"/>
                    <a:pt x="186743" y="51986"/>
                  </a:cubicBezTo>
                  <a:cubicBezTo>
                    <a:pt x="197476" y="49840"/>
                    <a:pt x="208381" y="48427"/>
                    <a:pt x="218941" y="45547"/>
                  </a:cubicBezTo>
                  <a:cubicBezTo>
                    <a:pt x="232038" y="41975"/>
                    <a:pt x="244407" y="35961"/>
                    <a:pt x="257577" y="32668"/>
                  </a:cubicBezTo>
                  <a:cubicBezTo>
                    <a:pt x="289920" y="24582"/>
                    <a:pt x="274939" y="29027"/>
                    <a:pt x="302653" y="19789"/>
                  </a:cubicBezTo>
                  <a:cubicBezTo>
                    <a:pt x="309093" y="15496"/>
                    <a:pt x="315050" y="10371"/>
                    <a:pt x="321972" y="6910"/>
                  </a:cubicBezTo>
                  <a:cubicBezTo>
                    <a:pt x="348002" y="-6105"/>
                    <a:pt x="359298" y="2443"/>
                    <a:pt x="392805" y="6910"/>
                  </a:cubicBezTo>
                  <a:cubicBezTo>
                    <a:pt x="422749" y="10902"/>
                    <a:pt x="437089" y="11824"/>
                    <a:pt x="463639" y="19789"/>
                  </a:cubicBezTo>
                  <a:cubicBezTo>
                    <a:pt x="476642" y="23690"/>
                    <a:pt x="490980" y="25137"/>
                    <a:pt x="502276" y="32668"/>
                  </a:cubicBezTo>
                  <a:lnTo>
                    <a:pt x="521594" y="45547"/>
                  </a:lnTo>
                  <a:cubicBezTo>
                    <a:pt x="558506" y="100914"/>
                    <a:pt x="509355" y="35755"/>
                    <a:pt x="553791" y="71304"/>
                  </a:cubicBezTo>
                  <a:cubicBezTo>
                    <a:pt x="595400" y="104592"/>
                    <a:pt x="537432" y="80878"/>
                    <a:pt x="585989" y="97062"/>
                  </a:cubicBezTo>
                  <a:cubicBezTo>
                    <a:pt x="590282" y="103501"/>
                    <a:pt x="592304" y="112278"/>
                    <a:pt x="598867" y="116380"/>
                  </a:cubicBezTo>
                  <a:cubicBezTo>
                    <a:pt x="610379" y="123575"/>
                    <a:pt x="637504" y="129259"/>
                    <a:pt x="637504" y="129259"/>
                  </a:cubicBezTo>
                  <a:cubicBezTo>
                    <a:pt x="671977" y="152241"/>
                    <a:pt x="651350" y="136666"/>
                    <a:pt x="695459" y="180775"/>
                  </a:cubicBezTo>
                  <a:cubicBezTo>
                    <a:pt x="720249" y="205565"/>
                    <a:pt x="709725" y="192516"/>
                    <a:pt x="727656" y="219411"/>
                  </a:cubicBezTo>
                  <a:cubicBezTo>
                    <a:pt x="676141" y="236583"/>
                    <a:pt x="701899" y="236583"/>
                    <a:pt x="650383" y="219411"/>
                  </a:cubicBezTo>
                  <a:lnTo>
                    <a:pt x="631065" y="212972"/>
                  </a:lnTo>
                  <a:lnTo>
                    <a:pt x="592428" y="200093"/>
                  </a:lnTo>
                  <a:lnTo>
                    <a:pt x="573110" y="193654"/>
                  </a:lnTo>
                  <a:cubicBezTo>
                    <a:pt x="566670" y="189361"/>
                    <a:pt x="560713" y="184236"/>
                    <a:pt x="553791" y="180775"/>
                  </a:cubicBezTo>
                  <a:cubicBezTo>
                    <a:pt x="547720" y="177739"/>
                    <a:pt x="540121" y="178100"/>
                    <a:pt x="534473" y="174335"/>
                  </a:cubicBezTo>
                  <a:cubicBezTo>
                    <a:pt x="486242" y="142180"/>
                    <a:pt x="541768" y="163887"/>
                    <a:pt x="495836" y="148578"/>
                  </a:cubicBezTo>
                  <a:cubicBezTo>
                    <a:pt x="489397" y="144285"/>
                    <a:pt x="483440" y="139160"/>
                    <a:pt x="476518" y="135699"/>
                  </a:cubicBezTo>
                  <a:cubicBezTo>
                    <a:pt x="467276" y="131078"/>
                    <a:pt x="439701" y="124885"/>
                    <a:pt x="431442" y="122820"/>
                  </a:cubicBezTo>
                  <a:cubicBezTo>
                    <a:pt x="381099" y="125217"/>
                    <a:pt x="307238" y="124479"/>
                    <a:pt x="251138" y="135699"/>
                  </a:cubicBezTo>
                  <a:cubicBezTo>
                    <a:pt x="244482" y="137030"/>
                    <a:pt x="238346" y="140273"/>
                    <a:pt x="231820" y="142138"/>
                  </a:cubicBezTo>
                  <a:cubicBezTo>
                    <a:pt x="223310" y="144569"/>
                    <a:pt x="214572" y="146147"/>
                    <a:pt x="206062" y="148578"/>
                  </a:cubicBezTo>
                  <a:cubicBezTo>
                    <a:pt x="199535" y="150443"/>
                    <a:pt x="193270" y="153152"/>
                    <a:pt x="186743" y="155017"/>
                  </a:cubicBezTo>
                  <a:cubicBezTo>
                    <a:pt x="118654" y="174470"/>
                    <a:pt x="214116" y="143745"/>
                    <a:pt x="122349" y="174335"/>
                  </a:cubicBezTo>
                  <a:lnTo>
                    <a:pt x="83712" y="187214"/>
                  </a:lnTo>
                  <a:cubicBezTo>
                    <a:pt x="77273" y="189360"/>
                    <a:pt x="70042" y="189889"/>
                    <a:pt x="64394" y="193654"/>
                  </a:cubicBezTo>
                  <a:cubicBezTo>
                    <a:pt x="57955" y="197947"/>
                    <a:pt x="52148" y="203389"/>
                    <a:pt x="45076" y="206532"/>
                  </a:cubicBezTo>
                  <a:cubicBezTo>
                    <a:pt x="32670" y="212045"/>
                    <a:pt x="18581" y="213339"/>
                    <a:pt x="6439" y="219411"/>
                  </a:cubicBezTo>
                  <a:lnTo>
                    <a:pt x="0" y="212972"/>
                  </a:lnTo>
                  <a:close/>
                </a:path>
              </a:pathLst>
            </a:custGeom>
            <a:gradFill>
              <a:gsLst>
                <a:gs pos="7000">
                  <a:srgbClr val="FF7C80"/>
                </a:gs>
                <a:gs pos="0">
                  <a:srgbClr val="FFCCFF"/>
                </a:gs>
                <a:gs pos="85000">
                  <a:schemeClr val="tx1">
                    <a:lumMod val="50000"/>
                    <a:lumOff val="5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548"/>
            <p:cNvSpPr/>
            <p:nvPr/>
          </p:nvSpPr>
          <p:spPr>
            <a:xfrm>
              <a:off x="8703613" y="2584838"/>
              <a:ext cx="122350" cy="96592"/>
            </a:xfrm>
            <a:custGeom>
              <a:avLst/>
              <a:gdLst>
                <a:gd name="connsiteX0" fmla="*/ 0 w 122350"/>
                <a:gd name="connsiteY0" fmla="*/ 96592 h 96592"/>
                <a:gd name="connsiteX1" fmla="*/ 45076 w 122350"/>
                <a:gd name="connsiteY1" fmla="*/ 32197 h 96592"/>
                <a:gd name="connsiteX2" fmla="*/ 83713 w 122350"/>
                <a:gd name="connsiteY2" fmla="*/ 19318 h 96592"/>
                <a:gd name="connsiteX3" fmla="*/ 103031 w 122350"/>
                <a:gd name="connsiteY3" fmla="*/ 12879 h 96592"/>
                <a:gd name="connsiteX4" fmla="*/ 122350 w 122350"/>
                <a:gd name="connsiteY4" fmla="*/ 0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50" h="96592">
                  <a:moveTo>
                    <a:pt x="0" y="96592"/>
                  </a:moveTo>
                  <a:cubicBezTo>
                    <a:pt x="6528" y="57425"/>
                    <a:pt x="-1512" y="47726"/>
                    <a:pt x="45076" y="32197"/>
                  </a:cubicBezTo>
                  <a:lnTo>
                    <a:pt x="83713" y="19318"/>
                  </a:lnTo>
                  <a:lnTo>
                    <a:pt x="103031" y="12879"/>
                  </a:lnTo>
                  <a:lnTo>
                    <a:pt x="1223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549"/>
            <p:cNvSpPr/>
            <p:nvPr/>
          </p:nvSpPr>
          <p:spPr>
            <a:xfrm>
              <a:off x="8903236" y="2591271"/>
              <a:ext cx="264017" cy="38643"/>
            </a:xfrm>
            <a:custGeom>
              <a:avLst/>
              <a:gdLst>
                <a:gd name="connsiteX0" fmla="*/ 0 w 264017"/>
                <a:gd name="connsiteY0" fmla="*/ 7 h 38643"/>
                <a:gd name="connsiteX1" fmla="*/ 64394 w 264017"/>
                <a:gd name="connsiteY1" fmla="*/ 19325 h 38643"/>
                <a:gd name="connsiteX2" fmla="*/ 103031 w 264017"/>
                <a:gd name="connsiteY2" fmla="*/ 32204 h 38643"/>
                <a:gd name="connsiteX3" fmla="*/ 122349 w 264017"/>
                <a:gd name="connsiteY3" fmla="*/ 38643 h 38643"/>
                <a:gd name="connsiteX4" fmla="*/ 218941 w 264017"/>
                <a:gd name="connsiteY4" fmla="*/ 25764 h 38643"/>
                <a:gd name="connsiteX5" fmla="*/ 264017 w 264017"/>
                <a:gd name="connsiteY5" fmla="*/ 7 h 3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017" h="38643">
                  <a:moveTo>
                    <a:pt x="0" y="7"/>
                  </a:moveTo>
                  <a:cubicBezTo>
                    <a:pt x="98903" y="14135"/>
                    <a:pt x="8907" y="-5336"/>
                    <a:pt x="64394" y="19325"/>
                  </a:cubicBezTo>
                  <a:cubicBezTo>
                    <a:pt x="76800" y="24839"/>
                    <a:pt x="90152" y="27911"/>
                    <a:pt x="103031" y="32204"/>
                  </a:cubicBezTo>
                  <a:lnTo>
                    <a:pt x="122349" y="38643"/>
                  </a:lnTo>
                  <a:cubicBezTo>
                    <a:pt x="127842" y="38185"/>
                    <a:pt x="195729" y="38660"/>
                    <a:pt x="218941" y="25764"/>
                  </a:cubicBezTo>
                  <a:cubicBezTo>
                    <a:pt x="267446" y="-1184"/>
                    <a:pt x="240978" y="7"/>
                    <a:pt x="264017" y="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550"/>
            <p:cNvSpPr/>
            <p:nvPr/>
          </p:nvSpPr>
          <p:spPr>
            <a:xfrm>
              <a:off x="9296042" y="2662111"/>
              <a:ext cx="257577" cy="173865"/>
            </a:xfrm>
            <a:custGeom>
              <a:avLst/>
              <a:gdLst>
                <a:gd name="connsiteX0" fmla="*/ 0 w 257577"/>
                <a:gd name="connsiteY0" fmla="*/ 0 h 173865"/>
                <a:gd name="connsiteX1" fmla="*/ 19318 w 257577"/>
                <a:gd name="connsiteY1" fmla="*/ 32198 h 173865"/>
                <a:gd name="connsiteX2" fmla="*/ 38636 w 257577"/>
                <a:gd name="connsiteY2" fmla="*/ 90152 h 173865"/>
                <a:gd name="connsiteX3" fmla="*/ 45076 w 257577"/>
                <a:gd name="connsiteY3" fmla="*/ 109471 h 173865"/>
                <a:gd name="connsiteX4" fmla="*/ 51515 w 257577"/>
                <a:gd name="connsiteY4" fmla="*/ 128789 h 173865"/>
                <a:gd name="connsiteX5" fmla="*/ 128788 w 257577"/>
                <a:gd name="connsiteY5" fmla="*/ 167426 h 173865"/>
                <a:gd name="connsiteX6" fmla="*/ 148107 w 257577"/>
                <a:gd name="connsiteY6" fmla="*/ 173865 h 173865"/>
                <a:gd name="connsiteX7" fmla="*/ 218940 w 257577"/>
                <a:gd name="connsiteY7" fmla="*/ 167426 h 173865"/>
                <a:gd name="connsiteX8" fmla="*/ 238259 w 257577"/>
                <a:gd name="connsiteY8" fmla="*/ 160986 h 173865"/>
                <a:gd name="connsiteX9" fmla="*/ 257577 w 257577"/>
                <a:gd name="connsiteY9" fmla="*/ 141668 h 1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7" h="173865">
                  <a:moveTo>
                    <a:pt x="0" y="0"/>
                  </a:moveTo>
                  <a:cubicBezTo>
                    <a:pt x="6439" y="10733"/>
                    <a:pt x="14139" y="20804"/>
                    <a:pt x="19318" y="32198"/>
                  </a:cubicBezTo>
                  <a:cubicBezTo>
                    <a:pt x="19324" y="32210"/>
                    <a:pt x="35414" y="80487"/>
                    <a:pt x="38636" y="90152"/>
                  </a:cubicBezTo>
                  <a:lnTo>
                    <a:pt x="45076" y="109471"/>
                  </a:lnTo>
                  <a:cubicBezTo>
                    <a:pt x="47222" y="115910"/>
                    <a:pt x="45867" y="125024"/>
                    <a:pt x="51515" y="128789"/>
                  </a:cubicBezTo>
                  <a:cubicBezTo>
                    <a:pt x="101445" y="162075"/>
                    <a:pt x="75470" y="149654"/>
                    <a:pt x="128788" y="167426"/>
                  </a:cubicBezTo>
                  <a:lnTo>
                    <a:pt x="148107" y="173865"/>
                  </a:lnTo>
                  <a:cubicBezTo>
                    <a:pt x="171718" y="171719"/>
                    <a:pt x="195470" y="170779"/>
                    <a:pt x="218940" y="167426"/>
                  </a:cubicBezTo>
                  <a:cubicBezTo>
                    <a:pt x="225660" y="166466"/>
                    <a:pt x="232958" y="165226"/>
                    <a:pt x="238259" y="160986"/>
                  </a:cubicBezTo>
                  <a:cubicBezTo>
                    <a:pt x="264639" y="139882"/>
                    <a:pt x="239985" y="141668"/>
                    <a:pt x="257577" y="14166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551"/>
            <p:cNvSpPr/>
            <p:nvPr/>
          </p:nvSpPr>
          <p:spPr>
            <a:xfrm>
              <a:off x="8452475" y="2745824"/>
              <a:ext cx="141668" cy="103082"/>
            </a:xfrm>
            <a:custGeom>
              <a:avLst/>
              <a:gdLst>
                <a:gd name="connsiteX0" fmla="*/ 6440 w 141668"/>
                <a:gd name="connsiteY0" fmla="*/ 0 h 103082"/>
                <a:gd name="connsiteX1" fmla="*/ 0 w 141668"/>
                <a:gd name="connsiteY1" fmla="*/ 32197 h 103082"/>
                <a:gd name="connsiteX2" fmla="*/ 19319 w 141668"/>
                <a:gd name="connsiteY2" fmla="*/ 70834 h 103082"/>
                <a:gd name="connsiteX3" fmla="*/ 38637 w 141668"/>
                <a:gd name="connsiteY3" fmla="*/ 77273 h 103082"/>
                <a:gd name="connsiteX4" fmla="*/ 51516 w 141668"/>
                <a:gd name="connsiteY4" fmla="*/ 96592 h 103082"/>
                <a:gd name="connsiteX5" fmla="*/ 135229 w 141668"/>
                <a:gd name="connsiteY5" fmla="*/ 96592 h 103082"/>
                <a:gd name="connsiteX6" fmla="*/ 141668 w 141668"/>
                <a:gd name="connsiteY6" fmla="*/ 90152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68" h="103082">
                  <a:moveTo>
                    <a:pt x="6440" y="0"/>
                  </a:moveTo>
                  <a:cubicBezTo>
                    <a:pt x="4293" y="10732"/>
                    <a:pt x="0" y="21252"/>
                    <a:pt x="0" y="32197"/>
                  </a:cubicBezTo>
                  <a:cubicBezTo>
                    <a:pt x="0" y="41529"/>
                    <a:pt x="12807" y="65625"/>
                    <a:pt x="19319" y="70834"/>
                  </a:cubicBezTo>
                  <a:cubicBezTo>
                    <a:pt x="24619" y="75074"/>
                    <a:pt x="32198" y="75127"/>
                    <a:pt x="38637" y="77273"/>
                  </a:cubicBezTo>
                  <a:cubicBezTo>
                    <a:pt x="42930" y="83713"/>
                    <a:pt x="44594" y="93131"/>
                    <a:pt x="51516" y="96592"/>
                  </a:cubicBezTo>
                  <a:cubicBezTo>
                    <a:pt x="74169" y="107918"/>
                    <a:pt x="113212" y="102096"/>
                    <a:pt x="135229" y="96592"/>
                  </a:cubicBezTo>
                  <a:cubicBezTo>
                    <a:pt x="138174" y="95856"/>
                    <a:pt x="139522" y="92299"/>
                    <a:pt x="141668" y="901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552"/>
            <p:cNvSpPr/>
            <p:nvPr/>
          </p:nvSpPr>
          <p:spPr>
            <a:xfrm>
              <a:off x="9444149" y="3009841"/>
              <a:ext cx="129019" cy="115910"/>
            </a:xfrm>
            <a:custGeom>
              <a:avLst/>
              <a:gdLst>
                <a:gd name="connsiteX0" fmla="*/ 0 w 129019"/>
                <a:gd name="connsiteY0" fmla="*/ 0 h 115910"/>
                <a:gd name="connsiteX1" fmla="*/ 19318 w 129019"/>
                <a:gd name="connsiteY1" fmla="*/ 70834 h 115910"/>
                <a:gd name="connsiteX2" fmla="*/ 38636 w 129019"/>
                <a:gd name="connsiteY2" fmla="*/ 83713 h 115910"/>
                <a:gd name="connsiteX3" fmla="*/ 45076 w 129019"/>
                <a:gd name="connsiteY3" fmla="*/ 103031 h 115910"/>
                <a:gd name="connsiteX4" fmla="*/ 83712 w 129019"/>
                <a:gd name="connsiteY4" fmla="*/ 115910 h 115910"/>
                <a:gd name="connsiteX5" fmla="*/ 115910 w 129019"/>
                <a:gd name="connsiteY5" fmla="*/ 109470 h 115910"/>
                <a:gd name="connsiteX6" fmla="*/ 122349 w 129019"/>
                <a:gd name="connsiteY6" fmla="*/ 90152 h 115910"/>
                <a:gd name="connsiteX7" fmla="*/ 128788 w 129019"/>
                <a:gd name="connsiteY7" fmla="*/ 12879 h 1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019" h="115910">
                  <a:moveTo>
                    <a:pt x="0" y="0"/>
                  </a:moveTo>
                  <a:cubicBezTo>
                    <a:pt x="2008" y="10042"/>
                    <a:pt x="11776" y="65806"/>
                    <a:pt x="19318" y="70834"/>
                  </a:cubicBezTo>
                  <a:lnTo>
                    <a:pt x="38636" y="83713"/>
                  </a:lnTo>
                  <a:cubicBezTo>
                    <a:pt x="40783" y="90152"/>
                    <a:pt x="39553" y="99086"/>
                    <a:pt x="45076" y="103031"/>
                  </a:cubicBezTo>
                  <a:cubicBezTo>
                    <a:pt x="56123" y="110921"/>
                    <a:pt x="83712" y="115910"/>
                    <a:pt x="83712" y="115910"/>
                  </a:cubicBezTo>
                  <a:cubicBezTo>
                    <a:pt x="94445" y="113763"/>
                    <a:pt x="106803" y="115541"/>
                    <a:pt x="115910" y="109470"/>
                  </a:cubicBezTo>
                  <a:cubicBezTo>
                    <a:pt x="121558" y="105705"/>
                    <a:pt x="120877" y="96778"/>
                    <a:pt x="122349" y="90152"/>
                  </a:cubicBezTo>
                  <a:cubicBezTo>
                    <a:pt x="130905" y="51647"/>
                    <a:pt x="128788" y="51911"/>
                    <a:pt x="128788"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553"/>
            <p:cNvSpPr/>
            <p:nvPr/>
          </p:nvSpPr>
          <p:spPr>
            <a:xfrm>
              <a:off x="9618013" y="3061356"/>
              <a:ext cx="135229" cy="148107"/>
            </a:xfrm>
            <a:custGeom>
              <a:avLst/>
              <a:gdLst>
                <a:gd name="connsiteX0" fmla="*/ 0 w 135229"/>
                <a:gd name="connsiteY0" fmla="*/ 0 h 148107"/>
                <a:gd name="connsiteX1" fmla="*/ 32198 w 135229"/>
                <a:gd name="connsiteY1" fmla="*/ 25758 h 148107"/>
                <a:gd name="connsiteX2" fmla="*/ 45076 w 135229"/>
                <a:gd name="connsiteY2" fmla="*/ 64395 h 148107"/>
                <a:gd name="connsiteX3" fmla="*/ 90153 w 135229"/>
                <a:gd name="connsiteY3" fmla="*/ 115910 h 148107"/>
                <a:gd name="connsiteX4" fmla="*/ 103031 w 135229"/>
                <a:gd name="connsiteY4" fmla="*/ 135229 h 148107"/>
                <a:gd name="connsiteX5" fmla="*/ 122350 w 135229"/>
                <a:gd name="connsiteY5" fmla="*/ 141668 h 148107"/>
                <a:gd name="connsiteX6" fmla="*/ 135229 w 135229"/>
                <a:gd name="connsiteY6" fmla="*/ 148107 h 1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29" h="148107">
                  <a:moveTo>
                    <a:pt x="0" y="0"/>
                  </a:moveTo>
                  <a:cubicBezTo>
                    <a:pt x="10733" y="8586"/>
                    <a:pt x="24316" y="14498"/>
                    <a:pt x="32198" y="25758"/>
                  </a:cubicBezTo>
                  <a:cubicBezTo>
                    <a:pt x="39983" y="36880"/>
                    <a:pt x="37546" y="53100"/>
                    <a:pt x="45076" y="64395"/>
                  </a:cubicBezTo>
                  <a:cubicBezTo>
                    <a:pt x="75127" y="109471"/>
                    <a:pt x="57955" y="94445"/>
                    <a:pt x="90153" y="115910"/>
                  </a:cubicBezTo>
                  <a:cubicBezTo>
                    <a:pt x="94446" y="122350"/>
                    <a:pt x="96988" y="130394"/>
                    <a:pt x="103031" y="135229"/>
                  </a:cubicBezTo>
                  <a:cubicBezTo>
                    <a:pt x="108331" y="139469"/>
                    <a:pt x="116047" y="139147"/>
                    <a:pt x="122350" y="141668"/>
                  </a:cubicBezTo>
                  <a:cubicBezTo>
                    <a:pt x="126806" y="143450"/>
                    <a:pt x="130936" y="145961"/>
                    <a:pt x="135229"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554"/>
            <p:cNvSpPr/>
            <p:nvPr/>
          </p:nvSpPr>
          <p:spPr>
            <a:xfrm>
              <a:off x="8310808" y="3016280"/>
              <a:ext cx="115910" cy="148241"/>
            </a:xfrm>
            <a:custGeom>
              <a:avLst/>
              <a:gdLst>
                <a:gd name="connsiteX0" fmla="*/ 115910 w 115910"/>
                <a:gd name="connsiteY0" fmla="*/ 0 h 148241"/>
                <a:gd name="connsiteX1" fmla="*/ 90152 w 115910"/>
                <a:gd name="connsiteY1" fmla="*/ 77274 h 148241"/>
                <a:gd name="connsiteX2" fmla="*/ 70834 w 115910"/>
                <a:gd name="connsiteY2" fmla="*/ 90152 h 148241"/>
                <a:gd name="connsiteX3" fmla="*/ 57955 w 115910"/>
                <a:gd name="connsiteY3" fmla="*/ 109471 h 148241"/>
                <a:gd name="connsiteX4" fmla="*/ 51515 w 115910"/>
                <a:gd name="connsiteY4" fmla="*/ 128789 h 148241"/>
                <a:gd name="connsiteX5" fmla="*/ 32197 w 115910"/>
                <a:gd name="connsiteY5" fmla="*/ 135229 h 148241"/>
                <a:gd name="connsiteX6" fmla="*/ 0 w 115910"/>
                <a:gd name="connsiteY6" fmla="*/ 148107 h 14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10" h="148241">
                  <a:moveTo>
                    <a:pt x="115910" y="0"/>
                  </a:moveTo>
                  <a:cubicBezTo>
                    <a:pt x="111617" y="25759"/>
                    <a:pt x="110219" y="57207"/>
                    <a:pt x="90152" y="77274"/>
                  </a:cubicBezTo>
                  <a:cubicBezTo>
                    <a:pt x="84680" y="82746"/>
                    <a:pt x="77273" y="85859"/>
                    <a:pt x="70834" y="90152"/>
                  </a:cubicBezTo>
                  <a:cubicBezTo>
                    <a:pt x="66541" y="96592"/>
                    <a:pt x="61416" y="102549"/>
                    <a:pt x="57955" y="109471"/>
                  </a:cubicBezTo>
                  <a:cubicBezTo>
                    <a:pt x="54919" y="115542"/>
                    <a:pt x="56315" y="123989"/>
                    <a:pt x="51515" y="128789"/>
                  </a:cubicBezTo>
                  <a:cubicBezTo>
                    <a:pt x="46715" y="133589"/>
                    <a:pt x="38268" y="132193"/>
                    <a:pt x="32197" y="135229"/>
                  </a:cubicBezTo>
                  <a:cubicBezTo>
                    <a:pt x="1679" y="150488"/>
                    <a:pt x="24850" y="148107"/>
                    <a:pt x="0"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555"/>
            <p:cNvSpPr/>
            <p:nvPr/>
          </p:nvSpPr>
          <p:spPr>
            <a:xfrm>
              <a:off x="8658537" y="3570072"/>
              <a:ext cx="785612" cy="374140"/>
            </a:xfrm>
            <a:custGeom>
              <a:avLst/>
              <a:gdLst>
                <a:gd name="connsiteX0" fmla="*/ 0 w 785612"/>
                <a:gd name="connsiteY0" fmla="*/ 218941 h 374140"/>
                <a:gd name="connsiteX1" fmla="*/ 32198 w 785612"/>
                <a:gd name="connsiteY1" fmla="*/ 231820 h 374140"/>
                <a:gd name="connsiteX2" fmla="*/ 51516 w 785612"/>
                <a:gd name="connsiteY2" fmla="*/ 244698 h 374140"/>
                <a:gd name="connsiteX3" fmla="*/ 70834 w 785612"/>
                <a:gd name="connsiteY3" fmla="*/ 251138 h 374140"/>
                <a:gd name="connsiteX4" fmla="*/ 109471 w 785612"/>
                <a:gd name="connsiteY4" fmla="*/ 276896 h 374140"/>
                <a:gd name="connsiteX5" fmla="*/ 148107 w 785612"/>
                <a:gd name="connsiteY5" fmla="*/ 302653 h 374140"/>
                <a:gd name="connsiteX6" fmla="*/ 212502 w 785612"/>
                <a:gd name="connsiteY6" fmla="*/ 321972 h 374140"/>
                <a:gd name="connsiteX7" fmla="*/ 231820 w 785612"/>
                <a:gd name="connsiteY7" fmla="*/ 328411 h 374140"/>
                <a:gd name="connsiteX8" fmla="*/ 251138 w 785612"/>
                <a:gd name="connsiteY8" fmla="*/ 341290 h 374140"/>
                <a:gd name="connsiteX9" fmla="*/ 270457 w 785612"/>
                <a:gd name="connsiteY9" fmla="*/ 347729 h 374140"/>
                <a:gd name="connsiteX10" fmla="*/ 360609 w 785612"/>
                <a:gd name="connsiteY10" fmla="*/ 360608 h 374140"/>
                <a:gd name="connsiteX11" fmla="*/ 463640 w 785612"/>
                <a:gd name="connsiteY11" fmla="*/ 367048 h 374140"/>
                <a:gd name="connsiteX12" fmla="*/ 521595 w 785612"/>
                <a:gd name="connsiteY12" fmla="*/ 334851 h 374140"/>
                <a:gd name="connsiteX13" fmla="*/ 540913 w 785612"/>
                <a:gd name="connsiteY13" fmla="*/ 321972 h 374140"/>
                <a:gd name="connsiteX14" fmla="*/ 553792 w 785612"/>
                <a:gd name="connsiteY14" fmla="*/ 302653 h 374140"/>
                <a:gd name="connsiteX15" fmla="*/ 592429 w 785612"/>
                <a:gd name="connsiteY15" fmla="*/ 289775 h 374140"/>
                <a:gd name="connsiteX16" fmla="*/ 631065 w 785612"/>
                <a:gd name="connsiteY16" fmla="*/ 257577 h 374140"/>
                <a:gd name="connsiteX17" fmla="*/ 650383 w 785612"/>
                <a:gd name="connsiteY17" fmla="*/ 244698 h 374140"/>
                <a:gd name="connsiteX18" fmla="*/ 682581 w 785612"/>
                <a:gd name="connsiteY18" fmla="*/ 206062 h 374140"/>
                <a:gd name="connsiteX19" fmla="*/ 701899 w 785612"/>
                <a:gd name="connsiteY19" fmla="*/ 148107 h 374140"/>
                <a:gd name="connsiteX20" fmla="*/ 708338 w 785612"/>
                <a:gd name="connsiteY20" fmla="*/ 128789 h 374140"/>
                <a:gd name="connsiteX21" fmla="*/ 721217 w 785612"/>
                <a:gd name="connsiteY21" fmla="*/ 109470 h 374140"/>
                <a:gd name="connsiteX22" fmla="*/ 734096 w 785612"/>
                <a:gd name="connsiteY22" fmla="*/ 70834 h 374140"/>
                <a:gd name="connsiteX23" fmla="*/ 779172 w 785612"/>
                <a:gd name="connsiteY23" fmla="*/ 19318 h 374140"/>
                <a:gd name="connsiteX24" fmla="*/ 785612 w 785612"/>
                <a:gd name="connsiteY24" fmla="*/ 0 h 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612" h="374140">
                  <a:moveTo>
                    <a:pt x="0" y="218941"/>
                  </a:moveTo>
                  <a:cubicBezTo>
                    <a:pt x="10733" y="223234"/>
                    <a:pt x="21859" y="226651"/>
                    <a:pt x="32198" y="231820"/>
                  </a:cubicBezTo>
                  <a:cubicBezTo>
                    <a:pt x="39120" y="235281"/>
                    <a:pt x="44594" y="241237"/>
                    <a:pt x="51516" y="244698"/>
                  </a:cubicBezTo>
                  <a:cubicBezTo>
                    <a:pt x="57587" y="247734"/>
                    <a:pt x="64900" y="247842"/>
                    <a:pt x="70834" y="251138"/>
                  </a:cubicBezTo>
                  <a:cubicBezTo>
                    <a:pt x="84365" y="258655"/>
                    <a:pt x="98526" y="265951"/>
                    <a:pt x="109471" y="276896"/>
                  </a:cubicBezTo>
                  <a:cubicBezTo>
                    <a:pt x="131089" y="298514"/>
                    <a:pt x="122013" y="295197"/>
                    <a:pt x="148107" y="302653"/>
                  </a:cubicBezTo>
                  <a:cubicBezTo>
                    <a:pt x="216227" y="322116"/>
                    <a:pt x="120690" y="291369"/>
                    <a:pt x="212502" y="321972"/>
                  </a:cubicBezTo>
                  <a:lnTo>
                    <a:pt x="231820" y="328411"/>
                  </a:lnTo>
                  <a:cubicBezTo>
                    <a:pt x="238259" y="332704"/>
                    <a:pt x="244216" y="337829"/>
                    <a:pt x="251138" y="341290"/>
                  </a:cubicBezTo>
                  <a:cubicBezTo>
                    <a:pt x="257209" y="344326"/>
                    <a:pt x="263930" y="345864"/>
                    <a:pt x="270457" y="347729"/>
                  </a:cubicBezTo>
                  <a:cubicBezTo>
                    <a:pt x="308171" y="358505"/>
                    <a:pt x="309275" y="355475"/>
                    <a:pt x="360609" y="360608"/>
                  </a:cubicBezTo>
                  <a:cubicBezTo>
                    <a:pt x="419710" y="380309"/>
                    <a:pt x="385737" y="374838"/>
                    <a:pt x="463640" y="367048"/>
                  </a:cubicBezTo>
                  <a:cubicBezTo>
                    <a:pt x="497641" y="355713"/>
                    <a:pt x="477312" y="364372"/>
                    <a:pt x="521595" y="334851"/>
                  </a:cubicBezTo>
                  <a:lnTo>
                    <a:pt x="540913" y="321972"/>
                  </a:lnTo>
                  <a:cubicBezTo>
                    <a:pt x="545206" y="315532"/>
                    <a:pt x="547229" y="306755"/>
                    <a:pt x="553792" y="302653"/>
                  </a:cubicBezTo>
                  <a:cubicBezTo>
                    <a:pt x="565304" y="295458"/>
                    <a:pt x="592429" y="289775"/>
                    <a:pt x="592429" y="289775"/>
                  </a:cubicBezTo>
                  <a:cubicBezTo>
                    <a:pt x="640392" y="257799"/>
                    <a:pt x="581484" y="298896"/>
                    <a:pt x="631065" y="257577"/>
                  </a:cubicBezTo>
                  <a:cubicBezTo>
                    <a:pt x="637010" y="252622"/>
                    <a:pt x="644438" y="249652"/>
                    <a:pt x="650383" y="244698"/>
                  </a:cubicBezTo>
                  <a:cubicBezTo>
                    <a:pt x="668978" y="229203"/>
                    <a:pt x="669916" y="225058"/>
                    <a:pt x="682581" y="206062"/>
                  </a:cubicBezTo>
                  <a:lnTo>
                    <a:pt x="701899" y="148107"/>
                  </a:lnTo>
                  <a:cubicBezTo>
                    <a:pt x="704045" y="141668"/>
                    <a:pt x="704573" y="134437"/>
                    <a:pt x="708338" y="128789"/>
                  </a:cubicBezTo>
                  <a:cubicBezTo>
                    <a:pt x="712631" y="122349"/>
                    <a:pt x="718074" y="116542"/>
                    <a:pt x="721217" y="109470"/>
                  </a:cubicBezTo>
                  <a:cubicBezTo>
                    <a:pt x="726731" y="97065"/>
                    <a:pt x="726566" y="82129"/>
                    <a:pt x="734096" y="70834"/>
                  </a:cubicBezTo>
                  <a:cubicBezTo>
                    <a:pt x="764147" y="25758"/>
                    <a:pt x="746975" y="40783"/>
                    <a:pt x="779172" y="19318"/>
                  </a:cubicBezTo>
                  <a:lnTo>
                    <a:pt x="785612"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556"/>
            <p:cNvSpPr/>
            <p:nvPr/>
          </p:nvSpPr>
          <p:spPr>
            <a:xfrm>
              <a:off x="8845281" y="3814770"/>
              <a:ext cx="358645" cy="25758"/>
            </a:xfrm>
            <a:custGeom>
              <a:avLst/>
              <a:gdLst>
                <a:gd name="connsiteX0" fmla="*/ 0 w 358645"/>
                <a:gd name="connsiteY0" fmla="*/ 0 h 25758"/>
                <a:gd name="connsiteX1" fmla="*/ 57955 w 358645"/>
                <a:gd name="connsiteY1" fmla="*/ 12879 h 25758"/>
                <a:gd name="connsiteX2" fmla="*/ 77273 w 358645"/>
                <a:gd name="connsiteY2" fmla="*/ 25758 h 25758"/>
                <a:gd name="connsiteX3" fmla="*/ 302654 w 358645"/>
                <a:gd name="connsiteY3" fmla="*/ 19319 h 25758"/>
                <a:gd name="connsiteX4" fmla="*/ 328411 w 358645"/>
                <a:gd name="connsiteY4" fmla="*/ 12879 h 2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45" h="25758">
                  <a:moveTo>
                    <a:pt x="0" y="0"/>
                  </a:moveTo>
                  <a:cubicBezTo>
                    <a:pt x="14834" y="2473"/>
                    <a:pt x="42105" y="4954"/>
                    <a:pt x="57955" y="12879"/>
                  </a:cubicBezTo>
                  <a:cubicBezTo>
                    <a:pt x="64877" y="16340"/>
                    <a:pt x="70834" y="21465"/>
                    <a:pt x="77273" y="25758"/>
                  </a:cubicBezTo>
                  <a:cubicBezTo>
                    <a:pt x="152400" y="23612"/>
                    <a:pt x="227600" y="23269"/>
                    <a:pt x="302654" y="19319"/>
                  </a:cubicBezTo>
                  <a:cubicBezTo>
                    <a:pt x="437910" y="12200"/>
                    <a:pt x="279168" y="12879"/>
                    <a:pt x="328411"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557"/>
            <p:cNvSpPr/>
            <p:nvPr/>
          </p:nvSpPr>
          <p:spPr>
            <a:xfrm>
              <a:off x="8458915" y="3402647"/>
              <a:ext cx="173865" cy="206062"/>
            </a:xfrm>
            <a:custGeom>
              <a:avLst/>
              <a:gdLst>
                <a:gd name="connsiteX0" fmla="*/ 0 w 173865"/>
                <a:gd name="connsiteY0" fmla="*/ 0 h 206062"/>
                <a:gd name="connsiteX1" fmla="*/ 32197 w 173865"/>
                <a:gd name="connsiteY1" fmla="*/ 25757 h 206062"/>
                <a:gd name="connsiteX2" fmla="*/ 45076 w 173865"/>
                <a:gd name="connsiteY2" fmla="*/ 45076 h 206062"/>
                <a:gd name="connsiteX3" fmla="*/ 83713 w 173865"/>
                <a:gd name="connsiteY3" fmla="*/ 70833 h 206062"/>
                <a:gd name="connsiteX4" fmla="*/ 96591 w 173865"/>
                <a:gd name="connsiteY4" fmla="*/ 90152 h 206062"/>
                <a:gd name="connsiteX5" fmla="*/ 141667 w 173865"/>
                <a:gd name="connsiteY5" fmla="*/ 141667 h 206062"/>
                <a:gd name="connsiteX6" fmla="*/ 167425 w 173865"/>
                <a:gd name="connsiteY6" fmla="*/ 199622 h 206062"/>
                <a:gd name="connsiteX7" fmla="*/ 173865 w 173865"/>
                <a:gd name="connsiteY7" fmla="*/ 206062 h 2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865" h="206062">
                  <a:moveTo>
                    <a:pt x="0" y="0"/>
                  </a:moveTo>
                  <a:cubicBezTo>
                    <a:pt x="10732" y="8586"/>
                    <a:pt x="22479" y="16039"/>
                    <a:pt x="32197" y="25757"/>
                  </a:cubicBezTo>
                  <a:cubicBezTo>
                    <a:pt x="37670" y="31230"/>
                    <a:pt x="39251" y="39980"/>
                    <a:pt x="45076" y="45076"/>
                  </a:cubicBezTo>
                  <a:cubicBezTo>
                    <a:pt x="56725" y="55269"/>
                    <a:pt x="83713" y="70833"/>
                    <a:pt x="83713" y="70833"/>
                  </a:cubicBezTo>
                  <a:cubicBezTo>
                    <a:pt x="88006" y="77273"/>
                    <a:pt x="91119" y="84679"/>
                    <a:pt x="96591" y="90152"/>
                  </a:cubicBezTo>
                  <a:cubicBezTo>
                    <a:pt x="122887" y="116448"/>
                    <a:pt x="123421" y="86928"/>
                    <a:pt x="141667" y="141667"/>
                  </a:cubicBezTo>
                  <a:cubicBezTo>
                    <a:pt x="153413" y="176906"/>
                    <a:pt x="149056" y="175131"/>
                    <a:pt x="167425" y="199622"/>
                  </a:cubicBezTo>
                  <a:cubicBezTo>
                    <a:pt x="169247" y="202051"/>
                    <a:pt x="171718" y="203915"/>
                    <a:pt x="173865" y="20606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9" name="フリーフォーム 558"/>
            <p:cNvSpPr/>
            <p:nvPr/>
          </p:nvSpPr>
          <p:spPr>
            <a:xfrm>
              <a:off x="9360436" y="3389768"/>
              <a:ext cx="148107" cy="212501"/>
            </a:xfrm>
            <a:custGeom>
              <a:avLst/>
              <a:gdLst>
                <a:gd name="connsiteX0" fmla="*/ 148107 w 148107"/>
                <a:gd name="connsiteY0" fmla="*/ 0 h 212501"/>
                <a:gd name="connsiteX1" fmla="*/ 128789 w 148107"/>
                <a:gd name="connsiteY1" fmla="*/ 51515 h 212501"/>
                <a:gd name="connsiteX2" fmla="*/ 109470 w 148107"/>
                <a:gd name="connsiteY2" fmla="*/ 64394 h 212501"/>
                <a:gd name="connsiteX3" fmla="*/ 83713 w 148107"/>
                <a:gd name="connsiteY3" fmla="*/ 96591 h 212501"/>
                <a:gd name="connsiteX4" fmla="*/ 38637 w 148107"/>
                <a:gd name="connsiteY4" fmla="*/ 148107 h 212501"/>
                <a:gd name="connsiteX5" fmla="*/ 12879 w 148107"/>
                <a:gd name="connsiteY5" fmla="*/ 186743 h 212501"/>
                <a:gd name="connsiteX6" fmla="*/ 0 w 148107"/>
                <a:gd name="connsiteY6" fmla="*/ 212501 h 2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07" h="212501">
                  <a:moveTo>
                    <a:pt x="148107" y="0"/>
                  </a:moveTo>
                  <a:cubicBezTo>
                    <a:pt x="143500" y="23037"/>
                    <a:pt x="145371" y="34934"/>
                    <a:pt x="128789" y="51515"/>
                  </a:cubicBezTo>
                  <a:cubicBezTo>
                    <a:pt x="123316" y="56988"/>
                    <a:pt x="115910" y="60101"/>
                    <a:pt x="109470" y="64394"/>
                  </a:cubicBezTo>
                  <a:cubicBezTo>
                    <a:pt x="94970" y="107897"/>
                    <a:pt x="115079" y="60743"/>
                    <a:pt x="83713" y="96591"/>
                  </a:cubicBezTo>
                  <a:cubicBezTo>
                    <a:pt x="31124" y="156693"/>
                    <a:pt x="82103" y="119129"/>
                    <a:pt x="38637" y="148107"/>
                  </a:cubicBezTo>
                  <a:cubicBezTo>
                    <a:pt x="30051" y="160986"/>
                    <a:pt x="17774" y="172059"/>
                    <a:pt x="12879" y="186743"/>
                  </a:cubicBezTo>
                  <a:cubicBezTo>
                    <a:pt x="5479" y="208942"/>
                    <a:pt x="11239" y="201262"/>
                    <a:pt x="0" y="2125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0" name="フリーフォーム 559"/>
            <p:cNvSpPr/>
            <p:nvPr/>
          </p:nvSpPr>
          <p:spPr>
            <a:xfrm>
              <a:off x="8248520" y="2079582"/>
              <a:ext cx="266082" cy="367621"/>
            </a:xfrm>
            <a:custGeom>
              <a:avLst/>
              <a:gdLst>
                <a:gd name="connsiteX0" fmla="*/ 111095 w 266082"/>
                <a:gd name="connsiteY0" fmla="*/ 34335 h 367621"/>
                <a:gd name="connsiteX1" fmla="*/ 94004 w 266082"/>
                <a:gd name="connsiteY1" fmla="*/ 77064 h 367621"/>
                <a:gd name="connsiteX2" fmla="*/ 85458 w 266082"/>
                <a:gd name="connsiteY2" fmla="*/ 102701 h 367621"/>
                <a:gd name="connsiteX3" fmla="*/ 68366 w 266082"/>
                <a:gd name="connsiteY3" fmla="*/ 128338 h 367621"/>
                <a:gd name="connsiteX4" fmla="*/ 25637 w 266082"/>
                <a:gd name="connsiteY4" fmla="*/ 256525 h 367621"/>
                <a:gd name="connsiteX5" fmla="*/ 8546 w 266082"/>
                <a:gd name="connsiteY5" fmla="*/ 307800 h 367621"/>
                <a:gd name="connsiteX6" fmla="*/ 0 w 266082"/>
                <a:gd name="connsiteY6" fmla="*/ 333437 h 367621"/>
                <a:gd name="connsiteX7" fmla="*/ 8546 w 266082"/>
                <a:gd name="connsiteY7" fmla="*/ 367621 h 367621"/>
                <a:gd name="connsiteX8" fmla="*/ 85458 w 266082"/>
                <a:gd name="connsiteY8" fmla="*/ 307800 h 367621"/>
                <a:gd name="connsiteX9" fmla="*/ 119641 w 266082"/>
                <a:gd name="connsiteY9" fmla="*/ 273617 h 367621"/>
                <a:gd name="connsiteX10" fmla="*/ 128187 w 266082"/>
                <a:gd name="connsiteY10" fmla="*/ 247980 h 367621"/>
                <a:gd name="connsiteX11" fmla="*/ 145278 w 266082"/>
                <a:gd name="connsiteY11" fmla="*/ 222342 h 367621"/>
                <a:gd name="connsiteX12" fmla="*/ 170916 w 266082"/>
                <a:gd name="connsiteY12" fmla="*/ 171067 h 367621"/>
                <a:gd name="connsiteX13" fmla="*/ 213645 w 266082"/>
                <a:gd name="connsiteY13" fmla="*/ 94155 h 367621"/>
                <a:gd name="connsiteX14" fmla="*/ 230736 w 266082"/>
                <a:gd name="connsiteY14" fmla="*/ 68518 h 367621"/>
                <a:gd name="connsiteX15" fmla="*/ 256374 w 266082"/>
                <a:gd name="connsiteY15" fmla="*/ 51426 h 367621"/>
                <a:gd name="connsiteX16" fmla="*/ 264919 w 266082"/>
                <a:gd name="connsiteY16" fmla="*/ 8697 h 367621"/>
                <a:gd name="connsiteX17" fmla="*/ 239282 w 266082"/>
                <a:gd name="connsiteY17" fmla="*/ 152 h 367621"/>
                <a:gd name="connsiteX18" fmla="*/ 111095 w 266082"/>
                <a:gd name="connsiteY18" fmla="*/ 34335 h 36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082" h="367621">
                  <a:moveTo>
                    <a:pt x="111095" y="34335"/>
                  </a:moveTo>
                  <a:cubicBezTo>
                    <a:pt x="86882" y="47154"/>
                    <a:pt x="99390" y="62701"/>
                    <a:pt x="94004" y="77064"/>
                  </a:cubicBezTo>
                  <a:cubicBezTo>
                    <a:pt x="90841" y="85498"/>
                    <a:pt x="89487" y="94644"/>
                    <a:pt x="85458" y="102701"/>
                  </a:cubicBezTo>
                  <a:cubicBezTo>
                    <a:pt x="80865" y="111887"/>
                    <a:pt x="74063" y="119792"/>
                    <a:pt x="68366" y="128338"/>
                  </a:cubicBezTo>
                  <a:lnTo>
                    <a:pt x="25637" y="256525"/>
                  </a:lnTo>
                  <a:lnTo>
                    <a:pt x="8546" y="307800"/>
                  </a:lnTo>
                  <a:lnTo>
                    <a:pt x="0" y="333437"/>
                  </a:lnTo>
                  <a:cubicBezTo>
                    <a:pt x="2849" y="344832"/>
                    <a:pt x="-3199" y="367621"/>
                    <a:pt x="8546" y="367621"/>
                  </a:cubicBezTo>
                  <a:cubicBezTo>
                    <a:pt x="28986" y="367621"/>
                    <a:pt x="69352" y="323905"/>
                    <a:pt x="85458" y="307800"/>
                  </a:cubicBezTo>
                  <a:cubicBezTo>
                    <a:pt x="108247" y="239435"/>
                    <a:pt x="74064" y="319194"/>
                    <a:pt x="119641" y="273617"/>
                  </a:cubicBezTo>
                  <a:cubicBezTo>
                    <a:pt x="126011" y="267247"/>
                    <a:pt x="124159" y="256037"/>
                    <a:pt x="128187" y="247980"/>
                  </a:cubicBezTo>
                  <a:cubicBezTo>
                    <a:pt x="132780" y="238793"/>
                    <a:pt x="140685" y="231529"/>
                    <a:pt x="145278" y="222342"/>
                  </a:cubicBezTo>
                  <a:cubicBezTo>
                    <a:pt x="180655" y="151587"/>
                    <a:pt x="121938" y="244534"/>
                    <a:pt x="170916" y="171067"/>
                  </a:cubicBezTo>
                  <a:cubicBezTo>
                    <a:pt x="185957" y="125942"/>
                    <a:pt x="174464" y="152926"/>
                    <a:pt x="213645" y="94155"/>
                  </a:cubicBezTo>
                  <a:cubicBezTo>
                    <a:pt x="219342" y="85609"/>
                    <a:pt x="222190" y="74215"/>
                    <a:pt x="230736" y="68518"/>
                  </a:cubicBezTo>
                  <a:lnTo>
                    <a:pt x="256374" y="51426"/>
                  </a:lnTo>
                  <a:cubicBezTo>
                    <a:pt x="259222" y="37183"/>
                    <a:pt x="269512" y="22477"/>
                    <a:pt x="264919" y="8697"/>
                  </a:cubicBezTo>
                  <a:cubicBezTo>
                    <a:pt x="262070" y="151"/>
                    <a:pt x="248270" y="751"/>
                    <a:pt x="239282" y="152"/>
                  </a:cubicBezTo>
                  <a:cubicBezTo>
                    <a:pt x="205175" y="-2122"/>
                    <a:pt x="135308" y="21516"/>
                    <a:pt x="111095" y="34335"/>
                  </a:cubicBezTo>
                  <a:close/>
                </a:path>
              </a:pathLst>
            </a:custGeom>
            <a:gradFill>
              <a:gsLst>
                <a:gs pos="0">
                  <a:srgbClr val="FFCCFF"/>
                </a:gs>
                <a:gs pos="18000">
                  <a:srgbClr val="FFCCFF"/>
                </a:gs>
                <a:gs pos="100000">
                  <a:schemeClr val="bg1">
                    <a:lumMod val="65000"/>
                  </a:schemeClr>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フリーフォーム 560"/>
            <p:cNvSpPr/>
            <p:nvPr/>
          </p:nvSpPr>
          <p:spPr>
            <a:xfrm>
              <a:off x="8176712" y="1827363"/>
              <a:ext cx="1649909" cy="337751"/>
            </a:xfrm>
            <a:custGeom>
              <a:avLst/>
              <a:gdLst>
                <a:gd name="connsiteX0" fmla="*/ 1478 w 1649909"/>
                <a:gd name="connsiteY0" fmla="*/ 267730 h 337751"/>
                <a:gd name="connsiteX1" fmla="*/ 13835 w 1649909"/>
                <a:gd name="connsiteY1" fmla="*/ 288324 h 337751"/>
                <a:gd name="connsiteX2" fmla="*/ 34430 w 1649909"/>
                <a:gd name="connsiteY2" fmla="*/ 325395 h 337751"/>
                <a:gd name="connsiteX3" fmla="*/ 59143 w 1649909"/>
                <a:gd name="connsiteY3" fmla="*/ 337751 h 337751"/>
                <a:gd name="connsiteX4" fmla="*/ 108570 w 1649909"/>
                <a:gd name="connsiteY4" fmla="*/ 333633 h 337751"/>
                <a:gd name="connsiteX5" fmla="*/ 120927 w 1649909"/>
                <a:gd name="connsiteY5" fmla="*/ 325395 h 337751"/>
                <a:gd name="connsiteX6" fmla="*/ 133284 w 1649909"/>
                <a:gd name="connsiteY6" fmla="*/ 321276 h 337751"/>
                <a:gd name="connsiteX7" fmla="*/ 145640 w 1649909"/>
                <a:gd name="connsiteY7" fmla="*/ 313038 h 337751"/>
                <a:gd name="connsiteX8" fmla="*/ 186830 w 1649909"/>
                <a:gd name="connsiteY8" fmla="*/ 300681 h 337751"/>
                <a:gd name="connsiteX9" fmla="*/ 211543 w 1649909"/>
                <a:gd name="connsiteY9" fmla="*/ 292443 h 337751"/>
                <a:gd name="connsiteX10" fmla="*/ 223900 w 1649909"/>
                <a:gd name="connsiteY10" fmla="*/ 288324 h 337751"/>
                <a:gd name="connsiteX11" fmla="*/ 240376 w 1649909"/>
                <a:gd name="connsiteY11" fmla="*/ 284206 h 337751"/>
                <a:gd name="connsiteX12" fmla="*/ 252732 w 1649909"/>
                <a:gd name="connsiteY12" fmla="*/ 280087 h 337751"/>
                <a:gd name="connsiteX13" fmla="*/ 273327 w 1649909"/>
                <a:gd name="connsiteY13" fmla="*/ 275968 h 337751"/>
                <a:gd name="connsiteX14" fmla="*/ 293921 w 1649909"/>
                <a:gd name="connsiteY14" fmla="*/ 280087 h 337751"/>
                <a:gd name="connsiteX15" fmla="*/ 318635 w 1649909"/>
                <a:gd name="connsiteY15" fmla="*/ 288324 h 337751"/>
                <a:gd name="connsiteX16" fmla="*/ 330992 w 1649909"/>
                <a:gd name="connsiteY16" fmla="*/ 280087 h 337751"/>
                <a:gd name="connsiteX17" fmla="*/ 343348 w 1649909"/>
                <a:gd name="connsiteY17" fmla="*/ 275968 h 337751"/>
                <a:gd name="connsiteX18" fmla="*/ 368062 w 1649909"/>
                <a:gd name="connsiteY18" fmla="*/ 259492 h 337751"/>
                <a:gd name="connsiteX19" fmla="*/ 392776 w 1649909"/>
                <a:gd name="connsiteY19" fmla="*/ 243016 h 337751"/>
                <a:gd name="connsiteX20" fmla="*/ 429846 w 1649909"/>
                <a:gd name="connsiteY20" fmla="*/ 218303 h 337751"/>
                <a:gd name="connsiteX21" fmla="*/ 442203 w 1649909"/>
                <a:gd name="connsiteY21" fmla="*/ 210065 h 337751"/>
                <a:gd name="connsiteX22" fmla="*/ 466916 w 1649909"/>
                <a:gd name="connsiteY22" fmla="*/ 201827 h 337751"/>
                <a:gd name="connsiteX23" fmla="*/ 479273 w 1649909"/>
                <a:gd name="connsiteY23" fmla="*/ 193589 h 337751"/>
                <a:gd name="connsiteX24" fmla="*/ 516343 w 1649909"/>
                <a:gd name="connsiteY24" fmla="*/ 181233 h 337751"/>
                <a:gd name="connsiteX25" fmla="*/ 528700 w 1649909"/>
                <a:gd name="connsiteY25" fmla="*/ 177114 h 337751"/>
                <a:gd name="connsiteX26" fmla="*/ 565770 w 1649909"/>
                <a:gd name="connsiteY26" fmla="*/ 156519 h 337751"/>
                <a:gd name="connsiteX27" fmla="*/ 598721 w 1649909"/>
                <a:gd name="connsiteY27" fmla="*/ 135924 h 337751"/>
                <a:gd name="connsiteX28" fmla="*/ 611078 w 1649909"/>
                <a:gd name="connsiteY28" fmla="*/ 127687 h 337751"/>
                <a:gd name="connsiteX29" fmla="*/ 635792 w 1649909"/>
                <a:gd name="connsiteY29" fmla="*/ 119449 h 337751"/>
                <a:gd name="connsiteX30" fmla="*/ 648148 w 1649909"/>
                <a:gd name="connsiteY30" fmla="*/ 111211 h 337751"/>
                <a:gd name="connsiteX31" fmla="*/ 755240 w 1649909"/>
                <a:gd name="connsiteY31" fmla="*/ 98854 h 337751"/>
                <a:gd name="connsiteX32" fmla="*/ 775835 w 1649909"/>
                <a:gd name="connsiteY32" fmla="*/ 94735 h 337751"/>
                <a:gd name="connsiteX33" fmla="*/ 788192 w 1649909"/>
                <a:gd name="connsiteY33" fmla="*/ 90616 h 337751"/>
                <a:gd name="connsiteX34" fmla="*/ 825262 w 1649909"/>
                <a:gd name="connsiteY34" fmla="*/ 94735 h 337751"/>
                <a:gd name="connsiteX35" fmla="*/ 866451 w 1649909"/>
                <a:gd name="connsiteY35" fmla="*/ 102973 h 337751"/>
                <a:gd name="connsiteX36" fmla="*/ 915878 w 1649909"/>
                <a:gd name="connsiteY36" fmla="*/ 107092 h 337751"/>
                <a:gd name="connsiteX37" fmla="*/ 944711 w 1649909"/>
                <a:gd name="connsiteY37" fmla="*/ 115330 h 337751"/>
                <a:gd name="connsiteX38" fmla="*/ 969424 w 1649909"/>
                <a:gd name="connsiteY38" fmla="*/ 123568 h 337751"/>
                <a:gd name="connsiteX39" fmla="*/ 981781 w 1649909"/>
                <a:gd name="connsiteY39" fmla="*/ 127687 h 337751"/>
                <a:gd name="connsiteX40" fmla="*/ 994138 w 1649909"/>
                <a:gd name="connsiteY40" fmla="*/ 131806 h 337751"/>
                <a:gd name="connsiteX41" fmla="*/ 1022970 w 1649909"/>
                <a:gd name="connsiteY41" fmla="*/ 144162 h 337751"/>
                <a:gd name="connsiteX42" fmla="*/ 1047684 w 1649909"/>
                <a:gd name="connsiteY42" fmla="*/ 152400 h 337751"/>
                <a:gd name="connsiteX43" fmla="*/ 1097111 w 1649909"/>
                <a:gd name="connsiteY43" fmla="*/ 156519 h 337751"/>
                <a:gd name="connsiteX44" fmla="*/ 1109467 w 1649909"/>
                <a:gd name="connsiteY44" fmla="*/ 160638 h 337751"/>
                <a:gd name="connsiteX45" fmla="*/ 1138300 w 1649909"/>
                <a:gd name="connsiteY45" fmla="*/ 181233 h 337751"/>
                <a:gd name="connsiteX46" fmla="*/ 1154776 w 1649909"/>
                <a:gd name="connsiteY46" fmla="*/ 189470 h 337751"/>
                <a:gd name="connsiteX47" fmla="*/ 1200084 w 1649909"/>
                <a:gd name="connsiteY47" fmla="*/ 201827 h 337751"/>
                <a:gd name="connsiteX48" fmla="*/ 1224797 w 1649909"/>
                <a:gd name="connsiteY48" fmla="*/ 210065 h 337751"/>
                <a:gd name="connsiteX49" fmla="*/ 1249511 w 1649909"/>
                <a:gd name="connsiteY49" fmla="*/ 226541 h 337751"/>
                <a:gd name="connsiteX50" fmla="*/ 1261867 w 1649909"/>
                <a:gd name="connsiteY50" fmla="*/ 234778 h 337751"/>
                <a:gd name="connsiteX51" fmla="*/ 1286581 w 1649909"/>
                <a:gd name="connsiteY51" fmla="*/ 243016 h 337751"/>
                <a:gd name="connsiteX52" fmla="*/ 1298938 w 1649909"/>
                <a:gd name="connsiteY52" fmla="*/ 251254 h 337751"/>
                <a:gd name="connsiteX53" fmla="*/ 1323651 w 1649909"/>
                <a:gd name="connsiteY53" fmla="*/ 259492 h 337751"/>
                <a:gd name="connsiteX54" fmla="*/ 1344246 w 1649909"/>
                <a:gd name="connsiteY54" fmla="*/ 275968 h 337751"/>
                <a:gd name="connsiteX55" fmla="*/ 1356603 w 1649909"/>
                <a:gd name="connsiteY55" fmla="*/ 284206 h 337751"/>
                <a:gd name="connsiteX56" fmla="*/ 1393673 w 1649909"/>
                <a:gd name="connsiteY56" fmla="*/ 292443 h 337751"/>
                <a:gd name="connsiteX57" fmla="*/ 1443100 w 1649909"/>
                <a:gd name="connsiteY57" fmla="*/ 296562 h 337751"/>
                <a:gd name="connsiteX58" fmla="*/ 1471932 w 1649909"/>
                <a:gd name="connsiteY58" fmla="*/ 300681 h 337751"/>
                <a:gd name="connsiteX59" fmla="*/ 1504884 w 1649909"/>
                <a:gd name="connsiteY59" fmla="*/ 304800 h 337751"/>
                <a:gd name="connsiteX60" fmla="*/ 1529597 w 1649909"/>
                <a:gd name="connsiteY60" fmla="*/ 308919 h 337751"/>
                <a:gd name="connsiteX61" fmla="*/ 1579024 w 1649909"/>
                <a:gd name="connsiteY61" fmla="*/ 313038 h 337751"/>
                <a:gd name="connsiteX62" fmla="*/ 1636689 w 1649909"/>
                <a:gd name="connsiteY62" fmla="*/ 308919 h 337751"/>
                <a:gd name="connsiteX63" fmla="*/ 1649046 w 1649909"/>
                <a:gd name="connsiteY63" fmla="*/ 304800 h 337751"/>
                <a:gd name="connsiteX64" fmla="*/ 1644927 w 1649909"/>
                <a:gd name="connsiteY64" fmla="*/ 288324 h 337751"/>
                <a:gd name="connsiteX65" fmla="*/ 1624332 w 1649909"/>
                <a:gd name="connsiteY65" fmla="*/ 284206 h 337751"/>
                <a:gd name="connsiteX66" fmla="*/ 1583143 w 1649909"/>
                <a:gd name="connsiteY66" fmla="*/ 275968 h 337751"/>
                <a:gd name="connsiteX67" fmla="*/ 1550192 w 1649909"/>
                <a:gd name="connsiteY67" fmla="*/ 271849 h 337751"/>
                <a:gd name="connsiteX68" fmla="*/ 1504884 w 1649909"/>
                <a:gd name="connsiteY68" fmla="*/ 259492 h 337751"/>
                <a:gd name="connsiteX69" fmla="*/ 1471932 w 1649909"/>
                <a:gd name="connsiteY69" fmla="*/ 251254 h 337751"/>
                <a:gd name="connsiteX70" fmla="*/ 1451338 w 1649909"/>
                <a:gd name="connsiteY70" fmla="*/ 247135 h 337751"/>
                <a:gd name="connsiteX71" fmla="*/ 1385435 w 1649909"/>
                <a:gd name="connsiteY71" fmla="*/ 238897 h 337751"/>
                <a:gd name="connsiteX72" fmla="*/ 1348365 w 1649909"/>
                <a:gd name="connsiteY72" fmla="*/ 226541 h 337751"/>
                <a:gd name="connsiteX73" fmla="*/ 1336008 w 1649909"/>
                <a:gd name="connsiteY73" fmla="*/ 222422 h 337751"/>
                <a:gd name="connsiteX74" fmla="*/ 1311294 w 1649909"/>
                <a:gd name="connsiteY74" fmla="*/ 210065 h 337751"/>
                <a:gd name="connsiteX75" fmla="*/ 1261867 w 1649909"/>
                <a:gd name="connsiteY75" fmla="*/ 185351 h 337751"/>
                <a:gd name="connsiteX76" fmla="*/ 1249511 w 1649909"/>
                <a:gd name="connsiteY76" fmla="*/ 181233 h 337751"/>
                <a:gd name="connsiteX77" fmla="*/ 1175370 w 1649909"/>
                <a:gd name="connsiteY77" fmla="*/ 131806 h 337751"/>
                <a:gd name="connsiteX78" fmla="*/ 1163013 w 1649909"/>
                <a:gd name="connsiteY78" fmla="*/ 123568 h 337751"/>
                <a:gd name="connsiteX79" fmla="*/ 1150657 w 1649909"/>
                <a:gd name="connsiteY79" fmla="*/ 115330 h 337751"/>
                <a:gd name="connsiteX80" fmla="*/ 1113586 w 1649909"/>
                <a:gd name="connsiteY80" fmla="*/ 102973 h 337751"/>
                <a:gd name="connsiteX81" fmla="*/ 1101230 w 1649909"/>
                <a:gd name="connsiteY81" fmla="*/ 98854 h 337751"/>
                <a:gd name="connsiteX82" fmla="*/ 1088873 w 1649909"/>
                <a:gd name="connsiteY82" fmla="*/ 94735 h 337751"/>
                <a:gd name="connsiteX83" fmla="*/ 1080635 w 1649909"/>
                <a:gd name="connsiteY83" fmla="*/ 82378 h 337751"/>
                <a:gd name="connsiteX84" fmla="*/ 981781 w 1649909"/>
                <a:gd name="connsiteY84" fmla="*/ 61784 h 337751"/>
                <a:gd name="connsiteX85" fmla="*/ 965305 w 1649909"/>
                <a:gd name="connsiteY85" fmla="*/ 57665 h 337751"/>
                <a:gd name="connsiteX86" fmla="*/ 952948 w 1649909"/>
                <a:gd name="connsiteY86" fmla="*/ 49427 h 337751"/>
                <a:gd name="connsiteX87" fmla="*/ 903521 w 1649909"/>
                <a:gd name="connsiteY87" fmla="*/ 37070 h 337751"/>
                <a:gd name="connsiteX88" fmla="*/ 891165 w 1649909"/>
                <a:gd name="connsiteY88" fmla="*/ 28833 h 337751"/>
                <a:gd name="connsiteX89" fmla="*/ 866451 w 1649909"/>
                <a:gd name="connsiteY89" fmla="*/ 20595 h 337751"/>
                <a:gd name="connsiteX90" fmla="*/ 858213 w 1649909"/>
                <a:gd name="connsiteY90" fmla="*/ 8238 h 337751"/>
                <a:gd name="connsiteX91" fmla="*/ 833500 w 1649909"/>
                <a:gd name="connsiteY91" fmla="*/ 0 h 337751"/>
                <a:gd name="connsiteX92" fmla="*/ 825262 w 1649909"/>
                <a:gd name="connsiteY92" fmla="*/ 12357 h 337751"/>
                <a:gd name="connsiteX93" fmla="*/ 812905 w 1649909"/>
                <a:gd name="connsiteY93" fmla="*/ 16476 h 337751"/>
                <a:gd name="connsiteX94" fmla="*/ 800548 w 1649909"/>
                <a:gd name="connsiteY94" fmla="*/ 24714 h 337751"/>
                <a:gd name="connsiteX95" fmla="*/ 788192 w 1649909"/>
                <a:gd name="connsiteY95" fmla="*/ 28833 h 337751"/>
                <a:gd name="connsiteX96" fmla="*/ 775835 w 1649909"/>
                <a:gd name="connsiteY96" fmla="*/ 37070 h 337751"/>
                <a:gd name="connsiteX97" fmla="*/ 726408 w 1649909"/>
                <a:gd name="connsiteY97" fmla="*/ 45308 h 337751"/>
                <a:gd name="connsiteX98" fmla="*/ 697576 w 1649909"/>
                <a:gd name="connsiteY98" fmla="*/ 53546 h 337751"/>
                <a:gd name="connsiteX99" fmla="*/ 676981 w 1649909"/>
                <a:gd name="connsiteY99" fmla="*/ 57665 h 337751"/>
                <a:gd name="connsiteX100" fmla="*/ 627554 w 1649909"/>
                <a:gd name="connsiteY100" fmla="*/ 61784 h 337751"/>
                <a:gd name="connsiteX101" fmla="*/ 594603 w 1649909"/>
                <a:gd name="connsiteY101" fmla="*/ 65903 h 337751"/>
                <a:gd name="connsiteX102" fmla="*/ 557532 w 1649909"/>
                <a:gd name="connsiteY102" fmla="*/ 86497 h 337751"/>
                <a:gd name="connsiteX103" fmla="*/ 532819 w 1649909"/>
                <a:gd name="connsiteY103" fmla="*/ 102973 h 337751"/>
                <a:gd name="connsiteX104" fmla="*/ 520462 w 1649909"/>
                <a:gd name="connsiteY104" fmla="*/ 107092 h 337751"/>
                <a:gd name="connsiteX105" fmla="*/ 495748 w 1649909"/>
                <a:gd name="connsiteY105" fmla="*/ 123568 h 337751"/>
                <a:gd name="connsiteX106" fmla="*/ 483392 w 1649909"/>
                <a:gd name="connsiteY106" fmla="*/ 127687 h 337751"/>
                <a:gd name="connsiteX107" fmla="*/ 446321 w 1649909"/>
                <a:gd name="connsiteY107" fmla="*/ 148281 h 337751"/>
                <a:gd name="connsiteX108" fmla="*/ 421608 w 1649909"/>
                <a:gd name="connsiteY108" fmla="*/ 160638 h 337751"/>
                <a:gd name="connsiteX109" fmla="*/ 405132 w 1649909"/>
                <a:gd name="connsiteY109" fmla="*/ 168876 h 337751"/>
                <a:gd name="connsiteX110" fmla="*/ 380419 w 1649909"/>
                <a:gd name="connsiteY110" fmla="*/ 181233 h 337751"/>
                <a:gd name="connsiteX111" fmla="*/ 368062 w 1649909"/>
                <a:gd name="connsiteY111" fmla="*/ 193589 h 337751"/>
                <a:gd name="connsiteX112" fmla="*/ 359824 w 1649909"/>
                <a:gd name="connsiteY112" fmla="*/ 205946 h 337751"/>
                <a:gd name="connsiteX113" fmla="*/ 347467 w 1649909"/>
                <a:gd name="connsiteY113" fmla="*/ 210065 h 337751"/>
                <a:gd name="connsiteX114" fmla="*/ 339230 w 1649909"/>
                <a:gd name="connsiteY114" fmla="*/ 222422 h 337751"/>
                <a:gd name="connsiteX115" fmla="*/ 314516 w 1649909"/>
                <a:gd name="connsiteY115" fmla="*/ 230660 h 337751"/>
                <a:gd name="connsiteX116" fmla="*/ 289803 w 1649909"/>
                <a:gd name="connsiteY116" fmla="*/ 243016 h 337751"/>
                <a:gd name="connsiteX117" fmla="*/ 215662 w 1649909"/>
                <a:gd name="connsiteY117" fmla="*/ 238897 h 337751"/>
                <a:gd name="connsiteX118" fmla="*/ 182711 w 1649909"/>
                <a:gd name="connsiteY118" fmla="*/ 234778 h 337751"/>
                <a:gd name="connsiteX119" fmla="*/ 129165 w 1649909"/>
                <a:gd name="connsiteY119" fmla="*/ 238897 h 337751"/>
                <a:gd name="connsiteX120" fmla="*/ 100332 w 1649909"/>
                <a:gd name="connsiteY120" fmla="*/ 247135 h 337751"/>
                <a:gd name="connsiteX121" fmla="*/ 87976 w 1649909"/>
                <a:gd name="connsiteY121" fmla="*/ 251254 h 337751"/>
                <a:gd name="connsiteX122" fmla="*/ 63262 w 1649909"/>
                <a:gd name="connsiteY122" fmla="*/ 267730 h 337751"/>
                <a:gd name="connsiteX123" fmla="*/ 50905 w 1649909"/>
                <a:gd name="connsiteY123" fmla="*/ 275968 h 337751"/>
                <a:gd name="connsiteX124" fmla="*/ 1478 w 1649909"/>
                <a:gd name="connsiteY124" fmla="*/ 267730 h 3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649909" h="337751">
                  <a:moveTo>
                    <a:pt x="1478" y="267730"/>
                  </a:moveTo>
                  <a:cubicBezTo>
                    <a:pt x="-4700" y="269789"/>
                    <a:pt x="10255" y="281164"/>
                    <a:pt x="13835" y="288324"/>
                  </a:cubicBezTo>
                  <a:cubicBezTo>
                    <a:pt x="21347" y="303348"/>
                    <a:pt x="14948" y="312406"/>
                    <a:pt x="34430" y="325395"/>
                  </a:cubicBezTo>
                  <a:cubicBezTo>
                    <a:pt x="50398" y="336041"/>
                    <a:pt x="42090" y="332068"/>
                    <a:pt x="59143" y="337751"/>
                  </a:cubicBezTo>
                  <a:cubicBezTo>
                    <a:pt x="75619" y="336378"/>
                    <a:pt x="92358" y="336875"/>
                    <a:pt x="108570" y="333633"/>
                  </a:cubicBezTo>
                  <a:cubicBezTo>
                    <a:pt x="113424" y="332662"/>
                    <a:pt x="116499" y="327609"/>
                    <a:pt x="120927" y="325395"/>
                  </a:cubicBezTo>
                  <a:cubicBezTo>
                    <a:pt x="124810" y="323453"/>
                    <a:pt x="129165" y="322649"/>
                    <a:pt x="133284" y="321276"/>
                  </a:cubicBezTo>
                  <a:cubicBezTo>
                    <a:pt x="137403" y="318530"/>
                    <a:pt x="141117" y="315048"/>
                    <a:pt x="145640" y="313038"/>
                  </a:cubicBezTo>
                  <a:cubicBezTo>
                    <a:pt x="165804" y="304076"/>
                    <a:pt x="168397" y="306211"/>
                    <a:pt x="186830" y="300681"/>
                  </a:cubicBezTo>
                  <a:cubicBezTo>
                    <a:pt x="195147" y="298186"/>
                    <a:pt x="203305" y="295189"/>
                    <a:pt x="211543" y="292443"/>
                  </a:cubicBezTo>
                  <a:cubicBezTo>
                    <a:pt x="215662" y="291070"/>
                    <a:pt x="219688" y="289377"/>
                    <a:pt x="223900" y="288324"/>
                  </a:cubicBezTo>
                  <a:cubicBezTo>
                    <a:pt x="229392" y="286951"/>
                    <a:pt x="234933" y="285761"/>
                    <a:pt x="240376" y="284206"/>
                  </a:cubicBezTo>
                  <a:cubicBezTo>
                    <a:pt x="244550" y="283013"/>
                    <a:pt x="248520" y="281140"/>
                    <a:pt x="252732" y="280087"/>
                  </a:cubicBezTo>
                  <a:cubicBezTo>
                    <a:pt x="259524" y="278389"/>
                    <a:pt x="266462" y="277341"/>
                    <a:pt x="273327" y="275968"/>
                  </a:cubicBezTo>
                  <a:cubicBezTo>
                    <a:pt x="280192" y="277341"/>
                    <a:pt x="287167" y="278245"/>
                    <a:pt x="293921" y="280087"/>
                  </a:cubicBezTo>
                  <a:cubicBezTo>
                    <a:pt x="302299" y="282372"/>
                    <a:pt x="318635" y="288324"/>
                    <a:pt x="318635" y="288324"/>
                  </a:cubicBezTo>
                  <a:cubicBezTo>
                    <a:pt x="322754" y="285578"/>
                    <a:pt x="326564" y="282301"/>
                    <a:pt x="330992" y="280087"/>
                  </a:cubicBezTo>
                  <a:cubicBezTo>
                    <a:pt x="334875" y="278145"/>
                    <a:pt x="339553" y="278076"/>
                    <a:pt x="343348" y="275968"/>
                  </a:cubicBezTo>
                  <a:cubicBezTo>
                    <a:pt x="352003" y="271160"/>
                    <a:pt x="359824" y="264984"/>
                    <a:pt x="368062" y="259492"/>
                  </a:cubicBezTo>
                  <a:lnTo>
                    <a:pt x="392776" y="243016"/>
                  </a:lnTo>
                  <a:lnTo>
                    <a:pt x="429846" y="218303"/>
                  </a:lnTo>
                  <a:cubicBezTo>
                    <a:pt x="433965" y="215557"/>
                    <a:pt x="437507" y="211631"/>
                    <a:pt x="442203" y="210065"/>
                  </a:cubicBezTo>
                  <a:cubicBezTo>
                    <a:pt x="450441" y="207319"/>
                    <a:pt x="459691" y="206644"/>
                    <a:pt x="466916" y="201827"/>
                  </a:cubicBezTo>
                  <a:cubicBezTo>
                    <a:pt x="471035" y="199081"/>
                    <a:pt x="474749" y="195600"/>
                    <a:pt x="479273" y="193589"/>
                  </a:cubicBezTo>
                  <a:cubicBezTo>
                    <a:pt x="479302" y="193576"/>
                    <a:pt x="510150" y="183297"/>
                    <a:pt x="516343" y="181233"/>
                  </a:cubicBezTo>
                  <a:cubicBezTo>
                    <a:pt x="520462" y="179860"/>
                    <a:pt x="525087" y="179522"/>
                    <a:pt x="528700" y="177114"/>
                  </a:cubicBezTo>
                  <a:cubicBezTo>
                    <a:pt x="557026" y="158230"/>
                    <a:pt x="544020" y="163769"/>
                    <a:pt x="565770" y="156519"/>
                  </a:cubicBezTo>
                  <a:cubicBezTo>
                    <a:pt x="585529" y="126881"/>
                    <a:pt x="557552" y="163366"/>
                    <a:pt x="598721" y="135924"/>
                  </a:cubicBezTo>
                  <a:cubicBezTo>
                    <a:pt x="602840" y="133178"/>
                    <a:pt x="606554" y="129697"/>
                    <a:pt x="611078" y="127687"/>
                  </a:cubicBezTo>
                  <a:cubicBezTo>
                    <a:pt x="619013" y="124160"/>
                    <a:pt x="635792" y="119449"/>
                    <a:pt x="635792" y="119449"/>
                  </a:cubicBezTo>
                  <a:cubicBezTo>
                    <a:pt x="639911" y="116703"/>
                    <a:pt x="643625" y="113221"/>
                    <a:pt x="648148" y="111211"/>
                  </a:cubicBezTo>
                  <a:cubicBezTo>
                    <a:pt x="684635" y="94994"/>
                    <a:pt x="709497" y="101141"/>
                    <a:pt x="755240" y="98854"/>
                  </a:cubicBezTo>
                  <a:cubicBezTo>
                    <a:pt x="762105" y="97481"/>
                    <a:pt x="769043" y="96433"/>
                    <a:pt x="775835" y="94735"/>
                  </a:cubicBezTo>
                  <a:cubicBezTo>
                    <a:pt x="780047" y="93682"/>
                    <a:pt x="783850" y="90616"/>
                    <a:pt x="788192" y="90616"/>
                  </a:cubicBezTo>
                  <a:cubicBezTo>
                    <a:pt x="800625" y="90616"/>
                    <a:pt x="812905" y="93362"/>
                    <a:pt x="825262" y="94735"/>
                  </a:cubicBezTo>
                  <a:cubicBezTo>
                    <a:pt x="841624" y="98826"/>
                    <a:pt x="848274" y="100953"/>
                    <a:pt x="866451" y="102973"/>
                  </a:cubicBezTo>
                  <a:cubicBezTo>
                    <a:pt x="882883" y="104799"/>
                    <a:pt x="899402" y="105719"/>
                    <a:pt x="915878" y="107092"/>
                  </a:cubicBezTo>
                  <a:cubicBezTo>
                    <a:pt x="957415" y="120938"/>
                    <a:pt x="892979" y="99810"/>
                    <a:pt x="944711" y="115330"/>
                  </a:cubicBezTo>
                  <a:cubicBezTo>
                    <a:pt x="953028" y="117825"/>
                    <a:pt x="961186" y="120822"/>
                    <a:pt x="969424" y="123568"/>
                  </a:cubicBezTo>
                  <a:lnTo>
                    <a:pt x="981781" y="127687"/>
                  </a:lnTo>
                  <a:cubicBezTo>
                    <a:pt x="985900" y="129060"/>
                    <a:pt x="990525" y="129398"/>
                    <a:pt x="994138" y="131806"/>
                  </a:cubicBezTo>
                  <a:cubicBezTo>
                    <a:pt x="1013742" y="144875"/>
                    <a:pt x="998790" y="136908"/>
                    <a:pt x="1022970" y="144162"/>
                  </a:cubicBezTo>
                  <a:cubicBezTo>
                    <a:pt x="1031287" y="146657"/>
                    <a:pt x="1039030" y="151679"/>
                    <a:pt x="1047684" y="152400"/>
                  </a:cubicBezTo>
                  <a:lnTo>
                    <a:pt x="1097111" y="156519"/>
                  </a:lnTo>
                  <a:cubicBezTo>
                    <a:pt x="1101230" y="157892"/>
                    <a:pt x="1105584" y="158696"/>
                    <a:pt x="1109467" y="160638"/>
                  </a:cubicBezTo>
                  <a:cubicBezTo>
                    <a:pt x="1118184" y="164996"/>
                    <a:pt x="1130833" y="176566"/>
                    <a:pt x="1138300" y="181233"/>
                  </a:cubicBezTo>
                  <a:cubicBezTo>
                    <a:pt x="1143507" y="184487"/>
                    <a:pt x="1149132" y="187051"/>
                    <a:pt x="1154776" y="189470"/>
                  </a:cubicBezTo>
                  <a:cubicBezTo>
                    <a:pt x="1167255" y="194818"/>
                    <a:pt x="1190610" y="198669"/>
                    <a:pt x="1200084" y="201827"/>
                  </a:cubicBezTo>
                  <a:cubicBezTo>
                    <a:pt x="1208322" y="204573"/>
                    <a:pt x="1217572" y="205248"/>
                    <a:pt x="1224797" y="210065"/>
                  </a:cubicBezTo>
                  <a:lnTo>
                    <a:pt x="1249511" y="226541"/>
                  </a:lnTo>
                  <a:cubicBezTo>
                    <a:pt x="1253630" y="229287"/>
                    <a:pt x="1257171" y="233213"/>
                    <a:pt x="1261867" y="234778"/>
                  </a:cubicBezTo>
                  <a:cubicBezTo>
                    <a:pt x="1270105" y="237524"/>
                    <a:pt x="1279356" y="238199"/>
                    <a:pt x="1286581" y="243016"/>
                  </a:cubicBezTo>
                  <a:cubicBezTo>
                    <a:pt x="1290700" y="245762"/>
                    <a:pt x="1294414" y="249243"/>
                    <a:pt x="1298938" y="251254"/>
                  </a:cubicBezTo>
                  <a:cubicBezTo>
                    <a:pt x="1306873" y="254781"/>
                    <a:pt x="1323651" y="259492"/>
                    <a:pt x="1323651" y="259492"/>
                  </a:cubicBezTo>
                  <a:cubicBezTo>
                    <a:pt x="1337538" y="280323"/>
                    <a:pt x="1324350" y="266020"/>
                    <a:pt x="1344246" y="275968"/>
                  </a:cubicBezTo>
                  <a:cubicBezTo>
                    <a:pt x="1348674" y="278182"/>
                    <a:pt x="1352175" y="281992"/>
                    <a:pt x="1356603" y="284206"/>
                  </a:cubicBezTo>
                  <a:cubicBezTo>
                    <a:pt x="1366036" y="288922"/>
                    <a:pt x="1385543" y="291540"/>
                    <a:pt x="1393673" y="292443"/>
                  </a:cubicBezTo>
                  <a:cubicBezTo>
                    <a:pt x="1410105" y="294269"/>
                    <a:pt x="1426658" y="294831"/>
                    <a:pt x="1443100" y="296562"/>
                  </a:cubicBezTo>
                  <a:cubicBezTo>
                    <a:pt x="1452755" y="297578"/>
                    <a:pt x="1462309" y="299398"/>
                    <a:pt x="1471932" y="300681"/>
                  </a:cubicBezTo>
                  <a:lnTo>
                    <a:pt x="1504884" y="304800"/>
                  </a:lnTo>
                  <a:cubicBezTo>
                    <a:pt x="1513151" y="305981"/>
                    <a:pt x="1521297" y="307997"/>
                    <a:pt x="1529597" y="308919"/>
                  </a:cubicBezTo>
                  <a:cubicBezTo>
                    <a:pt x="1546029" y="310745"/>
                    <a:pt x="1562548" y="311665"/>
                    <a:pt x="1579024" y="313038"/>
                  </a:cubicBezTo>
                  <a:cubicBezTo>
                    <a:pt x="1598246" y="311665"/>
                    <a:pt x="1617550" y="311171"/>
                    <a:pt x="1636689" y="308919"/>
                  </a:cubicBezTo>
                  <a:cubicBezTo>
                    <a:pt x="1641001" y="308412"/>
                    <a:pt x="1647433" y="308831"/>
                    <a:pt x="1649046" y="304800"/>
                  </a:cubicBezTo>
                  <a:cubicBezTo>
                    <a:pt x="1651148" y="299544"/>
                    <a:pt x="1649276" y="291948"/>
                    <a:pt x="1644927" y="288324"/>
                  </a:cubicBezTo>
                  <a:cubicBezTo>
                    <a:pt x="1639549" y="283842"/>
                    <a:pt x="1631124" y="285904"/>
                    <a:pt x="1624332" y="284206"/>
                  </a:cubicBezTo>
                  <a:cubicBezTo>
                    <a:pt x="1588558" y="275263"/>
                    <a:pt x="1648045" y="284622"/>
                    <a:pt x="1583143" y="275968"/>
                  </a:cubicBezTo>
                  <a:cubicBezTo>
                    <a:pt x="1572171" y="274505"/>
                    <a:pt x="1561072" y="273889"/>
                    <a:pt x="1550192" y="271849"/>
                  </a:cubicBezTo>
                  <a:cubicBezTo>
                    <a:pt x="1497433" y="261957"/>
                    <a:pt x="1533961" y="267422"/>
                    <a:pt x="1504884" y="259492"/>
                  </a:cubicBezTo>
                  <a:cubicBezTo>
                    <a:pt x="1493961" y="256513"/>
                    <a:pt x="1483034" y="253475"/>
                    <a:pt x="1471932" y="251254"/>
                  </a:cubicBezTo>
                  <a:cubicBezTo>
                    <a:pt x="1465067" y="249881"/>
                    <a:pt x="1458268" y="248125"/>
                    <a:pt x="1451338" y="247135"/>
                  </a:cubicBezTo>
                  <a:cubicBezTo>
                    <a:pt x="1429422" y="244004"/>
                    <a:pt x="1385435" y="238897"/>
                    <a:pt x="1385435" y="238897"/>
                  </a:cubicBezTo>
                  <a:lnTo>
                    <a:pt x="1348365" y="226541"/>
                  </a:lnTo>
                  <a:cubicBezTo>
                    <a:pt x="1344246" y="225168"/>
                    <a:pt x="1339621" y="224830"/>
                    <a:pt x="1336008" y="222422"/>
                  </a:cubicBezTo>
                  <a:cubicBezTo>
                    <a:pt x="1320038" y="211776"/>
                    <a:pt x="1328347" y="215749"/>
                    <a:pt x="1311294" y="210065"/>
                  </a:cubicBezTo>
                  <a:cubicBezTo>
                    <a:pt x="1279358" y="188773"/>
                    <a:pt x="1295972" y="196719"/>
                    <a:pt x="1261867" y="185351"/>
                  </a:cubicBezTo>
                  <a:lnTo>
                    <a:pt x="1249511" y="181233"/>
                  </a:lnTo>
                  <a:lnTo>
                    <a:pt x="1175370" y="131806"/>
                  </a:lnTo>
                  <a:lnTo>
                    <a:pt x="1163013" y="123568"/>
                  </a:lnTo>
                  <a:cubicBezTo>
                    <a:pt x="1158894" y="120822"/>
                    <a:pt x="1155353" y="116895"/>
                    <a:pt x="1150657" y="115330"/>
                  </a:cubicBezTo>
                  <a:lnTo>
                    <a:pt x="1113586" y="102973"/>
                  </a:lnTo>
                  <a:lnTo>
                    <a:pt x="1101230" y="98854"/>
                  </a:lnTo>
                  <a:lnTo>
                    <a:pt x="1088873" y="94735"/>
                  </a:lnTo>
                  <a:cubicBezTo>
                    <a:pt x="1086127" y="90616"/>
                    <a:pt x="1084361" y="85638"/>
                    <a:pt x="1080635" y="82378"/>
                  </a:cubicBezTo>
                  <a:cubicBezTo>
                    <a:pt x="1046846" y="52814"/>
                    <a:pt x="1037006" y="64852"/>
                    <a:pt x="981781" y="61784"/>
                  </a:cubicBezTo>
                  <a:cubicBezTo>
                    <a:pt x="976289" y="60411"/>
                    <a:pt x="970508" y="59895"/>
                    <a:pt x="965305" y="57665"/>
                  </a:cubicBezTo>
                  <a:cubicBezTo>
                    <a:pt x="960755" y="55715"/>
                    <a:pt x="957644" y="50992"/>
                    <a:pt x="952948" y="49427"/>
                  </a:cubicBezTo>
                  <a:cubicBezTo>
                    <a:pt x="934417" y="43250"/>
                    <a:pt x="920824" y="48605"/>
                    <a:pt x="903521" y="37070"/>
                  </a:cubicBezTo>
                  <a:cubicBezTo>
                    <a:pt x="899402" y="34324"/>
                    <a:pt x="895688" y="30843"/>
                    <a:pt x="891165" y="28833"/>
                  </a:cubicBezTo>
                  <a:cubicBezTo>
                    <a:pt x="883230" y="25306"/>
                    <a:pt x="866451" y="20595"/>
                    <a:pt x="866451" y="20595"/>
                  </a:cubicBezTo>
                  <a:cubicBezTo>
                    <a:pt x="863705" y="16476"/>
                    <a:pt x="862411" y="10862"/>
                    <a:pt x="858213" y="8238"/>
                  </a:cubicBezTo>
                  <a:cubicBezTo>
                    <a:pt x="850850" y="3636"/>
                    <a:pt x="833500" y="0"/>
                    <a:pt x="833500" y="0"/>
                  </a:cubicBezTo>
                  <a:cubicBezTo>
                    <a:pt x="830754" y="4119"/>
                    <a:pt x="829128" y="9264"/>
                    <a:pt x="825262" y="12357"/>
                  </a:cubicBezTo>
                  <a:cubicBezTo>
                    <a:pt x="821872" y="15069"/>
                    <a:pt x="816788" y="14534"/>
                    <a:pt x="812905" y="16476"/>
                  </a:cubicBezTo>
                  <a:cubicBezTo>
                    <a:pt x="808477" y="18690"/>
                    <a:pt x="804976" y="22500"/>
                    <a:pt x="800548" y="24714"/>
                  </a:cubicBezTo>
                  <a:cubicBezTo>
                    <a:pt x="796665" y="26656"/>
                    <a:pt x="792075" y="26891"/>
                    <a:pt x="788192" y="28833"/>
                  </a:cubicBezTo>
                  <a:cubicBezTo>
                    <a:pt x="783764" y="31047"/>
                    <a:pt x="780263" y="34856"/>
                    <a:pt x="775835" y="37070"/>
                  </a:cubicBezTo>
                  <a:cubicBezTo>
                    <a:pt x="762033" y="43971"/>
                    <a:pt x="738158" y="44002"/>
                    <a:pt x="726408" y="45308"/>
                  </a:cubicBezTo>
                  <a:cubicBezTo>
                    <a:pt x="712649" y="49894"/>
                    <a:pt x="713089" y="50098"/>
                    <a:pt x="697576" y="53546"/>
                  </a:cubicBezTo>
                  <a:cubicBezTo>
                    <a:pt x="690742" y="55065"/>
                    <a:pt x="683934" y="56847"/>
                    <a:pt x="676981" y="57665"/>
                  </a:cubicBezTo>
                  <a:cubicBezTo>
                    <a:pt x="660561" y="59597"/>
                    <a:pt x="644005" y="60139"/>
                    <a:pt x="627554" y="61784"/>
                  </a:cubicBezTo>
                  <a:cubicBezTo>
                    <a:pt x="616540" y="62885"/>
                    <a:pt x="605587" y="64530"/>
                    <a:pt x="594603" y="65903"/>
                  </a:cubicBezTo>
                  <a:cubicBezTo>
                    <a:pt x="566276" y="84786"/>
                    <a:pt x="579282" y="79247"/>
                    <a:pt x="557532" y="86497"/>
                  </a:cubicBezTo>
                  <a:cubicBezTo>
                    <a:pt x="549294" y="91989"/>
                    <a:pt x="542212" y="99842"/>
                    <a:pt x="532819" y="102973"/>
                  </a:cubicBezTo>
                  <a:cubicBezTo>
                    <a:pt x="528700" y="104346"/>
                    <a:pt x="524257" y="104983"/>
                    <a:pt x="520462" y="107092"/>
                  </a:cubicBezTo>
                  <a:cubicBezTo>
                    <a:pt x="511807" y="111900"/>
                    <a:pt x="505141" y="120437"/>
                    <a:pt x="495748" y="123568"/>
                  </a:cubicBezTo>
                  <a:cubicBezTo>
                    <a:pt x="491629" y="124941"/>
                    <a:pt x="487187" y="125579"/>
                    <a:pt x="483392" y="127687"/>
                  </a:cubicBezTo>
                  <a:cubicBezTo>
                    <a:pt x="440905" y="151290"/>
                    <a:pt x="474280" y="138961"/>
                    <a:pt x="446321" y="148281"/>
                  </a:cubicBezTo>
                  <a:cubicBezTo>
                    <a:pt x="422577" y="164111"/>
                    <a:pt x="445481" y="150407"/>
                    <a:pt x="421608" y="160638"/>
                  </a:cubicBezTo>
                  <a:cubicBezTo>
                    <a:pt x="415964" y="163057"/>
                    <a:pt x="410776" y="166457"/>
                    <a:pt x="405132" y="168876"/>
                  </a:cubicBezTo>
                  <a:cubicBezTo>
                    <a:pt x="389833" y="175433"/>
                    <a:pt x="394389" y="169592"/>
                    <a:pt x="380419" y="181233"/>
                  </a:cubicBezTo>
                  <a:cubicBezTo>
                    <a:pt x="375944" y="184962"/>
                    <a:pt x="371791" y="189114"/>
                    <a:pt x="368062" y="193589"/>
                  </a:cubicBezTo>
                  <a:cubicBezTo>
                    <a:pt x="364893" y="197392"/>
                    <a:pt x="363690" y="202853"/>
                    <a:pt x="359824" y="205946"/>
                  </a:cubicBezTo>
                  <a:cubicBezTo>
                    <a:pt x="356434" y="208658"/>
                    <a:pt x="351586" y="208692"/>
                    <a:pt x="347467" y="210065"/>
                  </a:cubicBezTo>
                  <a:cubicBezTo>
                    <a:pt x="344721" y="214184"/>
                    <a:pt x="343428" y="219798"/>
                    <a:pt x="339230" y="222422"/>
                  </a:cubicBezTo>
                  <a:cubicBezTo>
                    <a:pt x="331866" y="227024"/>
                    <a:pt x="321741" y="225844"/>
                    <a:pt x="314516" y="230660"/>
                  </a:cubicBezTo>
                  <a:cubicBezTo>
                    <a:pt x="298547" y="241305"/>
                    <a:pt x="306855" y="237331"/>
                    <a:pt x="289803" y="243016"/>
                  </a:cubicBezTo>
                  <a:cubicBezTo>
                    <a:pt x="265089" y="241643"/>
                    <a:pt x="240341" y="240795"/>
                    <a:pt x="215662" y="238897"/>
                  </a:cubicBezTo>
                  <a:cubicBezTo>
                    <a:pt x="204625" y="238048"/>
                    <a:pt x="193780" y="234778"/>
                    <a:pt x="182711" y="234778"/>
                  </a:cubicBezTo>
                  <a:cubicBezTo>
                    <a:pt x="164810" y="234778"/>
                    <a:pt x="147014" y="237524"/>
                    <a:pt x="129165" y="238897"/>
                  </a:cubicBezTo>
                  <a:cubicBezTo>
                    <a:pt x="99531" y="248775"/>
                    <a:pt x="136544" y="236788"/>
                    <a:pt x="100332" y="247135"/>
                  </a:cubicBezTo>
                  <a:cubicBezTo>
                    <a:pt x="96158" y="248328"/>
                    <a:pt x="91771" y="249146"/>
                    <a:pt x="87976" y="251254"/>
                  </a:cubicBezTo>
                  <a:cubicBezTo>
                    <a:pt x="79321" y="256062"/>
                    <a:pt x="71500" y="262238"/>
                    <a:pt x="63262" y="267730"/>
                  </a:cubicBezTo>
                  <a:cubicBezTo>
                    <a:pt x="59143" y="270476"/>
                    <a:pt x="55601" y="274403"/>
                    <a:pt x="50905" y="275968"/>
                  </a:cubicBezTo>
                  <a:cubicBezTo>
                    <a:pt x="35636" y="281058"/>
                    <a:pt x="7656" y="265671"/>
                    <a:pt x="1478" y="267730"/>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2" name="フリーフォーム 561"/>
            <p:cNvSpPr/>
            <p:nvPr/>
          </p:nvSpPr>
          <p:spPr>
            <a:xfrm>
              <a:off x="9467412" y="2070379"/>
              <a:ext cx="252644" cy="313038"/>
            </a:xfrm>
            <a:custGeom>
              <a:avLst/>
              <a:gdLst>
                <a:gd name="connsiteX0" fmla="*/ 0 w 252644"/>
                <a:gd name="connsiteY0" fmla="*/ 0 h 313038"/>
                <a:gd name="connsiteX1" fmla="*/ 4119 w 252644"/>
                <a:gd name="connsiteY1" fmla="*/ 28833 h 313038"/>
                <a:gd name="connsiteX2" fmla="*/ 12357 w 252644"/>
                <a:gd name="connsiteY2" fmla="*/ 53546 h 313038"/>
                <a:gd name="connsiteX3" fmla="*/ 16476 w 252644"/>
                <a:gd name="connsiteY3" fmla="*/ 65903 h 313038"/>
                <a:gd name="connsiteX4" fmla="*/ 45308 w 252644"/>
                <a:gd name="connsiteY4" fmla="*/ 102973 h 313038"/>
                <a:gd name="connsiteX5" fmla="*/ 57665 w 252644"/>
                <a:gd name="connsiteY5" fmla="*/ 111211 h 313038"/>
                <a:gd name="connsiteX6" fmla="*/ 74140 w 252644"/>
                <a:gd name="connsiteY6" fmla="*/ 131806 h 313038"/>
                <a:gd name="connsiteX7" fmla="*/ 78259 w 252644"/>
                <a:gd name="connsiteY7" fmla="*/ 144162 h 313038"/>
                <a:gd name="connsiteX8" fmla="*/ 86497 w 252644"/>
                <a:gd name="connsiteY8" fmla="*/ 156519 h 313038"/>
                <a:gd name="connsiteX9" fmla="*/ 94735 w 252644"/>
                <a:gd name="connsiteY9" fmla="*/ 181233 h 313038"/>
                <a:gd name="connsiteX10" fmla="*/ 127686 w 252644"/>
                <a:gd name="connsiteY10" fmla="*/ 218303 h 313038"/>
                <a:gd name="connsiteX11" fmla="*/ 140043 w 252644"/>
                <a:gd name="connsiteY11" fmla="*/ 226541 h 313038"/>
                <a:gd name="connsiteX12" fmla="*/ 164757 w 252644"/>
                <a:gd name="connsiteY12" fmla="*/ 234779 h 313038"/>
                <a:gd name="connsiteX13" fmla="*/ 201827 w 252644"/>
                <a:gd name="connsiteY13" fmla="*/ 263611 h 313038"/>
                <a:gd name="connsiteX14" fmla="*/ 214184 w 252644"/>
                <a:gd name="connsiteY14" fmla="*/ 267730 h 313038"/>
                <a:gd name="connsiteX15" fmla="*/ 226540 w 252644"/>
                <a:gd name="connsiteY15" fmla="*/ 280087 h 313038"/>
                <a:gd name="connsiteX16" fmla="*/ 234778 w 252644"/>
                <a:gd name="connsiteY16" fmla="*/ 292444 h 313038"/>
                <a:gd name="connsiteX17" fmla="*/ 247135 w 252644"/>
                <a:gd name="connsiteY17" fmla="*/ 300681 h 313038"/>
                <a:gd name="connsiteX18" fmla="*/ 251254 w 252644"/>
                <a:gd name="connsiteY18" fmla="*/ 313038 h 313038"/>
                <a:gd name="connsiteX19" fmla="*/ 238897 w 252644"/>
                <a:gd name="connsiteY19" fmla="*/ 288325 h 313038"/>
                <a:gd name="connsiteX20" fmla="*/ 226540 w 252644"/>
                <a:gd name="connsiteY20" fmla="*/ 197708 h 313038"/>
                <a:gd name="connsiteX21" fmla="*/ 222421 w 252644"/>
                <a:gd name="connsiteY21" fmla="*/ 148281 h 313038"/>
                <a:gd name="connsiteX22" fmla="*/ 214184 w 252644"/>
                <a:gd name="connsiteY22" fmla="*/ 90617 h 313038"/>
                <a:gd name="connsiteX23" fmla="*/ 210065 w 252644"/>
                <a:gd name="connsiteY23" fmla="*/ 78260 h 313038"/>
                <a:gd name="connsiteX24" fmla="*/ 197708 w 252644"/>
                <a:gd name="connsiteY24" fmla="*/ 70022 h 313038"/>
                <a:gd name="connsiteX25" fmla="*/ 172994 w 252644"/>
                <a:gd name="connsiteY25" fmla="*/ 61784 h 313038"/>
                <a:gd name="connsiteX26" fmla="*/ 160638 w 252644"/>
                <a:gd name="connsiteY26" fmla="*/ 57665 h 313038"/>
                <a:gd name="connsiteX27" fmla="*/ 148281 w 252644"/>
                <a:gd name="connsiteY27" fmla="*/ 53546 h 313038"/>
                <a:gd name="connsiteX28" fmla="*/ 135924 w 252644"/>
                <a:gd name="connsiteY28" fmla="*/ 49427 h 313038"/>
                <a:gd name="connsiteX29" fmla="*/ 119448 w 252644"/>
                <a:gd name="connsiteY29" fmla="*/ 45308 h 313038"/>
                <a:gd name="connsiteX30" fmla="*/ 107092 w 252644"/>
                <a:gd name="connsiteY30" fmla="*/ 41190 h 313038"/>
                <a:gd name="connsiteX31" fmla="*/ 90616 w 252644"/>
                <a:gd name="connsiteY31" fmla="*/ 37071 h 313038"/>
                <a:gd name="connsiteX32" fmla="*/ 65903 w 252644"/>
                <a:gd name="connsiteY32" fmla="*/ 28833 h 313038"/>
                <a:gd name="connsiteX33" fmla="*/ 28832 w 252644"/>
                <a:gd name="connsiteY33" fmla="*/ 16476 h 313038"/>
                <a:gd name="connsiteX34" fmla="*/ 0 w 252644"/>
                <a:gd name="connsiteY34" fmla="*/ 0 h 3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2644" h="313038">
                  <a:moveTo>
                    <a:pt x="0" y="0"/>
                  </a:moveTo>
                  <a:cubicBezTo>
                    <a:pt x="1373" y="9611"/>
                    <a:pt x="1936" y="19373"/>
                    <a:pt x="4119" y="28833"/>
                  </a:cubicBezTo>
                  <a:cubicBezTo>
                    <a:pt x="6072" y="37294"/>
                    <a:pt x="9611" y="45308"/>
                    <a:pt x="12357" y="53546"/>
                  </a:cubicBezTo>
                  <a:cubicBezTo>
                    <a:pt x="13730" y="57665"/>
                    <a:pt x="14068" y="62290"/>
                    <a:pt x="16476" y="65903"/>
                  </a:cubicBezTo>
                  <a:cubicBezTo>
                    <a:pt x="27960" y="83130"/>
                    <a:pt x="30787" y="90873"/>
                    <a:pt x="45308" y="102973"/>
                  </a:cubicBezTo>
                  <a:cubicBezTo>
                    <a:pt x="49111" y="106142"/>
                    <a:pt x="53546" y="108465"/>
                    <a:pt x="57665" y="111211"/>
                  </a:cubicBezTo>
                  <a:cubicBezTo>
                    <a:pt x="68018" y="142269"/>
                    <a:pt x="52849" y="105192"/>
                    <a:pt x="74140" y="131806"/>
                  </a:cubicBezTo>
                  <a:cubicBezTo>
                    <a:pt x="76852" y="135196"/>
                    <a:pt x="76317" y="140279"/>
                    <a:pt x="78259" y="144162"/>
                  </a:cubicBezTo>
                  <a:cubicBezTo>
                    <a:pt x="80473" y="148590"/>
                    <a:pt x="84486" y="151995"/>
                    <a:pt x="86497" y="156519"/>
                  </a:cubicBezTo>
                  <a:cubicBezTo>
                    <a:pt x="90024" y="164454"/>
                    <a:pt x="89918" y="174008"/>
                    <a:pt x="94735" y="181233"/>
                  </a:cubicBezTo>
                  <a:cubicBezTo>
                    <a:pt x="104640" y="196090"/>
                    <a:pt x="110758" y="207018"/>
                    <a:pt x="127686" y="218303"/>
                  </a:cubicBezTo>
                  <a:cubicBezTo>
                    <a:pt x="131805" y="221049"/>
                    <a:pt x="135519" y="224530"/>
                    <a:pt x="140043" y="226541"/>
                  </a:cubicBezTo>
                  <a:cubicBezTo>
                    <a:pt x="147978" y="230068"/>
                    <a:pt x="164757" y="234779"/>
                    <a:pt x="164757" y="234779"/>
                  </a:cubicBezTo>
                  <a:cubicBezTo>
                    <a:pt x="175419" y="245441"/>
                    <a:pt x="187047" y="258684"/>
                    <a:pt x="201827" y="263611"/>
                  </a:cubicBezTo>
                  <a:lnTo>
                    <a:pt x="214184" y="267730"/>
                  </a:lnTo>
                  <a:cubicBezTo>
                    <a:pt x="218303" y="271849"/>
                    <a:pt x="222811" y="275612"/>
                    <a:pt x="226540" y="280087"/>
                  </a:cubicBezTo>
                  <a:cubicBezTo>
                    <a:pt x="229709" y="283890"/>
                    <a:pt x="231277" y="288944"/>
                    <a:pt x="234778" y="292444"/>
                  </a:cubicBezTo>
                  <a:cubicBezTo>
                    <a:pt x="238278" y="295944"/>
                    <a:pt x="243016" y="297935"/>
                    <a:pt x="247135" y="300681"/>
                  </a:cubicBezTo>
                  <a:cubicBezTo>
                    <a:pt x="248508" y="304800"/>
                    <a:pt x="255596" y="313038"/>
                    <a:pt x="251254" y="313038"/>
                  </a:cubicBezTo>
                  <a:cubicBezTo>
                    <a:pt x="245931" y="313038"/>
                    <a:pt x="239913" y="291372"/>
                    <a:pt x="238897" y="288325"/>
                  </a:cubicBezTo>
                  <a:cubicBezTo>
                    <a:pt x="230034" y="208558"/>
                    <a:pt x="236690" y="238307"/>
                    <a:pt x="226540" y="197708"/>
                  </a:cubicBezTo>
                  <a:cubicBezTo>
                    <a:pt x="225167" y="181232"/>
                    <a:pt x="224316" y="164705"/>
                    <a:pt x="222421" y="148281"/>
                  </a:cubicBezTo>
                  <a:cubicBezTo>
                    <a:pt x="220196" y="128993"/>
                    <a:pt x="220324" y="109037"/>
                    <a:pt x="214184" y="90617"/>
                  </a:cubicBezTo>
                  <a:cubicBezTo>
                    <a:pt x="212811" y="86498"/>
                    <a:pt x="212777" y="81650"/>
                    <a:pt x="210065" y="78260"/>
                  </a:cubicBezTo>
                  <a:cubicBezTo>
                    <a:pt x="206972" y="74394"/>
                    <a:pt x="202232" y="72033"/>
                    <a:pt x="197708" y="70022"/>
                  </a:cubicBezTo>
                  <a:cubicBezTo>
                    <a:pt x="189773" y="66495"/>
                    <a:pt x="181232" y="64530"/>
                    <a:pt x="172994" y="61784"/>
                  </a:cubicBezTo>
                  <a:lnTo>
                    <a:pt x="160638" y="57665"/>
                  </a:lnTo>
                  <a:lnTo>
                    <a:pt x="148281" y="53546"/>
                  </a:lnTo>
                  <a:cubicBezTo>
                    <a:pt x="144162" y="52173"/>
                    <a:pt x="140136" y="50480"/>
                    <a:pt x="135924" y="49427"/>
                  </a:cubicBezTo>
                  <a:cubicBezTo>
                    <a:pt x="130432" y="48054"/>
                    <a:pt x="124891" y="46863"/>
                    <a:pt x="119448" y="45308"/>
                  </a:cubicBezTo>
                  <a:cubicBezTo>
                    <a:pt x="115274" y="44115"/>
                    <a:pt x="111266" y="42383"/>
                    <a:pt x="107092" y="41190"/>
                  </a:cubicBezTo>
                  <a:cubicBezTo>
                    <a:pt x="101649" y="39635"/>
                    <a:pt x="96038" y="38698"/>
                    <a:pt x="90616" y="37071"/>
                  </a:cubicBezTo>
                  <a:cubicBezTo>
                    <a:pt x="82299" y="34576"/>
                    <a:pt x="74141" y="31579"/>
                    <a:pt x="65903" y="28833"/>
                  </a:cubicBezTo>
                  <a:lnTo>
                    <a:pt x="28832" y="16476"/>
                  </a:lnTo>
                  <a:lnTo>
                    <a:pt x="0" y="0"/>
                  </a:ln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562"/>
            <p:cNvSpPr/>
            <p:nvPr/>
          </p:nvSpPr>
          <p:spPr>
            <a:xfrm>
              <a:off x="9817112" y="2193764"/>
              <a:ext cx="243424" cy="597426"/>
            </a:xfrm>
            <a:custGeom>
              <a:avLst/>
              <a:gdLst>
                <a:gd name="connsiteX0" fmla="*/ 16884 w 243424"/>
                <a:gd name="connsiteY0" fmla="*/ 183 h 597426"/>
                <a:gd name="connsiteX1" fmla="*/ 29240 w 243424"/>
                <a:gd name="connsiteY1" fmla="*/ 20777 h 597426"/>
                <a:gd name="connsiteX2" fmla="*/ 37478 w 243424"/>
                <a:gd name="connsiteY2" fmla="*/ 33134 h 597426"/>
                <a:gd name="connsiteX3" fmla="*/ 45716 w 243424"/>
                <a:gd name="connsiteY3" fmla="*/ 57848 h 597426"/>
                <a:gd name="connsiteX4" fmla="*/ 53954 w 243424"/>
                <a:gd name="connsiteY4" fmla="*/ 70205 h 597426"/>
                <a:gd name="connsiteX5" fmla="*/ 62192 w 243424"/>
                <a:gd name="connsiteY5" fmla="*/ 94918 h 597426"/>
                <a:gd name="connsiteX6" fmla="*/ 74548 w 243424"/>
                <a:gd name="connsiteY6" fmla="*/ 131988 h 597426"/>
                <a:gd name="connsiteX7" fmla="*/ 86905 w 243424"/>
                <a:gd name="connsiteY7" fmla="*/ 156702 h 597426"/>
                <a:gd name="connsiteX8" fmla="*/ 99262 w 243424"/>
                <a:gd name="connsiteY8" fmla="*/ 164940 h 597426"/>
                <a:gd name="connsiteX9" fmla="*/ 103381 w 243424"/>
                <a:gd name="connsiteY9" fmla="*/ 177296 h 597426"/>
                <a:gd name="connsiteX10" fmla="*/ 115738 w 243424"/>
                <a:gd name="connsiteY10" fmla="*/ 185534 h 597426"/>
                <a:gd name="connsiteX11" fmla="*/ 128094 w 243424"/>
                <a:gd name="connsiteY11" fmla="*/ 197891 h 597426"/>
                <a:gd name="connsiteX12" fmla="*/ 148689 w 243424"/>
                <a:gd name="connsiteY12" fmla="*/ 218486 h 597426"/>
                <a:gd name="connsiteX13" fmla="*/ 173403 w 243424"/>
                <a:gd name="connsiteY13" fmla="*/ 255556 h 597426"/>
                <a:gd name="connsiteX14" fmla="*/ 181640 w 243424"/>
                <a:gd name="connsiteY14" fmla="*/ 267913 h 597426"/>
                <a:gd name="connsiteX15" fmla="*/ 185759 w 243424"/>
                <a:gd name="connsiteY15" fmla="*/ 280269 h 597426"/>
                <a:gd name="connsiteX16" fmla="*/ 193997 w 243424"/>
                <a:gd name="connsiteY16" fmla="*/ 292626 h 597426"/>
                <a:gd name="connsiteX17" fmla="*/ 202235 w 243424"/>
                <a:gd name="connsiteY17" fmla="*/ 317340 h 597426"/>
                <a:gd name="connsiteX18" fmla="*/ 206354 w 243424"/>
                <a:gd name="connsiteY18" fmla="*/ 329696 h 597426"/>
                <a:gd name="connsiteX19" fmla="*/ 214592 w 243424"/>
                <a:gd name="connsiteY19" fmla="*/ 342053 h 597426"/>
                <a:gd name="connsiteX20" fmla="*/ 231067 w 243424"/>
                <a:gd name="connsiteY20" fmla="*/ 379123 h 597426"/>
                <a:gd name="connsiteX21" fmla="*/ 235186 w 243424"/>
                <a:gd name="connsiteY21" fmla="*/ 395599 h 597426"/>
                <a:gd name="connsiteX22" fmla="*/ 239305 w 243424"/>
                <a:gd name="connsiteY22" fmla="*/ 407956 h 597426"/>
                <a:gd name="connsiteX23" fmla="*/ 243424 w 243424"/>
                <a:gd name="connsiteY23" fmla="*/ 440907 h 597426"/>
                <a:gd name="connsiteX24" fmla="*/ 239305 w 243424"/>
                <a:gd name="connsiteY24" fmla="*/ 515048 h 597426"/>
                <a:gd name="connsiteX25" fmla="*/ 235186 w 243424"/>
                <a:gd name="connsiteY25" fmla="*/ 535642 h 597426"/>
                <a:gd name="connsiteX26" fmla="*/ 231067 w 243424"/>
                <a:gd name="connsiteY26" fmla="*/ 560356 h 597426"/>
                <a:gd name="connsiteX27" fmla="*/ 226948 w 243424"/>
                <a:gd name="connsiteY27" fmla="*/ 576832 h 597426"/>
                <a:gd name="connsiteX28" fmla="*/ 222830 w 243424"/>
                <a:gd name="connsiteY28" fmla="*/ 597426 h 597426"/>
                <a:gd name="connsiteX29" fmla="*/ 226948 w 243424"/>
                <a:gd name="connsiteY29" fmla="*/ 556237 h 597426"/>
                <a:gd name="connsiteX30" fmla="*/ 218711 w 243424"/>
                <a:gd name="connsiteY30" fmla="*/ 449145 h 597426"/>
                <a:gd name="connsiteX31" fmla="*/ 202235 w 243424"/>
                <a:gd name="connsiteY31" fmla="*/ 412075 h 597426"/>
                <a:gd name="connsiteX32" fmla="*/ 198116 w 243424"/>
                <a:gd name="connsiteY32" fmla="*/ 399718 h 597426"/>
                <a:gd name="connsiteX33" fmla="*/ 189878 w 243424"/>
                <a:gd name="connsiteY33" fmla="*/ 387361 h 597426"/>
                <a:gd name="connsiteX34" fmla="*/ 181640 w 243424"/>
                <a:gd name="connsiteY34" fmla="*/ 362648 h 597426"/>
                <a:gd name="connsiteX35" fmla="*/ 165165 w 243424"/>
                <a:gd name="connsiteY35" fmla="*/ 337934 h 597426"/>
                <a:gd name="connsiteX36" fmla="*/ 152808 w 243424"/>
                <a:gd name="connsiteY36" fmla="*/ 313221 h 597426"/>
                <a:gd name="connsiteX37" fmla="*/ 136332 w 243424"/>
                <a:gd name="connsiteY37" fmla="*/ 292626 h 597426"/>
                <a:gd name="connsiteX38" fmla="*/ 132213 w 243424"/>
                <a:gd name="connsiteY38" fmla="*/ 280269 h 597426"/>
                <a:gd name="connsiteX39" fmla="*/ 107500 w 243424"/>
                <a:gd name="connsiteY39" fmla="*/ 263794 h 597426"/>
                <a:gd name="connsiteX40" fmla="*/ 95143 w 243424"/>
                <a:gd name="connsiteY40" fmla="*/ 251437 h 597426"/>
                <a:gd name="connsiteX41" fmla="*/ 82786 w 243424"/>
                <a:gd name="connsiteY41" fmla="*/ 247318 h 597426"/>
                <a:gd name="connsiteX42" fmla="*/ 58073 w 243424"/>
                <a:gd name="connsiteY42" fmla="*/ 210248 h 597426"/>
                <a:gd name="connsiteX43" fmla="*/ 49835 w 243424"/>
                <a:gd name="connsiteY43" fmla="*/ 197891 h 597426"/>
                <a:gd name="connsiteX44" fmla="*/ 37478 w 243424"/>
                <a:gd name="connsiteY44" fmla="*/ 173177 h 597426"/>
                <a:gd name="connsiteX45" fmla="*/ 29240 w 243424"/>
                <a:gd name="connsiteY45" fmla="*/ 148464 h 597426"/>
                <a:gd name="connsiteX46" fmla="*/ 16884 w 243424"/>
                <a:gd name="connsiteY46" fmla="*/ 123750 h 597426"/>
                <a:gd name="connsiteX47" fmla="*/ 8646 w 243424"/>
                <a:gd name="connsiteY47" fmla="*/ 70205 h 597426"/>
                <a:gd name="connsiteX48" fmla="*/ 4527 w 243424"/>
                <a:gd name="connsiteY48" fmla="*/ 57848 h 597426"/>
                <a:gd name="connsiteX49" fmla="*/ 408 w 243424"/>
                <a:gd name="connsiteY49" fmla="*/ 33134 h 597426"/>
                <a:gd name="connsiteX50" fmla="*/ 16884 w 243424"/>
                <a:gd name="connsiteY50" fmla="*/ 183 h 59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3424" h="597426">
                  <a:moveTo>
                    <a:pt x="16884" y="183"/>
                  </a:moveTo>
                  <a:cubicBezTo>
                    <a:pt x="21689" y="-1877"/>
                    <a:pt x="24997" y="13988"/>
                    <a:pt x="29240" y="20777"/>
                  </a:cubicBezTo>
                  <a:cubicBezTo>
                    <a:pt x="31864" y="24975"/>
                    <a:pt x="35467" y="28610"/>
                    <a:pt x="37478" y="33134"/>
                  </a:cubicBezTo>
                  <a:cubicBezTo>
                    <a:pt x="41005" y="41069"/>
                    <a:pt x="40899" y="50623"/>
                    <a:pt x="45716" y="57848"/>
                  </a:cubicBezTo>
                  <a:cubicBezTo>
                    <a:pt x="48462" y="61967"/>
                    <a:pt x="51943" y="65681"/>
                    <a:pt x="53954" y="70205"/>
                  </a:cubicBezTo>
                  <a:cubicBezTo>
                    <a:pt x="57481" y="78140"/>
                    <a:pt x="59446" y="86680"/>
                    <a:pt x="62192" y="94918"/>
                  </a:cubicBezTo>
                  <a:lnTo>
                    <a:pt x="74548" y="131988"/>
                  </a:lnTo>
                  <a:cubicBezTo>
                    <a:pt x="77898" y="142038"/>
                    <a:pt x="78921" y="148718"/>
                    <a:pt x="86905" y="156702"/>
                  </a:cubicBezTo>
                  <a:cubicBezTo>
                    <a:pt x="90405" y="160202"/>
                    <a:pt x="95143" y="162194"/>
                    <a:pt x="99262" y="164940"/>
                  </a:cubicBezTo>
                  <a:cubicBezTo>
                    <a:pt x="100635" y="169059"/>
                    <a:pt x="100669" y="173906"/>
                    <a:pt x="103381" y="177296"/>
                  </a:cubicBezTo>
                  <a:cubicBezTo>
                    <a:pt x="106474" y="181162"/>
                    <a:pt x="111935" y="182365"/>
                    <a:pt x="115738" y="185534"/>
                  </a:cubicBezTo>
                  <a:cubicBezTo>
                    <a:pt x="120213" y="189263"/>
                    <a:pt x="124365" y="193416"/>
                    <a:pt x="128094" y="197891"/>
                  </a:cubicBezTo>
                  <a:cubicBezTo>
                    <a:pt x="145255" y="218485"/>
                    <a:pt x="126036" y="203384"/>
                    <a:pt x="148689" y="218486"/>
                  </a:cubicBezTo>
                  <a:lnTo>
                    <a:pt x="173403" y="255556"/>
                  </a:lnTo>
                  <a:cubicBezTo>
                    <a:pt x="176149" y="259675"/>
                    <a:pt x="180074" y="263217"/>
                    <a:pt x="181640" y="267913"/>
                  </a:cubicBezTo>
                  <a:cubicBezTo>
                    <a:pt x="183013" y="272032"/>
                    <a:pt x="183817" y="276386"/>
                    <a:pt x="185759" y="280269"/>
                  </a:cubicBezTo>
                  <a:cubicBezTo>
                    <a:pt x="187973" y="284697"/>
                    <a:pt x="191986" y="288102"/>
                    <a:pt x="193997" y="292626"/>
                  </a:cubicBezTo>
                  <a:cubicBezTo>
                    <a:pt x="197524" y="300561"/>
                    <a:pt x="199489" y="309102"/>
                    <a:pt x="202235" y="317340"/>
                  </a:cubicBezTo>
                  <a:cubicBezTo>
                    <a:pt x="203608" y="321459"/>
                    <a:pt x="203946" y="326084"/>
                    <a:pt x="206354" y="329696"/>
                  </a:cubicBezTo>
                  <a:cubicBezTo>
                    <a:pt x="209100" y="333815"/>
                    <a:pt x="212581" y="337529"/>
                    <a:pt x="214592" y="342053"/>
                  </a:cubicBezTo>
                  <a:cubicBezTo>
                    <a:pt x="234199" y="386170"/>
                    <a:pt x="212425" y="351158"/>
                    <a:pt x="231067" y="379123"/>
                  </a:cubicBezTo>
                  <a:cubicBezTo>
                    <a:pt x="232440" y="384615"/>
                    <a:pt x="233631" y="390156"/>
                    <a:pt x="235186" y="395599"/>
                  </a:cubicBezTo>
                  <a:cubicBezTo>
                    <a:pt x="236379" y="399774"/>
                    <a:pt x="238528" y="403684"/>
                    <a:pt x="239305" y="407956"/>
                  </a:cubicBezTo>
                  <a:cubicBezTo>
                    <a:pt x="241285" y="418847"/>
                    <a:pt x="242051" y="429923"/>
                    <a:pt x="243424" y="440907"/>
                  </a:cubicBezTo>
                  <a:cubicBezTo>
                    <a:pt x="242051" y="465621"/>
                    <a:pt x="241449" y="490389"/>
                    <a:pt x="239305" y="515048"/>
                  </a:cubicBezTo>
                  <a:cubicBezTo>
                    <a:pt x="238699" y="522022"/>
                    <a:pt x="236438" y="528754"/>
                    <a:pt x="235186" y="535642"/>
                  </a:cubicBezTo>
                  <a:cubicBezTo>
                    <a:pt x="233692" y="543859"/>
                    <a:pt x="232705" y="552167"/>
                    <a:pt x="231067" y="560356"/>
                  </a:cubicBezTo>
                  <a:cubicBezTo>
                    <a:pt x="229957" y="565907"/>
                    <a:pt x="228176" y="571306"/>
                    <a:pt x="226948" y="576832"/>
                  </a:cubicBezTo>
                  <a:cubicBezTo>
                    <a:pt x="225430" y="583666"/>
                    <a:pt x="224203" y="590561"/>
                    <a:pt x="222830" y="597426"/>
                  </a:cubicBezTo>
                  <a:cubicBezTo>
                    <a:pt x="224203" y="583696"/>
                    <a:pt x="226948" y="570035"/>
                    <a:pt x="226948" y="556237"/>
                  </a:cubicBezTo>
                  <a:cubicBezTo>
                    <a:pt x="226948" y="532833"/>
                    <a:pt x="227411" y="481046"/>
                    <a:pt x="218711" y="449145"/>
                  </a:cubicBezTo>
                  <a:cubicBezTo>
                    <a:pt x="205959" y="402390"/>
                    <a:pt x="216970" y="441546"/>
                    <a:pt x="202235" y="412075"/>
                  </a:cubicBezTo>
                  <a:cubicBezTo>
                    <a:pt x="200293" y="408192"/>
                    <a:pt x="200058" y="403601"/>
                    <a:pt x="198116" y="399718"/>
                  </a:cubicBezTo>
                  <a:cubicBezTo>
                    <a:pt x="195902" y="395290"/>
                    <a:pt x="191889" y="391885"/>
                    <a:pt x="189878" y="387361"/>
                  </a:cubicBezTo>
                  <a:cubicBezTo>
                    <a:pt x="186351" y="379426"/>
                    <a:pt x="186456" y="369873"/>
                    <a:pt x="181640" y="362648"/>
                  </a:cubicBezTo>
                  <a:cubicBezTo>
                    <a:pt x="176148" y="354410"/>
                    <a:pt x="168296" y="347327"/>
                    <a:pt x="165165" y="337934"/>
                  </a:cubicBezTo>
                  <a:cubicBezTo>
                    <a:pt x="159481" y="320881"/>
                    <a:pt x="163455" y="329190"/>
                    <a:pt x="152808" y="313221"/>
                  </a:cubicBezTo>
                  <a:cubicBezTo>
                    <a:pt x="142455" y="282161"/>
                    <a:pt x="157625" y="319242"/>
                    <a:pt x="136332" y="292626"/>
                  </a:cubicBezTo>
                  <a:cubicBezTo>
                    <a:pt x="133620" y="289236"/>
                    <a:pt x="135283" y="283339"/>
                    <a:pt x="132213" y="280269"/>
                  </a:cubicBezTo>
                  <a:cubicBezTo>
                    <a:pt x="125212" y="273268"/>
                    <a:pt x="114501" y="270795"/>
                    <a:pt x="107500" y="263794"/>
                  </a:cubicBezTo>
                  <a:cubicBezTo>
                    <a:pt x="103381" y="259675"/>
                    <a:pt x="99990" y="254668"/>
                    <a:pt x="95143" y="251437"/>
                  </a:cubicBezTo>
                  <a:cubicBezTo>
                    <a:pt x="91530" y="249029"/>
                    <a:pt x="86905" y="248691"/>
                    <a:pt x="82786" y="247318"/>
                  </a:cubicBezTo>
                  <a:lnTo>
                    <a:pt x="58073" y="210248"/>
                  </a:lnTo>
                  <a:cubicBezTo>
                    <a:pt x="55327" y="206129"/>
                    <a:pt x="51400" y="202587"/>
                    <a:pt x="49835" y="197891"/>
                  </a:cubicBezTo>
                  <a:cubicBezTo>
                    <a:pt x="34815" y="152830"/>
                    <a:pt x="58769" y="221081"/>
                    <a:pt x="37478" y="173177"/>
                  </a:cubicBezTo>
                  <a:cubicBezTo>
                    <a:pt x="33951" y="165242"/>
                    <a:pt x="34056" y="155689"/>
                    <a:pt x="29240" y="148464"/>
                  </a:cubicBezTo>
                  <a:cubicBezTo>
                    <a:pt x="21835" y="137356"/>
                    <a:pt x="19726" y="136539"/>
                    <a:pt x="16884" y="123750"/>
                  </a:cubicBezTo>
                  <a:cubicBezTo>
                    <a:pt x="10077" y="93118"/>
                    <a:pt x="15216" y="103053"/>
                    <a:pt x="8646" y="70205"/>
                  </a:cubicBezTo>
                  <a:cubicBezTo>
                    <a:pt x="7794" y="65948"/>
                    <a:pt x="5469" y="62086"/>
                    <a:pt x="4527" y="57848"/>
                  </a:cubicBezTo>
                  <a:cubicBezTo>
                    <a:pt x="2715" y="49695"/>
                    <a:pt x="2220" y="41287"/>
                    <a:pt x="408" y="33134"/>
                  </a:cubicBezTo>
                  <a:cubicBezTo>
                    <a:pt x="-2627" y="19474"/>
                    <a:pt x="12079" y="2243"/>
                    <a:pt x="16884" y="183"/>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563"/>
            <p:cNvSpPr/>
            <p:nvPr/>
          </p:nvSpPr>
          <p:spPr>
            <a:xfrm>
              <a:off x="7932774" y="2192988"/>
              <a:ext cx="266393" cy="686887"/>
            </a:xfrm>
            <a:custGeom>
              <a:avLst/>
              <a:gdLst>
                <a:gd name="connsiteX0" fmla="*/ 266011 w 266393"/>
                <a:gd name="connsiteY0" fmla="*/ 959 h 686887"/>
                <a:gd name="connsiteX1" fmla="*/ 257773 w 266393"/>
                <a:gd name="connsiteY1" fmla="*/ 21553 h 686887"/>
                <a:gd name="connsiteX2" fmla="*/ 233059 w 266393"/>
                <a:gd name="connsiteY2" fmla="*/ 58624 h 686887"/>
                <a:gd name="connsiteX3" fmla="*/ 216584 w 266393"/>
                <a:gd name="connsiteY3" fmla="*/ 83337 h 686887"/>
                <a:gd name="connsiteX4" fmla="*/ 204227 w 266393"/>
                <a:gd name="connsiteY4" fmla="*/ 91575 h 686887"/>
                <a:gd name="connsiteX5" fmla="*/ 187751 w 266393"/>
                <a:gd name="connsiteY5" fmla="*/ 116289 h 686887"/>
                <a:gd name="connsiteX6" fmla="*/ 167157 w 266393"/>
                <a:gd name="connsiteY6" fmla="*/ 136883 h 686887"/>
                <a:gd name="connsiteX7" fmla="*/ 150681 w 266393"/>
                <a:gd name="connsiteY7" fmla="*/ 157478 h 686887"/>
                <a:gd name="connsiteX8" fmla="*/ 142443 w 266393"/>
                <a:gd name="connsiteY8" fmla="*/ 169835 h 686887"/>
                <a:gd name="connsiteX9" fmla="*/ 117730 w 266393"/>
                <a:gd name="connsiteY9" fmla="*/ 190429 h 686887"/>
                <a:gd name="connsiteX10" fmla="*/ 101254 w 266393"/>
                <a:gd name="connsiteY10" fmla="*/ 206905 h 686887"/>
                <a:gd name="connsiteX11" fmla="*/ 97135 w 266393"/>
                <a:gd name="connsiteY11" fmla="*/ 219262 h 686887"/>
                <a:gd name="connsiteX12" fmla="*/ 84778 w 266393"/>
                <a:gd name="connsiteY12" fmla="*/ 227499 h 686887"/>
                <a:gd name="connsiteX13" fmla="*/ 76541 w 266393"/>
                <a:gd name="connsiteY13" fmla="*/ 252213 h 686887"/>
                <a:gd name="connsiteX14" fmla="*/ 60065 w 266393"/>
                <a:gd name="connsiteY14" fmla="*/ 276926 h 686887"/>
                <a:gd name="connsiteX15" fmla="*/ 43589 w 266393"/>
                <a:gd name="connsiteY15" fmla="*/ 326353 h 686887"/>
                <a:gd name="connsiteX16" fmla="*/ 39470 w 266393"/>
                <a:gd name="connsiteY16" fmla="*/ 338710 h 686887"/>
                <a:gd name="connsiteX17" fmla="*/ 31232 w 266393"/>
                <a:gd name="connsiteY17" fmla="*/ 351067 h 686887"/>
                <a:gd name="connsiteX18" fmla="*/ 27114 w 266393"/>
                <a:gd name="connsiteY18" fmla="*/ 363424 h 686887"/>
                <a:gd name="connsiteX19" fmla="*/ 18876 w 266393"/>
                <a:gd name="connsiteY19" fmla="*/ 375781 h 686887"/>
                <a:gd name="connsiteX20" fmla="*/ 10638 w 266393"/>
                <a:gd name="connsiteY20" fmla="*/ 400494 h 686887"/>
                <a:gd name="connsiteX21" fmla="*/ 6519 w 266393"/>
                <a:gd name="connsiteY21" fmla="*/ 412851 h 686887"/>
                <a:gd name="connsiteX22" fmla="*/ 6519 w 266393"/>
                <a:gd name="connsiteY22" fmla="*/ 631153 h 686887"/>
                <a:gd name="connsiteX23" fmla="*/ 10638 w 266393"/>
                <a:gd name="connsiteY23" fmla="*/ 651748 h 686887"/>
                <a:gd name="connsiteX24" fmla="*/ 14757 w 266393"/>
                <a:gd name="connsiteY24" fmla="*/ 684699 h 686887"/>
                <a:gd name="connsiteX25" fmla="*/ 10638 w 266393"/>
                <a:gd name="connsiteY25" fmla="*/ 659986 h 686887"/>
                <a:gd name="connsiteX26" fmla="*/ 14757 w 266393"/>
                <a:gd name="connsiteY26" fmla="*/ 589964 h 686887"/>
                <a:gd name="connsiteX27" fmla="*/ 22995 w 266393"/>
                <a:gd name="connsiteY27" fmla="*/ 561132 h 686887"/>
                <a:gd name="connsiteX28" fmla="*/ 27114 w 266393"/>
                <a:gd name="connsiteY28" fmla="*/ 528181 h 686887"/>
                <a:gd name="connsiteX29" fmla="*/ 35351 w 266393"/>
                <a:gd name="connsiteY29" fmla="*/ 462278 h 686887"/>
                <a:gd name="connsiteX30" fmla="*/ 47708 w 266393"/>
                <a:gd name="connsiteY30" fmla="*/ 437564 h 686887"/>
                <a:gd name="connsiteX31" fmla="*/ 51827 w 266393"/>
                <a:gd name="connsiteY31" fmla="*/ 425208 h 686887"/>
                <a:gd name="connsiteX32" fmla="*/ 60065 w 266393"/>
                <a:gd name="connsiteY32" fmla="*/ 412851 h 686887"/>
                <a:gd name="connsiteX33" fmla="*/ 64184 w 266393"/>
                <a:gd name="connsiteY33" fmla="*/ 400494 h 686887"/>
                <a:gd name="connsiteX34" fmla="*/ 72422 w 266393"/>
                <a:gd name="connsiteY34" fmla="*/ 388137 h 686887"/>
                <a:gd name="connsiteX35" fmla="*/ 76541 w 266393"/>
                <a:gd name="connsiteY35" fmla="*/ 375781 h 686887"/>
                <a:gd name="connsiteX36" fmla="*/ 88897 w 266393"/>
                <a:gd name="connsiteY36" fmla="*/ 363424 h 686887"/>
                <a:gd name="connsiteX37" fmla="*/ 93016 w 266393"/>
                <a:gd name="connsiteY37" fmla="*/ 351067 h 686887"/>
                <a:gd name="connsiteX38" fmla="*/ 117730 w 266393"/>
                <a:gd name="connsiteY38" fmla="*/ 313997 h 686887"/>
                <a:gd name="connsiteX39" fmla="*/ 134205 w 266393"/>
                <a:gd name="connsiteY39" fmla="*/ 289283 h 686887"/>
                <a:gd name="connsiteX40" fmla="*/ 142443 w 266393"/>
                <a:gd name="connsiteY40" fmla="*/ 264570 h 686887"/>
                <a:gd name="connsiteX41" fmla="*/ 150681 w 266393"/>
                <a:gd name="connsiteY41" fmla="*/ 252213 h 686887"/>
                <a:gd name="connsiteX42" fmla="*/ 158919 w 266393"/>
                <a:gd name="connsiteY42" fmla="*/ 227499 h 686887"/>
                <a:gd name="connsiteX43" fmla="*/ 175395 w 266393"/>
                <a:gd name="connsiteY43" fmla="*/ 202786 h 686887"/>
                <a:gd name="connsiteX44" fmla="*/ 191870 w 266393"/>
                <a:gd name="connsiteY44" fmla="*/ 165716 h 686887"/>
                <a:gd name="connsiteX45" fmla="*/ 200108 w 266393"/>
                <a:gd name="connsiteY45" fmla="*/ 141002 h 686887"/>
                <a:gd name="connsiteX46" fmla="*/ 208346 w 266393"/>
                <a:gd name="connsiteY46" fmla="*/ 128645 h 686887"/>
                <a:gd name="connsiteX47" fmla="*/ 212465 w 266393"/>
                <a:gd name="connsiteY47" fmla="*/ 116289 h 686887"/>
                <a:gd name="connsiteX48" fmla="*/ 220703 w 266393"/>
                <a:gd name="connsiteY48" fmla="*/ 103932 h 686887"/>
                <a:gd name="connsiteX49" fmla="*/ 228941 w 266393"/>
                <a:gd name="connsiteY49" fmla="*/ 79218 h 686887"/>
                <a:gd name="connsiteX50" fmla="*/ 245416 w 266393"/>
                <a:gd name="connsiteY50" fmla="*/ 54505 h 686887"/>
                <a:gd name="connsiteX51" fmla="*/ 266011 w 266393"/>
                <a:gd name="connsiteY51" fmla="*/ 959 h 68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393" h="686887">
                  <a:moveTo>
                    <a:pt x="266011" y="959"/>
                  </a:moveTo>
                  <a:cubicBezTo>
                    <a:pt x="268070" y="-4533"/>
                    <a:pt x="261313" y="15062"/>
                    <a:pt x="257773" y="21553"/>
                  </a:cubicBezTo>
                  <a:cubicBezTo>
                    <a:pt x="257771" y="21557"/>
                    <a:pt x="237179" y="52443"/>
                    <a:pt x="233059" y="58624"/>
                  </a:cubicBezTo>
                  <a:cubicBezTo>
                    <a:pt x="233057" y="58628"/>
                    <a:pt x="216588" y="83334"/>
                    <a:pt x="216584" y="83337"/>
                  </a:cubicBezTo>
                  <a:lnTo>
                    <a:pt x="204227" y="91575"/>
                  </a:lnTo>
                  <a:cubicBezTo>
                    <a:pt x="196988" y="113291"/>
                    <a:pt x="204892" y="95719"/>
                    <a:pt x="187751" y="116289"/>
                  </a:cubicBezTo>
                  <a:cubicBezTo>
                    <a:pt x="170589" y="136883"/>
                    <a:pt x="189812" y="121780"/>
                    <a:pt x="167157" y="136883"/>
                  </a:cubicBezTo>
                  <a:cubicBezTo>
                    <a:pt x="159138" y="160940"/>
                    <a:pt x="169312" y="138847"/>
                    <a:pt x="150681" y="157478"/>
                  </a:cubicBezTo>
                  <a:cubicBezTo>
                    <a:pt x="147181" y="160978"/>
                    <a:pt x="145612" y="166032"/>
                    <a:pt x="142443" y="169835"/>
                  </a:cubicBezTo>
                  <a:cubicBezTo>
                    <a:pt x="132534" y="181725"/>
                    <a:pt x="129877" y="182330"/>
                    <a:pt x="117730" y="190429"/>
                  </a:cubicBezTo>
                  <a:cubicBezTo>
                    <a:pt x="106746" y="223381"/>
                    <a:pt x="123222" y="184937"/>
                    <a:pt x="101254" y="206905"/>
                  </a:cubicBezTo>
                  <a:cubicBezTo>
                    <a:pt x="98184" y="209975"/>
                    <a:pt x="99847" y="215872"/>
                    <a:pt x="97135" y="219262"/>
                  </a:cubicBezTo>
                  <a:cubicBezTo>
                    <a:pt x="94043" y="223127"/>
                    <a:pt x="88897" y="224753"/>
                    <a:pt x="84778" y="227499"/>
                  </a:cubicBezTo>
                  <a:cubicBezTo>
                    <a:pt x="82032" y="235737"/>
                    <a:pt x="81358" y="244988"/>
                    <a:pt x="76541" y="252213"/>
                  </a:cubicBezTo>
                  <a:lnTo>
                    <a:pt x="60065" y="276926"/>
                  </a:lnTo>
                  <a:lnTo>
                    <a:pt x="43589" y="326353"/>
                  </a:lnTo>
                  <a:cubicBezTo>
                    <a:pt x="42216" y="330472"/>
                    <a:pt x="41878" y="335097"/>
                    <a:pt x="39470" y="338710"/>
                  </a:cubicBezTo>
                  <a:lnTo>
                    <a:pt x="31232" y="351067"/>
                  </a:lnTo>
                  <a:cubicBezTo>
                    <a:pt x="29859" y="355186"/>
                    <a:pt x="29056" y="359541"/>
                    <a:pt x="27114" y="363424"/>
                  </a:cubicBezTo>
                  <a:cubicBezTo>
                    <a:pt x="24900" y="367852"/>
                    <a:pt x="20887" y="371257"/>
                    <a:pt x="18876" y="375781"/>
                  </a:cubicBezTo>
                  <a:cubicBezTo>
                    <a:pt x="15349" y="383716"/>
                    <a:pt x="13384" y="392256"/>
                    <a:pt x="10638" y="400494"/>
                  </a:cubicBezTo>
                  <a:lnTo>
                    <a:pt x="6519" y="412851"/>
                  </a:lnTo>
                  <a:cubicBezTo>
                    <a:pt x="-3746" y="505234"/>
                    <a:pt x="-445" y="460549"/>
                    <a:pt x="6519" y="631153"/>
                  </a:cubicBezTo>
                  <a:cubicBezTo>
                    <a:pt x="6805" y="638148"/>
                    <a:pt x="9573" y="644828"/>
                    <a:pt x="10638" y="651748"/>
                  </a:cubicBezTo>
                  <a:cubicBezTo>
                    <a:pt x="12321" y="662688"/>
                    <a:pt x="16577" y="695618"/>
                    <a:pt x="14757" y="684699"/>
                  </a:cubicBezTo>
                  <a:lnTo>
                    <a:pt x="10638" y="659986"/>
                  </a:lnTo>
                  <a:cubicBezTo>
                    <a:pt x="12011" y="636645"/>
                    <a:pt x="12540" y="613240"/>
                    <a:pt x="14757" y="589964"/>
                  </a:cubicBezTo>
                  <a:cubicBezTo>
                    <a:pt x="15446" y="582725"/>
                    <a:pt x="20524" y="568545"/>
                    <a:pt x="22995" y="561132"/>
                  </a:cubicBezTo>
                  <a:cubicBezTo>
                    <a:pt x="24368" y="550148"/>
                    <a:pt x="26013" y="539195"/>
                    <a:pt x="27114" y="528181"/>
                  </a:cubicBezTo>
                  <a:cubicBezTo>
                    <a:pt x="31289" y="486425"/>
                    <a:pt x="27363" y="490234"/>
                    <a:pt x="35351" y="462278"/>
                  </a:cubicBezTo>
                  <a:cubicBezTo>
                    <a:pt x="42253" y="438121"/>
                    <a:pt x="35673" y="461633"/>
                    <a:pt x="47708" y="437564"/>
                  </a:cubicBezTo>
                  <a:cubicBezTo>
                    <a:pt x="49650" y="433681"/>
                    <a:pt x="49885" y="429091"/>
                    <a:pt x="51827" y="425208"/>
                  </a:cubicBezTo>
                  <a:cubicBezTo>
                    <a:pt x="54041" y="420780"/>
                    <a:pt x="57851" y="417279"/>
                    <a:pt x="60065" y="412851"/>
                  </a:cubicBezTo>
                  <a:cubicBezTo>
                    <a:pt x="62007" y="408968"/>
                    <a:pt x="62242" y="404377"/>
                    <a:pt x="64184" y="400494"/>
                  </a:cubicBezTo>
                  <a:cubicBezTo>
                    <a:pt x="66398" y="396066"/>
                    <a:pt x="70208" y="392565"/>
                    <a:pt x="72422" y="388137"/>
                  </a:cubicBezTo>
                  <a:cubicBezTo>
                    <a:pt x="74364" y="384254"/>
                    <a:pt x="74133" y="379393"/>
                    <a:pt x="76541" y="375781"/>
                  </a:cubicBezTo>
                  <a:cubicBezTo>
                    <a:pt x="79772" y="370934"/>
                    <a:pt x="84778" y="367543"/>
                    <a:pt x="88897" y="363424"/>
                  </a:cubicBezTo>
                  <a:cubicBezTo>
                    <a:pt x="90270" y="359305"/>
                    <a:pt x="90907" y="354862"/>
                    <a:pt x="93016" y="351067"/>
                  </a:cubicBezTo>
                  <a:cubicBezTo>
                    <a:pt x="93025" y="351050"/>
                    <a:pt x="113605" y="320184"/>
                    <a:pt x="117730" y="313997"/>
                  </a:cubicBezTo>
                  <a:lnTo>
                    <a:pt x="134205" y="289283"/>
                  </a:lnTo>
                  <a:cubicBezTo>
                    <a:pt x="136951" y="281045"/>
                    <a:pt x="137626" y="271795"/>
                    <a:pt x="142443" y="264570"/>
                  </a:cubicBezTo>
                  <a:cubicBezTo>
                    <a:pt x="145189" y="260451"/>
                    <a:pt x="148670" y="256737"/>
                    <a:pt x="150681" y="252213"/>
                  </a:cubicBezTo>
                  <a:cubicBezTo>
                    <a:pt x="154208" y="244278"/>
                    <a:pt x="154102" y="234724"/>
                    <a:pt x="158919" y="227499"/>
                  </a:cubicBezTo>
                  <a:cubicBezTo>
                    <a:pt x="164411" y="219261"/>
                    <a:pt x="172265" y="212179"/>
                    <a:pt x="175395" y="202786"/>
                  </a:cubicBezTo>
                  <a:cubicBezTo>
                    <a:pt x="185197" y="173376"/>
                    <a:pt x="178815" y="185297"/>
                    <a:pt x="191870" y="165716"/>
                  </a:cubicBezTo>
                  <a:cubicBezTo>
                    <a:pt x="194616" y="157478"/>
                    <a:pt x="195291" y="148227"/>
                    <a:pt x="200108" y="141002"/>
                  </a:cubicBezTo>
                  <a:cubicBezTo>
                    <a:pt x="202854" y="136883"/>
                    <a:pt x="206132" y="133073"/>
                    <a:pt x="208346" y="128645"/>
                  </a:cubicBezTo>
                  <a:cubicBezTo>
                    <a:pt x="210288" y="124762"/>
                    <a:pt x="210523" y="120172"/>
                    <a:pt x="212465" y="116289"/>
                  </a:cubicBezTo>
                  <a:cubicBezTo>
                    <a:pt x="214679" y="111861"/>
                    <a:pt x="218692" y="108456"/>
                    <a:pt x="220703" y="103932"/>
                  </a:cubicBezTo>
                  <a:cubicBezTo>
                    <a:pt x="224230" y="95997"/>
                    <a:pt x="224124" y="86443"/>
                    <a:pt x="228941" y="79218"/>
                  </a:cubicBezTo>
                  <a:cubicBezTo>
                    <a:pt x="234433" y="70980"/>
                    <a:pt x="237178" y="59997"/>
                    <a:pt x="245416" y="54505"/>
                  </a:cubicBezTo>
                  <a:cubicBezTo>
                    <a:pt x="258915" y="45505"/>
                    <a:pt x="263952" y="6451"/>
                    <a:pt x="266011" y="959"/>
                  </a:cubicBezTo>
                  <a:close/>
                </a:path>
              </a:pathLst>
            </a:custGeom>
            <a:gradFill flip="none" rotWithShape="1">
              <a:gsLst>
                <a:gs pos="0">
                  <a:srgbClr val="FFCCFF">
                    <a:shade val="30000"/>
                    <a:satMod val="115000"/>
                  </a:srgbClr>
                </a:gs>
                <a:gs pos="50000">
                  <a:srgbClr val="FFCCFF">
                    <a:shade val="67500"/>
                    <a:satMod val="115000"/>
                  </a:srgbClr>
                </a:gs>
                <a:gs pos="100000">
                  <a:srgbClr val="FFCCFF">
                    <a:shade val="100000"/>
                    <a:satMod val="115000"/>
                  </a:srgb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91" name="グループ化 490">
            <a:extLst>
              <a:ext uri="{FF2B5EF4-FFF2-40B4-BE49-F238E27FC236}">
                <a16:creationId xmlns:a16="http://schemas.microsoft.com/office/drawing/2014/main" id="{028B2EDD-7B47-48EB-85E1-A9B59CD4256C}"/>
              </a:ext>
            </a:extLst>
          </p:cNvPr>
          <p:cNvGrpSpPr/>
          <p:nvPr/>
        </p:nvGrpSpPr>
        <p:grpSpPr>
          <a:xfrm rot="15319834" flipV="1">
            <a:off x="3549728" y="4187157"/>
            <a:ext cx="217175" cy="659680"/>
            <a:chOff x="2956581" y="3952986"/>
            <a:chExt cx="255572" cy="307209"/>
          </a:xfrm>
        </p:grpSpPr>
        <p:pic>
          <p:nvPicPr>
            <p:cNvPr id="492" name="図 491">
              <a:extLst>
                <a:ext uri="{FF2B5EF4-FFF2-40B4-BE49-F238E27FC236}">
                  <a16:creationId xmlns:a16="http://schemas.microsoft.com/office/drawing/2014/main" id="{39550AA3-30F2-4E61-8495-D80CB1CA70C4}"/>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8922281" flipV="1">
              <a:off x="2956581" y="4235857"/>
              <a:ext cx="255572" cy="24338"/>
            </a:xfrm>
            <a:prstGeom prst="rect">
              <a:avLst/>
            </a:prstGeom>
            <a:ln>
              <a:noFill/>
            </a:ln>
          </p:spPr>
        </p:pic>
        <p:sp>
          <p:nvSpPr>
            <p:cNvPr id="493" name="フリーフォーム 398">
              <a:extLst>
                <a:ext uri="{FF2B5EF4-FFF2-40B4-BE49-F238E27FC236}">
                  <a16:creationId xmlns:a16="http://schemas.microsoft.com/office/drawing/2014/main" id="{5605CF31-0740-4E3C-B020-D5FE971E893D}"/>
                </a:ext>
              </a:extLst>
            </p:cNvPr>
            <p:cNvSpPr/>
            <p:nvPr/>
          </p:nvSpPr>
          <p:spPr>
            <a:xfrm rot="20958766" flipH="1">
              <a:off x="3089410" y="3952986"/>
              <a:ext cx="77144" cy="261975"/>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4" name="フリーフォーム 24">
            <a:extLst>
              <a:ext uri="{FF2B5EF4-FFF2-40B4-BE49-F238E27FC236}">
                <a16:creationId xmlns:a16="http://schemas.microsoft.com/office/drawing/2014/main" id="{4A93C9D9-9437-4266-A37A-D46DD4AC8A95}"/>
              </a:ext>
            </a:extLst>
          </p:cNvPr>
          <p:cNvSpPr/>
          <p:nvPr/>
        </p:nvSpPr>
        <p:spPr>
          <a:xfrm rot="16200000">
            <a:off x="1026846" y="6364917"/>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テキスト ボックス 494">
            <a:extLst>
              <a:ext uri="{FF2B5EF4-FFF2-40B4-BE49-F238E27FC236}">
                <a16:creationId xmlns:a16="http://schemas.microsoft.com/office/drawing/2014/main" id="{CD254D62-53EC-475D-859A-DCD0E488D652}"/>
              </a:ext>
            </a:extLst>
          </p:cNvPr>
          <p:cNvSpPr txBox="1"/>
          <p:nvPr/>
        </p:nvSpPr>
        <p:spPr>
          <a:xfrm rot="18931206">
            <a:off x="1419172" y="6340011"/>
            <a:ext cx="389581"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sp>
        <p:nvSpPr>
          <p:cNvPr id="496" name="テキスト ボックス 495">
            <a:extLst>
              <a:ext uri="{FF2B5EF4-FFF2-40B4-BE49-F238E27FC236}">
                <a16:creationId xmlns:a16="http://schemas.microsoft.com/office/drawing/2014/main" id="{75F57ABF-C9C6-4AD1-857F-0B98F8726259}"/>
              </a:ext>
            </a:extLst>
          </p:cNvPr>
          <p:cNvSpPr txBox="1"/>
          <p:nvPr/>
        </p:nvSpPr>
        <p:spPr>
          <a:xfrm>
            <a:off x="6084168" y="106637"/>
            <a:ext cx="2700820"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プローブ型神経刺激装置 </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前頭部</a:t>
            </a:r>
            <a:endParaRPr kumimoji="1" lang="en-US" altLang="ja-JP" sz="1000" dirty="0">
              <a:latin typeface="Meiryo UI" panose="020B0604030504040204" pitchFamily="50" charset="-128"/>
              <a:ea typeface="Meiryo UI" panose="020B0604030504040204" pitchFamily="50" charset="-128"/>
            </a:endParaRPr>
          </a:p>
        </p:txBody>
      </p:sp>
      <p:sp>
        <p:nvSpPr>
          <p:cNvPr id="497" name="テキスト ボックス 496">
            <a:extLst>
              <a:ext uri="{FF2B5EF4-FFF2-40B4-BE49-F238E27FC236}">
                <a16:creationId xmlns:a16="http://schemas.microsoft.com/office/drawing/2014/main" id="{2DB23A0C-FBCB-4CAF-9255-D61888CED1A3}"/>
              </a:ext>
            </a:extLst>
          </p:cNvPr>
          <p:cNvSpPr txBox="1"/>
          <p:nvPr/>
        </p:nvSpPr>
        <p:spPr>
          <a:xfrm>
            <a:off x="6084168" y="344840"/>
            <a:ext cx="3003386"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記録電極付き気管内挿管チューブ</a:t>
            </a:r>
            <a:endParaRPr lang="en-US" altLang="ja-JP" sz="1000" dirty="0">
              <a:latin typeface="Meiryo UI" panose="020B0604030504040204" pitchFamily="50" charset="-128"/>
              <a:ea typeface="Meiryo UI" panose="020B0604030504040204" pitchFamily="50" charset="-128"/>
              <a:sym typeface="Wingdings" panose="05000000000000000000" pitchFamily="2" charset="2"/>
            </a:endParaRPr>
          </a:p>
        </p:txBody>
      </p:sp>
      <p:sp>
        <p:nvSpPr>
          <p:cNvPr id="498" name="テキスト ボックス 497">
            <a:extLst>
              <a:ext uri="{FF2B5EF4-FFF2-40B4-BE49-F238E27FC236}">
                <a16:creationId xmlns:a16="http://schemas.microsoft.com/office/drawing/2014/main" id="{E3DA037B-2463-46A1-8DC5-638CE4F621D6}"/>
              </a:ext>
            </a:extLst>
          </p:cNvPr>
          <p:cNvSpPr txBox="1"/>
          <p:nvPr/>
        </p:nvSpPr>
        <p:spPr>
          <a:xfrm>
            <a:off x="231649" y="6357267"/>
            <a:ext cx="85116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ボディアース</a:t>
            </a:r>
            <a:endParaRPr kumimoji="1" lang="en-US" altLang="ja-JP" sz="1000" dirty="0">
              <a:latin typeface="Meiryo UI" panose="020B0604030504040204" pitchFamily="50" charset="-128"/>
              <a:ea typeface="Meiryo UI" panose="020B0604030504040204" pitchFamily="50" charset="-128"/>
            </a:endParaRPr>
          </a:p>
        </p:txBody>
      </p:sp>
      <p:sp>
        <p:nvSpPr>
          <p:cNvPr id="596" name="正方形/長方形 595">
            <a:extLst>
              <a:ext uri="{FF2B5EF4-FFF2-40B4-BE49-F238E27FC236}">
                <a16:creationId xmlns:a16="http://schemas.microsoft.com/office/drawing/2014/main" id="{183610B2-42A9-454D-9DB5-EA312253DCCF}"/>
              </a:ext>
            </a:extLst>
          </p:cNvPr>
          <p:cNvSpPr/>
          <p:nvPr/>
        </p:nvSpPr>
        <p:spPr>
          <a:xfrm>
            <a:off x="4729356" y="765481"/>
            <a:ext cx="4414644" cy="21226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779008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9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2" presetClass="entr" presetSubtype="6" fill="hold" nodeType="withEffect">
                                  <p:stCondLst>
                                    <p:cond delay="0"/>
                                  </p:stCondLst>
                                  <p:childTnLst>
                                    <p:set>
                                      <p:cBhvr>
                                        <p:cTn id="22" dur="1" fill="hold">
                                          <p:stCondLst>
                                            <p:cond delay="0"/>
                                          </p:stCondLst>
                                        </p:cTn>
                                        <p:tgtEl>
                                          <p:spTgt spid="491"/>
                                        </p:tgtEl>
                                        <p:attrNameLst>
                                          <p:attrName>style.visibility</p:attrName>
                                        </p:attrNameLst>
                                      </p:cBhvr>
                                      <p:to>
                                        <p:strVal val="visible"/>
                                      </p:to>
                                    </p:set>
                                    <p:anim calcmode="lin" valueType="num">
                                      <p:cBhvr additive="base">
                                        <p:cTn id="23" dur="500" fill="hold"/>
                                        <p:tgtEl>
                                          <p:spTgt spid="491"/>
                                        </p:tgtEl>
                                        <p:attrNameLst>
                                          <p:attrName>ppt_x</p:attrName>
                                        </p:attrNameLst>
                                      </p:cBhvr>
                                      <p:tavLst>
                                        <p:tav tm="0">
                                          <p:val>
                                            <p:strVal val="1+#ppt_w/2"/>
                                          </p:val>
                                        </p:tav>
                                        <p:tav tm="100000">
                                          <p:val>
                                            <p:strVal val="#ppt_x"/>
                                          </p:val>
                                        </p:tav>
                                      </p:tavLst>
                                    </p:anim>
                                    <p:anim calcmode="lin" valueType="num">
                                      <p:cBhvr additive="base">
                                        <p:cTn id="24" dur="500" fill="hold"/>
                                        <p:tgtEl>
                                          <p:spTgt spid="49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3" fill="hold" nodeType="clickEffect">
                                  <p:stCondLst>
                                    <p:cond delay="0"/>
                                  </p:stCondLst>
                                  <p:childTnLst>
                                    <p:set>
                                      <p:cBhvr>
                                        <p:cTn id="28" dur="1" fill="hold">
                                          <p:stCondLst>
                                            <p:cond delay="0"/>
                                          </p:stCondLst>
                                        </p:cTn>
                                        <p:tgtEl>
                                          <p:spTgt spid="112"/>
                                        </p:tgtEl>
                                        <p:attrNameLst>
                                          <p:attrName>style.visibility</p:attrName>
                                        </p:attrNameLst>
                                      </p:cBhvr>
                                      <p:to>
                                        <p:strVal val="visible"/>
                                      </p:to>
                                    </p:set>
                                    <p:anim calcmode="lin" valueType="num">
                                      <p:cBhvr additive="base">
                                        <p:cTn id="29" dur="500" fill="hold"/>
                                        <p:tgtEl>
                                          <p:spTgt spid="112"/>
                                        </p:tgtEl>
                                        <p:attrNameLst>
                                          <p:attrName>ppt_x</p:attrName>
                                        </p:attrNameLst>
                                      </p:cBhvr>
                                      <p:tavLst>
                                        <p:tav tm="0">
                                          <p:val>
                                            <p:strVal val="1+#ppt_w/2"/>
                                          </p:val>
                                        </p:tav>
                                        <p:tav tm="100000">
                                          <p:val>
                                            <p:strVal val="#ppt_x"/>
                                          </p:val>
                                        </p:tav>
                                      </p:tavLst>
                                    </p:anim>
                                    <p:anim calcmode="lin" valueType="num">
                                      <p:cBhvr additive="base">
                                        <p:cTn id="30" dur="500" fill="hold"/>
                                        <p:tgtEl>
                                          <p:spTgt spid="112"/>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496" grpId="0" animBg="1"/>
      <p:bldP spid="497" grpId="0" animBg="1"/>
      <p:bldP spid="59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グループ化 86"/>
          <p:cNvGrpSpPr/>
          <p:nvPr/>
        </p:nvGrpSpPr>
        <p:grpSpPr>
          <a:xfrm>
            <a:off x="5320865" y="1967077"/>
            <a:ext cx="2942010" cy="3067476"/>
            <a:chOff x="4211199" y="4340180"/>
            <a:chExt cx="2260435" cy="2356834"/>
          </a:xfrm>
        </p:grpSpPr>
        <p:sp>
          <p:nvSpPr>
            <p:cNvPr id="55" name="フリーフォーム 54"/>
            <p:cNvSpPr/>
            <p:nvPr/>
          </p:nvSpPr>
          <p:spPr>
            <a:xfrm>
              <a:off x="4444994" y="4450879"/>
              <a:ext cx="1874279" cy="1855423"/>
            </a:xfrm>
            <a:custGeom>
              <a:avLst/>
              <a:gdLst>
                <a:gd name="connsiteX0" fmla="*/ 412124 w 1874279"/>
                <a:gd name="connsiteY0" fmla="*/ 232013 h 1855423"/>
                <a:gd name="connsiteX1" fmla="*/ 386366 w 1874279"/>
                <a:gd name="connsiteY1" fmla="*/ 264210 h 1855423"/>
                <a:gd name="connsiteX2" fmla="*/ 373487 w 1874279"/>
                <a:gd name="connsiteY2" fmla="*/ 309286 h 1855423"/>
                <a:gd name="connsiteX3" fmla="*/ 341290 w 1874279"/>
                <a:gd name="connsiteY3" fmla="*/ 347923 h 1855423"/>
                <a:gd name="connsiteX4" fmla="*/ 328411 w 1874279"/>
                <a:gd name="connsiteY4" fmla="*/ 392999 h 1855423"/>
                <a:gd name="connsiteX5" fmla="*/ 321972 w 1874279"/>
                <a:gd name="connsiteY5" fmla="*/ 412317 h 1855423"/>
                <a:gd name="connsiteX6" fmla="*/ 276896 w 1874279"/>
                <a:gd name="connsiteY6" fmla="*/ 470272 h 1855423"/>
                <a:gd name="connsiteX7" fmla="*/ 251138 w 1874279"/>
                <a:gd name="connsiteY7" fmla="*/ 496030 h 1855423"/>
                <a:gd name="connsiteX8" fmla="*/ 218941 w 1874279"/>
                <a:gd name="connsiteY8" fmla="*/ 521787 h 1855423"/>
                <a:gd name="connsiteX9" fmla="*/ 186743 w 1874279"/>
                <a:gd name="connsiteY9" fmla="*/ 553985 h 1855423"/>
                <a:gd name="connsiteX10" fmla="*/ 173865 w 1874279"/>
                <a:gd name="connsiteY10" fmla="*/ 573303 h 1855423"/>
                <a:gd name="connsiteX11" fmla="*/ 135228 w 1874279"/>
                <a:gd name="connsiteY11" fmla="*/ 599061 h 1855423"/>
                <a:gd name="connsiteX12" fmla="*/ 90152 w 1874279"/>
                <a:gd name="connsiteY12" fmla="*/ 657016 h 1855423"/>
                <a:gd name="connsiteX13" fmla="*/ 83713 w 1874279"/>
                <a:gd name="connsiteY13" fmla="*/ 676334 h 1855423"/>
                <a:gd name="connsiteX14" fmla="*/ 57955 w 1874279"/>
                <a:gd name="connsiteY14" fmla="*/ 714970 h 1855423"/>
                <a:gd name="connsiteX15" fmla="*/ 38636 w 1874279"/>
                <a:gd name="connsiteY15" fmla="*/ 753607 h 1855423"/>
                <a:gd name="connsiteX16" fmla="*/ 19318 w 1874279"/>
                <a:gd name="connsiteY16" fmla="*/ 792244 h 1855423"/>
                <a:gd name="connsiteX17" fmla="*/ 6439 w 1874279"/>
                <a:gd name="connsiteY17" fmla="*/ 837320 h 1855423"/>
                <a:gd name="connsiteX18" fmla="*/ 0 w 1874279"/>
                <a:gd name="connsiteY18" fmla="*/ 933911 h 1855423"/>
                <a:gd name="connsiteX19" fmla="*/ 6439 w 1874279"/>
                <a:gd name="connsiteY19" fmla="*/ 914593 h 1855423"/>
                <a:gd name="connsiteX20" fmla="*/ 25758 w 1874279"/>
                <a:gd name="connsiteY20" fmla="*/ 901714 h 1855423"/>
                <a:gd name="connsiteX21" fmla="*/ 38636 w 1874279"/>
                <a:gd name="connsiteY21" fmla="*/ 882396 h 1855423"/>
                <a:gd name="connsiteX22" fmla="*/ 51515 w 1874279"/>
                <a:gd name="connsiteY22" fmla="*/ 843759 h 1855423"/>
                <a:gd name="connsiteX23" fmla="*/ 64394 w 1874279"/>
                <a:gd name="connsiteY23" fmla="*/ 824441 h 1855423"/>
                <a:gd name="connsiteX24" fmla="*/ 83713 w 1874279"/>
                <a:gd name="connsiteY24" fmla="*/ 785804 h 1855423"/>
                <a:gd name="connsiteX25" fmla="*/ 103031 w 1874279"/>
                <a:gd name="connsiteY25" fmla="*/ 772925 h 1855423"/>
                <a:gd name="connsiteX26" fmla="*/ 128789 w 1874279"/>
                <a:gd name="connsiteY26" fmla="*/ 734289 h 1855423"/>
                <a:gd name="connsiteX27" fmla="*/ 141667 w 1874279"/>
                <a:gd name="connsiteY27" fmla="*/ 714970 h 1855423"/>
                <a:gd name="connsiteX28" fmla="*/ 160986 w 1874279"/>
                <a:gd name="connsiteY28" fmla="*/ 702092 h 1855423"/>
                <a:gd name="connsiteX29" fmla="*/ 186743 w 1874279"/>
                <a:gd name="connsiteY29" fmla="*/ 669894 h 1855423"/>
                <a:gd name="connsiteX30" fmla="*/ 199622 w 1874279"/>
                <a:gd name="connsiteY30" fmla="*/ 650576 h 1855423"/>
                <a:gd name="connsiteX31" fmla="*/ 238259 w 1874279"/>
                <a:gd name="connsiteY31" fmla="*/ 618379 h 1855423"/>
                <a:gd name="connsiteX32" fmla="*/ 264017 w 1874279"/>
                <a:gd name="connsiteY32" fmla="*/ 586182 h 1855423"/>
                <a:gd name="connsiteX33" fmla="*/ 296214 w 1874279"/>
                <a:gd name="connsiteY33" fmla="*/ 553985 h 1855423"/>
                <a:gd name="connsiteX34" fmla="*/ 341290 w 1874279"/>
                <a:gd name="connsiteY34" fmla="*/ 502469 h 1855423"/>
                <a:gd name="connsiteX35" fmla="*/ 347729 w 1874279"/>
                <a:gd name="connsiteY35" fmla="*/ 483151 h 1855423"/>
                <a:gd name="connsiteX36" fmla="*/ 386366 w 1874279"/>
                <a:gd name="connsiteY36" fmla="*/ 457393 h 1855423"/>
                <a:gd name="connsiteX37" fmla="*/ 444321 w 1874279"/>
                <a:gd name="connsiteY37" fmla="*/ 418756 h 1855423"/>
                <a:gd name="connsiteX38" fmla="*/ 482958 w 1874279"/>
                <a:gd name="connsiteY38" fmla="*/ 392999 h 1855423"/>
                <a:gd name="connsiteX39" fmla="*/ 502276 w 1874279"/>
                <a:gd name="connsiteY39" fmla="*/ 380120 h 1855423"/>
                <a:gd name="connsiteX40" fmla="*/ 515155 w 1874279"/>
                <a:gd name="connsiteY40" fmla="*/ 360801 h 1855423"/>
                <a:gd name="connsiteX41" fmla="*/ 534473 w 1874279"/>
                <a:gd name="connsiteY41" fmla="*/ 347923 h 1855423"/>
                <a:gd name="connsiteX42" fmla="*/ 540913 w 1874279"/>
                <a:gd name="connsiteY42" fmla="*/ 328604 h 1855423"/>
                <a:gd name="connsiteX43" fmla="*/ 585989 w 1874279"/>
                <a:gd name="connsiteY43" fmla="*/ 277089 h 1855423"/>
                <a:gd name="connsiteX44" fmla="*/ 611746 w 1874279"/>
                <a:gd name="connsiteY44" fmla="*/ 251331 h 1855423"/>
                <a:gd name="connsiteX45" fmla="*/ 624625 w 1874279"/>
                <a:gd name="connsiteY45" fmla="*/ 232013 h 1855423"/>
                <a:gd name="connsiteX46" fmla="*/ 663262 w 1874279"/>
                <a:gd name="connsiteY46" fmla="*/ 206255 h 1855423"/>
                <a:gd name="connsiteX47" fmla="*/ 682580 w 1874279"/>
                <a:gd name="connsiteY47" fmla="*/ 193376 h 1855423"/>
                <a:gd name="connsiteX48" fmla="*/ 701898 w 1874279"/>
                <a:gd name="connsiteY48" fmla="*/ 180497 h 1855423"/>
                <a:gd name="connsiteX49" fmla="*/ 746974 w 1874279"/>
                <a:gd name="connsiteY49" fmla="*/ 167618 h 1855423"/>
                <a:gd name="connsiteX50" fmla="*/ 933718 w 1874279"/>
                <a:gd name="connsiteY50" fmla="*/ 174058 h 1855423"/>
                <a:gd name="connsiteX51" fmla="*/ 985234 w 1874279"/>
                <a:gd name="connsiteY51" fmla="*/ 180497 h 1855423"/>
                <a:gd name="connsiteX52" fmla="*/ 1004552 w 1874279"/>
                <a:gd name="connsiteY52" fmla="*/ 186937 h 1855423"/>
                <a:gd name="connsiteX53" fmla="*/ 1139780 w 1874279"/>
                <a:gd name="connsiteY53" fmla="*/ 193376 h 1855423"/>
                <a:gd name="connsiteX54" fmla="*/ 1171977 w 1874279"/>
                <a:gd name="connsiteY54" fmla="*/ 219134 h 1855423"/>
                <a:gd name="connsiteX55" fmla="*/ 1191296 w 1874279"/>
                <a:gd name="connsiteY55" fmla="*/ 225573 h 1855423"/>
                <a:gd name="connsiteX56" fmla="*/ 1210614 w 1874279"/>
                <a:gd name="connsiteY56" fmla="*/ 244892 h 1855423"/>
                <a:gd name="connsiteX57" fmla="*/ 1229932 w 1874279"/>
                <a:gd name="connsiteY57" fmla="*/ 257770 h 1855423"/>
                <a:gd name="connsiteX58" fmla="*/ 1236372 w 1874279"/>
                <a:gd name="connsiteY58" fmla="*/ 277089 h 1855423"/>
                <a:gd name="connsiteX59" fmla="*/ 1249251 w 1874279"/>
                <a:gd name="connsiteY59" fmla="*/ 296407 h 1855423"/>
                <a:gd name="connsiteX60" fmla="*/ 1262129 w 1874279"/>
                <a:gd name="connsiteY60" fmla="*/ 335044 h 1855423"/>
                <a:gd name="connsiteX61" fmla="*/ 1281448 w 1874279"/>
                <a:gd name="connsiteY61" fmla="*/ 373680 h 1855423"/>
                <a:gd name="connsiteX62" fmla="*/ 1320084 w 1874279"/>
                <a:gd name="connsiteY62" fmla="*/ 399438 h 1855423"/>
                <a:gd name="connsiteX63" fmla="*/ 1358721 w 1874279"/>
                <a:gd name="connsiteY63" fmla="*/ 425196 h 1855423"/>
                <a:gd name="connsiteX64" fmla="*/ 1378039 w 1874279"/>
                <a:gd name="connsiteY64" fmla="*/ 438075 h 1855423"/>
                <a:gd name="connsiteX65" fmla="*/ 1397358 w 1874279"/>
                <a:gd name="connsiteY65" fmla="*/ 457393 h 1855423"/>
                <a:gd name="connsiteX66" fmla="*/ 1416676 w 1874279"/>
                <a:gd name="connsiteY66" fmla="*/ 463832 h 1855423"/>
                <a:gd name="connsiteX67" fmla="*/ 1455313 w 1874279"/>
                <a:gd name="connsiteY67" fmla="*/ 489590 h 1855423"/>
                <a:gd name="connsiteX68" fmla="*/ 1468191 w 1874279"/>
                <a:gd name="connsiteY68" fmla="*/ 508909 h 1855423"/>
                <a:gd name="connsiteX69" fmla="*/ 1506828 w 1874279"/>
                <a:gd name="connsiteY69" fmla="*/ 534666 h 1855423"/>
                <a:gd name="connsiteX70" fmla="*/ 1513267 w 1874279"/>
                <a:gd name="connsiteY70" fmla="*/ 553985 h 1855423"/>
                <a:gd name="connsiteX71" fmla="*/ 1558343 w 1874279"/>
                <a:gd name="connsiteY71" fmla="*/ 586182 h 1855423"/>
                <a:gd name="connsiteX72" fmla="*/ 1564783 w 1874279"/>
                <a:gd name="connsiteY72" fmla="*/ 605500 h 1855423"/>
                <a:gd name="connsiteX73" fmla="*/ 1590541 w 1874279"/>
                <a:gd name="connsiteY73" fmla="*/ 644137 h 1855423"/>
                <a:gd name="connsiteX74" fmla="*/ 1616298 w 1874279"/>
                <a:gd name="connsiteY74" fmla="*/ 682773 h 1855423"/>
                <a:gd name="connsiteX75" fmla="*/ 1629177 w 1874279"/>
                <a:gd name="connsiteY75" fmla="*/ 702092 h 1855423"/>
                <a:gd name="connsiteX76" fmla="*/ 1635617 w 1874279"/>
                <a:gd name="connsiteY76" fmla="*/ 721410 h 1855423"/>
                <a:gd name="connsiteX77" fmla="*/ 1712890 w 1874279"/>
                <a:gd name="connsiteY77" fmla="*/ 785804 h 1855423"/>
                <a:gd name="connsiteX78" fmla="*/ 1745087 w 1874279"/>
                <a:gd name="connsiteY78" fmla="*/ 824441 h 1855423"/>
                <a:gd name="connsiteX79" fmla="*/ 1770845 w 1874279"/>
                <a:gd name="connsiteY79" fmla="*/ 863078 h 1855423"/>
                <a:gd name="connsiteX80" fmla="*/ 1783724 w 1874279"/>
                <a:gd name="connsiteY80" fmla="*/ 882396 h 1855423"/>
                <a:gd name="connsiteX81" fmla="*/ 1803042 w 1874279"/>
                <a:gd name="connsiteY81" fmla="*/ 940351 h 1855423"/>
                <a:gd name="connsiteX82" fmla="*/ 1809482 w 1874279"/>
                <a:gd name="connsiteY82" fmla="*/ 959669 h 1855423"/>
                <a:gd name="connsiteX83" fmla="*/ 1815921 w 1874279"/>
                <a:gd name="connsiteY83" fmla="*/ 1043382 h 1855423"/>
                <a:gd name="connsiteX84" fmla="*/ 1809482 w 1874279"/>
                <a:gd name="connsiteY84" fmla="*/ 1288080 h 1855423"/>
                <a:gd name="connsiteX85" fmla="*/ 1803042 w 1874279"/>
                <a:gd name="connsiteY85" fmla="*/ 1352475 h 1855423"/>
                <a:gd name="connsiteX86" fmla="*/ 1796603 w 1874279"/>
                <a:gd name="connsiteY86" fmla="*/ 1442627 h 1855423"/>
                <a:gd name="connsiteX87" fmla="*/ 1803042 w 1874279"/>
                <a:gd name="connsiteY87" fmla="*/ 1725962 h 1855423"/>
                <a:gd name="connsiteX88" fmla="*/ 1815921 w 1874279"/>
                <a:gd name="connsiteY88" fmla="*/ 1745280 h 1855423"/>
                <a:gd name="connsiteX89" fmla="*/ 1835239 w 1874279"/>
                <a:gd name="connsiteY89" fmla="*/ 1758159 h 1855423"/>
                <a:gd name="connsiteX90" fmla="*/ 1854558 w 1874279"/>
                <a:gd name="connsiteY90" fmla="*/ 1796796 h 1855423"/>
                <a:gd name="connsiteX91" fmla="*/ 1867436 w 1874279"/>
                <a:gd name="connsiteY91" fmla="*/ 1835432 h 1855423"/>
                <a:gd name="connsiteX92" fmla="*/ 1867436 w 1874279"/>
                <a:gd name="connsiteY92" fmla="*/ 1816114 h 1855423"/>
                <a:gd name="connsiteX93" fmla="*/ 1860997 w 1874279"/>
                <a:gd name="connsiteY93" fmla="*/ 1725962 h 1855423"/>
                <a:gd name="connsiteX94" fmla="*/ 1854558 w 1874279"/>
                <a:gd name="connsiteY94" fmla="*/ 1706644 h 1855423"/>
                <a:gd name="connsiteX95" fmla="*/ 1848118 w 1874279"/>
                <a:gd name="connsiteY95" fmla="*/ 1616492 h 1855423"/>
                <a:gd name="connsiteX96" fmla="*/ 1835239 w 1874279"/>
                <a:gd name="connsiteY96" fmla="*/ 1532779 h 1855423"/>
                <a:gd name="connsiteX97" fmla="*/ 1841679 w 1874279"/>
                <a:gd name="connsiteY97" fmla="*/ 1384672 h 1855423"/>
                <a:gd name="connsiteX98" fmla="*/ 1848118 w 1874279"/>
                <a:gd name="connsiteY98" fmla="*/ 1358914 h 1855423"/>
                <a:gd name="connsiteX99" fmla="*/ 1860997 w 1874279"/>
                <a:gd name="connsiteY99" fmla="*/ 1320278 h 1855423"/>
                <a:gd name="connsiteX100" fmla="*/ 1867436 w 1874279"/>
                <a:gd name="connsiteY100" fmla="*/ 1159292 h 1855423"/>
                <a:gd name="connsiteX101" fmla="*/ 1854558 w 1874279"/>
                <a:gd name="connsiteY101" fmla="*/ 966109 h 1855423"/>
                <a:gd name="connsiteX102" fmla="*/ 1835239 w 1874279"/>
                <a:gd name="connsiteY102" fmla="*/ 869517 h 1855423"/>
                <a:gd name="connsiteX103" fmla="*/ 1822360 w 1874279"/>
                <a:gd name="connsiteY103" fmla="*/ 830880 h 1855423"/>
                <a:gd name="connsiteX104" fmla="*/ 1815921 w 1874279"/>
                <a:gd name="connsiteY104" fmla="*/ 811562 h 1855423"/>
                <a:gd name="connsiteX105" fmla="*/ 1777284 w 1874279"/>
                <a:gd name="connsiteY105" fmla="*/ 753607 h 1855423"/>
                <a:gd name="connsiteX106" fmla="*/ 1751527 w 1874279"/>
                <a:gd name="connsiteY106" fmla="*/ 714970 h 1855423"/>
                <a:gd name="connsiteX107" fmla="*/ 1738648 w 1874279"/>
                <a:gd name="connsiteY107" fmla="*/ 695652 h 1855423"/>
                <a:gd name="connsiteX108" fmla="*/ 1719329 w 1874279"/>
                <a:gd name="connsiteY108" fmla="*/ 682773 h 1855423"/>
                <a:gd name="connsiteX109" fmla="*/ 1687132 w 1874279"/>
                <a:gd name="connsiteY109" fmla="*/ 650576 h 1855423"/>
                <a:gd name="connsiteX110" fmla="*/ 1674253 w 1874279"/>
                <a:gd name="connsiteY110" fmla="*/ 631258 h 1855423"/>
                <a:gd name="connsiteX111" fmla="*/ 1616298 w 1874279"/>
                <a:gd name="connsiteY111" fmla="*/ 579742 h 1855423"/>
                <a:gd name="connsiteX112" fmla="*/ 1590541 w 1874279"/>
                <a:gd name="connsiteY112" fmla="*/ 553985 h 1855423"/>
                <a:gd name="connsiteX113" fmla="*/ 1558343 w 1874279"/>
                <a:gd name="connsiteY113" fmla="*/ 528227 h 1855423"/>
                <a:gd name="connsiteX114" fmla="*/ 1532586 w 1874279"/>
                <a:gd name="connsiteY114" fmla="*/ 502469 h 1855423"/>
                <a:gd name="connsiteX115" fmla="*/ 1519707 w 1874279"/>
                <a:gd name="connsiteY115" fmla="*/ 483151 h 1855423"/>
                <a:gd name="connsiteX116" fmla="*/ 1500389 w 1874279"/>
                <a:gd name="connsiteY116" fmla="*/ 470272 h 1855423"/>
                <a:gd name="connsiteX117" fmla="*/ 1474631 w 1874279"/>
                <a:gd name="connsiteY117" fmla="*/ 444514 h 1855423"/>
                <a:gd name="connsiteX118" fmla="*/ 1429555 w 1874279"/>
                <a:gd name="connsiteY118" fmla="*/ 392999 h 1855423"/>
                <a:gd name="connsiteX119" fmla="*/ 1403797 w 1874279"/>
                <a:gd name="connsiteY119" fmla="*/ 354362 h 1855423"/>
                <a:gd name="connsiteX120" fmla="*/ 1397358 w 1874279"/>
                <a:gd name="connsiteY120" fmla="*/ 335044 h 1855423"/>
                <a:gd name="connsiteX121" fmla="*/ 1384479 w 1874279"/>
                <a:gd name="connsiteY121" fmla="*/ 315725 h 1855423"/>
                <a:gd name="connsiteX122" fmla="*/ 1358721 w 1874279"/>
                <a:gd name="connsiteY122" fmla="*/ 257770 h 1855423"/>
                <a:gd name="connsiteX123" fmla="*/ 1365160 w 1874279"/>
                <a:gd name="connsiteY123" fmla="*/ 238452 h 1855423"/>
                <a:gd name="connsiteX124" fmla="*/ 1371600 w 1874279"/>
                <a:gd name="connsiteY124" fmla="*/ 199816 h 1855423"/>
                <a:gd name="connsiteX125" fmla="*/ 1352282 w 1874279"/>
                <a:gd name="connsiteY125" fmla="*/ 186937 h 1855423"/>
                <a:gd name="connsiteX126" fmla="*/ 1300766 w 1874279"/>
                <a:gd name="connsiteY126" fmla="*/ 154739 h 1855423"/>
                <a:gd name="connsiteX127" fmla="*/ 1281448 w 1874279"/>
                <a:gd name="connsiteY127" fmla="*/ 148300 h 1855423"/>
                <a:gd name="connsiteX128" fmla="*/ 1262129 w 1874279"/>
                <a:gd name="connsiteY128" fmla="*/ 141861 h 1855423"/>
                <a:gd name="connsiteX129" fmla="*/ 1223493 w 1874279"/>
                <a:gd name="connsiteY129" fmla="*/ 116103 h 1855423"/>
                <a:gd name="connsiteX130" fmla="*/ 1184856 w 1874279"/>
                <a:gd name="connsiteY130" fmla="*/ 103224 h 1855423"/>
                <a:gd name="connsiteX131" fmla="*/ 1165538 w 1874279"/>
                <a:gd name="connsiteY131" fmla="*/ 90345 h 1855423"/>
                <a:gd name="connsiteX132" fmla="*/ 1126901 w 1874279"/>
                <a:gd name="connsiteY132" fmla="*/ 77466 h 1855423"/>
                <a:gd name="connsiteX133" fmla="*/ 1107583 w 1874279"/>
                <a:gd name="connsiteY133" fmla="*/ 64587 h 1855423"/>
                <a:gd name="connsiteX134" fmla="*/ 1023870 w 1874279"/>
                <a:gd name="connsiteY134" fmla="*/ 58148 h 1855423"/>
                <a:gd name="connsiteX135" fmla="*/ 985234 w 1874279"/>
                <a:gd name="connsiteY135" fmla="*/ 45269 h 1855423"/>
                <a:gd name="connsiteX136" fmla="*/ 927279 w 1874279"/>
                <a:gd name="connsiteY136" fmla="*/ 13072 h 1855423"/>
                <a:gd name="connsiteX137" fmla="*/ 907960 w 1874279"/>
                <a:gd name="connsiteY137" fmla="*/ 193 h 1855423"/>
                <a:gd name="connsiteX138" fmla="*/ 882203 w 1874279"/>
                <a:gd name="connsiteY138" fmla="*/ 6632 h 1855423"/>
                <a:gd name="connsiteX139" fmla="*/ 843566 w 1874279"/>
                <a:gd name="connsiteY139" fmla="*/ 19511 h 1855423"/>
                <a:gd name="connsiteX140" fmla="*/ 631065 w 1874279"/>
                <a:gd name="connsiteY140" fmla="*/ 90345 h 1855423"/>
                <a:gd name="connsiteX141" fmla="*/ 573110 w 1874279"/>
                <a:gd name="connsiteY141" fmla="*/ 109663 h 1855423"/>
                <a:gd name="connsiteX142" fmla="*/ 553791 w 1874279"/>
                <a:gd name="connsiteY142" fmla="*/ 116103 h 1855423"/>
                <a:gd name="connsiteX143" fmla="*/ 515155 w 1874279"/>
                <a:gd name="connsiteY143" fmla="*/ 141861 h 1855423"/>
                <a:gd name="connsiteX144" fmla="*/ 482958 w 1874279"/>
                <a:gd name="connsiteY144" fmla="*/ 167618 h 1855423"/>
                <a:gd name="connsiteX145" fmla="*/ 444321 w 1874279"/>
                <a:gd name="connsiteY145" fmla="*/ 193376 h 1855423"/>
                <a:gd name="connsiteX146" fmla="*/ 431442 w 1874279"/>
                <a:gd name="connsiteY146" fmla="*/ 212694 h 1855423"/>
                <a:gd name="connsiteX147" fmla="*/ 412124 w 1874279"/>
                <a:gd name="connsiteY147" fmla="*/ 225573 h 1855423"/>
                <a:gd name="connsiteX148" fmla="*/ 412124 w 1874279"/>
                <a:gd name="connsiteY148" fmla="*/ 232013 h 185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4279" h="1855423">
                  <a:moveTo>
                    <a:pt x="412124" y="232013"/>
                  </a:moveTo>
                  <a:cubicBezTo>
                    <a:pt x="407831" y="238452"/>
                    <a:pt x="393650" y="252555"/>
                    <a:pt x="386366" y="264210"/>
                  </a:cubicBezTo>
                  <a:cubicBezTo>
                    <a:pt x="380673" y="273318"/>
                    <a:pt x="376951" y="301203"/>
                    <a:pt x="373487" y="309286"/>
                  </a:cubicBezTo>
                  <a:cubicBezTo>
                    <a:pt x="366764" y="324974"/>
                    <a:pt x="352893" y="336320"/>
                    <a:pt x="341290" y="347923"/>
                  </a:cubicBezTo>
                  <a:cubicBezTo>
                    <a:pt x="325852" y="394240"/>
                    <a:pt x="344582" y="336400"/>
                    <a:pt x="328411" y="392999"/>
                  </a:cubicBezTo>
                  <a:cubicBezTo>
                    <a:pt x="326546" y="399525"/>
                    <a:pt x="325268" y="406384"/>
                    <a:pt x="321972" y="412317"/>
                  </a:cubicBezTo>
                  <a:cubicBezTo>
                    <a:pt x="302716" y="446977"/>
                    <a:pt x="300362" y="446806"/>
                    <a:pt x="276896" y="470272"/>
                  </a:cubicBezTo>
                  <a:cubicBezTo>
                    <a:pt x="262845" y="512420"/>
                    <a:pt x="282360" y="471052"/>
                    <a:pt x="251138" y="496030"/>
                  </a:cubicBezTo>
                  <a:cubicBezTo>
                    <a:pt x="209531" y="529316"/>
                    <a:pt x="267495" y="505603"/>
                    <a:pt x="218941" y="521787"/>
                  </a:cubicBezTo>
                  <a:cubicBezTo>
                    <a:pt x="184597" y="573304"/>
                    <a:pt x="229674" y="511054"/>
                    <a:pt x="186743" y="553985"/>
                  </a:cubicBezTo>
                  <a:cubicBezTo>
                    <a:pt x="181271" y="559457"/>
                    <a:pt x="179689" y="568207"/>
                    <a:pt x="173865" y="573303"/>
                  </a:cubicBezTo>
                  <a:cubicBezTo>
                    <a:pt x="162216" y="583496"/>
                    <a:pt x="135228" y="599061"/>
                    <a:pt x="135228" y="599061"/>
                  </a:cubicBezTo>
                  <a:cubicBezTo>
                    <a:pt x="104418" y="645274"/>
                    <a:pt x="120415" y="626752"/>
                    <a:pt x="90152" y="657016"/>
                  </a:cubicBezTo>
                  <a:cubicBezTo>
                    <a:pt x="88006" y="663455"/>
                    <a:pt x="87009" y="670401"/>
                    <a:pt x="83713" y="676334"/>
                  </a:cubicBezTo>
                  <a:cubicBezTo>
                    <a:pt x="76196" y="689864"/>
                    <a:pt x="62850" y="700286"/>
                    <a:pt x="57955" y="714970"/>
                  </a:cubicBezTo>
                  <a:cubicBezTo>
                    <a:pt x="49068" y="741631"/>
                    <a:pt x="55280" y="728641"/>
                    <a:pt x="38636" y="753607"/>
                  </a:cubicBezTo>
                  <a:cubicBezTo>
                    <a:pt x="22452" y="802162"/>
                    <a:pt x="44283" y="742312"/>
                    <a:pt x="19318" y="792244"/>
                  </a:cubicBezTo>
                  <a:cubicBezTo>
                    <a:pt x="14701" y="801479"/>
                    <a:pt x="8501" y="829072"/>
                    <a:pt x="6439" y="837320"/>
                  </a:cubicBezTo>
                  <a:cubicBezTo>
                    <a:pt x="4293" y="869517"/>
                    <a:pt x="0" y="901643"/>
                    <a:pt x="0" y="933911"/>
                  </a:cubicBezTo>
                  <a:cubicBezTo>
                    <a:pt x="0" y="940699"/>
                    <a:pt x="2199" y="919893"/>
                    <a:pt x="6439" y="914593"/>
                  </a:cubicBezTo>
                  <a:cubicBezTo>
                    <a:pt x="11274" y="908550"/>
                    <a:pt x="19318" y="906007"/>
                    <a:pt x="25758" y="901714"/>
                  </a:cubicBezTo>
                  <a:cubicBezTo>
                    <a:pt x="30051" y="895275"/>
                    <a:pt x="35493" y="889468"/>
                    <a:pt x="38636" y="882396"/>
                  </a:cubicBezTo>
                  <a:cubicBezTo>
                    <a:pt x="44149" y="869990"/>
                    <a:pt x="43984" y="855055"/>
                    <a:pt x="51515" y="843759"/>
                  </a:cubicBezTo>
                  <a:cubicBezTo>
                    <a:pt x="55808" y="837320"/>
                    <a:pt x="60933" y="831363"/>
                    <a:pt x="64394" y="824441"/>
                  </a:cubicBezTo>
                  <a:cubicBezTo>
                    <a:pt x="74869" y="803492"/>
                    <a:pt x="65259" y="804258"/>
                    <a:pt x="83713" y="785804"/>
                  </a:cubicBezTo>
                  <a:cubicBezTo>
                    <a:pt x="89185" y="780331"/>
                    <a:pt x="96592" y="777218"/>
                    <a:pt x="103031" y="772925"/>
                  </a:cubicBezTo>
                  <a:lnTo>
                    <a:pt x="128789" y="734289"/>
                  </a:lnTo>
                  <a:cubicBezTo>
                    <a:pt x="133082" y="727850"/>
                    <a:pt x="135227" y="719263"/>
                    <a:pt x="141667" y="714970"/>
                  </a:cubicBezTo>
                  <a:lnTo>
                    <a:pt x="160986" y="702092"/>
                  </a:lnTo>
                  <a:cubicBezTo>
                    <a:pt x="173521" y="664483"/>
                    <a:pt x="157617" y="699020"/>
                    <a:pt x="186743" y="669894"/>
                  </a:cubicBezTo>
                  <a:cubicBezTo>
                    <a:pt x="192215" y="664422"/>
                    <a:pt x="194667" y="656521"/>
                    <a:pt x="199622" y="650576"/>
                  </a:cubicBezTo>
                  <a:cubicBezTo>
                    <a:pt x="215115" y="631985"/>
                    <a:pt x="219265" y="631042"/>
                    <a:pt x="238259" y="618379"/>
                  </a:cubicBezTo>
                  <a:cubicBezTo>
                    <a:pt x="250795" y="580770"/>
                    <a:pt x="234889" y="615310"/>
                    <a:pt x="264017" y="586182"/>
                  </a:cubicBezTo>
                  <a:cubicBezTo>
                    <a:pt x="306946" y="543253"/>
                    <a:pt x="244701" y="588325"/>
                    <a:pt x="296214" y="553985"/>
                  </a:cubicBezTo>
                  <a:cubicBezTo>
                    <a:pt x="326265" y="508909"/>
                    <a:pt x="309093" y="523934"/>
                    <a:pt x="341290" y="502469"/>
                  </a:cubicBezTo>
                  <a:cubicBezTo>
                    <a:pt x="343436" y="496030"/>
                    <a:pt x="342929" y="487951"/>
                    <a:pt x="347729" y="483151"/>
                  </a:cubicBezTo>
                  <a:cubicBezTo>
                    <a:pt x="358674" y="472206"/>
                    <a:pt x="373487" y="465979"/>
                    <a:pt x="386366" y="457393"/>
                  </a:cubicBezTo>
                  <a:lnTo>
                    <a:pt x="444321" y="418756"/>
                  </a:lnTo>
                  <a:lnTo>
                    <a:pt x="482958" y="392999"/>
                  </a:lnTo>
                  <a:lnTo>
                    <a:pt x="502276" y="380120"/>
                  </a:lnTo>
                  <a:cubicBezTo>
                    <a:pt x="506569" y="373680"/>
                    <a:pt x="509682" y="366274"/>
                    <a:pt x="515155" y="360801"/>
                  </a:cubicBezTo>
                  <a:cubicBezTo>
                    <a:pt x="520627" y="355329"/>
                    <a:pt x="529638" y="353966"/>
                    <a:pt x="534473" y="347923"/>
                  </a:cubicBezTo>
                  <a:cubicBezTo>
                    <a:pt x="538713" y="342622"/>
                    <a:pt x="537616" y="334538"/>
                    <a:pt x="540913" y="328604"/>
                  </a:cubicBezTo>
                  <a:cubicBezTo>
                    <a:pt x="563009" y="288831"/>
                    <a:pt x="557768" y="295902"/>
                    <a:pt x="585989" y="277089"/>
                  </a:cubicBezTo>
                  <a:cubicBezTo>
                    <a:pt x="600037" y="234939"/>
                    <a:pt x="580525" y="276307"/>
                    <a:pt x="611746" y="251331"/>
                  </a:cubicBezTo>
                  <a:cubicBezTo>
                    <a:pt x="617789" y="246496"/>
                    <a:pt x="618801" y="237109"/>
                    <a:pt x="624625" y="232013"/>
                  </a:cubicBezTo>
                  <a:cubicBezTo>
                    <a:pt x="636274" y="221820"/>
                    <a:pt x="650383" y="214841"/>
                    <a:pt x="663262" y="206255"/>
                  </a:cubicBezTo>
                  <a:lnTo>
                    <a:pt x="682580" y="193376"/>
                  </a:lnTo>
                  <a:cubicBezTo>
                    <a:pt x="689019" y="189083"/>
                    <a:pt x="694556" y="182944"/>
                    <a:pt x="701898" y="180497"/>
                  </a:cubicBezTo>
                  <a:cubicBezTo>
                    <a:pt x="729613" y="171260"/>
                    <a:pt x="714632" y="175704"/>
                    <a:pt x="746974" y="167618"/>
                  </a:cubicBezTo>
                  <a:lnTo>
                    <a:pt x="933718" y="174058"/>
                  </a:lnTo>
                  <a:cubicBezTo>
                    <a:pt x="950998" y="174992"/>
                    <a:pt x="968208" y="177401"/>
                    <a:pt x="985234" y="180497"/>
                  </a:cubicBezTo>
                  <a:cubicBezTo>
                    <a:pt x="991912" y="181711"/>
                    <a:pt x="997788" y="186373"/>
                    <a:pt x="1004552" y="186937"/>
                  </a:cubicBezTo>
                  <a:cubicBezTo>
                    <a:pt x="1049523" y="190685"/>
                    <a:pt x="1094704" y="191230"/>
                    <a:pt x="1139780" y="193376"/>
                  </a:cubicBezTo>
                  <a:cubicBezTo>
                    <a:pt x="1188341" y="209565"/>
                    <a:pt x="1130362" y="185844"/>
                    <a:pt x="1171977" y="219134"/>
                  </a:cubicBezTo>
                  <a:cubicBezTo>
                    <a:pt x="1177278" y="223374"/>
                    <a:pt x="1184856" y="223427"/>
                    <a:pt x="1191296" y="225573"/>
                  </a:cubicBezTo>
                  <a:cubicBezTo>
                    <a:pt x="1197735" y="232013"/>
                    <a:pt x="1203618" y="239062"/>
                    <a:pt x="1210614" y="244892"/>
                  </a:cubicBezTo>
                  <a:cubicBezTo>
                    <a:pt x="1216559" y="249846"/>
                    <a:pt x="1225097" y="251727"/>
                    <a:pt x="1229932" y="257770"/>
                  </a:cubicBezTo>
                  <a:cubicBezTo>
                    <a:pt x="1234172" y="263071"/>
                    <a:pt x="1233336" y="271018"/>
                    <a:pt x="1236372" y="277089"/>
                  </a:cubicBezTo>
                  <a:cubicBezTo>
                    <a:pt x="1239833" y="284011"/>
                    <a:pt x="1244958" y="289968"/>
                    <a:pt x="1249251" y="296407"/>
                  </a:cubicBezTo>
                  <a:lnTo>
                    <a:pt x="1262129" y="335044"/>
                  </a:lnTo>
                  <a:cubicBezTo>
                    <a:pt x="1266722" y="348823"/>
                    <a:pt x="1269700" y="363401"/>
                    <a:pt x="1281448" y="373680"/>
                  </a:cubicBezTo>
                  <a:cubicBezTo>
                    <a:pt x="1293097" y="383873"/>
                    <a:pt x="1307205" y="390852"/>
                    <a:pt x="1320084" y="399438"/>
                  </a:cubicBezTo>
                  <a:lnTo>
                    <a:pt x="1358721" y="425196"/>
                  </a:lnTo>
                  <a:cubicBezTo>
                    <a:pt x="1365160" y="429489"/>
                    <a:pt x="1372566" y="432603"/>
                    <a:pt x="1378039" y="438075"/>
                  </a:cubicBezTo>
                  <a:cubicBezTo>
                    <a:pt x="1384479" y="444514"/>
                    <a:pt x="1389781" y="452342"/>
                    <a:pt x="1397358" y="457393"/>
                  </a:cubicBezTo>
                  <a:cubicBezTo>
                    <a:pt x="1403006" y="461158"/>
                    <a:pt x="1410237" y="461686"/>
                    <a:pt x="1416676" y="463832"/>
                  </a:cubicBezTo>
                  <a:cubicBezTo>
                    <a:pt x="1429555" y="472418"/>
                    <a:pt x="1446728" y="476711"/>
                    <a:pt x="1455313" y="489590"/>
                  </a:cubicBezTo>
                  <a:cubicBezTo>
                    <a:pt x="1459606" y="496030"/>
                    <a:pt x="1462367" y="503813"/>
                    <a:pt x="1468191" y="508909"/>
                  </a:cubicBezTo>
                  <a:cubicBezTo>
                    <a:pt x="1479840" y="519102"/>
                    <a:pt x="1506828" y="534666"/>
                    <a:pt x="1506828" y="534666"/>
                  </a:cubicBezTo>
                  <a:cubicBezTo>
                    <a:pt x="1508974" y="541106"/>
                    <a:pt x="1508922" y="548770"/>
                    <a:pt x="1513267" y="553985"/>
                  </a:cubicBezTo>
                  <a:cubicBezTo>
                    <a:pt x="1518257" y="559973"/>
                    <a:pt x="1549536" y="580310"/>
                    <a:pt x="1558343" y="586182"/>
                  </a:cubicBezTo>
                  <a:cubicBezTo>
                    <a:pt x="1560490" y="592621"/>
                    <a:pt x="1561487" y="599566"/>
                    <a:pt x="1564783" y="605500"/>
                  </a:cubicBezTo>
                  <a:cubicBezTo>
                    <a:pt x="1572300" y="619031"/>
                    <a:pt x="1581955" y="631258"/>
                    <a:pt x="1590541" y="644137"/>
                  </a:cubicBezTo>
                  <a:lnTo>
                    <a:pt x="1616298" y="682773"/>
                  </a:lnTo>
                  <a:cubicBezTo>
                    <a:pt x="1620591" y="689213"/>
                    <a:pt x="1626729" y="694750"/>
                    <a:pt x="1629177" y="702092"/>
                  </a:cubicBezTo>
                  <a:cubicBezTo>
                    <a:pt x="1631324" y="708531"/>
                    <a:pt x="1630817" y="716610"/>
                    <a:pt x="1635617" y="721410"/>
                  </a:cubicBezTo>
                  <a:cubicBezTo>
                    <a:pt x="1683124" y="768917"/>
                    <a:pt x="1670701" y="722519"/>
                    <a:pt x="1712890" y="785804"/>
                  </a:cubicBezTo>
                  <a:cubicBezTo>
                    <a:pt x="1758908" y="854833"/>
                    <a:pt x="1687247" y="750076"/>
                    <a:pt x="1745087" y="824441"/>
                  </a:cubicBezTo>
                  <a:cubicBezTo>
                    <a:pt x="1754590" y="836659"/>
                    <a:pt x="1762259" y="850199"/>
                    <a:pt x="1770845" y="863078"/>
                  </a:cubicBezTo>
                  <a:lnTo>
                    <a:pt x="1783724" y="882396"/>
                  </a:lnTo>
                  <a:lnTo>
                    <a:pt x="1803042" y="940351"/>
                  </a:lnTo>
                  <a:lnTo>
                    <a:pt x="1809482" y="959669"/>
                  </a:lnTo>
                  <a:cubicBezTo>
                    <a:pt x="1811628" y="987573"/>
                    <a:pt x="1815921" y="1015395"/>
                    <a:pt x="1815921" y="1043382"/>
                  </a:cubicBezTo>
                  <a:cubicBezTo>
                    <a:pt x="1815921" y="1124976"/>
                    <a:pt x="1812879" y="1206557"/>
                    <a:pt x="1809482" y="1288080"/>
                  </a:cubicBezTo>
                  <a:cubicBezTo>
                    <a:pt x="1808584" y="1309633"/>
                    <a:pt x="1804833" y="1330977"/>
                    <a:pt x="1803042" y="1352475"/>
                  </a:cubicBezTo>
                  <a:cubicBezTo>
                    <a:pt x="1800540" y="1382498"/>
                    <a:pt x="1798749" y="1412576"/>
                    <a:pt x="1796603" y="1442627"/>
                  </a:cubicBezTo>
                  <a:cubicBezTo>
                    <a:pt x="1798749" y="1537072"/>
                    <a:pt x="1797024" y="1631684"/>
                    <a:pt x="1803042" y="1725962"/>
                  </a:cubicBezTo>
                  <a:cubicBezTo>
                    <a:pt x="1803535" y="1733685"/>
                    <a:pt x="1810449" y="1739808"/>
                    <a:pt x="1815921" y="1745280"/>
                  </a:cubicBezTo>
                  <a:cubicBezTo>
                    <a:pt x="1821393" y="1750752"/>
                    <a:pt x="1828800" y="1753866"/>
                    <a:pt x="1835239" y="1758159"/>
                  </a:cubicBezTo>
                  <a:cubicBezTo>
                    <a:pt x="1858730" y="1828629"/>
                    <a:pt x="1821264" y="1721883"/>
                    <a:pt x="1854558" y="1796796"/>
                  </a:cubicBezTo>
                  <a:cubicBezTo>
                    <a:pt x="1860071" y="1809201"/>
                    <a:pt x="1863143" y="1822553"/>
                    <a:pt x="1867436" y="1835432"/>
                  </a:cubicBezTo>
                  <a:cubicBezTo>
                    <a:pt x="1878006" y="1867142"/>
                    <a:pt x="1874991" y="1861438"/>
                    <a:pt x="1867436" y="1816114"/>
                  </a:cubicBezTo>
                  <a:cubicBezTo>
                    <a:pt x="1865290" y="1786063"/>
                    <a:pt x="1864517" y="1755883"/>
                    <a:pt x="1860997" y="1725962"/>
                  </a:cubicBezTo>
                  <a:cubicBezTo>
                    <a:pt x="1860204" y="1719221"/>
                    <a:pt x="1855351" y="1713385"/>
                    <a:pt x="1854558" y="1706644"/>
                  </a:cubicBezTo>
                  <a:cubicBezTo>
                    <a:pt x="1851038" y="1676723"/>
                    <a:pt x="1850974" y="1646484"/>
                    <a:pt x="1848118" y="1616492"/>
                  </a:cubicBezTo>
                  <a:cubicBezTo>
                    <a:pt x="1846275" y="1597143"/>
                    <a:pt x="1838632" y="1553137"/>
                    <a:pt x="1835239" y="1532779"/>
                  </a:cubicBezTo>
                  <a:cubicBezTo>
                    <a:pt x="1837386" y="1483410"/>
                    <a:pt x="1838029" y="1433953"/>
                    <a:pt x="1841679" y="1384672"/>
                  </a:cubicBezTo>
                  <a:cubicBezTo>
                    <a:pt x="1842333" y="1375846"/>
                    <a:pt x="1845575" y="1367391"/>
                    <a:pt x="1848118" y="1358914"/>
                  </a:cubicBezTo>
                  <a:cubicBezTo>
                    <a:pt x="1852019" y="1345911"/>
                    <a:pt x="1860997" y="1320278"/>
                    <a:pt x="1860997" y="1320278"/>
                  </a:cubicBezTo>
                  <a:cubicBezTo>
                    <a:pt x="1863143" y="1266616"/>
                    <a:pt x="1867436" y="1212997"/>
                    <a:pt x="1867436" y="1159292"/>
                  </a:cubicBezTo>
                  <a:cubicBezTo>
                    <a:pt x="1867436" y="1007656"/>
                    <a:pt x="1867705" y="1051563"/>
                    <a:pt x="1854558" y="966109"/>
                  </a:cubicBezTo>
                  <a:cubicBezTo>
                    <a:pt x="1848395" y="926051"/>
                    <a:pt x="1848557" y="909470"/>
                    <a:pt x="1835239" y="869517"/>
                  </a:cubicBezTo>
                  <a:lnTo>
                    <a:pt x="1822360" y="830880"/>
                  </a:lnTo>
                  <a:cubicBezTo>
                    <a:pt x="1820214" y="824441"/>
                    <a:pt x="1819686" y="817210"/>
                    <a:pt x="1815921" y="811562"/>
                  </a:cubicBezTo>
                  <a:lnTo>
                    <a:pt x="1777284" y="753607"/>
                  </a:lnTo>
                  <a:lnTo>
                    <a:pt x="1751527" y="714970"/>
                  </a:lnTo>
                  <a:cubicBezTo>
                    <a:pt x="1747234" y="708531"/>
                    <a:pt x="1745087" y="699945"/>
                    <a:pt x="1738648" y="695652"/>
                  </a:cubicBezTo>
                  <a:lnTo>
                    <a:pt x="1719329" y="682773"/>
                  </a:lnTo>
                  <a:cubicBezTo>
                    <a:pt x="1684991" y="631264"/>
                    <a:pt x="1730058" y="693501"/>
                    <a:pt x="1687132" y="650576"/>
                  </a:cubicBezTo>
                  <a:cubicBezTo>
                    <a:pt x="1681659" y="645104"/>
                    <a:pt x="1679395" y="637042"/>
                    <a:pt x="1674253" y="631258"/>
                  </a:cubicBezTo>
                  <a:cubicBezTo>
                    <a:pt x="1642172" y="595166"/>
                    <a:pt x="1645661" y="599317"/>
                    <a:pt x="1616298" y="579742"/>
                  </a:cubicBezTo>
                  <a:cubicBezTo>
                    <a:pt x="1602249" y="537593"/>
                    <a:pt x="1621762" y="578962"/>
                    <a:pt x="1590541" y="553985"/>
                  </a:cubicBezTo>
                  <a:cubicBezTo>
                    <a:pt x="1548932" y="520697"/>
                    <a:pt x="1606900" y="544411"/>
                    <a:pt x="1558343" y="528227"/>
                  </a:cubicBezTo>
                  <a:cubicBezTo>
                    <a:pt x="1544295" y="486080"/>
                    <a:pt x="1563806" y="527446"/>
                    <a:pt x="1532586" y="502469"/>
                  </a:cubicBezTo>
                  <a:cubicBezTo>
                    <a:pt x="1526543" y="497634"/>
                    <a:pt x="1525179" y="488623"/>
                    <a:pt x="1519707" y="483151"/>
                  </a:cubicBezTo>
                  <a:cubicBezTo>
                    <a:pt x="1514235" y="477679"/>
                    <a:pt x="1506828" y="474565"/>
                    <a:pt x="1500389" y="470272"/>
                  </a:cubicBezTo>
                  <a:cubicBezTo>
                    <a:pt x="1483216" y="418757"/>
                    <a:pt x="1508975" y="478858"/>
                    <a:pt x="1474631" y="444514"/>
                  </a:cubicBezTo>
                  <a:cubicBezTo>
                    <a:pt x="1399505" y="369388"/>
                    <a:pt x="1484289" y="429490"/>
                    <a:pt x="1429555" y="392999"/>
                  </a:cubicBezTo>
                  <a:cubicBezTo>
                    <a:pt x="1420969" y="380120"/>
                    <a:pt x="1408692" y="369046"/>
                    <a:pt x="1403797" y="354362"/>
                  </a:cubicBezTo>
                  <a:cubicBezTo>
                    <a:pt x="1401651" y="347923"/>
                    <a:pt x="1400393" y="341115"/>
                    <a:pt x="1397358" y="335044"/>
                  </a:cubicBezTo>
                  <a:cubicBezTo>
                    <a:pt x="1393897" y="328122"/>
                    <a:pt x="1387622" y="322797"/>
                    <a:pt x="1384479" y="315725"/>
                  </a:cubicBezTo>
                  <a:cubicBezTo>
                    <a:pt x="1353826" y="246756"/>
                    <a:pt x="1387868" y="301491"/>
                    <a:pt x="1358721" y="257770"/>
                  </a:cubicBezTo>
                  <a:cubicBezTo>
                    <a:pt x="1360867" y="251331"/>
                    <a:pt x="1362124" y="244523"/>
                    <a:pt x="1365160" y="238452"/>
                  </a:cubicBezTo>
                  <a:cubicBezTo>
                    <a:pt x="1373787" y="221197"/>
                    <a:pt x="1387517" y="219713"/>
                    <a:pt x="1371600" y="199816"/>
                  </a:cubicBezTo>
                  <a:cubicBezTo>
                    <a:pt x="1366765" y="193773"/>
                    <a:pt x="1358721" y="191230"/>
                    <a:pt x="1352282" y="186937"/>
                  </a:cubicBezTo>
                  <a:cubicBezTo>
                    <a:pt x="1331873" y="156322"/>
                    <a:pt x="1346745" y="170065"/>
                    <a:pt x="1300766" y="154739"/>
                  </a:cubicBezTo>
                  <a:lnTo>
                    <a:pt x="1281448" y="148300"/>
                  </a:lnTo>
                  <a:lnTo>
                    <a:pt x="1262129" y="141861"/>
                  </a:lnTo>
                  <a:cubicBezTo>
                    <a:pt x="1249250" y="133275"/>
                    <a:pt x="1238177" y="120998"/>
                    <a:pt x="1223493" y="116103"/>
                  </a:cubicBezTo>
                  <a:lnTo>
                    <a:pt x="1184856" y="103224"/>
                  </a:lnTo>
                  <a:cubicBezTo>
                    <a:pt x="1178417" y="98931"/>
                    <a:pt x="1172610" y="93488"/>
                    <a:pt x="1165538" y="90345"/>
                  </a:cubicBezTo>
                  <a:cubicBezTo>
                    <a:pt x="1153132" y="84831"/>
                    <a:pt x="1138197" y="84997"/>
                    <a:pt x="1126901" y="77466"/>
                  </a:cubicBezTo>
                  <a:cubicBezTo>
                    <a:pt x="1120462" y="73173"/>
                    <a:pt x="1115190" y="66013"/>
                    <a:pt x="1107583" y="64587"/>
                  </a:cubicBezTo>
                  <a:cubicBezTo>
                    <a:pt x="1080076" y="59429"/>
                    <a:pt x="1051774" y="60294"/>
                    <a:pt x="1023870" y="58148"/>
                  </a:cubicBezTo>
                  <a:cubicBezTo>
                    <a:pt x="1010991" y="53855"/>
                    <a:pt x="996529" y="52799"/>
                    <a:pt x="985234" y="45269"/>
                  </a:cubicBezTo>
                  <a:cubicBezTo>
                    <a:pt x="940949" y="15746"/>
                    <a:pt x="961281" y="24406"/>
                    <a:pt x="927279" y="13072"/>
                  </a:cubicBezTo>
                  <a:cubicBezTo>
                    <a:pt x="920839" y="8779"/>
                    <a:pt x="915622" y="1288"/>
                    <a:pt x="907960" y="193"/>
                  </a:cubicBezTo>
                  <a:cubicBezTo>
                    <a:pt x="899199" y="-1059"/>
                    <a:pt x="890680" y="4089"/>
                    <a:pt x="882203" y="6632"/>
                  </a:cubicBezTo>
                  <a:cubicBezTo>
                    <a:pt x="869200" y="10533"/>
                    <a:pt x="856445" y="15218"/>
                    <a:pt x="843566" y="19511"/>
                  </a:cubicBezTo>
                  <a:lnTo>
                    <a:pt x="631065" y="90345"/>
                  </a:lnTo>
                  <a:lnTo>
                    <a:pt x="573110" y="109663"/>
                  </a:lnTo>
                  <a:cubicBezTo>
                    <a:pt x="566670" y="111810"/>
                    <a:pt x="559439" y="112338"/>
                    <a:pt x="553791" y="116103"/>
                  </a:cubicBezTo>
                  <a:lnTo>
                    <a:pt x="515155" y="141861"/>
                  </a:lnTo>
                  <a:cubicBezTo>
                    <a:pt x="491358" y="177556"/>
                    <a:pt x="515892" y="149322"/>
                    <a:pt x="482958" y="167618"/>
                  </a:cubicBezTo>
                  <a:cubicBezTo>
                    <a:pt x="469427" y="175135"/>
                    <a:pt x="444321" y="193376"/>
                    <a:pt x="444321" y="193376"/>
                  </a:cubicBezTo>
                  <a:cubicBezTo>
                    <a:pt x="440028" y="199815"/>
                    <a:pt x="436914" y="207222"/>
                    <a:pt x="431442" y="212694"/>
                  </a:cubicBezTo>
                  <a:cubicBezTo>
                    <a:pt x="425970" y="218166"/>
                    <a:pt x="418167" y="220738"/>
                    <a:pt x="412124" y="225573"/>
                  </a:cubicBezTo>
                  <a:cubicBezTo>
                    <a:pt x="407383" y="229366"/>
                    <a:pt x="416417" y="225574"/>
                    <a:pt x="412124" y="232013"/>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4826272" y="5349539"/>
              <a:ext cx="978795" cy="1043189"/>
            </a:xfrm>
            <a:custGeom>
              <a:avLst/>
              <a:gdLst>
                <a:gd name="connsiteX0" fmla="*/ 141668 w 978795"/>
                <a:gd name="connsiteY0" fmla="*/ 160986 h 1043189"/>
                <a:gd name="connsiteX1" fmla="*/ 115910 w 978795"/>
                <a:gd name="connsiteY1" fmla="*/ 193183 h 1043189"/>
                <a:gd name="connsiteX2" fmla="*/ 96592 w 978795"/>
                <a:gd name="connsiteY2" fmla="*/ 212502 h 1043189"/>
                <a:gd name="connsiteX3" fmla="*/ 64395 w 978795"/>
                <a:gd name="connsiteY3" fmla="*/ 244699 h 1043189"/>
                <a:gd name="connsiteX4" fmla="*/ 64395 w 978795"/>
                <a:gd name="connsiteY4" fmla="*/ 302654 h 1043189"/>
                <a:gd name="connsiteX5" fmla="*/ 57955 w 978795"/>
                <a:gd name="connsiteY5" fmla="*/ 399245 h 1043189"/>
                <a:gd name="connsiteX6" fmla="*/ 25758 w 978795"/>
                <a:gd name="connsiteY6" fmla="*/ 457200 h 1043189"/>
                <a:gd name="connsiteX7" fmla="*/ 12879 w 978795"/>
                <a:gd name="connsiteY7" fmla="*/ 476519 h 1043189"/>
                <a:gd name="connsiteX8" fmla="*/ 6440 w 978795"/>
                <a:gd name="connsiteY8" fmla="*/ 566671 h 1043189"/>
                <a:gd name="connsiteX9" fmla="*/ 0 w 978795"/>
                <a:gd name="connsiteY9" fmla="*/ 585989 h 1043189"/>
                <a:gd name="connsiteX10" fmla="*/ 12879 w 978795"/>
                <a:gd name="connsiteY10" fmla="*/ 669702 h 1043189"/>
                <a:gd name="connsiteX11" fmla="*/ 19319 w 978795"/>
                <a:gd name="connsiteY11" fmla="*/ 689020 h 1043189"/>
                <a:gd name="connsiteX12" fmla="*/ 45076 w 978795"/>
                <a:gd name="connsiteY12" fmla="*/ 727657 h 1043189"/>
                <a:gd name="connsiteX13" fmla="*/ 83713 w 978795"/>
                <a:gd name="connsiteY13" fmla="*/ 804930 h 1043189"/>
                <a:gd name="connsiteX14" fmla="*/ 122350 w 978795"/>
                <a:gd name="connsiteY14" fmla="*/ 817809 h 1043189"/>
                <a:gd name="connsiteX15" fmla="*/ 160986 w 978795"/>
                <a:gd name="connsiteY15" fmla="*/ 843567 h 1043189"/>
                <a:gd name="connsiteX16" fmla="*/ 180305 w 978795"/>
                <a:gd name="connsiteY16" fmla="*/ 856445 h 1043189"/>
                <a:gd name="connsiteX17" fmla="*/ 218941 w 978795"/>
                <a:gd name="connsiteY17" fmla="*/ 875764 h 1043189"/>
                <a:gd name="connsiteX18" fmla="*/ 244699 w 978795"/>
                <a:gd name="connsiteY18" fmla="*/ 901521 h 1043189"/>
                <a:gd name="connsiteX19" fmla="*/ 257578 w 978795"/>
                <a:gd name="connsiteY19" fmla="*/ 920840 h 1043189"/>
                <a:gd name="connsiteX20" fmla="*/ 296214 w 978795"/>
                <a:gd name="connsiteY20" fmla="*/ 946598 h 1043189"/>
                <a:gd name="connsiteX21" fmla="*/ 321972 w 978795"/>
                <a:gd name="connsiteY21" fmla="*/ 978795 h 1043189"/>
                <a:gd name="connsiteX22" fmla="*/ 354169 w 978795"/>
                <a:gd name="connsiteY22" fmla="*/ 1004552 h 1043189"/>
                <a:gd name="connsiteX23" fmla="*/ 405685 w 978795"/>
                <a:gd name="connsiteY23" fmla="*/ 1023871 h 1043189"/>
                <a:gd name="connsiteX24" fmla="*/ 425003 w 978795"/>
                <a:gd name="connsiteY24" fmla="*/ 1036750 h 1043189"/>
                <a:gd name="connsiteX25" fmla="*/ 444321 w 978795"/>
                <a:gd name="connsiteY25" fmla="*/ 1043189 h 1043189"/>
                <a:gd name="connsiteX26" fmla="*/ 540913 w 978795"/>
                <a:gd name="connsiteY26" fmla="*/ 1030310 h 1043189"/>
                <a:gd name="connsiteX27" fmla="*/ 560231 w 978795"/>
                <a:gd name="connsiteY27" fmla="*/ 1023871 h 1043189"/>
                <a:gd name="connsiteX28" fmla="*/ 585989 w 978795"/>
                <a:gd name="connsiteY28" fmla="*/ 1017431 h 1043189"/>
                <a:gd name="connsiteX29" fmla="*/ 643944 w 978795"/>
                <a:gd name="connsiteY29" fmla="*/ 985234 h 1043189"/>
                <a:gd name="connsiteX30" fmla="*/ 669702 w 978795"/>
                <a:gd name="connsiteY30" fmla="*/ 946598 h 1043189"/>
                <a:gd name="connsiteX31" fmla="*/ 682581 w 978795"/>
                <a:gd name="connsiteY31" fmla="*/ 927279 h 1043189"/>
                <a:gd name="connsiteX32" fmla="*/ 708338 w 978795"/>
                <a:gd name="connsiteY32" fmla="*/ 914400 h 1043189"/>
                <a:gd name="connsiteX33" fmla="*/ 746975 w 978795"/>
                <a:gd name="connsiteY33" fmla="*/ 901521 h 1043189"/>
                <a:gd name="connsiteX34" fmla="*/ 766293 w 978795"/>
                <a:gd name="connsiteY34" fmla="*/ 895082 h 1043189"/>
                <a:gd name="connsiteX35" fmla="*/ 804930 w 978795"/>
                <a:gd name="connsiteY35" fmla="*/ 875764 h 1043189"/>
                <a:gd name="connsiteX36" fmla="*/ 824248 w 978795"/>
                <a:gd name="connsiteY36" fmla="*/ 862885 h 1043189"/>
                <a:gd name="connsiteX37" fmla="*/ 837127 w 978795"/>
                <a:gd name="connsiteY37" fmla="*/ 837127 h 1043189"/>
                <a:gd name="connsiteX38" fmla="*/ 850006 w 978795"/>
                <a:gd name="connsiteY38" fmla="*/ 817809 h 1043189"/>
                <a:gd name="connsiteX39" fmla="*/ 856445 w 978795"/>
                <a:gd name="connsiteY39" fmla="*/ 798490 h 1043189"/>
                <a:gd name="connsiteX40" fmla="*/ 875764 w 978795"/>
                <a:gd name="connsiteY40" fmla="*/ 779172 h 1043189"/>
                <a:gd name="connsiteX41" fmla="*/ 907961 w 978795"/>
                <a:gd name="connsiteY41" fmla="*/ 746975 h 1043189"/>
                <a:gd name="connsiteX42" fmla="*/ 933719 w 978795"/>
                <a:gd name="connsiteY42" fmla="*/ 714778 h 1043189"/>
                <a:gd name="connsiteX43" fmla="*/ 940158 w 978795"/>
                <a:gd name="connsiteY43" fmla="*/ 695459 h 1043189"/>
                <a:gd name="connsiteX44" fmla="*/ 965916 w 978795"/>
                <a:gd name="connsiteY44" fmla="*/ 656823 h 1043189"/>
                <a:gd name="connsiteX45" fmla="*/ 972355 w 978795"/>
                <a:gd name="connsiteY45" fmla="*/ 631065 h 1043189"/>
                <a:gd name="connsiteX46" fmla="*/ 978795 w 978795"/>
                <a:gd name="connsiteY46" fmla="*/ 611747 h 1043189"/>
                <a:gd name="connsiteX47" fmla="*/ 972355 w 978795"/>
                <a:gd name="connsiteY47" fmla="*/ 476519 h 1043189"/>
                <a:gd name="connsiteX48" fmla="*/ 959476 w 978795"/>
                <a:gd name="connsiteY48" fmla="*/ 437882 h 1043189"/>
                <a:gd name="connsiteX49" fmla="*/ 953037 w 978795"/>
                <a:gd name="connsiteY49" fmla="*/ 418564 h 1043189"/>
                <a:gd name="connsiteX50" fmla="*/ 946598 w 978795"/>
                <a:gd name="connsiteY50" fmla="*/ 399245 h 1043189"/>
                <a:gd name="connsiteX51" fmla="*/ 940158 w 978795"/>
                <a:gd name="connsiteY51" fmla="*/ 379927 h 1043189"/>
                <a:gd name="connsiteX52" fmla="*/ 927279 w 978795"/>
                <a:gd name="connsiteY52" fmla="*/ 283336 h 1043189"/>
                <a:gd name="connsiteX53" fmla="*/ 914400 w 978795"/>
                <a:gd name="connsiteY53" fmla="*/ 244699 h 1043189"/>
                <a:gd name="connsiteX54" fmla="*/ 907961 w 978795"/>
                <a:gd name="connsiteY54" fmla="*/ 225381 h 1043189"/>
                <a:gd name="connsiteX55" fmla="*/ 895082 w 978795"/>
                <a:gd name="connsiteY55" fmla="*/ 206062 h 1043189"/>
                <a:gd name="connsiteX56" fmla="*/ 882203 w 978795"/>
                <a:gd name="connsiteY56" fmla="*/ 180305 h 1043189"/>
                <a:gd name="connsiteX57" fmla="*/ 856445 w 978795"/>
                <a:gd name="connsiteY57" fmla="*/ 141668 h 1043189"/>
                <a:gd name="connsiteX58" fmla="*/ 817809 w 978795"/>
                <a:gd name="connsiteY58" fmla="*/ 115910 h 1043189"/>
                <a:gd name="connsiteX59" fmla="*/ 804930 w 978795"/>
                <a:gd name="connsiteY59" fmla="*/ 96592 h 1043189"/>
                <a:gd name="connsiteX60" fmla="*/ 766293 w 978795"/>
                <a:gd name="connsiteY60" fmla="*/ 77274 h 1043189"/>
                <a:gd name="connsiteX61" fmla="*/ 721217 w 978795"/>
                <a:gd name="connsiteY61" fmla="*/ 64395 h 1043189"/>
                <a:gd name="connsiteX62" fmla="*/ 695459 w 978795"/>
                <a:gd name="connsiteY62" fmla="*/ 51516 h 1043189"/>
                <a:gd name="connsiteX63" fmla="*/ 637505 w 978795"/>
                <a:gd name="connsiteY63" fmla="*/ 32198 h 1043189"/>
                <a:gd name="connsiteX64" fmla="*/ 579550 w 978795"/>
                <a:gd name="connsiteY64" fmla="*/ 12879 h 1043189"/>
                <a:gd name="connsiteX65" fmla="*/ 560231 w 978795"/>
                <a:gd name="connsiteY65" fmla="*/ 6440 h 1043189"/>
                <a:gd name="connsiteX66" fmla="*/ 540913 w 978795"/>
                <a:gd name="connsiteY66" fmla="*/ 0 h 1043189"/>
                <a:gd name="connsiteX67" fmla="*/ 482958 w 978795"/>
                <a:gd name="connsiteY67" fmla="*/ 6440 h 1043189"/>
                <a:gd name="connsiteX68" fmla="*/ 463640 w 978795"/>
                <a:gd name="connsiteY68" fmla="*/ 12879 h 1043189"/>
                <a:gd name="connsiteX69" fmla="*/ 360609 w 978795"/>
                <a:gd name="connsiteY69" fmla="*/ 19319 h 1043189"/>
                <a:gd name="connsiteX70" fmla="*/ 302654 w 978795"/>
                <a:gd name="connsiteY70" fmla="*/ 38637 h 1043189"/>
                <a:gd name="connsiteX71" fmla="*/ 264017 w 978795"/>
                <a:gd name="connsiteY71" fmla="*/ 51516 h 1043189"/>
                <a:gd name="connsiteX72" fmla="*/ 206062 w 978795"/>
                <a:gd name="connsiteY72" fmla="*/ 90152 h 1043189"/>
                <a:gd name="connsiteX73" fmla="*/ 186744 w 978795"/>
                <a:gd name="connsiteY73" fmla="*/ 103031 h 1043189"/>
                <a:gd name="connsiteX74" fmla="*/ 167426 w 978795"/>
                <a:gd name="connsiteY74" fmla="*/ 122350 h 1043189"/>
                <a:gd name="connsiteX75" fmla="*/ 141668 w 978795"/>
                <a:gd name="connsiteY75" fmla="*/ 160986 h 10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78795" h="1043189">
                  <a:moveTo>
                    <a:pt x="141668" y="160986"/>
                  </a:moveTo>
                  <a:cubicBezTo>
                    <a:pt x="133082" y="172791"/>
                    <a:pt x="124961" y="182839"/>
                    <a:pt x="115910" y="193183"/>
                  </a:cubicBezTo>
                  <a:cubicBezTo>
                    <a:pt x="109913" y="200037"/>
                    <a:pt x="102422" y="205506"/>
                    <a:pt x="96592" y="212502"/>
                  </a:cubicBezTo>
                  <a:cubicBezTo>
                    <a:pt x="69763" y="244698"/>
                    <a:pt x="99810" y="221089"/>
                    <a:pt x="64395" y="244699"/>
                  </a:cubicBezTo>
                  <a:cubicBezTo>
                    <a:pt x="49898" y="288187"/>
                    <a:pt x="64395" y="234656"/>
                    <a:pt x="64395" y="302654"/>
                  </a:cubicBezTo>
                  <a:cubicBezTo>
                    <a:pt x="64395" y="334922"/>
                    <a:pt x="62519" y="367301"/>
                    <a:pt x="57955" y="399245"/>
                  </a:cubicBezTo>
                  <a:cubicBezTo>
                    <a:pt x="51577" y="443886"/>
                    <a:pt x="48382" y="430050"/>
                    <a:pt x="25758" y="457200"/>
                  </a:cubicBezTo>
                  <a:cubicBezTo>
                    <a:pt x="20803" y="463146"/>
                    <a:pt x="17172" y="470079"/>
                    <a:pt x="12879" y="476519"/>
                  </a:cubicBezTo>
                  <a:cubicBezTo>
                    <a:pt x="10733" y="506570"/>
                    <a:pt x="9960" y="536750"/>
                    <a:pt x="6440" y="566671"/>
                  </a:cubicBezTo>
                  <a:cubicBezTo>
                    <a:pt x="5647" y="573412"/>
                    <a:pt x="0" y="579201"/>
                    <a:pt x="0" y="585989"/>
                  </a:cubicBezTo>
                  <a:cubicBezTo>
                    <a:pt x="0" y="614524"/>
                    <a:pt x="5103" y="642488"/>
                    <a:pt x="12879" y="669702"/>
                  </a:cubicBezTo>
                  <a:cubicBezTo>
                    <a:pt x="14744" y="676229"/>
                    <a:pt x="16023" y="683086"/>
                    <a:pt x="19319" y="689020"/>
                  </a:cubicBezTo>
                  <a:cubicBezTo>
                    <a:pt x="26836" y="702551"/>
                    <a:pt x="40181" y="712973"/>
                    <a:pt x="45076" y="727657"/>
                  </a:cubicBezTo>
                  <a:cubicBezTo>
                    <a:pt x="50077" y="742659"/>
                    <a:pt x="64989" y="798689"/>
                    <a:pt x="83713" y="804930"/>
                  </a:cubicBezTo>
                  <a:cubicBezTo>
                    <a:pt x="96592" y="809223"/>
                    <a:pt x="111054" y="810278"/>
                    <a:pt x="122350" y="817809"/>
                  </a:cubicBezTo>
                  <a:lnTo>
                    <a:pt x="160986" y="843567"/>
                  </a:lnTo>
                  <a:cubicBezTo>
                    <a:pt x="167425" y="847860"/>
                    <a:pt x="172963" y="853997"/>
                    <a:pt x="180305" y="856445"/>
                  </a:cubicBezTo>
                  <a:cubicBezTo>
                    <a:pt x="206965" y="865333"/>
                    <a:pt x="193975" y="859120"/>
                    <a:pt x="218941" y="875764"/>
                  </a:cubicBezTo>
                  <a:cubicBezTo>
                    <a:pt x="232993" y="917914"/>
                    <a:pt x="213477" y="876543"/>
                    <a:pt x="244699" y="901521"/>
                  </a:cubicBezTo>
                  <a:cubicBezTo>
                    <a:pt x="250742" y="906356"/>
                    <a:pt x="251754" y="915743"/>
                    <a:pt x="257578" y="920840"/>
                  </a:cubicBezTo>
                  <a:cubicBezTo>
                    <a:pt x="269226" y="931033"/>
                    <a:pt x="296214" y="946598"/>
                    <a:pt x="296214" y="946598"/>
                  </a:cubicBezTo>
                  <a:cubicBezTo>
                    <a:pt x="308751" y="984206"/>
                    <a:pt x="292845" y="949668"/>
                    <a:pt x="321972" y="978795"/>
                  </a:cubicBezTo>
                  <a:cubicBezTo>
                    <a:pt x="351098" y="1007921"/>
                    <a:pt x="316562" y="992017"/>
                    <a:pt x="354169" y="1004552"/>
                  </a:cubicBezTo>
                  <a:cubicBezTo>
                    <a:pt x="399477" y="1034757"/>
                    <a:pt x="342025" y="999997"/>
                    <a:pt x="405685" y="1023871"/>
                  </a:cubicBezTo>
                  <a:cubicBezTo>
                    <a:pt x="412931" y="1026589"/>
                    <a:pt x="418081" y="1033289"/>
                    <a:pt x="425003" y="1036750"/>
                  </a:cubicBezTo>
                  <a:cubicBezTo>
                    <a:pt x="431074" y="1039786"/>
                    <a:pt x="437882" y="1041043"/>
                    <a:pt x="444321" y="1043189"/>
                  </a:cubicBezTo>
                  <a:cubicBezTo>
                    <a:pt x="472235" y="1040088"/>
                    <a:pt x="512000" y="1036735"/>
                    <a:pt x="540913" y="1030310"/>
                  </a:cubicBezTo>
                  <a:cubicBezTo>
                    <a:pt x="547539" y="1028838"/>
                    <a:pt x="553705" y="1025736"/>
                    <a:pt x="560231" y="1023871"/>
                  </a:cubicBezTo>
                  <a:cubicBezTo>
                    <a:pt x="568741" y="1021440"/>
                    <a:pt x="577403" y="1019578"/>
                    <a:pt x="585989" y="1017431"/>
                  </a:cubicBezTo>
                  <a:cubicBezTo>
                    <a:pt x="630274" y="987909"/>
                    <a:pt x="609942" y="996569"/>
                    <a:pt x="643944" y="985234"/>
                  </a:cubicBezTo>
                  <a:lnTo>
                    <a:pt x="669702" y="946598"/>
                  </a:lnTo>
                  <a:cubicBezTo>
                    <a:pt x="673995" y="940158"/>
                    <a:pt x="675659" y="930740"/>
                    <a:pt x="682581" y="927279"/>
                  </a:cubicBezTo>
                  <a:cubicBezTo>
                    <a:pt x="691167" y="922986"/>
                    <a:pt x="699425" y="917965"/>
                    <a:pt x="708338" y="914400"/>
                  </a:cubicBezTo>
                  <a:cubicBezTo>
                    <a:pt x="720943" y="909358"/>
                    <a:pt x="734096" y="905814"/>
                    <a:pt x="746975" y="901521"/>
                  </a:cubicBezTo>
                  <a:lnTo>
                    <a:pt x="766293" y="895082"/>
                  </a:lnTo>
                  <a:cubicBezTo>
                    <a:pt x="821665" y="858168"/>
                    <a:pt x="751604" y="902427"/>
                    <a:pt x="804930" y="875764"/>
                  </a:cubicBezTo>
                  <a:cubicBezTo>
                    <a:pt x="811852" y="872303"/>
                    <a:pt x="817809" y="867178"/>
                    <a:pt x="824248" y="862885"/>
                  </a:cubicBezTo>
                  <a:cubicBezTo>
                    <a:pt x="828541" y="854299"/>
                    <a:pt x="832364" y="845462"/>
                    <a:pt x="837127" y="837127"/>
                  </a:cubicBezTo>
                  <a:cubicBezTo>
                    <a:pt x="840967" y="830408"/>
                    <a:pt x="846545" y="824731"/>
                    <a:pt x="850006" y="817809"/>
                  </a:cubicBezTo>
                  <a:cubicBezTo>
                    <a:pt x="853042" y="811738"/>
                    <a:pt x="852680" y="804138"/>
                    <a:pt x="856445" y="798490"/>
                  </a:cubicBezTo>
                  <a:cubicBezTo>
                    <a:pt x="861497" y="790913"/>
                    <a:pt x="869934" y="786168"/>
                    <a:pt x="875764" y="779172"/>
                  </a:cubicBezTo>
                  <a:cubicBezTo>
                    <a:pt x="902597" y="746974"/>
                    <a:pt x="872543" y="770588"/>
                    <a:pt x="907961" y="746975"/>
                  </a:cubicBezTo>
                  <a:cubicBezTo>
                    <a:pt x="924146" y="698418"/>
                    <a:pt x="900430" y="756390"/>
                    <a:pt x="933719" y="714778"/>
                  </a:cubicBezTo>
                  <a:cubicBezTo>
                    <a:pt x="937959" y="709477"/>
                    <a:pt x="936862" y="701393"/>
                    <a:pt x="940158" y="695459"/>
                  </a:cubicBezTo>
                  <a:cubicBezTo>
                    <a:pt x="947675" y="681928"/>
                    <a:pt x="965916" y="656823"/>
                    <a:pt x="965916" y="656823"/>
                  </a:cubicBezTo>
                  <a:cubicBezTo>
                    <a:pt x="968062" y="648237"/>
                    <a:pt x="969924" y="639575"/>
                    <a:pt x="972355" y="631065"/>
                  </a:cubicBezTo>
                  <a:cubicBezTo>
                    <a:pt x="974220" y="624538"/>
                    <a:pt x="978795" y="618535"/>
                    <a:pt x="978795" y="611747"/>
                  </a:cubicBezTo>
                  <a:cubicBezTo>
                    <a:pt x="978795" y="566620"/>
                    <a:pt x="977339" y="521370"/>
                    <a:pt x="972355" y="476519"/>
                  </a:cubicBezTo>
                  <a:cubicBezTo>
                    <a:pt x="970856" y="463026"/>
                    <a:pt x="963769" y="450761"/>
                    <a:pt x="959476" y="437882"/>
                  </a:cubicBezTo>
                  <a:lnTo>
                    <a:pt x="953037" y="418564"/>
                  </a:lnTo>
                  <a:lnTo>
                    <a:pt x="946598" y="399245"/>
                  </a:lnTo>
                  <a:lnTo>
                    <a:pt x="940158" y="379927"/>
                  </a:lnTo>
                  <a:cubicBezTo>
                    <a:pt x="937056" y="348906"/>
                    <a:pt x="935704" y="314228"/>
                    <a:pt x="927279" y="283336"/>
                  </a:cubicBezTo>
                  <a:cubicBezTo>
                    <a:pt x="923707" y="270239"/>
                    <a:pt x="918693" y="257578"/>
                    <a:pt x="914400" y="244699"/>
                  </a:cubicBezTo>
                  <a:cubicBezTo>
                    <a:pt x="912254" y="238260"/>
                    <a:pt x="911726" y="231029"/>
                    <a:pt x="907961" y="225381"/>
                  </a:cubicBezTo>
                  <a:cubicBezTo>
                    <a:pt x="903668" y="218941"/>
                    <a:pt x="898922" y="212782"/>
                    <a:pt x="895082" y="206062"/>
                  </a:cubicBezTo>
                  <a:cubicBezTo>
                    <a:pt x="890319" y="197728"/>
                    <a:pt x="887142" y="188536"/>
                    <a:pt x="882203" y="180305"/>
                  </a:cubicBezTo>
                  <a:cubicBezTo>
                    <a:pt x="874239" y="167032"/>
                    <a:pt x="869324" y="150254"/>
                    <a:pt x="856445" y="141668"/>
                  </a:cubicBezTo>
                  <a:lnTo>
                    <a:pt x="817809" y="115910"/>
                  </a:lnTo>
                  <a:cubicBezTo>
                    <a:pt x="813516" y="109471"/>
                    <a:pt x="810402" y="102064"/>
                    <a:pt x="804930" y="96592"/>
                  </a:cubicBezTo>
                  <a:cubicBezTo>
                    <a:pt x="793639" y="85301"/>
                    <a:pt x="780960" y="81465"/>
                    <a:pt x="766293" y="77274"/>
                  </a:cubicBezTo>
                  <a:cubicBezTo>
                    <a:pt x="749967" y="72609"/>
                    <a:pt x="736647" y="71008"/>
                    <a:pt x="721217" y="64395"/>
                  </a:cubicBezTo>
                  <a:cubicBezTo>
                    <a:pt x="712394" y="60614"/>
                    <a:pt x="704372" y="55081"/>
                    <a:pt x="695459" y="51516"/>
                  </a:cubicBezTo>
                  <a:cubicBezTo>
                    <a:pt x="695437" y="51507"/>
                    <a:pt x="647176" y="35422"/>
                    <a:pt x="637505" y="32198"/>
                  </a:cubicBezTo>
                  <a:lnTo>
                    <a:pt x="579550" y="12879"/>
                  </a:lnTo>
                  <a:lnTo>
                    <a:pt x="560231" y="6440"/>
                  </a:lnTo>
                  <a:lnTo>
                    <a:pt x="540913" y="0"/>
                  </a:lnTo>
                  <a:cubicBezTo>
                    <a:pt x="521595" y="2147"/>
                    <a:pt x="502131" y="3244"/>
                    <a:pt x="482958" y="6440"/>
                  </a:cubicBezTo>
                  <a:cubicBezTo>
                    <a:pt x="476263" y="7556"/>
                    <a:pt x="470390" y="12168"/>
                    <a:pt x="463640" y="12879"/>
                  </a:cubicBezTo>
                  <a:cubicBezTo>
                    <a:pt x="429418" y="16481"/>
                    <a:pt x="394953" y="17172"/>
                    <a:pt x="360609" y="19319"/>
                  </a:cubicBezTo>
                  <a:cubicBezTo>
                    <a:pt x="296048" y="45144"/>
                    <a:pt x="358114" y="22000"/>
                    <a:pt x="302654" y="38637"/>
                  </a:cubicBezTo>
                  <a:cubicBezTo>
                    <a:pt x="289651" y="42538"/>
                    <a:pt x="275313" y="43985"/>
                    <a:pt x="264017" y="51516"/>
                  </a:cubicBezTo>
                  <a:lnTo>
                    <a:pt x="206062" y="90152"/>
                  </a:lnTo>
                  <a:cubicBezTo>
                    <a:pt x="199623" y="94445"/>
                    <a:pt x="192216" y="97558"/>
                    <a:pt x="186744" y="103031"/>
                  </a:cubicBezTo>
                  <a:cubicBezTo>
                    <a:pt x="180305" y="109471"/>
                    <a:pt x="174422" y="116520"/>
                    <a:pt x="167426" y="122350"/>
                  </a:cubicBezTo>
                  <a:cubicBezTo>
                    <a:pt x="118679" y="162973"/>
                    <a:pt x="150254" y="149181"/>
                    <a:pt x="141668" y="160986"/>
                  </a:cubicBezTo>
                  <a:close/>
                </a:path>
              </a:pathLst>
            </a:custGeom>
            <a:gradFill flip="none" rotWithShape="1">
              <a:gsLst>
                <a:gs pos="0">
                  <a:srgbClr val="FF7C80">
                    <a:tint val="66000"/>
                    <a:satMod val="160000"/>
                  </a:srgbClr>
                </a:gs>
                <a:gs pos="50000">
                  <a:srgbClr val="FF7C80">
                    <a:tint val="44500"/>
                    <a:satMod val="160000"/>
                  </a:srgbClr>
                </a:gs>
                <a:gs pos="100000">
                  <a:srgbClr val="FF7C80">
                    <a:tint val="23500"/>
                    <a:satMod val="160000"/>
                  </a:srgbClr>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65"/>
            <p:cNvSpPr/>
            <p:nvPr/>
          </p:nvSpPr>
          <p:spPr>
            <a:xfrm>
              <a:off x="5064702" y="5518597"/>
              <a:ext cx="486603" cy="766316"/>
            </a:xfrm>
            <a:custGeom>
              <a:avLst/>
              <a:gdLst>
                <a:gd name="connsiteX0" fmla="*/ 251138 w 502276"/>
                <a:gd name="connsiteY0" fmla="*/ 23 h 766316"/>
                <a:gd name="connsiteX1" fmla="*/ 218940 w 502276"/>
                <a:gd name="connsiteY1" fmla="*/ 51538 h 766316"/>
                <a:gd name="connsiteX2" fmla="*/ 206062 w 502276"/>
                <a:gd name="connsiteY2" fmla="*/ 70857 h 766316"/>
                <a:gd name="connsiteX3" fmla="*/ 180304 w 502276"/>
                <a:gd name="connsiteY3" fmla="*/ 109493 h 766316"/>
                <a:gd name="connsiteX4" fmla="*/ 154546 w 502276"/>
                <a:gd name="connsiteY4" fmla="*/ 148130 h 766316"/>
                <a:gd name="connsiteX5" fmla="*/ 135228 w 502276"/>
                <a:gd name="connsiteY5" fmla="*/ 154569 h 766316"/>
                <a:gd name="connsiteX6" fmla="*/ 109470 w 502276"/>
                <a:gd name="connsiteY6" fmla="*/ 193206 h 766316"/>
                <a:gd name="connsiteX7" fmla="*/ 96591 w 502276"/>
                <a:gd name="connsiteY7" fmla="*/ 212524 h 766316"/>
                <a:gd name="connsiteX8" fmla="*/ 51515 w 502276"/>
                <a:gd name="connsiteY8" fmla="*/ 270479 h 766316"/>
                <a:gd name="connsiteX9" fmla="*/ 38636 w 502276"/>
                <a:gd name="connsiteY9" fmla="*/ 289798 h 766316"/>
                <a:gd name="connsiteX10" fmla="*/ 25757 w 502276"/>
                <a:gd name="connsiteY10" fmla="*/ 309116 h 766316"/>
                <a:gd name="connsiteX11" fmla="*/ 12878 w 502276"/>
                <a:gd name="connsiteY11" fmla="*/ 354192 h 766316"/>
                <a:gd name="connsiteX12" fmla="*/ 0 w 502276"/>
                <a:gd name="connsiteY12" fmla="*/ 399268 h 766316"/>
                <a:gd name="connsiteX13" fmla="*/ 6439 w 502276"/>
                <a:gd name="connsiteY13" fmla="*/ 508738 h 766316"/>
                <a:gd name="connsiteX14" fmla="*/ 19318 w 502276"/>
                <a:gd name="connsiteY14" fmla="*/ 547375 h 766316"/>
                <a:gd name="connsiteX15" fmla="*/ 38636 w 502276"/>
                <a:gd name="connsiteY15" fmla="*/ 560254 h 766316"/>
                <a:gd name="connsiteX16" fmla="*/ 45076 w 502276"/>
                <a:gd name="connsiteY16" fmla="*/ 579572 h 766316"/>
                <a:gd name="connsiteX17" fmla="*/ 83712 w 502276"/>
                <a:gd name="connsiteY17" fmla="*/ 592451 h 766316"/>
                <a:gd name="connsiteX18" fmla="*/ 115909 w 502276"/>
                <a:gd name="connsiteY18" fmla="*/ 624648 h 766316"/>
                <a:gd name="connsiteX19" fmla="*/ 128788 w 502276"/>
                <a:gd name="connsiteY19" fmla="*/ 643967 h 766316"/>
                <a:gd name="connsiteX20" fmla="*/ 167425 w 502276"/>
                <a:gd name="connsiteY20" fmla="*/ 669724 h 766316"/>
                <a:gd name="connsiteX21" fmla="*/ 206062 w 502276"/>
                <a:gd name="connsiteY21" fmla="*/ 695482 h 766316"/>
                <a:gd name="connsiteX22" fmla="*/ 225380 w 502276"/>
                <a:gd name="connsiteY22" fmla="*/ 708361 h 766316"/>
                <a:gd name="connsiteX23" fmla="*/ 238259 w 502276"/>
                <a:gd name="connsiteY23" fmla="*/ 746998 h 766316"/>
                <a:gd name="connsiteX24" fmla="*/ 244698 w 502276"/>
                <a:gd name="connsiteY24" fmla="*/ 766316 h 766316"/>
                <a:gd name="connsiteX25" fmla="*/ 257577 w 502276"/>
                <a:gd name="connsiteY25" fmla="*/ 746998 h 766316"/>
                <a:gd name="connsiteX26" fmla="*/ 276895 w 502276"/>
                <a:gd name="connsiteY26" fmla="*/ 740558 h 766316"/>
                <a:gd name="connsiteX27" fmla="*/ 315532 w 502276"/>
                <a:gd name="connsiteY27" fmla="*/ 721240 h 766316"/>
                <a:gd name="connsiteX28" fmla="*/ 334850 w 502276"/>
                <a:gd name="connsiteY28" fmla="*/ 682603 h 766316"/>
                <a:gd name="connsiteX29" fmla="*/ 354169 w 502276"/>
                <a:gd name="connsiteY29" fmla="*/ 669724 h 766316"/>
                <a:gd name="connsiteX30" fmla="*/ 373487 w 502276"/>
                <a:gd name="connsiteY30" fmla="*/ 663285 h 766316"/>
                <a:gd name="connsiteX31" fmla="*/ 392805 w 502276"/>
                <a:gd name="connsiteY31" fmla="*/ 643967 h 766316"/>
                <a:gd name="connsiteX32" fmla="*/ 405684 w 502276"/>
                <a:gd name="connsiteY32" fmla="*/ 624648 h 766316"/>
                <a:gd name="connsiteX33" fmla="*/ 425002 w 502276"/>
                <a:gd name="connsiteY33" fmla="*/ 611769 h 766316"/>
                <a:gd name="connsiteX34" fmla="*/ 450760 w 502276"/>
                <a:gd name="connsiteY34" fmla="*/ 573133 h 766316"/>
                <a:gd name="connsiteX35" fmla="*/ 463639 w 502276"/>
                <a:gd name="connsiteY35" fmla="*/ 553814 h 766316"/>
                <a:gd name="connsiteX36" fmla="*/ 476518 w 502276"/>
                <a:gd name="connsiteY36" fmla="*/ 515178 h 766316"/>
                <a:gd name="connsiteX37" fmla="*/ 482957 w 502276"/>
                <a:gd name="connsiteY37" fmla="*/ 495860 h 766316"/>
                <a:gd name="connsiteX38" fmla="*/ 502276 w 502276"/>
                <a:gd name="connsiteY38" fmla="*/ 457223 h 766316"/>
                <a:gd name="connsiteX39" fmla="*/ 495836 w 502276"/>
                <a:gd name="connsiteY39" fmla="*/ 360631 h 766316"/>
                <a:gd name="connsiteX40" fmla="*/ 482957 w 502276"/>
                <a:gd name="connsiteY40" fmla="*/ 341313 h 766316"/>
                <a:gd name="connsiteX41" fmla="*/ 470078 w 502276"/>
                <a:gd name="connsiteY41" fmla="*/ 302676 h 766316"/>
                <a:gd name="connsiteX42" fmla="*/ 444321 w 502276"/>
                <a:gd name="connsiteY42" fmla="*/ 264040 h 766316"/>
                <a:gd name="connsiteX43" fmla="*/ 431442 w 502276"/>
                <a:gd name="connsiteY43" fmla="*/ 244722 h 766316"/>
                <a:gd name="connsiteX44" fmla="*/ 405684 w 502276"/>
                <a:gd name="connsiteY44" fmla="*/ 212524 h 766316"/>
                <a:gd name="connsiteX45" fmla="*/ 386366 w 502276"/>
                <a:gd name="connsiteY45" fmla="*/ 173888 h 766316"/>
                <a:gd name="connsiteX46" fmla="*/ 367048 w 502276"/>
                <a:gd name="connsiteY46" fmla="*/ 154569 h 766316"/>
                <a:gd name="connsiteX47" fmla="*/ 354169 w 502276"/>
                <a:gd name="connsiteY47" fmla="*/ 135251 h 766316"/>
                <a:gd name="connsiteX48" fmla="*/ 315532 w 502276"/>
                <a:gd name="connsiteY48" fmla="*/ 96614 h 766316"/>
                <a:gd name="connsiteX49" fmla="*/ 289774 w 502276"/>
                <a:gd name="connsiteY49" fmla="*/ 57978 h 766316"/>
                <a:gd name="connsiteX50" fmla="*/ 251138 w 502276"/>
                <a:gd name="connsiteY50" fmla="*/ 23 h 76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2276" h="766316">
                  <a:moveTo>
                    <a:pt x="251138" y="23"/>
                  </a:moveTo>
                  <a:cubicBezTo>
                    <a:pt x="239332" y="-1050"/>
                    <a:pt x="229812" y="34454"/>
                    <a:pt x="218940" y="51538"/>
                  </a:cubicBezTo>
                  <a:cubicBezTo>
                    <a:pt x="214785" y="58067"/>
                    <a:pt x="210355" y="64417"/>
                    <a:pt x="206062" y="70857"/>
                  </a:cubicBezTo>
                  <a:lnTo>
                    <a:pt x="180304" y="109493"/>
                  </a:lnTo>
                  <a:lnTo>
                    <a:pt x="154546" y="148130"/>
                  </a:lnTo>
                  <a:lnTo>
                    <a:pt x="135228" y="154569"/>
                  </a:lnTo>
                  <a:cubicBezTo>
                    <a:pt x="123911" y="188519"/>
                    <a:pt x="136268" y="161049"/>
                    <a:pt x="109470" y="193206"/>
                  </a:cubicBezTo>
                  <a:cubicBezTo>
                    <a:pt x="104515" y="199151"/>
                    <a:pt x="101545" y="206579"/>
                    <a:pt x="96591" y="212524"/>
                  </a:cubicBezTo>
                  <a:cubicBezTo>
                    <a:pt x="46156" y="273047"/>
                    <a:pt x="116610" y="172837"/>
                    <a:pt x="51515" y="270479"/>
                  </a:cubicBezTo>
                  <a:lnTo>
                    <a:pt x="38636" y="289798"/>
                  </a:lnTo>
                  <a:lnTo>
                    <a:pt x="25757" y="309116"/>
                  </a:lnTo>
                  <a:cubicBezTo>
                    <a:pt x="10319" y="355433"/>
                    <a:pt x="29049" y="297593"/>
                    <a:pt x="12878" y="354192"/>
                  </a:cubicBezTo>
                  <a:cubicBezTo>
                    <a:pt x="-5587" y="418819"/>
                    <a:pt x="20117" y="318795"/>
                    <a:pt x="0" y="399268"/>
                  </a:cubicBezTo>
                  <a:cubicBezTo>
                    <a:pt x="2146" y="435758"/>
                    <a:pt x="1711" y="472492"/>
                    <a:pt x="6439" y="508738"/>
                  </a:cubicBezTo>
                  <a:cubicBezTo>
                    <a:pt x="8195" y="522200"/>
                    <a:pt x="8022" y="539844"/>
                    <a:pt x="19318" y="547375"/>
                  </a:cubicBezTo>
                  <a:lnTo>
                    <a:pt x="38636" y="560254"/>
                  </a:lnTo>
                  <a:cubicBezTo>
                    <a:pt x="40783" y="566693"/>
                    <a:pt x="39553" y="575627"/>
                    <a:pt x="45076" y="579572"/>
                  </a:cubicBezTo>
                  <a:cubicBezTo>
                    <a:pt x="56123" y="587462"/>
                    <a:pt x="83712" y="592451"/>
                    <a:pt x="83712" y="592451"/>
                  </a:cubicBezTo>
                  <a:cubicBezTo>
                    <a:pt x="118059" y="643970"/>
                    <a:pt x="72977" y="581715"/>
                    <a:pt x="115909" y="624648"/>
                  </a:cubicBezTo>
                  <a:cubicBezTo>
                    <a:pt x="121382" y="630121"/>
                    <a:pt x="122963" y="638871"/>
                    <a:pt x="128788" y="643967"/>
                  </a:cubicBezTo>
                  <a:cubicBezTo>
                    <a:pt x="140437" y="654160"/>
                    <a:pt x="154546" y="661138"/>
                    <a:pt x="167425" y="669724"/>
                  </a:cubicBezTo>
                  <a:lnTo>
                    <a:pt x="206062" y="695482"/>
                  </a:lnTo>
                  <a:lnTo>
                    <a:pt x="225380" y="708361"/>
                  </a:lnTo>
                  <a:lnTo>
                    <a:pt x="238259" y="746998"/>
                  </a:lnTo>
                  <a:lnTo>
                    <a:pt x="244698" y="766316"/>
                  </a:lnTo>
                  <a:cubicBezTo>
                    <a:pt x="248991" y="759877"/>
                    <a:pt x="251534" y="751833"/>
                    <a:pt x="257577" y="746998"/>
                  </a:cubicBezTo>
                  <a:cubicBezTo>
                    <a:pt x="262877" y="742758"/>
                    <a:pt x="270824" y="743594"/>
                    <a:pt x="276895" y="740558"/>
                  </a:cubicBezTo>
                  <a:cubicBezTo>
                    <a:pt x="326819" y="715595"/>
                    <a:pt x="266983" y="737422"/>
                    <a:pt x="315532" y="721240"/>
                  </a:cubicBezTo>
                  <a:cubicBezTo>
                    <a:pt x="320769" y="705528"/>
                    <a:pt x="322367" y="695086"/>
                    <a:pt x="334850" y="682603"/>
                  </a:cubicBezTo>
                  <a:cubicBezTo>
                    <a:pt x="340323" y="677130"/>
                    <a:pt x="347247" y="673185"/>
                    <a:pt x="354169" y="669724"/>
                  </a:cubicBezTo>
                  <a:cubicBezTo>
                    <a:pt x="360240" y="666689"/>
                    <a:pt x="367048" y="665431"/>
                    <a:pt x="373487" y="663285"/>
                  </a:cubicBezTo>
                  <a:cubicBezTo>
                    <a:pt x="379926" y="656846"/>
                    <a:pt x="386975" y="650963"/>
                    <a:pt x="392805" y="643967"/>
                  </a:cubicBezTo>
                  <a:cubicBezTo>
                    <a:pt x="397760" y="638021"/>
                    <a:pt x="400211" y="630121"/>
                    <a:pt x="405684" y="624648"/>
                  </a:cubicBezTo>
                  <a:cubicBezTo>
                    <a:pt x="411156" y="619175"/>
                    <a:pt x="418563" y="616062"/>
                    <a:pt x="425002" y="611769"/>
                  </a:cubicBezTo>
                  <a:lnTo>
                    <a:pt x="450760" y="573133"/>
                  </a:lnTo>
                  <a:lnTo>
                    <a:pt x="463639" y="553814"/>
                  </a:lnTo>
                  <a:lnTo>
                    <a:pt x="476518" y="515178"/>
                  </a:lnTo>
                  <a:cubicBezTo>
                    <a:pt x="478664" y="508739"/>
                    <a:pt x="479192" y="501508"/>
                    <a:pt x="482957" y="495860"/>
                  </a:cubicBezTo>
                  <a:cubicBezTo>
                    <a:pt x="499601" y="470893"/>
                    <a:pt x="493388" y="483883"/>
                    <a:pt x="502276" y="457223"/>
                  </a:cubicBezTo>
                  <a:cubicBezTo>
                    <a:pt x="500129" y="425026"/>
                    <a:pt x="501141" y="392461"/>
                    <a:pt x="495836" y="360631"/>
                  </a:cubicBezTo>
                  <a:cubicBezTo>
                    <a:pt x="494564" y="352997"/>
                    <a:pt x="486100" y="348385"/>
                    <a:pt x="482957" y="341313"/>
                  </a:cubicBezTo>
                  <a:cubicBezTo>
                    <a:pt x="477443" y="328907"/>
                    <a:pt x="477608" y="313972"/>
                    <a:pt x="470078" y="302676"/>
                  </a:cubicBezTo>
                  <a:lnTo>
                    <a:pt x="444321" y="264040"/>
                  </a:lnTo>
                  <a:cubicBezTo>
                    <a:pt x="440028" y="257601"/>
                    <a:pt x="433889" y="252064"/>
                    <a:pt x="431442" y="244722"/>
                  </a:cubicBezTo>
                  <a:cubicBezTo>
                    <a:pt x="422555" y="218061"/>
                    <a:pt x="430650" y="229168"/>
                    <a:pt x="405684" y="212524"/>
                  </a:cubicBezTo>
                  <a:cubicBezTo>
                    <a:pt x="399230" y="193161"/>
                    <a:pt x="400237" y="190533"/>
                    <a:pt x="386366" y="173888"/>
                  </a:cubicBezTo>
                  <a:cubicBezTo>
                    <a:pt x="380536" y="166892"/>
                    <a:pt x="372878" y="161565"/>
                    <a:pt x="367048" y="154569"/>
                  </a:cubicBezTo>
                  <a:cubicBezTo>
                    <a:pt x="362094" y="148624"/>
                    <a:pt x="359311" y="141035"/>
                    <a:pt x="354169" y="135251"/>
                  </a:cubicBezTo>
                  <a:cubicBezTo>
                    <a:pt x="342068" y="121638"/>
                    <a:pt x="325635" y="111769"/>
                    <a:pt x="315532" y="96614"/>
                  </a:cubicBezTo>
                  <a:lnTo>
                    <a:pt x="289774" y="57978"/>
                  </a:lnTo>
                  <a:cubicBezTo>
                    <a:pt x="281415" y="32900"/>
                    <a:pt x="262944" y="1096"/>
                    <a:pt x="251138" y="23"/>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円/楕円 126"/>
            <p:cNvSpPr/>
            <p:nvPr/>
          </p:nvSpPr>
          <p:spPr>
            <a:xfrm>
              <a:off x="5071141" y="5692601"/>
              <a:ext cx="497305" cy="486614"/>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円/楕円 55"/>
            <p:cNvSpPr/>
            <p:nvPr/>
          </p:nvSpPr>
          <p:spPr>
            <a:xfrm>
              <a:off x="5096678" y="5724680"/>
              <a:ext cx="447961" cy="428832"/>
            </a:xfrm>
            <a:prstGeom prst="ellipse">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a:off x="5008749" y="5443382"/>
              <a:ext cx="611761" cy="862920"/>
            </a:xfrm>
            <a:custGeom>
              <a:avLst/>
              <a:gdLst>
                <a:gd name="connsiteX0" fmla="*/ 256380 w 642746"/>
                <a:gd name="connsiteY0" fmla="*/ 36 h 862920"/>
                <a:gd name="connsiteX1" fmla="*/ 249941 w 642746"/>
                <a:gd name="connsiteY1" fmla="*/ 32233 h 862920"/>
                <a:gd name="connsiteX2" fmla="*/ 230622 w 642746"/>
                <a:gd name="connsiteY2" fmla="*/ 90188 h 862920"/>
                <a:gd name="connsiteX3" fmla="*/ 211304 w 642746"/>
                <a:gd name="connsiteY3" fmla="*/ 128824 h 862920"/>
                <a:gd name="connsiteX4" fmla="*/ 191986 w 642746"/>
                <a:gd name="connsiteY4" fmla="*/ 141703 h 862920"/>
                <a:gd name="connsiteX5" fmla="*/ 179107 w 642746"/>
                <a:gd name="connsiteY5" fmla="*/ 161021 h 862920"/>
                <a:gd name="connsiteX6" fmla="*/ 172667 w 642746"/>
                <a:gd name="connsiteY6" fmla="*/ 180340 h 862920"/>
                <a:gd name="connsiteX7" fmla="*/ 153349 w 642746"/>
                <a:gd name="connsiteY7" fmla="*/ 193219 h 862920"/>
                <a:gd name="connsiteX8" fmla="*/ 146910 w 642746"/>
                <a:gd name="connsiteY8" fmla="*/ 212537 h 862920"/>
                <a:gd name="connsiteX9" fmla="*/ 121152 w 642746"/>
                <a:gd name="connsiteY9" fmla="*/ 251174 h 862920"/>
                <a:gd name="connsiteX10" fmla="*/ 95394 w 642746"/>
                <a:gd name="connsiteY10" fmla="*/ 289810 h 862920"/>
                <a:gd name="connsiteX11" fmla="*/ 82515 w 642746"/>
                <a:gd name="connsiteY11" fmla="*/ 309129 h 862920"/>
                <a:gd name="connsiteX12" fmla="*/ 69636 w 642746"/>
                <a:gd name="connsiteY12" fmla="*/ 328447 h 862920"/>
                <a:gd name="connsiteX13" fmla="*/ 63197 w 642746"/>
                <a:gd name="connsiteY13" fmla="*/ 347765 h 862920"/>
                <a:gd name="connsiteX14" fmla="*/ 50318 w 642746"/>
                <a:gd name="connsiteY14" fmla="*/ 367083 h 862920"/>
                <a:gd name="connsiteX15" fmla="*/ 24560 w 642746"/>
                <a:gd name="connsiteY15" fmla="*/ 425038 h 862920"/>
                <a:gd name="connsiteX16" fmla="*/ 11682 w 642746"/>
                <a:gd name="connsiteY16" fmla="*/ 495872 h 862920"/>
                <a:gd name="connsiteX17" fmla="*/ 37439 w 642746"/>
                <a:gd name="connsiteY17" fmla="*/ 676176 h 862920"/>
                <a:gd name="connsiteX18" fmla="*/ 82515 w 642746"/>
                <a:gd name="connsiteY18" fmla="*/ 721252 h 862920"/>
                <a:gd name="connsiteX19" fmla="*/ 121152 w 642746"/>
                <a:gd name="connsiteY19" fmla="*/ 747010 h 862920"/>
                <a:gd name="connsiteX20" fmla="*/ 153349 w 642746"/>
                <a:gd name="connsiteY20" fmla="*/ 785647 h 862920"/>
                <a:gd name="connsiteX21" fmla="*/ 172667 w 642746"/>
                <a:gd name="connsiteY21" fmla="*/ 798526 h 862920"/>
                <a:gd name="connsiteX22" fmla="*/ 191986 w 642746"/>
                <a:gd name="connsiteY22" fmla="*/ 817844 h 862920"/>
                <a:gd name="connsiteX23" fmla="*/ 211304 w 642746"/>
                <a:gd name="connsiteY23" fmla="*/ 830723 h 862920"/>
                <a:gd name="connsiteX24" fmla="*/ 230622 w 642746"/>
                <a:gd name="connsiteY24" fmla="*/ 850041 h 862920"/>
                <a:gd name="connsiteX25" fmla="*/ 269259 w 642746"/>
                <a:gd name="connsiteY25" fmla="*/ 862920 h 862920"/>
                <a:gd name="connsiteX26" fmla="*/ 346532 w 642746"/>
                <a:gd name="connsiteY26" fmla="*/ 856481 h 862920"/>
                <a:gd name="connsiteX27" fmla="*/ 365851 w 642746"/>
                <a:gd name="connsiteY27" fmla="*/ 850041 h 862920"/>
                <a:gd name="connsiteX28" fmla="*/ 398048 w 642746"/>
                <a:gd name="connsiteY28" fmla="*/ 843602 h 862920"/>
                <a:gd name="connsiteX29" fmla="*/ 417366 w 642746"/>
                <a:gd name="connsiteY29" fmla="*/ 824283 h 862920"/>
                <a:gd name="connsiteX30" fmla="*/ 430245 w 642746"/>
                <a:gd name="connsiteY30" fmla="*/ 804965 h 862920"/>
                <a:gd name="connsiteX31" fmla="*/ 449563 w 642746"/>
                <a:gd name="connsiteY31" fmla="*/ 798526 h 862920"/>
                <a:gd name="connsiteX32" fmla="*/ 468882 w 642746"/>
                <a:gd name="connsiteY32" fmla="*/ 779207 h 862920"/>
                <a:gd name="connsiteX33" fmla="*/ 481760 w 642746"/>
                <a:gd name="connsiteY33" fmla="*/ 759889 h 862920"/>
                <a:gd name="connsiteX34" fmla="*/ 501079 w 642746"/>
                <a:gd name="connsiteY34" fmla="*/ 753450 h 862920"/>
                <a:gd name="connsiteX35" fmla="*/ 539715 w 642746"/>
                <a:gd name="connsiteY35" fmla="*/ 727692 h 862920"/>
                <a:gd name="connsiteX36" fmla="*/ 552594 w 642746"/>
                <a:gd name="connsiteY36" fmla="*/ 708374 h 862920"/>
                <a:gd name="connsiteX37" fmla="*/ 591231 w 642746"/>
                <a:gd name="connsiteY37" fmla="*/ 682616 h 862920"/>
                <a:gd name="connsiteX38" fmla="*/ 616989 w 642746"/>
                <a:gd name="connsiteY38" fmla="*/ 643979 h 862920"/>
                <a:gd name="connsiteX39" fmla="*/ 642746 w 642746"/>
                <a:gd name="connsiteY39" fmla="*/ 586024 h 862920"/>
                <a:gd name="connsiteX40" fmla="*/ 636307 w 642746"/>
                <a:gd name="connsiteY40" fmla="*/ 515190 h 862920"/>
                <a:gd name="connsiteX41" fmla="*/ 623428 w 642746"/>
                <a:gd name="connsiteY41" fmla="*/ 476554 h 862920"/>
                <a:gd name="connsiteX42" fmla="*/ 616989 w 642746"/>
                <a:gd name="connsiteY42" fmla="*/ 450796 h 862920"/>
                <a:gd name="connsiteX43" fmla="*/ 610549 w 642746"/>
                <a:gd name="connsiteY43" fmla="*/ 431478 h 862920"/>
                <a:gd name="connsiteX44" fmla="*/ 597670 w 642746"/>
                <a:gd name="connsiteY44" fmla="*/ 379962 h 862920"/>
                <a:gd name="connsiteX45" fmla="*/ 591231 w 642746"/>
                <a:gd name="connsiteY45" fmla="*/ 360644 h 862920"/>
                <a:gd name="connsiteX46" fmla="*/ 546155 w 642746"/>
                <a:gd name="connsiteY46" fmla="*/ 302689 h 862920"/>
                <a:gd name="connsiteX47" fmla="*/ 513958 w 642746"/>
                <a:gd name="connsiteY47" fmla="*/ 270492 h 862920"/>
                <a:gd name="connsiteX48" fmla="*/ 481760 w 642746"/>
                <a:gd name="connsiteY48" fmla="*/ 212537 h 862920"/>
                <a:gd name="connsiteX49" fmla="*/ 443124 w 642746"/>
                <a:gd name="connsiteY49" fmla="*/ 173900 h 862920"/>
                <a:gd name="connsiteX50" fmla="*/ 417366 w 642746"/>
                <a:gd name="connsiteY50" fmla="*/ 141703 h 862920"/>
                <a:gd name="connsiteX51" fmla="*/ 410927 w 642746"/>
                <a:gd name="connsiteY51" fmla="*/ 122385 h 862920"/>
                <a:gd name="connsiteX52" fmla="*/ 385169 w 642746"/>
                <a:gd name="connsiteY52" fmla="*/ 64430 h 862920"/>
                <a:gd name="connsiteX53" fmla="*/ 378729 w 642746"/>
                <a:gd name="connsiteY53" fmla="*/ 45112 h 862920"/>
                <a:gd name="connsiteX54" fmla="*/ 333653 w 642746"/>
                <a:gd name="connsiteY54" fmla="*/ 38672 h 862920"/>
                <a:gd name="connsiteX55" fmla="*/ 256380 w 642746"/>
                <a:gd name="connsiteY55" fmla="*/ 36 h 8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2746" h="862920">
                  <a:moveTo>
                    <a:pt x="256380" y="36"/>
                  </a:moveTo>
                  <a:cubicBezTo>
                    <a:pt x="242428" y="-1037"/>
                    <a:pt x="252821" y="21674"/>
                    <a:pt x="249941" y="32233"/>
                  </a:cubicBezTo>
                  <a:cubicBezTo>
                    <a:pt x="249938" y="32245"/>
                    <a:pt x="233844" y="80523"/>
                    <a:pt x="230622" y="90188"/>
                  </a:cubicBezTo>
                  <a:cubicBezTo>
                    <a:pt x="225384" y="105901"/>
                    <a:pt x="223788" y="116340"/>
                    <a:pt x="211304" y="128824"/>
                  </a:cubicBezTo>
                  <a:cubicBezTo>
                    <a:pt x="205832" y="134296"/>
                    <a:pt x="198425" y="137410"/>
                    <a:pt x="191986" y="141703"/>
                  </a:cubicBezTo>
                  <a:cubicBezTo>
                    <a:pt x="187693" y="148142"/>
                    <a:pt x="182568" y="154099"/>
                    <a:pt x="179107" y="161021"/>
                  </a:cubicBezTo>
                  <a:cubicBezTo>
                    <a:pt x="176071" y="167092"/>
                    <a:pt x="176907" y="175039"/>
                    <a:pt x="172667" y="180340"/>
                  </a:cubicBezTo>
                  <a:cubicBezTo>
                    <a:pt x="167832" y="186383"/>
                    <a:pt x="159788" y="188926"/>
                    <a:pt x="153349" y="193219"/>
                  </a:cubicBezTo>
                  <a:cubicBezTo>
                    <a:pt x="151203" y="199658"/>
                    <a:pt x="150206" y="206604"/>
                    <a:pt x="146910" y="212537"/>
                  </a:cubicBezTo>
                  <a:cubicBezTo>
                    <a:pt x="139393" y="226068"/>
                    <a:pt x="129738" y="238295"/>
                    <a:pt x="121152" y="251174"/>
                  </a:cubicBezTo>
                  <a:lnTo>
                    <a:pt x="95394" y="289810"/>
                  </a:lnTo>
                  <a:lnTo>
                    <a:pt x="82515" y="309129"/>
                  </a:lnTo>
                  <a:lnTo>
                    <a:pt x="69636" y="328447"/>
                  </a:lnTo>
                  <a:cubicBezTo>
                    <a:pt x="67490" y="334886"/>
                    <a:pt x="66233" y="341694"/>
                    <a:pt x="63197" y="347765"/>
                  </a:cubicBezTo>
                  <a:cubicBezTo>
                    <a:pt x="59736" y="354687"/>
                    <a:pt x="53461" y="360011"/>
                    <a:pt x="50318" y="367083"/>
                  </a:cubicBezTo>
                  <a:cubicBezTo>
                    <a:pt x="19665" y="436051"/>
                    <a:pt x="53707" y="381319"/>
                    <a:pt x="24560" y="425038"/>
                  </a:cubicBezTo>
                  <a:cubicBezTo>
                    <a:pt x="15505" y="452206"/>
                    <a:pt x="11682" y="459466"/>
                    <a:pt x="11682" y="495872"/>
                  </a:cubicBezTo>
                  <a:cubicBezTo>
                    <a:pt x="11682" y="666541"/>
                    <a:pt x="-27416" y="632941"/>
                    <a:pt x="37439" y="676176"/>
                  </a:cubicBezTo>
                  <a:cubicBezTo>
                    <a:pt x="66962" y="720461"/>
                    <a:pt x="48513" y="709918"/>
                    <a:pt x="82515" y="721252"/>
                  </a:cubicBezTo>
                  <a:cubicBezTo>
                    <a:pt x="144151" y="782888"/>
                    <a:pt x="65232" y="709729"/>
                    <a:pt x="121152" y="747010"/>
                  </a:cubicBezTo>
                  <a:cubicBezTo>
                    <a:pt x="152796" y="768107"/>
                    <a:pt x="129594" y="761892"/>
                    <a:pt x="153349" y="785647"/>
                  </a:cubicBezTo>
                  <a:cubicBezTo>
                    <a:pt x="158821" y="791119"/>
                    <a:pt x="166722" y="793572"/>
                    <a:pt x="172667" y="798526"/>
                  </a:cubicBezTo>
                  <a:cubicBezTo>
                    <a:pt x="179663" y="804356"/>
                    <a:pt x="184990" y="812014"/>
                    <a:pt x="191986" y="817844"/>
                  </a:cubicBezTo>
                  <a:cubicBezTo>
                    <a:pt x="197931" y="822798"/>
                    <a:pt x="205359" y="825768"/>
                    <a:pt x="211304" y="830723"/>
                  </a:cubicBezTo>
                  <a:cubicBezTo>
                    <a:pt x="218300" y="836553"/>
                    <a:pt x="222661" y="845618"/>
                    <a:pt x="230622" y="850041"/>
                  </a:cubicBezTo>
                  <a:cubicBezTo>
                    <a:pt x="242489" y="856634"/>
                    <a:pt x="269259" y="862920"/>
                    <a:pt x="269259" y="862920"/>
                  </a:cubicBezTo>
                  <a:cubicBezTo>
                    <a:pt x="295017" y="860774"/>
                    <a:pt x="320912" y="859897"/>
                    <a:pt x="346532" y="856481"/>
                  </a:cubicBezTo>
                  <a:cubicBezTo>
                    <a:pt x="353260" y="855584"/>
                    <a:pt x="359266" y="851687"/>
                    <a:pt x="365851" y="850041"/>
                  </a:cubicBezTo>
                  <a:cubicBezTo>
                    <a:pt x="376469" y="847386"/>
                    <a:pt x="387316" y="845748"/>
                    <a:pt x="398048" y="843602"/>
                  </a:cubicBezTo>
                  <a:cubicBezTo>
                    <a:pt x="404487" y="837162"/>
                    <a:pt x="411536" y="831279"/>
                    <a:pt x="417366" y="824283"/>
                  </a:cubicBezTo>
                  <a:cubicBezTo>
                    <a:pt x="422320" y="818338"/>
                    <a:pt x="424202" y="809800"/>
                    <a:pt x="430245" y="804965"/>
                  </a:cubicBezTo>
                  <a:cubicBezTo>
                    <a:pt x="435545" y="800725"/>
                    <a:pt x="443124" y="800672"/>
                    <a:pt x="449563" y="798526"/>
                  </a:cubicBezTo>
                  <a:cubicBezTo>
                    <a:pt x="456003" y="792086"/>
                    <a:pt x="463052" y="786203"/>
                    <a:pt x="468882" y="779207"/>
                  </a:cubicBezTo>
                  <a:cubicBezTo>
                    <a:pt x="473836" y="773262"/>
                    <a:pt x="475717" y="764723"/>
                    <a:pt x="481760" y="759889"/>
                  </a:cubicBezTo>
                  <a:cubicBezTo>
                    <a:pt x="487061" y="755649"/>
                    <a:pt x="494639" y="755596"/>
                    <a:pt x="501079" y="753450"/>
                  </a:cubicBezTo>
                  <a:cubicBezTo>
                    <a:pt x="513958" y="744864"/>
                    <a:pt x="531129" y="740571"/>
                    <a:pt x="539715" y="727692"/>
                  </a:cubicBezTo>
                  <a:cubicBezTo>
                    <a:pt x="544008" y="721253"/>
                    <a:pt x="546770" y="713470"/>
                    <a:pt x="552594" y="708374"/>
                  </a:cubicBezTo>
                  <a:cubicBezTo>
                    <a:pt x="564243" y="698181"/>
                    <a:pt x="591231" y="682616"/>
                    <a:pt x="591231" y="682616"/>
                  </a:cubicBezTo>
                  <a:cubicBezTo>
                    <a:pt x="599817" y="669737"/>
                    <a:pt x="612094" y="658663"/>
                    <a:pt x="616989" y="643979"/>
                  </a:cubicBezTo>
                  <a:cubicBezTo>
                    <a:pt x="632314" y="598001"/>
                    <a:pt x="622337" y="616638"/>
                    <a:pt x="642746" y="586024"/>
                  </a:cubicBezTo>
                  <a:cubicBezTo>
                    <a:pt x="640600" y="562413"/>
                    <a:pt x="640427" y="538538"/>
                    <a:pt x="636307" y="515190"/>
                  </a:cubicBezTo>
                  <a:cubicBezTo>
                    <a:pt x="633948" y="501821"/>
                    <a:pt x="626720" y="489724"/>
                    <a:pt x="623428" y="476554"/>
                  </a:cubicBezTo>
                  <a:cubicBezTo>
                    <a:pt x="621282" y="467968"/>
                    <a:pt x="619420" y="459306"/>
                    <a:pt x="616989" y="450796"/>
                  </a:cubicBezTo>
                  <a:cubicBezTo>
                    <a:pt x="615124" y="444269"/>
                    <a:pt x="612335" y="438027"/>
                    <a:pt x="610549" y="431478"/>
                  </a:cubicBezTo>
                  <a:cubicBezTo>
                    <a:pt x="605892" y="414401"/>
                    <a:pt x="603267" y="396754"/>
                    <a:pt x="597670" y="379962"/>
                  </a:cubicBezTo>
                  <a:cubicBezTo>
                    <a:pt x="595524" y="373523"/>
                    <a:pt x="594527" y="366577"/>
                    <a:pt x="591231" y="360644"/>
                  </a:cubicBezTo>
                  <a:cubicBezTo>
                    <a:pt x="558682" y="302055"/>
                    <a:pt x="577442" y="340233"/>
                    <a:pt x="546155" y="302689"/>
                  </a:cubicBezTo>
                  <a:cubicBezTo>
                    <a:pt x="519324" y="270492"/>
                    <a:pt x="549374" y="294103"/>
                    <a:pt x="513958" y="270492"/>
                  </a:cubicBezTo>
                  <a:cubicBezTo>
                    <a:pt x="505860" y="246200"/>
                    <a:pt x="503902" y="234679"/>
                    <a:pt x="481760" y="212537"/>
                  </a:cubicBezTo>
                  <a:lnTo>
                    <a:pt x="443124" y="173900"/>
                  </a:lnTo>
                  <a:cubicBezTo>
                    <a:pt x="426936" y="125341"/>
                    <a:pt x="450655" y="183316"/>
                    <a:pt x="417366" y="141703"/>
                  </a:cubicBezTo>
                  <a:cubicBezTo>
                    <a:pt x="413126" y="136403"/>
                    <a:pt x="413963" y="128456"/>
                    <a:pt x="410927" y="122385"/>
                  </a:cubicBezTo>
                  <a:cubicBezTo>
                    <a:pt x="380310" y="61151"/>
                    <a:pt x="418401" y="164122"/>
                    <a:pt x="385169" y="64430"/>
                  </a:cubicBezTo>
                  <a:cubicBezTo>
                    <a:pt x="383022" y="57991"/>
                    <a:pt x="385448" y="46072"/>
                    <a:pt x="378729" y="45112"/>
                  </a:cubicBezTo>
                  <a:lnTo>
                    <a:pt x="333653" y="38672"/>
                  </a:lnTo>
                  <a:cubicBezTo>
                    <a:pt x="290464" y="24275"/>
                    <a:pt x="270332" y="1109"/>
                    <a:pt x="256380" y="36"/>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61"/>
            <p:cNvSpPr/>
            <p:nvPr/>
          </p:nvSpPr>
          <p:spPr>
            <a:xfrm>
              <a:off x="4900411" y="5286274"/>
              <a:ext cx="869507" cy="393309"/>
            </a:xfrm>
            <a:custGeom>
              <a:avLst/>
              <a:gdLst>
                <a:gd name="connsiteX0" fmla="*/ 0 w 869507"/>
                <a:gd name="connsiteY0" fmla="*/ 393309 h 393309"/>
                <a:gd name="connsiteX1" fmla="*/ 32197 w 869507"/>
                <a:gd name="connsiteY1" fmla="*/ 341794 h 393309"/>
                <a:gd name="connsiteX2" fmla="*/ 70834 w 869507"/>
                <a:gd name="connsiteY2" fmla="*/ 303157 h 393309"/>
                <a:gd name="connsiteX3" fmla="*/ 115910 w 869507"/>
                <a:gd name="connsiteY3" fmla="*/ 251641 h 393309"/>
                <a:gd name="connsiteX4" fmla="*/ 141668 w 869507"/>
                <a:gd name="connsiteY4" fmla="*/ 225884 h 393309"/>
                <a:gd name="connsiteX5" fmla="*/ 199623 w 869507"/>
                <a:gd name="connsiteY5" fmla="*/ 193687 h 393309"/>
                <a:gd name="connsiteX6" fmla="*/ 315533 w 869507"/>
                <a:gd name="connsiteY6" fmla="*/ 187247 h 393309"/>
                <a:gd name="connsiteX7" fmla="*/ 354169 w 869507"/>
                <a:gd name="connsiteY7" fmla="*/ 200126 h 393309"/>
                <a:gd name="connsiteX8" fmla="*/ 373488 w 869507"/>
                <a:gd name="connsiteY8" fmla="*/ 206565 h 393309"/>
                <a:gd name="connsiteX9" fmla="*/ 412124 w 869507"/>
                <a:gd name="connsiteY9" fmla="*/ 219444 h 393309"/>
                <a:gd name="connsiteX10" fmla="*/ 450761 w 869507"/>
                <a:gd name="connsiteY10" fmla="*/ 225884 h 393309"/>
                <a:gd name="connsiteX11" fmla="*/ 585989 w 869507"/>
                <a:gd name="connsiteY11" fmla="*/ 219444 h 393309"/>
                <a:gd name="connsiteX12" fmla="*/ 624626 w 869507"/>
                <a:gd name="connsiteY12" fmla="*/ 206565 h 393309"/>
                <a:gd name="connsiteX13" fmla="*/ 663262 w 869507"/>
                <a:gd name="connsiteY13" fmla="*/ 213005 h 393309"/>
                <a:gd name="connsiteX14" fmla="*/ 701899 w 869507"/>
                <a:gd name="connsiteY14" fmla="*/ 225884 h 393309"/>
                <a:gd name="connsiteX15" fmla="*/ 721217 w 869507"/>
                <a:gd name="connsiteY15" fmla="*/ 245202 h 393309"/>
                <a:gd name="connsiteX16" fmla="*/ 759854 w 869507"/>
                <a:gd name="connsiteY16" fmla="*/ 270960 h 393309"/>
                <a:gd name="connsiteX17" fmla="*/ 779172 w 869507"/>
                <a:gd name="connsiteY17" fmla="*/ 283839 h 393309"/>
                <a:gd name="connsiteX18" fmla="*/ 817809 w 869507"/>
                <a:gd name="connsiteY18" fmla="*/ 309596 h 393309"/>
                <a:gd name="connsiteX19" fmla="*/ 856445 w 869507"/>
                <a:gd name="connsiteY19" fmla="*/ 328915 h 393309"/>
                <a:gd name="connsiteX20" fmla="*/ 869324 w 869507"/>
                <a:gd name="connsiteY20" fmla="*/ 309596 h 393309"/>
                <a:gd name="connsiteX21" fmla="*/ 843566 w 869507"/>
                <a:gd name="connsiteY21" fmla="*/ 270960 h 393309"/>
                <a:gd name="connsiteX22" fmla="*/ 811369 w 869507"/>
                <a:gd name="connsiteY22" fmla="*/ 213005 h 393309"/>
                <a:gd name="connsiteX23" fmla="*/ 792051 w 869507"/>
                <a:gd name="connsiteY23" fmla="*/ 206565 h 393309"/>
                <a:gd name="connsiteX24" fmla="*/ 766293 w 869507"/>
                <a:gd name="connsiteY24" fmla="*/ 174368 h 393309"/>
                <a:gd name="connsiteX25" fmla="*/ 746975 w 869507"/>
                <a:gd name="connsiteY25" fmla="*/ 135732 h 393309"/>
                <a:gd name="connsiteX26" fmla="*/ 708338 w 869507"/>
                <a:gd name="connsiteY26" fmla="*/ 109974 h 393309"/>
                <a:gd name="connsiteX27" fmla="*/ 689020 w 869507"/>
                <a:gd name="connsiteY27" fmla="*/ 97095 h 393309"/>
                <a:gd name="connsiteX28" fmla="*/ 669702 w 869507"/>
                <a:gd name="connsiteY28" fmla="*/ 84216 h 393309"/>
                <a:gd name="connsiteX29" fmla="*/ 650383 w 869507"/>
                <a:gd name="connsiteY29" fmla="*/ 77777 h 393309"/>
                <a:gd name="connsiteX30" fmla="*/ 592428 w 869507"/>
                <a:gd name="connsiteY30" fmla="*/ 39140 h 393309"/>
                <a:gd name="connsiteX31" fmla="*/ 573110 w 869507"/>
                <a:gd name="connsiteY31" fmla="*/ 26261 h 393309"/>
                <a:gd name="connsiteX32" fmla="*/ 515155 w 869507"/>
                <a:gd name="connsiteY32" fmla="*/ 6943 h 393309"/>
                <a:gd name="connsiteX33" fmla="*/ 495837 w 869507"/>
                <a:gd name="connsiteY33" fmla="*/ 503 h 393309"/>
                <a:gd name="connsiteX34" fmla="*/ 321972 w 869507"/>
                <a:gd name="connsiteY34" fmla="*/ 19822 h 393309"/>
                <a:gd name="connsiteX35" fmla="*/ 264017 w 869507"/>
                <a:gd name="connsiteY35" fmla="*/ 45580 h 393309"/>
                <a:gd name="connsiteX36" fmla="*/ 244699 w 869507"/>
                <a:gd name="connsiteY36" fmla="*/ 52019 h 393309"/>
                <a:gd name="connsiteX37" fmla="*/ 225381 w 869507"/>
                <a:gd name="connsiteY37" fmla="*/ 58458 h 393309"/>
                <a:gd name="connsiteX38" fmla="*/ 206062 w 869507"/>
                <a:gd name="connsiteY38" fmla="*/ 71337 h 393309"/>
                <a:gd name="connsiteX39" fmla="*/ 186744 w 869507"/>
                <a:gd name="connsiteY39" fmla="*/ 77777 h 393309"/>
                <a:gd name="connsiteX40" fmla="*/ 148107 w 869507"/>
                <a:gd name="connsiteY40" fmla="*/ 103534 h 393309"/>
                <a:gd name="connsiteX41" fmla="*/ 115910 w 869507"/>
                <a:gd name="connsiteY41" fmla="*/ 135732 h 393309"/>
                <a:gd name="connsiteX42" fmla="*/ 83713 w 869507"/>
                <a:gd name="connsiteY42" fmla="*/ 161489 h 393309"/>
                <a:gd name="connsiteX43" fmla="*/ 70834 w 869507"/>
                <a:gd name="connsiteY43" fmla="*/ 180808 h 393309"/>
                <a:gd name="connsiteX44" fmla="*/ 51516 w 869507"/>
                <a:gd name="connsiteY44" fmla="*/ 193687 h 393309"/>
                <a:gd name="connsiteX45" fmla="*/ 38637 w 869507"/>
                <a:gd name="connsiteY45" fmla="*/ 232323 h 393309"/>
                <a:gd name="connsiteX46" fmla="*/ 32197 w 869507"/>
                <a:gd name="connsiteY46" fmla="*/ 251641 h 393309"/>
                <a:gd name="connsiteX47" fmla="*/ 12879 w 869507"/>
                <a:gd name="connsiteY47" fmla="*/ 309596 h 393309"/>
                <a:gd name="connsiteX48" fmla="*/ 6440 w 869507"/>
                <a:gd name="connsiteY48" fmla="*/ 328915 h 393309"/>
                <a:gd name="connsiteX49" fmla="*/ 0 w 869507"/>
                <a:gd name="connsiteY49" fmla="*/ 348233 h 393309"/>
                <a:gd name="connsiteX50" fmla="*/ 0 w 869507"/>
                <a:gd name="connsiteY50" fmla="*/ 393309 h 3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69507" h="393309">
                  <a:moveTo>
                    <a:pt x="0" y="393309"/>
                  </a:moveTo>
                  <a:cubicBezTo>
                    <a:pt x="10732" y="376137"/>
                    <a:pt x="17878" y="356113"/>
                    <a:pt x="32197" y="341794"/>
                  </a:cubicBezTo>
                  <a:cubicBezTo>
                    <a:pt x="45076" y="328915"/>
                    <a:pt x="60731" y="318312"/>
                    <a:pt x="70834" y="303157"/>
                  </a:cubicBezTo>
                  <a:cubicBezTo>
                    <a:pt x="100885" y="258081"/>
                    <a:pt x="83713" y="273106"/>
                    <a:pt x="115910" y="251641"/>
                  </a:cubicBezTo>
                  <a:cubicBezTo>
                    <a:pt x="126839" y="218858"/>
                    <a:pt x="113568" y="241495"/>
                    <a:pt x="141668" y="225884"/>
                  </a:cubicBezTo>
                  <a:cubicBezTo>
                    <a:pt x="208092" y="188981"/>
                    <a:pt x="155910" y="208256"/>
                    <a:pt x="199623" y="193687"/>
                  </a:cubicBezTo>
                  <a:cubicBezTo>
                    <a:pt x="243435" y="164478"/>
                    <a:pt x="221037" y="173748"/>
                    <a:pt x="315533" y="187247"/>
                  </a:cubicBezTo>
                  <a:cubicBezTo>
                    <a:pt x="328972" y="189167"/>
                    <a:pt x="341290" y="195833"/>
                    <a:pt x="354169" y="200126"/>
                  </a:cubicBezTo>
                  <a:lnTo>
                    <a:pt x="373488" y="206565"/>
                  </a:lnTo>
                  <a:cubicBezTo>
                    <a:pt x="373495" y="206567"/>
                    <a:pt x="412116" y="219443"/>
                    <a:pt x="412124" y="219444"/>
                  </a:cubicBezTo>
                  <a:lnTo>
                    <a:pt x="450761" y="225884"/>
                  </a:lnTo>
                  <a:cubicBezTo>
                    <a:pt x="495837" y="223737"/>
                    <a:pt x="541138" y="224428"/>
                    <a:pt x="585989" y="219444"/>
                  </a:cubicBezTo>
                  <a:cubicBezTo>
                    <a:pt x="599482" y="217945"/>
                    <a:pt x="624626" y="206565"/>
                    <a:pt x="624626" y="206565"/>
                  </a:cubicBezTo>
                  <a:cubicBezTo>
                    <a:pt x="637505" y="208712"/>
                    <a:pt x="650596" y="209838"/>
                    <a:pt x="663262" y="213005"/>
                  </a:cubicBezTo>
                  <a:cubicBezTo>
                    <a:pt x="676432" y="216298"/>
                    <a:pt x="701899" y="225884"/>
                    <a:pt x="701899" y="225884"/>
                  </a:cubicBezTo>
                  <a:cubicBezTo>
                    <a:pt x="708338" y="232323"/>
                    <a:pt x="714029" y="239611"/>
                    <a:pt x="721217" y="245202"/>
                  </a:cubicBezTo>
                  <a:cubicBezTo>
                    <a:pt x="733435" y="254705"/>
                    <a:pt x="746975" y="262374"/>
                    <a:pt x="759854" y="270960"/>
                  </a:cubicBezTo>
                  <a:lnTo>
                    <a:pt x="779172" y="283839"/>
                  </a:lnTo>
                  <a:lnTo>
                    <a:pt x="817809" y="309596"/>
                  </a:lnTo>
                  <a:cubicBezTo>
                    <a:pt x="844469" y="318484"/>
                    <a:pt x="831479" y="312271"/>
                    <a:pt x="856445" y="328915"/>
                  </a:cubicBezTo>
                  <a:cubicBezTo>
                    <a:pt x="860738" y="322475"/>
                    <a:pt x="871003" y="317151"/>
                    <a:pt x="869324" y="309596"/>
                  </a:cubicBezTo>
                  <a:cubicBezTo>
                    <a:pt x="865966" y="294486"/>
                    <a:pt x="843566" y="270960"/>
                    <a:pt x="843566" y="270960"/>
                  </a:cubicBezTo>
                  <a:cubicBezTo>
                    <a:pt x="837896" y="253949"/>
                    <a:pt x="827978" y="218542"/>
                    <a:pt x="811369" y="213005"/>
                  </a:cubicBezTo>
                  <a:lnTo>
                    <a:pt x="792051" y="206565"/>
                  </a:lnTo>
                  <a:cubicBezTo>
                    <a:pt x="775867" y="158010"/>
                    <a:pt x="799581" y="215977"/>
                    <a:pt x="766293" y="174368"/>
                  </a:cubicBezTo>
                  <a:cubicBezTo>
                    <a:pt x="740261" y="141829"/>
                    <a:pt x="783168" y="167401"/>
                    <a:pt x="746975" y="135732"/>
                  </a:cubicBezTo>
                  <a:cubicBezTo>
                    <a:pt x="735326" y="125539"/>
                    <a:pt x="721217" y="118560"/>
                    <a:pt x="708338" y="109974"/>
                  </a:cubicBezTo>
                  <a:lnTo>
                    <a:pt x="689020" y="97095"/>
                  </a:lnTo>
                  <a:cubicBezTo>
                    <a:pt x="682581" y="92802"/>
                    <a:pt x="677044" y="86663"/>
                    <a:pt x="669702" y="84216"/>
                  </a:cubicBezTo>
                  <a:lnTo>
                    <a:pt x="650383" y="77777"/>
                  </a:lnTo>
                  <a:lnTo>
                    <a:pt x="592428" y="39140"/>
                  </a:lnTo>
                  <a:cubicBezTo>
                    <a:pt x="585989" y="34847"/>
                    <a:pt x="580452" y="28708"/>
                    <a:pt x="573110" y="26261"/>
                  </a:cubicBezTo>
                  <a:lnTo>
                    <a:pt x="515155" y="6943"/>
                  </a:lnTo>
                  <a:lnTo>
                    <a:pt x="495837" y="503"/>
                  </a:lnTo>
                  <a:cubicBezTo>
                    <a:pt x="492838" y="646"/>
                    <a:pt x="359562" y="-5239"/>
                    <a:pt x="321972" y="19822"/>
                  </a:cubicBezTo>
                  <a:cubicBezTo>
                    <a:pt x="291359" y="40231"/>
                    <a:pt x="309995" y="30254"/>
                    <a:pt x="264017" y="45580"/>
                  </a:cubicBezTo>
                  <a:lnTo>
                    <a:pt x="244699" y="52019"/>
                  </a:lnTo>
                  <a:lnTo>
                    <a:pt x="225381" y="58458"/>
                  </a:lnTo>
                  <a:cubicBezTo>
                    <a:pt x="218941" y="62751"/>
                    <a:pt x="212984" y="67876"/>
                    <a:pt x="206062" y="71337"/>
                  </a:cubicBezTo>
                  <a:cubicBezTo>
                    <a:pt x="199991" y="74373"/>
                    <a:pt x="192678" y="74481"/>
                    <a:pt x="186744" y="77777"/>
                  </a:cubicBezTo>
                  <a:cubicBezTo>
                    <a:pt x="173213" y="85294"/>
                    <a:pt x="148107" y="103534"/>
                    <a:pt x="148107" y="103534"/>
                  </a:cubicBezTo>
                  <a:cubicBezTo>
                    <a:pt x="113765" y="155048"/>
                    <a:pt x="158837" y="92805"/>
                    <a:pt x="115910" y="135732"/>
                  </a:cubicBezTo>
                  <a:cubicBezTo>
                    <a:pt x="86784" y="164858"/>
                    <a:pt x="121320" y="148954"/>
                    <a:pt x="83713" y="161489"/>
                  </a:cubicBezTo>
                  <a:cubicBezTo>
                    <a:pt x="79420" y="167929"/>
                    <a:pt x="76307" y="175335"/>
                    <a:pt x="70834" y="180808"/>
                  </a:cubicBezTo>
                  <a:cubicBezTo>
                    <a:pt x="65362" y="186281"/>
                    <a:pt x="55618" y="187124"/>
                    <a:pt x="51516" y="193687"/>
                  </a:cubicBezTo>
                  <a:cubicBezTo>
                    <a:pt x="44321" y="205199"/>
                    <a:pt x="42930" y="219444"/>
                    <a:pt x="38637" y="232323"/>
                  </a:cubicBezTo>
                  <a:lnTo>
                    <a:pt x="32197" y="251641"/>
                  </a:lnTo>
                  <a:lnTo>
                    <a:pt x="12879" y="309596"/>
                  </a:lnTo>
                  <a:lnTo>
                    <a:pt x="6440" y="328915"/>
                  </a:lnTo>
                  <a:cubicBezTo>
                    <a:pt x="4294" y="335354"/>
                    <a:pt x="0" y="341445"/>
                    <a:pt x="0" y="348233"/>
                  </a:cubicBezTo>
                  <a:lnTo>
                    <a:pt x="0" y="393309"/>
                  </a:ln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4481848" y="5351172"/>
              <a:ext cx="1693572" cy="1345842"/>
            </a:xfrm>
            <a:custGeom>
              <a:avLst/>
              <a:gdLst>
                <a:gd name="connsiteX0" fmla="*/ 302653 w 1693572"/>
                <a:gd name="connsiteY0" fmla="*/ 38636 h 1345842"/>
                <a:gd name="connsiteX1" fmla="*/ 251138 w 1693572"/>
                <a:gd name="connsiteY1" fmla="*/ 64394 h 1345842"/>
                <a:gd name="connsiteX2" fmla="*/ 244698 w 1693572"/>
                <a:gd name="connsiteY2" fmla="*/ 83713 h 1345842"/>
                <a:gd name="connsiteX3" fmla="*/ 218941 w 1693572"/>
                <a:gd name="connsiteY3" fmla="*/ 122349 h 1345842"/>
                <a:gd name="connsiteX4" fmla="*/ 212501 w 1693572"/>
                <a:gd name="connsiteY4" fmla="*/ 141667 h 1345842"/>
                <a:gd name="connsiteX5" fmla="*/ 167425 w 1693572"/>
                <a:gd name="connsiteY5" fmla="*/ 199622 h 1345842"/>
                <a:gd name="connsiteX6" fmla="*/ 122349 w 1693572"/>
                <a:gd name="connsiteY6" fmla="*/ 257577 h 1345842"/>
                <a:gd name="connsiteX7" fmla="*/ 96591 w 1693572"/>
                <a:gd name="connsiteY7" fmla="*/ 296214 h 1345842"/>
                <a:gd name="connsiteX8" fmla="*/ 83713 w 1693572"/>
                <a:gd name="connsiteY8" fmla="*/ 315532 h 1345842"/>
                <a:gd name="connsiteX9" fmla="*/ 38637 w 1693572"/>
                <a:gd name="connsiteY9" fmla="*/ 373487 h 1345842"/>
                <a:gd name="connsiteX10" fmla="*/ 12879 w 1693572"/>
                <a:gd name="connsiteY10" fmla="*/ 412124 h 1345842"/>
                <a:gd name="connsiteX11" fmla="*/ 0 w 1693572"/>
                <a:gd name="connsiteY11" fmla="*/ 450760 h 1345842"/>
                <a:gd name="connsiteX12" fmla="*/ 6439 w 1693572"/>
                <a:gd name="connsiteY12" fmla="*/ 656822 h 1345842"/>
                <a:gd name="connsiteX13" fmla="*/ 25758 w 1693572"/>
                <a:gd name="connsiteY13" fmla="*/ 714777 h 1345842"/>
                <a:gd name="connsiteX14" fmla="*/ 32197 w 1693572"/>
                <a:gd name="connsiteY14" fmla="*/ 734096 h 1345842"/>
                <a:gd name="connsiteX15" fmla="*/ 45076 w 1693572"/>
                <a:gd name="connsiteY15" fmla="*/ 811369 h 1345842"/>
                <a:gd name="connsiteX16" fmla="*/ 51515 w 1693572"/>
                <a:gd name="connsiteY16" fmla="*/ 843566 h 1345842"/>
                <a:gd name="connsiteX17" fmla="*/ 64394 w 1693572"/>
                <a:gd name="connsiteY17" fmla="*/ 882203 h 1345842"/>
                <a:gd name="connsiteX18" fmla="*/ 83713 w 1693572"/>
                <a:gd name="connsiteY18" fmla="*/ 901521 h 1345842"/>
                <a:gd name="connsiteX19" fmla="*/ 103031 w 1693572"/>
                <a:gd name="connsiteY19" fmla="*/ 940158 h 1345842"/>
                <a:gd name="connsiteX20" fmla="*/ 122349 w 1693572"/>
                <a:gd name="connsiteY20" fmla="*/ 978794 h 1345842"/>
                <a:gd name="connsiteX21" fmla="*/ 180304 w 1693572"/>
                <a:gd name="connsiteY21" fmla="*/ 1010991 h 1345842"/>
                <a:gd name="connsiteX22" fmla="*/ 199622 w 1693572"/>
                <a:gd name="connsiteY22" fmla="*/ 1030310 h 1345842"/>
                <a:gd name="connsiteX23" fmla="*/ 244698 w 1693572"/>
                <a:gd name="connsiteY23" fmla="*/ 1056067 h 1345842"/>
                <a:gd name="connsiteX24" fmla="*/ 264017 w 1693572"/>
                <a:gd name="connsiteY24" fmla="*/ 1062507 h 1345842"/>
                <a:gd name="connsiteX25" fmla="*/ 302653 w 1693572"/>
                <a:gd name="connsiteY25" fmla="*/ 1094704 h 1345842"/>
                <a:gd name="connsiteX26" fmla="*/ 321972 w 1693572"/>
                <a:gd name="connsiteY26" fmla="*/ 1101143 h 1345842"/>
                <a:gd name="connsiteX27" fmla="*/ 367048 w 1693572"/>
                <a:gd name="connsiteY27" fmla="*/ 1120462 h 1345842"/>
                <a:gd name="connsiteX28" fmla="*/ 386366 w 1693572"/>
                <a:gd name="connsiteY28" fmla="*/ 1133341 h 1345842"/>
                <a:gd name="connsiteX29" fmla="*/ 425003 w 1693572"/>
                <a:gd name="connsiteY29" fmla="*/ 1146220 h 1345842"/>
                <a:gd name="connsiteX30" fmla="*/ 444321 w 1693572"/>
                <a:gd name="connsiteY30" fmla="*/ 1152659 h 1345842"/>
                <a:gd name="connsiteX31" fmla="*/ 463639 w 1693572"/>
                <a:gd name="connsiteY31" fmla="*/ 1165538 h 1345842"/>
                <a:gd name="connsiteX32" fmla="*/ 476518 w 1693572"/>
                <a:gd name="connsiteY32" fmla="*/ 1184856 h 1345842"/>
                <a:gd name="connsiteX33" fmla="*/ 515155 w 1693572"/>
                <a:gd name="connsiteY33" fmla="*/ 1210614 h 1345842"/>
                <a:gd name="connsiteX34" fmla="*/ 560231 w 1693572"/>
                <a:gd name="connsiteY34" fmla="*/ 1223493 h 1345842"/>
                <a:gd name="connsiteX35" fmla="*/ 585989 w 1693572"/>
                <a:gd name="connsiteY35" fmla="*/ 1229932 h 1345842"/>
                <a:gd name="connsiteX36" fmla="*/ 611746 w 1693572"/>
                <a:gd name="connsiteY36" fmla="*/ 1242811 h 1345842"/>
                <a:gd name="connsiteX37" fmla="*/ 637504 w 1693572"/>
                <a:gd name="connsiteY37" fmla="*/ 1262129 h 1345842"/>
                <a:gd name="connsiteX38" fmla="*/ 676141 w 1693572"/>
                <a:gd name="connsiteY38" fmla="*/ 1287887 h 1345842"/>
                <a:gd name="connsiteX39" fmla="*/ 708338 w 1693572"/>
                <a:gd name="connsiteY39" fmla="*/ 1307205 h 1345842"/>
                <a:gd name="connsiteX40" fmla="*/ 753414 w 1693572"/>
                <a:gd name="connsiteY40" fmla="*/ 1326524 h 1345842"/>
                <a:gd name="connsiteX41" fmla="*/ 830687 w 1693572"/>
                <a:gd name="connsiteY41" fmla="*/ 1345842 h 1345842"/>
                <a:gd name="connsiteX42" fmla="*/ 914400 w 1693572"/>
                <a:gd name="connsiteY42" fmla="*/ 1339403 h 1345842"/>
                <a:gd name="connsiteX43" fmla="*/ 933718 w 1693572"/>
                <a:gd name="connsiteY43" fmla="*/ 1332963 h 1345842"/>
                <a:gd name="connsiteX44" fmla="*/ 959476 w 1693572"/>
                <a:gd name="connsiteY44" fmla="*/ 1326524 h 1345842"/>
                <a:gd name="connsiteX45" fmla="*/ 978794 w 1693572"/>
                <a:gd name="connsiteY45" fmla="*/ 1320084 h 1345842"/>
                <a:gd name="connsiteX46" fmla="*/ 1017431 w 1693572"/>
                <a:gd name="connsiteY46" fmla="*/ 1313645 h 1345842"/>
                <a:gd name="connsiteX47" fmla="*/ 1056067 w 1693572"/>
                <a:gd name="connsiteY47" fmla="*/ 1287887 h 1345842"/>
                <a:gd name="connsiteX48" fmla="*/ 1075386 w 1693572"/>
                <a:gd name="connsiteY48" fmla="*/ 1249251 h 1345842"/>
                <a:gd name="connsiteX49" fmla="*/ 1094704 w 1693572"/>
                <a:gd name="connsiteY49" fmla="*/ 1242811 h 1345842"/>
                <a:gd name="connsiteX50" fmla="*/ 1114022 w 1693572"/>
                <a:gd name="connsiteY50" fmla="*/ 1229932 h 1345842"/>
                <a:gd name="connsiteX51" fmla="*/ 1159098 w 1693572"/>
                <a:gd name="connsiteY51" fmla="*/ 1217053 h 1345842"/>
                <a:gd name="connsiteX52" fmla="*/ 1178417 w 1693572"/>
                <a:gd name="connsiteY52" fmla="*/ 1204174 h 1345842"/>
                <a:gd name="connsiteX53" fmla="*/ 1217053 w 1693572"/>
                <a:gd name="connsiteY53" fmla="*/ 1191296 h 1345842"/>
                <a:gd name="connsiteX54" fmla="*/ 1236372 w 1693572"/>
                <a:gd name="connsiteY54" fmla="*/ 1184856 h 1345842"/>
                <a:gd name="connsiteX55" fmla="*/ 1287887 w 1693572"/>
                <a:gd name="connsiteY55" fmla="*/ 1159098 h 1345842"/>
                <a:gd name="connsiteX56" fmla="*/ 1326524 w 1693572"/>
                <a:gd name="connsiteY56" fmla="*/ 1146220 h 1345842"/>
                <a:gd name="connsiteX57" fmla="*/ 1345842 w 1693572"/>
                <a:gd name="connsiteY57" fmla="*/ 1139780 h 1345842"/>
                <a:gd name="connsiteX58" fmla="*/ 1365160 w 1693572"/>
                <a:gd name="connsiteY58" fmla="*/ 1126901 h 1345842"/>
                <a:gd name="connsiteX59" fmla="*/ 1378039 w 1693572"/>
                <a:gd name="connsiteY59" fmla="*/ 1107583 h 1345842"/>
                <a:gd name="connsiteX60" fmla="*/ 1442434 w 1693572"/>
                <a:gd name="connsiteY60" fmla="*/ 1068946 h 1345842"/>
                <a:gd name="connsiteX61" fmla="*/ 1461752 w 1693572"/>
                <a:gd name="connsiteY61" fmla="*/ 1062507 h 1345842"/>
                <a:gd name="connsiteX62" fmla="*/ 1500389 w 1693572"/>
                <a:gd name="connsiteY62" fmla="*/ 1030310 h 1345842"/>
                <a:gd name="connsiteX63" fmla="*/ 1513267 w 1693572"/>
                <a:gd name="connsiteY63" fmla="*/ 1010991 h 1345842"/>
                <a:gd name="connsiteX64" fmla="*/ 1532586 w 1693572"/>
                <a:gd name="connsiteY64" fmla="*/ 1004552 h 1345842"/>
                <a:gd name="connsiteX65" fmla="*/ 1545465 w 1693572"/>
                <a:gd name="connsiteY65" fmla="*/ 985234 h 1345842"/>
                <a:gd name="connsiteX66" fmla="*/ 1564783 w 1693572"/>
                <a:gd name="connsiteY66" fmla="*/ 972355 h 1345842"/>
                <a:gd name="connsiteX67" fmla="*/ 1590541 w 1693572"/>
                <a:gd name="connsiteY67" fmla="*/ 933718 h 1345842"/>
                <a:gd name="connsiteX68" fmla="*/ 1603420 w 1693572"/>
                <a:gd name="connsiteY68" fmla="*/ 914400 h 1345842"/>
                <a:gd name="connsiteX69" fmla="*/ 1616298 w 1693572"/>
                <a:gd name="connsiteY69" fmla="*/ 875763 h 1345842"/>
                <a:gd name="connsiteX70" fmla="*/ 1629177 w 1693572"/>
                <a:gd name="connsiteY70" fmla="*/ 856445 h 1345842"/>
                <a:gd name="connsiteX71" fmla="*/ 1642056 w 1693572"/>
                <a:gd name="connsiteY71" fmla="*/ 817808 h 1345842"/>
                <a:gd name="connsiteX72" fmla="*/ 1661375 w 1693572"/>
                <a:gd name="connsiteY72" fmla="*/ 779172 h 1345842"/>
                <a:gd name="connsiteX73" fmla="*/ 1680693 w 1693572"/>
                <a:gd name="connsiteY73" fmla="*/ 695459 h 1345842"/>
                <a:gd name="connsiteX74" fmla="*/ 1687132 w 1693572"/>
                <a:gd name="connsiteY74" fmla="*/ 643943 h 1345842"/>
                <a:gd name="connsiteX75" fmla="*/ 1693572 w 1693572"/>
                <a:gd name="connsiteY75" fmla="*/ 605307 h 1345842"/>
                <a:gd name="connsiteX76" fmla="*/ 1687132 w 1693572"/>
                <a:gd name="connsiteY76" fmla="*/ 431442 h 1345842"/>
                <a:gd name="connsiteX77" fmla="*/ 1674253 w 1693572"/>
                <a:gd name="connsiteY77" fmla="*/ 412124 h 1345842"/>
                <a:gd name="connsiteX78" fmla="*/ 1661375 w 1693572"/>
                <a:gd name="connsiteY78" fmla="*/ 373487 h 1345842"/>
                <a:gd name="connsiteX79" fmla="*/ 1654935 w 1693572"/>
                <a:gd name="connsiteY79" fmla="*/ 354169 h 1345842"/>
                <a:gd name="connsiteX80" fmla="*/ 1642056 w 1693572"/>
                <a:gd name="connsiteY80" fmla="*/ 334851 h 1345842"/>
                <a:gd name="connsiteX81" fmla="*/ 1635617 w 1693572"/>
                <a:gd name="connsiteY81" fmla="*/ 315532 h 1345842"/>
                <a:gd name="connsiteX82" fmla="*/ 1629177 w 1693572"/>
                <a:gd name="connsiteY82" fmla="*/ 289774 h 1345842"/>
                <a:gd name="connsiteX83" fmla="*/ 1577662 w 1693572"/>
                <a:gd name="connsiteY83" fmla="*/ 231820 h 1345842"/>
                <a:gd name="connsiteX84" fmla="*/ 1558344 w 1693572"/>
                <a:gd name="connsiteY84" fmla="*/ 212501 h 1345842"/>
                <a:gd name="connsiteX85" fmla="*/ 1539025 w 1693572"/>
                <a:gd name="connsiteY85" fmla="*/ 193183 h 1345842"/>
                <a:gd name="connsiteX86" fmla="*/ 1519707 w 1693572"/>
                <a:gd name="connsiteY86" fmla="*/ 167425 h 1345842"/>
                <a:gd name="connsiteX87" fmla="*/ 1500389 w 1693572"/>
                <a:gd name="connsiteY87" fmla="*/ 128789 h 1345842"/>
                <a:gd name="connsiteX88" fmla="*/ 1481070 w 1693572"/>
                <a:gd name="connsiteY88" fmla="*/ 115910 h 1345842"/>
                <a:gd name="connsiteX89" fmla="*/ 1455313 w 1693572"/>
                <a:gd name="connsiteY89" fmla="*/ 77273 h 1345842"/>
                <a:gd name="connsiteX90" fmla="*/ 1442434 w 1693572"/>
                <a:gd name="connsiteY90" fmla="*/ 57955 h 1345842"/>
                <a:gd name="connsiteX91" fmla="*/ 1416676 w 1693572"/>
                <a:gd name="connsiteY91" fmla="*/ 32197 h 1345842"/>
                <a:gd name="connsiteX92" fmla="*/ 1384479 w 1693572"/>
                <a:gd name="connsiteY92" fmla="*/ 0 h 1345842"/>
                <a:gd name="connsiteX93" fmla="*/ 1390918 w 1693572"/>
                <a:gd name="connsiteY93" fmla="*/ 64394 h 1345842"/>
                <a:gd name="connsiteX94" fmla="*/ 1378039 w 1693572"/>
                <a:gd name="connsiteY94" fmla="*/ 115910 h 1345842"/>
                <a:gd name="connsiteX95" fmla="*/ 1358721 w 1693572"/>
                <a:gd name="connsiteY95" fmla="*/ 128789 h 1345842"/>
                <a:gd name="connsiteX96" fmla="*/ 1320084 w 1693572"/>
                <a:gd name="connsiteY96" fmla="*/ 141667 h 1345842"/>
                <a:gd name="connsiteX97" fmla="*/ 1268569 w 1693572"/>
                <a:gd name="connsiteY97" fmla="*/ 154546 h 1345842"/>
                <a:gd name="connsiteX98" fmla="*/ 1262129 w 1693572"/>
                <a:gd name="connsiteY98" fmla="*/ 173865 h 1345842"/>
                <a:gd name="connsiteX99" fmla="*/ 1287887 w 1693572"/>
                <a:gd name="connsiteY99" fmla="*/ 231820 h 1345842"/>
                <a:gd name="connsiteX100" fmla="*/ 1294327 w 1693572"/>
                <a:gd name="connsiteY100" fmla="*/ 321972 h 1345842"/>
                <a:gd name="connsiteX101" fmla="*/ 1300766 w 1693572"/>
                <a:gd name="connsiteY101" fmla="*/ 347729 h 1345842"/>
                <a:gd name="connsiteX102" fmla="*/ 1307206 w 1693572"/>
                <a:gd name="connsiteY102" fmla="*/ 379927 h 1345842"/>
                <a:gd name="connsiteX103" fmla="*/ 1313645 w 1693572"/>
                <a:gd name="connsiteY103" fmla="*/ 399245 h 1345842"/>
                <a:gd name="connsiteX104" fmla="*/ 1320084 w 1693572"/>
                <a:gd name="connsiteY104" fmla="*/ 425003 h 1345842"/>
                <a:gd name="connsiteX105" fmla="*/ 1320084 w 1693572"/>
                <a:gd name="connsiteY105" fmla="*/ 605307 h 1345842"/>
                <a:gd name="connsiteX106" fmla="*/ 1307206 w 1693572"/>
                <a:gd name="connsiteY106" fmla="*/ 624625 h 1345842"/>
                <a:gd name="connsiteX107" fmla="*/ 1287887 w 1693572"/>
                <a:gd name="connsiteY107" fmla="*/ 663262 h 1345842"/>
                <a:gd name="connsiteX108" fmla="*/ 1268569 w 1693572"/>
                <a:gd name="connsiteY108" fmla="*/ 701898 h 1345842"/>
                <a:gd name="connsiteX109" fmla="*/ 1262129 w 1693572"/>
                <a:gd name="connsiteY109" fmla="*/ 721217 h 1345842"/>
                <a:gd name="connsiteX110" fmla="*/ 1242811 w 1693572"/>
                <a:gd name="connsiteY110" fmla="*/ 734096 h 1345842"/>
                <a:gd name="connsiteX111" fmla="*/ 1210614 w 1693572"/>
                <a:gd name="connsiteY111" fmla="*/ 792051 h 1345842"/>
                <a:gd name="connsiteX112" fmla="*/ 1197735 w 1693572"/>
                <a:gd name="connsiteY112" fmla="*/ 811369 h 1345842"/>
                <a:gd name="connsiteX113" fmla="*/ 1159098 w 1693572"/>
                <a:gd name="connsiteY113" fmla="*/ 824248 h 1345842"/>
                <a:gd name="connsiteX114" fmla="*/ 1139780 w 1693572"/>
                <a:gd name="connsiteY114" fmla="*/ 837127 h 1345842"/>
                <a:gd name="connsiteX115" fmla="*/ 1101144 w 1693572"/>
                <a:gd name="connsiteY115" fmla="*/ 850005 h 1345842"/>
                <a:gd name="connsiteX116" fmla="*/ 1043189 w 1693572"/>
                <a:gd name="connsiteY116" fmla="*/ 869324 h 1345842"/>
                <a:gd name="connsiteX117" fmla="*/ 1023870 w 1693572"/>
                <a:gd name="connsiteY117" fmla="*/ 875763 h 1345842"/>
                <a:gd name="connsiteX118" fmla="*/ 1010991 w 1693572"/>
                <a:gd name="connsiteY118" fmla="*/ 914400 h 1345842"/>
                <a:gd name="connsiteX119" fmla="*/ 972355 w 1693572"/>
                <a:gd name="connsiteY119" fmla="*/ 940158 h 1345842"/>
                <a:gd name="connsiteX120" fmla="*/ 953037 w 1693572"/>
                <a:gd name="connsiteY120" fmla="*/ 953036 h 1345842"/>
                <a:gd name="connsiteX121" fmla="*/ 907960 w 1693572"/>
                <a:gd name="connsiteY121" fmla="*/ 972355 h 1345842"/>
                <a:gd name="connsiteX122" fmla="*/ 830687 w 1693572"/>
                <a:gd name="connsiteY122" fmla="*/ 991673 h 1345842"/>
                <a:gd name="connsiteX123" fmla="*/ 766293 w 1693572"/>
                <a:gd name="connsiteY123" fmla="*/ 985234 h 1345842"/>
                <a:gd name="connsiteX124" fmla="*/ 695459 w 1693572"/>
                <a:gd name="connsiteY124" fmla="*/ 953036 h 1345842"/>
                <a:gd name="connsiteX125" fmla="*/ 637504 w 1693572"/>
                <a:gd name="connsiteY125" fmla="*/ 920839 h 1345842"/>
                <a:gd name="connsiteX126" fmla="*/ 605307 w 1693572"/>
                <a:gd name="connsiteY126" fmla="*/ 882203 h 1345842"/>
                <a:gd name="connsiteX127" fmla="*/ 560231 w 1693572"/>
                <a:gd name="connsiteY127" fmla="*/ 830687 h 1345842"/>
                <a:gd name="connsiteX128" fmla="*/ 528034 w 1693572"/>
                <a:gd name="connsiteY128" fmla="*/ 798490 h 1345842"/>
                <a:gd name="connsiteX129" fmla="*/ 489397 w 1693572"/>
                <a:gd name="connsiteY129" fmla="*/ 766293 h 1345842"/>
                <a:gd name="connsiteX130" fmla="*/ 450760 w 1693572"/>
                <a:gd name="connsiteY130" fmla="*/ 753414 h 1345842"/>
                <a:gd name="connsiteX131" fmla="*/ 431442 w 1693572"/>
                <a:gd name="connsiteY131" fmla="*/ 746974 h 1345842"/>
                <a:gd name="connsiteX132" fmla="*/ 412124 w 1693572"/>
                <a:gd name="connsiteY132" fmla="*/ 734096 h 1345842"/>
                <a:gd name="connsiteX133" fmla="*/ 392806 w 1693572"/>
                <a:gd name="connsiteY133" fmla="*/ 689020 h 1345842"/>
                <a:gd name="connsiteX134" fmla="*/ 379927 w 1693572"/>
                <a:gd name="connsiteY134" fmla="*/ 669701 h 1345842"/>
                <a:gd name="connsiteX135" fmla="*/ 360608 w 1693572"/>
                <a:gd name="connsiteY135" fmla="*/ 598867 h 1345842"/>
                <a:gd name="connsiteX136" fmla="*/ 354169 w 1693572"/>
                <a:gd name="connsiteY136" fmla="*/ 579549 h 1345842"/>
                <a:gd name="connsiteX137" fmla="*/ 360608 w 1693572"/>
                <a:gd name="connsiteY137" fmla="*/ 463639 h 1345842"/>
                <a:gd name="connsiteX138" fmla="*/ 392806 w 1693572"/>
                <a:gd name="connsiteY138" fmla="*/ 405684 h 1345842"/>
                <a:gd name="connsiteX139" fmla="*/ 425003 w 1693572"/>
                <a:gd name="connsiteY139" fmla="*/ 347729 h 1345842"/>
                <a:gd name="connsiteX140" fmla="*/ 431442 w 1693572"/>
                <a:gd name="connsiteY140" fmla="*/ 199622 h 1345842"/>
                <a:gd name="connsiteX141" fmla="*/ 437882 w 1693572"/>
                <a:gd name="connsiteY141" fmla="*/ 180304 h 1345842"/>
                <a:gd name="connsiteX142" fmla="*/ 457200 w 1693572"/>
                <a:gd name="connsiteY142" fmla="*/ 173865 h 1345842"/>
                <a:gd name="connsiteX143" fmla="*/ 470079 w 1693572"/>
                <a:gd name="connsiteY143" fmla="*/ 154546 h 1345842"/>
                <a:gd name="connsiteX144" fmla="*/ 476518 w 1693572"/>
                <a:gd name="connsiteY144" fmla="*/ 135228 h 1345842"/>
                <a:gd name="connsiteX145" fmla="*/ 495837 w 1693572"/>
                <a:gd name="connsiteY145" fmla="*/ 122349 h 1345842"/>
                <a:gd name="connsiteX146" fmla="*/ 470079 w 1693572"/>
                <a:gd name="connsiteY146" fmla="*/ 128789 h 1345842"/>
                <a:gd name="connsiteX147" fmla="*/ 437882 w 1693572"/>
                <a:gd name="connsiteY147" fmla="*/ 135228 h 1345842"/>
                <a:gd name="connsiteX148" fmla="*/ 418563 w 1693572"/>
                <a:gd name="connsiteY148" fmla="*/ 141667 h 1345842"/>
                <a:gd name="connsiteX149" fmla="*/ 367048 w 1693572"/>
                <a:gd name="connsiteY149" fmla="*/ 154546 h 1345842"/>
                <a:gd name="connsiteX150" fmla="*/ 328411 w 1693572"/>
                <a:gd name="connsiteY150" fmla="*/ 148107 h 1345842"/>
                <a:gd name="connsiteX151" fmla="*/ 321972 w 1693572"/>
                <a:gd name="connsiteY151" fmla="*/ 128789 h 1345842"/>
                <a:gd name="connsiteX152" fmla="*/ 315532 w 1693572"/>
                <a:gd name="connsiteY152" fmla="*/ 96591 h 1345842"/>
                <a:gd name="connsiteX153" fmla="*/ 302653 w 1693572"/>
                <a:gd name="connsiteY153" fmla="*/ 38636 h 134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93572" h="1345842">
                  <a:moveTo>
                    <a:pt x="302653" y="38636"/>
                  </a:moveTo>
                  <a:cubicBezTo>
                    <a:pt x="291921" y="33270"/>
                    <a:pt x="260216" y="53046"/>
                    <a:pt x="251138" y="64394"/>
                  </a:cubicBezTo>
                  <a:cubicBezTo>
                    <a:pt x="246898" y="69695"/>
                    <a:pt x="247995" y="77779"/>
                    <a:pt x="244698" y="83713"/>
                  </a:cubicBezTo>
                  <a:cubicBezTo>
                    <a:pt x="237181" y="97243"/>
                    <a:pt x="223836" y="107665"/>
                    <a:pt x="218941" y="122349"/>
                  </a:cubicBezTo>
                  <a:cubicBezTo>
                    <a:pt x="216794" y="128788"/>
                    <a:pt x="215797" y="135733"/>
                    <a:pt x="212501" y="141667"/>
                  </a:cubicBezTo>
                  <a:cubicBezTo>
                    <a:pt x="171083" y="216221"/>
                    <a:pt x="203932" y="152686"/>
                    <a:pt x="167425" y="199622"/>
                  </a:cubicBezTo>
                  <a:cubicBezTo>
                    <a:pt x="113504" y="268948"/>
                    <a:pt x="166210" y="213716"/>
                    <a:pt x="122349" y="257577"/>
                  </a:cubicBezTo>
                  <a:cubicBezTo>
                    <a:pt x="111033" y="291529"/>
                    <a:pt x="123390" y="264056"/>
                    <a:pt x="96591" y="296214"/>
                  </a:cubicBezTo>
                  <a:cubicBezTo>
                    <a:pt x="91637" y="302159"/>
                    <a:pt x="88667" y="309587"/>
                    <a:pt x="83713" y="315532"/>
                  </a:cubicBezTo>
                  <a:cubicBezTo>
                    <a:pt x="33269" y="376066"/>
                    <a:pt x="103743" y="275827"/>
                    <a:pt x="38637" y="373487"/>
                  </a:cubicBezTo>
                  <a:lnTo>
                    <a:pt x="12879" y="412124"/>
                  </a:lnTo>
                  <a:lnTo>
                    <a:pt x="0" y="450760"/>
                  </a:lnTo>
                  <a:cubicBezTo>
                    <a:pt x="2146" y="519447"/>
                    <a:pt x="1031" y="588314"/>
                    <a:pt x="6439" y="656822"/>
                  </a:cubicBezTo>
                  <a:cubicBezTo>
                    <a:pt x="6440" y="656831"/>
                    <a:pt x="22537" y="705114"/>
                    <a:pt x="25758" y="714777"/>
                  </a:cubicBezTo>
                  <a:cubicBezTo>
                    <a:pt x="27905" y="721217"/>
                    <a:pt x="31081" y="727400"/>
                    <a:pt x="32197" y="734096"/>
                  </a:cubicBezTo>
                  <a:cubicBezTo>
                    <a:pt x="36490" y="759854"/>
                    <a:pt x="39955" y="785763"/>
                    <a:pt x="45076" y="811369"/>
                  </a:cubicBezTo>
                  <a:cubicBezTo>
                    <a:pt x="47222" y="822101"/>
                    <a:pt x="48635" y="833007"/>
                    <a:pt x="51515" y="843566"/>
                  </a:cubicBezTo>
                  <a:cubicBezTo>
                    <a:pt x="55087" y="856663"/>
                    <a:pt x="54794" y="872604"/>
                    <a:pt x="64394" y="882203"/>
                  </a:cubicBezTo>
                  <a:lnTo>
                    <a:pt x="83713" y="901521"/>
                  </a:lnTo>
                  <a:cubicBezTo>
                    <a:pt x="99897" y="950076"/>
                    <a:pt x="78066" y="890226"/>
                    <a:pt x="103031" y="940158"/>
                  </a:cubicBezTo>
                  <a:cubicBezTo>
                    <a:pt x="111707" y="957511"/>
                    <a:pt x="105944" y="964440"/>
                    <a:pt x="122349" y="978794"/>
                  </a:cubicBezTo>
                  <a:cubicBezTo>
                    <a:pt x="149602" y="1002640"/>
                    <a:pt x="153770" y="1002147"/>
                    <a:pt x="180304" y="1010991"/>
                  </a:cubicBezTo>
                  <a:cubicBezTo>
                    <a:pt x="186743" y="1017431"/>
                    <a:pt x="192626" y="1024480"/>
                    <a:pt x="199622" y="1030310"/>
                  </a:cubicBezTo>
                  <a:cubicBezTo>
                    <a:pt x="211034" y="1039820"/>
                    <a:pt x="231731" y="1050510"/>
                    <a:pt x="244698" y="1056067"/>
                  </a:cubicBezTo>
                  <a:cubicBezTo>
                    <a:pt x="250937" y="1058741"/>
                    <a:pt x="257577" y="1060360"/>
                    <a:pt x="264017" y="1062507"/>
                  </a:cubicBezTo>
                  <a:cubicBezTo>
                    <a:pt x="278257" y="1076747"/>
                    <a:pt x="284724" y="1085740"/>
                    <a:pt x="302653" y="1094704"/>
                  </a:cubicBezTo>
                  <a:cubicBezTo>
                    <a:pt x="308724" y="1097740"/>
                    <a:pt x="315532" y="1098997"/>
                    <a:pt x="321972" y="1101143"/>
                  </a:cubicBezTo>
                  <a:cubicBezTo>
                    <a:pt x="370471" y="1133476"/>
                    <a:pt x="308833" y="1095512"/>
                    <a:pt x="367048" y="1120462"/>
                  </a:cubicBezTo>
                  <a:cubicBezTo>
                    <a:pt x="374161" y="1123511"/>
                    <a:pt x="379294" y="1130198"/>
                    <a:pt x="386366" y="1133341"/>
                  </a:cubicBezTo>
                  <a:cubicBezTo>
                    <a:pt x="398772" y="1138855"/>
                    <a:pt x="412124" y="1141927"/>
                    <a:pt x="425003" y="1146220"/>
                  </a:cubicBezTo>
                  <a:lnTo>
                    <a:pt x="444321" y="1152659"/>
                  </a:lnTo>
                  <a:cubicBezTo>
                    <a:pt x="450760" y="1156952"/>
                    <a:pt x="458167" y="1160066"/>
                    <a:pt x="463639" y="1165538"/>
                  </a:cubicBezTo>
                  <a:cubicBezTo>
                    <a:pt x="469111" y="1171010"/>
                    <a:pt x="470694" y="1179760"/>
                    <a:pt x="476518" y="1184856"/>
                  </a:cubicBezTo>
                  <a:cubicBezTo>
                    <a:pt x="488167" y="1195049"/>
                    <a:pt x="500138" y="1206860"/>
                    <a:pt x="515155" y="1210614"/>
                  </a:cubicBezTo>
                  <a:cubicBezTo>
                    <a:pt x="595679" y="1230744"/>
                    <a:pt x="495564" y="1205017"/>
                    <a:pt x="560231" y="1223493"/>
                  </a:cubicBezTo>
                  <a:cubicBezTo>
                    <a:pt x="568741" y="1225924"/>
                    <a:pt x="577403" y="1227786"/>
                    <a:pt x="585989" y="1229932"/>
                  </a:cubicBezTo>
                  <a:cubicBezTo>
                    <a:pt x="594575" y="1234225"/>
                    <a:pt x="603606" y="1237723"/>
                    <a:pt x="611746" y="1242811"/>
                  </a:cubicBezTo>
                  <a:cubicBezTo>
                    <a:pt x="620847" y="1248499"/>
                    <a:pt x="628712" y="1255974"/>
                    <a:pt x="637504" y="1262129"/>
                  </a:cubicBezTo>
                  <a:cubicBezTo>
                    <a:pt x="650185" y="1271005"/>
                    <a:pt x="663082" y="1279577"/>
                    <a:pt x="676141" y="1287887"/>
                  </a:cubicBezTo>
                  <a:cubicBezTo>
                    <a:pt x="686700" y="1294606"/>
                    <a:pt x="696464" y="1303247"/>
                    <a:pt x="708338" y="1307205"/>
                  </a:cubicBezTo>
                  <a:cubicBezTo>
                    <a:pt x="770540" y="1327941"/>
                    <a:pt x="673816" y="1294685"/>
                    <a:pt x="753414" y="1326524"/>
                  </a:cubicBezTo>
                  <a:cubicBezTo>
                    <a:pt x="789860" y="1341102"/>
                    <a:pt x="792680" y="1339508"/>
                    <a:pt x="830687" y="1345842"/>
                  </a:cubicBezTo>
                  <a:cubicBezTo>
                    <a:pt x="858591" y="1343696"/>
                    <a:pt x="886629" y="1342874"/>
                    <a:pt x="914400" y="1339403"/>
                  </a:cubicBezTo>
                  <a:cubicBezTo>
                    <a:pt x="921135" y="1338561"/>
                    <a:pt x="927191" y="1334828"/>
                    <a:pt x="933718" y="1332963"/>
                  </a:cubicBezTo>
                  <a:cubicBezTo>
                    <a:pt x="942228" y="1330532"/>
                    <a:pt x="950966" y="1328955"/>
                    <a:pt x="959476" y="1326524"/>
                  </a:cubicBezTo>
                  <a:cubicBezTo>
                    <a:pt x="966003" y="1324659"/>
                    <a:pt x="972168" y="1321556"/>
                    <a:pt x="978794" y="1320084"/>
                  </a:cubicBezTo>
                  <a:cubicBezTo>
                    <a:pt x="991540" y="1317252"/>
                    <a:pt x="1004552" y="1315791"/>
                    <a:pt x="1017431" y="1313645"/>
                  </a:cubicBezTo>
                  <a:cubicBezTo>
                    <a:pt x="1030310" y="1305059"/>
                    <a:pt x="1051172" y="1302571"/>
                    <a:pt x="1056067" y="1287887"/>
                  </a:cubicBezTo>
                  <a:cubicBezTo>
                    <a:pt x="1060309" y="1275161"/>
                    <a:pt x="1064038" y="1258329"/>
                    <a:pt x="1075386" y="1249251"/>
                  </a:cubicBezTo>
                  <a:cubicBezTo>
                    <a:pt x="1080686" y="1245011"/>
                    <a:pt x="1088633" y="1245847"/>
                    <a:pt x="1094704" y="1242811"/>
                  </a:cubicBezTo>
                  <a:cubicBezTo>
                    <a:pt x="1101626" y="1239350"/>
                    <a:pt x="1106909" y="1232981"/>
                    <a:pt x="1114022" y="1229932"/>
                  </a:cubicBezTo>
                  <a:cubicBezTo>
                    <a:pt x="1142926" y="1217545"/>
                    <a:pt x="1134022" y="1229591"/>
                    <a:pt x="1159098" y="1217053"/>
                  </a:cubicBezTo>
                  <a:cubicBezTo>
                    <a:pt x="1166020" y="1213592"/>
                    <a:pt x="1171345" y="1207317"/>
                    <a:pt x="1178417" y="1204174"/>
                  </a:cubicBezTo>
                  <a:cubicBezTo>
                    <a:pt x="1190822" y="1198661"/>
                    <a:pt x="1204174" y="1195589"/>
                    <a:pt x="1217053" y="1191296"/>
                  </a:cubicBezTo>
                  <a:cubicBezTo>
                    <a:pt x="1223493" y="1189149"/>
                    <a:pt x="1230301" y="1187892"/>
                    <a:pt x="1236372" y="1184856"/>
                  </a:cubicBezTo>
                  <a:cubicBezTo>
                    <a:pt x="1253544" y="1176270"/>
                    <a:pt x="1269673" y="1165169"/>
                    <a:pt x="1287887" y="1159098"/>
                  </a:cubicBezTo>
                  <a:lnTo>
                    <a:pt x="1326524" y="1146220"/>
                  </a:lnTo>
                  <a:cubicBezTo>
                    <a:pt x="1332963" y="1144074"/>
                    <a:pt x="1340194" y="1143545"/>
                    <a:pt x="1345842" y="1139780"/>
                  </a:cubicBezTo>
                  <a:lnTo>
                    <a:pt x="1365160" y="1126901"/>
                  </a:lnTo>
                  <a:cubicBezTo>
                    <a:pt x="1369453" y="1120462"/>
                    <a:pt x="1372215" y="1112679"/>
                    <a:pt x="1378039" y="1107583"/>
                  </a:cubicBezTo>
                  <a:cubicBezTo>
                    <a:pt x="1392688" y="1094765"/>
                    <a:pt x="1422662" y="1077420"/>
                    <a:pt x="1442434" y="1068946"/>
                  </a:cubicBezTo>
                  <a:cubicBezTo>
                    <a:pt x="1448673" y="1066272"/>
                    <a:pt x="1455313" y="1064653"/>
                    <a:pt x="1461752" y="1062507"/>
                  </a:cubicBezTo>
                  <a:cubicBezTo>
                    <a:pt x="1480744" y="1049845"/>
                    <a:pt x="1484898" y="1048900"/>
                    <a:pt x="1500389" y="1030310"/>
                  </a:cubicBezTo>
                  <a:cubicBezTo>
                    <a:pt x="1505344" y="1024364"/>
                    <a:pt x="1507224" y="1015826"/>
                    <a:pt x="1513267" y="1010991"/>
                  </a:cubicBezTo>
                  <a:cubicBezTo>
                    <a:pt x="1518567" y="1006751"/>
                    <a:pt x="1526146" y="1006698"/>
                    <a:pt x="1532586" y="1004552"/>
                  </a:cubicBezTo>
                  <a:cubicBezTo>
                    <a:pt x="1536879" y="998113"/>
                    <a:pt x="1539993" y="990706"/>
                    <a:pt x="1545465" y="985234"/>
                  </a:cubicBezTo>
                  <a:cubicBezTo>
                    <a:pt x="1550937" y="979762"/>
                    <a:pt x="1559687" y="978179"/>
                    <a:pt x="1564783" y="972355"/>
                  </a:cubicBezTo>
                  <a:cubicBezTo>
                    <a:pt x="1574976" y="960706"/>
                    <a:pt x="1581955" y="946597"/>
                    <a:pt x="1590541" y="933718"/>
                  </a:cubicBezTo>
                  <a:lnTo>
                    <a:pt x="1603420" y="914400"/>
                  </a:lnTo>
                  <a:cubicBezTo>
                    <a:pt x="1607713" y="901521"/>
                    <a:pt x="1608768" y="887058"/>
                    <a:pt x="1616298" y="875763"/>
                  </a:cubicBezTo>
                  <a:cubicBezTo>
                    <a:pt x="1620591" y="869324"/>
                    <a:pt x="1626034" y="863517"/>
                    <a:pt x="1629177" y="856445"/>
                  </a:cubicBezTo>
                  <a:cubicBezTo>
                    <a:pt x="1634691" y="844039"/>
                    <a:pt x="1634525" y="829104"/>
                    <a:pt x="1642056" y="817808"/>
                  </a:cubicBezTo>
                  <a:cubicBezTo>
                    <a:pt x="1655581" y="797522"/>
                    <a:pt x="1655223" y="801728"/>
                    <a:pt x="1661375" y="779172"/>
                  </a:cubicBezTo>
                  <a:cubicBezTo>
                    <a:pt x="1666590" y="760051"/>
                    <a:pt x="1677161" y="718416"/>
                    <a:pt x="1680693" y="695459"/>
                  </a:cubicBezTo>
                  <a:cubicBezTo>
                    <a:pt x="1683324" y="678355"/>
                    <a:pt x="1684685" y="661075"/>
                    <a:pt x="1687132" y="643943"/>
                  </a:cubicBezTo>
                  <a:cubicBezTo>
                    <a:pt x="1688978" y="631018"/>
                    <a:pt x="1691425" y="618186"/>
                    <a:pt x="1693572" y="605307"/>
                  </a:cubicBezTo>
                  <a:cubicBezTo>
                    <a:pt x="1691425" y="547352"/>
                    <a:pt x="1692903" y="489149"/>
                    <a:pt x="1687132" y="431442"/>
                  </a:cubicBezTo>
                  <a:cubicBezTo>
                    <a:pt x="1686362" y="423741"/>
                    <a:pt x="1677396" y="419196"/>
                    <a:pt x="1674253" y="412124"/>
                  </a:cubicBezTo>
                  <a:cubicBezTo>
                    <a:pt x="1668740" y="399718"/>
                    <a:pt x="1665668" y="386366"/>
                    <a:pt x="1661375" y="373487"/>
                  </a:cubicBezTo>
                  <a:cubicBezTo>
                    <a:pt x="1659229" y="367048"/>
                    <a:pt x="1658700" y="359817"/>
                    <a:pt x="1654935" y="354169"/>
                  </a:cubicBezTo>
                  <a:lnTo>
                    <a:pt x="1642056" y="334851"/>
                  </a:lnTo>
                  <a:cubicBezTo>
                    <a:pt x="1639910" y="328411"/>
                    <a:pt x="1637482" y="322059"/>
                    <a:pt x="1635617" y="315532"/>
                  </a:cubicBezTo>
                  <a:cubicBezTo>
                    <a:pt x="1633186" y="307022"/>
                    <a:pt x="1632663" y="297909"/>
                    <a:pt x="1629177" y="289774"/>
                  </a:cubicBezTo>
                  <a:cubicBezTo>
                    <a:pt x="1620559" y="269666"/>
                    <a:pt x="1587967" y="242125"/>
                    <a:pt x="1577662" y="231820"/>
                  </a:cubicBezTo>
                  <a:lnTo>
                    <a:pt x="1558344" y="212501"/>
                  </a:lnTo>
                  <a:cubicBezTo>
                    <a:pt x="1551904" y="206061"/>
                    <a:pt x="1544489" y="200469"/>
                    <a:pt x="1539025" y="193183"/>
                  </a:cubicBezTo>
                  <a:lnTo>
                    <a:pt x="1519707" y="167425"/>
                  </a:lnTo>
                  <a:cubicBezTo>
                    <a:pt x="1514470" y="151715"/>
                    <a:pt x="1512870" y="141270"/>
                    <a:pt x="1500389" y="128789"/>
                  </a:cubicBezTo>
                  <a:cubicBezTo>
                    <a:pt x="1494916" y="123316"/>
                    <a:pt x="1487510" y="120203"/>
                    <a:pt x="1481070" y="115910"/>
                  </a:cubicBezTo>
                  <a:lnTo>
                    <a:pt x="1455313" y="77273"/>
                  </a:lnTo>
                  <a:cubicBezTo>
                    <a:pt x="1451020" y="70834"/>
                    <a:pt x="1447906" y="63427"/>
                    <a:pt x="1442434" y="57955"/>
                  </a:cubicBezTo>
                  <a:cubicBezTo>
                    <a:pt x="1433848" y="49369"/>
                    <a:pt x="1424578" y="41416"/>
                    <a:pt x="1416676" y="32197"/>
                  </a:cubicBezTo>
                  <a:cubicBezTo>
                    <a:pt x="1388056" y="-1192"/>
                    <a:pt x="1421684" y="24804"/>
                    <a:pt x="1384479" y="0"/>
                  </a:cubicBezTo>
                  <a:cubicBezTo>
                    <a:pt x="1386625" y="21465"/>
                    <a:pt x="1390918" y="42822"/>
                    <a:pt x="1390918" y="64394"/>
                  </a:cubicBezTo>
                  <a:cubicBezTo>
                    <a:pt x="1390918" y="65599"/>
                    <a:pt x="1383121" y="109557"/>
                    <a:pt x="1378039" y="115910"/>
                  </a:cubicBezTo>
                  <a:cubicBezTo>
                    <a:pt x="1373204" y="121953"/>
                    <a:pt x="1365793" y="125646"/>
                    <a:pt x="1358721" y="128789"/>
                  </a:cubicBezTo>
                  <a:cubicBezTo>
                    <a:pt x="1346315" y="134302"/>
                    <a:pt x="1332963" y="137374"/>
                    <a:pt x="1320084" y="141667"/>
                  </a:cubicBezTo>
                  <a:cubicBezTo>
                    <a:pt x="1290374" y="151570"/>
                    <a:pt x="1307436" y="146773"/>
                    <a:pt x="1268569" y="154546"/>
                  </a:cubicBezTo>
                  <a:cubicBezTo>
                    <a:pt x="1266422" y="160986"/>
                    <a:pt x="1261379" y="167118"/>
                    <a:pt x="1262129" y="173865"/>
                  </a:cubicBezTo>
                  <a:cubicBezTo>
                    <a:pt x="1265194" y="201450"/>
                    <a:pt x="1274468" y="211692"/>
                    <a:pt x="1287887" y="231820"/>
                  </a:cubicBezTo>
                  <a:cubicBezTo>
                    <a:pt x="1290034" y="261871"/>
                    <a:pt x="1291000" y="292029"/>
                    <a:pt x="1294327" y="321972"/>
                  </a:cubicBezTo>
                  <a:cubicBezTo>
                    <a:pt x="1295304" y="330768"/>
                    <a:pt x="1298846" y="339090"/>
                    <a:pt x="1300766" y="347729"/>
                  </a:cubicBezTo>
                  <a:cubicBezTo>
                    <a:pt x="1303140" y="358414"/>
                    <a:pt x="1304551" y="369309"/>
                    <a:pt x="1307206" y="379927"/>
                  </a:cubicBezTo>
                  <a:cubicBezTo>
                    <a:pt x="1308852" y="386512"/>
                    <a:pt x="1311780" y="392719"/>
                    <a:pt x="1313645" y="399245"/>
                  </a:cubicBezTo>
                  <a:cubicBezTo>
                    <a:pt x="1316076" y="407755"/>
                    <a:pt x="1317938" y="416417"/>
                    <a:pt x="1320084" y="425003"/>
                  </a:cubicBezTo>
                  <a:cubicBezTo>
                    <a:pt x="1325589" y="496560"/>
                    <a:pt x="1332318" y="531903"/>
                    <a:pt x="1320084" y="605307"/>
                  </a:cubicBezTo>
                  <a:cubicBezTo>
                    <a:pt x="1318812" y="612941"/>
                    <a:pt x="1310667" y="617703"/>
                    <a:pt x="1307206" y="624625"/>
                  </a:cubicBezTo>
                  <a:cubicBezTo>
                    <a:pt x="1280547" y="677943"/>
                    <a:pt x="1324794" y="607900"/>
                    <a:pt x="1287887" y="663262"/>
                  </a:cubicBezTo>
                  <a:cubicBezTo>
                    <a:pt x="1271704" y="711815"/>
                    <a:pt x="1293533" y="651971"/>
                    <a:pt x="1268569" y="701898"/>
                  </a:cubicBezTo>
                  <a:cubicBezTo>
                    <a:pt x="1265533" y="707969"/>
                    <a:pt x="1266369" y="715916"/>
                    <a:pt x="1262129" y="721217"/>
                  </a:cubicBezTo>
                  <a:cubicBezTo>
                    <a:pt x="1257294" y="727260"/>
                    <a:pt x="1249250" y="729803"/>
                    <a:pt x="1242811" y="734096"/>
                  </a:cubicBezTo>
                  <a:cubicBezTo>
                    <a:pt x="1231478" y="768098"/>
                    <a:pt x="1240137" y="747767"/>
                    <a:pt x="1210614" y="792051"/>
                  </a:cubicBezTo>
                  <a:cubicBezTo>
                    <a:pt x="1206321" y="798490"/>
                    <a:pt x="1205077" y="808922"/>
                    <a:pt x="1197735" y="811369"/>
                  </a:cubicBezTo>
                  <a:cubicBezTo>
                    <a:pt x="1184856" y="815662"/>
                    <a:pt x="1170394" y="816717"/>
                    <a:pt x="1159098" y="824248"/>
                  </a:cubicBezTo>
                  <a:cubicBezTo>
                    <a:pt x="1152659" y="828541"/>
                    <a:pt x="1146852" y="833984"/>
                    <a:pt x="1139780" y="837127"/>
                  </a:cubicBezTo>
                  <a:cubicBezTo>
                    <a:pt x="1127375" y="842640"/>
                    <a:pt x="1114023" y="845712"/>
                    <a:pt x="1101144" y="850005"/>
                  </a:cubicBezTo>
                  <a:lnTo>
                    <a:pt x="1043189" y="869324"/>
                  </a:lnTo>
                  <a:lnTo>
                    <a:pt x="1023870" y="875763"/>
                  </a:lnTo>
                  <a:cubicBezTo>
                    <a:pt x="1019577" y="888642"/>
                    <a:pt x="1022287" y="906869"/>
                    <a:pt x="1010991" y="914400"/>
                  </a:cubicBezTo>
                  <a:lnTo>
                    <a:pt x="972355" y="940158"/>
                  </a:lnTo>
                  <a:cubicBezTo>
                    <a:pt x="965916" y="944451"/>
                    <a:pt x="960379" y="950589"/>
                    <a:pt x="953037" y="953036"/>
                  </a:cubicBezTo>
                  <a:cubicBezTo>
                    <a:pt x="890846" y="973767"/>
                    <a:pt x="987538" y="940523"/>
                    <a:pt x="907960" y="972355"/>
                  </a:cubicBezTo>
                  <a:cubicBezTo>
                    <a:pt x="871514" y="986934"/>
                    <a:pt x="868695" y="985339"/>
                    <a:pt x="830687" y="991673"/>
                  </a:cubicBezTo>
                  <a:cubicBezTo>
                    <a:pt x="809222" y="989527"/>
                    <a:pt x="787614" y="988514"/>
                    <a:pt x="766293" y="985234"/>
                  </a:cubicBezTo>
                  <a:cubicBezTo>
                    <a:pt x="748226" y="982454"/>
                    <a:pt x="697992" y="954302"/>
                    <a:pt x="695459" y="953036"/>
                  </a:cubicBezTo>
                  <a:cubicBezTo>
                    <a:pt x="658497" y="934555"/>
                    <a:pt x="677945" y="945104"/>
                    <a:pt x="637504" y="920839"/>
                  </a:cubicBezTo>
                  <a:cubicBezTo>
                    <a:pt x="591477" y="851800"/>
                    <a:pt x="663158" y="956583"/>
                    <a:pt x="605307" y="882203"/>
                  </a:cubicBezTo>
                  <a:cubicBezTo>
                    <a:pt x="564854" y="830192"/>
                    <a:pt x="597629" y="855620"/>
                    <a:pt x="560231" y="830687"/>
                  </a:cubicBezTo>
                  <a:cubicBezTo>
                    <a:pt x="536621" y="795272"/>
                    <a:pt x="560230" y="825319"/>
                    <a:pt x="528034" y="798490"/>
                  </a:cubicBezTo>
                  <a:cubicBezTo>
                    <a:pt x="510706" y="784050"/>
                    <a:pt x="509950" y="775428"/>
                    <a:pt x="489397" y="766293"/>
                  </a:cubicBezTo>
                  <a:cubicBezTo>
                    <a:pt x="476991" y="760779"/>
                    <a:pt x="463639" y="757707"/>
                    <a:pt x="450760" y="753414"/>
                  </a:cubicBezTo>
                  <a:cubicBezTo>
                    <a:pt x="444321" y="751267"/>
                    <a:pt x="437090" y="750739"/>
                    <a:pt x="431442" y="746974"/>
                  </a:cubicBezTo>
                  <a:lnTo>
                    <a:pt x="412124" y="734096"/>
                  </a:lnTo>
                  <a:cubicBezTo>
                    <a:pt x="404900" y="712424"/>
                    <a:pt x="405536" y="711298"/>
                    <a:pt x="392806" y="689020"/>
                  </a:cubicBezTo>
                  <a:cubicBezTo>
                    <a:pt x="388966" y="682300"/>
                    <a:pt x="383070" y="676773"/>
                    <a:pt x="379927" y="669701"/>
                  </a:cubicBezTo>
                  <a:cubicBezTo>
                    <a:pt x="364140" y="634180"/>
                    <a:pt x="369265" y="633493"/>
                    <a:pt x="360608" y="598867"/>
                  </a:cubicBezTo>
                  <a:cubicBezTo>
                    <a:pt x="358962" y="592282"/>
                    <a:pt x="356315" y="585988"/>
                    <a:pt x="354169" y="579549"/>
                  </a:cubicBezTo>
                  <a:cubicBezTo>
                    <a:pt x="356315" y="540912"/>
                    <a:pt x="355808" y="502036"/>
                    <a:pt x="360608" y="463639"/>
                  </a:cubicBezTo>
                  <a:cubicBezTo>
                    <a:pt x="366466" y="416777"/>
                    <a:pt x="370530" y="434324"/>
                    <a:pt x="392806" y="405684"/>
                  </a:cubicBezTo>
                  <a:cubicBezTo>
                    <a:pt x="418637" y="372472"/>
                    <a:pt x="415287" y="376876"/>
                    <a:pt x="425003" y="347729"/>
                  </a:cubicBezTo>
                  <a:cubicBezTo>
                    <a:pt x="427149" y="298360"/>
                    <a:pt x="427652" y="248892"/>
                    <a:pt x="431442" y="199622"/>
                  </a:cubicBezTo>
                  <a:cubicBezTo>
                    <a:pt x="431963" y="192854"/>
                    <a:pt x="433082" y="185104"/>
                    <a:pt x="437882" y="180304"/>
                  </a:cubicBezTo>
                  <a:cubicBezTo>
                    <a:pt x="442682" y="175505"/>
                    <a:pt x="450761" y="176011"/>
                    <a:pt x="457200" y="173865"/>
                  </a:cubicBezTo>
                  <a:cubicBezTo>
                    <a:pt x="461493" y="167425"/>
                    <a:pt x="466618" y="161468"/>
                    <a:pt x="470079" y="154546"/>
                  </a:cubicBezTo>
                  <a:cubicBezTo>
                    <a:pt x="473114" y="148475"/>
                    <a:pt x="472278" y="140528"/>
                    <a:pt x="476518" y="135228"/>
                  </a:cubicBezTo>
                  <a:cubicBezTo>
                    <a:pt x="481353" y="129185"/>
                    <a:pt x="501310" y="127822"/>
                    <a:pt x="495837" y="122349"/>
                  </a:cubicBezTo>
                  <a:cubicBezTo>
                    <a:pt x="489579" y="116091"/>
                    <a:pt x="478719" y="126869"/>
                    <a:pt x="470079" y="128789"/>
                  </a:cubicBezTo>
                  <a:cubicBezTo>
                    <a:pt x="459395" y="131163"/>
                    <a:pt x="448500" y="132574"/>
                    <a:pt x="437882" y="135228"/>
                  </a:cubicBezTo>
                  <a:cubicBezTo>
                    <a:pt x="431297" y="136874"/>
                    <a:pt x="425112" y="139881"/>
                    <a:pt x="418563" y="141667"/>
                  </a:cubicBezTo>
                  <a:cubicBezTo>
                    <a:pt x="401486" y="146324"/>
                    <a:pt x="367048" y="154546"/>
                    <a:pt x="367048" y="154546"/>
                  </a:cubicBezTo>
                  <a:cubicBezTo>
                    <a:pt x="354169" y="152400"/>
                    <a:pt x="339747" y="154585"/>
                    <a:pt x="328411" y="148107"/>
                  </a:cubicBezTo>
                  <a:cubicBezTo>
                    <a:pt x="322518" y="144739"/>
                    <a:pt x="323618" y="135374"/>
                    <a:pt x="321972" y="128789"/>
                  </a:cubicBezTo>
                  <a:cubicBezTo>
                    <a:pt x="319317" y="118171"/>
                    <a:pt x="318412" y="107151"/>
                    <a:pt x="315532" y="96591"/>
                  </a:cubicBezTo>
                  <a:cubicBezTo>
                    <a:pt x="301974" y="46881"/>
                    <a:pt x="313385" y="44002"/>
                    <a:pt x="302653" y="38636"/>
                  </a:cubicBez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a:off x="4790640" y="4617076"/>
              <a:ext cx="1075756" cy="901521"/>
            </a:xfrm>
            <a:custGeom>
              <a:avLst/>
              <a:gdLst>
                <a:gd name="connsiteX0" fmla="*/ 13180 w 1075756"/>
                <a:gd name="connsiteY0" fmla="*/ 824248 h 901521"/>
                <a:gd name="connsiteX1" fmla="*/ 301 w 1075756"/>
                <a:gd name="connsiteY1" fmla="*/ 792051 h 901521"/>
                <a:gd name="connsiteX2" fmla="*/ 6740 w 1075756"/>
                <a:gd name="connsiteY2" fmla="*/ 714778 h 901521"/>
                <a:gd name="connsiteX3" fmla="*/ 13180 w 1075756"/>
                <a:gd name="connsiteY3" fmla="*/ 695459 h 901521"/>
                <a:gd name="connsiteX4" fmla="*/ 19619 w 1075756"/>
                <a:gd name="connsiteY4" fmla="*/ 669701 h 901521"/>
                <a:gd name="connsiteX5" fmla="*/ 26059 w 1075756"/>
                <a:gd name="connsiteY5" fmla="*/ 637504 h 901521"/>
                <a:gd name="connsiteX6" fmla="*/ 45377 w 1075756"/>
                <a:gd name="connsiteY6" fmla="*/ 573110 h 901521"/>
                <a:gd name="connsiteX7" fmla="*/ 51816 w 1075756"/>
                <a:gd name="connsiteY7" fmla="*/ 553792 h 901521"/>
                <a:gd name="connsiteX8" fmla="*/ 58256 w 1075756"/>
                <a:gd name="connsiteY8" fmla="*/ 534473 h 901521"/>
                <a:gd name="connsiteX9" fmla="*/ 64695 w 1075756"/>
                <a:gd name="connsiteY9" fmla="*/ 431442 h 901521"/>
                <a:gd name="connsiteX10" fmla="*/ 71135 w 1075756"/>
                <a:gd name="connsiteY10" fmla="*/ 412124 h 901521"/>
                <a:gd name="connsiteX11" fmla="*/ 90453 w 1075756"/>
                <a:gd name="connsiteY11" fmla="*/ 392806 h 901521"/>
                <a:gd name="connsiteX12" fmla="*/ 96892 w 1075756"/>
                <a:gd name="connsiteY12" fmla="*/ 373487 h 901521"/>
                <a:gd name="connsiteX13" fmla="*/ 109771 w 1075756"/>
                <a:gd name="connsiteY13" fmla="*/ 354169 h 901521"/>
                <a:gd name="connsiteX14" fmla="*/ 135529 w 1075756"/>
                <a:gd name="connsiteY14" fmla="*/ 296214 h 901521"/>
                <a:gd name="connsiteX15" fmla="*/ 161287 w 1075756"/>
                <a:gd name="connsiteY15" fmla="*/ 218941 h 901521"/>
                <a:gd name="connsiteX16" fmla="*/ 167726 w 1075756"/>
                <a:gd name="connsiteY16" fmla="*/ 199623 h 901521"/>
                <a:gd name="connsiteX17" fmla="*/ 193484 w 1075756"/>
                <a:gd name="connsiteY17" fmla="*/ 160986 h 901521"/>
                <a:gd name="connsiteX18" fmla="*/ 206363 w 1075756"/>
                <a:gd name="connsiteY18" fmla="*/ 141668 h 901521"/>
                <a:gd name="connsiteX19" fmla="*/ 232121 w 1075756"/>
                <a:gd name="connsiteY19" fmla="*/ 109470 h 901521"/>
                <a:gd name="connsiteX20" fmla="*/ 251439 w 1075756"/>
                <a:gd name="connsiteY20" fmla="*/ 70834 h 901521"/>
                <a:gd name="connsiteX21" fmla="*/ 309394 w 1075756"/>
                <a:gd name="connsiteY21" fmla="*/ 32197 h 901521"/>
                <a:gd name="connsiteX22" fmla="*/ 328712 w 1075756"/>
                <a:gd name="connsiteY22" fmla="*/ 19318 h 901521"/>
                <a:gd name="connsiteX23" fmla="*/ 412425 w 1075756"/>
                <a:gd name="connsiteY23" fmla="*/ 6439 h 901521"/>
                <a:gd name="connsiteX24" fmla="*/ 541214 w 1075756"/>
                <a:gd name="connsiteY24" fmla="*/ 0 h 901521"/>
                <a:gd name="connsiteX25" fmla="*/ 624926 w 1075756"/>
                <a:gd name="connsiteY25" fmla="*/ 6439 h 901521"/>
                <a:gd name="connsiteX26" fmla="*/ 676442 w 1075756"/>
                <a:gd name="connsiteY26" fmla="*/ 12879 h 901521"/>
                <a:gd name="connsiteX27" fmla="*/ 753715 w 1075756"/>
                <a:gd name="connsiteY27" fmla="*/ 19318 h 901521"/>
                <a:gd name="connsiteX28" fmla="*/ 792352 w 1075756"/>
                <a:gd name="connsiteY28" fmla="*/ 32197 h 901521"/>
                <a:gd name="connsiteX29" fmla="*/ 811670 w 1075756"/>
                <a:gd name="connsiteY29" fmla="*/ 38637 h 901521"/>
                <a:gd name="connsiteX30" fmla="*/ 850306 w 1075756"/>
                <a:gd name="connsiteY30" fmla="*/ 64394 h 901521"/>
                <a:gd name="connsiteX31" fmla="*/ 863185 w 1075756"/>
                <a:gd name="connsiteY31" fmla="*/ 83713 h 901521"/>
                <a:gd name="connsiteX32" fmla="*/ 895383 w 1075756"/>
                <a:gd name="connsiteY32" fmla="*/ 115910 h 901521"/>
                <a:gd name="connsiteX33" fmla="*/ 901822 w 1075756"/>
                <a:gd name="connsiteY33" fmla="*/ 135228 h 901521"/>
                <a:gd name="connsiteX34" fmla="*/ 927580 w 1075756"/>
                <a:gd name="connsiteY34" fmla="*/ 193183 h 901521"/>
                <a:gd name="connsiteX35" fmla="*/ 934019 w 1075756"/>
                <a:gd name="connsiteY35" fmla="*/ 225380 h 901521"/>
                <a:gd name="connsiteX36" fmla="*/ 946898 w 1075756"/>
                <a:gd name="connsiteY36" fmla="*/ 264017 h 901521"/>
                <a:gd name="connsiteX37" fmla="*/ 953337 w 1075756"/>
                <a:gd name="connsiteY37" fmla="*/ 283335 h 901521"/>
                <a:gd name="connsiteX38" fmla="*/ 959777 w 1075756"/>
                <a:gd name="connsiteY38" fmla="*/ 309093 h 901521"/>
                <a:gd name="connsiteX39" fmla="*/ 966216 w 1075756"/>
                <a:gd name="connsiteY39" fmla="*/ 328411 h 901521"/>
                <a:gd name="connsiteX40" fmla="*/ 979095 w 1075756"/>
                <a:gd name="connsiteY40" fmla="*/ 379927 h 901521"/>
                <a:gd name="connsiteX41" fmla="*/ 1017732 w 1075756"/>
                <a:gd name="connsiteY41" fmla="*/ 457200 h 901521"/>
                <a:gd name="connsiteX42" fmla="*/ 1030611 w 1075756"/>
                <a:gd name="connsiteY42" fmla="*/ 476518 h 901521"/>
                <a:gd name="connsiteX43" fmla="*/ 1043490 w 1075756"/>
                <a:gd name="connsiteY43" fmla="*/ 598868 h 901521"/>
                <a:gd name="connsiteX44" fmla="*/ 1049929 w 1075756"/>
                <a:gd name="connsiteY44" fmla="*/ 618186 h 901521"/>
                <a:gd name="connsiteX45" fmla="*/ 1056368 w 1075756"/>
                <a:gd name="connsiteY45" fmla="*/ 643944 h 901521"/>
                <a:gd name="connsiteX46" fmla="*/ 1069247 w 1075756"/>
                <a:gd name="connsiteY46" fmla="*/ 734096 h 901521"/>
                <a:gd name="connsiteX47" fmla="*/ 1075687 w 1075756"/>
                <a:gd name="connsiteY47" fmla="*/ 753414 h 901521"/>
                <a:gd name="connsiteX48" fmla="*/ 1069247 w 1075756"/>
                <a:gd name="connsiteY48" fmla="*/ 843566 h 901521"/>
                <a:gd name="connsiteX49" fmla="*/ 1030611 w 1075756"/>
                <a:gd name="connsiteY49" fmla="*/ 869324 h 901521"/>
                <a:gd name="connsiteX50" fmla="*/ 991974 w 1075756"/>
                <a:gd name="connsiteY50" fmla="*/ 888642 h 901521"/>
                <a:gd name="connsiteX51" fmla="*/ 953337 w 1075756"/>
                <a:gd name="connsiteY51" fmla="*/ 882203 h 901521"/>
                <a:gd name="connsiteX52" fmla="*/ 921140 w 1075756"/>
                <a:gd name="connsiteY52" fmla="*/ 850006 h 901521"/>
                <a:gd name="connsiteX53" fmla="*/ 882504 w 1075756"/>
                <a:gd name="connsiteY53" fmla="*/ 830687 h 901521"/>
                <a:gd name="connsiteX54" fmla="*/ 850306 w 1075756"/>
                <a:gd name="connsiteY54" fmla="*/ 804930 h 901521"/>
                <a:gd name="connsiteX55" fmla="*/ 811670 w 1075756"/>
                <a:gd name="connsiteY55" fmla="*/ 779172 h 901521"/>
                <a:gd name="connsiteX56" fmla="*/ 798791 w 1075756"/>
                <a:gd name="connsiteY56" fmla="*/ 759854 h 901521"/>
                <a:gd name="connsiteX57" fmla="*/ 760154 w 1075756"/>
                <a:gd name="connsiteY57" fmla="*/ 746975 h 901521"/>
                <a:gd name="connsiteX58" fmla="*/ 740836 w 1075756"/>
                <a:gd name="connsiteY58" fmla="*/ 740535 h 901521"/>
                <a:gd name="connsiteX59" fmla="*/ 721518 w 1075756"/>
                <a:gd name="connsiteY59" fmla="*/ 727656 h 901521"/>
                <a:gd name="connsiteX60" fmla="*/ 695760 w 1075756"/>
                <a:gd name="connsiteY60" fmla="*/ 721217 h 901521"/>
                <a:gd name="connsiteX61" fmla="*/ 637805 w 1075756"/>
                <a:gd name="connsiteY61" fmla="*/ 701899 h 901521"/>
                <a:gd name="connsiteX62" fmla="*/ 618487 w 1075756"/>
                <a:gd name="connsiteY62" fmla="*/ 695459 h 901521"/>
                <a:gd name="connsiteX63" fmla="*/ 599168 w 1075756"/>
                <a:gd name="connsiteY63" fmla="*/ 682580 h 901521"/>
                <a:gd name="connsiteX64" fmla="*/ 457501 w 1075756"/>
                <a:gd name="connsiteY64" fmla="*/ 695459 h 901521"/>
                <a:gd name="connsiteX65" fmla="*/ 367349 w 1075756"/>
                <a:gd name="connsiteY65" fmla="*/ 721217 h 901521"/>
                <a:gd name="connsiteX66" fmla="*/ 322273 w 1075756"/>
                <a:gd name="connsiteY66" fmla="*/ 734096 h 901521"/>
                <a:gd name="connsiteX67" fmla="*/ 283636 w 1075756"/>
                <a:gd name="connsiteY67" fmla="*/ 746975 h 901521"/>
                <a:gd name="connsiteX68" fmla="*/ 244999 w 1075756"/>
                <a:gd name="connsiteY68" fmla="*/ 772732 h 901521"/>
                <a:gd name="connsiteX69" fmla="*/ 232121 w 1075756"/>
                <a:gd name="connsiteY69" fmla="*/ 792051 h 901521"/>
                <a:gd name="connsiteX70" fmla="*/ 193484 w 1075756"/>
                <a:gd name="connsiteY70" fmla="*/ 817809 h 901521"/>
                <a:gd name="connsiteX71" fmla="*/ 161287 w 1075756"/>
                <a:gd name="connsiteY71" fmla="*/ 843566 h 901521"/>
                <a:gd name="connsiteX72" fmla="*/ 141968 w 1075756"/>
                <a:gd name="connsiteY72" fmla="*/ 862885 h 901521"/>
                <a:gd name="connsiteX73" fmla="*/ 84014 w 1075756"/>
                <a:gd name="connsiteY73" fmla="*/ 888642 h 901521"/>
                <a:gd name="connsiteX74" fmla="*/ 64695 w 1075756"/>
                <a:gd name="connsiteY74" fmla="*/ 895082 h 901521"/>
                <a:gd name="connsiteX75" fmla="*/ 45377 w 1075756"/>
                <a:gd name="connsiteY75" fmla="*/ 901521 h 901521"/>
                <a:gd name="connsiteX76" fmla="*/ 6740 w 1075756"/>
                <a:gd name="connsiteY76" fmla="*/ 882203 h 901521"/>
                <a:gd name="connsiteX77" fmla="*/ 13180 w 1075756"/>
                <a:gd name="connsiteY77" fmla="*/ 824248 h 9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5756" h="901521">
                  <a:moveTo>
                    <a:pt x="13180" y="824248"/>
                  </a:moveTo>
                  <a:cubicBezTo>
                    <a:pt x="12107" y="809223"/>
                    <a:pt x="980" y="803590"/>
                    <a:pt x="301" y="792051"/>
                  </a:cubicBezTo>
                  <a:cubicBezTo>
                    <a:pt x="-1217" y="766249"/>
                    <a:pt x="3324" y="740398"/>
                    <a:pt x="6740" y="714778"/>
                  </a:cubicBezTo>
                  <a:cubicBezTo>
                    <a:pt x="7637" y="708050"/>
                    <a:pt x="11315" y="701986"/>
                    <a:pt x="13180" y="695459"/>
                  </a:cubicBezTo>
                  <a:cubicBezTo>
                    <a:pt x="15611" y="686949"/>
                    <a:pt x="17699" y="678340"/>
                    <a:pt x="19619" y="669701"/>
                  </a:cubicBezTo>
                  <a:cubicBezTo>
                    <a:pt x="21993" y="659017"/>
                    <a:pt x="23685" y="648188"/>
                    <a:pt x="26059" y="637504"/>
                  </a:cubicBezTo>
                  <a:cubicBezTo>
                    <a:pt x="32548" y="608302"/>
                    <a:pt x="34673" y="605223"/>
                    <a:pt x="45377" y="573110"/>
                  </a:cubicBezTo>
                  <a:lnTo>
                    <a:pt x="51816" y="553792"/>
                  </a:lnTo>
                  <a:lnTo>
                    <a:pt x="58256" y="534473"/>
                  </a:lnTo>
                  <a:cubicBezTo>
                    <a:pt x="60402" y="500129"/>
                    <a:pt x="61093" y="465664"/>
                    <a:pt x="64695" y="431442"/>
                  </a:cubicBezTo>
                  <a:cubicBezTo>
                    <a:pt x="65406" y="424692"/>
                    <a:pt x="67370" y="417772"/>
                    <a:pt x="71135" y="412124"/>
                  </a:cubicBezTo>
                  <a:cubicBezTo>
                    <a:pt x="76187" y="404547"/>
                    <a:pt x="84014" y="399245"/>
                    <a:pt x="90453" y="392806"/>
                  </a:cubicBezTo>
                  <a:cubicBezTo>
                    <a:pt x="92599" y="386366"/>
                    <a:pt x="93856" y="379558"/>
                    <a:pt x="96892" y="373487"/>
                  </a:cubicBezTo>
                  <a:cubicBezTo>
                    <a:pt x="100353" y="366565"/>
                    <a:pt x="106628" y="361241"/>
                    <a:pt x="109771" y="354169"/>
                  </a:cubicBezTo>
                  <a:cubicBezTo>
                    <a:pt x="140424" y="285201"/>
                    <a:pt x="106382" y="339933"/>
                    <a:pt x="135529" y="296214"/>
                  </a:cubicBezTo>
                  <a:lnTo>
                    <a:pt x="161287" y="218941"/>
                  </a:lnTo>
                  <a:cubicBezTo>
                    <a:pt x="163433" y="212502"/>
                    <a:pt x="163961" y="205271"/>
                    <a:pt x="167726" y="199623"/>
                  </a:cubicBezTo>
                  <a:lnTo>
                    <a:pt x="193484" y="160986"/>
                  </a:lnTo>
                  <a:lnTo>
                    <a:pt x="206363" y="141668"/>
                  </a:lnTo>
                  <a:cubicBezTo>
                    <a:pt x="222547" y="93111"/>
                    <a:pt x="198833" y="151079"/>
                    <a:pt x="232121" y="109470"/>
                  </a:cubicBezTo>
                  <a:cubicBezTo>
                    <a:pt x="258154" y="76929"/>
                    <a:pt x="215244" y="102505"/>
                    <a:pt x="251439" y="70834"/>
                  </a:cubicBezTo>
                  <a:cubicBezTo>
                    <a:pt x="251448" y="70826"/>
                    <a:pt x="299730" y="38640"/>
                    <a:pt x="309394" y="32197"/>
                  </a:cubicBezTo>
                  <a:cubicBezTo>
                    <a:pt x="315833" y="27904"/>
                    <a:pt x="321370" y="21765"/>
                    <a:pt x="328712" y="19318"/>
                  </a:cubicBezTo>
                  <a:cubicBezTo>
                    <a:pt x="365696" y="6991"/>
                    <a:pt x="350172" y="10589"/>
                    <a:pt x="412425" y="6439"/>
                  </a:cubicBezTo>
                  <a:cubicBezTo>
                    <a:pt x="455313" y="3580"/>
                    <a:pt x="498284" y="2146"/>
                    <a:pt x="541214" y="0"/>
                  </a:cubicBezTo>
                  <a:lnTo>
                    <a:pt x="624926" y="6439"/>
                  </a:lnTo>
                  <a:cubicBezTo>
                    <a:pt x="642154" y="8080"/>
                    <a:pt x="659222" y="11157"/>
                    <a:pt x="676442" y="12879"/>
                  </a:cubicBezTo>
                  <a:cubicBezTo>
                    <a:pt x="702161" y="15451"/>
                    <a:pt x="727957" y="17172"/>
                    <a:pt x="753715" y="19318"/>
                  </a:cubicBezTo>
                  <a:lnTo>
                    <a:pt x="792352" y="32197"/>
                  </a:lnTo>
                  <a:cubicBezTo>
                    <a:pt x="798791" y="34344"/>
                    <a:pt x="806022" y="34872"/>
                    <a:pt x="811670" y="38637"/>
                  </a:cubicBezTo>
                  <a:lnTo>
                    <a:pt x="850306" y="64394"/>
                  </a:lnTo>
                  <a:cubicBezTo>
                    <a:pt x="854599" y="70834"/>
                    <a:pt x="857712" y="78240"/>
                    <a:pt x="863185" y="83713"/>
                  </a:cubicBezTo>
                  <a:cubicBezTo>
                    <a:pt x="906118" y="126646"/>
                    <a:pt x="861037" y="64392"/>
                    <a:pt x="895383" y="115910"/>
                  </a:cubicBezTo>
                  <a:cubicBezTo>
                    <a:pt x="897529" y="122349"/>
                    <a:pt x="898787" y="129157"/>
                    <a:pt x="901822" y="135228"/>
                  </a:cubicBezTo>
                  <a:cubicBezTo>
                    <a:pt x="919807" y="171198"/>
                    <a:pt x="916506" y="137811"/>
                    <a:pt x="927580" y="193183"/>
                  </a:cubicBezTo>
                  <a:cubicBezTo>
                    <a:pt x="929726" y="203915"/>
                    <a:pt x="931139" y="214821"/>
                    <a:pt x="934019" y="225380"/>
                  </a:cubicBezTo>
                  <a:cubicBezTo>
                    <a:pt x="937591" y="238477"/>
                    <a:pt x="942605" y="251138"/>
                    <a:pt x="946898" y="264017"/>
                  </a:cubicBezTo>
                  <a:cubicBezTo>
                    <a:pt x="949044" y="270456"/>
                    <a:pt x="951691" y="276750"/>
                    <a:pt x="953337" y="283335"/>
                  </a:cubicBezTo>
                  <a:cubicBezTo>
                    <a:pt x="955484" y="291921"/>
                    <a:pt x="957346" y="300583"/>
                    <a:pt x="959777" y="309093"/>
                  </a:cubicBezTo>
                  <a:cubicBezTo>
                    <a:pt x="961642" y="315619"/>
                    <a:pt x="964430" y="321863"/>
                    <a:pt x="966216" y="328411"/>
                  </a:cubicBezTo>
                  <a:cubicBezTo>
                    <a:pt x="970873" y="345488"/>
                    <a:pt x="973497" y="363135"/>
                    <a:pt x="979095" y="379927"/>
                  </a:cubicBezTo>
                  <a:cubicBezTo>
                    <a:pt x="996869" y="433247"/>
                    <a:pt x="984444" y="407268"/>
                    <a:pt x="1017732" y="457200"/>
                  </a:cubicBezTo>
                  <a:lnTo>
                    <a:pt x="1030611" y="476518"/>
                  </a:lnTo>
                  <a:cubicBezTo>
                    <a:pt x="1049284" y="532544"/>
                    <a:pt x="1029764" y="468472"/>
                    <a:pt x="1043490" y="598868"/>
                  </a:cubicBezTo>
                  <a:cubicBezTo>
                    <a:pt x="1044201" y="605618"/>
                    <a:pt x="1048064" y="611660"/>
                    <a:pt x="1049929" y="618186"/>
                  </a:cubicBezTo>
                  <a:cubicBezTo>
                    <a:pt x="1052360" y="626696"/>
                    <a:pt x="1054632" y="635266"/>
                    <a:pt x="1056368" y="643944"/>
                  </a:cubicBezTo>
                  <a:cubicBezTo>
                    <a:pt x="1077498" y="749593"/>
                    <a:pt x="1045489" y="603427"/>
                    <a:pt x="1069247" y="734096"/>
                  </a:cubicBezTo>
                  <a:cubicBezTo>
                    <a:pt x="1070461" y="740774"/>
                    <a:pt x="1073540" y="746975"/>
                    <a:pt x="1075687" y="753414"/>
                  </a:cubicBezTo>
                  <a:cubicBezTo>
                    <a:pt x="1073540" y="783465"/>
                    <a:pt x="1080166" y="815487"/>
                    <a:pt x="1069247" y="843566"/>
                  </a:cubicBezTo>
                  <a:cubicBezTo>
                    <a:pt x="1063637" y="857992"/>
                    <a:pt x="1043490" y="860738"/>
                    <a:pt x="1030611" y="869324"/>
                  </a:cubicBezTo>
                  <a:cubicBezTo>
                    <a:pt x="1005646" y="885967"/>
                    <a:pt x="1018633" y="879756"/>
                    <a:pt x="991974" y="888642"/>
                  </a:cubicBezTo>
                  <a:cubicBezTo>
                    <a:pt x="979095" y="886496"/>
                    <a:pt x="965724" y="886332"/>
                    <a:pt x="953337" y="882203"/>
                  </a:cubicBezTo>
                  <a:cubicBezTo>
                    <a:pt x="927581" y="873618"/>
                    <a:pt x="938310" y="867176"/>
                    <a:pt x="921140" y="850006"/>
                  </a:cubicBezTo>
                  <a:cubicBezTo>
                    <a:pt x="908657" y="837523"/>
                    <a:pt x="898216" y="835925"/>
                    <a:pt x="882504" y="830687"/>
                  </a:cubicBezTo>
                  <a:cubicBezTo>
                    <a:pt x="858706" y="794991"/>
                    <a:pt x="883241" y="823227"/>
                    <a:pt x="850306" y="804930"/>
                  </a:cubicBezTo>
                  <a:cubicBezTo>
                    <a:pt x="836775" y="797413"/>
                    <a:pt x="811670" y="779172"/>
                    <a:pt x="811670" y="779172"/>
                  </a:cubicBezTo>
                  <a:cubicBezTo>
                    <a:pt x="807377" y="772733"/>
                    <a:pt x="805354" y="763956"/>
                    <a:pt x="798791" y="759854"/>
                  </a:cubicBezTo>
                  <a:cubicBezTo>
                    <a:pt x="787279" y="752659"/>
                    <a:pt x="773033" y="751268"/>
                    <a:pt x="760154" y="746975"/>
                  </a:cubicBezTo>
                  <a:cubicBezTo>
                    <a:pt x="753715" y="744828"/>
                    <a:pt x="746484" y="744300"/>
                    <a:pt x="740836" y="740535"/>
                  </a:cubicBezTo>
                  <a:cubicBezTo>
                    <a:pt x="734397" y="736242"/>
                    <a:pt x="728631" y="730705"/>
                    <a:pt x="721518" y="727656"/>
                  </a:cubicBezTo>
                  <a:cubicBezTo>
                    <a:pt x="713383" y="724170"/>
                    <a:pt x="704237" y="723760"/>
                    <a:pt x="695760" y="721217"/>
                  </a:cubicBezTo>
                  <a:cubicBezTo>
                    <a:pt x="676255" y="715366"/>
                    <a:pt x="657123" y="708339"/>
                    <a:pt x="637805" y="701899"/>
                  </a:cubicBezTo>
                  <a:cubicBezTo>
                    <a:pt x="631366" y="699752"/>
                    <a:pt x="624135" y="699224"/>
                    <a:pt x="618487" y="695459"/>
                  </a:cubicBezTo>
                  <a:lnTo>
                    <a:pt x="599168" y="682580"/>
                  </a:lnTo>
                  <a:cubicBezTo>
                    <a:pt x="568081" y="684801"/>
                    <a:pt x="495068" y="688415"/>
                    <a:pt x="457501" y="695459"/>
                  </a:cubicBezTo>
                  <a:cubicBezTo>
                    <a:pt x="420532" y="702391"/>
                    <a:pt x="401519" y="709827"/>
                    <a:pt x="367349" y="721217"/>
                  </a:cubicBezTo>
                  <a:cubicBezTo>
                    <a:pt x="302440" y="742853"/>
                    <a:pt x="403108" y="709845"/>
                    <a:pt x="322273" y="734096"/>
                  </a:cubicBezTo>
                  <a:cubicBezTo>
                    <a:pt x="309270" y="737997"/>
                    <a:pt x="294932" y="739445"/>
                    <a:pt x="283636" y="746975"/>
                  </a:cubicBezTo>
                  <a:lnTo>
                    <a:pt x="244999" y="772732"/>
                  </a:lnTo>
                  <a:cubicBezTo>
                    <a:pt x="240706" y="779172"/>
                    <a:pt x="237945" y="786955"/>
                    <a:pt x="232121" y="792051"/>
                  </a:cubicBezTo>
                  <a:cubicBezTo>
                    <a:pt x="220472" y="802244"/>
                    <a:pt x="193484" y="817809"/>
                    <a:pt x="193484" y="817809"/>
                  </a:cubicBezTo>
                  <a:cubicBezTo>
                    <a:pt x="164680" y="861014"/>
                    <a:pt x="198612" y="818683"/>
                    <a:pt x="161287" y="843566"/>
                  </a:cubicBezTo>
                  <a:cubicBezTo>
                    <a:pt x="153709" y="848618"/>
                    <a:pt x="148964" y="857055"/>
                    <a:pt x="141968" y="862885"/>
                  </a:cubicBezTo>
                  <a:cubicBezTo>
                    <a:pt x="121561" y="879891"/>
                    <a:pt x="112089" y="879283"/>
                    <a:pt x="84014" y="888642"/>
                  </a:cubicBezTo>
                  <a:lnTo>
                    <a:pt x="64695" y="895082"/>
                  </a:lnTo>
                  <a:lnTo>
                    <a:pt x="45377" y="901521"/>
                  </a:lnTo>
                  <a:cubicBezTo>
                    <a:pt x="32651" y="897279"/>
                    <a:pt x="15819" y="893551"/>
                    <a:pt x="6740" y="882203"/>
                  </a:cubicBezTo>
                  <a:cubicBezTo>
                    <a:pt x="2500" y="876903"/>
                    <a:pt x="14253" y="839273"/>
                    <a:pt x="13180" y="824248"/>
                  </a:cubicBezTo>
                  <a:close/>
                </a:path>
              </a:pathLst>
            </a:custGeom>
            <a:gradFill flip="none" rotWithShape="1">
              <a:gsLst>
                <a:gs pos="42000">
                  <a:srgbClr val="FF5050">
                    <a:tint val="66000"/>
                    <a:satMod val="160000"/>
                  </a:srgbClr>
                </a:gs>
                <a:gs pos="83000">
                  <a:srgbClr val="FF5050">
                    <a:tint val="44500"/>
                    <a:satMod val="160000"/>
                  </a:srgbClr>
                </a:gs>
                <a:gs pos="100000">
                  <a:srgbClr val="FF5050">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4475151" y="4340180"/>
              <a:ext cx="1771921" cy="431443"/>
            </a:xfrm>
            <a:custGeom>
              <a:avLst/>
              <a:gdLst>
                <a:gd name="connsiteX0" fmla="*/ 109728 w 1771921"/>
                <a:gd name="connsiteY0" fmla="*/ 283335 h 431443"/>
                <a:gd name="connsiteX1" fmla="*/ 77531 w 1771921"/>
                <a:gd name="connsiteY1" fmla="*/ 276896 h 431443"/>
                <a:gd name="connsiteX2" fmla="*/ 58212 w 1771921"/>
                <a:gd name="connsiteY2" fmla="*/ 270457 h 431443"/>
                <a:gd name="connsiteX3" fmla="*/ 19576 w 1771921"/>
                <a:gd name="connsiteY3" fmla="*/ 283335 h 431443"/>
                <a:gd name="connsiteX4" fmla="*/ 13136 w 1771921"/>
                <a:gd name="connsiteY4" fmla="*/ 302654 h 431443"/>
                <a:gd name="connsiteX5" fmla="*/ 257 w 1771921"/>
                <a:gd name="connsiteY5" fmla="*/ 321972 h 431443"/>
                <a:gd name="connsiteX6" fmla="*/ 19576 w 1771921"/>
                <a:gd name="connsiteY6" fmla="*/ 379927 h 431443"/>
                <a:gd name="connsiteX7" fmla="*/ 38894 w 1771921"/>
                <a:gd name="connsiteY7" fmla="*/ 386366 h 431443"/>
                <a:gd name="connsiteX8" fmla="*/ 64652 w 1771921"/>
                <a:gd name="connsiteY8" fmla="*/ 412124 h 431443"/>
                <a:gd name="connsiteX9" fmla="*/ 77531 w 1771921"/>
                <a:gd name="connsiteY9" fmla="*/ 431443 h 431443"/>
                <a:gd name="connsiteX10" fmla="*/ 96849 w 1771921"/>
                <a:gd name="connsiteY10" fmla="*/ 418564 h 431443"/>
                <a:gd name="connsiteX11" fmla="*/ 129046 w 1771921"/>
                <a:gd name="connsiteY11" fmla="*/ 386366 h 431443"/>
                <a:gd name="connsiteX12" fmla="*/ 244956 w 1771921"/>
                <a:gd name="connsiteY12" fmla="*/ 373488 h 431443"/>
                <a:gd name="connsiteX13" fmla="*/ 315790 w 1771921"/>
                <a:gd name="connsiteY13" fmla="*/ 367048 h 431443"/>
                <a:gd name="connsiteX14" fmla="*/ 354426 w 1771921"/>
                <a:gd name="connsiteY14" fmla="*/ 354169 h 431443"/>
                <a:gd name="connsiteX15" fmla="*/ 393063 w 1771921"/>
                <a:gd name="connsiteY15" fmla="*/ 328412 h 431443"/>
                <a:gd name="connsiteX16" fmla="*/ 431700 w 1771921"/>
                <a:gd name="connsiteY16" fmla="*/ 302654 h 431443"/>
                <a:gd name="connsiteX17" fmla="*/ 489655 w 1771921"/>
                <a:gd name="connsiteY17" fmla="*/ 276896 h 431443"/>
                <a:gd name="connsiteX18" fmla="*/ 508973 w 1771921"/>
                <a:gd name="connsiteY18" fmla="*/ 270457 h 431443"/>
                <a:gd name="connsiteX19" fmla="*/ 566928 w 1771921"/>
                <a:gd name="connsiteY19" fmla="*/ 225381 h 431443"/>
                <a:gd name="connsiteX20" fmla="*/ 586246 w 1771921"/>
                <a:gd name="connsiteY20" fmla="*/ 218941 h 431443"/>
                <a:gd name="connsiteX21" fmla="*/ 599125 w 1771921"/>
                <a:gd name="connsiteY21" fmla="*/ 199623 h 431443"/>
                <a:gd name="connsiteX22" fmla="*/ 637762 w 1771921"/>
                <a:gd name="connsiteY22" fmla="*/ 186744 h 431443"/>
                <a:gd name="connsiteX23" fmla="*/ 657080 w 1771921"/>
                <a:gd name="connsiteY23" fmla="*/ 180305 h 431443"/>
                <a:gd name="connsiteX24" fmla="*/ 676398 w 1771921"/>
                <a:gd name="connsiteY24" fmla="*/ 173865 h 431443"/>
                <a:gd name="connsiteX25" fmla="*/ 734353 w 1771921"/>
                <a:gd name="connsiteY25" fmla="*/ 167426 h 431443"/>
                <a:gd name="connsiteX26" fmla="*/ 811626 w 1771921"/>
                <a:gd name="connsiteY26" fmla="*/ 154547 h 431443"/>
                <a:gd name="connsiteX27" fmla="*/ 850263 w 1771921"/>
                <a:gd name="connsiteY27" fmla="*/ 141668 h 431443"/>
                <a:gd name="connsiteX28" fmla="*/ 882460 w 1771921"/>
                <a:gd name="connsiteY28" fmla="*/ 115910 h 431443"/>
                <a:gd name="connsiteX29" fmla="*/ 927536 w 1771921"/>
                <a:gd name="connsiteY29" fmla="*/ 148107 h 431443"/>
                <a:gd name="connsiteX30" fmla="*/ 946855 w 1771921"/>
                <a:gd name="connsiteY30" fmla="*/ 154547 h 431443"/>
                <a:gd name="connsiteX31" fmla="*/ 966173 w 1771921"/>
                <a:gd name="connsiteY31" fmla="*/ 160986 h 431443"/>
                <a:gd name="connsiteX32" fmla="*/ 985491 w 1771921"/>
                <a:gd name="connsiteY32" fmla="*/ 173865 h 431443"/>
                <a:gd name="connsiteX33" fmla="*/ 1056325 w 1771921"/>
                <a:gd name="connsiteY33" fmla="*/ 193183 h 431443"/>
                <a:gd name="connsiteX34" fmla="*/ 1120719 w 1771921"/>
                <a:gd name="connsiteY34" fmla="*/ 199623 h 431443"/>
                <a:gd name="connsiteX35" fmla="*/ 1159356 w 1771921"/>
                <a:gd name="connsiteY35" fmla="*/ 218941 h 431443"/>
                <a:gd name="connsiteX36" fmla="*/ 1197993 w 1771921"/>
                <a:gd name="connsiteY36" fmla="*/ 238259 h 431443"/>
                <a:gd name="connsiteX37" fmla="*/ 1217311 w 1771921"/>
                <a:gd name="connsiteY37" fmla="*/ 251138 h 431443"/>
                <a:gd name="connsiteX38" fmla="*/ 1230190 w 1771921"/>
                <a:gd name="connsiteY38" fmla="*/ 270457 h 431443"/>
                <a:gd name="connsiteX39" fmla="*/ 1249508 w 1771921"/>
                <a:gd name="connsiteY39" fmla="*/ 276896 h 431443"/>
                <a:gd name="connsiteX40" fmla="*/ 1268826 w 1771921"/>
                <a:gd name="connsiteY40" fmla="*/ 289775 h 431443"/>
                <a:gd name="connsiteX41" fmla="*/ 1307463 w 1771921"/>
                <a:gd name="connsiteY41" fmla="*/ 302654 h 431443"/>
                <a:gd name="connsiteX42" fmla="*/ 1346100 w 1771921"/>
                <a:gd name="connsiteY42" fmla="*/ 328412 h 431443"/>
                <a:gd name="connsiteX43" fmla="*/ 1436252 w 1771921"/>
                <a:gd name="connsiteY43" fmla="*/ 347730 h 431443"/>
                <a:gd name="connsiteX44" fmla="*/ 1481328 w 1771921"/>
                <a:gd name="connsiteY44" fmla="*/ 360609 h 431443"/>
                <a:gd name="connsiteX45" fmla="*/ 1519964 w 1771921"/>
                <a:gd name="connsiteY45" fmla="*/ 373488 h 431443"/>
                <a:gd name="connsiteX46" fmla="*/ 1539283 w 1771921"/>
                <a:gd name="connsiteY46" fmla="*/ 379927 h 431443"/>
                <a:gd name="connsiteX47" fmla="*/ 1558601 w 1771921"/>
                <a:gd name="connsiteY47" fmla="*/ 386366 h 431443"/>
                <a:gd name="connsiteX48" fmla="*/ 1610117 w 1771921"/>
                <a:gd name="connsiteY48" fmla="*/ 392806 h 431443"/>
                <a:gd name="connsiteX49" fmla="*/ 1648753 w 1771921"/>
                <a:gd name="connsiteY49" fmla="*/ 405685 h 431443"/>
                <a:gd name="connsiteX50" fmla="*/ 1668072 w 1771921"/>
                <a:gd name="connsiteY50" fmla="*/ 412124 h 431443"/>
                <a:gd name="connsiteX51" fmla="*/ 1706708 w 1771921"/>
                <a:gd name="connsiteY51" fmla="*/ 392806 h 431443"/>
                <a:gd name="connsiteX52" fmla="*/ 1726026 w 1771921"/>
                <a:gd name="connsiteY52" fmla="*/ 386366 h 431443"/>
                <a:gd name="connsiteX53" fmla="*/ 1764663 w 1771921"/>
                <a:gd name="connsiteY53" fmla="*/ 360609 h 431443"/>
                <a:gd name="connsiteX54" fmla="*/ 1764663 w 1771921"/>
                <a:gd name="connsiteY54" fmla="*/ 315533 h 431443"/>
                <a:gd name="connsiteX55" fmla="*/ 1745345 w 1771921"/>
                <a:gd name="connsiteY55" fmla="*/ 309093 h 431443"/>
                <a:gd name="connsiteX56" fmla="*/ 1726026 w 1771921"/>
                <a:gd name="connsiteY56" fmla="*/ 296214 h 431443"/>
                <a:gd name="connsiteX57" fmla="*/ 1668072 w 1771921"/>
                <a:gd name="connsiteY57" fmla="*/ 283335 h 431443"/>
                <a:gd name="connsiteX58" fmla="*/ 1610117 w 1771921"/>
                <a:gd name="connsiteY58" fmla="*/ 276896 h 431443"/>
                <a:gd name="connsiteX59" fmla="*/ 1545722 w 1771921"/>
                <a:gd name="connsiteY59" fmla="*/ 270457 h 431443"/>
                <a:gd name="connsiteX60" fmla="*/ 1442691 w 1771921"/>
                <a:gd name="connsiteY60" fmla="*/ 244699 h 431443"/>
                <a:gd name="connsiteX61" fmla="*/ 1404055 w 1771921"/>
                <a:gd name="connsiteY61" fmla="*/ 231820 h 431443"/>
                <a:gd name="connsiteX62" fmla="*/ 1384736 w 1771921"/>
                <a:gd name="connsiteY62" fmla="*/ 225381 h 431443"/>
                <a:gd name="connsiteX63" fmla="*/ 1346100 w 1771921"/>
                <a:gd name="connsiteY63" fmla="*/ 199623 h 431443"/>
                <a:gd name="connsiteX64" fmla="*/ 1326781 w 1771921"/>
                <a:gd name="connsiteY64" fmla="*/ 193183 h 431443"/>
                <a:gd name="connsiteX65" fmla="*/ 1288145 w 1771921"/>
                <a:gd name="connsiteY65" fmla="*/ 167426 h 431443"/>
                <a:gd name="connsiteX66" fmla="*/ 1268826 w 1771921"/>
                <a:gd name="connsiteY66" fmla="*/ 160986 h 431443"/>
                <a:gd name="connsiteX67" fmla="*/ 1230190 w 1771921"/>
                <a:gd name="connsiteY67" fmla="*/ 135228 h 431443"/>
                <a:gd name="connsiteX68" fmla="*/ 1210872 w 1771921"/>
                <a:gd name="connsiteY68" fmla="*/ 122350 h 431443"/>
                <a:gd name="connsiteX69" fmla="*/ 1075643 w 1771921"/>
                <a:gd name="connsiteY69" fmla="*/ 77274 h 431443"/>
                <a:gd name="connsiteX70" fmla="*/ 1037007 w 1771921"/>
                <a:gd name="connsiteY70" fmla="*/ 64395 h 431443"/>
                <a:gd name="connsiteX71" fmla="*/ 1017688 w 1771921"/>
                <a:gd name="connsiteY71" fmla="*/ 57955 h 431443"/>
                <a:gd name="connsiteX72" fmla="*/ 998370 w 1771921"/>
                <a:gd name="connsiteY72" fmla="*/ 45076 h 431443"/>
                <a:gd name="connsiteX73" fmla="*/ 946855 w 1771921"/>
                <a:gd name="connsiteY73" fmla="*/ 32197 h 431443"/>
                <a:gd name="connsiteX74" fmla="*/ 908218 w 1771921"/>
                <a:gd name="connsiteY74" fmla="*/ 19319 h 431443"/>
                <a:gd name="connsiteX75" fmla="*/ 888900 w 1771921"/>
                <a:gd name="connsiteY75" fmla="*/ 12879 h 431443"/>
                <a:gd name="connsiteX76" fmla="*/ 869581 w 1771921"/>
                <a:gd name="connsiteY76" fmla="*/ 0 h 431443"/>
                <a:gd name="connsiteX77" fmla="*/ 798748 w 1771921"/>
                <a:gd name="connsiteY77" fmla="*/ 12879 h 431443"/>
                <a:gd name="connsiteX78" fmla="*/ 760111 w 1771921"/>
                <a:gd name="connsiteY78" fmla="*/ 25758 h 431443"/>
                <a:gd name="connsiteX79" fmla="*/ 702156 w 1771921"/>
                <a:gd name="connsiteY79" fmla="*/ 45076 h 431443"/>
                <a:gd name="connsiteX80" fmla="*/ 644201 w 1771921"/>
                <a:gd name="connsiteY80" fmla="*/ 64395 h 431443"/>
                <a:gd name="connsiteX81" fmla="*/ 624883 w 1771921"/>
                <a:gd name="connsiteY81" fmla="*/ 70834 h 431443"/>
                <a:gd name="connsiteX82" fmla="*/ 605564 w 1771921"/>
                <a:gd name="connsiteY82" fmla="*/ 83713 h 431443"/>
                <a:gd name="connsiteX83" fmla="*/ 566928 w 1771921"/>
                <a:gd name="connsiteY83" fmla="*/ 96592 h 431443"/>
                <a:gd name="connsiteX84" fmla="*/ 547610 w 1771921"/>
                <a:gd name="connsiteY84" fmla="*/ 109471 h 431443"/>
                <a:gd name="connsiteX85" fmla="*/ 508973 w 1771921"/>
                <a:gd name="connsiteY85" fmla="*/ 122350 h 431443"/>
                <a:gd name="connsiteX86" fmla="*/ 451018 w 1771921"/>
                <a:gd name="connsiteY86" fmla="*/ 141668 h 431443"/>
                <a:gd name="connsiteX87" fmla="*/ 393063 w 1771921"/>
                <a:gd name="connsiteY87" fmla="*/ 160986 h 431443"/>
                <a:gd name="connsiteX88" fmla="*/ 373745 w 1771921"/>
                <a:gd name="connsiteY88" fmla="*/ 167426 h 431443"/>
                <a:gd name="connsiteX89" fmla="*/ 354426 w 1771921"/>
                <a:gd name="connsiteY89" fmla="*/ 173865 h 431443"/>
                <a:gd name="connsiteX90" fmla="*/ 335108 w 1771921"/>
                <a:gd name="connsiteY90" fmla="*/ 186744 h 431443"/>
                <a:gd name="connsiteX91" fmla="*/ 302911 w 1771921"/>
                <a:gd name="connsiteY91" fmla="*/ 218941 h 431443"/>
                <a:gd name="connsiteX92" fmla="*/ 264274 w 1771921"/>
                <a:gd name="connsiteY92" fmla="*/ 231820 h 431443"/>
                <a:gd name="connsiteX93" fmla="*/ 244956 w 1771921"/>
                <a:gd name="connsiteY93" fmla="*/ 244699 h 431443"/>
                <a:gd name="connsiteX94" fmla="*/ 206319 w 1771921"/>
                <a:gd name="connsiteY94" fmla="*/ 257578 h 431443"/>
                <a:gd name="connsiteX95" fmla="*/ 187001 w 1771921"/>
                <a:gd name="connsiteY95" fmla="*/ 270457 h 431443"/>
                <a:gd name="connsiteX96" fmla="*/ 109728 w 1771921"/>
                <a:gd name="connsiteY96" fmla="*/ 283335 h 43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71921" h="431443">
                  <a:moveTo>
                    <a:pt x="109728" y="283335"/>
                  </a:moveTo>
                  <a:cubicBezTo>
                    <a:pt x="91483" y="284408"/>
                    <a:pt x="88149" y="279550"/>
                    <a:pt x="77531" y="276896"/>
                  </a:cubicBezTo>
                  <a:cubicBezTo>
                    <a:pt x="70946" y="275250"/>
                    <a:pt x="64958" y="269707"/>
                    <a:pt x="58212" y="270457"/>
                  </a:cubicBezTo>
                  <a:cubicBezTo>
                    <a:pt x="44720" y="271956"/>
                    <a:pt x="19576" y="283335"/>
                    <a:pt x="19576" y="283335"/>
                  </a:cubicBezTo>
                  <a:cubicBezTo>
                    <a:pt x="17429" y="289775"/>
                    <a:pt x="16172" y="296583"/>
                    <a:pt x="13136" y="302654"/>
                  </a:cubicBezTo>
                  <a:cubicBezTo>
                    <a:pt x="9675" y="309576"/>
                    <a:pt x="1112" y="314280"/>
                    <a:pt x="257" y="321972"/>
                  </a:cubicBezTo>
                  <a:cubicBezTo>
                    <a:pt x="-1410" y="336977"/>
                    <a:pt x="5014" y="368278"/>
                    <a:pt x="19576" y="379927"/>
                  </a:cubicBezTo>
                  <a:cubicBezTo>
                    <a:pt x="24876" y="384167"/>
                    <a:pt x="32455" y="384220"/>
                    <a:pt x="38894" y="386366"/>
                  </a:cubicBezTo>
                  <a:cubicBezTo>
                    <a:pt x="52945" y="428518"/>
                    <a:pt x="33430" y="387146"/>
                    <a:pt x="64652" y="412124"/>
                  </a:cubicBezTo>
                  <a:cubicBezTo>
                    <a:pt x="70695" y="416959"/>
                    <a:pt x="73238" y="425003"/>
                    <a:pt x="77531" y="431443"/>
                  </a:cubicBezTo>
                  <a:cubicBezTo>
                    <a:pt x="83970" y="427150"/>
                    <a:pt x="91377" y="424037"/>
                    <a:pt x="96849" y="418564"/>
                  </a:cubicBezTo>
                  <a:cubicBezTo>
                    <a:pt x="118312" y="397100"/>
                    <a:pt x="98997" y="399244"/>
                    <a:pt x="129046" y="386366"/>
                  </a:cubicBezTo>
                  <a:cubicBezTo>
                    <a:pt x="156576" y="374568"/>
                    <a:pt x="239440" y="373929"/>
                    <a:pt x="244956" y="373488"/>
                  </a:cubicBezTo>
                  <a:cubicBezTo>
                    <a:pt x="268589" y="371597"/>
                    <a:pt x="292179" y="369195"/>
                    <a:pt x="315790" y="367048"/>
                  </a:cubicBezTo>
                  <a:cubicBezTo>
                    <a:pt x="328669" y="362755"/>
                    <a:pt x="343130" y="361699"/>
                    <a:pt x="354426" y="354169"/>
                  </a:cubicBezTo>
                  <a:cubicBezTo>
                    <a:pt x="367305" y="345583"/>
                    <a:pt x="382118" y="339357"/>
                    <a:pt x="393063" y="328412"/>
                  </a:cubicBezTo>
                  <a:cubicBezTo>
                    <a:pt x="417181" y="304293"/>
                    <a:pt x="403741" y="311973"/>
                    <a:pt x="431700" y="302654"/>
                  </a:cubicBezTo>
                  <a:cubicBezTo>
                    <a:pt x="462313" y="282245"/>
                    <a:pt x="443677" y="292222"/>
                    <a:pt x="489655" y="276896"/>
                  </a:cubicBezTo>
                  <a:lnTo>
                    <a:pt x="508973" y="270457"/>
                  </a:lnTo>
                  <a:cubicBezTo>
                    <a:pt x="525643" y="253786"/>
                    <a:pt x="543816" y="233086"/>
                    <a:pt x="566928" y="225381"/>
                  </a:cubicBezTo>
                  <a:lnTo>
                    <a:pt x="586246" y="218941"/>
                  </a:lnTo>
                  <a:cubicBezTo>
                    <a:pt x="590539" y="212502"/>
                    <a:pt x="592562" y="203725"/>
                    <a:pt x="599125" y="199623"/>
                  </a:cubicBezTo>
                  <a:cubicBezTo>
                    <a:pt x="610637" y="192428"/>
                    <a:pt x="624883" y="191037"/>
                    <a:pt x="637762" y="186744"/>
                  </a:cubicBezTo>
                  <a:lnTo>
                    <a:pt x="657080" y="180305"/>
                  </a:lnTo>
                  <a:cubicBezTo>
                    <a:pt x="663519" y="178158"/>
                    <a:pt x="669652" y="174615"/>
                    <a:pt x="676398" y="173865"/>
                  </a:cubicBezTo>
                  <a:cubicBezTo>
                    <a:pt x="695716" y="171719"/>
                    <a:pt x="715111" y="170175"/>
                    <a:pt x="734353" y="167426"/>
                  </a:cubicBezTo>
                  <a:cubicBezTo>
                    <a:pt x="760204" y="163733"/>
                    <a:pt x="811626" y="154547"/>
                    <a:pt x="811626" y="154547"/>
                  </a:cubicBezTo>
                  <a:cubicBezTo>
                    <a:pt x="824505" y="150254"/>
                    <a:pt x="842732" y="152964"/>
                    <a:pt x="850263" y="141668"/>
                  </a:cubicBezTo>
                  <a:cubicBezTo>
                    <a:pt x="866907" y="116702"/>
                    <a:pt x="855800" y="124798"/>
                    <a:pt x="882460" y="115910"/>
                  </a:cubicBezTo>
                  <a:cubicBezTo>
                    <a:pt x="893193" y="148107"/>
                    <a:pt x="882461" y="133081"/>
                    <a:pt x="927536" y="148107"/>
                  </a:cubicBezTo>
                  <a:lnTo>
                    <a:pt x="946855" y="154547"/>
                  </a:lnTo>
                  <a:lnTo>
                    <a:pt x="966173" y="160986"/>
                  </a:lnTo>
                  <a:cubicBezTo>
                    <a:pt x="972612" y="165279"/>
                    <a:pt x="978419" y="170722"/>
                    <a:pt x="985491" y="173865"/>
                  </a:cubicBezTo>
                  <a:cubicBezTo>
                    <a:pt x="1004910" y="182496"/>
                    <a:pt x="1034681" y="190297"/>
                    <a:pt x="1056325" y="193183"/>
                  </a:cubicBezTo>
                  <a:cubicBezTo>
                    <a:pt x="1077708" y="196034"/>
                    <a:pt x="1099254" y="197476"/>
                    <a:pt x="1120719" y="199623"/>
                  </a:cubicBezTo>
                  <a:cubicBezTo>
                    <a:pt x="1176091" y="236537"/>
                    <a:pt x="1106030" y="192278"/>
                    <a:pt x="1159356" y="218941"/>
                  </a:cubicBezTo>
                  <a:cubicBezTo>
                    <a:pt x="1209285" y="243906"/>
                    <a:pt x="1149437" y="222075"/>
                    <a:pt x="1197993" y="238259"/>
                  </a:cubicBezTo>
                  <a:cubicBezTo>
                    <a:pt x="1204432" y="242552"/>
                    <a:pt x="1211839" y="245665"/>
                    <a:pt x="1217311" y="251138"/>
                  </a:cubicBezTo>
                  <a:cubicBezTo>
                    <a:pt x="1222784" y="256611"/>
                    <a:pt x="1224147" y="265622"/>
                    <a:pt x="1230190" y="270457"/>
                  </a:cubicBezTo>
                  <a:cubicBezTo>
                    <a:pt x="1235490" y="274697"/>
                    <a:pt x="1243069" y="274750"/>
                    <a:pt x="1249508" y="276896"/>
                  </a:cubicBezTo>
                  <a:cubicBezTo>
                    <a:pt x="1255947" y="281189"/>
                    <a:pt x="1261754" y="286632"/>
                    <a:pt x="1268826" y="289775"/>
                  </a:cubicBezTo>
                  <a:cubicBezTo>
                    <a:pt x="1281232" y="295289"/>
                    <a:pt x="1296167" y="295124"/>
                    <a:pt x="1307463" y="302654"/>
                  </a:cubicBezTo>
                  <a:cubicBezTo>
                    <a:pt x="1320342" y="311240"/>
                    <a:pt x="1331416" y="323517"/>
                    <a:pt x="1346100" y="328412"/>
                  </a:cubicBezTo>
                  <a:cubicBezTo>
                    <a:pt x="1401154" y="346762"/>
                    <a:pt x="1371266" y="339606"/>
                    <a:pt x="1436252" y="347730"/>
                  </a:cubicBezTo>
                  <a:cubicBezTo>
                    <a:pt x="1501202" y="369379"/>
                    <a:pt x="1400434" y="336340"/>
                    <a:pt x="1481328" y="360609"/>
                  </a:cubicBezTo>
                  <a:cubicBezTo>
                    <a:pt x="1494331" y="364510"/>
                    <a:pt x="1507085" y="369195"/>
                    <a:pt x="1519964" y="373488"/>
                  </a:cubicBezTo>
                  <a:lnTo>
                    <a:pt x="1539283" y="379927"/>
                  </a:lnTo>
                  <a:cubicBezTo>
                    <a:pt x="1545722" y="382073"/>
                    <a:pt x="1551866" y="385524"/>
                    <a:pt x="1558601" y="386366"/>
                  </a:cubicBezTo>
                  <a:lnTo>
                    <a:pt x="1610117" y="392806"/>
                  </a:lnTo>
                  <a:lnTo>
                    <a:pt x="1648753" y="405685"/>
                  </a:lnTo>
                  <a:lnTo>
                    <a:pt x="1668072" y="412124"/>
                  </a:lnTo>
                  <a:cubicBezTo>
                    <a:pt x="1716621" y="395942"/>
                    <a:pt x="1656785" y="417769"/>
                    <a:pt x="1706708" y="392806"/>
                  </a:cubicBezTo>
                  <a:cubicBezTo>
                    <a:pt x="1712779" y="389770"/>
                    <a:pt x="1720092" y="389662"/>
                    <a:pt x="1726026" y="386366"/>
                  </a:cubicBezTo>
                  <a:cubicBezTo>
                    <a:pt x="1739557" y="378849"/>
                    <a:pt x="1764663" y="360609"/>
                    <a:pt x="1764663" y="360609"/>
                  </a:cubicBezTo>
                  <a:cubicBezTo>
                    <a:pt x="1769889" y="344932"/>
                    <a:pt x="1777981" y="332181"/>
                    <a:pt x="1764663" y="315533"/>
                  </a:cubicBezTo>
                  <a:cubicBezTo>
                    <a:pt x="1760423" y="310233"/>
                    <a:pt x="1751416" y="312129"/>
                    <a:pt x="1745345" y="309093"/>
                  </a:cubicBezTo>
                  <a:cubicBezTo>
                    <a:pt x="1738423" y="305632"/>
                    <a:pt x="1732948" y="299675"/>
                    <a:pt x="1726026" y="296214"/>
                  </a:cubicBezTo>
                  <a:cubicBezTo>
                    <a:pt x="1710877" y="288640"/>
                    <a:pt x="1681558" y="285133"/>
                    <a:pt x="1668072" y="283335"/>
                  </a:cubicBezTo>
                  <a:cubicBezTo>
                    <a:pt x="1648805" y="280766"/>
                    <a:pt x="1629447" y="278931"/>
                    <a:pt x="1610117" y="276896"/>
                  </a:cubicBezTo>
                  <a:lnTo>
                    <a:pt x="1545722" y="270457"/>
                  </a:lnTo>
                  <a:cubicBezTo>
                    <a:pt x="1468024" y="254917"/>
                    <a:pt x="1502089" y="264499"/>
                    <a:pt x="1442691" y="244699"/>
                  </a:cubicBezTo>
                  <a:lnTo>
                    <a:pt x="1404055" y="231820"/>
                  </a:lnTo>
                  <a:lnTo>
                    <a:pt x="1384736" y="225381"/>
                  </a:lnTo>
                  <a:cubicBezTo>
                    <a:pt x="1371857" y="216795"/>
                    <a:pt x="1360784" y="204518"/>
                    <a:pt x="1346100" y="199623"/>
                  </a:cubicBezTo>
                  <a:cubicBezTo>
                    <a:pt x="1339660" y="197476"/>
                    <a:pt x="1332715" y="196480"/>
                    <a:pt x="1326781" y="193183"/>
                  </a:cubicBezTo>
                  <a:cubicBezTo>
                    <a:pt x="1313251" y="185666"/>
                    <a:pt x="1302829" y="172321"/>
                    <a:pt x="1288145" y="167426"/>
                  </a:cubicBezTo>
                  <a:cubicBezTo>
                    <a:pt x="1281705" y="165279"/>
                    <a:pt x="1274760" y="164283"/>
                    <a:pt x="1268826" y="160986"/>
                  </a:cubicBezTo>
                  <a:cubicBezTo>
                    <a:pt x="1255296" y="153469"/>
                    <a:pt x="1243069" y="143814"/>
                    <a:pt x="1230190" y="135228"/>
                  </a:cubicBezTo>
                  <a:cubicBezTo>
                    <a:pt x="1223751" y="130935"/>
                    <a:pt x="1218214" y="124797"/>
                    <a:pt x="1210872" y="122350"/>
                  </a:cubicBezTo>
                  <a:lnTo>
                    <a:pt x="1075643" y="77274"/>
                  </a:lnTo>
                  <a:lnTo>
                    <a:pt x="1037007" y="64395"/>
                  </a:lnTo>
                  <a:cubicBezTo>
                    <a:pt x="1030567" y="62248"/>
                    <a:pt x="1023336" y="61720"/>
                    <a:pt x="1017688" y="57955"/>
                  </a:cubicBezTo>
                  <a:cubicBezTo>
                    <a:pt x="1011249" y="53662"/>
                    <a:pt x="1005292" y="48537"/>
                    <a:pt x="998370" y="45076"/>
                  </a:cubicBezTo>
                  <a:cubicBezTo>
                    <a:pt x="982744" y="37263"/>
                    <a:pt x="963012" y="36603"/>
                    <a:pt x="946855" y="32197"/>
                  </a:cubicBezTo>
                  <a:cubicBezTo>
                    <a:pt x="933758" y="28625"/>
                    <a:pt x="921097" y="23612"/>
                    <a:pt x="908218" y="19319"/>
                  </a:cubicBezTo>
                  <a:cubicBezTo>
                    <a:pt x="901779" y="17173"/>
                    <a:pt x="894548" y="16644"/>
                    <a:pt x="888900" y="12879"/>
                  </a:cubicBezTo>
                  <a:lnTo>
                    <a:pt x="869581" y="0"/>
                  </a:lnTo>
                  <a:cubicBezTo>
                    <a:pt x="816715" y="17624"/>
                    <a:pt x="900674" y="-8962"/>
                    <a:pt x="798748" y="12879"/>
                  </a:cubicBezTo>
                  <a:cubicBezTo>
                    <a:pt x="785474" y="15723"/>
                    <a:pt x="772990" y="21465"/>
                    <a:pt x="760111" y="25758"/>
                  </a:cubicBezTo>
                  <a:lnTo>
                    <a:pt x="702156" y="45076"/>
                  </a:lnTo>
                  <a:lnTo>
                    <a:pt x="644201" y="64395"/>
                  </a:lnTo>
                  <a:lnTo>
                    <a:pt x="624883" y="70834"/>
                  </a:lnTo>
                  <a:cubicBezTo>
                    <a:pt x="618443" y="75127"/>
                    <a:pt x="612636" y="80570"/>
                    <a:pt x="605564" y="83713"/>
                  </a:cubicBezTo>
                  <a:cubicBezTo>
                    <a:pt x="593159" y="89227"/>
                    <a:pt x="578223" y="89062"/>
                    <a:pt x="566928" y="96592"/>
                  </a:cubicBezTo>
                  <a:cubicBezTo>
                    <a:pt x="560489" y="100885"/>
                    <a:pt x="554682" y="106328"/>
                    <a:pt x="547610" y="109471"/>
                  </a:cubicBezTo>
                  <a:cubicBezTo>
                    <a:pt x="535204" y="114985"/>
                    <a:pt x="521852" y="118057"/>
                    <a:pt x="508973" y="122350"/>
                  </a:cubicBezTo>
                  <a:lnTo>
                    <a:pt x="451018" y="141668"/>
                  </a:lnTo>
                  <a:lnTo>
                    <a:pt x="393063" y="160986"/>
                  </a:lnTo>
                  <a:lnTo>
                    <a:pt x="373745" y="167426"/>
                  </a:lnTo>
                  <a:lnTo>
                    <a:pt x="354426" y="173865"/>
                  </a:lnTo>
                  <a:cubicBezTo>
                    <a:pt x="347987" y="178158"/>
                    <a:pt x="340580" y="181272"/>
                    <a:pt x="335108" y="186744"/>
                  </a:cubicBezTo>
                  <a:cubicBezTo>
                    <a:pt x="312786" y="209066"/>
                    <a:pt x="333818" y="205204"/>
                    <a:pt x="302911" y="218941"/>
                  </a:cubicBezTo>
                  <a:cubicBezTo>
                    <a:pt x="290505" y="224455"/>
                    <a:pt x="264274" y="231820"/>
                    <a:pt x="264274" y="231820"/>
                  </a:cubicBezTo>
                  <a:cubicBezTo>
                    <a:pt x="257835" y="236113"/>
                    <a:pt x="252028" y="241556"/>
                    <a:pt x="244956" y="244699"/>
                  </a:cubicBezTo>
                  <a:cubicBezTo>
                    <a:pt x="232550" y="250213"/>
                    <a:pt x="217615" y="250047"/>
                    <a:pt x="206319" y="257578"/>
                  </a:cubicBezTo>
                  <a:cubicBezTo>
                    <a:pt x="199880" y="261871"/>
                    <a:pt x="194073" y="267314"/>
                    <a:pt x="187001" y="270457"/>
                  </a:cubicBezTo>
                  <a:cubicBezTo>
                    <a:pt x="156498" y="284014"/>
                    <a:pt x="127973" y="282262"/>
                    <a:pt x="109728" y="283335"/>
                  </a:cubicBezTo>
                  <a:close/>
                </a:path>
              </a:pathLst>
            </a:custGeom>
            <a:gradFill>
              <a:gsLst>
                <a:gs pos="7000">
                  <a:srgbClr val="FFCCFF"/>
                </a:gs>
                <a:gs pos="54000">
                  <a:schemeClr val="bg1"/>
                </a:gs>
                <a:gs pos="93000">
                  <a:srgbClr val="FFCCFF"/>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1"/>
            <p:cNvSpPr/>
            <p:nvPr/>
          </p:nvSpPr>
          <p:spPr>
            <a:xfrm>
              <a:off x="4211199" y="4687910"/>
              <a:ext cx="637697" cy="1829318"/>
            </a:xfrm>
            <a:custGeom>
              <a:avLst/>
              <a:gdLst>
                <a:gd name="connsiteX0" fmla="*/ 367240 w 637697"/>
                <a:gd name="connsiteY0" fmla="*/ 57955 h 1829318"/>
                <a:gd name="connsiteX1" fmla="*/ 347922 w 637697"/>
                <a:gd name="connsiteY1" fmla="*/ 109470 h 1829318"/>
                <a:gd name="connsiteX2" fmla="*/ 328604 w 637697"/>
                <a:gd name="connsiteY2" fmla="*/ 122349 h 1829318"/>
                <a:gd name="connsiteX3" fmla="*/ 302846 w 637697"/>
                <a:gd name="connsiteY3" fmla="*/ 180304 h 1829318"/>
                <a:gd name="connsiteX4" fmla="*/ 277088 w 637697"/>
                <a:gd name="connsiteY4" fmla="*/ 218941 h 1829318"/>
                <a:gd name="connsiteX5" fmla="*/ 264209 w 637697"/>
                <a:gd name="connsiteY5" fmla="*/ 257577 h 1829318"/>
                <a:gd name="connsiteX6" fmla="*/ 251331 w 637697"/>
                <a:gd name="connsiteY6" fmla="*/ 276896 h 1829318"/>
                <a:gd name="connsiteX7" fmla="*/ 238452 w 637697"/>
                <a:gd name="connsiteY7" fmla="*/ 315532 h 1829318"/>
                <a:gd name="connsiteX8" fmla="*/ 225573 w 637697"/>
                <a:gd name="connsiteY8" fmla="*/ 334851 h 1829318"/>
                <a:gd name="connsiteX9" fmla="*/ 219133 w 637697"/>
                <a:gd name="connsiteY9" fmla="*/ 354169 h 1829318"/>
                <a:gd name="connsiteX10" fmla="*/ 193376 w 637697"/>
                <a:gd name="connsiteY10" fmla="*/ 392805 h 1829318"/>
                <a:gd name="connsiteX11" fmla="*/ 180497 w 637697"/>
                <a:gd name="connsiteY11" fmla="*/ 412124 h 1829318"/>
                <a:gd name="connsiteX12" fmla="*/ 161178 w 637697"/>
                <a:gd name="connsiteY12" fmla="*/ 425003 h 1829318"/>
                <a:gd name="connsiteX13" fmla="*/ 128981 w 637697"/>
                <a:gd name="connsiteY13" fmla="*/ 482958 h 1829318"/>
                <a:gd name="connsiteX14" fmla="*/ 116102 w 637697"/>
                <a:gd name="connsiteY14" fmla="*/ 502276 h 1829318"/>
                <a:gd name="connsiteX15" fmla="*/ 109663 w 637697"/>
                <a:gd name="connsiteY15" fmla="*/ 521594 h 1829318"/>
                <a:gd name="connsiteX16" fmla="*/ 96784 w 637697"/>
                <a:gd name="connsiteY16" fmla="*/ 540913 h 1829318"/>
                <a:gd name="connsiteX17" fmla="*/ 90345 w 637697"/>
                <a:gd name="connsiteY17" fmla="*/ 566670 h 1829318"/>
                <a:gd name="connsiteX18" fmla="*/ 77466 w 637697"/>
                <a:gd name="connsiteY18" fmla="*/ 605307 h 1829318"/>
                <a:gd name="connsiteX19" fmla="*/ 71026 w 637697"/>
                <a:gd name="connsiteY19" fmla="*/ 624625 h 1829318"/>
                <a:gd name="connsiteX20" fmla="*/ 77466 w 637697"/>
                <a:gd name="connsiteY20" fmla="*/ 888642 h 1829318"/>
                <a:gd name="connsiteX21" fmla="*/ 83905 w 637697"/>
                <a:gd name="connsiteY21" fmla="*/ 927279 h 1829318"/>
                <a:gd name="connsiteX22" fmla="*/ 103224 w 637697"/>
                <a:gd name="connsiteY22" fmla="*/ 991673 h 1829318"/>
                <a:gd name="connsiteX23" fmla="*/ 109663 w 637697"/>
                <a:gd name="connsiteY23" fmla="*/ 1010991 h 1829318"/>
                <a:gd name="connsiteX24" fmla="*/ 116102 w 637697"/>
                <a:gd name="connsiteY24" fmla="*/ 1030310 h 1829318"/>
                <a:gd name="connsiteX25" fmla="*/ 116102 w 637697"/>
                <a:gd name="connsiteY25" fmla="*/ 1210614 h 1829318"/>
                <a:gd name="connsiteX26" fmla="*/ 103224 w 637697"/>
                <a:gd name="connsiteY26" fmla="*/ 1268569 h 1829318"/>
                <a:gd name="connsiteX27" fmla="*/ 90345 w 637697"/>
                <a:gd name="connsiteY27" fmla="*/ 1326524 h 1829318"/>
                <a:gd name="connsiteX28" fmla="*/ 83905 w 637697"/>
                <a:gd name="connsiteY28" fmla="*/ 1378039 h 1829318"/>
                <a:gd name="connsiteX29" fmla="*/ 77466 w 637697"/>
                <a:gd name="connsiteY29" fmla="*/ 1397358 h 1829318"/>
                <a:gd name="connsiteX30" fmla="*/ 71026 w 637697"/>
                <a:gd name="connsiteY30" fmla="*/ 1435994 h 1829318"/>
                <a:gd name="connsiteX31" fmla="*/ 64587 w 637697"/>
                <a:gd name="connsiteY31" fmla="*/ 1455313 h 1829318"/>
                <a:gd name="connsiteX32" fmla="*/ 58147 w 637697"/>
                <a:gd name="connsiteY32" fmla="*/ 1487510 h 1829318"/>
                <a:gd name="connsiteX33" fmla="*/ 45269 w 637697"/>
                <a:gd name="connsiteY33" fmla="*/ 1526146 h 1829318"/>
                <a:gd name="connsiteX34" fmla="*/ 32390 w 637697"/>
                <a:gd name="connsiteY34" fmla="*/ 1577662 h 1829318"/>
                <a:gd name="connsiteX35" fmla="*/ 19511 w 637697"/>
                <a:gd name="connsiteY35" fmla="*/ 1616298 h 1829318"/>
                <a:gd name="connsiteX36" fmla="*/ 13071 w 637697"/>
                <a:gd name="connsiteY36" fmla="*/ 1667814 h 1829318"/>
                <a:gd name="connsiteX37" fmla="*/ 6632 w 637697"/>
                <a:gd name="connsiteY37" fmla="*/ 1693572 h 1829318"/>
                <a:gd name="connsiteX38" fmla="*/ 193 w 637697"/>
                <a:gd name="connsiteY38" fmla="*/ 1732208 h 1829318"/>
                <a:gd name="connsiteX39" fmla="*/ 6632 w 637697"/>
                <a:gd name="connsiteY39" fmla="*/ 1803042 h 1829318"/>
                <a:gd name="connsiteX40" fmla="*/ 64587 w 637697"/>
                <a:gd name="connsiteY40" fmla="*/ 1822360 h 1829318"/>
                <a:gd name="connsiteX41" fmla="*/ 83905 w 637697"/>
                <a:gd name="connsiteY41" fmla="*/ 1828800 h 1829318"/>
                <a:gd name="connsiteX42" fmla="*/ 180497 w 637697"/>
                <a:gd name="connsiteY42" fmla="*/ 1803042 h 1829318"/>
                <a:gd name="connsiteX43" fmla="*/ 186936 w 637697"/>
                <a:gd name="connsiteY43" fmla="*/ 1757966 h 1829318"/>
                <a:gd name="connsiteX44" fmla="*/ 199815 w 637697"/>
                <a:gd name="connsiteY44" fmla="*/ 1719329 h 1829318"/>
                <a:gd name="connsiteX45" fmla="*/ 206255 w 637697"/>
                <a:gd name="connsiteY45" fmla="*/ 1700011 h 1829318"/>
                <a:gd name="connsiteX46" fmla="*/ 193376 w 637697"/>
                <a:gd name="connsiteY46" fmla="*/ 1609859 h 1829318"/>
                <a:gd name="connsiteX47" fmla="*/ 199815 w 637697"/>
                <a:gd name="connsiteY47" fmla="*/ 1526146 h 1829318"/>
                <a:gd name="connsiteX48" fmla="*/ 212694 w 637697"/>
                <a:gd name="connsiteY48" fmla="*/ 1487510 h 1829318"/>
                <a:gd name="connsiteX49" fmla="*/ 225573 w 637697"/>
                <a:gd name="connsiteY49" fmla="*/ 1468191 h 1829318"/>
                <a:gd name="connsiteX50" fmla="*/ 257770 w 637697"/>
                <a:gd name="connsiteY50" fmla="*/ 1371600 h 1829318"/>
                <a:gd name="connsiteX51" fmla="*/ 264209 w 637697"/>
                <a:gd name="connsiteY51" fmla="*/ 1352282 h 1829318"/>
                <a:gd name="connsiteX52" fmla="*/ 270649 w 637697"/>
                <a:gd name="connsiteY52" fmla="*/ 1332963 h 1829318"/>
                <a:gd name="connsiteX53" fmla="*/ 264209 w 637697"/>
                <a:gd name="connsiteY53" fmla="*/ 1010991 h 1829318"/>
                <a:gd name="connsiteX54" fmla="*/ 251331 w 637697"/>
                <a:gd name="connsiteY54" fmla="*/ 959476 h 1829318"/>
                <a:gd name="connsiteX55" fmla="*/ 238452 w 637697"/>
                <a:gd name="connsiteY55" fmla="*/ 856445 h 1829318"/>
                <a:gd name="connsiteX56" fmla="*/ 244891 w 637697"/>
                <a:gd name="connsiteY56" fmla="*/ 631065 h 1829318"/>
                <a:gd name="connsiteX57" fmla="*/ 257770 w 637697"/>
                <a:gd name="connsiteY57" fmla="*/ 592428 h 1829318"/>
                <a:gd name="connsiteX58" fmla="*/ 264209 w 637697"/>
                <a:gd name="connsiteY58" fmla="*/ 573110 h 1829318"/>
                <a:gd name="connsiteX59" fmla="*/ 270649 w 637697"/>
                <a:gd name="connsiteY59" fmla="*/ 553791 h 1829318"/>
                <a:gd name="connsiteX60" fmla="*/ 277088 w 637697"/>
                <a:gd name="connsiteY60" fmla="*/ 534473 h 1829318"/>
                <a:gd name="connsiteX61" fmla="*/ 289967 w 637697"/>
                <a:gd name="connsiteY61" fmla="*/ 515155 h 1829318"/>
                <a:gd name="connsiteX62" fmla="*/ 302846 w 637697"/>
                <a:gd name="connsiteY62" fmla="*/ 476518 h 1829318"/>
                <a:gd name="connsiteX63" fmla="*/ 328604 w 637697"/>
                <a:gd name="connsiteY63" fmla="*/ 437882 h 1829318"/>
                <a:gd name="connsiteX64" fmla="*/ 360801 w 637697"/>
                <a:gd name="connsiteY64" fmla="*/ 379927 h 1829318"/>
                <a:gd name="connsiteX65" fmla="*/ 380119 w 637697"/>
                <a:gd name="connsiteY65" fmla="*/ 373487 h 1829318"/>
                <a:gd name="connsiteX66" fmla="*/ 431635 w 637697"/>
                <a:gd name="connsiteY66" fmla="*/ 328411 h 1829318"/>
                <a:gd name="connsiteX67" fmla="*/ 450953 w 637697"/>
                <a:gd name="connsiteY67" fmla="*/ 315532 h 1829318"/>
                <a:gd name="connsiteX68" fmla="*/ 483150 w 637697"/>
                <a:gd name="connsiteY68" fmla="*/ 289775 h 1829318"/>
                <a:gd name="connsiteX69" fmla="*/ 496029 w 637697"/>
                <a:gd name="connsiteY69" fmla="*/ 270456 h 1829318"/>
                <a:gd name="connsiteX70" fmla="*/ 515347 w 637697"/>
                <a:gd name="connsiteY70" fmla="*/ 257577 h 1829318"/>
                <a:gd name="connsiteX71" fmla="*/ 534666 w 637697"/>
                <a:gd name="connsiteY71" fmla="*/ 218941 h 1829318"/>
                <a:gd name="connsiteX72" fmla="*/ 547545 w 637697"/>
                <a:gd name="connsiteY72" fmla="*/ 167425 h 1829318"/>
                <a:gd name="connsiteX73" fmla="*/ 566863 w 637697"/>
                <a:gd name="connsiteY73" fmla="*/ 128789 h 1829318"/>
                <a:gd name="connsiteX74" fmla="*/ 592621 w 637697"/>
                <a:gd name="connsiteY74" fmla="*/ 90152 h 1829318"/>
                <a:gd name="connsiteX75" fmla="*/ 599060 w 637697"/>
                <a:gd name="connsiteY75" fmla="*/ 70834 h 1829318"/>
                <a:gd name="connsiteX76" fmla="*/ 624818 w 637697"/>
                <a:gd name="connsiteY76" fmla="*/ 32197 h 1829318"/>
                <a:gd name="connsiteX77" fmla="*/ 637697 w 637697"/>
                <a:gd name="connsiteY77" fmla="*/ 12879 h 1829318"/>
                <a:gd name="connsiteX78" fmla="*/ 618378 w 637697"/>
                <a:gd name="connsiteY78" fmla="*/ 0 h 1829318"/>
                <a:gd name="connsiteX79" fmla="*/ 579742 w 637697"/>
                <a:gd name="connsiteY79" fmla="*/ 12879 h 1829318"/>
                <a:gd name="connsiteX80" fmla="*/ 489590 w 637697"/>
                <a:gd name="connsiteY80" fmla="*/ 25758 h 1829318"/>
                <a:gd name="connsiteX81" fmla="*/ 463832 w 637697"/>
                <a:gd name="connsiteY81" fmla="*/ 32197 h 1829318"/>
                <a:gd name="connsiteX82" fmla="*/ 444514 w 637697"/>
                <a:gd name="connsiteY82" fmla="*/ 38636 h 1829318"/>
                <a:gd name="connsiteX83" fmla="*/ 367240 w 637697"/>
                <a:gd name="connsiteY83" fmla="*/ 57955 h 18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7697" h="1829318">
                  <a:moveTo>
                    <a:pt x="367240" y="57955"/>
                  </a:moveTo>
                  <a:cubicBezTo>
                    <a:pt x="351141" y="69761"/>
                    <a:pt x="364504" y="92888"/>
                    <a:pt x="347922" y="109470"/>
                  </a:cubicBezTo>
                  <a:cubicBezTo>
                    <a:pt x="342450" y="114942"/>
                    <a:pt x="335043" y="118056"/>
                    <a:pt x="328604" y="122349"/>
                  </a:cubicBezTo>
                  <a:cubicBezTo>
                    <a:pt x="313278" y="168328"/>
                    <a:pt x="323256" y="149690"/>
                    <a:pt x="302846" y="180304"/>
                  </a:cubicBezTo>
                  <a:cubicBezTo>
                    <a:pt x="281546" y="244208"/>
                    <a:pt x="317282" y="146593"/>
                    <a:pt x="277088" y="218941"/>
                  </a:cubicBezTo>
                  <a:cubicBezTo>
                    <a:pt x="270495" y="230808"/>
                    <a:pt x="271739" y="246281"/>
                    <a:pt x="264209" y="257577"/>
                  </a:cubicBezTo>
                  <a:cubicBezTo>
                    <a:pt x="259916" y="264017"/>
                    <a:pt x="254474" y="269824"/>
                    <a:pt x="251331" y="276896"/>
                  </a:cubicBezTo>
                  <a:cubicBezTo>
                    <a:pt x="245818" y="289301"/>
                    <a:pt x="245982" y="304237"/>
                    <a:pt x="238452" y="315532"/>
                  </a:cubicBezTo>
                  <a:cubicBezTo>
                    <a:pt x="234159" y="321972"/>
                    <a:pt x="229034" y="327929"/>
                    <a:pt x="225573" y="334851"/>
                  </a:cubicBezTo>
                  <a:cubicBezTo>
                    <a:pt x="222537" y="340922"/>
                    <a:pt x="222429" y="348235"/>
                    <a:pt x="219133" y="354169"/>
                  </a:cubicBezTo>
                  <a:cubicBezTo>
                    <a:pt x="211616" y="367699"/>
                    <a:pt x="201962" y="379926"/>
                    <a:pt x="193376" y="392805"/>
                  </a:cubicBezTo>
                  <a:cubicBezTo>
                    <a:pt x="189083" y="399245"/>
                    <a:pt x="186937" y="407831"/>
                    <a:pt x="180497" y="412124"/>
                  </a:cubicBezTo>
                  <a:lnTo>
                    <a:pt x="161178" y="425003"/>
                  </a:lnTo>
                  <a:cubicBezTo>
                    <a:pt x="149845" y="459005"/>
                    <a:pt x="158504" y="438674"/>
                    <a:pt x="128981" y="482958"/>
                  </a:cubicBezTo>
                  <a:lnTo>
                    <a:pt x="116102" y="502276"/>
                  </a:lnTo>
                  <a:cubicBezTo>
                    <a:pt x="113956" y="508715"/>
                    <a:pt x="112698" y="515523"/>
                    <a:pt x="109663" y="521594"/>
                  </a:cubicBezTo>
                  <a:cubicBezTo>
                    <a:pt x="106202" y="528516"/>
                    <a:pt x="99833" y="533799"/>
                    <a:pt x="96784" y="540913"/>
                  </a:cubicBezTo>
                  <a:cubicBezTo>
                    <a:pt x="93298" y="549047"/>
                    <a:pt x="92888" y="558193"/>
                    <a:pt x="90345" y="566670"/>
                  </a:cubicBezTo>
                  <a:cubicBezTo>
                    <a:pt x="86444" y="579673"/>
                    <a:pt x="81759" y="592428"/>
                    <a:pt x="77466" y="605307"/>
                  </a:cubicBezTo>
                  <a:lnTo>
                    <a:pt x="71026" y="624625"/>
                  </a:lnTo>
                  <a:cubicBezTo>
                    <a:pt x="73173" y="712631"/>
                    <a:pt x="73723" y="800690"/>
                    <a:pt x="77466" y="888642"/>
                  </a:cubicBezTo>
                  <a:cubicBezTo>
                    <a:pt x="78021" y="901687"/>
                    <a:pt x="81344" y="914476"/>
                    <a:pt x="83905" y="927279"/>
                  </a:cubicBezTo>
                  <a:cubicBezTo>
                    <a:pt x="88770" y="951601"/>
                    <a:pt x="95014" y="967044"/>
                    <a:pt x="103224" y="991673"/>
                  </a:cubicBezTo>
                  <a:lnTo>
                    <a:pt x="109663" y="1010991"/>
                  </a:lnTo>
                  <a:lnTo>
                    <a:pt x="116102" y="1030310"/>
                  </a:lnTo>
                  <a:cubicBezTo>
                    <a:pt x="126894" y="1116637"/>
                    <a:pt x="125841" y="1084014"/>
                    <a:pt x="116102" y="1210614"/>
                  </a:cubicBezTo>
                  <a:cubicBezTo>
                    <a:pt x="113044" y="1250368"/>
                    <a:pt x="111454" y="1239764"/>
                    <a:pt x="103224" y="1268569"/>
                  </a:cubicBezTo>
                  <a:cubicBezTo>
                    <a:pt x="98949" y="1283533"/>
                    <a:pt x="92560" y="1312128"/>
                    <a:pt x="90345" y="1326524"/>
                  </a:cubicBezTo>
                  <a:cubicBezTo>
                    <a:pt x="87714" y="1343628"/>
                    <a:pt x="87001" y="1361013"/>
                    <a:pt x="83905" y="1378039"/>
                  </a:cubicBezTo>
                  <a:cubicBezTo>
                    <a:pt x="82691" y="1384717"/>
                    <a:pt x="78939" y="1390732"/>
                    <a:pt x="77466" y="1397358"/>
                  </a:cubicBezTo>
                  <a:cubicBezTo>
                    <a:pt x="74634" y="1410103"/>
                    <a:pt x="73858" y="1423249"/>
                    <a:pt x="71026" y="1435994"/>
                  </a:cubicBezTo>
                  <a:cubicBezTo>
                    <a:pt x="69553" y="1442620"/>
                    <a:pt x="66233" y="1448728"/>
                    <a:pt x="64587" y="1455313"/>
                  </a:cubicBezTo>
                  <a:cubicBezTo>
                    <a:pt x="61932" y="1465931"/>
                    <a:pt x="61027" y="1476951"/>
                    <a:pt x="58147" y="1487510"/>
                  </a:cubicBezTo>
                  <a:cubicBezTo>
                    <a:pt x="54575" y="1500607"/>
                    <a:pt x="48561" y="1512976"/>
                    <a:pt x="45269" y="1526146"/>
                  </a:cubicBezTo>
                  <a:cubicBezTo>
                    <a:pt x="40976" y="1543318"/>
                    <a:pt x="37988" y="1560870"/>
                    <a:pt x="32390" y="1577662"/>
                  </a:cubicBezTo>
                  <a:lnTo>
                    <a:pt x="19511" y="1616298"/>
                  </a:lnTo>
                  <a:cubicBezTo>
                    <a:pt x="17364" y="1633470"/>
                    <a:pt x="15916" y="1650744"/>
                    <a:pt x="13071" y="1667814"/>
                  </a:cubicBezTo>
                  <a:cubicBezTo>
                    <a:pt x="11616" y="1676544"/>
                    <a:pt x="8368" y="1684894"/>
                    <a:pt x="6632" y="1693572"/>
                  </a:cubicBezTo>
                  <a:cubicBezTo>
                    <a:pt x="4072" y="1706375"/>
                    <a:pt x="2339" y="1719329"/>
                    <a:pt x="193" y="1732208"/>
                  </a:cubicBezTo>
                  <a:cubicBezTo>
                    <a:pt x="2339" y="1755819"/>
                    <a:pt x="-4608" y="1782167"/>
                    <a:pt x="6632" y="1803042"/>
                  </a:cubicBezTo>
                  <a:cubicBezTo>
                    <a:pt x="6633" y="1803044"/>
                    <a:pt x="54927" y="1819140"/>
                    <a:pt x="64587" y="1822360"/>
                  </a:cubicBezTo>
                  <a:lnTo>
                    <a:pt x="83905" y="1828800"/>
                  </a:lnTo>
                  <a:cubicBezTo>
                    <a:pt x="104021" y="1827124"/>
                    <a:pt x="166237" y="1838691"/>
                    <a:pt x="180497" y="1803042"/>
                  </a:cubicBezTo>
                  <a:cubicBezTo>
                    <a:pt x="186134" y="1788950"/>
                    <a:pt x="183523" y="1772755"/>
                    <a:pt x="186936" y="1757966"/>
                  </a:cubicBezTo>
                  <a:cubicBezTo>
                    <a:pt x="189989" y="1744738"/>
                    <a:pt x="195522" y="1732208"/>
                    <a:pt x="199815" y="1719329"/>
                  </a:cubicBezTo>
                  <a:lnTo>
                    <a:pt x="206255" y="1700011"/>
                  </a:lnTo>
                  <a:cubicBezTo>
                    <a:pt x="203049" y="1680779"/>
                    <a:pt x="193376" y="1625986"/>
                    <a:pt x="193376" y="1609859"/>
                  </a:cubicBezTo>
                  <a:cubicBezTo>
                    <a:pt x="193376" y="1581872"/>
                    <a:pt x="195450" y="1553790"/>
                    <a:pt x="199815" y="1526146"/>
                  </a:cubicBezTo>
                  <a:cubicBezTo>
                    <a:pt x="201932" y="1512737"/>
                    <a:pt x="205164" y="1498805"/>
                    <a:pt x="212694" y="1487510"/>
                  </a:cubicBezTo>
                  <a:lnTo>
                    <a:pt x="225573" y="1468191"/>
                  </a:lnTo>
                  <a:lnTo>
                    <a:pt x="257770" y="1371600"/>
                  </a:lnTo>
                  <a:lnTo>
                    <a:pt x="264209" y="1352282"/>
                  </a:lnTo>
                  <a:lnTo>
                    <a:pt x="270649" y="1332963"/>
                  </a:lnTo>
                  <a:cubicBezTo>
                    <a:pt x="268502" y="1225639"/>
                    <a:pt x="269754" y="1118193"/>
                    <a:pt x="264209" y="1010991"/>
                  </a:cubicBezTo>
                  <a:cubicBezTo>
                    <a:pt x="263295" y="993315"/>
                    <a:pt x="253834" y="976998"/>
                    <a:pt x="251331" y="959476"/>
                  </a:cubicBezTo>
                  <a:cubicBezTo>
                    <a:pt x="242142" y="895158"/>
                    <a:pt x="246567" y="929485"/>
                    <a:pt x="238452" y="856445"/>
                  </a:cubicBezTo>
                  <a:cubicBezTo>
                    <a:pt x="240598" y="781318"/>
                    <a:pt x="239406" y="706022"/>
                    <a:pt x="244891" y="631065"/>
                  </a:cubicBezTo>
                  <a:cubicBezTo>
                    <a:pt x="245882" y="617526"/>
                    <a:pt x="253477" y="605307"/>
                    <a:pt x="257770" y="592428"/>
                  </a:cubicBezTo>
                  <a:lnTo>
                    <a:pt x="264209" y="573110"/>
                  </a:lnTo>
                  <a:lnTo>
                    <a:pt x="270649" y="553791"/>
                  </a:lnTo>
                  <a:cubicBezTo>
                    <a:pt x="272795" y="547352"/>
                    <a:pt x="273323" y="540121"/>
                    <a:pt x="277088" y="534473"/>
                  </a:cubicBezTo>
                  <a:cubicBezTo>
                    <a:pt x="281381" y="528034"/>
                    <a:pt x="286824" y="522227"/>
                    <a:pt x="289967" y="515155"/>
                  </a:cubicBezTo>
                  <a:cubicBezTo>
                    <a:pt x="295481" y="502749"/>
                    <a:pt x="295315" y="487814"/>
                    <a:pt x="302846" y="476518"/>
                  </a:cubicBezTo>
                  <a:lnTo>
                    <a:pt x="328604" y="437882"/>
                  </a:lnTo>
                  <a:cubicBezTo>
                    <a:pt x="334274" y="420871"/>
                    <a:pt x="344192" y="385464"/>
                    <a:pt x="360801" y="379927"/>
                  </a:cubicBezTo>
                  <a:lnTo>
                    <a:pt x="380119" y="373487"/>
                  </a:lnTo>
                  <a:cubicBezTo>
                    <a:pt x="401584" y="341290"/>
                    <a:pt x="386558" y="358462"/>
                    <a:pt x="431635" y="328411"/>
                  </a:cubicBezTo>
                  <a:lnTo>
                    <a:pt x="450953" y="315532"/>
                  </a:lnTo>
                  <a:cubicBezTo>
                    <a:pt x="487865" y="260165"/>
                    <a:pt x="438714" y="325324"/>
                    <a:pt x="483150" y="289775"/>
                  </a:cubicBezTo>
                  <a:cubicBezTo>
                    <a:pt x="489193" y="284940"/>
                    <a:pt x="490556" y="275929"/>
                    <a:pt x="496029" y="270456"/>
                  </a:cubicBezTo>
                  <a:cubicBezTo>
                    <a:pt x="501501" y="264983"/>
                    <a:pt x="508908" y="261870"/>
                    <a:pt x="515347" y="257577"/>
                  </a:cubicBezTo>
                  <a:cubicBezTo>
                    <a:pt x="531538" y="209010"/>
                    <a:pt x="509695" y="268884"/>
                    <a:pt x="534666" y="218941"/>
                  </a:cubicBezTo>
                  <a:cubicBezTo>
                    <a:pt x="542023" y="204226"/>
                    <a:pt x="543873" y="182113"/>
                    <a:pt x="547545" y="167425"/>
                  </a:cubicBezTo>
                  <a:cubicBezTo>
                    <a:pt x="552878" y="146095"/>
                    <a:pt x="554271" y="147677"/>
                    <a:pt x="566863" y="128789"/>
                  </a:cubicBezTo>
                  <a:cubicBezTo>
                    <a:pt x="582173" y="82855"/>
                    <a:pt x="560464" y="138386"/>
                    <a:pt x="592621" y="90152"/>
                  </a:cubicBezTo>
                  <a:cubicBezTo>
                    <a:pt x="596386" y="84504"/>
                    <a:pt x="595764" y="76767"/>
                    <a:pt x="599060" y="70834"/>
                  </a:cubicBezTo>
                  <a:cubicBezTo>
                    <a:pt x="606577" y="57303"/>
                    <a:pt x="616232" y="45076"/>
                    <a:pt x="624818" y="32197"/>
                  </a:cubicBezTo>
                  <a:lnTo>
                    <a:pt x="637697" y="12879"/>
                  </a:lnTo>
                  <a:cubicBezTo>
                    <a:pt x="631257" y="8586"/>
                    <a:pt x="626117" y="0"/>
                    <a:pt x="618378" y="0"/>
                  </a:cubicBezTo>
                  <a:cubicBezTo>
                    <a:pt x="604803" y="0"/>
                    <a:pt x="593054" y="10217"/>
                    <a:pt x="579742" y="12879"/>
                  </a:cubicBezTo>
                  <a:cubicBezTo>
                    <a:pt x="528485" y="23130"/>
                    <a:pt x="558423" y="18109"/>
                    <a:pt x="489590" y="25758"/>
                  </a:cubicBezTo>
                  <a:cubicBezTo>
                    <a:pt x="481004" y="27904"/>
                    <a:pt x="472342" y="29766"/>
                    <a:pt x="463832" y="32197"/>
                  </a:cubicBezTo>
                  <a:cubicBezTo>
                    <a:pt x="457306" y="34062"/>
                    <a:pt x="451099" y="36990"/>
                    <a:pt x="444514" y="38636"/>
                  </a:cubicBezTo>
                  <a:cubicBezTo>
                    <a:pt x="400231" y="49707"/>
                    <a:pt x="383339" y="46149"/>
                    <a:pt x="367240" y="5795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5782614" y="4687239"/>
              <a:ext cx="689020" cy="1823031"/>
            </a:xfrm>
            <a:custGeom>
              <a:avLst/>
              <a:gdLst>
                <a:gd name="connsiteX0" fmla="*/ 360609 w 689020"/>
                <a:gd name="connsiteY0" fmla="*/ 71505 h 1823031"/>
                <a:gd name="connsiteX1" fmla="*/ 373487 w 689020"/>
                <a:gd name="connsiteY1" fmla="*/ 155217 h 1823031"/>
                <a:gd name="connsiteX2" fmla="*/ 386366 w 689020"/>
                <a:gd name="connsiteY2" fmla="*/ 200293 h 1823031"/>
                <a:gd name="connsiteX3" fmla="*/ 392806 w 689020"/>
                <a:gd name="connsiteY3" fmla="*/ 245369 h 1823031"/>
                <a:gd name="connsiteX4" fmla="*/ 405685 w 689020"/>
                <a:gd name="connsiteY4" fmla="*/ 290446 h 1823031"/>
                <a:gd name="connsiteX5" fmla="*/ 412124 w 689020"/>
                <a:gd name="connsiteY5" fmla="*/ 322643 h 1823031"/>
                <a:gd name="connsiteX6" fmla="*/ 418563 w 689020"/>
                <a:gd name="connsiteY6" fmla="*/ 341961 h 1823031"/>
                <a:gd name="connsiteX7" fmla="*/ 437882 w 689020"/>
                <a:gd name="connsiteY7" fmla="*/ 348400 h 1823031"/>
                <a:gd name="connsiteX8" fmla="*/ 470079 w 689020"/>
                <a:gd name="connsiteY8" fmla="*/ 380598 h 1823031"/>
                <a:gd name="connsiteX9" fmla="*/ 489397 w 689020"/>
                <a:gd name="connsiteY9" fmla="*/ 393476 h 1823031"/>
                <a:gd name="connsiteX10" fmla="*/ 502276 w 689020"/>
                <a:gd name="connsiteY10" fmla="*/ 412795 h 1823031"/>
                <a:gd name="connsiteX11" fmla="*/ 521594 w 689020"/>
                <a:gd name="connsiteY11" fmla="*/ 425674 h 1823031"/>
                <a:gd name="connsiteX12" fmla="*/ 566671 w 689020"/>
                <a:gd name="connsiteY12" fmla="*/ 477189 h 1823031"/>
                <a:gd name="connsiteX13" fmla="*/ 585989 w 689020"/>
                <a:gd name="connsiteY13" fmla="*/ 535144 h 1823031"/>
                <a:gd name="connsiteX14" fmla="*/ 592428 w 689020"/>
                <a:gd name="connsiteY14" fmla="*/ 554462 h 1823031"/>
                <a:gd name="connsiteX15" fmla="*/ 598868 w 689020"/>
                <a:gd name="connsiteY15" fmla="*/ 593099 h 1823031"/>
                <a:gd name="connsiteX16" fmla="*/ 592428 w 689020"/>
                <a:gd name="connsiteY16" fmla="*/ 876434 h 1823031"/>
                <a:gd name="connsiteX17" fmla="*/ 585989 w 689020"/>
                <a:gd name="connsiteY17" fmla="*/ 940829 h 1823031"/>
                <a:gd name="connsiteX18" fmla="*/ 592428 w 689020"/>
                <a:gd name="connsiteY18" fmla="*/ 1101815 h 1823031"/>
                <a:gd name="connsiteX19" fmla="*/ 585989 w 689020"/>
                <a:gd name="connsiteY19" fmla="*/ 1262800 h 1823031"/>
                <a:gd name="connsiteX20" fmla="*/ 579549 w 689020"/>
                <a:gd name="connsiteY20" fmla="*/ 1307876 h 1823031"/>
                <a:gd name="connsiteX21" fmla="*/ 585989 w 689020"/>
                <a:gd name="connsiteY21" fmla="*/ 1352953 h 1823031"/>
                <a:gd name="connsiteX22" fmla="*/ 611747 w 689020"/>
                <a:gd name="connsiteY22" fmla="*/ 1391589 h 1823031"/>
                <a:gd name="connsiteX23" fmla="*/ 624625 w 689020"/>
                <a:gd name="connsiteY23" fmla="*/ 1443105 h 1823031"/>
                <a:gd name="connsiteX24" fmla="*/ 637504 w 689020"/>
                <a:gd name="connsiteY24" fmla="*/ 1526817 h 1823031"/>
                <a:gd name="connsiteX25" fmla="*/ 650383 w 689020"/>
                <a:gd name="connsiteY25" fmla="*/ 1565454 h 1823031"/>
                <a:gd name="connsiteX26" fmla="*/ 663262 w 689020"/>
                <a:gd name="connsiteY26" fmla="*/ 1604091 h 1823031"/>
                <a:gd name="connsiteX27" fmla="*/ 669701 w 689020"/>
                <a:gd name="connsiteY27" fmla="*/ 1623409 h 1823031"/>
                <a:gd name="connsiteX28" fmla="*/ 676141 w 689020"/>
                <a:gd name="connsiteY28" fmla="*/ 1649167 h 1823031"/>
                <a:gd name="connsiteX29" fmla="*/ 682580 w 689020"/>
                <a:gd name="connsiteY29" fmla="*/ 1668485 h 1823031"/>
                <a:gd name="connsiteX30" fmla="*/ 689020 w 689020"/>
                <a:gd name="connsiteY30" fmla="*/ 1700682 h 1823031"/>
                <a:gd name="connsiteX31" fmla="*/ 656823 w 689020"/>
                <a:gd name="connsiteY31" fmla="*/ 1797274 h 1823031"/>
                <a:gd name="connsiteX32" fmla="*/ 650383 w 689020"/>
                <a:gd name="connsiteY32" fmla="*/ 1816592 h 1823031"/>
                <a:gd name="connsiteX33" fmla="*/ 585989 w 689020"/>
                <a:gd name="connsiteY33" fmla="*/ 1823031 h 1823031"/>
                <a:gd name="connsiteX34" fmla="*/ 547352 w 689020"/>
                <a:gd name="connsiteY34" fmla="*/ 1816592 h 1823031"/>
                <a:gd name="connsiteX35" fmla="*/ 521594 w 689020"/>
                <a:gd name="connsiteY35" fmla="*/ 1777955 h 1823031"/>
                <a:gd name="connsiteX36" fmla="*/ 508716 w 689020"/>
                <a:gd name="connsiteY36" fmla="*/ 1739319 h 1823031"/>
                <a:gd name="connsiteX37" fmla="*/ 521594 w 689020"/>
                <a:gd name="connsiteY37" fmla="*/ 1642727 h 1823031"/>
                <a:gd name="connsiteX38" fmla="*/ 508716 w 689020"/>
                <a:gd name="connsiteY38" fmla="*/ 1507499 h 1823031"/>
                <a:gd name="connsiteX39" fmla="*/ 489397 w 689020"/>
                <a:gd name="connsiteY39" fmla="*/ 1449544 h 1823031"/>
                <a:gd name="connsiteX40" fmla="*/ 482958 w 689020"/>
                <a:gd name="connsiteY40" fmla="*/ 1430226 h 1823031"/>
                <a:gd name="connsiteX41" fmla="*/ 470079 w 689020"/>
                <a:gd name="connsiteY41" fmla="*/ 1359392 h 1823031"/>
                <a:gd name="connsiteX42" fmla="*/ 476518 w 689020"/>
                <a:gd name="connsiteY42" fmla="*/ 1185527 h 1823031"/>
                <a:gd name="connsiteX43" fmla="*/ 482958 w 689020"/>
                <a:gd name="connsiteY43" fmla="*/ 1153330 h 1823031"/>
                <a:gd name="connsiteX44" fmla="*/ 489397 w 689020"/>
                <a:gd name="connsiteY44" fmla="*/ 1101815 h 1823031"/>
                <a:gd name="connsiteX45" fmla="*/ 495837 w 689020"/>
                <a:gd name="connsiteY45" fmla="*/ 1011662 h 1823031"/>
                <a:gd name="connsiteX46" fmla="*/ 489397 w 689020"/>
                <a:gd name="connsiteY46" fmla="*/ 844237 h 1823031"/>
                <a:gd name="connsiteX47" fmla="*/ 482958 w 689020"/>
                <a:gd name="connsiteY47" fmla="*/ 812040 h 1823031"/>
                <a:gd name="connsiteX48" fmla="*/ 476518 w 689020"/>
                <a:gd name="connsiteY48" fmla="*/ 773403 h 1823031"/>
                <a:gd name="connsiteX49" fmla="*/ 463640 w 689020"/>
                <a:gd name="connsiteY49" fmla="*/ 651054 h 1823031"/>
                <a:gd name="connsiteX50" fmla="*/ 457200 w 689020"/>
                <a:gd name="connsiteY50" fmla="*/ 586660 h 1823031"/>
                <a:gd name="connsiteX51" fmla="*/ 450761 w 689020"/>
                <a:gd name="connsiteY51" fmla="*/ 567341 h 1823031"/>
                <a:gd name="connsiteX52" fmla="*/ 405685 w 689020"/>
                <a:gd name="connsiteY52" fmla="*/ 509386 h 1823031"/>
                <a:gd name="connsiteX53" fmla="*/ 373487 w 689020"/>
                <a:gd name="connsiteY53" fmla="*/ 470750 h 1823031"/>
                <a:gd name="connsiteX54" fmla="*/ 341290 w 689020"/>
                <a:gd name="connsiteY54" fmla="*/ 412795 h 1823031"/>
                <a:gd name="connsiteX55" fmla="*/ 328411 w 689020"/>
                <a:gd name="connsiteY55" fmla="*/ 393476 h 1823031"/>
                <a:gd name="connsiteX56" fmla="*/ 309093 w 689020"/>
                <a:gd name="connsiteY56" fmla="*/ 387037 h 1823031"/>
                <a:gd name="connsiteX57" fmla="*/ 283335 w 689020"/>
                <a:gd name="connsiteY57" fmla="*/ 354840 h 1823031"/>
                <a:gd name="connsiteX58" fmla="*/ 251138 w 689020"/>
                <a:gd name="connsiteY58" fmla="*/ 329082 h 1823031"/>
                <a:gd name="connsiteX59" fmla="*/ 218941 w 689020"/>
                <a:gd name="connsiteY59" fmla="*/ 290446 h 1823031"/>
                <a:gd name="connsiteX60" fmla="*/ 199623 w 689020"/>
                <a:gd name="connsiteY60" fmla="*/ 277567 h 1823031"/>
                <a:gd name="connsiteX61" fmla="*/ 167425 w 689020"/>
                <a:gd name="connsiteY61" fmla="*/ 238930 h 1823031"/>
                <a:gd name="connsiteX62" fmla="*/ 128789 w 689020"/>
                <a:gd name="connsiteY62" fmla="*/ 206733 h 1823031"/>
                <a:gd name="connsiteX63" fmla="*/ 103031 w 689020"/>
                <a:gd name="connsiteY63" fmla="*/ 168096 h 1823031"/>
                <a:gd name="connsiteX64" fmla="*/ 77273 w 689020"/>
                <a:gd name="connsiteY64" fmla="*/ 129460 h 1823031"/>
                <a:gd name="connsiteX65" fmla="*/ 64394 w 689020"/>
                <a:gd name="connsiteY65" fmla="*/ 110141 h 1823031"/>
                <a:gd name="connsiteX66" fmla="*/ 45076 w 689020"/>
                <a:gd name="connsiteY66" fmla="*/ 90823 h 1823031"/>
                <a:gd name="connsiteX67" fmla="*/ 12879 w 689020"/>
                <a:gd name="connsiteY67" fmla="*/ 32868 h 1823031"/>
                <a:gd name="connsiteX68" fmla="*/ 0 w 689020"/>
                <a:gd name="connsiteY68" fmla="*/ 13550 h 1823031"/>
                <a:gd name="connsiteX69" fmla="*/ 19318 w 689020"/>
                <a:gd name="connsiteY69" fmla="*/ 671 h 1823031"/>
                <a:gd name="connsiteX70" fmla="*/ 135228 w 689020"/>
                <a:gd name="connsiteY70" fmla="*/ 13550 h 1823031"/>
                <a:gd name="connsiteX71" fmla="*/ 154547 w 689020"/>
                <a:gd name="connsiteY71" fmla="*/ 19989 h 1823031"/>
                <a:gd name="connsiteX72" fmla="*/ 173865 w 689020"/>
                <a:gd name="connsiteY72" fmla="*/ 32868 h 1823031"/>
                <a:gd name="connsiteX73" fmla="*/ 257578 w 689020"/>
                <a:gd name="connsiteY73" fmla="*/ 45747 h 1823031"/>
                <a:gd name="connsiteX74" fmla="*/ 283335 w 689020"/>
                <a:gd name="connsiteY74" fmla="*/ 52186 h 1823031"/>
                <a:gd name="connsiteX75" fmla="*/ 360609 w 689020"/>
                <a:gd name="connsiteY75" fmla="*/ 71505 h 18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9020" h="1823031">
                  <a:moveTo>
                    <a:pt x="360609" y="71505"/>
                  </a:moveTo>
                  <a:cubicBezTo>
                    <a:pt x="375634" y="88677"/>
                    <a:pt x="366113" y="125721"/>
                    <a:pt x="373487" y="155217"/>
                  </a:cubicBezTo>
                  <a:cubicBezTo>
                    <a:pt x="382685" y="192010"/>
                    <a:pt x="378333" y="156114"/>
                    <a:pt x="386366" y="200293"/>
                  </a:cubicBezTo>
                  <a:cubicBezTo>
                    <a:pt x="389081" y="215226"/>
                    <a:pt x="390091" y="230436"/>
                    <a:pt x="392806" y="245369"/>
                  </a:cubicBezTo>
                  <a:cubicBezTo>
                    <a:pt x="400839" y="289553"/>
                    <a:pt x="396486" y="253650"/>
                    <a:pt x="405685" y="290446"/>
                  </a:cubicBezTo>
                  <a:cubicBezTo>
                    <a:pt x="408340" y="301064"/>
                    <a:pt x="409470" y="312025"/>
                    <a:pt x="412124" y="322643"/>
                  </a:cubicBezTo>
                  <a:cubicBezTo>
                    <a:pt x="413770" y="329228"/>
                    <a:pt x="413763" y="337162"/>
                    <a:pt x="418563" y="341961"/>
                  </a:cubicBezTo>
                  <a:cubicBezTo>
                    <a:pt x="423363" y="346761"/>
                    <a:pt x="431442" y="346254"/>
                    <a:pt x="437882" y="348400"/>
                  </a:cubicBezTo>
                  <a:cubicBezTo>
                    <a:pt x="489400" y="382746"/>
                    <a:pt x="427146" y="337665"/>
                    <a:pt x="470079" y="380598"/>
                  </a:cubicBezTo>
                  <a:cubicBezTo>
                    <a:pt x="475551" y="386070"/>
                    <a:pt x="482958" y="389183"/>
                    <a:pt x="489397" y="393476"/>
                  </a:cubicBezTo>
                  <a:cubicBezTo>
                    <a:pt x="493690" y="399916"/>
                    <a:pt x="496803" y="407322"/>
                    <a:pt x="502276" y="412795"/>
                  </a:cubicBezTo>
                  <a:cubicBezTo>
                    <a:pt x="507748" y="418268"/>
                    <a:pt x="516498" y="419850"/>
                    <a:pt x="521594" y="425674"/>
                  </a:cubicBezTo>
                  <a:cubicBezTo>
                    <a:pt x="574181" y="485773"/>
                    <a:pt x="523205" y="448212"/>
                    <a:pt x="566671" y="477189"/>
                  </a:cubicBezTo>
                  <a:lnTo>
                    <a:pt x="585989" y="535144"/>
                  </a:lnTo>
                  <a:cubicBezTo>
                    <a:pt x="588135" y="541583"/>
                    <a:pt x="591312" y="547767"/>
                    <a:pt x="592428" y="554462"/>
                  </a:cubicBezTo>
                  <a:lnTo>
                    <a:pt x="598868" y="593099"/>
                  </a:lnTo>
                  <a:cubicBezTo>
                    <a:pt x="596721" y="687544"/>
                    <a:pt x="595924" y="782029"/>
                    <a:pt x="592428" y="876434"/>
                  </a:cubicBezTo>
                  <a:cubicBezTo>
                    <a:pt x="591630" y="897991"/>
                    <a:pt x="585989" y="919257"/>
                    <a:pt x="585989" y="940829"/>
                  </a:cubicBezTo>
                  <a:cubicBezTo>
                    <a:pt x="585989" y="994534"/>
                    <a:pt x="590282" y="1048153"/>
                    <a:pt x="592428" y="1101815"/>
                  </a:cubicBezTo>
                  <a:cubicBezTo>
                    <a:pt x="590282" y="1155477"/>
                    <a:pt x="589339" y="1209200"/>
                    <a:pt x="585989" y="1262800"/>
                  </a:cubicBezTo>
                  <a:cubicBezTo>
                    <a:pt x="585042" y="1277948"/>
                    <a:pt x="579549" y="1292698"/>
                    <a:pt x="579549" y="1307876"/>
                  </a:cubicBezTo>
                  <a:cubicBezTo>
                    <a:pt x="579549" y="1323054"/>
                    <a:pt x="580540" y="1338786"/>
                    <a:pt x="585989" y="1352953"/>
                  </a:cubicBezTo>
                  <a:cubicBezTo>
                    <a:pt x="591546" y="1367400"/>
                    <a:pt x="611747" y="1391589"/>
                    <a:pt x="611747" y="1391589"/>
                  </a:cubicBezTo>
                  <a:cubicBezTo>
                    <a:pt x="616040" y="1408761"/>
                    <a:pt x="622429" y="1425541"/>
                    <a:pt x="624625" y="1443105"/>
                  </a:cubicBezTo>
                  <a:cubicBezTo>
                    <a:pt x="627637" y="1467201"/>
                    <a:pt x="630698" y="1501861"/>
                    <a:pt x="637504" y="1526817"/>
                  </a:cubicBezTo>
                  <a:cubicBezTo>
                    <a:pt x="641076" y="1539914"/>
                    <a:pt x="646090" y="1552575"/>
                    <a:pt x="650383" y="1565454"/>
                  </a:cubicBezTo>
                  <a:lnTo>
                    <a:pt x="663262" y="1604091"/>
                  </a:lnTo>
                  <a:cubicBezTo>
                    <a:pt x="665408" y="1610530"/>
                    <a:pt x="668055" y="1616824"/>
                    <a:pt x="669701" y="1623409"/>
                  </a:cubicBezTo>
                  <a:cubicBezTo>
                    <a:pt x="671848" y="1631995"/>
                    <a:pt x="673710" y="1640657"/>
                    <a:pt x="676141" y="1649167"/>
                  </a:cubicBezTo>
                  <a:cubicBezTo>
                    <a:pt x="678006" y="1655693"/>
                    <a:pt x="680934" y="1661900"/>
                    <a:pt x="682580" y="1668485"/>
                  </a:cubicBezTo>
                  <a:cubicBezTo>
                    <a:pt x="685235" y="1679103"/>
                    <a:pt x="686873" y="1689950"/>
                    <a:pt x="689020" y="1700682"/>
                  </a:cubicBezTo>
                  <a:lnTo>
                    <a:pt x="656823" y="1797274"/>
                  </a:lnTo>
                  <a:cubicBezTo>
                    <a:pt x="654677" y="1803713"/>
                    <a:pt x="657137" y="1815917"/>
                    <a:pt x="650383" y="1816592"/>
                  </a:cubicBezTo>
                  <a:lnTo>
                    <a:pt x="585989" y="1823031"/>
                  </a:lnTo>
                  <a:cubicBezTo>
                    <a:pt x="573110" y="1820885"/>
                    <a:pt x="558048" y="1824079"/>
                    <a:pt x="547352" y="1816592"/>
                  </a:cubicBezTo>
                  <a:cubicBezTo>
                    <a:pt x="534671" y="1807716"/>
                    <a:pt x="521594" y="1777955"/>
                    <a:pt x="521594" y="1777955"/>
                  </a:cubicBezTo>
                  <a:cubicBezTo>
                    <a:pt x="517301" y="1765076"/>
                    <a:pt x="507589" y="1752847"/>
                    <a:pt x="508716" y="1739319"/>
                  </a:cubicBezTo>
                  <a:cubicBezTo>
                    <a:pt x="515719" y="1655282"/>
                    <a:pt x="506982" y="1686567"/>
                    <a:pt x="521594" y="1642727"/>
                  </a:cubicBezTo>
                  <a:cubicBezTo>
                    <a:pt x="519564" y="1612276"/>
                    <a:pt x="518324" y="1545932"/>
                    <a:pt x="508716" y="1507499"/>
                  </a:cubicBezTo>
                  <a:cubicBezTo>
                    <a:pt x="508710" y="1507474"/>
                    <a:pt x="492621" y="1459215"/>
                    <a:pt x="489397" y="1449544"/>
                  </a:cubicBezTo>
                  <a:cubicBezTo>
                    <a:pt x="487251" y="1443105"/>
                    <a:pt x="484604" y="1436811"/>
                    <a:pt x="482958" y="1430226"/>
                  </a:cubicBezTo>
                  <a:cubicBezTo>
                    <a:pt x="472837" y="1389743"/>
                    <a:pt x="477770" y="1413229"/>
                    <a:pt x="470079" y="1359392"/>
                  </a:cubicBezTo>
                  <a:cubicBezTo>
                    <a:pt x="472225" y="1301437"/>
                    <a:pt x="472900" y="1243409"/>
                    <a:pt x="476518" y="1185527"/>
                  </a:cubicBezTo>
                  <a:cubicBezTo>
                    <a:pt x="477201" y="1174603"/>
                    <a:pt x="481294" y="1164148"/>
                    <a:pt x="482958" y="1153330"/>
                  </a:cubicBezTo>
                  <a:cubicBezTo>
                    <a:pt x="485589" y="1136226"/>
                    <a:pt x="487830" y="1119049"/>
                    <a:pt x="489397" y="1101815"/>
                  </a:cubicBezTo>
                  <a:cubicBezTo>
                    <a:pt x="492125" y="1071811"/>
                    <a:pt x="493690" y="1041713"/>
                    <a:pt x="495837" y="1011662"/>
                  </a:cubicBezTo>
                  <a:cubicBezTo>
                    <a:pt x="493690" y="955854"/>
                    <a:pt x="492993" y="899971"/>
                    <a:pt x="489397" y="844237"/>
                  </a:cubicBezTo>
                  <a:cubicBezTo>
                    <a:pt x="488692" y="833315"/>
                    <a:pt x="484916" y="822808"/>
                    <a:pt x="482958" y="812040"/>
                  </a:cubicBezTo>
                  <a:cubicBezTo>
                    <a:pt x="480622" y="799194"/>
                    <a:pt x="478074" y="786367"/>
                    <a:pt x="476518" y="773403"/>
                  </a:cubicBezTo>
                  <a:cubicBezTo>
                    <a:pt x="471632" y="732687"/>
                    <a:pt x="467721" y="691859"/>
                    <a:pt x="463640" y="651054"/>
                  </a:cubicBezTo>
                  <a:cubicBezTo>
                    <a:pt x="461493" y="629589"/>
                    <a:pt x="460480" y="607981"/>
                    <a:pt x="457200" y="586660"/>
                  </a:cubicBezTo>
                  <a:cubicBezTo>
                    <a:pt x="456168" y="579951"/>
                    <a:pt x="454057" y="573275"/>
                    <a:pt x="450761" y="567341"/>
                  </a:cubicBezTo>
                  <a:cubicBezTo>
                    <a:pt x="418216" y="508760"/>
                    <a:pt x="436968" y="546927"/>
                    <a:pt x="405685" y="509386"/>
                  </a:cubicBezTo>
                  <a:cubicBezTo>
                    <a:pt x="360873" y="455611"/>
                    <a:pt x="429910" y="527170"/>
                    <a:pt x="373487" y="470750"/>
                  </a:cubicBezTo>
                  <a:cubicBezTo>
                    <a:pt x="362154" y="436746"/>
                    <a:pt x="370814" y="457080"/>
                    <a:pt x="341290" y="412795"/>
                  </a:cubicBezTo>
                  <a:cubicBezTo>
                    <a:pt x="336997" y="406355"/>
                    <a:pt x="335753" y="395923"/>
                    <a:pt x="328411" y="393476"/>
                  </a:cubicBezTo>
                  <a:lnTo>
                    <a:pt x="309093" y="387037"/>
                  </a:lnTo>
                  <a:cubicBezTo>
                    <a:pt x="296558" y="349429"/>
                    <a:pt x="312462" y="383966"/>
                    <a:pt x="283335" y="354840"/>
                  </a:cubicBezTo>
                  <a:cubicBezTo>
                    <a:pt x="254207" y="325712"/>
                    <a:pt x="288747" y="341620"/>
                    <a:pt x="251138" y="329082"/>
                  </a:cubicBezTo>
                  <a:cubicBezTo>
                    <a:pt x="238475" y="310087"/>
                    <a:pt x="237534" y="305940"/>
                    <a:pt x="218941" y="290446"/>
                  </a:cubicBezTo>
                  <a:cubicBezTo>
                    <a:pt x="212996" y="285491"/>
                    <a:pt x="205568" y="282522"/>
                    <a:pt x="199623" y="277567"/>
                  </a:cubicBezTo>
                  <a:cubicBezTo>
                    <a:pt x="136323" y="224816"/>
                    <a:pt x="218080" y="289585"/>
                    <a:pt x="167425" y="238930"/>
                  </a:cubicBezTo>
                  <a:cubicBezTo>
                    <a:pt x="130222" y="201727"/>
                    <a:pt x="165708" y="254201"/>
                    <a:pt x="128789" y="206733"/>
                  </a:cubicBezTo>
                  <a:cubicBezTo>
                    <a:pt x="119286" y="194515"/>
                    <a:pt x="111617" y="180975"/>
                    <a:pt x="103031" y="168096"/>
                  </a:cubicBezTo>
                  <a:lnTo>
                    <a:pt x="77273" y="129460"/>
                  </a:lnTo>
                  <a:cubicBezTo>
                    <a:pt x="72980" y="123020"/>
                    <a:pt x="69867" y="115614"/>
                    <a:pt x="64394" y="110141"/>
                  </a:cubicBezTo>
                  <a:lnTo>
                    <a:pt x="45076" y="90823"/>
                  </a:lnTo>
                  <a:cubicBezTo>
                    <a:pt x="33743" y="56821"/>
                    <a:pt x="42402" y="77152"/>
                    <a:pt x="12879" y="32868"/>
                  </a:cubicBezTo>
                  <a:lnTo>
                    <a:pt x="0" y="13550"/>
                  </a:lnTo>
                  <a:cubicBezTo>
                    <a:pt x="6439" y="9257"/>
                    <a:pt x="11592" y="1125"/>
                    <a:pt x="19318" y="671"/>
                  </a:cubicBezTo>
                  <a:cubicBezTo>
                    <a:pt x="61492" y="-1810"/>
                    <a:pt x="96930" y="2608"/>
                    <a:pt x="135228" y="13550"/>
                  </a:cubicBezTo>
                  <a:cubicBezTo>
                    <a:pt x="141755" y="15415"/>
                    <a:pt x="148107" y="17843"/>
                    <a:pt x="154547" y="19989"/>
                  </a:cubicBezTo>
                  <a:cubicBezTo>
                    <a:pt x="160986" y="24282"/>
                    <a:pt x="166943" y="29407"/>
                    <a:pt x="173865" y="32868"/>
                  </a:cubicBezTo>
                  <a:cubicBezTo>
                    <a:pt x="197070" y="44470"/>
                    <a:pt x="239118" y="43901"/>
                    <a:pt x="257578" y="45747"/>
                  </a:cubicBezTo>
                  <a:cubicBezTo>
                    <a:pt x="266164" y="47893"/>
                    <a:pt x="274858" y="49643"/>
                    <a:pt x="283335" y="52186"/>
                  </a:cubicBezTo>
                  <a:cubicBezTo>
                    <a:pt x="328528" y="65744"/>
                    <a:pt x="345584" y="54333"/>
                    <a:pt x="360609" y="7150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a:off x="4325896" y="4829782"/>
              <a:ext cx="628294" cy="1766698"/>
            </a:xfrm>
            <a:custGeom>
              <a:avLst/>
              <a:gdLst>
                <a:gd name="connsiteX0" fmla="*/ 627928 w 628294"/>
                <a:gd name="connsiteY0" fmla="*/ 2292 h 1766698"/>
                <a:gd name="connsiteX1" fmla="*/ 595731 w 628294"/>
                <a:gd name="connsiteY1" fmla="*/ 15171 h 1766698"/>
                <a:gd name="connsiteX2" fmla="*/ 550655 w 628294"/>
                <a:gd name="connsiteY2" fmla="*/ 60247 h 1766698"/>
                <a:gd name="connsiteX3" fmla="*/ 512018 w 628294"/>
                <a:gd name="connsiteY3" fmla="*/ 86005 h 1766698"/>
                <a:gd name="connsiteX4" fmla="*/ 479821 w 628294"/>
                <a:gd name="connsiteY4" fmla="*/ 118202 h 1766698"/>
                <a:gd name="connsiteX5" fmla="*/ 466942 w 628294"/>
                <a:gd name="connsiteY5" fmla="*/ 137520 h 1766698"/>
                <a:gd name="connsiteX6" fmla="*/ 447624 w 628294"/>
                <a:gd name="connsiteY6" fmla="*/ 143960 h 1766698"/>
                <a:gd name="connsiteX7" fmla="*/ 408987 w 628294"/>
                <a:gd name="connsiteY7" fmla="*/ 182596 h 1766698"/>
                <a:gd name="connsiteX8" fmla="*/ 408987 w 628294"/>
                <a:gd name="connsiteY8" fmla="*/ 182596 h 1766698"/>
                <a:gd name="connsiteX9" fmla="*/ 363911 w 628294"/>
                <a:gd name="connsiteY9" fmla="*/ 234112 h 1766698"/>
                <a:gd name="connsiteX10" fmla="*/ 338154 w 628294"/>
                <a:gd name="connsiteY10" fmla="*/ 266309 h 1766698"/>
                <a:gd name="connsiteX11" fmla="*/ 312396 w 628294"/>
                <a:gd name="connsiteY11" fmla="*/ 292067 h 1766698"/>
                <a:gd name="connsiteX12" fmla="*/ 299517 w 628294"/>
                <a:gd name="connsiteY12" fmla="*/ 311385 h 1766698"/>
                <a:gd name="connsiteX13" fmla="*/ 280199 w 628294"/>
                <a:gd name="connsiteY13" fmla="*/ 324264 h 1766698"/>
                <a:gd name="connsiteX14" fmla="*/ 235123 w 628294"/>
                <a:gd name="connsiteY14" fmla="*/ 375779 h 1766698"/>
                <a:gd name="connsiteX15" fmla="*/ 222244 w 628294"/>
                <a:gd name="connsiteY15" fmla="*/ 395098 h 1766698"/>
                <a:gd name="connsiteX16" fmla="*/ 215804 w 628294"/>
                <a:gd name="connsiteY16" fmla="*/ 414416 h 1766698"/>
                <a:gd name="connsiteX17" fmla="*/ 190047 w 628294"/>
                <a:gd name="connsiteY17" fmla="*/ 453053 h 1766698"/>
                <a:gd name="connsiteX18" fmla="*/ 183607 w 628294"/>
                <a:gd name="connsiteY18" fmla="*/ 472371 h 1766698"/>
                <a:gd name="connsiteX19" fmla="*/ 157849 w 628294"/>
                <a:gd name="connsiteY19" fmla="*/ 511008 h 1766698"/>
                <a:gd name="connsiteX20" fmla="*/ 144971 w 628294"/>
                <a:gd name="connsiteY20" fmla="*/ 549644 h 1766698"/>
                <a:gd name="connsiteX21" fmla="*/ 132092 w 628294"/>
                <a:gd name="connsiteY21" fmla="*/ 601160 h 1766698"/>
                <a:gd name="connsiteX22" fmla="*/ 138531 w 628294"/>
                <a:gd name="connsiteY22" fmla="*/ 775024 h 1766698"/>
                <a:gd name="connsiteX23" fmla="*/ 144971 w 628294"/>
                <a:gd name="connsiteY23" fmla="*/ 800782 h 1766698"/>
                <a:gd name="connsiteX24" fmla="*/ 151410 w 628294"/>
                <a:gd name="connsiteY24" fmla="*/ 852298 h 1766698"/>
                <a:gd name="connsiteX25" fmla="*/ 164289 w 628294"/>
                <a:gd name="connsiteY25" fmla="*/ 897374 h 1766698"/>
                <a:gd name="connsiteX26" fmla="*/ 177168 w 628294"/>
                <a:gd name="connsiteY26" fmla="*/ 948889 h 1766698"/>
                <a:gd name="connsiteX27" fmla="*/ 170728 w 628294"/>
                <a:gd name="connsiteY27" fmla="*/ 1096996 h 1766698"/>
                <a:gd name="connsiteX28" fmla="*/ 151410 w 628294"/>
                <a:gd name="connsiteY28" fmla="*/ 1161391 h 1766698"/>
                <a:gd name="connsiteX29" fmla="*/ 132092 w 628294"/>
                <a:gd name="connsiteY29" fmla="*/ 1219346 h 1766698"/>
                <a:gd name="connsiteX30" fmla="*/ 125652 w 628294"/>
                <a:gd name="connsiteY30" fmla="*/ 1238664 h 1766698"/>
                <a:gd name="connsiteX31" fmla="*/ 119213 w 628294"/>
                <a:gd name="connsiteY31" fmla="*/ 1264422 h 1766698"/>
                <a:gd name="connsiteX32" fmla="*/ 112773 w 628294"/>
                <a:gd name="connsiteY32" fmla="*/ 1361013 h 1766698"/>
                <a:gd name="connsiteX33" fmla="*/ 99895 w 628294"/>
                <a:gd name="connsiteY33" fmla="*/ 1399650 h 1766698"/>
                <a:gd name="connsiteX34" fmla="*/ 93455 w 628294"/>
                <a:gd name="connsiteY34" fmla="*/ 1425408 h 1766698"/>
                <a:gd name="connsiteX35" fmla="*/ 87016 w 628294"/>
                <a:gd name="connsiteY35" fmla="*/ 1464044 h 1766698"/>
                <a:gd name="connsiteX36" fmla="*/ 80576 w 628294"/>
                <a:gd name="connsiteY36" fmla="*/ 1483362 h 1766698"/>
                <a:gd name="connsiteX37" fmla="*/ 74137 w 628294"/>
                <a:gd name="connsiteY37" fmla="*/ 1509120 h 1766698"/>
                <a:gd name="connsiteX38" fmla="*/ 80576 w 628294"/>
                <a:gd name="connsiteY38" fmla="*/ 1599272 h 1766698"/>
                <a:gd name="connsiteX39" fmla="*/ 80576 w 628294"/>
                <a:gd name="connsiteY39" fmla="*/ 1663667 h 1766698"/>
                <a:gd name="connsiteX40" fmla="*/ 74137 w 628294"/>
                <a:gd name="connsiteY40" fmla="*/ 1682985 h 1766698"/>
                <a:gd name="connsiteX41" fmla="*/ 54818 w 628294"/>
                <a:gd name="connsiteY41" fmla="*/ 1689424 h 1766698"/>
                <a:gd name="connsiteX42" fmla="*/ 16182 w 628294"/>
                <a:gd name="connsiteY42" fmla="*/ 1695864 h 1766698"/>
                <a:gd name="connsiteX43" fmla="*/ 9742 w 628294"/>
                <a:gd name="connsiteY43" fmla="*/ 1747379 h 1766698"/>
                <a:gd name="connsiteX44" fmla="*/ 48379 w 628294"/>
                <a:gd name="connsiteY44" fmla="*/ 1760258 h 1766698"/>
                <a:gd name="connsiteX45" fmla="*/ 67697 w 628294"/>
                <a:gd name="connsiteY45" fmla="*/ 1766698 h 1766698"/>
                <a:gd name="connsiteX46" fmla="*/ 177168 w 628294"/>
                <a:gd name="connsiteY46" fmla="*/ 1753819 h 1766698"/>
                <a:gd name="connsiteX47" fmla="*/ 196486 w 628294"/>
                <a:gd name="connsiteY47" fmla="*/ 1740940 h 1766698"/>
                <a:gd name="connsiteX48" fmla="*/ 222244 w 628294"/>
                <a:gd name="connsiteY48" fmla="*/ 1702303 h 1766698"/>
                <a:gd name="connsiteX49" fmla="*/ 235123 w 628294"/>
                <a:gd name="connsiteY49" fmla="*/ 1682985 h 1766698"/>
                <a:gd name="connsiteX50" fmla="*/ 254441 w 628294"/>
                <a:gd name="connsiteY50" fmla="*/ 1676546 h 1766698"/>
                <a:gd name="connsiteX51" fmla="*/ 280199 w 628294"/>
                <a:gd name="connsiteY51" fmla="*/ 1644348 h 1766698"/>
                <a:gd name="connsiteX52" fmla="*/ 312396 w 628294"/>
                <a:gd name="connsiteY52" fmla="*/ 1612151 h 1766698"/>
                <a:gd name="connsiteX53" fmla="*/ 338154 w 628294"/>
                <a:gd name="connsiteY53" fmla="*/ 1573515 h 1766698"/>
                <a:gd name="connsiteX54" fmla="*/ 351033 w 628294"/>
                <a:gd name="connsiteY54" fmla="*/ 1554196 h 1766698"/>
                <a:gd name="connsiteX55" fmla="*/ 331714 w 628294"/>
                <a:gd name="connsiteY55" fmla="*/ 1496241 h 1766698"/>
                <a:gd name="connsiteX56" fmla="*/ 293078 w 628294"/>
                <a:gd name="connsiteY56" fmla="*/ 1470484 h 1766698"/>
                <a:gd name="connsiteX57" fmla="*/ 280199 w 628294"/>
                <a:gd name="connsiteY57" fmla="*/ 1451165 h 1766698"/>
                <a:gd name="connsiteX58" fmla="*/ 260880 w 628294"/>
                <a:gd name="connsiteY58" fmla="*/ 1431847 h 1766698"/>
                <a:gd name="connsiteX59" fmla="*/ 254441 w 628294"/>
                <a:gd name="connsiteY59" fmla="*/ 1412529 h 1766698"/>
                <a:gd name="connsiteX60" fmla="*/ 241562 w 628294"/>
                <a:gd name="connsiteY60" fmla="*/ 1393210 h 1766698"/>
                <a:gd name="connsiteX61" fmla="*/ 228683 w 628294"/>
                <a:gd name="connsiteY61" fmla="*/ 1354574 h 1766698"/>
                <a:gd name="connsiteX62" fmla="*/ 222244 w 628294"/>
                <a:gd name="connsiteY62" fmla="*/ 1335255 h 1766698"/>
                <a:gd name="connsiteX63" fmla="*/ 209365 w 628294"/>
                <a:gd name="connsiteY63" fmla="*/ 1315937 h 1766698"/>
                <a:gd name="connsiteX64" fmla="*/ 209365 w 628294"/>
                <a:gd name="connsiteY64" fmla="*/ 1006844 h 1766698"/>
                <a:gd name="connsiteX65" fmla="*/ 228683 w 628294"/>
                <a:gd name="connsiteY65" fmla="*/ 865177 h 1766698"/>
                <a:gd name="connsiteX66" fmla="*/ 254441 w 628294"/>
                <a:gd name="connsiteY66" fmla="*/ 826540 h 1766698"/>
                <a:gd name="connsiteX67" fmla="*/ 280199 w 628294"/>
                <a:gd name="connsiteY67" fmla="*/ 794343 h 1766698"/>
                <a:gd name="connsiteX68" fmla="*/ 286638 w 628294"/>
                <a:gd name="connsiteY68" fmla="*/ 775024 h 1766698"/>
                <a:gd name="connsiteX69" fmla="*/ 312396 w 628294"/>
                <a:gd name="connsiteY69" fmla="*/ 736388 h 1766698"/>
                <a:gd name="connsiteX70" fmla="*/ 338154 w 628294"/>
                <a:gd name="connsiteY70" fmla="*/ 697751 h 1766698"/>
                <a:gd name="connsiteX71" fmla="*/ 357472 w 628294"/>
                <a:gd name="connsiteY71" fmla="*/ 684872 h 1766698"/>
                <a:gd name="connsiteX72" fmla="*/ 376790 w 628294"/>
                <a:gd name="connsiteY72" fmla="*/ 646236 h 1766698"/>
                <a:gd name="connsiteX73" fmla="*/ 396109 w 628294"/>
                <a:gd name="connsiteY73" fmla="*/ 633357 h 1766698"/>
                <a:gd name="connsiteX74" fmla="*/ 441185 w 628294"/>
                <a:gd name="connsiteY74" fmla="*/ 581841 h 1766698"/>
                <a:gd name="connsiteX75" fmla="*/ 460503 w 628294"/>
                <a:gd name="connsiteY75" fmla="*/ 543205 h 1766698"/>
                <a:gd name="connsiteX76" fmla="*/ 466942 w 628294"/>
                <a:gd name="connsiteY76" fmla="*/ 523886 h 1766698"/>
                <a:gd name="connsiteX77" fmla="*/ 479821 w 628294"/>
                <a:gd name="connsiteY77" fmla="*/ 504568 h 1766698"/>
                <a:gd name="connsiteX78" fmla="*/ 492700 w 628294"/>
                <a:gd name="connsiteY78" fmla="*/ 465931 h 1766698"/>
                <a:gd name="connsiteX79" fmla="*/ 499140 w 628294"/>
                <a:gd name="connsiteY79" fmla="*/ 446613 h 1766698"/>
                <a:gd name="connsiteX80" fmla="*/ 512018 w 628294"/>
                <a:gd name="connsiteY80" fmla="*/ 407977 h 1766698"/>
                <a:gd name="connsiteX81" fmla="*/ 518458 w 628294"/>
                <a:gd name="connsiteY81" fmla="*/ 388658 h 1766698"/>
                <a:gd name="connsiteX82" fmla="*/ 524897 w 628294"/>
                <a:gd name="connsiteY82" fmla="*/ 356461 h 1766698"/>
                <a:gd name="connsiteX83" fmla="*/ 537776 w 628294"/>
                <a:gd name="connsiteY83" fmla="*/ 253430 h 1766698"/>
                <a:gd name="connsiteX84" fmla="*/ 550655 w 628294"/>
                <a:gd name="connsiteY84" fmla="*/ 214793 h 1766698"/>
                <a:gd name="connsiteX85" fmla="*/ 576413 w 628294"/>
                <a:gd name="connsiteY85" fmla="*/ 137520 h 1766698"/>
                <a:gd name="connsiteX86" fmla="*/ 595731 w 628294"/>
                <a:gd name="connsiteY86" fmla="*/ 98884 h 1766698"/>
                <a:gd name="connsiteX87" fmla="*/ 608610 w 628294"/>
                <a:gd name="connsiteY87" fmla="*/ 60247 h 1766698"/>
                <a:gd name="connsiteX88" fmla="*/ 627928 w 628294"/>
                <a:gd name="connsiteY88" fmla="*/ 2292 h 17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8294" h="1766698">
                  <a:moveTo>
                    <a:pt x="627928" y="2292"/>
                  </a:moveTo>
                  <a:cubicBezTo>
                    <a:pt x="625782" y="-5221"/>
                    <a:pt x="604370" y="7492"/>
                    <a:pt x="595731" y="15171"/>
                  </a:cubicBezTo>
                  <a:cubicBezTo>
                    <a:pt x="533734" y="70280"/>
                    <a:pt x="598898" y="44167"/>
                    <a:pt x="550655" y="60247"/>
                  </a:cubicBezTo>
                  <a:cubicBezTo>
                    <a:pt x="537776" y="68833"/>
                    <a:pt x="520604" y="73126"/>
                    <a:pt x="512018" y="86005"/>
                  </a:cubicBezTo>
                  <a:cubicBezTo>
                    <a:pt x="494847" y="111763"/>
                    <a:pt x="505579" y="101030"/>
                    <a:pt x="479821" y="118202"/>
                  </a:cubicBezTo>
                  <a:cubicBezTo>
                    <a:pt x="475528" y="124641"/>
                    <a:pt x="472985" y="132685"/>
                    <a:pt x="466942" y="137520"/>
                  </a:cubicBezTo>
                  <a:cubicBezTo>
                    <a:pt x="461642" y="141760"/>
                    <a:pt x="452982" y="139793"/>
                    <a:pt x="447624" y="143960"/>
                  </a:cubicBezTo>
                  <a:cubicBezTo>
                    <a:pt x="433247" y="155142"/>
                    <a:pt x="421866" y="169717"/>
                    <a:pt x="408987" y="182596"/>
                  </a:cubicBezTo>
                  <a:lnTo>
                    <a:pt x="408987" y="182596"/>
                  </a:lnTo>
                  <a:cubicBezTo>
                    <a:pt x="378937" y="227673"/>
                    <a:pt x="396109" y="212647"/>
                    <a:pt x="363911" y="234112"/>
                  </a:cubicBezTo>
                  <a:cubicBezTo>
                    <a:pt x="347727" y="282666"/>
                    <a:pt x="371440" y="224702"/>
                    <a:pt x="338154" y="266309"/>
                  </a:cubicBezTo>
                  <a:cubicBezTo>
                    <a:pt x="313176" y="297531"/>
                    <a:pt x="354544" y="278016"/>
                    <a:pt x="312396" y="292067"/>
                  </a:cubicBezTo>
                  <a:cubicBezTo>
                    <a:pt x="308103" y="298506"/>
                    <a:pt x="304989" y="305913"/>
                    <a:pt x="299517" y="311385"/>
                  </a:cubicBezTo>
                  <a:cubicBezTo>
                    <a:pt x="294045" y="316857"/>
                    <a:pt x="285295" y="318440"/>
                    <a:pt x="280199" y="324264"/>
                  </a:cubicBezTo>
                  <a:cubicBezTo>
                    <a:pt x="227610" y="384365"/>
                    <a:pt x="278588" y="346801"/>
                    <a:pt x="235123" y="375779"/>
                  </a:cubicBezTo>
                  <a:cubicBezTo>
                    <a:pt x="230830" y="382219"/>
                    <a:pt x="225705" y="388176"/>
                    <a:pt x="222244" y="395098"/>
                  </a:cubicBezTo>
                  <a:cubicBezTo>
                    <a:pt x="219208" y="401169"/>
                    <a:pt x="219100" y="408482"/>
                    <a:pt x="215804" y="414416"/>
                  </a:cubicBezTo>
                  <a:cubicBezTo>
                    <a:pt x="208287" y="427947"/>
                    <a:pt x="194942" y="438369"/>
                    <a:pt x="190047" y="453053"/>
                  </a:cubicBezTo>
                  <a:cubicBezTo>
                    <a:pt x="187900" y="459492"/>
                    <a:pt x="186903" y="466437"/>
                    <a:pt x="183607" y="472371"/>
                  </a:cubicBezTo>
                  <a:cubicBezTo>
                    <a:pt x="176090" y="485902"/>
                    <a:pt x="157849" y="511008"/>
                    <a:pt x="157849" y="511008"/>
                  </a:cubicBezTo>
                  <a:cubicBezTo>
                    <a:pt x="153556" y="523887"/>
                    <a:pt x="148263" y="536474"/>
                    <a:pt x="144971" y="549644"/>
                  </a:cubicBezTo>
                  <a:lnTo>
                    <a:pt x="132092" y="601160"/>
                  </a:lnTo>
                  <a:cubicBezTo>
                    <a:pt x="134238" y="659115"/>
                    <a:pt x="134797" y="717150"/>
                    <a:pt x="138531" y="775024"/>
                  </a:cubicBezTo>
                  <a:cubicBezTo>
                    <a:pt x="139101" y="783856"/>
                    <a:pt x="143516" y="792052"/>
                    <a:pt x="144971" y="800782"/>
                  </a:cubicBezTo>
                  <a:cubicBezTo>
                    <a:pt x="147816" y="817852"/>
                    <a:pt x="148565" y="835228"/>
                    <a:pt x="151410" y="852298"/>
                  </a:cubicBezTo>
                  <a:cubicBezTo>
                    <a:pt x="156007" y="879879"/>
                    <a:pt x="157726" y="873311"/>
                    <a:pt x="164289" y="897374"/>
                  </a:cubicBezTo>
                  <a:cubicBezTo>
                    <a:pt x="168946" y="914450"/>
                    <a:pt x="177168" y="948889"/>
                    <a:pt x="177168" y="948889"/>
                  </a:cubicBezTo>
                  <a:cubicBezTo>
                    <a:pt x="175021" y="998258"/>
                    <a:pt x="174378" y="1047715"/>
                    <a:pt x="170728" y="1096996"/>
                  </a:cubicBezTo>
                  <a:cubicBezTo>
                    <a:pt x="169801" y="1109512"/>
                    <a:pt x="153583" y="1154873"/>
                    <a:pt x="151410" y="1161391"/>
                  </a:cubicBezTo>
                  <a:lnTo>
                    <a:pt x="132092" y="1219346"/>
                  </a:lnTo>
                  <a:cubicBezTo>
                    <a:pt x="129946" y="1225785"/>
                    <a:pt x="127298" y="1232079"/>
                    <a:pt x="125652" y="1238664"/>
                  </a:cubicBezTo>
                  <a:lnTo>
                    <a:pt x="119213" y="1264422"/>
                  </a:lnTo>
                  <a:cubicBezTo>
                    <a:pt x="117066" y="1296619"/>
                    <a:pt x="117336" y="1329069"/>
                    <a:pt x="112773" y="1361013"/>
                  </a:cubicBezTo>
                  <a:cubicBezTo>
                    <a:pt x="110853" y="1374452"/>
                    <a:pt x="103188" y="1386480"/>
                    <a:pt x="99895" y="1399650"/>
                  </a:cubicBezTo>
                  <a:cubicBezTo>
                    <a:pt x="97748" y="1408236"/>
                    <a:pt x="95191" y="1416730"/>
                    <a:pt x="93455" y="1425408"/>
                  </a:cubicBezTo>
                  <a:cubicBezTo>
                    <a:pt x="90894" y="1438211"/>
                    <a:pt x="89848" y="1451299"/>
                    <a:pt x="87016" y="1464044"/>
                  </a:cubicBezTo>
                  <a:cubicBezTo>
                    <a:pt x="85543" y="1470670"/>
                    <a:pt x="82441" y="1476835"/>
                    <a:pt x="80576" y="1483362"/>
                  </a:cubicBezTo>
                  <a:cubicBezTo>
                    <a:pt x="78145" y="1491872"/>
                    <a:pt x="76283" y="1500534"/>
                    <a:pt x="74137" y="1509120"/>
                  </a:cubicBezTo>
                  <a:cubicBezTo>
                    <a:pt x="76283" y="1539171"/>
                    <a:pt x="77056" y="1569351"/>
                    <a:pt x="80576" y="1599272"/>
                  </a:cubicBezTo>
                  <a:cubicBezTo>
                    <a:pt x="86746" y="1651720"/>
                    <a:pt x="99311" y="1569991"/>
                    <a:pt x="80576" y="1663667"/>
                  </a:cubicBezTo>
                  <a:cubicBezTo>
                    <a:pt x="79245" y="1670323"/>
                    <a:pt x="78937" y="1678186"/>
                    <a:pt x="74137" y="1682985"/>
                  </a:cubicBezTo>
                  <a:cubicBezTo>
                    <a:pt x="69337" y="1687785"/>
                    <a:pt x="61444" y="1687951"/>
                    <a:pt x="54818" y="1689424"/>
                  </a:cubicBezTo>
                  <a:cubicBezTo>
                    <a:pt x="42073" y="1692256"/>
                    <a:pt x="29061" y="1693717"/>
                    <a:pt x="16182" y="1695864"/>
                  </a:cubicBezTo>
                  <a:cubicBezTo>
                    <a:pt x="6235" y="1710785"/>
                    <a:pt x="-10947" y="1726690"/>
                    <a:pt x="9742" y="1747379"/>
                  </a:cubicBezTo>
                  <a:cubicBezTo>
                    <a:pt x="19341" y="1756978"/>
                    <a:pt x="35500" y="1755965"/>
                    <a:pt x="48379" y="1760258"/>
                  </a:cubicBezTo>
                  <a:lnTo>
                    <a:pt x="67697" y="1766698"/>
                  </a:lnTo>
                  <a:cubicBezTo>
                    <a:pt x="81928" y="1765681"/>
                    <a:pt x="147899" y="1768453"/>
                    <a:pt x="177168" y="1753819"/>
                  </a:cubicBezTo>
                  <a:cubicBezTo>
                    <a:pt x="184090" y="1750358"/>
                    <a:pt x="190047" y="1745233"/>
                    <a:pt x="196486" y="1740940"/>
                  </a:cubicBezTo>
                  <a:lnTo>
                    <a:pt x="222244" y="1702303"/>
                  </a:lnTo>
                  <a:cubicBezTo>
                    <a:pt x="226537" y="1695864"/>
                    <a:pt x="227781" y="1685432"/>
                    <a:pt x="235123" y="1682985"/>
                  </a:cubicBezTo>
                  <a:lnTo>
                    <a:pt x="254441" y="1676546"/>
                  </a:lnTo>
                  <a:cubicBezTo>
                    <a:pt x="266976" y="1638937"/>
                    <a:pt x="251072" y="1673474"/>
                    <a:pt x="280199" y="1644348"/>
                  </a:cubicBezTo>
                  <a:cubicBezTo>
                    <a:pt x="323132" y="1601416"/>
                    <a:pt x="260877" y="1646498"/>
                    <a:pt x="312396" y="1612151"/>
                  </a:cubicBezTo>
                  <a:lnTo>
                    <a:pt x="338154" y="1573515"/>
                  </a:lnTo>
                  <a:lnTo>
                    <a:pt x="351033" y="1554196"/>
                  </a:lnTo>
                  <a:cubicBezTo>
                    <a:pt x="359424" y="1529021"/>
                    <a:pt x="367947" y="1520396"/>
                    <a:pt x="331714" y="1496241"/>
                  </a:cubicBezTo>
                  <a:lnTo>
                    <a:pt x="293078" y="1470484"/>
                  </a:lnTo>
                  <a:cubicBezTo>
                    <a:pt x="288785" y="1464044"/>
                    <a:pt x="285154" y="1457111"/>
                    <a:pt x="280199" y="1451165"/>
                  </a:cubicBezTo>
                  <a:cubicBezTo>
                    <a:pt x="274369" y="1444169"/>
                    <a:pt x="265932" y="1439424"/>
                    <a:pt x="260880" y="1431847"/>
                  </a:cubicBezTo>
                  <a:cubicBezTo>
                    <a:pt x="257115" y="1426199"/>
                    <a:pt x="257476" y="1418600"/>
                    <a:pt x="254441" y="1412529"/>
                  </a:cubicBezTo>
                  <a:cubicBezTo>
                    <a:pt x="250980" y="1405607"/>
                    <a:pt x="245855" y="1399650"/>
                    <a:pt x="241562" y="1393210"/>
                  </a:cubicBezTo>
                  <a:lnTo>
                    <a:pt x="228683" y="1354574"/>
                  </a:lnTo>
                  <a:cubicBezTo>
                    <a:pt x="226536" y="1348134"/>
                    <a:pt x="226009" y="1340903"/>
                    <a:pt x="222244" y="1335255"/>
                  </a:cubicBezTo>
                  <a:lnTo>
                    <a:pt x="209365" y="1315937"/>
                  </a:lnTo>
                  <a:cubicBezTo>
                    <a:pt x="172575" y="1205562"/>
                    <a:pt x="199923" y="1294848"/>
                    <a:pt x="209365" y="1006844"/>
                  </a:cubicBezTo>
                  <a:cubicBezTo>
                    <a:pt x="209893" y="990739"/>
                    <a:pt x="207588" y="896819"/>
                    <a:pt x="228683" y="865177"/>
                  </a:cubicBezTo>
                  <a:lnTo>
                    <a:pt x="254441" y="826540"/>
                  </a:lnTo>
                  <a:cubicBezTo>
                    <a:pt x="270626" y="777983"/>
                    <a:pt x="246910" y="835955"/>
                    <a:pt x="280199" y="794343"/>
                  </a:cubicBezTo>
                  <a:cubicBezTo>
                    <a:pt x="284439" y="789042"/>
                    <a:pt x="283342" y="780958"/>
                    <a:pt x="286638" y="775024"/>
                  </a:cubicBezTo>
                  <a:cubicBezTo>
                    <a:pt x="294155" y="761493"/>
                    <a:pt x="303810" y="749267"/>
                    <a:pt x="312396" y="736388"/>
                  </a:cubicBezTo>
                  <a:cubicBezTo>
                    <a:pt x="312397" y="736387"/>
                    <a:pt x="338152" y="697752"/>
                    <a:pt x="338154" y="697751"/>
                  </a:cubicBezTo>
                  <a:lnTo>
                    <a:pt x="357472" y="684872"/>
                  </a:lnTo>
                  <a:cubicBezTo>
                    <a:pt x="362709" y="669160"/>
                    <a:pt x="364306" y="658719"/>
                    <a:pt x="376790" y="646236"/>
                  </a:cubicBezTo>
                  <a:cubicBezTo>
                    <a:pt x="382263" y="640763"/>
                    <a:pt x="389669" y="637650"/>
                    <a:pt x="396109" y="633357"/>
                  </a:cubicBezTo>
                  <a:cubicBezTo>
                    <a:pt x="426159" y="588280"/>
                    <a:pt x="408987" y="603306"/>
                    <a:pt x="441185" y="581841"/>
                  </a:cubicBezTo>
                  <a:cubicBezTo>
                    <a:pt x="457371" y="533282"/>
                    <a:pt x="435536" y="593140"/>
                    <a:pt x="460503" y="543205"/>
                  </a:cubicBezTo>
                  <a:cubicBezTo>
                    <a:pt x="463539" y="537134"/>
                    <a:pt x="463906" y="529957"/>
                    <a:pt x="466942" y="523886"/>
                  </a:cubicBezTo>
                  <a:cubicBezTo>
                    <a:pt x="470403" y="516964"/>
                    <a:pt x="476678" y="511640"/>
                    <a:pt x="479821" y="504568"/>
                  </a:cubicBezTo>
                  <a:cubicBezTo>
                    <a:pt x="485335" y="492162"/>
                    <a:pt x="488407" y="478810"/>
                    <a:pt x="492700" y="465931"/>
                  </a:cubicBezTo>
                  <a:lnTo>
                    <a:pt x="499140" y="446613"/>
                  </a:lnTo>
                  <a:lnTo>
                    <a:pt x="512018" y="407977"/>
                  </a:lnTo>
                  <a:cubicBezTo>
                    <a:pt x="514165" y="401537"/>
                    <a:pt x="517127" y="395314"/>
                    <a:pt x="518458" y="388658"/>
                  </a:cubicBezTo>
                  <a:lnTo>
                    <a:pt x="524897" y="356461"/>
                  </a:lnTo>
                  <a:cubicBezTo>
                    <a:pt x="527959" y="322778"/>
                    <a:pt x="528704" y="286693"/>
                    <a:pt x="537776" y="253430"/>
                  </a:cubicBezTo>
                  <a:cubicBezTo>
                    <a:pt x="541348" y="240333"/>
                    <a:pt x="546362" y="227672"/>
                    <a:pt x="550655" y="214793"/>
                  </a:cubicBezTo>
                  <a:lnTo>
                    <a:pt x="576413" y="137520"/>
                  </a:lnTo>
                  <a:cubicBezTo>
                    <a:pt x="599899" y="67063"/>
                    <a:pt x="562441" y="173787"/>
                    <a:pt x="595731" y="98884"/>
                  </a:cubicBezTo>
                  <a:cubicBezTo>
                    <a:pt x="601245" y="86478"/>
                    <a:pt x="601079" y="71543"/>
                    <a:pt x="608610" y="60247"/>
                  </a:cubicBezTo>
                  <a:cubicBezTo>
                    <a:pt x="622680" y="39143"/>
                    <a:pt x="630074" y="9805"/>
                    <a:pt x="627928" y="2292"/>
                  </a:cubicBezTo>
                  <a:close/>
                </a:path>
              </a:pathLst>
            </a:custGeom>
            <a:gradFill>
              <a:gsLst>
                <a:gs pos="27000">
                  <a:schemeClr val="accent1">
                    <a:lumMod val="40000"/>
                    <a:lumOff val="60000"/>
                  </a:schemeClr>
                </a:gs>
                <a:gs pos="55000">
                  <a:schemeClr val="bg1"/>
                </a:gs>
                <a:gs pos="68000">
                  <a:schemeClr val="accent1">
                    <a:lumMod val="40000"/>
                    <a:lumOff val="60000"/>
                  </a:schemeClr>
                </a:gs>
              </a:gsLst>
              <a:lin ang="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a:off x="5720637" y="4833547"/>
              <a:ext cx="682699" cy="1735191"/>
            </a:xfrm>
            <a:custGeom>
              <a:avLst/>
              <a:gdLst>
                <a:gd name="connsiteX0" fmla="*/ 119 w 682699"/>
                <a:gd name="connsiteY0" fmla="*/ 2983 h 1735191"/>
                <a:gd name="connsiteX1" fmla="*/ 51634 w 682699"/>
                <a:gd name="connsiteY1" fmla="*/ 15862 h 1735191"/>
                <a:gd name="connsiteX2" fmla="*/ 90271 w 682699"/>
                <a:gd name="connsiteY2" fmla="*/ 41620 h 1735191"/>
                <a:gd name="connsiteX3" fmla="*/ 109589 w 682699"/>
                <a:gd name="connsiteY3" fmla="*/ 54498 h 1735191"/>
                <a:gd name="connsiteX4" fmla="*/ 128908 w 682699"/>
                <a:gd name="connsiteY4" fmla="*/ 73817 h 1735191"/>
                <a:gd name="connsiteX5" fmla="*/ 141786 w 682699"/>
                <a:gd name="connsiteY5" fmla="*/ 93135 h 1735191"/>
                <a:gd name="connsiteX6" fmla="*/ 180423 w 682699"/>
                <a:gd name="connsiteY6" fmla="*/ 112453 h 1735191"/>
                <a:gd name="connsiteX7" fmla="*/ 219060 w 682699"/>
                <a:gd name="connsiteY7" fmla="*/ 138211 h 1735191"/>
                <a:gd name="connsiteX8" fmla="*/ 238378 w 682699"/>
                <a:gd name="connsiteY8" fmla="*/ 151090 h 1735191"/>
                <a:gd name="connsiteX9" fmla="*/ 264136 w 682699"/>
                <a:gd name="connsiteY9" fmla="*/ 189727 h 1735191"/>
                <a:gd name="connsiteX10" fmla="*/ 270575 w 682699"/>
                <a:gd name="connsiteY10" fmla="*/ 209045 h 1735191"/>
                <a:gd name="connsiteX11" fmla="*/ 296333 w 682699"/>
                <a:gd name="connsiteY11" fmla="*/ 247681 h 1735191"/>
                <a:gd name="connsiteX12" fmla="*/ 322091 w 682699"/>
                <a:gd name="connsiteY12" fmla="*/ 279879 h 1735191"/>
                <a:gd name="connsiteX13" fmla="*/ 328530 w 682699"/>
                <a:gd name="connsiteY13" fmla="*/ 299197 h 1735191"/>
                <a:gd name="connsiteX14" fmla="*/ 347848 w 682699"/>
                <a:gd name="connsiteY14" fmla="*/ 312076 h 1735191"/>
                <a:gd name="connsiteX15" fmla="*/ 380046 w 682699"/>
                <a:gd name="connsiteY15" fmla="*/ 350712 h 1735191"/>
                <a:gd name="connsiteX16" fmla="*/ 399364 w 682699"/>
                <a:gd name="connsiteY16" fmla="*/ 363591 h 1735191"/>
                <a:gd name="connsiteX17" fmla="*/ 450879 w 682699"/>
                <a:gd name="connsiteY17" fmla="*/ 408667 h 1735191"/>
                <a:gd name="connsiteX18" fmla="*/ 470198 w 682699"/>
                <a:gd name="connsiteY18" fmla="*/ 421546 h 1735191"/>
                <a:gd name="connsiteX19" fmla="*/ 489516 w 682699"/>
                <a:gd name="connsiteY19" fmla="*/ 460183 h 1735191"/>
                <a:gd name="connsiteX20" fmla="*/ 502395 w 682699"/>
                <a:gd name="connsiteY20" fmla="*/ 498820 h 1735191"/>
                <a:gd name="connsiteX21" fmla="*/ 515274 w 682699"/>
                <a:gd name="connsiteY21" fmla="*/ 537456 h 1735191"/>
                <a:gd name="connsiteX22" fmla="*/ 521713 w 682699"/>
                <a:gd name="connsiteY22" fmla="*/ 556774 h 1735191"/>
                <a:gd name="connsiteX23" fmla="*/ 534592 w 682699"/>
                <a:gd name="connsiteY23" fmla="*/ 608290 h 1735191"/>
                <a:gd name="connsiteX24" fmla="*/ 541032 w 682699"/>
                <a:gd name="connsiteY24" fmla="*/ 737079 h 1735191"/>
                <a:gd name="connsiteX25" fmla="*/ 528153 w 682699"/>
                <a:gd name="connsiteY25" fmla="*/ 1136324 h 1735191"/>
                <a:gd name="connsiteX26" fmla="*/ 534592 w 682699"/>
                <a:gd name="connsiteY26" fmla="*/ 1252234 h 1735191"/>
                <a:gd name="connsiteX27" fmla="*/ 547471 w 682699"/>
                <a:gd name="connsiteY27" fmla="*/ 1290870 h 1735191"/>
                <a:gd name="connsiteX28" fmla="*/ 560350 w 682699"/>
                <a:gd name="connsiteY28" fmla="*/ 1361704 h 1735191"/>
                <a:gd name="connsiteX29" fmla="*/ 579668 w 682699"/>
                <a:gd name="connsiteY29" fmla="*/ 1432538 h 1735191"/>
                <a:gd name="connsiteX30" fmla="*/ 586108 w 682699"/>
                <a:gd name="connsiteY30" fmla="*/ 1451856 h 1735191"/>
                <a:gd name="connsiteX31" fmla="*/ 592547 w 682699"/>
                <a:gd name="connsiteY31" fmla="*/ 1471174 h 1735191"/>
                <a:gd name="connsiteX32" fmla="*/ 598986 w 682699"/>
                <a:gd name="connsiteY32" fmla="*/ 1638600 h 1735191"/>
                <a:gd name="connsiteX33" fmla="*/ 618305 w 682699"/>
                <a:gd name="connsiteY33" fmla="*/ 1651479 h 1735191"/>
                <a:gd name="connsiteX34" fmla="*/ 682699 w 682699"/>
                <a:gd name="connsiteY34" fmla="*/ 1670797 h 1735191"/>
                <a:gd name="connsiteX35" fmla="*/ 669820 w 682699"/>
                <a:gd name="connsiteY35" fmla="*/ 1690115 h 1735191"/>
                <a:gd name="connsiteX36" fmla="*/ 663381 w 682699"/>
                <a:gd name="connsiteY36" fmla="*/ 1709434 h 1735191"/>
                <a:gd name="connsiteX37" fmla="*/ 624744 w 682699"/>
                <a:gd name="connsiteY37" fmla="*/ 1722312 h 1735191"/>
                <a:gd name="connsiteX38" fmla="*/ 605426 w 682699"/>
                <a:gd name="connsiteY38" fmla="*/ 1728752 h 1735191"/>
                <a:gd name="connsiteX39" fmla="*/ 586108 w 682699"/>
                <a:gd name="connsiteY39" fmla="*/ 1735191 h 1735191"/>
                <a:gd name="connsiteX40" fmla="*/ 553910 w 682699"/>
                <a:gd name="connsiteY40" fmla="*/ 1728752 h 1735191"/>
                <a:gd name="connsiteX41" fmla="*/ 515274 w 682699"/>
                <a:gd name="connsiteY41" fmla="*/ 1715873 h 1735191"/>
                <a:gd name="connsiteX42" fmla="*/ 495955 w 682699"/>
                <a:gd name="connsiteY42" fmla="*/ 1709434 h 1735191"/>
                <a:gd name="connsiteX43" fmla="*/ 476637 w 682699"/>
                <a:gd name="connsiteY43" fmla="*/ 1702994 h 1735191"/>
                <a:gd name="connsiteX44" fmla="*/ 457319 w 682699"/>
                <a:gd name="connsiteY44" fmla="*/ 1696555 h 1735191"/>
                <a:gd name="connsiteX45" fmla="*/ 418682 w 682699"/>
                <a:gd name="connsiteY45" fmla="*/ 1670797 h 1735191"/>
                <a:gd name="connsiteX46" fmla="*/ 386485 w 682699"/>
                <a:gd name="connsiteY46" fmla="*/ 1638600 h 1735191"/>
                <a:gd name="connsiteX47" fmla="*/ 360727 w 682699"/>
                <a:gd name="connsiteY47" fmla="*/ 1599963 h 1735191"/>
                <a:gd name="connsiteX48" fmla="*/ 347848 w 682699"/>
                <a:gd name="connsiteY48" fmla="*/ 1580645 h 1735191"/>
                <a:gd name="connsiteX49" fmla="*/ 341409 w 682699"/>
                <a:gd name="connsiteY49" fmla="*/ 1561327 h 1735191"/>
                <a:gd name="connsiteX50" fmla="*/ 322091 w 682699"/>
                <a:gd name="connsiteY50" fmla="*/ 1522690 h 1735191"/>
                <a:gd name="connsiteX51" fmla="*/ 328530 w 682699"/>
                <a:gd name="connsiteY51" fmla="*/ 1490493 h 1735191"/>
                <a:gd name="connsiteX52" fmla="*/ 347848 w 682699"/>
                <a:gd name="connsiteY52" fmla="*/ 1477614 h 1735191"/>
                <a:gd name="connsiteX53" fmla="*/ 380046 w 682699"/>
                <a:gd name="connsiteY53" fmla="*/ 1419659 h 1735191"/>
                <a:gd name="connsiteX54" fmla="*/ 392924 w 682699"/>
                <a:gd name="connsiteY54" fmla="*/ 1400341 h 1735191"/>
                <a:gd name="connsiteX55" fmla="*/ 405803 w 682699"/>
                <a:gd name="connsiteY55" fmla="*/ 1361704 h 1735191"/>
                <a:gd name="connsiteX56" fmla="*/ 418682 w 682699"/>
                <a:gd name="connsiteY56" fmla="*/ 1323067 h 1735191"/>
                <a:gd name="connsiteX57" fmla="*/ 425122 w 682699"/>
                <a:gd name="connsiteY57" fmla="*/ 1303749 h 1735191"/>
                <a:gd name="connsiteX58" fmla="*/ 431561 w 682699"/>
                <a:gd name="connsiteY58" fmla="*/ 1271552 h 1735191"/>
                <a:gd name="connsiteX59" fmla="*/ 450879 w 682699"/>
                <a:gd name="connsiteY59" fmla="*/ 1207158 h 1735191"/>
                <a:gd name="connsiteX60" fmla="*/ 457319 w 682699"/>
                <a:gd name="connsiteY60" fmla="*/ 1155642 h 1735191"/>
                <a:gd name="connsiteX61" fmla="*/ 463758 w 682699"/>
                <a:gd name="connsiteY61" fmla="*/ 1123445 h 1735191"/>
                <a:gd name="connsiteX62" fmla="*/ 470198 w 682699"/>
                <a:gd name="connsiteY62" fmla="*/ 1059051 h 1735191"/>
                <a:gd name="connsiteX63" fmla="*/ 463758 w 682699"/>
                <a:gd name="connsiteY63" fmla="*/ 904504 h 1735191"/>
                <a:gd name="connsiteX64" fmla="*/ 444440 w 682699"/>
                <a:gd name="connsiteY64" fmla="*/ 891625 h 1735191"/>
                <a:gd name="connsiteX65" fmla="*/ 418682 w 682699"/>
                <a:gd name="connsiteY65" fmla="*/ 852989 h 1735191"/>
                <a:gd name="connsiteX66" fmla="*/ 380046 w 682699"/>
                <a:gd name="connsiteY66" fmla="*/ 795034 h 1735191"/>
                <a:gd name="connsiteX67" fmla="*/ 367167 w 682699"/>
                <a:gd name="connsiteY67" fmla="*/ 775715 h 1735191"/>
                <a:gd name="connsiteX68" fmla="*/ 347848 w 682699"/>
                <a:gd name="connsiteY68" fmla="*/ 756397 h 1735191"/>
                <a:gd name="connsiteX69" fmla="*/ 322091 w 682699"/>
                <a:gd name="connsiteY69" fmla="*/ 717760 h 1735191"/>
                <a:gd name="connsiteX70" fmla="*/ 309212 w 682699"/>
                <a:gd name="connsiteY70" fmla="*/ 698442 h 1735191"/>
                <a:gd name="connsiteX71" fmla="*/ 289893 w 682699"/>
                <a:gd name="connsiteY71" fmla="*/ 685563 h 1735191"/>
                <a:gd name="connsiteX72" fmla="*/ 264136 w 682699"/>
                <a:gd name="connsiteY72" fmla="*/ 646927 h 1735191"/>
                <a:gd name="connsiteX73" fmla="*/ 251257 w 682699"/>
                <a:gd name="connsiteY73" fmla="*/ 627608 h 1735191"/>
                <a:gd name="connsiteX74" fmla="*/ 193302 w 682699"/>
                <a:gd name="connsiteY74" fmla="*/ 576093 h 1735191"/>
                <a:gd name="connsiteX75" fmla="*/ 167544 w 682699"/>
                <a:gd name="connsiteY75" fmla="*/ 550335 h 1735191"/>
                <a:gd name="connsiteX76" fmla="*/ 154665 w 682699"/>
                <a:gd name="connsiteY76" fmla="*/ 531017 h 1735191"/>
                <a:gd name="connsiteX77" fmla="*/ 135347 w 682699"/>
                <a:gd name="connsiteY77" fmla="*/ 473062 h 1735191"/>
                <a:gd name="connsiteX78" fmla="*/ 128908 w 682699"/>
                <a:gd name="connsiteY78" fmla="*/ 453743 h 1735191"/>
                <a:gd name="connsiteX79" fmla="*/ 116029 w 682699"/>
                <a:gd name="connsiteY79" fmla="*/ 434425 h 1735191"/>
                <a:gd name="connsiteX80" fmla="*/ 109589 w 682699"/>
                <a:gd name="connsiteY80" fmla="*/ 395789 h 1735191"/>
                <a:gd name="connsiteX81" fmla="*/ 96710 w 682699"/>
                <a:gd name="connsiteY81" fmla="*/ 292758 h 1735191"/>
                <a:gd name="connsiteX82" fmla="*/ 83832 w 682699"/>
                <a:gd name="connsiteY82" fmla="*/ 254121 h 1735191"/>
                <a:gd name="connsiteX83" fmla="*/ 77392 w 682699"/>
                <a:gd name="connsiteY83" fmla="*/ 234803 h 1735191"/>
                <a:gd name="connsiteX84" fmla="*/ 64513 w 682699"/>
                <a:gd name="connsiteY84" fmla="*/ 157529 h 1735191"/>
                <a:gd name="connsiteX85" fmla="*/ 51634 w 682699"/>
                <a:gd name="connsiteY85" fmla="*/ 118893 h 1735191"/>
                <a:gd name="connsiteX86" fmla="*/ 45195 w 682699"/>
                <a:gd name="connsiteY86" fmla="*/ 99574 h 1735191"/>
                <a:gd name="connsiteX87" fmla="*/ 38755 w 682699"/>
                <a:gd name="connsiteY87" fmla="*/ 73817 h 1735191"/>
                <a:gd name="connsiteX88" fmla="*/ 119 w 682699"/>
                <a:gd name="connsiteY88" fmla="*/ 2983 h 17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82699" h="1735191">
                  <a:moveTo>
                    <a:pt x="119" y="2983"/>
                  </a:moveTo>
                  <a:cubicBezTo>
                    <a:pt x="2265" y="-6676"/>
                    <a:pt x="40493" y="9672"/>
                    <a:pt x="51634" y="15862"/>
                  </a:cubicBezTo>
                  <a:cubicBezTo>
                    <a:pt x="65165" y="23379"/>
                    <a:pt x="77392" y="33034"/>
                    <a:pt x="90271" y="41620"/>
                  </a:cubicBezTo>
                  <a:cubicBezTo>
                    <a:pt x="96710" y="45913"/>
                    <a:pt x="104117" y="49026"/>
                    <a:pt x="109589" y="54498"/>
                  </a:cubicBezTo>
                  <a:cubicBezTo>
                    <a:pt x="116029" y="60938"/>
                    <a:pt x="123078" y="66821"/>
                    <a:pt x="128908" y="73817"/>
                  </a:cubicBezTo>
                  <a:cubicBezTo>
                    <a:pt x="133862" y="79762"/>
                    <a:pt x="136314" y="87663"/>
                    <a:pt x="141786" y="93135"/>
                  </a:cubicBezTo>
                  <a:cubicBezTo>
                    <a:pt x="154269" y="105618"/>
                    <a:pt x="164711" y="107216"/>
                    <a:pt x="180423" y="112453"/>
                  </a:cubicBezTo>
                  <a:lnTo>
                    <a:pt x="219060" y="138211"/>
                  </a:lnTo>
                  <a:lnTo>
                    <a:pt x="238378" y="151090"/>
                  </a:lnTo>
                  <a:cubicBezTo>
                    <a:pt x="246964" y="163969"/>
                    <a:pt x="259241" y="175043"/>
                    <a:pt x="264136" y="189727"/>
                  </a:cubicBezTo>
                  <a:cubicBezTo>
                    <a:pt x="266282" y="196166"/>
                    <a:pt x="267279" y="203112"/>
                    <a:pt x="270575" y="209045"/>
                  </a:cubicBezTo>
                  <a:cubicBezTo>
                    <a:pt x="278092" y="222575"/>
                    <a:pt x="296333" y="247681"/>
                    <a:pt x="296333" y="247681"/>
                  </a:cubicBezTo>
                  <a:cubicBezTo>
                    <a:pt x="312517" y="296238"/>
                    <a:pt x="288803" y="238270"/>
                    <a:pt x="322091" y="279879"/>
                  </a:cubicBezTo>
                  <a:cubicBezTo>
                    <a:pt x="326331" y="285179"/>
                    <a:pt x="324290" y="293897"/>
                    <a:pt x="328530" y="299197"/>
                  </a:cubicBezTo>
                  <a:cubicBezTo>
                    <a:pt x="333365" y="305240"/>
                    <a:pt x="341903" y="307122"/>
                    <a:pt x="347848" y="312076"/>
                  </a:cubicBezTo>
                  <a:cubicBezTo>
                    <a:pt x="411144" y="364822"/>
                    <a:pt x="329394" y="300060"/>
                    <a:pt x="380046" y="350712"/>
                  </a:cubicBezTo>
                  <a:cubicBezTo>
                    <a:pt x="385518" y="356184"/>
                    <a:pt x="392925" y="359298"/>
                    <a:pt x="399364" y="363591"/>
                  </a:cubicBezTo>
                  <a:cubicBezTo>
                    <a:pt x="420829" y="395789"/>
                    <a:pt x="405804" y="378617"/>
                    <a:pt x="450879" y="408667"/>
                  </a:cubicBezTo>
                  <a:lnTo>
                    <a:pt x="470198" y="421546"/>
                  </a:lnTo>
                  <a:cubicBezTo>
                    <a:pt x="493677" y="491989"/>
                    <a:pt x="456234" y="385300"/>
                    <a:pt x="489516" y="460183"/>
                  </a:cubicBezTo>
                  <a:cubicBezTo>
                    <a:pt x="495030" y="472589"/>
                    <a:pt x="498102" y="485941"/>
                    <a:pt x="502395" y="498820"/>
                  </a:cubicBezTo>
                  <a:lnTo>
                    <a:pt x="515274" y="537456"/>
                  </a:lnTo>
                  <a:cubicBezTo>
                    <a:pt x="517420" y="543895"/>
                    <a:pt x="520067" y="550189"/>
                    <a:pt x="521713" y="556774"/>
                  </a:cubicBezTo>
                  <a:lnTo>
                    <a:pt x="534592" y="608290"/>
                  </a:lnTo>
                  <a:cubicBezTo>
                    <a:pt x="536739" y="651220"/>
                    <a:pt x="541032" y="694096"/>
                    <a:pt x="541032" y="737079"/>
                  </a:cubicBezTo>
                  <a:cubicBezTo>
                    <a:pt x="541032" y="770345"/>
                    <a:pt x="529716" y="1091006"/>
                    <a:pt x="528153" y="1136324"/>
                  </a:cubicBezTo>
                  <a:cubicBezTo>
                    <a:pt x="530299" y="1174961"/>
                    <a:pt x="529792" y="1213837"/>
                    <a:pt x="534592" y="1252234"/>
                  </a:cubicBezTo>
                  <a:cubicBezTo>
                    <a:pt x="536276" y="1265705"/>
                    <a:pt x="544179" y="1277700"/>
                    <a:pt x="547471" y="1290870"/>
                  </a:cubicBezTo>
                  <a:cubicBezTo>
                    <a:pt x="559833" y="1340320"/>
                    <a:pt x="548814" y="1292488"/>
                    <a:pt x="560350" y="1361704"/>
                  </a:cubicBezTo>
                  <a:cubicBezTo>
                    <a:pt x="566418" y="1398113"/>
                    <a:pt x="567090" y="1394805"/>
                    <a:pt x="579668" y="1432538"/>
                  </a:cubicBezTo>
                  <a:lnTo>
                    <a:pt x="586108" y="1451856"/>
                  </a:lnTo>
                  <a:lnTo>
                    <a:pt x="592547" y="1471174"/>
                  </a:lnTo>
                  <a:cubicBezTo>
                    <a:pt x="594693" y="1526983"/>
                    <a:pt x="591088" y="1583311"/>
                    <a:pt x="598986" y="1638600"/>
                  </a:cubicBezTo>
                  <a:cubicBezTo>
                    <a:pt x="600081" y="1646262"/>
                    <a:pt x="611233" y="1648336"/>
                    <a:pt x="618305" y="1651479"/>
                  </a:cubicBezTo>
                  <a:cubicBezTo>
                    <a:pt x="638466" y="1660440"/>
                    <a:pt x="661289" y="1665445"/>
                    <a:pt x="682699" y="1670797"/>
                  </a:cubicBezTo>
                  <a:cubicBezTo>
                    <a:pt x="678406" y="1677236"/>
                    <a:pt x="673281" y="1683193"/>
                    <a:pt x="669820" y="1690115"/>
                  </a:cubicBezTo>
                  <a:cubicBezTo>
                    <a:pt x="666784" y="1696186"/>
                    <a:pt x="668905" y="1705489"/>
                    <a:pt x="663381" y="1709434"/>
                  </a:cubicBezTo>
                  <a:cubicBezTo>
                    <a:pt x="652334" y="1717325"/>
                    <a:pt x="637623" y="1718019"/>
                    <a:pt x="624744" y="1722312"/>
                  </a:cubicBezTo>
                  <a:lnTo>
                    <a:pt x="605426" y="1728752"/>
                  </a:lnTo>
                  <a:lnTo>
                    <a:pt x="586108" y="1735191"/>
                  </a:lnTo>
                  <a:cubicBezTo>
                    <a:pt x="575375" y="1733045"/>
                    <a:pt x="564470" y="1731632"/>
                    <a:pt x="553910" y="1728752"/>
                  </a:cubicBezTo>
                  <a:cubicBezTo>
                    <a:pt x="540813" y="1725180"/>
                    <a:pt x="528153" y="1720166"/>
                    <a:pt x="515274" y="1715873"/>
                  </a:cubicBezTo>
                  <a:lnTo>
                    <a:pt x="495955" y="1709434"/>
                  </a:lnTo>
                  <a:lnTo>
                    <a:pt x="476637" y="1702994"/>
                  </a:lnTo>
                  <a:lnTo>
                    <a:pt x="457319" y="1696555"/>
                  </a:lnTo>
                  <a:cubicBezTo>
                    <a:pt x="444440" y="1687969"/>
                    <a:pt x="427268" y="1683676"/>
                    <a:pt x="418682" y="1670797"/>
                  </a:cubicBezTo>
                  <a:cubicBezTo>
                    <a:pt x="401510" y="1645040"/>
                    <a:pt x="412242" y="1655772"/>
                    <a:pt x="386485" y="1638600"/>
                  </a:cubicBezTo>
                  <a:lnTo>
                    <a:pt x="360727" y="1599963"/>
                  </a:lnTo>
                  <a:lnTo>
                    <a:pt x="347848" y="1580645"/>
                  </a:lnTo>
                  <a:cubicBezTo>
                    <a:pt x="345702" y="1574206"/>
                    <a:pt x="344444" y="1567398"/>
                    <a:pt x="341409" y="1561327"/>
                  </a:cubicBezTo>
                  <a:cubicBezTo>
                    <a:pt x="316444" y="1511395"/>
                    <a:pt x="338275" y="1571245"/>
                    <a:pt x="322091" y="1522690"/>
                  </a:cubicBezTo>
                  <a:cubicBezTo>
                    <a:pt x="324237" y="1511958"/>
                    <a:pt x="323100" y="1499996"/>
                    <a:pt x="328530" y="1490493"/>
                  </a:cubicBezTo>
                  <a:cubicBezTo>
                    <a:pt x="332370" y="1483773"/>
                    <a:pt x="342752" y="1483438"/>
                    <a:pt x="347848" y="1477614"/>
                  </a:cubicBezTo>
                  <a:cubicBezTo>
                    <a:pt x="395218" y="1423476"/>
                    <a:pt x="360885" y="1457982"/>
                    <a:pt x="380046" y="1419659"/>
                  </a:cubicBezTo>
                  <a:cubicBezTo>
                    <a:pt x="383507" y="1412737"/>
                    <a:pt x="389781" y="1407413"/>
                    <a:pt x="392924" y="1400341"/>
                  </a:cubicBezTo>
                  <a:cubicBezTo>
                    <a:pt x="398437" y="1387935"/>
                    <a:pt x="401510" y="1374583"/>
                    <a:pt x="405803" y="1361704"/>
                  </a:cubicBezTo>
                  <a:lnTo>
                    <a:pt x="418682" y="1323067"/>
                  </a:lnTo>
                  <a:cubicBezTo>
                    <a:pt x="420828" y="1316628"/>
                    <a:pt x="423791" y="1310405"/>
                    <a:pt x="425122" y="1303749"/>
                  </a:cubicBezTo>
                  <a:cubicBezTo>
                    <a:pt x="427268" y="1293017"/>
                    <a:pt x="428681" y="1282111"/>
                    <a:pt x="431561" y="1271552"/>
                  </a:cubicBezTo>
                  <a:cubicBezTo>
                    <a:pt x="438924" y="1244554"/>
                    <a:pt x="446568" y="1233025"/>
                    <a:pt x="450879" y="1207158"/>
                  </a:cubicBezTo>
                  <a:cubicBezTo>
                    <a:pt x="453724" y="1190088"/>
                    <a:pt x="454688" y="1172746"/>
                    <a:pt x="457319" y="1155642"/>
                  </a:cubicBezTo>
                  <a:cubicBezTo>
                    <a:pt x="458983" y="1144824"/>
                    <a:pt x="462311" y="1134294"/>
                    <a:pt x="463758" y="1123445"/>
                  </a:cubicBezTo>
                  <a:cubicBezTo>
                    <a:pt x="466609" y="1102062"/>
                    <a:pt x="468051" y="1080516"/>
                    <a:pt x="470198" y="1059051"/>
                  </a:cubicBezTo>
                  <a:cubicBezTo>
                    <a:pt x="468051" y="1007535"/>
                    <a:pt x="471598" y="955465"/>
                    <a:pt x="463758" y="904504"/>
                  </a:cubicBezTo>
                  <a:cubicBezTo>
                    <a:pt x="462581" y="896855"/>
                    <a:pt x="449536" y="897449"/>
                    <a:pt x="444440" y="891625"/>
                  </a:cubicBezTo>
                  <a:cubicBezTo>
                    <a:pt x="434247" y="879976"/>
                    <a:pt x="427268" y="865868"/>
                    <a:pt x="418682" y="852989"/>
                  </a:cubicBezTo>
                  <a:lnTo>
                    <a:pt x="380046" y="795034"/>
                  </a:lnTo>
                  <a:cubicBezTo>
                    <a:pt x="375753" y="788594"/>
                    <a:pt x="372640" y="781187"/>
                    <a:pt x="367167" y="775715"/>
                  </a:cubicBezTo>
                  <a:cubicBezTo>
                    <a:pt x="360727" y="769276"/>
                    <a:pt x="353439" y="763586"/>
                    <a:pt x="347848" y="756397"/>
                  </a:cubicBezTo>
                  <a:cubicBezTo>
                    <a:pt x="338345" y="744179"/>
                    <a:pt x="330677" y="730639"/>
                    <a:pt x="322091" y="717760"/>
                  </a:cubicBezTo>
                  <a:cubicBezTo>
                    <a:pt x="317798" y="711321"/>
                    <a:pt x="315651" y="702735"/>
                    <a:pt x="309212" y="698442"/>
                  </a:cubicBezTo>
                  <a:lnTo>
                    <a:pt x="289893" y="685563"/>
                  </a:lnTo>
                  <a:lnTo>
                    <a:pt x="264136" y="646927"/>
                  </a:lnTo>
                  <a:cubicBezTo>
                    <a:pt x="259843" y="640487"/>
                    <a:pt x="256730" y="633081"/>
                    <a:pt x="251257" y="627608"/>
                  </a:cubicBezTo>
                  <a:cubicBezTo>
                    <a:pt x="207148" y="583500"/>
                    <a:pt x="227774" y="599075"/>
                    <a:pt x="193302" y="576093"/>
                  </a:cubicBezTo>
                  <a:cubicBezTo>
                    <a:pt x="179254" y="533944"/>
                    <a:pt x="198766" y="575311"/>
                    <a:pt x="167544" y="550335"/>
                  </a:cubicBezTo>
                  <a:cubicBezTo>
                    <a:pt x="161501" y="545501"/>
                    <a:pt x="158958" y="537456"/>
                    <a:pt x="154665" y="531017"/>
                  </a:cubicBezTo>
                  <a:lnTo>
                    <a:pt x="135347" y="473062"/>
                  </a:lnTo>
                  <a:cubicBezTo>
                    <a:pt x="133201" y="466622"/>
                    <a:pt x="132673" y="459391"/>
                    <a:pt x="128908" y="453743"/>
                  </a:cubicBezTo>
                  <a:lnTo>
                    <a:pt x="116029" y="434425"/>
                  </a:lnTo>
                  <a:cubicBezTo>
                    <a:pt x="113882" y="421546"/>
                    <a:pt x="111031" y="408765"/>
                    <a:pt x="109589" y="395789"/>
                  </a:cubicBezTo>
                  <a:cubicBezTo>
                    <a:pt x="102980" y="336305"/>
                    <a:pt x="109226" y="334479"/>
                    <a:pt x="96710" y="292758"/>
                  </a:cubicBezTo>
                  <a:cubicBezTo>
                    <a:pt x="92809" y="279755"/>
                    <a:pt x="88125" y="267000"/>
                    <a:pt x="83832" y="254121"/>
                  </a:cubicBezTo>
                  <a:lnTo>
                    <a:pt x="77392" y="234803"/>
                  </a:lnTo>
                  <a:cubicBezTo>
                    <a:pt x="73099" y="209045"/>
                    <a:pt x="72771" y="182302"/>
                    <a:pt x="64513" y="157529"/>
                  </a:cubicBezTo>
                  <a:lnTo>
                    <a:pt x="51634" y="118893"/>
                  </a:lnTo>
                  <a:cubicBezTo>
                    <a:pt x="49487" y="112453"/>
                    <a:pt x="46841" y="106159"/>
                    <a:pt x="45195" y="99574"/>
                  </a:cubicBezTo>
                  <a:cubicBezTo>
                    <a:pt x="43048" y="90988"/>
                    <a:pt x="41298" y="82294"/>
                    <a:pt x="38755" y="73817"/>
                  </a:cubicBezTo>
                  <a:cubicBezTo>
                    <a:pt x="25198" y="28628"/>
                    <a:pt x="-2027" y="12642"/>
                    <a:pt x="119" y="2983"/>
                  </a:cubicBezTo>
                  <a:close/>
                </a:path>
              </a:pathLst>
            </a:custGeom>
            <a:gradFill>
              <a:gsLst>
                <a:gs pos="34000">
                  <a:schemeClr val="accent1">
                    <a:lumMod val="40000"/>
                    <a:lumOff val="60000"/>
                  </a:schemeClr>
                </a:gs>
                <a:gs pos="54000">
                  <a:schemeClr val="bg1"/>
                </a:gs>
                <a:gs pos="76000">
                  <a:schemeClr val="accent1">
                    <a:lumMod val="40000"/>
                    <a:lumOff val="60000"/>
                  </a:schemeClr>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円/楕円 125"/>
            <p:cNvSpPr/>
            <p:nvPr/>
          </p:nvSpPr>
          <p:spPr>
            <a:xfrm>
              <a:off x="5172457" y="5864263"/>
              <a:ext cx="293332" cy="266287"/>
            </a:xfrm>
            <a:prstGeom prst="ellipse">
              <a:avLst/>
            </a:pr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67"/>
            <p:cNvSpPr/>
            <p:nvPr/>
          </p:nvSpPr>
          <p:spPr>
            <a:xfrm>
              <a:off x="4997003" y="4874183"/>
              <a:ext cx="727656" cy="232290"/>
            </a:xfrm>
            <a:custGeom>
              <a:avLst/>
              <a:gdLst>
                <a:gd name="connsiteX0" fmla="*/ 0 w 727656"/>
                <a:gd name="connsiteY0" fmla="*/ 212972 h 232290"/>
                <a:gd name="connsiteX1" fmla="*/ 57955 w 727656"/>
                <a:gd name="connsiteY1" fmla="*/ 161456 h 232290"/>
                <a:gd name="connsiteX2" fmla="*/ 70834 w 727656"/>
                <a:gd name="connsiteY2" fmla="*/ 142138 h 232290"/>
                <a:gd name="connsiteX3" fmla="*/ 90152 w 727656"/>
                <a:gd name="connsiteY3" fmla="*/ 103502 h 232290"/>
                <a:gd name="connsiteX4" fmla="*/ 128789 w 727656"/>
                <a:gd name="connsiteY4" fmla="*/ 77744 h 232290"/>
                <a:gd name="connsiteX5" fmla="*/ 186743 w 727656"/>
                <a:gd name="connsiteY5" fmla="*/ 51986 h 232290"/>
                <a:gd name="connsiteX6" fmla="*/ 218941 w 727656"/>
                <a:gd name="connsiteY6" fmla="*/ 45547 h 232290"/>
                <a:gd name="connsiteX7" fmla="*/ 257577 w 727656"/>
                <a:gd name="connsiteY7" fmla="*/ 32668 h 232290"/>
                <a:gd name="connsiteX8" fmla="*/ 302653 w 727656"/>
                <a:gd name="connsiteY8" fmla="*/ 19789 h 232290"/>
                <a:gd name="connsiteX9" fmla="*/ 321972 w 727656"/>
                <a:gd name="connsiteY9" fmla="*/ 6910 h 232290"/>
                <a:gd name="connsiteX10" fmla="*/ 392805 w 727656"/>
                <a:gd name="connsiteY10" fmla="*/ 6910 h 232290"/>
                <a:gd name="connsiteX11" fmla="*/ 463639 w 727656"/>
                <a:gd name="connsiteY11" fmla="*/ 19789 h 232290"/>
                <a:gd name="connsiteX12" fmla="*/ 502276 w 727656"/>
                <a:gd name="connsiteY12" fmla="*/ 32668 h 232290"/>
                <a:gd name="connsiteX13" fmla="*/ 521594 w 727656"/>
                <a:gd name="connsiteY13" fmla="*/ 45547 h 232290"/>
                <a:gd name="connsiteX14" fmla="*/ 553791 w 727656"/>
                <a:gd name="connsiteY14" fmla="*/ 71304 h 232290"/>
                <a:gd name="connsiteX15" fmla="*/ 585989 w 727656"/>
                <a:gd name="connsiteY15" fmla="*/ 97062 h 232290"/>
                <a:gd name="connsiteX16" fmla="*/ 598867 w 727656"/>
                <a:gd name="connsiteY16" fmla="*/ 116380 h 232290"/>
                <a:gd name="connsiteX17" fmla="*/ 637504 w 727656"/>
                <a:gd name="connsiteY17" fmla="*/ 129259 h 232290"/>
                <a:gd name="connsiteX18" fmla="*/ 695459 w 727656"/>
                <a:gd name="connsiteY18" fmla="*/ 180775 h 232290"/>
                <a:gd name="connsiteX19" fmla="*/ 727656 w 727656"/>
                <a:gd name="connsiteY19" fmla="*/ 219411 h 232290"/>
                <a:gd name="connsiteX20" fmla="*/ 650383 w 727656"/>
                <a:gd name="connsiteY20" fmla="*/ 219411 h 232290"/>
                <a:gd name="connsiteX21" fmla="*/ 631065 w 727656"/>
                <a:gd name="connsiteY21" fmla="*/ 212972 h 232290"/>
                <a:gd name="connsiteX22" fmla="*/ 592428 w 727656"/>
                <a:gd name="connsiteY22" fmla="*/ 200093 h 232290"/>
                <a:gd name="connsiteX23" fmla="*/ 573110 w 727656"/>
                <a:gd name="connsiteY23" fmla="*/ 193654 h 232290"/>
                <a:gd name="connsiteX24" fmla="*/ 553791 w 727656"/>
                <a:gd name="connsiteY24" fmla="*/ 180775 h 232290"/>
                <a:gd name="connsiteX25" fmla="*/ 534473 w 727656"/>
                <a:gd name="connsiteY25" fmla="*/ 174335 h 232290"/>
                <a:gd name="connsiteX26" fmla="*/ 495836 w 727656"/>
                <a:gd name="connsiteY26" fmla="*/ 148578 h 232290"/>
                <a:gd name="connsiteX27" fmla="*/ 476518 w 727656"/>
                <a:gd name="connsiteY27" fmla="*/ 135699 h 232290"/>
                <a:gd name="connsiteX28" fmla="*/ 431442 w 727656"/>
                <a:gd name="connsiteY28" fmla="*/ 122820 h 232290"/>
                <a:gd name="connsiteX29" fmla="*/ 251138 w 727656"/>
                <a:gd name="connsiteY29" fmla="*/ 135699 h 232290"/>
                <a:gd name="connsiteX30" fmla="*/ 231820 w 727656"/>
                <a:gd name="connsiteY30" fmla="*/ 142138 h 232290"/>
                <a:gd name="connsiteX31" fmla="*/ 206062 w 727656"/>
                <a:gd name="connsiteY31" fmla="*/ 148578 h 232290"/>
                <a:gd name="connsiteX32" fmla="*/ 186743 w 727656"/>
                <a:gd name="connsiteY32" fmla="*/ 155017 h 232290"/>
                <a:gd name="connsiteX33" fmla="*/ 122349 w 727656"/>
                <a:gd name="connsiteY33" fmla="*/ 174335 h 232290"/>
                <a:gd name="connsiteX34" fmla="*/ 83712 w 727656"/>
                <a:gd name="connsiteY34" fmla="*/ 187214 h 232290"/>
                <a:gd name="connsiteX35" fmla="*/ 64394 w 727656"/>
                <a:gd name="connsiteY35" fmla="*/ 193654 h 232290"/>
                <a:gd name="connsiteX36" fmla="*/ 45076 w 727656"/>
                <a:gd name="connsiteY36" fmla="*/ 206532 h 232290"/>
                <a:gd name="connsiteX37" fmla="*/ 6439 w 727656"/>
                <a:gd name="connsiteY37" fmla="*/ 219411 h 232290"/>
                <a:gd name="connsiteX38" fmla="*/ 0 w 727656"/>
                <a:gd name="connsiteY38" fmla="*/ 212972 h 2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7656" h="232290">
                  <a:moveTo>
                    <a:pt x="0" y="212972"/>
                  </a:moveTo>
                  <a:cubicBezTo>
                    <a:pt x="46569" y="194344"/>
                    <a:pt x="25785" y="209711"/>
                    <a:pt x="57955" y="161456"/>
                  </a:cubicBezTo>
                  <a:lnTo>
                    <a:pt x="70834" y="142138"/>
                  </a:lnTo>
                  <a:cubicBezTo>
                    <a:pt x="75427" y="128357"/>
                    <a:pt x="78403" y="113783"/>
                    <a:pt x="90152" y="103502"/>
                  </a:cubicBezTo>
                  <a:cubicBezTo>
                    <a:pt x="101801" y="93309"/>
                    <a:pt x="115910" y="86330"/>
                    <a:pt x="128789" y="77744"/>
                  </a:cubicBezTo>
                  <a:cubicBezTo>
                    <a:pt x="151913" y="62328"/>
                    <a:pt x="153902" y="58554"/>
                    <a:pt x="186743" y="51986"/>
                  </a:cubicBezTo>
                  <a:cubicBezTo>
                    <a:pt x="197476" y="49840"/>
                    <a:pt x="208381" y="48427"/>
                    <a:pt x="218941" y="45547"/>
                  </a:cubicBezTo>
                  <a:cubicBezTo>
                    <a:pt x="232038" y="41975"/>
                    <a:pt x="244407" y="35961"/>
                    <a:pt x="257577" y="32668"/>
                  </a:cubicBezTo>
                  <a:cubicBezTo>
                    <a:pt x="289920" y="24582"/>
                    <a:pt x="274939" y="29027"/>
                    <a:pt x="302653" y="19789"/>
                  </a:cubicBezTo>
                  <a:cubicBezTo>
                    <a:pt x="309093" y="15496"/>
                    <a:pt x="315050" y="10371"/>
                    <a:pt x="321972" y="6910"/>
                  </a:cubicBezTo>
                  <a:cubicBezTo>
                    <a:pt x="348002" y="-6105"/>
                    <a:pt x="359298" y="2443"/>
                    <a:pt x="392805" y="6910"/>
                  </a:cubicBezTo>
                  <a:cubicBezTo>
                    <a:pt x="422749" y="10902"/>
                    <a:pt x="437089" y="11824"/>
                    <a:pt x="463639" y="19789"/>
                  </a:cubicBezTo>
                  <a:cubicBezTo>
                    <a:pt x="476642" y="23690"/>
                    <a:pt x="490980" y="25137"/>
                    <a:pt x="502276" y="32668"/>
                  </a:cubicBezTo>
                  <a:lnTo>
                    <a:pt x="521594" y="45547"/>
                  </a:lnTo>
                  <a:cubicBezTo>
                    <a:pt x="558506" y="100914"/>
                    <a:pt x="509355" y="35755"/>
                    <a:pt x="553791" y="71304"/>
                  </a:cubicBezTo>
                  <a:cubicBezTo>
                    <a:pt x="595400" y="104592"/>
                    <a:pt x="537432" y="80878"/>
                    <a:pt x="585989" y="97062"/>
                  </a:cubicBezTo>
                  <a:cubicBezTo>
                    <a:pt x="590282" y="103501"/>
                    <a:pt x="592304" y="112278"/>
                    <a:pt x="598867" y="116380"/>
                  </a:cubicBezTo>
                  <a:cubicBezTo>
                    <a:pt x="610379" y="123575"/>
                    <a:pt x="637504" y="129259"/>
                    <a:pt x="637504" y="129259"/>
                  </a:cubicBezTo>
                  <a:cubicBezTo>
                    <a:pt x="671977" y="152241"/>
                    <a:pt x="651350" y="136666"/>
                    <a:pt x="695459" y="180775"/>
                  </a:cubicBezTo>
                  <a:cubicBezTo>
                    <a:pt x="720249" y="205565"/>
                    <a:pt x="709725" y="192516"/>
                    <a:pt x="727656" y="219411"/>
                  </a:cubicBezTo>
                  <a:cubicBezTo>
                    <a:pt x="676141" y="236583"/>
                    <a:pt x="701899" y="236583"/>
                    <a:pt x="650383" y="219411"/>
                  </a:cubicBezTo>
                  <a:lnTo>
                    <a:pt x="631065" y="212972"/>
                  </a:lnTo>
                  <a:lnTo>
                    <a:pt x="592428" y="200093"/>
                  </a:lnTo>
                  <a:lnTo>
                    <a:pt x="573110" y="193654"/>
                  </a:lnTo>
                  <a:cubicBezTo>
                    <a:pt x="566670" y="189361"/>
                    <a:pt x="560713" y="184236"/>
                    <a:pt x="553791" y="180775"/>
                  </a:cubicBezTo>
                  <a:cubicBezTo>
                    <a:pt x="547720" y="177739"/>
                    <a:pt x="540121" y="178100"/>
                    <a:pt x="534473" y="174335"/>
                  </a:cubicBezTo>
                  <a:cubicBezTo>
                    <a:pt x="486242" y="142180"/>
                    <a:pt x="541768" y="163887"/>
                    <a:pt x="495836" y="148578"/>
                  </a:cubicBezTo>
                  <a:cubicBezTo>
                    <a:pt x="489397" y="144285"/>
                    <a:pt x="483440" y="139160"/>
                    <a:pt x="476518" y="135699"/>
                  </a:cubicBezTo>
                  <a:cubicBezTo>
                    <a:pt x="467276" y="131078"/>
                    <a:pt x="439701" y="124885"/>
                    <a:pt x="431442" y="122820"/>
                  </a:cubicBezTo>
                  <a:cubicBezTo>
                    <a:pt x="381099" y="125217"/>
                    <a:pt x="307238" y="124479"/>
                    <a:pt x="251138" y="135699"/>
                  </a:cubicBezTo>
                  <a:cubicBezTo>
                    <a:pt x="244482" y="137030"/>
                    <a:pt x="238346" y="140273"/>
                    <a:pt x="231820" y="142138"/>
                  </a:cubicBezTo>
                  <a:cubicBezTo>
                    <a:pt x="223310" y="144569"/>
                    <a:pt x="214572" y="146147"/>
                    <a:pt x="206062" y="148578"/>
                  </a:cubicBezTo>
                  <a:cubicBezTo>
                    <a:pt x="199535" y="150443"/>
                    <a:pt x="193270" y="153152"/>
                    <a:pt x="186743" y="155017"/>
                  </a:cubicBezTo>
                  <a:cubicBezTo>
                    <a:pt x="118654" y="174470"/>
                    <a:pt x="214116" y="143745"/>
                    <a:pt x="122349" y="174335"/>
                  </a:cubicBezTo>
                  <a:lnTo>
                    <a:pt x="83712" y="187214"/>
                  </a:lnTo>
                  <a:cubicBezTo>
                    <a:pt x="77273" y="189360"/>
                    <a:pt x="70042" y="189889"/>
                    <a:pt x="64394" y="193654"/>
                  </a:cubicBezTo>
                  <a:cubicBezTo>
                    <a:pt x="57955" y="197947"/>
                    <a:pt x="52148" y="203389"/>
                    <a:pt x="45076" y="206532"/>
                  </a:cubicBezTo>
                  <a:cubicBezTo>
                    <a:pt x="32670" y="212045"/>
                    <a:pt x="18581" y="213339"/>
                    <a:pt x="6439" y="219411"/>
                  </a:cubicBezTo>
                  <a:lnTo>
                    <a:pt x="0" y="212972"/>
                  </a:lnTo>
                  <a:close/>
                </a:path>
              </a:pathLst>
            </a:custGeom>
            <a:gradFill>
              <a:gsLst>
                <a:gs pos="7000">
                  <a:srgbClr val="FF7C80"/>
                </a:gs>
                <a:gs pos="0">
                  <a:srgbClr val="FFCCFF"/>
                </a:gs>
                <a:gs pos="85000">
                  <a:schemeClr val="tx1">
                    <a:lumMod val="50000"/>
                    <a:lumOff val="5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a:off x="5035639" y="5222383"/>
              <a:ext cx="122350" cy="96592"/>
            </a:xfrm>
            <a:custGeom>
              <a:avLst/>
              <a:gdLst>
                <a:gd name="connsiteX0" fmla="*/ 0 w 122350"/>
                <a:gd name="connsiteY0" fmla="*/ 96592 h 96592"/>
                <a:gd name="connsiteX1" fmla="*/ 45076 w 122350"/>
                <a:gd name="connsiteY1" fmla="*/ 32197 h 96592"/>
                <a:gd name="connsiteX2" fmla="*/ 83713 w 122350"/>
                <a:gd name="connsiteY2" fmla="*/ 19318 h 96592"/>
                <a:gd name="connsiteX3" fmla="*/ 103031 w 122350"/>
                <a:gd name="connsiteY3" fmla="*/ 12879 h 96592"/>
                <a:gd name="connsiteX4" fmla="*/ 122350 w 122350"/>
                <a:gd name="connsiteY4" fmla="*/ 0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50" h="96592">
                  <a:moveTo>
                    <a:pt x="0" y="96592"/>
                  </a:moveTo>
                  <a:cubicBezTo>
                    <a:pt x="6528" y="57425"/>
                    <a:pt x="-1512" y="47726"/>
                    <a:pt x="45076" y="32197"/>
                  </a:cubicBezTo>
                  <a:lnTo>
                    <a:pt x="83713" y="19318"/>
                  </a:lnTo>
                  <a:lnTo>
                    <a:pt x="103031" y="12879"/>
                  </a:lnTo>
                  <a:lnTo>
                    <a:pt x="1223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69"/>
            <p:cNvSpPr/>
            <p:nvPr/>
          </p:nvSpPr>
          <p:spPr>
            <a:xfrm>
              <a:off x="5235262" y="5228816"/>
              <a:ext cx="264017" cy="38643"/>
            </a:xfrm>
            <a:custGeom>
              <a:avLst/>
              <a:gdLst>
                <a:gd name="connsiteX0" fmla="*/ 0 w 264017"/>
                <a:gd name="connsiteY0" fmla="*/ 7 h 38643"/>
                <a:gd name="connsiteX1" fmla="*/ 64394 w 264017"/>
                <a:gd name="connsiteY1" fmla="*/ 19325 h 38643"/>
                <a:gd name="connsiteX2" fmla="*/ 103031 w 264017"/>
                <a:gd name="connsiteY2" fmla="*/ 32204 h 38643"/>
                <a:gd name="connsiteX3" fmla="*/ 122349 w 264017"/>
                <a:gd name="connsiteY3" fmla="*/ 38643 h 38643"/>
                <a:gd name="connsiteX4" fmla="*/ 218941 w 264017"/>
                <a:gd name="connsiteY4" fmla="*/ 25764 h 38643"/>
                <a:gd name="connsiteX5" fmla="*/ 264017 w 264017"/>
                <a:gd name="connsiteY5" fmla="*/ 7 h 3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017" h="38643">
                  <a:moveTo>
                    <a:pt x="0" y="7"/>
                  </a:moveTo>
                  <a:cubicBezTo>
                    <a:pt x="98903" y="14135"/>
                    <a:pt x="8907" y="-5336"/>
                    <a:pt x="64394" y="19325"/>
                  </a:cubicBezTo>
                  <a:cubicBezTo>
                    <a:pt x="76800" y="24839"/>
                    <a:pt x="90152" y="27911"/>
                    <a:pt x="103031" y="32204"/>
                  </a:cubicBezTo>
                  <a:lnTo>
                    <a:pt x="122349" y="38643"/>
                  </a:lnTo>
                  <a:cubicBezTo>
                    <a:pt x="127842" y="38185"/>
                    <a:pt x="195729" y="38660"/>
                    <a:pt x="218941" y="25764"/>
                  </a:cubicBezTo>
                  <a:cubicBezTo>
                    <a:pt x="267446" y="-1184"/>
                    <a:pt x="240978" y="7"/>
                    <a:pt x="264017" y="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70"/>
            <p:cNvSpPr/>
            <p:nvPr/>
          </p:nvSpPr>
          <p:spPr>
            <a:xfrm>
              <a:off x="5628068" y="5299656"/>
              <a:ext cx="257577" cy="173865"/>
            </a:xfrm>
            <a:custGeom>
              <a:avLst/>
              <a:gdLst>
                <a:gd name="connsiteX0" fmla="*/ 0 w 257577"/>
                <a:gd name="connsiteY0" fmla="*/ 0 h 173865"/>
                <a:gd name="connsiteX1" fmla="*/ 19318 w 257577"/>
                <a:gd name="connsiteY1" fmla="*/ 32198 h 173865"/>
                <a:gd name="connsiteX2" fmla="*/ 38636 w 257577"/>
                <a:gd name="connsiteY2" fmla="*/ 90152 h 173865"/>
                <a:gd name="connsiteX3" fmla="*/ 45076 w 257577"/>
                <a:gd name="connsiteY3" fmla="*/ 109471 h 173865"/>
                <a:gd name="connsiteX4" fmla="*/ 51515 w 257577"/>
                <a:gd name="connsiteY4" fmla="*/ 128789 h 173865"/>
                <a:gd name="connsiteX5" fmla="*/ 128788 w 257577"/>
                <a:gd name="connsiteY5" fmla="*/ 167426 h 173865"/>
                <a:gd name="connsiteX6" fmla="*/ 148107 w 257577"/>
                <a:gd name="connsiteY6" fmla="*/ 173865 h 173865"/>
                <a:gd name="connsiteX7" fmla="*/ 218940 w 257577"/>
                <a:gd name="connsiteY7" fmla="*/ 167426 h 173865"/>
                <a:gd name="connsiteX8" fmla="*/ 238259 w 257577"/>
                <a:gd name="connsiteY8" fmla="*/ 160986 h 173865"/>
                <a:gd name="connsiteX9" fmla="*/ 257577 w 257577"/>
                <a:gd name="connsiteY9" fmla="*/ 141668 h 1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7" h="173865">
                  <a:moveTo>
                    <a:pt x="0" y="0"/>
                  </a:moveTo>
                  <a:cubicBezTo>
                    <a:pt x="6439" y="10733"/>
                    <a:pt x="14139" y="20804"/>
                    <a:pt x="19318" y="32198"/>
                  </a:cubicBezTo>
                  <a:cubicBezTo>
                    <a:pt x="19324" y="32210"/>
                    <a:pt x="35414" y="80487"/>
                    <a:pt x="38636" y="90152"/>
                  </a:cubicBezTo>
                  <a:lnTo>
                    <a:pt x="45076" y="109471"/>
                  </a:lnTo>
                  <a:cubicBezTo>
                    <a:pt x="47222" y="115910"/>
                    <a:pt x="45867" y="125024"/>
                    <a:pt x="51515" y="128789"/>
                  </a:cubicBezTo>
                  <a:cubicBezTo>
                    <a:pt x="101445" y="162075"/>
                    <a:pt x="75470" y="149654"/>
                    <a:pt x="128788" y="167426"/>
                  </a:cubicBezTo>
                  <a:lnTo>
                    <a:pt x="148107" y="173865"/>
                  </a:lnTo>
                  <a:cubicBezTo>
                    <a:pt x="171718" y="171719"/>
                    <a:pt x="195470" y="170779"/>
                    <a:pt x="218940" y="167426"/>
                  </a:cubicBezTo>
                  <a:cubicBezTo>
                    <a:pt x="225660" y="166466"/>
                    <a:pt x="232958" y="165226"/>
                    <a:pt x="238259" y="160986"/>
                  </a:cubicBezTo>
                  <a:cubicBezTo>
                    <a:pt x="264639" y="139882"/>
                    <a:pt x="239985" y="141668"/>
                    <a:pt x="257577" y="14166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p:cNvSpPr/>
            <p:nvPr/>
          </p:nvSpPr>
          <p:spPr>
            <a:xfrm>
              <a:off x="4784501" y="5383369"/>
              <a:ext cx="141668" cy="103082"/>
            </a:xfrm>
            <a:custGeom>
              <a:avLst/>
              <a:gdLst>
                <a:gd name="connsiteX0" fmla="*/ 6440 w 141668"/>
                <a:gd name="connsiteY0" fmla="*/ 0 h 103082"/>
                <a:gd name="connsiteX1" fmla="*/ 0 w 141668"/>
                <a:gd name="connsiteY1" fmla="*/ 32197 h 103082"/>
                <a:gd name="connsiteX2" fmla="*/ 19319 w 141668"/>
                <a:gd name="connsiteY2" fmla="*/ 70834 h 103082"/>
                <a:gd name="connsiteX3" fmla="*/ 38637 w 141668"/>
                <a:gd name="connsiteY3" fmla="*/ 77273 h 103082"/>
                <a:gd name="connsiteX4" fmla="*/ 51516 w 141668"/>
                <a:gd name="connsiteY4" fmla="*/ 96592 h 103082"/>
                <a:gd name="connsiteX5" fmla="*/ 135229 w 141668"/>
                <a:gd name="connsiteY5" fmla="*/ 96592 h 103082"/>
                <a:gd name="connsiteX6" fmla="*/ 141668 w 141668"/>
                <a:gd name="connsiteY6" fmla="*/ 90152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68" h="103082">
                  <a:moveTo>
                    <a:pt x="6440" y="0"/>
                  </a:moveTo>
                  <a:cubicBezTo>
                    <a:pt x="4293" y="10732"/>
                    <a:pt x="0" y="21252"/>
                    <a:pt x="0" y="32197"/>
                  </a:cubicBezTo>
                  <a:cubicBezTo>
                    <a:pt x="0" y="41529"/>
                    <a:pt x="12807" y="65625"/>
                    <a:pt x="19319" y="70834"/>
                  </a:cubicBezTo>
                  <a:cubicBezTo>
                    <a:pt x="24619" y="75074"/>
                    <a:pt x="32198" y="75127"/>
                    <a:pt x="38637" y="77273"/>
                  </a:cubicBezTo>
                  <a:cubicBezTo>
                    <a:pt x="42930" y="83713"/>
                    <a:pt x="44594" y="93131"/>
                    <a:pt x="51516" y="96592"/>
                  </a:cubicBezTo>
                  <a:cubicBezTo>
                    <a:pt x="74169" y="107918"/>
                    <a:pt x="113212" y="102096"/>
                    <a:pt x="135229" y="96592"/>
                  </a:cubicBezTo>
                  <a:cubicBezTo>
                    <a:pt x="138174" y="95856"/>
                    <a:pt x="139522" y="92299"/>
                    <a:pt x="141668" y="901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72"/>
            <p:cNvSpPr/>
            <p:nvPr/>
          </p:nvSpPr>
          <p:spPr>
            <a:xfrm>
              <a:off x="5776175" y="5647386"/>
              <a:ext cx="129019" cy="115910"/>
            </a:xfrm>
            <a:custGeom>
              <a:avLst/>
              <a:gdLst>
                <a:gd name="connsiteX0" fmla="*/ 0 w 129019"/>
                <a:gd name="connsiteY0" fmla="*/ 0 h 115910"/>
                <a:gd name="connsiteX1" fmla="*/ 19318 w 129019"/>
                <a:gd name="connsiteY1" fmla="*/ 70834 h 115910"/>
                <a:gd name="connsiteX2" fmla="*/ 38636 w 129019"/>
                <a:gd name="connsiteY2" fmla="*/ 83713 h 115910"/>
                <a:gd name="connsiteX3" fmla="*/ 45076 w 129019"/>
                <a:gd name="connsiteY3" fmla="*/ 103031 h 115910"/>
                <a:gd name="connsiteX4" fmla="*/ 83712 w 129019"/>
                <a:gd name="connsiteY4" fmla="*/ 115910 h 115910"/>
                <a:gd name="connsiteX5" fmla="*/ 115910 w 129019"/>
                <a:gd name="connsiteY5" fmla="*/ 109470 h 115910"/>
                <a:gd name="connsiteX6" fmla="*/ 122349 w 129019"/>
                <a:gd name="connsiteY6" fmla="*/ 90152 h 115910"/>
                <a:gd name="connsiteX7" fmla="*/ 128788 w 129019"/>
                <a:gd name="connsiteY7" fmla="*/ 12879 h 1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019" h="115910">
                  <a:moveTo>
                    <a:pt x="0" y="0"/>
                  </a:moveTo>
                  <a:cubicBezTo>
                    <a:pt x="2008" y="10042"/>
                    <a:pt x="11776" y="65806"/>
                    <a:pt x="19318" y="70834"/>
                  </a:cubicBezTo>
                  <a:lnTo>
                    <a:pt x="38636" y="83713"/>
                  </a:lnTo>
                  <a:cubicBezTo>
                    <a:pt x="40783" y="90152"/>
                    <a:pt x="39553" y="99086"/>
                    <a:pt x="45076" y="103031"/>
                  </a:cubicBezTo>
                  <a:cubicBezTo>
                    <a:pt x="56123" y="110921"/>
                    <a:pt x="83712" y="115910"/>
                    <a:pt x="83712" y="115910"/>
                  </a:cubicBezTo>
                  <a:cubicBezTo>
                    <a:pt x="94445" y="113763"/>
                    <a:pt x="106803" y="115541"/>
                    <a:pt x="115910" y="109470"/>
                  </a:cubicBezTo>
                  <a:cubicBezTo>
                    <a:pt x="121558" y="105705"/>
                    <a:pt x="120877" y="96778"/>
                    <a:pt x="122349" y="90152"/>
                  </a:cubicBezTo>
                  <a:cubicBezTo>
                    <a:pt x="130905" y="51647"/>
                    <a:pt x="128788" y="51911"/>
                    <a:pt x="128788"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73"/>
            <p:cNvSpPr/>
            <p:nvPr/>
          </p:nvSpPr>
          <p:spPr>
            <a:xfrm>
              <a:off x="5950039" y="5698901"/>
              <a:ext cx="135229" cy="148107"/>
            </a:xfrm>
            <a:custGeom>
              <a:avLst/>
              <a:gdLst>
                <a:gd name="connsiteX0" fmla="*/ 0 w 135229"/>
                <a:gd name="connsiteY0" fmla="*/ 0 h 148107"/>
                <a:gd name="connsiteX1" fmla="*/ 32198 w 135229"/>
                <a:gd name="connsiteY1" fmla="*/ 25758 h 148107"/>
                <a:gd name="connsiteX2" fmla="*/ 45076 w 135229"/>
                <a:gd name="connsiteY2" fmla="*/ 64395 h 148107"/>
                <a:gd name="connsiteX3" fmla="*/ 90153 w 135229"/>
                <a:gd name="connsiteY3" fmla="*/ 115910 h 148107"/>
                <a:gd name="connsiteX4" fmla="*/ 103031 w 135229"/>
                <a:gd name="connsiteY4" fmla="*/ 135229 h 148107"/>
                <a:gd name="connsiteX5" fmla="*/ 122350 w 135229"/>
                <a:gd name="connsiteY5" fmla="*/ 141668 h 148107"/>
                <a:gd name="connsiteX6" fmla="*/ 135229 w 135229"/>
                <a:gd name="connsiteY6" fmla="*/ 148107 h 1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29" h="148107">
                  <a:moveTo>
                    <a:pt x="0" y="0"/>
                  </a:moveTo>
                  <a:cubicBezTo>
                    <a:pt x="10733" y="8586"/>
                    <a:pt x="24316" y="14498"/>
                    <a:pt x="32198" y="25758"/>
                  </a:cubicBezTo>
                  <a:cubicBezTo>
                    <a:pt x="39983" y="36880"/>
                    <a:pt x="37546" y="53100"/>
                    <a:pt x="45076" y="64395"/>
                  </a:cubicBezTo>
                  <a:cubicBezTo>
                    <a:pt x="75127" y="109471"/>
                    <a:pt x="57955" y="94445"/>
                    <a:pt x="90153" y="115910"/>
                  </a:cubicBezTo>
                  <a:cubicBezTo>
                    <a:pt x="94446" y="122350"/>
                    <a:pt x="96988" y="130394"/>
                    <a:pt x="103031" y="135229"/>
                  </a:cubicBezTo>
                  <a:cubicBezTo>
                    <a:pt x="108331" y="139469"/>
                    <a:pt x="116047" y="139147"/>
                    <a:pt x="122350" y="141668"/>
                  </a:cubicBezTo>
                  <a:cubicBezTo>
                    <a:pt x="126806" y="143450"/>
                    <a:pt x="130936" y="145961"/>
                    <a:pt x="135229"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74"/>
            <p:cNvSpPr/>
            <p:nvPr/>
          </p:nvSpPr>
          <p:spPr>
            <a:xfrm>
              <a:off x="4642834" y="5653825"/>
              <a:ext cx="115910" cy="148241"/>
            </a:xfrm>
            <a:custGeom>
              <a:avLst/>
              <a:gdLst>
                <a:gd name="connsiteX0" fmla="*/ 115910 w 115910"/>
                <a:gd name="connsiteY0" fmla="*/ 0 h 148241"/>
                <a:gd name="connsiteX1" fmla="*/ 90152 w 115910"/>
                <a:gd name="connsiteY1" fmla="*/ 77274 h 148241"/>
                <a:gd name="connsiteX2" fmla="*/ 70834 w 115910"/>
                <a:gd name="connsiteY2" fmla="*/ 90152 h 148241"/>
                <a:gd name="connsiteX3" fmla="*/ 57955 w 115910"/>
                <a:gd name="connsiteY3" fmla="*/ 109471 h 148241"/>
                <a:gd name="connsiteX4" fmla="*/ 51515 w 115910"/>
                <a:gd name="connsiteY4" fmla="*/ 128789 h 148241"/>
                <a:gd name="connsiteX5" fmla="*/ 32197 w 115910"/>
                <a:gd name="connsiteY5" fmla="*/ 135229 h 148241"/>
                <a:gd name="connsiteX6" fmla="*/ 0 w 115910"/>
                <a:gd name="connsiteY6" fmla="*/ 148107 h 14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10" h="148241">
                  <a:moveTo>
                    <a:pt x="115910" y="0"/>
                  </a:moveTo>
                  <a:cubicBezTo>
                    <a:pt x="111617" y="25759"/>
                    <a:pt x="110219" y="57207"/>
                    <a:pt x="90152" y="77274"/>
                  </a:cubicBezTo>
                  <a:cubicBezTo>
                    <a:pt x="84680" y="82746"/>
                    <a:pt x="77273" y="85859"/>
                    <a:pt x="70834" y="90152"/>
                  </a:cubicBezTo>
                  <a:cubicBezTo>
                    <a:pt x="66541" y="96592"/>
                    <a:pt x="61416" y="102549"/>
                    <a:pt x="57955" y="109471"/>
                  </a:cubicBezTo>
                  <a:cubicBezTo>
                    <a:pt x="54919" y="115542"/>
                    <a:pt x="56315" y="123989"/>
                    <a:pt x="51515" y="128789"/>
                  </a:cubicBezTo>
                  <a:cubicBezTo>
                    <a:pt x="46715" y="133589"/>
                    <a:pt x="38268" y="132193"/>
                    <a:pt x="32197" y="135229"/>
                  </a:cubicBezTo>
                  <a:cubicBezTo>
                    <a:pt x="1679" y="150488"/>
                    <a:pt x="24850" y="148107"/>
                    <a:pt x="0"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75"/>
            <p:cNvSpPr/>
            <p:nvPr/>
          </p:nvSpPr>
          <p:spPr>
            <a:xfrm>
              <a:off x="4990563" y="6207617"/>
              <a:ext cx="785612" cy="374140"/>
            </a:xfrm>
            <a:custGeom>
              <a:avLst/>
              <a:gdLst>
                <a:gd name="connsiteX0" fmla="*/ 0 w 785612"/>
                <a:gd name="connsiteY0" fmla="*/ 218941 h 374140"/>
                <a:gd name="connsiteX1" fmla="*/ 32198 w 785612"/>
                <a:gd name="connsiteY1" fmla="*/ 231820 h 374140"/>
                <a:gd name="connsiteX2" fmla="*/ 51516 w 785612"/>
                <a:gd name="connsiteY2" fmla="*/ 244698 h 374140"/>
                <a:gd name="connsiteX3" fmla="*/ 70834 w 785612"/>
                <a:gd name="connsiteY3" fmla="*/ 251138 h 374140"/>
                <a:gd name="connsiteX4" fmla="*/ 109471 w 785612"/>
                <a:gd name="connsiteY4" fmla="*/ 276896 h 374140"/>
                <a:gd name="connsiteX5" fmla="*/ 148107 w 785612"/>
                <a:gd name="connsiteY5" fmla="*/ 302653 h 374140"/>
                <a:gd name="connsiteX6" fmla="*/ 212502 w 785612"/>
                <a:gd name="connsiteY6" fmla="*/ 321972 h 374140"/>
                <a:gd name="connsiteX7" fmla="*/ 231820 w 785612"/>
                <a:gd name="connsiteY7" fmla="*/ 328411 h 374140"/>
                <a:gd name="connsiteX8" fmla="*/ 251138 w 785612"/>
                <a:gd name="connsiteY8" fmla="*/ 341290 h 374140"/>
                <a:gd name="connsiteX9" fmla="*/ 270457 w 785612"/>
                <a:gd name="connsiteY9" fmla="*/ 347729 h 374140"/>
                <a:gd name="connsiteX10" fmla="*/ 360609 w 785612"/>
                <a:gd name="connsiteY10" fmla="*/ 360608 h 374140"/>
                <a:gd name="connsiteX11" fmla="*/ 463640 w 785612"/>
                <a:gd name="connsiteY11" fmla="*/ 367048 h 374140"/>
                <a:gd name="connsiteX12" fmla="*/ 521595 w 785612"/>
                <a:gd name="connsiteY12" fmla="*/ 334851 h 374140"/>
                <a:gd name="connsiteX13" fmla="*/ 540913 w 785612"/>
                <a:gd name="connsiteY13" fmla="*/ 321972 h 374140"/>
                <a:gd name="connsiteX14" fmla="*/ 553792 w 785612"/>
                <a:gd name="connsiteY14" fmla="*/ 302653 h 374140"/>
                <a:gd name="connsiteX15" fmla="*/ 592429 w 785612"/>
                <a:gd name="connsiteY15" fmla="*/ 289775 h 374140"/>
                <a:gd name="connsiteX16" fmla="*/ 631065 w 785612"/>
                <a:gd name="connsiteY16" fmla="*/ 257577 h 374140"/>
                <a:gd name="connsiteX17" fmla="*/ 650383 w 785612"/>
                <a:gd name="connsiteY17" fmla="*/ 244698 h 374140"/>
                <a:gd name="connsiteX18" fmla="*/ 682581 w 785612"/>
                <a:gd name="connsiteY18" fmla="*/ 206062 h 374140"/>
                <a:gd name="connsiteX19" fmla="*/ 701899 w 785612"/>
                <a:gd name="connsiteY19" fmla="*/ 148107 h 374140"/>
                <a:gd name="connsiteX20" fmla="*/ 708338 w 785612"/>
                <a:gd name="connsiteY20" fmla="*/ 128789 h 374140"/>
                <a:gd name="connsiteX21" fmla="*/ 721217 w 785612"/>
                <a:gd name="connsiteY21" fmla="*/ 109470 h 374140"/>
                <a:gd name="connsiteX22" fmla="*/ 734096 w 785612"/>
                <a:gd name="connsiteY22" fmla="*/ 70834 h 374140"/>
                <a:gd name="connsiteX23" fmla="*/ 779172 w 785612"/>
                <a:gd name="connsiteY23" fmla="*/ 19318 h 374140"/>
                <a:gd name="connsiteX24" fmla="*/ 785612 w 785612"/>
                <a:gd name="connsiteY24" fmla="*/ 0 h 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612" h="374140">
                  <a:moveTo>
                    <a:pt x="0" y="218941"/>
                  </a:moveTo>
                  <a:cubicBezTo>
                    <a:pt x="10733" y="223234"/>
                    <a:pt x="21859" y="226651"/>
                    <a:pt x="32198" y="231820"/>
                  </a:cubicBezTo>
                  <a:cubicBezTo>
                    <a:pt x="39120" y="235281"/>
                    <a:pt x="44594" y="241237"/>
                    <a:pt x="51516" y="244698"/>
                  </a:cubicBezTo>
                  <a:cubicBezTo>
                    <a:pt x="57587" y="247734"/>
                    <a:pt x="64900" y="247842"/>
                    <a:pt x="70834" y="251138"/>
                  </a:cubicBezTo>
                  <a:cubicBezTo>
                    <a:pt x="84365" y="258655"/>
                    <a:pt x="98526" y="265951"/>
                    <a:pt x="109471" y="276896"/>
                  </a:cubicBezTo>
                  <a:cubicBezTo>
                    <a:pt x="131089" y="298514"/>
                    <a:pt x="122013" y="295197"/>
                    <a:pt x="148107" y="302653"/>
                  </a:cubicBezTo>
                  <a:cubicBezTo>
                    <a:pt x="216227" y="322116"/>
                    <a:pt x="120690" y="291369"/>
                    <a:pt x="212502" y="321972"/>
                  </a:cubicBezTo>
                  <a:lnTo>
                    <a:pt x="231820" y="328411"/>
                  </a:lnTo>
                  <a:cubicBezTo>
                    <a:pt x="238259" y="332704"/>
                    <a:pt x="244216" y="337829"/>
                    <a:pt x="251138" y="341290"/>
                  </a:cubicBezTo>
                  <a:cubicBezTo>
                    <a:pt x="257209" y="344326"/>
                    <a:pt x="263930" y="345864"/>
                    <a:pt x="270457" y="347729"/>
                  </a:cubicBezTo>
                  <a:cubicBezTo>
                    <a:pt x="308171" y="358505"/>
                    <a:pt x="309275" y="355475"/>
                    <a:pt x="360609" y="360608"/>
                  </a:cubicBezTo>
                  <a:cubicBezTo>
                    <a:pt x="419710" y="380309"/>
                    <a:pt x="385737" y="374838"/>
                    <a:pt x="463640" y="367048"/>
                  </a:cubicBezTo>
                  <a:cubicBezTo>
                    <a:pt x="497641" y="355713"/>
                    <a:pt x="477312" y="364372"/>
                    <a:pt x="521595" y="334851"/>
                  </a:cubicBezTo>
                  <a:lnTo>
                    <a:pt x="540913" y="321972"/>
                  </a:lnTo>
                  <a:cubicBezTo>
                    <a:pt x="545206" y="315532"/>
                    <a:pt x="547229" y="306755"/>
                    <a:pt x="553792" y="302653"/>
                  </a:cubicBezTo>
                  <a:cubicBezTo>
                    <a:pt x="565304" y="295458"/>
                    <a:pt x="592429" y="289775"/>
                    <a:pt x="592429" y="289775"/>
                  </a:cubicBezTo>
                  <a:cubicBezTo>
                    <a:pt x="640392" y="257799"/>
                    <a:pt x="581484" y="298896"/>
                    <a:pt x="631065" y="257577"/>
                  </a:cubicBezTo>
                  <a:cubicBezTo>
                    <a:pt x="637010" y="252622"/>
                    <a:pt x="644438" y="249652"/>
                    <a:pt x="650383" y="244698"/>
                  </a:cubicBezTo>
                  <a:cubicBezTo>
                    <a:pt x="668978" y="229203"/>
                    <a:pt x="669916" y="225058"/>
                    <a:pt x="682581" y="206062"/>
                  </a:cubicBezTo>
                  <a:lnTo>
                    <a:pt x="701899" y="148107"/>
                  </a:lnTo>
                  <a:cubicBezTo>
                    <a:pt x="704045" y="141668"/>
                    <a:pt x="704573" y="134437"/>
                    <a:pt x="708338" y="128789"/>
                  </a:cubicBezTo>
                  <a:cubicBezTo>
                    <a:pt x="712631" y="122349"/>
                    <a:pt x="718074" y="116542"/>
                    <a:pt x="721217" y="109470"/>
                  </a:cubicBezTo>
                  <a:cubicBezTo>
                    <a:pt x="726731" y="97065"/>
                    <a:pt x="726566" y="82129"/>
                    <a:pt x="734096" y="70834"/>
                  </a:cubicBezTo>
                  <a:cubicBezTo>
                    <a:pt x="764147" y="25758"/>
                    <a:pt x="746975" y="40783"/>
                    <a:pt x="779172" y="19318"/>
                  </a:cubicBezTo>
                  <a:lnTo>
                    <a:pt x="785612"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76"/>
            <p:cNvSpPr/>
            <p:nvPr/>
          </p:nvSpPr>
          <p:spPr>
            <a:xfrm>
              <a:off x="5177307" y="6452315"/>
              <a:ext cx="358645" cy="25758"/>
            </a:xfrm>
            <a:custGeom>
              <a:avLst/>
              <a:gdLst>
                <a:gd name="connsiteX0" fmla="*/ 0 w 358645"/>
                <a:gd name="connsiteY0" fmla="*/ 0 h 25758"/>
                <a:gd name="connsiteX1" fmla="*/ 57955 w 358645"/>
                <a:gd name="connsiteY1" fmla="*/ 12879 h 25758"/>
                <a:gd name="connsiteX2" fmla="*/ 77273 w 358645"/>
                <a:gd name="connsiteY2" fmla="*/ 25758 h 25758"/>
                <a:gd name="connsiteX3" fmla="*/ 302654 w 358645"/>
                <a:gd name="connsiteY3" fmla="*/ 19319 h 25758"/>
                <a:gd name="connsiteX4" fmla="*/ 328411 w 358645"/>
                <a:gd name="connsiteY4" fmla="*/ 12879 h 2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45" h="25758">
                  <a:moveTo>
                    <a:pt x="0" y="0"/>
                  </a:moveTo>
                  <a:cubicBezTo>
                    <a:pt x="14834" y="2473"/>
                    <a:pt x="42105" y="4954"/>
                    <a:pt x="57955" y="12879"/>
                  </a:cubicBezTo>
                  <a:cubicBezTo>
                    <a:pt x="64877" y="16340"/>
                    <a:pt x="70834" y="21465"/>
                    <a:pt x="77273" y="25758"/>
                  </a:cubicBezTo>
                  <a:cubicBezTo>
                    <a:pt x="152400" y="23612"/>
                    <a:pt x="227600" y="23269"/>
                    <a:pt x="302654" y="19319"/>
                  </a:cubicBezTo>
                  <a:cubicBezTo>
                    <a:pt x="437910" y="12200"/>
                    <a:pt x="279168" y="12879"/>
                    <a:pt x="328411"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77"/>
            <p:cNvSpPr/>
            <p:nvPr/>
          </p:nvSpPr>
          <p:spPr>
            <a:xfrm>
              <a:off x="4790941" y="6040192"/>
              <a:ext cx="173865" cy="206062"/>
            </a:xfrm>
            <a:custGeom>
              <a:avLst/>
              <a:gdLst>
                <a:gd name="connsiteX0" fmla="*/ 0 w 173865"/>
                <a:gd name="connsiteY0" fmla="*/ 0 h 206062"/>
                <a:gd name="connsiteX1" fmla="*/ 32197 w 173865"/>
                <a:gd name="connsiteY1" fmla="*/ 25757 h 206062"/>
                <a:gd name="connsiteX2" fmla="*/ 45076 w 173865"/>
                <a:gd name="connsiteY2" fmla="*/ 45076 h 206062"/>
                <a:gd name="connsiteX3" fmla="*/ 83713 w 173865"/>
                <a:gd name="connsiteY3" fmla="*/ 70833 h 206062"/>
                <a:gd name="connsiteX4" fmla="*/ 96591 w 173865"/>
                <a:gd name="connsiteY4" fmla="*/ 90152 h 206062"/>
                <a:gd name="connsiteX5" fmla="*/ 141667 w 173865"/>
                <a:gd name="connsiteY5" fmla="*/ 141667 h 206062"/>
                <a:gd name="connsiteX6" fmla="*/ 167425 w 173865"/>
                <a:gd name="connsiteY6" fmla="*/ 199622 h 206062"/>
                <a:gd name="connsiteX7" fmla="*/ 173865 w 173865"/>
                <a:gd name="connsiteY7" fmla="*/ 206062 h 2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865" h="206062">
                  <a:moveTo>
                    <a:pt x="0" y="0"/>
                  </a:moveTo>
                  <a:cubicBezTo>
                    <a:pt x="10732" y="8586"/>
                    <a:pt x="22479" y="16039"/>
                    <a:pt x="32197" y="25757"/>
                  </a:cubicBezTo>
                  <a:cubicBezTo>
                    <a:pt x="37670" y="31230"/>
                    <a:pt x="39251" y="39980"/>
                    <a:pt x="45076" y="45076"/>
                  </a:cubicBezTo>
                  <a:cubicBezTo>
                    <a:pt x="56725" y="55269"/>
                    <a:pt x="83713" y="70833"/>
                    <a:pt x="83713" y="70833"/>
                  </a:cubicBezTo>
                  <a:cubicBezTo>
                    <a:pt x="88006" y="77273"/>
                    <a:pt x="91119" y="84679"/>
                    <a:pt x="96591" y="90152"/>
                  </a:cubicBezTo>
                  <a:cubicBezTo>
                    <a:pt x="122887" y="116448"/>
                    <a:pt x="123421" y="86928"/>
                    <a:pt x="141667" y="141667"/>
                  </a:cubicBezTo>
                  <a:cubicBezTo>
                    <a:pt x="153413" y="176906"/>
                    <a:pt x="149056" y="175131"/>
                    <a:pt x="167425" y="199622"/>
                  </a:cubicBezTo>
                  <a:cubicBezTo>
                    <a:pt x="169247" y="202051"/>
                    <a:pt x="171718" y="203915"/>
                    <a:pt x="173865" y="20606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5692462" y="6027313"/>
              <a:ext cx="148107" cy="212501"/>
            </a:xfrm>
            <a:custGeom>
              <a:avLst/>
              <a:gdLst>
                <a:gd name="connsiteX0" fmla="*/ 148107 w 148107"/>
                <a:gd name="connsiteY0" fmla="*/ 0 h 212501"/>
                <a:gd name="connsiteX1" fmla="*/ 128789 w 148107"/>
                <a:gd name="connsiteY1" fmla="*/ 51515 h 212501"/>
                <a:gd name="connsiteX2" fmla="*/ 109470 w 148107"/>
                <a:gd name="connsiteY2" fmla="*/ 64394 h 212501"/>
                <a:gd name="connsiteX3" fmla="*/ 83713 w 148107"/>
                <a:gd name="connsiteY3" fmla="*/ 96591 h 212501"/>
                <a:gd name="connsiteX4" fmla="*/ 38637 w 148107"/>
                <a:gd name="connsiteY4" fmla="*/ 148107 h 212501"/>
                <a:gd name="connsiteX5" fmla="*/ 12879 w 148107"/>
                <a:gd name="connsiteY5" fmla="*/ 186743 h 212501"/>
                <a:gd name="connsiteX6" fmla="*/ 0 w 148107"/>
                <a:gd name="connsiteY6" fmla="*/ 212501 h 2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07" h="212501">
                  <a:moveTo>
                    <a:pt x="148107" y="0"/>
                  </a:moveTo>
                  <a:cubicBezTo>
                    <a:pt x="143500" y="23037"/>
                    <a:pt x="145371" y="34934"/>
                    <a:pt x="128789" y="51515"/>
                  </a:cubicBezTo>
                  <a:cubicBezTo>
                    <a:pt x="123316" y="56988"/>
                    <a:pt x="115910" y="60101"/>
                    <a:pt x="109470" y="64394"/>
                  </a:cubicBezTo>
                  <a:cubicBezTo>
                    <a:pt x="94970" y="107897"/>
                    <a:pt x="115079" y="60743"/>
                    <a:pt x="83713" y="96591"/>
                  </a:cubicBezTo>
                  <a:cubicBezTo>
                    <a:pt x="31124" y="156693"/>
                    <a:pt x="82103" y="119129"/>
                    <a:pt x="38637" y="148107"/>
                  </a:cubicBezTo>
                  <a:cubicBezTo>
                    <a:pt x="30051" y="160986"/>
                    <a:pt x="17774" y="172059"/>
                    <a:pt x="12879" y="186743"/>
                  </a:cubicBezTo>
                  <a:cubicBezTo>
                    <a:pt x="5479" y="208942"/>
                    <a:pt x="11239" y="201262"/>
                    <a:pt x="0" y="2125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4580546" y="4717127"/>
              <a:ext cx="266082" cy="367621"/>
            </a:xfrm>
            <a:custGeom>
              <a:avLst/>
              <a:gdLst>
                <a:gd name="connsiteX0" fmla="*/ 111095 w 266082"/>
                <a:gd name="connsiteY0" fmla="*/ 34335 h 367621"/>
                <a:gd name="connsiteX1" fmla="*/ 94004 w 266082"/>
                <a:gd name="connsiteY1" fmla="*/ 77064 h 367621"/>
                <a:gd name="connsiteX2" fmla="*/ 85458 w 266082"/>
                <a:gd name="connsiteY2" fmla="*/ 102701 h 367621"/>
                <a:gd name="connsiteX3" fmla="*/ 68366 w 266082"/>
                <a:gd name="connsiteY3" fmla="*/ 128338 h 367621"/>
                <a:gd name="connsiteX4" fmla="*/ 25637 w 266082"/>
                <a:gd name="connsiteY4" fmla="*/ 256525 h 367621"/>
                <a:gd name="connsiteX5" fmla="*/ 8546 w 266082"/>
                <a:gd name="connsiteY5" fmla="*/ 307800 h 367621"/>
                <a:gd name="connsiteX6" fmla="*/ 0 w 266082"/>
                <a:gd name="connsiteY6" fmla="*/ 333437 h 367621"/>
                <a:gd name="connsiteX7" fmla="*/ 8546 w 266082"/>
                <a:gd name="connsiteY7" fmla="*/ 367621 h 367621"/>
                <a:gd name="connsiteX8" fmla="*/ 85458 w 266082"/>
                <a:gd name="connsiteY8" fmla="*/ 307800 h 367621"/>
                <a:gd name="connsiteX9" fmla="*/ 119641 w 266082"/>
                <a:gd name="connsiteY9" fmla="*/ 273617 h 367621"/>
                <a:gd name="connsiteX10" fmla="*/ 128187 w 266082"/>
                <a:gd name="connsiteY10" fmla="*/ 247980 h 367621"/>
                <a:gd name="connsiteX11" fmla="*/ 145278 w 266082"/>
                <a:gd name="connsiteY11" fmla="*/ 222342 h 367621"/>
                <a:gd name="connsiteX12" fmla="*/ 170916 w 266082"/>
                <a:gd name="connsiteY12" fmla="*/ 171067 h 367621"/>
                <a:gd name="connsiteX13" fmla="*/ 213645 w 266082"/>
                <a:gd name="connsiteY13" fmla="*/ 94155 h 367621"/>
                <a:gd name="connsiteX14" fmla="*/ 230736 w 266082"/>
                <a:gd name="connsiteY14" fmla="*/ 68518 h 367621"/>
                <a:gd name="connsiteX15" fmla="*/ 256374 w 266082"/>
                <a:gd name="connsiteY15" fmla="*/ 51426 h 367621"/>
                <a:gd name="connsiteX16" fmla="*/ 264919 w 266082"/>
                <a:gd name="connsiteY16" fmla="*/ 8697 h 367621"/>
                <a:gd name="connsiteX17" fmla="*/ 239282 w 266082"/>
                <a:gd name="connsiteY17" fmla="*/ 152 h 367621"/>
                <a:gd name="connsiteX18" fmla="*/ 111095 w 266082"/>
                <a:gd name="connsiteY18" fmla="*/ 34335 h 36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082" h="367621">
                  <a:moveTo>
                    <a:pt x="111095" y="34335"/>
                  </a:moveTo>
                  <a:cubicBezTo>
                    <a:pt x="86882" y="47154"/>
                    <a:pt x="99390" y="62701"/>
                    <a:pt x="94004" y="77064"/>
                  </a:cubicBezTo>
                  <a:cubicBezTo>
                    <a:pt x="90841" y="85498"/>
                    <a:pt x="89487" y="94644"/>
                    <a:pt x="85458" y="102701"/>
                  </a:cubicBezTo>
                  <a:cubicBezTo>
                    <a:pt x="80865" y="111887"/>
                    <a:pt x="74063" y="119792"/>
                    <a:pt x="68366" y="128338"/>
                  </a:cubicBezTo>
                  <a:lnTo>
                    <a:pt x="25637" y="256525"/>
                  </a:lnTo>
                  <a:lnTo>
                    <a:pt x="8546" y="307800"/>
                  </a:lnTo>
                  <a:lnTo>
                    <a:pt x="0" y="333437"/>
                  </a:lnTo>
                  <a:cubicBezTo>
                    <a:pt x="2849" y="344832"/>
                    <a:pt x="-3199" y="367621"/>
                    <a:pt x="8546" y="367621"/>
                  </a:cubicBezTo>
                  <a:cubicBezTo>
                    <a:pt x="28986" y="367621"/>
                    <a:pt x="69352" y="323905"/>
                    <a:pt x="85458" y="307800"/>
                  </a:cubicBezTo>
                  <a:cubicBezTo>
                    <a:pt x="108247" y="239435"/>
                    <a:pt x="74064" y="319194"/>
                    <a:pt x="119641" y="273617"/>
                  </a:cubicBezTo>
                  <a:cubicBezTo>
                    <a:pt x="126011" y="267247"/>
                    <a:pt x="124159" y="256037"/>
                    <a:pt x="128187" y="247980"/>
                  </a:cubicBezTo>
                  <a:cubicBezTo>
                    <a:pt x="132780" y="238793"/>
                    <a:pt x="140685" y="231529"/>
                    <a:pt x="145278" y="222342"/>
                  </a:cubicBezTo>
                  <a:cubicBezTo>
                    <a:pt x="180655" y="151587"/>
                    <a:pt x="121938" y="244534"/>
                    <a:pt x="170916" y="171067"/>
                  </a:cubicBezTo>
                  <a:cubicBezTo>
                    <a:pt x="185957" y="125942"/>
                    <a:pt x="174464" y="152926"/>
                    <a:pt x="213645" y="94155"/>
                  </a:cubicBezTo>
                  <a:cubicBezTo>
                    <a:pt x="219342" y="85609"/>
                    <a:pt x="222190" y="74215"/>
                    <a:pt x="230736" y="68518"/>
                  </a:cubicBezTo>
                  <a:lnTo>
                    <a:pt x="256374" y="51426"/>
                  </a:lnTo>
                  <a:cubicBezTo>
                    <a:pt x="259222" y="37183"/>
                    <a:pt x="269512" y="22477"/>
                    <a:pt x="264919" y="8697"/>
                  </a:cubicBezTo>
                  <a:cubicBezTo>
                    <a:pt x="262070" y="151"/>
                    <a:pt x="248270" y="751"/>
                    <a:pt x="239282" y="152"/>
                  </a:cubicBezTo>
                  <a:cubicBezTo>
                    <a:pt x="205175" y="-2122"/>
                    <a:pt x="135308" y="21516"/>
                    <a:pt x="111095" y="34335"/>
                  </a:cubicBezTo>
                  <a:close/>
                </a:path>
              </a:pathLst>
            </a:custGeom>
            <a:gradFill>
              <a:gsLst>
                <a:gs pos="0">
                  <a:srgbClr val="FFCCFF"/>
                </a:gs>
                <a:gs pos="18000">
                  <a:srgbClr val="FFCCFF"/>
                </a:gs>
                <a:gs pos="100000">
                  <a:schemeClr val="bg1">
                    <a:lumMod val="65000"/>
                  </a:schemeClr>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81"/>
            <p:cNvSpPr/>
            <p:nvPr/>
          </p:nvSpPr>
          <p:spPr>
            <a:xfrm>
              <a:off x="4508738" y="4464908"/>
              <a:ext cx="1649909" cy="337751"/>
            </a:xfrm>
            <a:custGeom>
              <a:avLst/>
              <a:gdLst>
                <a:gd name="connsiteX0" fmla="*/ 1478 w 1649909"/>
                <a:gd name="connsiteY0" fmla="*/ 267730 h 337751"/>
                <a:gd name="connsiteX1" fmla="*/ 13835 w 1649909"/>
                <a:gd name="connsiteY1" fmla="*/ 288324 h 337751"/>
                <a:gd name="connsiteX2" fmla="*/ 34430 w 1649909"/>
                <a:gd name="connsiteY2" fmla="*/ 325395 h 337751"/>
                <a:gd name="connsiteX3" fmla="*/ 59143 w 1649909"/>
                <a:gd name="connsiteY3" fmla="*/ 337751 h 337751"/>
                <a:gd name="connsiteX4" fmla="*/ 108570 w 1649909"/>
                <a:gd name="connsiteY4" fmla="*/ 333633 h 337751"/>
                <a:gd name="connsiteX5" fmla="*/ 120927 w 1649909"/>
                <a:gd name="connsiteY5" fmla="*/ 325395 h 337751"/>
                <a:gd name="connsiteX6" fmla="*/ 133284 w 1649909"/>
                <a:gd name="connsiteY6" fmla="*/ 321276 h 337751"/>
                <a:gd name="connsiteX7" fmla="*/ 145640 w 1649909"/>
                <a:gd name="connsiteY7" fmla="*/ 313038 h 337751"/>
                <a:gd name="connsiteX8" fmla="*/ 186830 w 1649909"/>
                <a:gd name="connsiteY8" fmla="*/ 300681 h 337751"/>
                <a:gd name="connsiteX9" fmla="*/ 211543 w 1649909"/>
                <a:gd name="connsiteY9" fmla="*/ 292443 h 337751"/>
                <a:gd name="connsiteX10" fmla="*/ 223900 w 1649909"/>
                <a:gd name="connsiteY10" fmla="*/ 288324 h 337751"/>
                <a:gd name="connsiteX11" fmla="*/ 240376 w 1649909"/>
                <a:gd name="connsiteY11" fmla="*/ 284206 h 337751"/>
                <a:gd name="connsiteX12" fmla="*/ 252732 w 1649909"/>
                <a:gd name="connsiteY12" fmla="*/ 280087 h 337751"/>
                <a:gd name="connsiteX13" fmla="*/ 273327 w 1649909"/>
                <a:gd name="connsiteY13" fmla="*/ 275968 h 337751"/>
                <a:gd name="connsiteX14" fmla="*/ 293921 w 1649909"/>
                <a:gd name="connsiteY14" fmla="*/ 280087 h 337751"/>
                <a:gd name="connsiteX15" fmla="*/ 318635 w 1649909"/>
                <a:gd name="connsiteY15" fmla="*/ 288324 h 337751"/>
                <a:gd name="connsiteX16" fmla="*/ 330992 w 1649909"/>
                <a:gd name="connsiteY16" fmla="*/ 280087 h 337751"/>
                <a:gd name="connsiteX17" fmla="*/ 343348 w 1649909"/>
                <a:gd name="connsiteY17" fmla="*/ 275968 h 337751"/>
                <a:gd name="connsiteX18" fmla="*/ 368062 w 1649909"/>
                <a:gd name="connsiteY18" fmla="*/ 259492 h 337751"/>
                <a:gd name="connsiteX19" fmla="*/ 392776 w 1649909"/>
                <a:gd name="connsiteY19" fmla="*/ 243016 h 337751"/>
                <a:gd name="connsiteX20" fmla="*/ 429846 w 1649909"/>
                <a:gd name="connsiteY20" fmla="*/ 218303 h 337751"/>
                <a:gd name="connsiteX21" fmla="*/ 442203 w 1649909"/>
                <a:gd name="connsiteY21" fmla="*/ 210065 h 337751"/>
                <a:gd name="connsiteX22" fmla="*/ 466916 w 1649909"/>
                <a:gd name="connsiteY22" fmla="*/ 201827 h 337751"/>
                <a:gd name="connsiteX23" fmla="*/ 479273 w 1649909"/>
                <a:gd name="connsiteY23" fmla="*/ 193589 h 337751"/>
                <a:gd name="connsiteX24" fmla="*/ 516343 w 1649909"/>
                <a:gd name="connsiteY24" fmla="*/ 181233 h 337751"/>
                <a:gd name="connsiteX25" fmla="*/ 528700 w 1649909"/>
                <a:gd name="connsiteY25" fmla="*/ 177114 h 337751"/>
                <a:gd name="connsiteX26" fmla="*/ 565770 w 1649909"/>
                <a:gd name="connsiteY26" fmla="*/ 156519 h 337751"/>
                <a:gd name="connsiteX27" fmla="*/ 598721 w 1649909"/>
                <a:gd name="connsiteY27" fmla="*/ 135924 h 337751"/>
                <a:gd name="connsiteX28" fmla="*/ 611078 w 1649909"/>
                <a:gd name="connsiteY28" fmla="*/ 127687 h 337751"/>
                <a:gd name="connsiteX29" fmla="*/ 635792 w 1649909"/>
                <a:gd name="connsiteY29" fmla="*/ 119449 h 337751"/>
                <a:gd name="connsiteX30" fmla="*/ 648148 w 1649909"/>
                <a:gd name="connsiteY30" fmla="*/ 111211 h 337751"/>
                <a:gd name="connsiteX31" fmla="*/ 755240 w 1649909"/>
                <a:gd name="connsiteY31" fmla="*/ 98854 h 337751"/>
                <a:gd name="connsiteX32" fmla="*/ 775835 w 1649909"/>
                <a:gd name="connsiteY32" fmla="*/ 94735 h 337751"/>
                <a:gd name="connsiteX33" fmla="*/ 788192 w 1649909"/>
                <a:gd name="connsiteY33" fmla="*/ 90616 h 337751"/>
                <a:gd name="connsiteX34" fmla="*/ 825262 w 1649909"/>
                <a:gd name="connsiteY34" fmla="*/ 94735 h 337751"/>
                <a:gd name="connsiteX35" fmla="*/ 866451 w 1649909"/>
                <a:gd name="connsiteY35" fmla="*/ 102973 h 337751"/>
                <a:gd name="connsiteX36" fmla="*/ 915878 w 1649909"/>
                <a:gd name="connsiteY36" fmla="*/ 107092 h 337751"/>
                <a:gd name="connsiteX37" fmla="*/ 944711 w 1649909"/>
                <a:gd name="connsiteY37" fmla="*/ 115330 h 337751"/>
                <a:gd name="connsiteX38" fmla="*/ 969424 w 1649909"/>
                <a:gd name="connsiteY38" fmla="*/ 123568 h 337751"/>
                <a:gd name="connsiteX39" fmla="*/ 981781 w 1649909"/>
                <a:gd name="connsiteY39" fmla="*/ 127687 h 337751"/>
                <a:gd name="connsiteX40" fmla="*/ 994138 w 1649909"/>
                <a:gd name="connsiteY40" fmla="*/ 131806 h 337751"/>
                <a:gd name="connsiteX41" fmla="*/ 1022970 w 1649909"/>
                <a:gd name="connsiteY41" fmla="*/ 144162 h 337751"/>
                <a:gd name="connsiteX42" fmla="*/ 1047684 w 1649909"/>
                <a:gd name="connsiteY42" fmla="*/ 152400 h 337751"/>
                <a:gd name="connsiteX43" fmla="*/ 1097111 w 1649909"/>
                <a:gd name="connsiteY43" fmla="*/ 156519 h 337751"/>
                <a:gd name="connsiteX44" fmla="*/ 1109467 w 1649909"/>
                <a:gd name="connsiteY44" fmla="*/ 160638 h 337751"/>
                <a:gd name="connsiteX45" fmla="*/ 1138300 w 1649909"/>
                <a:gd name="connsiteY45" fmla="*/ 181233 h 337751"/>
                <a:gd name="connsiteX46" fmla="*/ 1154776 w 1649909"/>
                <a:gd name="connsiteY46" fmla="*/ 189470 h 337751"/>
                <a:gd name="connsiteX47" fmla="*/ 1200084 w 1649909"/>
                <a:gd name="connsiteY47" fmla="*/ 201827 h 337751"/>
                <a:gd name="connsiteX48" fmla="*/ 1224797 w 1649909"/>
                <a:gd name="connsiteY48" fmla="*/ 210065 h 337751"/>
                <a:gd name="connsiteX49" fmla="*/ 1249511 w 1649909"/>
                <a:gd name="connsiteY49" fmla="*/ 226541 h 337751"/>
                <a:gd name="connsiteX50" fmla="*/ 1261867 w 1649909"/>
                <a:gd name="connsiteY50" fmla="*/ 234778 h 337751"/>
                <a:gd name="connsiteX51" fmla="*/ 1286581 w 1649909"/>
                <a:gd name="connsiteY51" fmla="*/ 243016 h 337751"/>
                <a:gd name="connsiteX52" fmla="*/ 1298938 w 1649909"/>
                <a:gd name="connsiteY52" fmla="*/ 251254 h 337751"/>
                <a:gd name="connsiteX53" fmla="*/ 1323651 w 1649909"/>
                <a:gd name="connsiteY53" fmla="*/ 259492 h 337751"/>
                <a:gd name="connsiteX54" fmla="*/ 1344246 w 1649909"/>
                <a:gd name="connsiteY54" fmla="*/ 275968 h 337751"/>
                <a:gd name="connsiteX55" fmla="*/ 1356603 w 1649909"/>
                <a:gd name="connsiteY55" fmla="*/ 284206 h 337751"/>
                <a:gd name="connsiteX56" fmla="*/ 1393673 w 1649909"/>
                <a:gd name="connsiteY56" fmla="*/ 292443 h 337751"/>
                <a:gd name="connsiteX57" fmla="*/ 1443100 w 1649909"/>
                <a:gd name="connsiteY57" fmla="*/ 296562 h 337751"/>
                <a:gd name="connsiteX58" fmla="*/ 1471932 w 1649909"/>
                <a:gd name="connsiteY58" fmla="*/ 300681 h 337751"/>
                <a:gd name="connsiteX59" fmla="*/ 1504884 w 1649909"/>
                <a:gd name="connsiteY59" fmla="*/ 304800 h 337751"/>
                <a:gd name="connsiteX60" fmla="*/ 1529597 w 1649909"/>
                <a:gd name="connsiteY60" fmla="*/ 308919 h 337751"/>
                <a:gd name="connsiteX61" fmla="*/ 1579024 w 1649909"/>
                <a:gd name="connsiteY61" fmla="*/ 313038 h 337751"/>
                <a:gd name="connsiteX62" fmla="*/ 1636689 w 1649909"/>
                <a:gd name="connsiteY62" fmla="*/ 308919 h 337751"/>
                <a:gd name="connsiteX63" fmla="*/ 1649046 w 1649909"/>
                <a:gd name="connsiteY63" fmla="*/ 304800 h 337751"/>
                <a:gd name="connsiteX64" fmla="*/ 1644927 w 1649909"/>
                <a:gd name="connsiteY64" fmla="*/ 288324 h 337751"/>
                <a:gd name="connsiteX65" fmla="*/ 1624332 w 1649909"/>
                <a:gd name="connsiteY65" fmla="*/ 284206 h 337751"/>
                <a:gd name="connsiteX66" fmla="*/ 1583143 w 1649909"/>
                <a:gd name="connsiteY66" fmla="*/ 275968 h 337751"/>
                <a:gd name="connsiteX67" fmla="*/ 1550192 w 1649909"/>
                <a:gd name="connsiteY67" fmla="*/ 271849 h 337751"/>
                <a:gd name="connsiteX68" fmla="*/ 1504884 w 1649909"/>
                <a:gd name="connsiteY68" fmla="*/ 259492 h 337751"/>
                <a:gd name="connsiteX69" fmla="*/ 1471932 w 1649909"/>
                <a:gd name="connsiteY69" fmla="*/ 251254 h 337751"/>
                <a:gd name="connsiteX70" fmla="*/ 1451338 w 1649909"/>
                <a:gd name="connsiteY70" fmla="*/ 247135 h 337751"/>
                <a:gd name="connsiteX71" fmla="*/ 1385435 w 1649909"/>
                <a:gd name="connsiteY71" fmla="*/ 238897 h 337751"/>
                <a:gd name="connsiteX72" fmla="*/ 1348365 w 1649909"/>
                <a:gd name="connsiteY72" fmla="*/ 226541 h 337751"/>
                <a:gd name="connsiteX73" fmla="*/ 1336008 w 1649909"/>
                <a:gd name="connsiteY73" fmla="*/ 222422 h 337751"/>
                <a:gd name="connsiteX74" fmla="*/ 1311294 w 1649909"/>
                <a:gd name="connsiteY74" fmla="*/ 210065 h 337751"/>
                <a:gd name="connsiteX75" fmla="*/ 1261867 w 1649909"/>
                <a:gd name="connsiteY75" fmla="*/ 185351 h 337751"/>
                <a:gd name="connsiteX76" fmla="*/ 1249511 w 1649909"/>
                <a:gd name="connsiteY76" fmla="*/ 181233 h 337751"/>
                <a:gd name="connsiteX77" fmla="*/ 1175370 w 1649909"/>
                <a:gd name="connsiteY77" fmla="*/ 131806 h 337751"/>
                <a:gd name="connsiteX78" fmla="*/ 1163013 w 1649909"/>
                <a:gd name="connsiteY78" fmla="*/ 123568 h 337751"/>
                <a:gd name="connsiteX79" fmla="*/ 1150657 w 1649909"/>
                <a:gd name="connsiteY79" fmla="*/ 115330 h 337751"/>
                <a:gd name="connsiteX80" fmla="*/ 1113586 w 1649909"/>
                <a:gd name="connsiteY80" fmla="*/ 102973 h 337751"/>
                <a:gd name="connsiteX81" fmla="*/ 1101230 w 1649909"/>
                <a:gd name="connsiteY81" fmla="*/ 98854 h 337751"/>
                <a:gd name="connsiteX82" fmla="*/ 1088873 w 1649909"/>
                <a:gd name="connsiteY82" fmla="*/ 94735 h 337751"/>
                <a:gd name="connsiteX83" fmla="*/ 1080635 w 1649909"/>
                <a:gd name="connsiteY83" fmla="*/ 82378 h 337751"/>
                <a:gd name="connsiteX84" fmla="*/ 981781 w 1649909"/>
                <a:gd name="connsiteY84" fmla="*/ 61784 h 337751"/>
                <a:gd name="connsiteX85" fmla="*/ 965305 w 1649909"/>
                <a:gd name="connsiteY85" fmla="*/ 57665 h 337751"/>
                <a:gd name="connsiteX86" fmla="*/ 952948 w 1649909"/>
                <a:gd name="connsiteY86" fmla="*/ 49427 h 337751"/>
                <a:gd name="connsiteX87" fmla="*/ 903521 w 1649909"/>
                <a:gd name="connsiteY87" fmla="*/ 37070 h 337751"/>
                <a:gd name="connsiteX88" fmla="*/ 891165 w 1649909"/>
                <a:gd name="connsiteY88" fmla="*/ 28833 h 337751"/>
                <a:gd name="connsiteX89" fmla="*/ 866451 w 1649909"/>
                <a:gd name="connsiteY89" fmla="*/ 20595 h 337751"/>
                <a:gd name="connsiteX90" fmla="*/ 858213 w 1649909"/>
                <a:gd name="connsiteY90" fmla="*/ 8238 h 337751"/>
                <a:gd name="connsiteX91" fmla="*/ 833500 w 1649909"/>
                <a:gd name="connsiteY91" fmla="*/ 0 h 337751"/>
                <a:gd name="connsiteX92" fmla="*/ 825262 w 1649909"/>
                <a:gd name="connsiteY92" fmla="*/ 12357 h 337751"/>
                <a:gd name="connsiteX93" fmla="*/ 812905 w 1649909"/>
                <a:gd name="connsiteY93" fmla="*/ 16476 h 337751"/>
                <a:gd name="connsiteX94" fmla="*/ 800548 w 1649909"/>
                <a:gd name="connsiteY94" fmla="*/ 24714 h 337751"/>
                <a:gd name="connsiteX95" fmla="*/ 788192 w 1649909"/>
                <a:gd name="connsiteY95" fmla="*/ 28833 h 337751"/>
                <a:gd name="connsiteX96" fmla="*/ 775835 w 1649909"/>
                <a:gd name="connsiteY96" fmla="*/ 37070 h 337751"/>
                <a:gd name="connsiteX97" fmla="*/ 726408 w 1649909"/>
                <a:gd name="connsiteY97" fmla="*/ 45308 h 337751"/>
                <a:gd name="connsiteX98" fmla="*/ 697576 w 1649909"/>
                <a:gd name="connsiteY98" fmla="*/ 53546 h 337751"/>
                <a:gd name="connsiteX99" fmla="*/ 676981 w 1649909"/>
                <a:gd name="connsiteY99" fmla="*/ 57665 h 337751"/>
                <a:gd name="connsiteX100" fmla="*/ 627554 w 1649909"/>
                <a:gd name="connsiteY100" fmla="*/ 61784 h 337751"/>
                <a:gd name="connsiteX101" fmla="*/ 594603 w 1649909"/>
                <a:gd name="connsiteY101" fmla="*/ 65903 h 337751"/>
                <a:gd name="connsiteX102" fmla="*/ 557532 w 1649909"/>
                <a:gd name="connsiteY102" fmla="*/ 86497 h 337751"/>
                <a:gd name="connsiteX103" fmla="*/ 532819 w 1649909"/>
                <a:gd name="connsiteY103" fmla="*/ 102973 h 337751"/>
                <a:gd name="connsiteX104" fmla="*/ 520462 w 1649909"/>
                <a:gd name="connsiteY104" fmla="*/ 107092 h 337751"/>
                <a:gd name="connsiteX105" fmla="*/ 495748 w 1649909"/>
                <a:gd name="connsiteY105" fmla="*/ 123568 h 337751"/>
                <a:gd name="connsiteX106" fmla="*/ 483392 w 1649909"/>
                <a:gd name="connsiteY106" fmla="*/ 127687 h 337751"/>
                <a:gd name="connsiteX107" fmla="*/ 446321 w 1649909"/>
                <a:gd name="connsiteY107" fmla="*/ 148281 h 337751"/>
                <a:gd name="connsiteX108" fmla="*/ 421608 w 1649909"/>
                <a:gd name="connsiteY108" fmla="*/ 160638 h 337751"/>
                <a:gd name="connsiteX109" fmla="*/ 405132 w 1649909"/>
                <a:gd name="connsiteY109" fmla="*/ 168876 h 337751"/>
                <a:gd name="connsiteX110" fmla="*/ 380419 w 1649909"/>
                <a:gd name="connsiteY110" fmla="*/ 181233 h 337751"/>
                <a:gd name="connsiteX111" fmla="*/ 368062 w 1649909"/>
                <a:gd name="connsiteY111" fmla="*/ 193589 h 337751"/>
                <a:gd name="connsiteX112" fmla="*/ 359824 w 1649909"/>
                <a:gd name="connsiteY112" fmla="*/ 205946 h 337751"/>
                <a:gd name="connsiteX113" fmla="*/ 347467 w 1649909"/>
                <a:gd name="connsiteY113" fmla="*/ 210065 h 337751"/>
                <a:gd name="connsiteX114" fmla="*/ 339230 w 1649909"/>
                <a:gd name="connsiteY114" fmla="*/ 222422 h 337751"/>
                <a:gd name="connsiteX115" fmla="*/ 314516 w 1649909"/>
                <a:gd name="connsiteY115" fmla="*/ 230660 h 337751"/>
                <a:gd name="connsiteX116" fmla="*/ 289803 w 1649909"/>
                <a:gd name="connsiteY116" fmla="*/ 243016 h 337751"/>
                <a:gd name="connsiteX117" fmla="*/ 215662 w 1649909"/>
                <a:gd name="connsiteY117" fmla="*/ 238897 h 337751"/>
                <a:gd name="connsiteX118" fmla="*/ 182711 w 1649909"/>
                <a:gd name="connsiteY118" fmla="*/ 234778 h 337751"/>
                <a:gd name="connsiteX119" fmla="*/ 129165 w 1649909"/>
                <a:gd name="connsiteY119" fmla="*/ 238897 h 337751"/>
                <a:gd name="connsiteX120" fmla="*/ 100332 w 1649909"/>
                <a:gd name="connsiteY120" fmla="*/ 247135 h 337751"/>
                <a:gd name="connsiteX121" fmla="*/ 87976 w 1649909"/>
                <a:gd name="connsiteY121" fmla="*/ 251254 h 337751"/>
                <a:gd name="connsiteX122" fmla="*/ 63262 w 1649909"/>
                <a:gd name="connsiteY122" fmla="*/ 267730 h 337751"/>
                <a:gd name="connsiteX123" fmla="*/ 50905 w 1649909"/>
                <a:gd name="connsiteY123" fmla="*/ 275968 h 337751"/>
                <a:gd name="connsiteX124" fmla="*/ 1478 w 1649909"/>
                <a:gd name="connsiteY124" fmla="*/ 267730 h 3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649909" h="337751">
                  <a:moveTo>
                    <a:pt x="1478" y="267730"/>
                  </a:moveTo>
                  <a:cubicBezTo>
                    <a:pt x="-4700" y="269789"/>
                    <a:pt x="10255" y="281164"/>
                    <a:pt x="13835" y="288324"/>
                  </a:cubicBezTo>
                  <a:cubicBezTo>
                    <a:pt x="21347" y="303348"/>
                    <a:pt x="14948" y="312406"/>
                    <a:pt x="34430" y="325395"/>
                  </a:cubicBezTo>
                  <a:cubicBezTo>
                    <a:pt x="50398" y="336041"/>
                    <a:pt x="42090" y="332068"/>
                    <a:pt x="59143" y="337751"/>
                  </a:cubicBezTo>
                  <a:cubicBezTo>
                    <a:pt x="75619" y="336378"/>
                    <a:pt x="92358" y="336875"/>
                    <a:pt x="108570" y="333633"/>
                  </a:cubicBezTo>
                  <a:cubicBezTo>
                    <a:pt x="113424" y="332662"/>
                    <a:pt x="116499" y="327609"/>
                    <a:pt x="120927" y="325395"/>
                  </a:cubicBezTo>
                  <a:cubicBezTo>
                    <a:pt x="124810" y="323453"/>
                    <a:pt x="129165" y="322649"/>
                    <a:pt x="133284" y="321276"/>
                  </a:cubicBezTo>
                  <a:cubicBezTo>
                    <a:pt x="137403" y="318530"/>
                    <a:pt x="141117" y="315048"/>
                    <a:pt x="145640" y="313038"/>
                  </a:cubicBezTo>
                  <a:cubicBezTo>
                    <a:pt x="165804" y="304076"/>
                    <a:pt x="168397" y="306211"/>
                    <a:pt x="186830" y="300681"/>
                  </a:cubicBezTo>
                  <a:cubicBezTo>
                    <a:pt x="195147" y="298186"/>
                    <a:pt x="203305" y="295189"/>
                    <a:pt x="211543" y="292443"/>
                  </a:cubicBezTo>
                  <a:cubicBezTo>
                    <a:pt x="215662" y="291070"/>
                    <a:pt x="219688" y="289377"/>
                    <a:pt x="223900" y="288324"/>
                  </a:cubicBezTo>
                  <a:cubicBezTo>
                    <a:pt x="229392" y="286951"/>
                    <a:pt x="234933" y="285761"/>
                    <a:pt x="240376" y="284206"/>
                  </a:cubicBezTo>
                  <a:cubicBezTo>
                    <a:pt x="244550" y="283013"/>
                    <a:pt x="248520" y="281140"/>
                    <a:pt x="252732" y="280087"/>
                  </a:cubicBezTo>
                  <a:cubicBezTo>
                    <a:pt x="259524" y="278389"/>
                    <a:pt x="266462" y="277341"/>
                    <a:pt x="273327" y="275968"/>
                  </a:cubicBezTo>
                  <a:cubicBezTo>
                    <a:pt x="280192" y="277341"/>
                    <a:pt x="287167" y="278245"/>
                    <a:pt x="293921" y="280087"/>
                  </a:cubicBezTo>
                  <a:cubicBezTo>
                    <a:pt x="302299" y="282372"/>
                    <a:pt x="318635" y="288324"/>
                    <a:pt x="318635" y="288324"/>
                  </a:cubicBezTo>
                  <a:cubicBezTo>
                    <a:pt x="322754" y="285578"/>
                    <a:pt x="326564" y="282301"/>
                    <a:pt x="330992" y="280087"/>
                  </a:cubicBezTo>
                  <a:cubicBezTo>
                    <a:pt x="334875" y="278145"/>
                    <a:pt x="339553" y="278076"/>
                    <a:pt x="343348" y="275968"/>
                  </a:cubicBezTo>
                  <a:cubicBezTo>
                    <a:pt x="352003" y="271160"/>
                    <a:pt x="359824" y="264984"/>
                    <a:pt x="368062" y="259492"/>
                  </a:cubicBezTo>
                  <a:lnTo>
                    <a:pt x="392776" y="243016"/>
                  </a:lnTo>
                  <a:lnTo>
                    <a:pt x="429846" y="218303"/>
                  </a:lnTo>
                  <a:cubicBezTo>
                    <a:pt x="433965" y="215557"/>
                    <a:pt x="437507" y="211631"/>
                    <a:pt x="442203" y="210065"/>
                  </a:cubicBezTo>
                  <a:cubicBezTo>
                    <a:pt x="450441" y="207319"/>
                    <a:pt x="459691" y="206644"/>
                    <a:pt x="466916" y="201827"/>
                  </a:cubicBezTo>
                  <a:cubicBezTo>
                    <a:pt x="471035" y="199081"/>
                    <a:pt x="474749" y="195600"/>
                    <a:pt x="479273" y="193589"/>
                  </a:cubicBezTo>
                  <a:cubicBezTo>
                    <a:pt x="479302" y="193576"/>
                    <a:pt x="510150" y="183297"/>
                    <a:pt x="516343" y="181233"/>
                  </a:cubicBezTo>
                  <a:cubicBezTo>
                    <a:pt x="520462" y="179860"/>
                    <a:pt x="525087" y="179522"/>
                    <a:pt x="528700" y="177114"/>
                  </a:cubicBezTo>
                  <a:cubicBezTo>
                    <a:pt x="557026" y="158230"/>
                    <a:pt x="544020" y="163769"/>
                    <a:pt x="565770" y="156519"/>
                  </a:cubicBezTo>
                  <a:cubicBezTo>
                    <a:pt x="585529" y="126881"/>
                    <a:pt x="557552" y="163366"/>
                    <a:pt x="598721" y="135924"/>
                  </a:cubicBezTo>
                  <a:cubicBezTo>
                    <a:pt x="602840" y="133178"/>
                    <a:pt x="606554" y="129697"/>
                    <a:pt x="611078" y="127687"/>
                  </a:cubicBezTo>
                  <a:cubicBezTo>
                    <a:pt x="619013" y="124160"/>
                    <a:pt x="635792" y="119449"/>
                    <a:pt x="635792" y="119449"/>
                  </a:cubicBezTo>
                  <a:cubicBezTo>
                    <a:pt x="639911" y="116703"/>
                    <a:pt x="643625" y="113221"/>
                    <a:pt x="648148" y="111211"/>
                  </a:cubicBezTo>
                  <a:cubicBezTo>
                    <a:pt x="684635" y="94994"/>
                    <a:pt x="709497" y="101141"/>
                    <a:pt x="755240" y="98854"/>
                  </a:cubicBezTo>
                  <a:cubicBezTo>
                    <a:pt x="762105" y="97481"/>
                    <a:pt x="769043" y="96433"/>
                    <a:pt x="775835" y="94735"/>
                  </a:cubicBezTo>
                  <a:cubicBezTo>
                    <a:pt x="780047" y="93682"/>
                    <a:pt x="783850" y="90616"/>
                    <a:pt x="788192" y="90616"/>
                  </a:cubicBezTo>
                  <a:cubicBezTo>
                    <a:pt x="800625" y="90616"/>
                    <a:pt x="812905" y="93362"/>
                    <a:pt x="825262" y="94735"/>
                  </a:cubicBezTo>
                  <a:cubicBezTo>
                    <a:pt x="841624" y="98826"/>
                    <a:pt x="848274" y="100953"/>
                    <a:pt x="866451" y="102973"/>
                  </a:cubicBezTo>
                  <a:cubicBezTo>
                    <a:pt x="882883" y="104799"/>
                    <a:pt x="899402" y="105719"/>
                    <a:pt x="915878" y="107092"/>
                  </a:cubicBezTo>
                  <a:cubicBezTo>
                    <a:pt x="957415" y="120938"/>
                    <a:pt x="892979" y="99810"/>
                    <a:pt x="944711" y="115330"/>
                  </a:cubicBezTo>
                  <a:cubicBezTo>
                    <a:pt x="953028" y="117825"/>
                    <a:pt x="961186" y="120822"/>
                    <a:pt x="969424" y="123568"/>
                  </a:cubicBezTo>
                  <a:lnTo>
                    <a:pt x="981781" y="127687"/>
                  </a:lnTo>
                  <a:cubicBezTo>
                    <a:pt x="985900" y="129060"/>
                    <a:pt x="990525" y="129398"/>
                    <a:pt x="994138" y="131806"/>
                  </a:cubicBezTo>
                  <a:cubicBezTo>
                    <a:pt x="1013742" y="144875"/>
                    <a:pt x="998790" y="136908"/>
                    <a:pt x="1022970" y="144162"/>
                  </a:cubicBezTo>
                  <a:cubicBezTo>
                    <a:pt x="1031287" y="146657"/>
                    <a:pt x="1039030" y="151679"/>
                    <a:pt x="1047684" y="152400"/>
                  </a:cubicBezTo>
                  <a:lnTo>
                    <a:pt x="1097111" y="156519"/>
                  </a:lnTo>
                  <a:cubicBezTo>
                    <a:pt x="1101230" y="157892"/>
                    <a:pt x="1105584" y="158696"/>
                    <a:pt x="1109467" y="160638"/>
                  </a:cubicBezTo>
                  <a:cubicBezTo>
                    <a:pt x="1118184" y="164996"/>
                    <a:pt x="1130833" y="176566"/>
                    <a:pt x="1138300" y="181233"/>
                  </a:cubicBezTo>
                  <a:cubicBezTo>
                    <a:pt x="1143507" y="184487"/>
                    <a:pt x="1149132" y="187051"/>
                    <a:pt x="1154776" y="189470"/>
                  </a:cubicBezTo>
                  <a:cubicBezTo>
                    <a:pt x="1167255" y="194818"/>
                    <a:pt x="1190610" y="198669"/>
                    <a:pt x="1200084" y="201827"/>
                  </a:cubicBezTo>
                  <a:cubicBezTo>
                    <a:pt x="1208322" y="204573"/>
                    <a:pt x="1217572" y="205248"/>
                    <a:pt x="1224797" y="210065"/>
                  </a:cubicBezTo>
                  <a:lnTo>
                    <a:pt x="1249511" y="226541"/>
                  </a:lnTo>
                  <a:cubicBezTo>
                    <a:pt x="1253630" y="229287"/>
                    <a:pt x="1257171" y="233213"/>
                    <a:pt x="1261867" y="234778"/>
                  </a:cubicBezTo>
                  <a:cubicBezTo>
                    <a:pt x="1270105" y="237524"/>
                    <a:pt x="1279356" y="238199"/>
                    <a:pt x="1286581" y="243016"/>
                  </a:cubicBezTo>
                  <a:cubicBezTo>
                    <a:pt x="1290700" y="245762"/>
                    <a:pt x="1294414" y="249243"/>
                    <a:pt x="1298938" y="251254"/>
                  </a:cubicBezTo>
                  <a:cubicBezTo>
                    <a:pt x="1306873" y="254781"/>
                    <a:pt x="1323651" y="259492"/>
                    <a:pt x="1323651" y="259492"/>
                  </a:cubicBezTo>
                  <a:cubicBezTo>
                    <a:pt x="1337538" y="280323"/>
                    <a:pt x="1324350" y="266020"/>
                    <a:pt x="1344246" y="275968"/>
                  </a:cubicBezTo>
                  <a:cubicBezTo>
                    <a:pt x="1348674" y="278182"/>
                    <a:pt x="1352175" y="281992"/>
                    <a:pt x="1356603" y="284206"/>
                  </a:cubicBezTo>
                  <a:cubicBezTo>
                    <a:pt x="1366036" y="288922"/>
                    <a:pt x="1385543" y="291540"/>
                    <a:pt x="1393673" y="292443"/>
                  </a:cubicBezTo>
                  <a:cubicBezTo>
                    <a:pt x="1410105" y="294269"/>
                    <a:pt x="1426658" y="294831"/>
                    <a:pt x="1443100" y="296562"/>
                  </a:cubicBezTo>
                  <a:cubicBezTo>
                    <a:pt x="1452755" y="297578"/>
                    <a:pt x="1462309" y="299398"/>
                    <a:pt x="1471932" y="300681"/>
                  </a:cubicBezTo>
                  <a:lnTo>
                    <a:pt x="1504884" y="304800"/>
                  </a:lnTo>
                  <a:cubicBezTo>
                    <a:pt x="1513151" y="305981"/>
                    <a:pt x="1521297" y="307997"/>
                    <a:pt x="1529597" y="308919"/>
                  </a:cubicBezTo>
                  <a:cubicBezTo>
                    <a:pt x="1546029" y="310745"/>
                    <a:pt x="1562548" y="311665"/>
                    <a:pt x="1579024" y="313038"/>
                  </a:cubicBezTo>
                  <a:cubicBezTo>
                    <a:pt x="1598246" y="311665"/>
                    <a:pt x="1617550" y="311171"/>
                    <a:pt x="1636689" y="308919"/>
                  </a:cubicBezTo>
                  <a:cubicBezTo>
                    <a:pt x="1641001" y="308412"/>
                    <a:pt x="1647433" y="308831"/>
                    <a:pt x="1649046" y="304800"/>
                  </a:cubicBezTo>
                  <a:cubicBezTo>
                    <a:pt x="1651148" y="299544"/>
                    <a:pt x="1649276" y="291948"/>
                    <a:pt x="1644927" y="288324"/>
                  </a:cubicBezTo>
                  <a:cubicBezTo>
                    <a:pt x="1639549" y="283842"/>
                    <a:pt x="1631124" y="285904"/>
                    <a:pt x="1624332" y="284206"/>
                  </a:cubicBezTo>
                  <a:cubicBezTo>
                    <a:pt x="1588558" y="275263"/>
                    <a:pt x="1648045" y="284622"/>
                    <a:pt x="1583143" y="275968"/>
                  </a:cubicBezTo>
                  <a:cubicBezTo>
                    <a:pt x="1572171" y="274505"/>
                    <a:pt x="1561072" y="273889"/>
                    <a:pt x="1550192" y="271849"/>
                  </a:cubicBezTo>
                  <a:cubicBezTo>
                    <a:pt x="1497433" y="261957"/>
                    <a:pt x="1533961" y="267422"/>
                    <a:pt x="1504884" y="259492"/>
                  </a:cubicBezTo>
                  <a:cubicBezTo>
                    <a:pt x="1493961" y="256513"/>
                    <a:pt x="1483034" y="253475"/>
                    <a:pt x="1471932" y="251254"/>
                  </a:cubicBezTo>
                  <a:cubicBezTo>
                    <a:pt x="1465067" y="249881"/>
                    <a:pt x="1458268" y="248125"/>
                    <a:pt x="1451338" y="247135"/>
                  </a:cubicBezTo>
                  <a:cubicBezTo>
                    <a:pt x="1429422" y="244004"/>
                    <a:pt x="1385435" y="238897"/>
                    <a:pt x="1385435" y="238897"/>
                  </a:cubicBezTo>
                  <a:lnTo>
                    <a:pt x="1348365" y="226541"/>
                  </a:lnTo>
                  <a:cubicBezTo>
                    <a:pt x="1344246" y="225168"/>
                    <a:pt x="1339621" y="224830"/>
                    <a:pt x="1336008" y="222422"/>
                  </a:cubicBezTo>
                  <a:cubicBezTo>
                    <a:pt x="1320038" y="211776"/>
                    <a:pt x="1328347" y="215749"/>
                    <a:pt x="1311294" y="210065"/>
                  </a:cubicBezTo>
                  <a:cubicBezTo>
                    <a:pt x="1279358" y="188773"/>
                    <a:pt x="1295972" y="196719"/>
                    <a:pt x="1261867" y="185351"/>
                  </a:cubicBezTo>
                  <a:lnTo>
                    <a:pt x="1249511" y="181233"/>
                  </a:lnTo>
                  <a:lnTo>
                    <a:pt x="1175370" y="131806"/>
                  </a:lnTo>
                  <a:lnTo>
                    <a:pt x="1163013" y="123568"/>
                  </a:lnTo>
                  <a:cubicBezTo>
                    <a:pt x="1158894" y="120822"/>
                    <a:pt x="1155353" y="116895"/>
                    <a:pt x="1150657" y="115330"/>
                  </a:cubicBezTo>
                  <a:lnTo>
                    <a:pt x="1113586" y="102973"/>
                  </a:lnTo>
                  <a:lnTo>
                    <a:pt x="1101230" y="98854"/>
                  </a:lnTo>
                  <a:lnTo>
                    <a:pt x="1088873" y="94735"/>
                  </a:lnTo>
                  <a:cubicBezTo>
                    <a:pt x="1086127" y="90616"/>
                    <a:pt x="1084361" y="85638"/>
                    <a:pt x="1080635" y="82378"/>
                  </a:cubicBezTo>
                  <a:cubicBezTo>
                    <a:pt x="1046846" y="52814"/>
                    <a:pt x="1037006" y="64852"/>
                    <a:pt x="981781" y="61784"/>
                  </a:cubicBezTo>
                  <a:cubicBezTo>
                    <a:pt x="976289" y="60411"/>
                    <a:pt x="970508" y="59895"/>
                    <a:pt x="965305" y="57665"/>
                  </a:cubicBezTo>
                  <a:cubicBezTo>
                    <a:pt x="960755" y="55715"/>
                    <a:pt x="957644" y="50992"/>
                    <a:pt x="952948" y="49427"/>
                  </a:cubicBezTo>
                  <a:cubicBezTo>
                    <a:pt x="934417" y="43250"/>
                    <a:pt x="920824" y="48605"/>
                    <a:pt x="903521" y="37070"/>
                  </a:cubicBezTo>
                  <a:cubicBezTo>
                    <a:pt x="899402" y="34324"/>
                    <a:pt x="895688" y="30843"/>
                    <a:pt x="891165" y="28833"/>
                  </a:cubicBezTo>
                  <a:cubicBezTo>
                    <a:pt x="883230" y="25306"/>
                    <a:pt x="866451" y="20595"/>
                    <a:pt x="866451" y="20595"/>
                  </a:cubicBezTo>
                  <a:cubicBezTo>
                    <a:pt x="863705" y="16476"/>
                    <a:pt x="862411" y="10862"/>
                    <a:pt x="858213" y="8238"/>
                  </a:cubicBezTo>
                  <a:cubicBezTo>
                    <a:pt x="850850" y="3636"/>
                    <a:pt x="833500" y="0"/>
                    <a:pt x="833500" y="0"/>
                  </a:cubicBezTo>
                  <a:cubicBezTo>
                    <a:pt x="830754" y="4119"/>
                    <a:pt x="829128" y="9264"/>
                    <a:pt x="825262" y="12357"/>
                  </a:cubicBezTo>
                  <a:cubicBezTo>
                    <a:pt x="821872" y="15069"/>
                    <a:pt x="816788" y="14534"/>
                    <a:pt x="812905" y="16476"/>
                  </a:cubicBezTo>
                  <a:cubicBezTo>
                    <a:pt x="808477" y="18690"/>
                    <a:pt x="804976" y="22500"/>
                    <a:pt x="800548" y="24714"/>
                  </a:cubicBezTo>
                  <a:cubicBezTo>
                    <a:pt x="796665" y="26656"/>
                    <a:pt x="792075" y="26891"/>
                    <a:pt x="788192" y="28833"/>
                  </a:cubicBezTo>
                  <a:cubicBezTo>
                    <a:pt x="783764" y="31047"/>
                    <a:pt x="780263" y="34856"/>
                    <a:pt x="775835" y="37070"/>
                  </a:cubicBezTo>
                  <a:cubicBezTo>
                    <a:pt x="762033" y="43971"/>
                    <a:pt x="738158" y="44002"/>
                    <a:pt x="726408" y="45308"/>
                  </a:cubicBezTo>
                  <a:cubicBezTo>
                    <a:pt x="712649" y="49894"/>
                    <a:pt x="713089" y="50098"/>
                    <a:pt x="697576" y="53546"/>
                  </a:cubicBezTo>
                  <a:cubicBezTo>
                    <a:pt x="690742" y="55065"/>
                    <a:pt x="683934" y="56847"/>
                    <a:pt x="676981" y="57665"/>
                  </a:cubicBezTo>
                  <a:cubicBezTo>
                    <a:pt x="660561" y="59597"/>
                    <a:pt x="644005" y="60139"/>
                    <a:pt x="627554" y="61784"/>
                  </a:cubicBezTo>
                  <a:cubicBezTo>
                    <a:pt x="616540" y="62885"/>
                    <a:pt x="605587" y="64530"/>
                    <a:pt x="594603" y="65903"/>
                  </a:cubicBezTo>
                  <a:cubicBezTo>
                    <a:pt x="566276" y="84786"/>
                    <a:pt x="579282" y="79247"/>
                    <a:pt x="557532" y="86497"/>
                  </a:cubicBezTo>
                  <a:cubicBezTo>
                    <a:pt x="549294" y="91989"/>
                    <a:pt x="542212" y="99842"/>
                    <a:pt x="532819" y="102973"/>
                  </a:cubicBezTo>
                  <a:cubicBezTo>
                    <a:pt x="528700" y="104346"/>
                    <a:pt x="524257" y="104983"/>
                    <a:pt x="520462" y="107092"/>
                  </a:cubicBezTo>
                  <a:cubicBezTo>
                    <a:pt x="511807" y="111900"/>
                    <a:pt x="505141" y="120437"/>
                    <a:pt x="495748" y="123568"/>
                  </a:cubicBezTo>
                  <a:cubicBezTo>
                    <a:pt x="491629" y="124941"/>
                    <a:pt x="487187" y="125579"/>
                    <a:pt x="483392" y="127687"/>
                  </a:cubicBezTo>
                  <a:cubicBezTo>
                    <a:pt x="440905" y="151290"/>
                    <a:pt x="474280" y="138961"/>
                    <a:pt x="446321" y="148281"/>
                  </a:cubicBezTo>
                  <a:cubicBezTo>
                    <a:pt x="422577" y="164111"/>
                    <a:pt x="445481" y="150407"/>
                    <a:pt x="421608" y="160638"/>
                  </a:cubicBezTo>
                  <a:cubicBezTo>
                    <a:pt x="415964" y="163057"/>
                    <a:pt x="410776" y="166457"/>
                    <a:pt x="405132" y="168876"/>
                  </a:cubicBezTo>
                  <a:cubicBezTo>
                    <a:pt x="389833" y="175433"/>
                    <a:pt x="394389" y="169592"/>
                    <a:pt x="380419" y="181233"/>
                  </a:cubicBezTo>
                  <a:cubicBezTo>
                    <a:pt x="375944" y="184962"/>
                    <a:pt x="371791" y="189114"/>
                    <a:pt x="368062" y="193589"/>
                  </a:cubicBezTo>
                  <a:cubicBezTo>
                    <a:pt x="364893" y="197392"/>
                    <a:pt x="363690" y="202853"/>
                    <a:pt x="359824" y="205946"/>
                  </a:cubicBezTo>
                  <a:cubicBezTo>
                    <a:pt x="356434" y="208658"/>
                    <a:pt x="351586" y="208692"/>
                    <a:pt x="347467" y="210065"/>
                  </a:cubicBezTo>
                  <a:cubicBezTo>
                    <a:pt x="344721" y="214184"/>
                    <a:pt x="343428" y="219798"/>
                    <a:pt x="339230" y="222422"/>
                  </a:cubicBezTo>
                  <a:cubicBezTo>
                    <a:pt x="331866" y="227024"/>
                    <a:pt x="321741" y="225844"/>
                    <a:pt x="314516" y="230660"/>
                  </a:cubicBezTo>
                  <a:cubicBezTo>
                    <a:pt x="298547" y="241305"/>
                    <a:pt x="306855" y="237331"/>
                    <a:pt x="289803" y="243016"/>
                  </a:cubicBezTo>
                  <a:cubicBezTo>
                    <a:pt x="265089" y="241643"/>
                    <a:pt x="240341" y="240795"/>
                    <a:pt x="215662" y="238897"/>
                  </a:cubicBezTo>
                  <a:cubicBezTo>
                    <a:pt x="204625" y="238048"/>
                    <a:pt x="193780" y="234778"/>
                    <a:pt x="182711" y="234778"/>
                  </a:cubicBezTo>
                  <a:cubicBezTo>
                    <a:pt x="164810" y="234778"/>
                    <a:pt x="147014" y="237524"/>
                    <a:pt x="129165" y="238897"/>
                  </a:cubicBezTo>
                  <a:cubicBezTo>
                    <a:pt x="99531" y="248775"/>
                    <a:pt x="136544" y="236788"/>
                    <a:pt x="100332" y="247135"/>
                  </a:cubicBezTo>
                  <a:cubicBezTo>
                    <a:pt x="96158" y="248328"/>
                    <a:pt x="91771" y="249146"/>
                    <a:pt x="87976" y="251254"/>
                  </a:cubicBezTo>
                  <a:cubicBezTo>
                    <a:pt x="79321" y="256062"/>
                    <a:pt x="71500" y="262238"/>
                    <a:pt x="63262" y="267730"/>
                  </a:cubicBezTo>
                  <a:cubicBezTo>
                    <a:pt x="59143" y="270476"/>
                    <a:pt x="55601" y="274403"/>
                    <a:pt x="50905" y="275968"/>
                  </a:cubicBezTo>
                  <a:cubicBezTo>
                    <a:pt x="35636" y="281058"/>
                    <a:pt x="7656" y="265671"/>
                    <a:pt x="1478" y="267730"/>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82"/>
            <p:cNvSpPr/>
            <p:nvPr/>
          </p:nvSpPr>
          <p:spPr>
            <a:xfrm>
              <a:off x="5799438" y="4707924"/>
              <a:ext cx="252644" cy="313038"/>
            </a:xfrm>
            <a:custGeom>
              <a:avLst/>
              <a:gdLst>
                <a:gd name="connsiteX0" fmla="*/ 0 w 252644"/>
                <a:gd name="connsiteY0" fmla="*/ 0 h 313038"/>
                <a:gd name="connsiteX1" fmla="*/ 4119 w 252644"/>
                <a:gd name="connsiteY1" fmla="*/ 28833 h 313038"/>
                <a:gd name="connsiteX2" fmla="*/ 12357 w 252644"/>
                <a:gd name="connsiteY2" fmla="*/ 53546 h 313038"/>
                <a:gd name="connsiteX3" fmla="*/ 16476 w 252644"/>
                <a:gd name="connsiteY3" fmla="*/ 65903 h 313038"/>
                <a:gd name="connsiteX4" fmla="*/ 45308 w 252644"/>
                <a:gd name="connsiteY4" fmla="*/ 102973 h 313038"/>
                <a:gd name="connsiteX5" fmla="*/ 57665 w 252644"/>
                <a:gd name="connsiteY5" fmla="*/ 111211 h 313038"/>
                <a:gd name="connsiteX6" fmla="*/ 74140 w 252644"/>
                <a:gd name="connsiteY6" fmla="*/ 131806 h 313038"/>
                <a:gd name="connsiteX7" fmla="*/ 78259 w 252644"/>
                <a:gd name="connsiteY7" fmla="*/ 144162 h 313038"/>
                <a:gd name="connsiteX8" fmla="*/ 86497 w 252644"/>
                <a:gd name="connsiteY8" fmla="*/ 156519 h 313038"/>
                <a:gd name="connsiteX9" fmla="*/ 94735 w 252644"/>
                <a:gd name="connsiteY9" fmla="*/ 181233 h 313038"/>
                <a:gd name="connsiteX10" fmla="*/ 127686 w 252644"/>
                <a:gd name="connsiteY10" fmla="*/ 218303 h 313038"/>
                <a:gd name="connsiteX11" fmla="*/ 140043 w 252644"/>
                <a:gd name="connsiteY11" fmla="*/ 226541 h 313038"/>
                <a:gd name="connsiteX12" fmla="*/ 164757 w 252644"/>
                <a:gd name="connsiteY12" fmla="*/ 234779 h 313038"/>
                <a:gd name="connsiteX13" fmla="*/ 201827 w 252644"/>
                <a:gd name="connsiteY13" fmla="*/ 263611 h 313038"/>
                <a:gd name="connsiteX14" fmla="*/ 214184 w 252644"/>
                <a:gd name="connsiteY14" fmla="*/ 267730 h 313038"/>
                <a:gd name="connsiteX15" fmla="*/ 226540 w 252644"/>
                <a:gd name="connsiteY15" fmla="*/ 280087 h 313038"/>
                <a:gd name="connsiteX16" fmla="*/ 234778 w 252644"/>
                <a:gd name="connsiteY16" fmla="*/ 292444 h 313038"/>
                <a:gd name="connsiteX17" fmla="*/ 247135 w 252644"/>
                <a:gd name="connsiteY17" fmla="*/ 300681 h 313038"/>
                <a:gd name="connsiteX18" fmla="*/ 251254 w 252644"/>
                <a:gd name="connsiteY18" fmla="*/ 313038 h 313038"/>
                <a:gd name="connsiteX19" fmla="*/ 238897 w 252644"/>
                <a:gd name="connsiteY19" fmla="*/ 288325 h 313038"/>
                <a:gd name="connsiteX20" fmla="*/ 226540 w 252644"/>
                <a:gd name="connsiteY20" fmla="*/ 197708 h 313038"/>
                <a:gd name="connsiteX21" fmla="*/ 222421 w 252644"/>
                <a:gd name="connsiteY21" fmla="*/ 148281 h 313038"/>
                <a:gd name="connsiteX22" fmla="*/ 214184 w 252644"/>
                <a:gd name="connsiteY22" fmla="*/ 90617 h 313038"/>
                <a:gd name="connsiteX23" fmla="*/ 210065 w 252644"/>
                <a:gd name="connsiteY23" fmla="*/ 78260 h 313038"/>
                <a:gd name="connsiteX24" fmla="*/ 197708 w 252644"/>
                <a:gd name="connsiteY24" fmla="*/ 70022 h 313038"/>
                <a:gd name="connsiteX25" fmla="*/ 172994 w 252644"/>
                <a:gd name="connsiteY25" fmla="*/ 61784 h 313038"/>
                <a:gd name="connsiteX26" fmla="*/ 160638 w 252644"/>
                <a:gd name="connsiteY26" fmla="*/ 57665 h 313038"/>
                <a:gd name="connsiteX27" fmla="*/ 148281 w 252644"/>
                <a:gd name="connsiteY27" fmla="*/ 53546 h 313038"/>
                <a:gd name="connsiteX28" fmla="*/ 135924 w 252644"/>
                <a:gd name="connsiteY28" fmla="*/ 49427 h 313038"/>
                <a:gd name="connsiteX29" fmla="*/ 119448 w 252644"/>
                <a:gd name="connsiteY29" fmla="*/ 45308 h 313038"/>
                <a:gd name="connsiteX30" fmla="*/ 107092 w 252644"/>
                <a:gd name="connsiteY30" fmla="*/ 41190 h 313038"/>
                <a:gd name="connsiteX31" fmla="*/ 90616 w 252644"/>
                <a:gd name="connsiteY31" fmla="*/ 37071 h 313038"/>
                <a:gd name="connsiteX32" fmla="*/ 65903 w 252644"/>
                <a:gd name="connsiteY32" fmla="*/ 28833 h 313038"/>
                <a:gd name="connsiteX33" fmla="*/ 28832 w 252644"/>
                <a:gd name="connsiteY33" fmla="*/ 16476 h 313038"/>
                <a:gd name="connsiteX34" fmla="*/ 0 w 252644"/>
                <a:gd name="connsiteY34" fmla="*/ 0 h 3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2644" h="313038">
                  <a:moveTo>
                    <a:pt x="0" y="0"/>
                  </a:moveTo>
                  <a:cubicBezTo>
                    <a:pt x="1373" y="9611"/>
                    <a:pt x="1936" y="19373"/>
                    <a:pt x="4119" y="28833"/>
                  </a:cubicBezTo>
                  <a:cubicBezTo>
                    <a:pt x="6072" y="37294"/>
                    <a:pt x="9611" y="45308"/>
                    <a:pt x="12357" y="53546"/>
                  </a:cubicBezTo>
                  <a:cubicBezTo>
                    <a:pt x="13730" y="57665"/>
                    <a:pt x="14068" y="62290"/>
                    <a:pt x="16476" y="65903"/>
                  </a:cubicBezTo>
                  <a:cubicBezTo>
                    <a:pt x="27960" y="83130"/>
                    <a:pt x="30787" y="90873"/>
                    <a:pt x="45308" y="102973"/>
                  </a:cubicBezTo>
                  <a:cubicBezTo>
                    <a:pt x="49111" y="106142"/>
                    <a:pt x="53546" y="108465"/>
                    <a:pt x="57665" y="111211"/>
                  </a:cubicBezTo>
                  <a:cubicBezTo>
                    <a:pt x="68018" y="142269"/>
                    <a:pt x="52849" y="105192"/>
                    <a:pt x="74140" y="131806"/>
                  </a:cubicBezTo>
                  <a:cubicBezTo>
                    <a:pt x="76852" y="135196"/>
                    <a:pt x="76317" y="140279"/>
                    <a:pt x="78259" y="144162"/>
                  </a:cubicBezTo>
                  <a:cubicBezTo>
                    <a:pt x="80473" y="148590"/>
                    <a:pt x="84486" y="151995"/>
                    <a:pt x="86497" y="156519"/>
                  </a:cubicBezTo>
                  <a:cubicBezTo>
                    <a:pt x="90024" y="164454"/>
                    <a:pt x="89918" y="174008"/>
                    <a:pt x="94735" y="181233"/>
                  </a:cubicBezTo>
                  <a:cubicBezTo>
                    <a:pt x="104640" y="196090"/>
                    <a:pt x="110758" y="207018"/>
                    <a:pt x="127686" y="218303"/>
                  </a:cubicBezTo>
                  <a:cubicBezTo>
                    <a:pt x="131805" y="221049"/>
                    <a:pt x="135519" y="224530"/>
                    <a:pt x="140043" y="226541"/>
                  </a:cubicBezTo>
                  <a:cubicBezTo>
                    <a:pt x="147978" y="230068"/>
                    <a:pt x="164757" y="234779"/>
                    <a:pt x="164757" y="234779"/>
                  </a:cubicBezTo>
                  <a:cubicBezTo>
                    <a:pt x="175419" y="245441"/>
                    <a:pt x="187047" y="258684"/>
                    <a:pt x="201827" y="263611"/>
                  </a:cubicBezTo>
                  <a:lnTo>
                    <a:pt x="214184" y="267730"/>
                  </a:lnTo>
                  <a:cubicBezTo>
                    <a:pt x="218303" y="271849"/>
                    <a:pt x="222811" y="275612"/>
                    <a:pt x="226540" y="280087"/>
                  </a:cubicBezTo>
                  <a:cubicBezTo>
                    <a:pt x="229709" y="283890"/>
                    <a:pt x="231277" y="288944"/>
                    <a:pt x="234778" y="292444"/>
                  </a:cubicBezTo>
                  <a:cubicBezTo>
                    <a:pt x="238278" y="295944"/>
                    <a:pt x="243016" y="297935"/>
                    <a:pt x="247135" y="300681"/>
                  </a:cubicBezTo>
                  <a:cubicBezTo>
                    <a:pt x="248508" y="304800"/>
                    <a:pt x="255596" y="313038"/>
                    <a:pt x="251254" y="313038"/>
                  </a:cubicBezTo>
                  <a:cubicBezTo>
                    <a:pt x="245931" y="313038"/>
                    <a:pt x="239913" y="291372"/>
                    <a:pt x="238897" y="288325"/>
                  </a:cubicBezTo>
                  <a:cubicBezTo>
                    <a:pt x="230034" y="208558"/>
                    <a:pt x="236690" y="238307"/>
                    <a:pt x="226540" y="197708"/>
                  </a:cubicBezTo>
                  <a:cubicBezTo>
                    <a:pt x="225167" y="181232"/>
                    <a:pt x="224316" y="164705"/>
                    <a:pt x="222421" y="148281"/>
                  </a:cubicBezTo>
                  <a:cubicBezTo>
                    <a:pt x="220196" y="128993"/>
                    <a:pt x="220324" y="109037"/>
                    <a:pt x="214184" y="90617"/>
                  </a:cubicBezTo>
                  <a:cubicBezTo>
                    <a:pt x="212811" y="86498"/>
                    <a:pt x="212777" y="81650"/>
                    <a:pt x="210065" y="78260"/>
                  </a:cubicBezTo>
                  <a:cubicBezTo>
                    <a:pt x="206972" y="74394"/>
                    <a:pt x="202232" y="72033"/>
                    <a:pt x="197708" y="70022"/>
                  </a:cubicBezTo>
                  <a:cubicBezTo>
                    <a:pt x="189773" y="66495"/>
                    <a:pt x="181232" y="64530"/>
                    <a:pt x="172994" y="61784"/>
                  </a:cubicBezTo>
                  <a:lnTo>
                    <a:pt x="160638" y="57665"/>
                  </a:lnTo>
                  <a:lnTo>
                    <a:pt x="148281" y="53546"/>
                  </a:lnTo>
                  <a:cubicBezTo>
                    <a:pt x="144162" y="52173"/>
                    <a:pt x="140136" y="50480"/>
                    <a:pt x="135924" y="49427"/>
                  </a:cubicBezTo>
                  <a:cubicBezTo>
                    <a:pt x="130432" y="48054"/>
                    <a:pt x="124891" y="46863"/>
                    <a:pt x="119448" y="45308"/>
                  </a:cubicBezTo>
                  <a:cubicBezTo>
                    <a:pt x="115274" y="44115"/>
                    <a:pt x="111266" y="42383"/>
                    <a:pt x="107092" y="41190"/>
                  </a:cubicBezTo>
                  <a:cubicBezTo>
                    <a:pt x="101649" y="39635"/>
                    <a:pt x="96038" y="38698"/>
                    <a:pt x="90616" y="37071"/>
                  </a:cubicBezTo>
                  <a:cubicBezTo>
                    <a:pt x="82299" y="34576"/>
                    <a:pt x="74141" y="31579"/>
                    <a:pt x="65903" y="28833"/>
                  </a:cubicBezTo>
                  <a:lnTo>
                    <a:pt x="28832" y="16476"/>
                  </a:lnTo>
                  <a:lnTo>
                    <a:pt x="0" y="0"/>
                  </a:ln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83"/>
            <p:cNvSpPr/>
            <p:nvPr/>
          </p:nvSpPr>
          <p:spPr>
            <a:xfrm>
              <a:off x="6149138" y="4831309"/>
              <a:ext cx="243424" cy="597426"/>
            </a:xfrm>
            <a:custGeom>
              <a:avLst/>
              <a:gdLst>
                <a:gd name="connsiteX0" fmla="*/ 16884 w 243424"/>
                <a:gd name="connsiteY0" fmla="*/ 183 h 597426"/>
                <a:gd name="connsiteX1" fmla="*/ 29240 w 243424"/>
                <a:gd name="connsiteY1" fmla="*/ 20777 h 597426"/>
                <a:gd name="connsiteX2" fmla="*/ 37478 w 243424"/>
                <a:gd name="connsiteY2" fmla="*/ 33134 h 597426"/>
                <a:gd name="connsiteX3" fmla="*/ 45716 w 243424"/>
                <a:gd name="connsiteY3" fmla="*/ 57848 h 597426"/>
                <a:gd name="connsiteX4" fmla="*/ 53954 w 243424"/>
                <a:gd name="connsiteY4" fmla="*/ 70205 h 597426"/>
                <a:gd name="connsiteX5" fmla="*/ 62192 w 243424"/>
                <a:gd name="connsiteY5" fmla="*/ 94918 h 597426"/>
                <a:gd name="connsiteX6" fmla="*/ 74548 w 243424"/>
                <a:gd name="connsiteY6" fmla="*/ 131988 h 597426"/>
                <a:gd name="connsiteX7" fmla="*/ 86905 w 243424"/>
                <a:gd name="connsiteY7" fmla="*/ 156702 h 597426"/>
                <a:gd name="connsiteX8" fmla="*/ 99262 w 243424"/>
                <a:gd name="connsiteY8" fmla="*/ 164940 h 597426"/>
                <a:gd name="connsiteX9" fmla="*/ 103381 w 243424"/>
                <a:gd name="connsiteY9" fmla="*/ 177296 h 597426"/>
                <a:gd name="connsiteX10" fmla="*/ 115738 w 243424"/>
                <a:gd name="connsiteY10" fmla="*/ 185534 h 597426"/>
                <a:gd name="connsiteX11" fmla="*/ 128094 w 243424"/>
                <a:gd name="connsiteY11" fmla="*/ 197891 h 597426"/>
                <a:gd name="connsiteX12" fmla="*/ 148689 w 243424"/>
                <a:gd name="connsiteY12" fmla="*/ 218486 h 597426"/>
                <a:gd name="connsiteX13" fmla="*/ 173403 w 243424"/>
                <a:gd name="connsiteY13" fmla="*/ 255556 h 597426"/>
                <a:gd name="connsiteX14" fmla="*/ 181640 w 243424"/>
                <a:gd name="connsiteY14" fmla="*/ 267913 h 597426"/>
                <a:gd name="connsiteX15" fmla="*/ 185759 w 243424"/>
                <a:gd name="connsiteY15" fmla="*/ 280269 h 597426"/>
                <a:gd name="connsiteX16" fmla="*/ 193997 w 243424"/>
                <a:gd name="connsiteY16" fmla="*/ 292626 h 597426"/>
                <a:gd name="connsiteX17" fmla="*/ 202235 w 243424"/>
                <a:gd name="connsiteY17" fmla="*/ 317340 h 597426"/>
                <a:gd name="connsiteX18" fmla="*/ 206354 w 243424"/>
                <a:gd name="connsiteY18" fmla="*/ 329696 h 597426"/>
                <a:gd name="connsiteX19" fmla="*/ 214592 w 243424"/>
                <a:gd name="connsiteY19" fmla="*/ 342053 h 597426"/>
                <a:gd name="connsiteX20" fmla="*/ 231067 w 243424"/>
                <a:gd name="connsiteY20" fmla="*/ 379123 h 597426"/>
                <a:gd name="connsiteX21" fmla="*/ 235186 w 243424"/>
                <a:gd name="connsiteY21" fmla="*/ 395599 h 597426"/>
                <a:gd name="connsiteX22" fmla="*/ 239305 w 243424"/>
                <a:gd name="connsiteY22" fmla="*/ 407956 h 597426"/>
                <a:gd name="connsiteX23" fmla="*/ 243424 w 243424"/>
                <a:gd name="connsiteY23" fmla="*/ 440907 h 597426"/>
                <a:gd name="connsiteX24" fmla="*/ 239305 w 243424"/>
                <a:gd name="connsiteY24" fmla="*/ 515048 h 597426"/>
                <a:gd name="connsiteX25" fmla="*/ 235186 w 243424"/>
                <a:gd name="connsiteY25" fmla="*/ 535642 h 597426"/>
                <a:gd name="connsiteX26" fmla="*/ 231067 w 243424"/>
                <a:gd name="connsiteY26" fmla="*/ 560356 h 597426"/>
                <a:gd name="connsiteX27" fmla="*/ 226948 w 243424"/>
                <a:gd name="connsiteY27" fmla="*/ 576832 h 597426"/>
                <a:gd name="connsiteX28" fmla="*/ 222830 w 243424"/>
                <a:gd name="connsiteY28" fmla="*/ 597426 h 597426"/>
                <a:gd name="connsiteX29" fmla="*/ 226948 w 243424"/>
                <a:gd name="connsiteY29" fmla="*/ 556237 h 597426"/>
                <a:gd name="connsiteX30" fmla="*/ 218711 w 243424"/>
                <a:gd name="connsiteY30" fmla="*/ 449145 h 597426"/>
                <a:gd name="connsiteX31" fmla="*/ 202235 w 243424"/>
                <a:gd name="connsiteY31" fmla="*/ 412075 h 597426"/>
                <a:gd name="connsiteX32" fmla="*/ 198116 w 243424"/>
                <a:gd name="connsiteY32" fmla="*/ 399718 h 597426"/>
                <a:gd name="connsiteX33" fmla="*/ 189878 w 243424"/>
                <a:gd name="connsiteY33" fmla="*/ 387361 h 597426"/>
                <a:gd name="connsiteX34" fmla="*/ 181640 w 243424"/>
                <a:gd name="connsiteY34" fmla="*/ 362648 h 597426"/>
                <a:gd name="connsiteX35" fmla="*/ 165165 w 243424"/>
                <a:gd name="connsiteY35" fmla="*/ 337934 h 597426"/>
                <a:gd name="connsiteX36" fmla="*/ 152808 w 243424"/>
                <a:gd name="connsiteY36" fmla="*/ 313221 h 597426"/>
                <a:gd name="connsiteX37" fmla="*/ 136332 w 243424"/>
                <a:gd name="connsiteY37" fmla="*/ 292626 h 597426"/>
                <a:gd name="connsiteX38" fmla="*/ 132213 w 243424"/>
                <a:gd name="connsiteY38" fmla="*/ 280269 h 597426"/>
                <a:gd name="connsiteX39" fmla="*/ 107500 w 243424"/>
                <a:gd name="connsiteY39" fmla="*/ 263794 h 597426"/>
                <a:gd name="connsiteX40" fmla="*/ 95143 w 243424"/>
                <a:gd name="connsiteY40" fmla="*/ 251437 h 597426"/>
                <a:gd name="connsiteX41" fmla="*/ 82786 w 243424"/>
                <a:gd name="connsiteY41" fmla="*/ 247318 h 597426"/>
                <a:gd name="connsiteX42" fmla="*/ 58073 w 243424"/>
                <a:gd name="connsiteY42" fmla="*/ 210248 h 597426"/>
                <a:gd name="connsiteX43" fmla="*/ 49835 w 243424"/>
                <a:gd name="connsiteY43" fmla="*/ 197891 h 597426"/>
                <a:gd name="connsiteX44" fmla="*/ 37478 w 243424"/>
                <a:gd name="connsiteY44" fmla="*/ 173177 h 597426"/>
                <a:gd name="connsiteX45" fmla="*/ 29240 w 243424"/>
                <a:gd name="connsiteY45" fmla="*/ 148464 h 597426"/>
                <a:gd name="connsiteX46" fmla="*/ 16884 w 243424"/>
                <a:gd name="connsiteY46" fmla="*/ 123750 h 597426"/>
                <a:gd name="connsiteX47" fmla="*/ 8646 w 243424"/>
                <a:gd name="connsiteY47" fmla="*/ 70205 h 597426"/>
                <a:gd name="connsiteX48" fmla="*/ 4527 w 243424"/>
                <a:gd name="connsiteY48" fmla="*/ 57848 h 597426"/>
                <a:gd name="connsiteX49" fmla="*/ 408 w 243424"/>
                <a:gd name="connsiteY49" fmla="*/ 33134 h 597426"/>
                <a:gd name="connsiteX50" fmla="*/ 16884 w 243424"/>
                <a:gd name="connsiteY50" fmla="*/ 183 h 59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3424" h="597426">
                  <a:moveTo>
                    <a:pt x="16884" y="183"/>
                  </a:moveTo>
                  <a:cubicBezTo>
                    <a:pt x="21689" y="-1877"/>
                    <a:pt x="24997" y="13988"/>
                    <a:pt x="29240" y="20777"/>
                  </a:cubicBezTo>
                  <a:cubicBezTo>
                    <a:pt x="31864" y="24975"/>
                    <a:pt x="35467" y="28610"/>
                    <a:pt x="37478" y="33134"/>
                  </a:cubicBezTo>
                  <a:cubicBezTo>
                    <a:pt x="41005" y="41069"/>
                    <a:pt x="40899" y="50623"/>
                    <a:pt x="45716" y="57848"/>
                  </a:cubicBezTo>
                  <a:cubicBezTo>
                    <a:pt x="48462" y="61967"/>
                    <a:pt x="51943" y="65681"/>
                    <a:pt x="53954" y="70205"/>
                  </a:cubicBezTo>
                  <a:cubicBezTo>
                    <a:pt x="57481" y="78140"/>
                    <a:pt x="59446" y="86680"/>
                    <a:pt x="62192" y="94918"/>
                  </a:cubicBezTo>
                  <a:lnTo>
                    <a:pt x="74548" y="131988"/>
                  </a:lnTo>
                  <a:cubicBezTo>
                    <a:pt x="77898" y="142038"/>
                    <a:pt x="78921" y="148718"/>
                    <a:pt x="86905" y="156702"/>
                  </a:cubicBezTo>
                  <a:cubicBezTo>
                    <a:pt x="90405" y="160202"/>
                    <a:pt x="95143" y="162194"/>
                    <a:pt x="99262" y="164940"/>
                  </a:cubicBezTo>
                  <a:cubicBezTo>
                    <a:pt x="100635" y="169059"/>
                    <a:pt x="100669" y="173906"/>
                    <a:pt x="103381" y="177296"/>
                  </a:cubicBezTo>
                  <a:cubicBezTo>
                    <a:pt x="106474" y="181162"/>
                    <a:pt x="111935" y="182365"/>
                    <a:pt x="115738" y="185534"/>
                  </a:cubicBezTo>
                  <a:cubicBezTo>
                    <a:pt x="120213" y="189263"/>
                    <a:pt x="124365" y="193416"/>
                    <a:pt x="128094" y="197891"/>
                  </a:cubicBezTo>
                  <a:cubicBezTo>
                    <a:pt x="145255" y="218485"/>
                    <a:pt x="126036" y="203384"/>
                    <a:pt x="148689" y="218486"/>
                  </a:cubicBezTo>
                  <a:lnTo>
                    <a:pt x="173403" y="255556"/>
                  </a:lnTo>
                  <a:cubicBezTo>
                    <a:pt x="176149" y="259675"/>
                    <a:pt x="180074" y="263217"/>
                    <a:pt x="181640" y="267913"/>
                  </a:cubicBezTo>
                  <a:cubicBezTo>
                    <a:pt x="183013" y="272032"/>
                    <a:pt x="183817" y="276386"/>
                    <a:pt x="185759" y="280269"/>
                  </a:cubicBezTo>
                  <a:cubicBezTo>
                    <a:pt x="187973" y="284697"/>
                    <a:pt x="191986" y="288102"/>
                    <a:pt x="193997" y="292626"/>
                  </a:cubicBezTo>
                  <a:cubicBezTo>
                    <a:pt x="197524" y="300561"/>
                    <a:pt x="199489" y="309102"/>
                    <a:pt x="202235" y="317340"/>
                  </a:cubicBezTo>
                  <a:cubicBezTo>
                    <a:pt x="203608" y="321459"/>
                    <a:pt x="203946" y="326084"/>
                    <a:pt x="206354" y="329696"/>
                  </a:cubicBezTo>
                  <a:cubicBezTo>
                    <a:pt x="209100" y="333815"/>
                    <a:pt x="212581" y="337529"/>
                    <a:pt x="214592" y="342053"/>
                  </a:cubicBezTo>
                  <a:cubicBezTo>
                    <a:pt x="234199" y="386170"/>
                    <a:pt x="212425" y="351158"/>
                    <a:pt x="231067" y="379123"/>
                  </a:cubicBezTo>
                  <a:cubicBezTo>
                    <a:pt x="232440" y="384615"/>
                    <a:pt x="233631" y="390156"/>
                    <a:pt x="235186" y="395599"/>
                  </a:cubicBezTo>
                  <a:cubicBezTo>
                    <a:pt x="236379" y="399774"/>
                    <a:pt x="238528" y="403684"/>
                    <a:pt x="239305" y="407956"/>
                  </a:cubicBezTo>
                  <a:cubicBezTo>
                    <a:pt x="241285" y="418847"/>
                    <a:pt x="242051" y="429923"/>
                    <a:pt x="243424" y="440907"/>
                  </a:cubicBezTo>
                  <a:cubicBezTo>
                    <a:pt x="242051" y="465621"/>
                    <a:pt x="241449" y="490389"/>
                    <a:pt x="239305" y="515048"/>
                  </a:cubicBezTo>
                  <a:cubicBezTo>
                    <a:pt x="238699" y="522022"/>
                    <a:pt x="236438" y="528754"/>
                    <a:pt x="235186" y="535642"/>
                  </a:cubicBezTo>
                  <a:cubicBezTo>
                    <a:pt x="233692" y="543859"/>
                    <a:pt x="232705" y="552167"/>
                    <a:pt x="231067" y="560356"/>
                  </a:cubicBezTo>
                  <a:cubicBezTo>
                    <a:pt x="229957" y="565907"/>
                    <a:pt x="228176" y="571306"/>
                    <a:pt x="226948" y="576832"/>
                  </a:cubicBezTo>
                  <a:cubicBezTo>
                    <a:pt x="225430" y="583666"/>
                    <a:pt x="224203" y="590561"/>
                    <a:pt x="222830" y="597426"/>
                  </a:cubicBezTo>
                  <a:cubicBezTo>
                    <a:pt x="224203" y="583696"/>
                    <a:pt x="226948" y="570035"/>
                    <a:pt x="226948" y="556237"/>
                  </a:cubicBezTo>
                  <a:cubicBezTo>
                    <a:pt x="226948" y="532833"/>
                    <a:pt x="227411" y="481046"/>
                    <a:pt x="218711" y="449145"/>
                  </a:cubicBezTo>
                  <a:cubicBezTo>
                    <a:pt x="205959" y="402390"/>
                    <a:pt x="216970" y="441546"/>
                    <a:pt x="202235" y="412075"/>
                  </a:cubicBezTo>
                  <a:cubicBezTo>
                    <a:pt x="200293" y="408192"/>
                    <a:pt x="200058" y="403601"/>
                    <a:pt x="198116" y="399718"/>
                  </a:cubicBezTo>
                  <a:cubicBezTo>
                    <a:pt x="195902" y="395290"/>
                    <a:pt x="191889" y="391885"/>
                    <a:pt x="189878" y="387361"/>
                  </a:cubicBezTo>
                  <a:cubicBezTo>
                    <a:pt x="186351" y="379426"/>
                    <a:pt x="186456" y="369873"/>
                    <a:pt x="181640" y="362648"/>
                  </a:cubicBezTo>
                  <a:cubicBezTo>
                    <a:pt x="176148" y="354410"/>
                    <a:pt x="168296" y="347327"/>
                    <a:pt x="165165" y="337934"/>
                  </a:cubicBezTo>
                  <a:cubicBezTo>
                    <a:pt x="159481" y="320881"/>
                    <a:pt x="163455" y="329190"/>
                    <a:pt x="152808" y="313221"/>
                  </a:cubicBezTo>
                  <a:cubicBezTo>
                    <a:pt x="142455" y="282161"/>
                    <a:pt x="157625" y="319242"/>
                    <a:pt x="136332" y="292626"/>
                  </a:cubicBezTo>
                  <a:cubicBezTo>
                    <a:pt x="133620" y="289236"/>
                    <a:pt x="135283" y="283339"/>
                    <a:pt x="132213" y="280269"/>
                  </a:cubicBezTo>
                  <a:cubicBezTo>
                    <a:pt x="125212" y="273268"/>
                    <a:pt x="114501" y="270795"/>
                    <a:pt x="107500" y="263794"/>
                  </a:cubicBezTo>
                  <a:cubicBezTo>
                    <a:pt x="103381" y="259675"/>
                    <a:pt x="99990" y="254668"/>
                    <a:pt x="95143" y="251437"/>
                  </a:cubicBezTo>
                  <a:cubicBezTo>
                    <a:pt x="91530" y="249029"/>
                    <a:pt x="86905" y="248691"/>
                    <a:pt x="82786" y="247318"/>
                  </a:cubicBezTo>
                  <a:lnTo>
                    <a:pt x="58073" y="210248"/>
                  </a:lnTo>
                  <a:cubicBezTo>
                    <a:pt x="55327" y="206129"/>
                    <a:pt x="51400" y="202587"/>
                    <a:pt x="49835" y="197891"/>
                  </a:cubicBezTo>
                  <a:cubicBezTo>
                    <a:pt x="34815" y="152830"/>
                    <a:pt x="58769" y="221081"/>
                    <a:pt x="37478" y="173177"/>
                  </a:cubicBezTo>
                  <a:cubicBezTo>
                    <a:pt x="33951" y="165242"/>
                    <a:pt x="34056" y="155689"/>
                    <a:pt x="29240" y="148464"/>
                  </a:cubicBezTo>
                  <a:cubicBezTo>
                    <a:pt x="21835" y="137356"/>
                    <a:pt x="19726" y="136539"/>
                    <a:pt x="16884" y="123750"/>
                  </a:cubicBezTo>
                  <a:cubicBezTo>
                    <a:pt x="10077" y="93118"/>
                    <a:pt x="15216" y="103053"/>
                    <a:pt x="8646" y="70205"/>
                  </a:cubicBezTo>
                  <a:cubicBezTo>
                    <a:pt x="7794" y="65948"/>
                    <a:pt x="5469" y="62086"/>
                    <a:pt x="4527" y="57848"/>
                  </a:cubicBezTo>
                  <a:cubicBezTo>
                    <a:pt x="2715" y="49695"/>
                    <a:pt x="2220" y="41287"/>
                    <a:pt x="408" y="33134"/>
                  </a:cubicBezTo>
                  <a:cubicBezTo>
                    <a:pt x="-2627" y="19474"/>
                    <a:pt x="12079" y="2243"/>
                    <a:pt x="16884" y="183"/>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84"/>
            <p:cNvSpPr/>
            <p:nvPr/>
          </p:nvSpPr>
          <p:spPr>
            <a:xfrm>
              <a:off x="4264800" y="4830533"/>
              <a:ext cx="266393" cy="686887"/>
            </a:xfrm>
            <a:custGeom>
              <a:avLst/>
              <a:gdLst>
                <a:gd name="connsiteX0" fmla="*/ 266011 w 266393"/>
                <a:gd name="connsiteY0" fmla="*/ 959 h 686887"/>
                <a:gd name="connsiteX1" fmla="*/ 257773 w 266393"/>
                <a:gd name="connsiteY1" fmla="*/ 21553 h 686887"/>
                <a:gd name="connsiteX2" fmla="*/ 233059 w 266393"/>
                <a:gd name="connsiteY2" fmla="*/ 58624 h 686887"/>
                <a:gd name="connsiteX3" fmla="*/ 216584 w 266393"/>
                <a:gd name="connsiteY3" fmla="*/ 83337 h 686887"/>
                <a:gd name="connsiteX4" fmla="*/ 204227 w 266393"/>
                <a:gd name="connsiteY4" fmla="*/ 91575 h 686887"/>
                <a:gd name="connsiteX5" fmla="*/ 187751 w 266393"/>
                <a:gd name="connsiteY5" fmla="*/ 116289 h 686887"/>
                <a:gd name="connsiteX6" fmla="*/ 167157 w 266393"/>
                <a:gd name="connsiteY6" fmla="*/ 136883 h 686887"/>
                <a:gd name="connsiteX7" fmla="*/ 150681 w 266393"/>
                <a:gd name="connsiteY7" fmla="*/ 157478 h 686887"/>
                <a:gd name="connsiteX8" fmla="*/ 142443 w 266393"/>
                <a:gd name="connsiteY8" fmla="*/ 169835 h 686887"/>
                <a:gd name="connsiteX9" fmla="*/ 117730 w 266393"/>
                <a:gd name="connsiteY9" fmla="*/ 190429 h 686887"/>
                <a:gd name="connsiteX10" fmla="*/ 101254 w 266393"/>
                <a:gd name="connsiteY10" fmla="*/ 206905 h 686887"/>
                <a:gd name="connsiteX11" fmla="*/ 97135 w 266393"/>
                <a:gd name="connsiteY11" fmla="*/ 219262 h 686887"/>
                <a:gd name="connsiteX12" fmla="*/ 84778 w 266393"/>
                <a:gd name="connsiteY12" fmla="*/ 227499 h 686887"/>
                <a:gd name="connsiteX13" fmla="*/ 76541 w 266393"/>
                <a:gd name="connsiteY13" fmla="*/ 252213 h 686887"/>
                <a:gd name="connsiteX14" fmla="*/ 60065 w 266393"/>
                <a:gd name="connsiteY14" fmla="*/ 276926 h 686887"/>
                <a:gd name="connsiteX15" fmla="*/ 43589 w 266393"/>
                <a:gd name="connsiteY15" fmla="*/ 326353 h 686887"/>
                <a:gd name="connsiteX16" fmla="*/ 39470 w 266393"/>
                <a:gd name="connsiteY16" fmla="*/ 338710 h 686887"/>
                <a:gd name="connsiteX17" fmla="*/ 31232 w 266393"/>
                <a:gd name="connsiteY17" fmla="*/ 351067 h 686887"/>
                <a:gd name="connsiteX18" fmla="*/ 27114 w 266393"/>
                <a:gd name="connsiteY18" fmla="*/ 363424 h 686887"/>
                <a:gd name="connsiteX19" fmla="*/ 18876 w 266393"/>
                <a:gd name="connsiteY19" fmla="*/ 375781 h 686887"/>
                <a:gd name="connsiteX20" fmla="*/ 10638 w 266393"/>
                <a:gd name="connsiteY20" fmla="*/ 400494 h 686887"/>
                <a:gd name="connsiteX21" fmla="*/ 6519 w 266393"/>
                <a:gd name="connsiteY21" fmla="*/ 412851 h 686887"/>
                <a:gd name="connsiteX22" fmla="*/ 6519 w 266393"/>
                <a:gd name="connsiteY22" fmla="*/ 631153 h 686887"/>
                <a:gd name="connsiteX23" fmla="*/ 10638 w 266393"/>
                <a:gd name="connsiteY23" fmla="*/ 651748 h 686887"/>
                <a:gd name="connsiteX24" fmla="*/ 14757 w 266393"/>
                <a:gd name="connsiteY24" fmla="*/ 684699 h 686887"/>
                <a:gd name="connsiteX25" fmla="*/ 10638 w 266393"/>
                <a:gd name="connsiteY25" fmla="*/ 659986 h 686887"/>
                <a:gd name="connsiteX26" fmla="*/ 14757 w 266393"/>
                <a:gd name="connsiteY26" fmla="*/ 589964 h 686887"/>
                <a:gd name="connsiteX27" fmla="*/ 22995 w 266393"/>
                <a:gd name="connsiteY27" fmla="*/ 561132 h 686887"/>
                <a:gd name="connsiteX28" fmla="*/ 27114 w 266393"/>
                <a:gd name="connsiteY28" fmla="*/ 528181 h 686887"/>
                <a:gd name="connsiteX29" fmla="*/ 35351 w 266393"/>
                <a:gd name="connsiteY29" fmla="*/ 462278 h 686887"/>
                <a:gd name="connsiteX30" fmla="*/ 47708 w 266393"/>
                <a:gd name="connsiteY30" fmla="*/ 437564 h 686887"/>
                <a:gd name="connsiteX31" fmla="*/ 51827 w 266393"/>
                <a:gd name="connsiteY31" fmla="*/ 425208 h 686887"/>
                <a:gd name="connsiteX32" fmla="*/ 60065 w 266393"/>
                <a:gd name="connsiteY32" fmla="*/ 412851 h 686887"/>
                <a:gd name="connsiteX33" fmla="*/ 64184 w 266393"/>
                <a:gd name="connsiteY33" fmla="*/ 400494 h 686887"/>
                <a:gd name="connsiteX34" fmla="*/ 72422 w 266393"/>
                <a:gd name="connsiteY34" fmla="*/ 388137 h 686887"/>
                <a:gd name="connsiteX35" fmla="*/ 76541 w 266393"/>
                <a:gd name="connsiteY35" fmla="*/ 375781 h 686887"/>
                <a:gd name="connsiteX36" fmla="*/ 88897 w 266393"/>
                <a:gd name="connsiteY36" fmla="*/ 363424 h 686887"/>
                <a:gd name="connsiteX37" fmla="*/ 93016 w 266393"/>
                <a:gd name="connsiteY37" fmla="*/ 351067 h 686887"/>
                <a:gd name="connsiteX38" fmla="*/ 117730 w 266393"/>
                <a:gd name="connsiteY38" fmla="*/ 313997 h 686887"/>
                <a:gd name="connsiteX39" fmla="*/ 134205 w 266393"/>
                <a:gd name="connsiteY39" fmla="*/ 289283 h 686887"/>
                <a:gd name="connsiteX40" fmla="*/ 142443 w 266393"/>
                <a:gd name="connsiteY40" fmla="*/ 264570 h 686887"/>
                <a:gd name="connsiteX41" fmla="*/ 150681 w 266393"/>
                <a:gd name="connsiteY41" fmla="*/ 252213 h 686887"/>
                <a:gd name="connsiteX42" fmla="*/ 158919 w 266393"/>
                <a:gd name="connsiteY42" fmla="*/ 227499 h 686887"/>
                <a:gd name="connsiteX43" fmla="*/ 175395 w 266393"/>
                <a:gd name="connsiteY43" fmla="*/ 202786 h 686887"/>
                <a:gd name="connsiteX44" fmla="*/ 191870 w 266393"/>
                <a:gd name="connsiteY44" fmla="*/ 165716 h 686887"/>
                <a:gd name="connsiteX45" fmla="*/ 200108 w 266393"/>
                <a:gd name="connsiteY45" fmla="*/ 141002 h 686887"/>
                <a:gd name="connsiteX46" fmla="*/ 208346 w 266393"/>
                <a:gd name="connsiteY46" fmla="*/ 128645 h 686887"/>
                <a:gd name="connsiteX47" fmla="*/ 212465 w 266393"/>
                <a:gd name="connsiteY47" fmla="*/ 116289 h 686887"/>
                <a:gd name="connsiteX48" fmla="*/ 220703 w 266393"/>
                <a:gd name="connsiteY48" fmla="*/ 103932 h 686887"/>
                <a:gd name="connsiteX49" fmla="*/ 228941 w 266393"/>
                <a:gd name="connsiteY49" fmla="*/ 79218 h 686887"/>
                <a:gd name="connsiteX50" fmla="*/ 245416 w 266393"/>
                <a:gd name="connsiteY50" fmla="*/ 54505 h 686887"/>
                <a:gd name="connsiteX51" fmla="*/ 266011 w 266393"/>
                <a:gd name="connsiteY51" fmla="*/ 959 h 68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393" h="686887">
                  <a:moveTo>
                    <a:pt x="266011" y="959"/>
                  </a:moveTo>
                  <a:cubicBezTo>
                    <a:pt x="268070" y="-4533"/>
                    <a:pt x="261313" y="15062"/>
                    <a:pt x="257773" y="21553"/>
                  </a:cubicBezTo>
                  <a:cubicBezTo>
                    <a:pt x="257771" y="21557"/>
                    <a:pt x="237179" y="52443"/>
                    <a:pt x="233059" y="58624"/>
                  </a:cubicBezTo>
                  <a:cubicBezTo>
                    <a:pt x="233057" y="58628"/>
                    <a:pt x="216588" y="83334"/>
                    <a:pt x="216584" y="83337"/>
                  </a:cubicBezTo>
                  <a:lnTo>
                    <a:pt x="204227" y="91575"/>
                  </a:lnTo>
                  <a:cubicBezTo>
                    <a:pt x="196988" y="113291"/>
                    <a:pt x="204892" y="95719"/>
                    <a:pt x="187751" y="116289"/>
                  </a:cubicBezTo>
                  <a:cubicBezTo>
                    <a:pt x="170589" y="136883"/>
                    <a:pt x="189812" y="121780"/>
                    <a:pt x="167157" y="136883"/>
                  </a:cubicBezTo>
                  <a:cubicBezTo>
                    <a:pt x="159138" y="160940"/>
                    <a:pt x="169312" y="138847"/>
                    <a:pt x="150681" y="157478"/>
                  </a:cubicBezTo>
                  <a:cubicBezTo>
                    <a:pt x="147181" y="160978"/>
                    <a:pt x="145612" y="166032"/>
                    <a:pt x="142443" y="169835"/>
                  </a:cubicBezTo>
                  <a:cubicBezTo>
                    <a:pt x="132534" y="181725"/>
                    <a:pt x="129877" y="182330"/>
                    <a:pt x="117730" y="190429"/>
                  </a:cubicBezTo>
                  <a:cubicBezTo>
                    <a:pt x="106746" y="223381"/>
                    <a:pt x="123222" y="184937"/>
                    <a:pt x="101254" y="206905"/>
                  </a:cubicBezTo>
                  <a:cubicBezTo>
                    <a:pt x="98184" y="209975"/>
                    <a:pt x="99847" y="215872"/>
                    <a:pt x="97135" y="219262"/>
                  </a:cubicBezTo>
                  <a:cubicBezTo>
                    <a:pt x="94043" y="223127"/>
                    <a:pt x="88897" y="224753"/>
                    <a:pt x="84778" y="227499"/>
                  </a:cubicBezTo>
                  <a:cubicBezTo>
                    <a:pt x="82032" y="235737"/>
                    <a:pt x="81358" y="244988"/>
                    <a:pt x="76541" y="252213"/>
                  </a:cubicBezTo>
                  <a:lnTo>
                    <a:pt x="60065" y="276926"/>
                  </a:lnTo>
                  <a:lnTo>
                    <a:pt x="43589" y="326353"/>
                  </a:lnTo>
                  <a:cubicBezTo>
                    <a:pt x="42216" y="330472"/>
                    <a:pt x="41878" y="335097"/>
                    <a:pt x="39470" y="338710"/>
                  </a:cubicBezTo>
                  <a:lnTo>
                    <a:pt x="31232" y="351067"/>
                  </a:lnTo>
                  <a:cubicBezTo>
                    <a:pt x="29859" y="355186"/>
                    <a:pt x="29056" y="359541"/>
                    <a:pt x="27114" y="363424"/>
                  </a:cubicBezTo>
                  <a:cubicBezTo>
                    <a:pt x="24900" y="367852"/>
                    <a:pt x="20887" y="371257"/>
                    <a:pt x="18876" y="375781"/>
                  </a:cubicBezTo>
                  <a:cubicBezTo>
                    <a:pt x="15349" y="383716"/>
                    <a:pt x="13384" y="392256"/>
                    <a:pt x="10638" y="400494"/>
                  </a:cubicBezTo>
                  <a:lnTo>
                    <a:pt x="6519" y="412851"/>
                  </a:lnTo>
                  <a:cubicBezTo>
                    <a:pt x="-3746" y="505234"/>
                    <a:pt x="-445" y="460549"/>
                    <a:pt x="6519" y="631153"/>
                  </a:cubicBezTo>
                  <a:cubicBezTo>
                    <a:pt x="6805" y="638148"/>
                    <a:pt x="9573" y="644828"/>
                    <a:pt x="10638" y="651748"/>
                  </a:cubicBezTo>
                  <a:cubicBezTo>
                    <a:pt x="12321" y="662688"/>
                    <a:pt x="16577" y="695618"/>
                    <a:pt x="14757" y="684699"/>
                  </a:cubicBezTo>
                  <a:lnTo>
                    <a:pt x="10638" y="659986"/>
                  </a:lnTo>
                  <a:cubicBezTo>
                    <a:pt x="12011" y="636645"/>
                    <a:pt x="12540" y="613240"/>
                    <a:pt x="14757" y="589964"/>
                  </a:cubicBezTo>
                  <a:cubicBezTo>
                    <a:pt x="15446" y="582725"/>
                    <a:pt x="20524" y="568545"/>
                    <a:pt x="22995" y="561132"/>
                  </a:cubicBezTo>
                  <a:cubicBezTo>
                    <a:pt x="24368" y="550148"/>
                    <a:pt x="26013" y="539195"/>
                    <a:pt x="27114" y="528181"/>
                  </a:cubicBezTo>
                  <a:cubicBezTo>
                    <a:pt x="31289" y="486425"/>
                    <a:pt x="27363" y="490234"/>
                    <a:pt x="35351" y="462278"/>
                  </a:cubicBezTo>
                  <a:cubicBezTo>
                    <a:pt x="42253" y="438121"/>
                    <a:pt x="35673" y="461633"/>
                    <a:pt x="47708" y="437564"/>
                  </a:cubicBezTo>
                  <a:cubicBezTo>
                    <a:pt x="49650" y="433681"/>
                    <a:pt x="49885" y="429091"/>
                    <a:pt x="51827" y="425208"/>
                  </a:cubicBezTo>
                  <a:cubicBezTo>
                    <a:pt x="54041" y="420780"/>
                    <a:pt x="57851" y="417279"/>
                    <a:pt x="60065" y="412851"/>
                  </a:cubicBezTo>
                  <a:cubicBezTo>
                    <a:pt x="62007" y="408968"/>
                    <a:pt x="62242" y="404377"/>
                    <a:pt x="64184" y="400494"/>
                  </a:cubicBezTo>
                  <a:cubicBezTo>
                    <a:pt x="66398" y="396066"/>
                    <a:pt x="70208" y="392565"/>
                    <a:pt x="72422" y="388137"/>
                  </a:cubicBezTo>
                  <a:cubicBezTo>
                    <a:pt x="74364" y="384254"/>
                    <a:pt x="74133" y="379393"/>
                    <a:pt x="76541" y="375781"/>
                  </a:cubicBezTo>
                  <a:cubicBezTo>
                    <a:pt x="79772" y="370934"/>
                    <a:pt x="84778" y="367543"/>
                    <a:pt x="88897" y="363424"/>
                  </a:cubicBezTo>
                  <a:cubicBezTo>
                    <a:pt x="90270" y="359305"/>
                    <a:pt x="90907" y="354862"/>
                    <a:pt x="93016" y="351067"/>
                  </a:cubicBezTo>
                  <a:cubicBezTo>
                    <a:pt x="93025" y="351050"/>
                    <a:pt x="113605" y="320184"/>
                    <a:pt x="117730" y="313997"/>
                  </a:cubicBezTo>
                  <a:lnTo>
                    <a:pt x="134205" y="289283"/>
                  </a:lnTo>
                  <a:cubicBezTo>
                    <a:pt x="136951" y="281045"/>
                    <a:pt x="137626" y="271795"/>
                    <a:pt x="142443" y="264570"/>
                  </a:cubicBezTo>
                  <a:cubicBezTo>
                    <a:pt x="145189" y="260451"/>
                    <a:pt x="148670" y="256737"/>
                    <a:pt x="150681" y="252213"/>
                  </a:cubicBezTo>
                  <a:cubicBezTo>
                    <a:pt x="154208" y="244278"/>
                    <a:pt x="154102" y="234724"/>
                    <a:pt x="158919" y="227499"/>
                  </a:cubicBezTo>
                  <a:cubicBezTo>
                    <a:pt x="164411" y="219261"/>
                    <a:pt x="172265" y="212179"/>
                    <a:pt x="175395" y="202786"/>
                  </a:cubicBezTo>
                  <a:cubicBezTo>
                    <a:pt x="185197" y="173376"/>
                    <a:pt x="178815" y="185297"/>
                    <a:pt x="191870" y="165716"/>
                  </a:cubicBezTo>
                  <a:cubicBezTo>
                    <a:pt x="194616" y="157478"/>
                    <a:pt x="195291" y="148227"/>
                    <a:pt x="200108" y="141002"/>
                  </a:cubicBezTo>
                  <a:cubicBezTo>
                    <a:pt x="202854" y="136883"/>
                    <a:pt x="206132" y="133073"/>
                    <a:pt x="208346" y="128645"/>
                  </a:cubicBezTo>
                  <a:cubicBezTo>
                    <a:pt x="210288" y="124762"/>
                    <a:pt x="210523" y="120172"/>
                    <a:pt x="212465" y="116289"/>
                  </a:cubicBezTo>
                  <a:cubicBezTo>
                    <a:pt x="214679" y="111861"/>
                    <a:pt x="218692" y="108456"/>
                    <a:pt x="220703" y="103932"/>
                  </a:cubicBezTo>
                  <a:cubicBezTo>
                    <a:pt x="224230" y="95997"/>
                    <a:pt x="224124" y="86443"/>
                    <a:pt x="228941" y="79218"/>
                  </a:cubicBezTo>
                  <a:cubicBezTo>
                    <a:pt x="234433" y="70980"/>
                    <a:pt x="237178" y="59997"/>
                    <a:pt x="245416" y="54505"/>
                  </a:cubicBezTo>
                  <a:cubicBezTo>
                    <a:pt x="258915" y="45505"/>
                    <a:pt x="263952" y="6451"/>
                    <a:pt x="266011" y="959"/>
                  </a:cubicBezTo>
                  <a:close/>
                </a:path>
              </a:pathLst>
            </a:custGeom>
            <a:gradFill flip="none" rotWithShape="1">
              <a:gsLst>
                <a:gs pos="0">
                  <a:srgbClr val="FFCCFF">
                    <a:shade val="30000"/>
                    <a:satMod val="115000"/>
                  </a:srgbClr>
                </a:gs>
                <a:gs pos="50000">
                  <a:srgbClr val="FFCCFF">
                    <a:shade val="67500"/>
                    <a:satMod val="115000"/>
                  </a:srgbClr>
                </a:gs>
                <a:gs pos="100000">
                  <a:srgbClr val="FFCCFF">
                    <a:shade val="100000"/>
                    <a:satMod val="115000"/>
                  </a:srgb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4" name="グループ化 263"/>
          <p:cNvGrpSpPr/>
          <p:nvPr/>
        </p:nvGrpSpPr>
        <p:grpSpPr>
          <a:xfrm>
            <a:off x="140116" y="672743"/>
            <a:ext cx="2719023" cy="3193578"/>
            <a:chOff x="4323184" y="3581400"/>
            <a:chExt cx="2719023" cy="3193578"/>
          </a:xfrm>
        </p:grpSpPr>
        <p:sp>
          <p:nvSpPr>
            <p:cNvPr id="265" name="フリーフォーム 264"/>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265"/>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7" name="グループ化 266"/>
            <p:cNvGrpSpPr/>
            <p:nvPr/>
          </p:nvGrpSpPr>
          <p:grpSpPr>
            <a:xfrm>
              <a:off x="4339590" y="3581400"/>
              <a:ext cx="2702617" cy="3183693"/>
              <a:chOff x="4339590" y="3581400"/>
              <a:chExt cx="2702617" cy="3183693"/>
            </a:xfrm>
          </p:grpSpPr>
          <p:sp>
            <p:nvSpPr>
              <p:cNvPr id="269" name="フリーフォーム 268"/>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269"/>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270"/>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フリーフォーム 271"/>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272"/>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273"/>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274"/>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275"/>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276"/>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277"/>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278"/>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279"/>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280"/>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281"/>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282"/>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283"/>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284"/>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285"/>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286"/>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287"/>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288"/>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289"/>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290"/>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291"/>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292"/>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293"/>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294"/>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295"/>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296"/>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297"/>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フリーフォーム 298"/>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フリーフォーム 299"/>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300"/>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301"/>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302"/>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303"/>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304"/>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305"/>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306"/>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307"/>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308"/>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309"/>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310"/>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311"/>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312"/>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313"/>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314"/>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315"/>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316"/>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317"/>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318"/>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319"/>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320"/>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321"/>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322"/>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323"/>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324"/>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325"/>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326"/>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327"/>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328"/>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329"/>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330"/>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331"/>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332"/>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333"/>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334"/>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335"/>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336"/>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337"/>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338"/>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339"/>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340"/>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341"/>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342"/>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343"/>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344"/>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345"/>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346"/>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347"/>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348"/>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349"/>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350"/>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351"/>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352"/>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353"/>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354"/>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355"/>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356"/>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357"/>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358"/>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359"/>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360"/>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361"/>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362"/>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363"/>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364"/>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365"/>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366"/>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367"/>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368"/>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369"/>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370"/>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371"/>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372"/>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373"/>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374"/>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375"/>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376"/>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377"/>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378"/>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379"/>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380"/>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381"/>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382"/>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383"/>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384"/>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385"/>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386"/>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387"/>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388"/>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389"/>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390"/>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391"/>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392"/>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393"/>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394"/>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395"/>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396"/>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397"/>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398"/>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399"/>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400"/>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401"/>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402"/>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403"/>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404"/>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405"/>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406"/>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407"/>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408"/>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409"/>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410"/>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411"/>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412"/>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413"/>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414"/>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416"/>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417"/>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418"/>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419"/>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420"/>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421"/>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422"/>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423"/>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424"/>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425"/>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426"/>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427"/>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428"/>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429"/>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430"/>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431"/>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432"/>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433"/>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434"/>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436"/>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437"/>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438"/>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439"/>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440"/>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441"/>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442"/>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443"/>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444"/>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445"/>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446"/>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447"/>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448"/>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449"/>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450"/>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451"/>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452"/>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453"/>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454"/>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455"/>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456"/>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457"/>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458"/>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459"/>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460"/>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461"/>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462"/>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463"/>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464"/>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465"/>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466"/>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467"/>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468"/>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469"/>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470"/>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471"/>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472"/>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473"/>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474"/>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475"/>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476"/>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477"/>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478"/>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479"/>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480"/>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481"/>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482"/>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483"/>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484"/>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485"/>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486"/>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487"/>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488"/>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489"/>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68" name="フリーフォーム 267"/>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タイトル 1"/>
          <p:cNvSpPr txBox="1">
            <a:spLocks/>
          </p:cNvSpPr>
          <p:nvPr/>
        </p:nvSpPr>
        <p:spPr>
          <a:xfrm>
            <a:off x="0" y="77480"/>
            <a:ext cx="6503682" cy="706383"/>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舌咽神経直接刺激</a:t>
            </a:r>
            <a:r>
              <a:rPr lang="en-US" altLang="ja-JP" dirty="0">
                <a:latin typeface="Meiryo UI" panose="020B0604030504040204" pitchFamily="50" charset="-128"/>
                <a:ea typeface="Meiryo UI" panose="020B0604030504040204" pitchFamily="50" charset="-128"/>
              </a:rPr>
              <a:t>EMG</a:t>
            </a:r>
            <a:endParaRPr lang="ja-JP" altLang="en-US" dirty="0">
              <a:latin typeface="Meiryo UI" panose="020B0604030504040204" pitchFamily="50" charset="-128"/>
              <a:ea typeface="Meiryo UI" panose="020B0604030504040204" pitchFamily="50" charset="-128"/>
            </a:endParaRPr>
          </a:p>
        </p:txBody>
      </p:sp>
      <p:sp>
        <p:nvSpPr>
          <p:cNvPr id="35" name="タイトル 1"/>
          <p:cNvSpPr txBox="1">
            <a:spLocks/>
          </p:cNvSpPr>
          <p:nvPr/>
        </p:nvSpPr>
        <p:spPr>
          <a:xfrm>
            <a:off x="2964721" y="7608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36" name="タイトル 1"/>
          <p:cNvSpPr txBox="1">
            <a:spLocks/>
          </p:cNvSpPr>
          <p:nvPr/>
        </p:nvSpPr>
        <p:spPr>
          <a:xfrm>
            <a:off x="2965726" y="1031584"/>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37" name="タイトル 1"/>
          <p:cNvSpPr txBox="1">
            <a:spLocks/>
          </p:cNvSpPr>
          <p:nvPr/>
        </p:nvSpPr>
        <p:spPr>
          <a:xfrm>
            <a:off x="2963590" y="1275715"/>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38" name="タイトル 1"/>
          <p:cNvSpPr txBox="1">
            <a:spLocks/>
          </p:cNvSpPr>
          <p:nvPr/>
        </p:nvSpPr>
        <p:spPr>
          <a:xfrm>
            <a:off x="2970763" y="152825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39" name="タイトル 1"/>
          <p:cNvSpPr txBox="1">
            <a:spLocks/>
          </p:cNvSpPr>
          <p:nvPr/>
        </p:nvSpPr>
        <p:spPr>
          <a:xfrm>
            <a:off x="2970763" y="1782990"/>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40" name="タイトル 1"/>
          <p:cNvSpPr txBox="1">
            <a:spLocks/>
          </p:cNvSpPr>
          <p:nvPr/>
        </p:nvSpPr>
        <p:spPr>
          <a:xfrm>
            <a:off x="2970763" y="209551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41" name="タイトル 1"/>
          <p:cNvSpPr txBox="1">
            <a:spLocks/>
          </p:cNvSpPr>
          <p:nvPr/>
        </p:nvSpPr>
        <p:spPr>
          <a:xfrm>
            <a:off x="2970763" y="229284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42" name="タイトル 1"/>
          <p:cNvSpPr txBox="1">
            <a:spLocks/>
          </p:cNvSpPr>
          <p:nvPr/>
        </p:nvSpPr>
        <p:spPr>
          <a:xfrm>
            <a:off x="2963590" y="247790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sp>
        <p:nvSpPr>
          <p:cNvPr id="44" name="タイトル 1"/>
          <p:cNvSpPr txBox="1">
            <a:spLocks/>
          </p:cNvSpPr>
          <p:nvPr/>
        </p:nvSpPr>
        <p:spPr>
          <a:xfrm>
            <a:off x="2963590" y="2756705"/>
            <a:ext cx="772066" cy="217584"/>
          </a:xfrm>
          <a:prstGeom prst="rect">
            <a:avLst/>
          </a:prstGeom>
          <a:solidFill>
            <a:srgbClr val="FFFF00"/>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45" name="タイトル 1"/>
          <p:cNvSpPr txBox="1">
            <a:spLocks/>
          </p:cNvSpPr>
          <p:nvPr/>
        </p:nvSpPr>
        <p:spPr>
          <a:xfrm>
            <a:off x="2967355" y="300065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46" name="タイトル 1"/>
          <p:cNvSpPr txBox="1">
            <a:spLocks/>
          </p:cNvSpPr>
          <p:nvPr/>
        </p:nvSpPr>
        <p:spPr>
          <a:xfrm>
            <a:off x="2978199" y="3271824"/>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47" name="タイトル 1"/>
          <p:cNvSpPr txBox="1">
            <a:spLocks/>
          </p:cNvSpPr>
          <p:nvPr/>
        </p:nvSpPr>
        <p:spPr>
          <a:xfrm>
            <a:off x="2976580" y="3497314"/>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nvGrpSpPr>
          <p:cNvPr id="57" name="グループ化 56"/>
          <p:cNvGrpSpPr/>
          <p:nvPr/>
        </p:nvGrpSpPr>
        <p:grpSpPr>
          <a:xfrm>
            <a:off x="3753268" y="2765788"/>
            <a:ext cx="1086035" cy="212268"/>
            <a:chOff x="8012446" y="3855671"/>
            <a:chExt cx="1086035" cy="212268"/>
          </a:xfrm>
        </p:grpSpPr>
        <p:sp>
          <p:nvSpPr>
            <p:cNvPr id="58" name="タイトル 1"/>
            <p:cNvSpPr txBox="1">
              <a:spLocks/>
            </p:cNvSpPr>
            <p:nvPr/>
          </p:nvSpPr>
          <p:spPr>
            <a:xfrm>
              <a:off x="8326415" y="3855671"/>
              <a:ext cx="772066" cy="212268"/>
            </a:xfrm>
            <a:prstGeom prst="rect">
              <a:avLst/>
            </a:prstGeom>
            <a:solidFill>
              <a:schemeClr val="accent1">
                <a:lumMod val="60000"/>
                <a:lumOff val="40000"/>
              </a:schemeClr>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000" dirty="0">
                  <a:latin typeface="Meiryo UI" panose="020B0604030504040204" pitchFamily="50" charset="-128"/>
                  <a:ea typeface="Meiryo UI" panose="020B0604030504040204" pitchFamily="50" charset="-128"/>
                </a:rPr>
                <a:t>直接刺激法</a:t>
              </a:r>
            </a:p>
          </p:txBody>
        </p:sp>
        <p:sp>
          <p:nvSpPr>
            <p:cNvPr id="59" name="右矢印 58"/>
            <p:cNvSpPr/>
            <p:nvPr/>
          </p:nvSpPr>
          <p:spPr>
            <a:xfrm>
              <a:off x="8012446" y="3923949"/>
              <a:ext cx="303969" cy="728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1" name="爆発 1 110"/>
          <p:cNvSpPr/>
          <p:nvPr/>
        </p:nvSpPr>
        <p:spPr>
          <a:xfrm>
            <a:off x="1833866" y="2542942"/>
            <a:ext cx="196234" cy="314964"/>
          </a:xfrm>
          <a:prstGeom prst="irregularSeal1">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12" name="図 1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9490923">
            <a:off x="1825224" y="1800745"/>
            <a:ext cx="2628900" cy="76200"/>
          </a:xfrm>
          <a:prstGeom prst="rect">
            <a:avLst/>
          </a:prstGeom>
        </p:spPr>
      </p:pic>
      <p:grpSp>
        <p:nvGrpSpPr>
          <p:cNvPr id="491" name="グループ化 490">
            <a:extLst>
              <a:ext uri="{FF2B5EF4-FFF2-40B4-BE49-F238E27FC236}">
                <a16:creationId xmlns:a16="http://schemas.microsoft.com/office/drawing/2014/main" id="{028B2EDD-7B47-48EB-85E1-A9B59CD4256C}"/>
              </a:ext>
            </a:extLst>
          </p:cNvPr>
          <p:cNvGrpSpPr/>
          <p:nvPr/>
        </p:nvGrpSpPr>
        <p:grpSpPr>
          <a:xfrm rot="15319834" flipV="1">
            <a:off x="2776957" y="4196192"/>
            <a:ext cx="217175" cy="659680"/>
            <a:chOff x="2956581" y="3952986"/>
            <a:chExt cx="255572" cy="307209"/>
          </a:xfrm>
        </p:grpSpPr>
        <p:pic>
          <p:nvPicPr>
            <p:cNvPr id="492" name="図 491">
              <a:extLst>
                <a:ext uri="{FF2B5EF4-FFF2-40B4-BE49-F238E27FC236}">
                  <a16:creationId xmlns:a16="http://schemas.microsoft.com/office/drawing/2014/main" id="{39550AA3-30F2-4E61-8495-D80CB1CA70C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922281" flipV="1">
              <a:off x="2956581" y="4235857"/>
              <a:ext cx="255572" cy="24338"/>
            </a:xfrm>
            <a:prstGeom prst="rect">
              <a:avLst/>
            </a:prstGeom>
            <a:ln>
              <a:noFill/>
            </a:ln>
          </p:spPr>
        </p:pic>
        <p:sp>
          <p:nvSpPr>
            <p:cNvPr id="493" name="フリーフォーム 398">
              <a:extLst>
                <a:ext uri="{FF2B5EF4-FFF2-40B4-BE49-F238E27FC236}">
                  <a16:creationId xmlns:a16="http://schemas.microsoft.com/office/drawing/2014/main" id="{5605CF31-0740-4E3C-B020-D5FE971E893D}"/>
                </a:ext>
              </a:extLst>
            </p:cNvPr>
            <p:cNvSpPr/>
            <p:nvPr/>
          </p:nvSpPr>
          <p:spPr>
            <a:xfrm rot="20958766" flipH="1">
              <a:off x="3089410" y="3952986"/>
              <a:ext cx="77144" cy="261975"/>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4" name="フリーフォーム 24">
            <a:extLst>
              <a:ext uri="{FF2B5EF4-FFF2-40B4-BE49-F238E27FC236}">
                <a16:creationId xmlns:a16="http://schemas.microsoft.com/office/drawing/2014/main" id="{4A93C9D9-9437-4266-A37A-D46DD4AC8A95}"/>
              </a:ext>
            </a:extLst>
          </p:cNvPr>
          <p:cNvSpPr/>
          <p:nvPr/>
        </p:nvSpPr>
        <p:spPr>
          <a:xfrm rot="16200000">
            <a:off x="582926" y="6461802"/>
            <a:ext cx="235132" cy="575333"/>
          </a:xfrm>
          <a:custGeom>
            <a:avLst/>
            <a:gdLst>
              <a:gd name="connsiteX0" fmla="*/ 0 w 235132"/>
              <a:gd name="connsiteY0" fmla="*/ 0 h 575333"/>
              <a:gd name="connsiteX1" fmla="*/ 3733 w 235132"/>
              <a:gd name="connsiteY1" fmla="*/ 111967 h 575333"/>
              <a:gd name="connsiteX2" fmla="*/ 7465 w 235132"/>
              <a:gd name="connsiteY2" fmla="*/ 126896 h 575333"/>
              <a:gd name="connsiteX3" fmla="*/ 11197 w 235132"/>
              <a:gd name="connsiteY3" fmla="*/ 160486 h 575333"/>
              <a:gd name="connsiteX4" fmla="*/ 14929 w 235132"/>
              <a:gd name="connsiteY4" fmla="*/ 175415 h 575333"/>
              <a:gd name="connsiteX5" fmla="*/ 22394 w 235132"/>
              <a:gd name="connsiteY5" fmla="*/ 209005 h 575333"/>
              <a:gd name="connsiteX6" fmla="*/ 26126 w 235132"/>
              <a:gd name="connsiteY6" fmla="*/ 220202 h 575333"/>
              <a:gd name="connsiteX7" fmla="*/ 33590 w 235132"/>
              <a:gd name="connsiteY7" fmla="*/ 235131 h 575333"/>
              <a:gd name="connsiteX8" fmla="*/ 37323 w 235132"/>
              <a:gd name="connsiteY8" fmla="*/ 246328 h 575333"/>
              <a:gd name="connsiteX9" fmla="*/ 44787 w 235132"/>
              <a:gd name="connsiteY9" fmla="*/ 261257 h 575333"/>
              <a:gd name="connsiteX10" fmla="*/ 52252 w 235132"/>
              <a:gd name="connsiteY10" fmla="*/ 279918 h 575333"/>
              <a:gd name="connsiteX11" fmla="*/ 67181 w 235132"/>
              <a:gd name="connsiteY11" fmla="*/ 306044 h 575333"/>
              <a:gd name="connsiteX12" fmla="*/ 78377 w 235132"/>
              <a:gd name="connsiteY12" fmla="*/ 332169 h 575333"/>
              <a:gd name="connsiteX13" fmla="*/ 85842 w 235132"/>
              <a:gd name="connsiteY13" fmla="*/ 354563 h 575333"/>
              <a:gd name="connsiteX14" fmla="*/ 100771 w 235132"/>
              <a:gd name="connsiteY14" fmla="*/ 388153 h 575333"/>
              <a:gd name="connsiteX15" fmla="*/ 111968 w 235132"/>
              <a:gd name="connsiteY15" fmla="*/ 403082 h 575333"/>
              <a:gd name="connsiteX16" fmla="*/ 115700 w 235132"/>
              <a:gd name="connsiteY16" fmla="*/ 414279 h 575333"/>
              <a:gd name="connsiteX17" fmla="*/ 126897 w 235132"/>
              <a:gd name="connsiteY17" fmla="*/ 429208 h 575333"/>
              <a:gd name="connsiteX18" fmla="*/ 134361 w 235132"/>
              <a:gd name="connsiteY18" fmla="*/ 440404 h 575333"/>
              <a:gd name="connsiteX19" fmla="*/ 141826 w 235132"/>
              <a:gd name="connsiteY19" fmla="*/ 455333 h 575333"/>
              <a:gd name="connsiteX20" fmla="*/ 149290 w 235132"/>
              <a:gd name="connsiteY20" fmla="*/ 462798 h 575333"/>
              <a:gd name="connsiteX21" fmla="*/ 156755 w 235132"/>
              <a:gd name="connsiteY21" fmla="*/ 477727 h 575333"/>
              <a:gd name="connsiteX22" fmla="*/ 164219 w 235132"/>
              <a:gd name="connsiteY22" fmla="*/ 488924 h 575333"/>
              <a:gd name="connsiteX23" fmla="*/ 171684 w 235132"/>
              <a:gd name="connsiteY23" fmla="*/ 503853 h 575333"/>
              <a:gd name="connsiteX24" fmla="*/ 186613 w 235132"/>
              <a:gd name="connsiteY24" fmla="*/ 522514 h 575333"/>
              <a:gd name="connsiteX25" fmla="*/ 194077 w 235132"/>
              <a:gd name="connsiteY25" fmla="*/ 537443 h 575333"/>
              <a:gd name="connsiteX26" fmla="*/ 209006 w 235132"/>
              <a:gd name="connsiteY26" fmla="*/ 552372 h 575333"/>
              <a:gd name="connsiteX27" fmla="*/ 227667 w 235132"/>
              <a:gd name="connsiteY27" fmla="*/ 574765 h 575333"/>
              <a:gd name="connsiteX28" fmla="*/ 235132 w 235132"/>
              <a:gd name="connsiteY28" fmla="*/ 574765 h 57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5132" h="575333">
                <a:moveTo>
                  <a:pt x="0" y="0"/>
                </a:moveTo>
                <a:cubicBezTo>
                  <a:pt x="1244" y="37322"/>
                  <a:pt x="1540" y="74688"/>
                  <a:pt x="3733" y="111967"/>
                </a:cubicBezTo>
                <a:cubicBezTo>
                  <a:pt x="4034" y="117088"/>
                  <a:pt x="6685" y="121826"/>
                  <a:pt x="7465" y="126896"/>
                </a:cubicBezTo>
                <a:cubicBezTo>
                  <a:pt x="9178" y="138031"/>
                  <a:pt x="9484" y="149351"/>
                  <a:pt x="11197" y="160486"/>
                </a:cubicBezTo>
                <a:cubicBezTo>
                  <a:pt x="11977" y="165556"/>
                  <a:pt x="13816" y="170408"/>
                  <a:pt x="14929" y="175415"/>
                </a:cubicBezTo>
                <a:cubicBezTo>
                  <a:pt x="18775" y="192720"/>
                  <a:pt x="17846" y="193086"/>
                  <a:pt x="22394" y="209005"/>
                </a:cubicBezTo>
                <a:cubicBezTo>
                  <a:pt x="23475" y="212788"/>
                  <a:pt x="24576" y="216586"/>
                  <a:pt x="26126" y="220202"/>
                </a:cubicBezTo>
                <a:cubicBezTo>
                  <a:pt x="28317" y="225316"/>
                  <a:pt x="31398" y="230017"/>
                  <a:pt x="33590" y="235131"/>
                </a:cubicBezTo>
                <a:cubicBezTo>
                  <a:pt x="35140" y="238747"/>
                  <a:pt x="35773" y="242712"/>
                  <a:pt x="37323" y="246328"/>
                </a:cubicBezTo>
                <a:cubicBezTo>
                  <a:pt x="39515" y="251442"/>
                  <a:pt x="42527" y="256173"/>
                  <a:pt x="44787" y="261257"/>
                </a:cubicBezTo>
                <a:cubicBezTo>
                  <a:pt x="47508" y="267379"/>
                  <a:pt x="49531" y="273796"/>
                  <a:pt x="52252" y="279918"/>
                </a:cubicBezTo>
                <a:cubicBezTo>
                  <a:pt x="58567" y="294128"/>
                  <a:pt x="59173" y="294033"/>
                  <a:pt x="67181" y="306044"/>
                </a:cubicBezTo>
                <a:cubicBezTo>
                  <a:pt x="79193" y="342080"/>
                  <a:pt x="59932" y="286056"/>
                  <a:pt x="78377" y="332169"/>
                </a:cubicBezTo>
                <a:cubicBezTo>
                  <a:pt x="81299" y="339475"/>
                  <a:pt x="82920" y="347257"/>
                  <a:pt x="85842" y="354563"/>
                </a:cubicBezTo>
                <a:cubicBezTo>
                  <a:pt x="89776" y="364398"/>
                  <a:pt x="94957" y="378852"/>
                  <a:pt x="100771" y="388153"/>
                </a:cubicBezTo>
                <a:cubicBezTo>
                  <a:pt x="104068" y="393428"/>
                  <a:pt x="108236" y="398106"/>
                  <a:pt x="111968" y="403082"/>
                </a:cubicBezTo>
                <a:cubicBezTo>
                  <a:pt x="113212" y="406814"/>
                  <a:pt x="113748" y="410863"/>
                  <a:pt x="115700" y="414279"/>
                </a:cubicBezTo>
                <a:cubicBezTo>
                  <a:pt x="118786" y="419680"/>
                  <a:pt x="123281" y="424146"/>
                  <a:pt x="126897" y="429208"/>
                </a:cubicBezTo>
                <a:cubicBezTo>
                  <a:pt x="129504" y="432858"/>
                  <a:pt x="132136" y="436510"/>
                  <a:pt x="134361" y="440404"/>
                </a:cubicBezTo>
                <a:cubicBezTo>
                  <a:pt x="137121" y="445235"/>
                  <a:pt x="138740" y="450704"/>
                  <a:pt x="141826" y="455333"/>
                </a:cubicBezTo>
                <a:cubicBezTo>
                  <a:pt x="143778" y="458261"/>
                  <a:pt x="147338" y="459870"/>
                  <a:pt x="149290" y="462798"/>
                </a:cubicBezTo>
                <a:cubicBezTo>
                  <a:pt x="152376" y="467427"/>
                  <a:pt x="153995" y="472896"/>
                  <a:pt x="156755" y="477727"/>
                </a:cubicBezTo>
                <a:cubicBezTo>
                  <a:pt x="158980" y="481622"/>
                  <a:pt x="161994" y="485029"/>
                  <a:pt x="164219" y="488924"/>
                </a:cubicBezTo>
                <a:cubicBezTo>
                  <a:pt x="166979" y="493755"/>
                  <a:pt x="168924" y="499022"/>
                  <a:pt x="171684" y="503853"/>
                </a:cubicBezTo>
                <a:cubicBezTo>
                  <a:pt x="177962" y="514839"/>
                  <a:pt x="178439" y="514340"/>
                  <a:pt x="186613" y="522514"/>
                </a:cubicBezTo>
                <a:cubicBezTo>
                  <a:pt x="189101" y="527490"/>
                  <a:pt x="190739" y="532992"/>
                  <a:pt x="194077" y="537443"/>
                </a:cubicBezTo>
                <a:cubicBezTo>
                  <a:pt x="198299" y="543073"/>
                  <a:pt x="205102" y="546516"/>
                  <a:pt x="209006" y="552372"/>
                </a:cubicBezTo>
                <a:cubicBezTo>
                  <a:pt x="213972" y="559821"/>
                  <a:pt x="219682" y="569975"/>
                  <a:pt x="227667" y="574765"/>
                </a:cubicBezTo>
                <a:cubicBezTo>
                  <a:pt x="229801" y="576045"/>
                  <a:pt x="232644" y="574765"/>
                  <a:pt x="235132" y="5747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テキスト ボックス 494">
            <a:extLst>
              <a:ext uri="{FF2B5EF4-FFF2-40B4-BE49-F238E27FC236}">
                <a16:creationId xmlns:a16="http://schemas.microsoft.com/office/drawing/2014/main" id="{CD254D62-53EC-475D-859A-DCD0E488D652}"/>
              </a:ext>
            </a:extLst>
          </p:cNvPr>
          <p:cNvSpPr txBox="1"/>
          <p:nvPr/>
        </p:nvSpPr>
        <p:spPr>
          <a:xfrm rot="18931206">
            <a:off x="975252" y="6436896"/>
            <a:ext cx="389581" cy="169277"/>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6200000" scaled="1"/>
            <a:tileRect/>
          </a:gradFill>
          <a:ln>
            <a:solidFill>
              <a:schemeClr val="bg2">
                <a:lumMod val="75000"/>
              </a:schemeClr>
            </a:solidFill>
          </a:ln>
        </p:spPr>
        <p:txBody>
          <a:bodyPr wrap="square" rtlCol="0">
            <a:spAutoFit/>
          </a:bodyPr>
          <a:lstStyle/>
          <a:p>
            <a:pPr algn="ctr"/>
            <a:r>
              <a:rPr lang="ja-JP" altLang="en-US" sz="500" dirty="0">
                <a:latin typeface="Meiryo UI" panose="020B0604030504040204" pitchFamily="50" charset="-128"/>
                <a:ea typeface="Meiryo UI" panose="020B0604030504040204" pitchFamily="50" charset="-128"/>
              </a:rPr>
              <a:t>アース</a:t>
            </a:r>
            <a:endParaRPr kumimoji="1" lang="ja-JP" altLang="en-US" sz="500" dirty="0">
              <a:latin typeface="Meiryo UI" panose="020B0604030504040204" pitchFamily="50" charset="-128"/>
              <a:ea typeface="Meiryo UI" panose="020B0604030504040204" pitchFamily="50" charset="-128"/>
            </a:endParaRPr>
          </a:p>
        </p:txBody>
      </p:sp>
      <p:sp>
        <p:nvSpPr>
          <p:cNvPr id="496" name="テキスト ボックス 495">
            <a:extLst>
              <a:ext uri="{FF2B5EF4-FFF2-40B4-BE49-F238E27FC236}">
                <a16:creationId xmlns:a16="http://schemas.microsoft.com/office/drawing/2014/main" id="{75F57ABF-C9C6-4AD1-857F-0B98F8726259}"/>
              </a:ext>
            </a:extLst>
          </p:cNvPr>
          <p:cNvSpPr txBox="1"/>
          <p:nvPr/>
        </p:nvSpPr>
        <p:spPr>
          <a:xfrm>
            <a:off x="6386735" y="73542"/>
            <a:ext cx="2700820"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刺激：</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プローブ型神経刺激装置 </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前頭部</a:t>
            </a:r>
            <a:endParaRPr kumimoji="1" lang="en-US" altLang="ja-JP" sz="1000" dirty="0">
              <a:latin typeface="Meiryo UI" panose="020B0604030504040204" pitchFamily="50" charset="-128"/>
              <a:ea typeface="Meiryo UI" panose="020B0604030504040204" pitchFamily="50" charset="-128"/>
            </a:endParaRPr>
          </a:p>
        </p:txBody>
      </p:sp>
      <p:sp>
        <p:nvSpPr>
          <p:cNvPr id="497" name="テキスト ボックス 496">
            <a:extLst>
              <a:ext uri="{FF2B5EF4-FFF2-40B4-BE49-F238E27FC236}">
                <a16:creationId xmlns:a16="http://schemas.microsoft.com/office/drawing/2014/main" id="{2DB23A0C-FBCB-4CAF-9255-D61888CED1A3}"/>
              </a:ext>
            </a:extLst>
          </p:cNvPr>
          <p:cNvSpPr txBox="1"/>
          <p:nvPr/>
        </p:nvSpPr>
        <p:spPr>
          <a:xfrm>
            <a:off x="6403772" y="344840"/>
            <a:ext cx="268378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記録電極： </a:t>
            </a:r>
            <a:r>
              <a:rPr lang="en-US" altLang="ja-JP" sz="1000" dirty="0">
                <a:latin typeface="Meiryo UI" panose="020B0604030504040204" pitchFamily="50" charset="-128"/>
                <a:ea typeface="Meiryo UI" panose="020B0604030504040204" pitchFamily="50" charset="-128"/>
                <a:sym typeface="Wingdings" panose="05000000000000000000" pitchFamily="2" charset="2"/>
              </a:rPr>
              <a:t>(-)</a:t>
            </a:r>
            <a:r>
              <a:rPr lang="ja-JP" altLang="en-US" sz="1000" dirty="0">
                <a:latin typeface="Meiryo UI" panose="020B0604030504040204" pitchFamily="50" charset="-128"/>
                <a:ea typeface="Meiryo UI" panose="020B0604030504040204" pitchFamily="50" charset="-128"/>
                <a:sym typeface="Wingdings" panose="05000000000000000000" pitchFamily="2" charset="2"/>
              </a:rPr>
              <a:t>上咽頭収縮筋</a:t>
            </a:r>
            <a:endParaRPr lang="en-US" altLang="ja-JP" sz="1000" dirty="0">
              <a:latin typeface="Meiryo UI" panose="020B0604030504040204" pitchFamily="50" charset="-128"/>
              <a:ea typeface="Meiryo UI" panose="020B0604030504040204" pitchFamily="50" charset="-128"/>
              <a:sym typeface="Wingdings" panose="05000000000000000000" pitchFamily="2" charset="2"/>
            </a:endParaRPr>
          </a:p>
        </p:txBody>
      </p:sp>
      <p:sp>
        <p:nvSpPr>
          <p:cNvPr id="498" name="テキスト ボックス 497">
            <a:extLst>
              <a:ext uri="{FF2B5EF4-FFF2-40B4-BE49-F238E27FC236}">
                <a16:creationId xmlns:a16="http://schemas.microsoft.com/office/drawing/2014/main" id="{E3DA037B-2463-46A1-8DC5-638CE4F621D6}"/>
              </a:ext>
            </a:extLst>
          </p:cNvPr>
          <p:cNvSpPr txBox="1"/>
          <p:nvPr/>
        </p:nvSpPr>
        <p:spPr>
          <a:xfrm>
            <a:off x="-541122" y="6366302"/>
            <a:ext cx="851162" cy="246221"/>
          </a:xfrm>
          <a:prstGeom prst="rect">
            <a:avLst/>
          </a:prstGeom>
          <a:solidFill>
            <a:schemeClr val="bg1"/>
          </a:solidFill>
          <a:ln>
            <a:solidFill>
              <a:schemeClr val="bg1">
                <a:lumMod val="85000"/>
              </a:schemeClr>
            </a:solidFill>
          </a:ln>
        </p:spPr>
        <p:txBody>
          <a:bodyPr wrap="square" rtlCol="0">
            <a:spAutoFit/>
          </a:bodyPr>
          <a:lstStyle/>
          <a:p>
            <a:r>
              <a:rPr lang="ja-JP" altLang="en-US" sz="1000" dirty="0">
                <a:latin typeface="Meiryo UI" panose="020B0604030504040204" pitchFamily="50" charset="-128"/>
                <a:ea typeface="Meiryo UI" panose="020B0604030504040204" pitchFamily="50" charset="-128"/>
              </a:rPr>
              <a:t>ボディアース</a:t>
            </a:r>
            <a:endParaRPr kumimoji="1" lang="en-US" altLang="ja-JP" sz="1000" dirty="0">
              <a:latin typeface="Meiryo UI" panose="020B0604030504040204" pitchFamily="50" charset="-128"/>
              <a:ea typeface="Meiryo UI" panose="020B0604030504040204" pitchFamily="50" charset="-128"/>
            </a:endParaRPr>
          </a:p>
        </p:txBody>
      </p:sp>
      <p:grpSp>
        <p:nvGrpSpPr>
          <p:cNvPr id="499" name="グループ化 498">
            <a:extLst>
              <a:ext uri="{FF2B5EF4-FFF2-40B4-BE49-F238E27FC236}">
                <a16:creationId xmlns:a16="http://schemas.microsoft.com/office/drawing/2014/main" id="{0DC9F7D1-A584-4C3A-985E-83CE49DEFD32}"/>
              </a:ext>
            </a:extLst>
          </p:cNvPr>
          <p:cNvGrpSpPr/>
          <p:nvPr/>
        </p:nvGrpSpPr>
        <p:grpSpPr>
          <a:xfrm rot="7067077">
            <a:off x="5341056" y="4703081"/>
            <a:ext cx="1055798" cy="286472"/>
            <a:chOff x="3052395" y="4059544"/>
            <a:chExt cx="851213" cy="183147"/>
          </a:xfrm>
        </p:grpSpPr>
        <p:pic>
          <p:nvPicPr>
            <p:cNvPr id="500" name="図 499">
              <a:extLst>
                <a:ext uri="{FF2B5EF4-FFF2-40B4-BE49-F238E27FC236}">
                  <a16:creationId xmlns:a16="http://schemas.microsoft.com/office/drawing/2014/main" id="{D50A990E-1E53-427A-86DE-12E138B841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501" name="フリーフォーム 395">
              <a:extLst>
                <a:ext uri="{FF2B5EF4-FFF2-40B4-BE49-F238E27FC236}">
                  <a16:creationId xmlns:a16="http://schemas.microsoft.com/office/drawing/2014/main" id="{4F1ADEC3-0E96-4CA4-80C1-977B6E6C1B3F}"/>
                </a:ext>
              </a:extLst>
            </p:cNvPr>
            <p:cNvSpPr/>
            <p:nvPr/>
          </p:nvSpPr>
          <p:spPr>
            <a:xfrm rot="7430605">
              <a:off x="3533462" y="3872546"/>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02" name="グループ化 501">
            <a:extLst>
              <a:ext uri="{FF2B5EF4-FFF2-40B4-BE49-F238E27FC236}">
                <a16:creationId xmlns:a16="http://schemas.microsoft.com/office/drawing/2014/main" id="{7734CF5B-C9D6-4744-BA4E-10126D6DD6FC}"/>
              </a:ext>
            </a:extLst>
          </p:cNvPr>
          <p:cNvGrpSpPr/>
          <p:nvPr/>
        </p:nvGrpSpPr>
        <p:grpSpPr>
          <a:xfrm rot="6201207">
            <a:off x="5530735" y="4839599"/>
            <a:ext cx="1055797" cy="286475"/>
            <a:chOff x="3052395" y="4059544"/>
            <a:chExt cx="851212" cy="183149"/>
          </a:xfrm>
        </p:grpSpPr>
        <p:pic>
          <p:nvPicPr>
            <p:cNvPr id="503" name="図 502">
              <a:extLst>
                <a:ext uri="{FF2B5EF4-FFF2-40B4-BE49-F238E27FC236}">
                  <a16:creationId xmlns:a16="http://schemas.microsoft.com/office/drawing/2014/main" id="{44745E4B-FEC3-4B65-82DE-9F8CF2E4FE7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504" name="フリーフォーム 395">
              <a:extLst>
                <a:ext uri="{FF2B5EF4-FFF2-40B4-BE49-F238E27FC236}">
                  <a16:creationId xmlns:a16="http://schemas.microsoft.com/office/drawing/2014/main" id="{EC9F7E61-2DF7-46A5-900D-32AE50E74A0A}"/>
                </a:ext>
              </a:extLst>
            </p:cNvPr>
            <p:cNvSpPr/>
            <p:nvPr/>
          </p:nvSpPr>
          <p:spPr>
            <a:xfrm rot="7430605">
              <a:off x="3533461" y="3872548"/>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97" name="グループ化 96">
            <a:extLst>
              <a:ext uri="{FF2B5EF4-FFF2-40B4-BE49-F238E27FC236}">
                <a16:creationId xmlns:a16="http://schemas.microsoft.com/office/drawing/2014/main" id="{BE188AA7-1C54-4068-A1A4-9B67C3C322B2}"/>
              </a:ext>
            </a:extLst>
          </p:cNvPr>
          <p:cNvGrpSpPr/>
          <p:nvPr/>
        </p:nvGrpSpPr>
        <p:grpSpPr>
          <a:xfrm>
            <a:off x="5238943" y="1959660"/>
            <a:ext cx="3065319" cy="3472952"/>
            <a:chOff x="5238943" y="1959660"/>
            <a:chExt cx="3065319" cy="3472952"/>
          </a:xfrm>
        </p:grpSpPr>
        <p:grpSp>
          <p:nvGrpSpPr>
            <p:cNvPr id="94" name="グループ化 93">
              <a:extLst>
                <a:ext uri="{FF2B5EF4-FFF2-40B4-BE49-F238E27FC236}">
                  <a16:creationId xmlns:a16="http://schemas.microsoft.com/office/drawing/2014/main" id="{D785E170-EA0A-4CC9-8B4E-A89E5293E489}"/>
                </a:ext>
              </a:extLst>
            </p:cNvPr>
            <p:cNvGrpSpPr/>
            <p:nvPr/>
          </p:nvGrpSpPr>
          <p:grpSpPr>
            <a:xfrm>
              <a:off x="5238943" y="1959660"/>
              <a:ext cx="3065319" cy="3121720"/>
              <a:chOff x="5238943" y="1959660"/>
              <a:chExt cx="3065319" cy="3121720"/>
            </a:xfrm>
          </p:grpSpPr>
          <p:grpSp>
            <p:nvGrpSpPr>
              <p:cNvPr id="90" name="グループ化 89">
                <a:extLst>
                  <a:ext uri="{FF2B5EF4-FFF2-40B4-BE49-F238E27FC236}">
                    <a16:creationId xmlns:a16="http://schemas.microsoft.com/office/drawing/2014/main" id="{0C958F78-FF30-4B7A-ADDE-0EF7AF294716}"/>
                  </a:ext>
                </a:extLst>
              </p:cNvPr>
              <p:cNvGrpSpPr/>
              <p:nvPr/>
            </p:nvGrpSpPr>
            <p:grpSpPr>
              <a:xfrm>
                <a:off x="5238943" y="1959660"/>
                <a:ext cx="3065319" cy="3094043"/>
                <a:chOff x="5238943" y="1959660"/>
                <a:chExt cx="3065319" cy="3094043"/>
              </a:xfrm>
            </p:grpSpPr>
            <p:grpSp>
              <p:nvGrpSpPr>
                <p:cNvPr id="88" name="グループ化 87">
                  <a:extLst>
                    <a:ext uri="{FF2B5EF4-FFF2-40B4-BE49-F238E27FC236}">
                      <a16:creationId xmlns:a16="http://schemas.microsoft.com/office/drawing/2014/main" id="{7BA9F6B1-F798-4627-8991-CED8B5B1F1A5}"/>
                    </a:ext>
                  </a:extLst>
                </p:cNvPr>
                <p:cNvGrpSpPr/>
                <p:nvPr/>
              </p:nvGrpSpPr>
              <p:grpSpPr>
                <a:xfrm>
                  <a:off x="5238943" y="1959660"/>
                  <a:ext cx="3065319" cy="3094043"/>
                  <a:chOff x="5205655" y="1961089"/>
                  <a:chExt cx="3065319" cy="3094043"/>
                </a:xfrm>
              </p:grpSpPr>
              <p:grpSp>
                <p:nvGrpSpPr>
                  <p:cNvPr id="52" name="グループ化 51">
                    <a:extLst>
                      <a:ext uri="{FF2B5EF4-FFF2-40B4-BE49-F238E27FC236}">
                        <a16:creationId xmlns:a16="http://schemas.microsoft.com/office/drawing/2014/main" id="{B90952D4-E3B8-4177-80BB-92241D3F4F31}"/>
                      </a:ext>
                    </a:extLst>
                  </p:cNvPr>
                  <p:cNvGrpSpPr/>
                  <p:nvPr/>
                </p:nvGrpSpPr>
                <p:grpSpPr>
                  <a:xfrm>
                    <a:off x="5205655" y="1961089"/>
                    <a:ext cx="3065319" cy="3094043"/>
                    <a:chOff x="5219904" y="1980166"/>
                    <a:chExt cx="3065319" cy="3094043"/>
                  </a:xfrm>
                </p:grpSpPr>
                <p:grpSp>
                  <p:nvGrpSpPr>
                    <p:cNvPr id="22" name="グループ化 21">
                      <a:extLst>
                        <a:ext uri="{FF2B5EF4-FFF2-40B4-BE49-F238E27FC236}">
                          <a16:creationId xmlns:a16="http://schemas.microsoft.com/office/drawing/2014/main" id="{2D9FCF46-3998-4CCE-89BC-712949A6AC77}"/>
                        </a:ext>
                      </a:extLst>
                    </p:cNvPr>
                    <p:cNvGrpSpPr/>
                    <p:nvPr/>
                  </p:nvGrpSpPr>
                  <p:grpSpPr>
                    <a:xfrm>
                      <a:off x="5428311" y="1980166"/>
                      <a:ext cx="2856912" cy="3094043"/>
                      <a:chOff x="5422750" y="1989801"/>
                      <a:chExt cx="2856912" cy="3094043"/>
                    </a:xfrm>
                  </p:grpSpPr>
                  <p:grpSp>
                    <p:nvGrpSpPr>
                      <p:cNvPr id="505" name="グループ化 504">
                        <a:extLst>
                          <a:ext uri="{FF2B5EF4-FFF2-40B4-BE49-F238E27FC236}">
                            <a16:creationId xmlns:a16="http://schemas.microsoft.com/office/drawing/2014/main" id="{2BC6FD38-A1C8-4C11-B5EB-91602C370E21}"/>
                          </a:ext>
                        </a:extLst>
                      </p:cNvPr>
                      <p:cNvGrpSpPr/>
                      <p:nvPr/>
                    </p:nvGrpSpPr>
                    <p:grpSpPr>
                      <a:xfrm>
                        <a:off x="5422750" y="1989801"/>
                        <a:ext cx="2856912" cy="3094043"/>
                        <a:chOff x="4276582" y="4340180"/>
                        <a:chExt cx="2195052" cy="2377246"/>
                      </a:xfrm>
                    </p:grpSpPr>
                    <p:sp>
                      <p:nvSpPr>
                        <p:cNvPr id="506" name="フリーフォーム 54">
                          <a:extLst>
                            <a:ext uri="{FF2B5EF4-FFF2-40B4-BE49-F238E27FC236}">
                              <a16:creationId xmlns:a16="http://schemas.microsoft.com/office/drawing/2014/main" id="{E53E4CBD-D816-4B85-924D-27285A44E4D6}"/>
                            </a:ext>
                          </a:extLst>
                        </p:cNvPr>
                        <p:cNvSpPr/>
                        <p:nvPr/>
                      </p:nvSpPr>
                      <p:spPr>
                        <a:xfrm>
                          <a:off x="4444994" y="4450879"/>
                          <a:ext cx="1874279" cy="1855423"/>
                        </a:xfrm>
                        <a:custGeom>
                          <a:avLst/>
                          <a:gdLst>
                            <a:gd name="connsiteX0" fmla="*/ 412124 w 1874279"/>
                            <a:gd name="connsiteY0" fmla="*/ 232013 h 1855423"/>
                            <a:gd name="connsiteX1" fmla="*/ 386366 w 1874279"/>
                            <a:gd name="connsiteY1" fmla="*/ 264210 h 1855423"/>
                            <a:gd name="connsiteX2" fmla="*/ 373487 w 1874279"/>
                            <a:gd name="connsiteY2" fmla="*/ 309286 h 1855423"/>
                            <a:gd name="connsiteX3" fmla="*/ 341290 w 1874279"/>
                            <a:gd name="connsiteY3" fmla="*/ 347923 h 1855423"/>
                            <a:gd name="connsiteX4" fmla="*/ 328411 w 1874279"/>
                            <a:gd name="connsiteY4" fmla="*/ 392999 h 1855423"/>
                            <a:gd name="connsiteX5" fmla="*/ 321972 w 1874279"/>
                            <a:gd name="connsiteY5" fmla="*/ 412317 h 1855423"/>
                            <a:gd name="connsiteX6" fmla="*/ 276896 w 1874279"/>
                            <a:gd name="connsiteY6" fmla="*/ 470272 h 1855423"/>
                            <a:gd name="connsiteX7" fmla="*/ 251138 w 1874279"/>
                            <a:gd name="connsiteY7" fmla="*/ 496030 h 1855423"/>
                            <a:gd name="connsiteX8" fmla="*/ 218941 w 1874279"/>
                            <a:gd name="connsiteY8" fmla="*/ 521787 h 1855423"/>
                            <a:gd name="connsiteX9" fmla="*/ 186743 w 1874279"/>
                            <a:gd name="connsiteY9" fmla="*/ 553985 h 1855423"/>
                            <a:gd name="connsiteX10" fmla="*/ 173865 w 1874279"/>
                            <a:gd name="connsiteY10" fmla="*/ 573303 h 1855423"/>
                            <a:gd name="connsiteX11" fmla="*/ 135228 w 1874279"/>
                            <a:gd name="connsiteY11" fmla="*/ 599061 h 1855423"/>
                            <a:gd name="connsiteX12" fmla="*/ 90152 w 1874279"/>
                            <a:gd name="connsiteY12" fmla="*/ 657016 h 1855423"/>
                            <a:gd name="connsiteX13" fmla="*/ 83713 w 1874279"/>
                            <a:gd name="connsiteY13" fmla="*/ 676334 h 1855423"/>
                            <a:gd name="connsiteX14" fmla="*/ 57955 w 1874279"/>
                            <a:gd name="connsiteY14" fmla="*/ 714970 h 1855423"/>
                            <a:gd name="connsiteX15" fmla="*/ 38636 w 1874279"/>
                            <a:gd name="connsiteY15" fmla="*/ 753607 h 1855423"/>
                            <a:gd name="connsiteX16" fmla="*/ 19318 w 1874279"/>
                            <a:gd name="connsiteY16" fmla="*/ 792244 h 1855423"/>
                            <a:gd name="connsiteX17" fmla="*/ 6439 w 1874279"/>
                            <a:gd name="connsiteY17" fmla="*/ 837320 h 1855423"/>
                            <a:gd name="connsiteX18" fmla="*/ 0 w 1874279"/>
                            <a:gd name="connsiteY18" fmla="*/ 933911 h 1855423"/>
                            <a:gd name="connsiteX19" fmla="*/ 6439 w 1874279"/>
                            <a:gd name="connsiteY19" fmla="*/ 914593 h 1855423"/>
                            <a:gd name="connsiteX20" fmla="*/ 25758 w 1874279"/>
                            <a:gd name="connsiteY20" fmla="*/ 901714 h 1855423"/>
                            <a:gd name="connsiteX21" fmla="*/ 38636 w 1874279"/>
                            <a:gd name="connsiteY21" fmla="*/ 882396 h 1855423"/>
                            <a:gd name="connsiteX22" fmla="*/ 51515 w 1874279"/>
                            <a:gd name="connsiteY22" fmla="*/ 843759 h 1855423"/>
                            <a:gd name="connsiteX23" fmla="*/ 64394 w 1874279"/>
                            <a:gd name="connsiteY23" fmla="*/ 824441 h 1855423"/>
                            <a:gd name="connsiteX24" fmla="*/ 83713 w 1874279"/>
                            <a:gd name="connsiteY24" fmla="*/ 785804 h 1855423"/>
                            <a:gd name="connsiteX25" fmla="*/ 103031 w 1874279"/>
                            <a:gd name="connsiteY25" fmla="*/ 772925 h 1855423"/>
                            <a:gd name="connsiteX26" fmla="*/ 128789 w 1874279"/>
                            <a:gd name="connsiteY26" fmla="*/ 734289 h 1855423"/>
                            <a:gd name="connsiteX27" fmla="*/ 141667 w 1874279"/>
                            <a:gd name="connsiteY27" fmla="*/ 714970 h 1855423"/>
                            <a:gd name="connsiteX28" fmla="*/ 160986 w 1874279"/>
                            <a:gd name="connsiteY28" fmla="*/ 702092 h 1855423"/>
                            <a:gd name="connsiteX29" fmla="*/ 186743 w 1874279"/>
                            <a:gd name="connsiteY29" fmla="*/ 669894 h 1855423"/>
                            <a:gd name="connsiteX30" fmla="*/ 199622 w 1874279"/>
                            <a:gd name="connsiteY30" fmla="*/ 650576 h 1855423"/>
                            <a:gd name="connsiteX31" fmla="*/ 238259 w 1874279"/>
                            <a:gd name="connsiteY31" fmla="*/ 618379 h 1855423"/>
                            <a:gd name="connsiteX32" fmla="*/ 264017 w 1874279"/>
                            <a:gd name="connsiteY32" fmla="*/ 586182 h 1855423"/>
                            <a:gd name="connsiteX33" fmla="*/ 296214 w 1874279"/>
                            <a:gd name="connsiteY33" fmla="*/ 553985 h 1855423"/>
                            <a:gd name="connsiteX34" fmla="*/ 341290 w 1874279"/>
                            <a:gd name="connsiteY34" fmla="*/ 502469 h 1855423"/>
                            <a:gd name="connsiteX35" fmla="*/ 347729 w 1874279"/>
                            <a:gd name="connsiteY35" fmla="*/ 483151 h 1855423"/>
                            <a:gd name="connsiteX36" fmla="*/ 386366 w 1874279"/>
                            <a:gd name="connsiteY36" fmla="*/ 457393 h 1855423"/>
                            <a:gd name="connsiteX37" fmla="*/ 444321 w 1874279"/>
                            <a:gd name="connsiteY37" fmla="*/ 418756 h 1855423"/>
                            <a:gd name="connsiteX38" fmla="*/ 482958 w 1874279"/>
                            <a:gd name="connsiteY38" fmla="*/ 392999 h 1855423"/>
                            <a:gd name="connsiteX39" fmla="*/ 502276 w 1874279"/>
                            <a:gd name="connsiteY39" fmla="*/ 380120 h 1855423"/>
                            <a:gd name="connsiteX40" fmla="*/ 515155 w 1874279"/>
                            <a:gd name="connsiteY40" fmla="*/ 360801 h 1855423"/>
                            <a:gd name="connsiteX41" fmla="*/ 534473 w 1874279"/>
                            <a:gd name="connsiteY41" fmla="*/ 347923 h 1855423"/>
                            <a:gd name="connsiteX42" fmla="*/ 540913 w 1874279"/>
                            <a:gd name="connsiteY42" fmla="*/ 328604 h 1855423"/>
                            <a:gd name="connsiteX43" fmla="*/ 585989 w 1874279"/>
                            <a:gd name="connsiteY43" fmla="*/ 277089 h 1855423"/>
                            <a:gd name="connsiteX44" fmla="*/ 611746 w 1874279"/>
                            <a:gd name="connsiteY44" fmla="*/ 251331 h 1855423"/>
                            <a:gd name="connsiteX45" fmla="*/ 624625 w 1874279"/>
                            <a:gd name="connsiteY45" fmla="*/ 232013 h 1855423"/>
                            <a:gd name="connsiteX46" fmla="*/ 663262 w 1874279"/>
                            <a:gd name="connsiteY46" fmla="*/ 206255 h 1855423"/>
                            <a:gd name="connsiteX47" fmla="*/ 682580 w 1874279"/>
                            <a:gd name="connsiteY47" fmla="*/ 193376 h 1855423"/>
                            <a:gd name="connsiteX48" fmla="*/ 701898 w 1874279"/>
                            <a:gd name="connsiteY48" fmla="*/ 180497 h 1855423"/>
                            <a:gd name="connsiteX49" fmla="*/ 746974 w 1874279"/>
                            <a:gd name="connsiteY49" fmla="*/ 167618 h 1855423"/>
                            <a:gd name="connsiteX50" fmla="*/ 933718 w 1874279"/>
                            <a:gd name="connsiteY50" fmla="*/ 174058 h 1855423"/>
                            <a:gd name="connsiteX51" fmla="*/ 985234 w 1874279"/>
                            <a:gd name="connsiteY51" fmla="*/ 180497 h 1855423"/>
                            <a:gd name="connsiteX52" fmla="*/ 1004552 w 1874279"/>
                            <a:gd name="connsiteY52" fmla="*/ 186937 h 1855423"/>
                            <a:gd name="connsiteX53" fmla="*/ 1139780 w 1874279"/>
                            <a:gd name="connsiteY53" fmla="*/ 193376 h 1855423"/>
                            <a:gd name="connsiteX54" fmla="*/ 1171977 w 1874279"/>
                            <a:gd name="connsiteY54" fmla="*/ 219134 h 1855423"/>
                            <a:gd name="connsiteX55" fmla="*/ 1191296 w 1874279"/>
                            <a:gd name="connsiteY55" fmla="*/ 225573 h 1855423"/>
                            <a:gd name="connsiteX56" fmla="*/ 1210614 w 1874279"/>
                            <a:gd name="connsiteY56" fmla="*/ 244892 h 1855423"/>
                            <a:gd name="connsiteX57" fmla="*/ 1229932 w 1874279"/>
                            <a:gd name="connsiteY57" fmla="*/ 257770 h 1855423"/>
                            <a:gd name="connsiteX58" fmla="*/ 1236372 w 1874279"/>
                            <a:gd name="connsiteY58" fmla="*/ 277089 h 1855423"/>
                            <a:gd name="connsiteX59" fmla="*/ 1249251 w 1874279"/>
                            <a:gd name="connsiteY59" fmla="*/ 296407 h 1855423"/>
                            <a:gd name="connsiteX60" fmla="*/ 1262129 w 1874279"/>
                            <a:gd name="connsiteY60" fmla="*/ 335044 h 1855423"/>
                            <a:gd name="connsiteX61" fmla="*/ 1281448 w 1874279"/>
                            <a:gd name="connsiteY61" fmla="*/ 373680 h 1855423"/>
                            <a:gd name="connsiteX62" fmla="*/ 1320084 w 1874279"/>
                            <a:gd name="connsiteY62" fmla="*/ 399438 h 1855423"/>
                            <a:gd name="connsiteX63" fmla="*/ 1358721 w 1874279"/>
                            <a:gd name="connsiteY63" fmla="*/ 425196 h 1855423"/>
                            <a:gd name="connsiteX64" fmla="*/ 1378039 w 1874279"/>
                            <a:gd name="connsiteY64" fmla="*/ 438075 h 1855423"/>
                            <a:gd name="connsiteX65" fmla="*/ 1397358 w 1874279"/>
                            <a:gd name="connsiteY65" fmla="*/ 457393 h 1855423"/>
                            <a:gd name="connsiteX66" fmla="*/ 1416676 w 1874279"/>
                            <a:gd name="connsiteY66" fmla="*/ 463832 h 1855423"/>
                            <a:gd name="connsiteX67" fmla="*/ 1455313 w 1874279"/>
                            <a:gd name="connsiteY67" fmla="*/ 489590 h 1855423"/>
                            <a:gd name="connsiteX68" fmla="*/ 1468191 w 1874279"/>
                            <a:gd name="connsiteY68" fmla="*/ 508909 h 1855423"/>
                            <a:gd name="connsiteX69" fmla="*/ 1506828 w 1874279"/>
                            <a:gd name="connsiteY69" fmla="*/ 534666 h 1855423"/>
                            <a:gd name="connsiteX70" fmla="*/ 1513267 w 1874279"/>
                            <a:gd name="connsiteY70" fmla="*/ 553985 h 1855423"/>
                            <a:gd name="connsiteX71" fmla="*/ 1558343 w 1874279"/>
                            <a:gd name="connsiteY71" fmla="*/ 586182 h 1855423"/>
                            <a:gd name="connsiteX72" fmla="*/ 1564783 w 1874279"/>
                            <a:gd name="connsiteY72" fmla="*/ 605500 h 1855423"/>
                            <a:gd name="connsiteX73" fmla="*/ 1590541 w 1874279"/>
                            <a:gd name="connsiteY73" fmla="*/ 644137 h 1855423"/>
                            <a:gd name="connsiteX74" fmla="*/ 1616298 w 1874279"/>
                            <a:gd name="connsiteY74" fmla="*/ 682773 h 1855423"/>
                            <a:gd name="connsiteX75" fmla="*/ 1629177 w 1874279"/>
                            <a:gd name="connsiteY75" fmla="*/ 702092 h 1855423"/>
                            <a:gd name="connsiteX76" fmla="*/ 1635617 w 1874279"/>
                            <a:gd name="connsiteY76" fmla="*/ 721410 h 1855423"/>
                            <a:gd name="connsiteX77" fmla="*/ 1712890 w 1874279"/>
                            <a:gd name="connsiteY77" fmla="*/ 785804 h 1855423"/>
                            <a:gd name="connsiteX78" fmla="*/ 1745087 w 1874279"/>
                            <a:gd name="connsiteY78" fmla="*/ 824441 h 1855423"/>
                            <a:gd name="connsiteX79" fmla="*/ 1770845 w 1874279"/>
                            <a:gd name="connsiteY79" fmla="*/ 863078 h 1855423"/>
                            <a:gd name="connsiteX80" fmla="*/ 1783724 w 1874279"/>
                            <a:gd name="connsiteY80" fmla="*/ 882396 h 1855423"/>
                            <a:gd name="connsiteX81" fmla="*/ 1803042 w 1874279"/>
                            <a:gd name="connsiteY81" fmla="*/ 940351 h 1855423"/>
                            <a:gd name="connsiteX82" fmla="*/ 1809482 w 1874279"/>
                            <a:gd name="connsiteY82" fmla="*/ 959669 h 1855423"/>
                            <a:gd name="connsiteX83" fmla="*/ 1815921 w 1874279"/>
                            <a:gd name="connsiteY83" fmla="*/ 1043382 h 1855423"/>
                            <a:gd name="connsiteX84" fmla="*/ 1809482 w 1874279"/>
                            <a:gd name="connsiteY84" fmla="*/ 1288080 h 1855423"/>
                            <a:gd name="connsiteX85" fmla="*/ 1803042 w 1874279"/>
                            <a:gd name="connsiteY85" fmla="*/ 1352475 h 1855423"/>
                            <a:gd name="connsiteX86" fmla="*/ 1796603 w 1874279"/>
                            <a:gd name="connsiteY86" fmla="*/ 1442627 h 1855423"/>
                            <a:gd name="connsiteX87" fmla="*/ 1803042 w 1874279"/>
                            <a:gd name="connsiteY87" fmla="*/ 1725962 h 1855423"/>
                            <a:gd name="connsiteX88" fmla="*/ 1815921 w 1874279"/>
                            <a:gd name="connsiteY88" fmla="*/ 1745280 h 1855423"/>
                            <a:gd name="connsiteX89" fmla="*/ 1835239 w 1874279"/>
                            <a:gd name="connsiteY89" fmla="*/ 1758159 h 1855423"/>
                            <a:gd name="connsiteX90" fmla="*/ 1854558 w 1874279"/>
                            <a:gd name="connsiteY90" fmla="*/ 1796796 h 1855423"/>
                            <a:gd name="connsiteX91" fmla="*/ 1867436 w 1874279"/>
                            <a:gd name="connsiteY91" fmla="*/ 1835432 h 1855423"/>
                            <a:gd name="connsiteX92" fmla="*/ 1867436 w 1874279"/>
                            <a:gd name="connsiteY92" fmla="*/ 1816114 h 1855423"/>
                            <a:gd name="connsiteX93" fmla="*/ 1860997 w 1874279"/>
                            <a:gd name="connsiteY93" fmla="*/ 1725962 h 1855423"/>
                            <a:gd name="connsiteX94" fmla="*/ 1854558 w 1874279"/>
                            <a:gd name="connsiteY94" fmla="*/ 1706644 h 1855423"/>
                            <a:gd name="connsiteX95" fmla="*/ 1848118 w 1874279"/>
                            <a:gd name="connsiteY95" fmla="*/ 1616492 h 1855423"/>
                            <a:gd name="connsiteX96" fmla="*/ 1835239 w 1874279"/>
                            <a:gd name="connsiteY96" fmla="*/ 1532779 h 1855423"/>
                            <a:gd name="connsiteX97" fmla="*/ 1841679 w 1874279"/>
                            <a:gd name="connsiteY97" fmla="*/ 1384672 h 1855423"/>
                            <a:gd name="connsiteX98" fmla="*/ 1848118 w 1874279"/>
                            <a:gd name="connsiteY98" fmla="*/ 1358914 h 1855423"/>
                            <a:gd name="connsiteX99" fmla="*/ 1860997 w 1874279"/>
                            <a:gd name="connsiteY99" fmla="*/ 1320278 h 1855423"/>
                            <a:gd name="connsiteX100" fmla="*/ 1867436 w 1874279"/>
                            <a:gd name="connsiteY100" fmla="*/ 1159292 h 1855423"/>
                            <a:gd name="connsiteX101" fmla="*/ 1854558 w 1874279"/>
                            <a:gd name="connsiteY101" fmla="*/ 966109 h 1855423"/>
                            <a:gd name="connsiteX102" fmla="*/ 1835239 w 1874279"/>
                            <a:gd name="connsiteY102" fmla="*/ 869517 h 1855423"/>
                            <a:gd name="connsiteX103" fmla="*/ 1822360 w 1874279"/>
                            <a:gd name="connsiteY103" fmla="*/ 830880 h 1855423"/>
                            <a:gd name="connsiteX104" fmla="*/ 1815921 w 1874279"/>
                            <a:gd name="connsiteY104" fmla="*/ 811562 h 1855423"/>
                            <a:gd name="connsiteX105" fmla="*/ 1777284 w 1874279"/>
                            <a:gd name="connsiteY105" fmla="*/ 753607 h 1855423"/>
                            <a:gd name="connsiteX106" fmla="*/ 1751527 w 1874279"/>
                            <a:gd name="connsiteY106" fmla="*/ 714970 h 1855423"/>
                            <a:gd name="connsiteX107" fmla="*/ 1738648 w 1874279"/>
                            <a:gd name="connsiteY107" fmla="*/ 695652 h 1855423"/>
                            <a:gd name="connsiteX108" fmla="*/ 1719329 w 1874279"/>
                            <a:gd name="connsiteY108" fmla="*/ 682773 h 1855423"/>
                            <a:gd name="connsiteX109" fmla="*/ 1687132 w 1874279"/>
                            <a:gd name="connsiteY109" fmla="*/ 650576 h 1855423"/>
                            <a:gd name="connsiteX110" fmla="*/ 1674253 w 1874279"/>
                            <a:gd name="connsiteY110" fmla="*/ 631258 h 1855423"/>
                            <a:gd name="connsiteX111" fmla="*/ 1616298 w 1874279"/>
                            <a:gd name="connsiteY111" fmla="*/ 579742 h 1855423"/>
                            <a:gd name="connsiteX112" fmla="*/ 1590541 w 1874279"/>
                            <a:gd name="connsiteY112" fmla="*/ 553985 h 1855423"/>
                            <a:gd name="connsiteX113" fmla="*/ 1558343 w 1874279"/>
                            <a:gd name="connsiteY113" fmla="*/ 528227 h 1855423"/>
                            <a:gd name="connsiteX114" fmla="*/ 1532586 w 1874279"/>
                            <a:gd name="connsiteY114" fmla="*/ 502469 h 1855423"/>
                            <a:gd name="connsiteX115" fmla="*/ 1519707 w 1874279"/>
                            <a:gd name="connsiteY115" fmla="*/ 483151 h 1855423"/>
                            <a:gd name="connsiteX116" fmla="*/ 1500389 w 1874279"/>
                            <a:gd name="connsiteY116" fmla="*/ 470272 h 1855423"/>
                            <a:gd name="connsiteX117" fmla="*/ 1474631 w 1874279"/>
                            <a:gd name="connsiteY117" fmla="*/ 444514 h 1855423"/>
                            <a:gd name="connsiteX118" fmla="*/ 1429555 w 1874279"/>
                            <a:gd name="connsiteY118" fmla="*/ 392999 h 1855423"/>
                            <a:gd name="connsiteX119" fmla="*/ 1403797 w 1874279"/>
                            <a:gd name="connsiteY119" fmla="*/ 354362 h 1855423"/>
                            <a:gd name="connsiteX120" fmla="*/ 1397358 w 1874279"/>
                            <a:gd name="connsiteY120" fmla="*/ 335044 h 1855423"/>
                            <a:gd name="connsiteX121" fmla="*/ 1384479 w 1874279"/>
                            <a:gd name="connsiteY121" fmla="*/ 315725 h 1855423"/>
                            <a:gd name="connsiteX122" fmla="*/ 1358721 w 1874279"/>
                            <a:gd name="connsiteY122" fmla="*/ 257770 h 1855423"/>
                            <a:gd name="connsiteX123" fmla="*/ 1365160 w 1874279"/>
                            <a:gd name="connsiteY123" fmla="*/ 238452 h 1855423"/>
                            <a:gd name="connsiteX124" fmla="*/ 1371600 w 1874279"/>
                            <a:gd name="connsiteY124" fmla="*/ 199816 h 1855423"/>
                            <a:gd name="connsiteX125" fmla="*/ 1352282 w 1874279"/>
                            <a:gd name="connsiteY125" fmla="*/ 186937 h 1855423"/>
                            <a:gd name="connsiteX126" fmla="*/ 1300766 w 1874279"/>
                            <a:gd name="connsiteY126" fmla="*/ 154739 h 1855423"/>
                            <a:gd name="connsiteX127" fmla="*/ 1281448 w 1874279"/>
                            <a:gd name="connsiteY127" fmla="*/ 148300 h 1855423"/>
                            <a:gd name="connsiteX128" fmla="*/ 1262129 w 1874279"/>
                            <a:gd name="connsiteY128" fmla="*/ 141861 h 1855423"/>
                            <a:gd name="connsiteX129" fmla="*/ 1223493 w 1874279"/>
                            <a:gd name="connsiteY129" fmla="*/ 116103 h 1855423"/>
                            <a:gd name="connsiteX130" fmla="*/ 1184856 w 1874279"/>
                            <a:gd name="connsiteY130" fmla="*/ 103224 h 1855423"/>
                            <a:gd name="connsiteX131" fmla="*/ 1165538 w 1874279"/>
                            <a:gd name="connsiteY131" fmla="*/ 90345 h 1855423"/>
                            <a:gd name="connsiteX132" fmla="*/ 1126901 w 1874279"/>
                            <a:gd name="connsiteY132" fmla="*/ 77466 h 1855423"/>
                            <a:gd name="connsiteX133" fmla="*/ 1107583 w 1874279"/>
                            <a:gd name="connsiteY133" fmla="*/ 64587 h 1855423"/>
                            <a:gd name="connsiteX134" fmla="*/ 1023870 w 1874279"/>
                            <a:gd name="connsiteY134" fmla="*/ 58148 h 1855423"/>
                            <a:gd name="connsiteX135" fmla="*/ 985234 w 1874279"/>
                            <a:gd name="connsiteY135" fmla="*/ 45269 h 1855423"/>
                            <a:gd name="connsiteX136" fmla="*/ 927279 w 1874279"/>
                            <a:gd name="connsiteY136" fmla="*/ 13072 h 1855423"/>
                            <a:gd name="connsiteX137" fmla="*/ 907960 w 1874279"/>
                            <a:gd name="connsiteY137" fmla="*/ 193 h 1855423"/>
                            <a:gd name="connsiteX138" fmla="*/ 882203 w 1874279"/>
                            <a:gd name="connsiteY138" fmla="*/ 6632 h 1855423"/>
                            <a:gd name="connsiteX139" fmla="*/ 843566 w 1874279"/>
                            <a:gd name="connsiteY139" fmla="*/ 19511 h 1855423"/>
                            <a:gd name="connsiteX140" fmla="*/ 631065 w 1874279"/>
                            <a:gd name="connsiteY140" fmla="*/ 90345 h 1855423"/>
                            <a:gd name="connsiteX141" fmla="*/ 573110 w 1874279"/>
                            <a:gd name="connsiteY141" fmla="*/ 109663 h 1855423"/>
                            <a:gd name="connsiteX142" fmla="*/ 553791 w 1874279"/>
                            <a:gd name="connsiteY142" fmla="*/ 116103 h 1855423"/>
                            <a:gd name="connsiteX143" fmla="*/ 515155 w 1874279"/>
                            <a:gd name="connsiteY143" fmla="*/ 141861 h 1855423"/>
                            <a:gd name="connsiteX144" fmla="*/ 482958 w 1874279"/>
                            <a:gd name="connsiteY144" fmla="*/ 167618 h 1855423"/>
                            <a:gd name="connsiteX145" fmla="*/ 444321 w 1874279"/>
                            <a:gd name="connsiteY145" fmla="*/ 193376 h 1855423"/>
                            <a:gd name="connsiteX146" fmla="*/ 431442 w 1874279"/>
                            <a:gd name="connsiteY146" fmla="*/ 212694 h 1855423"/>
                            <a:gd name="connsiteX147" fmla="*/ 412124 w 1874279"/>
                            <a:gd name="connsiteY147" fmla="*/ 225573 h 1855423"/>
                            <a:gd name="connsiteX148" fmla="*/ 412124 w 1874279"/>
                            <a:gd name="connsiteY148" fmla="*/ 232013 h 185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4279" h="1855423">
                              <a:moveTo>
                                <a:pt x="412124" y="232013"/>
                              </a:moveTo>
                              <a:cubicBezTo>
                                <a:pt x="407831" y="238452"/>
                                <a:pt x="393650" y="252555"/>
                                <a:pt x="386366" y="264210"/>
                              </a:cubicBezTo>
                              <a:cubicBezTo>
                                <a:pt x="380673" y="273318"/>
                                <a:pt x="376951" y="301203"/>
                                <a:pt x="373487" y="309286"/>
                              </a:cubicBezTo>
                              <a:cubicBezTo>
                                <a:pt x="366764" y="324974"/>
                                <a:pt x="352893" y="336320"/>
                                <a:pt x="341290" y="347923"/>
                              </a:cubicBezTo>
                              <a:cubicBezTo>
                                <a:pt x="325852" y="394240"/>
                                <a:pt x="344582" y="336400"/>
                                <a:pt x="328411" y="392999"/>
                              </a:cubicBezTo>
                              <a:cubicBezTo>
                                <a:pt x="326546" y="399525"/>
                                <a:pt x="325268" y="406384"/>
                                <a:pt x="321972" y="412317"/>
                              </a:cubicBezTo>
                              <a:cubicBezTo>
                                <a:pt x="302716" y="446977"/>
                                <a:pt x="300362" y="446806"/>
                                <a:pt x="276896" y="470272"/>
                              </a:cubicBezTo>
                              <a:cubicBezTo>
                                <a:pt x="262845" y="512420"/>
                                <a:pt x="282360" y="471052"/>
                                <a:pt x="251138" y="496030"/>
                              </a:cubicBezTo>
                              <a:cubicBezTo>
                                <a:pt x="209531" y="529316"/>
                                <a:pt x="267495" y="505603"/>
                                <a:pt x="218941" y="521787"/>
                              </a:cubicBezTo>
                              <a:cubicBezTo>
                                <a:pt x="184597" y="573304"/>
                                <a:pt x="229674" y="511054"/>
                                <a:pt x="186743" y="553985"/>
                              </a:cubicBezTo>
                              <a:cubicBezTo>
                                <a:pt x="181271" y="559457"/>
                                <a:pt x="179689" y="568207"/>
                                <a:pt x="173865" y="573303"/>
                              </a:cubicBezTo>
                              <a:cubicBezTo>
                                <a:pt x="162216" y="583496"/>
                                <a:pt x="135228" y="599061"/>
                                <a:pt x="135228" y="599061"/>
                              </a:cubicBezTo>
                              <a:cubicBezTo>
                                <a:pt x="104418" y="645274"/>
                                <a:pt x="120415" y="626752"/>
                                <a:pt x="90152" y="657016"/>
                              </a:cubicBezTo>
                              <a:cubicBezTo>
                                <a:pt x="88006" y="663455"/>
                                <a:pt x="87009" y="670401"/>
                                <a:pt x="83713" y="676334"/>
                              </a:cubicBezTo>
                              <a:cubicBezTo>
                                <a:pt x="76196" y="689864"/>
                                <a:pt x="62850" y="700286"/>
                                <a:pt x="57955" y="714970"/>
                              </a:cubicBezTo>
                              <a:cubicBezTo>
                                <a:pt x="49068" y="741631"/>
                                <a:pt x="55280" y="728641"/>
                                <a:pt x="38636" y="753607"/>
                              </a:cubicBezTo>
                              <a:cubicBezTo>
                                <a:pt x="22452" y="802162"/>
                                <a:pt x="44283" y="742312"/>
                                <a:pt x="19318" y="792244"/>
                              </a:cubicBezTo>
                              <a:cubicBezTo>
                                <a:pt x="14701" y="801479"/>
                                <a:pt x="8501" y="829072"/>
                                <a:pt x="6439" y="837320"/>
                              </a:cubicBezTo>
                              <a:cubicBezTo>
                                <a:pt x="4293" y="869517"/>
                                <a:pt x="0" y="901643"/>
                                <a:pt x="0" y="933911"/>
                              </a:cubicBezTo>
                              <a:cubicBezTo>
                                <a:pt x="0" y="940699"/>
                                <a:pt x="2199" y="919893"/>
                                <a:pt x="6439" y="914593"/>
                              </a:cubicBezTo>
                              <a:cubicBezTo>
                                <a:pt x="11274" y="908550"/>
                                <a:pt x="19318" y="906007"/>
                                <a:pt x="25758" y="901714"/>
                              </a:cubicBezTo>
                              <a:cubicBezTo>
                                <a:pt x="30051" y="895275"/>
                                <a:pt x="35493" y="889468"/>
                                <a:pt x="38636" y="882396"/>
                              </a:cubicBezTo>
                              <a:cubicBezTo>
                                <a:pt x="44149" y="869990"/>
                                <a:pt x="43984" y="855055"/>
                                <a:pt x="51515" y="843759"/>
                              </a:cubicBezTo>
                              <a:cubicBezTo>
                                <a:pt x="55808" y="837320"/>
                                <a:pt x="60933" y="831363"/>
                                <a:pt x="64394" y="824441"/>
                              </a:cubicBezTo>
                              <a:cubicBezTo>
                                <a:pt x="74869" y="803492"/>
                                <a:pt x="65259" y="804258"/>
                                <a:pt x="83713" y="785804"/>
                              </a:cubicBezTo>
                              <a:cubicBezTo>
                                <a:pt x="89185" y="780331"/>
                                <a:pt x="96592" y="777218"/>
                                <a:pt x="103031" y="772925"/>
                              </a:cubicBezTo>
                              <a:lnTo>
                                <a:pt x="128789" y="734289"/>
                              </a:lnTo>
                              <a:cubicBezTo>
                                <a:pt x="133082" y="727850"/>
                                <a:pt x="135227" y="719263"/>
                                <a:pt x="141667" y="714970"/>
                              </a:cubicBezTo>
                              <a:lnTo>
                                <a:pt x="160986" y="702092"/>
                              </a:lnTo>
                              <a:cubicBezTo>
                                <a:pt x="173521" y="664483"/>
                                <a:pt x="157617" y="699020"/>
                                <a:pt x="186743" y="669894"/>
                              </a:cubicBezTo>
                              <a:cubicBezTo>
                                <a:pt x="192215" y="664422"/>
                                <a:pt x="194667" y="656521"/>
                                <a:pt x="199622" y="650576"/>
                              </a:cubicBezTo>
                              <a:cubicBezTo>
                                <a:pt x="215115" y="631985"/>
                                <a:pt x="219265" y="631042"/>
                                <a:pt x="238259" y="618379"/>
                              </a:cubicBezTo>
                              <a:cubicBezTo>
                                <a:pt x="250795" y="580770"/>
                                <a:pt x="234889" y="615310"/>
                                <a:pt x="264017" y="586182"/>
                              </a:cubicBezTo>
                              <a:cubicBezTo>
                                <a:pt x="306946" y="543253"/>
                                <a:pt x="244701" y="588325"/>
                                <a:pt x="296214" y="553985"/>
                              </a:cubicBezTo>
                              <a:cubicBezTo>
                                <a:pt x="326265" y="508909"/>
                                <a:pt x="309093" y="523934"/>
                                <a:pt x="341290" y="502469"/>
                              </a:cubicBezTo>
                              <a:cubicBezTo>
                                <a:pt x="343436" y="496030"/>
                                <a:pt x="342929" y="487951"/>
                                <a:pt x="347729" y="483151"/>
                              </a:cubicBezTo>
                              <a:cubicBezTo>
                                <a:pt x="358674" y="472206"/>
                                <a:pt x="373487" y="465979"/>
                                <a:pt x="386366" y="457393"/>
                              </a:cubicBezTo>
                              <a:lnTo>
                                <a:pt x="444321" y="418756"/>
                              </a:lnTo>
                              <a:lnTo>
                                <a:pt x="482958" y="392999"/>
                              </a:lnTo>
                              <a:lnTo>
                                <a:pt x="502276" y="380120"/>
                              </a:lnTo>
                              <a:cubicBezTo>
                                <a:pt x="506569" y="373680"/>
                                <a:pt x="509682" y="366274"/>
                                <a:pt x="515155" y="360801"/>
                              </a:cubicBezTo>
                              <a:cubicBezTo>
                                <a:pt x="520627" y="355329"/>
                                <a:pt x="529638" y="353966"/>
                                <a:pt x="534473" y="347923"/>
                              </a:cubicBezTo>
                              <a:cubicBezTo>
                                <a:pt x="538713" y="342622"/>
                                <a:pt x="537616" y="334538"/>
                                <a:pt x="540913" y="328604"/>
                              </a:cubicBezTo>
                              <a:cubicBezTo>
                                <a:pt x="563009" y="288831"/>
                                <a:pt x="557768" y="295902"/>
                                <a:pt x="585989" y="277089"/>
                              </a:cubicBezTo>
                              <a:cubicBezTo>
                                <a:pt x="600037" y="234939"/>
                                <a:pt x="580525" y="276307"/>
                                <a:pt x="611746" y="251331"/>
                              </a:cubicBezTo>
                              <a:cubicBezTo>
                                <a:pt x="617789" y="246496"/>
                                <a:pt x="618801" y="237109"/>
                                <a:pt x="624625" y="232013"/>
                              </a:cubicBezTo>
                              <a:cubicBezTo>
                                <a:pt x="636274" y="221820"/>
                                <a:pt x="650383" y="214841"/>
                                <a:pt x="663262" y="206255"/>
                              </a:cubicBezTo>
                              <a:lnTo>
                                <a:pt x="682580" y="193376"/>
                              </a:lnTo>
                              <a:cubicBezTo>
                                <a:pt x="689019" y="189083"/>
                                <a:pt x="694556" y="182944"/>
                                <a:pt x="701898" y="180497"/>
                              </a:cubicBezTo>
                              <a:cubicBezTo>
                                <a:pt x="729613" y="171260"/>
                                <a:pt x="714632" y="175704"/>
                                <a:pt x="746974" y="167618"/>
                              </a:cubicBezTo>
                              <a:lnTo>
                                <a:pt x="933718" y="174058"/>
                              </a:lnTo>
                              <a:cubicBezTo>
                                <a:pt x="950998" y="174992"/>
                                <a:pt x="968208" y="177401"/>
                                <a:pt x="985234" y="180497"/>
                              </a:cubicBezTo>
                              <a:cubicBezTo>
                                <a:pt x="991912" y="181711"/>
                                <a:pt x="997788" y="186373"/>
                                <a:pt x="1004552" y="186937"/>
                              </a:cubicBezTo>
                              <a:cubicBezTo>
                                <a:pt x="1049523" y="190685"/>
                                <a:pt x="1094704" y="191230"/>
                                <a:pt x="1139780" y="193376"/>
                              </a:cubicBezTo>
                              <a:cubicBezTo>
                                <a:pt x="1188341" y="209565"/>
                                <a:pt x="1130362" y="185844"/>
                                <a:pt x="1171977" y="219134"/>
                              </a:cubicBezTo>
                              <a:cubicBezTo>
                                <a:pt x="1177278" y="223374"/>
                                <a:pt x="1184856" y="223427"/>
                                <a:pt x="1191296" y="225573"/>
                              </a:cubicBezTo>
                              <a:cubicBezTo>
                                <a:pt x="1197735" y="232013"/>
                                <a:pt x="1203618" y="239062"/>
                                <a:pt x="1210614" y="244892"/>
                              </a:cubicBezTo>
                              <a:cubicBezTo>
                                <a:pt x="1216559" y="249846"/>
                                <a:pt x="1225097" y="251727"/>
                                <a:pt x="1229932" y="257770"/>
                              </a:cubicBezTo>
                              <a:cubicBezTo>
                                <a:pt x="1234172" y="263071"/>
                                <a:pt x="1233336" y="271018"/>
                                <a:pt x="1236372" y="277089"/>
                              </a:cubicBezTo>
                              <a:cubicBezTo>
                                <a:pt x="1239833" y="284011"/>
                                <a:pt x="1244958" y="289968"/>
                                <a:pt x="1249251" y="296407"/>
                              </a:cubicBezTo>
                              <a:lnTo>
                                <a:pt x="1262129" y="335044"/>
                              </a:lnTo>
                              <a:cubicBezTo>
                                <a:pt x="1266722" y="348823"/>
                                <a:pt x="1269700" y="363401"/>
                                <a:pt x="1281448" y="373680"/>
                              </a:cubicBezTo>
                              <a:cubicBezTo>
                                <a:pt x="1293097" y="383873"/>
                                <a:pt x="1307205" y="390852"/>
                                <a:pt x="1320084" y="399438"/>
                              </a:cubicBezTo>
                              <a:lnTo>
                                <a:pt x="1358721" y="425196"/>
                              </a:lnTo>
                              <a:cubicBezTo>
                                <a:pt x="1365160" y="429489"/>
                                <a:pt x="1372566" y="432603"/>
                                <a:pt x="1378039" y="438075"/>
                              </a:cubicBezTo>
                              <a:cubicBezTo>
                                <a:pt x="1384479" y="444514"/>
                                <a:pt x="1389781" y="452342"/>
                                <a:pt x="1397358" y="457393"/>
                              </a:cubicBezTo>
                              <a:cubicBezTo>
                                <a:pt x="1403006" y="461158"/>
                                <a:pt x="1410237" y="461686"/>
                                <a:pt x="1416676" y="463832"/>
                              </a:cubicBezTo>
                              <a:cubicBezTo>
                                <a:pt x="1429555" y="472418"/>
                                <a:pt x="1446728" y="476711"/>
                                <a:pt x="1455313" y="489590"/>
                              </a:cubicBezTo>
                              <a:cubicBezTo>
                                <a:pt x="1459606" y="496030"/>
                                <a:pt x="1462367" y="503813"/>
                                <a:pt x="1468191" y="508909"/>
                              </a:cubicBezTo>
                              <a:cubicBezTo>
                                <a:pt x="1479840" y="519102"/>
                                <a:pt x="1506828" y="534666"/>
                                <a:pt x="1506828" y="534666"/>
                              </a:cubicBezTo>
                              <a:cubicBezTo>
                                <a:pt x="1508974" y="541106"/>
                                <a:pt x="1508922" y="548770"/>
                                <a:pt x="1513267" y="553985"/>
                              </a:cubicBezTo>
                              <a:cubicBezTo>
                                <a:pt x="1518257" y="559973"/>
                                <a:pt x="1549536" y="580310"/>
                                <a:pt x="1558343" y="586182"/>
                              </a:cubicBezTo>
                              <a:cubicBezTo>
                                <a:pt x="1560490" y="592621"/>
                                <a:pt x="1561487" y="599566"/>
                                <a:pt x="1564783" y="605500"/>
                              </a:cubicBezTo>
                              <a:cubicBezTo>
                                <a:pt x="1572300" y="619031"/>
                                <a:pt x="1581955" y="631258"/>
                                <a:pt x="1590541" y="644137"/>
                              </a:cubicBezTo>
                              <a:lnTo>
                                <a:pt x="1616298" y="682773"/>
                              </a:lnTo>
                              <a:cubicBezTo>
                                <a:pt x="1620591" y="689213"/>
                                <a:pt x="1626729" y="694750"/>
                                <a:pt x="1629177" y="702092"/>
                              </a:cubicBezTo>
                              <a:cubicBezTo>
                                <a:pt x="1631324" y="708531"/>
                                <a:pt x="1630817" y="716610"/>
                                <a:pt x="1635617" y="721410"/>
                              </a:cubicBezTo>
                              <a:cubicBezTo>
                                <a:pt x="1683124" y="768917"/>
                                <a:pt x="1670701" y="722519"/>
                                <a:pt x="1712890" y="785804"/>
                              </a:cubicBezTo>
                              <a:cubicBezTo>
                                <a:pt x="1758908" y="854833"/>
                                <a:pt x="1687247" y="750076"/>
                                <a:pt x="1745087" y="824441"/>
                              </a:cubicBezTo>
                              <a:cubicBezTo>
                                <a:pt x="1754590" y="836659"/>
                                <a:pt x="1762259" y="850199"/>
                                <a:pt x="1770845" y="863078"/>
                              </a:cubicBezTo>
                              <a:lnTo>
                                <a:pt x="1783724" y="882396"/>
                              </a:lnTo>
                              <a:lnTo>
                                <a:pt x="1803042" y="940351"/>
                              </a:lnTo>
                              <a:lnTo>
                                <a:pt x="1809482" y="959669"/>
                              </a:lnTo>
                              <a:cubicBezTo>
                                <a:pt x="1811628" y="987573"/>
                                <a:pt x="1815921" y="1015395"/>
                                <a:pt x="1815921" y="1043382"/>
                              </a:cubicBezTo>
                              <a:cubicBezTo>
                                <a:pt x="1815921" y="1124976"/>
                                <a:pt x="1812879" y="1206557"/>
                                <a:pt x="1809482" y="1288080"/>
                              </a:cubicBezTo>
                              <a:cubicBezTo>
                                <a:pt x="1808584" y="1309633"/>
                                <a:pt x="1804833" y="1330977"/>
                                <a:pt x="1803042" y="1352475"/>
                              </a:cubicBezTo>
                              <a:cubicBezTo>
                                <a:pt x="1800540" y="1382498"/>
                                <a:pt x="1798749" y="1412576"/>
                                <a:pt x="1796603" y="1442627"/>
                              </a:cubicBezTo>
                              <a:cubicBezTo>
                                <a:pt x="1798749" y="1537072"/>
                                <a:pt x="1797024" y="1631684"/>
                                <a:pt x="1803042" y="1725962"/>
                              </a:cubicBezTo>
                              <a:cubicBezTo>
                                <a:pt x="1803535" y="1733685"/>
                                <a:pt x="1810449" y="1739808"/>
                                <a:pt x="1815921" y="1745280"/>
                              </a:cubicBezTo>
                              <a:cubicBezTo>
                                <a:pt x="1821393" y="1750752"/>
                                <a:pt x="1828800" y="1753866"/>
                                <a:pt x="1835239" y="1758159"/>
                              </a:cubicBezTo>
                              <a:cubicBezTo>
                                <a:pt x="1858730" y="1828629"/>
                                <a:pt x="1821264" y="1721883"/>
                                <a:pt x="1854558" y="1796796"/>
                              </a:cubicBezTo>
                              <a:cubicBezTo>
                                <a:pt x="1860071" y="1809201"/>
                                <a:pt x="1863143" y="1822553"/>
                                <a:pt x="1867436" y="1835432"/>
                              </a:cubicBezTo>
                              <a:cubicBezTo>
                                <a:pt x="1878006" y="1867142"/>
                                <a:pt x="1874991" y="1861438"/>
                                <a:pt x="1867436" y="1816114"/>
                              </a:cubicBezTo>
                              <a:cubicBezTo>
                                <a:pt x="1865290" y="1786063"/>
                                <a:pt x="1864517" y="1755883"/>
                                <a:pt x="1860997" y="1725962"/>
                              </a:cubicBezTo>
                              <a:cubicBezTo>
                                <a:pt x="1860204" y="1719221"/>
                                <a:pt x="1855351" y="1713385"/>
                                <a:pt x="1854558" y="1706644"/>
                              </a:cubicBezTo>
                              <a:cubicBezTo>
                                <a:pt x="1851038" y="1676723"/>
                                <a:pt x="1850974" y="1646484"/>
                                <a:pt x="1848118" y="1616492"/>
                              </a:cubicBezTo>
                              <a:cubicBezTo>
                                <a:pt x="1846275" y="1597143"/>
                                <a:pt x="1838632" y="1553137"/>
                                <a:pt x="1835239" y="1532779"/>
                              </a:cubicBezTo>
                              <a:cubicBezTo>
                                <a:pt x="1837386" y="1483410"/>
                                <a:pt x="1838029" y="1433953"/>
                                <a:pt x="1841679" y="1384672"/>
                              </a:cubicBezTo>
                              <a:cubicBezTo>
                                <a:pt x="1842333" y="1375846"/>
                                <a:pt x="1845575" y="1367391"/>
                                <a:pt x="1848118" y="1358914"/>
                              </a:cubicBezTo>
                              <a:cubicBezTo>
                                <a:pt x="1852019" y="1345911"/>
                                <a:pt x="1860997" y="1320278"/>
                                <a:pt x="1860997" y="1320278"/>
                              </a:cubicBezTo>
                              <a:cubicBezTo>
                                <a:pt x="1863143" y="1266616"/>
                                <a:pt x="1867436" y="1212997"/>
                                <a:pt x="1867436" y="1159292"/>
                              </a:cubicBezTo>
                              <a:cubicBezTo>
                                <a:pt x="1867436" y="1007656"/>
                                <a:pt x="1867705" y="1051563"/>
                                <a:pt x="1854558" y="966109"/>
                              </a:cubicBezTo>
                              <a:cubicBezTo>
                                <a:pt x="1848395" y="926051"/>
                                <a:pt x="1848557" y="909470"/>
                                <a:pt x="1835239" y="869517"/>
                              </a:cubicBezTo>
                              <a:lnTo>
                                <a:pt x="1822360" y="830880"/>
                              </a:lnTo>
                              <a:cubicBezTo>
                                <a:pt x="1820214" y="824441"/>
                                <a:pt x="1819686" y="817210"/>
                                <a:pt x="1815921" y="811562"/>
                              </a:cubicBezTo>
                              <a:lnTo>
                                <a:pt x="1777284" y="753607"/>
                              </a:lnTo>
                              <a:lnTo>
                                <a:pt x="1751527" y="714970"/>
                              </a:lnTo>
                              <a:cubicBezTo>
                                <a:pt x="1747234" y="708531"/>
                                <a:pt x="1745087" y="699945"/>
                                <a:pt x="1738648" y="695652"/>
                              </a:cubicBezTo>
                              <a:lnTo>
                                <a:pt x="1719329" y="682773"/>
                              </a:lnTo>
                              <a:cubicBezTo>
                                <a:pt x="1684991" y="631264"/>
                                <a:pt x="1730058" y="693501"/>
                                <a:pt x="1687132" y="650576"/>
                              </a:cubicBezTo>
                              <a:cubicBezTo>
                                <a:pt x="1681659" y="645104"/>
                                <a:pt x="1679395" y="637042"/>
                                <a:pt x="1674253" y="631258"/>
                              </a:cubicBezTo>
                              <a:cubicBezTo>
                                <a:pt x="1642172" y="595166"/>
                                <a:pt x="1645661" y="599317"/>
                                <a:pt x="1616298" y="579742"/>
                              </a:cubicBezTo>
                              <a:cubicBezTo>
                                <a:pt x="1602249" y="537593"/>
                                <a:pt x="1621762" y="578962"/>
                                <a:pt x="1590541" y="553985"/>
                              </a:cubicBezTo>
                              <a:cubicBezTo>
                                <a:pt x="1548932" y="520697"/>
                                <a:pt x="1606900" y="544411"/>
                                <a:pt x="1558343" y="528227"/>
                              </a:cubicBezTo>
                              <a:cubicBezTo>
                                <a:pt x="1544295" y="486080"/>
                                <a:pt x="1563806" y="527446"/>
                                <a:pt x="1532586" y="502469"/>
                              </a:cubicBezTo>
                              <a:cubicBezTo>
                                <a:pt x="1526543" y="497634"/>
                                <a:pt x="1525179" y="488623"/>
                                <a:pt x="1519707" y="483151"/>
                              </a:cubicBezTo>
                              <a:cubicBezTo>
                                <a:pt x="1514235" y="477679"/>
                                <a:pt x="1506828" y="474565"/>
                                <a:pt x="1500389" y="470272"/>
                              </a:cubicBezTo>
                              <a:cubicBezTo>
                                <a:pt x="1483216" y="418757"/>
                                <a:pt x="1508975" y="478858"/>
                                <a:pt x="1474631" y="444514"/>
                              </a:cubicBezTo>
                              <a:cubicBezTo>
                                <a:pt x="1399505" y="369388"/>
                                <a:pt x="1484289" y="429490"/>
                                <a:pt x="1429555" y="392999"/>
                              </a:cubicBezTo>
                              <a:cubicBezTo>
                                <a:pt x="1420969" y="380120"/>
                                <a:pt x="1408692" y="369046"/>
                                <a:pt x="1403797" y="354362"/>
                              </a:cubicBezTo>
                              <a:cubicBezTo>
                                <a:pt x="1401651" y="347923"/>
                                <a:pt x="1400393" y="341115"/>
                                <a:pt x="1397358" y="335044"/>
                              </a:cubicBezTo>
                              <a:cubicBezTo>
                                <a:pt x="1393897" y="328122"/>
                                <a:pt x="1387622" y="322797"/>
                                <a:pt x="1384479" y="315725"/>
                              </a:cubicBezTo>
                              <a:cubicBezTo>
                                <a:pt x="1353826" y="246756"/>
                                <a:pt x="1387868" y="301491"/>
                                <a:pt x="1358721" y="257770"/>
                              </a:cubicBezTo>
                              <a:cubicBezTo>
                                <a:pt x="1360867" y="251331"/>
                                <a:pt x="1362124" y="244523"/>
                                <a:pt x="1365160" y="238452"/>
                              </a:cubicBezTo>
                              <a:cubicBezTo>
                                <a:pt x="1373787" y="221197"/>
                                <a:pt x="1387517" y="219713"/>
                                <a:pt x="1371600" y="199816"/>
                              </a:cubicBezTo>
                              <a:cubicBezTo>
                                <a:pt x="1366765" y="193773"/>
                                <a:pt x="1358721" y="191230"/>
                                <a:pt x="1352282" y="186937"/>
                              </a:cubicBezTo>
                              <a:cubicBezTo>
                                <a:pt x="1331873" y="156322"/>
                                <a:pt x="1346745" y="170065"/>
                                <a:pt x="1300766" y="154739"/>
                              </a:cubicBezTo>
                              <a:lnTo>
                                <a:pt x="1281448" y="148300"/>
                              </a:lnTo>
                              <a:lnTo>
                                <a:pt x="1262129" y="141861"/>
                              </a:lnTo>
                              <a:cubicBezTo>
                                <a:pt x="1249250" y="133275"/>
                                <a:pt x="1238177" y="120998"/>
                                <a:pt x="1223493" y="116103"/>
                              </a:cubicBezTo>
                              <a:lnTo>
                                <a:pt x="1184856" y="103224"/>
                              </a:lnTo>
                              <a:cubicBezTo>
                                <a:pt x="1178417" y="98931"/>
                                <a:pt x="1172610" y="93488"/>
                                <a:pt x="1165538" y="90345"/>
                              </a:cubicBezTo>
                              <a:cubicBezTo>
                                <a:pt x="1153132" y="84831"/>
                                <a:pt x="1138197" y="84997"/>
                                <a:pt x="1126901" y="77466"/>
                              </a:cubicBezTo>
                              <a:cubicBezTo>
                                <a:pt x="1120462" y="73173"/>
                                <a:pt x="1115190" y="66013"/>
                                <a:pt x="1107583" y="64587"/>
                              </a:cubicBezTo>
                              <a:cubicBezTo>
                                <a:pt x="1080076" y="59429"/>
                                <a:pt x="1051774" y="60294"/>
                                <a:pt x="1023870" y="58148"/>
                              </a:cubicBezTo>
                              <a:cubicBezTo>
                                <a:pt x="1010991" y="53855"/>
                                <a:pt x="996529" y="52799"/>
                                <a:pt x="985234" y="45269"/>
                              </a:cubicBezTo>
                              <a:cubicBezTo>
                                <a:pt x="940949" y="15746"/>
                                <a:pt x="961281" y="24406"/>
                                <a:pt x="927279" y="13072"/>
                              </a:cubicBezTo>
                              <a:cubicBezTo>
                                <a:pt x="920839" y="8779"/>
                                <a:pt x="915622" y="1288"/>
                                <a:pt x="907960" y="193"/>
                              </a:cubicBezTo>
                              <a:cubicBezTo>
                                <a:pt x="899199" y="-1059"/>
                                <a:pt x="890680" y="4089"/>
                                <a:pt x="882203" y="6632"/>
                              </a:cubicBezTo>
                              <a:cubicBezTo>
                                <a:pt x="869200" y="10533"/>
                                <a:pt x="856445" y="15218"/>
                                <a:pt x="843566" y="19511"/>
                              </a:cubicBezTo>
                              <a:lnTo>
                                <a:pt x="631065" y="90345"/>
                              </a:lnTo>
                              <a:lnTo>
                                <a:pt x="573110" y="109663"/>
                              </a:lnTo>
                              <a:cubicBezTo>
                                <a:pt x="566670" y="111810"/>
                                <a:pt x="559439" y="112338"/>
                                <a:pt x="553791" y="116103"/>
                              </a:cubicBezTo>
                              <a:lnTo>
                                <a:pt x="515155" y="141861"/>
                              </a:lnTo>
                              <a:cubicBezTo>
                                <a:pt x="491358" y="177556"/>
                                <a:pt x="515892" y="149322"/>
                                <a:pt x="482958" y="167618"/>
                              </a:cubicBezTo>
                              <a:cubicBezTo>
                                <a:pt x="469427" y="175135"/>
                                <a:pt x="444321" y="193376"/>
                                <a:pt x="444321" y="193376"/>
                              </a:cubicBezTo>
                              <a:cubicBezTo>
                                <a:pt x="440028" y="199815"/>
                                <a:pt x="436914" y="207222"/>
                                <a:pt x="431442" y="212694"/>
                              </a:cubicBezTo>
                              <a:cubicBezTo>
                                <a:pt x="425970" y="218166"/>
                                <a:pt x="418167" y="220738"/>
                                <a:pt x="412124" y="225573"/>
                              </a:cubicBezTo>
                              <a:cubicBezTo>
                                <a:pt x="407383" y="229366"/>
                                <a:pt x="416417" y="225574"/>
                                <a:pt x="412124" y="232013"/>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25">
                          <a:extLst>
                            <a:ext uri="{FF2B5EF4-FFF2-40B4-BE49-F238E27FC236}">
                              <a16:creationId xmlns:a16="http://schemas.microsoft.com/office/drawing/2014/main" id="{7D869CD4-4D26-464C-AEBC-F6ABC9F641D2}"/>
                            </a:ext>
                          </a:extLst>
                        </p:cNvPr>
                        <p:cNvSpPr/>
                        <p:nvPr/>
                      </p:nvSpPr>
                      <p:spPr>
                        <a:xfrm>
                          <a:off x="4771207" y="5349539"/>
                          <a:ext cx="1033860" cy="1053556"/>
                        </a:xfrm>
                        <a:custGeom>
                          <a:avLst/>
                          <a:gdLst>
                            <a:gd name="connsiteX0" fmla="*/ 141668 w 978795"/>
                            <a:gd name="connsiteY0" fmla="*/ 160986 h 1043189"/>
                            <a:gd name="connsiteX1" fmla="*/ 115910 w 978795"/>
                            <a:gd name="connsiteY1" fmla="*/ 193183 h 1043189"/>
                            <a:gd name="connsiteX2" fmla="*/ 96592 w 978795"/>
                            <a:gd name="connsiteY2" fmla="*/ 212502 h 1043189"/>
                            <a:gd name="connsiteX3" fmla="*/ 64395 w 978795"/>
                            <a:gd name="connsiteY3" fmla="*/ 244699 h 1043189"/>
                            <a:gd name="connsiteX4" fmla="*/ 64395 w 978795"/>
                            <a:gd name="connsiteY4" fmla="*/ 302654 h 1043189"/>
                            <a:gd name="connsiteX5" fmla="*/ 57955 w 978795"/>
                            <a:gd name="connsiteY5" fmla="*/ 399245 h 1043189"/>
                            <a:gd name="connsiteX6" fmla="*/ 25758 w 978795"/>
                            <a:gd name="connsiteY6" fmla="*/ 457200 h 1043189"/>
                            <a:gd name="connsiteX7" fmla="*/ 12879 w 978795"/>
                            <a:gd name="connsiteY7" fmla="*/ 476519 h 1043189"/>
                            <a:gd name="connsiteX8" fmla="*/ 6440 w 978795"/>
                            <a:gd name="connsiteY8" fmla="*/ 566671 h 1043189"/>
                            <a:gd name="connsiteX9" fmla="*/ 0 w 978795"/>
                            <a:gd name="connsiteY9" fmla="*/ 585989 h 1043189"/>
                            <a:gd name="connsiteX10" fmla="*/ 12879 w 978795"/>
                            <a:gd name="connsiteY10" fmla="*/ 669702 h 1043189"/>
                            <a:gd name="connsiteX11" fmla="*/ 19319 w 978795"/>
                            <a:gd name="connsiteY11" fmla="*/ 689020 h 1043189"/>
                            <a:gd name="connsiteX12" fmla="*/ 45076 w 978795"/>
                            <a:gd name="connsiteY12" fmla="*/ 727657 h 1043189"/>
                            <a:gd name="connsiteX13" fmla="*/ 83713 w 978795"/>
                            <a:gd name="connsiteY13" fmla="*/ 804930 h 1043189"/>
                            <a:gd name="connsiteX14" fmla="*/ 122350 w 978795"/>
                            <a:gd name="connsiteY14" fmla="*/ 817809 h 1043189"/>
                            <a:gd name="connsiteX15" fmla="*/ 160986 w 978795"/>
                            <a:gd name="connsiteY15" fmla="*/ 843567 h 1043189"/>
                            <a:gd name="connsiteX16" fmla="*/ 180305 w 978795"/>
                            <a:gd name="connsiteY16" fmla="*/ 856445 h 1043189"/>
                            <a:gd name="connsiteX17" fmla="*/ 218941 w 978795"/>
                            <a:gd name="connsiteY17" fmla="*/ 875764 h 1043189"/>
                            <a:gd name="connsiteX18" fmla="*/ 244699 w 978795"/>
                            <a:gd name="connsiteY18" fmla="*/ 901521 h 1043189"/>
                            <a:gd name="connsiteX19" fmla="*/ 257578 w 978795"/>
                            <a:gd name="connsiteY19" fmla="*/ 920840 h 1043189"/>
                            <a:gd name="connsiteX20" fmla="*/ 296214 w 978795"/>
                            <a:gd name="connsiteY20" fmla="*/ 946598 h 1043189"/>
                            <a:gd name="connsiteX21" fmla="*/ 321972 w 978795"/>
                            <a:gd name="connsiteY21" fmla="*/ 978795 h 1043189"/>
                            <a:gd name="connsiteX22" fmla="*/ 354169 w 978795"/>
                            <a:gd name="connsiteY22" fmla="*/ 1004552 h 1043189"/>
                            <a:gd name="connsiteX23" fmla="*/ 405685 w 978795"/>
                            <a:gd name="connsiteY23" fmla="*/ 1023871 h 1043189"/>
                            <a:gd name="connsiteX24" fmla="*/ 425003 w 978795"/>
                            <a:gd name="connsiteY24" fmla="*/ 1036750 h 1043189"/>
                            <a:gd name="connsiteX25" fmla="*/ 444321 w 978795"/>
                            <a:gd name="connsiteY25" fmla="*/ 1043189 h 1043189"/>
                            <a:gd name="connsiteX26" fmla="*/ 540913 w 978795"/>
                            <a:gd name="connsiteY26" fmla="*/ 1030310 h 1043189"/>
                            <a:gd name="connsiteX27" fmla="*/ 560231 w 978795"/>
                            <a:gd name="connsiteY27" fmla="*/ 1023871 h 1043189"/>
                            <a:gd name="connsiteX28" fmla="*/ 585989 w 978795"/>
                            <a:gd name="connsiteY28" fmla="*/ 1017431 h 1043189"/>
                            <a:gd name="connsiteX29" fmla="*/ 643944 w 978795"/>
                            <a:gd name="connsiteY29" fmla="*/ 985234 h 1043189"/>
                            <a:gd name="connsiteX30" fmla="*/ 669702 w 978795"/>
                            <a:gd name="connsiteY30" fmla="*/ 946598 h 1043189"/>
                            <a:gd name="connsiteX31" fmla="*/ 682581 w 978795"/>
                            <a:gd name="connsiteY31" fmla="*/ 927279 h 1043189"/>
                            <a:gd name="connsiteX32" fmla="*/ 708338 w 978795"/>
                            <a:gd name="connsiteY32" fmla="*/ 914400 h 1043189"/>
                            <a:gd name="connsiteX33" fmla="*/ 746975 w 978795"/>
                            <a:gd name="connsiteY33" fmla="*/ 901521 h 1043189"/>
                            <a:gd name="connsiteX34" fmla="*/ 766293 w 978795"/>
                            <a:gd name="connsiteY34" fmla="*/ 895082 h 1043189"/>
                            <a:gd name="connsiteX35" fmla="*/ 804930 w 978795"/>
                            <a:gd name="connsiteY35" fmla="*/ 875764 h 1043189"/>
                            <a:gd name="connsiteX36" fmla="*/ 824248 w 978795"/>
                            <a:gd name="connsiteY36" fmla="*/ 862885 h 1043189"/>
                            <a:gd name="connsiteX37" fmla="*/ 837127 w 978795"/>
                            <a:gd name="connsiteY37" fmla="*/ 837127 h 1043189"/>
                            <a:gd name="connsiteX38" fmla="*/ 850006 w 978795"/>
                            <a:gd name="connsiteY38" fmla="*/ 817809 h 1043189"/>
                            <a:gd name="connsiteX39" fmla="*/ 856445 w 978795"/>
                            <a:gd name="connsiteY39" fmla="*/ 798490 h 1043189"/>
                            <a:gd name="connsiteX40" fmla="*/ 875764 w 978795"/>
                            <a:gd name="connsiteY40" fmla="*/ 779172 h 1043189"/>
                            <a:gd name="connsiteX41" fmla="*/ 907961 w 978795"/>
                            <a:gd name="connsiteY41" fmla="*/ 746975 h 1043189"/>
                            <a:gd name="connsiteX42" fmla="*/ 933719 w 978795"/>
                            <a:gd name="connsiteY42" fmla="*/ 714778 h 1043189"/>
                            <a:gd name="connsiteX43" fmla="*/ 940158 w 978795"/>
                            <a:gd name="connsiteY43" fmla="*/ 695459 h 1043189"/>
                            <a:gd name="connsiteX44" fmla="*/ 965916 w 978795"/>
                            <a:gd name="connsiteY44" fmla="*/ 656823 h 1043189"/>
                            <a:gd name="connsiteX45" fmla="*/ 972355 w 978795"/>
                            <a:gd name="connsiteY45" fmla="*/ 631065 h 1043189"/>
                            <a:gd name="connsiteX46" fmla="*/ 978795 w 978795"/>
                            <a:gd name="connsiteY46" fmla="*/ 611747 h 1043189"/>
                            <a:gd name="connsiteX47" fmla="*/ 972355 w 978795"/>
                            <a:gd name="connsiteY47" fmla="*/ 476519 h 1043189"/>
                            <a:gd name="connsiteX48" fmla="*/ 959476 w 978795"/>
                            <a:gd name="connsiteY48" fmla="*/ 437882 h 1043189"/>
                            <a:gd name="connsiteX49" fmla="*/ 953037 w 978795"/>
                            <a:gd name="connsiteY49" fmla="*/ 418564 h 1043189"/>
                            <a:gd name="connsiteX50" fmla="*/ 946598 w 978795"/>
                            <a:gd name="connsiteY50" fmla="*/ 399245 h 1043189"/>
                            <a:gd name="connsiteX51" fmla="*/ 940158 w 978795"/>
                            <a:gd name="connsiteY51" fmla="*/ 379927 h 1043189"/>
                            <a:gd name="connsiteX52" fmla="*/ 927279 w 978795"/>
                            <a:gd name="connsiteY52" fmla="*/ 283336 h 1043189"/>
                            <a:gd name="connsiteX53" fmla="*/ 914400 w 978795"/>
                            <a:gd name="connsiteY53" fmla="*/ 244699 h 1043189"/>
                            <a:gd name="connsiteX54" fmla="*/ 907961 w 978795"/>
                            <a:gd name="connsiteY54" fmla="*/ 225381 h 1043189"/>
                            <a:gd name="connsiteX55" fmla="*/ 895082 w 978795"/>
                            <a:gd name="connsiteY55" fmla="*/ 206062 h 1043189"/>
                            <a:gd name="connsiteX56" fmla="*/ 882203 w 978795"/>
                            <a:gd name="connsiteY56" fmla="*/ 180305 h 1043189"/>
                            <a:gd name="connsiteX57" fmla="*/ 856445 w 978795"/>
                            <a:gd name="connsiteY57" fmla="*/ 141668 h 1043189"/>
                            <a:gd name="connsiteX58" fmla="*/ 817809 w 978795"/>
                            <a:gd name="connsiteY58" fmla="*/ 115910 h 1043189"/>
                            <a:gd name="connsiteX59" fmla="*/ 804930 w 978795"/>
                            <a:gd name="connsiteY59" fmla="*/ 96592 h 1043189"/>
                            <a:gd name="connsiteX60" fmla="*/ 766293 w 978795"/>
                            <a:gd name="connsiteY60" fmla="*/ 77274 h 1043189"/>
                            <a:gd name="connsiteX61" fmla="*/ 721217 w 978795"/>
                            <a:gd name="connsiteY61" fmla="*/ 64395 h 1043189"/>
                            <a:gd name="connsiteX62" fmla="*/ 695459 w 978795"/>
                            <a:gd name="connsiteY62" fmla="*/ 51516 h 1043189"/>
                            <a:gd name="connsiteX63" fmla="*/ 637505 w 978795"/>
                            <a:gd name="connsiteY63" fmla="*/ 32198 h 1043189"/>
                            <a:gd name="connsiteX64" fmla="*/ 579550 w 978795"/>
                            <a:gd name="connsiteY64" fmla="*/ 12879 h 1043189"/>
                            <a:gd name="connsiteX65" fmla="*/ 560231 w 978795"/>
                            <a:gd name="connsiteY65" fmla="*/ 6440 h 1043189"/>
                            <a:gd name="connsiteX66" fmla="*/ 540913 w 978795"/>
                            <a:gd name="connsiteY66" fmla="*/ 0 h 1043189"/>
                            <a:gd name="connsiteX67" fmla="*/ 482958 w 978795"/>
                            <a:gd name="connsiteY67" fmla="*/ 6440 h 1043189"/>
                            <a:gd name="connsiteX68" fmla="*/ 463640 w 978795"/>
                            <a:gd name="connsiteY68" fmla="*/ 12879 h 1043189"/>
                            <a:gd name="connsiteX69" fmla="*/ 360609 w 978795"/>
                            <a:gd name="connsiteY69" fmla="*/ 19319 h 1043189"/>
                            <a:gd name="connsiteX70" fmla="*/ 302654 w 978795"/>
                            <a:gd name="connsiteY70" fmla="*/ 38637 h 1043189"/>
                            <a:gd name="connsiteX71" fmla="*/ 264017 w 978795"/>
                            <a:gd name="connsiteY71" fmla="*/ 51516 h 1043189"/>
                            <a:gd name="connsiteX72" fmla="*/ 206062 w 978795"/>
                            <a:gd name="connsiteY72" fmla="*/ 90152 h 1043189"/>
                            <a:gd name="connsiteX73" fmla="*/ 186744 w 978795"/>
                            <a:gd name="connsiteY73" fmla="*/ 103031 h 1043189"/>
                            <a:gd name="connsiteX74" fmla="*/ 167426 w 978795"/>
                            <a:gd name="connsiteY74" fmla="*/ 122350 h 1043189"/>
                            <a:gd name="connsiteX75" fmla="*/ 141668 w 978795"/>
                            <a:gd name="connsiteY75" fmla="*/ 160986 h 10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78795" h="1043189">
                              <a:moveTo>
                                <a:pt x="141668" y="160986"/>
                              </a:moveTo>
                              <a:cubicBezTo>
                                <a:pt x="133082" y="172791"/>
                                <a:pt x="124961" y="182839"/>
                                <a:pt x="115910" y="193183"/>
                              </a:cubicBezTo>
                              <a:cubicBezTo>
                                <a:pt x="109913" y="200037"/>
                                <a:pt x="102422" y="205506"/>
                                <a:pt x="96592" y="212502"/>
                              </a:cubicBezTo>
                              <a:cubicBezTo>
                                <a:pt x="69763" y="244698"/>
                                <a:pt x="99810" y="221089"/>
                                <a:pt x="64395" y="244699"/>
                              </a:cubicBezTo>
                              <a:cubicBezTo>
                                <a:pt x="49898" y="288187"/>
                                <a:pt x="64395" y="234656"/>
                                <a:pt x="64395" y="302654"/>
                              </a:cubicBezTo>
                              <a:cubicBezTo>
                                <a:pt x="64395" y="334922"/>
                                <a:pt x="62519" y="367301"/>
                                <a:pt x="57955" y="399245"/>
                              </a:cubicBezTo>
                              <a:cubicBezTo>
                                <a:pt x="51577" y="443886"/>
                                <a:pt x="48382" y="430050"/>
                                <a:pt x="25758" y="457200"/>
                              </a:cubicBezTo>
                              <a:cubicBezTo>
                                <a:pt x="20803" y="463146"/>
                                <a:pt x="17172" y="470079"/>
                                <a:pt x="12879" y="476519"/>
                              </a:cubicBezTo>
                              <a:cubicBezTo>
                                <a:pt x="10733" y="506570"/>
                                <a:pt x="9960" y="536750"/>
                                <a:pt x="6440" y="566671"/>
                              </a:cubicBezTo>
                              <a:cubicBezTo>
                                <a:pt x="5647" y="573412"/>
                                <a:pt x="0" y="579201"/>
                                <a:pt x="0" y="585989"/>
                              </a:cubicBezTo>
                              <a:cubicBezTo>
                                <a:pt x="0" y="614524"/>
                                <a:pt x="5103" y="642488"/>
                                <a:pt x="12879" y="669702"/>
                              </a:cubicBezTo>
                              <a:cubicBezTo>
                                <a:pt x="14744" y="676229"/>
                                <a:pt x="16023" y="683086"/>
                                <a:pt x="19319" y="689020"/>
                              </a:cubicBezTo>
                              <a:cubicBezTo>
                                <a:pt x="26836" y="702551"/>
                                <a:pt x="40181" y="712973"/>
                                <a:pt x="45076" y="727657"/>
                              </a:cubicBezTo>
                              <a:cubicBezTo>
                                <a:pt x="50077" y="742659"/>
                                <a:pt x="64989" y="798689"/>
                                <a:pt x="83713" y="804930"/>
                              </a:cubicBezTo>
                              <a:cubicBezTo>
                                <a:pt x="96592" y="809223"/>
                                <a:pt x="111054" y="810278"/>
                                <a:pt x="122350" y="817809"/>
                              </a:cubicBezTo>
                              <a:lnTo>
                                <a:pt x="160986" y="843567"/>
                              </a:lnTo>
                              <a:cubicBezTo>
                                <a:pt x="167425" y="847860"/>
                                <a:pt x="172963" y="853997"/>
                                <a:pt x="180305" y="856445"/>
                              </a:cubicBezTo>
                              <a:cubicBezTo>
                                <a:pt x="206965" y="865333"/>
                                <a:pt x="193975" y="859120"/>
                                <a:pt x="218941" y="875764"/>
                              </a:cubicBezTo>
                              <a:cubicBezTo>
                                <a:pt x="232993" y="917914"/>
                                <a:pt x="213477" y="876543"/>
                                <a:pt x="244699" y="901521"/>
                              </a:cubicBezTo>
                              <a:cubicBezTo>
                                <a:pt x="250742" y="906356"/>
                                <a:pt x="251754" y="915743"/>
                                <a:pt x="257578" y="920840"/>
                              </a:cubicBezTo>
                              <a:cubicBezTo>
                                <a:pt x="269226" y="931033"/>
                                <a:pt x="296214" y="946598"/>
                                <a:pt x="296214" y="946598"/>
                              </a:cubicBezTo>
                              <a:cubicBezTo>
                                <a:pt x="308751" y="984206"/>
                                <a:pt x="292845" y="949668"/>
                                <a:pt x="321972" y="978795"/>
                              </a:cubicBezTo>
                              <a:cubicBezTo>
                                <a:pt x="351098" y="1007921"/>
                                <a:pt x="316562" y="992017"/>
                                <a:pt x="354169" y="1004552"/>
                              </a:cubicBezTo>
                              <a:cubicBezTo>
                                <a:pt x="399477" y="1034757"/>
                                <a:pt x="342025" y="999997"/>
                                <a:pt x="405685" y="1023871"/>
                              </a:cubicBezTo>
                              <a:cubicBezTo>
                                <a:pt x="412931" y="1026589"/>
                                <a:pt x="418081" y="1033289"/>
                                <a:pt x="425003" y="1036750"/>
                              </a:cubicBezTo>
                              <a:cubicBezTo>
                                <a:pt x="431074" y="1039786"/>
                                <a:pt x="437882" y="1041043"/>
                                <a:pt x="444321" y="1043189"/>
                              </a:cubicBezTo>
                              <a:cubicBezTo>
                                <a:pt x="472235" y="1040088"/>
                                <a:pt x="512000" y="1036735"/>
                                <a:pt x="540913" y="1030310"/>
                              </a:cubicBezTo>
                              <a:cubicBezTo>
                                <a:pt x="547539" y="1028838"/>
                                <a:pt x="553705" y="1025736"/>
                                <a:pt x="560231" y="1023871"/>
                              </a:cubicBezTo>
                              <a:cubicBezTo>
                                <a:pt x="568741" y="1021440"/>
                                <a:pt x="577403" y="1019578"/>
                                <a:pt x="585989" y="1017431"/>
                              </a:cubicBezTo>
                              <a:cubicBezTo>
                                <a:pt x="630274" y="987909"/>
                                <a:pt x="609942" y="996569"/>
                                <a:pt x="643944" y="985234"/>
                              </a:cubicBezTo>
                              <a:lnTo>
                                <a:pt x="669702" y="946598"/>
                              </a:lnTo>
                              <a:cubicBezTo>
                                <a:pt x="673995" y="940158"/>
                                <a:pt x="675659" y="930740"/>
                                <a:pt x="682581" y="927279"/>
                              </a:cubicBezTo>
                              <a:cubicBezTo>
                                <a:pt x="691167" y="922986"/>
                                <a:pt x="699425" y="917965"/>
                                <a:pt x="708338" y="914400"/>
                              </a:cubicBezTo>
                              <a:cubicBezTo>
                                <a:pt x="720943" y="909358"/>
                                <a:pt x="734096" y="905814"/>
                                <a:pt x="746975" y="901521"/>
                              </a:cubicBezTo>
                              <a:lnTo>
                                <a:pt x="766293" y="895082"/>
                              </a:lnTo>
                              <a:cubicBezTo>
                                <a:pt x="821665" y="858168"/>
                                <a:pt x="751604" y="902427"/>
                                <a:pt x="804930" y="875764"/>
                              </a:cubicBezTo>
                              <a:cubicBezTo>
                                <a:pt x="811852" y="872303"/>
                                <a:pt x="817809" y="867178"/>
                                <a:pt x="824248" y="862885"/>
                              </a:cubicBezTo>
                              <a:cubicBezTo>
                                <a:pt x="828541" y="854299"/>
                                <a:pt x="832364" y="845462"/>
                                <a:pt x="837127" y="837127"/>
                              </a:cubicBezTo>
                              <a:cubicBezTo>
                                <a:pt x="840967" y="830408"/>
                                <a:pt x="846545" y="824731"/>
                                <a:pt x="850006" y="817809"/>
                              </a:cubicBezTo>
                              <a:cubicBezTo>
                                <a:pt x="853042" y="811738"/>
                                <a:pt x="852680" y="804138"/>
                                <a:pt x="856445" y="798490"/>
                              </a:cubicBezTo>
                              <a:cubicBezTo>
                                <a:pt x="861497" y="790913"/>
                                <a:pt x="869934" y="786168"/>
                                <a:pt x="875764" y="779172"/>
                              </a:cubicBezTo>
                              <a:cubicBezTo>
                                <a:pt x="902597" y="746974"/>
                                <a:pt x="872543" y="770588"/>
                                <a:pt x="907961" y="746975"/>
                              </a:cubicBezTo>
                              <a:cubicBezTo>
                                <a:pt x="924146" y="698418"/>
                                <a:pt x="900430" y="756390"/>
                                <a:pt x="933719" y="714778"/>
                              </a:cubicBezTo>
                              <a:cubicBezTo>
                                <a:pt x="937959" y="709477"/>
                                <a:pt x="936862" y="701393"/>
                                <a:pt x="940158" y="695459"/>
                              </a:cubicBezTo>
                              <a:cubicBezTo>
                                <a:pt x="947675" y="681928"/>
                                <a:pt x="965916" y="656823"/>
                                <a:pt x="965916" y="656823"/>
                              </a:cubicBezTo>
                              <a:cubicBezTo>
                                <a:pt x="968062" y="648237"/>
                                <a:pt x="969924" y="639575"/>
                                <a:pt x="972355" y="631065"/>
                              </a:cubicBezTo>
                              <a:cubicBezTo>
                                <a:pt x="974220" y="624538"/>
                                <a:pt x="978795" y="618535"/>
                                <a:pt x="978795" y="611747"/>
                              </a:cubicBezTo>
                              <a:cubicBezTo>
                                <a:pt x="978795" y="566620"/>
                                <a:pt x="977339" y="521370"/>
                                <a:pt x="972355" y="476519"/>
                              </a:cubicBezTo>
                              <a:cubicBezTo>
                                <a:pt x="970856" y="463026"/>
                                <a:pt x="963769" y="450761"/>
                                <a:pt x="959476" y="437882"/>
                              </a:cubicBezTo>
                              <a:lnTo>
                                <a:pt x="953037" y="418564"/>
                              </a:lnTo>
                              <a:lnTo>
                                <a:pt x="946598" y="399245"/>
                              </a:lnTo>
                              <a:lnTo>
                                <a:pt x="940158" y="379927"/>
                              </a:lnTo>
                              <a:cubicBezTo>
                                <a:pt x="937056" y="348906"/>
                                <a:pt x="935704" y="314228"/>
                                <a:pt x="927279" y="283336"/>
                              </a:cubicBezTo>
                              <a:cubicBezTo>
                                <a:pt x="923707" y="270239"/>
                                <a:pt x="918693" y="257578"/>
                                <a:pt x="914400" y="244699"/>
                              </a:cubicBezTo>
                              <a:cubicBezTo>
                                <a:pt x="912254" y="238260"/>
                                <a:pt x="911726" y="231029"/>
                                <a:pt x="907961" y="225381"/>
                              </a:cubicBezTo>
                              <a:cubicBezTo>
                                <a:pt x="903668" y="218941"/>
                                <a:pt x="898922" y="212782"/>
                                <a:pt x="895082" y="206062"/>
                              </a:cubicBezTo>
                              <a:cubicBezTo>
                                <a:pt x="890319" y="197728"/>
                                <a:pt x="887142" y="188536"/>
                                <a:pt x="882203" y="180305"/>
                              </a:cubicBezTo>
                              <a:cubicBezTo>
                                <a:pt x="874239" y="167032"/>
                                <a:pt x="869324" y="150254"/>
                                <a:pt x="856445" y="141668"/>
                              </a:cubicBezTo>
                              <a:lnTo>
                                <a:pt x="817809" y="115910"/>
                              </a:lnTo>
                              <a:cubicBezTo>
                                <a:pt x="813516" y="109471"/>
                                <a:pt x="810402" y="102064"/>
                                <a:pt x="804930" y="96592"/>
                              </a:cubicBezTo>
                              <a:cubicBezTo>
                                <a:pt x="793639" y="85301"/>
                                <a:pt x="780960" y="81465"/>
                                <a:pt x="766293" y="77274"/>
                              </a:cubicBezTo>
                              <a:cubicBezTo>
                                <a:pt x="749967" y="72609"/>
                                <a:pt x="736647" y="71008"/>
                                <a:pt x="721217" y="64395"/>
                              </a:cubicBezTo>
                              <a:cubicBezTo>
                                <a:pt x="712394" y="60614"/>
                                <a:pt x="704372" y="55081"/>
                                <a:pt x="695459" y="51516"/>
                              </a:cubicBezTo>
                              <a:cubicBezTo>
                                <a:pt x="695437" y="51507"/>
                                <a:pt x="647176" y="35422"/>
                                <a:pt x="637505" y="32198"/>
                              </a:cubicBezTo>
                              <a:lnTo>
                                <a:pt x="579550" y="12879"/>
                              </a:lnTo>
                              <a:lnTo>
                                <a:pt x="560231" y="6440"/>
                              </a:lnTo>
                              <a:lnTo>
                                <a:pt x="540913" y="0"/>
                              </a:lnTo>
                              <a:cubicBezTo>
                                <a:pt x="521595" y="2147"/>
                                <a:pt x="502131" y="3244"/>
                                <a:pt x="482958" y="6440"/>
                              </a:cubicBezTo>
                              <a:cubicBezTo>
                                <a:pt x="476263" y="7556"/>
                                <a:pt x="470390" y="12168"/>
                                <a:pt x="463640" y="12879"/>
                              </a:cubicBezTo>
                              <a:cubicBezTo>
                                <a:pt x="429418" y="16481"/>
                                <a:pt x="394953" y="17172"/>
                                <a:pt x="360609" y="19319"/>
                              </a:cubicBezTo>
                              <a:cubicBezTo>
                                <a:pt x="296048" y="45144"/>
                                <a:pt x="358114" y="22000"/>
                                <a:pt x="302654" y="38637"/>
                              </a:cubicBezTo>
                              <a:cubicBezTo>
                                <a:pt x="289651" y="42538"/>
                                <a:pt x="275313" y="43985"/>
                                <a:pt x="264017" y="51516"/>
                              </a:cubicBezTo>
                              <a:lnTo>
                                <a:pt x="206062" y="90152"/>
                              </a:lnTo>
                              <a:cubicBezTo>
                                <a:pt x="199623" y="94445"/>
                                <a:pt x="192216" y="97558"/>
                                <a:pt x="186744" y="103031"/>
                              </a:cubicBezTo>
                              <a:cubicBezTo>
                                <a:pt x="180305" y="109471"/>
                                <a:pt x="174422" y="116520"/>
                                <a:pt x="167426" y="122350"/>
                              </a:cubicBezTo>
                              <a:cubicBezTo>
                                <a:pt x="118679" y="162973"/>
                                <a:pt x="150254" y="149181"/>
                                <a:pt x="141668" y="160986"/>
                              </a:cubicBezTo>
                              <a:close/>
                            </a:path>
                          </a:pathLst>
                        </a:custGeom>
                        <a:gradFill flip="none" rotWithShape="1">
                          <a:gsLst>
                            <a:gs pos="0">
                              <a:srgbClr val="FF7C80">
                                <a:tint val="66000"/>
                                <a:satMod val="160000"/>
                              </a:srgbClr>
                            </a:gs>
                            <a:gs pos="50000">
                              <a:srgbClr val="FF7C80">
                                <a:tint val="44500"/>
                                <a:satMod val="160000"/>
                              </a:srgbClr>
                            </a:gs>
                            <a:gs pos="100000">
                              <a:srgbClr val="FF7C80">
                                <a:tint val="23500"/>
                                <a:satMod val="160000"/>
                              </a:srgbClr>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65">
                          <a:extLst>
                            <a:ext uri="{FF2B5EF4-FFF2-40B4-BE49-F238E27FC236}">
                              <a16:creationId xmlns:a16="http://schemas.microsoft.com/office/drawing/2014/main" id="{107935F3-E594-4A5E-B926-9FCC5CE8593A}"/>
                            </a:ext>
                          </a:extLst>
                        </p:cNvPr>
                        <p:cNvSpPr/>
                        <p:nvPr/>
                      </p:nvSpPr>
                      <p:spPr>
                        <a:xfrm>
                          <a:off x="5064702" y="5518597"/>
                          <a:ext cx="486603" cy="766316"/>
                        </a:xfrm>
                        <a:custGeom>
                          <a:avLst/>
                          <a:gdLst>
                            <a:gd name="connsiteX0" fmla="*/ 251138 w 502276"/>
                            <a:gd name="connsiteY0" fmla="*/ 23 h 766316"/>
                            <a:gd name="connsiteX1" fmla="*/ 218940 w 502276"/>
                            <a:gd name="connsiteY1" fmla="*/ 51538 h 766316"/>
                            <a:gd name="connsiteX2" fmla="*/ 206062 w 502276"/>
                            <a:gd name="connsiteY2" fmla="*/ 70857 h 766316"/>
                            <a:gd name="connsiteX3" fmla="*/ 180304 w 502276"/>
                            <a:gd name="connsiteY3" fmla="*/ 109493 h 766316"/>
                            <a:gd name="connsiteX4" fmla="*/ 154546 w 502276"/>
                            <a:gd name="connsiteY4" fmla="*/ 148130 h 766316"/>
                            <a:gd name="connsiteX5" fmla="*/ 135228 w 502276"/>
                            <a:gd name="connsiteY5" fmla="*/ 154569 h 766316"/>
                            <a:gd name="connsiteX6" fmla="*/ 109470 w 502276"/>
                            <a:gd name="connsiteY6" fmla="*/ 193206 h 766316"/>
                            <a:gd name="connsiteX7" fmla="*/ 96591 w 502276"/>
                            <a:gd name="connsiteY7" fmla="*/ 212524 h 766316"/>
                            <a:gd name="connsiteX8" fmla="*/ 51515 w 502276"/>
                            <a:gd name="connsiteY8" fmla="*/ 270479 h 766316"/>
                            <a:gd name="connsiteX9" fmla="*/ 38636 w 502276"/>
                            <a:gd name="connsiteY9" fmla="*/ 289798 h 766316"/>
                            <a:gd name="connsiteX10" fmla="*/ 25757 w 502276"/>
                            <a:gd name="connsiteY10" fmla="*/ 309116 h 766316"/>
                            <a:gd name="connsiteX11" fmla="*/ 12878 w 502276"/>
                            <a:gd name="connsiteY11" fmla="*/ 354192 h 766316"/>
                            <a:gd name="connsiteX12" fmla="*/ 0 w 502276"/>
                            <a:gd name="connsiteY12" fmla="*/ 399268 h 766316"/>
                            <a:gd name="connsiteX13" fmla="*/ 6439 w 502276"/>
                            <a:gd name="connsiteY13" fmla="*/ 508738 h 766316"/>
                            <a:gd name="connsiteX14" fmla="*/ 19318 w 502276"/>
                            <a:gd name="connsiteY14" fmla="*/ 547375 h 766316"/>
                            <a:gd name="connsiteX15" fmla="*/ 38636 w 502276"/>
                            <a:gd name="connsiteY15" fmla="*/ 560254 h 766316"/>
                            <a:gd name="connsiteX16" fmla="*/ 45076 w 502276"/>
                            <a:gd name="connsiteY16" fmla="*/ 579572 h 766316"/>
                            <a:gd name="connsiteX17" fmla="*/ 83712 w 502276"/>
                            <a:gd name="connsiteY17" fmla="*/ 592451 h 766316"/>
                            <a:gd name="connsiteX18" fmla="*/ 115909 w 502276"/>
                            <a:gd name="connsiteY18" fmla="*/ 624648 h 766316"/>
                            <a:gd name="connsiteX19" fmla="*/ 128788 w 502276"/>
                            <a:gd name="connsiteY19" fmla="*/ 643967 h 766316"/>
                            <a:gd name="connsiteX20" fmla="*/ 167425 w 502276"/>
                            <a:gd name="connsiteY20" fmla="*/ 669724 h 766316"/>
                            <a:gd name="connsiteX21" fmla="*/ 206062 w 502276"/>
                            <a:gd name="connsiteY21" fmla="*/ 695482 h 766316"/>
                            <a:gd name="connsiteX22" fmla="*/ 225380 w 502276"/>
                            <a:gd name="connsiteY22" fmla="*/ 708361 h 766316"/>
                            <a:gd name="connsiteX23" fmla="*/ 238259 w 502276"/>
                            <a:gd name="connsiteY23" fmla="*/ 746998 h 766316"/>
                            <a:gd name="connsiteX24" fmla="*/ 244698 w 502276"/>
                            <a:gd name="connsiteY24" fmla="*/ 766316 h 766316"/>
                            <a:gd name="connsiteX25" fmla="*/ 257577 w 502276"/>
                            <a:gd name="connsiteY25" fmla="*/ 746998 h 766316"/>
                            <a:gd name="connsiteX26" fmla="*/ 276895 w 502276"/>
                            <a:gd name="connsiteY26" fmla="*/ 740558 h 766316"/>
                            <a:gd name="connsiteX27" fmla="*/ 315532 w 502276"/>
                            <a:gd name="connsiteY27" fmla="*/ 721240 h 766316"/>
                            <a:gd name="connsiteX28" fmla="*/ 334850 w 502276"/>
                            <a:gd name="connsiteY28" fmla="*/ 682603 h 766316"/>
                            <a:gd name="connsiteX29" fmla="*/ 354169 w 502276"/>
                            <a:gd name="connsiteY29" fmla="*/ 669724 h 766316"/>
                            <a:gd name="connsiteX30" fmla="*/ 373487 w 502276"/>
                            <a:gd name="connsiteY30" fmla="*/ 663285 h 766316"/>
                            <a:gd name="connsiteX31" fmla="*/ 392805 w 502276"/>
                            <a:gd name="connsiteY31" fmla="*/ 643967 h 766316"/>
                            <a:gd name="connsiteX32" fmla="*/ 405684 w 502276"/>
                            <a:gd name="connsiteY32" fmla="*/ 624648 h 766316"/>
                            <a:gd name="connsiteX33" fmla="*/ 425002 w 502276"/>
                            <a:gd name="connsiteY33" fmla="*/ 611769 h 766316"/>
                            <a:gd name="connsiteX34" fmla="*/ 450760 w 502276"/>
                            <a:gd name="connsiteY34" fmla="*/ 573133 h 766316"/>
                            <a:gd name="connsiteX35" fmla="*/ 463639 w 502276"/>
                            <a:gd name="connsiteY35" fmla="*/ 553814 h 766316"/>
                            <a:gd name="connsiteX36" fmla="*/ 476518 w 502276"/>
                            <a:gd name="connsiteY36" fmla="*/ 515178 h 766316"/>
                            <a:gd name="connsiteX37" fmla="*/ 482957 w 502276"/>
                            <a:gd name="connsiteY37" fmla="*/ 495860 h 766316"/>
                            <a:gd name="connsiteX38" fmla="*/ 502276 w 502276"/>
                            <a:gd name="connsiteY38" fmla="*/ 457223 h 766316"/>
                            <a:gd name="connsiteX39" fmla="*/ 495836 w 502276"/>
                            <a:gd name="connsiteY39" fmla="*/ 360631 h 766316"/>
                            <a:gd name="connsiteX40" fmla="*/ 482957 w 502276"/>
                            <a:gd name="connsiteY40" fmla="*/ 341313 h 766316"/>
                            <a:gd name="connsiteX41" fmla="*/ 470078 w 502276"/>
                            <a:gd name="connsiteY41" fmla="*/ 302676 h 766316"/>
                            <a:gd name="connsiteX42" fmla="*/ 444321 w 502276"/>
                            <a:gd name="connsiteY42" fmla="*/ 264040 h 766316"/>
                            <a:gd name="connsiteX43" fmla="*/ 431442 w 502276"/>
                            <a:gd name="connsiteY43" fmla="*/ 244722 h 766316"/>
                            <a:gd name="connsiteX44" fmla="*/ 405684 w 502276"/>
                            <a:gd name="connsiteY44" fmla="*/ 212524 h 766316"/>
                            <a:gd name="connsiteX45" fmla="*/ 386366 w 502276"/>
                            <a:gd name="connsiteY45" fmla="*/ 173888 h 766316"/>
                            <a:gd name="connsiteX46" fmla="*/ 367048 w 502276"/>
                            <a:gd name="connsiteY46" fmla="*/ 154569 h 766316"/>
                            <a:gd name="connsiteX47" fmla="*/ 354169 w 502276"/>
                            <a:gd name="connsiteY47" fmla="*/ 135251 h 766316"/>
                            <a:gd name="connsiteX48" fmla="*/ 315532 w 502276"/>
                            <a:gd name="connsiteY48" fmla="*/ 96614 h 766316"/>
                            <a:gd name="connsiteX49" fmla="*/ 289774 w 502276"/>
                            <a:gd name="connsiteY49" fmla="*/ 57978 h 766316"/>
                            <a:gd name="connsiteX50" fmla="*/ 251138 w 502276"/>
                            <a:gd name="connsiteY50" fmla="*/ 23 h 76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2276" h="766316">
                              <a:moveTo>
                                <a:pt x="251138" y="23"/>
                              </a:moveTo>
                              <a:cubicBezTo>
                                <a:pt x="239332" y="-1050"/>
                                <a:pt x="229812" y="34454"/>
                                <a:pt x="218940" y="51538"/>
                              </a:cubicBezTo>
                              <a:cubicBezTo>
                                <a:pt x="214785" y="58067"/>
                                <a:pt x="210355" y="64417"/>
                                <a:pt x="206062" y="70857"/>
                              </a:cubicBezTo>
                              <a:lnTo>
                                <a:pt x="180304" y="109493"/>
                              </a:lnTo>
                              <a:lnTo>
                                <a:pt x="154546" y="148130"/>
                              </a:lnTo>
                              <a:lnTo>
                                <a:pt x="135228" y="154569"/>
                              </a:lnTo>
                              <a:cubicBezTo>
                                <a:pt x="123911" y="188519"/>
                                <a:pt x="136268" y="161049"/>
                                <a:pt x="109470" y="193206"/>
                              </a:cubicBezTo>
                              <a:cubicBezTo>
                                <a:pt x="104515" y="199151"/>
                                <a:pt x="101545" y="206579"/>
                                <a:pt x="96591" y="212524"/>
                              </a:cubicBezTo>
                              <a:cubicBezTo>
                                <a:pt x="46156" y="273047"/>
                                <a:pt x="116610" y="172837"/>
                                <a:pt x="51515" y="270479"/>
                              </a:cubicBezTo>
                              <a:lnTo>
                                <a:pt x="38636" y="289798"/>
                              </a:lnTo>
                              <a:lnTo>
                                <a:pt x="25757" y="309116"/>
                              </a:lnTo>
                              <a:cubicBezTo>
                                <a:pt x="10319" y="355433"/>
                                <a:pt x="29049" y="297593"/>
                                <a:pt x="12878" y="354192"/>
                              </a:cubicBezTo>
                              <a:cubicBezTo>
                                <a:pt x="-5587" y="418819"/>
                                <a:pt x="20117" y="318795"/>
                                <a:pt x="0" y="399268"/>
                              </a:cubicBezTo>
                              <a:cubicBezTo>
                                <a:pt x="2146" y="435758"/>
                                <a:pt x="1711" y="472492"/>
                                <a:pt x="6439" y="508738"/>
                              </a:cubicBezTo>
                              <a:cubicBezTo>
                                <a:pt x="8195" y="522200"/>
                                <a:pt x="8022" y="539844"/>
                                <a:pt x="19318" y="547375"/>
                              </a:cubicBezTo>
                              <a:lnTo>
                                <a:pt x="38636" y="560254"/>
                              </a:lnTo>
                              <a:cubicBezTo>
                                <a:pt x="40783" y="566693"/>
                                <a:pt x="39553" y="575627"/>
                                <a:pt x="45076" y="579572"/>
                              </a:cubicBezTo>
                              <a:cubicBezTo>
                                <a:pt x="56123" y="587462"/>
                                <a:pt x="83712" y="592451"/>
                                <a:pt x="83712" y="592451"/>
                              </a:cubicBezTo>
                              <a:cubicBezTo>
                                <a:pt x="118059" y="643970"/>
                                <a:pt x="72977" y="581715"/>
                                <a:pt x="115909" y="624648"/>
                              </a:cubicBezTo>
                              <a:cubicBezTo>
                                <a:pt x="121382" y="630121"/>
                                <a:pt x="122963" y="638871"/>
                                <a:pt x="128788" y="643967"/>
                              </a:cubicBezTo>
                              <a:cubicBezTo>
                                <a:pt x="140437" y="654160"/>
                                <a:pt x="154546" y="661138"/>
                                <a:pt x="167425" y="669724"/>
                              </a:cubicBezTo>
                              <a:lnTo>
                                <a:pt x="206062" y="695482"/>
                              </a:lnTo>
                              <a:lnTo>
                                <a:pt x="225380" y="708361"/>
                              </a:lnTo>
                              <a:lnTo>
                                <a:pt x="238259" y="746998"/>
                              </a:lnTo>
                              <a:lnTo>
                                <a:pt x="244698" y="766316"/>
                              </a:lnTo>
                              <a:cubicBezTo>
                                <a:pt x="248991" y="759877"/>
                                <a:pt x="251534" y="751833"/>
                                <a:pt x="257577" y="746998"/>
                              </a:cubicBezTo>
                              <a:cubicBezTo>
                                <a:pt x="262877" y="742758"/>
                                <a:pt x="270824" y="743594"/>
                                <a:pt x="276895" y="740558"/>
                              </a:cubicBezTo>
                              <a:cubicBezTo>
                                <a:pt x="326819" y="715595"/>
                                <a:pt x="266983" y="737422"/>
                                <a:pt x="315532" y="721240"/>
                              </a:cubicBezTo>
                              <a:cubicBezTo>
                                <a:pt x="320769" y="705528"/>
                                <a:pt x="322367" y="695086"/>
                                <a:pt x="334850" y="682603"/>
                              </a:cubicBezTo>
                              <a:cubicBezTo>
                                <a:pt x="340323" y="677130"/>
                                <a:pt x="347247" y="673185"/>
                                <a:pt x="354169" y="669724"/>
                              </a:cubicBezTo>
                              <a:cubicBezTo>
                                <a:pt x="360240" y="666689"/>
                                <a:pt x="367048" y="665431"/>
                                <a:pt x="373487" y="663285"/>
                              </a:cubicBezTo>
                              <a:cubicBezTo>
                                <a:pt x="379926" y="656846"/>
                                <a:pt x="386975" y="650963"/>
                                <a:pt x="392805" y="643967"/>
                              </a:cubicBezTo>
                              <a:cubicBezTo>
                                <a:pt x="397760" y="638021"/>
                                <a:pt x="400211" y="630121"/>
                                <a:pt x="405684" y="624648"/>
                              </a:cubicBezTo>
                              <a:cubicBezTo>
                                <a:pt x="411156" y="619175"/>
                                <a:pt x="418563" y="616062"/>
                                <a:pt x="425002" y="611769"/>
                              </a:cubicBezTo>
                              <a:lnTo>
                                <a:pt x="450760" y="573133"/>
                              </a:lnTo>
                              <a:lnTo>
                                <a:pt x="463639" y="553814"/>
                              </a:lnTo>
                              <a:lnTo>
                                <a:pt x="476518" y="515178"/>
                              </a:lnTo>
                              <a:cubicBezTo>
                                <a:pt x="478664" y="508739"/>
                                <a:pt x="479192" y="501508"/>
                                <a:pt x="482957" y="495860"/>
                              </a:cubicBezTo>
                              <a:cubicBezTo>
                                <a:pt x="499601" y="470893"/>
                                <a:pt x="493388" y="483883"/>
                                <a:pt x="502276" y="457223"/>
                              </a:cubicBezTo>
                              <a:cubicBezTo>
                                <a:pt x="500129" y="425026"/>
                                <a:pt x="501141" y="392461"/>
                                <a:pt x="495836" y="360631"/>
                              </a:cubicBezTo>
                              <a:cubicBezTo>
                                <a:pt x="494564" y="352997"/>
                                <a:pt x="486100" y="348385"/>
                                <a:pt x="482957" y="341313"/>
                              </a:cubicBezTo>
                              <a:cubicBezTo>
                                <a:pt x="477443" y="328907"/>
                                <a:pt x="477608" y="313972"/>
                                <a:pt x="470078" y="302676"/>
                              </a:cubicBezTo>
                              <a:lnTo>
                                <a:pt x="444321" y="264040"/>
                              </a:lnTo>
                              <a:cubicBezTo>
                                <a:pt x="440028" y="257601"/>
                                <a:pt x="433889" y="252064"/>
                                <a:pt x="431442" y="244722"/>
                              </a:cubicBezTo>
                              <a:cubicBezTo>
                                <a:pt x="422555" y="218061"/>
                                <a:pt x="430650" y="229168"/>
                                <a:pt x="405684" y="212524"/>
                              </a:cubicBezTo>
                              <a:cubicBezTo>
                                <a:pt x="399230" y="193161"/>
                                <a:pt x="400237" y="190533"/>
                                <a:pt x="386366" y="173888"/>
                              </a:cubicBezTo>
                              <a:cubicBezTo>
                                <a:pt x="380536" y="166892"/>
                                <a:pt x="372878" y="161565"/>
                                <a:pt x="367048" y="154569"/>
                              </a:cubicBezTo>
                              <a:cubicBezTo>
                                <a:pt x="362094" y="148624"/>
                                <a:pt x="359311" y="141035"/>
                                <a:pt x="354169" y="135251"/>
                              </a:cubicBezTo>
                              <a:cubicBezTo>
                                <a:pt x="342068" y="121638"/>
                                <a:pt x="325635" y="111769"/>
                                <a:pt x="315532" y="96614"/>
                              </a:cubicBezTo>
                              <a:lnTo>
                                <a:pt x="289774" y="57978"/>
                              </a:lnTo>
                              <a:cubicBezTo>
                                <a:pt x="281415" y="32900"/>
                                <a:pt x="262944" y="1096"/>
                                <a:pt x="251138" y="23"/>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円/楕円 126">
                          <a:extLst>
                            <a:ext uri="{FF2B5EF4-FFF2-40B4-BE49-F238E27FC236}">
                              <a16:creationId xmlns:a16="http://schemas.microsoft.com/office/drawing/2014/main" id="{4FC19819-BC0C-4FD4-8A8D-15AEDAF9A0B8}"/>
                            </a:ext>
                          </a:extLst>
                        </p:cNvPr>
                        <p:cNvSpPr/>
                        <p:nvPr/>
                      </p:nvSpPr>
                      <p:spPr>
                        <a:xfrm>
                          <a:off x="5071141" y="5692601"/>
                          <a:ext cx="497305" cy="486614"/>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円/楕円 55">
                          <a:extLst>
                            <a:ext uri="{FF2B5EF4-FFF2-40B4-BE49-F238E27FC236}">
                              <a16:creationId xmlns:a16="http://schemas.microsoft.com/office/drawing/2014/main" id="{F96067C5-9A7E-416A-9D86-D9EF8BD1AF0D}"/>
                            </a:ext>
                          </a:extLst>
                        </p:cNvPr>
                        <p:cNvSpPr/>
                        <p:nvPr/>
                      </p:nvSpPr>
                      <p:spPr>
                        <a:xfrm>
                          <a:off x="5096678" y="5724680"/>
                          <a:ext cx="447961" cy="428832"/>
                        </a:xfrm>
                        <a:prstGeom prst="ellipse">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66">
                          <a:extLst>
                            <a:ext uri="{FF2B5EF4-FFF2-40B4-BE49-F238E27FC236}">
                              <a16:creationId xmlns:a16="http://schemas.microsoft.com/office/drawing/2014/main" id="{D70EEEE0-B73B-411A-8BB6-3FD6C5C8239A}"/>
                            </a:ext>
                          </a:extLst>
                        </p:cNvPr>
                        <p:cNvSpPr/>
                        <p:nvPr/>
                      </p:nvSpPr>
                      <p:spPr>
                        <a:xfrm>
                          <a:off x="5023738" y="5432267"/>
                          <a:ext cx="581044" cy="863612"/>
                        </a:xfrm>
                        <a:custGeom>
                          <a:avLst/>
                          <a:gdLst>
                            <a:gd name="connsiteX0" fmla="*/ 256380 w 642746"/>
                            <a:gd name="connsiteY0" fmla="*/ 36 h 862920"/>
                            <a:gd name="connsiteX1" fmla="*/ 249941 w 642746"/>
                            <a:gd name="connsiteY1" fmla="*/ 32233 h 862920"/>
                            <a:gd name="connsiteX2" fmla="*/ 230622 w 642746"/>
                            <a:gd name="connsiteY2" fmla="*/ 90188 h 862920"/>
                            <a:gd name="connsiteX3" fmla="*/ 211304 w 642746"/>
                            <a:gd name="connsiteY3" fmla="*/ 128824 h 862920"/>
                            <a:gd name="connsiteX4" fmla="*/ 191986 w 642746"/>
                            <a:gd name="connsiteY4" fmla="*/ 141703 h 862920"/>
                            <a:gd name="connsiteX5" fmla="*/ 179107 w 642746"/>
                            <a:gd name="connsiteY5" fmla="*/ 161021 h 862920"/>
                            <a:gd name="connsiteX6" fmla="*/ 172667 w 642746"/>
                            <a:gd name="connsiteY6" fmla="*/ 180340 h 862920"/>
                            <a:gd name="connsiteX7" fmla="*/ 153349 w 642746"/>
                            <a:gd name="connsiteY7" fmla="*/ 193219 h 862920"/>
                            <a:gd name="connsiteX8" fmla="*/ 146910 w 642746"/>
                            <a:gd name="connsiteY8" fmla="*/ 212537 h 862920"/>
                            <a:gd name="connsiteX9" fmla="*/ 121152 w 642746"/>
                            <a:gd name="connsiteY9" fmla="*/ 251174 h 862920"/>
                            <a:gd name="connsiteX10" fmla="*/ 95394 w 642746"/>
                            <a:gd name="connsiteY10" fmla="*/ 289810 h 862920"/>
                            <a:gd name="connsiteX11" fmla="*/ 82515 w 642746"/>
                            <a:gd name="connsiteY11" fmla="*/ 309129 h 862920"/>
                            <a:gd name="connsiteX12" fmla="*/ 69636 w 642746"/>
                            <a:gd name="connsiteY12" fmla="*/ 328447 h 862920"/>
                            <a:gd name="connsiteX13" fmla="*/ 63197 w 642746"/>
                            <a:gd name="connsiteY13" fmla="*/ 347765 h 862920"/>
                            <a:gd name="connsiteX14" fmla="*/ 50318 w 642746"/>
                            <a:gd name="connsiteY14" fmla="*/ 367083 h 862920"/>
                            <a:gd name="connsiteX15" fmla="*/ 24560 w 642746"/>
                            <a:gd name="connsiteY15" fmla="*/ 425038 h 862920"/>
                            <a:gd name="connsiteX16" fmla="*/ 11682 w 642746"/>
                            <a:gd name="connsiteY16" fmla="*/ 495872 h 862920"/>
                            <a:gd name="connsiteX17" fmla="*/ 37439 w 642746"/>
                            <a:gd name="connsiteY17" fmla="*/ 676176 h 862920"/>
                            <a:gd name="connsiteX18" fmla="*/ 82515 w 642746"/>
                            <a:gd name="connsiteY18" fmla="*/ 721252 h 862920"/>
                            <a:gd name="connsiteX19" fmla="*/ 121152 w 642746"/>
                            <a:gd name="connsiteY19" fmla="*/ 747010 h 862920"/>
                            <a:gd name="connsiteX20" fmla="*/ 153349 w 642746"/>
                            <a:gd name="connsiteY20" fmla="*/ 785647 h 862920"/>
                            <a:gd name="connsiteX21" fmla="*/ 172667 w 642746"/>
                            <a:gd name="connsiteY21" fmla="*/ 798526 h 862920"/>
                            <a:gd name="connsiteX22" fmla="*/ 191986 w 642746"/>
                            <a:gd name="connsiteY22" fmla="*/ 817844 h 862920"/>
                            <a:gd name="connsiteX23" fmla="*/ 211304 w 642746"/>
                            <a:gd name="connsiteY23" fmla="*/ 830723 h 862920"/>
                            <a:gd name="connsiteX24" fmla="*/ 230622 w 642746"/>
                            <a:gd name="connsiteY24" fmla="*/ 850041 h 862920"/>
                            <a:gd name="connsiteX25" fmla="*/ 269259 w 642746"/>
                            <a:gd name="connsiteY25" fmla="*/ 862920 h 862920"/>
                            <a:gd name="connsiteX26" fmla="*/ 346532 w 642746"/>
                            <a:gd name="connsiteY26" fmla="*/ 856481 h 862920"/>
                            <a:gd name="connsiteX27" fmla="*/ 365851 w 642746"/>
                            <a:gd name="connsiteY27" fmla="*/ 850041 h 862920"/>
                            <a:gd name="connsiteX28" fmla="*/ 398048 w 642746"/>
                            <a:gd name="connsiteY28" fmla="*/ 843602 h 862920"/>
                            <a:gd name="connsiteX29" fmla="*/ 417366 w 642746"/>
                            <a:gd name="connsiteY29" fmla="*/ 824283 h 862920"/>
                            <a:gd name="connsiteX30" fmla="*/ 430245 w 642746"/>
                            <a:gd name="connsiteY30" fmla="*/ 804965 h 862920"/>
                            <a:gd name="connsiteX31" fmla="*/ 449563 w 642746"/>
                            <a:gd name="connsiteY31" fmla="*/ 798526 h 862920"/>
                            <a:gd name="connsiteX32" fmla="*/ 468882 w 642746"/>
                            <a:gd name="connsiteY32" fmla="*/ 779207 h 862920"/>
                            <a:gd name="connsiteX33" fmla="*/ 481760 w 642746"/>
                            <a:gd name="connsiteY33" fmla="*/ 759889 h 862920"/>
                            <a:gd name="connsiteX34" fmla="*/ 501079 w 642746"/>
                            <a:gd name="connsiteY34" fmla="*/ 753450 h 862920"/>
                            <a:gd name="connsiteX35" fmla="*/ 539715 w 642746"/>
                            <a:gd name="connsiteY35" fmla="*/ 727692 h 862920"/>
                            <a:gd name="connsiteX36" fmla="*/ 552594 w 642746"/>
                            <a:gd name="connsiteY36" fmla="*/ 708374 h 862920"/>
                            <a:gd name="connsiteX37" fmla="*/ 591231 w 642746"/>
                            <a:gd name="connsiteY37" fmla="*/ 682616 h 862920"/>
                            <a:gd name="connsiteX38" fmla="*/ 616989 w 642746"/>
                            <a:gd name="connsiteY38" fmla="*/ 643979 h 862920"/>
                            <a:gd name="connsiteX39" fmla="*/ 642746 w 642746"/>
                            <a:gd name="connsiteY39" fmla="*/ 586024 h 862920"/>
                            <a:gd name="connsiteX40" fmla="*/ 636307 w 642746"/>
                            <a:gd name="connsiteY40" fmla="*/ 515190 h 862920"/>
                            <a:gd name="connsiteX41" fmla="*/ 623428 w 642746"/>
                            <a:gd name="connsiteY41" fmla="*/ 476554 h 862920"/>
                            <a:gd name="connsiteX42" fmla="*/ 616989 w 642746"/>
                            <a:gd name="connsiteY42" fmla="*/ 450796 h 862920"/>
                            <a:gd name="connsiteX43" fmla="*/ 610549 w 642746"/>
                            <a:gd name="connsiteY43" fmla="*/ 431478 h 862920"/>
                            <a:gd name="connsiteX44" fmla="*/ 597670 w 642746"/>
                            <a:gd name="connsiteY44" fmla="*/ 379962 h 862920"/>
                            <a:gd name="connsiteX45" fmla="*/ 591231 w 642746"/>
                            <a:gd name="connsiteY45" fmla="*/ 360644 h 862920"/>
                            <a:gd name="connsiteX46" fmla="*/ 546155 w 642746"/>
                            <a:gd name="connsiteY46" fmla="*/ 302689 h 862920"/>
                            <a:gd name="connsiteX47" fmla="*/ 513958 w 642746"/>
                            <a:gd name="connsiteY47" fmla="*/ 270492 h 862920"/>
                            <a:gd name="connsiteX48" fmla="*/ 481760 w 642746"/>
                            <a:gd name="connsiteY48" fmla="*/ 212537 h 862920"/>
                            <a:gd name="connsiteX49" fmla="*/ 443124 w 642746"/>
                            <a:gd name="connsiteY49" fmla="*/ 173900 h 862920"/>
                            <a:gd name="connsiteX50" fmla="*/ 417366 w 642746"/>
                            <a:gd name="connsiteY50" fmla="*/ 141703 h 862920"/>
                            <a:gd name="connsiteX51" fmla="*/ 410927 w 642746"/>
                            <a:gd name="connsiteY51" fmla="*/ 122385 h 862920"/>
                            <a:gd name="connsiteX52" fmla="*/ 385169 w 642746"/>
                            <a:gd name="connsiteY52" fmla="*/ 64430 h 862920"/>
                            <a:gd name="connsiteX53" fmla="*/ 378729 w 642746"/>
                            <a:gd name="connsiteY53" fmla="*/ 45112 h 862920"/>
                            <a:gd name="connsiteX54" fmla="*/ 333653 w 642746"/>
                            <a:gd name="connsiteY54" fmla="*/ 38672 h 862920"/>
                            <a:gd name="connsiteX55" fmla="*/ 256380 w 642746"/>
                            <a:gd name="connsiteY55" fmla="*/ 36 h 8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2746" h="862920">
                              <a:moveTo>
                                <a:pt x="256380" y="36"/>
                              </a:moveTo>
                              <a:cubicBezTo>
                                <a:pt x="242428" y="-1037"/>
                                <a:pt x="252821" y="21674"/>
                                <a:pt x="249941" y="32233"/>
                              </a:cubicBezTo>
                              <a:cubicBezTo>
                                <a:pt x="249938" y="32245"/>
                                <a:pt x="233844" y="80523"/>
                                <a:pt x="230622" y="90188"/>
                              </a:cubicBezTo>
                              <a:cubicBezTo>
                                <a:pt x="225384" y="105901"/>
                                <a:pt x="223788" y="116340"/>
                                <a:pt x="211304" y="128824"/>
                              </a:cubicBezTo>
                              <a:cubicBezTo>
                                <a:pt x="205832" y="134296"/>
                                <a:pt x="198425" y="137410"/>
                                <a:pt x="191986" y="141703"/>
                              </a:cubicBezTo>
                              <a:cubicBezTo>
                                <a:pt x="187693" y="148142"/>
                                <a:pt x="182568" y="154099"/>
                                <a:pt x="179107" y="161021"/>
                              </a:cubicBezTo>
                              <a:cubicBezTo>
                                <a:pt x="176071" y="167092"/>
                                <a:pt x="176907" y="175039"/>
                                <a:pt x="172667" y="180340"/>
                              </a:cubicBezTo>
                              <a:cubicBezTo>
                                <a:pt x="167832" y="186383"/>
                                <a:pt x="159788" y="188926"/>
                                <a:pt x="153349" y="193219"/>
                              </a:cubicBezTo>
                              <a:cubicBezTo>
                                <a:pt x="151203" y="199658"/>
                                <a:pt x="150206" y="206604"/>
                                <a:pt x="146910" y="212537"/>
                              </a:cubicBezTo>
                              <a:cubicBezTo>
                                <a:pt x="139393" y="226068"/>
                                <a:pt x="129738" y="238295"/>
                                <a:pt x="121152" y="251174"/>
                              </a:cubicBezTo>
                              <a:lnTo>
                                <a:pt x="95394" y="289810"/>
                              </a:lnTo>
                              <a:lnTo>
                                <a:pt x="82515" y="309129"/>
                              </a:lnTo>
                              <a:lnTo>
                                <a:pt x="69636" y="328447"/>
                              </a:lnTo>
                              <a:cubicBezTo>
                                <a:pt x="67490" y="334886"/>
                                <a:pt x="66233" y="341694"/>
                                <a:pt x="63197" y="347765"/>
                              </a:cubicBezTo>
                              <a:cubicBezTo>
                                <a:pt x="59736" y="354687"/>
                                <a:pt x="53461" y="360011"/>
                                <a:pt x="50318" y="367083"/>
                              </a:cubicBezTo>
                              <a:cubicBezTo>
                                <a:pt x="19665" y="436051"/>
                                <a:pt x="53707" y="381319"/>
                                <a:pt x="24560" y="425038"/>
                              </a:cubicBezTo>
                              <a:cubicBezTo>
                                <a:pt x="15505" y="452206"/>
                                <a:pt x="11682" y="459466"/>
                                <a:pt x="11682" y="495872"/>
                              </a:cubicBezTo>
                              <a:cubicBezTo>
                                <a:pt x="11682" y="666541"/>
                                <a:pt x="-27416" y="632941"/>
                                <a:pt x="37439" y="676176"/>
                              </a:cubicBezTo>
                              <a:cubicBezTo>
                                <a:pt x="66962" y="720461"/>
                                <a:pt x="48513" y="709918"/>
                                <a:pt x="82515" y="721252"/>
                              </a:cubicBezTo>
                              <a:cubicBezTo>
                                <a:pt x="144151" y="782888"/>
                                <a:pt x="65232" y="709729"/>
                                <a:pt x="121152" y="747010"/>
                              </a:cubicBezTo>
                              <a:cubicBezTo>
                                <a:pt x="152796" y="768107"/>
                                <a:pt x="129594" y="761892"/>
                                <a:pt x="153349" y="785647"/>
                              </a:cubicBezTo>
                              <a:cubicBezTo>
                                <a:pt x="158821" y="791119"/>
                                <a:pt x="166722" y="793572"/>
                                <a:pt x="172667" y="798526"/>
                              </a:cubicBezTo>
                              <a:cubicBezTo>
                                <a:pt x="179663" y="804356"/>
                                <a:pt x="184990" y="812014"/>
                                <a:pt x="191986" y="817844"/>
                              </a:cubicBezTo>
                              <a:cubicBezTo>
                                <a:pt x="197931" y="822798"/>
                                <a:pt x="205359" y="825768"/>
                                <a:pt x="211304" y="830723"/>
                              </a:cubicBezTo>
                              <a:cubicBezTo>
                                <a:pt x="218300" y="836553"/>
                                <a:pt x="222661" y="845618"/>
                                <a:pt x="230622" y="850041"/>
                              </a:cubicBezTo>
                              <a:cubicBezTo>
                                <a:pt x="242489" y="856634"/>
                                <a:pt x="269259" y="862920"/>
                                <a:pt x="269259" y="862920"/>
                              </a:cubicBezTo>
                              <a:cubicBezTo>
                                <a:pt x="295017" y="860774"/>
                                <a:pt x="320912" y="859897"/>
                                <a:pt x="346532" y="856481"/>
                              </a:cubicBezTo>
                              <a:cubicBezTo>
                                <a:pt x="353260" y="855584"/>
                                <a:pt x="359266" y="851687"/>
                                <a:pt x="365851" y="850041"/>
                              </a:cubicBezTo>
                              <a:cubicBezTo>
                                <a:pt x="376469" y="847386"/>
                                <a:pt x="387316" y="845748"/>
                                <a:pt x="398048" y="843602"/>
                              </a:cubicBezTo>
                              <a:cubicBezTo>
                                <a:pt x="404487" y="837162"/>
                                <a:pt x="411536" y="831279"/>
                                <a:pt x="417366" y="824283"/>
                              </a:cubicBezTo>
                              <a:cubicBezTo>
                                <a:pt x="422320" y="818338"/>
                                <a:pt x="424202" y="809800"/>
                                <a:pt x="430245" y="804965"/>
                              </a:cubicBezTo>
                              <a:cubicBezTo>
                                <a:pt x="435545" y="800725"/>
                                <a:pt x="443124" y="800672"/>
                                <a:pt x="449563" y="798526"/>
                              </a:cubicBezTo>
                              <a:cubicBezTo>
                                <a:pt x="456003" y="792086"/>
                                <a:pt x="463052" y="786203"/>
                                <a:pt x="468882" y="779207"/>
                              </a:cubicBezTo>
                              <a:cubicBezTo>
                                <a:pt x="473836" y="773262"/>
                                <a:pt x="475717" y="764723"/>
                                <a:pt x="481760" y="759889"/>
                              </a:cubicBezTo>
                              <a:cubicBezTo>
                                <a:pt x="487061" y="755649"/>
                                <a:pt x="494639" y="755596"/>
                                <a:pt x="501079" y="753450"/>
                              </a:cubicBezTo>
                              <a:cubicBezTo>
                                <a:pt x="513958" y="744864"/>
                                <a:pt x="531129" y="740571"/>
                                <a:pt x="539715" y="727692"/>
                              </a:cubicBezTo>
                              <a:cubicBezTo>
                                <a:pt x="544008" y="721253"/>
                                <a:pt x="546770" y="713470"/>
                                <a:pt x="552594" y="708374"/>
                              </a:cubicBezTo>
                              <a:cubicBezTo>
                                <a:pt x="564243" y="698181"/>
                                <a:pt x="591231" y="682616"/>
                                <a:pt x="591231" y="682616"/>
                              </a:cubicBezTo>
                              <a:cubicBezTo>
                                <a:pt x="599817" y="669737"/>
                                <a:pt x="612094" y="658663"/>
                                <a:pt x="616989" y="643979"/>
                              </a:cubicBezTo>
                              <a:cubicBezTo>
                                <a:pt x="632314" y="598001"/>
                                <a:pt x="622337" y="616638"/>
                                <a:pt x="642746" y="586024"/>
                              </a:cubicBezTo>
                              <a:cubicBezTo>
                                <a:pt x="640600" y="562413"/>
                                <a:pt x="640427" y="538538"/>
                                <a:pt x="636307" y="515190"/>
                              </a:cubicBezTo>
                              <a:cubicBezTo>
                                <a:pt x="633948" y="501821"/>
                                <a:pt x="626720" y="489724"/>
                                <a:pt x="623428" y="476554"/>
                              </a:cubicBezTo>
                              <a:cubicBezTo>
                                <a:pt x="621282" y="467968"/>
                                <a:pt x="619420" y="459306"/>
                                <a:pt x="616989" y="450796"/>
                              </a:cubicBezTo>
                              <a:cubicBezTo>
                                <a:pt x="615124" y="444269"/>
                                <a:pt x="612335" y="438027"/>
                                <a:pt x="610549" y="431478"/>
                              </a:cubicBezTo>
                              <a:cubicBezTo>
                                <a:pt x="605892" y="414401"/>
                                <a:pt x="603267" y="396754"/>
                                <a:pt x="597670" y="379962"/>
                              </a:cubicBezTo>
                              <a:cubicBezTo>
                                <a:pt x="595524" y="373523"/>
                                <a:pt x="594527" y="366577"/>
                                <a:pt x="591231" y="360644"/>
                              </a:cubicBezTo>
                              <a:cubicBezTo>
                                <a:pt x="558682" y="302055"/>
                                <a:pt x="577442" y="340233"/>
                                <a:pt x="546155" y="302689"/>
                              </a:cubicBezTo>
                              <a:cubicBezTo>
                                <a:pt x="519324" y="270492"/>
                                <a:pt x="549374" y="294103"/>
                                <a:pt x="513958" y="270492"/>
                              </a:cubicBezTo>
                              <a:cubicBezTo>
                                <a:pt x="505860" y="246200"/>
                                <a:pt x="503902" y="234679"/>
                                <a:pt x="481760" y="212537"/>
                              </a:cubicBezTo>
                              <a:lnTo>
                                <a:pt x="443124" y="173900"/>
                              </a:lnTo>
                              <a:cubicBezTo>
                                <a:pt x="426936" y="125341"/>
                                <a:pt x="450655" y="183316"/>
                                <a:pt x="417366" y="141703"/>
                              </a:cubicBezTo>
                              <a:cubicBezTo>
                                <a:pt x="413126" y="136403"/>
                                <a:pt x="413963" y="128456"/>
                                <a:pt x="410927" y="122385"/>
                              </a:cubicBezTo>
                              <a:cubicBezTo>
                                <a:pt x="380310" y="61151"/>
                                <a:pt x="418401" y="164122"/>
                                <a:pt x="385169" y="64430"/>
                              </a:cubicBezTo>
                              <a:cubicBezTo>
                                <a:pt x="383022" y="57991"/>
                                <a:pt x="385448" y="46072"/>
                                <a:pt x="378729" y="45112"/>
                              </a:cubicBezTo>
                              <a:lnTo>
                                <a:pt x="333653" y="38672"/>
                              </a:lnTo>
                              <a:cubicBezTo>
                                <a:pt x="290464" y="24275"/>
                                <a:pt x="270332" y="1109"/>
                                <a:pt x="256380" y="36"/>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61">
                          <a:extLst>
                            <a:ext uri="{FF2B5EF4-FFF2-40B4-BE49-F238E27FC236}">
                              <a16:creationId xmlns:a16="http://schemas.microsoft.com/office/drawing/2014/main" id="{950CB614-CF73-4417-A5B0-9E2E967FE12A}"/>
                            </a:ext>
                          </a:extLst>
                        </p:cNvPr>
                        <p:cNvSpPr/>
                        <p:nvPr/>
                      </p:nvSpPr>
                      <p:spPr>
                        <a:xfrm>
                          <a:off x="4900411" y="5286274"/>
                          <a:ext cx="869507" cy="393309"/>
                        </a:xfrm>
                        <a:custGeom>
                          <a:avLst/>
                          <a:gdLst>
                            <a:gd name="connsiteX0" fmla="*/ 0 w 869507"/>
                            <a:gd name="connsiteY0" fmla="*/ 393309 h 393309"/>
                            <a:gd name="connsiteX1" fmla="*/ 32197 w 869507"/>
                            <a:gd name="connsiteY1" fmla="*/ 341794 h 393309"/>
                            <a:gd name="connsiteX2" fmla="*/ 70834 w 869507"/>
                            <a:gd name="connsiteY2" fmla="*/ 303157 h 393309"/>
                            <a:gd name="connsiteX3" fmla="*/ 115910 w 869507"/>
                            <a:gd name="connsiteY3" fmla="*/ 251641 h 393309"/>
                            <a:gd name="connsiteX4" fmla="*/ 141668 w 869507"/>
                            <a:gd name="connsiteY4" fmla="*/ 225884 h 393309"/>
                            <a:gd name="connsiteX5" fmla="*/ 199623 w 869507"/>
                            <a:gd name="connsiteY5" fmla="*/ 193687 h 393309"/>
                            <a:gd name="connsiteX6" fmla="*/ 315533 w 869507"/>
                            <a:gd name="connsiteY6" fmla="*/ 187247 h 393309"/>
                            <a:gd name="connsiteX7" fmla="*/ 354169 w 869507"/>
                            <a:gd name="connsiteY7" fmla="*/ 200126 h 393309"/>
                            <a:gd name="connsiteX8" fmla="*/ 373488 w 869507"/>
                            <a:gd name="connsiteY8" fmla="*/ 206565 h 393309"/>
                            <a:gd name="connsiteX9" fmla="*/ 412124 w 869507"/>
                            <a:gd name="connsiteY9" fmla="*/ 219444 h 393309"/>
                            <a:gd name="connsiteX10" fmla="*/ 450761 w 869507"/>
                            <a:gd name="connsiteY10" fmla="*/ 225884 h 393309"/>
                            <a:gd name="connsiteX11" fmla="*/ 585989 w 869507"/>
                            <a:gd name="connsiteY11" fmla="*/ 219444 h 393309"/>
                            <a:gd name="connsiteX12" fmla="*/ 624626 w 869507"/>
                            <a:gd name="connsiteY12" fmla="*/ 206565 h 393309"/>
                            <a:gd name="connsiteX13" fmla="*/ 663262 w 869507"/>
                            <a:gd name="connsiteY13" fmla="*/ 213005 h 393309"/>
                            <a:gd name="connsiteX14" fmla="*/ 701899 w 869507"/>
                            <a:gd name="connsiteY14" fmla="*/ 225884 h 393309"/>
                            <a:gd name="connsiteX15" fmla="*/ 721217 w 869507"/>
                            <a:gd name="connsiteY15" fmla="*/ 245202 h 393309"/>
                            <a:gd name="connsiteX16" fmla="*/ 759854 w 869507"/>
                            <a:gd name="connsiteY16" fmla="*/ 270960 h 393309"/>
                            <a:gd name="connsiteX17" fmla="*/ 779172 w 869507"/>
                            <a:gd name="connsiteY17" fmla="*/ 283839 h 393309"/>
                            <a:gd name="connsiteX18" fmla="*/ 817809 w 869507"/>
                            <a:gd name="connsiteY18" fmla="*/ 309596 h 393309"/>
                            <a:gd name="connsiteX19" fmla="*/ 856445 w 869507"/>
                            <a:gd name="connsiteY19" fmla="*/ 328915 h 393309"/>
                            <a:gd name="connsiteX20" fmla="*/ 869324 w 869507"/>
                            <a:gd name="connsiteY20" fmla="*/ 309596 h 393309"/>
                            <a:gd name="connsiteX21" fmla="*/ 843566 w 869507"/>
                            <a:gd name="connsiteY21" fmla="*/ 270960 h 393309"/>
                            <a:gd name="connsiteX22" fmla="*/ 811369 w 869507"/>
                            <a:gd name="connsiteY22" fmla="*/ 213005 h 393309"/>
                            <a:gd name="connsiteX23" fmla="*/ 792051 w 869507"/>
                            <a:gd name="connsiteY23" fmla="*/ 206565 h 393309"/>
                            <a:gd name="connsiteX24" fmla="*/ 766293 w 869507"/>
                            <a:gd name="connsiteY24" fmla="*/ 174368 h 393309"/>
                            <a:gd name="connsiteX25" fmla="*/ 746975 w 869507"/>
                            <a:gd name="connsiteY25" fmla="*/ 135732 h 393309"/>
                            <a:gd name="connsiteX26" fmla="*/ 708338 w 869507"/>
                            <a:gd name="connsiteY26" fmla="*/ 109974 h 393309"/>
                            <a:gd name="connsiteX27" fmla="*/ 689020 w 869507"/>
                            <a:gd name="connsiteY27" fmla="*/ 97095 h 393309"/>
                            <a:gd name="connsiteX28" fmla="*/ 669702 w 869507"/>
                            <a:gd name="connsiteY28" fmla="*/ 84216 h 393309"/>
                            <a:gd name="connsiteX29" fmla="*/ 650383 w 869507"/>
                            <a:gd name="connsiteY29" fmla="*/ 77777 h 393309"/>
                            <a:gd name="connsiteX30" fmla="*/ 592428 w 869507"/>
                            <a:gd name="connsiteY30" fmla="*/ 39140 h 393309"/>
                            <a:gd name="connsiteX31" fmla="*/ 573110 w 869507"/>
                            <a:gd name="connsiteY31" fmla="*/ 26261 h 393309"/>
                            <a:gd name="connsiteX32" fmla="*/ 515155 w 869507"/>
                            <a:gd name="connsiteY32" fmla="*/ 6943 h 393309"/>
                            <a:gd name="connsiteX33" fmla="*/ 495837 w 869507"/>
                            <a:gd name="connsiteY33" fmla="*/ 503 h 393309"/>
                            <a:gd name="connsiteX34" fmla="*/ 321972 w 869507"/>
                            <a:gd name="connsiteY34" fmla="*/ 19822 h 393309"/>
                            <a:gd name="connsiteX35" fmla="*/ 264017 w 869507"/>
                            <a:gd name="connsiteY35" fmla="*/ 45580 h 393309"/>
                            <a:gd name="connsiteX36" fmla="*/ 244699 w 869507"/>
                            <a:gd name="connsiteY36" fmla="*/ 52019 h 393309"/>
                            <a:gd name="connsiteX37" fmla="*/ 225381 w 869507"/>
                            <a:gd name="connsiteY37" fmla="*/ 58458 h 393309"/>
                            <a:gd name="connsiteX38" fmla="*/ 206062 w 869507"/>
                            <a:gd name="connsiteY38" fmla="*/ 71337 h 393309"/>
                            <a:gd name="connsiteX39" fmla="*/ 186744 w 869507"/>
                            <a:gd name="connsiteY39" fmla="*/ 77777 h 393309"/>
                            <a:gd name="connsiteX40" fmla="*/ 148107 w 869507"/>
                            <a:gd name="connsiteY40" fmla="*/ 103534 h 393309"/>
                            <a:gd name="connsiteX41" fmla="*/ 115910 w 869507"/>
                            <a:gd name="connsiteY41" fmla="*/ 135732 h 393309"/>
                            <a:gd name="connsiteX42" fmla="*/ 83713 w 869507"/>
                            <a:gd name="connsiteY42" fmla="*/ 161489 h 393309"/>
                            <a:gd name="connsiteX43" fmla="*/ 70834 w 869507"/>
                            <a:gd name="connsiteY43" fmla="*/ 180808 h 393309"/>
                            <a:gd name="connsiteX44" fmla="*/ 51516 w 869507"/>
                            <a:gd name="connsiteY44" fmla="*/ 193687 h 393309"/>
                            <a:gd name="connsiteX45" fmla="*/ 38637 w 869507"/>
                            <a:gd name="connsiteY45" fmla="*/ 232323 h 393309"/>
                            <a:gd name="connsiteX46" fmla="*/ 32197 w 869507"/>
                            <a:gd name="connsiteY46" fmla="*/ 251641 h 393309"/>
                            <a:gd name="connsiteX47" fmla="*/ 12879 w 869507"/>
                            <a:gd name="connsiteY47" fmla="*/ 309596 h 393309"/>
                            <a:gd name="connsiteX48" fmla="*/ 6440 w 869507"/>
                            <a:gd name="connsiteY48" fmla="*/ 328915 h 393309"/>
                            <a:gd name="connsiteX49" fmla="*/ 0 w 869507"/>
                            <a:gd name="connsiteY49" fmla="*/ 348233 h 393309"/>
                            <a:gd name="connsiteX50" fmla="*/ 0 w 869507"/>
                            <a:gd name="connsiteY50" fmla="*/ 393309 h 3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69507" h="393309">
                              <a:moveTo>
                                <a:pt x="0" y="393309"/>
                              </a:moveTo>
                              <a:cubicBezTo>
                                <a:pt x="10732" y="376137"/>
                                <a:pt x="17878" y="356113"/>
                                <a:pt x="32197" y="341794"/>
                              </a:cubicBezTo>
                              <a:cubicBezTo>
                                <a:pt x="45076" y="328915"/>
                                <a:pt x="60731" y="318312"/>
                                <a:pt x="70834" y="303157"/>
                              </a:cubicBezTo>
                              <a:cubicBezTo>
                                <a:pt x="100885" y="258081"/>
                                <a:pt x="83713" y="273106"/>
                                <a:pt x="115910" y="251641"/>
                              </a:cubicBezTo>
                              <a:cubicBezTo>
                                <a:pt x="126839" y="218858"/>
                                <a:pt x="113568" y="241495"/>
                                <a:pt x="141668" y="225884"/>
                              </a:cubicBezTo>
                              <a:cubicBezTo>
                                <a:pt x="208092" y="188981"/>
                                <a:pt x="155910" y="208256"/>
                                <a:pt x="199623" y="193687"/>
                              </a:cubicBezTo>
                              <a:cubicBezTo>
                                <a:pt x="243435" y="164478"/>
                                <a:pt x="221037" y="173748"/>
                                <a:pt x="315533" y="187247"/>
                              </a:cubicBezTo>
                              <a:cubicBezTo>
                                <a:pt x="328972" y="189167"/>
                                <a:pt x="341290" y="195833"/>
                                <a:pt x="354169" y="200126"/>
                              </a:cubicBezTo>
                              <a:lnTo>
                                <a:pt x="373488" y="206565"/>
                              </a:lnTo>
                              <a:cubicBezTo>
                                <a:pt x="373495" y="206567"/>
                                <a:pt x="412116" y="219443"/>
                                <a:pt x="412124" y="219444"/>
                              </a:cubicBezTo>
                              <a:lnTo>
                                <a:pt x="450761" y="225884"/>
                              </a:lnTo>
                              <a:cubicBezTo>
                                <a:pt x="495837" y="223737"/>
                                <a:pt x="541138" y="224428"/>
                                <a:pt x="585989" y="219444"/>
                              </a:cubicBezTo>
                              <a:cubicBezTo>
                                <a:pt x="599482" y="217945"/>
                                <a:pt x="624626" y="206565"/>
                                <a:pt x="624626" y="206565"/>
                              </a:cubicBezTo>
                              <a:cubicBezTo>
                                <a:pt x="637505" y="208712"/>
                                <a:pt x="650596" y="209838"/>
                                <a:pt x="663262" y="213005"/>
                              </a:cubicBezTo>
                              <a:cubicBezTo>
                                <a:pt x="676432" y="216298"/>
                                <a:pt x="701899" y="225884"/>
                                <a:pt x="701899" y="225884"/>
                              </a:cubicBezTo>
                              <a:cubicBezTo>
                                <a:pt x="708338" y="232323"/>
                                <a:pt x="714029" y="239611"/>
                                <a:pt x="721217" y="245202"/>
                              </a:cubicBezTo>
                              <a:cubicBezTo>
                                <a:pt x="733435" y="254705"/>
                                <a:pt x="746975" y="262374"/>
                                <a:pt x="759854" y="270960"/>
                              </a:cubicBezTo>
                              <a:lnTo>
                                <a:pt x="779172" y="283839"/>
                              </a:lnTo>
                              <a:lnTo>
                                <a:pt x="817809" y="309596"/>
                              </a:lnTo>
                              <a:cubicBezTo>
                                <a:pt x="844469" y="318484"/>
                                <a:pt x="831479" y="312271"/>
                                <a:pt x="856445" y="328915"/>
                              </a:cubicBezTo>
                              <a:cubicBezTo>
                                <a:pt x="860738" y="322475"/>
                                <a:pt x="871003" y="317151"/>
                                <a:pt x="869324" y="309596"/>
                              </a:cubicBezTo>
                              <a:cubicBezTo>
                                <a:pt x="865966" y="294486"/>
                                <a:pt x="843566" y="270960"/>
                                <a:pt x="843566" y="270960"/>
                              </a:cubicBezTo>
                              <a:cubicBezTo>
                                <a:pt x="837896" y="253949"/>
                                <a:pt x="827978" y="218542"/>
                                <a:pt x="811369" y="213005"/>
                              </a:cubicBezTo>
                              <a:lnTo>
                                <a:pt x="792051" y="206565"/>
                              </a:lnTo>
                              <a:cubicBezTo>
                                <a:pt x="775867" y="158010"/>
                                <a:pt x="799581" y="215977"/>
                                <a:pt x="766293" y="174368"/>
                              </a:cubicBezTo>
                              <a:cubicBezTo>
                                <a:pt x="740261" y="141829"/>
                                <a:pt x="783168" y="167401"/>
                                <a:pt x="746975" y="135732"/>
                              </a:cubicBezTo>
                              <a:cubicBezTo>
                                <a:pt x="735326" y="125539"/>
                                <a:pt x="721217" y="118560"/>
                                <a:pt x="708338" y="109974"/>
                              </a:cubicBezTo>
                              <a:lnTo>
                                <a:pt x="689020" y="97095"/>
                              </a:lnTo>
                              <a:cubicBezTo>
                                <a:pt x="682581" y="92802"/>
                                <a:pt x="677044" y="86663"/>
                                <a:pt x="669702" y="84216"/>
                              </a:cubicBezTo>
                              <a:lnTo>
                                <a:pt x="650383" y="77777"/>
                              </a:lnTo>
                              <a:lnTo>
                                <a:pt x="592428" y="39140"/>
                              </a:lnTo>
                              <a:cubicBezTo>
                                <a:pt x="585989" y="34847"/>
                                <a:pt x="580452" y="28708"/>
                                <a:pt x="573110" y="26261"/>
                              </a:cubicBezTo>
                              <a:lnTo>
                                <a:pt x="515155" y="6943"/>
                              </a:lnTo>
                              <a:lnTo>
                                <a:pt x="495837" y="503"/>
                              </a:lnTo>
                              <a:cubicBezTo>
                                <a:pt x="492838" y="646"/>
                                <a:pt x="359562" y="-5239"/>
                                <a:pt x="321972" y="19822"/>
                              </a:cubicBezTo>
                              <a:cubicBezTo>
                                <a:pt x="291359" y="40231"/>
                                <a:pt x="309995" y="30254"/>
                                <a:pt x="264017" y="45580"/>
                              </a:cubicBezTo>
                              <a:lnTo>
                                <a:pt x="244699" y="52019"/>
                              </a:lnTo>
                              <a:lnTo>
                                <a:pt x="225381" y="58458"/>
                              </a:lnTo>
                              <a:cubicBezTo>
                                <a:pt x="218941" y="62751"/>
                                <a:pt x="212984" y="67876"/>
                                <a:pt x="206062" y="71337"/>
                              </a:cubicBezTo>
                              <a:cubicBezTo>
                                <a:pt x="199991" y="74373"/>
                                <a:pt x="192678" y="74481"/>
                                <a:pt x="186744" y="77777"/>
                              </a:cubicBezTo>
                              <a:cubicBezTo>
                                <a:pt x="173213" y="85294"/>
                                <a:pt x="148107" y="103534"/>
                                <a:pt x="148107" y="103534"/>
                              </a:cubicBezTo>
                              <a:cubicBezTo>
                                <a:pt x="113765" y="155048"/>
                                <a:pt x="158837" y="92805"/>
                                <a:pt x="115910" y="135732"/>
                              </a:cubicBezTo>
                              <a:cubicBezTo>
                                <a:pt x="86784" y="164858"/>
                                <a:pt x="121320" y="148954"/>
                                <a:pt x="83713" y="161489"/>
                              </a:cubicBezTo>
                              <a:cubicBezTo>
                                <a:pt x="79420" y="167929"/>
                                <a:pt x="76307" y="175335"/>
                                <a:pt x="70834" y="180808"/>
                              </a:cubicBezTo>
                              <a:cubicBezTo>
                                <a:pt x="65362" y="186281"/>
                                <a:pt x="55618" y="187124"/>
                                <a:pt x="51516" y="193687"/>
                              </a:cubicBezTo>
                              <a:cubicBezTo>
                                <a:pt x="44321" y="205199"/>
                                <a:pt x="42930" y="219444"/>
                                <a:pt x="38637" y="232323"/>
                              </a:cubicBezTo>
                              <a:lnTo>
                                <a:pt x="32197" y="251641"/>
                              </a:lnTo>
                              <a:lnTo>
                                <a:pt x="12879" y="309596"/>
                              </a:lnTo>
                              <a:lnTo>
                                <a:pt x="6440" y="328915"/>
                              </a:lnTo>
                              <a:cubicBezTo>
                                <a:pt x="4294" y="335354"/>
                                <a:pt x="0" y="341445"/>
                                <a:pt x="0" y="348233"/>
                              </a:cubicBezTo>
                              <a:lnTo>
                                <a:pt x="0" y="393309"/>
                              </a:ln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27">
                          <a:extLst>
                            <a:ext uri="{FF2B5EF4-FFF2-40B4-BE49-F238E27FC236}">
                              <a16:creationId xmlns:a16="http://schemas.microsoft.com/office/drawing/2014/main" id="{AFB2F2FF-605C-45C5-AE12-70681F1F468F}"/>
                            </a:ext>
                          </a:extLst>
                        </p:cNvPr>
                        <p:cNvSpPr/>
                        <p:nvPr/>
                      </p:nvSpPr>
                      <p:spPr>
                        <a:xfrm>
                          <a:off x="4568047" y="5351172"/>
                          <a:ext cx="1607373" cy="1366254"/>
                        </a:xfrm>
                        <a:custGeom>
                          <a:avLst/>
                          <a:gdLst>
                            <a:gd name="connsiteX0" fmla="*/ 302653 w 1693572"/>
                            <a:gd name="connsiteY0" fmla="*/ 38636 h 1345842"/>
                            <a:gd name="connsiteX1" fmla="*/ 251138 w 1693572"/>
                            <a:gd name="connsiteY1" fmla="*/ 64394 h 1345842"/>
                            <a:gd name="connsiteX2" fmla="*/ 244698 w 1693572"/>
                            <a:gd name="connsiteY2" fmla="*/ 83713 h 1345842"/>
                            <a:gd name="connsiteX3" fmla="*/ 218941 w 1693572"/>
                            <a:gd name="connsiteY3" fmla="*/ 122349 h 1345842"/>
                            <a:gd name="connsiteX4" fmla="*/ 212501 w 1693572"/>
                            <a:gd name="connsiteY4" fmla="*/ 141667 h 1345842"/>
                            <a:gd name="connsiteX5" fmla="*/ 167425 w 1693572"/>
                            <a:gd name="connsiteY5" fmla="*/ 199622 h 1345842"/>
                            <a:gd name="connsiteX6" fmla="*/ 122349 w 1693572"/>
                            <a:gd name="connsiteY6" fmla="*/ 257577 h 1345842"/>
                            <a:gd name="connsiteX7" fmla="*/ 96591 w 1693572"/>
                            <a:gd name="connsiteY7" fmla="*/ 296214 h 1345842"/>
                            <a:gd name="connsiteX8" fmla="*/ 83713 w 1693572"/>
                            <a:gd name="connsiteY8" fmla="*/ 315532 h 1345842"/>
                            <a:gd name="connsiteX9" fmla="*/ 38637 w 1693572"/>
                            <a:gd name="connsiteY9" fmla="*/ 373487 h 1345842"/>
                            <a:gd name="connsiteX10" fmla="*/ 12879 w 1693572"/>
                            <a:gd name="connsiteY10" fmla="*/ 412124 h 1345842"/>
                            <a:gd name="connsiteX11" fmla="*/ 0 w 1693572"/>
                            <a:gd name="connsiteY11" fmla="*/ 450760 h 1345842"/>
                            <a:gd name="connsiteX12" fmla="*/ 6439 w 1693572"/>
                            <a:gd name="connsiteY12" fmla="*/ 656822 h 1345842"/>
                            <a:gd name="connsiteX13" fmla="*/ 25758 w 1693572"/>
                            <a:gd name="connsiteY13" fmla="*/ 714777 h 1345842"/>
                            <a:gd name="connsiteX14" fmla="*/ 32197 w 1693572"/>
                            <a:gd name="connsiteY14" fmla="*/ 734096 h 1345842"/>
                            <a:gd name="connsiteX15" fmla="*/ 45076 w 1693572"/>
                            <a:gd name="connsiteY15" fmla="*/ 811369 h 1345842"/>
                            <a:gd name="connsiteX16" fmla="*/ 51515 w 1693572"/>
                            <a:gd name="connsiteY16" fmla="*/ 843566 h 1345842"/>
                            <a:gd name="connsiteX17" fmla="*/ 64394 w 1693572"/>
                            <a:gd name="connsiteY17" fmla="*/ 882203 h 1345842"/>
                            <a:gd name="connsiteX18" fmla="*/ 83713 w 1693572"/>
                            <a:gd name="connsiteY18" fmla="*/ 901521 h 1345842"/>
                            <a:gd name="connsiteX19" fmla="*/ 103031 w 1693572"/>
                            <a:gd name="connsiteY19" fmla="*/ 940158 h 1345842"/>
                            <a:gd name="connsiteX20" fmla="*/ 122349 w 1693572"/>
                            <a:gd name="connsiteY20" fmla="*/ 978794 h 1345842"/>
                            <a:gd name="connsiteX21" fmla="*/ 180304 w 1693572"/>
                            <a:gd name="connsiteY21" fmla="*/ 1010991 h 1345842"/>
                            <a:gd name="connsiteX22" fmla="*/ 199622 w 1693572"/>
                            <a:gd name="connsiteY22" fmla="*/ 1030310 h 1345842"/>
                            <a:gd name="connsiteX23" fmla="*/ 244698 w 1693572"/>
                            <a:gd name="connsiteY23" fmla="*/ 1056067 h 1345842"/>
                            <a:gd name="connsiteX24" fmla="*/ 264017 w 1693572"/>
                            <a:gd name="connsiteY24" fmla="*/ 1062507 h 1345842"/>
                            <a:gd name="connsiteX25" fmla="*/ 302653 w 1693572"/>
                            <a:gd name="connsiteY25" fmla="*/ 1094704 h 1345842"/>
                            <a:gd name="connsiteX26" fmla="*/ 321972 w 1693572"/>
                            <a:gd name="connsiteY26" fmla="*/ 1101143 h 1345842"/>
                            <a:gd name="connsiteX27" fmla="*/ 367048 w 1693572"/>
                            <a:gd name="connsiteY27" fmla="*/ 1120462 h 1345842"/>
                            <a:gd name="connsiteX28" fmla="*/ 386366 w 1693572"/>
                            <a:gd name="connsiteY28" fmla="*/ 1133341 h 1345842"/>
                            <a:gd name="connsiteX29" fmla="*/ 425003 w 1693572"/>
                            <a:gd name="connsiteY29" fmla="*/ 1146220 h 1345842"/>
                            <a:gd name="connsiteX30" fmla="*/ 444321 w 1693572"/>
                            <a:gd name="connsiteY30" fmla="*/ 1152659 h 1345842"/>
                            <a:gd name="connsiteX31" fmla="*/ 463639 w 1693572"/>
                            <a:gd name="connsiteY31" fmla="*/ 1165538 h 1345842"/>
                            <a:gd name="connsiteX32" fmla="*/ 476518 w 1693572"/>
                            <a:gd name="connsiteY32" fmla="*/ 1184856 h 1345842"/>
                            <a:gd name="connsiteX33" fmla="*/ 515155 w 1693572"/>
                            <a:gd name="connsiteY33" fmla="*/ 1210614 h 1345842"/>
                            <a:gd name="connsiteX34" fmla="*/ 560231 w 1693572"/>
                            <a:gd name="connsiteY34" fmla="*/ 1223493 h 1345842"/>
                            <a:gd name="connsiteX35" fmla="*/ 585989 w 1693572"/>
                            <a:gd name="connsiteY35" fmla="*/ 1229932 h 1345842"/>
                            <a:gd name="connsiteX36" fmla="*/ 611746 w 1693572"/>
                            <a:gd name="connsiteY36" fmla="*/ 1242811 h 1345842"/>
                            <a:gd name="connsiteX37" fmla="*/ 637504 w 1693572"/>
                            <a:gd name="connsiteY37" fmla="*/ 1262129 h 1345842"/>
                            <a:gd name="connsiteX38" fmla="*/ 676141 w 1693572"/>
                            <a:gd name="connsiteY38" fmla="*/ 1287887 h 1345842"/>
                            <a:gd name="connsiteX39" fmla="*/ 708338 w 1693572"/>
                            <a:gd name="connsiteY39" fmla="*/ 1307205 h 1345842"/>
                            <a:gd name="connsiteX40" fmla="*/ 753414 w 1693572"/>
                            <a:gd name="connsiteY40" fmla="*/ 1326524 h 1345842"/>
                            <a:gd name="connsiteX41" fmla="*/ 830687 w 1693572"/>
                            <a:gd name="connsiteY41" fmla="*/ 1345842 h 1345842"/>
                            <a:gd name="connsiteX42" fmla="*/ 914400 w 1693572"/>
                            <a:gd name="connsiteY42" fmla="*/ 1339403 h 1345842"/>
                            <a:gd name="connsiteX43" fmla="*/ 933718 w 1693572"/>
                            <a:gd name="connsiteY43" fmla="*/ 1332963 h 1345842"/>
                            <a:gd name="connsiteX44" fmla="*/ 959476 w 1693572"/>
                            <a:gd name="connsiteY44" fmla="*/ 1326524 h 1345842"/>
                            <a:gd name="connsiteX45" fmla="*/ 978794 w 1693572"/>
                            <a:gd name="connsiteY45" fmla="*/ 1320084 h 1345842"/>
                            <a:gd name="connsiteX46" fmla="*/ 1017431 w 1693572"/>
                            <a:gd name="connsiteY46" fmla="*/ 1313645 h 1345842"/>
                            <a:gd name="connsiteX47" fmla="*/ 1056067 w 1693572"/>
                            <a:gd name="connsiteY47" fmla="*/ 1287887 h 1345842"/>
                            <a:gd name="connsiteX48" fmla="*/ 1075386 w 1693572"/>
                            <a:gd name="connsiteY48" fmla="*/ 1249251 h 1345842"/>
                            <a:gd name="connsiteX49" fmla="*/ 1094704 w 1693572"/>
                            <a:gd name="connsiteY49" fmla="*/ 1242811 h 1345842"/>
                            <a:gd name="connsiteX50" fmla="*/ 1114022 w 1693572"/>
                            <a:gd name="connsiteY50" fmla="*/ 1229932 h 1345842"/>
                            <a:gd name="connsiteX51" fmla="*/ 1159098 w 1693572"/>
                            <a:gd name="connsiteY51" fmla="*/ 1217053 h 1345842"/>
                            <a:gd name="connsiteX52" fmla="*/ 1178417 w 1693572"/>
                            <a:gd name="connsiteY52" fmla="*/ 1204174 h 1345842"/>
                            <a:gd name="connsiteX53" fmla="*/ 1217053 w 1693572"/>
                            <a:gd name="connsiteY53" fmla="*/ 1191296 h 1345842"/>
                            <a:gd name="connsiteX54" fmla="*/ 1236372 w 1693572"/>
                            <a:gd name="connsiteY54" fmla="*/ 1184856 h 1345842"/>
                            <a:gd name="connsiteX55" fmla="*/ 1287887 w 1693572"/>
                            <a:gd name="connsiteY55" fmla="*/ 1159098 h 1345842"/>
                            <a:gd name="connsiteX56" fmla="*/ 1326524 w 1693572"/>
                            <a:gd name="connsiteY56" fmla="*/ 1146220 h 1345842"/>
                            <a:gd name="connsiteX57" fmla="*/ 1345842 w 1693572"/>
                            <a:gd name="connsiteY57" fmla="*/ 1139780 h 1345842"/>
                            <a:gd name="connsiteX58" fmla="*/ 1365160 w 1693572"/>
                            <a:gd name="connsiteY58" fmla="*/ 1126901 h 1345842"/>
                            <a:gd name="connsiteX59" fmla="*/ 1378039 w 1693572"/>
                            <a:gd name="connsiteY59" fmla="*/ 1107583 h 1345842"/>
                            <a:gd name="connsiteX60" fmla="*/ 1442434 w 1693572"/>
                            <a:gd name="connsiteY60" fmla="*/ 1068946 h 1345842"/>
                            <a:gd name="connsiteX61" fmla="*/ 1461752 w 1693572"/>
                            <a:gd name="connsiteY61" fmla="*/ 1062507 h 1345842"/>
                            <a:gd name="connsiteX62" fmla="*/ 1500389 w 1693572"/>
                            <a:gd name="connsiteY62" fmla="*/ 1030310 h 1345842"/>
                            <a:gd name="connsiteX63" fmla="*/ 1513267 w 1693572"/>
                            <a:gd name="connsiteY63" fmla="*/ 1010991 h 1345842"/>
                            <a:gd name="connsiteX64" fmla="*/ 1532586 w 1693572"/>
                            <a:gd name="connsiteY64" fmla="*/ 1004552 h 1345842"/>
                            <a:gd name="connsiteX65" fmla="*/ 1545465 w 1693572"/>
                            <a:gd name="connsiteY65" fmla="*/ 985234 h 1345842"/>
                            <a:gd name="connsiteX66" fmla="*/ 1564783 w 1693572"/>
                            <a:gd name="connsiteY66" fmla="*/ 972355 h 1345842"/>
                            <a:gd name="connsiteX67" fmla="*/ 1590541 w 1693572"/>
                            <a:gd name="connsiteY67" fmla="*/ 933718 h 1345842"/>
                            <a:gd name="connsiteX68" fmla="*/ 1603420 w 1693572"/>
                            <a:gd name="connsiteY68" fmla="*/ 914400 h 1345842"/>
                            <a:gd name="connsiteX69" fmla="*/ 1616298 w 1693572"/>
                            <a:gd name="connsiteY69" fmla="*/ 875763 h 1345842"/>
                            <a:gd name="connsiteX70" fmla="*/ 1629177 w 1693572"/>
                            <a:gd name="connsiteY70" fmla="*/ 856445 h 1345842"/>
                            <a:gd name="connsiteX71" fmla="*/ 1642056 w 1693572"/>
                            <a:gd name="connsiteY71" fmla="*/ 817808 h 1345842"/>
                            <a:gd name="connsiteX72" fmla="*/ 1661375 w 1693572"/>
                            <a:gd name="connsiteY72" fmla="*/ 779172 h 1345842"/>
                            <a:gd name="connsiteX73" fmla="*/ 1680693 w 1693572"/>
                            <a:gd name="connsiteY73" fmla="*/ 695459 h 1345842"/>
                            <a:gd name="connsiteX74" fmla="*/ 1687132 w 1693572"/>
                            <a:gd name="connsiteY74" fmla="*/ 643943 h 1345842"/>
                            <a:gd name="connsiteX75" fmla="*/ 1693572 w 1693572"/>
                            <a:gd name="connsiteY75" fmla="*/ 605307 h 1345842"/>
                            <a:gd name="connsiteX76" fmla="*/ 1687132 w 1693572"/>
                            <a:gd name="connsiteY76" fmla="*/ 431442 h 1345842"/>
                            <a:gd name="connsiteX77" fmla="*/ 1674253 w 1693572"/>
                            <a:gd name="connsiteY77" fmla="*/ 412124 h 1345842"/>
                            <a:gd name="connsiteX78" fmla="*/ 1661375 w 1693572"/>
                            <a:gd name="connsiteY78" fmla="*/ 373487 h 1345842"/>
                            <a:gd name="connsiteX79" fmla="*/ 1654935 w 1693572"/>
                            <a:gd name="connsiteY79" fmla="*/ 354169 h 1345842"/>
                            <a:gd name="connsiteX80" fmla="*/ 1642056 w 1693572"/>
                            <a:gd name="connsiteY80" fmla="*/ 334851 h 1345842"/>
                            <a:gd name="connsiteX81" fmla="*/ 1635617 w 1693572"/>
                            <a:gd name="connsiteY81" fmla="*/ 315532 h 1345842"/>
                            <a:gd name="connsiteX82" fmla="*/ 1629177 w 1693572"/>
                            <a:gd name="connsiteY82" fmla="*/ 289774 h 1345842"/>
                            <a:gd name="connsiteX83" fmla="*/ 1577662 w 1693572"/>
                            <a:gd name="connsiteY83" fmla="*/ 231820 h 1345842"/>
                            <a:gd name="connsiteX84" fmla="*/ 1558344 w 1693572"/>
                            <a:gd name="connsiteY84" fmla="*/ 212501 h 1345842"/>
                            <a:gd name="connsiteX85" fmla="*/ 1539025 w 1693572"/>
                            <a:gd name="connsiteY85" fmla="*/ 193183 h 1345842"/>
                            <a:gd name="connsiteX86" fmla="*/ 1519707 w 1693572"/>
                            <a:gd name="connsiteY86" fmla="*/ 167425 h 1345842"/>
                            <a:gd name="connsiteX87" fmla="*/ 1500389 w 1693572"/>
                            <a:gd name="connsiteY87" fmla="*/ 128789 h 1345842"/>
                            <a:gd name="connsiteX88" fmla="*/ 1481070 w 1693572"/>
                            <a:gd name="connsiteY88" fmla="*/ 115910 h 1345842"/>
                            <a:gd name="connsiteX89" fmla="*/ 1455313 w 1693572"/>
                            <a:gd name="connsiteY89" fmla="*/ 77273 h 1345842"/>
                            <a:gd name="connsiteX90" fmla="*/ 1442434 w 1693572"/>
                            <a:gd name="connsiteY90" fmla="*/ 57955 h 1345842"/>
                            <a:gd name="connsiteX91" fmla="*/ 1416676 w 1693572"/>
                            <a:gd name="connsiteY91" fmla="*/ 32197 h 1345842"/>
                            <a:gd name="connsiteX92" fmla="*/ 1384479 w 1693572"/>
                            <a:gd name="connsiteY92" fmla="*/ 0 h 1345842"/>
                            <a:gd name="connsiteX93" fmla="*/ 1390918 w 1693572"/>
                            <a:gd name="connsiteY93" fmla="*/ 64394 h 1345842"/>
                            <a:gd name="connsiteX94" fmla="*/ 1378039 w 1693572"/>
                            <a:gd name="connsiteY94" fmla="*/ 115910 h 1345842"/>
                            <a:gd name="connsiteX95" fmla="*/ 1358721 w 1693572"/>
                            <a:gd name="connsiteY95" fmla="*/ 128789 h 1345842"/>
                            <a:gd name="connsiteX96" fmla="*/ 1320084 w 1693572"/>
                            <a:gd name="connsiteY96" fmla="*/ 141667 h 1345842"/>
                            <a:gd name="connsiteX97" fmla="*/ 1268569 w 1693572"/>
                            <a:gd name="connsiteY97" fmla="*/ 154546 h 1345842"/>
                            <a:gd name="connsiteX98" fmla="*/ 1262129 w 1693572"/>
                            <a:gd name="connsiteY98" fmla="*/ 173865 h 1345842"/>
                            <a:gd name="connsiteX99" fmla="*/ 1287887 w 1693572"/>
                            <a:gd name="connsiteY99" fmla="*/ 231820 h 1345842"/>
                            <a:gd name="connsiteX100" fmla="*/ 1294327 w 1693572"/>
                            <a:gd name="connsiteY100" fmla="*/ 321972 h 1345842"/>
                            <a:gd name="connsiteX101" fmla="*/ 1300766 w 1693572"/>
                            <a:gd name="connsiteY101" fmla="*/ 347729 h 1345842"/>
                            <a:gd name="connsiteX102" fmla="*/ 1307206 w 1693572"/>
                            <a:gd name="connsiteY102" fmla="*/ 379927 h 1345842"/>
                            <a:gd name="connsiteX103" fmla="*/ 1313645 w 1693572"/>
                            <a:gd name="connsiteY103" fmla="*/ 399245 h 1345842"/>
                            <a:gd name="connsiteX104" fmla="*/ 1320084 w 1693572"/>
                            <a:gd name="connsiteY104" fmla="*/ 425003 h 1345842"/>
                            <a:gd name="connsiteX105" fmla="*/ 1320084 w 1693572"/>
                            <a:gd name="connsiteY105" fmla="*/ 605307 h 1345842"/>
                            <a:gd name="connsiteX106" fmla="*/ 1307206 w 1693572"/>
                            <a:gd name="connsiteY106" fmla="*/ 624625 h 1345842"/>
                            <a:gd name="connsiteX107" fmla="*/ 1287887 w 1693572"/>
                            <a:gd name="connsiteY107" fmla="*/ 663262 h 1345842"/>
                            <a:gd name="connsiteX108" fmla="*/ 1268569 w 1693572"/>
                            <a:gd name="connsiteY108" fmla="*/ 701898 h 1345842"/>
                            <a:gd name="connsiteX109" fmla="*/ 1262129 w 1693572"/>
                            <a:gd name="connsiteY109" fmla="*/ 721217 h 1345842"/>
                            <a:gd name="connsiteX110" fmla="*/ 1242811 w 1693572"/>
                            <a:gd name="connsiteY110" fmla="*/ 734096 h 1345842"/>
                            <a:gd name="connsiteX111" fmla="*/ 1210614 w 1693572"/>
                            <a:gd name="connsiteY111" fmla="*/ 792051 h 1345842"/>
                            <a:gd name="connsiteX112" fmla="*/ 1197735 w 1693572"/>
                            <a:gd name="connsiteY112" fmla="*/ 811369 h 1345842"/>
                            <a:gd name="connsiteX113" fmla="*/ 1159098 w 1693572"/>
                            <a:gd name="connsiteY113" fmla="*/ 824248 h 1345842"/>
                            <a:gd name="connsiteX114" fmla="*/ 1139780 w 1693572"/>
                            <a:gd name="connsiteY114" fmla="*/ 837127 h 1345842"/>
                            <a:gd name="connsiteX115" fmla="*/ 1101144 w 1693572"/>
                            <a:gd name="connsiteY115" fmla="*/ 850005 h 1345842"/>
                            <a:gd name="connsiteX116" fmla="*/ 1043189 w 1693572"/>
                            <a:gd name="connsiteY116" fmla="*/ 869324 h 1345842"/>
                            <a:gd name="connsiteX117" fmla="*/ 1023870 w 1693572"/>
                            <a:gd name="connsiteY117" fmla="*/ 875763 h 1345842"/>
                            <a:gd name="connsiteX118" fmla="*/ 1010991 w 1693572"/>
                            <a:gd name="connsiteY118" fmla="*/ 914400 h 1345842"/>
                            <a:gd name="connsiteX119" fmla="*/ 972355 w 1693572"/>
                            <a:gd name="connsiteY119" fmla="*/ 940158 h 1345842"/>
                            <a:gd name="connsiteX120" fmla="*/ 953037 w 1693572"/>
                            <a:gd name="connsiteY120" fmla="*/ 953036 h 1345842"/>
                            <a:gd name="connsiteX121" fmla="*/ 907960 w 1693572"/>
                            <a:gd name="connsiteY121" fmla="*/ 972355 h 1345842"/>
                            <a:gd name="connsiteX122" fmla="*/ 830687 w 1693572"/>
                            <a:gd name="connsiteY122" fmla="*/ 991673 h 1345842"/>
                            <a:gd name="connsiteX123" fmla="*/ 766293 w 1693572"/>
                            <a:gd name="connsiteY123" fmla="*/ 985234 h 1345842"/>
                            <a:gd name="connsiteX124" fmla="*/ 695459 w 1693572"/>
                            <a:gd name="connsiteY124" fmla="*/ 953036 h 1345842"/>
                            <a:gd name="connsiteX125" fmla="*/ 637504 w 1693572"/>
                            <a:gd name="connsiteY125" fmla="*/ 920839 h 1345842"/>
                            <a:gd name="connsiteX126" fmla="*/ 605307 w 1693572"/>
                            <a:gd name="connsiteY126" fmla="*/ 882203 h 1345842"/>
                            <a:gd name="connsiteX127" fmla="*/ 560231 w 1693572"/>
                            <a:gd name="connsiteY127" fmla="*/ 830687 h 1345842"/>
                            <a:gd name="connsiteX128" fmla="*/ 528034 w 1693572"/>
                            <a:gd name="connsiteY128" fmla="*/ 798490 h 1345842"/>
                            <a:gd name="connsiteX129" fmla="*/ 489397 w 1693572"/>
                            <a:gd name="connsiteY129" fmla="*/ 766293 h 1345842"/>
                            <a:gd name="connsiteX130" fmla="*/ 450760 w 1693572"/>
                            <a:gd name="connsiteY130" fmla="*/ 753414 h 1345842"/>
                            <a:gd name="connsiteX131" fmla="*/ 431442 w 1693572"/>
                            <a:gd name="connsiteY131" fmla="*/ 746974 h 1345842"/>
                            <a:gd name="connsiteX132" fmla="*/ 412124 w 1693572"/>
                            <a:gd name="connsiteY132" fmla="*/ 734096 h 1345842"/>
                            <a:gd name="connsiteX133" fmla="*/ 392806 w 1693572"/>
                            <a:gd name="connsiteY133" fmla="*/ 689020 h 1345842"/>
                            <a:gd name="connsiteX134" fmla="*/ 379927 w 1693572"/>
                            <a:gd name="connsiteY134" fmla="*/ 669701 h 1345842"/>
                            <a:gd name="connsiteX135" fmla="*/ 360608 w 1693572"/>
                            <a:gd name="connsiteY135" fmla="*/ 598867 h 1345842"/>
                            <a:gd name="connsiteX136" fmla="*/ 354169 w 1693572"/>
                            <a:gd name="connsiteY136" fmla="*/ 579549 h 1345842"/>
                            <a:gd name="connsiteX137" fmla="*/ 360608 w 1693572"/>
                            <a:gd name="connsiteY137" fmla="*/ 463639 h 1345842"/>
                            <a:gd name="connsiteX138" fmla="*/ 392806 w 1693572"/>
                            <a:gd name="connsiteY138" fmla="*/ 405684 h 1345842"/>
                            <a:gd name="connsiteX139" fmla="*/ 425003 w 1693572"/>
                            <a:gd name="connsiteY139" fmla="*/ 347729 h 1345842"/>
                            <a:gd name="connsiteX140" fmla="*/ 431442 w 1693572"/>
                            <a:gd name="connsiteY140" fmla="*/ 199622 h 1345842"/>
                            <a:gd name="connsiteX141" fmla="*/ 437882 w 1693572"/>
                            <a:gd name="connsiteY141" fmla="*/ 180304 h 1345842"/>
                            <a:gd name="connsiteX142" fmla="*/ 457200 w 1693572"/>
                            <a:gd name="connsiteY142" fmla="*/ 173865 h 1345842"/>
                            <a:gd name="connsiteX143" fmla="*/ 470079 w 1693572"/>
                            <a:gd name="connsiteY143" fmla="*/ 154546 h 1345842"/>
                            <a:gd name="connsiteX144" fmla="*/ 476518 w 1693572"/>
                            <a:gd name="connsiteY144" fmla="*/ 135228 h 1345842"/>
                            <a:gd name="connsiteX145" fmla="*/ 495837 w 1693572"/>
                            <a:gd name="connsiteY145" fmla="*/ 122349 h 1345842"/>
                            <a:gd name="connsiteX146" fmla="*/ 470079 w 1693572"/>
                            <a:gd name="connsiteY146" fmla="*/ 128789 h 1345842"/>
                            <a:gd name="connsiteX147" fmla="*/ 437882 w 1693572"/>
                            <a:gd name="connsiteY147" fmla="*/ 135228 h 1345842"/>
                            <a:gd name="connsiteX148" fmla="*/ 418563 w 1693572"/>
                            <a:gd name="connsiteY148" fmla="*/ 141667 h 1345842"/>
                            <a:gd name="connsiteX149" fmla="*/ 367048 w 1693572"/>
                            <a:gd name="connsiteY149" fmla="*/ 154546 h 1345842"/>
                            <a:gd name="connsiteX150" fmla="*/ 328411 w 1693572"/>
                            <a:gd name="connsiteY150" fmla="*/ 148107 h 1345842"/>
                            <a:gd name="connsiteX151" fmla="*/ 321972 w 1693572"/>
                            <a:gd name="connsiteY151" fmla="*/ 128789 h 1345842"/>
                            <a:gd name="connsiteX152" fmla="*/ 315532 w 1693572"/>
                            <a:gd name="connsiteY152" fmla="*/ 96591 h 1345842"/>
                            <a:gd name="connsiteX153" fmla="*/ 302653 w 1693572"/>
                            <a:gd name="connsiteY153" fmla="*/ 38636 h 134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93572" h="1345842">
                              <a:moveTo>
                                <a:pt x="302653" y="38636"/>
                              </a:moveTo>
                              <a:cubicBezTo>
                                <a:pt x="291921" y="33270"/>
                                <a:pt x="260216" y="53046"/>
                                <a:pt x="251138" y="64394"/>
                              </a:cubicBezTo>
                              <a:cubicBezTo>
                                <a:pt x="246898" y="69695"/>
                                <a:pt x="247995" y="77779"/>
                                <a:pt x="244698" y="83713"/>
                              </a:cubicBezTo>
                              <a:cubicBezTo>
                                <a:pt x="237181" y="97243"/>
                                <a:pt x="223836" y="107665"/>
                                <a:pt x="218941" y="122349"/>
                              </a:cubicBezTo>
                              <a:cubicBezTo>
                                <a:pt x="216794" y="128788"/>
                                <a:pt x="215797" y="135733"/>
                                <a:pt x="212501" y="141667"/>
                              </a:cubicBezTo>
                              <a:cubicBezTo>
                                <a:pt x="171083" y="216221"/>
                                <a:pt x="203932" y="152686"/>
                                <a:pt x="167425" y="199622"/>
                              </a:cubicBezTo>
                              <a:cubicBezTo>
                                <a:pt x="113504" y="268948"/>
                                <a:pt x="166210" y="213716"/>
                                <a:pt x="122349" y="257577"/>
                              </a:cubicBezTo>
                              <a:cubicBezTo>
                                <a:pt x="111033" y="291529"/>
                                <a:pt x="123390" y="264056"/>
                                <a:pt x="96591" y="296214"/>
                              </a:cubicBezTo>
                              <a:cubicBezTo>
                                <a:pt x="91637" y="302159"/>
                                <a:pt x="88667" y="309587"/>
                                <a:pt x="83713" y="315532"/>
                              </a:cubicBezTo>
                              <a:cubicBezTo>
                                <a:pt x="33269" y="376066"/>
                                <a:pt x="103743" y="275827"/>
                                <a:pt x="38637" y="373487"/>
                              </a:cubicBezTo>
                              <a:lnTo>
                                <a:pt x="12879" y="412124"/>
                              </a:lnTo>
                              <a:lnTo>
                                <a:pt x="0" y="450760"/>
                              </a:lnTo>
                              <a:cubicBezTo>
                                <a:pt x="2146" y="519447"/>
                                <a:pt x="1031" y="588314"/>
                                <a:pt x="6439" y="656822"/>
                              </a:cubicBezTo>
                              <a:cubicBezTo>
                                <a:pt x="6440" y="656831"/>
                                <a:pt x="22537" y="705114"/>
                                <a:pt x="25758" y="714777"/>
                              </a:cubicBezTo>
                              <a:cubicBezTo>
                                <a:pt x="27905" y="721217"/>
                                <a:pt x="31081" y="727400"/>
                                <a:pt x="32197" y="734096"/>
                              </a:cubicBezTo>
                              <a:cubicBezTo>
                                <a:pt x="36490" y="759854"/>
                                <a:pt x="39955" y="785763"/>
                                <a:pt x="45076" y="811369"/>
                              </a:cubicBezTo>
                              <a:cubicBezTo>
                                <a:pt x="47222" y="822101"/>
                                <a:pt x="48635" y="833007"/>
                                <a:pt x="51515" y="843566"/>
                              </a:cubicBezTo>
                              <a:cubicBezTo>
                                <a:pt x="55087" y="856663"/>
                                <a:pt x="54794" y="872604"/>
                                <a:pt x="64394" y="882203"/>
                              </a:cubicBezTo>
                              <a:lnTo>
                                <a:pt x="83713" y="901521"/>
                              </a:lnTo>
                              <a:cubicBezTo>
                                <a:pt x="99897" y="950076"/>
                                <a:pt x="78066" y="890226"/>
                                <a:pt x="103031" y="940158"/>
                              </a:cubicBezTo>
                              <a:cubicBezTo>
                                <a:pt x="111707" y="957511"/>
                                <a:pt x="105944" y="964440"/>
                                <a:pt x="122349" y="978794"/>
                              </a:cubicBezTo>
                              <a:cubicBezTo>
                                <a:pt x="149602" y="1002640"/>
                                <a:pt x="153770" y="1002147"/>
                                <a:pt x="180304" y="1010991"/>
                              </a:cubicBezTo>
                              <a:cubicBezTo>
                                <a:pt x="186743" y="1017431"/>
                                <a:pt x="192626" y="1024480"/>
                                <a:pt x="199622" y="1030310"/>
                              </a:cubicBezTo>
                              <a:cubicBezTo>
                                <a:pt x="211034" y="1039820"/>
                                <a:pt x="231731" y="1050510"/>
                                <a:pt x="244698" y="1056067"/>
                              </a:cubicBezTo>
                              <a:cubicBezTo>
                                <a:pt x="250937" y="1058741"/>
                                <a:pt x="257577" y="1060360"/>
                                <a:pt x="264017" y="1062507"/>
                              </a:cubicBezTo>
                              <a:cubicBezTo>
                                <a:pt x="278257" y="1076747"/>
                                <a:pt x="284724" y="1085740"/>
                                <a:pt x="302653" y="1094704"/>
                              </a:cubicBezTo>
                              <a:cubicBezTo>
                                <a:pt x="308724" y="1097740"/>
                                <a:pt x="315532" y="1098997"/>
                                <a:pt x="321972" y="1101143"/>
                              </a:cubicBezTo>
                              <a:cubicBezTo>
                                <a:pt x="370471" y="1133476"/>
                                <a:pt x="308833" y="1095512"/>
                                <a:pt x="367048" y="1120462"/>
                              </a:cubicBezTo>
                              <a:cubicBezTo>
                                <a:pt x="374161" y="1123511"/>
                                <a:pt x="379294" y="1130198"/>
                                <a:pt x="386366" y="1133341"/>
                              </a:cubicBezTo>
                              <a:cubicBezTo>
                                <a:pt x="398772" y="1138855"/>
                                <a:pt x="412124" y="1141927"/>
                                <a:pt x="425003" y="1146220"/>
                              </a:cubicBezTo>
                              <a:lnTo>
                                <a:pt x="444321" y="1152659"/>
                              </a:lnTo>
                              <a:cubicBezTo>
                                <a:pt x="450760" y="1156952"/>
                                <a:pt x="458167" y="1160066"/>
                                <a:pt x="463639" y="1165538"/>
                              </a:cubicBezTo>
                              <a:cubicBezTo>
                                <a:pt x="469111" y="1171010"/>
                                <a:pt x="470694" y="1179760"/>
                                <a:pt x="476518" y="1184856"/>
                              </a:cubicBezTo>
                              <a:cubicBezTo>
                                <a:pt x="488167" y="1195049"/>
                                <a:pt x="500138" y="1206860"/>
                                <a:pt x="515155" y="1210614"/>
                              </a:cubicBezTo>
                              <a:cubicBezTo>
                                <a:pt x="595679" y="1230744"/>
                                <a:pt x="495564" y="1205017"/>
                                <a:pt x="560231" y="1223493"/>
                              </a:cubicBezTo>
                              <a:cubicBezTo>
                                <a:pt x="568741" y="1225924"/>
                                <a:pt x="577403" y="1227786"/>
                                <a:pt x="585989" y="1229932"/>
                              </a:cubicBezTo>
                              <a:cubicBezTo>
                                <a:pt x="594575" y="1234225"/>
                                <a:pt x="603606" y="1237723"/>
                                <a:pt x="611746" y="1242811"/>
                              </a:cubicBezTo>
                              <a:cubicBezTo>
                                <a:pt x="620847" y="1248499"/>
                                <a:pt x="628712" y="1255974"/>
                                <a:pt x="637504" y="1262129"/>
                              </a:cubicBezTo>
                              <a:cubicBezTo>
                                <a:pt x="650185" y="1271005"/>
                                <a:pt x="663082" y="1279577"/>
                                <a:pt x="676141" y="1287887"/>
                              </a:cubicBezTo>
                              <a:cubicBezTo>
                                <a:pt x="686700" y="1294606"/>
                                <a:pt x="696464" y="1303247"/>
                                <a:pt x="708338" y="1307205"/>
                              </a:cubicBezTo>
                              <a:cubicBezTo>
                                <a:pt x="770540" y="1327941"/>
                                <a:pt x="673816" y="1294685"/>
                                <a:pt x="753414" y="1326524"/>
                              </a:cubicBezTo>
                              <a:cubicBezTo>
                                <a:pt x="789860" y="1341102"/>
                                <a:pt x="792680" y="1339508"/>
                                <a:pt x="830687" y="1345842"/>
                              </a:cubicBezTo>
                              <a:cubicBezTo>
                                <a:pt x="858591" y="1343696"/>
                                <a:pt x="886629" y="1342874"/>
                                <a:pt x="914400" y="1339403"/>
                              </a:cubicBezTo>
                              <a:cubicBezTo>
                                <a:pt x="921135" y="1338561"/>
                                <a:pt x="927191" y="1334828"/>
                                <a:pt x="933718" y="1332963"/>
                              </a:cubicBezTo>
                              <a:cubicBezTo>
                                <a:pt x="942228" y="1330532"/>
                                <a:pt x="950966" y="1328955"/>
                                <a:pt x="959476" y="1326524"/>
                              </a:cubicBezTo>
                              <a:cubicBezTo>
                                <a:pt x="966003" y="1324659"/>
                                <a:pt x="972168" y="1321556"/>
                                <a:pt x="978794" y="1320084"/>
                              </a:cubicBezTo>
                              <a:cubicBezTo>
                                <a:pt x="991540" y="1317252"/>
                                <a:pt x="1004552" y="1315791"/>
                                <a:pt x="1017431" y="1313645"/>
                              </a:cubicBezTo>
                              <a:cubicBezTo>
                                <a:pt x="1030310" y="1305059"/>
                                <a:pt x="1051172" y="1302571"/>
                                <a:pt x="1056067" y="1287887"/>
                              </a:cubicBezTo>
                              <a:cubicBezTo>
                                <a:pt x="1060309" y="1275161"/>
                                <a:pt x="1064038" y="1258329"/>
                                <a:pt x="1075386" y="1249251"/>
                              </a:cubicBezTo>
                              <a:cubicBezTo>
                                <a:pt x="1080686" y="1245011"/>
                                <a:pt x="1088633" y="1245847"/>
                                <a:pt x="1094704" y="1242811"/>
                              </a:cubicBezTo>
                              <a:cubicBezTo>
                                <a:pt x="1101626" y="1239350"/>
                                <a:pt x="1106909" y="1232981"/>
                                <a:pt x="1114022" y="1229932"/>
                              </a:cubicBezTo>
                              <a:cubicBezTo>
                                <a:pt x="1142926" y="1217545"/>
                                <a:pt x="1134022" y="1229591"/>
                                <a:pt x="1159098" y="1217053"/>
                              </a:cubicBezTo>
                              <a:cubicBezTo>
                                <a:pt x="1166020" y="1213592"/>
                                <a:pt x="1171345" y="1207317"/>
                                <a:pt x="1178417" y="1204174"/>
                              </a:cubicBezTo>
                              <a:cubicBezTo>
                                <a:pt x="1190822" y="1198661"/>
                                <a:pt x="1204174" y="1195589"/>
                                <a:pt x="1217053" y="1191296"/>
                              </a:cubicBezTo>
                              <a:cubicBezTo>
                                <a:pt x="1223493" y="1189149"/>
                                <a:pt x="1230301" y="1187892"/>
                                <a:pt x="1236372" y="1184856"/>
                              </a:cubicBezTo>
                              <a:cubicBezTo>
                                <a:pt x="1253544" y="1176270"/>
                                <a:pt x="1269673" y="1165169"/>
                                <a:pt x="1287887" y="1159098"/>
                              </a:cubicBezTo>
                              <a:lnTo>
                                <a:pt x="1326524" y="1146220"/>
                              </a:lnTo>
                              <a:cubicBezTo>
                                <a:pt x="1332963" y="1144074"/>
                                <a:pt x="1340194" y="1143545"/>
                                <a:pt x="1345842" y="1139780"/>
                              </a:cubicBezTo>
                              <a:lnTo>
                                <a:pt x="1365160" y="1126901"/>
                              </a:lnTo>
                              <a:cubicBezTo>
                                <a:pt x="1369453" y="1120462"/>
                                <a:pt x="1372215" y="1112679"/>
                                <a:pt x="1378039" y="1107583"/>
                              </a:cubicBezTo>
                              <a:cubicBezTo>
                                <a:pt x="1392688" y="1094765"/>
                                <a:pt x="1422662" y="1077420"/>
                                <a:pt x="1442434" y="1068946"/>
                              </a:cubicBezTo>
                              <a:cubicBezTo>
                                <a:pt x="1448673" y="1066272"/>
                                <a:pt x="1455313" y="1064653"/>
                                <a:pt x="1461752" y="1062507"/>
                              </a:cubicBezTo>
                              <a:cubicBezTo>
                                <a:pt x="1480744" y="1049845"/>
                                <a:pt x="1484898" y="1048900"/>
                                <a:pt x="1500389" y="1030310"/>
                              </a:cubicBezTo>
                              <a:cubicBezTo>
                                <a:pt x="1505344" y="1024364"/>
                                <a:pt x="1507224" y="1015826"/>
                                <a:pt x="1513267" y="1010991"/>
                              </a:cubicBezTo>
                              <a:cubicBezTo>
                                <a:pt x="1518567" y="1006751"/>
                                <a:pt x="1526146" y="1006698"/>
                                <a:pt x="1532586" y="1004552"/>
                              </a:cubicBezTo>
                              <a:cubicBezTo>
                                <a:pt x="1536879" y="998113"/>
                                <a:pt x="1539993" y="990706"/>
                                <a:pt x="1545465" y="985234"/>
                              </a:cubicBezTo>
                              <a:cubicBezTo>
                                <a:pt x="1550937" y="979762"/>
                                <a:pt x="1559687" y="978179"/>
                                <a:pt x="1564783" y="972355"/>
                              </a:cubicBezTo>
                              <a:cubicBezTo>
                                <a:pt x="1574976" y="960706"/>
                                <a:pt x="1581955" y="946597"/>
                                <a:pt x="1590541" y="933718"/>
                              </a:cubicBezTo>
                              <a:lnTo>
                                <a:pt x="1603420" y="914400"/>
                              </a:lnTo>
                              <a:cubicBezTo>
                                <a:pt x="1607713" y="901521"/>
                                <a:pt x="1608768" y="887058"/>
                                <a:pt x="1616298" y="875763"/>
                              </a:cubicBezTo>
                              <a:cubicBezTo>
                                <a:pt x="1620591" y="869324"/>
                                <a:pt x="1626034" y="863517"/>
                                <a:pt x="1629177" y="856445"/>
                              </a:cubicBezTo>
                              <a:cubicBezTo>
                                <a:pt x="1634691" y="844039"/>
                                <a:pt x="1634525" y="829104"/>
                                <a:pt x="1642056" y="817808"/>
                              </a:cubicBezTo>
                              <a:cubicBezTo>
                                <a:pt x="1655581" y="797522"/>
                                <a:pt x="1655223" y="801728"/>
                                <a:pt x="1661375" y="779172"/>
                              </a:cubicBezTo>
                              <a:cubicBezTo>
                                <a:pt x="1666590" y="760051"/>
                                <a:pt x="1677161" y="718416"/>
                                <a:pt x="1680693" y="695459"/>
                              </a:cubicBezTo>
                              <a:cubicBezTo>
                                <a:pt x="1683324" y="678355"/>
                                <a:pt x="1684685" y="661075"/>
                                <a:pt x="1687132" y="643943"/>
                              </a:cubicBezTo>
                              <a:cubicBezTo>
                                <a:pt x="1688978" y="631018"/>
                                <a:pt x="1691425" y="618186"/>
                                <a:pt x="1693572" y="605307"/>
                              </a:cubicBezTo>
                              <a:cubicBezTo>
                                <a:pt x="1691425" y="547352"/>
                                <a:pt x="1692903" y="489149"/>
                                <a:pt x="1687132" y="431442"/>
                              </a:cubicBezTo>
                              <a:cubicBezTo>
                                <a:pt x="1686362" y="423741"/>
                                <a:pt x="1677396" y="419196"/>
                                <a:pt x="1674253" y="412124"/>
                              </a:cubicBezTo>
                              <a:cubicBezTo>
                                <a:pt x="1668740" y="399718"/>
                                <a:pt x="1665668" y="386366"/>
                                <a:pt x="1661375" y="373487"/>
                              </a:cubicBezTo>
                              <a:cubicBezTo>
                                <a:pt x="1659229" y="367048"/>
                                <a:pt x="1658700" y="359817"/>
                                <a:pt x="1654935" y="354169"/>
                              </a:cubicBezTo>
                              <a:lnTo>
                                <a:pt x="1642056" y="334851"/>
                              </a:lnTo>
                              <a:cubicBezTo>
                                <a:pt x="1639910" y="328411"/>
                                <a:pt x="1637482" y="322059"/>
                                <a:pt x="1635617" y="315532"/>
                              </a:cubicBezTo>
                              <a:cubicBezTo>
                                <a:pt x="1633186" y="307022"/>
                                <a:pt x="1632663" y="297909"/>
                                <a:pt x="1629177" y="289774"/>
                              </a:cubicBezTo>
                              <a:cubicBezTo>
                                <a:pt x="1620559" y="269666"/>
                                <a:pt x="1587967" y="242125"/>
                                <a:pt x="1577662" y="231820"/>
                              </a:cubicBezTo>
                              <a:lnTo>
                                <a:pt x="1558344" y="212501"/>
                              </a:lnTo>
                              <a:cubicBezTo>
                                <a:pt x="1551904" y="206061"/>
                                <a:pt x="1544489" y="200469"/>
                                <a:pt x="1539025" y="193183"/>
                              </a:cubicBezTo>
                              <a:lnTo>
                                <a:pt x="1519707" y="167425"/>
                              </a:lnTo>
                              <a:cubicBezTo>
                                <a:pt x="1514470" y="151715"/>
                                <a:pt x="1512870" y="141270"/>
                                <a:pt x="1500389" y="128789"/>
                              </a:cubicBezTo>
                              <a:cubicBezTo>
                                <a:pt x="1494916" y="123316"/>
                                <a:pt x="1487510" y="120203"/>
                                <a:pt x="1481070" y="115910"/>
                              </a:cubicBezTo>
                              <a:lnTo>
                                <a:pt x="1455313" y="77273"/>
                              </a:lnTo>
                              <a:cubicBezTo>
                                <a:pt x="1451020" y="70834"/>
                                <a:pt x="1447906" y="63427"/>
                                <a:pt x="1442434" y="57955"/>
                              </a:cubicBezTo>
                              <a:cubicBezTo>
                                <a:pt x="1433848" y="49369"/>
                                <a:pt x="1424578" y="41416"/>
                                <a:pt x="1416676" y="32197"/>
                              </a:cubicBezTo>
                              <a:cubicBezTo>
                                <a:pt x="1388056" y="-1192"/>
                                <a:pt x="1421684" y="24804"/>
                                <a:pt x="1384479" y="0"/>
                              </a:cubicBezTo>
                              <a:cubicBezTo>
                                <a:pt x="1386625" y="21465"/>
                                <a:pt x="1390918" y="42822"/>
                                <a:pt x="1390918" y="64394"/>
                              </a:cubicBezTo>
                              <a:cubicBezTo>
                                <a:pt x="1390918" y="65599"/>
                                <a:pt x="1383121" y="109557"/>
                                <a:pt x="1378039" y="115910"/>
                              </a:cubicBezTo>
                              <a:cubicBezTo>
                                <a:pt x="1373204" y="121953"/>
                                <a:pt x="1365793" y="125646"/>
                                <a:pt x="1358721" y="128789"/>
                              </a:cubicBezTo>
                              <a:cubicBezTo>
                                <a:pt x="1346315" y="134302"/>
                                <a:pt x="1332963" y="137374"/>
                                <a:pt x="1320084" y="141667"/>
                              </a:cubicBezTo>
                              <a:cubicBezTo>
                                <a:pt x="1290374" y="151570"/>
                                <a:pt x="1307436" y="146773"/>
                                <a:pt x="1268569" y="154546"/>
                              </a:cubicBezTo>
                              <a:cubicBezTo>
                                <a:pt x="1266422" y="160986"/>
                                <a:pt x="1261379" y="167118"/>
                                <a:pt x="1262129" y="173865"/>
                              </a:cubicBezTo>
                              <a:cubicBezTo>
                                <a:pt x="1265194" y="201450"/>
                                <a:pt x="1274468" y="211692"/>
                                <a:pt x="1287887" y="231820"/>
                              </a:cubicBezTo>
                              <a:cubicBezTo>
                                <a:pt x="1290034" y="261871"/>
                                <a:pt x="1291000" y="292029"/>
                                <a:pt x="1294327" y="321972"/>
                              </a:cubicBezTo>
                              <a:cubicBezTo>
                                <a:pt x="1295304" y="330768"/>
                                <a:pt x="1298846" y="339090"/>
                                <a:pt x="1300766" y="347729"/>
                              </a:cubicBezTo>
                              <a:cubicBezTo>
                                <a:pt x="1303140" y="358414"/>
                                <a:pt x="1304551" y="369309"/>
                                <a:pt x="1307206" y="379927"/>
                              </a:cubicBezTo>
                              <a:cubicBezTo>
                                <a:pt x="1308852" y="386512"/>
                                <a:pt x="1311780" y="392719"/>
                                <a:pt x="1313645" y="399245"/>
                              </a:cubicBezTo>
                              <a:cubicBezTo>
                                <a:pt x="1316076" y="407755"/>
                                <a:pt x="1317938" y="416417"/>
                                <a:pt x="1320084" y="425003"/>
                              </a:cubicBezTo>
                              <a:cubicBezTo>
                                <a:pt x="1325589" y="496560"/>
                                <a:pt x="1332318" y="531903"/>
                                <a:pt x="1320084" y="605307"/>
                              </a:cubicBezTo>
                              <a:cubicBezTo>
                                <a:pt x="1318812" y="612941"/>
                                <a:pt x="1310667" y="617703"/>
                                <a:pt x="1307206" y="624625"/>
                              </a:cubicBezTo>
                              <a:cubicBezTo>
                                <a:pt x="1280547" y="677943"/>
                                <a:pt x="1324794" y="607900"/>
                                <a:pt x="1287887" y="663262"/>
                              </a:cubicBezTo>
                              <a:cubicBezTo>
                                <a:pt x="1271704" y="711815"/>
                                <a:pt x="1293533" y="651971"/>
                                <a:pt x="1268569" y="701898"/>
                              </a:cubicBezTo>
                              <a:cubicBezTo>
                                <a:pt x="1265533" y="707969"/>
                                <a:pt x="1266369" y="715916"/>
                                <a:pt x="1262129" y="721217"/>
                              </a:cubicBezTo>
                              <a:cubicBezTo>
                                <a:pt x="1257294" y="727260"/>
                                <a:pt x="1249250" y="729803"/>
                                <a:pt x="1242811" y="734096"/>
                              </a:cubicBezTo>
                              <a:cubicBezTo>
                                <a:pt x="1231478" y="768098"/>
                                <a:pt x="1240137" y="747767"/>
                                <a:pt x="1210614" y="792051"/>
                              </a:cubicBezTo>
                              <a:cubicBezTo>
                                <a:pt x="1206321" y="798490"/>
                                <a:pt x="1205077" y="808922"/>
                                <a:pt x="1197735" y="811369"/>
                              </a:cubicBezTo>
                              <a:cubicBezTo>
                                <a:pt x="1184856" y="815662"/>
                                <a:pt x="1170394" y="816717"/>
                                <a:pt x="1159098" y="824248"/>
                              </a:cubicBezTo>
                              <a:cubicBezTo>
                                <a:pt x="1152659" y="828541"/>
                                <a:pt x="1146852" y="833984"/>
                                <a:pt x="1139780" y="837127"/>
                              </a:cubicBezTo>
                              <a:cubicBezTo>
                                <a:pt x="1127375" y="842640"/>
                                <a:pt x="1114023" y="845712"/>
                                <a:pt x="1101144" y="850005"/>
                              </a:cubicBezTo>
                              <a:lnTo>
                                <a:pt x="1043189" y="869324"/>
                              </a:lnTo>
                              <a:lnTo>
                                <a:pt x="1023870" y="875763"/>
                              </a:lnTo>
                              <a:cubicBezTo>
                                <a:pt x="1019577" y="888642"/>
                                <a:pt x="1022287" y="906869"/>
                                <a:pt x="1010991" y="914400"/>
                              </a:cubicBezTo>
                              <a:lnTo>
                                <a:pt x="972355" y="940158"/>
                              </a:lnTo>
                              <a:cubicBezTo>
                                <a:pt x="965916" y="944451"/>
                                <a:pt x="960379" y="950589"/>
                                <a:pt x="953037" y="953036"/>
                              </a:cubicBezTo>
                              <a:cubicBezTo>
                                <a:pt x="890846" y="973767"/>
                                <a:pt x="987538" y="940523"/>
                                <a:pt x="907960" y="972355"/>
                              </a:cubicBezTo>
                              <a:cubicBezTo>
                                <a:pt x="871514" y="986934"/>
                                <a:pt x="868695" y="985339"/>
                                <a:pt x="830687" y="991673"/>
                              </a:cubicBezTo>
                              <a:cubicBezTo>
                                <a:pt x="809222" y="989527"/>
                                <a:pt x="787614" y="988514"/>
                                <a:pt x="766293" y="985234"/>
                              </a:cubicBezTo>
                              <a:cubicBezTo>
                                <a:pt x="748226" y="982454"/>
                                <a:pt x="697992" y="954302"/>
                                <a:pt x="695459" y="953036"/>
                              </a:cubicBezTo>
                              <a:cubicBezTo>
                                <a:pt x="658497" y="934555"/>
                                <a:pt x="677945" y="945104"/>
                                <a:pt x="637504" y="920839"/>
                              </a:cubicBezTo>
                              <a:cubicBezTo>
                                <a:pt x="591477" y="851800"/>
                                <a:pt x="663158" y="956583"/>
                                <a:pt x="605307" y="882203"/>
                              </a:cubicBezTo>
                              <a:cubicBezTo>
                                <a:pt x="564854" y="830192"/>
                                <a:pt x="597629" y="855620"/>
                                <a:pt x="560231" y="830687"/>
                              </a:cubicBezTo>
                              <a:cubicBezTo>
                                <a:pt x="536621" y="795272"/>
                                <a:pt x="560230" y="825319"/>
                                <a:pt x="528034" y="798490"/>
                              </a:cubicBezTo>
                              <a:cubicBezTo>
                                <a:pt x="510706" y="784050"/>
                                <a:pt x="509950" y="775428"/>
                                <a:pt x="489397" y="766293"/>
                              </a:cubicBezTo>
                              <a:cubicBezTo>
                                <a:pt x="476991" y="760779"/>
                                <a:pt x="463639" y="757707"/>
                                <a:pt x="450760" y="753414"/>
                              </a:cubicBezTo>
                              <a:cubicBezTo>
                                <a:pt x="444321" y="751267"/>
                                <a:pt x="437090" y="750739"/>
                                <a:pt x="431442" y="746974"/>
                              </a:cubicBezTo>
                              <a:lnTo>
                                <a:pt x="412124" y="734096"/>
                              </a:lnTo>
                              <a:cubicBezTo>
                                <a:pt x="404900" y="712424"/>
                                <a:pt x="405536" y="711298"/>
                                <a:pt x="392806" y="689020"/>
                              </a:cubicBezTo>
                              <a:cubicBezTo>
                                <a:pt x="388966" y="682300"/>
                                <a:pt x="383070" y="676773"/>
                                <a:pt x="379927" y="669701"/>
                              </a:cubicBezTo>
                              <a:cubicBezTo>
                                <a:pt x="364140" y="634180"/>
                                <a:pt x="369265" y="633493"/>
                                <a:pt x="360608" y="598867"/>
                              </a:cubicBezTo>
                              <a:cubicBezTo>
                                <a:pt x="358962" y="592282"/>
                                <a:pt x="356315" y="585988"/>
                                <a:pt x="354169" y="579549"/>
                              </a:cubicBezTo>
                              <a:cubicBezTo>
                                <a:pt x="356315" y="540912"/>
                                <a:pt x="355808" y="502036"/>
                                <a:pt x="360608" y="463639"/>
                              </a:cubicBezTo>
                              <a:cubicBezTo>
                                <a:pt x="366466" y="416777"/>
                                <a:pt x="370530" y="434324"/>
                                <a:pt x="392806" y="405684"/>
                              </a:cubicBezTo>
                              <a:cubicBezTo>
                                <a:pt x="418637" y="372472"/>
                                <a:pt x="415287" y="376876"/>
                                <a:pt x="425003" y="347729"/>
                              </a:cubicBezTo>
                              <a:cubicBezTo>
                                <a:pt x="427149" y="298360"/>
                                <a:pt x="427652" y="248892"/>
                                <a:pt x="431442" y="199622"/>
                              </a:cubicBezTo>
                              <a:cubicBezTo>
                                <a:pt x="431963" y="192854"/>
                                <a:pt x="433082" y="185104"/>
                                <a:pt x="437882" y="180304"/>
                              </a:cubicBezTo>
                              <a:cubicBezTo>
                                <a:pt x="442682" y="175505"/>
                                <a:pt x="450761" y="176011"/>
                                <a:pt x="457200" y="173865"/>
                              </a:cubicBezTo>
                              <a:cubicBezTo>
                                <a:pt x="461493" y="167425"/>
                                <a:pt x="466618" y="161468"/>
                                <a:pt x="470079" y="154546"/>
                              </a:cubicBezTo>
                              <a:cubicBezTo>
                                <a:pt x="473114" y="148475"/>
                                <a:pt x="472278" y="140528"/>
                                <a:pt x="476518" y="135228"/>
                              </a:cubicBezTo>
                              <a:cubicBezTo>
                                <a:pt x="481353" y="129185"/>
                                <a:pt x="501310" y="127822"/>
                                <a:pt x="495837" y="122349"/>
                              </a:cubicBezTo>
                              <a:cubicBezTo>
                                <a:pt x="489579" y="116091"/>
                                <a:pt x="478719" y="126869"/>
                                <a:pt x="470079" y="128789"/>
                              </a:cubicBezTo>
                              <a:cubicBezTo>
                                <a:pt x="459395" y="131163"/>
                                <a:pt x="448500" y="132574"/>
                                <a:pt x="437882" y="135228"/>
                              </a:cubicBezTo>
                              <a:cubicBezTo>
                                <a:pt x="431297" y="136874"/>
                                <a:pt x="425112" y="139881"/>
                                <a:pt x="418563" y="141667"/>
                              </a:cubicBezTo>
                              <a:cubicBezTo>
                                <a:pt x="401486" y="146324"/>
                                <a:pt x="367048" y="154546"/>
                                <a:pt x="367048" y="154546"/>
                              </a:cubicBezTo>
                              <a:cubicBezTo>
                                <a:pt x="354169" y="152400"/>
                                <a:pt x="339747" y="154585"/>
                                <a:pt x="328411" y="148107"/>
                              </a:cubicBezTo>
                              <a:cubicBezTo>
                                <a:pt x="322518" y="144739"/>
                                <a:pt x="323618" y="135374"/>
                                <a:pt x="321972" y="128789"/>
                              </a:cubicBezTo>
                              <a:cubicBezTo>
                                <a:pt x="319317" y="118171"/>
                                <a:pt x="318412" y="107151"/>
                                <a:pt x="315532" y="96591"/>
                              </a:cubicBezTo>
                              <a:cubicBezTo>
                                <a:pt x="301974" y="46881"/>
                                <a:pt x="313385" y="44002"/>
                                <a:pt x="302653" y="38636"/>
                              </a:cubicBez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23">
                          <a:extLst>
                            <a:ext uri="{FF2B5EF4-FFF2-40B4-BE49-F238E27FC236}">
                              <a16:creationId xmlns:a16="http://schemas.microsoft.com/office/drawing/2014/main" id="{FFB59324-4A21-479D-9A44-840B28459AF9}"/>
                            </a:ext>
                          </a:extLst>
                        </p:cNvPr>
                        <p:cNvSpPr/>
                        <p:nvPr/>
                      </p:nvSpPr>
                      <p:spPr>
                        <a:xfrm>
                          <a:off x="4790640" y="4617076"/>
                          <a:ext cx="1075756" cy="901521"/>
                        </a:xfrm>
                        <a:custGeom>
                          <a:avLst/>
                          <a:gdLst>
                            <a:gd name="connsiteX0" fmla="*/ 13180 w 1075756"/>
                            <a:gd name="connsiteY0" fmla="*/ 824248 h 901521"/>
                            <a:gd name="connsiteX1" fmla="*/ 301 w 1075756"/>
                            <a:gd name="connsiteY1" fmla="*/ 792051 h 901521"/>
                            <a:gd name="connsiteX2" fmla="*/ 6740 w 1075756"/>
                            <a:gd name="connsiteY2" fmla="*/ 714778 h 901521"/>
                            <a:gd name="connsiteX3" fmla="*/ 13180 w 1075756"/>
                            <a:gd name="connsiteY3" fmla="*/ 695459 h 901521"/>
                            <a:gd name="connsiteX4" fmla="*/ 19619 w 1075756"/>
                            <a:gd name="connsiteY4" fmla="*/ 669701 h 901521"/>
                            <a:gd name="connsiteX5" fmla="*/ 26059 w 1075756"/>
                            <a:gd name="connsiteY5" fmla="*/ 637504 h 901521"/>
                            <a:gd name="connsiteX6" fmla="*/ 45377 w 1075756"/>
                            <a:gd name="connsiteY6" fmla="*/ 573110 h 901521"/>
                            <a:gd name="connsiteX7" fmla="*/ 51816 w 1075756"/>
                            <a:gd name="connsiteY7" fmla="*/ 553792 h 901521"/>
                            <a:gd name="connsiteX8" fmla="*/ 58256 w 1075756"/>
                            <a:gd name="connsiteY8" fmla="*/ 534473 h 901521"/>
                            <a:gd name="connsiteX9" fmla="*/ 64695 w 1075756"/>
                            <a:gd name="connsiteY9" fmla="*/ 431442 h 901521"/>
                            <a:gd name="connsiteX10" fmla="*/ 71135 w 1075756"/>
                            <a:gd name="connsiteY10" fmla="*/ 412124 h 901521"/>
                            <a:gd name="connsiteX11" fmla="*/ 90453 w 1075756"/>
                            <a:gd name="connsiteY11" fmla="*/ 392806 h 901521"/>
                            <a:gd name="connsiteX12" fmla="*/ 96892 w 1075756"/>
                            <a:gd name="connsiteY12" fmla="*/ 373487 h 901521"/>
                            <a:gd name="connsiteX13" fmla="*/ 109771 w 1075756"/>
                            <a:gd name="connsiteY13" fmla="*/ 354169 h 901521"/>
                            <a:gd name="connsiteX14" fmla="*/ 135529 w 1075756"/>
                            <a:gd name="connsiteY14" fmla="*/ 296214 h 901521"/>
                            <a:gd name="connsiteX15" fmla="*/ 161287 w 1075756"/>
                            <a:gd name="connsiteY15" fmla="*/ 218941 h 901521"/>
                            <a:gd name="connsiteX16" fmla="*/ 167726 w 1075756"/>
                            <a:gd name="connsiteY16" fmla="*/ 199623 h 901521"/>
                            <a:gd name="connsiteX17" fmla="*/ 193484 w 1075756"/>
                            <a:gd name="connsiteY17" fmla="*/ 160986 h 901521"/>
                            <a:gd name="connsiteX18" fmla="*/ 206363 w 1075756"/>
                            <a:gd name="connsiteY18" fmla="*/ 141668 h 901521"/>
                            <a:gd name="connsiteX19" fmla="*/ 232121 w 1075756"/>
                            <a:gd name="connsiteY19" fmla="*/ 109470 h 901521"/>
                            <a:gd name="connsiteX20" fmla="*/ 251439 w 1075756"/>
                            <a:gd name="connsiteY20" fmla="*/ 70834 h 901521"/>
                            <a:gd name="connsiteX21" fmla="*/ 309394 w 1075756"/>
                            <a:gd name="connsiteY21" fmla="*/ 32197 h 901521"/>
                            <a:gd name="connsiteX22" fmla="*/ 328712 w 1075756"/>
                            <a:gd name="connsiteY22" fmla="*/ 19318 h 901521"/>
                            <a:gd name="connsiteX23" fmla="*/ 412425 w 1075756"/>
                            <a:gd name="connsiteY23" fmla="*/ 6439 h 901521"/>
                            <a:gd name="connsiteX24" fmla="*/ 541214 w 1075756"/>
                            <a:gd name="connsiteY24" fmla="*/ 0 h 901521"/>
                            <a:gd name="connsiteX25" fmla="*/ 624926 w 1075756"/>
                            <a:gd name="connsiteY25" fmla="*/ 6439 h 901521"/>
                            <a:gd name="connsiteX26" fmla="*/ 676442 w 1075756"/>
                            <a:gd name="connsiteY26" fmla="*/ 12879 h 901521"/>
                            <a:gd name="connsiteX27" fmla="*/ 753715 w 1075756"/>
                            <a:gd name="connsiteY27" fmla="*/ 19318 h 901521"/>
                            <a:gd name="connsiteX28" fmla="*/ 792352 w 1075756"/>
                            <a:gd name="connsiteY28" fmla="*/ 32197 h 901521"/>
                            <a:gd name="connsiteX29" fmla="*/ 811670 w 1075756"/>
                            <a:gd name="connsiteY29" fmla="*/ 38637 h 901521"/>
                            <a:gd name="connsiteX30" fmla="*/ 850306 w 1075756"/>
                            <a:gd name="connsiteY30" fmla="*/ 64394 h 901521"/>
                            <a:gd name="connsiteX31" fmla="*/ 863185 w 1075756"/>
                            <a:gd name="connsiteY31" fmla="*/ 83713 h 901521"/>
                            <a:gd name="connsiteX32" fmla="*/ 895383 w 1075756"/>
                            <a:gd name="connsiteY32" fmla="*/ 115910 h 901521"/>
                            <a:gd name="connsiteX33" fmla="*/ 901822 w 1075756"/>
                            <a:gd name="connsiteY33" fmla="*/ 135228 h 901521"/>
                            <a:gd name="connsiteX34" fmla="*/ 927580 w 1075756"/>
                            <a:gd name="connsiteY34" fmla="*/ 193183 h 901521"/>
                            <a:gd name="connsiteX35" fmla="*/ 934019 w 1075756"/>
                            <a:gd name="connsiteY35" fmla="*/ 225380 h 901521"/>
                            <a:gd name="connsiteX36" fmla="*/ 946898 w 1075756"/>
                            <a:gd name="connsiteY36" fmla="*/ 264017 h 901521"/>
                            <a:gd name="connsiteX37" fmla="*/ 953337 w 1075756"/>
                            <a:gd name="connsiteY37" fmla="*/ 283335 h 901521"/>
                            <a:gd name="connsiteX38" fmla="*/ 959777 w 1075756"/>
                            <a:gd name="connsiteY38" fmla="*/ 309093 h 901521"/>
                            <a:gd name="connsiteX39" fmla="*/ 966216 w 1075756"/>
                            <a:gd name="connsiteY39" fmla="*/ 328411 h 901521"/>
                            <a:gd name="connsiteX40" fmla="*/ 979095 w 1075756"/>
                            <a:gd name="connsiteY40" fmla="*/ 379927 h 901521"/>
                            <a:gd name="connsiteX41" fmla="*/ 1017732 w 1075756"/>
                            <a:gd name="connsiteY41" fmla="*/ 457200 h 901521"/>
                            <a:gd name="connsiteX42" fmla="*/ 1030611 w 1075756"/>
                            <a:gd name="connsiteY42" fmla="*/ 476518 h 901521"/>
                            <a:gd name="connsiteX43" fmla="*/ 1043490 w 1075756"/>
                            <a:gd name="connsiteY43" fmla="*/ 598868 h 901521"/>
                            <a:gd name="connsiteX44" fmla="*/ 1049929 w 1075756"/>
                            <a:gd name="connsiteY44" fmla="*/ 618186 h 901521"/>
                            <a:gd name="connsiteX45" fmla="*/ 1056368 w 1075756"/>
                            <a:gd name="connsiteY45" fmla="*/ 643944 h 901521"/>
                            <a:gd name="connsiteX46" fmla="*/ 1069247 w 1075756"/>
                            <a:gd name="connsiteY46" fmla="*/ 734096 h 901521"/>
                            <a:gd name="connsiteX47" fmla="*/ 1075687 w 1075756"/>
                            <a:gd name="connsiteY47" fmla="*/ 753414 h 901521"/>
                            <a:gd name="connsiteX48" fmla="*/ 1069247 w 1075756"/>
                            <a:gd name="connsiteY48" fmla="*/ 843566 h 901521"/>
                            <a:gd name="connsiteX49" fmla="*/ 1030611 w 1075756"/>
                            <a:gd name="connsiteY49" fmla="*/ 869324 h 901521"/>
                            <a:gd name="connsiteX50" fmla="*/ 991974 w 1075756"/>
                            <a:gd name="connsiteY50" fmla="*/ 888642 h 901521"/>
                            <a:gd name="connsiteX51" fmla="*/ 953337 w 1075756"/>
                            <a:gd name="connsiteY51" fmla="*/ 882203 h 901521"/>
                            <a:gd name="connsiteX52" fmla="*/ 921140 w 1075756"/>
                            <a:gd name="connsiteY52" fmla="*/ 850006 h 901521"/>
                            <a:gd name="connsiteX53" fmla="*/ 882504 w 1075756"/>
                            <a:gd name="connsiteY53" fmla="*/ 830687 h 901521"/>
                            <a:gd name="connsiteX54" fmla="*/ 850306 w 1075756"/>
                            <a:gd name="connsiteY54" fmla="*/ 804930 h 901521"/>
                            <a:gd name="connsiteX55" fmla="*/ 811670 w 1075756"/>
                            <a:gd name="connsiteY55" fmla="*/ 779172 h 901521"/>
                            <a:gd name="connsiteX56" fmla="*/ 798791 w 1075756"/>
                            <a:gd name="connsiteY56" fmla="*/ 759854 h 901521"/>
                            <a:gd name="connsiteX57" fmla="*/ 760154 w 1075756"/>
                            <a:gd name="connsiteY57" fmla="*/ 746975 h 901521"/>
                            <a:gd name="connsiteX58" fmla="*/ 740836 w 1075756"/>
                            <a:gd name="connsiteY58" fmla="*/ 740535 h 901521"/>
                            <a:gd name="connsiteX59" fmla="*/ 721518 w 1075756"/>
                            <a:gd name="connsiteY59" fmla="*/ 727656 h 901521"/>
                            <a:gd name="connsiteX60" fmla="*/ 695760 w 1075756"/>
                            <a:gd name="connsiteY60" fmla="*/ 721217 h 901521"/>
                            <a:gd name="connsiteX61" fmla="*/ 637805 w 1075756"/>
                            <a:gd name="connsiteY61" fmla="*/ 701899 h 901521"/>
                            <a:gd name="connsiteX62" fmla="*/ 618487 w 1075756"/>
                            <a:gd name="connsiteY62" fmla="*/ 695459 h 901521"/>
                            <a:gd name="connsiteX63" fmla="*/ 599168 w 1075756"/>
                            <a:gd name="connsiteY63" fmla="*/ 682580 h 901521"/>
                            <a:gd name="connsiteX64" fmla="*/ 457501 w 1075756"/>
                            <a:gd name="connsiteY64" fmla="*/ 695459 h 901521"/>
                            <a:gd name="connsiteX65" fmla="*/ 367349 w 1075756"/>
                            <a:gd name="connsiteY65" fmla="*/ 721217 h 901521"/>
                            <a:gd name="connsiteX66" fmla="*/ 322273 w 1075756"/>
                            <a:gd name="connsiteY66" fmla="*/ 734096 h 901521"/>
                            <a:gd name="connsiteX67" fmla="*/ 283636 w 1075756"/>
                            <a:gd name="connsiteY67" fmla="*/ 746975 h 901521"/>
                            <a:gd name="connsiteX68" fmla="*/ 244999 w 1075756"/>
                            <a:gd name="connsiteY68" fmla="*/ 772732 h 901521"/>
                            <a:gd name="connsiteX69" fmla="*/ 232121 w 1075756"/>
                            <a:gd name="connsiteY69" fmla="*/ 792051 h 901521"/>
                            <a:gd name="connsiteX70" fmla="*/ 193484 w 1075756"/>
                            <a:gd name="connsiteY70" fmla="*/ 817809 h 901521"/>
                            <a:gd name="connsiteX71" fmla="*/ 161287 w 1075756"/>
                            <a:gd name="connsiteY71" fmla="*/ 843566 h 901521"/>
                            <a:gd name="connsiteX72" fmla="*/ 141968 w 1075756"/>
                            <a:gd name="connsiteY72" fmla="*/ 862885 h 901521"/>
                            <a:gd name="connsiteX73" fmla="*/ 84014 w 1075756"/>
                            <a:gd name="connsiteY73" fmla="*/ 888642 h 901521"/>
                            <a:gd name="connsiteX74" fmla="*/ 64695 w 1075756"/>
                            <a:gd name="connsiteY74" fmla="*/ 895082 h 901521"/>
                            <a:gd name="connsiteX75" fmla="*/ 45377 w 1075756"/>
                            <a:gd name="connsiteY75" fmla="*/ 901521 h 901521"/>
                            <a:gd name="connsiteX76" fmla="*/ 6740 w 1075756"/>
                            <a:gd name="connsiteY76" fmla="*/ 882203 h 901521"/>
                            <a:gd name="connsiteX77" fmla="*/ 13180 w 1075756"/>
                            <a:gd name="connsiteY77" fmla="*/ 824248 h 9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5756" h="901521">
                              <a:moveTo>
                                <a:pt x="13180" y="824248"/>
                              </a:moveTo>
                              <a:cubicBezTo>
                                <a:pt x="12107" y="809223"/>
                                <a:pt x="980" y="803590"/>
                                <a:pt x="301" y="792051"/>
                              </a:cubicBezTo>
                              <a:cubicBezTo>
                                <a:pt x="-1217" y="766249"/>
                                <a:pt x="3324" y="740398"/>
                                <a:pt x="6740" y="714778"/>
                              </a:cubicBezTo>
                              <a:cubicBezTo>
                                <a:pt x="7637" y="708050"/>
                                <a:pt x="11315" y="701986"/>
                                <a:pt x="13180" y="695459"/>
                              </a:cubicBezTo>
                              <a:cubicBezTo>
                                <a:pt x="15611" y="686949"/>
                                <a:pt x="17699" y="678340"/>
                                <a:pt x="19619" y="669701"/>
                              </a:cubicBezTo>
                              <a:cubicBezTo>
                                <a:pt x="21993" y="659017"/>
                                <a:pt x="23685" y="648188"/>
                                <a:pt x="26059" y="637504"/>
                              </a:cubicBezTo>
                              <a:cubicBezTo>
                                <a:pt x="32548" y="608302"/>
                                <a:pt x="34673" y="605223"/>
                                <a:pt x="45377" y="573110"/>
                              </a:cubicBezTo>
                              <a:lnTo>
                                <a:pt x="51816" y="553792"/>
                              </a:lnTo>
                              <a:lnTo>
                                <a:pt x="58256" y="534473"/>
                              </a:lnTo>
                              <a:cubicBezTo>
                                <a:pt x="60402" y="500129"/>
                                <a:pt x="61093" y="465664"/>
                                <a:pt x="64695" y="431442"/>
                              </a:cubicBezTo>
                              <a:cubicBezTo>
                                <a:pt x="65406" y="424692"/>
                                <a:pt x="67370" y="417772"/>
                                <a:pt x="71135" y="412124"/>
                              </a:cubicBezTo>
                              <a:cubicBezTo>
                                <a:pt x="76187" y="404547"/>
                                <a:pt x="84014" y="399245"/>
                                <a:pt x="90453" y="392806"/>
                              </a:cubicBezTo>
                              <a:cubicBezTo>
                                <a:pt x="92599" y="386366"/>
                                <a:pt x="93856" y="379558"/>
                                <a:pt x="96892" y="373487"/>
                              </a:cubicBezTo>
                              <a:cubicBezTo>
                                <a:pt x="100353" y="366565"/>
                                <a:pt x="106628" y="361241"/>
                                <a:pt x="109771" y="354169"/>
                              </a:cubicBezTo>
                              <a:cubicBezTo>
                                <a:pt x="140424" y="285201"/>
                                <a:pt x="106382" y="339933"/>
                                <a:pt x="135529" y="296214"/>
                              </a:cubicBezTo>
                              <a:lnTo>
                                <a:pt x="161287" y="218941"/>
                              </a:lnTo>
                              <a:cubicBezTo>
                                <a:pt x="163433" y="212502"/>
                                <a:pt x="163961" y="205271"/>
                                <a:pt x="167726" y="199623"/>
                              </a:cubicBezTo>
                              <a:lnTo>
                                <a:pt x="193484" y="160986"/>
                              </a:lnTo>
                              <a:lnTo>
                                <a:pt x="206363" y="141668"/>
                              </a:lnTo>
                              <a:cubicBezTo>
                                <a:pt x="222547" y="93111"/>
                                <a:pt x="198833" y="151079"/>
                                <a:pt x="232121" y="109470"/>
                              </a:cubicBezTo>
                              <a:cubicBezTo>
                                <a:pt x="258154" y="76929"/>
                                <a:pt x="215244" y="102505"/>
                                <a:pt x="251439" y="70834"/>
                              </a:cubicBezTo>
                              <a:cubicBezTo>
                                <a:pt x="251448" y="70826"/>
                                <a:pt x="299730" y="38640"/>
                                <a:pt x="309394" y="32197"/>
                              </a:cubicBezTo>
                              <a:cubicBezTo>
                                <a:pt x="315833" y="27904"/>
                                <a:pt x="321370" y="21765"/>
                                <a:pt x="328712" y="19318"/>
                              </a:cubicBezTo>
                              <a:cubicBezTo>
                                <a:pt x="365696" y="6991"/>
                                <a:pt x="350172" y="10589"/>
                                <a:pt x="412425" y="6439"/>
                              </a:cubicBezTo>
                              <a:cubicBezTo>
                                <a:pt x="455313" y="3580"/>
                                <a:pt x="498284" y="2146"/>
                                <a:pt x="541214" y="0"/>
                              </a:cubicBezTo>
                              <a:lnTo>
                                <a:pt x="624926" y="6439"/>
                              </a:lnTo>
                              <a:cubicBezTo>
                                <a:pt x="642154" y="8080"/>
                                <a:pt x="659222" y="11157"/>
                                <a:pt x="676442" y="12879"/>
                              </a:cubicBezTo>
                              <a:cubicBezTo>
                                <a:pt x="702161" y="15451"/>
                                <a:pt x="727957" y="17172"/>
                                <a:pt x="753715" y="19318"/>
                              </a:cubicBezTo>
                              <a:lnTo>
                                <a:pt x="792352" y="32197"/>
                              </a:lnTo>
                              <a:cubicBezTo>
                                <a:pt x="798791" y="34344"/>
                                <a:pt x="806022" y="34872"/>
                                <a:pt x="811670" y="38637"/>
                              </a:cubicBezTo>
                              <a:lnTo>
                                <a:pt x="850306" y="64394"/>
                              </a:lnTo>
                              <a:cubicBezTo>
                                <a:pt x="854599" y="70834"/>
                                <a:pt x="857712" y="78240"/>
                                <a:pt x="863185" y="83713"/>
                              </a:cubicBezTo>
                              <a:cubicBezTo>
                                <a:pt x="906118" y="126646"/>
                                <a:pt x="861037" y="64392"/>
                                <a:pt x="895383" y="115910"/>
                              </a:cubicBezTo>
                              <a:cubicBezTo>
                                <a:pt x="897529" y="122349"/>
                                <a:pt x="898787" y="129157"/>
                                <a:pt x="901822" y="135228"/>
                              </a:cubicBezTo>
                              <a:cubicBezTo>
                                <a:pt x="919807" y="171198"/>
                                <a:pt x="916506" y="137811"/>
                                <a:pt x="927580" y="193183"/>
                              </a:cubicBezTo>
                              <a:cubicBezTo>
                                <a:pt x="929726" y="203915"/>
                                <a:pt x="931139" y="214821"/>
                                <a:pt x="934019" y="225380"/>
                              </a:cubicBezTo>
                              <a:cubicBezTo>
                                <a:pt x="937591" y="238477"/>
                                <a:pt x="942605" y="251138"/>
                                <a:pt x="946898" y="264017"/>
                              </a:cubicBezTo>
                              <a:cubicBezTo>
                                <a:pt x="949044" y="270456"/>
                                <a:pt x="951691" y="276750"/>
                                <a:pt x="953337" y="283335"/>
                              </a:cubicBezTo>
                              <a:cubicBezTo>
                                <a:pt x="955484" y="291921"/>
                                <a:pt x="957346" y="300583"/>
                                <a:pt x="959777" y="309093"/>
                              </a:cubicBezTo>
                              <a:cubicBezTo>
                                <a:pt x="961642" y="315619"/>
                                <a:pt x="964430" y="321863"/>
                                <a:pt x="966216" y="328411"/>
                              </a:cubicBezTo>
                              <a:cubicBezTo>
                                <a:pt x="970873" y="345488"/>
                                <a:pt x="973497" y="363135"/>
                                <a:pt x="979095" y="379927"/>
                              </a:cubicBezTo>
                              <a:cubicBezTo>
                                <a:pt x="996869" y="433247"/>
                                <a:pt x="984444" y="407268"/>
                                <a:pt x="1017732" y="457200"/>
                              </a:cubicBezTo>
                              <a:lnTo>
                                <a:pt x="1030611" y="476518"/>
                              </a:lnTo>
                              <a:cubicBezTo>
                                <a:pt x="1049284" y="532544"/>
                                <a:pt x="1029764" y="468472"/>
                                <a:pt x="1043490" y="598868"/>
                              </a:cubicBezTo>
                              <a:cubicBezTo>
                                <a:pt x="1044201" y="605618"/>
                                <a:pt x="1048064" y="611660"/>
                                <a:pt x="1049929" y="618186"/>
                              </a:cubicBezTo>
                              <a:cubicBezTo>
                                <a:pt x="1052360" y="626696"/>
                                <a:pt x="1054632" y="635266"/>
                                <a:pt x="1056368" y="643944"/>
                              </a:cubicBezTo>
                              <a:cubicBezTo>
                                <a:pt x="1077498" y="749593"/>
                                <a:pt x="1045489" y="603427"/>
                                <a:pt x="1069247" y="734096"/>
                              </a:cubicBezTo>
                              <a:cubicBezTo>
                                <a:pt x="1070461" y="740774"/>
                                <a:pt x="1073540" y="746975"/>
                                <a:pt x="1075687" y="753414"/>
                              </a:cubicBezTo>
                              <a:cubicBezTo>
                                <a:pt x="1073540" y="783465"/>
                                <a:pt x="1080166" y="815487"/>
                                <a:pt x="1069247" y="843566"/>
                              </a:cubicBezTo>
                              <a:cubicBezTo>
                                <a:pt x="1063637" y="857992"/>
                                <a:pt x="1043490" y="860738"/>
                                <a:pt x="1030611" y="869324"/>
                              </a:cubicBezTo>
                              <a:cubicBezTo>
                                <a:pt x="1005646" y="885967"/>
                                <a:pt x="1018633" y="879756"/>
                                <a:pt x="991974" y="888642"/>
                              </a:cubicBezTo>
                              <a:cubicBezTo>
                                <a:pt x="979095" y="886496"/>
                                <a:pt x="965724" y="886332"/>
                                <a:pt x="953337" y="882203"/>
                              </a:cubicBezTo>
                              <a:cubicBezTo>
                                <a:pt x="927581" y="873618"/>
                                <a:pt x="938310" y="867176"/>
                                <a:pt x="921140" y="850006"/>
                              </a:cubicBezTo>
                              <a:cubicBezTo>
                                <a:pt x="908657" y="837523"/>
                                <a:pt x="898216" y="835925"/>
                                <a:pt x="882504" y="830687"/>
                              </a:cubicBezTo>
                              <a:cubicBezTo>
                                <a:pt x="858706" y="794991"/>
                                <a:pt x="883241" y="823227"/>
                                <a:pt x="850306" y="804930"/>
                              </a:cubicBezTo>
                              <a:cubicBezTo>
                                <a:pt x="836775" y="797413"/>
                                <a:pt x="811670" y="779172"/>
                                <a:pt x="811670" y="779172"/>
                              </a:cubicBezTo>
                              <a:cubicBezTo>
                                <a:pt x="807377" y="772733"/>
                                <a:pt x="805354" y="763956"/>
                                <a:pt x="798791" y="759854"/>
                              </a:cubicBezTo>
                              <a:cubicBezTo>
                                <a:pt x="787279" y="752659"/>
                                <a:pt x="773033" y="751268"/>
                                <a:pt x="760154" y="746975"/>
                              </a:cubicBezTo>
                              <a:cubicBezTo>
                                <a:pt x="753715" y="744828"/>
                                <a:pt x="746484" y="744300"/>
                                <a:pt x="740836" y="740535"/>
                              </a:cubicBezTo>
                              <a:cubicBezTo>
                                <a:pt x="734397" y="736242"/>
                                <a:pt x="728631" y="730705"/>
                                <a:pt x="721518" y="727656"/>
                              </a:cubicBezTo>
                              <a:cubicBezTo>
                                <a:pt x="713383" y="724170"/>
                                <a:pt x="704237" y="723760"/>
                                <a:pt x="695760" y="721217"/>
                              </a:cubicBezTo>
                              <a:cubicBezTo>
                                <a:pt x="676255" y="715366"/>
                                <a:pt x="657123" y="708339"/>
                                <a:pt x="637805" y="701899"/>
                              </a:cubicBezTo>
                              <a:cubicBezTo>
                                <a:pt x="631366" y="699752"/>
                                <a:pt x="624135" y="699224"/>
                                <a:pt x="618487" y="695459"/>
                              </a:cubicBezTo>
                              <a:lnTo>
                                <a:pt x="599168" y="682580"/>
                              </a:lnTo>
                              <a:cubicBezTo>
                                <a:pt x="568081" y="684801"/>
                                <a:pt x="495068" y="688415"/>
                                <a:pt x="457501" y="695459"/>
                              </a:cubicBezTo>
                              <a:cubicBezTo>
                                <a:pt x="420532" y="702391"/>
                                <a:pt x="401519" y="709827"/>
                                <a:pt x="367349" y="721217"/>
                              </a:cubicBezTo>
                              <a:cubicBezTo>
                                <a:pt x="302440" y="742853"/>
                                <a:pt x="403108" y="709845"/>
                                <a:pt x="322273" y="734096"/>
                              </a:cubicBezTo>
                              <a:cubicBezTo>
                                <a:pt x="309270" y="737997"/>
                                <a:pt x="294932" y="739445"/>
                                <a:pt x="283636" y="746975"/>
                              </a:cubicBezTo>
                              <a:lnTo>
                                <a:pt x="244999" y="772732"/>
                              </a:lnTo>
                              <a:cubicBezTo>
                                <a:pt x="240706" y="779172"/>
                                <a:pt x="237945" y="786955"/>
                                <a:pt x="232121" y="792051"/>
                              </a:cubicBezTo>
                              <a:cubicBezTo>
                                <a:pt x="220472" y="802244"/>
                                <a:pt x="193484" y="817809"/>
                                <a:pt x="193484" y="817809"/>
                              </a:cubicBezTo>
                              <a:cubicBezTo>
                                <a:pt x="164680" y="861014"/>
                                <a:pt x="198612" y="818683"/>
                                <a:pt x="161287" y="843566"/>
                              </a:cubicBezTo>
                              <a:cubicBezTo>
                                <a:pt x="153709" y="848618"/>
                                <a:pt x="148964" y="857055"/>
                                <a:pt x="141968" y="862885"/>
                              </a:cubicBezTo>
                              <a:cubicBezTo>
                                <a:pt x="121561" y="879891"/>
                                <a:pt x="112089" y="879283"/>
                                <a:pt x="84014" y="888642"/>
                              </a:cubicBezTo>
                              <a:lnTo>
                                <a:pt x="64695" y="895082"/>
                              </a:lnTo>
                              <a:lnTo>
                                <a:pt x="45377" y="901521"/>
                              </a:lnTo>
                              <a:cubicBezTo>
                                <a:pt x="32651" y="897279"/>
                                <a:pt x="15819" y="893551"/>
                                <a:pt x="6740" y="882203"/>
                              </a:cubicBezTo>
                              <a:cubicBezTo>
                                <a:pt x="2500" y="876903"/>
                                <a:pt x="14253" y="839273"/>
                                <a:pt x="13180" y="824248"/>
                              </a:cubicBezTo>
                              <a:close/>
                            </a:path>
                          </a:pathLst>
                        </a:custGeom>
                        <a:gradFill flip="none" rotWithShape="1">
                          <a:gsLst>
                            <a:gs pos="42000">
                              <a:srgbClr val="FF5050">
                                <a:tint val="66000"/>
                                <a:satMod val="160000"/>
                              </a:srgbClr>
                            </a:gs>
                            <a:gs pos="83000">
                              <a:srgbClr val="FF5050">
                                <a:tint val="44500"/>
                                <a:satMod val="160000"/>
                              </a:srgbClr>
                            </a:gs>
                            <a:gs pos="100000">
                              <a:srgbClr val="FF5050">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30">
                          <a:extLst>
                            <a:ext uri="{FF2B5EF4-FFF2-40B4-BE49-F238E27FC236}">
                              <a16:creationId xmlns:a16="http://schemas.microsoft.com/office/drawing/2014/main" id="{DC09861A-094D-47B4-8C3E-F8C53E6A8230}"/>
                            </a:ext>
                          </a:extLst>
                        </p:cNvPr>
                        <p:cNvSpPr/>
                        <p:nvPr/>
                      </p:nvSpPr>
                      <p:spPr>
                        <a:xfrm>
                          <a:off x="4475151" y="4340180"/>
                          <a:ext cx="1771921" cy="431443"/>
                        </a:xfrm>
                        <a:custGeom>
                          <a:avLst/>
                          <a:gdLst>
                            <a:gd name="connsiteX0" fmla="*/ 109728 w 1771921"/>
                            <a:gd name="connsiteY0" fmla="*/ 283335 h 431443"/>
                            <a:gd name="connsiteX1" fmla="*/ 77531 w 1771921"/>
                            <a:gd name="connsiteY1" fmla="*/ 276896 h 431443"/>
                            <a:gd name="connsiteX2" fmla="*/ 58212 w 1771921"/>
                            <a:gd name="connsiteY2" fmla="*/ 270457 h 431443"/>
                            <a:gd name="connsiteX3" fmla="*/ 19576 w 1771921"/>
                            <a:gd name="connsiteY3" fmla="*/ 283335 h 431443"/>
                            <a:gd name="connsiteX4" fmla="*/ 13136 w 1771921"/>
                            <a:gd name="connsiteY4" fmla="*/ 302654 h 431443"/>
                            <a:gd name="connsiteX5" fmla="*/ 257 w 1771921"/>
                            <a:gd name="connsiteY5" fmla="*/ 321972 h 431443"/>
                            <a:gd name="connsiteX6" fmla="*/ 19576 w 1771921"/>
                            <a:gd name="connsiteY6" fmla="*/ 379927 h 431443"/>
                            <a:gd name="connsiteX7" fmla="*/ 38894 w 1771921"/>
                            <a:gd name="connsiteY7" fmla="*/ 386366 h 431443"/>
                            <a:gd name="connsiteX8" fmla="*/ 64652 w 1771921"/>
                            <a:gd name="connsiteY8" fmla="*/ 412124 h 431443"/>
                            <a:gd name="connsiteX9" fmla="*/ 77531 w 1771921"/>
                            <a:gd name="connsiteY9" fmla="*/ 431443 h 431443"/>
                            <a:gd name="connsiteX10" fmla="*/ 96849 w 1771921"/>
                            <a:gd name="connsiteY10" fmla="*/ 418564 h 431443"/>
                            <a:gd name="connsiteX11" fmla="*/ 129046 w 1771921"/>
                            <a:gd name="connsiteY11" fmla="*/ 386366 h 431443"/>
                            <a:gd name="connsiteX12" fmla="*/ 244956 w 1771921"/>
                            <a:gd name="connsiteY12" fmla="*/ 373488 h 431443"/>
                            <a:gd name="connsiteX13" fmla="*/ 315790 w 1771921"/>
                            <a:gd name="connsiteY13" fmla="*/ 367048 h 431443"/>
                            <a:gd name="connsiteX14" fmla="*/ 354426 w 1771921"/>
                            <a:gd name="connsiteY14" fmla="*/ 354169 h 431443"/>
                            <a:gd name="connsiteX15" fmla="*/ 393063 w 1771921"/>
                            <a:gd name="connsiteY15" fmla="*/ 328412 h 431443"/>
                            <a:gd name="connsiteX16" fmla="*/ 431700 w 1771921"/>
                            <a:gd name="connsiteY16" fmla="*/ 302654 h 431443"/>
                            <a:gd name="connsiteX17" fmla="*/ 489655 w 1771921"/>
                            <a:gd name="connsiteY17" fmla="*/ 276896 h 431443"/>
                            <a:gd name="connsiteX18" fmla="*/ 508973 w 1771921"/>
                            <a:gd name="connsiteY18" fmla="*/ 270457 h 431443"/>
                            <a:gd name="connsiteX19" fmla="*/ 566928 w 1771921"/>
                            <a:gd name="connsiteY19" fmla="*/ 225381 h 431443"/>
                            <a:gd name="connsiteX20" fmla="*/ 586246 w 1771921"/>
                            <a:gd name="connsiteY20" fmla="*/ 218941 h 431443"/>
                            <a:gd name="connsiteX21" fmla="*/ 599125 w 1771921"/>
                            <a:gd name="connsiteY21" fmla="*/ 199623 h 431443"/>
                            <a:gd name="connsiteX22" fmla="*/ 637762 w 1771921"/>
                            <a:gd name="connsiteY22" fmla="*/ 186744 h 431443"/>
                            <a:gd name="connsiteX23" fmla="*/ 657080 w 1771921"/>
                            <a:gd name="connsiteY23" fmla="*/ 180305 h 431443"/>
                            <a:gd name="connsiteX24" fmla="*/ 676398 w 1771921"/>
                            <a:gd name="connsiteY24" fmla="*/ 173865 h 431443"/>
                            <a:gd name="connsiteX25" fmla="*/ 734353 w 1771921"/>
                            <a:gd name="connsiteY25" fmla="*/ 167426 h 431443"/>
                            <a:gd name="connsiteX26" fmla="*/ 811626 w 1771921"/>
                            <a:gd name="connsiteY26" fmla="*/ 154547 h 431443"/>
                            <a:gd name="connsiteX27" fmla="*/ 850263 w 1771921"/>
                            <a:gd name="connsiteY27" fmla="*/ 141668 h 431443"/>
                            <a:gd name="connsiteX28" fmla="*/ 882460 w 1771921"/>
                            <a:gd name="connsiteY28" fmla="*/ 115910 h 431443"/>
                            <a:gd name="connsiteX29" fmla="*/ 927536 w 1771921"/>
                            <a:gd name="connsiteY29" fmla="*/ 148107 h 431443"/>
                            <a:gd name="connsiteX30" fmla="*/ 946855 w 1771921"/>
                            <a:gd name="connsiteY30" fmla="*/ 154547 h 431443"/>
                            <a:gd name="connsiteX31" fmla="*/ 966173 w 1771921"/>
                            <a:gd name="connsiteY31" fmla="*/ 160986 h 431443"/>
                            <a:gd name="connsiteX32" fmla="*/ 985491 w 1771921"/>
                            <a:gd name="connsiteY32" fmla="*/ 173865 h 431443"/>
                            <a:gd name="connsiteX33" fmla="*/ 1056325 w 1771921"/>
                            <a:gd name="connsiteY33" fmla="*/ 193183 h 431443"/>
                            <a:gd name="connsiteX34" fmla="*/ 1120719 w 1771921"/>
                            <a:gd name="connsiteY34" fmla="*/ 199623 h 431443"/>
                            <a:gd name="connsiteX35" fmla="*/ 1159356 w 1771921"/>
                            <a:gd name="connsiteY35" fmla="*/ 218941 h 431443"/>
                            <a:gd name="connsiteX36" fmla="*/ 1197993 w 1771921"/>
                            <a:gd name="connsiteY36" fmla="*/ 238259 h 431443"/>
                            <a:gd name="connsiteX37" fmla="*/ 1217311 w 1771921"/>
                            <a:gd name="connsiteY37" fmla="*/ 251138 h 431443"/>
                            <a:gd name="connsiteX38" fmla="*/ 1230190 w 1771921"/>
                            <a:gd name="connsiteY38" fmla="*/ 270457 h 431443"/>
                            <a:gd name="connsiteX39" fmla="*/ 1249508 w 1771921"/>
                            <a:gd name="connsiteY39" fmla="*/ 276896 h 431443"/>
                            <a:gd name="connsiteX40" fmla="*/ 1268826 w 1771921"/>
                            <a:gd name="connsiteY40" fmla="*/ 289775 h 431443"/>
                            <a:gd name="connsiteX41" fmla="*/ 1307463 w 1771921"/>
                            <a:gd name="connsiteY41" fmla="*/ 302654 h 431443"/>
                            <a:gd name="connsiteX42" fmla="*/ 1346100 w 1771921"/>
                            <a:gd name="connsiteY42" fmla="*/ 328412 h 431443"/>
                            <a:gd name="connsiteX43" fmla="*/ 1436252 w 1771921"/>
                            <a:gd name="connsiteY43" fmla="*/ 347730 h 431443"/>
                            <a:gd name="connsiteX44" fmla="*/ 1481328 w 1771921"/>
                            <a:gd name="connsiteY44" fmla="*/ 360609 h 431443"/>
                            <a:gd name="connsiteX45" fmla="*/ 1519964 w 1771921"/>
                            <a:gd name="connsiteY45" fmla="*/ 373488 h 431443"/>
                            <a:gd name="connsiteX46" fmla="*/ 1539283 w 1771921"/>
                            <a:gd name="connsiteY46" fmla="*/ 379927 h 431443"/>
                            <a:gd name="connsiteX47" fmla="*/ 1558601 w 1771921"/>
                            <a:gd name="connsiteY47" fmla="*/ 386366 h 431443"/>
                            <a:gd name="connsiteX48" fmla="*/ 1610117 w 1771921"/>
                            <a:gd name="connsiteY48" fmla="*/ 392806 h 431443"/>
                            <a:gd name="connsiteX49" fmla="*/ 1648753 w 1771921"/>
                            <a:gd name="connsiteY49" fmla="*/ 405685 h 431443"/>
                            <a:gd name="connsiteX50" fmla="*/ 1668072 w 1771921"/>
                            <a:gd name="connsiteY50" fmla="*/ 412124 h 431443"/>
                            <a:gd name="connsiteX51" fmla="*/ 1706708 w 1771921"/>
                            <a:gd name="connsiteY51" fmla="*/ 392806 h 431443"/>
                            <a:gd name="connsiteX52" fmla="*/ 1726026 w 1771921"/>
                            <a:gd name="connsiteY52" fmla="*/ 386366 h 431443"/>
                            <a:gd name="connsiteX53" fmla="*/ 1764663 w 1771921"/>
                            <a:gd name="connsiteY53" fmla="*/ 360609 h 431443"/>
                            <a:gd name="connsiteX54" fmla="*/ 1764663 w 1771921"/>
                            <a:gd name="connsiteY54" fmla="*/ 315533 h 431443"/>
                            <a:gd name="connsiteX55" fmla="*/ 1745345 w 1771921"/>
                            <a:gd name="connsiteY55" fmla="*/ 309093 h 431443"/>
                            <a:gd name="connsiteX56" fmla="*/ 1726026 w 1771921"/>
                            <a:gd name="connsiteY56" fmla="*/ 296214 h 431443"/>
                            <a:gd name="connsiteX57" fmla="*/ 1668072 w 1771921"/>
                            <a:gd name="connsiteY57" fmla="*/ 283335 h 431443"/>
                            <a:gd name="connsiteX58" fmla="*/ 1610117 w 1771921"/>
                            <a:gd name="connsiteY58" fmla="*/ 276896 h 431443"/>
                            <a:gd name="connsiteX59" fmla="*/ 1545722 w 1771921"/>
                            <a:gd name="connsiteY59" fmla="*/ 270457 h 431443"/>
                            <a:gd name="connsiteX60" fmla="*/ 1442691 w 1771921"/>
                            <a:gd name="connsiteY60" fmla="*/ 244699 h 431443"/>
                            <a:gd name="connsiteX61" fmla="*/ 1404055 w 1771921"/>
                            <a:gd name="connsiteY61" fmla="*/ 231820 h 431443"/>
                            <a:gd name="connsiteX62" fmla="*/ 1384736 w 1771921"/>
                            <a:gd name="connsiteY62" fmla="*/ 225381 h 431443"/>
                            <a:gd name="connsiteX63" fmla="*/ 1346100 w 1771921"/>
                            <a:gd name="connsiteY63" fmla="*/ 199623 h 431443"/>
                            <a:gd name="connsiteX64" fmla="*/ 1326781 w 1771921"/>
                            <a:gd name="connsiteY64" fmla="*/ 193183 h 431443"/>
                            <a:gd name="connsiteX65" fmla="*/ 1288145 w 1771921"/>
                            <a:gd name="connsiteY65" fmla="*/ 167426 h 431443"/>
                            <a:gd name="connsiteX66" fmla="*/ 1268826 w 1771921"/>
                            <a:gd name="connsiteY66" fmla="*/ 160986 h 431443"/>
                            <a:gd name="connsiteX67" fmla="*/ 1230190 w 1771921"/>
                            <a:gd name="connsiteY67" fmla="*/ 135228 h 431443"/>
                            <a:gd name="connsiteX68" fmla="*/ 1210872 w 1771921"/>
                            <a:gd name="connsiteY68" fmla="*/ 122350 h 431443"/>
                            <a:gd name="connsiteX69" fmla="*/ 1075643 w 1771921"/>
                            <a:gd name="connsiteY69" fmla="*/ 77274 h 431443"/>
                            <a:gd name="connsiteX70" fmla="*/ 1037007 w 1771921"/>
                            <a:gd name="connsiteY70" fmla="*/ 64395 h 431443"/>
                            <a:gd name="connsiteX71" fmla="*/ 1017688 w 1771921"/>
                            <a:gd name="connsiteY71" fmla="*/ 57955 h 431443"/>
                            <a:gd name="connsiteX72" fmla="*/ 998370 w 1771921"/>
                            <a:gd name="connsiteY72" fmla="*/ 45076 h 431443"/>
                            <a:gd name="connsiteX73" fmla="*/ 946855 w 1771921"/>
                            <a:gd name="connsiteY73" fmla="*/ 32197 h 431443"/>
                            <a:gd name="connsiteX74" fmla="*/ 908218 w 1771921"/>
                            <a:gd name="connsiteY74" fmla="*/ 19319 h 431443"/>
                            <a:gd name="connsiteX75" fmla="*/ 888900 w 1771921"/>
                            <a:gd name="connsiteY75" fmla="*/ 12879 h 431443"/>
                            <a:gd name="connsiteX76" fmla="*/ 869581 w 1771921"/>
                            <a:gd name="connsiteY76" fmla="*/ 0 h 431443"/>
                            <a:gd name="connsiteX77" fmla="*/ 798748 w 1771921"/>
                            <a:gd name="connsiteY77" fmla="*/ 12879 h 431443"/>
                            <a:gd name="connsiteX78" fmla="*/ 760111 w 1771921"/>
                            <a:gd name="connsiteY78" fmla="*/ 25758 h 431443"/>
                            <a:gd name="connsiteX79" fmla="*/ 702156 w 1771921"/>
                            <a:gd name="connsiteY79" fmla="*/ 45076 h 431443"/>
                            <a:gd name="connsiteX80" fmla="*/ 644201 w 1771921"/>
                            <a:gd name="connsiteY80" fmla="*/ 64395 h 431443"/>
                            <a:gd name="connsiteX81" fmla="*/ 624883 w 1771921"/>
                            <a:gd name="connsiteY81" fmla="*/ 70834 h 431443"/>
                            <a:gd name="connsiteX82" fmla="*/ 605564 w 1771921"/>
                            <a:gd name="connsiteY82" fmla="*/ 83713 h 431443"/>
                            <a:gd name="connsiteX83" fmla="*/ 566928 w 1771921"/>
                            <a:gd name="connsiteY83" fmla="*/ 96592 h 431443"/>
                            <a:gd name="connsiteX84" fmla="*/ 547610 w 1771921"/>
                            <a:gd name="connsiteY84" fmla="*/ 109471 h 431443"/>
                            <a:gd name="connsiteX85" fmla="*/ 508973 w 1771921"/>
                            <a:gd name="connsiteY85" fmla="*/ 122350 h 431443"/>
                            <a:gd name="connsiteX86" fmla="*/ 451018 w 1771921"/>
                            <a:gd name="connsiteY86" fmla="*/ 141668 h 431443"/>
                            <a:gd name="connsiteX87" fmla="*/ 393063 w 1771921"/>
                            <a:gd name="connsiteY87" fmla="*/ 160986 h 431443"/>
                            <a:gd name="connsiteX88" fmla="*/ 373745 w 1771921"/>
                            <a:gd name="connsiteY88" fmla="*/ 167426 h 431443"/>
                            <a:gd name="connsiteX89" fmla="*/ 354426 w 1771921"/>
                            <a:gd name="connsiteY89" fmla="*/ 173865 h 431443"/>
                            <a:gd name="connsiteX90" fmla="*/ 335108 w 1771921"/>
                            <a:gd name="connsiteY90" fmla="*/ 186744 h 431443"/>
                            <a:gd name="connsiteX91" fmla="*/ 302911 w 1771921"/>
                            <a:gd name="connsiteY91" fmla="*/ 218941 h 431443"/>
                            <a:gd name="connsiteX92" fmla="*/ 264274 w 1771921"/>
                            <a:gd name="connsiteY92" fmla="*/ 231820 h 431443"/>
                            <a:gd name="connsiteX93" fmla="*/ 244956 w 1771921"/>
                            <a:gd name="connsiteY93" fmla="*/ 244699 h 431443"/>
                            <a:gd name="connsiteX94" fmla="*/ 206319 w 1771921"/>
                            <a:gd name="connsiteY94" fmla="*/ 257578 h 431443"/>
                            <a:gd name="connsiteX95" fmla="*/ 187001 w 1771921"/>
                            <a:gd name="connsiteY95" fmla="*/ 270457 h 431443"/>
                            <a:gd name="connsiteX96" fmla="*/ 109728 w 1771921"/>
                            <a:gd name="connsiteY96" fmla="*/ 283335 h 43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71921" h="431443">
                              <a:moveTo>
                                <a:pt x="109728" y="283335"/>
                              </a:moveTo>
                              <a:cubicBezTo>
                                <a:pt x="91483" y="284408"/>
                                <a:pt x="88149" y="279550"/>
                                <a:pt x="77531" y="276896"/>
                              </a:cubicBezTo>
                              <a:cubicBezTo>
                                <a:pt x="70946" y="275250"/>
                                <a:pt x="64958" y="269707"/>
                                <a:pt x="58212" y="270457"/>
                              </a:cubicBezTo>
                              <a:cubicBezTo>
                                <a:pt x="44720" y="271956"/>
                                <a:pt x="19576" y="283335"/>
                                <a:pt x="19576" y="283335"/>
                              </a:cubicBezTo>
                              <a:cubicBezTo>
                                <a:pt x="17429" y="289775"/>
                                <a:pt x="16172" y="296583"/>
                                <a:pt x="13136" y="302654"/>
                              </a:cubicBezTo>
                              <a:cubicBezTo>
                                <a:pt x="9675" y="309576"/>
                                <a:pt x="1112" y="314280"/>
                                <a:pt x="257" y="321972"/>
                              </a:cubicBezTo>
                              <a:cubicBezTo>
                                <a:pt x="-1410" y="336977"/>
                                <a:pt x="5014" y="368278"/>
                                <a:pt x="19576" y="379927"/>
                              </a:cubicBezTo>
                              <a:cubicBezTo>
                                <a:pt x="24876" y="384167"/>
                                <a:pt x="32455" y="384220"/>
                                <a:pt x="38894" y="386366"/>
                              </a:cubicBezTo>
                              <a:cubicBezTo>
                                <a:pt x="52945" y="428518"/>
                                <a:pt x="33430" y="387146"/>
                                <a:pt x="64652" y="412124"/>
                              </a:cubicBezTo>
                              <a:cubicBezTo>
                                <a:pt x="70695" y="416959"/>
                                <a:pt x="73238" y="425003"/>
                                <a:pt x="77531" y="431443"/>
                              </a:cubicBezTo>
                              <a:cubicBezTo>
                                <a:pt x="83970" y="427150"/>
                                <a:pt x="91377" y="424037"/>
                                <a:pt x="96849" y="418564"/>
                              </a:cubicBezTo>
                              <a:cubicBezTo>
                                <a:pt x="118312" y="397100"/>
                                <a:pt x="98997" y="399244"/>
                                <a:pt x="129046" y="386366"/>
                              </a:cubicBezTo>
                              <a:cubicBezTo>
                                <a:pt x="156576" y="374568"/>
                                <a:pt x="239440" y="373929"/>
                                <a:pt x="244956" y="373488"/>
                              </a:cubicBezTo>
                              <a:cubicBezTo>
                                <a:pt x="268589" y="371597"/>
                                <a:pt x="292179" y="369195"/>
                                <a:pt x="315790" y="367048"/>
                              </a:cubicBezTo>
                              <a:cubicBezTo>
                                <a:pt x="328669" y="362755"/>
                                <a:pt x="343130" y="361699"/>
                                <a:pt x="354426" y="354169"/>
                              </a:cubicBezTo>
                              <a:cubicBezTo>
                                <a:pt x="367305" y="345583"/>
                                <a:pt x="382118" y="339357"/>
                                <a:pt x="393063" y="328412"/>
                              </a:cubicBezTo>
                              <a:cubicBezTo>
                                <a:pt x="417181" y="304293"/>
                                <a:pt x="403741" y="311973"/>
                                <a:pt x="431700" y="302654"/>
                              </a:cubicBezTo>
                              <a:cubicBezTo>
                                <a:pt x="462313" y="282245"/>
                                <a:pt x="443677" y="292222"/>
                                <a:pt x="489655" y="276896"/>
                              </a:cubicBezTo>
                              <a:lnTo>
                                <a:pt x="508973" y="270457"/>
                              </a:lnTo>
                              <a:cubicBezTo>
                                <a:pt x="525643" y="253786"/>
                                <a:pt x="543816" y="233086"/>
                                <a:pt x="566928" y="225381"/>
                              </a:cubicBezTo>
                              <a:lnTo>
                                <a:pt x="586246" y="218941"/>
                              </a:lnTo>
                              <a:cubicBezTo>
                                <a:pt x="590539" y="212502"/>
                                <a:pt x="592562" y="203725"/>
                                <a:pt x="599125" y="199623"/>
                              </a:cubicBezTo>
                              <a:cubicBezTo>
                                <a:pt x="610637" y="192428"/>
                                <a:pt x="624883" y="191037"/>
                                <a:pt x="637762" y="186744"/>
                              </a:cubicBezTo>
                              <a:lnTo>
                                <a:pt x="657080" y="180305"/>
                              </a:lnTo>
                              <a:cubicBezTo>
                                <a:pt x="663519" y="178158"/>
                                <a:pt x="669652" y="174615"/>
                                <a:pt x="676398" y="173865"/>
                              </a:cubicBezTo>
                              <a:cubicBezTo>
                                <a:pt x="695716" y="171719"/>
                                <a:pt x="715111" y="170175"/>
                                <a:pt x="734353" y="167426"/>
                              </a:cubicBezTo>
                              <a:cubicBezTo>
                                <a:pt x="760204" y="163733"/>
                                <a:pt x="811626" y="154547"/>
                                <a:pt x="811626" y="154547"/>
                              </a:cubicBezTo>
                              <a:cubicBezTo>
                                <a:pt x="824505" y="150254"/>
                                <a:pt x="842732" y="152964"/>
                                <a:pt x="850263" y="141668"/>
                              </a:cubicBezTo>
                              <a:cubicBezTo>
                                <a:pt x="866907" y="116702"/>
                                <a:pt x="855800" y="124798"/>
                                <a:pt x="882460" y="115910"/>
                              </a:cubicBezTo>
                              <a:cubicBezTo>
                                <a:pt x="893193" y="148107"/>
                                <a:pt x="882461" y="133081"/>
                                <a:pt x="927536" y="148107"/>
                              </a:cubicBezTo>
                              <a:lnTo>
                                <a:pt x="946855" y="154547"/>
                              </a:lnTo>
                              <a:lnTo>
                                <a:pt x="966173" y="160986"/>
                              </a:lnTo>
                              <a:cubicBezTo>
                                <a:pt x="972612" y="165279"/>
                                <a:pt x="978419" y="170722"/>
                                <a:pt x="985491" y="173865"/>
                              </a:cubicBezTo>
                              <a:cubicBezTo>
                                <a:pt x="1004910" y="182496"/>
                                <a:pt x="1034681" y="190297"/>
                                <a:pt x="1056325" y="193183"/>
                              </a:cubicBezTo>
                              <a:cubicBezTo>
                                <a:pt x="1077708" y="196034"/>
                                <a:pt x="1099254" y="197476"/>
                                <a:pt x="1120719" y="199623"/>
                              </a:cubicBezTo>
                              <a:cubicBezTo>
                                <a:pt x="1176091" y="236537"/>
                                <a:pt x="1106030" y="192278"/>
                                <a:pt x="1159356" y="218941"/>
                              </a:cubicBezTo>
                              <a:cubicBezTo>
                                <a:pt x="1209285" y="243906"/>
                                <a:pt x="1149437" y="222075"/>
                                <a:pt x="1197993" y="238259"/>
                              </a:cubicBezTo>
                              <a:cubicBezTo>
                                <a:pt x="1204432" y="242552"/>
                                <a:pt x="1211839" y="245665"/>
                                <a:pt x="1217311" y="251138"/>
                              </a:cubicBezTo>
                              <a:cubicBezTo>
                                <a:pt x="1222784" y="256611"/>
                                <a:pt x="1224147" y="265622"/>
                                <a:pt x="1230190" y="270457"/>
                              </a:cubicBezTo>
                              <a:cubicBezTo>
                                <a:pt x="1235490" y="274697"/>
                                <a:pt x="1243069" y="274750"/>
                                <a:pt x="1249508" y="276896"/>
                              </a:cubicBezTo>
                              <a:cubicBezTo>
                                <a:pt x="1255947" y="281189"/>
                                <a:pt x="1261754" y="286632"/>
                                <a:pt x="1268826" y="289775"/>
                              </a:cubicBezTo>
                              <a:cubicBezTo>
                                <a:pt x="1281232" y="295289"/>
                                <a:pt x="1296167" y="295124"/>
                                <a:pt x="1307463" y="302654"/>
                              </a:cubicBezTo>
                              <a:cubicBezTo>
                                <a:pt x="1320342" y="311240"/>
                                <a:pt x="1331416" y="323517"/>
                                <a:pt x="1346100" y="328412"/>
                              </a:cubicBezTo>
                              <a:cubicBezTo>
                                <a:pt x="1401154" y="346762"/>
                                <a:pt x="1371266" y="339606"/>
                                <a:pt x="1436252" y="347730"/>
                              </a:cubicBezTo>
                              <a:cubicBezTo>
                                <a:pt x="1501202" y="369379"/>
                                <a:pt x="1400434" y="336340"/>
                                <a:pt x="1481328" y="360609"/>
                              </a:cubicBezTo>
                              <a:cubicBezTo>
                                <a:pt x="1494331" y="364510"/>
                                <a:pt x="1507085" y="369195"/>
                                <a:pt x="1519964" y="373488"/>
                              </a:cubicBezTo>
                              <a:lnTo>
                                <a:pt x="1539283" y="379927"/>
                              </a:lnTo>
                              <a:cubicBezTo>
                                <a:pt x="1545722" y="382073"/>
                                <a:pt x="1551866" y="385524"/>
                                <a:pt x="1558601" y="386366"/>
                              </a:cubicBezTo>
                              <a:lnTo>
                                <a:pt x="1610117" y="392806"/>
                              </a:lnTo>
                              <a:lnTo>
                                <a:pt x="1648753" y="405685"/>
                              </a:lnTo>
                              <a:lnTo>
                                <a:pt x="1668072" y="412124"/>
                              </a:lnTo>
                              <a:cubicBezTo>
                                <a:pt x="1716621" y="395942"/>
                                <a:pt x="1656785" y="417769"/>
                                <a:pt x="1706708" y="392806"/>
                              </a:cubicBezTo>
                              <a:cubicBezTo>
                                <a:pt x="1712779" y="389770"/>
                                <a:pt x="1720092" y="389662"/>
                                <a:pt x="1726026" y="386366"/>
                              </a:cubicBezTo>
                              <a:cubicBezTo>
                                <a:pt x="1739557" y="378849"/>
                                <a:pt x="1764663" y="360609"/>
                                <a:pt x="1764663" y="360609"/>
                              </a:cubicBezTo>
                              <a:cubicBezTo>
                                <a:pt x="1769889" y="344932"/>
                                <a:pt x="1777981" y="332181"/>
                                <a:pt x="1764663" y="315533"/>
                              </a:cubicBezTo>
                              <a:cubicBezTo>
                                <a:pt x="1760423" y="310233"/>
                                <a:pt x="1751416" y="312129"/>
                                <a:pt x="1745345" y="309093"/>
                              </a:cubicBezTo>
                              <a:cubicBezTo>
                                <a:pt x="1738423" y="305632"/>
                                <a:pt x="1732948" y="299675"/>
                                <a:pt x="1726026" y="296214"/>
                              </a:cubicBezTo>
                              <a:cubicBezTo>
                                <a:pt x="1710877" y="288640"/>
                                <a:pt x="1681558" y="285133"/>
                                <a:pt x="1668072" y="283335"/>
                              </a:cubicBezTo>
                              <a:cubicBezTo>
                                <a:pt x="1648805" y="280766"/>
                                <a:pt x="1629447" y="278931"/>
                                <a:pt x="1610117" y="276896"/>
                              </a:cubicBezTo>
                              <a:lnTo>
                                <a:pt x="1545722" y="270457"/>
                              </a:lnTo>
                              <a:cubicBezTo>
                                <a:pt x="1468024" y="254917"/>
                                <a:pt x="1502089" y="264499"/>
                                <a:pt x="1442691" y="244699"/>
                              </a:cubicBezTo>
                              <a:lnTo>
                                <a:pt x="1404055" y="231820"/>
                              </a:lnTo>
                              <a:lnTo>
                                <a:pt x="1384736" y="225381"/>
                              </a:lnTo>
                              <a:cubicBezTo>
                                <a:pt x="1371857" y="216795"/>
                                <a:pt x="1360784" y="204518"/>
                                <a:pt x="1346100" y="199623"/>
                              </a:cubicBezTo>
                              <a:cubicBezTo>
                                <a:pt x="1339660" y="197476"/>
                                <a:pt x="1332715" y="196480"/>
                                <a:pt x="1326781" y="193183"/>
                              </a:cubicBezTo>
                              <a:cubicBezTo>
                                <a:pt x="1313251" y="185666"/>
                                <a:pt x="1302829" y="172321"/>
                                <a:pt x="1288145" y="167426"/>
                              </a:cubicBezTo>
                              <a:cubicBezTo>
                                <a:pt x="1281705" y="165279"/>
                                <a:pt x="1274760" y="164283"/>
                                <a:pt x="1268826" y="160986"/>
                              </a:cubicBezTo>
                              <a:cubicBezTo>
                                <a:pt x="1255296" y="153469"/>
                                <a:pt x="1243069" y="143814"/>
                                <a:pt x="1230190" y="135228"/>
                              </a:cubicBezTo>
                              <a:cubicBezTo>
                                <a:pt x="1223751" y="130935"/>
                                <a:pt x="1218214" y="124797"/>
                                <a:pt x="1210872" y="122350"/>
                              </a:cubicBezTo>
                              <a:lnTo>
                                <a:pt x="1075643" y="77274"/>
                              </a:lnTo>
                              <a:lnTo>
                                <a:pt x="1037007" y="64395"/>
                              </a:lnTo>
                              <a:cubicBezTo>
                                <a:pt x="1030567" y="62248"/>
                                <a:pt x="1023336" y="61720"/>
                                <a:pt x="1017688" y="57955"/>
                              </a:cubicBezTo>
                              <a:cubicBezTo>
                                <a:pt x="1011249" y="53662"/>
                                <a:pt x="1005292" y="48537"/>
                                <a:pt x="998370" y="45076"/>
                              </a:cubicBezTo>
                              <a:cubicBezTo>
                                <a:pt x="982744" y="37263"/>
                                <a:pt x="963012" y="36603"/>
                                <a:pt x="946855" y="32197"/>
                              </a:cubicBezTo>
                              <a:cubicBezTo>
                                <a:pt x="933758" y="28625"/>
                                <a:pt x="921097" y="23612"/>
                                <a:pt x="908218" y="19319"/>
                              </a:cubicBezTo>
                              <a:cubicBezTo>
                                <a:pt x="901779" y="17173"/>
                                <a:pt x="894548" y="16644"/>
                                <a:pt x="888900" y="12879"/>
                              </a:cubicBezTo>
                              <a:lnTo>
                                <a:pt x="869581" y="0"/>
                              </a:lnTo>
                              <a:cubicBezTo>
                                <a:pt x="816715" y="17624"/>
                                <a:pt x="900674" y="-8962"/>
                                <a:pt x="798748" y="12879"/>
                              </a:cubicBezTo>
                              <a:cubicBezTo>
                                <a:pt x="785474" y="15723"/>
                                <a:pt x="772990" y="21465"/>
                                <a:pt x="760111" y="25758"/>
                              </a:cubicBezTo>
                              <a:lnTo>
                                <a:pt x="702156" y="45076"/>
                              </a:lnTo>
                              <a:lnTo>
                                <a:pt x="644201" y="64395"/>
                              </a:lnTo>
                              <a:lnTo>
                                <a:pt x="624883" y="70834"/>
                              </a:lnTo>
                              <a:cubicBezTo>
                                <a:pt x="618443" y="75127"/>
                                <a:pt x="612636" y="80570"/>
                                <a:pt x="605564" y="83713"/>
                              </a:cubicBezTo>
                              <a:cubicBezTo>
                                <a:pt x="593159" y="89227"/>
                                <a:pt x="578223" y="89062"/>
                                <a:pt x="566928" y="96592"/>
                              </a:cubicBezTo>
                              <a:cubicBezTo>
                                <a:pt x="560489" y="100885"/>
                                <a:pt x="554682" y="106328"/>
                                <a:pt x="547610" y="109471"/>
                              </a:cubicBezTo>
                              <a:cubicBezTo>
                                <a:pt x="535204" y="114985"/>
                                <a:pt x="521852" y="118057"/>
                                <a:pt x="508973" y="122350"/>
                              </a:cubicBezTo>
                              <a:lnTo>
                                <a:pt x="451018" y="141668"/>
                              </a:lnTo>
                              <a:lnTo>
                                <a:pt x="393063" y="160986"/>
                              </a:lnTo>
                              <a:lnTo>
                                <a:pt x="373745" y="167426"/>
                              </a:lnTo>
                              <a:lnTo>
                                <a:pt x="354426" y="173865"/>
                              </a:lnTo>
                              <a:cubicBezTo>
                                <a:pt x="347987" y="178158"/>
                                <a:pt x="340580" y="181272"/>
                                <a:pt x="335108" y="186744"/>
                              </a:cubicBezTo>
                              <a:cubicBezTo>
                                <a:pt x="312786" y="209066"/>
                                <a:pt x="333818" y="205204"/>
                                <a:pt x="302911" y="218941"/>
                              </a:cubicBezTo>
                              <a:cubicBezTo>
                                <a:pt x="290505" y="224455"/>
                                <a:pt x="264274" y="231820"/>
                                <a:pt x="264274" y="231820"/>
                              </a:cubicBezTo>
                              <a:cubicBezTo>
                                <a:pt x="257835" y="236113"/>
                                <a:pt x="252028" y="241556"/>
                                <a:pt x="244956" y="244699"/>
                              </a:cubicBezTo>
                              <a:cubicBezTo>
                                <a:pt x="232550" y="250213"/>
                                <a:pt x="217615" y="250047"/>
                                <a:pt x="206319" y="257578"/>
                              </a:cubicBezTo>
                              <a:cubicBezTo>
                                <a:pt x="199880" y="261871"/>
                                <a:pt x="194073" y="267314"/>
                                <a:pt x="187001" y="270457"/>
                              </a:cubicBezTo>
                              <a:cubicBezTo>
                                <a:pt x="156498" y="284014"/>
                                <a:pt x="127973" y="282262"/>
                                <a:pt x="109728" y="283335"/>
                              </a:cubicBezTo>
                              <a:close/>
                            </a:path>
                          </a:pathLst>
                        </a:custGeom>
                        <a:gradFill>
                          <a:gsLst>
                            <a:gs pos="7000">
                              <a:srgbClr val="FFCCFF"/>
                            </a:gs>
                            <a:gs pos="54000">
                              <a:schemeClr val="bg1"/>
                            </a:gs>
                            <a:gs pos="93000">
                              <a:srgbClr val="FFCCFF"/>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31">
                          <a:extLst>
                            <a:ext uri="{FF2B5EF4-FFF2-40B4-BE49-F238E27FC236}">
                              <a16:creationId xmlns:a16="http://schemas.microsoft.com/office/drawing/2014/main" id="{335F5FA2-27A2-4F37-824A-4A7A2ECE4E04}"/>
                            </a:ext>
                          </a:extLst>
                        </p:cNvPr>
                        <p:cNvSpPr/>
                        <p:nvPr/>
                      </p:nvSpPr>
                      <p:spPr>
                        <a:xfrm>
                          <a:off x="4276582" y="4687910"/>
                          <a:ext cx="572314" cy="1809864"/>
                        </a:xfrm>
                        <a:custGeom>
                          <a:avLst/>
                          <a:gdLst>
                            <a:gd name="connsiteX0" fmla="*/ 367240 w 637697"/>
                            <a:gd name="connsiteY0" fmla="*/ 57955 h 1829318"/>
                            <a:gd name="connsiteX1" fmla="*/ 347922 w 637697"/>
                            <a:gd name="connsiteY1" fmla="*/ 109470 h 1829318"/>
                            <a:gd name="connsiteX2" fmla="*/ 328604 w 637697"/>
                            <a:gd name="connsiteY2" fmla="*/ 122349 h 1829318"/>
                            <a:gd name="connsiteX3" fmla="*/ 302846 w 637697"/>
                            <a:gd name="connsiteY3" fmla="*/ 180304 h 1829318"/>
                            <a:gd name="connsiteX4" fmla="*/ 277088 w 637697"/>
                            <a:gd name="connsiteY4" fmla="*/ 218941 h 1829318"/>
                            <a:gd name="connsiteX5" fmla="*/ 264209 w 637697"/>
                            <a:gd name="connsiteY5" fmla="*/ 257577 h 1829318"/>
                            <a:gd name="connsiteX6" fmla="*/ 251331 w 637697"/>
                            <a:gd name="connsiteY6" fmla="*/ 276896 h 1829318"/>
                            <a:gd name="connsiteX7" fmla="*/ 238452 w 637697"/>
                            <a:gd name="connsiteY7" fmla="*/ 315532 h 1829318"/>
                            <a:gd name="connsiteX8" fmla="*/ 225573 w 637697"/>
                            <a:gd name="connsiteY8" fmla="*/ 334851 h 1829318"/>
                            <a:gd name="connsiteX9" fmla="*/ 219133 w 637697"/>
                            <a:gd name="connsiteY9" fmla="*/ 354169 h 1829318"/>
                            <a:gd name="connsiteX10" fmla="*/ 193376 w 637697"/>
                            <a:gd name="connsiteY10" fmla="*/ 392805 h 1829318"/>
                            <a:gd name="connsiteX11" fmla="*/ 180497 w 637697"/>
                            <a:gd name="connsiteY11" fmla="*/ 412124 h 1829318"/>
                            <a:gd name="connsiteX12" fmla="*/ 161178 w 637697"/>
                            <a:gd name="connsiteY12" fmla="*/ 425003 h 1829318"/>
                            <a:gd name="connsiteX13" fmla="*/ 128981 w 637697"/>
                            <a:gd name="connsiteY13" fmla="*/ 482958 h 1829318"/>
                            <a:gd name="connsiteX14" fmla="*/ 116102 w 637697"/>
                            <a:gd name="connsiteY14" fmla="*/ 502276 h 1829318"/>
                            <a:gd name="connsiteX15" fmla="*/ 109663 w 637697"/>
                            <a:gd name="connsiteY15" fmla="*/ 521594 h 1829318"/>
                            <a:gd name="connsiteX16" fmla="*/ 96784 w 637697"/>
                            <a:gd name="connsiteY16" fmla="*/ 540913 h 1829318"/>
                            <a:gd name="connsiteX17" fmla="*/ 90345 w 637697"/>
                            <a:gd name="connsiteY17" fmla="*/ 566670 h 1829318"/>
                            <a:gd name="connsiteX18" fmla="*/ 77466 w 637697"/>
                            <a:gd name="connsiteY18" fmla="*/ 605307 h 1829318"/>
                            <a:gd name="connsiteX19" fmla="*/ 71026 w 637697"/>
                            <a:gd name="connsiteY19" fmla="*/ 624625 h 1829318"/>
                            <a:gd name="connsiteX20" fmla="*/ 77466 w 637697"/>
                            <a:gd name="connsiteY20" fmla="*/ 888642 h 1829318"/>
                            <a:gd name="connsiteX21" fmla="*/ 83905 w 637697"/>
                            <a:gd name="connsiteY21" fmla="*/ 927279 h 1829318"/>
                            <a:gd name="connsiteX22" fmla="*/ 103224 w 637697"/>
                            <a:gd name="connsiteY22" fmla="*/ 991673 h 1829318"/>
                            <a:gd name="connsiteX23" fmla="*/ 109663 w 637697"/>
                            <a:gd name="connsiteY23" fmla="*/ 1010991 h 1829318"/>
                            <a:gd name="connsiteX24" fmla="*/ 116102 w 637697"/>
                            <a:gd name="connsiteY24" fmla="*/ 1030310 h 1829318"/>
                            <a:gd name="connsiteX25" fmla="*/ 116102 w 637697"/>
                            <a:gd name="connsiteY25" fmla="*/ 1210614 h 1829318"/>
                            <a:gd name="connsiteX26" fmla="*/ 103224 w 637697"/>
                            <a:gd name="connsiteY26" fmla="*/ 1268569 h 1829318"/>
                            <a:gd name="connsiteX27" fmla="*/ 90345 w 637697"/>
                            <a:gd name="connsiteY27" fmla="*/ 1326524 h 1829318"/>
                            <a:gd name="connsiteX28" fmla="*/ 83905 w 637697"/>
                            <a:gd name="connsiteY28" fmla="*/ 1378039 h 1829318"/>
                            <a:gd name="connsiteX29" fmla="*/ 77466 w 637697"/>
                            <a:gd name="connsiteY29" fmla="*/ 1397358 h 1829318"/>
                            <a:gd name="connsiteX30" fmla="*/ 71026 w 637697"/>
                            <a:gd name="connsiteY30" fmla="*/ 1435994 h 1829318"/>
                            <a:gd name="connsiteX31" fmla="*/ 64587 w 637697"/>
                            <a:gd name="connsiteY31" fmla="*/ 1455313 h 1829318"/>
                            <a:gd name="connsiteX32" fmla="*/ 58147 w 637697"/>
                            <a:gd name="connsiteY32" fmla="*/ 1487510 h 1829318"/>
                            <a:gd name="connsiteX33" fmla="*/ 45269 w 637697"/>
                            <a:gd name="connsiteY33" fmla="*/ 1526146 h 1829318"/>
                            <a:gd name="connsiteX34" fmla="*/ 32390 w 637697"/>
                            <a:gd name="connsiteY34" fmla="*/ 1577662 h 1829318"/>
                            <a:gd name="connsiteX35" fmla="*/ 19511 w 637697"/>
                            <a:gd name="connsiteY35" fmla="*/ 1616298 h 1829318"/>
                            <a:gd name="connsiteX36" fmla="*/ 13071 w 637697"/>
                            <a:gd name="connsiteY36" fmla="*/ 1667814 h 1829318"/>
                            <a:gd name="connsiteX37" fmla="*/ 6632 w 637697"/>
                            <a:gd name="connsiteY37" fmla="*/ 1693572 h 1829318"/>
                            <a:gd name="connsiteX38" fmla="*/ 193 w 637697"/>
                            <a:gd name="connsiteY38" fmla="*/ 1732208 h 1829318"/>
                            <a:gd name="connsiteX39" fmla="*/ 6632 w 637697"/>
                            <a:gd name="connsiteY39" fmla="*/ 1803042 h 1829318"/>
                            <a:gd name="connsiteX40" fmla="*/ 64587 w 637697"/>
                            <a:gd name="connsiteY40" fmla="*/ 1822360 h 1829318"/>
                            <a:gd name="connsiteX41" fmla="*/ 83905 w 637697"/>
                            <a:gd name="connsiteY41" fmla="*/ 1828800 h 1829318"/>
                            <a:gd name="connsiteX42" fmla="*/ 180497 w 637697"/>
                            <a:gd name="connsiteY42" fmla="*/ 1803042 h 1829318"/>
                            <a:gd name="connsiteX43" fmla="*/ 186936 w 637697"/>
                            <a:gd name="connsiteY43" fmla="*/ 1757966 h 1829318"/>
                            <a:gd name="connsiteX44" fmla="*/ 199815 w 637697"/>
                            <a:gd name="connsiteY44" fmla="*/ 1719329 h 1829318"/>
                            <a:gd name="connsiteX45" fmla="*/ 206255 w 637697"/>
                            <a:gd name="connsiteY45" fmla="*/ 1700011 h 1829318"/>
                            <a:gd name="connsiteX46" fmla="*/ 193376 w 637697"/>
                            <a:gd name="connsiteY46" fmla="*/ 1609859 h 1829318"/>
                            <a:gd name="connsiteX47" fmla="*/ 199815 w 637697"/>
                            <a:gd name="connsiteY47" fmla="*/ 1526146 h 1829318"/>
                            <a:gd name="connsiteX48" fmla="*/ 212694 w 637697"/>
                            <a:gd name="connsiteY48" fmla="*/ 1487510 h 1829318"/>
                            <a:gd name="connsiteX49" fmla="*/ 225573 w 637697"/>
                            <a:gd name="connsiteY49" fmla="*/ 1468191 h 1829318"/>
                            <a:gd name="connsiteX50" fmla="*/ 257770 w 637697"/>
                            <a:gd name="connsiteY50" fmla="*/ 1371600 h 1829318"/>
                            <a:gd name="connsiteX51" fmla="*/ 264209 w 637697"/>
                            <a:gd name="connsiteY51" fmla="*/ 1352282 h 1829318"/>
                            <a:gd name="connsiteX52" fmla="*/ 270649 w 637697"/>
                            <a:gd name="connsiteY52" fmla="*/ 1332963 h 1829318"/>
                            <a:gd name="connsiteX53" fmla="*/ 264209 w 637697"/>
                            <a:gd name="connsiteY53" fmla="*/ 1010991 h 1829318"/>
                            <a:gd name="connsiteX54" fmla="*/ 251331 w 637697"/>
                            <a:gd name="connsiteY54" fmla="*/ 959476 h 1829318"/>
                            <a:gd name="connsiteX55" fmla="*/ 238452 w 637697"/>
                            <a:gd name="connsiteY55" fmla="*/ 856445 h 1829318"/>
                            <a:gd name="connsiteX56" fmla="*/ 244891 w 637697"/>
                            <a:gd name="connsiteY56" fmla="*/ 631065 h 1829318"/>
                            <a:gd name="connsiteX57" fmla="*/ 257770 w 637697"/>
                            <a:gd name="connsiteY57" fmla="*/ 592428 h 1829318"/>
                            <a:gd name="connsiteX58" fmla="*/ 264209 w 637697"/>
                            <a:gd name="connsiteY58" fmla="*/ 573110 h 1829318"/>
                            <a:gd name="connsiteX59" fmla="*/ 270649 w 637697"/>
                            <a:gd name="connsiteY59" fmla="*/ 553791 h 1829318"/>
                            <a:gd name="connsiteX60" fmla="*/ 277088 w 637697"/>
                            <a:gd name="connsiteY60" fmla="*/ 534473 h 1829318"/>
                            <a:gd name="connsiteX61" fmla="*/ 289967 w 637697"/>
                            <a:gd name="connsiteY61" fmla="*/ 515155 h 1829318"/>
                            <a:gd name="connsiteX62" fmla="*/ 302846 w 637697"/>
                            <a:gd name="connsiteY62" fmla="*/ 476518 h 1829318"/>
                            <a:gd name="connsiteX63" fmla="*/ 328604 w 637697"/>
                            <a:gd name="connsiteY63" fmla="*/ 437882 h 1829318"/>
                            <a:gd name="connsiteX64" fmla="*/ 360801 w 637697"/>
                            <a:gd name="connsiteY64" fmla="*/ 379927 h 1829318"/>
                            <a:gd name="connsiteX65" fmla="*/ 380119 w 637697"/>
                            <a:gd name="connsiteY65" fmla="*/ 373487 h 1829318"/>
                            <a:gd name="connsiteX66" fmla="*/ 431635 w 637697"/>
                            <a:gd name="connsiteY66" fmla="*/ 328411 h 1829318"/>
                            <a:gd name="connsiteX67" fmla="*/ 450953 w 637697"/>
                            <a:gd name="connsiteY67" fmla="*/ 315532 h 1829318"/>
                            <a:gd name="connsiteX68" fmla="*/ 483150 w 637697"/>
                            <a:gd name="connsiteY68" fmla="*/ 289775 h 1829318"/>
                            <a:gd name="connsiteX69" fmla="*/ 496029 w 637697"/>
                            <a:gd name="connsiteY69" fmla="*/ 270456 h 1829318"/>
                            <a:gd name="connsiteX70" fmla="*/ 515347 w 637697"/>
                            <a:gd name="connsiteY70" fmla="*/ 257577 h 1829318"/>
                            <a:gd name="connsiteX71" fmla="*/ 534666 w 637697"/>
                            <a:gd name="connsiteY71" fmla="*/ 218941 h 1829318"/>
                            <a:gd name="connsiteX72" fmla="*/ 547545 w 637697"/>
                            <a:gd name="connsiteY72" fmla="*/ 167425 h 1829318"/>
                            <a:gd name="connsiteX73" fmla="*/ 566863 w 637697"/>
                            <a:gd name="connsiteY73" fmla="*/ 128789 h 1829318"/>
                            <a:gd name="connsiteX74" fmla="*/ 592621 w 637697"/>
                            <a:gd name="connsiteY74" fmla="*/ 90152 h 1829318"/>
                            <a:gd name="connsiteX75" fmla="*/ 599060 w 637697"/>
                            <a:gd name="connsiteY75" fmla="*/ 70834 h 1829318"/>
                            <a:gd name="connsiteX76" fmla="*/ 624818 w 637697"/>
                            <a:gd name="connsiteY76" fmla="*/ 32197 h 1829318"/>
                            <a:gd name="connsiteX77" fmla="*/ 637697 w 637697"/>
                            <a:gd name="connsiteY77" fmla="*/ 12879 h 1829318"/>
                            <a:gd name="connsiteX78" fmla="*/ 618378 w 637697"/>
                            <a:gd name="connsiteY78" fmla="*/ 0 h 1829318"/>
                            <a:gd name="connsiteX79" fmla="*/ 579742 w 637697"/>
                            <a:gd name="connsiteY79" fmla="*/ 12879 h 1829318"/>
                            <a:gd name="connsiteX80" fmla="*/ 489590 w 637697"/>
                            <a:gd name="connsiteY80" fmla="*/ 25758 h 1829318"/>
                            <a:gd name="connsiteX81" fmla="*/ 463832 w 637697"/>
                            <a:gd name="connsiteY81" fmla="*/ 32197 h 1829318"/>
                            <a:gd name="connsiteX82" fmla="*/ 444514 w 637697"/>
                            <a:gd name="connsiteY82" fmla="*/ 38636 h 1829318"/>
                            <a:gd name="connsiteX83" fmla="*/ 367240 w 637697"/>
                            <a:gd name="connsiteY83" fmla="*/ 57955 h 18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7697" h="1829318">
                              <a:moveTo>
                                <a:pt x="367240" y="57955"/>
                              </a:moveTo>
                              <a:cubicBezTo>
                                <a:pt x="351141" y="69761"/>
                                <a:pt x="364504" y="92888"/>
                                <a:pt x="347922" y="109470"/>
                              </a:cubicBezTo>
                              <a:cubicBezTo>
                                <a:pt x="342450" y="114942"/>
                                <a:pt x="335043" y="118056"/>
                                <a:pt x="328604" y="122349"/>
                              </a:cubicBezTo>
                              <a:cubicBezTo>
                                <a:pt x="313278" y="168328"/>
                                <a:pt x="323256" y="149690"/>
                                <a:pt x="302846" y="180304"/>
                              </a:cubicBezTo>
                              <a:cubicBezTo>
                                <a:pt x="281546" y="244208"/>
                                <a:pt x="317282" y="146593"/>
                                <a:pt x="277088" y="218941"/>
                              </a:cubicBezTo>
                              <a:cubicBezTo>
                                <a:pt x="270495" y="230808"/>
                                <a:pt x="271739" y="246281"/>
                                <a:pt x="264209" y="257577"/>
                              </a:cubicBezTo>
                              <a:cubicBezTo>
                                <a:pt x="259916" y="264017"/>
                                <a:pt x="254474" y="269824"/>
                                <a:pt x="251331" y="276896"/>
                              </a:cubicBezTo>
                              <a:cubicBezTo>
                                <a:pt x="245818" y="289301"/>
                                <a:pt x="245982" y="304237"/>
                                <a:pt x="238452" y="315532"/>
                              </a:cubicBezTo>
                              <a:cubicBezTo>
                                <a:pt x="234159" y="321972"/>
                                <a:pt x="229034" y="327929"/>
                                <a:pt x="225573" y="334851"/>
                              </a:cubicBezTo>
                              <a:cubicBezTo>
                                <a:pt x="222537" y="340922"/>
                                <a:pt x="222429" y="348235"/>
                                <a:pt x="219133" y="354169"/>
                              </a:cubicBezTo>
                              <a:cubicBezTo>
                                <a:pt x="211616" y="367699"/>
                                <a:pt x="201962" y="379926"/>
                                <a:pt x="193376" y="392805"/>
                              </a:cubicBezTo>
                              <a:cubicBezTo>
                                <a:pt x="189083" y="399245"/>
                                <a:pt x="186937" y="407831"/>
                                <a:pt x="180497" y="412124"/>
                              </a:cubicBezTo>
                              <a:lnTo>
                                <a:pt x="161178" y="425003"/>
                              </a:lnTo>
                              <a:cubicBezTo>
                                <a:pt x="149845" y="459005"/>
                                <a:pt x="158504" y="438674"/>
                                <a:pt x="128981" y="482958"/>
                              </a:cubicBezTo>
                              <a:lnTo>
                                <a:pt x="116102" y="502276"/>
                              </a:lnTo>
                              <a:cubicBezTo>
                                <a:pt x="113956" y="508715"/>
                                <a:pt x="112698" y="515523"/>
                                <a:pt x="109663" y="521594"/>
                              </a:cubicBezTo>
                              <a:cubicBezTo>
                                <a:pt x="106202" y="528516"/>
                                <a:pt x="99833" y="533799"/>
                                <a:pt x="96784" y="540913"/>
                              </a:cubicBezTo>
                              <a:cubicBezTo>
                                <a:pt x="93298" y="549047"/>
                                <a:pt x="92888" y="558193"/>
                                <a:pt x="90345" y="566670"/>
                              </a:cubicBezTo>
                              <a:cubicBezTo>
                                <a:pt x="86444" y="579673"/>
                                <a:pt x="81759" y="592428"/>
                                <a:pt x="77466" y="605307"/>
                              </a:cubicBezTo>
                              <a:lnTo>
                                <a:pt x="71026" y="624625"/>
                              </a:lnTo>
                              <a:cubicBezTo>
                                <a:pt x="73173" y="712631"/>
                                <a:pt x="73723" y="800690"/>
                                <a:pt x="77466" y="888642"/>
                              </a:cubicBezTo>
                              <a:cubicBezTo>
                                <a:pt x="78021" y="901687"/>
                                <a:pt x="81344" y="914476"/>
                                <a:pt x="83905" y="927279"/>
                              </a:cubicBezTo>
                              <a:cubicBezTo>
                                <a:pt x="88770" y="951601"/>
                                <a:pt x="95014" y="967044"/>
                                <a:pt x="103224" y="991673"/>
                              </a:cubicBezTo>
                              <a:lnTo>
                                <a:pt x="109663" y="1010991"/>
                              </a:lnTo>
                              <a:lnTo>
                                <a:pt x="116102" y="1030310"/>
                              </a:lnTo>
                              <a:cubicBezTo>
                                <a:pt x="126894" y="1116637"/>
                                <a:pt x="125841" y="1084014"/>
                                <a:pt x="116102" y="1210614"/>
                              </a:cubicBezTo>
                              <a:cubicBezTo>
                                <a:pt x="113044" y="1250368"/>
                                <a:pt x="111454" y="1239764"/>
                                <a:pt x="103224" y="1268569"/>
                              </a:cubicBezTo>
                              <a:cubicBezTo>
                                <a:pt x="98949" y="1283533"/>
                                <a:pt x="92560" y="1312128"/>
                                <a:pt x="90345" y="1326524"/>
                              </a:cubicBezTo>
                              <a:cubicBezTo>
                                <a:pt x="87714" y="1343628"/>
                                <a:pt x="87001" y="1361013"/>
                                <a:pt x="83905" y="1378039"/>
                              </a:cubicBezTo>
                              <a:cubicBezTo>
                                <a:pt x="82691" y="1384717"/>
                                <a:pt x="78939" y="1390732"/>
                                <a:pt x="77466" y="1397358"/>
                              </a:cubicBezTo>
                              <a:cubicBezTo>
                                <a:pt x="74634" y="1410103"/>
                                <a:pt x="73858" y="1423249"/>
                                <a:pt x="71026" y="1435994"/>
                              </a:cubicBezTo>
                              <a:cubicBezTo>
                                <a:pt x="69553" y="1442620"/>
                                <a:pt x="66233" y="1448728"/>
                                <a:pt x="64587" y="1455313"/>
                              </a:cubicBezTo>
                              <a:cubicBezTo>
                                <a:pt x="61932" y="1465931"/>
                                <a:pt x="61027" y="1476951"/>
                                <a:pt x="58147" y="1487510"/>
                              </a:cubicBezTo>
                              <a:cubicBezTo>
                                <a:pt x="54575" y="1500607"/>
                                <a:pt x="48561" y="1512976"/>
                                <a:pt x="45269" y="1526146"/>
                              </a:cubicBezTo>
                              <a:cubicBezTo>
                                <a:pt x="40976" y="1543318"/>
                                <a:pt x="37988" y="1560870"/>
                                <a:pt x="32390" y="1577662"/>
                              </a:cubicBezTo>
                              <a:lnTo>
                                <a:pt x="19511" y="1616298"/>
                              </a:lnTo>
                              <a:cubicBezTo>
                                <a:pt x="17364" y="1633470"/>
                                <a:pt x="15916" y="1650744"/>
                                <a:pt x="13071" y="1667814"/>
                              </a:cubicBezTo>
                              <a:cubicBezTo>
                                <a:pt x="11616" y="1676544"/>
                                <a:pt x="8368" y="1684894"/>
                                <a:pt x="6632" y="1693572"/>
                              </a:cubicBezTo>
                              <a:cubicBezTo>
                                <a:pt x="4072" y="1706375"/>
                                <a:pt x="2339" y="1719329"/>
                                <a:pt x="193" y="1732208"/>
                              </a:cubicBezTo>
                              <a:cubicBezTo>
                                <a:pt x="2339" y="1755819"/>
                                <a:pt x="-4608" y="1782167"/>
                                <a:pt x="6632" y="1803042"/>
                              </a:cubicBezTo>
                              <a:cubicBezTo>
                                <a:pt x="6633" y="1803044"/>
                                <a:pt x="54927" y="1819140"/>
                                <a:pt x="64587" y="1822360"/>
                              </a:cubicBezTo>
                              <a:lnTo>
                                <a:pt x="83905" y="1828800"/>
                              </a:lnTo>
                              <a:cubicBezTo>
                                <a:pt x="104021" y="1827124"/>
                                <a:pt x="166237" y="1838691"/>
                                <a:pt x="180497" y="1803042"/>
                              </a:cubicBezTo>
                              <a:cubicBezTo>
                                <a:pt x="186134" y="1788950"/>
                                <a:pt x="183523" y="1772755"/>
                                <a:pt x="186936" y="1757966"/>
                              </a:cubicBezTo>
                              <a:cubicBezTo>
                                <a:pt x="189989" y="1744738"/>
                                <a:pt x="195522" y="1732208"/>
                                <a:pt x="199815" y="1719329"/>
                              </a:cubicBezTo>
                              <a:lnTo>
                                <a:pt x="206255" y="1700011"/>
                              </a:lnTo>
                              <a:cubicBezTo>
                                <a:pt x="203049" y="1680779"/>
                                <a:pt x="193376" y="1625986"/>
                                <a:pt x="193376" y="1609859"/>
                              </a:cubicBezTo>
                              <a:cubicBezTo>
                                <a:pt x="193376" y="1581872"/>
                                <a:pt x="195450" y="1553790"/>
                                <a:pt x="199815" y="1526146"/>
                              </a:cubicBezTo>
                              <a:cubicBezTo>
                                <a:pt x="201932" y="1512737"/>
                                <a:pt x="205164" y="1498805"/>
                                <a:pt x="212694" y="1487510"/>
                              </a:cubicBezTo>
                              <a:lnTo>
                                <a:pt x="225573" y="1468191"/>
                              </a:lnTo>
                              <a:lnTo>
                                <a:pt x="257770" y="1371600"/>
                              </a:lnTo>
                              <a:lnTo>
                                <a:pt x="264209" y="1352282"/>
                              </a:lnTo>
                              <a:lnTo>
                                <a:pt x="270649" y="1332963"/>
                              </a:lnTo>
                              <a:cubicBezTo>
                                <a:pt x="268502" y="1225639"/>
                                <a:pt x="269754" y="1118193"/>
                                <a:pt x="264209" y="1010991"/>
                              </a:cubicBezTo>
                              <a:cubicBezTo>
                                <a:pt x="263295" y="993315"/>
                                <a:pt x="253834" y="976998"/>
                                <a:pt x="251331" y="959476"/>
                              </a:cubicBezTo>
                              <a:cubicBezTo>
                                <a:pt x="242142" y="895158"/>
                                <a:pt x="246567" y="929485"/>
                                <a:pt x="238452" y="856445"/>
                              </a:cubicBezTo>
                              <a:cubicBezTo>
                                <a:pt x="240598" y="781318"/>
                                <a:pt x="239406" y="706022"/>
                                <a:pt x="244891" y="631065"/>
                              </a:cubicBezTo>
                              <a:cubicBezTo>
                                <a:pt x="245882" y="617526"/>
                                <a:pt x="253477" y="605307"/>
                                <a:pt x="257770" y="592428"/>
                              </a:cubicBezTo>
                              <a:lnTo>
                                <a:pt x="264209" y="573110"/>
                              </a:lnTo>
                              <a:lnTo>
                                <a:pt x="270649" y="553791"/>
                              </a:lnTo>
                              <a:cubicBezTo>
                                <a:pt x="272795" y="547352"/>
                                <a:pt x="273323" y="540121"/>
                                <a:pt x="277088" y="534473"/>
                              </a:cubicBezTo>
                              <a:cubicBezTo>
                                <a:pt x="281381" y="528034"/>
                                <a:pt x="286824" y="522227"/>
                                <a:pt x="289967" y="515155"/>
                              </a:cubicBezTo>
                              <a:cubicBezTo>
                                <a:pt x="295481" y="502749"/>
                                <a:pt x="295315" y="487814"/>
                                <a:pt x="302846" y="476518"/>
                              </a:cubicBezTo>
                              <a:lnTo>
                                <a:pt x="328604" y="437882"/>
                              </a:lnTo>
                              <a:cubicBezTo>
                                <a:pt x="334274" y="420871"/>
                                <a:pt x="344192" y="385464"/>
                                <a:pt x="360801" y="379927"/>
                              </a:cubicBezTo>
                              <a:lnTo>
                                <a:pt x="380119" y="373487"/>
                              </a:lnTo>
                              <a:cubicBezTo>
                                <a:pt x="401584" y="341290"/>
                                <a:pt x="386558" y="358462"/>
                                <a:pt x="431635" y="328411"/>
                              </a:cubicBezTo>
                              <a:lnTo>
                                <a:pt x="450953" y="315532"/>
                              </a:lnTo>
                              <a:cubicBezTo>
                                <a:pt x="487865" y="260165"/>
                                <a:pt x="438714" y="325324"/>
                                <a:pt x="483150" y="289775"/>
                              </a:cubicBezTo>
                              <a:cubicBezTo>
                                <a:pt x="489193" y="284940"/>
                                <a:pt x="490556" y="275929"/>
                                <a:pt x="496029" y="270456"/>
                              </a:cubicBezTo>
                              <a:cubicBezTo>
                                <a:pt x="501501" y="264983"/>
                                <a:pt x="508908" y="261870"/>
                                <a:pt x="515347" y="257577"/>
                              </a:cubicBezTo>
                              <a:cubicBezTo>
                                <a:pt x="531538" y="209010"/>
                                <a:pt x="509695" y="268884"/>
                                <a:pt x="534666" y="218941"/>
                              </a:cubicBezTo>
                              <a:cubicBezTo>
                                <a:pt x="542023" y="204226"/>
                                <a:pt x="543873" y="182113"/>
                                <a:pt x="547545" y="167425"/>
                              </a:cubicBezTo>
                              <a:cubicBezTo>
                                <a:pt x="552878" y="146095"/>
                                <a:pt x="554271" y="147677"/>
                                <a:pt x="566863" y="128789"/>
                              </a:cubicBezTo>
                              <a:cubicBezTo>
                                <a:pt x="582173" y="82855"/>
                                <a:pt x="560464" y="138386"/>
                                <a:pt x="592621" y="90152"/>
                              </a:cubicBezTo>
                              <a:cubicBezTo>
                                <a:pt x="596386" y="84504"/>
                                <a:pt x="595764" y="76767"/>
                                <a:pt x="599060" y="70834"/>
                              </a:cubicBezTo>
                              <a:cubicBezTo>
                                <a:pt x="606577" y="57303"/>
                                <a:pt x="616232" y="45076"/>
                                <a:pt x="624818" y="32197"/>
                              </a:cubicBezTo>
                              <a:lnTo>
                                <a:pt x="637697" y="12879"/>
                              </a:lnTo>
                              <a:cubicBezTo>
                                <a:pt x="631257" y="8586"/>
                                <a:pt x="626117" y="0"/>
                                <a:pt x="618378" y="0"/>
                              </a:cubicBezTo>
                              <a:cubicBezTo>
                                <a:pt x="604803" y="0"/>
                                <a:pt x="593054" y="10217"/>
                                <a:pt x="579742" y="12879"/>
                              </a:cubicBezTo>
                              <a:cubicBezTo>
                                <a:pt x="528485" y="23130"/>
                                <a:pt x="558423" y="18109"/>
                                <a:pt x="489590" y="25758"/>
                              </a:cubicBezTo>
                              <a:cubicBezTo>
                                <a:pt x="481004" y="27904"/>
                                <a:pt x="472342" y="29766"/>
                                <a:pt x="463832" y="32197"/>
                              </a:cubicBezTo>
                              <a:cubicBezTo>
                                <a:pt x="457306" y="34062"/>
                                <a:pt x="451099" y="36990"/>
                                <a:pt x="444514" y="38636"/>
                              </a:cubicBezTo>
                              <a:cubicBezTo>
                                <a:pt x="400231" y="49707"/>
                                <a:pt x="383339" y="46149"/>
                                <a:pt x="367240" y="5795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32">
                          <a:extLst>
                            <a:ext uri="{FF2B5EF4-FFF2-40B4-BE49-F238E27FC236}">
                              <a16:creationId xmlns:a16="http://schemas.microsoft.com/office/drawing/2014/main" id="{867D9AF2-3CB3-4B6D-8338-37DE29E33792}"/>
                            </a:ext>
                          </a:extLst>
                        </p:cNvPr>
                        <p:cNvSpPr/>
                        <p:nvPr/>
                      </p:nvSpPr>
                      <p:spPr>
                        <a:xfrm>
                          <a:off x="5782614" y="4687239"/>
                          <a:ext cx="689020" cy="1823031"/>
                        </a:xfrm>
                        <a:custGeom>
                          <a:avLst/>
                          <a:gdLst>
                            <a:gd name="connsiteX0" fmla="*/ 360609 w 689020"/>
                            <a:gd name="connsiteY0" fmla="*/ 71505 h 1823031"/>
                            <a:gd name="connsiteX1" fmla="*/ 373487 w 689020"/>
                            <a:gd name="connsiteY1" fmla="*/ 155217 h 1823031"/>
                            <a:gd name="connsiteX2" fmla="*/ 386366 w 689020"/>
                            <a:gd name="connsiteY2" fmla="*/ 200293 h 1823031"/>
                            <a:gd name="connsiteX3" fmla="*/ 392806 w 689020"/>
                            <a:gd name="connsiteY3" fmla="*/ 245369 h 1823031"/>
                            <a:gd name="connsiteX4" fmla="*/ 405685 w 689020"/>
                            <a:gd name="connsiteY4" fmla="*/ 290446 h 1823031"/>
                            <a:gd name="connsiteX5" fmla="*/ 412124 w 689020"/>
                            <a:gd name="connsiteY5" fmla="*/ 322643 h 1823031"/>
                            <a:gd name="connsiteX6" fmla="*/ 418563 w 689020"/>
                            <a:gd name="connsiteY6" fmla="*/ 341961 h 1823031"/>
                            <a:gd name="connsiteX7" fmla="*/ 437882 w 689020"/>
                            <a:gd name="connsiteY7" fmla="*/ 348400 h 1823031"/>
                            <a:gd name="connsiteX8" fmla="*/ 470079 w 689020"/>
                            <a:gd name="connsiteY8" fmla="*/ 380598 h 1823031"/>
                            <a:gd name="connsiteX9" fmla="*/ 489397 w 689020"/>
                            <a:gd name="connsiteY9" fmla="*/ 393476 h 1823031"/>
                            <a:gd name="connsiteX10" fmla="*/ 502276 w 689020"/>
                            <a:gd name="connsiteY10" fmla="*/ 412795 h 1823031"/>
                            <a:gd name="connsiteX11" fmla="*/ 521594 w 689020"/>
                            <a:gd name="connsiteY11" fmla="*/ 425674 h 1823031"/>
                            <a:gd name="connsiteX12" fmla="*/ 566671 w 689020"/>
                            <a:gd name="connsiteY12" fmla="*/ 477189 h 1823031"/>
                            <a:gd name="connsiteX13" fmla="*/ 585989 w 689020"/>
                            <a:gd name="connsiteY13" fmla="*/ 535144 h 1823031"/>
                            <a:gd name="connsiteX14" fmla="*/ 592428 w 689020"/>
                            <a:gd name="connsiteY14" fmla="*/ 554462 h 1823031"/>
                            <a:gd name="connsiteX15" fmla="*/ 598868 w 689020"/>
                            <a:gd name="connsiteY15" fmla="*/ 593099 h 1823031"/>
                            <a:gd name="connsiteX16" fmla="*/ 592428 w 689020"/>
                            <a:gd name="connsiteY16" fmla="*/ 876434 h 1823031"/>
                            <a:gd name="connsiteX17" fmla="*/ 585989 w 689020"/>
                            <a:gd name="connsiteY17" fmla="*/ 940829 h 1823031"/>
                            <a:gd name="connsiteX18" fmla="*/ 592428 w 689020"/>
                            <a:gd name="connsiteY18" fmla="*/ 1101815 h 1823031"/>
                            <a:gd name="connsiteX19" fmla="*/ 585989 w 689020"/>
                            <a:gd name="connsiteY19" fmla="*/ 1262800 h 1823031"/>
                            <a:gd name="connsiteX20" fmla="*/ 579549 w 689020"/>
                            <a:gd name="connsiteY20" fmla="*/ 1307876 h 1823031"/>
                            <a:gd name="connsiteX21" fmla="*/ 585989 w 689020"/>
                            <a:gd name="connsiteY21" fmla="*/ 1352953 h 1823031"/>
                            <a:gd name="connsiteX22" fmla="*/ 611747 w 689020"/>
                            <a:gd name="connsiteY22" fmla="*/ 1391589 h 1823031"/>
                            <a:gd name="connsiteX23" fmla="*/ 624625 w 689020"/>
                            <a:gd name="connsiteY23" fmla="*/ 1443105 h 1823031"/>
                            <a:gd name="connsiteX24" fmla="*/ 637504 w 689020"/>
                            <a:gd name="connsiteY24" fmla="*/ 1526817 h 1823031"/>
                            <a:gd name="connsiteX25" fmla="*/ 650383 w 689020"/>
                            <a:gd name="connsiteY25" fmla="*/ 1565454 h 1823031"/>
                            <a:gd name="connsiteX26" fmla="*/ 663262 w 689020"/>
                            <a:gd name="connsiteY26" fmla="*/ 1604091 h 1823031"/>
                            <a:gd name="connsiteX27" fmla="*/ 669701 w 689020"/>
                            <a:gd name="connsiteY27" fmla="*/ 1623409 h 1823031"/>
                            <a:gd name="connsiteX28" fmla="*/ 676141 w 689020"/>
                            <a:gd name="connsiteY28" fmla="*/ 1649167 h 1823031"/>
                            <a:gd name="connsiteX29" fmla="*/ 682580 w 689020"/>
                            <a:gd name="connsiteY29" fmla="*/ 1668485 h 1823031"/>
                            <a:gd name="connsiteX30" fmla="*/ 689020 w 689020"/>
                            <a:gd name="connsiteY30" fmla="*/ 1700682 h 1823031"/>
                            <a:gd name="connsiteX31" fmla="*/ 656823 w 689020"/>
                            <a:gd name="connsiteY31" fmla="*/ 1797274 h 1823031"/>
                            <a:gd name="connsiteX32" fmla="*/ 650383 w 689020"/>
                            <a:gd name="connsiteY32" fmla="*/ 1816592 h 1823031"/>
                            <a:gd name="connsiteX33" fmla="*/ 585989 w 689020"/>
                            <a:gd name="connsiteY33" fmla="*/ 1823031 h 1823031"/>
                            <a:gd name="connsiteX34" fmla="*/ 547352 w 689020"/>
                            <a:gd name="connsiteY34" fmla="*/ 1816592 h 1823031"/>
                            <a:gd name="connsiteX35" fmla="*/ 521594 w 689020"/>
                            <a:gd name="connsiteY35" fmla="*/ 1777955 h 1823031"/>
                            <a:gd name="connsiteX36" fmla="*/ 508716 w 689020"/>
                            <a:gd name="connsiteY36" fmla="*/ 1739319 h 1823031"/>
                            <a:gd name="connsiteX37" fmla="*/ 521594 w 689020"/>
                            <a:gd name="connsiteY37" fmla="*/ 1642727 h 1823031"/>
                            <a:gd name="connsiteX38" fmla="*/ 508716 w 689020"/>
                            <a:gd name="connsiteY38" fmla="*/ 1507499 h 1823031"/>
                            <a:gd name="connsiteX39" fmla="*/ 489397 w 689020"/>
                            <a:gd name="connsiteY39" fmla="*/ 1449544 h 1823031"/>
                            <a:gd name="connsiteX40" fmla="*/ 482958 w 689020"/>
                            <a:gd name="connsiteY40" fmla="*/ 1430226 h 1823031"/>
                            <a:gd name="connsiteX41" fmla="*/ 470079 w 689020"/>
                            <a:gd name="connsiteY41" fmla="*/ 1359392 h 1823031"/>
                            <a:gd name="connsiteX42" fmla="*/ 476518 w 689020"/>
                            <a:gd name="connsiteY42" fmla="*/ 1185527 h 1823031"/>
                            <a:gd name="connsiteX43" fmla="*/ 482958 w 689020"/>
                            <a:gd name="connsiteY43" fmla="*/ 1153330 h 1823031"/>
                            <a:gd name="connsiteX44" fmla="*/ 489397 w 689020"/>
                            <a:gd name="connsiteY44" fmla="*/ 1101815 h 1823031"/>
                            <a:gd name="connsiteX45" fmla="*/ 495837 w 689020"/>
                            <a:gd name="connsiteY45" fmla="*/ 1011662 h 1823031"/>
                            <a:gd name="connsiteX46" fmla="*/ 489397 w 689020"/>
                            <a:gd name="connsiteY46" fmla="*/ 844237 h 1823031"/>
                            <a:gd name="connsiteX47" fmla="*/ 482958 w 689020"/>
                            <a:gd name="connsiteY47" fmla="*/ 812040 h 1823031"/>
                            <a:gd name="connsiteX48" fmla="*/ 476518 w 689020"/>
                            <a:gd name="connsiteY48" fmla="*/ 773403 h 1823031"/>
                            <a:gd name="connsiteX49" fmla="*/ 463640 w 689020"/>
                            <a:gd name="connsiteY49" fmla="*/ 651054 h 1823031"/>
                            <a:gd name="connsiteX50" fmla="*/ 457200 w 689020"/>
                            <a:gd name="connsiteY50" fmla="*/ 586660 h 1823031"/>
                            <a:gd name="connsiteX51" fmla="*/ 450761 w 689020"/>
                            <a:gd name="connsiteY51" fmla="*/ 567341 h 1823031"/>
                            <a:gd name="connsiteX52" fmla="*/ 405685 w 689020"/>
                            <a:gd name="connsiteY52" fmla="*/ 509386 h 1823031"/>
                            <a:gd name="connsiteX53" fmla="*/ 373487 w 689020"/>
                            <a:gd name="connsiteY53" fmla="*/ 470750 h 1823031"/>
                            <a:gd name="connsiteX54" fmla="*/ 341290 w 689020"/>
                            <a:gd name="connsiteY54" fmla="*/ 412795 h 1823031"/>
                            <a:gd name="connsiteX55" fmla="*/ 328411 w 689020"/>
                            <a:gd name="connsiteY55" fmla="*/ 393476 h 1823031"/>
                            <a:gd name="connsiteX56" fmla="*/ 309093 w 689020"/>
                            <a:gd name="connsiteY56" fmla="*/ 387037 h 1823031"/>
                            <a:gd name="connsiteX57" fmla="*/ 283335 w 689020"/>
                            <a:gd name="connsiteY57" fmla="*/ 354840 h 1823031"/>
                            <a:gd name="connsiteX58" fmla="*/ 251138 w 689020"/>
                            <a:gd name="connsiteY58" fmla="*/ 329082 h 1823031"/>
                            <a:gd name="connsiteX59" fmla="*/ 218941 w 689020"/>
                            <a:gd name="connsiteY59" fmla="*/ 290446 h 1823031"/>
                            <a:gd name="connsiteX60" fmla="*/ 199623 w 689020"/>
                            <a:gd name="connsiteY60" fmla="*/ 277567 h 1823031"/>
                            <a:gd name="connsiteX61" fmla="*/ 167425 w 689020"/>
                            <a:gd name="connsiteY61" fmla="*/ 238930 h 1823031"/>
                            <a:gd name="connsiteX62" fmla="*/ 128789 w 689020"/>
                            <a:gd name="connsiteY62" fmla="*/ 206733 h 1823031"/>
                            <a:gd name="connsiteX63" fmla="*/ 103031 w 689020"/>
                            <a:gd name="connsiteY63" fmla="*/ 168096 h 1823031"/>
                            <a:gd name="connsiteX64" fmla="*/ 77273 w 689020"/>
                            <a:gd name="connsiteY64" fmla="*/ 129460 h 1823031"/>
                            <a:gd name="connsiteX65" fmla="*/ 64394 w 689020"/>
                            <a:gd name="connsiteY65" fmla="*/ 110141 h 1823031"/>
                            <a:gd name="connsiteX66" fmla="*/ 45076 w 689020"/>
                            <a:gd name="connsiteY66" fmla="*/ 90823 h 1823031"/>
                            <a:gd name="connsiteX67" fmla="*/ 12879 w 689020"/>
                            <a:gd name="connsiteY67" fmla="*/ 32868 h 1823031"/>
                            <a:gd name="connsiteX68" fmla="*/ 0 w 689020"/>
                            <a:gd name="connsiteY68" fmla="*/ 13550 h 1823031"/>
                            <a:gd name="connsiteX69" fmla="*/ 19318 w 689020"/>
                            <a:gd name="connsiteY69" fmla="*/ 671 h 1823031"/>
                            <a:gd name="connsiteX70" fmla="*/ 135228 w 689020"/>
                            <a:gd name="connsiteY70" fmla="*/ 13550 h 1823031"/>
                            <a:gd name="connsiteX71" fmla="*/ 154547 w 689020"/>
                            <a:gd name="connsiteY71" fmla="*/ 19989 h 1823031"/>
                            <a:gd name="connsiteX72" fmla="*/ 173865 w 689020"/>
                            <a:gd name="connsiteY72" fmla="*/ 32868 h 1823031"/>
                            <a:gd name="connsiteX73" fmla="*/ 257578 w 689020"/>
                            <a:gd name="connsiteY73" fmla="*/ 45747 h 1823031"/>
                            <a:gd name="connsiteX74" fmla="*/ 283335 w 689020"/>
                            <a:gd name="connsiteY74" fmla="*/ 52186 h 1823031"/>
                            <a:gd name="connsiteX75" fmla="*/ 360609 w 689020"/>
                            <a:gd name="connsiteY75" fmla="*/ 71505 h 18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9020" h="1823031">
                              <a:moveTo>
                                <a:pt x="360609" y="71505"/>
                              </a:moveTo>
                              <a:cubicBezTo>
                                <a:pt x="375634" y="88677"/>
                                <a:pt x="366113" y="125721"/>
                                <a:pt x="373487" y="155217"/>
                              </a:cubicBezTo>
                              <a:cubicBezTo>
                                <a:pt x="382685" y="192010"/>
                                <a:pt x="378333" y="156114"/>
                                <a:pt x="386366" y="200293"/>
                              </a:cubicBezTo>
                              <a:cubicBezTo>
                                <a:pt x="389081" y="215226"/>
                                <a:pt x="390091" y="230436"/>
                                <a:pt x="392806" y="245369"/>
                              </a:cubicBezTo>
                              <a:cubicBezTo>
                                <a:pt x="400839" y="289553"/>
                                <a:pt x="396486" y="253650"/>
                                <a:pt x="405685" y="290446"/>
                              </a:cubicBezTo>
                              <a:cubicBezTo>
                                <a:pt x="408340" y="301064"/>
                                <a:pt x="409470" y="312025"/>
                                <a:pt x="412124" y="322643"/>
                              </a:cubicBezTo>
                              <a:cubicBezTo>
                                <a:pt x="413770" y="329228"/>
                                <a:pt x="413763" y="337162"/>
                                <a:pt x="418563" y="341961"/>
                              </a:cubicBezTo>
                              <a:cubicBezTo>
                                <a:pt x="423363" y="346761"/>
                                <a:pt x="431442" y="346254"/>
                                <a:pt x="437882" y="348400"/>
                              </a:cubicBezTo>
                              <a:cubicBezTo>
                                <a:pt x="489400" y="382746"/>
                                <a:pt x="427146" y="337665"/>
                                <a:pt x="470079" y="380598"/>
                              </a:cubicBezTo>
                              <a:cubicBezTo>
                                <a:pt x="475551" y="386070"/>
                                <a:pt x="482958" y="389183"/>
                                <a:pt x="489397" y="393476"/>
                              </a:cubicBezTo>
                              <a:cubicBezTo>
                                <a:pt x="493690" y="399916"/>
                                <a:pt x="496803" y="407322"/>
                                <a:pt x="502276" y="412795"/>
                              </a:cubicBezTo>
                              <a:cubicBezTo>
                                <a:pt x="507748" y="418268"/>
                                <a:pt x="516498" y="419850"/>
                                <a:pt x="521594" y="425674"/>
                              </a:cubicBezTo>
                              <a:cubicBezTo>
                                <a:pt x="574181" y="485773"/>
                                <a:pt x="523205" y="448212"/>
                                <a:pt x="566671" y="477189"/>
                              </a:cubicBezTo>
                              <a:lnTo>
                                <a:pt x="585989" y="535144"/>
                              </a:lnTo>
                              <a:cubicBezTo>
                                <a:pt x="588135" y="541583"/>
                                <a:pt x="591312" y="547767"/>
                                <a:pt x="592428" y="554462"/>
                              </a:cubicBezTo>
                              <a:lnTo>
                                <a:pt x="598868" y="593099"/>
                              </a:lnTo>
                              <a:cubicBezTo>
                                <a:pt x="596721" y="687544"/>
                                <a:pt x="595924" y="782029"/>
                                <a:pt x="592428" y="876434"/>
                              </a:cubicBezTo>
                              <a:cubicBezTo>
                                <a:pt x="591630" y="897991"/>
                                <a:pt x="585989" y="919257"/>
                                <a:pt x="585989" y="940829"/>
                              </a:cubicBezTo>
                              <a:cubicBezTo>
                                <a:pt x="585989" y="994534"/>
                                <a:pt x="590282" y="1048153"/>
                                <a:pt x="592428" y="1101815"/>
                              </a:cubicBezTo>
                              <a:cubicBezTo>
                                <a:pt x="590282" y="1155477"/>
                                <a:pt x="589339" y="1209200"/>
                                <a:pt x="585989" y="1262800"/>
                              </a:cubicBezTo>
                              <a:cubicBezTo>
                                <a:pt x="585042" y="1277948"/>
                                <a:pt x="579549" y="1292698"/>
                                <a:pt x="579549" y="1307876"/>
                              </a:cubicBezTo>
                              <a:cubicBezTo>
                                <a:pt x="579549" y="1323054"/>
                                <a:pt x="580540" y="1338786"/>
                                <a:pt x="585989" y="1352953"/>
                              </a:cubicBezTo>
                              <a:cubicBezTo>
                                <a:pt x="591546" y="1367400"/>
                                <a:pt x="611747" y="1391589"/>
                                <a:pt x="611747" y="1391589"/>
                              </a:cubicBezTo>
                              <a:cubicBezTo>
                                <a:pt x="616040" y="1408761"/>
                                <a:pt x="622429" y="1425541"/>
                                <a:pt x="624625" y="1443105"/>
                              </a:cubicBezTo>
                              <a:cubicBezTo>
                                <a:pt x="627637" y="1467201"/>
                                <a:pt x="630698" y="1501861"/>
                                <a:pt x="637504" y="1526817"/>
                              </a:cubicBezTo>
                              <a:cubicBezTo>
                                <a:pt x="641076" y="1539914"/>
                                <a:pt x="646090" y="1552575"/>
                                <a:pt x="650383" y="1565454"/>
                              </a:cubicBezTo>
                              <a:lnTo>
                                <a:pt x="663262" y="1604091"/>
                              </a:lnTo>
                              <a:cubicBezTo>
                                <a:pt x="665408" y="1610530"/>
                                <a:pt x="668055" y="1616824"/>
                                <a:pt x="669701" y="1623409"/>
                              </a:cubicBezTo>
                              <a:cubicBezTo>
                                <a:pt x="671848" y="1631995"/>
                                <a:pt x="673710" y="1640657"/>
                                <a:pt x="676141" y="1649167"/>
                              </a:cubicBezTo>
                              <a:cubicBezTo>
                                <a:pt x="678006" y="1655693"/>
                                <a:pt x="680934" y="1661900"/>
                                <a:pt x="682580" y="1668485"/>
                              </a:cubicBezTo>
                              <a:cubicBezTo>
                                <a:pt x="685235" y="1679103"/>
                                <a:pt x="686873" y="1689950"/>
                                <a:pt x="689020" y="1700682"/>
                              </a:cubicBezTo>
                              <a:lnTo>
                                <a:pt x="656823" y="1797274"/>
                              </a:lnTo>
                              <a:cubicBezTo>
                                <a:pt x="654677" y="1803713"/>
                                <a:pt x="657137" y="1815917"/>
                                <a:pt x="650383" y="1816592"/>
                              </a:cubicBezTo>
                              <a:lnTo>
                                <a:pt x="585989" y="1823031"/>
                              </a:lnTo>
                              <a:cubicBezTo>
                                <a:pt x="573110" y="1820885"/>
                                <a:pt x="558048" y="1824079"/>
                                <a:pt x="547352" y="1816592"/>
                              </a:cubicBezTo>
                              <a:cubicBezTo>
                                <a:pt x="534671" y="1807716"/>
                                <a:pt x="521594" y="1777955"/>
                                <a:pt x="521594" y="1777955"/>
                              </a:cubicBezTo>
                              <a:cubicBezTo>
                                <a:pt x="517301" y="1765076"/>
                                <a:pt x="507589" y="1752847"/>
                                <a:pt x="508716" y="1739319"/>
                              </a:cubicBezTo>
                              <a:cubicBezTo>
                                <a:pt x="515719" y="1655282"/>
                                <a:pt x="506982" y="1686567"/>
                                <a:pt x="521594" y="1642727"/>
                              </a:cubicBezTo>
                              <a:cubicBezTo>
                                <a:pt x="519564" y="1612276"/>
                                <a:pt x="518324" y="1545932"/>
                                <a:pt x="508716" y="1507499"/>
                              </a:cubicBezTo>
                              <a:cubicBezTo>
                                <a:pt x="508710" y="1507474"/>
                                <a:pt x="492621" y="1459215"/>
                                <a:pt x="489397" y="1449544"/>
                              </a:cubicBezTo>
                              <a:cubicBezTo>
                                <a:pt x="487251" y="1443105"/>
                                <a:pt x="484604" y="1436811"/>
                                <a:pt x="482958" y="1430226"/>
                              </a:cubicBezTo>
                              <a:cubicBezTo>
                                <a:pt x="472837" y="1389743"/>
                                <a:pt x="477770" y="1413229"/>
                                <a:pt x="470079" y="1359392"/>
                              </a:cubicBezTo>
                              <a:cubicBezTo>
                                <a:pt x="472225" y="1301437"/>
                                <a:pt x="472900" y="1243409"/>
                                <a:pt x="476518" y="1185527"/>
                              </a:cubicBezTo>
                              <a:cubicBezTo>
                                <a:pt x="477201" y="1174603"/>
                                <a:pt x="481294" y="1164148"/>
                                <a:pt x="482958" y="1153330"/>
                              </a:cubicBezTo>
                              <a:cubicBezTo>
                                <a:pt x="485589" y="1136226"/>
                                <a:pt x="487830" y="1119049"/>
                                <a:pt x="489397" y="1101815"/>
                              </a:cubicBezTo>
                              <a:cubicBezTo>
                                <a:pt x="492125" y="1071811"/>
                                <a:pt x="493690" y="1041713"/>
                                <a:pt x="495837" y="1011662"/>
                              </a:cubicBezTo>
                              <a:cubicBezTo>
                                <a:pt x="493690" y="955854"/>
                                <a:pt x="492993" y="899971"/>
                                <a:pt x="489397" y="844237"/>
                              </a:cubicBezTo>
                              <a:cubicBezTo>
                                <a:pt x="488692" y="833315"/>
                                <a:pt x="484916" y="822808"/>
                                <a:pt x="482958" y="812040"/>
                              </a:cubicBezTo>
                              <a:cubicBezTo>
                                <a:pt x="480622" y="799194"/>
                                <a:pt x="478074" y="786367"/>
                                <a:pt x="476518" y="773403"/>
                              </a:cubicBezTo>
                              <a:cubicBezTo>
                                <a:pt x="471632" y="732687"/>
                                <a:pt x="467721" y="691859"/>
                                <a:pt x="463640" y="651054"/>
                              </a:cubicBezTo>
                              <a:cubicBezTo>
                                <a:pt x="461493" y="629589"/>
                                <a:pt x="460480" y="607981"/>
                                <a:pt x="457200" y="586660"/>
                              </a:cubicBezTo>
                              <a:cubicBezTo>
                                <a:pt x="456168" y="579951"/>
                                <a:pt x="454057" y="573275"/>
                                <a:pt x="450761" y="567341"/>
                              </a:cubicBezTo>
                              <a:cubicBezTo>
                                <a:pt x="418216" y="508760"/>
                                <a:pt x="436968" y="546927"/>
                                <a:pt x="405685" y="509386"/>
                              </a:cubicBezTo>
                              <a:cubicBezTo>
                                <a:pt x="360873" y="455611"/>
                                <a:pt x="429910" y="527170"/>
                                <a:pt x="373487" y="470750"/>
                              </a:cubicBezTo>
                              <a:cubicBezTo>
                                <a:pt x="362154" y="436746"/>
                                <a:pt x="370814" y="457080"/>
                                <a:pt x="341290" y="412795"/>
                              </a:cubicBezTo>
                              <a:cubicBezTo>
                                <a:pt x="336997" y="406355"/>
                                <a:pt x="335753" y="395923"/>
                                <a:pt x="328411" y="393476"/>
                              </a:cubicBezTo>
                              <a:lnTo>
                                <a:pt x="309093" y="387037"/>
                              </a:lnTo>
                              <a:cubicBezTo>
                                <a:pt x="296558" y="349429"/>
                                <a:pt x="312462" y="383966"/>
                                <a:pt x="283335" y="354840"/>
                              </a:cubicBezTo>
                              <a:cubicBezTo>
                                <a:pt x="254207" y="325712"/>
                                <a:pt x="288747" y="341620"/>
                                <a:pt x="251138" y="329082"/>
                              </a:cubicBezTo>
                              <a:cubicBezTo>
                                <a:pt x="238475" y="310087"/>
                                <a:pt x="237534" y="305940"/>
                                <a:pt x="218941" y="290446"/>
                              </a:cubicBezTo>
                              <a:cubicBezTo>
                                <a:pt x="212996" y="285491"/>
                                <a:pt x="205568" y="282522"/>
                                <a:pt x="199623" y="277567"/>
                              </a:cubicBezTo>
                              <a:cubicBezTo>
                                <a:pt x="136323" y="224816"/>
                                <a:pt x="218080" y="289585"/>
                                <a:pt x="167425" y="238930"/>
                              </a:cubicBezTo>
                              <a:cubicBezTo>
                                <a:pt x="130222" y="201727"/>
                                <a:pt x="165708" y="254201"/>
                                <a:pt x="128789" y="206733"/>
                              </a:cubicBezTo>
                              <a:cubicBezTo>
                                <a:pt x="119286" y="194515"/>
                                <a:pt x="111617" y="180975"/>
                                <a:pt x="103031" y="168096"/>
                              </a:cubicBezTo>
                              <a:lnTo>
                                <a:pt x="77273" y="129460"/>
                              </a:lnTo>
                              <a:cubicBezTo>
                                <a:pt x="72980" y="123020"/>
                                <a:pt x="69867" y="115614"/>
                                <a:pt x="64394" y="110141"/>
                              </a:cubicBezTo>
                              <a:lnTo>
                                <a:pt x="45076" y="90823"/>
                              </a:lnTo>
                              <a:cubicBezTo>
                                <a:pt x="33743" y="56821"/>
                                <a:pt x="42402" y="77152"/>
                                <a:pt x="12879" y="32868"/>
                              </a:cubicBezTo>
                              <a:lnTo>
                                <a:pt x="0" y="13550"/>
                              </a:lnTo>
                              <a:cubicBezTo>
                                <a:pt x="6439" y="9257"/>
                                <a:pt x="11592" y="1125"/>
                                <a:pt x="19318" y="671"/>
                              </a:cubicBezTo>
                              <a:cubicBezTo>
                                <a:pt x="61492" y="-1810"/>
                                <a:pt x="96930" y="2608"/>
                                <a:pt x="135228" y="13550"/>
                              </a:cubicBezTo>
                              <a:cubicBezTo>
                                <a:pt x="141755" y="15415"/>
                                <a:pt x="148107" y="17843"/>
                                <a:pt x="154547" y="19989"/>
                              </a:cubicBezTo>
                              <a:cubicBezTo>
                                <a:pt x="160986" y="24282"/>
                                <a:pt x="166943" y="29407"/>
                                <a:pt x="173865" y="32868"/>
                              </a:cubicBezTo>
                              <a:cubicBezTo>
                                <a:pt x="197070" y="44470"/>
                                <a:pt x="239118" y="43901"/>
                                <a:pt x="257578" y="45747"/>
                              </a:cubicBezTo>
                              <a:cubicBezTo>
                                <a:pt x="266164" y="47893"/>
                                <a:pt x="274858" y="49643"/>
                                <a:pt x="283335" y="52186"/>
                              </a:cubicBezTo>
                              <a:cubicBezTo>
                                <a:pt x="328528" y="65744"/>
                                <a:pt x="345584" y="54333"/>
                                <a:pt x="360609" y="7150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47">
                          <a:extLst>
                            <a:ext uri="{FF2B5EF4-FFF2-40B4-BE49-F238E27FC236}">
                              <a16:creationId xmlns:a16="http://schemas.microsoft.com/office/drawing/2014/main" id="{C9B1AD3C-6D7D-402E-B854-4264B407FE87}"/>
                            </a:ext>
                          </a:extLst>
                        </p:cNvPr>
                        <p:cNvSpPr/>
                        <p:nvPr/>
                      </p:nvSpPr>
                      <p:spPr>
                        <a:xfrm>
                          <a:off x="4414200" y="4829782"/>
                          <a:ext cx="539989" cy="1736496"/>
                        </a:xfrm>
                        <a:custGeom>
                          <a:avLst/>
                          <a:gdLst>
                            <a:gd name="connsiteX0" fmla="*/ 627928 w 628294"/>
                            <a:gd name="connsiteY0" fmla="*/ 2292 h 1766698"/>
                            <a:gd name="connsiteX1" fmla="*/ 595731 w 628294"/>
                            <a:gd name="connsiteY1" fmla="*/ 15171 h 1766698"/>
                            <a:gd name="connsiteX2" fmla="*/ 550655 w 628294"/>
                            <a:gd name="connsiteY2" fmla="*/ 60247 h 1766698"/>
                            <a:gd name="connsiteX3" fmla="*/ 512018 w 628294"/>
                            <a:gd name="connsiteY3" fmla="*/ 86005 h 1766698"/>
                            <a:gd name="connsiteX4" fmla="*/ 479821 w 628294"/>
                            <a:gd name="connsiteY4" fmla="*/ 118202 h 1766698"/>
                            <a:gd name="connsiteX5" fmla="*/ 466942 w 628294"/>
                            <a:gd name="connsiteY5" fmla="*/ 137520 h 1766698"/>
                            <a:gd name="connsiteX6" fmla="*/ 447624 w 628294"/>
                            <a:gd name="connsiteY6" fmla="*/ 143960 h 1766698"/>
                            <a:gd name="connsiteX7" fmla="*/ 408987 w 628294"/>
                            <a:gd name="connsiteY7" fmla="*/ 182596 h 1766698"/>
                            <a:gd name="connsiteX8" fmla="*/ 408987 w 628294"/>
                            <a:gd name="connsiteY8" fmla="*/ 182596 h 1766698"/>
                            <a:gd name="connsiteX9" fmla="*/ 363911 w 628294"/>
                            <a:gd name="connsiteY9" fmla="*/ 234112 h 1766698"/>
                            <a:gd name="connsiteX10" fmla="*/ 338154 w 628294"/>
                            <a:gd name="connsiteY10" fmla="*/ 266309 h 1766698"/>
                            <a:gd name="connsiteX11" fmla="*/ 312396 w 628294"/>
                            <a:gd name="connsiteY11" fmla="*/ 292067 h 1766698"/>
                            <a:gd name="connsiteX12" fmla="*/ 299517 w 628294"/>
                            <a:gd name="connsiteY12" fmla="*/ 311385 h 1766698"/>
                            <a:gd name="connsiteX13" fmla="*/ 280199 w 628294"/>
                            <a:gd name="connsiteY13" fmla="*/ 324264 h 1766698"/>
                            <a:gd name="connsiteX14" fmla="*/ 235123 w 628294"/>
                            <a:gd name="connsiteY14" fmla="*/ 375779 h 1766698"/>
                            <a:gd name="connsiteX15" fmla="*/ 222244 w 628294"/>
                            <a:gd name="connsiteY15" fmla="*/ 395098 h 1766698"/>
                            <a:gd name="connsiteX16" fmla="*/ 215804 w 628294"/>
                            <a:gd name="connsiteY16" fmla="*/ 414416 h 1766698"/>
                            <a:gd name="connsiteX17" fmla="*/ 190047 w 628294"/>
                            <a:gd name="connsiteY17" fmla="*/ 453053 h 1766698"/>
                            <a:gd name="connsiteX18" fmla="*/ 183607 w 628294"/>
                            <a:gd name="connsiteY18" fmla="*/ 472371 h 1766698"/>
                            <a:gd name="connsiteX19" fmla="*/ 157849 w 628294"/>
                            <a:gd name="connsiteY19" fmla="*/ 511008 h 1766698"/>
                            <a:gd name="connsiteX20" fmla="*/ 144971 w 628294"/>
                            <a:gd name="connsiteY20" fmla="*/ 549644 h 1766698"/>
                            <a:gd name="connsiteX21" fmla="*/ 132092 w 628294"/>
                            <a:gd name="connsiteY21" fmla="*/ 601160 h 1766698"/>
                            <a:gd name="connsiteX22" fmla="*/ 138531 w 628294"/>
                            <a:gd name="connsiteY22" fmla="*/ 775024 h 1766698"/>
                            <a:gd name="connsiteX23" fmla="*/ 144971 w 628294"/>
                            <a:gd name="connsiteY23" fmla="*/ 800782 h 1766698"/>
                            <a:gd name="connsiteX24" fmla="*/ 151410 w 628294"/>
                            <a:gd name="connsiteY24" fmla="*/ 852298 h 1766698"/>
                            <a:gd name="connsiteX25" fmla="*/ 164289 w 628294"/>
                            <a:gd name="connsiteY25" fmla="*/ 897374 h 1766698"/>
                            <a:gd name="connsiteX26" fmla="*/ 177168 w 628294"/>
                            <a:gd name="connsiteY26" fmla="*/ 948889 h 1766698"/>
                            <a:gd name="connsiteX27" fmla="*/ 170728 w 628294"/>
                            <a:gd name="connsiteY27" fmla="*/ 1096996 h 1766698"/>
                            <a:gd name="connsiteX28" fmla="*/ 151410 w 628294"/>
                            <a:gd name="connsiteY28" fmla="*/ 1161391 h 1766698"/>
                            <a:gd name="connsiteX29" fmla="*/ 132092 w 628294"/>
                            <a:gd name="connsiteY29" fmla="*/ 1219346 h 1766698"/>
                            <a:gd name="connsiteX30" fmla="*/ 125652 w 628294"/>
                            <a:gd name="connsiteY30" fmla="*/ 1238664 h 1766698"/>
                            <a:gd name="connsiteX31" fmla="*/ 119213 w 628294"/>
                            <a:gd name="connsiteY31" fmla="*/ 1264422 h 1766698"/>
                            <a:gd name="connsiteX32" fmla="*/ 112773 w 628294"/>
                            <a:gd name="connsiteY32" fmla="*/ 1361013 h 1766698"/>
                            <a:gd name="connsiteX33" fmla="*/ 99895 w 628294"/>
                            <a:gd name="connsiteY33" fmla="*/ 1399650 h 1766698"/>
                            <a:gd name="connsiteX34" fmla="*/ 93455 w 628294"/>
                            <a:gd name="connsiteY34" fmla="*/ 1425408 h 1766698"/>
                            <a:gd name="connsiteX35" fmla="*/ 87016 w 628294"/>
                            <a:gd name="connsiteY35" fmla="*/ 1464044 h 1766698"/>
                            <a:gd name="connsiteX36" fmla="*/ 80576 w 628294"/>
                            <a:gd name="connsiteY36" fmla="*/ 1483362 h 1766698"/>
                            <a:gd name="connsiteX37" fmla="*/ 74137 w 628294"/>
                            <a:gd name="connsiteY37" fmla="*/ 1509120 h 1766698"/>
                            <a:gd name="connsiteX38" fmla="*/ 80576 w 628294"/>
                            <a:gd name="connsiteY38" fmla="*/ 1599272 h 1766698"/>
                            <a:gd name="connsiteX39" fmla="*/ 80576 w 628294"/>
                            <a:gd name="connsiteY39" fmla="*/ 1663667 h 1766698"/>
                            <a:gd name="connsiteX40" fmla="*/ 74137 w 628294"/>
                            <a:gd name="connsiteY40" fmla="*/ 1682985 h 1766698"/>
                            <a:gd name="connsiteX41" fmla="*/ 54818 w 628294"/>
                            <a:gd name="connsiteY41" fmla="*/ 1689424 h 1766698"/>
                            <a:gd name="connsiteX42" fmla="*/ 16182 w 628294"/>
                            <a:gd name="connsiteY42" fmla="*/ 1695864 h 1766698"/>
                            <a:gd name="connsiteX43" fmla="*/ 9742 w 628294"/>
                            <a:gd name="connsiteY43" fmla="*/ 1747379 h 1766698"/>
                            <a:gd name="connsiteX44" fmla="*/ 48379 w 628294"/>
                            <a:gd name="connsiteY44" fmla="*/ 1760258 h 1766698"/>
                            <a:gd name="connsiteX45" fmla="*/ 67697 w 628294"/>
                            <a:gd name="connsiteY45" fmla="*/ 1766698 h 1766698"/>
                            <a:gd name="connsiteX46" fmla="*/ 177168 w 628294"/>
                            <a:gd name="connsiteY46" fmla="*/ 1753819 h 1766698"/>
                            <a:gd name="connsiteX47" fmla="*/ 196486 w 628294"/>
                            <a:gd name="connsiteY47" fmla="*/ 1740940 h 1766698"/>
                            <a:gd name="connsiteX48" fmla="*/ 222244 w 628294"/>
                            <a:gd name="connsiteY48" fmla="*/ 1702303 h 1766698"/>
                            <a:gd name="connsiteX49" fmla="*/ 235123 w 628294"/>
                            <a:gd name="connsiteY49" fmla="*/ 1682985 h 1766698"/>
                            <a:gd name="connsiteX50" fmla="*/ 254441 w 628294"/>
                            <a:gd name="connsiteY50" fmla="*/ 1676546 h 1766698"/>
                            <a:gd name="connsiteX51" fmla="*/ 280199 w 628294"/>
                            <a:gd name="connsiteY51" fmla="*/ 1644348 h 1766698"/>
                            <a:gd name="connsiteX52" fmla="*/ 312396 w 628294"/>
                            <a:gd name="connsiteY52" fmla="*/ 1612151 h 1766698"/>
                            <a:gd name="connsiteX53" fmla="*/ 338154 w 628294"/>
                            <a:gd name="connsiteY53" fmla="*/ 1573515 h 1766698"/>
                            <a:gd name="connsiteX54" fmla="*/ 351033 w 628294"/>
                            <a:gd name="connsiteY54" fmla="*/ 1554196 h 1766698"/>
                            <a:gd name="connsiteX55" fmla="*/ 331714 w 628294"/>
                            <a:gd name="connsiteY55" fmla="*/ 1496241 h 1766698"/>
                            <a:gd name="connsiteX56" fmla="*/ 293078 w 628294"/>
                            <a:gd name="connsiteY56" fmla="*/ 1470484 h 1766698"/>
                            <a:gd name="connsiteX57" fmla="*/ 280199 w 628294"/>
                            <a:gd name="connsiteY57" fmla="*/ 1451165 h 1766698"/>
                            <a:gd name="connsiteX58" fmla="*/ 260880 w 628294"/>
                            <a:gd name="connsiteY58" fmla="*/ 1431847 h 1766698"/>
                            <a:gd name="connsiteX59" fmla="*/ 254441 w 628294"/>
                            <a:gd name="connsiteY59" fmla="*/ 1412529 h 1766698"/>
                            <a:gd name="connsiteX60" fmla="*/ 241562 w 628294"/>
                            <a:gd name="connsiteY60" fmla="*/ 1393210 h 1766698"/>
                            <a:gd name="connsiteX61" fmla="*/ 228683 w 628294"/>
                            <a:gd name="connsiteY61" fmla="*/ 1354574 h 1766698"/>
                            <a:gd name="connsiteX62" fmla="*/ 222244 w 628294"/>
                            <a:gd name="connsiteY62" fmla="*/ 1335255 h 1766698"/>
                            <a:gd name="connsiteX63" fmla="*/ 209365 w 628294"/>
                            <a:gd name="connsiteY63" fmla="*/ 1315937 h 1766698"/>
                            <a:gd name="connsiteX64" fmla="*/ 209365 w 628294"/>
                            <a:gd name="connsiteY64" fmla="*/ 1006844 h 1766698"/>
                            <a:gd name="connsiteX65" fmla="*/ 228683 w 628294"/>
                            <a:gd name="connsiteY65" fmla="*/ 865177 h 1766698"/>
                            <a:gd name="connsiteX66" fmla="*/ 254441 w 628294"/>
                            <a:gd name="connsiteY66" fmla="*/ 826540 h 1766698"/>
                            <a:gd name="connsiteX67" fmla="*/ 280199 w 628294"/>
                            <a:gd name="connsiteY67" fmla="*/ 794343 h 1766698"/>
                            <a:gd name="connsiteX68" fmla="*/ 286638 w 628294"/>
                            <a:gd name="connsiteY68" fmla="*/ 775024 h 1766698"/>
                            <a:gd name="connsiteX69" fmla="*/ 312396 w 628294"/>
                            <a:gd name="connsiteY69" fmla="*/ 736388 h 1766698"/>
                            <a:gd name="connsiteX70" fmla="*/ 338154 w 628294"/>
                            <a:gd name="connsiteY70" fmla="*/ 697751 h 1766698"/>
                            <a:gd name="connsiteX71" fmla="*/ 357472 w 628294"/>
                            <a:gd name="connsiteY71" fmla="*/ 684872 h 1766698"/>
                            <a:gd name="connsiteX72" fmla="*/ 376790 w 628294"/>
                            <a:gd name="connsiteY72" fmla="*/ 646236 h 1766698"/>
                            <a:gd name="connsiteX73" fmla="*/ 396109 w 628294"/>
                            <a:gd name="connsiteY73" fmla="*/ 633357 h 1766698"/>
                            <a:gd name="connsiteX74" fmla="*/ 441185 w 628294"/>
                            <a:gd name="connsiteY74" fmla="*/ 581841 h 1766698"/>
                            <a:gd name="connsiteX75" fmla="*/ 460503 w 628294"/>
                            <a:gd name="connsiteY75" fmla="*/ 543205 h 1766698"/>
                            <a:gd name="connsiteX76" fmla="*/ 466942 w 628294"/>
                            <a:gd name="connsiteY76" fmla="*/ 523886 h 1766698"/>
                            <a:gd name="connsiteX77" fmla="*/ 479821 w 628294"/>
                            <a:gd name="connsiteY77" fmla="*/ 504568 h 1766698"/>
                            <a:gd name="connsiteX78" fmla="*/ 492700 w 628294"/>
                            <a:gd name="connsiteY78" fmla="*/ 465931 h 1766698"/>
                            <a:gd name="connsiteX79" fmla="*/ 499140 w 628294"/>
                            <a:gd name="connsiteY79" fmla="*/ 446613 h 1766698"/>
                            <a:gd name="connsiteX80" fmla="*/ 512018 w 628294"/>
                            <a:gd name="connsiteY80" fmla="*/ 407977 h 1766698"/>
                            <a:gd name="connsiteX81" fmla="*/ 518458 w 628294"/>
                            <a:gd name="connsiteY81" fmla="*/ 388658 h 1766698"/>
                            <a:gd name="connsiteX82" fmla="*/ 524897 w 628294"/>
                            <a:gd name="connsiteY82" fmla="*/ 356461 h 1766698"/>
                            <a:gd name="connsiteX83" fmla="*/ 537776 w 628294"/>
                            <a:gd name="connsiteY83" fmla="*/ 253430 h 1766698"/>
                            <a:gd name="connsiteX84" fmla="*/ 550655 w 628294"/>
                            <a:gd name="connsiteY84" fmla="*/ 214793 h 1766698"/>
                            <a:gd name="connsiteX85" fmla="*/ 576413 w 628294"/>
                            <a:gd name="connsiteY85" fmla="*/ 137520 h 1766698"/>
                            <a:gd name="connsiteX86" fmla="*/ 595731 w 628294"/>
                            <a:gd name="connsiteY86" fmla="*/ 98884 h 1766698"/>
                            <a:gd name="connsiteX87" fmla="*/ 608610 w 628294"/>
                            <a:gd name="connsiteY87" fmla="*/ 60247 h 1766698"/>
                            <a:gd name="connsiteX88" fmla="*/ 627928 w 628294"/>
                            <a:gd name="connsiteY88" fmla="*/ 2292 h 17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8294" h="1766698">
                              <a:moveTo>
                                <a:pt x="627928" y="2292"/>
                              </a:moveTo>
                              <a:cubicBezTo>
                                <a:pt x="625782" y="-5221"/>
                                <a:pt x="604370" y="7492"/>
                                <a:pt x="595731" y="15171"/>
                              </a:cubicBezTo>
                              <a:cubicBezTo>
                                <a:pt x="533734" y="70280"/>
                                <a:pt x="598898" y="44167"/>
                                <a:pt x="550655" y="60247"/>
                              </a:cubicBezTo>
                              <a:cubicBezTo>
                                <a:pt x="537776" y="68833"/>
                                <a:pt x="520604" y="73126"/>
                                <a:pt x="512018" y="86005"/>
                              </a:cubicBezTo>
                              <a:cubicBezTo>
                                <a:pt x="494847" y="111763"/>
                                <a:pt x="505579" y="101030"/>
                                <a:pt x="479821" y="118202"/>
                              </a:cubicBezTo>
                              <a:cubicBezTo>
                                <a:pt x="475528" y="124641"/>
                                <a:pt x="472985" y="132685"/>
                                <a:pt x="466942" y="137520"/>
                              </a:cubicBezTo>
                              <a:cubicBezTo>
                                <a:pt x="461642" y="141760"/>
                                <a:pt x="452982" y="139793"/>
                                <a:pt x="447624" y="143960"/>
                              </a:cubicBezTo>
                              <a:cubicBezTo>
                                <a:pt x="433247" y="155142"/>
                                <a:pt x="421866" y="169717"/>
                                <a:pt x="408987" y="182596"/>
                              </a:cubicBezTo>
                              <a:lnTo>
                                <a:pt x="408987" y="182596"/>
                              </a:lnTo>
                              <a:cubicBezTo>
                                <a:pt x="378937" y="227673"/>
                                <a:pt x="396109" y="212647"/>
                                <a:pt x="363911" y="234112"/>
                              </a:cubicBezTo>
                              <a:cubicBezTo>
                                <a:pt x="347727" y="282666"/>
                                <a:pt x="371440" y="224702"/>
                                <a:pt x="338154" y="266309"/>
                              </a:cubicBezTo>
                              <a:cubicBezTo>
                                <a:pt x="313176" y="297531"/>
                                <a:pt x="354544" y="278016"/>
                                <a:pt x="312396" y="292067"/>
                              </a:cubicBezTo>
                              <a:cubicBezTo>
                                <a:pt x="308103" y="298506"/>
                                <a:pt x="304989" y="305913"/>
                                <a:pt x="299517" y="311385"/>
                              </a:cubicBezTo>
                              <a:cubicBezTo>
                                <a:pt x="294045" y="316857"/>
                                <a:pt x="285295" y="318440"/>
                                <a:pt x="280199" y="324264"/>
                              </a:cubicBezTo>
                              <a:cubicBezTo>
                                <a:pt x="227610" y="384365"/>
                                <a:pt x="278588" y="346801"/>
                                <a:pt x="235123" y="375779"/>
                              </a:cubicBezTo>
                              <a:cubicBezTo>
                                <a:pt x="230830" y="382219"/>
                                <a:pt x="225705" y="388176"/>
                                <a:pt x="222244" y="395098"/>
                              </a:cubicBezTo>
                              <a:cubicBezTo>
                                <a:pt x="219208" y="401169"/>
                                <a:pt x="219100" y="408482"/>
                                <a:pt x="215804" y="414416"/>
                              </a:cubicBezTo>
                              <a:cubicBezTo>
                                <a:pt x="208287" y="427947"/>
                                <a:pt x="194942" y="438369"/>
                                <a:pt x="190047" y="453053"/>
                              </a:cubicBezTo>
                              <a:cubicBezTo>
                                <a:pt x="187900" y="459492"/>
                                <a:pt x="186903" y="466437"/>
                                <a:pt x="183607" y="472371"/>
                              </a:cubicBezTo>
                              <a:cubicBezTo>
                                <a:pt x="176090" y="485902"/>
                                <a:pt x="157849" y="511008"/>
                                <a:pt x="157849" y="511008"/>
                              </a:cubicBezTo>
                              <a:cubicBezTo>
                                <a:pt x="153556" y="523887"/>
                                <a:pt x="148263" y="536474"/>
                                <a:pt x="144971" y="549644"/>
                              </a:cubicBezTo>
                              <a:lnTo>
                                <a:pt x="132092" y="601160"/>
                              </a:lnTo>
                              <a:cubicBezTo>
                                <a:pt x="134238" y="659115"/>
                                <a:pt x="134797" y="717150"/>
                                <a:pt x="138531" y="775024"/>
                              </a:cubicBezTo>
                              <a:cubicBezTo>
                                <a:pt x="139101" y="783856"/>
                                <a:pt x="143516" y="792052"/>
                                <a:pt x="144971" y="800782"/>
                              </a:cubicBezTo>
                              <a:cubicBezTo>
                                <a:pt x="147816" y="817852"/>
                                <a:pt x="148565" y="835228"/>
                                <a:pt x="151410" y="852298"/>
                              </a:cubicBezTo>
                              <a:cubicBezTo>
                                <a:pt x="156007" y="879879"/>
                                <a:pt x="157726" y="873311"/>
                                <a:pt x="164289" y="897374"/>
                              </a:cubicBezTo>
                              <a:cubicBezTo>
                                <a:pt x="168946" y="914450"/>
                                <a:pt x="177168" y="948889"/>
                                <a:pt x="177168" y="948889"/>
                              </a:cubicBezTo>
                              <a:cubicBezTo>
                                <a:pt x="175021" y="998258"/>
                                <a:pt x="174378" y="1047715"/>
                                <a:pt x="170728" y="1096996"/>
                              </a:cubicBezTo>
                              <a:cubicBezTo>
                                <a:pt x="169801" y="1109512"/>
                                <a:pt x="153583" y="1154873"/>
                                <a:pt x="151410" y="1161391"/>
                              </a:cubicBezTo>
                              <a:lnTo>
                                <a:pt x="132092" y="1219346"/>
                              </a:lnTo>
                              <a:cubicBezTo>
                                <a:pt x="129946" y="1225785"/>
                                <a:pt x="127298" y="1232079"/>
                                <a:pt x="125652" y="1238664"/>
                              </a:cubicBezTo>
                              <a:lnTo>
                                <a:pt x="119213" y="1264422"/>
                              </a:lnTo>
                              <a:cubicBezTo>
                                <a:pt x="117066" y="1296619"/>
                                <a:pt x="117336" y="1329069"/>
                                <a:pt x="112773" y="1361013"/>
                              </a:cubicBezTo>
                              <a:cubicBezTo>
                                <a:pt x="110853" y="1374452"/>
                                <a:pt x="103188" y="1386480"/>
                                <a:pt x="99895" y="1399650"/>
                              </a:cubicBezTo>
                              <a:cubicBezTo>
                                <a:pt x="97748" y="1408236"/>
                                <a:pt x="95191" y="1416730"/>
                                <a:pt x="93455" y="1425408"/>
                              </a:cubicBezTo>
                              <a:cubicBezTo>
                                <a:pt x="90894" y="1438211"/>
                                <a:pt x="89848" y="1451299"/>
                                <a:pt x="87016" y="1464044"/>
                              </a:cubicBezTo>
                              <a:cubicBezTo>
                                <a:pt x="85543" y="1470670"/>
                                <a:pt x="82441" y="1476835"/>
                                <a:pt x="80576" y="1483362"/>
                              </a:cubicBezTo>
                              <a:cubicBezTo>
                                <a:pt x="78145" y="1491872"/>
                                <a:pt x="76283" y="1500534"/>
                                <a:pt x="74137" y="1509120"/>
                              </a:cubicBezTo>
                              <a:cubicBezTo>
                                <a:pt x="76283" y="1539171"/>
                                <a:pt x="77056" y="1569351"/>
                                <a:pt x="80576" y="1599272"/>
                              </a:cubicBezTo>
                              <a:cubicBezTo>
                                <a:pt x="86746" y="1651720"/>
                                <a:pt x="99311" y="1569991"/>
                                <a:pt x="80576" y="1663667"/>
                              </a:cubicBezTo>
                              <a:cubicBezTo>
                                <a:pt x="79245" y="1670323"/>
                                <a:pt x="78937" y="1678186"/>
                                <a:pt x="74137" y="1682985"/>
                              </a:cubicBezTo>
                              <a:cubicBezTo>
                                <a:pt x="69337" y="1687785"/>
                                <a:pt x="61444" y="1687951"/>
                                <a:pt x="54818" y="1689424"/>
                              </a:cubicBezTo>
                              <a:cubicBezTo>
                                <a:pt x="42073" y="1692256"/>
                                <a:pt x="29061" y="1693717"/>
                                <a:pt x="16182" y="1695864"/>
                              </a:cubicBezTo>
                              <a:cubicBezTo>
                                <a:pt x="6235" y="1710785"/>
                                <a:pt x="-10947" y="1726690"/>
                                <a:pt x="9742" y="1747379"/>
                              </a:cubicBezTo>
                              <a:cubicBezTo>
                                <a:pt x="19341" y="1756978"/>
                                <a:pt x="35500" y="1755965"/>
                                <a:pt x="48379" y="1760258"/>
                              </a:cubicBezTo>
                              <a:lnTo>
                                <a:pt x="67697" y="1766698"/>
                              </a:lnTo>
                              <a:cubicBezTo>
                                <a:pt x="81928" y="1765681"/>
                                <a:pt x="147899" y="1768453"/>
                                <a:pt x="177168" y="1753819"/>
                              </a:cubicBezTo>
                              <a:cubicBezTo>
                                <a:pt x="184090" y="1750358"/>
                                <a:pt x="190047" y="1745233"/>
                                <a:pt x="196486" y="1740940"/>
                              </a:cubicBezTo>
                              <a:lnTo>
                                <a:pt x="222244" y="1702303"/>
                              </a:lnTo>
                              <a:cubicBezTo>
                                <a:pt x="226537" y="1695864"/>
                                <a:pt x="227781" y="1685432"/>
                                <a:pt x="235123" y="1682985"/>
                              </a:cubicBezTo>
                              <a:lnTo>
                                <a:pt x="254441" y="1676546"/>
                              </a:lnTo>
                              <a:cubicBezTo>
                                <a:pt x="266976" y="1638937"/>
                                <a:pt x="251072" y="1673474"/>
                                <a:pt x="280199" y="1644348"/>
                              </a:cubicBezTo>
                              <a:cubicBezTo>
                                <a:pt x="323132" y="1601416"/>
                                <a:pt x="260877" y="1646498"/>
                                <a:pt x="312396" y="1612151"/>
                              </a:cubicBezTo>
                              <a:lnTo>
                                <a:pt x="338154" y="1573515"/>
                              </a:lnTo>
                              <a:lnTo>
                                <a:pt x="351033" y="1554196"/>
                              </a:lnTo>
                              <a:cubicBezTo>
                                <a:pt x="359424" y="1529021"/>
                                <a:pt x="367947" y="1520396"/>
                                <a:pt x="331714" y="1496241"/>
                              </a:cubicBezTo>
                              <a:lnTo>
                                <a:pt x="293078" y="1470484"/>
                              </a:lnTo>
                              <a:cubicBezTo>
                                <a:pt x="288785" y="1464044"/>
                                <a:pt x="285154" y="1457111"/>
                                <a:pt x="280199" y="1451165"/>
                              </a:cubicBezTo>
                              <a:cubicBezTo>
                                <a:pt x="274369" y="1444169"/>
                                <a:pt x="265932" y="1439424"/>
                                <a:pt x="260880" y="1431847"/>
                              </a:cubicBezTo>
                              <a:cubicBezTo>
                                <a:pt x="257115" y="1426199"/>
                                <a:pt x="257476" y="1418600"/>
                                <a:pt x="254441" y="1412529"/>
                              </a:cubicBezTo>
                              <a:cubicBezTo>
                                <a:pt x="250980" y="1405607"/>
                                <a:pt x="245855" y="1399650"/>
                                <a:pt x="241562" y="1393210"/>
                              </a:cubicBezTo>
                              <a:lnTo>
                                <a:pt x="228683" y="1354574"/>
                              </a:lnTo>
                              <a:cubicBezTo>
                                <a:pt x="226536" y="1348134"/>
                                <a:pt x="226009" y="1340903"/>
                                <a:pt x="222244" y="1335255"/>
                              </a:cubicBezTo>
                              <a:lnTo>
                                <a:pt x="209365" y="1315937"/>
                              </a:lnTo>
                              <a:cubicBezTo>
                                <a:pt x="172575" y="1205562"/>
                                <a:pt x="199923" y="1294848"/>
                                <a:pt x="209365" y="1006844"/>
                              </a:cubicBezTo>
                              <a:cubicBezTo>
                                <a:pt x="209893" y="990739"/>
                                <a:pt x="207588" y="896819"/>
                                <a:pt x="228683" y="865177"/>
                              </a:cubicBezTo>
                              <a:lnTo>
                                <a:pt x="254441" y="826540"/>
                              </a:lnTo>
                              <a:cubicBezTo>
                                <a:pt x="270626" y="777983"/>
                                <a:pt x="246910" y="835955"/>
                                <a:pt x="280199" y="794343"/>
                              </a:cubicBezTo>
                              <a:cubicBezTo>
                                <a:pt x="284439" y="789042"/>
                                <a:pt x="283342" y="780958"/>
                                <a:pt x="286638" y="775024"/>
                              </a:cubicBezTo>
                              <a:cubicBezTo>
                                <a:pt x="294155" y="761493"/>
                                <a:pt x="303810" y="749267"/>
                                <a:pt x="312396" y="736388"/>
                              </a:cubicBezTo>
                              <a:cubicBezTo>
                                <a:pt x="312397" y="736387"/>
                                <a:pt x="338152" y="697752"/>
                                <a:pt x="338154" y="697751"/>
                              </a:cubicBezTo>
                              <a:lnTo>
                                <a:pt x="357472" y="684872"/>
                              </a:lnTo>
                              <a:cubicBezTo>
                                <a:pt x="362709" y="669160"/>
                                <a:pt x="364306" y="658719"/>
                                <a:pt x="376790" y="646236"/>
                              </a:cubicBezTo>
                              <a:cubicBezTo>
                                <a:pt x="382263" y="640763"/>
                                <a:pt x="389669" y="637650"/>
                                <a:pt x="396109" y="633357"/>
                              </a:cubicBezTo>
                              <a:cubicBezTo>
                                <a:pt x="426159" y="588280"/>
                                <a:pt x="408987" y="603306"/>
                                <a:pt x="441185" y="581841"/>
                              </a:cubicBezTo>
                              <a:cubicBezTo>
                                <a:pt x="457371" y="533282"/>
                                <a:pt x="435536" y="593140"/>
                                <a:pt x="460503" y="543205"/>
                              </a:cubicBezTo>
                              <a:cubicBezTo>
                                <a:pt x="463539" y="537134"/>
                                <a:pt x="463906" y="529957"/>
                                <a:pt x="466942" y="523886"/>
                              </a:cubicBezTo>
                              <a:cubicBezTo>
                                <a:pt x="470403" y="516964"/>
                                <a:pt x="476678" y="511640"/>
                                <a:pt x="479821" y="504568"/>
                              </a:cubicBezTo>
                              <a:cubicBezTo>
                                <a:pt x="485335" y="492162"/>
                                <a:pt x="488407" y="478810"/>
                                <a:pt x="492700" y="465931"/>
                              </a:cubicBezTo>
                              <a:lnTo>
                                <a:pt x="499140" y="446613"/>
                              </a:lnTo>
                              <a:lnTo>
                                <a:pt x="512018" y="407977"/>
                              </a:lnTo>
                              <a:cubicBezTo>
                                <a:pt x="514165" y="401537"/>
                                <a:pt x="517127" y="395314"/>
                                <a:pt x="518458" y="388658"/>
                              </a:cubicBezTo>
                              <a:lnTo>
                                <a:pt x="524897" y="356461"/>
                              </a:lnTo>
                              <a:cubicBezTo>
                                <a:pt x="527959" y="322778"/>
                                <a:pt x="528704" y="286693"/>
                                <a:pt x="537776" y="253430"/>
                              </a:cubicBezTo>
                              <a:cubicBezTo>
                                <a:pt x="541348" y="240333"/>
                                <a:pt x="546362" y="227672"/>
                                <a:pt x="550655" y="214793"/>
                              </a:cubicBezTo>
                              <a:lnTo>
                                <a:pt x="576413" y="137520"/>
                              </a:lnTo>
                              <a:cubicBezTo>
                                <a:pt x="599899" y="67063"/>
                                <a:pt x="562441" y="173787"/>
                                <a:pt x="595731" y="98884"/>
                              </a:cubicBezTo>
                              <a:cubicBezTo>
                                <a:pt x="601245" y="86478"/>
                                <a:pt x="601079" y="71543"/>
                                <a:pt x="608610" y="60247"/>
                              </a:cubicBezTo>
                              <a:cubicBezTo>
                                <a:pt x="622680" y="39143"/>
                                <a:pt x="630074" y="9805"/>
                                <a:pt x="627928" y="2292"/>
                              </a:cubicBezTo>
                              <a:close/>
                            </a:path>
                          </a:pathLst>
                        </a:custGeom>
                        <a:gradFill>
                          <a:gsLst>
                            <a:gs pos="27000">
                              <a:schemeClr val="accent1">
                                <a:lumMod val="40000"/>
                                <a:lumOff val="60000"/>
                              </a:schemeClr>
                            </a:gs>
                            <a:gs pos="55000">
                              <a:schemeClr val="bg1"/>
                            </a:gs>
                            <a:gs pos="68000">
                              <a:schemeClr val="accent1">
                                <a:lumMod val="40000"/>
                                <a:lumOff val="60000"/>
                              </a:schemeClr>
                            </a:gs>
                          </a:gsLst>
                          <a:lin ang="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53">
                          <a:extLst>
                            <a:ext uri="{FF2B5EF4-FFF2-40B4-BE49-F238E27FC236}">
                              <a16:creationId xmlns:a16="http://schemas.microsoft.com/office/drawing/2014/main" id="{6AAC4ED7-F2E6-4B78-9AF7-5791FAB7B864}"/>
                            </a:ext>
                          </a:extLst>
                        </p:cNvPr>
                        <p:cNvSpPr/>
                        <p:nvPr/>
                      </p:nvSpPr>
                      <p:spPr>
                        <a:xfrm>
                          <a:off x="5720637" y="4833547"/>
                          <a:ext cx="682699" cy="1735191"/>
                        </a:xfrm>
                        <a:custGeom>
                          <a:avLst/>
                          <a:gdLst>
                            <a:gd name="connsiteX0" fmla="*/ 119 w 682699"/>
                            <a:gd name="connsiteY0" fmla="*/ 2983 h 1735191"/>
                            <a:gd name="connsiteX1" fmla="*/ 51634 w 682699"/>
                            <a:gd name="connsiteY1" fmla="*/ 15862 h 1735191"/>
                            <a:gd name="connsiteX2" fmla="*/ 90271 w 682699"/>
                            <a:gd name="connsiteY2" fmla="*/ 41620 h 1735191"/>
                            <a:gd name="connsiteX3" fmla="*/ 109589 w 682699"/>
                            <a:gd name="connsiteY3" fmla="*/ 54498 h 1735191"/>
                            <a:gd name="connsiteX4" fmla="*/ 128908 w 682699"/>
                            <a:gd name="connsiteY4" fmla="*/ 73817 h 1735191"/>
                            <a:gd name="connsiteX5" fmla="*/ 141786 w 682699"/>
                            <a:gd name="connsiteY5" fmla="*/ 93135 h 1735191"/>
                            <a:gd name="connsiteX6" fmla="*/ 180423 w 682699"/>
                            <a:gd name="connsiteY6" fmla="*/ 112453 h 1735191"/>
                            <a:gd name="connsiteX7" fmla="*/ 219060 w 682699"/>
                            <a:gd name="connsiteY7" fmla="*/ 138211 h 1735191"/>
                            <a:gd name="connsiteX8" fmla="*/ 238378 w 682699"/>
                            <a:gd name="connsiteY8" fmla="*/ 151090 h 1735191"/>
                            <a:gd name="connsiteX9" fmla="*/ 264136 w 682699"/>
                            <a:gd name="connsiteY9" fmla="*/ 189727 h 1735191"/>
                            <a:gd name="connsiteX10" fmla="*/ 270575 w 682699"/>
                            <a:gd name="connsiteY10" fmla="*/ 209045 h 1735191"/>
                            <a:gd name="connsiteX11" fmla="*/ 296333 w 682699"/>
                            <a:gd name="connsiteY11" fmla="*/ 247681 h 1735191"/>
                            <a:gd name="connsiteX12" fmla="*/ 322091 w 682699"/>
                            <a:gd name="connsiteY12" fmla="*/ 279879 h 1735191"/>
                            <a:gd name="connsiteX13" fmla="*/ 328530 w 682699"/>
                            <a:gd name="connsiteY13" fmla="*/ 299197 h 1735191"/>
                            <a:gd name="connsiteX14" fmla="*/ 347848 w 682699"/>
                            <a:gd name="connsiteY14" fmla="*/ 312076 h 1735191"/>
                            <a:gd name="connsiteX15" fmla="*/ 380046 w 682699"/>
                            <a:gd name="connsiteY15" fmla="*/ 350712 h 1735191"/>
                            <a:gd name="connsiteX16" fmla="*/ 399364 w 682699"/>
                            <a:gd name="connsiteY16" fmla="*/ 363591 h 1735191"/>
                            <a:gd name="connsiteX17" fmla="*/ 450879 w 682699"/>
                            <a:gd name="connsiteY17" fmla="*/ 408667 h 1735191"/>
                            <a:gd name="connsiteX18" fmla="*/ 470198 w 682699"/>
                            <a:gd name="connsiteY18" fmla="*/ 421546 h 1735191"/>
                            <a:gd name="connsiteX19" fmla="*/ 489516 w 682699"/>
                            <a:gd name="connsiteY19" fmla="*/ 460183 h 1735191"/>
                            <a:gd name="connsiteX20" fmla="*/ 502395 w 682699"/>
                            <a:gd name="connsiteY20" fmla="*/ 498820 h 1735191"/>
                            <a:gd name="connsiteX21" fmla="*/ 515274 w 682699"/>
                            <a:gd name="connsiteY21" fmla="*/ 537456 h 1735191"/>
                            <a:gd name="connsiteX22" fmla="*/ 521713 w 682699"/>
                            <a:gd name="connsiteY22" fmla="*/ 556774 h 1735191"/>
                            <a:gd name="connsiteX23" fmla="*/ 534592 w 682699"/>
                            <a:gd name="connsiteY23" fmla="*/ 608290 h 1735191"/>
                            <a:gd name="connsiteX24" fmla="*/ 541032 w 682699"/>
                            <a:gd name="connsiteY24" fmla="*/ 737079 h 1735191"/>
                            <a:gd name="connsiteX25" fmla="*/ 528153 w 682699"/>
                            <a:gd name="connsiteY25" fmla="*/ 1136324 h 1735191"/>
                            <a:gd name="connsiteX26" fmla="*/ 534592 w 682699"/>
                            <a:gd name="connsiteY26" fmla="*/ 1252234 h 1735191"/>
                            <a:gd name="connsiteX27" fmla="*/ 547471 w 682699"/>
                            <a:gd name="connsiteY27" fmla="*/ 1290870 h 1735191"/>
                            <a:gd name="connsiteX28" fmla="*/ 560350 w 682699"/>
                            <a:gd name="connsiteY28" fmla="*/ 1361704 h 1735191"/>
                            <a:gd name="connsiteX29" fmla="*/ 579668 w 682699"/>
                            <a:gd name="connsiteY29" fmla="*/ 1432538 h 1735191"/>
                            <a:gd name="connsiteX30" fmla="*/ 586108 w 682699"/>
                            <a:gd name="connsiteY30" fmla="*/ 1451856 h 1735191"/>
                            <a:gd name="connsiteX31" fmla="*/ 592547 w 682699"/>
                            <a:gd name="connsiteY31" fmla="*/ 1471174 h 1735191"/>
                            <a:gd name="connsiteX32" fmla="*/ 598986 w 682699"/>
                            <a:gd name="connsiteY32" fmla="*/ 1638600 h 1735191"/>
                            <a:gd name="connsiteX33" fmla="*/ 618305 w 682699"/>
                            <a:gd name="connsiteY33" fmla="*/ 1651479 h 1735191"/>
                            <a:gd name="connsiteX34" fmla="*/ 682699 w 682699"/>
                            <a:gd name="connsiteY34" fmla="*/ 1670797 h 1735191"/>
                            <a:gd name="connsiteX35" fmla="*/ 669820 w 682699"/>
                            <a:gd name="connsiteY35" fmla="*/ 1690115 h 1735191"/>
                            <a:gd name="connsiteX36" fmla="*/ 663381 w 682699"/>
                            <a:gd name="connsiteY36" fmla="*/ 1709434 h 1735191"/>
                            <a:gd name="connsiteX37" fmla="*/ 624744 w 682699"/>
                            <a:gd name="connsiteY37" fmla="*/ 1722312 h 1735191"/>
                            <a:gd name="connsiteX38" fmla="*/ 605426 w 682699"/>
                            <a:gd name="connsiteY38" fmla="*/ 1728752 h 1735191"/>
                            <a:gd name="connsiteX39" fmla="*/ 586108 w 682699"/>
                            <a:gd name="connsiteY39" fmla="*/ 1735191 h 1735191"/>
                            <a:gd name="connsiteX40" fmla="*/ 553910 w 682699"/>
                            <a:gd name="connsiteY40" fmla="*/ 1728752 h 1735191"/>
                            <a:gd name="connsiteX41" fmla="*/ 515274 w 682699"/>
                            <a:gd name="connsiteY41" fmla="*/ 1715873 h 1735191"/>
                            <a:gd name="connsiteX42" fmla="*/ 495955 w 682699"/>
                            <a:gd name="connsiteY42" fmla="*/ 1709434 h 1735191"/>
                            <a:gd name="connsiteX43" fmla="*/ 476637 w 682699"/>
                            <a:gd name="connsiteY43" fmla="*/ 1702994 h 1735191"/>
                            <a:gd name="connsiteX44" fmla="*/ 457319 w 682699"/>
                            <a:gd name="connsiteY44" fmla="*/ 1696555 h 1735191"/>
                            <a:gd name="connsiteX45" fmla="*/ 418682 w 682699"/>
                            <a:gd name="connsiteY45" fmla="*/ 1670797 h 1735191"/>
                            <a:gd name="connsiteX46" fmla="*/ 386485 w 682699"/>
                            <a:gd name="connsiteY46" fmla="*/ 1638600 h 1735191"/>
                            <a:gd name="connsiteX47" fmla="*/ 360727 w 682699"/>
                            <a:gd name="connsiteY47" fmla="*/ 1599963 h 1735191"/>
                            <a:gd name="connsiteX48" fmla="*/ 347848 w 682699"/>
                            <a:gd name="connsiteY48" fmla="*/ 1580645 h 1735191"/>
                            <a:gd name="connsiteX49" fmla="*/ 341409 w 682699"/>
                            <a:gd name="connsiteY49" fmla="*/ 1561327 h 1735191"/>
                            <a:gd name="connsiteX50" fmla="*/ 322091 w 682699"/>
                            <a:gd name="connsiteY50" fmla="*/ 1522690 h 1735191"/>
                            <a:gd name="connsiteX51" fmla="*/ 328530 w 682699"/>
                            <a:gd name="connsiteY51" fmla="*/ 1490493 h 1735191"/>
                            <a:gd name="connsiteX52" fmla="*/ 347848 w 682699"/>
                            <a:gd name="connsiteY52" fmla="*/ 1477614 h 1735191"/>
                            <a:gd name="connsiteX53" fmla="*/ 380046 w 682699"/>
                            <a:gd name="connsiteY53" fmla="*/ 1419659 h 1735191"/>
                            <a:gd name="connsiteX54" fmla="*/ 392924 w 682699"/>
                            <a:gd name="connsiteY54" fmla="*/ 1400341 h 1735191"/>
                            <a:gd name="connsiteX55" fmla="*/ 405803 w 682699"/>
                            <a:gd name="connsiteY55" fmla="*/ 1361704 h 1735191"/>
                            <a:gd name="connsiteX56" fmla="*/ 418682 w 682699"/>
                            <a:gd name="connsiteY56" fmla="*/ 1323067 h 1735191"/>
                            <a:gd name="connsiteX57" fmla="*/ 425122 w 682699"/>
                            <a:gd name="connsiteY57" fmla="*/ 1303749 h 1735191"/>
                            <a:gd name="connsiteX58" fmla="*/ 431561 w 682699"/>
                            <a:gd name="connsiteY58" fmla="*/ 1271552 h 1735191"/>
                            <a:gd name="connsiteX59" fmla="*/ 450879 w 682699"/>
                            <a:gd name="connsiteY59" fmla="*/ 1207158 h 1735191"/>
                            <a:gd name="connsiteX60" fmla="*/ 457319 w 682699"/>
                            <a:gd name="connsiteY60" fmla="*/ 1155642 h 1735191"/>
                            <a:gd name="connsiteX61" fmla="*/ 463758 w 682699"/>
                            <a:gd name="connsiteY61" fmla="*/ 1123445 h 1735191"/>
                            <a:gd name="connsiteX62" fmla="*/ 470198 w 682699"/>
                            <a:gd name="connsiteY62" fmla="*/ 1059051 h 1735191"/>
                            <a:gd name="connsiteX63" fmla="*/ 463758 w 682699"/>
                            <a:gd name="connsiteY63" fmla="*/ 904504 h 1735191"/>
                            <a:gd name="connsiteX64" fmla="*/ 444440 w 682699"/>
                            <a:gd name="connsiteY64" fmla="*/ 891625 h 1735191"/>
                            <a:gd name="connsiteX65" fmla="*/ 418682 w 682699"/>
                            <a:gd name="connsiteY65" fmla="*/ 852989 h 1735191"/>
                            <a:gd name="connsiteX66" fmla="*/ 380046 w 682699"/>
                            <a:gd name="connsiteY66" fmla="*/ 795034 h 1735191"/>
                            <a:gd name="connsiteX67" fmla="*/ 367167 w 682699"/>
                            <a:gd name="connsiteY67" fmla="*/ 775715 h 1735191"/>
                            <a:gd name="connsiteX68" fmla="*/ 347848 w 682699"/>
                            <a:gd name="connsiteY68" fmla="*/ 756397 h 1735191"/>
                            <a:gd name="connsiteX69" fmla="*/ 322091 w 682699"/>
                            <a:gd name="connsiteY69" fmla="*/ 717760 h 1735191"/>
                            <a:gd name="connsiteX70" fmla="*/ 309212 w 682699"/>
                            <a:gd name="connsiteY70" fmla="*/ 698442 h 1735191"/>
                            <a:gd name="connsiteX71" fmla="*/ 289893 w 682699"/>
                            <a:gd name="connsiteY71" fmla="*/ 685563 h 1735191"/>
                            <a:gd name="connsiteX72" fmla="*/ 264136 w 682699"/>
                            <a:gd name="connsiteY72" fmla="*/ 646927 h 1735191"/>
                            <a:gd name="connsiteX73" fmla="*/ 251257 w 682699"/>
                            <a:gd name="connsiteY73" fmla="*/ 627608 h 1735191"/>
                            <a:gd name="connsiteX74" fmla="*/ 193302 w 682699"/>
                            <a:gd name="connsiteY74" fmla="*/ 576093 h 1735191"/>
                            <a:gd name="connsiteX75" fmla="*/ 167544 w 682699"/>
                            <a:gd name="connsiteY75" fmla="*/ 550335 h 1735191"/>
                            <a:gd name="connsiteX76" fmla="*/ 154665 w 682699"/>
                            <a:gd name="connsiteY76" fmla="*/ 531017 h 1735191"/>
                            <a:gd name="connsiteX77" fmla="*/ 135347 w 682699"/>
                            <a:gd name="connsiteY77" fmla="*/ 473062 h 1735191"/>
                            <a:gd name="connsiteX78" fmla="*/ 128908 w 682699"/>
                            <a:gd name="connsiteY78" fmla="*/ 453743 h 1735191"/>
                            <a:gd name="connsiteX79" fmla="*/ 116029 w 682699"/>
                            <a:gd name="connsiteY79" fmla="*/ 434425 h 1735191"/>
                            <a:gd name="connsiteX80" fmla="*/ 109589 w 682699"/>
                            <a:gd name="connsiteY80" fmla="*/ 395789 h 1735191"/>
                            <a:gd name="connsiteX81" fmla="*/ 96710 w 682699"/>
                            <a:gd name="connsiteY81" fmla="*/ 292758 h 1735191"/>
                            <a:gd name="connsiteX82" fmla="*/ 83832 w 682699"/>
                            <a:gd name="connsiteY82" fmla="*/ 254121 h 1735191"/>
                            <a:gd name="connsiteX83" fmla="*/ 77392 w 682699"/>
                            <a:gd name="connsiteY83" fmla="*/ 234803 h 1735191"/>
                            <a:gd name="connsiteX84" fmla="*/ 64513 w 682699"/>
                            <a:gd name="connsiteY84" fmla="*/ 157529 h 1735191"/>
                            <a:gd name="connsiteX85" fmla="*/ 51634 w 682699"/>
                            <a:gd name="connsiteY85" fmla="*/ 118893 h 1735191"/>
                            <a:gd name="connsiteX86" fmla="*/ 45195 w 682699"/>
                            <a:gd name="connsiteY86" fmla="*/ 99574 h 1735191"/>
                            <a:gd name="connsiteX87" fmla="*/ 38755 w 682699"/>
                            <a:gd name="connsiteY87" fmla="*/ 73817 h 1735191"/>
                            <a:gd name="connsiteX88" fmla="*/ 119 w 682699"/>
                            <a:gd name="connsiteY88" fmla="*/ 2983 h 17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82699" h="1735191">
                              <a:moveTo>
                                <a:pt x="119" y="2983"/>
                              </a:moveTo>
                              <a:cubicBezTo>
                                <a:pt x="2265" y="-6676"/>
                                <a:pt x="40493" y="9672"/>
                                <a:pt x="51634" y="15862"/>
                              </a:cubicBezTo>
                              <a:cubicBezTo>
                                <a:pt x="65165" y="23379"/>
                                <a:pt x="77392" y="33034"/>
                                <a:pt x="90271" y="41620"/>
                              </a:cubicBezTo>
                              <a:cubicBezTo>
                                <a:pt x="96710" y="45913"/>
                                <a:pt x="104117" y="49026"/>
                                <a:pt x="109589" y="54498"/>
                              </a:cubicBezTo>
                              <a:cubicBezTo>
                                <a:pt x="116029" y="60938"/>
                                <a:pt x="123078" y="66821"/>
                                <a:pt x="128908" y="73817"/>
                              </a:cubicBezTo>
                              <a:cubicBezTo>
                                <a:pt x="133862" y="79762"/>
                                <a:pt x="136314" y="87663"/>
                                <a:pt x="141786" y="93135"/>
                              </a:cubicBezTo>
                              <a:cubicBezTo>
                                <a:pt x="154269" y="105618"/>
                                <a:pt x="164711" y="107216"/>
                                <a:pt x="180423" y="112453"/>
                              </a:cubicBezTo>
                              <a:lnTo>
                                <a:pt x="219060" y="138211"/>
                              </a:lnTo>
                              <a:lnTo>
                                <a:pt x="238378" y="151090"/>
                              </a:lnTo>
                              <a:cubicBezTo>
                                <a:pt x="246964" y="163969"/>
                                <a:pt x="259241" y="175043"/>
                                <a:pt x="264136" y="189727"/>
                              </a:cubicBezTo>
                              <a:cubicBezTo>
                                <a:pt x="266282" y="196166"/>
                                <a:pt x="267279" y="203112"/>
                                <a:pt x="270575" y="209045"/>
                              </a:cubicBezTo>
                              <a:cubicBezTo>
                                <a:pt x="278092" y="222575"/>
                                <a:pt x="296333" y="247681"/>
                                <a:pt x="296333" y="247681"/>
                              </a:cubicBezTo>
                              <a:cubicBezTo>
                                <a:pt x="312517" y="296238"/>
                                <a:pt x="288803" y="238270"/>
                                <a:pt x="322091" y="279879"/>
                              </a:cubicBezTo>
                              <a:cubicBezTo>
                                <a:pt x="326331" y="285179"/>
                                <a:pt x="324290" y="293897"/>
                                <a:pt x="328530" y="299197"/>
                              </a:cubicBezTo>
                              <a:cubicBezTo>
                                <a:pt x="333365" y="305240"/>
                                <a:pt x="341903" y="307122"/>
                                <a:pt x="347848" y="312076"/>
                              </a:cubicBezTo>
                              <a:cubicBezTo>
                                <a:pt x="411144" y="364822"/>
                                <a:pt x="329394" y="300060"/>
                                <a:pt x="380046" y="350712"/>
                              </a:cubicBezTo>
                              <a:cubicBezTo>
                                <a:pt x="385518" y="356184"/>
                                <a:pt x="392925" y="359298"/>
                                <a:pt x="399364" y="363591"/>
                              </a:cubicBezTo>
                              <a:cubicBezTo>
                                <a:pt x="420829" y="395789"/>
                                <a:pt x="405804" y="378617"/>
                                <a:pt x="450879" y="408667"/>
                              </a:cubicBezTo>
                              <a:lnTo>
                                <a:pt x="470198" y="421546"/>
                              </a:lnTo>
                              <a:cubicBezTo>
                                <a:pt x="493677" y="491989"/>
                                <a:pt x="456234" y="385300"/>
                                <a:pt x="489516" y="460183"/>
                              </a:cubicBezTo>
                              <a:cubicBezTo>
                                <a:pt x="495030" y="472589"/>
                                <a:pt x="498102" y="485941"/>
                                <a:pt x="502395" y="498820"/>
                              </a:cubicBezTo>
                              <a:lnTo>
                                <a:pt x="515274" y="537456"/>
                              </a:lnTo>
                              <a:cubicBezTo>
                                <a:pt x="517420" y="543895"/>
                                <a:pt x="520067" y="550189"/>
                                <a:pt x="521713" y="556774"/>
                              </a:cubicBezTo>
                              <a:lnTo>
                                <a:pt x="534592" y="608290"/>
                              </a:lnTo>
                              <a:cubicBezTo>
                                <a:pt x="536739" y="651220"/>
                                <a:pt x="541032" y="694096"/>
                                <a:pt x="541032" y="737079"/>
                              </a:cubicBezTo>
                              <a:cubicBezTo>
                                <a:pt x="541032" y="770345"/>
                                <a:pt x="529716" y="1091006"/>
                                <a:pt x="528153" y="1136324"/>
                              </a:cubicBezTo>
                              <a:cubicBezTo>
                                <a:pt x="530299" y="1174961"/>
                                <a:pt x="529792" y="1213837"/>
                                <a:pt x="534592" y="1252234"/>
                              </a:cubicBezTo>
                              <a:cubicBezTo>
                                <a:pt x="536276" y="1265705"/>
                                <a:pt x="544179" y="1277700"/>
                                <a:pt x="547471" y="1290870"/>
                              </a:cubicBezTo>
                              <a:cubicBezTo>
                                <a:pt x="559833" y="1340320"/>
                                <a:pt x="548814" y="1292488"/>
                                <a:pt x="560350" y="1361704"/>
                              </a:cubicBezTo>
                              <a:cubicBezTo>
                                <a:pt x="566418" y="1398113"/>
                                <a:pt x="567090" y="1394805"/>
                                <a:pt x="579668" y="1432538"/>
                              </a:cubicBezTo>
                              <a:lnTo>
                                <a:pt x="586108" y="1451856"/>
                              </a:lnTo>
                              <a:lnTo>
                                <a:pt x="592547" y="1471174"/>
                              </a:lnTo>
                              <a:cubicBezTo>
                                <a:pt x="594693" y="1526983"/>
                                <a:pt x="591088" y="1583311"/>
                                <a:pt x="598986" y="1638600"/>
                              </a:cubicBezTo>
                              <a:cubicBezTo>
                                <a:pt x="600081" y="1646262"/>
                                <a:pt x="611233" y="1648336"/>
                                <a:pt x="618305" y="1651479"/>
                              </a:cubicBezTo>
                              <a:cubicBezTo>
                                <a:pt x="638466" y="1660440"/>
                                <a:pt x="661289" y="1665445"/>
                                <a:pt x="682699" y="1670797"/>
                              </a:cubicBezTo>
                              <a:cubicBezTo>
                                <a:pt x="678406" y="1677236"/>
                                <a:pt x="673281" y="1683193"/>
                                <a:pt x="669820" y="1690115"/>
                              </a:cubicBezTo>
                              <a:cubicBezTo>
                                <a:pt x="666784" y="1696186"/>
                                <a:pt x="668905" y="1705489"/>
                                <a:pt x="663381" y="1709434"/>
                              </a:cubicBezTo>
                              <a:cubicBezTo>
                                <a:pt x="652334" y="1717325"/>
                                <a:pt x="637623" y="1718019"/>
                                <a:pt x="624744" y="1722312"/>
                              </a:cubicBezTo>
                              <a:lnTo>
                                <a:pt x="605426" y="1728752"/>
                              </a:lnTo>
                              <a:lnTo>
                                <a:pt x="586108" y="1735191"/>
                              </a:lnTo>
                              <a:cubicBezTo>
                                <a:pt x="575375" y="1733045"/>
                                <a:pt x="564470" y="1731632"/>
                                <a:pt x="553910" y="1728752"/>
                              </a:cubicBezTo>
                              <a:cubicBezTo>
                                <a:pt x="540813" y="1725180"/>
                                <a:pt x="528153" y="1720166"/>
                                <a:pt x="515274" y="1715873"/>
                              </a:cubicBezTo>
                              <a:lnTo>
                                <a:pt x="495955" y="1709434"/>
                              </a:lnTo>
                              <a:lnTo>
                                <a:pt x="476637" y="1702994"/>
                              </a:lnTo>
                              <a:lnTo>
                                <a:pt x="457319" y="1696555"/>
                              </a:lnTo>
                              <a:cubicBezTo>
                                <a:pt x="444440" y="1687969"/>
                                <a:pt x="427268" y="1683676"/>
                                <a:pt x="418682" y="1670797"/>
                              </a:cubicBezTo>
                              <a:cubicBezTo>
                                <a:pt x="401510" y="1645040"/>
                                <a:pt x="412242" y="1655772"/>
                                <a:pt x="386485" y="1638600"/>
                              </a:cubicBezTo>
                              <a:lnTo>
                                <a:pt x="360727" y="1599963"/>
                              </a:lnTo>
                              <a:lnTo>
                                <a:pt x="347848" y="1580645"/>
                              </a:lnTo>
                              <a:cubicBezTo>
                                <a:pt x="345702" y="1574206"/>
                                <a:pt x="344444" y="1567398"/>
                                <a:pt x="341409" y="1561327"/>
                              </a:cubicBezTo>
                              <a:cubicBezTo>
                                <a:pt x="316444" y="1511395"/>
                                <a:pt x="338275" y="1571245"/>
                                <a:pt x="322091" y="1522690"/>
                              </a:cubicBezTo>
                              <a:cubicBezTo>
                                <a:pt x="324237" y="1511958"/>
                                <a:pt x="323100" y="1499996"/>
                                <a:pt x="328530" y="1490493"/>
                              </a:cubicBezTo>
                              <a:cubicBezTo>
                                <a:pt x="332370" y="1483773"/>
                                <a:pt x="342752" y="1483438"/>
                                <a:pt x="347848" y="1477614"/>
                              </a:cubicBezTo>
                              <a:cubicBezTo>
                                <a:pt x="395218" y="1423476"/>
                                <a:pt x="360885" y="1457982"/>
                                <a:pt x="380046" y="1419659"/>
                              </a:cubicBezTo>
                              <a:cubicBezTo>
                                <a:pt x="383507" y="1412737"/>
                                <a:pt x="389781" y="1407413"/>
                                <a:pt x="392924" y="1400341"/>
                              </a:cubicBezTo>
                              <a:cubicBezTo>
                                <a:pt x="398437" y="1387935"/>
                                <a:pt x="401510" y="1374583"/>
                                <a:pt x="405803" y="1361704"/>
                              </a:cubicBezTo>
                              <a:lnTo>
                                <a:pt x="418682" y="1323067"/>
                              </a:lnTo>
                              <a:cubicBezTo>
                                <a:pt x="420828" y="1316628"/>
                                <a:pt x="423791" y="1310405"/>
                                <a:pt x="425122" y="1303749"/>
                              </a:cubicBezTo>
                              <a:cubicBezTo>
                                <a:pt x="427268" y="1293017"/>
                                <a:pt x="428681" y="1282111"/>
                                <a:pt x="431561" y="1271552"/>
                              </a:cubicBezTo>
                              <a:cubicBezTo>
                                <a:pt x="438924" y="1244554"/>
                                <a:pt x="446568" y="1233025"/>
                                <a:pt x="450879" y="1207158"/>
                              </a:cubicBezTo>
                              <a:cubicBezTo>
                                <a:pt x="453724" y="1190088"/>
                                <a:pt x="454688" y="1172746"/>
                                <a:pt x="457319" y="1155642"/>
                              </a:cubicBezTo>
                              <a:cubicBezTo>
                                <a:pt x="458983" y="1144824"/>
                                <a:pt x="462311" y="1134294"/>
                                <a:pt x="463758" y="1123445"/>
                              </a:cubicBezTo>
                              <a:cubicBezTo>
                                <a:pt x="466609" y="1102062"/>
                                <a:pt x="468051" y="1080516"/>
                                <a:pt x="470198" y="1059051"/>
                              </a:cubicBezTo>
                              <a:cubicBezTo>
                                <a:pt x="468051" y="1007535"/>
                                <a:pt x="471598" y="955465"/>
                                <a:pt x="463758" y="904504"/>
                              </a:cubicBezTo>
                              <a:cubicBezTo>
                                <a:pt x="462581" y="896855"/>
                                <a:pt x="449536" y="897449"/>
                                <a:pt x="444440" y="891625"/>
                              </a:cubicBezTo>
                              <a:cubicBezTo>
                                <a:pt x="434247" y="879976"/>
                                <a:pt x="427268" y="865868"/>
                                <a:pt x="418682" y="852989"/>
                              </a:cubicBezTo>
                              <a:lnTo>
                                <a:pt x="380046" y="795034"/>
                              </a:lnTo>
                              <a:cubicBezTo>
                                <a:pt x="375753" y="788594"/>
                                <a:pt x="372640" y="781187"/>
                                <a:pt x="367167" y="775715"/>
                              </a:cubicBezTo>
                              <a:cubicBezTo>
                                <a:pt x="360727" y="769276"/>
                                <a:pt x="353439" y="763586"/>
                                <a:pt x="347848" y="756397"/>
                              </a:cubicBezTo>
                              <a:cubicBezTo>
                                <a:pt x="338345" y="744179"/>
                                <a:pt x="330677" y="730639"/>
                                <a:pt x="322091" y="717760"/>
                              </a:cubicBezTo>
                              <a:cubicBezTo>
                                <a:pt x="317798" y="711321"/>
                                <a:pt x="315651" y="702735"/>
                                <a:pt x="309212" y="698442"/>
                              </a:cubicBezTo>
                              <a:lnTo>
                                <a:pt x="289893" y="685563"/>
                              </a:lnTo>
                              <a:lnTo>
                                <a:pt x="264136" y="646927"/>
                              </a:lnTo>
                              <a:cubicBezTo>
                                <a:pt x="259843" y="640487"/>
                                <a:pt x="256730" y="633081"/>
                                <a:pt x="251257" y="627608"/>
                              </a:cubicBezTo>
                              <a:cubicBezTo>
                                <a:pt x="207148" y="583500"/>
                                <a:pt x="227774" y="599075"/>
                                <a:pt x="193302" y="576093"/>
                              </a:cubicBezTo>
                              <a:cubicBezTo>
                                <a:pt x="179254" y="533944"/>
                                <a:pt x="198766" y="575311"/>
                                <a:pt x="167544" y="550335"/>
                              </a:cubicBezTo>
                              <a:cubicBezTo>
                                <a:pt x="161501" y="545501"/>
                                <a:pt x="158958" y="537456"/>
                                <a:pt x="154665" y="531017"/>
                              </a:cubicBezTo>
                              <a:lnTo>
                                <a:pt x="135347" y="473062"/>
                              </a:lnTo>
                              <a:cubicBezTo>
                                <a:pt x="133201" y="466622"/>
                                <a:pt x="132673" y="459391"/>
                                <a:pt x="128908" y="453743"/>
                              </a:cubicBezTo>
                              <a:lnTo>
                                <a:pt x="116029" y="434425"/>
                              </a:lnTo>
                              <a:cubicBezTo>
                                <a:pt x="113882" y="421546"/>
                                <a:pt x="111031" y="408765"/>
                                <a:pt x="109589" y="395789"/>
                              </a:cubicBezTo>
                              <a:cubicBezTo>
                                <a:pt x="102980" y="336305"/>
                                <a:pt x="109226" y="334479"/>
                                <a:pt x="96710" y="292758"/>
                              </a:cubicBezTo>
                              <a:cubicBezTo>
                                <a:pt x="92809" y="279755"/>
                                <a:pt x="88125" y="267000"/>
                                <a:pt x="83832" y="254121"/>
                              </a:cubicBezTo>
                              <a:lnTo>
                                <a:pt x="77392" y="234803"/>
                              </a:lnTo>
                              <a:cubicBezTo>
                                <a:pt x="73099" y="209045"/>
                                <a:pt x="72771" y="182302"/>
                                <a:pt x="64513" y="157529"/>
                              </a:cubicBezTo>
                              <a:lnTo>
                                <a:pt x="51634" y="118893"/>
                              </a:lnTo>
                              <a:cubicBezTo>
                                <a:pt x="49487" y="112453"/>
                                <a:pt x="46841" y="106159"/>
                                <a:pt x="45195" y="99574"/>
                              </a:cubicBezTo>
                              <a:cubicBezTo>
                                <a:pt x="43048" y="90988"/>
                                <a:pt x="41298" y="82294"/>
                                <a:pt x="38755" y="73817"/>
                              </a:cubicBezTo>
                              <a:cubicBezTo>
                                <a:pt x="25198" y="28628"/>
                                <a:pt x="-2027" y="12642"/>
                                <a:pt x="119" y="2983"/>
                              </a:cubicBezTo>
                              <a:close/>
                            </a:path>
                          </a:pathLst>
                        </a:custGeom>
                        <a:gradFill>
                          <a:gsLst>
                            <a:gs pos="34000">
                              <a:schemeClr val="accent1">
                                <a:lumMod val="40000"/>
                                <a:lumOff val="60000"/>
                              </a:schemeClr>
                            </a:gs>
                            <a:gs pos="54000">
                              <a:schemeClr val="bg1"/>
                            </a:gs>
                            <a:gs pos="76000">
                              <a:schemeClr val="accent1">
                                <a:lumMod val="40000"/>
                                <a:lumOff val="60000"/>
                              </a:schemeClr>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円/楕円 125">
                          <a:extLst>
                            <a:ext uri="{FF2B5EF4-FFF2-40B4-BE49-F238E27FC236}">
                              <a16:creationId xmlns:a16="http://schemas.microsoft.com/office/drawing/2014/main" id="{72E9BEA4-497A-41FA-BB68-B57CAFF97B68}"/>
                            </a:ext>
                          </a:extLst>
                        </p:cNvPr>
                        <p:cNvSpPr/>
                        <p:nvPr/>
                      </p:nvSpPr>
                      <p:spPr>
                        <a:xfrm>
                          <a:off x="5172457" y="5864263"/>
                          <a:ext cx="293332" cy="266287"/>
                        </a:xfrm>
                        <a:prstGeom prst="ellipse">
                          <a:avLst/>
                        </a:pr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67">
                          <a:extLst>
                            <a:ext uri="{FF2B5EF4-FFF2-40B4-BE49-F238E27FC236}">
                              <a16:creationId xmlns:a16="http://schemas.microsoft.com/office/drawing/2014/main" id="{F70BA040-3029-43EE-9866-35F64EF32D33}"/>
                            </a:ext>
                          </a:extLst>
                        </p:cNvPr>
                        <p:cNvSpPr/>
                        <p:nvPr/>
                      </p:nvSpPr>
                      <p:spPr>
                        <a:xfrm>
                          <a:off x="4997003" y="4874183"/>
                          <a:ext cx="727656" cy="232290"/>
                        </a:xfrm>
                        <a:custGeom>
                          <a:avLst/>
                          <a:gdLst>
                            <a:gd name="connsiteX0" fmla="*/ 0 w 727656"/>
                            <a:gd name="connsiteY0" fmla="*/ 212972 h 232290"/>
                            <a:gd name="connsiteX1" fmla="*/ 57955 w 727656"/>
                            <a:gd name="connsiteY1" fmla="*/ 161456 h 232290"/>
                            <a:gd name="connsiteX2" fmla="*/ 70834 w 727656"/>
                            <a:gd name="connsiteY2" fmla="*/ 142138 h 232290"/>
                            <a:gd name="connsiteX3" fmla="*/ 90152 w 727656"/>
                            <a:gd name="connsiteY3" fmla="*/ 103502 h 232290"/>
                            <a:gd name="connsiteX4" fmla="*/ 128789 w 727656"/>
                            <a:gd name="connsiteY4" fmla="*/ 77744 h 232290"/>
                            <a:gd name="connsiteX5" fmla="*/ 186743 w 727656"/>
                            <a:gd name="connsiteY5" fmla="*/ 51986 h 232290"/>
                            <a:gd name="connsiteX6" fmla="*/ 218941 w 727656"/>
                            <a:gd name="connsiteY6" fmla="*/ 45547 h 232290"/>
                            <a:gd name="connsiteX7" fmla="*/ 257577 w 727656"/>
                            <a:gd name="connsiteY7" fmla="*/ 32668 h 232290"/>
                            <a:gd name="connsiteX8" fmla="*/ 302653 w 727656"/>
                            <a:gd name="connsiteY8" fmla="*/ 19789 h 232290"/>
                            <a:gd name="connsiteX9" fmla="*/ 321972 w 727656"/>
                            <a:gd name="connsiteY9" fmla="*/ 6910 h 232290"/>
                            <a:gd name="connsiteX10" fmla="*/ 392805 w 727656"/>
                            <a:gd name="connsiteY10" fmla="*/ 6910 h 232290"/>
                            <a:gd name="connsiteX11" fmla="*/ 463639 w 727656"/>
                            <a:gd name="connsiteY11" fmla="*/ 19789 h 232290"/>
                            <a:gd name="connsiteX12" fmla="*/ 502276 w 727656"/>
                            <a:gd name="connsiteY12" fmla="*/ 32668 h 232290"/>
                            <a:gd name="connsiteX13" fmla="*/ 521594 w 727656"/>
                            <a:gd name="connsiteY13" fmla="*/ 45547 h 232290"/>
                            <a:gd name="connsiteX14" fmla="*/ 553791 w 727656"/>
                            <a:gd name="connsiteY14" fmla="*/ 71304 h 232290"/>
                            <a:gd name="connsiteX15" fmla="*/ 585989 w 727656"/>
                            <a:gd name="connsiteY15" fmla="*/ 97062 h 232290"/>
                            <a:gd name="connsiteX16" fmla="*/ 598867 w 727656"/>
                            <a:gd name="connsiteY16" fmla="*/ 116380 h 232290"/>
                            <a:gd name="connsiteX17" fmla="*/ 637504 w 727656"/>
                            <a:gd name="connsiteY17" fmla="*/ 129259 h 232290"/>
                            <a:gd name="connsiteX18" fmla="*/ 695459 w 727656"/>
                            <a:gd name="connsiteY18" fmla="*/ 180775 h 232290"/>
                            <a:gd name="connsiteX19" fmla="*/ 727656 w 727656"/>
                            <a:gd name="connsiteY19" fmla="*/ 219411 h 232290"/>
                            <a:gd name="connsiteX20" fmla="*/ 650383 w 727656"/>
                            <a:gd name="connsiteY20" fmla="*/ 219411 h 232290"/>
                            <a:gd name="connsiteX21" fmla="*/ 631065 w 727656"/>
                            <a:gd name="connsiteY21" fmla="*/ 212972 h 232290"/>
                            <a:gd name="connsiteX22" fmla="*/ 592428 w 727656"/>
                            <a:gd name="connsiteY22" fmla="*/ 200093 h 232290"/>
                            <a:gd name="connsiteX23" fmla="*/ 573110 w 727656"/>
                            <a:gd name="connsiteY23" fmla="*/ 193654 h 232290"/>
                            <a:gd name="connsiteX24" fmla="*/ 553791 w 727656"/>
                            <a:gd name="connsiteY24" fmla="*/ 180775 h 232290"/>
                            <a:gd name="connsiteX25" fmla="*/ 534473 w 727656"/>
                            <a:gd name="connsiteY25" fmla="*/ 174335 h 232290"/>
                            <a:gd name="connsiteX26" fmla="*/ 495836 w 727656"/>
                            <a:gd name="connsiteY26" fmla="*/ 148578 h 232290"/>
                            <a:gd name="connsiteX27" fmla="*/ 476518 w 727656"/>
                            <a:gd name="connsiteY27" fmla="*/ 135699 h 232290"/>
                            <a:gd name="connsiteX28" fmla="*/ 431442 w 727656"/>
                            <a:gd name="connsiteY28" fmla="*/ 122820 h 232290"/>
                            <a:gd name="connsiteX29" fmla="*/ 251138 w 727656"/>
                            <a:gd name="connsiteY29" fmla="*/ 135699 h 232290"/>
                            <a:gd name="connsiteX30" fmla="*/ 231820 w 727656"/>
                            <a:gd name="connsiteY30" fmla="*/ 142138 h 232290"/>
                            <a:gd name="connsiteX31" fmla="*/ 206062 w 727656"/>
                            <a:gd name="connsiteY31" fmla="*/ 148578 h 232290"/>
                            <a:gd name="connsiteX32" fmla="*/ 186743 w 727656"/>
                            <a:gd name="connsiteY32" fmla="*/ 155017 h 232290"/>
                            <a:gd name="connsiteX33" fmla="*/ 122349 w 727656"/>
                            <a:gd name="connsiteY33" fmla="*/ 174335 h 232290"/>
                            <a:gd name="connsiteX34" fmla="*/ 83712 w 727656"/>
                            <a:gd name="connsiteY34" fmla="*/ 187214 h 232290"/>
                            <a:gd name="connsiteX35" fmla="*/ 64394 w 727656"/>
                            <a:gd name="connsiteY35" fmla="*/ 193654 h 232290"/>
                            <a:gd name="connsiteX36" fmla="*/ 45076 w 727656"/>
                            <a:gd name="connsiteY36" fmla="*/ 206532 h 232290"/>
                            <a:gd name="connsiteX37" fmla="*/ 6439 w 727656"/>
                            <a:gd name="connsiteY37" fmla="*/ 219411 h 232290"/>
                            <a:gd name="connsiteX38" fmla="*/ 0 w 727656"/>
                            <a:gd name="connsiteY38" fmla="*/ 212972 h 2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7656" h="232290">
                              <a:moveTo>
                                <a:pt x="0" y="212972"/>
                              </a:moveTo>
                              <a:cubicBezTo>
                                <a:pt x="46569" y="194344"/>
                                <a:pt x="25785" y="209711"/>
                                <a:pt x="57955" y="161456"/>
                              </a:cubicBezTo>
                              <a:lnTo>
                                <a:pt x="70834" y="142138"/>
                              </a:lnTo>
                              <a:cubicBezTo>
                                <a:pt x="75427" y="128357"/>
                                <a:pt x="78403" y="113783"/>
                                <a:pt x="90152" y="103502"/>
                              </a:cubicBezTo>
                              <a:cubicBezTo>
                                <a:pt x="101801" y="93309"/>
                                <a:pt x="115910" y="86330"/>
                                <a:pt x="128789" y="77744"/>
                              </a:cubicBezTo>
                              <a:cubicBezTo>
                                <a:pt x="151913" y="62328"/>
                                <a:pt x="153902" y="58554"/>
                                <a:pt x="186743" y="51986"/>
                              </a:cubicBezTo>
                              <a:cubicBezTo>
                                <a:pt x="197476" y="49840"/>
                                <a:pt x="208381" y="48427"/>
                                <a:pt x="218941" y="45547"/>
                              </a:cubicBezTo>
                              <a:cubicBezTo>
                                <a:pt x="232038" y="41975"/>
                                <a:pt x="244407" y="35961"/>
                                <a:pt x="257577" y="32668"/>
                              </a:cubicBezTo>
                              <a:cubicBezTo>
                                <a:pt x="289920" y="24582"/>
                                <a:pt x="274939" y="29027"/>
                                <a:pt x="302653" y="19789"/>
                              </a:cubicBezTo>
                              <a:cubicBezTo>
                                <a:pt x="309093" y="15496"/>
                                <a:pt x="315050" y="10371"/>
                                <a:pt x="321972" y="6910"/>
                              </a:cubicBezTo>
                              <a:cubicBezTo>
                                <a:pt x="348002" y="-6105"/>
                                <a:pt x="359298" y="2443"/>
                                <a:pt x="392805" y="6910"/>
                              </a:cubicBezTo>
                              <a:cubicBezTo>
                                <a:pt x="422749" y="10902"/>
                                <a:pt x="437089" y="11824"/>
                                <a:pt x="463639" y="19789"/>
                              </a:cubicBezTo>
                              <a:cubicBezTo>
                                <a:pt x="476642" y="23690"/>
                                <a:pt x="490980" y="25137"/>
                                <a:pt x="502276" y="32668"/>
                              </a:cubicBezTo>
                              <a:lnTo>
                                <a:pt x="521594" y="45547"/>
                              </a:lnTo>
                              <a:cubicBezTo>
                                <a:pt x="558506" y="100914"/>
                                <a:pt x="509355" y="35755"/>
                                <a:pt x="553791" y="71304"/>
                              </a:cubicBezTo>
                              <a:cubicBezTo>
                                <a:pt x="595400" y="104592"/>
                                <a:pt x="537432" y="80878"/>
                                <a:pt x="585989" y="97062"/>
                              </a:cubicBezTo>
                              <a:cubicBezTo>
                                <a:pt x="590282" y="103501"/>
                                <a:pt x="592304" y="112278"/>
                                <a:pt x="598867" y="116380"/>
                              </a:cubicBezTo>
                              <a:cubicBezTo>
                                <a:pt x="610379" y="123575"/>
                                <a:pt x="637504" y="129259"/>
                                <a:pt x="637504" y="129259"/>
                              </a:cubicBezTo>
                              <a:cubicBezTo>
                                <a:pt x="671977" y="152241"/>
                                <a:pt x="651350" y="136666"/>
                                <a:pt x="695459" y="180775"/>
                              </a:cubicBezTo>
                              <a:cubicBezTo>
                                <a:pt x="720249" y="205565"/>
                                <a:pt x="709725" y="192516"/>
                                <a:pt x="727656" y="219411"/>
                              </a:cubicBezTo>
                              <a:cubicBezTo>
                                <a:pt x="676141" y="236583"/>
                                <a:pt x="701899" y="236583"/>
                                <a:pt x="650383" y="219411"/>
                              </a:cubicBezTo>
                              <a:lnTo>
                                <a:pt x="631065" y="212972"/>
                              </a:lnTo>
                              <a:lnTo>
                                <a:pt x="592428" y="200093"/>
                              </a:lnTo>
                              <a:lnTo>
                                <a:pt x="573110" y="193654"/>
                              </a:lnTo>
                              <a:cubicBezTo>
                                <a:pt x="566670" y="189361"/>
                                <a:pt x="560713" y="184236"/>
                                <a:pt x="553791" y="180775"/>
                              </a:cubicBezTo>
                              <a:cubicBezTo>
                                <a:pt x="547720" y="177739"/>
                                <a:pt x="540121" y="178100"/>
                                <a:pt x="534473" y="174335"/>
                              </a:cubicBezTo>
                              <a:cubicBezTo>
                                <a:pt x="486242" y="142180"/>
                                <a:pt x="541768" y="163887"/>
                                <a:pt x="495836" y="148578"/>
                              </a:cubicBezTo>
                              <a:cubicBezTo>
                                <a:pt x="489397" y="144285"/>
                                <a:pt x="483440" y="139160"/>
                                <a:pt x="476518" y="135699"/>
                              </a:cubicBezTo>
                              <a:cubicBezTo>
                                <a:pt x="467276" y="131078"/>
                                <a:pt x="439701" y="124885"/>
                                <a:pt x="431442" y="122820"/>
                              </a:cubicBezTo>
                              <a:cubicBezTo>
                                <a:pt x="381099" y="125217"/>
                                <a:pt x="307238" y="124479"/>
                                <a:pt x="251138" y="135699"/>
                              </a:cubicBezTo>
                              <a:cubicBezTo>
                                <a:pt x="244482" y="137030"/>
                                <a:pt x="238346" y="140273"/>
                                <a:pt x="231820" y="142138"/>
                              </a:cubicBezTo>
                              <a:cubicBezTo>
                                <a:pt x="223310" y="144569"/>
                                <a:pt x="214572" y="146147"/>
                                <a:pt x="206062" y="148578"/>
                              </a:cubicBezTo>
                              <a:cubicBezTo>
                                <a:pt x="199535" y="150443"/>
                                <a:pt x="193270" y="153152"/>
                                <a:pt x="186743" y="155017"/>
                              </a:cubicBezTo>
                              <a:cubicBezTo>
                                <a:pt x="118654" y="174470"/>
                                <a:pt x="214116" y="143745"/>
                                <a:pt x="122349" y="174335"/>
                              </a:cubicBezTo>
                              <a:lnTo>
                                <a:pt x="83712" y="187214"/>
                              </a:lnTo>
                              <a:cubicBezTo>
                                <a:pt x="77273" y="189360"/>
                                <a:pt x="70042" y="189889"/>
                                <a:pt x="64394" y="193654"/>
                              </a:cubicBezTo>
                              <a:cubicBezTo>
                                <a:pt x="57955" y="197947"/>
                                <a:pt x="52148" y="203389"/>
                                <a:pt x="45076" y="206532"/>
                              </a:cubicBezTo>
                              <a:cubicBezTo>
                                <a:pt x="32670" y="212045"/>
                                <a:pt x="18581" y="213339"/>
                                <a:pt x="6439" y="219411"/>
                              </a:cubicBezTo>
                              <a:lnTo>
                                <a:pt x="0" y="212972"/>
                              </a:lnTo>
                              <a:close/>
                            </a:path>
                          </a:pathLst>
                        </a:custGeom>
                        <a:gradFill>
                          <a:gsLst>
                            <a:gs pos="7000">
                              <a:srgbClr val="FF7C80"/>
                            </a:gs>
                            <a:gs pos="0">
                              <a:srgbClr val="FFCCFF"/>
                            </a:gs>
                            <a:gs pos="85000">
                              <a:schemeClr val="tx1">
                                <a:lumMod val="50000"/>
                                <a:lumOff val="5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68">
                          <a:extLst>
                            <a:ext uri="{FF2B5EF4-FFF2-40B4-BE49-F238E27FC236}">
                              <a16:creationId xmlns:a16="http://schemas.microsoft.com/office/drawing/2014/main" id="{2C59889D-9E32-4665-A0B2-A50EAF6BCA45}"/>
                            </a:ext>
                          </a:extLst>
                        </p:cNvPr>
                        <p:cNvSpPr/>
                        <p:nvPr/>
                      </p:nvSpPr>
                      <p:spPr>
                        <a:xfrm>
                          <a:off x="5035639" y="5222383"/>
                          <a:ext cx="122350" cy="96592"/>
                        </a:xfrm>
                        <a:custGeom>
                          <a:avLst/>
                          <a:gdLst>
                            <a:gd name="connsiteX0" fmla="*/ 0 w 122350"/>
                            <a:gd name="connsiteY0" fmla="*/ 96592 h 96592"/>
                            <a:gd name="connsiteX1" fmla="*/ 45076 w 122350"/>
                            <a:gd name="connsiteY1" fmla="*/ 32197 h 96592"/>
                            <a:gd name="connsiteX2" fmla="*/ 83713 w 122350"/>
                            <a:gd name="connsiteY2" fmla="*/ 19318 h 96592"/>
                            <a:gd name="connsiteX3" fmla="*/ 103031 w 122350"/>
                            <a:gd name="connsiteY3" fmla="*/ 12879 h 96592"/>
                            <a:gd name="connsiteX4" fmla="*/ 122350 w 122350"/>
                            <a:gd name="connsiteY4" fmla="*/ 0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50" h="96592">
                              <a:moveTo>
                                <a:pt x="0" y="96592"/>
                              </a:moveTo>
                              <a:cubicBezTo>
                                <a:pt x="6528" y="57425"/>
                                <a:pt x="-1512" y="47726"/>
                                <a:pt x="45076" y="32197"/>
                              </a:cubicBezTo>
                              <a:lnTo>
                                <a:pt x="83713" y="19318"/>
                              </a:lnTo>
                              <a:lnTo>
                                <a:pt x="103031" y="12879"/>
                              </a:lnTo>
                              <a:lnTo>
                                <a:pt x="1223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69">
                          <a:extLst>
                            <a:ext uri="{FF2B5EF4-FFF2-40B4-BE49-F238E27FC236}">
                              <a16:creationId xmlns:a16="http://schemas.microsoft.com/office/drawing/2014/main" id="{65634F58-A3B4-402B-B4BB-793DA2920A32}"/>
                            </a:ext>
                          </a:extLst>
                        </p:cNvPr>
                        <p:cNvSpPr/>
                        <p:nvPr/>
                      </p:nvSpPr>
                      <p:spPr>
                        <a:xfrm>
                          <a:off x="5235262" y="5228816"/>
                          <a:ext cx="264017" cy="38643"/>
                        </a:xfrm>
                        <a:custGeom>
                          <a:avLst/>
                          <a:gdLst>
                            <a:gd name="connsiteX0" fmla="*/ 0 w 264017"/>
                            <a:gd name="connsiteY0" fmla="*/ 7 h 38643"/>
                            <a:gd name="connsiteX1" fmla="*/ 64394 w 264017"/>
                            <a:gd name="connsiteY1" fmla="*/ 19325 h 38643"/>
                            <a:gd name="connsiteX2" fmla="*/ 103031 w 264017"/>
                            <a:gd name="connsiteY2" fmla="*/ 32204 h 38643"/>
                            <a:gd name="connsiteX3" fmla="*/ 122349 w 264017"/>
                            <a:gd name="connsiteY3" fmla="*/ 38643 h 38643"/>
                            <a:gd name="connsiteX4" fmla="*/ 218941 w 264017"/>
                            <a:gd name="connsiteY4" fmla="*/ 25764 h 38643"/>
                            <a:gd name="connsiteX5" fmla="*/ 264017 w 264017"/>
                            <a:gd name="connsiteY5" fmla="*/ 7 h 3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017" h="38643">
                              <a:moveTo>
                                <a:pt x="0" y="7"/>
                              </a:moveTo>
                              <a:cubicBezTo>
                                <a:pt x="98903" y="14135"/>
                                <a:pt x="8907" y="-5336"/>
                                <a:pt x="64394" y="19325"/>
                              </a:cubicBezTo>
                              <a:cubicBezTo>
                                <a:pt x="76800" y="24839"/>
                                <a:pt x="90152" y="27911"/>
                                <a:pt x="103031" y="32204"/>
                              </a:cubicBezTo>
                              <a:lnTo>
                                <a:pt x="122349" y="38643"/>
                              </a:lnTo>
                              <a:cubicBezTo>
                                <a:pt x="127842" y="38185"/>
                                <a:pt x="195729" y="38660"/>
                                <a:pt x="218941" y="25764"/>
                              </a:cubicBezTo>
                              <a:cubicBezTo>
                                <a:pt x="267446" y="-1184"/>
                                <a:pt x="240978" y="7"/>
                                <a:pt x="264017" y="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70">
                          <a:extLst>
                            <a:ext uri="{FF2B5EF4-FFF2-40B4-BE49-F238E27FC236}">
                              <a16:creationId xmlns:a16="http://schemas.microsoft.com/office/drawing/2014/main" id="{AF8EE1FE-459D-467D-9233-686C8E4CFB06}"/>
                            </a:ext>
                          </a:extLst>
                        </p:cNvPr>
                        <p:cNvSpPr/>
                        <p:nvPr/>
                      </p:nvSpPr>
                      <p:spPr>
                        <a:xfrm>
                          <a:off x="5628068" y="5299656"/>
                          <a:ext cx="257577" cy="173865"/>
                        </a:xfrm>
                        <a:custGeom>
                          <a:avLst/>
                          <a:gdLst>
                            <a:gd name="connsiteX0" fmla="*/ 0 w 257577"/>
                            <a:gd name="connsiteY0" fmla="*/ 0 h 173865"/>
                            <a:gd name="connsiteX1" fmla="*/ 19318 w 257577"/>
                            <a:gd name="connsiteY1" fmla="*/ 32198 h 173865"/>
                            <a:gd name="connsiteX2" fmla="*/ 38636 w 257577"/>
                            <a:gd name="connsiteY2" fmla="*/ 90152 h 173865"/>
                            <a:gd name="connsiteX3" fmla="*/ 45076 w 257577"/>
                            <a:gd name="connsiteY3" fmla="*/ 109471 h 173865"/>
                            <a:gd name="connsiteX4" fmla="*/ 51515 w 257577"/>
                            <a:gd name="connsiteY4" fmla="*/ 128789 h 173865"/>
                            <a:gd name="connsiteX5" fmla="*/ 128788 w 257577"/>
                            <a:gd name="connsiteY5" fmla="*/ 167426 h 173865"/>
                            <a:gd name="connsiteX6" fmla="*/ 148107 w 257577"/>
                            <a:gd name="connsiteY6" fmla="*/ 173865 h 173865"/>
                            <a:gd name="connsiteX7" fmla="*/ 218940 w 257577"/>
                            <a:gd name="connsiteY7" fmla="*/ 167426 h 173865"/>
                            <a:gd name="connsiteX8" fmla="*/ 238259 w 257577"/>
                            <a:gd name="connsiteY8" fmla="*/ 160986 h 173865"/>
                            <a:gd name="connsiteX9" fmla="*/ 257577 w 257577"/>
                            <a:gd name="connsiteY9" fmla="*/ 141668 h 1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7" h="173865">
                              <a:moveTo>
                                <a:pt x="0" y="0"/>
                              </a:moveTo>
                              <a:cubicBezTo>
                                <a:pt x="6439" y="10733"/>
                                <a:pt x="14139" y="20804"/>
                                <a:pt x="19318" y="32198"/>
                              </a:cubicBezTo>
                              <a:cubicBezTo>
                                <a:pt x="19324" y="32210"/>
                                <a:pt x="35414" y="80487"/>
                                <a:pt x="38636" y="90152"/>
                              </a:cubicBezTo>
                              <a:lnTo>
                                <a:pt x="45076" y="109471"/>
                              </a:lnTo>
                              <a:cubicBezTo>
                                <a:pt x="47222" y="115910"/>
                                <a:pt x="45867" y="125024"/>
                                <a:pt x="51515" y="128789"/>
                              </a:cubicBezTo>
                              <a:cubicBezTo>
                                <a:pt x="101445" y="162075"/>
                                <a:pt x="75470" y="149654"/>
                                <a:pt x="128788" y="167426"/>
                              </a:cubicBezTo>
                              <a:lnTo>
                                <a:pt x="148107" y="173865"/>
                              </a:lnTo>
                              <a:cubicBezTo>
                                <a:pt x="171718" y="171719"/>
                                <a:pt x="195470" y="170779"/>
                                <a:pt x="218940" y="167426"/>
                              </a:cubicBezTo>
                              <a:cubicBezTo>
                                <a:pt x="225660" y="166466"/>
                                <a:pt x="232958" y="165226"/>
                                <a:pt x="238259" y="160986"/>
                              </a:cubicBezTo>
                              <a:cubicBezTo>
                                <a:pt x="264639" y="139882"/>
                                <a:pt x="239985" y="141668"/>
                                <a:pt x="257577" y="14166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71">
                          <a:extLst>
                            <a:ext uri="{FF2B5EF4-FFF2-40B4-BE49-F238E27FC236}">
                              <a16:creationId xmlns:a16="http://schemas.microsoft.com/office/drawing/2014/main" id="{AEE8D6C2-6605-4B88-BCA0-068E73122B15}"/>
                            </a:ext>
                          </a:extLst>
                        </p:cNvPr>
                        <p:cNvSpPr/>
                        <p:nvPr/>
                      </p:nvSpPr>
                      <p:spPr>
                        <a:xfrm>
                          <a:off x="4784501" y="5383369"/>
                          <a:ext cx="141668" cy="103082"/>
                        </a:xfrm>
                        <a:custGeom>
                          <a:avLst/>
                          <a:gdLst>
                            <a:gd name="connsiteX0" fmla="*/ 6440 w 141668"/>
                            <a:gd name="connsiteY0" fmla="*/ 0 h 103082"/>
                            <a:gd name="connsiteX1" fmla="*/ 0 w 141668"/>
                            <a:gd name="connsiteY1" fmla="*/ 32197 h 103082"/>
                            <a:gd name="connsiteX2" fmla="*/ 19319 w 141668"/>
                            <a:gd name="connsiteY2" fmla="*/ 70834 h 103082"/>
                            <a:gd name="connsiteX3" fmla="*/ 38637 w 141668"/>
                            <a:gd name="connsiteY3" fmla="*/ 77273 h 103082"/>
                            <a:gd name="connsiteX4" fmla="*/ 51516 w 141668"/>
                            <a:gd name="connsiteY4" fmla="*/ 96592 h 103082"/>
                            <a:gd name="connsiteX5" fmla="*/ 135229 w 141668"/>
                            <a:gd name="connsiteY5" fmla="*/ 96592 h 103082"/>
                            <a:gd name="connsiteX6" fmla="*/ 141668 w 141668"/>
                            <a:gd name="connsiteY6" fmla="*/ 90152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68" h="103082">
                              <a:moveTo>
                                <a:pt x="6440" y="0"/>
                              </a:moveTo>
                              <a:cubicBezTo>
                                <a:pt x="4293" y="10732"/>
                                <a:pt x="0" y="21252"/>
                                <a:pt x="0" y="32197"/>
                              </a:cubicBezTo>
                              <a:cubicBezTo>
                                <a:pt x="0" y="41529"/>
                                <a:pt x="12807" y="65625"/>
                                <a:pt x="19319" y="70834"/>
                              </a:cubicBezTo>
                              <a:cubicBezTo>
                                <a:pt x="24619" y="75074"/>
                                <a:pt x="32198" y="75127"/>
                                <a:pt x="38637" y="77273"/>
                              </a:cubicBezTo>
                              <a:cubicBezTo>
                                <a:pt x="42930" y="83713"/>
                                <a:pt x="44594" y="93131"/>
                                <a:pt x="51516" y="96592"/>
                              </a:cubicBezTo>
                              <a:cubicBezTo>
                                <a:pt x="74169" y="107918"/>
                                <a:pt x="113212" y="102096"/>
                                <a:pt x="135229" y="96592"/>
                              </a:cubicBezTo>
                              <a:cubicBezTo>
                                <a:pt x="138174" y="95856"/>
                                <a:pt x="139522" y="92299"/>
                                <a:pt x="141668" y="901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72">
                          <a:extLst>
                            <a:ext uri="{FF2B5EF4-FFF2-40B4-BE49-F238E27FC236}">
                              <a16:creationId xmlns:a16="http://schemas.microsoft.com/office/drawing/2014/main" id="{76B07621-185E-4418-B820-8861743B4D46}"/>
                            </a:ext>
                          </a:extLst>
                        </p:cNvPr>
                        <p:cNvSpPr/>
                        <p:nvPr/>
                      </p:nvSpPr>
                      <p:spPr>
                        <a:xfrm>
                          <a:off x="5776175" y="5647386"/>
                          <a:ext cx="129019" cy="115910"/>
                        </a:xfrm>
                        <a:custGeom>
                          <a:avLst/>
                          <a:gdLst>
                            <a:gd name="connsiteX0" fmla="*/ 0 w 129019"/>
                            <a:gd name="connsiteY0" fmla="*/ 0 h 115910"/>
                            <a:gd name="connsiteX1" fmla="*/ 19318 w 129019"/>
                            <a:gd name="connsiteY1" fmla="*/ 70834 h 115910"/>
                            <a:gd name="connsiteX2" fmla="*/ 38636 w 129019"/>
                            <a:gd name="connsiteY2" fmla="*/ 83713 h 115910"/>
                            <a:gd name="connsiteX3" fmla="*/ 45076 w 129019"/>
                            <a:gd name="connsiteY3" fmla="*/ 103031 h 115910"/>
                            <a:gd name="connsiteX4" fmla="*/ 83712 w 129019"/>
                            <a:gd name="connsiteY4" fmla="*/ 115910 h 115910"/>
                            <a:gd name="connsiteX5" fmla="*/ 115910 w 129019"/>
                            <a:gd name="connsiteY5" fmla="*/ 109470 h 115910"/>
                            <a:gd name="connsiteX6" fmla="*/ 122349 w 129019"/>
                            <a:gd name="connsiteY6" fmla="*/ 90152 h 115910"/>
                            <a:gd name="connsiteX7" fmla="*/ 128788 w 129019"/>
                            <a:gd name="connsiteY7" fmla="*/ 12879 h 1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019" h="115910">
                              <a:moveTo>
                                <a:pt x="0" y="0"/>
                              </a:moveTo>
                              <a:cubicBezTo>
                                <a:pt x="2008" y="10042"/>
                                <a:pt x="11776" y="65806"/>
                                <a:pt x="19318" y="70834"/>
                              </a:cubicBezTo>
                              <a:lnTo>
                                <a:pt x="38636" y="83713"/>
                              </a:lnTo>
                              <a:cubicBezTo>
                                <a:pt x="40783" y="90152"/>
                                <a:pt x="39553" y="99086"/>
                                <a:pt x="45076" y="103031"/>
                              </a:cubicBezTo>
                              <a:cubicBezTo>
                                <a:pt x="56123" y="110921"/>
                                <a:pt x="83712" y="115910"/>
                                <a:pt x="83712" y="115910"/>
                              </a:cubicBezTo>
                              <a:cubicBezTo>
                                <a:pt x="94445" y="113763"/>
                                <a:pt x="106803" y="115541"/>
                                <a:pt x="115910" y="109470"/>
                              </a:cubicBezTo>
                              <a:cubicBezTo>
                                <a:pt x="121558" y="105705"/>
                                <a:pt x="120877" y="96778"/>
                                <a:pt x="122349" y="90152"/>
                              </a:cubicBezTo>
                              <a:cubicBezTo>
                                <a:pt x="130905" y="51647"/>
                                <a:pt x="128788" y="51911"/>
                                <a:pt x="128788"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73">
                          <a:extLst>
                            <a:ext uri="{FF2B5EF4-FFF2-40B4-BE49-F238E27FC236}">
                              <a16:creationId xmlns:a16="http://schemas.microsoft.com/office/drawing/2014/main" id="{6A1E7B65-BC57-4534-8215-D89CF7399FB5}"/>
                            </a:ext>
                          </a:extLst>
                        </p:cNvPr>
                        <p:cNvSpPr/>
                        <p:nvPr/>
                      </p:nvSpPr>
                      <p:spPr>
                        <a:xfrm>
                          <a:off x="5950039" y="5698901"/>
                          <a:ext cx="135229" cy="148107"/>
                        </a:xfrm>
                        <a:custGeom>
                          <a:avLst/>
                          <a:gdLst>
                            <a:gd name="connsiteX0" fmla="*/ 0 w 135229"/>
                            <a:gd name="connsiteY0" fmla="*/ 0 h 148107"/>
                            <a:gd name="connsiteX1" fmla="*/ 32198 w 135229"/>
                            <a:gd name="connsiteY1" fmla="*/ 25758 h 148107"/>
                            <a:gd name="connsiteX2" fmla="*/ 45076 w 135229"/>
                            <a:gd name="connsiteY2" fmla="*/ 64395 h 148107"/>
                            <a:gd name="connsiteX3" fmla="*/ 90153 w 135229"/>
                            <a:gd name="connsiteY3" fmla="*/ 115910 h 148107"/>
                            <a:gd name="connsiteX4" fmla="*/ 103031 w 135229"/>
                            <a:gd name="connsiteY4" fmla="*/ 135229 h 148107"/>
                            <a:gd name="connsiteX5" fmla="*/ 122350 w 135229"/>
                            <a:gd name="connsiteY5" fmla="*/ 141668 h 148107"/>
                            <a:gd name="connsiteX6" fmla="*/ 135229 w 135229"/>
                            <a:gd name="connsiteY6" fmla="*/ 148107 h 1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29" h="148107">
                              <a:moveTo>
                                <a:pt x="0" y="0"/>
                              </a:moveTo>
                              <a:cubicBezTo>
                                <a:pt x="10733" y="8586"/>
                                <a:pt x="24316" y="14498"/>
                                <a:pt x="32198" y="25758"/>
                              </a:cubicBezTo>
                              <a:cubicBezTo>
                                <a:pt x="39983" y="36880"/>
                                <a:pt x="37546" y="53100"/>
                                <a:pt x="45076" y="64395"/>
                              </a:cubicBezTo>
                              <a:cubicBezTo>
                                <a:pt x="75127" y="109471"/>
                                <a:pt x="57955" y="94445"/>
                                <a:pt x="90153" y="115910"/>
                              </a:cubicBezTo>
                              <a:cubicBezTo>
                                <a:pt x="94446" y="122350"/>
                                <a:pt x="96988" y="130394"/>
                                <a:pt x="103031" y="135229"/>
                              </a:cubicBezTo>
                              <a:cubicBezTo>
                                <a:pt x="108331" y="139469"/>
                                <a:pt x="116047" y="139147"/>
                                <a:pt x="122350" y="141668"/>
                              </a:cubicBezTo>
                              <a:cubicBezTo>
                                <a:pt x="126806" y="143450"/>
                                <a:pt x="130936" y="145961"/>
                                <a:pt x="135229"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5" name="フリーフォーム 74">
                          <a:extLst>
                            <a:ext uri="{FF2B5EF4-FFF2-40B4-BE49-F238E27FC236}">
                              <a16:creationId xmlns:a16="http://schemas.microsoft.com/office/drawing/2014/main" id="{8835C600-C662-4625-8EE4-AA67BD5CBEA9}"/>
                            </a:ext>
                          </a:extLst>
                        </p:cNvPr>
                        <p:cNvSpPr/>
                        <p:nvPr/>
                      </p:nvSpPr>
                      <p:spPr>
                        <a:xfrm>
                          <a:off x="4642834" y="5653825"/>
                          <a:ext cx="115910" cy="148241"/>
                        </a:xfrm>
                        <a:custGeom>
                          <a:avLst/>
                          <a:gdLst>
                            <a:gd name="connsiteX0" fmla="*/ 115910 w 115910"/>
                            <a:gd name="connsiteY0" fmla="*/ 0 h 148241"/>
                            <a:gd name="connsiteX1" fmla="*/ 90152 w 115910"/>
                            <a:gd name="connsiteY1" fmla="*/ 77274 h 148241"/>
                            <a:gd name="connsiteX2" fmla="*/ 70834 w 115910"/>
                            <a:gd name="connsiteY2" fmla="*/ 90152 h 148241"/>
                            <a:gd name="connsiteX3" fmla="*/ 57955 w 115910"/>
                            <a:gd name="connsiteY3" fmla="*/ 109471 h 148241"/>
                            <a:gd name="connsiteX4" fmla="*/ 51515 w 115910"/>
                            <a:gd name="connsiteY4" fmla="*/ 128789 h 148241"/>
                            <a:gd name="connsiteX5" fmla="*/ 32197 w 115910"/>
                            <a:gd name="connsiteY5" fmla="*/ 135229 h 148241"/>
                            <a:gd name="connsiteX6" fmla="*/ 0 w 115910"/>
                            <a:gd name="connsiteY6" fmla="*/ 148107 h 14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10" h="148241">
                              <a:moveTo>
                                <a:pt x="115910" y="0"/>
                              </a:moveTo>
                              <a:cubicBezTo>
                                <a:pt x="111617" y="25759"/>
                                <a:pt x="110219" y="57207"/>
                                <a:pt x="90152" y="77274"/>
                              </a:cubicBezTo>
                              <a:cubicBezTo>
                                <a:pt x="84680" y="82746"/>
                                <a:pt x="77273" y="85859"/>
                                <a:pt x="70834" y="90152"/>
                              </a:cubicBezTo>
                              <a:cubicBezTo>
                                <a:pt x="66541" y="96592"/>
                                <a:pt x="61416" y="102549"/>
                                <a:pt x="57955" y="109471"/>
                              </a:cubicBezTo>
                              <a:cubicBezTo>
                                <a:pt x="54919" y="115542"/>
                                <a:pt x="56315" y="123989"/>
                                <a:pt x="51515" y="128789"/>
                              </a:cubicBezTo>
                              <a:cubicBezTo>
                                <a:pt x="46715" y="133589"/>
                                <a:pt x="38268" y="132193"/>
                                <a:pt x="32197" y="135229"/>
                              </a:cubicBezTo>
                              <a:cubicBezTo>
                                <a:pt x="1679" y="150488"/>
                                <a:pt x="24850" y="148107"/>
                                <a:pt x="0"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75">
                          <a:extLst>
                            <a:ext uri="{FF2B5EF4-FFF2-40B4-BE49-F238E27FC236}">
                              <a16:creationId xmlns:a16="http://schemas.microsoft.com/office/drawing/2014/main" id="{B3F33FB4-9741-4058-89A7-2BBAF26E54C5}"/>
                            </a:ext>
                          </a:extLst>
                        </p:cNvPr>
                        <p:cNvSpPr/>
                        <p:nvPr/>
                      </p:nvSpPr>
                      <p:spPr>
                        <a:xfrm>
                          <a:off x="4990563" y="6207617"/>
                          <a:ext cx="785612" cy="374140"/>
                        </a:xfrm>
                        <a:custGeom>
                          <a:avLst/>
                          <a:gdLst>
                            <a:gd name="connsiteX0" fmla="*/ 0 w 785612"/>
                            <a:gd name="connsiteY0" fmla="*/ 218941 h 374140"/>
                            <a:gd name="connsiteX1" fmla="*/ 32198 w 785612"/>
                            <a:gd name="connsiteY1" fmla="*/ 231820 h 374140"/>
                            <a:gd name="connsiteX2" fmla="*/ 51516 w 785612"/>
                            <a:gd name="connsiteY2" fmla="*/ 244698 h 374140"/>
                            <a:gd name="connsiteX3" fmla="*/ 70834 w 785612"/>
                            <a:gd name="connsiteY3" fmla="*/ 251138 h 374140"/>
                            <a:gd name="connsiteX4" fmla="*/ 109471 w 785612"/>
                            <a:gd name="connsiteY4" fmla="*/ 276896 h 374140"/>
                            <a:gd name="connsiteX5" fmla="*/ 148107 w 785612"/>
                            <a:gd name="connsiteY5" fmla="*/ 302653 h 374140"/>
                            <a:gd name="connsiteX6" fmla="*/ 212502 w 785612"/>
                            <a:gd name="connsiteY6" fmla="*/ 321972 h 374140"/>
                            <a:gd name="connsiteX7" fmla="*/ 231820 w 785612"/>
                            <a:gd name="connsiteY7" fmla="*/ 328411 h 374140"/>
                            <a:gd name="connsiteX8" fmla="*/ 251138 w 785612"/>
                            <a:gd name="connsiteY8" fmla="*/ 341290 h 374140"/>
                            <a:gd name="connsiteX9" fmla="*/ 270457 w 785612"/>
                            <a:gd name="connsiteY9" fmla="*/ 347729 h 374140"/>
                            <a:gd name="connsiteX10" fmla="*/ 360609 w 785612"/>
                            <a:gd name="connsiteY10" fmla="*/ 360608 h 374140"/>
                            <a:gd name="connsiteX11" fmla="*/ 463640 w 785612"/>
                            <a:gd name="connsiteY11" fmla="*/ 367048 h 374140"/>
                            <a:gd name="connsiteX12" fmla="*/ 521595 w 785612"/>
                            <a:gd name="connsiteY12" fmla="*/ 334851 h 374140"/>
                            <a:gd name="connsiteX13" fmla="*/ 540913 w 785612"/>
                            <a:gd name="connsiteY13" fmla="*/ 321972 h 374140"/>
                            <a:gd name="connsiteX14" fmla="*/ 553792 w 785612"/>
                            <a:gd name="connsiteY14" fmla="*/ 302653 h 374140"/>
                            <a:gd name="connsiteX15" fmla="*/ 592429 w 785612"/>
                            <a:gd name="connsiteY15" fmla="*/ 289775 h 374140"/>
                            <a:gd name="connsiteX16" fmla="*/ 631065 w 785612"/>
                            <a:gd name="connsiteY16" fmla="*/ 257577 h 374140"/>
                            <a:gd name="connsiteX17" fmla="*/ 650383 w 785612"/>
                            <a:gd name="connsiteY17" fmla="*/ 244698 h 374140"/>
                            <a:gd name="connsiteX18" fmla="*/ 682581 w 785612"/>
                            <a:gd name="connsiteY18" fmla="*/ 206062 h 374140"/>
                            <a:gd name="connsiteX19" fmla="*/ 701899 w 785612"/>
                            <a:gd name="connsiteY19" fmla="*/ 148107 h 374140"/>
                            <a:gd name="connsiteX20" fmla="*/ 708338 w 785612"/>
                            <a:gd name="connsiteY20" fmla="*/ 128789 h 374140"/>
                            <a:gd name="connsiteX21" fmla="*/ 721217 w 785612"/>
                            <a:gd name="connsiteY21" fmla="*/ 109470 h 374140"/>
                            <a:gd name="connsiteX22" fmla="*/ 734096 w 785612"/>
                            <a:gd name="connsiteY22" fmla="*/ 70834 h 374140"/>
                            <a:gd name="connsiteX23" fmla="*/ 779172 w 785612"/>
                            <a:gd name="connsiteY23" fmla="*/ 19318 h 374140"/>
                            <a:gd name="connsiteX24" fmla="*/ 785612 w 785612"/>
                            <a:gd name="connsiteY24" fmla="*/ 0 h 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612" h="374140">
                              <a:moveTo>
                                <a:pt x="0" y="218941"/>
                              </a:moveTo>
                              <a:cubicBezTo>
                                <a:pt x="10733" y="223234"/>
                                <a:pt x="21859" y="226651"/>
                                <a:pt x="32198" y="231820"/>
                              </a:cubicBezTo>
                              <a:cubicBezTo>
                                <a:pt x="39120" y="235281"/>
                                <a:pt x="44594" y="241237"/>
                                <a:pt x="51516" y="244698"/>
                              </a:cubicBezTo>
                              <a:cubicBezTo>
                                <a:pt x="57587" y="247734"/>
                                <a:pt x="64900" y="247842"/>
                                <a:pt x="70834" y="251138"/>
                              </a:cubicBezTo>
                              <a:cubicBezTo>
                                <a:pt x="84365" y="258655"/>
                                <a:pt x="98526" y="265951"/>
                                <a:pt x="109471" y="276896"/>
                              </a:cubicBezTo>
                              <a:cubicBezTo>
                                <a:pt x="131089" y="298514"/>
                                <a:pt x="122013" y="295197"/>
                                <a:pt x="148107" y="302653"/>
                              </a:cubicBezTo>
                              <a:cubicBezTo>
                                <a:pt x="216227" y="322116"/>
                                <a:pt x="120690" y="291369"/>
                                <a:pt x="212502" y="321972"/>
                              </a:cubicBezTo>
                              <a:lnTo>
                                <a:pt x="231820" y="328411"/>
                              </a:lnTo>
                              <a:cubicBezTo>
                                <a:pt x="238259" y="332704"/>
                                <a:pt x="244216" y="337829"/>
                                <a:pt x="251138" y="341290"/>
                              </a:cubicBezTo>
                              <a:cubicBezTo>
                                <a:pt x="257209" y="344326"/>
                                <a:pt x="263930" y="345864"/>
                                <a:pt x="270457" y="347729"/>
                              </a:cubicBezTo>
                              <a:cubicBezTo>
                                <a:pt x="308171" y="358505"/>
                                <a:pt x="309275" y="355475"/>
                                <a:pt x="360609" y="360608"/>
                              </a:cubicBezTo>
                              <a:cubicBezTo>
                                <a:pt x="419710" y="380309"/>
                                <a:pt x="385737" y="374838"/>
                                <a:pt x="463640" y="367048"/>
                              </a:cubicBezTo>
                              <a:cubicBezTo>
                                <a:pt x="497641" y="355713"/>
                                <a:pt x="477312" y="364372"/>
                                <a:pt x="521595" y="334851"/>
                              </a:cubicBezTo>
                              <a:lnTo>
                                <a:pt x="540913" y="321972"/>
                              </a:lnTo>
                              <a:cubicBezTo>
                                <a:pt x="545206" y="315532"/>
                                <a:pt x="547229" y="306755"/>
                                <a:pt x="553792" y="302653"/>
                              </a:cubicBezTo>
                              <a:cubicBezTo>
                                <a:pt x="565304" y="295458"/>
                                <a:pt x="592429" y="289775"/>
                                <a:pt x="592429" y="289775"/>
                              </a:cubicBezTo>
                              <a:cubicBezTo>
                                <a:pt x="640392" y="257799"/>
                                <a:pt x="581484" y="298896"/>
                                <a:pt x="631065" y="257577"/>
                              </a:cubicBezTo>
                              <a:cubicBezTo>
                                <a:pt x="637010" y="252622"/>
                                <a:pt x="644438" y="249652"/>
                                <a:pt x="650383" y="244698"/>
                              </a:cubicBezTo>
                              <a:cubicBezTo>
                                <a:pt x="668978" y="229203"/>
                                <a:pt x="669916" y="225058"/>
                                <a:pt x="682581" y="206062"/>
                              </a:cubicBezTo>
                              <a:lnTo>
                                <a:pt x="701899" y="148107"/>
                              </a:lnTo>
                              <a:cubicBezTo>
                                <a:pt x="704045" y="141668"/>
                                <a:pt x="704573" y="134437"/>
                                <a:pt x="708338" y="128789"/>
                              </a:cubicBezTo>
                              <a:cubicBezTo>
                                <a:pt x="712631" y="122349"/>
                                <a:pt x="718074" y="116542"/>
                                <a:pt x="721217" y="109470"/>
                              </a:cubicBezTo>
                              <a:cubicBezTo>
                                <a:pt x="726731" y="97065"/>
                                <a:pt x="726566" y="82129"/>
                                <a:pt x="734096" y="70834"/>
                              </a:cubicBezTo>
                              <a:cubicBezTo>
                                <a:pt x="764147" y="25758"/>
                                <a:pt x="746975" y="40783"/>
                                <a:pt x="779172" y="19318"/>
                              </a:cubicBezTo>
                              <a:lnTo>
                                <a:pt x="785612"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76">
                          <a:extLst>
                            <a:ext uri="{FF2B5EF4-FFF2-40B4-BE49-F238E27FC236}">
                              <a16:creationId xmlns:a16="http://schemas.microsoft.com/office/drawing/2014/main" id="{AC4CD8A6-8A74-4F82-82C2-E818264F96F8}"/>
                            </a:ext>
                          </a:extLst>
                        </p:cNvPr>
                        <p:cNvSpPr/>
                        <p:nvPr/>
                      </p:nvSpPr>
                      <p:spPr>
                        <a:xfrm>
                          <a:off x="5177307" y="6452315"/>
                          <a:ext cx="358645" cy="25758"/>
                        </a:xfrm>
                        <a:custGeom>
                          <a:avLst/>
                          <a:gdLst>
                            <a:gd name="connsiteX0" fmla="*/ 0 w 358645"/>
                            <a:gd name="connsiteY0" fmla="*/ 0 h 25758"/>
                            <a:gd name="connsiteX1" fmla="*/ 57955 w 358645"/>
                            <a:gd name="connsiteY1" fmla="*/ 12879 h 25758"/>
                            <a:gd name="connsiteX2" fmla="*/ 77273 w 358645"/>
                            <a:gd name="connsiteY2" fmla="*/ 25758 h 25758"/>
                            <a:gd name="connsiteX3" fmla="*/ 302654 w 358645"/>
                            <a:gd name="connsiteY3" fmla="*/ 19319 h 25758"/>
                            <a:gd name="connsiteX4" fmla="*/ 328411 w 358645"/>
                            <a:gd name="connsiteY4" fmla="*/ 12879 h 2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45" h="25758">
                              <a:moveTo>
                                <a:pt x="0" y="0"/>
                              </a:moveTo>
                              <a:cubicBezTo>
                                <a:pt x="14834" y="2473"/>
                                <a:pt x="42105" y="4954"/>
                                <a:pt x="57955" y="12879"/>
                              </a:cubicBezTo>
                              <a:cubicBezTo>
                                <a:pt x="64877" y="16340"/>
                                <a:pt x="70834" y="21465"/>
                                <a:pt x="77273" y="25758"/>
                              </a:cubicBezTo>
                              <a:cubicBezTo>
                                <a:pt x="152400" y="23612"/>
                                <a:pt x="227600" y="23269"/>
                                <a:pt x="302654" y="19319"/>
                              </a:cubicBezTo>
                              <a:cubicBezTo>
                                <a:pt x="437910" y="12200"/>
                                <a:pt x="279168" y="12879"/>
                                <a:pt x="328411"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77">
                          <a:extLst>
                            <a:ext uri="{FF2B5EF4-FFF2-40B4-BE49-F238E27FC236}">
                              <a16:creationId xmlns:a16="http://schemas.microsoft.com/office/drawing/2014/main" id="{B58CD1C9-1C14-4EBC-84DD-B445C89C5295}"/>
                            </a:ext>
                          </a:extLst>
                        </p:cNvPr>
                        <p:cNvSpPr/>
                        <p:nvPr/>
                      </p:nvSpPr>
                      <p:spPr>
                        <a:xfrm>
                          <a:off x="4790941" y="6040192"/>
                          <a:ext cx="173865" cy="206062"/>
                        </a:xfrm>
                        <a:custGeom>
                          <a:avLst/>
                          <a:gdLst>
                            <a:gd name="connsiteX0" fmla="*/ 0 w 173865"/>
                            <a:gd name="connsiteY0" fmla="*/ 0 h 206062"/>
                            <a:gd name="connsiteX1" fmla="*/ 32197 w 173865"/>
                            <a:gd name="connsiteY1" fmla="*/ 25757 h 206062"/>
                            <a:gd name="connsiteX2" fmla="*/ 45076 w 173865"/>
                            <a:gd name="connsiteY2" fmla="*/ 45076 h 206062"/>
                            <a:gd name="connsiteX3" fmla="*/ 83713 w 173865"/>
                            <a:gd name="connsiteY3" fmla="*/ 70833 h 206062"/>
                            <a:gd name="connsiteX4" fmla="*/ 96591 w 173865"/>
                            <a:gd name="connsiteY4" fmla="*/ 90152 h 206062"/>
                            <a:gd name="connsiteX5" fmla="*/ 141667 w 173865"/>
                            <a:gd name="connsiteY5" fmla="*/ 141667 h 206062"/>
                            <a:gd name="connsiteX6" fmla="*/ 167425 w 173865"/>
                            <a:gd name="connsiteY6" fmla="*/ 199622 h 206062"/>
                            <a:gd name="connsiteX7" fmla="*/ 173865 w 173865"/>
                            <a:gd name="connsiteY7" fmla="*/ 206062 h 2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865" h="206062">
                              <a:moveTo>
                                <a:pt x="0" y="0"/>
                              </a:moveTo>
                              <a:cubicBezTo>
                                <a:pt x="10732" y="8586"/>
                                <a:pt x="22479" y="16039"/>
                                <a:pt x="32197" y="25757"/>
                              </a:cubicBezTo>
                              <a:cubicBezTo>
                                <a:pt x="37670" y="31230"/>
                                <a:pt x="39251" y="39980"/>
                                <a:pt x="45076" y="45076"/>
                              </a:cubicBezTo>
                              <a:cubicBezTo>
                                <a:pt x="56725" y="55269"/>
                                <a:pt x="83713" y="70833"/>
                                <a:pt x="83713" y="70833"/>
                              </a:cubicBezTo>
                              <a:cubicBezTo>
                                <a:pt x="88006" y="77273"/>
                                <a:pt x="91119" y="84679"/>
                                <a:pt x="96591" y="90152"/>
                              </a:cubicBezTo>
                              <a:cubicBezTo>
                                <a:pt x="122887" y="116448"/>
                                <a:pt x="123421" y="86928"/>
                                <a:pt x="141667" y="141667"/>
                              </a:cubicBezTo>
                              <a:cubicBezTo>
                                <a:pt x="153413" y="176906"/>
                                <a:pt x="149056" y="175131"/>
                                <a:pt x="167425" y="199622"/>
                              </a:cubicBezTo>
                              <a:cubicBezTo>
                                <a:pt x="169247" y="202051"/>
                                <a:pt x="171718" y="203915"/>
                                <a:pt x="173865" y="20606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9" name="フリーフォーム 78">
                          <a:extLst>
                            <a:ext uri="{FF2B5EF4-FFF2-40B4-BE49-F238E27FC236}">
                              <a16:creationId xmlns:a16="http://schemas.microsoft.com/office/drawing/2014/main" id="{3536AA36-E972-470D-82F3-68A170E4C7F4}"/>
                            </a:ext>
                          </a:extLst>
                        </p:cNvPr>
                        <p:cNvSpPr/>
                        <p:nvPr/>
                      </p:nvSpPr>
                      <p:spPr>
                        <a:xfrm>
                          <a:off x="5692462" y="6027313"/>
                          <a:ext cx="148107" cy="212501"/>
                        </a:xfrm>
                        <a:custGeom>
                          <a:avLst/>
                          <a:gdLst>
                            <a:gd name="connsiteX0" fmla="*/ 148107 w 148107"/>
                            <a:gd name="connsiteY0" fmla="*/ 0 h 212501"/>
                            <a:gd name="connsiteX1" fmla="*/ 128789 w 148107"/>
                            <a:gd name="connsiteY1" fmla="*/ 51515 h 212501"/>
                            <a:gd name="connsiteX2" fmla="*/ 109470 w 148107"/>
                            <a:gd name="connsiteY2" fmla="*/ 64394 h 212501"/>
                            <a:gd name="connsiteX3" fmla="*/ 83713 w 148107"/>
                            <a:gd name="connsiteY3" fmla="*/ 96591 h 212501"/>
                            <a:gd name="connsiteX4" fmla="*/ 38637 w 148107"/>
                            <a:gd name="connsiteY4" fmla="*/ 148107 h 212501"/>
                            <a:gd name="connsiteX5" fmla="*/ 12879 w 148107"/>
                            <a:gd name="connsiteY5" fmla="*/ 186743 h 212501"/>
                            <a:gd name="connsiteX6" fmla="*/ 0 w 148107"/>
                            <a:gd name="connsiteY6" fmla="*/ 212501 h 2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07" h="212501">
                              <a:moveTo>
                                <a:pt x="148107" y="0"/>
                              </a:moveTo>
                              <a:cubicBezTo>
                                <a:pt x="143500" y="23037"/>
                                <a:pt x="145371" y="34934"/>
                                <a:pt x="128789" y="51515"/>
                              </a:cubicBezTo>
                              <a:cubicBezTo>
                                <a:pt x="123316" y="56988"/>
                                <a:pt x="115910" y="60101"/>
                                <a:pt x="109470" y="64394"/>
                              </a:cubicBezTo>
                              <a:cubicBezTo>
                                <a:pt x="94970" y="107897"/>
                                <a:pt x="115079" y="60743"/>
                                <a:pt x="83713" y="96591"/>
                              </a:cubicBezTo>
                              <a:cubicBezTo>
                                <a:pt x="31124" y="156693"/>
                                <a:pt x="82103" y="119129"/>
                                <a:pt x="38637" y="148107"/>
                              </a:cubicBezTo>
                              <a:cubicBezTo>
                                <a:pt x="30051" y="160986"/>
                                <a:pt x="17774" y="172059"/>
                                <a:pt x="12879" y="186743"/>
                              </a:cubicBezTo>
                              <a:cubicBezTo>
                                <a:pt x="5479" y="208942"/>
                                <a:pt x="11239" y="201262"/>
                                <a:pt x="0" y="2125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79">
                          <a:extLst>
                            <a:ext uri="{FF2B5EF4-FFF2-40B4-BE49-F238E27FC236}">
                              <a16:creationId xmlns:a16="http://schemas.microsoft.com/office/drawing/2014/main" id="{F60831E3-7A1C-4347-BD89-5F8682658389}"/>
                            </a:ext>
                          </a:extLst>
                        </p:cNvPr>
                        <p:cNvSpPr/>
                        <p:nvPr/>
                      </p:nvSpPr>
                      <p:spPr>
                        <a:xfrm>
                          <a:off x="4580546" y="4717127"/>
                          <a:ext cx="266082" cy="367621"/>
                        </a:xfrm>
                        <a:custGeom>
                          <a:avLst/>
                          <a:gdLst>
                            <a:gd name="connsiteX0" fmla="*/ 111095 w 266082"/>
                            <a:gd name="connsiteY0" fmla="*/ 34335 h 367621"/>
                            <a:gd name="connsiteX1" fmla="*/ 94004 w 266082"/>
                            <a:gd name="connsiteY1" fmla="*/ 77064 h 367621"/>
                            <a:gd name="connsiteX2" fmla="*/ 85458 w 266082"/>
                            <a:gd name="connsiteY2" fmla="*/ 102701 h 367621"/>
                            <a:gd name="connsiteX3" fmla="*/ 68366 w 266082"/>
                            <a:gd name="connsiteY3" fmla="*/ 128338 h 367621"/>
                            <a:gd name="connsiteX4" fmla="*/ 25637 w 266082"/>
                            <a:gd name="connsiteY4" fmla="*/ 256525 h 367621"/>
                            <a:gd name="connsiteX5" fmla="*/ 8546 w 266082"/>
                            <a:gd name="connsiteY5" fmla="*/ 307800 h 367621"/>
                            <a:gd name="connsiteX6" fmla="*/ 0 w 266082"/>
                            <a:gd name="connsiteY6" fmla="*/ 333437 h 367621"/>
                            <a:gd name="connsiteX7" fmla="*/ 8546 w 266082"/>
                            <a:gd name="connsiteY7" fmla="*/ 367621 h 367621"/>
                            <a:gd name="connsiteX8" fmla="*/ 85458 w 266082"/>
                            <a:gd name="connsiteY8" fmla="*/ 307800 h 367621"/>
                            <a:gd name="connsiteX9" fmla="*/ 119641 w 266082"/>
                            <a:gd name="connsiteY9" fmla="*/ 273617 h 367621"/>
                            <a:gd name="connsiteX10" fmla="*/ 128187 w 266082"/>
                            <a:gd name="connsiteY10" fmla="*/ 247980 h 367621"/>
                            <a:gd name="connsiteX11" fmla="*/ 145278 w 266082"/>
                            <a:gd name="connsiteY11" fmla="*/ 222342 h 367621"/>
                            <a:gd name="connsiteX12" fmla="*/ 170916 w 266082"/>
                            <a:gd name="connsiteY12" fmla="*/ 171067 h 367621"/>
                            <a:gd name="connsiteX13" fmla="*/ 213645 w 266082"/>
                            <a:gd name="connsiteY13" fmla="*/ 94155 h 367621"/>
                            <a:gd name="connsiteX14" fmla="*/ 230736 w 266082"/>
                            <a:gd name="connsiteY14" fmla="*/ 68518 h 367621"/>
                            <a:gd name="connsiteX15" fmla="*/ 256374 w 266082"/>
                            <a:gd name="connsiteY15" fmla="*/ 51426 h 367621"/>
                            <a:gd name="connsiteX16" fmla="*/ 264919 w 266082"/>
                            <a:gd name="connsiteY16" fmla="*/ 8697 h 367621"/>
                            <a:gd name="connsiteX17" fmla="*/ 239282 w 266082"/>
                            <a:gd name="connsiteY17" fmla="*/ 152 h 367621"/>
                            <a:gd name="connsiteX18" fmla="*/ 111095 w 266082"/>
                            <a:gd name="connsiteY18" fmla="*/ 34335 h 36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082" h="367621">
                              <a:moveTo>
                                <a:pt x="111095" y="34335"/>
                              </a:moveTo>
                              <a:cubicBezTo>
                                <a:pt x="86882" y="47154"/>
                                <a:pt x="99390" y="62701"/>
                                <a:pt x="94004" y="77064"/>
                              </a:cubicBezTo>
                              <a:cubicBezTo>
                                <a:pt x="90841" y="85498"/>
                                <a:pt x="89487" y="94644"/>
                                <a:pt x="85458" y="102701"/>
                              </a:cubicBezTo>
                              <a:cubicBezTo>
                                <a:pt x="80865" y="111887"/>
                                <a:pt x="74063" y="119792"/>
                                <a:pt x="68366" y="128338"/>
                              </a:cubicBezTo>
                              <a:lnTo>
                                <a:pt x="25637" y="256525"/>
                              </a:lnTo>
                              <a:lnTo>
                                <a:pt x="8546" y="307800"/>
                              </a:lnTo>
                              <a:lnTo>
                                <a:pt x="0" y="333437"/>
                              </a:lnTo>
                              <a:cubicBezTo>
                                <a:pt x="2849" y="344832"/>
                                <a:pt x="-3199" y="367621"/>
                                <a:pt x="8546" y="367621"/>
                              </a:cubicBezTo>
                              <a:cubicBezTo>
                                <a:pt x="28986" y="367621"/>
                                <a:pt x="69352" y="323905"/>
                                <a:pt x="85458" y="307800"/>
                              </a:cubicBezTo>
                              <a:cubicBezTo>
                                <a:pt x="108247" y="239435"/>
                                <a:pt x="74064" y="319194"/>
                                <a:pt x="119641" y="273617"/>
                              </a:cubicBezTo>
                              <a:cubicBezTo>
                                <a:pt x="126011" y="267247"/>
                                <a:pt x="124159" y="256037"/>
                                <a:pt x="128187" y="247980"/>
                              </a:cubicBezTo>
                              <a:cubicBezTo>
                                <a:pt x="132780" y="238793"/>
                                <a:pt x="140685" y="231529"/>
                                <a:pt x="145278" y="222342"/>
                              </a:cubicBezTo>
                              <a:cubicBezTo>
                                <a:pt x="180655" y="151587"/>
                                <a:pt x="121938" y="244534"/>
                                <a:pt x="170916" y="171067"/>
                              </a:cubicBezTo>
                              <a:cubicBezTo>
                                <a:pt x="185957" y="125942"/>
                                <a:pt x="174464" y="152926"/>
                                <a:pt x="213645" y="94155"/>
                              </a:cubicBezTo>
                              <a:cubicBezTo>
                                <a:pt x="219342" y="85609"/>
                                <a:pt x="222190" y="74215"/>
                                <a:pt x="230736" y="68518"/>
                              </a:cubicBezTo>
                              <a:lnTo>
                                <a:pt x="256374" y="51426"/>
                              </a:lnTo>
                              <a:cubicBezTo>
                                <a:pt x="259222" y="37183"/>
                                <a:pt x="269512" y="22477"/>
                                <a:pt x="264919" y="8697"/>
                              </a:cubicBezTo>
                              <a:cubicBezTo>
                                <a:pt x="262070" y="151"/>
                                <a:pt x="248270" y="751"/>
                                <a:pt x="239282" y="152"/>
                              </a:cubicBezTo>
                              <a:cubicBezTo>
                                <a:pt x="205175" y="-2122"/>
                                <a:pt x="135308" y="21516"/>
                                <a:pt x="111095" y="34335"/>
                              </a:cubicBezTo>
                              <a:close/>
                            </a:path>
                          </a:pathLst>
                        </a:custGeom>
                        <a:gradFill>
                          <a:gsLst>
                            <a:gs pos="0">
                              <a:srgbClr val="FFCCFF"/>
                            </a:gs>
                            <a:gs pos="18000">
                              <a:srgbClr val="FFCCFF"/>
                            </a:gs>
                            <a:gs pos="100000">
                              <a:schemeClr val="bg1">
                                <a:lumMod val="65000"/>
                              </a:schemeClr>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81">
                          <a:extLst>
                            <a:ext uri="{FF2B5EF4-FFF2-40B4-BE49-F238E27FC236}">
                              <a16:creationId xmlns:a16="http://schemas.microsoft.com/office/drawing/2014/main" id="{66F84C73-C6C2-469F-85B2-11890BB246B6}"/>
                            </a:ext>
                          </a:extLst>
                        </p:cNvPr>
                        <p:cNvSpPr/>
                        <p:nvPr/>
                      </p:nvSpPr>
                      <p:spPr>
                        <a:xfrm>
                          <a:off x="4508738" y="4464908"/>
                          <a:ext cx="1649909" cy="337751"/>
                        </a:xfrm>
                        <a:custGeom>
                          <a:avLst/>
                          <a:gdLst>
                            <a:gd name="connsiteX0" fmla="*/ 1478 w 1649909"/>
                            <a:gd name="connsiteY0" fmla="*/ 267730 h 337751"/>
                            <a:gd name="connsiteX1" fmla="*/ 13835 w 1649909"/>
                            <a:gd name="connsiteY1" fmla="*/ 288324 h 337751"/>
                            <a:gd name="connsiteX2" fmla="*/ 34430 w 1649909"/>
                            <a:gd name="connsiteY2" fmla="*/ 325395 h 337751"/>
                            <a:gd name="connsiteX3" fmla="*/ 59143 w 1649909"/>
                            <a:gd name="connsiteY3" fmla="*/ 337751 h 337751"/>
                            <a:gd name="connsiteX4" fmla="*/ 108570 w 1649909"/>
                            <a:gd name="connsiteY4" fmla="*/ 333633 h 337751"/>
                            <a:gd name="connsiteX5" fmla="*/ 120927 w 1649909"/>
                            <a:gd name="connsiteY5" fmla="*/ 325395 h 337751"/>
                            <a:gd name="connsiteX6" fmla="*/ 133284 w 1649909"/>
                            <a:gd name="connsiteY6" fmla="*/ 321276 h 337751"/>
                            <a:gd name="connsiteX7" fmla="*/ 145640 w 1649909"/>
                            <a:gd name="connsiteY7" fmla="*/ 313038 h 337751"/>
                            <a:gd name="connsiteX8" fmla="*/ 186830 w 1649909"/>
                            <a:gd name="connsiteY8" fmla="*/ 300681 h 337751"/>
                            <a:gd name="connsiteX9" fmla="*/ 211543 w 1649909"/>
                            <a:gd name="connsiteY9" fmla="*/ 292443 h 337751"/>
                            <a:gd name="connsiteX10" fmla="*/ 223900 w 1649909"/>
                            <a:gd name="connsiteY10" fmla="*/ 288324 h 337751"/>
                            <a:gd name="connsiteX11" fmla="*/ 240376 w 1649909"/>
                            <a:gd name="connsiteY11" fmla="*/ 284206 h 337751"/>
                            <a:gd name="connsiteX12" fmla="*/ 252732 w 1649909"/>
                            <a:gd name="connsiteY12" fmla="*/ 280087 h 337751"/>
                            <a:gd name="connsiteX13" fmla="*/ 273327 w 1649909"/>
                            <a:gd name="connsiteY13" fmla="*/ 275968 h 337751"/>
                            <a:gd name="connsiteX14" fmla="*/ 293921 w 1649909"/>
                            <a:gd name="connsiteY14" fmla="*/ 280087 h 337751"/>
                            <a:gd name="connsiteX15" fmla="*/ 318635 w 1649909"/>
                            <a:gd name="connsiteY15" fmla="*/ 288324 h 337751"/>
                            <a:gd name="connsiteX16" fmla="*/ 330992 w 1649909"/>
                            <a:gd name="connsiteY16" fmla="*/ 280087 h 337751"/>
                            <a:gd name="connsiteX17" fmla="*/ 343348 w 1649909"/>
                            <a:gd name="connsiteY17" fmla="*/ 275968 h 337751"/>
                            <a:gd name="connsiteX18" fmla="*/ 368062 w 1649909"/>
                            <a:gd name="connsiteY18" fmla="*/ 259492 h 337751"/>
                            <a:gd name="connsiteX19" fmla="*/ 392776 w 1649909"/>
                            <a:gd name="connsiteY19" fmla="*/ 243016 h 337751"/>
                            <a:gd name="connsiteX20" fmla="*/ 429846 w 1649909"/>
                            <a:gd name="connsiteY20" fmla="*/ 218303 h 337751"/>
                            <a:gd name="connsiteX21" fmla="*/ 442203 w 1649909"/>
                            <a:gd name="connsiteY21" fmla="*/ 210065 h 337751"/>
                            <a:gd name="connsiteX22" fmla="*/ 466916 w 1649909"/>
                            <a:gd name="connsiteY22" fmla="*/ 201827 h 337751"/>
                            <a:gd name="connsiteX23" fmla="*/ 479273 w 1649909"/>
                            <a:gd name="connsiteY23" fmla="*/ 193589 h 337751"/>
                            <a:gd name="connsiteX24" fmla="*/ 516343 w 1649909"/>
                            <a:gd name="connsiteY24" fmla="*/ 181233 h 337751"/>
                            <a:gd name="connsiteX25" fmla="*/ 528700 w 1649909"/>
                            <a:gd name="connsiteY25" fmla="*/ 177114 h 337751"/>
                            <a:gd name="connsiteX26" fmla="*/ 565770 w 1649909"/>
                            <a:gd name="connsiteY26" fmla="*/ 156519 h 337751"/>
                            <a:gd name="connsiteX27" fmla="*/ 598721 w 1649909"/>
                            <a:gd name="connsiteY27" fmla="*/ 135924 h 337751"/>
                            <a:gd name="connsiteX28" fmla="*/ 611078 w 1649909"/>
                            <a:gd name="connsiteY28" fmla="*/ 127687 h 337751"/>
                            <a:gd name="connsiteX29" fmla="*/ 635792 w 1649909"/>
                            <a:gd name="connsiteY29" fmla="*/ 119449 h 337751"/>
                            <a:gd name="connsiteX30" fmla="*/ 648148 w 1649909"/>
                            <a:gd name="connsiteY30" fmla="*/ 111211 h 337751"/>
                            <a:gd name="connsiteX31" fmla="*/ 755240 w 1649909"/>
                            <a:gd name="connsiteY31" fmla="*/ 98854 h 337751"/>
                            <a:gd name="connsiteX32" fmla="*/ 775835 w 1649909"/>
                            <a:gd name="connsiteY32" fmla="*/ 94735 h 337751"/>
                            <a:gd name="connsiteX33" fmla="*/ 788192 w 1649909"/>
                            <a:gd name="connsiteY33" fmla="*/ 90616 h 337751"/>
                            <a:gd name="connsiteX34" fmla="*/ 825262 w 1649909"/>
                            <a:gd name="connsiteY34" fmla="*/ 94735 h 337751"/>
                            <a:gd name="connsiteX35" fmla="*/ 866451 w 1649909"/>
                            <a:gd name="connsiteY35" fmla="*/ 102973 h 337751"/>
                            <a:gd name="connsiteX36" fmla="*/ 915878 w 1649909"/>
                            <a:gd name="connsiteY36" fmla="*/ 107092 h 337751"/>
                            <a:gd name="connsiteX37" fmla="*/ 944711 w 1649909"/>
                            <a:gd name="connsiteY37" fmla="*/ 115330 h 337751"/>
                            <a:gd name="connsiteX38" fmla="*/ 969424 w 1649909"/>
                            <a:gd name="connsiteY38" fmla="*/ 123568 h 337751"/>
                            <a:gd name="connsiteX39" fmla="*/ 981781 w 1649909"/>
                            <a:gd name="connsiteY39" fmla="*/ 127687 h 337751"/>
                            <a:gd name="connsiteX40" fmla="*/ 994138 w 1649909"/>
                            <a:gd name="connsiteY40" fmla="*/ 131806 h 337751"/>
                            <a:gd name="connsiteX41" fmla="*/ 1022970 w 1649909"/>
                            <a:gd name="connsiteY41" fmla="*/ 144162 h 337751"/>
                            <a:gd name="connsiteX42" fmla="*/ 1047684 w 1649909"/>
                            <a:gd name="connsiteY42" fmla="*/ 152400 h 337751"/>
                            <a:gd name="connsiteX43" fmla="*/ 1097111 w 1649909"/>
                            <a:gd name="connsiteY43" fmla="*/ 156519 h 337751"/>
                            <a:gd name="connsiteX44" fmla="*/ 1109467 w 1649909"/>
                            <a:gd name="connsiteY44" fmla="*/ 160638 h 337751"/>
                            <a:gd name="connsiteX45" fmla="*/ 1138300 w 1649909"/>
                            <a:gd name="connsiteY45" fmla="*/ 181233 h 337751"/>
                            <a:gd name="connsiteX46" fmla="*/ 1154776 w 1649909"/>
                            <a:gd name="connsiteY46" fmla="*/ 189470 h 337751"/>
                            <a:gd name="connsiteX47" fmla="*/ 1200084 w 1649909"/>
                            <a:gd name="connsiteY47" fmla="*/ 201827 h 337751"/>
                            <a:gd name="connsiteX48" fmla="*/ 1224797 w 1649909"/>
                            <a:gd name="connsiteY48" fmla="*/ 210065 h 337751"/>
                            <a:gd name="connsiteX49" fmla="*/ 1249511 w 1649909"/>
                            <a:gd name="connsiteY49" fmla="*/ 226541 h 337751"/>
                            <a:gd name="connsiteX50" fmla="*/ 1261867 w 1649909"/>
                            <a:gd name="connsiteY50" fmla="*/ 234778 h 337751"/>
                            <a:gd name="connsiteX51" fmla="*/ 1286581 w 1649909"/>
                            <a:gd name="connsiteY51" fmla="*/ 243016 h 337751"/>
                            <a:gd name="connsiteX52" fmla="*/ 1298938 w 1649909"/>
                            <a:gd name="connsiteY52" fmla="*/ 251254 h 337751"/>
                            <a:gd name="connsiteX53" fmla="*/ 1323651 w 1649909"/>
                            <a:gd name="connsiteY53" fmla="*/ 259492 h 337751"/>
                            <a:gd name="connsiteX54" fmla="*/ 1344246 w 1649909"/>
                            <a:gd name="connsiteY54" fmla="*/ 275968 h 337751"/>
                            <a:gd name="connsiteX55" fmla="*/ 1356603 w 1649909"/>
                            <a:gd name="connsiteY55" fmla="*/ 284206 h 337751"/>
                            <a:gd name="connsiteX56" fmla="*/ 1393673 w 1649909"/>
                            <a:gd name="connsiteY56" fmla="*/ 292443 h 337751"/>
                            <a:gd name="connsiteX57" fmla="*/ 1443100 w 1649909"/>
                            <a:gd name="connsiteY57" fmla="*/ 296562 h 337751"/>
                            <a:gd name="connsiteX58" fmla="*/ 1471932 w 1649909"/>
                            <a:gd name="connsiteY58" fmla="*/ 300681 h 337751"/>
                            <a:gd name="connsiteX59" fmla="*/ 1504884 w 1649909"/>
                            <a:gd name="connsiteY59" fmla="*/ 304800 h 337751"/>
                            <a:gd name="connsiteX60" fmla="*/ 1529597 w 1649909"/>
                            <a:gd name="connsiteY60" fmla="*/ 308919 h 337751"/>
                            <a:gd name="connsiteX61" fmla="*/ 1579024 w 1649909"/>
                            <a:gd name="connsiteY61" fmla="*/ 313038 h 337751"/>
                            <a:gd name="connsiteX62" fmla="*/ 1636689 w 1649909"/>
                            <a:gd name="connsiteY62" fmla="*/ 308919 h 337751"/>
                            <a:gd name="connsiteX63" fmla="*/ 1649046 w 1649909"/>
                            <a:gd name="connsiteY63" fmla="*/ 304800 h 337751"/>
                            <a:gd name="connsiteX64" fmla="*/ 1644927 w 1649909"/>
                            <a:gd name="connsiteY64" fmla="*/ 288324 h 337751"/>
                            <a:gd name="connsiteX65" fmla="*/ 1624332 w 1649909"/>
                            <a:gd name="connsiteY65" fmla="*/ 284206 h 337751"/>
                            <a:gd name="connsiteX66" fmla="*/ 1583143 w 1649909"/>
                            <a:gd name="connsiteY66" fmla="*/ 275968 h 337751"/>
                            <a:gd name="connsiteX67" fmla="*/ 1550192 w 1649909"/>
                            <a:gd name="connsiteY67" fmla="*/ 271849 h 337751"/>
                            <a:gd name="connsiteX68" fmla="*/ 1504884 w 1649909"/>
                            <a:gd name="connsiteY68" fmla="*/ 259492 h 337751"/>
                            <a:gd name="connsiteX69" fmla="*/ 1471932 w 1649909"/>
                            <a:gd name="connsiteY69" fmla="*/ 251254 h 337751"/>
                            <a:gd name="connsiteX70" fmla="*/ 1451338 w 1649909"/>
                            <a:gd name="connsiteY70" fmla="*/ 247135 h 337751"/>
                            <a:gd name="connsiteX71" fmla="*/ 1385435 w 1649909"/>
                            <a:gd name="connsiteY71" fmla="*/ 238897 h 337751"/>
                            <a:gd name="connsiteX72" fmla="*/ 1348365 w 1649909"/>
                            <a:gd name="connsiteY72" fmla="*/ 226541 h 337751"/>
                            <a:gd name="connsiteX73" fmla="*/ 1336008 w 1649909"/>
                            <a:gd name="connsiteY73" fmla="*/ 222422 h 337751"/>
                            <a:gd name="connsiteX74" fmla="*/ 1311294 w 1649909"/>
                            <a:gd name="connsiteY74" fmla="*/ 210065 h 337751"/>
                            <a:gd name="connsiteX75" fmla="*/ 1261867 w 1649909"/>
                            <a:gd name="connsiteY75" fmla="*/ 185351 h 337751"/>
                            <a:gd name="connsiteX76" fmla="*/ 1249511 w 1649909"/>
                            <a:gd name="connsiteY76" fmla="*/ 181233 h 337751"/>
                            <a:gd name="connsiteX77" fmla="*/ 1175370 w 1649909"/>
                            <a:gd name="connsiteY77" fmla="*/ 131806 h 337751"/>
                            <a:gd name="connsiteX78" fmla="*/ 1163013 w 1649909"/>
                            <a:gd name="connsiteY78" fmla="*/ 123568 h 337751"/>
                            <a:gd name="connsiteX79" fmla="*/ 1150657 w 1649909"/>
                            <a:gd name="connsiteY79" fmla="*/ 115330 h 337751"/>
                            <a:gd name="connsiteX80" fmla="*/ 1113586 w 1649909"/>
                            <a:gd name="connsiteY80" fmla="*/ 102973 h 337751"/>
                            <a:gd name="connsiteX81" fmla="*/ 1101230 w 1649909"/>
                            <a:gd name="connsiteY81" fmla="*/ 98854 h 337751"/>
                            <a:gd name="connsiteX82" fmla="*/ 1088873 w 1649909"/>
                            <a:gd name="connsiteY82" fmla="*/ 94735 h 337751"/>
                            <a:gd name="connsiteX83" fmla="*/ 1080635 w 1649909"/>
                            <a:gd name="connsiteY83" fmla="*/ 82378 h 337751"/>
                            <a:gd name="connsiteX84" fmla="*/ 981781 w 1649909"/>
                            <a:gd name="connsiteY84" fmla="*/ 61784 h 337751"/>
                            <a:gd name="connsiteX85" fmla="*/ 965305 w 1649909"/>
                            <a:gd name="connsiteY85" fmla="*/ 57665 h 337751"/>
                            <a:gd name="connsiteX86" fmla="*/ 952948 w 1649909"/>
                            <a:gd name="connsiteY86" fmla="*/ 49427 h 337751"/>
                            <a:gd name="connsiteX87" fmla="*/ 903521 w 1649909"/>
                            <a:gd name="connsiteY87" fmla="*/ 37070 h 337751"/>
                            <a:gd name="connsiteX88" fmla="*/ 891165 w 1649909"/>
                            <a:gd name="connsiteY88" fmla="*/ 28833 h 337751"/>
                            <a:gd name="connsiteX89" fmla="*/ 866451 w 1649909"/>
                            <a:gd name="connsiteY89" fmla="*/ 20595 h 337751"/>
                            <a:gd name="connsiteX90" fmla="*/ 858213 w 1649909"/>
                            <a:gd name="connsiteY90" fmla="*/ 8238 h 337751"/>
                            <a:gd name="connsiteX91" fmla="*/ 833500 w 1649909"/>
                            <a:gd name="connsiteY91" fmla="*/ 0 h 337751"/>
                            <a:gd name="connsiteX92" fmla="*/ 825262 w 1649909"/>
                            <a:gd name="connsiteY92" fmla="*/ 12357 h 337751"/>
                            <a:gd name="connsiteX93" fmla="*/ 812905 w 1649909"/>
                            <a:gd name="connsiteY93" fmla="*/ 16476 h 337751"/>
                            <a:gd name="connsiteX94" fmla="*/ 800548 w 1649909"/>
                            <a:gd name="connsiteY94" fmla="*/ 24714 h 337751"/>
                            <a:gd name="connsiteX95" fmla="*/ 788192 w 1649909"/>
                            <a:gd name="connsiteY95" fmla="*/ 28833 h 337751"/>
                            <a:gd name="connsiteX96" fmla="*/ 775835 w 1649909"/>
                            <a:gd name="connsiteY96" fmla="*/ 37070 h 337751"/>
                            <a:gd name="connsiteX97" fmla="*/ 726408 w 1649909"/>
                            <a:gd name="connsiteY97" fmla="*/ 45308 h 337751"/>
                            <a:gd name="connsiteX98" fmla="*/ 697576 w 1649909"/>
                            <a:gd name="connsiteY98" fmla="*/ 53546 h 337751"/>
                            <a:gd name="connsiteX99" fmla="*/ 676981 w 1649909"/>
                            <a:gd name="connsiteY99" fmla="*/ 57665 h 337751"/>
                            <a:gd name="connsiteX100" fmla="*/ 627554 w 1649909"/>
                            <a:gd name="connsiteY100" fmla="*/ 61784 h 337751"/>
                            <a:gd name="connsiteX101" fmla="*/ 594603 w 1649909"/>
                            <a:gd name="connsiteY101" fmla="*/ 65903 h 337751"/>
                            <a:gd name="connsiteX102" fmla="*/ 557532 w 1649909"/>
                            <a:gd name="connsiteY102" fmla="*/ 86497 h 337751"/>
                            <a:gd name="connsiteX103" fmla="*/ 532819 w 1649909"/>
                            <a:gd name="connsiteY103" fmla="*/ 102973 h 337751"/>
                            <a:gd name="connsiteX104" fmla="*/ 520462 w 1649909"/>
                            <a:gd name="connsiteY104" fmla="*/ 107092 h 337751"/>
                            <a:gd name="connsiteX105" fmla="*/ 495748 w 1649909"/>
                            <a:gd name="connsiteY105" fmla="*/ 123568 h 337751"/>
                            <a:gd name="connsiteX106" fmla="*/ 483392 w 1649909"/>
                            <a:gd name="connsiteY106" fmla="*/ 127687 h 337751"/>
                            <a:gd name="connsiteX107" fmla="*/ 446321 w 1649909"/>
                            <a:gd name="connsiteY107" fmla="*/ 148281 h 337751"/>
                            <a:gd name="connsiteX108" fmla="*/ 421608 w 1649909"/>
                            <a:gd name="connsiteY108" fmla="*/ 160638 h 337751"/>
                            <a:gd name="connsiteX109" fmla="*/ 405132 w 1649909"/>
                            <a:gd name="connsiteY109" fmla="*/ 168876 h 337751"/>
                            <a:gd name="connsiteX110" fmla="*/ 380419 w 1649909"/>
                            <a:gd name="connsiteY110" fmla="*/ 181233 h 337751"/>
                            <a:gd name="connsiteX111" fmla="*/ 368062 w 1649909"/>
                            <a:gd name="connsiteY111" fmla="*/ 193589 h 337751"/>
                            <a:gd name="connsiteX112" fmla="*/ 359824 w 1649909"/>
                            <a:gd name="connsiteY112" fmla="*/ 205946 h 337751"/>
                            <a:gd name="connsiteX113" fmla="*/ 347467 w 1649909"/>
                            <a:gd name="connsiteY113" fmla="*/ 210065 h 337751"/>
                            <a:gd name="connsiteX114" fmla="*/ 339230 w 1649909"/>
                            <a:gd name="connsiteY114" fmla="*/ 222422 h 337751"/>
                            <a:gd name="connsiteX115" fmla="*/ 314516 w 1649909"/>
                            <a:gd name="connsiteY115" fmla="*/ 230660 h 337751"/>
                            <a:gd name="connsiteX116" fmla="*/ 289803 w 1649909"/>
                            <a:gd name="connsiteY116" fmla="*/ 243016 h 337751"/>
                            <a:gd name="connsiteX117" fmla="*/ 215662 w 1649909"/>
                            <a:gd name="connsiteY117" fmla="*/ 238897 h 337751"/>
                            <a:gd name="connsiteX118" fmla="*/ 182711 w 1649909"/>
                            <a:gd name="connsiteY118" fmla="*/ 234778 h 337751"/>
                            <a:gd name="connsiteX119" fmla="*/ 129165 w 1649909"/>
                            <a:gd name="connsiteY119" fmla="*/ 238897 h 337751"/>
                            <a:gd name="connsiteX120" fmla="*/ 100332 w 1649909"/>
                            <a:gd name="connsiteY120" fmla="*/ 247135 h 337751"/>
                            <a:gd name="connsiteX121" fmla="*/ 87976 w 1649909"/>
                            <a:gd name="connsiteY121" fmla="*/ 251254 h 337751"/>
                            <a:gd name="connsiteX122" fmla="*/ 63262 w 1649909"/>
                            <a:gd name="connsiteY122" fmla="*/ 267730 h 337751"/>
                            <a:gd name="connsiteX123" fmla="*/ 50905 w 1649909"/>
                            <a:gd name="connsiteY123" fmla="*/ 275968 h 337751"/>
                            <a:gd name="connsiteX124" fmla="*/ 1478 w 1649909"/>
                            <a:gd name="connsiteY124" fmla="*/ 267730 h 3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649909" h="337751">
                              <a:moveTo>
                                <a:pt x="1478" y="267730"/>
                              </a:moveTo>
                              <a:cubicBezTo>
                                <a:pt x="-4700" y="269789"/>
                                <a:pt x="10255" y="281164"/>
                                <a:pt x="13835" y="288324"/>
                              </a:cubicBezTo>
                              <a:cubicBezTo>
                                <a:pt x="21347" y="303348"/>
                                <a:pt x="14948" y="312406"/>
                                <a:pt x="34430" y="325395"/>
                              </a:cubicBezTo>
                              <a:cubicBezTo>
                                <a:pt x="50398" y="336041"/>
                                <a:pt x="42090" y="332068"/>
                                <a:pt x="59143" y="337751"/>
                              </a:cubicBezTo>
                              <a:cubicBezTo>
                                <a:pt x="75619" y="336378"/>
                                <a:pt x="92358" y="336875"/>
                                <a:pt x="108570" y="333633"/>
                              </a:cubicBezTo>
                              <a:cubicBezTo>
                                <a:pt x="113424" y="332662"/>
                                <a:pt x="116499" y="327609"/>
                                <a:pt x="120927" y="325395"/>
                              </a:cubicBezTo>
                              <a:cubicBezTo>
                                <a:pt x="124810" y="323453"/>
                                <a:pt x="129165" y="322649"/>
                                <a:pt x="133284" y="321276"/>
                              </a:cubicBezTo>
                              <a:cubicBezTo>
                                <a:pt x="137403" y="318530"/>
                                <a:pt x="141117" y="315048"/>
                                <a:pt x="145640" y="313038"/>
                              </a:cubicBezTo>
                              <a:cubicBezTo>
                                <a:pt x="165804" y="304076"/>
                                <a:pt x="168397" y="306211"/>
                                <a:pt x="186830" y="300681"/>
                              </a:cubicBezTo>
                              <a:cubicBezTo>
                                <a:pt x="195147" y="298186"/>
                                <a:pt x="203305" y="295189"/>
                                <a:pt x="211543" y="292443"/>
                              </a:cubicBezTo>
                              <a:cubicBezTo>
                                <a:pt x="215662" y="291070"/>
                                <a:pt x="219688" y="289377"/>
                                <a:pt x="223900" y="288324"/>
                              </a:cubicBezTo>
                              <a:cubicBezTo>
                                <a:pt x="229392" y="286951"/>
                                <a:pt x="234933" y="285761"/>
                                <a:pt x="240376" y="284206"/>
                              </a:cubicBezTo>
                              <a:cubicBezTo>
                                <a:pt x="244550" y="283013"/>
                                <a:pt x="248520" y="281140"/>
                                <a:pt x="252732" y="280087"/>
                              </a:cubicBezTo>
                              <a:cubicBezTo>
                                <a:pt x="259524" y="278389"/>
                                <a:pt x="266462" y="277341"/>
                                <a:pt x="273327" y="275968"/>
                              </a:cubicBezTo>
                              <a:cubicBezTo>
                                <a:pt x="280192" y="277341"/>
                                <a:pt x="287167" y="278245"/>
                                <a:pt x="293921" y="280087"/>
                              </a:cubicBezTo>
                              <a:cubicBezTo>
                                <a:pt x="302299" y="282372"/>
                                <a:pt x="318635" y="288324"/>
                                <a:pt x="318635" y="288324"/>
                              </a:cubicBezTo>
                              <a:cubicBezTo>
                                <a:pt x="322754" y="285578"/>
                                <a:pt x="326564" y="282301"/>
                                <a:pt x="330992" y="280087"/>
                              </a:cubicBezTo>
                              <a:cubicBezTo>
                                <a:pt x="334875" y="278145"/>
                                <a:pt x="339553" y="278076"/>
                                <a:pt x="343348" y="275968"/>
                              </a:cubicBezTo>
                              <a:cubicBezTo>
                                <a:pt x="352003" y="271160"/>
                                <a:pt x="359824" y="264984"/>
                                <a:pt x="368062" y="259492"/>
                              </a:cubicBezTo>
                              <a:lnTo>
                                <a:pt x="392776" y="243016"/>
                              </a:lnTo>
                              <a:lnTo>
                                <a:pt x="429846" y="218303"/>
                              </a:lnTo>
                              <a:cubicBezTo>
                                <a:pt x="433965" y="215557"/>
                                <a:pt x="437507" y="211631"/>
                                <a:pt x="442203" y="210065"/>
                              </a:cubicBezTo>
                              <a:cubicBezTo>
                                <a:pt x="450441" y="207319"/>
                                <a:pt x="459691" y="206644"/>
                                <a:pt x="466916" y="201827"/>
                              </a:cubicBezTo>
                              <a:cubicBezTo>
                                <a:pt x="471035" y="199081"/>
                                <a:pt x="474749" y="195600"/>
                                <a:pt x="479273" y="193589"/>
                              </a:cubicBezTo>
                              <a:cubicBezTo>
                                <a:pt x="479302" y="193576"/>
                                <a:pt x="510150" y="183297"/>
                                <a:pt x="516343" y="181233"/>
                              </a:cubicBezTo>
                              <a:cubicBezTo>
                                <a:pt x="520462" y="179860"/>
                                <a:pt x="525087" y="179522"/>
                                <a:pt x="528700" y="177114"/>
                              </a:cubicBezTo>
                              <a:cubicBezTo>
                                <a:pt x="557026" y="158230"/>
                                <a:pt x="544020" y="163769"/>
                                <a:pt x="565770" y="156519"/>
                              </a:cubicBezTo>
                              <a:cubicBezTo>
                                <a:pt x="585529" y="126881"/>
                                <a:pt x="557552" y="163366"/>
                                <a:pt x="598721" y="135924"/>
                              </a:cubicBezTo>
                              <a:cubicBezTo>
                                <a:pt x="602840" y="133178"/>
                                <a:pt x="606554" y="129697"/>
                                <a:pt x="611078" y="127687"/>
                              </a:cubicBezTo>
                              <a:cubicBezTo>
                                <a:pt x="619013" y="124160"/>
                                <a:pt x="635792" y="119449"/>
                                <a:pt x="635792" y="119449"/>
                              </a:cubicBezTo>
                              <a:cubicBezTo>
                                <a:pt x="639911" y="116703"/>
                                <a:pt x="643625" y="113221"/>
                                <a:pt x="648148" y="111211"/>
                              </a:cubicBezTo>
                              <a:cubicBezTo>
                                <a:pt x="684635" y="94994"/>
                                <a:pt x="709497" y="101141"/>
                                <a:pt x="755240" y="98854"/>
                              </a:cubicBezTo>
                              <a:cubicBezTo>
                                <a:pt x="762105" y="97481"/>
                                <a:pt x="769043" y="96433"/>
                                <a:pt x="775835" y="94735"/>
                              </a:cubicBezTo>
                              <a:cubicBezTo>
                                <a:pt x="780047" y="93682"/>
                                <a:pt x="783850" y="90616"/>
                                <a:pt x="788192" y="90616"/>
                              </a:cubicBezTo>
                              <a:cubicBezTo>
                                <a:pt x="800625" y="90616"/>
                                <a:pt x="812905" y="93362"/>
                                <a:pt x="825262" y="94735"/>
                              </a:cubicBezTo>
                              <a:cubicBezTo>
                                <a:pt x="841624" y="98826"/>
                                <a:pt x="848274" y="100953"/>
                                <a:pt x="866451" y="102973"/>
                              </a:cubicBezTo>
                              <a:cubicBezTo>
                                <a:pt x="882883" y="104799"/>
                                <a:pt x="899402" y="105719"/>
                                <a:pt x="915878" y="107092"/>
                              </a:cubicBezTo>
                              <a:cubicBezTo>
                                <a:pt x="957415" y="120938"/>
                                <a:pt x="892979" y="99810"/>
                                <a:pt x="944711" y="115330"/>
                              </a:cubicBezTo>
                              <a:cubicBezTo>
                                <a:pt x="953028" y="117825"/>
                                <a:pt x="961186" y="120822"/>
                                <a:pt x="969424" y="123568"/>
                              </a:cubicBezTo>
                              <a:lnTo>
                                <a:pt x="981781" y="127687"/>
                              </a:lnTo>
                              <a:cubicBezTo>
                                <a:pt x="985900" y="129060"/>
                                <a:pt x="990525" y="129398"/>
                                <a:pt x="994138" y="131806"/>
                              </a:cubicBezTo>
                              <a:cubicBezTo>
                                <a:pt x="1013742" y="144875"/>
                                <a:pt x="998790" y="136908"/>
                                <a:pt x="1022970" y="144162"/>
                              </a:cubicBezTo>
                              <a:cubicBezTo>
                                <a:pt x="1031287" y="146657"/>
                                <a:pt x="1039030" y="151679"/>
                                <a:pt x="1047684" y="152400"/>
                              </a:cubicBezTo>
                              <a:lnTo>
                                <a:pt x="1097111" y="156519"/>
                              </a:lnTo>
                              <a:cubicBezTo>
                                <a:pt x="1101230" y="157892"/>
                                <a:pt x="1105584" y="158696"/>
                                <a:pt x="1109467" y="160638"/>
                              </a:cubicBezTo>
                              <a:cubicBezTo>
                                <a:pt x="1118184" y="164996"/>
                                <a:pt x="1130833" y="176566"/>
                                <a:pt x="1138300" y="181233"/>
                              </a:cubicBezTo>
                              <a:cubicBezTo>
                                <a:pt x="1143507" y="184487"/>
                                <a:pt x="1149132" y="187051"/>
                                <a:pt x="1154776" y="189470"/>
                              </a:cubicBezTo>
                              <a:cubicBezTo>
                                <a:pt x="1167255" y="194818"/>
                                <a:pt x="1190610" y="198669"/>
                                <a:pt x="1200084" y="201827"/>
                              </a:cubicBezTo>
                              <a:cubicBezTo>
                                <a:pt x="1208322" y="204573"/>
                                <a:pt x="1217572" y="205248"/>
                                <a:pt x="1224797" y="210065"/>
                              </a:cubicBezTo>
                              <a:lnTo>
                                <a:pt x="1249511" y="226541"/>
                              </a:lnTo>
                              <a:cubicBezTo>
                                <a:pt x="1253630" y="229287"/>
                                <a:pt x="1257171" y="233213"/>
                                <a:pt x="1261867" y="234778"/>
                              </a:cubicBezTo>
                              <a:cubicBezTo>
                                <a:pt x="1270105" y="237524"/>
                                <a:pt x="1279356" y="238199"/>
                                <a:pt x="1286581" y="243016"/>
                              </a:cubicBezTo>
                              <a:cubicBezTo>
                                <a:pt x="1290700" y="245762"/>
                                <a:pt x="1294414" y="249243"/>
                                <a:pt x="1298938" y="251254"/>
                              </a:cubicBezTo>
                              <a:cubicBezTo>
                                <a:pt x="1306873" y="254781"/>
                                <a:pt x="1323651" y="259492"/>
                                <a:pt x="1323651" y="259492"/>
                              </a:cubicBezTo>
                              <a:cubicBezTo>
                                <a:pt x="1337538" y="280323"/>
                                <a:pt x="1324350" y="266020"/>
                                <a:pt x="1344246" y="275968"/>
                              </a:cubicBezTo>
                              <a:cubicBezTo>
                                <a:pt x="1348674" y="278182"/>
                                <a:pt x="1352175" y="281992"/>
                                <a:pt x="1356603" y="284206"/>
                              </a:cubicBezTo>
                              <a:cubicBezTo>
                                <a:pt x="1366036" y="288922"/>
                                <a:pt x="1385543" y="291540"/>
                                <a:pt x="1393673" y="292443"/>
                              </a:cubicBezTo>
                              <a:cubicBezTo>
                                <a:pt x="1410105" y="294269"/>
                                <a:pt x="1426658" y="294831"/>
                                <a:pt x="1443100" y="296562"/>
                              </a:cubicBezTo>
                              <a:cubicBezTo>
                                <a:pt x="1452755" y="297578"/>
                                <a:pt x="1462309" y="299398"/>
                                <a:pt x="1471932" y="300681"/>
                              </a:cubicBezTo>
                              <a:lnTo>
                                <a:pt x="1504884" y="304800"/>
                              </a:lnTo>
                              <a:cubicBezTo>
                                <a:pt x="1513151" y="305981"/>
                                <a:pt x="1521297" y="307997"/>
                                <a:pt x="1529597" y="308919"/>
                              </a:cubicBezTo>
                              <a:cubicBezTo>
                                <a:pt x="1546029" y="310745"/>
                                <a:pt x="1562548" y="311665"/>
                                <a:pt x="1579024" y="313038"/>
                              </a:cubicBezTo>
                              <a:cubicBezTo>
                                <a:pt x="1598246" y="311665"/>
                                <a:pt x="1617550" y="311171"/>
                                <a:pt x="1636689" y="308919"/>
                              </a:cubicBezTo>
                              <a:cubicBezTo>
                                <a:pt x="1641001" y="308412"/>
                                <a:pt x="1647433" y="308831"/>
                                <a:pt x="1649046" y="304800"/>
                              </a:cubicBezTo>
                              <a:cubicBezTo>
                                <a:pt x="1651148" y="299544"/>
                                <a:pt x="1649276" y="291948"/>
                                <a:pt x="1644927" y="288324"/>
                              </a:cubicBezTo>
                              <a:cubicBezTo>
                                <a:pt x="1639549" y="283842"/>
                                <a:pt x="1631124" y="285904"/>
                                <a:pt x="1624332" y="284206"/>
                              </a:cubicBezTo>
                              <a:cubicBezTo>
                                <a:pt x="1588558" y="275263"/>
                                <a:pt x="1648045" y="284622"/>
                                <a:pt x="1583143" y="275968"/>
                              </a:cubicBezTo>
                              <a:cubicBezTo>
                                <a:pt x="1572171" y="274505"/>
                                <a:pt x="1561072" y="273889"/>
                                <a:pt x="1550192" y="271849"/>
                              </a:cubicBezTo>
                              <a:cubicBezTo>
                                <a:pt x="1497433" y="261957"/>
                                <a:pt x="1533961" y="267422"/>
                                <a:pt x="1504884" y="259492"/>
                              </a:cubicBezTo>
                              <a:cubicBezTo>
                                <a:pt x="1493961" y="256513"/>
                                <a:pt x="1483034" y="253475"/>
                                <a:pt x="1471932" y="251254"/>
                              </a:cubicBezTo>
                              <a:cubicBezTo>
                                <a:pt x="1465067" y="249881"/>
                                <a:pt x="1458268" y="248125"/>
                                <a:pt x="1451338" y="247135"/>
                              </a:cubicBezTo>
                              <a:cubicBezTo>
                                <a:pt x="1429422" y="244004"/>
                                <a:pt x="1385435" y="238897"/>
                                <a:pt x="1385435" y="238897"/>
                              </a:cubicBezTo>
                              <a:lnTo>
                                <a:pt x="1348365" y="226541"/>
                              </a:lnTo>
                              <a:cubicBezTo>
                                <a:pt x="1344246" y="225168"/>
                                <a:pt x="1339621" y="224830"/>
                                <a:pt x="1336008" y="222422"/>
                              </a:cubicBezTo>
                              <a:cubicBezTo>
                                <a:pt x="1320038" y="211776"/>
                                <a:pt x="1328347" y="215749"/>
                                <a:pt x="1311294" y="210065"/>
                              </a:cubicBezTo>
                              <a:cubicBezTo>
                                <a:pt x="1279358" y="188773"/>
                                <a:pt x="1295972" y="196719"/>
                                <a:pt x="1261867" y="185351"/>
                              </a:cubicBezTo>
                              <a:lnTo>
                                <a:pt x="1249511" y="181233"/>
                              </a:lnTo>
                              <a:lnTo>
                                <a:pt x="1175370" y="131806"/>
                              </a:lnTo>
                              <a:lnTo>
                                <a:pt x="1163013" y="123568"/>
                              </a:lnTo>
                              <a:cubicBezTo>
                                <a:pt x="1158894" y="120822"/>
                                <a:pt x="1155353" y="116895"/>
                                <a:pt x="1150657" y="115330"/>
                              </a:cubicBezTo>
                              <a:lnTo>
                                <a:pt x="1113586" y="102973"/>
                              </a:lnTo>
                              <a:lnTo>
                                <a:pt x="1101230" y="98854"/>
                              </a:lnTo>
                              <a:lnTo>
                                <a:pt x="1088873" y="94735"/>
                              </a:lnTo>
                              <a:cubicBezTo>
                                <a:pt x="1086127" y="90616"/>
                                <a:pt x="1084361" y="85638"/>
                                <a:pt x="1080635" y="82378"/>
                              </a:cubicBezTo>
                              <a:cubicBezTo>
                                <a:pt x="1046846" y="52814"/>
                                <a:pt x="1037006" y="64852"/>
                                <a:pt x="981781" y="61784"/>
                              </a:cubicBezTo>
                              <a:cubicBezTo>
                                <a:pt x="976289" y="60411"/>
                                <a:pt x="970508" y="59895"/>
                                <a:pt x="965305" y="57665"/>
                              </a:cubicBezTo>
                              <a:cubicBezTo>
                                <a:pt x="960755" y="55715"/>
                                <a:pt x="957644" y="50992"/>
                                <a:pt x="952948" y="49427"/>
                              </a:cubicBezTo>
                              <a:cubicBezTo>
                                <a:pt x="934417" y="43250"/>
                                <a:pt x="920824" y="48605"/>
                                <a:pt x="903521" y="37070"/>
                              </a:cubicBezTo>
                              <a:cubicBezTo>
                                <a:pt x="899402" y="34324"/>
                                <a:pt x="895688" y="30843"/>
                                <a:pt x="891165" y="28833"/>
                              </a:cubicBezTo>
                              <a:cubicBezTo>
                                <a:pt x="883230" y="25306"/>
                                <a:pt x="866451" y="20595"/>
                                <a:pt x="866451" y="20595"/>
                              </a:cubicBezTo>
                              <a:cubicBezTo>
                                <a:pt x="863705" y="16476"/>
                                <a:pt x="862411" y="10862"/>
                                <a:pt x="858213" y="8238"/>
                              </a:cubicBezTo>
                              <a:cubicBezTo>
                                <a:pt x="850850" y="3636"/>
                                <a:pt x="833500" y="0"/>
                                <a:pt x="833500" y="0"/>
                              </a:cubicBezTo>
                              <a:cubicBezTo>
                                <a:pt x="830754" y="4119"/>
                                <a:pt x="829128" y="9264"/>
                                <a:pt x="825262" y="12357"/>
                              </a:cubicBezTo>
                              <a:cubicBezTo>
                                <a:pt x="821872" y="15069"/>
                                <a:pt x="816788" y="14534"/>
                                <a:pt x="812905" y="16476"/>
                              </a:cubicBezTo>
                              <a:cubicBezTo>
                                <a:pt x="808477" y="18690"/>
                                <a:pt x="804976" y="22500"/>
                                <a:pt x="800548" y="24714"/>
                              </a:cubicBezTo>
                              <a:cubicBezTo>
                                <a:pt x="796665" y="26656"/>
                                <a:pt x="792075" y="26891"/>
                                <a:pt x="788192" y="28833"/>
                              </a:cubicBezTo>
                              <a:cubicBezTo>
                                <a:pt x="783764" y="31047"/>
                                <a:pt x="780263" y="34856"/>
                                <a:pt x="775835" y="37070"/>
                              </a:cubicBezTo>
                              <a:cubicBezTo>
                                <a:pt x="762033" y="43971"/>
                                <a:pt x="738158" y="44002"/>
                                <a:pt x="726408" y="45308"/>
                              </a:cubicBezTo>
                              <a:cubicBezTo>
                                <a:pt x="712649" y="49894"/>
                                <a:pt x="713089" y="50098"/>
                                <a:pt x="697576" y="53546"/>
                              </a:cubicBezTo>
                              <a:cubicBezTo>
                                <a:pt x="690742" y="55065"/>
                                <a:pt x="683934" y="56847"/>
                                <a:pt x="676981" y="57665"/>
                              </a:cubicBezTo>
                              <a:cubicBezTo>
                                <a:pt x="660561" y="59597"/>
                                <a:pt x="644005" y="60139"/>
                                <a:pt x="627554" y="61784"/>
                              </a:cubicBezTo>
                              <a:cubicBezTo>
                                <a:pt x="616540" y="62885"/>
                                <a:pt x="605587" y="64530"/>
                                <a:pt x="594603" y="65903"/>
                              </a:cubicBezTo>
                              <a:cubicBezTo>
                                <a:pt x="566276" y="84786"/>
                                <a:pt x="579282" y="79247"/>
                                <a:pt x="557532" y="86497"/>
                              </a:cubicBezTo>
                              <a:cubicBezTo>
                                <a:pt x="549294" y="91989"/>
                                <a:pt x="542212" y="99842"/>
                                <a:pt x="532819" y="102973"/>
                              </a:cubicBezTo>
                              <a:cubicBezTo>
                                <a:pt x="528700" y="104346"/>
                                <a:pt x="524257" y="104983"/>
                                <a:pt x="520462" y="107092"/>
                              </a:cubicBezTo>
                              <a:cubicBezTo>
                                <a:pt x="511807" y="111900"/>
                                <a:pt x="505141" y="120437"/>
                                <a:pt x="495748" y="123568"/>
                              </a:cubicBezTo>
                              <a:cubicBezTo>
                                <a:pt x="491629" y="124941"/>
                                <a:pt x="487187" y="125579"/>
                                <a:pt x="483392" y="127687"/>
                              </a:cubicBezTo>
                              <a:cubicBezTo>
                                <a:pt x="440905" y="151290"/>
                                <a:pt x="474280" y="138961"/>
                                <a:pt x="446321" y="148281"/>
                              </a:cubicBezTo>
                              <a:cubicBezTo>
                                <a:pt x="422577" y="164111"/>
                                <a:pt x="445481" y="150407"/>
                                <a:pt x="421608" y="160638"/>
                              </a:cubicBezTo>
                              <a:cubicBezTo>
                                <a:pt x="415964" y="163057"/>
                                <a:pt x="410776" y="166457"/>
                                <a:pt x="405132" y="168876"/>
                              </a:cubicBezTo>
                              <a:cubicBezTo>
                                <a:pt x="389833" y="175433"/>
                                <a:pt x="394389" y="169592"/>
                                <a:pt x="380419" y="181233"/>
                              </a:cubicBezTo>
                              <a:cubicBezTo>
                                <a:pt x="375944" y="184962"/>
                                <a:pt x="371791" y="189114"/>
                                <a:pt x="368062" y="193589"/>
                              </a:cubicBezTo>
                              <a:cubicBezTo>
                                <a:pt x="364893" y="197392"/>
                                <a:pt x="363690" y="202853"/>
                                <a:pt x="359824" y="205946"/>
                              </a:cubicBezTo>
                              <a:cubicBezTo>
                                <a:pt x="356434" y="208658"/>
                                <a:pt x="351586" y="208692"/>
                                <a:pt x="347467" y="210065"/>
                              </a:cubicBezTo>
                              <a:cubicBezTo>
                                <a:pt x="344721" y="214184"/>
                                <a:pt x="343428" y="219798"/>
                                <a:pt x="339230" y="222422"/>
                              </a:cubicBezTo>
                              <a:cubicBezTo>
                                <a:pt x="331866" y="227024"/>
                                <a:pt x="321741" y="225844"/>
                                <a:pt x="314516" y="230660"/>
                              </a:cubicBezTo>
                              <a:cubicBezTo>
                                <a:pt x="298547" y="241305"/>
                                <a:pt x="306855" y="237331"/>
                                <a:pt x="289803" y="243016"/>
                              </a:cubicBezTo>
                              <a:cubicBezTo>
                                <a:pt x="265089" y="241643"/>
                                <a:pt x="240341" y="240795"/>
                                <a:pt x="215662" y="238897"/>
                              </a:cubicBezTo>
                              <a:cubicBezTo>
                                <a:pt x="204625" y="238048"/>
                                <a:pt x="193780" y="234778"/>
                                <a:pt x="182711" y="234778"/>
                              </a:cubicBezTo>
                              <a:cubicBezTo>
                                <a:pt x="164810" y="234778"/>
                                <a:pt x="147014" y="237524"/>
                                <a:pt x="129165" y="238897"/>
                              </a:cubicBezTo>
                              <a:cubicBezTo>
                                <a:pt x="99531" y="248775"/>
                                <a:pt x="136544" y="236788"/>
                                <a:pt x="100332" y="247135"/>
                              </a:cubicBezTo>
                              <a:cubicBezTo>
                                <a:pt x="96158" y="248328"/>
                                <a:pt x="91771" y="249146"/>
                                <a:pt x="87976" y="251254"/>
                              </a:cubicBezTo>
                              <a:cubicBezTo>
                                <a:pt x="79321" y="256062"/>
                                <a:pt x="71500" y="262238"/>
                                <a:pt x="63262" y="267730"/>
                              </a:cubicBezTo>
                              <a:cubicBezTo>
                                <a:pt x="59143" y="270476"/>
                                <a:pt x="55601" y="274403"/>
                                <a:pt x="50905" y="275968"/>
                              </a:cubicBezTo>
                              <a:cubicBezTo>
                                <a:pt x="35636" y="281058"/>
                                <a:pt x="7656" y="265671"/>
                                <a:pt x="1478" y="267730"/>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82">
                          <a:extLst>
                            <a:ext uri="{FF2B5EF4-FFF2-40B4-BE49-F238E27FC236}">
                              <a16:creationId xmlns:a16="http://schemas.microsoft.com/office/drawing/2014/main" id="{0D5994B9-7970-4CFE-A5EB-96DEEAE768D2}"/>
                            </a:ext>
                          </a:extLst>
                        </p:cNvPr>
                        <p:cNvSpPr/>
                        <p:nvPr/>
                      </p:nvSpPr>
                      <p:spPr>
                        <a:xfrm>
                          <a:off x="5799438" y="4707924"/>
                          <a:ext cx="252644" cy="313038"/>
                        </a:xfrm>
                        <a:custGeom>
                          <a:avLst/>
                          <a:gdLst>
                            <a:gd name="connsiteX0" fmla="*/ 0 w 252644"/>
                            <a:gd name="connsiteY0" fmla="*/ 0 h 313038"/>
                            <a:gd name="connsiteX1" fmla="*/ 4119 w 252644"/>
                            <a:gd name="connsiteY1" fmla="*/ 28833 h 313038"/>
                            <a:gd name="connsiteX2" fmla="*/ 12357 w 252644"/>
                            <a:gd name="connsiteY2" fmla="*/ 53546 h 313038"/>
                            <a:gd name="connsiteX3" fmla="*/ 16476 w 252644"/>
                            <a:gd name="connsiteY3" fmla="*/ 65903 h 313038"/>
                            <a:gd name="connsiteX4" fmla="*/ 45308 w 252644"/>
                            <a:gd name="connsiteY4" fmla="*/ 102973 h 313038"/>
                            <a:gd name="connsiteX5" fmla="*/ 57665 w 252644"/>
                            <a:gd name="connsiteY5" fmla="*/ 111211 h 313038"/>
                            <a:gd name="connsiteX6" fmla="*/ 74140 w 252644"/>
                            <a:gd name="connsiteY6" fmla="*/ 131806 h 313038"/>
                            <a:gd name="connsiteX7" fmla="*/ 78259 w 252644"/>
                            <a:gd name="connsiteY7" fmla="*/ 144162 h 313038"/>
                            <a:gd name="connsiteX8" fmla="*/ 86497 w 252644"/>
                            <a:gd name="connsiteY8" fmla="*/ 156519 h 313038"/>
                            <a:gd name="connsiteX9" fmla="*/ 94735 w 252644"/>
                            <a:gd name="connsiteY9" fmla="*/ 181233 h 313038"/>
                            <a:gd name="connsiteX10" fmla="*/ 127686 w 252644"/>
                            <a:gd name="connsiteY10" fmla="*/ 218303 h 313038"/>
                            <a:gd name="connsiteX11" fmla="*/ 140043 w 252644"/>
                            <a:gd name="connsiteY11" fmla="*/ 226541 h 313038"/>
                            <a:gd name="connsiteX12" fmla="*/ 164757 w 252644"/>
                            <a:gd name="connsiteY12" fmla="*/ 234779 h 313038"/>
                            <a:gd name="connsiteX13" fmla="*/ 201827 w 252644"/>
                            <a:gd name="connsiteY13" fmla="*/ 263611 h 313038"/>
                            <a:gd name="connsiteX14" fmla="*/ 214184 w 252644"/>
                            <a:gd name="connsiteY14" fmla="*/ 267730 h 313038"/>
                            <a:gd name="connsiteX15" fmla="*/ 226540 w 252644"/>
                            <a:gd name="connsiteY15" fmla="*/ 280087 h 313038"/>
                            <a:gd name="connsiteX16" fmla="*/ 234778 w 252644"/>
                            <a:gd name="connsiteY16" fmla="*/ 292444 h 313038"/>
                            <a:gd name="connsiteX17" fmla="*/ 247135 w 252644"/>
                            <a:gd name="connsiteY17" fmla="*/ 300681 h 313038"/>
                            <a:gd name="connsiteX18" fmla="*/ 251254 w 252644"/>
                            <a:gd name="connsiteY18" fmla="*/ 313038 h 313038"/>
                            <a:gd name="connsiteX19" fmla="*/ 238897 w 252644"/>
                            <a:gd name="connsiteY19" fmla="*/ 288325 h 313038"/>
                            <a:gd name="connsiteX20" fmla="*/ 226540 w 252644"/>
                            <a:gd name="connsiteY20" fmla="*/ 197708 h 313038"/>
                            <a:gd name="connsiteX21" fmla="*/ 222421 w 252644"/>
                            <a:gd name="connsiteY21" fmla="*/ 148281 h 313038"/>
                            <a:gd name="connsiteX22" fmla="*/ 214184 w 252644"/>
                            <a:gd name="connsiteY22" fmla="*/ 90617 h 313038"/>
                            <a:gd name="connsiteX23" fmla="*/ 210065 w 252644"/>
                            <a:gd name="connsiteY23" fmla="*/ 78260 h 313038"/>
                            <a:gd name="connsiteX24" fmla="*/ 197708 w 252644"/>
                            <a:gd name="connsiteY24" fmla="*/ 70022 h 313038"/>
                            <a:gd name="connsiteX25" fmla="*/ 172994 w 252644"/>
                            <a:gd name="connsiteY25" fmla="*/ 61784 h 313038"/>
                            <a:gd name="connsiteX26" fmla="*/ 160638 w 252644"/>
                            <a:gd name="connsiteY26" fmla="*/ 57665 h 313038"/>
                            <a:gd name="connsiteX27" fmla="*/ 148281 w 252644"/>
                            <a:gd name="connsiteY27" fmla="*/ 53546 h 313038"/>
                            <a:gd name="connsiteX28" fmla="*/ 135924 w 252644"/>
                            <a:gd name="connsiteY28" fmla="*/ 49427 h 313038"/>
                            <a:gd name="connsiteX29" fmla="*/ 119448 w 252644"/>
                            <a:gd name="connsiteY29" fmla="*/ 45308 h 313038"/>
                            <a:gd name="connsiteX30" fmla="*/ 107092 w 252644"/>
                            <a:gd name="connsiteY30" fmla="*/ 41190 h 313038"/>
                            <a:gd name="connsiteX31" fmla="*/ 90616 w 252644"/>
                            <a:gd name="connsiteY31" fmla="*/ 37071 h 313038"/>
                            <a:gd name="connsiteX32" fmla="*/ 65903 w 252644"/>
                            <a:gd name="connsiteY32" fmla="*/ 28833 h 313038"/>
                            <a:gd name="connsiteX33" fmla="*/ 28832 w 252644"/>
                            <a:gd name="connsiteY33" fmla="*/ 16476 h 313038"/>
                            <a:gd name="connsiteX34" fmla="*/ 0 w 252644"/>
                            <a:gd name="connsiteY34" fmla="*/ 0 h 3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2644" h="313038">
                              <a:moveTo>
                                <a:pt x="0" y="0"/>
                              </a:moveTo>
                              <a:cubicBezTo>
                                <a:pt x="1373" y="9611"/>
                                <a:pt x="1936" y="19373"/>
                                <a:pt x="4119" y="28833"/>
                              </a:cubicBezTo>
                              <a:cubicBezTo>
                                <a:pt x="6072" y="37294"/>
                                <a:pt x="9611" y="45308"/>
                                <a:pt x="12357" y="53546"/>
                              </a:cubicBezTo>
                              <a:cubicBezTo>
                                <a:pt x="13730" y="57665"/>
                                <a:pt x="14068" y="62290"/>
                                <a:pt x="16476" y="65903"/>
                              </a:cubicBezTo>
                              <a:cubicBezTo>
                                <a:pt x="27960" y="83130"/>
                                <a:pt x="30787" y="90873"/>
                                <a:pt x="45308" y="102973"/>
                              </a:cubicBezTo>
                              <a:cubicBezTo>
                                <a:pt x="49111" y="106142"/>
                                <a:pt x="53546" y="108465"/>
                                <a:pt x="57665" y="111211"/>
                              </a:cubicBezTo>
                              <a:cubicBezTo>
                                <a:pt x="68018" y="142269"/>
                                <a:pt x="52849" y="105192"/>
                                <a:pt x="74140" y="131806"/>
                              </a:cubicBezTo>
                              <a:cubicBezTo>
                                <a:pt x="76852" y="135196"/>
                                <a:pt x="76317" y="140279"/>
                                <a:pt x="78259" y="144162"/>
                              </a:cubicBezTo>
                              <a:cubicBezTo>
                                <a:pt x="80473" y="148590"/>
                                <a:pt x="84486" y="151995"/>
                                <a:pt x="86497" y="156519"/>
                              </a:cubicBezTo>
                              <a:cubicBezTo>
                                <a:pt x="90024" y="164454"/>
                                <a:pt x="89918" y="174008"/>
                                <a:pt x="94735" y="181233"/>
                              </a:cubicBezTo>
                              <a:cubicBezTo>
                                <a:pt x="104640" y="196090"/>
                                <a:pt x="110758" y="207018"/>
                                <a:pt x="127686" y="218303"/>
                              </a:cubicBezTo>
                              <a:cubicBezTo>
                                <a:pt x="131805" y="221049"/>
                                <a:pt x="135519" y="224530"/>
                                <a:pt x="140043" y="226541"/>
                              </a:cubicBezTo>
                              <a:cubicBezTo>
                                <a:pt x="147978" y="230068"/>
                                <a:pt x="164757" y="234779"/>
                                <a:pt x="164757" y="234779"/>
                              </a:cubicBezTo>
                              <a:cubicBezTo>
                                <a:pt x="175419" y="245441"/>
                                <a:pt x="187047" y="258684"/>
                                <a:pt x="201827" y="263611"/>
                              </a:cubicBezTo>
                              <a:lnTo>
                                <a:pt x="214184" y="267730"/>
                              </a:lnTo>
                              <a:cubicBezTo>
                                <a:pt x="218303" y="271849"/>
                                <a:pt x="222811" y="275612"/>
                                <a:pt x="226540" y="280087"/>
                              </a:cubicBezTo>
                              <a:cubicBezTo>
                                <a:pt x="229709" y="283890"/>
                                <a:pt x="231277" y="288944"/>
                                <a:pt x="234778" y="292444"/>
                              </a:cubicBezTo>
                              <a:cubicBezTo>
                                <a:pt x="238278" y="295944"/>
                                <a:pt x="243016" y="297935"/>
                                <a:pt x="247135" y="300681"/>
                              </a:cubicBezTo>
                              <a:cubicBezTo>
                                <a:pt x="248508" y="304800"/>
                                <a:pt x="255596" y="313038"/>
                                <a:pt x="251254" y="313038"/>
                              </a:cubicBezTo>
                              <a:cubicBezTo>
                                <a:pt x="245931" y="313038"/>
                                <a:pt x="239913" y="291372"/>
                                <a:pt x="238897" y="288325"/>
                              </a:cubicBezTo>
                              <a:cubicBezTo>
                                <a:pt x="230034" y="208558"/>
                                <a:pt x="236690" y="238307"/>
                                <a:pt x="226540" y="197708"/>
                              </a:cubicBezTo>
                              <a:cubicBezTo>
                                <a:pt x="225167" y="181232"/>
                                <a:pt x="224316" y="164705"/>
                                <a:pt x="222421" y="148281"/>
                              </a:cubicBezTo>
                              <a:cubicBezTo>
                                <a:pt x="220196" y="128993"/>
                                <a:pt x="220324" y="109037"/>
                                <a:pt x="214184" y="90617"/>
                              </a:cubicBezTo>
                              <a:cubicBezTo>
                                <a:pt x="212811" y="86498"/>
                                <a:pt x="212777" y="81650"/>
                                <a:pt x="210065" y="78260"/>
                              </a:cubicBezTo>
                              <a:cubicBezTo>
                                <a:pt x="206972" y="74394"/>
                                <a:pt x="202232" y="72033"/>
                                <a:pt x="197708" y="70022"/>
                              </a:cubicBezTo>
                              <a:cubicBezTo>
                                <a:pt x="189773" y="66495"/>
                                <a:pt x="181232" y="64530"/>
                                <a:pt x="172994" y="61784"/>
                              </a:cubicBezTo>
                              <a:lnTo>
                                <a:pt x="160638" y="57665"/>
                              </a:lnTo>
                              <a:lnTo>
                                <a:pt x="148281" y="53546"/>
                              </a:lnTo>
                              <a:cubicBezTo>
                                <a:pt x="144162" y="52173"/>
                                <a:pt x="140136" y="50480"/>
                                <a:pt x="135924" y="49427"/>
                              </a:cubicBezTo>
                              <a:cubicBezTo>
                                <a:pt x="130432" y="48054"/>
                                <a:pt x="124891" y="46863"/>
                                <a:pt x="119448" y="45308"/>
                              </a:cubicBezTo>
                              <a:cubicBezTo>
                                <a:pt x="115274" y="44115"/>
                                <a:pt x="111266" y="42383"/>
                                <a:pt x="107092" y="41190"/>
                              </a:cubicBezTo>
                              <a:cubicBezTo>
                                <a:pt x="101649" y="39635"/>
                                <a:pt x="96038" y="38698"/>
                                <a:pt x="90616" y="37071"/>
                              </a:cubicBezTo>
                              <a:cubicBezTo>
                                <a:pt x="82299" y="34576"/>
                                <a:pt x="74141" y="31579"/>
                                <a:pt x="65903" y="28833"/>
                              </a:cubicBezTo>
                              <a:lnTo>
                                <a:pt x="28832" y="16476"/>
                              </a:lnTo>
                              <a:lnTo>
                                <a:pt x="0" y="0"/>
                              </a:ln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83">
                          <a:extLst>
                            <a:ext uri="{FF2B5EF4-FFF2-40B4-BE49-F238E27FC236}">
                              <a16:creationId xmlns:a16="http://schemas.microsoft.com/office/drawing/2014/main" id="{46FC1BA7-CF3B-4C99-8E3A-B6BBB6EB2891}"/>
                            </a:ext>
                          </a:extLst>
                        </p:cNvPr>
                        <p:cNvSpPr/>
                        <p:nvPr/>
                      </p:nvSpPr>
                      <p:spPr>
                        <a:xfrm>
                          <a:off x="6149138" y="4831309"/>
                          <a:ext cx="243424" cy="597426"/>
                        </a:xfrm>
                        <a:custGeom>
                          <a:avLst/>
                          <a:gdLst>
                            <a:gd name="connsiteX0" fmla="*/ 16884 w 243424"/>
                            <a:gd name="connsiteY0" fmla="*/ 183 h 597426"/>
                            <a:gd name="connsiteX1" fmla="*/ 29240 w 243424"/>
                            <a:gd name="connsiteY1" fmla="*/ 20777 h 597426"/>
                            <a:gd name="connsiteX2" fmla="*/ 37478 w 243424"/>
                            <a:gd name="connsiteY2" fmla="*/ 33134 h 597426"/>
                            <a:gd name="connsiteX3" fmla="*/ 45716 w 243424"/>
                            <a:gd name="connsiteY3" fmla="*/ 57848 h 597426"/>
                            <a:gd name="connsiteX4" fmla="*/ 53954 w 243424"/>
                            <a:gd name="connsiteY4" fmla="*/ 70205 h 597426"/>
                            <a:gd name="connsiteX5" fmla="*/ 62192 w 243424"/>
                            <a:gd name="connsiteY5" fmla="*/ 94918 h 597426"/>
                            <a:gd name="connsiteX6" fmla="*/ 74548 w 243424"/>
                            <a:gd name="connsiteY6" fmla="*/ 131988 h 597426"/>
                            <a:gd name="connsiteX7" fmla="*/ 86905 w 243424"/>
                            <a:gd name="connsiteY7" fmla="*/ 156702 h 597426"/>
                            <a:gd name="connsiteX8" fmla="*/ 99262 w 243424"/>
                            <a:gd name="connsiteY8" fmla="*/ 164940 h 597426"/>
                            <a:gd name="connsiteX9" fmla="*/ 103381 w 243424"/>
                            <a:gd name="connsiteY9" fmla="*/ 177296 h 597426"/>
                            <a:gd name="connsiteX10" fmla="*/ 115738 w 243424"/>
                            <a:gd name="connsiteY10" fmla="*/ 185534 h 597426"/>
                            <a:gd name="connsiteX11" fmla="*/ 128094 w 243424"/>
                            <a:gd name="connsiteY11" fmla="*/ 197891 h 597426"/>
                            <a:gd name="connsiteX12" fmla="*/ 148689 w 243424"/>
                            <a:gd name="connsiteY12" fmla="*/ 218486 h 597426"/>
                            <a:gd name="connsiteX13" fmla="*/ 173403 w 243424"/>
                            <a:gd name="connsiteY13" fmla="*/ 255556 h 597426"/>
                            <a:gd name="connsiteX14" fmla="*/ 181640 w 243424"/>
                            <a:gd name="connsiteY14" fmla="*/ 267913 h 597426"/>
                            <a:gd name="connsiteX15" fmla="*/ 185759 w 243424"/>
                            <a:gd name="connsiteY15" fmla="*/ 280269 h 597426"/>
                            <a:gd name="connsiteX16" fmla="*/ 193997 w 243424"/>
                            <a:gd name="connsiteY16" fmla="*/ 292626 h 597426"/>
                            <a:gd name="connsiteX17" fmla="*/ 202235 w 243424"/>
                            <a:gd name="connsiteY17" fmla="*/ 317340 h 597426"/>
                            <a:gd name="connsiteX18" fmla="*/ 206354 w 243424"/>
                            <a:gd name="connsiteY18" fmla="*/ 329696 h 597426"/>
                            <a:gd name="connsiteX19" fmla="*/ 214592 w 243424"/>
                            <a:gd name="connsiteY19" fmla="*/ 342053 h 597426"/>
                            <a:gd name="connsiteX20" fmla="*/ 231067 w 243424"/>
                            <a:gd name="connsiteY20" fmla="*/ 379123 h 597426"/>
                            <a:gd name="connsiteX21" fmla="*/ 235186 w 243424"/>
                            <a:gd name="connsiteY21" fmla="*/ 395599 h 597426"/>
                            <a:gd name="connsiteX22" fmla="*/ 239305 w 243424"/>
                            <a:gd name="connsiteY22" fmla="*/ 407956 h 597426"/>
                            <a:gd name="connsiteX23" fmla="*/ 243424 w 243424"/>
                            <a:gd name="connsiteY23" fmla="*/ 440907 h 597426"/>
                            <a:gd name="connsiteX24" fmla="*/ 239305 w 243424"/>
                            <a:gd name="connsiteY24" fmla="*/ 515048 h 597426"/>
                            <a:gd name="connsiteX25" fmla="*/ 235186 w 243424"/>
                            <a:gd name="connsiteY25" fmla="*/ 535642 h 597426"/>
                            <a:gd name="connsiteX26" fmla="*/ 231067 w 243424"/>
                            <a:gd name="connsiteY26" fmla="*/ 560356 h 597426"/>
                            <a:gd name="connsiteX27" fmla="*/ 226948 w 243424"/>
                            <a:gd name="connsiteY27" fmla="*/ 576832 h 597426"/>
                            <a:gd name="connsiteX28" fmla="*/ 222830 w 243424"/>
                            <a:gd name="connsiteY28" fmla="*/ 597426 h 597426"/>
                            <a:gd name="connsiteX29" fmla="*/ 226948 w 243424"/>
                            <a:gd name="connsiteY29" fmla="*/ 556237 h 597426"/>
                            <a:gd name="connsiteX30" fmla="*/ 218711 w 243424"/>
                            <a:gd name="connsiteY30" fmla="*/ 449145 h 597426"/>
                            <a:gd name="connsiteX31" fmla="*/ 202235 w 243424"/>
                            <a:gd name="connsiteY31" fmla="*/ 412075 h 597426"/>
                            <a:gd name="connsiteX32" fmla="*/ 198116 w 243424"/>
                            <a:gd name="connsiteY32" fmla="*/ 399718 h 597426"/>
                            <a:gd name="connsiteX33" fmla="*/ 189878 w 243424"/>
                            <a:gd name="connsiteY33" fmla="*/ 387361 h 597426"/>
                            <a:gd name="connsiteX34" fmla="*/ 181640 w 243424"/>
                            <a:gd name="connsiteY34" fmla="*/ 362648 h 597426"/>
                            <a:gd name="connsiteX35" fmla="*/ 165165 w 243424"/>
                            <a:gd name="connsiteY35" fmla="*/ 337934 h 597426"/>
                            <a:gd name="connsiteX36" fmla="*/ 152808 w 243424"/>
                            <a:gd name="connsiteY36" fmla="*/ 313221 h 597426"/>
                            <a:gd name="connsiteX37" fmla="*/ 136332 w 243424"/>
                            <a:gd name="connsiteY37" fmla="*/ 292626 h 597426"/>
                            <a:gd name="connsiteX38" fmla="*/ 132213 w 243424"/>
                            <a:gd name="connsiteY38" fmla="*/ 280269 h 597426"/>
                            <a:gd name="connsiteX39" fmla="*/ 107500 w 243424"/>
                            <a:gd name="connsiteY39" fmla="*/ 263794 h 597426"/>
                            <a:gd name="connsiteX40" fmla="*/ 95143 w 243424"/>
                            <a:gd name="connsiteY40" fmla="*/ 251437 h 597426"/>
                            <a:gd name="connsiteX41" fmla="*/ 82786 w 243424"/>
                            <a:gd name="connsiteY41" fmla="*/ 247318 h 597426"/>
                            <a:gd name="connsiteX42" fmla="*/ 58073 w 243424"/>
                            <a:gd name="connsiteY42" fmla="*/ 210248 h 597426"/>
                            <a:gd name="connsiteX43" fmla="*/ 49835 w 243424"/>
                            <a:gd name="connsiteY43" fmla="*/ 197891 h 597426"/>
                            <a:gd name="connsiteX44" fmla="*/ 37478 w 243424"/>
                            <a:gd name="connsiteY44" fmla="*/ 173177 h 597426"/>
                            <a:gd name="connsiteX45" fmla="*/ 29240 w 243424"/>
                            <a:gd name="connsiteY45" fmla="*/ 148464 h 597426"/>
                            <a:gd name="connsiteX46" fmla="*/ 16884 w 243424"/>
                            <a:gd name="connsiteY46" fmla="*/ 123750 h 597426"/>
                            <a:gd name="connsiteX47" fmla="*/ 8646 w 243424"/>
                            <a:gd name="connsiteY47" fmla="*/ 70205 h 597426"/>
                            <a:gd name="connsiteX48" fmla="*/ 4527 w 243424"/>
                            <a:gd name="connsiteY48" fmla="*/ 57848 h 597426"/>
                            <a:gd name="connsiteX49" fmla="*/ 408 w 243424"/>
                            <a:gd name="connsiteY49" fmla="*/ 33134 h 597426"/>
                            <a:gd name="connsiteX50" fmla="*/ 16884 w 243424"/>
                            <a:gd name="connsiteY50" fmla="*/ 183 h 59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3424" h="597426">
                              <a:moveTo>
                                <a:pt x="16884" y="183"/>
                              </a:moveTo>
                              <a:cubicBezTo>
                                <a:pt x="21689" y="-1877"/>
                                <a:pt x="24997" y="13988"/>
                                <a:pt x="29240" y="20777"/>
                              </a:cubicBezTo>
                              <a:cubicBezTo>
                                <a:pt x="31864" y="24975"/>
                                <a:pt x="35467" y="28610"/>
                                <a:pt x="37478" y="33134"/>
                              </a:cubicBezTo>
                              <a:cubicBezTo>
                                <a:pt x="41005" y="41069"/>
                                <a:pt x="40899" y="50623"/>
                                <a:pt x="45716" y="57848"/>
                              </a:cubicBezTo>
                              <a:cubicBezTo>
                                <a:pt x="48462" y="61967"/>
                                <a:pt x="51943" y="65681"/>
                                <a:pt x="53954" y="70205"/>
                              </a:cubicBezTo>
                              <a:cubicBezTo>
                                <a:pt x="57481" y="78140"/>
                                <a:pt x="59446" y="86680"/>
                                <a:pt x="62192" y="94918"/>
                              </a:cubicBezTo>
                              <a:lnTo>
                                <a:pt x="74548" y="131988"/>
                              </a:lnTo>
                              <a:cubicBezTo>
                                <a:pt x="77898" y="142038"/>
                                <a:pt x="78921" y="148718"/>
                                <a:pt x="86905" y="156702"/>
                              </a:cubicBezTo>
                              <a:cubicBezTo>
                                <a:pt x="90405" y="160202"/>
                                <a:pt x="95143" y="162194"/>
                                <a:pt x="99262" y="164940"/>
                              </a:cubicBezTo>
                              <a:cubicBezTo>
                                <a:pt x="100635" y="169059"/>
                                <a:pt x="100669" y="173906"/>
                                <a:pt x="103381" y="177296"/>
                              </a:cubicBezTo>
                              <a:cubicBezTo>
                                <a:pt x="106474" y="181162"/>
                                <a:pt x="111935" y="182365"/>
                                <a:pt x="115738" y="185534"/>
                              </a:cubicBezTo>
                              <a:cubicBezTo>
                                <a:pt x="120213" y="189263"/>
                                <a:pt x="124365" y="193416"/>
                                <a:pt x="128094" y="197891"/>
                              </a:cubicBezTo>
                              <a:cubicBezTo>
                                <a:pt x="145255" y="218485"/>
                                <a:pt x="126036" y="203384"/>
                                <a:pt x="148689" y="218486"/>
                              </a:cubicBezTo>
                              <a:lnTo>
                                <a:pt x="173403" y="255556"/>
                              </a:lnTo>
                              <a:cubicBezTo>
                                <a:pt x="176149" y="259675"/>
                                <a:pt x="180074" y="263217"/>
                                <a:pt x="181640" y="267913"/>
                              </a:cubicBezTo>
                              <a:cubicBezTo>
                                <a:pt x="183013" y="272032"/>
                                <a:pt x="183817" y="276386"/>
                                <a:pt x="185759" y="280269"/>
                              </a:cubicBezTo>
                              <a:cubicBezTo>
                                <a:pt x="187973" y="284697"/>
                                <a:pt x="191986" y="288102"/>
                                <a:pt x="193997" y="292626"/>
                              </a:cubicBezTo>
                              <a:cubicBezTo>
                                <a:pt x="197524" y="300561"/>
                                <a:pt x="199489" y="309102"/>
                                <a:pt x="202235" y="317340"/>
                              </a:cubicBezTo>
                              <a:cubicBezTo>
                                <a:pt x="203608" y="321459"/>
                                <a:pt x="203946" y="326084"/>
                                <a:pt x="206354" y="329696"/>
                              </a:cubicBezTo>
                              <a:cubicBezTo>
                                <a:pt x="209100" y="333815"/>
                                <a:pt x="212581" y="337529"/>
                                <a:pt x="214592" y="342053"/>
                              </a:cubicBezTo>
                              <a:cubicBezTo>
                                <a:pt x="234199" y="386170"/>
                                <a:pt x="212425" y="351158"/>
                                <a:pt x="231067" y="379123"/>
                              </a:cubicBezTo>
                              <a:cubicBezTo>
                                <a:pt x="232440" y="384615"/>
                                <a:pt x="233631" y="390156"/>
                                <a:pt x="235186" y="395599"/>
                              </a:cubicBezTo>
                              <a:cubicBezTo>
                                <a:pt x="236379" y="399774"/>
                                <a:pt x="238528" y="403684"/>
                                <a:pt x="239305" y="407956"/>
                              </a:cubicBezTo>
                              <a:cubicBezTo>
                                <a:pt x="241285" y="418847"/>
                                <a:pt x="242051" y="429923"/>
                                <a:pt x="243424" y="440907"/>
                              </a:cubicBezTo>
                              <a:cubicBezTo>
                                <a:pt x="242051" y="465621"/>
                                <a:pt x="241449" y="490389"/>
                                <a:pt x="239305" y="515048"/>
                              </a:cubicBezTo>
                              <a:cubicBezTo>
                                <a:pt x="238699" y="522022"/>
                                <a:pt x="236438" y="528754"/>
                                <a:pt x="235186" y="535642"/>
                              </a:cubicBezTo>
                              <a:cubicBezTo>
                                <a:pt x="233692" y="543859"/>
                                <a:pt x="232705" y="552167"/>
                                <a:pt x="231067" y="560356"/>
                              </a:cubicBezTo>
                              <a:cubicBezTo>
                                <a:pt x="229957" y="565907"/>
                                <a:pt x="228176" y="571306"/>
                                <a:pt x="226948" y="576832"/>
                              </a:cubicBezTo>
                              <a:cubicBezTo>
                                <a:pt x="225430" y="583666"/>
                                <a:pt x="224203" y="590561"/>
                                <a:pt x="222830" y="597426"/>
                              </a:cubicBezTo>
                              <a:cubicBezTo>
                                <a:pt x="224203" y="583696"/>
                                <a:pt x="226948" y="570035"/>
                                <a:pt x="226948" y="556237"/>
                              </a:cubicBezTo>
                              <a:cubicBezTo>
                                <a:pt x="226948" y="532833"/>
                                <a:pt x="227411" y="481046"/>
                                <a:pt x="218711" y="449145"/>
                              </a:cubicBezTo>
                              <a:cubicBezTo>
                                <a:pt x="205959" y="402390"/>
                                <a:pt x="216970" y="441546"/>
                                <a:pt x="202235" y="412075"/>
                              </a:cubicBezTo>
                              <a:cubicBezTo>
                                <a:pt x="200293" y="408192"/>
                                <a:pt x="200058" y="403601"/>
                                <a:pt x="198116" y="399718"/>
                              </a:cubicBezTo>
                              <a:cubicBezTo>
                                <a:pt x="195902" y="395290"/>
                                <a:pt x="191889" y="391885"/>
                                <a:pt x="189878" y="387361"/>
                              </a:cubicBezTo>
                              <a:cubicBezTo>
                                <a:pt x="186351" y="379426"/>
                                <a:pt x="186456" y="369873"/>
                                <a:pt x="181640" y="362648"/>
                              </a:cubicBezTo>
                              <a:cubicBezTo>
                                <a:pt x="176148" y="354410"/>
                                <a:pt x="168296" y="347327"/>
                                <a:pt x="165165" y="337934"/>
                              </a:cubicBezTo>
                              <a:cubicBezTo>
                                <a:pt x="159481" y="320881"/>
                                <a:pt x="163455" y="329190"/>
                                <a:pt x="152808" y="313221"/>
                              </a:cubicBezTo>
                              <a:cubicBezTo>
                                <a:pt x="142455" y="282161"/>
                                <a:pt x="157625" y="319242"/>
                                <a:pt x="136332" y="292626"/>
                              </a:cubicBezTo>
                              <a:cubicBezTo>
                                <a:pt x="133620" y="289236"/>
                                <a:pt x="135283" y="283339"/>
                                <a:pt x="132213" y="280269"/>
                              </a:cubicBezTo>
                              <a:cubicBezTo>
                                <a:pt x="125212" y="273268"/>
                                <a:pt x="114501" y="270795"/>
                                <a:pt x="107500" y="263794"/>
                              </a:cubicBezTo>
                              <a:cubicBezTo>
                                <a:pt x="103381" y="259675"/>
                                <a:pt x="99990" y="254668"/>
                                <a:pt x="95143" y="251437"/>
                              </a:cubicBezTo>
                              <a:cubicBezTo>
                                <a:pt x="91530" y="249029"/>
                                <a:pt x="86905" y="248691"/>
                                <a:pt x="82786" y="247318"/>
                              </a:cubicBezTo>
                              <a:lnTo>
                                <a:pt x="58073" y="210248"/>
                              </a:lnTo>
                              <a:cubicBezTo>
                                <a:pt x="55327" y="206129"/>
                                <a:pt x="51400" y="202587"/>
                                <a:pt x="49835" y="197891"/>
                              </a:cubicBezTo>
                              <a:cubicBezTo>
                                <a:pt x="34815" y="152830"/>
                                <a:pt x="58769" y="221081"/>
                                <a:pt x="37478" y="173177"/>
                              </a:cubicBezTo>
                              <a:cubicBezTo>
                                <a:pt x="33951" y="165242"/>
                                <a:pt x="34056" y="155689"/>
                                <a:pt x="29240" y="148464"/>
                              </a:cubicBezTo>
                              <a:cubicBezTo>
                                <a:pt x="21835" y="137356"/>
                                <a:pt x="19726" y="136539"/>
                                <a:pt x="16884" y="123750"/>
                              </a:cubicBezTo>
                              <a:cubicBezTo>
                                <a:pt x="10077" y="93118"/>
                                <a:pt x="15216" y="103053"/>
                                <a:pt x="8646" y="70205"/>
                              </a:cubicBezTo>
                              <a:cubicBezTo>
                                <a:pt x="7794" y="65948"/>
                                <a:pt x="5469" y="62086"/>
                                <a:pt x="4527" y="57848"/>
                              </a:cubicBezTo>
                              <a:cubicBezTo>
                                <a:pt x="2715" y="49695"/>
                                <a:pt x="2220" y="41287"/>
                                <a:pt x="408" y="33134"/>
                              </a:cubicBezTo>
                              <a:cubicBezTo>
                                <a:pt x="-2627" y="19474"/>
                                <a:pt x="12079" y="2243"/>
                                <a:pt x="16884" y="183"/>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84">
                          <a:extLst>
                            <a:ext uri="{FF2B5EF4-FFF2-40B4-BE49-F238E27FC236}">
                              <a16:creationId xmlns:a16="http://schemas.microsoft.com/office/drawing/2014/main" id="{254526B8-E4C6-463E-967E-0BD879E11A25}"/>
                            </a:ext>
                          </a:extLst>
                        </p:cNvPr>
                        <p:cNvSpPr/>
                        <p:nvPr/>
                      </p:nvSpPr>
                      <p:spPr>
                        <a:xfrm>
                          <a:off x="4320560" y="4808174"/>
                          <a:ext cx="241631" cy="654255"/>
                        </a:xfrm>
                        <a:custGeom>
                          <a:avLst/>
                          <a:gdLst>
                            <a:gd name="connsiteX0" fmla="*/ 266011 w 266393"/>
                            <a:gd name="connsiteY0" fmla="*/ 959 h 686887"/>
                            <a:gd name="connsiteX1" fmla="*/ 257773 w 266393"/>
                            <a:gd name="connsiteY1" fmla="*/ 21553 h 686887"/>
                            <a:gd name="connsiteX2" fmla="*/ 233059 w 266393"/>
                            <a:gd name="connsiteY2" fmla="*/ 58624 h 686887"/>
                            <a:gd name="connsiteX3" fmla="*/ 216584 w 266393"/>
                            <a:gd name="connsiteY3" fmla="*/ 83337 h 686887"/>
                            <a:gd name="connsiteX4" fmla="*/ 204227 w 266393"/>
                            <a:gd name="connsiteY4" fmla="*/ 91575 h 686887"/>
                            <a:gd name="connsiteX5" fmla="*/ 187751 w 266393"/>
                            <a:gd name="connsiteY5" fmla="*/ 116289 h 686887"/>
                            <a:gd name="connsiteX6" fmla="*/ 167157 w 266393"/>
                            <a:gd name="connsiteY6" fmla="*/ 136883 h 686887"/>
                            <a:gd name="connsiteX7" fmla="*/ 150681 w 266393"/>
                            <a:gd name="connsiteY7" fmla="*/ 157478 h 686887"/>
                            <a:gd name="connsiteX8" fmla="*/ 142443 w 266393"/>
                            <a:gd name="connsiteY8" fmla="*/ 169835 h 686887"/>
                            <a:gd name="connsiteX9" fmla="*/ 117730 w 266393"/>
                            <a:gd name="connsiteY9" fmla="*/ 190429 h 686887"/>
                            <a:gd name="connsiteX10" fmla="*/ 101254 w 266393"/>
                            <a:gd name="connsiteY10" fmla="*/ 206905 h 686887"/>
                            <a:gd name="connsiteX11" fmla="*/ 97135 w 266393"/>
                            <a:gd name="connsiteY11" fmla="*/ 219262 h 686887"/>
                            <a:gd name="connsiteX12" fmla="*/ 84778 w 266393"/>
                            <a:gd name="connsiteY12" fmla="*/ 227499 h 686887"/>
                            <a:gd name="connsiteX13" fmla="*/ 76541 w 266393"/>
                            <a:gd name="connsiteY13" fmla="*/ 252213 h 686887"/>
                            <a:gd name="connsiteX14" fmla="*/ 60065 w 266393"/>
                            <a:gd name="connsiteY14" fmla="*/ 276926 h 686887"/>
                            <a:gd name="connsiteX15" fmla="*/ 43589 w 266393"/>
                            <a:gd name="connsiteY15" fmla="*/ 326353 h 686887"/>
                            <a:gd name="connsiteX16" fmla="*/ 39470 w 266393"/>
                            <a:gd name="connsiteY16" fmla="*/ 338710 h 686887"/>
                            <a:gd name="connsiteX17" fmla="*/ 31232 w 266393"/>
                            <a:gd name="connsiteY17" fmla="*/ 351067 h 686887"/>
                            <a:gd name="connsiteX18" fmla="*/ 27114 w 266393"/>
                            <a:gd name="connsiteY18" fmla="*/ 363424 h 686887"/>
                            <a:gd name="connsiteX19" fmla="*/ 18876 w 266393"/>
                            <a:gd name="connsiteY19" fmla="*/ 375781 h 686887"/>
                            <a:gd name="connsiteX20" fmla="*/ 10638 w 266393"/>
                            <a:gd name="connsiteY20" fmla="*/ 400494 h 686887"/>
                            <a:gd name="connsiteX21" fmla="*/ 6519 w 266393"/>
                            <a:gd name="connsiteY21" fmla="*/ 412851 h 686887"/>
                            <a:gd name="connsiteX22" fmla="*/ 6519 w 266393"/>
                            <a:gd name="connsiteY22" fmla="*/ 631153 h 686887"/>
                            <a:gd name="connsiteX23" fmla="*/ 10638 w 266393"/>
                            <a:gd name="connsiteY23" fmla="*/ 651748 h 686887"/>
                            <a:gd name="connsiteX24" fmla="*/ 14757 w 266393"/>
                            <a:gd name="connsiteY24" fmla="*/ 684699 h 686887"/>
                            <a:gd name="connsiteX25" fmla="*/ 10638 w 266393"/>
                            <a:gd name="connsiteY25" fmla="*/ 659986 h 686887"/>
                            <a:gd name="connsiteX26" fmla="*/ 14757 w 266393"/>
                            <a:gd name="connsiteY26" fmla="*/ 589964 h 686887"/>
                            <a:gd name="connsiteX27" fmla="*/ 22995 w 266393"/>
                            <a:gd name="connsiteY27" fmla="*/ 561132 h 686887"/>
                            <a:gd name="connsiteX28" fmla="*/ 27114 w 266393"/>
                            <a:gd name="connsiteY28" fmla="*/ 528181 h 686887"/>
                            <a:gd name="connsiteX29" fmla="*/ 35351 w 266393"/>
                            <a:gd name="connsiteY29" fmla="*/ 462278 h 686887"/>
                            <a:gd name="connsiteX30" fmla="*/ 47708 w 266393"/>
                            <a:gd name="connsiteY30" fmla="*/ 437564 h 686887"/>
                            <a:gd name="connsiteX31" fmla="*/ 51827 w 266393"/>
                            <a:gd name="connsiteY31" fmla="*/ 425208 h 686887"/>
                            <a:gd name="connsiteX32" fmla="*/ 60065 w 266393"/>
                            <a:gd name="connsiteY32" fmla="*/ 412851 h 686887"/>
                            <a:gd name="connsiteX33" fmla="*/ 64184 w 266393"/>
                            <a:gd name="connsiteY33" fmla="*/ 400494 h 686887"/>
                            <a:gd name="connsiteX34" fmla="*/ 72422 w 266393"/>
                            <a:gd name="connsiteY34" fmla="*/ 388137 h 686887"/>
                            <a:gd name="connsiteX35" fmla="*/ 76541 w 266393"/>
                            <a:gd name="connsiteY35" fmla="*/ 375781 h 686887"/>
                            <a:gd name="connsiteX36" fmla="*/ 88897 w 266393"/>
                            <a:gd name="connsiteY36" fmla="*/ 363424 h 686887"/>
                            <a:gd name="connsiteX37" fmla="*/ 93016 w 266393"/>
                            <a:gd name="connsiteY37" fmla="*/ 351067 h 686887"/>
                            <a:gd name="connsiteX38" fmla="*/ 117730 w 266393"/>
                            <a:gd name="connsiteY38" fmla="*/ 313997 h 686887"/>
                            <a:gd name="connsiteX39" fmla="*/ 134205 w 266393"/>
                            <a:gd name="connsiteY39" fmla="*/ 289283 h 686887"/>
                            <a:gd name="connsiteX40" fmla="*/ 142443 w 266393"/>
                            <a:gd name="connsiteY40" fmla="*/ 264570 h 686887"/>
                            <a:gd name="connsiteX41" fmla="*/ 150681 w 266393"/>
                            <a:gd name="connsiteY41" fmla="*/ 252213 h 686887"/>
                            <a:gd name="connsiteX42" fmla="*/ 158919 w 266393"/>
                            <a:gd name="connsiteY42" fmla="*/ 227499 h 686887"/>
                            <a:gd name="connsiteX43" fmla="*/ 175395 w 266393"/>
                            <a:gd name="connsiteY43" fmla="*/ 202786 h 686887"/>
                            <a:gd name="connsiteX44" fmla="*/ 191870 w 266393"/>
                            <a:gd name="connsiteY44" fmla="*/ 165716 h 686887"/>
                            <a:gd name="connsiteX45" fmla="*/ 200108 w 266393"/>
                            <a:gd name="connsiteY45" fmla="*/ 141002 h 686887"/>
                            <a:gd name="connsiteX46" fmla="*/ 208346 w 266393"/>
                            <a:gd name="connsiteY46" fmla="*/ 128645 h 686887"/>
                            <a:gd name="connsiteX47" fmla="*/ 212465 w 266393"/>
                            <a:gd name="connsiteY47" fmla="*/ 116289 h 686887"/>
                            <a:gd name="connsiteX48" fmla="*/ 220703 w 266393"/>
                            <a:gd name="connsiteY48" fmla="*/ 103932 h 686887"/>
                            <a:gd name="connsiteX49" fmla="*/ 228941 w 266393"/>
                            <a:gd name="connsiteY49" fmla="*/ 79218 h 686887"/>
                            <a:gd name="connsiteX50" fmla="*/ 245416 w 266393"/>
                            <a:gd name="connsiteY50" fmla="*/ 54505 h 686887"/>
                            <a:gd name="connsiteX51" fmla="*/ 266011 w 266393"/>
                            <a:gd name="connsiteY51" fmla="*/ 959 h 68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393" h="686887">
                              <a:moveTo>
                                <a:pt x="266011" y="959"/>
                              </a:moveTo>
                              <a:cubicBezTo>
                                <a:pt x="268070" y="-4533"/>
                                <a:pt x="261313" y="15062"/>
                                <a:pt x="257773" y="21553"/>
                              </a:cubicBezTo>
                              <a:cubicBezTo>
                                <a:pt x="257771" y="21557"/>
                                <a:pt x="237179" y="52443"/>
                                <a:pt x="233059" y="58624"/>
                              </a:cubicBezTo>
                              <a:cubicBezTo>
                                <a:pt x="233057" y="58628"/>
                                <a:pt x="216588" y="83334"/>
                                <a:pt x="216584" y="83337"/>
                              </a:cubicBezTo>
                              <a:lnTo>
                                <a:pt x="204227" y="91575"/>
                              </a:lnTo>
                              <a:cubicBezTo>
                                <a:pt x="196988" y="113291"/>
                                <a:pt x="204892" y="95719"/>
                                <a:pt x="187751" y="116289"/>
                              </a:cubicBezTo>
                              <a:cubicBezTo>
                                <a:pt x="170589" y="136883"/>
                                <a:pt x="189812" y="121780"/>
                                <a:pt x="167157" y="136883"/>
                              </a:cubicBezTo>
                              <a:cubicBezTo>
                                <a:pt x="159138" y="160940"/>
                                <a:pt x="169312" y="138847"/>
                                <a:pt x="150681" y="157478"/>
                              </a:cubicBezTo>
                              <a:cubicBezTo>
                                <a:pt x="147181" y="160978"/>
                                <a:pt x="145612" y="166032"/>
                                <a:pt x="142443" y="169835"/>
                              </a:cubicBezTo>
                              <a:cubicBezTo>
                                <a:pt x="132534" y="181725"/>
                                <a:pt x="129877" y="182330"/>
                                <a:pt x="117730" y="190429"/>
                              </a:cubicBezTo>
                              <a:cubicBezTo>
                                <a:pt x="106746" y="223381"/>
                                <a:pt x="123222" y="184937"/>
                                <a:pt x="101254" y="206905"/>
                              </a:cubicBezTo>
                              <a:cubicBezTo>
                                <a:pt x="98184" y="209975"/>
                                <a:pt x="99847" y="215872"/>
                                <a:pt x="97135" y="219262"/>
                              </a:cubicBezTo>
                              <a:cubicBezTo>
                                <a:pt x="94043" y="223127"/>
                                <a:pt x="88897" y="224753"/>
                                <a:pt x="84778" y="227499"/>
                              </a:cubicBezTo>
                              <a:cubicBezTo>
                                <a:pt x="82032" y="235737"/>
                                <a:pt x="81358" y="244988"/>
                                <a:pt x="76541" y="252213"/>
                              </a:cubicBezTo>
                              <a:lnTo>
                                <a:pt x="60065" y="276926"/>
                              </a:lnTo>
                              <a:lnTo>
                                <a:pt x="43589" y="326353"/>
                              </a:lnTo>
                              <a:cubicBezTo>
                                <a:pt x="42216" y="330472"/>
                                <a:pt x="41878" y="335097"/>
                                <a:pt x="39470" y="338710"/>
                              </a:cubicBezTo>
                              <a:lnTo>
                                <a:pt x="31232" y="351067"/>
                              </a:lnTo>
                              <a:cubicBezTo>
                                <a:pt x="29859" y="355186"/>
                                <a:pt x="29056" y="359541"/>
                                <a:pt x="27114" y="363424"/>
                              </a:cubicBezTo>
                              <a:cubicBezTo>
                                <a:pt x="24900" y="367852"/>
                                <a:pt x="20887" y="371257"/>
                                <a:pt x="18876" y="375781"/>
                              </a:cubicBezTo>
                              <a:cubicBezTo>
                                <a:pt x="15349" y="383716"/>
                                <a:pt x="13384" y="392256"/>
                                <a:pt x="10638" y="400494"/>
                              </a:cubicBezTo>
                              <a:lnTo>
                                <a:pt x="6519" y="412851"/>
                              </a:lnTo>
                              <a:cubicBezTo>
                                <a:pt x="-3746" y="505234"/>
                                <a:pt x="-445" y="460549"/>
                                <a:pt x="6519" y="631153"/>
                              </a:cubicBezTo>
                              <a:cubicBezTo>
                                <a:pt x="6805" y="638148"/>
                                <a:pt x="9573" y="644828"/>
                                <a:pt x="10638" y="651748"/>
                              </a:cubicBezTo>
                              <a:cubicBezTo>
                                <a:pt x="12321" y="662688"/>
                                <a:pt x="16577" y="695618"/>
                                <a:pt x="14757" y="684699"/>
                              </a:cubicBezTo>
                              <a:lnTo>
                                <a:pt x="10638" y="659986"/>
                              </a:lnTo>
                              <a:cubicBezTo>
                                <a:pt x="12011" y="636645"/>
                                <a:pt x="12540" y="613240"/>
                                <a:pt x="14757" y="589964"/>
                              </a:cubicBezTo>
                              <a:cubicBezTo>
                                <a:pt x="15446" y="582725"/>
                                <a:pt x="20524" y="568545"/>
                                <a:pt x="22995" y="561132"/>
                              </a:cubicBezTo>
                              <a:cubicBezTo>
                                <a:pt x="24368" y="550148"/>
                                <a:pt x="26013" y="539195"/>
                                <a:pt x="27114" y="528181"/>
                              </a:cubicBezTo>
                              <a:cubicBezTo>
                                <a:pt x="31289" y="486425"/>
                                <a:pt x="27363" y="490234"/>
                                <a:pt x="35351" y="462278"/>
                              </a:cubicBezTo>
                              <a:cubicBezTo>
                                <a:pt x="42253" y="438121"/>
                                <a:pt x="35673" y="461633"/>
                                <a:pt x="47708" y="437564"/>
                              </a:cubicBezTo>
                              <a:cubicBezTo>
                                <a:pt x="49650" y="433681"/>
                                <a:pt x="49885" y="429091"/>
                                <a:pt x="51827" y="425208"/>
                              </a:cubicBezTo>
                              <a:cubicBezTo>
                                <a:pt x="54041" y="420780"/>
                                <a:pt x="57851" y="417279"/>
                                <a:pt x="60065" y="412851"/>
                              </a:cubicBezTo>
                              <a:cubicBezTo>
                                <a:pt x="62007" y="408968"/>
                                <a:pt x="62242" y="404377"/>
                                <a:pt x="64184" y="400494"/>
                              </a:cubicBezTo>
                              <a:cubicBezTo>
                                <a:pt x="66398" y="396066"/>
                                <a:pt x="70208" y="392565"/>
                                <a:pt x="72422" y="388137"/>
                              </a:cubicBezTo>
                              <a:cubicBezTo>
                                <a:pt x="74364" y="384254"/>
                                <a:pt x="74133" y="379393"/>
                                <a:pt x="76541" y="375781"/>
                              </a:cubicBezTo>
                              <a:cubicBezTo>
                                <a:pt x="79772" y="370934"/>
                                <a:pt x="84778" y="367543"/>
                                <a:pt x="88897" y="363424"/>
                              </a:cubicBezTo>
                              <a:cubicBezTo>
                                <a:pt x="90270" y="359305"/>
                                <a:pt x="90907" y="354862"/>
                                <a:pt x="93016" y="351067"/>
                              </a:cubicBezTo>
                              <a:cubicBezTo>
                                <a:pt x="93025" y="351050"/>
                                <a:pt x="113605" y="320184"/>
                                <a:pt x="117730" y="313997"/>
                              </a:cubicBezTo>
                              <a:lnTo>
                                <a:pt x="134205" y="289283"/>
                              </a:lnTo>
                              <a:cubicBezTo>
                                <a:pt x="136951" y="281045"/>
                                <a:pt x="137626" y="271795"/>
                                <a:pt x="142443" y="264570"/>
                              </a:cubicBezTo>
                              <a:cubicBezTo>
                                <a:pt x="145189" y="260451"/>
                                <a:pt x="148670" y="256737"/>
                                <a:pt x="150681" y="252213"/>
                              </a:cubicBezTo>
                              <a:cubicBezTo>
                                <a:pt x="154208" y="244278"/>
                                <a:pt x="154102" y="234724"/>
                                <a:pt x="158919" y="227499"/>
                              </a:cubicBezTo>
                              <a:cubicBezTo>
                                <a:pt x="164411" y="219261"/>
                                <a:pt x="172265" y="212179"/>
                                <a:pt x="175395" y="202786"/>
                              </a:cubicBezTo>
                              <a:cubicBezTo>
                                <a:pt x="185197" y="173376"/>
                                <a:pt x="178815" y="185297"/>
                                <a:pt x="191870" y="165716"/>
                              </a:cubicBezTo>
                              <a:cubicBezTo>
                                <a:pt x="194616" y="157478"/>
                                <a:pt x="195291" y="148227"/>
                                <a:pt x="200108" y="141002"/>
                              </a:cubicBezTo>
                              <a:cubicBezTo>
                                <a:pt x="202854" y="136883"/>
                                <a:pt x="206132" y="133073"/>
                                <a:pt x="208346" y="128645"/>
                              </a:cubicBezTo>
                              <a:cubicBezTo>
                                <a:pt x="210288" y="124762"/>
                                <a:pt x="210523" y="120172"/>
                                <a:pt x="212465" y="116289"/>
                              </a:cubicBezTo>
                              <a:cubicBezTo>
                                <a:pt x="214679" y="111861"/>
                                <a:pt x="218692" y="108456"/>
                                <a:pt x="220703" y="103932"/>
                              </a:cubicBezTo>
                              <a:cubicBezTo>
                                <a:pt x="224230" y="95997"/>
                                <a:pt x="224124" y="86443"/>
                                <a:pt x="228941" y="79218"/>
                              </a:cubicBezTo>
                              <a:cubicBezTo>
                                <a:pt x="234433" y="70980"/>
                                <a:pt x="237178" y="59997"/>
                                <a:pt x="245416" y="54505"/>
                              </a:cubicBezTo>
                              <a:cubicBezTo>
                                <a:pt x="258915" y="45505"/>
                                <a:pt x="263952" y="6451"/>
                                <a:pt x="266011" y="959"/>
                              </a:cubicBezTo>
                              <a:close/>
                            </a:path>
                          </a:pathLst>
                        </a:custGeom>
                        <a:gradFill flip="none" rotWithShape="1">
                          <a:gsLst>
                            <a:gs pos="0">
                              <a:srgbClr val="FFCCFF">
                                <a:shade val="30000"/>
                                <a:satMod val="115000"/>
                              </a:srgbClr>
                            </a:gs>
                            <a:gs pos="50000">
                              <a:srgbClr val="FFCCFF">
                                <a:shade val="67500"/>
                                <a:satMod val="115000"/>
                              </a:srgbClr>
                            </a:gs>
                            <a:gs pos="100000">
                              <a:srgbClr val="FFCCFF">
                                <a:shade val="100000"/>
                                <a:satMod val="115000"/>
                              </a:srgb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9" name="グループ化 18">
                        <a:extLst>
                          <a:ext uri="{FF2B5EF4-FFF2-40B4-BE49-F238E27FC236}">
                            <a16:creationId xmlns:a16="http://schemas.microsoft.com/office/drawing/2014/main" id="{34FAB8BA-CA89-4432-BE2F-DFB99D978725}"/>
                          </a:ext>
                        </a:extLst>
                      </p:cNvPr>
                      <p:cNvGrpSpPr/>
                      <p:nvPr/>
                    </p:nvGrpSpPr>
                    <p:grpSpPr>
                      <a:xfrm>
                        <a:off x="6113318" y="4097761"/>
                        <a:ext cx="460972" cy="453457"/>
                        <a:chOff x="6113318" y="4097761"/>
                        <a:chExt cx="460972" cy="453457"/>
                      </a:xfrm>
                    </p:grpSpPr>
                    <p:sp>
                      <p:nvSpPr>
                        <p:cNvPr id="3" name="フリーフォーム: 図形 2">
                          <a:extLst>
                            <a:ext uri="{FF2B5EF4-FFF2-40B4-BE49-F238E27FC236}">
                              <a16:creationId xmlns:a16="http://schemas.microsoft.com/office/drawing/2014/main" id="{BF63D477-A322-447C-8F2E-BBE76E357F0E}"/>
                            </a:ext>
                          </a:extLst>
                        </p:cNvPr>
                        <p:cNvSpPr/>
                        <p:nvPr/>
                      </p:nvSpPr>
                      <p:spPr>
                        <a:xfrm>
                          <a:off x="6113318" y="4125191"/>
                          <a:ext cx="367146" cy="426027"/>
                        </a:xfrm>
                        <a:custGeom>
                          <a:avLst/>
                          <a:gdLst>
                            <a:gd name="connsiteX0" fmla="*/ 0 w 367146"/>
                            <a:gd name="connsiteY0" fmla="*/ 0 h 426027"/>
                            <a:gd name="connsiteX1" fmla="*/ 3464 w 367146"/>
                            <a:gd name="connsiteY1" fmla="*/ 17318 h 426027"/>
                            <a:gd name="connsiteX2" fmla="*/ 17318 w 367146"/>
                            <a:gd name="connsiteY2" fmla="*/ 38100 h 426027"/>
                            <a:gd name="connsiteX3" fmla="*/ 31173 w 367146"/>
                            <a:gd name="connsiteY3" fmla="*/ 69273 h 426027"/>
                            <a:gd name="connsiteX4" fmla="*/ 34637 w 367146"/>
                            <a:gd name="connsiteY4" fmla="*/ 79664 h 426027"/>
                            <a:gd name="connsiteX5" fmla="*/ 48491 w 367146"/>
                            <a:gd name="connsiteY5" fmla="*/ 96982 h 426027"/>
                            <a:gd name="connsiteX6" fmla="*/ 55418 w 367146"/>
                            <a:gd name="connsiteY6" fmla="*/ 107373 h 426027"/>
                            <a:gd name="connsiteX7" fmla="*/ 62346 w 367146"/>
                            <a:gd name="connsiteY7" fmla="*/ 114300 h 426027"/>
                            <a:gd name="connsiteX8" fmla="*/ 76200 w 367146"/>
                            <a:gd name="connsiteY8" fmla="*/ 135082 h 426027"/>
                            <a:gd name="connsiteX9" fmla="*/ 96982 w 367146"/>
                            <a:gd name="connsiteY9" fmla="*/ 148936 h 426027"/>
                            <a:gd name="connsiteX10" fmla="*/ 100446 w 367146"/>
                            <a:gd name="connsiteY10" fmla="*/ 159327 h 426027"/>
                            <a:gd name="connsiteX11" fmla="*/ 110837 w 367146"/>
                            <a:gd name="connsiteY11" fmla="*/ 169718 h 426027"/>
                            <a:gd name="connsiteX12" fmla="*/ 117764 w 367146"/>
                            <a:gd name="connsiteY12" fmla="*/ 180109 h 426027"/>
                            <a:gd name="connsiteX13" fmla="*/ 121227 w 367146"/>
                            <a:gd name="connsiteY13" fmla="*/ 190500 h 426027"/>
                            <a:gd name="connsiteX14" fmla="*/ 128155 w 367146"/>
                            <a:gd name="connsiteY14" fmla="*/ 197427 h 426027"/>
                            <a:gd name="connsiteX15" fmla="*/ 135082 w 367146"/>
                            <a:gd name="connsiteY15" fmla="*/ 218209 h 426027"/>
                            <a:gd name="connsiteX16" fmla="*/ 145473 w 367146"/>
                            <a:gd name="connsiteY16" fmla="*/ 238991 h 426027"/>
                            <a:gd name="connsiteX17" fmla="*/ 152400 w 367146"/>
                            <a:gd name="connsiteY17" fmla="*/ 249382 h 426027"/>
                            <a:gd name="connsiteX18" fmla="*/ 166255 w 367146"/>
                            <a:gd name="connsiteY18" fmla="*/ 277091 h 426027"/>
                            <a:gd name="connsiteX19" fmla="*/ 169718 w 367146"/>
                            <a:gd name="connsiteY19" fmla="*/ 287482 h 426027"/>
                            <a:gd name="connsiteX20" fmla="*/ 176646 w 367146"/>
                            <a:gd name="connsiteY20" fmla="*/ 294409 h 426027"/>
                            <a:gd name="connsiteX21" fmla="*/ 193964 w 367146"/>
                            <a:gd name="connsiteY21" fmla="*/ 322118 h 426027"/>
                            <a:gd name="connsiteX22" fmla="*/ 197427 w 367146"/>
                            <a:gd name="connsiteY22" fmla="*/ 332509 h 426027"/>
                            <a:gd name="connsiteX23" fmla="*/ 232064 w 367146"/>
                            <a:gd name="connsiteY23" fmla="*/ 360218 h 426027"/>
                            <a:gd name="connsiteX24" fmla="*/ 252846 w 367146"/>
                            <a:gd name="connsiteY24" fmla="*/ 374073 h 426027"/>
                            <a:gd name="connsiteX25" fmla="*/ 273627 w 367146"/>
                            <a:gd name="connsiteY25" fmla="*/ 384464 h 426027"/>
                            <a:gd name="connsiteX26" fmla="*/ 301337 w 367146"/>
                            <a:gd name="connsiteY26" fmla="*/ 398318 h 426027"/>
                            <a:gd name="connsiteX27" fmla="*/ 322118 w 367146"/>
                            <a:gd name="connsiteY27" fmla="*/ 412173 h 426027"/>
                            <a:gd name="connsiteX28" fmla="*/ 342900 w 367146"/>
                            <a:gd name="connsiteY28" fmla="*/ 419100 h 426027"/>
                            <a:gd name="connsiteX29" fmla="*/ 367146 w 367146"/>
                            <a:gd name="connsiteY29" fmla="*/ 426027 h 42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7146" h="426027">
                              <a:moveTo>
                                <a:pt x="0" y="0"/>
                              </a:moveTo>
                              <a:cubicBezTo>
                                <a:pt x="1155" y="5773"/>
                                <a:pt x="1028" y="11959"/>
                                <a:pt x="3464" y="17318"/>
                              </a:cubicBezTo>
                              <a:cubicBezTo>
                                <a:pt x="6909" y="24897"/>
                                <a:pt x="14685" y="30202"/>
                                <a:pt x="17318" y="38100"/>
                              </a:cubicBezTo>
                              <a:cubicBezTo>
                                <a:pt x="35192" y="91717"/>
                                <a:pt x="14706" y="36339"/>
                                <a:pt x="31173" y="69273"/>
                              </a:cubicBezTo>
                              <a:cubicBezTo>
                                <a:pt x="32806" y="72539"/>
                                <a:pt x="33004" y="76398"/>
                                <a:pt x="34637" y="79664"/>
                              </a:cubicBezTo>
                              <a:cubicBezTo>
                                <a:pt x="41743" y="93875"/>
                                <a:pt x="39902" y="86245"/>
                                <a:pt x="48491" y="96982"/>
                              </a:cubicBezTo>
                              <a:cubicBezTo>
                                <a:pt x="51091" y="100233"/>
                                <a:pt x="52817" y="104122"/>
                                <a:pt x="55418" y="107373"/>
                              </a:cubicBezTo>
                              <a:cubicBezTo>
                                <a:pt x="57458" y="109923"/>
                                <a:pt x="60387" y="111687"/>
                                <a:pt x="62346" y="114300"/>
                              </a:cubicBezTo>
                              <a:cubicBezTo>
                                <a:pt x="67341" y="120960"/>
                                <a:pt x="69273" y="130464"/>
                                <a:pt x="76200" y="135082"/>
                              </a:cubicBezTo>
                              <a:lnTo>
                                <a:pt x="96982" y="148936"/>
                              </a:lnTo>
                              <a:cubicBezTo>
                                <a:pt x="98137" y="152400"/>
                                <a:pt x="98421" y="156289"/>
                                <a:pt x="100446" y="159327"/>
                              </a:cubicBezTo>
                              <a:cubicBezTo>
                                <a:pt x="103163" y="163403"/>
                                <a:pt x="107701" y="165955"/>
                                <a:pt x="110837" y="169718"/>
                              </a:cubicBezTo>
                              <a:cubicBezTo>
                                <a:pt x="113502" y="172916"/>
                                <a:pt x="115455" y="176645"/>
                                <a:pt x="117764" y="180109"/>
                              </a:cubicBezTo>
                              <a:cubicBezTo>
                                <a:pt x="118918" y="183573"/>
                                <a:pt x="119349" y="187369"/>
                                <a:pt x="121227" y="190500"/>
                              </a:cubicBezTo>
                              <a:cubicBezTo>
                                <a:pt x="122907" y="193300"/>
                                <a:pt x="126695" y="194506"/>
                                <a:pt x="128155" y="197427"/>
                              </a:cubicBezTo>
                              <a:cubicBezTo>
                                <a:pt x="131421" y="203958"/>
                                <a:pt x="131032" y="212133"/>
                                <a:pt x="135082" y="218209"/>
                              </a:cubicBezTo>
                              <a:cubicBezTo>
                                <a:pt x="154934" y="247988"/>
                                <a:pt x="131133" y="210311"/>
                                <a:pt x="145473" y="238991"/>
                              </a:cubicBezTo>
                              <a:cubicBezTo>
                                <a:pt x="147335" y="242714"/>
                                <a:pt x="150709" y="245578"/>
                                <a:pt x="152400" y="249382"/>
                              </a:cubicBezTo>
                              <a:cubicBezTo>
                                <a:pt x="165135" y="278036"/>
                                <a:pt x="152028" y="262866"/>
                                <a:pt x="166255" y="277091"/>
                              </a:cubicBezTo>
                              <a:cubicBezTo>
                                <a:pt x="167409" y="280555"/>
                                <a:pt x="167840" y="284351"/>
                                <a:pt x="169718" y="287482"/>
                              </a:cubicBezTo>
                              <a:cubicBezTo>
                                <a:pt x="171398" y="290282"/>
                                <a:pt x="175186" y="291488"/>
                                <a:pt x="176646" y="294409"/>
                              </a:cubicBezTo>
                              <a:cubicBezTo>
                                <a:pt x="191073" y="323263"/>
                                <a:pt x="173972" y="308791"/>
                                <a:pt x="193964" y="322118"/>
                              </a:cubicBezTo>
                              <a:cubicBezTo>
                                <a:pt x="195118" y="325582"/>
                                <a:pt x="195305" y="329538"/>
                                <a:pt x="197427" y="332509"/>
                              </a:cubicBezTo>
                              <a:cubicBezTo>
                                <a:pt x="214566" y="356504"/>
                                <a:pt x="209166" y="337320"/>
                                <a:pt x="232064" y="360218"/>
                              </a:cubicBezTo>
                              <a:cubicBezTo>
                                <a:pt x="251761" y="379915"/>
                                <a:pt x="232796" y="364048"/>
                                <a:pt x="252846" y="374073"/>
                              </a:cubicBezTo>
                              <a:cubicBezTo>
                                <a:pt x="279706" y="387503"/>
                                <a:pt x="247509" y="375756"/>
                                <a:pt x="273627" y="384464"/>
                              </a:cubicBezTo>
                              <a:cubicBezTo>
                                <a:pt x="296407" y="407240"/>
                                <a:pt x="253558" y="366463"/>
                                <a:pt x="301337" y="398318"/>
                              </a:cubicBezTo>
                              <a:cubicBezTo>
                                <a:pt x="308264" y="402936"/>
                                <a:pt x="314220" y="409540"/>
                                <a:pt x="322118" y="412173"/>
                              </a:cubicBezTo>
                              <a:cubicBezTo>
                                <a:pt x="329045" y="414482"/>
                                <a:pt x="335740" y="417668"/>
                                <a:pt x="342900" y="419100"/>
                              </a:cubicBezTo>
                              <a:cubicBezTo>
                                <a:pt x="362750" y="423070"/>
                                <a:pt x="354952" y="419932"/>
                                <a:pt x="367146" y="4260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8D4D08B1-075B-40D7-B68C-EBDCD708C3E9}"/>
                            </a:ext>
                          </a:extLst>
                        </p:cNvPr>
                        <p:cNvSpPr/>
                        <p:nvPr/>
                      </p:nvSpPr>
                      <p:spPr>
                        <a:xfrm>
                          <a:off x="6116408" y="4117844"/>
                          <a:ext cx="267616" cy="336246"/>
                        </a:xfrm>
                        <a:custGeom>
                          <a:avLst/>
                          <a:gdLst>
                            <a:gd name="connsiteX0" fmla="*/ 916 w 267616"/>
                            <a:gd name="connsiteY0" fmla="*/ 273 h 336246"/>
                            <a:gd name="connsiteX1" fmla="*/ 14770 w 267616"/>
                            <a:gd name="connsiteY1" fmla="*/ 17591 h 336246"/>
                            <a:gd name="connsiteX2" fmla="*/ 28625 w 267616"/>
                            <a:gd name="connsiteY2" fmla="*/ 38373 h 336246"/>
                            <a:gd name="connsiteX3" fmla="*/ 32088 w 267616"/>
                            <a:gd name="connsiteY3" fmla="*/ 52227 h 336246"/>
                            <a:gd name="connsiteX4" fmla="*/ 49406 w 267616"/>
                            <a:gd name="connsiteY4" fmla="*/ 66082 h 336246"/>
                            <a:gd name="connsiteX5" fmla="*/ 63261 w 267616"/>
                            <a:gd name="connsiteY5" fmla="*/ 79937 h 336246"/>
                            <a:gd name="connsiteX6" fmla="*/ 70188 w 267616"/>
                            <a:gd name="connsiteY6" fmla="*/ 90327 h 336246"/>
                            <a:gd name="connsiteX7" fmla="*/ 87506 w 267616"/>
                            <a:gd name="connsiteY7" fmla="*/ 104182 h 336246"/>
                            <a:gd name="connsiteX8" fmla="*/ 101361 w 267616"/>
                            <a:gd name="connsiteY8" fmla="*/ 118037 h 336246"/>
                            <a:gd name="connsiteX9" fmla="*/ 108288 w 267616"/>
                            <a:gd name="connsiteY9" fmla="*/ 128427 h 336246"/>
                            <a:gd name="connsiteX10" fmla="*/ 118679 w 267616"/>
                            <a:gd name="connsiteY10" fmla="*/ 135355 h 336246"/>
                            <a:gd name="connsiteX11" fmla="*/ 125606 w 267616"/>
                            <a:gd name="connsiteY11" fmla="*/ 145746 h 336246"/>
                            <a:gd name="connsiteX12" fmla="*/ 146388 w 267616"/>
                            <a:gd name="connsiteY12" fmla="*/ 173455 h 336246"/>
                            <a:gd name="connsiteX13" fmla="*/ 160243 w 267616"/>
                            <a:gd name="connsiteY13" fmla="*/ 194237 h 336246"/>
                            <a:gd name="connsiteX14" fmla="*/ 163706 w 267616"/>
                            <a:gd name="connsiteY14" fmla="*/ 204627 h 336246"/>
                            <a:gd name="connsiteX15" fmla="*/ 170634 w 267616"/>
                            <a:gd name="connsiteY15" fmla="*/ 211555 h 336246"/>
                            <a:gd name="connsiteX16" fmla="*/ 174097 w 267616"/>
                            <a:gd name="connsiteY16" fmla="*/ 228873 h 336246"/>
                            <a:gd name="connsiteX17" fmla="*/ 187952 w 267616"/>
                            <a:gd name="connsiteY17" fmla="*/ 260046 h 336246"/>
                            <a:gd name="connsiteX18" fmla="*/ 191416 w 267616"/>
                            <a:gd name="connsiteY18" fmla="*/ 270437 h 336246"/>
                            <a:gd name="connsiteX19" fmla="*/ 208734 w 267616"/>
                            <a:gd name="connsiteY19" fmla="*/ 287755 h 336246"/>
                            <a:gd name="connsiteX20" fmla="*/ 222588 w 267616"/>
                            <a:gd name="connsiteY20" fmla="*/ 301609 h 336246"/>
                            <a:gd name="connsiteX21" fmla="*/ 226052 w 267616"/>
                            <a:gd name="connsiteY21" fmla="*/ 312000 h 336246"/>
                            <a:gd name="connsiteX22" fmla="*/ 250297 w 267616"/>
                            <a:gd name="connsiteY22" fmla="*/ 336246 h 336246"/>
                            <a:gd name="connsiteX23" fmla="*/ 264152 w 267616"/>
                            <a:gd name="connsiteY23" fmla="*/ 332782 h 336246"/>
                            <a:gd name="connsiteX24" fmla="*/ 267616 w 267616"/>
                            <a:gd name="connsiteY24" fmla="*/ 322391 h 336246"/>
                            <a:gd name="connsiteX25" fmla="*/ 264152 w 267616"/>
                            <a:gd name="connsiteY25" fmla="*/ 277364 h 336246"/>
                            <a:gd name="connsiteX26" fmla="*/ 257225 w 267616"/>
                            <a:gd name="connsiteY26" fmla="*/ 256582 h 336246"/>
                            <a:gd name="connsiteX27" fmla="*/ 236443 w 267616"/>
                            <a:gd name="connsiteY27" fmla="*/ 228873 h 336246"/>
                            <a:gd name="connsiteX28" fmla="*/ 226052 w 267616"/>
                            <a:gd name="connsiteY28" fmla="*/ 208091 h 336246"/>
                            <a:gd name="connsiteX29" fmla="*/ 215661 w 267616"/>
                            <a:gd name="connsiteY29" fmla="*/ 201164 h 336246"/>
                            <a:gd name="connsiteX30" fmla="*/ 208734 w 267616"/>
                            <a:gd name="connsiteY30" fmla="*/ 180382 h 336246"/>
                            <a:gd name="connsiteX31" fmla="*/ 201806 w 267616"/>
                            <a:gd name="connsiteY31" fmla="*/ 173455 h 336246"/>
                            <a:gd name="connsiteX32" fmla="*/ 187952 w 267616"/>
                            <a:gd name="connsiteY32" fmla="*/ 152673 h 336246"/>
                            <a:gd name="connsiteX33" fmla="*/ 177561 w 267616"/>
                            <a:gd name="connsiteY33" fmla="*/ 142282 h 336246"/>
                            <a:gd name="connsiteX34" fmla="*/ 163706 w 267616"/>
                            <a:gd name="connsiteY34" fmla="*/ 124964 h 336246"/>
                            <a:gd name="connsiteX35" fmla="*/ 153316 w 267616"/>
                            <a:gd name="connsiteY35" fmla="*/ 118037 h 336246"/>
                            <a:gd name="connsiteX36" fmla="*/ 139461 w 267616"/>
                            <a:gd name="connsiteY36" fmla="*/ 100718 h 336246"/>
                            <a:gd name="connsiteX37" fmla="*/ 118679 w 267616"/>
                            <a:gd name="connsiteY37" fmla="*/ 83400 h 336246"/>
                            <a:gd name="connsiteX38" fmla="*/ 108288 w 267616"/>
                            <a:gd name="connsiteY38" fmla="*/ 66082 h 336246"/>
                            <a:gd name="connsiteX39" fmla="*/ 101361 w 267616"/>
                            <a:gd name="connsiteY39" fmla="*/ 55691 h 336246"/>
                            <a:gd name="connsiteX40" fmla="*/ 80579 w 267616"/>
                            <a:gd name="connsiteY40" fmla="*/ 34909 h 336246"/>
                            <a:gd name="connsiteX41" fmla="*/ 73652 w 267616"/>
                            <a:gd name="connsiteY41" fmla="*/ 24518 h 336246"/>
                            <a:gd name="connsiteX42" fmla="*/ 52870 w 267616"/>
                            <a:gd name="connsiteY42" fmla="*/ 14127 h 336246"/>
                            <a:gd name="connsiteX43" fmla="*/ 42479 w 267616"/>
                            <a:gd name="connsiteY43" fmla="*/ 7200 h 336246"/>
                            <a:gd name="connsiteX44" fmla="*/ 916 w 267616"/>
                            <a:gd name="connsiteY44" fmla="*/ 273 h 3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7616" h="336246">
                              <a:moveTo>
                                <a:pt x="916" y="273"/>
                              </a:moveTo>
                              <a:cubicBezTo>
                                <a:pt x="-3702" y="2005"/>
                                <a:pt x="10422" y="11612"/>
                                <a:pt x="14770" y="17591"/>
                              </a:cubicBezTo>
                              <a:cubicBezTo>
                                <a:pt x="19667" y="24324"/>
                                <a:pt x="28625" y="38373"/>
                                <a:pt x="28625" y="38373"/>
                              </a:cubicBezTo>
                              <a:cubicBezTo>
                                <a:pt x="29779" y="42991"/>
                                <a:pt x="29959" y="47969"/>
                                <a:pt x="32088" y="52227"/>
                              </a:cubicBezTo>
                              <a:cubicBezTo>
                                <a:pt x="34556" y="57162"/>
                                <a:pt x="45735" y="63634"/>
                                <a:pt x="49406" y="66082"/>
                              </a:cubicBezTo>
                              <a:cubicBezTo>
                                <a:pt x="56964" y="88752"/>
                                <a:pt x="46467" y="66503"/>
                                <a:pt x="63261" y="79937"/>
                              </a:cubicBezTo>
                              <a:cubicBezTo>
                                <a:pt x="66511" y="82537"/>
                                <a:pt x="67588" y="87077"/>
                                <a:pt x="70188" y="90327"/>
                              </a:cubicBezTo>
                              <a:cubicBezTo>
                                <a:pt x="78765" y="101047"/>
                                <a:pt x="76049" y="94361"/>
                                <a:pt x="87506" y="104182"/>
                              </a:cubicBezTo>
                              <a:cubicBezTo>
                                <a:pt x="92465" y="108433"/>
                                <a:pt x="97738" y="112603"/>
                                <a:pt x="101361" y="118037"/>
                              </a:cubicBezTo>
                              <a:cubicBezTo>
                                <a:pt x="103670" y="121500"/>
                                <a:pt x="105345" y="125484"/>
                                <a:pt x="108288" y="128427"/>
                              </a:cubicBezTo>
                              <a:cubicBezTo>
                                <a:pt x="111232" y="131371"/>
                                <a:pt x="115215" y="133046"/>
                                <a:pt x="118679" y="135355"/>
                              </a:cubicBezTo>
                              <a:cubicBezTo>
                                <a:pt x="120988" y="138819"/>
                                <a:pt x="123005" y="142495"/>
                                <a:pt x="125606" y="145746"/>
                              </a:cubicBezTo>
                              <a:cubicBezTo>
                                <a:pt x="134987" y="157471"/>
                                <a:pt x="139479" y="152730"/>
                                <a:pt x="146388" y="173455"/>
                              </a:cubicBezTo>
                              <a:cubicBezTo>
                                <a:pt x="151401" y="188493"/>
                                <a:pt x="147270" y="181264"/>
                                <a:pt x="160243" y="194237"/>
                              </a:cubicBezTo>
                              <a:cubicBezTo>
                                <a:pt x="161397" y="197700"/>
                                <a:pt x="161828" y="201497"/>
                                <a:pt x="163706" y="204627"/>
                              </a:cubicBezTo>
                              <a:cubicBezTo>
                                <a:pt x="165386" y="207427"/>
                                <a:pt x="169348" y="208553"/>
                                <a:pt x="170634" y="211555"/>
                              </a:cubicBezTo>
                              <a:cubicBezTo>
                                <a:pt x="172953" y="216966"/>
                                <a:pt x="172548" y="223193"/>
                                <a:pt x="174097" y="228873"/>
                              </a:cubicBezTo>
                              <a:cubicBezTo>
                                <a:pt x="184818" y="268185"/>
                                <a:pt x="175563" y="235267"/>
                                <a:pt x="187952" y="260046"/>
                              </a:cubicBezTo>
                              <a:cubicBezTo>
                                <a:pt x="189585" y="263312"/>
                                <a:pt x="189225" y="267516"/>
                                <a:pt x="191416" y="270437"/>
                              </a:cubicBezTo>
                              <a:cubicBezTo>
                                <a:pt x="196314" y="276968"/>
                                <a:pt x="208734" y="287755"/>
                                <a:pt x="208734" y="287755"/>
                              </a:cubicBezTo>
                              <a:cubicBezTo>
                                <a:pt x="217968" y="315462"/>
                                <a:pt x="204117" y="283139"/>
                                <a:pt x="222588" y="301609"/>
                              </a:cubicBezTo>
                              <a:cubicBezTo>
                                <a:pt x="225170" y="304191"/>
                                <a:pt x="224279" y="308808"/>
                                <a:pt x="226052" y="312000"/>
                              </a:cubicBezTo>
                              <a:cubicBezTo>
                                <a:pt x="238684" y="334737"/>
                                <a:pt x="233432" y="330624"/>
                                <a:pt x="250297" y="336246"/>
                              </a:cubicBezTo>
                              <a:cubicBezTo>
                                <a:pt x="254915" y="335091"/>
                                <a:pt x="260435" y="335756"/>
                                <a:pt x="264152" y="332782"/>
                              </a:cubicBezTo>
                              <a:cubicBezTo>
                                <a:pt x="267003" y="330501"/>
                                <a:pt x="267616" y="326042"/>
                                <a:pt x="267616" y="322391"/>
                              </a:cubicBezTo>
                              <a:cubicBezTo>
                                <a:pt x="267616" y="307338"/>
                                <a:pt x="266500" y="292233"/>
                                <a:pt x="264152" y="277364"/>
                              </a:cubicBezTo>
                              <a:cubicBezTo>
                                <a:pt x="263013" y="270151"/>
                                <a:pt x="262389" y="261745"/>
                                <a:pt x="257225" y="256582"/>
                              </a:cubicBezTo>
                              <a:cubicBezTo>
                                <a:pt x="249017" y="248376"/>
                                <a:pt x="240361" y="240627"/>
                                <a:pt x="236443" y="228873"/>
                              </a:cubicBezTo>
                              <a:cubicBezTo>
                                <a:pt x="233626" y="220423"/>
                                <a:pt x="232765" y="214804"/>
                                <a:pt x="226052" y="208091"/>
                              </a:cubicBezTo>
                              <a:cubicBezTo>
                                <a:pt x="223108" y="205147"/>
                                <a:pt x="219125" y="203473"/>
                                <a:pt x="215661" y="201164"/>
                              </a:cubicBezTo>
                              <a:cubicBezTo>
                                <a:pt x="213352" y="194237"/>
                                <a:pt x="213898" y="185545"/>
                                <a:pt x="208734" y="180382"/>
                              </a:cubicBezTo>
                              <a:cubicBezTo>
                                <a:pt x="206425" y="178073"/>
                                <a:pt x="203765" y="176068"/>
                                <a:pt x="201806" y="173455"/>
                              </a:cubicBezTo>
                              <a:cubicBezTo>
                                <a:pt x="196811" y="166795"/>
                                <a:pt x="193839" y="158560"/>
                                <a:pt x="187952" y="152673"/>
                              </a:cubicBezTo>
                              <a:cubicBezTo>
                                <a:pt x="184488" y="149209"/>
                                <a:pt x="180697" y="146045"/>
                                <a:pt x="177561" y="142282"/>
                              </a:cubicBezTo>
                              <a:cubicBezTo>
                                <a:pt x="168556" y="131475"/>
                                <a:pt x="173787" y="133029"/>
                                <a:pt x="163706" y="124964"/>
                              </a:cubicBezTo>
                              <a:cubicBezTo>
                                <a:pt x="160456" y="122364"/>
                                <a:pt x="156566" y="120637"/>
                                <a:pt x="153316" y="118037"/>
                              </a:cubicBezTo>
                              <a:cubicBezTo>
                                <a:pt x="143237" y="109973"/>
                                <a:pt x="148464" y="111522"/>
                                <a:pt x="139461" y="100718"/>
                              </a:cubicBezTo>
                              <a:cubicBezTo>
                                <a:pt x="131127" y="90717"/>
                                <a:pt x="128896" y="90211"/>
                                <a:pt x="118679" y="83400"/>
                              </a:cubicBezTo>
                              <a:cubicBezTo>
                                <a:pt x="112665" y="65353"/>
                                <a:pt x="119156" y="79667"/>
                                <a:pt x="108288" y="66082"/>
                              </a:cubicBezTo>
                              <a:cubicBezTo>
                                <a:pt x="105687" y="62831"/>
                                <a:pt x="104127" y="58802"/>
                                <a:pt x="101361" y="55691"/>
                              </a:cubicBezTo>
                              <a:cubicBezTo>
                                <a:pt x="94852" y="48369"/>
                                <a:pt x="86013" y="43060"/>
                                <a:pt x="80579" y="34909"/>
                              </a:cubicBezTo>
                              <a:cubicBezTo>
                                <a:pt x="78270" y="31445"/>
                                <a:pt x="76596" y="27462"/>
                                <a:pt x="73652" y="24518"/>
                              </a:cubicBezTo>
                              <a:cubicBezTo>
                                <a:pt x="63728" y="14594"/>
                                <a:pt x="64136" y="19760"/>
                                <a:pt x="52870" y="14127"/>
                              </a:cubicBezTo>
                              <a:cubicBezTo>
                                <a:pt x="49147" y="12265"/>
                                <a:pt x="46575" y="7945"/>
                                <a:pt x="42479" y="7200"/>
                              </a:cubicBezTo>
                              <a:cubicBezTo>
                                <a:pt x="33392" y="5548"/>
                                <a:pt x="5534" y="-1459"/>
                                <a:pt x="916" y="273"/>
                              </a:cubicBezTo>
                              <a:close/>
                            </a:path>
                          </a:pathLst>
                        </a:custGeom>
                        <a:gradFill>
                          <a:gsLst>
                            <a:gs pos="100000">
                              <a:srgbClr val="FFCCCC"/>
                            </a:gs>
                            <a:gs pos="3000">
                              <a:srgbClr val="FF9999"/>
                            </a:gs>
                            <a:gs pos="100000">
                              <a:schemeClr val="bg1"/>
                            </a:gs>
                            <a:gs pos="100000">
                              <a:schemeClr val="bg1"/>
                            </a:gs>
                          </a:gsLst>
                          <a:lin ang="14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9A126984-D482-4139-B0F8-DE37F4D00627}"/>
                            </a:ext>
                          </a:extLst>
                        </p:cNvPr>
                        <p:cNvSpPr/>
                        <p:nvPr/>
                      </p:nvSpPr>
                      <p:spPr>
                        <a:xfrm>
                          <a:off x="6233321" y="4127706"/>
                          <a:ext cx="340969" cy="305151"/>
                        </a:xfrm>
                        <a:custGeom>
                          <a:avLst/>
                          <a:gdLst>
                            <a:gd name="connsiteX0" fmla="*/ 200 w 340969"/>
                            <a:gd name="connsiteY0" fmla="*/ 20 h 305151"/>
                            <a:gd name="connsiteX1" fmla="*/ 10591 w 340969"/>
                            <a:gd name="connsiteY1" fmla="*/ 17339 h 305151"/>
                            <a:gd name="connsiteX2" fmla="*/ 14054 w 340969"/>
                            <a:gd name="connsiteY2" fmla="*/ 41584 h 305151"/>
                            <a:gd name="connsiteX3" fmla="*/ 20982 w 340969"/>
                            <a:gd name="connsiteY3" fmla="*/ 62366 h 305151"/>
                            <a:gd name="connsiteX4" fmla="*/ 27909 w 340969"/>
                            <a:gd name="connsiteY4" fmla="*/ 83148 h 305151"/>
                            <a:gd name="connsiteX5" fmla="*/ 38300 w 340969"/>
                            <a:gd name="connsiteY5" fmla="*/ 93539 h 305151"/>
                            <a:gd name="connsiteX6" fmla="*/ 45227 w 340969"/>
                            <a:gd name="connsiteY6" fmla="*/ 103930 h 305151"/>
                            <a:gd name="connsiteX7" fmla="*/ 66009 w 340969"/>
                            <a:gd name="connsiteY7" fmla="*/ 117784 h 305151"/>
                            <a:gd name="connsiteX8" fmla="*/ 83327 w 340969"/>
                            <a:gd name="connsiteY8" fmla="*/ 131639 h 305151"/>
                            <a:gd name="connsiteX9" fmla="*/ 104109 w 340969"/>
                            <a:gd name="connsiteY9" fmla="*/ 145493 h 305151"/>
                            <a:gd name="connsiteX10" fmla="*/ 124891 w 340969"/>
                            <a:gd name="connsiteY10" fmla="*/ 152420 h 305151"/>
                            <a:gd name="connsiteX11" fmla="*/ 131818 w 340969"/>
                            <a:gd name="connsiteY11" fmla="*/ 159348 h 305151"/>
                            <a:gd name="connsiteX12" fmla="*/ 152600 w 340969"/>
                            <a:gd name="connsiteY12" fmla="*/ 173202 h 305151"/>
                            <a:gd name="connsiteX13" fmla="*/ 169918 w 340969"/>
                            <a:gd name="connsiteY13" fmla="*/ 187057 h 305151"/>
                            <a:gd name="connsiteX14" fmla="*/ 176845 w 340969"/>
                            <a:gd name="connsiteY14" fmla="*/ 197448 h 305151"/>
                            <a:gd name="connsiteX15" fmla="*/ 183773 w 340969"/>
                            <a:gd name="connsiteY15" fmla="*/ 204375 h 305151"/>
                            <a:gd name="connsiteX16" fmla="*/ 197627 w 340969"/>
                            <a:gd name="connsiteY16" fmla="*/ 225157 h 305151"/>
                            <a:gd name="connsiteX17" fmla="*/ 218409 w 340969"/>
                            <a:gd name="connsiteY17" fmla="*/ 239011 h 305151"/>
                            <a:gd name="connsiteX18" fmla="*/ 228800 w 340969"/>
                            <a:gd name="connsiteY18" fmla="*/ 242475 h 305151"/>
                            <a:gd name="connsiteX19" fmla="*/ 249582 w 340969"/>
                            <a:gd name="connsiteY19" fmla="*/ 252866 h 305151"/>
                            <a:gd name="connsiteX20" fmla="*/ 253045 w 340969"/>
                            <a:gd name="connsiteY20" fmla="*/ 263257 h 305151"/>
                            <a:gd name="connsiteX21" fmla="*/ 280754 w 340969"/>
                            <a:gd name="connsiteY21" fmla="*/ 277111 h 305151"/>
                            <a:gd name="connsiteX22" fmla="*/ 291145 w 340969"/>
                            <a:gd name="connsiteY22" fmla="*/ 280575 h 305151"/>
                            <a:gd name="connsiteX23" fmla="*/ 318854 w 340969"/>
                            <a:gd name="connsiteY23" fmla="*/ 294430 h 305151"/>
                            <a:gd name="connsiteX24" fmla="*/ 329245 w 340969"/>
                            <a:gd name="connsiteY24" fmla="*/ 297893 h 305151"/>
                            <a:gd name="connsiteX25" fmla="*/ 339636 w 340969"/>
                            <a:gd name="connsiteY25" fmla="*/ 304820 h 305151"/>
                            <a:gd name="connsiteX26" fmla="*/ 329245 w 340969"/>
                            <a:gd name="connsiteY26" fmla="*/ 287502 h 305151"/>
                            <a:gd name="connsiteX27" fmla="*/ 315391 w 340969"/>
                            <a:gd name="connsiteY27" fmla="*/ 266720 h 305151"/>
                            <a:gd name="connsiteX28" fmla="*/ 308464 w 340969"/>
                            <a:gd name="connsiteY28" fmla="*/ 256330 h 305151"/>
                            <a:gd name="connsiteX29" fmla="*/ 294609 w 340969"/>
                            <a:gd name="connsiteY29" fmla="*/ 239011 h 305151"/>
                            <a:gd name="connsiteX30" fmla="*/ 291145 w 340969"/>
                            <a:gd name="connsiteY30" fmla="*/ 228620 h 305151"/>
                            <a:gd name="connsiteX31" fmla="*/ 277291 w 340969"/>
                            <a:gd name="connsiteY31" fmla="*/ 211302 h 305151"/>
                            <a:gd name="connsiteX32" fmla="*/ 270364 w 340969"/>
                            <a:gd name="connsiteY32" fmla="*/ 200911 h 305151"/>
                            <a:gd name="connsiteX33" fmla="*/ 259973 w 340969"/>
                            <a:gd name="connsiteY33" fmla="*/ 193984 h 305151"/>
                            <a:gd name="connsiteX34" fmla="*/ 253045 w 340969"/>
                            <a:gd name="connsiteY34" fmla="*/ 187057 h 305151"/>
                            <a:gd name="connsiteX35" fmla="*/ 239191 w 340969"/>
                            <a:gd name="connsiteY35" fmla="*/ 173202 h 305151"/>
                            <a:gd name="connsiteX36" fmla="*/ 232264 w 340969"/>
                            <a:gd name="connsiteY36" fmla="*/ 162811 h 305151"/>
                            <a:gd name="connsiteX37" fmla="*/ 214945 w 340969"/>
                            <a:gd name="connsiteY37" fmla="*/ 148957 h 305151"/>
                            <a:gd name="connsiteX38" fmla="*/ 211482 w 340969"/>
                            <a:gd name="connsiteY38" fmla="*/ 138566 h 305151"/>
                            <a:gd name="connsiteX39" fmla="*/ 194164 w 340969"/>
                            <a:gd name="connsiteY39" fmla="*/ 124711 h 305151"/>
                            <a:gd name="connsiteX40" fmla="*/ 187236 w 340969"/>
                            <a:gd name="connsiteY40" fmla="*/ 117784 h 305151"/>
                            <a:gd name="connsiteX41" fmla="*/ 176845 w 340969"/>
                            <a:gd name="connsiteY41" fmla="*/ 114320 h 305151"/>
                            <a:gd name="connsiteX42" fmla="*/ 156064 w 340969"/>
                            <a:gd name="connsiteY42" fmla="*/ 103930 h 305151"/>
                            <a:gd name="connsiteX43" fmla="*/ 149136 w 340969"/>
                            <a:gd name="connsiteY43" fmla="*/ 97002 h 305151"/>
                            <a:gd name="connsiteX44" fmla="*/ 121427 w 340969"/>
                            <a:gd name="connsiteY44" fmla="*/ 90075 h 305151"/>
                            <a:gd name="connsiteX45" fmla="*/ 90254 w 340969"/>
                            <a:gd name="connsiteY45" fmla="*/ 72757 h 305151"/>
                            <a:gd name="connsiteX46" fmla="*/ 79864 w 340969"/>
                            <a:gd name="connsiteY46" fmla="*/ 65830 h 305151"/>
                            <a:gd name="connsiteX47" fmla="*/ 72936 w 340969"/>
                            <a:gd name="connsiteY47" fmla="*/ 58902 h 305151"/>
                            <a:gd name="connsiteX48" fmla="*/ 62545 w 340969"/>
                            <a:gd name="connsiteY48" fmla="*/ 55439 h 305151"/>
                            <a:gd name="connsiteX49" fmla="*/ 55618 w 340969"/>
                            <a:gd name="connsiteY49" fmla="*/ 48511 h 305151"/>
                            <a:gd name="connsiteX50" fmla="*/ 48691 w 340969"/>
                            <a:gd name="connsiteY50" fmla="*/ 38120 h 305151"/>
                            <a:gd name="connsiteX51" fmla="*/ 38300 w 340969"/>
                            <a:gd name="connsiteY51" fmla="*/ 34657 h 305151"/>
                            <a:gd name="connsiteX52" fmla="*/ 31373 w 340969"/>
                            <a:gd name="connsiteY52" fmla="*/ 24266 h 305151"/>
                            <a:gd name="connsiteX53" fmla="*/ 20982 w 340969"/>
                            <a:gd name="connsiteY53" fmla="*/ 20802 h 305151"/>
                            <a:gd name="connsiteX54" fmla="*/ 200 w 340969"/>
                            <a:gd name="connsiteY54" fmla="*/ 20 h 30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40969" h="305151">
                              <a:moveTo>
                                <a:pt x="200" y="20"/>
                              </a:moveTo>
                              <a:cubicBezTo>
                                <a:pt x="-1532" y="-557"/>
                                <a:pt x="8462" y="10952"/>
                                <a:pt x="10591" y="17339"/>
                              </a:cubicBezTo>
                              <a:cubicBezTo>
                                <a:pt x="13172" y="25084"/>
                                <a:pt x="12218" y="33629"/>
                                <a:pt x="14054" y="41584"/>
                              </a:cubicBezTo>
                              <a:cubicBezTo>
                                <a:pt x="15696" y="48699"/>
                                <a:pt x="18673" y="55439"/>
                                <a:pt x="20982" y="62366"/>
                              </a:cubicBezTo>
                              <a:lnTo>
                                <a:pt x="27909" y="83148"/>
                              </a:lnTo>
                              <a:cubicBezTo>
                                <a:pt x="31373" y="86612"/>
                                <a:pt x="35164" y="89776"/>
                                <a:pt x="38300" y="93539"/>
                              </a:cubicBezTo>
                              <a:cubicBezTo>
                                <a:pt x="40965" y="96737"/>
                                <a:pt x="42094" y="101189"/>
                                <a:pt x="45227" y="103930"/>
                              </a:cubicBezTo>
                              <a:cubicBezTo>
                                <a:pt x="51493" y="109412"/>
                                <a:pt x="66009" y="117784"/>
                                <a:pt x="66009" y="117784"/>
                              </a:cubicBezTo>
                              <a:cubicBezTo>
                                <a:pt x="78807" y="136982"/>
                                <a:pt x="65614" y="121798"/>
                                <a:pt x="83327" y="131639"/>
                              </a:cubicBezTo>
                              <a:cubicBezTo>
                                <a:pt x="90605" y="135682"/>
                                <a:pt x="96211" y="142860"/>
                                <a:pt x="104109" y="145493"/>
                              </a:cubicBezTo>
                              <a:lnTo>
                                <a:pt x="124891" y="152420"/>
                              </a:lnTo>
                              <a:cubicBezTo>
                                <a:pt x="127200" y="154729"/>
                                <a:pt x="129205" y="157389"/>
                                <a:pt x="131818" y="159348"/>
                              </a:cubicBezTo>
                              <a:cubicBezTo>
                                <a:pt x="138478" y="164343"/>
                                <a:pt x="146713" y="167315"/>
                                <a:pt x="152600" y="173202"/>
                              </a:cubicBezTo>
                              <a:cubicBezTo>
                                <a:pt x="162470" y="183074"/>
                                <a:pt x="156810" y="178319"/>
                                <a:pt x="169918" y="187057"/>
                              </a:cubicBezTo>
                              <a:cubicBezTo>
                                <a:pt x="172227" y="190521"/>
                                <a:pt x="174244" y="194197"/>
                                <a:pt x="176845" y="197448"/>
                              </a:cubicBezTo>
                              <a:cubicBezTo>
                                <a:pt x="178885" y="199998"/>
                                <a:pt x="181814" y="201762"/>
                                <a:pt x="183773" y="204375"/>
                              </a:cubicBezTo>
                              <a:cubicBezTo>
                                <a:pt x="188768" y="211035"/>
                                <a:pt x="190700" y="220539"/>
                                <a:pt x="197627" y="225157"/>
                              </a:cubicBezTo>
                              <a:cubicBezTo>
                                <a:pt x="204554" y="229775"/>
                                <a:pt x="210511" y="236378"/>
                                <a:pt x="218409" y="239011"/>
                              </a:cubicBezTo>
                              <a:cubicBezTo>
                                <a:pt x="221873" y="240166"/>
                                <a:pt x="225534" y="240842"/>
                                <a:pt x="228800" y="242475"/>
                              </a:cubicBezTo>
                              <a:cubicBezTo>
                                <a:pt x="255658" y="255904"/>
                                <a:pt x="223464" y="244159"/>
                                <a:pt x="249582" y="252866"/>
                              </a:cubicBezTo>
                              <a:cubicBezTo>
                                <a:pt x="250736" y="256330"/>
                                <a:pt x="251167" y="260126"/>
                                <a:pt x="253045" y="263257"/>
                              </a:cubicBezTo>
                              <a:cubicBezTo>
                                <a:pt x="259090" y="273331"/>
                                <a:pt x="270395" y="273658"/>
                                <a:pt x="280754" y="277111"/>
                              </a:cubicBezTo>
                              <a:lnTo>
                                <a:pt x="291145" y="280575"/>
                              </a:lnTo>
                              <a:cubicBezTo>
                                <a:pt x="303236" y="292664"/>
                                <a:pt x="294976" y="286471"/>
                                <a:pt x="318854" y="294430"/>
                              </a:cubicBezTo>
                              <a:lnTo>
                                <a:pt x="329245" y="297893"/>
                              </a:lnTo>
                              <a:cubicBezTo>
                                <a:pt x="332709" y="300202"/>
                                <a:pt x="335913" y="306681"/>
                                <a:pt x="339636" y="304820"/>
                              </a:cubicBezTo>
                              <a:cubicBezTo>
                                <a:pt x="345657" y="301810"/>
                                <a:pt x="329346" y="287637"/>
                                <a:pt x="329245" y="287502"/>
                              </a:cubicBezTo>
                              <a:cubicBezTo>
                                <a:pt x="324250" y="280842"/>
                                <a:pt x="320009" y="273647"/>
                                <a:pt x="315391" y="266720"/>
                              </a:cubicBezTo>
                              <a:cubicBezTo>
                                <a:pt x="313082" y="263257"/>
                                <a:pt x="311407" y="259273"/>
                                <a:pt x="308464" y="256330"/>
                              </a:cubicBezTo>
                              <a:cubicBezTo>
                                <a:pt x="302020" y="249886"/>
                                <a:pt x="298979" y="247751"/>
                                <a:pt x="294609" y="239011"/>
                              </a:cubicBezTo>
                              <a:cubicBezTo>
                                <a:pt x="292976" y="235745"/>
                                <a:pt x="292778" y="231886"/>
                                <a:pt x="291145" y="228620"/>
                              </a:cubicBezTo>
                              <a:cubicBezTo>
                                <a:pt x="284039" y="214409"/>
                                <a:pt x="285880" y="222039"/>
                                <a:pt x="277291" y="211302"/>
                              </a:cubicBezTo>
                              <a:cubicBezTo>
                                <a:pt x="274691" y="208051"/>
                                <a:pt x="273308" y="203855"/>
                                <a:pt x="270364" y="200911"/>
                              </a:cubicBezTo>
                              <a:cubicBezTo>
                                <a:pt x="267420" y="197967"/>
                                <a:pt x="263224" y="196584"/>
                                <a:pt x="259973" y="193984"/>
                              </a:cubicBezTo>
                              <a:cubicBezTo>
                                <a:pt x="257423" y="191944"/>
                                <a:pt x="255354" y="189366"/>
                                <a:pt x="253045" y="187057"/>
                              </a:cubicBezTo>
                              <a:cubicBezTo>
                                <a:pt x="245490" y="164386"/>
                                <a:pt x="255984" y="186637"/>
                                <a:pt x="239191" y="173202"/>
                              </a:cubicBezTo>
                              <a:cubicBezTo>
                                <a:pt x="235940" y="170601"/>
                                <a:pt x="234865" y="166062"/>
                                <a:pt x="232264" y="162811"/>
                              </a:cubicBezTo>
                              <a:cubicBezTo>
                                <a:pt x="226625" y="155762"/>
                                <a:pt x="222658" y="154099"/>
                                <a:pt x="214945" y="148957"/>
                              </a:cubicBezTo>
                              <a:cubicBezTo>
                                <a:pt x="213791" y="145493"/>
                                <a:pt x="213360" y="141697"/>
                                <a:pt x="211482" y="138566"/>
                              </a:cubicBezTo>
                              <a:cubicBezTo>
                                <a:pt x="207625" y="132138"/>
                                <a:pt x="199604" y="129064"/>
                                <a:pt x="194164" y="124711"/>
                              </a:cubicBezTo>
                              <a:cubicBezTo>
                                <a:pt x="191614" y="122671"/>
                                <a:pt x="190036" y="119464"/>
                                <a:pt x="187236" y="117784"/>
                              </a:cubicBezTo>
                              <a:cubicBezTo>
                                <a:pt x="184105" y="115906"/>
                                <a:pt x="180111" y="115953"/>
                                <a:pt x="176845" y="114320"/>
                              </a:cubicBezTo>
                              <a:cubicBezTo>
                                <a:pt x="149993" y="100894"/>
                                <a:pt x="182175" y="112633"/>
                                <a:pt x="156064" y="103930"/>
                              </a:cubicBezTo>
                              <a:cubicBezTo>
                                <a:pt x="153755" y="101621"/>
                                <a:pt x="152138" y="98288"/>
                                <a:pt x="149136" y="97002"/>
                              </a:cubicBezTo>
                              <a:cubicBezTo>
                                <a:pt x="135691" y="91240"/>
                                <a:pt x="132780" y="96383"/>
                                <a:pt x="121427" y="90075"/>
                              </a:cubicBezTo>
                              <a:cubicBezTo>
                                <a:pt x="85703" y="70227"/>
                                <a:pt x="113764" y="80592"/>
                                <a:pt x="90254" y="72757"/>
                              </a:cubicBezTo>
                              <a:cubicBezTo>
                                <a:pt x="86791" y="70448"/>
                                <a:pt x="83114" y="68430"/>
                                <a:pt x="79864" y="65830"/>
                              </a:cubicBezTo>
                              <a:cubicBezTo>
                                <a:pt x="77314" y="63790"/>
                                <a:pt x="75737" y="60582"/>
                                <a:pt x="72936" y="58902"/>
                              </a:cubicBezTo>
                              <a:cubicBezTo>
                                <a:pt x="69805" y="57024"/>
                                <a:pt x="66009" y="56593"/>
                                <a:pt x="62545" y="55439"/>
                              </a:cubicBezTo>
                              <a:cubicBezTo>
                                <a:pt x="60236" y="53130"/>
                                <a:pt x="57658" y="51061"/>
                                <a:pt x="55618" y="48511"/>
                              </a:cubicBezTo>
                              <a:cubicBezTo>
                                <a:pt x="53018" y="45260"/>
                                <a:pt x="51942" y="40720"/>
                                <a:pt x="48691" y="38120"/>
                              </a:cubicBezTo>
                              <a:cubicBezTo>
                                <a:pt x="45840" y="35839"/>
                                <a:pt x="41764" y="35811"/>
                                <a:pt x="38300" y="34657"/>
                              </a:cubicBezTo>
                              <a:cubicBezTo>
                                <a:pt x="35991" y="31193"/>
                                <a:pt x="34624" y="26867"/>
                                <a:pt x="31373" y="24266"/>
                              </a:cubicBezTo>
                              <a:cubicBezTo>
                                <a:pt x="28522" y="21985"/>
                                <a:pt x="24113" y="22680"/>
                                <a:pt x="20982" y="20802"/>
                              </a:cubicBezTo>
                              <a:cubicBezTo>
                                <a:pt x="20973" y="20797"/>
                                <a:pt x="1932" y="597"/>
                                <a:pt x="200" y="20"/>
                              </a:cubicBezTo>
                              <a:close/>
                            </a:path>
                          </a:pathLst>
                        </a:custGeom>
                        <a:gradFill>
                          <a:gsLst>
                            <a:gs pos="100000">
                              <a:srgbClr val="FFCCCC"/>
                            </a:gs>
                            <a:gs pos="3000">
                              <a:srgbClr val="FF9999"/>
                            </a:gs>
                            <a:gs pos="100000">
                              <a:schemeClr val="bg1"/>
                            </a:gs>
                            <a:gs pos="100000">
                              <a:schemeClr val="bg1"/>
                            </a:gs>
                          </a:gsLst>
                          <a:lin ang="14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8ECDF78A-A3C9-4C86-86B0-8FF8F064F1CB}"/>
                            </a:ext>
                          </a:extLst>
                        </p:cNvPr>
                        <p:cNvSpPr/>
                        <p:nvPr/>
                      </p:nvSpPr>
                      <p:spPr>
                        <a:xfrm>
                          <a:off x="6216216" y="4097761"/>
                          <a:ext cx="341119" cy="332251"/>
                        </a:xfrm>
                        <a:custGeom>
                          <a:avLst/>
                          <a:gdLst>
                            <a:gd name="connsiteX0" fmla="*/ 0 w 341119"/>
                            <a:gd name="connsiteY0" fmla="*/ 0 h 332251"/>
                            <a:gd name="connsiteX1" fmla="*/ 14199 w 341119"/>
                            <a:gd name="connsiteY1" fmla="*/ 31238 h 332251"/>
                            <a:gd name="connsiteX2" fmla="*/ 17039 w 341119"/>
                            <a:gd name="connsiteY2" fmla="*/ 45437 h 332251"/>
                            <a:gd name="connsiteX3" fmla="*/ 19878 w 341119"/>
                            <a:gd name="connsiteY3" fmla="*/ 68155 h 332251"/>
                            <a:gd name="connsiteX4" fmla="*/ 25558 w 341119"/>
                            <a:gd name="connsiteY4" fmla="*/ 85193 h 332251"/>
                            <a:gd name="connsiteX5" fmla="*/ 28398 w 341119"/>
                            <a:gd name="connsiteY5" fmla="*/ 93712 h 332251"/>
                            <a:gd name="connsiteX6" fmla="*/ 31237 w 341119"/>
                            <a:gd name="connsiteY6" fmla="*/ 102232 h 332251"/>
                            <a:gd name="connsiteX7" fmla="*/ 36917 w 341119"/>
                            <a:gd name="connsiteY7" fmla="*/ 110751 h 332251"/>
                            <a:gd name="connsiteX8" fmla="*/ 53955 w 341119"/>
                            <a:gd name="connsiteY8" fmla="*/ 124950 h 332251"/>
                            <a:gd name="connsiteX9" fmla="*/ 59635 w 341119"/>
                            <a:gd name="connsiteY9" fmla="*/ 133469 h 332251"/>
                            <a:gd name="connsiteX10" fmla="*/ 76673 w 341119"/>
                            <a:gd name="connsiteY10" fmla="*/ 141988 h 332251"/>
                            <a:gd name="connsiteX11" fmla="*/ 82353 w 341119"/>
                            <a:gd name="connsiteY11" fmla="*/ 150507 h 332251"/>
                            <a:gd name="connsiteX12" fmla="*/ 99391 w 341119"/>
                            <a:gd name="connsiteY12" fmla="*/ 161866 h 332251"/>
                            <a:gd name="connsiteX13" fmla="*/ 105071 w 341119"/>
                            <a:gd name="connsiteY13" fmla="*/ 170386 h 332251"/>
                            <a:gd name="connsiteX14" fmla="*/ 113590 w 341119"/>
                            <a:gd name="connsiteY14" fmla="*/ 173225 h 332251"/>
                            <a:gd name="connsiteX15" fmla="*/ 122109 w 341119"/>
                            <a:gd name="connsiteY15" fmla="*/ 178905 h 332251"/>
                            <a:gd name="connsiteX16" fmla="*/ 130629 w 341119"/>
                            <a:gd name="connsiteY16" fmla="*/ 187424 h 332251"/>
                            <a:gd name="connsiteX17" fmla="*/ 147667 w 341119"/>
                            <a:gd name="connsiteY17" fmla="*/ 198783 h 332251"/>
                            <a:gd name="connsiteX18" fmla="*/ 156186 w 341119"/>
                            <a:gd name="connsiteY18" fmla="*/ 204463 h 332251"/>
                            <a:gd name="connsiteX19" fmla="*/ 181744 w 341119"/>
                            <a:gd name="connsiteY19" fmla="*/ 224341 h 332251"/>
                            <a:gd name="connsiteX20" fmla="*/ 195943 w 341119"/>
                            <a:gd name="connsiteY20" fmla="*/ 238540 h 332251"/>
                            <a:gd name="connsiteX21" fmla="*/ 201623 w 341119"/>
                            <a:gd name="connsiteY21" fmla="*/ 247059 h 332251"/>
                            <a:gd name="connsiteX22" fmla="*/ 210142 w 341119"/>
                            <a:gd name="connsiteY22" fmla="*/ 255578 h 332251"/>
                            <a:gd name="connsiteX23" fmla="*/ 215821 w 341119"/>
                            <a:gd name="connsiteY23" fmla="*/ 264097 h 332251"/>
                            <a:gd name="connsiteX24" fmla="*/ 232860 w 341119"/>
                            <a:gd name="connsiteY24" fmla="*/ 272617 h 332251"/>
                            <a:gd name="connsiteX25" fmla="*/ 261257 w 341119"/>
                            <a:gd name="connsiteY25" fmla="*/ 292495 h 332251"/>
                            <a:gd name="connsiteX26" fmla="*/ 269777 w 341119"/>
                            <a:gd name="connsiteY26" fmla="*/ 295335 h 332251"/>
                            <a:gd name="connsiteX27" fmla="*/ 286815 w 341119"/>
                            <a:gd name="connsiteY27" fmla="*/ 306694 h 332251"/>
                            <a:gd name="connsiteX28" fmla="*/ 295334 w 341119"/>
                            <a:gd name="connsiteY28" fmla="*/ 312373 h 332251"/>
                            <a:gd name="connsiteX29" fmla="*/ 306693 w 341119"/>
                            <a:gd name="connsiteY29" fmla="*/ 315213 h 332251"/>
                            <a:gd name="connsiteX30" fmla="*/ 323732 w 341119"/>
                            <a:gd name="connsiteY30" fmla="*/ 320892 h 332251"/>
                            <a:gd name="connsiteX31" fmla="*/ 332251 w 341119"/>
                            <a:gd name="connsiteY31" fmla="*/ 326572 h 332251"/>
                            <a:gd name="connsiteX32" fmla="*/ 340770 w 341119"/>
                            <a:gd name="connsiteY32" fmla="*/ 329412 h 332251"/>
                            <a:gd name="connsiteX33" fmla="*/ 340770 w 341119"/>
                            <a:gd name="connsiteY33" fmla="*/ 332251 h 33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1119" h="332251">
                              <a:moveTo>
                                <a:pt x="0" y="0"/>
                              </a:moveTo>
                              <a:cubicBezTo>
                                <a:pt x="7492" y="12486"/>
                                <a:pt x="11229" y="16389"/>
                                <a:pt x="14199" y="31238"/>
                              </a:cubicBezTo>
                              <a:cubicBezTo>
                                <a:pt x="15146" y="35971"/>
                                <a:pt x="16305" y="40666"/>
                                <a:pt x="17039" y="45437"/>
                              </a:cubicBezTo>
                              <a:cubicBezTo>
                                <a:pt x="18199" y="52980"/>
                                <a:pt x="18279" y="60693"/>
                                <a:pt x="19878" y="68155"/>
                              </a:cubicBezTo>
                              <a:cubicBezTo>
                                <a:pt x="21132" y="74009"/>
                                <a:pt x="23665" y="79514"/>
                                <a:pt x="25558" y="85193"/>
                              </a:cubicBezTo>
                              <a:lnTo>
                                <a:pt x="28398" y="93712"/>
                              </a:lnTo>
                              <a:cubicBezTo>
                                <a:pt x="29345" y="96552"/>
                                <a:pt x="29576" y="99741"/>
                                <a:pt x="31237" y="102232"/>
                              </a:cubicBezTo>
                              <a:cubicBezTo>
                                <a:pt x="33130" y="105072"/>
                                <a:pt x="34732" y="108129"/>
                                <a:pt x="36917" y="110751"/>
                              </a:cubicBezTo>
                              <a:cubicBezTo>
                                <a:pt x="43750" y="118950"/>
                                <a:pt x="45579" y="119365"/>
                                <a:pt x="53955" y="124950"/>
                              </a:cubicBezTo>
                              <a:cubicBezTo>
                                <a:pt x="55848" y="127790"/>
                                <a:pt x="57222" y="131056"/>
                                <a:pt x="59635" y="133469"/>
                              </a:cubicBezTo>
                              <a:cubicBezTo>
                                <a:pt x="65139" y="138973"/>
                                <a:pt x="69745" y="139678"/>
                                <a:pt x="76673" y="141988"/>
                              </a:cubicBezTo>
                              <a:cubicBezTo>
                                <a:pt x="78566" y="144828"/>
                                <a:pt x="79784" y="148260"/>
                                <a:pt x="82353" y="150507"/>
                              </a:cubicBezTo>
                              <a:cubicBezTo>
                                <a:pt x="87490" y="155002"/>
                                <a:pt x="99391" y="161866"/>
                                <a:pt x="99391" y="161866"/>
                              </a:cubicBezTo>
                              <a:cubicBezTo>
                                <a:pt x="101284" y="164706"/>
                                <a:pt x="102406" y="168254"/>
                                <a:pt x="105071" y="170386"/>
                              </a:cubicBezTo>
                              <a:cubicBezTo>
                                <a:pt x="107408" y="172256"/>
                                <a:pt x="110913" y="171886"/>
                                <a:pt x="113590" y="173225"/>
                              </a:cubicBezTo>
                              <a:cubicBezTo>
                                <a:pt x="116643" y="174751"/>
                                <a:pt x="119487" y="176720"/>
                                <a:pt x="122109" y="178905"/>
                              </a:cubicBezTo>
                              <a:cubicBezTo>
                                <a:pt x="125194" y="181476"/>
                                <a:pt x="127459" y="184958"/>
                                <a:pt x="130629" y="187424"/>
                              </a:cubicBezTo>
                              <a:cubicBezTo>
                                <a:pt x="136017" y="191615"/>
                                <a:pt x="141988" y="194997"/>
                                <a:pt x="147667" y="198783"/>
                              </a:cubicBezTo>
                              <a:cubicBezTo>
                                <a:pt x="150507" y="200676"/>
                                <a:pt x="153773" y="202050"/>
                                <a:pt x="156186" y="204463"/>
                              </a:cubicBezTo>
                              <a:cubicBezTo>
                                <a:pt x="175342" y="223618"/>
                                <a:pt x="165605" y="218961"/>
                                <a:pt x="181744" y="224341"/>
                              </a:cubicBezTo>
                              <a:cubicBezTo>
                                <a:pt x="196891" y="247058"/>
                                <a:pt x="177011" y="219608"/>
                                <a:pt x="195943" y="238540"/>
                              </a:cubicBezTo>
                              <a:cubicBezTo>
                                <a:pt x="198356" y="240953"/>
                                <a:pt x="199438" y="244437"/>
                                <a:pt x="201623" y="247059"/>
                              </a:cubicBezTo>
                              <a:cubicBezTo>
                                <a:pt x="204194" y="250144"/>
                                <a:pt x="207571" y="252493"/>
                                <a:pt x="210142" y="255578"/>
                              </a:cubicBezTo>
                              <a:cubicBezTo>
                                <a:pt x="212327" y="258200"/>
                                <a:pt x="213408" y="261684"/>
                                <a:pt x="215821" y="264097"/>
                              </a:cubicBezTo>
                              <a:cubicBezTo>
                                <a:pt x="221326" y="269602"/>
                                <a:pt x="225931" y="270307"/>
                                <a:pt x="232860" y="272617"/>
                              </a:cubicBezTo>
                              <a:cubicBezTo>
                                <a:pt x="238043" y="276504"/>
                                <a:pt x="257064" y="291097"/>
                                <a:pt x="261257" y="292495"/>
                              </a:cubicBezTo>
                              <a:cubicBezTo>
                                <a:pt x="264097" y="293442"/>
                                <a:pt x="267160" y="293881"/>
                                <a:pt x="269777" y="295335"/>
                              </a:cubicBezTo>
                              <a:cubicBezTo>
                                <a:pt x="275744" y="298650"/>
                                <a:pt x="281136" y="302908"/>
                                <a:pt x="286815" y="306694"/>
                              </a:cubicBezTo>
                              <a:cubicBezTo>
                                <a:pt x="289655" y="308587"/>
                                <a:pt x="292023" y="311545"/>
                                <a:pt x="295334" y="312373"/>
                              </a:cubicBezTo>
                              <a:cubicBezTo>
                                <a:pt x="299120" y="313320"/>
                                <a:pt x="302955" y="314092"/>
                                <a:pt x="306693" y="315213"/>
                              </a:cubicBezTo>
                              <a:cubicBezTo>
                                <a:pt x="312427" y="316933"/>
                                <a:pt x="323732" y="320892"/>
                                <a:pt x="323732" y="320892"/>
                              </a:cubicBezTo>
                              <a:cubicBezTo>
                                <a:pt x="326572" y="322785"/>
                                <a:pt x="329198" y="325046"/>
                                <a:pt x="332251" y="326572"/>
                              </a:cubicBezTo>
                              <a:cubicBezTo>
                                <a:pt x="334928" y="327911"/>
                                <a:pt x="338279" y="327752"/>
                                <a:pt x="340770" y="329412"/>
                              </a:cubicBezTo>
                              <a:cubicBezTo>
                                <a:pt x="341557" y="329937"/>
                                <a:pt x="340770" y="331305"/>
                                <a:pt x="340770" y="332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7" name="フリーフォーム: 図形 26">
                      <a:extLst>
                        <a:ext uri="{FF2B5EF4-FFF2-40B4-BE49-F238E27FC236}">
                          <a16:creationId xmlns:a16="http://schemas.microsoft.com/office/drawing/2014/main" id="{ECA2150D-A34B-4AA1-8082-B0D8F8C71682}"/>
                        </a:ext>
                      </a:extLst>
                    </p:cNvPr>
                    <p:cNvSpPr/>
                    <p:nvPr/>
                  </p:nvSpPr>
                  <p:spPr>
                    <a:xfrm>
                      <a:off x="5290806" y="2542520"/>
                      <a:ext cx="491429" cy="1868115"/>
                    </a:xfrm>
                    <a:custGeom>
                      <a:avLst/>
                      <a:gdLst>
                        <a:gd name="connsiteX0" fmla="*/ 437641 w 491429"/>
                        <a:gd name="connsiteY0" fmla="*/ 2641 h 1868115"/>
                        <a:gd name="connsiteX1" fmla="*/ 449866 w 491429"/>
                        <a:gd name="connsiteY1" fmla="*/ 5086 h 1868115"/>
                        <a:gd name="connsiteX2" fmla="*/ 474315 w 491429"/>
                        <a:gd name="connsiteY2" fmla="*/ 7531 h 1868115"/>
                        <a:gd name="connsiteX3" fmla="*/ 479205 w 491429"/>
                        <a:gd name="connsiteY3" fmla="*/ 14866 h 1868115"/>
                        <a:gd name="connsiteX4" fmla="*/ 484095 w 491429"/>
                        <a:gd name="connsiteY4" fmla="*/ 31981 h 1868115"/>
                        <a:gd name="connsiteX5" fmla="*/ 488984 w 491429"/>
                        <a:gd name="connsiteY5" fmla="*/ 41760 h 1868115"/>
                        <a:gd name="connsiteX6" fmla="*/ 491429 w 491429"/>
                        <a:gd name="connsiteY6" fmla="*/ 49095 h 1868115"/>
                        <a:gd name="connsiteX7" fmla="*/ 486539 w 491429"/>
                        <a:gd name="connsiteY7" fmla="*/ 73544 h 1868115"/>
                        <a:gd name="connsiteX8" fmla="*/ 481650 w 491429"/>
                        <a:gd name="connsiteY8" fmla="*/ 80879 h 1868115"/>
                        <a:gd name="connsiteX9" fmla="*/ 479205 w 491429"/>
                        <a:gd name="connsiteY9" fmla="*/ 90659 h 1868115"/>
                        <a:gd name="connsiteX10" fmla="*/ 471870 w 491429"/>
                        <a:gd name="connsiteY10" fmla="*/ 97993 h 1868115"/>
                        <a:gd name="connsiteX11" fmla="*/ 466980 w 491429"/>
                        <a:gd name="connsiteY11" fmla="*/ 105328 h 1868115"/>
                        <a:gd name="connsiteX12" fmla="*/ 464535 w 491429"/>
                        <a:gd name="connsiteY12" fmla="*/ 112663 h 1868115"/>
                        <a:gd name="connsiteX13" fmla="*/ 457200 w 491429"/>
                        <a:gd name="connsiteY13" fmla="*/ 119998 h 1868115"/>
                        <a:gd name="connsiteX14" fmla="*/ 452311 w 491429"/>
                        <a:gd name="connsiteY14" fmla="*/ 127332 h 1868115"/>
                        <a:gd name="connsiteX15" fmla="*/ 437641 w 491429"/>
                        <a:gd name="connsiteY15" fmla="*/ 139557 h 1868115"/>
                        <a:gd name="connsiteX16" fmla="*/ 430306 w 491429"/>
                        <a:gd name="connsiteY16" fmla="*/ 154227 h 1868115"/>
                        <a:gd name="connsiteX17" fmla="*/ 422972 w 491429"/>
                        <a:gd name="connsiteY17" fmla="*/ 161561 h 1868115"/>
                        <a:gd name="connsiteX18" fmla="*/ 410747 w 491429"/>
                        <a:gd name="connsiteY18" fmla="*/ 176231 h 1868115"/>
                        <a:gd name="connsiteX19" fmla="*/ 408302 w 491429"/>
                        <a:gd name="connsiteY19" fmla="*/ 183566 h 1868115"/>
                        <a:gd name="connsiteX20" fmla="*/ 398522 w 491429"/>
                        <a:gd name="connsiteY20" fmla="*/ 198235 h 1868115"/>
                        <a:gd name="connsiteX21" fmla="*/ 386298 w 491429"/>
                        <a:gd name="connsiteY21" fmla="*/ 220239 h 1868115"/>
                        <a:gd name="connsiteX22" fmla="*/ 381408 w 491429"/>
                        <a:gd name="connsiteY22" fmla="*/ 227574 h 1868115"/>
                        <a:gd name="connsiteX23" fmla="*/ 376518 w 491429"/>
                        <a:gd name="connsiteY23" fmla="*/ 234909 h 1868115"/>
                        <a:gd name="connsiteX24" fmla="*/ 369183 w 491429"/>
                        <a:gd name="connsiteY24" fmla="*/ 237354 h 1868115"/>
                        <a:gd name="connsiteX25" fmla="*/ 361849 w 491429"/>
                        <a:gd name="connsiteY25" fmla="*/ 252023 h 1868115"/>
                        <a:gd name="connsiteX26" fmla="*/ 354514 w 491429"/>
                        <a:gd name="connsiteY26" fmla="*/ 259358 h 1868115"/>
                        <a:gd name="connsiteX27" fmla="*/ 337399 w 491429"/>
                        <a:gd name="connsiteY27" fmla="*/ 278917 h 1868115"/>
                        <a:gd name="connsiteX28" fmla="*/ 325175 w 491429"/>
                        <a:gd name="connsiteY28" fmla="*/ 293587 h 1868115"/>
                        <a:gd name="connsiteX29" fmla="*/ 312950 w 491429"/>
                        <a:gd name="connsiteY29" fmla="*/ 308256 h 1868115"/>
                        <a:gd name="connsiteX30" fmla="*/ 303170 w 491429"/>
                        <a:gd name="connsiteY30" fmla="*/ 322926 h 1868115"/>
                        <a:gd name="connsiteX31" fmla="*/ 300726 w 491429"/>
                        <a:gd name="connsiteY31" fmla="*/ 330261 h 1868115"/>
                        <a:gd name="connsiteX32" fmla="*/ 290946 w 491429"/>
                        <a:gd name="connsiteY32" fmla="*/ 344930 h 1868115"/>
                        <a:gd name="connsiteX33" fmla="*/ 281166 w 491429"/>
                        <a:gd name="connsiteY33" fmla="*/ 359600 h 1868115"/>
                        <a:gd name="connsiteX34" fmla="*/ 276276 w 491429"/>
                        <a:gd name="connsiteY34" fmla="*/ 366935 h 1868115"/>
                        <a:gd name="connsiteX35" fmla="*/ 268942 w 491429"/>
                        <a:gd name="connsiteY35" fmla="*/ 374269 h 1868115"/>
                        <a:gd name="connsiteX36" fmla="*/ 264052 w 491429"/>
                        <a:gd name="connsiteY36" fmla="*/ 388939 h 1868115"/>
                        <a:gd name="connsiteX37" fmla="*/ 259162 w 491429"/>
                        <a:gd name="connsiteY37" fmla="*/ 396274 h 1868115"/>
                        <a:gd name="connsiteX38" fmla="*/ 256717 w 491429"/>
                        <a:gd name="connsiteY38" fmla="*/ 403608 h 1868115"/>
                        <a:gd name="connsiteX39" fmla="*/ 251827 w 491429"/>
                        <a:gd name="connsiteY39" fmla="*/ 410943 h 1868115"/>
                        <a:gd name="connsiteX40" fmla="*/ 242047 w 491429"/>
                        <a:gd name="connsiteY40" fmla="*/ 432947 h 1868115"/>
                        <a:gd name="connsiteX41" fmla="*/ 232268 w 491429"/>
                        <a:gd name="connsiteY41" fmla="*/ 462286 h 1868115"/>
                        <a:gd name="connsiteX42" fmla="*/ 229823 w 491429"/>
                        <a:gd name="connsiteY42" fmla="*/ 469621 h 1868115"/>
                        <a:gd name="connsiteX43" fmla="*/ 227378 w 491429"/>
                        <a:gd name="connsiteY43" fmla="*/ 476956 h 1868115"/>
                        <a:gd name="connsiteX44" fmla="*/ 222488 w 491429"/>
                        <a:gd name="connsiteY44" fmla="*/ 484291 h 1868115"/>
                        <a:gd name="connsiteX45" fmla="*/ 217598 w 491429"/>
                        <a:gd name="connsiteY45" fmla="*/ 498960 h 1868115"/>
                        <a:gd name="connsiteX46" fmla="*/ 215153 w 491429"/>
                        <a:gd name="connsiteY46" fmla="*/ 506295 h 1868115"/>
                        <a:gd name="connsiteX47" fmla="*/ 210264 w 491429"/>
                        <a:gd name="connsiteY47" fmla="*/ 513630 h 1868115"/>
                        <a:gd name="connsiteX48" fmla="*/ 202929 w 491429"/>
                        <a:gd name="connsiteY48" fmla="*/ 538079 h 1868115"/>
                        <a:gd name="connsiteX49" fmla="*/ 198039 w 491429"/>
                        <a:gd name="connsiteY49" fmla="*/ 552748 h 1868115"/>
                        <a:gd name="connsiteX50" fmla="*/ 193149 w 491429"/>
                        <a:gd name="connsiteY50" fmla="*/ 582087 h 1868115"/>
                        <a:gd name="connsiteX51" fmla="*/ 188259 w 491429"/>
                        <a:gd name="connsiteY51" fmla="*/ 596757 h 1868115"/>
                        <a:gd name="connsiteX52" fmla="*/ 185814 w 491429"/>
                        <a:gd name="connsiteY52" fmla="*/ 604092 h 1868115"/>
                        <a:gd name="connsiteX53" fmla="*/ 188259 w 491429"/>
                        <a:gd name="connsiteY53" fmla="*/ 657880 h 1868115"/>
                        <a:gd name="connsiteX54" fmla="*/ 188259 w 491429"/>
                        <a:gd name="connsiteY54" fmla="*/ 821690 h 1868115"/>
                        <a:gd name="connsiteX55" fmla="*/ 193149 w 491429"/>
                        <a:gd name="connsiteY55" fmla="*/ 838804 h 1868115"/>
                        <a:gd name="connsiteX56" fmla="*/ 200484 w 491429"/>
                        <a:gd name="connsiteY56" fmla="*/ 865698 h 1868115"/>
                        <a:gd name="connsiteX57" fmla="*/ 205374 w 491429"/>
                        <a:gd name="connsiteY57" fmla="*/ 899927 h 1868115"/>
                        <a:gd name="connsiteX58" fmla="*/ 207819 w 491429"/>
                        <a:gd name="connsiteY58" fmla="*/ 907262 h 1868115"/>
                        <a:gd name="connsiteX59" fmla="*/ 210264 w 491429"/>
                        <a:gd name="connsiteY59" fmla="*/ 919486 h 1868115"/>
                        <a:gd name="connsiteX60" fmla="*/ 215153 w 491429"/>
                        <a:gd name="connsiteY60" fmla="*/ 926821 h 1868115"/>
                        <a:gd name="connsiteX61" fmla="*/ 215153 w 491429"/>
                        <a:gd name="connsiteY61" fmla="*/ 1090631 h 1868115"/>
                        <a:gd name="connsiteX62" fmla="*/ 220043 w 491429"/>
                        <a:gd name="connsiteY62" fmla="*/ 1105300 h 1868115"/>
                        <a:gd name="connsiteX63" fmla="*/ 224933 w 491429"/>
                        <a:gd name="connsiteY63" fmla="*/ 1119970 h 1868115"/>
                        <a:gd name="connsiteX64" fmla="*/ 234713 w 491429"/>
                        <a:gd name="connsiteY64" fmla="*/ 1149309 h 1868115"/>
                        <a:gd name="connsiteX65" fmla="*/ 239603 w 491429"/>
                        <a:gd name="connsiteY65" fmla="*/ 1163978 h 1868115"/>
                        <a:gd name="connsiteX66" fmla="*/ 249382 w 491429"/>
                        <a:gd name="connsiteY66" fmla="*/ 1178648 h 1868115"/>
                        <a:gd name="connsiteX67" fmla="*/ 256717 w 491429"/>
                        <a:gd name="connsiteY67" fmla="*/ 1203097 h 1868115"/>
                        <a:gd name="connsiteX68" fmla="*/ 261607 w 491429"/>
                        <a:gd name="connsiteY68" fmla="*/ 1217767 h 1868115"/>
                        <a:gd name="connsiteX69" fmla="*/ 264052 w 491429"/>
                        <a:gd name="connsiteY69" fmla="*/ 1261775 h 1868115"/>
                        <a:gd name="connsiteX70" fmla="*/ 266497 w 491429"/>
                        <a:gd name="connsiteY70" fmla="*/ 1274000 h 1868115"/>
                        <a:gd name="connsiteX71" fmla="*/ 268942 w 491429"/>
                        <a:gd name="connsiteY71" fmla="*/ 1313119 h 1868115"/>
                        <a:gd name="connsiteX72" fmla="*/ 266497 w 491429"/>
                        <a:gd name="connsiteY72" fmla="*/ 1391356 h 1868115"/>
                        <a:gd name="connsiteX73" fmla="*/ 264052 w 491429"/>
                        <a:gd name="connsiteY73" fmla="*/ 1401136 h 1868115"/>
                        <a:gd name="connsiteX74" fmla="*/ 259162 w 491429"/>
                        <a:gd name="connsiteY74" fmla="*/ 1408470 h 1868115"/>
                        <a:gd name="connsiteX75" fmla="*/ 254272 w 491429"/>
                        <a:gd name="connsiteY75" fmla="*/ 1479373 h 1868115"/>
                        <a:gd name="connsiteX76" fmla="*/ 251827 w 491429"/>
                        <a:gd name="connsiteY76" fmla="*/ 1489153 h 1868115"/>
                        <a:gd name="connsiteX77" fmla="*/ 242047 w 491429"/>
                        <a:gd name="connsiteY77" fmla="*/ 1511157 h 1868115"/>
                        <a:gd name="connsiteX78" fmla="*/ 239603 w 491429"/>
                        <a:gd name="connsiteY78" fmla="*/ 1528271 h 1868115"/>
                        <a:gd name="connsiteX79" fmla="*/ 234713 w 491429"/>
                        <a:gd name="connsiteY79" fmla="*/ 1577170 h 1868115"/>
                        <a:gd name="connsiteX80" fmla="*/ 232268 w 491429"/>
                        <a:gd name="connsiteY80" fmla="*/ 1591839 h 1868115"/>
                        <a:gd name="connsiteX81" fmla="*/ 227378 w 491429"/>
                        <a:gd name="connsiteY81" fmla="*/ 1606509 h 1868115"/>
                        <a:gd name="connsiteX82" fmla="*/ 222488 w 491429"/>
                        <a:gd name="connsiteY82" fmla="*/ 1648073 h 1868115"/>
                        <a:gd name="connsiteX83" fmla="*/ 220043 w 491429"/>
                        <a:gd name="connsiteY83" fmla="*/ 1655407 h 1868115"/>
                        <a:gd name="connsiteX84" fmla="*/ 217598 w 491429"/>
                        <a:gd name="connsiteY84" fmla="*/ 1674967 h 1868115"/>
                        <a:gd name="connsiteX85" fmla="*/ 212708 w 491429"/>
                        <a:gd name="connsiteY85" fmla="*/ 1682301 h 1868115"/>
                        <a:gd name="connsiteX86" fmla="*/ 205374 w 491429"/>
                        <a:gd name="connsiteY86" fmla="*/ 1696971 h 1868115"/>
                        <a:gd name="connsiteX87" fmla="*/ 207819 w 491429"/>
                        <a:gd name="connsiteY87" fmla="*/ 1755649 h 1868115"/>
                        <a:gd name="connsiteX88" fmla="*/ 200484 w 491429"/>
                        <a:gd name="connsiteY88" fmla="*/ 1780098 h 1868115"/>
                        <a:gd name="connsiteX89" fmla="*/ 198039 w 491429"/>
                        <a:gd name="connsiteY89" fmla="*/ 1787433 h 1868115"/>
                        <a:gd name="connsiteX90" fmla="*/ 195594 w 491429"/>
                        <a:gd name="connsiteY90" fmla="*/ 1794768 h 1868115"/>
                        <a:gd name="connsiteX91" fmla="*/ 190704 w 491429"/>
                        <a:gd name="connsiteY91" fmla="*/ 1804547 h 1868115"/>
                        <a:gd name="connsiteX92" fmla="*/ 185814 w 491429"/>
                        <a:gd name="connsiteY92" fmla="*/ 1811882 h 1868115"/>
                        <a:gd name="connsiteX93" fmla="*/ 183369 w 491429"/>
                        <a:gd name="connsiteY93" fmla="*/ 1819217 h 1868115"/>
                        <a:gd name="connsiteX94" fmla="*/ 180924 w 491429"/>
                        <a:gd name="connsiteY94" fmla="*/ 1860781 h 1868115"/>
                        <a:gd name="connsiteX95" fmla="*/ 166255 w 491429"/>
                        <a:gd name="connsiteY95" fmla="*/ 1865670 h 1868115"/>
                        <a:gd name="connsiteX96" fmla="*/ 122246 w 491429"/>
                        <a:gd name="connsiteY96" fmla="*/ 1868115 h 1868115"/>
                        <a:gd name="connsiteX97" fmla="*/ 58678 w 491429"/>
                        <a:gd name="connsiteY97" fmla="*/ 1865670 h 1868115"/>
                        <a:gd name="connsiteX98" fmla="*/ 53789 w 491429"/>
                        <a:gd name="connsiteY98" fmla="*/ 1858336 h 1868115"/>
                        <a:gd name="connsiteX99" fmla="*/ 41564 w 491429"/>
                        <a:gd name="connsiteY99" fmla="*/ 1833886 h 1868115"/>
                        <a:gd name="connsiteX100" fmla="*/ 34229 w 491429"/>
                        <a:gd name="connsiteY100" fmla="*/ 1814327 h 1868115"/>
                        <a:gd name="connsiteX101" fmla="*/ 29339 w 491429"/>
                        <a:gd name="connsiteY101" fmla="*/ 1787433 h 1868115"/>
                        <a:gd name="connsiteX102" fmla="*/ 26895 w 491429"/>
                        <a:gd name="connsiteY102" fmla="*/ 1733645 h 1868115"/>
                        <a:gd name="connsiteX103" fmla="*/ 29339 w 491429"/>
                        <a:gd name="connsiteY103" fmla="*/ 1657852 h 1868115"/>
                        <a:gd name="connsiteX104" fmla="*/ 34229 w 491429"/>
                        <a:gd name="connsiteY104" fmla="*/ 1621178 h 1868115"/>
                        <a:gd name="connsiteX105" fmla="*/ 39119 w 491429"/>
                        <a:gd name="connsiteY105" fmla="*/ 1601619 h 1868115"/>
                        <a:gd name="connsiteX106" fmla="*/ 44009 w 491429"/>
                        <a:gd name="connsiteY106" fmla="*/ 1557610 h 1868115"/>
                        <a:gd name="connsiteX107" fmla="*/ 44009 w 491429"/>
                        <a:gd name="connsiteY107" fmla="*/ 1313119 h 1868115"/>
                        <a:gd name="connsiteX108" fmla="*/ 39119 w 491429"/>
                        <a:gd name="connsiteY108" fmla="*/ 1298449 h 1868115"/>
                        <a:gd name="connsiteX109" fmla="*/ 36674 w 491429"/>
                        <a:gd name="connsiteY109" fmla="*/ 1288669 h 1868115"/>
                        <a:gd name="connsiteX110" fmla="*/ 31784 w 491429"/>
                        <a:gd name="connsiteY110" fmla="*/ 1244661 h 1868115"/>
                        <a:gd name="connsiteX111" fmla="*/ 26895 w 491429"/>
                        <a:gd name="connsiteY111" fmla="*/ 1225101 h 1868115"/>
                        <a:gd name="connsiteX112" fmla="*/ 24450 w 491429"/>
                        <a:gd name="connsiteY112" fmla="*/ 1200652 h 1868115"/>
                        <a:gd name="connsiteX113" fmla="*/ 22005 w 491429"/>
                        <a:gd name="connsiteY113" fmla="*/ 1183538 h 1868115"/>
                        <a:gd name="connsiteX114" fmla="*/ 19560 w 491429"/>
                        <a:gd name="connsiteY114" fmla="*/ 1110190 h 1868115"/>
                        <a:gd name="connsiteX115" fmla="*/ 17115 w 491429"/>
                        <a:gd name="connsiteY115" fmla="*/ 860808 h 1868115"/>
                        <a:gd name="connsiteX116" fmla="*/ 12225 w 491429"/>
                        <a:gd name="connsiteY116" fmla="*/ 851029 h 1868115"/>
                        <a:gd name="connsiteX117" fmla="*/ 9780 w 491429"/>
                        <a:gd name="connsiteY117" fmla="*/ 824135 h 1868115"/>
                        <a:gd name="connsiteX118" fmla="*/ 7335 w 491429"/>
                        <a:gd name="connsiteY118" fmla="*/ 814355 h 1868115"/>
                        <a:gd name="connsiteX119" fmla="*/ 2445 w 491429"/>
                        <a:gd name="connsiteY119" fmla="*/ 782571 h 1868115"/>
                        <a:gd name="connsiteX120" fmla="*/ 0 w 491429"/>
                        <a:gd name="connsiteY120" fmla="*/ 772791 h 1868115"/>
                        <a:gd name="connsiteX121" fmla="*/ 4890 w 491429"/>
                        <a:gd name="connsiteY121" fmla="*/ 655435 h 1868115"/>
                        <a:gd name="connsiteX122" fmla="*/ 9780 w 491429"/>
                        <a:gd name="connsiteY122" fmla="*/ 635876 h 1868115"/>
                        <a:gd name="connsiteX123" fmla="*/ 12225 w 491429"/>
                        <a:gd name="connsiteY123" fmla="*/ 616316 h 1868115"/>
                        <a:gd name="connsiteX124" fmla="*/ 24450 w 491429"/>
                        <a:gd name="connsiteY124" fmla="*/ 584532 h 1868115"/>
                        <a:gd name="connsiteX125" fmla="*/ 34229 w 491429"/>
                        <a:gd name="connsiteY125" fmla="*/ 564973 h 1868115"/>
                        <a:gd name="connsiteX126" fmla="*/ 39119 w 491429"/>
                        <a:gd name="connsiteY126" fmla="*/ 550304 h 1868115"/>
                        <a:gd name="connsiteX127" fmla="*/ 46454 w 491429"/>
                        <a:gd name="connsiteY127" fmla="*/ 533189 h 1868115"/>
                        <a:gd name="connsiteX128" fmla="*/ 53789 w 491429"/>
                        <a:gd name="connsiteY128" fmla="*/ 511185 h 1868115"/>
                        <a:gd name="connsiteX129" fmla="*/ 70903 w 491429"/>
                        <a:gd name="connsiteY129" fmla="*/ 489181 h 1868115"/>
                        <a:gd name="connsiteX130" fmla="*/ 83128 w 491429"/>
                        <a:gd name="connsiteY130" fmla="*/ 464731 h 1868115"/>
                        <a:gd name="connsiteX131" fmla="*/ 85573 w 491429"/>
                        <a:gd name="connsiteY131" fmla="*/ 457397 h 1868115"/>
                        <a:gd name="connsiteX132" fmla="*/ 90462 w 491429"/>
                        <a:gd name="connsiteY132" fmla="*/ 447617 h 1868115"/>
                        <a:gd name="connsiteX133" fmla="*/ 97797 w 491429"/>
                        <a:gd name="connsiteY133" fmla="*/ 428058 h 1868115"/>
                        <a:gd name="connsiteX134" fmla="*/ 107577 w 491429"/>
                        <a:gd name="connsiteY134" fmla="*/ 418278 h 1868115"/>
                        <a:gd name="connsiteX135" fmla="*/ 122246 w 491429"/>
                        <a:gd name="connsiteY135" fmla="*/ 398719 h 1868115"/>
                        <a:gd name="connsiteX136" fmla="*/ 122246 w 491429"/>
                        <a:gd name="connsiteY136" fmla="*/ 398719 h 1868115"/>
                        <a:gd name="connsiteX137" fmla="*/ 132026 w 491429"/>
                        <a:gd name="connsiteY137" fmla="*/ 379159 h 1868115"/>
                        <a:gd name="connsiteX138" fmla="*/ 139361 w 491429"/>
                        <a:gd name="connsiteY138" fmla="*/ 362045 h 1868115"/>
                        <a:gd name="connsiteX139" fmla="*/ 166255 w 491429"/>
                        <a:gd name="connsiteY139" fmla="*/ 313146 h 1868115"/>
                        <a:gd name="connsiteX140" fmla="*/ 171145 w 491429"/>
                        <a:gd name="connsiteY140" fmla="*/ 305812 h 1868115"/>
                        <a:gd name="connsiteX141" fmla="*/ 188259 w 491429"/>
                        <a:gd name="connsiteY141" fmla="*/ 288697 h 1868115"/>
                        <a:gd name="connsiteX142" fmla="*/ 195594 w 491429"/>
                        <a:gd name="connsiteY142" fmla="*/ 278917 h 1868115"/>
                        <a:gd name="connsiteX143" fmla="*/ 202929 w 491429"/>
                        <a:gd name="connsiteY143" fmla="*/ 271583 h 1868115"/>
                        <a:gd name="connsiteX144" fmla="*/ 217598 w 491429"/>
                        <a:gd name="connsiteY144" fmla="*/ 249578 h 1868115"/>
                        <a:gd name="connsiteX145" fmla="*/ 222488 w 491429"/>
                        <a:gd name="connsiteY145" fmla="*/ 239799 h 1868115"/>
                        <a:gd name="connsiteX146" fmla="*/ 224933 w 491429"/>
                        <a:gd name="connsiteY146" fmla="*/ 232464 h 1868115"/>
                        <a:gd name="connsiteX147" fmla="*/ 234713 w 491429"/>
                        <a:gd name="connsiteY147" fmla="*/ 222684 h 1868115"/>
                        <a:gd name="connsiteX148" fmla="*/ 242047 w 491429"/>
                        <a:gd name="connsiteY148" fmla="*/ 212905 h 1868115"/>
                        <a:gd name="connsiteX149" fmla="*/ 244492 w 491429"/>
                        <a:gd name="connsiteY149" fmla="*/ 203125 h 1868115"/>
                        <a:gd name="connsiteX150" fmla="*/ 251827 w 491429"/>
                        <a:gd name="connsiteY150" fmla="*/ 195790 h 1868115"/>
                        <a:gd name="connsiteX151" fmla="*/ 256717 w 491429"/>
                        <a:gd name="connsiteY151" fmla="*/ 188455 h 1868115"/>
                        <a:gd name="connsiteX152" fmla="*/ 261607 w 491429"/>
                        <a:gd name="connsiteY152" fmla="*/ 176231 h 1868115"/>
                        <a:gd name="connsiteX153" fmla="*/ 268942 w 491429"/>
                        <a:gd name="connsiteY153" fmla="*/ 168896 h 1868115"/>
                        <a:gd name="connsiteX154" fmla="*/ 278721 w 491429"/>
                        <a:gd name="connsiteY154" fmla="*/ 154227 h 1868115"/>
                        <a:gd name="connsiteX155" fmla="*/ 286056 w 491429"/>
                        <a:gd name="connsiteY155" fmla="*/ 142002 h 1868115"/>
                        <a:gd name="connsiteX156" fmla="*/ 303170 w 491429"/>
                        <a:gd name="connsiteY156" fmla="*/ 127332 h 1868115"/>
                        <a:gd name="connsiteX157" fmla="*/ 317840 w 491429"/>
                        <a:gd name="connsiteY157" fmla="*/ 112663 h 1868115"/>
                        <a:gd name="connsiteX158" fmla="*/ 325175 w 491429"/>
                        <a:gd name="connsiteY158" fmla="*/ 105328 h 1868115"/>
                        <a:gd name="connsiteX159" fmla="*/ 347179 w 491429"/>
                        <a:gd name="connsiteY159" fmla="*/ 93104 h 1868115"/>
                        <a:gd name="connsiteX160" fmla="*/ 354514 w 491429"/>
                        <a:gd name="connsiteY160" fmla="*/ 85769 h 1868115"/>
                        <a:gd name="connsiteX161" fmla="*/ 361849 w 491429"/>
                        <a:gd name="connsiteY161" fmla="*/ 83324 h 1868115"/>
                        <a:gd name="connsiteX162" fmla="*/ 378963 w 491429"/>
                        <a:gd name="connsiteY162" fmla="*/ 78434 h 1868115"/>
                        <a:gd name="connsiteX163" fmla="*/ 393633 w 491429"/>
                        <a:gd name="connsiteY163" fmla="*/ 66209 h 1868115"/>
                        <a:gd name="connsiteX164" fmla="*/ 400967 w 491429"/>
                        <a:gd name="connsiteY164" fmla="*/ 63764 h 1868115"/>
                        <a:gd name="connsiteX165" fmla="*/ 408302 w 491429"/>
                        <a:gd name="connsiteY165" fmla="*/ 56430 h 1868115"/>
                        <a:gd name="connsiteX166" fmla="*/ 415637 w 491429"/>
                        <a:gd name="connsiteY166" fmla="*/ 53985 h 1868115"/>
                        <a:gd name="connsiteX167" fmla="*/ 420527 w 491429"/>
                        <a:gd name="connsiteY167" fmla="*/ 46650 h 1868115"/>
                        <a:gd name="connsiteX168" fmla="*/ 437641 w 491429"/>
                        <a:gd name="connsiteY168" fmla="*/ 2641 h 18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491429" h="1868115">
                          <a:moveTo>
                            <a:pt x="437641" y="2641"/>
                          </a:moveTo>
                          <a:cubicBezTo>
                            <a:pt x="442531" y="-4286"/>
                            <a:pt x="445747" y="4537"/>
                            <a:pt x="449866" y="5086"/>
                          </a:cubicBezTo>
                          <a:cubicBezTo>
                            <a:pt x="457984" y="6168"/>
                            <a:pt x="466545" y="4941"/>
                            <a:pt x="474315" y="7531"/>
                          </a:cubicBezTo>
                          <a:cubicBezTo>
                            <a:pt x="477103" y="8460"/>
                            <a:pt x="477891" y="12238"/>
                            <a:pt x="479205" y="14866"/>
                          </a:cubicBezTo>
                          <a:cubicBezTo>
                            <a:pt x="482160" y="20776"/>
                            <a:pt x="481746" y="25716"/>
                            <a:pt x="484095" y="31981"/>
                          </a:cubicBezTo>
                          <a:cubicBezTo>
                            <a:pt x="485375" y="35393"/>
                            <a:pt x="487549" y="38410"/>
                            <a:pt x="488984" y="41760"/>
                          </a:cubicBezTo>
                          <a:cubicBezTo>
                            <a:pt x="489999" y="44129"/>
                            <a:pt x="490614" y="46650"/>
                            <a:pt x="491429" y="49095"/>
                          </a:cubicBezTo>
                          <a:cubicBezTo>
                            <a:pt x="490528" y="55405"/>
                            <a:pt x="489953" y="66715"/>
                            <a:pt x="486539" y="73544"/>
                          </a:cubicBezTo>
                          <a:cubicBezTo>
                            <a:pt x="485225" y="76172"/>
                            <a:pt x="483280" y="78434"/>
                            <a:pt x="481650" y="80879"/>
                          </a:cubicBezTo>
                          <a:cubicBezTo>
                            <a:pt x="480835" y="84139"/>
                            <a:pt x="480872" y="87741"/>
                            <a:pt x="479205" y="90659"/>
                          </a:cubicBezTo>
                          <a:cubicBezTo>
                            <a:pt x="477490" y="93661"/>
                            <a:pt x="474084" y="95337"/>
                            <a:pt x="471870" y="97993"/>
                          </a:cubicBezTo>
                          <a:cubicBezTo>
                            <a:pt x="469989" y="100250"/>
                            <a:pt x="468294" y="102700"/>
                            <a:pt x="466980" y="105328"/>
                          </a:cubicBezTo>
                          <a:cubicBezTo>
                            <a:pt x="465827" y="107633"/>
                            <a:pt x="465965" y="110519"/>
                            <a:pt x="464535" y="112663"/>
                          </a:cubicBezTo>
                          <a:cubicBezTo>
                            <a:pt x="462617" y="115540"/>
                            <a:pt x="459414" y="117342"/>
                            <a:pt x="457200" y="119998"/>
                          </a:cubicBezTo>
                          <a:cubicBezTo>
                            <a:pt x="455319" y="122255"/>
                            <a:pt x="454192" y="125075"/>
                            <a:pt x="452311" y="127332"/>
                          </a:cubicBezTo>
                          <a:cubicBezTo>
                            <a:pt x="446428" y="134392"/>
                            <a:pt x="444853" y="134749"/>
                            <a:pt x="437641" y="139557"/>
                          </a:cubicBezTo>
                          <a:cubicBezTo>
                            <a:pt x="435190" y="146909"/>
                            <a:pt x="435572" y="147907"/>
                            <a:pt x="430306" y="154227"/>
                          </a:cubicBezTo>
                          <a:cubicBezTo>
                            <a:pt x="428093" y="156883"/>
                            <a:pt x="425185" y="158905"/>
                            <a:pt x="422972" y="161561"/>
                          </a:cubicBezTo>
                          <a:cubicBezTo>
                            <a:pt x="405953" y="181984"/>
                            <a:pt x="432175" y="154803"/>
                            <a:pt x="410747" y="176231"/>
                          </a:cubicBezTo>
                          <a:cubicBezTo>
                            <a:pt x="409932" y="178676"/>
                            <a:pt x="409554" y="181313"/>
                            <a:pt x="408302" y="183566"/>
                          </a:cubicBezTo>
                          <a:cubicBezTo>
                            <a:pt x="405448" y="188703"/>
                            <a:pt x="400380" y="192660"/>
                            <a:pt x="398522" y="198235"/>
                          </a:cubicBezTo>
                          <a:cubicBezTo>
                            <a:pt x="394219" y="211145"/>
                            <a:pt x="397506" y="203426"/>
                            <a:pt x="386298" y="220239"/>
                          </a:cubicBezTo>
                          <a:lnTo>
                            <a:pt x="381408" y="227574"/>
                          </a:lnTo>
                          <a:cubicBezTo>
                            <a:pt x="379778" y="230019"/>
                            <a:pt x="379306" y="233980"/>
                            <a:pt x="376518" y="234909"/>
                          </a:cubicBezTo>
                          <a:lnTo>
                            <a:pt x="369183" y="237354"/>
                          </a:lnTo>
                          <a:cubicBezTo>
                            <a:pt x="366733" y="244704"/>
                            <a:pt x="367114" y="245705"/>
                            <a:pt x="361849" y="252023"/>
                          </a:cubicBezTo>
                          <a:cubicBezTo>
                            <a:pt x="359635" y="254679"/>
                            <a:pt x="356637" y="256629"/>
                            <a:pt x="354514" y="259358"/>
                          </a:cubicBezTo>
                          <a:cubicBezTo>
                            <a:pt x="339155" y="279105"/>
                            <a:pt x="351599" y="269453"/>
                            <a:pt x="337399" y="278917"/>
                          </a:cubicBezTo>
                          <a:cubicBezTo>
                            <a:pt x="325265" y="297121"/>
                            <a:pt x="340856" y="274769"/>
                            <a:pt x="325175" y="293587"/>
                          </a:cubicBezTo>
                          <a:cubicBezTo>
                            <a:pt x="308162" y="314002"/>
                            <a:pt x="334370" y="286839"/>
                            <a:pt x="312950" y="308256"/>
                          </a:cubicBezTo>
                          <a:cubicBezTo>
                            <a:pt x="307135" y="325700"/>
                            <a:pt x="315381" y="304607"/>
                            <a:pt x="303170" y="322926"/>
                          </a:cubicBezTo>
                          <a:cubicBezTo>
                            <a:pt x="301741" y="325070"/>
                            <a:pt x="301978" y="328008"/>
                            <a:pt x="300726" y="330261"/>
                          </a:cubicBezTo>
                          <a:cubicBezTo>
                            <a:pt x="297872" y="335398"/>
                            <a:pt x="294206" y="340040"/>
                            <a:pt x="290946" y="344930"/>
                          </a:cubicBezTo>
                          <a:lnTo>
                            <a:pt x="281166" y="359600"/>
                          </a:lnTo>
                          <a:cubicBezTo>
                            <a:pt x="279536" y="362045"/>
                            <a:pt x="278354" y="364857"/>
                            <a:pt x="276276" y="366935"/>
                          </a:cubicBezTo>
                          <a:lnTo>
                            <a:pt x="268942" y="374269"/>
                          </a:lnTo>
                          <a:cubicBezTo>
                            <a:pt x="267312" y="379159"/>
                            <a:pt x="266911" y="384650"/>
                            <a:pt x="264052" y="388939"/>
                          </a:cubicBezTo>
                          <a:cubicBezTo>
                            <a:pt x="262422" y="391384"/>
                            <a:pt x="260476" y="393646"/>
                            <a:pt x="259162" y="396274"/>
                          </a:cubicBezTo>
                          <a:cubicBezTo>
                            <a:pt x="258009" y="398579"/>
                            <a:pt x="257870" y="401303"/>
                            <a:pt x="256717" y="403608"/>
                          </a:cubicBezTo>
                          <a:cubicBezTo>
                            <a:pt x="255403" y="406236"/>
                            <a:pt x="253020" y="408258"/>
                            <a:pt x="251827" y="410943"/>
                          </a:cubicBezTo>
                          <a:cubicBezTo>
                            <a:pt x="240190" y="437126"/>
                            <a:pt x="253113" y="416351"/>
                            <a:pt x="242047" y="432947"/>
                          </a:cubicBezTo>
                          <a:lnTo>
                            <a:pt x="232268" y="462286"/>
                          </a:lnTo>
                          <a:lnTo>
                            <a:pt x="229823" y="469621"/>
                          </a:lnTo>
                          <a:cubicBezTo>
                            <a:pt x="229008" y="472066"/>
                            <a:pt x="228808" y="474812"/>
                            <a:pt x="227378" y="476956"/>
                          </a:cubicBezTo>
                          <a:cubicBezTo>
                            <a:pt x="225748" y="479401"/>
                            <a:pt x="223681" y="481606"/>
                            <a:pt x="222488" y="484291"/>
                          </a:cubicBezTo>
                          <a:cubicBezTo>
                            <a:pt x="220395" y="489001"/>
                            <a:pt x="219228" y="494070"/>
                            <a:pt x="217598" y="498960"/>
                          </a:cubicBezTo>
                          <a:cubicBezTo>
                            <a:pt x="216783" y="501405"/>
                            <a:pt x="216582" y="504150"/>
                            <a:pt x="215153" y="506295"/>
                          </a:cubicBezTo>
                          <a:cubicBezTo>
                            <a:pt x="213523" y="508740"/>
                            <a:pt x="211457" y="510945"/>
                            <a:pt x="210264" y="513630"/>
                          </a:cubicBezTo>
                          <a:cubicBezTo>
                            <a:pt x="204942" y="525605"/>
                            <a:pt x="206213" y="527134"/>
                            <a:pt x="202929" y="538079"/>
                          </a:cubicBezTo>
                          <a:cubicBezTo>
                            <a:pt x="201448" y="543016"/>
                            <a:pt x="198039" y="552748"/>
                            <a:pt x="198039" y="552748"/>
                          </a:cubicBezTo>
                          <a:cubicBezTo>
                            <a:pt x="196409" y="562528"/>
                            <a:pt x="196284" y="572681"/>
                            <a:pt x="193149" y="582087"/>
                          </a:cubicBezTo>
                          <a:lnTo>
                            <a:pt x="188259" y="596757"/>
                          </a:lnTo>
                          <a:lnTo>
                            <a:pt x="185814" y="604092"/>
                          </a:lnTo>
                          <a:cubicBezTo>
                            <a:pt x="186629" y="622021"/>
                            <a:pt x="188259" y="639932"/>
                            <a:pt x="188259" y="657880"/>
                          </a:cubicBezTo>
                          <a:cubicBezTo>
                            <a:pt x="188259" y="756206"/>
                            <a:pt x="182700" y="741093"/>
                            <a:pt x="188259" y="821690"/>
                          </a:cubicBezTo>
                          <a:cubicBezTo>
                            <a:pt x="188635" y="827138"/>
                            <a:pt x="191708" y="833521"/>
                            <a:pt x="193149" y="838804"/>
                          </a:cubicBezTo>
                          <a:cubicBezTo>
                            <a:pt x="201422" y="869136"/>
                            <a:pt x="194856" y="848815"/>
                            <a:pt x="200484" y="865698"/>
                          </a:cubicBezTo>
                          <a:cubicBezTo>
                            <a:pt x="202114" y="877108"/>
                            <a:pt x="201729" y="888993"/>
                            <a:pt x="205374" y="899927"/>
                          </a:cubicBezTo>
                          <a:cubicBezTo>
                            <a:pt x="206189" y="902372"/>
                            <a:pt x="207194" y="904762"/>
                            <a:pt x="207819" y="907262"/>
                          </a:cubicBezTo>
                          <a:cubicBezTo>
                            <a:pt x="208827" y="911293"/>
                            <a:pt x="208805" y="915595"/>
                            <a:pt x="210264" y="919486"/>
                          </a:cubicBezTo>
                          <a:cubicBezTo>
                            <a:pt x="211296" y="922237"/>
                            <a:pt x="213523" y="924376"/>
                            <a:pt x="215153" y="926821"/>
                          </a:cubicBezTo>
                          <a:cubicBezTo>
                            <a:pt x="213179" y="989976"/>
                            <a:pt x="210472" y="1026666"/>
                            <a:pt x="215153" y="1090631"/>
                          </a:cubicBezTo>
                          <a:cubicBezTo>
                            <a:pt x="215529" y="1095771"/>
                            <a:pt x="218413" y="1100410"/>
                            <a:pt x="220043" y="1105300"/>
                          </a:cubicBezTo>
                          <a:lnTo>
                            <a:pt x="224933" y="1119970"/>
                          </a:lnTo>
                          <a:lnTo>
                            <a:pt x="234713" y="1149309"/>
                          </a:lnTo>
                          <a:cubicBezTo>
                            <a:pt x="234713" y="1149310"/>
                            <a:pt x="239602" y="1163977"/>
                            <a:pt x="239603" y="1163978"/>
                          </a:cubicBezTo>
                          <a:cubicBezTo>
                            <a:pt x="242863" y="1168868"/>
                            <a:pt x="247523" y="1173073"/>
                            <a:pt x="249382" y="1178648"/>
                          </a:cubicBezTo>
                          <a:cubicBezTo>
                            <a:pt x="266663" y="1230488"/>
                            <a:pt x="245636" y="1166161"/>
                            <a:pt x="256717" y="1203097"/>
                          </a:cubicBezTo>
                          <a:cubicBezTo>
                            <a:pt x="258198" y="1208034"/>
                            <a:pt x="261607" y="1217767"/>
                            <a:pt x="261607" y="1217767"/>
                          </a:cubicBezTo>
                          <a:cubicBezTo>
                            <a:pt x="262422" y="1232436"/>
                            <a:pt x="262779" y="1247138"/>
                            <a:pt x="264052" y="1261775"/>
                          </a:cubicBezTo>
                          <a:cubicBezTo>
                            <a:pt x="264412" y="1265915"/>
                            <a:pt x="266103" y="1269863"/>
                            <a:pt x="266497" y="1274000"/>
                          </a:cubicBezTo>
                          <a:cubicBezTo>
                            <a:pt x="267736" y="1287006"/>
                            <a:pt x="268127" y="1300079"/>
                            <a:pt x="268942" y="1313119"/>
                          </a:cubicBezTo>
                          <a:cubicBezTo>
                            <a:pt x="268127" y="1339198"/>
                            <a:pt x="267944" y="1365304"/>
                            <a:pt x="266497" y="1391356"/>
                          </a:cubicBezTo>
                          <a:cubicBezTo>
                            <a:pt x="266311" y="1394711"/>
                            <a:pt x="265376" y="1398047"/>
                            <a:pt x="264052" y="1401136"/>
                          </a:cubicBezTo>
                          <a:cubicBezTo>
                            <a:pt x="262895" y="1403837"/>
                            <a:pt x="260792" y="1406025"/>
                            <a:pt x="259162" y="1408470"/>
                          </a:cubicBezTo>
                          <a:cubicBezTo>
                            <a:pt x="251346" y="1439732"/>
                            <a:pt x="259431" y="1404575"/>
                            <a:pt x="254272" y="1479373"/>
                          </a:cubicBezTo>
                          <a:cubicBezTo>
                            <a:pt x="254041" y="1482725"/>
                            <a:pt x="252793" y="1485934"/>
                            <a:pt x="251827" y="1489153"/>
                          </a:cubicBezTo>
                          <a:cubicBezTo>
                            <a:pt x="247066" y="1505022"/>
                            <a:pt x="249193" y="1500439"/>
                            <a:pt x="242047" y="1511157"/>
                          </a:cubicBezTo>
                          <a:cubicBezTo>
                            <a:pt x="241232" y="1516862"/>
                            <a:pt x="240176" y="1522537"/>
                            <a:pt x="239603" y="1528271"/>
                          </a:cubicBezTo>
                          <a:cubicBezTo>
                            <a:pt x="235284" y="1571467"/>
                            <a:pt x="239437" y="1546463"/>
                            <a:pt x="234713" y="1577170"/>
                          </a:cubicBezTo>
                          <a:cubicBezTo>
                            <a:pt x="233959" y="1582069"/>
                            <a:pt x="233470" y="1587030"/>
                            <a:pt x="232268" y="1591839"/>
                          </a:cubicBezTo>
                          <a:cubicBezTo>
                            <a:pt x="231018" y="1596840"/>
                            <a:pt x="227378" y="1606509"/>
                            <a:pt x="227378" y="1606509"/>
                          </a:cubicBezTo>
                          <a:cubicBezTo>
                            <a:pt x="226129" y="1620247"/>
                            <a:pt x="225507" y="1634488"/>
                            <a:pt x="222488" y="1648073"/>
                          </a:cubicBezTo>
                          <a:cubicBezTo>
                            <a:pt x="221929" y="1650589"/>
                            <a:pt x="220858" y="1652962"/>
                            <a:pt x="220043" y="1655407"/>
                          </a:cubicBezTo>
                          <a:cubicBezTo>
                            <a:pt x="219228" y="1661927"/>
                            <a:pt x="219327" y="1668628"/>
                            <a:pt x="217598" y="1674967"/>
                          </a:cubicBezTo>
                          <a:cubicBezTo>
                            <a:pt x="216825" y="1677802"/>
                            <a:pt x="214022" y="1679673"/>
                            <a:pt x="212708" y="1682301"/>
                          </a:cubicBezTo>
                          <a:cubicBezTo>
                            <a:pt x="202584" y="1702551"/>
                            <a:pt x="219392" y="1675945"/>
                            <a:pt x="205374" y="1696971"/>
                          </a:cubicBezTo>
                          <a:cubicBezTo>
                            <a:pt x="219499" y="1718158"/>
                            <a:pt x="211973" y="1703725"/>
                            <a:pt x="207819" y="1755649"/>
                          </a:cubicBezTo>
                          <a:cubicBezTo>
                            <a:pt x="207430" y="1760512"/>
                            <a:pt x="201366" y="1777453"/>
                            <a:pt x="200484" y="1780098"/>
                          </a:cubicBezTo>
                          <a:lnTo>
                            <a:pt x="198039" y="1787433"/>
                          </a:lnTo>
                          <a:cubicBezTo>
                            <a:pt x="197224" y="1789878"/>
                            <a:pt x="196747" y="1792463"/>
                            <a:pt x="195594" y="1794768"/>
                          </a:cubicBezTo>
                          <a:cubicBezTo>
                            <a:pt x="193964" y="1798028"/>
                            <a:pt x="192512" y="1801383"/>
                            <a:pt x="190704" y="1804547"/>
                          </a:cubicBezTo>
                          <a:cubicBezTo>
                            <a:pt x="189246" y="1807098"/>
                            <a:pt x="187128" y="1809254"/>
                            <a:pt x="185814" y="1811882"/>
                          </a:cubicBezTo>
                          <a:cubicBezTo>
                            <a:pt x="184661" y="1814187"/>
                            <a:pt x="184184" y="1816772"/>
                            <a:pt x="183369" y="1819217"/>
                          </a:cubicBezTo>
                          <a:cubicBezTo>
                            <a:pt x="182554" y="1833072"/>
                            <a:pt x="185722" y="1847758"/>
                            <a:pt x="180924" y="1860781"/>
                          </a:cubicBezTo>
                          <a:cubicBezTo>
                            <a:pt x="179142" y="1865617"/>
                            <a:pt x="171401" y="1865384"/>
                            <a:pt x="166255" y="1865670"/>
                          </a:cubicBezTo>
                          <a:lnTo>
                            <a:pt x="122246" y="1868115"/>
                          </a:lnTo>
                          <a:cubicBezTo>
                            <a:pt x="101057" y="1867300"/>
                            <a:pt x="79670" y="1868669"/>
                            <a:pt x="58678" y="1865670"/>
                          </a:cubicBezTo>
                          <a:cubicBezTo>
                            <a:pt x="55769" y="1865255"/>
                            <a:pt x="55182" y="1860923"/>
                            <a:pt x="53789" y="1858336"/>
                          </a:cubicBezTo>
                          <a:cubicBezTo>
                            <a:pt x="49469" y="1850313"/>
                            <a:pt x="43774" y="1842726"/>
                            <a:pt x="41564" y="1833886"/>
                          </a:cubicBezTo>
                          <a:cubicBezTo>
                            <a:pt x="38235" y="1820571"/>
                            <a:pt x="40622" y="1827112"/>
                            <a:pt x="34229" y="1814327"/>
                          </a:cubicBezTo>
                          <a:cubicBezTo>
                            <a:pt x="33143" y="1808898"/>
                            <a:pt x="29686" y="1792297"/>
                            <a:pt x="29339" y="1787433"/>
                          </a:cubicBezTo>
                          <a:cubicBezTo>
                            <a:pt x="28060" y="1769531"/>
                            <a:pt x="27710" y="1751574"/>
                            <a:pt x="26895" y="1733645"/>
                          </a:cubicBezTo>
                          <a:cubicBezTo>
                            <a:pt x="27710" y="1708381"/>
                            <a:pt x="28077" y="1683098"/>
                            <a:pt x="29339" y="1657852"/>
                          </a:cubicBezTo>
                          <a:cubicBezTo>
                            <a:pt x="29711" y="1650411"/>
                            <a:pt x="32331" y="1630035"/>
                            <a:pt x="34229" y="1621178"/>
                          </a:cubicBezTo>
                          <a:cubicBezTo>
                            <a:pt x="35637" y="1614607"/>
                            <a:pt x="37880" y="1608224"/>
                            <a:pt x="39119" y="1601619"/>
                          </a:cubicBezTo>
                          <a:cubicBezTo>
                            <a:pt x="40602" y="1593707"/>
                            <a:pt x="43375" y="1563947"/>
                            <a:pt x="44009" y="1557610"/>
                          </a:cubicBezTo>
                          <a:cubicBezTo>
                            <a:pt x="44438" y="1526742"/>
                            <a:pt x="49457" y="1374855"/>
                            <a:pt x="44009" y="1313119"/>
                          </a:cubicBezTo>
                          <a:cubicBezTo>
                            <a:pt x="43556" y="1307984"/>
                            <a:pt x="40600" y="1303386"/>
                            <a:pt x="39119" y="1298449"/>
                          </a:cubicBezTo>
                          <a:cubicBezTo>
                            <a:pt x="38153" y="1295230"/>
                            <a:pt x="37489" y="1291929"/>
                            <a:pt x="36674" y="1288669"/>
                          </a:cubicBezTo>
                          <a:cubicBezTo>
                            <a:pt x="36040" y="1282330"/>
                            <a:pt x="33268" y="1252574"/>
                            <a:pt x="31784" y="1244661"/>
                          </a:cubicBezTo>
                          <a:cubicBezTo>
                            <a:pt x="30546" y="1238056"/>
                            <a:pt x="26895" y="1225101"/>
                            <a:pt x="26895" y="1225101"/>
                          </a:cubicBezTo>
                          <a:cubicBezTo>
                            <a:pt x="26080" y="1216951"/>
                            <a:pt x="25407" y="1208786"/>
                            <a:pt x="24450" y="1200652"/>
                          </a:cubicBezTo>
                          <a:cubicBezTo>
                            <a:pt x="23777" y="1194929"/>
                            <a:pt x="22316" y="1189292"/>
                            <a:pt x="22005" y="1183538"/>
                          </a:cubicBezTo>
                          <a:cubicBezTo>
                            <a:pt x="20685" y="1159111"/>
                            <a:pt x="20375" y="1134639"/>
                            <a:pt x="19560" y="1110190"/>
                          </a:cubicBezTo>
                          <a:cubicBezTo>
                            <a:pt x="18745" y="1027063"/>
                            <a:pt x="19467" y="943906"/>
                            <a:pt x="17115" y="860808"/>
                          </a:cubicBezTo>
                          <a:cubicBezTo>
                            <a:pt x="17012" y="857165"/>
                            <a:pt x="12940" y="854603"/>
                            <a:pt x="12225" y="851029"/>
                          </a:cubicBezTo>
                          <a:cubicBezTo>
                            <a:pt x="10460" y="842202"/>
                            <a:pt x="10970" y="833058"/>
                            <a:pt x="9780" y="824135"/>
                          </a:cubicBezTo>
                          <a:cubicBezTo>
                            <a:pt x="9336" y="820804"/>
                            <a:pt x="7994" y="817650"/>
                            <a:pt x="7335" y="814355"/>
                          </a:cubicBezTo>
                          <a:cubicBezTo>
                            <a:pt x="2608" y="790721"/>
                            <a:pt x="7142" y="808405"/>
                            <a:pt x="2445" y="782571"/>
                          </a:cubicBezTo>
                          <a:cubicBezTo>
                            <a:pt x="1844" y="779265"/>
                            <a:pt x="815" y="776051"/>
                            <a:pt x="0" y="772791"/>
                          </a:cubicBezTo>
                          <a:cubicBezTo>
                            <a:pt x="68" y="770137"/>
                            <a:pt x="-471" y="685811"/>
                            <a:pt x="4890" y="655435"/>
                          </a:cubicBezTo>
                          <a:cubicBezTo>
                            <a:pt x="6058" y="648817"/>
                            <a:pt x="8150" y="642396"/>
                            <a:pt x="9780" y="635876"/>
                          </a:cubicBezTo>
                          <a:cubicBezTo>
                            <a:pt x="10595" y="629356"/>
                            <a:pt x="10848" y="622741"/>
                            <a:pt x="12225" y="616316"/>
                          </a:cubicBezTo>
                          <a:cubicBezTo>
                            <a:pt x="13965" y="608196"/>
                            <a:pt x="21242" y="591407"/>
                            <a:pt x="24450" y="584532"/>
                          </a:cubicBezTo>
                          <a:cubicBezTo>
                            <a:pt x="27532" y="577927"/>
                            <a:pt x="31924" y="571888"/>
                            <a:pt x="34229" y="564973"/>
                          </a:cubicBezTo>
                          <a:cubicBezTo>
                            <a:pt x="35859" y="560083"/>
                            <a:pt x="37269" y="555115"/>
                            <a:pt x="39119" y="550304"/>
                          </a:cubicBezTo>
                          <a:cubicBezTo>
                            <a:pt x="41347" y="544511"/>
                            <a:pt x="44275" y="539001"/>
                            <a:pt x="46454" y="533189"/>
                          </a:cubicBezTo>
                          <a:cubicBezTo>
                            <a:pt x="49169" y="525950"/>
                            <a:pt x="48840" y="517125"/>
                            <a:pt x="53789" y="511185"/>
                          </a:cubicBezTo>
                          <a:cubicBezTo>
                            <a:pt x="57973" y="506164"/>
                            <a:pt x="67062" y="496315"/>
                            <a:pt x="70903" y="489181"/>
                          </a:cubicBezTo>
                          <a:cubicBezTo>
                            <a:pt x="75223" y="481158"/>
                            <a:pt x="80246" y="473375"/>
                            <a:pt x="83128" y="464731"/>
                          </a:cubicBezTo>
                          <a:cubicBezTo>
                            <a:pt x="83943" y="462286"/>
                            <a:pt x="84558" y="459766"/>
                            <a:pt x="85573" y="457397"/>
                          </a:cubicBezTo>
                          <a:cubicBezTo>
                            <a:pt x="87009" y="454047"/>
                            <a:pt x="89060" y="450981"/>
                            <a:pt x="90462" y="447617"/>
                          </a:cubicBezTo>
                          <a:cubicBezTo>
                            <a:pt x="93140" y="441190"/>
                            <a:pt x="94288" y="434072"/>
                            <a:pt x="97797" y="428058"/>
                          </a:cubicBezTo>
                          <a:cubicBezTo>
                            <a:pt x="100120" y="424076"/>
                            <a:pt x="104626" y="421820"/>
                            <a:pt x="107577" y="418278"/>
                          </a:cubicBezTo>
                          <a:cubicBezTo>
                            <a:pt x="112794" y="412017"/>
                            <a:pt x="117356" y="405239"/>
                            <a:pt x="122246" y="398719"/>
                          </a:cubicBezTo>
                          <a:lnTo>
                            <a:pt x="122246" y="398719"/>
                          </a:lnTo>
                          <a:cubicBezTo>
                            <a:pt x="125506" y="392199"/>
                            <a:pt x="129154" y="385859"/>
                            <a:pt x="132026" y="379159"/>
                          </a:cubicBezTo>
                          <a:cubicBezTo>
                            <a:pt x="134471" y="373454"/>
                            <a:pt x="136718" y="367661"/>
                            <a:pt x="139361" y="362045"/>
                          </a:cubicBezTo>
                          <a:cubicBezTo>
                            <a:pt x="147591" y="344557"/>
                            <a:pt x="155498" y="329280"/>
                            <a:pt x="166255" y="313146"/>
                          </a:cubicBezTo>
                          <a:cubicBezTo>
                            <a:pt x="167885" y="310701"/>
                            <a:pt x="169179" y="307996"/>
                            <a:pt x="171145" y="305812"/>
                          </a:cubicBezTo>
                          <a:cubicBezTo>
                            <a:pt x="176542" y="299815"/>
                            <a:pt x="183418" y="295151"/>
                            <a:pt x="188259" y="288697"/>
                          </a:cubicBezTo>
                          <a:cubicBezTo>
                            <a:pt x="190704" y="285437"/>
                            <a:pt x="192942" y="282011"/>
                            <a:pt x="195594" y="278917"/>
                          </a:cubicBezTo>
                          <a:cubicBezTo>
                            <a:pt x="197844" y="276292"/>
                            <a:pt x="200855" y="274349"/>
                            <a:pt x="202929" y="271583"/>
                          </a:cubicBezTo>
                          <a:cubicBezTo>
                            <a:pt x="208218" y="264531"/>
                            <a:pt x="213655" y="257463"/>
                            <a:pt x="217598" y="249578"/>
                          </a:cubicBezTo>
                          <a:cubicBezTo>
                            <a:pt x="219228" y="246318"/>
                            <a:pt x="221052" y="243149"/>
                            <a:pt x="222488" y="239799"/>
                          </a:cubicBezTo>
                          <a:cubicBezTo>
                            <a:pt x="223503" y="237430"/>
                            <a:pt x="223435" y="234561"/>
                            <a:pt x="224933" y="232464"/>
                          </a:cubicBezTo>
                          <a:cubicBezTo>
                            <a:pt x="227613" y="228712"/>
                            <a:pt x="231677" y="226154"/>
                            <a:pt x="234713" y="222684"/>
                          </a:cubicBezTo>
                          <a:cubicBezTo>
                            <a:pt x="237396" y="219618"/>
                            <a:pt x="239602" y="216165"/>
                            <a:pt x="242047" y="212905"/>
                          </a:cubicBezTo>
                          <a:cubicBezTo>
                            <a:pt x="242862" y="209645"/>
                            <a:pt x="242825" y="206043"/>
                            <a:pt x="244492" y="203125"/>
                          </a:cubicBezTo>
                          <a:cubicBezTo>
                            <a:pt x="246208" y="200123"/>
                            <a:pt x="249613" y="198446"/>
                            <a:pt x="251827" y="195790"/>
                          </a:cubicBezTo>
                          <a:cubicBezTo>
                            <a:pt x="253708" y="193533"/>
                            <a:pt x="255403" y="191083"/>
                            <a:pt x="256717" y="188455"/>
                          </a:cubicBezTo>
                          <a:cubicBezTo>
                            <a:pt x="258680" y="184530"/>
                            <a:pt x="259281" y="179952"/>
                            <a:pt x="261607" y="176231"/>
                          </a:cubicBezTo>
                          <a:cubicBezTo>
                            <a:pt x="263440" y="173299"/>
                            <a:pt x="266819" y="171625"/>
                            <a:pt x="268942" y="168896"/>
                          </a:cubicBezTo>
                          <a:cubicBezTo>
                            <a:pt x="272550" y="164257"/>
                            <a:pt x="275698" y="159266"/>
                            <a:pt x="278721" y="154227"/>
                          </a:cubicBezTo>
                          <a:cubicBezTo>
                            <a:pt x="281166" y="150152"/>
                            <a:pt x="283138" y="145753"/>
                            <a:pt x="286056" y="142002"/>
                          </a:cubicBezTo>
                          <a:cubicBezTo>
                            <a:pt x="292440" y="133794"/>
                            <a:pt x="295489" y="132454"/>
                            <a:pt x="303170" y="127332"/>
                          </a:cubicBezTo>
                          <a:cubicBezTo>
                            <a:pt x="311779" y="114420"/>
                            <a:pt x="303687" y="124794"/>
                            <a:pt x="317840" y="112663"/>
                          </a:cubicBezTo>
                          <a:cubicBezTo>
                            <a:pt x="320465" y="110413"/>
                            <a:pt x="322446" y="107451"/>
                            <a:pt x="325175" y="105328"/>
                          </a:cubicBezTo>
                          <a:cubicBezTo>
                            <a:pt x="337787" y="95518"/>
                            <a:pt x="336111" y="96792"/>
                            <a:pt x="347179" y="93104"/>
                          </a:cubicBezTo>
                          <a:cubicBezTo>
                            <a:pt x="349624" y="90659"/>
                            <a:pt x="351637" y="87687"/>
                            <a:pt x="354514" y="85769"/>
                          </a:cubicBezTo>
                          <a:cubicBezTo>
                            <a:pt x="356658" y="84339"/>
                            <a:pt x="359371" y="84032"/>
                            <a:pt x="361849" y="83324"/>
                          </a:cubicBezTo>
                          <a:cubicBezTo>
                            <a:pt x="383339" y="77184"/>
                            <a:pt x="361376" y="84296"/>
                            <a:pt x="378963" y="78434"/>
                          </a:cubicBezTo>
                          <a:cubicBezTo>
                            <a:pt x="384371" y="73026"/>
                            <a:pt x="386825" y="69613"/>
                            <a:pt x="393633" y="66209"/>
                          </a:cubicBezTo>
                          <a:cubicBezTo>
                            <a:pt x="395938" y="65056"/>
                            <a:pt x="398522" y="64579"/>
                            <a:pt x="400967" y="63764"/>
                          </a:cubicBezTo>
                          <a:cubicBezTo>
                            <a:pt x="403412" y="61319"/>
                            <a:pt x="405425" y="58348"/>
                            <a:pt x="408302" y="56430"/>
                          </a:cubicBezTo>
                          <a:cubicBezTo>
                            <a:pt x="410446" y="55000"/>
                            <a:pt x="413625" y="55595"/>
                            <a:pt x="415637" y="53985"/>
                          </a:cubicBezTo>
                          <a:cubicBezTo>
                            <a:pt x="417932" y="52149"/>
                            <a:pt x="418449" y="48728"/>
                            <a:pt x="420527" y="46650"/>
                          </a:cubicBezTo>
                          <a:cubicBezTo>
                            <a:pt x="426321" y="40856"/>
                            <a:pt x="432751" y="9568"/>
                            <a:pt x="437641" y="26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43251EE2-35D1-499E-B87D-FDE564914892}"/>
                        </a:ext>
                      </a:extLst>
                    </p:cNvPr>
                    <p:cNvSpPr/>
                    <p:nvPr/>
                  </p:nvSpPr>
                  <p:spPr>
                    <a:xfrm>
                      <a:off x="5219904" y="4349512"/>
                      <a:ext cx="515878" cy="701692"/>
                    </a:xfrm>
                    <a:custGeom>
                      <a:avLst/>
                      <a:gdLst>
                        <a:gd name="connsiteX0" fmla="*/ 112466 w 515878"/>
                        <a:gd name="connsiteY0" fmla="*/ 22005 h 701692"/>
                        <a:gd name="connsiteX1" fmla="*/ 217598 w 515878"/>
                        <a:gd name="connsiteY1" fmla="*/ 24449 h 701692"/>
                        <a:gd name="connsiteX2" fmla="*/ 224932 w 515878"/>
                        <a:gd name="connsiteY2" fmla="*/ 26894 h 701692"/>
                        <a:gd name="connsiteX3" fmla="*/ 232267 w 515878"/>
                        <a:gd name="connsiteY3" fmla="*/ 31784 h 701692"/>
                        <a:gd name="connsiteX4" fmla="*/ 237157 w 515878"/>
                        <a:gd name="connsiteY4" fmla="*/ 39119 h 701692"/>
                        <a:gd name="connsiteX5" fmla="*/ 244492 w 515878"/>
                        <a:gd name="connsiteY5" fmla="*/ 53789 h 701692"/>
                        <a:gd name="connsiteX6" fmla="*/ 242047 w 515878"/>
                        <a:gd name="connsiteY6" fmla="*/ 83128 h 701692"/>
                        <a:gd name="connsiteX7" fmla="*/ 232267 w 515878"/>
                        <a:gd name="connsiteY7" fmla="*/ 105132 h 701692"/>
                        <a:gd name="connsiteX8" fmla="*/ 227377 w 515878"/>
                        <a:gd name="connsiteY8" fmla="*/ 124691 h 701692"/>
                        <a:gd name="connsiteX9" fmla="*/ 222487 w 515878"/>
                        <a:gd name="connsiteY9" fmla="*/ 168700 h 701692"/>
                        <a:gd name="connsiteX10" fmla="*/ 220043 w 515878"/>
                        <a:gd name="connsiteY10" fmla="*/ 183369 h 701692"/>
                        <a:gd name="connsiteX11" fmla="*/ 217598 w 515878"/>
                        <a:gd name="connsiteY11" fmla="*/ 190704 h 701692"/>
                        <a:gd name="connsiteX12" fmla="*/ 215153 w 515878"/>
                        <a:gd name="connsiteY12" fmla="*/ 202929 h 701692"/>
                        <a:gd name="connsiteX13" fmla="*/ 210263 w 515878"/>
                        <a:gd name="connsiteY13" fmla="*/ 232268 h 701692"/>
                        <a:gd name="connsiteX14" fmla="*/ 207818 w 515878"/>
                        <a:gd name="connsiteY14" fmla="*/ 251827 h 701692"/>
                        <a:gd name="connsiteX15" fmla="*/ 205373 w 515878"/>
                        <a:gd name="connsiteY15" fmla="*/ 264052 h 701692"/>
                        <a:gd name="connsiteX16" fmla="*/ 202928 w 515878"/>
                        <a:gd name="connsiteY16" fmla="*/ 278721 h 701692"/>
                        <a:gd name="connsiteX17" fmla="*/ 200483 w 515878"/>
                        <a:gd name="connsiteY17" fmla="*/ 337399 h 701692"/>
                        <a:gd name="connsiteX18" fmla="*/ 200483 w 515878"/>
                        <a:gd name="connsiteY18" fmla="*/ 403412 h 701692"/>
                        <a:gd name="connsiteX19" fmla="*/ 222487 w 515878"/>
                        <a:gd name="connsiteY19" fmla="*/ 415637 h 701692"/>
                        <a:gd name="connsiteX20" fmla="*/ 237157 w 515878"/>
                        <a:gd name="connsiteY20" fmla="*/ 418082 h 701692"/>
                        <a:gd name="connsiteX21" fmla="*/ 251826 w 515878"/>
                        <a:gd name="connsiteY21" fmla="*/ 430306 h 701692"/>
                        <a:gd name="connsiteX22" fmla="*/ 259161 w 515878"/>
                        <a:gd name="connsiteY22" fmla="*/ 432751 h 701692"/>
                        <a:gd name="connsiteX23" fmla="*/ 298280 w 515878"/>
                        <a:gd name="connsiteY23" fmla="*/ 440086 h 701692"/>
                        <a:gd name="connsiteX24" fmla="*/ 305615 w 515878"/>
                        <a:gd name="connsiteY24" fmla="*/ 442531 h 701692"/>
                        <a:gd name="connsiteX25" fmla="*/ 330064 w 515878"/>
                        <a:gd name="connsiteY25" fmla="*/ 447421 h 701692"/>
                        <a:gd name="connsiteX26" fmla="*/ 344733 w 515878"/>
                        <a:gd name="connsiteY26" fmla="*/ 452310 h 701692"/>
                        <a:gd name="connsiteX27" fmla="*/ 352068 w 515878"/>
                        <a:gd name="connsiteY27" fmla="*/ 457200 h 701692"/>
                        <a:gd name="connsiteX28" fmla="*/ 361848 w 515878"/>
                        <a:gd name="connsiteY28" fmla="*/ 454755 h 701692"/>
                        <a:gd name="connsiteX29" fmla="*/ 376517 w 515878"/>
                        <a:gd name="connsiteY29" fmla="*/ 442531 h 701692"/>
                        <a:gd name="connsiteX30" fmla="*/ 381407 w 515878"/>
                        <a:gd name="connsiteY30" fmla="*/ 449866 h 701692"/>
                        <a:gd name="connsiteX31" fmla="*/ 383852 w 515878"/>
                        <a:gd name="connsiteY31" fmla="*/ 503654 h 701692"/>
                        <a:gd name="connsiteX32" fmla="*/ 398522 w 515878"/>
                        <a:gd name="connsiteY32" fmla="*/ 508544 h 701692"/>
                        <a:gd name="connsiteX33" fmla="*/ 420526 w 515878"/>
                        <a:gd name="connsiteY33" fmla="*/ 518323 h 701692"/>
                        <a:gd name="connsiteX34" fmla="*/ 430306 w 515878"/>
                        <a:gd name="connsiteY34" fmla="*/ 523213 h 701692"/>
                        <a:gd name="connsiteX35" fmla="*/ 437640 w 515878"/>
                        <a:gd name="connsiteY35" fmla="*/ 528103 h 701692"/>
                        <a:gd name="connsiteX36" fmla="*/ 471869 w 515878"/>
                        <a:gd name="connsiteY36" fmla="*/ 535438 h 701692"/>
                        <a:gd name="connsiteX37" fmla="*/ 493874 w 515878"/>
                        <a:gd name="connsiteY37" fmla="*/ 542772 h 701692"/>
                        <a:gd name="connsiteX38" fmla="*/ 501208 w 515878"/>
                        <a:gd name="connsiteY38" fmla="*/ 545217 h 701692"/>
                        <a:gd name="connsiteX39" fmla="*/ 515878 w 515878"/>
                        <a:gd name="connsiteY39" fmla="*/ 552552 h 701692"/>
                        <a:gd name="connsiteX40" fmla="*/ 513433 w 515878"/>
                        <a:gd name="connsiteY40" fmla="*/ 567222 h 701692"/>
                        <a:gd name="connsiteX41" fmla="*/ 501208 w 515878"/>
                        <a:gd name="connsiteY41" fmla="*/ 581891 h 701692"/>
                        <a:gd name="connsiteX42" fmla="*/ 496318 w 515878"/>
                        <a:gd name="connsiteY42" fmla="*/ 589226 h 701692"/>
                        <a:gd name="connsiteX43" fmla="*/ 481649 w 515878"/>
                        <a:gd name="connsiteY43" fmla="*/ 599006 h 701692"/>
                        <a:gd name="connsiteX44" fmla="*/ 474314 w 515878"/>
                        <a:gd name="connsiteY44" fmla="*/ 608785 h 701692"/>
                        <a:gd name="connsiteX45" fmla="*/ 466979 w 515878"/>
                        <a:gd name="connsiteY45" fmla="*/ 613675 h 701692"/>
                        <a:gd name="connsiteX46" fmla="*/ 457200 w 515878"/>
                        <a:gd name="connsiteY46" fmla="*/ 621010 h 701692"/>
                        <a:gd name="connsiteX47" fmla="*/ 442530 w 515878"/>
                        <a:gd name="connsiteY47" fmla="*/ 630790 h 701692"/>
                        <a:gd name="connsiteX48" fmla="*/ 435195 w 515878"/>
                        <a:gd name="connsiteY48" fmla="*/ 638124 h 701692"/>
                        <a:gd name="connsiteX49" fmla="*/ 427861 w 515878"/>
                        <a:gd name="connsiteY49" fmla="*/ 640569 h 701692"/>
                        <a:gd name="connsiteX50" fmla="*/ 418081 w 515878"/>
                        <a:gd name="connsiteY50" fmla="*/ 645459 h 701692"/>
                        <a:gd name="connsiteX51" fmla="*/ 398522 w 515878"/>
                        <a:gd name="connsiteY51" fmla="*/ 662574 h 701692"/>
                        <a:gd name="connsiteX52" fmla="*/ 388742 w 515878"/>
                        <a:gd name="connsiteY52" fmla="*/ 667463 h 701692"/>
                        <a:gd name="connsiteX53" fmla="*/ 369183 w 515878"/>
                        <a:gd name="connsiteY53" fmla="*/ 677243 h 701692"/>
                        <a:gd name="connsiteX54" fmla="*/ 342289 w 515878"/>
                        <a:gd name="connsiteY54" fmla="*/ 691913 h 701692"/>
                        <a:gd name="connsiteX55" fmla="*/ 332509 w 515878"/>
                        <a:gd name="connsiteY55" fmla="*/ 696802 h 701692"/>
                        <a:gd name="connsiteX56" fmla="*/ 320284 w 515878"/>
                        <a:gd name="connsiteY56" fmla="*/ 699247 h 701692"/>
                        <a:gd name="connsiteX57" fmla="*/ 312949 w 515878"/>
                        <a:gd name="connsiteY57" fmla="*/ 701692 h 701692"/>
                        <a:gd name="connsiteX58" fmla="*/ 268941 w 515878"/>
                        <a:gd name="connsiteY58" fmla="*/ 694358 h 701692"/>
                        <a:gd name="connsiteX59" fmla="*/ 249382 w 515878"/>
                        <a:gd name="connsiteY59" fmla="*/ 689468 h 701692"/>
                        <a:gd name="connsiteX60" fmla="*/ 229822 w 515878"/>
                        <a:gd name="connsiteY60" fmla="*/ 682133 h 701692"/>
                        <a:gd name="connsiteX61" fmla="*/ 202928 w 515878"/>
                        <a:gd name="connsiteY61" fmla="*/ 667463 h 701692"/>
                        <a:gd name="connsiteX62" fmla="*/ 183369 w 515878"/>
                        <a:gd name="connsiteY62" fmla="*/ 652794 h 701692"/>
                        <a:gd name="connsiteX63" fmla="*/ 173589 w 515878"/>
                        <a:gd name="connsiteY63" fmla="*/ 645459 h 701692"/>
                        <a:gd name="connsiteX64" fmla="*/ 168699 w 515878"/>
                        <a:gd name="connsiteY64" fmla="*/ 638124 h 701692"/>
                        <a:gd name="connsiteX65" fmla="*/ 154030 w 515878"/>
                        <a:gd name="connsiteY65" fmla="*/ 625900 h 701692"/>
                        <a:gd name="connsiteX66" fmla="*/ 149140 w 515878"/>
                        <a:gd name="connsiteY66" fmla="*/ 618565 h 701692"/>
                        <a:gd name="connsiteX67" fmla="*/ 141805 w 515878"/>
                        <a:gd name="connsiteY67" fmla="*/ 613675 h 701692"/>
                        <a:gd name="connsiteX68" fmla="*/ 134470 w 515878"/>
                        <a:gd name="connsiteY68" fmla="*/ 603895 h 701692"/>
                        <a:gd name="connsiteX69" fmla="*/ 124691 w 515878"/>
                        <a:gd name="connsiteY69" fmla="*/ 594116 h 701692"/>
                        <a:gd name="connsiteX70" fmla="*/ 107576 w 515878"/>
                        <a:gd name="connsiteY70" fmla="*/ 569667 h 701692"/>
                        <a:gd name="connsiteX71" fmla="*/ 90462 w 515878"/>
                        <a:gd name="connsiteY71" fmla="*/ 550107 h 701692"/>
                        <a:gd name="connsiteX72" fmla="*/ 78237 w 515878"/>
                        <a:gd name="connsiteY72" fmla="*/ 532993 h 701692"/>
                        <a:gd name="connsiteX73" fmla="*/ 70902 w 515878"/>
                        <a:gd name="connsiteY73" fmla="*/ 530548 h 701692"/>
                        <a:gd name="connsiteX74" fmla="*/ 63568 w 515878"/>
                        <a:gd name="connsiteY74" fmla="*/ 520768 h 701692"/>
                        <a:gd name="connsiteX75" fmla="*/ 61123 w 515878"/>
                        <a:gd name="connsiteY75" fmla="*/ 513433 h 701692"/>
                        <a:gd name="connsiteX76" fmla="*/ 53788 w 515878"/>
                        <a:gd name="connsiteY76" fmla="*/ 508544 h 701692"/>
                        <a:gd name="connsiteX77" fmla="*/ 36674 w 515878"/>
                        <a:gd name="connsiteY77" fmla="*/ 484094 h 701692"/>
                        <a:gd name="connsiteX78" fmla="*/ 31784 w 515878"/>
                        <a:gd name="connsiteY78" fmla="*/ 476760 h 701692"/>
                        <a:gd name="connsiteX79" fmla="*/ 22004 w 515878"/>
                        <a:gd name="connsiteY79" fmla="*/ 464535 h 701692"/>
                        <a:gd name="connsiteX80" fmla="*/ 9779 w 515878"/>
                        <a:gd name="connsiteY80" fmla="*/ 437641 h 701692"/>
                        <a:gd name="connsiteX81" fmla="*/ 2445 w 515878"/>
                        <a:gd name="connsiteY81" fmla="*/ 408302 h 701692"/>
                        <a:gd name="connsiteX82" fmla="*/ 0 w 515878"/>
                        <a:gd name="connsiteY82" fmla="*/ 398522 h 701692"/>
                        <a:gd name="connsiteX83" fmla="*/ 2445 w 515878"/>
                        <a:gd name="connsiteY83" fmla="*/ 330064 h 701692"/>
                        <a:gd name="connsiteX84" fmla="*/ 4890 w 515878"/>
                        <a:gd name="connsiteY84" fmla="*/ 320285 h 701692"/>
                        <a:gd name="connsiteX85" fmla="*/ 12224 w 515878"/>
                        <a:gd name="connsiteY85" fmla="*/ 286056 h 701692"/>
                        <a:gd name="connsiteX86" fmla="*/ 14669 w 515878"/>
                        <a:gd name="connsiteY86" fmla="*/ 276276 h 701692"/>
                        <a:gd name="connsiteX87" fmla="*/ 24449 w 515878"/>
                        <a:gd name="connsiteY87" fmla="*/ 256717 h 701692"/>
                        <a:gd name="connsiteX88" fmla="*/ 29339 w 515878"/>
                        <a:gd name="connsiteY88" fmla="*/ 246937 h 701692"/>
                        <a:gd name="connsiteX89" fmla="*/ 34229 w 515878"/>
                        <a:gd name="connsiteY89" fmla="*/ 232268 h 701692"/>
                        <a:gd name="connsiteX90" fmla="*/ 36674 w 515878"/>
                        <a:gd name="connsiteY90" fmla="*/ 224933 h 701692"/>
                        <a:gd name="connsiteX91" fmla="*/ 41563 w 515878"/>
                        <a:gd name="connsiteY91" fmla="*/ 217598 h 701692"/>
                        <a:gd name="connsiteX92" fmla="*/ 48898 w 515878"/>
                        <a:gd name="connsiteY92" fmla="*/ 210263 h 701692"/>
                        <a:gd name="connsiteX93" fmla="*/ 58678 w 515878"/>
                        <a:gd name="connsiteY93" fmla="*/ 190704 h 701692"/>
                        <a:gd name="connsiteX94" fmla="*/ 63568 w 515878"/>
                        <a:gd name="connsiteY94" fmla="*/ 180924 h 701692"/>
                        <a:gd name="connsiteX95" fmla="*/ 68457 w 515878"/>
                        <a:gd name="connsiteY95" fmla="*/ 168700 h 701692"/>
                        <a:gd name="connsiteX96" fmla="*/ 75792 w 515878"/>
                        <a:gd name="connsiteY96" fmla="*/ 158920 h 701692"/>
                        <a:gd name="connsiteX97" fmla="*/ 80682 w 515878"/>
                        <a:gd name="connsiteY97" fmla="*/ 141806 h 701692"/>
                        <a:gd name="connsiteX98" fmla="*/ 88017 w 515878"/>
                        <a:gd name="connsiteY98" fmla="*/ 127136 h 701692"/>
                        <a:gd name="connsiteX99" fmla="*/ 92907 w 515878"/>
                        <a:gd name="connsiteY99" fmla="*/ 100242 h 701692"/>
                        <a:gd name="connsiteX100" fmla="*/ 100241 w 515878"/>
                        <a:gd name="connsiteY100" fmla="*/ 61123 h 701692"/>
                        <a:gd name="connsiteX101" fmla="*/ 105131 w 515878"/>
                        <a:gd name="connsiteY101" fmla="*/ 12225 h 701692"/>
                        <a:gd name="connsiteX102" fmla="*/ 107576 w 515878"/>
                        <a:gd name="connsiteY102" fmla="*/ 0 h 701692"/>
                        <a:gd name="connsiteX103" fmla="*/ 114911 w 515878"/>
                        <a:gd name="connsiteY103" fmla="*/ 26894 h 701692"/>
                        <a:gd name="connsiteX104" fmla="*/ 112466 w 515878"/>
                        <a:gd name="connsiteY104" fmla="*/ 22005 h 70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15878" h="701692">
                          <a:moveTo>
                            <a:pt x="112466" y="22005"/>
                          </a:moveTo>
                          <a:cubicBezTo>
                            <a:pt x="129580" y="21598"/>
                            <a:pt x="182578" y="22927"/>
                            <a:pt x="217598" y="24449"/>
                          </a:cubicBezTo>
                          <a:cubicBezTo>
                            <a:pt x="220173" y="24561"/>
                            <a:pt x="222627" y="25741"/>
                            <a:pt x="224932" y="26894"/>
                          </a:cubicBezTo>
                          <a:cubicBezTo>
                            <a:pt x="227560" y="28208"/>
                            <a:pt x="229822" y="30154"/>
                            <a:pt x="232267" y="31784"/>
                          </a:cubicBezTo>
                          <a:cubicBezTo>
                            <a:pt x="233897" y="34229"/>
                            <a:pt x="235843" y="36491"/>
                            <a:pt x="237157" y="39119"/>
                          </a:cubicBezTo>
                          <a:cubicBezTo>
                            <a:pt x="247280" y="59364"/>
                            <a:pt x="230478" y="32768"/>
                            <a:pt x="244492" y="53789"/>
                          </a:cubicBezTo>
                          <a:cubicBezTo>
                            <a:pt x="243677" y="63569"/>
                            <a:pt x="243660" y="73448"/>
                            <a:pt x="242047" y="83128"/>
                          </a:cubicBezTo>
                          <a:cubicBezTo>
                            <a:pt x="238893" y="102049"/>
                            <a:pt x="238496" y="92673"/>
                            <a:pt x="232267" y="105132"/>
                          </a:cubicBezTo>
                          <a:cubicBezTo>
                            <a:pt x="229905" y="109855"/>
                            <a:pt x="228074" y="120507"/>
                            <a:pt x="227377" y="124691"/>
                          </a:cubicBezTo>
                          <a:cubicBezTo>
                            <a:pt x="223249" y="149460"/>
                            <a:pt x="226095" y="138031"/>
                            <a:pt x="222487" y="168700"/>
                          </a:cubicBezTo>
                          <a:cubicBezTo>
                            <a:pt x="221908" y="173623"/>
                            <a:pt x="221118" y="178530"/>
                            <a:pt x="220043" y="183369"/>
                          </a:cubicBezTo>
                          <a:cubicBezTo>
                            <a:pt x="219484" y="185885"/>
                            <a:pt x="218223" y="188204"/>
                            <a:pt x="217598" y="190704"/>
                          </a:cubicBezTo>
                          <a:cubicBezTo>
                            <a:pt x="216590" y="194736"/>
                            <a:pt x="215875" y="198837"/>
                            <a:pt x="215153" y="202929"/>
                          </a:cubicBezTo>
                          <a:cubicBezTo>
                            <a:pt x="213430" y="212693"/>
                            <a:pt x="211493" y="222430"/>
                            <a:pt x="210263" y="232268"/>
                          </a:cubicBezTo>
                          <a:cubicBezTo>
                            <a:pt x="209448" y="238788"/>
                            <a:pt x="208817" y="245333"/>
                            <a:pt x="207818" y="251827"/>
                          </a:cubicBezTo>
                          <a:cubicBezTo>
                            <a:pt x="207186" y="255934"/>
                            <a:pt x="206116" y="259963"/>
                            <a:pt x="205373" y="264052"/>
                          </a:cubicBezTo>
                          <a:cubicBezTo>
                            <a:pt x="204486" y="268929"/>
                            <a:pt x="203743" y="273831"/>
                            <a:pt x="202928" y="278721"/>
                          </a:cubicBezTo>
                          <a:cubicBezTo>
                            <a:pt x="202113" y="298280"/>
                            <a:pt x="201743" y="317863"/>
                            <a:pt x="200483" y="337399"/>
                          </a:cubicBezTo>
                          <a:cubicBezTo>
                            <a:pt x="198709" y="364892"/>
                            <a:pt x="189314" y="365119"/>
                            <a:pt x="200483" y="403412"/>
                          </a:cubicBezTo>
                          <a:cubicBezTo>
                            <a:pt x="201793" y="407904"/>
                            <a:pt x="216376" y="414279"/>
                            <a:pt x="222487" y="415637"/>
                          </a:cubicBezTo>
                          <a:cubicBezTo>
                            <a:pt x="227326" y="416712"/>
                            <a:pt x="232267" y="417267"/>
                            <a:pt x="237157" y="418082"/>
                          </a:cubicBezTo>
                          <a:cubicBezTo>
                            <a:pt x="242562" y="423486"/>
                            <a:pt x="245021" y="426903"/>
                            <a:pt x="251826" y="430306"/>
                          </a:cubicBezTo>
                          <a:cubicBezTo>
                            <a:pt x="254131" y="431459"/>
                            <a:pt x="256675" y="432073"/>
                            <a:pt x="259161" y="432751"/>
                          </a:cubicBezTo>
                          <a:cubicBezTo>
                            <a:pt x="281105" y="438736"/>
                            <a:pt x="275953" y="437295"/>
                            <a:pt x="298280" y="440086"/>
                          </a:cubicBezTo>
                          <a:cubicBezTo>
                            <a:pt x="300725" y="440901"/>
                            <a:pt x="303099" y="441972"/>
                            <a:pt x="305615" y="442531"/>
                          </a:cubicBezTo>
                          <a:cubicBezTo>
                            <a:pt x="322616" y="446309"/>
                            <a:pt x="316141" y="443245"/>
                            <a:pt x="330064" y="447421"/>
                          </a:cubicBezTo>
                          <a:cubicBezTo>
                            <a:pt x="335001" y="448902"/>
                            <a:pt x="344733" y="452310"/>
                            <a:pt x="344733" y="452310"/>
                          </a:cubicBezTo>
                          <a:cubicBezTo>
                            <a:pt x="347178" y="453940"/>
                            <a:pt x="349159" y="456784"/>
                            <a:pt x="352068" y="457200"/>
                          </a:cubicBezTo>
                          <a:cubicBezTo>
                            <a:pt x="355395" y="457675"/>
                            <a:pt x="358759" y="456079"/>
                            <a:pt x="361848" y="454755"/>
                          </a:cubicBezTo>
                          <a:cubicBezTo>
                            <a:pt x="367808" y="452201"/>
                            <a:pt x="372109" y="446940"/>
                            <a:pt x="376517" y="442531"/>
                          </a:cubicBezTo>
                          <a:cubicBezTo>
                            <a:pt x="378147" y="444976"/>
                            <a:pt x="381057" y="446948"/>
                            <a:pt x="381407" y="449866"/>
                          </a:cubicBezTo>
                          <a:cubicBezTo>
                            <a:pt x="383545" y="467686"/>
                            <a:pt x="378826" y="486424"/>
                            <a:pt x="383852" y="503654"/>
                          </a:cubicBezTo>
                          <a:cubicBezTo>
                            <a:pt x="385295" y="508602"/>
                            <a:pt x="394233" y="505685"/>
                            <a:pt x="398522" y="508544"/>
                          </a:cubicBezTo>
                          <a:cubicBezTo>
                            <a:pt x="420098" y="522927"/>
                            <a:pt x="385607" y="500863"/>
                            <a:pt x="420526" y="518323"/>
                          </a:cubicBezTo>
                          <a:cubicBezTo>
                            <a:pt x="423786" y="519953"/>
                            <a:pt x="427141" y="521405"/>
                            <a:pt x="430306" y="523213"/>
                          </a:cubicBezTo>
                          <a:cubicBezTo>
                            <a:pt x="432857" y="524671"/>
                            <a:pt x="434955" y="526910"/>
                            <a:pt x="437640" y="528103"/>
                          </a:cubicBezTo>
                          <a:cubicBezTo>
                            <a:pt x="451272" y="534162"/>
                            <a:pt x="456464" y="533512"/>
                            <a:pt x="471869" y="535438"/>
                          </a:cubicBezTo>
                          <a:lnTo>
                            <a:pt x="493874" y="542772"/>
                          </a:lnTo>
                          <a:cubicBezTo>
                            <a:pt x="496319" y="543587"/>
                            <a:pt x="499064" y="543788"/>
                            <a:pt x="501208" y="545217"/>
                          </a:cubicBezTo>
                          <a:cubicBezTo>
                            <a:pt x="510687" y="551537"/>
                            <a:pt x="505755" y="549178"/>
                            <a:pt x="515878" y="552552"/>
                          </a:cubicBezTo>
                          <a:cubicBezTo>
                            <a:pt x="515063" y="557442"/>
                            <a:pt x="515001" y="562519"/>
                            <a:pt x="513433" y="567222"/>
                          </a:cubicBezTo>
                          <a:cubicBezTo>
                            <a:pt x="511410" y="573290"/>
                            <a:pt x="504989" y="577354"/>
                            <a:pt x="501208" y="581891"/>
                          </a:cubicBezTo>
                          <a:cubicBezTo>
                            <a:pt x="499327" y="584148"/>
                            <a:pt x="498529" y="587291"/>
                            <a:pt x="496318" y="589226"/>
                          </a:cubicBezTo>
                          <a:cubicBezTo>
                            <a:pt x="491895" y="593096"/>
                            <a:pt x="485175" y="594305"/>
                            <a:pt x="481649" y="599006"/>
                          </a:cubicBezTo>
                          <a:cubicBezTo>
                            <a:pt x="479204" y="602266"/>
                            <a:pt x="477195" y="605904"/>
                            <a:pt x="474314" y="608785"/>
                          </a:cubicBezTo>
                          <a:cubicBezTo>
                            <a:pt x="472236" y="610863"/>
                            <a:pt x="469370" y="611967"/>
                            <a:pt x="466979" y="613675"/>
                          </a:cubicBezTo>
                          <a:cubicBezTo>
                            <a:pt x="463663" y="616043"/>
                            <a:pt x="460538" y="618673"/>
                            <a:pt x="457200" y="621010"/>
                          </a:cubicBezTo>
                          <a:cubicBezTo>
                            <a:pt x="452385" y="624380"/>
                            <a:pt x="446686" y="626635"/>
                            <a:pt x="442530" y="630790"/>
                          </a:cubicBezTo>
                          <a:cubicBezTo>
                            <a:pt x="440085" y="633235"/>
                            <a:pt x="438072" y="636206"/>
                            <a:pt x="435195" y="638124"/>
                          </a:cubicBezTo>
                          <a:cubicBezTo>
                            <a:pt x="433051" y="639553"/>
                            <a:pt x="430230" y="639554"/>
                            <a:pt x="427861" y="640569"/>
                          </a:cubicBezTo>
                          <a:cubicBezTo>
                            <a:pt x="424511" y="642005"/>
                            <a:pt x="421172" y="643527"/>
                            <a:pt x="418081" y="645459"/>
                          </a:cubicBezTo>
                          <a:cubicBezTo>
                            <a:pt x="395688" y="659455"/>
                            <a:pt x="421279" y="645507"/>
                            <a:pt x="398522" y="662574"/>
                          </a:cubicBezTo>
                          <a:cubicBezTo>
                            <a:pt x="395606" y="664761"/>
                            <a:pt x="391833" y="665531"/>
                            <a:pt x="388742" y="667463"/>
                          </a:cubicBezTo>
                          <a:cubicBezTo>
                            <a:pt x="372115" y="677854"/>
                            <a:pt x="386344" y="672952"/>
                            <a:pt x="369183" y="677243"/>
                          </a:cubicBezTo>
                          <a:cubicBezTo>
                            <a:pt x="346133" y="692610"/>
                            <a:pt x="363501" y="682486"/>
                            <a:pt x="342289" y="691913"/>
                          </a:cubicBezTo>
                          <a:cubicBezTo>
                            <a:pt x="338958" y="693393"/>
                            <a:pt x="335967" y="695650"/>
                            <a:pt x="332509" y="696802"/>
                          </a:cubicBezTo>
                          <a:cubicBezTo>
                            <a:pt x="328567" y="698116"/>
                            <a:pt x="324316" y="698239"/>
                            <a:pt x="320284" y="699247"/>
                          </a:cubicBezTo>
                          <a:cubicBezTo>
                            <a:pt x="317784" y="699872"/>
                            <a:pt x="315394" y="700877"/>
                            <a:pt x="312949" y="701692"/>
                          </a:cubicBezTo>
                          <a:cubicBezTo>
                            <a:pt x="281816" y="698579"/>
                            <a:pt x="296444" y="701233"/>
                            <a:pt x="268941" y="694358"/>
                          </a:cubicBezTo>
                          <a:cubicBezTo>
                            <a:pt x="268940" y="694358"/>
                            <a:pt x="249383" y="689469"/>
                            <a:pt x="249382" y="689468"/>
                          </a:cubicBezTo>
                          <a:cubicBezTo>
                            <a:pt x="236596" y="683075"/>
                            <a:pt x="243138" y="685462"/>
                            <a:pt x="229822" y="682133"/>
                          </a:cubicBezTo>
                          <a:cubicBezTo>
                            <a:pt x="192890" y="652585"/>
                            <a:pt x="242978" y="690348"/>
                            <a:pt x="202928" y="667463"/>
                          </a:cubicBezTo>
                          <a:cubicBezTo>
                            <a:pt x="195852" y="663420"/>
                            <a:pt x="189889" y="657684"/>
                            <a:pt x="183369" y="652794"/>
                          </a:cubicBezTo>
                          <a:cubicBezTo>
                            <a:pt x="180109" y="650349"/>
                            <a:pt x="175849" y="648850"/>
                            <a:pt x="173589" y="645459"/>
                          </a:cubicBezTo>
                          <a:cubicBezTo>
                            <a:pt x="171959" y="643014"/>
                            <a:pt x="170777" y="640202"/>
                            <a:pt x="168699" y="638124"/>
                          </a:cubicBezTo>
                          <a:cubicBezTo>
                            <a:pt x="164198" y="633623"/>
                            <a:pt x="158531" y="630401"/>
                            <a:pt x="154030" y="625900"/>
                          </a:cubicBezTo>
                          <a:cubicBezTo>
                            <a:pt x="151952" y="623822"/>
                            <a:pt x="151218" y="620643"/>
                            <a:pt x="149140" y="618565"/>
                          </a:cubicBezTo>
                          <a:cubicBezTo>
                            <a:pt x="147062" y="616487"/>
                            <a:pt x="143883" y="615753"/>
                            <a:pt x="141805" y="613675"/>
                          </a:cubicBezTo>
                          <a:cubicBezTo>
                            <a:pt x="138924" y="610794"/>
                            <a:pt x="137153" y="606962"/>
                            <a:pt x="134470" y="603895"/>
                          </a:cubicBezTo>
                          <a:cubicBezTo>
                            <a:pt x="131434" y="600426"/>
                            <a:pt x="127727" y="597585"/>
                            <a:pt x="124691" y="594116"/>
                          </a:cubicBezTo>
                          <a:cubicBezTo>
                            <a:pt x="118986" y="587595"/>
                            <a:pt x="112181" y="576246"/>
                            <a:pt x="107576" y="569667"/>
                          </a:cubicBezTo>
                          <a:cubicBezTo>
                            <a:pt x="94024" y="550307"/>
                            <a:pt x="107027" y="569434"/>
                            <a:pt x="90462" y="550107"/>
                          </a:cubicBezTo>
                          <a:cubicBezTo>
                            <a:pt x="86003" y="544904"/>
                            <a:pt x="83604" y="537465"/>
                            <a:pt x="78237" y="532993"/>
                          </a:cubicBezTo>
                          <a:cubicBezTo>
                            <a:pt x="76257" y="531343"/>
                            <a:pt x="73347" y="531363"/>
                            <a:pt x="70902" y="530548"/>
                          </a:cubicBezTo>
                          <a:cubicBezTo>
                            <a:pt x="68457" y="527288"/>
                            <a:pt x="65590" y="524306"/>
                            <a:pt x="63568" y="520768"/>
                          </a:cubicBezTo>
                          <a:cubicBezTo>
                            <a:pt x="62289" y="518530"/>
                            <a:pt x="62733" y="515445"/>
                            <a:pt x="61123" y="513433"/>
                          </a:cubicBezTo>
                          <a:cubicBezTo>
                            <a:pt x="59287" y="511139"/>
                            <a:pt x="56233" y="510174"/>
                            <a:pt x="53788" y="508544"/>
                          </a:cubicBezTo>
                          <a:cubicBezTo>
                            <a:pt x="42921" y="494055"/>
                            <a:pt x="48722" y="502166"/>
                            <a:pt x="36674" y="484094"/>
                          </a:cubicBezTo>
                          <a:cubicBezTo>
                            <a:pt x="35044" y="481649"/>
                            <a:pt x="33620" y="479054"/>
                            <a:pt x="31784" y="476760"/>
                          </a:cubicBezTo>
                          <a:cubicBezTo>
                            <a:pt x="28524" y="472685"/>
                            <a:pt x="24739" y="468979"/>
                            <a:pt x="22004" y="464535"/>
                          </a:cubicBezTo>
                          <a:cubicBezTo>
                            <a:pt x="17467" y="457163"/>
                            <a:pt x="12268" y="446767"/>
                            <a:pt x="9779" y="437641"/>
                          </a:cubicBezTo>
                          <a:cubicBezTo>
                            <a:pt x="7127" y="427916"/>
                            <a:pt x="4890" y="418082"/>
                            <a:pt x="2445" y="408302"/>
                          </a:cubicBezTo>
                          <a:lnTo>
                            <a:pt x="0" y="398522"/>
                          </a:lnTo>
                          <a:cubicBezTo>
                            <a:pt x="815" y="375703"/>
                            <a:pt x="1021" y="352853"/>
                            <a:pt x="2445" y="330064"/>
                          </a:cubicBezTo>
                          <a:cubicBezTo>
                            <a:pt x="2655" y="326711"/>
                            <a:pt x="4231" y="323580"/>
                            <a:pt x="4890" y="320285"/>
                          </a:cubicBezTo>
                          <a:cubicBezTo>
                            <a:pt x="11992" y="284778"/>
                            <a:pt x="1318" y="329684"/>
                            <a:pt x="12224" y="286056"/>
                          </a:cubicBezTo>
                          <a:cubicBezTo>
                            <a:pt x="13039" y="282796"/>
                            <a:pt x="13166" y="279282"/>
                            <a:pt x="14669" y="276276"/>
                          </a:cubicBezTo>
                          <a:lnTo>
                            <a:pt x="24449" y="256717"/>
                          </a:lnTo>
                          <a:cubicBezTo>
                            <a:pt x="26079" y="253457"/>
                            <a:pt x="28186" y="250395"/>
                            <a:pt x="29339" y="246937"/>
                          </a:cubicBezTo>
                          <a:lnTo>
                            <a:pt x="34229" y="232268"/>
                          </a:lnTo>
                          <a:cubicBezTo>
                            <a:pt x="35044" y="229823"/>
                            <a:pt x="35245" y="227078"/>
                            <a:pt x="36674" y="224933"/>
                          </a:cubicBezTo>
                          <a:cubicBezTo>
                            <a:pt x="38304" y="222488"/>
                            <a:pt x="39682" y="219855"/>
                            <a:pt x="41563" y="217598"/>
                          </a:cubicBezTo>
                          <a:cubicBezTo>
                            <a:pt x="43776" y="214942"/>
                            <a:pt x="47042" y="213180"/>
                            <a:pt x="48898" y="210263"/>
                          </a:cubicBezTo>
                          <a:cubicBezTo>
                            <a:pt x="52812" y="204113"/>
                            <a:pt x="55418" y="197224"/>
                            <a:pt x="58678" y="190704"/>
                          </a:cubicBezTo>
                          <a:cubicBezTo>
                            <a:pt x="60308" y="187444"/>
                            <a:pt x="62215" y="184308"/>
                            <a:pt x="63568" y="180924"/>
                          </a:cubicBezTo>
                          <a:cubicBezTo>
                            <a:pt x="65198" y="176849"/>
                            <a:pt x="66326" y="172536"/>
                            <a:pt x="68457" y="168700"/>
                          </a:cubicBezTo>
                          <a:cubicBezTo>
                            <a:pt x="70436" y="165138"/>
                            <a:pt x="73347" y="162180"/>
                            <a:pt x="75792" y="158920"/>
                          </a:cubicBezTo>
                          <a:cubicBezTo>
                            <a:pt x="76576" y="155785"/>
                            <a:pt x="78928" y="145315"/>
                            <a:pt x="80682" y="141806"/>
                          </a:cubicBezTo>
                          <a:cubicBezTo>
                            <a:pt x="86658" y="129855"/>
                            <a:pt x="84944" y="139426"/>
                            <a:pt x="88017" y="127136"/>
                          </a:cubicBezTo>
                          <a:cubicBezTo>
                            <a:pt x="90183" y="118472"/>
                            <a:pt x="91271" y="108965"/>
                            <a:pt x="92907" y="100242"/>
                          </a:cubicBezTo>
                          <a:cubicBezTo>
                            <a:pt x="95255" y="87719"/>
                            <a:pt x="98527" y="73978"/>
                            <a:pt x="100241" y="61123"/>
                          </a:cubicBezTo>
                          <a:cubicBezTo>
                            <a:pt x="108703" y="-2351"/>
                            <a:pt x="95891" y="86139"/>
                            <a:pt x="105131" y="12225"/>
                          </a:cubicBezTo>
                          <a:cubicBezTo>
                            <a:pt x="105646" y="8101"/>
                            <a:pt x="106761" y="4075"/>
                            <a:pt x="107576" y="0"/>
                          </a:cubicBezTo>
                          <a:cubicBezTo>
                            <a:pt x="118067" y="31473"/>
                            <a:pt x="107999" y="-752"/>
                            <a:pt x="114911" y="26894"/>
                          </a:cubicBezTo>
                          <a:cubicBezTo>
                            <a:pt x="116938" y="35002"/>
                            <a:pt x="95352" y="22412"/>
                            <a:pt x="112466" y="2200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3" name="フリーフォーム: 図形 52">
                    <a:extLst>
                      <a:ext uri="{FF2B5EF4-FFF2-40B4-BE49-F238E27FC236}">
                        <a16:creationId xmlns:a16="http://schemas.microsoft.com/office/drawing/2014/main" id="{C11823AF-7D4A-4868-AFF8-E1CDC6F456C9}"/>
                      </a:ext>
                    </a:extLst>
                  </p:cNvPr>
                  <p:cNvSpPr/>
                  <p:nvPr/>
                </p:nvSpPr>
                <p:spPr>
                  <a:xfrm>
                    <a:off x="5706794" y="2579077"/>
                    <a:ext cx="572186" cy="1556825"/>
                  </a:xfrm>
                  <a:custGeom>
                    <a:avLst/>
                    <a:gdLst>
                      <a:gd name="connsiteX0" fmla="*/ 572086 w 572186"/>
                      <a:gd name="connsiteY0" fmla="*/ 4689 h 1556825"/>
                      <a:gd name="connsiteX1" fmla="*/ 548640 w 572186"/>
                      <a:gd name="connsiteY1" fmla="*/ 14068 h 1556825"/>
                      <a:gd name="connsiteX2" fmla="*/ 534572 w 572186"/>
                      <a:gd name="connsiteY2" fmla="*/ 18757 h 1556825"/>
                      <a:gd name="connsiteX3" fmla="*/ 511126 w 572186"/>
                      <a:gd name="connsiteY3" fmla="*/ 46892 h 1556825"/>
                      <a:gd name="connsiteX4" fmla="*/ 497058 w 572186"/>
                      <a:gd name="connsiteY4" fmla="*/ 51581 h 1556825"/>
                      <a:gd name="connsiteX5" fmla="*/ 492369 w 572186"/>
                      <a:gd name="connsiteY5" fmla="*/ 65649 h 1556825"/>
                      <a:gd name="connsiteX6" fmla="*/ 473612 w 572186"/>
                      <a:gd name="connsiteY6" fmla="*/ 84406 h 1556825"/>
                      <a:gd name="connsiteX7" fmla="*/ 468923 w 572186"/>
                      <a:gd name="connsiteY7" fmla="*/ 98474 h 1556825"/>
                      <a:gd name="connsiteX8" fmla="*/ 454855 w 572186"/>
                      <a:gd name="connsiteY8" fmla="*/ 107852 h 1556825"/>
                      <a:gd name="connsiteX9" fmla="*/ 445477 w 572186"/>
                      <a:gd name="connsiteY9" fmla="*/ 117231 h 1556825"/>
                      <a:gd name="connsiteX10" fmla="*/ 431409 w 572186"/>
                      <a:gd name="connsiteY10" fmla="*/ 140677 h 1556825"/>
                      <a:gd name="connsiteX11" fmla="*/ 426720 w 572186"/>
                      <a:gd name="connsiteY11" fmla="*/ 154745 h 1556825"/>
                      <a:gd name="connsiteX12" fmla="*/ 412652 w 572186"/>
                      <a:gd name="connsiteY12" fmla="*/ 159434 h 1556825"/>
                      <a:gd name="connsiteX13" fmla="*/ 407963 w 572186"/>
                      <a:gd name="connsiteY13" fmla="*/ 173501 h 1556825"/>
                      <a:gd name="connsiteX14" fmla="*/ 384517 w 572186"/>
                      <a:gd name="connsiteY14" fmla="*/ 192258 h 1556825"/>
                      <a:gd name="connsiteX15" fmla="*/ 375138 w 572186"/>
                      <a:gd name="connsiteY15" fmla="*/ 206326 h 1556825"/>
                      <a:gd name="connsiteX16" fmla="*/ 365760 w 572186"/>
                      <a:gd name="connsiteY16" fmla="*/ 215705 h 1556825"/>
                      <a:gd name="connsiteX17" fmla="*/ 361071 w 572186"/>
                      <a:gd name="connsiteY17" fmla="*/ 229772 h 1556825"/>
                      <a:gd name="connsiteX18" fmla="*/ 351692 w 572186"/>
                      <a:gd name="connsiteY18" fmla="*/ 239151 h 1556825"/>
                      <a:gd name="connsiteX19" fmla="*/ 332935 w 572186"/>
                      <a:gd name="connsiteY19" fmla="*/ 262597 h 1556825"/>
                      <a:gd name="connsiteX20" fmla="*/ 328246 w 572186"/>
                      <a:gd name="connsiteY20" fmla="*/ 276665 h 1556825"/>
                      <a:gd name="connsiteX21" fmla="*/ 290732 w 572186"/>
                      <a:gd name="connsiteY21" fmla="*/ 309489 h 1556825"/>
                      <a:gd name="connsiteX22" fmla="*/ 281354 w 572186"/>
                      <a:gd name="connsiteY22" fmla="*/ 318868 h 1556825"/>
                      <a:gd name="connsiteX23" fmla="*/ 257908 w 572186"/>
                      <a:gd name="connsiteY23" fmla="*/ 351692 h 1556825"/>
                      <a:gd name="connsiteX24" fmla="*/ 239151 w 572186"/>
                      <a:gd name="connsiteY24" fmla="*/ 375138 h 1556825"/>
                      <a:gd name="connsiteX25" fmla="*/ 201637 w 572186"/>
                      <a:gd name="connsiteY25" fmla="*/ 407963 h 1556825"/>
                      <a:gd name="connsiteX26" fmla="*/ 196948 w 572186"/>
                      <a:gd name="connsiteY26" fmla="*/ 422031 h 1556825"/>
                      <a:gd name="connsiteX27" fmla="*/ 173501 w 572186"/>
                      <a:gd name="connsiteY27" fmla="*/ 440788 h 1556825"/>
                      <a:gd name="connsiteX28" fmla="*/ 150055 w 572186"/>
                      <a:gd name="connsiteY28" fmla="*/ 473612 h 1556825"/>
                      <a:gd name="connsiteX29" fmla="*/ 140677 w 572186"/>
                      <a:gd name="connsiteY29" fmla="*/ 487680 h 1556825"/>
                      <a:gd name="connsiteX30" fmla="*/ 135988 w 572186"/>
                      <a:gd name="connsiteY30" fmla="*/ 501748 h 1556825"/>
                      <a:gd name="connsiteX31" fmla="*/ 112541 w 572186"/>
                      <a:gd name="connsiteY31" fmla="*/ 520505 h 1556825"/>
                      <a:gd name="connsiteX32" fmla="*/ 98474 w 572186"/>
                      <a:gd name="connsiteY32" fmla="*/ 543951 h 1556825"/>
                      <a:gd name="connsiteX33" fmla="*/ 84406 w 572186"/>
                      <a:gd name="connsiteY33" fmla="*/ 567397 h 1556825"/>
                      <a:gd name="connsiteX34" fmla="*/ 75028 w 572186"/>
                      <a:gd name="connsiteY34" fmla="*/ 623668 h 1556825"/>
                      <a:gd name="connsiteX35" fmla="*/ 65649 w 572186"/>
                      <a:gd name="connsiteY35" fmla="*/ 633046 h 1556825"/>
                      <a:gd name="connsiteX36" fmla="*/ 46892 w 572186"/>
                      <a:gd name="connsiteY36" fmla="*/ 675249 h 1556825"/>
                      <a:gd name="connsiteX37" fmla="*/ 37514 w 572186"/>
                      <a:gd name="connsiteY37" fmla="*/ 722141 h 1556825"/>
                      <a:gd name="connsiteX38" fmla="*/ 32824 w 572186"/>
                      <a:gd name="connsiteY38" fmla="*/ 736209 h 1556825"/>
                      <a:gd name="connsiteX39" fmla="*/ 28135 w 572186"/>
                      <a:gd name="connsiteY39" fmla="*/ 769034 h 1556825"/>
                      <a:gd name="connsiteX40" fmla="*/ 23446 w 572186"/>
                      <a:gd name="connsiteY40" fmla="*/ 783101 h 1556825"/>
                      <a:gd name="connsiteX41" fmla="*/ 28135 w 572186"/>
                      <a:gd name="connsiteY41" fmla="*/ 965981 h 1556825"/>
                      <a:gd name="connsiteX42" fmla="*/ 37514 w 572186"/>
                      <a:gd name="connsiteY42" fmla="*/ 1031631 h 1556825"/>
                      <a:gd name="connsiteX43" fmla="*/ 42203 w 572186"/>
                      <a:gd name="connsiteY43" fmla="*/ 1101969 h 1556825"/>
                      <a:gd name="connsiteX44" fmla="*/ 51581 w 572186"/>
                      <a:gd name="connsiteY44" fmla="*/ 1130105 h 1556825"/>
                      <a:gd name="connsiteX45" fmla="*/ 60960 w 572186"/>
                      <a:gd name="connsiteY45" fmla="*/ 1158240 h 1556825"/>
                      <a:gd name="connsiteX46" fmla="*/ 75028 w 572186"/>
                      <a:gd name="connsiteY46" fmla="*/ 1200443 h 1556825"/>
                      <a:gd name="connsiteX47" fmla="*/ 79717 w 572186"/>
                      <a:gd name="connsiteY47" fmla="*/ 1214511 h 1556825"/>
                      <a:gd name="connsiteX48" fmla="*/ 75028 w 572186"/>
                      <a:gd name="connsiteY48" fmla="*/ 1341120 h 1556825"/>
                      <a:gd name="connsiteX49" fmla="*/ 70338 w 572186"/>
                      <a:gd name="connsiteY49" fmla="*/ 1355188 h 1556825"/>
                      <a:gd name="connsiteX50" fmla="*/ 60960 w 572186"/>
                      <a:gd name="connsiteY50" fmla="*/ 1416148 h 1556825"/>
                      <a:gd name="connsiteX51" fmla="*/ 56271 w 572186"/>
                      <a:gd name="connsiteY51" fmla="*/ 1519311 h 1556825"/>
                      <a:gd name="connsiteX52" fmla="*/ 46892 w 572186"/>
                      <a:gd name="connsiteY52" fmla="*/ 1547446 h 1556825"/>
                      <a:gd name="connsiteX53" fmla="*/ 37514 w 572186"/>
                      <a:gd name="connsiteY53" fmla="*/ 1556825 h 1556825"/>
                      <a:gd name="connsiteX54" fmla="*/ 28135 w 572186"/>
                      <a:gd name="connsiteY54" fmla="*/ 1388012 h 1556825"/>
                      <a:gd name="connsiteX55" fmla="*/ 23446 w 572186"/>
                      <a:gd name="connsiteY55" fmla="*/ 1139483 h 1556825"/>
                      <a:gd name="connsiteX56" fmla="*/ 14068 w 572186"/>
                      <a:gd name="connsiteY56" fmla="*/ 1101969 h 1556825"/>
                      <a:gd name="connsiteX57" fmla="*/ 4689 w 572186"/>
                      <a:gd name="connsiteY57" fmla="*/ 1036320 h 1556825"/>
                      <a:gd name="connsiteX58" fmla="*/ 0 w 572186"/>
                      <a:gd name="connsiteY58" fmla="*/ 919089 h 1556825"/>
                      <a:gd name="connsiteX59" fmla="*/ 4689 w 572186"/>
                      <a:gd name="connsiteY59" fmla="*/ 651803 h 1556825"/>
                      <a:gd name="connsiteX60" fmla="*/ 14068 w 572186"/>
                      <a:gd name="connsiteY60" fmla="*/ 623668 h 1556825"/>
                      <a:gd name="connsiteX61" fmla="*/ 18757 w 572186"/>
                      <a:gd name="connsiteY61" fmla="*/ 609600 h 1556825"/>
                      <a:gd name="connsiteX62" fmla="*/ 28135 w 572186"/>
                      <a:gd name="connsiteY62" fmla="*/ 595532 h 1556825"/>
                      <a:gd name="connsiteX63" fmla="*/ 42203 w 572186"/>
                      <a:gd name="connsiteY63" fmla="*/ 558018 h 1556825"/>
                      <a:gd name="connsiteX64" fmla="*/ 56271 w 572186"/>
                      <a:gd name="connsiteY64" fmla="*/ 534572 h 1556825"/>
                      <a:gd name="connsiteX65" fmla="*/ 60960 w 572186"/>
                      <a:gd name="connsiteY65" fmla="*/ 520505 h 1556825"/>
                      <a:gd name="connsiteX66" fmla="*/ 75028 w 572186"/>
                      <a:gd name="connsiteY66" fmla="*/ 511126 h 1556825"/>
                      <a:gd name="connsiteX67" fmla="*/ 84406 w 572186"/>
                      <a:gd name="connsiteY67" fmla="*/ 482991 h 1556825"/>
                      <a:gd name="connsiteX68" fmla="*/ 89095 w 572186"/>
                      <a:gd name="connsiteY68" fmla="*/ 468923 h 1556825"/>
                      <a:gd name="connsiteX69" fmla="*/ 98474 w 572186"/>
                      <a:gd name="connsiteY69" fmla="*/ 459545 h 1556825"/>
                      <a:gd name="connsiteX70" fmla="*/ 117231 w 572186"/>
                      <a:gd name="connsiteY70" fmla="*/ 422031 h 1556825"/>
                      <a:gd name="connsiteX71" fmla="*/ 131298 w 572186"/>
                      <a:gd name="connsiteY71" fmla="*/ 393895 h 1556825"/>
                      <a:gd name="connsiteX72" fmla="*/ 135988 w 572186"/>
                      <a:gd name="connsiteY72" fmla="*/ 379828 h 1556825"/>
                      <a:gd name="connsiteX73" fmla="*/ 150055 w 572186"/>
                      <a:gd name="connsiteY73" fmla="*/ 375138 h 1556825"/>
                      <a:gd name="connsiteX74" fmla="*/ 182880 w 572186"/>
                      <a:gd name="connsiteY74" fmla="*/ 351692 h 1556825"/>
                      <a:gd name="connsiteX75" fmla="*/ 215704 w 572186"/>
                      <a:gd name="connsiteY75" fmla="*/ 318868 h 1556825"/>
                      <a:gd name="connsiteX76" fmla="*/ 239151 w 572186"/>
                      <a:gd name="connsiteY76" fmla="*/ 300111 h 1556825"/>
                      <a:gd name="connsiteX77" fmla="*/ 257908 w 572186"/>
                      <a:gd name="connsiteY77" fmla="*/ 281354 h 1556825"/>
                      <a:gd name="connsiteX78" fmla="*/ 267286 w 572186"/>
                      <a:gd name="connsiteY78" fmla="*/ 271975 h 1556825"/>
                      <a:gd name="connsiteX79" fmla="*/ 281354 w 572186"/>
                      <a:gd name="connsiteY79" fmla="*/ 248529 h 1556825"/>
                      <a:gd name="connsiteX80" fmla="*/ 295421 w 572186"/>
                      <a:gd name="connsiteY80" fmla="*/ 243840 h 1556825"/>
                      <a:gd name="connsiteX81" fmla="*/ 309489 w 572186"/>
                      <a:gd name="connsiteY81" fmla="*/ 215705 h 1556825"/>
                      <a:gd name="connsiteX82" fmla="*/ 318868 w 572186"/>
                      <a:gd name="connsiteY82" fmla="*/ 206326 h 1556825"/>
                      <a:gd name="connsiteX83" fmla="*/ 337624 w 572186"/>
                      <a:gd name="connsiteY83" fmla="*/ 178191 h 1556825"/>
                      <a:gd name="connsiteX84" fmla="*/ 361071 w 572186"/>
                      <a:gd name="connsiteY84" fmla="*/ 159434 h 1556825"/>
                      <a:gd name="connsiteX85" fmla="*/ 379828 w 572186"/>
                      <a:gd name="connsiteY85" fmla="*/ 140677 h 1556825"/>
                      <a:gd name="connsiteX86" fmla="*/ 389206 w 572186"/>
                      <a:gd name="connsiteY86" fmla="*/ 131298 h 1556825"/>
                      <a:gd name="connsiteX87" fmla="*/ 407963 w 572186"/>
                      <a:gd name="connsiteY87" fmla="*/ 107852 h 1556825"/>
                      <a:gd name="connsiteX88" fmla="*/ 440788 w 572186"/>
                      <a:gd name="connsiteY88" fmla="*/ 79717 h 1556825"/>
                      <a:gd name="connsiteX89" fmla="*/ 459544 w 572186"/>
                      <a:gd name="connsiteY89" fmla="*/ 51581 h 1556825"/>
                      <a:gd name="connsiteX90" fmla="*/ 468923 w 572186"/>
                      <a:gd name="connsiteY90" fmla="*/ 42203 h 1556825"/>
                      <a:gd name="connsiteX91" fmla="*/ 478301 w 572186"/>
                      <a:gd name="connsiteY91" fmla="*/ 28135 h 1556825"/>
                      <a:gd name="connsiteX92" fmla="*/ 497058 w 572186"/>
                      <a:gd name="connsiteY92" fmla="*/ 9378 h 1556825"/>
                      <a:gd name="connsiteX93" fmla="*/ 506437 w 572186"/>
                      <a:gd name="connsiteY93" fmla="*/ 0 h 1556825"/>
                      <a:gd name="connsiteX94" fmla="*/ 539261 w 572186"/>
                      <a:gd name="connsiteY94" fmla="*/ 9378 h 1556825"/>
                      <a:gd name="connsiteX95" fmla="*/ 572086 w 572186"/>
                      <a:gd name="connsiteY95" fmla="*/ 4689 h 155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72186" h="1556825">
                        <a:moveTo>
                          <a:pt x="572086" y="4689"/>
                        </a:moveTo>
                        <a:cubicBezTo>
                          <a:pt x="573649" y="5471"/>
                          <a:pt x="556521" y="11112"/>
                          <a:pt x="548640" y="14068"/>
                        </a:cubicBezTo>
                        <a:cubicBezTo>
                          <a:pt x="544012" y="15804"/>
                          <a:pt x="538685" y="16015"/>
                          <a:pt x="534572" y="18757"/>
                        </a:cubicBezTo>
                        <a:cubicBezTo>
                          <a:pt x="480978" y="54486"/>
                          <a:pt x="554385" y="12287"/>
                          <a:pt x="511126" y="46892"/>
                        </a:cubicBezTo>
                        <a:cubicBezTo>
                          <a:pt x="507266" y="49980"/>
                          <a:pt x="501747" y="50018"/>
                          <a:pt x="497058" y="51581"/>
                        </a:cubicBezTo>
                        <a:cubicBezTo>
                          <a:pt x="495495" y="56270"/>
                          <a:pt x="495242" y="61627"/>
                          <a:pt x="492369" y="65649"/>
                        </a:cubicBezTo>
                        <a:cubicBezTo>
                          <a:pt x="487230" y="72844"/>
                          <a:pt x="473612" y="84406"/>
                          <a:pt x="473612" y="84406"/>
                        </a:cubicBezTo>
                        <a:cubicBezTo>
                          <a:pt x="472049" y="89095"/>
                          <a:pt x="472011" y="94614"/>
                          <a:pt x="468923" y="98474"/>
                        </a:cubicBezTo>
                        <a:cubicBezTo>
                          <a:pt x="465402" y="102875"/>
                          <a:pt x="459256" y="104331"/>
                          <a:pt x="454855" y="107852"/>
                        </a:cubicBezTo>
                        <a:cubicBezTo>
                          <a:pt x="451403" y="110614"/>
                          <a:pt x="448603" y="114105"/>
                          <a:pt x="445477" y="117231"/>
                        </a:cubicBezTo>
                        <a:cubicBezTo>
                          <a:pt x="432193" y="157082"/>
                          <a:pt x="450720" y="108491"/>
                          <a:pt x="431409" y="140677"/>
                        </a:cubicBezTo>
                        <a:cubicBezTo>
                          <a:pt x="428866" y="144916"/>
                          <a:pt x="430215" y="151250"/>
                          <a:pt x="426720" y="154745"/>
                        </a:cubicBezTo>
                        <a:cubicBezTo>
                          <a:pt x="423225" y="158240"/>
                          <a:pt x="417341" y="157871"/>
                          <a:pt x="412652" y="159434"/>
                        </a:cubicBezTo>
                        <a:cubicBezTo>
                          <a:pt x="411089" y="164123"/>
                          <a:pt x="410506" y="169263"/>
                          <a:pt x="407963" y="173501"/>
                        </a:cubicBezTo>
                        <a:cubicBezTo>
                          <a:pt x="403508" y="180926"/>
                          <a:pt x="390907" y="187998"/>
                          <a:pt x="384517" y="192258"/>
                        </a:cubicBezTo>
                        <a:cubicBezTo>
                          <a:pt x="381391" y="196947"/>
                          <a:pt x="378659" y="201925"/>
                          <a:pt x="375138" y="206326"/>
                        </a:cubicBezTo>
                        <a:cubicBezTo>
                          <a:pt x="372376" y="209778"/>
                          <a:pt x="368035" y="211914"/>
                          <a:pt x="365760" y="215705"/>
                        </a:cubicBezTo>
                        <a:cubicBezTo>
                          <a:pt x="363217" y="219943"/>
                          <a:pt x="363614" y="225534"/>
                          <a:pt x="361071" y="229772"/>
                        </a:cubicBezTo>
                        <a:cubicBezTo>
                          <a:pt x="358796" y="233563"/>
                          <a:pt x="354454" y="235699"/>
                          <a:pt x="351692" y="239151"/>
                        </a:cubicBezTo>
                        <a:cubicBezTo>
                          <a:pt x="328030" y="268729"/>
                          <a:pt x="355581" y="239951"/>
                          <a:pt x="332935" y="262597"/>
                        </a:cubicBezTo>
                        <a:cubicBezTo>
                          <a:pt x="331372" y="267286"/>
                          <a:pt x="331212" y="272711"/>
                          <a:pt x="328246" y="276665"/>
                        </a:cubicBezTo>
                        <a:cubicBezTo>
                          <a:pt x="306549" y="305594"/>
                          <a:pt x="311072" y="293216"/>
                          <a:pt x="290732" y="309489"/>
                        </a:cubicBezTo>
                        <a:cubicBezTo>
                          <a:pt x="287280" y="312251"/>
                          <a:pt x="284480" y="315742"/>
                          <a:pt x="281354" y="318868"/>
                        </a:cubicBezTo>
                        <a:cubicBezTo>
                          <a:pt x="270412" y="351692"/>
                          <a:pt x="281353" y="343877"/>
                          <a:pt x="257908" y="351692"/>
                        </a:cubicBezTo>
                        <a:cubicBezTo>
                          <a:pt x="221338" y="388262"/>
                          <a:pt x="280560" y="327813"/>
                          <a:pt x="239151" y="375138"/>
                        </a:cubicBezTo>
                        <a:cubicBezTo>
                          <a:pt x="219948" y="397084"/>
                          <a:pt x="220705" y="395251"/>
                          <a:pt x="201637" y="407963"/>
                        </a:cubicBezTo>
                        <a:cubicBezTo>
                          <a:pt x="200074" y="412652"/>
                          <a:pt x="199491" y="417792"/>
                          <a:pt x="196948" y="422031"/>
                        </a:cubicBezTo>
                        <a:cubicBezTo>
                          <a:pt x="192495" y="429453"/>
                          <a:pt x="179888" y="436530"/>
                          <a:pt x="173501" y="440788"/>
                        </a:cubicBezTo>
                        <a:cubicBezTo>
                          <a:pt x="161869" y="475685"/>
                          <a:pt x="179726" y="429102"/>
                          <a:pt x="150055" y="473612"/>
                        </a:cubicBezTo>
                        <a:cubicBezTo>
                          <a:pt x="146929" y="478301"/>
                          <a:pt x="143197" y="482639"/>
                          <a:pt x="140677" y="487680"/>
                        </a:cubicBezTo>
                        <a:cubicBezTo>
                          <a:pt x="138467" y="492101"/>
                          <a:pt x="138531" y="497509"/>
                          <a:pt x="135988" y="501748"/>
                        </a:cubicBezTo>
                        <a:cubicBezTo>
                          <a:pt x="131535" y="509170"/>
                          <a:pt x="118928" y="516247"/>
                          <a:pt x="112541" y="520505"/>
                        </a:cubicBezTo>
                        <a:cubicBezTo>
                          <a:pt x="99260" y="560348"/>
                          <a:pt x="117781" y="511773"/>
                          <a:pt x="98474" y="543951"/>
                        </a:cubicBezTo>
                        <a:cubicBezTo>
                          <a:pt x="80212" y="574387"/>
                          <a:pt x="108168" y="543632"/>
                          <a:pt x="84406" y="567397"/>
                        </a:cubicBezTo>
                        <a:cubicBezTo>
                          <a:pt x="83943" y="571562"/>
                          <a:pt x="82526" y="611171"/>
                          <a:pt x="75028" y="623668"/>
                        </a:cubicBezTo>
                        <a:cubicBezTo>
                          <a:pt x="72753" y="627459"/>
                          <a:pt x="68775" y="629920"/>
                          <a:pt x="65649" y="633046"/>
                        </a:cubicBezTo>
                        <a:cubicBezTo>
                          <a:pt x="54489" y="666528"/>
                          <a:pt x="61755" y="652956"/>
                          <a:pt x="46892" y="675249"/>
                        </a:cubicBezTo>
                        <a:cubicBezTo>
                          <a:pt x="36297" y="707036"/>
                          <a:pt x="48293" y="668250"/>
                          <a:pt x="37514" y="722141"/>
                        </a:cubicBezTo>
                        <a:cubicBezTo>
                          <a:pt x="36545" y="726988"/>
                          <a:pt x="34387" y="731520"/>
                          <a:pt x="32824" y="736209"/>
                        </a:cubicBezTo>
                        <a:cubicBezTo>
                          <a:pt x="31261" y="747151"/>
                          <a:pt x="30303" y="758196"/>
                          <a:pt x="28135" y="769034"/>
                        </a:cubicBezTo>
                        <a:cubicBezTo>
                          <a:pt x="27166" y="773881"/>
                          <a:pt x="23446" y="778158"/>
                          <a:pt x="23446" y="783101"/>
                        </a:cubicBezTo>
                        <a:cubicBezTo>
                          <a:pt x="23446" y="844081"/>
                          <a:pt x="25543" y="905056"/>
                          <a:pt x="28135" y="965981"/>
                        </a:cubicBezTo>
                        <a:cubicBezTo>
                          <a:pt x="28806" y="981751"/>
                          <a:pt x="34673" y="1014589"/>
                          <a:pt x="37514" y="1031631"/>
                        </a:cubicBezTo>
                        <a:cubicBezTo>
                          <a:pt x="39077" y="1055077"/>
                          <a:pt x="38880" y="1078707"/>
                          <a:pt x="42203" y="1101969"/>
                        </a:cubicBezTo>
                        <a:cubicBezTo>
                          <a:pt x="43601" y="1111756"/>
                          <a:pt x="48455" y="1120726"/>
                          <a:pt x="51581" y="1130105"/>
                        </a:cubicBezTo>
                        <a:lnTo>
                          <a:pt x="60960" y="1158240"/>
                        </a:lnTo>
                        <a:lnTo>
                          <a:pt x="75028" y="1200443"/>
                        </a:lnTo>
                        <a:lnTo>
                          <a:pt x="79717" y="1214511"/>
                        </a:lnTo>
                        <a:cubicBezTo>
                          <a:pt x="78154" y="1256714"/>
                          <a:pt x="77837" y="1298982"/>
                          <a:pt x="75028" y="1341120"/>
                        </a:cubicBezTo>
                        <a:cubicBezTo>
                          <a:pt x="74699" y="1346052"/>
                          <a:pt x="71410" y="1350363"/>
                          <a:pt x="70338" y="1355188"/>
                        </a:cubicBezTo>
                        <a:cubicBezTo>
                          <a:pt x="67736" y="1366897"/>
                          <a:pt x="62455" y="1405680"/>
                          <a:pt x="60960" y="1416148"/>
                        </a:cubicBezTo>
                        <a:cubicBezTo>
                          <a:pt x="59397" y="1450536"/>
                          <a:pt x="59938" y="1485084"/>
                          <a:pt x="56271" y="1519311"/>
                        </a:cubicBezTo>
                        <a:cubicBezTo>
                          <a:pt x="55218" y="1529140"/>
                          <a:pt x="53882" y="1540455"/>
                          <a:pt x="46892" y="1547446"/>
                        </a:cubicBezTo>
                        <a:lnTo>
                          <a:pt x="37514" y="1556825"/>
                        </a:lnTo>
                        <a:cubicBezTo>
                          <a:pt x="20857" y="1490206"/>
                          <a:pt x="31692" y="1539176"/>
                          <a:pt x="28135" y="1388012"/>
                        </a:cubicBezTo>
                        <a:cubicBezTo>
                          <a:pt x="26186" y="1305177"/>
                          <a:pt x="26301" y="1222292"/>
                          <a:pt x="23446" y="1139483"/>
                        </a:cubicBezTo>
                        <a:cubicBezTo>
                          <a:pt x="22619" y="1115499"/>
                          <a:pt x="18281" y="1120926"/>
                          <a:pt x="14068" y="1101969"/>
                        </a:cubicBezTo>
                        <a:cubicBezTo>
                          <a:pt x="10202" y="1084572"/>
                          <a:pt x="6719" y="1052560"/>
                          <a:pt x="4689" y="1036320"/>
                        </a:cubicBezTo>
                        <a:cubicBezTo>
                          <a:pt x="3126" y="997243"/>
                          <a:pt x="0" y="958197"/>
                          <a:pt x="0" y="919089"/>
                        </a:cubicBezTo>
                        <a:cubicBezTo>
                          <a:pt x="0" y="829980"/>
                          <a:pt x="450" y="740811"/>
                          <a:pt x="4689" y="651803"/>
                        </a:cubicBezTo>
                        <a:cubicBezTo>
                          <a:pt x="5159" y="641928"/>
                          <a:pt x="10942" y="633046"/>
                          <a:pt x="14068" y="623668"/>
                        </a:cubicBezTo>
                        <a:cubicBezTo>
                          <a:pt x="15631" y="618979"/>
                          <a:pt x="16015" y="613713"/>
                          <a:pt x="18757" y="609600"/>
                        </a:cubicBezTo>
                        <a:lnTo>
                          <a:pt x="28135" y="595532"/>
                        </a:lnTo>
                        <a:cubicBezTo>
                          <a:pt x="38877" y="531076"/>
                          <a:pt x="23624" y="588982"/>
                          <a:pt x="42203" y="558018"/>
                        </a:cubicBezTo>
                        <a:cubicBezTo>
                          <a:pt x="60466" y="527581"/>
                          <a:pt x="32506" y="558337"/>
                          <a:pt x="56271" y="534572"/>
                        </a:cubicBezTo>
                        <a:cubicBezTo>
                          <a:pt x="57834" y="529883"/>
                          <a:pt x="57872" y="524365"/>
                          <a:pt x="60960" y="520505"/>
                        </a:cubicBezTo>
                        <a:cubicBezTo>
                          <a:pt x="64481" y="516104"/>
                          <a:pt x="72041" y="515905"/>
                          <a:pt x="75028" y="511126"/>
                        </a:cubicBezTo>
                        <a:cubicBezTo>
                          <a:pt x="80267" y="502743"/>
                          <a:pt x="81280" y="492369"/>
                          <a:pt x="84406" y="482991"/>
                        </a:cubicBezTo>
                        <a:cubicBezTo>
                          <a:pt x="85969" y="478302"/>
                          <a:pt x="85600" y="472418"/>
                          <a:pt x="89095" y="468923"/>
                        </a:cubicBezTo>
                        <a:lnTo>
                          <a:pt x="98474" y="459545"/>
                        </a:lnTo>
                        <a:cubicBezTo>
                          <a:pt x="109250" y="427215"/>
                          <a:pt x="100861" y="438399"/>
                          <a:pt x="117231" y="422031"/>
                        </a:cubicBezTo>
                        <a:cubicBezTo>
                          <a:pt x="129014" y="386681"/>
                          <a:pt x="113122" y="430245"/>
                          <a:pt x="131298" y="393895"/>
                        </a:cubicBezTo>
                        <a:cubicBezTo>
                          <a:pt x="133509" y="389474"/>
                          <a:pt x="132493" y="383323"/>
                          <a:pt x="135988" y="379828"/>
                        </a:cubicBezTo>
                        <a:cubicBezTo>
                          <a:pt x="139483" y="376333"/>
                          <a:pt x="145366" y="376701"/>
                          <a:pt x="150055" y="375138"/>
                        </a:cubicBezTo>
                        <a:cubicBezTo>
                          <a:pt x="172307" y="352886"/>
                          <a:pt x="160424" y="359177"/>
                          <a:pt x="182880" y="351692"/>
                        </a:cubicBezTo>
                        <a:cubicBezTo>
                          <a:pt x="204379" y="319444"/>
                          <a:pt x="190944" y="327121"/>
                          <a:pt x="215704" y="318868"/>
                        </a:cubicBezTo>
                        <a:cubicBezTo>
                          <a:pt x="247631" y="286941"/>
                          <a:pt x="197742" y="335603"/>
                          <a:pt x="239151" y="300111"/>
                        </a:cubicBezTo>
                        <a:cubicBezTo>
                          <a:pt x="245865" y="294357"/>
                          <a:pt x="251656" y="287606"/>
                          <a:pt x="257908" y="281354"/>
                        </a:cubicBezTo>
                        <a:lnTo>
                          <a:pt x="267286" y="271975"/>
                        </a:lnTo>
                        <a:cubicBezTo>
                          <a:pt x="270975" y="260909"/>
                          <a:pt x="270626" y="254966"/>
                          <a:pt x="281354" y="248529"/>
                        </a:cubicBezTo>
                        <a:cubicBezTo>
                          <a:pt x="285592" y="245986"/>
                          <a:pt x="290732" y="245403"/>
                          <a:pt x="295421" y="243840"/>
                        </a:cubicBezTo>
                        <a:cubicBezTo>
                          <a:pt x="300374" y="228983"/>
                          <a:pt x="299101" y="228690"/>
                          <a:pt x="309489" y="215705"/>
                        </a:cubicBezTo>
                        <a:cubicBezTo>
                          <a:pt x="312251" y="212253"/>
                          <a:pt x="316215" y="209863"/>
                          <a:pt x="318868" y="206326"/>
                        </a:cubicBezTo>
                        <a:cubicBezTo>
                          <a:pt x="325631" y="197309"/>
                          <a:pt x="329654" y="186161"/>
                          <a:pt x="337624" y="178191"/>
                        </a:cubicBezTo>
                        <a:cubicBezTo>
                          <a:pt x="369551" y="146264"/>
                          <a:pt x="319662" y="194926"/>
                          <a:pt x="361071" y="159434"/>
                        </a:cubicBezTo>
                        <a:cubicBezTo>
                          <a:pt x="367785" y="153680"/>
                          <a:pt x="373576" y="146929"/>
                          <a:pt x="379828" y="140677"/>
                        </a:cubicBezTo>
                        <a:cubicBezTo>
                          <a:pt x="382954" y="137551"/>
                          <a:pt x="386754" y="134977"/>
                          <a:pt x="389206" y="131298"/>
                        </a:cubicBezTo>
                        <a:cubicBezTo>
                          <a:pt x="396169" y="120853"/>
                          <a:pt x="398418" y="115488"/>
                          <a:pt x="407963" y="107852"/>
                        </a:cubicBezTo>
                        <a:cubicBezTo>
                          <a:pt x="423115" y="95731"/>
                          <a:pt x="427888" y="99068"/>
                          <a:pt x="440788" y="79717"/>
                        </a:cubicBezTo>
                        <a:cubicBezTo>
                          <a:pt x="447040" y="70338"/>
                          <a:pt x="451573" y="59551"/>
                          <a:pt x="459544" y="51581"/>
                        </a:cubicBezTo>
                        <a:cubicBezTo>
                          <a:pt x="462670" y="48455"/>
                          <a:pt x="466161" y="45655"/>
                          <a:pt x="468923" y="42203"/>
                        </a:cubicBezTo>
                        <a:cubicBezTo>
                          <a:pt x="472444" y="37802"/>
                          <a:pt x="474633" y="32414"/>
                          <a:pt x="478301" y="28135"/>
                        </a:cubicBezTo>
                        <a:cubicBezTo>
                          <a:pt x="484055" y="21421"/>
                          <a:pt x="490806" y="15630"/>
                          <a:pt x="497058" y="9378"/>
                        </a:cubicBezTo>
                        <a:lnTo>
                          <a:pt x="506437" y="0"/>
                        </a:lnTo>
                        <a:cubicBezTo>
                          <a:pt x="509941" y="876"/>
                          <a:pt x="534456" y="6495"/>
                          <a:pt x="539261" y="9378"/>
                        </a:cubicBezTo>
                        <a:cubicBezTo>
                          <a:pt x="543052" y="11653"/>
                          <a:pt x="570523" y="3907"/>
                          <a:pt x="572086" y="468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図形 80">
                    <a:extLst>
                      <a:ext uri="{FF2B5EF4-FFF2-40B4-BE49-F238E27FC236}">
                        <a16:creationId xmlns:a16="http://schemas.microsoft.com/office/drawing/2014/main" id="{AA86DF27-ADC6-408A-A4B1-7D17580AAE50}"/>
                      </a:ext>
                    </a:extLst>
                  </p:cNvPr>
                  <p:cNvSpPr/>
                  <p:nvPr/>
                </p:nvSpPr>
                <p:spPr>
                  <a:xfrm>
                    <a:off x="5627065" y="4131200"/>
                    <a:ext cx="108692" cy="629706"/>
                  </a:xfrm>
                  <a:custGeom>
                    <a:avLst/>
                    <a:gdLst>
                      <a:gd name="connsiteX0" fmla="*/ 108172 w 108692"/>
                      <a:gd name="connsiteY0" fmla="*/ 3087 h 629706"/>
                      <a:gd name="connsiteX1" fmla="*/ 105174 w 108692"/>
                      <a:gd name="connsiteY1" fmla="*/ 18077 h 629706"/>
                      <a:gd name="connsiteX2" fmla="*/ 96180 w 108692"/>
                      <a:gd name="connsiteY2" fmla="*/ 24073 h 629706"/>
                      <a:gd name="connsiteX3" fmla="*/ 90184 w 108692"/>
                      <a:gd name="connsiteY3" fmla="*/ 36066 h 629706"/>
                      <a:gd name="connsiteX4" fmla="*/ 81189 w 108692"/>
                      <a:gd name="connsiteY4" fmla="*/ 72042 h 629706"/>
                      <a:gd name="connsiteX5" fmla="*/ 78191 w 108692"/>
                      <a:gd name="connsiteY5" fmla="*/ 81036 h 629706"/>
                      <a:gd name="connsiteX6" fmla="*/ 72195 w 108692"/>
                      <a:gd name="connsiteY6" fmla="*/ 143995 h 629706"/>
                      <a:gd name="connsiteX7" fmla="*/ 69197 w 108692"/>
                      <a:gd name="connsiteY7" fmla="*/ 152989 h 629706"/>
                      <a:gd name="connsiteX8" fmla="*/ 57205 w 108692"/>
                      <a:gd name="connsiteY8" fmla="*/ 170977 h 629706"/>
                      <a:gd name="connsiteX9" fmla="*/ 54207 w 108692"/>
                      <a:gd name="connsiteY9" fmla="*/ 182969 h 629706"/>
                      <a:gd name="connsiteX10" fmla="*/ 42215 w 108692"/>
                      <a:gd name="connsiteY10" fmla="*/ 200957 h 629706"/>
                      <a:gd name="connsiteX11" fmla="*/ 39217 w 108692"/>
                      <a:gd name="connsiteY11" fmla="*/ 212950 h 629706"/>
                      <a:gd name="connsiteX12" fmla="*/ 36219 w 108692"/>
                      <a:gd name="connsiteY12" fmla="*/ 227940 h 629706"/>
                      <a:gd name="connsiteX13" fmla="*/ 33221 w 108692"/>
                      <a:gd name="connsiteY13" fmla="*/ 236934 h 629706"/>
                      <a:gd name="connsiteX14" fmla="*/ 30223 w 108692"/>
                      <a:gd name="connsiteY14" fmla="*/ 248926 h 629706"/>
                      <a:gd name="connsiteX15" fmla="*/ 27225 w 108692"/>
                      <a:gd name="connsiteY15" fmla="*/ 290898 h 629706"/>
                      <a:gd name="connsiteX16" fmla="*/ 21229 w 108692"/>
                      <a:gd name="connsiteY16" fmla="*/ 317881 h 629706"/>
                      <a:gd name="connsiteX17" fmla="*/ 24227 w 108692"/>
                      <a:gd name="connsiteY17" fmla="*/ 449794 h 629706"/>
                      <a:gd name="connsiteX18" fmla="*/ 27225 w 108692"/>
                      <a:gd name="connsiteY18" fmla="*/ 467782 h 629706"/>
                      <a:gd name="connsiteX19" fmla="*/ 33221 w 108692"/>
                      <a:gd name="connsiteY19" fmla="*/ 494765 h 629706"/>
                      <a:gd name="connsiteX20" fmla="*/ 27225 w 108692"/>
                      <a:gd name="connsiteY20" fmla="*/ 536737 h 629706"/>
                      <a:gd name="connsiteX21" fmla="*/ 21229 w 108692"/>
                      <a:gd name="connsiteY21" fmla="*/ 545731 h 629706"/>
                      <a:gd name="connsiteX22" fmla="*/ 15233 w 108692"/>
                      <a:gd name="connsiteY22" fmla="*/ 566717 h 629706"/>
                      <a:gd name="connsiteX23" fmla="*/ 12235 w 108692"/>
                      <a:gd name="connsiteY23" fmla="*/ 575711 h 629706"/>
                      <a:gd name="connsiteX24" fmla="*/ 243 w 108692"/>
                      <a:gd name="connsiteY24" fmla="*/ 629676 h 629706"/>
                      <a:gd name="connsiteX25" fmla="*/ 27225 w 108692"/>
                      <a:gd name="connsiteY25" fmla="*/ 617684 h 629706"/>
                      <a:gd name="connsiteX26" fmla="*/ 36219 w 108692"/>
                      <a:gd name="connsiteY26" fmla="*/ 614686 h 629706"/>
                      <a:gd name="connsiteX27" fmla="*/ 42215 w 108692"/>
                      <a:gd name="connsiteY27" fmla="*/ 590702 h 629706"/>
                      <a:gd name="connsiteX28" fmla="*/ 48211 w 108692"/>
                      <a:gd name="connsiteY28" fmla="*/ 581708 h 629706"/>
                      <a:gd name="connsiteX29" fmla="*/ 48211 w 108692"/>
                      <a:gd name="connsiteY29" fmla="*/ 503759 h 629706"/>
                      <a:gd name="connsiteX30" fmla="*/ 51209 w 108692"/>
                      <a:gd name="connsiteY30" fmla="*/ 305889 h 629706"/>
                      <a:gd name="connsiteX31" fmla="*/ 66199 w 108692"/>
                      <a:gd name="connsiteY31" fmla="*/ 278906 h 629706"/>
                      <a:gd name="connsiteX32" fmla="*/ 72195 w 108692"/>
                      <a:gd name="connsiteY32" fmla="*/ 236934 h 629706"/>
                      <a:gd name="connsiteX33" fmla="*/ 81189 w 108692"/>
                      <a:gd name="connsiteY33" fmla="*/ 212950 h 629706"/>
                      <a:gd name="connsiteX34" fmla="*/ 84187 w 108692"/>
                      <a:gd name="connsiteY34" fmla="*/ 194961 h 629706"/>
                      <a:gd name="connsiteX35" fmla="*/ 87185 w 108692"/>
                      <a:gd name="connsiteY35" fmla="*/ 185967 h 629706"/>
                      <a:gd name="connsiteX36" fmla="*/ 90184 w 108692"/>
                      <a:gd name="connsiteY36" fmla="*/ 108018 h 629706"/>
                      <a:gd name="connsiteX37" fmla="*/ 93182 w 108692"/>
                      <a:gd name="connsiteY37" fmla="*/ 93028 h 629706"/>
                      <a:gd name="connsiteX38" fmla="*/ 96180 w 108692"/>
                      <a:gd name="connsiteY38" fmla="*/ 84034 h 629706"/>
                      <a:gd name="connsiteX39" fmla="*/ 108172 w 108692"/>
                      <a:gd name="connsiteY39" fmla="*/ 3087 h 62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8692" h="629706">
                        <a:moveTo>
                          <a:pt x="108172" y="3087"/>
                        </a:moveTo>
                        <a:cubicBezTo>
                          <a:pt x="109671" y="-7906"/>
                          <a:pt x="107702" y="13653"/>
                          <a:pt x="105174" y="18077"/>
                        </a:cubicBezTo>
                        <a:cubicBezTo>
                          <a:pt x="103386" y="21205"/>
                          <a:pt x="98487" y="21305"/>
                          <a:pt x="96180" y="24073"/>
                        </a:cubicBezTo>
                        <a:cubicBezTo>
                          <a:pt x="93319" y="27507"/>
                          <a:pt x="92183" y="32068"/>
                          <a:pt x="90184" y="36066"/>
                        </a:cubicBezTo>
                        <a:cubicBezTo>
                          <a:pt x="86146" y="60288"/>
                          <a:pt x="89107" y="48287"/>
                          <a:pt x="81189" y="72042"/>
                        </a:cubicBezTo>
                        <a:lnTo>
                          <a:pt x="78191" y="81036"/>
                        </a:lnTo>
                        <a:cubicBezTo>
                          <a:pt x="76484" y="108352"/>
                          <a:pt x="77823" y="121482"/>
                          <a:pt x="72195" y="143995"/>
                        </a:cubicBezTo>
                        <a:cubicBezTo>
                          <a:pt x="71429" y="147061"/>
                          <a:pt x="70732" y="150227"/>
                          <a:pt x="69197" y="152989"/>
                        </a:cubicBezTo>
                        <a:cubicBezTo>
                          <a:pt x="65697" y="159288"/>
                          <a:pt x="57205" y="170977"/>
                          <a:pt x="57205" y="170977"/>
                        </a:cubicBezTo>
                        <a:cubicBezTo>
                          <a:pt x="56206" y="174974"/>
                          <a:pt x="56050" y="179284"/>
                          <a:pt x="54207" y="182969"/>
                        </a:cubicBezTo>
                        <a:cubicBezTo>
                          <a:pt x="50984" y="189415"/>
                          <a:pt x="42215" y="200957"/>
                          <a:pt x="42215" y="200957"/>
                        </a:cubicBezTo>
                        <a:cubicBezTo>
                          <a:pt x="41216" y="204955"/>
                          <a:pt x="40111" y="208927"/>
                          <a:pt x="39217" y="212950"/>
                        </a:cubicBezTo>
                        <a:cubicBezTo>
                          <a:pt x="38112" y="217924"/>
                          <a:pt x="37455" y="222997"/>
                          <a:pt x="36219" y="227940"/>
                        </a:cubicBezTo>
                        <a:cubicBezTo>
                          <a:pt x="35453" y="231006"/>
                          <a:pt x="34089" y="233895"/>
                          <a:pt x="33221" y="236934"/>
                        </a:cubicBezTo>
                        <a:cubicBezTo>
                          <a:pt x="32089" y="240896"/>
                          <a:pt x="31222" y="244929"/>
                          <a:pt x="30223" y="248926"/>
                        </a:cubicBezTo>
                        <a:cubicBezTo>
                          <a:pt x="29224" y="262917"/>
                          <a:pt x="28693" y="276949"/>
                          <a:pt x="27225" y="290898"/>
                        </a:cubicBezTo>
                        <a:cubicBezTo>
                          <a:pt x="26533" y="297474"/>
                          <a:pt x="22945" y="311016"/>
                          <a:pt x="21229" y="317881"/>
                        </a:cubicBezTo>
                        <a:cubicBezTo>
                          <a:pt x="22228" y="361852"/>
                          <a:pt x="22469" y="405847"/>
                          <a:pt x="24227" y="449794"/>
                        </a:cubicBezTo>
                        <a:cubicBezTo>
                          <a:pt x="24470" y="455868"/>
                          <a:pt x="26138" y="461801"/>
                          <a:pt x="27225" y="467782"/>
                        </a:cubicBezTo>
                        <a:cubicBezTo>
                          <a:pt x="29762" y="481736"/>
                          <a:pt x="30013" y="481934"/>
                          <a:pt x="33221" y="494765"/>
                        </a:cubicBezTo>
                        <a:cubicBezTo>
                          <a:pt x="32692" y="500052"/>
                          <a:pt x="31478" y="526814"/>
                          <a:pt x="27225" y="536737"/>
                        </a:cubicBezTo>
                        <a:cubicBezTo>
                          <a:pt x="25806" y="540049"/>
                          <a:pt x="22840" y="542508"/>
                          <a:pt x="21229" y="545731"/>
                        </a:cubicBezTo>
                        <a:cubicBezTo>
                          <a:pt x="18833" y="550523"/>
                          <a:pt x="16514" y="562234"/>
                          <a:pt x="15233" y="566717"/>
                        </a:cubicBezTo>
                        <a:cubicBezTo>
                          <a:pt x="14365" y="569756"/>
                          <a:pt x="13066" y="572662"/>
                          <a:pt x="12235" y="575711"/>
                        </a:cubicBezTo>
                        <a:cubicBezTo>
                          <a:pt x="11717" y="577609"/>
                          <a:pt x="-1976" y="631155"/>
                          <a:pt x="243" y="629676"/>
                        </a:cubicBezTo>
                        <a:cubicBezTo>
                          <a:pt x="14496" y="620174"/>
                          <a:pt x="5819" y="624819"/>
                          <a:pt x="27225" y="617684"/>
                        </a:cubicBezTo>
                        <a:lnTo>
                          <a:pt x="36219" y="614686"/>
                        </a:lnTo>
                        <a:cubicBezTo>
                          <a:pt x="37359" y="608985"/>
                          <a:pt x="39142" y="596848"/>
                          <a:pt x="42215" y="590702"/>
                        </a:cubicBezTo>
                        <a:cubicBezTo>
                          <a:pt x="43826" y="587479"/>
                          <a:pt x="46212" y="584706"/>
                          <a:pt x="48211" y="581708"/>
                        </a:cubicBezTo>
                        <a:cubicBezTo>
                          <a:pt x="57143" y="545978"/>
                          <a:pt x="48211" y="586573"/>
                          <a:pt x="48211" y="503759"/>
                        </a:cubicBezTo>
                        <a:cubicBezTo>
                          <a:pt x="48211" y="437795"/>
                          <a:pt x="48463" y="371796"/>
                          <a:pt x="51209" y="305889"/>
                        </a:cubicBezTo>
                        <a:cubicBezTo>
                          <a:pt x="51847" y="290576"/>
                          <a:pt x="57229" y="287876"/>
                          <a:pt x="66199" y="278906"/>
                        </a:cubicBezTo>
                        <a:cubicBezTo>
                          <a:pt x="73419" y="257247"/>
                          <a:pt x="66357" y="280722"/>
                          <a:pt x="72195" y="236934"/>
                        </a:cubicBezTo>
                        <a:cubicBezTo>
                          <a:pt x="73679" y="225801"/>
                          <a:pt x="76168" y="222992"/>
                          <a:pt x="81189" y="212950"/>
                        </a:cubicBezTo>
                        <a:cubicBezTo>
                          <a:pt x="82188" y="206954"/>
                          <a:pt x="82868" y="200895"/>
                          <a:pt x="84187" y="194961"/>
                        </a:cubicBezTo>
                        <a:cubicBezTo>
                          <a:pt x="84873" y="191876"/>
                          <a:pt x="86968" y="189120"/>
                          <a:pt x="87185" y="185967"/>
                        </a:cubicBezTo>
                        <a:cubicBezTo>
                          <a:pt x="88974" y="160026"/>
                          <a:pt x="88510" y="133966"/>
                          <a:pt x="90184" y="108018"/>
                        </a:cubicBezTo>
                        <a:cubicBezTo>
                          <a:pt x="90512" y="102933"/>
                          <a:pt x="91946" y="97971"/>
                          <a:pt x="93182" y="93028"/>
                        </a:cubicBezTo>
                        <a:cubicBezTo>
                          <a:pt x="93948" y="89962"/>
                          <a:pt x="95970" y="87187"/>
                          <a:pt x="96180" y="84034"/>
                        </a:cubicBezTo>
                        <a:cubicBezTo>
                          <a:pt x="96978" y="72069"/>
                          <a:pt x="106673" y="14080"/>
                          <a:pt x="108172" y="308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9" name="フリーフォーム: 図形 88">
                  <a:extLst>
                    <a:ext uri="{FF2B5EF4-FFF2-40B4-BE49-F238E27FC236}">
                      <a16:creationId xmlns:a16="http://schemas.microsoft.com/office/drawing/2014/main" id="{28C9C5D6-3239-4574-A97C-A44EE4930174}"/>
                    </a:ext>
                  </a:extLst>
                </p:cNvPr>
                <p:cNvSpPr/>
                <p:nvPr/>
              </p:nvSpPr>
              <p:spPr>
                <a:xfrm>
                  <a:off x="5761039" y="2652579"/>
                  <a:ext cx="415679" cy="578542"/>
                </a:xfrm>
                <a:custGeom>
                  <a:avLst/>
                  <a:gdLst>
                    <a:gd name="connsiteX0" fmla="*/ 393993 w 415679"/>
                    <a:gd name="connsiteY0" fmla="*/ 265 h 578542"/>
                    <a:gd name="connsiteX1" fmla="*/ 365080 w 415679"/>
                    <a:gd name="connsiteY1" fmla="*/ 18336 h 578542"/>
                    <a:gd name="connsiteX2" fmla="*/ 350623 w 415679"/>
                    <a:gd name="connsiteY2" fmla="*/ 36408 h 578542"/>
                    <a:gd name="connsiteX3" fmla="*/ 332552 w 415679"/>
                    <a:gd name="connsiteY3" fmla="*/ 54479 h 578542"/>
                    <a:gd name="connsiteX4" fmla="*/ 328937 w 415679"/>
                    <a:gd name="connsiteY4" fmla="*/ 65321 h 578542"/>
                    <a:gd name="connsiteX5" fmla="*/ 314480 w 415679"/>
                    <a:gd name="connsiteY5" fmla="*/ 79778 h 578542"/>
                    <a:gd name="connsiteX6" fmla="*/ 300023 w 415679"/>
                    <a:gd name="connsiteY6" fmla="*/ 97849 h 578542"/>
                    <a:gd name="connsiteX7" fmla="*/ 271110 w 415679"/>
                    <a:gd name="connsiteY7" fmla="*/ 123149 h 578542"/>
                    <a:gd name="connsiteX8" fmla="*/ 267495 w 415679"/>
                    <a:gd name="connsiteY8" fmla="*/ 133992 h 578542"/>
                    <a:gd name="connsiteX9" fmla="*/ 245810 w 415679"/>
                    <a:gd name="connsiteY9" fmla="*/ 152063 h 578542"/>
                    <a:gd name="connsiteX10" fmla="*/ 231353 w 415679"/>
                    <a:gd name="connsiteY10" fmla="*/ 166520 h 578542"/>
                    <a:gd name="connsiteX11" fmla="*/ 227739 w 415679"/>
                    <a:gd name="connsiteY11" fmla="*/ 177363 h 578542"/>
                    <a:gd name="connsiteX12" fmla="*/ 220510 w 415679"/>
                    <a:gd name="connsiteY12" fmla="*/ 184591 h 578542"/>
                    <a:gd name="connsiteX13" fmla="*/ 198825 w 415679"/>
                    <a:gd name="connsiteY13" fmla="*/ 209891 h 578542"/>
                    <a:gd name="connsiteX14" fmla="*/ 187982 w 415679"/>
                    <a:gd name="connsiteY14" fmla="*/ 220733 h 578542"/>
                    <a:gd name="connsiteX15" fmla="*/ 180754 w 415679"/>
                    <a:gd name="connsiteY15" fmla="*/ 227962 h 578542"/>
                    <a:gd name="connsiteX16" fmla="*/ 169911 w 415679"/>
                    <a:gd name="connsiteY16" fmla="*/ 231576 h 578542"/>
                    <a:gd name="connsiteX17" fmla="*/ 166297 w 415679"/>
                    <a:gd name="connsiteY17" fmla="*/ 242419 h 578542"/>
                    <a:gd name="connsiteX18" fmla="*/ 155454 w 415679"/>
                    <a:gd name="connsiteY18" fmla="*/ 246033 h 578542"/>
                    <a:gd name="connsiteX19" fmla="*/ 144612 w 415679"/>
                    <a:gd name="connsiteY19" fmla="*/ 253261 h 578542"/>
                    <a:gd name="connsiteX20" fmla="*/ 137383 w 415679"/>
                    <a:gd name="connsiteY20" fmla="*/ 260490 h 578542"/>
                    <a:gd name="connsiteX21" fmla="*/ 130155 w 415679"/>
                    <a:gd name="connsiteY21" fmla="*/ 271332 h 578542"/>
                    <a:gd name="connsiteX22" fmla="*/ 108469 w 415679"/>
                    <a:gd name="connsiteY22" fmla="*/ 285789 h 578542"/>
                    <a:gd name="connsiteX23" fmla="*/ 101241 w 415679"/>
                    <a:gd name="connsiteY23" fmla="*/ 293018 h 578542"/>
                    <a:gd name="connsiteX24" fmla="*/ 94012 w 415679"/>
                    <a:gd name="connsiteY24" fmla="*/ 303861 h 578542"/>
                    <a:gd name="connsiteX25" fmla="*/ 83170 w 415679"/>
                    <a:gd name="connsiteY25" fmla="*/ 311089 h 578542"/>
                    <a:gd name="connsiteX26" fmla="*/ 68713 w 415679"/>
                    <a:gd name="connsiteY26" fmla="*/ 329160 h 578542"/>
                    <a:gd name="connsiteX27" fmla="*/ 61484 w 415679"/>
                    <a:gd name="connsiteY27" fmla="*/ 358074 h 578542"/>
                    <a:gd name="connsiteX28" fmla="*/ 50642 w 415679"/>
                    <a:gd name="connsiteY28" fmla="*/ 379759 h 578542"/>
                    <a:gd name="connsiteX29" fmla="*/ 43413 w 415679"/>
                    <a:gd name="connsiteY29" fmla="*/ 401445 h 578542"/>
                    <a:gd name="connsiteX30" fmla="*/ 36185 w 415679"/>
                    <a:gd name="connsiteY30" fmla="*/ 423130 h 578542"/>
                    <a:gd name="connsiteX31" fmla="*/ 32570 w 415679"/>
                    <a:gd name="connsiteY31" fmla="*/ 433973 h 578542"/>
                    <a:gd name="connsiteX32" fmla="*/ 25342 w 415679"/>
                    <a:gd name="connsiteY32" fmla="*/ 444815 h 578542"/>
                    <a:gd name="connsiteX33" fmla="*/ 18114 w 415679"/>
                    <a:gd name="connsiteY33" fmla="*/ 466501 h 578542"/>
                    <a:gd name="connsiteX34" fmla="*/ 14499 w 415679"/>
                    <a:gd name="connsiteY34" fmla="*/ 477344 h 578542"/>
                    <a:gd name="connsiteX35" fmla="*/ 3657 w 415679"/>
                    <a:gd name="connsiteY35" fmla="*/ 488186 h 578542"/>
                    <a:gd name="connsiteX36" fmla="*/ 42 w 415679"/>
                    <a:gd name="connsiteY36" fmla="*/ 499029 h 578542"/>
                    <a:gd name="connsiteX37" fmla="*/ 14499 w 415679"/>
                    <a:gd name="connsiteY37" fmla="*/ 531557 h 578542"/>
                    <a:gd name="connsiteX38" fmla="*/ 18114 w 415679"/>
                    <a:gd name="connsiteY38" fmla="*/ 553242 h 578542"/>
                    <a:gd name="connsiteX39" fmla="*/ 21728 w 415679"/>
                    <a:gd name="connsiteY39" fmla="*/ 564085 h 578542"/>
                    <a:gd name="connsiteX40" fmla="*/ 25342 w 415679"/>
                    <a:gd name="connsiteY40" fmla="*/ 578542 h 578542"/>
                    <a:gd name="connsiteX41" fmla="*/ 28956 w 415679"/>
                    <a:gd name="connsiteY41" fmla="*/ 567699 h 578542"/>
                    <a:gd name="connsiteX42" fmla="*/ 43413 w 415679"/>
                    <a:gd name="connsiteY42" fmla="*/ 549628 h 578542"/>
                    <a:gd name="connsiteX43" fmla="*/ 54256 w 415679"/>
                    <a:gd name="connsiteY43" fmla="*/ 531557 h 578542"/>
                    <a:gd name="connsiteX44" fmla="*/ 61484 w 415679"/>
                    <a:gd name="connsiteY44" fmla="*/ 506257 h 578542"/>
                    <a:gd name="connsiteX45" fmla="*/ 75941 w 415679"/>
                    <a:gd name="connsiteY45" fmla="*/ 473729 h 578542"/>
                    <a:gd name="connsiteX46" fmla="*/ 83170 w 415679"/>
                    <a:gd name="connsiteY46" fmla="*/ 444815 h 578542"/>
                    <a:gd name="connsiteX47" fmla="*/ 90398 w 415679"/>
                    <a:gd name="connsiteY47" fmla="*/ 433973 h 578542"/>
                    <a:gd name="connsiteX48" fmla="*/ 94012 w 415679"/>
                    <a:gd name="connsiteY48" fmla="*/ 423130 h 578542"/>
                    <a:gd name="connsiteX49" fmla="*/ 101241 w 415679"/>
                    <a:gd name="connsiteY49" fmla="*/ 415902 h 578542"/>
                    <a:gd name="connsiteX50" fmla="*/ 108469 w 415679"/>
                    <a:gd name="connsiteY50" fmla="*/ 405059 h 578542"/>
                    <a:gd name="connsiteX51" fmla="*/ 115698 w 415679"/>
                    <a:gd name="connsiteY51" fmla="*/ 397830 h 578542"/>
                    <a:gd name="connsiteX52" fmla="*/ 122926 w 415679"/>
                    <a:gd name="connsiteY52" fmla="*/ 386988 h 578542"/>
                    <a:gd name="connsiteX53" fmla="*/ 140997 w 415679"/>
                    <a:gd name="connsiteY53" fmla="*/ 372531 h 578542"/>
                    <a:gd name="connsiteX54" fmla="*/ 144612 w 415679"/>
                    <a:gd name="connsiteY54" fmla="*/ 361688 h 578542"/>
                    <a:gd name="connsiteX55" fmla="*/ 162683 w 415679"/>
                    <a:gd name="connsiteY55" fmla="*/ 343617 h 578542"/>
                    <a:gd name="connsiteX56" fmla="*/ 177140 w 415679"/>
                    <a:gd name="connsiteY56" fmla="*/ 325546 h 578542"/>
                    <a:gd name="connsiteX57" fmla="*/ 180754 w 415679"/>
                    <a:gd name="connsiteY57" fmla="*/ 314703 h 578542"/>
                    <a:gd name="connsiteX58" fmla="*/ 195211 w 415679"/>
                    <a:gd name="connsiteY58" fmla="*/ 296632 h 578542"/>
                    <a:gd name="connsiteX59" fmla="*/ 202439 w 415679"/>
                    <a:gd name="connsiteY59" fmla="*/ 285789 h 578542"/>
                    <a:gd name="connsiteX60" fmla="*/ 206053 w 415679"/>
                    <a:gd name="connsiteY60" fmla="*/ 274947 h 578542"/>
                    <a:gd name="connsiteX61" fmla="*/ 216896 w 415679"/>
                    <a:gd name="connsiteY61" fmla="*/ 271332 h 578542"/>
                    <a:gd name="connsiteX62" fmla="*/ 224125 w 415679"/>
                    <a:gd name="connsiteY62" fmla="*/ 260490 h 578542"/>
                    <a:gd name="connsiteX63" fmla="*/ 238582 w 415679"/>
                    <a:gd name="connsiteY63" fmla="*/ 246033 h 578542"/>
                    <a:gd name="connsiteX64" fmla="*/ 245810 w 415679"/>
                    <a:gd name="connsiteY64" fmla="*/ 238804 h 578542"/>
                    <a:gd name="connsiteX65" fmla="*/ 260267 w 415679"/>
                    <a:gd name="connsiteY65" fmla="*/ 220733 h 578542"/>
                    <a:gd name="connsiteX66" fmla="*/ 267495 w 415679"/>
                    <a:gd name="connsiteY66" fmla="*/ 209891 h 578542"/>
                    <a:gd name="connsiteX67" fmla="*/ 274724 w 415679"/>
                    <a:gd name="connsiteY67" fmla="*/ 202662 h 578542"/>
                    <a:gd name="connsiteX68" fmla="*/ 281952 w 415679"/>
                    <a:gd name="connsiteY68" fmla="*/ 191819 h 578542"/>
                    <a:gd name="connsiteX69" fmla="*/ 289181 w 415679"/>
                    <a:gd name="connsiteY69" fmla="*/ 184591 h 578542"/>
                    <a:gd name="connsiteX70" fmla="*/ 296409 w 415679"/>
                    <a:gd name="connsiteY70" fmla="*/ 173748 h 578542"/>
                    <a:gd name="connsiteX71" fmla="*/ 307252 w 415679"/>
                    <a:gd name="connsiteY71" fmla="*/ 170134 h 578542"/>
                    <a:gd name="connsiteX72" fmla="*/ 310866 w 415679"/>
                    <a:gd name="connsiteY72" fmla="*/ 155677 h 578542"/>
                    <a:gd name="connsiteX73" fmla="*/ 325323 w 415679"/>
                    <a:gd name="connsiteY73" fmla="*/ 141220 h 578542"/>
                    <a:gd name="connsiteX74" fmla="*/ 336166 w 415679"/>
                    <a:gd name="connsiteY74" fmla="*/ 123149 h 578542"/>
                    <a:gd name="connsiteX75" fmla="*/ 343394 w 415679"/>
                    <a:gd name="connsiteY75" fmla="*/ 112306 h 578542"/>
                    <a:gd name="connsiteX76" fmla="*/ 357851 w 415679"/>
                    <a:gd name="connsiteY76" fmla="*/ 97849 h 578542"/>
                    <a:gd name="connsiteX77" fmla="*/ 383151 w 415679"/>
                    <a:gd name="connsiteY77" fmla="*/ 72550 h 578542"/>
                    <a:gd name="connsiteX78" fmla="*/ 404836 w 415679"/>
                    <a:gd name="connsiteY78" fmla="*/ 50864 h 578542"/>
                    <a:gd name="connsiteX79" fmla="*/ 412065 w 415679"/>
                    <a:gd name="connsiteY79" fmla="*/ 43636 h 578542"/>
                    <a:gd name="connsiteX80" fmla="*/ 415679 w 415679"/>
                    <a:gd name="connsiteY80" fmla="*/ 25565 h 578542"/>
                    <a:gd name="connsiteX81" fmla="*/ 404836 w 415679"/>
                    <a:gd name="connsiteY81" fmla="*/ 7494 h 578542"/>
                    <a:gd name="connsiteX82" fmla="*/ 393993 w 415679"/>
                    <a:gd name="connsiteY82" fmla="*/ 265 h 57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15679" h="578542">
                      <a:moveTo>
                        <a:pt x="393993" y="265"/>
                      </a:moveTo>
                      <a:cubicBezTo>
                        <a:pt x="387367" y="2072"/>
                        <a:pt x="370641" y="13887"/>
                        <a:pt x="365080" y="18336"/>
                      </a:cubicBezTo>
                      <a:cubicBezTo>
                        <a:pt x="353334" y="27733"/>
                        <a:pt x="361583" y="23881"/>
                        <a:pt x="350623" y="36408"/>
                      </a:cubicBezTo>
                      <a:cubicBezTo>
                        <a:pt x="345013" y="42819"/>
                        <a:pt x="332552" y="54479"/>
                        <a:pt x="332552" y="54479"/>
                      </a:cubicBezTo>
                      <a:cubicBezTo>
                        <a:pt x="331347" y="58093"/>
                        <a:pt x="331151" y="62221"/>
                        <a:pt x="328937" y="65321"/>
                      </a:cubicBezTo>
                      <a:cubicBezTo>
                        <a:pt x="324976" y="70867"/>
                        <a:pt x="314480" y="79778"/>
                        <a:pt x="314480" y="79778"/>
                      </a:cubicBezTo>
                      <a:cubicBezTo>
                        <a:pt x="308287" y="98358"/>
                        <a:pt x="315410" y="84385"/>
                        <a:pt x="300023" y="97849"/>
                      </a:cubicBezTo>
                      <a:cubicBezTo>
                        <a:pt x="266191" y="127452"/>
                        <a:pt x="295510" y="106882"/>
                        <a:pt x="271110" y="123149"/>
                      </a:cubicBezTo>
                      <a:cubicBezTo>
                        <a:pt x="269905" y="126763"/>
                        <a:pt x="269608" y="130822"/>
                        <a:pt x="267495" y="133992"/>
                      </a:cubicBezTo>
                      <a:cubicBezTo>
                        <a:pt x="261930" y="142340"/>
                        <a:pt x="253810" y="146729"/>
                        <a:pt x="245810" y="152063"/>
                      </a:cubicBezTo>
                      <a:cubicBezTo>
                        <a:pt x="236173" y="180978"/>
                        <a:pt x="250629" y="147244"/>
                        <a:pt x="231353" y="166520"/>
                      </a:cubicBezTo>
                      <a:cubicBezTo>
                        <a:pt x="228659" y="169214"/>
                        <a:pt x="229699" y="174096"/>
                        <a:pt x="227739" y="177363"/>
                      </a:cubicBezTo>
                      <a:cubicBezTo>
                        <a:pt x="225986" y="180285"/>
                        <a:pt x="222639" y="181930"/>
                        <a:pt x="220510" y="184591"/>
                      </a:cubicBezTo>
                      <a:cubicBezTo>
                        <a:pt x="198490" y="212116"/>
                        <a:pt x="233631" y="175086"/>
                        <a:pt x="198825" y="209891"/>
                      </a:cubicBezTo>
                      <a:lnTo>
                        <a:pt x="187982" y="220733"/>
                      </a:lnTo>
                      <a:cubicBezTo>
                        <a:pt x="185572" y="223143"/>
                        <a:pt x="183987" y="226885"/>
                        <a:pt x="180754" y="227962"/>
                      </a:cubicBezTo>
                      <a:lnTo>
                        <a:pt x="169911" y="231576"/>
                      </a:lnTo>
                      <a:cubicBezTo>
                        <a:pt x="168706" y="235190"/>
                        <a:pt x="168991" y="239725"/>
                        <a:pt x="166297" y="242419"/>
                      </a:cubicBezTo>
                      <a:cubicBezTo>
                        <a:pt x="163603" y="245113"/>
                        <a:pt x="158862" y="244329"/>
                        <a:pt x="155454" y="246033"/>
                      </a:cubicBezTo>
                      <a:cubicBezTo>
                        <a:pt x="151569" y="247975"/>
                        <a:pt x="148004" y="250548"/>
                        <a:pt x="144612" y="253261"/>
                      </a:cubicBezTo>
                      <a:cubicBezTo>
                        <a:pt x="141951" y="255390"/>
                        <a:pt x="139512" y="257829"/>
                        <a:pt x="137383" y="260490"/>
                      </a:cubicBezTo>
                      <a:cubicBezTo>
                        <a:pt x="134670" y="263882"/>
                        <a:pt x="133424" y="268472"/>
                        <a:pt x="130155" y="271332"/>
                      </a:cubicBezTo>
                      <a:cubicBezTo>
                        <a:pt x="123617" y="277053"/>
                        <a:pt x="114612" y="279645"/>
                        <a:pt x="108469" y="285789"/>
                      </a:cubicBezTo>
                      <a:cubicBezTo>
                        <a:pt x="106060" y="288199"/>
                        <a:pt x="103370" y="290357"/>
                        <a:pt x="101241" y="293018"/>
                      </a:cubicBezTo>
                      <a:cubicBezTo>
                        <a:pt x="98527" y="296410"/>
                        <a:pt x="97084" y="300789"/>
                        <a:pt x="94012" y="303861"/>
                      </a:cubicBezTo>
                      <a:cubicBezTo>
                        <a:pt x="90941" y="306932"/>
                        <a:pt x="86784" y="308680"/>
                        <a:pt x="83170" y="311089"/>
                      </a:cubicBezTo>
                      <a:cubicBezTo>
                        <a:pt x="74082" y="338347"/>
                        <a:pt x="87398" y="305803"/>
                        <a:pt x="68713" y="329160"/>
                      </a:cubicBezTo>
                      <a:cubicBezTo>
                        <a:pt x="65710" y="332914"/>
                        <a:pt x="61729" y="357095"/>
                        <a:pt x="61484" y="358074"/>
                      </a:cubicBezTo>
                      <a:cubicBezTo>
                        <a:pt x="55833" y="380675"/>
                        <a:pt x="60739" y="357040"/>
                        <a:pt x="50642" y="379759"/>
                      </a:cubicBezTo>
                      <a:cubicBezTo>
                        <a:pt x="47547" y="386722"/>
                        <a:pt x="45823" y="394216"/>
                        <a:pt x="43413" y="401445"/>
                      </a:cubicBezTo>
                      <a:lnTo>
                        <a:pt x="36185" y="423130"/>
                      </a:lnTo>
                      <a:cubicBezTo>
                        <a:pt x="34980" y="426744"/>
                        <a:pt x="34683" y="430803"/>
                        <a:pt x="32570" y="433973"/>
                      </a:cubicBezTo>
                      <a:lnTo>
                        <a:pt x="25342" y="444815"/>
                      </a:lnTo>
                      <a:lnTo>
                        <a:pt x="18114" y="466501"/>
                      </a:lnTo>
                      <a:cubicBezTo>
                        <a:pt x="16909" y="470115"/>
                        <a:pt x="17193" y="474650"/>
                        <a:pt x="14499" y="477344"/>
                      </a:cubicBezTo>
                      <a:lnTo>
                        <a:pt x="3657" y="488186"/>
                      </a:lnTo>
                      <a:cubicBezTo>
                        <a:pt x="2452" y="491800"/>
                        <a:pt x="-379" y="495242"/>
                        <a:pt x="42" y="499029"/>
                      </a:cubicBezTo>
                      <a:cubicBezTo>
                        <a:pt x="1762" y="514510"/>
                        <a:pt x="6969" y="520260"/>
                        <a:pt x="14499" y="531557"/>
                      </a:cubicBezTo>
                      <a:cubicBezTo>
                        <a:pt x="15704" y="538785"/>
                        <a:pt x="16524" y="546088"/>
                        <a:pt x="18114" y="553242"/>
                      </a:cubicBezTo>
                      <a:cubicBezTo>
                        <a:pt x="18941" y="556961"/>
                        <a:pt x="20681" y="560422"/>
                        <a:pt x="21728" y="564085"/>
                      </a:cubicBezTo>
                      <a:cubicBezTo>
                        <a:pt x="23093" y="568861"/>
                        <a:pt x="24137" y="573723"/>
                        <a:pt x="25342" y="578542"/>
                      </a:cubicBezTo>
                      <a:cubicBezTo>
                        <a:pt x="26547" y="574928"/>
                        <a:pt x="27252" y="571107"/>
                        <a:pt x="28956" y="567699"/>
                      </a:cubicBezTo>
                      <a:cubicBezTo>
                        <a:pt x="33514" y="558584"/>
                        <a:pt x="36692" y="556350"/>
                        <a:pt x="43413" y="549628"/>
                      </a:cubicBezTo>
                      <a:cubicBezTo>
                        <a:pt x="53651" y="518911"/>
                        <a:pt x="39372" y="556363"/>
                        <a:pt x="54256" y="531557"/>
                      </a:cubicBezTo>
                      <a:cubicBezTo>
                        <a:pt x="56685" y="527509"/>
                        <a:pt x="60539" y="509406"/>
                        <a:pt x="61484" y="506257"/>
                      </a:cubicBezTo>
                      <a:cubicBezTo>
                        <a:pt x="68522" y="482799"/>
                        <a:pt x="65379" y="489573"/>
                        <a:pt x="75941" y="473729"/>
                      </a:cubicBezTo>
                      <a:cubicBezTo>
                        <a:pt x="77317" y="466850"/>
                        <a:pt x="79464" y="452227"/>
                        <a:pt x="83170" y="444815"/>
                      </a:cubicBezTo>
                      <a:cubicBezTo>
                        <a:pt x="85113" y="440930"/>
                        <a:pt x="87989" y="437587"/>
                        <a:pt x="90398" y="433973"/>
                      </a:cubicBezTo>
                      <a:cubicBezTo>
                        <a:pt x="91603" y="430359"/>
                        <a:pt x="92052" y="426397"/>
                        <a:pt x="94012" y="423130"/>
                      </a:cubicBezTo>
                      <a:cubicBezTo>
                        <a:pt x="95765" y="420208"/>
                        <a:pt x="99112" y="418563"/>
                        <a:pt x="101241" y="415902"/>
                      </a:cubicBezTo>
                      <a:cubicBezTo>
                        <a:pt x="103955" y="412510"/>
                        <a:pt x="105756" y="408451"/>
                        <a:pt x="108469" y="405059"/>
                      </a:cubicBezTo>
                      <a:cubicBezTo>
                        <a:pt x="110598" y="402398"/>
                        <a:pt x="113569" y="400491"/>
                        <a:pt x="115698" y="397830"/>
                      </a:cubicBezTo>
                      <a:cubicBezTo>
                        <a:pt x="118411" y="394438"/>
                        <a:pt x="120213" y="390380"/>
                        <a:pt x="122926" y="386988"/>
                      </a:cubicBezTo>
                      <a:cubicBezTo>
                        <a:pt x="128812" y="379631"/>
                        <a:pt x="132946" y="377898"/>
                        <a:pt x="140997" y="372531"/>
                      </a:cubicBezTo>
                      <a:cubicBezTo>
                        <a:pt x="142202" y="368917"/>
                        <a:pt x="142326" y="364736"/>
                        <a:pt x="144612" y="361688"/>
                      </a:cubicBezTo>
                      <a:cubicBezTo>
                        <a:pt x="149723" y="354873"/>
                        <a:pt x="162683" y="343617"/>
                        <a:pt x="162683" y="343617"/>
                      </a:cubicBezTo>
                      <a:cubicBezTo>
                        <a:pt x="171767" y="316363"/>
                        <a:pt x="158456" y="348900"/>
                        <a:pt x="177140" y="325546"/>
                      </a:cubicBezTo>
                      <a:cubicBezTo>
                        <a:pt x="179520" y="322571"/>
                        <a:pt x="179050" y="318111"/>
                        <a:pt x="180754" y="314703"/>
                      </a:cubicBezTo>
                      <a:cubicBezTo>
                        <a:pt x="188169" y="299871"/>
                        <a:pt x="186247" y="307838"/>
                        <a:pt x="195211" y="296632"/>
                      </a:cubicBezTo>
                      <a:cubicBezTo>
                        <a:pt x="197924" y="293240"/>
                        <a:pt x="200496" y="289674"/>
                        <a:pt x="202439" y="285789"/>
                      </a:cubicBezTo>
                      <a:cubicBezTo>
                        <a:pt x="204143" y="282382"/>
                        <a:pt x="203359" y="277641"/>
                        <a:pt x="206053" y="274947"/>
                      </a:cubicBezTo>
                      <a:cubicBezTo>
                        <a:pt x="208747" y="272253"/>
                        <a:pt x="213282" y="272537"/>
                        <a:pt x="216896" y="271332"/>
                      </a:cubicBezTo>
                      <a:cubicBezTo>
                        <a:pt x="219306" y="267718"/>
                        <a:pt x="221298" y="263788"/>
                        <a:pt x="224125" y="260490"/>
                      </a:cubicBezTo>
                      <a:cubicBezTo>
                        <a:pt x="228560" y="255316"/>
                        <a:pt x="233763" y="250852"/>
                        <a:pt x="238582" y="246033"/>
                      </a:cubicBezTo>
                      <a:cubicBezTo>
                        <a:pt x="240991" y="243623"/>
                        <a:pt x="243920" y="241639"/>
                        <a:pt x="245810" y="238804"/>
                      </a:cubicBezTo>
                      <a:cubicBezTo>
                        <a:pt x="268055" y="205436"/>
                        <a:pt x="239668" y="246482"/>
                        <a:pt x="260267" y="220733"/>
                      </a:cubicBezTo>
                      <a:cubicBezTo>
                        <a:pt x="262980" y="217341"/>
                        <a:pt x="264782" y="213283"/>
                        <a:pt x="267495" y="209891"/>
                      </a:cubicBezTo>
                      <a:cubicBezTo>
                        <a:pt x="269624" y="207230"/>
                        <a:pt x="272595" y="205323"/>
                        <a:pt x="274724" y="202662"/>
                      </a:cubicBezTo>
                      <a:cubicBezTo>
                        <a:pt x="277437" y="199270"/>
                        <a:pt x="279238" y="195211"/>
                        <a:pt x="281952" y="191819"/>
                      </a:cubicBezTo>
                      <a:cubicBezTo>
                        <a:pt x="284081" y="189158"/>
                        <a:pt x="287052" y="187252"/>
                        <a:pt x="289181" y="184591"/>
                      </a:cubicBezTo>
                      <a:cubicBezTo>
                        <a:pt x="291895" y="181199"/>
                        <a:pt x="293017" y="176462"/>
                        <a:pt x="296409" y="173748"/>
                      </a:cubicBezTo>
                      <a:cubicBezTo>
                        <a:pt x="299384" y="171368"/>
                        <a:pt x="303638" y="171339"/>
                        <a:pt x="307252" y="170134"/>
                      </a:cubicBezTo>
                      <a:cubicBezTo>
                        <a:pt x="308457" y="165315"/>
                        <a:pt x="308233" y="159889"/>
                        <a:pt x="310866" y="155677"/>
                      </a:cubicBezTo>
                      <a:cubicBezTo>
                        <a:pt x="314478" y="149898"/>
                        <a:pt x="325323" y="141220"/>
                        <a:pt x="325323" y="141220"/>
                      </a:cubicBezTo>
                      <a:cubicBezTo>
                        <a:pt x="331600" y="122390"/>
                        <a:pt x="324825" y="137325"/>
                        <a:pt x="336166" y="123149"/>
                      </a:cubicBezTo>
                      <a:cubicBezTo>
                        <a:pt x="338879" y="119757"/>
                        <a:pt x="340567" y="115604"/>
                        <a:pt x="343394" y="112306"/>
                      </a:cubicBezTo>
                      <a:cubicBezTo>
                        <a:pt x="347829" y="107132"/>
                        <a:pt x="353032" y="102668"/>
                        <a:pt x="357851" y="97849"/>
                      </a:cubicBezTo>
                      <a:lnTo>
                        <a:pt x="383151" y="72550"/>
                      </a:lnTo>
                      <a:lnTo>
                        <a:pt x="404836" y="50864"/>
                      </a:lnTo>
                      <a:lnTo>
                        <a:pt x="412065" y="43636"/>
                      </a:lnTo>
                      <a:cubicBezTo>
                        <a:pt x="413270" y="37612"/>
                        <a:pt x="415679" y="31708"/>
                        <a:pt x="415679" y="25565"/>
                      </a:cubicBezTo>
                      <a:cubicBezTo>
                        <a:pt x="415679" y="19381"/>
                        <a:pt x="410563" y="10357"/>
                        <a:pt x="404836" y="7494"/>
                      </a:cubicBezTo>
                      <a:cubicBezTo>
                        <a:pt x="402681" y="6417"/>
                        <a:pt x="400619" y="-1542"/>
                        <a:pt x="393993" y="2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1" name="フリーフォーム: 図形 90">
                <a:extLst>
                  <a:ext uri="{FF2B5EF4-FFF2-40B4-BE49-F238E27FC236}">
                    <a16:creationId xmlns:a16="http://schemas.microsoft.com/office/drawing/2014/main" id="{976D56A6-54F4-4F80-8AFE-EB775BE0D550}"/>
                  </a:ext>
                </a:extLst>
              </p:cNvPr>
              <p:cNvSpPr/>
              <p:nvPr/>
            </p:nvSpPr>
            <p:spPr>
              <a:xfrm>
                <a:off x="5603185" y="2305865"/>
                <a:ext cx="168965" cy="288248"/>
              </a:xfrm>
              <a:custGeom>
                <a:avLst/>
                <a:gdLst>
                  <a:gd name="connsiteX0" fmla="*/ 141632 w 168965"/>
                  <a:gd name="connsiteY0" fmla="*/ 13 h 288248"/>
                  <a:gd name="connsiteX1" fmla="*/ 134178 w 168965"/>
                  <a:gd name="connsiteY1" fmla="*/ 12437 h 288248"/>
                  <a:gd name="connsiteX2" fmla="*/ 126724 w 168965"/>
                  <a:gd name="connsiteY2" fmla="*/ 14922 h 288248"/>
                  <a:gd name="connsiteX3" fmla="*/ 121754 w 168965"/>
                  <a:gd name="connsiteY3" fmla="*/ 22376 h 288248"/>
                  <a:gd name="connsiteX4" fmla="*/ 114300 w 168965"/>
                  <a:gd name="connsiteY4" fmla="*/ 27346 h 288248"/>
                  <a:gd name="connsiteX5" fmla="*/ 109330 w 168965"/>
                  <a:gd name="connsiteY5" fmla="*/ 42255 h 288248"/>
                  <a:gd name="connsiteX6" fmla="*/ 106845 w 168965"/>
                  <a:gd name="connsiteY6" fmla="*/ 49709 h 288248"/>
                  <a:gd name="connsiteX7" fmla="*/ 99391 w 168965"/>
                  <a:gd name="connsiteY7" fmla="*/ 64618 h 288248"/>
                  <a:gd name="connsiteX8" fmla="*/ 96906 w 168965"/>
                  <a:gd name="connsiteY8" fmla="*/ 74557 h 288248"/>
                  <a:gd name="connsiteX9" fmla="*/ 91937 w 168965"/>
                  <a:gd name="connsiteY9" fmla="*/ 89465 h 288248"/>
                  <a:gd name="connsiteX10" fmla="*/ 94422 w 168965"/>
                  <a:gd name="connsiteY10" fmla="*/ 109344 h 288248"/>
                  <a:gd name="connsiteX11" fmla="*/ 96906 w 168965"/>
                  <a:gd name="connsiteY11" fmla="*/ 116798 h 288248"/>
                  <a:gd name="connsiteX12" fmla="*/ 99391 w 168965"/>
                  <a:gd name="connsiteY12" fmla="*/ 134192 h 288248"/>
                  <a:gd name="connsiteX13" fmla="*/ 109330 w 168965"/>
                  <a:gd name="connsiteY13" fmla="*/ 149100 h 288248"/>
                  <a:gd name="connsiteX14" fmla="*/ 119269 w 168965"/>
                  <a:gd name="connsiteY14" fmla="*/ 159039 h 288248"/>
                  <a:gd name="connsiteX15" fmla="*/ 131693 w 168965"/>
                  <a:gd name="connsiteY15" fmla="*/ 171463 h 288248"/>
                  <a:gd name="connsiteX16" fmla="*/ 139148 w 168965"/>
                  <a:gd name="connsiteY16" fmla="*/ 176433 h 288248"/>
                  <a:gd name="connsiteX17" fmla="*/ 154056 w 168965"/>
                  <a:gd name="connsiteY17" fmla="*/ 188857 h 288248"/>
                  <a:gd name="connsiteX18" fmla="*/ 159026 w 168965"/>
                  <a:gd name="connsiteY18" fmla="*/ 213705 h 288248"/>
                  <a:gd name="connsiteX19" fmla="*/ 166480 w 168965"/>
                  <a:gd name="connsiteY19" fmla="*/ 228613 h 288248"/>
                  <a:gd name="connsiteX20" fmla="*/ 168965 w 168965"/>
                  <a:gd name="connsiteY20" fmla="*/ 236068 h 288248"/>
                  <a:gd name="connsiteX21" fmla="*/ 166480 w 168965"/>
                  <a:gd name="connsiteY21" fmla="*/ 258431 h 288248"/>
                  <a:gd name="connsiteX22" fmla="*/ 161511 w 168965"/>
                  <a:gd name="connsiteY22" fmla="*/ 265885 h 288248"/>
                  <a:gd name="connsiteX23" fmla="*/ 144117 w 168965"/>
                  <a:gd name="connsiteY23" fmla="*/ 283278 h 288248"/>
                  <a:gd name="connsiteX24" fmla="*/ 129208 w 168965"/>
                  <a:gd name="connsiteY24" fmla="*/ 288248 h 288248"/>
                  <a:gd name="connsiteX25" fmla="*/ 74543 w 168965"/>
                  <a:gd name="connsiteY25" fmla="*/ 283278 h 288248"/>
                  <a:gd name="connsiteX26" fmla="*/ 52180 w 168965"/>
                  <a:gd name="connsiteY26" fmla="*/ 263400 h 288248"/>
                  <a:gd name="connsiteX27" fmla="*/ 47211 w 168965"/>
                  <a:gd name="connsiteY27" fmla="*/ 255946 h 288248"/>
                  <a:gd name="connsiteX28" fmla="*/ 29817 w 168965"/>
                  <a:gd name="connsiteY28" fmla="*/ 226128 h 288248"/>
                  <a:gd name="connsiteX29" fmla="*/ 19878 w 168965"/>
                  <a:gd name="connsiteY29" fmla="*/ 201281 h 288248"/>
                  <a:gd name="connsiteX30" fmla="*/ 12424 w 168965"/>
                  <a:gd name="connsiteY30" fmla="*/ 188857 h 288248"/>
                  <a:gd name="connsiteX31" fmla="*/ 4969 w 168965"/>
                  <a:gd name="connsiteY31" fmla="*/ 166494 h 288248"/>
                  <a:gd name="connsiteX32" fmla="*/ 2485 w 168965"/>
                  <a:gd name="connsiteY32" fmla="*/ 154070 h 288248"/>
                  <a:gd name="connsiteX33" fmla="*/ 0 w 168965"/>
                  <a:gd name="connsiteY33" fmla="*/ 146615 h 288248"/>
                  <a:gd name="connsiteX34" fmla="*/ 4969 w 168965"/>
                  <a:gd name="connsiteY34" fmla="*/ 84496 h 288248"/>
                  <a:gd name="connsiteX35" fmla="*/ 9939 w 168965"/>
                  <a:gd name="connsiteY35" fmla="*/ 72072 h 288248"/>
                  <a:gd name="connsiteX36" fmla="*/ 17393 w 168965"/>
                  <a:gd name="connsiteY36" fmla="*/ 67102 h 288248"/>
                  <a:gd name="connsiteX37" fmla="*/ 22363 w 168965"/>
                  <a:gd name="connsiteY37" fmla="*/ 57163 h 288248"/>
                  <a:gd name="connsiteX38" fmla="*/ 37272 w 168965"/>
                  <a:gd name="connsiteY38" fmla="*/ 49709 h 288248"/>
                  <a:gd name="connsiteX39" fmla="*/ 52180 w 168965"/>
                  <a:gd name="connsiteY39" fmla="*/ 39770 h 288248"/>
                  <a:gd name="connsiteX40" fmla="*/ 62119 w 168965"/>
                  <a:gd name="connsiteY40" fmla="*/ 32315 h 288248"/>
                  <a:gd name="connsiteX41" fmla="*/ 77028 w 168965"/>
                  <a:gd name="connsiteY41" fmla="*/ 27346 h 288248"/>
                  <a:gd name="connsiteX42" fmla="*/ 84482 w 168965"/>
                  <a:gd name="connsiteY42" fmla="*/ 24861 h 288248"/>
                  <a:gd name="connsiteX43" fmla="*/ 91937 w 168965"/>
                  <a:gd name="connsiteY43" fmla="*/ 17407 h 288248"/>
                  <a:gd name="connsiteX44" fmla="*/ 101876 w 168965"/>
                  <a:gd name="connsiteY44" fmla="*/ 14922 h 288248"/>
                  <a:gd name="connsiteX45" fmla="*/ 116785 w 168965"/>
                  <a:gd name="connsiteY45" fmla="*/ 7468 h 288248"/>
                  <a:gd name="connsiteX46" fmla="*/ 126724 w 168965"/>
                  <a:gd name="connsiteY46" fmla="*/ 9952 h 288248"/>
                  <a:gd name="connsiteX47" fmla="*/ 134178 w 168965"/>
                  <a:gd name="connsiteY47" fmla="*/ 14922 h 288248"/>
                  <a:gd name="connsiteX48" fmla="*/ 141632 w 168965"/>
                  <a:gd name="connsiteY48" fmla="*/ 13 h 2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8965" h="288248">
                    <a:moveTo>
                      <a:pt x="141632" y="13"/>
                    </a:moveTo>
                    <a:cubicBezTo>
                      <a:pt x="141632" y="-401"/>
                      <a:pt x="137593" y="9022"/>
                      <a:pt x="134178" y="12437"/>
                    </a:cubicBezTo>
                    <a:cubicBezTo>
                      <a:pt x="132326" y="14289"/>
                      <a:pt x="128769" y="13286"/>
                      <a:pt x="126724" y="14922"/>
                    </a:cubicBezTo>
                    <a:cubicBezTo>
                      <a:pt x="124392" y="16788"/>
                      <a:pt x="123866" y="20264"/>
                      <a:pt x="121754" y="22376"/>
                    </a:cubicBezTo>
                    <a:cubicBezTo>
                      <a:pt x="119642" y="24488"/>
                      <a:pt x="116785" y="25689"/>
                      <a:pt x="114300" y="27346"/>
                    </a:cubicBezTo>
                    <a:lnTo>
                      <a:pt x="109330" y="42255"/>
                    </a:lnTo>
                    <a:cubicBezTo>
                      <a:pt x="108502" y="44740"/>
                      <a:pt x="108298" y="47530"/>
                      <a:pt x="106845" y="49709"/>
                    </a:cubicBezTo>
                    <a:cubicBezTo>
                      <a:pt x="101400" y="57877"/>
                      <a:pt x="101963" y="55616"/>
                      <a:pt x="99391" y="64618"/>
                    </a:cubicBezTo>
                    <a:cubicBezTo>
                      <a:pt x="98453" y="67902"/>
                      <a:pt x="97887" y="71286"/>
                      <a:pt x="96906" y="74557"/>
                    </a:cubicBezTo>
                    <a:cubicBezTo>
                      <a:pt x="95401" y="79574"/>
                      <a:pt x="91937" y="89465"/>
                      <a:pt x="91937" y="89465"/>
                    </a:cubicBezTo>
                    <a:cubicBezTo>
                      <a:pt x="92765" y="96091"/>
                      <a:pt x="93228" y="102774"/>
                      <a:pt x="94422" y="109344"/>
                    </a:cubicBezTo>
                    <a:cubicBezTo>
                      <a:pt x="94890" y="111921"/>
                      <a:pt x="96392" y="114230"/>
                      <a:pt x="96906" y="116798"/>
                    </a:cubicBezTo>
                    <a:cubicBezTo>
                      <a:pt x="98054" y="122541"/>
                      <a:pt x="97288" y="128726"/>
                      <a:pt x="99391" y="134192"/>
                    </a:cubicBezTo>
                    <a:cubicBezTo>
                      <a:pt x="101535" y="139766"/>
                      <a:pt x="107441" y="143434"/>
                      <a:pt x="109330" y="149100"/>
                    </a:cubicBezTo>
                    <a:cubicBezTo>
                      <a:pt x="112643" y="159040"/>
                      <a:pt x="109330" y="155727"/>
                      <a:pt x="119269" y="159039"/>
                    </a:cubicBezTo>
                    <a:cubicBezTo>
                      <a:pt x="139151" y="172293"/>
                      <a:pt x="115127" y="154897"/>
                      <a:pt x="131693" y="171463"/>
                    </a:cubicBezTo>
                    <a:cubicBezTo>
                      <a:pt x="133805" y="173575"/>
                      <a:pt x="136854" y="174521"/>
                      <a:pt x="139148" y="176433"/>
                    </a:cubicBezTo>
                    <a:cubicBezTo>
                      <a:pt x="158286" y="192381"/>
                      <a:pt x="135543" y="176514"/>
                      <a:pt x="154056" y="188857"/>
                    </a:cubicBezTo>
                    <a:cubicBezTo>
                      <a:pt x="159670" y="205697"/>
                      <a:pt x="153315" y="185153"/>
                      <a:pt x="159026" y="213705"/>
                    </a:cubicBezTo>
                    <a:cubicBezTo>
                      <a:pt x="161108" y="224113"/>
                      <a:pt x="161595" y="218842"/>
                      <a:pt x="166480" y="228613"/>
                    </a:cubicBezTo>
                    <a:cubicBezTo>
                      <a:pt x="167651" y="230956"/>
                      <a:pt x="168137" y="233583"/>
                      <a:pt x="168965" y="236068"/>
                    </a:cubicBezTo>
                    <a:cubicBezTo>
                      <a:pt x="168137" y="243522"/>
                      <a:pt x="168299" y="251155"/>
                      <a:pt x="166480" y="258431"/>
                    </a:cubicBezTo>
                    <a:cubicBezTo>
                      <a:pt x="165756" y="261328"/>
                      <a:pt x="163509" y="263665"/>
                      <a:pt x="161511" y="265885"/>
                    </a:cubicBezTo>
                    <a:cubicBezTo>
                      <a:pt x="156026" y="271979"/>
                      <a:pt x="151896" y="280685"/>
                      <a:pt x="144117" y="283278"/>
                    </a:cubicBezTo>
                    <a:lnTo>
                      <a:pt x="129208" y="288248"/>
                    </a:lnTo>
                    <a:cubicBezTo>
                      <a:pt x="110986" y="286591"/>
                      <a:pt x="92404" y="287247"/>
                      <a:pt x="74543" y="283278"/>
                    </a:cubicBezTo>
                    <a:cubicBezTo>
                      <a:pt x="71033" y="282498"/>
                      <a:pt x="54762" y="266412"/>
                      <a:pt x="52180" y="263400"/>
                    </a:cubicBezTo>
                    <a:cubicBezTo>
                      <a:pt x="50237" y="261133"/>
                      <a:pt x="48947" y="258376"/>
                      <a:pt x="47211" y="255946"/>
                    </a:cubicBezTo>
                    <a:cubicBezTo>
                      <a:pt x="36314" y="240691"/>
                      <a:pt x="39813" y="248619"/>
                      <a:pt x="29817" y="226128"/>
                    </a:cubicBezTo>
                    <a:cubicBezTo>
                      <a:pt x="26194" y="217976"/>
                      <a:pt x="23650" y="209365"/>
                      <a:pt x="19878" y="201281"/>
                    </a:cubicBezTo>
                    <a:cubicBezTo>
                      <a:pt x="17836" y="196905"/>
                      <a:pt x="14909" y="192998"/>
                      <a:pt x="12424" y="188857"/>
                    </a:cubicBezTo>
                    <a:cubicBezTo>
                      <a:pt x="5300" y="153240"/>
                      <a:pt x="15259" y="197367"/>
                      <a:pt x="4969" y="166494"/>
                    </a:cubicBezTo>
                    <a:cubicBezTo>
                      <a:pt x="3634" y="162487"/>
                      <a:pt x="3509" y="158167"/>
                      <a:pt x="2485" y="154070"/>
                    </a:cubicBezTo>
                    <a:cubicBezTo>
                      <a:pt x="1850" y="151529"/>
                      <a:pt x="828" y="149100"/>
                      <a:pt x="0" y="146615"/>
                    </a:cubicBezTo>
                    <a:cubicBezTo>
                      <a:pt x="1656" y="125909"/>
                      <a:pt x="2224" y="105086"/>
                      <a:pt x="4969" y="84496"/>
                    </a:cubicBezTo>
                    <a:cubicBezTo>
                      <a:pt x="5558" y="80075"/>
                      <a:pt x="7346" y="75702"/>
                      <a:pt x="9939" y="72072"/>
                    </a:cubicBezTo>
                    <a:cubicBezTo>
                      <a:pt x="11675" y="69642"/>
                      <a:pt x="14908" y="68759"/>
                      <a:pt x="17393" y="67102"/>
                    </a:cubicBezTo>
                    <a:cubicBezTo>
                      <a:pt x="19050" y="63789"/>
                      <a:pt x="19992" y="60009"/>
                      <a:pt x="22363" y="57163"/>
                    </a:cubicBezTo>
                    <a:cubicBezTo>
                      <a:pt x="26068" y="52717"/>
                      <a:pt x="32185" y="51405"/>
                      <a:pt x="37272" y="49709"/>
                    </a:cubicBezTo>
                    <a:cubicBezTo>
                      <a:pt x="42241" y="46396"/>
                      <a:pt x="47287" y="43195"/>
                      <a:pt x="52180" y="39770"/>
                    </a:cubicBezTo>
                    <a:cubicBezTo>
                      <a:pt x="55573" y="37395"/>
                      <a:pt x="58415" y="34167"/>
                      <a:pt x="62119" y="32315"/>
                    </a:cubicBezTo>
                    <a:cubicBezTo>
                      <a:pt x="66804" y="29972"/>
                      <a:pt x="72058" y="29002"/>
                      <a:pt x="77028" y="27346"/>
                    </a:cubicBezTo>
                    <a:lnTo>
                      <a:pt x="84482" y="24861"/>
                    </a:lnTo>
                    <a:cubicBezTo>
                      <a:pt x="86967" y="22376"/>
                      <a:pt x="88886" y="19150"/>
                      <a:pt x="91937" y="17407"/>
                    </a:cubicBezTo>
                    <a:cubicBezTo>
                      <a:pt x="94902" y="15713"/>
                      <a:pt x="98592" y="15860"/>
                      <a:pt x="101876" y="14922"/>
                    </a:cubicBezTo>
                    <a:cubicBezTo>
                      <a:pt x="110876" y="12350"/>
                      <a:pt x="108618" y="12912"/>
                      <a:pt x="116785" y="7468"/>
                    </a:cubicBezTo>
                    <a:cubicBezTo>
                      <a:pt x="120098" y="8296"/>
                      <a:pt x="123585" y="8607"/>
                      <a:pt x="126724" y="9952"/>
                    </a:cubicBezTo>
                    <a:cubicBezTo>
                      <a:pt x="129469" y="11128"/>
                      <a:pt x="131617" y="13385"/>
                      <a:pt x="134178" y="14922"/>
                    </a:cubicBezTo>
                    <a:cubicBezTo>
                      <a:pt x="135766" y="15875"/>
                      <a:pt x="141632" y="427"/>
                      <a:pt x="141632" y="1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82651B13-F0DA-479E-82CF-89C5A431F53A}"/>
                  </a:ext>
                </a:extLst>
              </p:cNvPr>
              <p:cNvSpPr/>
              <p:nvPr/>
            </p:nvSpPr>
            <p:spPr>
              <a:xfrm>
                <a:off x="5985841" y="4611440"/>
                <a:ext cx="767931" cy="469940"/>
              </a:xfrm>
              <a:custGeom>
                <a:avLst/>
                <a:gdLst>
                  <a:gd name="connsiteX0" fmla="*/ 0 w 767931"/>
                  <a:gd name="connsiteY0" fmla="*/ 72375 h 469940"/>
                  <a:gd name="connsiteX1" fmla="*/ 4970 w 767931"/>
                  <a:gd name="connsiteY1" fmla="*/ 52497 h 469940"/>
                  <a:gd name="connsiteX2" fmla="*/ 17394 w 767931"/>
                  <a:gd name="connsiteY2" fmla="*/ 37588 h 469940"/>
                  <a:gd name="connsiteX3" fmla="*/ 19879 w 767931"/>
                  <a:gd name="connsiteY3" fmla="*/ 30134 h 469940"/>
                  <a:gd name="connsiteX4" fmla="*/ 29818 w 767931"/>
                  <a:gd name="connsiteY4" fmla="*/ 12740 h 469940"/>
                  <a:gd name="connsiteX5" fmla="*/ 52181 w 767931"/>
                  <a:gd name="connsiteY5" fmla="*/ 5286 h 469940"/>
                  <a:gd name="connsiteX6" fmla="*/ 54666 w 767931"/>
                  <a:gd name="connsiteY6" fmla="*/ 12740 h 469940"/>
                  <a:gd name="connsiteX7" fmla="*/ 62120 w 767931"/>
                  <a:gd name="connsiteY7" fmla="*/ 17710 h 469940"/>
                  <a:gd name="connsiteX8" fmla="*/ 67089 w 767931"/>
                  <a:gd name="connsiteY8" fmla="*/ 25164 h 469940"/>
                  <a:gd name="connsiteX9" fmla="*/ 81998 w 767931"/>
                  <a:gd name="connsiteY9" fmla="*/ 30134 h 469940"/>
                  <a:gd name="connsiteX10" fmla="*/ 89452 w 767931"/>
                  <a:gd name="connsiteY10" fmla="*/ 37588 h 469940"/>
                  <a:gd name="connsiteX11" fmla="*/ 99392 w 767931"/>
                  <a:gd name="connsiteY11" fmla="*/ 45043 h 469940"/>
                  <a:gd name="connsiteX12" fmla="*/ 106846 w 767931"/>
                  <a:gd name="connsiteY12" fmla="*/ 50012 h 469940"/>
                  <a:gd name="connsiteX13" fmla="*/ 121755 w 767931"/>
                  <a:gd name="connsiteY13" fmla="*/ 59951 h 469940"/>
                  <a:gd name="connsiteX14" fmla="*/ 129209 w 767931"/>
                  <a:gd name="connsiteY14" fmla="*/ 64921 h 469940"/>
                  <a:gd name="connsiteX15" fmla="*/ 134179 w 767931"/>
                  <a:gd name="connsiteY15" fmla="*/ 72375 h 469940"/>
                  <a:gd name="connsiteX16" fmla="*/ 146602 w 767931"/>
                  <a:gd name="connsiteY16" fmla="*/ 74860 h 469940"/>
                  <a:gd name="connsiteX17" fmla="*/ 156542 w 767931"/>
                  <a:gd name="connsiteY17" fmla="*/ 77345 h 469940"/>
                  <a:gd name="connsiteX18" fmla="*/ 163996 w 767931"/>
                  <a:gd name="connsiteY18" fmla="*/ 84799 h 469940"/>
                  <a:gd name="connsiteX19" fmla="*/ 168966 w 767931"/>
                  <a:gd name="connsiteY19" fmla="*/ 92253 h 469940"/>
                  <a:gd name="connsiteX20" fmla="*/ 176420 w 767931"/>
                  <a:gd name="connsiteY20" fmla="*/ 97223 h 469940"/>
                  <a:gd name="connsiteX21" fmla="*/ 181389 w 767931"/>
                  <a:gd name="connsiteY21" fmla="*/ 104677 h 469940"/>
                  <a:gd name="connsiteX22" fmla="*/ 196298 w 767931"/>
                  <a:gd name="connsiteY22" fmla="*/ 112132 h 469940"/>
                  <a:gd name="connsiteX23" fmla="*/ 216176 w 767931"/>
                  <a:gd name="connsiteY23" fmla="*/ 124556 h 469940"/>
                  <a:gd name="connsiteX24" fmla="*/ 238539 w 767931"/>
                  <a:gd name="connsiteY24" fmla="*/ 136980 h 469940"/>
                  <a:gd name="connsiteX25" fmla="*/ 248479 w 767931"/>
                  <a:gd name="connsiteY25" fmla="*/ 139464 h 469940"/>
                  <a:gd name="connsiteX26" fmla="*/ 255933 w 767931"/>
                  <a:gd name="connsiteY26" fmla="*/ 144434 h 469940"/>
                  <a:gd name="connsiteX27" fmla="*/ 260902 w 767931"/>
                  <a:gd name="connsiteY27" fmla="*/ 151888 h 469940"/>
                  <a:gd name="connsiteX28" fmla="*/ 270842 w 767931"/>
                  <a:gd name="connsiteY28" fmla="*/ 154373 h 469940"/>
                  <a:gd name="connsiteX29" fmla="*/ 285750 w 767931"/>
                  <a:gd name="connsiteY29" fmla="*/ 159343 h 469940"/>
                  <a:gd name="connsiteX30" fmla="*/ 293205 w 767931"/>
                  <a:gd name="connsiteY30" fmla="*/ 161827 h 469940"/>
                  <a:gd name="connsiteX31" fmla="*/ 320537 w 767931"/>
                  <a:gd name="connsiteY31" fmla="*/ 179221 h 469940"/>
                  <a:gd name="connsiteX32" fmla="*/ 340416 w 767931"/>
                  <a:gd name="connsiteY32" fmla="*/ 191645 h 469940"/>
                  <a:gd name="connsiteX33" fmla="*/ 355324 w 767931"/>
                  <a:gd name="connsiteY33" fmla="*/ 196614 h 469940"/>
                  <a:gd name="connsiteX34" fmla="*/ 362779 w 767931"/>
                  <a:gd name="connsiteY34" fmla="*/ 201584 h 469940"/>
                  <a:gd name="connsiteX35" fmla="*/ 380172 w 767931"/>
                  <a:gd name="connsiteY35" fmla="*/ 206553 h 469940"/>
                  <a:gd name="connsiteX36" fmla="*/ 392596 w 767931"/>
                  <a:gd name="connsiteY36" fmla="*/ 218977 h 469940"/>
                  <a:gd name="connsiteX37" fmla="*/ 400050 w 767931"/>
                  <a:gd name="connsiteY37" fmla="*/ 223947 h 469940"/>
                  <a:gd name="connsiteX38" fmla="*/ 412474 w 767931"/>
                  <a:gd name="connsiteY38" fmla="*/ 238856 h 469940"/>
                  <a:gd name="connsiteX39" fmla="*/ 419929 w 767931"/>
                  <a:gd name="connsiteY39" fmla="*/ 243825 h 469940"/>
                  <a:gd name="connsiteX40" fmla="*/ 424898 w 767931"/>
                  <a:gd name="connsiteY40" fmla="*/ 251280 h 469940"/>
                  <a:gd name="connsiteX41" fmla="*/ 434837 w 767931"/>
                  <a:gd name="connsiteY41" fmla="*/ 253764 h 469940"/>
                  <a:gd name="connsiteX42" fmla="*/ 459685 w 767931"/>
                  <a:gd name="connsiteY42" fmla="*/ 261219 h 469940"/>
                  <a:gd name="connsiteX43" fmla="*/ 487018 w 767931"/>
                  <a:gd name="connsiteY43" fmla="*/ 276127 h 469940"/>
                  <a:gd name="connsiteX44" fmla="*/ 496957 w 767931"/>
                  <a:gd name="connsiteY44" fmla="*/ 278612 h 469940"/>
                  <a:gd name="connsiteX45" fmla="*/ 511866 w 767931"/>
                  <a:gd name="connsiteY45" fmla="*/ 283582 h 469940"/>
                  <a:gd name="connsiteX46" fmla="*/ 526774 w 767931"/>
                  <a:gd name="connsiteY46" fmla="*/ 296006 h 469940"/>
                  <a:gd name="connsiteX47" fmla="*/ 534229 w 767931"/>
                  <a:gd name="connsiteY47" fmla="*/ 298490 h 469940"/>
                  <a:gd name="connsiteX48" fmla="*/ 541683 w 767931"/>
                  <a:gd name="connsiteY48" fmla="*/ 303460 h 469940"/>
                  <a:gd name="connsiteX49" fmla="*/ 561561 w 767931"/>
                  <a:gd name="connsiteY49" fmla="*/ 308430 h 469940"/>
                  <a:gd name="connsiteX50" fmla="*/ 576470 w 767931"/>
                  <a:gd name="connsiteY50" fmla="*/ 313399 h 469940"/>
                  <a:gd name="connsiteX51" fmla="*/ 591379 w 767931"/>
                  <a:gd name="connsiteY51" fmla="*/ 323338 h 469940"/>
                  <a:gd name="connsiteX52" fmla="*/ 606287 w 767931"/>
                  <a:gd name="connsiteY52" fmla="*/ 333277 h 469940"/>
                  <a:gd name="connsiteX53" fmla="*/ 621196 w 767931"/>
                  <a:gd name="connsiteY53" fmla="*/ 343217 h 469940"/>
                  <a:gd name="connsiteX54" fmla="*/ 628650 w 767931"/>
                  <a:gd name="connsiteY54" fmla="*/ 348186 h 469940"/>
                  <a:gd name="connsiteX55" fmla="*/ 651013 w 767931"/>
                  <a:gd name="connsiteY55" fmla="*/ 358125 h 469940"/>
                  <a:gd name="connsiteX56" fmla="*/ 663437 w 767931"/>
                  <a:gd name="connsiteY56" fmla="*/ 368064 h 469940"/>
                  <a:gd name="connsiteX57" fmla="*/ 668407 w 767931"/>
                  <a:gd name="connsiteY57" fmla="*/ 375519 h 469940"/>
                  <a:gd name="connsiteX58" fmla="*/ 690770 w 767931"/>
                  <a:gd name="connsiteY58" fmla="*/ 385458 h 469940"/>
                  <a:gd name="connsiteX59" fmla="*/ 705679 w 767931"/>
                  <a:gd name="connsiteY59" fmla="*/ 395397 h 469940"/>
                  <a:gd name="connsiteX60" fmla="*/ 713133 w 767931"/>
                  <a:gd name="connsiteY60" fmla="*/ 400367 h 469940"/>
                  <a:gd name="connsiteX61" fmla="*/ 720587 w 767931"/>
                  <a:gd name="connsiteY61" fmla="*/ 402851 h 469940"/>
                  <a:gd name="connsiteX62" fmla="*/ 735496 w 767931"/>
                  <a:gd name="connsiteY62" fmla="*/ 410306 h 469940"/>
                  <a:gd name="connsiteX63" fmla="*/ 742950 w 767931"/>
                  <a:gd name="connsiteY63" fmla="*/ 415275 h 469940"/>
                  <a:gd name="connsiteX64" fmla="*/ 757859 w 767931"/>
                  <a:gd name="connsiteY64" fmla="*/ 420245 h 469940"/>
                  <a:gd name="connsiteX65" fmla="*/ 765313 w 767931"/>
                  <a:gd name="connsiteY65" fmla="*/ 422730 h 469940"/>
                  <a:gd name="connsiteX66" fmla="*/ 767798 w 767931"/>
                  <a:gd name="connsiteY66" fmla="*/ 430184 h 469940"/>
                  <a:gd name="connsiteX67" fmla="*/ 752889 w 767931"/>
                  <a:gd name="connsiteY67" fmla="*/ 445093 h 469940"/>
                  <a:gd name="connsiteX68" fmla="*/ 742950 w 767931"/>
                  <a:gd name="connsiteY68" fmla="*/ 452547 h 469940"/>
                  <a:gd name="connsiteX69" fmla="*/ 728042 w 767931"/>
                  <a:gd name="connsiteY69" fmla="*/ 457517 h 469940"/>
                  <a:gd name="connsiteX70" fmla="*/ 713133 w 767931"/>
                  <a:gd name="connsiteY70" fmla="*/ 462486 h 469940"/>
                  <a:gd name="connsiteX71" fmla="*/ 698224 w 767931"/>
                  <a:gd name="connsiteY71" fmla="*/ 464971 h 469940"/>
                  <a:gd name="connsiteX72" fmla="*/ 688285 w 767931"/>
                  <a:gd name="connsiteY72" fmla="*/ 467456 h 469940"/>
                  <a:gd name="connsiteX73" fmla="*/ 675861 w 767931"/>
                  <a:gd name="connsiteY73" fmla="*/ 469940 h 469940"/>
                  <a:gd name="connsiteX74" fmla="*/ 633620 w 767931"/>
                  <a:gd name="connsiteY74" fmla="*/ 467456 h 469940"/>
                  <a:gd name="connsiteX75" fmla="*/ 583924 w 767931"/>
                  <a:gd name="connsiteY75" fmla="*/ 457517 h 469940"/>
                  <a:gd name="connsiteX76" fmla="*/ 561561 w 767931"/>
                  <a:gd name="connsiteY76" fmla="*/ 450062 h 469940"/>
                  <a:gd name="connsiteX77" fmla="*/ 519320 w 767931"/>
                  <a:gd name="connsiteY77" fmla="*/ 422730 h 469940"/>
                  <a:gd name="connsiteX78" fmla="*/ 499442 w 767931"/>
                  <a:gd name="connsiteY78" fmla="*/ 405336 h 469940"/>
                  <a:gd name="connsiteX79" fmla="*/ 462170 w 767931"/>
                  <a:gd name="connsiteY79" fmla="*/ 385458 h 469940"/>
                  <a:gd name="connsiteX80" fmla="*/ 454716 w 767931"/>
                  <a:gd name="connsiteY80" fmla="*/ 378003 h 469940"/>
                  <a:gd name="connsiteX81" fmla="*/ 414959 w 767931"/>
                  <a:gd name="connsiteY81" fmla="*/ 355640 h 469940"/>
                  <a:gd name="connsiteX82" fmla="*/ 385142 w 767931"/>
                  <a:gd name="connsiteY82" fmla="*/ 330793 h 469940"/>
                  <a:gd name="connsiteX83" fmla="*/ 365263 w 767931"/>
                  <a:gd name="connsiteY83" fmla="*/ 320853 h 469940"/>
                  <a:gd name="connsiteX84" fmla="*/ 352839 w 767931"/>
                  <a:gd name="connsiteY84" fmla="*/ 313399 h 469940"/>
                  <a:gd name="connsiteX85" fmla="*/ 332961 w 767931"/>
                  <a:gd name="connsiteY85" fmla="*/ 303460 h 469940"/>
                  <a:gd name="connsiteX86" fmla="*/ 323022 w 767931"/>
                  <a:gd name="connsiteY86" fmla="*/ 296006 h 469940"/>
                  <a:gd name="connsiteX87" fmla="*/ 303144 w 767931"/>
                  <a:gd name="connsiteY87" fmla="*/ 283582 h 469940"/>
                  <a:gd name="connsiteX88" fmla="*/ 288235 w 767931"/>
                  <a:gd name="connsiteY88" fmla="*/ 271158 h 469940"/>
                  <a:gd name="connsiteX89" fmla="*/ 280781 w 767931"/>
                  <a:gd name="connsiteY89" fmla="*/ 268673 h 469940"/>
                  <a:gd name="connsiteX90" fmla="*/ 270842 w 767931"/>
                  <a:gd name="connsiteY90" fmla="*/ 263703 h 469940"/>
                  <a:gd name="connsiteX91" fmla="*/ 263387 w 767931"/>
                  <a:gd name="connsiteY91" fmla="*/ 258734 h 469940"/>
                  <a:gd name="connsiteX92" fmla="*/ 245994 w 767931"/>
                  <a:gd name="connsiteY92" fmla="*/ 256249 h 469940"/>
                  <a:gd name="connsiteX93" fmla="*/ 213692 w 767931"/>
                  <a:gd name="connsiteY93" fmla="*/ 233886 h 469940"/>
                  <a:gd name="connsiteX94" fmla="*/ 181389 w 767931"/>
                  <a:gd name="connsiteY94" fmla="*/ 223947 h 469940"/>
                  <a:gd name="connsiteX95" fmla="*/ 156542 w 767931"/>
                  <a:gd name="connsiteY95" fmla="*/ 216493 h 469940"/>
                  <a:gd name="connsiteX96" fmla="*/ 144118 w 767931"/>
                  <a:gd name="connsiteY96" fmla="*/ 206553 h 469940"/>
                  <a:gd name="connsiteX97" fmla="*/ 134179 w 767931"/>
                  <a:gd name="connsiteY97" fmla="*/ 204069 h 469940"/>
                  <a:gd name="connsiteX98" fmla="*/ 126724 w 767931"/>
                  <a:gd name="connsiteY98" fmla="*/ 201584 h 469940"/>
                  <a:gd name="connsiteX99" fmla="*/ 116785 w 767931"/>
                  <a:gd name="connsiteY99" fmla="*/ 199099 h 469940"/>
                  <a:gd name="connsiteX100" fmla="*/ 96907 w 767931"/>
                  <a:gd name="connsiteY100" fmla="*/ 189160 h 469940"/>
                  <a:gd name="connsiteX101" fmla="*/ 86968 w 767931"/>
                  <a:gd name="connsiteY101" fmla="*/ 184190 h 469940"/>
                  <a:gd name="connsiteX102" fmla="*/ 77029 w 767931"/>
                  <a:gd name="connsiteY102" fmla="*/ 181706 h 469940"/>
                  <a:gd name="connsiteX103" fmla="*/ 67089 w 767931"/>
                  <a:gd name="connsiteY103" fmla="*/ 176736 h 469940"/>
                  <a:gd name="connsiteX104" fmla="*/ 59635 w 767931"/>
                  <a:gd name="connsiteY104" fmla="*/ 174251 h 469940"/>
                  <a:gd name="connsiteX105" fmla="*/ 44726 w 767931"/>
                  <a:gd name="connsiteY105" fmla="*/ 164312 h 469940"/>
                  <a:gd name="connsiteX106" fmla="*/ 34787 w 767931"/>
                  <a:gd name="connsiteY106" fmla="*/ 154373 h 469940"/>
                  <a:gd name="connsiteX107" fmla="*/ 14909 w 767931"/>
                  <a:gd name="connsiteY107" fmla="*/ 119586 h 469940"/>
                  <a:gd name="connsiteX108" fmla="*/ 4970 w 767931"/>
                  <a:gd name="connsiteY108" fmla="*/ 104677 h 469940"/>
                  <a:gd name="connsiteX109" fmla="*/ 0 w 767931"/>
                  <a:gd name="connsiteY109" fmla="*/ 72375 h 46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67931" h="469940">
                    <a:moveTo>
                      <a:pt x="0" y="72375"/>
                    </a:moveTo>
                    <a:cubicBezTo>
                      <a:pt x="0" y="63678"/>
                      <a:pt x="2787" y="55772"/>
                      <a:pt x="4970" y="52497"/>
                    </a:cubicBezTo>
                    <a:cubicBezTo>
                      <a:pt x="15963" y="36009"/>
                      <a:pt x="9262" y="53850"/>
                      <a:pt x="17394" y="37588"/>
                    </a:cubicBezTo>
                    <a:cubicBezTo>
                      <a:pt x="18565" y="35245"/>
                      <a:pt x="18847" y="32541"/>
                      <a:pt x="19879" y="30134"/>
                    </a:cubicBezTo>
                    <a:cubicBezTo>
                      <a:pt x="23663" y="21304"/>
                      <a:pt x="24826" y="20228"/>
                      <a:pt x="29818" y="12740"/>
                    </a:cubicBezTo>
                    <a:cubicBezTo>
                      <a:pt x="33066" y="-257"/>
                      <a:pt x="30585" y="-4312"/>
                      <a:pt x="52181" y="5286"/>
                    </a:cubicBezTo>
                    <a:cubicBezTo>
                      <a:pt x="54574" y="6350"/>
                      <a:pt x="53030" y="10695"/>
                      <a:pt x="54666" y="12740"/>
                    </a:cubicBezTo>
                    <a:cubicBezTo>
                      <a:pt x="56532" y="15072"/>
                      <a:pt x="59635" y="16053"/>
                      <a:pt x="62120" y="17710"/>
                    </a:cubicBezTo>
                    <a:cubicBezTo>
                      <a:pt x="63776" y="20195"/>
                      <a:pt x="64557" y="23581"/>
                      <a:pt x="67089" y="25164"/>
                    </a:cubicBezTo>
                    <a:cubicBezTo>
                      <a:pt x="71531" y="27940"/>
                      <a:pt x="81998" y="30134"/>
                      <a:pt x="81998" y="30134"/>
                    </a:cubicBezTo>
                    <a:cubicBezTo>
                      <a:pt x="84483" y="32619"/>
                      <a:pt x="86784" y="35301"/>
                      <a:pt x="89452" y="37588"/>
                    </a:cubicBezTo>
                    <a:cubicBezTo>
                      <a:pt x="92597" y="40283"/>
                      <a:pt x="96022" y="42636"/>
                      <a:pt x="99392" y="45043"/>
                    </a:cubicBezTo>
                    <a:cubicBezTo>
                      <a:pt x="101822" y="46779"/>
                      <a:pt x="104552" y="48100"/>
                      <a:pt x="106846" y="50012"/>
                    </a:cubicBezTo>
                    <a:cubicBezTo>
                      <a:pt x="119255" y="60353"/>
                      <a:pt x="108654" y="55586"/>
                      <a:pt x="121755" y="59951"/>
                    </a:cubicBezTo>
                    <a:cubicBezTo>
                      <a:pt x="124240" y="61608"/>
                      <a:pt x="127097" y="62809"/>
                      <a:pt x="129209" y="64921"/>
                    </a:cubicBezTo>
                    <a:cubicBezTo>
                      <a:pt x="131321" y="67033"/>
                      <a:pt x="131586" y="70893"/>
                      <a:pt x="134179" y="72375"/>
                    </a:cubicBezTo>
                    <a:cubicBezTo>
                      <a:pt x="137846" y="74470"/>
                      <a:pt x="142480" y="73944"/>
                      <a:pt x="146602" y="74860"/>
                    </a:cubicBezTo>
                    <a:cubicBezTo>
                      <a:pt x="149936" y="75601"/>
                      <a:pt x="153229" y="76517"/>
                      <a:pt x="156542" y="77345"/>
                    </a:cubicBezTo>
                    <a:cubicBezTo>
                      <a:pt x="159027" y="79830"/>
                      <a:pt x="161746" y="82100"/>
                      <a:pt x="163996" y="84799"/>
                    </a:cubicBezTo>
                    <a:cubicBezTo>
                      <a:pt x="165908" y="87093"/>
                      <a:pt x="166854" y="90141"/>
                      <a:pt x="168966" y="92253"/>
                    </a:cubicBezTo>
                    <a:cubicBezTo>
                      <a:pt x="171078" y="94365"/>
                      <a:pt x="173935" y="95566"/>
                      <a:pt x="176420" y="97223"/>
                    </a:cubicBezTo>
                    <a:cubicBezTo>
                      <a:pt x="178076" y="99708"/>
                      <a:pt x="179277" y="102565"/>
                      <a:pt x="181389" y="104677"/>
                    </a:cubicBezTo>
                    <a:cubicBezTo>
                      <a:pt x="186206" y="109494"/>
                      <a:pt x="190235" y="110111"/>
                      <a:pt x="196298" y="112132"/>
                    </a:cubicBezTo>
                    <a:cubicBezTo>
                      <a:pt x="208220" y="130012"/>
                      <a:pt x="191338" y="107998"/>
                      <a:pt x="216176" y="124556"/>
                    </a:cubicBezTo>
                    <a:cubicBezTo>
                      <a:pt x="229518" y="133450"/>
                      <a:pt x="227062" y="133701"/>
                      <a:pt x="238539" y="136980"/>
                    </a:cubicBezTo>
                    <a:cubicBezTo>
                      <a:pt x="241823" y="137918"/>
                      <a:pt x="245166" y="138636"/>
                      <a:pt x="248479" y="139464"/>
                    </a:cubicBezTo>
                    <a:cubicBezTo>
                      <a:pt x="250964" y="141121"/>
                      <a:pt x="253821" y="142322"/>
                      <a:pt x="255933" y="144434"/>
                    </a:cubicBezTo>
                    <a:cubicBezTo>
                      <a:pt x="258044" y="146546"/>
                      <a:pt x="258417" y="150232"/>
                      <a:pt x="260902" y="151888"/>
                    </a:cubicBezTo>
                    <a:cubicBezTo>
                      <a:pt x="263744" y="153782"/>
                      <a:pt x="267571" y="153392"/>
                      <a:pt x="270842" y="154373"/>
                    </a:cubicBezTo>
                    <a:cubicBezTo>
                      <a:pt x="275859" y="155878"/>
                      <a:pt x="280781" y="157687"/>
                      <a:pt x="285750" y="159343"/>
                    </a:cubicBezTo>
                    <a:cubicBezTo>
                      <a:pt x="288235" y="160171"/>
                      <a:pt x="290959" y="160479"/>
                      <a:pt x="293205" y="161827"/>
                    </a:cubicBezTo>
                    <a:cubicBezTo>
                      <a:pt x="310762" y="172362"/>
                      <a:pt x="301596" y="166594"/>
                      <a:pt x="320537" y="179221"/>
                    </a:cubicBezTo>
                    <a:cubicBezTo>
                      <a:pt x="324592" y="181925"/>
                      <a:pt x="337428" y="190649"/>
                      <a:pt x="340416" y="191645"/>
                    </a:cubicBezTo>
                    <a:lnTo>
                      <a:pt x="355324" y="196614"/>
                    </a:lnTo>
                    <a:cubicBezTo>
                      <a:pt x="357809" y="198271"/>
                      <a:pt x="360108" y="200248"/>
                      <a:pt x="362779" y="201584"/>
                    </a:cubicBezTo>
                    <a:cubicBezTo>
                      <a:pt x="366347" y="203368"/>
                      <a:pt x="376983" y="205756"/>
                      <a:pt x="380172" y="206553"/>
                    </a:cubicBezTo>
                    <a:cubicBezTo>
                      <a:pt x="400049" y="219806"/>
                      <a:pt x="376031" y="202412"/>
                      <a:pt x="392596" y="218977"/>
                    </a:cubicBezTo>
                    <a:cubicBezTo>
                      <a:pt x="394708" y="221089"/>
                      <a:pt x="397565" y="222290"/>
                      <a:pt x="400050" y="223947"/>
                    </a:cubicBezTo>
                    <a:cubicBezTo>
                      <a:pt x="404935" y="231273"/>
                      <a:pt x="405303" y="232880"/>
                      <a:pt x="412474" y="238856"/>
                    </a:cubicBezTo>
                    <a:cubicBezTo>
                      <a:pt x="414768" y="240768"/>
                      <a:pt x="417444" y="242169"/>
                      <a:pt x="419929" y="243825"/>
                    </a:cubicBezTo>
                    <a:cubicBezTo>
                      <a:pt x="421585" y="246310"/>
                      <a:pt x="422413" y="249623"/>
                      <a:pt x="424898" y="251280"/>
                    </a:cubicBezTo>
                    <a:cubicBezTo>
                      <a:pt x="427739" y="253174"/>
                      <a:pt x="431566" y="252783"/>
                      <a:pt x="434837" y="253764"/>
                    </a:cubicBezTo>
                    <a:cubicBezTo>
                      <a:pt x="465109" y="262845"/>
                      <a:pt x="436761" y="255487"/>
                      <a:pt x="459685" y="261219"/>
                    </a:cubicBezTo>
                    <a:cubicBezTo>
                      <a:pt x="470274" y="268278"/>
                      <a:pt x="471984" y="269863"/>
                      <a:pt x="487018" y="276127"/>
                    </a:cubicBezTo>
                    <a:cubicBezTo>
                      <a:pt x="490170" y="277440"/>
                      <a:pt x="493686" y="277631"/>
                      <a:pt x="496957" y="278612"/>
                    </a:cubicBezTo>
                    <a:cubicBezTo>
                      <a:pt x="501975" y="280117"/>
                      <a:pt x="511866" y="283582"/>
                      <a:pt x="511866" y="283582"/>
                    </a:cubicBezTo>
                    <a:cubicBezTo>
                      <a:pt x="517359" y="289075"/>
                      <a:pt x="519858" y="292548"/>
                      <a:pt x="526774" y="296006"/>
                    </a:cubicBezTo>
                    <a:cubicBezTo>
                      <a:pt x="529117" y="297177"/>
                      <a:pt x="531744" y="297662"/>
                      <a:pt x="534229" y="298490"/>
                    </a:cubicBezTo>
                    <a:cubicBezTo>
                      <a:pt x="536714" y="300147"/>
                      <a:pt x="539012" y="302124"/>
                      <a:pt x="541683" y="303460"/>
                    </a:cubicBezTo>
                    <a:cubicBezTo>
                      <a:pt x="547714" y="306476"/>
                      <a:pt x="555324" y="306729"/>
                      <a:pt x="561561" y="308430"/>
                    </a:cubicBezTo>
                    <a:cubicBezTo>
                      <a:pt x="566615" y="309808"/>
                      <a:pt x="576470" y="313399"/>
                      <a:pt x="576470" y="313399"/>
                    </a:cubicBezTo>
                    <a:cubicBezTo>
                      <a:pt x="586139" y="327904"/>
                      <a:pt x="575333" y="315315"/>
                      <a:pt x="591379" y="323338"/>
                    </a:cubicBezTo>
                    <a:cubicBezTo>
                      <a:pt x="596721" y="326009"/>
                      <a:pt x="601318" y="329964"/>
                      <a:pt x="606287" y="333277"/>
                    </a:cubicBezTo>
                    <a:lnTo>
                      <a:pt x="621196" y="343217"/>
                    </a:lnTo>
                    <a:cubicBezTo>
                      <a:pt x="623681" y="344873"/>
                      <a:pt x="625817" y="347242"/>
                      <a:pt x="628650" y="348186"/>
                    </a:cubicBezTo>
                    <a:cubicBezTo>
                      <a:pt x="646392" y="354100"/>
                      <a:pt x="639200" y="350250"/>
                      <a:pt x="651013" y="358125"/>
                    </a:cubicBezTo>
                    <a:cubicBezTo>
                      <a:pt x="656288" y="373949"/>
                      <a:pt x="648728" y="358258"/>
                      <a:pt x="663437" y="368064"/>
                    </a:cubicBezTo>
                    <a:cubicBezTo>
                      <a:pt x="665922" y="369721"/>
                      <a:pt x="666295" y="373407"/>
                      <a:pt x="668407" y="375519"/>
                    </a:cubicBezTo>
                    <a:cubicBezTo>
                      <a:pt x="678518" y="385630"/>
                      <a:pt x="676014" y="375621"/>
                      <a:pt x="690770" y="385458"/>
                    </a:cubicBezTo>
                    <a:lnTo>
                      <a:pt x="705679" y="395397"/>
                    </a:lnTo>
                    <a:cubicBezTo>
                      <a:pt x="708164" y="397054"/>
                      <a:pt x="710300" y="399423"/>
                      <a:pt x="713133" y="400367"/>
                    </a:cubicBezTo>
                    <a:lnTo>
                      <a:pt x="720587" y="402851"/>
                    </a:lnTo>
                    <a:cubicBezTo>
                      <a:pt x="741949" y="417092"/>
                      <a:pt x="714924" y="400020"/>
                      <a:pt x="735496" y="410306"/>
                    </a:cubicBezTo>
                    <a:cubicBezTo>
                      <a:pt x="738167" y="411641"/>
                      <a:pt x="740221" y="414062"/>
                      <a:pt x="742950" y="415275"/>
                    </a:cubicBezTo>
                    <a:cubicBezTo>
                      <a:pt x="747737" y="417403"/>
                      <a:pt x="752889" y="418588"/>
                      <a:pt x="757859" y="420245"/>
                    </a:cubicBezTo>
                    <a:lnTo>
                      <a:pt x="765313" y="422730"/>
                    </a:lnTo>
                    <a:cubicBezTo>
                      <a:pt x="766141" y="425215"/>
                      <a:pt x="768517" y="427666"/>
                      <a:pt x="767798" y="430184"/>
                    </a:cubicBezTo>
                    <a:cubicBezTo>
                      <a:pt x="765485" y="438280"/>
                      <a:pt x="758790" y="440878"/>
                      <a:pt x="752889" y="445093"/>
                    </a:cubicBezTo>
                    <a:cubicBezTo>
                      <a:pt x="749519" y="447500"/>
                      <a:pt x="746654" y="450695"/>
                      <a:pt x="742950" y="452547"/>
                    </a:cubicBezTo>
                    <a:cubicBezTo>
                      <a:pt x="738265" y="454890"/>
                      <a:pt x="733011" y="455861"/>
                      <a:pt x="728042" y="457517"/>
                    </a:cubicBezTo>
                    <a:cubicBezTo>
                      <a:pt x="723072" y="459174"/>
                      <a:pt x="718300" y="461625"/>
                      <a:pt x="713133" y="462486"/>
                    </a:cubicBezTo>
                    <a:cubicBezTo>
                      <a:pt x="708163" y="463314"/>
                      <a:pt x="703164" y="463983"/>
                      <a:pt x="698224" y="464971"/>
                    </a:cubicBezTo>
                    <a:cubicBezTo>
                      <a:pt x="694875" y="465641"/>
                      <a:pt x="691619" y="466715"/>
                      <a:pt x="688285" y="467456"/>
                    </a:cubicBezTo>
                    <a:cubicBezTo>
                      <a:pt x="684162" y="468372"/>
                      <a:pt x="680002" y="469112"/>
                      <a:pt x="675861" y="469940"/>
                    </a:cubicBezTo>
                    <a:cubicBezTo>
                      <a:pt x="661781" y="469112"/>
                      <a:pt x="647650" y="468907"/>
                      <a:pt x="633620" y="467456"/>
                    </a:cubicBezTo>
                    <a:cubicBezTo>
                      <a:pt x="619317" y="465976"/>
                      <a:pt x="598495" y="461803"/>
                      <a:pt x="583924" y="457517"/>
                    </a:cubicBezTo>
                    <a:cubicBezTo>
                      <a:pt x="576386" y="455300"/>
                      <a:pt x="568383" y="453961"/>
                      <a:pt x="561561" y="450062"/>
                    </a:cubicBezTo>
                    <a:cubicBezTo>
                      <a:pt x="547007" y="441746"/>
                      <a:pt x="532261" y="433514"/>
                      <a:pt x="519320" y="422730"/>
                    </a:cubicBezTo>
                    <a:cubicBezTo>
                      <a:pt x="512556" y="417093"/>
                      <a:pt x="506421" y="410704"/>
                      <a:pt x="499442" y="405336"/>
                    </a:cubicBezTo>
                    <a:cubicBezTo>
                      <a:pt x="491881" y="399520"/>
                      <a:pt x="466788" y="387767"/>
                      <a:pt x="462170" y="385458"/>
                    </a:cubicBezTo>
                    <a:cubicBezTo>
                      <a:pt x="459685" y="382973"/>
                      <a:pt x="457696" y="379865"/>
                      <a:pt x="454716" y="378003"/>
                    </a:cubicBezTo>
                    <a:cubicBezTo>
                      <a:pt x="424311" y="358999"/>
                      <a:pt x="465314" y="399700"/>
                      <a:pt x="414959" y="355640"/>
                    </a:cubicBezTo>
                    <a:cubicBezTo>
                      <a:pt x="412594" y="353570"/>
                      <a:pt x="392421" y="335039"/>
                      <a:pt x="385142" y="330793"/>
                    </a:cubicBezTo>
                    <a:cubicBezTo>
                      <a:pt x="378743" y="327060"/>
                      <a:pt x="371616" y="324665"/>
                      <a:pt x="365263" y="320853"/>
                    </a:cubicBezTo>
                    <a:cubicBezTo>
                      <a:pt x="361122" y="318368"/>
                      <a:pt x="357091" y="315689"/>
                      <a:pt x="352839" y="313399"/>
                    </a:cubicBezTo>
                    <a:cubicBezTo>
                      <a:pt x="346316" y="309887"/>
                      <a:pt x="339360" y="307193"/>
                      <a:pt x="332961" y="303460"/>
                    </a:cubicBezTo>
                    <a:cubicBezTo>
                      <a:pt x="329384" y="301373"/>
                      <a:pt x="326468" y="298303"/>
                      <a:pt x="323022" y="296006"/>
                    </a:cubicBezTo>
                    <a:cubicBezTo>
                      <a:pt x="316521" y="291672"/>
                      <a:pt x="309502" y="288124"/>
                      <a:pt x="303144" y="283582"/>
                    </a:cubicBezTo>
                    <a:cubicBezTo>
                      <a:pt x="297880" y="279822"/>
                      <a:pt x="293618" y="274746"/>
                      <a:pt x="288235" y="271158"/>
                    </a:cubicBezTo>
                    <a:cubicBezTo>
                      <a:pt x="286056" y="269705"/>
                      <a:pt x="283188" y="269705"/>
                      <a:pt x="280781" y="268673"/>
                    </a:cubicBezTo>
                    <a:cubicBezTo>
                      <a:pt x="277376" y="267214"/>
                      <a:pt x="274058" y="265541"/>
                      <a:pt x="270842" y="263703"/>
                    </a:cubicBezTo>
                    <a:cubicBezTo>
                      <a:pt x="268249" y="262221"/>
                      <a:pt x="266247" y="259592"/>
                      <a:pt x="263387" y="258734"/>
                    </a:cubicBezTo>
                    <a:cubicBezTo>
                      <a:pt x="257777" y="257051"/>
                      <a:pt x="251792" y="257077"/>
                      <a:pt x="245994" y="256249"/>
                    </a:cubicBezTo>
                    <a:cubicBezTo>
                      <a:pt x="232545" y="245042"/>
                      <a:pt x="229899" y="241366"/>
                      <a:pt x="213692" y="233886"/>
                    </a:cubicBezTo>
                    <a:cubicBezTo>
                      <a:pt x="207476" y="231017"/>
                      <a:pt x="187228" y="225744"/>
                      <a:pt x="181389" y="223947"/>
                    </a:cubicBezTo>
                    <a:cubicBezTo>
                      <a:pt x="155185" y="215884"/>
                      <a:pt x="176815" y="221560"/>
                      <a:pt x="156542" y="216493"/>
                    </a:cubicBezTo>
                    <a:cubicBezTo>
                      <a:pt x="152401" y="213180"/>
                      <a:pt x="148754" y="209129"/>
                      <a:pt x="144118" y="206553"/>
                    </a:cubicBezTo>
                    <a:cubicBezTo>
                      <a:pt x="141133" y="204895"/>
                      <a:pt x="137463" y="205007"/>
                      <a:pt x="134179" y="204069"/>
                    </a:cubicBezTo>
                    <a:cubicBezTo>
                      <a:pt x="131660" y="203349"/>
                      <a:pt x="129243" y="202304"/>
                      <a:pt x="126724" y="201584"/>
                    </a:cubicBezTo>
                    <a:cubicBezTo>
                      <a:pt x="123440" y="200646"/>
                      <a:pt x="119937" y="200412"/>
                      <a:pt x="116785" y="199099"/>
                    </a:cubicBezTo>
                    <a:cubicBezTo>
                      <a:pt x="109947" y="196250"/>
                      <a:pt x="103533" y="192473"/>
                      <a:pt x="96907" y="189160"/>
                    </a:cubicBezTo>
                    <a:cubicBezTo>
                      <a:pt x="93594" y="187503"/>
                      <a:pt x="90562" y="185088"/>
                      <a:pt x="86968" y="184190"/>
                    </a:cubicBezTo>
                    <a:lnTo>
                      <a:pt x="77029" y="181706"/>
                    </a:lnTo>
                    <a:cubicBezTo>
                      <a:pt x="73716" y="180049"/>
                      <a:pt x="70494" y="178195"/>
                      <a:pt x="67089" y="176736"/>
                    </a:cubicBezTo>
                    <a:cubicBezTo>
                      <a:pt x="64682" y="175704"/>
                      <a:pt x="61925" y="175523"/>
                      <a:pt x="59635" y="174251"/>
                    </a:cubicBezTo>
                    <a:cubicBezTo>
                      <a:pt x="54414" y="171350"/>
                      <a:pt x="44726" y="164312"/>
                      <a:pt x="44726" y="164312"/>
                    </a:cubicBezTo>
                    <a:cubicBezTo>
                      <a:pt x="38103" y="144436"/>
                      <a:pt x="48038" y="167624"/>
                      <a:pt x="34787" y="154373"/>
                    </a:cubicBezTo>
                    <a:cubicBezTo>
                      <a:pt x="24622" y="144208"/>
                      <a:pt x="22702" y="131277"/>
                      <a:pt x="14909" y="119586"/>
                    </a:cubicBezTo>
                    <a:lnTo>
                      <a:pt x="4970" y="104677"/>
                    </a:lnTo>
                    <a:cubicBezTo>
                      <a:pt x="2382" y="83977"/>
                      <a:pt x="0" y="81072"/>
                      <a:pt x="0" y="7237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5" name="フリーフォーム: 図形 94">
              <a:extLst>
                <a:ext uri="{FF2B5EF4-FFF2-40B4-BE49-F238E27FC236}">
                  <a16:creationId xmlns:a16="http://schemas.microsoft.com/office/drawing/2014/main" id="{7EF198C9-3C64-4111-BD7D-C5FFD25B89F1}"/>
                </a:ext>
              </a:extLst>
            </p:cNvPr>
            <p:cNvSpPr/>
            <p:nvPr/>
          </p:nvSpPr>
          <p:spPr>
            <a:xfrm>
              <a:off x="5331405" y="4637387"/>
              <a:ext cx="950841" cy="795225"/>
            </a:xfrm>
            <a:custGeom>
              <a:avLst/>
              <a:gdLst>
                <a:gd name="connsiteX0" fmla="*/ 716264 w 950841"/>
                <a:gd name="connsiteY0" fmla="*/ 94 h 795225"/>
                <a:gd name="connsiteX1" fmla="*/ 734972 w 950841"/>
                <a:gd name="connsiteY1" fmla="*/ 11787 h 795225"/>
                <a:gd name="connsiteX2" fmla="*/ 746666 w 950841"/>
                <a:gd name="connsiteY2" fmla="*/ 21142 h 795225"/>
                <a:gd name="connsiteX3" fmla="*/ 770052 w 950841"/>
                <a:gd name="connsiteY3" fmla="*/ 28158 h 795225"/>
                <a:gd name="connsiteX4" fmla="*/ 784083 w 950841"/>
                <a:gd name="connsiteY4" fmla="*/ 39851 h 795225"/>
                <a:gd name="connsiteX5" fmla="*/ 791099 w 950841"/>
                <a:gd name="connsiteY5" fmla="*/ 42189 h 795225"/>
                <a:gd name="connsiteX6" fmla="*/ 802792 w 950841"/>
                <a:gd name="connsiteY6" fmla="*/ 51544 h 795225"/>
                <a:gd name="connsiteX7" fmla="*/ 809808 w 950841"/>
                <a:gd name="connsiteY7" fmla="*/ 53883 h 795225"/>
                <a:gd name="connsiteX8" fmla="*/ 814486 w 950841"/>
                <a:gd name="connsiteY8" fmla="*/ 58560 h 795225"/>
                <a:gd name="connsiteX9" fmla="*/ 828517 w 950841"/>
                <a:gd name="connsiteY9" fmla="*/ 63237 h 795225"/>
                <a:gd name="connsiteX10" fmla="*/ 835533 w 950841"/>
                <a:gd name="connsiteY10" fmla="*/ 65576 h 795225"/>
                <a:gd name="connsiteX11" fmla="*/ 849565 w 950841"/>
                <a:gd name="connsiteY11" fmla="*/ 72592 h 795225"/>
                <a:gd name="connsiteX12" fmla="*/ 861258 w 950841"/>
                <a:gd name="connsiteY12" fmla="*/ 81946 h 795225"/>
                <a:gd name="connsiteX13" fmla="*/ 868274 w 950841"/>
                <a:gd name="connsiteY13" fmla="*/ 88962 h 795225"/>
                <a:gd name="connsiteX14" fmla="*/ 875290 w 950841"/>
                <a:gd name="connsiteY14" fmla="*/ 93639 h 795225"/>
                <a:gd name="connsiteX15" fmla="*/ 886983 w 950841"/>
                <a:gd name="connsiteY15" fmla="*/ 107671 h 795225"/>
                <a:gd name="connsiteX16" fmla="*/ 905692 w 950841"/>
                <a:gd name="connsiteY16" fmla="*/ 112348 h 795225"/>
                <a:gd name="connsiteX17" fmla="*/ 915046 w 950841"/>
                <a:gd name="connsiteY17" fmla="*/ 117025 h 795225"/>
                <a:gd name="connsiteX18" fmla="*/ 922062 w 950841"/>
                <a:gd name="connsiteY18" fmla="*/ 119364 h 795225"/>
                <a:gd name="connsiteX19" fmla="*/ 929078 w 950841"/>
                <a:gd name="connsiteY19" fmla="*/ 124041 h 795225"/>
                <a:gd name="connsiteX20" fmla="*/ 933755 w 950841"/>
                <a:gd name="connsiteY20" fmla="*/ 131057 h 795225"/>
                <a:gd name="connsiteX21" fmla="*/ 947787 w 950841"/>
                <a:gd name="connsiteY21" fmla="*/ 138073 h 795225"/>
                <a:gd name="connsiteX22" fmla="*/ 947787 w 950841"/>
                <a:gd name="connsiteY22" fmla="*/ 187184 h 795225"/>
                <a:gd name="connsiteX23" fmla="*/ 943110 w 950841"/>
                <a:gd name="connsiteY23" fmla="*/ 194200 h 795225"/>
                <a:gd name="connsiteX24" fmla="*/ 938432 w 950841"/>
                <a:gd name="connsiteY24" fmla="*/ 203554 h 795225"/>
                <a:gd name="connsiteX25" fmla="*/ 936094 w 950841"/>
                <a:gd name="connsiteY25" fmla="*/ 210570 h 795225"/>
                <a:gd name="connsiteX26" fmla="*/ 929078 w 950841"/>
                <a:gd name="connsiteY26" fmla="*/ 219925 h 795225"/>
                <a:gd name="connsiteX27" fmla="*/ 926739 w 950841"/>
                <a:gd name="connsiteY27" fmla="*/ 226940 h 795225"/>
                <a:gd name="connsiteX28" fmla="*/ 924401 w 950841"/>
                <a:gd name="connsiteY28" fmla="*/ 236295 h 795225"/>
                <a:gd name="connsiteX29" fmla="*/ 919723 w 950841"/>
                <a:gd name="connsiteY29" fmla="*/ 243311 h 795225"/>
                <a:gd name="connsiteX30" fmla="*/ 915046 w 950841"/>
                <a:gd name="connsiteY30" fmla="*/ 255004 h 795225"/>
                <a:gd name="connsiteX31" fmla="*/ 910369 w 950841"/>
                <a:gd name="connsiteY31" fmla="*/ 262020 h 795225"/>
                <a:gd name="connsiteX32" fmla="*/ 908030 w 950841"/>
                <a:gd name="connsiteY32" fmla="*/ 269036 h 795225"/>
                <a:gd name="connsiteX33" fmla="*/ 896337 w 950841"/>
                <a:gd name="connsiteY33" fmla="*/ 283067 h 795225"/>
                <a:gd name="connsiteX34" fmla="*/ 886983 w 950841"/>
                <a:gd name="connsiteY34" fmla="*/ 301776 h 795225"/>
                <a:gd name="connsiteX35" fmla="*/ 882305 w 950841"/>
                <a:gd name="connsiteY35" fmla="*/ 306453 h 795225"/>
                <a:gd name="connsiteX36" fmla="*/ 877628 w 950841"/>
                <a:gd name="connsiteY36" fmla="*/ 315808 h 795225"/>
                <a:gd name="connsiteX37" fmla="*/ 875290 w 950841"/>
                <a:gd name="connsiteY37" fmla="*/ 322824 h 795225"/>
                <a:gd name="connsiteX38" fmla="*/ 868274 w 950841"/>
                <a:gd name="connsiteY38" fmla="*/ 327501 h 795225"/>
                <a:gd name="connsiteX39" fmla="*/ 856581 w 950841"/>
                <a:gd name="connsiteY39" fmla="*/ 346210 h 795225"/>
                <a:gd name="connsiteX40" fmla="*/ 847226 w 950841"/>
                <a:gd name="connsiteY40" fmla="*/ 360242 h 795225"/>
                <a:gd name="connsiteX41" fmla="*/ 837872 w 950841"/>
                <a:gd name="connsiteY41" fmla="*/ 383628 h 795225"/>
                <a:gd name="connsiteX42" fmla="*/ 830856 w 950841"/>
                <a:gd name="connsiteY42" fmla="*/ 390644 h 795225"/>
                <a:gd name="connsiteX43" fmla="*/ 826179 w 950841"/>
                <a:gd name="connsiteY43" fmla="*/ 404675 h 795225"/>
                <a:gd name="connsiteX44" fmla="*/ 821501 w 950841"/>
                <a:gd name="connsiteY44" fmla="*/ 409353 h 795225"/>
                <a:gd name="connsiteX45" fmla="*/ 814486 w 950841"/>
                <a:gd name="connsiteY45" fmla="*/ 421046 h 795225"/>
                <a:gd name="connsiteX46" fmla="*/ 809808 w 950841"/>
                <a:gd name="connsiteY46" fmla="*/ 428062 h 795225"/>
                <a:gd name="connsiteX47" fmla="*/ 798115 w 950841"/>
                <a:gd name="connsiteY47" fmla="*/ 446771 h 795225"/>
                <a:gd name="connsiteX48" fmla="*/ 786422 w 950841"/>
                <a:gd name="connsiteY48" fmla="*/ 472495 h 795225"/>
                <a:gd name="connsiteX49" fmla="*/ 781745 w 950841"/>
                <a:gd name="connsiteY49" fmla="*/ 479511 h 795225"/>
                <a:gd name="connsiteX50" fmla="*/ 763036 w 950841"/>
                <a:gd name="connsiteY50" fmla="*/ 507575 h 795225"/>
                <a:gd name="connsiteX51" fmla="*/ 737311 w 950841"/>
                <a:gd name="connsiteY51" fmla="*/ 535638 h 795225"/>
                <a:gd name="connsiteX52" fmla="*/ 716264 w 950841"/>
                <a:gd name="connsiteY52" fmla="*/ 561363 h 795225"/>
                <a:gd name="connsiteX53" fmla="*/ 709248 w 950841"/>
                <a:gd name="connsiteY53" fmla="*/ 568379 h 795225"/>
                <a:gd name="connsiteX54" fmla="*/ 702232 w 950841"/>
                <a:gd name="connsiteY54" fmla="*/ 577733 h 795225"/>
                <a:gd name="connsiteX55" fmla="*/ 683523 w 950841"/>
                <a:gd name="connsiteY55" fmla="*/ 596442 h 795225"/>
                <a:gd name="connsiteX56" fmla="*/ 660137 w 950841"/>
                <a:gd name="connsiteY56" fmla="*/ 619828 h 795225"/>
                <a:gd name="connsiteX57" fmla="*/ 629735 w 950841"/>
                <a:gd name="connsiteY57" fmla="*/ 650230 h 795225"/>
                <a:gd name="connsiteX58" fmla="*/ 606348 w 950841"/>
                <a:gd name="connsiteY58" fmla="*/ 671278 h 795225"/>
                <a:gd name="connsiteX59" fmla="*/ 599333 w 950841"/>
                <a:gd name="connsiteY59" fmla="*/ 673617 h 795225"/>
                <a:gd name="connsiteX60" fmla="*/ 587640 w 950841"/>
                <a:gd name="connsiteY60" fmla="*/ 682971 h 795225"/>
                <a:gd name="connsiteX61" fmla="*/ 580624 w 950841"/>
                <a:gd name="connsiteY61" fmla="*/ 687648 h 795225"/>
                <a:gd name="connsiteX62" fmla="*/ 568931 w 950841"/>
                <a:gd name="connsiteY62" fmla="*/ 699341 h 795225"/>
                <a:gd name="connsiteX63" fmla="*/ 545544 w 950841"/>
                <a:gd name="connsiteY63" fmla="*/ 725066 h 795225"/>
                <a:gd name="connsiteX64" fmla="*/ 538529 w 950841"/>
                <a:gd name="connsiteY64" fmla="*/ 729743 h 795225"/>
                <a:gd name="connsiteX65" fmla="*/ 519820 w 950841"/>
                <a:gd name="connsiteY65" fmla="*/ 746114 h 795225"/>
                <a:gd name="connsiteX66" fmla="*/ 473047 w 950841"/>
                <a:gd name="connsiteY66" fmla="*/ 771839 h 795225"/>
                <a:gd name="connsiteX67" fmla="*/ 466031 w 950841"/>
                <a:gd name="connsiteY67" fmla="*/ 774177 h 795225"/>
                <a:gd name="connsiteX68" fmla="*/ 456677 w 950841"/>
                <a:gd name="connsiteY68" fmla="*/ 783532 h 795225"/>
                <a:gd name="connsiteX69" fmla="*/ 447322 w 950841"/>
                <a:gd name="connsiteY69" fmla="*/ 785870 h 795225"/>
                <a:gd name="connsiteX70" fmla="*/ 437968 w 950841"/>
                <a:gd name="connsiteY70" fmla="*/ 790548 h 795225"/>
                <a:gd name="connsiteX71" fmla="*/ 419259 w 950841"/>
                <a:gd name="connsiteY71" fmla="*/ 795225 h 795225"/>
                <a:gd name="connsiteX72" fmla="*/ 351439 w 950841"/>
                <a:gd name="connsiteY72" fmla="*/ 792886 h 795225"/>
                <a:gd name="connsiteX73" fmla="*/ 307005 w 950841"/>
                <a:gd name="connsiteY73" fmla="*/ 781193 h 795225"/>
                <a:gd name="connsiteX74" fmla="*/ 292974 w 950841"/>
                <a:gd name="connsiteY74" fmla="*/ 774177 h 795225"/>
                <a:gd name="connsiteX75" fmla="*/ 285958 w 950841"/>
                <a:gd name="connsiteY75" fmla="*/ 767161 h 795225"/>
                <a:gd name="connsiteX76" fmla="*/ 276603 w 950841"/>
                <a:gd name="connsiteY76" fmla="*/ 760145 h 795225"/>
                <a:gd name="connsiteX77" fmla="*/ 250878 w 950841"/>
                <a:gd name="connsiteY77" fmla="*/ 743775 h 795225"/>
                <a:gd name="connsiteX78" fmla="*/ 234508 w 950841"/>
                <a:gd name="connsiteY78" fmla="*/ 727405 h 795225"/>
                <a:gd name="connsiteX79" fmla="*/ 215799 w 950841"/>
                <a:gd name="connsiteY79" fmla="*/ 715712 h 795225"/>
                <a:gd name="connsiteX80" fmla="*/ 208783 w 950841"/>
                <a:gd name="connsiteY80" fmla="*/ 708696 h 795225"/>
                <a:gd name="connsiteX81" fmla="*/ 178381 w 950841"/>
                <a:gd name="connsiteY81" fmla="*/ 685310 h 795225"/>
                <a:gd name="connsiteX82" fmla="*/ 143302 w 950841"/>
                <a:gd name="connsiteY82" fmla="*/ 654908 h 795225"/>
                <a:gd name="connsiteX83" fmla="*/ 110561 w 950841"/>
                <a:gd name="connsiteY83" fmla="*/ 626844 h 795225"/>
                <a:gd name="connsiteX84" fmla="*/ 101207 w 950841"/>
                <a:gd name="connsiteY84" fmla="*/ 619828 h 795225"/>
                <a:gd name="connsiteX85" fmla="*/ 94191 w 950841"/>
                <a:gd name="connsiteY85" fmla="*/ 615151 h 795225"/>
                <a:gd name="connsiteX86" fmla="*/ 73143 w 950841"/>
                <a:gd name="connsiteY86" fmla="*/ 594104 h 795225"/>
                <a:gd name="connsiteX87" fmla="*/ 40403 w 950841"/>
                <a:gd name="connsiteY87" fmla="*/ 566040 h 795225"/>
                <a:gd name="connsiteX88" fmla="*/ 35725 w 950841"/>
                <a:gd name="connsiteY88" fmla="*/ 561363 h 795225"/>
                <a:gd name="connsiteX89" fmla="*/ 26371 w 950841"/>
                <a:gd name="connsiteY89" fmla="*/ 549670 h 795225"/>
                <a:gd name="connsiteX90" fmla="*/ 19355 w 950841"/>
                <a:gd name="connsiteY90" fmla="*/ 533299 h 795225"/>
                <a:gd name="connsiteX91" fmla="*/ 14678 w 950841"/>
                <a:gd name="connsiteY91" fmla="*/ 526284 h 795225"/>
                <a:gd name="connsiteX92" fmla="*/ 7662 w 950841"/>
                <a:gd name="connsiteY92" fmla="*/ 507575 h 795225"/>
                <a:gd name="connsiteX93" fmla="*/ 2985 w 950841"/>
                <a:gd name="connsiteY93" fmla="*/ 498220 h 795225"/>
                <a:gd name="connsiteX94" fmla="*/ 2985 w 950841"/>
                <a:gd name="connsiteY94" fmla="*/ 407014 h 795225"/>
                <a:gd name="connsiteX95" fmla="*/ 17016 w 950841"/>
                <a:gd name="connsiteY95" fmla="*/ 385966 h 795225"/>
                <a:gd name="connsiteX96" fmla="*/ 31048 w 950841"/>
                <a:gd name="connsiteY96" fmla="*/ 369596 h 795225"/>
                <a:gd name="connsiteX97" fmla="*/ 68466 w 950841"/>
                <a:gd name="connsiteY97" fmla="*/ 350887 h 795225"/>
                <a:gd name="connsiteX98" fmla="*/ 84836 w 950841"/>
                <a:gd name="connsiteY98" fmla="*/ 346210 h 795225"/>
                <a:gd name="connsiteX99" fmla="*/ 103545 w 950841"/>
                <a:gd name="connsiteY99" fmla="*/ 343871 h 795225"/>
                <a:gd name="connsiteX100" fmla="*/ 138625 w 950841"/>
                <a:gd name="connsiteY100" fmla="*/ 339194 h 795225"/>
                <a:gd name="connsiteX101" fmla="*/ 204106 w 950841"/>
                <a:gd name="connsiteY101" fmla="*/ 336855 h 795225"/>
                <a:gd name="connsiteX102" fmla="*/ 248540 w 950841"/>
                <a:gd name="connsiteY102" fmla="*/ 332178 h 795225"/>
                <a:gd name="connsiteX103" fmla="*/ 278942 w 950841"/>
                <a:gd name="connsiteY103" fmla="*/ 325162 h 795225"/>
                <a:gd name="connsiteX104" fmla="*/ 297651 w 950841"/>
                <a:gd name="connsiteY104" fmla="*/ 320485 h 795225"/>
                <a:gd name="connsiteX105" fmla="*/ 311682 w 950841"/>
                <a:gd name="connsiteY105" fmla="*/ 311131 h 795225"/>
                <a:gd name="connsiteX106" fmla="*/ 318698 w 950841"/>
                <a:gd name="connsiteY106" fmla="*/ 306453 h 795225"/>
                <a:gd name="connsiteX107" fmla="*/ 323376 w 950841"/>
                <a:gd name="connsiteY107" fmla="*/ 301776 h 795225"/>
                <a:gd name="connsiteX108" fmla="*/ 332730 w 950841"/>
                <a:gd name="connsiteY108" fmla="*/ 297099 h 795225"/>
                <a:gd name="connsiteX109" fmla="*/ 360793 w 950841"/>
                <a:gd name="connsiteY109" fmla="*/ 280729 h 795225"/>
                <a:gd name="connsiteX110" fmla="*/ 379502 w 950841"/>
                <a:gd name="connsiteY110" fmla="*/ 271374 h 795225"/>
                <a:gd name="connsiteX111" fmla="*/ 402889 w 950841"/>
                <a:gd name="connsiteY111" fmla="*/ 264358 h 795225"/>
                <a:gd name="connsiteX112" fmla="*/ 419259 w 950841"/>
                <a:gd name="connsiteY112" fmla="*/ 259681 h 795225"/>
                <a:gd name="connsiteX113" fmla="*/ 426275 w 950841"/>
                <a:gd name="connsiteY113" fmla="*/ 257342 h 795225"/>
                <a:gd name="connsiteX114" fmla="*/ 447322 w 950841"/>
                <a:gd name="connsiteY114" fmla="*/ 250327 h 795225"/>
                <a:gd name="connsiteX115" fmla="*/ 461354 w 950841"/>
                <a:gd name="connsiteY115" fmla="*/ 245649 h 795225"/>
                <a:gd name="connsiteX116" fmla="*/ 482402 w 950841"/>
                <a:gd name="connsiteY116" fmla="*/ 236295 h 795225"/>
                <a:gd name="connsiteX117" fmla="*/ 491756 w 950841"/>
                <a:gd name="connsiteY117" fmla="*/ 231618 h 795225"/>
                <a:gd name="connsiteX118" fmla="*/ 512804 w 950841"/>
                <a:gd name="connsiteY118" fmla="*/ 215247 h 795225"/>
                <a:gd name="connsiteX119" fmla="*/ 524497 w 950841"/>
                <a:gd name="connsiteY119" fmla="*/ 203554 h 795225"/>
                <a:gd name="connsiteX120" fmla="*/ 529174 w 950841"/>
                <a:gd name="connsiteY120" fmla="*/ 196538 h 795225"/>
                <a:gd name="connsiteX121" fmla="*/ 536190 w 950841"/>
                <a:gd name="connsiteY121" fmla="*/ 189522 h 795225"/>
                <a:gd name="connsiteX122" fmla="*/ 540867 w 950841"/>
                <a:gd name="connsiteY122" fmla="*/ 182507 h 795225"/>
                <a:gd name="connsiteX123" fmla="*/ 550222 w 950841"/>
                <a:gd name="connsiteY123" fmla="*/ 177829 h 795225"/>
                <a:gd name="connsiteX124" fmla="*/ 564253 w 950841"/>
                <a:gd name="connsiteY124" fmla="*/ 166136 h 795225"/>
                <a:gd name="connsiteX125" fmla="*/ 575946 w 950841"/>
                <a:gd name="connsiteY125" fmla="*/ 159120 h 795225"/>
                <a:gd name="connsiteX126" fmla="*/ 592317 w 950841"/>
                <a:gd name="connsiteY126" fmla="*/ 140411 h 795225"/>
                <a:gd name="connsiteX127" fmla="*/ 599333 w 950841"/>
                <a:gd name="connsiteY127" fmla="*/ 133396 h 795225"/>
                <a:gd name="connsiteX128" fmla="*/ 604010 w 950841"/>
                <a:gd name="connsiteY128" fmla="*/ 128718 h 795225"/>
                <a:gd name="connsiteX129" fmla="*/ 613364 w 950841"/>
                <a:gd name="connsiteY129" fmla="*/ 117025 h 795225"/>
                <a:gd name="connsiteX130" fmla="*/ 618042 w 950841"/>
                <a:gd name="connsiteY130" fmla="*/ 110009 h 795225"/>
                <a:gd name="connsiteX131" fmla="*/ 629735 w 950841"/>
                <a:gd name="connsiteY131" fmla="*/ 100655 h 795225"/>
                <a:gd name="connsiteX132" fmla="*/ 636750 w 950841"/>
                <a:gd name="connsiteY132" fmla="*/ 88962 h 795225"/>
                <a:gd name="connsiteX133" fmla="*/ 639089 w 950841"/>
                <a:gd name="connsiteY133" fmla="*/ 81946 h 795225"/>
                <a:gd name="connsiteX134" fmla="*/ 646105 w 950841"/>
                <a:gd name="connsiteY134" fmla="*/ 72592 h 795225"/>
                <a:gd name="connsiteX135" fmla="*/ 648444 w 950841"/>
                <a:gd name="connsiteY135" fmla="*/ 65576 h 795225"/>
                <a:gd name="connsiteX136" fmla="*/ 650782 w 950841"/>
                <a:gd name="connsiteY136" fmla="*/ 53883 h 795225"/>
                <a:gd name="connsiteX137" fmla="*/ 660137 w 950841"/>
                <a:gd name="connsiteY137" fmla="*/ 42189 h 795225"/>
                <a:gd name="connsiteX138" fmla="*/ 662475 w 950841"/>
                <a:gd name="connsiteY138" fmla="*/ 35174 h 795225"/>
                <a:gd name="connsiteX139" fmla="*/ 667153 w 950841"/>
                <a:gd name="connsiteY139" fmla="*/ 30496 h 795225"/>
                <a:gd name="connsiteX140" fmla="*/ 671830 w 950841"/>
                <a:gd name="connsiteY140" fmla="*/ 23481 h 795225"/>
                <a:gd name="connsiteX141" fmla="*/ 676507 w 950841"/>
                <a:gd name="connsiteY141" fmla="*/ 18803 h 795225"/>
                <a:gd name="connsiteX142" fmla="*/ 716264 w 950841"/>
                <a:gd name="connsiteY142" fmla="*/ 94 h 79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50841" h="795225">
                  <a:moveTo>
                    <a:pt x="716264" y="94"/>
                  </a:moveTo>
                  <a:cubicBezTo>
                    <a:pt x="726008" y="-1075"/>
                    <a:pt x="731372" y="8907"/>
                    <a:pt x="734972" y="11787"/>
                  </a:cubicBezTo>
                  <a:cubicBezTo>
                    <a:pt x="741046" y="16647"/>
                    <a:pt x="738568" y="17543"/>
                    <a:pt x="746666" y="21142"/>
                  </a:cubicBezTo>
                  <a:cubicBezTo>
                    <a:pt x="753985" y="24395"/>
                    <a:pt x="762278" y="26214"/>
                    <a:pt x="770052" y="28158"/>
                  </a:cubicBezTo>
                  <a:cubicBezTo>
                    <a:pt x="775222" y="33328"/>
                    <a:pt x="777573" y="36596"/>
                    <a:pt x="784083" y="39851"/>
                  </a:cubicBezTo>
                  <a:cubicBezTo>
                    <a:pt x="786288" y="40953"/>
                    <a:pt x="788760" y="41410"/>
                    <a:pt x="791099" y="42189"/>
                  </a:cubicBezTo>
                  <a:cubicBezTo>
                    <a:pt x="795449" y="46539"/>
                    <a:pt x="796893" y="48594"/>
                    <a:pt x="802792" y="51544"/>
                  </a:cubicBezTo>
                  <a:cubicBezTo>
                    <a:pt x="804997" y="52647"/>
                    <a:pt x="807469" y="53103"/>
                    <a:pt x="809808" y="53883"/>
                  </a:cubicBezTo>
                  <a:cubicBezTo>
                    <a:pt x="811367" y="55442"/>
                    <a:pt x="812514" y="57574"/>
                    <a:pt x="814486" y="58560"/>
                  </a:cubicBezTo>
                  <a:cubicBezTo>
                    <a:pt x="818896" y="60765"/>
                    <a:pt x="823840" y="61678"/>
                    <a:pt x="828517" y="63237"/>
                  </a:cubicBezTo>
                  <a:cubicBezTo>
                    <a:pt x="830856" y="64017"/>
                    <a:pt x="833482" y="64209"/>
                    <a:pt x="835533" y="65576"/>
                  </a:cubicBezTo>
                  <a:cubicBezTo>
                    <a:pt x="844600" y="71620"/>
                    <a:pt x="839883" y="69364"/>
                    <a:pt x="849565" y="72592"/>
                  </a:cubicBezTo>
                  <a:cubicBezTo>
                    <a:pt x="860025" y="88281"/>
                    <a:pt x="847703" y="72909"/>
                    <a:pt x="861258" y="81946"/>
                  </a:cubicBezTo>
                  <a:cubicBezTo>
                    <a:pt x="864010" y="83781"/>
                    <a:pt x="865733" y="86845"/>
                    <a:pt x="868274" y="88962"/>
                  </a:cubicBezTo>
                  <a:cubicBezTo>
                    <a:pt x="870433" y="90761"/>
                    <a:pt x="872951" y="92080"/>
                    <a:pt x="875290" y="93639"/>
                  </a:cubicBezTo>
                  <a:cubicBezTo>
                    <a:pt x="877810" y="97419"/>
                    <a:pt x="882677" y="105714"/>
                    <a:pt x="886983" y="107671"/>
                  </a:cubicBezTo>
                  <a:cubicBezTo>
                    <a:pt x="892835" y="110331"/>
                    <a:pt x="899942" y="109473"/>
                    <a:pt x="905692" y="112348"/>
                  </a:cubicBezTo>
                  <a:cubicBezTo>
                    <a:pt x="908810" y="113907"/>
                    <a:pt x="911842" y="115652"/>
                    <a:pt x="915046" y="117025"/>
                  </a:cubicBezTo>
                  <a:cubicBezTo>
                    <a:pt x="917312" y="117996"/>
                    <a:pt x="919857" y="118262"/>
                    <a:pt x="922062" y="119364"/>
                  </a:cubicBezTo>
                  <a:cubicBezTo>
                    <a:pt x="924576" y="120621"/>
                    <a:pt x="926739" y="122482"/>
                    <a:pt x="929078" y="124041"/>
                  </a:cubicBezTo>
                  <a:cubicBezTo>
                    <a:pt x="930637" y="126380"/>
                    <a:pt x="931768" y="129070"/>
                    <a:pt x="933755" y="131057"/>
                  </a:cubicBezTo>
                  <a:cubicBezTo>
                    <a:pt x="938288" y="135590"/>
                    <a:pt x="942082" y="136171"/>
                    <a:pt x="947787" y="138073"/>
                  </a:cubicBezTo>
                  <a:cubicBezTo>
                    <a:pt x="951246" y="158831"/>
                    <a:pt x="952431" y="159319"/>
                    <a:pt x="947787" y="187184"/>
                  </a:cubicBezTo>
                  <a:cubicBezTo>
                    <a:pt x="947325" y="189956"/>
                    <a:pt x="944505" y="191760"/>
                    <a:pt x="943110" y="194200"/>
                  </a:cubicBezTo>
                  <a:cubicBezTo>
                    <a:pt x="941380" y="197227"/>
                    <a:pt x="939805" y="200350"/>
                    <a:pt x="938432" y="203554"/>
                  </a:cubicBezTo>
                  <a:cubicBezTo>
                    <a:pt x="937461" y="205820"/>
                    <a:pt x="937317" y="208430"/>
                    <a:pt x="936094" y="210570"/>
                  </a:cubicBezTo>
                  <a:cubicBezTo>
                    <a:pt x="934160" y="213954"/>
                    <a:pt x="931417" y="216807"/>
                    <a:pt x="929078" y="219925"/>
                  </a:cubicBezTo>
                  <a:cubicBezTo>
                    <a:pt x="928298" y="222263"/>
                    <a:pt x="927416" y="224570"/>
                    <a:pt x="926739" y="226940"/>
                  </a:cubicBezTo>
                  <a:cubicBezTo>
                    <a:pt x="925856" y="230031"/>
                    <a:pt x="925667" y="233341"/>
                    <a:pt x="924401" y="236295"/>
                  </a:cubicBezTo>
                  <a:cubicBezTo>
                    <a:pt x="923294" y="238879"/>
                    <a:pt x="920980" y="240797"/>
                    <a:pt x="919723" y="243311"/>
                  </a:cubicBezTo>
                  <a:cubicBezTo>
                    <a:pt x="917846" y="247066"/>
                    <a:pt x="916923" y="251249"/>
                    <a:pt x="915046" y="255004"/>
                  </a:cubicBezTo>
                  <a:cubicBezTo>
                    <a:pt x="913789" y="257518"/>
                    <a:pt x="911626" y="259506"/>
                    <a:pt x="910369" y="262020"/>
                  </a:cubicBezTo>
                  <a:cubicBezTo>
                    <a:pt x="909267" y="264225"/>
                    <a:pt x="909397" y="266985"/>
                    <a:pt x="908030" y="269036"/>
                  </a:cubicBezTo>
                  <a:cubicBezTo>
                    <a:pt x="904653" y="274102"/>
                    <a:pt x="900235" y="278390"/>
                    <a:pt x="896337" y="283067"/>
                  </a:cubicBezTo>
                  <a:cubicBezTo>
                    <a:pt x="893311" y="292149"/>
                    <a:pt x="893887" y="292111"/>
                    <a:pt x="886983" y="301776"/>
                  </a:cubicBezTo>
                  <a:cubicBezTo>
                    <a:pt x="885701" y="303570"/>
                    <a:pt x="883864" y="304894"/>
                    <a:pt x="882305" y="306453"/>
                  </a:cubicBezTo>
                  <a:cubicBezTo>
                    <a:pt x="880746" y="309571"/>
                    <a:pt x="879001" y="312603"/>
                    <a:pt x="877628" y="315808"/>
                  </a:cubicBezTo>
                  <a:cubicBezTo>
                    <a:pt x="876657" y="318074"/>
                    <a:pt x="876830" y="320899"/>
                    <a:pt x="875290" y="322824"/>
                  </a:cubicBezTo>
                  <a:cubicBezTo>
                    <a:pt x="873534" y="325019"/>
                    <a:pt x="870613" y="325942"/>
                    <a:pt x="868274" y="327501"/>
                  </a:cubicBezTo>
                  <a:cubicBezTo>
                    <a:pt x="860497" y="343055"/>
                    <a:pt x="867206" y="331032"/>
                    <a:pt x="856581" y="346210"/>
                  </a:cubicBezTo>
                  <a:cubicBezTo>
                    <a:pt x="853357" y="350815"/>
                    <a:pt x="847226" y="360242"/>
                    <a:pt x="847226" y="360242"/>
                  </a:cubicBezTo>
                  <a:cubicBezTo>
                    <a:pt x="844668" y="367918"/>
                    <a:pt x="841869" y="376967"/>
                    <a:pt x="837872" y="383628"/>
                  </a:cubicBezTo>
                  <a:cubicBezTo>
                    <a:pt x="836170" y="386464"/>
                    <a:pt x="833195" y="388305"/>
                    <a:pt x="830856" y="390644"/>
                  </a:cubicBezTo>
                  <a:cubicBezTo>
                    <a:pt x="829297" y="395321"/>
                    <a:pt x="828384" y="400266"/>
                    <a:pt x="826179" y="404675"/>
                  </a:cubicBezTo>
                  <a:cubicBezTo>
                    <a:pt x="825193" y="406647"/>
                    <a:pt x="822783" y="407559"/>
                    <a:pt x="821501" y="409353"/>
                  </a:cubicBezTo>
                  <a:cubicBezTo>
                    <a:pt x="818859" y="413052"/>
                    <a:pt x="816895" y="417192"/>
                    <a:pt x="814486" y="421046"/>
                  </a:cubicBezTo>
                  <a:cubicBezTo>
                    <a:pt x="812996" y="423430"/>
                    <a:pt x="811317" y="425691"/>
                    <a:pt x="809808" y="428062"/>
                  </a:cubicBezTo>
                  <a:cubicBezTo>
                    <a:pt x="805860" y="434266"/>
                    <a:pt x="798115" y="446771"/>
                    <a:pt x="798115" y="446771"/>
                  </a:cubicBezTo>
                  <a:cubicBezTo>
                    <a:pt x="794804" y="456706"/>
                    <a:pt x="793396" y="462034"/>
                    <a:pt x="786422" y="472495"/>
                  </a:cubicBezTo>
                  <a:cubicBezTo>
                    <a:pt x="784863" y="474834"/>
                    <a:pt x="783235" y="477128"/>
                    <a:pt x="781745" y="479511"/>
                  </a:cubicBezTo>
                  <a:cubicBezTo>
                    <a:pt x="773452" y="492780"/>
                    <a:pt x="774164" y="493664"/>
                    <a:pt x="763036" y="507575"/>
                  </a:cubicBezTo>
                  <a:cubicBezTo>
                    <a:pt x="719481" y="562021"/>
                    <a:pt x="765447" y="503173"/>
                    <a:pt x="737311" y="535638"/>
                  </a:cubicBezTo>
                  <a:cubicBezTo>
                    <a:pt x="730055" y="544010"/>
                    <a:pt x="724098" y="553529"/>
                    <a:pt x="716264" y="561363"/>
                  </a:cubicBezTo>
                  <a:cubicBezTo>
                    <a:pt x="713925" y="563702"/>
                    <a:pt x="711400" y="565868"/>
                    <a:pt x="709248" y="568379"/>
                  </a:cubicBezTo>
                  <a:cubicBezTo>
                    <a:pt x="706711" y="571338"/>
                    <a:pt x="704866" y="574860"/>
                    <a:pt x="702232" y="577733"/>
                  </a:cubicBezTo>
                  <a:cubicBezTo>
                    <a:pt x="696272" y="584234"/>
                    <a:pt x="689759" y="590206"/>
                    <a:pt x="683523" y="596442"/>
                  </a:cubicBezTo>
                  <a:lnTo>
                    <a:pt x="660137" y="619828"/>
                  </a:lnTo>
                  <a:lnTo>
                    <a:pt x="629735" y="650230"/>
                  </a:lnTo>
                  <a:cubicBezTo>
                    <a:pt x="623300" y="656665"/>
                    <a:pt x="614894" y="666394"/>
                    <a:pt x="606348" y="671278"/>
                  </a:cubicBezTo>
                  <a:cubicBezTo>
                    <a:pt x="604208" y="672501"/>
                    <a:pt x="601671" y="672837"/>
                    <a:pt x="599333" y="673617"/>
                  </a:cubicBezTo>
                  <a:cubicBezTo>
                    <a:pt x="595435" y="676735"/>
                    <a:pt x="591633" y="679976"/>
                    <a:pt x="587640" y="682971"/>
                  </a:cubicBezTo>
                  <a:cubicBezTo>
                    <a:pt x="585391" y="684657"/>
                    <a:pt x="582739" y="685797"/>
                    <a:pt x="580624" y="687648"/>
                  </a:cubicBezTo>
                  <a:cubicBezTo>
                    <a:pt x="576476" y="691278"/>
                    <a:pt x="572518" y="695156"/>
                    <a:pt x="568931" y="699341"/>
                  </a:cubicBezTo>
                  <a:cubicBezTo>
                    <a:pt x="562882" y="706399"/>
                    <a:pt x="553323" y="718399"/>
                    <a:pt x="545544" y="725066"/>
                  </a:cubicBezTo>
                  <a:cubicBezTo>
                    <a:pt x="543410" y="726895"/>
                    <a:pt x="540704" y="727963"/>
                    <a:pt x="538529" y="729743"/>
                  </a:cubicBezTo>
                  <a:cubicBezTo>
                    <a:pt x="532116" y="734991"/>
                    <a:pt x="526563" y="741297"/>
                    <a:pt x="519820" y="746114"/>
                  </a:cubicBezTo>
                  <a:cubicBezTo>
                    <a:pt x="500499" y="759915"/>
                    <a:pt x="492304" y="764137"/>
                    <a:pt x="473047" y="771839"/>
                  </a:cubicBezTo>
                  <a:cubicBezTo>
                    <a:pt x="470758" y="772754"/>
                    <a:pt x="468370" y="773398"/>
                    <a:pt x="466031" y="774177"/>
                  </a:cubicBezTo>
                  <a:cubicBezTo>
                    <a:pt x="462913" y="777295"/>
                    <a:pt x="460416" y="781195"/>
                    <a:pt x="456677" y="783532"/>
                  </a:cubicBezTo>
                  <a:cubicBezTo>
                    <a:pt x="453951" y="785236"/>
                    <a:pt x="450332" y="784741"/>
                    <a:pt x="447322" y="785870"/>
                  </a:cubicBezTo>
                  <a:cubicBezTo>
                    <a:pt x="444058" y="787094"/>
                    <a:pt x="441275" y="789446"/>
                    <a:pt x="437968" y="790548"/>
                  </a:cubicBezTo>
                  <a:cubicBezTo>
                    <a:pt x="431870" y="792581"/>
                    <a:pt x="425495" y="793666"/>
                    <a:pt x="419259" y="795225"/>
                  </a:cubicBezTo>
                  <a:cubicBezTo>
                    <a:pt x="396652" y="794445"/>
                    <a:pt x="373884" y="795692"/>
                    <a:pt x="351439" y="792886"/>
                  </a:cubicBezTo>
                  <a:cubicBezTo>
                    <a:pt x="336242" y="790986"/>
                    <a:pt x="307005" y="781193"/>
                    <a:pt x="307005" y="781193"/>
                  </a:cubicBezTo>
                  <a:cubicBezTo>
                    <a:pt x="302328" y="778854"/>
                    <a:pt x="297325" y="777078"/>
                    <a:pt x="292974" y="774177"/>
                  </a:cubicBezTo>
                  <a:cubicBezTo>
                    <a:pt x="290222" y="772342"/>
                    <a:pt x="288469" y="769313"/>
                    <a:pt x="285958" y="767161"/>
                  </a:cubicBezTo>
                  <a:cubicBezTo>
                    <a:pt x="282998" y="764624"/>
                    <a:pt x="279846" y="762307"/>
                    <a:pt x="276603" y="760145"/>
                  </a:cubicBezTo>
                  <a:cubicBezTo>
                    <a:pt x="268146" y="754507"/>
                    <a:pt x="258901" y="750015"/>
                    <a:pt x="250878" y="743775"/>
                  </a:cubicBezTo>
                  <a:cubicBezTo>
                    <a:pt x="244787" y="739037"/>
                    <a:pt x="240534" y="732226"/>
                    <a:pt x="234508" y="727405"/>
                  </a:cubicBezTo>
                  <a:cubicBezTo>
                    <a:pt x="228765" y="722811"/>
                    <a:pt x="221747" y="720037"/>
                    <a:pt x="215799" y="715712"/>
                  </a:cubicBezTo>
                  <a:cubicBezTo>
                    <a:pt x="213124" y="713767"/>
                    <a:pt x="211350" y="710782"/>
                    <a:pt x="208783" y="708696"/>
                  </a:cubicBezTo>
                  <a:cubicBezTo>
                    <a:pt x="198860" y="700634"/>
                    <a:pt x="187421" y="694352"/>
                    <a:pt x="178381" y="685310"/>
                  </a:cubicBezTo>
                  <a:cubicBezTo>
                    <a:pt x="165956" y="672882"/>
                    <a:pt x="165530" y="672196"/>
                    <a:pt x="143302" y="654908"/>
                  </a:cubicBezTo>
                  <a:cubicBezTo>
                    <a:pt x="88923" y="612612"/>
                    <a:pt x="146511" y="658801"/>
                    <a:pt x="110561" y="626844"/>
                  </a:cubicBezTo>
                  <a:cubicBezTo>
                    <a:pt x="107648" y="624255"/>
                    <a:pt x="104379" y="622093"/>
                    <a:pt x="101207" y="619828"/>
                  </a:cubicBezTo>
                  <a:cubicBezTo>
                    <a:pt x="98920" y="618194"/>
                    <a:pt x="96263" y="617050"/>
                    <a:pt x="94191" y="615151"/>
                  </a:cubicBezTo>
                  <a:cubicBezTo>
                    <a:pt x="86877" y="608447"/>
                    <a:pt x="80676" y="600561"/>
                    <a:pt x="73143" y="594104"/>
                  </a:cubicBezTo>
                  <a:cubicBezTo>
                    <a:pt x="62230" y="584749"/>
                    <a:pt x="50568" y="576203"/>
                    <a:pt x="40403" y="566040"/>
                  </a:cubicBezTo>
                  <a:cubicBezTo>
                    <a:pt x="38844" y="564481"/>
                    <a:pt x="37160" y="563037"/>
                    <a:pt x="35725" y="561363"/>
                  </a:cubicBezTo>
                  <a:cubicBezTo>
                    <a:pt x="32477" y="557573"/>
                    <a:pt x="28886" y="553981"/>
                    <a:pt x="26371" y="549670"/>
                  </a:cubicBezTo>
                  <a:cubicBezTo>
                    <a:pt x="23380" y="544542"/>
                    <a:pt x="22010" y="538609"/>
                    <a:pt x="19355" y="533299"/>
                  </a:cubicBezTo>
                  <a:cubicBezTo>
                    <a:pt x="18098" y="530785"/>
                    <a:pt x="15935" y="528798"/>
                    <a:pt x="14678" y="526284"/>
                  </a:cubicBezTo>
                  <a:cubicBezTo>
                    <a:pt x="4998" y="506924"/>
                    <a:pt x="13729" y="521730"/>
                    <a:pt x="7662" y="507575"/>
                  </a:cubicBezTo>
                  <a:cubicBezTo>
                    <a:pt x="6289" y="504371"/>
                    <a:pt x="4544" y="501338"/>
                    <a:pt x="2985" y="498220"/>
                  </a:cubicBezTo>
                  <a:cubicBezTo>
                    <a:pt x="262" y="462833"/>
                    <a:pt x="-2084" y="447566"/>
                    <a:pt x="2985" y="407014"/>
                  </a:cubicBezTo>
                  <a:cubicBezTo>
                    <a:pt x="4354" y="396062"/>
                    <a:pt x="10810" y="392862"/>
                    <a:pt x="17016" y="385966"/>
                  </a:cubicBezTo>
                  <a:cubicBezTo>
                    <a:pt x="21824" y="380624"/>
                    <a:pt x="25262" y="373859"/>
                    <a:pt x="31048" y="369596"/>
                  </a:cubicBezTo>
                  <a:cubicBezTo>
                    <a:pt x="42431" y="361209"/>
                    <a:pt x="55070" y="354906"/>
                    <a:pt x="68466" y="350887"/>
                  </a:cubicBezTo>
                  <a:cubicBezTo>
                    <a:pt x="73902" y="349256"/>
                    <a:pt x="79271" y="347323"/>
                    <a:pt x="84836" y="346210"/>
                  </a:cubicBezTo>
                  <a:cubicBezTo>
                    <a:pt x="90999" y="344977"/>
                    <a:pt x="97333" y="344827"/>
                    <a:pt x="103545" y="343871"/>
                  </a:cubicBezTo>
                  <a:cubicBezTo>
                    <a:pt x="125255" y="340531"/>
                    <a:pt x="106681" y="340876"/>
                    <a:pt x="138625" y="339194"/>
                  </a:cubicBezTo>
                  <a:cubicBezTo>
                    <a:pt x="160436" y="338046"/>
                    <a:pt x="182279" y="337635"/>
                    <a:pt x="204106" y="336855"/>
                  </a:cubicBezTo>
                  <a:lnTo>
                    <a:pt x="248540" y="332178"/>
                  </a:lnTo>
                  <a:cubicBezTo>
                    <a:pt x="260780" y="330430"/>
                    <a:pt x="265687" y="327812"/>
                    <a:pt x="278942" y="325162"/>
                  </a:cubicBezTo>
                  <a:cubicBezTo>
                    <a:pt x="282186" y="324513"/>
                    <a:pt x="293604" y="322734"/>
                    <a:pt x="297651" y="320485"/>
                  </a:cubicBezTo>
                  <a:cubicBezTo>
                    <a:pt x="302565" y="317755"/>
                    <a:pt x="307005" y="314249"/>
                    <a:pt x="311682" y="311131"/>
                  </a:cubicBezTo>
                  <a:cubicBezTo>
                    <a:pt x="314021" y="309572"/>
                    <a:pt x="316710" y="308440"/>
                    <a:pt x="318698" y="306453"/>
                  </a:cubicBezTo>
                  <a:cubicBezTo>
                    <a:pt x="320257" y="304894"/>
                    <a:pt x="321541" y="302999"/>
                    <a:pt x="323376" y="301776"/>
                  </a:cubicBezTo>
                  <a:cubicBezTo>
                    <a:pt x="326277" y="299842"/>
                    <a:pt x="329692" y="298808"/>
                    <a:pt x="332730" y="297099"/>
                  </a:cubicBezTo>
                  <a:cubicBezTo>
                    <a:pt x="342169" y="291790"/>
                    <a:pt x="351107" y="285572"/>
                    <a:pt x="360793" y="280729"/>
                  </a:cubicBezTo>
                  <a:cubicBezTo>
                    <a:pt x="367029" y="277611"/>
                    <a:pt x="372738" y="273065"/>
                    <a:pt x="379502" y="271374"/>
                  </a:cubicBezTo>
                  <a:cubicBezTo>
                    <a:pt x="398587" y="266604"/>
                    <a:pt x="378220" y="271949"/>
                    <a:pt x="402889" y="264358"/>
                  </a:cubicBezTo>
                  <a:cubicBezTo>
                    <a:pt x="408313" y="262689"/>
                    <a:pt x="413823" y="261312"/>
                    <a:pt x="419259" y="259681"/>
                  </a:cubicBezTo>
                  <a:cubicBezTo>
                    <a:pt x="421620" y="258973"/>
                    <a:pt x="423905" y="258019"/>
                    <a:pt x="426275" y="257342"/>
                  </a:cubicBezTo>
                  <a:cubicBezTo>
                    <a:pt x="451098" y="250250"/>
                    <a:pt x="417759" y="261078"/>
                    <a:pt x="447322" y="250327"/>
                  </a:cubicBezTo>
                  <a:cubicBezTo>
                    <a:pt x="451956" y="248642"/>
                    <a:pt x="456944" y="247854"/>
                    <a:pt x="461354" y="245649"/>
                  </a:cubicBezTo>
                  <a:cubicBezTo>
                    <a:pt x="484392" y="234131"/>
                    <a:pt x="455517" y="248244"/>
                    <a:pt x="482402" y="236295"/>
                  </a:cubicBezTo>
                  <a:cubicBezTo>
                    <a:pt x="485588" y="234879"/>
                    <a:pt x="489034" y="233796"/>
                    <a:pt x="491756" y="231618"/>
                  </a:cubicBezTo>
                  <a:cubicBezTo>
                    <a:pt x="514292" y="213589"/>
                    <a:pt x="496993" y="220518"/>
                    <a:pt x="512804" y="215247"/>
                  </a:cubicBezTo>
                  <a:cubicBezTo>
                    <a:pt x="525276" y="196538"/>
                    <a:pt x="508906" y="219145"/>
                    <a:pt x="524497" y="203554"/>
                  </a:cubicBezTo>
                  <a:cubicBezTo>
                    <a:pt x="526484" y="201567"/>
                    <a:pt x="527375" y="198697"/>
                    <a:pt x="529174" y="196538"/>
                  </a:cubicBezTo>
                  <a:cubicBezTo>
                    <a:pt x="531291" y="193997"/>
                    <a:pt x="534073" y="192063"/>
                    <a:pt x="536190" y="189522"/>
                  </a:cubicBezTo>
                  <a:cubicBezTo>
                    <a:pt x="537989" y="187363"/>
                    <a:pt x="538708" y="184306"/>
                    <a:pt x="540867" y="182507"/>
                  </a:cubicBezTo>
                  <a:cubicBezTo>
                    <a:pt x="543545" y="180275"/>
                    <a:pt x="547104" y="179388"/>
                    <a:pt x="550222" y="177829"/>
                  </a:cubicBezTo>
                  <a:cubicBezTo>
                    <a:pt x="558746" y="165044"/>
                    <a:pt x="550013" y="175630"/>
                    <a:pt x="564253" y="166136"/>
                  </a:cubicBezTo>
                  <a:cubicBezTo>
                    <a:pt x="577092" y="157576"/>
                    <a:pt x="559665" y="164549"/>
                    <a:pt x="575946" y="159120"/>
                  </a:cubicBezTo>
                  <a:cubicBezTo>
                    <a:pt x="583681" y="147521"/>
                    <a:pt x="578639" y="154089"/>
                    <a:pt x="592317" y="140411"/>
                  </a:cubicBezTo>
                  <a:lnTo>
                    <a:pt x="599333" y="133396"/>
                  </a:lnTo>
                  <a:cubicBezTo>
                    <a:pt x="600892" y="131837"/>
                    <a:pt x="602787" y="130553"/>
                    <a:pt x="604010" y="128718"/>
                  </a:cubicBezTo>
                  <a:cubicBezTo>
                    <a:pt x="618402" y="107131"/>
                    <a:pt x="600037" y="133684"/>
                    <a:pt x="613364" y="117025"/>
                  </a:cubicBezTo>
                  <a:cubicBezTo>
                    <a:pt x="615120" y="114830"/>
                    <a:pt x="616054" y="111997"/>
                    <a:pt x="618042" y="110009"/>
                  </a:cubicBezTo>
                  <a:cubicBezTo>
                    <a:pt x="625766" y="102285"/>
                    <a:pt x="623953" y="108750"/>
                    <a:pt x="629735" y="100655"/>
                  </a:cubicBezTo>
                  <a:cubicBezTo>
                    <a:pt x="632377" y="96956"/>
                    <a:pt x="634717" y="93027"/>
                    <a:pt x="636750" y="88962"/>
                  </a:cubicBezTo>
                  <a:cubicBezTo>
                    <a:pt x="637852" y="86757"/>
                    <a:pt x="637866" y="84086"/>
                    <a:pt x="639089" y="81946"/>
                  </a:cubicBezTo>
                  <a:cubicBezTo>
                    <a:pt x="641023" y="78562"/>
                    <a:pt x="643766" y="75710"/>
                    <a:pt x="646105" y="72592"/>
                  </a:cubicBezTo>
                  <a:cubicBezTo>
                    <a:pt x="646885" y="70253"/>
                    <a:pt x="647846" y="67968"/>
                    <a:pt x="648444" y="65576"/>
                  </a:cubicBezTo>
                  <a:cubicBezTo>
                    <a:pt x="649408" y="61720"/>
                    <a:pt x="649387" y="57605"/>
                    <a:pt x="650782" y="53883"/>
                  </a:cubicBezTo>
                  <a:cubicBezTo>
                    <a:pt x="652552" y="49162"/>
                    <a:pt x="656712" y="45614"/>
                    <a:pt x="660137" y="42189"/>
                  </a:cubicBezTo>
                  <a:cubicBezTo>
                    <a:pt x="660916" y="39851"/>
                    <a:pt x="661207" y="37288"/>
                    <a:pt x="662475" y="35174"/>
                  </a:cubicBezTo>
                  <a:cubicBezTo>
                    <a:pt x="663610" y="33283"/>
                    <a:pt x="665775" y="32218"/>
                    <a:pt x="667153" y="30496"/>
                  </a:cubicBezTo>
                  <a:cubicBezTo>
                    <a:pt x="668909" y="28302"/>
                    <a:pt x="670074" y="25676"/>
                    <a:pt x="671830" y="23481"/>
                  </a:cubicBezTo>
                  <a:cubicBezTo>
                    <a:pt x="673207" y="21759"/>
                    <a:pt x="675130" y="20525"/>
                    <a:pt x="676507" y="18803"/>
                  </a:cubicBezTo>
                  <a:cubicBezTo>
                    <a:pt x="687070" y="5597"/>
                    <a:pt x="706520" y="1263"/>
                    <a:pt x="716264" y="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E4CC1A24-288F-4A01-AE9B-FF6E63CBDF1E}"/>
                </a:ext>
              </a:extLst>
            </p:cNvPr>
            <p:cNvSpPr/>
            <p:nvPr/>
          </p:nvSpPr>
          <p:spPr>
            <a:xfrm>
              <a:off x="5879262" y="3386006"/>
              <a:ext cx="231549" cy="358609"/>
            </a:xfrm>
            <a:custGeom>
              <a:avLst/>
              <a:gdLst>
                <a:gd name="connsiteX0" fmla="*/ 217518 w 231549"/>
                <a:gd name="connsiteY0" fmla="*/ 314 h 358609"/>
                <a:gd name="connsiteX1" fmla="*/ 205824 w 231549"/>
                <a:gd name="connsiteY1" fmla="*/ 9669 h 358609"/>
                <a:gd name="connsiteX2" fmla="*/ 196470 w 231549"/>
                <a:gd name="connsiteY2" fmla="*/ 23700 h 358609"/>
                <a:gd name="connsiteX3" fmla="*/ 187115 w 231549"/>
                <a:gd name="connsiteY3" fmla="*/ 33055 h 358609"/>
                <a:gd name="connsiteX4" fmla="*/ 180100 w 231549"/>
                <a:gd name="connsiteY4" fmla="*/ 47087 h 358609"/>
                <a:gd name="connsiteX5" fmla="*/ 175422 w 231549"/>
                <a:gd name="connsiteY5" fmla="*/ 51764 h 358609"/>
                <a:gd name="connsiteX6" fmla="*/ 170745 w 231549"/>
                <a:gd name="connsiteY6" fmla="*/ 58780 h 358609"/>
                <a:gd name="connsiteX7" fmla="*/ 163729 w 231549"/>
                <a:gd name="connsiteY7" fmla="*/ 61118 h 358609"/>
                <a:gd name="connsiteX8" fmla="*/ 154375 w 231549"/>
                <a:gd name="connsiteY8" fmla="*/ 72811 h 358609"/>
                <a:gd name="connsiteX9" fmla="*/ 149698 w 231549"/>
                <a:gd name="connsiteY9" fmla="*/ 96198 h 358609"/>
                <a:gd name="connsiteX10" fmla="*/ 145020 w 231549"/>
                <a:gd name="connsiteY10" fmla="*/ 100875 h 358609"/>
                <a:gd name="connsiteX11" fmla="*/ 142682 w 231549"/>
                <a:gd name="connsiteY11" fmla="*/ 107891 h 358609"/>
                <a:gd name="connsiteX12" fmla="*/ 130989 w 231549"/>
                <a:gd name="connsiteY12" fmla="*/ 119584 h 358609"/>
                <a:gd name="connsiteX13" fmla="*/ 123973 w 231549"/>
                <a:gd name="connsiteY13" fmla="*/ 133615 h 358609"/>
                <a:gd name="connsiteX14" fmla="*/ 116957 w 231549"/>
                <a:gd name="connsiteY14" fmla="*/ 145309 h 358609"/>
                <a:gd name="connsiteX15" fmla="*/ 109941 w 231549"/>
                <a:gd name="connsiteY15" fmla="*/ 157002 h 358609"/>
                <a:gd name="connsiteX16" fmla="*/ 100587 w 231549"/>
                <a:gd name="connsiteY16" fmla="*/ 168695 h 358609"/>
                <a:gd name="connsiteX17" fmla="*/ 95909 w 231549"/>
                <a:gd name="connsiteY17" fmla="*/ 185065 h 358609"/>
                <a:gd name="connsiteX18" fmla="*/ 88893 w 231549"/>
                <a:gd name="connsiteY18" fmla="*/ 192081 h 358609"/>
                <a:gd name="connsiteX19" fmla="*/ 84216 w 231549"/>
                <a:gd name="connsiteY19" fmla="*/ 199097 h 358609"/>
                <a:gd name="connsiteX20" fmla="*/ 79539 w 231549"/>
                <a:gd name="connsiteY20" fmla="*/ 213129 h 358609"/>
                <a:gd name="connsiteX21" fmla="*/ 74862 w 231549"/>
                <a:gd name="connsiteY21" fmla="*/ 220144 h 358609"/>
                <a:gd name="connsiteX22" fmla="*/ 72523 w 231549"/>
                <a:gd name="connsiteY22" fmla="*/ 227160 h 358609"/>
                <a:gd name="connsiteX23" fmla="*/ 65507 w 231549"/>
                <a:gd name="connsiteY23" fmla="*/ 234176 h 358609"/>
                <a:gd name="connsiteX24" fmla="*/ 60830 w 231549"/>
                <a:gd name="connsiteY24" fmla="*/ 241192 h 358609"/>
                <a:gd name="connsiteX25" fmla="*/ 58491 w 231549"/>
                <a:gd name="connsiteY25" fmla="*/ 248208 h 358609"/>
                <a:gd name="connsiteX26" fmla="*/ 51476 w 231549"/>
                <a:gd name="connsiteY26" fmla="*/ 252885 h 358609"/>
                <a:gd name="connsiteX27" fmla="*/ 44460 w 231549"/>
                <a:gd name="connsiteY27" fmla="*/ 266917 h 358609"/>
                <a:gd name="connsiteX28" fmla="*/ 35105 w 231549"/>
                <a:gd name="connsiteY28" fmla="*/ 278610 h 358609"/>
                <a:gd name="connsiteX29" fmla="*/ 30428 w 231549"/>
                <a:gd name="connsiteY29" fmla="*/ 294980 h 358609"/>
                <a:gd name="connsiteX30" fmla="*/ 28089 w 231549"/>
                <a:gd name="connsiteY30" fmla="*/ 301996 h 358609"/>
                <a:gd name="connsiteX31" fmla="*/ 18735 w 231549"/>
                <a:gd name="connsiteY31" fmla="*/ 316028 h 358609"/>
                <a:gd name="connsiteX32" fmla="*/ 9380 w 231549"/>
                <a:gd name="connsiteY32" fmla="*/ 330059 h 358609"/>
                <a:gd name="connsiteX33" fmla="*/ 4703 w 231549"/>
                <a:gd name="connsiteY33" fmla="*/ 334737 h 358609"/>
                <a:gd name="connsiteX34" fmla="*/ 2365 w 231549"/>
                <a:gd name="connsiteY34" fmla="*/ 358123 h 358609"/>
                <a:gd name="connsiteX35" fmla="*/ 26 w 231549"/>
                <a:gd name="connsiteY35" fmla="*/ 351107 h 358609"/>
                <a:gd name="connsiteX36" fmla="*/ 11719 w 231549"/>
                <a:gd name="connsiteY36" fmla="*/ 334737 h 358609"/>
                <a:gd name="connsiteX37" fmla="*/ 18735 w 231549"/>
                <a:gd name="connsiteY37" fmla="*/ 330059 h 358609"/>
                <a:gd name="connsiteX38" fmla="*/ 23412 w 231549"/>
                <a:gd name="connsiteY38" fmla="*/ 323044 h 358609"/>
                <a:gd name="connsiteX39" fmla="*/ 30428 w 231549"/>
                <a:gd name="connsiteY39" fmla="*/ 320705 h 358609"/>
                <a:gd name="connsiteX40" fmla="*/ 35105 w 231549"/>
                <a:gd name="connsiteY40" fmla="*/ 313689 h 358609"/>
                <a:gd name="connsiteX41" fmla="*/ 46798 w 231549"/>
                <a:gd name="connsiteY41" fmla="*/ 304335 h 358609"/>
                <a:gd name="connsiteX42" fmla="*/ 56153 w 231549"/>
                <a:gd name="connsiteY42" fmla="*/ 292642 h 358609"/>
                <a:gd name="connsiteX43" fmla="*/ 58491 w 231549"/>
                <a:gd name="connsiteY43" fmla="*/ 285626 h 358609"/>
                <a:gd name="connsiteX44" fmla="*/ 63169 w 231549"/>
                <a:gd name="connsiteY44" fmla="*/ 280948 h 358609"/>
                <a:gd name="connsiteX45" fmla="*/ 77200 w 231549"/>
                <a:gd name="connsiteY45" fmla="*/ 262240 h 358609"/>
                <a:gd name="connsiteX46" fmla="*/ 86555 w 231549"/>
                <a:gd name="connsiteY46" fmla="*/ 250546 h 358609"/>
                <a:gd name="connsiteX47" fmla="*/ 95909 w 231549"/>
                <a:gd name="connsiteY47" fmla="*/ 238853 h 358609"/>
                <a:gd name="connsiteX48" fmla="*/ 100587 w 231549"/>
                <a:gd name="connsiteY48" fmla="*/ 224822 h 358609"/>
                <a:gd name="connsiteX49" fmla="*/ 102925 w 231549"/>
                <a:gd name="connsiteY49" fmla="*/ 217806 h 358609"/>
                <a:gd name="connsiteX50" fmla="*/ 109941 w 231549"/>
                <a:gd name="connsiteY50" fmla="*/ 210790 h 358609"/>
                <a:gd name="connsiteX51" fmla="*/ 119296 w 231549"/>
                <a:gd name="connsiteY51" fmla="*/ 199097 h 358609"/>
                <a:gd name="connsiteX52" fmla="*/ 126311 w 231549"/>
                <a:gd name="connsiteY52" fmla="*/ 185065 h 358609"/>
                <a:gd name="connsiteX53" fmla="*/ 130989 w 231549"/>
                <a:gd name="connsiteY53" fmla="*/ 171033 h 358609"/>
                <a:gd name="connsiteX54" fmla="*/ 140343 w 231549"/>
                <a:gd name="connsiteY54" fmla="*/ 159340 h 358609"/>
                <a:gd name="connsiteX55" fmla="*/ 149698 w 231549"/>
                <a:gd name="connsiteY55" fmla="*/ 147647 h 358609"/>
                <a:gd name="connsiteX56" fmla="*/ 156713 w 231549"/>
                <a:gd name="connsiteY56" fmla="*/ 142970 h 358609"/>
                <a:gd name="connsiteX57" fmla="*/ 166068 w 231549"/>
                <a:gd name="connsiteY57" fmla="*/ 133615 h 358609"/>
                <a:gd name="connsiteX58" fmla="*/ 175422 w 231549"/>
                <a:gd name="connsiteY58" fmla="*/ 121922 h 358609"/>
                <a:gd name="connsiteX59" fmla="*/ 182438 w 231549"/>
                <a:gd name="connsiteY59" fmla="*/ 119584 h 358609"/>
                <a:gd name="connsiteX60" fmla="*/ 184777 w 231549"/>
                <a:gd name="connsiteY60" fmla="*/ 112568 h 358609"/>
                <a:gd name="connsiteX61" fmla="*/ 194131 w 231549"/>
                <a:gd name="connsiteY61" fmla="*/ 98536 h 358609"/>
                <a:gd name="connsiteX62" fmla="*/ 201147 w 231549"/>
                <a:gd name="connsiteY62" fmla="*/ 84504 h 358609"/>
                <a:gd name="connsiteX63" fmla="*/ 208163 w 231549"/>
                <a:gd name="connsiteY63" fmla="*/ 70473 h 358609"/>
                <a:gd name="connsiteX64" fmla="*/ 212840 w 231549"/>
                <a:gd name="connsiteY64" fmla="*/ 54102 h 358609"/>
                <a:gd name="connsiteX65" fmla="*/ 217518 w 231549"/>
                <a:gd name="connsiteY65" fmla="*/ 49425 h 358609"/>
                <a:gd name="connsiteX66" fmla="*/ 222195 w 231549"/>
                <a:gd name="connsiteY66" fmla="*/ 42409 h 358609"/>
                <a:gd name="connsiteX67" fmla="*/ 231549 w 231549"/>
                <a:gd name="connsiteY67" fmla="*/ 21362 h 358609"/>
                <a:gd name="connsiteX68" fmla="*/ 217518 w 231549"/>
                <a:gd name="connsiteY68" fmla="*/ 314 h 35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31549" h="358609">
                  <a:moveTo>
                    <a:pt x="217518" y="314"/>
                  </a:moveTo>
                  <a:cubicBezTo>
                    <a:pt x="213230" y="-1635"/>
                    <a:pt x="209163" y="5959"/>
                    <a:pt x="205824" y="9669"/>
                  </a:cubicBezTo>
                  <a:cubicBezTo>
                    <a:pt x="202064" y="13847"/>
                    <a:pt x="200445" y="19725"/>
                    <a:pt x="196470" y="23700"/>
                  </a:cubicBezTo>
                  <a:lnTo>
                    <a:pt x="187115" y="33055"/>
                  </a:lnTo>
                  <a:cubicBezTo>
                    <a:pt x="184646" y="40464"/>
                    <a:pt x="185281" y="40612"/>
                    <a:pt x="180100" y="47087"/>
                  </a:cubicBezTo>
                  <a:cubicBezTo>
                    <a:pt x="178722" y="48809"/>
                    <a:pt x="176800" y="50042"/>
                    <a:pt x="175422" y="51764"/>
                  </a:cubicBezTo>
                  <a:cubicBezTo>
                    <a:pt x="173666" y="53959"/>
                    <a:pt x="172940" y="57024"/>
                    <a:pt x="170745" y="58780"/>
                  </a:cubicBezTo>
                  <a:cubicBezTo>
                    <a:pt x="168820" y="60320"/>
                    <a:pt x="166068" y="60339"/>
                    <a:pt x="163729" y="61118"/>
                  </a:cubicBezTo>
                  <a:cubicBezTo>
                    <a:pt x="160703" y="64145"/>
                    <a:pt x="155639" y="68599"/>
                    <a:pt x="154375" y="72811"/>
                  </a:cubicBezTo>
                  <a:cubicBezTo>
                    <a:pt x="153081" y="77125"/>
                    <a:pt x="153156" y="90436"/>
                    <a:pt x="149698" y="96198"/>
                  </a:cubicBezTo>
                  <a:cubicBezTo>
                    <a:pt x="148564" y="98089"/>
                    <a:pt x="146579" y="99316"/>
                    <a:pt x="145020" y="100875"/>
                  </a:cubicBezTo>
                  <a:cubicBezTo>
                    <a:pt x="144241" y="103214"/>
                    <a:pt x="144161" y="105919"/>
                    <a:pt x="142682" y="107891"/>
                  </a:cubicBezTo>
                  <a:cubicBezTo>
                    <a:pt x="139375" y="112301"/>
                    <a:pt x="130989" y="119584"/>
                    <a:pt x="130989" y="119584"/>
                  </a:cubicBezTo>
                  <a:cubicBezTo>
                    <a:pt x="125110" y="137220"/>
                    <a:pt x="133040" y="115481"/>
                    <a:pt x="123973" y="133615"/>
                  </a:cubicBezTo>
                  <a:cubicBezTo>
                    <a:pt x="117900" y="145760"/>
                    <a:pt x="126093" y="136171"/>
                    <a:pt x="116957" y="145309"/>
                  </a:cubicBezTo>
                  <a:cubicBezTo>
                    <a:pt x="110330" y="165183"/>
                    <a:pt x="119572" y="140949"/>
                    <a:pt x="109941" y="157002"/>
                  </a:cubicBezTo>
                  <a:cubicBezTo>
                    <a:pt x="102411" y="169552"/>
                    <a:pt x="114557" y="159381"/>
                    <a:pt x="100587" y="168695"/>
                  </a:cubicBezTo>
                  <a:cubicBezTo>
                    <a:pt x="100275" y="169943"/>
                    <a:pt x="97251" y="183052"/>
                    <a:pt x="95909" y="185065"/>
                  </a:cubicBezTo>
                  <a:cubicBezTo>
                    <a:pt x="94074" y="187817"/>
                    <a:pt x="91010" y="189540"/>
                    <a:pt x="88893" y="192081"/>
                  </a:cubicBezTo>
                  <a:cubicBezTo>
                    <a:pt x="87094" y="194240"/>
                    <a:pt x="85775" y="196758"/>
                    <a:pt x="84216" y="199097"/>
                  </a:cubicBezTo>
                  <a:cubicBezTo>
                    <a:pt x="82657" y="203774"/>
                    <a:pt x="82274" y="209027"/>
                    <a:pt x="79539" y="213129"/>
                  </a:cubicBezTo>
                  <a:cubicBezTo>
                    <a:pt x="77980" y="215467"/>
                    <a:pt x="76119" y="217630"/>
                    <a:pt x="74862" y="220144"/>
                  </a:cubicBezTo>
                  <a:cubicBezTo>
                    <a:pt x="73759" y="222349"/>
                    <a:pt x="73890" y="225109"/>
                    <a:pt x="72523" y="227160"/>
                  </a:cubicBezTo>
                  <a:cubicBezTo>
                    <a:pt x="70688" y="229912"/>
                    <a:pt x="67624" y="231635"/>
                    <a:pt x="65507" y="234176"/>
                  </a:cubicBezTo>
                  <a:cubicBezTo>
                    <a:pt x="63708" y="236335"/>
                    <a:pt x="62087" y="238678"/>
                    <a:pt x="60830" y="241192"/>
                  </a:cubicBezTo>
                  <a:cubicBezTo>
                    <a:pt x="59728" y="243397"/>
                    <a:pt x="60031" y="246283"/>
                    <a:pt x="58491" y="248208"/>
                  </a:cubicBezTo>
                  <a:cubicBezTo>
                    <a:pt x="56735" y="250403"/>
                    <a:pt x="53814" y="251326"/>
                    <a:pt x="51476" y="252885"/>
                  </a:cubicBezTo>
                  <a:cubicBezTo>
                    <a:pt x="38075" y="272983"/>
                    <a:pt x="54137" y="247560"/>
                    <a:pt x="44460" y="266917"/>
                  </a:cubicBezTo>
                  <a:cubicBezTo>
                    <a:pt x="41510" y="272819"/>
                    <a:pt x="39457" y="274259"/>
                    <a:pt x="35105" y="278610"/>
                  </a:cubicBezTo>
                  <a:cubicBezTo>
                    <a:pt x="29492" y="295452"/>
                    <a:pt x="36310" y="274398"/>
                    <a:pt x="30428" y="294980"/>
                  </a:cubicBezTo>
                  <a:cubicBezTo>
                    <a:pt x="29751" y="297350"/>
                    <a:pt x="29286" y="299841"/>
                    <a:pt x="28089" y="301996"/>
                  </a:cubicBezTo>
                  <a:cubicBezTo>
                    <a:pt x="25359" y="306910"/>
                    <a:pt x="21853" y="311351"/>
                    <a:pt x="18735" y="316028"/>
                  </a:cubicBezTo>
                  <a:cubicBezTo>
                    <a:pt x="18730" y="316036"/>
                    <a:pt x="9387" y="330052"/>
                    <a:pt x="9380" y="330059"/>
                  </a:cubicBezTo>
                  <a:lnTo>
                    <a:pt x="4703" y="334737"/>
                  </a:lnTo>
                  <a:cubicBezTo>
                    <a:pt x="3924" y="342532"/>
                    <a:pt x="4517" y="350590"/>
                    <a:pt x="2365" y="358123"/>
                  </a:cubicBezTo>
                  <a:cubicBezTo>
                    <a:pt x="1688" y="360493"/>
                    <a:pt x="-246" y="353557"/>
                    <a:pt x="26" y="351107"/>
                  </a:cubicBezTo>
                  <a:cubicBezTo>
                    <a:pt x="1705" y="335995"/>
                    <a:pt x="1914" y="338004"/>
                    <a:pt x="11719" y="334737"/>
                  </a:cubicBezTo>
                  <a:cubicBezTo>
                    <a:pt x="14058" y="333178"/>
                    <a:pt x="16747" y="332047"/>
                    <a:pt x="18735" y="330059"/>
                  </a:cubicBezTo>
                  <a:cubicBezTo>
                    <a:pt x="20722" y="328072"/>
                    <a:pt x="21217" y="324800"/>
                    <a:pt x="23412" y="323044"/>
                  </a:cubicBezTo>
                  <a:cubicBezTo>
                    <a:pt x="25337" y="321504"/>
                    <a:pt x="28089" y="321485"/>
                    <a:pt x="30428" y="320705"/>
                  </a:cubicBezTo>
                  <a:cubicBezTo>
                    <a:pt x="31987" y="318366"/>
                    <a:pt x="33349" y="315884"/>
                    <a:pt x="35105" y="313689"/>
                  </a:cubicBezTo>
                  <a:cubicBezTo>
                    <a:pt x="38912" y="308931"/>
                    <a:pt x="41592" y="307806"/>
                    <a:pt x="46798" y="304335"/>
                  </a:cubicBezTo>
                  <a:cubicBezTo>
                    <a:pt x="52678" y="286697"/>
                    <a:pt x="44062" y="307756"/>
                    <a:pt x="56153" y="292642"/>
                  </a:cubicBezTo>
                  <a:cubicBezTo>
                    <a:pt x="57693" y="290717"/>
                    <a:pt x="57223" y="287740"/>
                    <a:pt x="58491" y="285626"/>
                  </a:cubicBezTo>
                  <a:cubicBezTo>
                    <a:pt x="59626" y="283735"/>
                    <a:pt x="61610" y="282507"/>
                    <a:pt x="63169" y="280948"/>
                  </a:cubicBezTo>
                  <a:cubicBezTo>
                    <a:pt x="69251" y="262700"/>
                    <a:pt x="59289" y="289102"/>
                    <a:pt x="77200" y="262240"/>
                  </a:cubicBezTo>
                  <a:cubicBezTo>
                    <a:pt x="91600" y="240643"/>
                    <a:pt x="73223" y="267211"/>
                    <a:pt x="86555" y="250546"/>
                  </a:cubicBezTo>
                  <a:cubicBezTo>
                    <a:pt x="98355" y="235795"/>
                    <a:pt x="84616" y="250149"/>
                    <a:pt x="95909" y="238853"/>
                  </a:cubicBezTo>
                  <a:lnTo>
                    <a:pt x="100587" y="224822"/>
                  </a:lnTo>
                  <a:cubicBezTo>
                    <a:pt x="101367" y="222483"/>
                    <a:pt x="101182" y="219549"/>
                    <a:pt x="102925" y="217806"/>
                  </a:cubicBezTo>
                  <a:cubicBezTo>
                    <a:pt x="105264" y="215467"/>
                    <a:pt x="107824" y="213331"/>
                    <a:pt x="109941" y="210790"/>
                  </a:cubicBezTo>
                  <a:cubicBezTo>
                    <a:pt x="124682" y="193100"/>
                    <a:pt x="105694" y="212696"/>
                    <a:pt x="119296" y="199097"/>
                  </a:cubicBezTo>
                  <a:cubicBezTo>
                    <a:pt x="127816" y="173530"/>
                    <a:pt x="114231" y="212243"/>
                    <a:pt x="126311" y="185065"/>
                  </a:cubicBezTo>
                  <a:cubicBezTo>
                    <a:pt x="128313" y="180560"/>
                    <a:pt x="128254" y="175135"/>
                    <a:pt x="130989" y="171033"/>
                  </a:cubicBezTo>
                  <a:cubicBezTo>
                    <a:pt x="145390" y="149433"/>
                    <a:pt x="127009" y="176009"/>
                    <a:pt x="140343" y="159340"/>
                  </a:cubicBezTo>
                  <a:cubicBezTo>
                    <a:pt x="145748" y="152584"/>
                    <a:pt x="143421" y="152668"/>
                    <a:pt x="149698" y="147647"/>
                  </a:cubicBezTo>
                  <a:cubicBezTo>
                    <a:pt x="151893" y="145891"/>
                    <a:pt x="154579" y="144799"/>
                    <a:pt x="156713" y="142970"/>
                  </a:cubicBezTo>
                  <a:cubicBezTo>
                    <a:pt x="160061" y="140100"/>
                    <a:pt x="163622" y="137284"/>
                    <a:pt x="166068" y="133615"/>
                  </a:cubicBezTo>
                  <a:cubicBezTo>
                    <a:pt x="168191" y="130431"/>
                    <a:pt x="171722" y="124142"/>
                    <a:pt x="175422" y="121922"/>
                  </a:cubicBezTo>
                  <a:cubicBezTo>
                    <a:pt x="177536" y="120654"/>
                    <a:pt x="180099" y="120363"/>
                    <a:pt x="182438" y="119584"/>
                  </a:cubicBezTo>
                  <a:cubicBezTo>
                    <a:pt x="183218" y="117245"/>
                    <a:pt x="183580" y="114723"/>
                    <a:pt x="184777" y="112568"/>
                  </a:cubicBezTo>
                  <a:cubicBezTo>
                    <a:pt x="187507" y="107654"/>
                    <a:pt x="192353" y="103869"/>
                    <a:pt x="194131" y="98536"/>
                  </a:cubicBezTo>
                  <a:cubicBezTo>
                    <a:pt x="200009" y="80904"/>
                    <a:pt x="192081" y="102635"/>
                    <a:pt x="201147" y="84504"/>
                  </a:cubicBezTo>
                  <a:cubicBezTo>
                    <a:pt x="210830" y="65140"/>
                    <a:pt x="194759" y="90581"/>
                    <a:pt x="208163" y="70473"/>
                  </a:cubicBezTo>
                  <a:cubicBezTo>
                    <a:pt x="208599" y="68731"/>
                    <a:pt x="211404" y="56495"/>
                    <a:pt x="212840" y="54102"/>
                  </a:cubicBezTo>
                  <a:cubicBezTo>
                    <a:pt x="213974" y="52211"/>
                    <a:pt x="216140" y="51147"/>
                    <a:pt x="217518" y="49425"/>
                  </a:cubicBezTo>
                  <a:cubicBezTo>
                    <a:pt x="219274" y="47230"/>
                    <a:pt x="220636" y="44748"/>
                    <a:pt x="222195" y="42409"/>
                  </a:cubicBezTo>
                  <a:cubicBezTo>
                    <a:pt x="227761" y="25712"/>
                    <a:pt x="224137" y="32480"/>
                    <a:pt x="231549" y="21362"/>
                  </a:cubicBezTo>
                  <a:cubicBezTo>
                    <a:pt x="229038" y="-3759"/>
                    <a:pt x="221806" y="2263"/>
                    <a:pt x="217518" y="31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75" name="グループ化 574">
            <a:extLst>
              <a:ext uri="{FF2B5EF4-FFF2-40B4-BE49-F238E27FC236}">
                <a16:creationId xmlns:a16="http://schemas.microsoft.com/office/drawing/2014/main" id="{A3896203-1BD3-4A8D-A052-531AF999C37D}"/>
              </a:ext>
            </a:extLst>
          </p:cNvPr>
          <p:cNvGrpSpPr/>
          <p:nvPr/>
        </p:nvGrpSpPr>
        <p:grpSpPr>
          <a:xfrm rot="7067077">
            <a:off x="5382889" y="4636571"/>
            <a:ext cx="1055798" cy="286472"/>
            <a:chOff x="3052395" y="4059544"/>
            <a:chExt cx="851213" cy="183147"/>
          </a:xfrm>
        </p:grpSpPr>
        <p:pic>
          <p:nvPicPr>
            <p:cNvPr id="576" name="図 575">
              <a:extLst>
                <a:ext uri="{FF2B5EF4-FFF2-40B4-BE49-F238E27FC236}">
                  <a16:creationId xmlns:a16="http://schemas.microsoft.com/office/drawing/2014/main" id="{8B129E04-460C-41B5-8471-9B8A53C17D5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577" name="フリーフォーム 395">
              <a:extLst>
                <a:ext uri="{FF2B5EF4-FFF2-40B4-BE49-F238E27FC236}">
                  <a16:creationId xmlns:a16="http://schemas.microsoft.com/office/drawing/2014/main" id="{A0F00A0F-AC85-48C2-9FFF-C0D3917B907D}"/>
                </a:ext>
              </a:extLst>
            </p:cNvPr>
            <p:cNvSpPr/>
            <p:nvPr/>
          </p:nvSpPr>
          <p:spPr>
            <a:xfrm rot="7430605">
              <a:off x="3533462" y="3872546"/>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78" name="グループ化 577">
            <a:extLst>
              <a:ext uri="{FF2B5EF4-FFF2-40B4-BE49-F238E27FC236}">
                <a16:creationId xmlns:a16="http://schemas.microsoft.com/office/drawing/2014/main" id="{185692AF-2907-4457-BCD7-AD0472924556}"/>
              </a:ext>
            </a:extLst>
          </p:cNvPr>
          <p:cNvGrpSpPr/>
          <p:nvPr/>
        </p:nvGrpSpPr>
        <p:grpSpPr>
          <a:xfrm rot="6201207">
            <a:off x="5572568" y="4773089"/>
            <a:ext cx="1055797" cy="286475"/>
            <a:chOff x="3052395" y="4059544"/>
            <a:chExt cx="851212" cy="183149"/>
          </a:xfrm>
        </p:grpSpPr>
        <p:pic>
          <p:nvPicPr>
            <p:cNvPr id="579" name="図 578">
              <a:extLst>
                <a:ext uri="{FF2B5EF4-FFF2-40B4-BE49-F238E27FC236}">
                  <a16:creationId xmlns:a16="http://schemas.microsoft.com/office/drawing/2014/main" id="{BE6582F1-17B8-4CF4-8531-97F75CE7853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580" name="フリーフォーム 395">
              <a:extLst>
                <a:ext uri="{FF2B5EF4-FFF2-40B4-BE49-F238E27FC236}">
                  <a16:creationId xmlns:a16="http://schemas.microsoft.com/office/drawing/2014/main" id="{81BE35B2-ADA4-41E7-B1A4-0F0EC2C6DFD4}"/>
                </a:ext>
              </a:extLst>
            </p:cNvPr>
            <p:cNvSpPr/>
            <p:nvPr/>
          </p:nvSpPr>
          <p:spPr>
            <a:xfrm rot="7430605">
              <a:off x="3533461" y="3872548"/>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81" name="グループ化 580">
            <a:extLst>
              <a:ext uri="{FF2B5EF4-FFF2-40B4-BE49-F238E27FC236}">
                <a16:creationId xmlns:a16="http://schemas.microsoft.com/office/drawing/2014/main" id="{8238A764-E359-4F6D-826A-C0367598B786}"/>
              </a:ext>
            </a:extLst>
          </p:cNvPr>
          <p:cNvGrpSpPr/>
          <p:nvPr/>
        </p:nvGrpSpPr>
        <p:grpSpPr>
          <a:xfrm>
            <a:off x="898239" y="4125615"/>
            <a:ext cx="1833302" cy="2276987"/>
            <a:chOff x="6127955" y="764996"/>
            <a:chExt cx="2588342" cy="3135952"/>
          </a:xfrm>
        </p:grpSpPr>
        <p:sp>
          <p:nvSpPr>
            <p:cNvPr id="582" name="フリーフォーム 2">
              <a:extLst>
                <a:ext uri="{FF2B5EF4-FFF2-40B4-BE49-F238E27FC236}">
                  <a16:creationId xmlns:a16="http://schemas.microsoft.com/office/drawing/2014/main" id="{492BD453-4713-4A58-A60F-AFD9B87D7D10}"/>
                </a:ext>
              </a:extLst>
            </p:cNvPr>
            <p:cNvSpPr/>
            <p:nvPr/>
          </p:nvSpPr>
          <p:spPr>
            <a:xfrm>
              <a:off x="6127955" y="764996"/>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3">
              <a:extLst>
                <a:ext uri="{FF2B5EF4-FFF2-40B4-BE49-F238E27FC236}">
                  <a16:creationId xmlns:a16="http://schemas.microsoft.com/office/drawing/2014/main" id="{34AB83D5-CE58-495B-B531-F03152A97944}"/>
                </a:ext>
              </a:extLst>
            </p:cNvPr>
            <p:cNvSpPr/>
            <p:nvPr/>
          </p:nvSpPr>
          <p:spPr>
            <a:xfrm>
              <a:off x="6953865" y="1991032"/>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4">
              <a:extLst>
                <a:ext uri="{FF2B5EF4-FFF2-40B4-BE49-F238E27FC236}">
                  <a16:creationId xmlns:a16="http://schemas.microsoft.com/office/drawing/2014/main" id="{24B0D7A1-2833-4A77-8C18-1294431272D1}"/>
                </a:ext>
              </a:extLst>
            </p:cNvPr>
            <p:cNvSpPr/>
            <p:nvPr/>
          </p:nvSpPr>
          <p:spPr>
            <a:xfrm>
              <a:off x="7189839" y="2416261"/>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5">
              <a:extLst>
                <a:ext uri="{FF2B5EF4-FFF2-40B4-BE49-F238E27FC236}">
                  <a16:creationId xmlns:a16="http://schemas.microsoft.com/office/drawing/2014/main" id="{079F7F66-88DA-46F0-B874-B8A9F2AEC889}"/>
                </a:ext>
              </a:extLst>
            </p:cNvPr>
            <p:cNvSpPr/>
            <p:nvPr/>
          </p:nvSpPr>
          <p:spPr>
            <a:xfrm>
              <a:off x="7307826" y="2241755"/>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6">
              <a:extLst>
                <a:ext uri="{FF2B5EF4-FFF2-40B4-BE49-F238E27FC236}">
                  <a16:creationId xmlns:a16="http://schemas.microsoft.com/office/drawing/2014/main" id="{29E66060-DB2D-4DE0-8EC1-626EED342D8E}"/>
                </a:ext>
              </a:extLst>
            </p:cNvPr>
            <p:cNvSpPr/>
            <p:nvPr/>
          </p:nvSpPr>
          <p:spPr>
            <a:xfrm>
              <a:off x="7020136" y="2064774"/>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7">
              <a:extLst>
                <a:ext uri="{FF2B5EF4-FFF2-40B4-BE49-F238E27FC236}">
                  <a16:creationId xmlns:a16="http://schemas.microsoft.com/office/drawing/2014/main" id="{0302C8A5-C73E-465D-AAAC-735BD43EB89E}"/>
                </a:ext>
              </a:extLst>
            </p:cNvPr>
            <p:cNvSpPr/>
            <p:nvPr/>
          </p:nvSpPr>
          <p:spPr>
            <a:xfrm>
              <a:off x="7130845" y="2168013"/>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8">
              <a:extLst>
                <a:ext uri="{FF2B5EF4-FFF2-40B4-BE49-F238E27FC236}">
                  <a16:creationId xmlns:a16="http://schemas.microsoft.com/office/drawing/2014/main" id="{F385E5A6-B703-4D6B-8BC8-FB99DDA8BB54}"/>
                </a:ext>
              </a:extLst>
            </p:cNvPr>
            <p:cNvSpPr/>
            <p:nvPr/>
          </p:nvSpPr>
          <p:spPr>
            <a:xfrm>
              <a:off x="8111613" y="1939413"/>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9">
              <a:extLst>
                <a:ext uri="{FF2B5EF4-FFF2-40B4-BE49-F238E27FC236}">
                  <a16:creationId xmlns:a16="http://schemas.microsoft.com/office/drawing/2014/main" id="{02809E8A-EDB2-4E2A-8310-7B1DF611C675}"/>
                </a:ext>
              </a:extLst>
            </p:cNvPr>
            <p:cNvSpPr/>
            <p:nvPr/>
          </p:nvSpPr>
          <p:spPr>
            <a:xfrm>
              <a:off x="8133735" y="1976284"/>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10">
              <a:extLst>
                <a:ext uri="{FF2B5EF4-FFF2-40B4-BE49-F238E27FC236}">
                  <a16:creationId xmlns:a16="http://schemas.microsoft.com/office/drawing/2014/main" id="{02CEBE0E-6F2F-4BFD-A1B0-A1C574E0E656}"/>
                </a:ext>
              </a:extLst>
            </p:cNvPr>
            <p:cNvSpPr/>
            <p:nvPr/>
          </p:nvSpPr>
          <p:spPr>
            <a:xfrm>
              <a:off x="8432763" y="2374490"/>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11">
              <a:extLst>
                <a:ext uri="{FF2B5EF4-FFF2-40B4-BE49-F238E27FC236}">
                  <a16:creationId xmlns:a16="http://schemas.microsoft.com/office/drawing/2014/main" id="{2CFA9252-4F20-44F3-85A7-33A8432C5884}"/>
                </a:ext>
              </a:extLst>
            </p:cNvPr>
            <p:cNvSpPr/>
            <p:nvPr/>
          </p:nvSpPr>
          <p:spPr>
            <a:xfrm>
              <a:off x="8509819" y="2448232"/>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12">
              <a:extLst>
                <a:ext uri="{FF2B5EF4-FFF2-40B4-BE49-F238E27FC236}">
                  <a16:creationId xmlns:a16="http://schemas.microsoft.com/office/drawing/2014/main" id="{D262FD3C-D81C-409A-9CED-A781F456429F}"/>
                </a:ext>
              </a:extLst>
            </p:cNvPr>
            <p:cNvSpPr/>
            <p:nvPr/>
          </p:nvSpPr>
          <p:spPr>
            <a:xfrm>
              <a:off x="7477432" y="2890684"/>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13">
              <a:extLst>
                <a:ext uri="{FF2B5EF4-FFF2-40B4-BE49-F238E27FC236}">
                  <a16:creationId xmlns:a16="http://schemas.microsoft.com/office/drawing/2014/main" id="{2C17EBA8-862F-4101-93AA-4A4E4123C791}"/>
                </a:ext>
              </a:extLst>
            </p:cNvPr>
            <p:cNvSpPr/>
            <p:nvPr/>
          </p:nvSpPr>
          <p:spPr>
            <a:xfrm>
              <a:off x="8074742" y="1592826"/>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76449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nodeType="clickEffect">
                                  <p:stCondLst>
                                    <p:cond delay="0"/>
                                  </p:stCondLst>
                                  <p:childTnLst>
                                    <p:set>
                                      <p:cBhvr>
                                        <p:cTn id="6" dur="1" fill="hold">
                                          <p:stCondLst>
                                            <p:cond delay="0"/>
                                          </p:stCondLst>
                                        </p:cTn>
                                        <p:tgtEl>
                                          <p:spTgt spid="499"/>
                                        </p:tgtEl>
                                        <p:attrNameLst>
                                          <p:attrName>style.visibility</p:attrName>
                                        </p:attrNameLst>
                                      </p:cBhvr>
                                      <p:to>
                                        <p:strVal val="visible"/>
                                      </p:to>
                                    </p:set>
                                    <p:anim calcmode="lin" valueType="num">
                                      <p:cBhvr additive="base">
                                        <p:cTn id="7" dur="500" fill="hold"/>
                                        <p:tgtEl>
                                          <p:spTgt spid="499"/>
                                        </p:tgtEl>
                                        <p:attrNameLst>
                                          <p:attrName>ppt_x</p:attrName>
                                        </p:attrNameLst>
                                      </p:cBhvr>
                                      <p:tavLst>
                                        <p:tav tm="0">
                                          <p:val>
                                            <p:strVal val="0-#ppt_w/2"/>
                                          </p:val>
                                        </p:tav>
                                        <p:tav tm="100000">
                                          <p:val>
                                            <p:strVal val="#ppt_x"/>
                                          </p:val>
                                        </p:tav>
                                      </p:tavLst>
                                    </p:anim>
                                    <p:anim calcmode="lin" valueType="num">
                                      <p:cBhvr additive="base">
                                        <p:cTn id="8" dur="500" fill="hold"/>
                                        <p:tgtEl>
                                          <p:spTgt spid="49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0"/>
                                  </p:stCondLst>
                                  <p:childTnLst>
                                    <p:set>
                                      <p:cBhvr>
                                        <p:cTn id="10" dur="1" fill="hold">
                                          <p:stCondLst>
                                            <p:cond delay="0"/>
                                          </p:stCondLst>
                                        </p:cTn>
                                        <p:tgtEl>
                                          <p:spTgt spid="502"/>
                                        </p:tgtEl>
                                        <p:attrNameLst>
                                          <p:attrName>style.visibility</p:attrName>
                                        </p:attrNameLst>
                                      </p:cBhvr>
                                      <p:to>
                                        <p:strVal val="visible"/>
                                      </p:to>
                                    </p:set>
                                    <p:anim calcmode="lin" valueType="num">
                                      <p:cBhvr additive="base">
                                        <p:cTn id="11" dur="500" fill="hold"/>
                                        <p:tgtEl>
                                          <p:spTgt spid="502"/>
                                        </p:tgtEl>
                                        <p:attrNameLst>
                                          <p:attrName>ppt_x</p:attrName>
                                        </p:attrNameLst>
                                      </p:cBhvr>
                                      <p:tavLst>
                                        <p:tav tm="0">
                                          <p:val>
                                            <p:strVal val="0-#ppt_w/2"/>
                                          </p:val>
                                        </p:tav>
                                        <p:tav tm="100000">
                                          <p:val>
                                            <p:strVal val="#ppt_x"/>
                                          </p:val>
                                        </p:tav>
                                      </p:tavLst>
                                    </p:anim>
                                    <p:anim calcmode="lin" valueType="num">
                                      <p:cBhvr additive="base">
                                        <p:cTn id="12" dur="500" fill="hold"/>
                                        <p:tgtEl>
                                          <p:spTgt spid="502"/>
                                        </p:tgtEl>
                                        <p:attrNameLst>
                                          <p:attrName>ppt_y</p:attrName>
                                        </p:attrNameLst>
                                      </p:cBhvr>
                                      <p:tavLst>
                                        <p:tav tm="0">
                                          <p:val>
                                            <p:strVal val="1+#ppt_h/2"/>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49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nodeType="clickEffect">
                                  <p:stCondLst>
                                    <p:cond delay="0"/>
                                  </p:stCondLst>
                                  <p:childTnLst>
                                    <p:set>
                                      <p:cBhvr>
                                        <p:cTn id="18" dur="1" fill="hold">
                                          <p:stCondLst>
                                            <p:cond delay="0"/>
                                          </p:stCondLst>
                                        </p:cTn>
                                        <p:tgtEl>
                                          <p:spTgt spid="112"/>
                                        </p:tgtEl>
                                        <p:attrNameLst>
                                          <p:attrName>style.visibility</p:attrName>
                                        </p:attrNameLst>
                                      </p:cBhvr>
                                      <p:to>
                                        <p:strVal val="visible"/>
                                      </p:to>
                                    </p:set>
                                    <p:anim calcmode="lin" valueType="num">
                                      <p:cBhvr additive="base">
                                        <p:cTn id="19" dur="500" fill="hold"/>
                                        <p:tgtEl>
                                          <p:spTgt spid="112"/>
                                        </p:tgtEl>
                                        <p:attrNameLst>
                                          <p:attrName>ppt_x</p:attrName>
                                        </p:attrNameLst>
                                      </p:cBhvr>
                                      <p:tavLst>
                                        <p:tav tm="0">
                                          <p:val>
                                            <p:strVal val="1+#ppt_w/2"/>
                                          </p:val>
                                        </p:tav>
                                        <p:tav tm="100000">
                                          <p:val>
                                            <p:strVal val="#ppt_x"/>
                                          </p:val>
                                        </p:tav>
                                      </p:tavLst>
                                    </p:anim>
                                    <p:anim calcmode="lin" valueType="num">
                                      <p:cBhvr additive="base">
                                        <p:cTn id="20" dur="500" fill="hold"/>
                                        <p:tgtEl>
                                          <p:spTgt spid="112"/>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7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7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259632" y="188640"/>
            <a:ext cx="7200800" cy="648072"/>
          </a:xfrm>
          <a:solidFill>
            <a:schemeClr val="bg2"/>
          </a:solidFill>
        </p:spPr>
        <p:txBody>
          <a:bodyPr>
            <a:normAutofit fontScale="90000"/>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経頭蓋</a:t>
            </a:r>
            <a:r>
              <a:rPr lang="en-US" altLang="ja-JP" dirty="0">
                <a:latin typeface="Meiryo UI" panose="020B0604030504040204" pitchFamily="50" charset="-128"/>
                <a:ea typeface="Meiryo UI" panose="020B0604030504040204" pitchFamily="50" charset="-128"/>
              </a:rPr>
              <a:t>MEP</a:t>
            </a:r>
            <a:r>
              <a:rPr lang="ja-JP" altLang="en-US" dirty="0">
                <a:latin typeface="Meiryo UI" panose="020B0604030504040204" pitchFamily="50" charset="-128"/>
                <a:ea typeface="Meiryo UI" panose="020B0604030504040204" pitchFamily="50" charset="-128"/>
              </a:rPr>
              <a:t>を利用した開頭クリッピング術</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fontScale="77500" lnSpcReduction="2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1</a:t>
            </a:r>
          </a:p>
          <a:p>
            <a:pPr>
              <a:lnSpc>
                <a:spcPct val="150000"/>
              </a:lnSpc>
            </a:pPr>
            <a:r>
              <a:rPr lang="en-US" altLang="ja-JP" sz="3600" dirty="0">
                <a:latin typeface="メイリオ" panose="020B0604030504040204" pitchFamily="50" charset="-128"/>
                <a:ea typeface="メイリオ" panose="020B0604030504040204" pitchFamily="50" charset="-128"/>
              </a:rPr>
              <a:t>43</a:t>
            </a:r>
            <a:r>
              <a:rPr lang="ja-JP" altLang="en-US" sz="3600" dirty="0">
                <a:latin typeface="メイリオ" panose="020B0604030504040204" pitchFamily="50" charset="-128"/>
                <a:ea typeface="メイリオ" panose="020B0604030504040204" pitchFamily="50" charset="-128"/>
              </a:rPr>
              <a:t>歳男性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：頭痛・意識混濁</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2015</a:t>
            </a:r>
            <a:r>
              <a:rPr lang="ja-JP" altLang="en-US" sz="3600" dirty="0">
                <a:latin typeface="メイリオ" panose="020B0604030504040204" pitchFamily="50" charset="-128"/>
                <a:ea typeface="メイリオ" panose="020B0604030504040204" pitchFamily="50" charset="-128"/>
              </a:rPr>
              <a:t>年</a:t>
            </a:r>
            <a:r>
              <a:rPr lang="en-US" altLang="ja-JP" sz="3600" dirty="0">
                <a:latin typeface="メイリオ" panose="020B0604030504040204" pitchFamily="50" charset="-128"/>
                <a:ea typeface="メイリオ" panose="020B0604030504040204" pitchFamily="50" charset="-128"/>
              </a:rPr>
              <a:t>10</a:t>
            </a:r>
            <a:r>
              <a:rPr lang="ja-JP" altLang="en-US" sz="3600" dirty="0">
                <a:latin typeface="メイリオ" panose="020B0604030504040204" pitchFamily="50" charset="-128"/>
                <a:ea typeface="メイリオ" panose="020B0604030504040204" pitchFamily="50" charset="-128"/>
              </a:rPr>
              <a:t>月</a:t>
            </a:r>
            <a:r>
              <a:rPr lang="en-US" altLang="ja-JP" sz="3600" dirty="0">
                <a:latin typeface="メイリオ" panose="020B0604030504040204" pitchFamily="50" charset="-128"/>
                <a:ea typeface="メイリオ" panose="020B0604030504040204" pitchFamily="50" charset="-128"/>
              </a:rPr>
              <a:t>30</a:t>
            </a:r>
            <a:r>
              <a:rPr lang="ja-JP" altLang="en-US" sz="3600" dirty="0">
                <a:latin typeface="メイリオ" panose="020B0604030504040204" pitchFamily="50" charset="-128"/>
                <a:ea typeface="メイリオ" panose="020B0604030504040204" pitchFamily="50" charset="-128"/>
              </a:rPr>
              <a:t>日起床時より頭痛あり。出社しバファリン内服するが改善せず。動作緩慢受け答え不良となり職場の人に連れられ外来受診。</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dirty="0">
                <a:latin typeface="メイリオ" panose="020B0604030504040204" pitchFamily="50" charset="-128"/>
                <a:ea typeface="メイリオ" panose="020B0604030504040204" pitchFamily="50" charset="-128"/>
              </a:rPr>
              <a:t>頭部</a:t>
            </a:r>
            <a:r>
              <a:rPr lang="en-US" altLang="ja-JP" sz="3600" dirty="0">
                <a:latin typeface="メイリオ" panose="020B0604030504040204" pitchFamily="50" charset="-128"/>
                <a:ea typeface="メイリオ" panose="020B0604030504040204" pitchFamily="50" charset="-128"/>
              </a:rPr>
              <a:t>CT</a:t>
            </a:r>
            <a:r>
              <a:rPr lang="ja-JP" altLang="en-US" sz="3600" dirty="0" err="1">
                <a:latin typeface="メイリオ" panose="020B0604030504040204" pitchFamily="50" charset="-128"/>
                <a:ea typeface="メイリオ" panose="020B0604030504040204" pitchFamily="50" charset="-128"/>
              </a:rPr>
              <a:t>でびまん</a:t>
            </a:r>
            <a:r>
              <a:rPr lang="ja-JP" altLang="en-US" sz="3600" dirty="0">
                <a:latin typeface="メイリオ" panose="020B0604030504040204" pitchFamily="50" charset="-128"/>
                <a:ea typeface="メイリオ" panose="020B0604030504040204" pitchFamily="50" charset="-128"/>
              </a:rPr>
              <a:t>性</a:t>
            </a:r>
            <a:r>
              <a:rPr lang="en-US" altLang="ja-JP" sz="3600" dirty="0">
                <a:latin typeface="メイリオ" panose="020B0604030504040204" pitchFamily="50" charset="-128"/>
                <a:ea typeface="メイリオ" panose="020B0604030504040204" pitchFamily="50" charset="-128"/>
              </a:rPr>
              <a:t>SAH</a:t>
            </a:r>
            <a:r>
              <a:rPr lang="ja-JP" altLang="en-US" sz="3600" dirty="0">
                <a:latin typeface="メイリオ" panose="020B0604030504040204" pitchFamily="50" charset="-128"/>
                <a:ea typeface="メイリオ" panose="020B0604030504040204" pitchFamily="50" charset="-128"/>
              </a:rPr>
              <a:t>と左側頭葉内出血があり、</a:t>
            </a:r>
            <a:r>
              <a:rPr lang="en-US" altLang="ja-JP" sz="3600" dirty="0">
                <a:latin typeface="メイリオ" panose="020B0604030504040204" pitchFamily="50" charset="-128"/>
                <a:ea typeface="メイリオ" panose="020B0604030504040204" pitchFamily="50" charset="-128"/>
              </a:rPr>
              <a:t>CTA</a:t>
            </a:r>
            <a:r>
              <a:rPr lang="ja-JP" altLang="en-US" sz="3600" dirty="0">
                <a:latin typeface="メイリオ" panose="020B0604030504040204" pitchFamily="50" charset="-128"/>
                <a:ea typeface="メイリオ" panose="020B0604030504040204" pitchFamily="50" charset="-128"/>
              </a:rPr>
              <a:t>で左内頸動脈</a:t>
            </a:r>
            <a:r>
              <a:rPr lang="en-US" altLang="ja-JP" sz="3600" dirty="0">
                <a:latin typeface="メイリオ" panose="020B0604030504040204" pitchFamily="50" charset="-128"/>
                <a:ea typeface="メイリオ" panose="020B0604030504040204" pitchFamily="50" charset="-128"/>
              </a:rPr>
              <a:t>-</a:t>
            </a:r>
            <a:r>
              <a:rPr lang="ja-JP" altLang="en-US" sz="3600" dirty="0">
                <a:latin typeface="メイリオ" panose="020B0604030504040204" pitchFamily="50" charset="-128"/>
                <a:ea typeface="メイリオ" panose="020B0604030504040204" pitchFamily="50" charset="-128"/>
              </a:rPr>
              <a:t>後交通動脈分岐部動脈瘤と診断し、同日開頭クリッピング術を行った</a:t>
            </a: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18169484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517763" y="0"/>
            <a:ext cx="2636598" cy="707886"/>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頭部</a:t>
            </a:r>
            <a:r>
              <a:rPr lang="en-US" altLang="ja-JP" sz="2000" dirty="0">
                <a:latin typeface="Meiryo UI" panose="020B0604030504040204" pitchFamily="50" charset="-128"/>
                <a:ea typeface="Meiryo UI" panose="020B0604030504040204" pitchFamily="50" charset="-128"/>
              </a:rPr>
              <a:t>CT</a:t>
            </a:r>
            <a:r>
              <a:rPr lang="ja-JP" altLang="en-US" sz="2000" dirty="0">
                <a:latin typeface="Meiryo UI" panose="020B0604030504040204" pitchFamily="50" charset="-128"/>
                <a:ea typeface="Meiryo UI" panose="020B0604030504040204" pitchFamily="50" charset="-128"/>
              </a:rPr>
              <a:t>（来院時）</a:t>
            </a:r>
            <a:endParaRPr lang="en-US" altLang="ja-JP" sz="2000" dirty="0">
              <a:latin typeface="Meiryo UI" panose="020B0604030504040204" pitchFamily="50" charset="-128"/>
              <a:ea typeface="Meiryo UI" panose="020B0604030504040204" pitchFamily="50" charset="-128"/>
            </a:endParaRPr>
          </a:p>
          <a:p>
            <a:endParaRPr kumimoji="1" lang="en-US" altLang="ja-JP" sz="2000"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48" y="417105"/>
            <a:ext cx="3247163" cy="3018791"/>
          </a:xfrm>
          <a:prstGeom prst="rect">
            <a:avLst/>
          </a:prstGeom>
        </p:spPr>
      </p:pic>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99800" y="417105"/>
            <a:ext cx="2954561" cy="3111567"/>
          </a:xfrm>
          <a:prstGeom prst="rect">
            <a:avLst/>
          </a:prstGeom>
        </p:spPr>
      </p:pic>
      <p:pic>
        <p:nvPicPr>
          <p:cNvPr id="7" name="図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57407" y="412840"/>
            <a:ext cx="2997381" cy="3097294"/>
          </a:xfrm>
          <a:prstGeom prst="rect">
            <a:avLst/>
          </a:prstGeom>
        </p:spPr>
      </p:pic>
      <p:sp>
        <p:nvSpPr>
          <p:cNvPr id="9" name="テキスト ボックス 8"/>
          <p:cNvSpPr txBox="1"/>
          <p:nvPr/>
        </p:nvSpPr>
        <p:spPr>
          <a:xfrm>
            <a:off x="1259632" y="3372591"/>
            <a:ext cx="2880199" cy="707886"/>
          </a:xfrm>
          <a:prstGeom prst="rect">
            <a:avLst/>
          </a:prstGeom>
          <a:solidFill>
            <a:schemeClr val="bg1"/>
          </a:solidFill>
          <a:ln>
            <a:solidFill>
              <a:schemeClr val="tx1"/>
            </a:solidFill>
          </a:ln>
        </p:spPr>
        <p:txBody>
          <a:bodyPr wrap="square" rtlCol="0">
            <a:spAutoFit/>
          </a:bodyPr>
          <a:lstStyle/>
          <a:p>
            <a:r>
              <a:rPr kumimoji="1" lang="ja-JP" altLang="en-US" sz="2000" dirty="0">
                <a:latin typeface="Meiryo UI" panose="020B0604030504040204" pitchFamily="50" charset="-128"/>
                <a:ea typeface="Meiryo UI" panose="020B0604030504040204" pitchFamily="50" charset="-128"/>
              </a:rPr>
              <a:t>左側頭葉脳内出血を伴う</a:t>
            </a:r>
            <a:endParaRPr kumimoji="1" lang="en-US" altLang="ja-JP" sz="2000" dirty="0">
              <a:latin typeface="Meiryo UI" panose="020B0604030504040204" pitchFamily="50" charset="-128"/>
              <a:ea typeface="Meiryo UI" panose="020B0604030504040204" pitchFamily="50" charset="-128"/>
            </a:endParaRPr>
          </a:p>
          <a:p>
            <a:r>
              <a:rPr kumimoji="1" lang="ja-JP" altLang="en-US" sz="2000" dirty="0">
                <a:latin typeface="Meiryo UI" panose="020B0604030504040204" pitchFamily="50" charset="-128"/>
                <a:ea typeface="Meiryo UI" panose="020B0604030504040204" pitchFamily="50" charset="-128"/>
              </a:rPr>
              <a:t>くも膜下出血</a:t>
            </a:r>
            <a:endParaRPr kumimoji="1" lang="en-US" altLang="ja-JP" sz="2000" dirty="0">
              <a:latin typeface="Meiryo UI" panose="020B0604030504040204" pitchFamily="50" charset="-128"/>
              <a:ea typeface="Meiryo UI" panose="020B0604030504040204" pitchFamily="50" charset="-128"/>
            </a:endParaRPr>
          </a:p>
        </p:txBody>
      </p:sp>
      <p:pic>
        <p:nvPicPr>
          <p:cNvPr id="11" name="コンテンツ プレースホルダー 6"/>
          <p:cNvPicPr>
            <a:picLocks noGrp="1" noChangeAspect="1"/>
          </p:cNvPicPr>
          <p:nvPr>
            <p:ph idx="1"/>
          </p:nvPr>
        </p:nvPicPr>
        <p:blipFill>
          <a:blip r:embed="rId6">
            <a:extLst>
              <a:ext uri="{28A0092B-C50C-407E-A947-70E740481C1C}">
                <a14:useLocalDpi xmlns:a14="http://schemas.microsoft.com/office/drawing/2010/main" val="0"/>
              </a:ext>
            </a:extLst>
          </a:blip>
          <a:stretch>
            <a:fillRect/>
          </a:stretch>
        </p:blipFill>
        <p:spPr>
          <a:xfrm>
            <a:off x="5220071" y="3665149"/>
            <a:ext cx="3923819" cy="3231962"/>
          </a:xfrm>
        </p:spPr>
      </p:pic>
      <p:sp>
        <p:nvSpPr>
          <p:cNvPr id="12" name="テキスト ボックス 11"/>
          <p:cNvSpPr txBox="1"/>
          <p:nvPr/>
        </p:nvSpPr>
        <p:spPr>
          <a:xfrm>
            <a:off x="1552904" y="5203622"/>
            <a:ext cx="3600400" cy="400110"/>
          </a:xfrm>
          <a:prstGeom prst="rect">
            <a:avLst/>
          </a:prstGeom>
          <a:solidFill>
            <a:schemeClr val="bg1"/>
          </a:solidFill>
          <a:ln>
            <a:solidFill>
              <a:schemeClr val="tx1"/>
            </a:solidFill>
          </a:ln>
        </p:spPr>
        <p:txBody>
          <a:bodyPr wrap="square" rtlCol="0">
            <a:spAutoFit/>
          </a:bodyPr>
          <a:lstStyle/>
          <a:p>
            <a:r>
              <a:rPr kumimoji="1" lang="ja-JP" altLang="en-US" sz="2000" dirty="0">
                <a:latin typeface="Meiryo UI" panose="020B0604030504040204" pitchFamily="50" charset="-128"/>
                <a:ea typeface="Meiryo UI" panose="020B0604030504040204" pitchFamily="50" charset="-128"/>
              </a:rPr>
              <a:t>左内頚動脈</a:t>
            </a:r>
            <a:r>
              <a:rPr kumimoji="1" lang="ja-JP" altLang="en-US" sz="2000" dirty="0" err="1">
                <a:latin typeface="Meiryo UI" panose="020B0604030504040204" pitchFamily="50" charset="-128"/>
                <a:ea typeface="Meiryo UI" panose="020B0604030504040204" pitchFamily="50" charset="-128"/>
              </a:rPr>
              <a:t>ー</a:t>
            </a:r>
            <a:r>
              <a:rPr kumimoji="1" lang="ja-JP" altLang="en-US" sz="2000" dirty="0">
                <a:latin typeface="Meiryo UI" panose="020B0604030504040204" pitchFamily="50" charset="-128"/>
                <a:ea typeface="Meiryo UI" panose="020B0604030504040204" pitchFamily="50" charset="-128"/>
              </a:rPr>
              <a:t>後交通動脈瘤</a:t>
            </a:r>
            <a:endParaRPr kumimoji="1" lang="en-US" altLang="ja-JP" sz="20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4684404" y="3510134"/>
            <a:ext cx="4464496"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頭部</a:t>
            </a:r>
            <a:r>
              <a:rPr lang="en-US" altLang="ja-JP" sz="2000" dirty="0">
                <a:latin typeface="Meiryo UI" panose="020B0604030504040204" pitchFamily="50" charset="-128"/>
                <a:ea typeface="Meiryo UI" panose="020B0604030504040204" pitchFamily="50" charset="-128"/>
              </a:rPr>
              <a:t>CTA</a:t>
            </a:r>
            <a:r>
              <a:rPr lang="ja-JP" altLang="en-US" sz="2000" dirty="0">
                <a:latin typeface="Meiryo UI" panose="020B0604030504040204" pitchFamily="50" charset="-128"/>
                <a:ea typeface="Meiryo UI" panose="020B0604030504040204" pitchFamily="50" charset="-128"/>
              </a:rPr>
              <a:t>（手術前）</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59214600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84634" y="1"/>
            <a:ext cx="7183710" cy="1196751"/>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モニタリング方法：経頭蓋</a:t>
            </a:r>
            <a:r>
              <a:rPr lang="en-US" altLang="ja-JP" sz="3200" dirty="0">
                <a:latin typeface="Meiryo UI" panose="020B0604030504040204" pitchFamily="50" charset="-128"/>
                <a:ea typeface="Meiryo UI" panose="020B0604030504040204" pitchFamily="50" charset="-128"/>
              </a:rPr>
              <a:t>MEP</a:t>
            </a:r>
            <a:br>
              <a:rPr kumimoji="1" lang="en-US" altLang="ja-JP" sz="3200" dirty="0">
                <a:latin typeface="Meiryo UI" panose="020B0604030504040204" pitchFamily="50" charset="-128"/>
                <a:ea typeface="Meiryo UI" panose="020B0604030504040204" pitchFamily="50" charset="-128"/>
              </a:rPr>
            </a:b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484634" y="1196752"/>
            <a:ext cx="7975798" cy="5472608"/>
          </a:xfrm>
          <a:prstGeom prst="rect">
            <a:avLst/>
          </a:prstGeom>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刺激電極</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両側</a:t>
            </a:r>
            <a:r>
              <a:rPr lang="en-US" altLang="ja-JP" sz="3200" dirty="0">
                <a:latin typeface="Meiryo UI" panose="020B0604030504040204" pitchFamily="50" charset="-128"/>
                <a:ea typeface="Meiryo UI" panose="020B0604030504040204" pitchFamily="50" charset="-128"/>
              </a:rPr>
              <a:t>CZ2cm</a:t>
            </a:r>
            <a:r>
              <a:rPr lang="ja-JP" altLang="en-US" sz="3200" dirty="0">
                <a:latin typeface="Meiryo UI" panose="020B0604030504040204" pitchFamily="50" charset="-128"/>
                <a:ea typeface="Meiryo UI" panose="020B0604030504040204" pitchFamily="50" charset="-128"/>
              </a:rPr>
              <a:t>後方</a:t>
            </a:r>
            <a:r>
              <a:rPr lang="en-US" altLang="ja-JP" sz="3200" dirty="0">
                <a:latin typeface="Meiryo UI" panose="020B0604030504040204" pitchFamily="50" charset="-128"/>
                <a:ea typeface="Meiryo UI" panose="020B0604030504040204" pitchFamily="50" charset="-128"/>
              </a:rPr>
              <a:t>7cm</a:t>
            </a:r>
            <a:r>
              <a:rPr lang="ja-JP" altLang="en-US" sz="3200" dirty="0">
                <a:latin typeface="Meiryo UI" panose="020B0604030504040204" pitchFamily="50" charset="-128"/>
                <a:ea typeface="Meiryo UI" panose="020B0604030504040204" pitchFamily="50" charset="-128"/>
              </a:rPr>
              <a:t>外側点にコークスクリュー電極を設置</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 骨格</a:t>
            </a:r>
            <a:r>
              <a:rPr lang="ja-JP" altLang="en-US" sz="3200" dirty="0">
                <a:latin typeface="Meiryo UI" panose="020B0604030504040204" pitchFamily="50" charset="-128"/>
                <a:ea typeface="Meiryo UI" panose="020B0604030504040204" pitchFamily="50" charset="-128"/>
                <a:sym typeface="Wingdings" panose="05000000000000000000" pitchFamily="2" charset="2"/>
              </a:rPr>
              <a:t>筋腹は</a:t>
            </a:r>
            <a:r>
              <a:rPr lang="en-US" altLang="ja-JP" sz="3200" dirty="0">
                <a:latin typeface="Meiryo UI" panose="020B0604030504040204" pitchFamily="50" charset="-128"/>
                <a:ea typeface="Meiryo UI" panose="020B0604030504040204" pitchFamily="50" charset="-128"/>
                <a:sym typeface="Wingdings" panose="05000000000000000000" pitchFamily="2" charset="2"/>
              </a:rPr>
              <a:t>(-) </a:t>
            </a:r>
            <a:r>
              <a:rPr lang="ja-JP" altLang="en-US" sz="3200" dirty="0">
                <a:latin typeface="Meiryo UI" panose="020B0604030504040204" pitchFamily="50" charset="-128"/>
                <a:ea typeface="Meiryo UI" panose="020B0604030504040204" pitchFamily="50" charset="-128"/>
              </a:rPr>
              <a:t>腱は</a:t>
            </a:r>
            <a:r>
              <a:rPr lang="en-US" altLang="ja-JP" sz="3200" dirty="0">
                <a:latin typeface="Meiryo UI" panose="020B0604030504040204" pitchFamily="50" charset="-128"/>
                <a:ea typeface="Meiryo UI" panose="020B0604030504040204" pitchFamily="50" charset="-128"/>
                <a:sym typeface="Wingdings" panose="05000000000000000000" pitchFamily="2" charset="2"/>
              </a:rPr>
              <a:t>(+)</a:t>
            </a:r>
            <a:r>
              <a:rPr lang="ja-JP" altLang="en-US" sz="3200" dirty="0">
                <a:latin typeface="Meiryo UI" panose="020B0604030504040204" pitchFamily="50" charset="-128"/>
                <a:ea typeface="Meiryo UI" panose="020B0604030504040204" pitchFamily="50" charset="-128"/>
                <a:sym typeface="Wingdings" panose="05000000000000000000" pitchFamily="2" charset="2"/>
              </a:rPr>
              <a:t>とし</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sym typeface="Wingdings" panose="05000000000000000000" pitchFamily="2" charset="2"/>
              </a:rPr>
              <a:t>4</a:t>
            </a:r>
            <a:r>
              <a:rPr lang="ja-JP" altLang="en-US" sz="3200" dirty="0">
                <a:latin typeface="Meiryo UI" panose="020B0604030504040204" pitchFamily="50" charset="-128"/>
                <a:ea typeface="Meiryo UI" panose="020B0604030504040204" pitchFamily="50" charset="-128"/>
                <a:sym typeface="Wingdings" panose="05000000000000000000" pitchFamily="2" charset="2"/>
              </a:rPr>
              <a:t>骨格筋に針電極を各</a:t>
            </a:r>
            <a:r>
              <a:rPr lang="en-US" altLang="ja-JP" sz="3200" dirty="0">
                <a:latin typeface="Meiryo UI" panose="020B0604030504040204" pitchFamily="50" charset="-128"/>
                <a:ea typeface="Meiryo UI" panose="020B0604030504040204" pitchFamily="50" charset="-128"/>
                <a:sym typeface="Wingdings" panose="05000000000000000000" pitchFamily="2" charset="2"/>
              </a:rPr>
              <a:t>2</a:t>
            </a:r>
            <a:r>
              <a:rPr lang="ja-JP" altLang="en-US" sz="3200" dirty="0">
                <a:latin typeface="Meiryo UI" panose="020B0604030504040204" pitchFamily="50" charset="-128"/>
                <a:ea typeface="Meiryo UI" panose="020B0604030504040204" pitchFamily="50" charset="-128"/>
                <a:sym typeface="Wingdings" panose="05000000000000000000" pitchFamily="2" charset="2"/>
              </a:rPr>
              <a:t>個ずつ設置</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ボディアース</a:t>
            </a:r>
            <a:r>
              <a:rPr lang="en-US" altLang="ja-JP" sz="3200" dirty="0">
                <a:latin typeface="Meiryo UI" panose="020B0604030504040204" pitchFamily="50" charset="-128"/>
                <a:ea typeface="Meiryo UI" panose="020B0604030504040204" pitchFamily="50" charset="-128"/>
              </a:rPr>
              <a:t>(NSC</a:t>
            </a:r>
            <a:r>
              <a:rPr lang="ja-JP" altLang="en-US" sz="3200" dirty="0">
                <a:latin typeface="Meiryo UI" panose="020B0604030504040204" pitchFamily="50" charset="-128"/>
                <a:ea typeface="Meiryo UI" panose="020B0604030504040204" pitchFamily="50" charset="-128"/>
              </a:rPr>
              <a:t>電極</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右大腿表面</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r>
              <a:rPr lang="ja-JP" altLang="en-US" sz="3200" b="1" dirty="0"/>
              <a:t>刺激条件</a:t>
            </a:r>
            <a:r>
              <a:rPr lang="ja-JP" altLang="en-US" sz="3200" dirty="0"/>
              <a:t>：</a:t>
            </a:r>
            <a:r>
              <a:rPr lang="en-US" altLang="ja-JP" sz="3200" dirty="0">
                <a:latin typeface="Meiryo UI" panose="020B0604030504040204" pitchFamily="50" charset="-128"/>
                <a:ea typeface="Meiryo UI" panose="020B0604030504040204" pitchFamily="50" charset="-128"/>
              </a:rPr>
              <a:t>5</a:t>
            </a:r>
            <a:r>
              <a:rPr lang="ja-JP" altLang="en-US" sz="3200" dirty="0">
                <a:latin typeface="Meiryo UI" panose="020B0604030504040204" pitchFamily="50" charset="-128"/>
                <a:ea typeface="Meiryo UI" panose="020B0604030504040204" pitchFamily="50" charset="-128"/>
              </a:rPr>
              <a:t>連発 </a:t>
            </a:r>
            <a:r>
              <a:rPr lang="en-US" altLang="ja-JP" sz="3200" dirty="0">
                <a:latin typeface="Meiryo UI" panose="020B0604030504040204" pitchFamily="50" charset="-128"/>
                <a:ea typeface="Meiryo UI" panose="020B0604030504040204" pitchFamily="50" charset="-128"/>
              </a:rPr>
              <a:t>(500Hz)</a:t>
            </a:r>
            <a:r>
              <a:rPr lang="ja-JP" altLang="en-US" sz="3200" dirty="0">
                <a:latin typeface="Meiryo UI" panose="020B0604030504040204" pitchFamily="50" charset="-128"/>
                <a:ea typeface="Meiryo UI" panose="020B0604030504040204" pitchFamily="50" charset="-128"/>
              </a:rPr>
              <a:t>矩形波の</a:t>
            </a:r>
            <a:r>
              <a:rPr lang="en-US" altLang="ja-JP" sz="3200" dirty="0">
                <a:latin typeface="Meiryo UI" panose="020B0604030504040204" pitchFamily="50" charset="-128"/>
                <a:ea typeface="Meiryo UI" panose="020B0604030504040204" pitchFamily="50" charset="-128"/>
              </a:rPr>
              <a:t>train</a:t>
            </a:r>
            <a:r>
              <a:rPr lang="ja-JP" altLang="en-US" sz="3200" dirty="0">
                <a:latin typeface="Meiryo UI" panose="020B0604030504040204" pitchFamily="50" charset="-128"/>
                <a:ea typeface="Meiryo UI" panose="020B0604030504040204" pitchFamily="50" charset="-128"/>
              </a:rPr>
              <a:t>パルス　持続時間</a:t>
            </a:r>
            <a:r>
              <a:rPr lang="en-US" altLang="ja-JP" sz="3200" dirty="0">
                <a:latin typeface="Meiryo UI" panose="020B0604030504040204" pitchFamily="50" charset="-128"/>
                <a:ea typeface="Meiryo UI" panose="020B0604030504040204" pitchFamily="50" charset="-128"/>
              </a:rPr>
              <a:t>0.2msec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間隔</a:t>
            </a:r>
            <a:r>
              <a:rPr lang="en-US" altLang="ja-JP" sz="3200" dirty="0">
                <a:latin typeface="Meiryo UI" panose="020B0604030504040204" pitchFamily="50" charset="-128"/>
                <a:ea typeface="Meiryo UI" panose="020B0604030504040204" pitchFamily="50" charset="-128"/>
              </a:rPr>
              <a:t>2msec</a:t>
            </a:r>
          </a:p>
          <a:p>
            <a:r>
              <a:rPr lang="ja-JP" altLang="en-US" sz="3200" dirty="0">
                <a:latin typeface="Meiryo UI" panose="020B0604030504040204" pitchFamily="50" charset="-128"/>
                <a:ea typeface="Meiryo UI" panose="020B0604030504040204" pitchFamily="50" charset="-128"/>
              </a:rPr>
              <a:t>刺激強度：</a:t>
            </a:r>
            <a:r>
              <a:rPr lang="en-US" altLang="ja-JP" sz="3200" dirty="0">
                <a:latin typeface="Meiryo UI" panose="020B0604030504040204" pitchFamily="50" charset="-128"/>
                <a:ea typeface="Meiryo UI" panose="020B0604030504040204" pitchFamily="50" charset="-128"/>
              </a:rPr>
              <a:t>200V</a:t>
            </a: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endParaRPr lang="ja-JP" altLang="en-US" sz="3200" dirty="0">
              <a:latin typeface="Meiryo UI" panose="020B0604030504040204" pitchFamily="50" charset="-128"/>
              <a:ea typeface="Meiryo UI" panose="020B0604030504040204" pitchFamily="50" charset="-128"/>
            </a:endParaRPr>
          </a:p>
        </p:txBody>
      </p:sp>
      <p:grpSp>
        <p:nvGrpSpPr>
          <p:cNvPr id="3" name="グループ化 2">
            <a:extLst>
              <a:ext uri="{FF2B5EF4-FFF2-40B4-BE49-F238E27FC236}">
                <a16:creationId xmlns:a16="http://schemas.microsoft.com/office/drawing/2014/main" id="{A3A3EE67-51A1-48A4-8D6E-19ADCC36DC79}"/>
              </a:ext>
            </a:extLst>
          </p:cNvPr>
          <p:cNvGrpSpPr/>
          <p:nvPr/>
        </p:nvGrpSpPr>
        <p:grpSpPr>
          <a:xfrm>
            <a:off x="6805575" y="2132856"/>
            <a:ext cx="1725538" cy="2132047"/>
            <a:chOff x="6156176" y="2636912"/>
            <a:chExt cx="1725538" cy="2132047"/>
          </a:xfrm>
        </p:grpSpPr>
        <p:grpSp>
          <p:nvGrpSpPr>
            <p:cNvPr id="34" name="グループ化 33">
              <a:extLst>
                <a:ext uri="{FF2B5EF4-FFF2-40B4-BE49-F238E27FC236}">
                  <a16:creationId xmlns:a16="http://schemas.microsoft.com/office/drawing/2014/main" id="{75BCC2CE-A6AB-498D-88D0-82DF9ECBA9C7}"/>
                </a:ext>
              </a:extLst>
            </p:cNvPr>
            <p:cNvGrpSpPr/>
            <p:nvPr/>
          </p:nvGrpSpPr>
          <p:grpSpPr>
            <a:xfrm>
              <a:off x="6156176" y="2636912"/>
              <a:ext cx="1725538" cy="2132047"/>
              <a:chOff x="1212513" y="3694471"/>
              <a:chExt cx="2545179" cy="3144782"/>
            </a:xfrm>
          </p:grpSpPr>
          <p:pic>
            <p:nvPicPr>
              <p:cNvPr id="35" name="図 34">
                <a:extLst>
                  <a:ext uri="{FF2B5EF4-FFF2-40B4-BE49-F238E27FC236}">
                    <a16:creationId xmlns:a16="http://schemas.microsoft.com/office/drawing/2014/main" id="{A08D16BB-D62B-496C-8208-F63F0F1D33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2513" y="3694471"/>
                <a:ext cx="2545179" cy="3000021"/>
              </a:xfrm>
              <a:prstGeom prst="rect">
                <a:avLst/>
              </a:prstGeom>
            </p:spPr>
          </p:pic>
          <p:sp>
            <p:nvSpPr>
              <p:cNvPr id="36" name="フリーフォーム 18">
                <a:extLst>
                  <a:ext uri="{FF2B5EF4-FFF2-40B4-BE49-F238E27FC236}">
                    <a16:creationId xmlns:a16="http://schemas.microsoft.com/office/drawing/2014/main" id="{4D43FDC2-F6F6-49AA-9A83-B173C9C36BE6}"/>
                  </a:ext>
                </a:extLst>
              </p:cNvPr>
              <p:cNvSpPr/>
              <p:nvPr/>
            </p:nvSpPr>
            <p:spPr>
              <a:xfrm>
                <a:off x="1359935" y="5175747"/>
                <a:ext cx="72176" cy="1097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19">
                <a:extLst>
                  <a:ext uri="{FF2B5EF4-FFF2-40B4-BE49-F238E27FC236}">
                    <a16:creationId xmlns:a16="http://schemas.microsoft.com/office/drawing/2014/main" id="{C4DE5B61-60DF-4DBE-90DB-557FD1A05E44}"/>
                  </a:ext>
                </a:extLst>
              </p:cNvPr>
              <p:cNvSpPr/>
              <p:nvPr/>
            </p:nvSpPr>
            <p:spPr>
              <a:xfrm>
                <a:off x="1865501" y="5095568"/>
                <a:ext cx="374329" cy="162232"/>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20">
                <a:extLst>
                  <a:ext uri="{FF2B5EF4-FFF2-40B4-BE49-F238E27FC236}">
                    <a16:creationId xmlns:a16="http://schemas.microsoft.com/office/drawing/2014/main" id="{84D5D6C7-7920-4F6F-810D-CE04D1C091F2}"/>
                  </a:ext>
                </a:extLst>
              </p:cNvPr>
              <p:cNvSpPr/>
              <p:nvPr/>
            </p:nvSpPr>
            <p:spPr>
              <a:xfrm>
                <a:off x="2735764" y="5110316"/>
                <a:ext cx="376991" cy="140110"/>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21">
                <a:extLst>
                  <a:ext uri="{FF2B5EF4-FFF2-40B4-BE49-F238E27FC236}">
                    <a16:creationId xmlns:a16="http://schemas.microsoft.com/office/drawing/2014/main" id="{50788EF8-960C-462A-9ACE-D6BC45C8293A}"/>
                  </a:ext>
                </a:extLst>
              </p:cNvPr>
              <p:cNvSpPr/>
              <p:nvPr/>
            </p:nvSpPr>
            <p:spPr>
              <a:xfrm>
                <a:off x="2366851" y="5080819"/>
                <a:ext cx="37813" cy="235975"/>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22">
                <a:extLst>
                  <a:ext uri="{FF2B5EF4-FFF2-40B4-BE49-F238E27FC236}">
                    <a16:creationId xmlns:a16="http://schemas.microsoft.com/office/drawing/2014/main" id="{FC21A89B-13D9-4985-A877-10EBE4BDB9A0}"/>
                  </a:ext>
                </a:extLst>
              </p:cNvPr>
              <p:cNvSpPr/>
              <p:nvPr/>
            </p:nvSpPr>
            <p:spPr>
              <a:xfrm>
                <a:off x="2573594" y="5051323"/>
                <a:ext cx="36871" cy="309716"/>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23">
                <a:extLst>
                  <a:ext uri="{FF2B5EF4-FFF2-40B4-BE49-F238E27FC236}">
                    <a16:creationId xmlns:a16="http://schemas.microsoft.com/office/drawing/2014/main" id="{68814814-64A1-41C9-A3DF-91703B2342FC}"/>
                  </a:ext>
                </a:extLst>
              </p:cNvPr>
              <p:cNvSpPr/>
              <p:nvPr/>
            </p:nvSpPr>
            <p:spPr>
              <a:xfrm>
                <a:off x="2249129" y="5567516"/>
                <a:ext cx="103239" cy="206478"/>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24">
                <a:extLst>
                  <a:ext uri="{FF2B5EF4-FFF2-40B4-BE49-F238E27FC236}">
                    <a16:creationId xmlns:a16="http://schemas.microsoft.com/office/drawing/2014/main" id="{9851EB63-48D6-4F53-945F-79C8F14B5565}"/>
                  </a:ext>
                </a:extLst>
              </p:cNvPr>
              <p:cNvSpPr/>
              <p:nvPr/>
            </p:nvSpPr>
            <p:spPr>
              <a:xfrm>
                <a:off x="2565954" y="5574890"/>
                <a:ext cx="162498" cy="191729"/>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25">
                <a:extLst>
                  <a:ext uri="{FF2B5EF4-FFF2-40B4-BE49-F238E27FC236}">
                    <a16:creationId xmlns:a16="http://schemas.microsoft.com/office/drawing/2014/main" id="{7794B25C-091B-4853-8A8C-3A8D3825C58F}"/>
                  </a:ext>
                </a:extLst>
              </p:cNvPr>
              <p:cNvSpPr/>
              <p:nvPr/>
            </p:nvSpPr>
            <p:spPr>
              <a:xfrm>
                <a:off x="2352368" y="5714892"/>
                <a:ext cx="95864" cy="51727"/>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26">
                <a:extLst>
                  <a:ext uri="{FF2B5EF4-FFF2-40B4-BE49-F238E27FC236}">
                    <a16:creationId xmlns:a16="http://schemas.microsoft.com/office/drawing/2014/main" id="{D0E5D375-7930-48AB-A293-9202C545DAA7}"/>
                  </a:ext>
                </a:extLst>
              </p:cNvPr>
              <p:cNvSpPr/>
              <p:nvPr/>
            </p:nvSpPr>
            <p:spPr>
              <a:xfrm>
                <a:off x="1378974" y="5324168"/>
                <a:ext cx="127939" cy="274649"/>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27">
                <a:extLst>
                  <a:ext uri="{FF2B5EF4-FFF2-40B4-BE49-F238E27FC236}">
                    <a16:creationId xmlns:a16="http://schemas.microsoft.com/office/drawing/2014/main" id="{DB2F581D-63A4-4F3D-8A36-56D0825B64EB}"/>
                  </a:ext>
                </a:extLst>
              </p:cNvPr>
              <p:cNvSpPr/>
              <p:nvPr/>
            </p:nvSpPr>
            <p:spPr>
              <a:xfrm>
                <a:off x="1334729" y="5235677"/>
                <a:ext cx="51619" cy="221226"/>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28">
                <a:extLst>
                  <a:ext uri="{FF2B5EF4-FFF2-40B4-BE49-F238E27FC236}">
                    <a16:creationId xmlns:a16="http://schemas.microsoft.com/office/drawing/2014/main" id="{49FB188F-FA84-47E2-B208-1D13DC883181}"/>
                  </a:ext>
                </a:extLst>
              </p:cNvPr>
              <p:cNvSpPr/>
              <p:nvPr/>
            </p:nvSpPr>
            <p:spPr>
              <a:xfrm>
                <a:off x="3491792" y="5128084"/>
                <a:ext cx="147484" cy="132794"/>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29">
                <a:extLst>
                  <a:ext uri="{FF2B5EF4-FFF2-40B4-BE49-F238E27FC236}">
                    <a16:creationId xmlns:a16="http://schemas.microsoft.com/office/drawing/2014/main" id="{31F83D55-F661-4601-BD7B-9CD8E042A119}"/>
                  </a:ext>
                </a:extLst>
              </p:cNvPr>
              <p:cNvSpPr/>
              <p:nvPr/>
            </p:nvSpPr>
            <p:spPr>
              <a:xfrm>
                <a:off x="3399503" y="5324168"/>
                <a:ext cx="88491" cy="287593"/>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30">
                <a:extLst>
                  <a:ext uri="{FF2B5EF4-FFF2-40B4-BE49-F238E27FC236}">
                    <a16:creationId xmlns:a16="http://schemas.microsoft.com/office/drawing/2014/main" id="{FEDC3AE9-4962-490B-AF74-DB8C34B804D4}"/>
                  </a:ext>
                </a:extLst>
              </p:cNvPr>
              <p:cNvSpPr/>
              <p:nvPr/>
            </p:nvSpPr>
            <p:spPr>
              <a:xfrm>
                <a:off x="3554361" y="5228303"/>
                <a:ext cx="22922" cy="184355"/>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31">
                <a:extLst>
                  <a:ext uri="{FF2B5EF4-FFF2-40B4-BE49-F238E27FC236}">
                    <a16:creationId xmlns:a16="http://schemas.microsoft.com/office/drawing/2014/main" id="{F2B87599-18A6-4F9E-988F-5C800AD7942A}"/>
                  </a:ext>
                </a:extLst>
              </p:cNvPr>
              <p:cNvSpPr/>
              <p:nvPr/>
            </p:nvSpPr>
            <p:spPr>
              <a:xfrm>
                <a:off x="3458497" y="5464277"/>
                <a:ext cx="125361" cy="140110"/>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33">
                <a:extLst>
                  <a:ext uri="{FF2B5EF4-FFF2-40B4-BE49-F238E27FC236}">
                    <a16:creationId xmlns:a16="http://schemas.microsoft.com/office/drawing/2014/main" id="{CB10BE29-39A8-4766-94A4-41FF408BDCC2}"/>
                  </a:ext>
                </a:extLst>
              </p:cNvPr>
              <p:cNvSpPr/>
              <p:nvPr/>
            </p:nvSpPr>
            <p:spPr>
              <a:xfrm>
                <a:off x="2175387" y="5987845"/>
                <a:ext cx="664167" cy="89673"/>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34">
                <a:extLst>
                  <a:ext uri="{FF2B5EF4-FFF2-40B4-BE49-F238E27FC236}">
                    <a16:creationId xmlns:a16="http://schemas.microsoft.com/office/drawing/2014/main" id="{43AEE875-E5C8-4744-886C-208AE7E45A81}"/>
                  </a:ext>
                </a:extLst>
              </p:cNvPr>
              <p:cNvSpPr/>
              <p:nvPr/>
            </p:nvSpPr>
            <p:spPr>
              <a:xfrm>
                <a:off x="2330245" y="6120581"/>
                <a:ext cx="383458" cy="81116"/>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35">
                <a:extLst>
                  <a:ext uri="{FF2B5EF4-FFF2-40B4-BE49-F238E27FC236}">
                    <a16:creationId xmlns:a16="http://schemas.microsoft.com/office/drawing/2014/main" id="{4F16B463-F565-4478-B9E6-E0E4FA04D805}"/>
                  </a:ext>
                </a:extLst>
              </p:cNvPr>
              <p:cNvSpPr/>
              <p:nvPr/>
            </p:nvSpPr>
            <p:spPr>
              <a:xfrm>
                <a:off x="1673386" y="6285924"/>
                <a:ext cx="58993" cy="553329"/>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36">
                <a:extLst>
                  <a:ext uri="{FF2B5EF4-FFF2-40B4-BE49-F238E27FC236}">
                    <a16:creationId xmlns:a16="http://schemas.microsoft.com/office/drawing/2014/main" id="{008BF8A9-349E-4A55-8B12-57BB59FC005B}"/>
                  </a:ext>
                </a:extLst>
              </p:cNvPr>
              <p:cNvSpPr/>
              <p:nvPr/>
            </p:nvSpPr>
            <p:spPr>
              <a:xfrm>
                <a:off x="3209538" y="6176636"/>
                <a:ext cx="29950" cy="634180"/>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37">
                <a:extLst>
                  <a:ext uri="{FF2B5EF4-FFF2-40B4-BE49-F238E27FC236}">
                    <a16:creationId xmlns:a16="http://schemas.microsoft.com/office/drawing/2014/main" id="{A376A68D-438F-43D6-BE64-984FE4544403}"/>
                  </a:ext>
                </a:extLst>
              </p:cNvPr>
              <p:cNvSpPr/>
              <p:nvPr/>
            </p:nvSpPr>
            <p:spPr>
              <a:xfrm flipH="1">
                <a:off x="2831470" y="5085185"/>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円/楕円 38">
                <a:extLst>
                  <a:ext uri="{FF2B5EF4-FFF2-40B4-BE49-F238E27FC236}">
                    <a16:creationId xmlns:a16="http://schemas.microsoft.com/office/drawing/2014/main" id="{E5A01E90-F071-46A7-BF77-82D2F1C2FF84}"/>
                  </a:ext>
                </a:extLst>
              </p:cNvPr>
              <p:cNvSpPr/>
              <p:nvPr/>
            </p:nvSpPr>
            <p:spPr>
              <a:xfrm flipH="1">
                <a:off x="1982547" y="5085184"/>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39">
                <a:extLst>
                  <a:ext uri="{FF2B5EF4-FFF2-40B4-BE49-F238E27FC236}">
                    <a16:creationId xmlns:a16="http://schemas.microsoft.com/office/drawing/2014/main" id="{DD47542E-CF28-4003-9AEC-E2CCB633633B}"/>
                  </a:ext>
                </a:extLst>
              </p:cNvPr>
              <p:cNvSpPr/>
              <p:nvPr/>
            </p:nvSpPr>
            <p:spPr>
              <a:xfrm>
                <a:off x="1838385" y="5077605"/>
                <a:ext cx="427510" cy="10827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40">
                <a:extLst>
                  <a:ext uri="{FF2B5EF4-FFF2-40B4-BE49-F238E27FC236}">
                    <a16:creationId xmlns:a16="http://schemas.microsoft.com/office/drawing/2014/main" id="{8BB746D5-63D1-4E3D-ADA3-0F8CB051DCCD}"/>
                  </a:ext>
                </a:extLst>
              </p:cNvPr>
              <p:cNvSpPr/>
              <p:nvPr/>
            </p:nvSpPr>
            <p:spPr>
              <a:xfrm flipH="1">
                <a:off x="2728452" y="5085184"/>
                <a:ext cx="401894" cy="90563"/>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弧 57">
                <a:extLst>
                  <a:ext uri="{FF2B5EF4-FFF2-40B4-BE49-F238E27FC236}">
                    <a16:creationId xmlns:a16="http://schemas.microsoft.com/office/drawing/2014/main" id="{1E555FF2-2CD5-462E-A681-8FF2C90C439B}"/>
                  </a:ext>
                </a:extLst>
              </p:cNvPr>
              <p:cNvSpPr/>
              <p:nvPr/>
            </p:nvSpPr>
            <p:spPr>
              <a:xfrm rot="398921">
                <a:off x="1460120" y="4702640"/>
                <a:ext cx="789039" cy="8949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9" name="円弧 58">
                <a:extLst>
                  <a:ext uri="{FF2B5EF4-FFF2-40B4-BE49-F238E27FC236}">
                    <a16:creationId xmlns:a16="http://schemas.microsoft.com/office/drawing/2014/main" id="{3B917BE7-E042-4633-B09B-211C7C88AF84}"/>
                  </a:ext>
                </a:extLst>
              </p:cNvPr>
              <p:cNvSpPr/>
              <p:nvPr/>
            </p:nvSpPr>
            <p:spPr>
              <a:xfrm rot="21184370" flipH="1">
                <a:off x="2747121" y="4643520"/>
                <a:ext cx="748247" cy="22754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0" name="フリーフォーム 47">
                <a:extLst>
                  <a:ext uri="{FF2B5EF4-FFF2-40B4-BE49-F238E27FC236}">
                    <a16:creationId xmlns:a16="http://schemas.microsoft.com/office/drawing/2014/main" id="{0D2BF72E-7EE5-43DE-80CF-5292EF6A3358}"/>
                  </a:ext>
                </a:extLst>
              </p:cNvPr>
              <p:cNvSpPr/>
              <p:nvPr/>
            </p:nvSpPr>
            <p:spPr>
              <a:xfrm>
                <a:off x="1477922" y="3704687"/>
                <a:ext cx="1055594" cy="1573306"/>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48">
                <a:extLst>
                  <a:ext uri="{FF2B5EF4-FFF2-40B4-BE49-F238E27FC236}">
                    <a16:creationId xmlns:a16="http://schemas.microsoft.com/office/drawing/2014/main" id="{142F4436-FE2E-4500-A162-DC2D958C4308}"/>
                  </a:ext>
                </a:extLst>
              </p:cNvPr>
              <p:cNvSpPr/>
              <p:nvPr/>
            </p:nvSpPr>
            <p:spPr>
              <a:xfrm>
                <a:off x="1351429" y="5035924"/>
                <a:ext cx="161365" cy="20170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62" name="図 61">
              <a:extLst>
                <a:ext uri="{FF2B5EF4-FFF2-40B4-BE49-F238E27FC236}">
                  <a16:creationId xmlns:a16="http://schemas.microsoft.com/office/drawing/2014/main" id="{45E3E929-C4FE-4B7D-A4DB-199E350FA0D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268864">
              <a:off x="7447303" y="2718699"/>
              <a:ext cx="338661" cy="140517"/>
            </a:xfrm>
            <a:prstGeom prst="rect">
              <a:avLst/>
            </a:prstGeom>
          </p:spPr>
        </p:pic>
        <p:pic>
          <p:nvPicPr>
            <p:cNvPr id="63" name="図 62">
              <a:extLst>
                <a:ext uri="{FF2B5EF4-FFF2-40B4-BE49-F238E27FC236}">
                  <a16:creationId xmlns:a16="http://schemas.microsoft.com/office/drawing/2014/main" id="{E8C1A0FF-77BD-449B-953E-A479D2076BD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2965320">
              <a:off x="6243961" y="2749474"/>
              <a:ext cx="338661" cy="140517"/>
            </a:xfrm>
            <a:prstGeom prst="rect">
              <a:avLst/>
            </a:prstGeom>
          </p:spPr>
        </p:pic>
      </p:grpSp>
    </p:spTree>
    <p:extLst>
      <p:ext uri="{BB962C8B-B14F-4D97-AF65-F5344CB8AC3E}">
        <p14:creationId xmlns:p14="http://schemas.microsoft.com/office/powerpoint/2010/main" val="131059834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84634" y="0"/>
            <a:ext cx="8191822" cy="3521829"/>
          </a:xfrm>
        </p:spPr>
        <p:txBody>
          <a:bodyPr>
            <a:normAutofit/>
          </a:bodyPr>
          <a:lstStyle/>
          <a:p>
            <a:r>
              <a:rPr kumimoji="1" lang="ja-JP" altLang="en-US" sz="3200" dirty="0">
                <a:latin typeface="Meiryo UI" panose="020B0604030504040204" pitchFamily="50" charset="-128"/>
                <a:ea typeface="Meiryo UI" panose="020B0604030504040204" pitchFamily="50" charset="-128"/>
              </a:rPr>
              <a:t>手術ビデオ供覧</a:t>
            </a:r>
            <a:br>
              <a:rPr kumimoji="1" lang="en-US" altLang="ja-JP" sz="3200" dirty="0">
                <a:latin typeface="Meiryo UI" panose="020B0604030504040204" pitchFamily="50" charset="-128"/>
                <a:ea typeface="Meiryo UI" panose="020B0604030504040204" pitchFamily="50" charset="-128"/>
              </a:rPr>
            </a:br>
            <a:br>
              <a:rPr kumimoji="1" lang="en-US" altLang="ja-JP" sz="3200" dirty="0">
                <a:latin typeface="Meiryo UI" panose="020B0604030504040204" pitchFamily="50" charset="-128"/>
                <a:ea typeface="Meiryo UI" panose="020B0604030504040204" pitchFamily="50" charset="-128"/>
              </a:rPr>
            </a:br>
            <a:br>
              <a:rPr kumimoji="1" lang="en-US" altLang="ja-JP" sz="3200" dirty="0">
                <a:latin typeface="Meiryo UI" panose="020B0604030504040204" pitchFamily="50" charset="-128"/>
                <a:ea typeface="Meiryo UI" panose="020B0604030504040204" pitchFamily="50" charset="-128"/>
              </a:rPr>
            </a:br>
            <a:r>
              <a:rPr kumimoji="1" lang="ja-JP" altLang="en-US" sz="3200" dirty="0">
                <a:latin typeface="Meiryo UI" panose="020B0604030504040204" pitchFamily="50" charset="-128"/>
                <a:ea typeface="Meiryo UI" panose="020B0604030504040204" pitchFamily="50" charset="-128"/>
              </a:rPr>
              <a:t>：開頭脳動脈瘤頸部</a:t>
            </a:r>
            <a:r>
              <a:rPr lang="ja-JP" altLang="en-US" sz="3200" dirty="0">
                <a:latin typeface="Meiryo UI" panose="020B0604030504040204" pitchFamily="50" charset="-128"/>
                <a:ea typeface="Meiryo UI" panose="020B0604030504040204" pitchFamily="50" charset="-128"/>
              </a:rPr>
              <a:t>クリッピング術（左内頸動脈</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後交通動脈分岐部動脈瘤）</a:t>
            </a:r>
            <a:br>
              <a:rPr lang="en-US" altLang="ja-JP" sz="3200" dirty="0">
                <a:latin typeface="Meiryo UI" panose="020B0604030504040204" pitchFamily="50" charset="-128"/>
                <a:ea typeface="Meiryo UI" panose="020B0604030504040204" pitchFamily="50" charset="-128"/>
              </a:rPr>
            </a:br>
            <a:endParaRPr kumimoji="1" lang="ja-JP" altLang="en-US" sz="3200" dirty="0">
              <a:latin typeface="Meiryo UI" panose="020B0604030504040204" pitchFamily="50" charset="-128"/>
              <a:ea typeface="Meiryo UI" panose="020B0604030504040204" pitchFamily="50" charset="-128"/>
            </a:endParaRPr>
          </a:p>
        </p:txBody>
      </p:sp>
      <p:sp>
        <p:nvSpPr>
          <p:cNvPr id="4" name="正方形/長方形 3">
            <a:extLst>
              <a:ext uri="{FF2B5EF4-FFF2-40B4-BE49-F238E27FC236}">
                <a16:creationId xmlns:a16="http://schemas.microsoft.com/office/drawing/2014/main" id="{94766E30-1C78-4B6D-9048-4CCAE3DA3454}"/>
              </a:ext>
            </a:extLst>
          </p:cNvPr>
          <p:cNvSpPr/>
          <p:nvPr/>
        </p:nvSpPr>
        <p:spPr>
          <a:xfrm>
            <a:off x="7236296" y="5949280"/>
            <a:ext cx="713657" cy="369332"/>
          </a:xfrm>
          <a:prstGeom prst="rect">
            <a:avLst/>
          </a:prstGeom>
        </p:spPr>
        <p:txBody>
          <a:bodyPr wrap="none">
            <a:spAutoFit/>
          </a:bodyPr>
          <a:lstStyle/>
          <a:p>
            <a:r>
              <a:rPr lang="ja-JP" altLang="en-US" dirty="0">
                <a:latin typeface="Meiryo UI" panose="020B0604030504040204" pitchFamily="50" charset="-128"/>
                <a:ea typeface="Meiryo UI" panose="020B0604030504040204" pitchFamily="50" charset="-128"/>
                <a:hlinkClick r:id="rId3" action="ppaction://hlinkfile"/>
              </a:rPr>
              <a:t>ビデオ</a:t>
            </a:r>
            <a:endParaRPr lang="ja-JP" altLang="en-US" dirty="0"/>
          </a:p>
        </p:txBody>
      </p:sp>
    </p:spTree>
    <p:extLst>
      <p:ext uri="{BB962C8B-B14F-4D97-AF65-F5344CB8AC3E}">
        <p14:creationId xmlns:p14="http://schemas.microsoft.com/office/powerpoint/2010/main" val="36381767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0" y="27062"/>
            <a:ext cx="9144000" cy="6858000"/>
          </a:xfrm>
        </p:spPr>
      </p:pic>
      <p:sp>
        <p:nvSpPr>
          <p:cNvPr id="5" name="正方形/長方形 4"/>
          <p:cNvSpPr/>
          <p:nvPr/>
        </p:nvSpPr>
        <p:spPr>
          <a:xfrm>
            <a:off x="2123728" y="27062"/>
            <a:ext cx="504056" cy="16157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7596336" y="4032978"/>
            <a:ext cx="1359194" cy="954107"/>
          </a:xfrm>
          <a:prstGeom prst="rect">
            <a:avLst/>
          </a:prstGeom>
          <a:solidFill>
            <a:srgbClr val="FFFF00"/>
          </a:solidFill>
          <a:scene3d>
            <a:camera prst="perspectiveLeft"/>
            <a:lightRig rig="threePt" dir="t"/>
          </a:scene3d>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クリッピング後上肢振幅は</a:t>
            </a:r>
            <a:r>
              <a:rPr kumimoji="1" lang="en-US" altLang="ja-JP" sz="1400" dirty="0">
                <a:latin typeface="Meiryo UI" panose="020B0604030504040204" pitchFamily="50" charset="-128"/>
                <a:ea typeface="Meiryo UI" panose="020B0604030504040204" pitchFamily="50" charset="-128"/>
              </a:rPr>
              <a:t>1/4</a:t>
            </a:r>
            <a:r>
              <a:rPr kumimoji="1" lang="ja-JP" altLang="en-US" sz="1400" dirty="0" err="1">
                <a:latin typeface="Meiryo UI" panose="020B0604030504040204" pitchFamily="50" charset="-128"/>
                <a:ea typeface="Meiryo UI" panose="020B0604030504040204" pitchFamily="50" charset="-128"/>
              </a:rPr>
              <a:t>、</a:t>
            </a:r>
            <a:r>
              <a:rPr kumimoji="1" lang="ja-JP" altLang="en-US" sz="1400" dirty="0">
                <a:latin typeface="Meiryo UI" panose="020B0604030504040204" pitchFamily="50" charset="-128"/>
                <a:ea typeface="Meiryo UI" panose="020B0604030504040204" pitchFamily="50" charset="-128"/>
              </a:rPr>
              <a:t>下肢波形は消失</a:t>
            </a:r>
            <a:endParaRPr kumimoji="1" lang="en-US" altLang="ja-JP" sz="14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flipH="1">
            <a:off x="367982" y="4510032"/>
            <a:ext cx="7416824"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7596336" y="2230931"/>
            <a:ext cx="1359194" cy="738664"/>
          </a:xfrm>
          <a:prstGeom prst="rect">
            <a:avLst/>
          </a:prstGeom>
          <a:solidFill>
            <a:srgbClr val="FFFF00"/>
          </a:solidFill>
          <a:scene3d>
            <a:camera prst="perspectiveLeft"/>
            <a:lightRig rig="threePt" dir="t"/>
          </a:scene3d>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クリップを掛け直し、元の波形に戻る</a:t>
            </a:r>
            <a:endParaRPr kumimoji="1" lang="en-US" altLang="ja-JP" sz="1400" dirty="0">
              <a:latin typeface="Meiryo UI" panose="020B0604030504040204" pitchFamily="50" charset="-128"/>
              <a:ea typeface="Meiryo UI" panose="020B0604030504040204" pitchFamily="50" charset="-128"/>
            </a:endParaRPr>
          </a:p>
        </p:txBody>
      </p:sp>
      <p:cxnSp>
        <p:nvCxnSpPr>
          <p:cNvPr id="15" name="直線コネクタ 14"/>
          <p:cNvCxnSpPr/>
          <p:nvPr/>
        </p:nvCxnSpPr>
        <p:spPr>
          <a:xfrm flipH="1">
            <a:off x="367982" y="2644875"/>
            <a:ext cx="7416824"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a:extLst>
              <a:ext uri="{FF2B5EF4-FFF2-40B4-BE49-F238E27FC236}">
                <a16:creationId xmlns:a16="http://schemas.microsoft.com/office/drawing/2014/main" id="{4F30B67B-4E41-4D8A-9E9A-F19390D308EA}"/>
              </a:ext>
            </a:extLst>
          </p:cNvPr>
          <p:cNvSpPr txBox="1"/>
          <p:nvPr/>
        </p:nvSpPr>
        <p:spPr>
          <a:xfrm>
            <a:off x="323529" y="764704"/>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右短母指屈筋</a:t>
            </a:r>
            <a:endParaRPr kumimoji="1" lang="en-US" altLang="ja-JP" sz="1400" dirty="0">
              <a:latin typeface="Meiryo UI" panose="020B0604030504040204" pitchFamily="50" charset="-128"/>
              <a:ea typeface="Meiryo UI" panose="020B0604030504040204" pitchFamily="50" charset="-128"/>
            </a:endParaRPr>
          </a:p>
        </p:txBody>
      </p:sp>
      <p:sp>
        <p:nvSpPr>
          <p:cNvPr id="17" name="テキスト ボックス 16">
            <a:extLst>
              <a:ext uri="{FF2B5EF4-FFF2-40B4-BE49-F238E27FC236}">
                <a16:creationId xmlns:a16="http://schemas.microsoft.com/office/drawing/2014/main" id="{91E5138D-C75C-4AC3-9902-DF8C34E54536}"/>
              </a:ext>
            </a:extLst>
          </p:cNvPr>
          <p:cNvSpPr txBox="1"/>
          <p:nvPr/>
        </p:nvSpPr>
        <p:spPr>
          <a:xfrm>
            <a:off x="2348710" y="764704"/>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右上腕二頭筋</a:t>
            </a:r>
            <a:endParaRPr kumimoji="1" lang="en-US" altLang="ja-JP" sz="14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E560F0AA-FE2F-4EEF-9A78-2840F8D10D3E}"/>
              </a:ext>
            </a:extLst>
          </p:cNvPr>
          <p:cNvSpPr txBox="1"/>
          <p:nvPr/>
        </p:nvSpPr>
        <p:spPr>
          <a:xfrm>
            <a:off x="6084168" y="812511"/>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右大腿四頭筋</a:t>
            </a:r>
            <a:endParaRPr kumimoji="1" lang="en-US" altLang="ja-JP" sz="1400" dirty="0">
              <a:latin typeface="Meiryo UI" panose="020B0604030504040204" pitchFamily="50" charset="-128"/>
              <a:ea typeface="Meiryo UI" panose="020B0604030504040204" pitchFamily="50" charset="-128"/>
            </a:endParaRPr>
          </a:p>
        </p:txBody>
      </p:sp>
      <p:sp>
        <p:nvSpPr>
          <p:cNvPr id="19" name="テキスト ボックス 18">
            <a:extLst>
              <a:ext uri="{FF2B5EF4-FFF2-40B4-BE49-F238E27FC236}">
                <a16:creationId xmlns:a16="http://schemas.microsoft.com/office/drawing/2014/main" id="{2487F23D-D5D0-4B04-9A46-983E558D90C3}"/>
              </a:ext>
            </a:extLst>
          </p:cNvPr>
          <p:cNvSpPr txBox="1"/>
          <p:nvPr/>
        </p:nvSpPr>
        <p:spPr>
          <a:xfrm>
            <a:off x="4269218" y="779719"/>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右短母趾屈筋</a:t>
            </a:r>
            <a:endParaRPr kumimoji="1" lang="en-US" altLang="ja-JP" sz="1400" dirty="0">
              <a:latin typeface="Meiryo UI" panose="020B0604030504040204" pitchFamily="50" charset="-128"/>
              <a:ea typeface="Meiryo UI" panose="020B0604030504040204" pitchFamily="50" charset="-128"/>
            </a:endParaRPr>
          </a:p>
        </p:txBody>
      </p:sp>
      <p:cxnSp>
        <p:nvCxnSpPr>
          <p:cNvPr id="23" name="直線コネクタ 22">
            <a:extLst>
              <a:ext uri="{FF2B5EF4-FFF2-40B4-BE49-F238E27FC236}">
                <a16:creationId xmlns:a16="http://schemas.microsoft.com/office/drawing/2014/main" id="{904F0E47-A9F0-4A25-B86E-BBC38E622D36}"/>
              </a:ext>
            </a:extLst>
          </p:cNvPr>
          <p:cNvCxnSpPr>
            <a:cxnSpLocks/>
          </p:cNvCxnSpPr>
          <p:nvPr/>
        </p:nvCxnSpPr>
        <p:spPr>
          <a:xfrm>
            <a:off x="781098" y="918592"/>
            <a:ext cx="0" cy="5184576"/>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D763F273-A022-4BEE-9091-319ADF1B9871}"/>
              </a:ext>
            </a:extLst>
          </p:cNvPr>
          <p:cNvCxnSpPr>
            <a:cxnSpLocks/>
          </p:cNvCxnSpPr>
          <p:nvPr/>
        </p:nvCxnSpPr>
        <p:spPr>
          <a:xfrm>
            <a:off x="4860032" y="980728"/>
            <a:ext cx="72008" cy="5137455"/>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sp>
        <p:nvSpPr>
          <p:cNvPr id="20" name="タイトル 1">
            <a:extLst>
              <a:ext uri="{FF2B5EF4-FFF2-40B4-BE49-F238E27FC236}">
                <a16:creationId xmlns:a16="http://schemas.microsoft.com/office/drawing/2014/main" id="{713A55D4-7204-4CFE-88DC-FB2AF53EF6EC}"/>
              </a:ext>
            </a:extLst>
          </p:cNvPr>
          <p:cNvSpPr txBox="1">
            <a:spLocks/>
          </p:cNvSpPr>
          <p:nvPr/>
        </p:nvSpPr>
        <p:spPr>
          <a:xfrm>
            <a:off x="485445" y="6019666"/>
            <a:ext cx="591306" cy="427399"/>
          </a:xfrm>
          <a:prstGeom prst="rect">
            <a:avLst/>
          </a:prstGeom>
          <a:solidFill>
            <a:srgbClr val="FFFF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N25</a:t>
            </a:r>
            <a:endParaRPr lang="ja-JP" altLang="en-US" sz="1400" dirty="0">
              <a:latin typeface="Meiryo UI" panose="020B0604030504040204" pitchFamily="50" charset="-128"/>
              <a:ea typeface="Meiryo UI" panose="020B0604030504040204" pitchFamily="50" charset="-128"/>
            </a:endParaRPr>
          </a:p>
        </p:txBody>
      </p:sp>
      <p:sp>
        <p:nvSpPr>
          <p:cNvPr id="21" name="タイトル 1">
            <a:extLst>
              <a:ext uri="{FF2B5EF4-FFF2-40B4-BE49-F238E27FC236}">
                <a16:creationId xmlns:a16="http://schemas.microsoft.com/office/drawing/2014/main" id="{B88C0867-D433-4303-A80B-F498F5E915A1}"/>
              </a:ext>
            </a:extLst>
          </p:cNvPr>
          <p:cNvSpPr txBox="1">
            <a:spLocks/>
          </p:cNvSpPr>
          <p:nvPr/>
        </p:nvSpPr>
        <p:spPr>
          <a:xfrm>
            <a:off x="4636387" y="5977249"/>
            <a:ext cx="591306" cy="427399"/>
          </a:xfrm>
          <a:prstGeom prst="rect">
            <a:avLst/>
          </a:prstGeom>
          <a:solidFill>
            <a:srgbClr val="FFFF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N40</a:t>
            </a:r>
            <a:endParaRPr lang="ja-JP" altLang="en-US"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228189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2" presetClass="entr" presetSubtype="4" fill="hold" nodeType="withEffect">
                                  <p:stCondLst>
                                    <p:cond delay="0"/>
                                  </p:stCondLst>
                                  <p:childTnLst>
                                    <p:set>
                                      <p:cBhvr>
                                        <p:cTn id="8" dur="1" fill="hold">
                                          <p:stCondLst>
                                            <p:cond delay="0"/>
                                          </p:stCondLst>
                                        </p:cTn>
                                        <p:tgtEl>
                                          <p:spTgt spid="23"/>
                                        </p:tgtEl>
                                        <p:attrNameLst>
                                          <p:attrName>style.visibility</p:attrName>
                                        </p:attrNameLst>
                                      </p:cBhvr>
                                      <p:to>
                                        <p:strVal val="visible"/>
                                      </p:to>
                                    </p:set>
                                    <p:anim calcmode="lin" valueType="num">
                                      <p:cBhvr additive="base">
                                        <p:cTn id="9" dur="500" fill="hold"/>
                                        <p:tgtEl>
                                          <p:spTgt spid="23"/>
                                        </p:tgtEl>
                                        <p:attrNameLst>
                                          <p:attrName>ppt_x</p:attrName>
                                        </p:attrNameLst>
                                      </p:cBhvr>
                                      <p:tavLst>
                                        <p:tav tm="0">
                                          <p:val>
                                            <p:strVal val="#ppt_x"/>
                                          </p:val>
                                        </p:tav>
                                        <p:tav tm="100000">
                                          <p:val>
                                            <p:strVal val="#ppt_x"/>
                                          </p:val>
                                        </p:tav>
                                      </p:tavLst>
                                    </p:anim>
                                    <p:anim calcmode="lin" valueType="num">
                                      <p:cBhvr additive="base">
                                        <p:cTn id="10" dur="500" fill="hold"/>
                                        <p:tgtEl>
                                          <p:spTgt spid="23"/>
                                        </p:tgtEl>
                                        <p:attrNameLst>
                                          <p:attrName>ppt_y</p:attrName>
                                        </p:attrNameLst>
                                      </p:cBhvr>
                                      <p:tavLst>
                                        <p:tav tm="0">
                                          <p:val>
                                            <p:strVal val="1+#ppt_h/2"/>
                                          </p:val>
                                        </p:tav>
                                        <p:tav tm="100000">
                                          <p:val>
                                            <p:strVal val="#ppt_y"/>
                                          </p:val>
                                        </p:tav>
                                      </p:tavLst>
                                    </p:anim>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2" presetClass="entr" presetSubtype="4"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ppt_x"/>
                                          </p:val>
                                        </p:tav>
                                        <p:tav tm="100000">
                                          <p:val>
                                            <p:strVal val="#ppt_x"/>
                                          </p:val>
                                        </p:tav>
                                      </p:tavLst>
                                    </p:anim>
                                    <p:anim calcmode="lin" valueType="num">
                                      <p:cBhvr additive="base">
                                        <p:cTn id="1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20" grpId="0" animBg="1"/>
      <p:bldP spid="2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コンテンツ プレースホルダー 6"/>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0" y="-6632"/>
            <a:ext cx="4783046" cy="3939688"/>
          </a:xfrm>
        </p:spPr>
      </p:pic>
      <p:sp>
        <p:nvSpPr>
          <p:cNvPr id="15" name="テキスト ボックス 14"/>
          <p:cNvSpPr txBox="1"/>
          <p:nvPr/>
        </p:nvSpPr>
        <p:spPr>
          <a:xfrm>
            <a:off x="1523823" y="0"/>
            <a:ext cx="2128629"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　頭部</a:t>
            </a:r>
            <a:r>
              <a:rPr lang="en-US" altLang="ja-JP" sz="2000" dirty="0">
                <a:latin typeface="Meiryo UI" panose="020B0604030504040204" pitchFamily="50" charset="-128"/>
                <a:ea typeface="Meiryo UI" panose="020B0604030504040204" pitchFamily="50" charset="-128"/>
              </a:rPr>
              <a:t>CTA</a:t>
            </a:r>
            <a:endParaRPr kumimoji="1" lang="en-US" altLang="ja-JP" sz="2000" dirty="0">
              <a:latin typeface="Meiryo UI" panose="020B0604030504040204" pitchFamily="50" charset="-128"/>
              <a:ea typeface="Meiryo UI" panose="020B0604030504040204" pitchFamily="50" charset="-128"/>
            </a:endParaRPr>
          </a:p>
        </p:txBody>
      </p:sp>
      <p:pic>
        <p:nvPicPr>
          <p:cNvPr id="12" name="図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2193691"/>
            <a:ext cx="4565068" cy="4664309"/>
          </a:xfrm>
          <a:prstGeom prst="rect">
            <a:avLst/>
          </a:prstGeom>
        </p:spPr>
      </p:pic>
      <p:sp>
        <p:nvSpPr>
          <p:cNvPr id="11" name="テキスト ボックス 10"/>
          <p:cNvSpPr txBox="1"/>
          <p:nvPr/>
        </p:nvSpPr>
        <p:spPr>
          <a:xfrm>
            <a:off x="5796136" y="2193691"/>
            <a:ext cx="3024336"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手術後　頭部</a:t>
            </a:r>
            <a:r>
              <a:rPr lang="en-US" altLang="ja-JP" sz="2000" dirty="0">
                <a:latin typeface="Meiryo UI" panose="020B0604030504040204" pitchFamily="50" charset="-128"/>
                <a:ea typeface="Meiryo UI" panose="020B0604030504040204" pitchFamily="50" charset="-128"/>
              </a:rPr>
              <a:t>CTA</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278299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313562"/>
            <a:ext cx="8208912" cy="648072"/>
          </a:xfrm>
          <a:solidFill>
            <a:schemeClr val="bg2"/>
          </a:solidFill>
        </p:spPr>
        <p:txBody>
          <a:bodyPr>
            <a:normAutofit fontScale="90000"/>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SEP+</a:t>
            </a:r>
            <a:r>
              <a:rPr lang="ja-JP" altLang="en-US" dirty="0">
                <a:latin typeface="Meiryo UI" panose="020B0604030504040204" pitchFamily="50" charset="-128"/>
                <a:ea typeface="Meiryo UI" panose="020B0604030504040204" pitchFamily="50" charset="-128"/>
              </a:rPr>
              <a:t>皮質</a:t>
            </a:r>
            <a:r>
              <a:rPr lang="en-US" altLang="ja-JP" dirty="0">
                <a:latin typeface="Meiryo UI" panose="020B0604030504040204" pitchFamily="50" charset="-128"/>
                <a:ea typeface="Meiryo UI" panose="020B0604030504040204" pitchFamily="50" charset="-128"/>
              </a:rPr>
              <a:t>MEP</a:t>
            </a:r>
            <a:r>
              <a:rPr lang="ja-JP" altLang="en-US" dirty="0">
                <a:latin typeface="Meiryo UI" panose="020B0604030504040204" pitchFamily="50" charset="-128"/>
                <a:ea typeface="Meiryo UI" panose="020B0604030504040204" pitchFamily="50" charset="-128"/>
              </a:rPr>
              <a:t>を使用した開頭腫瘍摘出術 </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fontScale="77500" lnSpcReduction="2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2</a:t>
            </a:r>
          </a:p>
          <a:p>
            <a:pPr>
              <a:lnSpc>
                <a:spcPct val="150000"/>
              </a:lnSpc>
            </a:pPr>
            <a:r>
              <a:rPr lang="en-US" altLang="ja-JP" sz="3600" dirty="0">
                <a:latin typeface="メイリオ" panose="020B0604030504040204" pitchFamily="50" charset="-128"/>
                <a:ea typeface="メイリオ" panose="020B0604030504040204" pitchFamily="50" charset="-128"/>
              </a:rPr>
              <a:t>72</a:t>
            </a:r>
            <a:r>
              <a:rPr lang="ja-JP" altLang="en-US" sz="3600" dirty="0">
                <a:latin typeface="メイリオ" panose="020B0604030504040204" pitchFamily="50" charset="-128"/>
                <a:ea typeface="メイリオ" panose="020B0604030504040204" pitchFamily="50" charset="-128"/>
              </a:rPr>
              <a:t>歳女性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：右下肢麻痺・右下肢感覚鈍麻</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2019</a:t>
            </a:r>
            <a:r>
              <a:rPr lang="ja-JP" altLang="en-US" sz="3600" dirty="0">
                <a:latin typeface="メイリオ" panose="020B0604030504040204" pitchFamily="50" charset="-128"/>
                <a:ea typeface="メイリオ" panose="020B0604030504040204" pitchFamily="50" charset="-128"/>
              </a:rPr>
              <a:t>年</a:t>
            </a:r>
            <a:r>
              <a:rPr lang="en-US" altLang="ja-JP" sz="3600" dirty="0">
                <a:latin typeface="メイリオ" panose="020B0604030504040204" pitchFamily="50" charset="-128"/>
                <a:ea typeface="メイリオ" panose="020B0604030504040204" pitchFamily="50" charset="-128"/>
              </a:rPr>
              <a:t>5</a:t>
            </a:r>
            <a:r>
              <a:rPr lang="ja-JP" altLang="en-US" sz="3600" dirty="0">
                <a:latin typeface="メイリオ" panose="020B0604030504040204" pitchFamily="50" charset="-128"/>
                <a:ea typeface="メイリオ" panose="020B0604030504040204" pitchFamily="50" charset="-128"/>
              </a:rPr>
              <a:t>月</a:t>
            </a:r>
            <a:r>
              <a:rPr lang="en-US" altLang="ja-JP" sz="3600" dirty="0">
                <a:latin typeface="メイリオ" panose="020B0604030504040204" pitchFamily="50" charset="-128"/>
                <a:ea typeface="メイリオ" panose="020B0604030504040204" pitchFamily="50" charset="-128"/>
              </a:rPr>
              <a:t>13</a:t>
            </a:r>
            <a:r>
              <a:rPr lang="ja-JP" altLang="en-US" sz="3600" dirty="0">
                <a:latin typeface="メイリオ" panose="020B0604030504040204" pitchFamily="50" charset="-128"/>
                <a:ea typeface="メイリオ" panose="020B0604030504040204" pitchFamily="50" charset="-128"/>
              </a:rPr>
              <a:t>日高血圧と右片麻痺を主訴とし、内科外来受診し、頭部</a:t>
            </a:r>
            <a:r>
              <a:rPr lang="en-US" altLang="ja-JP" sz="3600" dirty="0">
                <a:latin typeface="メイリオ" panose="020B0604030504040204" pitchFamily="50" charset="-128"/>
                <a:ea typeface="メイリオ" panose="020B0604030504040204" pitchFamily="50" charset="-128"/>
              </a:rPr>
              <a:t>CT</a:t>
            </a:r>
            <a:r>
              <a:rPr lang="ja-JP" altLang="en-US" sz="3600" dirty="0" err="1">
                <a:latin typeface="メイリオ" panose="020B0604030504040204" pitchFamily="50" charset="-128"/>
                <a:ea typeface="メイリオ" panose="020B0604030504040204" pitchFamily="50" charset="-128"/>
              </a:rPr>
              <a:t>で左頭頂部髄膜腫</a:t>
            </a:r>
            <a:r>
              <a:rPr lang="en-US" altLang="ja-JP" sz="3600" dirty="0">
                <a:latin typeface="メイリオ" panose="020B0604030504040204" pitchFamily="50" charset="-128"/>
                <a:ea typeface="メイリオ" panose="020B0604030504040204" pitchFamily="50" charset="-128"/>
              </a:rPr>
              <a:t>37mm</a:t>
            </a:r>
            <a:r>
              <a:rPr lang="ja-JP" altLang="en-US" sz="3600" dirty="0">
                <a:latin typeface="メイリオ" panose="020B0604030504040204" pitchFamily="50" charset="-128"/>
                <a:ea typeface="メイリオ" panose="020B0604030504040204" pitchFamily="50" charset="-128"/>
              </a:rPr>
              <a:t>を指摘され脳外外来に紹介された。</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dirty="0">
                <a:latin typeface="メイリオ" panose="020B0604030504040204" pitchFamily="50" charset="-128"/>
                <a:ea typeface="メイリオ" panose="020B0604030504040204" pitchFamily="50" charset="-128"/>
              </a:rPr>
              <a:t>脳</a:t>
            </a:r>
            <a:r>
              <a:rPr lang="en-US" altLang="ja-JP" sz="3600" dirty="0">
                <a:latin typeface="メイリオ" panose="020B0604030504040204" pitchFamily="50" charset="-128"/>
                <a:ea typeface="メイリオ" panose="020B0604030504040204" pitchFamily="50" charset="-128"/>
              </a:rPr>
              <a:t>MRI</a:t>
            </a:r>
            <a:r>
              <a:rPr lang="ja-JP" altLang="en-US" sz="3600" dirty="0">
                <a:latin typeface="メイリオ" panose="020B0604030504040204" pitchFamily="50" charset="-128"/>
                <a:ea typeface="メイリオ" panose="020B0604030504040204" pitchFamily="50" charset="-128"/>
              </a:rPr>
              <a:t>で脳浮腫著明であり、１週間前に腫瘍塞栓術を行い、ナビゲーション下に開頭腫瘍摘出術を行った。</a:t>
            </a: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34676867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930780" y="299510"/>
            <a:ext cx="7561287" cy="1569879"/>
          </a:xfrm>
        </p:spPr>
        <p:txBody>
          <a:bodyPr>
            <a:normAutofit/>
          </a:bodyPr>
          <a:lstStyle/>
          <a:p>
            <a:pPr algn="ctr"/>
            <a:br>
              <a:rPr kumimoji="1"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ガルバニの生体電流の発見</a:t>
            </a:r>
            <a:r>
              <a:rPr lang="en-US" altLang="ja-JP" dirty="0">
                <a:latin typeface="Meiryo UI" panose="020B0604030504040204" pitchFamily="50" charset="-128"/>
                <a:ea typeface="Meiryo UI" panose="020B0604030504040204" pitchFamily="50" charset="-128"/>
              </a:rPr>
              <a:t>(1780)</a:t>
            </a:r>
            <a:endParaRPr kumimoji="1" lang="ja-JP" altLang="en-US" dirty="0">
              <a:latin typeface="Meiryo UI" panose="020B0604030504040204" pitchFamily="50" charset="-128"/>
              <a:ea typeface="Meiryo UI" panose="020B0604030504040204" pitchFamily="50" charset="-128"/>
            </a:endParaRPr>
          </a:p>
        </p:txBody>
      </p:sp>
      <p:pic>
        <p:nvPicPr>
          <p:cNvPr id="1028" name="Picture 4" descr="Luigi Galvani, oil-painting.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6436" y="2264859"/>
            <a:ext cx="3344520" cy="4593141"/>
          </a:xfrm>
          <a:prstGeom prst="rect">
            <a:avLst/>
          </a:prstGeom>
          <a:noFill/>
          <a:extLst>
            <a:ext uri="{909E8E84-426E-40DD-AFC4-6F175D3DCCD1}">
              <a14:hiddenFill xmlns:a14="http://schemas.microsoft.com/office/drawing/2010/main">
                <a:solidFill>
                  <a:srgbClr val="FFFFFF"/>
                </a:solidFill>
              </a14:hiddenFill>
            </a:ext>
          </a:extLst>
        </p:spPr>
      </p:pic>
      <p:sp>
        <p:nvSpPr>
          <p:cNvPr id="15" name="タイトル 1"/>
          <p:cNvSpPr txBox="1">
            <a:spLocks/>
          </p:cNvSpPr>
          <p:nvPr/>
        </p:nvSpPr>
        <p:spPr>
          <a:xfrm>
            <a:off x="9510" y="5372"/>
            <a:ext cx="9134490" cy="831339"/>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電気生理学の最も重要な発見</a:t>
            </a:r>
          </a:p>
        </p:txBody>
      </p:sp>
      <p:sp>
        <p:nvSpPr>
          <p:cNvPr id="29" name="フリーフォーム 28"/>
          <p:cNvSpPr/>
          <p:nvPr/>
        </p:nvSpPr>
        <p:spPr>
          <a:xfrm>
            <a:off x="8470363" y="2667372"/>
            <a:ext cx="207438" cy="102591"/>
          </a:xfrm>
          <a:custGeom>
            <a:avLst/>
            <a:gdLst>
              <a:gd name="connsiteX0" fmla="*/ 4564 w 207438"/>
              <a:gd name="connsiteY0" fmla="*/ 31223 h 102591"/>
              <a:gd name="connsiteX1" fmla="*/ 58090 w 207438"/>
              <a:gd name="connsiteY1" fmla="*/ 31223 h 102591"/>
              <a:gd name="connsiteX2" fmla="*/ 71471 w 207438"/>
              <a:gd name="connsiteY2" fmla="*/ 22302 h 102591"/>
              <a:gd name="connsiteX3" fmla="*/ 98234 w 207438"/>
              <a:gd name="connsiteY3" fmla="*/ 13381 h 102591"/>
              <a:gd name="connsiteX4" fmla="*/ 111616 w 207438"/>
              <a:gd name="connsiteY4" fmla="*/ 8921 h 102591"/>
              <a:gd name="connsiteX5" fmla="*/ 187444 w 207438"/>
              <a:gd name="connsiteY5" fmla="*/ 0 h 102591"/>
              <a:gd name="connsiteX6" fmla="*/ 205286 w 207438"/>
              <a:gd name="connsiteY6" fmla="*/ 4460 h 102591"/>
              <a:gd name="connsiteX7" fmla="*/ 187444 w 207438"/>
              <a:gd name="connsiteY7" fmla="*/ 22302 h 102591"/>
              <a:gd name="connsiteX8" fmla="*/ 160681 w 207438"/>
              <a:gd name="connsiteY8" fmla="*/ 40144 h 102591"/>
              <a:gd name="connsiteX9" fmla="*/ 138378 w 207438"/>
              <a:gd name="connsiteY9" fmla="*/ 57986 h 102591"/>
              <a:gd name="connsiteX10" fmla="*/ 98234 w 207438"/>
              <a:gd name="connsiteY10" fmla="*/ 75828 h 102591"/>
              <a:gd name="connsiteX11" fmla="*/ 84853 w 207438"/>
              <a:gd name="connsiteY11" fmla="*/ 80288 h 102591"/>
              <a:gd name="connsiteX12" fmla="*/ 71471 w 207438"/>
              <a:gd name="connsiteY12" fmla="*/ 84749 h 102591"/>
              <a:gd name="connsiteX13" fmla="*/ 44708 w 207438"/>
              <a:gd name="connsiteY13" fmla="*/ 89209 h 102591"/>
              <a:gd name="connsiteX14" fmla="*/ 17945 w 207438"/>
              <a:gd name="connsiteY14" fmla="*/ 98130 h 102591"/>
              <a:gd name="connsiteX15" fmla="*/ 4564 w 207438"/>
              <a:gd name="connsiteY15" fmla="*/ 102591 h 102591"/>
              <a:gd name="connsiteX16" fmla="*/ 103 w 207438"/>
              <a:gd name="connsiteY16" fmla="*/ 89209 h 102591"/>
              <a:gd name="connsiteX17" fmla="*/ 9024 w 207438"/>
              <a:gd name="connsiteY17" fmla="*/ 75828 h 102591"/>
              <a:gd name="connsiteX18" fmla="*/ 4564 w 207438"/>
              <a:gd name="connsiteY18" fmla="*/ 31223 h 1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38" h="102591">
                <a:moveTo>
                  <a:pt x="4564" y="31223"/>
                </a:moveTo>
                <a:cubicBezTo>
                  <a:pt x="12742" y="23789"/>
                  <a:pt x="31532" y="39191"/>
                  <a:pt x="58090" y="31223"/>
                </a:cubicBezTo>
                <a:cubicBezTo>
                  <a:pt x="63225" y="29683"/>
                  <a:pt x="66572" y="24479"/>
                  <a:pt x="71471" y="22302"/>
                </a:cubicBezTo>
                <a:cubicBezTo>
                  <a:pt x="80064" y="18483"/>
                  <a:pt x="89313" y="16355"/>
                  <a:pt x="98234" y="13381"/>
                </a:cubicBezTo>
                <a:cubicBezTo>
                  <a:pt x="102695" y="11894"/>
                  <a:pt x="107055" y="10062"/>
                  <a:pt x="111616" y="8921"/>
                </a:cubicBezTo>
                <a:cubicBezTo>
                  <a:pt x="148264" y="-243"/>
                  <a:pt x="123345" y="4930"/>
                  <a:pt x="187444" y="0"/>
                </a:cubicBezTo>
                <a:cubicBezTo>
                  <a:pt x="193391" y="1487"/>
                  <a:pt x="201608" y="-444"/>
                  <a:pt x="205286" y="4460"/>
                </a:cubicBezTo>
                <a:cubicBezTo>
                  <a:pt x="214802" y="17148"/>
                  <a:pt x="189824" y="21509"/>
                  <a:pt x="187444" y="22302"/>
                </a:cubicBezTo>
                <a:cubicBezTo>
                  <a:pt x="178523" y="28249"/>
                  <a:pt x="166628" y="31223"/>
                  <a:pt x="160681" y="40144"/>
                </a:cubicBezTo>
                <a:cubicBezTo>
                  <a:pt x="149152" y="57438"/>
                  <a:pt x="156846" y="51831"/>
                  <a:pt x="138378" y="57986"/>
                </a:cubicBezTo>
                <a:cubicBezTo>
                  <a:pt x="117173" y="72123"/>
                  <a:pt x="130082" y="65212"/>
                  <a:pt x="98234" y="75828"/>
                </a:cubicBezTo>
                <a:lnTo>
                  <a:pt x="84853" y="80288"/>
                </a:lnTo>
                <a:cubicBezTo>
                  <a:pt x="80392" y="81775"/>
                  <a:pt x="76109" y="83976"/>
                  <a:pt x="71471" y="84749"/>
                </a:cubicBezTo>
                <a:lnTo>
                  <a:pt x="44708" y="89209"/>
                </a:lnTo>
                <a:lnTo>
                  <a:pt x="17945" y="98130"/>
                </a:lnTo>
                <a:lnTo>
                  <a:pt x="4564" y="102591"/>
                </a:lnTo>
                <a:cubicBezTo>
                  <a:pt x="3077" y="98130"/>
                  <a:pt x="-670" y="93847"/>
                  <a:pt x="103" y="89209"/>
                </a:cubicBezTo>
                <a:cubicBezTo>
                  <a:pt x="984" y="83921"/>
                  <a:pt x="6912" y="80755"/>
                  <a:pt x="9024" y="75828"/>
                </a:cubicBezTo>
                <a:cubicBezTo>
                  <a:pt x="14206" y="63737"/>
                  <a:pt x="-3614" y="38657"/>
                  <a:pt x="4564" y="31223"/>
                </a:cubicBezTo>
                <a:close/>
              </a:path>
            </a:pathLst>
          </a:cu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8424766" y="2751633"/>
            <a:ext cx="308869" cy="202468"/>
          </a:xfrm>
          <a:custGeom>
            <a:avLst/>
            <a:gdLst>
              <a:gd name="connsiteX0" fmla="*/ 268725 w 308869"/>
              <a:gd name="connsiteY0" fmla="*/ 488 h 202468"/>
              <a:gd name="connsiteX1" fmla="*/ 250883 w 308869"/>
              <a:gd name="connsiteY1" fmla="*/ 22790 h 202468"/>
              <a:gd name="connsiteX2" fmla="*/ 237501 w 308869"/>
              <a:gd name="connsiteY2" fmla="*/ 31711 h 202468"/>
              <a:gd name="connsiteX3" fmla="*/ 215199 w 308869"/>
              <a:gd name="connsiteY3" fmla="*/ 49553 h 202468"/>
              <a:gd name="connsiteX4" fmla="*/ 201817 w 308869"/>
              <a:gd name="connsiteY4" fmla="*/ 62935 h 202468"/>
              <a:gd name="connsiteX5" fmla="*/ 188436 w 308869"/>
              <a:gd name="connsiteY5" fmla="*/ 67395 h 202468"/>
              <a:gd name="connsiteX6" fmla="*/ 175054 w 308869"/>
              <a:gd name="connsiteY6" fmla="*/ 76316 h 202468"/>
              <a:gd name="connsiteX7" fmla="*/ 148292 w 308869"/>
              <a:gd name="connsiteY7" fmla="*/ 89698 h 202468"/>
              <a:gd name="connsiteX8" fmla="*/ 130450 w 308869"/>
              <a:gd name="connsiteY8" fmla="*/ 116461 h 202468"/>
              <a:gd name="connsiteX9" fmla="*/ 103687 w 308869"/>
              <a:gd name="connsiteY9" fmla="*/ 134303 h 202468"/>
              <a:gd name="connsiteX10" fmla="*/ 90305 w 308869"/>
              <a:gd name="connsiteY10" fmla="*/ 143224 h 202468"/>
              <a:gd name="connsiteX11" fmla="*/ 76924 w 308869"/>
              <a:gd name="connsiteY11" fmla="*/ 147684 h 202468"/>
              <a:gd name="connsiteX12" fmla="*/ 63542 w 308869"/>
              <a:gd name="connsiteY12" fmla="*/ 156605 h 202468"/>
              <a:gd name="connsiteX13" fmla="*/ 50161 w 308869"/>
              <a:gd name="connsiteY13" fmla="*/ 161066 h 202468"/>
              <a:gd name="connsiteX14" fmla="*/ 23398 w 308869"/>
              <a:gd name="connsiteY14" fmla="*/ 178907 h 202468"/>
              <a:gd name="connsiteX15" fmla="*/ 10016 w 308869"/>
              <a:gd name="connsiteY15" fmla="*/ 187828 h 202468"/>
              <a:gd name="connsiteX16" fmla="*/ 1095 w 308869"/>
              <a:gd name="connsiteY16" fmla="*/ 201210 h 202468"/>
              <a:gd name="connsiteX17" fmla="*/ 23398 w 308869"/>
              <a:gd name="connsiteY17" fmla="*/ 196749 h 202468"/>
              <a:gd name="connsiteX18" fmla="*/ 63542 w 308869"/>
              <a:gd name="connsiteY18" fmla="*/ 192289 h 202468"/>
              <a:gd name="connsiteX19" fmla="*/ 130450 w 308869"/>
              <a:gd name="connsiteY19" fmla="*/ 187828 h 202468"/>
              <a:gd name="connsiteX20" fmla="*/ 152752 w 308869"/>
              <a:gd name="connsiteY20" fmla="*/ 183368 h 202468"/>
              <a:gd name="connsiteX21" fmla="*/ 237501 w 308869"/>
              <a:gd name="connsiteY21" fmla="*/ 174447 h 202468"/>
              <a:gd name="connsiteX22" fmla="*/ 268725 w 308869"/>
              <a:gd name="connsiteY22" fmla="*/ 169987 h 202468"/>
              <a:gd name="connsiteX23" fmla="*/ 308869 w 308869"/>
              <a:gd name="connsiteY23" fmla="*/ 165526 h 202468"/>
              <a:gd name="connsiteX24" fmla="*/ 304409 w 308869"/>
              <a:gd name="connsiteY24" fmla="*/ 107540 h 202468"/>
              <a:gd name="connsiteX25" fmla="*/ 299948 w 308869"/>
              <a:gd name="connsiteY25" fmla="*/ 94158 h 202468"/>
              <a:gd name="connsiteX26" fmla="*/ 295488 w 308869"/>
              <a:gd name="connsiteY26" fmla="*/ 58474 h 202468"/>
              <a:gd name="connsiteX27" fmla="*/ 282106 w 308869"/>
              <a:gd name="connsiteY27" fmla="*/ 18330 h 202468"/>
              <a:gd name="connsiteX28" fmla="*/ 268725 w 308869"/>
              <a:gd name="connsiteY28" fmla="*/ 488 h 20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8869" h="202468">
                <a:moveTo>
                  <a:pt x="268725" y="488"/>
                </a:moveTo>
                <a:cubicBezTo>
                  <a:pt x="263521" y="1231"/>
                  <a:pt x="257615" y="16058"/>
                  <a:pt x="250883" y="22790"/>
                </a:cubicBezTo>
                <a:cubicBezTo>
                  <a:pt x="247092" y="26581"/>
                  <a:pt x="241292" y="27920"/>
                  <a:pt x="237501" y="31711"/>
                </a:cubicBezTo>
                <a:cubicBezTo>
                  <a:pt x="217325" y="51887"/>
                  <a:pt x="241250" y="40870"/>
                  <a:pt x="215199" y="49553"/>
                </a:cubicBezTo>
                <a:cubicBezTo>
                  <a:pt x="210738" y="54014"/>
                  <a:pt x="207066" y="59436"/>
                  <a:pt x="201817" y="62935"/>
                </a:cubicBezTo>
                <a:cubicBezTo>
                  <a:pt x="197905" y="65543"/>
                  <a:pt x="192641" y="65292"/>
                  <a:pt x="188436" y="67395"/>
                </a:cubicBezTo>
                <a:cubicBezTo>
                  <a:pt x="183641" y="69792"/>
                  <a:pt x="179849" y="73918"/>
                  <a:pt x="175054" y="76316"/>
                </a:cubicBezTo>
                <a:cubicBezTo>
                  <a:pt x="138125" y="94781"/>
                  <a:pt x="186635" y="64135"/>
                  <a:pt x="148292" y="89698"/>
                </a:cubicBezTo>
                <a:cubicBezTo>
                  <a:pt x="142345" y="98619"/>
                  <a:pt x="139371" y="110514"/>
                  <a:pt x="130450" y="116461"/>
                </a:cubicBezTo>
                <a:lnTo>
                  <a:pt x="103687" y="134303"/>
                </a:lnTo>
                <a:cubicBezTo>
                  <a:pt x="99226" y="137277"/>
                  <a:pt x="95391" y="141529"/>
                  <a:pt x="90305" y="143224"/>
                </a:cubicBezTo>
                <a:lnTo>
                  <a:pt x="76924" y="147684"/>
                </a:lnTo>
                <a:cubicBezTo>
                  <a:pt x="72463" y="150658"/>
                  <a:pt x="68337" y="154207"/>
                  <a:pt x="63542" y="156605"/>
                </a:cubicBezTo>
                <a:cubicBezTo>
                  <a:pt x="59337" y="158708"/>
                  <a:pt x="54271" y="158783"/>
                  <a:pt x="50161" y="161066"/>
                </a:cubicBezTo>
                <a:cubicBezTo>
                  <a:pt x="40789" y="166273"/>
                  <a:pt x="32319" y="172960"/>
                  <a:pt x="23398" y="178907"/>
                </a:cubicBezTo>
                <a:lnTo>
                  <a:pt x="10016" y="187828"/>
                </a:lnTo>
                <a:cubicBezTo>
                  <a:pt x="7042" y="192289"/>
                  <a:pt x="-3366" y="198236"/>
                  <a:pt x="1095" y="201210"/>
                </a:cubicBezTo>
                <a:cubicBezTo>
                  <a:pt x="7403" y="205415"/>
                  <a:pt x="15893" y="197821"/>
                  <a:pt x="23398" y="196749"/>
                </a:cubicBezTo>
                <a:cubicBezTo>
                  <a:pt x="36726" y="194845"/>
                  <a:pt x="50125" y="193407"/>
                  <a:pt x="63542" y="192289"/>
                </a:cubicBezTo>
                <a:cubicBezTo>
                  <a:pt x="85817" y="190433"/>
                  <a:pt x="108147" y="189315"/>
                  <a:pt x="130450" y="187828"/>
                </a:cubicBezTo>
                <a:cubicBezTo>
                  <a:pt x="137884" y="186341"/>
                  <a:pt x="145259" y="184521"/>
                  <a:pt x="152752" y="183368"/>
                </a:cubicBezTo>
                <a:cubicBezTo>
                  <a:pt x="190712" y="177528"/>
                  <a:pt x="195705" y="179090"/>
                  <a:pt x="237501" y="174447"/>
                </a:cubicBezTo>
                <a:cubicBezTo>
                  <a:pt x="247950" y="173286"/>
                  <a:pt x="258293" y="171291"/>
                  <a:pt x="268725" y="169987"/>
                </a:cubicBezTo>
                <a:cubicBezTo>
                  <a:pt x="282085" y="168317"/>
                  <a:pt x="295488" y="167013"/>
                  <a:pt x="308869" y="165526"/>
                </a:cubicBezTo>
                <a:cubicBezTo>
                  <a:pt x="307382" y="146197"/>
                  <a:pt x="306814" y="126776"/>
                  <a:pt x="304409" y="107540"/>
                </a:cubicBezTo>
                <a:cubicBezTo>
                  <a:pt x="303826" y="102874"/>
                  <a:pt x="300789" y="98784"/>
                  <a:pt x="299948" y="94158"/>
                </a:cubicBezTo>
                <a:cubicBezTo>
                  <a:pt x="297804" y="82364"/>
                  <a:pt x="298000" y="70195"/>
                  <a:pt x="295488" y="58474"/>
                </a:cubicBezTo>
                <a:cubicBezTo>
                  <a:pt x="288778" y="27161"/>
                  <a:pt x="287692" y="40677"/>
                  <a:pt x="282106" y="18330"/>
                </a:cubicBezTo>
                <a:cubicBezTo>
                  <a:pt x="276840" y="-2737"/>
                  <a:pt x="273929" y="-255"/>
                  <a:pt x="268725" y="488"/>
                </a:cubicBezTo>
                <a:close/>
              </a:path>
            </a:pathLst>
          </a:cu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5" name="図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64138" y="2199278"/>
            <a:ext cx="4935504" cy="4646011"/>
          </a:xfrm>
          <a:prstGeom prst="rect">
            <a:avLst/>
          </a:prstGeom>
        </p:spPr>
      </p:pic>
      <p:pic>
        <p:nvPicPr>
          <p:cNvPr id="25" name="図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56796" y="2179888"/>
            <a:ext cx="4972789" cy="4684789"/>
          </a:xfrm>
          <a:prstGeom prst="rect">
            <a:avLst/>
          </a:prstGeom>
        </p:spPr>
      </p:pic>
      <p:sp>
        <p:nvSpPr>
          <p:cNvPr id="8" name="タイトル 1"/>
          <p:cNvSpPr txBox="1">
            <a:spLocks/>
          </p:cNvSpPr>
          <p:nvPr/>
        </p:nvSpPr>
        <p:spPr>
          <a:xfrm>
            <a:off x="5776976" y="2230147"/>
            <a:ext cx="854914" cy="622720"/>
          </a:xfrm>
          <a:prstGeom prst="rect">
            <a:avLst/>
          </a:prstGeom>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2400" dirty="0">
                <a:solidFill>
                  <a:schemeClr val="accent2"/>
                </a:solidFill>
                <a:latin typeface="Meiryo UI" panose="020B0604030504040204" pitchFamily="50" charset="-128"/>
                <a:ea typeface="Meiryo UI" panose="020B0604030504040204" pitchFamily="50" charset="-128"/>
              </a:rPr>
              <a:t>銅線</a:t>
            </a:r>
          </a:p>
        </p:txBody>
      </p:sp>
      <p:sp>
        <p:nvSpPr>
          <p:cNvPr id="9" name="タイトル 1"/>
          <p:cNvSpPr txBox="1">
            <a:spLocks/>
          </p:cNvSpPr>
          <p:nvPr/>
        </p:nvSpPr>
        <p:spPr>
          <a:xfrm>
            <a:off x="5959566" y="5396370"/>
            <a:ext cx="854914" cy="622720"/>
          </a:xfrm>
          <a:prstGeom prst="rect">
            <a:avLst/>
          </a:prstGeom>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2400" dirty="0">
                <a:solidFill>
                  <a:schemeClr val="tx2">
                    <a:lumMod val="75000"/>
                  </a:schemeClr>
                </a:solidFill>
                <a:latin typeface="Meiryo UI" panose="020B0604030504040204" pitchFamily="50" charset="-128"/>
                <a:ea typeface="Meiryo UI" panose="020B0604030504040204" pitchFamily="50" charset="-128"/>
              </a:rPr>
              <a:t>鉄線</a:t>
            </a:r>
          </a:p>
        </p:txBody>
      </p:sp>
    </p:spTree>
    <p:extLst>
      <p:ext uri="{BB962C8B-B14F-4D97-AF65-F5344CB8AC3E}">
        <p14:creationId xmlns:p14="http://schemas.microsoft.com/office/powerpoint/2010/main" val="395572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3491880" y="476672"/>
            <a:ext cx="2880199"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257539"/>
            <a:ext cx="4682921" cy="5051781"/>
          </a:xfrm>
          <a:prstGeom prst="rect">
            <a:avLst/>
          </a:prstGeom>
        </p:spPr>
      </p:pic>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80363" y="1257539"/>
            <a:ext cx="4635529" cy="5051781"/>
          </a:xfrm>
          <a:prstGeom prst="rect">
            <a:avLst/>
          </a:prstGeom>
        </p:spPr>
      </p:pic>
      <p:sp>
        <p:nvSpPr>
          <p:cNvPr id="8" name="テキスト ボックス 7"/>
          <p:cNvSpPr txBox="1"/>
          <p:nvPr/>
        </p:nvSpPr>
        <p:spPr>
          <a:xfrm>
            <a:off x="3095154" y="6326328"/>
            <a:ext cx="3276925" cy="400110"/>
          </a:xfrm>
          <a:prstGeom prst="rect">
            <a:avLst/>
          </a:prstGeom>
          <a:solidFill>
            <a:schemeClr val="bg1"/>
          </a:solidFill>
          <a:ln>
            <a:solidFill>
              <a:schemeClr val="tx1"/>
            </a:solidFill>
          </a:ln>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左頭頂葉傍矢状部髄膜腫</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37677406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51520" y="1"/>
            <a:ext cx="8496944" cy="1052735"/>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a:t>
            </a:r>
            <a:br>
              <a:rPr kumimoji="1" lang="en-US" altLang="ja-JP" sz="3200" dirty="0">
                <a:latin typeface="Meiryo UI" panose="020B0604030504040204" pitchFamily="50" charset="-128"/>
                <a:ea typeface="Meiryo UI" panose="020B0604030504040204" pitchFamily="50" charset="-128"/>
              </a:rPr>
            </a:br>
            <a:r>
              <a:rPr lang="ja-JP" altLang="en-US" sz="3200" dirty="0">
                <a:latin typeface="Meiryo UI" panose="020B0604030504040204" pitchFamily="50" charset="-128"/>
                <a:ea typeface="Meiryo UI" panose="020B0604030504040204" pitchFamily="50" charset="-128"/>
              </a:rPr>
              <a:t>：頭皮</a:t>
            </a:r>
            <a:r>
              <a:rPr lang="en-US" altLang="ja-JP" sz="3200" dirty="0">
                <a:latin typeface="Meiryo UI" panose="020B0604030504040204" pitchFamily="50" charset="-128"/>
                <a:ea typeface="Meiryo UI" panose="020B0604030504040204" pitchFamily="50" charset="-128"/>
              </a:rPr>
              <a:t>SEP</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経頭蓋</a:t>
            </a:r>
            <a:r>
              <a:rPr lang="en-US" altLang="ja-JP" sz="3200" dirty="0">
                <a:latin typeface="Meiryo UI" panose="020B0604030504040204" pitchFamily="50" charset="-128"/>
                <a:ea typeface="Meiryo UI" panose="020B0604030504040204" pitchFamily="50" charset="-128"/>
              </a:rPr>
              <a:t>MEP</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皮質</a:t>
            </a:r>
            <a:r>
              <a:rPr lang="en-US" altLang="ja-JP" sz="3200" dirty="0">
                <a:latin typeface="Meiryo UI" panose="020B0604030504040204" pitchFamily="50" charset="-128"/>
                <a:ea typeface="Meiryo UI" panose="020B0604030504040204" pitchFamily="50" charset="-128"/>
              </a:rPr>
              <a:t>SEP</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皮質</a:t>
            </a:r>
            <a:r>
              <a:rPr lang="en-US" altLang="ja-JP" sz="3200" dirty="0">
                <a:latin typeface="Meiryo UI" panose="020B0604030504040204" pitchFamily="50" charset="-128"/>
                <a:ea typeface="Meiryo UI" panose="020B0604030504040204" pitchFamily="50" charset="-128"/>
              </a:rPr>
              <a:t>MEP</a:t>
            </a: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251520" y="1052736"/>
            <a:ext cx="8640960" cy="5805263"/>
          </a:xfrm>
          <a:prstGeom prst="rect">
            <a:avLst/>
          </a:prstGeom>
        </p:spPr>
        <p:txBody>
          <a:bodyPr vert="horz" lIns="91440" tIns="45720" rIns="91440" bIns="45720" rtlCol="0" anchor="ctr">
            <a:normAutofit fontScale="700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刺激電極</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左正中神経に</a:t>
            </a:r>
            <a:r>
              <a:rPr lang="en-US" altLang="ja-JP" sz="3200" dirty="0">
                <a:latin typeface="Meiryo UI" panose="020B0604030504040204" pitchFamily="50" charset="-128"/>
                <a:ea typeface="Meiryo UI" panose="020B0604030504040204" pitchFamily="50" charset="-128"/>
              </a:rPr>
              <a:t>2</a:t>
            </a:r>
            <a:r>
              <a:rPr lang="ja-JP" altLang="en-US" sz="3200" dirty="0">
                <a:latin typeface="Meiryo UI" panose="020B0604030504040204" pitchFamily="50" charset="-128"/>
                <a:ea typeface="Meiryo UI" panose="020B0604030504040204" pitchFamily="50" charset="-128"/>
              </a:rPr>
              <a:t>連電極、両側</a:t>
            </a:r>
            <a:r>
              <a:rPr lang="en-US" altLang="ja-JP" sz="3200" dirty="0">
                <a:latin typeface="Meiryo UI" panose="020B0604030504040204" pitchFamily="50" charset="-128"/>
                <a:ea typeface="Meiryo UI" panose="020B0604030504040204" pitchFamily="50" charset="-128"/>
              </a:rPr>
              <a:t>CZ2cm</a:t>
            </a:r>
            <a:r>
              <a:rPr lang="ja-JP" altLang="en-US" sz="3200" dirty="0">
                <a:latin typeface="Meiryo UI" panose="020B0604030504040204" pitchFamily="50" charset="-128"/>
                <a:ea typeface="Meiryo UI" panose="020B0604030504040204" pitchFamily="50" charset="-128"/>
              </a:rPr>
              <a:t>後方</a:t>
            </a:r>
            <a:r>
              <a:rPr lang="en-US" altLang="ja-JP" sz="3200" dirty="0">
                <a:latin typeface="Meiryo UI" panose="020B0604030504040204" pitchFamily="50" charset="-128"/>
                <a:ea typeface="Meiryo UI" panose="020B0604030504040204" pitchFamily="50" charset="-128"/>
              </a:rPr>
              <a:t>7cm</a:t>
            </a:r>
            <a:r>
              <a:rPr lang="ja-JP" altLang="en-US" sz="3200" dirty="0">
                <a:latin typeface="Meiryo UI" panose="020B0604030504040204" pitchFamily="50" charset="-128"/>
                <a:ea typeface="Meiryo UI" panose="020B0604030504040204" pitchFamily="50" charset="-128"/>
              </a:rPr>
              <a:t>外側点にコークスクリュー電極を設置</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 右</a:t>
            </a:r>
            <a:r>
              <a:rPr lang="en-US" altLang="ja-JP" sz="3200" dirty="0">
                <a:latin typeface="Meiryo UI" panose="020B0604030504040204" pitchFamily="50" charset="-128"/>
                <a:ea typeface="Meiryo UI" panose="020B0604030504040204" pitchFamily="50" charset="-128"/>
              </a:rPr>
              <a:t>CZ</a:t>
            </a:r>
            <a:r>
              <a:rPr lang="ja-JP" altLang="en-US" sz="3200" dirty="0">
                <a:latin typeface="Meiryo UI" panose="020B0604030504040204" pitchFamily="50" charset="-128"/>
                <a:ea typeface="Meiryo UI" panose="020B0604030504040204" pitchFamily="50" charset="-128"/>
              </a:rPr>
              <a:t>に針電極</a:t>
            </a:r>
            <a:r>
              <a:rPr lang="en-US" altLang="ja-JP" sz="3200" dirty="0">
                <a:latin typeface="Meiryo UI" panose="020B0604030504040204" pitchFamily="50" charset="-128"/>
                <a:ea typeface="Meiryo UI" panose="020B0604030504040204" pitchFamily="50" charset="-128"/>
              </a:rPr>
              <a:t>1</a:t>
            </a:r>
            <a:r>
              <a:rPr lang="ja-JP" altLang="en-US" sz="3200" dirty="0">
                <a:latin typeface="Meiryo UI" panose="020B0604030504040204" pitchFamily="50" charset="-128"/>
                <a:ea typeface="Meiryo UI" panose="020B0604030504040204" pitchFamily="50" charset="-128"/>
              </a:rPr>
              <a:t>本設置。</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sym typeface="Wingdings" panose="05000000000000000000" pitchFamily="2" charset="2"/>
              </a:rPr>
              <a:t>4</a:t>
            </a:r>
            <a:r>
              <a:rPr lang="ja-JP" altLang="en-US" sz="3200" dirty="0">
                <a:latin typeface="Meiryo UI" panose="020B0604030504040204" pitchFamily="50" charset="-128"/>
                <a:ea typeface="Meiryo UI" panose="020B0604030504040204" pitchFamily="50" charset="-128"/>
                <a:sym typeface="Wingdings" panose="05000000000000000000" pitchFamily="2" charset="2"/>
              </a:rPr>
              <a:t>骨格筋に針電極を各</a:t>
            </a:r>
            <a:r>
              <a:rPr lang="en-US" altLang="ja-JP" sz="3200" dirty="0">
                <a:latin typeface="Meiryo UI" panose="020B0604030504040204" pitchFamily="50" charset="-128"/>
                <a:ea typeface="Meiryo UI" panose="020B0604030504040204" pitchFamily="50" charset="-128"/>
                <a:sym typeface="Wingdings" panose="05000000000000000000" pitchFamily="2" charset="2"/>
              </a:rPr>
              <a:t>2</a:t>
            </a:r>
            <a:r>
              <a:rPr lang="ja-JP" altLang="en-US" sz="3200" dirty="0">
                <a:latin typeface="Meiryo UI" panose="020B0604030504040204" pitchFamily="50" charset="-128"/>
                <a:ea typeface="Meiryo UI" panose="020B0604030504040204" pitchFamily="50" charset="-128"/>
                <a:sym typeface="Wingdings" panose="05000000000000000000" pitchFamily="2" charset="2"/>
              </a:rPr>
              <a:t>個ずつ設置</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ボディアース</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右肩</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b="1"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(MEP)</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rPr>
              <a:t>5</a:t>
            </a:r>
            <a:r>
              <a:rPr lang="ja-JP" altLang="en-US" sz="3200" dirty="0">
                <a:latin typeface="Meiryo UI" panose="020B0604030504040204" pitchFamily="50" charset="-128"/>
                <a:ea typeface="Meiryo UI" panose="020B0604030504040204" pitchFamily="50" charset="-128"/>
              </a:rPr>
              <a:t>連発 </a:t>
            </a:r>
            <a:r>
              <a:rPr lang="en-US" altLang="ja-JP" sz="3200" dirty="0">
                <a:latin typeface="Meiryo UI" panose="020B0604030504040204" pitchFamily="50" charset="-128"/>
                <a:ea typeface="Meiryo UI" panose="020B0604030504040204" pitchFamily="50" charset="-128"/>
              </a:rPr>
              <a:t>(500Hz)</a:t>
            </a:r>
            <a:r>
              <a:rPr lang="ja-JP" altLang="en-US" sz="3200" dirty="0">
                <a:latin typeface="Meiryo UI" panose="020B0604030504040204" pitchFamily="50" charset="-128"/>
                <a:ea typeface="Meiryo UI" panose="020B0604030504040204" pitchFamily="50" charset="-128"/>
              </a:rPr>
              <a:t>矩形波の</a:t>
            </a:r>
            <a:r>
              <a:rPr lang="en-US" altLang="ja-JP" sz="3200" dirty="0">
                <a:latin typeface="Meiryo UI" panose="020B0604030504040204" pitchFamily="50" charset="-128"/>
                <a:ea typeface="Meiryo UI" panose="020B0604030504040204" pitchFamily="50" charset="-128"/>
              </a:rPr>
              <a:t>train</a:t>
            </a:r>
            <a:r>
              <a:rPr lang="ja-JP" altLang="en-US" sz="3200" dirty="0">
                <a:latin typeface="Meiryo UI" panose="020B0604030504040204" pitchFamily="50" charset="-128"/>
                <a:ea typeface="Meiryo UI" panose="020B0604030504040204" pitchFamily="50" charset="-128"/>
              </a:rPr>
              <a:t>パルス</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持続時間</a:t>
            </a:r>
            <a:r>
              <a:rPr lang="en-US" altLang="ja-JP" sz="3200" dirty="0">
                <a:latin typeface="Meiryo UI" panose="020B0604030504040204" pitchFamily="50" charset="-128"/>
                <a:ea typeface="Meiryo UI" panose="020B0604030504040204" pitchFamily="50" charset="-128"/>
              </a:rPr>
              <a:t>0.2msec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間隔</a:t>
            </a:r>
            <a:r>
              <a:rPr lang="en-US" altLang="ja-JP" sz="3200" dirty="0">
                <a:latin typeface="Meiryo UI" panose="020B0604030504040204" pitchFamily="50" charset="-128"/>
                <a:ea typeface="Meiryo UI" panose="020B0604030504040204" pitchFamily="50" charset="-128"/>
              </a:rPr>
              <a:t>2msec</a:t>
            </a:r>
          </a:p>
          <a:p>
            <a:r>
              <a:rPr lang="ja-JP" altLang="en-US" sz="3200" dirty="0">
                <a:latin typeface="Meiryo UI" panose="020B0604030504040204" pitchFamily="50" charset="-128"/>
                <a:ea typeface="Meiryo UI" panose="020B0604030504040204" pitchFamily="50" charset="-128"/>
              </a:rPr>
              <a:t>刺激強度：</a:t>
            </a:r>
            <a:r>
              <a:rPr lang="en-US" altLang="ja-JP" sz="3200" dirty="0" err="1">
                <a:latin typeface="Meiryo UI" panose="020B0604030504040204" pitchFamily="50" charset="-128"/>
                <a:ea typeface="Meiryo UI" panose="020B0604030504040204" pitchFamily="50" charset="-128"/>
              </a:rPr>
              <a:t>tcMEP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120mA</a:t>
            </a:r>
            <a:r>
              <a:rPr lang="ja-JP" altLang="en-US" sz="3200" dirty="0" err="1">
                <a:latin typeface="Meiryo UI" panose="020B0604030504040204" pitchFamily="50" charset="-128"/>
                <a:ea typeface="Meiryo UI" panose="020B0604030504040204" pitchFamily="50" charset="-128"/>
              </a:rPr>
              <a:t>、</a:t>
            </a:r>
            <a:r>
              <a:rPr lang="en-US" altLang="ja-JP" sz="3200" dirty="0" err="1">
                <a:latin typeface="Meiryo UI" panose="020B0604030504040204" pitchFamily="50" charset="-128"/>
                <a:ea typeface="Meiryo UI" panose="020B0604030504040204" pitchFamily="50" charset="-128"/>
              </a:rPr>
              <a:t>dMEP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15mA</a:t>
            </a: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p>
          <a:p>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(SEP)</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刺激強度　</a:t>
            </a:r>
            <a:r>
              <a:rPr lang="en-US" altLang="ja-JP" sz="3200" dirty="0">
                <a:latin typeface="Meiryo UI" panose="020B0604030504040204" pitchFamily="50" charset="-128"/>
                <a:ea typeface="Meiryo UI" panose="020B0604030504040204" pitchFamily="50" charset="-128"/>
              </a:rPr>
              <a:t>15mA</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刺激幅</a:t>
            </a:r>
            <a:r>
              <a:rPr lang="en-US" altLang="ja-JP" sz="3200" dirty="0">
                <a:latin typeface="Meiryo UI" panose="020B0604030504040204" pitchFamily="50" charset="-128"/>
                <a:ea typeface="Meiryo UI" panose="020B0604030504040204" pitchFamily="50" charset="-128"/>
              </a:rPr>
              <a:t>0.2msec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刺激頻度　</a:t>
            </a:r>
            <a:r>
              <a:rPr lang="en-US" altLang="ja-JP" sz="3200" dirty="0">
                <a:latin typeface="Meiryo UI" panose="020B0604030504040204" pitchFamily="50" charset="-128"/>
                <a:ea typeface="Meiryo UI" panose="020B0604030504040204" pitchFamily="50" charset="-128"/>
              </a:rPr>
              <a:t>5Hz</a:t>
            </a:r>
          </a:p>
          <a:p>
            <a:r>
              <a:rPr lang="ja-JP" altLang="en-US" sz="3200" dirty="0">
                <a:latin typeface="Meiryo UI" panose="020B0604030504040204" pitchFamily="50" charset="-128"/>
                <a:ea typeface="Meiryo UI" panose="020B0604030504040204" pitchFamily="50" charset="-128"/>
              </a:rPr>
              <a:t>加算回数：</a:t>
            </a:r>
            <a:r>
              <a:rPr lang="en-US" altLang="ja-JP" sz="3200" dirty="0">
                <a:latin typeface="Meiryo UI" panose="020B0604030504040204" pitchFamily="50" charset="-128"/>
                <a:ea typeface="Meiryo UI" panose="020B0604030504040204" pitchFamily="50" charset="-128"/>
              </a:rPr>
              <a:t>100</a:t>
            </a:r>
            <a:r>
              <a:rPr lang="ja-JP" altLang="en-US" sz="3200" dirty="0">
                <a:latin typeface="Meiryo UI" panose="020B0604030504040204" pitchFamily="50" charset="-128"/>
                <a:ea typeface="Meiryo UI" panose="020B0604030504040204" pitchFamily="50" charset="-128"/>
              </a:rPr>
              <a:t>回</a:t>
            </a: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20~2000Hz</a:t>
            </a:r>
          </a:p>
        </p:txBody>
      </p:sp>
      <p:grpSp>
        <p:nvGrpSpPr>
          <p:cNvPr id="4" name="グループ化 3">
            <a:extLst>
              <a:ext uri="{FF2B5EF4-FFF2-40B4-BE49-F238E27FC236}">
                <a16:creationId xmlns:a16="http://schemas.microsoft.com/office/drawing/2014/main" id="{D7890038-5570-49A7-8C54-CEA28CCA7236}"/>
              </a:ext>
            </a:extLst>
          </p:cNvPr>
          <p:cNvGrpSpPr/>
          <p:nvPr/>
        </p:nvGrpSpPr>
        <p:grpSpPr>
          <a:xfrm>
            <a:off x="7304686" y="2079269"/>
            <a:ext cx="1725538" cy="2132047"/>
            <a:chOff x="6156176" y="2636912"/>
            <a:chExt cx="1725538" cy="2132047"/>
          </a:xfrm>
        </p:grpSpPr>
        <p:grpSp>
          <p:nvGrpSpPr>
            <p:cNvPr id="6" name="グループ化 5">
              <a:extLst>
                <a:ext uri="{FF2B5EF4-FFF2-40B4-BE49-F238E27FC236}">
                  <a16:creationId xmlns:a16="http://schemas.microsoft.com/office/drawing/2014/main" id="{8D642AEA-CC46-4D5F-A591-EC754972FAAB}"/>
                </a:ext>
              </a:extLst>
            </p:cNvPr>
            <p:cNvGrpSpPr/>
            <p:nvPr/>
          </p:nvGrpSpPr>
          <p:grpSpPr>
            <a:xfrm>
              <a:off x="6156176" y="2636912"/>
              <a:ext cx="1725538" cy="2132047"/>
              <a:chOff x="1212513" y="3694471"/>
              <a:chExt cx="2545179" cy="3144782"/>
            </a:xfrm>
          </p:grpSpPr>
          <p:pic>
            <p:nvPicPr>
              <p:cNvPr id="9" name="図 8">
                <a:extLst>
                  <a:ext uri="{FF2B5EF4-FFF2-40B4-BE49-F238E27FC236}">
                    <a16:creationId xmlns:a16="http://schemas.microsoft.com/office/drawing/2014/main" id="{DAE6969A-598E-4F74-BB32-90B29C5F6A7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2513" y="3694471"/>
                <a:ext cx="2545179" cy="3000021"/>
              </a:xfrm>
              <a:prstGeom prst="rect">
                <a:avLst/>
              </a:prstGeom>
            </p:spPr>
          </p:pic>
          <p:sp>
            <p:nvSpPr>
              <p:cNvPr id="10" name="フリーフォーム 18">
                <a:extLst>
                  <a:ext uri="{FF2B5EF4-FFF2-40B4-BE49-F238E27FC236}">
                    <a16:creationId xmlns:a16="http://schemas.microsoft.com/office/drawing/2014/main" id="{6FC6456C-BD53-4AC3-8A13-747C227FD9B9}"/>
                  </a:ext>
                </a:extLst>
              </p:cNvPr>
              <p:cNvSpPr/>
              <p:nvPr/>
            </p:nvSpPr>
            <p:spPr>
              <a:xfrm>
                <a:off x="1359935" y="5175747"/>
                <a:ext cx="72176" cy="1097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9">
                <a:extLst>
                  <a:ext uri="{FF2B5EF4-FFF2-40B4-BE49-F238E27FC236}">
                    <a16:creationId xmlns:a16="http://schemas.microsoft.com/office/drawing/2014/main" id="{AD63FD0F-A462-4472-B40E-87D4282BFFD2}"/>
                  </a:ext>
                </a:extLst>
              </p:cNvPr>
              <p:cNvSpPr/>
              <p:nvPr/>
            </p:nvSpPr>
            <p:spPr>
              <a:xfrm>
                <a:off x="1865501" y="5095568"/>
                <a:ext cx="374329" cy="162232"/>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20">
                <a:extLst>
                  <a:ext uri="{FF2B5EF4-FFF2-40B4-BE49-F238E27FC236}">
                    <a16:creationId xmlns:a16="http://schemas.microsoft.com/office/drawing/2014/main" id="{4AB4A9F3-3556-46FA-ACDE-7319C476618C}"/>
                  </a:ext>
                </a:extLst>
              </p:cNvPr>
              <p:cNvSpPr/>
              <p:nvPr/>
            </p:nvSpPr>
            <p:spPr>
              <a:xfrm>
                <a:off x="2735764" y="5110316"/>
                <a:ext cx="376991" cy="140110"/>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21">
                <a:extLst>
                  <a:ext uri="{FF2B5EF4-FFF2-40B4-BE49-F238E27FC236}">
                    <a16:creationId xmlns:a16="http://schemas.microsoft.com/office/drawing/2014/main" id="{F8B960EA-2862-4CBF-BDFD-B141176DAC68}"/>
                  </a:ext>
                </a:extLst>
              </p:cNvPr>
              <p:cNvSpPr/>
              <p:nvPr/>
            </p:nvSpPr>
            <p:spPr>
              <a:xfrm>
                <a:off x="2366851" y="5080819"/>
                <a:ext cx="37813" cy="235975"/>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22">
                <a:extLst>
                  <a:ext uri="{FF2B5EF4-FFF2-40B4-BE49-F238E27FC236}">
                    <a16:creationId xmlns:a16="http://schemas.microsoft.com/office/drawing/2014/main" id="{FA509549-42FB-4964-AE08-EC832E9D4B69}"/>
                  </a:ext>
                </a:extLst>
              </p:cNvPr>
              <p:cNvSpPr/>
              <p:nvPr/>
            </p:nvSpPr>
            <p:spPr>
              <a:xfrm>
                <a:off x="2573594" y="5051323"/>
                <a:ext cx="36871" cy="309716"/>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23">
                <a:extLst>
                  <a:ext uri="{FF2B5EF4-FFF2-40B4-BE49-F238E27FC236}">
                    <a16:creationId xmlns:a16="http://schemas.microsoft.com/office/drawing/2014/main" id="{165C18DA-7E2E-4267-B67D-64D113366201}"/>
                  </a:ext>
                </a:extLst>
              </p:cNvPr>
              <p:cNvSpPr/>
              <p:nvPr/>
            </p:nvSpPr>
            <p:spPr>
              <a:xfrm>
                <a:off x="2249129" y="5567516"/>
                <a:ext cx="103239" cy="206478"/>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24">
                <a:extLst>
                  <a:ext uri="{FF2B5EF4-FFF2-40B4-BE49-F238E27FC236}">
                    <a16:creationId xmlns:a16="http://schemas.microsoft.com/office/drawing/2014/main" id="{F414D2D1-8F2B-41C1-BE5F-984652A67614}"/>
                  </a:ext>
                </a:extLst>
              </p:cNvPr>
              <p:cNvSpPr/>
              <p:nvPr/>
            </p:nvSpPr>
            <p:spPr>
              <a:xfrm>
                <a:off x="2565954" y="5574890"/>
                <a:ext cx="162498" cy="191729"/>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25">
                <a:extLst>
                  <a:ext uri="{FF2B5EF4-FFF2-40B4-BE49-F238E27FC236}">
                    <a16:creationId xmlns:a16="http://schemas.microsoft.com/office/drawing/2014/main" id="{150C0CCB-FA07-4D4B-A41A-1F1F7E26BF1E}"/>
                  </a:ext>
                </a:extLst>
              </p:cNvPr>
              <p:cNvSpPr/>
              <p:nvPr/>
            </p:nvSpPr>
            <p:spPr>
              <a:xfrm>
                <a:off x="2352368" y="5714892"/>
                <a:ext cx="95864" cy="51727"/>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26">
                <a:extLst>
                  <a:ext uri="{FF2B5EF4-FFF2-40B4-BE49-F238E27FC236}">
                    <a16:creationId xmlns:a16="http://schemas.microsoft.com/office/drawing/2014/main" id="{8D8714C4-B1EF-442B-B40C-B02399639C81}"/>
                  </a:ext>
                </a:extLst>
              </p:cNvPr>
              <p:cNvSpPr/>
              <p:nvPr/>
            </p:nvSpPr>
            <p:spPr>
              <a:xfrm>
                <a:off x="1378974" y="5324168"/>
                <a:ext cx="127939" cy="274649"/>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27">
                <a:extLst>
                  <a:ext uri="{FF2B5EF4-FFF2-40B4-BE49-F238E27FC236}">
                    <a16:creationId xmlns:a16="http://schemas.microsoft.com/office/drawing/2014/main" id="{67BEA800-94F5-410C-8B04-E7C989D4E85C}"/>
                  </a:ext>
                </a:extLst>
              </p:cNvPr>
              <p:cNvSpPr/>
              <p:nvPr/>
            </p:nvSpPr>
            <p:spPr>
              <a:xfrm>
                <a:off x="1334729" y="5235677"/>
                <a:ext cx="51619" cy="221226"/>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28">
                <a:extLst>
                  <a:ext uri="{FF2B5EF4-FFF2-40B4-BE49-F238E27FC236}">
                    <a16:creationId xmlns:a16="http://schemas.microsoft.com/office/drawing/2014/main" id="{4CA29FE5-C331-425F-B8AD-82338A932467}"/>
                  </a:ext>
                </a:extLst>
              </p:cNvPr>
              <p:cNvSpPr/>
              <p:nvPr/>
            </p:nvSpPr>
            <p:spPr>
              <a:xfrm>
                <a:off x="3491792" y="5128084"/>
                <a:ext cx="147484" cy="132794"/>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9">
                <a:extLst>
                  <a:ext uri="{FF2B5EF4-FFF2-40B4-BE49-F238E27FC236}">
                    <a16:creationId xmlns:a16="http://schemas.microsoft.com/office/drawing/2014/main" id="{33801306-1132-4C3E-AB68-ECAC8DDE5E90}"/>
                  </a:ext>
                </a:extLst>
              </p:cNvPr>
              <p:cNvSpPr/>
              <p:nvPr/>
            </p:nvSpPr>
            <p:spPr>
              <a:xfrm>
                <a:off x="3399503" y="5324168"/>
                <a:ext cx="88491" cy="287593"/>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30">
                <a:extLst>
                  <a:ext uri="{FF2B5EF4-FFF2-40B4-BE49-F238E27FC236}">
                    <a16:creationId xmlns:a16="http://schemas.microsoft.com/office/drawing/2014/main" id="{AEEF5472-FB07-46B9-AA19-F5D5150E0075}"/>
                  </a:ext>
                </a:extLst>
              </p:cNvPr>
              <p:cNvSpPr/>
              <p:nvPr/>
            </p:nvSpPr>
            <p:spPr>
              <a:xfrm>
                <a:off x="3554361" y="5228303"/>
                <a:ext cx="22922" cy="184355"/>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31">
                <a:extLst>
                  <a:ext uri="{FF2B5EF4-FFF2-40B4-BE49-F238E27FC236}">
                    <a16:creationId xmlns:a16="http://schemas.microsoft.com/office/drawing/2014/main" id="{0D44E1F5-F71F-47EB-87C4-2CDF285993EC}"/>
                  </a:ext>
                </a:extLst>
              </p:cNvPr>
              <p:cNvSpPr/>
              <p:nvPr/>
            </p:nvSpPr>
            <p:spPr>
              <a:xfrm>
                <a:off x="3458497" y="5464277"/>
                <a:ext cx="125361" cy="140110"/>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33">
                <a:extLst>
                  <a:ext uri="{FF2B5EF4-FFF2-40B4-BE49-F238E27FC236}">
                    <a16:creationId xmlns:a16="http://schemas.microsoft.com/office/drawing/2014/main" id="{EB21D8E5-BA09-4EC7-A0F0-66291EB43E98}"/>
                  </a:ext>
                </a:extLst>
              </p:cNvPr>
              <p:cNvSpPr/>
              <p:nvPr/>
            </p:nvSpPr>
            <p:spPr>
              <a:xfrm>
                <a:off x="2175387" y="5987845"/>
                <a:ext cx="664167" cy="89673"/>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34">
                <a:extLst>
                  <a:ext uri="{FF2B5EF4-FFF2-40B4-BE49-F238E27FC236}">
                    <a16:creationId xmlns:a16="http://schemas.microsoft.com/office/drawing/2014/main" id="{3CCC9B8D-71C7-41F0-8C8F-ADBC220DD5B0}"/>
                  </a:ext>
                </a:extLst>
              </p:cNvPr>
              <p:cNvSpPr/>
              <p:nvPr/>
            </p:nvSpPr>
            <p:spPr>
              <a:xfrm>
                <a:off x="2330245" y="6120581"/>
                <a:ext cx="383458" cy="81116"/>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35">
                <a:extLst>
                  <a:ext uri="{FF2B5EF4-FFF2-40B4-BE49-F238E27FC236}">
                    <a16:creationId xmlns:a16="http://schemas.microsoft.com/office/drawing/2014/main" id="{EBD1AF39-4164-4132-B59F-9D1574238FEB}"/>
                  </a:ext>
                </a:extLst>
              </p:cNvPr>
              <p:cNvSpPr/>
              <p:nvPr/>
            </p:nvSpPr>
            <p:spPr>
              <a:xfrm>
                <a:off x="1673386" y="6285924"/>
                <a:ext cx="58993" cy="553329"/>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36">
                <a:extLst>
                  <a:ext uri="{FF2B5EF4-FFF2-40B4-BE49-F238E27FC236}">
                    <a16:creationId xmlns:a16="http://schemas.microsoft.com/office/drawing/2014/main" id="{1EE3FE34-756B-466A-8622-0D43BED58A22}"/>
                  </a:ext>
                </a:extLst>
              </p:cNvPr>
              <p:cNvSpPr/>
              <p:nvPr/>
            </p:nvSpPr>
            <p:spPr>
              <a:xfrm>
                <a:off x="3209538" y="6176636"/>
                <a:ext cx="29950" cy="634180"/>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37">
                <a:extLst>
                  <a:ext uri="{FF2B5EF4-FFF2-40B4-BE49-F238E27FC236}">
                    <a16:creationId xmlns:a16="http://schemas.microsoft.com/office/drawing/2014/main" id="{1E512DAF-FD6A-4916-9186-E4BCC06A5167}"/>
                  </a:ext>
                </a:extLst>
              </p:cNvPr>
              <p:cNvSpPr/>
              <p:nvPr/>
            </p:nvSpPr>
            <p:spPr>
              <a:xfrm flipH="1">
                <a:off x="2831470" y="5085185"/>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円/楕円 38">
                <a:extLst>
                  <a:ext uri="{FF2B5EF4-FFF2-40B4-BE49-F238E27FC236}">
                    <a16:creationId xmlns:a16="http://schemas.microsoft.com/office/drawing/2014/main" id="{081B2D64-A5D3-455B-BEED-828100427883}"/>
                  </a:ext>
                </a:extLst>
              </p:cNvPr>
              <p:cNvSpPr/>
              <p:nvPr/>
            </p:nvSpPr>
            <p:spPr>
              <a:xfrm flipH="1">
                <a:off x="1982547" y="5085184"/>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39">
                <a:extLst>
                  <a:ext uri="{FF2B5EF4-FFF2-40B4-BE49-F238E27FC236}">
                    <a16:creationId xmlns:a16="http://schemas.microsoft.com/office/drawing/2014/main" id="{0EC650C4-1049-4406-880F-D6B83DA60A99}"/>
                  </a:ext>
                </a:extLst>
              </p:cNvPr>
              <p:cNvSpPr/>
              <p:nvPr/>
            </p:nvSpPr>
            <p:spPr>
              <a:xfrm>
                <a:off x="1838385" y="5077605"/>
                <a:ext cx="427510" cy="10827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40">
                <a:extLst>
                  <a:ext uri="{FF2B5EF4-FFF2-40B4-BE49-F238E27FC236}">
                    <a16:creationId xmlns:a16="http://schemas.microsoft.com/office/drawing/2014/main" id="{82C28DAB-C586-45FD-B377-8DDEBD938312}"/>
                  </a:ext>
                </a:extLst>
              </p:cNvPr>
              <p:cNvSpPr/>
              <p:nvPr/>
            </p:nvSpPr>
            <p:spPr>
              <a:xfrm flipH="1">
                <a:off x="2728452" y="5085184"/>
                <a:ext cx="401894" cy="90563"/>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弧 31">
                <a:extLst>
                  <a:ext uri="{FF2B5EF4-FFF2-40B4-BE49-F238E27FC236}">
                    <a16:creationId xmlns:a16="http://schemas.microsoft.com/office/drawing/2014/main" id="{6A9FFCBF-DAE4-4D5F-82CD-9D18486AC87A}"/>
                  </a:ext>
                </a:extLst>
              </p:cNvPr>
              <p:cNvSpPr/>
              <p:nvPr/>
            </p:nvSpPr>
            <p:spPr>
              <a:xfrm rot="398921">
                <a:off x="1460120" y="4702640"/>
                <a:ext cx="789039" cy="8949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3" name="円弧 32">
                <a:extLst>
                  <a:ext uri="{FF2B5EF4-FFF2-40B4-BE49-F238E27FC236}">
                    <a16:creationId xmlns:a16="http://schemas.microsoft.com/office/drawing/2014/main" id="{53537786-3D65-46FA-BCC7-6C046D9AAC26}"/>
                  </a:ext>
                </a:extLst>
              </p:cNvPr>
              <p:cNvSpPr/>
              <p:nvPr/>
            </p:nvSpPr>
            <p:spPr>
              <a:xfrm rot="21184370" flipH="1">
                <a:off x="2747121" y="4643520"/>
                <a:ext cx="748247" cy="22754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4" name="フリーフォーム 47">
                <a:extLst>
                  <a:ext uri="{FF2B5EF4-FFF2-40B4-BE49-F238E27FC236}">
                    <a16:creationId xmlns:a16="http://schemas.microsoft.com/office/drawing/2014/main" id="{EB011803-B76E-42AE-A853-B32FF0A1DED0}"/>
                  </a:ext>
                </a:extLst>
              </p:cNvPr>
              <p:cNvSpPr/>
              <p:nvPr/>
            </p:nvSpPr>
            <p:spPr>
              <a:xfrm>
                <a:off x="1477922" y="3704687"/>
                <a:ext cx="1055594" cy="1573306"/>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48">
                <a:extLst>
                  <a:ext uri="{FF2B5EF4-FFF2-40B4-BE49-F238E27FC236}">
                    <a16:creationId xmlns:a16="http://schemas.microsoft.com/office/drawing/2014/main" id="{9C44B0C3-BD8E-43DA-9768-A69F40F91FF8}"/>
                  </a:ext>
                </a:extLst>
              </p:cNvPr>
              <p:cNvSpPr/>
              <p:nvPr/>
            </p:nvSpPr>
            <p:spPr>
              <a:xfrm>
                <a:off x="1351429" y="5035924"/>
                <a:ext cx="161365" cy="20170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7" name="図 6">
              <a:extLst>
                <a:ext uri="{FF2B5EF4-FFF2-40B4-BE49-F238E27FC236}">
                  <a16:creationId xmlns:a16="http://schemas.microsoft.com/office/drawing/2014/main" id="{E455D27B-4742-4BF9-B276-F6A3E433D16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268864">
              <a:off x="7447303" y="2718699"/>
              <a:ext cx="338661" cy="140517"/>
            </a:xfrm>
            <a:prstGeom prst="rect">
              <a:avLst/>
            </a:prstGeom>
          </p:spPr>
        </p:pic>
        <p:pic>
          <p:nvPicPr>
            <p:cNvPr id="8" name="図 7">
              <a:extLst>
                <a:ext uri="{FF2B5EF4-FFF2-40B4-BE49-F238E27FC236}">
                  <a16:creationId xmlns:a16="http://schemas.microsoft.com/office/drawing/2014/main" id="{20238872-3DC8-4BC6-8451-79BE134ACD0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2965320">
              <a:off x="6243961" y="2749474"/>
              <a:ext cx="338661" cy="140517"/>
            </a:xfrm>
            <a:prstGeom prst="rect">
              <a:avLst/>
            </a:prstGeom>
          </p:spPr>
        </p:pic>
      </p:grpSp>
      <p:pic>
        <p:nvPicPr>
          <p:cNvPr id="36" name="図 35">
            <a:extLst>
              <a:ext uri="{FF2B5EF4-FFF2-40B4-BE49-F238E27FC236}">
                <a16:creationId xmlns:a16="http://schemas.microsoft.com/office/drawing/2014/main" id="{E71B6A27-C8BD-4B06-9CDA-923D0EED6E8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42319" y="2053204"/>
            <a:ext cx="1177708" cy="2256092"/>
          </a:xfrm>
          <a:prstGeom prst="rect">
            <a:avLst/>
          </a:prstGeom>
          <a:ln>
            <a:noFill/>
          </a:ln>
        </p:spPr>
      </p:pic>
      <p:grpSp>
        <p:nvGrpSpPr>
          <p:cNvPr id="37" name="グループ化 36">
            <a:extLst>
              <a:ext uri="{FF2B5EF4-FFF2-40B4-BE49-F238E27FC236}">
                <a16:creationId xmlns:a16="http://schemas.microsoft.com/office/drawing/2014/main" id="{F881B810-D264-4179-896D-935FBA1FD0E2}"/>
              </a:ext>
            </a:extLst>
          </p:cNvPr>
          <p:cNvGrpSpPr/>
          <p:nvPr/>
        </p:nvGrpSpPr>
        <p:grpSpPr>
          <a:xfrm>
            <a:off x="6170995" y="3326627"/>
            <a:ext cx="421603" cy="1029225"/>
            <a:chOff x="1440538" y="4970900"/>
            <a:chExt cx="1077339" cy="1881242"/>
          </a:xfrm>
        </p:grpSpPr>
        <p:pic>
          <p:nvPicPr>
            <p:cNvPr id="38" name="図 37">
              <a:extLst>
                <a:ext uri="{FF2B5EF4-FFF2-40B4-BE49-F238E27FC236}">
                  <a16:creationId xmlns:a16="http://schemas.microsoft.com/office/drawing/2014/main" id="{A0AA3B9A-8CE4-4C80-AC93-4F564C68828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532864">
              <a:off x="2267214" y="4970900"/>
              <a:ext cx="250663" cy="556590"/>
            </a:xfrm>
            <a:prstGeom prst="rect">
              <a:avLst/>
            </a:prstGeom>
          </p:spPr>
        </p:pic>
        <p:sp>
          <p:nvSpPr>
            <p:cNvPr id="39" name="フリーフォーム 12">
              <a:extLst>
                <a:ext uri="{FF2B5EF4-FFF2-40B4-BE49-F238E27FC236}">
                  <a16:creationId xmlns:a16="http://schemas.microsoft.com/office/drawing/2014/main" id="{3F5E9E94-55C2-4CEC-9AD4-8F475E6291C0}"/>
                </a:ext>
              </a:extLst>
            </p:cNvPr>
            <p:cNvSpPr/>
            <p:nvPr/>
          </p:nvSpPr>
          <p:spPr>
            <a:xfrm>
              <a:off x="1440538" y="5474279"/>
              <a:ext cx="826718" cy="1377863"/>
            </a:xfrm>
            <a:custGeom>
              <a:avLst/>
              <a:gdLst>
                <a:gd name="connsiteX0" fmla="*/ 826718 w 826718"/>
                <a:gd name="connsiteY0" fmla="*/ 0 h 1377863"/>
                <a:gd name="connsiteX1" fmla="*/ 764088 w 826718"/>
                <a:gd name="connsiteY1" fmla="*/ 50104 h 1377863"/>
                <a:gd name="connsiteX2" fmla="*/ 713983 w 826718"/>
                <a:gd name="connsiteY2" fmla="*/ 112734 h 1377863"/>
                <a:gd name="connsiteX3" fmla="*/ 663879 w 826718"/>
                <a:gd name="connsiteY3" fmla="*/ 187890 h 1377863"/>
                <a:gd name="connsiteX4" fmla="*/ 613775 w 826718"/>
                <a:gd name="connsiteY4" fmla="*/ 263046 h 1377863"/>
                <a:gd name="connsiteX5" fmla="*/ 576197 w 826718"/>
                <a:gd name="connsiteY5" fmla="*/ 338202 h 1377863"/>
                <a:gd name="connsiteX6" fmla="*/ 538619 w 826718"/>
                <a:gd name="connsiteY6" fmla="*/ 413359 h 1377863"/>
                <a:gd name="connsiteX7" fmla="*/ 526093 w 826718"/>
                <a:gd name="connsiteY7" fmla="*/ 450937 h 1377863"/>
                <a:gd name="connsiteX8" fmla="*/ 501041 w 826718"/>
                <a:gd name="connsiteY8" fmla="*/ 488515 h 1377863"/>
                <a:gd name="connsiteX9" fmla="*/ 475989 w 826718"/>
                <a:gd name="connsiteY9" fmla="*/ 563671 h 1377863"/>
                <a:gd name="connsiteX10" fmla="*/ 450937 w 826718"/>
                <a:gd name="connsiteY10" fmla="*/ 601249 h 1377863"/>
                <a:gd name="connsiteX11" fmla="*/ 425885 w 826718"/>
                <a:gd name="connsiteY11" fmla="*/ 676405 h 1377863"/>
                <a:gd name="connsiteX12" fmla="*/ 400833 w 826718"/>
                <a:gd name="connsiteY12" fmla="*/ 713983 h 1377863"/>
                <a:gd name="connsiteX13" fmla="*/ 388307 w 826718"/>
                <a:gd name="connsiteY13" fmla="*/ 751561 h 1377863"/>
                <a:gd name="connsiteX14" fmla="*/ 350729 w 826718"/>
                <a:gd name="connsiteY14" fmla="*/ 776613 h 1377863"/>
                <a:gd name="connsiteX15" fmla="*/ 300625 w 826718"/>
                <a:gd name="connsiteY15" fmla="*/ 926926 h 1377863"/>
                <a:gd name="connsiteX16" fmla="*/ 288099 w 826718"/>
                <a:gd name="connsiteY16" fmla="*/ 964504 h 1377863"/>
                <a:gd name="connsiteX17" fmla="*/ 275573 w 826718"/>
                <a:gd name="connsiteY17" fmla="*/ 1002082 h 1377863"/>
                <a:gd name="connsiteX18" fmla="*/ 250520 w 826718"/>
                <a:gd name="connsiteY18" fmla="*/ 1027134 h 1377863"/>
                <a:gd name="connsiteX19" fmla="*/ 187890 w 826718"/>
                <a:gd name="connsiteY19" fmla="*/ 1127342 h 1377863"/>
                <a:gd name="connsiteX20" fmla="*/ 175364 w 826718"/>
                <a:gd name="connsiteY20" fmla="*/ 1164920 h 1377863"/>
                <a:gd name="connsiteX21" fmla="*/ 87682 w 826718"/>
                <a:gd name="connsiteY21" fmla="*/ 1277655 h 1377863"/>
                <a:gd name="connsiteX22" fmla="*/ 37578 w 826718"/>
                <a:gd name="connsiteY22" fmla="*/ 1352811 h 1377863"/>
                <a:gd name="connsiteX23" fmla="*/ 0 w 826718"/>
                <a:gd name="connsiteY23" fmla="*/ 1377863 h 137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6718" h="1377863">
                  <a:moveTo>
                    <a:pt x="826718" y="0"/>
                  </a:moveTo>
                  <a:cubicBezTo>
                    <a:pt x="805841" y="16701"/>
                    <a:pt x="781487" y="29805"/>
                    <a:pt x="764088" y="50104"/>
                  </a:cubicBezTo>
                  <a:cubicBezTo>
                    <a:pt x="683419" y="144218"/>
                    <a:pt x="834816" y="32181"/>
                    <a:pt x="713983" y="112734"/>
                  </a:cubicBezTo>
                  <a:cubicBezTo>
                    <a:pt x="690027" y="184601"/>
                    <a:pt x="718612" y="117519"/>
                    <a:pt x="663879" y="187890"/>
                  </a:cubicBezTo>
                  <a:cubicBezTo>
                    <a:pt x="645394" y="211656"/>
                    <a:pt x="623296" y="234482"/>
                    <a:pt x="613775" y="263046"/>
                  </a:cubicBezTo>
                  <a:cubicBezTo>
                    <a:pt x="596488" y="314906"/>
                    <a:pt x="608573" y="289638"/>
                    <a:pt x="576197" y="338202"/>
                  </a:cubicBezTo>
                  <a:cubicBezTo>
                    <a:pt x="544713" y="432655"/>
                    <a:pt x="587182" y="316233"/>
                    <a:pt x="538619" y="413359"/>
                  </a:cubicBezTo>
                  <a:cubicBezTo>
                    <a:pt x="532714" y="425169"/>
                    <a:pt x="531998" y="439127"/>
                    <a:pt x="526093" y="450937"/>
                  </a:cubicBezTo>
                  <a:cubicBezTo>
                    <a:pt x="519360" y="464402"/>
                    <a:pt x="507155" y="474758"/>
                    <a:pt x="501041" y="488515"/>
                  </a:cubicBezTo>
                  <a:cubicBezTo>
                    <a:pt x="490316" y="512646"/>
                    <a:pt x="490637" y="541699"/>
                    <a:pt x="475989" y="563671"/>
                  </a:cubicBezTo>
                  <a:cubicBezTo>
                    <a:pt x="467638" y="576197"/>
                    <a:pt x="457051" y="587492"/>
                    <a:pt x="450937" y="601249"/>
                  </a:cubicBezTo>
                  <a:cubicBezTo>
                    <a:pt x="440212" y="625380"/>
                    <a:pt x="440533" y="654433"/>
                    <a:pt x="425885" y="676405"/>
                  </a:cubicBezTo>
                  <a:cubicBezTo>
                    <a:pt x="417534" y="688931"/>
                    <a:pt x="407566" y="700518"/>
                    <a:pt x="400833" y="713983"/>
                  </a:cubicBezTo>
                  <a:cubicBezTo>
                    <a:pt x="394928" y="725793"/>
                    <a:pt x="396555" y="741251"/>
                    <a:pt x="388307" y="751561"/>
                  </a:cubicBezTo>
                  <a:cubicBezTo>
                    <a:pt x="378903" y="763316"/>
                    <a:pt x="363255" y="768262"/>
                    <a:pt x="350729" y="776613"/>
                  </a:cubicBezTo>
                  <a:lnTo>
                    <a:pt x="300625" y="926926"/>
                  </a:lnTo>
                  <a:lnTo>
                    <a:pt x="288099" y="964504"/>
                  </a:lnTo>
                  <a:cubicBezTo>
                    <a:pt x="283924" y="977030"/>
                    <a:pt x="284910" y="992746"/>
                    <a:pt x="275573" y="1002082"/>
                  </a:cubicBezTo>
                  <a:lnTo>
                    <a:pt x="250520" y="1027134"/>
                  </a:lnTo>
                  <a:cubicBezTo>
                    <a:pt x="220707" y="1116572"/>
                    <a:pt x="247440" y="1087642"/>
                    <a:pt x="187890" y="1127342"/>
                  </a:cubicBezTo>
                  <a:cubicBezTo>
                    <a:pt x="183715" y="1139868"/>
                    <a:pt x="181776" y="1153378"/>
                    <a:pt x="175364" y="1164920"/>
                  </a:cubicBezTo>
                  <a:cubicBezTo>
                    <a:pt x="137908" y="1232340"/>
                    <a:pt x="133327" y="1232009"/>
                    <a:pt x="87682" y="1277655"/>
                  </a:cubicBezTo>
                  <a:cubicBezTo>
                    <a:pt x="72244" y="1323969"/>
                    <a:pt x="80884" y="1316723"/>
                    <a:pt x="37578" y="1352811"/>
                  </a:cubicBezTo>
                  <a:cubicBezTo>
                    <a:pt x="26013" y="1362449"/>
                    <a:pt x="0" y="1377863"/>
                    <a:pt x="0" y="1377863"/>
                  </a:cubicBezTo>
                </a:path>
              </a:pathLst>
            </a:cu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34512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539552" y="548680"/>
            <a:ext cx="8174732" cy="4104456"/>
          </a:xfrm>
        </p:spPr>
        <p:txBody>
          <a:bodyPr>
            <a:normAutofit/>
          </a:bodyPr>
          <a:lstStyle/>
          <a:p>
            <a:r>
              <a:rPr kumimoji="1" lang="ja-JP" altLang="en-US" dirty="0">
                <a:latin typeface="Meiryo UI" panose="020B0604030504040204" pitchFamily="50" charset="-128"/>
                <a:ea typeface="Meiryo UI" panose="020B0604030504040204" pitchFamily="50" charset="-128"/>
              </a:rPr>
              <a:t>手術ビデオ供覧</a:t>
            </a:r>
            <a:br>
              <a:rPr kumimoji="1" lang="en-US" altLang="ja-JP" dirty="0">
                <a:latin typeface="Meiryo UI" panose="020B0604030504040204" pitchFamily="50" charset="-128"/>
                <a:ea typeface="Meiryo UI" panose="020B0604030504040204" pitchFamily="50" charset="-128"/>
              </a:rPr>
            </a:br>
            <a:br>
              <a:rPr kumimoji="1" lang="en-US" altLang="ja-JP" dirty="0">
                <a:latin typeface="Meiryo UI" panose="020B0604030504040204" pitchFamily="50" charset="-128"/>
                <a:ea typeface="Meiryo UI" panose="020B0604030504040204" pitchFamily="50" charset="-128"/>
              </a:rPr>
            </a:br>
            <a:br>
              <a:rPr kumimoji="1" lang="en-US" altLang="ja-JP" dirty="0">
                <a:latin typeface="Meiryo UI" panose="020B0604030504040204" pitchFamily="50" charset="-128"/>
                <a:ea typeface="Meiryo UI" panose="020B0604030504040204" pitchFamily="50" charset="-128"/>
              </a:rPr>
            </a:br>
            <a:r>
              <a:rPr kumimoji="1" lang="ja-JP" altLang="en-US" dirty="0">
                <a:latin typeface="Meiryo UI" panose="020B0604030504040204" pitchFamily="50" charset="-128"/>
                <a:ea typeface="Meiryo UI" panose="020B0604030504040204" pitchFamily="50" charset="-128"/>
              </a:rPr>
              <a:t>：</a:t>
            </a:r>
            <a:r>
              <a:rPr lang="ja-JP" altLang="en-US" sz="3200" dirty="0">
                <a:latin typeface="メイリオ" panose="020B0604030504040204" pitchFamily="50" charset="-128"/>
                <a:ea typeface="メイリオ" panose="020B0604030504040204" pitchFamily="50" charset="-128"/>
              </a:rPr>
              <a:t>開頭腫瘍摘出術（</a:t>
            </a:r>
            <a:r>
              <a:rPr lang="ja-JP" altLang="en-US" dirty="0">
                <a:latin typeface="Meiryo UI" panose="020B0604030504040204" pitchFamily="50" charset="-128"/>
                <a:ea typeface="Meiryo UI" panose="020B0604030504040204" pitchFamily="50" charset="-128"/>
              </a:rPr>
              <a:t>左頭頂部傍矢状部髄膜腫）</a:t>
            </a:r>
            <a:endParaRPr kumimoji="1" lang="ja-JP" altLang="en-US" dirty="0">
              <a:latin typeface="Meiryo UI" panose="020B0604030504040204" pitchFamily="50" charset="-128"/>
              <a:ea typeface="Meiryo UI" panose="020B0604030504040204" pitchFamily="50" charset="-128"/>
            </a:endParaRPr>
          </a:p>
        </p:txBody>
      </p:sp>
      <p:sp>
        <p:nvSpPr>
          <p:cNvPr id="3" name="正方形/長方形 2">
            <a:extLst>
              <a:ext uri="{FF2B5EF4-FFF2-40B4-BE49-F238E27FC236}">
                <a16:creationId xmlns:a16="http://schemas.microsoft.com/office/drawing/2014/main" id="{4A265E04-7AC6-40CE-98CA-682BF8293CEF}"/>
              </a:ext>
            </a:extLst>
          </p:cNvPr>
          <p:cNvSpPr/>
          <p:nvPr/>
        </p:nvSpPr>
        <p:spPr>
          <a:xfrm>
            <a:off x="7020272" y="5959258"/>
            <a:ext cx="713657" cy="369332"/>
          </a:xfrm>
          <a:prstGeom prst="rect">
            <a:avLst/>
          </a:prstGeom>
        </p:spPr>
        <p:txBody>
          <a:bodyPr wrap="none">
            <a:spAutoFit/>
          </a:bodyPr>
          <a:lstStyle/>
          <a:p>
            <a:r>
              <a:rPr lang="ja-JP" altLang="en-US" dirty="0">
                <a:latin typeface="Meiryo UI" panose="020B0604030504040204" pitchFamily="50" charset="-128"/>
                <a:ea typeface="Meiryo UI" panose="020B0604030504040204" pitchFamily="50" charset="-128"/>
                <a:hlinkClick r:id="rId3" action="ppaction://hlinkfile"/>
              </a:rPr>
              <a:t>ビデオ</a:t>
            </a:r>
            <a:endParaRPr lang="ja-JP" altLang="en-US" dirty="0"/>
          </a:p>
        </p:txBody>
      </p:sp>
    </p:spTree>
    <p:extLst>
      <p:ext uri="{BB962C8B-B14F-4D97-AF65-F5344CB8AC3E}">
        <p14:creationId xmlns:p14="http://schemas.microsoft.com/office/powerpoint/2010/main" val="31519075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16021" y="1379672"/>
            <a:ext cx="7602046" cy="4427266"/>
          </a:xfrm>
        </p:spPr>
      </p:pic>
      <p:sp>
        <p:nvSpPr>
          <p:cNvPr id="9" name="テキスト ボックス 8"/>
          <p:cNvSpPr txBox="1"/>
          <p:nvPr/>
        </p:nvSpPr>
        <p:spPr>
          <a:xfrm>
            <a:off x="2339752" y="408791"/>
            <a:ext cx="4176464" cy="461665"/>
          </a:xfrm>
          <a:prstGeom prst="rect">
            <a:avLst/>
          </a:prstGeom>
          <a:solidFill>
            <a:schemeClr val="bg1"/>
          </a:solidFill>
          <a:ln>
            <a:solidFill>
              <a:schemeClr val="bg1">
                <a:lumMod val="75000"/>
              </a:schemeClr>
            </a:solidFill>
          </a:ln>
        </p:spPr>
        <p:txBody>
          <a:bodyPr wrap="square" rtlCol="0">
            <a:spAutoFit/>
          </a:bodyPr>
          <a:lstStyle/>
          <a:p>
            <a:pPr algn="ctr"/>
            <a:r>
              <a:rPr kumimoji="1" lang="en-US" altLang="ja-JP" sz="2400" dirty="0">
                <a:latin typeface="Meiryo UI" panose="020B0604030504040204" pitchFamily="50" charset="-128"/>
                <a:ea typeface="Meiryo UI" panose="020B0604030504040204" pitchFamily="50" charset="-128"/>
              </a:rPr>
              <a:t>SEP phase reversal</a:t>
            </a:r>
          </a:p>
        </p:txBody>
      </p:sp>
      <p:sp>
        <p:nvSpPr>
          <p:cNvPr id="10" name="テキスト ボックス 9"/>
          <p:cNvSpPr txBox="1"/>
          <p:nvPr/>
        </p:nvSpPr>
        <p:spPr>
          <a:xfrm>
            <a:off x="7784806" y="2783084"/>
            <a:ext cx="1359194" cy="954107"/>
          </a:xfrm>
          <a:prstGeom prst="rect">
            <a:avLst/>
          </a:prstGeom>
          <a:solidFill>
            <a:srgbClr val="FFFF00"/>
          </a:solidFill>
        </p:spPr>
        <p:txBody>
          <a:bodyPr wrap="square" rtlCol="0">
            <a:spAutoFit/>
          </a:bodyPr>
          <a:lstStyle/>
          <a:p>
            <a:pPr algn="ctr"/>
            <a:r>
              <a:rPr kumimoji="1" lang="en-US" altLang="ja-JP" sz="1400" dirty="0">
                <a:latin typeface="Meiryo UI" panose="020B0604030504040204" pitchFamily="50" charset="-128"/>
                <a:ea typeface="Meiryo UI" panose="020B0604030504040204" pitchFamily="50" charset="-128"/>
              </a:rPr>
              <a:t>X1</a:t>
            </a:r>
            <a:r>
              <a:rPr kumimoji="1" lang="ja-JP" altLang="en-US" sz="1400" dirty="0">
                <a:latin typeface="Meiryo UI" panose="020B0604030504040204" pitchFamily="50" charset="-128"/>
                <a:ea typeface="Meiryo UI" panose="020B0604030504040204" pitchFamily="50" charset="-128"/>
              </a:rPr>
              <a:t>と</a:t>
            </a:r>
            <a:r>
              <a:rPr kumimoji="1" lang="en-US" altLang="ja-JP" sz="1400" dirty="0">
                <a:latin typeface="Meiryo UI" panose="020B0604030504040204" pitchFamily="50" charset="-128"/>
                <a:ea typeface="Meiryo UI" panose="020B0604030504040204" pitchFamily="50" charset="-128"/>
              </a:rPr>
              <a:t>X2</a:t>
            </a:r>
            <a:r>
              <a:rPr kumimoji="1" lang="ja-JP" altLang="en-US" sz="1400" dirty="0">
                <a:latin typeface="Meiryo UI" panose="020B0604030504040204" pitchFamily="50" charset="-128"/>
                <a:ea typeface="Meiryo UI" panose="020B0604030504040204" pitchFamily="50" charset="-128"/>
              </a:rPr>
              <a:t>の間で位相の変化があり、中心溝が同定された</a:t>
            </a:r>
            <a:endParaRPr kumimoji="1" lang="en-US" altLang="ja-JP" sz="1400" dirty="0">
              <a:latin typeface="Meiryo UI" panose="020B0604030504040204" pitchFamily="50" charset="-128"/>
              <a:ea typeface="Meiryo UI" panose="020B0604030504040204" pitchFamily="50" charset="-128"/>
            </a:endParaRPr>
          </a:p>
        </p:txBody>
      </p:sp>
      <p:cxnSp>
        <p:nvCxnSpPr>
          <p:cNvPr id="11" name="直線コネクタ 10"/>
          <p:cNvCxnSpPr/>
          <p:nvPr/>
        </p:nvCxnSpPr>
        <p:spPr>
          <a:xfrm flipH="1">
            <a:off x="314068" y="3120878"/>
            <a:ext cx="7205952" cy="27799"/>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flipV="1">
            <a:off x="3131840" y="1379672"/>
            <a:ext cx="0" cy="4427266"/>
          </a:xfrm>
          <a:prstGeom prst="line">
            <a:avLst/>
          </a:prstGeom>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545821" y="1919707"/>
            <a:ext cx="1117485" cy="400110"/>
          </a:xfrm>
          <a:prstGeom prst="rect">
            <a:avLst/>
          </a:prstGeom>
          <a:solidFill>
            <a:schemeClr val="bg1"/>
          </a:solidFill>
          <a:ln>
            <a:solidFill>
              <a:schemeClr val="tx1"/>
            </a:solidFill>
          </a:ln>
        </p:spPr>
        <p:txBody>
          <a:bodyPr wrap="square" rtlCol="0">
            <a:spAutoFit/>
          </a:bodyPr>
          <a:lstStyle/>
          <a:p>
            <a:pPr algn="ctr"/>
            <a:r>
              <a:rPr lang="en-US" altLang="ja-JP" sz="2000" dirty="0">
                <a:latin typeface="Meiryo UI" panose="020B0604030504040204" pitchFamily="50" charset="-128"/>
                <a:ea typeface="Meiryo UI" panose="020B0604030504040204" pitchFamily="50" charset="-128"/>
              </a:rPr>
              <a:t>P20</a:t>
            </a:r>
            <a:endParaRPr kumimoji="1" lang="en-US" altLang="ja-JP" sz="20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45821" y="4489773"/>
            <a:ext cx="1117485" cy="400110"/>
          </a:xfrm>
          <a:prstGeom prst="rect">
            <a:avLst/>
          </a:prstGeom>
          <a:solidFill>
            <a:schemeClr val="bg1"/>
          </a:solidFill>
          <a:ln>
            <a:solidFill>
              <a:schemeClr val="tx1"/>
            </a:solidFill>
          </a:ln>
        </p:spPr>
        <p:txBody>
          <a:bodyPr wrap="square" rtlCol="0">
            <a:spAutoFit/>
          </a:bodyPr>
          <a:lstStyle/>
          <a:p>
            <a:pPr algn="ctr"/>
            <a:r>
              <a:rPr lang="en-US" altLang="ja-JP" sz="2000" dirty="0">
                <a:latin typeface="Meiryo UI" panose="020B0604030504040204" pitchFamily="50" charset="-128"/>
                <a:ea typeface="Meiryo UI" panose="020B0604030504040204" pitchFamily="50" charset="-128"/>
              </a:rPr>
              <a:t>N20</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4629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6"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80">
                                          <p:stCondLst>
                                            <p:cond delay="0"/>
                                          </p:stCondLst>
                                        </p:cTn>
                                        <p:tgtEl>
                                          <p:spTgt spid="12"/>
                                        </p:tgtEl>
                                      </p:cBhvr>
                                    </p:animEffect>
                                    <p:anim calcmode="lin" valueType="num">
                                      <p:cBhvr>
                                        <p:cTn id="12"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7" dur="26">
                                          <p:stCondLst>
                                            <p:cond delay="650"/>
                                          </p:stCondLst>
                                        </p:cTn>
                                        <p:tgtEl>
                                          <p:spTgt spid="12"/>
                                        </p:tgtEl>
                                      </p:cBhvr>
                                      <p:to x="100000" y="60000"/>
                                    </p:animScale>
                                    <p:animScale>
                                      <p:cBhvr>
                                        <p:cTn id="18" dur="166" decel="50000">
                                          <p:stCondLst>
                                            <p:cond delay="676"/>
                                          </p:stCondLst>
                                        </p:cTn>
                                        <p:tgtEl>
                                          <p:spTgt spid="12"/>
                                        </p:tgtEl>
                                      </p:cBhvr>
                                      <p:to x="100000" y="100000"/>
                                    </p:animScale>
                                    <p:animScale>
                                      <p:cBhvr>
                                        <p:cTn id="19" dur="26">
                                          <p:stCondLst>
                                            <p:cond delay="1312"/>
                                          </p:stCondLst>
                                        </p:cTn>
                                        <p:tgtEl>
                                          <p:spTgt spid="12"/>
                                        </p:tgtEl>
                                      </p:cBhvr>
                                      <p:to x="100000" y="80000"/>
                                    </p:animScale>
                                    <p:animScale>
                                      <p:cBhvr>
                                        <p:cTn id="20" dur="166" decel="50000">
                                          <p:stCondLst>
                                            <p:cond delay="1338"/>
                                          </p:stCondLst>
                                        </p:cTn>
                                        <p:tgtEl>
                                          <p:spTgt spid="12"/>
                                        </p:tgtEl>
                                      </p:cBhvr>
                                      <p:to x="100000" y="100000"/>
                                    </p:animScale>
                                    <p:animScale>
                                      <p:cBhvr>
                                        <p:cTn id="21" dur="26">
                                          <p:stCondLst>
                                            <p:cond delay="1642"/>
                                          </p:stCondLst>
                                        </p:cTn>
                                        <p:tgtEl>
                                          <p:spTgt spid="12"/>
                                        </p:tgtEl>
                                      </p:cBhvr>
                                      <p:to x="100000" y="90000"/>
                                    </p:animScale>
                                    <p:animScale>
                                      <p:cBhvr>
                                        <p:cTn id="22" dur="166" decel="50000">
                                          <p:stCondLst>
                                            <p:cond delay="1668"/>
                                          </p:stCondLst>
                                        </p:cTn>
                                        <p:tgtEl>
                                          <p:spTgt spid="12"/>
                                        </p:tgtEl>
                                      </p:cBhvr>
                                      <p:to x="100000" y="100000"/>
                                    </p:animScale>
                                    <p:animScale>
                                      <p:cBhvr>
                                        <p:cTn id="23" dur="26">
                                          <p:stCondLst>
                                            <p:cond delay="1808"/>
                                          </p:stCondLst>
                                        </p:cTn>
                                        <p:tgtEl>
                                          <p:spTgt spid="12"/>
                                        </p:tgtEl>
                                      </p:cBhvr>
                                      <p:to x="100000" y="95000"/>
                                    </p:animScale>
                                    <p:animScale>
                                      <p:cBhvr>
                                        <p:cTn id="24" dur="166" decel="50000">
                                          <p:stCondLst>
                                            <p:cond delay="1834"/>
                                          </p:stCondLst>
                                        </p:cTn>
                                        <p:tgtEl>
                                          <p:spTgt spid="12"/>
                                        </p:tgtEl>
                                      </p:cBhvr>
                                      <p:to x="100000" y="100000"/>
                                    </p:animScale>
                                  </p:childTnLst>
                                </p:cTn>
                              </p:par>
                              <p:par>
                                <p:cTn id="25" presetID="26"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80">
                                          <p:stCondLst>
                                            <p:cond delay="0"/>
                                          </p:stCondLst>
                                        </p:cTn>
                                        <p:tgtEl>
                                          <p:spTgt spid="13"/>
                                        </p:tgtEl>
                                      </p:cBhvr>
                                    </p:animEffect>
                                    <p:anim calcmode="lin" valueType="num">
                                      <p:cBhvr>
                                        <p:cTn id="2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33" dur="26">
                                          <p:stCondLst>
                                            <p:cond delay="650"/>
                                          </p:stCondLst>
                                        </p:cTn>
                                        <p:tgtEl>
                                          <p:spTgt spid="13"/>
                                        </p:tgtEl>
                                      </p:cBhvr>
                                      <p:to x="100000" y="60000"/>
                                    </p:animScale>
                                    <p:animScale>
                                      <p:cBhvr>
                                        <p:cTn id="34" dur="166" decel="50000">
                                          <p:stCondLst>
                                            <p:cond delay="676"/>
                                          </p:stCondLst>
                                        </p:cTn>
                                        <p:tgtEl>
                                          <p:spTgt spid="13"/>
                                        </p:tgtEl>
                                      </p:cBhvr>
                                      <p:to x="100000" y="100000"/>
                                    </p:animScale>
                                    <p:animScale>
                                      <p:cBhvr>
                                        <p:cTn id="35" dur="26">
                                          <p:stCondLst>
                                            <p:cond delay="1312"/>
                                          </p:stCondLst>
                                        </p:cTn>
                                        <p:tgtEl>
                                          <p:spTgt spid="13"/>
                                        </p:tgtEl>
                                      </p:cBhvr>
                                      <p:to x="100000" y="80000"/>
                                    </p:animScale>
                                    <p:animScale>
                                      <p:cBhvr>
                                        <p:cTn id="36" dur="166" decel="50000">
                                          <p:stCondLst>
                                            <p:cond delay="1338"/>
                                          </p:stCondLst>
                                        </p:cTn>
                                        <p:tgtEl>
                                          <p:spTgt spid="13"/>
                                        </p:tgtEl>
                                      </p:cBhvr>
                                      <p:to x="100000" y="100000"/>
                                    </p:animScale>
                                    <p:animScale>
                                      <p:cBhvr>
                                        <p:cTn id="37" dur="26">
                                          <p:stCondLst>
                                            <p:cond delay="1642"/>
                                          </p:stCondLst>
                                        </p:cTn>
                                        <p:tgtEl>
                                          <p:spTgt spid="13"/>
                                        </p:tgtEl>
                                      </p:cBhvr>
                                      <p:to x="100000" y="90000"/>
                                    </p:animScale>
                                    <p:animScale>
                                      <p:cBhvr>
                                        <p:cTn id="38" dur="166" decel="50000">
                                          <p:stCondLst>
                                            <p:cond delay="1668"/>
                                          </p:stCondLst>
                                        </p:cTn>
                                        <p:tgtEl>
                                          <p:spTgt spid="13"/>
                                        </p:tgtEl>
                                      </p:cBhvr>
                                      <p:to x="100000" y="100000"/>
                                    </p:animScale>
                                    <p:animScale>
                                      <p:cBhvr>
                                        <p:cTn id="39" dur="26">
                                          <p:stCondLst>
                                            <p:cond delay="1808"/>
                                          </p:stCondLst>
                                        </p:cTn>
                                        <p:tgtEl>
                                          <p:spTgt spid="13"/>
                                        </p:tgtEl>
                                      </p:cBhvr>
                                      <p:to x="100000" y="95000"/>
                                    </p:animScale>
                                    <p:animScale>
                                      <p:cBhvr>
                                        <p:cTn id="40" dur="166" decel="50000">
                                          <p:stCondLst>
                                            <p:cond delay="1834"/>
                                          </p:stCondLst>
                                        </p:cTn>
                                        <p:tgtEl>
                                          <p:spTgt spid="13"/>
                                        </p:tgtEl>
                                      </p:cBhvr>
                                      <p:to x="100000" y="100000"/>
                                    </p:animScale>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1+#ppt_w/2"/>
                                          </p:val>
                                        </p:tav>
                                        <p:tav tm="100000">
                                          <p:val>
                                            <p:strVal val="#ppt_x"/>
                                          </p:val>
                                        </p:tav>
                                      </p:tavLst>
                                    </p:anim>
                                    <p:anim calcmode="lin" valueType="num">
                                      <p:cBhvr additive="base">
                                        <p:cTn id="46" dur="500" fill="hold"/>
                                        <p:tgtEl>
                                          <p:spTgt spid="10"/>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500" fill="hold"/>
                                        <p:tgtEl>
                                          <p:spTgt spid="11"/>
                                        </p:tgtEl>
                                        <p:attrNameLst>
                                          <p:attrName>ppt_x</p:attrName>
                                        </p:attrNameLst>
                                      </p:cBhvr>
                                      <p:tavLst>
                                        <p:tav tm="0">
                                          <p:val>
                                            <p:strVal val="1+#ppt_w/2"/>
                                          </p:val>
                                        </p:tav>
                                        <p:tav tm="100000">
                                          <p:val>
                                            <p:strVal val="#ppt_x"/>
                                          </p:val>
                                        </p:tav>
                                      </p:tavLst>
                                    </p:anim>
                                    <p:anim calcmode="lin" valueType="num">
                                      <p:cBhvr additive="base">
                                        <p:cTn id="50"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ln>
            <a:solidFill>
              <a:schemeClr val="tx1"/>
            </a:solidFill>
          </a:ln>
        </p:spPr>
        <p:txBody>
          <a:bodyPr/>
          <a:lstStyle/>
          <a:p>
            <a:endParaRPr kumimoji="1" lang="ja-JP" altLang="en-US"/>
          </a:p>
        </p:txBody>
      </p:sp>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0" y="351514"/>
            <a:ext cx="9103569" cy="6389854"/>
          </a:xfrm>
        </p:spPr>
      </p:pic>
      <p:cxnSp>
        <p:nvCxnSpPr>
          <p:cNvPr id="10" name="直線コネクタ 9">
            <a:extLst>
              <a:ext uri="{FF2B5EF4-FFF2-40B4-BE49-F238E27FC236}">
                <a16:creationId xmlns:a16="http://schemas.microsoft.com/office/drawing/2014/main" id="{C110B5A3-4BF8-4C4B-86F6-518E7B9A0522}"/>
              </a:ext>
            </a:extLst>
          </p:cNvPr>
          <p:cNvCxnSpPr>
            <a:cxnSpLocks/>
          </p:cNvCxnSpPr>
          <p:nvPr/>
        </p:nvCxnSpPr>
        <p:spPr>
          <a:xfrm>
            <a:off x="1835696" y="0"/>
            <a:ext cx="0" cy="6930327"/>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184EBF0E-0ACE-44A9-B0BE-A2C21EB1EC4D}"/>
              </a:ext>
            </a:extLst>
          </p:cNvPr>
          <p:cNvCxnSpPr>
            <a:cxnSpLocks/>
            <a:stCxn id="4" idx="3"/>
          </p:cNvCxnSpPr>
          <p:nvPr/>
        </p:nvCxnSpPr>
        <p:spPr>
          <a:xfrm flipH="1" flipV="1">
            <a:off x="1" y="3541323"/>
            <a:ext cx="9103568" cy="5118"/>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3710202" y="3569889"/>
            <a:ext cx="1274957"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右母指外転筋</a:t>
            </a:r>
            <a:endParaRPr kumimoji="1" lang="en-US" altLang="ja-JP" sz="14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2166962" y="3594351"/>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右腕橈骨筋</a:t>
            </a:r>
            <a:endParaRPr kumimoji="1" lang="en-US" altLang="ja-JP" sz="14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7424395" y="3587423"/>
            <a:ext cx="1553150"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右短母趾外転筋</a:t>
            </a:r>
            <a:endParaRPr kumimoji="1" lang="en-US" altLang="ja-JP" sz="14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5965392" y="3579124"/>
            <a:ext cx="13052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右大腿四頭筋</a:t>
            </a:r>
            <a:endParaRPr kumimoji="1" lang="en-US" altLang="ja-JP" sz="14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917541" y="3387434"/>
            <a:ext cx="1152128"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皮質</a:t>
            </a:r>
            <a:r>
              <a:rPr kumimoji="1" lang="en-US" altLang="ja-JP" sz="1400" dirty="0">
                <a:latin typeface="Meiryo UI" panose="020B0604030504040204" pitchFamily="50" charset="-128"/>
                <a:ea typeface="Meiryo UI" panose="020B0604030504040204" pitchFamily="50" charset="-128"/>
              </a:rPr>
              <a:t>MEP</a:t>
            </a:r>
          </a:p>
        </p:txBody>
      </p:sp>
      <p:sp>
        <p:nvSpPr>
          <p:cNvPr id="15" name="テキスト ボックス 14"/>
          <p:cNvSpPr txBox="1"/>
          <p:nvPr/>
        </p:nvSpPr>
        <p:spPr>
          <a:xfrm>
            <a:off x="385224" y="68769"/>
            <a:ext cx="1152128"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頭皮</a:t>
            </a:r>
            <a:r>
              <a:rPr kumimoji="1" lang="en-US" altLang="ja-JP" sz="1400" dirty="0">
                <a:latin typeface="Meiryo UI" panose="020B0604030504040204" pitchFamily="50" charset="-128"/>
                <a:ea typeface="Meiryo UI" panose="020B0604030504040204" pitchFamily="50" charset="-128"/>
              </a:rPr>
              <a:t>SEP</a:t>
            </a:r>
          </a:p>
        </p:txBody>
      </p:sp>
      <p:sp>
        <p:nvSpPr>
          <p:cNvPr id="16" name="テキスト ボックス 15"/>
          <p:cNvSpPr txBox="1"/>
          <p:nvPr/>
        </p:nvSpPr>
        <p:spPr>
          <a:xfrm>
            <a:off x="484025" y="3579124"/>
            <a:ext cx="893011"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皮質</a:t>
            </a:r>
            <a:r>
              <a:rPr kumimoji="1" lang="en-US" altLang="ja-JP" sz="1400" dirty="0">
                <a:latin typeface="Meiryo UI" panose="020B0604030504040204" pitchFamily="50" charset="-128"/>
                <a:ea typeface="Meiryo UI" panose="020B0604030504040204" pitchFamily="50" charset="-128"/>
              </a:rPr>
              <a:t>SEP</a:t>
            </a:r>
          </a:p>
        </p:txBody>
      </p:sp>
      <p:sp>
        <p:nvSpPr>
          <p:cNvPr id="17" name="テキスト ボックス 16">
            <a:extLst>
              <a:ext uri="{FF2B5EF4-FFF2-40B4-BE49-F238E27FC236}">
                <a16:creationId xmlns:a16="http://schemas.microsoft.com/office/drawing/2014/main" id="{8B9AE5A9-60F0-4950-94A2-953EDE06BB6B}"/>
              </a:ext>
            </a:extLst>
          </p:cNvPr>
          <p:cNvSpPr txBox="1"/>
          <p:nvPr/>
        </p:nvSpPr>
        <p:spPr>
          <a:xfrm>
            <a:off x="3698881" y="388902"/>
            <a:ext cx="127942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右母指外転筋</a:t>
            </a:r>
            <a:endParaRPr kumimoji="1" lang="en-US" altLang="ja-JP" sz="14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B69E73E9-6AA4-4BDC-8A46-72BC4F6F9ABB}"/>
              </a:ext>
            </a:extLst>
          </p:cNvPr>
          <p:cNvSpPr txBox="1"/>
          <p:nvPr/>
        </p:nvSpPr>
        <p:spPr>
          <a:xfrm>
            <a:off x="2082442" y="376326"/>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右腕橈骨筋</a:t>
            </a:r>
            <a:endParaRPr kumimoji="1" lang="en-US" altLang="ja-JP" sz="1400" dirty="0">
              <a:latin typeface="Meiryo UI" panose="020B0604030504040204" pitchFamily="50" charset="-128"/>
              <a:ea typeface="Meiryo UI" panose="020B0604030504040204" pitchFamily="50" charset="-128"/>
            </a:endParaRPr>
          </a:p>
        </p:txBody>
      </p:sp>
      <p:sp>
        <p:nvSpPr>
          <p:cNvPr id="19" name="テキスト ボックス 18">
            <a:extLst>
              <a:ext uri="{FF2B5EF4-FFF2-40B4-BE49-F238E27FC236}">
                <a16:creationId xmlns:a16="http://schemas.microsoft.com/office/drawing/2014/main" id="{7852A62A-05B7-4C06-A879-DECB03083A27}"/>
              </a:ext>
            </a:extLst>
          </p:cNvPr>
          <p:cNvSpPr txBox="1"/>
          <p:nvPr/>
        </p:nvSpPr>
        <p:spPr>
          <a:xfrm>
            <a:off x="7368088" y="376326"/>
            <a:ext cx="1553150"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右短母趾外転筋</a:t>
            </a:r>
            <a:endParaRPr kumimoji="1" lang="en-US" altLang="ja-JP" sz="1400" dirty="0">
              <a:latin typeface="Meiryo UI" panose="020B0604030504040204" pitchFamily="50" charset="-128"/>
              <a:ea typeface="Meiryo UI" panose="020B0604030504040204" pitchFamily="50" charset="-128"/>
            </a:endParaRPr>
          </a:p>
        </p:txBody>
      </p:sp>
      <p:sp>
        <p:nvSpPr>
          <p:cNvPr id="20" name="テキスト ボックス 19">
            <a:extLst>
              <a:ext uri="{FF2B5EF4-FFF2-40B4-BE49-F238E27FC236}">
                <a16:creationId xmlns:a16="http://schemas.microsoft.com/office/drawing/2014/main" id="{B560877C-0CED-41BF-8FDF-0AFDF92FB367}"/>
              </a:ext>
            </a:extLst>
          </p:cNvPr>
          <p:cNvSpPr txBox="1"/>
          <p:nvPr/>
        </p:nvSpPr>
        <p:spPr>
          <a:xfrm>
            <a:off x="6028882" y="379887"/>
            <a:ext cx="127942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右大腿四頭筋</a:t>
            </a:r>
            <a:endParaRPr kumimoji="1" lang="en-US" altLang="ja-JP" sz="14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4915327" y="31098"/>
            <a:ext cx="1152128" cy="307777"/>
          </a:xfrm>
          <a:prstGeom prst="rect">
            <a:avLst/>
          </a:prstGeom>
          <a:solidFill>
            <a:schemeClr val="bg1"/>
          </a:solidFill>
          <a:ln>
            <a:solidFill>
              <a:schemeClr val="tx1"/>
            </a:solidFill>
          </a:ln>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経頭蓋</a:t>
            </a:r>
            <a:r>
              <a:rPr kumimoji="1" lang="en-US" altLang="ja-JP" sz="1400" dirty="0">
                <a:latin typeface="Meiryo UI" panose="020B0604030504040204" pitchFamily="50" charset="-128"/>
                <a:ea typeface="Meiryo UI" panose="020B0604030504040204" pitchFamily="50" charset="-128"/>
              </a:rPr>
              <a:t>MEP</a:t>
            </a:r>
          </a:p>
        </p:txBody>
      </p:sp>
      <p:sp>
        <p:nvSpPr>
          <p:cNvPr id="22" name="タイトル 1">
            <a:extLst>
              <a:ext uri="{FF2B5EF4-FFF2-40B4-BE49-F238E27FC236}">
                <a16:creationId xmlns:a16="http://schemas.microsoft.com/office/drawing/2014/main" id="{828377E3-9DEC-4552-A984-57A09F110654}"/>
              </a:ext>
            </a:extLst>
          </p:cNvPr>
          <p:cNvSpPr txBox="1">
            <a:spLocks/>
          </p:cNvSpPr>
          <p:nvPr/>
        </p:nvSpPr>
        <p:spPr>
          <a:xfrm>
            <a:off x="7833933" y="6339087"/>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N40</a:t>
            </a:r>
            <a:endParaRPr lang="ja-JP" altLang="en-US" sz="1400" dirty="0">
              <a:latin typeface="Meiryo UI" panose="020B0604030504040204" pitchFamily="50" charset="-128"/>
              <a:ea typeface="Meiryo UI" panose="020B0604030504040204" pitchFamily="50" charset="-128"/>
            </a:endParaRPr>
          </a:p>
        </p:txBody>
      </p:sp>
      <p:sp>
        <p:nvSpPr>
          <p:cNvPr id="31" name="タイトル 1">
            <a:extLst>
              <a:ext uri="{FF2B5EF4-FFF2-40B4-BE49-F238E27FC236}">
                <a16:creationId xmlns:a16="http://schemas.microsoft.com/office/drawing/2014/main" id="{255AF0BD-56DC-4B10-8D3A-220FCAD15CEF}"/>
              </a:ext>
            </a:extLst>
          </p:cNvPr>
          <p:cNvSpPr txBox="1">
            <a:spLocks/>
          </p:cNvSpPr>
          <p:nvPr/>
        </p:nvSpPr>
        <p:spPr>
          <a:xfrm>
            <a:off x="358225" y="3090476"/>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b="1" dirty="0">
                <a:ln w="12700" cmpd="sng">
                  <a:solidFill>
                    <a:schemeClr val="accent4"/>
                  </a:solidFill>
                  <a:prstDash val="solid"/>
                </a:ln>
                <a:latin typeface="Meiryo UI" panose="020B0604030504040204" pitchFamily="50" charset="-128"/>
                <a:ea typeface="Meiryo UI" panose="020B0604030504040204" pitchFamily="50" charset="-128"/>
              </a:rPr>
              <a:t>N20</a:t>
            </a:r>
            <a:endParaRPr lang="ja-JP" altLang="en-US" sz="1400" b="1" dirty="0">
              <a:ln w="12700" cmpd="sng">
                <a:solidFill>
                  <a:schemeClr val="accent4"/>
                </a:solidFill>
                <a:prstDash val="solid"/>
              </a:ln>
              <a:latin typeface="Meiryo UI" panose="020B0604030504040204" pitchFamily="50" charset="-128"/>
              <a:ea typeface="Meiryo UI" panose="020B0604030504040204" pitchFamily="50" charset="-128"/>
            </a:endParaRPr>
          </a:p>
        </p:txBody>
      </p:sp>
      <p:cxnSp>
        <p:nvCxnSpPr>
          <p:cNvPr id="33" name="直線コネクタ 32">
            <a:extLst>
              <a:ext uri="{FF2B5EF4-FFF2-40B4-BE49-F238E27FC236}">
                <a16:creationId xmlns:a16="http://schemas.microsoft.com/office/drawing/2014/main" id="{E2A02B05-D929-4DC5-B1B6-1F25A6FEAD45}"/>
              </a:ext>
            </a:extLst>
          </p:cNvPr>
          <p:cNvCxnSpPr>
            <a:cxnSpLocks/>
          </p:cNvCxnSpPr>
          <p:nvPr/>
        </p:nvCxnSpPr>
        <p:spPr>
          <a:xfrm>
            <a:off x="4067944" y="260000"/>
            <a:ext cx="0" cy="6598000"/>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sp>
        <p:nvSpPr>
          <p:cNvPr id="21" name="タイトル 1">
            <a:extLst>
              <a:ext uri="{FF2B5EF4-FFF2-40B4-BE49-F238E27FC236}">
                <a16:creationId xmlns:a16="http://schemas.microsoft.com/office/drawing/2014/main" id="{861C4295-B1E4-4142-9E10-2B1A60AEE599}"/>
              </a:ext>
            </a:extLst>
          </p:cNvPr>
          <p:cNvSpPr txBox="1">
            <a:spLocks/>
          </p:cNvSpPr>
          <p:nvPr/>
        </p:nvSpPr>
        <p:spPr>
          <a:xfrm>
            <a:off x="3881171" y="6335352"/>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N25</a:t>
            </a:r>
            <a:endParaRPr lang="ja-JP" altLang="en-US" sz="1400" dirty="0">
              <a:latin typeface="Meiryo UI" panose="020B0604030504040204" pitchFamily="50" charset="-128"/>
              <a:ea typeface="Meiryo UI" panose="020B0604030504040204" pitchFamily="50" charset="-128"/>
            </a:endParaRPr>
          </a:p>
        </p:txBody>
      </p:sp>
      <p:cxnSp>
        <p:nvCxnSpPr>
          <p:cNvPr id="35" name="直線コネクタ 34">
            <a:extLst>
              <a:ext uri="{FF2B5EF4-FFF2-40B4-BE49-F238E27FC236}">
                <a16:creationId xmlns:a16="http://schemas.microsoft.com/office/drawing/2014/main" id="{A25F3B47-11A5-443A-9E22-8A2B45345D13}"/>
              </a:ext>
            </a:extLst>
          </p:cNvPr>
          <p:cNvCxnSpPr>
            <a:cxnSpLocks/>
          </p:cNvCxnSpPr>
          <p:nvPr/>
        </p:nvCxnSpPr>
        <p:spPr>
          <a:xfrm flipH="1">
            <a:off x="8632" y="4643983"/>
            <a:ext cx="1755056" cy="0"/>
          </a:xfrm>
          <a:prstGeom prst="line">
            <a:avLst/>
          </a:prstGeom>
          <a:ln w="57150">
            <a:solidFill>
              <a:srgbClr val="FFFF00"/>
            </a:solidFill>
          </a:ln>
        </p:spPr>
        <p:style>
          <a:lnRef idx="1">
            <a:schemeClr val="accent1"/>
          </a:lnRef>
          <a:fillRef idx="0">
            <a:schemeClr val="accent1"/>
          </a:fillRef>
          <a:effectRef idx="0">
            <a:schemeClr val="accent1"/>
          </a:effectRef>
          <a:fontRef idx="minor">
            <a:schemeClr val="tx1"/>
          </a:fontRef>
        </p:style>
      </p:cxnSp>
      <p:sp>
        <p:nvSpPr>
          <p:cNvPr id="34" name="テキスト ボックス 33">
            <a:extLst>
              <a:ext uri="{FF2B5EF4-FFF2-40B4-BE49-F238E27FC236}">
                <a16:creationId xmlns:a16="http://schemas.microsoft.com/office/drawing/2014/main" id="{CC6543DA-FE10-4640-9F36-EB86BC7D18A5}"/>
              </a:ext>
            </a:extLst>
          </p:cNvPr>
          <p:cNvSpPr txBox="1"/>
          <p:nvPr/>
        </p:nvSpPr>
        <p:spPr>
          <a:xfrm>
            <a:off x="1229899" y="4357911"/>
            <a:ext cx="937063" cy="523220"/>
          </a:xfrm>
          <a:prstGeom prst="rect">
            <a:avLst/>
          </a:prstGeom>
          <a:solidFill>
            <a:srgbClr val="FFFF00"/>
          </a:solidFill>
        </p:spPr>
        <p:txBody>
          <a:bodyPr wrap="square" rtlCol="0">
            <a:spAutoFit/>
          </a:bodyPr>
          <a:lstStyle/>
          <a:p>
            <a:pPr algn="ctr"/>
            <a:r>
              <a:rPr kumimoji="1" lang="en-US" altLang="ja-JP" sz="1400" dirty="0">
                <a:latin typeface="Meiryo UI" panose="020B0604030504040204" pitchFamily="50" charset="-128"/>
                <a:ea typeface="Meiryo UI" panose="020B0604030504040204" pitchFamily="50" charset="-128"/>
              </a:rPr>
              <a:t>Phase Reversal</a:t>
            </a:r>
          </a:p>
        </p:txBody>
      </p:sp>
      <p:cxnSp>
        <p:nvCxnSpPr>
          <p:cNvPr id="27" name="直線コネクタ 26">
            <a:extLst>
              <a:ext uri="{FF2B5EF4-FFF2-40B4-BE49-F238E27FC236}">
                <a16:creationId xmlns:a16="http://schemas.microsoft.com/office/drawing/2014/main" id="{FED70DB4-7C46-44C7-8473-92B95253EE5A}"/>
              </a:ext>
            </a:extLst>
          </p:cNvPr>
          <p:cNvCxnSpPr>
            <a:cxnSpLocks/>
            <a:endCxn id="22" idx="2"/>
          </p:cNvCxnSpPr>
          <p:nvPr/>
        </p:nvCxnSpPr>
        <p:spPr>
          <a:xfrm>
            <a:off x="8092182" y="260000"/>
            <a:ext cx="37404" cy="6506486"/>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B248F0A4-7E96-42EE-8467-5A84EDADD901}"/>
              </a:ext>
            </a:extLst>
          </p:cNvPr>
          <p:cNvCxnSpPr>
            <a:cxnSpLocks/>
          </p:cNvCxnSpPr>
          <p:nvPr/>
        </p:nvCxnSpPr>
        <p:spPr>
          <a:xfrm>
            <a:off x="633845" y="365760"/>
            <a:ext cx="0" cy="6396991"/>
          </a:xfrm>
          <a:prstGeom prst="line">
            <a:avLst/>
          </a:prstGeom>
          <a:ln w="57150">
            <a:solidFill>
              <a:srgbClr val="FFC000"/>
            </a:solidFill>
            <a:prstDash val="dashDot"/>
          </a:ln>
        </p:spPr>
        <p:style>
          <a:lnRef idx="1">
            <a:schemeClr val="accent1"/>
          </a:lnRef>
          <a:fillRef idx="0">
            <a:schemeClr val="accent1"/>
          </a:fillRef>
          <a:effectRef idx="0">
            <a:schemeClr val="accent1"/>
          </a:effectRef>
          <a:fontRef idx="minor">
            <a:schemeClr val="tx1"/>
          </a:fontRef>
        </p:style>
      </p:cxnSp>
      <p:sp>
        <p:nvSpPr>
          <p:cNvPr id="30" name="タイトル 1">
            <a:extLst>
              <a:ext uri="{FF2B5EF4-FFF2-40B4-BE49-F238E27FC236}">
                <a16:creationId xmlns:a16="http://schemas.microsoft.com/office/drawing/2014/main" id="{0BB786A5-4E74-4FD9-803C-2FB91D64DD01}"/>
              </a:ext>
            </a:extLst>
          </p:cNvPr>
          <p:cNvSpPr txBox="1">
            <a:spLocks/>
          </p:cNvSpPr>
          <p:nvPr/>
        </p:nvSpPr>
        <p:spPr>
          <a:xfrm>
            <a:off x="369151" y="5320934"/>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b="1" dirty="0">
                <a:ln w="12700" cmpd="sng">
                  <a:solidFill>
                    <a:schemeClr val="accent4"/>
                  </a:solidFill>
                  <a:prstDash val="solid"/>
                </a:ln>
                <a:latin typeface="Meiryo UI" panose="020B0604030504040204" pitchFamily="50" charset="-128"/>
                <a:ea typeface="Meiryo UI" panose="020B0604030504040204" pitchFamily="50" charset="-128"/>
              </a:rPr>
              <a:t>N20</a:t>
            </a:r>
            <a:endParaRPr lang="ja-JP" altLang="en-US" sz="1400" b="1" dirty="0">
              <a:ln w="12700" cmpd="sng">
                <a:solidFill>
                  <a:schemeClr val="accent4"/>
                </a:solidFill>
                <a:prstDash val="solid"/>
              </a:ln>
              <a:latin typeface="Meiryo UI" panose="020B0604030504040204" pitchFamily="50" charset="-128"/>
              <a:ea typeface="Meiryo UI" panose="020B0604030504040204" pitchFamily="50" charset="-128"/>
            </a:endParaRPr>
          </a:p>
        </p:txBody>
      </p:sp>
      <p:sp>
        <p:nvSpPr>
          <p:cNvPr id="32" name="タイトル 1">
            <a:extLst>
              <a:ext uri="{FF2B5EF4-FFF2-40B4-BE49-F238E27FC236}">
                <a16:creationId xmlns:a16="http://schemas.microsoft.com/office/drawing/2014/main" id="{79C7F057-A2AB-4B06-B279-BC330CD07D3E}"/>
              </a:ext>
            </a:extLst>
          </p:cNvPr>
          <p:cNvSpPr txBox="1">
            <a:spLocks/>
          </p:cNvSpPr>
          <p:nvPr/>
        </p:nvSpPr>
        <p:spPr>
          <a:xfrm>
            <a:off x="385224" y="3809900"/>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n w="0"/>
                <a:effectLst>
                  <a:outerShdw blurRad="38100" dist="25400" dir="5400000" algn="ctr" rotWithShape="0">
                    <a:srgbClr val="6E747A">
                      <a:alpha val="43000"/>
                    </a:srgbClr>
                  </a:outerShdw>
                </a:effectLst>
                <a:latin typeface="Meiryo UI" panose="020B0604030504040204" pitchFamily="50" charset="-128"/>
                <a:ea typeface="Meiryo UI" panose="020B0604030504040204" pitchFamily="50" charset="-128"/>
              </a:rPr>
              <a:t>P20</a:t>
            </a:r>
            <a:endParaRPr lang="ja-JP" altLang="en-US" sz="1400" dirty="0">
              <a:ln w="0"/>
              <a:effectLst>
                <a:outerShdw blurRad="38100" dist="25400" dir="5400000" algn="ctr" rotWithShape="0">
                  <a:srgbClr val="6E747A">
                    <a:alpha val="43000"/>
                  </a:srgbClr>
                </a:outerShdw>
              </a:effectLst>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82866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1+#ppt_h/2"/>
                                          </p:val>
                                        </p:tav>
                                        <p:tav tm="100000">
                                          <p:val>
                                            <p:strVal val="#ppt_y"/>
                                          </p:val>
                                        </p:tav>
                                      </p:tavLst>
                                    </p:anim>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500" fill="hold"/>
                                        <p:tgtEl>
                                          <p:spTgt spid="26"/>
                                        </p:tgtEl>
                                        <p:attrNameLst>
                                          <p:attrName>ppt_x</p:attrName>
                                        </p:attrNameLst>
                                      </p:cBhvr>
                                      <p:tavLst>
                                        <p:tav tm="0">
                                          <p:val>
                                            <p:strVal val="#ppt_x"/>
                                          </p:val>
                                        </p:tav>
                                        <p:tav tm="100000">
                                          <p:val>
                                            <p:strVal val="#ppt_x"/>
                                          </p:val>
                                        </p:tav>
                                      </p:tavLst>
                                    </p:anim>
                                    <p:anim calcmode="lin" valueType="num">
                                      <p:cBhvr additive="base">
                                        <p:cTn id="2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500" fill="hold"/>
                                        <p:tgtEl>
                                          <p:spTgt spid="34"/>
                                        </p:tgtEl>
                                        <p:attrNameLst>
                                          <p:attrName>ppt_x</p:attrName>
                                        </p:attrNameLst>
                                      </p:cBhvr>
                                      <p:tavLst>
                                        <p:tav tm="0">
                                          <p:val>
                                            <p:strVal val="1+#ppt_w/2"/>
                                          </p:val>
                                        </p:tav>
                                        <p:tav tm="100000">
                                          <p:val>
                                            <p:strVal val="#ppt_x"/>
                                          </p:val>
                                        </p:tav>
                                      </p:tavLst>
                                    </p:anim>
                                    <p:anim calcmode="lin" valueType="num">
                                      <p:cBhvr additive="base">
                                        <p:cTn id="38" dur="500" fill="hold"/>
                                        <p:tgtEl>
                                          <p:spTgt spid="34"/>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additive="base">
                                        <p:cTn id="41" dur="500" fill="hold"/>
                                        <p:tgtEl>
                                          <p:spTgt spid="35"/>
                                        </p:tgtEl>
                                        <p:attrNameLst>
                                          <p:attrName>ppt_x</p:attrName>
                                        </p:attrNameLst>
                                      </p:cBhvr>
                                      <p:tavLst>
                                        <p:tav tm="0">
                                          <p:val>
                                            <p:strVal val="1+#ppt_w/2"/>
                                          </p:val>
                                        </p:tav>
                                        <p:tav tm="100000">
                                          <p:val>
                                            <p:strVal val="#ppt_x"/>
                                          </p:val>
                                        </p:tav>
                                      </p:tavLst>
                                    </p:anim>
                                    <p:anim calcmode="lin" valueType="num">
                                      <p:cBhvr additive="base">
                                        <p:cTn id="4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1" grpId="0" animBg="1"/>
      <p:bldP spid="21" grpId="0" animBg="1"/>
      <p:bldP spid="34" grpId="0" animBg="1"/>
      <p:bldP spid="30"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69" y="1"/>
            <a:ext cx="3378879" cy="3645024"/>
          </a:xfrm>
          <a:prstGeom prst="rect">
            <a:avLst/>
          </a:prstGeom>
        </p:spPr>
      </p:pic>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59445" y="-5910"/>
            <a:ext cx="3300787" cy="3597184"/>
          </a:xfrm>
          <a:prstGeom prst="rect">
            <a:avLst/>
          </a:prstGeom>
        </p:spPr>
      </p:pic>
      <p:sp>
        <p:nvSpPr>
          <p:cNvPr id="23" name="テキスト ボックス 22"/>
          <p:cNvSpPr txBox="1"/>
          <p:nvPr/>
        </p:nvSpPr>
        <p:spPr>
          <a:xfrm>
            <a:off x="2627784" y="0"/>
            <a:ext cx="2340675"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25869" y="3068960"/>
            <a:ext cx="3663158" cy="3789040"/>
          </a:xfrm>
          <a:prstGeom prst="rect">
            <a:avLst/>
          </a:prstGeom>
        </p:spPr>
      </p:pic>
      <p:pic>
        <p:nvPicPr>
          <p:cNvPr id="5" name="図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26583" y="3068960"/>
            <a:ext cx="3551483" cy="3789040"/>
          </a:xfrm>
          <a:prstGeom prst="rect">
            <a:avLst/>
          </a:prstGeom>
        </p:spPr>
      </p:pic>
      <p:sp>
        <p:nvSpPr>
          <p:cNvPr id="8" name="テキスト ボックス 7"/>
          <p:cNvSpPr txBox="1"/>
          <p:nvPr/>
        </p:nvSpPr>
        <p:spPr>
          <a:xfrm>
            <a:off x="4501788" y="3167359"/>
            <a:ext cx="2340675"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手術後造影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42824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115616" y="188640"/>
            <a:ext cx="7272808" cy="648072"/>
          </a:xfrm>
          <a:solidFill>
            <a:schemeClr val="bg2"/>
          </a:solidFill>
        </p:spPr>
        <p:txBody>
          <a:bodyPr>
            <a:normAutofit/>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顔面神経直接刺激＋経頭蓋</a:t>
            </a:r>
            <a:r>
              <a:rPr lang="en-US" altLang="ja-JP" dirty="0">
                <a:latin typeface="Meiryo UI" panose="020B0604030504040204" pitchFamily="50" charset="-128"/>
                <a:ea typeface="Meiryo UI" panose="020B0604030504040204" pitchFamily="50" charset="-128"/>
              </a:rPr>
              <a:t>MEP</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fontScale="77500" lnSpcReduction="2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3</a:t>
            </a:r>
          </a:p>
          <a:p>
            <a:pPr>
              <a:lnSpc>
                <a:spcPct val="150000"/>
              </a:lnSpc>
            </a:pPr>
            <a:r>
              <a:rPr lang="en-US" altLang="ja-JP" sz="3600" dirty="0">
                <a:latin typeface="メイリオ" panose="020B0604030504040204" pitchFamily="50" charset="-128"/>
                <a:ea typeface="メイリオ" panose="020B0604030504040204" pitchFamily="50" charset="-128"/>
              </a:rPr>
              <a:t>76</a:t>
            </a:r>
            <a:r>
              <a:rPr lang="ja-JP" altLang="en-US" sz="3600" dirty="0">
                <a:latin typeface="メイリオ" panose="020B0604030504040204" pitchFamily="50" charset="-128"/>
                <a:ea typeface="メイリオ" panose="020B0604030504040204" pitchFamily="50" charset="-128"/>
              </a:rPr>
              <a:t>歳男性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：右顔面麻痺・嚥下障害・歩行障害</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72</a:t>
            </a:r>
            <a:r>
              <a:rPr lang="ja-JP" altLang="en-US" sz="3600" dirty="0">
                <a:latin typeface="メイリオ" panose="020B0604030504040204" pitchFamily="50" charset="-128"/>
                <a:ea typeface="メイリオ" panose="020B0604030504040204" pitchFamily="50" charset="-128"/>
              </a:rPr>
              <a:t>歳より右難聴・歩行時ふらつきあり。右顔面麻痺・嚥下障害・歩行障害があり、他院</a:t>
            </a:r>
            <a:r>
              <a:rPr lang="en-US" altLang="ja-JP" sz="3600" dirty="0">
                <a:latin typeface="メイリオ" panose="020B0604030504040204" pitchFamily="50" charset="-128"/>
                <a:ea typeface="メイリオ" panose="020B0604030504040204" pitchFamily="50" charset="-128"/>
              </a:rPr>
              <a:t>MRI</a:t>
            </a:r>
            <a:r>
              <a:rPr lang="ja-JP" altLang="en-US" sz="3600" dirty="0" err="1">
                <a:latin typeface="メイリオ" panose="020B0604030504040204" pitchFamily="50" charset="-128"/>
                <a:ea typeface="メイリオ" panose="020B0604030504040204" pitchFamily="50" charset="-128"/>
              </a:rPr>
              <a:t>で右聴神経鞘腫の</a:t>
            </a:r>
            <a:r>
              <a:rPr lang="ja-JP" altLang="en-US" sz="3600" dirty="0">
                <a:latin typeface="メイリオ" panose="020B0604030504040204" pitchFamily="50" charset="-128"/>
                <a:ea typeface="メイリオ" panose="020B0604030504040204" pitchFamily="50" charset="-128"/>
              </a:rPr>
              <a:t>診断で紹介される。</a:t>
            </a:r>
            <a:r>
              <a:rPr lang="en-US" altLang="ja-JP" sz="3600" dirty="0">
                <a:latin typeface="メイリオ" panose="020B0604030504040204" pitchFamily="50" charset="-128"/>
                <a:ea typeface="メイリオ" panose="020B0604030504040204" pitchFamily="50" charset="-128"/>
              </a:rPr>
              <a:t>MRI</a:t>
            </a:r>
            <a:r>
              <a:rPr lang="ja-JP" altLang="en-US" sz="3600" dirty="0">
                <a:latin typeface="メイリオ" panose="020B0604030504040204" pitchFamily="50" charset="-128"/>
                <a:ea typeface="メイリオ" panose="020B0604030504040204" pitchFamily="50" charset="-128"/>
              </a:rPr>
              <a:t>で右内耳道より脳幹に進展した</a:t>
            </a:r>
            <a:r>
              <a:rPr lang="en-US" altLang="ja-JP" sz="3600" dirty="0">
                <a:latin typeface="メイリオ" panose="020B0604030504040204" pitchFamily="50" charset="-128"/>
                <a:ea typeface="メイリオ" panose="020B0604030504040204" pitchFamily="50" charset="-128"/>
              </a:rPr>
              <a:t>30mm</a:t>
            </a:r>
            <a:r>
              <a:rPr lang="ja-JP" altLang="en-US" sz="3600" dirty="0">
                <a:latin typeface="メイリオ" panose="020B0604030504040204" pitchFamily="50" charset="-128"/>
                <a:ea typeface="メイリオ" panose="020B0604030504040204" pitchFamily="50" charset="-128"/>
              </a:rPr>
              <a:t>の腫瘍を認める。</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dirty="0">
                <a:latin typeface="メイリオ" panose="020B0604030504040204" pitchFamily="50" charset="-128"/>
                <a:ea typeface="メイリオ" panose="020B0604030504040204" pitchFamily="50" charset="-128"/>
              </a:rPr>
              <a:t>開頭腫瘍摘出術を行った。</a:t>
            </a: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34141981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3563888" y="275008"/>
            <a:ext cx="2880199"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938" y="875173"/>
            <a:ext cx="4619001" cy="5254863"/>
          </a:xfrm>
          <a:prstGeom prst="rect">
            <a:avLst/>
          </a:prstGeom>
        </p:spPr>
      </p:pic>
      <p:pic>
        <p:nvPicPr>
          <p:cNvPr id="5" name="図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74422" y="875174"/>
            <a:ext cx="4653619" cy="5254862"/>
          </a:xfrm>
          <a:prstGeom prst="rect">
            <a:avLst/>
          </a:prstGeom>
        </p:spPr>
      </p:pic>
      <p:sp>
        <p:nvSpPr>
          <p:cNvPr id="7" name="テキスト ボックス 6"/>
          <p:cNvSpPr txBox="1"/>
          <p:nvPr/>
        </p:nvSpPr>
        <p:spPr>
          <a:xfrm>
            <a:off x="3851920" y="6200235"/>
            <a:ext cx="1941028" cy="400110"/>
          </a:xfrm>
          <a:prstGeom prst="rect">
            <a:avLst/>
          </a:prstGeom>
          <a:solidFill>
            <a:schemeClr val="bg1"/>
          </a:solidFill>
          <a:ln>
            <a:solidFill>
              <a:schemeClr val="tx1"/>
            </a:solidFill>
          </a:ln>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右聴神経鞘腫</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71217457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188640"/>
            <a:ext cx="8496944" cy="1052735"/>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a:t>
            </a:r>
            <a:br>
              <a:rPr kumimoji="1" lang="en-US" altLang="ja-JP" sz="3200" dirty="0">
                <a:latin typeface="Meiryo UI" panose="020B0604030504040204" pitchFamily="50" charset="-128"/>
                <a:ea typeface="Meiryo UI" panose="020B0604030504040204" pitchFamily="50" charset="-128"/>
              </a:rPr>
            </a:br>
            <a:r>
              <a:rPr lang="ja-JP" altLang="en-US" sz="3200" dirty="0">
                <a:latin typeface="Meiryo UI" panose="020B0604030504040204" pitchFamily="50" charset="-128"/>
                <a:ea typeface="Meiryo UI" panose="020B0604030504040204" pitchFamily="50" charset="-128"/>
              </a:rPr>
              <a:t>：顔面神経直接刺激、経頭蓋</a:t>
            </a:r>
            <a:r>
              <a:rPr lang="en-US" altLang="ja-JP" sz="3200" dirty="0">
                <a:latin typeface="Meiryo UI" panose="020B0604030504040204" pitchFamily="50" charset="-128"/>
                <a:ea typeface="Meiryo UI" panose="020B0604030504040204" pitchFamily="50" charset="-128"/>
              </a:rPr>
              <a:t>MEP</a:t>
            </a: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395536" y="1420914"/>
            <a:ext cx="7920880" cy="5437086"/>
          </a:xfrm>
          <a:prstGeom prst="rect">
            <a:avLst/>
          </a:prstGeom>
        </p:spPr>
        <p:txBody>
          <a:bodyPr vert="horz" lIns="91440" tIns="45720" rIns="91440" bIns="45720" rtlCol="0" anchor="ctr">
            <a:normAutofit fontScale="6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a:t>
            </a:r>
            <a:r>
              <a:rPr lang="en-US" altLang="ja-JP" sz="3200" dirty="0">
                <a:latin typeface="Meiryo UI" panose="020B0604030504040204" pitchFamily="50" charset="-128"/>
                <a:ea typeface="Meiryo UI" panose="020B0604030504040204" pitchFamily="50" charset="-128"/>
              </a:rPr>
              <a:t>: </a:t>
            </a: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両側</a:t>
            </a:r>
            <a:r>
              <a:rPr lang="en-US" altLang="ja-JP" sz="3200" dirty="0">
                <a:latin typeface="Meiryo UI" panose="020B0604030504040204" pitchFamily="50" charset="-128"/>
                <a:ea typeface="Meiryo UI" panose="020B0604030504040204" pitchFamily="50" charset="-128"/>
              </a:rPr>
              <a:t>CZ2cm</a:t>
            </a:r>
            <a:r>
              <a:rPr lang="ja-JP" altLang="en-US" sz="3200" dirty="0">
                <a:latin typeface="Meiryo UI" panose="020B0604030504040204" pitchFamily="50" charset="-128"/>
                <a:ea typeface="Meiryo UI" panose="020B0604030504040204" pitchFamily="50" charset="-128"/>
              </a:rPr>
              <a:t>後方</a:t>
            </a:r>
            <a:r>
              <a:rPr lang="en-US" altLang="ja-JP" sz="3200" dirty="0">
                <a:latin typeface="Meiryo UI" panose="020B0604030504040204" pitchFamily="50" charset="-128"/>
                <a:ea typeface="Meiryo UI" panose="020B0604030504040204" pitchFamily="50" charset="-128"/>
              </a:rPr>
              <a:t>7cm</a:t>
            </a:r>
            <a:r>
              <a:rPr lang="ja-JP" altLang="en-US" sz="3200" dirty="0">
                <a:latin typeface="Meiryo UI" panose="020B0604030504040204" pitchFamily="50" charset="-128"/>
                <a:ea typeface="Meiryo UI" panose="020B0604030504040204" pitchFamily="50" charset="-128"/>
              </a:rPr>
              <a:t>外側点に</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コークスクリュー電極、</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プローブ型神経刺激装置 </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 </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対側</a:t>
            </a:r>
            <a:r>
              <a:rPr lang="en-US" altLang="ja-JP" sz="3200" dirty="0">
                <a:latin typeface="Meiryo UI" panose="020B0604030504040204" pitchFamily="50" charset="-128"/>
                <a:ea typeface="Meiryo UI" panose="020B0604030504040204" pitchFamily="50" charset="-128"/>
                <a:sym typeface="Wingdings" panose="05000000000000000000" pitchFamily="2" charset="2"/>
              </a:rPr>
              <a:t>4</a:t>
            </a:r>
            <a:r>
              <a:rPr lang="ja-JP" altLang="en-US" sz="3200" dirty="0">
                <a:latin typeface="Meiryo UI" panose="020B0604030504040204" pitchFamily="50" charset="-128"/>
                <a:ea typeface="Meiryo UI" panose="020B0604030504040204" pitchFamily="50" charset="-128"/>
                <a:sym typeface="Wingdings" panose="05000000000000000000" pitchFamily="2" charset="2"/>
              </a:rPr>
              <a:t>骨格筋、同側</a:t>
            </a:r>
            <a:r>
              <a:rPr lang="ja-JP" altLang="en-US" sz="3200" dirty="0">
                <a:latin typeface="Meiryo UI" panose="020B0604030504040204" pitchFamily="50" charset="-128"/>
                <a:ea typeface="Meiryo UI" panose="020B0604030504040204" pitchFamily="50" charset="-128"/>
              </a:rPr>
              <a:t>眼輪筋・口輪筋</a:t>
            </a:r>
            <a:r>
              <a:rPr lang="ja-JP" altLang="en-US" sz="3200" dirty="0">
                <a:latin typeface="Meiryo UI" panose="020B0604030504040204" pitchFamily="50" charset="-128"/>
                <a:ea typeface="Meiryo UI" panose="020B0604030504040204" pitchFamily="50" charset="-128"/>
                <a:sym typeface="Wingdings" panose="05000000000000000000" pitchFamily="2" charset="2"/>
              </a:rPr>
              <a:t>に針電極を各</a:t>
            </a:r>
            <a:r>
              <a:rPr lang="en-US" altLang="ja-JP" sz="3200" dirty="0">
                <a:latin typeface="Meiryo UI" panose="020B0604030504040204" pitchFamily="50" charset="-128"/>
                <a:ea typeface="Meiryo UI" panose="020B0604030504040204" pitchFamily="50" charset="-128"/>
                <a:sym typeface="Wingdings" panose="05000000000000000000" pitchFamily="2" charset="2"/>
              </a:rPr>
              <a:t>2</a:t>
            </a:r>
            <a:r>
              <a:rPr lang="ja-JP" altLang="en-US" sz="3200" dirty="0">
                <a:latin typeface="Meiryo UI" panose="020B0604030504040204" pitchFamily="50" charset="-128"/>
                <a:ea typeface="Meiryo UI" panose="020B0604030504040204" pitchFamily="50" charset="-128"/>
                <a:sym typeface="Wingdings" panose="05000000000000000000" pitchFamily="2" charset="2"/>
              </a:rPr>
              <a:t>個ずつ設置</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ボディアース</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右大腿表面</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(MEP)</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en-US" altLang="ja-JP" sz="3200" dirty="0">
                <a:latin typeface="Meiryo UI" panose="020B0604030504040204" pitchFamily="50" charset="-128"/>
                <a:ea typeface="Meiryo UI" panose="020B0604030504040204" pitchFamily="50" charset="-128"/>
              </a:rPr>
              <a:t>5</a:t>
            </a:r>
            <a:r>
              <a:rPr lang="ja-JP" altLang="en-US" sz="3200" dirty="0">
                <a:latin typeface="Meiryo UI" panose="020B0604030504040204" pitchFamily="50" charset="-128"/>
                <a:ea typeface="Meiryo UI" panose="020B0604030504040204" pitchFamily="50" charset="-128"/>
              </a:rPr>
              <a:t>連発 </a:t>
            </a:r>
            <a:r>
              <a:rPr lang="en-US" altLang="ja-JP" sz="3200" dirty="0">
                <a:latin typeface="Meiryo UI" panose="020B0604030504040204" pitchFamily="50" charset="-128"/>
                <a:ea typeface="Meiryo UI" panose="020B0604030504040204" pitchFamily="50" charset="-128"/>
              </a:rPr>
              <a:t>(500Hz)</a:t>
            </a:r>
            <a:r>
              <a:rPr lang="ja-JP" altLang="en-US" sz="3200" dirty="0">
                <a:latin typeface="Meiryo UI" panose="020B0604030504040204" pitchFamily="50" charset="-128"/>
                <a:ea typeface="Meiryo UI" panose="020B0604030504040204" pitchFamily="50" charset="-128"/>
              </a:rPr>
              <a:t>矩形波の</a:t>
            </a:r>
            <a:r>
              <a:rPr lang="en-US" altLang="ja-JP" sz="3200" dirty="0">
                <a:latin typeface="Meiryo UI" panose="020B0604030504040204" pitchFamily="50" charset="-128"/>
                <a:ea typeface="Meiryo UI" panose="020B0604030504040204" pitchFamily="50" charset="-128"/>
              </a:rPr>
              <a:t>train</a:t>
            </a:r>
            <a:r>
              <a:rPr lang="ja-JP" altLang="en-US" sz="3200" dirty="0">
                <a:latin typeface="Meiryo UI" panose="020B0604030504040204" pitchFamily="50" charset="-128"/>
                <a:ea typeface="Meiryo UI" panose="020B0604030504040204" pitchFamily="50" charset="-128"/>
              </a:rPr>
              <a:t>パルス</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持続時間</a:t>
            </a:r>
            <a:r>
              <a:rPr lang="en-US" altLang="ja-JP" sz="3200" dirty="0">
                <a:latin typeface="Meiryo UI" panose="020B0604030504040204" pitchFamily="50" charset="-128"/>
                <a:ea typeface="Meiryo UI" panose="020B0604030504040204" pitchFamily="50" charset="-128"/>
              </a:rPr>
              <a:t>0.2msec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間隔</a:t>
            </a:r>
            <a:r>
              <a:rPr lang="en-US" altLang="ja-JP" sz="3200" dirty="0">
                <a:latin typeface="Meiryo UI" panose="020B0604030504040204" pitchFamily="50" charset="-128"/>
                <a:ea typeface="Meiryo UI" panose="020B0604030504040204" pitchFamily="50" charset="-128"/>
              </a:rPr>
              <a:t>2msec</a:t>
            </a:r>
          </a:p>
          <a:p>
            <a:r>
              <a:rPr lang="ja-JP" altLang="en-US" sz="3200" dirty="0">
                <a:latin typeface="Meiryo UI" panose="020B0604030504040204" pitchFamily="50" charset="-128"/>
                <a:ea typeface="Meiryo UI" panose="020B0604030504040204" pitchFamily="50" charset="-128"/>
              </a:rPr>
              <a:t>刺激強度：</a:t>
            </a:r>
            <a:r>
              <a:rPr lang="en-US" altLang="ja-JP" sz="3200" dirty="0" err="1">
                <a:latin typeface="Meiryo UI" panose="020B0604030504040204" pitchFamily="50" charset="-128"/>
                <a:ea typeface="Meiryo UI" panose="020B0604030504040204" pitchFamily="50" charset="-128"/>
              </a:rPr>
              <a:t>tcMEP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120mA</a:t>
            </a:r>
            <a:r>
              <a:rPr lang="ja-JP" altLang="en-US" sz="3200" dirty="0" err="1">
                <a:latin typeface="Meiryo UI" panose="020B0604030504040204" pitchFamily="50" charset="-128"/>
                <a:ea typeface="Meiryo UI" panose="020B0604030504040204" pitchFamily="50" charset="-128"/>
              </a:rPr>
              <a:t>、</a:t>
            </a:r>
            <a:r>
              <a:rPr lang="en-US" altLang="ja-JP" sz="3200" dirty="0" err="1">
                <a:latin typeface="Meiryo UI" panose="020B0604030504040204" pitchFamily="50" charset="-128"/>
                <a:ea typeface="Meiryo UI" panose="020B0604030504040204" pitchFamily="50" charset="-128"/>
              </a:rPr>
              <a:t>dMEP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15mA</a:t>
            </a: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p>
          <a:p>
            <a:endParaRPr lang="en-US" altLang="ja-JP" sz="3200" dirty="0">
              <a:latin typeface="Meiryo UI" panose="020B0604030504040204" pitchFamily="50" charset="-128"/>
              <a:ea typeface="Meiryo UI" panose="020B0604030504040204" pitchFamily="50" charset="-128"/>
            </a:endParaRPr>
          </a:p>
          <a:p>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a:t>
            </a:r>
            <a:r>
              <a:rPr lang="ja-JP" altLang="en-US" sz="3200" b="1" dirty="0">
                <a:latin typeface="Meiryo UI" panose="020B0604030504040204" pitchFamily="50" charset="-128"/>
                <a:ea typeface="Meiryo UI" panose="020B0604030504040204" pitchFamily="50" charset="-128"/>
              </a:rPr>
              <a:t>顔面神経直接刺激</a:t>
            </a:r>
            <a:r>
              <a:rPr lang="en-US" altLang="ja-JP" sz="3200" b="1"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刺激強度　</a:t>
            </a:r>
            <a:r>
              <a:rPr lang="en-US" altLang="ja-JP" sz="3200" dirty="0">
                <a:latin typeface="Meiryo UI" panose="020B0604030504040204" pitchFamily="50" charset="-128"/>
                <a:ea typeface="Meiryo UI" panose="020B0604030504040204" pitchFamily="50" charset="-128"/>
              </a:rPr>
              <a:t>0.1~0.3mA</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刺激頻度</a:t>
            </a:r>
            <a:r>
              <a:rPr lang="en-US" altLang="ja-JP" sz="3200" dirty="0">
                <a:latin typeface="Meiryo UI" panose="020B0604030504040204" pitchFamily="50" charset="-128"/>
                <a:ea typeface="Meiryo UI" panose="020B0604030504040204" pitchFamily="50" charset="-128"/>
              </a:rPr>
              <a:t>1Hz</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刺激幅</a:t>
            </a:r>
            <a:r>
              <a:rPr lang="en-US" altLang="ja-JP" sz="3200" dirty="0">
                <a:latin typeface="Meiryo UI" panose="020B0604030504040204" pitchFamily="50" charset="-128"/>
                <a:ea typeface="Meiryo UI" panose="020B0604030504040204" pitchFamily="50" charset="-128"/>
              </a:rPr>
              <a:t>0.2msec</a:t>
            </a:r>
          </a:p>
          <a:p>
            <a:r>
              <a:rPr lang="ja-JP" altLang="en-US" sz="3200" dirty="0">
                <a:latin typeface="Meiryo UI" panose="020B0604030504040204" pitchFamily="50" charset="-128"/>
                <a:ea typeface="Meiryo UI" panose="020B0604030504040204" pitchFamily="50" charset="-128"/>
              </a:rPr>
              <a:t>分析時間 </a:t>
            </a:r>
            <a:r>
              <a:rPr lang="en-US" altLang="ja-JP" sz="3200" dirty="0">
                <a:latin typeface="Meiryo UI" panose="020B0604030504040204" pitchFamily="50" charset="-128"/>
                <a:ea typeface="Meiryo UI" panose="020B0604030504040204" pitchFamily="50" charset="-128"/>
              </a:rPr>
              <a:t>20msec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endParaRPr lang="ja-JP" altLang="en-US" sz="3200" dirty="0">
              <a:latin typeface="Meiryo UI" panose="020B0604030504040204" pitchFamily="50" charset="-128"/>
              <a:ea typeface="Meiryo UI" panose="020B0604030504040204" pitchFamily="50" charset="-128"/>
            </a:endParaRPr>
          </a:p>
          <a:p>
            <a:endParaRPr lang="en-US" altLang="ja-JP" sz="3200" dirty="0">
              <a:latin typeface="Meiryo UI" panose="020B0604030504040204" pitchFamily="50" charset="-128"/>
              <a:ea typeface="Meiryo UI" panose="020B0604030504040204" pitchFamily="50" charset="-128"/>
            </a:endParaRPr>
          </a:p>
        </p:txBody>
      </p:sp>
      <p:grpSp>
        <p:nvGrpSpPr>
          <p:cNvPr id="4" name="グループ化 3">
            <a:extLst>
              <a:ext uri="{FF2B5EF4-FFF2-40B4-BE49-F238E27FC236}">
                <a16:creationId xmlns:a16="http://schemas.microsoft.com/office/drawing/2014/main" id="{92442E2B-2032-4357-8F30-AA0946411A7B}"/>
              </a:ext>
            </a:extLst>
          </p:cNvPr>
          <p:cNvGrpSpPr/>
          <p:nvPr/>
        </p:nvGrpSpPr>
        <p:grpSpPr>
          <a:xfrm>
            <a:off x="4240760" y="1263963"/>
            <a:ext cx="2673255" cy="1325624"/>
            <a:chOff x="6099572" y="972433"/>
            <a:chExt cx="2673255" cy="1325624"/>
          </a:xfrm>
        </p:grpSpPr>
        <p:grpSp>
          <p:nvGrpSpPr>
            <p:cNvPr id="6" name="グループ化 5">
              <a:extLst>
                <a:ext uri="{FF2B5EF4-FFF2-40B4-BE49-F238E27FC236}">
                  <a16:creationId xmlns:a16="http://schemas.microsoft.com/office/drawing/2014/main" id="{E2F68CF0-6FB2-4480-AFC0-32E3B61840B7}"/>
                </a:ext>
              </a:extLst>
            </p:cNvPr>
            <p:cNvGrpSpPr/>
            <p:nvPr/>
          </p:nvGrpSpPr>
          <p:grpSpPr>
            <a:xfrm>
              <a:off x="6099572" y="972433"/>
              <a:ext cx="2673255" cy="1325624"/>
              <a:chOff x="4800719" y="934205"/>
              <a:chExt cx="3956528" cy="1709467"/>
            </a:xfrm>
          </p:grpSpPr>
          <p:pic>
            <p:nvPicPr>
              <p:cNvPr id="8" name="図 7">
                <a:extLst>
                  <a:ext uri="{FF2B5EF4-FFF2-40B4-BE49-F238E27FC236}">
                    <a16:creationId xmlns:a16="http://schemas.microsoft.com/office/drawing/2014/main" id="{D4CD8A39-190E-4C70-B183-0840AF651FE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4158" y="934205"/>
                <a:ext cx="3253089" cy="1709467"/>
              </a:xfrm>
              <a:prstGeom prst="rect">
                <a:avLst/>
              </a:prstGeom>
            </p:spPr>
          </p:pic>
          <p:pic>
            <p:nvPicPr>
              <p:cNvPr id="9" name="図 8">
                <a:extLst>
                  <a:ext uri="{FF2B5EF4-FFF2-40B4-BE49-F238E27FC236}">
                    <a16:creationId xmlns:a16="http://schemas.microsoft.com/office/drawing/2014/main" id="{C00CA9D7-7BCA-4E65-9FF9-63034631729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373242" flipV="1">
                <a:off x="4800719" y="2144316"/>
                <a:ext cx="2994961" cy="86810"/>
              </a:xfrm>
              <a:prstGeom prst="rect">
                <a:avLst/>
              </a:prstGeom>
            </p:spPr>
          </p:pic>
        </p:grpSp>
        <p:sp>
          <p:nvSpPr>
            <p:cNvPr id="7" name="フリーフォーム: 図形 6">
              <a:extLst>
                <a:ext uri="{FF2B5EF4-FFF2-40B4-BE49-F238E27FC236}">
                  <a16:creationId xmlns:a16="http://schemas.microsoft.com/office/drawing/2014/main" id="{9EC6FF34-224A-4200-94BC-BB12F01E432C}"/>
                </a:ext>
              </a:extLst>
            </p:cNvPr>
            <p:cNvSpPr/>
            <p:nvPr/>
          </p:nvSpPr>
          <p:spPr>
            <a:xfrm>
              <a:off x="7818783" y="1277081"/>
              <a:ext cx="145774" cy="139155"/>
            </a:xfrm>
            <a:custGeom>
              <a:avLst/>
              <a:gdLst>
                <a:gd name="connsiteX0" fmla="*/ 135172 w 145774"/>
                <a:gd name="connsiteY0" fmla="*/ 3079 h 139155"/>
                <a:gd name="connsiteX1" fmla="*/ 113968 w 145774"/>
                <a:gd name="connsiteY1" fmla="*/ 8380 h 139155"/>
                <a:gd name="connsiteX2" fmla="*/ 98066 w 145774"/>
                <a:gd name="connsiteY2" fmla="*/ 18982 h 139155"/>
                <a:gd name="connsiteX3" fmla="*/ 82163 w 145774"/>
                <a:gd name="connsiteY3" fmla="*/ 24282 h 139155"/>
                <a:gd name="connsiteX4" fmla="*/ 74212 w 145774"/>
                <a:gd name="connsiteY4" fmla="*/ 26933 h 139155"/>
                <a:gd name="connsiteX5" fmla="*/ 58309 w 145774"/>
                <a:gd name="connsiteY5" fmla="*/ 37535 h 139155"/>
                <a:gd name="connsiteX6" fmla="*/ 50358 w 145774"/>
                <a:gd name="connsiteY6" fmla="*/ 45486 h 139155"/>
                <a:gd name="connsiteX7" fmla="*/ 42407 w 145774"/>
                <a:gd name="connsiteY7" fmla="*/ 50787 h 139155"/>
                <a:gd name="connsiteX8" fmla="*/ 39756 w 145774"/>
                <a:gd name="connsiteY8" fmla="*/ 58738 h 139155"/>
                <a:gd name="connsiteX9" fmla="*/ 26504 w 145774"/>
                <a:gd name="connsiteY9" fmla="*/ 74641 h 139155"/>
                <a:gd name="connsiteX10" fmla="*/ 15902 w 145774"/>
                <a:gd name="connsiteY10" fmla="*/ 90543 h 139155"/>
                <a:gd name="connsiteX11" fmla="*/ 5300 w 145774"/>
                <a:gd name="connsiteY11" fmla="*/ 106446 h 139155"/>
                <a:gd name="connsiteX12" fmla="*/ 0 w 145774"/>
                <a:gd name="connsiteY12" fmla="*/ 114397 h 139155"/>
                <a:gd name="connsiteX13" fmla="*/ 2650 w 145774"/>
                <a:gd name="connsiteY13" fmla="*/ 127649 h 139155"/>
                <a:gd name="connsiteX14" fmla="*/ 55659 w 145774"/>
                <a:gd name="connsiteY14" fmla="*/ 132950 h 139155"/>
                <a:gd name="connsiteX15" fmla="*/ 71561 w 145774"/>
                <a:gd name="connsiteY15" fmla="*/ 127649 h 139155"/>
                <a:gd name="connsiteX16" fmla="*/ 79513 w 145774"/>
                <a:gd name="connsiteY16" fmla="*/ 122349 h 139155"/>
                <a:gd name="connsiteX17" fmla="*/ 95415 w 145774"/>
                <a:gd name="connsiteY17" fmla="*/ 117048 h 139155"/>
                <a:gd name="connsiteX18" fmla="*/ 103367 w 145774"/>
                <a:gd name="connsiteY18" fmla="*/ 114397 h 139155"/>
                <a:gd name="connsiteX19" fmla="*/ 111318 w 145774"/>
                <a:gd name="connsiteY19" fmla="*/ 111747 h 139155"/>
                <a:gd name="connsiteX20" fmla="*/ 124570 w 145774"/>
                <a:gd name="connsiteY20" fmla="*/ 98495 h 139155"/>
                <a:gd name="connsiteX21" fmla="*/ 129871 w 145774"/>
                <a:gd name="connsiteY21" fmla="*/ 90543 h 139155"/>
                <a:gd name="connsiteX22" fmla="*/ 132521 w 145774"/>
                <a:gd name="connsiteY22" fmla="*/ 82592 h 139155"/>
                <a:gd name="connsiteX23" fmla="*/ 145774 w 145774"/>
                <a:gd name="connsiteY23" fmla="*/ 58738 h 139155"/>
                <a:gd name="connsiteX24" fmla="*/ 135172 w 145774"/>
                <a:gd name="connsiteY24" fmla="*/ 3079 h 1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774" h="139155">
                  <a:moveTo>
                    <a:pt x="135172" y="3079"/>
                  </a:moveTo>
                  <a:cubicBezTo>
                    <a:pt x="129871" y="-5314"/>
                    <a:pt x="118554" y="5832"/>
                    <a:pt x="113968" y="8380"/>
                  </a:cubicBezTo>
                  <a:cubicBezTo>
                    <a:pt x="108399" y="11474"/>
                    <a:pt x="104110" y="16968"/>
                    <a:pt x="98066" y="18982"/>
                  </a:cubicBezTo>
                  <a:lnTo>
                    <a:pt x="82163" y="24282"/>
                  </a:lnTo>
                  <a:lnTo>
                    <a:pt x="74212" y="26933"/>
                  </a:lnTo>
                  <a:cubicBezTo>
                    <a:pt x="48840" y="52302"/>
                    <a:pt x="81327" y="22189"/>
                    <a:pt x="58309" y="37535"/>
                  </a:cubicBezTo>
                  <a:cubicBezTo>
                    <a:pt x="55190" y="39614"/>
                    <a:pt x="53237" y="43086"/>
                    <a:pt x="50358" y="45486"/>
                  </a:cubicBezTo>
                  <a:cubicBezTo>
                    <a:pt x="47911" y="47525"/>
                    <a:pt x="45057" y="49020"/>
                    <a:pt x="42407" y="50787"/>
                  </a:cubicBezTo>
                  <a:cubicBezTo>
                    <a:pt x="41523" y="53437"/>
                    <a:pt x="41006" y="56239"/>
                    <a:pt x="39756" y="58738"/>
                  </a:cubicBezTo>
                  <a:cubicBezTo>
                    <a:pt x="36066" y="66117"/>
                    <a:pt x="32365" y="68780"/>
                    <a:pt x="26504" y="74641"/>
                  </a:cubicBezTo>
                  <a:cubicBezTo>
                    <a:pt x="21436" y="89848"/>
                    <a:pt x="27484" y="75652"/>
                    <a:pt x="15902" y="90543"/>
                  </a:cubicBezTo>
                  <a:cubicBezTo>
                    <a:pt x="11990" y="95572"/>
                    <a:pt x="8834" y="101145"/>
                    <a:pt x="5300" y="106446"/>
                  </a:cubicBezTo>
                  <a:lnTo>
                    <a:pt x="0" y="114397"/>
                  </a:lnTo>
                  <a:cubicBezTo>
                    <a:pt x="883" y="118814"/>
                    <a:pt x="1068" y="123431"/>
                    <a:pt x="2650" y="127649"/>
                  </a:cubicBezTo>
                  <a:cubicBezTo>
                    <a:pt x="10727" y="149190"/>
                    <a:pt x="35058" y="134095"/>
                    <a:pt x="55659" y="132950"/>
                  </a:cubicBezTo>
                  <a:cubicBezTo>
                    <a:pt x="60960" y="131183"/>
                    <a:pt x="66912" y="130748"/>
                    <a:pt x="71561" y="127649"/>
                  </a:cubicBezTo>
                  <a:cubicBezTo>
                    <a:pt x="74212" y="125882"/>
                    <a:pt x="76602" y="123643"/>
                    <a:pt x="79513" y="122349"/>
                  </a:cubicBezTo>
                  <a:cubicBezTo>
                    <a:pt x="84619" y="120080"/>
                    <a:pt x="90114" y="118815"/>
                    <a:pt x="95415" y="117048"/>
                  </a:cubicBezTo>
                  <a:lnTo>
                    <a:pt x="103367" y="114397"/>
                  </a:lnTo>
                  <a:lnTo>
                    <a:pt x="111318" y="111747"/>
                  </a:lnTo>
                  <a:cubicBezTo>
                    <a:pt x="125457" y="90540"/>
                    <a:pt x="106898" y="116168"/>
                    <a:pt x="124570" y="98495"/>
                  </a:cubicBezTo>
                  <a:cubicBezTo>
                    <a:pt x="126823" y="96242"/>
                    <a:pt x="128104" y="93194"/>
                    <a:pt x="129871" y="90543"/>
                  </a:cubicBezTo>
                  <a:cubicBezTo>
                    <a:pt x="130754" y="87893"/>
                    <a:pt x="131164" y="85034"/>
                    <a:pt x="132521" y="82592"/>
                  </a:cubicBezTo>
                  <a:cubicBezTo>
                    <a:pt x="147713" y="55246"/>
                    <a:pt x="139775" y="76731"/>
                    <a:pt x="145774" y="58738"/>
                  </a:cubicBezTo>
                  <a:cubicBezTo>
                    <a:pt x="142798" y="40887"/>
                    <a:pt x="140473" y="11472"/>
                    <a:pt x="135172" y="3079"/>
                  </a:cubicBezTo>
                  <a:close/>
                </a:path>
              </a:pathLst>
            </a:custGeom>
            <a:gradFill flip="none" rotWithShape="1">
              <a:gsLst>
                <a:gs pos="2000">
                  <a:srgbClr val="000099">
                    <a:shade val="30000"/>
                    <a:satMod val="115000"/>
                  </a:srgbClr>
                </a:gs>
                <a:gs pos="50000">
                  <a:schemeClr val="accent5">
                    <a:lumMod val="75000"/>
                  </a:schemeClr>
                </a:gs>
                <a:gs pos="70000">
                  <a:schemeClr val="accent5">
                    <a:lumMod val="50000"/>
                  </a:scheme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9">
            <a:extLst>
              <a:ext uri="{FF2B5EF4-FFF2-40B4-BE49-F238E27FC236}">
                <a16:creationId xmlns:a16="http://schemas.microsoft.com/office/drawing/2014/main" id="{7C998592-9241-4459-AA7D-D0DE5CB93FD5}"/>
              </a:ext>
            </a:extLst>
          </p:cNvPr>
          <p:cNvGrpSpPr/>
          <p:nvPr/>
        </p:nvGrpSpPr>
        <p:grpSpPr>
          <a:xfrm>
            <a:off x="7152555" y="1239087"/>
            <a:ext cx="1725538" cy="2132047"/>
            <a:chOff x="6156176" y="2636912"/>
            <a:chExt cx="1725538" cy="2132047"/>
          </a:xfrm>
        </p:grpSpPr>
        <p:grpSp>
          <p:nvGrpSpPr>
            <p:cNvPr id="11" name="グループ化 10">
              <a:extLst>
                <a:ext uri="{FF2B5EF4-FFF2-40B4-BE49-F238E27FC236}">
                  <a16:creationId xmlns:a16="http://schemas.microsoft.com/office/drawing/2014/main" id="{77EA37D6-1C91-484A-BE7D-DA6CE19B4DB0}"/>
                </a:ext>
              </a:extLst>
            </p:cNvPr>
            <p:cNvGrpSpPr/>
            <p:nvPr/>
          </p:nvGrpSpPr>
          <p:grpSpPr>
            <a:xfrm>
              <a:off x="6156176" y="2636912"/>
              <a:ext cx="1725538" cy="2132047"/>
              <a:chOff x="1212513" y="3694471"/>
              <a:chExt cx="2545179" cy="3144782"/>
            </a:xfrm>
          </p:grpSpPr>
          <p:pic>
            <p:nvPicPr>
              <p:cNvPr id="14" name="図 13">
                <a:extLst>
                  <a:ext uri="{FF2B5EF4-FFF2-40B4-BE49-F238E27FC236}">
                    <a16:creationId xmlns:a16="http://schemas.microsoft.com/office/drawing/2014/main" id="{8822E5C3-11A8-4D0D-A083-2F0918917EA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12513" y="3694471"/>
                <a:ext cx="2545179" cy="3000021"/>
              </a:xfrm>
              <a:prstGeom prst="rect">
                <a:avLst/>
              </a:prstGeom>
            </p:spPr>
          </p:pic>
          <p:sp>
            <p:nvSpPr>
              <p:cNvPr id="15" name="フリーフォーム 18">
                <a:extLst>
                  <a:ext uri="{FF2B5EF4-FFF2-40B4-BE49-F238E27FC236}">
                    <a16:creationId xmlns:a16="http://schemas.microsoft.com/office/drawing/2014/main" id="{54BFB290-4C4A-431E-A098-C657F8C6C0D6}"/>
                  </a:ext>
                </a:extLst>
              </p:cNvPr>
              <p:cNvSpPr/>
              <p:nvPr/>
            </p:nvSpPr>
            <p:spPr>
              <a:xfrm>
                <a:off x="1359935" y="5175747"/>
                <a:ext cx="72176" cy="1097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9">
                <a:extLst>
                  <a:ext uri="{FF2B5EF4-FFF2-40B4-BE49-F238E27FC236}">
                    <a16:creationId xmlns:a16="http://schemas.microsoft.com/office/drawing/2014/main" id="{707AC905-FBCE-45BF-ACE0-7FFDBCD43AF5}"/>
                  </a:ext>
                </a:extLst>
              </p:cNvPr>
              <p:cNvSpPr/>
              <p:nvPr/>
            </p:nvSpPr>
            <p:spPr>
              <a:xfrm>
                <a:off x="1865501" y="5095568"/>
                <a:ext cx="374329" cy="162232"/>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20">
                <a:extLst>
                  <a:ext uri="{FF2B5EF4-FFF2-40B4-BE49-F238E27FC236}">
                    <a16:creationId xmlns:a16="http://schemas.microsoft.com/office/drawing/2014/main" id="{F573C91A-1E3B-4734-B389-692C800A9750}"/>
                  </a:ext>
                </a:extLst>
              </p:cNvPr>
              <p:cNvSpPr/>
              <p:nvPr/>
            </p:nvSpPr>
            <p:spPr>
              <a:xfrm>
                <a:off x="2735764" y="5110316"/>
                <a:ext cx="376991" cy="140110"/>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21">
                <a:extLst>
                  <a:ext uri="{FF2B5EF4-FFF2-40B4-BE49-F238E27FC236}">
                    <a16:creationId xmlns:a16="http://schemas.microsoft.com/office/drawing/2014/main" id="{6E64FFCE-6F87-4787-A71F-F66A34CBF975}"/>
                  </a:ext>
                </a:extLst>
              </p:cNvPr>
              <p:cNvSpPr/>
              <p:nvPr/>
            </p:nvSpPr>
            <p:spPr>
              <a:xfrm>
                <a:off x="2366851" y="5080819"/>
                <a:ext cx="37813" cy="235975"/>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22">
                <a:extLst>
                  <a:ext uri="{FF2B5EF4-FFF2-40B4-BE49-F238E27FC236}">
                    <a16:creationId xmlns:a16="http://schemas.microsoft.com/office/drawing/2014/main" id="{BF3FEEF2-75B4-45DA-A223-899AA11E4F65}"/>
                  </a:ext>
                </a:extLst>
              </p:cNvPr>
              <p:cNvSpPr/>
              <p:nvPr/>
            </p:nvSpPr>
            <p:spPr>
              <a:xfrm>
                <a:off x="2573594" y="5051323"/>
                <a:ext cx="36871" cy="309716"/>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23">
                <a:extLst>
                  <a:ext uri="{FF2B5EF4-FFF2-40B4-BE49-F238E27FC236}">
                    <a16:creationId xmlns:a16="http://schemas.microsoft.com/office/drawing/2014/main" id="{372C9FFF-D62E-4581-A68F-1BB775F68870}"/>
                  </a:ext>
                </a:extLst>
              </p:cNvPr>
              <p:cNvSpPr/>
              <p:nvPr/>
            </p:nvSpPr>
            <p:spPr>
              <a:xfrm>
                <a:off x="2249129" y="5567516"/>
                <a:ext cx="103239" cy="206478"/>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4">
                <a:extLst>
                  <a:ext uri="{FF2B5EF4-FFF2-40B4-BE49-F238E27FC236}">
                    <a16:creationId xmlns:a16="http://schemas.microsoft.com/office/drawing/2014/main" id="{41D85C28-3F80-4191-A6DE-9248AEDFCB59}"/>
                  </a:ext>
                </a:extLst>
              </p:cNvPr>
              <p:cNvSpPr/>
              <p:nvPr/>
            </p:nvSpPr>
            <p:spPr>
              <a:xfrm>
                <a:off x="2565954" y="5574890"/>
                <a:ext cx="162498" cy="191729"/>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5">
                <a:extLst>
                  <a:ext uri="{FF2B5EF4-FFF2-40B4-BE49-F238E27FC236}">
                    <a16:creationId xmlns:a16="http://schemas.microsoft.com/office/drawing/2014/main" id="{E640A229-66FE-4504-B7DE-BA322F101425}"/>
                  </a:ext>
                </a:extLst>
              </p:cNvPr>
              <p:cNvSpPr/>
              <p:nvPr/>
            </p:nvSpPr>
            <p:spPr>
              <a:xfrm>
                <a:off x="2352368" y="5714892"/>
                <a:ext cx="95864" cy="51727"/>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6">
                <a:extLst>
                  <a:ext uri="{FF2B5EF4-FFF2-40B4-BE49-F238E27FC236}">
                    <a16:creationId xmlns:a16="http://schemas.microsoft.com/office/drawing/2014/main" id="{CCBC4957-EDB8-4CF4-BFE6-C7C42E701EF0}"/>
                  </a:ext>
                </a:extLst>
              </p:cNvPr>
              <p:cNvSpPr/>
              <p:nvPr/>
            </p:nvSpPr>
            <p:spPr>
              <a:xfrm>
                <a:off x="1378974" y="5324168"/>
                <a:ext cx="127939" cy="274649"/>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7">
                <a:extLst>
                  <a:ext uri="{FF2B5EF4-FFF2-40B4-BE49-F238E27FC236}">
                    <a16:creationId xmlns:a16="http://schemas.microsoft.com/office/drawing/2014/main" id="{85466F45-0BA6-4357-99E2-FCAB859DB9DA}"/>
                  </a:ext>
                </a:extLst>
              </p:cNvPr>
              <p:cNvSpPr/>
              <p:nvPr/>
            </p:nvSpPr>
            <p:spPr>
              <a:xfrm>
                <a:off x="1334729" y="5235677"/>
                <a:ext cx="51619" cy="221226"/>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8">
                <a:extLst>
                  <a:ext uri="{FF2B5EF4-FFF2-40B4-BE49-F238E27FC236}">
                    <a16:creationId xmlns:a16="http://schemas.microsoft.com/office/drawing/2014/main" id="{A0404765-789F-4321-9F8B-CACF78AB5B98}"/>
                  </a:ext>
                </a:extLst>
              </p:cNvPr>
              <p:cNvSpPr/>
              <p:nvPr/>
            </p:nvSpPr>
            <p:spPr>
              <a:xfrm>
                <a:off x="3491792" y="5128084"/>
                <a:ext cx="147484" cy="132794"/>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9">
                <a:extLst>
                  <a:ext uri="{FF2B5EF4-FFF2-40B4-BE49-F238E27FC236}">
                    <a16:creationId xmlns:a16="http://schemas.microsoft.com/office/drawing/2014/main" id="{68CE8164-3EAE-4093-AEA7-81C94D2705AD}"/>
                  </a:ext>
                </a:extLst>
              </p:cNvPr>
              <p:cNvSpPr/>
              <p:nvPr/>
            </p:nvSpPr>
            <p:spPr>
              <a:xfrm>
                <a:off x="3399503" y="5324168"/>
                <a:ext cx="88491" cy="287593"/>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30">
                <a:extLst>
                  <a:ext uri="{FF2B5EF4-FFF2-40B4-BE49-F238E27FC236}">
                    <a16:creationId xmlns:a16="http://schemas.microsoft.com/office/drawing/2014/main" id="{08C11737-49D7-4AA3-BCC7-449F92B7F366}"/>
                  </a:ext>
                </a:extLst>
              </p:cNvPr>
              <p:cNvSpPr/>
              <p:nvPr/>
            </p:nvSpPr>
            <p:spPr>
              <a:xfrm>
                <a:off x="3554361" y="5228303"/>
                <a:ext cx="22922" cy="184355"/>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31">
                <a:extLst>
                  <a:ext uri="{FF2B5EF4-FFF2-40B4-BE49-F238E27FC236}">
                    <a16:creationId xmlns:a16="http://schemas.microsoft.com/office/drawing/2014/main" id="{5C8EFD80-35E3-44FF-B10F-3D493F4C4510}"/>
                  </a:ext>
                </a:extLst>
              </p:cNvPr>
              <p:cNvSpPr/>
              <p:nvPr/>
            </p:nvSpPr>
            <p:spPr>
              <a:xfrm>
                <a:off x="3458497" y="5464277"/>
                <a:ext cx="125361" cy="140110"/>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33">
                <a:extLst>
                  <a:ext uri="{FF2B5EF4-FFF2-40B4-BE49-F238E27FC236}">
                    <a16:creationId xmlns:a16="http://schemas.microsoft.com/office/drawing/2014/main" id="{3E7B9A03-7629-448B-B257-F0C4B48919ED}"/>
                  </a:ext>
                </a:extLst>
              </p:cNvPr>
              <p:cNvSpPr/>
              <p:nvPr/>
            </p:nvSpPr>
            <p:spPr>
              <a:xfrm>
                <a:off x="2175387" y="5987845"/>
                <a:ext cx="664167" cy="89673"/>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34">
                <a:extLst>
                  <a:ext uri="{FF2B5EF4-FFF2-40B4-BE49-F238E27FC236}">
                    <a16:creationId xmlns:a16="http://schemas.microsoft.com/office/drawing/2014/main" id="{3FD0327A-3F72-4295-8011-9E75B0BD008A}"/>
                  </a:ext>
                </a:extLst>
              </p:cNvPr>
              <p:cNvSpPr/>
              <p:nvPr/>
            </p:nvSpPr>
            <p:spPr>
              <a:xfrm>
                <a:off x="2330245" y="6120581"/>
                <a:ext cx="383458" cy="81116"/>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5">
                <a:extLst>
                  <a:ext uri="{FF2B5EF4-FFF2-40B4-BE49-F238E27FC236}">
                    <a16:creationId xmlns:a16="http://schemas.microsoft.com/office/drawing/2014/main" id="{F221E454-CBA0-451F-AB82-8B5EA413CCE6}"/>
                  </a:ext>
                </a:extLst>
              </p:cNvPr>
              <p:cNvSpPr/>
              <p:nvPr/>
            </p:nvSpPr>
            <p:spPr>
              <a:xfrm>
                <a:off x="1673386" y="6285924"/>
                <a:ext cx="58993" cy="553329"/>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6">
                <a:extLst>
                  <a:ext uri="{FF2B5EF4-FFF2-40B4-BE49-F238E27FC236}">
                    <a16:creationId xmlns:a16="http://schemas.microsoft.com/office/drawing/2014/main" id="{0A5173EC-C2EC-4732-BAAF-E7D37699D087}"/>
                  </a:ext>
                </a:extLst>
              </p:cNvPr>
              <p:cNvSpPr/>
              <p:nvPr/>
            </p:nvSpPr>
            <p:spPr>
              <a:xfrm>
                <a:off x="3209538" y="6176636"/>
                <a:ext cx="29950" cy="634180"/>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円/楕円 37">
                <a:extLst>
                  <a:ext uri="{FF2B5EF4-FFF2-40B4-BE49-F238E27FC236}">
                    <a16:creationId xmlns:a16="http://schemas.microsoft.com/office/drawing/2014/main" id="{082B82C9-C86F-448A-A1F0-29E5D2345443}"/>
                  </a:ext>
                </a:extLst>
              </p:cNvPr>
              <p:cNvSpPr/>
              <p:nvPr/>
            </p:nvSpPr>
            <p:spPr>
              <a:xfrm flipH="1">
                <a:off x="2831470" y="5085185"/>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円/楕円 38">
                <a:extLst>
                  <a:ext uri="{FF2B5EF4-FFF2-40B4-BE49-F238E27FC236}">
                    <a16:creationId xmlns:a16="http://schemas.microsoft.com/office/drawing/2014/main" id="{016A01C8-4325-4C77-8260-2FD733BECCC7}"/>
                  </a:ext>
                </a:extLst>
              </p:cNvPr>
              <p:cNvSpPr/>
              <p:nvPr/>
            </p:nvSpPr>
            <p:spPr>
              <a:xfrm flipH="1">
                <a:off x="1982547" y="5085184"/>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9">
                <a:extLst>
                  <a:ext uri="{FF2B5EF4-FFF2-40B4-BE49-F238E27FC236}">
                    <a16:creationId xmlns:a16="http://schemas.microsoft.com/office/drawing/2014/main" id="{A6C1E0BF-F058-4FDF-B16D-91FF6D9EA114}"/>
                  </a:ext>
                </a:extLst>
              </p:cNvPr>
              <p:cNvSpPr/>
              <p:nvPr/>
            </p:nvSpPr>
            <p:spPr>
              <a:xfrm>
                <a:off x="1838385" y="5077605"/>
                <a:ext cx="427510" cy="10827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40">
                <a:extLst>
                  <a:ext uri="{FF2B5EF4-FFF2-40B4-BE49-F238E27FC236}">
                    <a16:creationId xmlns:a16="http://schemas.microsoft.com/office/drawing/2014/main" id="{01E8B4A5-4E3F-4CDD-9ED0-BD478E5108AB}"/>
                  </a:ext>
                </a:extLst>
              </p:cNvPr>
              <p:cNvSpPr/>
              <p:nvPr/>
            </p:nvSpPr>
            <p:spPr>
              <a:xfrm flipH="1">
                <a:off x="2728452" y="5085184"/>
                <a:ext cx="401894" cy="90563"/>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弧 36">
                <a:extLst>
                  <a:ext uri="{FF2B5EF4-FFF2-40B4-BE49-F238E27FC236}">
                    <a16:creationId xmlns:a16="http://schemas.microsoft.com/office/drawing/2014/main" id="{31DD6599-33F2-4756-A857-FFA7C4F9EE74}"/>
                  </a:ext>
                </a:extLst>
              </p:cNvPr>
              <p:cNvSpPr/>
              <p:nvPr/>
            </p:nvSpPr>
            <p:spPr>
              <a:xfrm rot="398921">
                <a:off x="1460120" y="4702640"/>
                <a:ext cx="789039" cy="8949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8" name="円弧 37">
                <a:extLst>
                  <a:ext uri="{FF2B5EF4-FFF2-40B4-BE49-F238E27FC236}">
                    <a16:creationId xmlns:a16="http://schemas.microsoft.com/office/drawing/2014/main" id="{7EFE4FF0-CDD1-4444-8E14-3C3B265E60FD}"/>
                  </a:ext>
                </a:extLst>
              </p:cNvPr>
              <p:cNvSpPr/>
              <p:nvPr/>
            </p:nvSpPr>
            <p:spPr>
              <a:xfrm rot="21184370" flipH="1">
                <a:off x="2747121" y="4643520"/>
                <a:ext cx="748247" cy="22754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9" name="フリーフォーム 47">
                <a:extLst>
                  <a:ext uri="{FF2B5EF4-FFF2-40B4-BE49-F238E27FC236}">
                    <a16:creationId xmlns:a16="http://schemas.microsoft.com/office/drawing/2014/main" id="{F78E4997-871A-474F-AA76-0B5955A66640}"/>
                  </a:ext>
                </a:extLst>
              </p:cNvPr>
              <p:cNvSpPr/>
              <p:nvPr/>
            </p:nvSpPr>
            <p:spPr>
              <a:xfrm>
                <a:off x="1477922" y="3704687"/>
                <a:ext cx="1055594" cy="1573306"/>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48">
                <a:extLst>
                  <a:ext uri="{FF2B5EF4-FFF2-40B4-BE49-F238E27FC236}">
                    <a16:creationId xmlns:a16="http://schemas.microsoft.com/office/drawing/2014/main" id="{CC0A4059-E9B5-474A-8648-AF3307787786}"/>
                  </a:ext>
                </a:extLst>
              </p:cNvPr>
              <p:cNvSpPr/>
              <p:nvPr/>
            </p:nvSpPr>
            <p:spPr>
              <a:xfrm>
                <a:off x="1351429" y="5035924"/>
                <a:ext cx="161365" cy="20170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12" name="図 11">
              <a:extLst>
                <a:ext uri="{FF2B5EF4-FFF2-40B4-BE49-F238E27FC236}">
                  <a16:creationId xmlns:a16="http://schemas.microsoft.com/office/drawing/2014/main" id="{F1E0424B-C8F2-40B5-9F66-D37AB748D36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9268864">
              <a:off x="7447303" y="2718699"/>
              <a:ext cx="338661" cy="140517"/>
            </a:xfrm>
            <a:prstGeom prst="rect">
              <a:avLst/>
            </a:prstGeom>
          </p:spPr>
        </p:pic>
        <p:pic>
          <p:nvPicPr>
            <p:cNvPr id="13" name="図 12">
              <a:extLst>
                <a:ext uri="{FF2B5EF4-FFF2-40B4-BE49-F238E27FC236}">
                  <a16:creationId xmlns:a16="http://schemas.microsoft.com/office/drawing/2014/main" id="{6E6250BF-615F-4413-A1BC-BD8BBA57D0A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2965320">
              <a:off x="6243961" y="2749474"/>
              <a:ext cx="338661" cy="140517"/>
            </a:xfrm>
            <a:prstGeom prst="rect">
              <a:avLst/>
            </a:prstGeom>
          </p:spPr>
        </p:pic>
      </p:grpSp>
    </p:spTree>
    <p:extLst>
      <p:ext uri="{BB962C8B-B14F-4D97-AF65-F5344CB8AC3E}">
        <p14:creationId xmlns:p14="http://schemas.microsoft.com/office/powerpoint/2010/main" val="407479806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539552" y="548680"/>
            <a:ext cx="8174732" cy="4104456"/>
          </a:xfrm>
        </p:spPr>
        <p:txBody>
          <a:bodyPr>
            <a:normAutofit/>
          </a:bodyPr>
          <a:lstStyle/>
          <a:p>
            <a:r>
              <a:rPr kumimoji="1" lang="ja-JP" altLang="en-US" dirty="0">
                <a:latin typeface="Meiryo UI" panose="020B0604030504040204" pitchFamily="50" charset="-128"/>
                <a:ea typeface="Meiryo UI" panose="020B0604030504040204" pitchFamily="50" charset="-128"/>
              </a:rPr>
              <a:t>手術ビデオ供覧</a:t>
            </a:r>
            <a:br>
              <a:rPr kumimoji="1" lang="en-US" altLang="ja-JP" dirty="0">
                <a:latin typeface="Meiryo UI" panose="020B0604030504040204" pitchFamily="50" charset="-128"/>
                <a:ea typeface="Meiryo UI" panose="020B0604030504040204" pitchFamily="50" charset="-128"/>
              </a:rPr>
            </a:br>
            <a:br>
              <a:rPr kumimoji="1" lang="en-US" altLang="ja-JP" dirty="0">
                <a:latin typeface="Meiryo UI" panose="020B0604030504040204" pitchFamily="50" charset="-128"/>
                <a:ea typeface="Meiryo UI" panose="020B0604030504040204" pitchFamily="50" charset="-128"/>
              </a:rPr>
            </a:br>
            <a:br>
              <a:rPr kumimoji="1" lang="en-US" altLang="ja-JP" dirty="0">
                <a:latin typeface="Meiryo UI" panose="020B0604030504040204" pitchFamily="50" charset="-128"/>
                <a:ea typeface="Meiryo UI" panose="020B0604030504040204" pitchFamily="50" charset="-128"/>
              </a:rPr>
            </a:br>
            <a:r>
              <a:rPr kumimoji="1" lang="ja-JP" altLang="en-US" dirty="0">
                <a:latin typeface="Meiryo UI" panose="020B0604030504040204" pitchFamily="50" charset="-128"/>
                <a:ea typeface="Meiryo UI" panose="020B0604030504040204" pitchFamily="50" charset="-128"/>
              </a:rPr>
              <a:t>：</a:t>
            </a:r>
            <a:r>
              <a:rPr lang="ja-JP" altLang="en-US" sz="3200" dirty="0">
                <a:latin typeface="メイリオ" panose="020B0604030504040204" pitchFamily="50" charset="-128"/>
                <a:ea typeface="メイリオ" panose="020B0604030504040204" pitchFamily="50" charset="-128"/>
              </a:rPr>
              <a:t>開頭腫瘍摘出術（右聴神経鞘腫</a:t>
            </a:r>
            <a:r>
              <a:rPr lang="ja-JP" altLang="en-US"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正方形/長方形 2">
            <a:extLst>
              <a:ext uri="{FF2B5EF4-FFF2-40B4-BE49-F238E27FC236}">
                <a16:creationId xmlns:a16="http://schemas.microsoft.com/office/drawing/2014/main" id="{48EA4F56-CB15-4EBB-9D17-C2FDFEFB0FF5}"/>
              </a:ext>
            </a:extLst>
          </p:cNvPr>
          <p:cNvSpPr/>
          <p:nvPr/>
        </p:nvSpPr>
        <p:spPr>
          <a:xfrm>
            <a:off x="6948264" y="5939988"/>
            <a:ext cx="713657" cy="369332"/>
          </a:xfrm>
          <a:prstGeom prst="rect">
            <a:avLst/>
          </a:prstGeom>
        </p:spPr>
        <p:txBody>
          <a:bodyPr wrap="none">
            <a:spAutoFit/>
          </a:bodyPr>
          <a:lstStyle/>
          <a:p>
            <a:r>
              <a:rPr lang="ja-JP" altLang="en-US" dirty="0">
                <a:latin typeface="Meiryo UI" panose="020B0604030504040204" pitchFamily="50" charset="-128"/>
                <a:ea typeface="Meiryo UI" panose="020B0604030504040204" pitchFamily="50" charset="-128"/>
                <a:hlinkClick r:id="rId3" action="ppaction://hlinkfile"/>
              </a:rPr>
              <a:t>ビデオ</a:t>
            </a:r>
            <a:endParaRPr lang="ja-JP" altLang="en-US" dirty="0"/>
          </a:p>
        </p:txBody>
      </p:sp>
    </p:spTree>
    <p:extLst>
      <p:ext uri="{BB962C8B-B14F-4D97-AF65-F5344CB8AC3E}">
        <p14:creationId xmlns:p14="http://schemas.microsoft.com/office/powerpoint/2010/main" val="33432000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p:cNvSpPr txBox="1">
            <a:spLocks/>
          </p:cNvSpPr>
          <p:nvPr/>
        </p:nvSpPr>
        <p:spPr>
          <a:xfrm>
            <a:off x="633844" y="1484784"/>
            <a:ext cx="7826587" cy="5256584"/>
          </a:xfrm>
          <a:prstGeom prst="rect">
            <a:avLst/>
          </a:prstGeom>
        </p:spPr>
        <p:txBody>
          <a:bodyPr vert="horz" lIns="91440" tIns="45720" rIns="91440" bIns="45720" rtlCol="0">
            <a:normAutofit fontScale="92500" lnSpcReduction="10000"/>
          </a:bodyPr>
          <a:lstStyle>
            <a:lvl1pPr marL="171450" indent="-171450" algn="l" defTabSz="685800" rtl="0" eaLnBrk="1" latinLnBrk="0" hangingPunct="1">
              <a:lnSpc>
                <a:spcPct val="90000"/>
              </a:lnSpc>
              <a:spcBef>
                <a:spcPts val="750"/>
              </a:spcBef>
              <a:buFont typeface="Wingdings 2" pitchFamily="18" charset="2"/>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Wingdings 2" pitchFamily="18" charset="2"/>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Wingdings 2" pitchFamily="18" charset="2"/>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Wingdings 2" pitchFamily="18" charset="2"/>
              <a:buChar char=""/>
              <a:defRPr kumimoji="1" sz="1350" kern="1200">
                <a:solidFill>
                  <a:schemeClr val="tx1"/>
                </a:solidFill>
                <a:latin typeface="+mn-lt"/>
                <a:ea typeface="+mn-ea"/>
                <a:cs typeface="+mn-cs"/>
              </a:defRPr>
            </a:lvl5pPr>
            <a:lvl6pPr marL="18859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6pPr>
            <a:lvl7pPr marL="22288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7pPr>
            <a:lvl8pPr marL="25717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8pPr>
            <a:lvl9pPr marL="2914650" indent="-171450" algn="l" defTabSz="685800" rtl="0" eaLnBrk="1" latinLnBrk="0" hangingPunct="1">
              <a:spcBef>
                <a:spcPct val="20000"/>
              </a:spcBef>
              <a:buFont typeface="Wingdings 2" pitchFamily="18" charset="2"/>
              <a:buChar char=""/>
              <a:defRPr kumimoji="1" sz="1350" kern="1200">
                <a:solidFill>
                  <a:schemeClr val="tx1"/>
                </a:solidFill>
                <a:latin typeface="+mn-lt"/>
                <a:ea typeface="+mn-ea"/>
                <a:cs typeface="+mn-cs"/>
              </a:defRPr>
            </a:lvl9pPr>
          </a:lstStyle>
          <a:p>
            <a:r>
              <a:rPr lang="ja-JP" altLang="en-US" dirty="0">
                <a:latin typeface="Meiryo UI" panose="020B0604030504040204" pitchFamily="50" charset="-128"/>
                <a:ea typeface="Meiryo UI" panose="020B0604030504040204" pitchFamily="50" charset="-128"/>
              </a:rPr>
              <a:t>矩形波電流が神経刺激に至適</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ヘルムホルツ）</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  閾値：神経を刺激して丁度筋収縮を起こすのに必要な矩形波刺激電流の強さを刺激の閾値と言う</a:t>
            </a:r>
            <a:endParaRPr lang="en-US" altLang="ja-JP" dirty="0">
              <a:latin typeface="Meiryo UI" panose="020B0604030504040204" pitchFamily="50" charset="-128"/>
              <a:ea typeface="Meiryo UI" panose="020B0604030504040204" pitchFamily="50" charset="-128"/>
            </a:endParaRPr>
          </a:p>
          <a:p>
            <a:pPr marL="0" indent="0">
              <a:buNone/>
            </a:pP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興奮の性質を示す</a:t>
            </a:r>
            <a:r>
              <a:rPr lang="en-US" altLang="ja-JP" dirty="0">
                <a:latin typeface="Meiryo UI" panose="020B0604030504040204" pitchFamily="50" charset="-128"/>
                <a:ea typeface="Meiryo UI" panose="020B0604030504040204" pitchFamily="50" charset="-128"/>
              </a:rPr>
              <a:t>3</a:t>
            </a:r>
            <a:r>
              <a:rPr lang="ja-JP" altLang="en-US" dirty="0" err="1">
                <a:latin typeface="Meiryo UI" panose="020B0604030504040204" pitchFamily="50" charset="-128"/>
                <a:ea typeface="Meiryo UI" panose="020B0604030504040204" pitchFamily="50" charset="-128"/>
              </a:rPr>
              <a:t>つの</a:t>
            </a:r>
            <a:r>
              <a:rPr lang="ja-JP" altLang="en-US" dirty="0">
                <a:latin typeface="Meiryo UI" panose="020B0604030504040204" pitchFamily="50" charset="-128"/>
                <a:ea typeface="Meiryo UI" panose="020B0604030504040204" pitchFamily="50" charset="-128"/>
              </a:rPr>
              <a:t>基本的事実</a:t>
            </a:r>
            <a:endParaRPr lang="en-US" altLang="ja-JP" dirty="0">
              <a:latin typeface="Meiryo UI" panose="020B0604030504040204" pitchFamily="50" charset="-128"/>
              <a:ea typeface="Meiryo UI" panose="020B0604030504040204" pitchFamily="50" charset="-128"/>
            </a:endParaRPr>
          </a:p>
          <a:p>
            <a:pPr marL="0" indent="0">
              <a:buNone/>
            </a:pPr>
            <a:r>
              <a:rPr lang="ja-JP" altLang="en-US" b="1" dirty="0">
                <a:latin typeface="Meiryo UI" panose="020B0604030504040204" pitchFamily="50" charset="-128"/>
                <a:ea typeface="Meiryo UI" panose="020B0604030504040204" pitchFamily="50" charset="-128"/>
              </a:rPr>
              <a:t>　興奮の全か無の法則</a:t>
            </a:r>
            <a:r>
              <a:rPr lang="ja-JP" altLang="en-US" dirty="0">
                <a:latin typeface="Meiryo UI" panose="020B0604030504040204" pitchFamily="50" charset="-128"/>
                <a:ea typeface="Meiryo UI" panose="020B0604030504040204" pitchFamily="50" charset="-128"/>
              </a:rPr>
              <a:t>：活動電位はデジタル</a:t>
            </a:r>
            <a:endParaRPr lang="en-US" altLang="ja-JP" dirty="0">
              <a:latin typeface="Meiryo UI" panose="020B0604030504040204" pitchFamily="50" charset="-128"/>
              <a:ea typeface="Meiryo UI" panose="020B0604030504040204" pitchFamily="50" charset="-128"/>
            </a:endParaRPr>
          </a:p>
          <a:p>
            <a:pPr marL="0" indent="0">
              <a:buNone/>
            </a:pPr>
            <a:r>
              <a:rPr lang="ja-JP" altLang="en-US" b="1" dirty="0">
                <a:latin typeface="Meiryo UI" panose="020B0604030504040204" pitchFamily="50" charset="-128"/>
                <a:ea typeface="Meiryo UI" panose="020B0604030504040204" pitchFamily="50" charset="-128"/>
              </a:rPr>
              <a:t>　極性興奮の法則</a:t>
            </a:r>
            <a:r>
              <a:rPr lang="ja-JP" altLang="en-US" dirty="0">
                <a:latin typeface="Meiryo UI" panose="020B0604030504040204" pitchFamily="50" charset="-128"/>
                <a:ea typeface="Meiryo UI" panose="020B0604030504040204" pitchFamily="50" charset="-128"/>
              </a:rPr>
              <a:t>：興奮は刺激電極の陰極で生じ筋肉に伝わる</a:t>
            </a:r>
            <a:endParaRPr lang="en-US" altLang="ja-JP" dirty="0">
              <a:latin typeface="Meiryo UI" panose="020B0604030504040204" pitchFamily="50" charset="-128"/>
              <a:ea typeface="Meiryo UI" panose="020B0604030504040204" pitchFamily="50" charset="-128"/>
            </a:endParaRPr>
          </a:p>
          <a:p>
            <a:pPr marL="0" indent="0">
              <a:buNone/>
            </a:pPr>
            <a:r>
              <a:rPr lang="ja-JP" altLang="en-US" b="1" dirty="0">
                <a:latin typeface="Meiryo UI" panose="020B0604030504040204" pitchFamily="50" charset="-128"/>
                <a:ea typeface="Meiryo UI" panose="020B0604030504040204" pitchFamily="50" charset="-128"/>
              </a:rPr>
              <a:t>　興奮の両側伝導の法則</a:t>
            </a:r>
            <a:endParaRPr lang="en-US" altLang="ja-JP" b="1" dirty="0">
              <a:latin typeface="Meiryo UI" panose="020B0604030504040204" pitchFamily="50" charset="-128"/>
              <a:ea typeface="Meiryo UI" panose="020B0604030504040204" pitchFamily="50" charset="-128"/>
            </a:endParaRPr>
          </a:p>
          <a:p>
            <a:pPr marL="0" indent="0">
              <a:buNone/>
            </a:pPr>
            <a:endParaRPr lang="en-US" altLang="ja-JP" b="1"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電気的陰性波の発見</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神経・筋の表面と内部の電気的二重層</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ベルンシュタイン</a:t>
            </a:r>
            <a:r>
              <a:rPr lang="en-US" altLang="ja-JP" dirty="0">
                <a:latin typeface="Meiryo UI" panose="020B0604030504040204" pitchFamily="50" charset="-128"/>
                <a:ea typeface="Meiryo UI" panose="020B0604030504040204" pitchFamily="50" charset="-128"/>
              </a:rPr>
              <a:t>)</a:t>
            </a: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マックスウェルの悪魔</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細胞膜の選択的透過性の示唆</a:t>
            </a:r>
            <a:r>
              <a:rPr lang="en-US" altLang="ja-JP" dirty="0">
                <a:latin typeface="Meiryo UI" panose="020B0604030504040204" pitchFamily="50" charset="-128"/>
                <a:ea typeface="Meiryo UI" panose="020B0604030504040204" pitchFamily="50" charset="-128"/>
              </a:rPr>
              <a:t>)</a:t>
            </a:r>
          </a:p>
          <a:p>
            <a:pPr marL="0" indent="0">
              <a:buNone/>
            </a:pPr>
            <a:r>
              <a:rPr lang="ja-JP" altLang="en-US" dirty="0">
                <a:latin typeface="Meiryo UI" panose="020B0604030504040204" pitchFamily="50" charset="-128"/>
                <a:ea typeface="Meiryo UI" panose="020B0604030504040204" pitchFamily="50" charset="-128"/>
              </a:rPr>
              <a:t>→ホジキン・ハクスレーのナトリウムチャネル、カリウムチャネルの発見</a:t>
            </a:r>
            <a:endParaRPr lang="en-US" altLang="ja-JP"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4283968" y="4221088"/>
            <a:ext cx="2367880" cy="450709"/>
          </a:xfrm>
        </p:spPr>
        <p:txBody>
          <a:bodyPr>
            <a:normAutofit/>
          </a:bodyPr>
          <a:lstStyle/>
          <a:p>
            <a:pPr marL="0" indent="0">
              <a:buNone/>
            </a:pPr>
            <a:r>
              <a:rPr lang="ja-JP" altLang="en-US" dirty="0">
                <a:latin typeface="Meiryo UI" panose="020B0604030504040204" pitchFamily="50" charset="-128"/>
                <a:ea typeface="Meiryo UI" panose="020B0604030504040204" pitchFamily="50" charset="-128"/>
              </a:rPr>
              <a:t>デュ・ボア</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レーマン</a:t>
            </a:r>
            <a:endParaRPr lang="en-US" altLang="ja-JP" dirty="0">
              <a:latin typeface="Meiryo UI" panose="020B0604030504040204" pitchFamily="50" charset="-128"/>
              <a:ea typeface="Meiryo UI" panose="020B0604030504040204" pitchFamily="50" charset="-128"/>
            </a:endParaRPr>
          </a:p>
        </p:txBody>
      </p:sp>
      <p:sp>
        <p:nvSpPr>
          <p:cNvPr id="4" name="タイトル 3"/>
          <p:cNvSpPr>
            <a:spLocks noGrp="1"/>
          </p:cNvSpPr>
          <p:nvPr>
            <p:ph type="title"/>
          </p:nvPr>
        </p:nvSpPr>
        <p:spPr>
          <a:xfrm>
            <a:off x="633845" y="260648"/>
            <a:ext cx="7826587" cy="975008"/>
          </a:xfrm>
          <a:solidFill>
            <a:schemeClr val="bg1">
              <a:lumMod val="95000"/>
            </a:schemeClr>
          </a:solidFill>
        </p:spPr>
        <p:txBody>
          <a:bodyPr/>
          <a:lstStyle/>
          <a:p>
            <a:pPr algn="ctr"/>
            <a:r>
              <a:rPr kumimoji="1" lang="ja-JP" altLang="en-US" dirty="0">
                <a:latin typeface="Meiryo UI" panose="020B0604030504040204" pitchFamily="50" charset="-128"/>
                <a:ea typeface="Meiryo UI" panose="020B0604030504040204" pitchFamily="50" charset="-128"/>
              </a:rPr>
              <a:t>電気生理学の基本用語と法則</a:t>
            </a:r>
          </a:p>
        </p:txBody>
      </p:sp>
      <p:sp>
        <p:nvSpPr>
          <p:cNvPr id="7" name="右中かっこ 6"/>
          <p:cNvSpPr/>
          <p:nvPr/>
        </p:nvSpPr>
        <p:spPr>
          <a:xfrm>
            <a:off x="3779912" y="3839770"/>
            <a:ext cx="288032" cy="76263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latin typeface="Meiryo UI" panose="020B0604030504040204" pitchFamily="50" charset="-128"/>
              <a:ea typeface="Meiryo UI" panose="020B0604030504040204" pitchFamily="50" charset="-128"/>
            </a:endParaRPr>
          </a:p>
        </p:txBody>
      </p:sp>
      <p:grpSp>
        <p:nvGrpSpPr>
          <p:cNvPr id="8" name="グループ化 7">
            <a:extLst>
              <a:ext uri="{FF2B5EF4-FFF2-40B4-BE49-F238E27FC236}">
                <a16:creationId xmlns:a16="http://schemas.microsoft.com/office/drawing/2014/main" id="{CE08947C-D558-4423-B095-E026195660F9}"/>
              </a:ext>
            </a:extLst>
          </p:cNvPr>
          <p:cNvGrpSpPr/>
          <p:nvPr/>
        </p:nvGrpSpPr>
        <p:grpSpPr>
          <a:xfrm>
            <a:off x="6071247" y="1230866"/>
            <a:ext cx="1161202" cy="507836"/>
            <a:chOff x="-2679177" y="5207653"/>
            <a:chExt cx="2372799" cy="581809"/>
          </a:xfrm>
          <a:solidFill>
            <a:schemeClr val="bg1"/>
          </a:solidFill>
        </p:grpSpPr>
        <p:sp>
          <p:nvSpPr>
            <p:cNvPr id="9" name="正方形/長方形 8">
              <a:extLst>
                <a:ext uri="{FF2B5EF4-FFF2-40B4-BE49-F238E27FC236}">
                  <a16:creationId xmlns:a16="http://schemas.microsoft.com/office/drawing/2014/main" id="{BA086CF7-6BD9-4866-AA5D-B570D20FE7AF}"/>
                </a:ext>
              </a:extLst>
            </p:cNvPr>
            <p:cNvSpPr/>
            <p:nvPr/>
          </p:nvSpPr>
          <p:spPr>
            <a:xfrm>
              <a:off x="-2679177" y="5207653"/>
              <a:ext cx="2363469" cy="5818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 name="グループ化 9">
              <a:extLst>
                <a:ext uri="{FF2B5EF4-FFF2-40B4-BE49-F238E27FC236}">
                  <a16:creationId xmlns:a16="http://schemas.microsoft.com/office/drawing/2014/main" id="{127AFD7C-06CE-49BB-97B7-61CF5A4BBF1B}"/>
                </a:ext>
              </a:extLst>
            </p:cNvPr>
            <p:cNvGrpSpPr/>
            <p:nvPr/>
          </p:nvGrpSpPr>
          <p:grpSpPr>
            <a:xfrm>
              <a:off x="-2636086" y="5374295"/>
              <a:ext cx="2329708" cy="265720"/>
              <a:chOff x="2286000" y="2595281"/>
              <a:chExt cx="3685071" cy="591672"/>
            </a:xfrm>
            <a:grpFill/>
          </p:grpSpPr>
          <p:grpSp>
            <p:nvGrpSpPr>
              <p:cNvPr id="11" name="グループ化 10">
                <a:extLst>
                  <a:ext uri="{FF2B5EF4-FFF2-40B4-BE49-F238E27FC236}">
                    <a16:creationId xmlns:a16="http://schemas.microsoft.com/office/drawing/2014/main" id="{DD71E42F-4197-413D-BCE1-DF0C5993FB00}"/>
                  </a:ext>
                </a:extLst>
              </p:cNvPr>
              <p:cNvGrpSpPr/>
              <p:nvPr/>
            </p:nvGrpSpPr>
            <p:grpSpPr>
              <a:xfrm>
                <a:off x="2286000" y="2595282"/>
                <a:ext cx="737015" cy="591671"/>
                <a:chOff x="2286000" y="2595282"/>
                <a:chExt cx="737015" cy="591671"/>
              </a:xfrm>
              <a:grpFill/>
            </p:grpSpPr>
            <p:cxnSp>
              <p:nvCxnSpPr>
                <p:cNvPr id="44" name="直線コネクタ 43">
                  <a:extLst>
                    <a:ext uri="{FF2B5EF4-FFF2-40B4-BE49-F238E27FC236}">
                      <a16:creationId xmlns:a16="http://schemas.microsoft.com/office/drawing/2014/main" id="{E2A10BE4-DB46-4619-BCE3-C96055B2AEC1}"/>
                    </a:ext>
                  </a:extLst>
                </p:cNvPr>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a:extLst>
                    <a:ext uri="{FF2B5EF4-FFF2-40B4-BE49-F238E27FC236}">
                      <a16:creationId xmlns:a16="http://schemas.microsoft.com/office/drawing/2014/main" id="{D3F15A98-4905-4AC8-9960-7C1612F9EB14}"/>
                    </a:ext>
                  </a:extLst>
                </p:cNvPr>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E32184EC-2759-4B37-86D9-0806DD7E7AC2}"/>
                    </a:ext>
                  </a:extLst>
                </p:cNvPr>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BAD1E315-C923-4EAF-B737-3400268E084D}"/>
                    </a:ext>
                  </a:extLst>
                </p:cNvPr>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A6124BC4-E9C7-4931-A4CD-996243AAA9E0}"/>
                    </a:ext>
                  </a:extLst>
                </p:cNvPr>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0EF948F7-7403-4B92-8A2A-28FE1769B0D5}"/>
                    </a:ext>
                  </a:extLst>
                </p:cNvPr>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CA1DA780-A562-45ED-836B-AD033B4B6AA8}"/>
                    </a:ext>
                  </a:extLst>
                </p:cNvPr>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グループ化 11">
                <a:extLst>
                  <a:ext uri="{FF2B5EF4-FFF2-40B4-BE49-F238E27FC236}">
                    <a16:creationId xmlns:a16="http://schemas.microsoft.com/office/drawing/2014/main" id="{E887D8DB-EA18-4A48-87F3-816F9C125D51}"/>
                  </a:ext>
                </a:extLst>
              </p:cNvPr>
              <p:cNvGrpSpPr/>
              <p:nvPr/>
            </p:nvGrpSpPr>
            <p:grpSpPr>
              <a:xfrm>
                <a:off x="3023014" y="2595282"/>
                <a:ext cx="737015" cy="591671"/>
                <a:chOff x="2286000" y="2595282"/>
                <a:chExt cx="737015" cy="591671"/>
              </a:xfrm>
              <a:grpFill/>
            </p:grpSpPr>
            <p:cxnSp>
              <p:nvCxnSpPr>
                <p:cNvPr id="37" name="直線コネクタ 36">
                  <a:extLst>
                    <a:ext uri="{FF2B5EF4-FFF2-40B4-BE49-F238E27FC236}">
                      <a16:creationId xmlns:a16="http://schemas.microsoft.com/office/drawing/2014/main" id="{A1508FD6-E226-4418-BE14-F2DFF0E990F2}"/>
                    </a:ext>
                  </a:extLst>
                </p:cNvPr>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A1831274-C264-4FDF-84F3-1BAA720497DB}"/>
                    </a:ext>
                  </a:extLst>
                </p:cNvPr>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8A434508-F841-4DB2-92BE-6398A802EC11}"/>
                    </a:ext>
                  </a:extLst>
                </p:cNvPr>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C931D282-032F-4004-9F09-153ADA1FCB1D}"/>
                    </a:ext>
                  </a:extLst>
                </p:cNvPr>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77606A49-554D-4C7A-9D17-E517D402E8D4}"/>
                    </a:ext>
                  </a:extLst>
                </p:cNvPr>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5021BC96-5B04-4FC8-9D11-A61D43105BAE}"/>
                    </a:ext>
                  </a:extLst>
                </p:cNvPr>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98BEEA95-FFCB-4CFE-9945-A8FA12F78568}"/>
                    </a:ext>
                  </a:extLst>
                </p:cNvPr>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グループ化 12">
                <a:extLst>
                  <a:ext uri="{FF2B5EF4-FFF2-40B4-BE49-F238E27FC236}">
                    <a16:creationId xmlns:a16="http://schemas.microsoft.com/office/drawing/2014/main" id="{560940BB-63C5-430C-BECC-1B894E3147F2}"/>
                  </a:ext>
                </a:extLst>
              </p:cNvPr>
              <p:cNvGrpSpPr/>
              <p:nvPr/>
            </p:nvGrpSpPr>
            <p:grpSpPr>
              <a:xfrm>
                <a:off x="5234056" y="2595281"/>
                <a:ext cx="737015" cy="591671"/>
                <a:chOff x="2286000" y="2595282"/>
                <a:chExt cx="737015" cy="591671"/>
              </a:xfrm>
              <a:grpFill/>
            </p:grpSpPr>
            <p:cxnSp>
              <p:nvCxnSpPr>
                <p:cNvPr id="30" name="直線コネクタ 29">
                  <a:extLst>
                    <a:ext uri="{FF2B5EF4-FFF2-40B4-BE49-F238E27FC236}">
                      <a16:creationId xmlns:a16="http://schemas.microsoft.com/office/drawing/2014/main" id="{A001985D-39B6-42F9-BF24-0777B1616C5E}"/>
                    </a:ext>
                  </a:extLst>
                </p:cNvPr>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0D23B975-E262-4267-9C98-976D1AD499A5}"/>
                    </a:ext>
                  </a:extLst>
                </p:cNvPr>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1A2CF00A-DDF3-4B67-9616-BF45E93BECC1}"/>
                    </a:ext>
                  </a:extLst>
                </p:cNvPr>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D5A2932A-E7F8-4109-9B02-1955B0B2C2AC}"/>
                    </a:ext>
                  </a:extLst>
                </p:cNvPr>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6742AF9B-6704-4E55-B579-B50F3E48B850}"/>
                    </a:ext>
                  </a:extLst>
                </p:cNvPr>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60A5AFC6-0DF9-4A84-B1DE-5449D4736781}"/>
                    </a:ext>
                  </a:extLst>
                </p:cNvPr>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843FF0C1-544F-4E89-882F-ECE9D7DE6A14}"/>
                    </a:ext>
                  </a:extLst>
                </p:cNvPr>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グループ化 13">
                <a:extLst>
                  <a:ext uri="{FF2B5EF4-FFF2-40B4-BE49-F238E27FC236}">
                    <a16:creationId xmlns:a16="http://schemas.microsoft.com/office/drawing/2014/main" id="{C5D98CC6-5C60-4EDB-A2E5-AF89C1129732}"/>
                  </a:ext>
                </a:extLst>
              </p:cNvPr>
              <p:cNvGrpSpPr/>
              <p:nvPr/>
            </p:nvGrpSpPr>
            <p:grpSpPr>
              <a:xfrm>
                <a:off x="4497043" y="2595281"/>
                <a:ext cx="737015" cy="591671"/>
                <a:chOff x="2286000" y="2595282"/>
                <a:chExt cx="737015" cy="591671"/>
              </a:xfrm>
              <a:grpFill/>
            </p:grpSpPr>
            <p:cxnSp>
              <p:nvCxnSpPr>
                <p:cNvPr id="23" name="直線コネクタ 22">
                  <a:extLst>
                    <a:ext uri="{FF2B5EF4-FFF2-40B4-BE49-F238E27FC236}">
                      <a16:creationId xmlns:a16="http://schemas.microsoft.com/office/drawing/2014/main" id="{DF52BDB2-52A5-4076-9AA6-6BA049A25AC4}"/>
                    </a:ext>
                  </a:extLst>
                </p:cNvPr>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DF8BCDFE-FE29-4324-8D37-86976E6F34B6}"/>
                    </a:ext>
                  </a:extLst>
                </p:cNvPr>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29D1DDFA-BF40-4709-A323-1A7382294D10}"/>
                    </a:ext>
                  </a:extLst>
                </p:cNvPr>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87755E74-83B4-44B1-8275-08B0C5F389E1}"/>
                    </a:ext>
                  </a:extLst>
                </p:cNvPr>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100A0377-E7E9-4017-8718-D9F714D3781A}"/>
                    </a:ext>
                  </a:extLst>
                </p:cNvPr>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DA9C1EF1-19A8-4A99-A63E-65106C950BCF}"/>
                    </a:ext>
                  </a:extLst>
                </p:cNvPr>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1A436966-4AFC-4FCD-8D52-3E1600CE4887}"/>
                    </a:ext>
                  </a:extLst>
                </p:cNvPr>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グループ化 14">
                <a:extLst>
                  <a:ext uri="{FF2B5EF4-FFF2-40B4-BE49-F238E27FC236}">
                    <a16:creationId xmlns:a16="http://schemas.microsoft.com/office/drawing/2014/main" id="{CC427952-95FE-4290-B0BB-A094321F79FE}"/>
                  </a:ext>
                </a:extLst>
              </p:cNvPr>
              <p:cNvGrpSpPr/>
              <p:nvPr/>
            </p:nvGrpSpPr>
            <p:grpSpPr>
              <a:xfrm>
                <a:off x="3760028" y="2595282"/>
                <a:ext cx="737015" cy="591671"/>
                <a:chOff x="2286000" y="2595282"/>
                <a:chExt cx="737015" cy="591671"/>
              </a:xfrm>
              <a:grpFill/>
            </p:grpSpPr>
            <p:cxnSp>
              <p:nvCxnSpPr>
                <p:cNvPr id="16" name="直線コネクタ 15">
                  <a:extLst>
                    <a:ext uri="{FF2B5EF4-FFF2-40B4-BE49-F238E27FC236}">
                      <a16:creationId xmlns:a16="http://schemas.microsoft.com/office/drawing/2014/main" id="{B6674761-DE7A-4C5F-B7AB-518F40E7B598}"/>
                    </a:ext>
                  </a:extLst>
                </p:cNvPr>
                <p:cNvCxnSpPr/>
                <p:nvPr/>
              </p:nvCxnSpPr>
              <p:spPr>
                <a:xfrm>
                  <a:off x="2286000"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364B0EC1-87ED-4DB7-A65A-187491423701}"/>
                    </a:ext>
                  </a:extLst>
                </p:cNvPr>
                <p:cNvCxnSpPr/>
                <p:nvPr/>
              </p:nvCxnSpPr>
              <p:spPr>
                <a:xfrm>
                  <a:off x="2286000" y="2595282"/>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A0F41EFF-4DAF-43EF-9482-D7CA00578BD1}"/>
                    </a:ext>
                  </a:extLst>
                </p:cNvPr>
                <p:cNvCxnSpPr/>
                <p:nvPr/>
              </p:nvCxnSpPr>
              <p:spPr>
                <a:xfrm>
                  <a:off x="2433403" y="2595282"/>
                  <a:ext cx="0" cy="591671"/>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09EA5C57-7297-433D-9FB1-4C4BD2906DA0}"/>
                    </a:ext>
                  </a:extLst>
                </p:cNvPr>
                <p:cNvCxnSpPr/>
                <p:nvPr/>
              </p:nvCxnSpPr>
              <p:spPr>
                <a:xfrm>
                  <a:off x="2433403"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03A7A502-C477-4578-BD0A-1F7E18358264}"/>
                    </a:ext>
                  </a:extLst>
                </p:cNvPr>
                <p:cNvCxnSpPr/>
                <p:nvPr/>
              </p:nvCxnSpPr>
              <p:spPr>
                <a:xfrm>
                  <a:off x="2580806"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AAB18578-9CD2-4F26-AFF0-0A12CCEB7B51}"/>
                    </a:ext>
                  </a:extLst>
                </p:cNvPr>
                <p:cNvCxnSpPr/>
                <p:nvPr/>
              </p:nvCxnSpPr>
              <p:spPr>
                <a:xfrm>
                  <a:off x="2728209"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21D0EEA8-A1E8-4AF8-85E3-92C8CF7582B1}"/>
                    </a:ext>
                  </a:extLst>
                </p:cNvPr>
                <p:cNvCxnSpPr/>
                <p:nvPr/>
              </p:nvCxnSpPr>
              <p:spPr>
                <a:xfrm>
                  <a:off x="2875612" y="3186953"/>
                  <a:ext cx="147403"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001137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6">
                                            <p:txEl>
                                              <p:pRg st="3" end="3"/>
                                            </p:txEl>
                                          </p:spTgt>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6">
                                            <p:txEl>
                                              <p:pRg st="4" end="4"/>
                                            </p:txEl>
                                          </p:spTgt>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6">
                                            <p:txEl>
                                              <p:pRg st="5" end="5"/>
                                            </p:txEl>
                                          </p:spTgt>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6">
                                            <p:txEl>
                                              <p:pRg st="8" end="8"/>
                                            </p:txEl>
                                          </p:spTgt>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xEl>
                                              <p:pRg st="10" end="1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6">
                                            <p:txEl>
                                              <p:pRg st="12" end="12"/>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6">
                                            <p:txEl>
                                              <p:pRg st="13" end="13"/>
                                            </p:txEl>
                                          </p:spTgt>
                                        </p:tgtEl>
                                        <p:attrNameLst>
                                          <p:attrName>style.visibility</p:attrName>
                                        </p:attrNameLst>
                                      </p:cBhvr>
                                      <p:to>
                                        <p:strVal val="visible"/>
                                      </p:to>
                                    </p:set>
                                    <p:anim calcmode="lin" valueType="num">
                                      <p:cBhvr additive="base">
                                        <p:cTn id="40" dur="500" fill="hold"/>
                                        <p:tgtEl>
                                          <p:spTgt spid="6">
                                            <p:txEl>
                                              <p:pRg st="13" end="13"/>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6">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619672" y="-1778"/>
            <a:ext cx="6340464" cy="6591814"/>
          </a:xfrm>
        </p:spPr>
      </p:pic>
      <p:cxnSp>
        <p:nvCxnSpPr>
          <p:cNvPr id="9" name="直線コネクタ 8">
            <a:extLst>
              <a:ext uri="{FF2B5EF4-FFF2-40B4-BE49-F238E27FC236}">
                <a16:creationId xmlns:a16="http://schemas.microsoft.com/office/drawing/2014/main" id="{E3F7E4F6-A0D3-445A-A8A1-4B7CA4AB929C}"/>
              </a:ext>
            </a:extLst>
          </p:cNvPr>
          <p:cNvCxnSpPr>
            <a:cxnSpLocks/>
          </p:cNvCxnSpPr>
          <p:nvPr/>
        </p:nvCxnSpPr>
        <p:spPr>
          <a:xfrm flipH="1">
            <a:off x="1626036" y="2564904"/>
            <a:ext cx="63341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0F4D3A98-C632-40B1-9445-AEFE4F067539}"/>
              </a:ext>
            </a:extLst>
          </p:cNvPr>
          <p:cNvCxnSpPr>
            <a:cxnSpLocks/>
          </p:cNvCxnSpPr>
          <p:nvPr/>
        </p:nvCxnSpPr>
        <p:spPr>
          <a:xfrm flipH="1">
            <a:off x="1619672" y="4509120"/>
            <a:ext cx="6334100"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4C60BAA9-05B2-47A9-89EA-4CC17F5AB76A}"/>
              </a:ext>
            </a:extLst>
          </p:cNvPr>
          <p:cNvCxnSpPr>
            <a:cxnSpLocks/>
          </p:cNvCxnSpPr>
          <p:nvPr/>
        </p:nvCxnSpPr>
        <p:spPr>
          <a:xfrm flipV="1">
            <a:off x="4932040" y="-1778"/>
            <a:ext cx="0" cy="6591814"/>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タイトル 1">
            <a:extLst>
              <a:ext uri="{FF2B5EF4-FFF2-40B4-BE49-F238E27FC236}">
                <a16:creationId xmlns:a16="http://schemas.microsoft.com/office/drawing/2014/main" id="{671E9AA6-B1D0-4F9F-AB6E-49ECFA5AB847}"/>
              </a:ext>
            </a:extLst>
          </p:cNvPr>
          <p:cNvSpPr txBox="1">
            <a:spLocks/>
          </p:cNvSpPr>
          <p:nvPr/>
        </p:nvSpPr>
        <p:spPr>
          <a:xfrm>
            <a:off x="5724128" y="6443780"/>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P35</a:t>
            </a:r>
            <a:endParaRPr lang="ja-JP" altLang="en-US" sz="1400" dirty="0">
              <a:latin typeface="Meiryo UI" panose="020B0604030504040204" pitchFamily="50" charset="-128"/>
              <a:ea typeface="Meiryo UI" panose="020B0604030504040204" pitchFamily="50" charset="-128"/>
            </a:endParaRPr>
          </a:p>
        </p:txBody>
      </p:sp>
      <p:sp>
        <p:nvSpPr>
          <p:cNvPr id="6" name="タイトル 1">
            <a:extLst>
              <a:ext uri="{FF2B5EF4-FFF2-40B4-BE49-F238E27FC236}">
                <a16:creationId xmlns:a16="http://schemas.microsoft.com/office/drawing/2014/main" id="{9DF94B5B-B1A1-4851-A799-3469B1B1D4E9}"/>
              </a:ext>
            </a:extLst>
          </p:cNvPr>
          <p:cNvSpPr txBox="1">
            <a:spLocks/>
          </p:cNvSpPr>
          <p:nvPr/>
        </p:nvSpPr>
        <p:spPr>
          <a:xfrm>
            <a:off x="3095298" y="6410016"/>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P50</a:t>
            </a:r>
            <a:endParaRPr lang="ja-JP" altLang="en-US" sz="1400" dirty="0">
              <a:latin typeface="Meiryo UI" panose="020B0604030504040204" pitchFamily="50" charset="-128"/>
              <a:ea typeface="Meiryo UI" panose="020B0604030504040204" pitchFamily="50" charset="-128"/>
            </a:endParaRPr>
          </a:p>
        </p:txBody>
      </p:sp>
      <p:sp>
        <p:nvSpPr>
          <p:cNvPr id="7" name="タイトル 1">
            <a:extLst>
              <a:ext uri="{FF2B5EF4-FFF2-40B4-BE49-F238E27FC236}">
                <a16:creationId xmlns:a16="http://schemas.microsoft.com/office/drawing/2014/main" id="{FE739DE1-2B7C-4FDA-85D9-16E6AFEDDF3F}"/>
              </a:ext>
            </a:extLst>
          </p:cNvPr>
          <p:cNvSpPr txBox="1">
            <a:spLocks/>
          </p:cNvSpPr>
          <p:nvPr/>
        </p:nvSpPr>
        <p:spPr>
          <a:xfrm>
            <a:off x="2116107" y="267964"/>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P25</a:t>
            </a:r>
            <a:endParaRPr lang="ja-JP" altLang="en-US" sz="1400" dirty="0">
              <a:latin typeface="Meiryo UI" panose="020B0604030504040204" pitchFamily="50" charset="-128"/>
              <a:ea typeface="Meiryo UI" panose="020B0604030504040204" pitchFamily="50" charset="-128"/>
            </a:endParaRPr>
          </a:p>
        </p:txBody>
      </p:sp>
      <p:sp>
        <p:nvSpPr>
          <p:cNvPr id="8" name="タイトル 1">
            <a:extLst>
              <a:ext uri="{FF2B5EF4-FFF2-40B4-BE49-F238E27FC236}">
                <a16:creationId xmlns:a16="http://schemas.microsoft.com/office/drawing/2014/main" id="{4F5DC0B4-B454-4FFC-92A6-4274E767D487}"/>
              </a:ext>
            </a:extLst>
          </p:cNvPr>
          <p:cNvSpPr txBox="1">
            <a:spLocks/>
          </p:cNvSpPr>
          <p:nvPr/>
        </p:nvSpPr>
        <p:spPr>
          <a:xfrm>
            <a:off x="2411760" y="4149080"/>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N30</a:t>
            </a:r>
            <a:endParaRPr lang="ja-JP" altLang="en-US" sz="1400" dirty="0">
              <a:latin typeface="Meiryo UI" panose="020B0604030504040204" pitchFamily="50" charset="-128"/>
              <a:ea typeface="Meiryo UI" panose="020B0604030504040204" pitchFamily="50" charset="-128"/>
            </a:endParaRPr>
          </a:p>
        </p:txBody>
      </p:sp>
      <p:sp>
        <p:nvSpPr>
          <p:cNvPr id="14" name="テキスト ボックス 13">
            <a:extLst>
              <a:ext uri="{FF2B5EF4-FFF2-40B4-BE49-F238E27FC236}">
                <a16:creationId xmlns:a16="http://schemas.microsoft.com/office/drawing/2014/main" id="{8ED8E989-0591-4CBF-8C8C-7E4E1CD3759E}"/>
              </a:ext>
            </a:extLst>
          </p:cNvPr>
          <p:cNvSpPr txBox="1"/>
          <p:nvPr/>
        </p:nvSpPr>
        <p:spPr>
          <a:xfrm>
            <a:off x="6482676" y="4312784"/>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左短母指屈筋</a:t>
            </a:r>
            <a:endParaRPr kumimoji="1" lang="en-US" altLang="ja-JP" sz="1400" dirty="0">
              <a:latin typeface="Meiryo UI" panose="020B0604030504040204" pitchFamily="50" charset="-128"/>
              <a:ea typeface="Meiryo UI" panose="020B0604030504040204" pitchFamily="50" charset="-128"/>
            </a:endParaRPr>
          </a:p>
        </p:txBody>
      </p:sp>
      <p:sp>
        <p:nvSpPr>
          <p:cNvPr id="15" name="テキスト ボックス 14">
            <a:extLst>
              <a:ext uri="{FF2B5EF4-FFF2-40B4-BE49-F238E27FC236}">
                <a16:creationId xmlns:a16="http://schemas.microsoft.com/office/drawing/2014/main" id="{569E4466-78BD-4E0C-A964-8FC292D49538}"/>
              </a:ext>
            </a:extLst>
          </p:cNvPr>
          <p:cNvSpPr txBox="1"/>
          <p:nvPr/>
        </p:nvSpPr>
        <p:spPr>
          <a:xfrm>
            <a:off x="3088035" y="637626"/>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左腕橈骨筋</a:t>
            </a:r>
            <a:endParaRPr kumimoji="1" lang="en-US" altLang="ja-JP" sz="1400" dirty="0">
              <a:latin typeface="Meiryo UI" panose="020B0604030504040204" pitchFamily="50" charset="-128"/>
              <a:ea typeface="Meiryo UI" panose="020B0604030504040204" pitchFamily="50" charset="-128"/>
            </a:endParaRPr>
          </a:p>
        </p:txBody>
      </p:sp>
      <p:sp>
        <p:nvSpPr>
          <p:cNvPr id="16" name="テキスト ボックス 15">
            <a:extLst>
              <a:ext uri="{FF2B5EF4-FFF2-40B4-BE49-F238E27FC236}">
                <a16:creationId xmlns:a16="http://schemas.microsoft.com/office/drawing/2014/main" id="{FD1C3DD1-6C94-4810-B6C6-7A138CA6CFB7}"/>
              </a:ext>
            </a:extLst>
          </p:cNvPr>
          <p:cNvSpPr txBox="1"/>
          <p:nvPr/>
        </p:nvSpPr>
        <p:spPr>
          <a:xfrm>
            <a:off x="3088035" y="2462070"/>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左大腿四頭筋</a:t>
            </a:r>
            <a:endParaRPr kumimoji="1" lang="en-US" altLang="ja-JP" sz="1400" dirty="0">
              <a:latin typeface="Meiryo UI" panose="020B0604030504040204" pitchFamily="50" charset="-128"/>
              <a:ea typeface="Meiryo UI" panose="020B0604030504040204" pitchFamily="50" charset="-128"/>
            </a:endParaRPr>
          </a:p>
        </p:txBody>
      </p:sp>
      <p:sp>
        <p:nvSpPr>
          <p:cNvPr id="17" name="テキスト ボックス 16">
            <a:extLst>
              <a:ext uri="{FF2B5EF4-FFF2-40B4-BE49-F238E27FC236}">
                <a16:creationId xmlns:a16="http://schemas.microsoft.com/office/drawing/2014/main" id="{64F4EF73-080A-465C-A0F3-B89094D1C7A2}"/>
              </a:ext>
            </a:extLst>
          </p:cNvPr>
          <p:cNvSpPr txBox="1"/>
          <p:nvPr/>
        </p:nvSpPr>
        <p:spPr>
          <a:xfrm>
            <a:off x="3046972" y="4305695"/>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左短母趾屈筋</a:t>
            </a:r>
            <a:endParaRPr kumimoji="1" lang="en-US" altLang="ja-JP" sz="14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6EB74152-15C0-4191-B352-0494B69A6BAC}"/>
              </a:ext>
            </a:extLst>
          </p:cNvPr>
          <p:cNvSpPr txBox="1"/>
          <p:nvPr/>
        </p:nvSpPr>
        <p:spPr>
          <a:xfrm>
            <a:off x="6473130" y="2428205"/>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右眼輪筋</a:t>
            </a:r>
            <a:endParaRPr kumimoji="1" lang="en-US" altLang="ja-JP" sz="1400" dirty="0">
              <a:latin typeface="Meiryo UI" panose="020B0604030504040204" pitchFamily="50" charset="-128"/>
              <a:ea typeface="Meiryo UI" panose="020B0604030504040204" pitchFamily="50" charset="-128"/>
            </a:endParaRPr>
          </a:p>
        </p:txBody>
      </p:sp>
      <p:sp>
        <p:nvSpPr>
          <p:cNvPr id="19" name="テキスト ボックス 18">
            <a:extLst>
              <a:ext uri="{FF2B5EF4-FFF2-40B4-BE49-F238E27FC236}">
                <a16:creationId xmlns:a16="http://schemas.microsoft.com/office/drawing/2014/main" id="{6BD06625-72E7-4B4C-B35A-DF446CE85C53}"/>
              </a:ext>
            </a:extLst>
          </p:cNvPr>
          <p:cNvSpPr txBox="1"/>
          <p:nvPr/>
        </p:nvSpPr>
        <p:spPr>
          <a:xfrm>
            <a:off x="6376203" y="616123"/>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右口輪筋</a:t>
            </a:r>
            <a:endParaRPr kumimoji="1" lang="en-US" altLang="ja-JP"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09463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59632" y="-20143"/>
            <a:ext cx="6552728" cy="6812161"/>
          </a:xfrm>
        </p:spPr>
      </p:pic>
      <p:sp>
        <p:nvSpPr>
          <p:cNvPr id="3" name="正方形/長方形 2">
            <a:extLst>
              <a:ext uri="{FF2B5EF4-FFF2-40B4-BE49-F238E27FC236}">
                <a16:creationId xmlns:a16="http://schemas.microsoft.com/office/drawing/2014/main" id="{EA77A69F-4858-4D09-B32C-FA7D63EF5EB1}"/>
              </a:ext>
            </a:extLst>
          </p:cNvPr>
          <p:cNvSpPr/>
          <p:nvPr/>
        </p:nvSpPr>
        <p:spPr>
          <a:xfrm>
            <a:off x="2286000" y="2828836"/>
            <a:ext cx="4572000" cy="1200329"/>
          </a:xfrm>
          <a:prstGeom prst="rect">
            <a:avLst/>
          </a:prstGeom>
        </p:spPr>
        <p:txBody>
          <a:bodyPr>
            <a:spAutoFit/>
          </a:bodyPr>
          <a:lstStyle/>
          <a:p>
            <a:r>
              <a:rPr lang="ja-JP" altLang="en-US" dirty="0"/>
              <a:t>刺激強度　</a:t>
            </a:r>
            <a:r>
              <a:rPr lang="en-US" altLang="ja-JP" dirty="0"/>
              <a:t>0.1~0.3mA</a:t>
            </a:r>
            <a:r>
              <a:rPr lang="ja-JP" altLang="en-US" dirty="0" err="1"/>
              <a:t>、</a:t>
            </a:r>
            <a:r>
              <a:rPr lang="ja-JP" altLang="en-US" dirty="0"/>
              <a:t>刺激頻度</a:t>
            </a:r>
            <a:r>
              <a:rPr lang="en-US" altLang="ja-JP" dirty="0"/>
              <a:t>1~3Hz</a:t>
            </a:r>
            <a:r>
              <a:rPr lang="ja-JP" altLang="en-US" dirty="0" err="1"/>
              <a:t>、</a:t>
            </a:r>
            <a:r>
              <a:rPr lang="ja-JP" altLang="en-US" dirty="0"/>
              <a:t>刺激幅</a:t>
            </a:r>
            <a:r>
              <a:rPr lang="en-US" altLang="ja-JP" dirty="0"/>
              <a:t>0.2msec</a:t>
            </a:r>
          </a:p>
          <a:p>
            <a:r>
              <a:rPr lang="ja-JP" altLang="en-US" dirty="0"/>
              <a:t>分析時間 </a:t>
            </a:r>
            <a:r>
              <a:rPr lang="en-US" altLang="ja-JP" dirty="0"/>
              <a:t>20msec</a:t>
            </a:r>
          </a:p>
          <a:p>
            <a:r>
              <a:rPr lang="ja-JP" altLang="en-US" dirty="0"/>
              <a:t>フィルタ</a:t>
            </a:r>
            <a:r>
              <a:rPr lang="en-US" altLang="ja-JP" dirty="0"/>
              <a:t>200~2000Hz</a:t>
            </a:r>
            <a:endParaRPr lang="ja-JP" altLang="en-US" dirty="0"/>
          </a:p>
        </p:txBody>
      </p:sp>
      <p:sp>
        <p:nvSpPr>
          <p:cNvPr id="5" name="タイトル 1">
            <a:extLst>
              <a:ext uri="{FF2B5EF4-FFF2-40B4-BE49-F238E27FC236}">
                <a16:creationId xmlns:a16="http://schemas.microsoft.com/office/drawing/2014/main" id="{0F4F580D-B962-4569-9DCD-4720823E4C8B}"/>
              </a:ext>
            </a:extLst>
          </p:cNvPr>
          <p:cNvSpPr txBox="1">
            <a:spLocks/>
          </p:cNvSpPr>
          <p:nvPr/>
        </p:nvSpPr>
        <p:spPr>
          <a:xfrm>
            <a:off x="5508104" y="6430601"/>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P25</a:t>
            </a:r>
            <a:endParaRPr lang="ja-JP" altLang="en-US" sz="1400" dirty="0">
              <a:latin typeface="Meiryo UI" panose="020B0604030504040204" pitchFamily="50" charset="-128"/>
              <a:ea typeface="Meiryo UI" panose="020B0604030504040204" pitchFamily="50" charset="-128"/>
            </a:endParaRPr>
          </a:p>
        </p:txBody>
      </p:sp>
      <p:sp>
        <p:nvSpPr>
          <p:cNvPr id="6" name="タイトル 1">
            <a:extLst>
              <a:ext uri="{FF2B5EF4-FFF2-40B4-BE49-F238E27FC236}">
                <a16:creationId xmlns:a16="http://schemas.microsoft.com/office/drawing/2014/main" id="{285D3671-D042-4566-AC0E-6EBD43A7C331}"/>
              </a:ext>
            </a:extLst>
          </p:cNvPr>
          <p:cNvSpPr txBox="1">
            <a:spLocks/>
          </p:cNvSpPr>
          <p:nvPr/>
        </p:nvSpPr>
        <p:spPr>
          <a:xfrm>
            <a:off x="2930720" y="6383661"/>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P50</a:t>
            </a:r>
            <a:endParaRPr lang="ja-JP" altLang="en-US" sz="1400" dirty="0">
              <a:latin typeface="Meiryo UI" panose="020B0604030504040204" pitchFamily="50" charset="-128"/>
              <a:ea typeface="Meiryo UI" panose="020B0604030504040204" pitchFamily="50" charset="-128"/>
            </a:endParaRPr>
          </a:p>
        </p:txBody>
      </p:sp>
      <p:sp>
        <p:nvSpPr>
          <p:cNvPr id="7" name="タイトル 1">
            <a:extLst>
              <a:ext uri="{FF2B5EF4-FFF2-40B4-BE49-F238E27FC236}">
                <a16:creationId xmlns:a16="http://schemas.microsoft.com/office/drawing/2014/main" id="{816C2D35-D40E-4386-A38B-D3D3EE5FD753}"/>
              </a:ext>
            </a:extLst>
          </p:cNvPr>
          <p:cNvSpPr txBox="1">
            <a:spLocks/>
          </p:cNvSpPr>
          <p:nvPr/>
        </p:nvSpPr>
        <p:spPr>
          <a:xfrm>
            <a:off x="1727864" y="226887"/>
            <a:ext cx="591306" cy="427399"/>
          </a:xfrm>
          <a:prstGeom prst="rect">
            <a:avLst/>
          </a:prstGeom>
          <a:solidFill>
            <a:srgbClr val="00B0F0"/>
          </a:solidFill>
          <a:ln>
            <a:solidFill>
              <a:schemeClr val="tx1"/>
            </a:solidFill>
          </a:ln>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P20</a:t>
            </a:r>
            <a:endParaRPr lang="ja-JP" altLang="en-US" sz="1400" dirty="0">
              <a:latin typeface="Meiryo UI" panose="020B0604030504040204" pitchFamily="50" charset="-128"/>
              <a:ea typeface="Meiryo UI" panose="020B0604030504040204" pitchFamily="50" charset="-128"/>
            </a:endParaRPr>
          </a:p>
        </p:txBody>
      </p:sp>
      <p:cxnSp>
        <p:nvCxnSpPr>
          <p:cNvPr id="15" name="直線コネクタ 14">
            <a:extLst>
              <a:ext uri="{FF2B5EF4-FFF2-40B4-BE49-F238E27FC236}">
                <a16:creationId xmlns:a16="http://schemas.microsoft.com/office/drawing/2014/main" id="{110A0097-EE1B-434C-8AB2-64F2C81B01CB}"/>
              </a:ext>
            </a:extLst>
          </p:cNvPr>
          <p:cNvCxnSpPr>
            <a:cxnSpLocks/>
          </p:cNvCxnSpPr>
          <p:nvPr/>
        </p:nvCxnSpPr>
        <p:spPr>
          <a:xfrm flipH="1" flipV="1">
            <a:off x="1259632" y="2607801"/>
            <a:ext cx="6552728" cy="24023"/>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CDD14A1A-66F1-4042-AADF-F734F5184BE9}"/>
              </a:ext>
            </a:extLst>
          </p:cNvPr>
          <p:cNvCxnSpPr>
            <a:cxnSpLocks/>
          </p:cNvCxnSpPr>
          <p:nvPr/>
        </p:nvCxnSpPr>
        <p:spPr>
          <a:xfrm flipH="1">
            <a:off x="1253268" y="4541688"/>
            <a:ext cx="6531262" cy="10329"/>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32C756A3-DD7F-4BCB-BE76-9ABD9DF546A1}"/>
              </a:ext>
            </a:extLst>
          </p:cNvPr>
          <p:cNvCxnSpPr>
            <a:cxnSpLocks/>
          </p:cNvCxnSpPr>
          <p:nvPr/>
        </p:nvCxnSpPr>
        <p:spPr>
          <a:xfrm flipV="1">
            <a:off x="4644008" y="-20143"/>
            <a:ext cx="0" cy="6812161"/>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タイトル 1">
            <a:extLst>
              <a:ext uri="{FF2B5EF4-FFF2-40B4-BE49-F238E27FC236}">
                <a16:creationId xmlns:a16="http://schemas.microsoft.com/office/drawing/2014/main" id="{E857CBAA-CCDC-4D1B-B5BF-6E7792A3501F}"/>
              </a:ext>
            </a:extLst>
          </p:cNvPr>
          <p:cNvSpPr txBox="1">
            <a:spLocks/>
          </p:cNvSpPr>
          <p:nvPr/>
        </p:nvSpPr>
        <p:spPr>
          <a:xfrm>
            <a:off x="2099791" y="4327989"/>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N30</a:t>
            </a:r>
            <a:endParaRPr lang="ja-JP" altLang="en-US" sz="1400" dirty="0">
              <a:latin typeface="Meiryo UI" panose="020B0604030504040204" pitchFamily="50" charset="-128"/>
              <a:ea typeface="Meiryo UI" panose="020B0604030504040204" pitchFamily="50" charset="-128"/>
            </a:endParaRPr>
          </a:p>
        </p:txBody>
      </p:sp>
      <p:sp>
        <p:nvSpPr>
          <p:cNvPr id="9" name="テキスト ボックス 8">
            <a:extLst>
              <a:ext uri="{FF2B5EF4-FFF2-40B4-BE49-F238E27FC236}">
                <a16:creationId xmlns:a16="http://schemas.microsoft.com/office/drawing/2014/main" id="{5E693925-2D24-43F4-AF0F-C48295157A8B}"/>
              </a:ext>
            </a:extLst>
          </p:cNvPr>
          <p:cNvSpPr txBox="1"/>
          <p:nvPr/>
        </p:nvSpPr>
        <p:spPr>
          <a:xfrm>
            <a:off x="6303888" y="4622157"/>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左短母指屈筋</a:t>
            </a:r>
            <a:endParaRPr kumimoji="1" lang="en-US" altLang="ja-JP" sz="1400" dirty="0">
              <a:latin typeface="Meiryo UI" panose="020B0604030504040204" pitchFamily="50" charset="-128"/>
              <a:ea typeface="Meiryo UI" panose="020B0604030504040204" pitchFamily="50" charset="-128"/>
            </a:endParaRPr>
          </a:p>
        </p:txBody>
      </p:sp>
      <p:sp>
        <p:nvSpPr>
          <p:cNvPr id="10" name="テキスト ボックス 9">
            <a:extLst>
              <a:ext uri="{FF2B5EF4-FFF2-40B4-BE49-F238E27FC236}">
                <a16:creationId xmlns:a16="http://schemas.microsoft.com/office/drawing/2014/main" id="{EC904808-A04A-43DC-AAD3-2736BB43EC68}"/>
              </a:ext>
            </a:extLst>
          </p:cNvPr>
          <p:cNvSpPr txBox="1"/>
          <p:nvPr/>
        </p:nvSpPr>
        <p:spPr>
          <a:xfrm>
            <a:off x="3226373" y="720764"/>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左腕橈骨筋</a:t>
            </a:r>
            <a:endParaRPr kumimoji="1" lang="en-US" altLang="ja-JP" sz="1400" dirty="0">
              <a:latin typeface="Meiryo UI" panose="020B0604030504040204" pitchFamily="50" charset="-128"/>
              <a:ea typeface="Meiryo UI" panose="020B0604030504040204" pitchFamily="50" charset="-128"/>
            </a:endParaRPr>
          </a:p>
        </p:txBody>
      </p:sp>
      <p:sp>
        <p:nvSpPr>
          <p:cNvPr id="11" name="テキスト ボックス 10">
            <a:extLst>
              <a:ext uri="{FF2B5EF4-FFF2-40B4-BE49-F238E27FC236}">
                <a16:creationId xmlns:a16="http://schemas.microsoft.com/office/drawing/2014/main" id="{965EFCC5-9A01-431D-84C5-CAB2B7291696}"/>
              </a:ext>
            </a:extLst>
          </p:cNvPr>
          <p:cNvSpPr txBox="1"/>
          <p:nvPr/>
        </p:nvSpPr>
        <p:spPr>
          <a:xfrm>
            <a:off x="3212806" y="2640808"/>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左大腿四頭筋</a:t>
            </a:r>
            <a:endParaRPr kumimoji="1" lang="en-US" altLang="ja-JP" sz="1400" dirty="0">
              <a:latin typeface="Meiryo UI" panose="020B0604030504040204" pitchFamily="50" charset="-128"/>
              <a:ea typeface="Meiryo UI" panose="020B0604030504040204" pitchFamily="50" charset="-128"/>
            </a:endParaRPr>
          </a:p>
        </p:txBody>
      </p:sp>
      <p:sp>
        <p:nvSpPr>
          <p:cNvPr id="12" name="テキスト ボックス 11">
            <a:extLst>
              <a:ext uri="{FF2B5EF4-FFF2-40B4-BE49-F238E27FC236}">
                <a16:creationId xmlns:a16="http://schemas.microsoft.com/office/drawing/2014/main" id="{714B7A7D-9237-4E28-88D9-8F1EE0DADC60}"/>
              </a:ext>
            </a:extLst>
          </p:cNvPr>
          <p:cNvSpPr txBox="1"/>
          <p:nvPr/>
        </p:nvSpPr>
        <p:spPr>
          <a:xfrm>
            <a:off x="3197114" y="4581516"/>
            <a:ext cx="1359194"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左短母趾屈筋</a:t>
            </a:r>
            <a:endParaRPr kumimoji="1" lang="en-US" altLang="ja-JP" sz="1400" dirty="0">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a16="http://schemas.microsoft.com/office/drawing/2014/main" id="{0B5687EE-5785-4897-9444-15B44AF35E17}"/>
              </a:ext>
            </a:extLst>
          </p:cNvPr>
          <p:cNvSpPr txBox="1"/>
          <p:nvPr/>
        </p:nvSpPr>
        <p:spPr>
          <a:xfrm>
            <a:off x="6308919" y="2651665"/>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右眼輪筋</a:t>
            </a:r>
            <a:endParaRPr kumimoji="1" lang="en-US" altLang="ja-JP" sz="1400" dirty="0">
              <a:latin typeface="Meiryo UI" panose="020B0604030504040204" pitchFamily="50" charset="-128"/>
              <a:ea typeface="Meiryo UI" panose="020B0604030504040204" pitchFamily="50" charset="-128"/>
            </a:endParaRPr>
          </a:p>
        </p:txBody>
      </p:sp>
      <p:sp>
        <p:nvSpPr>
          <p:cNvPr id="14" name="テキスト ボックス 13">
            <a:extLst>
              <a:ext uri="{FF2B5EF4-FFF2-40B4-BE49-F238E27FC236}">
                <a16:creationId xmlns:a16="http://schemas.microsoft.com/office/drawing/2014/main" id="{756A8B4D-8959-44BE-AFDD-524FA5BCEF2F}"/>
              </a:ext>
            </a:extLst>
          </p:cNvPr>
          <p:cNvSpPr txBox="1"/>
          <p:nvPr/>
        </p:nvSpPr>
        <p:spPr>
          <a:xfrm>
            <a:off x="6288962" y="738277"/>
            <a:ext cx="1480642"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右口輪筋</a:t>
            </a:r>
            <a:endParaRPr kumimoji="1" lang="en-US" altLang="ja-JP"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936848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900" y="29619"/>
            <a:ext cx="3162929" cy="3598344"/>
          </a:xfrm>
          <a:prstGeom prst="rect">
            <a:avLst/>
          </a:prstGeom>
        </p:spPr>
      </p:pic>
      <p:pic>
        <p:nvPicPr>
          <p:cNvPr id="5" name="図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95830" y="10837"/>
            <a:ext cx="3203266" cy="3617125"/>
          </a:xfrm>
          <a:prstGeom prst="rect">
            <a:avLst/>
          </a:prstGeom>
        </p:spPr>
      </p:pic>
      <p:sp>
        <p:nvSpPr>
          <p:cNvPr id="23" name="テキスト ボックス 22"/>
          <p:cNvSpPr txBox="1"/>
          <p:nvPr/>
        </p:nvSpPr>
        <p:spPr>
          <a:xfrm>
            <a:off x="2071623" y="29618"/>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43808" y="2982816"/>
            <a:ext cx="3194745" cy="3875184"/>
          </a:xfrm>
          <a:prstGeom prst="rect">
            <a:avLst/>
          </a:prstGeom>
        </p:spPr>
      </p:pic>
      <p:pic>
        <p:nvPicPr>
          <p:cNvPr id="4" name="図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38554" y="2996952"/>
            <a:ext cx="3105445" cy="3861048"/>
          </a:xfrm>
          <a:prstGeom prst="rect">
            <a:avLst/>
          </a:prstGeom>
        </p:spPr>
      </p:pic>
      <p:sp>
        <p:nvSpPr>
          <p:cNvPr id="7" name="テキスト ボックス 6"/>
          <p:cNvSpPr txBox="1"/>
          <p:nvPr/>
        </p:nvSpPr>
        <p:spPr>
          <a:xfrm>
            <a:off x="4797463" y="2982816"/>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手術後造影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623110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699792" y="188640"/>
            <a:ext cx="4608512" cy="576064"/>
          </a:xfrm>
          <a:solidFill>
            <a:schemeClr val="bg2"/>
          </a:solidFill>
        </p:spPr>
        <p:txBody>
          <a:bodyPr>
            <a:normAutofit/>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ABR+</a:t>
            </a:r>
            <a:r>
              <a:rPr lang="ja-JP" altLang="en-US" dirty="0">
                <a:latin typeface="Meiryo UI" panose="020B0604030504040204" pitchFamily="50" charset="-128"/>
                <a:ea typeface="Meiryo UI" panose="020B0604030504040204" pitchFamily="50" charset="-128"/>
              </a:rPr>
              <a:t>経頭蓋</a:t>
            </a:r>
            <a:r>
              <a:rPr lang="en-US" altLang="ja-JP" dirty="0">
                <a:latin typeface="Meiryo UI" panose="020B0604030504040204" pitchFamily="50" charset="-128"/>
                <a:ea typeface="Meiryo UI" panose="020B0604030504040204" pitchFamily="50" charset="-128"/>
              </a:rPr>
              <a:t>MEP</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lnSpcReduction="1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4</a:t>
            </a:r>
          </a:p>
          <a:p>
            <a:pPr>
              <a:lnSpc>
                <a:spcPct val="150000"/>
              </a:lnSpc>
            </a:pPr>
            <a:r>
              <a:rPr lang="en-US" altLang="ja-JP" sz="3600" dirty="0">
                <a:latin typeface="メイリオ" panose="020B0604030504040204" pitchFamily="50" charset="-128"/>
                <a:ea typeface="メイリオ" panose="020B0604030504040204" pitchFamily="50" charset="-128"/>
              </a:rPr>
              <a:t>74</a:t>
            </a:r>
            <a:r>
              <a:rPr lang="ja-JP" altLang="en-US" sz="3600" dirty="0">
                <a:latin typeface="メイリオ" panose="020B0604030504040204" pitchFamily="50" charset="-128"/>
                <a:ea typeface="メイリオ" panose="020B0604030504040204" pitchFamily="50" charset="-128"/>
              </a:rPr>
              <a:t>歳女性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：めまい</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：めまいを主訴として他院で</a:t>
            </a:r>
            <a:r>
              <a:rPr lang="en-US" altLang="ja-JP" sz="3600" dirty="0">
                <a:latin typeface="メイリオ" panose="020B0604030504040204" pitchFamily="50" charset="-128"/>
                <a:ea typeface="メイリオ" panose="020B0604030504040204" pitchFamily="50" charset="-128"/>
              </a:rPr>
              <a:t>MRI</a:t>
            </a:r>
            <a:r>
              <a:rPr lang="ja-JP" altLang="en-US" sz="3600" dirty="0">
                <a:latin typeface="メイリオ" panose="020B0604030504040204" pitchFamily="50" charset="-128"/>
                <a:ea typeface="メイリオ" panose="020B0604030504040204" pitchFamily="50" charset="-128"/>
              </a:rPr>
              <a:t>を行い、左小脳橋角部髄膜腫を指摘され、増大傾向があり開頭腫瘍摘出術を行った。</a:t>
            </a: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415033271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3563888" y="275008"/>
            <a:ext cx="2880199"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58" y="972088"/>
            <a:ext cx="4677870" cy="4905184"/>
          </a:xfrm>
          <a:prstGeom prst="rect">
            <a:avLst/>
          </a:prstGeom>
        </p:spPr>
      </p:pic>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7594" y="969757"/>
            <a:ext cx="4576406" cy="4907515"/>
          </a:xfrm>
          <a:prstGeom prst="rect">
            <a:avLst/>
          </a:prstGeom>
        </p:spPr>
      </p:pic>
      <p:sp>
        <p:nvSpPr>
          <p:cNvPr id="7" name="テキスト ボックス 6"/>
          <p:cNvSpPr txBox="1"/>
          <p:nvPr/>
        </p:nvSpPr>
        <p:spPr>
          <a:xfrm>
            <a:off x="3563888" y="5971856"/>
            <a:ext cx="2408383" cy="400110"/>
          </a:xfrm>
          <a:prstGeom prst="rect">
            <a:avLst/>
          </a:prstGeom>
          <a:solidFill>
            <a:schemeClr val="bg1"/>
          </a:solidFill>
          <a:ln>
            <a:solidFill>
              <a:schemeClr val="tx1"/>
            </a:solidFill>
          </a:ln>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左錐体骨髄膜腫</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03882077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188641"/>
            <a:ext cx="8424936" cy="648072"/>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a:t>
            </a:r>
            <a:r>
              <a:rPr lang="en-US" altLang="ja-JP" sz="3200" dirty="0">
                <a:latin typeface="Meiryo UI" panose="020B0604030504040204" pitchFamily="50" charset="-128"/>
                <a:ea typeface="Meiryo UI" panose="020B0604030504040204" pitchFamily="50" charset="-128"/>
              </a:rPr>
              <a:t>ABR</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経頭蓋</a:t>
            </a:r>
            <a:r>
              <a:rPr lang="en-US" altLang="ja-JP" sz="3200" dirty="0">
                <a:latin typeface="Meiryo UI" panose="020B0604030504040204" pitchFamily="50" charset="-128"/>
                <a:ea typeface="Meiryo UI" panose="020B0604030504040204" pitchFamily="50" charset="-128"/>
              </a:rPr>
              <a:t>MEP</a:t>
            </a: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298140" y="885055"/>
            <a:ext cx="8125481" cy="5598214"/>
          </a:xfrm>
          <a:prstGeom prst="rect">
            <a:avLst/>
          </a:prstGeom>
        </p:spPr>
        <p:txBody>
          <a:bodyPr vert="horz" lIns="91440" tIns="45720" rIns="91440" bIns="45720" rtlCol="0" anchor="ctr">
            <a:normAutofit fontScale="550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a:t>
            </a:r>
            <a:r>
              <a:rPr lang="en-US" altLang="ja-JP" sz="3200" dirty="0">
                <a:latin typeface="Meiryo UI" panose="020B0604030504040204" pitchFamily="50" charset="-128"/>
                <a:ea typeface="Meiryo UI" panose="020B0604030504040204" pitchFamily="50" charset="-128"/>
              </a:rPr>
              <a:t>: </a:t>
            </a: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両側</a:t>
            </a:r>
            <a:r>
              <a:rPr lang="en-US" altLang="ja-JP" sz="3200" dirty="0">
                <a:latin typeface="Meiryo UI" panose="020B0604030504040204" pitchFamily="50" charset="-128"/>
                <a:ea typeface="Meiryo UI" panose="020B0604030504040204" pitchFamily="50" charset="-128"/>
              </a:rPr>
              <a:t>CZ2cm</a:t>
            </a:r>
            <a:r>
              <a:rPr lang="ja-JP" altLang="en-US" sz="3200" dirty="0">
                <a:latin typeface="Meiryo UI" panose="020B0604030504040204" pitchFamily="50" charset="-128"/>
                <a:ea typeface="Meiryo UI" panose="020B0604030504040204" pitchFamily="50" charset="-128"/>
              </a:rPr>
              <a:t>後方</a:t>
            </a:r>
            <a:r>
              <a:rPr lang="en-US" altLang="ja-JP" sz="3200" dirty="0">
                <a:latin typeface="Meiryo UI" panose="020B0604030504040204" pitchFamily="50" charset="-128"/>
                <a:ea typeface="Meiryo UI" panose="020B0604030504040204" pitchFamily="50" charset="-128"/>
              </a:rPr>
              <a:t>7cm</a:t>
            </a:r>
            <a:r>
              <a:rPr lang="ja-JP" altLang="en-US" sz="3200" dirty="0">
                <a:latin typeface="Meiryo UI" panose="020B0604030504040204" pitchFamily="50" charset="-128"/>
                <a:ea typeface="Meiryo UI" panose="020B0604030504040204" pitchFamily="50" charset="-128"/>
              </a:rPr>
              <a:t>下方に</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コークスクリュー電極</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両耳にイアホン型刺激装置</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 </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対側　</a:t>
            </a:r>
            <a:r>
              <a:rPr lang="en-US" altLang="ja-JP" sz="3200" dirty="0">
                <a:latin typeface="Meiryo UI" panose="020B0604030504040204" pitchFamily="50" charset="-128"/>
                <a:ea typeface="Meiryo UI" panose="020B0604030504040204" pitchFamily="50" charset="-128"/>
                <a:sym typeface="Wingdings" panose="05000000000000000000" pitchFamily="2" charset="2"/>
              </a:rPr>
              <a:t>4</a:t>
            </a:r>
            <a:r>
              <a:rPr lang="ja-JP" altLang="en-US" sz="3200" dirty="0">
                <a:latin typeface="Meiryo UI" panose="020B0604030504040204" pitchFamily="50" charset="-128"/>
                <a:ea typeface="Meiryo UI" panose="020B0604030504040204" pitchFamily="50" charset="-128"/>
                <a:sym typeface="Wingdings" panose="05000000000000000000" pitchFamily="2" charset="2"/>
              </a:rPr>
              <a:t>骨格筋に針電極を各</a:t>
            </a:r>
            <a:r>
              <a:rPr lang="en-US" altLang="ja-JP" sz="3200" dirty="0">
                <a:latin typeface="Meiryo UI" panose="020B0604030504040204" pitchFamily="50" charset="-128"/>
                <a:ea typeface="Meiryo UI" panose="020B0604030504040204" pitchFamily="50" charset="-128"/>
                <a:sym typeface="Wingdings" panose="05000000000000000000" pitchFamily="2" charset="2"/>
              </a:rPr>
              <a:t>2</a:t>
            </a:r>
            <a:r>
              <a:rPr lang="ja-JP" altLang="en-US" sz="3200" dirty="0">
                <a:latin typeface="Meiryo UI" panose="020B0604030504040204" pitchFamily="50" charset="-128"/>
                <a:ea typeface="Meiryo UI" panose="020B0604030504040204" pitchFamily="50" charset="-128"/>
                <a:sym typeface="Wingdings" panose="05000000000000000000" pitchFamily="2" charset="2"/>
              </a:rPr>
              <a:t>個ずつ、</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sym typeface="Wingdings" panose="05000000000000000000" pitchFamily="2" charset="2"/>
              </a:rPr>
              <a:t>CZ </a:t>
            </a:r>
            <a:r>
              <a:rPr lang="ja-JP" altLang="en-US" sz="3200" dirty="0" err="1">
                <a:latin typeface="Meiryo UI" panose="020B0604030504040204" pitchFamily="50" charset="-128"/>
                <a:ea typeface="Meiryo UI" panose="020B0604030504040204" pitchFamily="50" charset="-128"/>
                <a:sym typeface="Wingdings" panose="05000000000000000000" pitchFamily="2" charset="2"/>
              </a:rPr>
              <a:t>、</a:t>
            </a:r>
            <a:r>
              <a:rPr lang="ja-JP" altLang="en-US" sz="3200" dirty="0">
                <a:latin typeface="Meiryo UI" panose="020B0604030504040204" pitchFamily="50" charset="-128"/>
                <a:ea typeface="Meiryo UI" panose="020B0604030504040204" pitchFamily="50" charset="-128"/>
              </a:rPr>
              <a:t>耳介前部に各</a:t>
            </a:r>
            <a:r>
              <a:rPr lang="en-US" altLang="ja-JP" sz="3200" dirty="0">
                <a:latin typeface="Meiryo UI" panose="020B0604030504040204" pitchFamily="50" charset="-128"/>
                <a:ea typeface="Meiryo UI" panose="020B0604030504040204" pitchFamily="50" charset="-128"/>
              </a:rPr>
              <a:t>1</a:t>
            </a:r>
            <a:r>
              <a:rPr lang="ja-JP" altLang="en-US" sz="3200" dirty="0">
                <a:latin typeface="Meiryo UI" panose="020B0604030504040204" pitchFamily="50" charset="-128"/>
                <a:ea typeface="Meiryo UI" panose="020B0604030504040204" pitchFamily="50" charset="-128"/>
              </a:rPr>
              <a:t>個ずつ針電極を設置 </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sym typeface="Wingdings" panose="05000000000000000000" pitchFamily="2" charset="2"/>
              </a:rPr>
              <a:t>アース：前頭部、右大腿部</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(MEP)</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en-US" altLang="ja-JP" sz="3200" dirty="0">
                <a:latin typeface="Meiryo UI" panose="020B0604030504040204" pitchFamily="50" charset="-128"/>
                <a:ea typeface="Meiryo UI" panose="020B0604030504040204" pitchFamily="50" charset="-128"/>
              </a:rPr>
              <a:t>5</a:t>
            </a:r>
            <a:r>
              <a:rPr lang="ja-JP" altLang="en-US" sz="3200" dirty="0">
                <a:latin typeface="Meiryo UI" panose="020B0604030504040204" pitchFamily="50" charset="-128"/>
                <a:ea typeface="Meiryo UI" panose="020B0604030504040204" pitchFamily="50" charset="-128"/>
              </a:rPr>
              <a:t>連発</a:t>
            </a:r>
            <a:r>
              <a:rPr lang="en-US" altLang="ja-JP" sz="3200" dirty="0">
                <a:latin typeface="Meiryo UI" panose="020B0604030504040204" pitchFamily="50" charset="-128"/>
                <a:ea typeface="Meiryo UI" panose="020B0604030504040204" pitchFamily="50" charset="-128"/>
              </a:rPr>
              <a:t>(500Hz)</a:t>
            </a:r>
            <a:r>
              <a:rPr lang="ja-JP" altLang="en-US" sz="3200" dirty="0">
                <a:latin typeface="Meiryo UI" panose="020B0604030504040204" pitchFamily="50" charset="-128"/>
                <a:ea typeface="Meiryo UI" panose="020B0604030504040204" pitchFamily="50" charset="-128"/>
              </a:rPr>
              <a:t>矩形波の</a:t>
            </a:r>
            <a:r>
              <a:rPr lang="en-US" altLang="ja-JP" sz="3200" dirty="0">
                <a:latin typeface="Meiryo UI" panose="020B0604030504040204" pitchFamily="50" charset="-128"/>
                <a:ea typeface="Meiryo UI" panose="020B0604030504040204" pitchFamily="50" charset="-128"/>
              </a:rPr>
              <a:t>train</a:t>
            </a:r>
            <a:r>
              <a:rPr lang="ja-JP" altLang="en-US" sz="3200" dirty="0">
                <a:latin typeface="Meiryo UI" panose="020B0604030504040204" pitchFamily="50" charset="-128"/>
                <a:ea typeface="Meiryo UI" panose="020B0604030504040204" pitchFamily="50" charset="-128"/>
              </a:rPr>
              <a:t>パルス</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持続時間</a:t>
            </a:r>
            <a:r>
              <a:rPr lang="en-US" altLang="ja-JP" sz="3200" dirty="0">
                <a:latin typeface="Meiryo UI" panose="020B0604030504040204" pitchFamily="50" charset="-128"/>
                <a:ea typeface="Meiryo UI" panose="020B0604030504040204" pitchFamily="50" charset="-128"/>
              </a:rPr>
              <a:t>0.2msec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間隔</a:t>
            </a:r>
            <a:r>
              <a:rPr lang="en-US" altLang="ja-JP" sz="3200" dirty="0">
                <a:latin typeface="Meiryo UI" panose="020B0604030504040204" pitchFamily="50" charset="-128"/>
                <a:ea typeface="Meiryo UI" panose="020B0604030504040204" pitchFamily="50" charset="-128"/>
              </a:rPr>
              <a:t>2msec</a:t>
            </a:r>
          </a:p>
          <a:p>
            <a:r>
              <a:rPr lang="ja-JP" altLang="en-US" sz="3200" dirty="0">
                <a:latin typeface="Meiryo UI" panose="020B0604030504040204" pitchFamily="50" charset="-128"/>
                <a:ea typeface="Meiryo UI" panose="020B0604030504040204" pitchFamily="50" charset="-128"/>
              </a:rPr>
              <a:t>刺激強度：</a:t>
            </a:r>
            <a:r>
              <a:rPr lang="en-US" altLang="ja-JP" sz="3200" dirty="0" err="1">
                <a:latin typeface="Meiryo UI" panose="020B0604030504040204" pitchFamily="50" charset="-128"/>
                <a:ea typeface="Meiryo UI" panose="020B0604030504040204" pitchFamily="50" charset="-128"/>
              </a:rPr>
              <a:t>tcMEP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120mA</a:t>
            </a:r>
            <a:r>
              <a:rPr lang="ja-JP" altLang="en-US" sz="3200" dirty="0" err="1">
                <a:latin typeface="Meiryo UI" panose="020B0604030504040204" pitchFamily="50" charset="-128"/>
                <a:ea typeface="Meiryo UI" panose="020B0604030504040204" pitchFamily="50" charset="-128"/>
              </a:rPr>
              <a:t>、</a:t>
            </a:r>
            <a:r>
              <a:rPr lang="en-US" altLang="ja-JP" sz="3200" dirty="0" err="1">
                <a:latin typeface="Meiryo UI" panose="020B0604030504040204" pitchFamily="50" charset="-128"/>
                <a:ea typeface="Meiryo UI" panose="020B0604030504040204" pitchFamily="50" charset="-128"/>
              </a:rPr>
              <a:t>dMEP</a:t>
            </a:r>
            <a:r>
              <a:rPr lang="ja-JP" altLang="en-US" sz="3200" dirty="0">
                <a:latin typeface="Meiryo UI" panose="020B0604030504040204" pitchFamily="50" charset="-128"/>
                <a:ea typeface="Meiryo UI" panose="020B0604030504040204" pitchFamily="50" charset="-128"/>
              </a:rPr>
              <a:t>は</a:t>
            </a:r>
            <a:r>
              <a:rPr lang="en-US" altLang="ja-JP" sz="3200" dirty="0">
                <a:latin typeface="Meiryo UI" panose="020B0604030504040204" pitchFamily="50" charset="-128"/>
                <a:ea typeface="Meiryo UI" panose="020B0604030504040204" pitchFamily="50" charset="-128"/>
              </a:rPr>
              <a:t>15mA</a:t>
            </a: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p>
          <a:p>
            <a:endParaRPr lang="en-US" altLang="ja-JP" sz="3200" dirty="0">
              <a:latin typeface="Meiryo UI" panose="020B0604030504040204" pitchFamily="50" charset="-128"/>
              <a:ea typeface="Meiryo UI" panose="020B0604030504040204" pitchFamily="50" charset="-128"/>
            </a:endParaRPr>
          </a:p>
          <a:p>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en-US" altLang="ja-JP" sz="3200" b="1" dirty="0">
                <a:latin typeface="Meiryo UI" panose="020B0604030504040204" pitchFamily="50" charset="-128"/>
                <a:ea typeface="Meiryo UI" panose="020B0604030504040204" pitchFamily="50" charset="-128"/>
              </a:rPr>
              <a:t>(ABR)</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en-US" altLang="ja-JP" sz="3200" dirty="0">
                <a:latin typeface="Meiryo UI" panose="020B0604030504040204" pitchFamily="50" charset="-128"/>
                <a:ea typeface="Meiryo UI" panose="020B0604030504040204" pitchFamily="50" charset="-128"/>
              </a:rPr>
              <a:t>17Hz</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刺激幅</a:t>
            </a:r>
            <a:r>
              <a:rPr lang="en-US" altLang="ja-JP" sz="3200" dirty="0">
                <a:latin typeface="Meiryo UI" panose="020B0604030504040204" pitchFamily="50" charset="-128"/>
                <a:ea typeface="Meiryo UI" panose="020B0604030504040204" pitchFamily="50" charset="-128"/>
              </a:rPr>
              <a:t>:0.1~0.2 </a:t>
            </a:r>
            <a:r>
              <a:rPr lang="en-US" altLang="ja-JP" sz="3200" dirty="0" err="1">
                <a:latin typeface="Meiryo UI" panose="020B0604030504040204" pitchFamily="50" charset="-128"/>
                <a:ea typeface="Meiryo UI" panose="020B0604030504040204" pitchFamily="50" charset="-128"/>
              </a:rPr>
              <a:t>msec</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左</a:t>
            </a:r>
            <a:r>
              <a:rPr lang="en-US" altLang="ja-JP" sz="3200" dirty="0">
                <a:latin typeface="Meiryo UI" panose="020B0604030504040204" pitchFamily="50" charset="-128"/>
                <a:ea typeface="Meiryo UI" panose="020B0604030504040204" pitchFamily="50" charset="-128"/>
              </a:rPr>
              <a:t>100dB</a:t>
            </a:r>
            <a:r>
              <a:rPr lang="ja-JP" altLang="en-US" sz="3200" dirty="0">
                <a:latin typeface="Meiryo UI" panose="020B0604030504040204" pitchFamily="50" charset="-128"/>
                <a:ea typeface="Meiryo UI" panose="020B0604030504040204" pitchFamily="50" charset="-128"/>
              </a:rPr>
              <a:t>クリック音、右</a:t>
            </a:r>
            <a:r>
              <a:rPr lang="en-US" altLang="ja-JP" sz="3200" dirty="0">
                <a:latin typeface="Meiryo UI" panose="020B0604030504040204" pitchFamily="50" charset="-128"/>
                <a:ea typeface="Meiryo UI" panose="020B0604030504040204" pitchFamily="50" charset="-128"/>
              </a:rPr>
              <a:t>60dB</a:t>
            </a:r>
            <a:r>
              <a:rPr lang="ja-JP" altLang="en-US" sz="3200" dirty="0">
                <a:latin typeface="Meiryo UI" panose="020B0604030504040204" pitchFamily="50" charset="-128"/>
                <a:ea typeface="Meiryo UI" panose="020B0604030504040204" pitchFamily="50" charset="-128"/>
              </a:rPr>
              <a:t>のホワイトノイズ　</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10msec</a:t>
            </a:r>
          </a:p>
          <a:p>
            <a:r>
              <a:rPr lang="en-US" altLang="ja-JP" sz="3200" dirty="0">
                <a:latin typeface="Meiryo UI" panose="020B0604030504040204" pitchFamily="50" charset="-128"/>
                <a:ea typeface="Meiryo UI" panose="020B0604030504040204" pitchFamily="50" charset="-128"/>
              </a:rPr>
              <a:t>500</a:t>
            </a:r>
            <a:r>
              <a:rPr lang="ja-JP" altLang="en-US" sz="3200" dirty="0">
                <a:latin typeface="Meiryo UI" panose="020B0604030504040204" pitchFamily="50" charset="-128"/>
                <a:ea typeface="Meiryo UI" panose="020B0604030504040204" pitchFamily="50" charset="-128"/>
              </a:rPr>
              <a:t>回加算</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フィルタ　</a:t>
            </a:r>
            <a:r>
              <a:rPr lang="en-US" altLang="ja-JP" sz="3200" dirty="0">
                <a:latin typeface="Meiryo UI" panose="020B0604030504040204" pitchFamily="50" charset="-128"/>
                <a:ea typeface="Meiryo UI" panose="020B0604030504040204" pitchFamily="50" charset="-128"/>
              </a:rPr>
              <a:t>100~2000Hz</a:t>
            </a:r>
          </a:p>
        </p:txBody>
      </p:sp>
      <p:grpSp>
        <p:nvGrpSpPr>
          <p:cNvPr id="4" name="グループ化 3">
            <a:extLst>
              <a:ext uri="{FF2B5EF4-FFF2-40B4-BE49-F238E27FC236}">
                <a16:creationId xmlns:a16="http://schemas.microsoft.com/office/drawing/2014/main" id="{42D59684-02C6-406B-989C-0BC56BFA73D4}"/>
              </a:ext>
            </a:extLst>
          </p:cNvPr>
          <p:cNvGrpSpPr/>
          <p:nvPr/>
        </p:nvGrpSpPr>
        <p:grpSpPr>
          <a:xfrm>
            <a:off x="6994222" y="885054"/>
            <a:ext cx="1725538" cy="2132047"/>
            <a:chOff x="6156176" y="2636912"/>
            <a:chExt cx="1725538" cy="2132047"/>
          </a:xfrm>
        </p:grpSpPr>
        <p:grpSp>
          <p:nvGrpSpPr>
            <p:cNvPr id="6" name="グループ化 5">
              <a:extLst>
                <a:ext uri="{FF2B5EF4-FFF2-40B4-BE49-F238E27FC236}">
                  <a16:creationId xmlns:a16="http://schemas.microsoft.com/office/drawing/2014/main" id="{CCBCB67F-90D0-4C3E-B60D-07CF141D1A43}"/>
                </a:ext>
              </a:extLst>
            </p:cNvPr>
            <p:cNvGrpSpPr/>
            <p:nvPr/>
          </p:nvGrpSpPr>
          <p:grpSpPr>
            <a:xfrm>
              <a:off x="6156176" y="2636912"/>
              <a:ext cx="1725538" cy="2132047"/>
              <a:chOff x="1212513" y="3694471"/>
              <a:chExt cx="2545179" cy="3144782"/>
            </a:xfrm>
          </p:grpSpPr>
          <p:pic>
            <p:nvPicPr>
              <p:cNvPr id="9" name="図 8">
                <a:extLst>
                  <a:ext uri="{FF2B5EF4-FFF2-40B4-BE49-F238E27FC236}">
                    <a16:creationId xmlns:a16="http://schemas.microsoft.com/office/drawing/2014/main" id="{3B6E54F6-BA5A-4F88-AD27-0D1BB679590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2513" y="3694471"/>
                <a:ext cx="2545179" cy="3000021"/>
              </a:xfrm>
              <a:prstGeom prst="rect">
                <a:avLst/>
              </a:prstGeom>
            </p:spPr>
          </p:pic>
          <p:sp>
            <p:nvSpPr>
              <p:cNvPr id="10" name="フリーフォーム 18">
                <a:extLst>
                  <a:ext uri="{FF2B5EF4-FFF2-40B4-BE49-F238E27FC236}">
                    <a16:creationId xmlns:a16="http://schemas.microsoft.com/office/drawing/2014/main" id="{97B8BAE2-9819-4BD1-9E89-E32A53F1A343}"/>
                  </a:ext>
                </a:extLst>
              </p:cNvPr>
              <p:cNvSpPr/>
              <p:nvPr/>
            </p:nvSpPr>
            <p:spPr>
              <a:xfrm>
                <a:off x="1359935" y="5175747"/>
                <a:ext cx="72176" cy="1097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9">
                <a:extLst>
                  <a:ext uri="{FF2B5EF4-FFF2-40B4-BE49-F238E27FC236}">
                    <a16:creationId xmlns:a16="http://schemas.microsoft.com/office/drawing/2014/main" id="{F07EC657-521B-4654-A3E1-149D36E935B0}"/>
                  </a:ext>
                </a:extLst>
              </p:cNvPr>
              <p:cNvSpPr/>
              <p:nvPr/>
            </p:nvSpPr>
            <p:spPr>
              <a:xfrm>
                <a:off x="1865501" y="5095568"/>
                <a:ext cx="374329" cy="162232"/>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20">
                <a:extLst>
                  <a:ext uri="{FF2B5EF4-FFF2-40B4-BE49-F238E27FC236}">
                    <a16:creationId xmlns:a16="http://schemas.microsoft.com/office/drawing/2014/main" id="{FF84F049-E48D-4082-B4BE-C7E440045670}"/>
                  </a:ext>
                </a:extLst>
              </p:cNvPr>
              <p:cNvSpPr/>
              <p:nvPr/>
            </p:nvSpPr>
            <p:spPr>
              <a:xfrm>
                <a:off x="2735764" y="5110316"/>
                <a:ext cx="376991" cy="140110"/>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21">
                <a:extLst>
                  <a:ext uri="{FF2B5EF4-FFF2-40B4-BE49-F238E27FC236}">
                    <a16:creationId xmlns:a16="http://schemas.microsoft.com/office/drawing/2014/main" id="{14BBC6B5-5864-405D-9C48-6056EC97979C}"/>
                  </a:ext>
                </a:extLst>
              </p:cNvPr>
              <p:cNvSpPr/>
              <p:nvPr/>
            </p:nvSpPr>
            <p:spPr>
              <a:xfrm>
                <a:off x="2366851" y="5080819"/>
                <a:ext cx="37813" cy="235975"/>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22">
                <a:extLst>
                  <a:ext uri="{FF2B5EF4-FFF2-40B4-BE49-F238E27FC236}">
                    <a16:creationId xmlns:a16="http://schemas.microsoft.com/office/drawing/2014/main" id="{97459B3B-6A8F-482F-8868-5468EDDA43EA}"/>
                  </a:ext>
                </a:extLst>
              </p:cNvPr>
              <p:cNvSpPr/>
              <p:nvPr/>
            </p:nvSpPr>
            <p:spPr>
              <a:xfrm>
                <a:off x="2573594" y="5051323"/>
                <a:ext cx="36871" cy="309716"/>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23">
                <a:extLst>
                  <a:ext uri="{FF2B5EF4-FFF2-40B4-BE49-F238E27FC236}">
                    <a16:creationId xmlns:a16="http://schemas.microsoft.com/office/drawing/2014/main" id="{D734ACB9-9D12-4127-B77E-F1E129695698}"/>
                  </a:ext>
                </a:extLst>
              </p:cNvPr>
              <p:cNvSpPr/>
              <p:nvPr/>
            </p:nvSpPr>
            <p:spPr>
              <a:xfrm>
                <a:off x="2249129" y="5567516"/>
                <a:ext cx="103239" cy="206478"/>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24">
                <a:extLst>
                  <a:ext uri="{FF2B5EF4-FFF2-40B4-BE49-F238E27FC236}">
                    <a16:creationId xmlns:a16="http://schemas.microsoft.com/office/drawing/2014/main" id="{1A0F7DB0-D34E-4D39-93E2-60B4264CB97D}"/>
                  </a:ext>
                </a:extLst>
              </p:cNvPr>
              <p:cNvSpPr/>
              <p:nvPr/>
            </p:nvSpPr>
            <p:spPr>
              <a:xfrm>
                <a:off x="2565954" y="5574890"/>
                <a:ext cx="162498" cy="191729"/>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25">
                <a:extLst>
                  <a:ext uri="{FF2B5EF4-FFF2-40B4-BE49-F238E27FC236}">
                    <a16:creationId xmlns:a16="http://schemas.microsoft.com/office/drawing/2014/main" id="{A4815ED3-63A7-44B7-8DBD-9EFC572A611B}"/>
                  </a:ext>
                </a:extLst>
              </p:cNvPr>
              <p:cNvSpPr/>
              <p:nvPr/>
            </p:nvSpPr>
            <p:spPr>
              <a:xfrm>
                <a:off x="2352368" y="5714892"/>
                <a:ext cx="95864" cy="51727"/>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26">
                <a:extLst>
                  <a:ext uri="{FF2B5EF4-FFF2-40B4-BE49-F238E27FC236}">
                    <a16:creationId xmlns:a16="http://schemas.microsoft.com/office/drawing/2014/main" id="{486CF149-ABC9-4678-8B8B-E0773E776316}"/>
                  </a:ext>
                </a:extLst>
              </p:cNvPr>
              <p:cNvSpPr/>
              <p:nvPr/>
            </p:nvSpPr>
            <p:spPr>
              <a:xfrm>
                <a:off x="1378974" y="5324168"/>
                <a:ext cx="127939" cy="274649"/>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27">
                <a:extLst>
                  <a:ext uri="{FF2B5EF4-FFF2-40B4-BE49-F238E27FC236}">
                    <a16:creationId xmlns:a16="http://schemas.microsoft.com/office/drawing/2014/main" id="{BCB196AF-2B8D-43BC-9813-9607BFE7A79B}"/>
                  </a:ext>
                </a:extLst>
              </p:cNvPr>
              <p:cNvSpPr/>
              <p:nvPr/>
            </p:nvSpPr>
            <p:spPr>
              <a:xfrm>
                <a:off x="1334729" y="5235677"/>
                <a:ext cx="51619" cy="221226"/>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28">
                <a:extLst>
                  <a:ext uri="{FF2B5EF4-FFF2-40B4-BE49-F238E27FC236}">
                    <a16:creationId xmlns:a16="http://schemas.microsoft.com/office/drawing/2014/main" id="{64B4AC5F-30E3-4C3D-BB7F-D77D7DA699D2}"/>
                  </a:ext>
                </a:extLst>
              </p:cNvPr>
              <p:cNvSpPr/>
              <p:nvPr/>
            </p:nvSpPr>
            <p:spPr>
              <a:xfrm>
                <a:off x="3491792" y="5128084"/>
                <a:ext cx="147484" cy="132794"/>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9">
                <a:extLst>
                  <a:ext uri="{FF2B5EF4-FFF2-40B4-BE49-F238E27FC236}">
                    <a16:creationId xmlns:a16="http://schemas.microsoft.com/office/drawing/2014/main" id="{A72A38D4-D336-4B7E-8132-6F34F991F514}"/>
                  </a:ext>
                </a:extLst>
              </p:cNvPr>
              <p:cNvSpPr/>
              <p:nvPr/>
            </p:nvSpPr>
            <p:spPr>
              <a:xfrm>
                <a:off x="3399503" y="5324168"/>
                <a:ext cx="88491" cy="287593"/>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30">
                <a:extLst>
                  <a:ext uri="{FF2B5EF4-FFF2-40B4-BE49-F238E27FC236}">
                    <a16:creationId xmlns:a16="http://schemas.microsoft.com/office/drawing/2014/main" id="{EACF5064-929A-4D81-93C3-5B766648CFE4}"/>
                  </a:ext>
                </a:extLst>
              </p:cNvPr>
              <p:cNvSpPr/>
              <p:nvPr/>
            </p:nvSpPr>
            <p:spPr>
              <a:xfrm>
                <a:off x="3554361" y="5228303"/>
                <a:ext cx="22922" cy="184355"/>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31">
                <a:extLst>
                  <a:ext uri="{FF2B5EF4-FFF2-40B4-BE49-F238E27FC236}">
                    <a16:creationId xmlns:a16="http://schemas.microsoft.com/office/drawing/2014/main" id="{71E1ECA2-61B6-4DFF-A3E0-3886CF2D6C6C}"/>
                  </a:ext>
                </a:extLst>
              </p:cNvPr>
              <p:cNvSpPr/>
              <p:nvPr/>
            </p:nvSpPr>
            <p:spPr>
              <a:xfrm>
                <a:off x="3458497" y="5464277"/>
                <a:ext cx="125361" cy="140110"/>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33">
                <a:extLst>
                  <a:ext uri="{FF2B5EF4-FFF2-40B4-BE49-F238E27FC236}">
                    <a16:creationId xmlns:a16="http://schemas.microsoft.com/office/drawing/2014/main" id="{D0F33582-909F-4A69-A40D-261AD9939EEE}"/>
                  </a:ext>
                </a:extLst>
              </p:cNvPr>
              <p:cNvSpPr/>
              <p:nvPr/>
            </p:nvSpPr>
            <p:spPr>
              <a:xfrm>
                <a:off x="2175387" y="5987845"/>
                <a:ext cx="664167" cy="89673"/>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34">
                <a:extLst>
                  <a:ext uri="{FF2B5EF4-FFF2-40B4-BE49-F238E27FC236}">
                    <a16:creationId xmlns:a16="http://schemas.microsoft.com/office/drawing/2014/main" id="{1C05E160-F2F2-4E98-84A1-A1E1B57A52FA}"/>
                  </a:ext>
                </a:extLst>
              </p:cNvPr>
              <p:cNvSpPr/>
              <p:nvPr/>
            </p:nvSpPr>
            <p:spPr>
              <a:xfrm>
                <a:off x="2330245" y="6120581"/>
                <a:ext cx="383458" cy="81116"/>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35">
                <a:extLst>
                  <a:ext uri="{FF2B5EF4-FFF2-40B4-BE49-F238E27FC236}">
                    <a16:creationId xmlns:a16="http://schemas.microsoft.com/office/drawing/2014/main" id="{93C5DFE5-DD0E-40F5-8E61-CE8ED2B0FC39}"/>
                  </a:ext>
                </a:extLst>
              </p:cNvPr>
              <p:cNvSpPr/>
              <p:nvPr/>
            </p:nvSpPr>
            <p:spPr>
              <a:xfrm>
                <a:off x="1673386" y="6285924"/>
                <a:ext cx="58993" cy="553329"/>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36">
                <a:extLst>
                  <a:ext uri="{FF2B5EF4-FFF2-40B4-BE49-F238E27FC236}">
                    <a16:creationId xmlns:a16="http://schemas.microsoft.com/office/drawing/2014/main" id="{AE353E1A-327D-4F8D-9813-292A5212078F}"/>
                  </a:ext>
                </a:extLst>
              </p:cNvPr>
              <p:cNvSpPr/>
              <p:nvPr/>
            </p:nvSpPr>
            <p:spPr>
              <a:xfrm>
                <a:off x="3209538" y="6176636"/>
                <a:ext cx="29950" cy="634180"/>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37">
                <a:extLst>
                  <a:ext uri="{FF2B5EF4-FFF2-40B4-BE49-F238E27FC236}">
                    <a16:creationId xmlns:a16="http://schemas.microsoft.com/office/drawing/2014/main" id="{9FCDAB2E-75DE-4692-BE6A-A074A7F40AFD}"/>
                  </a:ext>
                </a:extLst>
              </p:cNvPr>
              <p:cNvSpPr/>
              <p:nvPr/>
            </p:nvSpPr>
            <p:spPr>
              <a:xfrm flipH="1">
                <a:off x="2831470" y="5085185"/>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円/楕円 38">
                <a:extLst>
                  <a:ext uri="{FF2B5EF4-FFF2-40B4-BE49-F238E27FC236}">
                    <a16:creationId xmlns:a16="http://schemas.microsoft.com/office/drawing/2014/main" id="{0EA35C1E-2737-4440-8DA0-E1416D797A30}"/>
                  </a:ext>
                </a:extLst>
              </p:cNvPr>
              <p:cNvSpPr/>
              <p:nvPr/>
            </p:nvSpPr>
            <p:spPr>
              <a:xfrm flipH="1">
                <a:off x="1982547" y="5085184"/>
                <a:ext cx="144017" cy="144015"/>
              </a:xfrm>
              <a:prstGeom prst="ellipse">
                <a:avLst/>
              </a:prstGeom>
              <a:gradFill flip="none" rotWithShape="1">
                <a:gsLst>
                  <a:gs pos="23000">
                    <a:schemeClr val="tx1">
                      <a:lumMod val="50000"/>
                      <a:lumOff val="50000"/>
                    </a:schemeClr>
                  </a:gs>
                  <a:gs pos="34000">
                    <a:schemeClr val="tx1">
                      <a:tint val="44500"/>
                      <a:satMod val="160000"/>
                    </a:schemeClr>
                  </a:gs>
                  <a:gs pos="100000">
                    <a:schemeClr val="tx1"/>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39">
                <a:extLst>
                  <a:ext uri="{FF2B5EF4-FFF2-40B4-BE49-F238E27FC236}">
                    <a16:creationId xmlns:a16="http://schemas.microsoft.com/office/drawing/2014/main" id="{BA525617-A2F3-4670-8E53-B5AB1988E32A}"/>
                  </a:ext>
                </a:extLst>
              </p:cNvPr>
              <p:cNvSpPr/>
              <p:nvPr/>
            </p:nvSpPr>
            <p:spPr>
              <a:xfrm>
                <a:off x="1838385" y="5077605"/>
                <a:ext cx="427510" cy="10827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40">
                <a:extLst>
                  <a:ext uri="{FF2B5EF4-FFF2-40B4-BE49-F238E27FC236}">
                    <a16:creationId xmlns:a16="http://schemas.microsoft.com/office/drawing/2014/main" id="{173A9386-9A9C-42F8-B175-5524046E7387}"/>
                  </a:ext>
                </a:extLst>
              </p:cNvPr>
              <p:cNvSpPr/>
              <p:nvPr/>
            </p:nvSpPr>
            <p:spPr>
              <a:xfrm flipH="1">
                <a:off x="2728452" y="5085184"/>
                <a:ext cx="401894" cy="90563"/>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弧 31">
                <a:extLst>
                  <a:ext uri="{FF2B5EF4-FFF2-40B4-BE49-F238E27FC236}">
                    <a16:creationId xmlns:a16="http://schemas.microsoft.com/office/drawing/2014/main" id="{9B34B9F8-1002-49F7-BB5A-D76923CF45D2}"/>
                  </a:ext>
                </a:extLst>
              </p:cNvPr>
              <p:cNvSpPr/>
              <p:nvPr/>
            </p:nvSpPr>
            <p:spPr>
              <a:xfrm rot="398921">
                <a:off x="1460120" y="4702640"/>
                <a:ext cx="789039" cy="8949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3" name="円弧 32">
                <a:extLst>
                  <a:ext uri="{FF2B5EF4-FFF2-40B4-BE49-F238E27FC236}">
                    <a16:creationId xmlns:a16="http://schemas.microsoft.com/office/drawing/2014/main" id="{C12D4357-9A07-431D-8D6E-6A06277241AC}"/>
                  </a:ext>
                </a:extLst>
              </p:cNvPr>
              <p:cNvSpPr/>
              <p:nvPr/>
            </p:nvSpPr>
            <p:spPr>
              <a:xfrm rot="21184370" flipH="1">
                <a:off x="2747121" y="4643520"/>
                <a:ext cx="748247" cy="22754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4" name="フリーフォーム 47">
                <a:extLst>
                  <a:ext uri="{FF2B5EF4-FFF2-40B4-BE49-F238E27FC236}">
                    <a16:creationId xmlns:a16="http://schemas.microsoft.com/office/drawing/2014/main" id="{EB6FE261-F5F1-4E25-8872-B2686E9E4761}"/>
                  </a:ext>
                </a:extLst>
              </p:cNvPr>
              <p:cNvSpPr/>
              <p:nvPr/>
            </p:nvSpPr>
            <p:spPr>
              <a:xfrm>
                <a:off x="1477922" y="3704687"/>
                <a:ext cx="1055594" cy="1573306"/>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48">
                <a:extLst>
                  <a:ext uri="{FF2B5EF4-FFF2-40B4-BE49-F238E27FC236}">
                    <a16:creationId xmlns:a16="http://schemas.microsoft.com/office/drawing/2014/main" id="{9DB92FF5-B693-44C3-99B3-9EBCCAC373A4}"/>
                  </a:ext>
                </a:extLst>
              </p:cNvPr>
              <p:cNvSpPr/>
              <p:nvPr/>
            </p:nvSpPr>
            <p:spPr>
              <a:xfrm>
                <a:off x="1351429" y="5035924"/>
                <a:ext cx="161365" cy="20170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7" name="図 6">
              <a:extLst>
                <a:ext uri="{FF2B5EF4-FFF2-40B4-BE49-F238E27FC236}">
                  <a16:creationId xmlns:a16="http://schemas.microsoft.com/office/drawing/2014/main" id="{0EE2913E-A6A9-4E83-A93A-AEF22F04385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9268864">
              <a:off x="7447303" y="2718699"/>
              <a:ext cx="338661" cy="140517"/>
            </a:xfrm>
            <a:prstGeom prst="rect">
              <a:avLst/>
            </a:prstGeom>
          </p:spPr>
        </p:pic>
        <p:pic>
          <p:nvPicPr>
            <p:cNvPr id="8" name="図 7">
              <a:extLst>
                <a:ext uri="{FF2B5EF4-FFF2-40B4-BE49-F238E27FC236}">
                  <a16:creationId xmlns:a16="http://schemas.microsoft.com/office/drawing/2014/main" id="{2F064EC1-BC68-4515-88F6-F9FF7F62A01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2965320">
              <a:off x="6243961" y="2749474"/>
              <a:ext cx="338661" cy="140517"/>
            </a:xfrm>
            <a:prstGeom prst="rect">
              <a:avLst/>
            </a:prstGeom>
          </p:spPr>
        </p:pic>
      </p:grpSp>
      <p:grpSp>
        <p:nvGrpSpPr>
          <p:cNvPr id="36" name="グループ化 35">
            <a:extLst>
              <a:ext uri="{FF2B5EF4-FFF2-40B4-BE49-F238E27FC236}">
                <a16:creationId xmlns:a16="http://schemas.microsoft.com/office/drawing/2014/main" id="{B12F8E07-D474-4BC2-BE3C-686B86B99691}"/>
              </a:ext>
            </a:extLst>
          </p:cNvPr>
          <p:cNvGrpSpPr/>
          <p:nvPr/>
        </p:nvGrpSpPr>
        <p:grpSpPr>
          <a:xfrm>
            <a:off x="4855509" y="970242"/>
            <a:ext cx="1641271" cy="1988511"/>
            <a:chOff x="6127955" y="764996"/>
            <a:chExt cx="2588342" cy="3135952"/>
          </a:xfrm>
        </p:grpSpPr>
        <p:sp>
          <p:nvSpPr>
            <p:cNvPr id="37" name="フリーフォーム 2">
              <a:extLst>
                <a:ext uri="{FF2B5EF4-FFF2-40B4-BE49-F238E27FC236}">
                  <a16:creationId xmlns:a16="http://schemas.microsoft.com/office/drawing/2014/main" id="{B13B9627-D984-48C7-88A6-96D8B36AFB5B}"/>
                </a:ext>
              </a:extLst>
            </p:cNvPr>
            <p:cNvSpPr/>
            <p:nvPr/>
          </p:nvSpPr>
          <p:spPr>
            <a:xfrm>
              <a:off x="6127955" y="764996"/>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
              <a:extLst>
                <a:ext uri="{FF2B5EF4-FFF2-40B4-BE49-F238E27FC236}">
                  <a16:creationId xmlns:a16="http://schemas.microsoft.com/office/drawing/2014/main" id="{AD506EEE-AC0C-4B9D-85AA-A70DCB96526E}"/>
                </a:ext>
              </a:extLst>
            </p:cNvPr>
            <p:cNvSpPr/>
            <p:nvPr/>
          </p:nvSpPr>
          <p:spPr>
            <a:xfrm>
              <a:off x="6953865" y="1991032"/>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4">
              <a:extLst>
                <a:ext uri="{FF2B5EF4-FFF2-40B4-BE49-F238E27FC236}">
                  <a16:creationId xmlns:a16="http://schemas.microsoft.com/office/drawing/2014/main" id="{EEC4F229-740F-4BAC-B087-13604918E4CD}"/>
                </a:ext>
              </a:extLst>
            </p:cNvPr>
            <p:cNvSpPr/>
            <p:nvPr/>
          </p:nvSpPr>
          <p:spPr>
            <a:xfrm>
              <a:off x="7189839" y="2416261"/>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5">
              <a:extLst>
                <a:ext uri="{FF2B5EF4-FFF2-40B4-BE49-F238E27FC236}">
                  <a16:creationId xmlns:a16="http://schemas.microsoft.com/office/drawing/2014/main" id="{B0A90293-B575-4B5A-BD8C-E481CD458560}"/>
                </a:ext>
              </a:extLst>
            </p:cNvPr>
            <p:cNvSpPr/>
            <p:nvPr/>
          </p:nvSpPr>
          <p:spPr>
            <a:xfrm>
              <a:off x="7307826" y="2241755"/>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6">
              <a:extLst>
                <a:ext uri="{FF2B5EF4-FFF2-40B4-BE49-F238E27FC236}">
                  <a16:creationId xmlns:a16="http://schemas.microsoft.com/office/drawing/2014/main" id="{02407732-8D26-4F89-A94D-115064C8DDA7}"/>
                </a:ext>
              </a:extLst>
            </p:cNvPr>
            <p:cNvSpPr/>
            <p:nvPr/>
          </p:nvSpPr>
          <p:spPr>
            <a:xfrm>
              <a:off x="7020136" y="2064774"/>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7">
              <a:extLst>
                <a:ext uri="{FF2B5EF4-FFF2-40B4-BE49-F238E27FC236}">
                  <a16:creationId xmlns:a16="http://schemas.microsoft.com/office/drawing/2014/main" id="{0B69EF90-B432-451E-82A2-C2C871973E32}"/>
                </a:ext>
              </a:extLst>
            </p:cNvPr>
            <p:cNvSpPr/>
            <p:nvPr/>
          </p:nvSpPr>
          <p:spPr>
            <a:xfrm>
              <a:off x="7130845" y="2168013"/>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8">
              <a:extLst>
                <a:ext uri="{FF2B5EF4-FFF2-40B4-BE49-F238E27FC236}">
                  <a16:creationId xmlns:a16="http://schemas.microsoft.com/office/drawing/2014/main" id="{A5DDF1CA-F326-4063-8BF5-823A8991EAD0}"/>
                </a:ext>
              </a:extLst>
            </p:cNvPr>
            <p:cNvSpPr/>
            <p:nvPr/>
          </p:nvSpPr>
          <p:spPr>
            <a:xfrm>
              <a:off x="8111613" y="1939413"/>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9">
              <a:extLst>
                <a:ext uri="{FF2B5EF4-FFF2-40B4-BE49-F238E27FC236}">
                  <a16:creationId xmlns:a16="http://schemas.microsoft.com/office/drawing/2014/main" id="{10623147-9993-4192-AFE2-1D939B206633}"/>
                </a:ext>
              </a:extLst>
            </p:cNvPr>
            <p:cNvSpPr/>
            <p:nvPr/>
          </p:nvSpPr>
          <p:spPr>
            <a:xfrm>
              <a:off x="8133735" y="1976284"/>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10">
              <a:extLst>
                <a:ext uri="{FF2B5EF4-FFF2-40B4-BE49-F238E27FC236}">
                  <a16:creationId xmlns:a16="http://schemas.microsoft.com/office/drawing/2014/main" id="{363A084C-8315-4C91-B557-823E32CDA377}"/>
                </a:ext>
              </a:extLst>
            </p:cNvPr>
            <p:cNvSpPr/>
            <p:nvPr/>
          </p:nvSpPr>
          <p:spPr>
            <a:xfrm>
              <a:off x="8432763" y="2374490"/>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11">
              <a:extLst>
                <a:ext uri="{FF2B5EF4-FFF2-40B4-BE49-F238E27FC236}">
                  <a16:creationId xmlns:a16="http://schemas.microsoft.com/office/drawing/2014/main" id="{7C31EE88-A157-454B-BBFE-68B6ED97D598}"/>
                </a:ext>
              </a:extLst>
            </p:cNvPr>
            <p:cNvSpPr/>
            <p:nvPr/>
          </p:nvSpPr>
          <p:spPr>
            <a:xfrm>
              <a:off x="8509819" y="2448232"/>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12">
              <a:extLst>
                <a:ext uri="{FF2B5EF4-FFF2-40B4-BE49-F238E27FC236}">
                  <a16:creationId xmlns:a16="http://schemas.microsoft.com/office/drawing/2014/main" id="{AFE2F5E4-50B0-4B71-8D4C-F597335B880D}"/>
                </a:ext>
              </a:extLst>
            </p:cNvPr>
            <p:cNvSpPr/>
            <p:nvPr/>
          </p:nvSpPr>
          <p:spPr>
            <a:xfrm>
              <a:off x="7477432" y="2890684"/>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13">
              <a:extLst>
                <a:ext uri="{FF2B5EF4-FFF2-40B4-BE49-F238E27FC236}">
                  <a16:creationId xmlns:a16="http://schemas.microsoft.com/office/drawing/2014/main" id="{B1D87E73-97CA-45DF-B1F4-617A211AE9AD}"/>
                </a:ext>
              </a:extLst>
            </p:cNvPr>
            <p:cNvSpPr/>
            <p:nvPr/>
          </p:nvSpPr>
          <p:spPr>
            <a:xfrm>
              <a:off x="8074742" y="1592826"/>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9" name="グループ化 48">
            <a:extLst>
              <a:ext uri="{FF2B5EF4-FFF2-40B4-BE49-F238E27FC236}">
                <a16:creationId xmlns:a16="http://schemas.microsoft.com/office/drawing/2014/main" id="{1325AABC-DB5C-412E-BA7B-44352D206D29}"/>
              </a:ext>
            </a:extLst>
          </p:cNvPr>
          <p:cNvGrpSpPr/>
          <p:nvPr/>
        </p:nvGrpSpPr>
        <p:grpSpPr>
          <a:xfrm>
            <a:off x="5442942" y="859345"/>
            <a:ext cx="1234704" cy="2022310"/>
            <a:chOff x="7014364" y="133814"/>
            <a:chExt cx="1947172" cy="3189253"/>
          </a:xfrm>
        </p:grpSpPr>
        <p:sp>
          <p:nvSpPr>
            <p:cNvPr id="50" name="円柱 49">
              <a:extLst>
                <a:ext uri="{FF2B5EF4-FFF2-40B4-BE49-F238E27FC236}">
                  <a16:creationId xmlns:a16="http://schemas.microsoft.com/office/drawing/2014/main" id="{9C82F878-12BA-4198-9816-784C24D01D64}"/>
                </a:ext>
              </a:extLst>
            </p:cNvPr>
            <p:cNvSpPr/>
            <p:nvPr/>
          </p:nvSpPr>
          <p:spPr>
            <a:xfrm rot="17482397">
              <a:off x="7173894" y="1813368"/>
              <a:ext cx="74175" cy="128252"/>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15">
              <a:extLst>
                <a:ext uri="{FF2B5EF4-FFF2-40B4-BE49-F238E27FC236}">
                  <a16:creationId xmlns:a16="http://schemas.microsoft.com/office/drawing/2014/main" id="{559648E2-0470-4C9D-BC78-4CC18CB62470}"/>
                </a:ext>
              </a:extLst>
            </p:cNvPr>
            <p:cNvSpPr/>
            <p:nvPr/>
          </p:nvSpPr>
          <p:spPr>
            <a:xfrm rot="847300">
              <a:off x="7057451" y="1735243"/>
              <a:ext cx="144016" cy="21226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2" name="グループ化 51">
              <a:extLst>
                <a:ext uri="{FF2B5EF4-FFF2-40B4-BE49-F238E27FC236}">
                  <a16:creationId xmlns:a16="http://schemas.microsoft.com/office/drawing/2014/main" id="{8D53C535-AD8F-41A7-93AD-A4FCA7D0C198}"/>
                </a:ext>
              </a:extLst>
            </p:cNvPr>
            <p:cNvGrpSpPr/>
            <p:nvPr/>
          </p:nvGrpSpPr>
          <p:grpSpPr>
            <a:xfrm rot="20215298">
              <a:off x="7014364" y="1887756"/>
              <a:ext cx="731747" cy="1435311"/>
              <a:chOff x="5270090" y="2715913"/>
              <a:chExt cx="535532" cy="1219448"/>
            </a:xfrm>
          </p:grpSpPr>
          <p:sp>
            <p:nvSpPr>
              <p:cNvPr id="58" name="フリーフォーム 33">
                <a:extLst>
                  <a:ext uri="{FF2B5EF4-FFF2-40B4-BE49-F238E27FC236}">
                    <a16:creationId xmlns:a16="http://schemas.microsoft.com/office/drawing/2014/main" id="{B25E9A0F-D911-4B7C-927A-3B84BE281A4E}"/>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481D60FE-212F-47C6-906C-76B127D89571}"/>
                  </a:ext>
                </a:extLst>
              </p:cNvPr>
              <p:cNvGrpSpPr/>
              <p:nvPr/>
            </p:nvGrpSpPr>
            <p:grpSpPr>
              <a:xfrm>
                <a:off x="5686097" y="2715913"/>
                <a:ext cx="119525" cy="295590"/>
                <a:chOff x="5686097" y="2715913"/>
                <a:chExt cx="119525" cy="295590"/>
              </a:xfrm>
            </p:grpSpPr>
            <p:cxnSp>
              <p:nvCxnSpPr>
                <p:cNvPr id="60" name="直線コネクタ 59">
                  <a:extLst>
                    <a:ext uri="{FF2B5EF4-FFF2-40B4-BE49-F238E27FC236}">
                      <a16:creationId xmlns:a16="http://schemas.microsoft.com/office/drawing/2014/main" id="{DA82D1A2-0C22-4F6E-A956-7B01C158643C}"/>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1" name="円柱 60">
                  <a:extLst>
                    <a:ext uri="{FF2B5EF4-FFF2-40B4-BE49-F238E27FC236}">
                      <a16:creationId xmlns:a16="http://schemas.microsoft.com/office/drawing/2014/main" id="{713DCE15-68C4-476E-8E7D-A5FB1F496BDE}"/>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53" name="フリーフォーム 49">
              <a:extLst>
                <a:ext uri="{FF2B5EF4-FFF2-40B4-BE49-F238E27FC236}">
                  <a16:creationId xmlns:a16="http://schemas.microsoft.com/office/drawing/2014/main" id="{35EF8F2B-9702-4FC2-AF1C-C49650EF47E6}"/>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54" name="グループ化 53">
              <a:extLst>
                <a:ext uri="{FF2B5EF4-FFF2-40B4-BE49-F238E27FC236}">
                  <a16:creationId xmlns:a16="http://schemas.microsoft.com/office/drawing/2014/main" id="{67AA3A76-9042-4060-B6A2-1339A2A7DC50}"/>
                </a:ext>
              </a:extLst>
            </p:cNvPr>
            <p:cNvGrpSpPr/>
            <p:nvPr/>
          </p:nvGrpSpPr>
          <p:grpSpPr>
            <a:xfrm rot="13159354">
              <a:off x="7316352" y="133814"/>
              <a:ext cx="163318" cy="347914"/>
              <a:chOff x="5686097" y="2715913"/>
              <a:chExt cx="119525" cy="295590"/>
            </a:xfrm>
          </p:grpSpPr>
          <p:cxnSp>
            <p:nvCxnSpPr>
              <p:cNvPr id="56" name="直線コネクタ 55">
                <a:extLst>
                  <a:ext uri="{FF2B5EF4-FFF2-40B4-BE49-F238E27FC236}">
                    <a16:creationId xmlns:a16="http://schemas.microsoft.com/office/drawing/2014/main" id="{2BF9F1A9-3864-4F25-B3B3-47F8A430443A}"/>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57" name="円柱 56">
                <a:extLst>
                  <a:ext uri="{FF2B5EF4-FFF2-40B4-BE49-F238E27FC236}">
                    <a16:creationId xmlns:a16="http://schemas.microsoft.com/office/drawing/2014/main" id="{25B1BE78-8BAE-4B42-B5F5-9F6F58BA7D7D}"/>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5" name="フリーフォーム 74">
              <a:extLst>
                <a:ext uri="{FF2B5EF4-FFF2-40B4-BE49-F238E27FC236}">
                  <a16:creationId xmlns:a16="http://schemas.microsoft.com/office/drawing/2014/main" id="{5D2A4EF6-601C-47E5-A42A-980C080814B1}"/>
                </a:ext>
              </a:extLst>
            </p:cNvPr>
            <p:cNvSpPr/>
            <p:nvPr/>
          </p:nvSpPr>
          <p:spPr>
            <a:xfrm>
              <a:off x="7097496" y="1884388"/>
              <a:ext cx="1505911" cy="1025648"/>
            </a:xfrm>
            <a:custGeom>
              <a:avLst/>
              <a:gdLst>
                <a:gd name="connsiteX0" fmla="*/ 10853 w 1505911"/>
                <a:gd name="connsiteY0" fmla="*/ 0 h 1025648"/>
                <a:gd name="connsiteX1" fmla="*/ 8140 w 1505911"/>
                <a:gd name="connsiteY1" fmla="*/ 13567 h 1025648"/>
                <a:gd name="connsiteX2" fmla="*/ 5426 w 1505911"/>
                <a:gd name="connsiteY2" fmla="*/ 21707 h 1025648"/>
                <a:gd name="connsiteX3" fmla="*/ 0 w 1505911"/>
                <a:gd name="connsiteY3" fmla="*/ 78688 h 1025648"/>
                <a:gd name="connsiteX4" fmla="*/ 5426 w 1505911"/>
                <a:gd name="connsiteY4" fmla="*/ 143808 h 1025648"/>
                <a:gd name="connsiteX5" fmla="*/ 10853 w 1505911"/>
                <a:gd name="connsiteY5" fmla="*/ 160088 h 1025648"/>
                <a:gd name="connsiteX6" fmla="*/ 13566 w 1505911"/>
                <a:gd name="connsiteY6" fmla="*/ 168228 h 1025648"/>
                <a:gd name="connsiteX7" fmla="*/ 18993 w 1505911"/>
                <a:gd name="connsiteY7" fmla="*/ 176368 h 1025648"/>
                <a:gd name="connsiteX8" fmla="*/ 35273 w 1505911"/>
                <a:gd name="connsiteY8" fmla="*/ 208929 h 1025648"/>
                <a:gd name="connsiteX9" fmla="*/ 40700 w 1505911"/>
                <a:gd name="connsiteY9" fmla="*/ 217069 h 1025648"/>
                <a:gd name="connsiteX10" fmla="*/ 46127 w 1505911"/>
                <a:gd name="connsiteY10" fmla="*/ 225209 h 1025648"/>
                <a:gd name="connsiteX11" fmla="*/ 54267 w 1505911"/>
                <a:gd name="connsiteY11" fmla="*/ 233349 h 1025648"/>
                <a:gd name="connsiteX12" fmla="*/ 62407 w 1505911"/>
                <a:gd name="connsiteY12" fmla="*/ 238775 h 1025648"/>
                <a:gd name="connsiteX13" fmla="*/ 75974 w 1505911"/>
                <a:gd name="connsiteY13" fmla="*/ 255056 h 1025648"/>
                <a:gd name="connsiteX14" fmla="*/ 86827 w 1505911"/>
                <a:gd name="connsiteY14" fmla="*/ 263196 h 1025648"/>
                <a:gd name="connsiteX15" fmla="*/ 100394 w 1505911"/>
                <a:gd name="connsiteY15" fmla="*/ 274049 h 1025648"/>
                <a:gd name="connsiteX16" fmla="*/ 116674 w 1505911"/>
                <a:gd name="connsiteY16" fmla="*/ 287616 h 1025648"/>
                <a:gd name="connsiteX17" fmla="*/ 132954 w 1505911"/>
                <a:gd name="connsiteY17" fmla="*/ 301183 h 1025648"/>
                <a:gd name="connsiteX18" fmla="*/ 143807 w 1505911"/>
                <a:gd name="connsiteY18" fmla="*/ 303896 h 1025648"/>
                <a:gd name="connsiteX19" fmla="*/ 154661 w 1505911"/>
                <a:gd name="connsiteY19" fmla="*/ 309323 h 1025648"/>
                <a:gd name="connsiteX20" fmla="*/ 162801 w 1505911"/>
                <a:gd name="connsiteY20" fmla="*/ 312036 h 1025648"/>
                <a:gd name="connsiteX21" fmla="*/ 192648 w 1505911"/>
                <a:gd name="connsiteY21" fmla="*/ 331029 h 1025648"/>
                <a:gd name="connsiteX22" fmla="*/ 208928 w 1505911"/>
                <a:gd name="connsiteY22" fmla="*/ 339169 h 1025648"/>
                <a:gd name="connsiteX23" fmla="*/ 219781 w 1505911"/>
                <a:gd name="connsiteY23" fmla="*/ 344596 h 1025648"/>
                <a:gd name="connsiteX24" fmla="*/ 227921 w 1505911"/>
                <a:gd name="connsiteY24" fmla="*/ 350023 h 1025648"/>
                <a:gd name="connsiteX25" fmla="*/ 249628 w 1505911"/>
                <a:gd name="connsiteY25" fmla="*/ 360876 h 1025648"/>
                <a:gd name="connsiteX26" fmla="*/ 260482 w 1505911"/>
                <a:gd name="connsiteY26" fmla="*/ 366303 h 1025648"/>
                <a:gd name="connsiteX27" fmla="*/ 276762 w 1505911"/>
                <a:gd name="connsiteY27" fmla="*/ 374443 h 1025648"/>
                <a:gd name="connsiteX28" fmla="*/ 284902 w 1505911"/>
                <a:gd name="connsiteY28" fmla="*/ 379870 h 1025648"/>
                <a:gd name="connsiteX29" fmla="*/ 293042 w 1505911"/>
                <a:gd name="connsiteY29" fmla="*/ 382583 h 1025648"/>
                <a:gd name="connsiteX30" fmla="*/ 317462 w 1505911"/>
                <a:gd name="connsiteY30" fmla="*/ 398863 h 1025648"/>
                <a:gd name="connsiteX31" fmla="*/ 339169 w 1505911"/>
                <a:gd name="connsiteY31" fmla="*/ 415143 h 1025648"/>
                <a:gd name="connsiteX32" fmla="*/ 363589 w 1505911"/>
                <a:gd name="connsiteY32" fmla="*/ 425997 h 1025648"/>
                <a:gd name="connsiteX33" fmla="*/ 385296 w 1505911"/>
                <a:gd name="connsiteY33" fmla="*/ 436850 h 1025648"/>
                <a:gd name="connsiteX34" fmla="*/ 407003 w 1505911"/>
                <a:gd name="connsiteY34" fmla="*/ 450417 h 1025648"/>
                <a:gd name="connsiteX35" fmla="*/ 423283 w 1505911"/>
                <a:gd name="connsiteY35" fmla="*/ 455844 h 1025648"/>
                <a:gd name="connsiteX36" fmla="*/ 434136 w 1505911"/>
                <a:gd name="connsiteY36" fmla="*/ 461270 h 1025648"/>
                <a:gd name="connsiteX37" fmla="*/ 455843 w 1505911"/>
                <a:gd name="connsiteY37" fmla="*/ 466697 h 1025648"/>
                <a:gd name="connsiteX38" fmla="*/ 477550 w 1505911"/>
                <a:gd name="connsiteY38" fmla="*/ 472124 h 1025648"/>
                <a:gd name="connsiteX39" fmla="*/ 488403 w 1505911"/>
                <a:gd name="connsiteY39" fmla="*/ 477550 h 1025648"/>
                <a:gd name="connsiteX40" fmla="*/ 499257 w 1505911"/>
                <a:gd name="connsiteY40" fmla="*/ 480264 h 1025648"/>
                <a:gd name="connsiteX41" fmla="*/ 507397 w 1505911"/>
                <a:gd name="connsiteY41" fmla="*/ 482977 h 1025648"/>
                <a:gd name="connsiteX42" fmla="*/ 545384 w 1505911"/>
                <a:gd name="connsiteY42" fmla="*/ 488404 h 1025648"/>
                <a:gd name="connsiteX43" fmla="*/ 556237 w 1505911"/>
                <a:gd name="connsiteY43" fmla="*/ 493831 h 1025648"/>
                <a:gd name="connsiteX44" fmla="*/ 569804 w 1505911"/>
                <a:gd name="connsiteY44" fmla="*/ 496544 h 1025648"/>
                <a:gd name="connsiteX45" fmla="*/ 577944 w 1505911"/>
                <a:gd name="connsiteY45" fmla="*/ 499257 h 1025648"/>
                <a:gd name="connsiteX46" fmla="*/ 599651 w 1505911"/>
                <a:gd name="connsiteY46" fmla="*/ 510111 h 1025648"/>
                <a:gd name="connsiteX47" fmla="*/ 621357 w 1505911"/>
                <a:gd name="connsiteY47" fmla="*/ 515537 h 1025648"/>
                <a:gd name="connsiteX48" fmla="*/ 637638 w 1505911"/>
                <a:gd name="connsiteY48" fmla="*/ 520964 h 1025648"/>
                <a:gd name="connsiteX49" fmla="*/ 656631 w 1505911"/>
                <a:gd name="connsiteY49" fmla="*/ 526391 h 1025648"/>
                <a:gd name="connsiteX50" fmla="*/ 670198 w 1505911"/>
                <a:gd name="connsiteY50" fmla="*/ 531818 h 1025648"/>
                <a:gd name="connsiteX51" fmla="*/ 694618 w 1505911"/>
                <a:gd name="connsiteY51" fmla="*/ 537244 h 1025648"/>
                <a:gd name="connsiteX52" fmla="*/ 727178 w 1505911"/>
                <a:gd name="connsiteY52" fmla="*/ 545384 h 1025648"/>
                <a:gd name="connsiteX53" fmla="*/ 759739 w 1505911"/>
                <a:gd name="connsiteY53" fmla="*/ 550811 h 1025648"/>
                <a:gd name="connsiteX54" fmla="*/ 789585 w 1505911"/>
                <a:gd name="connsiteY54" fmla="*/ 558951 h 1025648"/>
                <a:gd name="connsiteX55" fmla="*/ 822146 w 1505911"/>
                <a:gd name="connsiteY55" fmla="*/ 564378 h 1025648"/>
                <a:gd name="connsiteX56" fmla="*/ 832999 w 1505911"/>
                <a:gd name="connsiteY56" fmla="*/ 567091 h 1025648"/>
                <a:gd name="connsiteX57" fmla="*/ 849279 w 1505911"/>
                <a:gd name="connsiteY57" fmla="*/ 569804 h 1025648"/>
                <a:gd name="connsiteX58" fmla="*/ 870986 w 1505911"/>
                <a:gd name="connsiteY58" fmla="*/ 575231 h 1025648"/>
                <a:gd name="connsiteX59" fmla="*/ 881839 w 1505911"/>
                <a:gd name="connsiteY59" fmla="*/ 577945 h 1025648"/>
                <a:gd name="connsiteX60" fmla="*/ 898120 w 1505911"/>
                <a:gd name="connsiteY60" fmla="*/ 586085 h 1025648"/>
                <a:gd name="connsiteX61" fmla="*/ 908973 w 1505911"/>
                <a:gd name="connsiteY61" fmla="*/ 591511 h 1025648"/>
                <a:gd name="connsiteX62" fmla="*/ 925253 w 1505911"/>
                <a:gd name="connsiteY62" fmla="*/ 596938 h 1025648"/>
                <a:gd name="connsiteX63" fmla="*/ 941533 w 1505911"/>
                <a:gd name="connsiteY63" fmla="*/ 607791 h 1025648"/>
                <a:gd name="connsiteX64" fmla="*/ 949673 w 1505911"/>
                <a:gd name="connsiteY64" fmla="*/ 613218 h 1025648"/>
                <a:gd name="connsiteX65" fmla="*/ 957813 w 1505911"/>
                <a:gd name="connsiteY65" fmla="*/ 615931 h 1025648"/>
                <a:gd name="connsiteX66" fmla="*/ 968667 w 1505911"/>
                <a:gd name="connsiteY66" fmla="*/ 624072 h 1025648"/>
                <a:gd name="connsiteX67" fmla="*/ 984947 w 1505911"/>
                <a:gd name="connsiteY67" fmla="*/ 632212 h 1025648"/>
                <a:gd name="connsiteX68" fmla="*/ 993087 w 1505911"/>
                <a:gd name="connsiteY68" fmla="*/ 640352 h 1025648"/>
                <a:gd name="connsiteX69" fmla="*/ 1009367 w 1505911"/>
                <a:gd name="connsiteY69" fmla="*/ 645778 h 1025648"/>
                <a:gd name="connsiteX70" fmla="*/ 1025647 w 1505911"/>
                <a:gd name="connsiteY70" fmla="*/ 656632 h 1025648"/>
                <a:gd name="connsiteX71" fmla="*/ 1033787 w 1505911"/>
                <a:gd name="connsiteY71" fmla="*/ 662058 h 1025648"/>
                <a:gd name="connsiteX72" fmla="*/ 1047354 w 1505911"/>
                <a:gd name="connsiteY72" fmla="*/ 672912 h 1025648"/>
                <a:gd name="connsiteX73" fmla="*/ 1055494 w 1505911"/>
                <a:gd name="connsiteY73" fmla="*/ 678339 h 1025648"/>
                <a:gd name="connsiteX74" fmla="*/ 1063634 w 1505911"/>
                <a:gd name="connsiteY74" fmla="*/ 686479 h 1025648"/>
                <a:gd name="connsiteX75" fmla="*/ 1079914 w 1505911"/>
                <a:gd name="connsiteY75" fmla="*/ 697332 h 1025648"/>
                <a:gd name="connsiteX76" fmla="*/ 1101621 w 1505911"/>
                <a:gd name="connsiteY76" fmla="*/ 713612 h 1025648"/>
                <a:gd name="connsiteX77" fmla="*/ 1117901 w 1505911"/>
                <a:gd name="connsiteY77" fmla="*/ 724466 h 1025648"/>
                <a:gd name="connsiteX78" fmla="*/ 1136895 w 1505911"/>
                <a:gd name="connsiteY78" fmla="*/ 738032 h 1025648"/>
                <a:gd name="connsiteX79" fmla="*/ 1145035 w 1505911"/>
                <a:gd name="connsiteY79" fmla="*/ 746172 h 1025648"/>
                <a:gd name="connsiteX80" fmla="*/ 1164028 w 1505911"/>
                <a:gd name="connsiteY80" fmla="*/ 757026 h 1025648"/>
                <a:gd name="connsiteX81" fmla="*/ 1172168 w 1505911"/>
                <a:gd name="connsiteY81" fmla="*/ 765166 h 1025648"/>
                <a:gd name="connsiteX82" fmla="*/ 1183022 w 1505911"/>
                <a:gd name="connsiteY82" fmla="*/ 770593 h 1025648"/>
                <a:gd name="connsiteX83" fmla="*/ 1191162 w 1505911"/>
                <a:gd name="connsiteY83" fmla="*/ 778733 h 1025648"/>
                <a:gd name="connsiteX84" fmla="*/ 1202015 w 1505911"/>
                <a:gd name="connsiteY84" fmla="*/ 786873 h 1025648"/>
                <a:gd name="connsiteX85" fmla="*/ 1212868 w 1505911"/>
                <a:gd name="connsiteY85" fmla="*/ 797726 h 1025648"/>
                <a:gd name="connsiteX86" fmla="*/ 1229149 w 1505911"/>
                <a:gd name="connsiteY86" fmla="*/ 811293 h 1025648"/>
                <a:gd name="connsiteX87" fmla="*/ 1237289 w 1505911"/>
                <a:gd name="connsiteY87" fmla="*/ 816720 h 1025648"/>
                <a:gd name="connsiteX88" fmla="*/ 1253569 w 1505911"/>
                <a:gd name="connsiteY88" fmla="*/ 827573 h 1025648"/>
                <a:gd name="connsiteX89" fmla="*/ 1261709 w 1505911"/>
                <a:gd name="connsiteY89" fmla="*/ 833000 h 1025648"/>
                <a:gd name="connsiteX90" fmla="*/ 1283416 w 1505911"/>
                <a:gd name="connsiteY90" fmla="*/ 851993 h 1025648"/>
                <a:gd name="connsiteX91" fmla="*/ 1291556 w 1505911"/>
                <a:gd name="connsiteY91" fmla="*/ 854707 h 1025648"/>
                <a:gd name="connsiteX92" fmla="*/ 1315976 w 1505911"/>
                <a:gd name="connsiteY92" fmla="*/ 870987 h 1025648"/>
                <a:gd name="connsiteX93" fmla="*/ 1353963 w 1505911"/>
                <a:gd name="connsiteY93" fmla="*/ 892694 h 1025648"/>
                <a:gd name="connsiteX94" fmla="*/ 1389236 w 1505911"/>
                <a:gd name="connsiteY94" fmla="*/ 906260 h 1025648"/>
                <a:gd name="connsiteX95" fmla="*/ 1397376 w 1505911"/>
                <a:gd name="connsiteY95" fmla="*/ 908974 h 1025648"/>
                <a:gd name="connsiteX96" fmla="*/ 1413657 w 1505911"/>
                <a:gd name="connsiteY96" fmla="*/ 919827 h 1025648"/>
                <a:gd name="connsiteX97" fmla="*/ 1421797 w 1505911"/>
                <a:gd name="connsiteY97" fmla="*/ 925254 h 1025648"/>
                <a:gd name="connsiteX98" fmla="*/ 1429937 w 1505911"/>
                <a:gd name="connsiteY98" fmla="*/ 927967 h 1025648"/>
                <a:gd name="connsiteX99" fmla="*/ 1454357 w 1505911"/>
                <a:gd name="connsiteY99" fmla="*/ 938821 h 1025648"/>
                <a:gd name="connsiteX100" fmla="*/ 1467924 w 1505911"/>
                <a:gd name="connsiteY100" fmla="*/ 952387 h 1025648"/>
                <a:gd name="connsiteX101" fmla="*/ 1473350 w 1505911"/>
                <a:gd name="connsiteY101" fmla="*/ 960527 h 1025648"/>
                <a:gd name="connsiteX102" fmla="*/ 1481490 w 1505911"/>
                <a:gd name="connsiteY102" fmla="*/ 968667 h 1025648"/>
                <a:gd name="connsiteX103" fmla="*/ 1489630 w 1505911"/>
                <a:gd name="connsiteY103" fmla="*/ 987661 h 1025648"/>
                <a:gd name="connsiteX104" fmla="*/ 1500484 w 1505911"/>
                <a:gd name="connsiteY104" fmla="*/ 1012081 h 1025648"/>
                <a:gd name="connsiteX105" fmla="*/ 1505911 w 1505911"/>
                <a:gd name="connsiteY105" fmla="*/ 1025648 h 102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505911" h="1025648">
                  <a:moveTo>
                    <a:pt x="10853" y="0"/>
                  </a:moveTo>
                  <a:cubicBezTo>
                    <a:pt x="9949" y="4522"/>
                    <a:pt x="9259" y="9093"/>
                    <a:pt x="8140" y="13567"/>
                  </a:cubicBezTo>
                  <a:cubicBezTo>
                    <a:pt x="7446" y="16342"/>
                    <a:pt x="5781" y="18869"/>
                    <a:pt x="5426" y="21707"/>
                  </a:cubicBezTo>
                  <a:cubicBezTo>
                    <a:pt x="3060" y="40639"/>
                    <a:pt x="0" y="78688"/>
                    <a:pt x="0" y="78688"/>
                  </a:cubicBezTo>
                  <a:cubicBezTo>
                    <a:pt x="980" y="97301"/>
                    <a:pt x="-132" y="123429"/>
                    <a:pt x="5426" y="143808"/>
                  </a:cubicBezTo>
                  <a:cubicBezTo>
                    <a:pt x="6931" y="149327"/>
                    <a:pt x="9044" y="154661"/>
                    <a:pt x="10853" y="160088"/>
                  </a:cubicBezTo>
                  <a:cubicBezTo>
                    <a:pt x="11757" y="162801"/>
                    <a:pt x="11979" y="165848"/>
                    <a:pt x="13566" y="168228"/>
                  </a:cubicBezTo>
                  <a:lnTo>
                    <a:pt x="18993" y="176368"/>
                  </a:lnTo>
                  <a:cubicBezTo>
                    <a:pt x="26482" y="198834"/>
                    <a:pt x="21248" y="187890"/>
                    <a:pt x="35273" y="208929"/>
                  </a:cubicBezTo>
                  <a:lnTo>
                    <a:pt x="40700" y="217069"/>
                  </a:lnTo>
                  <a:cubicBezTo>
                    <a:pt x="42509" y="219782"/>
                    <a:pt x="43821" y="222903"/>
                    <a:pt x="46127" y="225209"/>
                  </a:cubicBezTo>
                  <a:cubicBezTo>
                    <a:pt x="48840" y="227922"/>
                    <a:pt x="51319" y="230893"/>
                    <a:pt x="54267" y="233349"/>
                  </a:cubicBezTo>
                  <a:cubicBezTo>
                    <a:pt x="56772" y="235437"/>
                    <a:pt x="59694" y="236966"/>
                    <a:pt x="62407" y="238775"/>
                  </a:cubicBezTo>
                  <a:cubicBezTo>
                    <a:pt x="67990" y="247150"/>
                    <a:pt x="67848" y="248090"/>
                    <a:pt x="75974" y="255056"/>
                  </a:cubicBezTo>
                  <a:cubicBezTo>
                    <a:pt x="79407" y="257999"/>
                    <a:pt x="83629" y="259998"/>
                    <a:pt x="86827" y="263196"/>
                  </a:cubicBezTo>
                  <a:cubicBezTo>
                    <a:pt x="99099" y="275468"/>
                    <a:pt x="84548" y="268768"/>
                    <a:pt x="100394" y="274049"/>
                  </a:cubicBezTo>
                  <a:cubicBezTo>
                    <a:pt x="124175" y="297830"/>
                    <a:pt x="94009" y="268728"/>
                    <a:pt x="116674" y="287616"/>
                  </a:cubicBezTo>
                  <a:cubicBezTo>
                    <a:pt x="123576" y="293367"/>
                    <a:pt x="124633" y="297617"/>
                    <a:pt x="132954" y="301183"/>
                  </a:cubicBezTo>
                  <a:cubicBezTo>
                    <a:pt x="136381" y="302652"/>
                    <a:pt x="140189" y="302992"/>
                    <a:pt x="143807" y="303896"/>
                  </a:cubicBezTo>
                  <a:cubicBezTo>
                    <a:pt x="147425" y="305705"/>
                    <a:pt x="150943" y="307730"/>
                    <a:pt x="154661" y="309323"/>
                  </a:cubicBezTo>
                  <a:cubicBezTo>
                    <a:pt x="157290" y="310450"/>
                    <a:pt x="160301" y="310647"/>
                    <a:pt x="162801" y="312036"/>
                  </a:cubicBezTo>
                  <a:cubicBezTo>
                    <a:pt x="165373" y="313465"/>
                    <a:pt x="188122" y="329520"/>
                    <a:pt x="192648" y="331029"/>
                  </a:cubicBezTo>
                  <a:cubicBezTo>
                    <a:pt x="207571" y="336005"/>
                    <a:pt x="194202" y="330754"/>
                    <a:pt x="208928" y="339169"/>
                  </a:cubicBezTo>
                  <a:cubicBezTo>
                    <a:pt x="212440" y="341176"/>
                    <a:pt x="216269" y="342589"/>
                    <a:pt x="219781" y="344596"/>
                  </a:cubicBezTo>
                  <a:cubicBezTo>
                    <a:pt x="222612" y="346214"/>
                    <a:pt x="225058" y="348461"/>
                    <a:pt x="227921" y="350023"/>
                  </a:cubicBezTo>
                  <a:cubicBezTo>
                    <a:pt x="235023" y="353897"/>
                    <a:pt x="242392" y="357258"/>
                    <a:pt x="249628" y="360876"/>
                  </a:cubicBezTo>
                  <a:cubicBezTo>
                    <a:pt x="253246" y="362685"/>
                    <a:pt x="257116" y="364059"/>
                    <a:pt x="260482" y="366303"/>
                  </a:cubicBezTo>
                  <a:cubicBezTo>
                    <a:pt x="271002" y="373317"/>
                    <a:pt x="265528" y="370699"/>
                    <a:pt x="276762" y="374443"/>
                  </a:cubicBezTo>
                  <a:cubicBezTo>
                    <a:pt x="279475" y="376252"/>
                    <a:pt x="281985" y="378412"/>
                    <a:pt x="284902" y="379870"/>
                  </a:cubicBezTo>
                  <a:cubicBezTo>
                    <a:pt x="287460" y="381149"/>
                    <a:pt x="290572" y="381142"/>
                    <a:pt x="293042" y="382583"/>
                  </a:cubicBezTo>
                  <a:cubicBezTo>
                    <a:pt x="301492" y="387512"/>
                    <a:pt x="309636" y="392993"/>
                    <a:pt x="317462" y="398863"/>
                  </a:cubicBezTo>
                  <a:cubicBezTo>
                    <a:pt x="324698" y="404290"/>
                    <a:pt x="331079" y="411098"/>
                    <a:pt x="339169" y="415143"/>
                  </a:cubicBezTo>
                  <a:cubicBezTo>
                    <a:pt x="377353" y="434237"/>
                    <a:pt x="318601" y="405234"/>
                    <a:pt x="363589" y="425997"/>
                  </a:cubicBezTo>
                  <a:cubicBezTo>
                    <a:pt x="370934" y="429387"/>
                    <a:pt x="378824" y="431996"/>
                    <a:pt x="385296" y="436850"/>
                  </a:cubicBezTo>
                  <a:cubicBezTo>
                    <a:pt x="394627" y="443848"/>
                    <a:pt x="396360" y="446160"/>
                    <a:pt x="407003" y="450417"/>
                  </a:cubicBezTo>
                  <a:cubicBezTo>
                    <a:pt x="412314" y="452542"/>
                    <a:pt x="417972" y="453720"/>
                    <a:pt x="423283" y="455844"/>
                  </a:cubicBezTo>
                  <a:cubicBezTo>
                    <a:pt x="427038" y="457346"/>
                    <a:pt x="430299" y="459991"/>
                    <a:pt x="434136" y="461270"/>
                  </a:cubicBezTo>
                  <a:cubicBezTo>
                    <a:pt x="441212" y="463628"/>
                    <a:pt x="448607" y="464888"/>
                    <a:pt x="455843" y="466697"/>
                  </a:cubicBezTo>
                  <a:cubicBezTo>
                    <a:pt x="463079" y="468506"/>
                    <a:pt x="470879" y="468789"/>
                    <a:pt x="477550" y="472124"/>
                  </a:cubicBezTo>
                  <a:cubicBezTo>
                    <a:pt x="481168" y="473933"/>
                    <a:pt x="484616" y="476130"/>
                    <a:pt x="488403" y="477550"/>
                  </a:cubicBezTo>
                  <a:cubicBezTo>
                    <a:pt x="491895" y="478859"/>
                    <a:pt x="495671" y="479239"/>
                    <a:pt x="499257" y="480264"/>
                  </a:cubicBezTo>
                  <a:cubicBezTo>
                    <a:pt x="502007" y="481050"/>
                    <a:pt x="504605" y="482357"/>
                    <a:pt x="507397" y="482977"/>
                  </a:cubicBezTo>
                  <a:cubicBezTo>
                    <a:pt x="517468" y="485215"/>
                    <a:pt x="535982" y="487229"/>
                    <a:pt x="545384" y="488404"/>
                  </a:cubicBezTo>
                  <a:cubicBezTo>
                    <a:pt x="549002" y="490213"/>
                    <a:pt x="552400" y="492552"/>
                    <a:pt x="556237" y="493831"/>
                  </a:cubicBezTo>
                  <a:cubicBezTo>
                    <a:pt x="560612" y="495289"/>
                    <a:pt x="565330" y="495426"/>
                    <a:pt x="569804" y="496544"/>
                  </a:cubicBezTo>
                  <a:cubicBezTo>
                    <a:pt x="572579" y="497238"/>
                    <a:pt x="575231" y="498353"/>
                    <a:pt x="577944" y="499257"/>
                  </a:cubicBezTo>
                  <a:cubicBezTo>
                    <a:pt x="587279" y="505481"/>
                    <a:pt x="587324" y="506318"/>
                    <a:pt x="599651" y="510111"/>
                  </a:cubicBezTo>
                  <a:cubicBezTo>
                    <a:pt x="606779" y="512304"/>
                    <a:pt x="614282" y="513179"/>
                    <a:pt x="621357" y="515537"/>
                  </a:cubicBezTo>
                  <a:cubicBezTo>
                    <a:pt x="626784" y="517346"/>
                    <a:pt x="632138" y="519392"/>
                    <a:pt x="637638" y="520964"/>
                  </a:cubicBezTo>
                  <a:cubicBezTo>
                    <a:pt x="643969" y="522773"/>
                    <a:pt x="650385" y="524309"/>
                    <a:pt x="656631" y="526391"/>
                  </a:cubicBezTo>
                  <a:cubicBezTo>
                    <a:pt x="661252" y="527931"/>
                    <a:pt x="665577" y="530278"/>
                    <a:pt x="670198" y="531818"/>
                  </a:cubicBezTo>
                  <a:cubicBezTo>
                    <a:pt x="677511" y="534256"/>
                    <a:pt x="687307" y="535524"/>
                    <a:pt x="694618" y="537244"/>
                  </a:cubicBezTo>
                  <a:cubicBezTo>
                    <a:pt x="705508" y="539806"/>
                    <a:pt x="716208" y="543190"/>
                    <a:pt x="727178" y="545384"/>
                  </a:cubicBezTo>
                  <a:cubicBezTo>
                    <a:pt x="747016" y="549353"/>
                    <a:pt x="736179" y="547446"/>
                    <a:pt x="759739" y="550811"/>
                  </a:cubicBezTo>
                  <a:cubicBezTo>
                    <a:pt x="771432" y="554708"/>
                    <a:pt x="774290" y="555892"/>
                    <a:pt x="789585" y="558951"/>
                  </a:cubicBezTo>
                  <a:cubicBezTo>
                    <a:pt x="800375" y="561109"/>
                    <a:pt x="811471" y="561710"/>
                    <a:pt x="822146" y="564378"/>
                  </a:cubicBezTo>
                  <a:cubicBezTo>
                    <a:pt x="825764" y="565282"/>
                    <a:pt x="829342" y="566360"/>
                    <a:pt x="832999" y="567091"/>
                  </a:cubicBezTo>
                  <a:cubicBezTo>
                    <a:pt x="838394" y="568170"/>
                    <a:pt x="843900" y="568651"/>
                    <a:pt x="849279" y="569804"/>
                  </a:cubicBezTo>
                  <a:cubicBezTo>
                    <a:pt x="856572" y="571367"/>
                    <a:pt x="863750" y="573422"/>
                    <a:pt x="870986" y="575231"/>
                  </a:cubicBezTo>
                  <a:lnTo>
                    <a:pt x="881839" y="577945"/>
                  </a:lnTo>
                  <a:cubicBezTo>
                    <a:pt x="897480" y="588371"/>
                    <a:pt x="882393" y="579345"/>
                    <a:pt x="898120" y="586085"/>
                  </a:cubicBezTo>
                  <a:cubicBezTo>
                    <a:pt x="901838" y="587678"/>
                    <a:pt x="905218" y="590009"/>
                    <a:pt x="908973" y="591511"/>
                  </a:cubicBezTo>
                  <a:cubicBezTo>
                    <a:pt x="914284" y="593635"/>
                    <a:pt x="925253" y="596938"/>
                    <a:pt x="925253" y="596938"/>
                  </a:cubicBezTo>
                  <a:lnTo>
                    <a:pt x="941533" y="607791"/>
                  </a:lnTo>
                  <a:cubicBezTo>
                    <a:pt x="944246" y="609600"/>
                    <a:pt x="946579" y="612187"/>
                    <a:pt x="949673" y="613218"/>
                  </a:cubicBezTo>
                  <a:lnTo>
                    <a:pt x="957813" y="615931"/>
                  </a:lnTo>
                  <a:cubicBezTo>
                    <a:pt x="961431" y="618645"/>
                    <a:pt x="964740" y="621828"/>
                    <a:pt x="968667" y="624072"/>
                  </a:cubicBezTo>
                  <a:cubicBezTo>
                    <a:pt x="984245" y="632974"/>
                    <a:pt x="969474" y="619317"/>
                    <a:pt x="984947" y="632212"/>
                  </a:cubicBezTo>
                  <a:cubicBezTo>
                    <a:pt x="987895" y="634669"/>
                    <a:pt x="989733" y="638489"/>
                    <a:pt x="993087" y="640352"/>
                  </a:cubicBezTo>
                  <a:cubicBezTo>
                    <a:pt x="998087" y="643130"/>
                    <a:pt x="1009367" y="645778"/>
                    <a:pt x="1009367" y="645778"/>
                  </a:cubicBezTo>
                  <a:lnTo>
                    <a:pt x="1025647" y="656632"/>
                  </a:lnTo>
                  <a:cubicBezTo>
                    <a:pt x="1028360" y="658441"/>
                    <a:pt x="1031241" y="660021"/>
                    <a:pt x="1033787" y="662058"/>
                  </a:cubicBezTo>
                  <a:cubicBezTo>
                    <a:pt x="1038309" y="665676"/>
                    <a:pt x="1042721" y="669437"/>
                    <a:pt x="1047354" y="672912"/>
                  </a:cubicBezTo>
                  <a:cubicBezTo>
                    <a:pt x="1049963" y="674869"/>
                    <a:pt x="1052989" y="676251"/>
                    <a:pt x="1055494" y="678339"/>
                  </a:cubicBezTo>
                  <a:cubicBezTo>
                    <a:pt x="1058442" y="680796"/>
                    <a:pt x="1060605" y="684123"/>
                    <a:pt x="1063634" y="686479"/>
                  </a:cubicBezTo>
                  <a:cubicBezTo>
                    <a:pt x="1068782" y="690483"/>
                    <a:pt x="1074696" y="693419"/>
                    <a:pt x="1079914" y="697332"/>
                  </a:cubicBezTo>
                  <a:cubicBezTo>
                    <a:pt x="1087150" y="702759"/>
                    <a:pt x="1094096" y="708595"/>
                    <a:pt x="1101621" y="713612"/>
                  </a:cubicBezTo>
                  <a:cubicBezTo>
                    <a:pt x="1107048" y="717230"/>
                    <a:pt x="1113289" y="719854"/>
                    <a:pt x="1117901" y="724466"/>
                  </a:cubicBezTo>
                  <a:cubicBezTo>
                    <a:pt x="1128901" y="735466"/>
                    <a:pt x="1122609" y="730890"/>
                    <a:pt x="1136895" y="738032"/>
                  </a:cubicBezTo>
                  <a:cubicBezTo>
                    <a:pt x="1139608" y="740745"/>
                    <a:pt x="1141913" y="743942"/>
                    <a:pt x="1145035" y="746172"/>
                  </a:cubicBezTo>
                  <a:cubicBezTo>
                    <a:pt x="1163613" y="759443"/>
                    <a:pt x="1148646" y="744207"/>
                    <a:pt x="1164028" y="757026"/>
                  </a:cubicBezTo>
                  <a:cubicBezTo>
                    <a:pt x="1166976" y="759483"/>
                    <a:pt x="1169046" y="762936"/>
                    <a:pt x="1172168" y="765166"/>
                  </a:cubicBezTo>
                  <a:cubicBezTo>
                    <a:pt x="1175460" y="767517"/>
                    <a:pt x="1179730" y="768242"/>
                    <a:pt x="1183022" y="770593"/>
                  </a:cubicBezTo>
                  <a:cubicBezTo>
                    <a:pt x="1186144" y="772823"/>
                    <a:pt x="1188249" y="776236"/>
                    <a:pt x="1191162" y="778733"/>
                  </a:cubicBezTo>
                  <a:cubicBezTo>
                    <a:pt x="1194595" y="781676"/>
                    <a:pt x="1198612" y="783895"/>
                    <a:pt x="1202015" y="786873"/>
                  </a:cubicBezTo>
                  <a:cubicBezTo>
                    <a:pt x="1205865" y="790242"/>
                    <a:pt x="1209065" y="794304"/>
                    <a:pt x="1212868" y="797726"/>
                  </a:cubicBezTo>
                  <a:cubicBezTo>
                    <a:pt x="1218119" y="802452"/>
                    <a:pt x="1223573" y="806956"/>
                    <a:pt x="1229149" y="811293"/>
                  </a:cubicBezTo>
                  <a:cubicBezTo>
                    <a:pt x="1231723" y="813295"/>
                    <a:pt x="1234784" y="814632"/>
                    <a:pt x="1237289" y="816720"/>
                  </a:cubicBezTo>
                  <a:cubicBezTo>
                    <a:pt x="1250838" y="828011"/>
                    <a:pt x="1239264" y="822805"/>
                    <a:pt x="1253569" y="827573"/>
                  </a:cubicBezTo>
                  <a:cubicBezTo>
                    <a:pt x="1256282" y="829382"/>
                    <a:pt x="1259233" y="830878"/>
                    <a:pt x="1261709" y="833000"/>
                  </a:cubicBezTo>
                  <a:cubicBezTo>
                    <a:pt x="1272220" y="842009"/>
                    <a:pt x="1271598" y="845240"/>
                    <a:pt x="1283416" y="851993"/>
                  </a:cubicBezTo>
                  <a:cubicBezTo>
                    <a:pt x="1285899" y="853412"/>
                    <a:pt x="1288843" y="853802"/>
                    <a:pt x="1291556" y="854707"/>
                  </a:cubicBezTo>
                  <a:cubicBezTo>
                    <a:pt x="1306479" y="869630"/>
                    <a:pt x="1292322" y="857189"/>
                    <a:pt x="1315976" y="870987"/>
                  </a:cubicBezTo>
                  <a:cubicBezTo>
                    <a:pt x="1335740" y="882516"/>
                    <a:pt x="1330451" y="883651"/>
                    <a:pt x="1353963" y="892694"/>
                  </a:cubicBezTo>
                  <a:cubicBezTo>
                    <a:pt x="1365721" y="897216"/>
                    <a:pt x="1377285" y="902276"/>
                    <a:pt x="1389236" y="906260"/>
                  </a:cubicBezTo>
                  <a:cubicBezTo>
                    <a:pt x="1391949" y="907165"/>
                    <a:pt x="1394876" y="907585"/>
                    <a:pt x="1397376" y="908974"/>
                  </a:cubicBezTo>
                  <a:cubicBezTo>
                    <a:pt x="1403078" y="912141"/>
                    <a:pt x="1408230" y="916209"/>
                    <a:pt x="1413657" y="919827"/>
                  </a:cubicBezTo>
                  <a:cubicBezTo>
                    <a:pt x="1416370" y="921636"/>
                    <a:pt x="1418703" y="924223"/>
                    <a:pt x="1421797" y="925254"/>
                  </a:cubicBezTo>
                  <a:cubicBezTo>
                    <a:pt x="1424510" y="926158"/>
                    <a:pt x="1427323" y="926805"/>
                    <a:pt x="1429937" y="927967"/>
                  </a:cubicBezTo>
                  <a:cubicBezTo>
                    <a:pt x="1458205" y="940530"/>
                    <a:pt x="1436016" y="932706"/>
                    <a:pt x="1454357" y="938821"/>
                  </a:cubicBezTo>
                  <a:cubicBezTo>
                    <a:pt x="1468832" y="960532"/>
                    <a:pt x="1449832" y="934295"/>
                    <a:pt x="1467924" y="952387"/>
                  </a:cubicBezTo>
                  <a:cubicBezTo>
                    <a:pt x="1470230" y="954693"/>
                    <a:pt x="1471262" y="958022"/>
                    <a:pt x="1473350" y="960527"/>
                  </a:cubicBezTo>
                  <a:cubicBezTo>
                    <a:pt x="1475806" y="963475"/>
                    <a:pt x="1478777" y="965954"/>
                    <a:pt x="1481490" y="968667"/>
                  </a:cubicBezTo>
                  <a:cubicBezTo>
                    <a:pt x="1488670" y="997380"/>
                    <a:pt x="1478923" y="963569"/>
                    <a:pt x="1489630" y="987661"/>
                  </a:cubicBezTo>
                  <a:cubicBezTo>
                    <a:pt x="1502543" y="1016716"/>
                    <a:pt x="1488204" y="993662"/>
                    <a:pt x="1500484" y="1012081"/>
                  </a:cubicBezTo>
                  <a:cubicBezTo>
                    <a:pt x="1503837" y="1022140"/>
                    <a:pt x="1501918" y="1017663"/>
                    <a:pt x="1505911" y="1025648"/>
                  </a:cubicBezTo>
                </a:path>
              </a:pathLst>
            </a:cu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510035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1+#ppt_w/2"/>
                                          </p:val>
                                        </p:tav>
                                        <p:tav tm="100000">
                                          <p:val>
                                            <p:strVal val="#ppt_x"/>
                                          </p:val>
                                        </p:tav>
                                      </p:tavLst>
                                    </p:anim>
                                    <p:anim calcmode="lin" valueType="num">
                                      <p:cBhvr additive="base">
                                        <p:cTn id="8"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コンテンツ プレースホルダー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33623" y="4826"/>
            <a:ext cx="9137564" cy="6853173"/>
          </a:xfrm>
        </p:spPr>
      </p:pic>
      <p:sp>
        <p:nvSpPr>
          <p:cNvPr id="5" name="正方形/長方形 4"/>
          <p:cNvSpPr/>
          <p:nvPr/>
        </p:nvSpPr>
        <p:spPr>
          <a:xfrm>
            <a:off x="1835696" y="4826"/>
            <a:ext cx="1080120" cy="18381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id="{3F25454C-6311-4C63-AA46-CC65839D3DB3}"/>
              </a:ext>
            </a:extLst>
          </p:cNvPr>
          <p:cNvSpPr txBox="1"/>
          <p:nvPr/>
        </p:nvSpPr>
        <p:spPr>
          <a:xfrm>
            <a:off x="3092443" y="2116990"/>
            <a:ext cx="2880320" cy="369332"/>
          </a:xfrm>
          <a:prstGeom prst="rect">
            <a:avLst/>
          </a:prstGeom>
          <a:solidFill>
            <a:srgbClr val="FFFF00"/>
          </a:solidFill>
          <a:ln w="19050">
            <a:solidFill>
              <a:schemeClr val="bg1"/>
            </a:solidFill>
          </a:ln>
          <a:effectLst>
            <a:reflection blurRad="6350" stA="50000" endA="300" endPos="55000" dir="5400000" sy="-100000" algn="bl" rotWithShape="0"/>
          </a:effectLst>
        </p:spPr>
        <p:txBody>
          <a:bodyPr wrap="square" rtlCol="0">
            <a:spAutoFit/>
          </a:bodyPr>
          <a:lstStyle/>
          <a:p>
            <a:r>
              <a:rPr lang="ja-JP" altLang="en-US" dirty="0">
                <a:latin typeface="Meiryo UI" panose="020B0604030504040204" pitchFamily="50" charset="-128"/>
                <a:ea typeface="Meiryo UI" panose="020B0604030504040204" pitchFamily="50" charset="-128"/>
              </a:rPr>
              <a:t>最終</a:t>
            </a:r>
            <a:r>
              <a:rPr lang="en-US" altLang="ja-JP" dirty="0">
                <a:latin typeface="Meiryo UI" panose="020B0604030504040204" pitchFamily="50" charset="-128"/>
                <a:ea typeface="Meiryo UI" panose="020B0604030504040204" pitchFamily="50" charset="-128"/>
              </a:rPr>
              <a:t>Ⅰ</a:t>
            </a:r>
            <a:r>
              <a:rPr lang="ja-JP" altLang="en-US" dirty="0">
                <a:latin typeface="Meiryo UI" panose="020B0604030504040204" pitchFamily="50" charset="-128"/>
                <a:ea typeface="Meiryo UI" panose="020B0604030504040204" pitchFamily="50" charset="-128"/>
              </a:rPr>
              <a:t>波</a:t>
            </a:r>
            <a:r>
              <a:rPr lang="en-US" altLang="ja-JP" dirty="0">
                <a:latin typeface="Meiryo UI" panose="020B0604030504040204" pitchFamily="50" charset="-128"/>
                <a:ea typeface="Meiryo UI" panose="020B0604030504040204" pitchFamily="50" charset="-128"/>
              </a:rPr>
              <a:t>-Ⅴ</a:t>
            </a:r>
            <a:r>
              <a:rPr lang="ja-JP" altLang="en-US" dirty="0">
                <a:latin typeface="Meiryo UI" panose="020B0604030504040204" pitchFamily="50" charset="-128"/>
                <a:ea typeface="Meiryo UI" panose="020B0604030504040204" pitchFamily="50" charset="-128"/>
              </a:rPr>
              <a:t>波 </a:t>
            </a:r>
            <a:r>
              <a:rPr lang="en-US" altLang="ja-JP" dirty="0">
                <a:latin typeface="Meiryo UI" panose="020B0604030504040204" pitchFamily="50" charset="-128"/>
                <a:ea typeface="Meiryo UI" panose="020B0604030504040204" pitchFamily="50" charset="-128"/>
              </a:rPr>
              <a:t>=4.01 </a:t>
            </a:r>
            <a:r>
              <a:rPr lang="en-US" altLang="ja-JP" dirty="0" err="1">
                <a:latin typeface="Meiryo UI" panose="020B0604030504040204" pitchFamily="50" charset="-128"/>
                <a:ea typeface="Meiryo UI" panose="020B0604030504040204" pitchFamily="50" charset="-128"/>
              </a:rPr>
              <a:t>ms</a:t>
            </a:r>
            <a:endParaRPr kumimoji="1" lang="en-US" altLang="ja-JP" dirty="0">
              <a:latin typeface="Meiryo UI" panose="020B0604030504040204" pitchFamily="50" charset="-128"/>
              <a:ea typeface="Meiryo UI" panose="020B0604030504040204" pitchFamily="50" charset="-128"/>
            </a:endParaRPr>
          </a:p>
        </p:txBody>
      </p:sp>
      <p:cxnSp>
        <p:nvCxnSpPr>
          <p:cNvPr id="7" name="直線コネクタ 6">
            <a:extLst>
              <a:ext uri="{FF2B5EF4-FFF2-40B4-BE49-F238E27FC236}">
                <a16:creationId xmlns:a16="http://schemas.microsoft.com/office/drawing/2014/main" id="{693BBFC2-13B4-4B93-8C9B-96A605B4904C}"/>
              </a:ext>
            </a:extLst>
          </p:cNvPr>
          <p:cNvCxnSpPr>
            <a:cxnSpLocks/>
          </p:cNvCxnSpPr>
          <p:nvPr/>
        </p:nvCxnSpPr>
        <p:spPr>
          <a:xfrm flipH="1">
            <a:off x="1094474" y="1692470"/>
            <a:ext cx="2721" cy="72841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CBD359A3-5109-4C8F-B16A-9CD6D4ECD64F}"/>
              </a:ext>
            </a:extLst>
          </p:cNvPr>
          <p:cNvCxnSpPr>
            <a:cxnSpLocks/>
          </p:cNvCxnSpPr>
          <p:nvPr/>
        </p:nvCxnSpPr>
        <p:spPr>
          <a:xfrm>
            <a:off x="1125663" y="2292794"/>
            <a:ext cx="1502121" cy="0"/>
          </a:xfrm>
          <a:prstGeom prst="line">
            <a:avLst/>
          </a:prstGeom>
          <a:ln w="19050">
            <a:solidFill>
              <a:schemeClr val="bg1"/>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AAA3A6DB-4024-4D79-B594-1DF8B0C100F4}"/>
              </a:ext>
            </a:extLst>
          </p:cNvPr>
          <p:cNvCxnSpPr>
            <a:cxnSpLocks/>
          </p:cNvCxnSpPr>
          <p:nvPr/>
        </p:nvCxnSpPr>
        <p:spPr>
          <a:xfrm>
            <a:off x="2699792" y="2060848"/>
            <a:ext cx="0" cy="481616"/>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78203D50-7CF2-4F5A-AA00-BE67F27586F1}"/>
              </a:ext>
            </a:extLst>
          </p:cNvPr>
          <p:cNvSpPr txBox="1"/>
          <p:nvPr/>
        </p:nvSpPr>
        <p:spPr>
          <a:xfrm>
            <a:off x="3109175" y="1137418"/>
            <a:ext cx="3191855" cy="369332"/>
          </a:xfrm>
          <a:prstGeom prst="rect">
            <a:avLst/>
          </a:prstGeom>
          <a:solidFill>
            <a:srgbClr val="FFFF00"/>
          </a:solidFill>
          <a:ln w="19050">
            <a:solidFill>
              <a:schemeClr val="bg1"/>
            </a:solidFill>
          </a:ln>
          <a:effectLst>
            <a:reflection blurRad="6350" stA="50000" endA="300" endPos="55000" dir="5400000" sy="-100000" algn="bl" rotWithShape="0"/>
          </a:effectLst>
        </p:spPr>
        <p:txBody>
          <a:bodyPr wrap="square" rtlCol="0">
            <a:spAutoFit/>
          </a:bodyPr>
          <a:lstStyle/>
          <a:p>
            <a:r>
              <a:rPr lang="ja-JP" altLang="en-US" dirty="0">
                <a:latin typeface="Meiryo UI" panose="020B0604030504040204" pitchFamily="50" charset="-128"/>
                <a:ea typeface="Meiryo UI" panose="020B0604030504040204" pitchFamily="50" charset="-128"/>
              </a:rPr>
              <a:t>執刀前</a:t>
            </a:r>
            <a:r>
              <a:rPr lang="en-US" altLang="ja-JP" dirty="0">
                <a:latin typeface="Meiryo UI" panose="020B0604030504040204" pitchFamily="50" charset="-128"/>
                <a:ea typeface="Meiryo UI" panose="020B0604030504040204" pitchFamily="50" charset="-128"/>
              </a:rPr>
              <a:t>Ⅰ</a:t>
            </a:r>
            <a:r>
              <a:rPr lang="ja-JP" altLang="en-US" dirty="0">
                <a:latin typeface="Meiryo UI" panose="020B0604030504040204" pitchFamily="50" charset="-128"/>
                <a:ea typeface="Meiryo UI" panose="020B0604030504040204" pitchFamily="50" charset="-128"/>
              </a:rPr>
              <a:t>波</a:t>
            </a:r>
            <a:r>
              <a:rPr lang="en-US" altLang="ja-JP" dirty="0">
                <a:latin typeface="Meiryo UI" panose="020B0604030504040204" pitchFamily="50" charset="-128"/>
                <a:ea typeface="Meiryo UI" panose="020B0604030504040204" pitchFamily="50" charset="-128"/>
              </a:rPr>
              <a:t>-Ⅴ</a:t>
            </a:r>
            <a:r>
              <a:rPr lang="ja-JP" altLang="en-US" dirty="0">
                <a:latin typeface="Meiryo UI" panose="020B0604030504040204" pitchFamily="50" charset="-128"/>
                <a:ea typeface="Meiryo UI" panose="020B0604030504040204" pitchFamily="50" charset="-128"/>
              </a:rPr>
              <a:t>波 </a:t>
            </a:r>
            <a:r>
              <a:rPr lang="en-US" altLang="ja-JP" dirty="0">
                <a:latin typeface="Meiryo UI" panose="020B0604030504040204" pitchFamily="50" charset="-128"/>
                <a:ea typeface="Meiryo UI" panose="020B0604030504040204" pitchFamily="50" charset="-128"/>
              </a:rPr>
              <a:t>=4.24 </a:t>
            </a:r>
            <a:r>
              <a:rPr lang="en-US" altLang="ja-JP" dirty="0" err="1">
                <a:latin typeface="Meiryo UI" panose="020B0604030504040204" pitchFamily="50" charset="-128"/>
                <a:ea typeface="Meiryo UI" panose="020B0604030504040204" pitchFamily="50" charset="-128"/>
              </a:rPr>
              <a:t>ms</a:t>
            </a:r>
            <a:endParaRPr kumimoji="1" lang="en-US" altLang="ja-JP" dirty="0">
              <a:latin typeface="Meiryo UI" panose="020B0604030504040204" pitchFamily="50" charset="-128"/>
              <a:ea typeface="Meiryo UI" panose="020B0604030504040204" pitchFamily="50" charset="-128"/>
            </a:endParaRPr>
          </a:p>
        </p:txBody>
      </p:sp>
      <p:cxnSp>
        <p:nvCxnSpPr>
          <p:cNvPr id="12" name="直線コネクタ 11">
            <a:extLst>
              <a:ext uri="{FF2B5EF4-FFF2-40B4-BE49-F238E27FC236}">
                <a16:creationId xmlns:a16="http://schemas.microsoft.com/office/drawing/2014/main" id="{CDF652D7-A97A-45A9-91A9-8DC60E1212D6}"/>
              </a:ext>
            </a:extLst>
          </p:cNvPr>
          <p:cNvCxnSpPr>
            <a:cxnSpLocks/>
          </p:cNvCxnSpPr>
          <p:nvPr/>
        </p:nvCxnSpPr>
        <p:spPr>
          <a:xfrm>
            <a:off x="1115615" y="1125063"/>
            <a:ext cx="0" cy="44921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23C2EDB0-889B-413C-A6DA-7D3489973A38}"/>
              </a:ext>
            </a:extLst>
          </p:cNvPr>
          <p:cNvCxnSpPr>
            <a:cxnSpLocks/>
          </p:cNvCxnSpPr>
          <p:nvPr/>
        </p:nvCxnSpPr>
        <p:spPr>
          <a:xfrm flipV="1">
            <a:off x="1115616" y="1237402"/>
            <a:ext cx="1656184" cy="453"/>
          </a:xfrm>
          <a:prstGeom prst="line">
            <a:avLst/>
          </a:prstGeom>
          <a:ln w="19050">
            <a:solidFill>
              <a:schemeClr val="bg1"/>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E0485A8D-746C-44BA-B931-2D51F270DFA2}"/>
              </a:ext>
            </a:extLst>
          </p:cNvPr>
          <p:cNvCxnSpPr>
            <a:cxnSpLocks/>
          </p:cNvCxnSpPr>
          <p:nvPr/>
        </p:nvCxnSpPr>
        <p:spPr>
          <a:xfrm>
            <a:off x="2802780" y="1237402"/>
            <a:ext cx="5024" cy="45506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032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808" y="29617"/>
            <a:ext cx="3402757" cy="3568109"/>
          </a:xfrm>
          <a:prstGeom prst="rect">
            <a:avLst/>
          </a:prstGeom>
        </p:spPr>
      </p:pic>
      <p:pic>
        <p:nvPicPr>
          <p:cNvPr id="9" name="図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99728" y="29617"/>
            <a:ext cx="3252068" cy="3487359"/>
          </a:xfrm>
          <a:prstGeom prst="rect">
            <a:avLst/>
          </a:prstGeom>
        </p:spPr>
      </p:pic>
      <p:sp>
        <p:nvSpPr>
          <p:cNvPr id="23" name="テキスト ボックス 22"/>
          <p:cNvSpPr txBox="1"/>
          <p:nvPr/>
        </p:nvSpPr>
        <p:spPr>
          <a:xfrm>
            <a:off x="2071623" y="29618"/>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73059" y="3114689"/>
            <a:ext cx="3358234" cy="3743311"/>
          </a:xfrm>
          <a:prstGeom prst="rect">
            <a:avLst/>
          </a:prstGeom>
        </p:spPr>
      </p:pic>
      <p:pic>
        <p:nvPicPr>
          <p:cNvPr id="10" name="図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876031" y="3116868"/>
            <a:ext cx="3267970" cy="3760760"/>
          </a:xfrm>
          <a:prstGeom prst="rect">
            <a:avLst/>
          </a:prstGeom>
        </p:spPr>
      </p:pic>
      <p:sp>
        <p:nvSpPr>
          <p:cNvPr id="7" name="テキスト ボックス 6"/>
          <p:cNvSpPr txBox="1"/>
          <p:nvPr/>
        </p:nvSpPr>
        <p:spPr>
          <a:xfrm>
            <a:off x="4950632" y="3116867"/>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手術後造影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636393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116632"/>
            <a:ext cx="8640960" cy="648072"/>
          </a:xfrm>
          <a:solidFill>
            <a:schemeClr val="bg2"/>
          </a:solidFill>
        </p:spPr>
        <p:txBody>
          <a:bodyPr>
            <a:normAutofit fontScale="90000"/>
          </a:bodyPr>
          <a:lstStyle/>
          <a:p>
            <a:pPr algn="ctr"/>
            <a:r>
              <a:rPr lang="ja-JP"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下位脳神経モニタリングを使用した開頭腫瘍摘出術</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fontScale="85000" lnSpcReduction="1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5</a:t>
            </a:r>
          </a:p>
          <a:p>
            <a:pPr>
              <a:lnSpc>
                <a:spcPct val="150000"/>
              </a:lnSpc>
            </a:pPr>
            <a:r>
              <a:rPr lang="en-US" altLang="ja-JP" sz="3600" dirty="0">
                <a:latin typeface="メイリオ" panose="020B0604030504040204" pitchFamily="50" charset="-128"/>
                <a:ea typeface="メイリオ" panose="020B0604030504040204" pitchFamily="50" charset="-128"/>
              </a:rPr>
              <a:t>60</a:t>
            </a:r>
            <a:r>
              <a:rPr lang="ja-JP" altLang="en-US" sz="3600" dirty="0">
                <a:latin typeface="メイリオ" panose="020B0604030504040204" pitchFamily="50" charset="-128"/>
                <a:ea typeface="メイリオ" panose="020B0604030504040204" pitchFamily="50" charset="-128"/>
              </a:rPr>
              <a:t>歳女性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：左難聴・左顔面けいれん</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2</a:t>
            </a:r>
            <a:r>
              <a:rPr lang="ja-JP" altLang="en-US" sz="3600" dirty="0">
                <a:latin typeface="メイリオ" panose="020B0604030504040204" pitchFamily="50" charset="-128"/>
                <a:ea typeface="メイリオ" panose="020B0604030504040204" pitchFamily="50" charset="-128"/>
              </a:rPr>
              <a:t>年前より左耳漏で耳鼻科通院。数年前から左聴力低下、数ヶ月前から左顔面痙攣あり、近医</a:t>
            </a:r>
            <a:r>
              <a:rPr lang="en-US" altLang="ja-JP" sz="3600" dirty="0">
                <a:latin typeface="メイリオ" panose="020B0604030504040204" pitchFamily="50" charset="-128"/>
                <a:ea typeface="メイリオ" panose="020B0604030504040204" pitchFamily="50" charset="-128"/>
              </a:rPr>
              <a:t>MRI</a:t>
            </a:r>
            <a:r>
              <a:rPr lang="ja-JP" altLang="en-US" sz="3600" dirty="0">
                <a:latin typeface="メイリオ" panose="020B0604030504040204" pitchFamily="50" charset="-128"/>
                <a:ea typeface="メイリオ" panose="020B0604030504040204" pitchFamily="50" charset="-128"/>
              </a:rPr>
              <a:t>で左小脳橋角部腫瘍を認めた。</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dirty="0">
                <a:latin typeface="メイリオ" panose="020B0604030504040204" pitchFamily="50" charset="-128"/>
                <a:ea typeface="メイリオ" panose="020B0604030504040204" pitchFamily="50" charset="-128"/>
              </a:rPr>
              <a:t>左錐体骨部髄膜腫の診断で、開頭腫瘍摘出術を行った。</a:t>
            </a: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41962008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3563888" y="275008"/>
            <a:ext cx="2880199"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3707904" y="6398531"/>
            <a:ext cx="2932445" cy="400110"/>
          </a:xfrm>
          <a:prstGeom prst="rect">
            <a:avLst/>
          </a:prstGeom>
          <a:solidFill>
            <a:schemeClr val="bg1"/>
          </a:solidFill>
          <a:ln>
            <a:solidFill>
              <a:schemeClr val="tx1"/>
            </a:solidFill>
          </a:ln>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左頚静脈孔部髄膜腫</a:t>
            </a:r>
            <a:endParaRPr kumimoji="1" lang="en-US" altLang="ja-JP" sz="2000" dirty="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53" y="826974"/>
            <a:ext cx="4620204" cy="5418458"/>
          </a:xfrm>
          <a:prstGeom prst="rect">
            <a:avLst/>
          </a:prstGeom>
        </p:spPr>
      </p:pic>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14951" y="826974"/>
            <a:ext cx="4507838" cy="5252936"/>
          </a:xfrm>
          <a:prstGeom prst="rect">
            <a:avLst/>
          </a:prstGeom>
        </p:spPr>
      </p:pic>
    </p:spTree>
    <p:extLst>
      <p:ext uri="{BB962C8B-B14F-4D97-AF65-F5344CB8AC3E}">
        <p14:creationId xmlns:p14="http://schemas.microsoft.com/office/powerpoint/2010/main" val="35733777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txBox="1">
            <a:spLocks/>
          </p:cNvSpPr>
          <p:nvPr/>
        </p:nvSpPr>
        <p:spPr>
          <a:xfrm>
            <a:off x="467544" y="592314"/>
            <a:ext cx="8424936" cy="6149054"/>
          </a:xfrm>
          <a:prstGeom prst="rect">
            <a:avLst/>
          </a:prstGeom>
          <a:ln w="19050">
            <a:noFill/>
          </a:ln>
        </p:spPr>
        <p:txBody>
          <a:bodyPr vert="horz" lIns="91440" tIns="45720" rIns="91440" bIns="45720" rtlCol="0" anchor="ctr">
            <a:normAutofit fontScale="900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①加藤元一</a:t>
            </a:r>
            <a:r>
              <a:rPr lang="en-US" altLang="ja-JP" dirty="0">
                <a:latin typeface="Meiryo UI" panose="020B0604030504040204" pitchFamily="50" charset="-128"/>
                <a:ea typeface="Meiryo UI" panose="020B0604030504040204" pitchFamily="50" charset="-128"/>
              </a:rPr>
              <a:t>(1890</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1979)</a:t>
            </a: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興奮の不減衰伝導の証明：麻酔液中でも神経伝導速度は変わらず全か無の法則に従う</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単一神経線維分離法：</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br>
              <a:rPr lang="en-US" altLang="ja-JP" dirty="0">
                <a:latin typeface="Meiryo UI" panose="020B0604030504040204" pitchFamily="50" charset="-128"/>
                <a:ea typeface="Meiryo UI" panose="020B0604030504040204" pitchFamily="50" charset="-128"/>
              </a:rPr>
            </a:br>
            <a:r>
              <a:rPr lang="ja-JP" altLang="en-US" dirty="0">
                <a:latin typeface="Meiryo UI" panose="020B0604030504040204" pitchFamily="50" charset="-128"/>
                <a:ea typeface="Meiryo UI" panose="020B0604030504040204" pitchFamily="50" charset="-128"/>
              </a:rPr>
              <a:t>②田崎一二</a:t>
            </a:r>
            <a:r>
              <a:rPr lang="en-US" altLang="ja-JP" dirty="0">
                <a:latin typeface="Meiryo UI" panose="020B0604030504040204" pitchFamily="50" charset="-128"/>
                <a:ea typeface="Meiryo UI" panose="020B0604030504040204" pitchFamily="50" charset="-128"/>
              </a:rPr>
              <a:t>(1910</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2009)</a:t>
            </a:r>
            <a:r>
              <a:rPr lang="ja-JP" altLang="en-US" dirty="0">
                <a:latin typeface="Meiryo UI" panose="020B0604030504040204" pitchFamily="50" charset="-128"/>
                <a:ea typeface="Meiryo UI" panose="020B0604030504040204" pitchFamily="50" charset="-128"/>
              </a:rPr>
              <a:t> </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跳躍伝導の発見</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③萩原生長</a:t>
            </a:r>
            <a:r>
              <a:rPr lang="en-US" altLang="ja-JP" dirty="0">
                <a:latin typeface="Meiryo UI" panose="020B0604030504040204" pitchFamily="50" charset="-128"/>
                <a:ea typeface="Meiryo UI" panose="020B0604030504040204" pitchFamily="50" charset="-128"/>
              </a:rPr>
              <a:t>(</a:t>
            </a:r>
            <a:r>
              <a:rPr lang="ja-JP" altLang="en-US" sz="3600" dirty="0"/>
              <a:t>１９２２～１９８９</a:t>
            </a:r>
            <a:r>
              <a:rPr lang="en-US" altLang="ja-JP" sz="3600" dirty="0"/>
              <a:t>)</a:t>
            </a:r>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カルシウムチャネルの発見</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無脊椎動物の骨格筋</a:t>
            </a:r>
          </a:p>
        </p:txBody>
      </p:sp>
      <p:sp>
        <p:nvSpPr>
          <p:cNvPr id="5" name="タイトル 1"/>
          <p:cNvSpPr txBox="1">
            <a:spLocks/>
          </p:cNvSpPr>
          <p:nvPr/>
        </p:nvSpPr>
        <p:spPr>
          <a:xfrm>
            <a:off x="467544" y="0"/>
            <a:ext cx="7704856" cy="592314"/>
          </a:xfrm>
          <a:prstGeom prst="rect">
            <a:avLst/>
          </a:prstGeom>
          <a:solidFill>
            <a:schemeClr val="bg1">
              <a:lumMod val="95000"/>
            </a:schemeClr>
          </a:solidFill>
          <a:ln w="19050">
            <a:solidFill>
              <a:schemeClr val="accent1">
                <a:lumMod val="50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日本の偉大な生理学者</a:t>
            </a:r>
          </a:p>
        </p:txBody>
      </p:sp>
      <p:grpSp>
        <p:nvGrpSpPr>
          <p:cNvPr id="120" name="グループ化 119">
            <a:extLst>
              <a:ext uri="{FF2B5EF4-FFF2-40B4-BE49-F238E27FC236}">
                <a16:creationId xmlns:a16="http://schemas.microsoft.com/office/drawing/2014/main" id="{5E41D5D3-346E-46B4-B6E1-9BD4879AF028}"/>
              </a:ext>
            </a:extLst>
          </p:cNvPr>
          <p:cNvGrpSpPr/>
          <p:nvPr/>
        </p:nvGrpSpPr>
        <p:grpSpPr>
          <a:xfrm>
            <a:off x="6381627" y="2709222"/>
            <a:ext cx="1660179" cy="812073"/>
            <a:chOff x="6376987" y="2757947"/>
            <a:chExt cx="1660179" cy="812073"/>
          </a:xfrm>
        </p:grpSpPr>
        <p:sp>
          <p:nvSpPr>
            <p:cNvPr id="11" name="フリーフォーム: 図形 10">
              <a:extLst>
                <a:ext uri="{FF2B5EF4-FFF2-40B4-BE49-F238E27FC236}">
                  <a16:creationId xmlns:a16="http://schemas.microsoft.com/office/drawing/2014/main" id="{530863A2-E004-4CD3-AEB0-F42D5087558F}"/>
                </a:ext>
              </a:extLst>
            </p:cNvPr>
            <p:cNvSpPr/>
            <p:nvPr/>
          </p:nvSpPr>
          <p:spPr>
            <a:xfrm>
              <a:off x="6376987" y="3040957"/>
              <a:ext cx="602667" cy="259863"/>
            </a:xfrm>
            <a:custGeom>
              <a:avLst/>
              <a:gdLst>
                <a:gd name="connsiteX0" fmla="*/ 16565 w 526773"/>
                <a:gd name="connsiteY0" fmla="*/ 0 h 212035"/>
                <a:gd name="connsiteX1" fmla="*/ 56321 w 526773"/>
                <a:gd name="connsiteY1" fmla="*/ 3313 h 212035"/>
                <a:gd name="connsiteX2" fmla="*/ 205408 w 526773"/>
                <a:gd name="connsiteY2" fmla="*/ 9939 h 212035"/>
                <a:gd name="connsiteX3" fmla="*/ 318052 w 526773"/>
                <a:gd name="connsiteY3" fmla="*/ 9939 h 212035"/>
                <a:gd name="connsiteX4" fmla="*/ 377687 w 526773"/>
                <a:gd name="connsiteY4" fmla="*/ 6626 h 212035"/>
                <a:gd name="connsiteX5" fmla="*/ 437321 w 526773"/>
                <a:gd name="connsiteY5" fmla="*/ 0 h 212035"/>
                <a:gd name="connsiteX6" fmla="*/ 483704 w 526773"/>
                <a:gd name="connsiteY6" fmla="*/ 3313 h 212035"/>
                <a:gd name="connsiteX7" fmla="*/ 503582 w 526773"/>
                <a:gd name="connsiteY7" fmla="*/ 6626 h 212035"/>
                <a:gd name="connsiteX8" fmla="*/ 526773 w 526773"/>
                <a:gd name="connsiteY8" fmla="*/ 9939 h 212035"/>
                <a:gd name="connsiteX9" fmla="*/ 523460 w 526773"/>
                <a:gd name="connsiteY9" fmla="*/ 139148 h 212035"/>
                <a:gd name="connsiteX10" fmla="*/ 516834 w 526773"/>
                <a:gd name="connsiteY10" fmla="*/ 162339 h 212035"/>
                <a:gd name="connsiteX11" fmla="*/ 510208 w 526773"/>
                <a:gd name="connsiteY11" fmla="*/ 195469 h 212035"/>
                <a:gd name="connsiteX12" fmla="*/ 460513 w 526773"/>
                <a:gd name="connsiteY12" fmla="*/ 195469 h 212035"/>
                <a:gd name="connsiteX13" fmla="*/ 450573 w 526773"/>
                <a:gd name="connsiteY13" fmla="*/ 198782 h 212035"/>
                <a:gd name="connsiteX14" fmla="*/ 434008 w 526773"/>
                <a:gd name="connsiteY14" fmla="*/ 202095 h 212035"/>
                <a:gd name="connsiteX15" fmla="*/ 414130 w 526773"/>
                <a:gd name="connsiteY15" fmla="*/ 208722 h 212035"/>
                <a:gd name="connsiteX16" fmla="*/ 364434 w 526773"/>
                <a:gd name="connsiteY16" fmla="*/ 212035 h 212035"/>
                <a:gd name="connsiteX17" fmla="*/ 225287 w 526773"/>
                <a:gd name="connsiteY17" fmla="*/ 208722 h 212035"/>
                <a:gd name="connsiteX18" fmla="*/ 205408 w 526773"/>
                <a:gd name="connsiteY18" fmla="*/ 205409 h 212035"/>
                <a:gd name="connsiteX19" fmla="*/ 192156 w 526773"/>
                <a:gd name="connsiteY19" fmla="*/ 202095 h 212035"/>
                <a:gd name="connsiteX20" fmla="*/ 0 w 526773"/>
                <a:gd name="connsiteY20" fmla="*/ 198782 h 21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6773" h="212035">
                  <a:moveTo>
                    <a:pt x="16565" y="0"/>
                  </a:moveTo>
                  <a:lnTo>
                    <a:pt x="56321" y="3313"/>
                  </a:lnTo>
                  <a:cubicBezTo>
                    <a:pt x="112212" y="7039"/>
                    <a:pt x="146322" y="7751"/>
                    <a:pt x="205408" y="9939"/>
                  </a:cubicBezTo>
                  <a:cubicBezTo>
                    <a:pt x="252801" y="19418"/>
                    <a:pt x="219729" y="14123"/>
                    <a:pt x="318052" y="9939"/>
                  </a:cubicBezTo>
                  <a:cubicBezTo>
                    <a:pt x="337943" y="9093"/>
                    <a:pt x="357829" y="8044"/>
                    <a:pt x="377687" y="6626"/>
                  </a:cubicBezTo>
                  <a:cubicBezTo>
                    <a:pt x="397282" y="5226"/>
                    <a:pt x="417770" y="2444"/>
                    <a:pt x="437321" y="0"/>
                  </a:cubicBezTo>
                  <a:cubicBezTo>
                    <a:pt x="452782" y="1104"/>
                    <a:pt x="468281" y="1771"/>
                    <a:pt x="483704" y="3313"/>
                  </a:cubicBezTo>
                  <a:cubicBezTo>
                    <a:pt x="490388" y="3981"/>
                    <a:pt x="496943" y="5605"/>
                    <a:pt x="503582" y="6626"/>
                  </a:cubicBezTo>
                  <a:cubicBezTo>
                    <a:pt x="511300" y="7813"/>
                    <a:pt x="519043" y="8835"/>
                    <a:pt x="526773" y="9939"/>
                  </a:cubicBezTo>
                  <a:cubicBezTo>
                    <a:pt x="525669" y="53009"/>
                    <a:pt x="525462" y="96111"/>
                    <a:pt x="523460" y="139148"/>
                  </a:cubicBezTo>
                  <a:cubicBezTo>
                    <a:pt x="523172" y="145333"/>
                    <a:pt x="518617" y="156099"/>
                    <a:pt x="516834" y="162339"/>
                  </a:cubicBezTo>
                  <a:cubicBezTo>
                    <a:pt x="512880" y="176177"/>
                    <a:pt x="512811" y="179849"/>
                    <a:pt x="510208" y="195469"/>
                  </a:cubicBezTo>
                  <a:cubicBezTo>
                    <a:pt x="481093" y="192234"/>
                    <a:pt x="485299" y="189961"/>
                    <a:pt x="460513" y="195469"/>
                  </a:cubicBezTo>
                  <a:cubicBezTo>
                    <a:pt x="457104" y="196227"/>
                    <a:pt x="453961" y="197935"/>
                    <a:pt x="450573" y="198782"/>
                  </a:cubicBezTo>
                  <a:cubicBezTo>
                    <a:pt x="445110" y="200148"/>
                    <a:pt x="439441" y="200613"/>
                    <a:pt x="434008" y="202095"/>
                  </a:cubicBezTo>
                  <a:cubicBezTo>
                    <a:pt x="427270" y="203933"/>
                    <a:pt x="421099" y="208257"/>
                    <a:pt x="414130" y="208722"/>
                  </a:cubicBezTo>
                  <a:lnTo>
                    <a:pt x="364434" y="212035"/>
                  </a:lnTo>
                  <a:lnTo>
                    <a:pt x="225287" y="208722"/>
                  </a:lnTo>
                  <a:cubicBezTo>
                    <a:pt x="218575" y="208442"/>
                    <a:pt x="211995" y="206727"/>
                    <a:pt x="205408" y="205409"/>
                  </a:cubicBezTo>
                  <a:cubicBezTo>
                    <a:pt x="200943" y="204516"/>
                    <a:pt x="196703" y="202334"/>
                    <a:pt x="192156" y="202095"/>
                  </a:cubicBezTo>
                  <a:cubicBezTo>
                    <a:pt x="114415" y="198003"/>
                    <a:pt x="73758" y="198782"/>
                    <a:pt x="0" y="198782"/>
                  </a:cubicBezTo>
                </a:path>
              </a:pathLst>
            </a:custGeom>
            <a:solidFill>
              <a:schemeClr val="tx2">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8E7A4DD4-C66E-41FA-9013-9948D2D5697D}"/>
                </a:ext>
              </a:extLst>
            </p:cNvPr>
            <p:cNvSpPr/>
            <p:nvPr/>
          </p:nvSpPr>
          <p:spPr>
            <a:xfrm>
              <a:off x="7449212" y="2991897"/>
              <a:ext cx="587954" cy="280500"/>
            </a:xfrm>
            <a:custGeom>
              <a:avLst/>
              <a:gdLst>
                <a:gd name="connsiteX0" fmla="*/ 477469 w 513913"/>
                <a:gd name="connsiteY0" fmla="*/ 10212 h 228873"/>
                <a:gd name="connsiteX1" fmla="*/ 374765 w 513913"/>
                <a:gd name="connsiteY1" fmla="*/ 6899 h 228873"/>
                <a:gd name="connsiteX2" fmla="*/ 361513 w 513913"/>
                <a:gd name="connsiteY2" fmla="*/ 10212 h 228873"/>
                <a:gd name="connsiteX3" fmla="*/ 275373 w 513913"/>
                <a:gd name="connsiteY3" fmla="*/ 13525 h 228873"/>
                <a:gd name="connsiteX4" fmla="*/ 255495 w 513913"/>
                <a:gd name="connsiteY4" fmla="*/ 16839 h 228873"/>
                <a:gd name="connsiteX5" fmla="*/ 245556 w 513913"/>
                <a:gd name="connsiteY5" fmla="*/ 20152 h 228873"/>
                <a:gd name="connsiteX6" fmla="*/ 152791 w 513913"/>
                <a:gd name="connsiteY6" fmla="*/ 26778 h 228873"/>
                <a:gd name="connsiteX7" fmla="*/ 139539 w 513913"/>
                <a:gd name="connsiteY7" fmla="*/ 30091 h 228873"/>
                <a:gd name="connsiteX8" fmla="*/ 3704 w 513913"/>
                <a:gd name="connsiteY8" fmla="*/ 36717 h 228873"/>
                <a:gd name="connsiteX9" fmla="*/ 3704 w 513913"/>
                <a:gd name="connsiteY9" fmla="*/ 129482 h 228873"/>
                <a:gd name="connsiteX10" fmla="*/ 7017 w 513913"/>
                <a:gd name="connsiteY10" fmla="*/ 139421 h 228873"/>
                <a:gd name="connsiteX11" fmla="*/ 13643 w 513913"/>
                <a:gd name="connsiteY11" fmla="*/ 169239 h 228873"/>
                <a:gd name="connsiteX12" fmla="*/ 16956 w 513913"/>
                <a:gd name="connsiteY12" fmla="*/ 199056 h 228873"/>
                <a:gd name="connsiteX13" fmla="*/ 20269 w 513913"/>
                <a:gd name="connsiteY13" fmla="*/ 222247 h 228873"/>
                <a:gd name="connsiteX14" fmla="*/ 36834 w 513913"/>
                <a:gd name="connsiteY14" fmla="*/ 218934 h 228873"/>
                <a:gd name="connsiteX15" fmla="*/ 66652 w 513913"/>
                <a:gd name="connsiteY15" fmla="*/ 225560 h 228873"/>
                <a:gd name="connsiteX16" fmla="*/ 132913 w 513913"/>
                <a:gd name="connsiteY16" fmla="*/ 228873 h 228873"/>
                <a:gd name="connsiteX17" fmla="*/ 199173 w 513913"/>
                <a:gd name="connsiteY17" fmla="*/ 225560 h 228873"/>
                <a:gd name="connsiteX18" fmla="*/ 215739 w 513913"/>
                <a:gd name="connsiteY18" fmla="*/ 222247 h 228873"/>
                <a:gd name="connsiteX19" fmla="*/ 225678 w 513913"/>
                <a:gd name="connsiteY19" fmla="*/ 218934 h 228873"/>
                <a:gd name="connsiteX20" fmla="*/ 354887 w 513913"/>
                <a:gd name="connsiteY20" fmla="*/ 215621 h 228873"/>
                <a:gd name="connsiteX21" fmla="*/ 411208 w 513913"/>
                <a:gd name="connsiteY21" fmla="*/ 212308 h 228873"/>
                <a:gd name="connsiteX22" fmla="*/ 427773 w 513913"/>
                <a:gd name="connsiteY22" fmla="*/ 208995 h 228873"/>
                <a:gd name="connsiteX23" fmla="*/ 497347 w 513913"/>
                <a:gd name="connsiteY23" fmla="*/ 212308 h 228873"/>
                <a:gd name="connsiteX24" fmla="*/ 513913 w 513913"/>
                <a:gd name="connsiteY24" fmla="*/ 212308 h 2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913" h="228873">
                  <a:moveTo>
                    <a:pt x="477469" y="10212"/>
                  </a:moveTo>
                  <a:cubicBezTo>
                    <a:pt x="435377" y="-6625"/>
                    <a:pt x="461281" y="1131"/>
                    <a:pt x="374765" y="6899"/>
                  </a:cubicBezTo>
                  <a:cubicBezTo>
                    <a:pt x="370222" y="7202"/>
                    <a:pt x="366056" y="9909"/>
                    <a:pt x="361513" y="10212"/>
                  </a:cubicBezTo>
                  <a:cubicBezTo>
                    <a:pt x="332842" y="12123"/>
                    <a:pt x="304086" y="12421"/>
                    <a:pt x="275373" y="13525"/>
                  </a:cubicBezTo>
                  <a:cubicBezTo>
                    <a:pt x="268747" y="14630"/>
                    <a:pt x="262052" y="15382"/>
                    <a:pt x="255495" y="16839"/>
                  </a:cubicBezTo>
                  <a:cubicBezTo>
                    <a:pt x="252086" y="17597"/>
                    <a:pt x="249008" y="19621"/>
                    <a:pt x="245556" y="20152"/>
                  </a:cubicBezTo>
                  <a:cubicBezTo>
                    <a:pt x="221618" y="23835"/>
                    <a:pt x="171482" y="25740"/>
                    <a:pt x="152791" y="26778"/>
                  </a:cubicBezTo>
                  <a:cubicBezTo>
                    <a:pt x="148374" y="27882"/>
                    <a:pt x="144019" y="29277"/>
                    <a:pt x="139539" y="30091"/>
                  </a:cubicBezTo>
                  <a:cubicBezTo>
                    <a:pt x="94597" y="38262"/>
                    <a:pt x="49902" y="35358"/>
                    <a:pt x="3704" y="36717"/>
                  </a:cubicBezTo>
                  <a:cubicBezTo>
                    <a:pt x="-789" y="81645"/>
                    <a:pt x="-1662" y="73139"/>
                    <a:pt x="3704" y="129482"/>
                  </a:cubicBezTo>
                  <a:cubicBezTo>
                    <a:pt x="4035" y="132958"/>
                    <a:pt x="6058" y="136063"/>
                    <a:pt x="7017" y="139421"/>
                  </a:cubicBezTo>
                  <a:cubicBezTo>
                    <a:pt x="9084" y="146657"/>
                    <a:pt x="12667" y="162405"/>
                    <a:pt x="13643" y="169239"/>
                  </a:cubicBezTo>
                  <a:cubicBezTo>
                    <a:pt x="15057" y="179139"/>
                    <a:pt x="15716" y="189133"/>
                    <a:pt x="16956" y="199056"/>
                  </a:cubicBezTo>
                  <a:cubicBezTo>
                    <a:pt x="17925" y="206805"/>
                    <a:pt x="19165" y="214517"/>
                    <a:pt x="20269" y="222247"/>
                  </a:cubicBezTo>
                  <a:cubicBezTo>
                    <a:pt x="25791" y="221143"/>
                    <a:pt x="31203" y="218934"/>
                    <a:pt x="36834" y="218934"/>
                  </a:cubicBezTo>
                  <a:cubicBezTo>
                    <a:pt x="104362" y="218934"/>
                    <a:pt x="27360" y="222143"/>
                    <a:pt x="66652" y="225560"/>
                  </a:cubicBezTo>
                  <a:cubicBezTo>
                    <a:pt x="88683" y="227476"/>
                    <a:pt x="110826" y="227769"/>
                    <a:pt x="132913" y="228873"/>
                  </a:cubicBezTo>
                  <a:cubicBezTo>
                    <a:pt x="155000" y="227769"/>
                    <a:pt x="177129" y="227323"/>
                    <a:pt x="199173" y="225560"/>
                  </a:cubicBezTo>
                  <a:cubicBezTo>
                    <a:pt x="204786" y="225111"/>
                    <a:pt x="210276" y="223613"/>
                    <a:pt x="215739" y="222247"/>
                  </a:cubicBezTo>
                  <a:cubicBezTo>
                    <a:pt x="219127" y="221400"/>
                    <a:pt x="222190" y="219100"/>
                    <a:pt x="225678" y="218934"/>
                  </a:cubicBezTo>
                  <a:cubicBezTo>
                    <a:pt x="268713" y="216885"/>
                    <a:pt x="311817" y="216725"/>
                    <a:pt x="354887" y="215621"/>
                  </a:cubicBezTo>
                  <a:cubicBezTo>
                    <a:pt x="373661" y="214517"/>
                    <a:pt x="392479" y="214011"/>
                    <a:pt x="411208" y="212308"/>
                  </a:cubicBezTo>
                  <a:cubicBezTo>
                    <a:pt x="416816" y="211798"/>
                    <a:pt x="422142" y="208995"/>
                    <a:pt x="427773" y="208995"/>
                  </a:cubicBezTo>
                  <a:cubicBezTo>
                    <a:pt x="450991" y="208995"/>
                    <a:pt x="474147" y="211416"/>
                    <a:pt x="497347" y="212308"/>
                  </a:cubicBezTo>
                  <a:cubicBezTo>
                    <a:pt x="502865" y="212520"/>
                    <a:pt x="508391" y="212308"/>
                    <a:pt x="513913" y="212308"/>
                  </a:cubicBezTo>
                </a:path>
              </a:pathLst>
            </a:custGeom>
            <a:solidFill>
              <a:schemeClr val="tx2">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95495BE-CAF9-49D6-B0A9-1C4FD0C94E65}"/>
                </a:ext>
              </a:extLst>
            </p:cNvPr>
            <p:cNvSpPr/>
            <p:nvPr/>
          </p:nvSpPr>
          <p:spPr>
            <a:xfrm>
              <a:off x="7222237" y="2757947"/>
              <a:ext cx="197100" cy="215199"/>
            </a:xfrm>
            <a:custGeom>
              <a:avLst/>
              <a:gdLst>
                <a:gd name="connsiteX0" fmla="*/ 102705 w 172279"/>
                <a:gd name="connsiteY0" fmla="*/ 0 h 175591"/>
                <a:gd name="connsiteX1" fmla="*/ 89452 w 172279"/>
                <a:gd name="connsiteY1" fmla="*/ 16565 h 175591"/>
                <a:gd name="connsiteX2" fmla="*/ 82826 w 172279"/>
                <a:gd name="connsiteY2" fmla="*/ 26504 h 175591"/>
                <a:gd name="connsiteX3" fmla="*/ 66261 w 172279"/>
                <a:gd name="connsiteY3" fmla="*/ 46382 h 175591"/>
                <a:gd name="connsiteX4" fmla="*/ 49696 w 172279"/>
                <a:gd name="connsiteY4" fmla="*/ 76200 h 175591"/>
                <a:gd name="connsiteX5" fmla="*/ 43070 w 172279"/>
                <a:gd name="connsiteY5" fmla="*/ 86139 h 175591"/>
                <a:gd name="connsiteX6" fmla="*/ 36444 w 172279"/>
                <a:gd name="connsiteY6" fmla="*/ 96078 h 175591"/>
                <a:gd name="connsiteX7" fmla="*/ 26505 w 172279"/>
                <a:gd name="connsiteY7" fmla="*/ 102704 h 175591"/>
                <a:gd name="connsiteX8" fmla="*/ 13252 w 172279"/>
                <a:gd name="connsiteY8" fmla="*/ 129209 h 175591"/>
                <a:gd name="connsiteX9" fmla="*/ 9939 w 172279"/>
                <a:gd name="connsiteY9" fmla="*/ 139148 h 175591"/>
                <a:gd name="connsiteX10" fmla="*/ 3313 w 172279"/>
                <a:gd name="connsiteY10" fmla="*/ 149087 h 175591"/>
                <a:gd name="connsiteX11" fmla="*/ 0 w 172279"/>
                <a:gd name="connsiteY11" fmla="*/ 172278 h 175591"/>
                <a:gd name="connsiteX12" fmla="*/ 9939 w 172279"/>
                <a:gd name="connsiteY12" fmla="*/ 175591 h 175591"/>
                <a:gd name="connsiteX13" fmla="*/ 19879 w 172279"/>
                <a:gd name="connsiteY13" fmla="*/ 172278 h 175591"/>
                <a:gd name="connsiteX14" fmla="*/ 39757 w 172279"/>
                <a:gd name="connsiteY14" fmla="*/ 159026 h 175591"/>
                <a:gd name="connsiteX15" fmla="*/ 59635 w 172279"/>
                <a:gd name="connsiteY15" fmla="*/ 142461 h 175591"/>
                <a:gd name="connsiteX16" fmla="*/ 76200 w 172279"/>
                <a:gd name="connsiteY16" fmla="*/ 129209 h 175591"/>
                <a:gd name="connsiteX17" fmla="*/ 92765 w 172279"/>
                <a:gd name="connsiteY17" fmla="*/ 115956 h 175591"/>
                <a:gd name="connsiteX18" fmla="*/ 109331 w 172279"/>
                <a:gd name="connsiteY18" fmla="*/ 102704 h 175591"/>
                <a:gd name="connsiteX19" fmla="*/ 119270 w 172279"/>
                <a:gd name="connsiteY19" fmla="*/ 99391 h 175591"/>
                <a:gd name="connsiteX20" fmla="*/ 135835 w 172279"/>
                <a:gd name="connsiteY20" fmla="*/ 86139 h 175591"/>
                <a:gd name="connsiteX21" fmla="*/ 155713 w 172279"/>
                <a:gd name="connsiteY21" fmla="*/ 66261 h 175591"/>
                <a:gd name="connsiteX22" fmla="*/ 172279 w 172279"/>
                <a:gd name="connsiteY22" fmla="*/ 56322 h 17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279" h="175591">
                  <a:moveTo>
                    <a:pt x="102705" y="0"/>
                  </a:moveTo>
                  <a:cubicBezTo>
                    <a:pt x="98287" y="5522"/>
                    <a:pt x="93695" y="10908"/>
                    <a:pt x="89452" y="16565"/>
                  </a:cubicBezTo>
                  <a:cubicBezTo>
                    <a:pt x="87063" y="19750"/>
                    <a:pt x="85375" y="23445"/>
                    <a:pt x="82826" y="26504"/>
                  </a:cubicBezTo>
                  <a:cubicBezTo>
                    <a:pt x="61568" y="52013"/>
                    <a:pt x="82712" y="21705"/>
                    <a:pt x="66261" y="46382"/>
                  </a:cubicBezTo>
                  <a:cubicBezTo>
                    <a:pt x="60430" y="63877"/>
                    <a:pt x="64885" y="53416"/>
                    <a:pt x="49696" y="76200"/>
                  </a:cubicBezTo>
                  <a:lnTo>
                    <a:pt x="43070" y="86139"/>
                  </a:lnTo>
                  <a:cubicBezTo>
                    <a:pt x="40861" y="89452"/>
                    <a:pt x="39757" y="93869"/>
                    <a:pt x="36444" y="96078"/>
                  </a:cubicBezTo>
                  <a:lnTo>
                    <a:pt x="26505" y="102704"/>
                  </a:lnTo>
                  <a:cubicBezTo>
                    <a:pt x="18891" y="125546"/>
                    <a:pt x="24818" y="117643"/>
                    <a:pt x="13252" y="129209"/>
                  </a:cubicBezTo>
                  <a:cubicBezTo>
                    <a:pt x="12148" y="132522"/>
                    <a:pt x="11501" y="136024"/>
                    <a:pt x="9939" y="139148"/>
                  </a:cubicBezTo>
                  <a:cubicBezTo>
                    <a:pt x="8158" y="142709"/>
                    <a:pt x="4457" y="145273"/>
                    <a:pt x="3313" y="149087"/>
                  </a:cubicBezTo>
                  <a:cubicBezTo>
                    <a:pt x="1069" y="156566"/>
                    <a:pt x="1104" y="164548"/>
                    <a:pt x="0" y="172278"/>
                  </a:cubicBezTo>
                  <a:cubicBezTo>
                    <a:pt x="3313" y="173382"/>
                    <a:pt x="6447" y="175591"/>
                    <a:pt x="9939" y="175591"/>
                  </a:cubicBezTo>
                  <a:cubicBezTo>
                    <a:pt x="13432" y="175591"/>
                    <a:pt x="16826" y="173974"/>
                    <a:pt x="19879" y="172278"/>
                  </a:cubicBezTo>
                  <a:cubicBezTo>
                    <a:pt x="26840" y="168411"/>
                    <a:pt x="34126" y="164657"/>
                    <a:pt x="39757" y="159026"/>
                  </a:cubicBezTo>
                  <a:cubicBezTo>
                    <a:pt x="52512" y="146271"/>
                    <a:pt x="45798" y="151686"/>
                    <a:pt x="59635" y="142461"/>
                  </a:cubicBezTo>
                  <a:cubicBezTo>
                    <a:pt x="78626" y="113974"/>
                    <a:pt x="53337" y="147500"/>
                    <a:pt x="76200" y="129209"/>
                  </a:cubicBezTo>
                  <a:cubicBezTo>
                    <a:pt x="97607" y="112082"/>
                    <a:pt x="67784" y="124283"/>
                    <a:pt x="92765" y="115956"/>
                  </a:cubicBezTo>
                  <a:cubicBezTo>
                    <a:pt x="98928" y="109794"/>
                    <a:pt x="100974" y="106883"/>
                    <a:pt x="109331" y="102704"/>
                  </a:cubicBezTo>
                  <a:cubicBezTo>
                    <a:pt x="112455" y="101142"/>
                    <a:pt x="115957" y="100495"/>
                    <a:pt x="119270" y="99391"/>
                  </a:cubicBezTo>
                  <a:cubicBezTo>
                    <a:pt x="137457" y="72110"/>
                    <a:pt x="113678" y="103372"/>
                    <a:pt x="135835" y="86139"/>
                  </a:cubicBezTo>
                  <a:cubicBezTo>
                    <a:pt x="143232" y="80386"/>
                    <a:pt x="147916" y="71459"/>
                    <a:pt x="155713" y="66261"/>
                  </a:cubicBezTo>
                  <a:cubicBezTo>
                    <a:pt x="167707" y="58265"/>
                    <a:pt x="162091" y="61415"/>
                    <a:pt x="172279" y="56322"/>
                  </a:cubicBezTo>
                </a:path>
              </a:pathLst>
            </a:custGeom>
            <a:solidFill>
              <a:schemeClr val="accent1">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9F928E66-75D6-498A-BDC8-62BEEB09C3D9}"/>
                </a:ext>
              </a:extLst>
            </p:cNvPr>
            <p:cNvSpPr/>
            <p:nvPr/>
          </p:nvSpPr>
          <p:spPr>
            <a:xfrm>
              <a:off x="7089575" y="3338542"/>
              <a:ext cx="159195" cy="231478"/>
            </a:xfrm>
            <a:custGeom>
              <a:avLst/>
              <a:gdLst>
                <a:gd name="connsiteX0" fmla="*/ 0 w 139148"/>
                <a:gd name="connsiteY0" fmla="*/ 142491 h 188874"/>
                <a:gd name="connsiteX1" fmla="*/ 16565 w 139148"/>
                <a:gd name="connsiteY1" fmla="*/ 115987 h 188874"/>
                <a:gd name="connsiteX2" fmla="*/ 33130 w 139148"/>
                <a:gd name="connsiteY2" fmla="*/ 96108 h 188874"/>
                <a:gd name="connsiteX3" fmla="*/ 46382 w 139148"/>
                <a:gd name="connsiteY3" fmla="*/ 76230 h 188874"/>
                <a:gd name="connsiteX4" fmla="*/ 53008 w 139148"/>
                <a:gd name="connsiteY4" fmla="*/ 66291 h 188874"/>
                <a:gd name="connsiteX5" fmla="*/ 59635 w 139148"/>
                <a:gd name="connsiteY5" fmla="*/ 59665 h 188874"/>
                <a:gd name="connsiteX6" fmla="*/ 69574 w 139148"/>
                <a:gd name="connsiteY6" fmla="*/ 39787 h 188874"/>
                <a:gd name="connsiteX7" fmla="*/ 79513 w 139148"/>
                <a:gd name="connsiteY7" fmla="*/ 19908 h 188874"/>
                <a:gd name="connsiteX8" fmla="*/ 89452 w 139148"/>
                <a:gd name="connsiteY8" fmla="*/ 13282 h 188874"/>
                <a:gd name="connsiteX9" fmla="*/ 92765 w 139148"/>
                <a:gd name="connsiteY9" fmla="*/ 3343 h 188874"/>
                <a:gd name="connsiteX10" fmla="*/ 125895 w 139148"/>
                <a:gd name="connsiteY10" fmla="*/ 3343 h 188874"/>
                <a:gd name="connsiteX11" fmla="*/ 132521 w 139148"/>
                <a:gd name="connsiteY11" fmla="*/ 13282 h 188874"/>
                <a:gd name="connsiteX12" fmla="*/ 139148 w 139148"/>
                <a:gd name="connsiteY12" fmla="*/ 33161 h 188874"/>
                <a:gd name="connsiteX13" fmla="*/ 135835 w 139148"/>
                <a:gd name="connsiteY13" fmla="*/ 49726 h 188874"/>
                <a:gd name="connsiteX14" fmla="*/ 132521 w 139148"/>
                <a:gd name="connsiteY14" fmla="*/ 59665 h 188874"/>
                <a:gd name="connsiteX15" fmla="*/ 122582 w 139148"/>
                <a:gd name="connsiteY15" fmla="*/ 99421 h 188874"/>
                <a:gd name="connsiteX16" fmla="*/ 115956 w 139148"/>
                <a:gd name="connsiteY16" fmla="*/ 119300 h 188874"/>
                <a:gd name="connsiteX17" fmla="*/ 112643 w 139148"/>
                <a:gd name="connsiteY17" fmla="*/ 129239 h 188874"/>
                <a:gd name="connsiteX18" fmla="*/ 99391 w 139148"/>
                <a:gd name="connsiteY18" fmla="*/ 149117 h 188874"/>
                <a:gd name="connsiteX19" fmla="*/ 92765 w 139148"/>
                <a:gd name="connsiteY19" fmla="*/ 168995 h 188874"/>
                <a:gd name="connsiteX20" fmla="*/ 86139 w 139148"/>
                <a:gd name="connsiteY20" fmla="*/ 178934 h 188874"/>
                <a:gd name="connsiteX21" fmla="*/ 76200 w 139148"/>
                <a:gd name="connsiteY21" fmla="*/ 188874 h 18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9148" h="188874">
                  <a:moveTo>
                    <a:pt x="0" y="142491"/>
                  </a:moveTo>
                  <a:cubicBezTo>
                    <a:pt x="30411" y="104477"/>
                    <a:pt x="3619" y="141881"/>
                    <a:pt x="16565" y="115987"/>
                  </a:cubicBezTo>
                  <a:cubicBezTo>
                    <a:pt x="23669" y="101777"/>
                    <a:pt x="22870" y="109299"/>
                    <a:pt x="33130" y="96108"/>
                  </a:cubicBezTo>
                  <a:cubicBezTo>
                    <a:pt x="38019" y="89822"/>
                    <a:pt x="41965" y="82856"/>
                    <a:pt x="46382" y="76230"/>
                  </a:cubicBezTo>
                  <a:cubicBezTo>
                    <a:pt x="48591" y="72917"/>
                    <a:pt x="50192" y="69106"/>
                    <a:pt x="53008" y="66291"/>
                  </a:cubicBezTo>
                  <a:lnTo>
                    <a:pt x="59635" y="59665"/>
                  </a:lnTo>
                  <a:cubicBezTo>
                    <a:pt x="67963" y="34680"/>
                    <a:pt x="56728" y="65480"/>
                    <a:pt x="69574" y="39787"/>
                  </a:cubicBezTo>
                  <a:cubicBezTo>
                    <a:pt x="74963" y="29008"/>
                    <a:pt x="70018" y="29403"/>
                    <a:pt x="79513" y="19908"/>
                  </a:cubicBezTo>
                  <a:cubicBezTo>
                    <a:pt x="82329" y="17092"/>
                    <a:pt x="86139" y="15491"/>
                    <a:pt x="89452" y="13282"/>
                  </a:cubicBezTo>
                  <a:cubicBezTo>
                    <a:pt x="90556" y="9969"/>
                    <a:pt x="90296" y="5812"/>
                    <a:pt x="92765" y="3343"/>
                  </a:cubicBezTo>
                  <a:cubicBezTo>
                    <a:pt x="99993" y="-3885"/>
                    <a:pt x="121874" y="2769"/>
                    <a:pt x="125895" y="3343"/>
                  </a:cubicBezTo>
                  <a:cubicBezTo>
                    <a:pt x="128104" y="6656"/>
                    <a:pt x="130904" y="9643"/>
                    <a:pt x="132521" y="13282"/>
                  </a:cubicBezTo>
                  <a:cubicBezTo>
                    <a:pt x="135358" y="19665"/>
                    <a:pt x="139148" y="33161"/>
                    <a:pt x="139148" y="33161"/>
                  </a:cubicBezTo>
                  <a:cubicBezTo>
                    <a:pt x="138044" y="38683"/>
                    <a:pt x="137201" y="44263"/>
                    <a:pt x="135835" y="49726"/>
                  </a:cubicBezTo>
                  <a:cubicBezTo>
                    <a:pt x="134988" y="53114"/>
                    <a:pt x="133279" y="56256"/>
                    <a:pt x="132521" y="59665"/>
                  </a:cubicBezTo>
                  <a:cubicBezTo>
                    <a:pt x="123594" y="99832"/>
                    <a:pt x="135976" y="59238"/>
                    <a:pt x="122582" y="99421"/>
                  </a:cubicBezTo>
                  <a:lnTo>
                    <a:pt x="115956" y="119300"/>
                  </a:lnTo>
                  <a:cubicBezTo>
                    <a:pt x="114852" y="122613"/>
                    <a:pt x="114580" y="126333"/>
                    <a:pt x="112643" y="129239"/>
                  </a:cubicBezTo>
                  <a:cubicBezTo>
                    <a:pt x="108226" y="135865"/>
                    <a:pt x="101909" y="141562"/>
                    <a:pt x="99391" y="149117"/>
                  </a:cubicBezTo>
                  <a:cubicBezTo>
                    <a:pt x="97182" y="155743"/>
                    <a:pt x="96639" y="163184"/>
                    <a:pt x="92765" y="168995"/>
                  </a:cubicBezTo>
                  <a:cubicBezTo>
                    <a:pt x="90556" y="172308"/>
                    <a:pt x="88626" y="175825"/>
                    <a:pt x="86139" y="178934"/>
                  </a:cubicBezTo>
                  <a:cubicBezTo>
                    <a:pt x="86134" y="178940"/>
                    <a:pt x="77859" y="187215"/>
                    <a:pt x="76200" y="188874"/>
                  </a:cubicBezTo>
                </a:path>
              </a:pathLst>
            </a:custGeom>
            <a:solidFill>
              <a:schemeClr val="accent1">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B4B4FBD1-DFB9-43A7-8E03-1C05CCD3D374}"/>
                </a:ext>
              </a:extLst>
            </p:cNvPr>
            <p:cNvSpPr/>
            <p:nvPr/>
          </p:nvSpPr>
          <p:spPr>
            <a:xfrm>
              <a:off x="6975864" y="2940663"/>
              <a:ext cx="238793" cy="97449"/>
            </a:xfrm>
            <a:custGeom>
              <a:avLst/>
              <a:gdLst>
                <a:gd name="connsiteX0" fmla="*/ 0 w 208722"/>
                <a:gd name="connsiteY0" fmla="*/ 79513 h 79513"/>
                <a:gd name="connsiteX1" fmla="*/ 13253 w 208722"/>
                <a:gd name="connsiteY1" fmla="*/ 62948 h 79513"/>
                <a:gd name="connsiteX2" fmla="*/ 23192 w 208722"/>
                <a:gd name="connsiteY2" fmla="*/ 59635 h 79513"/>
                <a:gd name="connsiteX3" fmla="*/ 33131 w 208722"/>
                <a:gd name="connsiteY3" fmla="*/ 53009 h 79513"/>
                <a:gd name="connsiteX4" fmla="*/ 39757 w 208722"/>
                <a:gd name="connsiteY4" fmla="*/ 46382 h 79513"/>
                <a:gd name="connsiteX5" fmla="*/ 49696 w 208722"/>
                <a:gd name="connsiteY5" fmla="*/ 43069 h 79513"/>
                <a:gd name="connsiteX6" fmla="*/ 59635 w 208722"/>
                <a:gd name="connsiteY6" fmla="*/ 36443 h 79513"/>
                <a:gd name="connsiteX7" fmla="*/ 79513 w 208722"/>
                <a:gd name="connsiteY7" fmla="*/ 29817 h 79513"/>
                <a:gd name="connsiteX8" fmla="*/ 96079 w 208722"/>
                <a:gd name="connsiteY8" fmla="*/ 16565 h 79513"/>
                <a:gd name="connsiteX9" fmla="*/ 112644 w 208722"/>
                <a:gd name="connsiteY9" fmla="*/ 13252 h 79513"/>
                <a:gd name="connsiteX10" fmla="*/ 142461 w 208722"/>
                <a:gd name="connsiteY10" fmla="*/ 3313 h 79513"/>
                <a:gd name="connsiteX11" fmla="*/ 152400 w 208722"/>
                <a:gd name="connsiteY11" fmla="*/ 0 h 79513"/>
                <a:gd name="connsiteX12" fmla="*/ 208722 w 208722"/>
                <a:gd name="connsiteY12" fmla="*/ 0 h 79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722" h="79513">
                  <a:moveTo>
                    <a:pt x="0" y="79513"/>
                  </a:moveTo>
                  <a:cubicBezTo>
                    <a:pt x="4418" y="73991"/>
                    <a:pt x="7884" y="67550"/>
                    <a:pt x="13253" y="62948"/>
                  </a:cubicBezTo>
                  <a:cubicBezTo>
                    <a:pt x="15905" y="60675"/>
                    <a:pt x="20068" y="61197"/>
                    <a:pt x="23192" y="59635"/>
                  </a:cubicBezTo>
                  <a:cubicBezTo>
                    <a:pt x="26753" y="57854"/>
                    <a:pt x="30022" y="55496"/>
                    <a:pt x="33131" y="53009"/>
                  </a:cubicBezTo>
                  <a:cubicBezTo>
                    <a:pt x="35570" y="51058"/>
                    <a:pt x="37078" y="47989"/>
                    <a:pt x="39757" y="46382"/>
                  </a:cubicBezTo>
                  <a:cubicBezTo>
                    <a:pt x="42751" y="44585"/>
                    <a:pt x="46572" y="44631"/>
                    <a:pt x="49696" y="43069"/>
                  </a:cubicBezTo>
                  <a:cubicBezTo>
                    <a:pt x="53257" y="41288"/>
                    <a:pt x="55996" y="38060"/>
                    <a:pt x="59635" y="36443"/>
                  </a:cubicBezTo>
                  <a:cubicBezTo>
                    <a:pt x="66017" y="33606"/>
                    <a:pt x="79513" y="29817"/>
                    <a:pt x="79513" y="29817"/>
                  </a:cubicBezTo>
                  <a:cubicBezTo>
                    <a:pt x="84364" y="24966"/>
                    <a:pt x="89393" y="19072"/>
                    <a:pt x="96079" y="16565"/>
                  </a:cubicBezTo>
                  <a:cubicBezTo>
                    <a:pt x="101351" y="14588"/>
                    <a:pt x="107211" y="14734"/>
                    <a:pt x="112644" y="13252"/>
                  </a:cubicBezTo>
                  <a:lnTo>
                    <a:pt x="142461" y="3313"/>
                  </a:lnTo>
                  <a:cubicBezTo>
                    <a:pt x="145774" y="2209"/>
                    <a:pt x="148908" y="0"/>
                    <a:pt x="152400" y="0"/>
                  </a:cubicBezTo>
                  <a:lnTo>
                    <a:pt x="208722" y="0"/>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F0835417-B5D6-415F-9356-CC0F31F17B9F}"/>
                </a:ext>
              </a:extLst>
            </p:cNvPr>
            <p:cNvSpPr/>
            <p:nvPr/>
          </p:nvSpPr>
          <p:spPr>
            <a:xfrm>
              <a:off x="7275303" y="2952844"/>
              <a:ext cx="178147" cy="117750"/>
            </a:xfrm>
            <a:custGeom>
              <a:avLst/>
              <a:gdLst>
                <a:gd name="connsiteX0" fmla="*/ 0 w 155713"/>
                <a:gd name="connsiteY0" fmla="*/ 0 h 96078"/>
                <a:gd name="connsiteX1" fmla="*/ 16565 w 155713"/>
                <a:gd name="connsiteY1" fmla="*/ 9939 h 96078"/>
                <a:gd name="connsiteX2" fmla="*/ 26504 w 155713"/>
                <a:gd name="connsiteY2" fmla="*/ 16565 h 96078"/>
                <a:gd name="connsiteX3" fmla="*/ 46382 w 155713"/>
                <a:gd name="connsiteY3" fmla="*/ 23191 h 96078"/>
                <a:gd name="connsiteX4" fmla="*/ 56322 w 155713"/>
                <a:gd name="connsiteY4" fmla="*/ 26504 h 96078"/>
                <a:gd name="connsiteX5" fmla="*/ 89452 w 155713"/>
                <a:gd name="connsiteY5" fmla="*/ 43070 h 96078"/>
                <a:gd name="connsiteX6" fmla="*/ 96078 w 155713"/>
                <a:gd name="connsiteY6" fmla="*/ 53009 h 96078"/>
                <a:gd name="connsiteX7" fmla="*/ 115956 w 155713"/>
                <a:gd name="connsiteY7" fmla="*/ 59635 h 96078"/>
                <a:gd name="connsiteX8" fmla="*/ 125896 w 155713"/>
                <a:gd name="connsiteY8" fmla="*/ 69574 h 96078"/>
                <a:gd name="connsiteX9" fmla="*/ 145774 w 155713"/>
                <a:gd name="connsiteY9" fmla="*/ 82826 h 96078"/>
                <a:gd name="connsiteX10" fmla="*/ 155713 w 155713"/>
                <a:gd name="connsiteY10" fmla="*/ 96078 h 9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713" h="96078">
                  <a:moveTo>
                    <a:pt x="0" y="0"/>
                  </a:moveTo>
                  <a:cubicBezTo>
                    <a:pt x="5522" y="3313"/>
                    <a:pt x="11104" y="6526"/>
                    <a:pt x="16565" y="9939"/>
                  </a:cubicBezTo>
                  <a:cubicBezTo>
                    <a:pt x="19942" y="12049"/>
                    <a:pt x="22865" y="14948"/>
                    <a:pt x="26504" y="16565"/>
                  </a:cubicBezTo>
                  <a:cubicBezTo>
                    <a:pt x="32886" y="19402"/>
                    <a:pt x="39756" y="20982"/>
                    <a:pt x="46382" y="23191"/>
                  </a:cubicBezTo>
                  <a:lnTo>
                    <a:pt x="56322" y="26504"/>
                  </a:lnTo>
                  <a:cubicBezTo>
                    <a:pt x="79989" y="42282"/>
                    <a:pt x="68474" y="37824"/>
                    <a:pt x="89452" y="43070"/>
                  </a:cubicBezTo>
                  <a:cubicBezTo>
                    <a:pt x="91661" y="46383"/>
                    <a:pt x="92701" y="50899"/>
                    <a:pt x="96078" y="53009"/>
                  </a:cubicBezTo>
                  <a:cubicBezTo>
                    <a:pt x="102001" y="56711"/>
                    <a:pt x="115956" y="59635"/>
                    <a:pt x="115956" y="59635"/>
                  </a:cubicBezTo>
                  <a:cubicBezTo>
                    <a:pt x="119269" y="62948"/>
                    <a:pt x="122197" y="66697"/>
                    <a:pt x="125896" y="69574"/>
                  </a:cubicBezTo>
                  <a:cubicBezTo>
                    <a:pt x="132182" y="74463"/>
                    <a:pt x="145774" y="82826"/>
                    <a:pt x="145774" y="82826"/>
                  </a:cubicBezTo>
                  <a:cubicBezTo>
                    <a:pt x="153266" y="94064"/>
                    <a:pt x="149584" y="89949"/>
                    <a:pt x="155713" y="96078"/>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F56DAAAF-08C1-43F0-886E-B028A372C6EF}"/>
                </a:ext>
              </a:extLst>
            </p:cNvPr>
            <p:cNvSpPr/>
            <p:nvPr/>
          </p:nvSpPr>
          <p:spPr>
            <a:xfrm>
              <a:off x="6991026" y="3034052"/>
              <a:ext cx="458634" cy="62761"/>
            </a:xfrm>
            <a:custGeom>
              <a:avLst/>
              <a:gdLst>
                <a:gd name="connsiteX0" fmla="*/ 0 w 400878"/>
                <a:gd name="connsiteY0" fmla="*/ 36443 h 51210"/>
                <a:gd name="connsiteX1" fmla="*/ 16565 w 400878"/>
                <a:gd name="connsiteY1" fmla="*/ 29817 h 51210"/>
                <a:gd name="connsiteX2" fmla="*/ 26504 w 400878"/>
                <a:gd name="connsiteY2" fmla="*/ 23191 h 51210"/>
                <a:gd name="connsiteX3" fmla="*/ 46382 w 400878"/>
                <a:gd name="connsiteY3" fmla="*/ 16565 h 51210"/>
                <a:gd name="connsiteX4" fmla="*/ 56321 w 400878"/>
                <a:gd name="connsiteY4" fmla="*/ 9939 h 51210"/>
                <a:gd name="connsiteX5" fmla="*/ 89452 w 400878"/>
                <a:gd name="connsiteY5" fmla="*/ 0 h 51210"/>
                <a:gd name="connsiteX6" fmla="*/ 238539 w 400878"/>
                <a:gd name="connsiteY6" fmla="*/ 3313 h 51210"/>
                <a:gd name="connsiteX7" fmla="*/ 258417 w 400878"/>
                <a:gd name="connsiteY7" fmla="*/ 9939 h 51210"/>
                <a:gd name="connsiteX8" fmla="*/ 268356 w 400878"/>
                <a:gd name="connsiteY8" fmla="*/ 13252 h 51210"/>
                <a:gd name="connsiteX9" fmla="*/ 278295 w 400878"/>
                <a:gd name="connsiteY9" fmla="*/ 16565 h 51210"/>
                <a:gd name="connsiteX10" fmla="*/ 311426 w 400878"/>
                <a:gd name="connsiteY10" fmla="*/ 26504 h 51210"/>
                <a:gd name="connsiteX11" fmla="*/ 321365 w 400878"/>
                <a:gd name="connsiteY11" fmla="*/ 29817 h 51210"/>
                <a:gd name="connsiteX12" fmla="*/ 337930 w 400878"/>
                <a:gd name="connsiteY12" fmla="*/ 33130 h 51210"/>
                <a:gd name="connsiteX13" fmla="*/ 357808 w 400878"/>
                <a:gd name="connsiteY13" fmla="*/ 39756 h 51210"/>
                <a:gd name="connsiteX14" fmla="*/ 367747 w 400878"/>
                <a:gd name="connsiteY14" fmla="*/ 43069 h 51210"/>
                <a:gd name="connsiteX15" fmla="*/ 400878 w 400878"/>
                <a:gd name="connsiteY15" fmla="*/ 49695 h 5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878" h="51210">
                  <a:moveTo>
                    <a:pt x="0" y="36443"/>
                  </a:moveTo>
                  <a:cubicBezTo>
                    <a:pt x="5522" y="34234"/>
                    <a:pt x="11246" y="32477"/>
                    <a:pt x="16565" y="29817"/>
                  </a:cubicBezTo>
                  <a:cubicBezTo>
                    <a:pt x="20126" y="28036"/>
                    <a:pt x="22865" y="24808"/>
                    <a:pt x="26504" y="23191"/>
                  </a:cubicBezTo>
                  <a:cubicBezTo>
                    <a:pt x="32886" y="20354"/>
                    <a:pt x="40571" y="20439"/>
                    <a:pt x="46382" y="16565"/>
                  </a:cubicBezTo>
                  <a:cubicBezTo>
                    <a:pt x="49695" y="14356"/>
                    <a:pt x="52682" y="11556"/>
                    <a:pt x="56321" y="9939"/>
                  </a:cubicBezTo>
                  <a:cubicBezTo>
                    <a:pt x="66691" y="5330"/>
                    <a:pt x="78439" y="2753"/>
                    <a:pt x="89452" y="0"/>
                  </a:cubicBezTo>
                  <a:cubicBezTo>
                    <a:pt x="139148" y="1104"/>
                    <a:pt x="188917" y="394"/>
                    <a:pt x="238539" y="3313"/>
                  </a:cubicBezTo>
                  <a:cubicBezTo>
                    <a:pt x="245511" y="3723"/>
                    <a:pt x="251791" y="7730"/>
                    <a:pt x="258417" y="9939"/>
                  </a:cubicBezTo>
                  <a:lnTo>
                    <a:pt x="268356" y="13252"/>
                  </a:lnTo>
                  <a:cubicBezTo>
                    <a:pt x="271669" y="14356"/>
                    <a:pt x="274907" y="15718"/>
                    <a:pt x="278295" y="16565"/>
                  </a:cubicBezTo>
                  <a:cubicBezTo>
                    <a:pt x="298322" y="21572"/>
                    <a:pt x="287229" y="18439"/>
                    <a:pt x="311426" y="26504"/>
                  </a:cubicBezTo>
                  <a:cubicBezTo>
                    <a:pt x="314739" y="27608"/>
                    <a:pt x="317941" y="29132"/>
                    <a:pt x="321365" y="29817"/>
                  </a:cubicBezTo>
                  <a:cubicBezTo>
                    <a:pt x="326887" y="30921"/>
                    <a:pt x="332497" y="31648"/>
                    <a:pt x="337930" y="33130"/>
                  </a:cubicBezTo>
                  <a:cubicBezTo>
                    <a:pt x="344668" y="34968"/>
                    <a:pt x="351182" y="37547"/>
                    <a:pt x="357808" y="39756"/>
                  </a:cubicBezTo>
                  <a:lnTo>
                    <a:pt x="367747" y="43069"/>
                  </a:lnTo>
                  <a:cubicBezTo>
                    <a:pt x="380622" y="55942"/>
                    <a:pt x="371250" y="49695"/>
                    <a:pt x="400878" y="49695"/>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46FB828D-F119-4E37-B3EA-6A645F7F062E}"/>
                </a:ext>
              </a:extLst>
            </p:cNvPr>
            <p:cNvSpPr/>
            <p:nvPr/>
          </p:nvSpPr>
          <p:spPr>
            <a:xfrm>
              <a:off x="6991026" y="3103066"/>
              <a:ext cx="466214" cy="28960"/>
            </a:xfrm>
            <a:custGeom>
              <a:avLst/>
              <a:gdLst>
                <a:gd name="connsiteX0" fmla="*/ 0 w 407504"/>
                <a:gd name="connsiteY0" fmla="*/ 6636 h 23630"/>
                <a:gd name="connsiteX1" fmla="*/ 152400 w 407504"/>
                <a:gd name="connsiteY1" fmla="*/ 6636 h 23630"/>
                <a:gd name="connsiteX2" fmla="*/ 192156 w 407504"/>
                <a:gd name="connsiteY2" fmla="*/ 9949 h 23630"/>
                <a:gd name="connsiteX3" fmla="*/ 212034 w 407504"/>
                <a:gd name="connsiteY3" fmla="*/ 13262 h 23630"/>
                <a:gd name="connsiteX4" fmla="*/ 225287 w 407504"/>
                <a:gd name="connsiteY4" fmla="*/ 16575 h 23630"/>
                <a:gd name="connsiteX5" fmla="*/ 337930 w 407504"/>
                <a:gd name="connsiteY5" fmla="*/ 19888 h 23630"/>
                <a:gd name="connsiteX6" fmla="*/ 407504 w 407504"/>
                <a:gd name="connsiteY6" fmla="*/ 23201 h 2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504" h="23630">
                  <a:moveTo>
                    <a:pt x="0" y="6636"/>
                  </a:moveTo>
                  <a:cubicBezTo>
                    <a:pt x="59990" y="-5362"/>
                    <a:pt x="18877" y="1597"/>
                    <a:pt x="152400" y="6636"/>
                  </a:cubicBezTo>
                  <a:cubicBezTo>
                    <a:pt x="165688" y="7137"/>
                    <a:pt x="178939" y="8480"/>
                    <a:pt x="192156" y="9949"/>
                  </a:cubicBezTo>
                  <a:cubicBezTo>
                    <a:pt x="198832" y="10691"/>
                    <a:pt x="205447" y="11945"/>
                    <a:pt x="212034" y="13262"/>
                  </a:cubicBezTo>
                  <a:cubicBezTo>
                    <a:pt x="216499" y="14155"/>
                    <a:pt x="220740" y="16336"/>
                    <a:pt x="225287" y="16575"/>
                  </a:cubicBezTo>
                  <a:cubicBezTo>
                    <a:pt x="262799" y="18549"/>
                    <a:pt x="300382" y="18784"/>
                    <a:pt x="337930" y="19888"/>
                  </a:cubicBezTo>
                  <a:cubicBezTo>
                    <a:pt x="376427" y="25388"/>
                    <a:pt x="353312" y="23201"/>
                    <a:pt x="407504" y="23201"/>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A3C24507-090A-45A3-A044-33B96396E819}"/>
                </a:ext>
              </a:extLst>
            </p:cNvPr>
            <p:cNvSpPr/>
            <p:nvPr/>
          </p:nvSpPr>
          <p:spPr>
            <a:xfrm>
              <a:off x="6972073" y="3168043"/>
              <a:ext cx="477586" cy="44665"/>
            </a:xfrm>
            <a:custGeom>
              <a:avLst/>
              <a:gdLst>
                <a:gd name="connsiteX0" fmla="*/ 0 w 417444"/>
                <a:gd name="connsiteY0" fmla="*/ 3313 h 36444"/>
                <a:gd name="connsiteX1" fmla="*/ 59635 w 417444"/>
                <a:gd name="connsiteY1" fmla="*/ 6626 h 36444"/>
                <a:gd name="connsiteX2" fmla="*/ 129209 w 417444"/>
                <a:gd name="connsiteY2" fmla="*/ 13252 h 36444"/>
                <a:gd name="connsiteX3" fmla="*/ 142461 w 417444"/>
                <a:gd name="connsiteY3" fmla="*/ 16565 h 36444"/>
                <a:gd name="connsiteX4" fmla="*/ 195470 w 417444"/>
                <a:gd name="connsiteY4" fmla="*/ 29818 h 36444"/>
                <a:gd name="connsiteX5" fmla="*/ 205409 w 417444"/>
                <a:gd name="connsiteY5" fmla="*/ 33131 h 36444"/>
                <a:gd name="connsiteX6" fmla="*/ 215348 w 417444"/>
                <a:gd name="connsiteY6" fmla="*/ 36444 h 36444"/>
                <a:gd name="connsiteX7" fmla="*/ 288235 w 417444"/>
                <a:gd name="connsiteY7" fmla="*/ 29818 h 36444"/>
                <a:gd name="connsiteX8" fmla="*/ 308113 w 417444"/>
                <a:gd name="connsiteY8" fmla="*/ 23192 h 36444"/>
                <a:gd name="connsiteX9" fmla="*/ 327992 w 417444"/>
                <a:gd name="connsiteY9" fmla="*/ 16565 h 36444"/>
                <a:gd name="connsiteX10" fmla="*/ 337931 w 417444"/>
                <a:gd name="connsiteY10" fmla="*/ 13252 h 36444"/>
                <a:gd name="connsiteX11" fmla="*/ 387626 w 417444"/>
                <a:gd name="connsiteY11" fmla="*/ 9939 h 36444"/>
                <a:gd name="connsiteX12" fmla="*/ 407505 w 417444"/>
                <a:gd name="connsiteY12" fmla="*/ 3313 h 36444"/>
                <a:gd name="connsiteX13" fmla="*/ 417444 w 417444"/>
                <a:gd name="connsiteY13" fmla="*/ 0 h 3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7444" h="36444">
                  <a:moveTo>
                    <a:pt x="0" y="3313"/>
                  </a:moveTo>
                  <a:lnTo>
                    <a:pt x="59635" y="6626"/>
                  </a:lnTo>
                  <a:cubicBezTo>
                    <a:pt x="84777" y="8197"/>
                    <a:pt x="105298" y="8905"/>
                    <a:pt x="129209" y="13252"/>
                  </a:cubicBezTo>
                  <a:cubicBezTo>
                    <a:pt x="133689" y="14067"/>
                    <a:pt x="138009" y="15611"/>
                    <a:pt x="142461" y="16565"/>
                  </a:cubicBezTo>
                  <a:cubicBezTo>
                    <a:pt x="187237" y="26161"/>
                    <a:pt x="161933" y="18639"/>
                    <a:pt x="195470" y="29818"/>
                  </a:cubicBezTo>
                  <a:lnTo>
                    <a:pt x="205409" y="33131"/>
                  </a:lnTo>
                  <a:lnTo>
                    <a:pt x="215348" y="36444"/>
                  </a:lnTo>
                  <a:cubicBezTo>
                    <a:pt x="231321" y="35446"/>
                    <a:pt x="267490" y="35004"/>
                    <a:pt x="288235" y="29818"/>
                  </a:cubicBezTo>
                  <a:cubicBezTo>
                    <a:pt x="295011" y="28124"/>
                    <a:pt x="301487" y="25401"/>
                    <a:pt x="308113" y="23192"/>
                  </a:cubicBezTo>
                  <a:lnTo>
                    <a:pt x="327992" y="16565"/>
                  </a:lnTo>
                  <a:cubicBezTo>
                    <a:pt x="331305" y="15461"/>
                    <a:pt x="334447" y="13484"/>
                    <a:pt x="337931" y="13252"/>
                  </a:cubicBezTo>
                  <a:lnTo>
                    <a:pt x="387626" y="9939"/>
                  </a:lnTo>
                  <a:lnTo>
                    <a:pt x="407505" y="3313"/>
                  </a:lnTo>
                  <a:lnTo>
                    <a:pt x="417444" y="0"/>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190C2186-B646-45BF-9222-A0A5805B36FF}"/>
                </a:ext>
              </a:extLst>
            </p:cNvPr>
            <p:cNvSpPr/>
            <p:nvPr/>
          </p:nvSpPr>
          <p:spPr>
            <a:xfrm>
              <a:off x="6987236" y="3196467"/>
              <a:ext cx="477585" cy="69025"/>
            </a:xfrm>
            <a:custGeom>
              <a:avLst/>
              <a:gdLst>
                <a:gd name="connsiteX0" fmla="*/ 0 w 417443"/>
                <a:gd name="connsiteY0" fmla="*/ 19878 h 56321"/>
                <a:gd name="connsiteX1" fmla="*/ 33130 w 417443"/>
                <a:gd name="connsiteY1" fmla="*/ 23191 h 56321"/>
                <a:gd name="connsiteX2" fmla="*/ 43069 w 417443"/>
                <a:gd name="connsiteY2" fmla="*/ 26504 h 56321"/>
                <a:gd name="connsiteX3" fmla="*/ 53008 w 417443"/>
                <a:gd name="connsiteY3" fmla="*/ 36443 h 56321"/>
                <a:gd name="connsiteX4" fmla="*/ 62947 w 417443"/>
                <a:gd name="connsiteY4" fmla="*/ 39756 h 56321"/>
                <a:gd name="connsiteX5" fmla="*/ 72887 w 417443"/>
                <a:gd name="connsiteY5" fmla="*/ 46382 h 56321"/>
                <a:gd name="connsiteX6" fmla="*/ 92765 w 417443"/>
                <a:gd name="connsiteY6" fmla="*/ 53008 h 56321"/>
                <a:gd name="connsiteX7" fmla="*/ 102704 w 417443"/>
                <a:gd name="connsiteY7" fmla="*/ 56321 h 56321"/>
                <a:gd name="connsiteX8" fmla="*/ 208721 w 417443"/>
                <a:gd name="connsiteY8" fmla="*/ 53008 h 56321"/>
                <a:gd name="connsiteX9" fmla="*/ 245165 w 417443"/>
                <a:gd name="connsiteY9" fmla="*/ 43069 h 56321"/>
                <a:gd name="connsiteX10" fmla="*/ 321365 w 417443"/>
                <a:gd name="connsiteY10" fmla="*/ 36443 h 56321"/>
                <a:gd name="connsiteX11" fmla="*/ 361121 w 417443"/>
                <a:gd name="connsiteY11" fmla="*/ 23191 h 56321"/>
                <a:gd name="connsiteX12" fmla="*/ 371060 w 417443"/>
                <a:gd name="connsiteY12" fmla="*/ 19878 h 56321"/>
                <a:gd name="connsiteX13" fmla="*/ 400878 w 417443"/>
                <a:gd name="connsiteY13" fmla="*/ 9939 h 56321"/>
                <a:gd name="connsiteX14" fmla="*/ 417443 w 417443"/>
                <a:gd name="connsiteY14" fmla="*/ 0 h 5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7443" h="56321">
                  <a:moveTo>
                    <a:pt x="0" y="19878"/>
                  </a:moveTo>
                  <a:cubicBezTo>
                    <a:pt x="11043" y="20982"/>
                    <a:pt x="22161" y="21503"/>
                    <a:pt x="33130" y="23191"/>
                  </a:cubicBezTo>
                  <a:cubicBezTo>
                    <a:pt x="36582" y="23722"/>
                    <a:pt x="40163" y="24567"/>
                    <a:pt x="43069" y="26504"/>
                  </a:cubicBezTo>
                  <a:cubicBezTo>
                    <a:pt x="46967" y="29103"/>
                    <a:pt x="49110" y="33844"/>
                    <a:pt x="53008" y="36443"/>
                  </a:cubicBezTo>
                  <a:cubicBezTo>
                    <a:pt x="55914" y="38380"/>
                    <a:pt x="59823" y="38194"/>
                    <a:pt x="62947" y="39756"/>
                  </a:cubicBezTo>
                  <a:cubicBezTo>
                    <a:pt x="66509" y="41537"/>
                    <a:pt x="69248" y="44765"/>
                    <a:pt x="72887" y="46382"/>
                  </a:cubicBezTo>
                  <a:cubicBezTo>
                    <a:pt x="79269" y="49219"/>
                    <a:pt x="86139" y="50799"/>
                    <a:pt x="92765" y="53008"/>
                  </a:cubicBezTo>
                  <a:lnTo>
                    <a:pt x="102704" y="56321"/>
                  </a:lnTo>
                  <a:cubicBezTo>
                    <a:pt x="138043" y="55217"/>
                    <a:pt x="173416" y="54916"/>
                    <a:pt x="208721" y="53008"/>
                  </a:cubicBezTo>
                  <a:cubicBezTo>
                    <a:pt x="251445" y="50699"/>
                    <a:pt x="195996" y="48532"/>
                    <a:pt x="245165" y="43069"/>
                  </a:cubicBezTo>
                  <a:cubicBezTo>
                    <a:pt x="290388" y="38044"/>
                    <a:pt x="265007" y="40468"/>
                    <a:pt x="321365" y="36443"/>
                  </a:cubicBezTo>
                  <a:lnTo>
                    <a:pt x="361121" y="23191"/>
                  </a:lnTo>
                  <a:cubicBezTo>
                    <a:pt x="364434" y="22087"/>
                    <a:pt x="368154" y="21815"/>
                    <a:pt x="371060" y="19878"/>
                  </a:cubicBezTo>
                  <a:cubicBezTo>
                    <a:pt x="386589" y="9526"/>
                    <a:pt x="377072" y="13907"/>
                    <a:pt x="400878" y="9939"/>
                  </a:cubicBezTo>
                  <a:cubicBezTo>
                    <a:pt x="412872" y="1943"/>
                    <a:pt x="407256" y="5094"/>
                    <a:pt x="417443"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233ED784-28E3-4133-9700-2ACE1DA51BE8}"/>
                </a:ext>
              </a:extLst>
            </p:cNvPr>
            <p:cNvSpPr/>
            <p:nvPr/>
          </p:nvSpPr>
          <p:spPr>
            <a:xfrm>
              <a:off x="6975864" y="3285795"/>
              <a:ext cx="208471" cy="77146"/>
            </a:xfrm>
            <a:custGeom>
              <a:avLst/>
              <a:gdLst>
                <a:gd name="connsiteX0" fmla="*/ 0 w 182218"/>
                <a:gd name="connsiteY0" fmla="*/ 0 h 62947"/>
                <a:gd name="connsiteX1" fmla="*/ 26505 w 182218"/>
                <a:gd name="connsiteY1" fmla="*/ 6626 h 62947"/>
                <a:gd name="connsiteX2" fmla="*/ 49696 w 182218"/>
                <a:gd name="connsiteY2" fmla="*/ 19878 h 62947"/>
                <a:gd name="connsiteX3" fmla="*/ 69574 w 182218"/>
                <a:gd name="connsiteY3" fmla="*/ 26504 h 62947"/>
                <a:gd name="connsiteX4" fmla="*/ 79513 w 182218"/>
                <a:gd name="connsiteY4" fmla="*/ 29817 h 62947"/>
                <a:gd name="connsiteX5" fmla="*/ 96079 w 182218"/>
                <a:gd name="connsiteY5" fmla="*/ 39756 h 62947"/>
                <a:gd name="connsiteX6" fmla="*/ 106018 w 182218"/>
                <a:gd name="connsiteY6" fmla="*/ 46382 h 62947"/>
                <a:gd name="connsiteX7" fmla="*/ 125896 w 182218"/>
                <a:gd name="connsiteY7" fmla="*/ 53008 h 62947"/>
                <a:gd name="connsiteX8" fmla="*/ 135835 w 182218"/>
                <a:gd name="connsiteY8" fmla="*/ 56321 h 62947"/>
                <a:gd name="connsiteX9" fmla="*/ 145774 w 182218"/>
                <a:gd name="connsiteY9" fmla="*/ 59634 h 62947"/>
                <a:gd name="connsiteX10" fmla="*/ 155713 w 182218"/>
                <a:gd name="connsiteY10" fmla="*/ 62947 h 62947"/>
                <a:gd name="connsiteX11" fmla="*/ 182218 w 182218"/>
                <a:gd name="connsiteY11" fmla="*/ 62947 h 6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218" h="62947">
                  <a:moveTo>
                    <a:pt x="0" y="0"/>
                  </a:moveTo>
                  <a:cubicBezTo>
                    <a:pt x="825" y="165"/>
                    <a:pt x="23109" y="3909"/>
                    <a:pt x="26505" y="6626"/>
                  </a:cubicBezTo>
                  <a:cubicBezTo>
                    <a:pt x="51194" y="26377"/>
                    <a:pt x="8099" y="8533"/>
                    <a:pt x="49696" y="19878"/>
                  </a:cubicBezTo>
                  <a:cubicBezTo>
                    <a:pt x="56434" y="21716"/>
                    <a:pt x="62948" y="24295"/>
                    <a:pt x="69574" y="26504"/>
                  </a:cubicBezTo>
                  <a:lnTo>
                    <a:pt x="79513" y="29817"/>
                  </a:lnTo>
                  <a:cubicBezTo>
                    <a:pt x="92458" y="42760"/>
                    <a:pt x="78874" y="31154"/>
                    <a:pt x="96079" y="39756"/>
                  </a:cubicBezTo>
                  <a:cubicBezTo>
                    <a:pt x="99640" y="41537"/>
                    <a:pt x="102379" y="44765"/>
                    <a:pt x="106018" y="46382"/>
                  </a:cubicBezTo>
                  <a:cubicBezTo>
                    <a:pt x="112400" y="49219"/>
                    <a:pt x="119270" y="50799"/>
                    <a:pt x="125896" y="53008"/>
                  </a:cubicBezTo>
                  <a:lnTo>
                    <a:pt x="135835" y="56321"/>
                  </a:lnTo>
                  <a:lnTo>
                    <a:pt x="145774" y="59634"/>
                  </a:lnTo>
                  <a:cubicBezTo>
                    <a:pt x="149087" y="60738"/>
                    <a:pt x="152221" y="62947"/>
                    <a:pt x="155713" y="62947"/>
                  </a:cubicBezTo>
                  <a:lnTo>
                    <a:pt x="182218" y="62947"/>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4B219474-E523-4464-A8DD-FC7030DAEAA4}"/>
                </a:ext>
              </a:extLst>
            </p:cNvPr>
            <p:cNvSpPr/>
            <p:nvPr/>
          </p:nvSpPr>
          <p:spPr>
            <a:xfrm>
              <a:off x="7256351" y="3233009"/>
              <a:ext cx="197099" cy="113690"/>
            </a:xfrm>
            <a:custGeom>
              <a:avLst/>
              <a:gdLst>
                <a:gd name="connsiteX0" fmla="*/ 0 w 172278"/>
                <a:gd name="connsiteY0" fmla="*/ 92765 h 92765"/>
                <a:gd name="connsiteX1" fmla="*/ 16565 w 172278"/>
                <a:gd name="connsiteY1" fmla="*/ 89452 h 92765"/>
                <a:gd name="connsiteX2" fmla="*/ 36443 w 172278"/>
                <a:gd name="connsiteY2" fmla="*/ 76200 h 92765"/>
                <a:gd name="connsiteX3" fmla="*/ 56321 w 172278"/>
                <a:gd name="connsiteY3" fmla="*/ 69574 h 92765"/>
                <a:gd name="connsiteX4" fmla="*/ 66261 w 172278"/>
                <a:gd name="connsiteY4" fmla="*/ 62948 h 92765"/>
                <a:gd name="connsiteX5" fmla="*/ 86139 w 172278"/>
                <a:gd name="connsiteY5" fmla="*/ 56322 h 92765"/>
                <a:gd name="connsiteX6" fmla="*/ 96078 w 172278"/>
                <a:gd name="connsiteY6" fmla="*/ 53009 h 92765"/>
                <a:gd name="connsiteX7" fmla="*/ 106017 w 172278"/>
                <a:gd name="connsiteY7" fmla="*/ 46383 h 92765"/>
                <a:gd name="connsiteX8" fmla="*/ 112643 w 172278"/>
                <a:gd name="connsiteY8" fmla="*/ 39756 h 92765"/>
                <a:gd name="connsiteX9" fmla="*/ 122582 w 172278"/>
                <a:gd name="connsiteY9" fmla="*/ 36443 h 92765"/>
                <a:gd name="connsiteX10" fmla="*/ 152400 w 172278"/>
                <a:gd name="connsiteY10" fmla="*/ 19878 h 92765"/>
                <a:gd name="connsiteX11" fmla="*/ 155713 w 172278"/>
                <a:gd name="connsiteY11" fmla="*/ 9939 h 92765"/>
                <a:gd name="connsiteX12" fmla="*/ 172278 w 172278"/>
                <a:gd name="connsiteY12" fmla="*/ 0 h 9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278" h="92765">
                  <a:moveTo>
                    <a:pt x="0" y="92765"/>
                  </a:moveTo>
                  <a:cubicBezTo>
                    <a:pt x="5522" y="91661"/>
                    <a:pt x="11439" y="91782"/>
                    <a:pt x="16565" y="89452"/>
                  </a:cubicBezTo>
                  <a:cubicBezTo>
                    <a:pt x="23815" y="86157"/>
                    <a:pt x="28888" y="78718"/>
                    <a:pt x="36443" y="76200"/>
                  </a:cubicBezTo>
                  <a:cubicBezTo>
                    <a:pt x="43069" y="73991"/>
                    <a:pt x="50509" y="73448"/>
                    <a:pt x="56321" y="69574"/>
                  </a:cubicBezTo>
                  <a:cubicBezTo>
                    <a:pt x="59634" y="67365"/>
                    <a:pt x="62622" y="64565"/>
                    <a:pt x="66261" y="62948"/>
                  </a:cubicBezTo>
                  <a:cubicBezTo>
                    <a:pt x="72643" y="60111"/>
                    <a:pt x="79513" y="58531"/>
                    <a:pt x="86139" y="56322"/>
                  </a:cubicBezTo>
                  <a:cubicBezTo>
                    <a:pt x="89452" y="55218"/>
                    <a:pt x="93172" y="54946"/>
                    <a:pt x="96078" y="53009"/>
                  </a:cubicBezTo>
                  <a:cubicBezTo>
                    <a:pt x="99391" y="50800"/>
                    <a:pt x="102908" y="48870"/>
                    <a:pt x="106017" y="46383"/>
                  </a:cubicBezTo>
                  <a:cubicBezTo>
                    <a:pt x="108456" y="44432"/>
                    <a:pt x="109964" y="41363"/>
                    <a:pt x="112643" y="39756"/>
                  </a:cubicBezTo>
                  <a:cubicBezTo>
                    <a:pt x="115637" y="37959"/>
                    <a:pt x="119529" y="38139"/>
                    <a:pt x="122582" y="36443"/>
                  </a:cubicBezTo>
                  <a:cubicBezTo>
                    <a:pt x="156759" y="17457"/>
                    <a:pt x="129910" y="27375"/>
                    <a:pt x="152400" y="19878"/>
                  </a:cubicBezTo>
                  <a:cubicBezTo>
                    <a:pt x="153504" y="16565"/>
                    <a:pt x="153531" y="12666"/>
                    <a:pt x="155713" y="9939"/>
                  </a:cubicBezTo>
                  <a:cubicBezTo>
                    <a:pt x="158378" y="6607"/>
                    <a:pt x="167876" y="2201"/>
                    <a:pt x="172278"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2" name="グループ化 121">
            <a:extLst>
              <a:ext uri="{FF2B5EF4-FFF2-40B4-BE49-F238E27FC236}">
                <a16:creationId xmlns:a16="http://schemas.microsoft.com/office/drawing/2014/main" id="{75DBCFF2-7F29-4130-BB0A-5152ECC1974A}"/>
              </a:ext>
            </a:extLst>
          </p:cNvPr>
          <p:cNvGrpSpPr/>
          <p:nvPr/>
        </p:nvGrpSpPr>
        <p:grpSpPr>
          <a:xfrm>
            <a:off x="6377435" y="3765840"/>
            <a:ext cx="1660179" cy="340147"/>
            <a:chOff x="6377435" y="3765840"/>
            <a:chExt cx="1660179" cy="340147"/>
          </a:xfrm>
        </p:grpSpPr>
        <p:sp>
          <p:nvSpPr>
            <p:cNvPr id="24" name="フリーフォーム: 図形 23">
              <a:extLst>
                <a:ext uri="{FF2B5EF4-FFF2-40B4-BE49-F238E27FC236}">
                  <a16:creationId xmlns:a16="http://schemas.microsoft.com/office/drawing/2014/main" id="{D0E58244-F06D-44C2-B5D3-074F83350D6B}"/>
                </a:ext>
              </a:extLst>
            </p:cNvPr>
            <p:cNvSpPr/>
            <p:nvPr/>
          </p:nvSpPr>
          <p:spPr>
            <a:xfrm>
              <a:off x="6377435" y="3814900"/>
              <a:ext cx="602667" cy="259863"/>
            </a:xfrm>
            <a:custGeom>
              <a:avLst/>
              <a:gdLst>
                <a:gd name="connsiteX0" fmla="*/ 16565 w 526773"/>
                <a:gd name="connsiteY0" fmla="*/ 0 h 212035"/>
                <a:gd name="connsiteX1" fmla="*/ 56321 w 526773"/>
                <a:gd name="connsiteY1" fmla="*/ 3313 h 212035"/>
                <a:gd name="connsiteX2" fmla="*/ 205408 w 526773"/>
                <a:gd name="connsiteY2" fmla="*/ 9939 h 212035"/>
                <a:gd name="connsiteX3" fmla="*/ 318052 w 526773"/>
                <a:gd name="connsiteY3" fmla="*/ 9939 h 212035"/>
                <a:gd name="connsiteX4" fmla="*/ 377687 w 526773"/>
                <a:gd name="connsiteY4" fmla="*/ 6626 h 212035"/>
                <a:gd name="connsiteX5" fmla="*/ 437321 w 526773"/>
                <a:gd name="connsiteY5" fmla="*/ 0 h 212035"/>
                <a:gd name="connsiteX6" fmla="*/ 483704 w 526773"/>
                <a:gd name="connsiteY6" fmla="*/ 3313 h 212035"/>
                <a:gd name="connsiteX7" fmla="*/ 503582 w 526773"/>
                <a:gd name="connsiteY7" fmla="*/ 6626 h 212035"/>
                <a:gd name="connsiteX8" fmla="*/ 526773 w 526773"/>
                <a:gd name="connsiteY8" fmla="*/ 9939 h 212035"/>
                <a:gd name="connsiteX9" fmla="*/ 523460 w 526773"/>
                <a:gd name="connsiteY9" fmla="*/ 139148 h 212035"/>
                <a:gd name="connsiteX10" fmla="*/ 516834 w 526773"/>
                <a:gd name="connsiteY10" fmla="*/ 162339 h 212035"/>
                <a:gd name="connsiteX11" fmla="*/ 510208 w 526773"/>
                <a:gd name="connsiteY11" fmla="*/ 195469 h 212035"/>
                <a:gd name="connsiteX12" fmla="*/ 460513 w 526773"/>
                <a:gd name="connsiteY12" fmla="*/ 195469 h 212035"/>
                <a:gd name="connsiteX13" fmla="*/ 450573 w 526773"/>
                <a:gd name="connsiteY13" fmla="*/ 198782 h 212035"/>
                <a:gd name="connsiteX14" fmla="*/ 434008 w 526773"/>
                <a:gd name="connsiteY14" fmla="*/ 202095 h 212035"/>
                <a:gd name="connsiteX15" fmla="*/ 414130 w 526773"/>
                <a:gd name="connsiteY15" fmla="*/ 208722 h 212035"/>
                <a:gd name="connsiteX16" fmla="*/ 364434 w 526773"/>
                <a:gd name="connsiteY16" fmla="*/ 212035 h 212035"/>
                <a:gd name="connsiteX17" fmla="*/ 225287 w 526773"/>
                <a:gd name="connsiteY17" fmla="*/ 208722 h 212035"/>
                <a:gd name="connsiteX18" fmla="*/ 205408 w 526773"/>
                <a:gd name="connsiteY18" fmla="*/ 205409 h 212035"/>
                <a:gd name="connsiteX19" fmla="*/ 192156 w 526773"/>
                <a:gd name="connsiteY19" fmla="*/ 202095 h 212035"/>
                <a:gd name="connsiteX20" fmla="*/ 0 w 526773"/>
                <a:gd name="connsiteY20" fmla="*/ 198782 h 21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6773" h="212035">
                  <a:moveTo>
                    <a:pt x="16565" y="0"/>
                  </a:moveTo>
                  <a:lnTo>
                    <a:pt x="56321" y="3313"/>
                  </a:lnTo>
                  <a:cubicBezTo>
                    <a:pt x="112212" y="7039"/>
                    <a:pt x="146322" y="7751"/>
                    <a:pt x="205408" y="9939"/>
                  </a:cubicBezTo>
                  <a:cubicBezTo>
                    <a:pt x="252801" y="19418"/>
                    <a:pt x="219729" y="14123"/>
                    <a:pt x="318052" y="9939"/>
                  </a:cubicBezTo>
                  <a:cubicBezTo>
                    <a:pt x="337943" y="9093"/>
                    <a:pt x="357829" y="8044"/>
                    <a:pt x="377687" y="6626"/>
                  </a:cubicBezTo>
                  <a:cubicBezTo>
                    <a:pt x="397282" y="5226"/>
                    <a:pt x="417770" y="2444"/>
                    <a:pt x="437321" y="0"/>
                  </a:cubicBezTo>
                  <a:cubicBezTo>
                    <a:pt x="452782" y="1104"/>
                    <a:pt x="468281" y="1771"/>
                    <a:pt x="483704" y="3313"/>
                  </a:cubicBezTo>
                  <a:cubicBezTo>
                    <a:pt x="490388" y="3981"/>
                    <a:pt x="496943" y="5605"/>
                    <a:pt x="503582" y="6626"/>
                  </a:cubicBezTo>
                  <a:cubicBezTo>
                    <a:pt x="511300" y="7813"/>
                    <a:pt x="519043" y="8835"/>
                    <a:pt x="526773" y="9939"/>
                  </a:cubicBezTo>
                  <a:cubicBezTo>
                    <a:pt x="525669" y="53009"/>
                    <a:pt x="525462" y="96111"/>
                    <a:pt x="523460" y="139148"/>
                  </a:cubicBezTo>
                  <a:cubicBezTo>
                    <a:pt x="523172" y="145333"/>
                    <a:pt x="518617" y="156099"/>
                    <a:pt x="516834" y="162339"/>
                  </a:cubicBezTo>
                  <a:cubicBezTo>
                    <a:pt x="512880" y="176177"/>
                    <a:pt x="512811" y="179849"/>
                    <a:pt x="510208" y="195469"/>
                  </a:cubicBezTo>
                  <a:cubicBezTo>
                    <a:pt x="481093" y="192234"/>
                    <a:pt x="485299" y="189961"/>
                    <a:pt x="460513" y="195469"/>
                  </a:cubicBezTo>
                  <a:cubicBezTo>
                    <a:pt x="457104" y="196227"/>
                    <a:pt x="453961" y="197935"/>
                    <a:pt x="450573" y="198782"/>
                  </a:cubicBezTo>
                  <a:cubicBezTo>
                    <a:pt x="445110" y="200148"/>
                    <a:pt x="439441" y="200613"/>
                    <a:pt x="434008" y="202095"/>
                  </a:cubicBezTo>
                  <a:cubicBezTo>
                    <a:pt x="427270" y="203933"/>
                    <a:pt x="421099" y="208257"/>
                    <a:pt x="414130" y="208722"/>
                  </a:cubicBezTo>
                  <a:lnTo>
                    <a:pt x="364434" y="212035"/>
                  </a:lnTo>
                  <a:lnTo>
                    <a:pt x="225287" y="208722"/>
                  </a:lnTo>
                  <a:cubicBezTo>
                    <a:pt x="218575" y="208442"/>
                    <a:pt x="211995" y="206727"/>
                    <a:pt x="205408" y="205409"/>
                  </a:cubicBezTo>
                  <a:cubicBezTo>
                    <a:pt x="200943" y="204516"/>
                    <a:pt x="196703" y="202334"/>
                    <a:pt x="192156" y="202095"/>
                  </a:cubicBezTo>
                  <a:cubicBezTo>
                    <a:pt x="114415" y="198003"/>
                    <a:pt x="73758" y="198782"/>
                    <a:pt x="0" y="198782"/>
                  </a:cubicBezTo>
                </a:path>
              </a:pathLst>
            </a:custGeom>
            <a:solidFill>
              <a:schemeClr val="tx2">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B916E9DF-CB51-4275-AF27-B39FCA56F3AA}"/>
                </a:ext>
              </a:extLst>
            </p:cNvPr>
            <p:cNvSpPr/>
            <p:nvPr/>
          </p:nvSpPr>
          <p:spPr>
            <a:xfrm>
              <a:off x="7449660" y="3765840"/>
              <a:ext cx="587954" cy="280500"/>
            </a:xfrm>
            <a:custGeom>
              <a:avLst/>
              <a:gdLst>
                <a:gd name="connsiteX0" fmla="*/ 477469 w 513913"/>
                <a:gd name="connsiteY0" fmla="*/ 10212 h 228873"/>
                <a:gd name="connsiteX1" fmla="*/ 374765 w 513913"/>
                <a:gd name="connsiteY1" fmla="*/ 6899 h 228873"/>
                <a:gd name="connsiteX2" fmla="*/ 361513 w 513913"/>
                <a:gd name="connsiteY2" fmla="*/ 10212 h 228873"/>
                <a:gd name="connsiteX3" fmla="*/ 275373 w 513913"/>
                <a:gd name="connsiteY3" fmla="*/ 13525 h 228873"/>
                <a:gd name="connsiteX4" fmla="*/ 255495 w 513913"/>
                <a:gd name="connsiteY4" fmla="*/ 16839 h 228873"/>
                <a:gd name="connsiteX5" fmla="*/ 245556 w 513913"/>
                <a:gd name="connsiteY5" fmla="*/ 20152 h 228873"/>
                <a:gd name="connsiteX6" fmla="*/ 152791 w 513913"/>
                <a:gd name="connsiteY6" fmla="*/ 26778 h 228873"/>
                <a:gd name="connsiteX7" fmla="*/ 139539 w 513913"/>
                <a:gd name="connsiteY7" fmla="*/ 30091 h 228873"/>
                <a:gd name="connsiteX8" fmla="*/ 3704 w 513913"/>
                <a:gd name="connsiteY8" fmla="*/ 36717 h 228873"/>
                <a:gd name="connsiteX9" fmla="*/ 3704 w 513913"/>
                <a:gd name="connsiteY9" fmla="*/ 129482 h 228873"/>
                <a:gd name="connsiteX10" fmla="*/ 7017 w 513913"/>
                <a:gd name="connsiteY10" fmla="*/ 139421 h 228873"/>
                <a:gd name="connsiteX11" fmla="*/ 13643 w 513913"/>
                <a:gd name="connsiteY11" fmla="*/ 169239 h 228873"/>
                <a:gd name="connsiteX12" fmla="*/ 16956 w 513913"/>
                <a:gd name="connsiteY12" fmla="*/ 199056 h 228873"/>
                <a:gd name="connsiteX13" fmla="*/ 20269 w 513913"/>
                <a:gd name="connsiteY13" fmla="*/ 222247 h 228873"/>
                <a:gd name="connsiteX14" fmla="*/ 36834 w 513913"/>
                <a:gd name="connsiteY14" fmla="*/ 218934 h 228873"/>
                <a:gd name="connsiteX15" fmla="*/ 66652 w 513913"/>
                <a:gd name="connsiteY15" fmla="*/ 225560 h 228873"/>
                <a:gd name="connsiteX16" fmla="*/ 132913 w 513913"/>
                <a:gd name="connsiteY16" fmla="*/ 228873 h 228873"/>
                <a:gd name="connsiteX17" fmla="*/ 199173 w 513913"/>
                <a:gd name="connsiteY17" fmla="*/ 225560 h 228873"/>
                <a:gd name="connsiteX18" fmla="*/ 215739 w 513913"/>
                <a:gd name="connsiteY18" fmla="*/ 222247 h 228873"/>
                <a:gd name="connsiteX19" fmla="*/ 225678 w 513913"/>
                <a:gd name="connsiteY19" fmla="*/ 218934 h 228873"/>
                <a:gd name="connsiteX20" fmla="*/ 354887 w 513913"/>
                <a:gd name="connsiteY20" fmla="*/ 215621 h 228873"/>
                <a:gd name="connsiteX21" fmla="*/ 411208 w 513913"/>
                <a:gd name="connsiteY21" fmla="*/ 212308 h 228873"/>
                <a:gd name="connsiteX22" fmla="*/ 427773 w 513913"/>
                <a:gd name="connsiteY22" fmla="*/ 208995 h 228873"/>
                <a:gd name="connsiteX23" fmla="*/ 497347 w 513913"/>
                <a:gd name="connsiteY23" fmla="*/ 212308 h 228873"/>
                <a:gd name="connsiteX24" fmla="*/ 513913 w 513913"/>
                <a:gd name="connsiteY24" fmla="*/ 212308 h 2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913" h="228873">
                  <a:moveTo>
                    <a:pt x="477469" y="10212"/>
                  </a:moveTo>
                  <a:cubicBezTo>
                    <a:pt x="435377" y="-6625"/>
                    <a:pt x="461281" y="1131"/>
                    <a:pt x="374765" y="6899"/>
                  </a:cubicBezTo>
                  <a:cubicBezTo>
                    <a:pt x="370222" y="7202"/>
                    <a:pt x="366056" y="9909"/>
                    <a:pt x="361513" y="10212"/>
                  </a:cubicBezTo>
                  <a:cubicBezTo>
                    <a:pt x="332842" y="12123"/>
                    <a:pt x="304086" y="12421"/>
                    <a:pt x="275373" y="13525"/>
                  </a:cubicBezTo>
                  <a:cubicBezTo>
                    <a:pt x="268747" y="14630"/>
                    <a:pt x="262052" y="15382"/>
                    <a:pt x="255495" y="16839"/>
                  </a:cubicBezTo>
                  <a:cubicBezTo>
                    <a:pt x="252086" y="17597"/>
                    <a:pt x="249008" y="19621"/>
                    <a:pt x="245556" y="20152"/>
                  </a:cubicBezTo>
                  <a:cubicBezTo>
                    <a:pt x="221618" y="23835"/>
                    <a:pt x="171482" y="25740"/>
                    <a:pt x="152791" y="26778"/>
                  </a:cubicBezTo>
                  <a:cubicBezTo>
                    <a:pt x="148374" y="27882"/>
                    <a:pt x="144019" y="29277"/>
                    <a:pt x="139539" y="30091"/>
                  </a:cubicBezTo>
                  <a:cubicBezTo>
                    <a:pt x="94597" y="38262"/>
                    <a:pt x="49902" y="35358"/>
                    <a:pt x="3704" y="36717"/>
                  </a:cubicBezTo>
                  <a:cubicBezTo>
                    <a:pt x="-789" y="81645"/>
                    <a:pt x="-1662" y="73139"/>
                    <a:pt x="3704" y="129482"/>
                  </a:cubicBezTo>
                  <a:cubicBezTo>
                    <a:pt x="4035" y="132958"/>
                    <a:pt x="6058" y="136063"/>
                    <a:pt x="7017" y="139421"/>
                  </a:cubicBezTo>
                  <a:cubicBezTo>
                    <a:pt x="9084" y="146657"/>
                    <a:pt x="12667" y="162405"/>
                    <a:pt x="13643" y="169239"/>
                  </a:cubicBezTo>
                  <a:cubicBezTo>
                    <a:pt x="15057" y="179139"/>
                    <a:pt x="15716" y="189133"/>
                    <a:pt x="16956" y="199056"/>
                  </a:cubicBezTo>
                  <a:cubicBezTo>
                    <a:pt x="17925" y="206805"/>
                    <a:pt x="19165" y="214517"/>
                    <a:pt x="20269" y="222247"/>
                  </a:cubicBezTo>
                  <a:cubicBezTo>
                    <a:pt x="25791" y="221143"/>
                    <a:pt x="31203" y="218934"/>
                    <a:pt x="36834" y="218934"/>
                  </a:cubicBezTo>
                  <a:cubicBezTo>
                    <a:pt x="104362" y="218934"/>
                    <a:pt x="27360" y="222143"/>
                    <a:pt x="66652" y="225560"/>
                  </a:cubicBezTo>
                  <a:cubicBezTo>
                    <a:pt x="88683" y="227476"/>
                    <a:pt x="110826" y="227769"/>
                    <a:pt x="132913" y="228873"/>
                  </a:cubicBezTo>
                  <a:cubicBezTo>
                    <a:pt x="155000" y="227769"/>
                    <a:pt x="177129" y="227323"/>
                    <a:pt x="199173" y="225560"/>
                  </a:cubicBezTo>
                  <a:cubicBezTo>
                    <a:pt x="204786" y="225111"/>
                    <a:pt x="210276" y="223613"/>
                    <a:pt x="215739" y="222247"/>
                  </a:cubicBezTo>
                  <a:cubicBezTo>
                    <a:pt x="219127" y="221400"/>
                    <a:pt x="222190" y="219100"/>
                    <a:pt x="225678" y="218934"/>
                  </a:cubicBezTo>
                  <a:cubicBezTo>
                    <a:pt x="268713" y="216885"/>
                    <a:pt x="311817" y="216725"/>
                    <a:pt x="354887" y="215621"/>
                  </a:cubicBezTo>
                  <a:cubicBezTo>
                    <a:pt x="373661" y="214517"/>
                    <a:pt x="392479" y="214011"/>
                    <a:pt x="411208" y="212308"/>
                  </a:cubicBezTo>
                  <a:cubicBezTo>
                    <a:pt x="416816" y="211798"/>
                    <a:pt x="422142" y="208995"/>
                    <a:pt x="427773" y="208995"/>
                  </a:cubicBezTo>
                  <a:cubicBezTo>
                    <a:pt x="450991" y="208995"/>
                    <a:pt x="474147" y="211416"/>
                    <a:pt x="497347" y="212308"/>
                  </a:cubicBezTo>
                  <a:cubicBezTo>
                    <a:pt x="502865" y="212520"/>
                    <a:pt x="508391" y="212308"/>
                    <a:pt x="513913" y="212308"/>
                  </a:cubicBezTo>
                </a:path>
              </a:pathLst>
            </a:custGeom>
            <a:solidFill>
              <a:schemeClr val="tx2">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C5D4CDE8-F88B-42CA-A58C-9AAA8BD37959}"/>
                </a:ext>
              </a:extLst>
            </p:cNvPr>
            <p:cNvSpPr/>
            <p:nvPr/>
          </p:nvSpPr>
          <p:spPr>
            <a:xfrm>
              <a:off x="6979654" y="3919210"/>
              <a:ext cx="466215" cy="20303"/>
            </a:xfrm>
            <a:custGeom>
              <a:avLst/>
              <a:gdLst>
                <a:gd name="connsiteX0" fmla="*/ 0 w 407505"/>
                <a:gd name="connsiteY0" fmla="*/ 16566 h 16566"/>
                <a:gd name="connsiteX1" fmla="*/ 33131 w 407505"/>
                <a:gd name="connsiteY1" fmla="*/ 6626 h 16566"/>
                <a:gd name="connsiteX2" fmla="*/ 43070 w 407505"/>
                <a:gd name="connsiteY2" fmla="*/ 3313 h 16566"/>
                <a:gd name="connsiteX3" fmla="*/ 56322 w 407505"/>
                <a:gd name="connsiteY3" fmla="*/ 0 h 16566"/>
                <a:gd name="connsiteX4" fmla="*/ 351183 w 407505"/>
                <a:gd name="connsiteY4" fmla="*/ 3313 h 16566"/>
                <a:gd name="connsiteX5" fmla="*/ 364435 w 407505"/>
                <a:gd name="connsiteY5" fmla="*/ 6626 h 16566"/>
                <a:gd name="connsiteX6" fmla="*/ 407505 w 407505"/>
                <a:gd name="connsiteY6" fmla="*/ 6626 h 1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505" h="16566">
                  <a:moveTo>
                    <a:pt x="0" y="16566"/>
                  </a:moveTo>
                  <a:cubicBezTo>
                    <a:pt x="29677" y="4694"/>
                    <a:pt x="3270" y="14091"/>
                    <a:pt x="33131" y="6626"/>
                  </a:cubicBezTo>
                  <a:cubicBezTo>
                    <a:pt x="36519" y="5779"/>
                    <a:pt x="39712" y="4272"/>
                    <a:pt x="43070" y="3313"/>
                  </a:cubicBezTo>
                  <a:cubicBezTo>
                    <a:pt x="47448" y="2062"/>
                    <a:pt x="51905" y="1104"/>
                    <a:pt x="56322" y="0"/>
                  </a:cubicBezTo>
                  <a:lnTo>
                    <a:pt x="351183" y="3313"/>
                  </a:lnTo>
                  <a:cubicBezTo>
                    <a:pt x="355735" y="3411"/>
                    <a:pt x="359890" y="6359"/>
                    <a:pt x="364435" y="6626"/>
                  </a:cubicBezTo>
                  <a:cubicBezTo>
                    <a:pt x="378767" y="7469"/>
                    <a:pt x="393148" y="6626"/>
                    <a:pt x="407505" y="6626"/>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CCFB262B-EA52-4117-990A-1F07646FC2CD}"/>
                </a:ext>
              </a:extLst>
            </p:cNvPr>
            <p:cNvSpPr/>
            <p:nvPr/>
          </p:nvSpPr>
          <p:spPr>
            <a:xfrm>
              <a:off x="6979654" y="3781159"/>
              <a:ext cx="49275" cy="52784"/>
            </a:xfrm>
            <a:custGeom>
              <a:avLst/>
              <a:gdLst>
                <a:gd name="connsiteX0" fmla="*/ 0 w 43070"/>
                <a:gd name="connsiteY0" fmla="*/ 43069 h 43069"/>
                <a:gd name="connsiteX1" fmla="*/ 23192 w 43070"/>
                <a:gd name="connsiteY1" fmla="*/ 13252 h 43069"/>
                <a:gd name="connsiteX2" fmla="*/ 33131 w 43070"/>
                <a:gd name="connsiteY2" fmla="*/ 6626 h 43069"/>
                <a:gd name="connsiteX3" fmla="*/ 43070 w 43070"/>
                <a:gd name="connsiteY3" fmla="*/ 0 h 43069"/>
              </a:gdLst>
              <a:ahLst/>
              <a:cxnLst>
                <a:cxn ang="0">
                  <a:pos x="connsiteX0" y="connsiteY0"/>
                </a:cxn>
                <a:cxn ang="0">
                  <a:pos x="connsiteX1" y="connsiteY1"/>
                </a:cxn>
                <a:cxn ang="0">
                  <a:pos x="connsiteX2" y="connsiteY2"/>
                </a:cxn>
                <a:cxn ang="0">
                  <a:pos x="connsiteX3" y="connsiteY3"/>
                </a:cxn>
              </a:cxnLst>
              <a:rect l="l" t="t" r="r" b="b"/>
              <a:pathLst>
                <a:path w="43070" h="43069">
                  <a:moveTo>
                    <a:pt x="0" y="43069"/>
                  </a:moveTo>
                  <a:cubicBezTo>
                    <a:pt x="4876" y="18695"/>
                    <a:pt x="-1371" y="29628"/>
                    <a:pt x="23192" y="13252"/>
                  </a:cubicBezTo>
                  <a:lnTo>
                    <a:pt x="33131" y="6626"/>
                  </a:lnTo>
                  <a:lnTo>
                    <a:pt x="43070" y="0"/>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1EA71548-C7C7-4F58-8405-23A73AA9C9CA}"/>
                </a:ext>
              </a:extLst>
            </p:cNvPr>
            <p:cNvSpPr/>
            <p:nvPr/>
          </p:nvSpPr>
          <p:spPr>
            <a:xfrm>
              <a:off x="7377643" y="3813641"/>
              <a:ext cx="60646" cy="40609"/>
            </a:xfrm>
            <a:custGeom>
              <a:avLst/>
              <a:gdLst>
                <a:gd name="connsiteX0" fmla="*/ 0 w 53009"/>
                <a:gd name="connsiteY0" fmla="*/ 0 h 33135"/>
                <a:gd name="connsiteX1" fmla="*/ 16565 w 53009"/>
                <a:gd name="connsiteY1" fmla="*/ 6626 h 33135"/>
                <a:gd name="connsiteX2" fmla="*/ 19878 w 53009"/>
                <a:gd name="connsiteY2" fmla="*/ 16565 h 33135"/>
                <a:gd name="connsiteX3" fmla="*/ 29817 w 53009"/>
                <a:gd name="connsiteY3" fmla="*/ 23191 h 33135"/>
                <a:gd name="connsiteX4" fmla="*/ 36444 w 53009"/>
                <a:gd name="connsiteY4" fmla="*/ 29818 h 33135"/>
                <a:gd name="connsiteX5" fmla="*/ 53009 w 53009"/>
                <a:gd name="connsiteY5" fmla="*/ 33131 h 33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09" h="33135">
                  <a:moveTo>
                    <a:pt x="0" y="0"/>
                  </a:moveTo>
                  <a:cubicBezTo>
                    <a:pt x="5522" y="2209"/>
                    <a:pt x="11996" y="2819"/>
                    <a:pt x="16565" y="6626"/>
                  </a:cubicBezTo>
                  <a:cubicBezTo>
                    <a:pt x="19248" y="8862"/>
                    <a:pt x="17696" y="13838"/>
                    <a:pt x="19878" y="16565"/>
                  </a:cubicBezTo>
                  <a:cubicBezTo>
                    <a:pt x="22365" y="19674"/>
                    <a:pt x="26708" y="20704"/>
                    <a:pt x="29817" y="23191"/>
                  </a:cubicBezTo>
                  <a:cubicBezTo>
                    <a:pt x="32256" y="25143"/>
                    <a:pt x="33650" y="28421"/>
                    <a:pt x="36444" y="29818"/>
                  </a:cubicBezTo>
                  <a:cubicBezTo>
                    <a:pt x="43605" y="33399"/>
                    <a:pt x="46880" y="33131"/>
                    <a:pt x="53009" y="33131"/>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85A5DD0F-0EE4-412C-8968-E347578CD0E5}"/>
                </a:ext>
              </a:extLst>
            </p:cNvPr>
            <p:cNvSpPr/>
            <p:nvPr/>
          </p:nvSpPr>
          <p:spPr>
            <a:xfrm>
              <a:off x="6979654" y="3858306"/>
              <a:ext cx="60646" cy="24362"/>
            </a:xfrm>
            <a:custGeom>
              <a:avLst/>
              <a:gdLst>
                <a:gd name="connsiteX0" fmla="*/ 0 w 53009"/>
                <a:gd name="connsiteY0" fmla="*/ 19878 h 19878"/>
                <a:gd name="connsiteX1" fmla="*/ 16566 w 53009"/>
                <a:gd name="connsiteY1" fmla="*/ 9939 h 19878"/>
                <a:gd name="connsiteX2" fmla="*/ 36444 w 53009"/>
                <a:gd name="connsiteY2" fmla="*/ 6626 h 19878"/>
                <a:gd name="connsiteX3" fmla="*/ 53009 w 53009"/>
                <a:gd name="connsiteY3" fmla="*/ 0 h 19878"/>
              </a:gdLst>
              <a:ahLst/>
              <a:cxnLst>
                <a:cxn ang="0">
                  <a:pos x="connsiteX0" y="connsiteY0"/>
                </a:cxn>
                <a:cxn ang="0">
                  <a:pos x="connsiteX1" y="connsiteY1"/>
                </a:cxn>
                <a:cxn ang="0">
                  <a:pos x="connsiteX2" y="connsiteY2"/>
                </a:cxn>
                <a:cxn ang="0">
                  <a:pos x="connsiteX3" y="connsiteY3"/>
                </a:cxn>
              </a:cxnLst>
              <a:rect l="l" t="t" r="r" b="b"/>
              <a:pathLst>
                <a:path w="53009" h="19878">
                  <a:moveTo>
                    <a:pt x="0" y="19878"/>
                  </a:moveTo>
                  <a:cubicBezTo>
                    <a:pt x="5522" y="16565"/>
                    <a:pt x="10514" y="12140"/>
                    <a:pt x="16566" y="9939"/>
                  </a:cubicBezTo>
                  <a:cubicBezTo>
                    <a:pt x="22879" y="7643"/>
                    <a:pt x="29887" y="8083"/>
                    <a:pt x="36444" y="6626"/>
                  </a:cubicBezTo>
                  <a:cubicBezTo>
                    <a:pt x="43813" y="4988"/>
                    <a:pt x="46733" y="3138"/>
                    <a:pt x="53009"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5B18ECD0-E8DD-4C6E-91E7-8172E3F7F891}"/>
                </a:ext>
              </a:extLst>
            </p:cNvPr>
            <p:cNvSpPr/>
            <p:nvPr/>
          </p:nvSpPr>
          <p:spPr>
            <a:xfrm>
              <a:off x="6991026" y="3967935"/>
              <a:ext cx="68226" cy="16241"/>
            </a:xfrm>
            <a:custGeom>
              <a:avLst/>
              <a:gdLst>
                <a:gd name="connsiteX0" fmla="*/ 0 w 59634"/>
                <a:gd name="connsiteY0" fmla="*/ 0 h 13252"/>
                <a:gd name="connsiteX1" fmla="*/ 19878 w 59634"/>
                <a:gd name="connsiteY1" fmla="*/ 3313 h 13252"/>
                <a:gd name="connsiteX2" fmla="*/ 39756 w 59634"/>
                <a:gd name="connsiteY2" fmla="*/ 9939 h 13252"/>
                <a:gd name="connsiteX3" fmla="*/ 49695 w 59634"/>
                <a:gd name="connsiteY3" fmla="*/ 13252 h 13252"/>
                <a:gd name="connsiteX4" fmla="*/ 59634 w 59634"/>
                <a:gd name="connsiteY4" fmla="*/ 13252 h 13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4" h="13252">
                  <a:moveTo>
                    <a:pt x="0" y="0"/>
                  </a:moveTo>
                  <a:cubicBezTo>
                    <a:pt x="6626" y="1104"/>
                    <a:pt x="13361" y="1684"/>
                    <a:pt x="19878" y="3313"/>
                  </a:cubicBezTo>
                  <a:cubicBezTo>
                    <a:pt x="26654" y="5007"/>
                    <a:pt x="33130" y="7730"/>
                    <a:pt x="39756" y="9939"/>
                  </a:cubicBezTo>
                  <a:cubicBezTo>
                    <a:pt x="43069" y="11043"/>
                    <a:pt x="46203" y="13252"/>
                    <a:pt x="49695" y="13252"/>
                  </a:cubicBezTo>
                  <a:lnTo>
                    <a:pt x="59634" y="13252"/>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67FD0230-E545-4703-86F6-9006E405DC7A}"/>
                </a:ext>
              </a:extLst>
            </p:cNvPr>
            <p:cNvSpPr/>
            <p:nvPr/>
          </p:nvSpPr>
          <p:spPr>
            <a:xfrm>
              <a:off x="6991026" y="4061324"/>
              <a:ext cx="60645" cy="44663"/>
            </a:xfrm>
            <a:custGeom>
              <a:avLst/>
              <a:gdLst>
                <a:gd name="connsiteX0" fmla="*/ 0 w 53008"/>
                <a:gd name="connsiteY0" fmla="*/ 0 h 36443"/>
                <a:gd name="connsiteX1" fmla="*/ 16565 w 53008"/>
                <a:gd name="connsiteY1" fmla="*/ 13252 h 36443"/>
                <a:gd name="connsiteX2" fmla="*/ 26504 w 53008"/>
                <a:gd name="connsiteY2" fmla="*/ 16565 h 36443"/>
                <a:gd name="connsiteX3" fmla="*/ 53008 w 53008"/>
                <a:gd name="connsiteY3" fmla="*/ 36443 h 36443"/>
              </a:gdLst>
              <a:ahLst/>
              <a:cxnLst>
                <a:cxn ang="0">
                  <a:pos x="connsiteX0" y="connsiteY0"/>
                </a:cxn>
                <a:cxn ang="0">
                  <a:pos x="connsiteX1" y="connsiteY1"/>
                </a:cxn>
                <a:cxn ang="0">
                  <a:pos x="connsiteX2" y="connsiteY2"/>
                </a:cxn>
                <a:cxn ang="0">
                  <a:pos x="connsiteX3" y="connsiteY3"/>
                </a:cxn>
              </a:cxnLst>
              <a:rect l="l" t="t" r="r" b="b"/>
              <a:pathLst>
                <a:path w="53008" h="36443">
                  <a:moveTo>
                    <a:pt x="0" y="0"/>
                  </a:moveTo>
                  <a:cubicBezTo>
                    <a:pt x="5522" y="4417"/>
                    <a:pt x="10569" y="9504"/>
                    <a:pt x="16565" y="13252"/>
                  </a:cubicBezTo>
                  <a:cubicBezTo>
                    <a:pt x="19526" y="15103"/>
                    <a:pt x="23451" y="14869"/>
                    <a:pt x="26504" y="16565"/>
                  </a:cubicBezTo>
                  <a:cubicBezTo>
                    <a:pt x="43362" y="25930"/>
                    <a:pt x="42955" y="26390"/>
                    <a:pt x="53008" y="36443"/>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D58BC9EE-D205-4263-8CC2-3696F8D9463F}"/>
                </a:ext>
              </a:extLst>
            </p:cNvPr>
            <p:cNvSpPr/>
            <p:nvPr/>
          </p:nvSpPr>
          <p:spPr>
            <a:xfrm>
              <a:off x="6987093" y="4008188"/>
              <a:ext cx="35582" cy="13479"/>
            </a:xfrm>
            <a:custGeom>
              <a:avLst/>
              <a:gdLst>
                <a:gd name="connsiteX0" fmla="*/ 125 w 31101"/>
                <a:gd name="connsiteY0" fmla="*/ 286 h 10998"/>
                <a:gd name="connsiteX1" fmla="*/ 20003 w 31101"/>
                <a:gd name="connsiteY1" fmla="*/ 3599 h 10998"/>
                <a:gd name="connsiteX2" fmla="*/ 29942 w 31101"/>
                <a:gd name="connsiteY2" fmla="*/ 10225 h 10998"/>
                <a:gd name="connsiteX3" fmla="*/ 125 w 31101"/>
                <a:gd name="connsiteY3" fmla="*/ 286 h 10998"/>
              </a:gdLst>
              <a:ahLst/>
              <a:cxnLst>
                <a:cxn ang="0">
                  <a:pos x="connsiteX0" y="connsiteY0"/>
                </a:cxn>
                <a:cxn ang="0">
                  <a:pos x="connsiteX1" y="connsiteY1"/>
                </a:cxn>
                <a:cxn ang="0">
                  <a:pos x="connsiteX2" y="connsiteY2"/>
                </a:cxn>
                <a:cxn ang="0">
                  <a:pos x="connsiteX3" y="connsiteY3"/>
                </a:cxn>
              </a:cxnLst>
              <a:rect l="l" t="t" r="r" b="b"/>
              <a:pathLst>
                <a:path w="31101" h="10998">
                  <a:moveTo>
                    <a:pt x="125" y="286"/>
                  </a:moveTo>
                  <a:cubicBezTo>
                    <a:pt x="-1531" y="-818"/>
                    <a:pt x="13630" y="1475"/>
                    <a:pt x="20003" y="3599"/>
                  </a:cubicBezTo>
                  <a:cubicBezTo>
                    <a:pt x="23780" y="4858"/>
                    <a:pt x="26381" y="8444"/>
                    <a:pt x="29942" y="10225"/>
                  </a:cubicBezTo>
                  <a:cubicBezTo>
                    <a:pt x="37965" y="14236"/>
                    <a:pt x="1781" y="1390"/>
                    <a:pt x="125" y="286"/>
                  </a:cubicBezTo>
                  <a:close/>
                </a:path>
              </a:pathLst>
            </a:custGeom>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4" name="フリーフォーム: 図形 1023">
              <a:extLst>
                <a:ext uri="{FF2B5EF4-FFF2-40B4-BE49-F238E27FC236}">
                  <a16:creationId xmlns:a16="http://schemas.microsoft.com/office/drawing/2014/main" id="{0913465C-9D1F-4BC1-AA45-B37874C7B4AF}"/>
                </a:ext>
              </a:extLst>
            </p:cNvPr>
            <p:cNvSpPr/>
            <p:nvPr/>
          </p:nvSpPr>
          <p:spPr>
            <a:xfrm>
              <a:off x="7389013" y="3866426"/>
              <a:ext cx="53066" cy="8907"/>
            </a:xfrm>
            <a:custGeom>
              <a:avLst/>
              <a:gdLst>
                <a:gd name="connsiteX0" fmla="*/ 0 w 46383"/>
                <a:gd name="connsiteY0" fmla="*/ 0 h 7268"/>
                <a:gd name="connsiteX1" fmla="*/ 46383 w 46383"/>
                <a:gd name="connsiteY1" fmla="*/ 6626 h 7268"/>
              </a:gdLst>
              <a:ahLst/>
              <a:cxnLst>
                <a:cxn ang="0">
                  <a:pos x="connsiteX0" y="connsiteY0"/>
                </a:cxn>
                <a:cxn ang="0">
                  <a:pos x="connsiteX1" y="connsiteY1"/>
                </a:cxn>
              </a:cxnLst>
              <a:rect l="l" t="t" r="r" b="b"/>
              <a:pathLst>
                <a:path w="46383" h="7268">
                  <a:moveTo>
                    <a:pt x="0" y="0"/>
                  </a:moveTo>
                  <a:cubicBezTo>
                    <a:pt x="25793" y="10317"/>
                    <a:pt x="10618" y="6626"/>
                    <a:pt x="46383" y="6626"/>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5" name="フリーフォーム: 図形 1024">
              <a:extLst>
                <a:ext uri="{FF2B5EF4-FFF2-40B4-BE49-F238E27FC236}">
                  <a16:creationId xmlns:a16="http://schemas.microsoft.com/office/drawing/2014/main" id="{01ADF703-F27A-4E97-AE39-0E4C8B5D016E}"/>
                </a:ext>
              </a:extLst>
            </p:cNvPr>
            <p:cNvSpPr/>
            <p:nvPr/>
          </p:nvSpPr>
          <p:spPr>
            <a:xfrm>
              <a:off x="7343530" y="3971195"/>
              <a:ext cx="109920" cy="17042"/>
            </a:xfrm>
            <a:custGeom>
              <a:avLst/>
              <a:gdLst>
                <a:gd name="connsiteX0" fmla="*/ 96078 w 96078"/>
                <a:gd name="connsiteY0" fmla="*/ 3966 h 13905"/>
                <a:gd name="connsiteX1" fmla="*/ 43069 w 96078"/>
                <a:gd name="connsiteY1" fmla="*/ 3966 h 13905"/>
                <a:gd name="connsiteX2" fmla="*/ 23191 w 96078"/>
                <a:gd name="connsiteY2" fmla="*/ 10592 h 13905"/>
                <a:gd name="connsiteX3" fmla="*/ 13252 w 96078"/>
                <a:gd name="connsiteY3" fmla="*/ 13905 h 13905"/>
                <a:gd name="connsiteX4" fmla="*/ 0 w 96078"/>
                <a:gd name="connsiteY4" fmla="*/ 13905 h 1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78" h="13905">
                  <a:moveTo>
                    <a:pt x="96078" y="3966"/>
                  </a:moveTo>
                  <a:cubicBezTo>
                    <a:pt x="71964" y="-857"/>
                    <a:pt x="75564" y="-1768"/>
                    <a:pt x="43069" y="3966"/>
                  </a:cubicBezTo>
                  <a:cubicBezTo>
                    <a:pt x="36191" y="5180"/>
                    <a:pt x="29817" y="8383"/>
                    <a:pt x="23191" y="10592"/>
                  </a:cubicBezTo>
                  <a:cubicBezTo>
                    <a:pt x="19878" y="11696"/>
                    <a:pt x="16744" y="13905"/>
                    <a:pt x="13252" y="13905"/>
                  </a:cubicBezTo>
                  <a:lnTo>
                    <a:pt x="0" y="13905"/>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7" name="フリーフォーム: 図形 1026">
              <a:extLst>
                <a:ext uri="{FF2B5EF4-FFF2-40B4-BE49-F238E27FC236}">
                  <a16:creationId xmlns:a16="http://schemas.microsoft.com/office/drawing/2014/main" id="{799DE7BF-49A9-43CC-8456-4800329D98E9}"/>
                </a:ext>
              </a:extLst>
            </p:cNvPr>
            <p:cNvSpPr/>
            <p:nvPr/>
          </p:nvSpPr>
          <p:spPr>
            <a:xfrm>
              <a:off x="7377643" y="4016659"/>
              <a:ext cx="75807" cy="24448"/>
            </a:xfrm>
            <a:custGeom>
              <a:avLst/>
              <a:gdLst>
                <a:gd name="connsiteX0" fmla="*/ 66261 w 66261"/>
                <a:gd name="connsiteY0" fmla="*/ 0 h 19948"/>
                <a:gd name="connsiteX1" fmla="*/ 26504 w 66261"/>
                <a:gd name="connsiteY1" fmla="*/ 3313 h 19948"/>
                <a:gd name="connsiteX2" fmla="*/ 16565 w 66261"/>
                <a:gd name="connsiteY2" fmla="*/ 13253 h 19948"/>
                <a:gd name="connsiteX3" fmla="*/ 0 w 66261"/>
                <a:gd name="connsiteY3" fmla="*/ 19879 h 19948"/>
              </a:gdLst>
              <a:ahLst/>
              <a:cxnLst>
                <a:cxn ang="0">
                  <a:pos x="connsiteX0" y="connsiteY0"/>
                </a:cxn>
                <a:cxn ang="0">
                  <a:pos x="connsiteX1" y="connsiteY1"/>
                </a:cxn>
                <a:cxn ang="0">
                  <a:pos x="connsiteX2" y="connsiteY2"/>
                </a:cxn>
                <a:cxn ang="0">
                  <a:pos x="connsiteX3" y="connsiteY3"/>
                </a:cxn>
              </a:cxnLst>
              <a:rect l="l" t="t" r="r" b="b"/>
              <a:pathLst>
                <a:path w="66261" h="19948">
                  <a:moveTo>
                    <a:pt x="66261" y="0"/>
                  </a:moveTo>
                  <a:cubicBezTo>
                    <a:pt x="53009" y="1104"/>
                    <a:pt x="39353" y="-114"/>
                    <a:pt x="26504" y="3313"/>
                  </a:cubicBezTo>
                  <a:cubicBezTo>
                    <a:pt x="21977" y="4520"/>
                    <a:pt x="20164" y="10253"/>
                    <a:pt x="16565" y="13253"/>
                  </a:cubicBezTo>
                  <a:cubicBezTo>
                    <a:pt x="7144" y="21104"/>
                    <a:pt x="9301" y="19879"/>
                    <a:pt x="0" y="19879"/>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8" name="フリーフォーム: 図形 1027">
              <a:extLst>
                <a:ext uri="{FF2B5EF4-FFF2-40B4-BE49-F238E27FC236}">
                  <a16:creationId xmlns:a16="http://schemas.microsoft.com/office/drawing/2014/main" id="{400CED79-48B5-470B-927F-684E519BE81D}"/>
                </a:ext>
              </a:extLst>
            </p:cNvPr>
            <p:cNvSpPr/>
            <p:nvPr/>
          </p:nvSpPr>
          <p:spPr>
            <a:xfrm>
              <a:off x="7392804" y="4053203"/>
              <a:ext cx="72017" cy="44663"/>
            </a:xfrm>
            <a:custGeom>
              <a:avLst/>
              <a:gdLst>
                <a:gd name="connsiteX0" fmla="*/ 62948 w 62948"/>
                <a:gd name="connsiteY0" fmla="*/ 0 h 36443"/>
                <a:gd name="connsiteX1" fmla="*/ 36444 w 62948"/>
                <a:gd name="connsiteY1" fmla="*/ 19878 h 36443"/>
                <a:gd name="connsiteX2" fmla="*/ 16565 w 62948"/>
                <a:gd name="connsiteY2" fmla="*/ 26504 h 36443"/>
                <a:gd name="connsiteX3" fmla="*/ 0 w 62948"/>
                <a:gd name="connsiteY3" fmla="*/ 36443 h 36443"/>
              </a:gdLst>
              <a:ahLst/>
              <a:cxnLst>
                <a:cxn ang="0">
                  <a:pos x="connsiteX0" y="connsiteY0"/>
                </a:cxn>
                <a:cxn ang="0">
                  <a:pos x="connsiteX1" y="connsiteY1"/>
                </a:cxn>
                <a:cxn ang="0">
                  <a:pos x="connsiteX2" y="connsiteY2"/>
                </a:cxn>
                <a:cxn ang="0">
                  <a:pos x="connsiteX3" y="connsiteY3"/>
                </a:cxn>
              </a:cxnLst>
              <a:rect l="l" t="t" r="r" b="b"/>
              <a:pathLst>
                <a:path w="62948" h="36443">
                  <a:moveTo>
                    <a:pt x="62948" y="0"/>
                  </a:moveTo>
                  <a:cubicBezTo>
                    <a:pt x="60836" y="1689"/>
                    <a:pt x="42377" y="17241"/>
                    <a:pt x="36444" y="19878"/>
                  </a:cubicBezTo>
                  <a:cubicBezTo>
                    <a:pt x="30061" y="22715"/>
                    <a:pt x="16565" y="26504"/>
                    <a:pt x="16565" y="26504"/>
                  </a:cubicBezTo>
                  <a:cubicBezTo>
                    <a:pt x="4571" y="34500"/>
                    <a:pt x="10187" y="31349"/>
                    <a:pt x="0" y="36443"/>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31" name="フリーフォーム: 図形 1030">
            <a:extLst>
              <a:ext uri="{FF2B5EF4-FFF2-40B4-BE49-F238E27FC236}">
                <a16:creationId xmlns:a16="http://schemas.microsoft.com/office/drawing/2014/main" id="{ACD1415F-6CBE-4DCC-8958-BA711A5B22DC}"/>
              </a:ext>
            </a:extLst>
          </p:cNvPr>
          <p:cNvSpPr/>
          <p:nvPr/>
        </p:nvSpPr>
        <p:spPr>
          <a:xfrm>
            <a:off x="5762949" y="2518385"/>
            <a:ext cx="94759" cy="974491"/>
          </a:xfrm>
          <a:custGeom>
            <a:avLst/>
            <a:gdLst>
              <a:gd name="connsiteX0" fmla="*/ 43069 w 82826"/>
              <a:gd name="connsiteY0" fmla="*/ 0 h 795134"/>
              <a:gd name="connsiteX1" fmla="*/ 33130 w 82826"/>
              <a:gd name="connsiteY1" fmla="*/ 16566 h 795134"/>
              <a:gd name="connsiteX2" fmla="*/ 29817 w 82826"/>
              <a:gd name="connsiteY2" fmla="*/ 26505 h 795134"/>
              <a:gd name="connsiteX3" fmla="*/ 23191 w 82826"/>
              <a:gd name="connsiteY3" fmla="*/ 53009 h 795134"/>
              <a:gd name="connsiteX4" fmla="*/ 13252 w 82826"/>
              <a:gd name="connsiteY4" fmla="*/ 82826 h 795134"/>
              <a:gd name="connsiteX5" fmla="*/ 9939 w 82826"/>
              <a:gd name="connsiteY5" fmla="*/ 92766 h 795134"/>
              <a:gd name="connsiteX6" fmla="*/ 6626 w 82826"/>
              <a:gd name="connsiteY6" fmla="*/ 159026 h 795134"/>
              <a:gd name="connsiteX7" fmla="*/ 3313 w 82826"/>
              <a:gd name="connsiteY7" fmla="*/ 185531 h 795134"/>
              <a:gd name="connsiteX8" fmla="*/ 0 w 82826"/>
              <a:gd name="connsiteY8" fmla="*/ 314739 h 795134"/>
              <a:gd name="connsiteX9" fmla="*/ 3313 w 82826"/>
              <a:gd name="connsiteY9" fmla="*/ 371061 h 795134"/>
              <a:gd name="connsiteX10" fmla="*/ 9939 w 82826"/>
              <a:gd name="connsiteY10" fmla="*/ 390939 h 795134"/>
              <a:gd name="connsiteX11" fmla="*/ 19878 w 82826"/>
              <a:gd name="connsiteY11" fmla="*/ 410818 h 795134"/>
              <a:gd name="connsiteX12" fmla="*/ 23191 w 82826"/>
              <a:gd name="connsiteY12" fmla="*/ 424070 h 795134"/>
              <a:gd name="connsiteX13" fmla="*/ 23191 w 82826"/>
              <a:gd name="connsiteY13" fmla="*/ 516835 h 795134"/>
              <a:gd name="connsiteX14" fmla="*/ 29817 w 82826"/>
              <a:gd name="connsiteY14" fmla="*/ 526774 h 795134"/>
              <a:gd name="connsiteX15" fmla="*/ 43069 w 82826"/>
              <a:gd name="connsiteY15" fmla="*/ 543339 h 795134"/>
              <a:gd name="connsiteX16" fmla="*/ 46382 w 82826"/>
              <a:gd name="connsiteY16" fmla="*/ 563218 h 795134"/>
              <a:gd name="connsiteX17" fmla="*/ 53008 w 82826"/>
              <a:gd name="connsiteY17" fmla="*/ 606287 h 795134"/>
              <a:gd name="connsiteX18" fmla="*/ 59634 w 82826"/>
              <a:gd name="connsiteY18" fmla="*/ 616226 h 795134"/>
              <a:gd name="connsiteX19" fmla="*/ 66260 w 82826"/>
              <a:gd name="connsiteY19" fmla="*/ 636105 h 795134"/>
              <a:gd name="connsiteX20" fmla="*/ 72886 w 82826"/>
              <a:gd name="connsiteY20" fmla="*/ 695739 h 795134"/>
              <a:gd name="connsiteX21" fmla="*/ 82826 w 82826"/>
              <a:gd name="connsiteY21" fmla="*/ 795131 h 79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826" h="795134">
                <a:moveTo>
                  <a:pt x="43069" y="0"/>
                </a:moveTo>
                <a:cubicBezTo>
                  <a:pt x="39756" y="5522"/>
                  <a:pt x="36010" y="10806"/>
                  <a:pt x="33130" y="16566"/>
                </a:cubicBezTo>
                <a:cubicBezTo>
                  <a:pt x="31568" y="19690"/>
                  <a:pt x="30736" y="23136"/>
                  <a:pt x="29817" y="26505"/>
                </a:cubicBezTo>
                <a:cubicBezTo>
                  <a:pt x="27421" y="35291"/>
                  <a:pt x="26071" y="44370"/>
                  <a:pt x="23191" y="53009"/>
                </a:cubicBezTo>
                <a:lnTo>
                  <a:pt x="13252" y="82826"/>
                </a:lnTo>
                <a:lnTo>
                  <a:pt x="9939" y="92766"/>
                </a:lnTo>
                <a:cubicBezTo>
                  <a:pt x="8835" y="114853"/>
                  <a:pt x="8202" y="136968"/>
                  <a:pt x="6626" y="159026"/>
                </a:cubicBezTo>
                <a:cubicBezTo>
                  <a:pt x="5992" y="167907"/>
                  <a:pt x="3692" y="176635"/>
                  <a:pt x="3313" y="185531"/>
                </a:cubicBezTo>
                <a:cubicBezTo>
                  <a:pt x="1481" y="228576"/>
                  <a:pt x="1104" y="271670"/>
                  <a:pt x="0" y="314739"/>
                </a:cubicBezTo>
                <a:cubicBezTo>
                  <a:pt x="1104" y="333513"/>
                  <a:pt x="881" y="352413"/>
                  <a:pt x="3313" y="371061"/>
                </a:cubicBezTo>
                <a:cubicBezTo>
                  <a:pt x="4216" y="377987"/>
                  <a:pt x="7730" y="384313"/>
                  <a:pt x="9939" y="390939"/>
                </a:cubicBezTo>
                <a:cubicBezTo>
                  <a:pt x="14512" y="404657"/>
                  <a:pt x="11314" y="397972"/>
                  <a:pt x="19878" y="410818"/>
                </a:cubicBezTo>
                <a:cubicBezTo>
                  <a:pt x="20982" y="415235"/>
                  <a:pt x="23191" y="419517"/>
                  <a:pt x="23191" y="424070"/>
                </a:cubicBezTo>
                <a:cubicBezTo>
                  <a:pt x="23191" y="441811"/>
                  <a:pt x="15355" y="490716"/>
                  <a:pt x="23191" y="516835"/>
                </a:cubicBezTo>
                <a:cubicBezTo>
                  <a:pt x="24335" y="520649"/>
                  <a:pt x="28036" y="523213"/>
                  <a:pt x="29817" y="526774"/>
                </a:cubicBezTo>
                <a:cubicBezTo>
                  <a:pt x="37818" y="542776"/>
                  <a:pt x="26315" y="532169"/>
                  <a:pt x="43069" y="543339"/>
                </a:cubicBezTo>
                <a:cubicBezTo>
                  <a:pt x="44173" y="549965"/>
                  <a:pt x="45549" y="556552"/>
                  <a:pt x="46382" y="563218"/>
                </a:cubicBezTo>
                <a:cubicBezTo>
                  <a:pt x="47649" y="573353"/>
                  <a:pt x="46939" y="594148"/>
                  <a:pt x="53008" y="606287"/>
                </a:cubicBezTo>
                <a:cubicBezTo>
                  <a:pt x="54789" y="609848"/>
                  <a:pt x="57425" y="612913"/>
                  <a:pt x="59634" y="616226"/>
                </a:cubicBezTo>
                <a:cubicBezTo>
                  <a:pt x="61843" y="622852"/>
                  <a:pt x="65680" y="629144"/>
                  <a:pt x="66260" y="636105"/>
                </a:cubicBezTo>
                <a:cubicBezTo>
                  <a:pt x="70131" y="682555"/>
                  <a:pt x="67387" y="662744"/>
                  <a:pt x="72886" y="695739"/>
                </a:cubicBezTo>
                <a:cubicBezTo>
                  <a:pt x="76274" y="797338"/>
                  <a:pt x="43051" y="795131"/>
                  <a:pt x="82826" y="795131"/>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5067E30E-FED0-4ACF-87E6-4498AB3C6B4D}"/>
              </a:ext>
            </a:extLst>
          </p:cNvPr>
          <p:cNvSpPr/>
          <p:nvPr/>
        </p:nvSpPr>
        <p:spPr>
          <a:xfrm>
            <a:off x="5652120" y="2295066"/>
            <a:ext cx="580833" cy="1628455"/>
          </a:xfrm>
          <a:custGeom>
            <a:avLst/>
            <a:gdLst>
              <a:gd name="connsiteX0" fmla="*/ 136628 w 507689"/>
              <a:gd name="connsiteY0" fmla="*/ 1315278 h 1328734"/>
              <a:gd name="connsiteX1" fmla="*/ 153193 w 507689"/>
              <a:gd name="connsiteY1" fmla="*/ 1325217 h 1328734"/>
              <a:gd name="connsiteX2" fmla="*/ 202889 w 507689"/>
              <a:gd name="connsiteY2" fmla="*/ 1325217 h 1328734"/>
              <a:gd name="connsiteX3" fmla="*/ 196263 w 507689"/>
              <a:gd name="connsiteY3" fmla="*/ 1305339 h 1328734"/>
              <a:gd name="connsiteX4" fmla="*/ 192950 w 507689"/>
              <a:gd name="connsiteY4" fmla="*/ 1295400 h 1328734"/>
              <a:gd name="connsiteX5" fmla="*/ 206202 w 507689"/>
              <a:gd name="connsiteY5" fmla="*/ 1272209 h 1328734"/>
              <a:gd name="connsiteX6" fmla="*/ 216141 w 507689"/>
              <a:gd name="connsiteY6" fmla="*/ 1235765 h 1328734"/>
              <a:gd name="connsiteX7" fmla="*/ 222767 w 507689"/>
              <a:gd name="connsiteY7" fmla="*/ 1225826 h 1328734"/>
              <a:gd name="connsiteX8" fmla="*/ 236019 w 507689"/>
              <a:gd name="connsiteY8" fmla="*/ 1205948 h 1328734"/>
              <a:gd name="connsiteX9" fmla="*/ 242645 w 507689"/>
              <a:gd name="connsiteY9" fmla="*/ 1172817 h 1328734"/>
              <a:gd name="connsiteX10" fmla="*/ 249272 w 507689"/>
              <a:gd name="connsiteY10" fmla="*/ 1152939 h 1328734"/>
              <a:gd name="connsiteX11" fmla="*/ 255898 w 507689"/>
              <a:gd name="connsiteY11" fmla="*/ 1126435 h 1328734"/>
              <a:gd name="connsiteX12" fmla="*/ 259211 w 507689"/>
              <a:gd name="connsiteY12" fmla="*/ 1113183 h 1328734"/>
              <a:gd name="connsiteX13" fmla="*/ 289028 w 507689"/>
              <a:gd name="connsiteY13" fmla="*/ 1076739 h 1328734"/>
              <a:gd name="connsiteX14" fmla="*/ 295654 w 507689"/>
              <a:gd name="connsiteY14" fmla="*/ 1066800 h 1328734"/>
              <a:gd name="connsiteX15" fmla="*/ 302280 w 507689"/>
              <a:gd name="connsiteY15" fmla="*/ 1046922 h 1328734"/>
              <a:gd name="connsiteX16" fmla="*/ 312219 w 507689"/>
              <a:gd name="connsiteY16" fmla="*/ 1040296 h 1328734"/>
              <a:gd name="connsiteX17" fmla="*/ 318845 w 507689"/>
              <a:gd name="connsiteY17" fmla="*/ 1020417 h 1328734"/>
              <a:gd name="connsiteX18" fmla="*/ 322158 w 507689"/>
              <a:gd name="connsiteY18" fmla="*/ 1003852 h 1328734"/>
              <a:gd name="connsiteX19" fmla="*/ 328785 w 507689"/>
              <a:gd name="connsiteY19" fmla="*/ 993913 h 1328734"/>
              <a:gd name="connsiteX20" fmla="*/ 335411 w 507689"/>
              <a:gd name="connsiteY20" fmla="*/ 974035 h 1328734"/>
              <a:gd name="connsiteX21" fmla="*/ 338724 w 507689"/>
              <a:gd name="connsiteY21" fmla="*/ 964096 h 1328734"/>
              <a:gd name="connsiteX22" fmla="*/ 345350 w 507689"/>
              <a:gd name="connsiteY22" fmla="*/ 957469 h 1328734"/>
              <a:gd name="connsiteX23" fmla="*/ 348663 w 507689"/>
              <a:gd name="connsiteY23" fmla="*/ 944217 h 1328734"/>
              <a:gd name="connsiteX24" fmla="*/ 355289 w 507689"/>
              <a:gd name="connsiteY24" fmla="*/ 924339 h 1328734"/>
              <a:gd name="connsiteX25" fmla="*/ 358602 w 507689"/>
              <a:gd name="connsiteY25" fmla="*/ 914400 h 1328734"/>
              <a:gd name="connsiteX26" fmla="*/ 368541 w 507689"/>
              <a:gd name="connsiteY26" fmla="*/ 881269 h 1328734"/>
              <a:gd name="connsiteX27" fmla="*/ 375167 w 507689"/>
              <a:gd name="connsiteY27" fmla="*/ 871330 h 1328734"/>
              <a:gd name="connsiteX28" fmla="*/ 381793 w 507689"/>
              <a:gd name="connsiteY28" fmla="*/ 844826 h 1328734"/>
              <a:gd name="connsiteX29" fmla="*/ 388419 w 507689"/>
              <a:gd name="connsiteY29" fmla="*/ 834887 h 1328734"/>
              <a:gd name="connsiteX30" fmla="*/ 391732 w 507689"/>
              <a:gd name="connsiteY30" fmla="*/ 824948 h 1328734"/>
              <a:gd name="connsiteX31" fmla="*/ 398358 w 507689"/>
              <a:gd name="connsiteY31" fmla="*/ 815009 h 1328734"/>
              <a:gd name="connsiteX32" fmla="*/ 401672 w 507689"/>
              <a:gd name="connsiteY32" fmla="*/ 805069 h 1328734"/>
              <a:gd name="connsiteX33" fmla="*/ 414924 w 507689"/>
              <a:gd name="connsiteY33" fmla="*/ 785191 h 1328734"/>
              <a:gd name="connsiteX34" fmla="*/ 424863 w 507689"/>
              <a:gd name="connsiteY34" fmla="*/ 752061 h 1328734"/>
              <a:gd name="connsiteX35" fmla="*/ 428176 w 507689"/>
              <a:gd name="connsiteY35" fmla="*/ 742122 h 1328734"/>
              <a:gd name="connsiteX36" fmla="*/ 431489 w 507689"/>
              <a:gd name="connsiteY36" fmla="*/ 732183 h 1328734"/>
              <a:gd name="connsiteX37" fmla="*/ 438115 w 507689"/>
              <a:gd name="connsiteY37" fmla="*/ 725556 h 1328734"/>
              <a:gd name="connsiteX38" fmla="*/ 444741 w 507689"/>
              <a:gd name="connsiteY38" fmla="*/ 705678 h 1328734"/>
              <a:gd name="connsiteX39" fmla="*/ 451367 w 507689"/>
              <a:gd name="connsiteY39" fmla="*/ 695739 h 1328734"/>
              <a:gd name="connsiteX40" fmla="*/ 457993 w 507689"/>
              <a:gd name="connsiteY40" fmla="*/ 675861 h 1328734"/>
              <a:gd name="connsiteX41" fmla="*/ 461306 w 507689"/>
              <a:gd name="connsiteY41" fmla="*/ 665922 h 1328734"/>
              <a:gd name="connsiteX42" fmla="*/ 464619 w 507689"/>
              <a:gd name="connsiteY42" fmla="*/ 655983 h 1328734"/>
              <a:gd name="connsiteX43" fmla="*/ 467932 w 507689"/>
              <a:gd name="connsiteY43" fmla="*/ 639417 h 1328734"/>
              <a:gd name="connsiteX44" fmla="*/ 477872 w 507689"/>
              <a:gd name="connsiteY44" fmla="*/ 569843 h 1328734"/>
              <a:gd name="connsiteX45" fmla="*/ 481185 w 507689"/>
              <a:gd name="connsiteY45" fmla="*/ 540026 h 1328734"/>
              <a:gd name="connsiteX46" fmla="*/ 487811 w 507689"/>
              <a:gd name="connsiteY46" fmla="*/ 493643 h 1328734"/>
              <a:gd name="connsiteX47" fmla="*/ 494437 w 507689"/>
              <a:gd name="connsiteY47" fmla="*/ 463826 h 1328734"/>
              <a:gd name="connsiteX48" fmla="*/ 497750 w 507689"/>
              <a:gd name="connsiteY48" fmla="*/ 453887 h 1328734"/>
              <a:gd name="connsiteX49" fmla="*/ 501063 w 507689"/>
              <a:gd name="connsiteY49" fmla="*/ 427383 h 1328734"/>
              <a:gd name="connsiteX50" fmla="*/ 507689 w 507689"/>
              <a:gd name="connsiteY50" fmla="*/ 397565 h 1328734"/>
              <a:gd name="connsiteX51" fmla="*/ 504376 w 507689"/>
              <a:gd name="connsiteY51" fmla="*/ 221974 h 1328734"/>
              <a:gd name="connsiteX52" fmla="*/ 501063 w 507689"/>
              <a:gd name="connsiteY52" fmla="*/ 212035 h 1328734"/>
              <a:gd name="connsiteX53" fmla="*/ 497750 w 507689"/>
              <a:gd name="connsiteY53" fmla="*/ 195469 h 1328734"/>
              <a:gd name="connsiteX54" fmla="*/ 491124 w 507689"/>
              <a:gd name="connsiteY54" fmla="*/ 185530 h 1328734"/>
              <a:gd name="connsiteX55" fmla="*/ 484498 w 507689"/>
              <a:gd name="connsiteY55" fmla="*/ 165652 h 1328734"/>
              <a:gd name="connsiteX56" fmla="*/ 474558 w 507689"/>
              <a:gd name="connsiteY56" fmla="*/ 135835 h 1328734"/>
              <a:gd name="connsiteX57" fmla="*/ 471245 w 507689"/>
              <a:gd name="connsiteY57" fmla="*/ 125896 h 1328734"/>
              <a:gd name="connsiteX58" fmla="*/ 464619 w 507689"/>
              <a:gd name="connsiteY58" fmla="*/ 119269 h 1328734"/>
              <a:gd name="connsiteX59" fmla="*/ 461306 w 507689"/>
              <a:gd name="connsiteY59" fmla="*/ 109330 h 1328734"/>
              <a:gd name="connsiteX60" fmla="*/ 441428 w 507689"/>
              <a:gd name="connsiteY60" fmla="*/ 92765 h 1328734"/>
              <a:gd name="connsiteX61" fmla="*/ 428176 w 507689"/>
              <a:gd name="connsiteY61" fmla="*/ 76200 h 1328734"/>
              <a:gd name="connsiteX62" fmla="*/ 424863 w 507689"/>
              <a:gd name="connsiteY62" fmla="*/ 66261 h 1328734"/>
              <a:gd name="connsiteX63" fmla="*/ 404985 w 507689"/>
              <a:gd name="connsiteY63" fmla="*/ 53009 h 1328734"/>
              <a:gd name="connsiteX64" fmla="*/ 381793 w 507689"/>
              <a:gd name="connsiteY64" fmla="*/ 36443 h 1328734"/>
              <a:gd name="connsiteX65" fmla="*/ 361915 w 507689"/>
              <a:gd name="connsiteY65" fmla="*/ 23191 h 1328734"/>
              <a:gd name="connsiteX66" fmla="*/ 342037 w 507689"/>
              <a:gd name="connsiteY66" fmla="*/ 16565 h 1328734"/>
              <a:gd name="connsiteX67" fmla="*/ 332098 w 507689"/>
              <a:gd name="connsiteY67" fmla="*/ 9939 h 1328734"/>
              <a:gd name="connsiteX68" fmla="*/ 312219 w 507689"/>
              <a:gd name="connsiteY68" fmla="*/ 3313 h 1328734"/>
              <a:gd name="connsiteX69" fmla="*/ 302280 w 507689"/>
              <a:gd name="connsiteY69" fmla="*/ 0 h 1328734"/>
              <a:gd name="connsiteX70" fmla="*/ 262524 w 507689"/>
              <a:gd name="connsiteY70" fmla="*/ 3313 h 1328734"/>
              <a:gd name="connsiteX71" fmla="*/ 242645 w 507689"/>
              <a:gd name="connsiteY71" fmla="*/ 9939 h 1328734"/>
              <a:gd name="connsiteX72" fmla="*/ 189637 w 507689"/>
              <a:gd name="connsiteY72" fmla="*/ 13252 h 1328734"/>
              <a:gd name="connsiteX73" fmla="*/ 179698 w 507689"/>
              <a:gd name="connsiteY73" fmla="*/ 16565 h 1328734"/>
              <a:gd name="connsiteX74" fmla="*/ 163132 w 507689"/>
              <a:gd name="connsiteY74" fmla="*/ 19878 h 1328734"/>
              <a:gd name="connsiteX75" fmla="*/ 149880 w 507689"/>
              <a:gd name="connsiteY75" fmla="*/ 23191 h 1328734"/>
              <a:gd name="connsiteX76" fmla="*/ 130002 w 507689"/>
              <a:gd name="connsiteY76" fmla="*/ 36443 h 1328734"/>
              <a:gd name="connsiteX77" fmla="*/ 120063 w 507689"/>
              <a:gd name="connsiteY77" fmla="*/ 43069 h 1328734"/>
              <a:gd name="connsiteX78" fmla="*/ 113437 w 507689"/>
              <a:gd name="connsiteY78" fmla="*/ 49696 h 1328734"/>
              <a:gd name="connsiteX79" fmla="*/ 93558 w 507689"/>
              <a:gd name="connsiteY79" fmla="*/ 62948 h 1328734"/>
              <a:gd name="connsiteX80" fmla="*/ 83619 w 507689"/>
              <a:gd name="connsiteY80" fmla="*/ 69574 h 1328734"/>
              <a:gd name="connsiteX81" fmla="*/ 76993 w 507689"/>
              <a:gd name="connsiteY81" fmla="*/ 79513 h 1328734"/>
              <a:gd name="connsiteX82" fmla="*/ 67054 w 507689"/>
              <a:gd name="connsiteY82" fmla="*/ 82826 h 1328734"/>
              <a:gd name="connsiteX83" fmla="*/ 63741 w 507689"/>
              <a:gd name="connsiteY83" fmla="*/ 92765 h 1328734"/>
              <a:gd name="connsiteX84" fmla="*/ 43863 w 507689"/>
              <a:gd name="connsiteY84" fmla="*/ 106017 h 1328734"/>
              <a:gd name="connsiteX85" fmla="*/ 37237 w 507689"/>
              <a:gd name="connsiteY85" fmla="*/ 115956 h 1328734"/>
              <a:gd name="connsiteX86" fmla="*/ 30611 w 507689"/>
              <a:gd name="connsiteY86" fmla="*/ 122583 h 1328734"/>
              <a:gd name="connsiteX87" fmla="*/ 17358 w 507689"/>
              <a:gd name="connsiteY87" fmla="*/ 142461 h 1328734"/>
              <a:gd name="connsiteX88" fmla="*/ 10732 w 507689"/>
              <a:gd name="connsiteY88" fmla="*/ 162339 h 1328734"/>
              <a:gd name="connsiteX89" fmla="*/ 7419 w 507689"/>
              <a:gd name="connsiteY89" fmla="*/ 172278 h 1328734"/>
              <a:gd name="connsiteX90" fmla="*/ 793 w 507689"/>
              <a:gd name="connsiteY90" fmla="*/ 364435 h 1328734"/>
              <a:gd name="connsiteX91" fmla="*/ 4106 w 507689"/>
              <a:gd name="connsiteY91" fmla="*/ 500269 h 1328734"/>
              <a:gd name="connsiteX92" fmla="*/ 10732 w 507689"/>
              <a:gd name="connsiteY92" fmla="*/ 526774 h 1328734"/>
              <a:gd name="connsiteX93" fmla="*/ 20672 w 507689"/>
              <a:gd name="connsiteY93" fmla="*/ 556591 h 1328734"/>
              <a:gd name="connsiteX94" fmla="*/ 23985 w 507689"/>
              <a:gd name="connsiteY94" fmla="*/ 566530 h 1328734"/>
              <a:gd name="connsiteX95" fmla="*/ 30611 w 507689"/>
              <a:gd name="connsiteY95" fmla="*/ 596348 h 1328734"/>
              <a:gd name="connsiteX96" fmla="*/ 33924 w 507689"/>
              <a:gd name="connsiteY96" fmla="*/ 606287 h 1328734"/>
              <a:gd name="connsiteX97" fmla="*/ 37237 w 507689"/>
              <a:gd name="connsiteY97" fmla="*/ 619539 h 1328734"/>
              <a:gd name="connsiteX98" fmla="*/ 40550 w 507689"/>
              <a:gd name="connsiteY98" fmla="*/ 629478 h 1328734"/>
              <a:gd name="connsiteX99" fmla="*/ 47176 w 507689"/>
              <a:gd name="connsiteY99" fmla="*/ 662609 h 1328734"/>
              <a:gd name="connsiteX100" fmla="*/ 57115 w 507689"/>
              <a:gd name="connsiteY100" fmla="*/ 705678 h 1328734"/>
              <a:gd name="connsiteX101" fmla="*/ 60428 w 507689"/>
              <a:gd name="connsiteY101" fmla="*/ 722243 h 1328734"/>
              <a:gd name="connsiteX102" fmla="*/ 70367 w 507689"/>
              <a:gd name="connsiteY102" fmla="*/ 778565 h 1328734"/>
              <a:gd name="connsiteX103" fmla="*/ 80306 w 507689"/>
              <a:gd name="connsiteY103" fmla="*/ 798443 h 1328734"/>
              <a:gd name="connsiteX104" fmla="*/ 86932 w 507689"/>
              <a:gd name="connsiteY104" fmla="*/ 828261 h 1328734"/>
              <a:gd name="connsiteX105" fmla="*/ 90245 w 507689"/>
              <a:gd name="connsiteY105" fmla="*/ 841513 h 1328734"/>
              <a:gd name="connsiteX106" fmla="*/ 96872 w 507689"/>
              <a:gd name="connsiteY106" fmla="*/ 851452 h 1328734"/>
              <a:gd name="connsiteX107" fmla="*/ 113437 w 507689"/>
              <a:gd name="connsiteY107" fmla="*/ 901148 h 1328734"/>
              <a:gd name="connsiteX108" fmla="*/ 116750 w 507689"/>
              <a:gd name="connsiteY108" fmla="*/ 911087 h 1328734"/>
              <a:gd name="connsiteX109" fmla="*/ 120063 w 507689"/>
              <a:gd name="connsiteY109" fmla="*/ 921026 h 1328734"/>
              <a:gd name="connsiteX110" fmla="*/ 126689 w 507689"/>
              <a:gd name="connsiteY110" fmla="*/ 970722 h 1328734"/>
              <a:gd name="connsiteX111" fmla="*/ 130002 w 507689"/>
              <a:gd name="connsiteY111" fmla="*/ 990600 h 1328734"/>
              <a:gd name="connsiteX112" fmla="*/ 136628 w 507689"/>
              <a:gd name="connsiteY112" fmla="*/ 1050235 h 1328734"/>
              <a:gd name="connsiteX113" fmla="*/ 139941 w 507689"/>
              <a:gd name="connsiteY113" fmla="*/ 1066800 h 1328734"/>
              <a:gd name="connsiteX114" fmla="*/ 136628 w 507689"/>
              <a:gd name="connsiteY114" fmla="*/ 1179443 h 1328734"/>
              <a:gd name="connsiteX115" fmla="*/ 130002 w 507689"/>
              <a:gd name="connsiteY115" fmla="*/ 1222513 h 1328734"/>
              <a:gd name="connsiteX116" fmla="*/ 136628 w 507689"/>
              <a:gd name="connsiteY116" fmla="*/ 1315278 h 132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07689" h="1328734">
                <a:moveTo>
                  <a:pt x="136628" y="1315278"/>
                </a:moveTo>
                <a:cubicBezTo>
                  <a:pt x="140493" y="1332395"/>
                  <a:pt x="147309" y="1322602"/>
                  <a:pt x="153193" y="1325217"/>
                </a:cubicBezTo>
                <a:cubicBezTo>
                  <a:pt x="169167" y="1332317"/>
                  <a:pt x="186320" y="1326723"/>
                  <a:pt x="202889" y="1325217"/>
                </a:cubicBezTo>
                <a:lnTo>
                  <a:pt x="196263" y="1305339"/>
                </a:lnTo>
                <a:lnTo>
                  <a:pt x="192950" y="1295400"/>
                </a:lnTo>
                <a:cubicBezTo>
                  <a:pt x="202050" y="1259000"/>
                  <a:pt x="188258" y="1304509"/>
                  <a:pt x="206202" y="1272209"/>
                </a:cubicBezTo>
                <a:cubicBezTo>
                  <a:pt x="218607" y="1249880"/>
                  <a:pt x="208235" y="1256848"/>
                  <a:pt x="216141" y="1235765"/>
                </a:cubicBezTo>
                <a:cubicBezTo>
                  <a:pt x="217539" y="1232037"/>
                  <a:pt x="220986" y="1229387"/>
                  <a:pt x="222767" y="1225826"/>
                </a:cubicBezTo>
                <a:cubicBezTo>
                  <a:pt x="232356" y="1206648"/>
                  <a:pt x="217178" y="1224789"/>
                  <a:pt x="236019" y="1205948"/>
                </a:cubicBezTo>
                <a:cubicBezTo>
                  <a:pt x="245208" y="1178381"/>
                  <a:pt x="231221" y="1222318"/>
                  <a:pt x="242645" y="1172817"/>
                </a:cubicBezTo>
                <a:cubicBezTo>
                  <a:pt x="244216" y="1166011"/>
                  <a:pt x="247578" y="1159715"/>
                  <a:pt x="249272" y="1152939"/>
                </a:cubicBezTo>
                <a:lnTo>
                  <a:pt x="255898" y="1126435"/>
                </a:lnTo>
                <a:cubicBezTo>
                  <a:pt x="257002" y="1122018"/>
                  <a:pt x="255991" y="1116403"/>
                  <a:pt x="259211" y="1113183"/>
                </a:cubicBezTo>
                <a:cubicBezTo>
                  <a:pt x="281407" y="1090986"/>
                  <a:pt x="271444" y="1103115"/>
                  <a:pt x="289028" y="1076739"/>
                </a:cubicBezTo>
                <a:cubicBezTo>
                  <a:pt x="291237" y="1073426"/>
                  <a:pt x="294395" y="1070577"/>
                  <a:pt x="295654" y="1066800"/>
                </a:cubicBezTo>
                <a:cubicBezTo>
                  <a:pt x="297863" y="1060174"/>
                  <a:pt x="296469" y="1050796"/>
                  <a:pt x="302280" y="1046922"/>
                </a:cubicBezTo>
                <a:lnTo>
                  <a:pt x="312219" y="1040296"/>
                </a:lnTo>
                <a:cubicBezTo>
                  <a:pt x="314428" y="1033670"/>
                  <a:pt x="317475" y="1027266"/>
                  <a:pt x="318845" y="1020417"/>
                </a:cubicBezTo>
                <a:cubicBezTo>
                  <a:pt x="319949" y="1014895"/>
                  <a:pt x="320181" y="1009124"/>
                  <a:pt x="322158" y="1003852"/>
                </a:cubicBezTo>
                <a:cubicBezTo>
                  <a:pt x="323556" y="1000124"/>
                  <a:pt x="326576" y="997226"/>
                  <a:pt x="328785" y="993913"/>
                </a:cubicBezTo>
                <a:lnTo>
                  <a:pt x="335411" y="974035"/>
                </a:lnTo>
                <a:cubicBezTo>
                  <a:pt x="336515" y="970722"/>
                  <a:pt x="336255" y="966566"/>
                  <a:pt x="338724" y="964096"/>
                </a:cubicBezTo>
                <a:lnTo>
                  <a:pt x="345350" y="957469"/>
                </a:lnTo>
                <a:cubicBezTo>
                  <a:pt x="346454" y="953052"/>
                  <a:pt x="347355" y="948578"/>
                  <a:pt x="348663" y="944217"/>
                </a:cubicBezTo>
                <a:cubicBezTo>
                  <a:pt x="350670" y="937527"/>
                  <a:pt x="353080" y="930965"/>
                  <a:pt x="355289" y="924339"/>
                </a:cubicBezTo>
                <a:cubicBezTo>
                  <a:pt x="356393" y="921026"/>
                  <a:pt x="357755" y="917788"/>
                  <a:pt x="358602" y="914400"/>
                </a:cubicBezTo>
                <a:cubicBezTo>
                  <a:pt x="360454" y="906992"/>
                  <a:pt x="365315" y="886108"/>
                  <a:pt x="368541" y="881269"/>
                </a:cubicBezTo>
                <a:cubicBezTo>
                  <a:pt x="370750" y="877956"/>
                  <a:pt x="373386" y="874891"/>
                  <a:pt x="375167" y="871330"/>
                </a:cubicBezTo>
                <a:cubicBezTo>
                  <a:pt x="381298" y="859068"/>
                  <a:pt x="376123" y="859947"/>
                  <a:pt x="381793" y="844826"/>
                </a:cubicBezTo>
                <a:cubicBezTo>
                  <a:pt x="383191" y="841098"/>
                  <a:pt x="386638" y="838448"/>
                  <a:pt x="388419" y="834887"/>
                </a:cubicBezTo>
                <a:cubicBezTo>
                  <a:pt x="389981" y="831763"/>
                  <a:pt x="390170" y="828072"/>
                  <a:pt x="391732" y="824948"/>
                </a:cubicBezTo>
                <a:cubicBezTo>
                  <a:pt x="393513" y="821387"/>
                  <a:pt x="396577" y="818570"/>
                  <a:pt x="398358" y="815009"/>
                </a:cubicBezTo>
                <a:cubicBezTo>
                  <a:pt x="399920" y="811885"/>
                  <a:pt x="399976" y="808122"/>
                  <a:pt x="401672" y="805069"/>
                </a:cubicBezTo>
                <a:cubicBezTo>
                  <a:pt x="405539" y="798108"/>
                  <a:pt x="414924" y="785191"/>
                  <a:pt x="414924" y="785191"/>
                </a:cubicBezTo>
                <a:cubicBezTo>
                  <a:pt x="419931" y="765163"/>
                  <a:pt x="416797" y="776259"/>
                  <a:pt x="424863" y="752061"/>
                </a:cubicBezTo>
                <a:lnTo>
                  <a:pt x="428176" y="742122"/>
                </a:lnTo>
                <a:cubicBezTo>
                  <a:pt x="429280" y="738809"/>
                  <a:pt x="429020" y="734653"/>
                  <a:pt x="431489" y="732183"/>
                </a:cubicBezTo>
                <a:lnTo>
                  <a:pt x="438115" y="725556"/>
                </a:lnTo>
                <a:cubicBezTo>
                  <a:pt x="440324" y="718930"/>
                  <a:pt x="440867" y="711489"/>
                  <a:pt x="444741" y="705678"/>
                </a:cubicBezTo>
                <a:cubicBezTo>
                  <a:pt x="446950" y="702365"/>
                  <a:pt x="449750" y="699378"/>
                  <a:pt x="451367" y="695739"/>
                </a:cubicBezTo>
                <a:cubicBezTo>
                  <a:pt x="454204" y="689357"/>
                  <a:pt x="455784" y="682487"/>
                  <a:pt x="457993" y="675861"/>
                </a:cubicBezTo>
                <a:lnTo>
                  <a:pt x="461306" y="665922"/>
                </a:lnTo>
                <a:cubicBezTo>
                  <a:pt x="462410" y="662609"/>
                  <a:pt x="463934" y="659407"/>
                  <a:pt x="464619" y="655983"/>
                </a:cubicBezTo>
                <a:cubicBezTo>
                  <a:pt x="465723" y="650461"/>
                  <a:pt x="466925" y="644958"/>
                  <a:pt x="467932" y="639417"/>
                </a:cubicBezTo>
                <a:cubicBezTo>
                  <a:pt x="472122" y="616370"/>
                  <a:pt x="475136" y="593100"/>
                  <a:pt x="477872" y="569843"/>
                </a:cubicBezTo>
                <a:cubicBezTo>
                  <a:pt x="479041" y="559911"/>
                  <a:pt x="480017" y="549958"/>
                  <a:pt x="481185" y="540026"/>
                </a:cubicBezTo>
                <a:cubicBezTo>
                  <a:pt x="483585" y="519629"/>
                  <a:pt x="484352" y="512667"/>
                  <a:pt x="487811" y="493643"/>
                </a:cubicBezTo>
                <a:cubicBezTo>
                  <a:pt x="489519" y="484250"/>
                  <a:pt x="491778" y="473131"/>
                  <a:pt x="494437" y="463826"/>
                </a:cubicBezTo>
                <a:cubicBezTo>
                  <a:pt x="495396" y="460468"/>
                  <a:pt x="496646" y="457200"/>
                  <a:pt x="497750" y="453887"/>
                </a:cubicBezTo>
                <a:cubicBezTo>
                  <a:pt x="498854" y="445052"/>
                  <a:pt x="499709" y="436183"/>
                  <a:pt x="501063" y="427383"/>
                </a:cubicBezTo>
                <a:cubicBezTo>
                  <a:pt x="502746" y="416445"/>
                  <a:pt x="505050" y="408120"/>
                  <a:pt x="507689" y="397565"/>
                </a:cubicBezTo>
                <a:cubicBezTo>
                  <a:pt x="506585" y="339035"/>
                  <a:pt x="506465" y="280477"/>
                  <a:pt x="504376" y="221974"/>
                </a:cubicBezTo>
                <a:cubicBezTo>
                  <a:pt x="504251" y="218484"/>
                  <a:pt x="501910" y="215423"/>
                  <a:pt x="501063" y="212035"/>
                </a:cubicBezTo>
                <a:cubicBezTo>
                  <a:pt x="499697" y="206572"/>
                  <a:pt x="499727" y="200742"/>
                  <a:pt x="497750" y="195469"/>
                </a:cubicBezTo>
                <a:cubicBezTo>
                  <a:pt x="496352" y="191741"/>
                  <a:pt x="492741" y="189169"/>
                  <a:pt x="491124" y="185530"/>
                </a:cubicBezTo>
                <a:cubicBezTo>
                  <a:pt x="488287" y="179148"/>
                  <a:pt x="486707" y="172278"/>
                  <a:pt x="484498" y="165652"/>
                </a:cubicBezTo>
                <a:lnTo>
                  <a:pt x="474558" y="135835"/>
                </a:lnTo>
                <a:cubicBezTo>
                  <a:pt x="473454" y="132522"/>
                  <a:pt x="473714" y="128366"/>
                  <a:pt x="471245" y="125896"/>
                </a:cubicBezTo>
                <a:lnTo>
                  <a:pt x="464619" y="119269"/>
                </a:lnTo>
                <a:cubicBezTo>
                  <a:pt x="463515" y="115956"/>
                  <a:pt x="463243" y="112236"/>
                  <a:pt x="461306" y="109330"/>
                </a:cubicBezTo>
                <a:cubicBezTo>
                  <a:pt x="456204" y="101677"/>
                  <a:pt x="448762" y="97654"/>
                  <a:pt x="441428" y="92765"/>
                </a:cubicBezTo>
                <a:cubicBezTo>
                  <a:pt x="433101" y="67783"/>
                  <a:pt x="445302" y="97608"/>
                  <a:pt x="428176" y="76200"/>
                </a:cubicBezTo>
                <a:cubicBezTo>
                  <a:pt x="425994" y="73473"/>
                  <a:pt x="427332" y="68730"/>
                  <a:pt x="424863" y="66261"/>
                </a:cubicBezTo>
                <a:cubicBezTo>
                  <a:pt x="419232" y="60630"/>
                  <a:pt x="410616" y="58640"/>
                  <a:pt x="404985" y="53009"/>
                </a:cubicBezTo>
                <a:cubicBezTo>
                  <a:pt x="375071" y="23095"/>
                  <a:pt x="405592" y="49665"/>
                  <a:pt x="381793" y="36443"/>
                </a:cubicBezTo>
                <a:cubicBezTo>
                  <a:pt x="374832" y="32576"/>
                  <a:pt x="369470" y="25709"/>
                  <a:pt x="361915" y="23191"/>
                </a:cubicBezTo>
                <a:cubicBezTo>
                  <a:pt x="355289" y="20982"/>
                  <a:pt x="347848" y="20439"/>
                  <a:pt x="342037" y="16565"/>
                </a:cubicBezTo>
                <a:cubicBezTo>
                  <a:pt x="338724" y="14356"/>
                  <a:pt x="335737" y="11556"/>
                  <a:pt x="332098" y="9939"/>
                </a:cubicBezTo>
                <a:cubicBezTo>
                  <a:pt x="325715" y="7102"/>
                  <a:pt x="318845" y="5522"/>
                  <a:pt x="312219" y="3313"/>
                </a:cubicBezTo>
                <a:lnTo>
                  <a:pt x="302280" y="0"/>
                </a:lnTo>
                <a:cubicBezTo>
                  <a:pt x="289028" y="1104"/>
                  <a:pt x="275641" y="1127"/>
                  <a:pt x="262524" y="3313"/>
                </a:cubicBezTo>
                <a:cubicBezTo>
                  <a:pt x="255634" y="4461"/>
                  <a:pt x="249616" y="9503"/>
                  <a:pt x="242645" y="9939"/>
                </a:cubicBezTo>
                <a:lnTo>
                  <a:pt x="189637" y="13252"/>
                </a:lnTo>
                <a:cubicBezTo>
                  <a:pt x="186324" y="14356"/>
                  <a:pt x="183086" y="15718"/>
                  <a:pt x="179698" y="16565"/>
                </a:cubicBezTo>
                <a:cubicBezTo>
                  <a:pt x="174235" y="17931"/>
                  <a:pt x="168629" y="18656"/>
                  <a:pt x="163132" y="19878"/>
                </a:cubicBezTo>
                <a:cubicBezTo>
                  <a:pt x="158687" y="20866"/>
                  <a:pt x="154297" y="22087"/>
                  <a:pt x="149880" y="23191"/>
                </a:cubicBezTo>
                <a:lnTo>
                  <a:pt x="130002" y="36443"/>
                </a:lnTo>
                <a:cubicBezTo>
                  <a:pt x="126689" y="38652"/>
                  <a:pt x="122878" y="40253"/>
                  <a:pt x="120063" y="43069"/>
                </a:cubicBezTo>
                <a:cubicBezTo>
                  <a:pt x="117854" y="45278"/>
                  <a:pt x="115936" y="47822"/>
                  <a:pt x="113437" y="49696"/>
                </a:cubicBezTo>
                <a:cubicBezTo>
                  <a:pt x="107066" y="54474"/>
                  <a:pt x="100184" y="58531"/>
                  <a:pt x="93558" y="62948"/>
                </a:cubicBezTo>
                <a:lnTo>
                  <a:pt x="83619" y="69574"/>
                </a:lnTo>
                <a:cubicBezTo>
                  <a:pt x="81410" y="72887"/>
                  <a:pt x="80102" y="77026"/>
                  <a:pt x="76993" y="79513"/>
                </a:cubicBezTo>
                <a:cubicBezTo>
                  <a:pt x="74266" y="81695"/>
                  <a:pt x="69523" y="80357"/>
                  <a:pt x="67054" y="82826"/>
                </a:cubicBezTo>
                <a:cubicBezTo>
                  <a:pt x="64585" y="85295"/>
                  <a:pt x="66210" y="90296"/>
                  <a:pt x="63741" y="92765"/>
                </a:cubicBezTo>
                <a:cubicBezTo>
                  <a:pt x="58110" y="98396"/>
                  <a:pt x="43863" y="106017"/>
                  <a:pt x="43863" y="106017"/>
                </a:cubicBezTo>
                <a:cubicBezTo>
                  <a:pt x="41654" y="109330"/>
                  <a:pt x="39724" y="112847"/>
                  <a:pt x="37237" y="115956"/>
                </a:cubicBezTo>
                <a:cubicBezTo>
                  <a:pt x="35286" y="118395"/>
                  <a:pt x="32485" y="120084"/>
                  <a:pt x="30611" y="122583"/>
                </a:cubicBezTo>
                <a:cubicBezTo>
                  <a:pt x="25833" y="128954"/>
                  <a:pt x="17358" y="142461"/>
                  <a:pt x="17358" y="142461"/>
                </a:cubicBezTo>
                <a:lnTo>
                  <a:pt x="10732" y="162339"/>
                </a:lnTo>
                <a:lnTo>
                  <a:pt x="7419" y="172278"/>
                </a:lnTo>
                <a:cubicBezTo>
                  <a:pt x="-3380" y="247872"/>
                  <a:pt x="793" y="211924"/>
                  <a:pt x="793" y="364435"/>
                </a:cubicBezTo>
                <a:cubicBezTo>
                  <a:pt x="793" y="409726"/>
                  <a:pt x="1338" y="455062"/>
                  <a:pt x="4106" y="500269"/>
                </a:cubicBezTo>
                <a:cubicBezTo>
                  <a:pt x="4663" y="509359"/>
                  <a:pt x="7852" y="518134"/>
                  <a:pt x="10732" y="526774"/>
                </a:cubicBezTo>
                <a:lnTo>
                  <a:pt x="20672" y="556591"/>
                </a:lnTo>
                <a:cubicBezTo>
                  <a:pt x="21776" y="559904"/>
                  <a:pt x="23300" y="563106"/>
                  <a:pt x="23985" y="566530"/>
                </a:cubicBezTo>
                <a:cubicBezTo>
                  <a:pt x="26262" y="577918"/>
                  <a:pt x="27491" y="585430"/>
                  <a:pt x="30611" y="596348"/>
                </a:cubicBezTo>
                <a:cubicBezTo>
                  <a:pt x="31570" y="599706"/>
                  <a:pt x="32965" y="602929"/>
                  <a:pt x="33924" y="606287"/>
                </a:cubicBezTo>
                <a:cubicBezTo>
                  <a:pt x="35175" y="610665"/>
                  <a:pt x="35986" y="615161"/>
                  <a:pt x="37237" y="619539"/>
                </a:cubicBezTo>
                <a:cubicBezTo>
                  <a:pt x="38196" y="622897"/>
                  <a:pt x="39765" y="626075"/>
                  <a:pt x="40550" y="629478"/>
                </a:cubicBezTo>
                <a:cubicBezTo>
                  <a:pt x="43082" y="640452"/>
                  <a:pt x="43615" y="651925"/>
                  <a:pt x="47176" y="662609"/>
                </a:cubicBezTo>
                <a:cubicBezTo>
                  <a:pt x="54050" y="683232"/>
                  <a:pt x="49804" y="669124"/>
                  <a:pt x="57115" y="705678"/>
                </a:cubicBezTo>
                <a:cubicBezTo>
                  <a:pt x="58219" y="711200"/>
                  <a:pt x="59806" y="716646"/>
                  <a:pt x="60428" y="722243"/>
                </a:cubicBezTo>
                <a:cubicBezTo>
                  <a:pt x="61433" y="731292"/>
                  <a:pt x="64333" y="769513"/>
                  <a:pt x="70367" y="778565"/>
                </a:cubicBezTo>
                <a:cubicBezTo>
                  <a:pt x="78930" y="791410"/>
                  <a:pt x="75734" y="784727"/>
                  <a:pt x="80306" y="798443"/>
                </a:cubicBezTo>
                <a:cubicBezTo>
                  <a:pt x="86285" y="834317"/>
                  <a:pt x="80407" y="805425"/>
                  <a:pt x="86932" y="828261"/>
                </a:cubicBezTo>
                <a:cubicBezTo>
                  <a:pt x="88183" y="832639"/>
                  <a:pt x="88451" y="837328"/>
                  <a:pt x="90245" y="841513"/>
                </a:cubicBezTo>
                <a:cubicBezTo>
                  <a:pt x="91814" y="845173"/>
                  <a:pt x="94663" y="848139"/>
                  <a:pt x="96872" y="851452"/>
                </a:cubicBezTo>
                <a:lnTo>
                  <a:pt x="113437" y="901148"/>
                </a:lnTo>
                <a:lnTo>
                  <a:pt x="116750" y="911087"/>
                </a:lnTo>
                <a:lnTo>
                  <a:pt x="120063" y="921026"/>
                </a:lnTo>
                <a:cubicBezTo>
                  <a:pt x="122606" y="941373"/>
                  <a:pt x="123642" y="950913"/>
                  <a:pt x="126689" y="970722"/>
                </a:cubicBezTo>
                <a:cubicBezTo>
                  <a:pt x="127710" y="977361"/>
                  <a:pt x="129052" y="983950"/>
                  <a:pt x="130002" y="990600"/>
                </a:cubicBezTo>
                <a:cubicBezTo>
                  <a:pt x="142153" y="1075656"/>
                  <a:pt x="123128" y="948983"/>
                  <a:pt x="136628" y="1050235"/>
                </a:cubicBezTo>
                <a:cubicBezTo>
                  <a:pt x="137372" y="1055817"/>
                  <a:pt x="138837" y="1061278"/>
                  <a:pt x="139941" y="1066800"/>
                </a:cubicBezTo>
                <a:cubicBezTo>
                  <a:pt x="138837" y="1104348"/>
                  <a:pt x="138458" y="1141924"/>
                  <a:pt x="136628" y="1179443"/>
                </a:cubicBezTo>
                <a:cubicBezTo>
                  <a:pt x="136232" y="1187560"/>
                  <a:pt x="131272" y="1213620"/>
                  <a:pt x="130002" y="1222513"/>
                </a:cubicBezTo>
                <a:cubicBezTo>
                  <a:pt x="125456" y="1254334"/>
                  <a:pt x="132763" y="1298161"/>
                  <a:pt x="136628" y="1315278"/>
                </a:cubicBezTo>
                <a:close/>
              </a:path>
            </a:pathLst>
          </a:custGeom>
          <a:solidFill>
            <a:schemeClr val="accent2">
              <a:lumMod val="60000"/>
              <a:lumOff val="4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40819814-2C42-46BE-BCEB-119A5A64AD07}"/>
              </a:ext>
            </a:extLst>
          </p:cNvPr>
          <p:cNvSpPr/>
          <p:nvPr/>
        </p:nvSpPr>
        <p:spPr>
          <a:xfrm>
            <a:off x="6160936" y="2254461"/>
            <a:ext cx="2149715" cy="231441"/>
          </a:xfrm>
          <a:custGeom>
            <a:avLst/>
            <a:gdLst>
              <a:gd name="connsiteX0" fmla="*/ 0 w 1879002"/>
              <a:gd name="connsiteY0" fmla="*/ 99392 h 188844"/>
              <a:gd name="connsiteX1" fmla="*/ 23191 w 1879002"/>
              <a:gd name="connsiteY1" fmla="*/ 96079 h 188844"/>
              <a:gd name="connsiteX2" fmla="*/ 62948 w 1879002"/>
              <a:gd name="connsiteY2" fmla="*/ 92766 h 188844"/>
              <a:gd name="connsiteX3" fmla="*/ 82826 w 1879002"/>
              <a:gd name="connsiteY3" fmla="*/ 86140 h 188844"/>
              <a:gd name="connsiteX4" fmla="*/ 109331 w 1879002"/>
              <a:gd name="connsiteY4" fmla="*/ 79514 h 188844"/>
              <a:gd name="connsiteX5" fmla="*/ 115957 w 1879002"/>
              <a:gd name="connsiteY5" fmla="*/ 72887 h 188844"/>
              <a:gd name="connsiteX6" fmla="*/ 228600 w 1879002"/>
              <a:gd name="connsiteY6" fmla="*/ 62948 h 188844"/>
              <a:gd name="connsiteX7" fmla="*/ 321365 w 1879002"/>
              <a:gd name="connsiteY7" fmla="*/ 62948 h 188844"/>
              <a:gd name="connsiteX8" fmla="*/ 334617 w 1879002"/>
              <a:gd name="connsiteY8" fmla="*/ 66261 h 188844"/>
              <a:gd name="connsiteX9" fmla="*/ 384313 w 1879002"/>
              <a:gd name="connsiteY9" fmla="*/ 72887 h 188844"/>
              <a:gd name="connsiteX10" fmla="*/ 400878 w 1879002"/>
              <a:gd name="connsiteY10" fmla="*/ 76200 h 188844"/>
              <a:gd name="connsiteX11" fmla="*/ 510209 w 1879002"/>
              <a:gd name="connsiteY11" fmla="*/ 79514 h 188844"/>
              <a:gd name="connsiteX12" fmla="*/ 559904 w 1879002"/>
              <a:gd name="connsiteY12" fmla="*/ 82827 h 188844"/>
              <a:gd name="connsiteX13" fmla="*/ 579783 w 1879002"/>
              <a:gd name="connsiteY13" fmla="*/ 89453 h 188844"/>
              <a:gd name="connsiteX14" fmla="*/ 636104 w 1879002"/>
              <a:gd name="connsiteY14" fmla="*/ 92766 h 188844"/>
              <a:gd name="connsiteX15" fmla="*/ 662609 w 1879002"/>
              <a:gd name="connsiteY15" fmla="*/ 96079 h 188844"/>
              <a:gd name="connsiteX16" fmla="*/ 702365 w 1879002"/>
              <a:gd name="connsiteY16" fmla="*/ 106018 h 188844"/>
              <a:gd name="connsiteX17" fmla="*/ 894522 w 1879002"/>
              <a:gd name="connsiteY17" fmla="*/ 102705 h 188844"/>
              <a:gd name="connsiteX18" fmla="*/ 934278 w 1879002"/>
              <a:gd name="connsiteY18" fmla="*/ 99392 h 188844"/>
              <a:gd name="connsiteX19" fmla="*/ 997226 w 1879002"/>
              <a:gd name="connsiteY19" fmla="*/ 96079 h 188844"/>
              <a:gd name="connsiteX20" fmla="*/ 1186070 w 1879002"/>
              <a:gd name="connsiteY20" fmla="*/ 92766 h 188844"/>
              <a:gd name="connsiteX21" fmla="*/ 1212574 w 1879002"/>
              <a:gd name="connsiteY21" fmla="*/ 89453 h 188844"/>
              <a:gd name="connsiteX22" fmla="*/ 1222513 w 1879002"/>
              <a:gd name="connsiteY22" fmla="*/ 86140 h 188844"/>
              <a:gd name="connsiteX23" fmla="*/ 1285461 w 1879002"/>
              <a:gd name="connsiteY23" fmla="*/ 82827 h 188844"/>
              <a:gd name="connsiteX24" fmla="*/ 1384852 w 1879002"/>
              <a:gd name="connsiteY24" fmla="*/ 72887 h 188844"/>
              <a:gd name="connsiteX25" fmla="*/ 1411357 w 1879002"/>
              <a:gd name="connsiteY25" fmla="*/ 69574 h 188844"/>
              <a:gd name="connsiteX26" fmla="*/ 1447800 w 1879002"/>
              <a:gd name="connsiteY26" fmla="*/ 66261 h 188844"/>
              <a:gd name="connsiteX27" fmla="*/ 1474304 w 1879002"/>
              <a:gd name="connsiteY27" fmla="*/ 56322 h 188844"/>
              <a:gd name="connsiteX28" fmla="*/ 1560444 w 1879002"/>
              <a:gd name="connsiteY28" fmla="*/ 53009 h 188844"/>
              <a:gd name="connsiteX29" fmla="*/ 1590261 w 1879002"/>
              <a:gd name="connsiteY29" fmla="*/ 46383 h 188844"/>
              <a:gd name="connsiteX30" fmla="*/ 1603513 w 1879002"/>
              <a:gd name="connsiteY30" fmla="*/ 43070 h 188844"/>
              <a:gd name="connsiteX31" fmla="*/ 1643270 w 1879002"/>
              <a:gd name="connsiteY31" fmla="*/ 39757 h 188844"/>
              <a:gd name="connsiteX32" fmla="*/ 1656522 w 1879002"/>
              <a:gd name="connsiteY32" fmla="*/ 36444 h 188844"/>
              <a:gd name="connsiteX33" fmla="*/ 1676400 w 1879002"/>
              <a:gd name="connsiteY33" fmla="*/ 29818 h 188844"/>
              <a:gd name="connsiteX34" fmla="*/ 1706217 w 1879002"/>
              <a:gd name="connsiteY34" fmla="*/ 26505 h 188844"/>
              <a:gd name="connsiteX35" fmla="*/ 1742661 w 1879002"/>
              <a:gd name="connsiteY35" fmla="*/ 23192 h 188844"/>
              <a:gd name="connsiteX36" fmla="*/ 1769165 w 1879002"/>
              <a:gd name="connsiteY36" fmla="*/ 19879 h 188844"/>
              <a:gd name="connsiteX37" fmla="*/ 1779104 w 1879002"/>
              <a:gd name="connsiteY37" fmla="*/ 16566 h 188844"/>
              <a:gd name="connsiteX38" fmla="*/ 1785731 w 1879002"/>
              <a:gd name="connsiteY38" fmla="*/ 9940 h 188844"/>
              <a:gd name="connsiteX39" fmla="*/ 1805609 w 1879002"/>
              <a:gd name="connsiteY39" fmla="*/ 6627 h 188844"/>
              <a:gd name="connsiteX40" fmla="*/ 1832113 w 1879002"/>
              <a:gd name="connsiteY40" fmla="*/ 0 h 188844"/>
              <a:gd name="connsiteX41" fmla="*/ 1861931 w 1879002"/>
              <a:gd name="connsiteY41" fmla="*/ 23192 h 188844"/>
              <a:gd name="connsiteX42" fmla="*/ 1875183 w 1879002"/>
              <a:gd name="connsiteY42" fmla="*/ 43070 h 188844"/>
              <a:gd name="connsiteX43" fmla="*/ 1878496 w 1879002"/>
              <a:gd name="connsiteY43" fmla="*/ 69574 h 188844"/>
              <a:gd name="connsiteX44" fmla="*/ 1868557 w 1879002"/>
              <a:gd name="connsiteY44" fmla="*/ 72887 h 188844"/>
              <a:gd name="connsiteX45" fmla="*/ 1848678 w 1879002"/>
              <a:gd name="connsiteY45" fmla="*/ 76200 h 188844"/>
              <a:gd name="connsiteX46" fmla="*/ 1838739 w 1879002"/>
              <a:gd name="connsiteY46" fmla="*/ 82827 h 188844"/>
              <a:gd name="connsiteX47" fmla="*/ 1822174 w 1879002"/>
              <a:gd name="connsiteY47" fmla="*/ 86140 h 188844"/>
              <a:gd name="connsiteX48" fmla="*/ 1802296 w 1879002"/>
              <a:gd name="connsiteY48" fmla="*/ 92766 h 188844"/>
              <a:gd name="connsiteX49" fmla="*/ 1792357 w 1879002"/>
              <a:gd name="connsiteY49" fmla="*/ 96079 h 188844"/>
              <a:gd name="connsiteX50" fmla="*/ 1782417 w 1879002"/>
              <a:gd name="connsiteY50" fmla="*/ 102705 h 188844"/>
              <a:gd name="connsiteX51" fmla="*/ 1749287 w 1879002"/>
              <a:gd name="connsiteY51" fmla="*/ 106018 h 188844"/>
              <a:gd name="connsiteX52" fmla="*/ 1729409 w 1879002"/>
              <a:gd name="connsiteY52" fmla="*/ 109331 h 188844"/>
              <a:gd name="connsiteX53" fmla="*/ 1673087 w 1879002"/>
              <a:gd name="connsiteY53" fmla="*/ 112644 h 188844"/>
              <a:gd name="connsiteX54" fmla="*/ 1636644 w 1879002"/>
              <a:gd name="connsiteY54" fmla="*/ 119270 h 188844"/>
              <a:gd name="connsiteX55" fmla="*/ 1616765 w 1879002"/>
              <a:gd name="connsiteY55" fmla="*/ 122583 h 188844"/>
              <a:gd name="connsiteX56" fmla="*/ 1543878 w 1879002"/>
              <a:gd name="connsiteY56" fmla="*/ 125896 h 188844"/>
              <a:gd name="connsiteX57" fmla="*/ 1494183 w 1879002"/>
              <a:gd name="connsiteY57" fmla="*/ 135835 h 188844"/>
              <a:gd name="connsiteX58" fmla="*/ 1467678 w 1879002"/>
              <a:gd name="connsiteY58" fmla="*/ 142461 h 188844"/>
              <a:gd name="connsiteX59" fmla="*/ 1424609 w 1879002"/>
              <a:gd name="connsiteY59" fmla="*/ 145774 h 188844"/>
              <a:gd name="connsiteX60" fmla="*/ 1371600 w 1879002"/>
              <a:gd name="connsiteY60" fmla="*/ 152400 h 188844"/>
              <a:gd name="connsiteX61" fmla="*/ 1348409 w 1879002"/>
              <a:gd name="connsiteY61" fmla="*/ 155714 h 188844"/>
              <a:gd name="connsiteX62" fmla="*/ 1275522 w 1879002"/>
              <a:gd name="connsiteY62" fmla="*/ 162340 h 188844"/>
              <a:gd name="connsiteX63" fmla="*/ 1242391 w 1879002"/>
              <a:gd name="connsiteY63" fmla="*/ 172279 h 188844"/>
              <a:gd name="connsiteX64" fmla="*/ 1030357 w 1879002"/>
              <a:gd name="connsiteY64" fmla="*/ 175592 h 188844"/>
              <a:gd name="connsiteX65" fmla="*/ 957470 w 1879002"/>
              <a:gd name="connsiteY65" fmla="*/ 182218 h 188844"/>
              <a:gd name="connsiteX66" fmla="*/ 834887 w 1879002"/>
              <a:gd name="connsiteY66" fmla="*/ 178905 h 188844"/>
              <a:gd name="connsiteX67" fmla="*/ 728870 w 1879002"/>
              <a:gd name="connsiteY67" fmla="*/ 182218 h 188844"/>
              <a:gd name="connsiteX68" fmla="*/ 715617 w 1879002"/>
              <a:gd name="connsiteY68" fmla="*/ 185531 h 188844"/>
              <a:gd name="connsiteX69" fmla="*/ 642731 w 1879002"/>
              <a:gd name="connsiteY69" fmla="*/ 182218 h 188844"/>
              <a:gd name="connsiteX70" fmla="*/ 593035 w 1879002"/>
              <a:gd name="connsiteY70" fmla="*/ 175592 h 188844"/>
              <a:gd name="connsiteX71" fmla="*/ 576470 w 1879002"/>
              <a:gd name="connsiteY71" fmla="*/ 172279 h 188844"/>
              <a:gd name="connsiteX72" fmla="*/ 543339 w 1879002"/>
              <a:gd name="connsiteY72" fmla="*/ 168966 h 188844"/>
              <a:gd name="connsiteX73" fmla="*/ 520148 w 1879002"/>
              <a:gd name="connsiteY73" fmla="*/ 165653 h 188844"/>
              <a:gd name="connsiteX74" fmla="*/ 394252 w 1879002"/>
              <a:gd name="connsiteY74" fmla="*/ 159027 h 188844"/>
              <a:gd name="connsiteX75" fmla="*/ 258417 w 1879002"/>
              <a:gd name="connsiteY75" fmla="*/ 152400 h 188844"/>
              <a:gd name="connsiteX76" fmla="*/ 185531 w 1879002"/>
              <a:gd name="connsiteY76" fmla="*/ 159027 h 188844"/>
              <a:gd name="connsiteX77" fmla="*/ 129209 w 1879002"/>
              <a:gd name="connsiteY77" fmla="*/ 168966 h 188844"/>
              <a:gd name="connsiteX78" fmla="*/ 99391 w 1879002"/>
              <a:gd name="connsiteY78" fmla="*/ 172279 h 188844"/>
              <a:gd name="connsiteX79" fmla="*/ 72887 w 1879002"/>
              <a:gd name="connsiteY79" fmla="*/ 178905 h 188844"/>
              <a:gd name="connsiteX80" fmla="*/ 36444 w 1879002"/>
              <a:gd name="connsiteY80" fmla="*/ 188844 h 188844"/>
              <a:gd name="connsiteX81" fmla="*/ 19878 w 1879002"/>
              <a:gd name="connsiteY81" fmla="*/ 172279 h 188844"/>
              <a:gd name="connsiteX82" fmla="*/ 6626 w 1879002"/>
              <a:gd name="connsiteY82" fmla="*/ 152400 h 188844"/>
              <a:gd name="connsiteX83" fmla="*/ 0 w 1879002"/>
              <a:gd name="connsiteY83" fmla="*/ 142461 h 188844"/>
              <a:gd name="connsiteX84" fmla="*/ 0 w 1879002"/>
              <a:gd name="connsiteY84" fmla="*/ 99392 h 18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79002" h="188844">
                <a:moveTo>
                  <a:pt x="0" y="99392"/>
                </a:moveTo>
                <a:cubicBezTo>
                  <a:pt x="7730" y="98288"/>
                  <a:pt x="15425" y="96896"/>
                  <a:pt x="23191" y="96079"/>
                </a:cubicBezTo>
                <a:cubicBezTo>
                  <a:pt x="36416" y="94687"/>
                  <a:pt x="49831" y="94952"/>
                  <a:pt x="62948" y="92766"/>
                </a:cubicBezTo>
                <a:cubicBezTo>
                  <a:pt x="69837" y="91618"/>
                  <a:pt x="75977" y="87510"/>
                  <a:pt x="82826" y="86140"/>
                </a:cubicBezTo>
                <a:cubicBezTo>
                  <a:pt x="102816" y="82142"/>
                  <a:pt x="94049" y="84608"/>
                  <a:pt x="109331" y="79514"/>
                </a:cubicBezTo>
                <a:cubicBezTo>
                  <a:pt x="111540" y="77305"/>
                  <a:pt x="113163" y="74284"/>
                  <a:pt x="115957" y="72887"/>
                </a:cubicBezTo>
                <a:cubicBezTo>
                  <a:pt x="147513" y="57108"/>
                  <a:pt x="207158" y="63714"/>
                  <a:pt x="228600" y="62948"/>
                </a:cubicBezTo>
                <a:cubicBezTo>
                  <a:pt x="263966" y="51159"/>
                  <a:pt x="241264" y="57424"/>
                  <a:pt x="321365" y="62948"/>
                </a:cubicBezTo>
                <a:cubicBezTo>
                  <a:pt x="325907" y="63261"/>
                  <a:pt x="330137" y="65447"/>
                  <a:pt x="334617" y="66261"/>
                </a:cubicBezTo>
                <a:cubicBezTo>
                  <a:pt x="353021" y="69607"/>
                  <a:pt x="365568" y="70003"/>
                  <a:pt x="384313" y="72887"/>
                </a:cubicBezTo>
                <a:cubicBezTo>
                  <a:pt x="389879" y="73743"/>
                  <a:pt x="395255" y="75904"/>
                  <a:pt x="400878" y="76200"/>
                </a:cubicBezTo>
                <a:cubicBezTo>
                  <a:pt x="437288" y="78117"/>
                  <a:pt x="473765" y="78409"/>
                  <a:pt x="510209" y="79514"/>
                </a:cubicBezTo>
                <a:cubicBezTo>
                  <a:pt x="526774" y="80618"/>
                  <a:pt x="543469" y="80479"/>
                  <a:pt x="559904" y="82827"/>
                </a:cubicBezTo>
                <a:cubicBezTo>
                  <a:pt x="566819" y="83815"/>
                  <a:pt x="572810" y="89043"/>
                  <a:pt x="579783" y="89453"/>
                </a:cubicBezTo>
                <a:lnTo>
                  <a:pt x="636104" y="92766"/>
                </a:lnTo>
                <a:cubicBezTo>
                  <a:pt x="644939" y="93870"/>
                  <a:pt x="653878" y="94333"/>
                  <a:pt x="662609" y="96079"/>
                </a:cubicBezTo>
                <a:cubicBezTo>
                  <a:pt x="676004" y="98758"/>
                  <a:pt x="702365" y="106018"/>
                  <a:pt x="702365" y="106018"/>
                </a:cubicBezTo>
                <a:lnTo>
                  <a:pt x="894522" y="102705"/>
                </a:lnTo>
                <a:cubicBezTo>
                  <a:pt x="907815" y="102325"/>
                  <a:pt x="921008" y="100248"/>
                  <a:pt x="934278" y="99392"/>
                </a:cubicBezTo>
                <a:cubicBezTo>
                  <a:pt x="955246" y="98039"/>
                  <a:pt x="976222" y="96632"/>
                  <a:pt x="997226" y="96079"/>
                </a:cubicBezTo>
                <a:lnTo>
                  <a:pt x="1186070" y="92766"/>
                </a:lnTo>
                <a:cubicBezTo>
                  <a:pt x="1194905" y="91662"/>
                  <a:pt x="1203814" y="91046"/>
                  <a:pt x="1212574" y="89453"/>
                </a:cubicBezTo>
                <a:cubicBezTo>
                  <a:pt x="1216010" y="88828"/>
                  <a:pt x="1219035" y="86456"/>
                  <a:pt x="1222513" y="86140"/>
                </a:cubicBezTo>
                <a:cubicBezTo>
                  <a:pt x="1243438" y="84238"/>
                  <a:pt x="1264478" y="83931"/>
                  <a:pt x="1285461" y="82827"/>
                </a:cubicBezTo>
                <a:cubicBezTo>
                  <a:pt x="1340276" y="71862"/>
                  <a:pt x="1307343" y="76762"/>
                  <a:pt x="1384852" y="72887"/>
                </a:cubicBezTo>
                <a:lnTo>
                  <a:pt x="1411357" y="69574"/>
                </a:lnTo>
                <a:cubicBezTo>
                  <a:pt x="1423488" y="68297"/>
                  <a:pt x="1435873" y="68817"/>
                  <a:pt x="1447800" y="66261"/>
                </a:cubicBezTo>
                <a:cubicBezTo>
                  <a:pt x="1493503" y="56467"/>
                  <a:pt x="1409882" y="60478"/>
                  <a:pt x="1474304" y="56322"/>
                </a:cubicBezTo>
                <a:cubicBezTo>
                  <a:pt x="1502979" y="54472"/>
                  <a:pt x="1531731" y="54113"/>
                  <a:pt x="1560444" y="53009"/>
                </a:cubicBezTo>
                <a:cubicBezTo>
                  <a:pt x="1592763" y="44929"/>
                  <a:pt x="1552407" y="54795"/>
                  <a:pt x="1590261" y="46383"/>
                </a:cubicBezTo>
                <a:cubicBezTo>
                  <a:pt x="1594706" y="45395"/>
                  <a:pt x="1598995" y="43635"/>
                  <a:pt x="1603513" y="43070"/>
                </a:cubicBezTo>
                <a:cubicBezTo>
                  <a:pt x="1616709" y="41421"/>
                  <a:pt x="1630018" y="40861"/>
                  <a:pt x="1643270" y="39757"/>
                </a:cubicBezTo>
                <a:cubicBezTo>
                  <a:pt x="1647687" y="38653"/>
                  <a:pt x="1652161" y="37752"/>
                  <a:pt x="1656522" y="36444"/>
                </a:cubicBezTo>
                <a:cubicBezTo>
                  <a:pt x="1663212" y="34437"/>
                  <a:pt x="1669458" y="30589"/>
                  <a:pt x="1676400" y="29818"/>
                </a:cubicBezTo>
                <a:lnTo>
                  <a:pt x="1706217" y="26505"/>
                </a:lnTo>
                <a:lnTo>
                  <a:pt x="1742661" y="23192"/>
                </a:lnTo>
                <a:cubicBezTo>
                  <a:pt x="1751516" y="22260"/>
                  <a:pt x="1760330" y="20983"/>
                  <a:pt x="1769165" y="19879"/>
                </a:cubicBezTo>
                <a:cubicBezTo>
                  <a:pt x="1772478" y="18775"/>
                  <a:pt x="1776109" y="18363"/>
                  <a:pt x="1779104" y="16566"/>
                </a:cubicBezTo>
                <a:cubicBezTo>
                  <a:pt x="1781783" y="14959"/>
                  <a:pt x="1782806" y="11037"/>
                  <a:pt x="1785731" y="9940"/>
                </a:cubicBezTo>
                <a:cubicBezTo>
                  <a:pt x="1792021" y="7581"/>
                  <a:pt x="1799000" y="7829"/>
                  <a:pt x="1805609" y="6627"/>
                </a:cubicBezTo>
                <a:cubicBezTo>
                  <a:pt x="1823201" y="3428"/>
                  <a:pt x="1818319" y="4599"/>
                  <a:pt x="1832113" y="0"/>
                </a:cubicBezTo>
                <a:cubicBezTo>
                  <a:pt x="1873456" y="5908"/>
                  <a:pt x="1842783" y="-5530"/>
                  <a:pt x="1861931" y="23192"/>
                </a:cubicBezTo>
                <a:lnTo>
                  <a:pt x="1875183" y="43070"/>
                </a:lnTo>
                <a:cubicBezTo>
                  <a:pt x="1876287" y="51905"/>
                  <a:pt x="1880427" y="60883"/>
                  <a:pt x="1878496" y="69574"/>
                </a:cubicBezTo>
                <a:cubicBezTo>
                  <a:pt x="1877738" y="72983"/>
                  <a:pt x="1871966" y="72129"/>
                  <a:pt x="1868557" y="72887"/>
                </a:cubicBezTo>
                <a:cubicBezTo>
                  <a:pt x="1861999" y="74344"/>
                  <a:pt x="1855304" y="75096"/>
                  <a:pt x="1848678" y="76200"/>
                </a:cubicBezTo>
                <a:cubicBezTo>
                  <a:pt x="1845365" y="78409"/>
                  <a:pt x="1842467" y="81429"/>
                  <a:pt x="1838739" y="82827"/>
                </a:cubicBezTo>
                <a:cubicBezTo>
                  <a:pt x="1833467" y="84804"/>
                  <a:pt x="1827607" y="84658"/>
                  <a:pt x="1822174" y="86140"/>
                </a:cubicBezTo>
                <a:cubicBezTo>
                  <a:pt x="1815436" y="87978"/>
                  <a:pt x="1808922" y="90557"/>
                  <a:pt x="1802296" y="92766"/>
                </a:cubicBezTo>
                <a:cubicBezTo>
                  <a:pt x="1798983" y="93870"/>
                  <a:pt x="1795263" y="94142"/>
                  <a:pt x="1792357" y="96079"/>
                </a:cubicBezTo>
                <a:cubicBezTo>
                  <a:pt x="1789044" y="98288"/>
                  <a:pt x="1786297" y="101810"/>
                  <a:pt x="1782417" y="102705"/>
                </a:cubicBezTo>
                <a:cubicBezTo>
                  <a:pt x="1771603" y="105201"/>
                  <a:pt x="1760300" y="104641"/>
                  <a:pt x="1749287" y="106018"/>
                </a:cubicBezTo>
                <a:cubicBezTo>
                  <a:pt x="1742621" y="106851"/>
                  <a:pt x="1736101" y="108749"/>
                  <a:pt x="1729409" y="109331"/>
                </a:cubicBezTo>
                <a:cubicBezTo>
                  <a:pt x="1710673" y="110960"/>
                  <a:pt x="1691861" y="111540"/>
                  <a:pt x="1673087" y="112644"/>
                </a:cubicBezTo>
                <a:cubicBezTo>
                  <a:pt x="1614492" y="122410"/>
                  <a:pt x="1687595" y="110006"/>
                  <a:pt x="1636644" y="119270"/>
                </a:cubicBezTo>
                <a:cubicBezTo>
                  <a:pt x="1630035" y="120472"/>
                  <a:pt x="1623466" y="122104"/>
                  <a:pt x="1616765" y="122583"/>
                </a:cubicBezTo>
                <a:cubicBezTo>
                  <a:pt x="1592506" y="124316"/>
                  <a:pt x="1568174" y="124792"/>
                  <a:pt x="1543878" y="125896"/>
                </a:cubicBezTo>
                <a:cubicBezTo>
                  <a:pt x="1511672" y="130497"/>
                  <a:pt x="1528263" y="127315"/>
                  <a:pt x="1494183" y="135835"/>
                </a:cubicBezTo>
                <a:cubicBezTo>
                  <a:pt x="1494181" y="135836"/>
                  <a:pt x="1467680" y="142461"/>
                  <a:pt x="1467678" y="142461"/>
                </a:cubicBezTo>
                <a:lnTo>
                  <a:pt x="1424609" y="145774"/>
                </a:lnTo>
                <a:cubicBezTo>
                  <a:pt x="1391666" y="152363"/>
                  <a:pt x="1423219" y="146664"/>
                  <a:pt x="1371600" y="152400"/>
                </a:cubicBezTo>
                <a:cubicBezTo>
                  <a:pt x="1363839" y="153262"/>
                  <a:pt x="1356139" y="154609"/>
                  <a:pt x="1348409" y="155714"/>
                </a:cubicBezTo>
                <a:cubicBezTo>
                  <a:pt x="1315050" y="166834"/>
                  <a:pt x="1362937" y="151850"/>
                  <a:pt x="1275522" y="162340"/>
                </a:cubicBezTo>
                <a:cubicBezTo>
                  <a:pt x="1269139" y="163106"/>
                  <a:pt x="1250805" y="172032"/>
                  <a:pt x="1242391" y="172279"/>
                </a:cubicBezTo>
                <a:cubicBezTo>
                  <a:pt x="1171735" y="174357"/>
                  <a:pt x="1101035" y="174488"/>
                  <a:pt x="1030357" y="175592"/>
                </a:cubicBezTo>
                <a:cubicBezTo>
                  <a:pt x="1011733" y="177661"/>
                  <a:pt x="973789" y="182218"/>
                  <a:pt x="957470" y="182218"/>
                </a:cubicBezTo>
                <a:cubicBezTo>
                  <a:pt x="916594" y="182218"/>
                  <a:pt x="875748" y="180009"/>
                  <a:pt x="834887" y="178905"/>
                </a:cubicBezTo>
                <a:cubicBezTo>
                  <a:pt x="799548" y="180009"/>
                  <a:pt x="764172" y="180257"/>
                  <a:pt x="728870" y="182218"/>
                </a:cubicBezTo>
                <a:cubicBezTo>
                  <a:pt x="724323" y="182471"/>
                  <a:pt x="720171" y="185531"/>
                  <a:pt x="715617" y="185531"/>
                </a:cubicBezTo>
                <a:cubicBezTo>
                  <a:pt x="691297" y="185531"/>
                  <a:pt x="667026" y="183322"/>
                  <a:pt x="642731" y="182218"/>
                </a:cubicBezTo>
                <a:cubicBezTo>
                  <a:pt x="629328" y="180543"/>
                  <a:pt x="606754" y="177878"/>
                  <a:pt x="593035" y="175592"/>
                </a:cubicBezTo>
                <a:cubicBezTo>
                  <a:pt x="587481" y="174666"/>
                  <a:pt x="582052" y="173023"/>
                  <a:pt x="576470" y="172279"/>
                </a:cubicBezTo>
                <a:cubicBezTo>
                  <a:pt x="565469" y="170812"/>
                  <a:pt x="554362" y="170263"/>
                  <a:pt x="543339" y="168966"/>
                </a:cubicBezTo>
                <a:cubicBezTo>
                  <a:pt x="535584" y="168054"/>
                  <a:pt x="527940" y="166172"/>
                  <a:pt x="520148" y="165653"/>
                </a:cubicBezTo>
                <a:cubicBezTo>
                  <a:pt x="478218" y="162858"/>
                  <a:pt x="436222" y="161152"/>
                  <a:pt x="394252" y="159027"/>
                </a:cubicBezTo>
                <a:lnTo>
                  <a:pt x="258417" y="152400"/>
                </a:lnTo>
                <a:cubicBezTo>
                  <a:pt x="230416" y="154555"/>
                  <a:pt x="212269" y="155462"/>
                  <a:pt x="185531" y="159027"/>
                </a:cubicBezTo>
                <a:cubicBezTo>
                  <a:pt x="166605" y="161550"/>
                  <a:pt x="148135" y="166443"/>
                  <a:pt x="129209" y="168966"/>
                </a:cubicBezTo>
                <a:cubicBezTo>
                  <a:pt x="119296" y="170288"/>
                  <a:pt x="109291" y="170865"/>
                  <a:pt x="99391" y="172279"/>
                </a:cubicBezTo>
                <a:cubicBezTo>
                  <a:pt x="76699" y="175521"/>
                  <a:pt x="89844" y="174280"/>
                  <a:pt x="72887" y="178905"/>
                </a:cubicBezTo>
                <a:cubicBezTo>
                  <a:pt x="31786" y="190114"/>
                  <a:pt x="59321" y="181218"/>
                  <a:pt x="36444" y="188844"/>
                </a:cubicBezTo>
                <a:cubicBezTo>
                  <a:pt x="30922" y="183322"/>
                  <a:pt x="24210" y="178777"/>
                  <a:pt x="19878" y="172279"/>
                </a:cubicBezTo>
                <a:lnTo>
                  <a:pt x="6626" y="152400"/>
                </a:lnTo>
                <a:cubicBezTo>
                  <a:pt x="4417" y="149087"/>
                  <a:pt x="2816" y="145277"/>
                  <a:pt x="0" y="142461"/>
                </a:cubicBezTo>
                <a:lnTo>
                  <a:pt x="0" y="99392"/>
                </a:lnTo>
                <a:close/>
              </a:path>
            </a:pathLst>
          </a:custGeom>
          <a:solidFill>
            <a:schemeClr val="tx2">
              <a:lumMod val="20000"/>
              <a:lumOff val="8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9" name="楕円 1028">
            <a:extLst>
              <a:ext uri="{FF2B5EF4-FFF2-40B4-BE49-F238E27FC236}">
                <a16:creationId xmlns:a16="http://schemas.microsoft.com/office/drawing/2014/main" id="{1E564036-2CE9-433F-847A-F6BF1CD1C552}"/>
              </a:ext>
            </a:extLst>
          </p:cNvPr>
          <p:cNvSpPr/>
          <p:nvPr/>
        </p:nvSpPr>
        <p:spPr>
          <a:xfrm>
            <a:off x="6991472" y="2185436"/>
            <a:ext cx="454397" cy="499412"/>
          </a:xfrm>
          <a:prstGeom prst="ellipse">
            <a:avLst/>
          </a:prstGeom>
          <a:noFill/>
          <a:ln w="19050">
            <a:solidFill>
              <a:schemeClr val="accent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2" name="フリーフォーム: 図形 1031">
            <a:extLst>
              <a:ext uri="{FF2B5EF4-FFF2-40B4-BE49-F238E27FC236}">
                <a16:creationId xmlns:a16="http://schemas.microsoft.com/office/drawing/2014/main" id="{50D50673-4F05-4B6E-A84F-BBB93D333484}"/>
              </a:ext>
            </a:extLst>
          </p:cNvPr>
          <p:cNvSpPr/>
          <p:nvPr/>
        </p:nvSpPr>
        <p:spPr>
          <a:xfrm>
            <a:off x="5952467" y="2449360"/>
            <a:ext cx="7581" cy="259862"/>
          </a:xfrm>
          <a:custGeom>
            <a:avLst/>
            <a:gdLst>
              <a:gd name="connsiteX0" fmla="*/ 6626 w 6626"/>
              <a:gd name="connsiteY0" fmla="*/ 0 h 212034"/>
              <a:gd name="connsiteX1" fmla="*/ 0 w 6626"/>
              <a:gd name="connsiteY1" fmla="*/ 92765 h 212034"/>
              <a:gd name="connsiteX2" fmla="*/ 6626 w 6626"/>
              <a:gd name="connsiteY2" fmla="*/ 139147 h 212034"/>
              <a:gd name="connsiteX3" fmla="*/ 3313 w 6626"/>
              <a:gd name="connsiteY3" fmla="*/ 212034 h 212034"/>
            </a:gdLst>
            <a:ahLst/>
            <a:cxnLst>
              <a:cxn ang="0">
                <a:pos x="connsiteX0" y="connsiteY0"/>
              </a:cxn>
              <a:cxn ang="0">
                <a:pos x="connsiteX1" y="connsiteY1"/>
              </a:cxn>
              <a:cxn ang="0">
                <a:pos x="connsiteX2" y="connsiteY2"/>
              </a:cxn>
              <a:cxn ang="0">
                <a:pos x="connsiteX3" y="connsiteY3"/>
              </a:cxn>
            </a:cxnLst>
            <a:rect l="l" t="t" r="r" b="b"/>
            <a:pathLst>
              <a:path w="6626" h="212034">
                <a:moveTo>
                  <a:pt x="6626" y="0"/>
                </a:moveTo>
                <a:cubicBezTo>
                  <a:pt x="5744" y="11471"/>
                  <a:pt x="0" y="84222"/>
                  <a:pt x="0" y="92765"/>
                </a:cubicBezTo>
                <a:cubicBezTo>
                  <a:pt x="0" y="115361"/>
                  <a:pt x="2166" y="121308"/>
                  <a:pt x="6626" y="139147"/>
                </a:cubicBezTo>
                <a:cubicBezTo>
                  <a:pt x="2551" y="192127"/>
                  <a:pt x="3313" y="167818"/>
                  <a:pt x="3313" y="212034"/>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3" name="フリーフォーム: 図形 1032">
            <a:extLst>
              <a:ext uri="{FF2B5EF4-FFF2-40B4-BE49-F238E27FC236}">
                <a16:creationId xmlns:a16="http://schemas.microsoft.com/office/drawing/2014/main" id="{AA21B149-EB0D-46A7-B5AF-F8EFD5FBD344}"/>
              </a:ext>
            </a:extLst>
          </p:cNvPr>
          <p:cNvSpPr/>
          <p:nvPr/>
        </p:nvSpPr>
        <p:spPr>
          <a:xfrm>
            <a:off x="5876659" y="2542748"/>
            <a:ext cx="41693" cy="858911"/>
          </a:xfrm>
          <a:custGeom>
            <a:avLst/>
            <a:gdLst>
              <a:gd name="connsiteX0" fmla="*/ 23191 w 36443"/>
              <a:gd name="connsiteY0" fmla="*/ 0 h 700826"/>
              <a:gd name="connsiteX1" fmla="*/ 19878 w 36443"/>
              <a:gd name="connsiteY1" fmla="*/ 66260 h 700826"/>
              <a:gd name="connsiteX2" fmla="*/ 16565 w 36443"/>
              <a:gd name="connsiteY2" fmla="*/ 86139 h 700826"/>
              <a:gd name="connsiteX3" fmla="*/ 13252 w 36443"/>
              <a:gd name="connsiteY3" fmla="*/ 132521 h 700826"/>
              <a:gd name="connsiteX4" fmla="*/ 6626 w 36443"/>
              <a:gd name="connsiteY4" fmla="*/ 159026 h 700826"/>
              <a:gd name="connsiteX5" fmla="*/ 0 w 36443"/>
              <a:gd name="connsiteY5" fmla="*/ 202095 h 700826"/>
              <a:gd name="connsiteX6" fmla="*/ 3313 w 36443"/>
              <a:gd name="connsiteY6" fmla="*/ 308113 h 700826"/>
              <a:gd name="connsiteX7" fmla="*/ 6626 w 36443"/>
              <a:gd name="connsiteY7" fmla="*/ 331304 h 700826"/>
              <a:gd name="connsiteX8" fmla="*/ 3313 w 36443"/>
              <a:gd name="connsiteY8" fmla="*/ 397565 h 700826"/>
              <a:gd name="connsiteX9" fmla="*/ 6626 w 36443"/>
              <a:gd name="connsiteY9" fmla="*/ 434008 h 700826"/>
              <a:gd name="connsiteX10" fmla="*/ 13252 w 36443"/>
              <a:gd name="connsiteY10" fmla="*/ 493643 h 700826"/>
              <a:gd name="connsiteX11" fmla="*/ 16565 w 36443"/>
              <a:gd name="connsiteY11" fmla="*/ 563217 h 700826"/>
              <a:gd name="connsiteX12" fmla="*/ 23191 w 36443"/>
              <a:gd name="connsiteY12" fmla="*/ 583095 h 700826"/>
              <a:gd name="connsiteX13" fmla="*/ 26504 w 36443"/>
              <a:gd name="connsiteY13" fmla="*/ 655982 h 700826"/>
              <a:gd name="connsiteX14" fmla="*/ 36443 w 36443"/>
              <a:gd name="connsiteY14" fmla="*/ 692426 h 70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43" h="700826">
                <a:moveTo>
                  <a:pt x="23191" y="0"/>
                </a:moveTo>
                <a:cubicBezTo>
                  <a:pt x="22087" y="22087"/>
                  <a:pt x="21574" y="44211"/>
                  <a:pt x="19878" y="66260"/>
                </a:cubicBezTo>
                <a:cubicBezTo>
                  <a:pt x="19363" y="72958"/>
                  <a:pt x="17233" y="79455"/>
                  <a:pt x="16565" y="86139"/>
                </a:cubicBezTo>
                <a:cubicBezTo>
                  <a:pt x="15023" y="101562"/>
                  <a:pt x="15346" y="117163"/>
                  <a:pt x="13252" y="132521"/>
                </a:cubicBezTo>
                <a:cubicBezTo>
                  <a:pt x="12022" y="141544"/>
                  <a:pt x="8123" y="150043"/>
                  <a:pt x="6626" y="159026"/>
                </a:cubicBezTo>
                <a:cubicBezTo>
                  <a:pt x="2029" y="186607"/>
                  <a:pt x="4263" y="172254"/>
                  <a:pt x="0" y="202095"/>
                </a:cubicBezTo>
                <a:cubicBezTo>
                  <a:pt x="1104" y="237434"/>
                  <a:pt x="1502" y="272803"/>
                  <a:pt x="3313" y="308113"/>
                </a:cubicBezTo>
                <a:cubicBezTo>
                  <a:pt x="3713" y="315912"/>
                  <a:pt x="6626" y="323495"/>
                  <a:pt x="6626" y="331304"/>
                </a:cubicBezTo>
                <a:cubicBezTo>
                  <a:pt x="6626" y="353419"/>
                  <a:pt x="4417" y="375478"/>
                  <a:pt x="3313" y="397565"/>
                </a:cubicBezTo>
                <a:cubicBezTo>
                  <a:pt x="4417" y="409713"/>
                  <a:pt x="5690" y="421846"/>
                  <a:pt x="6626" y="434008"/>
                </a:cubicBezTo>
                <a:cubicBezTo>
                  <a:pt x="10880" y="489316"/>
                  <a:pt x="4540" y="467506"/>
                  <a:pt x="13252" y="493643"/>
                </a:cubicBezTo>
                <a:cubicBezTo>
                  <a:pt x="14356" y="516834"/>
                  <a:pt x="14001" y="540141"/>
                  <a:pt x="16565" y="563217"/>
                </a:cubicBezTo>
                <a:cubicBezTo>
                  <a:pt x="17336" y="570159"/>
                  <a:pt x="23191" y="583095"/>
                  <a:pt x="23191" y="583095"/>
                </a:cubicBezTo>
                <a:cubicBezTo>
                  <a:pt x="24295" y="607391"/>
                  <a:pt x="25117" y="631701"/>
                  <a:pt x="26504" y="655982"/>
                </a:cubicBezTo>
                <a:cubicBezTo>
                  <a:pt x="29192" y="703030"/>
                  <a:pt x="19823" y="709046"/>
                  <a:pt x="36443" y="692426"/>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4" name="フリーフォーム: 図形 1033">
            <a:extLst>
              <a:ext uri="{FF2B5EF4-FFF2-40B4-BE49-F238E27FC236}">
                <a16:creationId xmlns:a16="http://schemas.microsoft.com/office/drawing/2014/main" id="{B25C5870-8017-4990-A90B-5A40FCA104FF}"/>
              </a:ext>
            </a:extLst>
          </p:cNvPr>
          <p:cNvSpPr/>
          <p:nvPr/>
        </p:nvSpPr>
        <p:spPr>
          <a:xfrm>
            <a:off x="5993714" y="2526506"/>
            <a:ext cx="53512" cy="723245"/>
          </a:xfrm>
          <a:custGeom>
            <a:avLst/>
            <a:gdLst>
              <a:gd name="connsiteX0" fmla="*/ 46773 w 46773"/>
              <a:gd name="connsiteY0" fmla="*/ 0 h 590130"/>
              <a:gd name="connsiteX1" fmla="*/ 43460 w 46773"/>
              <a:gd name="connsiteY1" fmla="*/ 33131 h 590130"/>
              <a:gd name="connsiteX2" fmla="*/ 40147 w 46773"/>
              <a:gd name="connsiteY2" fmla="*/ 46383 h 590130"/>
              <a:gd name="connsiteX3" fmla="*/ 36834 w 46773"/>
              <a:gd name="connsiteY3" fmla="*/ 86140 h 590130"/>
              <a:gd name="connsiteX4" fmla="*/ 33521 w 46773"/>
              <a:gd name="connsiteY4" fmla="*/ 314740 h 590130"/>
              <a:gd name="connsiteX5" fmla="*/ 23581 w 46773"/>
              <a:gd name="connsiteY5" fmla="*/ 347870 h 590130"/>
              <a:gd name="connsiteX6" fmla="*/ 20268 w 46773"/>
              <a:gd name="connsiteY6" fmla="*/ 357809 h 590130"/>
              <a:gd name="connsiteX7" fmla="*/ 13642 w 46773"/>
              <a:gd name="connsiteY7" fmla="*/ 460513 h 590130"/>
              <a:gd name="connsiteX8" fmla="*/ 7016 w 46773"/>
              <a:gd name="connsiteY8" fmla="*/ 506896 h 590130"/>
              <a:gd name="connsiteX9" fmla="*/ 3703 w 46773"/>
              <a:gd name="connsiteY9" fmla="*/ 569844 h 590130"/>
              <a:gd name="connsiteX10" fmla="*/ 3703 w 46773"/>
              <a:gd name="connsiteY10" fmla="*/ 589722 h 590130"/>
              <a:gd name="connsiteX11" fmla="*/ 7016 w 46773"/>
              <a:gd name="connsiteY11" fmla="*/ 589722 h 59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773" h="590130">
                <a:moveTo>
                  <a:pt x="46773" y="0"/>
                </a:moveTo>
                <a:cubicBezTo>
                  <a:pt x="45669" y="11044"/>
                  <a:pt x="45030" y="22144"/>
                  <a:pt x="43460" y="33131"/>
                </a:cubicBezTo>
                <a:cubicBezTo>
                  <a:pt x="42816" y="37639"/>
                  <a:pt x="40712" y="41865"/>
                  <a:pt x="40147" y="46383"/>
                </a:cubicBezTo>
                <a:cubicBezTo>
                  <a:pt x="38498" y="59579"/>
                  <a:pt x="37938" y="72888"/>
                  <a:pt x="36834" y="86140"/>
                </a:cubicBezTo>
                <a:cubicBezTo>
                  <a:pt x="35730" y="162340"/>
                  <a:pt x="35608" y="238561"/>
                  <a:pt x="33521" y="314740"/>
                </a:cubicBezTo>
                <a:cubicBezTo>
                  <a:pt x="33371" y="320198"/>
                  <a:pt x="24197" y="346022"/>
                  <a:pt x="23581" y="347870"/>
                </a:cubicBezTo>
                <a:lnTo>
                  <a:pt x="20268" y="357809"/>
                </a:lnTo>
                <a:cubicBezTo>
                  <a:pt x="18059" y="392044"/>
                  <a:pt x="19282" y="426674"/>
                  <a:pt x="13642" y="460513"/>
                </a:cubicBezTo>
                <a:cubicBezTo>
                  <a:pt x="8865" y="489174"/>
                  <a:pt x="11162" y="473726"/>
                  <a:pt x="7016" y="506896"/>
                </a:cubicBezTo>
                <a:cubicBezTo>
                  <a:pt x="5912" y="527879"/>
                  <a:pt x="5605" y="548919"/>
                  <a:pt x="3703" y="569844"/>
                </a:cubicBezTo>
                <a:cubicBezTo>
                  <a:pt x="2643" y="581506"/>
                  <a:pt x="-4072" y="578060"/>
                  <a:pt x="3703" y="589722"/>
                </a:cubicBezTo>
                <a:cubicBezTo>
                  <a:pt x="4316" y="590641"/>
                  <a:pt x="5912" y="589722"/>
                  <a:pt x="7016" y="589722"/>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5" name="フリーフォーム: 図形 1034">
            <a:extLst>
              <a:ext uri="{FF2B5EF4-FFF2-40B4-BE49-F238E27FC236}">
                <a16:creationId xmlns:a16="http://schemas.microsoft.com/office/drawing/2014/main" id="{892EB3B9-CD5C-4056-8702-49C7CD19BD20}"/>
              </a:ext>
            </a:extLst>
          </p:cNvPr>
          <p:cNvSpPr/>
          <p:nvPr/>
        </p:nvSpPr>
        <p:spPr>
          <a:xfrm>
            <a:off x="5980231" y="2498084"/>
            <a:ext cx="161754" cy="946064"/>
          </a:xfrm>
          <a:custGeom>
            <a:avLst/>
            <a:gdLst>
              <a:gd name="connsiteX0" fmla="*/ 121506 w 141384"/>
              <a:gd name="connsiteY0" fmla="*/ 0 h 771939"/>
              <a:gd name="connsiteX1" fmla="*/ 124819 w 141384"/>
              <a:gd name="connsiteY1" fmla="*/ 16565 h 771939"/>
              <a:gd name="connsiteX2" fmla="*/ 128132 w 141384"/>
              <a:gd name="connsiteY2" fmla="*/ 26504 h 771939"/>
              <a:gd name="connsiteX3" fmla="*/ 131445 w 141384"/>
              <a:gd name="connsiteY3" fmla="*/ 46383 h 771939"/>
              <a:gd name="connsiteX4" fmla="*/ 138071 w 141384"/>
              <a:gd name="connsiteY4" fmla="*/ 145774 h 771939"/>
              <a:gd name="connsiteX5" fmla="*/ 141384 w 141384"/>
              <a:gd name="connsiteY5" fmla="*/ 165652 h 771939"/>
              <a:gd name="connsiteX6" fmla="*/ 138071 w 141384"/>
              <a:gd name="connsiteY6" fmla="*/ 241852 h 771939"/>
              <a:gd name="connsiteX7" fmla="*/ 128132 w 141384"/>
              <a:gd name="connsiteY7" fmla="*/ 284922 h 771939"/>
              <a:gd name="connsiteX8" fmla="*/ 124819 w 141384"/>
              <a:gd name="connsiteY8" fmla="*/ 314739 h 771939"/>
              <a:gd name="connsiteX9" fmla="*/ 121506 w 141384"/>
              <a:gd name="connsiteY9" fmla="*/ 331304 h 771939"/>
              <a:gd name="connsiteX10" fmla="*/ 114880 w 141384"/>
              <a:gd name="connsiteY10" fmla="*/ 394252 h 771939"/>
              <a:gd name="connsiteX11" fmla="*/ 111566 w 141384"/>
              <a:gd name="connsiteY11" fmla="*/ 407504 h 771939"/>
              <a:gd name="connsiteX12" fmla="*/ 101627 w 141384"/>
              <a:gd name="connsiteY12" fmla="*/ 427383 h 771939"/>
              <a:gd name="connsiteX13" fmla="*/ 98314 w 141384"/>
              <a:gd name="connsiteY13" fmla="*/ 437322 h 771939"/>
              <a:gd name="connsiteX14" fmla="*/ 95001 w 141384"/>
              <a:gd name="connsiteY14" fmla="*/ 480391 h 771939"/>
              <a:gd name="connsiteX15" fmla="*/ 91688 w 141384"/>
              <a:gd name="connsiteY15" fmla="*/ 490331 h 771939"/>
              <a:gd name="connsiteX16" fmla="*/ 88375 w 141384"/>
              <a:gd name="connsiteY16" fmla="*/ 503583 h 771939"/>
              <a:gd name="connsiteX17" fmla="*/ 85062 w 141384"/>
              <a:gd name="connsiteY17" fmla="*/ 513522 h 771939"/>
              <a:gd name="connsiteX18" fmla="*/ 75123 w 141384"/>
              <a:gd name="connsiteY18" fmla="*/ 569844 h 771939"/>
              <a:gd name="connsiteX19" fmla="*/ 65184 w 141384"/>
              <a:gd name="connsiteY19" fmla="*/ 589722 h 771939"/>
              <a:gd name="connsiteX20" fmla="*/ 61871 w 141384"/>
              <a:gd name="connsiteY20" fmla="*/ 599661 h 771939"/>
              <a:gd name="connsiteX21" fmla="*/ 55245 w 141384"/>
              <a:gd name="connsiteY21" fmla="*/ 636104 h 771939"/>
              <a:gd name="connsiteX22" fmla="*/ 48619 w 141384"/>
              <a:gd name="connsiteY22" fmla="*/ 646044 h 771939"/>
              <a:gd name="connsiteX23" fmla="*/ 41993 w 141384"/>
              <a:gd name="connsiteY23" fmla="*/ 669235 h 771939"/>
              <a:gd name="connsiteX24" fmla="*/ 32053 w 141384"/>
              <a:gd name="connsiteY24" fmla="*/ 715617 h 771939"/>
              <a:gd name="connsiteX25" fmla="*/ 25427 w 141384"/>
              <a:gd name="connsiteY25" fmla="*/ 722244 h 771939"/>
              <a:gd name="connsiteX26" fmla="*/ 22114 w 141384"/>
              <a:gd name="connsiteY26" fmla="*/ 732183 h 771939"/>
              <a:gd name="connsiteX27" fmla="*/ 8862 w 141384"/>
              <a:gd name="connsiteY27" fmla="*/ 752061 h 771939"/>
              <a:gd name="connsiteX28" fmla="*/ 2236 w 141384"/>
              <a:gd name="connsiteY28" fmla="*/ 771939 h 771939"/>
              <a:gd name="connsiteX29" fmla="*/ 12175 w 141384"/>
              <a:gd name="connsiteY29" fmla="*/ 771939 h 77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1384" h="771939">
                <a:moveTo>
                  <a:pt x="121506" y="0"/>
                </a:moveTo>
                <a:cubicBezTo>
                  <a:pt x="122610" y="5522"/>
                  <a:pt x="123453" y="11102"/>
                  <a:pt x="124819" y="16565"/>
                </a:cubicBezTo>
                <a:cubicBezTo>
                  <a:pt x="125666" y="19953"/>
                  <a:pt x="127374" y="23095"/>
                  <a:pt x="128132" y="26504"/>
                </a:cubicBezTo>
                <a:cubicBezTo>
                  <a:pt x="129589" y="33062"/>
                  <a:pt x="130341" y="39757"/>
                  <a:pt x="131445" y="46383"/>
                </a:cubicBezTo>
                <a:cubicBezTo>
                  <a:pt x="133481" y="87109"/>
                  <a:pt x="133476" y="109017"/>
                  <a:pt x="138071" y="145774"/>
                </a:cubicBezTo>
                <a:cubicBezTo>
                  <a:pt x="138904" y="152440"/>
                  <a:pt x="140280" y="159026"/>
                  <a:pt x="141384" y="165652"/>
                </a:cubicBezTo>
                <a:cubicBezTo>
                  <a:pt x="140280" y="191052"/>
                  <a:pt x="139820" y="216488"/>
                  <a:pt x="138071" y="241852"/>
                </a:cubicBezTo>
                <a:cubicBezTo>
                  <a:pt x="137071" y="256358"/>
                  <a:pt x="132717" y="271168"/>
                  <a:pt x="128132" y="284922"/>
                </a:cubicBezTo>
                <a:cubicBezTo>
                  <a:pt x="127028" y="294861"/>
                  <a:pt x="126233" y="304839"/>
                  <a:pt x="124819" y="314739"/>
                </a:cubicBezTo>
                <a:cubicBezTo>
                  <a:pt x="124023" y="320313"/>
                  <a:pt x="122204" y="325716"/>
                  <a:pt x="121506" y="331304"/>
                </a:cubicBezTo>
                <a:cubicBezTo>
                  <a:pt x="117823" y="360771"/>
                  <a:pt x="119388" y="367208"/>
                  <a:pt x="114880" y="394252"/>
                </a:cubicBezTo>
                <a:cubicBezTo>
                  <a:pt x="114131" y="398743"/>
                  <a:pt x="112817" y="403126"/>
                  <a:pt x="111566" y="407504"/>
                </a:cubicBezTo>
                <a:cubicBezTo>
                  <a:pt x="106012" y="426941"/>
                  <a:pt x="111310" y="408017"/>
                  <a:pt x="101627" y="427383"/>
                </a:cubicBezTo>
                <a:cubicBezTo>
                  <a:pt x="100065" y="430507"/>
                  <a:pt x="99418" y="434009"/>
                  <a:pt x="98314" y="437322"/>
                </a:cubicBezTo>
                <a:cubicBezTo>
                  <a:pt x="97210" y="451678"/>
                  <a:pt x="96787" y="466103"/>
                  <a:pt x="95001" y="480391"/>
                </a:cubicBezTo>
                <a:cubicBezTo>
                  <a:pt x="94568" y="483857"/>
                  <a:pt x="92647" y="486973"/>
                  <a:pt x="91688" y="490331"/>
                </a:cubicBezTo>
                <a:cubicBezTo>
                  <a:pt x="90437" y="494709"/>
                  <a:pt x="89626" y="499205"/>
                  <a:pt x="88375" y="503583"/>
                </a:cubicBezTo>
                <a:cubicBezTo>
                  <a:pt x="87416" y="506941"/>
                  <a:pt x="85909" y="510134"/>
                  <a:pt x="85062" y="513522"/>
                </a:cubicBezTo>
                <a:cubicBezTo>
                  <a:pt x="80422" y="532081"/>
                  <a:pt x="79763" y="551285"/>
                  <a:pt x="75123" y="569844"/>
                </a:cubicBezTo>
                <a:cubicBezTo>
                  <a:pt x="70960" y="586498"/>
                  <a:pt x="73281" y="573528"/>
                  <a:pt x="65184" y="589722"/>
                </a:cubicBezTo>
                <a:cubicBezTo>
                  <a:pt x="63622" y="592846"/>
                  <a:pt x="62975" y="596348"/>
                  <a:pt x="61871" y="599661"/>
                </a:cubicBezTo>
                <a:cubicBezTo>
                  <a:pt x="60729" y="608799"/>
                  <a:pt x="60352" y="625889"/>
                  <a:pt x="55245" y="636104"/>
                </a:cubicBezTo>
                <a:cubicBezTo>
                  <a:pt x="53464" y="639666"/>
                  <a:pt x="50400" y="642482"/>
                  <a:pt x="48619" y="646044"/>
                </a:cubicBezTo>
                <a:cubicBezTo>
                  <a:pt x="46650" y="649983"/>
                  <a:pt x="42524" y="666050"/>
                  <a:pt x="41993" y="669235"/>
                </a:cubicBezTo>
                <a:cubicBezTo>
                  <a:pt x="40955" y="675460"/>
                  <a:pt x="39031" y="708638"/>
                  <a:pt x="32053" y="715617"/>
                </a:cubicBezTo>
                <a:lnTo>
                  <a:pt x="25427" y="722244"/>
                </a:lnTo>
                <a:cubicBezTo>
                  <a:pt x="24323" y="725557"/>
                  <a:pt x="23810" y="729130"/>
                  <a:pt x="22114" y="732183"/>
                </a:cubicBezTo>
                <a:cubicBezTo>
                  <a:pt x="18247" y="739144"/>
                  <a:pt x="11380" y="744506"/>
                  <a:pt x="8862" y="752061"/>
                </a:cubicBezTo>
                <a:cubicBezTo>
                  <a:pt x="6653" y="758687"/>
                  <a:pt x="-4748" y="771939"/>
                  <a:pt x="2236" y="771939"/>
                </a:cubicBezTo>
                <a:lnTo>
                  <a:pt x="12175" y="771939"/>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3" name="グループ化 122">
            <a:extLst>
              <a:ext uri="{FF2B5EF4-FFF2-40B4-BE49-F238E27FC236}">
                <a16:creationId xmlns:a16="http://schemas.microsoft.com/office/drawing/2014/main" id="{21308768-4C31-429E-B800-EC5C3B5B0E5B}"/>
              </a:ext>
            </a:extLst>
          </p:cNvPr>
          <p:cNvGrpSpPr/>
          <p:nvPr/>
        </p:nvGrpSpPr>
        <p:grpSpPr>
          <a:xfrm>
            <a:off x="5597444" y="4414052"/>
            <a:ext cx="2268239" cy="1707969"/>
            <a:chOff x="5597444" y="4414052"/>
            <a:chExt cx="2268239" cy="1707969"/>
          </a:xfrm>
        </p:grpSpPr>
        <p:grpSp>
          <p:nvGrpSpPr>
            <p:cNvPr id="89" name="グループ化 88">
              <a:extLst>
                <a:ext uri="{FF2B5EF4-FFF2-40B4-BE49-F238E27FC236}">
                  <a16:creationId xmlns:a16="http://schemas.microsoft.com/office/drawing/2014/main" id="{213A523C-BDFB-414D-9175-D8F7B656CB41}"/>
                </a:ext>
              </a:extLst>
            </p:cNvPr>
            <p:cNvGrpSpPr/>
            <p:nvPr/>
          </p:nvGrpSpPr>
          <p:grpSpPr>
            <a:xfrm>
              <a:off x="5597444" y="4414052"/>
              <a:ext cx="2266863" cy="1707969"/>
              <a:chOff x="9126803" y="3774643"/>
              <a:chExt cx="2266863" cy="1707969"/>
            </a:xfrm>
          </p:grpSpPr>
          <p:pic>
            <p:nvPicPr>
              <p:cNvPr id="88" name="図 87">
                <a:extLst>
                  <a:ext uri="{FF2B5EF4-FFF2-40B4-BE49-F238E27FC236}">
                    <a16:creationId xmlns:a16="http://schemas.microsoft.com/office/drawing/2014/main" id="{9CE3CABA-E368-4D00-BE68-F5449BED920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126803" y="4849241"/>
                <a:ext cx="784406" cy="633371"/>
              </a:xfrm>
              <a:prstGeom prst="rect">
                <a:avLst/>
              </a:prstGeom>
            </p:spPr>
          </p:pic>
          <p:grpSp>
            <p:nvGrpSpPr>
              <p:cNvPr id="84" name="グループ化 83">
                <a:extLst>
                  <a:ext uri="{FF2B5EF4-FFF2-40B4-BE49-F238E27FC236}">
                    <a16:creationId xmlns:a16="http://schemas.microsoft.com/office/drawing/2014/main" id="{42A3778A-BB59-444F-9A95-A0A2CBA352E4}"/>
                  </a:ext>
                </a:extLst>
              </p:cNvPr>
              <p:cNvGrpSpPr/>
              <p:nvPr/>
            </p:nvGrpSpPr>
            <p:grpSpPr>
              <a:xfrm>
                <a:off x="9173809" y="3774643"/>
                <a:ext cx="2219857" cy="1605540"/>
                <a:chOff x="6771861" y="4326467"/>
                <a:chExt cx="2219857" cy="1605540"/>
              </a:xfrm>
            </p:grpSpPr>
            <p:sp>
              <p:nvSpPr>
                <p:cNvPr id="1047" name="フリーフォーム: 図形 1046">
                  <a:extLst>
                    <a:ext uri="{FF2B5EF4-FFF2-40B4-BE49-F238E27FC236}">
                      <a16:creationId xmlns:a16="http://schemas.microsoft.com/office/drawing/2014/main" id="{E7BD2D2C-8F6D-4A81-8C7A-08F4F280AD10}"/>
                    </a:ext>
                  </a:extLst>
                </p:cNvPr>
                <p:cNvSpPr/>
                <p:nvPr/>
              </p:nvSpPr>
              <p:spPr>
                <a:xfrm>
                  <a:off x="8285661" y="4326467"/>
                  <a:ext cx="513605" cy="160866"/>
                </a:xfrm>
                <a:custGeom>
                  <a:avLst/>
                  <a:gdLst>
                    <a:gd name="connsiteX0" fmla="*/ 1089 w 513605"/>
                    <a:gd name="connsiteY0" fmla="*/ 143933 h 160866"/>
                    <a:gd name="connsiteX1" fmla="*/ 15906 w 513605"/>
                    <a:gd name="connsiteY1" fmla="*/ 141816 h 160866"/>
                    <a:gd name="connsiteX2" fmla="*/ 28606 w 513605"/>
                    <a:gd name="connsiteY2" fmla="*/ 133350 h 160866"/>
                    <a:gd name="connsiteX3" fmla="*/ 41306 w 513605"/>
                    <a:gd name="connsiteY3" fmla="*/ 129116 h 160866"/>
                    <a:gd name="connsiteX4" fmla="*/ 47656 w 513605"/>
                    <a:gd name="connsiteY4" fmla="*/ 127000 h 160866"/>
                    <a:gd name="connsiteX5" fmla="*/ 58239 w 513605"/>
                    <a:gd name="connsiteY5" fmla="*/ 120650 h 160866"/>
                    <a:gd name="connsiteX6" fmla="*/ 62472 w 513605"/>
                    <a:gd name="connsiteY6" fmla="*/ 116416 h 160866"/>
                    <a:gd name="connsiteX7" fmla="*/ 68822 w 513605"/>
                    <a:gd name="connsiteY7" fmla="*/ 112183 h 160866"/>
                    <a:gd name="connsiteX8" fmla="*/ 73056 w 513605"/>
                    <a:gd name="connsiteY8" fmla="*/ 107950 h 160866"/>
                    <a:gd name="connsiteX9" fmla="*/ 79406 w 513605"/>
                    <a:gd name="connsiteY9" fmla="*/ 105833 h 160866"/>
                    <a:gd name="connsiteX10" fmla="*/ 85756 w 513605"/>
                    <a:gd name="connsiteY10" fmla="*/ 101600 h 160866"/>
                    <a:gd name="connsiteX11" fmla="*/ 89989 w 513605"/>
                    <a:gd name="connsiteY11" fmla="*/ 97366 h 160866"/>
                    <a:gd name="connsiteX12" fmla="*/ 102689 w 513605"/>
                    <a:gd name="connsiteY12" fmla="*/ 93133 h 160866"/>
                    <a:gd name="connsiteX13" fmla="*/ 109039 w 513605"/>
                    <a:gd name="connsiteY13" fmla="*/ 88900 h 160866"/>
                    <a:gd name="connsiteX14" fmla="*/ 113272 w 513605"/>
                    <a:gd name="connsiteY14" fmla="*/ 84666 h 160866"/>
                    <a:gd name="connsiteX15" fmla="*/ 119622 w 513605"/>
                    <a:gd name="connsiteY15" fmla="*/ 82550 h 160866"/>
                    <a:gd name="connsiteX16" fmla="*/ 130206 w 513605"/>
                    <a:gd name="connsiteY16" fmla="*/ 74083 h 160866"/>
                    <a:gd name="connsiteX17" fmla="*/ 142906 w 513605"/>
                    <a:gd name="connsiteY17" fmla="*/ 69850 h 160866"/>
                    <a:gd name="connsiteX18" fmla="*/ 149256 w 513605"/>
                    <a:gd name="connsiteY18" fmla="*/ 67733 h 160866"/>
                    <a:gd name="connsiteX19" fmla="*/ 155606 w 513605"/>
                    <a:gd name="connsiteY19" fmla="*/ 63500 h 160866"/>
                    <a:gd name="connsiteX20" fmla="*/ 178889 w 513605"/>
                    <a:gd name="connsiteY20" fmla="*/ 57150 h 160866"/>
                    <a:gd name="connsiteX21" fmla="*/ 185239 w 513605"/>
                    <a:gd name="connsiteY21" fmla="*/ 55033 h 160866"/>
                    <a:gd name="connsiteX22" fmla="*/ 193706 w 513605"/>
                    <a:gd name="connsiteY22" fmla="*/ 52916 h 160866"/>
                    <a:gd name="connsiteX23" fmla="*/ 206406 w 513605"/>
                    <a:gd name="connsiteY23" fmla="*/ 48683 h 160866"/>
                    <a:gd name="connsiteX24" fmla="*/ 231806 w 513605"/>
                    <a:gd name="connsiteY24" fmla="*/ 40216 h 160866"/>
                    <a:gd name="connsiteX25" fmla="*/ 244506 w 513605"/>
                    <a:gd name="connsiteY25" fmla="*/ 35983 h 160866"/>
                    <a:gd name="connsiteX26" fmla="*/ 257206 w 513605"/>
                    <a:gd name="connsiteY26" fmla="*/ 27516 h 160866"/>
                    <a:gd name="connsiteX27" fmla="*/ 269906 w 513605"/>
                    <a:gd name="connsiteY27" fmla="*/ 23283 h 160866"/>
                    <a:gd name="connsiteX28" fmla="*/ 276256 w 513605"/>
                    <a:gd name="connsiteY28" fmla="*/ 19050 h 160866"/>
                    <a:gd name="connsiteX29" fmla="*/ 280489 w 513605"/>
                    <a:gd name="connsiteY29" fmla="*/ 14816 h 160866"/>
                    <a:gd name="connsiteX30" fmla="*/ 293189 w 513605"/>
                    <a:gd name="connsiteY30" fmla="*/ 10583 h 160866"/>
                    <a:gd name="connsiteX31" fmla="*/ 310122 w 513605"/>
                    <a:gd name="connsiteY31" fmla="*/ 8466 h 160866"/>
                    <a:gd name="connsiteX32" fmla="*/ 320706 w 513605"/>
                    <a:gd name="connsiteY32" fmla="*/ 6350 h 160866"/>
                    <a:gd name="connsiteX33" fmla="*/ 375739 w 513605"/>
                    <a:gd name="connsiteY33" fmla="*/ 4233 h 160866"/>
                    <a:gd name="connsiteX34" fmla="*/ 384206 w 513605"/>
                    <a:gd name="connsiteY34" fmla="*/ 2116 h 160866"/>
                    <a:gd name="connsiteX35" fmla="*/ 390556 w 513605"/>
                    <a:gd name="connsiteY35" fmla="*/ 0 h 160866"/>
                    <a:gd name="connsiteX36" fmla="*/ 403256 w 513605"/>
                    <a:gd name="connsiteY36" fmla="*/ 2116 h 160866"/>
                    <a:gd name="connsiteX37" fmla="*/ 409606 w 513605"/>
                    <a:gd name="connsiteY37" fmla="*/ 4233 h 160866"/>
                    <a:gd name="connsiteX38" fmla="*/ 435006 w 513605"/>
                    <a:gd name="connsiteY38" fmla="*/ 10583 h 160866"/>
                    <a:gd name="connsiteX39" fmla="*/ 456172 w 513605"/>
                    <a:gd name="connsiteY39" fmla="*/ 16933 h 160866"/>
                    <a:gd name="connsiteX40" fmla="*/ 462522 w 513605"/>
                    <a:gd name="connsiteY40" fmla="*/ 21166 h 160866"/>
                    <a:gd name="connsiteX41" fmla="*/ 483689 w 513605"/>
                    <a:gd name="connsiteY41" fmla="*/ 25400 h 160866"/>
                    <a:gd name="connsiteX42" fmla="*/ 490039 w 513605"/>
                    <a:gd name="connsiteY42" fmla="*/ 29633 h 160866"/>
                    <a:gd name="connsiteX43" fmla="*/ 496389 w 513605"/>
                    <a:gd name="connsiteY43" fmla="*/ 35983 h 160866"/>
                    <a:gd name="connsiteX44" fmla="*/ 509089 w 513605"/>
                    <a:gd name="connsiteY44" fmla="*/ 40216 h 160866"/>
                    <a:gd name="connsiteX45" fmla="*/ 513322 w 513605"/>
                    <a:gd name="connsiteY45" fmla="*/ 44450 h 160866"/>
                    <a:gd name="connsiteX46" fmla="*/ 494272 w 513605"/>
                    <a:gd name="connsiteY46" fmla="*/ 50800 h 160866"/>
                    <a:gd name="connsiteX47" fmla="*/ 481572 w 513605"/>
                    <a:gd name="connsiteY47" fmla="*/ 59266 h 160866"/>
                    <a:gd name="connsiteX48" fmla="*/ 464639 w 513605"/>
                    <a:gd name="connsiteY48" fmla="*/ 74083 h 160866"/>
                    <a:gd name="connsiteX49" fmla="*/ 451939 w 513605"/>
                    <a:gd name="connsiteY49" fmla="*/ 84666 h 160866"/>
                    <a:gd name="connsiteX50" fmla="*/ 445589 w 513605"/>
                    <a:gd name="connsiteY50" fmla="*/ 86783 h 160866"/>
                    <a:gd name="connsiteX51" fmla="*/ 432889 w 513605"/>
                    <a:gd name="connsiteY51" fmla="*/ 95250 h 160866"/>
                    <a:gd name="connsiteX52" fmla="*/ 420189 w 513605"/>
                    <a:gd name="connsiteY52" fmla="*/ 103716 h 160866"/>
                    <a:gd name="connsiteX53" fmla="*/ 415956 w 513605"/>
                    <a:gd name="connsiteY53" fmla="*/ 107950 h 160866"/>
                    <a:gd name="connsiteX54" fmla="*/ 396906 w 513605"/>
                    <a:gd name="connsiteY54" fmla="*/ 112183 h 160866"/>
                    <a:gd name="connsiteX55" fmla="*/ 390556 w 513605"/>
                    <a:gd name="connsiteY55" fmla="*/ 114300 h 160866"/>
                    <a:gd name="connsiteX56" fmla="*/ 386322 w 513605"/>
                    <a:gd name="connsiteY56" fmla="*/ 118533 h 160866"/>
                    <a:gd name="connsiteX57" fmla="*/ 369389 w 513605"/>
                    <a:gd name="connsiteY57" fmla="*/ 122766 h 160866"/>
                    <a:gd name="connsiteX58" fmla="*/ 363039 w 513605"/>
                    <a:gd name="connsiteY58" fmla="*/ 127000 h 160866"/>
                    <a:gd name="connsiteX59" fmla="*/ 356689 w 513605"/>
                    <a:gd name="connsiteY59" fmla="*/ 129116 h 160866"/>
                    <a:gd name="connsiteX60" fmla="*/ 346106 w 513605"/>
                    <a:gd name="connsiteY60" fmla="*/ 135466 h 160866"/>
                    <a:gd name="connsiteX61" fmla="*/ 335522 w 513605"/>
                    <a:gd name="connsiteY61" fmla="*/ 143933 h 160866"/>
                    <a:gd name="connsiteX62" fmla="*/ 329172 w 513605"/>
                    <a:gd name="connsiteY62" fmla="*/ 146050 h 160866"/>
                    <a:gd name="connsiteX63" fmla="*/ 322822 w 513605"/>
                    <a:gd name="connsiteY63" fmla="*/ 150283 h 160866"/>
                    <a:gd name="connsiteX64" fmla="*/ 316472 w 513605"/>
                    <a:gd name="connsiteY64" fmla="*/ 156633 h 160866"/>
                    <a:gd name="connsiteX65" fmla="*/ 303772 w 513605"/>
                    <a:gd name="connsiteY65" fmla="*/ 160866 h 160866"/>
                    <a:gd name="connsiteX66" fmla="*/ 297422 w 513605"/>
                    <a:gd name="connsiteY66" fmla="*/ 158750 h 160866"/>
                    <a:gd name="connsiteX67" fmla="*/ 293189 w 513605"/>
                    <a:gd name="connsiteY67" fmla="*/ 154516 h 160866"/>
                    <a:gd name="connsiteX68" fmla="*/ 280489 w 513605"/>
                    <a:gd name="connsiteY68" fmla="*/ 150283 h 160866"/>
                    <a:gd name="connsiteX69" fmla="*/ 267789 w 513605"/>
                    <a:gd name="connsiteY69" fmla="*/ 146050 h 160866"/>
                    <a:gd name="connsiteX70" fmla="*/ 261439 w 513605"/>
                    <a:gd name="connsiteY70" fmla="*/ 143933 h 160866"/>
                    <a:gd name="connsiteX71" fmla="*/ 255089 w 513605"/>
                    <a:gd name="connsiteY71" fmla="*/ 141816 h 160866"/>
                    <a:gd name="connsiteX72" fmla="*/ 242389 w 513605"/>
                    <a:gd name="connsiteY72" fmla="*/ 135466 h 160866"/>
                    <a:gd name="connsiteX73" fmla="*/ 221222 w 513605"/>
                    <a:gd name="connsiteY73" fmla="*/ 133350 h 160866"/>
                    <a:gd name="connsiteX74" fmla="*/ 208522 w 513605"/>
                    <a:gd name="connsiteY74" fmla="*/ 127000 h 160866"/>
                    <a:gd name="connsiteX75" fmla="*/ 140789 w 513605"/>
                    <a:gd name="connsiteY75" fmla="*/ 120650 h 160866"/>
                    <a:gd name="connsiteX76" fmla="*/ 47656 w 513605"/>
                    <a:gd name="connsiteY76" fmla="*/ 122766 h 160866"/>
                    <a:gd name="connsiteX77" fmla="*/ 1089 w 513605"/>
                    <a:gd name="connsiteY77" fmla="*/ 143933 h 160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13605" h="160866">
                      <a:moveTo>
                        <a:pt x="1089" y="143933"/>
                      </a:moveTo>
                      <a:cubicBezTo>
                        <a:pt x="-4203" y="147108"/>
                        <a:pt x="11249" y="143607"/>
                        <a:pt x="15906" y="141816"/>
                      </a:cubicBezTo>
                      <a:cubicBezTo>
                        <a:pt x="20655" y="139990"/>
                        <a:pt x="23779" y="134959"/>
                        <a:pt x="28606" y="133350"/>
                      </a:cubicBezTo>
                      <a:lnTo>
                        <a:pt x="41306" y="129116"/>
                      </a:lnTo>
                      <a:lnTo>
                        <a:pt x="47656" y="127000"/>
                      </a:lnTo>
                      <a:cubicBezTo>
                        <a:pt x="58382" y="116272"/>
                        <a:pt x="44501" y="128893"/>
                        <a:pt x="58239" y="120650"/>
                      </a:cubicBezTo>
                      <a:cubicBezTo>
                        <a:pt x="59950" y="119623"/>
                        <a:pt x="60914" y="117663"/>
                        <a:pt x="62472" y="116416"/>
                      </a:cubicBezTo>
                      <a:cubicBezTo>
                        <a:pt x="64458" y="114827"/>
                        <a:pt x="66835" y="113772"/>
                        <a:pt x="68822" y="112183"/>
                      </a:cubicBezTo>
                      <a:cubicBezTo>
                        <a:pt x="70380" y="110936"/>
                        <a:pt x="71345" y="108977"/>
                        <a:pt x="73056" y="107950"/>
                      </a:cubicBezTo>
                      <a:cubicBezTo>
                        <a:pt x="74969" y="106802"/>
                        <a:pt x="77410" y="106831"/>
                        <a:pt x="79406" y="105833"/>
                      </a:cubicBezTo>
                      <a:cubicBezTo>
                        <a:pt x="81681" y="104695"/>
                        <a:pt x="83770" y="103189"/>
                        <a:pt x="85756" y="101600"/>
                      </a:cubicBezTo>
                      <a:cubicBezTo>
                        <a:pt x="87314" y="100353"/>
                        <a:pt x="88204" y="98259"/>
                        <a:pt x="89989" y="97366"/>
                      </a:cubicBezTo>
                      <a:cubicBezTo>
                        <a:pt x="93980" y="95370"/>
                        <a:pt x="98976" y="95608"/>
                        <a:pt x="102689" y="93133"/>
                      </a:cubicBezTo>
                      <a:cubicBezTo>
                        <a:pt x="104806" y="91722"/>
                        <a:pt x="107053" y="90489"/>
                        <a:pt x="109039" y="88900"/>
                      </a:cubicBezTo>
                      <a:cubicBezTo>
                        <a:pt x="110597" y="87653"/>
                        <a:pt x="111561" y="85693"/>
                        <a:pt x="113272" y="84666"/>
                      </a:cubicBezTo>
                      <a:cubicBezTo>
                        <a:pt x="115185" y="83518"/>
                        <a:pt x="117505" y="83255"/>
                        <a:pt x="119622" y="82550"/>
                      </a:cubicBezTo>
                      <a:cubicBezTo>
                        <a:pt x="123141" y="79031"/>
                        <a:pt x="125399" y="76219"/>
                        <a:pt x="130206" y="74083"/>
                      </a:cubicBezTo>
                      <a:cubicBezTo>
                        <a:pt x="134284" y="72271"/>
                        <a:pt x="138673" y="71261"/>
                        <a:pt x="142906" y="69850"/>
                      </a:cubicBezTo>
                      <a:cubicBezTo>
                        <a:pt x="145023" y="69144"/>
                        <a:pt x="147399" y="68971"/>
                        <a:pt x="149256" y="67733"/>
                      </a:cubicBezTo>
                      <a:cubicBezTo>
                        <a:pt x="151373" y="66322"/>
                        <a:pt x="153281" y="64533"/>
                        <a:pt x="155606" y="63500"/>
                      </a:cubicBezTo>
                      <a:cubicBezTo>
                        <a:pt x="167290" y="58307"/>
                        <a:pt x="167500" y="59997"/>
                        <a:pt x="178889" y="57150"/>
                      </a:cubicBezTo>
                      <a:cubicBezTo>
                        <a:pt x="181054" y="56609"/>
                        <a:pt x="183094" y="55646"/>
                        <a:pt x="185239" y="55033"/>
                      </a:cubicBezTo>
                      <a:cubicBezTo>
                        <a:pt x="188036" y="54234"/>
                        <a:pt x="190919" y="53752"/>
                        <a:pt x="193706" y="52916"/>
                      </a:cubicBezTo>
                      <a:cubicBezTo>
                        <a:pt x="197980" y="51634"/>
                        <a:pt x="202173" y="50094"/>
                        <a:pt x="206406" y="48683"/>
                      </a:cubicBezTo>
                      <a:lnTo>
                        <a:pt x="231806" y="40216"/>
                      </a:lnTo>
                      <a:cubicBezTo>
                        <a:pt x="231811" y="40214"/>
                        <a:pt x="244502" y="35986"/>
                        <a:pt x="244506" y="35983"/>
                      </a:cubicBezTo>
                      <a:cubicBezTo>
                        <a:pt x="248739" y="33161"/>
                        <a:pt x="252379" y="29125"/>
                        <a:pt x="257206" y="27516"/>
                      </a:cubicBezTo>
                      <a:cubicBezTo>
                        <a:pt x="261439" y="26105"/>
                        <a:pt x="266193" y="25758"/>
                        <a:pt x="269906" y="23283"/>
                      </a:cubicBezTo>
                      <a:cubicBezTo>
                        <a:pt x="272023" y="21872"/>
                        <a:pt x="274270" y="20639"/>
                        <a:pt x="276256" y="19050"/>
                      </a:cubicBezTo>
                      <a:cubicBezTo>
                        <a:pt x="277814" y="17803"/>
                        <a:pt x="278704" y="15709"/>
                        <a:pt x="280489" y="14816"/>
                      </a:cubicBezTo>
                      <a:cubicBezTo>
                        <a:pt x="284480" y="12820"/>
                        <a:pt x="288761" y="11137"/>
                        <a:pt x="293189" y="10583"/>
                      </a:cubicBezTo>
                      <a:cubicBezTo>
                        <a:pt x="298833" y="9877"/>
                        <a:pt x="304500" y="9331"/>
                        <a:pt x="310122" y="8466"/>
                      </a:cubicBezTo>
                      <a:cubicBezTo>
                        <a:pt x="313678" y="7919"/>
                        <a:pt x="317116" y="6582"/>
                        <a:pt x="320706" y="6350"/>
                      </a:cubicBezTo>
                      <a:cubicBezTo>
                        <a:pt x="339026" y="5168"/>
                        <a:pt x="357395" y="4939"/>
                        <a:pt x="375739" y="4233"/>
                      </a:cubicBezTo>
                      <a:cubicBezTo>
                        <a:pt x="378561" y="3527"/>
                        <a:pt x="381409" y="2915"/>
                        <a:pt x="384206" y="2116"/>
                      </a:cubicBezTo>
                      <a:cubicBezTo>
                        <a:pt x="386351" y="1503"/>
                        <a:pt x="388325" y="0"/>
                        <a:pt x="390556" y="0"/>
                      </a:cubicBezTo>
                      <a:cubicBezTo>
                        <a:pt x="394848" y="0"/>
                        <a:pt x="399023" y="1411"/>
                        <a:pt x="403256" y="2116"/>
                      </a:cubicBezTo>
                      <a:cubicBezTo>
                        <a:pt x="405373" y="2822"/>
                        <a:pt x="407453" y="3646"/>
                        <a:pt x="409606" y="4233"/>
                      </a:cubicBezTo>
                      <a:cubicBezTo>
                        <a:pt x="418026" y="6529"/>
                        <a:pt x="426539" y="8466"/>
                        <a:pt x="435006" y="10583"/>
                      </a:cubicBezTo>
                      <a:cubicBezTo>
                        <a:pt x="439737" y="11766"/>
                        <a:pt x="453083" y="14874"/>
                        <a:pt x="456172" y="16933"/>
                      </a:cubicBezTo>
                      <a:cubicBezTo>
                        <a:pt x="458289" y="18344"/>
                        <a:pt x="460091" y="20418"/>
                        <a:pt x="462522" y="21166"/>
                      </a:cubicBezTo>
                      <a:cubicBezTo>
                        <a:pt x="469399" y="23282"/>
                        <a:pt x="483689" y="25400"/>
                        <a:pt x="483689" y="25400"/>
                      </a:cubicBezTo>
                      <a:cubicBezTo>
                        <a:pt x="485806" y="26811"/>
                        <a:pt x="488085" y="28004"/>
                        <a:pt x="490039" y="29633"/>
                      </a:cubicBezTo>
                      <a:cubicBezTo>
                        <a:pt x="492339" y="31549"/>
                        <a:pt x="493772" y="34529"/>
                        <a:pt x="496389" y="35983"/>
                      </a:cubicBezTo>
                      <a:cubicBezTo>
                        <a:pt x="500290" y="38150"/>
                        <a:pt x="509089" y="40216"/>
                        <a:pt x="509089" y="40216"/>
                      </a:cubicBezTo>
                      <a:cubicBezTo>
                        <a:pt x="510500" y="41627"/>
                        <a:pt x="514733" y="43039"/>
                        <a:pt x="513322" y="44450"/>
                      </a:cubicBezTo>
                      <a:cubicBezTo>
                        <a:pt x="506979" y="50793"/>
                        <a:pt x="500618" y="46570"/>
                        <a:pt x="494272" y="50800"/>
                      </a:cubicBezTo>
                      <a:lnTo>
                        <a:pt x="481572" y="59266"/>
                      </a:lnTo>
                      <a:cubicBezTo>
                        <a:pt x="469580" y="77256"/>
                        <a:pt x="489330" y="49392"/>
                        <a:pt x="464639" y="74083"/>
                      </a:cubicBezTo>
                      <a:cubicBezTo>
                        <a:pt x="459957" y="78765"/>
                        <a:pt x="457834" y="81719"/>
                        <a:pt x="451939" y="84666"/>
                      </a:cubicBezTo>
                      <a:cubicBezTo>
                        <a:pt x="449943" y="85664"/>
                        <a:pt x="447706" y="86077"/>
                        <a:pt x="445589" y="86783"/>
                      </a:cubicBezTo>
                      <a:cubicBezTo>
                        <a:pt x="431499" y="100873"/>
                        <a:pt x="446672" y="87593"/>
                        <a:pt x="432889" y="95250"/>
                      </a:cubicBezTo>
                      <a:cubicBezTo>
                        <a:pt x="428442" y="97721"/>
                        <a:pt x="424422" y="100894"/>
                        <a:pt x="420189" y="103716"/>
                      </a:cubicBezTo>
                      <a:cubicBezTo>
                        <a:pt x="418528" y="104823"/>
                        <a:pt x="417667" y="106923"/>
                        <a:pt x="415956" y="107950"/>
                      </a:cubicBezTo>
                      <a:cubicBezTo>
                        <a:pt x="411755" y="110471"/>
                        <a:pt x="399840" y="111531"/>
                        <a:pt x="396906" y="112183"/>
                      </a:cubicBezTo>
                      <a:cubicBezTo>
                        <a:pt x="394728" y="112667"/>
                        <a:pt x="392673" y="113594"/>
                        <a:pt x="390556" y="114300"/>
                      </a:cubicBezTo>
                      <a:cubicBezTo>
                        <a:pt x="389145" y="115711"/>
                        <a:pt x="388033" y="117506"/>
                        <a:pt x="386322" y="118533"/>
                      </a:cubicBezTo>
                      <a:cubicBezTo>
                        <a:pt x="383065" y="120487"/>
                        <a:pt x="371670" y="122310"/>
                        <a:pt x="369389" y="122766"/>
                      </a:cubicBezTo>
                      <a:cubicBezTo>
                        <a:pt x="367272" y="124177"/>
                        <a:pt x="365314" y="125862"/>
                        <a:pt x="363039" y="127000"/>
                      </a:cubicBezTo>
                      <a:cubicBezTo>
                        <a:pt x="361043" y="127998"/>
                        <a:pt x="358602" y="127968"/>
                        <a:pt x="356689" y="129116"/>
                      </a:cubicBezTo>
                      <a:cubicBezTo>
                        <a:pt x="342162" y="137832"/>
                        <a:pt x="364094" y="129472"/>
                        <a:pt x="346106" y="135466"/>
                      </a:cubicBezTo>
                      <a:cubicBezTo>
                        <a:pt x="342168" y="139404"/>
                        <a:pt x="340863" y="141262"/>
                        <a:pt x="335522" y="143933"/>
                      </a:cubicBezTo>
                      <a:cubicBezTo>
                        <a:pt x="333526" y="144931"/>
                        <a:pt x="331168" y="145052"/>
                        <a:pt x="329172" y="146050"/>
                      </a:cubicBezTo>
                      <a:cubicBezTo>
                        <a:pt x="326897" y="147188"/>
                        <a:pt x="324776" y="148654"/>
                        <a:pt x="322822" y="150283"/>
                      </a:cubicBezTo>
                      <a:cubicBezTo>
                        <a:pt x="320522" y="152199"/>
                        <a:pt x="319089" y="155179"/>
                        <a:pt x="316472" y="156633"/>
                      </a:cubicBezTo>
                      <a:cubicBezTo>
                        <a:pt x="312571" y="158800"/>
                        <a:pt x="303772" y="160866"/>
                        <a:pt x="303772" y="160866"/>
                      </a:cubicBezTo>
                      <a:cubicBezTo>
                        <a:pt x="301655" y="160161"/>
                        <a:pt x="299335" y="159898"/>
                        <a:pt x="297422" y="158750"/>
                      </a:cubicBezTo>
                      <a:cubicBezTo>
                        <a:pt x="295711" y="157723"/>
                        <a:pt x="294974" y="155409"/>
                        <a:pt x="293189" y="154516"/>
                      </a:cubicBezTo>
                      <a:cubicBezTo>
                        <a:pt x="289198" y="152520"/>
                        <a:pt x="284722" y="151694"/>
                        <a:pt x="280489" y="150283"/>
                      </a:cubicBezTo>
                      <a:lnTo>
                        <a:pt x="267789" y="146050"/>
                      </a:lnTo>
                      <a:lnTo>
                        <a:pt x="261439" y="143933"/>
                      </a:lnTo>
                      <a:cubicBezTo>
                        <a:pt x="259322" y="143227"/>
                        <a:pt x="256946" y="143054"/>
                        <a:pt x="255089" y="141816"/>
                      </a:cubicBezTo>
                      <a:cubicBezTo>
                        <a:pt x="250381" y="138678"/>
                        <a:pt x="248084" y="136342"/>
                        <a:pt x="242389" y="135466"/>
                      </a:cubicBezTo>
                      <a:cubicBezTo>
                        <a:pt x="235381" y="134388"/>
                        <a:pt x="228278" y="134055"/>
                        <a:pt x="221222" y="133350"/>
                      </a:cubicBezTo>
                      <a:cubicBezTo>
                        <a:pt x="214422" y="126548"/>
                        <a:pt x="219669" y="130344"/>
                        <a:pt x="208522" y="127000"/>
                      </a:cubicBezTo>
                      <a:cubicBezTo>
                        <a:pt x="174562" y="116812"/>
                        <a:pt x="216098" y="123546"/>
                        <a:pt x="140789" y="120650"/>
                      </a:cubicBezTo>
                      <a:lnTo>
                        <a:pt x="47656" y="122766"/>
                      </a:lnTo>
                      <a:cubicBezTo>
                        <a:pt x="-12588" y="125329"/>
                        <a:pt x="6381" y="140758"/>
                        <a:pt x="1089" y="143933"/>
                      </a:cubicBezTo>
                      <a:close/>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8" name="フリーフォーム: 図形 1047">
                  <a:extLst>
                    <a:ext uri="{FF2B5EF4-FFF2-40B4-BE49-F238E27FC236}">
                      <a16:creationId xmlns:a16="http://schemas.microsoft.com/office/drawing/2014/main" id="{034A66F2-B441-4E1F-A9A8-B852977C37D8}"/>
                    </a:ext>
                  </a:extLst>
                </p:cNvPr>
                <p:cNvSpPr/>
                <p:nvPr/>
              </p:nvSpPr>
              <p:spPr>
                <a:xfrm>
                  <a:off x="8610600" y="4379229"/>
                  <a:ext cx="211667" cy="125257"/>
                </a:xfrm>
                <a:custGeom>
                  <a:avLst/>
                  <a:gdLst>
                    <a:gd name="connsiteX0" fmla="*/ 0 w 211667"/>
                    <a:gd name="connsiteY0" fmla="*/ 116571 h 125257"/>
                    <a:gd name="connsiteX1" fmla="*/ 10583 w 211667"/>
                    <a:gd name="connsiteY1" fmla="*/ 125038 h 125257"/>
                    <a:gd name="connsiteX2" fmla="*/ 25400 w 211667"/>
                    <a:gd name="connsiteY2" fmla="*/ 114454 h 125257"/>
                    <a:gd name="connsiteX3" fmla="*/ 38100 w 211667"/>
                    <a:gd name="connsiteY3" fmla="*/ 110221 h 125257"/>
                    <a:gd name="connsiteX4" fmla="*/ 44450 w 211667"/>
                    <a:gd name="connsiteY4" fmla="*/ 105988 h 125257"/>
                    <a:gd name="connsiteX5" fmla="*/ 57150 w 211667"/>
                    <a:gd name="connsiteY5" fmla="*/ 101754 h 125257"/>
                    <a:gd name="connsiteX6" fmla="*/ 76200 w 211667"/>
                    <a:gd name="connsiteY6" fmla="*/ 95404 h 125257"/>
                    <a:gd name="connsiteX7" fmla="*/ 88900 w 211667"/>
                    <a:gd name="connsiteY7" fmla="*/ 91171 h 125257"/>
                    <a:gd name="connsiteX8" fmla="*/ 95250 w 211667"/>
                    <a:gd name="connsiteY8" fmla="*/ 86938 h 125257"/>
                    <a:gd name="connsiteX9" fmla="*/ 116417 w 211667"/>
                    <a:gd name="connsiteY9" fmla="*/ 78471 h 125257"/>
                    <a:gd name="connsiteX10" fmla="*/ 122767 w 211667"/>
                    <a:gd name="connsiteY10" fmla="*/ 76354 h 125257"/>
                    <a:gd name="connsiteX11" fmla="*/ 129117 w 211667"/>
                    <a:gd name="connsiteY11" fmla="*/ 74238 h 125257"/>
                    <a:gd name="connsiteX12" fmla="*/ 148167 w 211667"/>
                    <a:gd name="connsiteY12" fmla="*/ 61538 h 125257"/>
                    <a:gd name="connsiteX13" fmla="*/ 154517 w 211667"/>
                    <a:gd name="connsiteY13" fmla="*/ 57304 h 125257"/>
                    <a:gd name="connsiteX14" fmla="*/ 165100 w 211667"/>
                    <a:gd name="connsiteY14" fmla="*/ 48838 h 125257"/>
                    <a:gd name="connsiteX15" fmla="*/ 169333 w 211667"/>
                    <a:gd name="connsiteY15" fmla="*/ 44604 h 125257"/>
                    <a:gd name="connsiteX16" fmla="*/ 175683 w 211667"/>
                    <a:gd name="connsiteY16" fmla="*/ 40371 h 125257"/>
                    <a:gd name="connsiteX17" fmla="*/ 186267 w 211667"/>
                    <a:gd name="connsiteY17" fmla="*/ 31904 h 125257"/>
                    <a:gd name="connsiteX18" fmla="*/ 198967 w 211667"/>
                    <a:gd name="connsiteY18" fmla="*/ 27671 h 125257"/>
                    <a:gd name="connsiteX19" fmla="*/ 205317 w 211667"/>
                    <a:gd name="connsiteY19" fmla="*/ 25554 h 125257"/>
                    <a:gd name="connsiteX20" fmla="*/ 211667 w 211667"/>
                    <a:gd name="connsiteY20" fmla="*/ 21321 h 125257"/>
                    <a:gd name="connsiteX21" fmla="*/ 196850 w 211667"/>
                    <a:gd name="connsiteY21" fmla="*/ 10738 h 125257"/>
                    <a:gd name="connsiteX22" fmla="*/ 182033 w 211667"/>
                    <a:gd name="connsiteY22" fmla="*/ 154 h 125257"/>
                    <a:gd name="connsiteX23" fmla="*/ 175683 w 211667"/>
                    <a:gd name="connsiteY23" fmla="*/ 154 h 12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1667" h="125257">
                      <a:moveTo>
                        <a:pt x="0" y="116571"/>
                      </a:moveTo>
                      <a:cubicBezTo>
                        <a:pt x="3528" y="119393"/>
                        <a:pt x="6353" y="123452"/>
                        <a:pt x="10583" y="125038"/>
                      </a:cubicBezTo>
                      <a:cubicBezTo>
                        <a:pt x="15867" y="127020"/>
                        <a:pt x="24036" y="114909"/>
                        <a:pt x="25400" y="114454"/>
                      </a:cubicBezTo>
                      <a:cubicBezTo>
                        <a:pt x="29633" y="113043"/>
                        <a:pt x="34387" y="112696"/>
                        <a:pt x="38100" y="110221"/>
                      </a:cubicBezTo>
                      <a:cubicBezTo>
                        <a:pt x="40217" y="108810"/>
                        <a:pt x="42125" y="107021"/>
                        <a:pt x="44450" y="105988"/>
                      </a:cubicBezTo>
                      <a:cubicBezTo>
                        <a:pt x="48528" y="104176"/>
                        <a:pt x="52917" y="103165"/>
                        <a:pt x="57150" y="101754"/>
                      </a:cubicBezTo>
                      <a:lnTo>
                        <a:pt x="76200" y="95404"/>
                      </a:lnTo>
                      <a:cubicBezTo>
                        <a:pt x="76205" y="95402"/>
                        <a:pt x="88896" y="91174"/>
                        <a:pt x="88900" y="91171"/>
                      </a:cubicBezTo>
                      <a:cubicBezTo>
                        <a:pt x="91017" y="89760"/>
                        <a:pt x="93041" y="88200"/>
                        <a:pt x="95250" y="86938"/>
                      </a:cubicBezTo>
                      <a:cubicBezTo>
                        <a:pt x="103975" y="81952"/>
                        <a:pt x="106003" y="81942"/>
                        <a:pt x="116417" y="78471"/>
                      </a:cubicBezTo>
                      <a:lnTo>
                        <a:pt x="122767" y="76354"/>
                      </a:lnTo>
                      <a:lnTo>
                        <a:pt x="129117" y="74238"/>
                      </a:lnTo>
                      <a:lnTo>
                        <a:pt x="148167" y="61538"/>
                      </a:lnTo>
                      <a:lnTo>
                        <a:pt x="154517" y="57304"/>
                      </a:lnTo>
                      <a:cubicBezTo>
                        <a:pt x="162949" y="44655"/>
                        <a:pt x="153739" y="55655"/>
                        <a:pt x="165100" y="48838"/>
                      </a:cubicBezTo>
                      <a:cubicBezTo>
                        <a:pt x="166811" y="47811"/>
                        <a:pt x="167775" y="45851"/>
                        <a:pt x="169333" y="44604"/>
                      </a:cubicBezTo>
                      <a:cubicBezTo>
                        <a:pt x="171319" y="43015"/>
                        <a:pt x="173696" y="41960"/>
                        <a:pt x="175683" y="40371"/>
                      </a:cubicBezTo>
                      <a:cubicBezTo>
                        <a:pt x="181179" y="35975"/>
                        <a:pt x="178942" y="35160"/>
                        <a:pt x="186267" y="31904"/>
                      </a:cubicBezTo>
                      <a:cubicBezTo>
                        <a:pt x="190345" y="30092"/>
                        <a:pt x="194734" y="29082"/>
                        <a:pt x="198967" y="27671"/>
                      </a:cubicBezTo>
                      <a:cubicBezTo>
                        <a:pt x="201084" y="26965"/>
                        <a:pt x="203460" y="26792"/>
                        <a:pt x="205317" y="25554"/>
                      </a:cubicBezTo>
                      <a:lnTo>
                        <a:pt x="211667" y="21321"/>
                      </a:lnTo>
                      <a:cubicBezTo>
                        <a:pt x="201622" y="11276"/>
                        <a:pt x="206987" y="14116"/>
                        <a:pt x="196850" y="10738"/>
                      </a:cubicBezTo>
                      <a:cubicBezTo>
                        <a:pt x="190433" y="4321"/>
                        <a:pt x="190142" y="1506"/>
                        <a:pt x="182033" y="154"/>
                      </a:cubicBezTo>
                      <a:cubicBezTo>
                        <a:pt x="179945" y="-194"/>
                        <a:pt x="177800" y="154"/>
                        <a:pt x="175683" y="154"/>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9" name="フリーフォーム: 図形 1048">
                  <a:extLst>
                    <a:ext uri="{FF2B5EF4-FFF2-40B4-BE49-F238E27FC236}">
                      <a16:creationId xmlns:a16="http://schemas.microsoft.com/office/drawing/2014/main" id="{ECD491B1-3135-4922-99F5-2389754E57C7}"/>
                    </a:ext>
                  </a:extLst>
                </p:cNvPr>
                <p:cNvSpPr/>
                <p:nvPr/>
              </p:nvSpPr>
              <p:spPr>
                <a:xfrm>
                  <a:off x="8278283" y="4389967"/>
                  <a:ext cx="713435" cy="829733"/>
                </a:xfrm>
                <a:custGeom>
                  <a:avLst/>
                  <a:gdLst>
                    <a:gd name="connsiteX0" fmla="*/ 550334 w 713435"/>
                    <a:gd name="connsiteY0" fmla="*/ 0 h 829733"/>
                    <a:gd name="connsiteX1" fmla="*/ 567267 w 713435"/>
                    <a:gd name="connsiteY1" fmla="*/ 14816 h 829733"/>
                    <a:gd name="connsiteX2" fmla="*/ 577850 w 713435"/>
                    <a:gd name="connsiteY2" fmla="*/ 23283 h 829733"/>
                    <a:gd name="connsiteX3" fmla="*/ 588434 w 713435"/>
                    <a:gd name="connsiteY3" fmla="*/ 31750 h 829733"/>
                    <a:gd name="connsiteX4" fmla="*/ 592667 w 713435"/>
                    <a:gd name="connsiteY4" fmla="*/ 38100 h 829733"/>
                    <a:gd name="connsiteX5" fmla="*/ 605367 w 713435"/>
                    <a:gd name="connsiteY5" fmla="*/ 46566 h 829733"/>
                    <a:gd name="connsiteX6" fmla="*/ 609600 w 713435"/>
                    <a:gd name="connsiteY6" fmla="*/ 50800 h 829733"/>
                    <a:gd name="connsiteX7" fmla="*/ 615950 w 713435"/>
                    <a:gd name="connsiteY7" fmla="*/ 52916 h 829733"/>
                    <a:gd name="connsiteX8" fmla="*/ 632884 w 713435"/>
                    <a:gd name="connsiteY8" fmla="*/ 65616 h 829733"/>
                    <a:gd name="connsiteX9" fmla="*/ 639234 w 713435"/>
                    <a:gd name="connsiteY9" fmla="*/ 69850 h 829733"/>
                    <a:gd name="connsiteX10" fmla="*/ 649817 w 713435"/>
                    <a:gd name="connsiteY10" fmla="*/ 78316 h 829733"/>
                    <a:gd name="connsiteX11" fmla="*/ 658284 w 713435"/>
                    <a:gd name="connsiteY11" fmla="*/ 86783 h 829733"/>
                    <a:gd name="connsiteX12" fmla="*/ 664634 w 713435"/>
                    <a:gd name="connsiteY12" fmla="*/ 91016 h 829733"/>
                    <a:gd name="connsiteX13" fmla="*/ 673100 w 713435"/>
                    <a:gd name="connsiteY13" fmla="*/ 107950 h 829733"/>
                    <a:gd name="connsiteX14" fmla="*/ 675217 w 713435"/>
                    <a:gd name="connsiteY14" fmla="*/ 116416 h 829733"/>
                    <a:gd name="connsiteX15" fmla="*/ 681567 w 713435"/>
                    <a:gd name="connsiteY15" fmla="*/ 137583 h 829733"/>
                    <a:gd name="connsiteX16" fmla="*/ 685800 w 713435"/>
                    <a:gd name="connsiteY16" fmla="*/ 156633 h 829733"/>
                    <a:gd name="connsiteX17" fmla="*/ 690034 w 713435"/>
                    <a:gd name="connsiteY17" fmla="*/ 162983 h 829733"/>
                    <a:gd name="connsiteX18" fmla="*/ 692150 w 713435"/>
                    <a:gd name="connsiteY18" fmla="*/ 169333 h 829733"/>
                    <a:gd name="connsiteX19" fmla="*/ 694267 w 713435"/>
                    <a:gd name="connsiteY19" fmla="*/ 177800 h 829733"/>
                    <a:gd name="connsiteX20" fmla="*/ 698500 w 713435"/>
                    <a:gd name="connsiteY20" fmla="*/ 184150 h 829733"/>
                    <a:gd name="connsiteX21" fmla="*/ 702734 w 713435"/>
                    <a:gd name="connsiteY21" fmla="*/ 196850 h 829733"/>
                    <a:gd name="connsiteX22" fmla="*/ 706967 w 713435"/>
                    <a:gd name="connsiteY22" fmla="*/ 211666 h 829733"/>
                    <a:gd name="connsiteX23" fmla="*/ 711200 w 713435"/>
                    <a:gd name="connsiteY23" fmla="*/ 226483 h 829733"/>
                    <a:gd name="connsiteX24" fmla="*/ 713317 w 713435"/>
                    <a:gd name="connsiteY24" fmla="*/ 270933 h 829733"/>
                    <a:gd name="connsiteX25" fmla="*/ 709084 w 713435"/>
                    <a:gd name="connsiteY25" fmla="*/ 325966 h 829733"/>
                    <a:gd name="connsiteX26" fmla="*/ 706967 w 713435"/>
                    <a:gd name="connsiteY26" fmla="*/ 332316 h 829733"/>
                    <a:gd name="connsiteX27" fmla="*/ 704850 w 713435"/>
                    <a:gd name="connsiteY27" fmla="*/ 359833 h 829733"/>
                    <a:gd name="connsiteX28" fmla="*/ 702734 w 713435"/>
                    <a:gd name="connsiteY28" fmla="*/ 368300 h 829733"/>
                    <a:gd name="connsiteX29" fmla="*/ 700617 w 713435"/>
                    <a:gd name="connsiteY29" fmla="*/ 387350 h 829733"/>
                    <a:gd name="connsiteX30" fmla="*/ 696384 w 713435"/>
                    <a:gd name="connsiteY30" fmla="*/ 400050 h 829733"/>
                    <a:gd name="connsiteX31" fmla="*/ 694267 w 713435"/>
                    <a:gd name="connsiteY31" fmla="*/ 406400 h 829733"/>
                    <a:gd name="connsiteX32" fmla="*/ 690034 w 713435"/>
                    <a:gd name="connsiteY32" fmla="*/ 429683 h 829733"/>
                    <a:gd name="connsiteX33" fmla="*/ 687917 w 713435"/>
                    <a:gd name="connsiteY33" fmla="*/ 436033 h 829733"/>
                    <a:gd name="connsiteX34" fmla="*/ 681567 w 713435"/>
                    <a:gd name="connsiteY34" fmla="*/ 442383 h 829733"/>
                    <a:gd name="connsiteX35" fmla="*/ 675217 w 713435"/>
                    <a:gd name="connsiteY35" fmla="*/ 465666 h 829733"/>
                    <a:gd name="connsiteX36" fmla="*/ 670984 w 713435"/>
                    <a:gd name="connsiteY36" fmla="*/ 469900 h 829733"/>
                    <a:gd name="connsiteX37" fmla="*/ 668867 w 713435"/>
                    <a:gd name="connsiteY37" fmla="*/ 476250 h 829733"/>
                    <a:gd name="connsiteX38" fmla="*/ 658284 w 713435"/>
                    <a:gd name="connsiteY38" fmla="*/ 488950 h 829733"/>
                    <a:gd name="connsiteX39" fmla="*/ 656167 w 713435"/>
                    <a:gd name="connsiteY39" fmla="*/ 495300 h 829733"/>
                    <a:gd name="connsiteX40" fmla="*/ 647700 w 713435"/>
                    <a:gd name="connsiteY40" fmla="*/ 505883 h 829733"/>
                    <a:gd name="connsiteX41" fmla="*/ 641350 w 713435"/>
                    <a:gd name="connsiteY41" fmla="*/ 516466 h 829733"/>
                    <a:gd name="connsiteX42" fmla="*/ 632884 w 713435"/>
                    <a:gd name="connsiteY42" fmla="*/ 527050 h 829733"/>
                    <a:gd name="connsiteX43" fmla="*/ 624417 w 713435"/>
                    <a:gd name="connsiteY43" fmla="*/ 537633 h 829733"/>
                    <a:gd name="connsiteX44" fmla="*/ 615950 w 713435"/>
                    <a:gd name="connsiteY44" fmla="*/ 548216 h 829733"/>
                    <a:gd name="connsiteX45" fmla="*/ 603250 w 713435"/>
                    <a:gd name="connsiteY45" fmla="*/ 556683 h 829733"/>
                    <a:gd name="connsiteX46" fmla="*/ 596900 w 713435"/>
                    <a:gd name="connsiteY46" fmla="*/ 560916 h 829733"/>
                    <a:gd name="connsiteX47" fmla="*/ 592667 w 713435"/>
                    <a:gd name="connsiteY47" fmla="*/ 565150 h 829733"/>
                    <a:gd name="connsiteX48" fmla="*/ 579967 w 713435"/>
                    <a:gd name="connsiteY48" fmla="*/ 573616 h 829733"/>
                    <a:gd name="connsiteX49" fmla="*/ 565150 w 713435"/>
                    <a:gd name="connsiteY49" fmla="*/ 586316 h 829733"/>
                    <a:gd name="connsiteX50" fmla="*/ 558800 w 713435"/>
                    <a:gd name="connsiteY50" fmla="*/ 588433 h 829733"/>
                    <a:gd name="connsiteX51" fmla="*/ 552450 w 713435"/>
                    <a:gd name="connsiteY51" fmla="*/ 592666 h 829733"/>
                    <a:gd name="connsiteX52" fmla="*/ 546100 w 713435"/>
                    <a:gd name="connsiteY52" fmla="*/ 594783 h 829733"/>
                    <a:gd name="connsiteX53" fmla="*/ 539750 w 713435"/>
                    <a:gd name="connsiteY53" fmla="*/ 599016 h 829733"/>
                    <a:gd name="connsiteX54" fmla="*/ 527050 w 713435"/>
                    <a:gd name="connsiteY54" fmla="*/ 603250 h 829733"/>
                    <a:gd name="connsiteX55" fmla="*/ 514350 w 713435"/>
                    <a:gd name="connsiteY55" fmla="*/ 611716 h 829733"/>
                    <a:gd name="connsiteX56" fmla="*/ 503767 w 713435"/>
                    <a:gd name="connsiteY56" fmla="*/ 620183 h 829733"/>
                    <a:gd name="connsiteX57" fmla="*/ 497417 w 713435"/>
                    <a:gd name="connsiteY57" fmla="*/ 622300 h 829733"/>
                    <a:gd name="connsiteX58" fmla="*/ 484717 w 713435"/>
                    <a:gd name="connsiteY58" fmla="*/ 632883 h 829733"/>
                    <a:gd name="connsiteX59" fmla="*/ 472017 w 713435"/>
                    <a:gd name="connsiteY59" fmla="*/ 637116 h 829733"/>
                    <a:gd name="connsiteX60" fmla="*/ 463550 w 713435"/>
                    <a:gd name="connsiteY60" fmla="*/ 645583 h 829733"/>
                    <a:gd name="connsiteX61" fmla="*/ 450850 w 713435"/>
                    <a:gd name="connsiteY61" fmla="*/ 651933 h 829733"/>
                    <a:gd name="connsiteX62" fmla="*/ 444500 w 713435"/>
                    <a:gd name="connsiteY62" fmla="*/ 654050 h 829733"/>
                    <a:gd name="connsiteX63" fmla="*/ 431800 w 713435"/>
                    <a:gd name="connsiteY63" fmla="*/ 662516 h 829733"/>
                    <a:gd name="connsiteX64" fmla="*/ 427567 w 713435"/>
                    <a:gd name="connsiteY64" fmla="*/ 666750 h 829733"/>
                    <a:gd name="connsiteX65" fmla="*/ 421217 w 713435"/>
                    <a:gd name="connsiteY65" fmla="*/ 668866 h 829733"/>
                    <a:gd name="connsiteX66" fmla="*/ 412750 w 713435"/>
                    <a:gd name="connsiteY66" fmla="*/ 677333 h 829733"/>
                    <a:gd name="connsiteX67" fmla="*/ 408517 w 713435"/>
                    <a:gd name="connsiteY67" fmla="*/ 683683 h 829733"/>
                    <a:gd name="connsiteX68" fmla="*/ 402167 w 713435"/>
                    <a:gd name="connsiteY68" fmla="*/ 685800 h 829733"/>
                    <a:gd name="connsiteX69" fmla="*/ 397934 w 713435"/>
                    <a:gd name="connsiteY69" fmla="*/ 692150 h 829733"/>
                    <a:gd name="connsiteX70" fmla="*/ 385234 w 713435"/>
                    <a:gd name="connsiteY70" fmla="*/ 696383 h 829733"/>
                    <a:gd name="connsiteX71" fmla="*/ 374650 w 713435"/>
                    <a:gd name="connsiteY71" fmla="*/ 702733 h 829733"/>
                    <a:gd name="connsiteX72" fmla="*/ 368300 w 713435"/>
                    <a:gd name="connsiteY72" fmla="*/ 709083 h 829733"/>
                    <a:gd name="connsiteX73" fmla="*/ 361950 w 713435"/>
                    <a:gd name="connsiteY73" fmla="*/ 711200 h 829733"/>
                    <a:gd name="connsiteX74" fmla="*/ 342900 w 713435"/>
                    <a:gd name="connsiteY74" fmla="*/ 721783 h 829733"/>
                    <a:gd name="connsiteX75" fmla="*/ 330200 w 713435"/>
                    <a:gd name="connsiteY75" fmla="*/ 732366 h 829733"/>
                    <a:gd name="connsiteX76" fmla="*/ 323850 w 713435"/>
                    <a:gd name="connsiteY76" fmla="*/ 734483 h 829733"/>
                    <a:gd name="connsiteX77" fmla="*/ 317500 w 713435"/>
                    <a:gd name="connsiteY77" fmla="*/ 738716 h 829733"/>
                    <a:gd name="connsiteX78" fmla="*/ 313267 w 713435"/>
                    <a:gd name="connsiteY78" fmla="*/ 742950 h 829733"/>
                    <a:gd name="connsiteX79" fmla="*/ 306917 w 713435"/>
                    <a:gd name="connsiteY79" fmla="*/ 745066 h 829733"/>
                    <a:gd name="connsiteX80" fmla="*/ 300567 w 713435"/>
                    <a:gd name="connsiteY80" fmla="*/ 749300 h 829733"/>
                    <a:gd name="connsiteX81" fmla="*/ 294217 w 713435"/>
                    <a:gd name="connsiteY81" fmla="*/ 755650 h 829733"/>
                    <a:gd name="connsiteX82" fmla="*/ 287867 w 713435"/>
                    <a:gd name="connsiteY82" fmla="*/ 757766 h 829733"/>
                    <a:gd name="connsiteX83" fmla="*/ 273050 w 713435"/>
                    <a:gd name="connsiteY83" fmla="*/ 770466 h 829733"/>
                    <a:gd name="connsiteX84" fmla="*/ 266700 w 713435"/>
                    <a:gd name="connsiteY84" fmla="*/ 772583 h 829733"/>
                    <a:gd name="connsiteX85" fmla="*/ 262467 w 713435"/>
                    <a:gd name="connsiteY85" fmla="*/ 778933 h 829733"/>
                    <a:gd name="connsiteX86" fmla="*/ 249767 w 713435"/>
                    <a:gd name="connsiteY86" fmla="*/ 783166 h 829733"/>
                    <a:gd name="connsiteX87" fmla="*/ 239184 w 713435"/>
                    <a:gd name="connsiteY87" fmla="*/ 791633 h 829733"/>
                    <a:gd name="connsiteX88" fmla="*/ 234950 w 713435"/>
                    <a:gd name="connsiteY88" fmla="*/ 795866 h 829733"/>
                    <a:gd name="connsiteX89" fmla="*/ 226484 w 713435"/>
                    <a:gd name="connsiteY89" fmla="*/ 797983 h 829733"/>
                    <a:gd name="connsiteX90" fmla="*/ 220134 w 713435"/>
                    <a:gd name="connsiteY90" fmla="*/ 800100 h 829733"/>
                    <a:gd name="connsiteX91" fmla="*/ 209550 w 713435"/>
                    <a:gd name="connsiteY91" fmla="*/ 808566 h 829733"/>
                    <a:gd name="connsiteX92" fmla="*/ 196850 w 713435"/>
                    <a:gd name="connsiteY92" fmla="*/ 812800 h 829733"/>
                    <a:gd name="connsiteX93" fmla="*/ 190500 w 713435"/>
                    <a:gd name="connsiteY93" fmla="*/ 817033 h 829733"/>
                    <a:gd name="connsiteX94" fmla="*/ 173567 w 713435"/>
                    <a:gd name="connsiteY94" fmla="*/ 821266 h 829733"/>
                    <a:gd name="connsiteX95" fmla="*/ 165100 w 713435"/>
                    <a:gd name="connsiteY95" fmla="*/ 823383 h 829733"/>
                    <a:gd name="connsiteX96" fmla="*/ 158750 w 713435"/>
                    <a:gd name="connsiteY96" fmla="*/ 825500 h 829733"/>
                    <a:gd name="connsiteX97" fmla="*/ 146050 w 713435"/>
                    <a:gd name="connsiteY97" fmla="*/ 827616 h 829733"/>
                    <a:gd name="connsiteX98" fmla="*/ 112184 w 713435"/>
                    <a:gd name="connsiteY98" fmla="*/ 829733 h 829733"/>
                    <a:gd name="connsiteX99" fmla="*/ 38100 w 713435"/>
                    <a:gd name="connsiteY99" fmla="*/ 827616 h 829733"/>
                    <a:gd name="connsiteX100" fmla="*/ 25400 w 713435"/>
                    <a:gd name="connsiteY100" fmla="*/ 823383 h 829733"/>
                    <a:gd name="connsiteX101" fmla="*/ 0 w 713435"/>
                    <a:gd name="connsiteY101" fmla="*/ 819150 h 82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713435" h="829733">
                      <a:moveTo>
                        <a:pt x="550334" y="0"/>
                      </a:moveTo>
                      <a:cubicBezTo>
                        <a:pt x="576460" y="26126"/>
                        <a:pt x="549757" y="807"/>
                        <a:pt x="567267" y="14816"/>
                      </a:cubicBezTo>
                      <a:cubicBezTo>
                        <a:pt x="582347" y="26881"/>
                        <a:pt x="558306" y="10255"/>
                        <a:pt x="577850" y="23283"/>
                      </a:cubicBezTo>
                      <a:cubicBezTo>
                        <a:pt x="589986" y="41484"/>
                        <a:pt x="573826" y="20063"/>
                        <a:pt x="588434" y="31750"/>
                      </a:cubicBezTo>
                      <a:cubicBezTo>
                        <a:pt x="590420" y="33339"/>
                        <a:pt x="590753" y="36425"/>
                        <a:pt x="592667" y="38100"/>
                      </a:cubicBezTo>
                      <a:cubicBezTo>
                        <a:pt x="596496" y="41450"/>
                        <a:pt x="601770" y="42968"/>
                        <a:pt x="605367" y="46566"/>
                      </a:cubicBezTo>
                      <a:cubicBezTo>
                        <a:pt x="606778" y="47977"/>
                        <a:pt x="607889" y="49773"/>
                        <a:pt x="609600" y="50800"/>
                      </a:cubicBezTo>
                      <a:cubicBezTo>
                        <a:pt x="611513" y="51948"/>
                        <a:pt x="613833" y="52211"/>
                        <a:pt x="615950" y="52916"/>
                      </a:cubicBezTo>
                      <a:cubicBezTo>
                        <a:pt x="623782" y="60748"/>
                        <a:pt x="618521" y="56041"/>
                        <a:pt x="632884" y="65616"/>
                      </a:cubicBezTo>
                      <a:lnTo>
                        <a:pt x="639234" y="69850"/>
                      </a:lnTo>
                      <a:cubicBezTo>
                        <a:pt x="649549" y="85324"/>
                        <a:pt x="636805" y="69022"/>
                        <a:pt x="649817" y="78316"/>
                      </a:cubicBezTo>
                      <a:cubicBezTo>
                        <a:pt x="653065" y="80636"/>
                        <a:pt x="654963" y="84569"/>
                        <a:pt x="658284" y="86783"/>
                      </a:cubicBezTo>
                      <a:lnTo>
                        <a:pt x="664634" y="91016"/>
                      </a:lnTo>
                      <a:cubicBezTo>
                        <a:pt x="669498" y="105609"/>
                        <a:pt x="665712" y="100560"/>
                        <a:pt x="673100" y="107950"/>
                      </a:cubicBezTo>
                      <a:cubicBezTo>
                        <a:pt x="673806" y="110772"/>
                        <a:pt x="674381" y="113630"/>
                        <a:pt x="675217" y="116416"/>
                      </a:cubicBezTo>
                      <a:cubicBezTo>
                        <a:pt x="678455" y="127209"/>
                        <a:pt x="679616" y="127830"/>
                        <a:pt x="681567" y="137583"/>
                      </a:cubicBezTo>
                      <a:cubicBezTo>
                        <a:pt x="682649" y="142994"/>
                        <a:pt x="683056" y="151145"/>
                        <a:pt x="685800" y="156633"/>
                      </a:cubicBezTo>
                      <a:cubicBezTo>
                        <a:pt x="686938" y="158908"/>
                        <a:pt x="688623" y="160866"/>
                        <a:pt x="690034" y="162983"/>
                      </a:cubicBezTo>
                      <a:cubicBezTo>
                        <a:pt x="690739" y="165100"/>
                        <a:pt x="691537" y="167188"/>
                        <a:pt x="692150" y="169333"/>
                      </a:cubicBezTo>
                      <a:cubicBezTo>
                        <a:pt x="692949" y="172130"/>
                        <a:pt x="693121" y="175126"/>
                        <a:pt x="694267" y="177800"/>
                      </a:cubicBezTo>
                      <a:cubicBezTo>
                        <a:pt x="695269" y="180138"/>
                        <a:pt x="697467" y="181825"/>
                        <a:pt x="698500" y="184150"/>
                      </a:cubicBezTo>
                      <a:cubicBezTo>
                        <a:pt x="700312" y="188228"/>
                        <a:pt x="701323" y="192617"/>
                        <a:pt x="702734" y="196850"/>
                      </a:cubicBezTo>
                      <a:cubicBezTo>
                        <a:pt x="707805" y="212062"/>
                        <a:pt x="701655" y="193080"/>
                        <a:pt x="706967" y="211666"/>
                      </a:cubicBezTo>
                      <a:cubicBezTo>
                        <a:pt x="713027" y="232871"/>
                        <a:pt x="704602" y="200081"/>
                        <a:pt x="711200" y="226483"/>
                      </a:cubicBezTo>
                      <a:cubicBezTo>
                        <a:pt x="711906" y="241300"/>
                        <a:pt x="713317" y="256100"/>
                        <a:pt x="713317" y="270933"/>
                      </a:cubicBezTo>
                      <a:cubicBezTo>
                        <a:pt x="713317" y="296793"/>
                        <a:pt x="714547" y="306846"/>
                        <a:pt x="709084" y="325966"/>
                      </a:cubicBezTo>
                      <a:cubicBezTo>
                        <a:pt x="708471" y="328111"/>
                        <a:pt x="707673" y="330199"/>
                        <a:pt x="706967" y="332316"/>
                      </a:cubicBezTo>
                      <a:cubicBezTo>
                        <a:pt x="706261" y="341488"/>
                        <a:pt x="705925" y="350697"/>
                        <a:pt x="704850" y="359833"/>
                      </a:cubicBezTo>
                      <a:cubicBezTo>
                        <a:pt x="704510" y="362722"/>
                        <a:pt x="703176" y="365425"/>
                        <a:pt x="702734" y="368300"/>
                      </a:cubicBezTo>
                      <a:cubicBezTo>
                        <a:pt x="701763" y="374615"/>
                        <a:pt x="701870" y="381085"/>
                        <a:pt x="700617" y="387350"/>
                      </a:cubicBezTo>
                      <a:cubicBezTo>
                        <a:pt x="699742" y="391726"/>
                        <a:pt x="697795" y="395817"/>
                        <a:pt x="696384" y="400050"/>
                      </a:cubicBezTo>
                      <a:lnTo>
                        <a:pt x="694267" y="406400"/>
                      </a:lnTo>
                      <a:cubicBezTo>
                        <a:pt x="692555" y="418379"/>
                        <a:pt x="692883" y="419710"/>
                        <a:pt x="690034" y="429683"/>
                      </a:cubicBezTo>
                      <a:cubicBezTo>
                        <a:pt x="689421" y="431828"/>
                        <a:pt x="689155" y="434177"/>
                        <a:pt x="687917" y="436033"/>
                      </a:cubicBezTo>
                      <a:cubicBezTo>
                        <a:pt x="686257" y="438524"/>
                        <a:pt x="683684" y="440266"/>
                        <a:pt x="681567" y="442383"/>
                      </a:cubicBezTo>
                      <a:cubicBezTo>
                        <a:pt x="680740" y="446516"/>
                        <a:pt x="677901" y="462981"/>
                        <a:pt x="675217" y="465666"/>
                      </a:cubicBezTo>
                      <a:lnTo>
                        <a:pt x="670984" y="469900"/>
                      </a:lnTo>
                      <a:cubicBezTo>
                        <a:pt x="670278" y="472017"/>
                        <a:pt x="670105" y="474394"/>
                        <a:pt x="668867" y="476250"/>
                      </a:cubicBezTo>
                      <a:cubicBezTo>
                        <a:pt x="659504" y="490294"/>
                        <a:pt x="665209" y="475099"/>
                        <a:pt x="658284" y="488950"/>
                      </a:cubicBezTo>
                      <a:cubicBezTo>
                        <a:pt x="657286" y="490946"/>
                        <a:pt x="657165" y="493304"/>
                        <a:pt x="656167" y="495300"/>
                      </a:cubicBezTo>
                      <a:cubicBezTo>
                        <a:pt x="653496" y="500642"/>
                        <a:pt x="651639" y="501945"/>
                        <a:pt x="647700" y="505883"/>
                      </a:cubicBezTo>
                      <a:cubicBezTo>
                        <a:pt x="641706" y="523871"/>
                        <a:pt x="650066" y="501939"/>
                        <a:pt x="641350" y="516466"/>
                      </a:cubicBezTo>
                      <a:cubicBezTo>
                        <a:pt x="634533" y="527828"/>
                        <a:pt x="645534" y="518615"/>
                        <a:pt x="632884" y="527050"/>
                      </a:cubicBezTo>
                      <a:cubicBezTo>
                        <a:pt x="628762" y="539413"/>
                        <a:pt x="633992" y="528058"/>
                        <a:pt x="624417" y="537633"/>
                      </a:cubicBezTo>
                      <a:cubicBezTo>
                        <a:pt x="616079" y="545971"/>
                        <a:pt x="624335" y="541927"/>
                        <a:pt x="615950" y="548216"/>
                      </a:cubicBezTo>
                      <a:cubicBezTo>
                        <a:pt x="611880" y="551269"/>
                        <a:pt x="607483" y="553861"/>
                        <a:pt x="603250" y="556683"/>
                      </a:cubicBezTo>
                      <a:cubicBezTo>
                        <a:pt x="601133" y="558094"/>
                        <a:pt x="598699" y="559117"/>
                        <a:pt x="596900" y="560916"/>
                      </a:cubicBezTo>
                      <a:cubicBezTo>
                        <a:pt x="595489" y="562327"/>
                        <a:pt x="594264" y="563953"/>
                        <a:pt x="592667" y="565150"/>
                      </a:cubicBezTo>
                      <a:cubicBezTo>
                        <a:pt x="588597" y="568203"/>
                        <a:pt x="583565" y="570018"/>
                        <a:pt x="579967" y="573616"/>
                      </a:cubicBezTo>
                      <a:cubicBezTo>
                        <a:pt x="574758" y="578825"/>
                        <a:pt x="571598" y="583092"/>
                        <a:pt x="565150" y="586316"/>
                      </a:cubicBezTo>
                      <a:cubicBezTo>
                        <a:pt x="563154" y="587314"/>
                        <a:pt x="560796" y="587435"/>
                        <a:pt x="558800" y="588433"/>
                      </a:cubicBezTo>
                      <a:cubicBezTo>
                        <a:pt x="556525" y="589571"/>
                        <a:pt x="554725" y="591528"/>
                        <a:pt x="552450" y="592666"/>
                      </a:cubicBezTo>
                      <a:cubicBezTo>
                        <a:pt x="550454" y="593664"/>
                        <a:pt x="548096" y="593785"/>
                        <a:pt x="546100" y="594783"/>
                      </a:cubicBezTo>
                      <a:cubicBezTo>
                        <a:pt x="543825" y="595921"/>
                        <a:pt x="542075" y="597983"/>
                        <a:pt x="539750" y="599016"/>
                      </a:cubicBezTo>
                      <a:cubicBezTo>
                        <a:pt x="535672" y="600828"/>
                        <a:pt x="530763" y="600775"/>
                        <a:pt x="527050" y="603250"/>
                      </a:cubicBezTo>
                      <a:cubicBezTo>
                        <a:pt x="522817" y="606072"/>
                        <a:pt x="517947" y="608118"/>
                        <a:pt x="514350" y="611716"/>
                      </a:cubicBezTo>
                      <a:cubicBezTo>
                        <a:pt x="510412" y="615655"/>
                        <a:pt x="509109" y="617512"/>
                        <a:pt x="503767" y="620183"/>
                      </a:cubicBezTo>
                      <a:cubicBezTo>
                        <a:pt x="501771" y="621181"/>
                        <a:pt x="499534" y="621594"/>
                        <a:pt x="497417" y="622300"/>
                      </a:cubicBezTo>
                      <a:cubicBezTo>
                        <a:pt x="493429" y="626288"/>
                        <a:pt x="490022" y="630525"/>
                        <a:pt x="484717" y="632883"/>
                      </a:cubicBezTo>
                      <a:cubicBezTo>
                        <a:pt x="480639" y="634695"/>
                        <a:pt x="472017" y="637116"/>
                        <a:pt x="472017" y="637116"/>
                      </a:cubicBezTo>
                      <a:cubicBezTo>
                        <a:pt x="469195" y="639938"/>
                        <a:pt x="467336" y="644321"/>
                        <a:pt x="463550" y="645583"/>
                      </a:cubicBezTo>
                      <a:cubicBezTo>
                        <a:pt x="447589" y="650904"/>
                        <a:pt x="467263" y="643726"/>
                        <a:pt x="450850" y="651933"/>
                      </a:cubicBezTo>
                      <a:cubicBezTo>
                        <a:pt x="448854" y="652931"/>
                        <a:pt x="446450" y="652966"/>
                        <a:pt x="444500" y="654050"/>
                      </a:cubicBezTo>
                      <a:cubicBezTo>
                        <a:pt x="440053" y="656521"/>
                        <a:pt x="435397" y="658918"/>
                        <a:pt x="431800" y="662516"/>
                      </a:cubicBezTo>
                      <a:cubicBezTo>
                        <a:pt x="430389" y="663927"/>
                        <a:pt x="429278" y="665723"/>
                        <a:pt x="427567" y="666750"/>
                      </a:cubicBezTo>
                      <a:cubicBezTo>
                        <a:pt x="425654" y="667898"/>
                        <a:pt x="423334" y="668161"/>
                        <a:pt x="421217" y="668866"/>
                      </a:cubicBezTo>
                      <a:cubicBezTo>
                        <a:pt x="418395" y="671688"/>
                        <a:pt x="414964" y="674012"/>
                        <a:pt x="412750" y="677333"/>
                      </a:cubicBezTo>
                      <a:cubicBezTo>
                        <a:pt x="411339" y="679450"/>
                        <a:pt x="410503" y="682094"/>
                        <a:pt x="408517" y="683683"/>
                      </a:cubicBezTo>
                      <a:cubicBezTo>
                        <a:pt x="406775" y="685077"/>
                        <a:pt x="404284" y="685094"/>
                        <a:pt x="402167" y="685800"/>
                      </a:cubicBezTo>
                      <a:cubicBezTo>
                        <a:pt x="400756" y="687917"/>
                        <a:pt x="400091" y="690802"/>
                        <a:pt x="397934" y="692150"/>
                      </a:cubicBezTo>
                      <a:cubicBezTo>
                        <a:pt x="394150" y="694515"/>
                        <a:pt x="385234" y="696383"/>
                        <a:pt x="385234" y="696383"/>
                      </a:cubicBezTo>
                      <a:cubicBezTo>
                        <a:pt x="372044" y="709570"/>
                        <a:pt x="391142" y="691738"/>
                        <a:pt x="374650" y="702733"/>
                      </a:cubicBezTo>
                      <a:cubicBezTo>
                        <a:pt x="372159" y="704393"/>
                        <a:pt x="370791" y="707423"/>
                        <a:pt x="368300" y="709083"/>
                      </a:cubicBezTo>
                      <a:cubicBezTo>
                        <a:pt x="366444" y="710321"/>
                        <a:pt x="363900" y="710116"/>
                        <a:pt x="361950" y="711200"/>
                      </a:cubicBezTo>
                      <a:cubicBezTo>
                        <a:pt x="340115" y="723330"/>
                        <a:pt x="357268" y="716993"/>
                        <a:pt x="342900" y="721783"/>
                      </a:cubicBezTo>
                      <a:cubicBezTo>
                        <a:pt x="338218" y="726465"/>
                        <a:pt x="336095" y="729419"/>
                        <a:pt x="330200" y="732366"/>
                      </a:cubicBezTo>
                      <a:cubicBezTo>
                        <a:pt x="328204" y="733364"/>
                        <a:pt x="325846" y="733485"/>
                        <a:pt x="323850" y="734483"/>
                      </a:cubicBezTo>
                      <a:cubicBezTo>
                        <a:pt x="321575" y="735621"/>
                        <a:pt x="319486" y="737127"/>
                        <a:pt x="317500" y="738716"/>
                      </a:cubicBezTo>
                      <a:cubicBezTo>
                        <a:pt x="315942" y="739963"/>
                        <a:pt x="314978" y="741923"/>
                        <a:pt x="313267" y="742950"/>
                      </a:cubicBezTo>
                      <a:cubicBezTo>
                        <a:pt x="311354" y="744098"/>
                        <a:pt x="309034" y="744361"/>
                        <a:pt x="306917" y="745066"/>
                      </a:cubicBezTo>
                      <a:cubicBezTo>
                        <a:pt x="304800" y="746477"/>
                        <a:pt x="302521" y="747671"/>
                        <a:pt x="300567" y="749300"/>
                      </a:cubicBezTo>
                      <a:cubicBezTo>
                        <a:pt x="298267" y="751216"/>
                        <a:pt x="296708" y="753990"/>
                        <a:pt x="294217" y="755650"/>
                      </a:cubicBezTo>
                      <a:cubicBezTo>
                        <a:pt x="292361" y="756888"/>
                        <a:pt x="289984" y="757061"/>
                        <a:pt x="287867" y="757766"/>
                      </a:cubicBezTo>
                      <a:cubicBezTo>
                        <a:pt x="282658" y="762975"/>
                        <a:pt x="279498" y="767242"/>
                        <a:pt x="273050" y="770466"/>
                      </a:cubicBezTo>
                      <a:cubicBezTo>
                        <a:pt x="271054" y="771464"/>
                        <a:pt x="268817" y="771877"/>
                        <a:pt x="266700" y="772583"/>
                      </a:cubicBezTo>
                      <a:cubicBezTo>
                        <a:pt x="265289" y="774700"/>
                        <a:pt x="264624" y="777585"/>
                        <a:pt x="262467" y="778933"/>
                      </a:cubicBezTo>
                      <a:cubicBezTo>
                        <a:pt x="258683" y="781298"/>
                        <a:pt x="249767" y="783166"/>
                        <a:pt x="249767" y="783166"/>
                      </a:cubicBezTo>
                      <a:cubicBezTo>
                        <a:pt x="239555" y="793380"/>
                        <a:pt x="252523" y="780963"/>
                        <a:pt x="239184" y="791633"/>
                      </a:cubicBezTo>
                      <a:cubicBezTo>
                        <a:pt x="237626" y="792880"/>
                        <a:pt x="236735" y="794973"/>
                        <a:pt x="234950" y="795866"/>
                      </a:cubicBezTo>
                      <a:cubicBezTo>
                        <a:pt x="232348" y="797167"/>
                        <a:pt x="229281" y="797184"/>
                        <a:pt x="226484" y="797983"/>
                      </a:cubicBezTo>
                      <a:cubicBezTo>
                        <a:pt x="224339" y="798596"/>
                        <a:pt x="222251" y="799394"/>
                        <a:pt x="220134" y="800100"/>
                      </a:cubicBezTo>
                      <a:cubicBezTo>
                        <a:pt x="216615" y="803618"/>
                        <a:pt x="214356" y="806430"/>
                        <a:pt x="209550" y="808566"/>
                      </a:cubicBezTo>
                      <a:cubicBezTo>
                        <a:pt x="205472" y="810378"/>
                        <a:pt x="200563" y="810325"/>
                        <a:pt x="196850" y="812800"/>
                      </a:cubicBezTo>
                      <a:cubicBezTo>
                        <a:pt x="194733" y="814211"/>
                        <a:pt x="192775" y="815895"/>
                        <a:pt x="190500" y="817033"/>
                      </a:cubicBezTo>
                      <a:cubicBezTo>
                        <a:pt x="185958" y="819304"/>
                        <a:pt x="177920" y="820299"/>
                        <a:pt x="173567" y="821266"/>
                      </a:cubicBezTo>
                      <a:cubicBezTo>
                        <a:pt x="170727" y="821897"/>
                        <a:pt x="167897" y="822584"/>
                        <a:pt x="165100" y="823383"/>
                      </a:cubicBezTo>
                      <a:cubicBezTo>
                        <a:pt x="162955" y="823996"/>
                        <a:pt x="160928" y="825016"/>
                        <a:pt x="158750" y="825500"/>
                      </a:cubicBezTo>
                      <a:cubicBezTo>
                        <a:pt x="154560" y="826431"/>
                        <a:pt x="150324" y="827227"/>
                        <a:pt x="146050" y="827616"/>
                      </a:cubicBezTo>
                      <a:cubicBezTo>
                        <a:pt x="134786" y="828640"/>
                        <a:pt x="123473" y="829027"/>
                        <a:pt x="112184" y="829733"/>
                      </a:cubicBezTo>
                      <a:cubicBezTo>
                        <a:pt x="87489" y="829027"/>
                        <a:pt x="62739" y="829419"/>
                        <a:pt x="38100" y="827616"/>
                      </a:cubicBezTo>
                      <a:cubicBezTo>
                        <a:pt x="33650" y="827290"/>
                        <a:pt x="29802" y="824117"/>
                        <a:pt x="25400" y="823383"/>
                      </a:cubicBezTo>
                      <a:lnTo>
                        <a:pt x="0" y="819150"/>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0" name="フリーフォーム: 図形 1049">
                  <a:extLst>
                    <a:ext uri="{FF2B5EF4-FFF2-40B4-BE49-F238E27FC236}">
                      <a16:creationId xmlns:a16="http://schemas.microsoft.com/office/drawing/2014/main" id="{BDF679B8-B08F-462C-8DBA-C7943E193CB0}"/>
                    </a:ext>
                  </a:extLst>
                </p:cNvPr>
                <p:cNvSpPr/>
                <p:nvPr/>
              </p:nvSpPr>
              <p:spPr>
                <a:xfrm>
                  <a:off x="8104717" y="4468283"/>
                  <a:ext cx="192616" cy="203200"/>
                </a:xfrm>
                <a:custGeom>
                  <a:avLst/>
                  <a:gdLst>
                    <a:gd name="connsiteX0" fmla="*/ 0 w 192616"/>
                    <a:gd name="connsiteY0" fmla="*/ 203200 h 203200"/>
                    <a:gd name="connsiteX1" fmla="*/ 4233 w 192616"/>
                    <a:gd name="connsiteY1" fmla="*/ 184150 h 203200"/>
                    <a:gd name="connsiteX2" fmla="*/ 10583 w 192616"/>
                    <a:gd name="connsiteY2" fmla="*/ 177800 h 203200"/>
                    <a:gd name="connsiteX3" fmla="*/ 19050 w 192616"/>
                    <a:gd name="connsiteY3" fmla="*/ 152400 h 203200"/>
                    <a:gd name="connsiteX4" fmla="*/ 21166 w 192616"/>
                    <a:gd name="connsiteY4" fmla="*/ 146050 h 203200"/>
                    <a:gd name="connsiteX5" fmla="*/ 23283 w 192616"/>
                    <a:gd name="connsiteY5" fmla="*/ 139700 h 203200"/>
                    <a:gd name="connsiteX6" fmla="*/ 29633 w 192616"/>
                    <a:gd name="connsiteY6" fmla="*/ 118534 h 203200"/>
                    <a:gd name="connsiteX7" fmla="*/ 33866 w 192616"/>
                    <a:gd name="connsiteY7" fmla="*/ 114300 h 203200"/>
                    <a:gd name="connsiteX8" fmla="*/ 35983 w 192616"/>
                    <a:gd name="connsiteY8" fmla="*/ 107950 h 203200"/>
                    <a:gd name="connsiteX9" fmla="*/ 48683 w 192616"/>
                    <a:gd name="connsiteY9" fmla="*/ 99484 h 203200"/>
                    <a:gd name="connsiteX10" fmla="*/ 57150 w 192616"/>
                    <a:gd name="connsiteY10" fmla="*/ 91017 h 203200"/>
                    <a:gd name="connsiteX11" fmla="*/ 61383 w 192616"/>
                    <a:gd name="connsiteY11" fmla="*/ 84667 h 203200"/>
                    <a:gd name="connsiteX12" fmla="*/ 74083 w 192616"/>
                    <a:gd name="connsiteY12" fmla="*/ 76200 h 203200"/>
                    <a:gd name="connsiteX13" fmla="*/ 82550 w 192616"/>
                    <a:gd name="connsiteY13" fmla="*/ 65617 h 203200"/>
                    <a:gd name="connsiteX14" fmla="*/ 86783 w 192616"/>
                    <a:gd name="connsiteY14" fmla="*/ 59267 h 203200"/>
                    <a:gd name="connsiteX15" fmla="*/ 99483 w 192616"/>
                    <a:gd name="connsiteY15" fmla="*/ 55034 h 203200"/>
                    <a:gd name="connsiteX16" fmla="*/ 110066 w 192616"/>
                    <a:gd name="connsiteY16" fmla="*/ 46567 h 203200"/>
                    <a:gd name="connsiteX17" fmla="*/ 116416 w 192616"/>
                    <a:gd name="connsiteY17" fmla="*/ 44450 h 203200"/>
                    <a:gd name="connsiteX18" fmla="*/ 127000 w 192616"/>
                    <a:gd name="connsiteY18" fmla="*/ 38100 h 203200"/>
                    <a:gd name="connsiteX19" fmla="*/ 146050 w 192616"/>
                    <a:gd name="connsiteY19" fmla="*/ 27517 h 203200"/>
                    <a:gd name="connsiteX20" fmla="*/ 158750 w 192616"/>
                    <a:gd name="connsiteY20" fmla="*/ 19050 h 203200"/>
                    <a:gd name="connsiteX21" fmla="*/ 171450 w 192616"/>
                    <a:gd name="connsiteY21" fmla="*/ 10584 h 203200"/>
                    <a:gd name="connsiteX22" fmla="*/ 177800 w 192616"/>
                    <a:gd name="connsiteY22" fmla="*/ 6350 h 203200"/>
                    <a:gd name="connsiteX23" fmla="*/ 192616 w 192616"/>
                    <a:gd name="connsiteY23" fmla="*/ 0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2616" h="203200">
                      <a:moveTo>
                        <a:pt x="0" y="203200"/>
                      </a:moveTo>
                      <a:cubicBezTo>
                        <a:pt x="257" y="201660"/>
                        <a:pt x="1916" y="187625"/>
                        <a:pt x="4233" y="184150"/>
                      </a:cubicBezTo>
                      <a:cubicBezTo>
                        <a:pt x="5893" y="181659"/>
                        <a:pt x="8466" y="179917"/>
                        <a:pt x="10583" y="177800"/>
                      </a:cubicBezTo>
                      <a:lnTo>
                        <a:pt x="19050" y="152400"/>
                      </a:lnTo>
                      <a:lnTo>
                        <a:pt x="21166" y="146050"/>
                      </a:lnTo>
                      <a:cubicBezTo>
                        <a:pt x="21872" y="143933"/>
                        <a:pt x="22742" y="141865"/>
                        <a:pt x="23283" y="139700"/>
                      </a:cubicBezTo>
                      <a:cubicBezTo>
                        <a:pt x="24242" y="135864"/>
                        <a:pt x="27917" y="120251"/>
                        <a:pt x="29633" y="118534"/>
                      </a:cubicBezTo>
                      <a:lnTo>
                        <a:pt x="33866" y="114300"/>
                      </a:lnTo>
                      <a:cubicBezTo>
                        <a:pt x="34572" y="112183"/>
                        <a:pt x="34405" y="109528"/>
                        <a:pt x="35983" y="107950"/>
                      </a:cubicBezTo>
                      <a:cubicBezTo>
                        <a:pt x="39581" y="104353"/>
                        <a:pt x="48683" y="99484"/>
                        <a:pt x="48683" y="99484"/>
                      </a:cubicBezTo>
                      <a:cubicBezTo>
                        <a:pt x="53302" y="85629"/>
                        <a:pt x="46887" y="99228"/>
                        <a:pt x="57150" y="91017"/>
                      </a:cubicBezTo>
                      <a:cubicBezTo>
                        <a:pt x="59136" y="89428"/>
                        <a:pt x="59469" y="86342"/>
                        <a:pt x="61383" y="84667"/>
                      </a:cubicBezTo>
                      <a:cubicBezTo>
                        <a:pt x="65212" y="81317"/>
                        <a:pt x="74083" y="76200"/>
                        <a:pt x="74083" y="76200"/>
                      </a:cubicBezTo>
                      <a:cubicBezTo>
                        <a:pt x="78205" y="63837"/>
                        <a:pt x="72975" y="75192"/>
                        <a:pt x="82550" y="65617"/>
                      </a:cubicBezTo>
                      <a:cubicBezTo>
                        <a:pt x="84349" y="63818"/>
                        <a:pt x="84626" y="60615"/>
                        <a:pt x="86783" y="59267"/>
                      </a:cubicBezTo>
                      <a:cubicBezTo>
                        <a:pt x="90567" y="56902"/>
                        <a:pt x="99483" y="55034"/>
                        <a:pt x="99483" y="55034"/>
                      </a:cubicBezTo>
                      <a:cubicBezTo>
                        <a:pt x="103421" y="51095"/>
                        <a:pt x="104724" y="49238"/>
                        <a:pt x="110066" y="46567"/>
                      </a:cubicBezTo>
                      <a:cubicBezTo>
                        <a:pt x="112062" y="45569"/>
                        <a:pt x="114299" y="45156"/>
                        <a:pt x="116416" y="44450"/>
                      </a:cubicBezTo>
                      <a:cubicBezTo>
                        <a:pt x="125915" y="34953"/>
                        <a:pt x="114634" y="44970"/>
                        <a:pt x="127000" y="38100"/>
                      </a:cubicBezTo>
                      <a:cubicBezTo>
                        <a:pt x="148835" y="25970"/>
                        <a:pt x="131682" y="32307"/>
                        <a:pt x="146050" y="27517"/>
                      </a:cubicBezTo>
                      <a:cubicBezTo>
                        <a:pt x="160140" y="13427"/>
                        <a:pt x="144967" y="26707"/>
                        <a:pt x="158750" y="19050"/>
                      </a:cubicBezTo>
                      <a:cubicBezTo>
                        <a:pt x="163197" y="16579"/>
                        <a:pt x="167217" y="13406"/>
                        <a:pt x="171450" y="10584"/>
                      </a:cubicBezTo>
                      <a:cubicBezTo>
                        <a:pt x="173567" y="9173"/>
                        <a:pt x="175386" y="7154"/>
                        <a:pt x="177800" y="6350"/>
                      </a:cubicBezTo>
                      <a:cubicBezTo>
                        <a:pt x="191447" y="1802"/>
                        <a:pt x="187345" y="5273"/>
                        <a:pt x="192616"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1" name="フリーフォーム: 図形 1050">
                  <a:extLst>
                    <a:ext uri="{FF2B5EF4-FFF2-40B4-BE49-F238E27FC236}">
                      <a16:creationId xmlns:a16="http://schemas.microsoft.com/office/drawing/2014/main" id="{1A8FD541-8D63-4597-B519-5390B5F9F211}"/>
                    </a:ext>
                  </a:extLst>
                </p:cNvPr>
                <p:cNvSpPr/>
                <p:nvPr/>
              </p:nvSpPr>
              <p:spPr>
                <a:xfrm>
                  <a:off x="7982005" y="4679950"/>
                  <a:ext cx="110012" cy="196850"/>
                </a:xfrm>
                <a:custGeom>
                  <a:avLst/>
                  <a:gdLst>
                    <a:gd name="connsiteX0" fmla="*/ 110012 w 110012"/>
                    <a:gd name="connsiteY0" fmla="*/ 0 h 196850"/>
                    <a:gd name="connsiteX1" fmla="*/ 99428 w 110012"/>
                    <a:gd name="connsiteY1" fmla="*/ 6350 h 196850"/>
                    <a:gd name="connsiteX2" fmla="*/ 93078 w 110012"/>
                    <a:gd name="connsiteY2" fmla="*/ 8467 h 196850"/>
                    <a:gd name="connsiteX3" fmla="*/ 80378 w 110012"/>
                    <a:gd name="connsiteY3" fmla="*/ 19050 h 196850"/>
                    <a:gd name="connsiteX4" fmla="*/ 67678 w 110012"/>
                    <a:gd name="connsiteY4" fmla="*/ 25400 h 196850"/>
                    <a:gd name="connsiteX5" fmla="*/ 59212 w 110012"/>
                    <a:gd name="connsiteY5" fmla="*/ 33867 h 196850"/>
                    <a:gd name="connsiteX6" fmla="*/ 48628 w 110012"/>
                    <a:gd name="connsiteY6" fmla="*/ 44450 h 196850"/>
                    <a:gd name="connsiteX7" fmla="*/ 42278 w 110012"/>
                    <a:gd name="connsiteY7" fmla="*/ 48683 h 196850"/>
                    <a:gd name="connsiteX8" fmla="*/ 27462 w 110012"/>
                    <a:gd name="connsiteY8" fmla="*/ 65617 h 196850"/>
                    <a:gd name="connsiteX9" fmla="*/ 23228 w 110012"/>
                    <a:gd name="connsiteY9" fmla="*/ 69850 h 196850"/>
                    <a:gd name="connsiteX10" fmla="*/ 14762 w 110012"/>
                    <a:gd name="connsiteY10" fmla="*/ 88900 h 196850"/>
                    <a:gd name="connsiteX11" fmla="*/ 12645 w 110012"/>
                    <a:gd name="connsiteY11" fmla="*/ 95250 h 196850"/>
                    <a:gd name="connsiteX12" fmla="*/ 4178 w 110012"/>
                    <a:gd name="connsiteY12" fmla="*/ 107950 h 196850"/>
                    <a:gd name="connsiteX13" fmla="*/ 4178 w 110012"/>
                    <a:gd name="connsiteY13" fmla="*/ 156633 h 196850"/>
                    <a:gd name="connsiteX14" fmla="*/ 8412 w 110012"/>
                    <a:gd name="connsiteY14" fmla="*/ 160867 h 196850"/>
                    <a:gd name="connsiteX15" fmla="*/ 18995 w 110012"/>
                    <a:gd name="connsiteY15" fmla="*/ 169333 h 196850"/>
                    <a:gd name="connsiteX16" fmla="*/ 27462 w 110012"/>
                    <a:gd name="connsiteY16" fmla="*/ 177800 h 196850"/>
                    <a:gd name="connsiteX17" fmla="*/ 33812 w 110012"/>
                    <a:gd name="connsiteY17" fmla="*/ 184150 h 196850"/>
                    <a:gd name="connsiteX18" fmla="*/ 38045 w 110012"/>
                    <a:gd name="connsiteY18" fmla="*/ 190500 h 196850"/>
                    <a:gd name="connsiteX19" fmla="*/ 48628 w 110012"/>
                    <a:gd name="connsiteY19" fmla="*/ 196850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012" h="196850">
                      <a:moveTo>
                        <a:pt x="110012" y="0"/>
                      </a:moveTo>
                      <a:cubicBezTo>
                        <a:pt x="106484" y="2117"/>
                        <a:pt x="103108" y="4510"/>
                        <a:pt x="99428" y="6350"/>
                      </a:cubicBezTo>
                      <a:cubicBezTo>
                        <a:pt x="97432" y="7348"/>
                        <a:pt x="94934" y="7229"/>
                        <a:pt x="93078" y="8467"/>
                      </a:cubicBezTo>
                      <a:cubicBezTo>
                        <a:pt x="79034" y="17830"/>
                        <a:pt x="94229" y="12125"/>
                        <a:pt x="80378" y="19050"/>
                      </a:cubicBezTo>
                      <a:cubicBezTo>
                        <a:pt x="62851" y="27813"/>
                        <a:pt x="85876" y="13269"/>
                        <a:pt x="67678" y="25400"/>
                      </a:cubicBezTo>
                      <a:cubicBezTo>
                        <a:pt x="63290" y="38569"/>
                        <a:pt x="69245" y="26342"/>
                        <a:pt x="59212" y="33867"/>
                      </a:cubicBezTo>
                      <a:cubicBezTo>
                        <a:pt x="55221" y="36860"/>
                        <a:pt x="52779" y="41683"/>
                        <a:pt x="48628" y="44450"/>
                      </a:cubicBezTo>
                      <a:cubicBezTo>
                        <a:pt x="46511" y="45861"/>
                        <a:pt x="44192" y="47008"/>
                        <a:pt x="42278" y="48683"/>
                      </a:cubicBezTo>
                      <a:cubicBezTo>
                        <a:pt x="24863" y="63921"/>
                        <a:pt x="37029" y="53660"/>
                        <a:pt x="27462" y="65617"/>
                      </a:cubicBezTo>
                      <a:cubicBezTo>
                        <a:pt x="26215" y="67175"/>
                        <a:pt x="24475" y="68292"/>
                        <a:pt x="23228" y="69850"/>
                      </a:cubicBezTo>
                      <a:cubicBezTo>
                        <a:pt x="17479" y="77036"/>
                        <a:pt x="18118" y="78833"/>
                        <a:pt x="14762" y="88900"/>
                      </a:cubicBezTo>
                      <a:cubicBezTo>
                        <a:pt x="14056" y="91017"/>
                        <a:pt x="13883" y="93394"/>
                        <a:pt x="12645" y="95250"/>
                      </a:cubicBezTo>
                      <a:lnTo>
                        <a:pt x="4178" y="107950"/>
                      </a:lnTo>
                      <a:cubicBezTo>
                        <a:pt x="-1973" y="126410"/>
                        <a:pt x="-781" y="120268"/>
                        <a:pt x="4178" y="156633"/>
                      </a:cubicBezTo>
                      <a:cubicBezTo>
                        <a:pt x="4448" y="158611"/>
                        <a:pt x="7165" y="159308"/>
                        <a:pt x="8412" y="160867"/>
                      </a:cubicBezTo>
                      <a:cubicBezTo>
                        <a:pt x="15375" y="169571"/>
                        <a:pt x="8923" y="165977"/>
                        <a:pt x="18995" y="169333"/>
                      </a:cubicBezTo>
                      <a:lnTo>
                        <a:pt x="27462" y="177800"/>
                      </a:lnTo>
                      <a:cubicBezTo>
                        <a:pt x="29579" y="179917"/>
                        <a:pt x="32152" y="181659"/>
                        <a:pt x="33812" y="184150"/>
                      </a:cubicBezTo>
                      <a:cubicBezTo>
                        <a:pt x="35223" y="186267"/>
                        <a:pt x="36246" y="188701"/>
                        <a:pt x="38045" y="190500"/>
                      </a:cubicBezTo>
                      <a:cubicBezTo>
                        <a:pt x="40597" y="193052"/>
                        <a:pt x="45289" y="195180"/>
                        <a:pt x="48628" y="19685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2" name="フリーフォーム: 図形 1051">
                  <a:extLst>
                    <a:ext uri="{FF2B5EF4-FFF2-40B4-BE49-F238E27FC236}">
                      <a16:creationId xmlns:a16="http://schemas.microsoft.com/office/drawing/2014/main" id="{A1F4B90D-F8EA-4338-8B9C-5D834BC0898E}"/>
                    </a:ext>
                  </a:extLst>
                </p:cNvPr>
                <p:cNvSpPr/>
                <p:nvPr/>
              </p:nvSpPr>
              <p:spPr>
                <a:xfrm>
                  <a:off x="8248558" y="4855555"/>
                  <a:ext cx="499625" cy="239262"/>
                </a:xfrm>
                <a:custGeom>
                  <a:avLst/>
                  <a:gdLst>
                    <a:gd name="connsiteX0" fmla="*/ 92 w 499625"/>
                    <a:gd name="connsiteY0" fmla="*/ 175762 h 239262"/>
                    <a:gd name="connsiteX1" fmla="*/ 10675 w 499625"/>
                    <a:gd name="connsiteY1" fmla="*/ 182112 h 239262"/>
                    <a:gd name="connsiteX2" fmla="*/ 14909 w 499625"/>
                    <a:gd name="connsiteY2" fmla="*/ 186345 h 239262"/>
                    <a:gd name="connsiteX3" fmla="*/ 36075 w 499625"/>
                    <a:gd name="connsiteY3" fmla="*/ 192695 h 239262"/>
                    <a:gd name="connsiteX4" fmla="*/ 42425 w 499625"/>
                    <a:gd name="connsiteY4" fmla="*/ 196928 h 239262"/>
                    <a:gd name="connsiteX5" fmla="*/ 46659 w 499625"/>
                    <a:gd name="connsiteY5" fmla="*/ 201162 h 239262"/>
                    <a:gd name="connsiteX6" fmla="*/ 53009 w 499625"/>
                    <a:gd name="connsiteY6" fmla="*/ 203278 h 239262"/>
                    <a:gd name="connsiteX7" fmla="*/ 69942 w 499625"/>
                    <a:gd name="connsiteY7" fmla="*/ 211745 h 239262"/>
                    <a:gd name="connsiteX8" fmla="*/ 84759 w 499625"/>
                    <a:gd name="connsiteY8" fmla="*/ 218095 h 239262"/>
                    <a:gd name="connsiteX9" fmla="*/ 110159 w 499625"/>
                    <a:gd name="connsiteY9" fmla="*/ 224445 h 239262"/>
                    <a:gd name="connsiteX10" fmla="*/ 150375 w 499625"/>
                    <a:gd name="connsiteY10" fmla="*/ 228678 h 239262"/>
                    <a:gd name="connsiteX11" fmla="*/ 171542 w 499625"/>
                    <a:gd name="connsiteY11" fmla="*/ 230795 h 239262"/>
                    <a:gd name="connsiteX12" fmla="*/ 180009 w 499625"/>
                    <a:gd name="connsiteY12" fmla="*/ 232912 h 239262"/>
                    <a:gd name="connsiteX13" fmla="*/ 190592 w 499625"/>
                    <a:gd name="connsiteY13" fmla="*/ 235028 h 239262"/>
                    <a:gd name="connsiteX14" fmla="*/ 196942 w 499625"/>
                    <a:gd name="connsiteY14" fmla="*/ 237145 h 239262"/>
                    <a:gd name="connsiteX15" fmla="*/ 207525 w 499625"/>
                    <a:gd name="connsiteY15" fmla="*/ 239262 h 239262"/>
                    <a:gd name="connsiteX16" fmla="*/ 239275 w 499625"/>
                    <a:gd name="connsiteY16" fmla="*/ 237145 h 239262"/>
                    <a:gd name="connsiteX17" fmla="*/ 249859 w 499625"/>
                    <a:gd name="connsiteY17" fmla="*/ 230795 h 239262"/>
                    <a:gd name="connsiteX18" fmla="*/ 256209 w 499625"/>
                    <a:gd name="connsiteY18" fmla="*/ 226562 h 239262"/>
                    <a:gd name="connsiteX19" fmla="*/ 260442 w 499625"/>
                    <a:gd name="connsiteY19" fmla="*/ 222328 h 239262"/>
                    <a:gd name="connsiteX20" fmla="*/ 275259 w 499625"/>
                    <a:gd name="connsiteY20" fmla="*/ 215978 h 239262"/>
                    <a:gd name="connsiteX21" fmla="*/ 287959 w 499625"/>
                    <a:gd name="connsiteY21" fmla="*/ 211745 h 239262"/>
                    <a:gd name="connsiteX22" fmla="*/ 292192 w 499625"/>
                    <a:gd name="connsiteY22" fmla="*/ 205395 h 239262"/>
                    <a:gd name="connsiteX23" fmla="*/ 300659 w 499625"/>
                    <a:gd name="connsiteY23" fmla="*/ 203278 h 239262"/>
                    <a:gd name="connsiteX24" fmla="*/ 307009 w 499625"/>
                    <a:gd name="connsiteY24" fmla="*/ 201162 h 239262"/>
                    <a:gd name="connsiteX25" fmla="*/ 317592 w 499625"/>
                    <a:gd name="connsiteY25" fmla="*/ 192695 h 239262"/>
                    <a:gd name="connsiteX26" fmla="*/ 323942 w 499625"/>
                    <a:gd name="connsiteY26" fmla="*/ 190578 h 239262"/>
                    <a:gd name="connsiteX27" fmla="*/ 330292 w 499625"/>
                    <a:gd name="connsiteY27" fmla="*/ 186345 h 239262"/>
                    <a:gd name="connsiteX28" fmla="*/ 342992 w 499625"/>
                    <a:gd name="connsiteY28" fmla="*/ 182112 h 239262"/>
                    <a:gd name="connsiteX29" fmla="*/ 357809 w 499625"/>
                    <a:gd name="connsiteY29" fmla="*/ 177878 h 239262"/>
                    <a:gd name="connsiteX30" fmla="*/ 364159 w 499625"/>
                    <a:gd name="connsiteY30" fmla="*/ 173645 h 239262"/>
                    <a:gd name="connsiteX31" fmla="*/ 383209 w 499625"/>
                    <a:gd name="connsiteY31" fmla="*/ 163062 h 239262"/>
                    <a:gd name="connsiteX32" fmla="*/ 393792 w 499625"/>
                    <a:gd name="connsiteY32" fmla="*/ 154595 h 239262"/>
                    <a:gd name="connsiteX33" fmla="*/ 400142 w 499625"/>
                    <a:gd name="connsiteY33" fmla="*/ 148245 h 239262"/>
                    <a:gd name="connsiteX34" fmla="*/ 412842 w 499625"/>
                    <a:gd name="connsiteY34" fmla="*/ 141895 h 239262"/>
                    <a:gd name="connsiteX35" fmla="*/ 419192 w 499625"/>
                    <a:gd name="connsiteY35" fmla="*/ 135545 h 239262"/>
                    <a:gd name="connsiteX36" fmla="*/ 431892 w 499625"/>
                    <a:gd name="connsiteY36" fmla="*/ 131312 h 239262"/>
                    <a:gd name="connsiteX37" fmla="*/ 438242 w 499625"/>
                    <a:gd name="connsiteY37" fmla="*/ 129195 h 239262"/>
                    <a:gd name="connsiteX38" fmla="*/ 457292 w 499625"/>
                    <a:gd name="connsiteY38" fmla="*/ 118612 h 239262"/>
                    <a:gd name="connsiteX39" fmla="*/ 467875 w 499625"/>
                    <a:gd name="connsiteY39" fmla="*/ 112262 h 239262"/>
                    <a:gd name="connsiteX40" fmla="*/ 472109 w 499625"/>
                    <a:gd name="connsiteY40" fmla="*/ 108028 h 239262"/>
                    <a:gd name="connsiteX41" fmla="*/ 484809 w 499625"/>
                    <a:gd name="connsiteY41" fmla="*/ 97445 h 239262"/>
                    <a:gd name="connsiteX42" fmla="*/ 495392 w 499625"/>
                    <a:gd name="connsiteY42" fmla="*/ 80512 h 239262"/>
                    <a:gd name="connsiteX43" fmla="*/ 499625 w 499625"/>
                    <a:gd name="connsiteY43" fmla="*/ 76278 h 239262"/>
                    <a:gd name="connsiteX44" fmla="*/ 480575 w 499625"/>
                    <a:gd name="connsiteY44" fmla="*/ 67812 h 239262"/>
                    <a:gd name="connsiteX45" fmla="*/ 467875 w 499625"/>
                    <a:gd name="connsiteY45" fmla="*/ 63578 h 239262"/>
                    <a:gd name="connsiteX46" fmla="*/ 455175 w 499625"/>
                    <a:gd name="connsiteY46" fmla="*/ 59345 h 239262"/>
                    <a:gd name="connsiteX47" fmla="*/ 448825 w 499625"/>
                    <a:gd name="connsiteY47" fmla="*/ 57228 h 239262"/>
                    <a:gd name="connsiteX48" fmla="*/ 434009 w 499625"/>
                    <a:gd name="connsiteY48" fmla="*/ 55112 h 239262"/>
                    <a:gd name="connsiteX49" fmla="*/ 421309 w 499625"/>
                    <a:gd name="connsiteY49" fmla="*/ 48762 h 239262"/>
                    <a:gd name="connsiteX50" fmla="*/ 395909 w 499625"/>
                    <a:gd name="connsiteY50" fmla="*/ 42412 h 239262"/>
                    <a:gd name="connsiteX51" fmla="*/ 389559 w 499625"/>
                    <a:gd name="connsiteY51" fmla="*/ 40295 h 239262"/>
                    <a:gd name="connsiteX52" fmla="*/ 385325 w 499625"/>
                    <a:gd name="connsiteY52" fmla="*/ 36062 h 239262"/>
                    <a:gd name="connsiteX53" fmla="*/ 353575 w 499625"/>
                    <a:gd name="connsiteY53" fmla="*/ 29712 h 239262"/>
                    <a:gd name="connsiteX54" fmla="*/ 340875 w 499625"/>
                    <a:gd name="connsiteY54" fmla="*/ 23362 h 239262"/>
                    <a:gd name="connsiteX55" fmla="*/ 321825 w 499625"/>
                    <a:gd name="connsiteY55" fmla="*/ 19128 h 239262"/>
                    <a:gd name="connsiteX56" fmla="*/ 315475 w 499625"/>
                    <a:gd name="connsiteY56" fmla="*/ 17012 h 239262"/>
                    <a:gd name="connsiteX57" fmla="*/ 309125 w 499625"/>
                    <a:gd name="connsiteY57" fmla="*/ 12778 h 239262"/>
                    <a:gd name="connsiteX58" fmla="*/ 296425 w 499625"/>
                    <a:gd name="connsiteY58" fmla="*/ 8545 h 239262"/>
                    <a:gd name="connsiteX59" fmla="*/ 283725 w 499625"/>
                    <a:gd name="connsiteY59" fmla="*/ 78 h 239262"/>
                    <a:gd name="connsiteX60" fmla="*/ 277375 w 499625"/>
                    <a:gd name="connsiteY60" fmla="*/ 4312 h 239262"/>
                    <a:gd name="connsiteX61" fmla="*/ 266792 w 499625"/>
                    <a:gd name="connsiteY61" fmla="*/ 6428 h 239262"/>
                    <a:gd name="connsiteX62" fmla="*/ 247742 w 499625"/>
                    <a:gd name="connsiteY62" fmla="*/ 10662 h 239262"/>
                    <a:gd name="connsiteX63" fmla="*/ 241392 w 499625"/>
                    <a:gd name="connsiteY63" fmla="*/ 14895 h 239262"/>
                    <a:gd name="connsiteX64" fmla="*/ 228692 w 499625"/>
                    <a:gd name="connsiteY64" fmla="*/ 19128 h 239262"/>
                    <a:gd name="connsiteX65" fmla="*/ 218109 w 499625"/>
                    <a:gd name="connsiteY65" fmla="*/ 25478 h 239262"/>
                    <a:gd name="connsiteX66" fmla="*/ 213875 w 499625"/>
                    <a:gd name="connsiteY66" fmla="*/ 29712 h 239262"/>
                    <a:gd name="connsiteX67" fmla="*/ 196942 w 499625"/>
                    <a:gd name="connsiteY67" fmla="*/ 33945 h 239262"/>
                    <a:gd name="connsiteX68" fmla="*/ 190592 w 499625"/>
                    <a:gd name="connsiteY68" fmla="*/ 40295 h 239262"/>
                    <a:gd name="connsiteX69" fmla="*/ 184242 w 499625"/>
                    <a:gd name="connsiteY69" fmla="*/ 42412 h 239262"/>
                    <a:gd name="connsiteX70" fmla="*/ 171542 w 499625"/>
                    <a:gd name="connsiteY70" fmla="*/ 50878 h 239262"/>
                    <a:gd name="connsiteX71" fmla="*/ 171542 w 499625"/>
                    <a:gd name="connsiteY71" fmla="*/ 50878 h 239262"/>
                    <a:gd name="connsiteX72" fmla="*/ 167309 w 499625"/>
                    <a:gd name="connsiteY72" fmla="*/ 55112 h 239262"/>
                    <a:gd name="connsiteX73" fmla="*/ 154609 w 499625"/>
                    <a:gd name="connsiteY73" fmla="*/ 63578 h 239262"/>
                    <a:gd name="connsiteX74" fmla="*/ 144025 w 499625"/>
                    <a:gd name="connsiteY74" fmla="*/ 69928 h 239262"/>
                    <a:gd name="connsiteX75" fmla="*/ 133442 w 499625"/>
                    <a:gd name="connsiteY75" fmla="*/ 76278 h 239262"/>
                    <a:gd name="connsiteX76" fmla="*/ 120742 w 499625"/>
                    <a:gd name="connsiteY76" fmla="*/ 82628 h 239262"/>
                    <a:gd name="connsiteX77" fmla="*/ 110159 w 499625"/>
                    <a:gd name="connsiteY77" fmla="*/ 88978 h 239262"/>
                    <a:gd name="connsiteX78" fmla="*/ 105925 w 499625"/>
                    <a:gd name="connsiteY78" fmla="*/ 93212 h 239262"/>
                    <a:gd name="connsiteX79" fmla="*/ 93225 w 499625"/>
                    <a:gd name="connsiteY79" fmla="*/ 97445 h 239262"/>
                    <a:gd name="connsiteX80" fmla="*/ 86875 w 499625"/>
                    <a:gd name="connsiteY80" fmla="*/ 101678 h 239262"/>
                    <a:gd name="connsiteX81" fmla="*/ 82642 w 499625"/>
                    <a:gd name="connsiteY81" fmla="*/ 105912 h 239262"/>
                    <a:gd name="connsiteX82" fmla="*/ 76292 w 499625"/>
                    <a:gd name="connsiteY82" fmla="*/ 108028 h 239262"/>
                    <a:gd name="connsiteX83" fmla="*/ 67825 w 499625"/>
                    <a:gd name="connsiteY83" fmla="*/ 116495 h 239262"/>
                    <a:gd name="connsiteX84" fmla="*/ 55125 w 499625"/>
                    <a:gd name="connsiteY84" fmla="*/ 122845 h 239262"/>
                    <a:gd name="connsiteX85" fmla="*/ 42425 w 499625"/>
                    <a:gd name="connsiteY85" fmla="*/ 131312 h 239262"/>
                    <a:gd name="connsiteX86" fmla="*/ 29725 w 499625"/>
                    <a:gd name="connsiteY86" fmla="*/ 141895 h 239262"/>
                    <a:gd name="connsiteX87" fmla="*/ 17025 w 499625"/>
                    <a:gd name="connsiteY87" fmla="*/ 146128 h 239262"/>
                    <a:gd name="connsiteX88" fmla="*/ 92 w 499625"/>
                    <a:gd name="connsiteY88" fmla="*/ 175762 h 23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99625" h="239262">
                      <a:moveTo>
                        <a:pt x="92" y="175762"/>
                      </a:moveTo>
                      <a:cubicBezTo>
                        <a:pt x="-966" y="181759"/>
                        <a:pt x="7327" y="179721"/>
                        <a:pt x="10675" y="182112"/>
                      </a:cubicBezTo>
                      <a:cubicBezTo>
                        <a:pt x="12299" y="183272"/>
                        <a:pt x="13124" y="185453"/>
                        <a:pt x="14909" y="186345"/>
                      </a:cubicBezTo>
                      <a:cubicBezTo>
                        <a:pt x="20059" y="188920"/>
                        <a:pt x="30000" y="191176"/>
                        <a:pt x="36075" y="192695"/>
                      </a:cubicBezTo>
                      <a:cubicBezTo>
                        <a:pt x="38192" y="194106"/>
                        <a:pt x="40439" y="195339"/>
                        <a:pt x="42425" y="196928"/>
                      </a:cubicBezTo>
                      <a:cubicBezTo>
                        <a:pt x="43984" y="198175"/>
                        <a:pt x="44947" y="200135"/>
                        <a:pt x="46659" y="201162"/>
                      </a:cubicBezTo>
                      <a:cubicBezTo>
                        <a:pt x="48572" y="202310"/>
                        <a:pt x="50892" y="202573"/>
                        <a:pt x="53009" y="203278"/>
                      </a:cubicBezTo>
                      <a:cubicBezTo>
                        <a:pt x="66917" y="217190"/>
                        <a:pt x="40769" y="192298"/>
                        <a:pt x="69942" y="211745"/>
                      </a:cubicBezTo>
                      <a:cubicBezTo>
                        <a:pt x="80016" y="218460"/>
                        <a:pt x="72334" y="214368"/>
                        <a:pt x="84759" y="218095"/>
                      </a:cubicBezTo>
                      <a:cubicBezTo>
                        <a:pt x="103794" y="223805"/>
                        <a:pt x="90880" y="221479"/>
                        <a:pt x="110159" y="224445"/>
                      </a:cubicBezTo>
                      <a:cubicBezTo>
                        <a:pt x="131484" y="227726"/>
                        <a:pt x="123243" y="226212"/>
                        <a:pt x="150375" y="228678"/>
                      </a:cubicBezTo>
                      <a:lnTo>
                        <a:pt x="171542" y="230795"/>
                      </a:lnTo>
                      <a:cubicBezTo>
                        <a:pt x="174364" y="231501"/>
                        <a:pt x="177169" y="232281"/>
                        <a:pt x="180009" y="232912"/>
                      </a:cubicBezTo>
                      <a:cubicBezTo>
                        <a:pt x="183521" y="233692"/>
                        <a:pt x="187102" y="234156"/>
                        <a:pt x="190592" y="235028"/>
                      </a:cubicBezTo>
                      <a:cubicBezTo>
                        <a:pt x="192757" y="235569"/>
                        <a:pt x="194777" y="236604"/>
                        <a:pt x="196942" y="237145"/>
                      </a:cubicBezTo>
                      <a:cubicBezTo>
                        <a:pt x="200432" y="238018"/>
                        <a:pt x="203997" y="238556"/>
                        <a:pt x="207525" y="239262"/>
                      </a:cubicBezTo>
                      <a:cubicBezTo>
                        <a:pt x="218108" y="238556"/>
                        <a:pt x="228733" y="238317"/>
                        <a:pt x="239275" y="237145"/>
                      </a:cubicBezTo>
                      <a:cubicBezTo>
                        <a:pt x="246744" y="236315"/>
                        <a:pt x="244740" y="234890"/>
                        <a:pt x="249859" y="230795"/>
                      </a:cubicBezTo>
                      <a:cubicBezTo>
                        <a:pt x="251846" y="229206"/>
                        <a:pt x="254223" y="228151"/>
                        <a:pt x="256209" y="226562"/>
                      </a:cubicBezTo>
                      <a:cubicBezTo>
                        <a:pt x="257767" y="225315"/>
                        <a:pt x="258884" y="223575"/>
                        <a:pt x="260442" y="222328"/>
                      </a:cubicBezTo>
                      <a:cubicBezTo>
                        <a:pt x="267828" y="216419"/>
                        <a:pt x="265908" y="218783"/>
                        <a:pt x="275259" y="215978"/>
                      </a:cubicBezTo>
                      <a:cubicBezTo>
                        <a:pt x="279533" y="214696"/>
                        <a:pt x="287959" y="211745"/>
                        <a:pt x="287959" y="211745"/>
                      </a:cubicBezTo>
                      <a:cubicBezTo>
                        <a:pt x="289370" y="209628"/>
                        <a:pt x="290075" y="206806"/>
                        <a:pt x="292192" y="205395"/>
                      </a:cubicBezTo>
                      <a:cubicBezTo>
                        <a:pt x="294613" y="203781"/>
                        <a:pt x="297862" y="204077"/>
                        <a:pt x="300659" y="203278"/>
                      </a:cubicBezTo>
                      <a:cubicBezTo>
                        <a:pt x="302804" y="202665"/>
                        <a:pt x="304892" y="201867"/>
                        <a:pt x="307009" y="201162"/>
                      </a:cubicBezTo>
                      <a:cubicBezTo>
                        <a:pt x="310947" y="197223"/>
                        <a:pt x="312250" y="195366"/>
                        <a:pt x="317592" y="192695"/>
                      </a:cubicBezTo>
                      <a:cubicBezTo>
                        <a:pt x="319588" y="191697"/>
                        <a:pt x="321946" y="191576"/>
                        <a:pt x="323942" y="190578"/>
                      </a:cubicBezTo>
                      <a:cubicBezTo>
                        <a:pt x="326217" y="189440"/>
                        <a:pt x="327967" y="187378"/>
                        <a:pt x="330292" y="186345"/>
                      </a:cubicBezTo>
                      <a:cubicBezTo>
                        <a:pt x="334370" y="184533"/>
                        <a:pt x="338759" y="183523"/>
                        <a:pt x="342992" y="182112"/>
                      </a:cubicBezTo>
                      <a:cubicBezTo>
                        <a:pt x="352108" y="179073"/>
                        <a:pt x="347170" y="180538"/>
                        <a:pt x="357809" y="177878"/>
                      </a:cubicBezTo>
                      <a:cubicBezTo>
                        <a:pt x="359926" y="176467"/>
                        <a:pt x="361884" y="174783"/>
                        <a:pt x="364159" y="173645"/>
                      </a:cubicBezTo>
                      <a:cubicBezTo>
                        <a:pt x="374801" y="168324"/>
                        <a:pt x="369872" y="176402"/>
                        <a:pt x="383209" y="163062"/>
                      </a:cubicBezTo>
                      <a:cubicBezTo>
                        <a:pt x="395516" y="150752"/>
                        <a:pt x="377782" y="167936"/>
                        <a:pt x="393792" y="154595"/>
                      </a:cubicBezTo>
                      <a:cubicBezTo>
                        <a:pt x="396092" y="152679"/>
                        <a:pt x="397842" y="150161"/>
                        <a:pt x="400142" y="148245"/>
                      </a:cubicBezTo>
                      <a:cubicBezTo>
                        <a:pt x="405612" y="143687"/>
                        <a:pt x="406479" y="144016"/>
                        <a:pt x="412842" y="141895"/>
                      </a:cubicBezTo>
                      <a:cubicBezTo>
                        <a:pt x="414959" y="139778"/>
                        <a:pt x="416575" y="136999"/>
                        <a:pt x="419192" y="135545"/>
                      </a:cubicBezTo>
                      <a:cubicBezTo>
                        <a:pt x="423093" y="133378"/>
                        <a:pt x="427659" y="132723"/>
                        <a:pt x="431892" y="131312"/>
                      </a:cubicBezTo>
                      <a:cubicBezTo>
                        <a:pt x="434009" y="130606"/>
                        <a:pt x="436386" y="130433"/>
                        <a:pt x="438242" y="129195"/>
                      </a:cubicBezTo>
                      <a:cubicBezTo>
                        <a:pt x="452798" y="119490"/>
                        <a:pt x="446115" y="122336"/>
                        <a:pt x="457292" y="118612"/>
                      </a:cubicBezTo>
                      <a:cubicBezTo>
                        <a:pt x="468016" y="107885"/>
                        <a:pt x="454138" y="120503"/>
                        <a:pt x="467875" y="112262"/>
                      </a:cubicBezTo>
                      <a:cubicBezTo>
                        <a:pt x="469587" y="111235"/>
                        <a:pt x="470550" y="109275"/>
                        <a:pt x="472109" y="108028"/>
                      </a:cubicBezTo>
                      <a:cubicBezTo>
                        <a:pt x="486844" y="96240"/>
                        <a:pt x="469724" y="112530"/>
                        <a:pt x="484809" y="97445"/>
                      </a:cubicBezTo>
                      <a:cubicBezTo>
                        <a:pt x="490917" y="79120"/>
                        <a:pt x="484719" y="89051"/>
                        <a:pt x="495392" y="80512"/>
                      </a:cubicBezTo>
                      <a:cubicBezTo>
                        <a:pt x="496950" y="79265"/>
                        <a:pt x="498214" y="77689"/>
                        <a:pt x="499625" y="76278"/>
                      </a:cubicBezTo>
                      <a:cubicBezTo>
                        <a:pt x="489026" y="65679"/>
                        <a:pt x="497968" y="72160"/>
                        <a:pt x="480575" y="67812"/>
                      </a:cubicBezTo>
                      <a:cubicBezTo>
                        <a:pt x="476246" y="66730"/>
                        <a:pt x="472108" y="64989"/>
                        <a:pt x="467875" y="63578"/>
                      </a:cubicBezTo>
                      <a:lnTo>
                        <a:pt x="455175" y="59345"/>
                      </a:lnTo>
                      <a:cubicBezTo>
                        <a:pt x="453058" y="58639"/>
                        <a:pt x="451034" y="57543"/>
                        <a:pt x="448825" y="57228"/>
                      </a:cubicBezTo>
                      <a:lnTo>
                        <a:pt x="434009" y="55112"/>
                      </a:lnTo>
                      <a:cubicBezTo>
                        <a:pt x="410850" y="47391"/>
                        <a:pt x="445929" y="59704"/>
                        <a:pt x="421309" y="48762"/>
                      </a:cubicBezTo>
                      <a:cubicBezTo>
                        <a:pt x="411242" y="44288"/>
                        <a:pt x="406562" y="44187"/>
                        <a:pt x="395909" y="42412"/>
                      </a:cubicBezTo>
                      <a:cubicBezTo>
                        <a:pt x="393792" y="41706"/>
                        <a:pt x="391472" y="41443"/>
                        <a:pt x="389559" y="40295"/>
                      </a:cubicBezTo>
                      <a:cubicBezTo>
                        <a:pt x="387848" y="39268"/>
                        <a:pt x="387110" y="36955"/>
                        <a:pt x="385325" y="36062"/>
                      </a:cubicBezTo>
                      <a:cubicBezTo>
                        <a:pt x="374601" y="30700"/>
                        <a:pt x="365553" y="31042"/>
                        <a:pt x="353575" y="29712"/>
                      </a:cubicBezTo>
                      <a:cubicBezTo>
                        <a:pt x="337614" y="24391"/>
                        <a:pt x="357288" y="31569"/>
                        <a:pt x="340875" y="23362"/>
                      </a:cubicBezTo>
                      <a:cubicBezTo>
                        <a:pt x="335156" y="20503"/>
                        <a:pt x="327681" y="20429"/>
                        <a:pt x="321825" y="19128"/>
                      </a:cubicBezTo>
                      <a:cubicBezTo>
                        <a:pt x="319647" y="18644"/>
                        <a:pt x="317592" y="17717"/>
                        <a:pt x="315475" y="17012"/>
                      </a:cubicBezTo>
                      <a:cubicBezTo>
                        <a:pt x="313358" y="15601"/>
                        <a:pt x="311450" y="13811"/>
                        <a:pt x="309125" y="12778"/>
                      </a:cubicBezTo>
                      <a:cubicBezTo>
                        <a:pt x="305047" y="10966"/>
                        <a:pt x="296425" y="8545"/>
                        <a:pt x="296425" y="8545"/>
                      </a:cubicBezTo>
                      <a:cubicBezTo>
                        <a:pt x="293782" y="5902"/>
                        <a:pt x="288976" y="-797"/>
                        <a:pt x="283725" y="78"/>
                      </a:cubicBezTo>
                      <a:cubicBezTo>
                        <a:pt x="281216" y="496"/>
                        <a:pt x="279757" y="3419"/>
                        <a:pt x="277375" y="4312"/>
                      </a:cubicBezTo>
                      <a:cubicBezTo>
                        <a:pt x="274007" y="5575"/>
                        <a:pt x="270331" y="5785"/>
                        <a:pt x="266792" y="6428"/>
                      </a:cubicBezTo>
                      <a:cubicBezTo>
                        <a:pt x="261680" y="7357"/>
                        <a:pt x="253074" y="7996"/>
                        <a:pt x="247742" y="10662"/>
                      </a:cubicBezTo>
                      <a:cubicBezTo>
                        <a:pt x="245467" y="11800"/>
                        <a:pt x="243717" y="13862"/>
                        <a:pt x="241392" y="14895"/>
                      </a:cubicBezTo>
                      <a:cubicBezTo>
                        <a:pt x="237314" y="16707"/>
                        <a:pt x="228692" y="19128"/>
                        <a:pt x="228692" y="19128"/>
                      </a:cubicBezTo>
                      <a:cubicBezTo>
                        <a:pt x="217968" y="29855"/>
                        <a:pt x="231846" y="17237"/>
                        <a:pt x="218109" y="25478"/>
                      </a:cubicBezTo>
                      <a:cubicBezTo>
                        <a:pt x="216397" y="26505"/>
                        <a:pt x="215728" y="28971"/>
                        <a:pt x="213875" y="29712"/>
                      </a:cubicBezTo>
                      <a:cubicBezTo>
                        <a:pt x="208473" y="31873"/>
                        <a:pt x="196942" y="33945"/>
                        <a:pt x="196942" y="33945"/>
                      </a:cubicBezTo>
                      <a:cubicBezTo>
                        <a:pt x="194825" y="36062"/>
                        <a:pt x="193083" y="38635"/>
                        <a:pt x="190592" y="40295"/>
                      </a:cubicBezTo>
                      <a:cubicBezTo>
                        <a:pt x="188736" y="41533"/>
                        <a:pt x="186192" y="41328"/>
                        <a:pt x="184242" y="42412"/>
                      </a:cubicBezTo>
                      <a:cubicBezTo>
                        <a:pt x="179795" y="44883"/>
                        <a:pt x="175775" y="48056"/>
                        <a:pt x="171542" y="50878"/>
                      </a:cubicBezTo>
                      <a:lnTo>
                        <a:pt x="171542" y="50878"/>
                      </a:lnTo>
                      <a:cubicBezTo>
                        <a:pt x="170131" y="52289"/>
                        <a:pt x="168906" y="53915"/>
                        <a:pt x="167309" y="55112"/>
                      </a:cubicBezTo>
                      <a:cubicBezTo>
                        <a:pt x="163239" y="58165"/>
                        <a:pt x="158207" y="59980"/>
                        <a:pt x="154609" y="63578"/>
                      </a:cubicBezTo>
                      <a:cubicBezTo>
                        <a:pt x="148797" y="69390"/>
                        <a:pt x="152269" y="67181"/>
                        <a:pt x="144025" y="69928"/>
                      </a:cubicBezTo>
                      <a:cubicBezTo>
                        <a:pt x="133299" y="80656"/>
                        <a:pt x="147180" y="68035"/>
                        <a:pt x="133442" y="76278"/>
                      </a:cubicBezTo>
                      <a:cubicBezTo>
                        <a:pt x="119962" y="84366"/>
                        <a:pt x="141626" y="77409"/>
                        <a:pt x="120742" y="82628"/>
                      </a:cubicBezTo>
                      <a:cubicBezTo>
                        <a:pt x="110018" y="93355"/>
                        <a:pt x="123896" y="80737"/>
                        <a:pt x="110159" y="88978"/>
                      </a:cubicBezTo>
                      <a:cubicBezTo>
                        <a:pt x="108447" y="90005"/>
                        <a:pt x="107710" y="92319"/>
                        <a:pt x="105925" y="93212"/>
                      </a:cubicBezTo>
                      <a:cubicBezTo>
                        <a:pt x="101934" y="95208"/>
                        <a:pt x="96938" y="94970"/>
                        <a:pt x="93225" y="97445"/>
                      </a:cubicBezTo>
                      <a:cubicBezTo>
                        <a:pt x="91108" y="98856"/>
                        <a:pt x="88861" y="100089"/>
                        <a:pt x="86875" y="101678"/>
                      </a:cubicBezTo>
                      <a:cubicBezTo>
                        <a:pt x="85317" y="102925"/>
                        <a:pt x="84353" y="104885"/>
                        <a:pt x="82642" y="105912"/>
                      </a:cubicBezTo>
                      <a:cubicBezTo>
                        <a:pt x="80729" y="107060"/>
                        <a:pt x="78409" y="107323"/>
                        <a:pt x="76292" y="108028"/>
                      </a:cubicBezTo>
                      <a:cubicBezTo>
                        <a:pt x="73470" y="110850"/>
                        <a:pt x="71611" y="115233"/>
                        <a:pt x="67825" y="116495"/>
                      </a:cubicBezTo>
                      <a:cubicBezTo>
                        <a:pt x="61462" y="118616"/>
                        <a:pt x="60595" y="118287"/>
                        <a:pt x="55125" y="122845"/>
                      </a:cubicBezTo>
                      <a:cubicBezTo>
                        <a:pt x="44554" y="131654"/>
                        <a:pt x="53585" y="127591"/>
                        <a:pt x="42425" y="131312"/>
                      </a:cubicBezTo>
                      <a:cubicBezTo>
                        <a:pt x="38437" y="135300"/>
                        <a:pt x="35030" y="139537"/>
                        <a:pt x="29725" y="141895"/>
                      </a:cubicBezTo>
                      <a:cubicBezTo>
                        <a:pt x="25647" y="143707"/>
                        <a:pt x="17025" y="146128"/>
                        <a:pt x="17025" y="146128"/>
                      </a:cubicBezTo>
                      <a:cubicBezTo>
                        <a:pt x="12293" y="150861"/>
                        <a:pt x="1150" y="169765"/>
                        <a:pt x="92" y="175762"/>
                      </a:cubicBezTo>
                      <a:close/>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3" name="フリーフォーム: 図形 1052">
                  <a:extLst>
                    <a:ext uri="{FF2B5EF4-FFF2-40B4-BE49-F238E27FC236}">
                      <a16:creationId xmlns:a16="http://schemas.microsoft.com/office/drawing/2014/main" id="{BB63E3B0-5919-40B9-8C71-DDC9FA5A6957}"/>
                    </a:ext>
                  </a:extLst>
                </p:cNvPr>
                <p:cNvSpPr/>
                <p:nvPr/>
              </p:nvSpPr>
              <p:spPr>
                <a:xfrm>
                  <a:off x="8089900" y="4675717"/>
                  <a:ext cx="446617" cy="192616"/>
                </a:xfrm>
                <a:custGeom>
                  <a:avLst/>
                  <a:gdLst>
                    <a:gd name="connsiteX0" fmla="*/ 0 w 446617"/>
                    <a:gd name="connsiteY0" fmla="*/ 0 h 192616"/>
                    <a:gd name="connsiteX1" fmla="*/ 10583 w 446617"/>
                    <a:gd name="connsiteY1" fmla="*/ 8466 h 192616"/>
                    <a:gd name="connsiteX2" fmla="*/ 14817 w 446617"/>
                    <a:gd name="connsiteY2" fmla="*/ 12700 h 192616"/>
                    <a:gd name="connsiteX3" fmla="*/ 27517 w 446617"/>
                    <a:gd name="connsiteY3" fmla="*/ 16933 h 192616"/>
                    <a:gd name="connsiteX4" fmla="*/ 33867 w 446617"/>
                    <a:gd name="connsiteY4" fmla="*/ 19050 h 192616"/>
                    <a:gd name="connsiteX5" fmla="*/ 40217 w 446617"/>
                    <a:gd name="connsiteY5" fmla="*/ 21166 h 192616"/>
                    <a:gd name="connsiteX6" fmla="*/ 46567 w 446617"/>
                    <a:gd name="connsiteY6" fmla="*/ 25400 h 192616"/>
                    <a:gd name="connsiteX7" fmla="*/ 65617 w 446617"/>
                    <a:gd name="connsiteY7" fmla="*/ 29633 h 192616"/>
                    <a:gd name="connsiteX8" fmla="*/ 78317 w 446617"/>
                    <a:gd name="connsiteY8" fmla="*/ 33866 h 192616"/>
                    <a:gd name="connsiteX9" fmla="*/ 84667 w 446617"/>
                    <a:gd name="connsiteY9" fmla="*/ 35983 h 192616"/>
                    <a:gd name="connsiteX10" fmla="*/ 91017 w 446617"/>
                    <a:gd name="connsiteY10" fmla="*/ 40216 h 192616"/>
                    <a:gd name="connsiteX11" fmla="*/ 101600 w 446617"/>
                    <a:gd name="connsiteY11" fmla="*/ 42333 h 192616"/>
                    <a:gd name="connsiteX12" fmla="*/ 114300 w 446617"/>
                    <a:gd name="connsiteY12" fmla="*/ 48683 h 192616"/>
                    <a:gd name="connsiteX13" fmla="*/ 120650 w 446617"/>
                    <a:gd name="connsiteY13" fmla="*/ 52916 h 192616"/>
                    <a:gd name="connsiteX14" fmla="*/ 135467 w 446617"/>
                    <a:gd name="connsiteY14" fmla="*/ 59266 h 192616"/>
                    <a:gd name="connsiteX15" fmla="*/ 146050 w 446617"/>
                    <a:gd name="connsiteY15" fmla="*/ 65616 h 192616"/>
                    <a:gd name="connsiteX16" fmla="*/ 154517 w 446617"/>
                    <a:gd name="connsiteY16" fmla="*/ 74083 h 192616"/>
                    <a:gd name="connsiteX17" fmla="*/ 167217 w 446617"/>
                    <a:gd name="connsiteY17" fmla="*/ 69850 h 192616"/>
                    <a:gd name="connsiteX18" fmla="*/ 186267 w 446617"/>
                    <a:gd name="connsiteY18" fmla="*/ 65616 h 192616"/>
                    <a:gd name="connsiteX19" fmla="*/ 192617 w 446617"/>
                    <a:gd name="connsiteY19" fmla="*/ 61383 h 192616"/>
                    <a:gd name="connsiteX20" fmla="*/ 198967 w 446617"/>
                    <a:gd name="connsiteY20" fmla="*/ 59266 h 192616"/>
                    <a:gd name="connsiteX21" fmla="*/ 209550 w 446617"/>
                    <a:gd name="connsiteY21" fmla="*/ 48683 h 192616"/>
                    <a:gd name="connsiteX22" fmla="*/ 222250 w 446617"/>
                    <a:gd name="connsiteY22" fmla="*/ 44450 h 192616"/>
                    <a:gd name="connsiteX23" fmla="*/ 237067 w 446617"/>
                    <a:gd name="connsiteY23" fmla="*/ 33866 h 192616"/>
                    <a:gd name="connsiteX24" fmla="*/ 241300 w 446617"/>
                    <a:gd name="connsiteY24" fmla="*/ 27516 h 192616"/>
                    <a:gd name="connsiteX25" fmla="*/ 260350 w 446617"/>
                    <a:gd name="connsiteY25" fmla="*/ 16933 h 192616"/>
                    <a:gd name="connsiteX26" fmla="*/ 266700 w 446617"/>
                    <a:gd name="connsiteY26" fmla="*/ 12700 h 192616"/>
                    <a:gd name="connsiteX27" fmla="*/ 273050 w 446617"/>
                    <a:gd name="connsiteY27" fmla="*/ 10583 h 192616"/>
                    <a:gd name="connsiteX28" fmla="*/ 279400 w 446617"/>
                    <a:gd name="connsiteY28" fmla="*/ 6350 h 192616"/>
                    <a:gd name="connsiteX29" fmla="*/ 304800 w 446617"/>
                    <a:gd name="connsiteY29" fmla="*/ 0 h 192616"/>
                    <a:gd name="connsiteX30" fmla="*/ 345017 w 446617"/>
                    <a:gd name="connsiteY30" fmla="*/ 4233 h 192616"/>
                    <a:gd name="connsiteX31" fmla="*/ 351367 w 446617"/>
                    <a:gd name="connsiteY31" fmla="*/ 8466 h 192616"/>
                    <a:gd name="connsiteX32" fmla="*/ 364067 w 446617"/>
                    <a:gd name="connsiteY32" fmla="*/ 12700 h 192616"/>
                    <a:gd name="connsiteX33" fmla="*/ 370417 w 446617"/>
                    <a:gd name="connsiteY33" fmla="*/ 14816 h 192616"/>
                    <a:gd name="connsiteX34" fmla="*/ 387350 w 446617"/>
                    <a:gd name="connsiteY34" fmla="*/ 23283 h 192616"/>
                    <a:gd name="connsiteX35" fmla="*/ 393700 w 446617"/>
                    <a:gd name="connsiteY35" fmla="*/ 25400 h 192616"/>
                    <a:gd name="connsiteX36" fmla="*/ 397933 w 446617"/>
                    <a:gd name="connsiteY36" fmla="*/ 31750 h 192616"/>
                    <a:gd name="connsiteX37" fmla="*/ 410633 w 446617"/>
                    <a:gd name="connsiteY37" fmla="*/ 38100 h 192616"/>
                    <a:gd name="connsiteX38" fmla="*/ 414867 w 446617"/>
                    <a:gd name="connsiteY38" fmla="*/ 42333 h 192616"/>
                    <a:gd name="connsiteX39" fmla="*/ 421217 w 446617"/>
                    <a:gd name="connsiteY39" fmla="*/ 46566 h 192616"/>
                    <a:gd name="connsiteX40" fmla="*/ 423333 w 446617"/>
                    <a:gd name="connsiteY40" fmla="*/ 52916 h 192616"/>
                    <a:gd name="connsiteX41" fmla="*/ 436033 w 446617"/>
                    <a:gd name="connsiteY41" fmla="*/ 59266 h 192616"/>
                    <a:gd name="connsiteX42" fmla="*/ 442383 w 446617"/>
                    <a:gd name="connsiteY42" fmla="*/ 69850 h 192616"/>
                    <a:gd name="connsiteX43" fmla="*/ 446617 w 446617"/>
                    <a:gd name="connsiteY43" fmla="*/ 84666 h 192616"/>
                    <a:gd name="connsiteX44" fmla="*/ 444500 w 446617"/>
                    <a:gd name="connsiteY44" fmla="*/ 165100 h 192616"/>
                    <a:gd name="connsiteX45" fmla="*/ 438150 w 446617"/>
                    <a:gd name="connsiteY45" fmla="*/ 184150 h 192616"/>
                    <a:gd name="connsiteX46" fmla="*/ 436033 w 446617"/>
                    <a:gd name="connsiteY46" fmla="*/ 192616 h 1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46617" h="192616">
                      <a:moveTo>
                        <a:pt x="0" y="0"/>
                      </a:moveTo>
                      <a:cubicBezTo>
                        <a:pt x="3528" y="2822"/>
                        <a:pt x="7153" y="5526"/>
                        <a:pt x="10583" y="8466"/>
                      </a:cubicBezTo>
                      <a:cubicBezTo>
                        <a:pt x="12098" y="9765"/>
                        <a:pt x="13032" y="11807"/>
                        <a:pt x="14817" y="12700"/>
                      </a:cubicBezTo>
                      <a:cubicBezTo>
                        <a:pt x="18808" y="14696"/>
                        <a:pt x="23284" y="15522"/>
                        <a:pt x="27517" y="16933"/>
                      </a:cubicBezTo>
                      <a:lnTo>
                        <a:pt x="33867" y="19050"/>
                      </a:lnTo>
                      <a:lnTo>
                        <a:pt x="40217" y="21166"/>
                      </a:lnTo>
                      <a:cubicBezTo>
                        <a:pt x="42334" y="22577"/>
                        <a:pt x="44229" y="24398"/>
                        <a:pt x="46567" y="25400"/>
                      </a:cubicBezTo>
                      <a:cubicBezTo>
                        <a:pt x="49886" y="26823"/>
                        <a:pt x="62864" y="28882"/>
                        <a:pt x="65617" y="29633"/>
                      </a:cubicBezTo>
                      <a:cubicBezTo>
                        <a:pt x="69922" y="30807"/>
                        <a:pt x="74084" y="32455"/>
                        <a:pt x="78317" y="33866"/>
                      </a:cubicBezTo>
                      <a:cubicBezTo>
                        <a:pt x="80434" y="34572"/>
                        <a:pt x="82810" y="34745"/>
                        <a:pt x="84667" y="35983"/>
                      </a:cubicBezTo>
                      <a:cubicBezTo>
                        <a:pt x="86784" y="37394"/>
                        <a:pt x="88635" y="39323"/>
                        <a:pt x="91017" y="40216"/>
                      </a:cubicBezTo>
                      <a:cubicBezTo>
                        <a:pt x="94385" y="41479"/>
                        <a:pt x="98072" y="41627"/>
                        <a:pt x="101600" y="42333"/>
                      </a:cubicBezTo>
                      <a:cubicBezTo>
                        <a:pt x="119798" y="54464"/>
                        <a:pt x="96773" y="39920"/>
                        <a:pt x="114300" y="48683"/>
                      </a:cubicBezTo>
                      <a:cubicBezTo>
                        <a:pt x="116575" y="49821"/>
                        <a:pt x="118441" y="51654"/>
                        <a:pt x="120650" y="52916"/>
                      </a:cubicBezTo>
                      <a:cubicBezTo>
                        <a:pt x="127977" y="57103"/>
                        <a:pt x="128340" y="56891"/>
                        <a:pt x="135467" y="59266"/>
                      </a:cubicBezTo>
                      <a:cubicBezTo>
                        <a:pt x="151101" y="74904"/>
                        <a:pt x="126824" y="51884"/>
                        <a:pt x="146050" y="65616"/>
                      </a:cubicBezTo>
                      <a:cubicBezTo>
                        <a:pt x="149298" y="67936"/>
                        <a:pt x="154517" y="74083"/>
                        <a:pt x="154517" y="74083"/>
                      </a:cubicBezTo>
                      <a:cubicBezTo>
                        <a:pt x="158750" y="72672"/>
                        <a:pt x="162888" y="70933"/>
                        <a:pt x="167217" y="69850"/>
                      </a:cubicBezTo>
                      <a:cubicBezTo>
                        <a:pt x="179173" y="66860"/>
                        <a:pt x="172831" y="68304"/>
                        <a:pt x="186267" y="65616"/>
                      </a:cubicBezTo>
                      <a:cubicBezTo>
                        <a:pt x="188384" y="64205"/>
                        <a:pt x="190342" y="62521"/>
                        <a:pt x="192617" y="61383"/>
                      </a:cubicBezTo>
                      <a:cubicBezTo>
                        <a:pt x="194613" y="60385"/>
                        <a:pt x="197225" y="60660"/>
                        <a:pt x="198967" y="59266"/>
                      </a:cubicBezTo>
                      <a:cubicBezTo>
                        <a:pt x="210431" y="50094"/>
                        <a:pt x="195263" y="55032"/>
                        <a:pt x="209550" y="48683"/>
                      </a:cubicBezTo>
                      <a:cubicBezTo>
                        <a:pt x="213628" y="46871"/>
                        <a:pt x="222250" y="44450"/>
                        <a:pt x="222250" y="44450"/>
                      </a:cubicBezTo>
                      <a:cubicBezTo>
                        <a:pt x="232295" y="34405"/>
                        <a:pt x="226931" y="37245"/>
                        <a:pt x="237067" y="33866"/>
                      </a:cubicBezTo>
                      <a:cubicBezTo>
                        <a:pt x="238478" y="31749"/>
                        <a:pt x="239386" y="29191"/>
                        <a:pt x="241300" y="27516"/>
                      </a:cubicBezTo>
                      <a:cubicBezTo>
                        <a:pt x="259092" y="11949"/>
                        <a:pt x="247755" y="23231"/>
                        <a:pt x="260350" y="16933"/>
                      </a:cubicBezTo>
                      <a:cubicBezTo>
                        <a:pt x="262625" y="15795"/>
                        <a:pt x="264425" y="13838"/>
                        <a:pt x="266700" y="12700"/>
                      </a:cubicBezTo>
                      <a:cubicBezTo>
                        <a:pt x="268696" y="11702"/>
                        <a:pt x="271054" y="11581"/>
                        <a:pt x="273050" y="10583"/>
                      </a:cubicBezTo>
                      <a:cubicBezTo>
                        <a:pt x="275325" y="9445"/>
                        <a:pt x="277075" y="7383"/>
                        <a:pt x="279400" y="6350"/>
                      </a:cubicBezTo>
                      <a:cubicBezTo>
                        <a:pt x="289467" y="1876"/>
                        <a:pt x="294147" y="1775"/>
                        <a:pt x="304800" y="0"/>
                      </a:cubicBezTo>
                      <a:cubicBezTo>
                        <a:pt x="306266" y="113"/>
                        <a:pt x="337392" y="1691"/>
                        <a:pt x="345017" y="4233"/>
                      </a:cubicBezTo>
                      <a:cubicBezTo>
                        <a:pt x="347430" y="5037"/>
                        <a:pt x="349042" y="7433"/>
                        <a:pt x="351367" y="8466"/>
                      </a:cubicBezTo>
                      <a:cubicBezTo>
                        <a:pt x="355445" y="10278"/>
                        <a:pt x="359834" y="11289"/>
                        <a:pt x="364067" y="12700"/>
                      </a:cubicBezTo>
                      <a:lnTo>
                        <a:pt x="370417" y="14816"/>
                      </a:lnTo>
                      <a:cubicBezTo>
                        <a:pt x="377805" y="22206"/>
                        <a:pt x="372756" y="18418"/>
                        <a:pt x="387350" y="23283"/>
                      </a:cubicBezTo>
                      <a:lnTo>
                        <a:pt x="393700" y="25400"/>
                      </a:lnTo>
                      <a:cubicBezTo>
                        <a:pt x="395111" y="27517"/>
                        <a:pt x="396134" y="29951"/>
                        <a:pt x="397933" y="31750"/>
                      </a:cubicBezTo>
                      <a:cubicBezTo>
                        <a:pt x="402035" y="35852"/>
                        <a:pt x="405470" y="36379"/>
                        <a:pt x="410633" y="38100"/>
                      </a:cubicBezTo>
                      <a:cubicBezTo>
                        <a:pt x="412044" y="39511"/>
                        <a:pt x="413309" y="41086"/>
                        <a:pt x="414867" y="42333"/>
                      </a:cubicBezTo>
                      <a:cubicBezTo>
                        <a:pt x="416854" y="43922"/>
                        <a:pt x="419628" y="44580"/>
                        <a:pt x="421217" y="46566"/>
                      </a:cubicBezTo>
                      <a:cubicBezTo>
                        <a:pt x="422611" y="48308"/>
                        <a:pt x="421939" y="51174"/>
                        <a:pt x="423333" y="52916"/>
                      </a:cubicBezTo>
                      <a:cubicBezTo>
                        <a:pt x="426318" y="56648"/>
                        <a:pt x="431848" y="57872"/>
                        <a:pt x="436033" y="59266"/>
                      </a:cubicBezTo>
                      <a:cubicBezTo>
                        <a:pt x="442030" y="77254"/>
                        <a:pt x="433667" y="55322"/>
                        <a:pt x="442383" y="69850"/>
                      </a:cubicBezTo>
                      <a:cubicBezTo>
                        <a:pt x="443685" y="72019"/>
                        <a:pt x="446221" y="83084"/>
                        <a:pt x="446617" y="84666"/>
                      </a:cubicBezTo>
                      <a:cubicBezTo>
                        <a:pt x="445911" y="111477"/>
                        <a:pt x="446324" y="138342"/>
                        <a:pt x="444500" y="165100"/>
                      </a:cubicBezTo>
                      <a:cubicBezTo>
                        <a:pt x="444301" y="168015"/>
                        <a:pt x="439308" y="179518"/>
                        <a:pt x="438150" y="184150"/>
                      </a:cubicBezTo>
                      <a:lnTo>
                        <a:pt x="436033" y="192616"/>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4" name="フリーフォーム: 図形 1053">
                  <a:extLst>
                    <a:ext uri="{FF2B5EF4-FFF2-40B4-BE49-F238E27FC236}">
                      <a16:creationId xmlns:a16="http://schemas.microsoft.com/office/drawing/2014/main" id="{62DE1275-B67D-4648-A290-C875E5AA0854}"/>
                    </a:ext>
                  </a:extLst>
                </p:cNvPr>
                <p:cNvSpPr/>
                <p:nvPr/>
              </p:nvSpPr>
              <p:spPr>
                <a:xfrm>
                  <a:off x="8606367" y="4500033"/>
                  <a:ext cx="169610" cy="440267"/>
                </a:xfrm>
                <a:custGeom>
                  <a:avLst/>
                  <a:gdLst>
                    <a:gd name="connsiteX0" fmla="*/ 0 w 169610"/>
                    <a:gd name="connsiteY0" fmla="*/ 0 h 440267"/>
                    <a:gd name="connsiteX1" fmla="*/ 10583 w 169610"/>
                    <a:gd name="connsiteY1" fmla="*/ 6350 h 440267"/>
                    <a:gd name="connsiteX2" fmla="*/ 14816 w 169610"/>
                    <a:gd name="connsiteY2" fmla="*/ 10584 h 440267"/>
                    <a:gd name="connsiteX3" fmla="*/ 21166 w 169610"/>
                    <a:gd name="connsiteY3" fmla="*/ 14817 h 440267"/>
                    <a:gd name="connsiteX4" fmla="*/ 25400 w 169610"/>
                    <a:gd name="connsiteY4" fmla="*/ 19050 h 440267"/>
                    <a:gd name="connsiteX5" fmla="*/ 38100 w 169610"/>
                    <a:gd name="connsiteY5" fmla="*/ 27517 h 440267"/>
                    <a:gd name="connsiteX6" fmla="*/ 57150 w 169610"/>
                    <a:gd name="connsiteY6" fmla="*/ 42334 h 440267"/>
                    <a:gd name="connsiteX7" fmla="*/ 63500 w 169610"/>
                    <a:gd name="connsiteY7" fmla="*/ 44450 h 440267"/>
                    <a:gd name="connsiteX8" fmla="*/ 74083 w 169610"/>
                    <a:gd name="connsiteY8" fmla="*/ 55034 h 440267"/>
                    <a:gd name="connsiteX9" fmla="*/ 80433 w 169610"/>
                    <a:gd name="connsiteY9" fmla="*/ 59267 h 440267"/>
                    <a:gd name="connsiteX10" fmla="*/ 86783 w 169610"/>
                    <a:gd name="connsiteY10" fmla="*/ 71967 h 440267"/>
                    <a:gd name="connsiteX11" fmla="*/ 93133 w 169610"/>
                    <a:gd name="connsiteY11" fmla="*/ 76200 h 440267"/>
                    <a:gd name="connsiteX12" fmla="*/ 101600 w 169610"/>
                    <a:gd name="connsiteY12" fmla="*/ 86784 h 440267"/>
                    <a:gd name="connsiteX13" fmla="*/ 103716 w 169610"/>
                    <a:gd name="connsiteY13" fmla="*/ 93134 h 440267"/>
                    <a:gd name="connsiteX14" fmla="*/ 107950 w 169610"/>
                    <a:gd name="connsiteY14" fmla="*/ 97367 h 440267"/>
                    <a:gd name="connsiteX15" fmla="*/ 120650 w 169610"/>
                    <a:gd name="connsiteY15" fmla="*/ 114300 h 440267"/>
                    <a:gd name="connsiteX16" fmla="*/ 122766 w 169610"/>
                    <a:gd name="connsiteY16" fmla="*/ 120650 h 440267"/>
                    <a:gd name="connsiteX17" fmla="*/ 127000 w 169610"/>
                    <a:gd name="connsiteY17" fmla="*/ 124884 h 440267"/>
                    <a:gd name="connsiteX18" fmla="*/ 131233 w 169610"/>
                    <a:gd name="connsiteY18" fmla="*/ 137584 h 440267"/>
                    <a:gd name="connsiteX19" fmla="*/ 135466 w 169610"/>
                    <a:gd name="connsiteY19" fmla="*/ 152400 h 440267"/>
                    <a:gd name="connsiteX20" fmla="*/ 139700 w 169610"/>
                    <a:gd name="connsiteY20" fmla="*/ 165100 h 440267"/>
                    <a:gd name="connsiteX21" fmla="*/ 143933 w 169610"/>
                    <a:gd name="connsiteY21" fmla="*/ 169334 h 440267"/>
                    <a:gd name="connsiteX22" fmla="*/ 146050 w 169610"/>
                    <a:gd name="connsiteY22" fmla="*/ 175684 h 440267"/>
                    <a:gd name="connsiteX23" fmla="*/ 150283 w 169610"/>
                    <a:gd name="connsiteY23" fmla="*/ 194734 h 440267"/>
                    <a:gd name="connsiteX24" fmla="*/ 154516 w 169610"/>
                    <a:gd name="connsiteY24" fmla="*/ 207434 h 440267"/>
                    <a:gd name="connsiteX25" fmla="*/ 156633 w 169610"/>
                    <a:gd name="connsiteY25" fmla="*/ 213784 h 440267"/>
                    <a:gd name="connsiteX26" fmla="*/ 158750 w 169610"/>
                    <a:gd name="connsiteY26" fmla="*/ 224367 h 440267"/>
                    <a:gd name="connsiteX27" fmla="*/ 160866 w 169610"/>
                    <a:gd name="connsiteY27" fmla="*/ 230717 h 440267"/>
                    <a:gd name="connsiteX28" fmla="*/ 162983 w 169610"/>
                    <a:gd name="connsiteY28" fmla="*/ 241300 h 440267"/>
                    <a:gd name="connsiteX29" fmla="*/ 167216 w 169610"/>
                    <a:gd name="connsiteY29" fmla="*/ 304800 h 440267"/>
                    <a:gd name="connsiteX30" fmla="*/ 169333 w 169610"/>
                    <a:gd name="connsiteY30" fmla="*/ 315384 h 440267"/>
                    <a:gd name="connsiteX31" fmla="*/ 165100 w 169610"/>
                    <a:gd name="connsiteY31" fmla="*/ 389467 h 440267"/>
                    <a:gd name="connsiteX32" fmla="*/ 160866 w 169610"/>
                    <a:gd name="connsiteY32" fmla="*/ 402167 h 440267"/>
                    <a:gd name="connsiteX33" fmla="*/ 158750 w 169610"/>
                    <a:gd name="connsiteY33" fmla="*/ 410634 h 440267"/>
                    <a:gd name="connsiteX34" fmla="*/ 156633 w 169610"/>
                    <a:gd name="connsiteY34" fmla="*/ 421217 h 440267"/>
                    <a:gd name="connsiteX35" fmla="*/ 152400 w 169610"/>
                    <a:gd name="connsiteY35" fmla="*/ 433917 h 440267"/>
                    <a:gd name="connsiteX36" fmla="*/ 150283 w 169610"/>
                    <a:gd name="connsiteY36" fmla="*/ 440267 h 440267"/>
                    <a:gd name="connsiteX37" fmla="*/ 141816 w 169610"/>
                    <a:gd name="connsiteY37" fmla="*/ 438150 h 44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9610" h="440267">
                      <a:moveTo>
                        <a:pt x="0" y="0"/>
                      </a:moveTo>
                      <a:cubicBezTo>
                        <a:pt x="3528" y="2117"/>
                        <a:pt x="7235" y="3959"/>
                        <a:pt x="10583" y="6350"/>
                      </a:cubicBezTo>
                      <a:cubicBezTo>
                        <a:pt x="12207" y="7510"/>
                        <a:pt x="13258" y="9337"/>
                        <a:pt x="14816" y="10584"/>
                      </a:cubicBezTo>
                      <a:cubicBezTo>
                        <a:pt x="16802" y="12173"/>
                        <a:pt x="19179" y="13228"/>
                        <a:pt x="21166" y="14817"/>
                      </a:cubicBezTo>
                      <a:cubicBezTo>
                        <a:pt x="22724" y="16064"/>
                        <a:pt x="23803" y="17853"/>
                        <a:pt x="25400" y="19050"/>
                      </a:cubicBezTo>
                      <a:cubicBezTo>
                        <a:pt x="29470" y="22103"/>
                        <a:pt x="34502" y="23919"/>
                        <a:pt x="38100" y="27517"/>
                      </a:cubicBezTo>
                      <a:cubicBezTo>
                        <a:pt x="43578" y="32995"/>
                        <a:pt x="49556" y="39804"/>
                        <a:pt x="57150" y="42334"/>
                      </a:cubicBezTo>
                      <a:lnTo>
                        <a:pt x="63500" y="44450"/>
                      </a:lnTo>
                      <a:cubicBezTo>
                        <a:pt x="80438" y="55744"/>
                        <a:pt x="59968" y="40919"/>
                        <a:pt x="74083" y="55034"/>
                      </a:cubicBezTo>
                      <a:cubicBezTo>
                        <a:pt x="75882" y="56833"/>
                        <a:pt x="78316" y="57856"/>
                        <a:pt x="80433" y="59267"/>
                      </a:cubicBezTo>
                      <a:cubicBezTo>
                        <a:pt x="82154" y="64430"/>
                        <a:pt x="82681" y="67865"/>
                        <a:pt x="86783" y="71967"/>
                      </a:cubicBezTo>
                      <a:cubicBezTo>
                        <a:pt x="88582" y="73766"/>
                        <a:pt x="91016" y="74789"/>
                        <a:pt x="93133" y="76200"/>
                      </a:cubicBezTo>
                      <a:cubicBezTo>
                        <a:pt x="98455" y="92163"/>
                        <a:pt x="90657" y="73103"/>
                        <a:pt x="101600" y="86784"/>
                      </a:cubicBezTo>
                      <a:cubicBezTo>
                        <a:pt x="102994" y="88526"/>
                        <a:pt x="102568" y="91221"/>
                        <a:pt x="103716" y="93134"/>
                      </a:cubicBezTo>
                      <a:cubicBezTo>
                        <a:pt x="104743" y="94845"/>
                        <a:pt x="106753" y="95770"/>
                        <a:pt x="107950" y="97367"/>
                      </a:cubicBezTo>
                      <a:cubicBezTo>
                        <a:pt x="122311" y="116514"/>
                        <a:pt x="110940" y="104592"/>
                        <a:pt x="120650" y="114300"/>
                      </a:cubicBezTo>
                      <a:cubicBezTo>
                        <a:pt x="121355" y="116417"/>
                        <a:pt x="121618" y="118737"/>
                        <a:pt x="122766" y="120650"/>
                      </a:cubicBezTo>
                      <a:cubicBezTo>
                        <a:pt x="123793" y="122362"/>
                        <a:pt x="126107" y="123099"/>
                        <a:pt x="127000" y="124884"/>
                      </a:cubicBezTo>
                      <a:cubicBezTo>
                        <a:pt x="128996" y="128875"/>
                        <a:pt x="129822" y="133351"/>
                        <a:pt x="131233" y="137584"/>
                      </a:cubicBezTo>
                      <a:cubicBezTo>
                        <a:pt x="138358" y="158959"/>
                        <a:pt x="127479" y="125778"/>
                        <a:pt x="135466" y="152400"/>
                      </a:cubicBezTo>
                      <a:cubicBezTo>
                        <a:pt x="136748" y="156674"/>
                        <a:pt x="136545" y="161944"/>
                        <a:pt x="139700" y="165100"/>
                      </a:cubicBezTo>
                      <a:lnTo>
                        <a:pt x="143933" y="169334"/>
                      </a:lnTo>
                      <a:cubicBezTo>
                        <a:pt x="144639" y="171451"/>
                        <a:pt x="145509" y="173519"/>
                        <a:pt x="146050" y="175684"/>
                      </a:cubicBezTo>
                      <a:cubicBezTo>
                        <a:pt x="149077" y="187791"/>
                        <a:pt x="147018" y="183851"/>
                        <a:pt x="150283" y="194734"/>
                      </a:cubicBezTo>
                      <a:cubicBezTo>
                        <a:pt x="151565" y="199008"/>
                        <a:pt x="153105" y="203201"/>
                        <a:pt x="154516" y="207434"/>
                      </a:cubicBezTo>
                      <a:cubicBezTo>
                        <a:pt x="155222" y="209551"/>
                        <a:pt x="156195" y="211596"/>
                        <a:pt x="156633" y="213784"/>
                      </a:cubicBezTo>
                      <a:cubicBezTo>
                        <a:pt x="157339" y="217312"/>
                        <a:pt x="157878" y="220877"/>
                        <a:pt x="158750" y="224367"/>
                      </a:cubicBezTo>
                      <a:cubicBezTo>
                        <a:pt x="159291" y="226531"/>
                        <a:pt x="160325" y="228553"/>
                        <a:pt x="160866" y="230717"/>
                      </a:cubicBezTo>
                      <a:cubicBezTo>
                        <a:pt x="161738" y="234207"/>
                        <a:pt x="162277" y="237772"/>
                        <a:pt x="162983" y="241300"/>
                      </a:cubicBezTo>
                      <a:cubicBezTo>
                        <a:pt x="163820" y="256357"/>
                        <a:pt x="165214" y="287782"/>
                        <a:pt x="167216" y="304800"/>
                      </a:cubicBezTo>
                      <a:cubicBezTo>
                        <a:pt x="167636" y="308373"/>
                        <a:pt x="168627" y="311856"/>
                        <a:pt x="169333" y="315384"/>
                      </a:cubicBezTo>
                      <a:cubicBezTo>
                        <a:pt x="168470" y="342118"/>
                        <a:pt x="172342" y="365325"/>
                        <a:pt x="165100" y="389467"/>
                      </a:cubicBezTo>
                      <a:cubicBezTo>
                        <a:pt x="163818" y="393741"/>
                        <a:pt x="161948" y="397838"/>
                        <a:pt x="160866" y="402167"/>
                      </a:cubicBezTo>
                      <a:cubicBezTo>
                        <a:pt x="160161" y="404989"/>
                        <a:pt x="159381" y="407794"/>
                        <a:pt x="158750" y="410634"/>
                      </a:cubicBezTo>
                      <a:cubicBezTo>
                        <a:pt x="157970" y="414146"/>
                        <a:pt x="157580" y="417746"/>
                        <a:pt x="156633" y="421217"/>
                      </a:cubicBezTo>
                      <a:cubicBezTo>
                        <a:pt x="155459" y="425522"/>
                        <a:pt x="153811" y="429684"/>
                        <a:pt x="152400" y="433917"/>
                      </a:cubicBezTo>
                      <a:lnTo>
                        <a:pt x="150283" y="440267"/>
                      </a:lnTo>
                      <a:cubicBezTo>
                        <a:pt x="143264" y="437927"/>
                        <a:pt x="146164" y="438150"/>
                        <a:pt x="141816" y="43815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84DAF269-FE09-4E2E-BE00-FF6BF95F9ECA}"/>
                    </a:ext>
                  </a:extLst>
                </p:cNvPr>
                <p:cNvSpPr/>
                <p:nvPr/>
              </p:nvSpPr>
              <p:spPr>
                <a:xfrm>
                  <a:off x="8022167" y="4694767"/>
                  <a:ext cx="99483" cy="169333"/>
                </a:xfrm>
                <a:custGeom>
                  <a:avLst/>
                  <a:gdLst>
                    <a:gd name="connsiteX0" fmla="*/ 99483 w 99483"/>
                    <a:gd name="connsiteY0" fmla="*/ 0 h 169333"/>
                    <a:gd name="connsiteX1" fmla="*/ 67733 w 99483"/>
                    <a:gd name="connsiteY1" fmla="*/ 6350 h 169333"/>
                    <a:gd name="connsiteX2" fmla="*/ 61383 w 99483"/>
                    <a:gd name="connsiteY2" fmla="*/ 12700 h 169333"/>
                    <a:gd name="connsiteX3" fmla="*/ 48683 w 99483"/>
                    <a:gd name="connsiteY3" fmla="*/ 21166 h 169333"/>
                    <a:gd name="connsiteX4" fmla="*/ 46566 w 99483"/>
                    <a:gd name="connsiteY4" fmla="*/ 27516 h 169333"/>
                    <a:gd name="connsiteX5" fmla="*/ 42333 w 99483"/>
                    <a:gd name="connsiteY5" fmla="*/ 31750 h 169333"/>
                    <a:gd name="connsiteX6" fmla="*/ 38100 w 99483"/>
                    <a:gd name="connsiteY6" fmla="*/ 38100 h 169333"/>
                    <a:gd name="connsiteX7" fmla="*/ 33866 w 99483"/>
                    <a:gd name="connsiteY7" fmla="*/ 42333 h 169333"/>
                    <a:gd name="connsiteX8" fmla="*/ 29633 w 99483"/>
                    <a:gd name="connsiteY8" fmla="*/ 48683 h 169333"/>
                    <a:gd name="connsiteX9" fmla="*/ 12700 w 99483"/>
                    <a:gd name="connsiteY9" fmla="*/ 67733 h 169333"/>
                    <a:gd name="connsiteX10" fmla="*/ 10583 w 99483"/>
                    <a:gd name="connsiteY10" fmla="*/ 78316 h 169333"/>
                    <a:gd name="connsiteX11" fmla="*/ 4233 w 99483"/>
                    <a:gd name="connsiteY11" fmla="*/ 97366 h 169333"/>
                    <a:gd name="connsiteX12" fmla="*/ 2116 w 99483"/>
                    <a:gd name="connsiteY12" fmla="*/ 103716 h 169333"/>
                    <a:gd name="connsiteX13" fmla="*/ 0 w 99483"/>
                    <a:gd name="connsiteY13" fmla="*/ 110066 h 169333"/>
                    <a:gd name="connsiteX14" fmla="*/ 6350 w 99483"/>
                    <a:gd name="connsiteY14" fmla="*/ 131233 h 169333"/>
                    <a:gd name="connsiteX15" fmla="*/ 8466 w 99483"/>
                    <a:gd name="connsiteY15" fmla="*/ 137583 h 169333"/>
                    <a:gd name="connsiteX16" fmla="*/ 16933 w 99483"/>
                    <a:gd name="connsiteY16" fmla="*/ 150283 h 169333"/>
                    <a:gd name="connsiteX17" fmla="*/ 21166 w 99483"/>
                    <a:gd name="connsiteY17" fmla="*/ 162983 h 169333"/>
                    <a:gd name="connsiteX18" fmla="*/ 25400 w 99483"/>
                    <a:gd name="connsiteY18" fmla="*/ 167216 h 169333"/>
                    <a:gd name="connsiteX19" fmla="*/ 31750 w 99483"/>
                    <a:gd name="connsiteY19" fmla="*/ 169333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483" h="169333">
                      <a:moveTo>
                        <a:pt x="99483" y="0"/>
                      </a:moveTo>
                      <a:cubicBezTo>
                        <a:pt x="81502" y="1498"/>
                        <a:pt x="78171" y="-2349"/>
                        <a:pt x="67733" y="6350"/>
                      </a:cubicBezTo>
                      <a:cubicBezTo>
                        <a:pt x="65433" y="8266"/>
                        <a:pt x="63746" y="10862"/>
                        <a:pt x="61383" y="12700"/>
                      </a:cubicBezTo>
                      <a:cubicBezTo>
                        <a:pt x="57367" y="15823"/>
                        <a:pt x="48683" y="21166"/>
                        <a:pt x="48683" y="21166"/>
                      </a:cubicBezTo>
                      <a:cubicBezTo>
                        <a:pt x="47977" y="23283"/>
                        <a:pt x="47714" y="25603"/>
                        <a:pt x="46566" y="27516"/>
                      </a:cubicBezTo>
                      <a:cubicBezTo>
                        <a:pt x="45539" y="29227"/>
                        <a:pt x="43580" y="30192"/>
                        <a:pt x="42333" y="31750"/>
                      </a:cubicBezTo>
                      <a:cubicBezTo>
                        <a:pt x="40744" y="33737"/>
                        <a:pt x="39689" y="36114"/>
                        <a:pt x="38100" y="38100"/>
                      </a:cubicBezTo>
                      <a:cubicBezTo>
                        <a:pt x="36853" y="39658"/>
                        <a:pt x="35113" y="40775"/>
                        <a:pt x="33866" y="42333"/>
                      </a:cubicBezTo>
                      <a:cubicBezTo>
                        <a:pt x="32277" y="44319"/>
                        <a:pt x="31323" y="46782"/>
                        <a:pt x="29633" y="48683"/>
                      </a:cubicBezTo>
                      <a:cubicBezTo>
                        <a:pt x="10302" y="70431"/>
                        <a:pt x="22307" y="53321"/>
                        <a:pt x="12700" y="67733"/>
                      </a:cubicBezTo>
                      <a:cubicBezTo>
                        <a:pt x="11994" y="71261"/>
                        <a:pt x="11530" y="74845"/>
                        <a:pt x="10583" y="78316"/>
                      </a:cubicBezTo>
                      <a:cubicBezTo>
                        <a:pt x="10578" y="78335"/>
                        <a:pt x="5295" y="94182"/>
                        <a:pt x="4233" y="97366"/>
                      </a:cubicBezTo>
                      <a:lnTo>
                        <a:pt x="2116" y="103716"/>
                      </a:lnTo>
                      <a:lnTo>
                        <a:pt x="0" y="110066"/>
                      </a:lnTo>
                      <a:cubicBezTo>
                        <a:pt x="3849" y="137017"/>
                        <a:pt x="-1352" y="115829"/>
                        <a:pt x="6350" y="131233"/>
                      </a:cubicBezTo>
                      <a:cubicBezTo>
                        <a:pt x="7348" y="133229"/>
                        <a:pt x="7383" y="135633"/>
                        <a:pt x="8466" y="137583"/>
                      </a:cubicBezTo>
                      <a:cubicBezTo>
                        <a:pt x="10937" y="142031"/>
                        <a:pt x="15324" y="145456"/>
                        <a:pt x="16933" y="150283"/>
                      </a:cubicBezTo>
                      <a:cubicBezTo>
                        <a:pt x="18344" y="154516"/>
                        <a:pt x="18010" y="159828"/>
                        <a:pt x="21166" y="162983"/>
                      </a:cubicBezTo>
                      <a:cubicBezTo>
                        <a:pt x="22577" y="164394"/>
                        <a:pt x="23689" y="166189"/>
                        <a:pt x="25400" y="167216"/>
                      </a:cubicBezTo>
                      <a:cubicBezTo>
                        <a:pt x="27313" y="168364"/>
                        <a:pt x="31750" y="169333"/>
                        <a:pt x="31750" y="169333"/>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174D080E-6AC1-45DC-A16E-C47598FA14CA}"/>
                    </a:ext>
                  </a:extLst>
                </p:cNvPr>
                <p:cNvSpPr/>
                <p:nvPr/>
              </p:nvSpPr>
              <p:spPr>
                <a:xfrm>
                  <a:off x="8062383" y="4705350"/>
                  <a:ext cx="91017" cy="154517"/>
                </a:xfrm>
                <a:custGeom>
                  <a:avLst/>
                  <a:gdLst>
                    <a:gd name="connsiteX0" fmla="*/ 91017 w 91017"/>
                    <a:gd name="connsiteY0" fmla="*/ 0 h 154517"/>
                    <a:gd name="connsiteX1" fmla="*/ 71967 w 91017"/>
                    <a:gd name="connsiteY1" fmla="*/ 4233 h 154517"/>
                    <a:gd name="connsiteX2" fmla="*/ 61384 w 91017"/>
                    <a:gd name="connsiteY2" fmla="*/ 10583 h 154517"/>
                    <a:gd name="connsiteX3" fmla="*/ 57150 w 91017"/>
                    <a:gd name="connsiteY3" fmla="*/ 14817 h 154517"/>
                    <a:gd name="connsiteX4" fmla="*/ 50800 w 91017"/>
                    <a:gd name="connsiteY4" fmla="*/ 19050 h 154517"/>
                    <a:gd name="connsiteX5" fmla="*/ 46567 w 91017"/>
                    <a:gd name="connsiteY5" fmla="*/ 25400 h 154517"/>
                    <a:gd name="connsiteX6" fmla="*/ 33867 w 91017"/>
                    <a:gd name="connsiteY6" fmla="*/ 38100 h 154517"/>
                    <a:gd name="connsiteX7" fmla="*/ 29634 w 91017"/>
                    <a:gd name="connsiteY7" fmla="*/ 44450 h 154517"/>
                    <a:gd name="connsiteX8" fmla="*/ 19050 w 91017"/>
                    <a:gd name="connsiteY8" fmla="*/ 52917 h 154517"/>
                    <a:gd name="connsiteX9" fmla="*/ 14817 w 91017"/>
                    <a:gd name="connsiteY9" fmla="*/ 59267 h 154517"/>
                    <a:gd name="connsiteX10" fmla="*/ 8467 w 91017"/>
                    <a:gd name="connsiteY10" fmla="*/ 63500 h 154517"/>
                    <a:gd name="connsiteX11" fmla="*/ 4234 w 91017"/>
                    <a:gd name="connsiteY11" fmla="*/ 78317 h 154517"/>
                    <a:gd name="connsiteX12" fmla="*/ 0 w 91017"/>
                    <a:gd name="connsiteY12" fmla="*/ 91017 h 154517"/>
                    <a:gd name="connsiteX13" fmla="*/ 6350 w 91017"/>
                    <a:gd name="connsiteY13" fmla="*/ 112183 h 154517"/>
                    <a:gd name="connsiteX14" fmla="*/ 8467 w 91017"/>
                    <a:gd name="connsiteY14" fmla="*/ 118533 h 154517"/>
                    <a:gd name="connsiteX15" fmla="*/ 10584 w 91017"/>
                    <a:gd name="connsiteY15" fmla="*/ 143933 h 154517"/>
                    <a:gd name="connsiteX16" fmla="*/ 16934 w 91017"/>
                    <a:gd name="connsiteY16" fmla="*/ 154517 h 154517"/>
                    <a:gd name="connsiteX17" fmla="*/ 14817 w 91017"/>
                    <a:gd name="connsiteY17" fmla="*/ 150283 h 15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017" h="154517">
                      <a:moveTo>
                        <a:pt x="91017" y="0"/>
                      </a:moveTo>
                      <a:cubicBezTo>
                        <a:pt x="88459" y="426"/>
                        <a:pt x="75972" y="1830"/>
                        <a:pt x="71967" y="4233"/>
                      </a:cubicBezTo>
                      <a:cubicBezTo>
                        <a:pt x="57440" y="12949"/>
                        <a:pt x="79372" y="4589"/>
                        <a:pt x="61384" y="10583"/>
                      </a:cubicBezTo>
                      <a:cubicBezTo>
                        <a:pt x="59973" y="11994"/>
                        <a:pt x="58709" y="13570"/>
                        <a:pt x="57150" y="14817"/>
                      </a:cubicBezTo>
                      <a:cubicBezTo>
                        <a:pt x="55164" y="16406"/>
                        <a:pt x="52599" y="17251"/>
                        <a:pt x="50800" y="19050"/>
                      </a:cubicBezTo>
                      <a:cubicBezTo>
                        <a:pt x="49001" y="20849"/>
                        <a:pt x="48257" y="23499"/>
                        <a:pt x="46567" y="25400"/>
                      </a:cubicBezTo>
                      <a:cubicBezTo>
                        <a:pt x="42590" y="29875"/>
                        <a:pt x="37188" y="33119"/>
                        <a:pt x="33867" y="38100"/>
                      </a:cubicBezTo>
                      <a:cubicBezTo>
                        <a:pt x="32456" y="40217"/>
                        <a:pt x="31223" y="42464"/>
                        <a:pt x="29634" y="44450"/>
                      </a:cubicBezTo>
                      <a:cubicBezTo>
                        <a:pt x="26189" y="48756"/>
                        <a:pt x="23761" y="49776"/>
                        <a:pt x="19050" y="52917"/>
                      </a:cubicBezTo>
                      <a:cubicBezTo>
                        <a:pt x="17639" y="55034"/>
                        <a:pt x="16616" y="57468"/>
                        <a:pt x="14817" y="59267"/>
                      </a:cubicBezTo>
                      <a:cubicBezTo>
                        <a:pt x="13018" y="61066"/>
                        <a:pt x="10056" y="61514"/>
                        <a:pt x="8467" y="63500"/>
                      </a:cubicBezTo>
                      <a:cubicBezTo>
                        <a:pt x="7327" y="64925"/>
                        <a:pt x="4418" y="77705"/>
                        <a:pt x="4234" y="78317"/>
                      </a:cubicBezTo>
                      <a:cubicBezTo>
                        <a:pt x="2952" y="82591"/>
                        <a:pt x="0" y="91017"/>
                        <a:pt x="0" y="91017"/>
                      </a:cubicBezTo>
                      <a:cubicBezTo>
                        <a:pt x="3199" y="103809"/>
                        <a:pt x="1198" y="96728"/>
                        <a:pt x="6350" y="112183"/>
                      </a:cubicBezTo>
                      <a:lnTo>
                        <a:pt x="8467" y="118533"/>
                      </a:lnTo>
                      <a:cubicBezTo>
                        <a:pt x="9173" y="127000"/>
                        <a:pt x="9461" y="135511"/>
                        <a:pt x="10584" y="143933"/>
                      </a:cubicBezTo>
                      <a:cubicBezTo>
                        <a:pt x="10817" y="145680"/>
                        <a:pt x="13371" y="154517"/>
                        <a:pt x="16934" y="154517"/>
                      </a:cubicBezTo>
                      <a:cubicBezTo>
                        <a:pt x="18512" y="154517"/>
                        <a:pt x="15523" y="151694"/>
                        <a:pt x="14817" y="150283"/>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552CDDED-1D57-4ADA-AE70-4EA4413CB34F}"/>
                    </a:ext>
                  </a:extLst>
                </p:cNvPr>
                <p:cNvSpPr/>
                <p:nvPr/>
              </p:nvSpPr>
              <p:spPr>
                <a:xfrm>
                  <a:off x="8102050" y="4728633"/>
                  <a:ext cx="83100" cy="114300"/>
                </a:xfrm>
                <a:custGeom>
                  <a:avLst/>
                  <a:gdLst>
                    <a:gd name="connsiteX0" fmla="*/ 83100 w 83100"/>
                    <a:gd name="connsiteY0" fmla="*/ 0 h 114300"/>
                    <a:gd name="connsiteX1" fmla="*/ 72517 w 83100"/>
                    <a:gd name="connsiteY1" fmla="*/ 4234 h 114300"/>
                    <a:gd name="connsiteX2" fmla="*/ 68283 w 83100"/>
                    <a:gd name="connsiteY2" fmla="*/ 8467 h 114300"/>
                    <a:gd name="connsiteX3" fmla="*/ 61933 w 83100"/>
                    <a:gd name="connsiteY3" fmla="*/ 12700 h 114300"/>
                    <a:gd name="connsiteX4" fmla="*/ 55583 w 83100"/>
                    <a:gd name="connsiteY4" fmla="*/ 14817 h 114300"/>
                    <a:gd name="connsiteX5" fmla="*/ 45000 w 83100"/>
                    <a:gd name="connsiteY5" fmla="*/ 23284 h 114300"/>
                    <a:gd name="connsiteX6" fmla="*/ 38650 w 83100"/>
                    <a:gd name="connsiteY6" fmla="*/ 27517 h 114300"/>
                    <a:gd name="connsiteX7" fmla="*/ 30183 w 83100"/>
                    <a:gd name="connsiteY7" fmla="*/ 38100 h 114300"/>
                    <a:gd name="connsiteX8" fmla="*/ 23833 w 83100"/>
                    <a:gd name="connsiteY8" fmla="*/ 40217 h 114300"/>
                    <a:gd name="connsiteX9" fmla="*/ 17483 w 83100"/>
                    <a:gd name="connsiteY9" fmla="*/ 46567 h 114300"/>
                    <a:gd name="connsiteX10" fmla="*/ 13250 w 83100"/>
                    <a:gd name="connsiteY10" fmla="*/ 52917 h 114300"/>
                    <a:gd name="connsiteX11" fmla="*/ 6900 w 83100"/>
                    <a:gd name="connsiteY11" fmla="*/ 55034 h 114300"/>
                    <a:gd name="connsiteX12" fmla="*/ 4783 w 83100"/>
                    <a:gd name="connsiteY12" fmla="*/ 61384 h 114300"/>
                    <a:gd name="connsiteX13" fmla="*/ 550 w 83100"/>
                    <a:gd name="connsiteY13" fmla="*/ 67734 h 114300"/>
                    <a:gd name="connsiteX14" fmla="*/ 550 w 83100"/>
                    <a:gd name="connsiteY14"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100" h="114300">
                      <a:moveTo>
                        <a:pt x="83100" y="0"/>
                      </a:moveTo>
                      <a:cubicBezTo>
                        <a:pt x="79572" y="1411"/>
                        <a:pt x="75816" y="2349"/>
                        <a:pt x="72517" y="4234"/>
                      </a:cubicBezTo>
                      <a:cubicBezTo>
                        <a:pt x="70784" y="5224"/>
                        <a:pt x="69841" y="7220"/>
                        <a:pt x="68283" y="8467"/>
                      </a:cubicBezTo>
                      <a:cubicBezTo>
                        <a:pt x="66296" y="10056"/>
                        <a:pt x="64208" y="11562"/>
                        <a:pt x="61933" y="12700"/>
                      </a:cubicBezTo>
                      <a:cubicBezTo>
                        <a:pt x="59937" y="13698"/>
                        <a:pt x="57579" y="13819"/>
                        <a:pt x="55583" y="14817"/>
                      </a:cubicBezTo>
                      <a:cubicBezTo>
                        <a:pt x="46891" y="19163"/>
                        <a:pt x="51566" y="18031"/>
                        <a:pt x="45000" y="23284"/>
                      </a:cubicBezTo>
                      <a:cubicBezTo>
                        <a:pt x="43014" y="24873"/>
                        <a:pt x="40767" y="26106"/>
                        <a:pt x="38650" y="27517"/>
                      </a:cubicBezTo>
                      <a:cubicBezTo>
                        <a:pt x="36726" y="30404"/>
                        <a:pt x="33536" y="36088"/>
                        <a:pt x="30183" y="38100"/>
                      </a:cubicBezTo>
                      <a:cubicBezTo>
                        <a:pt x="28270" y="39248"/>
                        <a:pt x="25950" y="39511"/>
                        <a:pt x="23833" y="40217"/>
                      </a:cubicBezTo>
                      <a:cubicBezTo>
                        <a:pt x="21716" y="42334"/>
                        <a:pt x="19399" y="44267"/>
                        <a:pt x="17483" y="46567"/>
                      </a:cubicBezTo>
                      <a:cubicBezTo>
                        <a:pt x="15854" y="48521"/>
                        <a:pt x="15236" y="51328"/>
                        <a:pt x="13250" y="52917"/>
                      </a:cubicBezTo>
                      <a:cubicBezTo>
                        <a:pt x="11508" y="54311"/>
                        <a:pt x="9017" y="54328"/>
                        <a:pt x="6900" y="55034"/>
                      </a:cubicBezTo>
                      <a:cubicBezTo>
                        <a:pt x="6194" y="57151"/>
                        <a:pt x="5781" y="59388"/>
                        <a:pt x="4783" y="61384"/>
                      </a:cubicBezTo>
                      <a:cubicBezTo>
                        <a:pt x="3645" y="63659"/>
                        <a:pt x="753" y="65198"/>
                        <a:pt x="550" y="67734"/>
                      </a:cubicBezTo>
                      <a:cubicBezTo>
                        <a:pt x="-688" y="83207"/>
                        <a:pt x="550" y="98778"/>
                        <a:pt x="550" y="11430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A1F50565-2AC6-4267-8D98-E7806477E6D3}"/>
                    </a:ext>
                  </a:extLst>
                </p:cNvPr>
                <p:cNvSpPr/>
                <p:nvPr/>
              </p:nvSpPr>
              <p:spPr>
                <a:xfrm>
                  <a:off x="8138583" y="4737100"/>
                  <a:ext cx="84667" cy="71967"/>
                </a:xfrm>
                <a:custGeom>
                  <a:avLst/>
                  <a:gdLst>
                    <a:gd name="connsiteX0" fmla="*/ 84667 w 84667"/>
                    <a:gd name="connsiteY0" fmla="*/ 0 h 71967"/>
                    <a:gd name="connsiteX1" fmla="*/ 67734 w 84667"/>
                    <a:gd name="connsiteY1" fmla="*/ 4233 h 71967"/>
                    <a:gd name="connsiteX2" fmla="*/ 63500 w 84667"/>
                    <a:gd name="connsiteY2" fmla="*/ 8467 h 71967"/>
                    <a:gd name="connsiteX3" fmla="*/ 50800 w 84667"/>
                    <a:gd name="connsiteY3" fmla="*/ 12700 h 71967"/>
                    <a:gd name="connsiteX4" fmla="*/ 44450 w 84667"/>
                    <a:gd name="connsiteY4" fmla="*/ 16933 h 71967"/>
                    <a:gd name="connsiteX5" fmla="*/ 40217 w 84667"/>
                    <a:gd name="connsiteY5" fmla="*/ 21167 h 71967"/>
                    <a:gd name="connsiteX6" fmla="*/ 33867 w 84667"/>
                    <a:gd name="connsiteY6" fmla="*/ 23283 h 71967"/>
                    <a:gd name="connsiteX7" fmla="*/ 29634 w 84667"/>
                    <a:gd name="connsiteY7" fmla="*/ 29633 h 71967"/>
                    <a:gd name="connsiteX8" fmla="*/ 16934 w 84667"/>
                    <a:gd name="connsiteY8" fmla="*/ 33867 h 71967"/>
                    <a:gd name="connsiteX9" fmla="*/ 12700 w 84667"/>
                    <a:gd name="connsiteY9" fmla="*/ 38100 h 71967"/>
                    <a:gd name="connsiteX10" fmla="*/ 10584 w 84667"/>
                    <a:gd name="connsiteY10" fmla="*/ 44450 h 71967"/>
                    <a:gd name="connsiteX11" fmla="*/ 6350 w 84667"/>
                    <a:gd name="connsiteY11" fmla="*/ 50800 h 71967"/>
                    <a:gd name="connsiteX12" fmla="*/ 4234 w 84667"/>
                    <a:gd name="connsiteY12" fmla="*/ 59267 h 71967"/>
                    <a:gd name="connsiteX13" fmla="*/ 0 w 84667"/>
                    <a:gd name="connsiteY13" fmla="*/ 71967 h 7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667" h="71967">
                      <a:moveTo>
                        <a:pt x="84667" y="0"/>
                      </a:moveTo>
                      <a:cubicBezTo>
                        <a:pt x="82396" y="454"/>
                        <a:pt x="70985" y="2282"/>
                        <a:pt x="67734" y="4233"/>
                      </a:cubicBezTo>
                      <a:cubicBezTo>
                        <a:pt x="66022" y="5260"/>
                        <a:pt x="65285" y="7574"/>
                        <a:pt x="63500" y="8467"/>
                      </a:cubicBezTo>
                      <a:cubicBezTo>
                        <a:pt x="59509" y="10463"/>
                        <a:pt x="54513" y="10225"/>
                        <a:pt x="50800" y="12700"/>
                      </a:cubicBezTo>
                      <a:cubicBezTo>
                        <a:pt x="48683" y="14111"/>
                        <a:pt x="46436" y="15344"/>
                        <a:pt x="44450" y="16933"/>
                      </a:cubicBezTo>
                      <a:cubicBezTo>
                        <a:pt x="42892" y="18180"/>
                        <a:pt x="41928" y="20140"/>
                        <a:pt x="40217" y="21167"/>
                      </a:cubicBezTo>
                      <a:cubicBezTo>
                        <a:pt x="38304" y="22315"/>
                        <a:pt x="35984" y="22578"/>
                        <a:pt x="33867" y="23283"/>
                      </a:cubicBezTo>
                      <a:cubicBezTo>
                        <a:pt x="32456" y="25400"/>
                        <a:pt x="31791" y="28285"/>
                        <a:pt x="29634" y="29633"/>
                      </a:cubicBezTo>
                      <a:cubicBezTo>
                        <a:pt x="25850" y="31998"/>
                        <a:pt x="16934" y="33867"/>
                        <a:pt x="16934" y="33867"/>
                      </a:cubicBezTo>
                      <a:cubicBezTo>
                        <a:pt x="15523" y="35278"/>
                        <a:pt x="13727" y="36389"/>
                        <a:pt x="12700" y="38100"/>
                      </a:cubicBezTo>
                      <a:cubicBezTo>
                        <a:pt x="11552" y="40013"/>
                        <a:pt x="11582" y="42454"/>
                        <a:pt x="10584" y="44450"/>
                      </a:cubicBezTo>
                      <a:cubicBezTo>
                        <a:pt x="9446" y="46725"/>
                        <a:pt x="7761" y="48683"/>
                        <a:pt x="6350" y="50800"/>
                      </a:cubicBezTo>
                      <a:cubicBezTo>
                        <a:pt x="5645" y="53622"/>
                        <a:pt x="5070" y="56481"/>
                        <a:pt x="4234" y="59267"/>
                      </a:cubicBezTo>
                      <a:cubicBezTo>
                        <a:pt x="2952" y="63541"/>
                        <a:pt x="0" y="71967"/>
                        <a:pt x="0" y="71967"/>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2F11EF29-AA11-48E4-BACD-E638DBC09F55}"/>
                    </a:ext>
                  </a:extLst>
                </p:cNvPr>
                <p:cNvSpPr/>
                <p:nvPr/>
              </p:nvSpPr>
              <p:spPr>
                <a:xfrm>
                  <a:off x="8269817" y="4917017"/>
                  <a:ext cx="444500" cy="141816"/>
                </a:xfrm>
                <a:custGeom>
                  <a:avLst/>
                  <a:gdLst>
                    <a:gd name="connsiteX0" fmla="*/ 0 w 444500"/>
                    <a:gd name="connsiteY0" fmla="*/ 88900 h 141816"/>
                    <a:gd name="connsiteX1" fmla="*/ 16933 w 444500"/>
                    <a:gd name="connsiteY1" fmla="*/ 103716 h 141816"/>
                    <a:gd name="connsiteX2" fmla="*/ 27516 w 444500"/>
                    <a:gd name="connsiteY2" fmla="*/ 112183 h 141816"/>
                    <a:gd name="connsiteX3" fmla="*/ 33866 w 444500"/>
                    <a:gd name="connsiteY3" fmla="*/ 114300 h 141816"/>
                    <a:gd name="connsiteX4" fmla="*/ 46566 w 444500"/>
                    <a:gd name="connsiteY4" fmla="*/ 122766 h 141816"/>
                    <a:gd name="connsiteX5" fmla="*/ 61383 w 444500"/>
                    <a:gd name="connsiteY5" fmla="*/ 127000 h 141816"/>
                    <a:gd name="connsiteX6" fmla="*/ 76200 w 444500"/>
                    <a:gd name="connsiteY6" fmla="*/ 129116 h 141816"/>
                    <a:gd name="connsiteX7" fmla="*/ 88900 w 444500"/>
                    <a:gd name="connsiteY7" fmla="*/ 133350 h 141816"/>
                    <a:gd name="connsiteX8" fmla="*/ 127000 w 444500"/>
                    <a:gd name="connsiteY8" fmla="*/ 137583 h 141816"/>
                    <a:gd name="connsiteX9" fmla="*/ 146050 w 444500"/>
                    <a:gd name="connsiteY9" fmla="*/ 139700 h 141816"/>
                    <a:gd name="connsiteX10" fmla="*/ 171450 w 444500"/>
                    <a:gd name="connsiteY10" fmla="*/ 141816 h 141816"/>
                    <a:gd name="connsiteX11" fmla="*/ 218016 w 444500"/>
                    <a:gd name="connsiteY11" fmla="*/ 139700 h 141816"/>
                    <a:gd name="connsiteX12" fmla="*/ 224366 w 444500"/>
                    <a:gd name="connsiteY12" fmla="*/ 137583 h 141816"/>
                    <a:gd name="connsiteX13" fmla="*/ 241300 w 444500"/>
                    <a:gd name="connsiteY13" fmla="*/ 129116 h 141816"/>
                    <a:gd name="connsiteX14" fmla="*/ 247650 w 444500"/>
                    <a:gd name="connsiteY14" fmla="*/ 127000 h 141816"/>
                    <a:gd name="connsiteX15" fmla="*/ 258233 w 444500"/>
                    <a:gd name="connsiteY15" fmla="*/ 118533 h 141816"/>
                    <a:gd name="connsiteX16" fmla="*/ 264583 w 444500"/>
                    <a:gd name="connsiteY16" fmla="*/ 116416 h 141816"/>
                    <a:gd name="connsiteX17" fmla="*/ 277283 w 444500"/>
                    <a:gd name="connsiteY17" fmla="*/ 107950 h 141816"/>
                    <a:gd name="connsiteX18" fmla="*/ 281516 w 444500"/>
                    <a:gd name="connsiteY18" fmla="*/ 103716 h 141816"/>
                    <a:gd name="connsiteX19" fmla="*/ 289983 w 444500"/>
                    <a:gd name="connsiteY19" fmla="*/ 101600 h 141816"/>
                    <a:gd name="connsiteX20" fmla="*/ 302683 w 444500"/>
                    <a:gd name="connsiteY20" fmla="*/ 95250 h 141816"/>
                    <a:gd name="connsiteX21" fmla="*/ 315383 w 444500"/>
                    <a:gd name="connsiteY21" fmla="*/ 91016 h 141816"/>
                    <a:gd name="connsiteX22" fmla="*/ 323850 w 444500"/>
                    <a:gd name="connsiteY22" fmla="*/ 80433 h 141816"/>
                    <a:gd name="connsiteX23" fmla="*/ 328083 w 444500"/>
                    <a:gd name="connsiteY23" fmla="*/ 74083 h 141816"/>
                    <a:gd name="connsiteX24" fmla="*/ 334433 w 444500"/>
                    <a:gd name="connsiteY24" fmla="*/ 71966 h 141816"/>
                    <a:gd name="connsiteX25" fmla="*/ 347133 w 444500"/>
                    <a:gd name="connsiteY25" fmla="*/ 63500 h 141816"/>
                    <a:gd name="connsiteX26" fmla="*/ 357716 w 444500"/>
                    <a:gd name="connsiteY26" fmla="*/ 55033 h 141816"/>
                    <a:gd name="connsiteX27" fmla="*/ 364066 w 444500"/>
                    <a:gd name="connsiteY27" fmla="*/ 52916 h 141816"/>
                    <a:gd name="connsiteX28" fmla="*/ 374650 w 444500"/>
                    <a:gd name="connsiteY28" fmla="*/ 46566 h 141816"/>
                    <a:gd name="connsiteX29" fmla="*/ 381000 w 444500"/>
                    <a:gd name="connsiteY29" fmla="*/ 42333 h 141816"/>
                    <a:gd name="connsiteX30" fmla="*/ 389466 w 444500"/>
                    <a:gd name="connsiteY30" fmla="*/ 40216 h 141816"/>
                    <a:gd name="connsiteX31" fmla="*/ 395816 w 444500"/>
                    <a:gd name="connsiteY31" fmla="*/ 38100 h 141816"/>
                    <a:gd name="connsiteX32" fmla="*/ 412750 w 444500"/>
                    <a:gd name="connsiteY32" fmla="*/ 23283 h 141816"/>
                    <a:gd name="connsiteX33" fmla="*/ 423333 w 444500"/>
                    <a:gd name="connsiteY33" fmla="*/ 12700 h 141816"/>
                    <a:gd name="connsiteX34" fmla="*/ 433916 w 444500"/>
                    <a:gd name="connsiteY34" fmla="*/ 6350 h 141816"/>
                    <a:gd name="connsiteX35" fmla="*/ 438150 w 444500"/>
                    <a:gd name="connsiteY35" fmla="*/ 2116 h 141816"/>
                    <a:gd name="connsiteX36" fmla="*/ 444500 w 444500"/>
                    <a:gd name="connsiteY36" fmla="*/ 0 h 14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4500" h="141816">
                      <a:moveTo>
                        <a:pt x="0" y="88900"/>
                      </a:moveTo>
                      <a:cubicBezTo>
                        <a:pt x="26126" y="115026"/>
                        <a:pt x="-577" y="89707"/>
                        <a:pt x="16933" y="103716"/>
                      </a:cubicBezTo>
                      <a:cubicBezTo>
                        <a:pt x="23499" y="108969"/>
                        <a:pt x="18824" y="107837"/>
                        <a:pt x="27516" y="112183"/>
                      </a:cubicBezTo>
                      <a:cubicBezTo>
                        <a:pt x="29512" y="113181"/>
                        <a:pt x="31916" y="113216"/>
                        <a:pt x="33866" y="114300"/>
                      </a:cubicBezTo>
                      <a:cubicBezTo>
                        <a:pt x="38313" y="116771"/>
                        <a:pt x="41739" y="121157"/>
                        <a:pt x="46566" y="122766"/>
                      </a:cubicBezTo>
                      <a:cubicBezTo>
                        <a:pt x="52006" y="124580"/>
                        <a:pt x="55537" y="125937"/>
                        <a:pt x="61383" y="127000"/>
                      </a:cubicBezTo>
                      <a:cubicBezTo>
                        <a:pt x="66292" y="127892"/>
                        <a:pt x="71261" y="128411"/>
                        <a:pt x="76200" y="129116"/>
                      </a:cubicBezTo>
                      <a:cubicBezTo>
                        <a:pt x="80433" y="130527"/>
                        <a:pt x="84498" y="132617"/>
                        <a:pt x="88900" y="133350"/>
                      </a:cubicBezTo>
                      <a:cubicBezTo>
                        <a:pt x="112482" y="137279"/>
                        <a:pt x="92372" y="134285"/>
                        <a:pt x="127000" y="137583"/>
                      </a:cubicBezTo>
                      <a:cubicBezTo>
                        <a:pt x="133360" y="138189"/>
                        <a:pt x="139690" y="139094"/>
                        <a:pt x="146050" y="139700"/>
                      </a:cubicBezTo>
                      <a:cubicBezTo>
                        <a:pt x="154508" y="140505"/>
                        <a:pt x="162983" y="141111"/>
                        <a:pt x="171450" y="141816"/>
                      </a:cubicBezTo>
                      <a:cubicBezTo>
                        <a:pt x="186972" y="141111"/>
                        <a:pt x="202527" y="140939"/>
                        <a:pt x="218016" y="139700"/>
                      </a:cubicBezTo>
                      <a:cubicBezTo>
                        <a:pt x="220240" y="139522"/>
                        <a:pt x="222453" y="138731"/>
                        <a:pt x="224366" y="137583"/>
                      </a:cubicBezTo>
                      <a:cubicBezTo>
                        <a:pt x="242835" y="126502"/>
                        <a:pt x="201933" y="142238"/>
                        <a:pt x="241300" y="129116"/>
                      </a:cubicBezTo>
                      <a:lnTo>
                        <a:pt x="247650" y="127000"/>
                      </a:lnTo>
                      <a:cubicBezTo>
                        <a:pt x="251588" y="123061"/>
                        <a:pt x="252891" y="121204"/>
                        <a:pt x="258233" y="118533"/>
                      </a:cubicBezTo>
                      <a:cubicBezTo>
                        <a:pt x="260229" y="117535"/>
                        <a:pt x="262633" y="117500"/>
                        <a:pt x="264583" y="116416"/>
                      </a:cubicBezTo>
                      <a:cubicBezTo>
                        <a:pt x="269030" y="113945"/>
                        <a:pt x="273686" y="111548"/>
                        <a:pt x="277283" y="107950"/>
                      </a:cubicBezTo>
                      <a:cubicBezTo>
                        <a:pt x="278694" y="106539"/>
                        <a:pt x="279731" y="104609"/>
                        <a:pt x="281516" y="103716"/>
                      </a:cubicBezTo>
                      <a:cubicBezTo>
                        <a:pt x="284118" y="102415"/>
                        <a:pt x="287186" y="102399"/>
                        <a:pt x="289983" y="101600"/>
                      </a:cubicBezTo>
                      <a:cubicBezTo>
                        <a:pt x="306184" y="96971"/>
                        <a:pt x="285996" y="102667"/>
                        <a:pt x="302683" y="95250"/>
                      </a:cubicBezTo>
                      <a:cubicBezTo>
                        <a:pt x="306761" y="93438"/>
                        <a:pt x="315383" y="91016"/>
                        <a:pt x="315383" y="91016"/>
                      </a:cubicBezTo>
                      <a:cubicBezTo>
                        <a:pt x="319505" y="78653"/>
                        <a:pt x="314275" y="90008"/>
                        <a:pt x="323850" y="80433"/>
                      </a:cubicBezTo>
                      <a:cubicBezTo>
                        <a:pt x="325649" y="78634"/>
                        <a:pt x="326097" y="75672"/>
                        <a:pt x="328083" y="74083"/>
                      </a:cubicBezTo>
                      <a:cubicBezTo>
                        <a:pt x="329825" y="72689"/>
                        <a:pt x="332483" y="73050"/>
                        <a:pt x="334433" y="71966"/>
                      </a:cubicBezTo>
                      <a:cubicBezTo>
                        <a:pt x="338880" y="69495"/>
                        <a:pt x="343536" y="67098"/>
                        <a:pt x="347133" y="63500"/>
                      </a:cubicBezTo>
                      <a:cubicBezTo>
                        <a:pt x="351071" y="59561"/>
                        <a:pt x="352374" y="57704"/>
                        <a:pt x="357716" y="55033"/>
                      </a:cubicBezTo>
                      <a:cubicBezTo>
                        <a:pt x="359712" y="54035"/>
                        <a:pt x="361949" y="53622"/>
                        <a:pt x="364066" y="52916"/>
                      </a:cubicBezTo>
                      <a:cubicBezTo>
                        <a:pt x="372336" y="44648"/>
                        <a:pt x="363659" y="52062"/>
                        <a:pt x="374650" y="46566"/>
                      </a:cubicBezTo>
                      <a:cubicBezTo>
                        <a:pt x="376925" y="45428"/>
                        <a:pt x="378662" y="43335"/>
                        <a:pt x="381000" y="42333"/>
                      </a:cubicBezTo>
                      <a:cubicBezTo>
                        <a:pt x="383674" y="41187"/>
                        <a:pt x="386669" y="41015"/>
                        <a:pt x="389466" y="40216"/>
                      </a:cubicBezTo>
                      <a:cubicBezTo>
                        <a:pt x="391611" y="39603"/>
                        <a:pt x="393699" y="38805"/>
                        <a:pt x="395816" y="38100"/>
                      </a:cubicBezTo>
                      <a:cubicBezTo>
                        <a:pt x="408199" y="25717"/>
                        <a:pt x="402249" y="30283"/>
                        <a:pt x="412750" y="23283"/>
                      </a:cubicBezTo>
                      <a:cubicBezTo>
                        <a:pt x="420008" y="12395"/>
                        <a:pt x="413252" y="20765"/>
                        <a:pt x="423333" y="12700"/>
                      </a:cubicBezTo>
                      <a:cubicBezTo>
                        <a:pt x="431635" y="6058"/>
                        <a:pt x="422887" y="10025"/>
                        <a:pt x="433916" y="6350"/>
                      </a:cubicBezTo>
                      <a:cubicBezTo>
                        <a:pt x="435327" y="4939"/>
                        <a:pt x="436438" y="3143"/>
                        <a:pt x="438150" y="2116"/>
                      </a:cubicBezTo>
                      <a:cubicBezTo>
                        <a:pt x="440063" y="968"/>
                        <a:pt x="444500" y="0"/>
                        <a:pt x="444500"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679FBA56-7472-4163-9FEE-7E5C4BE348D0}"/>
                    </a:ext>
                  </a:extLst>
                </p:cNvPr>
                <p:cNvSpPr/>
                <p:nvPr/>
              </p:nvSpPr>
              <p:spPr>
                <a:xfrm>
                  <a:off x="8299450" y="4908550"/>
                  <a:ext cx="370417" cy="118533"/>
                </a:xfrm>
                <a:custGeom>
                  <a:avLst/>
                  <a:gdLst>
                    <a:gd name="connsiteX0" fmla="*/ 0 w 370417"/>
                    <a:gd name="connsiteY0" fmla="*/ 91017 h 118533"/>
                    <a:gd name="connsiteX1" fmla="*/ 27517 w 370417"/>
                    <a:gd name="connsiteY1" fmla="*/ 97367 h 118533"/>
                    <a:gd name="connsiteX2" fmla="*/ 33867 w 370417"/>
                    <a:gd name="connsiteY2" fmla="*/ 99483 h 118533"/>
                    <a:gd name="connsiteX3" fmla="*/ 38100 w 370417"/>
                    <a:gd name="connsiteY3" fmla="*/ 103717 h 118533"/>
                    <a:gd name="connsiteX4" fmla="*/ 50800 w 370417"/>
                    <a:gd name="connsiteY4" fmla="*/ 107950 h 118533"/>
                    <a:gd name="connsiteX5" fmla="*/ 63500 w 370417"/>
                    <a:gd name="connsiteY5" fmla="*/ 112183 h 118533"/>
                    <a:gd name="connsiteX6" fmla="*/ 76200 w 370417"/>
                    <a:gd name="connsiteY6" fmla="*/ 116417 h 118533"/>
                    <a:gd name="connsiteX7" fmla="*/ 82550 w 370417"/>
                    <a:gd name="connsiteY7" fmla="*/ 118533 h 118533"/>
                    <a:gd name="connsiteX8" fmla="*/ 188383 w 370417"/>
                    <a:gd name="connsiteY8" fmla="*/ 116417 h 118533"/>
                    <a:gd name="connsiteX9" fmla="*/ 196850 w 370417"/>
                    <a:gd name="connsiteY9" fmla="*/ 114300 h 118533"/>
                    <a:gd name="connsiteX10" fmla="*/ 209550 w 370417"/>
                    <a:gd name="connsiteY10" fmla="*/ 110067 h 118533"/>
                    <a:gd name="connsiteX11" fmla="*/ 220133 w 370417"/>
                    <a:gd name="connsiteY11" fmla="*/ 103717 h 118533"/>
                    <a:gd name="connsiteX12" fmla="*/ 226483 w 370417"/>
                    <a:gd name="connsiteY12" fmla="*/ 99483 h 118533"/>
                    <a:gd name="connsiteX13" fmla="*/ 239183 w 370417"/>
                    <a:gd name="connsiteY13" fmla="*/ 95250 h 118533"/>
                    <a:gd name="connsiteX14" fmla="*/ 254000 w 370417"/>
                    <a:gd name="connsiteY14" fmla="*/ 82550 h 118533"/>
                    <a:gd name="connsiteX15" fmla="*/ 264583 w 370417"/>
                    <a:gd name="connsiteY15" fmla="*/ 74083 h 118533"/>
                    <a:gd name="connsiteX16" fmla="*/ 268817 w 370417"/>
                    <a:gd name="connsiteY16" fmla="*/ 69850 h 118533"/>
                    <a:gd name="connsiteX17" fmla="*/ 275167 w 370417"/>
                    <a:gd name="connsiteY17" fmla="*/ 65617 h 118533"/>
                    <a:gd name="connsiteX18" fmla="*/ 279400 w 370417"/>
                    <a:gd name="connsiteY18" fmla="*/ 61383 h 118533"/>
                    <a:gd name="connsiteX19" fmla="*/ 285750 w 370417"/>
                    <a:gd name="connsiteY19" fmla="*/ 59267 h 118533"/>
                    <a:gd name="connsiteX20" fmla="*/ 311150 w 370417"/>
                    <a:gd name="connsiteY20" fmla="*/ 46567 h 118533"/>
                    <a:gd name="connsiteX21" fmla="*/ 317500 w 370417"/>
                    <a:gd name="connsiteY21" fmla="*/ 44450 h 118533"/>
                    <a:gd name="connsiteX22" fmla="*/ 321733 w 370417"/>
                    <a:gd name="connsiteY22" fmla="*/ 38100 h 118533"/>
                    <a:gd name="connsiteX23" fmla="*/ 334433 w 370417"/>
                    <a:gd name="connsiteY23" fmla="*/ 33867 h 118533"/>
                    <a:gd name="connsiteX24" fmla="*/ 338667 w 370417"/>
                    <a:gd name="connsiteY24" fmla="*/ 29633 h 118533"/>
                    <a:gd name="connsiteX25" fmla="*/ 351367 w 370417"/>
                    <a:gd name="connsiteY25" fmla="*/ 19050 h 118533"/>
                    <a:gd name="connsiteX26" fmla="*/ 361950 w 370417"/>
                    <a:gd name="connsiteY26" fmla="*/ 6350 h 118533"/>
                    <a:gd name="connsiteX27" fmla="*/ 370417 w 370417"/>
                    <a:gd name="connsiteY27" fmla="*/ 0 h 11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0417" h="118533">
                      <a:moveTo>
                        <a:pt x="0" y="91017"/>
                      </a:moveTo>
                      <a:cubicBezTo>
                        <a:pt x="19240" y="93765"/>
                        <a:pt x="10079" y="91554"/>
                        <a:pt x="27517" y="97367"/>
                      </a:cubicBezTo>
                      <a:lnTo>
                        <a:pt x="33867" y="99483"/>
                      </a:lnTo>
                      <a:cubicBezTo>
                        <a:pt x="35278" y="100894"/>
                        <a:pt x="36315" y="102824"/>
                        <a:pt x="38100" y="103717"/>
                      </a:cubicBezTo>
                      <a:cubicBezTo>
                        <a:pt x="42091" y="105713"/>
                        <a:pt x="46567" y="106539"/>
                        <a:pt x="50800" y="107950"/>
                      </a:cubicBezTo>
                      <a:lnTo>
                        <a:pt x="63500" y="112183"/>
                      </a:lnTo>
                      <a:lnTo>
                        <a:pt x="76200" y="116417"/>
                      </a:lnTo>
                      <a:lnTo>
                        <a:pt x="82550" y="118533"/>
                      </a:lnTo>
                      <a:lnTo>
                        <a:pt x="188383" y="116417"/>
                      </a:lnTo>
                      <a:cubicBezTo>
                        <a:pt x="191290" y="116309"/>
                        <a:pt x="194063" y="115136"/>
                        <a:pt x="196850" y="114300"/>
                      </a:cubicBezTo>
                      <a:cubicBezTo>
                        <a:pt x="201124" y="113018"/>
                        <a:pt x="209550" y="110067"/>
                        <a:pt x="209550" y="110067"/>
                      </a:cubicBezTo>
                      <a:cubicBezTo>
                        <a:pt x="217819" y="101796"/>
                        <a:pt x="209141" y="109213"/>
                        <a:pt x="220133" y="103717"/>
                      </a:cubicBezTo>
                      <a:cubicBezTo>
                        <a:pt x="222408" y="102579"/>
                        <a:pt x="224158" y="100516"/>
                        <a:pt x="226483" y="99483"/>
                      </a:cubicBezTo>
                      <a:cubicBezTo>
                        <a:pt x="230561" y="97671"/>
                        <a:pt x="239183" y="95250"/>
                        <a:pt x="239183" y="95250"/>
                      </a:cubicBezTo>
                      <a:cubicBezTo>
                        <a:pt x="249449" y="84984"/>
                        <a:pt x="244329" y="88997"/>
                        <a:pt x="254000" y="82550"/>
                      </a:cubicBezTo>
                      <a:cubicBezTo>
                        <a:pt x="262429" y="69905"/>
                        <a:pt x="253225" y="80898"/>
                        <a:pt x="264583" y="74083"/>
                      </a:cubicBezTo>
                      <a:cubicBezTo>
                        <a:pt x="266294" y="73056"/>
                        <a:pt x="267259" y="71097"/>
                        <a:pt x="268817" y="69850"/>
                      </a:cubicBezTo>
                      <a:cubicBezTo>
                        <a:pt x="270804" y="68261"/>
                        <a:pt x="273181" y="67206"/>
                        <a:pt x="275167" y="65617"/>
                      </a:cubicBezTo>
                      <a:cubicBezTo>
                        <a:pt x="276725" y="64370"/>
                        <a:pt x="277689" y="62410"/>
                        <a:pt x="279400" y="61383"/>
                      </a:cubicBezTo>
                      <a:cubicBezTo>
                        <a:pt x="281313" y="60235"/>
                        <a:pt x="283633" y="59972"/>
                        <a:pt x="285750" y="59267"/>
                      </a:cubicBezTo>
                      <a:cubicBezTo>
                        <a:pt x="302164" y="48324"/>
                        <a:pt x="293622" y="52410"/>
                        <a:pt x="311150" y="46567"/>
                      </a:cubicBezTo>
                      <a:lnTo>
                        <a:pt x="317500" y="44450"/>
                      </a:lnTo>
                      <a:cubicBezTo>
                        <a:pt x="318911" y="42333"/>
                        <a:pt x="319576" y="39448"/>
                        <a:pt x="321733" y="38100"/>
                      </a:cubicBezTo>
                      <a:cubicBezTo>
                        <a:pt x="325517" y="35735"/>
                        <a:pt x="334433" y="33867"/>
                        <a:pt x="334433" y="33867"/>
                      </a:cubicBezTo>
                      <a:cubicBezTo>
                        <a:pt x="335844" y="32456"/>
                        <a:pt x="337108" y="30880"/>
                        <a:pt x="338667" y="29633"/>
                      </a:cubicBezTo>
                      <a:cubicBezTo>
                        <a:pt x="346992" y="22973"/>
                        <a:pt x="343825" y="28101"/>
                        <a:pt x="351367" y="19050"/>
                      </a:cubicBezTo>
                      <a:cubicBezTo>
                        <a:pt x="358935" y="9968"/>
                        <a:pt x="351831" y="14783"/>
                        <a:pt x="361950" y="6350"/>
                      </a:cubicBezTo>
                      <a:cubicBezTo>
                        <a:pt x="376311" y="-5617"/>
                        <a:pt x="363684" y="6733"/>
                        <a:pt x="370417"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9CD5E05F-4E5A-4A14-ADC4-430C728E0C46}"/>
                    </a:ext>
                  </a:extLst>
                </p:cNvPr>
                <p:cNvSpPr/>
                <p:nvPr/>
              </p:nvSpPr>
              <p:spPr>
                <a:xfrm>
                  <a:off x="8322733" y="4893733"/>
                  <a:ext cx="311150" cy="105834"/>
                </a:xfrm>
                <a:custGeom>
                  <a:avLst/>
                  <a:gdLst>
                    <a:gd name="connsiteX0" fmla="*/ 0 w 311150"/>
                    <a:gd name="connsiteY0" fmla="*/ 76200 h 105834"/>
                    <a:gd name="connsiteX1" fmla="*/ 16934 w 311150"/>
                    <a:gd name="connsiteY1" fmla="*/ 88900 h 105834"/>
                    <a:gd name="connsiteX2" fmla="*/ 35984 w 311150"/>
                    <a:gd name="connsiteY2" fmla="*/ 95250 h 105834"/>
                    <a:gd name="connsiteX3" fmla="*/ 42334 w 311150"/>
                    <a:gd name="connsiteY3" fmla="*/ 97367 h 105834"/>
                    <a:gd name="connsiteX4" fmla="*/ 48684 w 311150"/>
                    <a:gd name="connsiteY4" fmla="*/ 99484 h 105834"/>
                    <a:gd name="connsiteX5" fmla="*/ 63500 w 311150"/>
                    <a:gd name="connsiteY5" fmla="*/ 101600 h 105834"/>
                    <a:gd name="connsiteX6" fmla="*/ 80434 w 311150"/>
                    <a:gd name="connsiteY6" fmla="*/ 105834 h 105834"/>
                    <a:gd name="connsiteX7" fmla="*/ 120650 w 311150"/>
                    <a:gd name="connsiteY7" fmla="*/ 103717 h 105834"/>
                    <a:gd name="connsiteX8" fmla="*/ 137584 w 311150"/>
                    <a:gd name="connsiteY8" fmla="*/ 99484 h 105834"/>
                    <a:gd name="connsiteX9" fmla="*/ 150284 w 311150"/>
                    <a:gd name="connsiteY9" fmla="*/ 97367 h 105834"/>
                    <a:gd name="connsiteX10" fmla="*/ 156634 w 311150"/>
                    <a:gd name="connsiteY10" fmla="*/ 95250 h 105834"/>
                    <a:gd name="connsiteX11" fmla="*/ 169334 w 311150"/>
                    <a:gd name="connsiteY11" fmla="*/ 93134 h 105834"/>
                    <a:gd name="connsiteX12" fmla="*/ 182034 w 311150"/>
                    <a:gd name="connsiteY12" fmla="*/ 86784 h 105834"/>
                    <a:gd name="connsiteX13" fmla="*/ 198967 w 311150"/>
                    <a:gd name="connsiteY13" fmla="*/ 74084 h 105834"/>
                    <a:gd name="connsiteX14" fmla="*/ 211667 w 311150"/>
                    <a:gd name="connsiteY14" fmla="*/ 69850 h 105834"/>
                    <a:gd name="connsiteX15" fmla="*/ 224367 w 311150"/>
                    <a:gd name="connsiteY15" fmla="*/ 61384 h 105834"/>
                    <a:gd name="connsiteX16" fmla="*/ 234950 w 311150"/>
                    <a:gd name="connsiteY16" fmla="*/ 55034 h 105834"/>
                    <a:gd name="connsiteX17" fmla="*/ 245534 w 311150"/>
                    <a:gd name="connsiteY17" fmla="*/ 48684 h 105834"/>
                    <a:gd name="connsiteX18" fmla="*/ 256117 w 311150"/>
                    <a:gd name="connsiteY18" fmla="*/ 40217 h 105834"/>
                    <a:gd name="connsiteX19" fmla="*/ 268817 w 311150"/>
                    <a:gd name="connsiteY19" fmla="*/ 35984 h 105834"/>
                    <a:gd name="connsiteX20" fmla="*/ 275167 w 311150"/>
                    <a:gd name="connsiteY20" fmla="*/ 33867 h 105834"/>
                    <a:gd name="connsiteX21" fmla="*/ 281517 w 311150"/>
                    <a:gd name="connsiteY21" fmla="*/ 29634 h 105834"/>
                    <a:gd name="connsiteX22" fmla="*/ 289984 w 311150"/>
                    <a:gd name="connsiteY22" fmla="*/ 21167 h 105834"/>
                    <a:gd name="connsiteX23" fmla="*/ 300567 w 311150"/>
                    <a:gd name="connsiteY23" fmla="*/ 12700 h 105834"/>
                    <a:gd name="connsiteX24" fmla="*/ 304800 w 311150"/>
                    <a:gd name="connsiteY24" fmla="*/ 6350 h 105834"/>
                    <a:gd name="connsiteX25" fmla="*/ 311150 w 311150"/>
                    <a:gd name="connsiteY25" fmla="*/ 0 h 10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1150" h="105834">
                      <a:moveTo>
                        <a:pt x="0" y="76200"/>
                      </a:moveTo>
                      <a:cubicBezTo>
                        <a:pt x="1351" y="77281"/>
                        <a:pt x="13142" y="87214"/>
                        <a:pt x="16934" y="88900"/>
                      </a:cubicBezTo>
                      <a:cubicBezTo>
                        <a:pt x="16959" y="88911"/>
                        <a:pt x="32796" y="94187"/>
                        <a:pt x="35984" y="95250"/>
                      </a:cubicBezTo>
                      <a:lnTo>
                        <a:pt x="42334" y="97367"/>
                      </a:lnTo>
                      <a:cubicBezTo>
                        <a:pt x="44451" y="98073"/>
                        <a:pt x="46475" y="99169"/>
                        <a:pt x="48684" y="99484"/>
                      </a:cubicBezTo>
                      <a:cubicBezTo>
                        <a:pt x="53623" y="100189"/>
                        <a:pt x="58608" y="100622"/>
                        <a:pt x="63500" y="101600"/>
                      </a:cubicBezTo>
                      <a:cubicBezTo>
                        <a:pt x="69205" y="102741"/>
                        <a:pt x="80434" y="105834"/>
                        <a:pt x="80434" y="105834"/>
                      </a:cubicBezTo>
                      <a:cubicBezTo>
                        <a:pt x="93839" y="105128"/>
                        <a:pt x="107272" y="104832"/>
                        <a:pt x="120650" y="103717"/>
                      </a:cubicBezTo>
                      <a:cubicBezTo>
                        <a:pt x="135279" y="102498"/>
                        <a:pt x="126669" y="101909"/>
                        <a:pt x="137584" y="99484"/>
                      </a:cubicBezTo>
                      <a:cubicBezTo>
                        <a:pt x="141774" y="98553"/>
                        <a:pt x="146094" y="98298"/>
                        <a:pt x="150284" y="97367"/>
                      </a:cubicBezTo>
                      <a:cubicBezTo>
                        <a:pt x="152462" y="96883"/>
                        <a:pt x="154456" y="95734"/>
                        <a:pt x="156634" y="95250"/>
                      </a:cubicBezTo>
                      <a:cubicBezTo>
                        <a:pt x="160824" y="94319"/>
                        <a:pt x="165101" y="93839"/>
                        <a:pt x="169334" y="93134"/>
                      </a:cubicBezTo>
                      <a:cubicBezTo>
                        <a:pt x="176039" y="90899"/>
                        <a:pt x="176174" y="91472"/>
                        <a:pt x="182034" y="86784"/>
                      </a:cubicBezTo>
                      <a:cubicBezTo>
                        <a:pt x="189201" y="81050"/>
                        <a:pt x="186298" y="78308"/>
                        <a:pt x="198967" y="74084"/>
                      </a:cubicBezTo>
                      <a:lnTo>
                        <a:pt x="211667" y="69850"/>
                      </a:lnTo>
                      <a:cubicBezTo>
                        <a:pt x="227819" y="53698"/>
                        <a:pt x="209047" y="70576"/>
                        <a:pt x="224367" y="61384"/>
                      </a:cubicBezTo>
                      <a:cubicBezTo>
                        <a:pt x="238894" y="52668"/>
                        <a:pt x="216962" y="61028"/>
                        <a:pt x="234950" y="55034"/>
                      </a:cubicBezTo>
                      <a:cubicBezTo>
                        <a:pt x="245681" y="44303"/>
                        <a:pt x="231792" y="56930"/>
                        <a:pt x="245534" y="48684"/>
                      </a:cubicBezTo>
                      <a:cubicBezTo>
                        <a:pt x="258104" y="41141"/>
                        <a:pt x="239771" y="47481"/>
                        <a:pt x="256117" y="40217"/>
                      </a:cubicBezTo>
                      <a:cubicBezTo>
                        <a:pt x="260195" y="38405"/>
                        <a:pt x="264584" y="37395"/>
                        <a:pt x="268817" y="35984"/>
                      </a:cubicBezTo>
                      <a:cubicBezTo>
                        <a:pt x="270934" y="35278"/>
                        <a:pt x="273310" y="35105"/>
                        <a:pt x="275167" y="33867"/>
                      </a:cubicBezTo>
                      <a:cubicBezTo>
                        <a:pt x="277284" y="32456"/>
                        <a:pt x="279586" y="31289"/>
                        <a:pt x="281517" y="29634"/>
                      </a:cubicBezTo>
                      <a:cubicBezTo>
                        <a:pt x="284548" y="27036"/>
                        <a:pt x="286663" y="23381"/>
                        <a:pt x="289984" y="21167"/>
                      </a:cubicBezTo>
                      <a:cubicBezTo>
                        <a:pt x="294702" y="18022"/>
                        <a:pt x="297119" y="17011"/>
                        <a:pt x="300567" y="12700"/>
                      </a:cubicBezTo>
                      <a:cubicBezTo>
                        <a:pt x="302156" y="10713"/>
                        <a:pt x="303211" y="8336"/>
                        <a:pt x="304800" y="6350"/>
                      </a:cubicBezTo>
                      <a:cubicBezTo>
                        <a:pt x="306670" y="4013"/>
                        <a:pt x="309034" y="2117"/>
                        <a:pt x="311150"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66F6F2EB-3B8B-4D98-9084-D7B298FE2388}"/>
                    </a:ext>
                  </a:extLst>
                </p:cNvPr>
                <p:cNvSpPr/>
                <p:nvPr/>
              </p:nvSpPr>
              <p:spPr>
                <a:xfrm>
                  <a:off x="8367183" y="4883150"/>
                  <a:ext cx="224379" cy="88900"/>
                </a:xfrm>
                <a:custGeom>
                  <a:avLst/>
                  <a:gdLst>
                    <a:gd name="connsiteX0" fmla="*/ 0 w 224379"/>
                    <a:gd name="connsiteY0" fmla="*/ 69850 h 88900"/>
                    <a:gd name="connsiteX1" fmla="*/ 10584 w 224379"/>
                    <a:gd name="connsiteY1" fmla="*/ 74083 h 88900"/>
                    <a:gd name="connsiteX2" fmla="*/ 14817 w 224379"/>
                    <a:gd name="connsiteY2" fmla="*/ 78317 h 88900"/>
                    <a:gd name="connsiteX3" fmla="*/ 29634 w 224379"/>
                    <a:gd name="connsiteY3" fmla="*/ 82550 h 88900"/>
                    <a:gd name="connsiteX4" fmla="*/ 50800 w 224379"/>
                    <a:gd name="connsiteY4" fmla="*/ 88900 h 88900"/>
                    <a:gd name="connsiteX5" fmla="*/ 80434 w 224379"/>
                    <a:gd name="connsiteY5" fmla="*/ 84667 h 88900"/>
                    <a:gd name="connsiteX6" fmla="*/ 97367 w 224379"/>
                    <a:gd name="connsiteY6" fmla="*/ 80433 h 88900"/>
                    <a:gd name="connsiteX7" fmla="*/ 110067 w 224379"/>
                    <a:gd name="connsiteY7" fmla="*/ 71967 h 88900"/>
                    <a:gd name="connsiteX8" fmla="*/ 116417 w 224379"/>
                    <a:gd name="connsiteY8" fmla="*/ 69850 h 88900"/>
                    <a:gd name="connsiteX9" fmla="*/ 129117 w 224379"/>
                    <a:gd name="connsiteY9" fmla="*/ 63500 h 88900"/>
                    <a:gd name="connsiteX10" fmla="*/ 135467 w 224379"/>
                    <a:gd name="connsiteY10" fmla="*/ 57150 h 88900"/>
                    <a:gd name="connsiteX11" fmla="*/ 148167 w 224379"/>
                    <a:gd name="connsiteY11" fmla="*/ 50800 h 88900"/>
                    <a:gd name="connsiteX12" fmla="*/ 160867 w 224379"/>
                    <a:gd name="connsiteY12" fmla="*/ 42333 h 88900"/>
                    <a:gd name="connsiteX13" fmla="*/ 177800 w 224379"/>
                    <a:gd name="connsiteY13" fmla="*/ 31750 h 88900"/>
                    <a:gd name="connsiteX14" fmla="*/ 184150 w 224379"/>
                    <a:gd name="connsiteY14" fmla="*/ 29633 h 88900"/>
                    <a:gd name="connsiteX15" fmla="*/ 188384 w 224379"/>
                    <a:gd name="connsiteY15" fmla="*/ 25400 h 88900"/>
                    <a:gd name="connsiteX16" fmla="*/ 201084 w 224379"/>
                    <a:gd name="connsiteY16" fmla="*/ 21167 h 88900"/>
                    <a:gd name="connsiteX17" fmla="*/ 211667 w 224379"/>
                    <a:gd name="connsiteY17" fmla="*/ 12700 h 88900"/>
                    <a:gd name="connsiteX18" fmla="*/ 218017 w 224379"/>
                    <a:gd name="connsiteY18" fmla="*/ 6350 h 88900"/>
                    <a:gd name="connsiteX19" fmla="*/ 224367 w 224379"/>
                    <a:gd name="connsiteY19" fmla="*/ 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379" h="88900">
                      <a:moveTo>
                        <a:pt x="0" y="69850"/>
                      </a:moveTo>
                      <a:cubicBezTo>
                        <a:pt x="3528" y="71261"/>
                        <a:pt x="7285" y="72198"/>
                        <a:pt x="10584" y="74083"/>
                      </a:cubicBezTo>
                      <a:cubicBezTo>
                        <a:pt x="12317" y="75073"/>
                        <a:pt x="13106" y="77290"/>
                        <a:pt x="14817" y="78317"/>
                      </a:cubicBezTo>
                      <a:cubicBezTo>
                        <a:pt x="17184" y="79737"/>
                        <a:pt x="27795" y="81998"/>
                        <a:pt x="29634" y="82550"/>
                      </a:cubicBezTo>
                      <a:cubicBezTo>
                        <a:pt x="55407" y="90282"/>
                        <a:pt x="31282" y="84019"/>
                        <a:pt x="50800" y="88900"/>
                      </a:cubicBezTo>
                      <a:cubicBezTo>
                        <a:pt x="92280" y="85129"/>
                        <a:pt x="62117" y="89663"/>
                        <a:pt x="80434" y="84667"/>
                      </a:cubicBezTo>
                      <a:cubicBezTo>
                        <a:pt x="86047" y="83136"/>
                        <a:pt x="97367" y="80433"/>
                        <a:pt x="97367" y="80433"/>
                      </a:cubicBezTo>
                      <a:cubicBezTo>
                        <a:pt x="101600" y="77611"/>
                        <a:pt x="105240" y="73576"/>
                        <a:pt x="110067" y="71967"/>
                      </a:cubicBezTo>
                      <a:cubicBezTo>
                        <a:pt x="112184" y="71261"/>
                        <a:pt x="114421" y="70848"/>
                        <a:pt x="116417" y="69850"/>
                      </a:cubicBezTo>
                      <a:cubicBezTo>
                        <a:pt x="132830" y="61643"/>
                        <a:pt x="113156" y="68821"/>
                        <a:pt x="129117" y="63500"/>
                      </a:cubicBezTo>
                      <a:cubicBezTo>
                        <a:pt x="131234" y="61383"/>
                        <a:pt x="132976" y="58810"/>
                        <a:pt x="135467" y="57150"/>
                      </a:cubicBezTo>
                      <a:cubicBezTo>
                        <a:pt x="154560" y="44421"/>
                        <a:pt x="128184" y="67452"/>
                        <a:pt x="148167" y="50800"/>
                      </a:cubicBezTo>
                      <a:cubicBezTo>
                        <a:pt x="158738" y="41991"/>
                        <a:pt x="149707" y="46054"/>
                        <a:pt x="160867" y="42333"/>
                      </a:cubicBezTo>
                      <a:cubicBezTo>
                        <a:pt x="167575" y="32270"/>
                        <a:pt x="162686" y="36788"/>
                        <a:pt x="177800" y="31750"/>
                      </a:cubicBezTo>
                      <a:lnTo>
                        <a:pt x="184150" y="29633"/>
                      </a:lnTo>
                      <a:cubicBezTo>
                        <a:pt x="185561" y="28222"/>
                        <a:pt x="186599" y="26292"/>
                        <a:pt x="188384" y="25400"/>
                      </a:cubicBezTo>
                      <a:cubicBezTo>
                        <a:pt x="192375" y="23405"/>
                        <a:pt x="201084" y="21167"/>
                        <a:pt x="201084" y="21167"/>
                      </a:cubicBezTo>
                      <a:cubicBezTo>
                        <a:pt x="213391" y="8857"/>
                        <a:pt x="195657" y="26041"/>
                        <a:pt x="211667" y="12700"/>
                      </a:cubicBezTo>
                      <a:cubicBezTo>
                        <a:pt x="213967" y="10784"/>
                        <a:pt x="215717" y="8266"/>
                        <a:pt x="218017" y="6350"/>
                      </a:cubicBezTo>
                      <a:cubicBezTo>
                        <a:pt x="224954" y="569"/>
                        <a:pt x="224367" y="4982"/>
                        <a:pt x="224367"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7CFE2E9A-A003-4E2D-A8DE-C7A2412F4F65}"/>
                    </a:ext>
                  </a:extLst>
                </p:cNvPr>
                <p:cNvSpPr/>
                <p:nvPr/>
              </p:nvSpPr>
              <p:spPr>
                <a:xfrm>
                  <a:off x="8396817" y="4866217"/>
                  <a:ext cx="158750" cy="78316"/>
                </a:xfrm>
                <a:custGeom>
                  <a:avLst/>
                  <a:gdLst>
                    <a:gd name="connsiteX0" fmla="*/ 0 w 158750"/>
                    <a:gd name="connsiteY0" fmla="*/ 76200 h 78316"/>
                    <a:gd name="connsiteX1" fmla="*/ 10583 w 158750"/>
                    <a:gd name="connsiteY1" fmla="*/ 78316 h 78316"/>
                    <a:gd name="connsiteX2" fmla="*/ 33866 w 158750"/>
                    <a:gd name="connsiteY2" fmla="*/ 74083 h 78316"/>
                    <a:gd name="connsiteX3" fmla="*/ 48683 w 158750"/>
                    <a:gd name="connsiteY3" fmla="*/ 69850 h 78316"/>
                    <a:gd name="connsiteX4" fmla="*/ 65616 w 158750"/>
                    <a:gd name="connsiteY4" fmla="*/ 61383 h 78316"/>
                    <a:gd name="connsiteX5" fmla="*/ 71966 w 158750"/>
                    <a:gd name="connsiteY5" fmla="*/ 59266 h 78316"/>
                    <a:gd name="connsiteX6" fmla="*/ 82550 w 158750"/>
                    <a:gd name="connsiteY6" fmla="*/ 50800 h 78316"/>
                    <a:gd name="connsiteX7" fmla="*/ 95250 w 158750"/>
                    <a:gd name="connsiteY7" fmla="*/ 46566 h 78316"/>
                    <a:gd name="connsiteX8" fmla="*/ 101600 w 158750"/>
                    <a:gd name="connsiteY8" fmla="*/ 42333 h 78316"/>
                    <a:gd name="connsiteX9" fmla="*/ 107950 w 158750"/>
                    <a:gd name="connsiteY9" fmla="*/ 40216 h 78316"/>
                    <a:gd name="connsiteX10" fmla="*/ 120650 w 158750"/>
                    <a:gd name="connsiteY10" fmla="*/ 31750 h 78316"/>
                    <a:gd name="connsiteX11" fmla="*/ 124883 w 158750"/>
                    <a:gd name="connsiteY11" fmla="*/ 27516 h 78316"/>
                    <a:gd name="connsiteX12" fmla="*/ 131233 w 158750"/>
                    <a:gd name="connsiteY12" fmla="*/ 25400 h 78316"/>
                    <a:gd name="connsiteX13" fmla="*/ 146050 w 158750"/>
                    <a:gd name="connsiteY13" fmla="*/ 12700 h 78316"/>
                    <a:gd name="connsiteX14" fmla="*/ 154516 w 158750"/>
                    <a:gd name="connsiteY14" fmla="*/ 2116 h 78316"/>
                    <a:gd name="connsiteX15" fmla="*/ 158750 w 158750"/>
                    <a:gd name="connsiteY15" fmla="*/ 0 h 7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750" h="78316">
                      <a:moveTo>
                        <a:pt x="0" y="76200"/>
                      </a:moveTo>
                      <a:cubicBezTo>
                        <a:pt x="3528" y="76905"/>
                        <a:pt x="6986" y="78316"/>
                        <a:pt x="10583" y="78316"/>
                      </a:cubicBezTo>
                      <a:cubicBezTo>
                        <a:pt x="26349" y="78316"/>
                        <a:pt x="23446" y="77061"/>
                        <a:pt x="33866" y="74083"/>
                      </a:cubicBezTo>
                      <a:cubicBezTo>
                        <a:pt x="52497" y="68759"/>
                        <a:pt x="33438" y="74930"/>
                        <a:pt x="48683" y="69850"/>
                      </a:cubicBezTo>
                      <a:cubicBezTo>
                        <a:pt x="56071" y="62460"/>
                        <a:pt x="51022" y="66248"/>
                        <a:pt x="65616" y="61383"/>
                      </a:cubicBezTo>
                      <a:lnTo>
                        <a:pt x="71966" y="59266"/>
                      </a:lnTo>
                      <a:cubicBezTo>
                        <a:pt x="75485" y="55748"/>
                        <a:pt x="77744" y="52936"/>
                        <a:pt x="82550" y="50800"/>
                      </a:cubicBezTo>
                      <a:cubicBezTo>
                        <a:pt x="86628" y="48988"/>
                        <a:pt x="91537" y="49041"/>
                        <a:pt x="95250" y="46566"/>
                      </a:cubicBezTo>
                      <a:cubicBezTo>
                        <a:pt x="97367" y="45155"/>
                        <a:pt x="99325" y="43471"/>
                        <a:pt x="101600" y="42333"/>
                      </a:cubicBezTo>
                      <a:cubicBezTo>
                        <a:pt x="103596" y="41335"/>
                        <a:pt x="106000" y="41300"/>
                        <a:pt x="107950" y="40216"/>
                      </a:cubicBezTo>
                      <a:cubicBezTo>
                        <a:pt x="112397" y="37745"/>
                        <a:pt x="117053" y="35348"/>
                        <a:pt x="120650" y="31750"/>
                      </a:cubicBezTo>
                      <a:cubicBezTo>
                        <a:pt x="122061" y="30339"/>
                        <a:pt x="123172" y="28543"/>
                        <a:pt x="124883" y="27516"/>
                      </a:cubicBezTo>
                      <a:cubicBezTo>
                        <a:pt x="126796" y="26368"/>
                        <a:pt x="129116" y="26105"/>
                        <a:pt x="131233" y="25400"/>
                      </a:cubicBezTo>
                      <a:cubicBezTo>
                        <a:pt x="151626" y="5007"/>
                        <a:pt x="129924" y="25601"/>
                        <a:pt x="146050" y="12700"/>
                      </a:cubicBezTo>
                      <a:cubicBezTo>
                        <a:pt x="156527" y="4318"/>
                        <a:pt x="143510" y="13121"/>
                        <a:pt x="154516" y="2116"/>
                      </a:cubicBezTo>
                      <a:cubicBezTo>
                        <a:pt x="155632" y="1000"/>
                        <a:pt x="157339" y="705"/>
                        <a:pt x="158750"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8C586344-01F3-4665-A5F4-B8A986B5B2C7}"/>
                    </a:ext>
                  </a:extLst>
                </p:cNvPr>
                <p:cNvSpPr/>
                <p:nvPr/>
              </p:nvSpPr>
              <p:spPr>
                <a:xfrm>
                  <a:off x="8131865" y="4499113"/>
                  <a:ext cx="613953" cy="429039"/>
                </a:xfrm>
                <a:custGeom>
                  <a:avLst/>
                  <a:gdLst>
                    <a:gd name="connsiteX0" fmla="*/ 0 w 613953"/>
                    <a:gd name="connsiteY0" fmla="*/ 197126 h 429039"/>
                    <a:gd name="connsiteX1" fmla="*/ 3313 w 613953"/>
                    <a:gd name="connsiteY1" fmla="*/ 188844 h 429039"/>
                    <a:gd name="connsiteX2" fmla="*/ 6626 w 613953"/>
                    <a:gd name="connsiteY2" fmla="*/ 185530 h 429039"/>
                    <a:gd name="connsiteX3" fmla="*/ 9939 w 613953"/>
                    <a:gd name="connsiteY3" fmla="*/ 175591 h 429039"/>
                    <a:gd name="connsiteX4" fmla="*/ 11596 w 613953"/>
                    <a:gd name="connsiteY4" fmla="*/ 170622 h 429039"/>
                    <a:gd name="connsiteX5" fmla="*/ 14909 w 613953"/>
                    <a:gd name="connsiteY5" fmla="*/ 165652 h 429039"/>
                    <a:gd name="connsiteX6" fmla="*/ 18222 w 613953"/>
                    <a:gd name="connsiteY6" fmla="*/ 154057 h 429039"/>
                    <a:gd name="connsiteX7" fmla="*/ 19878 w 613953"/>
                    <a:gd name="connsiteY7" fmla="*/ 149087 h 429039"/>
                    <a:gd name="connsiteX8" fmla="*/ 23192 w 613953"/>
                    <a:gd name="connsiteY8" fmla="*/ 145774 h 429039"/>
                    <a:gd name="connsiteX9" fmla="*/ 28161 w 613953"/>
                    <a:gd name="connsiteY9" fmla="*/ 135835 h 429039"/>
                    <a:gd name="connsiteX10" fmla="*/ 33131 w 613953"/>
                    <a:gd name="connsiteY10" fmla="*/ 132522 h 429039"/>
                    <a:gd name="connsiteX11" fmla="*/ 39757 w 613953"/>
                    <a:gd name="connsiteY11" fmla="*/ 117613 h 429039"/>
                    <a:gd name="connsiteX12" fmla="*/ 44726 w 613953"/>
                    <a:gd name="connsiteY12" fmla="*/ 114300 h 429039"/>
                    <a:gd name="connsiteX13" fmla="*/ 54665 w 613953"/>
                    <a:gd name="connsiteY13" fmla="*/ 99391 h 429039"/>
                    <a:gd name="connsiteX14" fmla="*/ 57978 w 613953"/>
                    <a:gd name="connsiteY14" fmla="*/ 94422 h 429039"/>
                    <a:gd name="connsiteX15" fmla="*/ 62948 w 613953"/>
                    <a:gd name="connsiteY15" fmla="*/ 92765 h 429039"/>
                    <a:gd name="connsiteX16" fmla="*/ 71231 w 613953"/>
                    <a:gd name="connsiteY16" fmla="*/ 84483 h 429039"/>
                    <a:gd name="connsiteX17" fmla="*/ 81170 w 613953"/>
                    <a:gd name="connsiteY17" fmla="*/ 74544 h 429039"/>
                    <a:gd name="connsiteX18" fmla="*/ 84483 w 613953"/>
                    <a:gd name="connsiteY18" fmla="*/ 71230 h 429039"/>
                    <a:gd name="connsiteX19" fmla="*/ 94422 w 613953"/>
                    <a:gd name="connsiteY19" fmla="*/ 64604 h 429039"/>
                    <a:gd name="connsiteX20" fmla="*/ 99392 w 613953"/>
                    <a:gd name="connsiteY20" fmla="*/ 61291 h 429039"/>
                    <a:gd name="connsiteX21" fmla="*/ 112644 w 613953"/>
                    <a:gd name="connsiteY21" fmla="*/ 49696 h 429039"/>
                    <a:gd name="connsiteX22" fmla="*/ 117613 w 613953"/>
                    <a:gd name="connsiteY22" fmla="*/ 46383 h 429039"/>
                    <a:gd name="connsiteX23" fmla="*/ 122583 w 613953"/>
                    <a:gd name="connsiteY23" fmla="*/ 43070 h 429039"/>
                    <a:gd name="connsiteX24" fmla="*/ 135835 w 613953"/>
                    <a:gd name="connsiteY24" fmla="*/ 34787 h 429039"/>
                    <a:gd name="connsiteX25" fmla="*/ 145774 w 613953"/>
                    <a:gd name="connsiteY25" fmla="*/ 28161 h 429039"/>
                    <a:gd name="connsiteX26" fmla="*/ 165652 w 613953"/>
                    <a:gd name="connsiteY26" fmla="*/ 21535 h 429039"/>
                    <a:gd name="connsiteX27" fmla="*/ 175592 w 613953"/>
                    <a:gd name="connsiteY27" fmla="*/ 18222 h 429039"/>
                    <a:gd name="connsiteX28" fmla="*/ 197126 w 613953"/>
                    <a:gd name="connsiteY28" fmla="*/ 14909 h 429039"/>
                    <a:gd name="connsiteX29" fmla="*/ 223631 w 613953"/>
                    <a:gd name="connsiteY29" fmla="*/ 11596 h 429039"/>
                    <a:gd name="connsiteX30" fmla="*/ 230257 w 613953"/>
                    <a:gd name="connsiteY30" fmla="*/ 9939 h 429039"/>
                    <a:gd name="connsiteX31" fmla="*/ 235226 w 613953"/>
                    <a:gd name="connsiteY31" fmla="*/ 8283 h 429039"/>
                    <a:gd name="connsiteX32" fmla="*/ 246822 w 613953"/>
                    <a:gd name="connsiteY32" fmla="*/ 6626 h 429039"/>
                    <a:gd name="connsiteX33" fmla="*/ 261731 w 613953"/>
                    <a:gd name="connsiteY33" fmla="*/ 1657 h 429039"/>
                    <a:gd name="connsiteX34" fmla="*/ 266700 w 613953"/>
                    <a:gd name="connsiteY34" fmla="*/ 0 h 429039"/>
                    <a:gd name="connsiteX35" fmla="*/ 337931 w 613953"/>
                    <a:gd name="connsiteY35" fmla="*/ 1657 h 429039"/>
                    <a:gd name="connsiteX36" fmla="*/ 347870 w 613953"/>
                    <a:gd name="connsiteY36" fmla="*/ 4970 h 429039"/>
                    <a:gd name="connsiteX37" fmla="*/ 354496 w 613953"/>
                    <a:gd name="connsiteY37" fmla="*/ 6626 h 429039"/>
                    <a:gd name="connsiteX38" fmla="*/ 385970 w 613953"/>
                    <a:gd name="connsiteY38" fmla="*/ 9939 h 429039"/>
                    <a:gd name="connsiteX39" fmla="*/ 392596 w 613953"/>
                    <a:gd name="connsiteY39" fmla="*/ 11596 h 429039"/>
                    <a:gd name="connsiteX40" fmla="*/ 402535 w 613953"/>
                    <a:gd name="connsiteY40" fmla="*/ 14909 h 429039"/>
                    <a:gd name="connsiteX41" fmla="*/ 407505 w 613953"/>
                    <a:gd name="connsiteY41" fmla="*/ 16565 h 429039"/>
                    <a:gd name="connsiteX42" fmla="*/ 414131 w 613953"/>
                    <a:gd name="connsiteY42" fmla="*/ 18222 h 429039"/>
                    <a:gd name="connsiteX43" fmla="*/ 429039 w 613953"/>
                    <a:gd name="connsiteY43" fmla="*/ 24848 h 429039"/>
                    <a:gd name="connsiteX44" fmla="*/ 440635 w 613953"/>
                    <a:gd name="connsiteY44" fmla="*/ 28161 h 429039"/>
                    <a:gd name="connsiteX45" fmla="*/ 450574 w 613953"/>
                    <a:gd name="connsiteY45" fmla="*/ 34787 h 429039"/>
                    <a:gd name="connsiteX46" fmla="*/ 455544 w 613953"/>
                    <a:gd name="connsiteY46" fmla="*/ 38100 h 429039"/>
                    <a:gd name="connsiteX47" fmla="*/ 457200 w 613953"/>
                    <a:gd name="connsiteY47" fmla="*/ 43070 h 429039"/>
                    <a:gd name="connsiteX48" fmla="*/ 467139 w 613953"/>
                    <a:gd name="connsiteY48" fmla="*/ 48039 h 429039"/>
                    <a:gd name="connsiteX49" fmla="*/ 477078 w 613953"/>
                    <a:gd name="connsiteY49" fmla="*/ 56322 h 429039"/>
                    <a:gd name="connsiteX50" fmla="*/ 487018 w 613953"/>
                    <a:gd name="connsiteY50" fmla="*/ 59635 h 429039"/>
                    <a:gd name="connsiteX51" fmla="*/ 491987 w 613953"/>
                    <a:gd name="connsiteY51" fmla="*/ 61291 h 429039"/>
                    <a:gd name="connsiteX52" fmla="*/ 496957 w 613953"/>
                    <a:gd name="connsiteY52" fmla="*/ 66261 h 429039"/>
                    <a:gd name="connsiteX53" fmla="*/ 501926 w 613953"/>
                    <a:gd name="connsiteY53" fmla="*/ 67917 h 429039"/>
                    <a:gd name="connsiteX54" fmla="*/ 505239 w 613953"/>
                    <a:gd name="connsiteY54" fmla="*/ 72887 h 429039"/>
                    <a:gd name="connsiteX55" fmla="*/ 510209 w 613953"/>
                    <a:gd name="connsiteY55" fmla="*/ 76200 h 429039"/>
                    <a:gd name="connsiteX56" fmla="*/ 523461 w 613953"/>
                    <a:gd name="connsiteY56" fmla="*/ 87796 h 429039"/>
                    <a:gd name="connsiteX57" fmla="*/ 526774 w 613953"/>
                    <a:gd name="connsiteY57" fmla="*/ 92765 h 429039"/>
                    <a:gd name="connsiteX58" fmla="*/ 531744 w 613953"/>
                    <a:gd name="connsiteY58" fmla="*/ 96078 h 429039"/>
                    <a:gd name="connsiteX59" fmla="*/ 533400 w 613953"/>
                    <a:gd name="connsiteY59" fmla="*/ 101048 h 429039"/>
                    <a:gd name="connsiteX60" fmla="*/ 538370 w 613953"/>
                    <a:gd name="connsiteY60" fmla="*/ 104361 h 429039"/>
                    <a:gd name="connsiteX61" fmla="*/ 543339 w 613953"/>
                    <a:gd name="connsiteY61" fmla="*/ 109330 h 429039"/>
                    <a:gd name="connsiteX62" fmla="*/ 549965 w 613953"/>
                    <a:gd name="connsiteY62" fmla="*/ 117613 h 429039"/>
                    <a:gd name="connsiteX63" fmla="*/ 553278 w 613953"/>
                    <a:gd name="connsiteY63" fmla="*/ 122583 h 429039"/>
                    <a:gd name="connsiteX64" fmla="*/ 556592 w 613953"/>
                    <a:gd name="connsiteY64" fmla="*/ 125896 h 429039"/>
                    <a:gd name="connsiteX65" fmla="*/ 563218 w 613953"/>
                    <a:gd name="connsiteY65" fmla="*/ 135835 h 429039"/>
                    <a:gd name="connsiteX66" fmla="*/ 571500 w 613953"/>
                    <a:gd name="connsiteY66" fmla="*/ 145774 h 429039"/>
                    <a:gd name="connsiteX67" fmla="*/ 576470 w 613953"/>
                    <a:gd name="connsiteY67" fmla="*/ 155713 h 429039"/>
                    <a:gd name="connsiteX68" fmla="*/ 581439 w 613953"/>
                    <a:gd name="connsiteY68" fmla="*/ 167309 h 429039"/>
                    <a:gd name="connsiteX69" fmla="*/ 583096 w 613953"/>
                    <a:gd name="connsiteY69" fmla="*/ 172278 h 429039"/>
                    <a:gd name="connsiteX70" fmla="*/ 589722 w 613953"/>
                    <a:gd name="connsiteY70" fmla="*/ 182217 h 429039"/>
                    <a:gd name="connsiteX71" fmla="*/ 593035 w 613953"/>
                    <a:gd name="connsiteY71" fmla="*/ 192157 h 429039"/>
                    <a:gd name="connsiteX72" fmla="*/ 594692 w 613953"/>
                    <a:gd name="connsiteY72" fmla="*/ 197126 h 429039"/>
                    <a:gd name="connsiteX73" fmla="*/ 598005 w 613953"/>
                    <a:gd name="connsiteY73" fmla="*/ 202096 h 429039"/>
                    <a:gd name="connsiteX74" fmla="*/ 601318 w 613953"/>
                    <a:gd name="connsiteY74" fmla="*/ 212035 h 429039"/>
                    <a:gd name="connsiteX75" fmla="*/ 602974 w 613953"/>
                    <a:gd name="connsiteY75" fmla="*/ 217004 h 429039"/>
                    <a:gd name="connsiteX76" fmla="*/ 606287 w 613953"/>
                    <a:gd name="connsiteY76" fmla="*/ 221974 h 429039"/>
                    <a:gd name="connsiteX77" fmla="*/ 607944 w 613953"/>
                    <a:gd name="connsiteY77" fmla="*/ 228600 h 429039"/>
                    <a:gd name="connsiteX78" fmla="*/ 611257 w 613953"/>
                    <a:gd name="connsiteY78" fmla="*/ 238539 h 429039"/>
                    <a:gd name="connsiteX79" fmla="*/ 611257 w 613953"/>
                    <a:gd name="connsiteY79" fmla="*/ 376030 h 429039"/>
                    <a:gd name="connsiteX80" fmla="*/ 606287 w 613953"/>
                    <a:gd name="connsiteY80" fmla="*/ 390939 h 429039"/>
                    <a:gd name="connsiteX81" fmla="*/ 604631 w 613953"/>
                    <a:gd name="connsiteY81" fmla="*/ 395909 h 429039"/>
                    <a:gd name="connsiteX82" fmla="*/ 602974 w 613953"/>
                    <a:gd name="connsiteY82" fmla="*/ 400878 h 429039"/>
                    <a:gd name="connsiteX83" fmla="*/ 599661 w 613953"/>
                    <a:gd name="connsiteY83" fmla="*/ 417444 h 429039"/>
                    <a:gd name="connsiteX84" fmla="*/ 593035 w 613953"/>
                    <a:gd name="connsiteY84" fmla="*/ 427383 h 429039"/>
                    <a:gd name="connsiteX85" fmla="*/ 594692 w 613953"/>
                    <a:gd name="connsiteY85" fmla="*/ 429039 h 42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13953" h="429039">
                      <a:moveTo>
                        <a:pt x="0" y="197126"/>
                      </a:moveTo>
                      <a:cubicBezTo>
                        <a:pt x="1104" y="194365"/>
                        <a:pt x="1838" y="191426"/>
                        <a:pt x="3313" y="188844"/>
                      </a:cubicBezTo>
                      <a:cubicBezTo>
                        <a:pt x="4088" y="187488"/>
                        <a:pt x="5927" y="186927"/>
                        <a:pt x="6626" y="185530"/>
                      </a:cubicBezTo>
                      <a:cubicBezTo>
                        <a:pt x="8188" y="182406"/>
                        <a:pt x="8835" y="178904"/>
                        <a:pt x="9939" y="175591"/>
                      </a:cubicBezTo>
                      <a:cubicBezTo>
                        <a:pt x="10491" y="173935"/>
                        <a:pt x="10628" y="172075"/>
                        <a:pt x="11596" y="170622"/>
                      </a:cubicBezTo>
                      <a:lnTo>
                        <a:pt x="14909" y="165652"/>
                      </a:lnTo>
                      <a:cubicBezTo>
                        <a:pt x="18877" y="153744"/>
                        <a:pt x="14065" y="168608"/>
                        <a:pt x="18222" y="154057"/>
                      </a:cubicBezTo>
                      <a:cubicBezTo>
                        <a:pt x="18702" y="152378"/>
                        <a:pt x="18980" y="150584"/>
                        <a:pt x="19878" y="149087"/>
                      </a:cubicBezTo>
                      <a:cubicBezTo>
                        <a:pt x="20682" y="147748"/>
                        <a:pt x="22087" y="146878"/>
                        <a:pt x="23192" y="145774"/>
                      </a:cubicBezTo>
                      <a:cubicBezTo>
                        <a:pt x="24539" y="141731"/>
                        <a:pt x="24949" y="139047"/>
                        <a:pt x="28161" y="135835"/>
                      </a:cubicBezTo>
                      <a:cubicBezTo>
                        <a:pt x="29569" y="134427"/>
                        <a:pt x="31474" y="133626"/>
                        <a:pt x="33131" y="132522"/>
                      </a:cubicBezTo>
                      <a:cubicBezTo>
                        <a:pt x="34771" y="127601"/>
                        <a:pt x="35820" y="121551"/>
                        <a:pt x="39757" y="117613"/>
                      </a:cubicBezTo>
                      <a:cubicBezTo>
                        <a:pt x="41165" y="116205"/>
                        <a:pt x="43070" y="115404"/>
                        <a:pt x="44726" y="114300"/>
                      </a:cubicBezTo>
                      <a:lnTo>
                        <a:pt x="54665" y="99391"/>
                      </a:lnTo>
                      <a:cubicBezTo>
                        <a:pt x="55769" y="97735"/>
                        <a:pt x="56089" y="95052"/>
                        <a:pt x="57978" y="94422"/>
                      </a:cubicBezTo>
                      <a:lnTo>
                        <a:pt x="62948" y="92765"/>
                      </a:lnTo>
                      <a:cubicBezTo>
                        <a:pt x="69776" y="82525"/>
                        <a:pt x="62194" y="92516"/>
                        <a:pt x="71231" y="84483"/>
                      </a:cubicBezTo>
                      <a:cubicBezTo>
                        <a:pt x="74733" y="81370"/>
                        <a:pt x="77857" y="77857"/>
                        <a:pt x="81170" y="74544"/>
                      </a:cubicBezTo>
                      <a:cubicBezTo>
                        <a:pt x="82274" y="73439"/>
                        <a:pt x="83183" y="72096"/>
                        <a:pt x="84483" y="71230"/>
                      </a:cubicBezTo>
                      <a:lnTo>
                        <a:pt x="94422" y="64604"/>
                      </a:lnTo>
                      <a:lnTo>
                        <a:pt x="99392" y="61291"/>
                      </a:lnTo>
                      <a:cubicBezTo>
                        <a:pt x="104914" y="53009"/>
                        <a:pt x="101048" y="57427"/>
                        <a:pt x="112644" y="49696"/>
                      </a:cubicBezTo>
                      <a:lnTo>
                        <a:pt x="117613" y="46383"/>
                      </a:lnTo>
                      <a:lnTo>
                        <a:pt x="122583" y="43070"/>
                      </a:lnTo>
                      <a:cubicBezTo>
                        <a:pt x="130530" y="31149"/>
                        <a:pt x="119277" y="45826"/>
                        <a:pt x="135835" y="34787"/>
                      </a:cubicBezTo>
                      <a:cubicBezTo>
                        <a:pt x="139148" y="32578"/>
                        <a:pt x="141997" y="29420"/>
                        <a:pt x="145774" y="28161"/>
                      </a:cubicBezTo>
                      <a:lnTo>
                        <a:pt x="165652" y="21535"/>
                      </a:lnTo>
                      <a:lnTo>
                        <a:pt x="175592" y="18222"/>
                      </a:lnTo>
                      <a:cubicBezTo>
                        <a:pt x="189512" y="15437"/>
                        <a:pt x="179068" y="17317"/>
                        <a:pt x="197126" y="14909"/>
                      </a:cubicBezTo>
                      <a:cubicBezTo>
                        <a:pt x="220782" y="11755"/>
                        <a:pt x="195737" y="14694"/>
                        <a:pt x="223631" y="11596"/>
                      </a:cubicBezTo>
                      <a:cubicBezTo>
                        <a:pt x="225840" y="11044"/>
                        <a:pt x="228068" y="10564"/>
                        <a:pt x="230257" y="9939"/>
                      </a:cubicBezTo>
                      <a:cubicBezTo>
                        <a:pt x="231936" y="9459"/>
                        <a:pt x="233514" y="8625"/>
                        <a:pt x="235226" y="8283"/>
                      </a:cubicBezTo>
                      <a:cubicBezTo>
                        <a:pt x="239055" y="7517"/>
                        <a:pt x="242957" y="7178"/>
                        <a:pt x="246822" y="6626"/>
                      </a:cubicBezTo>
                      <a:lnTo>
                        <a:pt x="261731" y="1657"/>
                      </a:lnTo>
                      <a:lnTo>
                        <a:pt x="266700" y="0"/>
                      </a:lnTo>
                      <a:cubicBezTo>
                        <a:pt x="290444" y="552"/>
                        <a:pt x="314225" y="206"/>
                        <a:pt x="337931" y="1657"/>
                      </a:cubicBezTo>
                      <a:cubicBezTo>
                        <a:pt x="341417" y="1870"/>
                        <a:pt x="344482" y="4123"/>
                        <a:pt x="347870" y="4970"/>
                      </a:cubicBezTo>
                      <a:cubicBezTo>
                        <a:pt x="350079" y="5522"/>
                        <a:pt x="352250" y="6252"/>
                        <a:pt x="354496" y="6626"/>
                      </a:cubicBezTo>
                      <a:cubicBezTo>
                        <a:pt x="363197" y="8076"/>
                        <a:pt x="377842" y="9200"/>
                        <a:pt x="385970" y="9939"/>
                      </a:cubicBezTo>
                      <a:cubicBezTo>
                        <a:pt x="388179" y="10491"/>
                        <a:pt x="390415" y="10942"/>
                        <a:pt x="392596" y="11596"/>
                      </a:cubicBezTo>
                      <a:cubicBezTo>
                        <a:pt x="395941" y="12600"/>
                        <a:pt x="399222" y="13805"/>
                        <a:pt x="402535" y="14909"/>
                      </a:cubicBezTo>
                      <a:cubicBezTo>
                        <a:pt x="404192" y="15461"/>
                        <a:pt x="405811" y="16141"/>
                        <a:pt x="407505" y="16565"/>
                      </a:cubicBezTo>
                      <a:lnTo>
                        <a:pt x="414131" y="18222"/>
                      </a:lnTo>
                      <a:cubicBezTo>
                        <a:pt x="420656" y="22573"/>
                        <a:pt x="419578" y="22484"/>
                        <a:pt x="429039" y="24848"/>
                      </a:cubicBezTo>
                      <a:cubicBezTo>
                        <a:pt x="430603" y="25239"/>
                        <a:pt x="438688" y="27079"/>
                        <a:pt x="440635" y="28161"/>
                      </a:cubicBezTo>
                      <a:cubicBezTo>
                        <a:pt x="444116" y="30095"/>
                        <a:pt x="447261" y="32578"/>
                        <a:pt x="450574" y="34787"/>
                      </a:cubicBezTo>
                      <a:lnTo>
                        <a:pt x="455544" y="38100"/>
                      </a:lnTo>
                      <a:cubicBezTo>
                        <a:pt x="456096" y="39757"/>
                        <a:pt x="456109" y="41706"/>
                        <a:pt x="457200" y="43070"/>
                      </a:cubicBezTo>
                      <a:cubicBezTo>
                        <a:pt x="459535" y="45989"/>
                        <a:pt x="463865" y="46948"/>
                        <a:pt x="467139" y="48039"/>
                      </a:cubicBezTo>
                      <a:cubicBezTo>
                        <a:pt x="470259" y="51159"/>
                        <a:pt x="472928" y="54478"/>
                        <a:pt x="477078" y="56322"/>
                      </a:cubicBezTo>
                      <a:cubicBezTo>
                        <a:pt x="480270" y="57740"/>
                        <a:pt x="483705" y="58531"/>
                        <a:pt x="487018" y="59635"/>
                      </a:cubicBezTo>
                      <a:lnTo>
                        <a:pt x="491987" y="61291"/>
                      </a:lnTo>
                      <a:cubicBezTo>
                        <a:pt x="493644" y="62948"/>
                        <a:pt x="495008" y="64961"/>
                        <a:pt x="496957" y="66261"/>
                      </a:cubicBezTo>
                      <a:cubicBezTo>
                        <a:pt x="498410" y="67229"/>
                        <a:pt x="500563" y="66826"/>
                        <a:pt x="501926" y="67917"/>
                      </a:cubicBezTo>
                      <a:cubicBezTo>
                        <a:pt x="503481" y="69161"/>
                        <a:pt x="503831" y="71479"/>
                        <a:pt x="505239" y="72887"/>
                      </a:cubicBezTo>
                      <a:cubicBezTo>
                        <a:pt x="506647" y="74295"/>
                        <a:pt x="508711" y="74889"/>
                        <a:pt x="510209" y="76200"/>
                      </a:cubicBezTo>
                      <a:cubicBezTo>
                        <a:pt x="525718" y="89770"/>
                        <a:pt x="512277" y="80339"/>
                        <a:pt x="523461" y="87796"/>
                      </a:cubicBezTo>
                      <a:cubicBezTo>
                        <a:pt x="524565" y="89452"/>
                        <a:pt x="525366" y="91357"/>
                        <a:pt x="526774" y="92765"/>
                      </a:cubicBezTo>
                      <a:cubicBezTo>
                        <a:pt x="528182" y="94173"/>
                        <a:pt x="530500" y="94523"/>
                        <a:pt x="531744" y="96078"/>
                      </a:cubicBezTo>
                      <a:cubicBezTo>
                        <a:pt x="532835" y="97442"/>
                        <a:pt x="532309" y="99684"/>
                        <a:pt x="533400" y="101048"/>
                      </a:cubicBezTo>
                      <a:cubicBezTo>
                        <a:pt x="534644" y="102603"/>
                        <a:pt x="536840" y="103086"/>
                        <a:pt x="538370" y="104361"/>
                      </a:cubicBezTo>
                      <a:cubicBezTo>
                        <a:pt x="540170" y="105861"/>
                        <a:pt x="541683" y="107674"/>
                        <a:pt x="543339" y="109330"/>
                      </a:cubicBezTo>
                      <a:cubicBezTo>
                        <a:pt x="546565" y="119006"/>
                        <a:pt x="542472" y="110119"/>
                        <a:pt x="549965" y="117613"/>
                      </a:cubicBezTo>
                      <a:cubicBezTo>
                        <a:pt x="551373" y="119021"/>
                        <a:pt x="552034" y="121028"/>
                        <a:pt x="553278" y="122583"/>
                      </a:cubicBezTo>
                      <a:cubicBezTo>
                        <a:pt x="554254" y="123803"/>
                        <a:pt x="555655" y="124646"/>
                        <a:pt x="556592" y="125896"/>
                      </a:cubicBezTo>
                      <a:cubicBezTo>
                        <a:pt x="558981" y="129081"/>
                        <a:pt x="560402" y="133019"/>
                        <a:pt x="563218" y="135835"/>
                      </a:cubicBezTo>
                      <a:cubicBezTo>
                        <a:pt x="566883" y="139500"/>
                        <a:pt x="569193" y="141160"/>
                        <a:pt x="571500" y="145774"/>
                      </a:cubicBezTo>
                      <a:cubicBezTo>
                        <a:pt x="578356" y="159486"/>
                        <a:pt x="566980" y="141479"/>
                        <a:pt x="576470" y="155713"/>
                      </a:cubicBezTo>
                      <a:cubicBezTo>
                        <a:pt x="580349" y="167356"/>
                        <a:pt x="575305" y="152998"/>
                        <a:pt x="581439" y="167309"/>
                      </a:cubicBezTo>
                      <a:cubicBezTo>
                        <a:pt x="582127" y="168914"/>
                        <a:pt x="582248" y="170752"/>
                        <a:pt x="583096" y="172278"/>
                      </a:cubicBezTo>
                      <a:cubicBezTo>
                        <a:pt x="585030" y="175759"/>
                        <a:pt x="589722" y="182217"/>
                        <a:pt x="589722" y="182217"/>
                      </a:cubicBezTo>
                      <a:lnTo>
                        <a:pt x="593035" y="192157"/>
                      </a:lnTo>
                      <a:cubicBezTo>
                        <a:pt x="593587" y="193813"/>
                        <a:pt x="593724" y="195673"/>
                        <a:pt x="594692" y="197126"/>
                      </a:cubicBezTo>
                      <a:lnTo>
                        <a:pt x="598005" y="202096"/>
                      </a:lnTo>
                      <a:lnTo>
                        <a:pt x="601318" y="212035"/>
                      </a:lnTo>
                      <a:cubicBezTo>
                        <a:pt x="601870" y="213691"/>
                        <a:pt x="602006" y="215551"/>
                        <a:pt x="602974" y="217004"/>
                      </a:cubicBezTo>
                      <a:lnTo>
                        <a:pt x="606287" y="221974"/>
                      </a:lnTo>
                      <a:cubicBezTo>
                        <a:pt x="606839" y="224183"/>
                        <a:pt x="607290" y="226419"/>
                        <a:pt x="607944" y="228600"/>
                      </a:cubicBezTo>
                      <a:cubicBezTo>
                        <a:pt x="608948" y="231945"/>
                        <a:pt x="611257" y="238539"/>
                        <a:pt x="611257" y="238539"/>
                      </a:cubicBezTo>
                      <a:cubicBezTo>
                        <a:pt x="614768" y="294727"/>
                        <a:pt x="614937" y="286474"/>
                        <a:pt x="611257" y="376030"/>
                      </a:cubicBezTo>
                      <a:cubicBezTo>
                        <a:pt x="611257" y="376039"/>
                        <a:pt x="607117" y="388450"/>
                        <a:pt x="606287" y="390939"/>
                      </a:cubicBezTo>
                      <a:lnTo>
                        <a:pt x="604631" y="395909"/>
                      </a:lnTo>
                      <a:lnTo>
                        <a:pt x="602974" y="400878"/>
                      </a:lnTo>
                      <a:cubicBezTo>
                        <a:pt x="602562" y="403764"/>
                        <a:pt x="601886" y="413439"/>
                        <a:pt x="599661" y="417444"/>
                      </a:cubicBezTo>
                      <a:cubicBezTo>
                        <a:pt x="597727" y="420925"/>
                        <a:pt x="590219" y="424568"/>
                        <a:pt x="593035" y="427383"/>
                      </a:cubicBezTo>
                      <a:lnTo>
                        <a:pt x="594692" y="429039"/>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A5F24E43-41B9-4707-8C74-AF57B1DD84A1}"/>
                    </a:ext>
                  </a:extLst>
                </p:cNvPr>
                <p:cNvSpPr/>
                <p:nvPr/>
              </p:nvSpPr>
              <p:spPr>
                <a:xfrm>
                  <a:off x="8164996" y="4532243"/>
                  <a:ext cx="546652" cy="384314"/>
                </a:xfrm>
                <a:custGeom>
                  <a:avLst/>
                  <a:gdLst>
                    <a:gd name="connsiteX0" fmla="*/ 0 w 546652"/>
                    <a:gd name="connsiteY0" fmla="*/ 170622 h 384314"/>
                    <a:gd name="connsiteX1" fmla="*/ 8282 w 546652"/>
                    <a:gd name="connsiteY1" fmla="*/ 152400 h 384314"/>
                    <a:gd name="connsiteX2" fmla="*/ 9939 w 546652"/>
                    <a:gd name="connsiteY2" fmla="*/ 147431 h 384314"/>
                    <a:gd name="connsiteX3" fmla="*/ 11595 w 546652"/>
                    <a:gd name="connsiteY3" fmla="*/ 142461 h 384314"/>
                    <a:gd name="connsiteX4" fmla="*/ 14908 w 546652"/>
                    <a:gd name="connsiteY4" fmla="*/ 137492 h 384314"/>
                    <a:gd name="connsiteX5" fmla="*/ 18221 w 546652"/>
                    <a:gd name="connsiteY5" fmla="*/ 127553 h 384314"/>
                    <a:gd name="connsiteX6" fmla="*/ 19878 w 546652"/>
                    <a:gd name="connsiteY6" fmla="*/ 122583 h 384314"/>
                    <a:gd name="connsiteX7" fmla="*/ 24847 w 546652"/>
                    <a:gd name="connsiteY7" fmla="*/ 117614 h 384314"/>
                    <a:gd name="connsiteX8" fmla="*/ 26504 w 546652"/>
                    <a:gd name="connsiteY8" fmla="*/ 112644 h 384314"/>
                    <a:gd name="connsiteX9" fmla="*/ 36443 w 546652"/>
                    <a:gd name="connsiteY9" fmla="*/ 104361 h 384314"/>
                    <a:gd name="connsiteX10" fmla="*/ 39756 w 546652"/>
                    <a:gd name="connsiteY10" fmla="*/ 99392 h 384314"/>
                    <a:gd name="connsiteX11" fmla="*/ 44726 w 546652"/>
                    <a:gd name="connsiteY11" fmla="*/ 97735 h 384314"/>
                    <a:gd name="connsiteX12" fmla="*/ 49695 w 546652"/>
                    <a:gd name="connsiteY12" fmla="*/ 94422 h 384314"/>
                    <a:gd name="connsiteX13" fmla="*/ 54665 w 546652"/>
                    <a:gd name="connsiteY13" fmla="*/ 89453 h 384314"/>
                    <a:gd name="connsiteX14" fmla="*/ 64604 w 546652"/>
                    <a:gd name="connsiteY14" fmla="*/ 82827 h 384314"/>
                    <a:gd name="connsiteX15" fmla="*/ 71230 w 546652"/>
                    <a:gd name="connsiteY15" fmla="*/ 76200 h 384314"/>
                    <a:gd name="connsiteX16" fmla="*/ 74543 w 546652"/>
                    <a:gd name="connsiteY16" fmla="*/ 71231 h 384314"/>
                    <a:gd name="connsiteX17" fmla="*/ 84482 w 546652"/>
                    <a:gd name="connsiteY17" fmla="*/ 64605 h 384314"/>
                    <a:gd name="connsiteX18" fmla="*/ 86139 w 546652"/>
                    <a:gd name="connsiteY18" fmla="*/ 59635 h 384314"/>
                    <a:gd name="connsiteX19" fmla="*/ 96078 w 546652"/>
                    <a:gd name="connsiteY19" fmla="*/ 53009 h 384314"/>
                    <a:gd name="connsiteX20" fmla="*/ 99391 w 546652"/>
                    <a:gd name="connsiteY20" fmla="*/ 48040 h 384314"/>
                    <a:gd name="connsiteX21" fmla="*/ 109330 w 546652"/>
                    <a:gd name="connsiteY21" fmla="*/ 44727 h 384314"/>
                    <a:gd name="connsiteX22" fmla="*/ 119269 w 546652"/>
                    <a:gd name="connsiteY22" fmla="*/ 38100 h 384314"/>
                    <a:gd name="connsiteX23" fmla="*/ 129208 w 546652"/>
                    <a:gd name="connsiteY23" fmla="*/ 31474 h 384314"/>
                    <a:gd name="connsiteX24" fmla="*/ 134178 w 546652"/>
                    <a:gd name="connsiteY24" fmla="*/ 28161 h 384314"/>
                    <a:gd name="connsiteX25" fmla="*/ 139147 w 546652"/>
                    <a:gd name="connsiteY25" fmla="*/ 26505 h 384314"/>
                    <a:gd name="connsiteX26" fmla="*/ 142461 w 546652"/>
                    <a:gd name="connsiteY26" fmla="*/ 23192 h 384314"/>
                    <a:gd name="connsiteX27" fmla="*/ 152400 w 546652"/>
                    <a:gd name="connsiteY27" fmla="*/ 19879 h 384314"/>
                    <a:gd name="connsiteX28" fmla="*/ 157369 w 546652"/>
                    <a:gd name="connsiteY28" fmla="*/ 18222 h 384314"/>
                    <a:gd name="connsiteX29" fmla="*/ 167308 w 546652"/>
                    <a:gd name="connsiteY29" fmla="*/ 14909 h 384314"/>
                    <a:gd name="connsiteX30" fmla="*/ 178904 w 546652"/>
                    <a:gd name="connsiteY30" fmla="*/ 11596 h 384314"/>
                    <a:gd name="connsiteX31" fmla="*/ 192156 w 546652"/>
                    <a:gd name="connsiteY31" fmla="*/ 9940 h 384314"/>
                    <a:gd name="connsiteX32" fmla="*/ 200439 w 546652"/>
                    <a:gd name="connsiteY32" fmla="*/ 8283 h 384314"/>
                    <a:gd name="connsiteX33" fmla="*/ 218661 w 546652"/>
                    <a:gd name="connsiteY33" fmla="*/ 6627 h 384314"/>
                    <a:gd name="connsiteX34" fmla="*/ 231913 w 546652"/>
                    <a:gd name="connsiteY34" fmla="*/ 3314 h 384314"/>
                    <a:gd name="connsiteX35" fmla="*/ 238539 w 546652"/>
                    <a:gd name="connsiteY35" fmla="*/ 1657 h 384314"/>
                    <a:gd name="connsiteX36" fmla="*/ 243508 w 546652"/>
                    <a:gd name="connsiteY36" fmla="*/ 0 h 384314"/>
                    <a:gd name="connsiteX37" fmla="*/ 289891 w 546652"/>
                    <a:gd name="connsiteY37" fmla="*/ 1657 h 384314"/>
                    <a:gd name="connsiteX38" fmla="*/ 306456 w 546652"/>
                    <a:gd name="connsiteY38" fmla="*/ 6627 h 384314"/>
                    <a:gd name="connsiteX39" fmla="*/ 323021 w 546652"/>
                    <a:gd name="connsiteY39" fmla="*/ 9940 h 384314"/>
                    <a:gd name="connsiteX40" fmla="*/ 337930 w 546652"/>
                    <a:gd name="connsiteY40" fmla="*/ 14909 h 384314"/>
                    <a:gd name="connsiteX41" fmla="*/ 342900 w 546652"/>
                    <a:gd name="connsiteY41" fmla="*/ 16566 h 384314"/>
                    <a:gd name="connsiteX42" fmla="*/ 354495 w 546652"/>
                    <a:gd name="connsiteY42" fmla="*/ 19879 h 384314"/>
                    <a:gd name="connsiteX43" fmla="*/ 369404 w 546652"/>
                    <a:gd name="connsiteY43" fmla="*/ 26505 h 384314"/>
                    <a:gd name="connsiteX44" fmla="*/ 379343 w 546652"/>
                    <a:gd name="connsiteY44" fmla="*/ 29818 h 384314"/>
                    <a:gd name="connsiteX45" fmla="*/ 389282 w 546652"/>
                    <a:gd name="connsiteY45" fmla="*/ 36444 h 384314"/>
                    <a:gd name="connsiteX46" fmla="*/ 405847 w 546652"/>
                    <a:gd name="connsiteY46" fmla="*/ 41414 h 384314"/>
                    <a:gd name="connsiteX47" fmla="*/ 415787 w 546652"/>
                    <a:gd name="connsiteY47" fmla="*/ 44727 h 384314"/>
                    <a:gd name="connsiteX48" fmla="*/ 420756 w 546652"/>
                    <a:gd name="connsiteY48" fmla="*/ 48040 h 384314"/>
                    <a:gd name="connsiteX49" fmla="*/ 422413 w 546652"/>
                    <a:gd name="connsiteY49" fmla="*/ 53009 h 384314"/>
                    <a:gd name="connsiteX50" fmla="*/ 427382 w 546652"/>
                    <a:gd name="connsiteY50" fmla="*/ 54666 h 384314"/>
                    <a:gd name="connsiteX51" fmla="*/ 432352 w 546652"/>
                    <a:gd name="connsiteY51" fmla="*/ 59635 h 384314"/>
                    <a:gd name="connsiteX52" fmla="*/ 434008 w 546652"/>
                    <a:gd name="connsiteY52" fmla="*/ 64605 h 384314"/>
                    <a:gd name="connsiteX53" fmla="*/ 438978 w 546652"/>
                    <a:gd name="connsiteY53" fmla="*/ 69574 h 384314"/>
                    <a:gd name="connsiteX54" fmla="*/ 445604 w 546652"/>
                    <a:gd name="connsiteY54" fmla="*/ 71231 h 384314"/>
                    <a:gd name="connsiteX55" fmla="*/ 450574 w 546652"/>
                    <a:gd name="connsiteY55" fmla="*/ 72887 h 384314"/>
                    <a:gd name="connsiteX56" fmla="*/ 455543 w 546652"/>
                    <a:gd name="connsiteY56" fmla="*/ 77857 h 384314"/>
                    <a:gd name="connsiteX57" fmla="*/ 457200 w 546652"/>
                    <a:gd name="connsiteY57" fmla="*/ 82827 h 384314"/>
                    <a:gd name="connsiteX58" fmla="*/ 462169 w 546652"/>
                    <a:gd name="connsiteY58" fmla="*/ 84483 h 384314"/>
                    <a:gd name="connsiteX59" fmla="*/ 470452 w 546652"/>
                    <a:gd name="connsiteY59" fmla="*/ 92766 h 384314"/>
                    <a:gd name="connsiteX60" fmla="*/ 473765 w 546652"/>
                    <a:gd name="connsiteY60" fmla="*/ 97735 h 384314"/>
                    <a:gd name="connsiteX61" fmla="*/ 478734 w 546652"/>
                    <a:gd name="connsiteY61" fmla="*/ 102705 h 384314"/>
                    <a:gd name="connsiteX62" fmla="*/ 485361 w 546652"/>
                    <a:gd name="connsiteY62" fmla="*/ 110987 h 384314"/>
                    <a:gd name="connsiteX63" fmla="*/ 490330 w 546652"/>
                    <a:gd name="connsiteY63" fmla="*/ 112644 h 384314"/>
                    <a:gd name="connsiteX64" fmla="*/ 493643 w 546652"/>
                    <a:gd name="connsiteY64" fmla="*/ 122583 h 384314"/>
                    <a:gd name="connsiteX65" fmla="*/ 500269 w 546652"/>
                    <a:gd name="connsiteY65" fmla="*/ 132522 h 384314"/>
                    <a:gd name="connsiteX66" fmla="*/ 503582 w 546652"/>
                    <a:gd name="connsiteY66" fmla="*/ 137492 h 384314"/>
                    <a:gd name="connsiteX67" fmla="*/ 510208 w 546652"/>
                    <a:gd name="connsiteY67" fmla="*/ 147431 h 384314"/>
                    <a:gd name="connsiteX68" fmla="*/ 511865 w 546652"/>
                    <a:gd name="connsiteY68" fmla="*/ 152400 h 384314"/>
                    <a:gd name="connsiteX69" fmla="*/ 516834 w 546652"/>
                    <a:gd name="connsiteY69" fmla="*/ 155714 h 384314"/>
                    <a:gd name="connsiteX70" fmla="*/ 520147 w 546652"/>
                    <a:gd name="connsiteY70" fmla="*/ 165653 h 384314"/>
                    <a:gd name="connsiteX71" fmla="*/ 521804 w 546652"/>
                    <a:gd name="connsiteY71" fmla="*/ 170622 h 384314"/>
                    <a:gd name="connsiteX72" fmla="*/ 525117 w 546652"/>
                    <a:gd name="connsiteY72" fmla="*/ 175592 h 384314"/>
                    <a:gd name="connsiteX73" fmla="*/ 530087 w 546652"/>
                    <a:gd name="connsiteY73" fmla="*/ 192157 h 384314"/>
                    <a:gd name="connsiteX74" fmla="*/ 531743 w 546652"/>
                    <a:gd name="connsiteY74" fmla="*/ 197127 h 384314"/>
                    <a:gd name="connsiteX75" fmla="*/ 536713 w 546652"/>
                    <a:gd name="connsiteY75" fmla="*/ 202096 h 384314"/>
                    <a:gd name="connsiteX76" fmla="*/ 543339 w 546652"/>
                    <a:gd name="connsiteY76" fmla="*/ 223631 h 384314"/>
                    <a:gd name="connsiteX77" fmla="*/ 546652 w 546652"/>
                    <a:gd name="connsiteY77" fmla="*/ 240196 h 384314"/>
                    <a:gd name="connsiteX78" fmla="*/ 544995 w 546652"/>
                    <a:gd name="connsiteY78" fmla="*/ 283266 h 384314"/>
                    <a:gd name="connsiteX79" fmla="*/ 541682 w 546652"/>
                    <a:gd name="connsiteY79" fmla="*/ 293205 h 384314"/>
                    <a:gd name="connsiteX80" fmla="*/ 540026 w 546652"/>
                    <a:gd name="connsiteY80" fmla="*/ 313083 h 384314"/>
                    <a:gd name="connsiteX81" fmla="*/ 538369 w 546652"/>
                    <a:gd name="connsiteY81" fmla="*/ 321366 h 384314"/>
                    <a:gd name="connsiteX82" fmla="*/ 536713 w 546652"/>
                    <a:gd name="connsiteY82" fmla="*/ 334618 h 384314"/>
                    <a:gd name="connsiteX83" fmla="*/ 535056 w 546652"/>
                    <a:gd name="connsiteY83" fmla="*/ 341244 h 384314"/>
                    <a:gd name="connsiteX84" fmla="*/ 531743 w 546652"/>
                    <a:gd name="connsiteY84" fmla="*/ 357809 h 384314"/>
                    <a:gd name="connsiteX85" fmla="*/ 530087 w 546652"/>
                    <a:gd name="connsiteY85" fmla="*/ 371061 h 384314"/>
                    <a:gd name="connsiteX86" fmla="*/ 528430 w 546652"/>
                    <a:gd name="connsiteY86" fmla="*/ 376031 h 384314"/>
                    <a:gd name="connsiteX87" fmla="*/ 526774 w 546652"/>
                    <a:gd name="connsiteY87" fmla="*/ 384314 h 38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46652" h="384314">
                      <a:moveTo>
                        <a:pt x="0" y="170622"/>
                      </a:moveTo>
                      <a:cubicBezTo>
                        <a:pt x="6767" y="159343"/>
                        <a:pt x="3949" y="165397"/>
                        <a:pt x="8282" y="152400"/>
                      </a:cubicBezTo>
                      <a:lnTo>
                        <a:pt x="9939" y="147431"/>
                      </a:lnTo>
                      <a:cubicBezTo>
                        <a:pt x="10491" y="145774"/>
                        <a:pt x="10626" y="143914"/>
                        <a:pt x="11595" y="142461"/>
                      </a:cubicBezTo>
                      <a:cubicBezTo>
                        <a:pt x="12699" y="140805"/>
                        <a:pt x="14099" y="139311"/>
                        <a:pt x="14908" y="137492"/>
                      </a:cubicBezTo>
                      <a:cubicBezTo>
                        <a:pt x="16326" y="134301"/>
                        <a:pt x="17117" y="130866"/>
                        <a:pt x="18221" y="127553"/>
                      </a:cubicBezTo>
                      <a:cubicBezTo>
                        <a:pt x="18773" y="125896"/>
                        <a:pt x="18643" y="123818"/>
                        <a:pt x="19878" y="122583"/>
                      </a:cubicBezTo>
                      <a:lnTo>
                        <a:pt x="24847" y="117614"/>
                      </a:lnTo>
                      <a:cubicBezTo>
                        <a:pt x="25399" y="115957"/>
                        <a:pt x="25535" y="114097"/>
                        <a:pt x="26504" y="112644"/>
                      </a:cubicBezTo>
                      <a:cubicBezTo>
                        <a:pt x="29055" y="108818"/>
                        <a:pt x="32776" y="106806"/>
                        <a:pt x="36443" y="104361"/>
                      </a:cubicBezTo>
                      <a:cubicBezTo>
                        <a:pt x="37547" y="102705"/>
                        <a:pt x="38201" y="100636"/>
                        <a:pt x="39756" y="99392"/>
                      </a:cubicBezTo>
                      <a:cubicBezTo>
                        <a:pt x="41120" y="98301"/>
                        <a:pt x="43164" y="98516"/>
                        <a:pt x="44726" y="97735"/>
                      </a:cubicBezTo>
                      <a:cubicBezTo>
                        <a:pt x="46507" y="96845"/>
                        <a:pt x="48166" y="95696"/>
                        <a:pt x="49695" y="94422"/>
                      </a:cubicBezTo>
                      <a:cubicBezTo>
                        <a:pt x="51495" y="92922"/>
                        <a:pt x="52816" y="90891"/>
                        <a:pt x="54665" y="89453"/>
                      </a:cubicBezTo>
                      <a:cubicBezTo>
                        <a:pt x="57808" y="87009"/>
                        <a:pt x="64604" y="82827"/>
                        <a:pt x="64604" y="82827"/>
                      </a:cubicBezTo>
                      <a:cubicBezTo>
                        <a:pt x="68219" y="71984"/>
                        <a:pt x="63199" y="82625"/>
                        <a:pt x="71230" y="76200"/>
                      </a:cubicBezTo>
                      <a:cubicBezTo>
                        <a:pt x="72784" y="74956"/>
                        <a:pt x="73045" y="72542"/>
                        <a:pt x="74543" y="71231"/>
                      </a:cubicBezTo>
                      <a:cubicBezTo>
                        <a:pt x="77540" y="68609"/>
                        <a:pt x="84482" y="64605"/>
                        <a:pt x="84482" y="64605"/>
                      </a:cubicBezTo>
                      <a:cubicBezTo>
                        <a:pt x="85034" y="62948"/>
                        <a:pt x="84904" y="60870"/>
                        <a:pt x="86139" y="59635"/>
                      </a:cubicBezTo>
                      <a:cubicBezTo>
                        <a:pt x="88955" y="56819"/>
                        <a:pt x="96078" y="53009"/>
                        <a:pt x="96078" y="53009"/>
                      </a:cubicBezTo>
                      <a:cubicBezTo>
                        <a:pt x="97182" y="51353"/>
                        <a:pt x="97703" y="49095"/>
                        <a:pt x="99391" y="48040"/>
                      </a:cubicBezTo>
                      <a:cubicBezTo>
                        <a:pt x="102352" y="46189"/>
                        <a:pt x="109330" y="44727"/>
                        <a:pt x="109330" y="44727"/>
                      </a:cubicBezTo>
                      <a:cubicBezTo>
                        <a:pt x="120358" y="33699"/>
                        <a:pt x="108483" y="44093"/>
                        <a:pt x="119269" y="38100"/>
                      </a:cubicBezTo>
                      <a:cubicBezTo>
                        <a:pt x="122750" y="36166"/>
                        <a:pt x="125895" y="33683"/>
                        <a:pt x="129208" y="31474"/>
                      </a:cubicBezTo>
                      <a:cubicBezTo>
                        <a:pt x="130865" y="30370"/>
                        <a:pt x="132289" y="28790"/>
                        <a:pt x="134178" y="28161"/>
                      </a:cubicBezTo>
                      <a:lnTo>
                        <a:pt x="139147" y="26505"/>
                      </a:lnTo>
                      <a:cubicBezTo>
                        <a:pt x="140252" y="25401"/>
                        <a:pt x="141064" y="23891"/>
                        <a:pt x="142461" y="23192"/>
                      </a:cubicBezTo>
                      <a:cubicBezTo>
                        <a:pt x="145585" y="21630"/>
                        <a:pt x="149087" y="20983"/>
                        <a:pt x="152400" y="19879"/>
                      </a:cubicBezTo>
                      <a:lnTo>
                        <a:pt x="157369" y="18222"/>
                      </a:lnTo>
                      <a:lnTo>
                        <a:pt x="167308" y="14909"/>
                      </a:lnTo>
                      <a:cubicBezTo>
                        <a:pt x="171239" y="13599"/>
                        <a:pt x="174755" y="12287"/>
                        <a:pt x="178904" y="11596"/>
                      </a:cubicBezTo>
                      <a:cubicBezTo>
                        <a:pt x="183295" y="10864"/>
                        <a:pt x="187756" y="10617"/>
                        <a:pt x="192156" y="9940"/>
                      </a:cubicBezTo>
                      <a:cubicBezTo>
                        <a:pt x="194939" y="9512"/>
                        <a:pt x="197645" y="8632"/>
                        <a:pt x="200439" y="8283"/>
                      </a:cubicBezTo>
                      <a:cubicBezTo>
                        <a:pt x="206491" y="7527"/>
                        <a:pt x="212587" y="7179"/>
                        <a:pt x="218661" y="6627"/>
                      </a:cubicBezTo>
                      <a:lnTo>
                        <a:pt x="231913" y="3314"/>
                      </a:lnTo>
                      <a:cubicBezTo>
                        <a:pt x="234122" y="2762"/>
                        <a:pt x="236379" y="2377"/>
                        <a:pt x="238539" y="1657"/>
                      </a:cubicBezTo>
                      <a:lnTo>
                        <a:pt x="243508" y="0"/>
                      </a:lnTo>
                      <a:cubicBezTo>
                        <a:pt x="258969" y="552"/>
                        <a:pt x="274450" y="692"/>
                        <a:pt x="289891" y="1657"/>
                      </a:cubicBezTo>
                      <a:cubicBezTo>
                        <a:pt x="294495" y="1945"/>
                        <a:pt x="302656" y="5994"/>
                        <a:pt x="306456" y="6627"/>
                      </a:cubicBezTo>
                      <a:cubicBezTo>
                        <a:pt x="313182" y="7748"/>
                        <a:pt x="316837" y="8085"/>
                        <a:pt x="323021" y="9940"/>
                      </a:cubicBezTo>
                      <a:cubicBezTo>
                        <a:pt x="328038" y="11445"/>
                        <a:pt x="332960" y="13252"/>
                        <a:pt x="337930" y="14909"/>
                      </a:cubicBezTo>
                      <a:cubicBezTo>
                        <a:pt x="339587" y="15461"/>
                        <a:pt x="341206" y="16143"/>
                        <a:pt x="342900" y="16566"/>
                      </a:cubicBezTo>
                      <a:cubicBezTo>
                        <a:pt x="345029" y="17098"/>
                        <a:pt x="352114" y="18688"/>
                        <a:pt x="354495" y="19879"/>
                      </a:cubicBezTo>
                      <a:cubicBezTo>
                        <a:pt x="370235" y="27750"/>
                        <a:pt x="343783" y="17966"/>
                        <a:pt x="369404" y="26505"/>
                      </a:cubicBezTo>
                      <a:cubicBezTo>
                        <a:pt x="369409" y="26507"/>
                        <a:pt x="379338" y="29814"/>
                        <a:pt x="379343" y="29818"/>
                      </a:cubicBezTo>
                      <a:cubicBezTo>
                        <a:pt x="382656" y="32027"/>
                        <a:pt x="385419" y="35479"/>
                        <a:pt x="389282" y="36444"/>
                      </a:cubicBezTo>
                      <a:cubicBezTo>
                        <a:pt x="399304" y="38949"/>
                        <a:pt x="393737" y="37377"/>
                        <a:pt x="405847" y="41414"/>
                      </a:cubicBezTo>
                      <a:cubicBezTo>
                        <a:pt x="405852" y="41416"/>
                        <a:pt x="415783" y="44724"/>
                        <a:pt x="415787" y="44727"/>
                      </a:cubicBezTo>
                      <a:lnTo>
                        <a:pt x="420756" y="48040"/>
                      </a:lnTo>
                      <a:cubicBezTo>
                        <a:pt x="421308" y="49696"/>
                        <a:pt x="421178" y="51774"/>
                        <a:pt x="422413" y="53009"/>
                      </a:cubicBezTo>
                      <a:cubicBezTo>
                        <a:pt x="423648" y="54244"/>
                        <a:pt x="425929" y="53697"/>
                        <a:pt x="427382" y="54666"/>
                      </a:cubicBezTo>
                      <a:cubicBezTo>
                        <a:pt x="429331" y="55965"/>
                        <a:pt x="430695" y="57979"/>
                        <a:pt x="432352" y="59635"/>
                      </a:cubicBezTo>
                      <a:cubicBezTo>
                        <a:pt x="432904" y="61292"/>
                        <a:pt x="433039" y="63152"/>
                        <a:pt x="434008" y="64605"/>
                      </a:cubicBezTo>
                      <a:cubicBezTo>
                        <a:pt x="435307" y="66554"/>
                        <a:pt x="436944" y="68412"/>
                        <a:pt x="438978" y="69574"/>
                      </a:cubicBezTo>
                      <a:cubicBezTo>
                        <a:pt x="440955" y="70704"/>
                        <a:pt x="443415" y="70606"/>
                        <a:pt x="445604" y="71231"/>
                      </a:cubicBezTo>
                      <a:cubicBezTo>
                        <a:pt x="447283" y="71711"/>
                        <a:pt x="448917" y="72335"/>
                        <a:pt x="450574" y="72887"/>
                      </a:cubicBezTo>
                      <a:cubicBezTo>
                        <a:pt x="452230" y="74544"/>
                        <a:pt x="454244" y="75908"/>
                        <a:pt x="455543" y="77857"/>
                      </a:cubicBezTo>
                      <a:cubicBezTo>
                        <a:pt x="456512" y="79310"/>
                        <a:pt x="455965" y="81592"/>
                        <a:pt x="457200" y="82827"/>
                      </a:cubicBezTo>
                      <a:cubicBezTo>
                        <a:pt x="458435" y="84062"/>
                        <a:pt x="460513" y="83931"/>
                        <a:pt x="462169" y="84483"/>
                      </a:cubicBezTo>
                      <a:cubicBezTo>
                        <a:pt x="471001" y="97732"/>
                        <a:pt x="459411" y="81726"/>
                        <a:pt x="470452" y="92766"/>
                      </a:cubicBezTo>
                      <a:cubicBezTo>
                        <a:pt x="471860" y="94174"/>
                        <a:pt x="472491" y="96206"/>
                        <a:pt x="473765" y="97735"/>
                      </a:cubicBezTo>
                      <a:cubicBezTo>
                        <a:pt x="475265" y="99535"/>
                        <a:pt x="477234" y="100905"/>
                        <a:pt x="478734" y="102705"/>
                      </a:cubicBezTo>
                      <a:cubicBezTo>
                        <a:pt x="480993" y="105416"/>
                        <a:pt x="482146" y="109058"/>
                        <a:pt x="485361" y="110987"/>
                      </a:cubicBezTo>
                      <a:cubicBezTo>
                        <a:pt x="486858" y="111885"/>
                        <a:pt x="488674" y="112092"/>
                        <a:pt x="490330" y="112644"/>
                      </a:cubicBezTo>
                      <a:cubicBezTo>
                        <a:pt x="491434" y="115957"/>
                        <a:pt x="491706" y="119677"/>
                        <a:pt x="493643" y="122583"/>
                      </a:cubicBezTo>
                      <a:lnTo>
                        <a:pt x="500269" y="132522"/>
                      </a:lnTo>
                      <a:cubicBezTo>
                        <a:pt x="501373" y="134179"/>
                        <a:pt x="502952" y="135603"/>
                        <a:pt x="503582" y="137492"/>
                      </a:cubicBezTo>
                      <a:cubicBezTo>
                        <a:pt x="505980" y="144683"/>
                        <a:pt x="504005" y="141226"/>
                        <a:pt x="510208" y="147431"/>
                      </a:cubicBezTo>
                      <a:cubicBezTo>
                        <a:pt x="510760" y="149087"/>
                        <a:pt x="510774" y="151037"/>
                        <a:pt x="511865" y="152400"/>
                      </a:cubicBezTo>
                      <a:cubicBezTo>
                        <a:pt x="513109" y="153955"/>
                        <a:pt x="515779" y="154026"/>
                        <a:pt x="516834" y="155714"/>
                      </a:cubicBezTo>
                      <a:cubicBezTo>
                        <a:pt x="518685" y="158675"/>
                        <a:pt x="519043" y="162340"/>
                        <a:pt x="520147" y="165653"/>
                      </a:cubicBezTo>
                      <a:cubicBezTo>
                        <a:pt x="520699" y="167309"/>
                        <a:pt x="520836" y="169169"/>
                        <a:pt x="521804" y="170622"/>
                      </a:cubicBezTo>
                      <a:lnTo>
                        <a:pt x="525117" y="175592"/>
                      </a:lnTo>
                      <a:cubicBezTo>
                        <a:pt x="527622" y="185610"/>
                        <a:pt x="526052" y="180052"/>
                        <a:pt x="530087" y="192157"/>
                      </a:cubicBezTo>
                      <a:cubicBezTo>
                        <a:pt x="530639" y="193814"/>
                        <a:pt x="530508" y="195892"/>
                        <a:pt x="531743" y="197127"/>
                      </a:cubicBezTo>
                      <a:lnTo>
                        <a:pt x="536713" y="202096"/>
                      </a:lnTo>
                      <a:cubicBezTo>
                        <a:pt x="539093" y="209236"/>
                        <a:pt x="541759" y="216260"/>
                        <a:pt x="543339" y="223631"/>
                      </a:cubicBezTo>
                      <a:cubicBezTo>
                        <a:pt x="544519" y="229137"/>
                        <a:pt x="546652" y="240196"/>
                        <a:pt x="546652" y="240196"/>
                      </a:cubicBezTo>
                      <a:cubicBezTo>
                        <a:pt x="546100" y="254553"/>
                        <a:pt x="546336" y="268961"/>
                        <a:pt x="544995" y="283266"/>
                      </a:cubicBezTo>
                      <a:cubicBezTo>
                        <a:pt x="544669" y="286743"/>
                        <a:pt x="541682" y="293205"/>
                        <a:pt x="541682" y="293205"/>
                      </a:cubicBezTo>
                      <a:cubicBezTo>
                        <a:pt x="541130" y="299831"/>
                        <a:pt x="540803" y="306480"/>
                        <a:pt x="540026" y="313083"/>
                      </a:cubicBezTo>
                      <a:cubicBezTo>
                        <a:pt x="539697" y="315879"/>
                        <a:pt x="538797" y="318583"/>
                        <a:pt x="538369" y="321366"/>
                      </a:cubicBezTo>
                      <a:cubicBezTo>
                        <a:pt x="537692" y="325766"/>
                        <a:pt x="537445" y="330227"/>
                        <a:pt x="536713" y="334618"/>
                      </a:cubicBezTo>
                      <a:cubicBezTo>
                        <a:pt x="536339" y="336864"/>
                        <a:pt x="535533" y="339018"/>
                        <a:pt x="535056" y="341244"/>
                      </a:cubicBezTo>
                      <a:cubicBezTo>
                        <a:pt x="533876" y="346750"/>
                        <a:pt x="532441" y="352221"/>
                        <a:pt x="531743" y="357809"/>
                      </a:cubicBezTo>
                      <a:cubicBezTo>
                        <a:pt x="531191" y="362226"/>
                        <a:pt x="530883" y="366681"/>
                        <a:pt x="530087" y="371061"/>
                      </a:cubicBezTo>
                      <a:cubicBezTo>
                        <a:pt x="529775" y="372779"/>
                        <a:pt x="528910" y="374352"/>
                        <a:pt x="528430" y="376031"/>
                      </a:cubicBezTo>
                      <a:cubicBezTo>
                        <a:pt x="526640" y="382296"/>
                        <a:pt x="526774" y="380598"/>
                        <a:pt x="526774" y="384314"/>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22668C2-F934-4244-BE83-D49AD7BED338}"/>
                    </a:ext>
                  </a:extLst>
                </p:cNvPr>
                <p:cNvSpPr/>
                <p:nvPr/>
              </p:nvSpPr>
              <p:spPr>
                <a:xfrm>
                  <a:off x="8199783" y="4573657"/>
                  <a:ext cx="462169" cy="341243"/>
                </a:xfrm>
                <a:custGeom>
                  <a:avLst/>
                  <a:gdLst>
                    <a:gd name="connsiteX0" fmla="*/ 0 w 462169"/>
                    <a:gd name="connsiteY0" fmla="*/ 145773 h 341243"/>
                    <a:gd name="connsiteX1" fmla="*/ 1656 w 462169"/>
                    <a:gd name="connsiteY1" fmla="*/ 129208 h 341243"/>
                    <a:gd name="connsiteX2" fmla="*/ 3313 w 462169"/>
                    <a:gd name="connsiteY2" fmla="*/ 124239 h 341243"/>
                    <a:gd name="connsiteX3" fmla="*/ 8282 w 462169"/>
                    <a:gd name="connsiteY3" fmla="*/ 122582 h 341243"/>
                    <a:gd name="connsiteX4" fmla="*/ 9939 w 462169"/>
                    <a:gd name="connsiteY4" fmla="*/ 117613 h 341243"/>
                    <a:gd name="connsiteX5" fmla="*/ 14908 w 462169"/>
                    <a:gd name="connsiteY5" fmla="*/ 114300 h 341243"/>
                    <a:gd name="connsiteX6" fmla="*/ 18221 w 462169"/>
                    <a:gd name="connsiteY6" fmla="*/ 110986 h 341243"/>
                    <a:gd name="connsiteX7" fmla="*/ 24847 w 462169"/>
                    <a:gd name="connsiteY7" fmla="*/ 102704 h 341243"/>
                    <a:gd name="connsiteX8" fmla="*/ 29817 w 462169"/>
                    <a:gd name="connsiteY8" fmla="*/ 92765 h 341243"/>
                    <a:gd name="connsiteX9" fmla="*/ 34787 w 462169"/>
                    <a:gd name="connsiteY9" fmla="*/ 91108 h 341243"/>
                    <a:gd name="connsiteX10" fmla="*/ 43069 w 462169"/>
                    <a:gd name="connsiteY10" fmla="*/ 82826 h 341243"/>
                    <a:gd name="connsiteX11" fmla="*/ 51352 w 462169"/>
                    <a:gd name="connsiteY11" fmla="*/ 74543 h 341243"/>
                    <a:gd name="connsiteX12" fmla="*/ 59634 w 462169"/>
                    <a:gd name="connsiteY12" fmla="*/ 64604 h 341243"/>
                    <a:gd name="connsiteX13" fmla="*/ 64604 w 462169"/>
                    <a:gd name="connsiteY13" fmla="*/ 61291 h 341243"/>
                    <a:gd name="connsiteX14" fmla="*/ 67917 w 462169"/>
                    <a:gd name="connsiteY14" fmla="*/ 56321 h 341243"/>
                    <a:gd name="connsiteX15" fmla="*/ 77856 w 462169"/>
                    <a:gd name="connsiteY15" fmla="*/ 53008 h 341243"/>
                    <a:gd name="connsiteX16" fmla="*/ 87795 w 462169"/>
                    <a:gd name="connsiteY16" fmla="*/ 46382 h 341243"/>
                    <a:gd name="connsiteX17" fmla="*/ 102704 w 462169"/>
                    <a:gd name="connsiteY17" fmla="*/ 38100 h 341243"/>
                    <a:gd name="connsiteX18" fmla="*/ 115956 w 462169"/>
                    <a:gd name="connsiteY18" fmla="*/ 31473 h 341243"/>
                    <a:gd name="connsiteX19" fmla="*/ 120926 w 462169"/>
                    <a:gd name="connsiteY19" fmla="*/ 28160 h 341243"/>
                    <a:gd name="connsiteX20" fmla="*/ 130865 w 462169"/>
                    <a:gd name="connsiteY20" fmla="*/ 24847 h 341243"/>
                    <a:gd name="connsiteX21" fmla="*/ 135834 w 462169"/>
                    <a:gd name="connsiteY21" fmla="*/ 23191 h 341243"/>
                    <a:gd name="connsiteX22" fmla="*/ 142460 w 462169"/>
                    <a:gd name="connsiteY22" fmla="*/ 21534 h 341243"/>
                    <a:gd name="connsiteX23" fmla="*/ 157369 w 462169"/>
                    <a:gd name="connsiteY23" fmla="*/ 16565 h 341243"/>
                    <a:gd name="connsiteX24" fmla="*/ 162339 w 462169"/>
                    <a:gd name="connsiteY24" fmla="*/ 14908 h 341243"/>
                    <a:gd name="connsiteX25" fmla="*/ 167308 w 462169"/>
                    <a:gd name="connsiteY25" fmla="*/ 13252 h 341243"/>
                    <a:gd name="connsiteX26" fmla="*/ 182217 w 462169"/>
                    <a:gd name="connsiteY26" fmla="*/ 6626 h 341243"/>
                    <a:gd name="connsiteX27" fmla="*/ 192156 w 462169"/>
                    <a:gd name="connsiteY27" fmla="*/ 3313 h 341243"/>
                    <a:gd name="connsiteX28" fmla="*/ 210378 w 462169"/>
                    <a:gd name="connsiteY28" fmla="*/ 0 h 341243"/>
                    <a:gd name="connsiteX29" fmla="*/ 245165 w 462169"/>
                    <a:gd name="connsiteY29" fmla="*/ 1656 h 341243"/>
                    <a:gd name="connsiteX30" fmla="*/ 261730 w 462169"/>
                    <a:gd name="connsiteY30" fmla="*/ 6626 h 341243"/>
                    <a:gd name="connsiteX31" fmla="*/ 271669 w 462169"/>
                    <a:gd name="connsiteY31" fmla="*/ 11595 h 341243"/>
                    <a:gd name="connsiteX32" fmla="*/ 283265 w 462169"/>
                    <a:gd name="connsiteY32" fmla="*/ 16565 h 341243"/>
                    <a:gd name="connsiteX33" fmla="*/ 306456 w 462169"/>
                    <a:gd name="connsiteY33" fmla="*/ 23191 h 341243"/>
                    <a:gd name="connsiteX34" fmla="*/ 313082 w 462169"/>
                    <a:gd name="connsiteY34" fmla="*/ 24847 h 341243"/>
                    <a:gd name="connsiteX35" fmla="*/ 323021 w 462169"/>
                    <a:gd name="connsiteY35" fmla="*/ 26504 h 341243"/>
                    <a:gd name="connsiteX36" fmla="*/ 332960 w 462169"/>
                    <a:gd name="connsiteY36" fmla="*/ 29817 h 341243"/>
                    <a:gd name="connsiteX37" fmla="*/ 341243 w 462169"/>
                    <a:gd name="connsiteY37" fmla="*/ 34786 h 341243"/>
                    <a:gd name="connsiteX38" fmla="*/ 351182 w 462169"/>
                    <a:gd name="connsiteY38" fmla="*/ 39756 h 341243"/>
                    <a:gd name="connsiteX39" fmla="*/ 356152 w 462169"/>
                    <a:gd name="connsiteY39" fmla="*/ 43069 h 341243"/>
                    <a:gd name="connsiteX40" fmla="*/ 361121 w 462169"/>
                    <a:gd name="connsiteY40" fmla="*/ 44726 h 341243"/>
                    <a:gd name="connsiteX41" fmla="*/ 371060 w 462169"/>
                    <a:gd name="connsiteY41" fmla="*/ 51352 h 341243"/>
                    <a:gd name="connsiteX42" fmla="*/ 374374 w 462169"/>
                    <a:gd name="connsiteY42" fmla="*/ 54665 h 341243"/>
                    <a:gd name="connsiteX43" fmla="*/ 377687 w 462169"/>
                    <a:gd name="connsiteY43" fmla="*/ 59634 h 341243"/>
                    <a:gd name="connsiteX44" fmla="*/ 382656 w 462169"/>
                    <a:gd name="connsiteY44" fmla="*/ 62947 h 341243"/>
                    <a:gd name="connsiteX45" fmla="*/ 392595 w 462169"/>
                    <a:gd name="connsiteY45" fmla="*/ 71230 h 341243"/>
                    <a:gd name="connsiteX46" fmla="*/ 395908 w 462169"/>
                    <a:gd name="connsiteY46" fmla="*/ 76200 h 341243"/>
                    <a:gd name="connsiteX47" fmla="*/ 400878 w 462169"/>
                    <a:gd name="connsiteY47" fmla="*/ 77856 h 341243"/>
                    <a:gd name="connsiteX48" fmla="*/ 405847 w 462169"/>
                    <a:gd name="connsiteY48" fmla="*/ 81169 h 341243"/>
                    <a:gd name="connsiteX49" fmla="*/ 412474 w 462169"/>
                    <a:gd name="connsiteY49" fmla="*/ 89452 h 341243"/>
                    <a:gd name="connsiteX50" fmla="*/ 415787 w 462169"/>
                    <a:gd name="connsiteY50" fmla="*/ 94421 h 341243"/>
                    <a:gd name="connsiteX51" fmla="*/ 420756 w 462169"/>
                    <a:gd name="connsiteY51" fmla="*/ 99391 h 341243"/>
                    <a:gd name="connsiteX52" fmla="*/ 427382 w 462169"/>
                    <a:gd name="connsiteY52" fmla="*/ 114300 h 341243"/>
                    <a:gd name="connsiteX53" fmla="*/ 430695 w 462169"/>
                    <a:gd name="connsiteY53" fmla="*/ 119269 h 341243"/>
                    <a:gd name="connsiteX54" fmla="*/ 434008 w 462169"/>
                    <a:gd name="connsiteY54" fmla="*/ 129208 h 341243"/>
                    <a:gd name="connsiteX55" fmla="*/ 435665 w 462169"/>
                    <a:gd name="connsiteY55" fmla="*/ 134178 h 341243"/>
                    <a:gd name="connsiteX56" fmla="*/ 442291 w 462169"/>
                    <a:gd name="connsiteY56" fmla="*/ 144117 h 341243"/>
                    <a:gd name="connsiteX57" fmla="*/ 445604 w 462169"/>
                    <a:gd name="connsiteY57" fmla="*/ 154056 h 341243"/>
                    <a:gd name="connsiteX58" fmla="*/ 453887 w 462169"/>
                    <a:gd name="connsiteY58" fmla="*/ 168965 h 341243"/>
                    <a:gd name="connsiteX59" fmla="*/ 455543 w 462169"/>
                    <a:gd name="connsiteY59" fmla="*/ 177247 h 341243"/>
                    <a:gd name="connsiteX60" fmla="*/ 458856 w 462169"/>
                    <a:gd name="connsiteY60" fmla="*/ 187186 h 341243"/>
                    <a:gd name="connsiteX61" fmla="*/ 460513 w 462169"/>
                    <a:gd name="connsiteY61" fmla="*/ 207065 h 341243"/>
                    <a:gd name="connsiteX62" fmla="*/ 462169 w 462169"/>
                    <a:gd name="connsiteY62" fmla="*/ 218660 h 341243"/>
                    <a:gd name="connsiteX63" fmla="*/ 460513 w 462169"/>
                    <a:gd name="connsiteY63" fmla="*/ 276639 h 341243"/>
                    <a:gd name="connsiteX64" fmla="*/ 458856 w 462169"/>
                    <a:gd name="connsiteY64" fmla="*/ 284921 h 341243"/>
                    <a:gd name="connsiteX65" fmla="*/ 455543 w 462169"/>
                    <a:gd name="connsiteY65" fmla="*/ 313082 h 341243"/>
                    <a:gd name="connsiteX66" fmla="*/ 453887 w 462169"/>
                    <a:gd name="connsiteY66" fmla="*/ 319708 h 341243"/>
                    <a:gd name="connsiteX67" fmla="*/ 452230 w 462169"/>
                    <a:gd name="connsiteY67" fmla="*/ 324678 h 341243"/>
                    <a:gd name="connsiteX68" fmla="*/ 452230 w 462169"/>
                    <a:gd name="connsiteY68" fmla="*/ 341243 h 34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62169" h="341243">
                      <a:moveTo>
                        <a:pt x="0" y="145773"/>
                      </a:moveTo>
                      <a:cubicBezTo>
                        <a:pt x="552" y="140251"/>
                        <a:pt x="812" y="134693"/>
                        <a:pt x="1656" y="129208"/>
                      </a:cubicBezTo>
                      <a:cubicBezTo>
                        <a:pt x="1921" y="127482"/>
                        <a:pt x="2078" y="125474"/>
                        <a:pt x="3313" y="124239"/>
                      </a:cubicBezTo>
                      <a:cubicBezTo>
                        <a:pt x="4548" y="123004"/>
                        <a:pt x="6626" y="123134"/>
                        <a:pt x="8282" y="122582"/>
                      </a:cubicBezTo>
                      <a:cubicBezTo>
                        <a:pt x="8834" y="120926"/>
                        <a:pt x="8848" y="118976"/>
                        <a:pt x="9939" y="117613"/>
                      </a:cubicBezTo>
                      <a:cubicBezTo>
                        <a:pt x="11183" y="116059"/>
                        <a:pt x="13354" y="115544"/>
                        <a:pt x="14908" y="114300"/>
                      </a:cubicBezTo>
                      <a:cubicBezTo>
                        <a:pt x="16128" y="113324"/>
                        <a:pt x="17117" y="112091"/>
                        <a:pt x="18221" y="110986"/>
                      </a:cubicBezTo>
                      <a:cubicBezTo>
                        <a:pt x="22387" y="98494"/>
                        <a:pt x="16283" y="113410"/>
                        <a:pt x="24847" y="102704"/>
                      </a:cubicBezTo>
                      <a:cubicBezTo>
                        <a:pt x="30180" y="96037"/>
                        <a:pt x="22063" y="98968"/>
                        <a:pt x="29817" y="92765"/>
                      </a:cubicBezTo>
                      <a:cubicBezTo>
                        <a:pt x="31181" y="91674"/>
                        <a:pt x="33130" y="91660"/>
                        <a:pt x="34787" y="91108"/>
                      </a:cubicBezTo>
                      <a:cubicBezTo>
                        <a:pt x="43624" y="77853"/>
                        <a:pt x="32024" y="93873"/>
                        <a:pt x="43069" y="82826"/>
                      </a:cubicBezTo>
                      <a:cubicBezTo>
                        <a:pt x="54109" y="71785"/>
                        <a:pt x="38103" y="83375"/>
                        <a:pt x="51352" y="74543"/>
                      </a:cubicBezTo>
                      <a:cubicBezTo>
                        <a:pt x="54609" y="69657"/>
                        <a:pt x="54851" y="68589"/>
                        <a:pt x="59634" y="64604"/>
                      </a:cubicBezTo>
                      <a:cubicBezTo>
                        <a:pt x="61164" y="63329"/>
                        <a:pt x="62947" y="62395"/>
                        <a:pt x="64604" y="61291"/>
                      </a:cubicBezTo>
                      <a:cubicBezTo>
                        <a:pt x="65708" y="59634"/>
                        <a:pt x="66229" y="57376"/>
                        <a:pt x="67917" y="56321"/>
                      </a:cubicBezTo>
                      <a:cubicBezTo>
                        <a:pt x="70878" y="54470"/>
                        <a:pt x="77856" y="53008"/>
                        <a:pt x="77856" y="53008"/>
                      </a:cubicBezTo>
                      <a:cubicBezTo>
                        <a:pt x="88886" y="41980"/>
                        <a:pt x="77007" y="52376"/>
                        <a:pt x="87795" y="46382"/>
                      </a:cubicBezTo>
                      <a:cubicBezTo>
                        <a:pt x="104875" y="36892"/>
                        <a:pt x="91462" y="41846"/>
                        <a:pt x="102704" y="38100"/>
                      </a:cubicBezTo>
                      <a:cubicBezTo>
                        <a:pt x="113588" y="27213"/>
                        <a:pt x="93129" y="46689"/>
                        <a:pt x="115956" y="31473"/>
                      </a:cubicBezTo>
                      <a:cubicBezTo>
                        <a:pt x="117613" y="30369"/>
                        <a:pt x="119107" y="28969"/>
                        <a:pt x="120926" y="28160"/>
                      </a:cubicBezTo>
                      <a:cubicBezTo>
                        <a:pt x="124117" y="26742"/>
                        <a:pt x="127552" y="25951"/>
                        <a:pt x="130865" y="24847"/>
                      </a:cubicBezTo>
                      <a:cubicBezTo>
                        <a:pt x="132521" y="24295"/>
                        <a:pt x="134140" y="23615"/>
                        <a:pt x="135834" y="23191"/>
                      </a:cubicBezTo>
                      <a:cubicBezTo>
                        <a:pt x="138043" y="22639"/>
                        <a:pt x="140279" y="22188"/>
                        <a:pt x="142460" y="21534"/>
                      </a:cubicBezTo>
                      <a:cubicBezTo>
                        <a:pt x="147477" y="20029"/>
                        <a:pt x="152399" y="18222"/>
                        <a:pt x="157369" y="16565"/>
                      </a:cubicBezTo>
                      <a:lnTo>
                        <a:pt x="162339" y="14908"/>
                      </a:lnTo>
                      <a:lnTo>
                        <a:pt x="167308" y="13252"/>
                      </a:lnTo>
                      <a:cubicBezTo>
                        <a:pt x="175184" y="8002"/>
                        <a:pt x="170388" y="10569"/>
                        <a:pt x="182217" y="6626"/>
                      </a:cubicBezTo>
                      <a:cubicBezTo>
                        <a:pt x="182221" y="6625"/>
                        <a:pt x="192151" y="3314"/>
                        <a:pt x="192156" y="3313"/>
                      </a:cubicBezTo>
                      <a:cubicBezTo>
                        <a:pt x="204872" y="1193"/>
                        <a:pt x="198801" y="2314"/>
                        <a:pt x="210378" y="0"/>
                      </a:cubicBezTo>
                      <a:cubicBezTo>
                        <a:pt x="221974" y="552"/>
                        <a:pt x="233593" y="730"/>
                        <a:pt x="245165" y="1656"/>
                      </a:cubicBezTo>
                      <a:cubicBezTo>
                        <a:pt x="247794" y="1866"/>
                        <a:pt x="260958" y="6112"/>
                        <a:pt x="261730" y="6626"/>
                      </a:cubicBezTo>
                      <a:cubicBezTo>
                        <a:pt x="268153" y="10907"/>
                        <a:pt x="264811" y="9310"/>
                        <a:pt x="271669" y="11595"/>
                      </a:cubicBezTo>
                      <a:cubicBezTo>
                        <a:pt x="279553" y="16851"/>
                        <a:pt x="273541" y="13648"/>
                        <a:pt x="283265" y="16565"/>
                      </a:cubicBezTo>
                      <a:cubicBezTo>
                        <a:pt x="307004" y="23687"/>
                        <a:pt x="277455" y="15942"/>
                        <a:pt x="306456" y="23191"/>
                      </a:cubicBezTo>
                      <a:cubicBezTo>
                        <a:pt x="308665" y="23743"/>
                        <a:pt x="310836" y="24473"/>
                        <a:pt x="313082" y="24847"/>
                      </a:cubicBezTo>
                      <a:cubicBezTo>
                        <a:pt x="316395" y="25399"/>
                        <a:pt x="319763" y="25689"/>
                        <a:pt x="323021" y="26504"/>
                      </a:cubicBezTo>
                      <a:cubicBezTo>
                        <a:pt x="326409" y="27351"/>
                        <a:pt x="332960" y="29817"/>
                        <a:pt x="332960" y="29817"/>
                      </a:cubicBezTo>
                      <a:cubicBezTo>
                        <a:pt x="339435" y="36290"/>
                        <a:pt x="332639" y="30483"/>
                        <a:pt x="341243" y="34786"/>
                      </a:cubicBezTo>
                      <a:cubicBezTo>
                        <a:pt x="354087" y="41209"/>
                        <a:pt x="338694" y="35594"/>
                        <a:pt x="351182" y="39756"/>
                      </a:cubicBezTo>
                      <a:cubicBezTo>
                        <a:pt x="352839" y="40860"/>
                        <a:pt x="354371" y="42179"/>
                        <a:pt x="356152" y="43069"/>
                      </a:cubicBezTo>
                      <a:cubicBezTo>
                        <a:pt x="357714" y="43850"/>
                        <a:pt x="359668" y="43757"/>
                        <a:pt x="361121" y="44726"/>
                      </a:cubicBezTo>
                      <a:cubicBezTo>
                        <a:pt x="373529" y="52998"/>
                        <a:pt x="359245" y="47412"/>
                        <a:pt x="371060" y="51352"/>
                      </a:cubicBezTo>
                      <a:cubicBezTo>
                        <a:pt x="372165" y="52456"/>
                        <a:pt x="373398" y="53445"/>
                        <a:pt x="374374" y="54665"/>
                      </a:cubicBezTo>
                      <a:cubicBezTo>
                        <a:pt x="375618" y="56219"/>
                        <a:pt x="376279" y="58226"/>
                        <a:pt x="377687" y="59634"/>
                      </a:cubicBezTo>
                      <a:cubicBezTo>
                        <a:pt x="379095" y="61042"/>
                        <a:pt x="381127" y="61673"/>
                        <a:pt x="382656" y="62947"/>
                      </a:cubicBezTo>
                      <a:cubicBezTo>
                        <a:pt x="395410" y="73576"/>
                        <a:pt x="380259" y="63005"/>
                        <a:pt x="392595" y="71230"/>
                      </a:cubicBezTo>
                      <a:cubicBezTo>
                        <a:pt x="393699" y="72887"/>
                        <a:pt x="394353" y="74956"/>
                        <a:pt x="395908" y="76200"/>
                      </a:cubicBezTo>
                      <a:cubicBezTo>
                        <a:pt x="397272" y="77291"/>
                        <a:pt x="399316" y="77075"/>
                        <a:pt x="400878" y="77856"/>
                      </a:cubicBezTo>
                      <a:cubicBezTo>
                        <a:pt x="402659" y="78746"/>
                        <a:pt x="404191" y="80065"/>
                        <a:pt x="405847" y="81169"/>
                      </a:cubicBezTo>
                      <a:cubicBezTo>
                        <a:pt x="409073" y="90844"/>
                        <a:pt x="404980" y="81959"/>
                        <a:pt x="412474" y="89452"/>
                      </a:cubicBezTo>
                      <a:cubicBezTo>
                        <a:pt x="413882" y="90860"/>
                        <a:pt x="414513" y="92892"/>
                        <a:pt x="415787" y="94421"/>
                      </a:cubicBezTo>
                      <a:cubicBezTo>
                        <a:pt x="417287" y="96221"/>
                        <a:pt x="419256" y="97591"/>
                        <a:pt x="420756" y="99391"/>
                      </a:cubicBezTo>
                      <a:cubicBezTo>
                        <a:pt x="432004" y="112889"/>
                        <a:pt x="412918" y="92606"/>
                        <a:pt x="427382" y="114300"/>
                      </a:cubicBezTo>
                      <a:cubicBezTo>
                        <a:pt x="428486" y="115956"/>
                        <a:pt x="429886" y="117450"/>
                        <a:pt x="430695" y="119269"/>
                      </a:cubicBezTo>
                      <a:cubicBezTo>
                        <a:pt x="432113" y="122460"/>
                        <a:pt x="432904" y="125895"/>
                        <a:pt x="434008" y="129208"/>
                      </a:cubicBezTo>
                      <a:cubicBezTo>
                        <a:pt x="434560" y="130865"/>
                        <a:pt x="434696" y="132725"/>
                        <a:pt x="435665" y="134178"/>
                      </a:cubicBezTo>
                      <a:lnTo>
                        <a:pt x="442291" y="144117"/>
                      </a:lnTo>
                      <a:cubicBezTo>
                        <a:pt x="443395" y="147430"/>
                        <a:pt x="443667" y="151150"/>
                        <a:pt x="445604" y="154056"/>
                      </a:cubicBezTo>
                      <a:cubicBezTo>
                        <a:pt x="450537" y="161456"/>
                        <a:pt x="452138" y="161969"/>
                        <a:pt x="453887" y="168965"/>
                      </a:cubicBezTo>
                      <a:cubicBezTo>
                        <a:pt x="454570" y="171696"/>
                        <a:pt x="454802" y="174531"/>
                        <a:pt x="455543" y="177247"/>
                      </a:cubicBezTo>
                      <a:cubicBezTo>
                        <a:pt x="456462" y="180616"/>
                        <a:pt x="458856" y="187186"/>
                        <a:pt x="458856" y="187186"/>
                      </a:cubicBezTo>
                      <a:cubicBezTo>
                        <a:pt x="459408" y="193812"/>
                        <a:pt x="459817" y="200452"/>
                        <a:pt x="460513" y="207065"/>
                      </a:cubicBezTo>
                      <a:cubicBezTo>
                        <a:pt x="460922" y="210948"/>
                        <a:pt x="462169" y="214756"/>
                        <a:pt x="462169" y="218660"/>
                      </a:cubicBezTo>
                      <a:cubicBezTo>
                        <a:pt x="462169" y="237994"/>
                        <a:pt x="461478" y="257329"/>
                        <a:pt x="460513" y="276639"/>
                      </a:cubicBezTo>
                      <a:cubicBezTo>
                        <a:pt x="460372" y="279451"/>
                        <a:pt x="459254" y="282134"/>
                        <a:pt x="458856" y="284921"/>
                      </a:cubicBezTo>
                      <a:cubicBezTo>
                        <a:pt x="457517" y="294294"/>
                        <a:pt x="457101" y="303736"/>
                        <a:pt x="455543" y="313082"/>
                      </a:cubicBezTo>
                      <a:cubicBezTo>
                        <a:pt x="455169" y="315328"/>
                        <a:pt x="454512" y="317519"/>
                        <a:pt x="453887" y="319708"/>
                      </a:cubicBezTo>
                      <a:cubicBezTo>
                        <a:pt x="453407" y="321387"/>
                        <a:pt x="452364" y="322937"/>
                        <a:pt x="452230" y="324678"/>
                      </a:cubicBezTo>
                      <a:cubicBezTo>
                        <a:pt x="451806" y="330183"/>
                        <a:pt x="452230" y="335721"/>
                        <a:pt x="452230" y="341243"/>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0DAB05B0-0EDF-483F-9126-36489AAF4186}"/>
                    </a:ext>
                  </a:extLst>
                </p:cNvPr>
                <p:cNvSpPr/>
                <p:nvPr/>
              </p:nvSpPr>
              <p:spPr>
                <a:xfrm>
                  <a:off x="8229600" y="4618383"/>
                  <a:ext cx="390939" cy="273326"/>
                </a:xfrm>
                <a:custGeom>
                  <a:avLst/>
                  <a:gdLst>
                    <a:gd name="connsiteX0" fmla="*/ 0 w 390939"/>
                    <a:gd name="connsiteY0" fmla="*/ 122582 h 273326"/>
                    <a:gd name="connsiteX1" fmla="*/ 3313 w 390939"/>
                    <a:gd name="connsiteY1" fmla="*/ 109330 h 273326"/>
                    <a:gd name="connsiteX2" fmla="*/ 6626 w 390939"/>
                    <a:gd name="connsiteY2" fmla="*/ 104360 h 273326"/>
                    <a:gd name="connsiteX3" fmla="*/ 8283 w 390939"/>
                    <a:gd name="connsiteY3" fmla="*/ 99391 h 273326"/>
                    <a:gd name="connsiteX4" fmla="*/ 13252 w 390939"/>
                    <a:gd name="connsiteY4" fmla="*/ 94421 h 273326"/>
                    <a:gd name="connsiteX5" fmla="*/ 14909 w 390939"/>
                    <a:gd name="connsiteY5" fmla="*/ 87795 h 273326"/>
                    <a:gd name="connsiteX6" fmla="*/ 19878 w 390939"/>
                    <a:gd name="connsiteY6" fmla="*/ 82826 h 273326"/>
                    <a:gd name="connsiteX7" fmla="*/ 23191 w 390939"/>
                    <a:gd name="connsiteY7" fmla="*/ 77856 h 273326"/>
                    <a:gd name="connsiteX8" fmla="*/ 24848 w 390939"/>
                    <a:gd name="connsiteY8" fmla="*/ 72887 h 273326"/>
                    <a:gd name="connsiteX9" fmla="*/ 33130 w 390939"/>
                    <a:gd name="connsiteY9" fmla="*/ 62947 h 273326"/>
                    <a:gd name="connsiteX10" fmla="*/ 41413 w 390939"/>
                    <a:gd name="connsiteY10" fmla="*/ 56321 h 273326"/>
                    <a:gd name="connsiteX11" fmla="*/ 46383 w 390939"/>
                    <a:gd name="connsiteY11" fmla="*/ 51352 h 273326"/>
                    <a:gd name="connsiteX12" fmla="*/ 56322 w 390939"/>
                    <a:gd name="connsiteY12" fmla="*/ 44726 h 273326"/>
                    <a:gd name="connsiteX13" fmla="*/ 64604 w 390939"/>
                    <a:gd name="connsiteY13" fmla="*/ 38100 h 273326"/>
                    <a:gd name="connsiteX14" fmla="*/ 74543 w 390939"/>
                    <a:gd name="connsiteY14" fmla="*/ 31474 h 273326"/>
                    <a:gd name="connsiteX15" fmla="*/ 84483 w 390939"/>
                    <a:gd name="connsiteY15" fmla="*/ 28160 h 273326"/>
                    <a:gd name="connsiteX16" fmla="*/ 89452 w 390939"/>
                    <a:gd name="connsiteY16" fmla="*/ 26504 h 273326"/>
                    <a:gd name="connsiteX17" fmla="*/ 104361 w 390939"/>
                    <a:gd name="connsiteY17" fmla="*/ 19878 h 273326"/>
                    <a:gd name="connsiteX18" fmla="*/ 109330 w 390939"/>
                    <a:gd name="connsiteY18" fmla="*/ 18221 h 273326"/>
                    <a:gd name="connsiteX19" fmla="*/ 114300 w 390939"/>
                    <a:gd name="connsiteY19" fmla="*/ 16565 h 273326"/>
                    <a:gd name="connsiteX20" fmla="*/ 129209 w 390939"/>
                    <a:gd name="connsiteY20" fmla="*/ 9939 h 273326"/>
                    <a:gd name="connsiteX21" fmla="*/ 134178 w 390939"/>
                    <a:gd name="connsiteY21" fmla="*/ 8282 h 273326"/>
                    <a:gd name="connsiteX22" fmla="*/ 139148 w 390939"/>
                    <a:gd name="connsiteY22" fmla="*/ 4969 h 273326"/>
                    <a:gd name="connsiteX23" fmla="*/ 149087 w 390939"/>
                    <a:gd name="connsiteY23" fmla="*/ 1656 h 273326"/>
                    <a:gd name="connsiteX24" fmla="*/ 154057 w 390939"/>
                    <a:gd name="connsiteY24" fmla="*/ 0 h 273326"/>
                    <a:gd name="connsiteX25" fmla="*/ 200439 w 390939"/>
                    <a:gd name="connsiteY25" fmla="*/ 1656 h 273326"/>
                    <a:gd name="connsiteX26" fmla="*/ 220317 w 390939"/>
                    <a:gd name="connsiteY26" fmla="*/ 4969 h 273326"/>
                    <a:gd name="connsiteX27" fmla="*/ 250135 w 390939"/>
                    <a:gd name="connsiteY27" fmla="*/ 8282 h 273326"/>
                    <a:gd name="connsiteX28" fmla="*/ 255104 w 390939"/>
                    <a:gd name="connsiteY28" fmla="*/ 9939 h 273326"/>
                    <a:gd name="connsiteX29" fmla="*/ 276639 w 390939"/>
                    <a:gd name="connsiteY29" fmla="*/ 13252 h 273326"/>
                    <a:gd name="connsiteX30" fmla="*/ 286578 w 390939"/>
                    <a:gd name="connsiteY30" fmla="*/ 16565 h 273326"/>
                    <a:gd name="connsiteX31" fmla="*/ 296517 w 390939"/>
                    <a:gd name="connsiteY31" fmla="*/ 21534 h 273326"/>
                    <a:gd name="connsiteX32" fmla="*/ 301487 w 390939"/>
                    <a:gd name="connsiteY32" fmla="*/ 24847 h 273326"/>
                    <a:gd name="connsiteX33" fmla="*/ 306457 w 390939"/>
                    <a:gd name="connsiteY33" fmla="*/ 29817 h 273326"/>
                    <a:gd name="connsiteX34" fmla="*/ 313083 w 390939"/>
                    <a:gd name="connsiteY34" fmla="*/ 33130 h 273326"/>
                    <a:gd name="connsiteX35" fmla="*/ 318052 w 390939"/>
                    <a:gd name="connsiteY35" fmla="*/ 38100 h 273326"/>
                    <a:gd name="connsiteX36" fmla="*/ 323022 w 390939"/>
                    <a:gd name="connsiteY36" fmla="*/ 39756 h 273326"/>
                    <a:gd name="connsiteX37" fmla="*/ 324678 w 390939"/>
                    <a:gd name="connsiteY37" fmla="*/ 44726 h 273326"/>
                    <a:gd name="connsiteX38" fmla="*/ 334617 w 390939"/>
                    <a:gd name="connsiteY38" fmla="*/ 51352 h 273326"/>
                    <a:gd name="connsiteX39" fmla="*/ 342900 w 390939"/>
                    <a:gd name="connsiteY39" fmla="*/ 61291 h 273326"/>
                    <a:gd name="connsiteX40" fmla="*/ 346213 w 390939"/>
                    <a:gd name="connsiteY40" fmla="*/ 66260 h 273326"/>
                    <a:gd name="connsiteX41" fmla="*/ 351183 w 390939"/>
                    <a:gd name="connsiteY41" fmla="*/ 67917 h 273326"/>
                    <a:gd name="connsiteX42" fmla="*/ 356152 w 390939"/>
                    <a:gd name="connsiteY42" fmla="*/ 79513 h 273326"/>
                    <a:gd name="connsiteX43" fmla="*/ 357809 w 390939"/>
                    <a:gd name="connsiteY43" fmla="*/ 84482 h 273326"/>
                    <a:gd name="connsiteX44" fmla="*/ 364435 w 390939"/>
                    <a:gd name="connsiteY44" fmla="*/ 94421 h 273326"/>
                    <a:gd name="connsiteX45" fmla="*/ 366091 w 390939"/>
                    <a:gd name="connsiteY45" fmla="*/ 99391 h 273326"/>
                    <a:gd name="connsiteX46" fmla="*/ 372717 w 390939"/>
                    <a:gd name="connsiteY46" fmla="*/ 109330 h 273326"/>
                    <a:gd name="connsiteX47" fmla="*/ 377687 w 390939"/>
                    <a:gd name="connsiteY47" fmla="*/ 124239 h 273326"/>
                    <a:gd name="connsiteX48" fmla="*/ 379343 w 390939"/>
                    <a:gd name="connsiteY48" fmla="*/ 129208 h 273326"/>
                    <a:gd name="connsiteX49" fmla="*/ 382657 w 390939"/>
                    <a:gd name="connsiteY49" fmla="*/ 144117 h 273326"/>
                    <a:gd name="connsiteX50" fmla="*/ 385970 w 390939"/>
                    <a:gd name="connsiteY50" fmla="*/ 149087 h 273326"/>
                    <a:gd name="connsiteX51" fmla="*/ 390939 w 390939"/>
                    <a:gd name="connsiteY51" fmla="*/ 202095 h 273326"/>
                    <a:gd name="connsiteX52" fmla="*/ 389283 w 390939"/>
                    <a:gd name="connsiteY52" fmla="*/ 233569 h 273326"/>
                    <a:gd name="connsiteX53" fmla="*/ 385970 w 390939"/>
                    <a:gd name="connsiteY53" fmla="*/ 243508 h 273326"/>
                    <a:gd name="connsiteX54" fmla="*/ 381000 w 390939"/>
                    <a:gd name="connsiteY54" fmla="*/ 258417 h 273326"/>
                    <a:gd name="connsiteX55" fmla="*/ 379343 w 390939"/>
                    <a:gd name="connsiteY55" fmla="*/ 263387 h 273326"/>
                    <a:gd name="connsiteX56" fmla="*/ 379343 w 390939"/>
                    <a:gd name="connsiteY56" fmla="*/ 273326 h 27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90939" h="273326">
                      <a:moveTo>
                        <a:pt x="0" y="122582"/>
                      </a:moveTo>
                      <a:cubicBezTo>
                        <a:pt x="629" y="119437"/>
                        <a:pt x="1617" y="112723"/>
                        <a:pt x="3313" y="109330"/>
                      </a:cubicBezTo>
                      <a:cubicBezTo>
                        <a:pt x="4203" y="107549"/>
                        <a:pt x="5736" y="106141"/>
                        <a:pt x="6626" y="104360"/>
                      </a:cubicBezTo>
                      <a:cubicBezTo>
                        <a:pt x="7407" y="102798"/>
                        <a:pt x="7314" y="100844"/>
                        <a:pt x="8283" y="99391"/>
                      </a:cubicBezTo>
                      <a:cubicBezTo>
                        <a:pt x="9582" y="97442"/>
                        <a:pt x="11596" y="96078"/>
                        <a:pt x="13252" y="94421"/>
                      </a:cubicBezTo>
                      <a:cubicBezTo>
                        <a:pt x="13804" y="92212"/>
                        <a:pt x="13779" y="89772"/>
                        <a:pt x="14909" y="87795"/>
                      </a:cubicBezTo>
                      <a:cubicBezTo>
                        <a:pt x="16071" y="85761"/>
                        <a:pt x="18378" y="84626"/>
                        <a:pt x="19878" y="82826"/>
                      </a:cubicBezTo>
                      <a:cubicBezTo>
                        <a:pt x="21153" y="81296"/>
                        <a:pt x="22301" y="79637"/>
                        <a:pt x="23191" y="77856"/>
                      </a:cubicBezTo>
                      <a:cubicBezTo>
                        <a:pt x="23972" y="76294"/>
                        <a:pt x="24067" y="74449"/>
                        <a:pt x="24848" y="72887"/>
                      </a:cubicBezTo>
                      <a:cubicBezTo>
                        <a:pt x="27933" y="66717"/>
                        <a:pt x="28550" y="68443"/>
                        <a:pt x="33130" y="62947"/>
                      </a:cubicBezTo>
                      <a:cubicBezTo>
                        <a:pt x="38893" y="56031"/>
                        <a:pt x="33255" y="59041"/>
                        <a:pt x="41413" y="56321"/>
                      </a:cubicBezTo>
                      <a:cubicBezTo>
                        <a:pt x="43070" y="54665"/>
                        <a:pt x="44534" y="52790"/>
                        <a:pt x="46383" y="51352"/>
                      </a:cubicBezTo>
                      <a:cubicBezTo>
                        <a:pt x="49526" y="48908"/>
                        <a:pt x="56322" y="44726"/>
                        <a:pt x="56322" y="44726"/>
                      </a:cubicBezTo>
                      <a:cubicBezTo>
                        <a:pt x="62444" y="35543"/>
                        <a:pt x="56132" y="42806"/>
                        <a:pt x="64604" y="38100"/>
                      </a:cubicBezTo>
                      <a:cubicBezTo>
                        <a:pt x="68085" y="36166"/>
                        <a:pt x="70766" y="32733"/>
                        <a:pt x="74543" y="31474"/>
                      </a:cubicBezTo>
                      <a:lnTo>
                        <a:pt x="84483" y="28160"/>
                      </a:lnTo>
                      <a:lnTo>
                        <a:pt x="89452" y="26504"/>
                      </a:lnTo>
                      <a:cubicBezTo>
                        <a:pt x="97329" y="21253"/>
                        <a:pt x="92532" y="23822"/>
                        <a:pt x="104361" y="19878"/>
                      </a:cubicBezTo>
                      <a:lnTo>
                        <a:pt x="109330" y="18221"/>
                      </a:lnTo>
                      <a:lnTo>
                        <a:pt x="114300" y="16565"/>
                      </a:lnTo>
                      <a:cubicBezTo>
                        <a:pt x="122177" y="11314"/>
                        <a:pt x="117380" y="13883"/>
                        <a:pt x="129209" y="9939"/>
                      </a:cubicBezTo>
                      <a:cubicBezTo>
                        <a:pt x="130865" y="9387"/>
                        <a:pt x="132725" y="9250"/>
                        <a:pt x="134178" y="8282"/>
                      </a:cubicBezTo>
                      <a:cubicBezTo>
                        <a:pt x="135835" y="7178"/>
                        <a:pt x="137329" y="5778"/>
                        <a:pt x="139148" y="4969"/>
                      </a:cubicBezTo>
                      <a:cubicBezTo>
                        <a:pt x="142339" y="3551"/>
                        <a:pt x="145774" y="2760"/>
                        <a:pt x="149087" y="1656"/>
                      </a:cubicBezTo>
                      <a:lnTo>
                        <a:pt x="154057" y="0"/>
                      </a:lnTo>
                      <a:lnTo>
                        <a:pt x="200439" y="1656"/>
                      </a:lnTo>
                      <a:cubicBezTo>
                        <a:pt x="232698" y="3448"/>
                        <a:pt x="200807" y="2309"/>
                        <a:pt x="220317" y="4969"/>
                      </a:cubicBezTo>
                      <a:cubicBezTo>
                        <a:pt x="230226" y="6320"/>
                        <a:pt x="250135" y="8282"/>
                        <a:pt x="250135" y="8282"/>
                      </a:cubicBezTo>
                      <a:cubicBezTo>
                        <a:pt x="251791" y="8834"/>
                        <a:pt x="253382" y="9652"/>
                        <a:pt x="255104" y="9939"/>
                      </a:cubicBezTo>
                      <a:cubicBezTo>
                        <a:pt x="269992" y="12420"/>
                        <a:pt x="266202" y="10121"/>
                        <a:pt x="276639" y="13252"/>
                      </a:cubicBezTo>
                      <a:cubicBezTo>
                        <a:pt x="279984" y="14256"/>
                        <a:pt x="283672" y="14628"/>
                        <a:pt x="286578" y="16565"/>
                      </a:cubicBezTo>
                      <a:cubicBezTo>
                        <a:pt x="293001" y="20846"/>
                        <a:pt x="289659" y="19249"/>
                        <a:pt x="296517" y="21534"/>
                      </a:cubicBezTo>
                      <a:cubicBezTo>
                        <a:pt x="298174" y="22638"/>
                        <a:pt x="299957" y="23572"/>
                        <a:pt x="301487" y="24847"/>
                      </a:cubicBezTo>
                      <a:cubicBezTo>
                        <a:pt x="303287" y="26347"/>
                        <a:pt x="304551" y="28455"/>
                        <a:pt x="306457" y="29817"/>
                      </a:cubicBezTo>
                      <a:cubicBezTo>
                        <a:pt x="308466" y="31252"/>
                        <a:pt x="310874" y="32026"/>
                        <a:pt x="313083" y="33130"/>
                      </a:cubicBezTo>
                      <a:cubicBezTo>
                        <a:pt x="314739" y="34787"/>
                        <a:pt x="316103" y="36801"/>
                        <a:pt x="318052" y="38100"/>
                      </a:cubicBezTo>
                      <a:cubicBezTo>
                        <a:pt x="319505" y="39069"/>
                        <a:pt x="321787" y="38521"/>
                        <a:pt x="323022" y="39756"/>
                      </a:cubicBezTo>
                      <a:cubicBezTo>
                        <a:pt x="324257" y="40991"/>
                        <a:pt x="323443" y="43491"/>
                        <a:pt x="324678" y="44726"/>
                      </a:cubicBezTo>
                      <a:cubicBezTo>
                        <a:pt x="327493" y="47542"/>
                        <a:pt x="334617" y="51352"/>
                        <a:pt x="334617" y="51352"/>
                      </a:cubicBezTo>
                      <a:cubicBezTo>
                        <a:pt x="342842" y="63688"/>
                        <a:pt x="332271" y="48537"/>
                        <a:pt x="342900" y="61291"/>
                      </a:cubicBezTo>
                      <a:cubicBezTo>
                        <a:pt x="344174" y="62820"/>
                        <a:pt x="344658" y="65016"/>
                        <a:pt x="346213" y="66260"/>
                      </a:cubicBezTo>
                      <a:cubicBezTo>
                        <a:pt x="347577" y="67351"/>
                        <a:pt x="349526" y="67365"/>
                        <a:pt x="351183" y="67917"/>
                      </a:cubicBezTo>
                      <a:cubicBezTo>
                        <a:pt x="354628" y="81701"/>
                        <a:pt x="350434" y="68078"/>
                        <a:pt x="356152" y="79513"/>
                      </a:cubicBezTo>
                      <a:cubicBezTo>
                        <a:pt x="356933" y="81075"/>
                        <a:pt x="356961" y="82956"/>
                        <a:pt x="357809" y="84482"/>
                      </a:cubicBezTo>
                      <a:cubicBezTo>
                        <a:pt x="359743" y="87963"/>
                        <a:pt x="364435" y="94421"/>
                        <a:pt x="364435" y="94421"/>
                      </a:cubicBezTo>
                      <a:cubicBezTo>
                        <a:pt x="364987" y="96078"/>
                        <a:pt x="365243" y="97865"/>
                        <a:pt x="366091" y="99391"/>
                      </a:cubicBezTo>
                      <a:cubicBezTo>
                        <a:pt x="368025" y="102872"/>
                        <a:pt x="371458" y="105553"/>
                        <a:pt x="372717" y="109330"/>
                      </a:cubicBezTo>
                      <a:lnTo>
                        <a:pt x="377687" y="124239"/>
                      </a:lnTo>
                      <a:cubicBezTo>
                        <a:pt x="378239" y="125895"/>
                        <a:pt x="379056" y="127486"/>
                        <a:pt x="379343" y="129208"/>
                      </a:cubicBezTo>
                      <a:cubicBezTo>
                        <a:pt x="379980" y="133028"/>
                        <a:pt x="380617" y="140038"/>
                        <a:pt x="382657" y="144117"/>
                      </a:cubicBezTo>
                      <a:cubicBezTo>
                        <a:pt x="383547" y="145898"/>
                        <a:pt x="384866" y="147430"/>
                        <a:pt x="385970" y="149087"/>
                      </a:cubicBezTo>
                      <a:cubicBezTo>
                        <a:pt x="393826" y="172656"/>
                        <a:pt x="389149" y="155536"/>
                        <a:pt x="390939" y="202095"/>
                      </a:cubicBezTo>
                      <a:cubicBezTo>
                        <a:pt x="390387" y="212586"/>
                        <a:pt x="390535" y="223138"/>
                        <a:pt x="389283" y="233569"/>
                      </a:cubicBezTo>
                      <a:cubicBezTo>
                        <a:pt x="388867" y="237036"/>
                        <a:pt x="387074" y="240195"/>
                        <a:pt x="385970" y="243508"/>
                      </a:cubicBezTo>
                      <a:lnTo>
                        <a:pt x="381000" y="258417"/>
                      </a:lnTo>
                      <a:cubicBezTo>
                        <a:pt x="380448" y="260074"/>
                        <a:pt x="379343" y="261641"/>
                        <a:pt x="379343" y="263387"/>
                      </a:cubicBezTo>
                      <a:lnTo>
                        <a:pt x="379343" y="273326"/>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F4A915D3-056D-4CFF-B300-6D10F8650811}"/>
                    </a:ext>
                  </a:extLst>
                </p:cNvPr>
                <p:cNvSpPr/>
                <p:nvPr/>
              </p:nvSpPr>
              <p:spPr>
                <a:xfrm>
                  <a:off x="8277639" y="4651513"/>
                  <a:ext cx="303438" cy="221974"/>
                </a:xfrm>
                <a:custGeom>
                  <a:avLst/>
                  <a:gdLst>
                    <a:gd name="connsiteX0" fmla="*/ 0 w 303438"/>
                    <a:gd name="connsiteY0" fmla="*/ 91109 h 221974"/>
                    <a:gd name="connsiteX1" fmla="*/ 6626 w 303438"/>
                    <a:gd name="connsiteY1" fmla="*/ 79513 h 221974"/>
                    <a:gd name="connsiteX2" fmla="*/ 8283 w 303438"/>
                    <a:gd name="connsiteY2" fmla="*/ 72887 h 221974"/>
                    <a:gd name="connsiteX3" fmla="*/ 14909 w 303438"/>
                    <a:gd name="connsiteY3" fmla="*/ 62948 h 221974"/>
                    <a:gd name="connsiteX4" fmla="*/ 16565 w 303438"/>
                    <a:gd name="connsiteY4" fmla="*/ 57978 h 221974"/>
                    <a:gd name="connsiteX5" fmla="*/ 23191 w 303438"/>
                    <a:gd name="connsiteY5" fmla="*/ 48039 h 221974"/>
                    <a:gd name="connsiteX6" fmla="*/ 28161 w 303438"/>
                    <a:gd name="connsiteY6" fmla="*/ 38100 h 221974"/>
                    <a:gd name="connsiteX7" fmla="*/ 33131 w 303438"/>
                    <a:gd name="connsiteY7" fmla="*/ 34787 h 221974"/>
                    <a:gd name="connsiteX8" fmla="*/ 36444 w 303438"/>
                    <a:gd name="connsiteY8" fmla="*/ 29817 h 221974"/>
                    <a:gd name="connsiteX9" fmla="*/ 51352 w 303438"/>
                    <a:gd name="connsiteY9" fmla="*/ 21535 h 221974"/>
                    <a:gd name="connsiteX10" fmla="*/ 61291 w 303438"/>
                    <a:gd name="connsiteY10" fmla="*/ 16565 h 221974"/>
                    <a:gd name="connsiteX11" fmla="*/ 66261 w 303438"/>
                    <a:gd name="connsiteY11" fmla="*/ 13252 h 221974"/>
                    <a:gd name="connsiteX12" fmla="*/ 74544 w 303438"/>
                    <a:gd name="connsiteY12" fmla="*/ 11596 h 221974"/>
                    <a:gd name="connsiteX13" fmla="*/ 81170 w 303438"/>
                    <a:gd name="connsiteY13" fmla="*/ 9939 h 221974"/>
                    <a:gd name="connsiteX14" fmla="*/ 89452 w 303438"/>
                    <a:gd name="connsiteY14" fmla="*/ 8283 h 221974"/>
                    <a:gd name="connsiteX15" fmla="*/ 99391 w 303438"/>
                    <a:gd name="connsiteY15" fmla="*/ 4970 h 221974"/>
                    <a:gd name="connsiteX16" fmla="*/ 137491 w 303438"/>
                    <a:gd name="connsiteY16" fmla="*/ 1657 h 221974"/>
                    <a:gd name="connsiteX17" fmla="*/ 145774 w 303438"/>
                    <a:gd name="connsiteY17" fmla="*/ 0 h 221974"/>
                    <a:gd name="connsiteX18" fmla="*/ 185531 w 303438"/>
                    <a:gd name="connsiteY18" fmla="*/ 3313 h 221974"/>
                    <a:gd name="connsiteX19" fmla="*/ 197126 w 303438"/>
                    <a:gd name="connsiteY19" fmla="*/ 6626 h 221974"/>
                    <a:gd name="connsiteX20" fmla="*/ 212035 w 303438"/>
                    <a:gd name="connsiteY20" fmla="*/ 14909 h 221974"/>
                    <a:gd name="connsiteX21" fmla="*/ 220318 w 303438"/>
                    <a:gd name="connsiteY21" fmla="*/ 23191 h 221974"/>
                    <a:gd name="connsiteX22" fmla="*/ 223631 w 303438"/>
                    <a:gd name="connsiteY22" fmla="*/ 28161 h 221974"/>
                    <a:gd name="connsiteX23" fmla="*/ 240196 w 303438"/>
                    <a:gd name="connsiteY23" fmla="*/ 33130 h 221974"/>
                    <a:gd name="connsiteX24" fmla="*/ 243509 w 303438"/>
                    <a:gd name="connsiteY24" fmla="*/ 36444 h 221974"/>
                    <a:gd name="connsiteX25" fmla="*/ 246822 w 303438"/>
                    <a:gd name="connsiteY25" fmla="*/ 41413 h 221974"/>
                    <a:gd name="connsiteX26" fmla="*/ 251791 w 303438"/>
                    <a:gd name="connsiteY26" fmla="*/ 43070 h 221974"/>
                    <a:gd name="connsiteX27" fmla="*/ 258418 w 303438"/>
                    <a:gd name="connsiteY27" fmla="*/ 51352 h 221974"/>
                    <a:gd name="connsiteX28" fmla="*/ 261731 w 303438"/>
                    <a:gd name="connsiteY28" fmla="*/ 56322 h 221974"/>
                    <a:gd name="connsiteX29" fmla="*/ 266700 w 303438"/>
                    <a:gd name="connsiteY29" fmla="*/ 61291 h 221974"/>
                    <a:gd name="connsiteX30" fmla="*/ 270013 w 303438"/>
                    <a:gd name="connsiteY30" fmla="*/ 66261 h 221974"/>
                    <a:gd name="connsiteX31" fmla="*/ 273326 w 303438"/>
                    <a:gd name="connsiteY31" fmla="*/ 76200 h 221974"/>
                    <a:gd name="connsiteX32" fmla="*/ 278296 w 303438"/>
                    <a:gd name="connsiteY32" fmla="*/ 81170 h 221974"/>
                    <a:gd name="connsiteX33" fmla="*/ 286578 w 303438"/>
                    <a:gd name="connsiteY33" fmla="*/ 91109 h 221974"/>
                    <a:gd name="connsiteX34" fmla="*/ 291548 w 303438"/>
                    <a:gd name="connsiteY34" fmla="*/ 101048 h 221974"/>
                    <a:gd name="connsiteX35" fmla="*/ 296518 w 303438"/>
                    <a:gd name="connsiteY35" fmla="*/ 109330 h 221974"/>
                    <a:gd name="connsiteX36" fmla="*/ 298174 w 303438"/>
                    <a:gd name="connsiteY36" fmla="*/ 208722 h 221974"/>
                    <a:gd name="connsiteX37" fmla="*/ 293204 w 303438"/>
                    <a:gd name="connsiteY37" fmla="*/ 217004 h 221974"/>
                    <a:gd name="connsiteX38" fmla="*/ 293204 w 303438"/>
                    <a:gd name="connsiteY38" fmla="*/ 221974 h 22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3438" h="221974">
                      <a:moveTo>
                        <a:pt x="0" y="91109"/>
                      </a:moveTo>
                      <a:cubicBezTo>
                        <a:pt x="4510" y="68562"/>
                        <a:pt x="-2427" y="93093"/>
                        <a:pt x="6626" y="79513"/>
                      </a:cubicBezTo>
                      <a:cubicBezTo>
                        <a:pt x="7889" y="77619"/>
                        <a:pt x="7265" y="74923"/>
                        <a:pt x="8283" y="72887"/>
                      </a:cubicBezTo>
                      <a:cubicBezTo>
                        <a:pt x="10064" y="69326"/>
                        <a:pt x="14909" y="62948"/>
                        <a:pt x="14909" y="62948"/>
                      </a:cubicBezTo>
                      <a:cubicBezTo>
                        <a:pt x="15461" y="61291"/>
                        <a:pt x="15717" y="59504"/>
                        <a:pt x="16565" y="57978"/>
                      </a:cubicBezTo>
                      <a:cubicBezTo>
                        <a:pt x="18499" y="54497"/>
                        <a:pt x="21931" y="51816"/>
                        <a:pt x="23191" y="48039"/>
                      </a:cubicBezTo>
                      <a:cubicBezTo>
                        <a:pt x="24538" y="43999"/>
                        <a:pt x="24951" y="41310"/>
                        <a:pt x="28161" y="38100"/>
                      </a:cubicBezTo>
                      <a:cubicBezTo>
                        <a:pt x="29569" y="36692"/>
                        <a:pt x="31474" y="35891"/>
                        <a:pt x="33131" y="34787"/>
                      </a:cubicBezTo>
                      <a:cubicBezTo>
                        <a:pt x="34235" y="33130"/>
                        <a:pt x="34946" y="31128"/>
                        <a:pt x="36444" y="29817"/>
                      </a:cubicBezTo>
                      <a:cubicBezTo>
                        <a:pt x="43454" y="23683"/>
                        <a:pt x="44527" y="23810"/>
                        <a:pt x="51352" y="21535"/>
                      </a:cubicBezTo>
                      <a:cubicBezTo>
                        <a:pt x="65596" y="12040"/>
                        <a:pt x="47574" y="23424"/>
                        <a:pt x="61291" y="16565"/>
                      </a:cubicBezTo>
                      <a:cubicBezTo>
                        <a:pt x="63072" y="15675"/>
                        <a:pt x="64397" y="13951"/>
                        <a:pt x="66261" y="13252"/>
                      </a:cubicBezTo>
                      <a:cubicBezTo>
                        <a:pt x="68897" y="12264"/>
                        <a:pt x="71795" y="12207"/>
                        <a:pt x="74544" y="11596"/>
                      </a:cubicBezTo>
                      <a:cubicBezTo>
                        <a:pt x="76766" y="11102"/>
                        <a:pt x="78948" y="10433"/>
                        <a:pt x="81170" y="9939"/>
                      </a:cubicBezTo>
                      <a:cubicBezTo>
                        <a:pt x="83918" y="9328"/>
                        <a:pt x="86736" y="9024"/>
                        <a:pt x="89452" y="8283"/>
                      </a:cubicBezTo>
                      <a:cubicBezTo>
                        <a:pt x="92821" y="7364"/>
                        <a:pt x="96078" y="6074"/>
                        <a:pt x="99391" y="4970"/>
                      </a:cubicBezTo>
                      <a:cubicBezTo>
                        <a:pt x="114853" y="-184"/>
                        <a:pt x="102601" y="3401"/>
                        <a:pt x="137491" y="1657"/>
                      </a:cubicBezTo>
                      <a:cubicBezTo>
                        <a:pt x="140252" y="1105"/>
                        <a:pt x="142958" y="0"/>
                        <a:pt x="145774" y="0"/>
                      </a:cubicBezTo>
                      <a:cubicBezTo>
                        <a:pt x="159951" y="0"/>
                        <a:pt x="172181" y="643"/>
                        <a:pt x="185531" y="3313"/>
                      </a:cubicBezTo>
                      <a:cubicBezTo>
                        <a:pt x="190724" y="4352"/>
                        <a:pt x="192395" y="5049"/>
                        <a:pt x="197126" y="6626"/>
                      </a:cubicBezTo>
                      <a:cubicBezTo>
                        <a:pt x="208518" y="14221"/>
                        <a:pt x="203288" y="11993"/>
                        <a:pt x="212035" y="14909"/>
                      </a:cubicBezTo>
                      <a:cubicBezTo>
                        <a:pt x="220872" y="28163"/>
                        <a:pt x="209272" y="12145"/>
                        <a:pt x="220318" y="23191"/>
                      </a:cubicBezTo>
                      <a:cubicBezTo>
                        <a:pt x="221726" y="24599"/>
                        <a:pt x="221943" y="27106"/>
                        <a:pt x="223631" y="28161"/>
                      </a:cubicBezTo>
                      <a:cubicBezTo>
                        <a:pt x="226321" y="29843"/>
                        <a:pt x="236316" y="32160"/>
                        <a:pt x="240196" y="33130"/>
                      </a:cubicBezTo>
                      <a:cubicBezTo>
                        <a:pt x="241300" y="34235"/>
                        <a:pt x="242533" y="35224"/>
                        <a:pt x="243509" y="36444"/>
                      </a:cubicBezTo>
                      <a:cubicBezTo>
                        <a:pt x="244753" y="37999"/>
                        <a:pt x="245268" y="40169"/>
                        <a:pt x="246822" y="41413"/>
                      </a:cubicBezTo>
                      <a:cubicBezTo>
                        <a:pt x="248185" y="42504"/>
                        <a:pt x="250135" y="42518"/>
                        <a:pt x="251791" y="43070"/>
                      </a:cubicBezTo>
                      <a:cubicBezTo>
                        <a:pt x="261994" y="58373"/>
                        <a:pt x="248970" y="39543"/>
                        <a:pt x="258418" y="51352"/>
                      </a:cubicBezTo>
                      <a:cubicBezTo>
                        <a:pt x="259662" y="52907"/>
                        <a:pt x="260456" y="54792"/>
                        <a:pt x="261731" y="56322"/>
                      </a:cubicBezTo>
                      <a:cubicBezTo>
                        <a:pt x="263231" y="58122"/>
                        <a:pt x="265200" y="59491"/>
                        <a:pt x="266700" y="61291"/>
                      </a:cubicBezTo>
                      <a:cubicBezTo>
                        <a:pt x="267975" y="62821"/>
                        <a:pt x="269204" y="64442"/>
                        <a:pt x="270013" y="66261"/>
                      </a:cubicBezTo>
                      <a:cubicBezTo>
                        <a:pt x="271431" y="69452"/>
                        <a:pt x="270857" y="73731"/>
                        <a:pt x="273326" y="76200"/>
                      </a:cubicBezTo>
                      <a:cubicBezTo>
                        <a:pt x="274983" y="77857"/>
                        <a:pt x="276796" y="79370"/>
                        <a:pt x="278296" y="81170"/>
                      </a:cubicBezTo>
                      <a:cubicBezTo>
                        <a:pt x="289835" y="95016"/>
                        <a:pt x="272051" y="76579"/>
                        <a:pt x="286578" y="91109"/>
                      </a:cubicBezTo>
                      <a:cubicBezTo>
                        <a:pt x="290745" y="103605"/>
                        <a:pt x="285123" y="88196"/>
                        <a:pt x="291548" y="101048"/>
                      </a:cubicBezTo>
                      <a:cubicBezTo>
                        <a:pt x="295848" y="109648"/>
                        <a:pt x="290046" y="102860"/>
                        <a:pt x="296518" y="109330"/>
                      </a:cubicBezTo>
                      <a:cubicBezTo>
                        <a:pt x="309098" y="147073"/>
                        <a:pt x="301289" y="119957"/>
                        <a:pt x="298174" y="208722"/>
                      </a:cubicBezTo>
                      <a:cubicBezTo>
                        <a:pt x="297839" y="218261"/>
                        <a:pt x="296129" y="209694"/>
                        <a:pt x="293204" y="217004"/>
                      </a:cubicBezTo>
                      <a:cubicBezTo>
                        <a:pt x="292589" y="218542"/>
                        <a:pt x="293204" y="220317"/>
                        <a:pt x="293204" y="221974"/>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a:extLst>
                    <a:ext uri="{FF2B5EF4-FFF2-40B4-BE49-F238E27FC236}">
                      <a16:creationId xmlns:a16="http://schemas.microsoft.com/office/drawing/2014/main" id="{5CC4F13F-BED7-45B8-9F2D-3880566263A2}"/>
                    </a:ext>
                  </a:extLst>
                </p:cNvPr>
                <p:cNvCxnSpPr>
                  <a:cxnSpLocks/>
                </p:cNvCxnSpPr>
                <p:nvPr/>
              </p:nvCxnSpPr>
              <p:spPr>
                <a:xfrm flipV="1">
                  <a:off x="7092280" y="4692828"/>
                  <a:ext cx="1274903" cy="713465"/>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D5B759D8-870C-4DF0-8519-7EC073924E83}"/>
                    </a:ext>
                  </a:extLst>
                </p:cNvPr>
                <p:cNvCxnSpPr>
                  <a:cxnSpLocks/>
                </p:cNvCxnSpPr>
                <p:nvPr/>
              </p:nvCxnSpPr>
              <p:spPr>
                <a:xfrm flipV="1">
                  <a:off x="7275303" y="4848876"/>
                  <a:ext cx="1267564" cy="734553"/>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60" name="楕円 59">
                  <a:extLst>
                    <a:ext uri="{FF2B5EF4-FFF2-40B4-BE49-F238E27FC236}">
                      <a16:creationId xmlns:a16="http://schemas.microsoft.com/office/drawing/2014/main" id="{4F6B0604-170B-4577-A2D1-066353DD635A}"/>
                    </a:ext>
                  </a:extLst>
                </p:cNvPr>
                <p:cNvSpPr/>
                <p:nvPr/>
              </p:nvSpPr>
              <p:spPr>
                <a:xfrm>
                  <a:off x="7040300" y="5398207"/>
                  <a:ext cx="246374" cy="255502"/>
                </a:xfrm>
                <a:prstGeom prst="ellipse">
                  <a:avLst/>
                </a:pr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DFEA9F74-682F-48BC-8B58-7676144170A7}"/>
                    </a:ext>
                  </a:extLst>
                </p:cNvPr>
                <p:cNvSpPr/>
                <p:nvPr/>
              </p:nvSpPr>
              <p:spPr>
                <a:xfrm>
                  <a:off x="6814930" y="5440017"/>
                  <a:ext cx="220318" cy="91109"/>
                </a:xfrm>
                <a:custGeom>
                  <a:avLst/>
                  <a:gdLst>
                    <a:gd name="connsiteX0" fmla="*/ 0 w 220318"/>
                    <a:gd name="connsiteY0" fmla="*/ 0 h 91109"/>
                    <a:gd name="connsiteX1" fmla="*/ 3313 w 220318"/>
                    <a:gd name="connsiteY1" fmla="*/ 8283 h 91109"/>
                    <a:gd name="connsiteX2" fmla="*/ 19879 w 220318"/>
                    <a:gd name="connsiteY2" fmla="*/ 11596 h 91109"/>
                    <a:gd name="connsiteX3" fmla="*/ 28161 w 220318"/>
                    <a:gd name="connsiteY3" fmla="*/ 19879 h 91109"/>
                    <a:gd name="connsiteX4" fmla="*/ 38100 w 220318"/>
                    <a:gd name="connsiteY4" fmla="*/ 23192 h 91109"/>
                    <a:gd name="connsiteX5" fmla="*/ 43070 w 220318"/>
                    <a:gd name="connsiteY5" fmla="*/ 26505 h 91109"/>
                    <a:gd name="connsiteX6" fmla="*/ 49696 w 220318"/>
                    <a:gd name="connsiteY6" fmla="*/ 28161 h 91109"/>
                    <a:gd name="connsiteX7" fmla="*/ 59635 w 220318"/>
                    <a:gd name="connsiteY7" fmla="*/ 31474 h 91109"/>
                    <a:gd name="connsiteX8" fmla="*/ 64605 w 220318"/>
                    <a:gd name="connsiteY8" fmla="*/ 36444 h 91109"/>
                    <a:gd name="connsiteX9" fmla="*/ 79513 w 220318"/>
                    <a:gd name="connsiteY9" fmla="*/ 41413 h 91109"/>
                    <a:gd name="connsiteX10" fmla="*/ 84483 w 220318"/>
                    <a:gd name="connsiteY10" fmla="*/ 43070 h 91109"/>
                    <a:gd name="connsiteX11" fmla="*/ 99392 w 220318"/>
                    <a:gd name="connsiteY11" fmla="*/ 49696 h 91109"/>
                    <a:gd name="connsiteX12" fmla="*/ 117613 w 220318"/>
                    <a:gd name="connsiteY12" fmla="*/ 51353 h 91109"/>
                    <a:gd name="connsiteX13" fmla="*/ 125896 w 220318"/>
                    <a:gd name="connsiteY13" fmla="*/ 56322 h 91109"/>
                    <a:gd name="connsiteX14" fmla="*/ 139148 w 220318"/>
                    <a:gd name="connsiteY14" fmla="*/ 61292 h 91109"/>
                    <a:gd name="connsiteX15" fmla="*/ 144118 w 220318"/>
                    <a:gd name="connsiteY15" fmla="*/ 64605 h 91109"/>
                    <a:gd name="connsiteX16" fmla="*/ 147431 w 220318"/>
                    <a:gd name="connsiteY16" fmla="*/ 69574 h 91109"/>
                    <a:gd name="connsiteX17" fmla="*/ 157370 w 220318"/>
                    <a:gd name="connsiteY17" fmla="*/ 72887 h 91109"/>
                    <a:gd name="connsiteX18" fmla="*/ 167309 w 220318"/>
                    <a:gd name="connsiteY18" fmla="*/ 79513 h 91109"/>
                    <a:gd name="connsiteX19" fmla="*/ 172279 w 220318"/>
                    <a:gd name="connsiteY19" fmla="*/ 81170 h 91109"/>
                    <a:gd name="connsiteX20" fmla="*/ 183874 w 220318"/>
                    <a:gd name="connsiteY20" fmla="*/ 89453 h 91109"/>
                    <a:gd name="connsiteX21" fmla="*/ 188844 w 220318"/>
                    <a:gd name="connsiteY21" fmla="*/ 91109 h 91109"/>
                    <a:gd name="connsiteX22" fmla="*/ 195470 w 220318"/>
                    <a:gd name="connsiteY22" fmla="*/ 89453 h 91109"/>
                    <a:gd name="connsiteX23" fmla="*/ 203753 w 220318"/>
                    <a:gd name="connsiteY23" fmla="*/ 82826 h 91109"/>
                    <a:gd name="connsiteX24" fmla="*/ 208722 w 220318"/>
                    <a:gd name="connsiteY24" fmla="*/ 81170 h 91109"/>
                    <a:gd name="connsiteX25" fmla="*/ 215348 w 220318"/>
                    <a:gd name="connsiteY25" fmla="*/ 72887 h 91109"/>
                    <a:gd name="connsiteX26" fmla="*/ 220318 w 220318"/>
                    <a:gd name="connsiteY26" fmla="*/ 67918 h 9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318" h="91109">
                      <a:moveTo>
                        <a:pt x="0" y="0"/>
                      </a:moveTo>
                      <a:cubicBezTo>
                        <a:pt x="1104" y="2761"/>
                        <a:pt x="744" y="6785"/>
                        <a:pt x="3313" y="8283"/>
                      </a:cubicBezTo>
                      <a:cubicBezTo>
                        <a:pt x="8177" y="11120"/>
                        <a:pt x="19879" y="11596"/>
                        <a:pt x="19879" y="11596"/>
                      </a:cubicBezTo>
                      <a:cubicBezTo>
                        <a:pt x="22901" y="16129"/>
                        <a:pt x="22930" y="17554"/>
                        <a:pt x="28161" y="19879"/>
                      </a:cubicBezTo>
                      <a:cubicBezTo>
                        <a:pt x="31352" y="21297"/>
                        <a:pt x="35194" y="21255"/>
                        <a:pt x="38100" y="23192"/>
                      </a:cubicBezTo>
                      <a:cubicBezTo>
                        <a:pt x="39757" y="24296"/>
                        <a:pt x="41240" y="25721"/>
                        <a:pt x="43070" y="26505"/>
                      </a:cubicBezTo>
                      <a:cubicBezTo>
                        <a:pt x="45163" y="27402"/>
                        <a:pt x="47515" y="27507"/>
                        <a:pt x="49696" y="28161"/>
                      </a:cubicBezTo>
                      <a:cubicBezTo>
                        <a:pt x="53041" y="29164"/>
                        <a:pt x="59635" y="31474"/>
                        <a:pt x="59635" y="31474"/>
                      </a:cubicBezTo>
                      <a:cubicBezTo>
                        <a:pt x="61292" y="33131"/>
                        <a:pt x="62557" y="35306"/>
                        <a:pt x="64605" y="36444"/>
                      </a:cubicBezTo>
                      <a:cubicBezTo>
                        <a:pt x="64610" y="36447"/>
                        <a:pt x="77025" y="40584"/>
                        <a:pt x="79513" y="41413"/>
                      </a:cubicBezTo>
                      <a:cubicBezTo>
                        <a:pt x="81170" y="41965"/>
                        <a:pt x="83030" y="42101"/>
                        <a:pt x="84483" y="43070"/>
                      </a:cubicBezTo>
                      <a:cubicBezTo>
                        <a:pt x="89519" y="46427"/>
                        <a:pt x="92545" y="49073"/>
                        <a:pt x="99392" y="49696"/>
                      </a:cubicBezTo>
                      <a:lnTo>
                        <a:pt x="117613" y="51353"/>
                      </a:lnTo>
                      <a:cubicBezTo>
                        <a:pt x="124087" y="57825"/>
                        <a:pt x="117294" y="52021"/>
                        <a:pt x="125896" y="56322"/>
                      </a:cubicBezTo>
                      <a:cubicBezTo>
                        <a:pt x="137272" y="62010"/>
                        <a:pt x="123167" y="58095"/>
                        <a:pt x="139148" y="61292"/>
                      </a:cubicBezTo>
                      <a:cubicBezTo>
                        <a:pt x="140805" y="62396"/>
                        <a:pt x="142710" y="63197"/>
                        <a:pt x="144118" y="64605"/>
                      </a:cubicBezTo>
                      <a:cubicBezTo>
                        <a:pt x="145526" y="66013"/>
                        <a:pt x="145743" y="68519"/>
                        <a:pt x="147431" y="69574"/>
                      </a:cubicBezTo>
                      <a:cubicBezTo>
                        <a:pt x="150392" y="71425"/>
                        <a:pt x="157370" y="72887"/>
                        <a:pt x="157370" y="72887"/>
                      </a:cubicBezTo>
                      <a:cubicBezTo>
                        <a:pt x="160683" y="75096"/>
                        <a:pt x="163532" y="78254"/>
                        <a:pt x="167309" y="79513"/>
                      </a:cubicBezTo>
                      <a:cubicBezTo>
                        <a:pt x="168966" y="80065"/>
                        <a:pt x="170717" y="80389"/>
                        <a:pt x="172279" y="81170"/>
                      </a:cubicBezTo>
                      <a:cubicBezTo>
                        <a:pt x="177410" y="83736"/>
                        <a:pt x="178617" y="86449"/>
                        <a:pt x="183874" y="89453"/>
                      </a:cubicBezTo>
                      <a:cubicBezTo>
                        <a:pt x="185390" y="90319"/>
                        <a:pt x="187187" y="90557"/>
                        <a:pt x="188844" y="91109"/>
                      </a:cubicBezTo>
                      <a:cubicBezTo>
                        <a:pt x="191053" y="90557"/>
                        <a:pt x="193377" y="90350"/>
                        <a:pt x="195470" y="89453"/>
                      </a:cubicBezTo>
                      <a:cubicBezTo>
                        <a:pt x="207074" y="84480"/>
                        <a:pt x="194847" y="88170"/>
                        <a:pt x="203753" y="82826"/>
                      </a:cubicBezTo>
                      <a:cubicBezTo>
                        <a:pt x="205250" y="81928"/>
                        <a:pt x="207066" y="81722"/>
                        <a:pt x="208722" y="81170"/>
                      </a:cubicBezTo>
                      <a:cubicBezTo>
                        <a:pt x="211442" y="73012"/>
                        <a:pt x="208432" y="78650"/>
                        <a:pt x="215348" y="72887"/>
                      </a:cubicBezTo>
                      <a:cubicBezTo>
                        <a:pt x="217148" y="71387"/>
                        <a:pt x="220318" y="67918"/>
                        <a:pt x="220318" y="67918"/>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DA6B549-A605-4F75-8126-D7D00CA05B51}"/>
                    </a:ext>
                  </a:extLst>
                </p:cNvPr>
                <p:cNvSpPr/>
                <p:nvPr/>
              </p:nvSpPr>
              <p:spPr>
                <a:xfrm>
                  <a:off x="6771861" y="5448300"/>
                  <a:ext cx="687748" cy="483707"/>
                </a:xfrm>
                <a:custGeom>
                  <a:avLst/>
                  <a:gdLst>
                    <a:gd name="connsiteX0" fmla="*/ 24848 w 687748"/>
                    <a:gd name="connsiteY0" fmla="*/ 0 h 483707"/>
                    <a:gd name="connsiteX1" fmla="*/ 23191 w 687748"/>
                    <a:gd name="connsiteY1" fmla="*/ 8283 h 483707"/>
                    <a:gd name="connsiteX2" fmla="*/ 19878 w 687748"/>
                    <a:gd name="connsiteY2" fmla="*/ 18222 h 483707"/>
                    <a:gd name="connsiteX3" fmla="*/ 14909 w 687748"/>
                    <a:gd name="connsiteY3" fmla="*/ 33130 h 483707"/>
                    <a:gd name="connsiteX4" fmla="*/ 9939 w 687748"/>
                    <a:gd name="connsiteY4" fmla="*/ 48039 h 483707"/>
                    <a:gd name="connsiteX5" fmla="*/ 8282 w 687748"/>
                    <a:gd name="connsiteY5" fmla="*/ 53009 h 483707"/>
                    <a:gd name="connsiteX6" fmla="*/ 6626 w 687748"/>
                    <a:gd name="connsiteY6" fmla="*/ 67917 h 483707"/>
                    <a:gd name="connsiteX7" fmla="*/ 4969 w 687748"/>
                    <a:gd name="connsiteY7" fmla="*/ 79513 h 483707"/>
                    <a:gd name="connsiteX8" fmla="*/ 3313 w 687748"/>
                    <a:gd name="connsiteY8" fmla="*/ 109330 h 483707"/>
                    <a:gd name="connsiteX9" fmla="*/ 1656 w 687748"/>
                    <a:gd name="connsiteY9" fmla="*/ 135835 h 483707"/>
                    <a:gd name="connsiteX10" fmla="*/ 3313 w 687748"/>
                    <a:gd name="connsiteY10" fmla="*/ 175591 h 483707"/>
                    <a:gd name="connsiteX11" fmla="*/ 4969 w 687748"/>
                    <a:gd name="connsiteY11" fmla="*/ 180561 h 483707"/>
                    <a:gd name="connsiteX12" fmla="*/ 6626 w 687748"/>
                    <a:gd name="connsiteY12" fmla="*/ 192157 h 483707"/>
                    <a:gd name="connsiteX13" fmla="*/ 4969 w 687748"/>
                    <a:gd name="connsiteY13" fmla="*/ 226943 h 483707"/>
                    <a:gd name="connsiteX14" fmla="*/ 3313 w 687748"/>
                    <a:gd name="connsiteY14" fmla="*/ 235226 h 483707"/>
                    <a:gd name="connsiteX15" fmla="*/ 0 w 687748"/>
                    <a:gd name="connsiteY15" fmla="*/ 245165 h 483707"/>
                    <a:gd name="connsiteX16" fmla="*/ 1656 w 687748"/>
                    <a:gd name="connsiteY16" fmla="*/ 283265 h 483707"/>
                    <a:gd name="connsiteX17" fmla="*/ 3313 w 687748"/>
                    <a:gd name="connsiteY17" fmla="*/ 288235 h 483707"/>
                    <a:gd name="connsiteX18" fmla="*/ 6626 w 687748"/>
                    <a:gd name="connsiteY18" fmla="*/ 293204 h 483707"/>
                    <a:gd name="connsiteX19" fmla="*/ 9939 w 687748"/>
                    <a:gd name="connsiteY19" fmla="*/ 303143 h 483707"/>
                    <a:gd name="connsiteX20" fmla="*/ 16565 w 687748"/>
                    <a:gd name="connsiteY20" fmla="*/ 311426 h 483707"/>
                    <a:gd name="connsiteX21" fmla="*/ 21535 w 687748"/>
                    <a:gd name="connsiteY21" fmla="*/ 316396 h 483707"/>
                    <a:gd name="connsiteX22" fmla="*/ 24848 w 687748"/>
                    <a:gd name="connsiteY22" fmla="*/ 321365 h 483707"/>
                    <a:gd name="connsiteX23" fmla="*/ 29817 w 687748"/>
                    <a:gd name="connsiteY23" fmla="*/ 326335 h 483707"/>
                    <a:gd name="connsiteX24" fmla="*/ 39756 w 687748"/>
                    <a:gd name="connsiteY24" fmla="*/ 332961 h 483707"/>
                    <a:gd name="connsiteX25" fmla="*/ 53009 w 687748"/>
                    <a:gd name="connsiteY25" fmla="*/ 331304 h 483707"/>
                    <a:gd name="connsiteX26" fmla="*/ 59635 w 687748"/>
                    <a:gd name="connsiteY26" fmla="*/ 332961 h 483707"/>
                    <a:gd name="connsiteX27" fmla="*/ 67917 w 687748"/>
                    <a:gd name="connsiteY27" fmla="*/ 334617 h 483707"/>
                    <a:gd name="connsiteX28" fmla="*/ 76200 w 687748"/>
                    <a:gd name="connsiteY28" fmla="*/ 342900 h 483707"/>
                    <a:gd name="connsiteX29" fmla="*/ 81169 w 687748"/>
                    <a:gd name="connsiteY29" fmla="*/ 347870 h 483707"/>
                    <a:gd name="connsiteX30" fmla="*/ 84482 w 687748"/>
                    <a:gd name="connsiteY30" fmla="*/ 352839 h 483707"/>
                    <a:gd name="connsiteX31" fmla="*/ 89452 w 687748"/>
                    <a:gd name="connsiteY31" fmla="*/ 354496 h 483707"/>
                    <a:gd name="connsiteX32" fmla="*/ 101048 w 687748"/>
                    <a:gd name="connsiteY32" fmla="*/ 369404 h 483707"/>
                    <a:gd name="connsiteX33" fmla="*/ 104361 w 687748"/>
                    <a:gd name="connsiteY33" fmla="*/ 374374 h 483707"/>
                    <a:gd name="connsiteX34" fmla="*/ 112643 w 687748"/>
                    <a:gd name="connsiteY34" fmla="*/ 382657 h 483707"/>
                    <a:gd name="connsiteX35" fmla="*/ 117613 w 687748"/>
                    <a:gd name="connsiteY35" fmla="*/ 387626 h 483707"/>
                    <a:gd name="connsiteX36" fmla="*/ 120926 w 687748"/>
                    <a:gd name="connsiteY36" fmla="*/ 392596 h 483707"/>
                    <a:gd name="connsiteX37" fmla="*/ 125896 w 687748"/>
                    <a:gd name="connsiteY37" fmla="*/ 395909 h 483707"/>
                    <a:gd name="connsiteX38" fmla="*/ 137491 w 687748"/>
                    <a:gd name="connsiteY38" fmla="*/ 410817 h 483707"/>
                    <a:gd name="connsiteX39" fmla="*/ 142461 w 687748"/>
                    <a:gd name="connsiteY39" fmla="*/ 414130 h 483707"/>
                    <a:gd name="connsiteX40" fmla="*/ 149087 w 687748"/>
                    <a:gd name="connsiteY40" fmla="*/ 422413 h 483707"/>
                    <a:gd name="connsiteX41" fmla="*/ 152400 w 687748"/>
                    <a:gd name="connsiteY41" fmla="*/ 427383 h 483707"/>
                    <a:gd name="connsiteX42" fmla="*/ 162339 w 687748"/>
                    <a:gd name="connsiteY42" fmla="*/ 432352 h 483707"/>
                    <a:gd name="connsiteX43" fmla="*/ 167309 w 687748"/>
                    <a:gd name="connsiteY43" fmla="*/ 435665 h 483707"/>
                    <a:gd name="connsiteX44" fmla="*/ 172278 w 687748"/>
                    <a:gd name="connsiteY44" fmla="*/ 437322 h 483707"/>
                    <a:gd name="connsiteX45" fmla="*/ 187187 w 687748"/>
                    <a:gd name="connsiteY45" fmla="*/ 445604 h 483707"/>
                    <a:gd name="connsiteX46" fmla="*/ 192156 w 687748"/>
                    <a:gd name="connsiteY46" fmla="*/ 450574 h 483707"/>
                    <a:gd name="connsiteX47" fmla="*/ 197126 w 687748"/>
                    <a:gd name="connsiteY47" fmla="*/ 452230 h 483707"/>
                    <a:gd name="connsiteX48" fmla="*/ 203752 w 687748"/>
                    <a:gd name="connsiteY48" fmla="*/ 455543 h 483707"/>
                    <a:gd name="connsiteX49" fmla="*/ 208722 w 687748"/>
                    <a:gd name="connsiteY49" fmla="*/ 457200 h 483707"/>
                    <a:gd name="connsiteX50" fmla="*/ 213691 w 687748"/>
                    <a:gd name="connsiteY50" fmla="*/ 460513 h 483707"/>
                    <a:gd name="connsiteX51" fmla="*/ 223630 w 687748"/>
                    <a:gd name="connsiteY51" fmla="*/ 463826 h 483707"/>
                    <a:gd name="connsiteX52" fmla="*/ 233569 w 687748"/>
                    <a:gd name="connsiteY52" fmla="*/ 467139 h 483707"/>
                    <a:gd name="connsiteX53" fmla="*/ 238539 w 687748"/>
                    <a:gd name="connsiteY53" fmla="*/ 468796 h 483707"/>
                    <a:gd name="connsiteX54" fmla="*/ 246822 w 687748"/>
                    <a:gd name="connsiteY54" fmla="*/ 470452 h 483707"/>
                    <a:gd name="connsiteX55" fmla="*/ 260074 w 687748"/>
                    <a:gd name="connsiteY55" fmla="*/ 473765 h 483707"/>
                    <a:gd name="connsiteX56" fmla="*/ 270013 w 687748"/>
                    <a:gd name="connsiteY56" fmla="*/ 475422 h 483707"/>
                    <a:gd name="connsiteX57" fmla="*/ 274982 w 687748"/>
                    <a:gd name="connsiteY57" fmla="*/ 477078 h 483707"/>
                    <a:gd name="connsiteX58" fmla="*/ 304800 w 687748"/>
                    <a:gd name="connsiteY58" fmla="*/ 480391 h 483707"/>
                    <a:gd name="connsiteX59" fmla="*/ 309769 w 687748"/>
                    <a:gd name="connsiteY59" fmla="*/ 482048 h 483707"/>
                    <a:gd name="connsiteX60" fmla="*/ 369404 w 687748"/>
                    <a:gd name="connsiteY60" fmla="*/ 482048 h 483707"/>
                    <a:gd name="connsiteX61" fmla="*/ 384313 w 687748"/>
                    <a:gd name="connsiteY61" fmla="*/ 478735 h 483707"/>
                    <a:gd name="connsiteX62" fmla="*/ 389282 w 687748"/>
                    <a:gd name="connsiteY62" fmla="*/ 477078 h 483707"/>
                    <a:gd name="connsiteX63" fmla="*/ 402535 w 687748"/>
                    <a:gd name="connsiteY63" fmla="*/ 473765 h 483707"/>
                    <a:gd name="connsiteX64" fmla="*/ 407504 w 687748"/>
                    <a:gd name="connsiteY64" fmla="*/ 472109 h 483707"/>
                    <a:gd name="connsiteX65" fmla="*/ 429039 w 687748"/>
                    <a:gd name="connsiteY65" fmla="*/ 468796 h 483707"/>
                    <a:gd name="connsiteX66" fmla="*/ 434009 w 687748"/>
                    <a:gd name="connsiteY66" fmla="*/ 467139 h 483707"/>
                    <a:gd name="connsiteX67" fmla="*/ 458856 w 687748"/>
                    <a:gd name="connsiteY67" fmla="*/ 463826 h 483707"/>
                    <a:gd name="connsiteX68" fmla="*/ 473765 w 687748"/>
                    <a:gd name="connsiteY68" fmla="*/ 458857 h 483707"/>
                    <a:gd name="connsiteX69" fmla="*/ 478735 w 687748"/>
                    <a:gd name="connsiteY69" fmla="*/ 457200 h 483707"/>
                    <a:gd name="connsiteX70" fmla="*/ 483704 w 687748"/>
                    <a:gd name="connsiteY70" fmla="*/ 453887 h 483707"/>
                    <a:gd name="connsiteX71" fmla="*/ 493643 w 687748"/>
                    <a:gd name="connsiteY71" fmla="*/ 450574 h 483707"/>
                    <a:gd name="connsiteX72" fmla="*/ 503582 w 687748"/>
                    <a:gd name="connsiteY72" fmla="*/ 443948 h 483707"/>
                    <a:gd name="connsiteX73" fmla="*/ 511865 w 687748"/>
                    <a:gd name="connsiteY73" fmla="*/ 437322 h 483707"/>
                    <a:gd name="connsiteX74" fmla="*/ 516835 w 687748"/>
                    <a:gd name="connsiteY74" fmla="*/ 435665 h 483707"/>
                    <a:gd name="connsiteX75" fmla="*/ 531743 w 687748"/>
                    <a:gd name="connsiteY75" fmla="*/ 427383 h 483707"/>
                    <a:gd name="connsiteX76" fmla="*/ 540026 w 687748"/>
                    <a:gd name="connsiteY76" fmla="*/ 420757 h 483707"/>
                    <a:gd name="connsiteX77" fmla="*/ 548309 w 687748"/>
                    <a:gd name="connsiteY77" fmla="*/ 415787 h 483707"/>
                    <a:gd name="connsiteX78" fmla="*/ 553278 w 687748"/>
                    <a:gd name="connsiteY78" fmla="*/ 412474 h 483707"/>
                    <a:gd name="connsiteX79" fmla="*/ 563217 w 687748"/>
                    <a:gd name="connsiteY79" fmla="*/ 409161 h 483707"/>
                    <a:gd name="connsiteX80" fmla="*/ 568187 w 687748"/>
                    <a:gd name="connsiteY80" fmla="*/ 404191 h 483707"/>
                    <a:gd name="connsiteX81" fmla="*/ 578126 w 687748"/>
                    <a:gd name="connsiteY81" fmla="*/ 397565 h 483707"/>
                    <a:gd name="connsiteX82" fmla="*/ 579782 w 687748"/>
                    <a:gd name="connsiteY82" fmla="*/ 392596 h 483707"/>
                    <a:gd name="connsiteX83" fmla="*/ 584752 w 687748"/>
                    <a:gd name="connsiteY83" fmla="*/ 390939 h 483707"/>
                    <a:gd name="connsiteX84" fmla="*/ 589722 w 687748"/>
                    <a:gd name="connsiteY84" fmla="*/ 387626 h 483707"/>
                    <a:gd name="connsiteX85" fmla="*/ 598004 w 687748"/>
                    <a:gd name="connsiteY85" fmla="*/ 379343 h 483707"/>
                    <a:gd name="connsiteX86" fmla="*/ 599661 w 687748"/>
                    <a:gd name="connsiteY86" fmla="*/ 374374 h 483707"/>
                    <a:gd name="connsiteX87" fmla="*/ 602974 w 687748"/>
                    <a:gd name="connsiteY87" fmla="*/ 369404 h 483707"/>
                    <a:gd name="connsiteX88" fmla="*/ 609600 w 687748"/>
                    <a:gd name="connsiteY88" fmla="*/ 359465 h 483707"/>
                    <a:gd name="connsiteX89" fmla="*/ 612913 w 687748"/>
                    <a:gd name="connsiteY89" fmla="*/ 354496 h 483707"/>
                    <a:gd name="connsiteX90" fmla="*/ 619539 w 687748"/>
                    <a:gd name="connsiteY90" fmla="*/ 352839 h 483707"/>
                    <a:gd name="connsiteX91" fmla="*/ 621196 w 687748"/>
                    <a:gd name="connsiteY91" fmla="*/ 347870 h 483707"/>
                    <a:gd name="connsiteX92" fmla="*/ 626165 w 687748"/>
                    <a:gd name="connsiteY92" fmla="*/ 344557 h 483707"/>
                    <a:gd name="connsiteX93" fmla="*/ 629478 w 687748"/>
                    <a:gd name="connsiteY93" fmla="*/ 341243 h 483707"/>
                    <a:gd name="connsiteX94" fmla="*/ 637761 w 687748"/>
                    <a:gd name="connsiteY94" fmla="*/ 332961 h 483707"/>
                    <a:gd name="connsiteX95" fmla="*/ 646043 w 687748"/>
                    <a:gd name="connsiteY95" fmla="*/ 321365 h 483707"/>
                    <a:gd name="connsiteX96" fmla="*/ 647700 w 687748"/>
                    <a:gd name="connsiteY96" fmla="*/ 316396 h 483707"/>
                    <a:gd name="connsiteX97" fmla="*/ 652669 w 687748"/>
                    <a:gd name="connsiteY97" fmla="*/ 304800 h 483707"/>
                    <a:gd name="connsiteX98" fmla="*/ 657639 w 687748"/>
                    <a:gd name="connsiteY98" fmla="*/ 301487 h 483707"/>
                    <a:gd name="connsiteX99" fmla="*/ 660952 w 687748"/>
                    <a:gd name="connsiteY99" fmla="*/ 296517 h 483707"/>
                    <a:gd name="connsiteX100" fmla="*/ 665922 w 687748"/>
                    <a:gd name="connsiteY100" fmla="*/ 293204 h 483707"/>
                    <a:gd name="connsiteX101" fmla="*/ 669235 w 687748"/>
                    <a:gd name="connsiteY101" fmla="*/ 283265 h 483707"/>
                    <a:gd name="connsiteX102" fmla="*/ 675861 w 687748"/>
                    <a:gd name="connsiteY102" fmla="*/ 273326 h 483707"/>
                    <a:gd name="connsiteX103" fmla="*/ 680830 w 687748"/>
                    <a:gd name="connsiteY103" fmla="*/ 261730 h 483707"/>
                    <a:gd name="connsiteX104" fmla="*/ 685800 w 687748"/>
                    <a:gd name="connsiteY104" fmla="*/ 258417 h 483707"/>
                    <a:gd name="connsiteX105" fmla="*/ 685800 w 687748"/>
                    <a:gd name="connsiteY105" fmla="*/ 245165 h 483707"/>
                    <a:gd name="connsiteX106" fmla="*/ 680830 w 687748"/>
                    <a:gd name="connsiteY106" fmla="*/ 241852 h 483707"/>
                    <a:gd name="connsiteX107" fmla="*/ 667578 w 687748"/>
                    <a:gd name="connsiteY107" fmla="*/ 233570 h 483707"/>
                    <a:gd name="connsiteX108" fmla="*/ 662609 w 687748"/>
                    <a:gd name="connsiteY108" fmla="*/ 231913 h 483707"/>
                    <a:gd name="connsiteX109" fmla="*/ 657639 w 687748"/>
                    <a:gd name="connsiteY109" fmla="*/ 230257 h 483707"/>
                    <a:gd name="connsiteX110" fmla="*/ 632791 w 687748"/>
                    <a:gd name="connsiteY110" fmla="*/ 225287 h 483707"/>
                    <a:gd name="connsiteX111" fmla="*/ 622852 w 687748"/>
                    <a:gd name="connsiteY111" fmla="*/ 221974 h 483707"/>
                    <a:gd name="connsiteX112" fmla="*/ 617882 w 687748"/>
                    <a:gd name="connsiteY112" fmla="*/ 218661 h 483707"/>
                    <a:gd name="connsiteX113" fmla="*/ 607943 w 687748"/>
                    <a:gd name="connsiteY113" fmla="*/ 215348 h 483707"/>
                    <a:gd name="connsiteX114" fmla="*/ 598004 w 687748"/>
                    <a:gd name="connsiteY114" fmla="*/ 212035 h 483707"/>
                    <a:gd name="connsiteX115" fmla="*/ 593035 w 687748"/>
                    <a:gd name="connsiteY115" fmla="*/ 210378 h 483707"/>
                    <a:gd name="connsiteX116" fmla="*/ 588065 w 687748"/>
                    <a:gd name="connsiteY116" fmla="*/ 207065 h 483707"/>
                    <a:gd name="connsiteX117" fmla="*/ 579782 w 687748"/>
                    <a:gd name="connsiteY117" fmla="*/ 205409 h 483707"/>
                    <a:gd name="connsiteX118" fmla="*/ 574813 w 687748"/>
                    <a:gd name="connsiteY118" fmla="*/ 203752 h 483707"/>
                    <a:gd name="connsiteX119" fmla="*/ 571500 w 687748"/>
                    <a:gd name="connsiteY119" fmla="*/ 198783 h 483707"/>
                    <a:gd name="connsiteX120" fmla="*/ 564874 w 687748"/>
                    <a:gd name="connsiteY120" fmla="*/ 197126 h 483707"/>
                    <a:gd name="connsiteX121" fmla="*/ 559904 w 687748"/>
                    <a:gd name="connsiteY121" fmla="*/ 193813 h 483707"/>
                    <a:gd name="connsiteX122" fmla="*/ 551622 w 687748"/>
                    <a:gd name="connsiteY122" fmla="*/ 187187 h 483707"/>
                    <a:gd name="connsiteX123" fmla="*/ 541682 w 687748"/>
                    <a:gd name="connsiteY123" fmla="*/ 180561 h 483707"/>
                    <a:gd name="connsiteX124" fmla="*/ 526774 w 687748"/>
                    <a:gd name="connsiteY124" fmla="*/ 173935 h 483707"/>
                    <a:gd name="connsiteX125" fmla="*/ 521804 w 687748"/>
                    <a:gd name="connsiteY125" fmla="*/ 172278 h 483707"/>
                    <a:gd name="connsiteX126" fmla="*/ 516835 w 687748"/>
                    <a:gd name="connsiteY126" fmla="*/ 168965 h 483707"/>
                    <a:gd name="connsiteX127" fmla="*/ 506896 w 687748"/>
                    <a:gd name="connsiteY127" fmla="*/ 165652 h 483707"/>
                    <a:gd name="connsiteX128" fmla="*/ 503582 w 687748"/>
                    <a:gd name="connsiteY128" fmla="*/ 162339 h 483707"/>
                    <a:gd name="connsiteX129" fmla="*/ 488674 w 687748"/>
                    <a:gd name="connsiteY129" fmla="*/ 159026 h 483707"/>
                    <a:gd name="connsiteX130" fmla="*/ 478735 w 687748"/>
                    <a:gd name="connsiteY130" fmla="*/ 160683 h 483707"/>
                    <a:gd name="connsiteX131" fmla="*/ 477078 w 687748"/>
                    <a:gd name="connsiteY131" fmla="*/ 165652 h 483707"/>
                    <a:gd name="connsiteX132" fmla="*/ 468796 w 687748"/>
                    <a:gd name="connsiteY132" fmla="*/ 173935 h 483707"/>
                    <a:gd name="connsiteX133" fmla="*/ 462169 w 687748"/>
                    <a:gd name="connsiteY133" fmla="*/ 183874 h 483707"/>
                    <a:gd name="connsiteX134" fmla="*/ 453887 w 687748"/>
                    <a:gd name="connsiteY134" fmla="*/ 192157 h 483707"/>
                    <a:gd name="connsiteX135" fmla="*/ 448917 w 687748"/>
                    <a:gd name="connsiteY135" fmla="*/ 197126 h 483707"/>
                    <a:gd name="connsiteX136" fmla="*/ 440635 w 687748"/>
                    <a:gd name="connsiteY136" fmla="*/ 205409 h 483707"/>
                    <a:gd name="connsiteX137" fmla="*/ 434009 w 687748"/>
                    <a:gd name="connsiteY137" fmla="*/ 215348 h 483707"/>
                    <a:gd name="connsiteX138" fmla="*/ 424069 w 687748"/>
                    <a:gd name="connsiteY138" fmla="*/ 221974 h 483707"/>
                    <a:gd name="connsiteX139" fmla="*/ 419100 w 687748"/>
                    <a:gd name="connsiteY139" fmla="*/ 225287 h 483707"/>
                    <a:gd name="connsiteX140" fmla="*/ 414130 w 687748"/>
                    <a:gd name="connsiteY140" fmla="*/ 226943 h 483707"/>
                    <a:gd name="connsiteX141" fmla="*/ 400878 w 687748"/>
                    <a:gd name="connsiteY141" fmla="*/ 233570 h 483707"/>
                    <a:gd name="connsiteX142" fmla="*/ 395909 w 687748"/>
                    <a:gd name="connsiteY142" fmla="*/ 235226 h 483707"/>
                    <a:gd name="connsiteX143" fmla="*/ 390939 w 687748"/>
                    <a:gd name="connsiteY143" fmla="*/ 238539 h 483707"/>
                    <a:gd name="connsiteX144" fmla="*/ 374374 w 687748"/>
                    <a:gd name="connsiteY144" fmla="*/ 243509 h 483707"/>
                    <a:gd name="connsiteX145" fmla="*/ 362778 w 687748"/>
                    <a:gd name="connsiteY145" fmla="*/ 245165 h 483707"/>
                    <a:gd name="connsiteX146" fmla="*/ 354496 w 687748"/>
                    <a:gd name="connsiteY146" fmla="*/ 246822 h 483707"/>
                    <a:gd name="connsiteX147" fmla="*/ 339587 w 687748"/>
                    <a:gd name="connsiteY147" fmla="*/ 248478 h 483707"/>
                    <a:gd name="connsiteX148" fmla="*/ 329648 w 687748"/>
                    <a:gd name="connsiteY148" fmla="*/ 250135 h 483707"/>
                    <a:gd name="connsiteX149" fmla="*/ 316396 w 687748"/>
                    <a:gd name="connsiteY149" fmla="*/ 248478 h 483707"/>
                    <a:gd name="connsiteX150" fmla="*/ 308113 w 687748"/>
                    <a:gd name="connsiteY150" fmla="*/ 240196 h 483707"/>
                    <a:gd name="connsiteX151" fmla="*/ 304800 w 687748"/>
                    <a:gd name="connsiteY151" fmla="*/ 235226 h 483707"/>
                    <a:gd name="connsiteX152" fmla="*/ 298174 w 687748"/>
                    <a:gd name="connsiteY152" fmla="*/ 233570 h 483707"/>
                    <a:gd name="connsiteX153" fmla="*/ 293204 w 687748"/>
                    <a:gd name="connsiteY153" fmla="*/ 230257 h 483707"/>
                    <a:gd name="connsiteX154" fmla="*/ 289891 w 687748"/>
                    <a:gd name="connsiteY154" fmla="*/ 226943 h 483707"/>
                    <a:gd name="connsiteX155" fmla="*/ 284922 w 687748"/>
                    <a:gd name="connsiteY155" fmla="*/ 225287 h 483707"/>
                    <a:gd name="connsiteX156" fmla="*/ 279952 w 687748"/>
                    <a:gd name="connsiteY156" fmla="*/ 221974 h 483707"/>
                    <a:gd name="connsiteX157" fmla="*/ 274982 w 687748"/>
                    <a:gd name="connsiteY157" fmla="*/ 220317 h 483707"/>
                    <a:gd name="connsiteX158" fmla="*/ 268356 w 687748"/>
                    <a:gd name="connsiteY158" fmla="*/ 215348 h 483707"/>
                    <a:gd name="connsiteX159" fmla="*/ 263387 w 687748"/>
                    <a:gd name="connsiteY159" fmla="*/ 210378 h 483707"/>
                    <a:gd name="connsiteX160" fmla="*/ 260074 w 687748"/>
                    <a:gd name="connsiteY160" fmla="*/ 205409 h 483707"/>
                    <a:gd name="connsiteX161" fmla="*/ 255104 w 687748"/>
                    <a:gd name="connsiteY161" fmla="*/ 203752 h 483707"/>
                    <a:gd name="connsiteX162" fmla="*/ 251791 w 687748"/>
                    <a:gd name="connsiteY162" fmla="*/ 198783 h 483707"/>
                    <a:gd name="connsiteX163" fmla="*/ 241852 w 687748"/>
                    <a:gd name="connsiteY163" fmla="*/ 193813 h 483707"/>
                    <a:gd name="connsiteX164" fmla="*/ 240196 w 687748"/>
                    <a:gd name="connsiteY164" fmla="*/ 188843 h 483707"/>
                    <a:gd name="connsiteX165" fmla="*/ 231913 w 687748"/>
                    <a:gd name="connsiteY165" fmla="*/ 182217 h 483707"/>
                    <a:gd name="connsiteX166" fmla="*/ 226943 w 687748"/>
                    <a:gd name="connsiteY166" fmla="*/ 165652 h 483707"/>
                    <a:gd name="connsiteX167" fmla="*/ 225287 w 687748"/>
                    <a:gd name="connsiteY167" fmla="*/ 160683 h 483707"/>
                    <a:gd name="connsiteX168" fmla="*/ 225287 w 687748"/>
                    <a:gd name="connsiteY168" fmla="*/ 139148 h 48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687748" h="483707">
                      <a:moveTo>
                        <a:pt x="24848" y="0"/>
                      </a:moveTo>
                      <a:cubicBezTo>
                        <a:pt x="24296" y="2761"/>
                        <a:pt x="23932" y="5567"/>
                        <a:pt x="23191" y="8283"/>
                      </a:cubicBezTo>
                      <a:cubicBezTo>
                        <a:pt x="22272" y="11652"/>
                        <a:pt x="20982" y="14909"/>
                        <a:pt x="19878" y="18222"/>
                      </a:cubicBezTo>
                      <a:lnTo>
                        <a:pt x="14909" y="33130"/>
                      </a:lnTo>
                      <a:lnTo>
                        <a:pt x="9939" y="48039"/>
                      </a:lnTo>
                      <a:lnTo>
                        <a:pt x="8282" y="53009"/>
                      </a:lnTo>
                      <a:cubicBezTo>
                        <a:pt x="7730" y="57978"/>
                        <a:pt x="7246" y="62956"/>
                        <a:pt x="6626" y="67917"/>
                      </a:cubicBezTo>
                      <a:cubicBezTo>
                        <a:pt x="6142" y="71791"/>
                        <a:pt x="5280" y="75621"/>
                        <a:pt x="4969" y="79513"/>
                      </a:cubicBezTo>
                      <a:cubicBezTo>
                        <a:pt x="4175" y="89436"/>
                        <a:pt x="3898" y="99393"/>
                        <a:pt x="3313" y="109330"/>
                      </a:cubicBezTo>
                      <a:cubicBezTo>
                        <a:pt x="2793" y="118167"/>
                        <a:pt x="2208" y="127000"/>
                        <a:pt x="1656" y="135835"/>
                      </a:cubicBezTo>
                      <a:cubicBezTo>
                        <a:pt x="2208" y="149087"/>
                        <a:pt x="2333" y="162364"/>
                        <a:pt x="3313" y="175591"/>
                      </a:cubicBezTo>
                      <a:cubicBezTo>
                        <a:pt x="3442" y="177332"/>
                        <a:pt x="4627" y="178849"/>
                        <a:pt x="4969" y="180561"/>
                      </a:cubicBezTo>
                      <a:cubicBezTo>
                        <a:pt x="5735" y="184390"/>
                        <a:pt x="6074" y="188292"/>
                        <a:pt x="6626" y="192157"/>
                      </a:cubicBezTo>
                      <a:cubicBezTo>
                        <a:pt x="6074" y="203752"/>
                        <a:pt x="5859" y="215369"/>
                        <a:pt x="4969" y="226943"/>
                      </a:cubicBezTo>
                      <a:cubicBezTo>
                        <a:pt x="4753" y="229750"/>
                        <a:pt x="4054" y="232510"/>
                        <a:pt x="3313" y="235226"/>
                      </a:cubicBezTo>
                      <a:cubicBezTo>
                        <a:pt x="2394" y="238595"/>
                        <a:pt x="0" y="245165"/>
                        <a:pt x="0" y="245165"/>
                      </a:cubicBezTo>
                      <a:cubicBezTo>
                        <a:pt x="552" y="257865"/>
                        <a:pt x="681" y="270590"/>
                        <a:pt x="1656" y="283265"/>
                      </a:cubicBezTo>
                      <a:cubicBezTo>
                        <a:pt x="1790" y="285006"/>
                        <a:pt x="2532" y="286673"/>
                        <a:pt x="3313" y="288235"/>
                      </a:cubicBezTo>
                      <a:cubicBezTo>
                        <a:pt x="4203" y="290016"/>
                        <a:pt x="5522" y="291548"/>
                        <a:pt x="6626" y="293204"/>
                      </a:cubicBezTo>
                      <a:cubicBezTo>
                        <a:pt x="7730" y="296517"/>
                        <a:pt x="7470" y="300673"/>
                        <a:pt x="9939" y="303143"/>
                      </a:cubicBezTo>
                      <a:cubicBezTo>
                        <a:pt x="19586" y="312793"/>
                        <a:pt x="6106" y="298876"/>
                        <a:pt x="16565" y="311426"/>
                      </a:cubicBezTo>
                      <a:cubicBezTo>
                        <a:pt x="18065" y="313226"/>
                        <a:pt x="20035" y="314596"/>
                        <a:pt x="21535" y="316396"/>
                      </a:cubicBezTo>
                      <a:cubicBezTo>
                        <a:pt x="22809" y="317925"/>
                        <a:pt x="23574" y="319836"/>
                        <a:pt x="24848" y="321365"/>
                      </a:cubicBezTo>
                      <a:cubicBezTo>
                        <a:pt x="26348" y="323165"/>
                        <a:pt x="27968" y="324897"/>
                        <a:pt x="29817" y="326335"/>
                      </a:cubicBezTo>
                      <a:cubicBezTo>
                        <a:pt x="32960" y="328780"/>
                        <a:pt x="39756" y="332961"/>
                        <a:pt x="39756" y="332961"/>
                      </a:cubicBezTo>
                      <a:cubicBezTo>
                        <a:pt x="44174" y="332409"/>
                        <a:pt x="48557" y="331304"/>
                        <a:pt x="53009" y="331304"/>
                      </a:cubicBezTo>
                      <a:cubicBezTo>
                        <a:pt x="55286" y="331304"/>
                        <a:pt x="57413" y="332467"/>
                        <a:pt x="59635" y="332961"/>
                      </a:cubicBezTo>
                      <a:cubicBezTo>
                        <a:pt x="62383" y="333572"/>
                        <a:pt x="65156" y="334065"/>
                        <a:pt x="67917" y="334617"/>
                      </a:cubicBezTo>
                      <a:cubicBezTo>
                        <a:pt x="77027" y="340690"/>
                        <a:pt x="69299" y="334618"/>
                        <a:pt x="76200" y="342900"/>
                      </a:cubicBezTo>
                      <a:cubicBezTo>
                        <a:pt x="77700" y="344700"/>
                        <a:pt x="79669" y="346070"/>
                        <a:pt x="81169" y="347870"/>
                      </a:cubicBezTo>
                      <a:cubicBezTo>
                        <a:pt x="82443" y="349399"/>
                        <a:pt x="82927" y="351595"/>
                        <a:pt x="84482" y="352839"/>
                      </a:cubicBezTo>
                      <a:cubicBezTo>
                        <a:pt x="85846" y="353930"/>
                        <a:pt x="87795" y="353944"/>
                        <a:pt x="89452" y="354496"/>
                      </a:cubicBezTo>
                      <a:cubicBezTo>
                        <a:pt x="106203" y="379623"/>
                        <a:pt x="88070" y="353831"/>
                        <a:pt x="101048" y="369404"/>
                      </a:cubicBezTo>
                      <a:cubicBezTo>
                        <a:pt x="102323" y="370933"/>
                        <a:pt x="103050" y="372876"/>
                        <a:pt x="104361" y="374374"/>
                      </a:cubicBezTo>
                      <a:cubicBezTo>
                        <a:pt x="106932" y="377313"/>
                        <a:pt x="109882" y="379896"/>
                        <a:pt x="112643" y="382657"/>
                      </a:cubicBezTo>
                      <a:cubicBezTo>
                        <a:pt x="114300" y="384314"/>
                        <a:pt x="116314" y="385677"/>
                        <a:pt x="117613" y="387626"/>
                      </a:cubicBezTo>
                      <a:cubicBezTo>
                        <a:pt x="118717" y="389283"/>
                        <a:pt x="119518" y="391188"/>
                        <a:pt x="120926" y="392596"/>
                      </a:cubicBezTo>
                      <a:cubicBezTo>
                        <a:pt x="122334" y="394004"/>
                        <a:pt x="124239" y="394805"/>
                        <a:pt x="125896" y="395909"/>
                      </a:cubicBezTo>
                      <a:cubicBezTo>
                        <a:pt x="130512" y="402834"/>
                        <a:pt x="131653" y="405952"/>
                        <a:pt x="137491" y="410817"/>
                      </a:cubicBezTo>
                      <a:cubicBezTo>
                        <a:pt x="139021" y="412092"/>
                        <a:pt x="140804" y="413026"/>
                        <a:pt x="142461" y="414130"/>
                      </a:cubicBezTo>
                      <a:cubicBezTo>
                        <a:pt x="145685" y="423806"/>
                        <a:pt x="141594" y="414920"/>
                        <a:pt x="149087" y="422413"/>
                      </a:cubicBezTo>
                      <a:cubicBezTo>
                        <a:pt x="150495" y="423821"/>
                        <a:pt x="150992" y="425975"/>
                        <a:pt x="152400" y="427383"/>
                      </a:cubicBezTo>
                      <a:cubicBezTo>
                        <a:pt x="155612" y="430595"/>
                        <a:pt x="158296" y="431005"/>
                        <a:pt x="162339" y="432352"/>
                      </a:cubicBezTo>
                      <a:cubicBezTo>
                        <a:pt x="163996" y="433456"/>
                        <a:pt x="165528" y="434775"/>
                        <a:pt x="167309" y="435665"/>
                      </a:cubicBezTo>
                      <a:cubicBezTo>
                        <a:pt x="168871" y="436446"/>
                        <a:pt x="170752" y="436474"/>
                        <a:pt x="172278" y="437322"/>
                      </a:cubicBezTo>
                      <a:cubicBezTo>
                        <a:pt x="189358" y="446812"/>
                        <a:pt x="175945" y="441858"/>
                        <a:pt x="187187" y="445604"/>
                      </a:cubicBezTo>
                      <a:cubicBezTo>
                        <a:pt x="188843" y="447261"/>
                        <a:pt x="190207" y="449275"/>
                        <a:pt x="192156" y="450574"/>
                      </a:cubicBezTo>
                      <a:cubicBezTo>
                        <a:pt x="193609" y="451543"/>
                        <a:pt x="195521" y="451542"/>
                        <a:pt x="197126" y="452230"/>
                      </a:cubicBezTo>
                      <a:cubicBezTo>
                        <a:pt x="199396" y="453203"/>
                        <a:pt x="201482" y="454570"/>
                        <a:pt x="203752" y="455543"/>
                      </a:cubicBezTo>
                      <a:cubicBezTo>
                        <a:pt x="205357" y="456231"/>
                        <a:pt x="207160" y="456419"/>
                        <a:pt x="208722" y="457200"/>
                      </a:cubicBezTo>
                      <a:cubicBezTo>
                        <a:pt x="210503" y="458090"/>
                        <a:pt x="211872" y="459704"/>
                        <a:pt x="213691" y="460513"/>
                      </a:cubicBezTo>
                      <a:cubicBezTo>
                        <a:pt x="216882" y="461931"/>
                        <a:pt x="220317" y="462722"/>
                        <a:pt x="223630" y="463826"/>
                      </a:cubicBezTo>
                      <a:lnTo>
                        <a:pt x="233569" y="467139"/>
                      </a:lnTo>
                      <a:cubicBezTo>
                        <a:pt x="235226" y="467691"/>
                        <a:pt x="236827" y="468454"/>
                        <a:pt x="238539" y="468796"/>
                      </a:cubicBezTo>
                      <a:cubicBezTo>
                        <a:pt x="241300" y="469348"/>
                        <a:pt x="244078" y="469819"/>
                        <a:pt x="246822" y="470452"/>
                      </a:cubicBezTo>
                      <a:cubicBezTo>
                        <a:pt x="251259" y="471476"/>
                        <a:pt x="255583" y="473016"/>
                        <a:pt x="260074" y="473765"/>
                      </a:cubicBezTo>
                      <a:cubicBezTo>
                        <a:pt x="263387" y="474317"/>
                        <a:pt x="266734" y="474693"/>
                        <a:pt x="270013" y="475422"/>
                      </a:cubicBezTo>
                      <a:cubicBezTo>
                        <a:pt x="271717" y="475801"/>
                        <a:pt x="273254" y="476831"/>
                        <a:pt x="274982" y="477078"/>
                      </a:cubicBezTo>
                      <a:cubicBezTo>
                        <a:pt x="284882" y="478492"/>
                        <a:pt x="304800" y="480391"/>
                        <a:pt x="304800" y="480391"/>
                      </a:cubicBezTo>
                      <a:cubicBezTo>
                        <a:pt x="306456" y="480943"/>
                        <a:pt x="308035" y="481844"/>
                        <a:pt x="309769" y="482048"/>
                      </a:cubicBezTo>
                      <a:cubicBezTo>
                        <a:pt x="335075" y="485025"/>
                        <a:pt x="340932" y="483342"/>
                        <a:pt x="369404" y="482048"/>
                      </a:cubicBezTo>
                      <a:cubicBezTo>
                        <a:pt x="380593" y="478317"/>
                        <a:pt x="366818" y="482623"/>
                        <a:pt x="384313" y="478735"/>
                      </a:cubicBezTo>
                      <a:cubicBezTo>
                        <a:pt x="386017" y="478356"/>
                        <a:pt x="387598" y="477537"/>
                        <a:pt x="389282" y="477078"/>
                      </a:cubicBezTo>
                      <a:cubicBezTo>
                        <a:pt x="393675" y="475880"/>
                        <a:pt x="398215" y="475205"/>
                        <a:pt x="402535" y="473765"/>
                      </a:cubicBezTo>
                      <a:cubicBezTo>
                        <a:pt x="404191" y="473213"/>
                        <a:pt x="405800" y="472488"/>
                        <a:pt x="407504" y="472109"/>
                      </a:cubicBezTo>
                      <a:cubicBezTo>
                        <a:pt x="411655" y="471186"/>
                        <a:pt x="425323" y="469327"/>
                        <a:pt x="429039" y="468796"/>
                      </a:cubicBezTo>
                      <a:cubicBezTo>
                        <a:pt x="430696" y="468244"/>
                        <a:pt x="432315" y="467563"/>
                        <a:pt x="434009" y="467139"/>
                      </a:cubicBezTo>
                      <a:cubicBezTo>
                        <a:pt x="443153" y="464853"/>
                        <a:pt x="448517" y="464860"/>
                        <a:pt x="458856" y="463826"/>
                      </a:cubicBezTo>
                      <a:lnTo>
                        <a:pt x="473765" y="458857"/>
                      </a:lnTo>
                      <a:cubicBezTo>
                        <a:pt x="475422" y="458305"/>
                        <a:pt x="477282" y="458169"/>
                        <a:pt x="478735" y="457200"/>
                      </a:cubicBezTo>
                      <a:cubicBezTo>
                        <a:pt x="480391" y="456096"/>
                        <a:pt x="481885" y="454696"/>
                        <a:pt x="483704" y="453887"/>
                      </a:cubicBezTo>
                      <a:cubicBezTo>
                        <a:pt x="486895" y="452469"/>
                        <a:pt x="493643" y="450574"/>
                        <a:pt x="493643" y="450574"/>
                      </a:cubicBezTo>
                      <a:cubicBezTo>
                        <a:pt x="496956" y="448365"/>
                        <a:pt x="500766" y="446763"/>
                        <a:pt x="503582" y="443948"/>
                      </a:cubicBezTo>
                      <a:cubicBezTo>
                        <a:pt x="506663" y="440868"/>
                        <a:pt x="507688" y="439411"/>
                        <a:pt x="511865" y="437322"/>
                      </a:cubicBezTo>
                      <a:cubicBezTo>
                        <a:pt x="513427" y="436541"/>
                        <a:pt x="515273" y="436446"/>
                        <a:pt x="516835" y="435665"/>
                      </a:cubicBezTo>
                      <a:cubicBezTo>
                        <a:pt x="521920" y="433123"/>
                        <a:pt x="526774" y="430144"/>
                        <a:pt x="531743" y="427383"/>
                      </a:cubicBezTo>
                      <a:cubicBezTo>
                        <a:pt x="538343" y="417482"/>
                        <a:pt x="531134" y="426092"/>
                        <a:pt x="540026" y="420757"/>
                      </a:cubicBezTo>
                      <a:cubicBezTo>
                        <a:pt x="551396" y="413935"/>
                        <a:pt x="534231" y="420478"/>
                        <a:pt x="548309" y="415787"/>
                      </a:cubicBezTo>
                      <a:cubicBezTo>
                        <a:pt x="549965" y="414683"/>
                        <a:pt x="551459" y="413283"/>
                        <a:pt x="553278" y="412474"/>
                      </a:cubicBezTo>
                      <a:cubicBezTo>
                        <a:pt x="556469" y="411056"/>
                        <a:pt x="563217" y="409161"/>
                        <a:pt x="563217" y="409161"/>
                      </a:cubicBezTo>
                      <a:cubicBezTo>
                        <a:pt x="564874" y="407504"/>
                        <a:pt x="566338" y="405629"/>
                        <a:pt x="568187" y="404191"/>
                      </a:cubicBezTo>
                      <a:cubicBezTo>
                        <a:pt x="571330" y="401746"/>
                        <a:pt x="578126" y="397565"/>
                        <a:pt x="578126" y="397565"/>
                      </a:cubicBezTo>
                      <a:cubicBezTo>
                        <a:pt x="578678" y="395909"/>
                        <a:pt x="578547" y="393831"/>
                        <a:pt x="579782" y="392596"/>
                      </a:cubicBezTo>
                      <a:cubicBezTo>
                        <a:pt x="581017" y="391361"/>
                        <a:pt x="583190" y="391720"/>
                        <a:pt x="584752" y="390939"/>
                      </a:cubicBezTo>
                      <a:cubicBezTo>
                        <a:pt x="586533" y="390049"/>
                        <a:pt x="588065" y="388730"/>
                        <a:pt x="589722" y="387626"/>
                      </a:cubicBezTo>
                      <a:cubicBezTo>
                        <a:pt x="593605" y="375975"/>
                        <a:pt x="587771" y="389576"/>
                        <a:pt x="598004" y="379343"/>
                      </a:cubicBezTo>
                      <a:cubicBezTo>
                        <a:pt x="599239" y="378108"/>
                        <a:pt x="598880" y="375936"/>
                        <a:pt x="599661" y="374374"/>
                      </a:cubicBezTo>
                      <a:cubicBezTo>
                        <a:pt x="600551" y="372593"/>
                        <a:pt x="601870" y="371061"/>
                        <a:pt x="602974" y="369404"/>
                      </a:cubicBezTo>
                      <a:cubicBezTo>
                        <a:pt x="605884" y="360672"/>
                        <a:pt x="602707" y="367737"/>
                        <a:pt x="609600" y="359465"/>
                      </a:cubicBezTo>
                      <a:cubicBezTo>
                        <a:pt x="610874" y="357936"/>
                        <a:pt x="611257" y="355600"/>
                        <a:pt x="612913" y="354496"/>
                      </a:cubicBezTo>
                      <a:cubicBezTo>
                        <a:pt x="614807" y="353233"/>
                        <a:pt x="617330" y="353391"/>
                        <a:pt x="619539" y="352839"/>
                      </a:cubicBezTo>
                      <a:cubicBezTo>
                        <a:pt x="620091" y="351183"/>
                        <a:pt x="620105" y="349233"/>
                        <a:pt x="621196" y="347870"/>
                      </a:cubicBezTo>
                      <a:cubicBezTo>
                        <a:pt x="622440" y="346316"/>
                        <a:pt x="624611" y="345801"/>
                        <a:pt x="626165" y="344557"/>
                      </a:cubicBezTo>
                      <a:cubicBezTo>
                        <a:pt x="627385" y="343581"/>
                        <a:pt x="628502" y="342463"/>
                        <a:pt x="629478" y="341243"/>
                      </a:cubicBezTo>
                      <a:cubicBezTo>
                        <a:pt x="635787" y="333357"/>
                        <a:pt x="629243" y="338639"/>
                        <a:pt x="637761" y="332961"/>
                      </a:cubicBezTo>
                      <a:cubicBezTo>
                        <a:pt x="641626" y="321366"/>
                        <a:pt x="637761" y="324127"/>
                        <a:pt x="646043" y="321365"/>
                      </a:cubicBezTo>
                      <a:cubicBezTo>
                        <a:pt x="646595" y="319709"/>
                        <a:pt x="647220" y="318075"/>
                        <a:pt x="647700" y="316396"/>
                      </a:cubicBezTo>
                      <a:cubicBezTo>
                        <a:pt x="649221" y="311073"/>
                        <a:pt x="648634" y="308835"/>
                        <a:pt x="652669" y="304800"/>
                      </a:cubicBezTo>
                      <a:cubicBezTo>
                        <a:pt x="654077" y="303392"/>
                        <a:pt x="655982" y="302591"/>
                        <a:pt x="657639" y="301487"/>
                      </a:cubicBezTo>
                      <a:cubicBezTo>
                        <a:pt x="658743" y="299830"/>
                        <a:pt x="659544" y="297925"/>
                        <a:pt x="660952" y="296517"/>
                      </a:cubicBezTo>
                      <a:cubicBezTo>
                        <a:pt x="662360" y="295109"/>
                        <a:pt x="664867" y="294892"/>
                        <a:pt x="665922" y="293204"/>
                      </a:cubicBezTo>
                      <a:cubicBezTo>
                        <a:pt x="667773" y="290243"/>
                        <a:pt x="667298" y="286171"/>
                        <a:pt x="669235" y="283265"/>
                      </a:cubicBezTo>
                      <a:lnTo>
                        <a:pt x="675861" y="273326"/>
                      </a:lnTo>
                      <a:cubicBezTo>
                        <a:pt x="677128" y="268257"/>
                        <a:pt x="677017" y="265543"/>
                        <a:pt x="680830" y="261730"/>
                      </a:cubicBezTo>
                      <a:cubicBezTo>
                        <a:pt x="682238" y="260322"/>
                        <a:pt x="684143" y="259521"/>
                        <a:pt x="685800" y="258417"/>
                      </a:cubicBezTo>
                      <a:cubicBezTo>
                        <a:pt x="687498" y="253322"/>
                        <a:pt x="689166" y="251056"/>
                        <a:pt x="685800" y="245165"/>
                      </a:cubicBezTo>
                      <a:cubicBezTo>
                        <a:pt x="684812" y="243436"/>
                        <a:pt x="682487" y="242956"/>
                        <a:pt x="680830" y="241852"/>
                      </a:cubicBezTo>
                      <a:cubicBezTo>
                        <a:pt x="675579" y="233977"/>
                        <a:pt x="679406" y="237513"/>
                        <a:pt x="667578" y="233570"/>
                      </a:cubicBezTo>
                      <a:lnTo>
                        <a:pt x="662609" y="231913"/>
                      </a:lnTo>
                      <a:lnTo>
                        <a:pt x="657639" y="230257"/>
                      </a:lnTo>
                      <a:cubicBezTo>
                        <a:pt x="648754" y="221370"/>
                        <a:pt x="658103" y="229283"/>
                        <a:pt x="632791" y="225287"/>
                      </a:cubicBezTo>
                      <a:cubicBezTo>
                        <a:pt x="629342" y="224742"/>
                        <a:pt x="622852" y="221974"/>
                        <a:pt x="622852" y="221974"/>
                      </a:cubicBezTo>
                      <a:cubicBezTo>
                        <a:pt x="621195" y="220870"/>
                        <a:pt x="619701" y="219470"/>
                        <a:pt x="617882" y="218661"/>
                      </a:cubicBezTo>
                      <a:cubicBezTo>
                        <a:pt x="614691" y="217243"/>
                        <a:pt x="611256" y="216452"/>
                        <a:pt x="607943" y="215348"/>
                      </a:cubicBezTo>
                      <a:lnTo>
                        <a:pt x="598004" y="212035"/>
                      </a:lnTo>
                      <a:cubicBezTo>
                        <a:pt x="596348" y="211483"/>
                        <a:pt x="594488" y="211346"/>
                        <a:pt x="593035" y="210378"/>
                      </a:cubicBezTo>
                      <a:cubicBezTo>
                        <a:pt x="591378" y="209274"/>
                        <a:pt x="589929" y="207764"/>
                        <a:pt x="588065" y="207065"/>
                      </a:cubicBezTo>
                      <a:cubicBezTo>
                        <a:pt x="585429" y="206077"/>
                        <a:pt x="582514" y="206092"/>
                        <a:pt x="579782" y="205409"/>
                      </a:cubicBezTo>
                      <a:cubicBezTo>
                        <a:pt x="578088" y="204986"/>
                        <a:pt x="576469" y="204304"/>
                        <a:pt x="574813" y="203752"/>
                      </a:cubicBezTo>
                      <a:cubicBezTo>
                        <a:pt x="573709" y="202096"/>
                        <a:pt x="573156" y="199887"/>
                        <a:pt x="571500" y="198783"/>
                      </a:cubicBezTo>
                      <a:cubicBezTo>
                        <a:pt x="569606" y="197520"/>
                        <a:pt x="566967" y="198023"/>
                        <a:pt x="564874" y="197126"/>
                      </a:cubicBezTo>
                      <a:cubicBezTo>
                        <a:pt x="563044" y="196342"/>
                        <a:pt x="561561" y="194917"/>
                        <a:pt x="559904" y="193813"/>
                      </a:cubicBezTo>
                      <a:cubicBezTo>
                        <a:pt x="552494" y="182697"/>
                        <a:pt x="561223" y="193588"/>
                        <a:pt x="551622" y="187187"/>
                      </a:cubicBezTo>
                      <a:cubicBezTo>
                        <a:pt x="539215" y="178916"/>
                        <a:pt x="553497" y="184498"/>
                        <a:pt x="541682" y="180561"/>
                      </a:cubicBezTo>
                      <a:cubicBezTo>
                        <a:pt x="533807" y="175310"/>
                        <a:pt x="538602" y="177878"/>
                        <a:pt x="526774" y="173935"/>
                      </a:cubicBezTo>
                      <a:cubicBezTo>
                        <a:pt x="525117" y="173383"/>
                        <a:pt x="523257" y="173247"/>
                        <a:pt x="521804" y="172278"/>
                      </a:cubicBezTo>
                      <a:cubicBezTo>
                        <a:pt x="520148" y="171174"/>
                        <a:pt x="518654" y="169774"/>
                        <a:pt x="516835" y="168965"/>
                      </a:cubicBezTo>
                      <a:cubicBezTo>
                        <a:pt x="513644" y="167547"/>
                        <a:pt x="506896" y="165652"/>
                        <a:pt x="506896" y="165652"/>
                      </a:cubicBezTo>
                      <a:cubicBezTo>
                        <a:pt x="505791" y="164548"/>
                        <a:pt x="504921" y="163143"/>
                        <a:pt x="503582" y="162339"/>
                      </a:cubicBezTo>
                      <a:cubicBezTo>
                        <a:pt x="500446" y="160458"/>
                        <a:pt x="490678" y="159360"/>
                        <a:pt x="488674" y="159026"/>
                      </a:cubicBezTo>
                      <a:cubicBezTo>
                        <a:pt x="485361" y="159578"/>
                        <a:pt x="481651" y="159017"/>
                        <a:pt x="478735" y="160683"/>
                      </a:cubicBezTo>
                      <a:cubicBezTo>
                        <a:pt x="477219" y="161549"/>
                        <a:pt x="477859" y="164090"/>
                        <a:pt x="477078" y="165652"/>
                      </a:cubicBezTo>
                      <a:cubicBezTo>
                        <a:pt x="474316" y="171175"/>
                        <a:pt x="473766" y="170621"/>
                        <a:pt x="468796" y="173935"/>
                      </a:cubicBezTo>
                      <a:cubicBezTo>
                        <a:pt x="466587" y="177248"/>
                        <a:pt x="464984" y="181058"/>
                        <a:pt x="462169" y="183874"/>
                      </a:cubicBezTo>
                      <a:lnTo>
                        <a:pt x="453887" y="192157"/>
                      </a:lnTo>
                      <a:cubicBezTo>
                        <a:pt x="452230" y="193814"/>
                        <a:pt x="450216" y="195177"/>
                        <a:pt x="448917" y="197126"/>
                      </a:cubicBezTo>
                      <a:cubicBezTo>
                        <a:pt x="444500" y="203752"/>
                        <a:pt x="447261" y="200992"/>
                        <a:pt x="440635" y="205409"/>
                      </a:cubicBezTo>
                      <a:cubicBezTo>
                        <a:pt x="438426" y="208722"/>
                        <a:pt x="437322" y="213139"/>
                        <a:pt x="434009" y="215348"/>
                      </a:cubicBezTo>
                      <a:lnTo>
                        <a:pt x="424069" y="221974"/>
                      </a:lnTo>
                      <a:cubicBezTo>
                        <a:pt x="422413" y="223078"/>
                        <a:pt x="420989" y="224658"/>
                        <a:pt x="419100" y="225287"/>
                      </a:cubicBezTo>
                      <a:lnTo>
                        <a:pt x="414130" y="226943"/>
                      </a:lnTo>
                      <a:cubicBezTo>
                        <a:pt x="408348" y="232727"/>
                        <a:pt x="412298" y="229763"/>
                        <a:pt x="400878" y="233570"/>
                      </a:cubicBezTo>
                      <a:lnTo>
                        <a:pt x="395909" y="235226"/>
                      </a:lnTo>
                      <a:cubicBezTo>
                        <a:pt x="394252" y="236330"/>
                        <a:pt x="392758" y="237730"/>
                        <a:pt x="390939" y="238539"/>
                      </a:cubicBezTo>
                      <a:cubicBezTo>
                        <a:pt x="387951" y="239867"/>
                        <a:pt x="378448" y="242768"/>
                        <a:pt x="374374" y="243509"/>
                      </a:cubicBezTo>
                      <a:cubicBezTo>
                        <a:pt x="370532" y="244207"/>
                        <a:pt x="366629" y="244523"/>
                        <a:pt x="362778" y="245165"/>
                      </a:cubicBezTo>
                      <a:cubicBezTo>
                        <a:pt x="360001" y="245628"/>
                        <a:pt x="357283" y="246424"/>
                        <a:pt x="354496" y="246822"/>
                      </a:cubicBezTo>
                      <a:cubicBezTo>
                        <a:pt x="349546" y="247529"/>
                        <a:pt x="344543" y="247817"/>
                        <a:pt x="339587" y="248478"/>
                      </a:cubicBezTo>
                      <a:cubicBezTo>
                        <a:pt x="336258" y="248922"/>
                        <a:pt x="332961" y="249583"/>
                        <a:pt x="329648" y="250135"/>
                      </a:cubicBezTo>
                      <a:cubicBezTo>
                        <a:pt x="325231" y="249583"/>
                        <a:pt x="320438" y="250343"/>
                        <a:pt x="316396" y="248478"/>
                      </a:cubicBezTo>
                      <a:cubicBezTo>
                        <a:pt x="312851" y="246842"/>
                        <a:pt x="310279" y="243445"/>
                        <a:pt x="308113" y="240196"/>
                      </a:cubicBezTo>
                      <a:cubicBezTo>
                        <a:pt x="307009" y="238539"/>
                        <a:pt x="306457" y="236330"/>
                        <a:pt x="304800" y="235226"/>
                      </a:cubicBezTo>
                      <a:cubicBezTo>
                        <a:pt x="302906" y="233963"/>
                        <a:pt x="300383" y="234122"/>
                        <a:pt x="298174" y="233570"/>
                      </a:cubicBezTo>
                      <a:cubicBezTo>
                        <a:pt x="296517" y="232466"/>
                        <a:pt x="294759" y="231501"/>
                        <a:pt x="293204" y="230257"/>
                      </a:cubicBezTo>
                      <a:cubicBezTo>
                        <a:pt x="291984" y="229281"/>
                        <a:pt x="291230" y="227747"/>
                        <a:pt x="289891" y="226943"/>
                      </a:cubicBezTo>
                      <a:cubicBezTo>
                        <a:pt x="288394" y="226045"/>
                        <a:pt x="286578" y="225839"/>
                        <a:pt x="284922" y="225287"/>
                      </a:cubicBezTo>
                      <a:cubicBezTo>
                        <a:pt x="283265" y="224183"/>
                        <a:pt x="281733" y="222864"/>
                        <a:pt x="279952" y="221974"/>
                      </a:cubicBezTo>
                      <a:cubicBezTo>
                        <a:pt x="278390" y="221193"/>
                        <a:pt x="276498" y="221183"/>
                        <a:pt x="274982" y="220317"/>
                      </a:cubicBezTo>
                      <a:cubicBezTo>
                        <a:pt x="272585" y="218947"/>
                        <a:pt x="270452" y="217145"/>
                        <a:pt x="268356" y="215348"/>
                      </a:cubicBezTo>
                      <a:cubicBezTo>
                        <a:pt x="266577" y="213823"/>
                        <a:pt x="264887" y="212178"/>
                        <a:pt x="263387" y="210378"/>
                      </a:cubicBezTo>
                      <a:cubicBezTo>
                        <a:pt x="262113" y="208849"/>
                        <a:pt x="261629" y="206653"/>
                        <a:pt x="260074" y="205409"/>
                      </a:cubicBezTo>
                      <a:cubicBezTo>
                        <a:pt x="258710" y="204318"/>
                        <a:pt x="256761" y="204304"/>
                        <a:pt x="255104" y="203752"/>
                      </a:cubicBezTo>
                      <a:cubicBezTo>
                        <a:pt x="254000" y="202096"/>
                        <a:pt x="253199" y="200191"/>
                        <a:pt x="251791" y="198783"/>
                      </a:cubicBezTo>
                      <a:cubicBezTo>
                        <a:pt x="248580" y="195572"/>
                        <a:pt x="245894" y="195161"/>
                        <a:pt x="241852" y="193813"/>
                      </a:cubicBezTo>
                      <a:cubicBezTo>
                        <a:pt x="241300" y="192156"/>
                        <a:pt x="241094" y="190340"/>
                        <a:pt x="240196" y="188843"/>
                      </a:cubicBezTo>
                      <a:cubicBezTo>
                        <a:pt x="238624" y="186222"/>
                        <a:pt x="234168" y="183720"/>
                        <a:pt x="231913" y="182217"/>
                      </a:cubicBezTo>
                      <a:cubicBezTo>
                        <a:pt x="229408" y="172201"/>
                        <a:pt x="230977" y="177754"/>
                        <a:pt x="226943" y="165652"/>
                      </a:cubicBezTo>
                      <a:cubicBezTo>
                        <a:pt x="226391" y="163996"/>
                        <a:pt x="225287" y="162429"/>
                        <a:pt x="225287" y="160683"/>
                      </a:cubicBezTo>
                      <a:lnTo>
                        <a:pt x="225287" y="139148"/>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4AC6AD66-AB35-465A-B375-22B4FAD17898}"/>
                    </a:ext>
                  </a:extLst>
                </p:cNvPr>
                <p:cNvSpPr/>
                <p:nvPr/>
              </p:nvSpPr>
              <p:spPr>
                <a:xfrm>
                  <a:off x="6995491" y="5534439"/>
                  <a:ext cx="9939" cy="67918"/>
                </a:xfrm>
                <a:custGeom>
                  <a:avLst/>
                  <a:gdLst>
                    <a:gd name="connsiteX0" fmla="*/ 9939 w 9939"/>
                    <a:gd name="connsiteY0" fmla="*/ 0 h 67918"/>
                    <a:gd name="connsiteX1" fmla="*/ 8283 w 9939"/>
                    <a:gd name="connsiteY1" fmla="*/ 8283 h 67918"/>
                    <a:gd name="connsiteX2" fmla="*/ 6626 w 9939"/>
                    <a:gd name="connsiteY2" fmla="*/ 13252 h 67918"/>
                    <a:gd name="connsiteX3" fmla="*/ 4970 w 9939"/>
                    <a:gd name="connsiteY3" fmla="*/ 21535 h 67918"/>
                    <a:gd name="connsiteX4" fmla="*/ 1657 w 9939"/>
                    <a:gd name="connsiteY4" fmla="*/ 31474 h 67918"/>
                    <a:gd name="connsiteX5" fmla="*/ 0 w 9939"/>
                    <a:gd name="connsiteY5" fmla="*/ 43070 h 67918"/>
                    <a:gd name="connsiteX6" fmla="*/ 1657 w 9939"/>
                    <a:gd name="connsiteY6" fmla="*/ 67918 h 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 h="67918">
                      <a:moveTo>
                        <a:pt x="9939" y="0"/>
                      </a:moveTo>
                      <a:cubicBezTo>
                        <a:pt x="9387" y="2761"/>
                        <a:pt x="8966" y="5551"/>
                        <a:pt x="8283" y="8283"/>
                      </a:cubicBezTo>
                      <a:cubicBezTo>
                        <a:pt x="7860" y="9977"/>
                        <a:pt x="7049" y="11558"/>
                        <a:pt x="6626" y="13252"/>
                      </a:cubicBezTo>
                      <a:cubicBezTo>
                        <a:pt x="5943" y="15984"/>
                        <a:pt x="5711" y="18819"/>
                        <a:pt x="4970" y="21535"/>
                      </a:cubicBezTo>
                      <a:cubicBezTo>
                        <a:pt x="4051" y="24904"/>
                        <a:pt x="1657" y="31474"/>
                        <a:pt x="1657" y="31474"/>
                      </a:cubicBezTo>
                      <a:cubicBezTo>
                        <a:pt x="1105" y="35339"/>
                        <a:pt x="0" y="39165"/>
                        <a:pt x="0" y="43070"/>
                      </a:cubicBezTo>
                      <a:cubicBezTo>
                        <a:pt x="0" y="51371"/>
                        <a:pt x="1657" y="67918"/>
                        <a:pt x="1657" y="67918"/>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7" name="直線コネクタ 96">
                  <a:extLst>
                    <a:ext uri="{FF2B5EF4-FFF2-40B4-BE49-F238E27FC236}">
                      <a16:creationId xmlns:a16="http://schemas.microsoft.com/office/drawing/2014/main" id="{4FBB92EB-9E7D-45C4-A856-CC2B058EB969}"/>
                    </a:ext>
                  </a:extLst>
                </p:cNvPr>
                <p:cNvCxnSpPr>
                  <a:cxnSpLocks/>
                </p:cNvCxnSpPr>
                <p:nvPr/>
              </p:nvCxnSpPr>
              <p:spPr>
                <a:xfrm flipV="1">
                  <a:off x="6801857" y="4859867"/>
                  <a:ext cx="1035851" cy="573765"/>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9" name="直線コネクタ 98">
                  <a:extLst>
                    <a:ext uri="{FF2B5EF4-FFF2-40B4-BE49-F238E27FC236}">
                      <a16:creationId xmlns:a16="http://schemas.microsoft.com/office/drawing/2014/main" id="{0499A2F8-8D97-4DB4-A4E9-1C3D36012BE5}"/>
                    </a:ext>
                  </a:extLst>
                </p:cNvPr>
                <p:cNvCxnSpPr>
                  <a:cxnSpLocks/>
                </p:cNvCxnSpPr>
                <p:nvPr/>
              </p:nvCxnSpPr>
              <p:spPr>
                <a:xfrm flipV="1">
                  <a:off x="6831836" y="4881230"/>
                  <a:ext cx="1032239" cy="577079"/>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6167E86B-1F3F-4E21-859B-0EF48FDD607A}"/>
                    </a:ext>
                  </a:extLst>
                </p:cNvPr>
                <p:cNvCxnSpPr>
                  <a:cxnSpLocks/>
                </p:cNvCxnSpPr>
                <p:nvPr/>
              </p:nvCxnSpPr>
              <p:spPr>
                <a:xfrm flipV="1">
                  <a:off x="6876684" y="4897666"/>
                  <a:ext cx="1011824" cy="571123"/>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2" name="直線コネクタ 101">
                  <a:extLst>
                    <a:ext uri="{FF2B5EF4-FFF2-40B4-BE49-F238E27FC236}">
                      <a16:creationId xmlns:a16="http://schemas.microsoft.com/office/drawing/2014/main" id="{2B0DA56E-0654-47BF-BC4F-5F0B11DA0A21}"/>
                    </a:ext>
                  </a:extLst>
                </p:cNvPr>
                <p:cNvCxnSpPr>
                  <a:cxnSpLocks/>
                </p:cNvCxnSpPr>
                <p:nvPr/>
              </p:nvCxnSpPr>
              <p:spPr>
                <a:xfrm flipV="1">
                  <a:off x="6903492" y="4917017"/>
                  <a:ext cx="1005593" cy="568555"/>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8587DF3A-8D66-4E23-96DA-4A368F695A64}"/>
                    </a:ext>
                  </a:extLst>
                </p:cNvPr>
                <p:cNvCxnSpPr>
                  <a:cxnSpLocks/>
                </p:cNvCxnSpPr>
                <p:nvPr/>
              </p:nvCxnSpPr>
              <p:spPr>
                <a:xfrm flipV="1">
                  <a:off x="7304594" y="5403467"/>
                  <a:ext cx="839006" cy="474074"/>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9B6E26F9-BAD3-43BE-8A1B-7F37797B3712}"/>
                    </a:ext>
                  </a:extLst>
                </p:cNvPr>
                <p:cNvCxnSpPr>
                  <a:cxnSpLocks/>
                </p:cNvCxnSpPr>
                <p:nvPr/>
              </p:nvCxnSpPr>
              <p:spPr>
                <a:xfrm flipV="1">
                  <a:off x="7453450" y="5231480"/>
                  <a:ext cx="795108" cy="460526"/>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6EB94C78-7756-496D-8FB4-A728834AD1BE}"/>
                    </a:ext>
                  </a:extLst>
                </p:cNvPr>
                <p:cNvCxnSpPr>
                  <a:cxnSpLocks/>
                </p:cNvCxnSpPr>
                <p:nvPr/>
              </p:nvCxnSpPr>
              <p:spPr>
                <a:xfrm flipV="1">
                  <a:off x="7429197" y="5246917"/>
                  <a:ext cx="743105" cy="426158"/>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7843B9A8-7A94-4F36-9B76-76AEC7127901}"/>
                    </a:ext>
                  </a:extLst>
                </p:cNvPr>
                <p:cNvCxnSpPr>
                  <a:cxnSpLocks/>
                </p:cNvCxnSpPr>
                <p:nvPr/>
              </p:nvCxnSpPr>
              <p:spPr>
                <a:xfrm flipV="1">
                  <a:off x="7388431" y="5234753"/>
                  <a:ext cx="743105" cy="426158"/>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538C6A38-3A74-42AC-9DE4-0DB57845E9EB}"/>
                    </a:ext>
                  </a:extLst>
                </p:cNvPr>
                <p:cNvCxnSpPr>
                  <a:cxnSpLocks/>
                </p:cNvCxnSpPr>
                <p:nvPr/>
              </p:nvCxnSpPr>
              <p:spPr>
                <a:xfrm flipV="1">
                  <a:off x="7350904" y="5223168"/>
                  <a:ext cx="743105" cy="426158"/>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A6EDC0F7-A634-4FDC-93AB-191A71C877CC}"/>
                    </a:ext>
                  </a:extLst>
                </p:cNvPr>
                <p:cNvCxnSpPr>
                  <a:cxnSpLocks/>
                </p:cNvCxnSpPr>
                <p:nvPr/>
              </p:nvCxnSpPr>
              <p:spPr>
                <a:xfrm flipV="1">
                  <a:off x="7328803" y="5199400"/>
                  <a:ext cx="743105" cy="426158"/>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574F2DFC-D9BB-4307-AD17-A2BF9680A94F}"/>
                    </a:ext>
                  </a:extLst>
                </p:cNvPr>
                <p:cNvCxnSpPr>
                  <a:cxnSpLocks/>
                </p:cNvCxnSpPr>
                <p:nvPr/>
              </p:nvCxnSpPr>
              <p:spPr>
                <a:xfrm flipV="1">
                  <a:off x="7294563" y="5180049"/>
                  <a:ext cx="743105" cy="426158"/>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70" name="フリーフォーム: 図形 69">
                  <a:extLst>
                    <a:ext uri="{FF2B5EF4-FFF2-40B4-BE49-F238E27FC236}">
                      <a16:creationId xmlns:a16="http://schemas.microsoft.com/office/drawing/2014/main" id="{B25F39AF-E099-4CD0-AAB2-AC144542E6D2}"/>
                    </a:ext>
                  </a:extLst>
                </p:cNvPr>
                <p:cNvSpPr/>
                <p:nvPr/>
              </p:nvSpPr>
              <p:spPr>
                <a:xfrm>
                  <a:off x="7837004" y="4846983"/>
                  <a:ext cx="183874" cy="31486"/>
                </a:xfrm>
                <a:custGeom>
                  <a:avLst/>
                  <a:gdLst>
                    <a:gd name="connsiteX0" fmla="*/ 0 w 183874"/>
                    <a:gd name="connsiteY0" fmla="*/ 18221 h 31486"/>
                    <a:gd name="connsiteX1" fmla="*/ 8283 w 183874"/>
                    <a:gd name="connsiteY1" fmla="*/ 13252 h 31486"/>
                    <a:gd name="connsiteX2" fmla="*/ 18222 w 183874"/>
                    <a:gd name="connsiteY2" fmla="*/ 6626 h 31486"/>
                    <a:gd name="connsiteX3" fmla="*/ 36444 w 183874"/>
                    <a:gd name="connsiteY3" fmla="*/ 3313 h 31486"/>
                    <a:gd name="connsiteX4" fmla="*/ 57979 w 183874"/>
                    <a:gd name="connsiteY4" fmla="*/ 0 h 31486"/>
                    <a:gd name="connsiteX5" fmla="*/ 87796 w 183874"/>
                    <a:gd name="connsiteY5" fmla="*/ 1656 h 31486"/>
                    <a:gd name="connsiteX6" fmla="*/ 92766 w 183874"/>
                    <a:gd name="connsiteY6" fmla="*/ 3313 h 31486"/>
                    <a:gd name="connsiteX7" fmla="*/ 110987 w 183874"/>
                    <a:gd name="connsiteY7" fmla="*/ 6626 h 31486"/>
                    <a:gd name="connsiteX8" fmla="*/ 120926 w 183874"/>
                    <a:gd name="connsiteY8" fmla="*/ 9939 h 31486"/>
                    <a:gd name="connsiteX9" fmla="*/ 127553 w 183874"/>
                    <a:gd name="connsiteY9" fmla="*/ 11595 h 31486"/>
                    <a:gd name="connsiteX10" fmla="*/ 132522 w 183874"/>
                    <a:gd name="connsiteY10" fmla="*/ 13252 h 31486"/>
                    <a:gd name="connsiteX11" fmla="*/ 142461 w 183874"/>
                    <a:gd name="connsiteY11" fmla="*/ 14908 h 31486"/>
                    <a:gd name="connsiteX12" fmla="*/ 154057 w 183874"/>
                    <a:gd name="connsiteY12" fmla="*/ 18221 h 31486"/>
                    <a:gd name="connsiteX13" fmla="*/ 159026 w 183874"/>
                    <a:gd name="connsiteY13" fmla="*/ 21534 h 31486"/>
                    <a:gd name="connsiteX14" fmla="*/ 165653 w 183874"/>
                    <a:gd name="connsiteY14" fmla="*/ 23191 h 31486"/>
                    <a:gd name="connsiteX15" fmla="*/ 170622 w 183874"/>
                    <a:gd name="connsiteY15" fmla="*/ 24847 h 31486"/>
                    <a:gd name="connsiteX16" fmla="*/ 183874 w 183874"/>
                    <a:gd name="connsiteY16" fmla="*/ 31474 h 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3874" h="31486">
                      <a:moveTo>
                        <a:pt x="0" y="18221"/>
                      </a:moveTo>
                      <a:cubicBezTo>
                        <a:pt x="2761" y="16565"/>
                        <a:pt x="5567" y="14980"/>
                        <a:pt x="8283" y="13252"/>
                      </a:cubicBezTo>
                      <a:cubicBezTo>
                        <a:pt x="11642" y="11114"/>
                        <a:pt x="14359" y="7592"/>
                        <a:pt x="18222" y="6626"/>
                      </a:cubicBezTo>
                      <a:cubicBezTo>
                        <a:pt x="30946" y="3444"/>
                        <a:pt x="18632" y="6282"/>
                        <a:pt x="36444" y="3313"/>
                      </a:cubicBezTo>
                      <a:cubicBezTo>
                        <a:pt x="59220" y="-483"/>
                        <a:pt x="25916" y="4006"/>
                        <a:pt x="57979" y="0"/>
                      </a:cubicBezTo>
                      <a:cubicBezTo>
                        <a:pt x="67918" y="552"/>
                        <a:pt x="77887" y="712"/>
                        <a:pt x="87796" y="1656"/>
                      </a:cubicBezTo>
                      <a:cubicBezTo>
                        <a:pt x="89534" y="1822"/>
                        <a:pt x="91054" y="2971"/>
                        <a:pt x="92766" y="3313"/>
                      </a:cubicBezTo>
                      <a:cubicBezTo>
                        <a:pt x="105613" y="5882"/>
                        <a:pt x="101158" y="3677"/>
                        <a:pt x="110987" y="6626"/>
                      </a:cubicBezTo>
                      <a:cubicBezTo>
                        <a:pt x="114332" y="7630"/>
                        <a:pt x="117538" y="9092"/>
                        <a:pt x="120926" y="9939"/>
                      </a:cubicBezTo>
                      <a:cubicBezTo>
                        <a:pt x="123135" y="10491"/>
                        <a:pt x="125364" y="10970"/>
                        <a:pt x="127553" y="11595"/>
                      </a:cubicBezTo>
                      <a:cubicBezTo>
                        <a:pt x="129232" y="12075"/>
                        <a:pt x="130818" y="12873"/>
                        <a:pt x="132522" y="13252"/>
                      </a:cubicBezTo>
                      <a:cubicBezTo>
                        <a:pt x="135801" y="13981"/>
                        <a:pt x="139168" y="14249"/>
                        <a:pt x="142461" y="14908"/>
                      </a:cubicBezTo>
                      <a:cubicBezTo>
                        <a:pt x="147653" y="15946"/>
                        <a:pt x="149326" y="16645"/>
                        <a:pt x="154057" y="18221"/>
                      </a:cubicBezTo>
                      <a:cubicBezTo>
                        <a:pt x="155713" y="19325"/>
                        <a:pt x="157196" y="20750"/>
                        <a:pt x="159026" y="21534"/>
                      </a:cubicBezTo>
                      <a:cubicBezTo>
                        <a:pt x="161119" y="22431"/>
                        <a:pt x="163464" y="22565"/>
                        <a:pt x="165653" y="23191"/>
                      </a:cubicBezTo>
                      <a:cubicBezTo>
                        <a:pt x="167332" y="23671"/>
                        <a:pt x="168966" y="24295"/>
                        <a:pt x="170622" y="24847"/>
                      </a:cubicBezTo>
                      <a:cubicBezTo>
                        <a:pt x="181480" y="32087"/>
                        <a:pt x="176579" y="31474"/>
                        <a:pt x="183874" y="31474"/>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63C9A4B-85ED-4B84-8F1F-D4F345CD169A}"/>
                    </a:ext>
                  </a:extLst>
                </p:cNvPr>
                <p:cNvSpPr/>
                <p:nvPr/>
              </p:nvSpPr>
              <p:spPr>
                <a:xfrm>
                  <a:off x="7865165" y="4875143"/>
                  <a:ext cx="124239" cy="24848"/>
                </a:xfrm>
                <a:custGeom>
                  <a:avLst/>
                  <a:gdLst>
                    <a:gd name="connsiteX0" fmla="*/ 0 w 124239"/>
                    <a:gd name="connsiteY0" fmla="*/ 9940 h 24848"/>
                    <a:gd name="connsiteX1" fmla="*/ 13252 w 124239"/>
                    <a:gd name="connsiteY1" fmla="*/ 3314 h 24848"/>
                    <a:gd name="connsiteX2" fmla="*/ 26505 w 124239"/>
                    <a:gd name="connsiteY2" fmla="*/ 0 h 24848"/>
                    <a:gd name="connsiteX3" fmla="*/ 71231 w 124239"/>
                    <a:gd name="connsiteY3" fmla="*/ 1657 h 24848"/>
                    <a:gd name="connsiteX4" fmla="*/ 76200 w 124239"/>
                    <a:gd name="connsiteY4" fmla="*/ 3314 h 24848"/>
                    <a:gd name="connsiteX5" fmla="*/ 86139 w 124239"/>
                    <a:gd name="connsiteY5" fmla="*/ 4970 h 24848"/>
                    <a:gd name="connsiteX6" fmla="*/ 96078 w 124239"/>
                    <a:gd name="connsiteY6" fmla="*/ 8283 h 24848"/>
                    <a:gd name="connsiteX7" fmla="*/ 101048 w 124239"/>
                    <a:gd name="connsiteY7" fmla="*/ 9940 h 24848"/>
                    <a:gd name="connsiteX8" fmla="*/ 110987 w 124239"/>
                    <a:gd name="connsiteY8" fmla="*/ 16566 h 24848"/>
                    <a:gd name="connsiteX9" fmla="*/ 115957 w 124239"/>
                    <a:gd name="connsiteY9" fmla="*/ 19879 h 24848"/>
                    <a:gd name="connsiteX10" fmla="*/ 120926 w 124239"/>
                    <a:gd name="connsiteY10" fmla="*/ 23192 h 24848"/>
                    <a:gd name="connsiteX11" fmla="*/ 124239 w 124239"/>
                    <a:gd name="connsiteY11" fmla="*/ 24848 h 2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39" h="24848">
                      <a:moveTo>
                        <a:pt x="0" y="9940"/>
                      </a:moveTo>
                      <a:cubicBezTo>
                        <a:pt x="7044" y="5714"/>
                        <a:pt x="6712" y="5098"/>
                        <a:pt x="13252" y="3314"/>
                      </a:cubicBezTo>
                      <a:cubicBezTo>
                        <a:pt x="17645" y="2116"/>
                        <a:pt x="26505" y="0"/>
                        <a:pt x="26505" y="0"/>
                      </a:cubicBezTo>
                      <a:cubicBezTo>
                        <a:pt x="41414" y="552"/>
                        <a:pt x="56345" y="664"/>
                        <a:pt x="71231" y="1657"/>
                      </a:cubicBezTo>
                      <a:cubicBezTo>
                        <a:pt x="72973" y="1773"/>
                        <a:pt x="74496" y="2935"/>
                        <a:pt x="76200" y="3314"/>
                      </a:cubicBezTo>
                      <a:cubicBezTo>
                        <a:pt x="79479" y="4043"/>
                        <a:pt x="82826" y="4418"/>
                        <a:pt x="86139" y="4970"/>
                      </a:cubicBezTo>
                      <a:lnTo>
                        <a:pt x="96078" y="8283"/>
                      </a:lnTo>
                      <a:cubicBezTo>
                        <a:pt x="97735" y="8835"/>
                        <a:pt x="99595" y="8971"/>
                        <a:pt x="101048" y="9940"/>
                      </a:cubicBezTo>
                      <a:lnTo>
                        <a:pt x="110987" y="16566"/>
                      </a:lnTo>
                      <a:lnTo>
                        <a:pt x="115957" y="19879"/>
                      </a:lnTo>
                      <a:cubicBezTo>
                        <a:pt x="117613" y="20983"/>
                        <a:pt x="119145" y="22302"/>
                        <a:pt x="120926" y="23192"/>
                      </a:cubicBezTo>
                      <a:lnTo>
                        <a:pt x="124239" y="24848"/>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2B28F29A-55A5-48E6-8BEF-98852F615D61}"/>
                    </a:ext>
                  </a:extLst>
                </p:cNvPr>
                <p:cNvSpPr/>
                <p:nvPr/>
              </p:nvSpPr>
              <p:spPr>
                <a:xfrm>
                  <a:off x="7878417" y="4896678"/>
                  <a:ext cx="86140" cy="19879"/>
                </a:xfrm>
                <a:custGeom>
                  <a:avLst/>
                  <a:gdLst>
                    <a:gd name="connsiteX0" fmla="*/ 0 w 86140"/>
                    <a:gd name="connsiteY0" fmla="*/ 9939 h 19879"/>
                    <a:gd name="connsiteX1" fmla="*/ 18222 w 86140"/>
                    <a:gd name="connsiteY1" fmla="*/ 3313 h 19879"/>
                    <a:gd name="connsiteX2" fmla="*/ 23192 w 86140"/>
                    <a:gd name="connsiteY2" fmla="*/ 1657 h 19879"/>
                    <a:gd name="connsiteX3" fmla="*/ 28161 w 86140"/>
                    <a:gd name="connsiteY3" fmla="*/ 0 h 19879"/>
                    <a:gd name="connsiteX4" fmla="*/ 33131 w 86140"/>
                    <a:gd name="connsiteY4" fmla="*/ 1657 h 19879"/>
                    <a:gd name="connsiteX5" fmla="*/ 38100 w 86140"/>
                    <a:gd name="connsiteY5" fmla="*/ 4970 h 19879"/>
                    <a:gd name="connsiteX6" fmla="*/ 51353 w 86140"/>
                    <a:gd name="connsiteY6" fmla="*/ 6626 h 19879"/>
                    <a:gd name="connsiteX7" fmla="*/ 61292 w 86140"/>
                    <a:gd name="connsiteY7" fmla="*/ 9939 h 19879"/>
                    <a:gd name="connsiteX8" fmla="*/ 66261 w 86140"/>
                    <a:gd name="connsiteY8" fmla="*/ 13252 h 19879"/>
                    <a:gd name="connsiteX9" fmla="*/ 82826 w 86140"/>
                    <a:gd name="connsiteY9" fmla="*/ 16565 h 19879"/>
                    <a:gd name="connsiteX10" fmla="*/ 86140 w 86140"/>
                    <a:gd name="connsiteY10" fmla="*/ 19879 h 1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140" h="19879">
                      <a:moveTo>
                        <a:pt x="0" y="9939"/>
                      </a:moveTo>
                      <a:cubicBezTo>
                        <a:pt x="11518" y="5332"/>
                        <a:pt x="5470" y="7563"/>
                        <a:pt x="18222" y="3313"/>
                      </a:cubicBezTo>
                      <a:lnTo>
                        <a:pt x="23192" y="1657"/>
                      </a:lnTo>
                      <a:lnTo>
                        <a:pt x="28161" y="0"/>
                      </a:lnTo>
                      <a:cubicBezTo>
                        <a:pt x="29818" y="552"/>
                        <a:pt x="31569" y="876"/>
                        <a:pt x="33131" y="1657"/>
                      </a:cubicBezTo>
                      <a:cubicBezTo>
                        <a:pt x="34912" y="2547"/>
                        <a:pt x="36179" y="4446"/>
                        <a:pt x="38100" y="4970"/>
                      </a:cubicBezTo>
                      <a:cubicBezTo>
                        <a:pt x="42395" y="6141"/>
                        <a:pt x="46935" y="6074"/>
                        <a:pt x="51353" y="6626"/>
                      </a:cubicBezTo>
                      <a:cubicBezTo>
                        <a:pt x="54666" y="7730"/>
                        <a:pt x="58386" y="8002"/>
                        <a:pt x="61292" y="9939"/>
                      </a:cubicBezTo>
                      <a:cubicBezTo>
                        <a:pt x="62948" y="11043"/>
                        <a:pt x="64431" y="12468"/>
                        <a:pt x="66261" y="13252"/>
                      </a:cubicBezTo>
                      <a:cubicBezTo>
                        <a:pt x="69409" y="14602"/>
                        <a:pt x="80578" y="16191"/>
                        <a:pt x="82826" y="16565"/>
                      </a:cubicBezTo>
                      <a:lnTo>
                        <a:pt x="86140" y="19879"/>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64E50F4C-6365-41D8-861C-20DEED811F0B}"/>
                    </a:ext>
                  </a:extLst>
                </p:cNvPr>
                <p:cNvSpPr/>
                <p:nvPr/>
              </p:nvSpPr>
              <p:spPr>
                <a:xfrm>
                  <a:off x="7903265" y="4924451"/>
                  <a:ext cx="43070" cy="7014"/>
                </a:xfrm>
                <a:custGeom>
                  <a:avLst/>
                  <a:gdLst>
                    <a:gd name="connsiteX0" fmla="*/ 0 w 43070"/>
                    <a:gd name="connsiteY0" fmla="*/ 2045 h 7014"/>
                    <a:gd name="connsiteX1" fmla="*/ 28161 w 43070"/>
                    <a:gd name="connsiteY1" fmla="*/ 2045 h 7014"/>
                    <a:gd name="connsiteX2" fmla="*/ 38100 w 43070"/>
                    <a:gd name="connsiteY2" fmla="*/ 5358 h 7014"/>
                    <a:gd name="connsiteX3" fmla="*/ 43070 w 43070"/>
                    <a:gd name="connsiteY3" fmla="*/ 7014 h 7014"/>
                    <a:gd name="connsiteX4" fmla="*/ 0 w 43070"/>
                    <a:gd name="connsiteY4" fmla="*/ 2045 h 7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0" h="7014">
                      <a:moveTo>
                        <a:pt x="0" y="2045"/>
                      </a:moveTo>
                      <a:cubicBezTo>
                        <a:pt x="12620" y="-480"/>
                        <a:pt x="10631" y="-877"/>
                        <a:pt x="28161" y="2045"/>
                      </a:cubicBezTo>
                      <a:cubicBezTo>
                        <a:pt x="31606" y="2619"/>
                        <a:pt x="34787" y="4254"/>
                        <a:pt x="38100" y="5358"/>
                      </a:cubicBezTo>
                      <a:cubicBezTo>
                        <a:pt x="39757" y="5910"/>
                        <a:pt x="43070" y="5268"/>
                        <a:pt x="43070" y="7014"/>
                      </a:cubicBezTo>
                      <a:lnTo>
                        <a:pt x="0" y="2045"/>
                      </a:lnTo>
                      <a:close/>
                    </a:path>
                  </a:pathLst>
                </a:custGeom>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C8D3671E-855C-42E0-B642-86AD871FEC40}"/>
                    </a:ext>
                  </a:extLst>
                </p:cNvPr>
                <p:cNvSpPr/>
                <p:nvPr/>
              </p:nvSpPr>
              <p:spPr>
                <a:xfrm>
                  <a:off x="8039077" y="5100430"/>
                  <a:ext cx="77880" cy="86140"/>
                </a:xfrm>
                <a:custGeom>
                  <a:avLst/>
                  <a:gdLst>
                    <a:gd name="connsiteX0" fmla="*/ 77880 w 77880"/>
                    <a:gd name="connsiteY0" fmla="*/ 0 h 86140"/>
                    <a:gd name="connsiteX1" fmla="*/ 74566 w 77880"/>
                    <a:gd name="connsiteY1" fmla="*/ 24848 h 86140"/>
                    <a:gd name="connsiteX2" fmla="*/ 71253 w 77880"/>
                    <a:gd name="connsiteY2" fmla="*/ 29818 h 86140"/>
                    <a:gd name="connsiteX3" fmla="*/ 66284 w 77880"/>
                    <a:gd name="connsiteY3" fmla="*/ 34787 h 86140"/>
                    <a:gd name="connsiteX4" fmla="*/ 54688 w 77880"/>
                    <a:gd name="connsiteY4" fmla="*/ 46383 h 86140"/>
                    <a:gd name="connsiteX5" fmla="*/ 49719 w 77880"/>
                    <a:gd name="connsiteY5" fmla="*/ 49696 h 86140"/>
                    <a:gd name="connsiteX6" fmla="*/ 44749 w 77880"/>
                    <a:gd name="connsiteY6" fmla="*/ 51353 h 86140"/>
                    <a:gd name="connsiteX7" fmla="*/ 41436 w 77880"/>
                    <a:gd name="connsiteY7" fmla="*/ 56322 h 86140"/>
                    <a:gd name="connsiteX8" fmla="*/ 36466 w 77880"/>
                    <a:gd name="connsiteY8" fmla="*/ 57979 h 86140"/>
                    <a:gd name="connsiteX9" fmla="*/ 26527 w 77880"/>
                    <a:gd name="connsiteY9" fmla="*/ 62948 h 86140"/>
                    <a:gd name="connsiteX10" fmla="*/ 21558 w 77880"/>
                    <a:gd name="connsiteY10" fmla="*/ 66261 h 86140"/>
                    <a:gd name="connsiteX11" fmla="*/ 16588 w 77880"/>
                    <a:gd name="connsiteY11" fmla="*/ 67918 h 86140"/>
                    <a:gd name="connsiteX12" fmla="*/ 6649 w 77880"/>
                    <a:gd name="connsiteY12" fmla="*/ 74544 h 86140"/>
                    <a:gd name="connsiteX13" fmla="*/ 1680 w 77880"/>
                    <a:gd name="connsiteY13" fmla="*/ 77857 h 86140"/>
                    <a:gd name="connsiteX14" fmla="*/ 23 w 77880"/>
                    <a:gd name="connsiteY14" fmla="*/ 86140 h 8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880" h="86140">
                      <a:moveTo>
                        <a:pt x="77880" y="0"/>
                      </a:moveTo>
                      <a:cubicBezTo>
                        <a:pt x="77509" y="4451"/>
                        <a:pt x="77951" y="18079"/>
                        <a:pt x="74566" y="24848"/>
                      </a:cubicBezTo>
                      <a:cubicBezTo>
                        <a:pt x="73676" y="26629"/>
                        <a:pt x="72528" y="28288"/>
                        <a:pt x="71253" y="29818"/>
                      </a:cubicBezTo>
                      <a:cubicBezTo>
                        <a:pt x="69753" y="31618"/>
                        <a:pt x="67722" y="32938"/>
                        <a:pt x="66284" y="34787"/>
                      </a:cubicBezTo>
                      <a:cubicBezTo>
                        <a:pt x="56981" y="46749"/>
                        <a:pt x="64185" y="43219"/>
                        <a:pt x="54688" y="46383"/>
                      </a:cubicBezTo>
                      <a:cubicBezTo>
                        <a:pt x="53032" y="47487"/>
                        <a:pt x="51500" y="48806"/>
                        <a:pt x="49719" y="49696"/>
                      </a:cubicBezTo>
                      <a:cubicBezTo>
                        <a:pt x="48157" y="50477"/>
                        <a:pt x="46113" y="50262"/>
                        <a:pt x="44749" y="51353"/>
                      </a:cubicBezTo>
                      <a:cubicBezTo>
                        <a:pt x="43194" y="52597"/>
                        <a:pt x="42991" y="55078"/>
                        <a:pt x="41436" y="56322"/>
                      </a:cubicBezTo>
                      <a:cubicBezTo>
                        <a:pt x="40072" y="57413"/>
                        <a:pt x="38028" y="57198"/>
                        <a:pt x="36466" y="57979"/>
                      </a:cubicBezTo>
                      <a:cubicBezTo>
                        <a:pt x="23629" y="64398"/>
                        <a:pt x="39013" y="58788"/>
                        <a:pt x="26527" y="62948"/>
                      </a:cubicBezTo>
                      <a:cubicBezTo>
                        <a:pt x="24871" y="64052"/>
                        <a:pt x="23339" y="65371"/>
                        <a:pt x="21558" y="66261"/>
                      </a:cubicBezTo>
                      <a:cubicBezTo>
                        <a:pt x="19996" y="67042"/>
                        <a:pt x="18115" y="67070"/>
                        <a:pt x="16588" y="67918"/>
                      </a:cubicBezTo>
                      <a:cubicBezTo>
                        <a:pt x="13107" y="69852"/>
                        <a:pt x="9962" y="72335"/>
                        <a:pt x="6649" y="74544"/>
                      </a:cubicBezTo>
                      <a:lnTo>
                        <a:pt x="1680" y="77857"/>
                      </a:lnTo>
                      <a:cubicBezTo>
                        <a:pt x="-326" y="83875"/>
                        <a:pt x="23" y="81081"/>
                        <a:pt x="23" y="8614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DFCF75C4-0BA1-4A8F-BBCA-9487AF68F9DA}"/>
                    </a:ext>
                  </a:extLst>
                </p:cNvPr>
                <p:cNvSpPr/>
                <p:nvPr/>
              </p:nvSpPr>
              <p:spPr>
                <a:xfrm>
                  <a:off x="8058974" y="5085522"/>
                  <a:ext cx="92855" cy="119269"/>
                </a:xfrm>
                <a:custGeom>
                  <a:avLst/>
                  <a:gdLst>
                    <a:gd name="connsiteX0" fmla="*/ 87800 w 92855"/>
                    <a:gd name="connsiteY0" fmla="*/ 0 h 119269"/>
                    <a:gd name="connsiteX1" fmla="*/ 89456 w 92855"/>
                    <a:gd name="connsiteY1" fmla="*/ 8282 h 119269"/>
                    <a:gd name="connsiteX2" fmla="*/ 92769 w 92855"/>
                    <a:gd name="connsiteY2" fmla="*/ 13252 h 119269"/>
                    <a:gd name="connsiteX3" fmla="*/ 91113 w 92855"/>
                    <a:gd name="connsiteY3" fmla="*/ 29817 h 119269"/>
                    <a:gd name="connsiteX4" fmla="*/ 89456 w 92855"/>
                    <a:gd name="connsiteY4" fmla="*/ 34787 h 119269"/>
                    <a:gd name="connsiteX5" fmla="*/ 84487 w 92855"/>
                    <a:gd name="connsiteY5" fmla="*/ 38100 h 119269"/>
                    <a:gd name="connsiteX6" fmla="*/ 79517 w 92855"/>
                    <a:gd name="connsiteY6" fmla="*/ 49695 h 119269"/>
                    <a:gd name="connsiteX7" fmla="*/ 77861 w 92855"/>
                    <a:gd name="connsiteY7" fmla="*/ 54665 h 119269"/>
                    <a:gd name="connsiteX8" fmla="*/ 66265 w 92855"/>
                    <a:gd name="connsiteY8" fmla="*/ 67917 h 119269"/>
                    <a:gd name="connsiteX9" fmla="*/ 59639 w 92855"/>
                    <a:gd name="connsiteY9" fmla="*/ 74543 h 119269"/>
                    <a:gd name="connsiteX10" fmla="*/ 56326 w 92855"/>
                    <a:gd name="connsiteY10" fmla="*/ 79513 h 119269"/>
                    <a:gd name="connsiteX11" fmla="*/ 46387 w 92855"/>
                    <a:gd name="connsiteY11" fmla="*/ 86139 h 119269"/>
                    <a:gd name="connsiteX12" fmla="*/ 41417 w 92855"/>
                    <a:gd name="connsiteY12" fmla="*/ 91108 h 119269"/>
                    <a:gd name="connsiteX13" fmla="*/ 36448 w 92855"/>
                    <a:gd name="connsiteY13" fmla="*/ 92765 h 119269"/>
                    <a:gd name="connsiteX14" fmla="*/ 31478 w 92855"/>
                    <a:gd name="connsiteY14" fmla="*/ 96078 h 119269"/>
                    <a:gd name="connsiteX15" fmla="*/ 21539 w 92855"/>
                    <a:gd name="connsiteY15" fmla="*/ 99391 h 119269"/>
                    <a:gd name="connsiteX16" fmla="*/ 11600 w 92855"/>
                    <a:gd name="connsiteY16" fmla="*/ 106017 h 119269"/>
                    <a:gd name="connsiteX17" fmla="*/ 1661 w 92855"/>
                    <a:gd name="connsiteY17" fmla="*/ 112643 h 119269"/>
                    <a:gd name="connsiteX18" fmla="*/ 4 w 92855"/>
                    <a:gd name="connsiteY18" fmla="*/ 119269 h 11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855" h="119269">
                      <a:moveTo>
                        <a:pt x="87800" y="0"/>
                      </a:moveTo>
                      <a:cubicBezTo>
                        <a:pt x="88352" y="2761"/>
                        <a:pt x="88468" y="5646"/>
                        <a:pt x="89456" y="8282"/>
                      </a:cubicBezTo>
                      <a:cubicBezTo>
                        <a:pt x="90155" y="10146"/>
                        <a:pt x="92616" y="11267"/>
                        <a:pt x="92769" y="13252"/>
                      </a:cubicBezTo>
                      <a:cubicBezTo>
                        <a:pt x="93195" y="18785"/>
                        <a:pt x="91957" y="24332"/>
                        <a:pt x="91113" y="29817"/>
                      </a:cubicBezTo>
                      <a:cubicBezTo>
                        <a:pt x="90847" y="31543"/>
                        <a:pt x="90547" y="33423"/>
                        <a:pt x="89456" y="34787"/>
                      </a:cubicBezTo>
                      <a:cubicBezTo>
                        <a:pt x="88212" y="36342"/>
                        <a:pt x="86143" y="36996"/>
                        <a:pt x="84487" y="38100"/>
                      </a:cubicBezTo>
                      <a:cubicBezTo>
                        <a:pt x="81037" y="51896"/>
                        <a:pt x="85239" y="38251"/>
                        <a:pt x="79517" y="49695"/>
                      </a:cubicBezTo>
                      <a:cubicBezTo>
                        <a:pt x="78736" y="51257"/>
                        <a:pt x="78709" y="53139"/>
                        <a:pt x="77861" y="54665"/>
                      </a:cubicBezTo>
                      <a:cubicBezTo>
                        <a:pt x="72178" y="64896"/>
                        <a:pt x="73525" y="63078"/>
                        <a:pt x="66265" y="67917"/>
                      </a:cubicBezTo>
                      <a:cubicBezTo>
                        <a:pt x="62652" y="78761"/>
                        <a:pt x="67671" y="68118"/>
                        <a:pt x="59639" y="74543"/>
                      </a:cubicBezTo>
                      <a:cubicBezTo>
                        <a:pt x="58084" y="75787"/>
                        <a:pt x="57824" y="78202"/>
                        <a:pt x="56326" y="79513"/>
                      </a:cubicBezTo>
                      <a:cubicBezTo>
                        <a:pt x="53329" y="82135"/>
                        <a:pt x="49203" y="83324"/>
                        <a:pt x="46387" y="86139"/>
                      </a:cubicBezTo>
                      <a:cubicBezTo>
                        <a:pt x="44730" y="87795"/>
                        <a:pt x="43366" y="89809"/>
                        <a:pt x="41417" y="91108"/>
                      </a:cubicBezTo>
                      <a:cubicBezTo>
                        <a:pt x="39964" y="92077"/>
                        <a:pt x="38010" y="91984"/>
                        <a:pt x="36448" y="92765"/>
                      </a:cubicBezTo>
                      <a:cubicBezTo>
                        <a:pt x="34667" y="93655"/>
                        <a:pt x="33297" y="95269"/>
                        <a:pt x="31478" y="96078"/>
                      </a:cubicBezTo>
                      <a:cubicBezTo>
                        <a:pt x="28287" y="97496"/>
                        <a:pt x="21539" y="99391"/>
                        <a:pt x="21539" y="99391"/>
                      </a:cubicBezTo>
                      <a:cubicBezTo>
                        <a:pt x="18226" y="101600"/>
                        <a:pt x="14416" y="103201"/>
                        <a:pt x="11600" y="106017"/>
                      </a:cubicBezTo>
                      <a:cubicBezTo>
                        <a:pt x="5395" y="112222"/>
                        <a:pt x="8853" y="110246"/>
                        <a:pt x="1661" y="112643"/>
                      </a:cubicBezTo>
                      <a:cubicBezTo>
                        <a:pt x="-171" y="118137"/>
                        <a:pt x="4" y="115867"/>
                        <a:pt x="4" y="119269"/>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図形 77">
                  <a:extLst>
                    <a:ext uri="{FF2B5EF4-FFF2-40B4-BE49-F238E27FC236}">
                      <a16:creationId xmlns:a16="http://schemas.microsoft.com/office/drawing/2014/main" id="{1E3E48FA-2402-4D88-BE17-6DC96D0155E6}"/>
                    </a:ext>
                  </a:extLst>
                </p:cNvPr>
                <p:cNvSpPr/>
                <p:nvPr/>
              </p:nvSpPr>
              <p:spPr>
                <a:xfrm>
                  <a:off x="8087139" y="5070613"/>
                  <a:ext cx="89452" cy="155713"/>
                </a:xfrm>
                <a:custGeom>
                  <a:avLst/>
                  <a:gdLst>
                    <a:gd name="connsiteX0" fmla="*/ 82826 w 89452"/>
                    <a:gd name="connsiteY0" fmla="*/ 0 h 155713"/>
                    <a:gd name="connsiteX1" fmla="*/ 86139 w 89452"/>
                    <a:gd name="connsiteY1" fmla="*/ 8283 h 155713"/>
                    <a:gd name="connsiteX2" fmla="*/ 89452 w 89452"/>
                    <a:gd name="connsiteY2" fmla="*/ 18222 h 155713"/>
                    <a:gd name="connsiteX3" fmla="*/ 86139 w 89452"/>
                    <a:gd name="connsiteY3" fmla="*/ 44726 h 155713"/>
                    <a:gd name="connsiteX4" fmla="*/ 84483 w 89452"/>
                    <a:gd name="connsiteY4" fmla="*/ 49696 h 155713"/>
                    <a:gd name="connsiteX5" fmla="*/ 79513 w 89452"/>
                    <a:gd name="connsiteY5" fmla="*/ 62948 h 155713"/>
                    <a:gd name="connsiteX6" fmla="*/ 76200 w 89452"/>
                    <a:gd name="connsiteY6" fmla="*/ 72887 h 155713"/>
                    <a:gd name="connsiteX7" fmla="*/ 74544 w 89452"/>
                    <a:gd name="connsiteY7" fmla="*/ 77857 h 155713"/>
                    <a:gd name="connsiteX8" fmla="*/ 71231 w 89452"/>
                    <a:gd name="connsiteY8" fmla="*/ 82826 h 155713"/>
                    <a:gd name="connsiteX9" fmla="*/ 64604 w 89452"/>
                    <a:gd name="connsiteY9" fmla="*/ 97735 h 155713"/>
                    <a:gd name="connsiteX10" fmla="*/ 59635 w 89452"/>
                    <a:gd name="connsiteY10" fmla="*/ 101048 h 155713"/>
                    <a:gd name="connsiteX11" fmla="*/ 48039 w 89452"/>
                    <a:gd name="connsiteY11" fmla="*/ 112644 h 155713"/>
                    <a:gd name="connsiteX12" fmla="*/ 38100 w 89452"/>
                    <a:gd name="connsiteY12" fmla="*/ 122583 h 155713"/>
                    <a:gd name="connsiteX13" fmla="*/ 28161 w 89452"/>
                    <a:gd name="connsiteY13" fmla="*/ 129209 h 155713"/>
                    <a:gd name="connsiteX14" fmla="*/ 23191 w 89452"/>
                    <a:gd name="connsiteY14" fmla="*/ 132522 h 155713"/>
                    <a:gd name="connsiteX15" fmla="*/ 13252 w 89452"/>
                    <a:gd name="connsiteY15" fmla="*/ 139148 h 155713"/>
                    <a:gd name="connsiteX16" fmla="*/ 9939 w 89452"/>
                    <a:gd name="connsiteY16" fmla="*/ 144117 h 155713"/>
                    <a:gd name="connsiteX17" fmla="*/ 0 w 89452"/>
                    <a:gd name="connsiteY17" fmla="*/ 149087 h 155713"/>
                    <a:gd name="connsiteX18" fmla="*/ 1657 w 89452"/>
                    <a:gd name="connsiteY18" fmla="*/ 155713 h 15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452" h="155713">
                      <a:moveTo>
                        <a:pt x="82826" y="0"/>
                      </a:moveTo>
                      <a:cubicBezTo>
                        <a:pt x="83930" y="2761"/>
                        <a:pt x="85123" y="5488"/>
                        <a:pt x="86139" y="8283"/>
                      </a:cubicBezTo>
                      <a:cubicBezTo>
                        <a:pt x="87332" y="11565"/>
                        <a:pt x="89452" y="18222"/>
                        <a:pt x="89452" y="18222"/>
                      </a:cubicBezTo>
                      <a:cubicBezTo>
                        <a:pt x="88618" y="26569"/>
                        <a:pt x="88009" y="36311"/>
                        <a:pt x="86139" y="44726"/>
                      </a:cubicBezTo>
                      <a:cubicBezTo>
                        <a:pt x="85760" y="46431"/>
                        <a:pt x="84907" y="48002"/>
                        <a:pt x="84483" y="49696"/>
                      </a:cubicBezTo>
                      <a:cubicBezTo>
                        <a:pt x="81618" y="61157"/>
                        <a:pt x="84966" y="54768"/>
                        <a:pt x="79513" y="62948"/>
                      </a:cubicBezTo>
                      <a:lnTo>
                        <a:pt x="76200" y="72887"/>
                      </a:lnTo>
                      <a:cubicBezTo>
                        <a:pt x="75648" y="74544"/>
                        <a:pt x="75513" y="76404"/>
                        <a:pt x="74544" y="77857"/>
                      </a:cubicBezTo>
                      <a:cubicBezTo>
                        <a:pt x="73440" y="79513"/>
                        <a:pt x="72040" y="81007"/>
                        <a:pt x="71231" y="82826"/>
                      </a:cubicBezTo>
                      <a:cubicBezTo>
                        <a:pt x="68604" y="88736"/>
                        <a:pt x="69105" y="93234"/>
                        <a:pt x="64604" y="97735"/>
                      </a:cubicBezTo>
                      <a:cubicBezTo>
                        <a:pt x="63196" y="99143"/>
                        <a:pt x="61291" y="99944"/>
                        <a:pt x="59635" y="101048"/>
                      </a:cubicBezTo>
                      <a:cubicBezTo>
                        <a:pt x="55886" y="112292"/>
                        <a:pt x="61330" y="99353"/>
                        <a:pt x="48039" y="112644"/>
                      </a:cubicBezTo>
                      <a:cubicBezTo>
                        <a:pt x="44726" y="115957"/>
                        <a:pt x="41998" y="119984"/>
                        <a:pt x="38100" y="122583"/>
                      </a:cubicBezTo>
                      <a:lnTo>
                        <a:pt x="28161" y="129209"/>
                      </a:lnTo>
                      <a:cubicBezTo>
                        <a:pt x="26504" y="130313"/>
                        <a:pt x="24599" y="131114"/>
                        <a:pt x="23191" y="132522"/>
                      </a:cubicBezTo>
                      <a:cubicBezTo>
                        <a:pt x="16987" y="138726"/>
                        <a:pt x="20444" y="136750"/>
                        <a:pt x="13252" y="139148"/>
                      </a:cubicBezTo>
                      <a:cubicBezTo>
                        <a:pt x="12148" y="140804"/>
                        <a:pt x="11347" y="142709"/>
                        <a:pt x="9939" y="144117"/>
                      </a:cubicBezTo>
                      <a:cubicBezTo>
                        <a:pt x="6728" y="147328"/>
                        <a:pt x="4042" y="147739"/>
                        <a:pt x="0" y="149087"/>
                      </a:cubicBezTo>
                      <a:lnTo>
                        <a:pt x="1657" y="155713"/>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図形 78">
                  <a:extLst>
                    <a:ext uri="{FF2B5EF4-FFF2-40B4-BE49-F238E27FC236}">
                      <a16:creationId xmlns:a16="http://schemas.microsoft.com/office/drawing/2014/main" id="{72BCC2EB-06F3-4AC1-9938-626BF14E02E6}"/>
                    </a:ext>
                  </a:extLst>
                </p:cNvPr>
                <p:cNvSpPr/>
                <p:nvPr/>
              </p:nvSpPr>
              <p:spPr>
                <a:xfrm>
                  <a:off x="8128552" y="5055704"/>
                  <a:ext cx="81170" cy="180561"/>
                </a:xfrm>
                <a:custGeom>
                  <a:avLst/>
                  <a:gdLst>
                    <a:gd name="connsiteX0" fmla="*/ 66261 w 81170"/>
                    <a:gd name="connsiteY0" fmla="*/ 0 h 180561"/>
                    <a:gd name="connsiteX1" fmla="*/ 79513 w 81170"/>
                    <a:gd name="connsiteY1" fmla="*/ 18222 h 180561"/>
                    <a:gd name="connsiteX2" fmla="*/ 81170 w 81170"/>
                    <a:gd name="connsiteY2" fmla="*/ 23192 h 180561"/>
                    <a:gd name="connsiteX3" fmla="*/ 79513 w 81170"/>
                    <a:gd name="connsiteY3" fmla="*/ 76200 h 180561"/>
                    <a:gd name="connsiteX4" fmla="*/ 77857 w 81170"/>
                    <a:gd name="connsiteY4" fmla="*/ 81170 h 180561"/>
                    <a:gd name="connsiteX5" fmla="*/ 71231 w 81170"/>
                    <a:gd name="connsiteY5" fmla="*/ 89453 h 180561"/>
                    <a:gd name="connsiteX6" fmla="*/ 69574 w 81170"/>
                    <a:gd name="connsiteY6" fmla="*/ 96079 h 180561"/>
                    <a:gd name="connsiteX7" fmla="*/ 64605 w 81170"/>
                    <a:gd name="connsiteY7" fmla="*/ 110987 h 180561"/>
                    <a:gd name="connsiteX8" fmla="*/ 61291 w 81170"/>
                    <a:gd name="connsiteY8" fmla="*/ 120926 h 180561"/>
                    <a:gd name="connsiteX9" fmla="*/ 59635 w 81170"/>
                    <a:gd name="connsiteY9" fmla="*/ 125896 h 180561"/>
                    <a:gd name="connsiteX10" fmla="*/ 53009 w 81170"/>
                    <a:gd name="connsiteY10" fmla="*/ 135835 h 180561"/>
                    <a:gd name="connsiteX11" fmla="*/ 49696 w 81170"/>
                    <a:gd name="connsiteY11" fmla="*/ 140805 h 180561"/>
                    <a:gd name="connsiteX12" fmla="*/ 44726 w 81170"/>
                    <a:gd name="connsiteY12" fmla="*/ 144118 h 180561"/>
                    <a:gd name="connsiteX13" fmla="*/ 36444 w 81170"/>
                    <a:gd name="connsiteY13" fmla="*/ 150744 h 180561"/>
                    <a:gd name="connsiteX14" fmla="*/ 33131 w 81170"/>
                    <a:gd name="connsiteY14" fmla="*/ 155713 h 180561"/>
                    <a:gd name="connsiteX15" fmla="*/ 23191 w 81170"/>
                    <a:gd name="connsiteY15" fmla="*/ 159026 h 180561"/>
                    <a:gd name="connsiteX16" fmla="*/ 14909 w 81170"/>
                    <a:gd name="connsiteY16" fmla="*/ 167309 h 180561"/>
                    <a:gd name="connsiteX17" fmla="*/ 11596 w 81170"/>
                    <a:gd name="connsiteY17" fmla="*/ 172279 h 180561"/>
                    <a:gd name="connsiteX18" fmla="*/ 1657 w 81170"/>
                    <a:gd name="connsiteY18" fmla="*/ 178905 h 180561"/>
                    <a:gd name="connsiteX19" fmla="*/ 0 w 81170"/>
                    <a:gd name="connsiteY19" fmla="*/ 180561 h 18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170" h="180561">
                      <a:moveTo>
                        <a:pt x="66261" y="0"/>
                      </a:moveTo>
                      <a:cubicBezTo>
                        <a:pt x="68838" y="3222"/>
                        <a:pt x="78286" y="14542"/>
                        <a:pt x="79513" y="18222"/>
                      </a:cubicBezTo>
                      <a:lnTo>
                        <a:pt x="81170" y="23192"/>
                      </a:lnTo>
                      <a:cubicBezTo>
                        <a:pt x="80618" y="40861"/>
                        <a:pt x="80522" y="58551"/>
                        <a:pt x="79513" y="76200"/>
                      </a:cubicBezTo>
                      <a:cubicBezTo>
                        <a:pt x="79413" y="77943"/>
                        <a:pt x="78638" y="79608"/>
                        <a:pt x="77857" y="81170"/>
                      </a:cubicBezTo>
                      <a:cubicBezTo>
                        <a:pt x="75769" y="85347"/>
                        <a:pt x="74310" y="86373"/>
                        <a:pt x="71231" y="89453"/>
                      </a:cubicBezTo>
                      <a:cubicBezTo>
                        <a:pt x="70679" y="91662"/>
                        <a:pt x="70228" y="93898"/>
                        <a:pt x="69574" y="96079"/>
                      </a:cubicBezTo>
                      <a:cubicBezTo>
                        <a:pt x="68069" y="101096"/>
                        <a:pt x="66261" y="106018"/>
                        <a:pt x="64605" y="110987"/>
                      </a:cubicBezTo>
                      <a:lnTo>
                        <a:pt x="61291" y="120926"/>
                      </a:lnTo>
                      <a:cubicBezTo>
                        <a:pt x="60739" y="122583"/>
                        <a:pt x="60604" y="124443"/>
                        <a:pt x="59635" y="125896"/>
                      </a:cubicBezTo>
                      <a:lnTo>
                        <a:pt x="53009" y="135835"/>
                      </a:lnTo>
                      <a:cubicBezTo>
                        <a:pt x="51905" y="137492"/>
                        <a:pt x="51353" y="139701"/>
                        <a:pt x="49696" y="140805"/>
                      </a:cubicBezTo>
                      <a:lnTo>
                        <a:pt x="44726" y="144118"/>
                      </a:lnTo>
                      <a:cubicBezTo>
                        <a:pt x="35231" y="158358"/>
                        <a:pt x="47874" y="141600"/>
                        <a:pt x="36444" y="150744"/>
                      </a:cubicBezTo>
                      <a:cubicBezTo>
                        <a:pt x="34890" y="151988"/>
                        <a:pt x="34819" y="154658"/>
                        <a:pt x="33131" y="155713"/>
                      </a:cubicBezTo>
                      <a:cubicBezTo>
                        <a:pt x="30169" y="157564"/>
                        <a:pt x="23191" y="159026"/>
                        <a:pt x="23191" y="159026"/>
                      </a:cubicBezTo>
                      <a:cubicBezTo>
                        <a:pt x="14356" y="172280"/>
                        <a:pt x="25952" y="156265"/>
                        <a:pt x="14909" y="167309"/>
                      </a:cubicBezTo>
                      <a:cubicBezTo>
                        <a:pt x="13501" y="168717"/>
                        <a:pt x="13094" y="170968"/>
                        <a:pt x="11596" y="172279"/>
                      </a:cubicBezTo>
                      <a:cubicBezTo>
                        <a:pt x="8599" y="174901"/>
                        <a:pt x="4473" y="176090"/>
                        <a:pt x="1657" y="178905"/>
                      </a:cubicBezTo>
                      <a:lnTo>
                        <a:pt x="0" y="180561"/>
                      </a:ln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C438188F-FEE1-42E1-92C8-FDE96A6EF0BF}"/>
                    </a:ext>
                  </a:extLst>
                </p:cNvPr>
                <p:cNvSpPr/>
                <p:nvPr/>
              </p:nvSpPr>
              <p:spPr>
                <a:xfrm>
                  <a:off x="8174935" y="5045765"/>
                  <a:ext cx="74543" cy="195472"/>
                </a:xfrm>
                <a:custGeom>
                  <a:avLst/>
                  <a:gdLst>
                    <a:gd name="connsiteX0" fmla="*/ 44726 w 74543"/>
                    <a:gd name="connsiteY0" fmla="*/ 0 h 195472"/>
                    <a:gd name="connsiteX1" fmla="*/ 53008 w 74543"/>
                    <a:gd name="connsiteY1" fmla="*/ 8283 h 195472"/>
                    <a:gd name="connsiteX2" fmla="*/ 54665 w 74543"/>
                    <a:gd name="connsiteY2" fmla="*/ 13252 h 195472"/>
                    <a:gd name="connsiteX3" fmla="*/ 57978 w 74543"/>
                    <a:gd name="connsiteY3" fmla="*/ 18222 h 195472"/>
                    <a:gd name="connsiteX4" fmla="*/ 59635 w 74543"/>
                    <a:gd name="connsiteY4" fmla="*/ 23192 h 195472"/>
                    <a:gd name="connsiteX5" fmla="*/ 66261 w 74543"/>
                    <a:gd name="connsiteY5" fmla="*/ 33131 h 195472"/>
                    <a:gd name="connsiteX6" fmla="*/ 69574 w 74543"/>
                    <a:gd name="connsiteY6" fmla="*/ 64605 h 195472"/>
                    <a:gd name="connsiteX7" fmla="*/ 72887 w 74543"/>
                    <a:gd name="connsiteY7" fmla="*/ 74544 h 195472"/>
                    <a:gd name="connsiteX8" fmla="*/ 74543 w 74543"/>
                    <a:gd name="connsiteY8" fmla="*/ 79513 h 195472"/>
                    <a:gd name="connsiteX9" fmla="*/ 69574 w 74543"/>
                    <a:gd name="connsiteY9" fmla="*/ 114300 h 195472"/>
                    <a:gd name="connsiteX10" fmla="*/ 66261 w 74543"/>
                    <a:gd name="connsiteY10" fmla="*/ 125896 h 195472"/>
                    <a:gd name="connsiteX11" fmla="*/ 59635 w 74543"/>
                    <a:gd name="connsiteY11" fmla="*/ 135835 h 195472"/>
                    <a:gd name="connsiteX12" fmla="*/ 53008 w 74543"/>
                    <a:gd name="connsiteY12" fmla="*/ 144118 h 195472"/>
                    <a:gd name="connsiteX13" fmla="*/ 46382 w 74543"/>
                    <a:gd name="connsiteY13" fmla="*/ 152400 h 195472"/>
                    <a:gd name="connsiteX14" fmla="*/ 41413 w 74543"/>
                    <a:gd name="connsiteY14" fmla="*/ 157370 h 195472"/>
                    <a:gd name="connsiteX15" fmla="*/ 38100 w 74543"/>
                    <a:gd name="connsiteY15" fmla="*/ 162339 h 195472"/>
                    <a:gd name="connsiteX16" fmla="*/ 33130 w 74543"/>
                    <a:gd name="connsiteY16" fmla="*/ 163996 h 195472"/>
                    <a:gd name="connsiteX17" fmla="*/ 24848 w 74543"/>
                    <a:gd name="connsiteY17" fmla="*/ 170622 h 195472"/>
                    <a:gd name="connsiteX18" fmla="*/ 21535 w 74543"/>
                    <a:gd name="connsiteY18" fmla="*/ 175592 h 195472"/>
                    <a:gd name="connsiteX19" fmla="*/ 11595 w 74543"/>
                    <a:gd name="connsiteY19" fmla="*/ 182218 h 195472"/>
                    <a:gd name="connsiteX20" fmla="*/ 9939 w 74543"/>
                    <a:gd name="connsiteY20" fmla="*/ 187187 h 195472"/>
                    <a:gd name="connsiteX21" fmla="*/ 0 w 74543"/>
                    <a:gd name="connsiteY21" fmla="*/ 193813 h 195472"/>
                    <a:gd name="connsiteX22" fmla="*/ 8282 w 74543"/>
                    <a:gd name="connsiteY22" fmla="*/ 195470 h 1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43" h="195472">
                      <a:moveTo>
                        <a:pt x="44726" y="0"/>
                      </a:moveTo>
                      <a:cubicBezTo>
                        <a:pt x="47487" y="2761"/>
                        <a:pt x="50665" y="5159"/>
                        <a:pt x="53008" y="8283"/>
                      </a:cubicBezTo>
                      <a:cubicBezTo>
                        <a:pt x="54056" y="9680"/>
                        <a:pt x="53884" y="11690"/>
                        <a:pt x="54665" y="13252"/>
                      </a:cubicBezTo>
                      <a:cubicBezTo>
                        <a:pt x="55555" y="15033"/>
                        <a:pt x="57088" y="16441"/>
                        <a:pt x="57978" y="18222"/>
                      </a:cubicBezTo>
                      <a:cubicBezTo>
                        <a:pt x="58759" y="19784"/>
                        <a:pt x="58787" y="21665"/>
                        <a:pt x="59635" y="23192"/>
                      </a:cubicBezTo>
                      <a:cubicBezTo>
                        <a:pt x="61569" y="26673"/>
                        <a:pt x="66261" y="33131"/>
                        <a:pt x="66261" y="33131"/>
                      </a:cubicBezTo>
                      <a:cubicBezTo>
                        <a:pt x="71412" y="48588"/>
                        <a:pt x="64277" y="25761"/>
                        <a:pt x="69574" y="64605"/>
                      </a:cubicBezTo>
                      <a:cubicBezTo>
                        <a:pt x="70046" y="68065"/>
                        <a:pt x="71783" y="71231"/>
                        <a:pt x="72887" y="74544"/>
                      </a:cubicBezTo>
                      <a:lnTo>
                        <a:pt x="74543" y="79513"/>
                      </a:lnTo>
                      <a:cubicBezTo>
                        <a:pt x="71374" y="127065"/>
                        <a:pt x="76051" y="88400"/>
                        <a:pt x="69574" y="114300"/>
                      </a:cubicBezTo>
                      <a:cubicBezTo>
                        <a:pt x="69185" y="115854"/>
                        <a:pt x="67339" y="123956"/>
                        <a:pt x="66261" y="125896"/>
                      </a:cubicBezTo>
                      <a:cubicBezTo>
                        <a:pt x="64327" y="129377"/>
                        <a:pt x="60894" y="132058"/>
                        <a:pt x="59635" y="135835"/>
                      </a:cubicBezTo>
                      <a:cubicBezTo>
                        <a:pt x="57348" y="142694"/>
                        <a:pt x="59431" y="139836"/>
                        <a:pt x="53008" y="144118"/>
                      </a:cubicBezTo>
                      <a:cubicBezTo>
                        <a:pt x="50289" y="152276"/>
                        <a:pt x="53299" y="146635"/>
                        <a:pt x="46382" y="152400"/>
                      </a:cubicBezTo>
                      <a:cubicBezTo>
                        <a:pt x="44582" y="153900"/>
                        <a:pt x="42913" y="155570"/>
                        <a:pt x="41413" y="157370"/>
                      </a:cubicBezTo>
                      <a:cubicBezTo>
                        <a:pt x="40139" y="158899"/>
                        <a:pt x="39655" y="161095"/>
                        <a:pt x="38100" y="162339"/>
                      </a:cubicBezTo>
                      <a:cubicBezTo>
                        <a:pt x="36736" y="163430"/>
                        <a:pt x="34787" y="163444"/>
                        <a:pt x="33130" y="163996"/>
                      </a:cubicBezTo>
                      <a:cubicBezTo>
                        <a:pt x="23633" y="178240"/>
                        <a:pt x="36280" y="161475"/>
                        <a:pt x="24848" y="170622"/>
                      </a:cubicBezTo>
                      <a:cubicBezTo>
                        <a:pt x="23293" y="171866"/>
                        <a:pt x="22810" y="174063"/>
                        <a:pt x="21535" y="175592"/>
                      </a:cubicBezTo>
                      <a:cubicBezTo>
                        <a:pt x="16763" y="181318"/>
                        <a:pt x="17719" y="180176"/>
                        <a:pt x="11595" y="182218"/>
                      </a:cubicBezTo>
                      <a:cubicBezTo>
                        <a:pt x="11043" y="183874"/>
                        <a:pt x="11174" y="185952"/>
                        <a:pt x="9939" y="187187"/>
                      </a:cubicBezTo>
                      <a:cubicBezTo>
                        <a:pt x="7123" y="190003"/>
                        <a:pt x="0" y="193813"/>
                        <a:pt x="0" y="193813"/>
                      </a:cubicBezTo>
                      <a:cubicBezTo>
                        <a:pt x="7162" y="195604"/>
                        <a:pt x="4349" y="195470"/>
                        <a:pt x="8282" y="19547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図形 80">
                  <a:extLst>
                    <a:ext uri="{FF2B5EF4-FFF2-40B4-BE49-F238E27FC236}">
                      <a16:creationId xmlns:a16="http://schemas.microsoft.com/office/drawing/2014/main" id="{9640988A-284F-49CF-8674-7236931D9FE4}"/>
                    </a:ext>
                  </a:extLst>
                </p:cNvPr>
                <p:cNvSpPr/>
                <p:nvPr/>
              </p:nvSpPr>
              <p:spPr>
                <a:xfrm>
                  <a:off x="8232913" y="5035826"/>
                  <a:ext cx="53009" cy="203752"/>
                </a:xfrm>
                <a:custGeom>
                  <a:avLst/>
                  <a:gdLst>
                    <a:gd name="connsiteX0" fmla="*/ 0 w 53009"/>
                    <a:gd name="connsiteY0" fmla="*/ 0 h 203752"/>
                    <a:gd name="connsiteX1" fmla="*/ 8283 w 53009"/>
                    <a:gd name="connsiteY1" fmla="*/ 4970 h 203752"/>
                    <a:gd name="connsiteX2" fmla="*/ 11596 w 53009"/>
                    <a:gd name="connsiteY2" fmla="*/ 9939 h 203752"/>
                    <a:gd name="connsiteX3" fmla="*/ 21535 w 53009"/>
                    <a:gd name="connsiteY3" fmla="*/ 16565 h 203752"/>
                    <a:gd name="connsiteX4" fmla="*/ 29817 w 53009"/>
                    <a:gd name="connsiteY4" fmla="*/ 26504 h 203752"/>
                    <a:gd name="connsiteX5" fmla="*/ 38100 w 53009"/>
                    <a:gd name="connsiteY5" fmla="*/ 36444 h 203752"/>
                    <a:gd name="connsiteX6" fmla="*/ 39757 w 53009"/>
                    <a:gd name="connsiteY6" fmla="*/ 53009 h 203752"/>
                    <a:gd name="connsiteX7" fmla="*/ 41413 w 53009"/>
                    <a:gd name="connsiteY7" fmla="*/ 59635 h 203752"/>
                    <a:gd name="connsiteX8" fmla="*/ 43070 w 53009"/>
                    <a:gd name="connsiteY8" fmla="*/ 69574 h 203752"/>
                    <a:gd name="connsiteX9" fmla="*/ 44726 w 53009"/>
                    <a:gd name="connsiteY9" fmla="*/ 84483 h 203752"/>
                    <a:gd name="connsiteX10" fmla="*/ 48039 w 53009"/>
                    <a:gd name="connsiteY10" fmla="*/ 101048 h 203752"/>
                    <a:gd name="connsiteX11" fmla="*/ 49696 w 53009"/>
                    <a:gd name="connsiteY11" fmla="*/ 112644 h 203752"/>
                    <a:gd name="connsiteX12" fmla="*/ 53009 w 53009"/>
                    <a:gd name="connsiteY12" fmla="*/ 130865 h 203752"/>
                    <a:gd name="connsiteX13" fmla="*/ 49696 w 53009"/>
                    <a:gd name="connsiteY13" fmla="*/ 155713 h 203752"/>
                    <a:gd name="connsiteX14" fmla="*/ 46383 w 53009"/>
                    <a:gd name="connsiteY14" fmla="*/ 160683 h 203752"/>
                    <a:gd name="connsiteX15" fmla="*/ 41413 w 53009"/>
                    <a:gd name="connsiteY15" fmla="*/ 162339 h 203752"/>
                    <a:gd name="connsiteX16" fmla="*/ 36444 w 53009"/>
                    <a:gd name="connsiteY16" fmla="*/ 167309 h 203752"/>
                    <a:gd name="connsiteX17" fmla="*/ 26504 w 53009"/>
                    <a:gd name="connsiteY17" fmla="*/ 170622 h 203752"/>
                    <a:gd name="connsiteX18" fmla="*/ 14909 w 53009"/>
                    <a:gd name="connsiteY18" fmla="*/ 183874 h 203752"/>
                    <a:gd name="connsiteX19" fmla="*/ 13252 w 53009"/>
                    <a:gd name="connsiteY19" fmla="*/ 188844 h 203752"/>
                    <a:gd name="connsiteX20" fmla="*/ 6626 w 53009"/>
                    <a:gd name="connsiteY20" fmla="*/ 198783 h 203752"/>
                    <a:gd name="connsiteX21" fmla="*/ 14909 w 53009"/>
                    <a:gd name="connsiteY21" fmla="*/ 203752 h 20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009" h="203752">
                      <a:moveTo>
                        <a:pt x="0" y="0"/>
                      </a:moveTo>
                      <a:cubicBezTo>
                        <a:pt x="2761" y="1657"/>
                        <a:pt x="5838" y="2875"/>
                        <a:pt x="8283" y="4970"/>
                      </a:cubicBezTo>
                      <a:cubicBezTo>
                        <a:pt x="9794" y="6266"/>
                        <a:pt x="10098" y="8628"/>
                        <a:pt x="11596" y="9939"/>
                      </a:cubicBezTo>
                      <a:cubicBezTo>
                        <a:pt x="14593" y="12561"/>
                        <a:pt x="18720" y="13749"/>
                        <a:pt x="21535" y="16565"/>
                      </a:cubicBezTo>
                      <a:cubicBezTo>
                        <a:pt x="36062" y="31095"/>
                        <a:pt x="18278" y="12658"/>
                        <a:pt x="29817" y="26504"/>
                      </a:cubicBezTo>
                      <a:cubicBezTo>
                        <a:pt x="40442" y="39253"/>
                        <a:pt x="29878" y="24110"/>
                        <a:pt x="38100" y="36444"/>
                      </a:cubicBezTo>
                      <a:cubicBezTo>
                        <a:pt x="38652" y="41966"/>
                        <a:pt x="38972" y="47516"/>
                        <a:pt x="39757" y="53009"/>
                      </a:cubicBezTo>
                      <a:cubicBezTo>
                        <a:pt x="40079" y="55263"/>
                        <a:pt x="40967" y="57403"/>
                        <a:pt x="41413" y="59635"/>
                      </a:cubicBezTo>
                      <a:cubicBezTo>
                        <a:pt x="42072" y="62929"/>
                        <a:pt x="42626" y="66245"/>
                        <a:pt x="43070" y="69574"/>
                      </a:cubicBezTo>
                      <a:cubicBezTo>
                        <a:pt x="43731" y="74530"/>
                        <a:pt x="44065" y="79527"/>
                        <a:pt x="44726" y="84483"/>
                      </a:cubicBezTo>
                      <a:cubicBezTo>
                        <a:pt x="47963" y="108764"/>
                        <a:pt x="44751" y="82964"/>
                        <a:pt x="48039" y="101048"/>
                      </a:cubicBezTo>
                      <a:cubicBezTo>
                        <a:pt x="48737" y="104890"/>
                        <a:pt x="49102" y="108785"/>
                        <a:pt x="49696" y="112644"/>
                      </a:cubicBezTo>
                      <a:cubicBezTo>
                        <a:pt x="51112" y="121847"/>
                        <a:pt x="51282" y="122235"/>
                        <a:pt x="53009" y="130865"/>
                      </a:cubicBezTo>
                      <a:cubicBezTo>
                        <a:pt x="52639" y="135299"/>
                        <a:pt x="53078" y="148948"/>
                        <a:pt x="49696" y="155713"/>
                      </a:cubicBezTo>
                      <a:cubicBezTo>
                        <a:pt x="48806" y="157494"/>
                        <a:pt x="47938" y="159439"/>
                        <a:pt x="46383" y="160683"/>
                      </a:cubicBezTo>
                      <a:cubicBezTo>
                        <a:pt x="45019" y="161774"/>
                        <a:pt x="43070" y="161787"/>
                        <a:pt x="41413" y="162339"/>
                      </a:cubicBezTo>
                      <a:cubicBezTo>
                        <a:pt x="39757" y="163996"/>
                        <a:pt x="38492" y="166171"/>
                        <a:pt x="36444" y="167309"/>
                      </a:cubicBezTo>
                      <a:cubicBezTo>
                        <a:pt x="33391" y="169005"/>
                        <a:pt x="26504" y="170622"/>
                        <a:pt x="26504" y="170622"/>
                      </a:cubicBezTo>
                      <a:cubicBezTo>
                        <a:pt x="18774" y="182217"/>
                        <a:pt x="23191" y="178352"/>
                        <a:pt x="14909" y="183874"/>
                      </a:cubicBezTo>
                      <a:cubicBezTo>
                        <a:pt x="14357" y="185531"/>
                        <a:pt x="14100" y="187317"/>
                        <a:pt x="13252" y="188844"/>
                      </a:cubicBezTo>
                      <a:cubicBezTo>
                        <a:pt x="11318" y="192325"/>
                        <a:pt x="6626" y="198783"/>
                        <a:pt x="6626" y="198783"/>
                      </a:cubicBezTo>
                      <a:cubicBezTo>
                        <a:pt x="12623" y="202781"/>
                        <a:pt x="9815" y="201206"/>
                        <a:pt x="14909" y="203752"/>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52715108-7C80-43D9-B4E6-24FBEBB39775}"/>
                    </a:ext>
                  </a:extLst>
                </p:cNvPr>
                <p:cNvSpPr/>
                <p:nvPr/>
              </p:nvSpPr>
              <p:spPr>
                <a:xfrm>
                  <a:off x="8134942" y="5096407"/>
                  <a:ext cx="155239" cy="308587"/>
                </a:xfrm>
                <a:custGeom>
                  <a:avLst/>
                  <a:gdLst>
                    <a:gd name="connsiteX0" fmla="*/ 0 w 155239"/>
                    <a:gd name="connsiteY0" fmla="*/ 308587 h 308587"/>
                    <a:gd name="connsiteX1" fmla="*/ 15145 w 155239"/>
                    <a:gd name="connsiteY1" fmla="*/ 291548 h 308587"/>
                    <a:gd name="connsiteX2" fmla="*/ 20824 w 155239"/>
                    <a:gd name="connsiteY2" fmla="*/ 287762 h 308587"/>
                    <a:gd name="connsiteX3" fmla="*/ 24611 w 155239"/>
                    <a:gd name="connsiteY3" fmla="*/ 283976 h 308587"/>
                    <a:gd name="connsiteX4" fmla="*/ 28397 w 155239"/>
                    <a:gd name="connsiteY4" fmla="*/ 278296 h 308587"/>
                    <a:gd name="connsiteX5" fmla="*/ 34077 w 155239"/>
                    <a:gd name="connsiteY5" fmla="*/ 276403 h 308587"/>
                    <a:gd name="connsiteX6" fmla="*/ 43542 w 155239"/>
                    <a:gd name="connsiteY6" fmla="*/ 265044 h 308587"/>
                    <a:gd name="connsiteX7" fmla="*/ 49222 w 155239"/>
                    <a:gd name="connsiteY7" fmla="*/ 263151 h 308587"/>
                    <a:gd name="connsiteX8" fmla="*/ 60581 w 155239"/>
                    <a:gd name="connsiteY8" fmla="*/ 255578 h 308587"/>
                    <a:gd name="connsiteX9" fmla="*/ 71940 w 155239"/>
                    <a:gd name="connsiteY9" fmla="*/ 249899 h 308587"/>
                    <a:gd name="connsiteX10" fmla="*/ 79513 w 155239"/>
                    <a:gd name="connsiteY10" fmla="*/ 242326 h 308587"/>
                    <a:gd name="connsiteX11" fmla="*/ 83299 w 155239"/>
                    <a:gd name="connsiteY11" fmla="*/ 236646 h 308587"/>
                    <a:gd name="connsiteX12" fmla="*/ 88978 w 155239"/>
                    <a:gd name="connsiteY12" fmla="*/ 232860 h 308587"/>
                    <a:gd name="connsiteX13" fmla="*/ 96551 w 155239"/>
                    <a:gd name="connsiteY13" fmla="*/ 225287 h 308587"/>
                    <a:gd name="connsiteX14" fmla="*/ 100338 w 155239"/>
                    <a:gd name="connsiteY14" fmla="*/ 221501 h 308587"/>
                    <a:gd name="connsiteX15" fmla="*/ 107910 w 155239"/>
                    <a:gd name="connsiteY15" fmla="*/ 212035 h 308587"/>
                    <a:gd name="connsiteX16" fmla="*/ 109803 w 155239"/>
                    <a:gd name="connsiteY16" fmla="*/ 206356 h 308587"/>
                    <a:gd name="connsiteX17" fmla="*/ 119269 w 155239"/>
                    <a:gd name="connsiteY17" fmla="*/ 196890 h 308587"/>
                    <a:gd name="connsiteX18" fmla="*/ 121162 w 155239"/>
                    <a:gd name="connsiteY18" fmla="*/ 191210 h 308587"/>
                    <a:gd name="connsiteX19" fmla="*/ 130628 w 155239"/>
                    <a:gd name="connsiteY19" fmla="*/ 181745 h 308587"/>
                    <a:gd name="connsiteX20" fmla="*/ 132521 w 155239"/>
                    <a:gd name="connsiteY20" fmla="*/ 176065 h 308587"/>
                    <a:gd name="connsiteX21" fmla="*/ 136308 w 155239"/>
                    <a:gd name="connsiteY21" fmla="*/ 172279 h 308587"/>
                    <a:gd name="connsiteX22" fmla="*/ 140094 w 155239"/>
                    <a:gd name="connsiteY22" fmla="*/ 166599 h 308587"/>
                    <a:gd name="connsiteX23" fmla="*/ 141987 w 155239"/>
                    <a:gd name="connsiteY23" fmla="*/ 155240 h 308587"/>
                    <a:gd name="connsiteX24" fmla="*/ 143880 w 155239"/>
                    <a:gd name="connsiteY24" fmla="*/ 149561 h 308587"/>
                    <a:gd name="connsiteX25" fmla="*/ 149560 w 155239"/>
                    <a:gd name="connsiteY25" fmla="*/ 124950 h 308587"/>
                    <a:gd name="connsiteX26" fmla="*/ 153346 w 155239"/>
                    <a:gd name="connsiteY26" fmla="*/ 113591 h 308587"/>
                    <a:gd name="connsiteX27" fmla="*/ 155239 w 155239"/>
                    <a:gd name="connsiteY27" fmla="*/ 107911 h 308587"/>
                    <a:gd name="connsiteX28" fmla="*/ 153346 w 155239"/>
                    <a:gd name="connsiteY28" fmla="*/ 56795 h 308587"/>
                    <a:gd name="connsiteX29" fmla="*/ 149560 w 155239"/>
                    <a:gd name="connsiteY29" fmla="*/ 0 h 30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5239" h="308587">
                      <a:moveTo>
                        <a:pt x="0" y="308587"/>
                      </a:moveTo>
                      <a:cubicBezTo>
                        <a:pt x="3058" y="304765"/>
                        <a:pt x="10674" y="294529"/>
                        <a:pt x="15145" y="291548"/>
                      </a:cubicBezTo>
                      <a:cubicBezTo>
                        <a:pt x="17038" y="290286"/>
                        <a:pt x="19047" y="289183"/>
                        <a:pt x="20824" y="287762"/>
                      </a:cubicBezTo>
                      <a:cubicBezTo>
                        <a:pt x="22218" y="286647"/>
                        <a:pt x="23496" y="285370"/>
                        <a:pt x="24611" y="283976"/>
                      </a:cubicBezTo>
                      <a:cubicBezTo>
                        <a:pt x="26032" y="282199"/>
                        <a:pt x="26620" y="279717"/>
                        <a:pt x="28397" y="278296"/>
                      </a:cubicBezTo>
                      <a:cubicBezTo>
                        <a:pt x="29955" y="277049"/>
                        <a:pt x="32184" y="277034"/>
                        <a:pt x="34077" y="276403"/>
                      </a:cubicBezTo>
                      <a:cubicBezTo>
                        <a:pt x="36871" y="272212"/>
                        <a:pt x="39169" y="267959"/>
                        <a:pt x="43542" y="265044"/>
                      </a:cubicBezTo>
                      <a:cubicBezTo>
                        <a:pt x="45203" y="263937"/>
                        <a:pt x="47329" y="263782"/>
                        <a:pt x="49222" y="263151"/>
                      </a:cubicBezTo>
                      <a:cubicBezTo>
                        <a:pt x="53008" y="260627"/>
                        <a:pt x="56264" y="257017"/>
                        <a:pt x="60581" y="255578"/>
                      </a:cubicBezTo>
                      <a:cubicBezTo>
                        <a:pt x="66077" y="253746"/>
                        <a:pt x="67270" y="253902"/>
                        <a:pt x="71940" y="249899"/>
                      </a:cubicBezTo>
                      <a:cubicBezTo>
                        <a:pt x="74651" y="247576"/>
                        <a:pt x="77533" y="245297"/>
                        <a:pt x="79513" y="242326"/>
                      </a:cubicBezTo>
                      <a:cubicBezTo>
                        <a:pt x="80775" y="240433"/>
                        <a:pt x="81690" y="238255"/>
                        <a:pt x="83299" y="236646"/>
                      </a:cubicBezTo>
                      <a:cubicBezTo>
                        <a:pt x="84908" y="235037"/>
                        <a:pt x="87251" y="234341"/>
                        <a:pt x="88978" y="232860"/>
                      </a:cubicBezTo>
                      <a:cubicBezTo>
                        <a:pt x="91688" y="230537"/>
                        <a:pt x="94027" y="227811"/>
                        <a:pt x="96551" y="225287"/>
                      </a:cubicBezTo>
                      <a:cubicBezTo>
                        <a:pt x="97813" y="224025"/>
                        <a:pt x="99348" y="222986"/>
                        <a:pt x="100338" y="221501"/>
                      </a:cubicBezTo>
                      <a:cubicBezTo>
                        <a:pt x="105114" y="214337"/>
                        <a:pt x="102515" y="217431"/>
                        <a:pt x="107910" y="212035"/>
                      </a:cubicBezTo>
                      <a:cubicBezTo>
                        <a:pt x="108541" y="210142"/>
                        <a:pt x="108606" y="207952"/>
                        <a:pt x="109803" y="206356"/>
                      </a:cubicBezTo>
                      <a:cubicBezTo>
                        <a:pt x="112480" y="202786"/>
                        <a:pt x="119269" y="196890"/>
                        <a:pt x="119269" y="196890"/>
                      </a:cubicBezTo>
                      <a:cubicBezTo>
                        <a:pt x="119900" y="194997"/>
                        <a:pt x="119965" y="192807"/>
                        <a:pt x="121162" y="191210"/>
                      </a:cubicBezTo>
                      <a:cubicBezTo>
                        <a:pt x="123839" y="187640"/>
                        <a:pt x="130628" y="181745"/>
                        <a:pt x="130628" y="181745"/>
                      </a:cubicBezTo>
                      <a:cubicBezTo>
                        <a:pt x="131259" y="179852"/>
                        <a:pt x="131494" y="177776"/>
                        <a:pt x="132521" y="176065"/>
                      </a:cubicBezTo>
                      <a:cubicBezTo>
                        <a:pt x="133439" y="174534"/>
                        <a:pt x="135193" y="173673"/>
                        <a:pt x="136308" y="172279"/>
                      </a:cubicBezTo>
                      <a:cubicBezTo>
                        <a:pt x="137729" y="170502"/>
                        <a:pt x="138832" y="168492"/>
                        <a:pt x="140094" y="166599"/>
                      </a:cubicBezTo>
                      <a:cubicBezTo>
                        <a:pt x="140725" y="162813"/>
                        <a:pt x="141154" y="158987"/>
                        <a:pt x="141987" y="155240"/>
                      </a:cubicBezTo>
                      <a:cubicBezTo>
                        <a:pt x="142420" y="153292"/>
                        <a:pt x="143577" y="151533"/>
                        <a:pt x="143880" y="149561"/>
                      </a:cubicBezTo>
                      <a:cubicBezTo>
                        <a:pt x="147484" y="126140"/>
                        <a:pt x="141724" y="136704"/>
                        <a:pt x="149560" y="124950"/>
                      </a:cubicBezTo>
                      <a:lnTo>
                        <a:pt x="153346" y="113591"/>
                      </a:lnTo>
                      <a:lnTo>
                        <a:pt x="155239" y="107911"/>
                      </a:lnTo>
                      <a:cubicBezTo>
                        <a:pt x="148541" y="81118"/>
                        <a:pt x="151180" y="97962"/>
                        <a:pt x="153346" y="56795"/>
                      </a:cubicBezTo>
                      <a:cubicBezTo>
                        <a:pt x="151791" y="38132"/>
                        <a:pt x="149560" y="18649"/>
                        <a:pt x="149560" y="0"/>
                      </a:cubicBezTo>
                    </a:path>
                  </a:pathLst>
                </a:custGeom>
                <a:no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91" name="フリーフォーム: 図形 90">
              <a:extLst>
                <a:ext uri="{FF2B5EF4-FFF2-40B4-BE49-F238E27FC236}">
                  <a16:creationId xmlns:a16="http://schemas.microsoft.com/office/drawing/2014/main" id="{8F89474D-7B6B-4C73-8782-147ABA4EF6A0}"/>
                </a:ext>
              </a:extLst>
            </p:cNvPr>
            <p:cNvSpPr/>
            <p:nvPr/>
          </p:nvSpPr>
          <p:spPr>
            <a:xfrm>
              <a:off x="5914809" y="5467974"/>
              <a:ext cx="246503" cy="274089"/>
            </a:xfrm>
            <a:custGeom>
              <a:avLst/>
              <a:gdLst>
                <a:gd name="connsiteX0" fmla="*/ 52975 w 246503"/>
                <a:gd name="connsiteY0" fmla="*/ 23033 h 274089"/>
                <a:gd name="connsiteX1" fmla="*/ 41459 w 246503"/>
                <a:gd name="connsiteY1" fmla="*/ 29942 h 274089"/>
                <a:gd name="connsiteX2" fmla="*/ 36852 w 246503"/>
                <a:gd name="connsiteY2" fmla="*/ 36852 h 274089"/>
                <a:gd name="connsiteX3" fmla="*/ 29943 w 246503"/>
                <a:gd name="connsiteY3" fmla="*/ 43762 h 274089"/>
                <a:gd name="connsiteX4" fmla="*/ 20730 w 246503"/>
                <a:gd name="connsiteY4" fmla="*/ 57582 h 274089"/>
                <a:gd name="connsiteX5" fmla="*/ 18426 w 246503"/>
                <a:gd name="connsiteY5" fmla="*/ 69098 h 274089"/>
                <a:gd name="connsiteX6" fmla="*/ 13820 w 246503"/>
                <a:gd name="connsiteY6" fmla="*/ 76008 h 274089"/>
                <a:gd name="connsiteX7" fmla="*/ 6910 w 246503"/>
                <a:gd name="connsiteY7" fmla="*/ 89828 h 274089"/>
                <a:gd name="connsiteX8" fmla="*/ 4607 w 246503"/>
                <a:gd name="connsiteY8" fmla="*/ 122073 h 274089"/>
                <a:gd name="connsiteX9" fmla="*/ 2303 w 246503"/>
                <a:gd name="connsiteY9" fmla="*/ 128983 h 274089"/>
                <a:gd name="connsiteX10" fmla="*/ 0 w 246503"/>
                <a:gd name="connsiteY10" fmla="*/ 147409 h 274089"/>
                <a:gd name="connsiteX11" fmla="*/ 2303 w 246503"/>
                <a:gd name="connsiteY11" fmla="*/ 177352 h 274089"/>
                <a:gd name="connsiteX12" fmla="*/ 4607 w 246503"/>
                <a:gd name="connsiteY12" fmla="*/ 184262 h 274089"/>
                <a:gd name="connsiteX13" fmla="*/ 6910 w 246503"/>
                <a:gd name="connsiteY13" fmla="*/ 195778 h 274089"/>
                <a:gd name="connsiteX14" fmla="*/ 9213 w 246503"/>
                <a:gd name="connsiteY14" fmla="*/ 202688 h 274089"/>
                <a:gd name="connsiteX15" fmla="*/ 11516 w 246503"/>
                <a:gd name="connsiteY15" fmla="*/ 211901 h 274089"/>
                <a:gd name="connsiteX16" fmla="*/ 18426 w 246503"/>
                <a:gd name="connsiteY16" fmla="*/ 232631 h 274089"/>
                <a:gd name="connsiteX17" fmla="*/ 20730 w 246503"/>
                <a:gd name="connsiteY17" fmla="*/ 239540 h 274089"/>
                <a:gd name="connsiteX18" fmla="*/ 27639 w 246503"/>
                <a:gd name="connsiteY18" fmla="*/ 244147 h 274089"/>
                <a:gd name="connsiteX19" fmla="*/ 41459 w 246503"/>
                <a:gd name="connsiteY19" fmla="*/ 255663 h 274089"/>
                <a:gd name="connsiteX20" fmla="*/ 48369 w 246503"/>
                <a:gd name="connsiteY20" fmla="*/ 257967 h 274089"/>
                <a:gd name="connsiteX21" fmla="*/ 59885 w 246503"/>
                <a:gd name="connsiteY21" fmla="*/ 269483 h 274089"/>
                <a:gd name="connsiteX22" fmla="*/ 82918 w 246503"/>
                <a:gd name="connsiteY22" fmla="*/ 274089 h 274089"/>
                <a:gd name="connsiteX23" fmla="*/ 133590 w 246503"/>
                <a:gd name="connsiteY23" fmla="*/ 271786 h 274089"/>
                <a:gd name="connsiteX24" fmla="*/ 147410 w 246503"/>
                <a:gd name="connsiteY24" fmla="*/ 269483 h 274089"/>
                <a:gd name="connsiteX25" fmla="*/ 154319 w 246503"/>
                <a:gd name="connsiteY25" fmla="*/ 264876 h 274089"/>
                <a:gd name="connsiteX26" fmla="*/ 161229 w 246503"/>
                <a:gd name="connsiteY26" fmla="*/ 262573 h 274089"/>
                <a:gd name="connsiteX27" fmla="*/ 175049 w 246503"/>
                <a:gd name="connsiteY27" fmla="*/ 253360 h 274089"/>
                <a:gd name="connsiteX28" fmla="*/ 186565 w 246503"/>
                <a:gd name="connsiteY28" fmla="*/ 241844 h 274089"/>
                <a:gd name="connsiteX29" fmla="*/ 200385 w 246503"/>
                <a:gd name="connsiteY29" fmla="*/ 230327 h 274089"/>
                <a:gd name="connsiteX30" fmla="*/ 204992 w 246503"/>
                <a:gd name="connsiteY30" fmla="*/ 216508 h 274089"/>
                <a:gd name="connsiteX31" fmla="*/ 207295 w 246503"/>
                <a:gd name="connsiteY31" fmla="*/ 209598 h 274089"/>
                <a:gd name="connsiteX32" fmla="*/ 214205 w 246503"/>
                <a:gd name="connsiteY32" fmla="*/ 202688 h 274089"/>
                <a:gd name="connsiteX33" fmla="*/ 218811 w 246503"/>
                <a:gd name="connsiteY33" fmla="*/ 195778 h 274089"/>
                <a:gd name="connsiteX34" fmla="*/ 221114 w 246503"/>
                <a:gd name="connsiteY34" fmla="*/ 188868 h 274089"/>
                <a:gd name="connsiteX35" fmla="*/ 228024 w 246503"/>
                <a:gd name="connsiteY35" fmla="*/ 184262 h 274089"/>
                <a:gd name="connsiteX36" fmla="*/ 237237 w 246503"/>
                <a:gd name="connsiteY36" fmla="*/ 170442 h 274089"/>
                <a:gd name="connsiteX37" fmla="*/ 241844 w 246503"/>
                <a:gd name="connsiteY37" fmla="*/ 163532 h 274089"/>
                <a:gd name="connsiteX38" fmla="*/ 246450 w 246503"/>
                <a:gd name="connsiteY38" fmla="*/ 149713 h 274089"/>
                <a:gd name="connsiteX39" fmla="*/ 244147 w 246503"/>
                <a:gd name="connsiteY39" fmla="*/ 128983 h 274089"/>
                <a:gd name="connsiteX40" fmla="*/ 241844 w 246503"/>
                <a:gd name="connsiteY40" fmla="*/ 122073 h 274089"/>
                <a:gd name="connsiteX41" fmla="*/ 237237 w 246503"/>
                <a:gd name="connsiteY41" fmla="*/ 103647 h 274089"/>
                <a:gd name="connsiteX42" fmla="*/ 232631 w 246503"/>
                <a:gd name="connsiteY42" fmla="*/ 87524 h 274089"/>
                <a:gd name="connsiteX43" fmla="*/ 230328 w 246503"/>
                <a:gd name="connsiteY43" fmla="*/ 80614 h 274089"/>
                <a:gd name="connsiteX44" fmla="*/ 225721 w 246503"/>
                <a:gd name="connsiteY44" fmla="*/ 62188 h 274089"/>
                <a:gd name="connsiteX45" fmla="*/ 221114 w 246503"/>
                <a:gd name="connsiteY45" fmla="*/ 55278 h 274089"/>
                <a:gd name="connsiteX46" fmla="*/ 211901 w 246503"/>
                <a:gd name="connsiteY46" fmla="*/ 41459 h 274089"/>
                <a:gd name="connsiteX47" fmla="*/ 207295 w 246503"/>
                <a:gd name="connsiteY47" fmla="*/ 34549 h 274089"/>
                <a:gd name="connsiteX48" fmla="*/ 193475 w 246503"/>
                <a:gd name="connsiteY48" fmla="*/ 27639 h 274089"/>
                <a:gd name="connsiteX49" fmla="*/ 179655 w 246503"/>
                <a:gd name="connsiteY49" fmla="*/ 16123 h 274089"/>
                <a:gd name="connsiteX50" fmla="*/ 168139 w 246503"/>
                <a:gd name="connsiteY50" fmla="*/ 13819 h 274089"/>
                <a:gd name="connsiteX51" fmla="*/ 158926 w 246503"/>
                <a:gd name="connsiteY51" fmla="*/ 11516 h 274089"/>
                <a:gd name="connsiteX52" fmla="*/ 145106 w 246503"/>
                <a:gd name="connsiteY52" fmla="*/ 6910 h 274089"/>
                <a:gd name="connsiteX53" fmla="*/ 135893 w 246503"/>
                <a:gd name="connsiteY53" fmla="*/ 4606 h 274089"/>
                <a:gd name="connsiteX54" fmla="*/ 115164 w 246503"/>
                <a:gd name="connsiteY54" fmla="*/ 0 h 274089"/>
                <a:gd name="connsiteX55" fmla="*/ 87525 w 246503"/>
                <a:gd name="connsiteY55" fmla="*/ 4606 h 274089"/>
                <a:gd name="connsiteX56" fmla="*/ 73705 w 246503"/>
                <a:gd name="connsiteY56" fmla="*/ 11516 h 274089"/>
                <a:gd name="connsiteX57" fmla="*/ 52975 w 246503"/>
                <a:gd name="connsiteY57" fmla="*/ 23033 h 27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6503" h="274089">
                  <a:moveTo>
                    <a:pt x="52975" y="23033"/>
                  </a:moveTo>
                  <a:cubicBezTo>
                    <a:pt x="47601" y="26104"/>
                    <a:pt x="44858" y="27029"/>
                    <a:pt x="41459" y="29942"/>
                  </a:cubicBezTo>
                  <a:cubicBezTo>
                    <a:pt x="39357" y="31744"/>
                    <a:pt x="38624" y="34725"/>
                    <a:pt x="36852" y="36852"/>
                  </a:cubicBezTo>
                  <a:cubicBezTo>
                    <a:pt x="34767" y="39354"/>
                    <a:pt x="31943" y="41191"/>
                    <a:pt x="29943" y="43762"/>
                  </a:cubicBezTo>
                  <a:cubicBezTo>
                    <a:pt x="26544" y="48132"/>
                    <a:pt x="20730" y="57582"/>
                    <a:pt x="20730" y="57582"/>
                  </a:cubicBezTo>
                  <a:cubicBezTo>
                    <a:pt x="19962" y="61421"/>
                    <a:pt x="19801" y="65433"/>
                    <a:pt x="18426" y="69098"/>
                  </a:cubicBezTo>
                  <a:cubicBezTo>
                    <a:pt x="17454" y="71690"/>
                    <a:pt x="15058" y="73532"/>
                    <a:pt x="13820" y="76008"/>
                  </a:cubicBezTo>
                  <a:cubicBezTo>
                    <a:pt x="4284" y="95080"/>
                    <a:pt x="20110" y="70026"/>
                    <a:pt x="6910" y="89828"/>
                  </a:cubicBezTo>
                  <a:cubicBezTo>
                    <a:pt x="6142" y="100576"/>
                    <a:pt x="5866" y="111371"/>
                    <a:pt x="4607" y="122073"/>
                  </a:cubicBezTo>
                  <a:cubicBezTo>
                    <a:pt x="4323" y="124484"/>
                    <a:pt x="2737" y="126594"/>
                    <a:pt x="2303" y="128983"/>
                  </a:cubicBezTo>
                  <a:cubicBezTo>
                    <a:pt x="1196" y="135073"/>
                    <a:pt x="768" y="141267"/>
                    <a:pt x="0" y="147409"/>
                  </a:cubicBezTo>
                  <a:cubicBezTo>
                    <a:pt x="768" y="157390"/>
                    <a:pt x="1061" y="167419"/>
                    <a:pt x="2303" y="177352"/>
                  </a:cubicBezTo>
                  <a:cubicBezTo>
                    <a:pt x="2604" y="179761"/>
                    <a:pt x="4018" y="181907"/>
                    <a:pt x="4607" y="184262"/>
                  </a:cubicBezTo>
                  <a:cubicBezTo>
                    <a:pt x="5557" y="188060"/>
                    <a:pt x="5961" y="191980"/>
                    <a:pt x="6910" y="195778"/>
                  </a:cubicBezTo>
                  <a:cubicBezTo>
                    <a:pt x="7499" y="198133"/>
                    <a:pt x="8546" y="200354"/>
                    <a:pt x="9213" y="202688"/>
                  </a:cubicBezTo>
                  <a:cubicBezTo>
                    <a:pt x="10083" y="205732"/>
                    <a:pt x="10606" y="208869"/>
                    <a:pt x="11516" y="211901"/>
                  </a:cubicBezTo>
                  <a:cubicBezTo>
                    <a:pt x="13609" y="218878"/>
                    <a:pt x="16122" y="225721"/>
                    <a:pt x="18426" y="232631"/>
                  </a:cubicBezTo>
                  <a:cubicBezTo>
                    <a:pt x="19194" y="234934"/>
                    <a:pt x="18710" y="238193"/>
                    <a:pt x="20730" y="239540"/>
                  </a:cubicBezTo>
                  <a:cubicBezTo>
                    <a:pt x="23033" y="241076"/>
                    <a:pt x="25513" y="242375"/>
                    <a:pt x="27639" y="244147"/>
                  </a:cubicBezTo>
                  <a:cubicBezTo>
                    <a:pt x="35281" y="250516"/>
                    <a:pt x="32880" y="251373"/>
                    <a:pt x="41459" y="255663"/>
                  </a:cubicBezTo>
                  <a:cubicBezTo>
                    <a:pt x="43631" y="256749"/>
                    <a:pt x="46066" y="257199"/>
                    <a:pt x="48369" y="257967"/>
                  </a:cubicBezTo>
                  <a:cubicBezTo>
                    <a:pt x="51737" y="263019"/>
                    <a:pt x="53446" y="267502"/>
                    <a:pt x="59885" y="269483"/>
                  </a:cubicBezTo>
                  <a:cubicBezTo>
                    <a:pt x="67368" y="271786"/>
                    <a:pt x="82918" y="274089"/>
                    <a:pt x="82918" y="274089"/>
                  </a:cubicBezTo>
                  <a:cubicBezTo>
                    <a:pt x="99809" y="273321"/>
                    <a:pt x="116725" y="272991"/>
                    <a:pt x="133590" y="271786"/>
                  </a:cubicBezTo>
                  <a:cubicBezTo>
                    <a:pt x="138248" y="271453"/>
                    <a:pt x="142979" y="270960"/>
                    <a:pt x="147410" y="269483"/>
                  </a:cubicBezTo>
                  <a:cubicBezTo>
                    <a:pt x="150036" y="268608"/>
                    <a:pt x="151843" y="266114"/>
                    <a:pt x="154319" y="264876"/>
                  </a:cubicBezTo>
                  <a:cubicBezTo>
                    <a:pt x="156491" y="263790"/>
                    <a:pt x="159107" y="263752"/>
                    <a:pt x="161229" y="262573"/>
                  </a:cubicBezTo>
                  <a:cubicBezTo>
                    <a:pt x="166069" y="259884"/>
                    <a:pt x="175049" y="253360"/>
                    <a:pt x="175049" y="253360"/>
                  </a:cubicBezTo>
                  <a:cubicBezTo>
                    <a:pt x="183493" y="240692"/>
                    <a:pt x="175049" y="251440"/>
                    <a:pt x="186565" y="241844"/>
                  </a:cubicBezTo>
                  <a:cubicBezTo>
                    <a:pt x="204308" y="227059"/>
                    <a:pt x="183222" y="241770"/>
                    <a:pt x="200385" y="230327"/>
                  </a:cubicBezTo>
                  <a:lnTo>
                    <a:pt x="204992" y="216508"/>
                  </a:lnTo>
                  <a:cubicBezTo>
                    <a:pt x="205760" y="214205"/>
                    <a:pt x="205578" y="211315"/>
                    <a:pt x="207295" y="209598"/>
                  </a:cubicBezTo>
                  <a:cubicBezTo>
                    <a:pt x="209598" y="207295"/>
                    <a:pt x="212120" y="205190"/>
                    <a:pt x="214205" y="202688"/>
                  </a:cubicBezTo>
                  <a:cubicBezTo>
                    <a:pt x="215977" y="200561"/>
                    <a:pt x="217573" y="198254"/>
                    <a:pt x="218811" y="195778"/>
                  </a:cubicBezTo>
                  <a:cubicBezTo>
                    <a:pt x="219897" y="193606"/>
                    <a:pt x="219597" y="190764"/>
                    <a:pt x="221114" y="188868"/>
                  </a:cubicBezTo>
                  <a:cubicBezTo>
                    <a:pt x="222843" y="186706"/>
                    <a:pt x="225721" y="185797"/>
                    <a:pt x="228024" y="184262"/>
                  </a:cubicBezTo>
                  <a:lnTo>
                    <a:pt x="237237" y="170442"/>
                  </a:lnTo>
                  <a:lnTo>
                    <a:pt x="241844" y="163532"/>
                  </a:lnTo>
                  <a:cubicBezTo>
                    <a:pt x="243379" y="158926"/>
                    <a:pt x="246986" y="154539"/>
                    <a:pt x="246450" y="149713"/>
                  </a:cubicBezTo>
                  <a:cubicBezTo>
                    <a:pt x="245682" y="142803"/>
                    <a:pt x="245290" y="135841"/>
                    <a:pt x="244147" y="128983"/>
                  </a:cubicBezTo>
                  <a:cubicBezTo>
                    <a:pt x="243748" y="126588"/>
                    <a:pt x="242483" y="124415"/>
                    <a:pt x="241844" y="122073"/>
                  </a:cubicBezTo>
                  <a:cubicBezTo>
                    <a:pt x="240178" y="115965"/>
                    <a:pt x="239239" y="109653"/>
                    <a:pt x="237237" y="103647"/>
                  </a:cubicBezTo>
                  <a:cubicBezTo>
                    <a:pt x="231715" y="87079"/>
                    <a:pt x="238415" y="107769"/>
                    <a:pt x="232631" y="87524"/>
                  </a:cubicBezTo>
                  <a:cubicBezTo>
                    <a:pt x="231964" y="85190"/>
                    <a:pt x="230917" y="82969"/>
                    <a:pt x="230328" y="80614"/>
                  </a:cubicBezTo>
                  <a:cubicBezTo>
                    <a:pt x="229015" y="75365"/>
                    <a:pt x="228351" y="67449"/>
                    <a:pt x="225721" y="62188"/>
                  </a:cubicBezTo>
                  <a:cubicBezTo>
                    <a:pt x="224483" y="59712"/>
                    <a:pt x="222650" y="57581"/>
                    <a:pt x="221114" y="55278"/>
                  </a:cubicBezTo>
                  <a:cubicBezTo>
                    <a:pt x="216927" y="38528"/>
                    <a:pt x="222506" y="52064"/>
                    <a:pt x="211901" y="41459"/>
                  </a:cubicBezTo>
                  <a:cubicBezTo>
                    <a:pt x="209944" y="39502"/>
                    <a:pt x="209252" y="36506"/>
                    <a:pt x="207295" y="34549"/>
                  </a:cubicBezTo>
                  <a:cubicBezTo>
                    <a:pt x="202830" y="30083"/>
                    <a:pt x="199096" y="29512"/>
                    <a:pt x="193475" y="27639"/>
                  </a:cubicBezTo>
                  <a:cubicBezTo>
                    <a:pt x="189889" y="24053"/>
                    <a:pt x="184788" y="18048"/>
                    <a:pt x="179655" y="16123"/>
                  </a:cubicBezTo>
                  <a:cubicBezTo>
                    <a:pt x="175990" y="14748"/>
                    <a:pt x="171960" y="14668"/>
                    <a:pt x="168139" y="13819"/>
                  </a:cubicBezTo>
                  <a:cubicBezTo>
                    <a:pt x="165049" y="13132"/>
                    <a:pt x="161958" y="12425"/>
                    <a:pt x="158926" y="11516"/>
                  </a:cubicBezTo>
                  <a:cubicBezTo>
                    <a:pt x="154275" y="10121"/>
                    <a:pt x="149817" y="8088"/>
                    <a:pt x="145106" y="6910"/>
                  </a:cubicBezTo>
                  <a:cubicBezTo>
                    <a:pt x="142035" y="6142"/>
                    <a:pt x="138983" y="5293"/>
                    <a:pt x="135893" y="4606"/>
                  </a:cubicBezTo>
                  <a:cubicBezTo>
                    <a:pt x="109531" y="-1253"/>
                    <a:pt x="137670" y="5626"/>
                    <a:pt x="115164" y="0"/>
                  </a:cubicBezTo>
                  <a:cubicBezTo>
                    <a:pt x="100218" y="1868"/>
                    <a:pt x="99357" y="1225"/>
                    <a:pt x="87525" y="4606"/>
                  </a:cubicBezTo>
                  <a:cubicBezTo>
                    <a:pt x="82282" y="6104"/>
                    <a:pt x="77741" y="7480"/>
                    <a:pt x="73705" y="11516"/>
                  </a:cubicBezTo>
                  <a:cubicBezTo>
                    <a:pt x="72491" y="12730"/>
                    <a:pt x="58349" y="19962"/>
                    <a:pt x="52975" y="23033"/>
                  </a:cubicBezTo>
                  <a:close/>
                </a:path>
              </a:pathLst>
            </a:custGeom>
            <a:gradFill flip="none" rotWithShape="1">
              <a:gsLst>
                <a:gs pos="34000">
                  <a:schemeClr val="tx2">
                    <a:lumMod val="20000"/>
                    <a:lumOff val="80000"/>
                    <a:shade val="30000"/>
                    <a:satMod val="115000"/>
                  </a:schemeClr>
                </a:gs>
                <a:gs pos="76000">
                  <a:schemeClr val="tx2">
                    <a:lumMod val="20000"/>
                    <a:lumOff val="80000"/>
                    <a:shade val="67500"/>
                    <a:satMod val="115000"/>
                  </a:schemeClr>
                </a:gs>
                <a:gs pos="100000">
                  <a:schemeClr val="tx2">
                    <a:lumMod val="20000"/>
                    <a:lumOff val="80000"/>
                    <a:shade val="100000"/>
                    <a:satMod val="115000"/>
                  </a:schemeClr>
                </a:gs>
              </a:gsLst>
              <a:path path="circle">
                <a:fillToRect l="50000" t="50000" r="50000" b="50000"/>
              </a:path>
              <a:tileRect/>
            </a:gra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7F5A0444-DD7E-401C-B633-0E9522B8E93F}"/>
                </a:ext>
              </a:extLst>
            </p:cNvPr>
            <p:cNvSpPr/>
            <p:nvPr/>
          </p:nvSpPr>
          <p:spPr>
            <a:xfrm>
              <a:off x="5979441" y="4772385"/>
              <a:ext cx="1430226" cy="898351"/>
            </a:xfrm>
            <a:custGeom>
              <a:avLst/>
              <a:gdLst>
                <a:gd name="connsiteX0" fmla="*/ 2163 w 1430226"/>
                <a:gd name="connsiteY0" fmla="*/ 709408 h 898351"/>
                <a:gd name="connsiteX1" fmla="*/ 20589 w 1430226"/>
                <a:gd name="connsiteY1" fmla="*/ 702499 h 898351"/>
                <a:gd name="connsiteX2" fmla="*/ 29802 w 1430226"/>
                <a:gd name="connsiteY2" fmla="*/ 700195 h 898351"/>
                <a:gd name="connsiteX3" fmla="*/ 43622 w 1430226"/>
                <a:gd name="connsiteY3" fmla="*/ 695589 h 898351"/>
                <a:gd name="connsiteX4" fmla="*/ 50532 w 1430226"/>
                <a:gd name="connsiteY4" fmla="*/ 693286 h 898351"/>
                <a:gd name="connsiteX5" fmla="*/ 57442 w 1430226"/>
                <a:gd name="connsiteY5" fmla="*/ 690982 h 898351"/>
                <a:gd name="connsiteX6" fmla="*/ 80474 w 1430226"/>
                <a:gd name="connsiteY6" fmla="*/ 697892 h 898351"/>
                <a:gd name="connsiteX7" fmla="*/ 87384 w 1430226"/>
                <a:gd name="connsiteY7" fmla="*/ 700195 h 898351"/>
                <a:gd name="connsiteX8" fmla="*/ 98901 w 1430226"/>
                <a:gd name="connsiteY8" fmla="*/ 702499 h 898351"/>
                <a:gd name="connsiteX9" fmla="*/ 119630 w 1430226"/>
                <a:gd name="connsiteY9" fmla="*/ 714015 h 898351"/>
                <a:gd name="connsiteX10" fmla="*/ 124237 w 1430226"/>
                <a:gd name="connsiteY10" fmla="*/ 720925 h 898351"/>
                <a:gd name="connsiteX11" fmla="*/ 138056 w 1430226"/>
                <a:gd name="connsiteY11" fmla="*/ 732441 h 898351"/>
                <a:gd name="connsiteX12" fmla="*/ 144966 w 1430226"/>
                <a:gd name="connsiteY12" fmla="*/ 734744 h 898351"/>
                <a:gd name="connsiteX13" fmla="*/ 158786 w 1430226"/>
                <a:gd name="connsiteY13" fmla="*/ 746261 h 898351"/>
                <a:gd name="connsiteX14" fmla="*/ 163392 w 1430226"/>
                <a:gd name="connsiteY14" fmla="*/ 764687 h 898351"/>
                <a:gd name="connsiteX15" fmla="*/ 167999 w 1430226"/>
                <a:gd name="connsiteY15" fmla="*/ 778507 h 898351"/>
                <a:gd name="connsiteX16" fmla="*/ 174909 w 1430226"/>
                <a:gd name="connsiteY16" fmla="*/ 783113 h 898351"/>
                <a:gd name="connsiteX17" fmla="*/ 174909 w 1430226"/>
                <a:gd name="connsiteY17" fmla="*/ 877547 h 898351"/>
                <a:gd name="connsiteX18" fmla="*/ 170302 w 1430226"/>
                <a:gd name="connsiteY18" fmla="*/ 891367 h 898351"/>
                <a:gd name="connsiteX19" fmla="*/ 174909 w 1430226"/>
                <a:gd name="connsiteY19" fmla="*/ 895974 h 898351"/>
                <a:gd name="connsiteX20" fmla="*/ 181818 w 1430226"/>
                <a:gd name="connsiteY20" fmla="*/ 891367 h 898351"/>
                <a:gd name="connsiteX21" fmla="*/ 188728 w 1430226"/>
                <a:gd name="connsiteY21" fmla="*/ 889064 h 898351"/>
                <a:gd name="connsiteX22" fmla="*/ 202548 w 1430226"/>
                <a:gd name="connsiteY22" fmla="*/ 879851 h 898351"/>
                <a:gd name="connsiteX23" fmla="*/ 209458 w 1430226"/>
                <a:gd name="connsiteY23" fmla="*/ 875244 h 898351"/>
                <a:gd name="connsiteX24" fmla="*/ 214064 w 1430226"/>
                <a:gd name="connsiteY24" fmla="*/ 868334 h 898351"/>
                <a:gd name="connsiteX25" fmla="*/ 227884 w 1430226"/>
                <a:gd name="connsiteY25" fmla="*/ 861425 h 898351"/>
                <a:gd name="connsiteX26" fmla="*/ 241704 w 1430226"/>
                <a:gd name="connsiteY26" fmla="*/ 852211 h 898351"/>
                <a:gd name="connsiteX27" fmla="*/ 248613 w 1430226"/>
                <a:gd name="connsiteY27" fmla="*/ 849908 h 898351"/>
                <a:gd name="connsiteX28" fmla="*/ 262433 w 1430226"/>
                <a:gd name="connsiteY28" fmla="*/ 840695 h 898351"/>
                <a:gd name="connsiteX29" fmla="*/ 269343 w 1430226"/>
                <a:gd name="connsiteY29" fmla="*/ 836089 h 898351"/>
                <a:gd name="connsiteX30" fmla="*/ 276253 w 1430226"/>
                <a:gd name="connsiteY30" fmla="*/ 831482 h 898351"/>
                <a:gd name="connsiteX31" fmla="*/ 283163 w 1430226"/>
                <a:gd name="connsiteY31" fmla="*/ 829179 h 898351"/>
                <a:gd name="connsiteX32" fmla="*/ 303892 w 1430226"/>
                <a:gd name="connsiteY32" fmla="*/ 819966 h 898351"/>
                <a:gd name="connsiteX33" fmla="*/ 310802 w 1430226"/>
                <a:gd name="connsiteY33" fmla="*/ 817662 h 898351"/>
                <a:gd name="connsiteX34" fmla="*/ 317712 w 1430226"/>
                <a:gd name="connsiteY34" fmla="*/ 815359 h 898351"/>
                <a:gd name="connsiteX35" fmla="*/ 333835 w 1430226"/>
                <a:gd name="connsiteY35" fmla="*/ 808449 h 898351"/>
                <a:gd name="connsiteX36" fmla="*/ 340744 w 1430226"/>
                <a:gd name="connsiteY36" fmla="*/ 803843 h 898351"/>
                <a:gd name="connsiteX37" fmla="*/ 347654 w 1430226"/>
                <a:gd name="connsiteY37" fmla="*/ 801539 h 898351"/>
                <a:gd name="connsiteX38" fmla="*/ 361474 w 1430226"/>
                <a:gd name="connsiteY38" fmla="*/ 794630 h 898351"/>
                <a:gd name="connsiteX39" fmla="*/ 375294 w 1430226"/>
                <a:gd name="connsiteY39" fmla="*/ 783113 h 898351"/>
                <a:gd name="connsiteX40" fmla="*/ 382203 w 1430226"/>
                <a:gd name="connsiteY40" fmla="*/ 780810 h 898351"/>
                <a:gd name="connsiteX41" fmla="*/ 396023 w 1430226"/>
                <a:gd name="connsiteY41" fmla="*/ 769294 h 898351"/>
                <a:gd name="connsiteX42" fmla="*/ 409843 w 1430226"/>
                <a:gd name="connsiteY42" fmla="*/ 757777 h 898351"/>
                <a:gd name="connsiteX43" fmla="*/ 414449 w 1430226"/>
                <a:gd name="connsiteY43" fmla="*/ 750867 h 898351"/>
                <a:gd name="connsiteX44" fmla="*/ 428269 w 1430226"/>
                <a:gd name="connsiteY44" fmla="*/ 743958 h 898351"/>
                <a:gd name="connsiteX45" fmla="*/ 432875 w 1430226"/>
                <a:gd name="connsiteY45" fmla="*/ 737048 h 898351"/>
                <a:gd name="connsiteX46" fmla="*/ 439785 w 1430226"/>
                <a:gd name="connsiteY46" fmla="*/ 734744 h 898351"/>
                <a:gd name="connsiteX47" fmla="*/ 453605 w 1430226"/>
                <a:gd name="connsiteY47" fmla="*/ 727835 h 898351"/>
                <a:gd name="connsiteX48" fmla="*/ 467424 w 1430226"/>
                <a:gd name="connsiteY48" fmla="*/ 718622 h 898351"/>
                <a:gd name="connsiteX49" fmla="*/ 481244 w 1430226"/>
                <a:gd name="connsiteY49" fmla="*/ 711712 h 898351"/>
                <a:gd name="connsiteX50" fmla="*/ 495064 w 1430226"/>
                <a:gd name="connsiteY50" fmla="*/ 702499 h 898351"/>
                <a:gd name="connsiteX51" fmla="*/ 508883 w 1430226"/>
                <a:gd name="connsiteY51" fmla="*/ 697892 h 898351"/>
                <a:gd name="connsiteX52" fmla="*/ 518097 w 1430226"/>
                <a:gd name="connsiteY52" fmla="*/ 695589 h 898351"/>
                <a:gd name="connsiteX53" fmla="*/ 538826 w 1430226"/>
                <a:gd name="connsiteY53" fmla="*/ 688679 h 898351"/>
                <a:gd name="connsiteX54" fmla="*/ 545736 w 1430226"/>
                <a:gd name="connsiteY54" fmla="*/ 686376 h 898351"/>
                <a:gd name="connsiteX55" fmla="*/ 566465 w 1430226"/>
                <a:gd name="connsiteY55" fmla="*/ 677163 h 898351"/>
                <a:gd name="connsiteX56" fmla="*/ 573375 w 1430226"/>
                <a:gd name="connsiteY56" fmla="*/ 674859 h 898351"/>
                <a:gd name="connsiteX57" fmla="*/ 594105 w 1430226"/>
                <a:gd name="connsiteY57" fmla="*/ 661040 h 898351"/>
                <a:gd name="connsiteX58" fmla="*/ 601014 w 1430226"/>
                <a:gd name="connsiteY58" fmla="*/ 656433 h 898351"/>
                <a:gd name="connsiteX59" fmla="*/ 614834 w 1430226"/>
                <a:gd name="connsiteY59" fmla="*/ 647220 h 898351"/>
                <a:gd name="connsiteX60" fmla="*/ 619441 w 1430226"/>
                <a:gd name="connsiteY60" fmla="*/ 640310 h 898351"/>
                <a:gd name="connsiteX61" fmla="*/ 626350 w 1430226"/>
                <a:gd name="connsiteY61" fmla="*/ 635704 h 898351"/>
                <a:gd name="connsiteX62" fmla="*/ 642473 w 1430226"/>
                <a:gd name="connsiteY62" fmla="*/ 619581 h 898351"/>
                <a:gd name="connsiteX63" fmla="*/ 649383 w 1430226"/>
                <a:gd name="connsiteY63" fmla="*/ 614974 h 898351"/>
                <a:gd name="connsiteX64" fmla="*/ 656293 w 1430226"/>
                <a:gd name="connsiteY64" fmla="*/ 612671 h 898351"/>
                <a:gd name="connsiteX65" fmla="*/ 670113 w 1430226"/>
                <a:gd name="connsiteY65" fmla="*/ 603458 h 898351"/>
                <a:gd name="connsiteX66" fmla="*/ 683932 w 1430226"/>
                <a:gd name="connsiteY66" fmla="*/ 594245 h 898351"/>
                <a:gd name="connsiteX67" fmla="*/ 690842 w 1430226"/>
                <a:gd name="connsiteY67" fmla="*/ 589638 h 898351"/>
                <a:gd name="connsiteX68" fmla="*/ 697752 w 1430226"/>
                <a:gd name="connsiteY68" fmla="*/ 587335 h 898351"/>
                <a:gd name="connsiteX69" fmla="*/ 718481 w 1430226"/>
                <a:gd name="connsiteY69" fmla="*/ 578122 h 898351"/>
                <a:gd name="connsiteX70" fmla="*/ 725391 w 1430226"/>
                <a:gd name="connsiteY70" fmla="*/ 575819 h 898351"/>
                <a:gd name="connsiteX71" fmla="*/ 732301 w 1430226"/>
                <a:gd name="connsiteY71" fmla="*/ 571212 h 898351"/>
                <a:gd name="connsiteX72" fmla="*/ 746121 w 1430226"/>
                <a:gd name="connsiteY72" fmla="*/ 566605 h 898351"/>
                <a:gd name="connsiteX73" fmla="*/ 764547 w 1430226"/>
                <a:gd name="connsiteY73" fmla="*/ 561999 h 898351"/>
                <a:gd name="connsiteX74" fmla="*/ 785276 w 1430226"/>
                <a:gd name="connsiteY74" fmla="*/ 550483 h 898351"/>
                <a:gd name="connsiteX75" fmla="*/ 792186 w 1430226"/>
                <a:gd name="connsiteY75" fmla="*/ 545876 h 898351"/>
                <a:gd name="connsiteX76" fmla="*/ 799096 w 1430226"/>
                <a:gd name="connsiteY76" fmla="*/ 538966 h 898351"/>
                <a:gd name="connsiteX77" fmla="*/ 812916 w 1430226"/>
                <a:gd name="connsiteY77" fmla="*/ 534360 h 898351"/>
                <a:gd name="connsiteX78" fmla="*/ 819825 w 1430226"/>
                <a:gd name="connsiteY78" fmla="*/ 527450 h 898351"/>
                <a:gd name="connsiteX79" fmla="*/ 826735 w 1430226"/>
                <a:gd name="connsiteY79" fmla="*/ 525146 h 898351"/>
                <a:gd name="connsiteX80" fmla="*/ 833645 w 1430226"/>
                <a:gd name="connsiteY80" fmla="*/ 520540 h 898351"/>
                <a:gd name="connsiteX81" fmla="*/ 845162 w 1430226"/>
                <a:gd name="connsiteY81" fmla="*/ 511327 h 898351"/>
                <a:gd name="connsiteX82" fmla="*/ 852071 w 1430226"/>
                <a:gd name="connsiteY82" fmla="*/ 504417 h 898351"/>
                <a:gd name="connsiteX83" fmla="*/ 865891 w 1430226"/>
                <a:gd name="connsiteY83" fmla="*/ 495204 h 898351"/>
                <a:gd name="connsiteX84" fmla="*/ 872801 w 1430226"/>
                <a:gd name="connsiteY84" fmla="*/ 490597 h 898351"/>
                <a:gd name="connsiteX85" fmla="*/ 879711 w 1430226"/>
                <a:gd name="connsiteY85" fmla="*/ 485991 h 898351"/>
                <a:gd name="connsiteX86" fmla="*/ 893530 w 1430226"/>
                <a:gd name="connsiteY86" fmla="*/ 481384 h 898351"/>
                <a:gd name="connsiteX87" fmla="*/ 900440 w 1430226"/>
                <a:gd name="connsiteY87" fmla="*/ 476778 h 898351"/>
                <a:gd name="connsiteX88" fmla="*/ 907350 w 1430226"/>
                <a:gd name="connsiteY88" fmla="*/ 469868 h 898351"/>
                <a:gd name="connsiteX89" fmla="*/ 914260 w 1430226"/>
                <a:gd name="connsiteY89" fmla="*/ 467565 h 898351"/>
                <a:gd name="connsiteX90" fmla="*/ 921170 w 1430226"/>
                <a:gd name="connsiteY90" fmla="*/ 462958 h 898351"/>
                <a:gd name="connsiteX91" fmla="*/ 925776 w 1430226"/>
                <a:gd name="connsiteY91" fmla="*/ 456048 h 898351"/>
                <a:gd name="connsiteX92" fmla="*/ 932686 w 1430226"/>
                <a:gd name="connsiteY92" fmla="*/ 453745 h 898351"/>
                <a:gd name="connsiteX93" fmla="*/ 939596 w 1430226"/>
                <a:gd name="connsiteY93" fmla="*/ 449138 h 898351"/>
                <a:gd name="connsiteX94" fmla="*/ 960325 w 1430226"/>
                <a:gd name="connsiteY94" fmla="*/ 437622 h 898351"/>
                <a:gd name="connsiteX95" fmla="*/ 967235 w 1430226"/>
                <a:gd name="connsiteY95" fmla="*/ 430712 h 898351"/>
                <a:gd name="connsiteX96" fmla="*/ 981055 w 1430226"/>
                <a:gd name="connsiteY96" fmla="*/ 426106 h 898351"/>
                <a:gd name="connsiteX97" fmla="*/ 1001784 w 1430226"/>
                <a:gd name="connsiteY97" fmla="*/ 412286 h 898351"/>
                <a:gd name="connsiteX98" fmla="*/ 1015604 w 1430226"/>
                <a:gd name="connsiteY98" fmla="*/ 403073 h 898351"/>
                <a:gd name="connsiteX99" fmla="*/ 1022514 w 1430226"/>
                <a:gd name="connsiteY99" fmla="*/ 400770 h 898351"/>
                <a:gd name="connsiteX100" fmla="*/ 1029423 w 1430226"/>
                <a:gd name="connsiteY100" fmla="*/ 396163 h 898351"/>
                <a:gd name="connsiteX101" fmla="*/ 1050153 w 1430226"/>
                <a:gd name="connsiteY101" fmla="*/ 384647 h 898351"/>
                <a:gd name="connsiteX102" fmla="*/ 1063973 w 1430226"/>
                <a:gd name="connsiteY102" fmla="*/ 375434 h 898351"/>
                <a:gd name="connsiteX103" fmla="*/ 1077792 w 1430226"/>
                <a:gd name="connsiteY103" fmla="*/ 363917 h 898351"/>
                <a:gd name="connsiteX104" fmla="*/ 1091612 w 1430226"/>
                <a:gd name="connsiteY104" fmla="*/ 359311 h 898351"/>
                <a:gd name="connsiteX105" fmla="*/ 1096218 w 1430226"/>
                <a:gd name="connsiteY105" fmla="*/ 352401 h 898351"/>
                <a:gd name="connsiteX106" fmla="*/ 1110038 w 1430226"/>
                <a:gd name="connsiteY106" fmla="*/ 347794 h 898351"/>
                <a:gd name="connsiteX107" fmla="*/ 1123858 w 1430226"/>
                <a:gd name="connsiteY107" fmla="*/ 338581 h 898351"/>
                <a:gd name="connsiteX108" fmla="*/ 1144587 w 1430226"/>
                <a:gd name="connsiteY108" fmla="*/ 324762 h 898351"/>
                <a:gd name="connsiteX109" fmla="*/ 1151497 w 1430226"/>
                <a:gd name="connsiteY109" fmla="*/ 320155 h 898351"/>
                <a:gd name="connsiteX110" fmla="*/ 1165317 w 1430226"/>
                <a:gd name="connsiteY110" fmla="*/ 308639 h 898351"/>
                <a:gd name="connsiteX111" fmla="*/ 1172227 w 1430226"/>
                <a:gd name="connsiteY111" fmla="*/ 306335 h 898351"/>
                <a:gd name="connsiteX112" fmla="*/ 1186046 w 1430226"/>
                <a:gd name="connsiteY112" fmla="*/ 297122 h 898351"/>
                <a:gd name="connsiteX113" fmla="*/ 1192956 w 1430226"/>
                <a:gd name="connsiteY113" fmla="*/ 292516 h 898351"/>
                <a:gd name="connsiteX114" fmla="*/ 1199866 w 1430226"/>
                <a:gd name="connsiteY114" fmla="*/ 290212 h 898351"/>
                <a:gd name="connsiteX115" fmla="*/ 1213685 w 1430226"/>
                <a:gd name="connsiteY115" fmla="*/ 280999 h 898351"/>
                <a:gd name="connsiteX116" fmla="*/ 1227505 w 1430226"/>
                <a:gd name="connsiteY116" fmla="*/ 276393 h 898351"/>
                <a:gd name="connsiteX117" fmla="*/ 1241325 w 1430226"/>
                <a:gd name="connsiteY117" fmla="*/ 267180 h 898351"/>
                <a:gd name="connsiteX118" fmla="*/ 1248235 w 1430226"/>
                <a:gd name="connsiteY118" fmla="*/ 262573 h 898351"/>
                <a:gd name="connsiteX119" fmla="*/ 1255144 w 1430226"/>
                <a:gd name="connsiteY119" fmla="*/ 260270 h 898351"/>
                <a:gd name="connsiteX120" fmla="*/ 1259751 w 1430226"/>
                <a:gd name="connsiteY120" fmla="*/ 253360 h 898351"/>
                <a:gd name="connsiteX121" fmla="*/ 1273571 w 1430226"/>
                <a:gd name="connsiteY121" fmla="*/ 248754 h 898351"/>
                <a:gd name="connsiteX122" fmla="*/ 1280480 w 1430226"/>
                <a:gd name="connsiteY122" fmla="*/ 246450 h 898351"/>
                <a:gd name="connsiteX123" fmla="*/ 1287390 w 1430226"/>
                <a:gd name="connsiteY123" fmla="*/ 241844 h 898351"/>
                <a:gd name="connsiteX124" fmla="*/ 1303513 w 1430226"/>
                <a:gd name="connsiteY124" fmla="*/ 237237 h 898351"/>
                <a:gd name="connsiteX125" fmla="*/ 1310423 w 1430226"/>
                <a:gd name="connsiteY125" fmla="*/ 232631 h 898351"/>
                <a:gd name="connsiteX126" fmla="*/ 1315030 w 1430226"/>
                <a:gd name="connsiteY126" fmla="*/ 225721 h 898351"/>
                <a:gd name="connsiteX127" fmla="*/ 1328849 w 1430226"/>
                <a:gd name="connsiteY127" fmla="*/ 216508 h 898351"/>
                <a:gd name="connsiteX128" fmla="*/ 1342669 w 1430226"/>
                <a:gd name="connsiteY128" fmla="*/ 211901 h 898351"/>
                <a:gd name="connsiteX129" fmla="*/ 1349579 w 1430226"/>
                <a:gd name="connsiteY129" fmla="*/ 209598 h 898351"/>
                <a:gd name="connsiteX130" fmla="*/ 1358792 w 1430226"/>
                <a:gd name="connsiteY130" fmla="*/ 207295 h 898351"/>
                <a:gd name="connsiteX131" fmla="*/ 1365702 w 1430226"/>
                <a:gd name="connsiteY131" fmla="*/ 204991 h 898351"/>
                <a:gd name="connsiteX132" fmla="*/ 1388734 w 1430226"/>
                <a:gd name="connsiteY132" fmla="*/ 198081 h 898351"/>
                <a:gd name="connsiteX133" fmla="*/ 1402554 w 1430226"/>
                <a:gd name="connsiteY133" fmla="*/ 188868 h 898351"/>
                <a:gd name="connsiteX134" fmla="*/ 1416374 w 1430226"/>
                <a:gd name="connsiteY134" fmla="*/ 184262 h 898351"/>
                <a:gd name="connsiteX135" fmla="*/ 1423283 w 1430226"/>
                <a:gd name="connsiteY135" fmla="*/ 170442 h 898351"/>
                <a:gd name="connsiteX136" fmla="*/ 1427890 w 1430226"/>
                <a:gd name="connsiteY136" fmla="*/ 154319 h 898351"/>
                <a:gd name="connsiteX137" fmla="*/ 1427890 w 1430226"/>
                <a:gd name="connsiteY137" fmla="*/ 89828 h 898351"/>
                <a:gd name="connsiteX138" fmla="*/ 1425587 w 1430226"/>
                <a:gd name="connsiteY138" fmla="*/ 82918 h 898351"/>
                <a:gd name="connsiteX139" fmla="*/ 1420980 w 1430226"/>
                <a:gd name="connsiteY139" fmla="*/ 76008 h 898351"/>
                <a:gd name="connsiteX140" fmla="*/ 1411767 w 1430226"/>
                <a:gd name="connsiteY140" fmla="*/ 64492 h 898351"/>
                <a:gd name="connsiteX141" fmla="*/ 1409464 w 1430226"/>
                <a:gd name="connsiteY141" fmla="*/ 57582 h 898351"/>
                <a:gd name="connsiteX142" fmla="*/ 1402554 w 1430226"/>
                <a:gd name="connsiteY142" fmla="*/ 52975 h 898351"/>
                <a:gd name="connsiteX143" fmla="*/ 1395644 w 1430226"/>
                <a:gd name="connsiteY143" fmla="*/ 46065 h 898351"/>
                <a:gd name="connsiteX144" fmla="*/ 1386431 w 1430226"/>
                <a:gd name="connsiteY144" fmla="*/ 36852 h 898351"/>
                <a:gd name="connsiteX145" fmla="*/ 1381824 w 1430226"/>
                <a:gd name="connsiteY145" fmla="*/ 29942 h 898351"/>
                <a:gd name="connsiteX146" fmla="*/ 1361095 w 1430226"/>
                <a:gd name="connsiteY146" fmla="*/ 23033 h 898351"/>
                <a:gd name="connsiteX147" fmla="*/ 1354185 w 1430226"/>
                <a:gd name="connsiteY147" fmla="*/ 20729 h 898351"/>
                <a:gd name="connsiteX148" fmla="*/ 1340366 w 1430226"/>
                <a:gd name="connsiteY148" fmla="*/ 13820 h 898351"/>
                <a:gd name="connsiteX149" fmla="*/ 1326546 w 1430226"/>
                <a:gd name="connsiteY149" fmla="*/ 6910 h 898351"/>
                <a:gd name="connsiteX150" fmla="*/ 1312726 w 1430226"/>
                <a:gd name="connsiteY150" fmla="*/ 0 h 898351"/>
                <a:gd name="connsiteX151" fmla="*/ 1266661 w 1430226"/>
                <a:gd name="connsiteY151" fmla="*/ 6910 h 898351"/>
                <a:gd name="connsiteX152" fmla="*/ 1252841 w 1430226"/>
                <a:gd name="connsiteY152" fmla="*/ 13820 h 898351"/>
                <a:gd name="connsiteX153" fmla="*/ 1239021 w 1430226"/>
                <a:gd name="connsiteY153" fmla="*/ 23033 h 898351"/>
                <a:gd name="connsiteX154" fmla="*/ 1225202 w 1430226"/>
                <a:gd name="connsiteY154" fmla="*/ 32246 h 898351"/>
                <a:gd name="connsiteX155" fmla="*/ 1218292 w 1430226"/>
                <a:gd name="connsiteY155" fmla="*/ 36852 h 898351"/>
                <a:gd name="connsiteX156" fmla="*/ 1211382 w 1430226"/>
                <a:gd name="connsiteY156" fmla="*/ 39156 h 898351"/>
                <a:gd name="connsiteX157" fmla="*/ 1202169 w 1430226"/>
                <a:gd name="connsiteY157" fmla="*/ 46065 h 898351"/>
                <a:gd name="connsiteX158" fmla="*/ 1195259 w 1430226"/>
                <a:gd name="connsiteY158" fmla="*/ 48369 h 898351"/>
                <a:gd name="connsiteX159" fmla="*/ 1183743 w 1430226"/>
                <a:gd name="connsiteY159" fmla="*/ 57582 h 898351"/>
                <a:gd name="connsiteX160" fmla="*/ 1167620 w 1430226"/>
                <a:gd name="connsiteY160" fmla="*/ 66795 h 898351"/>
                <a:gd name="connsiteX161" fmla="*/ 1153800 w 1430226"/>
                <a:gd name="connsiteY161" fmla="*/ 71401 h 898351"/>
                <a:gd name="connsiteX162" fmla="*/ 1139981 w 1430226"/>
                <a:gd name="connsiteY162" fmla="*/ 80614 h 898351"/>
                <a:gd name="connsiteX163" fmla="*/ 1126161 w 1430226"/>
                <a:gd name="connsiteY163" fmla="*/ 85221 h 898351"/>
                <a:gd name="connsiteX164" fmla="*/ 1119251 w 1430226"/>
                <a:gd name="connsiteY164" fmla="*/ 89828 h 898351"/>
                <a:gd name="connsiteX165" fmla="*/ 1112341 w 1430226"/>
                <a:gd name="connsiteY165" fmla="*/ 92131 h 898351"/>
                <a:gd name="connsiteX166" fmla="*/ 1100825 w 1430226"/>
                <a:gd name="connsiteY166" fmla="*/ 101344 h 898351"/>
                <a:gd name="connsiteX167" fmla="*/ 1087005 w 1430226"/>
                <a:gd name="connsiteY167" fmla="*/ 108254 h 898351"/>
                <a:gd name="connsiteX168" fmla="*/ 1080096 w 1430226"/>
                <a:gd name="connsiteY168" fmla="*/ 112860 h 898351"/>
                <a:gd name="connsiteX169" fmla="*/ 1066276 w 1430226"/>
                <a:gd name="connsiteY169" fmla="*/ 117467 h 898351"/>
                <a:gd name="connsiteX170" fmla="*/ 1059366 w 1430226"/>
                <a:gd name="connsiteY170" fmla="*/ 119770 h 898351"/>
                <a:gd name="connsiteX171" fmla="*/ 1050153 w 1430226"/>
                <a:gd name="connsiteY171" fmla="*/ 124377 h 898351"/>
                <a:gd name="connsiteX172" fmla="*/ 1043243 w 1430226"/>
                <a:gd name="connsiteY172" fmla="*/ 128983 h 898351"/>
                <a:gd name="connsiteX173" fmla="*/ 1036333 w 1430226"/>
                <a:gd name="connsiteY173" fmla="*/ 131287 h 898351"/>
                <a:gd name="connsiteX174" fmla="*/ 1029423 w 1430226"/>
                <a:gd name="connsiteY174" fmla="*/ 135893 h 898351"/>
                <a:gd name="connsiteX175" fmla="*/ 1010997 w 1430226"/>
                <a:gd name="connsiteY175" fmla="*/ 145106 h 898351"/>
                <a:gd name="connsiteX176" fmla="*/ 997178 w 1430226"/>
                <a:gd name="connsiteY176" fmla="*/ 152016 h 898351"/>
                <a:gd name="connsiteX177" fmla="*/ 981055 w 1430226"/>
                <a:gd name="connsiteY177" fmla="*/ 161229 h 898351"/>
                <a:gd name="connsiteX178" fmla="*/ 974145 w 1430226"/>
                <a:gd name="connsiteY178" fmla="*/ 168139 h 898351"/>
                <a:gd name="connsiteX179" fmla="*/ 967235 w 1430226"/>
                <a:gd name="connsiteY179" fmla="*/ 170442 h 898351"/>
                <a:gd name="connsiteX180" fmla="*/ 946506 w 1430226"/>
                <a:gd name="connsiteY180" fmla="*/ 184262 h 898351"/>
                <a:gd name="connsiteX181" fmla="*/ 939596 w 1430226"/>
                <a:gd name="connsiteY181" fmla="*/ 188868 h 898351"/>
                <a:gd name="connsiteX182" fmla="*/ 932686 w 1430226"/>
                <a:gd name="connsiteY182" fmla="*/ 191172 h 898351"/>
                <a:gd name="connsiteX183" fmla="*/ 928079 w 1430226"/>
                <a:gd name="connsiteY183" fmla="*/ 198081 h 898351"/>
                <a:gd name="connsiteX184" fmla="*/ 921170 w 1430226"/>
                <a:gd name="connsiteY184" fmla="*/ 200385 h 898351"/>
                <a:gd name="connsiteX185" fmla="*/ 914260 w 1430226"/>
                <a:gd name="connsiteY185" fmla="*/ 204991 h 898351"/>
                <a:gd name="connsiteX186" fmla="*/ 898137 w 1430226"/>
                <a:gd name="connsiteY186" fmla="*/ 214204 h 898351"/>
                <a:gd name="connsiteX187" fmla="*/ 877407 w 1430226"/>
                <a:gd name="connsiteY187" fmla="*/ 230327 h 898351"/>
                <a:gd name="connsiteX188" fmla="*/ 870498 w 1430226"/>
                <a:gd name="connsiteY188" fmla="*/ 234934 h 898351"/>
                <a:gd name="connsiteX189" fmla="*/ 856678 w 1430226"/>
                <a:gd name="connsiteY189" fmla="*/ 239540 h 898351"/>
                <a:gd name="connsiteX190" fmla="*/ 849768 w 1430226"/>
                <a:gd name="connsiteY190" fmla="*/ 246450 h 898351"/>
                <a:gd name="connsiteX191" fmla="*/ 835948 w 1430226"/>
                <a:gd name="connsiteY191" fmla="*/ 251057 h 898351"/>
                <a:gd name="connsiteX192" fmla="*/ 808309 w 1430226"/>
                <a:gd name="connsiteY192" fmla="*/ 269483 h 898351"/>
                <a:gd name="connsiteX193" fmla="*/ 801399 w 1430226"/>
                <a:gd name="connsiteY193" fmla="*/ 274090 h 898351"/>
                <a:gd name="connsiteX194" fmla="*/ 787580 w 1430226"/>
                <a:gd name="connsiteY194" fmla="*/ 278696 h 898351"/>
                <a:gd name="connsiteX195" fmla="*/ 776063 w 1430226"/>
                <a:gd name="connsiteY195" fmla="*/ 280999 h 898351"/>
                <a:gd name="connsiteX196" fmla="*/ 755334 w 1430226"/>
                <a:gd name="connsiteY196" fmla="*/ 285606 h 898351"/>
                <a:gd name="connsiteX197" fmla="*/ 748424 w 1430226"/>
                <a:gd name="connsiteY197" fmla="*/ 290212 h 898351"/>
                <a:gd name="connsiteX198" fmla="*/ 743817 w 1430226"/>
                <a:gd name="connsiteY198" fmla="*/ 297122 h 898351"/>
                <a:gd name="connsiteX199" fmla="*/ 723088 w 1430226"/>
                <a:gd name="connsiteY199" fmla="*/ 308639 h 898351"/>
                <a:gd name="connsiteX200" fmla="*/ 702358 w 1430226"/>
                <a:gd name="connsiteY200" fmla="*/ 320155 h 898351"/>
                <a:gd name="connsiteX201" fmla="*/ 695449 w 1430226"/>
                <a:gd name="connsiteY201" fmla="*/ 322458 h 898351"/>
                <a:gd name="connsiteX202" fmla="*/ 681629 w 1430226"/>
                <a:gd name="connsiteY202" fmla="*/ 333975 h 898351"/>
                <a:gd name="connsiteX203" fmla="*/ 674719 w 1430226"/>
                <a:gd name="connsiteY203" fmla="*/ 336278 h 898351"/>
                <a:gd name="connsiteX204" fmla="*/ 665506 w 1430226"/>
                <a:gd name="connsiteY204" fmla="*/ 340885 h 898351"/>
                <a:gd name="connsiteX205" fmla="*/ 651686 w 1430226"/>
                <a:gd name="connsiteY205" fmla="*/ 347794 h 898351"/>
                <a:gd name="connsiteX206" fmla="*/ 637867 w 1430226"/>
                <a:gd name="connsiteY206" fmla="*/ 357007 h 898351"/>
                <a:gd name="connsiteX207" fmla="*/ 630957 w 1430226"/>
                <a:gd name="connsiteY207" fmla="*/ 361614 h 898351"/>
                <a:gd name="connsiteX208" fmla="*/ 624047 w 1430226"/>
                <a:gd name="connsiteY208" fmla="*/ 363917 h 898351"/>
                <a:gd name="connsiteX209" fmla="*/ 603318 w 1430226"/>
                <a:gd name="connsiteY209" fmla="*/ 377737 h 898351"/>
                <a:gd name="connsiteX210" fmla="*/ 596408 w 1430226"/>
                <a:gd name="connsiteY210" fmla="*/ 382343 h 898351"/>
                <a:gd name="connsiteX211" fmla="*/ 589498 w 1430226"/>
                <a:gd name="connsiteY211" fmla="*/ 389253 h 898351"/>
                <a:gd name="connsiteX212" fmla="*/ 580285 w 1430226"/>
                <a:gd name="connsiteY212" fmla="*/ 391557 h 898351"/>
                <a:gd name="connsiteX213" fmla="*/ 566465 w 1430226"/>
                <a:gd name="connsiteY213" fmla="*/ 396163 h 898351"/>
                <a:gd name="connsiteX214" fmla="*/ 550342 w 1430226"/>
                <a:gd name="connsiteY214" fmla="*/ 403073 h 898351"/>
                <a:gd name="connsiteX215" fmla="*/ 543433 w 1430226"/>
                <a:gd name="connsiteY215" fmla="*/ 407679 h 898351"/>
                <a:gd name="connsiteX216" fmla="*/ 527310 w 1430226"/>
                <a:gd name="connsiteY216" fmla="*/ 414589 h 898351"/>
                <a:gd name="connsiteX217" fmla="*/ 513490 w 1430226"/>
                <a:gd name="connsiteY217" fmla="*/ 423802 h 898351"/>
                <a:gd name="connsiteX218" fmla="*/ 506580 w 1430226"/>
                <a:gd name="connsiteY218" fmla="*/ 428409 h 898351"/>
                <a:gd name="connsiteX219" fmla="*/ 492761 w 1430226"/>
                <a:gd name="connsiteY219" fmla="*/ 442229 h 898351"/>
                <a:gd name="connsiteX220" fmla="*/ 476638 w 1430226"/>
                <a:gd name="connsiteY220" fmla="*/ 446835 h 898351"/>
                <a:gd name="connsiteX221" fmla="*/ 462818 w 1430226"/>
                <a:gd name="connsiteY221" fmla="*/ 456048 h 898351"/>
                <a:gd name="connsiteX222" fmla="*/ 448998 w 1430226"/>
                <a:gd name="connsiteY222" fmla="*/ 465261 h 898351"/>
                <a:gd name="connsiteX223" fmla="*/ 435179 w 1430226"/>
                <a:gd name="connsiteY223" fmla="*/ 469868 h 898351"/>
                <a:gd name="connsiteX224" fmla="*/ 428269 w 1430226"/>
                <a:gd name="connsiteY224" fmla="*/ 472171 h 898351"/>
                <a:gd name="connsiteX225" fmla="*/ 421359 w 1430226"/>
                <a:gd name="connsiteY225" fmla="*/ 479081 h 898351"/>
                <a:gd name="connsiteX226" fmla="*/ 407539 w 1430226"/>
                <a:gd name="connsiteY226" fmla="*/ 483688 h 898351"/>
                <a:gd name="connsiteX227" fmla="*/ 393720 w 1430226"/>
                <a:gd name="connsiteY227" fmla="*/ 495204 h 898351"/>
                <a:gd name="connsiteX228" fmla="*/ 386810 w 1430226"/>
                <a:gd name="connsiteY228" fmla="*/ 497507 h 898351"/>
                <a:gd name="connsiteX229" fmla="*/ 366080 w 1430226"/>
                <a:gd name="connsiteY229" fmla="*/ 509024 h 898351"/>
                <a:gd name="connsiteX230" fmla="*/ 352261 w 1430226"/>
                <a:gd name="connsiteY230" fmla="*/ 518237 h 898351"/>
                <a:gd name="connsiteX231" fmla="*/ 338441 w 1430226"/>
                <a:gd name="connsiteY231" fmla="*/ 525146 h 898351"/>
                <a:gd name="connsiteX232" fmla="*/ 324621 w 1430226"/>
                <a:gd name="connsiteY232" fmla="*/ 534360 h 898351"/>
                <a:gd name="connsiteX233" fmla="*/ 317712 w 1430226"/>
                <a:gd name="connsiteY233" fmla="*/ 536663 h 898351"/>
                <a:gd name="connsiteX234" fmla="*/ 296982 w 1430226"/>
                <a:gd name="connsiteY234" fmla="*/ 548179 h 898351"/>
                <a:gd name="connsiteX235" fmla="*/ 283163 w 1430226"/>
                <a:gd name="connsiteY235" fmla="*/ 557392 h 898351"/>
                <a:gd name="connsiteX236" fmla="*/ 276253 w 1430226"/>
                <a:gd name="connsiteY236" fmla="*/ 561999 h 898351"/>
                <a:gd name="connsiteX237" fmla="*/ 262433 w 1430226"/>
                <a:gd name="connsiteY237" fmla="*/ 566605 h 898351"/>
                <a:gd name="connsiteX238" fmla="*/ 248613 w 1430226"/>
                <a:gd name="connsiteY238" fmla="*/ 575819 h 898351"/>
                <a:gd name="connsiteX239" fmla="*/ 232490 w 1430226"/>
                <a:gd name="connsiteY239" fmla="*/ 582728 h 898351"/>
                <a:gd name="connsiteX240" fmla="*/ 218671 w 1430226"/>
                <a:gd name="connsiteY240" fmla="*/ 589638 h 898351"/>
                <a:gd name="connsiteX241" fmla="*/ 202548 w 1430226"/>
                <a:gd name="connsiteY241" fmla="*/ 598851 h 898351"/>
                <a:gd name="connsiteX242" fmla="*/ 195638 w 1430226"/>
                <a:gd name="connsiteY242" fmla="*/ 603458 h 898351"/>
                <a:gd name="connsiteX243" fmla="*/ 186425 w 1430226"/>
                <a:gd name="connsiteY243" fmla="*/ 605761 h 898351"/>
                <a:gd name="connsiteX244" fmla="*/ 165696 w 1430226"/>
                <a:gd name="connsiteY244" fmla="*/ 617277 h 898351"/>
                <a:gd name="connsiteX245" fmla="*/ 158786 w 1430226"/>
                <a:gd name="connsiteY245" fmla="*/ 621884 h 898351"/>
                <a:gd name="connsiteX246" fmla="*/ 154179 w 1430226"/>
                <a:gd name="connsiteY246" fmla="*/ 628794 h 898351"/>
                <a:gd name="connsiteX247" fmla="*/ 140360 w 1430226"/>
                <a:gd name="connsiteY247" fmla="*/ 633400 h 898351"/>
                <a:gd name="connsiteX248" fmla="*/ 112720 w 1430226"/>
                <a:gd name="connsiteY248" fmla="*/ 647220 h 898351"/>
                <a:gd name="connsiteX249" fmla="*/ 105810 w 1430226"/>
                <a:gd name="connsiteY249" fmla="*/ 649523 h 898351"/>
                <a:gd name="connsiteX250" fmla="*/ 85081 w 1430226"/>
                <a:gd name="connsiteY250" fmla="*/ 661040 h 898351"/>
                <a:gd name="connsiteX251" fmla="*/ 78171 w 1430226"/>
                <a:gd name="connsiteY251" fmla="*/ 663343 h 898351"/>
                <a:gd name="connsiteX252" fmla="*/ 64351 w 1430226"/>
                <a:gd name="connsiteY252" fmla="*/ 672556 h 898351"/>
                <a:gd name="connsiteX253" fmla="*/ 50532 w 1430226"/>
                <a:gd name="connsiteY253" fmla="*/ 684072 h 898351"/>
                <a:gd name="connsiteX254" fmla="*/ 2163 w 1430226"/>
                <a:gd name="connsiteY254" fmla="*/ 709408 h 8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430226" h="898351">
                  <a:moveTo>
                    <a:pt x="2163" y="709408"/>
                  </a:moveTo>
                  <a:cubicBezTo>
                    <a:pt x="-2828" y="712479"/>
                    <a:pt x="-163" y="711393"/>
                    <a:pt x="20589" y="702499"/>
                  </a:cubicBezTo>
                  <a:cubicBezTo>
                    <a:pt x="23499" y="701252"/>
                    <a:pt x="26770" y="701105"/>
                    <a:pt x="29802" y="700195"/>
                  </a:cubicBezTo>
                  <a:cubicBezTo>
                    <a:pt x="34453" y="698800"/>
                    <a:pt x="39015" y="697124"/>
                    <a:pt x="43622" y="695589"/>
                  </a:cubicBezTo>
                  <a:lnTo>
                    <a:pt x="50532" y="693286"/>
                  </a:lnTo>
                  <a:lnTo>
                    <a:pt x="57442" y="690982"/>
                  </a:lnTo>
                  <a:cubicBezTo>
                    <a:pt x="71366" y="694464"/>
                    <a:pt x="63650" y="692285"/>
                    <a:pt x="80474" y="697892"/>
                  </a:cubicBezTo>
                  <a:cubicBezTo>
                    <a:pt x="82777" y="698660"/>
                    <a:pt x="85003" y="699719"/>
                    <a:pt x="87384" y="700195"/>
                  </a:cubicBezTo>
                  <a:lnTo>
                    <a:pt x="98901" y="702499"/>
                  </a:lnTo>
                  <a:cubicBezTo>
                    <a:pt x="114740" y="713059"/>
                    <a:pt x="107468" y="709962"/>
                    <a:pt x="119630" y="714015"/>
                  </a:cubicBezTo>
                  <a:cubicBezTo>
                    <a:pt x="121166" y="716318"/>
                    <a:pt x="122465" y="718798"/>
                    <a:pt x="124237" y="720925"/>
                  </a:cubicBezTo>
                  <a:cubicBezTo>
                    <a:pt x="127877" y="725294"/>
                    <a:pt x="132877" y="729852"/>
                    <a:pt x="138056" y="732441"/>
                  </a:cubicBezTo>
                  <a:cubicBezTo>
                    <a:pt x="140228" y="733527"/>
                    <a:pt x="142663" y="733976"/>
                    <a:pt x="144966" y="734744"/>
                  </a:cubicBezTo>
                  <a:cubicBezTo>
                    <a:pt x="150064" y="738143"/>
                    <a:pt x="155240" y="740941"/>
                    <a:pt x="158786" y="746261"/>
                  </a:cubicBezTo>
                  <a:cubicBezTo>
                    <a:pt x="160936" y="749486"/>
                    <a:pt x="162856" y="762720"/>
                    <a:pt x="163392" y="764687"/>
                  </a:cubicBezTo>
                  <a:cubicBezTo>
                    <a:pt x="164670" y="769372"/>
                    <a:pt x="163958" y="775814"/>
                    <a:pt x="167999" y="778507"/>
                  </a:cubicBezTo>
                  <a:lnTo>
                    <a:pt x="174909" y="783113"/>
                  </a:lnTo>
                  <a:cubicBezTo>
                    <a:pt x="178890" y="822928"/>
                    <a:pt x="179594" y="819768"/>
                    <a:pt x="174909" y="877547"/>
                  </a:cubicBezTo>
                  <a:cubicBezTo>
                    <a:pt x="174517" y="882387"/>
                    <a:pt x="171838" y="886760"/>
                    <a:pt x="170302" y="891367"/>
                  </a:cubicBezTo>
                  <a:cubicBezTo>
                    <a:pt x="167231" y="900580"/>
                    <a:pt x="165696" y="899045"/>
                    <a:pt x="174909" y="895974"/>
                  </a:cubicBezTo>
                  <a:cubicBezTo>
                    <a:pt x="177212" y="894438"/>
                    <a:pt x="179342" y="892605"/>
                    <a:pt x="181818" y="891367"/>
                  </a:cubicBezTo>
                  <a:cubicBezTo>
                    <a:pt x="183990" y="890281"/>
                    <a:pt x="186606" y="890243"/>
                    <a:pt x="188728" y="889064"/>
                  </a:cubicBezTo>
                  <a:cubicBezTo>
                    <a:pt x="193568" y="886375"/>
                    <a:pt x="197941" y="882922"/>
                    <a:pt x="202548" y="879851"/>
                  </a:cubicBezTo>
                  <a:lnTo>
                    <a:pt x="209458" y="875244"/>
                  </a:lnTo>
                  <a:cubicBezTo>
                    <a:pt x="210993" y="872941"/>
                    <a:pt x="212107" y="870291"/>
                    <a:pt x="214064" y="868334"/>
                  </a:cubicBezTo>
                  <a:cubicBezTo>
                    <a:pt x="218528" y="863870"/>
                    <a:pt x="222265" y="863298"/>
                    <a:pt x="227884" y="861425"/>
                  </a:cubicBezTo>
                  <a:cubicBezTo>
                    <a:pt x="232491" y="858354"/>
                    <a:pt x="236451" y="853962"/>
                    <a:pt x="241704" y="852211"/>
                  </a:cubicBezTo>
                  <a:cubicBezTo>
                    <a:pt x="244007" y="851443"/>
                    <a:pt x="246491" y="851087"/>
                    <a:pt x="248613" y="849908"/>
                  </a:cubicBezTo>
                  <a:cubicBezTo>
                    <a:pt x="253453" y="847219"/>
                    <a:pt x="257826" y="843766"/>
                    <a:pt x="262433" y="840695"/>
                  </a:cubicBezTo>
                  <a:lnTo>
                    <a:pt x="269343" y="836089"/>
                  </a:lnTo>
                  <a:cubicBezTo>
                    <a:pt x="271646" y="834553"/>
                    <a:pt x="273627" y="832357"/>
                    <a:pt x="276253" y="831482"/>
                  </a:cubicBezTo>
                  <a:lnTo>
                    <a:pt x="283163" y="829179"/>
                  </a:lnTo>
                  <a:cubicBezTo>
                    <a:pt x="294113" y="821877"/>
                    <a:pt x="287444" y="825449"/>
                    <a:pt x="303892" y="819966"/>
                  </a:cubicBezTo>
                  <a:lnTo>
                    <a:pt x="310802" y="817662"/>
                  </a:lnTo>
                  <a:lnTo>
                    <a:pt x="317712" y="815359"/>
                  </a:lnTo>
                  <a:cubicBezTo>
                    <a:pt x="335056" y="803796"/>
                    <a:pt x="313013" y="817373"/>
                    <a:pt x="333835" y="808449"/>
                  </a:cubicBezTo>
                  <a:cubicBezTo>
                    <a:pt x="336379" y="807359"/>
                    <a:pt x="338268" y="805081"/>
                    <a:pt x="340744" y="803843"/>
                  </a:cubicBezTo>
                  <a:cubicBezTo>
                    <a:pt x="342916" y="802757"/>
                    <a:pt x="345482" y="802625"/>
                    <a:pt x="347654" y="801539"/>
                  </a:cubicBezTo>
                  <a:cubicBezTo>
                    <a:pt x="365507" y="792613"/>
                    <a:pt x="344112" y="800416"/>
                    <a:pt x="361474" y="794630"/>
                  </a:cubicBezTo>
                  <a:cubicBezTo>
                    <a:pt x="366568" y="789536"/>
                    <a:pt x="368881" y="786320"/>
                    <a:pt x="375294" y="783113"/>
                  </a:cubicBezTo>
                  <a:cubicBezTo>
                    <a:pt x="377465" y="782027"/>
                    <a:pt x="379900" y="781578"/>
                    <a:pt x="382203" y="780810"/>
                  </a:cubicBezTo>
                  <a:cubicBezTo>
                    <a:pt x="402391" y="760622"/>
                    <a:pt x="376782" y="785327"/>
                    <a:pt x="396023" y="769294"/>
                  </a:cubicBezTo>
                  <a:cubicBezTo>
                    <a:pt x="413766" y="754509"/>
                    <a:pt x="392680" y="769220"/>
                    <a:pt x="409843" y="757777"/>
                  </a:cubicBezTo>
                  <a:cubicBezTo>
                    <a:pt x="411378" y="755474"/>
                    <a:pt x="412492" y="752824"/>
                    <a:pt x="414449" y="750867"/>
                  </a:cubicBezTo>
                  <a:cubicBezTo>
                    <a:pt x="418913" y="746403"/>
                    <a:pt x="422650" y="745831"/>
                    <a:pt x="428269" y="743958"/>
                  </a:cubicBezTo>
                  <a:cubicBezTo>
                    <a:pt x="429804" y="741655"/>
                    <a:pt x="430714" y="738777"/>
                    <a:pt x="432875" y="737048"/>
                  </a:cubicBezTo>
                  <a:cubicBezTo>
                    <a:pt x="434771" y="735531"/>
                    <a:pt x="437613" y="735830"/>
                    <a:pt x="439785" y="734744"/>
                  </a:cubicBezTo>
                  <a:cubicBezTo>
                    <a:pt x="457638" y="725818"/>
                    <a:pt x="436243" y="733621"/>
                    <a:pt x="453605" y="727835"/>
                  </a:cubicBezTo>
                  <a:cubicBezTo>
                    <a:pt x="466705" y="714735"/>
                    <a:pt x="454091" y="725289"/>
                    <a:pt x="467424" y="718622"/>
                  </a:cubicBezTo>
                  <a:cubicBezTo>
                    <a:pt x="485280" y="709693"/>
                    <a:pt x="463879" y="717499"/>
                    <a:pt x="481244" y="711712"/>
                  </a:cubicBezTo>
                  <a:cubicBezTo>
                    <a:pt x="485851" y="708641"/>
                    <a:pt x="489812" y="704250"/>
                    <a:pt x="495064" y="702499"/>
                  </a:cubicBezTo>
                  <a:lnTo>
                    <a:pt x="508883" y="697892"/>
                  </a:lnTo>
                  <a:cubicBezTo>
                    <a:pt x="511886" y="696891"/>
                    <a:pt x="515065" y="696499"/>
                    <a:pt x="518097" y="695589"/>
                  </a:cubicBezTo>
                  <a:cubicBezTo>
                    <a:pt x="525073" y="693496"/>
                    <a:pt x="531916" y="690982"/>
                    <a:pt x="538826" y="688679"/>
                  </a:cubicBezTo>
                  <a:lnTo>
                    <a:pt x="545736" y="686376"/>
                  </a:lnTo>
                  <a:cubicBezTo>
                    <a:pt x="556687" y="679075"/>
                    <a:pt x="550018" y="682646"/>
                    <a:pt x="566465" y="677163"/>
                  </a:cubicBezTo>
                  <a:cubicBezTo>
                    <a:pt x="568768" y="676395"/>
                    <a:pt x="571355" y="676206"/>
                    <a:pt x="573375" y="674859"/>
                  </a:cubicBezTo>
                  <a:lnTo>
                    <a:pt x="594105" y="661040"/>
                  </a:lnTo>
                  <a:cubicBezTo>
                    <a:pt x="596408" y="659505"/>
                    <a:pt x="599057" y="658390"/>
                    <a:pt x="601014" y="656433"/>
                  </a:cubicBezTo>
                  <a:cubicBezTo>
                    <a:pt x="609641" y="647806"/>
                    <a:pt x="604834" y="650553"/>
                    <a:pt x="614834" y="647220"/>
                  </a:cubicBezTo>
                  <a:cubicBezTo>
                    <a:pt x="616370" y="644917"/>
                    <a:pt x="617483" y="642268"/>
                    <a:pt x="619441" y="640310"/>
                  </a:cubicBezTo>
                  <a:cubicBezTo>
                    <a:pt x="621398" y="638353"/>
                    <a:pt x="624527" y="637787"/>
                    <a:pt x="626350" y="635704"/>
                  </a:cubicBezTo>
                  <a:cubicBezTo>
                    <a:pt x="641569" y="618312"/>
                    <a:pt x="628269" y="624316"/>
                    <a:pt x="642473" y="619581"/>
                  </a:cubicBezTo>
                  <a:cubicBezTo>
                    <a:pt x="644776" y="618045"/>
                    <a:pt x="646907" y="616212"/>
                    <a:pt x="649383" y="614974"/>
                  </a:cubicBezTo>
                  <a:cubicBezTo>
                    <a:pt x="651555" y="613888"/>
                    <a:pt x="654273" y="614018"/>
                    <a:pt x="656293" y="612671"/>
                  </a:cubicBezTo>
                  <a:cubicBezTo>
                    <a:pt x="673547" y="601169"/>
                    <a:pt x="653683" y="608934"/>
                    <a:pt x="670113" y="603458"/>
                  </a:cubicBezTo>
                  <a:lnTo>
                    <a:pt x="683932" y="594245"/>
                  </a:lnTo>
                  <a:cubicBezTo>
                    <a:pt x="686235" y="592709"/>
                    <a:pt x="688216" y="590513"/>
                    <a:pt x="690842" y="589638"/>
                  </a:cubicBezTo>
                  <a:lnTo>
                    <a:pt x="697752" y="587335"/>
                  </a:lnTo>
                  <a:cubicBezTo>
                    <a:pt x="708702" y="580035"/>
                    <a:pt x="702036" y="583603"/>
                    <a:pt x="718481" y="578122"/>
                  </a:cubicBezTo>
                  <a:lnTo>
                    <a:pt x="725391" y="575819"/>
                  </a:lnTo>
                  <a:cubicBezTo>
                    <a:pt x="727694" y="574283"/>
                    <a:pt x="729771" y="572336"/>
                    <a:pt x="732301" y="571212"/>
                  </a:cubicBezTo>
                  <a:cubicBezTo>
                    <a:pt x="736738" y="569240"/>
                    <a:pt x="741514" y="568141"/>
                    <a:pt x="746121" y="566605"/>
                  </a:cubicBezTo>
                  <a:cubicBezTo>
                    <a:pt x="756741" y="563065"/>
                    <a:pt x="750656" y="564777"/>
                    <a:pt x="764547" y="561999"/>
                  </a:cubicBezTo>
                  <a:cubicBezTo>
                    <a:pt x="780387" y="551439"/>
                    <a:pt x="773115" y="554537"/>
                    <a:pt x="785276" y="550483"/>
                  </a:cubicBezTo>
                  <a:cubicBezTo>
                    <a:pt x="787579" y="548947"/>
                    <a:pt x="790059" y="547648"/>
                    <a:pt x="792186" y="545876"/>
                  </a:cubicBezTo>
                  <a:cubicBezTo>
                    <a:pt x="794688" y="543791"/>
                    <a:pt x="796248" y="540548"/>
                    <a:pt x="799096" y="538966"/>
                  </a:cubicBezTo>
                  <a:cubicBezTo>
                    <a:pt x="803341" y="536608"/>
                    <a:pt x="812916" y="534360"/>
                    <a:pt x="812916" y="534360"/>
                  </a:cubicBezTo>
                  <a:cubicBezTo>
                    <a:pt x="815219" y="532057"/>
                    <a:pt x="817115" y="529257"/>
                    <a:pt x="819825" y="527450"/>
                  </a:cubicBezTo>
                  <a:cubicBezTo>
                    <a:pt x="821845" y="526103"/>
                    <a:pt x="824563" y="526232"/>
                    <a:pt x="826735" y="525146"/>
                  </a:cubicBezTo>
                  <a:cubicBezTo>
                    <a:pt x="829211" y="523908"/>
                    <a:pt x="831342" y="522075"/>
                    <a:pt x="833645" y="520540"/>
                  </a:cubicBezTo>
                  <a:cubicBezTo>
                    <a:pt x="843950" y="505084"/>
                    <a:pt x="831810" y="520229"/>
                    <a:pt x="845162" y="511327"/>
                  </a:cubicBezTo>
                  <a:cubicBezTo>
                    <a:pt x="847872" y="509520"/>
                    <a:pt x="849500" y="506417"/>
                    <a:pt x="852071" y="504417"/>
                  </a:cubicBezTo>
                  <a:cubicBezTo>
                    <a:pt x="856441" y="501018"/>
                    <a:pt x="861284" y="498275"/>
                    <a:pt x="865891" y="495204"/>
                  </a:cubicBezTo>
                  <a:lnTo>
                    <a:pt x="872801" y="490597"/>
                  </a:lnTo>
                  <a:cubicBezTo>
                    <a:pt x="875104" y="489062"/>
                    <a:pt x="877085" y="486866"/>
                    <a:pt x="879711" y="485991"/>
                  </a:cubicBezTo>
                  <a:cubicBezTo>
                    <a:pt x="884317" y="484455"/>
                    <a:pt x="889490" y="484077"/>
                    <a:pt x="893530" y="481384"/>
                  </a:cubicBezTo>
                  <a:cubicBezTo>
                    <a:pt x="895833" y="479849"/>
                    <a:pt x="898313" y="478550"/>
                    <a:pt x="900440" y="476778"/>
                  </a:cubicBezTo>
                  <a:cubicBezTo>
                    <a:pt x="902942" y="474693"/>
                    <a:pt x="904640" y="471675"/>
                    <a:pt x="907350" y="469868"/>
                  </a:cubicBezTo>
                  <a:cubicBezTo>
                    <a:pt x="909370" y="468521"/>
                    <a:pt x="911957" y="468333"/>
                    <a:pt x="914260" y="467565"/>
                  </a:cubicBezTo>
                  <a:cubicBezTo>
                    <a:pt x="916563" y="466029"/>
                    <a:pt x="919213" y="464916"/>
                    <a:pt x="921170" y="462958"/>
                  </a:cubicBezTo>
                  <a:cubicBezTo>
                    <a:pt x="923127" y="461001"/>
                    <a:pt x="923614" y="457777"/>
                    <a:pt x="925776" y="456048"/>
                  </a:cubicBezTo>
                  <a:cubicBezTo>
                    <a:pt x="927672" y="454531"/>
                    <a:pt x="930383" y="454513"/>
                    <a:pt x="932686" y="453745"/>
                  </a:cubicBezTo>
                  <a:cubicBezTo>
                    <a:pt x="934989" y="452209"/>
                    <a:pt x="937120" y="450376"/>
                    <a:pt x="939596" y="449138"/>
                  </a:cubicBezTo>
                  <a:cubicBezTo>
                    <a:pt x="951183" y="443345"/>
                    <a:pt x="945798" y="452149"/>
                    <a:pt x="960325" y="437622"/>
                  </a:cubicBezTo>
                  <a:cubicBezTo>
                    <a:pt x="962628" y="435319"/>
                    <a:pt x="964387" y="432294"/>
                    <a:pt x="967235" y="430712"/>
                  </a:cubicBezTo>
                  <a:cubicBezTo>
                    <a:pt x="971480" y="428354"/>
                    <a:pt x="981055" y="426106"/>
                    <a:pt x="981055" y="426106"/>
                  </a:cubicBezTo>
                  <a:lnTo>
                    <a:pt x="1001784" y="412286"/>
                  </a:lnTo>
                  <a:lnTo>
                    <a:pt x="1015604" y="403073"/>
                  </a:lnTo>
                  <a:lnTo>
                    <a:pt x="1022514" y="400770"/>
                  </a:lnTo>
                  <a:cubicBezTo>
                    <a:pt x="1024817" y="399234"/>
                    <a:pt x="1026947" y="397401"/>
                    <a:pt x="1029423" y="396163"/>
                  </a:cubicBezTo>
                  <a:cubicBezTo>
                    <a:pt x="1041010" y="390369"/>
                    <a:pt x="1035624" y="399176"/>
                    <a:pt x="1050153" y="384647"/>
                  </a:cubicBezTo>
                  <a:cubicBezTo>
                    <a:pt x="1058780" y="376020"/>
                    <a:pt x="1053973" y="378767"/>
                    <a:pt x="1063973" y="375434"/>
                  </a:cubicBezTo>
                  <a:cubicBezTo>
                    <a:pt x="1068312" y="371095"/>
                    <a:pt x="1072020" y="366482"/>
                    <a:pt x="1077792" y="363917"/>
                  </a:cubicBezTo>
                  <a:cubicBezTo>
                    <a:pt x="1082229" y="361945"/>
                    <a:pt x="1091612" y="359311"/>
                    <a:pt x="1091612" y="359311"/>
                  </a:cubicBezTo>
                  <a:cubicBezTo>
                    <a:pt x="1093147" y="357008"/>
                    <a:pt x="1093871" y="353868"/>
                    <a:pt x="1096218" y="352401"/>
                  </a:cubicBezTo>
                  <a:cubicBezTo>
                    <a:pt x="1100336" y="349827"/>
                    <a:pt x="1105998" y="350487"/>
                    <a:pt x="1110038" y="347794"/>
                  </a:cubicBezTo>
                  <a:lnTo>
                    <a:pt x="1123858" y="338581"/>
                  </a:lnTo>
                  <a:lnTo>
                    <a:pt x="1144587" y="324762"/>
                  </a:lnTo>
                  <a:cubicBezTo>
                    <a:pt x="1146890" y="323226"/>
                    <a:pt x="1149539" y="322113"/>
                    <a:pt x="1151497" y="320155"/>
                  </a:cubicBezTo>
                  <a:cubicBezTo>
                    <a:pt x="1156593" y="315059"/>
                    <a:pt x="1158902" y="311847"/>
                    <a:pt x="1165317" y="308639"/>
                  </a:cubicBezTo>
                  <a:cubicBezTo>
                    <a:pt x="1167489" y="307553"/>
                    <a:pt x="1170105" y="307514"/>
                    <a:pt x="1172227" y="306335"/>
                  </a:cubicBezTo>
                  <a:cubicBezTo>
                    <a:pt x="1177066" y="303646"/>
                    <a:pt x="1181440" y="300193"/>
                    <a:pt x="1186046" y="297122"/>
                  </a:cubicBezTo>
                  <a:cubicBezTo>
                    <a:pt x="1188349" y="295587"/>
                    <a:pt x="1190330" y="293392"/>
                    <a:pt x="1192956" y="292516"/>
                  </a:cubicBezTo>
                  <a:cubicBezTo>
                    <a:pt x="1195259" y="291748"/>
                    <a:pt x="1197744" y="291391"/>
                    <a:pt x="1199866" y="290212"/>
                  </a:cubicBezTo>
                  <a:cubicBezTo>
                    <a:pt x="1204705" y="287523"/>
                    <a:pt x="1208433" y="282749"/>
                    <a:pt x="1213685" y="280999"/>
                  </a:cubicBezTo>
                  <a:lnTo>
                    <a:pt x="1227505" y="276393"/>
                  </a:lnTo>
                  <a:lnTo>
                    <a:pt x="1241325" y="267180"/>
                  </a:lnTo>
                  <a:cubicBezTo>
                    <a:pt x="1243628" y="265644"/>
                    <a:pt x="1245609" y="263448"/>
                    <a:pt x="1248235" y="262573"/>
                  </a:cubicBezTo>
                  <a:lnTo>
                    <a:pt x="1255144" y="260270"/>
                  </a:lnTo>
                  <a:cubicBezTo>
                    <a:pt x="1256680" y="257967"/>
                    <a:pt x="1257403" y="254827"/>
                    <a:pt x="1259751" y="253360"/>
                  </a:cubicBezTo>
                  <a:cubicBezTo>
                    <a:pt x="1263869" y="250787"/>
                    <a:pt x="1268964" y="250290"/>
                    <a:pt x="1273571" y="248754"/>
                  </a:cubicBezTo>
                  <a:cubicBezTo>
                    <a:pt x="1275874" y="247986"/>
                    <a:pt x="1278460" y="247796"/>
                    <a:pt x="1280480" y="246450"/>
                  </a:cubicBezTo>
                  <a:cubicBezTo>
                    <a:pt x="1282783" y="244915"/>
                    <a:pt x="1284846" y="242934"/>
                    <a:pt x="1287390" y="241844"/>
                  </a:cubicBezTo>
                  <a:cubicBezTo>
                    <a:pt x="1297712" y="237420"/>
                    <a:pt x="1294556" y="241715"/>
                    <a:pt x="1303513" y="237237"/>
                  </a:cubicBezTo>
                  <a:cubicBezTo>
                    <a:pt x="1305989" y="235999"/>
                    <a:pt x="1308120" y="234166"/>
                    <a:pt x="1310423" y="232631"/>
                  </a:cubicBezTo>
                  <a:cubicBezTo>
                    <a:pt x="1311959" y="230328"/>
                    <a:pt x="1312947" y="227544"/>
                    <a:pt x="1315030" y="225721"/>
                  </a:cubicBezTo>
                  <a:cubicBezTo>
                    <a:pt x="1319196" y="222075"/>
                    <a:pt x="1323597" y="218259"/>
                    <a:pt x="1328849" y="216508"/>
                  </a:cubicBezTo>
                  <a:lnTo>
                    <a:pt x="1342669" y="211901"/>
                  </a:lnTo>
                  <a:cubicBezTo>
                    <a:pt x="1344972" y="211133"/>
                    <a:pt x="1347224" y="210187"/>
                    <a:pt x="1349579" y="209598"/>
                  </a:cubicBezTo>
                  <a:cubicBezTo>
                    <a:pt x="1352650" y="208830"/>
                    <a:pt x="1355748" y="208165"/>
                    <a:pt x="1358792" y="207295"/>
                  </a:cubicBezTo>
                  <a:cubicBezTo>
                    <a:pt x="1361127" y="206628"/>
                    <a:pt x="1363381" y="205705"/>
                    <a:pt x="1365702" y="204991"/>
                  </a:cubicBezTo>
                  <a:lnTo>
                    <a:pt x="1388734" y="198081"/>
                  </a:lnTo>
                  <a:cubicBezTo>
                    <a:pt x="1393341" y="195010"/>
                    <a:pt x="1397302" y="190619"/>
                    <a:pt x="1402554" y="188868"/>
                  </a:cubicBezTo>
                  <a:lnTo>
                    <a:pt x="1416374" y="184262"/>
                  </a:lnTo>
                  <a:cubicBezTo>
                    <a:pt x="1422160" y="166900"/>
                    <a:pt x="1414357" y="188295"/>
                    <a:pt x="1423283" y="170442"/>
                  </a:cubicBezTo>
                  <a:cubicBezTo>
                    <a:pt x="1424937" y="167133"/>
                    <a:pt x="1427150" y="157277"/>
                    <a:pt x="1427890" y="154319"/>
                  </a:cubicBezTo>
                  <a:cubicBezTo>
                    <a:pt x="1430210" y="121834"/>
                    <a:pt x="1431711" y="122312"/>
                    <a:pt x="1427890" y="89828"/>
                  </a:cubicBezTo>
                  <a:cubicBezTo>
                    <a:pt x="1427606" y="87417"/>
                    <a:pt x="1426673" y="85090"/>
                    <a:pt x="1425587" y="82918"/>
                  </a:cubicBezTo>
                  <a:cubicBezTo>
                    <a:pt x="1424349" y="80442"/>
                    <a:pt x="1422516" y="78311"/>
                    <a:pt x="1420980" y="76008"/>
                  </a:cubicBezTo>
                  <a:cubicBezTo>
                    <a:pt x="1415191" y="58639"/>
                    <a:pt x="1423674" y="79375"/>
                    <a:pt x="1411767" y="64492"/>
                  </a:cubicBezTo>
                  <a:cubicBezTo>
                    <a:pt x="1410250" y="62596"/>
                    <a:pt x="1410981" y="59478"/>
                    <a:pt x="1409464" y="57582"/>
                  </a:cubicBezTo>
                  <a:cubicBezTo>
                    <a:pt x="1407735" y="55420"/>
                    <a:pt x="1404681" y="54747"/>
                    <a:pt x="1402554" y="52975"/>
                  </a:cubicBezTo>
                  <a:cubicBezTo>
                    <a:pt x="1400052" y="50890"/>
                    <a:pt x="1397947" y="48368"/>
                    <a:pt x="1395644" y="46065"/>
                  </a:cubicBezTo>
                  <a:cubicBezTo>
                    <a:pt x="1390620" y="30992"/>
                    <a:pt x="1397598" y="45786"/>
                    <a:pt x="1386431" y="36852"/>
                  </a:cubicBezTo>
                  <a:cubicBezTo>
                    <a:pt x="1384269" y="35123"/>
                    <a:pt x="1384172" y="31409"/>
                    <a:pt x="1381824" y="29942"/>
                  </a:cubicBezTo>
                  <a:cubicBezTo>
                    <a:pt x="1381821" y="29940"/>
                    <a:pt x="1364551" y="24185"/>
                    <a:pt x="1361095" y="23033"/>
                  </a:cubicBezTo>
                  <a:cubicBezTo>
                    <a:pt x="1358792" y="22265"/>
                    <a:pt x="1356205" y="22076"/>
                    <a:pt x="1354185" y="20729"/>
                  </a:cubicBezTo>
                  <a:cubicBezTo>
                    <a:pt x="1345255" y="14777"/>
                    <a:pt x="1349901" y="16998"/>
                    <a:pt x="1340366" y="13820"/>
                  </a:cubicBezTo>
                  <a:cubicBezTo>
                    <a:pt x="1320562" y="617"/>
                    <a:pt x="1345619" y="16446"/>
                    <a:pt x="1326546" y="6910"/>
                  </a:cubicBezTo>
                  <a:cubicBezTo>
                    <a:pt x="1308686" y="-2020"/>
                    <a:pt x="1330094" y="5789"/>
                    <a:pt x="1312726" y="0"/>
                  </a:cubicBezTo>
                  <a:cubicBezTo>
                    <a:pt x="1305508" y="516"/>
                    <a:pt x="1277243" y="-144"/>
                    <a:pt x="1266661" y="6910"/>
                  </a:cubicBezTo>
                  <a:cubicBezTo>
                    <a:pt x="1235973" y="27366"/>
                    <a:pt x="1281461" y="-2081"/>
                    <a:pt x="1252841" y="13820"/>
                  </a:cubicBezTo>
                  <a:cubicBezTo>
                    <a:pt x="1248001" y="16509"/>
                    <a:pt x="1243628" y="19962"/>
                    <a:pt x="1239021" y="23033"/>
                  </a:cubicBezTo>
                  <a:lnTo>
                    <a:pt x="1225202" y="32246"/>
                  </a:lnTo>
                  <a:cubicBezTo>
                    <a:pt x="1222899" y="33781"/>
                    <a:pt x="1220918" y="35976"/>
                    <a:pt x="1218292" y="36852"/>
                  </a:cubicBezTo>
                  <a:lnTo>
                    <a:pt x="1211382" y="39156"/>
                  </a:lnTo>
                  <a:cubicBezTo>
                    <a:pt x="1208311" y="41459"/>
                    <a:pt x="1205502" y="44161"/>
                    <a:pt x="1202169" y="46065"/>
                  </a:cubicBezTo>
                  <a:cubicBezTo>
                    <a:pt x="1200061" y="47270"/>
                    <a:pt x="1197155" y="46852"/>
                    <a:pt x="1195259" y="48369"/>
                  </a:cubicBezTo>
                  <a:cubicBezTo>
                    <a:pt x="1180376" y="60276"/>
                    <a:pt x="1201113" y="51790"/>
                    <a:pt x="1183743" y="57582"/>
                  </a:cubicBezTo>
                  <a:cubicBezTo>
                    <a:pt x="1176368" y="68643"/>
                    <a:pt x="1182694" y="62684"/>
                    <a:pt x="1167620" y="66795"/>
                  </a:cubicBezTo>
                  <a:cubicBezTo>
                    <a:pt x="1162935" y="68073"/>
                    <a:pt x="1153800" y="71401"/>
                    <a:pt x="1153800" y="71401"/>
                  </a:cubicBezTo>
                  <a:cubicBezTo>
                    <a:pt x="1147005" y="81596"/>
                    <a:pt x="1152376" y="76896"/>
                    <a:pt x="1139981" y="80614"/>
                  </a:cubicBezTo>
                  <a:cubicBezTo>
                    <a:pt x="1135330" y="82009"/>
                    <a:pt x="1126161" y="85221"/>
                    <a:pt x="1126161" y="85221"/>
                  </a:cubicBezTo>
                  <a:cubicBezTo>
                    <a:pt x="1123858" y="86757"/>
                    <a:pt x="1121727" y="88590"/>
                    <a:pt x="1119251" y="89828"/>
                  </a:cubicBezTo>
                  <a:cubicBezTo>
                    <a:pt x="1117079" y="90914"/>
                    <a:pt x="1114237" y="90614"/>
                    <a:pt x="1112341" y="92131"/>
                  </a:cubicBezTo>
                  <a:cubicBezTo>
                    <a:pt x="1097458" y="104038"/>
                    <a:pt x="1118194" y="95555"/>
                    <a:pt x="1100825" y="101344"/>
                  </a:cubicBezTo>
                  <a:cubicBezTo>
                    <a:pt x="1081026" y="114544"/>
                    <a:pt x="1106073" y="98720"/>
                    <a:pt x="1087005" y="108254"/>
                  </a:cubicBezTo>
                  <a:cubicBezTo>
                    <a:pt x="1084529" y="109492"/>
                    <a:pt x="1082625" y="111736"/>
                    <a:pt x="1080096" y="112860"/>
                  </a:cubicBezTo>
                  <a:cubicBezTo>
                    <a:pt x="1075659" y="114832"/>
                    <a:pt x="1070883" y="115931"/>
                    <a:pt x="1066276" y="117467"/>
                  </a:cubicBezTo>
                  <a:cubicBezTo>
                    <a:pt x="1063973" y="118235"/>
                    <a:pt x="1061538" y="118684"/>
                    <a:pt x="1059366" y="119770"/>
                  </a:cubicBezTo>
                  <a:cubicBezTo>
                    <a:pt x="1056295" y="121306"/>
                    <a:pt x="1053134" y="122673"/>
                    <a:pt x="1050153" y="124377"/>
                  </a:cubicBezTo>
                  <a:cubicBezTo>
                    <a:pt x="1047750" y="125750"/>
                    <a:pt x="1045719" y="127745"/>
                    <a:pt x="1043243" y="128983"/>
                  </a:cubicBezTo>
                  <a:cubicBezTo>
                    <a:pt x="1041071" y="130069"/>
                    <a:pt x="1038505" y="130201"/>
                    <a:pt x="1036333" y="131287"/>
                  </a:cubicBezTo>
                  <a:cubicBezTo>
                    <a:pt x="1033857" y="132525"/>
                    <a:pt x="1031853" y="134568"/>
                    <a:pt x="1029423" y="135893"/>
                  </a:cubicBezTo>
                  <a:cubicBezTo>
                    <a:pt x="1023394" y="139181"/>
                    <a:pt x="1016711" y="141297"/>
                    <a:pt x="1010997" y="145106"/>
                  </a:cubicBezTo>
                  <a:cubicBezTo>
                    <a:pt x="1002067" y="151060"/>
                    <a:pt x="1006713" y="148838"/>
                    <a:pt x="997178" y="152016"/>
                  </a:cubicBezTo>
                  <a:cubicBezTo>
                    <a:pt x="987380" y="166712"/>
                    <a:pt x="999555" y="151979"/>
                    <a:pt x="981055" y="161229"/>
                  </a:cubicBezTo>
                  <a:cubicBezTo>
                    <a:pt x="978141" y="162686"/>
                    <a:pt x="976855" y="166332"/>
                    <a:pt x="974145" y="168139"/>
                  </a:cubicBezTo>
                  <a:cubicBezTo>
                    <a:pt x="972125" y="169486"/>
                    <a:pt x="969538" y="169674"/>
                    <a:pt x="967235" y="170442"/>
                  </a:cubicBezTo>
                  <a:lnTo>
                    <a:pt x="946506" y="184262"/>
                  </a:lnTo>
                  <a:cubicBezTo>
                    <a:pt x="944203" y="185798"/>
                    <a:pt x="942222" y="187992"/>
                    <a:pt x="939596" y="188868"/>
                  </a:cubicBezTo>
                  <a:lnTo>
                    <a:pt x="932686" y="191172"/>
                  </a:lnTo>
                  <a:cubicBezTo>
                    <a:pt x="931150" y="193475"/>
                    <a:pt x="930240" y="196352"/>
                    <a:pt x="928079" y="198081"/>
                  </a:cubicBezTo>
                  <a:cubicBezTo>
                    <a:pt x="926183" y="199598"/>
                    <a:pt x="923341" y="199299"/>
                    <a:pt x="921170" y="200385"/>
                  </a:cubicBezTo>
                  <a:cubicBezTo>
                    <a:pt x="918694" y="201623"/>
                    <a:pt x="916387" y="203219"/>
                    <a:pt x="914260" y="204991"/>
                  </a:cubicBezTo>
                  <a:cubicBezTo>
                    <a:pt x="902497" y="214793"/>
                    <a:pt x="913051" y="210476"/>
                    <a:pt x="898137" y="214204"/>
                  </a:cubicBezTo>
                  <a:cubicBezTo>
                    <a:pt x="887310" y="225031"/>
                    <a:pt x="893940" y="219304"/>
                    <a:pt x="877407" y="230327"/>
                  </a:cubicBezTo>
                  <a:cubicBezTo>
                    <a:pt x="875104" y="231862"/>
                    <a:pt x="873124" y="234059"/>
                    <a:pt x="870498" y="234934"/>
                  </a:cubicBezTo>
                  <a:lnTo>
                    <a:pt x="856678" y="239540"/>
                  </a:lnTo>
                  <a:cubicBezTo>
                    <a:pt x="854375" y="241843"/>
                    <a:pt x="852615" y="244868"/>
                    <a:pt x="849768" y="246450"/>
                  </a:cubicBezTo>
                  <a:cubicBezTo>
                    <a:pt x="845523" y="248808"/>
                    <a:pt x="835948" y="251057"/>
                    <a:pt x="835948" y="251057"/>
                  </a:cubicBezTo>
                  <a:lnTo>
                    <a:pt x="808309" y="269483"/>
                  </a:lnTo>
                  <a:cubicBezTo>
                    <a:pt x="806006" y="271019"/>
                    <a:pt x="804025" y="273215"/>
                    <a:pt x="801399" y="274090"/>
                  </a:cubicBezTo>
                  <a:cubicBezTo>
                    <a:pt x="796793" y="275625"/>
                    <a:pt x="792341" y="277744"/>
                    <a:pt x="787580" y="278696"/>
                  </a:cubicBezTo>
                  <a:lnTo>
                    <a:pt x="776063" y="280999"/>
                  </a:lnTo>
                  <a:cubicBezTo>
                    <a:pt x="770506" y="282009"/>
                    <a:pt x="761134" y="282707"/>
                    <a:pt x="755334" y="285606"/>
                  </a:cubicBezTo>
                  <a:cubicBezTo>
                    <a:pt x="752858" y="286844"/>
                    <a:pt x="750727" y="288677"/>
                    <a:pt x="748424" y="290212"/>
                  </a:cubicBezTo>
                  <a:cubicBezTo>
                    <a:pt x="746888" y="292515"/>
                    <a:pt x="745900" y="295299"/>
                    <a:pt x="743817" y="297122"/>
                  </a:cubicBezTo>
                  <a:cubicBezTo>
                    <a:pt x="734070" y="305650"/>
                    <a:pt x="732578" y="305475"/>
                    <a:pt x="723088" y="308639"/>
                  </a:cubicBezTo>
                  <a:cubicBezTo>
                    <a:pt x="712744" y="318983"/>
                    <a:pt x="719269" y="314519"/>
                    <a:pt x="702358" y="320155"/>
                  </a:cubicBezTo>
                  <a:lnTo>
                    <a:pt x="695449" y="322458"/>
                  </a:lnTo>
                  <a:cubicBezTo>
                    <a:pt x="690356" y="327551"/>
                    <a:pt x="688042" y="330769"/>
                    <a:pt x="681629" y="333975"/>
                  </a:cubicBezTo>
                  <a:cubicBezTo>
                    <a:pt x="679457" y="335061"/>
                    <a:pt x="676951" y="335322"/>
                    <a:pt x="674719" y="336278"/>
                  </a:cubicBezTo>
                  <a:cubicBezTo>
                    <a:pt x="671563" y="337631"/>
                    <a:pt x="668487" y="339181"/>
                    <a:pt x="665506" y="340885"/>
                  </a:cubicBezTo>
                  <a:cubicBezTo>
                    <a:pt x="653008" y="348027"/>
                    <a:pt x="664352" y="343573"/>
                    <a:pt x="651686" y="347794"/>
                  </a:cubicBezTo>
                  <a:lnTo>
                    <a:pt x="637867" y="357007"/>
                  </a:lnTo>
                  <a:cubicBezTo>
                    <a:pt x="635564" y="358543"/>
                    <a:pt x="633583" y="360739"/>
                    <a:pt x="630957" y="361614"/>
                  </a:cubicBezTo>
                  <a:lnTo>
                    <a:pt x="624047" y="363917"/>
                  </a:lnTo>
                  <a:lnTo>
                    <a:pt x="603318" y="377737"/>
                  </a:lnTo>
                  <a:cubicBezTo>
                    <a:pt x="601015" y="379272"/>
                    <a:pt x="598365" y="380386"/>
                    <a:pt x="596408" y="382343"/>
                  </a:cubicBezTo>
                  <a:cubicBezTo>
                    <a:pt x="594105" y="384646"/>
                    <a:pt x="592326" y="387637"/>
                    <a:pt x="589498" y="389253"/>
                  </a:cubicBezTo>
                  <a:cubicBezTo>
                    <a:pt x="586750" y="390824"/>
                    <a:pt x="583317" y="390647"/>
                    <a:pt x="580285" y="391557"/>
                  </a:cubicBezTo>
                  <a:cubicBezTo>
                    <a:pt x="575634" y="392952"/>
                    <a:pt x="566465" y="396163"/>
                    <a:pt x="566465" y="396163"/>
                  </a:cubicBezTo>
                  <a:cubicBezTo>
                    <a:pt x="549119" y="407728"/>
                    <a:pt x="571162" y="394151"/>
                    <a:pt x="550342" y="403073"/>
                  </a:cubicBezTo>
                  <a:cubicBezTo>
                    <a:pt x="547798" y="404163"/>
                    <a:pt x="545909" y="406441"/>
                    <a:pt x="543433" y="407679"/>
                  </a:cubicBezTo>
                  <a:cubicBezTo>
                    <a:pt x="524373" y="417210"/>
                    <a:pt x="551270" y="400214"/>
                    <a:pt x="527310" y="414589"/>
                  </a:cubicBezTo>
                  <a:cubicBezTo>
                    <a:pt x="522562" y="417437"/>
                    <a:pt x="518097" y="420731"/>
                    <a:pt x="513490" y="423802"/>
                  </a:cubicBezTo>
                  <a:cubicBezTo>
                    <a:pt x="511187" y="425338"/>
                    <a:pt x="508537" y="426451"/>
                    <a:pt x="506580" y="428409"/>
                  </a:cubicBezTo>
                  <a:cubicBezTo>
                    <a:pt x="501974" y="433016"/>
                    <a:pt x="499081" y="440649"/>
                    <a:pt x="492761" y="442229"/>
                  </a:cubicBezTo>
                  <a:cubicBezTo>
                    <a:pt x="481192" y="445121"/>
                    <a:pt x="486550" y="443531"/>
                    <a:pt x="476638" y="446835"/>
                  </a:cubicBezTo>
                  <a:cubicBezTo>
                    <a:pt x="461303" y="462170"/>
                    <a:pt x="477818" y="447715"/>
                    <a:pt x="462818" y="456048"/>
                  </a:cubicBezTo>
                  <a:cubicBezTo>
                    <a:pt x="457978" y="458737"/>
                    <a:pt x="454250" y="463510"/>
                    <a:pt x="448998" y="465261"/>
                  </a:cubicBezTo>
                  <a:lnTo>
                    <a:pt x="435179" y="469868"/>
                  </a:lnTo>
                  <a:lnTo>
                    <a:pt x="428269" y="472171"/>
                  </a:lnTo>
                  <a:cubicBezTo>
                    <a:pt x="425966" y="474474"/>
                    <a:pt x="424206" y="477499"/>
                    <a:pt x="421359" y="479081"/>
                  </a:cubicBezTo>
                  <a:cubicBezTo>
                    <a:pt x="417114" y="481439"/>
                    <a:pt x="407539" y="483688"/>
                    <a:pt x="407539" y="483688"/>
                  </a:cubicBezTo>
                  <a:cubicBezTo>
                    <a:pt x="402446" y="488781"/>
                    <a:pt x="400132" y="491998"/>
                    <a:pt x="393720" y="495204"/>
                  </a:cubicBezTo>
                  <a:cubicBezTo>
                    <a:pt x="391548" y="496290"/>
                    <a:pt x="389113" y="496739"/>
                    <a:pt x="386810" y="497507"/>
                  </a:cubicBezTo>
                  <a:cubicBezTo>
                    <a:pt x="370970" y="508067"/>
                    <a:pt x="378242" y="504969"/>
                    <a:pt x="366080" y="509024"/>
                  </a:cubicBezTo>
                  <a:cubicBezTo>
                    <a:pt x="352986" y="522118"/>
                    <a:pt x="365592" y="511571"/>
                    <a:pt x="352261" y="518237"/>
                  </a:cubicBezTo>
                  <a:cubicBezTo>
                    <a:pt x="334408" y="527163"/>
                    <a:pt x="355803" y="519360"/>
                    <a:pt x="338441" y="525146"/>
                  </a:cubicBezTo>
                  <a:cubicBezTo>
                    <a:pt x="333834" y="528217"/>
                    <a:pt x="329874" y="532609"/>
                    <a:pt x="324621" y="534360"/>
                  </a:cubicBezTo>
                  <a:cubicBezTo>
                    <a:pt x="322318" y="535128"/>
                    <a:pt x="319834" y="535484"/>
                    <a:pt x="317712" y="536663"/>
                  </a:cubicBezTo>
                  <a:cubicBezTo>
                    <a:pt x="293955" y="549861"/>
                    <a:pt x="312616" y="542968"/>
                    <a:pt x="296982" y="548179"/>
                  </a:cubicBezTo>
                  <a:lnTo>
                    <a:pt x="283163" y="557392"/>
                  </a:lnTo>
                  <a:cubicBezTo>
                    <a:pt x="280860" y="558928"/>
                    <a:pt x="278879" y="561124"/>
                    <a:pt x="276253" y="561999"/>
                  </a:cubicBezTo>
                  <a:lnTo>
                    <a:pt x="262433" y="566605"/>
                  </a:lnTo>
                  <a:cubicBezTo>
                    <a:pt x="257826" y="569676"/>
                    <a:pt x="253866" y="574068"/>
                    <a:pt x="248613" y="575819"/>
                  </a:cubicBezTo>
                  <a:cubicBezTo>
                    <a:pt x="240865" y="578402"/>
                    <a:pt x="240455" y="578177"/>
                    <a:pt x="232490" y="582728"/>
                  </a:cubicBezTo>
                  <a:cubicBezTo>
                    <a:pt x="219984" y="589874"/>
                    <a:pt x="231344" y="585414"/>
                    <a:pt x="218671" y="589638"/>
                  </a:cubicBezTo>
                  <a:cubicBezTo>
                    <a:pt x="201835" y="600863"/>
                    <a:pt x="223004" y="587162"/>
                    <a:pt x="202548" y="598851"/>
                  </a:cubicBezTo>
                  <a:cubicBezTo>
                    <a:pt x="200144" y="600224"/>
                    <a:pt x="198182" y="602367"/>
                    <a:pt x="195638" y="603458"/>
                  </a:cubicBezTo>
                  <a:cubicBezTo>
                    <a:pt x="192728" y="604705"/>
                    <a:pt x="189496" y="604993"/>
                    <a:pt x="186425" y="605761"/>
                  </a:cubicBezTo>
                  <a:cubicBezTo>
                    <a:pt x="170585" y="616321"/>
                    <a:pt x="177857" y="613223"/>
                    <a:pt x="165696" y="617277"/>
                  </a:cubicBezTo>
                  <a:cubicBezTo>
                    <a:pt x="163393" y="618813"/>
                    <a:pt x="160744" y="619926"/>
                    <a:pt x="158786" y="621884"/>
                  </a:cubicBezTo>
                  <a:cubicBezTo>
                    <a:pt x="156828" y="623842"/>
                    <a:pt x="156527" y="627327"/>
                    <a:pt x="154179" y="628794"/>
                  </a:cubicBezTo>
                  <a:cubicBezTo>
                    <a:pt x="150062" y="631367"/>
                    <a:pt x="140360" y="633400"/>
                    <a:pt x="140360" y="633400"/>
                  </a:cubicBezTo>
                  <a:cubicBezTo>
                    <a:pt x="122501" y="645305"/>
                    <a:pt x="131791" y="640863"/>
                    <a:pt x="112720" y="647220"/>
                  </a:cubicBezTo>
                  <a:lnTo>
                    <a:pt x="105810" y="649523"/>
                  </a:lnTo>
                  <a:cubicBezTo>
                    <a:pt x="95468" y="659866"/>
                    <a:pt x="101990" y="655404"/>
                    <a:pt x="85081" y="661040"/>
                  </a:cubicBezTo>
                  <a:lnTo>
                    <a:pt x="78171" y="663343"/>
                  </a:lnTo>
                  <a:cubicBezTo>
                    <a:pt x="73564" y="666414"/>
                    <a:pt x="68266" y="668641"/>
                    <a:pt x="64351" y="672556"/>
                  </a:cubicBezTo>
                  <a:cubicBezTo>
                    <a:pt x="60010" y="676898"/>
                    <a:pt x="56307" y="681506"/>
                    <a:pt x="50532" y="684072"/>
                  </a:cubicBezTo>
                  <a:cubicBezTo>
                    <a:pt x="33980" y="691428"/>
                    <a:pt x="7154" y="706337"/>
                    <a:pt x="2163" y="709408"/>
                  </a:cubicBezTo>
                  <a:close/>
                </a:path>
              </a:pathLst>
            </a:custGeom>
            <a:gradFill flip="none" rotWithShape="1">
              <a:gsLst>
                <a:gs pos="45000">
                  <a:schemeClr val="accent1">
                    <a:lumMod val="40000"/>
                    <a:lumOff val="60000"/>
                    <a:shade val="30000"/>
                    <a:satMod val="115000"/>
                  </a:schemeClr>
                </a:gs>
                <a:gs pos="55000">
                  <a:schemeClr val="accent1">
                    <a:lumMod val="40000"/>
                    <a:lumOff val="60000"/>
                    <a:shade val="67500"/>
                    <a:satMod val="115000"/>
                  </a:schemeClr>
                </a:gs>
                <a:gs pos="100000">
                  <a:schemeClr val="accent1">
                    <a:lumMod val="40000"/>
                    <a:lumOff val="60000"/>
                    <a:shade val="100000"/>
                    <a:satMod val="115000"/>
                  </a:schemeClr>
                </a:gs>
              </a:gsLst>
              <a:lin ang="14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A6706084-055B-4F16-8C8C-D540C94D7952}"/>
                </a:ext>
              </a:extLst>
            </p:cNvPr>
            <p:cNvSpPr/>
            <p:nvPr/>
          </p:nvSpPr>
          <p:spPr>
            <a:xfrm>
              <a:off x="6177382" y="5223827"/>
              <a:ext cx="988105" cy="727834"/>
            </a:xfrm>
            <a:custGeom>
              <a:avLst/>
              <a:gdLst>
                <a:gd name="connsiteX0" fmla="*/ 156623 w 988105"/>
                <a:gd name="connsiteY0" fmla="*/ 555089 h 727834"/>
                <a:gd name="connsiteX1" fmla="*/ 152016 w 988105"/>
                <a:gd name="connsiteY1" fmla="*/ 566605 h 727834"/>
                <a:gd name="connsiteX2" fmla="*/ 140500 w 988105"/>
                <a:gd name="connsiteY2" fmla="*/ 587335 h 727834"/>
                <a:gd name="connsiteX3" fmla="*/ 133590 w 988105"/>
                <a:gd name="connsiteY3" fmla="*/ 591941 h 727834"/>
                <a:gd name="connsiteX4" fmla="*/ 128984 w 988105"/>
                <a:gd name="connsiteY4" fmla="*/ 598851 h 727834"/>
                <a:gd name="connsiteX5" fmla="*/ 122074 w 988105"/>
                <a:gd name="connsiteY5" fmla="*/ 603458 h 727834"/>
                <a:gd name="connsiteX6" fmla="*/ 119771 w 988105"/>
                <a:gd name="connsiteY6" fmla="*/ 610367 h 727834"/>
                <a:gd name="connsiteX7" fmla="*/ 110558 w 988105"/>
                <a:gd name="connsiteY7" fmla="*/ 624187 h 727834"/>
                <a:gd name="connsiteX8" fmla="*/ 108254 w 988105"/>
                <a:gd name="connsiteY8" fmla="*/ 631097 h 727834"/>
                <a:gd name="connsiteX9" fmla="*/ 101344 w 988105"/>
                <a:gd name="connsiteY9" fmla="*/ 635703 h 727834"/>
                <a:gd name="connsiteX10" fmla="*/ 94435 w 988105"/>
                <a:gd name="connsiteY10" fmla="*/ 649523 h 727834"/>
                <a:gd name="connsiteX11" fmla="*/ 87525 w 988105"/>
                <a:gd name="connsiteY11" fmla="*/ 654130 h 727834"/>
                <a:gd name="connsiteX12" fmla="*/ 85222 w 988105"/>
                <a:gd name="connsiteY12" fmla="*/ 661039 h 727834"/>
                <a:gd name="connsiteX13" fmla="*/ 71402 w 988105"/>
                <a:gd name="connsiteY13" fmla="*/ 672556 h 727834"/>
                <a:gd name="connsiteX14" fmla="*/ 59886 w 988105"/>
                <a:gd name="connsiteY14" fmla="*/ 684072 h 727834"/>
                <a:gd name="connsiteX15" fmla="*/ 52976 w 988105"/>
                <a:gd name="connsiteY15" fmla="*/ 690982 h 727834"/>
                <a:gd name="connsiteX16" fmla="*/ 39156 w 988105"/>
                <a:gd name="connsiteY16" fmla="*/ 700195 h 727834"/>
                <a:gd name="connsiteX17" fmla="*/ 25336 w 988105"/>
                <a:gd name="connsiteY17" fmla="*/ 709408 h 727834"/>
                <a:gd name="connsiteX18" fmla="*/ 18427 w 988105"/>
                <a:gd name="connsiteY18" fmla="*/ 711712 h 727834"/>
                <a:gd name="connsiteX19" fmla="*/ 13820 w 988105"/>
                <a:gd name="connsiteY19" fmla="*/ 718621 h 727834"/>
                <a:gd name="connsiteX20" fmla="*/ 6910 w 988105"/>
                <a:gd name="connsiteY20" fmla="*/ 720925 h 727834"/>
                <a:gd name="connsiteX21" fmla="*/ 0 w 988105"/>
                <a:gd name="connsiteY21" fmla="*/ 725531 h 727834"/>
                <a:gd name="connsiteX22" fmla="*/ 6910 w 988105"/>
                <a:gd name="connsiteY22" fmla="*/ 727834 h 727834"/>
                <a:gd name="connsiteX23" fmla="*/ 29943 w 988105"/>
                <a:gd name="connsiteY23" fmla="*/ 716318 h 727834"/>
                <a:gd name="connsiteX24" fmla="*/ 43763 w 988105"/>
                <a:gd name="connsiteY24" fmla="*/ 711712 h 727834"/>
                <a:gd name="connsiteX25" fmla="*/ 57582 w 988105"/>
                <a:gd name="connsiteY25" fmla="*/ 700195 h 727834"/>
                <a:gd name="connsiteX26" fmla="*/ 82918 w 988105"/>
                <a:gd name="connsiteY26" fmla="*/ 688679 h 727834"/>
                <a:gd name="connsiteX27" fmla="*/ 96738 w 988105"/>
                <a:gd name="connsiteY27" fmla="*/ 681769 h 727834"/>
                <a:gd name="connsiteX28" fmla="*/ 108254 w 988105"/>
                <a:gd name="connsiteY28" fmla="*/ 670253 h 727834"/>
                <a:gd name="connsiteX29" fmla="*/ 115164 w 988105"/>
                <a:gd name="connsiteY29" fmla="*/ 667949 h 727834"/>
                <a:gd name="connsiteX30" fmla="*/ 135894 w 988105"/>
                <a:gd name="connsiteY30" fmla="*/ 656433 h 727834"/>
                <a:gd name="connsiteX31" fmla="*/ 142803 w 988105"/>
                <a:gd name="connsiteY31" fmla="*/ 651826 h 727834"/>
                <a:gd name="connsiteX32" fmla="*/ 149713 w 988105"/>
                <a:gd name="connsiteY32" fmla="*/ 644917 h 727834"/>
                <a:gd name="connsiteX33" fmla="*/ 156623 w 988105"/>
                <a:gd name="connsiteY33" fmla="*/ 642613 h 727834"/>
                <a:gd name="connsiteX34" fmla="*/ 177353 w 988105"/>
                <a:gd name="connsiteY34" fmla="*/ 631097 h 727834"/>
                <a:gd name="connsiteX35" fmla="*/ 181959 w 988105"/>
                <a:gd name="connsiteY35" fmla="*/ 624187 h 727834"/>
                <a:gd name="connsiteX36" fmla="*/ 195779 w 988105"/>
                <a:gd name="connsiteY36" fmla="*/ 617277 h 727834"/>
                <a:gd name="connsiteX37" fmla="*/ 202689 w 988105"/>
                <a:gd name="connsiteY37" fmla="*/ 612671 h 727834"/>
                <a:gd name="connsiteX38" fmla="*/ 209598 w 988105"/>
                <a:gd name="connsiteY38" fmla="*/ 610367 h 727834"/>
                <a:gd name="connsiteX39" fmla="*/ 216508 w 988105"/>
                <a:gd name="connsiteY39" fmla="*/ 605761 h 727834"/>
                <a:gd name="connsiteX40" fmla="*/ 230328 w 988105"/>
                <a:gd name="connsiteY40" fmla="*/ 601154 h 727834"/>
                <a:gd name="connsiteX41" fmla="*/ 244147 w 988105"/>
                <a:gd name="connsiteY41" fmla="*/ 591941 h 727834"/>
                <a:gd name="connsiteX42" fmla="*/ 278697 w 988105"/>
                <a:gd name="connsiteY42" fmla="*/ 580425 h 727834"/>
                <a:gd name="connsiteX43" fmla="*/ 285606 w 988105"/>
                <a:gd name="connsiteY43" fmla="*/ 578122 h 727834"/>
                <a:gd name="connsiteX44" fmla="*/ 292516 w 988105"/>
                <a:gd name="connsiteY44" fmla="*/ 575818 h 727834"/>
                <a:gd name="connsiteX45" fmla="*/ 308639 w 988105"/>
                <a:gd name="connsiteY45" fmla="*/ 571212 h 727834"/>
                <a:gd name="connsiteX46" fmla="*/ 315549 w 988105"/>
                <a:gd name="connsiteY46" fmla="*/ 566605 h 727834"/>
                <a:gd name="connsiteX47" fmla="*/ 329369 w 988105"/>
                <a:gd name="connsiteY47" fmla="*/ 561999 h 727834"/>
                <a:gd name="connsiteX48" fmla="*/ 336278 w 988105"/>
                <a:gd name="connsiteY48" fmla="*/ 557392 h 727834"/>
                <a:gd name="connsiteX49" fmla="*/ 343188 w 988105"/>
                <a:gd name="connsiteY49" fmla="*/ 555089 h 727834"/>
                <a:gd name="connsiteX50" fmla="*/ 357008 w 988105"/>
                <a:gd name="connsiteY50" fmla="*/ 545876 h 727834"/>
                <a:gd name="connsiteX51" fmla="*/ 368524 w 988105"/>
                <a:gd name="connsiteY51" fmla="*/ 536663 h 727834"/>
                <a:gd name="connsiteX52" fmla="*/ 380041 w 988105"/>
                <a:gd name="connsiteY52" fmla="*/ 527450 h 727834"/>
                <a:gd name="connsiteX53" fmla="*/ 400770 w 988105"/>
                <a:gd name="connsiteY53" fmla="*/ 513630 h 727834"/>
                <a:gd name="connsiteX54" fmla="*/ 407680 w 988105"/>
                <a:gd name="connsiteY54" fmla="*/ 509023 h 727834"/>
                <a:gd name="connsiteX55" fmla="*/ 421500 w 988105"/>
                <a:gd name="connsiteY55" fmla="*/ 504417 h 727834"/>
                <a:gd name="connsiteX56" fmla="*/ 428409 w 988105"/>
                <a:gd name="connsiteY56" fmla="*/ 499810 h 727834"/>
                <a:gd name="connsiteX57" fmla="*/ 435319 w 988105"/>
                <a:gd name="connsiteY57" fmla="*/ 497507 h 727834"/>
                <a:gd name="connsiteX58" fmla="*/ 446836 w 988105"/>
                <a:gd name="connsiteY58" fmla="*/ 488294 h 727834"/>
                <a:gd name="connsiteX59" fmla="*/ 453745 w 988105"/>
                <a:gd name="connsiteY59" fmla="*/ 483687 h 727834"/>
                <a:gd name="connsiteX60" fmla="*/ 460655 w 988105"/>
                <a:gd name="connsiteY60" fmla="*/ 481384 h 727834"/>
                <a:gd name="connsiteX61" fmla="*/ 467565 w 988105"/>
                <a:gd name="connsiteY61" fmla="*/ 474474 h 727834"/>
                <a:gd name="connsiteX62" fmla="*/ 488295 w 988105"/>
                <a:gd name="connsiteY62" fmla="*/ 462958 h 727834"/>
                <a:gd name="connsiteX63" fmla="*/ 495204 w 988105"/>
                <a:gd name="connsiteY63" fmla="*/ 456048 h 727834"/>
                <a:gd name="connsiteX64" fmla="*/ 502114 w 988105"/>
                <a:gd name="connsiteY64" fmla="*/ 453745 h 727834"/>
                <a:gd name="connsiteX65" fmla="*/ 509024 w 988105"/>
                <a:gd name="connsiteY65" fmla="*/ 449138 h 727834"/>
                <a:gd name="connsiteX66" fmla="*/ 515934 w 988105"/>
                <a:gd name="connsiteY66" fmla="*/ 446835 h 727834"/>
                <a:gd name="connsiteX67" fmla="*/ 538967 w 988105"/>
                <a:gd name="connsiteY67" fmla="*/ 437622 h 727834"/>
                <a:gd name="connsiteX68" fmla="*/ 548180 w 988105"/>
                <a:gd name="connsiteY68" fmla="*/ 435319 h 727834"/>
                <a:gd name="connsiteX69" fmla="*/ 561999 w 988105"/>
                <a:gd name="connsiteY69" fmla="*/ 430712 h 727834"/>
                <a:gd name="connsiteX70" fmla="*/ 568909 w 988105"/>
                <a:gd name="connsiteY70" fmla="*/ 426105 h 727834"/>
                <a:gd name="connsiteX71" fmla="*/ 578122 w 988105"/>
                <a:gd name="connsiteY71" fmla="*/ 423802 h 727834"/>
                <a:gd name="connsiteX72" fmla="*/ 585032 w 988105"/>
                <a:gd name="connsiteY72" fmla="*/ 421499 h 727834"/>
                <a:gd name="connsiteX73" fmla="*/ 605762 w 988105"/>
                <a:gd name="connsiteY73" fmla="*/ 405376 h 727834"/>
                <a:gd name="connsiteX74" fmla="*/ 612671 w 988105"/>
                <a:gd name="connsiteY74" fmla="*/ 400769 h 727834"/>
                <a:gd name="connsiteX75" fmla="*/ 619581 w 988105"/>
                <a:gd name="connsiteY75" fmla="*/ 393860 h 727834"/>
                <a:gd name="connsiteX76" fmla="*/ 633401 w 988105"/>
                <a:gd name="connsiteY76" fmla="*/ 386950 h 727834"/>
                <a:gd name="connsiteX77" fmla="*/ 647221 w 988105"/>
                <a:gd name="connsiteY77" fmla="*/ 375433 h 727834"/>
                <a:gd name="connsiteX78" fmla="*/ 654130 w 988105"/>
                <a:gd name="connsiteY78" fmla="*/ 373130 h 727834"/>
                <a:gd name="connsiteX79" fmla="*/ 667950 w 988105"/>
                <a:gd name="connsiteY79" fmla="*/ 363917 h 727834"/>
                <a:gd name="connsiteX80" fmla="*/ 674860 w 988105"/>
                <a:gd name="connsiteY80" fmla="*/ 359311 h 727834"/>
                <a:gd name="connsiteX81" fmla="*/ 684073 w 988105"/>
                <a:gd name="connsiteY81" fmla="*/ 357007 h 727834"/>
                <a:gd name="connsiteX82" fmla="*/ 697893 w 988105"/>
                <a:gd name="connsiteY82" fmla="*/ 347794 h 727834"/>
                <a:gd name="connsiteX83" fmla="*/ 704802 w 988105"/>
                <a:gd name="connsiteY83" fmla="*/ 343188 h 727834"/>
                <a:gd name="connsiteX84" fmla="*/ 718622 w 988105"/>
                <a:gd name="connsiteY84" fmla="*/ 338581 h 727834"/>
                <a:gd name="connsiteX85" fmla="*/ 739352 w 988105"/>
                <a:gd name="connsiteY85" fmla="*/ 327065 h 727834"/>
                <a:gd name="connsiteX86" fmla="*/ 753171 w 988105"/>
                <a:gd name="connsiteY86" fmla="*/ 317852 h 727834"/>
                <a:gd name="connsiteX87" fmla="*/ 760081 w 988105"/>
                <a:gd name="connsiteY87" fmla="*/ 313245 h 727834"/>
                <a:gd name="connsiteX88" fmla="*/ 766991 w 988105"/>
                <a:gd name="connsiteY88" fmla="*/ 310942 h 727834"/>
                <a:gd name="connsiteX89" fmla="*/ 787720 w 988105"/>
                <a:gd name="connsiteY89" fmla="*/ 299425 h 727834"/>
                <a:gd name="connsiteX90" fmla="*/ 792327 w 988105"/>
                <a:gd name="connsiteY90" fmla="*/ 292516 h 727834"/>
                <a:gd name="connsiteX91" fmla="*/ 806146 w 988105"/>
                <a:gd name="connsiteY91" fmla="*/ 287909 h 727834"/>
                <a:gd name="connsiteX92" fmla="*/ 810753 w 988105"/>
                <a:gd name="connsiteY92" fmla="*/ 280999 h 727834"/>
                <a:gd name="connsiteX93" fmla="*/ 817663 w 988105"/>
                <a:gd name="connsiteY93" fmla="*/ 278696 h 727834"/>
                <a:gd name="connsiteX94" fmla="*/ 831482 w 988105"/>
                <a:gd name="connsiteY94" fmla="*/ 271786 h 727834"/>
                <a:gd name="connsiteX95" fmla="*/ 845302 w 988105"/>
                <a:gd name="connsiteY95" fmla="*/ 262573 h 727834"/>
                <a:gd name="connsiteX96" fmla="*/ 852212 w 988105"/>
                <a:gd name="connsiteY96" fmla="*/ 255663 h 727834"/>
                <a:gd name="connsiteX97" fmla="*/ 872941 w 988105"/>
                <a:gd name="connsiteY97" fmla="*/ 244147 h 727834"/>
                <a:gd name="connsiteX98" fmla="*/ 875245 w 988105"/>
                <a:gd name="connsiteY98" fmla="*/ 237237 h 727834"/>
                <a:gd name="connsiteX99" fmla="*/ 889064 w 988105"/>
                <a:gd name="connsiteY99" fmla="*/ 228024 h 727834"/>
                <a:gd name="connsiteX100" fmla="*/ 898277 w 988105"/>
                <a:gd name="connsiteY100" fmla="*/ 218811 h 727834"/>
                <a:gd name="connsiteX101" fmla="*/ 914400 w 988105"/>
                <a:gd name="connsiteY101" fmla="*/ 200385 h 727834"/>
                <a:gd name="connsiteX102" fmla="*/ 916704 w 988105"/>
                <a:gd name="connsiteY102" fmla="*/ 193475 h 727834"/>
                <a:gd name="connsiteX103" fmla="*/ 939736 w 988105"/>
                <a:gd name="connsiteY103" fmla="*/ 165835 h 727834"/>
                <a:gd name="connsiteX104" fmla="*/ 953556 w 988105"/>
                <a:gd name="connsiteY104" fmla="*/ 154319 h 727834"/>
                <a:gd name="connsiteX105" fmla="*/ 965072 w 988105"/>
                <a:gd name="connsiteY105" fmla="*/ 138196 h 727834"/>
                <a:gd name="connsiteX106" fmla="*/ 969679 w 988105"/>
                <a:gd name="connsiteY106" fmla="*/ 124377 h 727834"/>
                <a:gd name="connsiteX107" fmla="*/ 976589 w 988105"/>
                <a:gd name="connsiteY107" fmla="*/ 94434 h 727834"/>
                <a:gd name="connsiteX108" fmla="*/ 978892 w 988105"/>
                <a:gd name="connsiteY108" fmla="*/ 85221 h 727834"/>
                <a:gd name="connsiteX109" fmla="*/ 981195 w 988105"/>
                <a:gd name="connsiteY109" fmla="*/ 78311 h 727834"/>
                <a:gd name="connsiteX110" fmla="*/ 983499 w 988105"/>
                <a:gd name="connsiteY110" fmla="*/ 66795 h 727834"/>
                <a:gd name="connsiteX111" fmla="*/ 985802 w 988105"/>
                <a:gd name="connsiteY111" fmla="*/ 59885 h 727834"/>
                <a:gd name="connsiteX112" fmla="*/ 988105 w 988105"/>
                <a:gd name="connsiteY112" fmla="*/ 50672 h 727834"/>
                <a:gd name="connsiteX113" fmla="*/ 985802 w 988105"/>
                <a:gd name="connsiteY113" fmla="*/ 27639 h 727834"/>
                <a:gd name="connsiteX114" fmla="*/ 983499 w 988105"/>
                <a:gd name="connsiteY114" fmla="*/ 20729 h 727834"/>
                <a:gd name="connsiteX115" fmla="*/ 981195 w 988105"/>
                <a:gd name="connsiteY115" fmla="*/ 9213 h 727834"/>
                <a:gd name="connsiteX116" fmla="*/ 978892 w 988105"/>
                <a:gd name="connsiteY116" fmla="*/ 0 h 727834"/>
                <a:gd name="connsiteX117" fmla="*/ 974286 w 988105"/>
                <a:gd name="connsiteY117" fmla="*/ 13819 h 727834"/>
                <a:gd name="connsiteX118" fmla="*/ 971982 w 988105"/>
                <a:gd name="connsiteY118" fmla="*/ 20729 h 727834"/>
                <a:gd name="connsiteX119" fmla="*/ 969679 w 988105"/>
                <a:gd name="connsiteY119" fmla="*/ 29942 h 727834"/>
                <a:gd name="connsiteX120" fmla="*/ 965072 w 988105"/>
                <a:gd name="connsiteY120" fmla="*/ 43762 h 727834"/>
                <a:gd name="connsiteX121" fmla="*/ 960466 w 988105"/>
                <a:gd name="connsiteY121" fmla="*/ 50672 h 727834"/>
                <a:gd name="connsiteX122" fmla="*/ 955859 w 988105"/>
                <a:gd name="connsiteY122" fmla="*/ 64491 h 727834"/>
                <a:gd name="connsiteX123" fmla="*/ 953556 w 988105"/>
                <a:gd name="connsiteY123" fmla="*/ 71401 h 727834"/>
                <a:gd name="connsiteX124" fmla="*/ 944343 w 988105"/>
                <a:gd name="connsiteY124" fmla="*/ 85221 h 727834"/>
                <a:gd name="connsiteX125" fmla="*/ 932827 w 988105"/>
                <a:gd name="connsiteY125" fmla="*/ 105950 h 727834"/>
                <a:gd name="connsiteX126" fmla="*/ 925917 w 988105"/>
                <a:gd name="connsiteY126" fmla="*/ 112860 h 727834"/>
                <a:gd name="connsiteX127" fmla="*/ 909794 w 988105"/>
                <a:gd name="connsiteY127" fmla="*/ 131286 h 727834"/>
                <a:gd name="connsiteX128" fmla="*/ 905187 w 988105"/>
                <a:gd name="connsiteY128" fmla="*/ 138196 h 727834"/>
                <a:gd name="connsiteX129" fmla="*/ 891368 w 988105"/>
                <a:gd name="connsiteY129" fmla="*/ 147409 h 727834"/>
                <a:gd name="connsiteX130" fmla="*/ 884458 w 988105"/>
                <a:gd name="connsiteY130" fmla="*/ 152016 h 727834"/>
                <a:gd name="connsiteX131" fmla="*/ 875245 w 988105"/>
                <a:gd name="connsiteY131" fmla="*/ 156622 h 727834"/>
                <a:gd name="connsiteX132" fmla="*/ 868335 w 988105"/>
                <a:gd name="connsiteY132" fmla="*/ 161229 h 727834"/>
                <a:gd name="connsiteX133" fmla="*/ 854515 w 988105"/>
                <a:gd name="connsiteY133" fmla="*/ 165835 h 727834"/>
                <a:gd name="connsiteX134" fmla="*/ 847605 w 988105"/>
                <a:gd name="connsiteY134" fmla="*/ 168139 h 727834"/>
                <a:gd name="connsiteX135" fmla="*/ 806146 w 988105"/>
                <a:gd name="connsiteY135" fmla="*/ 181958 h 727834"/>
                <a:gd name="connsiteX136" fmla="*/ 799237 w 988105"/>
                <a:gd name="connsiteY136" fmla="*/ 184262 h 727834"/>
                <a:gd name="connsiteX137" fmla="*/ 785417 w 988105"/>
                <a:gd name="connsiteY137" fmla="*/ 193475 h 727834"/>
                <a:gd name="connsiteX138" fmla="*/ 778507 w 988105"/>
                <a:gd name="connsiteY138" fmla="*/ 195778 h 727834"/>
                <a:gd name="connsiteX139" fmla="*/ 771597 w 988105"/>
                <a:gd name="connsiteY139" fmla="*/ 200385 h 727834"/>
                <a:gd name="connsiteX140" fmla="*/ 764688 w 988105"/>
                <a:gd name="connsiteY140" fmla="*/ 207294 h 727834"/>
                <a:gd name="connsiteX141" fmla="*/ 755474 w 988105"/>
                <a:gd name="connsiteY141" fmla="*/ 211901 h 727834"/>
                <a:gd name="connsiteX142" fmla="*/ 746261 w 988105"/>
                <a:gd name="connsiteY142" fmla="*/ 218811 h 727834"/>
                <a:gd name="connsiteX143" fmla="*/ 725532 w 988105"/>
                <a:gd name="connsiteY143" fmla="*/ 232630 h 727834"/>
                <a:gd name="connsiteX144" fmla="*/ 718622 w 988105"/>
                <a:gd name="connsiteY144" fmla="*/ 237237 h 727834"/>
                <a:gd name="connsiteX145" fmla="*/ 704802 w 988105"/>
                <a:gd name="connsiteY145" fmla="*/ 248753 h 727834"/>
                <a:gd name="connsiteX146" fmla="*/ 690983 w 988105"/>
                <a:gd name="connsiteY146" fmla="*/ 253360 h 727834"/>
                <a:gd name="connsiteX147" fmla="*/ 670253 w 988105"/>
                <a:gd name="connsiteY147" fmla="*/ 264876 h 727834"/>
                <a:gd name="connsiteX148" fmla="*/ 663343 w 988105"/>
                <a:gd name="connsiteY148" fmla="*/ 269483 h 727834"/>
                <a:gd name="connsiteX149" fmla="*/ 656434 w 988105"/>
                <a:gd name="connsiteY149" fmla="*/ 271786 h 727834"/>
                <a:gd name="connsiteX150" fmla="*/ 651827 w 988105"/>
                <a:gd name="connsiteY150" fmla="*/ 278696 h 727834"/>
                <a:gd name="connsiteX151" fmla="*/ 642614 w 988105"/>
                <a:gd name="connsiteY151" fmla="*/ 280999 h 727834"/>
                <a:gd name="connsiteX152" fmla="*/ 635704 w 988105"/>
                <a:gd name="connsiteY152" fmla="*/ 283302 h 727834"/>
                <a:gd name="connsiteX153" fmla="*/ 621884 w 988105"/>
                <a:gd name="connsiteY153" fmla="*/ 292516 h 727834"/>
                <a:gd name="connsiteX154" fmla="*/ 608065 w 988105"/>
                <a:gd name="connsiteY154" fmla="*/ 297122 h 727834"/>
                <a:gd name="connsiteX155" fmla="*/ 585032 w 988105"/>
                <a:gd name="connsiteY155" fmla="*/ 308638 h 727834"/>
                <a:gd name="connsiteX156" fmla="*/ 578122 w 988105"/>
                <a:gd name="connsiteY156" fmla="*/ 313245 h 727834"/>
                <a:gd name="connsiteX157" fmla="*/ 561999 w 988105"/>
                <a:gd name="connsiteY157" fmla="*/ 320155 h 727834"/>
                <a:gd name="connsiteX158" fmla="*/ 541270 w 988105"/>
                <a:gd name="connsiteY158" fmla="*/ 331671 h 727834"/>
                <a:gd name="connsiteX159" fmla="*/ 527450 w 988105"/>
                <a:gd name="connsiteY159" fmla="*/ 338581 h 727834"/>
                <a:gd name="connsiteX160" fmla="*/ 520540 w 988105"/>
                <a:gd name="connsiteY160" fmla="*/ 343188 h 727834"/>
                <a:gd name="connsiteX161" fmla="*/ 506721 w 988105"/>
                <a:gd name="connsiteY161" fmla="*/ 347794 h 727834"/>
                <a:gd name="connsiteX162" fmla="*/ 492901 w 988105"/>
                <a:gd name="connsiteY162" fmla="*/ 357007 h 727834"/>
                <a:gd name="connsiteX163" fmla="*/ 485991 w 988105"/>
                <a:gd name="connsiteY163" fmla="*/ 359311 h 727834"/>
                <a:gd name="connsiteX164" fmla="*/ 472172 w 988105"/>
                <a:gd name="connsiteY164" fmla="*/ 368524 h 727834"/>
                <a:gd name="connsiteX165" fmla="*/ 465262 w 988105"/>
                <a:gd name="connsiteY165" fmla="*/ 373130 h 727834"/>
                <a:gd name="connsiteX166" fmla="*/ 458352 w 988105"/>
                <a:gd name="connsiteY166" fmla="*/ 375433 h 727834"/>
                <a:gd name="connsiteX167" fmla="*/ 451442 w 988105"/>
                <a:gd name="connsiteY167" fmla="*/ 380040 h 727834"/>
                <a:gd name="connsiteX168" fmla="*/ 446836 w 988105"/>
                <a:gd name="connsiteY168" fmla="*/ 386950 h 727834"/>
                <a:gd name="connsiteX169" fmla="*/ 437623 w 988105"/>
                <a:gd name="connsiteY169" fmla="*/ 389253 h 727834"/>
                <a:gd name="connsiteX170" fmla="*/ 423803 w 988105"/>
                <a:gd name="connsiteY170" fmla="*/ 396163 h 727834"/>
                <a:gd name="connsiteX171" fmla="*/ 416893 w 988105"/>
                <a:gd name="connsiteY171" fmla="*/ 400769 h 727834"/>
                <a:gd name="connsiteX172" fmla="*/ 409983 w 988105"/>
                <a:gd name="connsiteY172" fmla="*/ 403073 h 727834"/>
                <a:gd name="connsiteX173" fmla="*/ 389254 w 988105"/>
                <a:gd name="connsiteY173" fmla="*/ 414589 h 727834"/>
                <a:gd name="connsiteX174" fmla="*/ 347795 w 988105"/>
                <a:gd name="connsiteY174" fmla="*/ 442228 h 727834"/>
                <a:gd name="connsiteX175" fmla="*/ 340885 w 988105"/>
                <a:gd name="connsiteY175" fmla="*/ 446835 h 727834"/>
                <a:gd name="connsiteX176" fmla="*/ 333975 w 988105"/>
                <a:gd name="connsiteY176" fmla="*/ 453745 h 727834"/>
                <a:gd name="connsiteX177" fmla="*/ 327065 w 988105"/>
                <a:gd name="connsiteY177" fmla="*/ 456048 h 727834"/>
                <a:gd name="connsiteX178" fmla="*/ 313246 w 988105"/>
                <a:gd name="connsiteY178" fmla="*/ 462958 h 727834"/>
                <a:gd name="connsiteX179" fmla="*/ 297123 w 988105"/>
                <a:gd name="connsiteY179" fmla="*/ 469868 h 727834"/>
                <a:gd name="connsiteX180" fmla="*/ 283303 w 988105"/>
                <a:gd name="connsiteY180" fmla="*/ 479081 h 727834"/>
                <a:gd name="connsiteX181" fmla="*/ 269483 w 988105"/>
                <a:gd name="connsiteY181" fmla="*/ 483687 h 727834"/>
                <a:gd name="connsiteX182" fmla="*/ 255664 w 988105"/>
                <a:gd name="connsiteY182" fmla="*/ 492900 h 727834"/>
                <a:gd name="connsiteX183" fmla="*/ 241844 w 988105"/>
                <a:gd name="connsiteY183" fmla="*/ 497507 h 727834"/>
                <a:gd name="connsiteX184" fmla="*/ 234934 w 988105"/>
                <a:gd name="connsiteY184" fmla="*/ 502114 h 727834"/>
                <a:gd name="connsiteX185" fmla="*/ 228025 w 988105"/>
                <a:gd name="connsiteY185" fmla="*/ 509023 h 727834"/>
                <a:gd name="connsiteX186" fmla="*/ 221115 w 988105"/>
                <a:gd name="connsiteY186" fmla="*/ 511327 h 727834"/>
                <a:gd name="connsiteX187" fmla="*/ 207295 w 988105"/>
                <a:gd name="connsiteY187" fmla="*/ 520540 h 727834"/>
                <a:gd name="connsiteX188" fmla="*/ 193475 w 988105"/>
                <a:gd name="connsiteY188" fmla="*/ 525146 h 727834"/>
                <a:gd name="connsiteX189" fmla="*/ 179656 w 988105"/>
                <a:gd name="connsiteY189" fmla="*/ 536663 h 727834"/>
                <a:gd name="connsiteX190" fmla="*/ 172746 w 988105"/>
                <a:gd name="connsiteY190" fmla="*/ 538966 h 727834"/>
                <a:gd name="connsiteX191" fmla="*/ 152016 w 988105"/>
                <a:gd name="connsiteY191" fmla="*/ 550482 h 727834"/>
                <a:gd name="connsiteX192" fmla="*/ 156623 w 988105"/>
                <a:gd name="connsiteY192" fmla="*/ 555089 h 7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988105" h="727834">
                  <a:moveTo>
                    <a:pt x="156623" y="555089"/>
                  </a:moveTo>
                  <a:cubicBezTo>
                    <a:pt x="155087" y="558928"/>
                    <a:pt x="153468" y="562734"/>
                    <a:pt x="152016" y="566605"/>
                  </a:cubicBezTo>
                  <a:cubicBezTo>
                    <a:pt x="149216" y="574072"/>
                    <a:pt x="148202" y="582201"/>
                    <a:pt x="140500" y="587335"/>
                  </a:cubicBezTo>
                  <a:lnTo>
                    <a:pt x="133590" y="591941"/>
                  </a:lnTo>
                  <a:cubicBezTo>
                    <a:pt x="132055" y="594244"/>
                    <a:pt x="130941" y="596894"/>
                    <a:pt x="128984" y="598851"/>
                  </a:cubicBezTo>
                  <a:cubicBezTo>
                    <a:pt x="127027" y="600809"/>
                    <a:pt x="123803" y="601296"/>
                    <a:pt x="122074" y="603458"/>
                  </a:cubicBezTo>
                  <a:cubicBezTo>
                    <a:pt x="120557" y="605354"/>
                    <a:pt x="120950" y="608245"/>
                    <a:pt x="119771" y="610367"/>
                  </a:cubicBezTo>
                  <a:cubicBezTo>
                    <a:pt x="117082" y="615207"/>
                    <a:pt x="112309" y="618935"/>
                    <a:pt x="110558" y="624187"/>
                  </a:cubicBezTo>
                  <a:cubicBezTo>
                    <a:pt x="109790" y="626490"/>
                    <a:pt x="109771" y="629201"/>
                    <a:pt x="108254" y="631097"/>
                  </a:cubicBezTo>
                  <a:cubicBezTo>
                    <a:pt x="106525" y="633258"/>
                    <a:pt x="103647" y="634168"/>
                    <a:pt x="101344" y="635703"/>
                  </a:cubicBezTo>
                  <a:cubicBezTo>
                    <a:pt x="99471" y="641323"/>
                    <a:pt x="98899" y="645058"/>
                    <a:pt x="94435" y="649523"/>
                  </a:cubicBezTo>
                  <a:cubicBezTo>
                    <a:pt x="92478" y="651481"/>
                    <a:pt x="89828" y="652594"/>
                    <a:pt x="87525" y="654130"/>
                  </a:cubicBezTo>
                  <a:cubicBezTo>
                    <a:pt x="86757" y="656433"/>
                    <a:pt x="86569" y="659019"/>
                    <a:pt x="85222" y="661039"/>
                  </a:cubicBezTo>
                  <a:cubicBezTo>
                    <a:pt x="81675" y="666359"/>
                    <a:pt x="76501" y="669157"/>
                    <a:pt x="71402" y="672556"/>
                  </a:cubicBezTo>
                  <a:cubicBezTo>
                    <a:pt x="62956" y="685225"/>
                    <a:pt x="71402" y="674475"/>
                    <a:pt x="59886" y="684072"/>
                  </a:cubicBezTo>
                  <a:cubicBezTo>
                    <a:pt x="57384" y="686157"/>
                    <a:pt x="55547" y="688982"/>
                    <a:pt x="52976" y="690982"/>
                  </a:cubicBezTo>
                  <a:cubicBezTo>
                    <a:pt x="48606" y="694381"/>
                    <a:pt x="43763" y="697124"/>
                    <a:pt x="39156" y="700195"/>
                  </a:cubicBezTo>
                  <a:lnTo>
                    <a:pt x="25336" y="709408"/>
                  </a:lnTo>
                  <a:lnTo>
                    <a:pt x="18427" y="711712"/>
                  </a:lnTo>
                  <a:cubicBezTo>
                    <a:pt x="16891" y="714015"/>
                    <a:pt x="15982" y="716892"/>
                    <a:pt x="13820" y="718621"/>
                  </a:cubicBezTo>
                  <a:cubicBezTo>
                    <a:pt x="11924" y="720138"/>
                    <a:pt x="9082" y="719839"/>
                    <a:pt x="6910" y="720925"/>
                  </a:cubicBezTo>
                  <a:cubicBezTo>
                    <a:pt x="4434" y="722163"/>
                    <a:pt x="2303" y="723996"/>
                    <a:pt x="0" y="725531"/>
                  </a:cubicBezTo>
                  <a:cubicBezTo>
                    <a:pt x="2303" y="726299"/>
                    <a:pt x="4482" y="727834"/>
                    <a:pt x="6910" y="727834"/>
                  </a:cubicBezTo>
                  <a:cubicBezTo>
                    <a:pt x="19965" y="727834"/>
                    <a:pt x="16163" y="720911"/>
                    <a:pt x="29943" y="716318"/>
                  </a:cubicBezTo>
                  <a:lnTo>
                    <a:pt x="43763" y="711712"/>
                  </a:lnTo>
                  <a:cubicBezTo>
                    <a:pt x="48856" y="706618"/>
                    <a:pt x="51169" y="703402"/>
                    <a:pt x="57582" y="700195"/>
                  </a:cubicBezTo>
                  <a:cubicBezTo>
                    <a:pt x="77149" y="690412"/>
                    <a:pt x="44948" y="713994"/>
                    <a:pt x="82918" y="688679"/>
                  </a:cubicBezTo>
                  <a:cubicBezTo>
                    <a:pt x="91848" y="682725"/>
                    <a:pt x="87202" y="684947"/>
                    <a:pt x="96738" y="681769"/>
                  </a:cubicBezTo>
                  <a:cubicBezTo>
                    <a:pt x="101345" y="674858"/>
                    <a:pt x="100575" y="674092"/>
                    <a:pt x="108254" y="670253"/>
                  </a:cubicBezTo>
                  <a:cubicBezTo>
                    <a:pt x="110426" y="669167"/>
                    <a:pt x="113042" y="669128"/>
                    <a:pt x="115164" y="667949"/>
                  </a:cubicBezTo>
                  <a:cubicBezTo>
                    <a:pt x="138919" y="654751"/>
                    <a:pt x="120261" y="661643"/>
                    <a:pt x="135894" y="656433"/>
                  </a:cubicBezTo>
                  <a:cubicBezTo>
                    <a:pt x="138197" y="654897"/>
                    <a:pt x="140677" y="653598"/>
                    <a:pt x="142803" y="651826"/>
                  </a:cubicBezTo>
                  <a:cubicBezTo>
                    <a:pt x="145305" y="649741"/>
                    <a:pt x="147003" y="646724"/>
                    <a:pt x="149713" y="644917"/>
                  </a:cubicBezTo>
                  <a:cubicBezTo>
                    <a:pt x="151733" y="643570"/>
                    <a:pt x="154501" y="643792"/>
                    <a:pt x="156623" y="642613"/>
                  </a:cubicBezTo>
                  <a:cubicBezTo>
                    <a:pt x="180378" y="629415"/>
                    <a:pt x="161720" y="636307"/>
                    <a:pt x="177353" y="631097"/>
                  </a:cubicBezTo>
                  <a:cubicBezTo>
                    <a:pt x="178888" y="628794"/>
                    <a:pt x="180002" y="626144"/>
                    <a:pt x="181959" y="624187"/>
                  </a:cubicBezTo>
                  <a:cubicBezTo>
                    <a:pt x="188556" y="617590"/>
                    <a:pt x="188290" y="621022"/>
                    <a:pt x="195779" y="617277"/>
                  </a:cubicBezTo>
                  <a:cubicBezTo>
                    <a:pt x="198255" y="616039"/>
                    <a:pt x="200213" y="613909"/>
                    <a:pt x="202689" y="612671"/>
                  </a:cubicBezTo>
                  <a:cubicBezTo>
                    <a:pt x="204860" y="611585"/>
                    <a:pt x="207427" y="611453"/>
                    <a:pt x="209598" y="610367"/>
                  </a:cubicBezTo>
                  <a:cubicBezTo>
                    <a:pt x="212074" y="609129"/>
                    <a:pt x="213978" y="606885"/>
                    <a:pt x="216508" y="605761"/>
                  </a:cubicBezTo>
                  <a:cubicBezTo>
                    <a:pt x="220945" y="603789"/>
                    <a:pt x="226288" y="603848"/>
                    <a:pt x="230328" y="601154"/>
                  </a:cubicBezTo>
                  <a:cubicBezTo>
                    <a:pt x="234934" y="598083"/>
                    <a:pt x="238895" y="593691"/>
                    <a:pt x="244147" y="591941"/>
                  </a:cubicBezTo>
                  <a:lnTo>
                    <a:pt x="278697" y="580425"/>
                  </a:lnTo>
                  <a:lnTo>
                    <a:pt x="285606" y="578122"/>
                  </a:lnTo>
                  <a:cubicBezTo>
                    <a:pt x="287909" y="577354"/>
                    <a:pt x="290160" y="576407"/>
                    <a:pt x="292516" y="575818"/>
                  </a:cubicBezTo>
                  <a:cubicBezTo>
                    <a:pt x="304084" y="572926"/>
                    <a:pt x="298726" y="574516"/>
                    <a:pt x="308639" y="571212"/>
                  </a:cubicBezTo>
                  <a:cubicBezTo>
                    <a:pt x="310942" y="569676"/>
                    <a:pt x="313019" y="567729"/>
                    <a:pt x="315549" y="566605"/>
                  </a:cubicBezTo>
                  <a:cubicBezTo>
                    <a:pt x="319986" y="564633"/>
                    <a:pt x="329369" y="561999"/>
                    <a:pt x="329369" y="561999"/>
                  </a:cubicBezTo>
                  <a:cubicBezTo>
                    <a:pt x="331672" y="560463"/>
                    <a:pt x="333802" y="558630"/>
                    <a:pt x="336278" y="557392"/>
                  </a:cubicBezTo>
                  <a:cubicBezTo>
                    <a:pt x="338450" y="556306"/>
                    <a:pt x="341066" y="556268"/>
                    <a:pt x="343188" y="555089"/>
                  </a:cubicBezTo>
                  <a:cubicBezTo>
                    <a:pt x="348028" y="552400"/>
                    <a:pt x="357008" y="545876"/>
                    <a:pt x="357008" y="545876"/>
                  </a:cubicBezTo>
                  <a:cubicBezTo>
                    <a:pt x="370206" y="526076"/>
                    <a:pt x="352633" y="549375"/>
                    <a:pt x="368524" y="536663"/>
                  </a:cubicBezTo>
                  <a:cubicBezTo>
                    <a:pt x="383408" y="524757"/>
                    <a:pt x="362673" y="533239"/>
                    <a:pt x="380041" y="527450"/>
                  </a:cubicBezTo>
                  <a:lnTo>
                    <a:pt x="400770" y="513630"/>
                  </a:lnTo>
                  <a:cubicBezTo>
                    <a:pt x="403073" y="512094"/>
                    <a:pt x="405054" y="509898"/>
                    <a:pt x="407680" y="509023"/>
                  </a:cubicBezTo>
                  <a:lnTo>
                    <a:pt x="421500" y="504417"/>
                  </a:lnTo>
                  <a:cubicBezTo>
                    <a:pt x="423803" y="502881"/>
                    <a:pt x="425933" y="501048"/>
                    <a:pt x="428409" y="499810"/>
                  </a:cubicBezTo>
                  <a:cubicBezTo>
                    <a:pt x="430581" y="498724"/>
                    <a:pt x="433423" y="499024"/>
                    <a:pt x="435319" y="497507"/>
                  </a:cubicBezTo>
                  <a:cubicBezTo>
                    <a:pt x="450203" y="485601"/>
                    <a:pt x="429468" y="494083"/>
                    <a:pt x="446836" y="488294"/>
                  </a:cubicBezTo>
                  <a:cubicBezTo>
                    <a:pt x="449139" y="486758"/>
                    <a:pt x="451269" y="484925"/>
                    <a:pt x="453745" y="483687"/>
                  </a:cubicBezTo>
                  <a:cubicBezTo>
                    <a:pt x="455917" y="482601"/>
                    <a:pt x="458635" y="482731"/>
                    <a:pt x="460655" y="481384"/>
                  </a:cubicBezTo>
                  <a:cubicBezTo>
                    <a:pt x="463365" y="479577"/>
                    <a:pt x="464994" y="476474"/>
                    <a:pt x="467565" y="474474"/>
                  </a:cubicBezTo>
                  <a:cubicBezTo>
                    <a:pt x="479445" y="465234"/>
                    <a:pt x="477869" y="466433"/>
                    <a:pt x="488295" y="462958"/>
                  </a:cubicBezTo>
                  <a:cubicBezTo>
                    <a:pt x="490598" y="460655"/>
                    <a:pt x="492494" y="457855"/>
                    <a:pt x="495204" y="456048"/>
                  </a:cubicBezTo>
                  <a:cubicBezTo>
                    <a:pt x="497224" y="454701"/>
                    <a:pt x="499942" y="454831"/>
                    <a:pt x="502114" y="453745"/>
                  </a:cubicBezTo>
                  <a:cubicBezTo>
                    <a:pt x="504590" y="452507"/>
                    <a:pt x="506548" y="450376"/>
                    <a:pt x="509024" y="449138"/>
                  </a:cubicBezTo>
                  <a:cubicBezTo>
                    <a:pt x="511196" y="448052"/>
                    <a:pt x="513702" y="447791"/>
                    <a:pt x="515934" y="446835"/>
                  </a:cubicBezTo>
                  <a:cubicBezTo>
                    <a:pt x="529282" y="441114"/>
                    <a:pt x="522184" y="441817"/>
                    <a:pt x="538967" y="437622"/>
                  </a:cubicBezTo>
                  <a:cubicBezTo>
                    <a:pt x="542038" y="436854"/>
                    <a:pt x="545148" y="436229"/>
                    <a:pt x="548180" y="435319"/>
                  </a:cubicBezTo>
                  <a:cubicBezTo>
                    <a:pt x="552831" y="433924"/>
                    <a:pt x="561999" y="430712"/>
                    <a:pt x="561999" y="430712"/>
                  </a:cubicBezTo>
                  <a:cubicBezTo>
                    <a:pt x="564302" y="429176"/>
                    <a:pt x="566365" y="427196"/>
                    <a:pt x="568909" y="426105"/>
                  </a:cubicBezTo>
                  <a:cubicBezTo>
                    <a:pt x="571819" y="424858"/>
                    <a:pt x="575078" y="424672"/>
                    <a:pt x="578122" y="423802"/>
                  </a:cubicBezTo>
                  <a:cubicBezTo>
                    <a:pt x="580456" y="423135"/>
                    <a:pt x="582729" y="422267"/>
                    <a:pt x="585032" y="421499"/>
                  </a:cubicBezTo>
                  <a:cubicBezTo>
                    <a:pt x="619940" y="398228"/>
                    <a:pt x="584125" y="423409"/>
                    <a:pt x="605762" y="405376"/>
                  </a:cubicBezTo>
                  <a:cubicBezTo>
                    <a:pt x="607888" y="403604"/>
                    <a:pt x="610545" y="402541"/>
                    <a:pt x="612671" y="400769"/>
                  </a:cubicBezTo>
                  <a:cubicBezTo>
                    <a:pt x="615173" y="398684"/>
                    <a:pt x="617079" y="395945"/>
                    <a:pt x="619581" y="393860"/>
                  </a:cubicBezTo>
                  <a:cubicBezTo>
                    <a:pt x="625536" y="388898"/>
                    <a:pt x="626474" y="389259"/>
                    <a:pt x="633401" y="386950"/>
                  </a:cubicBezTo>
                  <a:cubicBezTo>
                    <a:pt x="638495" y="381856"/>
                    <a:pt x="640808" y="378640"/>
                    <a:pt x="647221" y="375433"/>
                  </a:cubicBezTo>
                  <a:cubicBezTo>
                    <a:pt x="649392" y="374347"/>
                    <a:pt x="652008" y="374309"/>
                    <a:pt x="654130" y="373130"/>
                  </a:cubicBezTo>
                  <a:cubicBezTo>
                    <a:pt x="658970" y="370441"/>
                    <a:pt x="663343" y="366988"/>
                    <a:pt x="667950" y="363917"/>
                  </a:cubicBezTo>
                  <a:cubicBezTo>
                    <a:pt x="670253" y="362382"/>
                    <a:pt x="672175" y="359983"/>
                    <a:pt x="674860" y="359311"/>
                  </a:cubicBezTo>
                  <a:lnTo>
                    <a:pt x="684073" y="357007"/>
                  </a:lnTo>
                  <a:lnTo>
                    <a:pt x="697893" y="347794"/>
                  </a:lnTo>
                  <a:cubicBezTo>
                    <a:pt x="700196" y="346259"/>
                    <a:pt x="702176" y="344063"/>
                    <a:pt x="704802" y="343188"/>
                  </a:cubicBezTo>
                  <a:cubicBezTo>
                    <a:pt x="709409" y="341652"/>
                    <a:pt x="714582" y="341274"/>
                    <a:pt x="718622" y="338581"/>
                  </a:cubicBezTo>
                  <a:cubicBezTo>
                    <a:pt x="734462" y="328021"/>
                    <a:pt x="727190" y="331119"/>
                    <a:pt x="739352" y="327065"/>
                  </a:cubicBezTo>
                  <a:lnTo>
                    <a:pt x="753171" y="317852"/>
                  </a:lnTo>
                  <a:cubicBezTo>
                    <a:pt x="755474" y="316316"/>
                    <a:pt x="757455" y="314120"/>
                    <a:pt x="760081" y="313245"/>
                  </a:cubicBezTo>
                  <a:lnTo>
                    <a:pt x="766991" y="310942"/>
                  </a:lnTo>
                  <a:cubicBezTo>
                    <a:pt x="782830" y="300382"/>
                    <a:pt x="775558" y="303480"/>
                    <a:pt x="787720" y="299425"/>
                  </a:cubicBezTo>
                  <a:cubicBezTo>
                    <a:pt x="789256" y="297122"/>
                    <a:pt x="789980" y="293983"/>
                    <a:pt x="792327" y="292516"/>
                  </a:cubicBezTo>
                  <a:cubicBezTo>
                    <a:pt x="796445" y="289943"/>
                    <a:pt x="806146" y="287909"/>
                    <a:pt x="806146" y="287909"/>
                  </a:cubicBezTo>
                  <a:cubicBezTo>
                    <a:pt x="807682" y="285606"/>
                    <a:pt x="808591" y="282728"/>
                    <a:pt x="810753" y="280999"/>
                  </a:cubicBezTo>
                  <a:cubicBezTo>
                    <a:pt x="812649" y="279482"/>
                    <a:pt x="815491" y="279782"/>
                    <a:pt x="817663" y="278696"/>
                  </a:cubicBezTo>
                  <a:cubicBezTo>
                    <a:pt x="835525" y="269765"/>
                    <a:pt x="814114" y="277575"/>
                    <a:pt x="831482" y="271786"/>
                  </a:cubicBezTo>
                  <a:cubicBezTo>
                    <a:pt x="853526" y="249742"/>
                    <a:pt x="825301" y="275906"/>
                    <a:pt x="845302" y="262573"/>
                  </a:cubicBezTo>
                  <a:cubicBezTo>
                    <a:pt x="848012" y="260766"/>
                    <a:pt x="849641" y="257663"/>
                    <a:pt x="852212" y="255663"/>
                  </a:cubicBezTo>
                  <a:cubicBezTo>
                    <a:pt x="864091" y="246424"/>
                    <a:pt x="862516" y="247622"/>
                    <a:pt x="872941" y="244147"/>
                  </a:cubicBezTo>
                  <a:cubicBezTo>
                    <a:pt x="873709" y="241844"/>
                    <a:pt x="873528" y="238954"/>
                    <a:pt x="875245" y="237237"/>
                  </a:cubicBezTo>
                  <a:cubicBezTo>
                    <a:pt x="879160" y="233322"/>
                    <a:pt x="889064" y="228024"/>
                    <a:pt x="889064" y="228024"/>
                  </a:cubicBezTo>
                  <a:cubicBezTo>
                    <a:pt x="895209" y="209596"/>
                    <a:pt x="885992" y="231096"/>
                    <a:pt x="898277" y="218811"/>
                  </a:cubicBezTo>
                  <a:cubicBezTo>
                    <a:pt x="925147" y="191941"/>
                    <a:pt x="894825" y="213435"/>
                    <a:pt x="914400" y="200385"/>
                  </a:cubicBezTo>
                  <a:cubicBezTo>
                    <a:pt x="915168" y="198082"/>
                    <a:pt x="915525" y="195597"/>
                    <a:pt x="916704" y="193475"/>
                  </a:cubicBezTo>
                  <a:cubicBezTo>
                    <a:pt x="924721" y="179046"/>
                    <a:pt x="927662" y="177909"/>
                    <a:pt x="939736" y="165835"/>
                  </a:cubicBezTo>
                  <a:cubicBezTo>
                    <a:pt x="948600" y="156971"/>
                    <a:pt x="943939" y="160731"/>
                    <a:pt x="953556" y="154319"/>
                  </a:cubicBezTo>
                  <a:cubicBezTo>
                    <a:pt x="958931" y="138196"/>
                    <a:pt x="953556" y="142035"/>
                    <a:pt x="965072" y="138196"/>
                  </a:cubicBezTo>
                  <a:cubicBezTo>
                    <a:pt x="966608" y="133590"/>
                    <a:pt x="968727" y="129138"/>
                    <a:pt x="969679" y="124377"/>
                  </a:cubicBezTo>
                  <a:cubicBezTo>
                    <a:pt x="973224" y="106647"/>
                    <a:pt x="971031" y="116666"/>
                    <a:pt x="976589" y="94434"/>
                  </a:cubicBezTo>
                  <a:cubicBezTo>
                    <a:pt x="977357" y="91363"/>
                    <a:pt x="977891" y="88224"/>
                    <a:pt x="978892" y="85221"/>
                  </a:cubicBezTo>
                  <a:cubicBezTo>
                    <a:pt x="979660" y="82918"/>
                    <a:pt x="980606" y="80666"/>
                    <a:pt x="981195" y="78311"/>
                  </a:cubicBezTo>
                  <a:cubicBezTo>
                    <a:pt x="982145" y="74513"/>
                    <a:pt x="982549" y="70593"/>
                    <a:pt x="983499" y="66795"/>
                  </a:cubicBezTo>
                  <a:cubicBezTo>
                    <a:pt x="984088" y="64440"/>
                    <a:pt x="985135" y="62219"/>
                    <a:pt x="985802" y="59885"/>
                  </a:cubicBezTo>
                  <a:cubicBezTo>
                    <a:pt x="986672" y="56841"/>
                    <a:pt x="987337" y="53743"/>
                    <a:pt x="988105" y="50672"/>
                  </a:cubicBezTo>
                  <a:cubicBezTo>
                    <a:pt x="987337" y="42994"/>
                    <a:pt x="986975" y="35265"/>
                    <a:pt x="985802" y="27639"/>
                  </a:cubicBezTo>
                  <a:cubicBezTo>
                    <a:pt x="985433" y="25239"/>
                    <a:pt x="984088" y="23084"/>
                    <a:pt x="983499" y="20729"/>
                  </a:cubicBezTo>
                  <a:cubicBezTo>
                    <a:pt x="982549" y="16931"/>
                    <a:pt x="982044" y="13034"/>
                    <a:pt x="981195" y="9213"/>
                  </a:cubicBezTo>
                  <a:cubicBezTo>
                    <a:pt x="980508" y="6123"/>
                    <a:pt x="979660" y="3071"/>
                    <a:pt x="978892" y="0"/>
                  </a:cubicBezTo>
                  <a:lnTo>
                    <a:pt x="974286" y="13819"/>
                  </a:lnTo>
                  <a:cubicBezTo>
                    <a:pt x="973518" y="16122"/>
                    <a:pt x="972571" y="18373"/>
                    <a:pt x="971982" y="20729"/>
                  </a:cubicBezTo>
                  <a:cubicBezTo>
                    <a:pt x="971214" y="23800"/>
                    <a:pt x="970589" y="26910"/>
                    <a:pt x="969679" y="29942"/>
                  </a:cubicBezTo>
                  <a:cubicBezTo>
                    <a:pt x="968284" y="34593"/>
                    <a:pt x="967765" y="39721"/>
                    <a:pt x="965072" y="43762"/>
                  </a:cubicBezTo>
                  <a:cubicBezTo>
                    <a:pt x="963537" y="46065"/>
                    <a:pt x="961590" y="48142"/>
                    <a:pt x="960466" y="50672"/>
                  </a:cubicBezTo>
                  <a:cubicBezTo>
                    <a:pt x="958494" y="55109"/>
                    <a:pt x="957395" y="59885"/>
                    <a:pt x="955859" y="64491"/>
                  </a:cubicBezTo>
                  <a:cubicBezTo>
                    <a:pt x="955091" y="66794"/>
                    <a:pt x="954903" y="69381"/>
                    <a:pt x="953556" y="71401"/>
                  </a:cubicBezTo>
                  <a:cubicBezTo>
                    <a:pt x="950485" y="76008"/>
                    <a:pt x="946094" y="79969"/>
                    <a:pt x="944343" y="85221"/>
                  </a:cubicBezTo>
                  <a:cubicBezTo>
                    <a:pt x="941447" y="93911"/>
                    <a:pt x="940748" y="98029"/>
                    <a:pt x="932827" y="105950"/>
                  </a:cubicBezTo>
                  <a:cubicBezTo>
                    <a:pt x="930524" y="108253"/>
                    <a:pt x="927917" y="110289"/>
                    <a:pt x="925917" y="112860"/>
                  </a:cubicBezTo>
                  <a:cubicBezTo>
                    <a:pt x="911448" y="131463"/>
                    <a:pt x="923171" y="122369"/>
                    <a:pt x="909794" y="131286"/>
                  </a:cubicBezTo>
                  <a:cubicBezTo>
                    <a:pt x="908258" y="133589"/>
                    <a:pt x="907270" y="136373"/>
                    <a:pt x="905187" y="138196"/>
                  </a:cubicBezTo>
                  <a:cubicBezTo>
                    <a:pt x="901021" y="141842"/>
                    <a:pt x="895974" y="144338"/>
                    <a:pt x="891368" y="147409"/>
                  </a:cubicBezTo>
                  <a:cubicBezTo>
                    <a:pt x="889065" y="148945"/>
                    <a:pt x="886934" y="150778"/>
                    <a:pt x="884458" y="152016"/>
                  </a:cubicBezTo>
                  <a:cubicBezTo>
                    <a:pt x="881387" y="153551"/>
                    <a:pt x="878226" y="154919"/>
                    <a:pt x="875245" y="156622"/>
                  </a:cubicBezTo>
                  <a:cubicBezTo>
                    <a:pt x="872841" y="157995"/>
                    <a:pt x="870865" y="160105"/>
                    <a:pt x="868335" y="161229"/>
                  </a:cubicBezTo>
                  <a:cubicBezTo>
                    <a:pt x="863898" y="163201"/>
                    <a:pt x="859122" y="164299"/>
                    <a:pt x="854515" y="165835"/>
                  </a:cubicBezTo>
                  <a:lnTo>
                    <a:pt x="847605" y="168139"/>
                  </a:lnTo>
                  <a:lnTo>
                    <a:pt x="806146" y="181958"/>
                  </a:lnTo>
                  <a:cubicBezTo>
                    <a:pt x="803843" y="182726"/>
                    <a:pt x="801257" y="182915"/>
                    <a:pt x="799237" y="184262"/>
                  </a:cubicBezTo>
                  <a:cubicBezTo>
                    <a:pt x="794630" y="187333"/>
                    <a:pt x="790669" y="191724"/>
                    <a:pt x="785417" y="193475"/>
                  </a:cubicBezTo>
                  <a:lnTo>
                    <a:pt x="778507" y="195778"/>
                  </a:lnTo>
                  <a:cubicBezTo>
                    <a:pt x="776204" y="197314"/>
                    <a:pt x="773724" y="198613"/>
                    <a:pt x="771597" y="200385"/>
                  </a:cubicBezTo>
                  <a:cubicBezTo>
                    <a:pt x="769095" y="202470"/>
                    <a:pt x="767338" y="205401"/>
                    <a:pt x="764688" y="207294"/>
                  </a:cubicBezTo>
                  <a:cubicBezTo>
                    <a:pt x="761894" y="209290"/>
                    <a:pt x="758386" y="210081"/>
                    <a:pt x="755474" y="211901"/>
                  </a:cubicBezTo>
                  <a:cubicBezTo>
                    <a:pt x="752219" y="213936"/>
                    <a:pt x="749417" y="216626"/>
                    <a:pt x="746261" y="218811"/>
                  </a:cubicBezTo>
                  <a:cubicBezTo>
                    <a:pt x="739433" y="223538"/>
                    <a:pt x="732442" y="228024"/>
                    <a:pt x="725532" y="232630"/>
                  </a:cubicBezTo>
                  <a:cubicBezTo>
                    <a:pt x="723229" y="234166"/>
                    <a:pt x="720580" y="235279"/>
                    <a:pt x="718622" y="237237"/>
                  </a:cubicBezTo>
                  <a:cubicBezTo>
                    <a:pt x="714281" y="241578"/>
                    <a:pt x="710576" y="246187"/>
                    <a:pt x="704802" y="248753"/>
                  </a:cubicBezTo>
                  <a:cubicBezTo>
                    <a:pt x="700365" y="250725"/>
                    <a:pt x="695023" y="250667"/>
                    <a:pt x="690983" y="253360"/>
                  </a:cubicBezTo>
                  <a:cubicBezTo>
                    <a:pt x="675143" y="263920"/>
                    <a:pt x="682415" y="260822"/>
                    <a:pt x="670253" y="264876"/>
                  </a:cubicBezTo>
                  <a:cubicBezTo>
                    <a:pt x="667950" y="266412"/>
                    <a:pt x="665819" y="268245"/>
                    <a:pt x="663343" y="269483"/>
                  </a:cubicBezTo>
                  <a:cubicBezTo>
                    <a:pt x="661172" y="270569"/>
                    <a:pt x="658330" y="270269"/>
                    <a:pt x="656434" y="271786"/>
                  </a:cubicBezTo>
                  <a:cubicBezTo>
                    <a:pt x="654272" y="273515"/>
                    <a:pt x="654130" y="277160"/>
                    <a:pt x="651827" y="278696"/>
                  </a:cubicBezTo>
                  <a:cubicBezTo>
                    <a:pt x="649193" y="280452"/>
                    <a:pt x="645658" y="280129"/>
                    <a:pt x="642614" y="280999"/>
                  </a:cubicBezTo>
                  <a:cubicBezTo>
                    <a:pt x="640280" y="281666"/>
                    <a:pt x="638007" y="282534"/>
                    <a:pt x="635704" y="283302"/>
                  </a:cubicBezTo>
                  <a:cubicBezTo>
                    <a:pt x="631097" y="286373"/>
                    <a:pt x="627137" y="290765"/>
                    <a:pt x="621884" y="292516"/>
                  </a:cubicBezTo>
                  <a:lnTo>
                    <a:pt x="608065" y="297122"/>
                  </a:lnTo>
                  <a:cubicBezTo>
                    <a:pt x="591611" y="308091"/>
                    <a:pt x="599616" y="304992"/>
                    <a:pt x="585032" y="308638"/>
                  </a:cubicBezTo>
                  <a:cubicBezTo>
                    <a:pt x="582729" y="310174"/>
                    <a:pt x="580598" y="312007"/>
                    <a:pt x="578122" y="313245"/>
                  </a:cubicBezTo>
                  <a:cubicBezTo>
                    <a:pt x="559056" y="322778"/>
                    <a:pt x="585969" y="305772"/>
                    <a:pt x="561999" y="320155"/>
                  </a:cubicBezTo>
                  <a:cubicBezTo>
                    <a:pt x="542202" y="332034"/>
                    <a:pt x="555168" y="327039"/>
                    <a:pt x="541270" y="331671"/>
                  </a:cubicBezTo>
                  <a:cubicBezTo>
                    <a:pt x="521466" y="344874"/>
                    <a:pt x="546523" y="329045"/>
                    <a:pt x="527450" y="338581"/>
                  </a:cubicBezTo>
                  <a:cubicBezTo>
                    <a:pt x="524974" y="339819"/>
                    <a:pt x="523070" y="342064"/>
                    <a:pt x="520540" y="343188"/>
                  </a:cubicBezTo>
                  <a:cubicBezTo>
                    <a:pt x="516103" y="345160"/>
                    <a:pt x="506721" y="347794"/>
                    <a:pt x="506721" y="347794"/>
                  </a:cubicBezTo>
                  <a:cubicBezTo>
                    <a:pt x="502114" y="350865"/>
                    <a:pt x="498153" y="355256"/>
                    <a:pt x="492901" y="357007"/>
                  </a:cubicBezTo>
                  <a:cubicBezTo>
                    <a:pt x="490598" y="357775"/>
                    <a:pt x="488113" y="358132"/>
                    <a:pt x="485991" y="359311"/>
                  </a:cubicBezTo>
                  <a:cubicBezTo>
                    <a:pt x="481152" y="362000"/>
                    <a:pt x="476778" y="365453"/>
                    <a:pt x="472172" y="368524"/>
                  </a:cubicBezTo>
                  <a:cubicBezTo>
                    <a:pt x="469869" y="370059"/>
                    <a:pt x="467888" y="372255"/>
                    <a:pt x="465262" y="373130"/>
                  </a:cubicBezTo>
                  <a:lnTo>
                    <a:pt x="458352" y="375433"/>
                  </a:lnTo>
                  <a:cubicBezTo>
                    <a:pt x="456049" y="376969"/>
                    <a:pt x="453399" y="378082"/>
                    <a:pt x="451442" y="380040"/>
                  </a:cubicBezTo>
                  <a:cubicBezTo>
                    <a:pt x="449485" y="381997"/>
                    <a:pt x="449139" y="385414"/>
                    <a:pt x="446836" y="386950"/>
                  </a:cubicBezTo>
                  <a:cubicBezTo>
                    <a:pt x="444202" y="388706"/>
                    <a:pt x="440694" y="388485"/>
                    <a:pt x="437623" y="389253"/>
                  </a:cubicBezTo>
                  <a:cubicBezTo>
                    <a:pt x="417829" y="402450"/>
                    <a:pt x="442867" y="386632"/>
                    <a:pt x="423803" y="396163"/>
                  </a:cubicBezTo>
                  <a:cubicBezTo>
                    <a:pt x="421327" y="397401"/>
                    <a:pt x="419369" y="399531"/>
                    <a:pt x="416893" y="400769"/>
                  </a:cubicBezTo>
                  <a:cubicBezTo>
                    <a:pt x="414721" y="401855"/>
                    <a:pt x="412105" y="401894"/>
                    <a:pt x="409983" y="403073"/>
                  </a:cubicBezTo>
                  <a:cubicBezTo>
                    <a:pt x="386229" y="416271"/>
                    <a:pt x="404887" y="409379"/>
                    <a:pt x="389254" y="414589"/>
                  </a:cubicBezTo>
                  <a:lnTo>
                    <a:pt x="347795" y="442228"/>
                  </a:lnTo>
                  <a:cubicBezTo>
                    <a:pt x="345492" y="443764"/>
                    <a:pt x="342843" y="444877"/>
                    <a:pt x="340885" y="446835"/>
                  </a:cubicBezTo>
                  <a:cubicBezTo>
                    <a:pt x="338582" y="449138"/>
                    <a:pt x="336685" y="451938"/>
                    <a:pt x="333975" y="453745"/>
                  </a:cubicBezTo>
                  <a:cubicBezTo>
                    <a:pt x="331955" y="455092"/>
                    <a:pt x="329368" y="455280"/>
                    <a:pt x="327065" y="456048"/>
                  </a:cubicBezTo>
                  <a:cubicBezTo>
                    <a:pt x="307280" y="469241"/>
                    <a:pt x="332304" y="453430"/>
                    <a:pt x="313246" y="462958"/>
                  </a:cubicBezTo>
                  <a:cubicBezTo>
                    <a:pt x="297336" y="470912"/>
                    <a:pt x="316301" y="465072"/>
                    <a:pt x="297123" y="469868"/>
                  </a:cubicBezTo>
                  <a:cubicBezTo>
                    <a:pt x="292516" y="472939"/>
                    <a:pt x="288555" y="477330"/>
                    <a:pt x="283303" y="479081"/>
                  </a:cubicBezTo>
                  <a:lnTo>
                    <a:pt x="269483" y="483687"/>
                  </a:lnTo>
                  <a:cubicBezTo>
                    <a:pt x="264877" y="486758"/>
                    <a:pt x="260916" y="491149"/>
                    <a:pt x="255664" y="492900"/>
                  </a:cubicBezTo>
                  <a:lnTo>
                    <a:pt x="241844" y="497507"/>
                  </a:lnTo>
                  <a:cubicBezTo>
                    <a:pt x="239541" y="499043"/>
                    <a:pt x="237061" y="500342"/>
                    <a:pt x="234934" y="502114"/>
                  </a:cubicBezTo>
                  <a:cubicBezTo>
                    <a:pt x="232432" y="504199"/>
                    <a:pt x="230735" y="507216"/>
                    <a:pt x="228025" y="509023"/>
                  </a:cubicBezTo>
                  <a:cubicBezTo>
                    <a:pt x="226005" y="510370"/>
                    <a:pt x="223237" y="510148"/>
                    <a:pt x="221115" y="511327"/>
                  </a:cubicBezTo>
                  <a:cubicBezTo>
                    <a:pt x="216275" y="514016"/>
                    <a:pt x="212547" y="518789"/>
                    <a:pt x="207295" y="520540"/>
                  </a:cubicBezTo>
                  <a:lnTo>
                    <a:pt x="193475" y="525146"/>
                  </a:lnTo>
                  <a:cubicBezTo>
                    <a:pt x="188382" y="530240"/>
                    <a:pt x="186069" y="533456"/>
                    <a:pt x="179656" y="536663"/>
                  </a:cubicBezTo>
                  <a:cubicBezTo>
                    <a:pt x="177484" y="537749"/>
                    <a:pt x="174868" y="537787"/>
                    <a:pt x="172746" y="538966"/>
                  </a:cubicBezTo>
                  <a:cubicBezTo>
                    <a:pt x="148986" y="552165"/>
                    <a:pt x="167652" y="545271"/>
                    <a:pt x="152016" y="550482"/>
                  </a:cubicBezTo>
                  <a:lnTo>
                    <a:pt x="156623" y="555089"/>
                  </a:lnTo>
                  <a:close/>
                </a:path>
              </a:pathLst>
            </a:custGeom>
            <a:gradFill flip="none" rotWithShape="1">
              <a:gsLst>
                <a:gs pos="40000">
                  <a:schemeClr val="accent1">
                    <a:shade val="30000"/>
                    <a:satMod val="115000"/>
                  </a:schemeClr>
                </a:gs>
                <a:gs pos="47000">
                  <a:schemeClr val="accent1">
                    <a:shade val="67500"/>
                    <a:satMod val="115000"/>
                  </a:schemeClr>
                </a:gs>
                <a:gs pos="100000">
                  <a:schemeClr val="accent1">
                    <a:shade val="100000"/>
                    <a:satMod val="115000"/>
                  </a:schemeClr>
                </a:gs>
              </a:gsLst>
              <a:lin ang="14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C2404CC7-026E-4F0A-A6F0-4CCD9EB003E4}"/>
                </a:ext>
              </a:extLst>
            </p:cNvPr>
            <p:cNvSpPr/>
            <p:nvPr/>
          </p:nvSpPr>
          <p:spPr>
            <a:xfrm>
              <a:off x="7183913" y="4417681"/>
              <a:ext cx="470084" cy="149861"/>
            </a:xfrm>
            <a:custGeom>
              <a:avLst/>
              <a:gdLst>
                <a:gd name="connsiteX0" fmla="*/ 0 w 470084"/>
                <a:gd name="connsiteY0" fmla="*/ 115163 h 149861"/>
                <a:gd name="connsiteX1" fmla="*/ 0 w 470084"/>
                <a:gd name="connsiteY1" fmla="*/ 115163 h 149861"/>
                <a:gd name="connsiteX2" fmla="*/ 32246 w 470084"/>
                <a:gd name="connsiteY2" fmla="*/ 96737 h 149861"/>
                <a:gd name="connsiteX3" fmla="*/ 46066 w 470084"/>
                <a:gd name="connsiteY3" fmla="*/ 87524 h 149861"/>
                <a:gd name="connsiteX4" fmla="*/ 59885 w 470084"/>
                <a:gd name="connsiteY4" fmla="*/ 80614 h 149861"/>
                <a:gd name="connsiteX5" fmla="*/ 66795 w 470084"/>
                <a:gd name="connsiteY5" fmla="*/ 76008 h 149861"/>
                <a:gd name="connsiteX6" fmla="*/ 73705 w 470084"/>
                <a:gd name="connsiteY6" fmla="*/ 73704 h 149861"/>
                <a:gd name="connsiteX7" fmla="*/ 94435 w 470084"/>
                <a:gd name="connsiteY7" fmla="*/ 62188 h 149861"/>
                <a:gd name="connsiteX8" fmla="*/ 108254 w 470084"/>
                <a:gd name="connsiteY8" fmla="*/ 55278 h 149861"/>
                <a:gd name="connsiteX9" fmla="*/ 115164 w 470084"/>
                <a:gd name="connsiteY9" fmla="*/ 50672 h 149861"/>
                <a:gd name="connsiteX10" fmla="*/ 131287 w 470084"/>
                <a:gd name="connsiteY10" fmla="*/ 46065 h 149861"/>
                <a:gd name="connsiteX11" fmla="*/ 138197 w 470084"/>
                <a:gd name="connsiteY11" fmla="*/ 41459 h 149861"/>
                <a:gd name="connsiteX12" fmla="*/ 158926 w 470084"/>
                <a:gd name="connsiteY12" fmla="*/ 34549 h 149861"/>
                <a:gd name="connsiteX13" fmla="*/ 165836 w 470084"/>
                <a:gd name="connsiteY13" fmla="*/ 32245 h 149861"/>
                <a:gd name="connsiteX14" fmla="*/ 172746 w 470084"/>
                <a:gd name="connsiteY14" fmla="*/ 29942 h 149861"/>
                <a:gd name="connsiteX15" fmla="*/ 179656 w 470084"/>
                <a:gd name="connsiteY15" fmla="*/ 25336 h 149861"/>
                <a:gd name="connsiteX16" fmla="*/ 193475 w 470084"/>
                <a:gd name="connsiteY16" fmla="*/ 20729 h 149861"/>
                <a:gd name="connsiteX17" fmla="*/ 200385 w 470084"/>
                <a:gd name="connsiteY17" fmla="*/ 18426 h 149861"/>
                <a:gd name="connsiteX18" fmla="*/ 209598 w 470084"/>
                <a:gd name="connsiteY18" fmla="*/ 16123 h 149861"/>
                <a:gd name="connsiteX19" fmla="*/ 223418 w 470084"/>
                <a:gd name="connsiteY19" fmla="*/ 11516 h 149861"/>
                <a:gd name="connsiteX20" fmla="*/ 230328 w 470084"/>
                <a:gd name="connsiteY20" fmla="*/ 9213 h 149861"/>
                <a:gd name="connsiteX21" fmla="*/ 244147 w 470084"/>
                <a:gd name="connsiteY21" fmla="*/ 6909 h 149861"/>
                <a:gd name="connsiteX22" fmla="*/ 253361 w 470084"/>
                <a:gd name="connsiteY22" fmla="*/ 4606 h 149861"/>
                <a:gd name="connsiteX23" fmla="*/ 310942 w 470084"/>
                <a:gd name="connsiteY23" fmla="*/ 0 h 149861"/>
                <a:gd name="connsiteX24" fmla="*/ 400770 w 470084"/>
                <a:gd name="connsiteY24" fmla="*/ 2303 h 149861"/>
                <a:gd name="connsiteX25" fmla="*/ 414590 w 470084"/>
                <a:gd name="connsiteY25" fmla="*/ 6909 h 149861"/>
                <a:gd name="connsiteX26" fmla="*/ 423803 w 470084"/>
                <a:gd name="connsiteY26" fmla="*/ 9213 h 149861"/>
                <a:gd name="connsiteX27" fmla="*/ 437623 w 470084"/>
                <a:gd name="connsiteY27" fmla="*/ 13819 h 149861"/>
                <a:gd name="connsiteX28" fmla="*/ 451442 w 470084"/>
                <a:gd name="connsiteY28" fmla="*/ 23032 h 149861"/>
                <a:gd name="connsiteX29" fmla="*/ 465262 w 470084"/>
                <a:gd name="connsiteY29" fmla="*/ 29942 h 149861"/>
                <a:gd name="connsiteX30" fmla="*/ 469868 w 470084"/>
                <a:gd name="connsiteY30" fmla="*/ 36852 h 149861"/>
                <a:gd name="connsiteX31" fmla="*/ 460655 w 470084"/>
                <a:gd name="connsiteY31" fmla="*/ 50672 h 149861"/>
                <a:gd name="connsiteX32" fmla="*/ 458352 w 470084"/>
                <a:gd name="connsiteY32" fmla="*/ 57581 h 149861"/>
                <a:gd name="connsiteX33" fmla="*/ 451442 w 470084"/>
                <a:gd name="connsiteY33" fmla="*/ 59885 h 149861"/>
                <a:gd name="connsiteX34" fmla="*/ 437623 w 470084"/>
                <a:gd name="connsiteY34" fmla="*/ 69098 h 149861"/>
                <a:gd name="connsiteX35" fmla="*/ 423803 w 470084"/>
                <a:gd name="connsiteY35" fmla="*/ 73704 h 149861"/>
                <a:gd name="connsiteX36" fmla="*/ 409983 w 470084"/>
                <a:gd name="connsiteY36" fmla="*/ 80614 h 149861"/>
                <a:gd name="connsiteX37" fmla="*/ 403073 w 470084"/>
                <a:gd name="connsiteY37" fmla="*/ 85221 h 149861"/>
                <a:gd name="connsiteX38" fmla="*/ 389254 w 470084"/>
                <a:gd name="connsiteY38" fmla="*/ 89827 h 149861"/>
                <a:gd name="connsiteX39" fmla="*/ 382344 w 470084"/>
                <a:gd name="connsiteY39" fmla="*/ 92131 h 149861"/>
                <a:gd name="connsiteX40" fmla="*/ 375434 w 470084"/>
                <a:gd name="connsiteY40" fmla="*/ 96737 h 149861"/>
                <a:gd name="connsiteX41" fmla="*/ 361614 w 470084"/>
                <a:gd name="connsiteY41" fmla="*/ 101344 h 149861"/>
                <a:gd name="connsiteX42" fmla="*/ 347795 w 470084"/>
                <a:gd name="connsiteY42" fmla="*/ 108254 h 149861"/>
                <a:gd name="connsiteX43" fmla="*/ 340885 w 470084"/>
                <a:gd name="connsiteY43" fmla="*/ 112860 h 149861"/>
                <a:gd name="connsiteX44" fmla="*/ 327065 w 470084"/>
                <a:gd name="connsiteY44" fmla="*/ 117467 h 149861"/>
                <a:gd name="connsiteX45" fmla="*/ 322459 w 470084"/>
                <a:gd name="connsiteY45" fmla="*/ 124376 h 149861"/>
                <a:gd name="connsiteX46" fmla="*/ 308639 w 470084"/>
                <a:gd name="connsiteY46" fmla="*/ 128983 h 149861"/>
                <a:gd name="connsiteX47" fmla="*/ 294819 w 470084"/>
                <a:gd name="connsiteY47" fmla="*/ 138196 h 149861"/>
                <a:gd name="connsiteX48" fmla="*/ 281000 w 470084"/>
                <a:gd name="connsiteY48" fmla="*/ 142803 h 149861"/>
                <a:gd name="connsiteX49" fmla="*/ 274090 w 470084"/>
                <a:gd name="connsiteY49" fmla="*/ 149712 h 149861"/>
                <a:gd name="connsiteX50" fmla="*/ 267180 w 470084"/>
                <a:gd name="connsiteY50" fmla="*/ 147409 h 149861"/>
                <a:gd name="connsiteX51" fmla="*/ 257967 w 470084"/>
                <a:gd name="connsiteY51" fmla="*/ 145106 h 149861"/>
                <a:gd name="connsiteX52" fmla="*/ 251057 w 470084"/>
                <a:gd name="connsiteY52" fmla="*/ 142803 h 149861"/>
                <a:gd name="connsiteX53" fmla="*/ 230328 w 470084"/>
                <a:gd name="connsiteY53" fmla="*/ 140499 h 149861"/>
                <a:gd name="connsiteX54" fmla="*/ 223418 w 470084"/>
                <a:gd name="connsiteY54" fmla="*/ 138196 h 149861"/>
                <a:gd name="connsiteX55" fmla="*/ 216508 w 470084"/>
                <a:gd name="connsiteY55" fmla="*/ 133590 h 149861"/>
                <a:gd name="connsiteX56" fmla="*/ 202689 w 470084"/>
                <a:gd name="connsiteY56" fmla="*/ 128983 h 149861"/>
                <a:gd name="connsiteX57" fmla="*/ 188869 w 470084"/>
                <a:gd name="connsiteY57" fmla="*/ 122073 h 149861"/>
                <a:gd name="connsiteX58" fmla="*/ 175049 w 470084"/>
                <a:gd name="connsiteY58" fmla="*/ 115163 h 149861"/>
                <a:gd name="connsiteX59" fmla="*/ 156623 w 470084"/>
                <a:gd name="connsiteY59" fmla="*/ 112860 h 149861"/>
                <a:gd name="connsiteX60" fmla="*/ 147410 w 470084"/>
                <a:gd name="connsiteY60" fmla="*/ 110557 h 149861"/>
                <a:gd name="connsiteX61" fmla="*/ 140500 w 470084"/>
                <a:gd name="connsiteY61" fmla="*/ 108254 h 149861"/>
                <a:gd name="connsiteX62" fmla="*/ 117467 w 470084"/>
                <a:gd name="connsiteY62" fmla="*/ 105950 h 149861"/>
                <a:gd name="connsiteX63" fmla="*/ 0 w 470084"/>
                <a:gd name="connsiteY63" fmla="*/ 115163 h 14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70084" h="149861">
                  <a:moveTo>
                    <a:pt x="0" y="115163"/>
                  </a:moveTo>
                  <a:lnTo>
                    <a:pt x="0" y="115163"/>
                  </a:lnTo>
                  <a:cubicBezTo>
                    <a:pt x="7228" y="111549"/>
                    <a:pt x="25733" y="103250"/>
                    <a:pt x="32246" y="96737"/>
                  </a:cubicBezTo>
                  <a:cubicBezTo>
                    <a:pt x="40873" y="88110"/>
                    <a:pt x="36066" y="90857"/>
                    <a:pt x="46066" y="87524"/>
                  </a:cubicBezTo>
                  <a:cubicBezTo>
                    <a:pt x="65862" y="74326"/>
                    <a:pt x="40821" y="90145"/>
                    <a:pt x="59885" y="80614"/>
                  </a:cubicBezTo>
                  <a:cubicBezTo>
                    <a:pt x="62361" y="79376"/>
                    <a:pt x="64319" y="77246"/>
                    <a:pt x="66795" y="76008"/>
                  </a:cubicBezTo>
                  <a:cubicBezTo>
                    <a:pt x="68967" y="74922"/>
                    <a:pt x="71583" y="74883"/>
                    <a:pt x="73705" y="73704"/>
                  </a:cubicBezTo>
                  <a:cubicBezTo>
                    <a:pt x="97460" y="60506"/>
                    <a:pt x="78802" y="67398"/>
                    <a:pt x="94435" y="62188"/>
                  </a:cubicBezTo>
                  <a:cubicBezTo>
                    <a:pt x="114220" y="48995"/>
                    <a:pt x="89196" y="64806"/>
                    <a:pt x="108254" y="55278"/>
                  </a:cubicBezTo>
                  <a:cubicBezTo>
                    <a:pt x="110730" y="54040"/>
                    <a:pt x="112688" y="51910"/>
                    <a:pt x="115164" y="50672"/>
                  </a:cubicBezTo>
                  <a:cubicBezTo>
                    <a:pt x="118473" y="49018"/>
                    <a:pt x="128329" y="46805"/>
                    <a:pt x="131287" y="46065"/>
                  </a:cubicBezTo>
                  <a:cubicBezTo>
                    <a:pt x="133590" y="44530"/>
                    <a:pt x="135667" y="42583"/>
                    <a:pt x="138197" y="41459"/>
                  </a:cubicBezTo>
                  <a:cubicBezTo>
                    <a:pt x="138216" y="41451"/>
                    <a:pt x="155462" y="35704"/>
                    <a:pt x="158926" y="34549"/>
                  </a:cubicBezTo>
                  <a:lnTo>
                    <a:pt x="165836" y="32245"/>
                  </a:lnTo>
                  <a:cubicBezTo>
                    <a:pt x="168139" y="31477"/>
                    <a:pt x="170726" y="31289"/>
                    <a:pt x="172746" y="29942"/>
                  </a:cubicBezTo>
                  <a:cubicBezTo>
                    <a:pt x="175049" y="28407"/>
                    <a:pt x="177126" y="26460"/>
                    <a:pt x="179656" y="25336"/>
                  </a:cubicBezTo>
                  <a:cubicBezTo>
                    <a:pt x="184093" y="23364"/>
                    <a:pt x="188869" y="22265"/>
                    <a:pt x="193475" y="20729"/>
                  </a:cubicBezTo>
                  <a:cubicBezTo>
                    <a:pt x="195778" y="19961"/>
                    <a:pt x="198030" y="19015"/>
                    <a:pt x="200385" y="18426"/>
                  </a:cubicBezTo>
                  <a:cubicBezTo>
                    <a:pt x="203456" y="17658"/>
                    <a:pt x="206566" y="17033"/>
                    <a:pt x="209598" y="16123"/>
                  </a:cubicBezTo>
                  <a:cubicBezTo>
                    <a:pt x="214249" y="14728"/>
                    <a:pt x="218811" y="13052"/>
                    <a:pt x="223418" y="11516"/>
                  </a:cubicBezTo>
                  <a:cubicBezTo>
                    <a:pt x="225721" y="10748"/>
                    <a:pt x="227933" y="9612"/>
                    <a:pt x="230328" y="9213"/>
                  </a:cubicBezTo>
                  <a:cubicBezTo>
                    <a:pt x="234934" y="8445"/>
                    <a:pt x="239568" y="7825"/>
                    <a:pt x="244147" y="6909"/>
                  </a:cubicBezTo>
                  <a:cubicBezTo>
                    <a:pt x="247251" y="6288"/>
                    <a:pt x="250223" y="5024"/>
                    <a:pt x="253361" y="4606"/>
                  </a:cubicBezTo>
                  <a:cubicBezTo>
                    <a:pt x="264711" y="3093"/>
                    <a:pt x="301647" y="664"/>
                    <a:pt x="310942" y="0"/>
                  </a:cubicBezTo>
                  <a:cubicBezTo>
                    <a:pt x="340885" y="768"/>
                    <a:pt x="370884" y="311"/>
                    <a:pt x="400770" y="2303"/>
                  </a:cubicBezTo>
                  <a:cubicBezTo>
                    <a:pt x="405615" y="2626"/>
                    <a:pt x="409879" y="5731"/>
                    <a:pt x="414590" y="6909"/>
                  </a:cubicBezTo>
                  <a:cubicBezTo>
                    <a:pt x="417661" y="7677"/>
                    <a:pt x="420771" y="8303"/>
                    <a:pt x="423803" y="9213"/>
                  </a:cubicBezTo>
                  <a:cubicBezTo>
                    <a:pt x="428454" y="10608"/>
                    <a:pt x="437623" y="13819"/>
                    <a:pt x="437623" y="13819"/>
                  </a:cubicBezTo>
                  <a:cubicBezTo>
                    <a:pt x="450721" y="26918"/>
                    <a:pt x="438109" y="16365"/>
                    <a:pt x="451442" y="23032"/>
                  </a:cubicBezTo>
                  <a:cubicBezTo>
                    <a:pt x="469302" y="31962"/>
                    <a:pt x="447894" y="24153"/>
                    <a:pt x="465262" y="29942"/>
                  </a:cubicBezTo>
                  <a:cubicBezTo>
                    <a:pt x="466797" y="32245"/>
                    <a:pt x="469477" y="34112"/>
                    <a:pt x="469868" y="36852"/>
                  </a:cubicBezTo>
                  <a:cubicBezTo>
                    <a:pt x="471161" y="45905"/>
                    <a:pt x="466467" y="46797"/>
                    <a:pt x="460655" y="50672"/>
                  </a:cubicBezTo>
                  <a:cubicBezTo>
                    <a:pt x="459887" y="52975"/>
                    <a:pt x="460069" y="55864"/>
                    <a:pt x="458352" y="57581"/>
                  </a:cubicBezTo>
                  <a:cubicBezTo>
                    <a:pt x="456635" y="59298"/>
                    <a:pt x="453564" y="58706"/>
                    <a:pt x="451442" y="59885"/>
                  </a:cubicBezTo>
                  <a:cubicBezTo>
                    <a:pt x="446603" y="62574"/>
                    <a:pt x="442875" y="67348"/>
                    <a:pt x="437623" y="69098"/>
                  </a:cubicBezTo>
                  <a:lnTo>
                    <a:pt x="423803" y="73704"/>
                  </a:lnTo>
                  <a:cubicBezTo>
                    <a:pt x="403999" y="86907"/>
                    <a:pt x="429056" y="71078"/>
                    <a:pt x="409983" y="80614"/>
                  </a:cubicBezTo>
                  <a:cubicBezTo>
                    <a:pt x="407507" y="81852"/>
                    <a:pt x="405603" y="84097"/>
                    <a:pt x="403073" y="85221"/>
                  </a:cubicBezTo>
                  <a:cubicBezTo>
                    <a:pt x="398636" y="87193"/>
                    <a:pt x="393860" y="88292"/>
                    <a:pt x="389254" y="89827"/>
                  </a:cubicBezTo>
                  <a:cubicBezTo>
                    <a:pt x="386951" y="90595"/>
                    <a:pt x="384364" y="90784"/>
                    <a:pt x="382344" y="92131"/>
                  </a:cubicBezTo>
                  <a:cubicBezTo>
                    <a:pt x="380041" y="93666"/>
                    <a:pt x="377964" y="95613"/>
                    <a:pt x="375434" y="96737"/>
                  </a:cubicBezTo>
                  <a:cubicBezTo>
                    <a:pt x="370997" y="98709"/>
                    <a:pt x="365654" y="98650"/>
                    <a:pt x="361614" y="101344"/>
                  </a:cubicBezTo>
                  <a:cubicBezTo>
                    <a:pt x="341821" y="114540"/>
                    <a:pt x="366861" y="98721"/>
                    <a:pt x="347795" y="108254"/>
                  </a:cubicBezTo>
                  <a:cubicBezTo>
                    <a:pt x="345319" y="109492"/>
                    <a:pt x="343415" y="111736"/>
                    <a:pt x="340885" y="112860"/>
                  </a:cubicBezTo>
                  <a:cubicBezTo>
                    <a:pt x="336448" y="114832"/>
                    <a:pt x="327065" y="117467"/>
                    <a:pt x="327065" y="117467"/>
                  </a:cubicBezTo>
                  <a:cubicBezTo>
                    <a:pt x="325530" y="119770"/>
                    <a:pt x="324806" y="122909"/>
                    <a:pt x="322459" y="124376"/>
                  </a:cubicBezTo>
                  <a:cubicBezTo>
                    <a:pt x="318341" y="126950"/>
                    <a:pt x="308639" y="128983"/>
                    <a:pt x="308639" y="128983"/>
                  </a:cubicBezTo>
                  <a:cubicBezTo>
                    <a:pt x="304032" y="132054"/>
                    <a:pt x="300071" y="136445"/>
                    <a:pt x="294819" y="138196"/>
                  </a:cubicBezTo>
                  <a:lnTo>
                    <a:pt x="281000" y="142803"/>
                  </a:lnTo>
                  <a:cubicBezTo>
                    <a:pt x="278697" y="145106"/>
                    <a:pt x="277180" y="148682"/>
                    <a:pt x="274090" y="149712"/>
                  </a:cubicBezTo>
                  <a:cubicBezTo>
                    <a:pt x="271787" y="150480"/>
                    <a:pt x="269514" y="148076"/>
                    <a:pt x="267180" y="147409"/>
                  </a:cubicBezTo>
                  <a:cubicBezTo>
                    <a:pt x="264136" y="146539"/>
                    <a:pt x="261011" y="145976"/>
                    <a:pt x="257967" y="145106"/>
                  </a:cubicBezTo>
                  <a:cubicBezTo>
                    <a:pt x="255633" y="144439"/>
                    <a:pt x="253452" y="143202"/>
                    <a:pt x="251057" y="142803"/>
                  </a:cubicBezTo>
                  <a:cubicBezTo>
                    <a:pt x="244199" y="141660"/>
                    <a:pt x="237238" y="141267"/>
                    <a:pt x="230328" y="140499"/>
                  </a:cubicBezTo>
                  <a:cubicBezTo>
                    <a:pt x="228025" y="139731"/>
                    <a:pt x="225590" y="139282"/>
                    <a:pt x="223418" y="138196"/>
                  </a:cubicBezTo>
                  <a:cubicBezTo>
                    <a:pt x="220942" y="136958"/>
                    <a:pt x="219038" y="134714"/>
                    <a:pt x="216508" y="133590"/>
                  </a:cubicBezTo>
                  <a:cubicBezTo>
                    <a:pt x="212071" y="131618"/>
                    <a:pt x="202689" y="128983"/>
                    <a:pt x="202689" y="128983"/>
                  </a:cubicBezTo>
                  <a:cubicBezTo>
                    <a:pt x="182895" y="115786"/>
                    <a:pt x="207933" y="131604"/>
                    <a:pt x="188869" y="122073"/>
                  </a:cubicBezTo>
                  <a:cubicBezTo>
                    <a:pt x="180442" y="117860"/>
                    <a:pt x="184144" y="116817"/>
                    <a:pt x="175049" y="115163"/>
                  </a:cubicBezTo>
                  <a:cubicBezTo>
                    <a:pt x="168959" y="114056"/>
                    <a:pt x="162729" y="113877"/>
                    <a:pt x="156623" y="112860"/>
                  </a:cubicBezTo>
                  <a:cubicBezTo>
                    <a:pt x="153501" y="112340"/>
                    <a:pt x="150454" y="111427"/>
                    <a:pt x="147410" y="110557"/>
                  </a:cubicBezTo>
                  <a:cubicBezTo>
                    <a:pt x="145076" y="109890"/>
                    <a:pt x="142900" y="108623"/>
                    <a:pt x="140500" y="108254"/>
                  </a:cubicBezTo>
                  <a:cubicBezTo>
                    <a:pt x="132874" y="107081"/>
                    <a:pt x="125145" y="106718"/>
                    <a:pt x="117467" y="105950"/>
                  </a:cubicBezTo>
                  <a:lnTo>
                    <a:pt x="0" y="115163"/>
                  </a:lnTo>
                  <a:close/>
                </a:path>
              </a:pathLst>
            </a:custGeom>
            <a:gradFill flip="none" rotWithShape="1">
              <a:gsLst>
                <a:gs pos="29000">
                  <a:schemeClr val="accent1">
                    <a:shade val="30000"/>
                    <a:satMod val="115000"/>
                  </a:schemeClr>
                </a:gs>
                <a:gs pos="45000">
                  <a:schemeClr val="accent1">
                    <a:shade val="67500"/>
                    <a:satMod val="115000"/>
                  </a:schemeClr>
                </a:gs>
                <a:gs pos="100000">
                  <a:schemeClr val="accent1">
                    <a:shade val="100000"/>
                    <a:satMod val="115000"/>
                  </a:scheme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E30FAE05-1C9D-4447-B19E-9EABE8C48F18}"/>
                </a:ext>
              </a:extLst>
            </p:cNvPr>
            <p:cNvSpPr/>
            <p:nvPr/>
          </p:nvSpPr>
          <p:spPr>
            <a:xfrm>
              <a:off x="7273741" y="4486779"/>
              <a:ext cx="591942" cy="820012"/>
            </a:xfrm>
            <a:custGeom>
              <a:avLst/>
              <a:gdLst>
                <a:gd name="connsiteX0" fmla="*/ 223418 w 591942"/>
                <a:gd name="connsiteY0" fmla="*/ 105950 h 820012"/>
                <a:gd name="connsiteX1" fmla="*/ 234934 w 591942"/>
                <a:gd name="connsiteY1" fmla="*/ 101344 h 820012"/>
                <a:gd name="connsiteX2" fmla="*/ 241844 w 591942"/>
                <a:gd name="connsiteY2" fmla="*/ 96737 h 820012"/>
                <a:gd name="connsiteX3" fmla="*/ 255664 w 591942"/>
                <a:gd name="connsiteY3" fmla="*/ 92131 h 820012"/>
                <a:gd name="connsiteX4" fmla="*/ 262573 w 591942"/>
                <a:gd name="connsiteY4" fmla="*/ 89828 h 820012"/>
                <a:gd name="connsiteX5" fmla="*/ 276393 w 591942"/>
                <a:gd name="connsiteY5" fmla="*/ 80614 h 820012"/>
                <a:gd name="connsiteX6" fmla="*/ 290213 w 591942"/>
                <a:gd name="connsiteY6" fmla="*/ 76008 h 820012"/>
                <a:gd name="connsiteX7" fmla="*/ 304032 w 591942"/>
                <a:gd name="connsiteY7" fmla="*/ 66795 h 820012"/>
                <a:gd name="connsiteX8" fmla="*/ 320155 w 591942"/>
                <a:gd name="connsiteY8" fmla="*/ 62188 h 820012"/>
                <a:gd name="connsiteX9" fmla="*/ 340885 w 591942"/>
                <a:gd name="connsiteY9" fmla="*/ 50672 h 820012"/>
                <a:gd name="connsiteX10" fmla="*/ 361614 w 591942"/>
                <a:gd name="connsiteY10" fmla="*/ 39156 h 820012"/>
                <a:gd name="connsiteX11" fmla="*/ 382344 w 591942"/>
                <a:gd name="connsiteY11" fmla="*/ 25336 h 820012"/>
                <a:gd name="connsiteX12" fmla="*/ 389253 w 591942"/>
                <a:gd name="connsiteY12" fmla="*/ 20729 h 820012"/>
                <a:gd name="connsiteX13" fmla="*/ 400770 w 591942"/>
                <a:gd name="connsiteY13" fmla="*/ 11516 h 820012"/>
                <a:gd name="connsiteX14" fmla="*/ 407680 w 591942"/>
                <a:gd name="connsiteY14" fmla="*/ 6910 h 820012"/>
                <a:gd name="connsiteX15" fmla="*/ 421499 w 591942"/>
                <a:gd name="connsiteY15" fmla="*/ 2303 h 820012"/>
                <a:gd name="connsiteX16" fmla="*/ 428409 w 591942"/>
                <a:gd name="connsiteY16" fmla="*/ 0 h 820012"/>
                <a:gd name="connsiteX17" fmla="*/ 437622 w 591942"/>
                <a:gd name="connsiteY17" fmla="*/ 2303 h 820012"/>
                <a:gd name="connsiteX18" fmla="*/ 444532 w 591942"/>
                <a:gd name="connsiteY18" fmla="*/ 6910 h 820012"/>
                <a:gd name="connsiteX19" fmla="*/ 451442 w 591942"/>
                <a:gd name="connsiteY19" fmla="*/ 9213 h 820012"/>
                <a:gd name="connsiteX20" fmla="*/ 469868 w 591942"/>
                <a:gd name="connsiteY20" fmla="*/ 25336 h 820012"/>
                <a:gd name="connsiteX21" fmla="*/ 483688 w 591942"/>
                <a:gd name="connsiteY21" fmla="*/ 34549 h 820012"/>
                <a:gd name="connsiteX22" fmla="*/ 490598 w 591942"/>
                <a:gd name="connsiteY22" fmla="*/ 39156 h 820012"/>
                <a:gd name="connsiteX23" fmla="*/ 499811 w 591942"/>
                <a:gd name="connsiteY23" fmla="*/ 43762 h 820012"/>
                <a:gd name="connsiteX24" fmla="*/ 511327 w 591942"/>
                <a:gd name="connsiteY24" fmla="*/ 55278 h 820012"/>
                <a:gd name="connsiteX25" fmla="*/ 518237 w 591942"/>
                <a:gd name="connsiteY25" fmla="*/ 64492 h 820012"/>
                <a:gd name="connsiteX26" fmla="*/ 525147 w 591942"/>
                <a:gd name="connsiteY26" fmla="*/ 71401 h 820012"/>
                <a:gd name="connsiteX27" fmla="*/ 529753 w 591942"/>
                <a:gd name="connsiteY27" fmla="*/ 78311 h 820012"/>
                <a:gd name="connsiteX28" fmla="*/ 534360 w 591942"/>
                <a:gd name="connsiteY28" fmla="*/ 92131 h 820012"/>
                <a:gd name="connsiteX29" fmla="*/ 541270 w 591942"/>
                <a:gd name="connsiteY29" fmla="*/ 96737 h 820012"/>
                <a:gd name="connsiteX30" fmla="*/ 545876 w 591942"/>
                <a:gd name="connsiteY30" fmla="*/ 103647 h 820012"/>
                <a:gd name="connsiteX31" fmla="*/ 548179 w 591942"/>
                <a:gd name="connsiteY31" fmla="*/ 110557 h 820012"/>
                <a:gd name="connsiteX32" fmla="*/ 557393 w 591942"/>
                <a:gd name="connsiteY32" fmla="*/ 124377 h 820012"/>
                <a:gd name="connsiteX33" fmla="*/ 561999 w 591942"/>
                <a:gd name="connsiteY33" fmla="*/ 131286 h 820012"/>
                <a:gd name="connsiteX34" fmla="*/ 564302 w 591942"/>
                <a:gd name="connsiteY34" fmla="*/ 140500 h 820012"/>
                <a:gd name="connsiteX35" fmla="*/ 573515 w 591942"/>
                <a:gd name="connsiteY35" fmla="*/ 154319 h 820012"/>
                <a:gd name="connsiteX36" fmla="*/ 575819 w 591942"/>
                <a:gd name="connsiteY36" fmla="*/ 161229 h 820012"/>
                <a:gd name="connsiteX37" fmla="*/ 585032 w 591942"/>
                <a:gd name="connsiteY37" fmla="*/ 175049 h 820012"/>
                <a:gd name="connsiteX38" fmla="*/ 587335 w 591942"/>
                <a:gd name="connsiteY38" fmla="*/ 181959 h 820012"/>
                <a:gd name="connsiteX39" fmla="*/ 591942 w 591942"/>
                <a:gd name="connsiteY39" fmla="*/ 223417 h 820012"/>
                <a:gd name="connsiteX40" fmla="*/ 587335 w 591942"/>
                <a:gd name="connsiteY40" fmla="*/ 343188 h 820012"/>
                <a:gd name="connsiteX41" fmla="*/ 585032 w 591942"/>
                <a:gd name="connsiteY41" fmla="*/ 350098 h 820012"/>
                <a:gd name="connsiteX42" fmla="*/ 582729 w 591942"/>
                <a:gd name="connsiteY42" fmla="*/ 361614 h 820012"/>
                <a:gd name="connsiteX43" fmla="*/ 580425 w 591942"/>
                <a:gd name="connsiteY43" fmla="*/ 368524 h 820012"/>
                <a:gd name="connsiteX44" fmla="*/ 578122 w 591942"/>
                <a:gd name="connsiteY44" fmla="*/ 377737 h 820012"/>
                <a:gd name="connsiteX45" fmla="*/ 575819 w 591942"/>
                <a:gd name="connsiteY45" fmla="*/ 384647 h 820012"/>
                <a:gd name="connsiteX46" fmla="*/ 571212 w 591942"/>
                <a:gd name="connsiteY46" fmla="*/ 407679 h 820012"/>
                <a:gd name="connsiteX47" fmla="*/ 566606 w 591942"/>
                <a:gd name="connsiteY47" fmla="*/ 421499 h 820012"/>
                <a:gd name="connsiteX48" fmla="*/ 564302 w 591942"/>
                <a:gd name="connsiteY48" fmla="*/ 428409 h 820012"/>
                <a:gd name="connsiteX49" fmla="*/ 559696 w 591942"/>
                <a:gd name="connsiteY49" fmla="*/ 446835 h 820012"/>
                <a:gd name="connsiteX50" fmla="*/ 555089 w 591942"/>
                <a:gd name="connsiteY50" fmla="*/ 453745 h 820012"/>
                <a:gd name="connsiteX51" fmla="*/ 550483 w 591942"/>
                <a:gd name="connsiteY51" fmla="*/ 467565 h 820012"/>
                <a:gd name="connsiteX52" fmla="*/ 548179 w 591942"/>
                <a:gd name="connsiteY52" fmla="*/ 474474 h 820012"/>
                <a:gd name="connsiteX53" fmla="*/ 538966 w 591942"/>
                <a:gd name="connsiteY53" fmla="*/ 488294 h 820012"/>
                <a:gd name="connsiteX54" fmla="*/ 536663 w 591942"/>
                <a:gd name="connsiteY54" fmla="*/ 495204 h 820012"/>
                <a:gd name="connsiteX55" fmla="*/ 529753 w 591942"/>
                <a:gd name="connsiteY55" fmla="*/ 499810 h 820012"/>
                <a:gd name="connsiteX56" fmla="*/ 522843 w 591942"/>
                <a:gd name="connsiteY56" fmla="*/ 506720 h 820012"/>
                <a:gd name="connsiteX57" fmla="*/ 518237 w 591942"/>
                <a:gd name="connsiteY57" fmla="*/ 513630 h 820012"/>
                <a:gd name="connsiteX58" fmla="*/ 511327 w 591942"/>
                <a:gd name="connsiteY58" fmla="*/ 520540 h 820012"/>
                <a:gd name="connsiteX59" fmla="*/ 495204 w 591942"/>
                <a:gd name="connsiteY59" fmla="*/ 536663 h 820012"/>
                <a:gd name="connsiteX60" fmla="*/ 483688 w 591942"/>
                <a:gd name="connsiteY60" fmla="*/ 548179 h 820012"/>
                <a:gd name="connsiteX61" fmla="*/ 472171 w 591942"/>
                <a:gd name="connsiteY61" fmla="*/ 557392 h 820012"/>
                <a:gd name="connsiteX62" fmla="*/ 451442 w 591942"/>
                <a:gd name="connsiteY62" fmla="*/ 575818 h 820012"/>
                <a:gd name="connsiteX63" fmla="*/ 439925 w 591942"/>
                <a:gd name="connsiteY63" fmla="*/ 587335 h 820012"/>
                <a:gd name="connsiteX64" fmla="*/ 433016 w 591942"/>
                <a:gd name="connsiteY64" fmla="*/ 594245 h 820012"/>
                <a:gd name="connsiteX65" fmla="*/ 419196 w 591942"/>
                <a:gd name="connsiteY65" fmla="*/ 601155 h 820012"/>
                <a:gd name="connsiteX66" fmla="*/ 409983 w 591942"/>
                <a:gd name="connsiteY66" fmla="*/ 603458 h 820012"/>
                <a:gd name="connsiteX67" fmla="*/ 396163 w 591942"/>
                <a:gd name="connsiteY67" fmla="*/ 608064 h 820012"/>
                <a:gd name="connsiteX68" fmla="*/ 389253 w 591942"/>
                <a:gd name="connsiteY68" fmla="*/ 612671 h 820012"/>
                <a:gd name="connsiteX69" fmla="*/ 375434 w 591942"/>
                <a:gd name="connsiteY69" fmla="*/ 617277 h 820012"/>
                <a:gd name="connsiteX70" fmla="*/ 357008 w 591942"/>
                <a:gd name="connsiteY70" fmla="*/ 628794 h 820012"/>
                <a:gd name="connsiteX71" fmla="*/ 343188 w 591942"/>
                <a:gd name="connsiteY71" fmla="*/ 638007 h 820012"/>
                <a:gd name="connsiteX72" fmla="*/ 336278 w 591942"/>
                <a:gd name="connsiteY72" fmla="*/ 642613 h 820012"/>
                <a:gd name="connsiteX73" fmla="*/ 327065 w 591942"/>
                <a:gd name="connsiteY73" fmla="*/ 644917 h 820012"/>
                <a:gd name="connsiteX74" fmla="*/ 306336 w 591942"/>
                <a:gd name="connsiteY74" fmla="*/ 656433 h 820012"/>
                <a:gd name="connsiteX75" fmla="*/ 290213 w 591942"/>
                <a:gd name="connsiteY75" fmla="*/ 665646 h 820012"/>
                <a:gd name="connsiteX76" fmla="*/ 283303 w 591942"/>
                <a:gd name="connsiteY76" fmla="*/ 670253 h 820012"/>
                <a:gd name="connsiteX77" fmla="*/ 269483 w 591942"/>
                <a:gd name="connsiteY77" fmla="*/ 674859 h 820012"/>
                <a:gd name="connsiteX78" fmla="*/ 248754 w 591942"/>
                <a:gd name="connsiteY78" fmla="*/ 684072 h 820012"/>
                <a:gd name="connsiteX79" fmla="*/ 241844 w 591942"/>
                <a:gd name="connsiteY79" fmla="*/ 686376 h 820012"/>
                <a:gd name="connsiteX80" fmla="*/ 221114 w 591942"/>
                <a:gd name="connsiteY80" fmla="*/ 697892 h 820012"/>
                <a:gd name="connsiteX81" fmla="*/ 207295 w 591942"/>
                <a:gd name="connsiteY81" fmla="*/ 707105 h 820012"/>
                <a:gd name="connsiteX82" fmla="*/ 200385 w 591942"/>
                <a:gd name="connsiteY82" fmla="*/ 711712 h 820012"/>
                <a:gd name="connsiteX83" fmla="*/ 193475 w 591942"/>
                <a:gd name="connsiteY83" fmla="*/ 714015 h 820012"/>
                <a:gd name="connsiteX84" fmla="*/ 179655 w 591942"/>
                <a:gd name="connsiteY84" fmla="*/ 725531 h 820012"/>
                <a:gd name="connsiteX85" fmla="*/ 156623 w 591942"/>
                <a:gd name="connsiteY85" fmla="*/ 739351 h 820012"/>
                <a:gd name="connsiteX86" fmla="*/ 135893 w 591942"/>
                <a:gd name="connsiteY86" fmla="*/ 755474 h 820012"/>
                <a:gd name="connsiteX87" fmla="*/ 128983 w 591942"/>
                <a:gd name="connsiteY87" fmla="*/ 760080 h 820012"/>
                <a:gd name="connsiteX88" fmla="*/ 119770 w 591942"/>
                <a:gd name="connsiteY88" fmla="*/ 764687 h 820012"/>
                <a:gd name="connsiteX89" fmla="*/ 105951 w 591942"/>
                <a:gd name="connsiteY89" fmla="*/ 773900 h 820012"/>
                <a:gd name="connsiteX90" fmla="*/ 92131 w 591942"/>
                <a:gd name="connsiteY90" fmla="*/ 778507 h 820012"/>
                <a:gd name="connsiteX91" fmla="*/ 78311 w 591942"/>
                <a:gd name="connsiteY91" fmla="*/ 787720 h 820012"/>
                <a:gd name="connsiteX92" fmla="*/ 71402 w 591942"/>
                <a:gd name="connsiteY92" fmla="*/ 792326 h 820012"/>
                <a:gd name="connsiteX93" fmla="*/ 64492 w 591942"/>
                <a:gd name="connsiteY93" fmla="*/ 794630 h 820012"/>
                <a:gd name="connsiteX94" fmla="*/ 50672 w 591942"/>
                <a:gd name="connsiteY94" fmla="*/ 803843 h 820012"/>
                <a:gd name="connsiteX95" fmla="*/ 34549 w 591942"/>
                <a:gd name="connsiteY95" fmla="*/ 810752 h 820012"/>
                <a:gd name="connsiteX96" fmla="*/ 20730 w 591942"/>
                <a:gd name="connsiteY96" fmla="*/ 819966 h 820012"/>
                <a:gd name="connsiteX97" fmla="*/ 6910 w 591942"/>
                <a:gd name="connsiteY97" fmla="*/ 815359 h 820012"/>
                <a:gd name="connsiteX98" fmla="*/ 0 w 591942"/>
                <a:gd name="connsiteY98" fmla="*/ 813056 h 820012"/>
                <a:gd name="connsiteX99" fmla="*/ 4607 w 591942"/>
                <a:gd name="connsiteY99" fmla="*/ 792326 h 820012"/>
                <a:gd name="connsiteX100" fmla="*/ 9213 w 591942"/>
                <a:gd name="connsiteY100" fmla="*/ 785416 h 820012"/>
                <a:gd name="connsiteX101" fmla="*/ 11516 w 591942"/>
                <a:gd name="connsiteY101" fmla="*/ 778507 h 820012"/>
                <a:gd name="connsiteX102" fmla="*/ 18426 w 591942"/>
                <a:gd name="connsiteY102" fmla="*/ 771597 h 820012"/>
                <a:gd name="connsiteX103" fmla="*/ 34549 w 591942"/>
                <a:gd name="connsiteY103" fmla="*/ 753171 h 820012"/>
                <a:gd name="connsiteX104" fmla="*/ 41459 w 591942"/>
                <a:gd name="connsiteY104" fmla="*/ 750867 h 820012"/>
                <a:gd name="connsiteX105" fmla="*/ 46066 w 591942"/>
                <a:gd name="connsiteY105" fmla="*/ 743958 h 820012"/>
                <a:gd name="connsiteX106" fmla="*/ 59885 w 591942"/>
                <a:gd name="connsiteY106" fmla="*/ 739351 h 820012"/>
                <a:gd name="connsiteX107" fmla="*/ 66795 w 591942"/>
                <a:gd name="connsiteY107" fmla="*/ 732441 h 820012"/>
                <a:gd name="connsiteX108" fmla="*/ 80615 w 591942"/>
                <a:gd name="connsiteY108" fmla="*/ 723228 h 820012"/>
                <a:gd name="connsiteX109" fmla="*/ 85221 w 591942"/>
                <a:gd name="connsiteY109" fmla="*/ 716318 h 820012"/>
                <a:gd name="connsiteX110" fmla="*/ 92131 w 591942"/>
                <a:gd name="connsiteY110" fmla="*/ 711712 h 820012"/>
                <a:gd name="connsiteX111" fmla="*/ 94434 w 591942"/>
                <a:gd name="connsiteY111" fmla="*/ 704802 h 820012"/>
                <a:gd name="connsiteX112" fmla="*/ 103647 w 591942"/>
                <a:gd name="connsiteY112" fmla="*/ 690982 h 820012"/>
                <a:gd name="connsiteX113" fmla="*/ 108254 w 591942"/>
                <a:gd name="connsiteY113" fmla="*/ 684072 h 820012"/>
                <a:gd name="connsiteX114" fmla="*/ 115164 w 591942"/>
                <a:gd name="connsiteY114" fmla="*/ 679466 h 820012"/>
                <a:gd name="connsiteX115" fmla="*/ 128983 w 591942"/>
                <a:gd name="connsiteY115" fmla="*/ 670253 h 820012"/>
                <a:gd name="connsiteX116" fmla="*/ 135893 w 591942"/>
                <a:gd name="connsiteY116" fmla="*/ 663343 h 820012"/>
                <a:gd name="connsiteX117" fmla="*/ 156623 w 591942"/>
                <a:gd name="connsiteY117" fmla="*/ 651827 h 820012"/>
                <a:gd name="connsiteX118" fmla="*/ 177352 w 591942"/>
                <a:gd name="connsiteY118" fmla="*/ 642613 h 820012"/>
                <a:gd name="connsiteX119" fmla="*/ 184262 w 591942"/>
                <a:gd name="connsiteY119" fmla="*/ 640310 h 820012"/>
                <a:gd name="connsiteX120" fmla="*/ 191172 w 591942"/>
                <a:gd name="connsiteY120" fmla="*/ 635704 h 820012"/>
                <a:gd name="connsiteX121" fmla="*/ 204991 w 591942"/>
                <a:gd name="connsiteY121" fmla="*/ 631097 h 820012"/>
                <a:gd name="connsiteX122" fmla="*/ 211901 w 591942"/>
                <a:gd name="connsiteY122" fmla="*/ 628794 h 820012"/>
                <a:gd name="connsiteX123" fmla="*/ 218811 w 591942"/>
                <a:gd name="connsiteY123" fmla="*/ 624187 h 820012"/>
                <a:gd name="connsiteX124" fmla="*/ 225721 w 591942"/>
                <a:gd name="connsiteY124" fmla="*/ 621884 h 820012"/>
                <a:gd name="connsiteX125" fmla="*/ 239541 w 591942"/>
                <a:gd name="connsiteY125" fmla="*/ 612671 h 820012"/>
                <a:gd name="connsiteX126" fmla="*/ 260270 w 591942"/>
                <a:gd name="connsiteY126" fmla="*/ 598851 h 820012"/>
                <a:gd name="connsiteX127" fmla="*/ 267180 w 591942"/>
                <a:gd name="connsiteY127" fmla="*/ 594245 h 820012"/>
                <a:gd name="connsiteX128" fmla="*/ 274090 w 591942"/>
                <a:gd name="connsiteY128" fmla="*/ 591941 h 820012"/>
                <a:gd name="connsiteX129" fmla="*/ 278696 w 591942"/>
                <a:gd name="connsiteY129" fmla="*/ 585032 h 820012"/>
                <a:gd name="connsiteX130" fmla="*/ 292516 w 591942"/>
                <a:gd name="connsiteY130" fmla="*/ 578122 h 820012"/>
                <a:gd name="connsiteX131" fmla="*/ 306336 w 591942"/>
                <a:gd name="connsiteY131" fmla="*/ 571212 h 820012"/>
                <a:gd name="connsiteX132" fmla="*/ 320155 w 591942"/>
                <a:gd name="connsiteY132" fmla="*/ 564302 h 820012"/>
                <a:gd name="connsiteX133" fmla="*/ 331672 w 591942"/>
                <a:gd name="connsiteY133" fmla="*/ 552786 h 820012"/>
                <a:gd name="connsiteX134" fmla="*/ 336278 w 591942"/>
                <a:gd name="connsiteY134" fmla="*/ 545876 h 820012"/>
                <a:gd name="connsiteX135" fmla="*/ 350098 w 591942"/>
                <a:gd name="connsiteY135" fmla="*/ 534360 h 820012"/>
                <a:gd name="connsiteX136" fmla="*/ 363917 w 591942"/>
                <a:gd name="connsiteY136" fmla="*/ 513630 h 820012"/>
                <a:gd name="connsiteX137" fmla="*/ 368524 w 591942"/>
                <a:gd name="connsiteY137" fmla="*/ 506720 h 820012"/>
                <a:gd name="connsiteX138" fmla="*/ 373131 w 591942"/>
                <a:gd name="connsiteY138" fmla="*/ 490597 h 820012"/>
                <a:gd name="connsiteX139" fmla="*/ 375434 w 591942"/>
                <a:gd name="connsiteY139" fmla="*/ 472171 h 820012"/>
                <a:gd name="connsiteX140" fmla="*/ 380040 w 591942"/>
                <a:gd name="connsiteY140" fmla="*/ 458351 h 820012"/>
                <a:gd name="connsiteX141" fmla="*/ 382344 w 591942"/>
                <a:gd name="connsiteY141" fmla="*/ 449138 h 820012"/>
                <a:gd name="connsiteX142" fmla="*/ 377737 w 591942"/>
                <a:gd name="connsiteY142" fmla="*/ 407679 h 820012"/>
                <a:gd name="connsiteX143" fmla="*/ 375434 w 591942"/>
                <a:gd name="connsiteY143" fmla="*/ 396163 h 820012"/>
                <a:gd name="connsiteX144" fmla="*/ 370827 w 591942"/>
                <a:gd name="connsiteY144" fmla="*/ 363917 h 820012"/>
                <a:gd name="connsiteX145" fmla="*/ 366221 w 591942"/>
                <a:gd name="connsiteY145" fmla="*/ 317852 h 820012"/>
                <a:gd name="connsiteX146" fmla="*/ 359311 w 591942"/>
                <a:gd name="connsiteY146" fmla="*/ 276393 h 820012"/>
                <a:gd name="connsiteX147" fmla="*/ 354704 w 591942"/>
                <a:gd name="connsiteY147" fmla="*/ 262573 h 820012"/>
                <a:gd name="connsiteX148" fmla="*/ 350098 w 591942"/>
                <a:gd name="connsiteY148" fmla="*/ 248753 h 820012"/>
                <a:gd name="connsiteX149" fmla="*/ 347795 w 591942"/>
                <a:gd name="connsiteY149" fmla="*/ 241844 h 820012"/>
                <a:gd name="connsiteX150" fmla="*/ 338581 w 591942"/>
                <a:gd name="connsiteY150" fmla="*/ 228024 h 820012"/>
                <a:gd name="connsiteX151" fmla="*/ 336278 w 591942"/>
                <a:gd name="connsiteY151" fmla="*/ 221114 h 820012"/>
                <a:gd name="connsiteX152" fmla="*/ 322458 w 591942"/>
                <a:gd name="connsiteY152" fmla="*/ 209598 h 820012"/>
                <a:gd name="connsiteX153" fmla="*/ 313245 w 591942"/>
                <a:gd name="connsiteY153" fmla="*/ 198081 h 820012"/>
                <a:gd name="connsiteX154" fmla="*/ 308639 w 591942"/>
                <a:gd name="connsiteY154" fmla="*/ 191172 h 820012"/>
                <a:gd name="connsiteX155" fmla="*/ 294819 w 591942"/>
                <a:gd name="connsiteY155" fmla="*/ 181959 h 820012"/>
                <a:gd name="connsiteX156" fmla="*/ 290213 w 591942"/>
                <a:gd name="connsiteY156" fmla="*/ 175049 h 820012"/>
                <a:gd name="connsiteX157" fmla="*/ 283303 w 591942"/>
                <a:gd name="connsiteY157" fmla="*/ 170442 h 820012"/>
                <a:gd name="connsiteX158" fmla="*/ 281000 w 591942"/>
                <a:gd name="connsiteY158" fmla="*/ 163532 h 820012"/>
                <a:gd name="connsiteX159" fmla="*/ 274090 w 591942"/>
                <a:gd name="connsiteY159" fmla="*/ 156623 h 820012"/>
                <a:gd name="connsiteX160" fmla="*/ 269483 w 591942"/>
                <a:gd name="connsiteY160" fmla="*/ 149713 h 820012"/>
                <a:gd name="connsiteX161" fmla="*/ 260270 w 591942"/>
                <a:gd name="connsiteY161" fmla="*/ 138196 h 820012"/>
                <a:gd name="connsiteX162" fmla="*/ 255664 w 591942"/>
                <a:gd name="connsiteY162" fmla="*/ 131286 h 820012"/>
                <a:gd name="connsiteX163" fmla="*/ 223418 w 591942"/>
                <a:gd name="connsiteY163" fmla="*/ 105950 h 8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591942" h="820012">
                  <a:moveTo>
                    <a:pt x="223418" y="105950"/>
                  </a:moveTo>
                  <a:cubicBezTo>
                    <a:pt x="219963" y="100960"/>
                    <a:pt x="231236" y="103193"/>
                    <a:pt x="234934" y="101344"/>
                  </a:cubicBezTo>
                  <a:cubicBezTo>
                    <a:pt x="237410" y="100106"/>
                    <a:pt x="239314" y="97861"/>
                    <a:pt x="241844" y="96737"/>
                  </a:cubicBezTo>
                  <a:cubicBezTo>
                    <a:pt x="246281" y="94765"/>
                    <a:pt x="251057" y="93666"/>
                    <a:pt x="255664" y="92131"/>
                  </a:cubicBezTo>
                  <a:lnTo>
                    <a:pt x="262573" y="89828"/>
                  </a:lnTo>
                  <a:cubicBezTo>
                    <a:pt x="267180" y="86757"/>
                    <a:pt x="271140" y="82365"/>
                    <a:pt x="276393" y="80614"/>
                  </a:cubicBezTo>
                  <a:lnTo>
                    <a:pt x="290213" y="76008"/>
                  </a:lnTo>
                  <a:cubicBezTo>
                    <a:pt x="294819" y="72937"/>
                    <a:pt x="298661" y="68138"/>
                    <a:pt x="304032" y="66795"/>
                  </a:cubicBezTo>
                  <a:cubicBezTo>
                    <a:pt x="306206" y="66252"/>
                    <a:pt x="317448" y="63692"/>
                    <a:pt x="320155" y="62188"/>
                  </a:cubicBezTo>
                  <a:cubicBezTo>
                    <a:pt x="343910" y="48990"/>
                    <a:pt x="325252" y="55882"/>
                    <a:pt x="340885" y="50672"/>
                  </a:cubicBezTo>
                  <a:cubicBezTo>
                    <a:pt x="356724" y="40112"/>
                    <a:pt x="349452" y="43209"/>
                    <a:pt x="361614" y="39156"/>
                  </a:cubicBezTo>
                  <a:lnTo>
                    <a:pt x="382344" y="25336"/>
                  </a:lnTo>
                  <a:lnTo>
                    <a:pt x="389253" y="20729"/>
                  </a:lnTo>
                  <a:cubicBezTo>
                    <a:pt x="397019" y="9081"/>
                    <a:pt x="389644" y="17078"/>
                    <a:pt x="400770" y="11516"/>
                  </a:cubicBezTo>
                  <a:cubicBezTo>
                    <a:pt x="403246" y="10278"/>
                    <a:pt x="405150" y="8034"/>
                    <a:pt x="407680" y="6910"/>
                  </a:cubicBezTo>
                  <a:cubicBezTo>
                    <a:pt x="412117" y="4938"/>
                    <a:pt x="416893" y="3839"/>
                    <a:pt x="421499" y="2303"/>
                  </a:cubicBezTo>
                  <a:lnTo>
                    <a:pt x="428409" y="0"/>
                  </a:lnTo>
                  <a:cubicBezTo>
                    <a:pt x="431480" y="768"/>
                    <a:pt x="434712" y="1056"/>
                    <a:pt x="437622" y="2303"/>
                  </a:cubicBezTo>
                  <a:cubicBezTo>
                    <a:pt x="440166" y="3394"/>
                    <a:pt x="442056" y="5672"/>
                    <a:pt x="444532" y="6910"/>
                  </a:cubicBezTo>
                  <a:cubicBezTo>
                    <a:pt x="446704" y="7996"/>
                    <a:pt x="449139" y="8445"/>
                    <a:pt x="451442" y="9213"/>
                  </a:cubicBezTo>
                  <a:cubicBezTo>
                    <a:pt x="459119" y="20729"/>
                    <a:pt x="453745" y="14588"/>
                    <a:pt x="469868" y="25336"/>
                  </a:cubicBezTo>
                  <a:lnTo>
                    <a:pt x="483688" y="34549"/>
                  </a:lnTo>
                  <a:cubicBezTo>
                    <a:pt x="485991" y="36085"/>
                    <a:pt x="488122" y="37918"/>
                    <a:pt x="490598" y="39156"/>
                  </a:cubicBezTo>
                  <a:lnTo>
                    <a:pt x="499811" y="43762"/>
                  </a:lnTo>
                  <a:cubicBezTo>
                    <a:pt x="512094" y="62189"/>
                    <a:pt x="495972" y="39923"/>
                    <a:pt x="511327" y="55278"/>
                  </a:cubicBezTo>
                  <a:cubicBezTo>
                    <a:pt x="514042" y="57993"/>
                    <a:pt x="515739" y="61577"/>
                    <a:pt x="518237" y="64492"/>
                  </a:cubicBezTo>
                  <a:cubicBezTo>
                    <a:pt x="520357" y="66965"/>
                    <a:pt x="523062" y="68899"/>
                    <a:pt x="525147" y="71401"/>
                  </a:cubicBezTo>
                  <a:cubicBezTo>
                    <a:pt x="526919" y="73528"/>
                    <a:pt x="528629" y="75781"/>
                    <a:pt x="529753" y="78311"/>
                  </a:cubicBezTo>
                  <a:cubicBezTo>
                    <a:pt x="531725" y="82748"/>
                    <a:pt x="530319" y="89438"/>
                    <a:pt x="534360" y="92131"/>
                  </a:cubicBezTo>
                  <a:lnTo>
                    <a:pt x="541270" y="96737"/>
                  </a:lnTo>
                  <a:cubicBezTo>
                    <a:pt x="542805" y="99040"/>
                    <a:pt x="544638" y="101171"/>
                    <a:pt x="545876" y="103647"/>
                  </a:cubicBezTo>
                  <a:cubicBezTo>
                    <a:pt x="546962" y="105819"/>
                    <a:pt x="547000" y="108435"/>
                    <a:pt x="548179" y="110557"/>
                  </a:cubicBezTo>
                  <a:cubicBezTo>
                    <a:pt x="550868" y="115397"/>
                    <a:pt x="554322" y="119770"/>
                    <a:pt x="557393" y="124377"/>
                  </a:cubicBezTo>
                  <a:lnTo>
                    <a:pt x="561999" y="131286"/>
                  </a:lnTo>
                  <a:cubicBezTo>
                    <a:pt x="562767" y="134357"/>
                    <a:pt x="562886" y="137668"/>
                    <a:pt x="564302" y="140500"/>
                  </a:cubicBezTo>
                  <a:cubicBezTo>
                    <a:pt x="566778" y="145452"/>
                    <a:pt x="571764" y="149067"/>
                    <a:pt x="573515" y="154319"/>
                  </a:cubicBezTo>
                  <a:cubicBezTo>
                    <a:pt x="574283" y="156622"/>
                    <a:pt x="574640" y="159107"/>
                    <a:pt x="575819" y="161229"/>
                  </a:cubicBezTo>
                  <a:cubicBezTo>
                    <a:pt x="578508" y="166069"/>
                    <a:pt x="585032" y="175049"/>
                    <a:pt x="585032" y="175049"/>
                  </a:cubicBezTo>
                  <a:cubicBezTo>
                    <a:pt x="585800" y="177352"/>
                    <a:pt x="586901" y="179570"/>
                    <a:pt x="587335" y="181959"/>
                  </a:cubicBezTo>
                  <a:cubicBezTo>
                    <a:pt x="588782" y="189919"/>
                    <a:pt x="591282" y="216816"/>
                    <a:pt x="591942" y="223417"/>
                  </a:cubicBezTo>
                  <a:cubicBezTo>
                    <a:pt x="591684" y="234012"/>
                    <a:pt x="591882" y="311356"/>
                    <a:pt x="587335" y="343188"/>
                  </a:cubicBezTo>
                  <a:cubicBezTo>
                    <a:pt x="586992" y="345591"/>
                    <a:pt x="585621" y="347743"/>
                    <a:pt x="585032" y="350098"/>
                  </a:cubicBezTo>
                  <a:cubicBezTo>
                    <a:pt x="584083" y="353896"/>
                    <a:pt x="583679" y="357816"/>
                    <a:pt x="582729" y="361614"/>
                  </a:cubicBezTo>
                  <a:cubicBezTo>
                    <a:pt x="582140" y="363969"/>
                    <a:pt x="581092" y="366189"/>
                    <a:pt x="580425" y="368524"/>
                  </a:cubicBezTo>
                  <a:cubicBezTo>
                    <a:pt x="579555" y="371568"/>
                    <a:pt x="578992" y="374693"/>
                    <a:pt x="578122" y="377737"/>
                  </a:cubicBezTo>
                  <a:cubicBezTo>
                    <a:pt x="577455" y="380071"/>
                    <a:pt x="576346" y="382277"/>
                    <a:pt x="575819" y="384647"/>
                  </a:cubicBezTo>
                  <a:cubicBezTo>
                    <a:pt x="572262" y="400650"/>
                    <a:pt x="575144" y="394571"/>
                    <a:pt x="571212" y="407679"/>
                  </a:cubicBezTo>
                  <a:cubicBezTo>
                    <a:pt x="569817" y="412330"/>
                    <a:pt x="568142" y="416892"/>
                    <a:pt x="566606" y="421499"/>
                  </a:cubicBezTo>
                  <a:cubicBezTo>
                    <a:pt x="565838" y="423802"/>
                    <a:pt x="564778" y="426028"/>
                    <a:pt x="564302" y="428409"/>
                  </a:cubicBezTo>
                  <a:cubicBezTo>
                    <a:pt x="563426" y="432787"/>
                    <a:pt x="562056" y="442115"/>
                    <a:pt x="559696" y="446835"/>
                  </a:cubicBezTo>
                  <a:cubicBezTo>
                    <a:pt x="558458" y="449311"/>
                    <a:pt x="556625" y="451442"/>
                    <a:pt x="555089" y="453745"/>
                  </a:cubicBezTo>
                  <a:lnTo>
                    <a:pt x="550483" y="467565"/>
                  </a:lnTo>
                  <a:cubicBezTo>
                    <a:pt x="549715" y="469868"/>
                    <a:pt x="549526" y="472454"/>
                    <a:pt x="548179" y="474474"/>
                  </a:cubicBezTo>
                  <a:lnTo>
                    <a:pt x="538966" y="488294"/>
                  </a:lnTo>
                  <a:cubicBezTo>
                    <a:pt x="538198" y="490597"/>
                    <a:pt x="538180" y="493308"/>
                    <a:pt x="536663" y="495204"/>
                  </a:cubicBezTo>
                  <a:cubicBezTo>
                    <a:pt x="534934" y="497366"/>
                    <a:pt x="531880" y="498038"/>
                    <a:pt x="529753" y="499810"/>
                  </a:cubicBezTo>
                  <a:cubicBezTo>
                    <a:pt x="527251" y="501895"/>
                    <a:pt x="524928" y="504218"/>
                    <a:pt x="522843" y="506720"/>
                  </a:cubicBezTo>
                  <a:cubicBezTo>
                    <a:pt x="521071" y="508847"/>
                    <a:pt x="520009" y="511503"/>
                    <a:pt x="518237" y="513630"/>
                  </a:cubicBezTo>
                  <a:cubicBezTo>
                    <a:pt x="516152" y="516132"/>
                    <a:pt x="513327" y="517969"/>
                    <a:pt x="511327" y="520540"/>
                  </a:cubicBezTo>
                  <a:cubicBezTo>
                    <a:pt x="498391" y="537172"/>
                    <a:pt x="508408" y="532262"/>
                    <a:pt x="495204" y="536663"/>
                  </a:cubicBezTo>
                  <a:cubicBezTo>
                    <a:pt x="482924" y="555086"/>
                    <a:pt x="499040" y="532828"/>
                    <a:pt x="483688" y="548179"/>
                  </a:cubicBezTo>
                  <a:cubicBezTo>
                    <a:pt x="473269" y="558597"/>
                    <a:pt x="485624" y="552908"/>
                    <a:pt x="472171" y="557392"/>
                  </a:cubicBezTo>
                  <a:cubicBezTo>
                    <a:pt x="456395" y="573169"/>
                    <a:pt x="463773" y="567599"/>
                    <a:pt x="451442" y="575818"/>
                  </a:cubicBezTo>
                  <a:cubicBezTo>
                    <a:pt x="442995" y="588488"/>
                    <a:pt x="451443" y="577736"/>
                    <a:pt x="439925" y="587335"/>
                  </a:cubicBezTo>
                  <a:cubicBezTo>
                    <a:pt x="437423" y="589420"/>
                    <a:pt x="435518" y="592160"/>
                    <a:pt x="433016" y="594245"/>
                  </a:cubicBezTo>
                  <a:cubicBezTo>
                    <a:pt x="427752" y="598632"/>
                    <a:pt x="425516" y="599349"/>
                    <a:pt x="419196" y="601155"/>
                  </a:cubicBezTo>
                  <a:cubicBezTo>
                    <a:pt x="416152" y="602025"/>
                    <a:pt x="413015" y="602549"/>
                    <a:pt x="409983" y="603458"/>
                  </a:cubicBezTo>
                  <a:cubicBezTo>
                    <a:pt x="405332" y="604853"/>
                    <a:pt x="396163" y="608064"/>
                    <a:pt x="396163" y="608064"/>
                  </a:cubicBezTo>
                  <a:cubicBezTo>
                    <a:pt x="393860" y="609600"/>
                    <a:pt x="391783" y="611547"/>
                    <a:pt x="389253" y="612671"/>
                  </a:cubicBezTo>
                  <a:cubicBezTo>
                    <a:pt x="384816" y="614643"/>
                    <a:pt x="375434" y="617277"/>
                    <a:pt x="375434" y="617277"/>
                  </a:cubicBezTo>
                  <a:cubicBezTo>
                    <a:pt x="364384" y="633852"/>
                    <a:pt x="380031" y="613446"/>
                    <a:pt x="357008" y="628794"/>
                  </a:cubicBezTo>
                  <a:lnTo>
                    <a:pt x="343188" y="638007"/>
                  </a:lnTo>
                  <a:cubicBezTo>
                    <a:pt x="340885" y="639542"/>
                    <a:pt x="338963" y="641941"/>
                    <a:pt x="336278" y="642613"/>
                  </a:cubicBezTo>
                  <a:lnTo>
                    <a:pt x="327065" y="644917"/>
                  </a:lnTo>
                  <a:cubicBezTo>
                    <a:pt x="311225" y="655477"/>
                    <a:pt x="318497" y="652379"/>
                    <a:pt x="306336" y="656433"/>
                  </a:cubicBezTo>
                  <a:cubicBezTo>
                    <a:pt x="284050" y="673147"/>
                    <a:pt x="307802" y="656851"/>
                    <a:pt x="290213" y="665646"/>
                  </a:cubicBezTo>
                  <a:cubicBezTo>
                    <a:pt x="287737" y="666884"/>
                    <a:pt x="285833" y="669129"/>
                    <a:pt x="283303" y="670253"/>
                  </a:cubicBezTo>
                  <a:cubicBezTo>
                    <a:pt x="278866" y="672225"/>
                    <a:pt x="269483" y="674859"/>
                    <a:pt x="269483" y="674859"/>
                  </a:cubicBezTo>
                  <a:cubicBezTo>
                    <a:pt x="258532" y="682160"/>
                    <a:pt x="265201" y="678589"/>
                    <a:pt x="248754" y="684072"/>
                  </a:cubicBezTo>
                  <a:cubicBezTo>
                    <a:pt x="246451" y="684840"/>
                    <a:pt x="243864" y="685029"/>
                    <a:pt x="241844" y="686376"/>
                  </a:cubicBezTo>
                  <a:cubicBezTo>
                    <a:pt x="226004" y="696936"/>
                    <a:pt x="233276" y="693838"/>
                    <a:pt x="221114" y="697892"/>
                  </a:cubicBezTo>
                  <a:lnTo>
                    <a:pt x="207295" y="707105"/>
                  </a:lnTo>
                  <a:cubicBezTo>
                    <a:pt x="204992" y="708641"/>
                    <a:pt x="203011" y="710837"/>
                    <a:pt x="200385" y="711712"/>
                  </a:cubicBezTo>
                  <a:lnTo>
                    <a:pt x="193475" y="714015"/>
                  </a:lnTo>
                  <a:cubicBezTo>
                    <a:pt x="187121" y="720369"/>
                    <a:pt x="187140" y="721254"/>
                    <a:pt x="179655" y="725531"/>
                  </a:cubicBezTo>
                  <a:cubicBezTo>
                    <a:pt x="171175" y="730377"/>
                    <a:pt x="164133" y="731841"/>
                    <a:pt x="156623" y="739351"/>
                  </a:cubicBezTo>
                  <a:cubicBezTo>
                    <a:pt x="145799" y="750175"/>
                    <a:pt x="152422" y="744455"/>
                    <a:pt x="135893" y="755474"/>
                  </a:cubicBezTo>
                  <a:cubicBezTo>
                    <a:pt x="133590" y="757009"/>
                    <a:pt x="131459" y="758842"/>
                    <a:pt x="128983" y="760080"/>
                  </a:cubicBezTo>
                  <a:cubicBezTo>
                    <a:pt x="125912" y="761616"/>
                    <a:pt x="122714" y="762920"/>
                    <a:pt x="119770" y="764687"/>
                  </a:cubicBezTo>
                  <a:cubicBezTo>
                    <a:pt x="115023" y="767535"/>
                    <a:pt x="111203" y="772149"/>
                    <a:pt x="105951" y="773900"/>
                  </a:cubicBezTo>
                  <a:cubicBezTo>
                    <a:pt x="101344" y="775436"/>
                    <a:pt x="96171" y="775814"/>
                    <a:pt x="92131" y="778507"/>
                  </a:cubicBezTo>
                  <a:lnTo>
                    <a:pt x="78311" y="787720"/>
                  </a:lnTo>
                  <a:cubicBezTo>
                    <a:pt x="76008" y="789255"/>
                    <a:pt x="74028" y="791450"/>
                    <a:pt x="71402" y="792326"/>
                  </a:cubicBezTo>
                  <a:cubicBezTo>
                    <a:pt x="69099" y="793094"/>
                    <a:pt x="66614" y="793451"/>
                    <a:pt x="64492" y="794630"/>
                  </a:cubicBezTo>
                  <a:cubicBezTo>
                    <a:pt x="59652" y="797319"/>
                    <a:pt x="55924" y="802092"/>
                    <a:pt x="50672" y="803843"/>
                  </a:cubicBezTo>
                  <a:cubicBezTo>
                    <a:pt x="40505" y="807232"/>
                    <a:pt x="45934" y="805060"/>
                    <a:pt x="34549" y="810752"/>
                  </a:cubicBezTo>
                  <a:cubicBezTo>
                    <a:pt x="31291" y="814010"/>
                    <a:pt x="26728" y="820632"/>
                    <a:pt x="20730" y="819966"/>
                  </a:cubicBezTo>
                  <a:cubicBezTo>
                    <a:pt x="15904" y="819430"/>
                    <a:pt x="11517" y="816895"/>
                    <a:pt x="6910" y="815359"/>
                  </a:cubicBezTo>
                  <a:lnTo>
                    <a:pt x="0" y="813056"/>
                  </a:lnTo>
                  <a:cubicBezTo>
                    <a:pt x="886" y="807740"/>
                    <a:pt x="1770" y="798000"/>
                    <a:pt x="4607" y="792326"/>
                  </a:cubicBezTo>
                  <a:cubicBezTo>
                    <a:pt x="5845" y="789850"/>
                    <a:pt x="7975" y="787892"/>
                    <a:pt x="9213" y="785416"/>
                  </a:cubicBezTo>
                  <a:cubicBezTo>
                    <a:pt x="10299" y="783245"/>
                    <a:pt x="10169" y="780527"/>
                    <a:pt x="11516" y="778507"/>
                  </a:cubicBezTo>
                  <a:cubicBezTo>
                    <a:pt x="13323" y="775797"/>
                    <a:pt x="16426" y="774168"/>
                    <a:pt x="18426" y="771597"/>
                  </a:cubicBezTo>
                  <a:cubicBezTo>
                    <a:pt x="27223" y="760286"/>
                    <a:pt x="24008" y="758442"/>
                    <a:pt x="34549" y="753171"/>
                  </a:cubicBezTo>
                  <a:cubicBezTo>
                    <a:pt x="36721" y="752085"/>
                    <a:pt x="39156" y="751635"/>
                    <a:pt x="41459" y="750867"/>
                  </a:cubicBezTo>
                  <a:cubicBezTo>
                    <a:pt x="42995" y="748564"/>
                    <a:pt x="43719" y="745425"/>
                    <a:pt x="46066" y="743958"/>
                  </a:cubicBezTo>
                  <a:cubicBezTo>
                    <a:pt x="50184" y="741385"/>
                    <a:pt x="59885" y="739351"/>
                    <a:pt x="59885" y="739351"/>
                  </a:cubicBezTo>
                  <a:cubicBezTo>
                    <a:pt x="62188" y="737048"/>
                    <a:pt x="64224" y="734441"/>
                    <a:pt x="66795" y="732441"/>
                  </a:cubicBezTo>
                  <a:cubicBezTo>
                    <a:pt x="71165" y="729042"/>
                    <a:pt x="80615" y="723228"/>
                    <a:pt x="80615" y="723228"/>
                  </a:cubicBezTo>
                  <a:cubicBezTo>
                    <a:pt x="82150" y="720925"/>
                    <a:pt x="83264" y="718275"/>
                    <a:pt x="85221" y="716318"/>
                  </a:cubicBezTo>
                  <a:cubicBezTo>
                    <a:pt x="87178" y="714361"/>
                    <a:pt x="90402" y="713874"/>
                    <a:pt x="92131" y="711712"/>
                  </a:cubicBezTo>
                  <a:cubicBezTo>
                    <a:pt x="93648" y="709816"/>
                    <a:pt x="93255" y="706924"/>
                    <a:pt x="94434" y="704802"/>
                  </a:cubicBezTo>
                  <a:cubicBezTo>
                    <a:pt x="97123" y="699962"/>
                    <a:pt x="100576" y="695589"/>
                    <a:pt x="103647" y="690982"/>
                  </a:cubicBezTo>
                  <a:cubicBezTo>
                    <a:pt x="105183" y="688679"/>
                    <a:pt x="105951" y="685607"/>
                    <a:pt x="108254" y="684072"/>
                  </a:cubicBezTo>
                  <a:lnTo>
                    <a:pt x="115164" y="679466"/>
                  </a:lnTo>
                  <a:cubicBezTo>
                    <a:pt x="125127" y="664520"/>
                    <a:pt x="112967" y="679405"/>
                    <a:pt x="128983" y="670253"/>
                  </a:cubicBezTo>
                  <a:cubicBezTo>
                    <a:pt x="131811" y="668637"/>
                    <a:pt x="133322" y="665343"/>
                    <a:pt x="135893" y="663343"/>
                  </a:cubicBezTo>
                  <a:cubicBezTo>
                    <a:pt x="147773" y="654103"/>
                    <a:pt x="146197" y="655302"/>
                    <a:pt x="156623" y="651827"/>
                  </a:cubicBezTo>
                  <a:cubicBezTo>
                    <a:pt x="167572" y="644527"/>
                    <a:pt x="160908" y="648094"/>
                    <a:pt x="177352" y="642613"/>
                  </a:cubicBezTo>
                  <a:cubicBezTo>
                    <a:pt x="179655" y="641845"/>
                    <a:pt x="182242" y="641657"/>
                    <a:pt x="184262" y="640310"/>
                  </a:cubicBezTo>
                  <a:cubicBezTo>
                    <a:pt x="186565" y="638775"/>
                    <a:pt x="188642" y="636828"/>
                    <a:pt x="191172" y="635704"/>
                  </a:cubicBezTo>
                  <a:cubicBezTo>
                    <a:pt x="195609" y="633732"/>
                    <a:pt x="200385" y="632633"/>
                    <a:pt x="204991" y="631097"/>
                  </a:cubicBezTo>
                  <a:lnTo>
                    <a:pt x="211901" y="628794"/>
                  </a:lnTo>
                  <a:cubicBezTo>
                    <a:pt x="214204" y="627258"/>
                    <a:pt x="216335" y="625425"/>
                    <a:pt x="218811" y="624187"/>
                  </a:cubicBezTo>
                  <a:cubicBezTo>
                    <a:pt x="220983" y="623101"/>
                    <a:pt x="223599" y="623063"/>
                    <a:pt x="225721" y="621884"/>
                  </a:cubicBezTo>
                  <a:cubicBezTo>
                    <a:pt x="230561" y="619195"/>
                    <a:pt x="234934" y="615742"/>
                    <a:pt x="239541" y="612671"/>
                  </a:cubicBezTo>
                  <a:lnTo>
                    <a:pt x="260270" y="598851"/>
                  </a:lnTo>
                  <a:cubicBezTo>
                    <a:pt x="262573" y="597316"/>
                    <a:pt x="264554" y="595121"/>
                    <a:pt x="267180" y="594245"/>
                  </a:cubicBezTo>
                  <a:lnTo>
                    <a:pt x="274090" y="591941"/>
                  </a:lnTo>
                  <a:cubicBezTo>
                    <a:pt x="275625" y="589638"/>
                    <a:pt x="276739" y="586989"/>
                    <a:pt x="278696" y="585032"/>
                  </a:cubicBezTo>
                  <a:cubicBezTo>
                    <a:pt x="283162" y="580566"/>
                    <a:pt x="286895" y="579995"/>
                    <a:pt x="292516" y="578122"/>
                  </a:cubicBezTo>
                  <a:cubicBezTo>
                    <a:pt x="312324" y="564916"/>
                    <a:pt x="287259" y="580751"/>
                    <a:pt x="306336" y="571212"/>
                  </a:cubicBezTo>
                  <a:cubicBezTo>
                    <a:pt x="324195" y="562282"/>
                    <a:pt x="302786" y="570091"/>
                    <a:pt x="320155" y="564302"/>
                  </a:cubicBezTo>
                  <a:cubicBezTo>
                    <a:pt x="332443" y="545871"/>
                    <a:pt x="316313" y="568145"/>
                    <a:pt x="331672" y="552786"/>
                  </a:cubicBezTo>
                  <a:cubicBezTo>
                    <a:pt x="333629" y="550829"/>
                    <a:pt x="334506" y="548003"/>
                    <a:pt x="336278" y="545876"/>
                  </a:cubicBezTo>
                  <a:cubicBezTo>
                    <a:pt x="341820" y="539225"/>
                    <a:pt x="343303" y="538889"/>
                    <a:pt x="350098" y="534360"/>
                  </a:cubicBezTo>
                  <a:lnTo>
                    <a:pt x="363917" y="513630"/>
                  </a:lnTo>
                  <a:lnTo>
                    <a:pt x="368524" y="506720"/>
                  </a:lnTo>
                  <a:cubicBezTo>
                    <a:pt x="370348" y="501248"/>
                    <a:pt x="372168" y="496374"/>
                    <a:pt x="373131" y="490597"/>
                  </a:cubicBezTo>
                  <a:cubicBezTo>
                    <a:pt x="374149" y="484491"/>
                    <a:pt x="374137" y="478223"/>
                    <a:pt x="375434" y="472171"/>
                  </a:cubicBezTo>
                  <a:cubicBezTo>
                    <a:pt x="376451" y="467423"/>
                    <a:pt x="378862" y="463062"/>
                    <a:pt x="380040" y="458351"/>
                  </a:cubicBezTo>
                  <a:lnTo>
                    <a:pt x="382344" y="449138"/>
                  </a:lnTo>
                  <a:cubicBezTo>
                    <a:pt x="381168" y="437381"/>
                    <a:pt x="379598" y="419775"/>
                    <a:pt x="377737" y="407679"/>
                  </a:cubicBezTo>
                  <a:cubicBezTo>
                    <a:pt x="377142" y="403810"/>
                    <a:pt x="376045" y="400030"/>
                    <a:pt x="375434" y="396163"/>
                  </a:cubicBezTo>
                  <a:cubicBezTo>
                    <a:pt x="373741" y="385438"/>
                    <a:pt x="370827" y="363917"/>
                    <a:pt x="370827" y="363917"/>
                  </a:cubicBezTo>
                  <a:cubicBezTo>
                    <a:pt x="367338" y="315061"/>
                    <a:pt x="370665" y="347480"/>
                    <a:pt x="366221" y="317852"/>
                  </a:cubicBezTo>
                  <a:cubicBezTo>
                    <a:pt x="364050" y="303381"/>
                    <a:pt x="363406" y="290044"/>
                    <a:pt x="359311" y="276393"/>
                  </a:cubicBezTo>
                  <a:cubicBezTo>
                    <a:pt x="357916" y="271742"/>
                    <a:pt x="356240" y="267180"/>
                    <a:pt x="354704" y="262573"/>
                  </a:cubicBezTo>
                  <a:lnTo>
                    <a:pt x="350098" y="248753"/>
                  </a:lnTo>
                  <a:cubicBezTo>
                    <a:pt x="349330" y="246450"/>
                    <a:pt x="349142" y="243864"/>
                    <a:pt x="347795" y="241844"/>
                  </a:cubicBezTo>
                  <a:lnTo>
                    <a:pt x="338581" y="228024"/>
                  </a:lnTo>
                  <a:cubicBezTo>
                    <a:pt x="337813" y="225721"/>
                    <a:pt x="337625" y="223134"/>
                    <a:pt x="336278" y="221114"/>
                  </a:cubicBezTo>
                  <a:cubicBezTo>
                    <a:pt x="332731" y="215793"/>
                    <a:pt x="327557" y="212997"/>
                    <a:pt x="322458" y="209598"/>
                  </a:cubicBezTo>
                  <a:cubicBezTo>
                    <a:pt x="317975" y="196147"/>
                    <a:pt x="323663" y="208499"/>
                    <a:pt x="313245" y="198081"/>
                  </a:cubicBezTo>
                  <a:cubicBezTo>
                    <a:pt x="311288" y="196124"/>
                    <a:pt x="310722" y="192995"/>
                    <a:pt x="308639" y="191172"/>
                  </a:cubicBezTo>
                  <a:cubicBezTo>
                    <a:pt x="304472" y="187526"/>
                    <a:pt x="294819" y="181959"/>
                    <a:pt x="294819" y="181959"/>
                  </a:cubicBezTo>
                  <a:cubicBezTo>
                    <a:pt x="293284" y="179656"/>
                    <a:pt x="292170" y="177006"/>
                    <a:pt x="290213" y="175049"/>
                  </a:cubicBezTo>
                  <a:cubicBezTo>
                    <a:pt x="288256" y="173091"/>
                    <a:pt x="285032" y="172604"/>
                    <a:pt x="283303" y="170442"/>
                  </a:cubicBezTo>
                  <a:cubicBezTo>
                    <a:pt x="281786" y="168546"/>
                    <a:pt x="282347" y="165552"/>
                    <a:pt x="281000" y="163532"/>
                  </a:cubicBezTo>
                  <a:cubicBezTo>
                    <a:pt x="279193" y="160822"/>
                    <a:pt x="276175" y="159125"/>
                    <a:pt x="274090" y="156623"/>
                  </a:cubicBezTo>
                  <a:cubicBezTo>
                    <a:pt x="272318" y="154496"/>
                    <a:pt x="271019" y="152016"/>
                    <a:pt x="269483" y="149713"/>
                  </a:cubicBezTo>
                  <a:cubicBezTo>
                    <a:pt x="264999" y="136260"/>
                    <a:pt x="270688" y="148615"/>
                    <a:pt x="260270" y="138196"/>
                  </a:cubicBezTo>
                  <a:cubicBezTo>
                    <a:pt x="258313" y="136239"/>
                    <a:pt x="257621" y="133243"/>
                    <a:pt x="255664" y="131286"/>
                  </a:cubicBezTo>
                  <a:cubicBezTo>
                    <a:pt x="253707" y="129329"/>
                    <a:pt x="226873" y="110940"/>
                    <a:pt x="223418" y="105950"/>
                  </a:cubicBezTo>
                  <a:close/>
                </a:path>
              </a:pathLst>
            </a:custGeom>
            <a:gradFill>
              <a:gsLst>
                <a:gs pos="29000">
                  <a:schemeClr val="accent1">
                    <a:shade val="30000"/>
                    <a:satMod val="115000"/>
                  </a:schemeClr>
                </a:gs>
                <a:gs pos="45000">
                  <a:schemeClr val="accent1">
                    <a:shade val="67500"/>
                    <a:satMod val="115000"/>
                  </a:schemeClr>
                </a:gs>
                <a:gs pos="100000">
                  <a:schemeClr val="accent1">
                    <a:shade val="100000"/>
                    <a:satMod val="11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69220170-C1A0-4658-AFD7-3C352DE6807B}"/>
                </a:ext>
              </a:extLst>
            </p:cNvPr>
            <p:cNvSpPr/>
            <p:nvPr/>
          </p:nvSpPr>
          <p:spPr>
            <a:xfrm>
              <a:off x="7131968" y="5133950"/>
              <a:ext cx="247944" cy="186788"/>
            </a:xfrm>
            <a:custGeom>
              <a:avLst/>
              <a:gdLst>
                <a:gd name="connsiteX0" fmla="*/ 1273 w 247944"/>
                <a:gd name="connsiteY0" fmla="*/ 49 h 186788"/>
                <a:gd name="connsiteX1" fmla="*/ 5880 w 247944"/>
                <a:gd name="connsiteY1" fmla="*/ 11565 h 186788"/>
                <a:gd name="connsiteX2" fmla="*/ 8183 w 247944"/>
                <a:gd name="connsiteY2" fmla="*/ 20778 h 186788"/>
                <a:gd name="connsiteX3" fmla="*/ 12790 w 247944"/>
                <a:gd name="connsiteY3" fmla="*/ 27688 h 186788"/>
                <a:gd name="connsiteX4" fmla="*/ 17396 w 247944"/>
                <a:gd name="connsiteY4" fmla="*/ 41508 h 186788"/>
                <a:gd name="connsiteX5" fmla="*/ 19700 w 247944"/>
                <a:gd name="connsiteY5" fmla="*/ 48418 h 186788"/>
                <a:gd name="connsiteX6" fmla="*/ 24306 w 247944"/>
                <a:gd name="connsiteY6" fmla="*/ 147459 h 186788"/>
                <a:gd name="connsiteX7" fmla="*/ 26609 w 247944"/>
                <a:gd name="connsiteY7" fmla="*/ 161278 h 186788"/>
                <a:gd name="connsiteX8" fmla="*/ 28913 w 247944"/>
                <a:gd name="connsiteY8" fmla="*/ 168188 h 186788"/>
                <a:gd name="connsiteX9" fmla="*/ 42732 w 247944"/>
                <a:gd name="connsiteY9" fmla="*/ 177401 h 186788"/>
                <a:gd name="connsiteX10" fmla="*/ 49642 w 247944"/>
                <a:gd name="connsiteY10" fmla="*/ 182008 h 186788"/>
                <a:gd name="connsiteX11" fmla="*/ 118740 w 247944"/>
                <a:gd name="connsiteY11" fmla="*/ 186614 h 186788"/>
                <a:gd name="connsiteX12" fmla="*/ 130257 w 247944"/>
                <a:gd name="connsiteY12" fmla="*/ 184311 h 186788"/>
                <a:gd name="connsiteX13" fmla="*/ 132560 w 247944"/>
                <a:gd name="connsiteY13" fmla="*/ 177401 h 186788"/>
                <a:gd name="connsiteX14" fmla="*/ 137167 w 247944"/>
                <a:gd name="connsiteY14" fmla="*/ 170491 h 186788"/>
                <a:gd name="connsiteX15" fmla="*/ 148683 w 247944"/>
                <a:gd name="connsiteY15" fmla="*/ 149762 h 186788"/>
                <a:gd name="connsiteX16" fmla="*/ 155593 w 247944"/>
                <a:gd name="connsiteY16" fmla="*/ 145155 h 186788"/>
                <a:gd name="connsiteX17" fmla="*/ 171716 w 247944"/>
                <a:gd name="connsiteY17" fmla="*/ 129032 h 186788"/>
                <a:gd name="connsiteX18" fmla="*/ 178625 w 247944"/>
                <a:gd name="connsiteY18" fmla="*/ 122123 h 186788"/>
                <a:gd name="connsiteX19" fmla="*/ 192445 w 247944"/>
                <a:gd name="connsiteY19" fmla="*/ 112909 h 186788"/>
                <a:gd name="connsiteX20" fmla="*/ 206265 w 247944"/>
                <a:gd name="connsiteY20" fmla="*/ 103696 h 186788"/>
                <a:gd name="connsiteX21" fmla="*/ 210871 w 247944"/>
                <a:gd name="connsiteY21" fmla="*/ 96787 h 186788"/>
                <a:gd name="connsiteX22" fmla="*/ 231601 w 247944"/>
                <a:gd name="connsiteY22" fmla="*/ 82967 h 186788"/>
                <a:gd name="connsiteX23" fmla="*/ 238511 w 247944"/>
                <a:gd name="connsiteY23" fmla="*/ 78360 h 186788"/>
                <a:gd name="connsiteX24" fmla="*/ 245420 w 247944"/>
                <a:gd name="connsiteY24" fmla="*/ 71451 h 186788"/>
                <a:gd name="connsiteX25" fmla="*/ 240814 w 247944"/>
                <a:gd name="connsiteY25" fmla="*/ 62237 h 186788"/>
                <a:gd name="connsiteX26" fmla="*/ 229297 w 247944"/>
                <a:gd name="connsiteY26" fmla="*/ 50721 h 186788"/>
                <a:gd name="connsiteX27" fmla="*/ 208568 w 247944"/>
                <a:gd name="connsiteY27" fmla="*/ 48418 h 186788"/>
                <a:gd name="connsiteX28" fmla="*/ 160199 w 247944"/>
                <a:gd name="connsiteY28" fmla="*/ 46114 h 186788"/>
                <a:gd name="connsiteX29" fmla="*/ 125650 w 247944"/>
                <a:gd name="connsiteY29" fmla="*/ 41508 h 186788"/>
                <a:gd name="connsiteX30" fmla="*/ 114134 w 247944"/>
                <a:gd name="connsiteY30" fmla="*/ 39205 h 186788"/>
                <a:gd name="connsiteX31" fmla="*/ 93404 w 247944"/>
                <a:gd name="connsiteY31" fmla="*/ 36901 h 186788"/>
                <a:gd name="connsiteX32" fmla="*/ 77281 w 247944"/>
                <a:gd name="connsiteY32" fmla="*/ 32295 h 186788"/>
                <a:gd name="connsiteX33" fmla="*/ 63462 w 247944"/>
                <a:gd name="connsiteY33" fmla="*/ 27688 h 186788"/>
                <a:gd name="connsiteX34" fmla="*/ 56552 w 247944"/>
                <a:gd name="connsiteY34" fmla="*/ 25385 h 186788"/>
                <a:gd name="connsiteX35" fmla="*/ 38126 w 247944"/>
                <a:gd name="connsiteY35" fmla="*/ 20778 h 186788"/>
                <a:gd name="connsiteX36" fmla="*/ 31216 w 247944"/>
                <a:gd name="connsiteY36" fmla="*/ 16172 h 186788"/>
                <a:gd name="connsiteX37" fmla="*/ 1273 w 247944"/>
                <a:gd name="connsiteY37" fmla="*/ 49 h 18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7944" h="186788">
                  <a:moveTo>
                    <a:pt x="1273" y="49"/>
                  </a:moveTo>
                  <a:cubicBezTo>
                    <a:pt x="-2950" y="-719"/>
                    <a:pt x="4573" y="7643"/>
                    <a:pt x="5880" y="11565"/>
                  </a:cubicBezTo>
                  <a:cubicBezTo>
                    <a:pt x="6881" y="14568"/>
                    <a:pt x="6936" y="17868"/>
                    <a:pt x="8183" y="20778"/>
                  </a:cubicBezTo>
                  <a:cubicBezTo>
                    <a:pt x="9274" y="23322"/>
                    <a:pt x="11254" y="25385"/>
                    <a:pt x="12790" y="27688"/>
                  </a:cubicBezTo>
                  <a:lnTo>
                    <a:pt x="17396" y="41508"/>
                  </a:lnTo>
                  <a:lnTo>
                    <a:pt x="19700" y="48418"/>
                  </a:lnTo>
                  <a:cubicBezTo>
                    <a:pt x="26429" y="95527"/>
                    <a:pt x="19223" y="40709"/>
                    <a:pt x="24306" y="147459"/>
                  </a:cubicBezTo>
                  <a:cubicBezTo>
                    <a:pt x="24528" y="152124"/>
                    <a:pt x="25596" y="156719"/>
                    <a:pt x="26609" y="161278"/>
                  </a:cubicBezTo>
                  <a:cubicBezTo>
                    <a:pt x="27136" y="163648"/>
                    <a:pt x="27196" y="166471"/>
                    <a:pt x="28913" y="168188"/>
                  </a:cubicBezTo>
                  <a:cubicBezTo>
                    <a:pt x="32828" y="172103"/>
                    <a:pt x="38126" y="174330"/>
                    <a:pt x="42732" y="177401"/>
                  </a:cubicBezTo>
                  <a:cubicBezTo>
                    <a:pt x="45035" y="178937"/>
                    <a:pt x="47016" y="181133"/>
                    <a:pt x="49642" y="182008"/>
                  </a:cubicBezTo>
                  <a:cubicBezTo>
                    <a:pt x="76231" y="190870"/>
                    <a:pt x="54126" y="184221"/>
                    <a:pt x="118740" y="186614"/>
                  </a:cubicBezTo>
                  <a:cubicBezTo>
                    <a:pt x="122579" y="185846"/>
                    <a:pt x="126999" y="186483"/>
                    <a:pt x="130257" y="184311"/>
                  </a:cubicBezTo>
                  <a:cubicBezTo>
                    <a:pt x="132277" y="182964"/>
                    <a:pt x="131474" y="179573"/>
                    <a:pt x="132560" y="177401"/>
                  </a:cubicBezTo>
                  <a:cubicBezTo>
                    <a:pt x="133798" y="174925"/>
                    <a:pt x="135631" y="172794"/>
                    <a:pt x="137167" y="170491"/>
                  </a:cubicBezTo>
                  <a:cubicBezTo>
                    <a:pt x="139567" y="163290"/>
                    <a:pt x="141893" y="154289"/>
                    <a:pt x="148683" y="149762"/>
                  </a:cubicBezTo>
                  <a:lnTo>
                    <a:pt x="155593" y="145155"/>
                  </a:lnTo>
                  <a:cubicBezTo>
                    <a:pt x="166153" y="129316"/>
                    <a:pt x="159554" y="133087"/>
                    <a:pt x="171716" y="129032"/>
                  </a:cubicBezTo>
                  <a:cubicBezTo>
                    <a:pt x="174019" y="126729"/>
                    <a:pt x="176054" y="124123"/>
                    <a:pt x="178625" y="122123"/>
                  </a:cubicBezTo>
                  <a:cubicBezTo>
                    <a:pt x="182995" y="118724"/>
                    <a:pt x="188530" y="116824"/>
                    <a:pt x="192445" y="112909"/>
                  </a:cubicBezTo>
                  <a:cubicBezTo>
                    <a:pt x="201072" y="104283"/>
                    <a:pt x="196265" y="107030"/>
                    <a:pt x="206265" y="103696"/>
                  </a:cubicBezTo>
                  <a:cubicBezTo>
                    <a:pt x="207800" y="101393"/>
                    <a:pt x="208788" y="98610"/>
                    <a:pt x="210871" y="96787"/>
                  </a:cubicBezTo>
                  <a:cubicBezTo>
                    <a:pt x="210885" y="96775"/>
                    <a:pt x="228138" y="85275"/>
                    <a:pt x="231601" y="82967"/>
                  </a:cubicBezTo>
                  <a:cubicBezTo>
                    <a:pt x="233904" y="81431"/>
                    <a:pt x="236553" y="80318"/>
                    <a:pt x="238511" y="78360"/>
                  </a:cubicBezTo>
                  <a:lnTo>
                    <a:pt x="245420" y="71451"/>
                  </a:lnTo>
                  <a:cubicBezTo>
                    <a:pt x="249623" y="58845"/>
                    <a:pt x="248896" y="68702"/>
                    <a:pt x="240814" y="62237"/>
                  </a:cubicBezTo>
                  <a:cubicBezTo>
                    <a:pt x="233836" y="56655"/>
                    <a:pt x="239346" y="53233"/>
                    <a:pt x="229297" y="50721"/>
                  </a:cubicBezTo>
                  <a:cubicBezTo>
                    <a:pt x="222552" y="49035"/>
                    <a:pt x="215505" y="48880"/>
                    <a:pt x="208568" y="48418"/>
                  </a:cubicBezTo>
                  <a:cubicBezTo>
                    <a:pt x="192462" y="47344"/>
                    <a:pt x="176322" y="46882"/>
                    <a:pt x="160199" y="46114"/>
                  </a:cubicBezTo>
                  <a:cubicBezTo>
                    <a:pt x="150884" y="44950"/>
                    <a:pt x="135185" y="43097"/>
                    <a:pt x="125650" y="41508"/>
                  </a:cubicBezTo>
                  <a:cubicBezTo>
                    <a:pt x="121789" y="40864"/>
                    <a:pt x="118009" y="39759"/>
                    <a:pt x="114134" y="39205"/>
                  </a:cubicBezTo>
                  <a:cubicBezTo>
                    <a:pt x="107251" y="38222"/>
                    <a:pt x="100314" y="37669"/>
                    <a:pt x="93404" y="36901"/>
                  </a:cubicBezTo>
                  <a:cubicBezTo>
                    <a:pt x="70144" y="29149"/>
                    <a:pt x="106252" y="40987"/>
                    <a:pt x="77281" y="32295"/>
                  </a:cubicBezTo>
                  <a:cubicBezTo>
                    <a:pt x="72630" y="30900"/>
                    <a:pt x="68068" y="29224"/>
                    <a:pt x="63462" y="27688"/>
                  </a:cubicBezTo>
                  <a:cubicBezTo>
                    <a:pt x="61159" y="26920"/>
                    <a:pt x="58933" y="25861"/>
                    <a:pt x="56552" y="25385"/>
                  </a:cubicBezTo>
                  <a:cubicBezTo>
                    <a:pt x="52165" y="24508"/>
                    <a:pt x="42851" y="23141"/>
                    <a:pt x="38126" y="20778"/>
                  </a:cubicBezTo>
                  <a:cubicBezTo>
                    <a:pt x="35650" y="19540"/>
                    <a:pt x="33590" y="17596"/>
                    <a:pt x="31216" y="16172"/>
                  </a:cubicBezTo>
                  <a:cubicBezTo>
                    <a:pt x="29744" y="15289"/>
                    <a:pt x="5496" y="817"/>
                    <a:pt x="1273" y="49"/>
                  </a:cubicBezTo>
                  <a:close/>
                </a:path>
              </a:pathLst>
            </a:custGeom>
            <a:gradFill>
              <a:gsLst>
                <a:gs pos="33000">
                  <a:schemeClr val="accent1">
                    <a:shade val="30000"/>
                    <a:satMod val="115000"/>
                  </a:schemeClr>
                </a:gs>
                <a:gs pos="26000">
                  <a:schemeClr val="accent1">
                    <a:shade val="67500"/>
                    <a:satMod val="115000"/>
                  </a:schemeClr>
                </a:gs>
                <a:gs pos="100000">
                  <a:schemeClr val="accent1">
                    <a:shade val="100000"/>
                    <a:satMod val="11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4" name="直線コネクタ 103">
              <a:extLst>
                <a:ext uri="{FF2B5EF4-FFF2-40B4-BE49-F238E27FC236}">
                  <a16:creationId xmlns:a16="http://schemas.microsoft.com/office/drawing/2014/main" id="{F7529679-0086-48F7-A3B5-A509926A1C4C}"/>
                </a:ext>
              </a:extLst>
            </p:cNvPr>
            <p:cNvCxnSpPr>
              <a:cxnSpLocks/>
            </p:cNvCxnSpPr>
            <p:nvPr/>
          </p:nvCxnSpPr>
          <p:spPr>
            <a:xfrm flipV="1">
              <a:off x="5822003" y="5487641"/>
              <a:ext cx="154916" cy="90305"/>
            </a:xfrm>
            <a:prstGeom prst="lin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06" name="フリーフォーム: 図形 105">
              <a:extLst>
                <a:ext uri="{FF2B5EF4-FFF2-40B4-BE49-F238E27FC236}">
                  <a16:creationId xmlns:a16="http://schemas.microsoft.com/office/drawing/2014/main" id="{813A6D83-7B4B-4956-9D08-D82163DDD59E}"/>
                </a:ext>
              </a:extLst>
            </p:cNvPr>
            <p:cNvSpPr/>
            <p:nvPr/>
          </p:nvSpPr>
          <p:spPr>
            <a:xfrm>
              <a:off x="5855547" y="5571067"/>
              <a:ext cx="50800" cy="30480"/>
            </a:xfrm>
            <a:custGeom>
              <a:avLst/>
              <a:gdLst>
                <a:gd name="connsiteX0" fmla="*/ 0 w 50800"/>
                <a:gd name="connsiteY0" fmla="*/ 30480 h 30480"/>
                <a:gd name="connsiteX1" fmla="*/ 16933 w 50800"/>
                <a:gd name="connsiteY1" fmla="*/ 27093 h 30480"/>
                <a:gd name="connsiteX2" fmla="*/ 37253 w 50800"/>
                <a:gd name="connsiteY2" fmla="*/ 13546 h 30480"/>
                <a:gd name="connsiteX3" fmla="*/ 50800 w 50800"/>
                <a:gd name="connsiteY3" fmla="*/ 0 h 30480"/>
              </a:gdLst>
              <a:ahLst/>
              <a:cxnLst>
                <a:cxn ang="0">
                  <a:pos x="connsiteX0" y="connsiteY0"/>
                </a:cxn>
                <a:cxn ang="0">
                  <a:pos x="connsiteX1" y="connsiteY1"/>
                </a:cxn>
                <a:cxn ang="0">
                  <a:pos x="connsiteX2" y="connsiteY2"/>
                </a:cxn>
                <a:cxn ang="0">
                  <a:pos x="connsiteX3" y="connsiteY3"/>
                </a:cxn>
              </a:cxnLst>
              <a:rect l="l" t="t" r="r" b="b"/>
              <a:pathLst>
                <a:path w="50800" h="30480">
                  <a:moveTo>
                    <a:pt x="0" y="30480"/>
                  </a:moveTo>
                  <a:cubicBezTo>
                    <a:pt x="5644" y="29351"/>
                    <a:pt x="11693" y="29475"/>
                    <a:pt x="16933" y="27093"/>
                  </a:cubicBezTo>
                  <a:cubicBezTo>
                    <a:pt x="24344" y="23724"/>
                    <a:pt x="37253" y="13546"/>
                    <a:pt x="37253" y="13546"/>
                  </a:cubicBezTo>
                  <a:cubicBezTo>
                    <a:pt x="45426" y="1286"/>
                    <a:pt x="40385" y="5206"/>
                    <a:pt x="5080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5E838A27-649F-492F-88E6-78296116DBA9}"/>
                </a:ext>
              </a:extLst>
            </p:cNvPr>
            <p:cNvSpPr/>
            <p:nvPr/>
          </p:nvSpPr>
          <p:spPr>
            <a:xfrm>
              <a:off x="5835227" y="5560907"/>
              <a:ext cx="71120" cy="30480"/>
            </a:xfrm>
            <a:custGeom>
              <a:avLst/>
              <a:gdLst>
                <a:gd name="connsiteX0" fmla="*/ 0 w 71120"/>
                <a:gd name="connsiteY0" fmla="*/ 30480 h 30480"/>
                <a:gd name="connsiteX1" fmla="*/ 16933 w 71120"/>
                <a:gd name="connsiteY1" fmla="*/ 27093 h 30480"/>
                <a:gd name="connsiteX2" fmla="*/ 23706 w 71120"/>
                <a:gd name="connsiteY2" fmla="*/ 16933 h 30480"/>
                <a:gd name="connsiteX3" fmla="*/ 44026 w 71120"/>
                <a:gd name="connsiteY3" fmla="*/ 10160 h 30480"/>
                <a:gd name="connsiteX4" fmla="*/ 54186 w 71120"/>
                <a:gd name="connsiteY4" fmla="*/ 6773 h 30480"/>
                <a:gd name="connsiteX5" fmla="*/ 64346 w 71120"/>
                <a:gd name="connsiteY5" fmla="*/ 3386 h 30480"/>
                <a:gd name="connsiteX6" fmla="*/ 71120 w 71120"/>
                <a:gd name="connsiteY6"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20" h="30480">
                  <a:moveTo>
                    <a:pt x="0" y="30480"/>
                  </a:moveTo>
                  <a:cubicBezTo>
                    <a:pt x="5644" y="29351"/>
                    <a:pt x="11935" y="29949"/>
                    <a:pt x="16933" y="27093"/>
                  </a:cubicBezTo>
                  <a:cubicBezTo>
                    <a:pt x="20467" y="25074"/>
                    <a:pt x="20254" y="19090"/>
                    <a:pt x="23706" y="16933"/>
                  </a:cubicBezTo>
                  <a:cubicBezTo>
                    <a:pt x="29760" y="13149"/>
                    <a:pt x="37253" y="12418"/>
                    <a:pt x="44026" y="10160"/>
                  </a:cubicBezTo>
                  <a:lnTo>
                    <a:pt x="54186" y="6773"/>
                  </a:lnTo>
                  <a:cubicBezTo>
                    <a:pt x="57573" y="5644"/>
                    <a:pt x="61153" y="4982"/>
                    <a:pt x="64346" y="3386"/>
                  </a:cubicBezTo>
                  <a:lnTo>
                    <a:pt x="71120" y="0"/>
                  </a:lnTo>
                </a:path>
              </a:pathLst>
            </a:custGeom>
            <a:noFill/>
            <a:ln w="127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A07DA8BE-864A-4C74-A96A-5FF0E034A504}"/>
                </a:ext>
              </a:extLst>
            </p:cNvPr>
            <p:cNvSpPr/>
            <p:nvPr/>
          </p:nvSpPr>
          <p:spPr>
            <a:xfrm>
              <a:off x="5638800" y="5520267"/>
              <a:ext cx="684107" cy="501226"/>
            </a:xfrm>
            <a:custGeom>
              <a:avLst/>
              <a:gdLst>
                <a:gd name="connsiteX0" fmla="*/ 44027 w 684107"/>
                <a:gd name="connsiteY0" fmla="*/ 0 h 501226"/>
                <a:gd name="connsiteX1" fmla="*/ 27093 w 684107"/>
                <a:gd name="connsiteY1" fmla="*/ 6773 h 501226"/>
                <a:gd name="connsiteX2" fmla="*/ 16933 w 684107"/>
                <a:gd name="connsiteY2" fmla="*/ 27093 h 501226"/>
                <a:gd name="connsiteX3" fmla="*/ 3387 w 684107"/>
                <a:gd name="connsiteY3" fmla="*/ 47413 h 501226"/>
                <a:gd name="connsiteX4" fmla="*/ 0 w 684107"/>
                <a:gd name="connsiteY4" fmla="*/ 223520 h 501226"/>
                <a:gd name="connsiteX5" fmla="*/ 3387 w 684107"/>
                <a:gd name="connsiteY5" fmla="*/ 281093 h 501226"/>
                <a:gd name="connsiteX6" fmla="*/ 10160 w 684107"/>
                <a:gd name="connsiteY6" fmla="*/ 301413 h 501226"/>
                <a:gd name="connsiteX7" fmla="*/ 13547 w 684107"/>
                <a:gd name="connsiteY7" fmla="*/ 311573 h 501226"/>
                <a:gd name="connsiteX8" fmla="*/ 30480 w 684107"/>
                <a:gd name="connsiteY8" fmla="*/ 325120 h 501226"/>
                <a:gd name="connsiteX9" fmla="*/ 37253 w 684107"/>
                <a:gd name="connsiteY9" fmla="*/ 335280 h 501226"/>
                <a:gd name="connsiteX10" fmla="*/ 54187 w 684107"/>
                <a:gd name="connsiteY10" fmla="*/ 352213 h 501226"/>
                <a:gd name="connsiteX11" fmla="*/ 71120 w 684107"/>
                <a:gd name="connsiteY11" fmla="*/ 365760 h 501226"/>
                <a:gd name="connsiteX12" fmla="*/ 77893 w 684107"/>
                <a:gd name="connsiteY12" fmla="*/ 375920 h 501226"/>
                <a:gd name="connsiteX13" fmla="*/ 84667 w 684107"/>
                <a:gd name="connsiteY13" fmla="*/ 382693 h 501226"/>
                <a:gd name="connsiteX14" fmla="*/ 98213 w 684107"/>
                <a:gd name="connsiteY14" fmla="*/ 403013 h 501226"/>
                <a:gd name="connsiteX15" fmla="*/ 118533 w 684107"/>
                <a:gd name="connsiteY15" fmla="*/ 426720 h 501226"/>
                <a:gd name="connsiteX16" fmla="*/ 135467 w 684107"/>
                <a:gd name="connsiteY16" fmla="*/ 440266 h 501226"/>
                <a:gd name="connsiteX17" fmla="*/ 155787 w 684107"/>
                <a:gd name="connsiteY17" fmla="*/ 447040 h 501226"/>
                <a:gd name="connsiteX18" fmla="*/ 165947 w 684107"/>
                <a:gd name="connsiteY18" fmla="*/ 450426 h 501226"/>
                <a:gd name="connsiteX19" fmla="*/ 193040 w 684107"/>
                <a:gd name="connsiteY19" fmla="*/ 463973 h 501226"/>
                <a:gd name="connsiteX20" fmla="*/ 203200 w 684107"/>
                <a:gd name="connsiteY20" fmla="*/ 470746 h 501226"/>
                <a:gd name="connsiteX21" fmla="*/ 243840 w 684107"/>
                <a:gd name="connsiteY21" fmla="*/ 480906 h 501226"/>
                <a:gd name="connsiteX22" fmla="*/ 264160 w 684107"/>
                <a:gd name="connsiteY22" fmla="*/ 487680 h 501226"/>
                <a:gd name="connsiteX23" fmla="*/ 274320 w 684107"/>
                <a:gd name="connsiteY23" fmla="*/ 491066 h 501226"/>
                <a:gd name="connsiteX24" fmla="*/ 298027 w 684107"/>
                <a:gd name="connsiteY24" fmla="*/ 494453 h 501226"/>
                <a:gd name="connsiteX25" fmla="*/ 325120 w 684107"/>
                <a:gd name="connsiteY25" fmla="*/ 501226 h 501226"/>
                <a:gd name="connsiteX26" fmla="*/ 426720 w 684107"/>
                <a:gd name="connsiteY26" fmla="*/ 497840 h 501226"/>
                <a:gd name="connsiteX27" fmla="*/ 443653 w 684107"/>
                <a:gd name="connsiteY27" fmla="*/ 494453 h 501226"/>
                <a:gd name="connsiteX28" fmla="*/ 463973 w 684107"/>
                <a:gd name="connsiteY28" fmla="*/ 487680 h 501226"/>
                <a:gd name="connsiteX29" fmla="*/ 477520 w 684107"/>
                <a:gd name="connsiteY29" fmla="*/ 470746 h 501226"/>
                <a:gd name="connsiteX30" fmla="*/ 487680 w 684107"/>
                <a:gd name="connsiteY30" fmla="*/ 463973 h 501226"/>
                <a:gd name="connsiteX31" fmla="*/ 494453 w 684107"/>
                <a:gd name="connsiteY31" fmla="*/ 453813 h 501226"/>
                <a:gd name="connsiteX32" fmla="*/ 508000 w 684107"/>
                <a:gd name="connsiteY32" fmla="*/ 440266 h 501226"/>
                <a:gd name="connsiteX33" fmla="*/ 514773 w 684107"/>
                <a:gd name="connsiteY33" fmla="*/ 430106 h 501226"/>
                <a:gd name="connsiteX34" fmla="*/ 535093 w 684107"/>
                <a:gd name="connsiteY34" fmla="*/ 416560 h 501226"/>
                <a:gd name="connsiteX35" fmla="*/ 552027 w 684107"/>
                <a:gd name="connsiteY35" fmla="*/ 403013 h 501226"/>
                <a:gd name="connsiteX36" fmla="*/ 562187 w 684107"/>
                <a:gd name="connsiteY36" fmla="*/ 399626 h 501226"/>
                <a:gd name="connsiteX37" fmla="*/ 575733 w 684107"/>
                <a:gd name="connsiteY37" fmla="*/ 386080 h 501226"/>
                <a:gd name="connsiteX38" fmla="*/ 589280 w 684107"/>
                <a:gd name="connsiteY38" fmla="*/ 369146 h 501226"/>
                <a:gd name="connsiteX39" fmla="*/ 599440 w 684107"/>
                <a:gd name="connsiteY39" fmla="*/ 365760 h 501226"/>
                <a:gd name="connsiteX40" fmla="*/ 619760 w 684107"/>
                <a:gd name="connsiteY40" fmla="*/ 342053 h 501226"/>
                <a:gd name="connsiteX41" fmla="*/ 629920 w 684107"/>
                <a:gd name="connsiteY41" fmla="*/ 308186 h 501226"/>
                <a:gd name="connsiteX42" fmla="*/ 636693 w 684107"/>
                <a:gd name="connsiteY42" fmla="*/ 298026 h 501226"/>
                <a:gd name="connsiteX43" fmla="*/ 657013 w 684107"/>
                <a:gd name="connsiteY43" fmla="*/ 287866 h 501226"/>
                <a:gd name="connsiteX44" fmla="*/ 684107 w 684107"/>
                <a:gd name="connsiteY44" fmla="*/ 267546 h 501226"/>
                <a:gd name="connsiteX45" fmla="*/ 680720 w 684107"/>
                <a:gd name="connsiteY45" fmla="*/ 257386 h 501226"/>
                <a:gd name="connsiteX46" fmla="*/ 660400 w 684107"/>
                <a:gd name="connsiteY46" fmla="*/ 250613 h 501226"/>
                <a:gd name="connsiteX47" fmla="*/ 650240 w 684107"/>
                <a:gd name="connsiteY47" fmla="*/ 243840 h 501226"/>
                <a:gd name="connsiteX48" fmla="*/ 629920 w 684107"/>
                <a:gd name="connsiteY48" fmla="*/ 237066 h 501226"/>
                <a:gd name="connsiteX49" fmla="*/ 609600 w 684107"/>
                <a:gd name="connsiteY49" fmla="*/ 226906 h 501226"/>
                <a:gd name="connsiteX50" fmla="*/ 602827 w 684107"/>
                <a:gd name="connsiteY50" fmla="*/ 216746 h 501226"/>
                <a:gd name="connsiteX51" fmla="*/ 592667 w 684107"/>
                <a:gd name="connsiteY51" fmla="*/ 213360 h 501226"/>
                <a:gd name="connsiteX52" fmla="*/ 572347 w 684107"/>
                <a:gd name="connsiteY52" fmla="*/ 199813 h 501226"/>
                <a:gd name="connsiteX53" fmla="*/ 555413 w 684107"/>
                <a:gd name="connsiteY53" fmla="*/ 189653 h 501226"/>
                <a:gd name="connsiteX54" fmla="*/ 535093 w 684107"/>
                <a:gd name="connsiteY54" fmla="*/ 176106 h 501226"/>
                <a:gd name="connsiteX55" fmla="*/ 514773 w 684107"/>
                <a:gd name="connsiteY55" fmla="*/ 169333 h 501226"/>
                <a:gd name="connsiteX56" fmla="*/ 494453 w 684107"/>
                <a:gd name="connsiteY56" fmla="*/ 159173 h 501226"/>
                <a:gd name="connsiteX57" fmla="*/ 474133 w 684107"/>
                <a:gd name="connsiteY57" fmla="*/ 169333 h 501226"/>
                <a:gd name="connsiteX58" fmla="*/ 470747 w 684107"/>
                <a:gd name="connsiteY58" fmla="*/ 179493 h 501226"/>
                <a:gd name="connsiteX59" fmla="*/ 453813 w 684107"/>
                <a:gd name="connsiteY59" fmla="*/ 193040 h 501226"/>
                <a:gd name="connsiteX60" fmla="*/ 436880 w 684107"/>
                <a:gd name="connsiteY60" fmla="*/ 206586 h 501226"/>
                <a:gd name="connsiteX61" fmla="*/ 423333 w 684107"/>
                <a:gd name="connsiteY61" fmla="*/ 220133 h 501226"/>
                <a:gd name="connsiteX62" fmla="*/ 413173 w 684107"/>
                <a:gd name="connsiteY62" fmla="*/ 226906 h 501226"/>
                <a:gd name="connsiteX63" fmla="*/ 325120 w 684107"/>
                <a:gd name="connsiteY63" fmla="*/ 223520 h 501226"/>
                <a:gd name="connsiteX64" fmla="*/ 311573 w 684107"/>
                <a:gd name="connsiteY64" fmla="*/ 209973 h 501226"/>
                <a:gd name="connsiteX65" fmla="*/ 308187 w 684107"/>
                <a:gd name="connsiteY65" fmla="*/ 199813 h 501226"/>
                <a:gd name="connsiteX66" fmla="*/ 298027 w 684107"/>
                <a:gd name="connsiteY66" fmla="*/ 193040 h 501226"/>
                <a:gd name="connsiteX67" fmla="*/ 291253 w 684107"/>
                <a:gd name="connsiteY67" fmla="*/ 182880 h 501226"/>
                <a:gd name="connsiteX68" fmla="*/ 281093 w 684107"/>
                <a:gd name="connsiteY68" fmla="*/ 165946 h 501226"/>
                <a:gd name="connsiteX69" fmla="*/ 260773 w 684107"/>
                <a:gd name="connsiteY69" fmla="*/ 138853 h 501226"/>
                <a:gd name="connsiteX70" fmla="*/ 254000 w 684107"/>
                <a:gd name="connsiteY70" fmla="*/ 118533 h 501226"/>
                <a:gd name="connsiteX71" fmla="*/ 250613 w 684107"/>
                <a:gd name="connsiteY71" fmla="*/ 101600 h 501226"/>
                <a:gd name="connsiteX72" fmla="*/ 243840 w 684107"/>
                <a:gd name="connsiteY72" fmla="*/ 91440 h 501226"/>
                <a:gd name="connsiteX73" fmla="*/ 233680 w 684107"/>
                <a:gd name="connsiteY73" fmla="*/ 88053 h 501226"/>
                <a:gd name="connsiteX74" fmla="*/ 213360 w 684107"/>
                <a:gd name="connsiteY74" fmla="*/ 77893 h 501226"/>
                <a:gd name="connsiteX75" fmla="*/ 206587 w 684107"/>
                <a:gd name="connsiteY75" fmla="*/ 67733 h 501226"/>
                <a:gd name="connsiteX76" fmla="*/ 186267 w 684107"/>
                <a:gd name="connsiteY76" fmla="*/ 60960 h 501226"/>
                <a:gd name="connsiteX77" fmla="*/ 169333 w 684107"/>
                <a:gd name="connsiteY77" fmla="*/ 50800 h 501226"/>
                <a:gd name="connsiteX78" fmla="*/ 159173 w 684107"/>
                <a:gd name="connsiteY78" fmla="*/ 44026 h 501226"/>
                <a:gd name="connsiteX79" fmla="*/ 132080 w 684107"/>
                <a:gd name="connsiteY79" fmla="*/ 37253 h 501226"/>
                <a:gd name="connsiteX80" fmla="*/ 118533 w 684107"/>
                <a:gd name="connsiteY80" fmla="*/ 30480 h 501226"/>
                <a:gd name="connsiteX81" fmla="*/ 98213 w 684107"/>
                <a:gd name="connsiteY81" fmla="*/ 23706 h 501226"/>
                <a:gd name="connsiteX82" fmla="*/ 88053 w 684107"/>
                <a:gd name="connsiteY82" fmla="*/ 16933 h 501226"/>
                <a:gd name="connsiteX83" fmla="*/ 67733 w 684107"/>
                <a:gd name="connsiteY83" fmla="*/ 6773 h 501226"/>
                <a:gd name="connsiteX84" fmla="*/ 44027 w 684107"/>
                <a:gd name="connsiteY84" fmla="*/ 0 h 50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84107" h="501226">
                  <a:moveTo>
                    <a:pt x="44027" y="0"/>
                  </a:moveTo>
                  <a:cubicBezTo>
                    <a:pt x="38382" y="2258"/>
                    <a:pt x="32040" y="3239"/>
                    <a:pt x="27093" y="6773"/>
                  </a:cubicBezTo>
                  <a:cubicBezTo>
                    <a:pt x="18786" y="12706"/>
                    <a:pt x="21216" y="19384"/>
                    <a:pt x="16933" y="27093"/>
                  </a:cubicBezTo>
                  <a:cubicBezTo>
                    <a:pt x="12980" y="34209"/>
                    <a:pt x="3387" y="47413"/>
                    <a:pt x="3387" y="47413"/>
                  </a:cubicBezTo>
                  <a:cubicBezTo>
                    <a:pt x="2258" y="106115"/>
                    <a:pt x="0" y="164807"/>
                    <a:pt x="0" y="223520"/>
                  </a:cubicBezTo>
                  <a:cubicBezTo>
                    <a:pt x="0" y="242744"/>
                    <a:pt x="901" y="262030"/>
                    <a:pt x="3387" y="281093"/>
                  </a:cubicBezTo>
                  <a:cubicBezTo>
                    <a:pt x="4310" y="288173"/>
                    <a:pt x="7902" y="294640"/>
                    <a:pt x="10160" y="301413"/>
                  </a:cubicBezTo>
                  <a:cubicBezTo>
                    <a:pt x="11289" y="304800"/>
                    <a:pt x="10577" y="309593"/>
                    <a:pt x="13547" y="311573"/>
                  </a:cubicBezTo>
                  <a:cubicBezTo>
                    <a:pt x="21094" y="316604"/>
                    <a:pt x="24964" y="318224"/>
                    <a:pt x="30480" y="325120"/>
                  </a:cubicBezTo>
                  <a:cubicBezTo>
                    <a:pt x="33022" y="328298"/>
                    <a:pt x="34573" y="332217"/>
                    <a:pt x="37253" y="335280"/>
                  </a:cubicBezTo>
                  <a:cubicBezTo>
                    <a:pt x="42510" y="341287"/>
                    <a:pt x="47545" y="347785"/>
                    <a:pt x="54187" y="352213"/>
                  </a:cubicBezTo>
                  <a:cubicBezTo>
                    <a:pt x="61734" y="357244"/>
                    <a:pt x="65604" y="358864"/>
                    <a:pt x="71120" y="365760"/>
                  </a:cubicBezTo>
                  <a:cubicBezTo>
                    <a:pt x="73662" y="368938"/>
                    <a:pt x="75350" y="372742"/>
                    <a:pt x="77893" y="375920"/>
                  </a:cubicBezTo>
                  <a:cubicBezTo>
                    <a:pt x="79888" y="378413"/>
                    <a:pt x="82751" y="380139"/>
                    <a:pt x="84667" y="382693"/>
                  </a:cubicBezTo>
                  <a:cubicBezTo>
                    <a:pt x="89551" y="389205"/>
                    <a:pt x="92457" y="397257"/>
                    <a:pt x="98213" y="403013"/>
                  </a:cubicBezTo>
                  <a:cubicBezTo>
                    <a:pt x="130835" y="435635"/>
                    <a:pt x="97895" y="400923"/>
                    <a:pt x="118533" y="426720"/>
                  </a:cubicBezTo>
                  <a:cubicBezTo>
                    <a:pt x="122415" y="431572"/>
                    <a:pt x="130006" y="437839"/>
                    <a:pt x="135467" y="440266"/>
                  </a:cubicBezTo>
                  <a:cubicBezTo>
                    <a:pt x="141991" y="443166"/>
                    <a:pt x="149014" y="444782"/>
                    <a:pt x="155787" y="447040"/>
                  </a:cubicBezTo>
                  <a:lnTo>
                    <a:pt x="165947" y="450426"/>
                  </a:lnTo>
                  <a:cubicBezTo>
                    <a:pt x="188204" y="472687"/>
                    <a:pt x="146355" y="432851"/>
                    <a:pt x="193040" y="463973"/>
                  </a:cubicBezTo>
                  <a:cubicBezTo>
                    <a:pt x="196427" y="466231"/>
                    <a:pt x="199481" y="469093"/>
                    <a:pt x="203200" y="470746"/>
                  </a:cubicBezTo>
                  <a:cubicBezTo>
                    <a:pt x="219304" y="477904"/>
                    <a:pt x="226797" y="478066"/>
                    <a:pt x="243840" y="480906"/>
                  </a:cubicBezTo>
                  <a:lnTo>
                    <a:pt x="264160" y="487680"/>
                  </a:lnTo>
                  <a:cubicBezTo>
                    <a:pt x="267547" y="488809"/>
                    <a:pt x="270786" y="490561"/>
                    <a:pt x="274320" y="491066"/>
                  </a:cubicBezTo>
                  <a:cubicBezTo>
                    <a:pt x="282222" y="492195"/>
                    <a:pt x="290199" y="492887"/>
                    <a:pt x="298027" y="494453"/>
                  </a:cubicBezTo>
                  <a:cubicBezTo>
                    <a:pt x="307155" y="496279"/>
                    <a:pt x="325120" y="501226"/>
                    <a:pt x="325120" y="501226"/>
                  </a:cubicBezTo>
                  <a:cubicBezTo>
                    <a:pt x="358987" y="500097"/>
                    <a:pt x="392890" y="499773"/>
                    <a:pt x="426720" y="497840"/>
                  </a:cubicBezTo>
                  <a:cubicBezTo>
                    <a:pt x="432467" y="497512"/>
                    <a:pt x="438100" y="495968"/>
                    <a:pt x="443653" y="494453"/>
                  </a:cubicBezTo>
                  <a:cubicBezTo>
                    <a:pt x="450541" y="492574"/>
                    <a:pt x="463973" y="487680"/>
                    <a:pt x="463973" y="487680"/>
                  </a:cubicBezTo>
                  <a:cubicBezTo>
                    <a:pt x="469000" y="480140"/>
                    <a:pt x="470629" y="476259"/>
                    <a:pt x="477520" y="470746"/>
                  </a:cubicBezTo>
                  <a:cubicBezTo>
                    <a:pt x="480698" y="468203"/>
                    <a:pt x="484293" y="466231"/>
                    <a:pt x="487680" y="463973"/>
                  </a:cubicBezTo>
                  <a:cubicBezTo>
                    <a:pt x="489938" y="460586"/>
                    <a:pt x="491804" y="456903"/>
                    <a:pt x="494453" y="453813"/>
                  </a:cubicBezTo>
                  <a:cubicBezTo>
                    <a:pt x="498609" y="448964"/>
                    <a:pt x="504458" y="445580"/>
                    <a:pt x="508000" y="440266"/>
                  </a:cubicBezTo>
                  <a:cubicBezTo>
                    <a:pt x="510258" y="436879"/>
                    <a:pt x="511710" y="432786"/>
                    <a:pt x="514773" y="430106"/>
                  </a:cubicBezTo>
                  <a:cubicBezTo>
                    <a:pt x="520899" y="424746"/>
                    <a:pt x="529337" y="422316"/>
                    <a:pt x="535093" y="416560"/>
                  </a:cubicBezTo>
                  <a:cubicBezTo>
                    <a:pt x="541394" y="410259"/>
                    <a:pt x="543481" y="407286"/>
                    <a:pt x="552027" y="403013"/>
                  </a:cubicBezTo>
                  <a:cubicBezTo>
                    <a:pt x="555220" y="401416"/>
                    <a:pt x="558800" y="400755"/>
                    <a:pt x="562187" y="399626"/>
                  </a:cubicBezTo>
                  <a:cubicBezTo>
                    <a:pt x="568207" y="381563"/>
                    <a:pt x="560681" y="395111"/>
                    <a:pt x="575733" y="386080"/>
                  </a:cubicBezTo>
                  <a:cubicBezTo>
                    <a:pt x="589545" y="377793"/>
                    <a:pt x="575433" y="380223"/>
                    <a:pt x="589280" y="369146"/>
                  </a:cubicBezTo>
                  <a:cubicBezTo>
                    <a:pt x="592068" y="366916"/>
                    <a:pt x="596053" y="366889"/>
                    <a:pt x="599440" y="365760"/>
                  </a:cubicBezTo>
                  <a:cubicBezTo>
                    <a:pt x="615865" y="349335"/>
                    <a:pt x="609445" y="357527"/>
                    <a:pt x="619760" y="342053"/>
                  </a:cubicBezTo>
                  <a:cubicBezTo>
                    <a:pt x="621653" y="334482"/>
                    <a:pt x="626623" y="313132"/>
                    <a:pt x="629920" y="308186"/>
                  </a:cubicBezTo>
                  <a:cubicBezTo>
                    <a:pt x="632178" y="304799"/>
                    <a:pt x="633815" y="300904"/>
                    <a:pt x="636693" y="298026"/>
                  </a:cubicBezTo>
                  <a:cubicBezTo>
                    <a:pt x="643257" y="291462"/>
                    <a:pt x="648751" y="290620"/>
                    <a:pt x="657013" y="287866"/>
                  </a:cubicBezTo>
                  <a:cubicBezTo>
                    <a:pt x="676471" y="268409"/>
                    <a:pt x="666374" y="273458"/>
                    <a:pt x="684107" y="267546"/>
                  </a:cubicBezTo>
                  <a:cubicBezTo>
                    <a:pt x="682978" y="264159"/>
                    <a:pt x="683625" y="259461"/>
                    <a:pt x="680720" y="257386"/>
                  </a:cubicBezTo>
                  <a:cubicBezTo>
                    <a:pt x="674910" y="253236"/>
                    <a:pt x="666341" y="254573"/>
                    <a:pt x="660400" y="250613"/>
                  </a:cubicBezTo>
                  <a:cubicBezTo>
                    <a:pt x="657013" y="248355"/>
                    <a:pt x="653959" y="245493"/>
                    <a:pt x="650240" y="243840"/>
                  </a:cubicBezTo>
                  <a:cubicBezTo>
                    <a:pt x="643716" y="240940"/>
                    <a:pt x="635861" y="241026"/>
                    <a:pt x="629920" y="237066"/>
                  </a:cubicBezTo>
                  <a:cubicBezTo>
                    <a:pt x="616790" y="228313"/>
                    <a:pt x="623621" y="231580"/>
                    <a:pt x="609600" y="226906"/>
                  </a:cubicBezTo>
                  <a:cubicBezTo>
                    <a:pt x="607342" y="223519"/>
                    <a:pt x="606005" y="219289"/>
                    <a:pt x="602827" y="216746"/>
                  </a:cubicBezTo>
                  <a:cubicBezTo>
                    <a:pt x="600039" y="214516"/>
                    <a:pt x="595788" y="215094"/>
                    <a:pt x="592667" y="213360"/>
                  </a:cubicBezTo>
                  <a:cubicBezTo>
                    <a:pt x="585551" y="209407"/>
                    <a:pt x="578104" y="205569"/>
                    <a:pt x="572347" y="199813"/>
                  </a:cubicBezTo>
                  <a:cubicBezTo>
                    <a:pt x="557148" y="184616"/>
                    <a:pt x="575199" y="200646"/>
                    <a:pt x="555413" y="189653"/>
                  </a:cubicBezTo>
                  <a:cubicBezTo>
                    <a:pt x="548297" y="185699"/>
                    <a:pt x="542816" y="178680"/>
                    <a:pt x="535093" y="176106"/>
                  </a:cubicBezTo>
                  <a:cubicBezTo>
                    <a:pt x="528320" y="173848"/>
                    <a:pt x="520714" y="173293"/>
                    <a:pt x="514773" y="169333"/>
                  </a:cubicBezTo>
                  <a:cubicBezTo>
                    <a:pt x="501643" y="160580"/>
                    <a:pt x="508474" y="163847"/>
                    <a:pt x="494453" y="159173"/>
                  </a:cubicBezTo>
                  <a:cubicBezTo>
                    <a:pt x="487761" y="161404"/>
                    <a:pt x="478907" y="163366"/>
                    <a:pt x="474133" y="169333"/>
                  </a:cubicBezTo>
                  <a:cubicBezTo>
                    <a:pt x="471903" y="172121"/>
                    <a:pt x="472584" y="176432"/>
                    <a:pt x="470747" y="179493"/>
                  </a:cubicBezTo>
                  <a:cubicBezTo>
                    <a:pt x="467531" y="184852"/>
                    <a:pt x="458424" y="189965"/>
                    <a:pt x="453813" y="193040"/>
                  </a:cubicBezTo>
                  <a:cubicBezTo>
                    <a:pt x="437309" y="217798"/>
                    <a:pt x="457700" y="191715"/>
                    <a:pt x="436880" y="206586"/>
                  </a:cubicBezTo>
                  <a:cubicBezTo>
                    <a:pt x="431683" y="210298"/>
                    <a:pt x="427849" y="215617"/>
                    <a:pt x="423333" y="220133"/>
                  </a:cubicBezTo>
                  <a:cubicBezTo>
                    <a:pt x="420455" y="223011"/>
                    <a:pt x="416560" y="224648"/>
                    <a:pt x="413173" y="226906"/>
                  </a:cubicBezTo>
                  <a:cubicBezTo>
                    <a:pt x="383822" y="225777"/>
                    <a:pt x="354093" y="228349"/>
                    <a:pt x="325120" y="223520"/>
                  </a:cubicBezTo>
                  <a:cubicBezTo>
                    <a:pt x="318821" y="222470"/>
                    <a:pt x="311573" y="209973"/>
                    <a:pt x="311573" y="209973"/>
                  </a:cubicBezTo>
                  <a:cubicBezTo>
                    <a:pt x="310444" y="206586"/>
                    <a:pt x="310417" y="202601"/>
                    <a:pt x="308187" y="199813"/>
                  </a:cubicBezTo>
                  <a:cubicBezTo>
                    <a:pt x="305644" y="196635"/>
                    <a:pt x="300905" y="195918"/>
                    <a:pt x="298027" y="193040"/>
                  </a:cubicBezTo>
                  <a:cubicBezTo>
                    <a:pt x="295149" y="190162"/>
                    <a:pt x="293511" y="186267"/>
                    <a:pt x="291253" y="182880"/>
                  </a:cubicBezTo>
                  <a:cubicBezTo>
                    <a:pt x="284779" y="163454"/>
                    <a:pt x="292250" y="180823"/>
                    <a:pt x="281093" y="165946"/>
                  </a:cubicBezTo>
                  <a:cubicBezTo>
                    <a:pt x="258120" y="135314"/>
                    <a:pt x="276307" y="154384"/>
                    <a:pt x="260773" y="138853"/>
                  </a:cubicBezTo>
                  <a:cubicBezTo>
                    <a:pt x="258515" y="132080"/>
                    <a:pt x="255400" y="125534"/>
                    <a:pt x="254000" y="118533"/>
                  </a:cubicBezTo>
                  <a:cubicBezTo>
                    <a:pt x="252871" y="112889"/>
                    <a:pt x="252634" y="106990"/>
                    <a:pt x="250613" y="101600"/>
                  </a:cubicBezTo>
                  <a:cubicBezTo>
                    <a:pt x="249184" y="97789"/>
                    <a:pt x="247018" y="93983"/>
                    <a:pt x="243840" y="91440"/>
                  </a:cubicBezTo>
                  <a:cubicBezTo>
                    <a:pt x="241052" y="89210"/>
                    <a:pt x="236873" y="89650"/>
                    <a:pt x="233680" y="88053"/>
                  </a:cubicBezTo>
                  <a:cubicBezTo>
                    <a:pt x="207419" y="74923"/>
                    <a:pt x="238898" y="86406"/>
                    <a:pt x="213360" y="77893"/>
                  </a:cubicBezTo>
                  <a:cubicBezTo>
                    <a:pt x="211102" y="74506"/>
                    <a:pt x="210039" y="69890"/>
                    <a:pt x="206587" y="67733"/>
                  </a:cubicBezTo>
                  <a:cubicBezTo>
                    <a:pt x="200533" y="63949"/>
                    <a:pt x="186267" y="60960"/>
                    <a:pt x="186267" y="60960"/>
                  </a:cubicBezTo>
                  <a:cubicBezTo>
                    <a:pt x="173034" y="47727"/>
                    <a:pt x="186921" y="59594"/>
                    <a:pt x="169333" y="50800"/>
                  </a:cubicBezTo>
                  <a:cubicBezTo>
                    <a:pt x="165692" y="48980"/>
                    <a:pt x="162998" y="45417"/>
                    <a:pt x="159173" y="44026"/>
                  </a:cubicBezTo>
                  <a:cubicBezTo>
                    <a:pt x="150425" y="40845"/>
                    <a:pt x="140406" y="41416"/>
                    <a:pt x="132080" y="37253"/>
                  </a:cubicBezTo>
                  <a:cubicBezTo>
                    <a:pt x="127564" y="34995"/>
                    <a:pt x="123220" y="32355"/>
                    <a:pt x="118533" y="30480"/>
                  </a:cubicBezTo>
                  <a:cubicBezTo>
                    <a:pt x="111904" y="27828"/>
                    <a:pt x="104154" y="27666"/>
                    <a:pt x="98213" y="23706"/>
                  </a:cubicBezTo>
                  <a:cubicBezTo>
                    <a:pt x="94826" y="21448"/>
                    <a:pt x="91694" y="18753"/>
                    <a:pt x="88053" y="16933"/>
                  </a:cubicBezTo>
                  <a:cubicBezTo>
                    <a:pt x="77037" y="11425"/>
                    <a:pt x="77437" y="16477"/>
                    <a:pt x="67733" y="6773"/>
                  </a:cubicBezTo>
                  <a:lnTo>
                    <a:pt x="44027" y="0"/>
                  </a:lnTo>
                  <a:close/>
                </a:path>
              </a:pathLst>
            </a:custGeom>
            <a:solidFill>
              <a:srgbClr val="DEEBF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59E5D501-5744-49D2-84A3-963406D05D95}"/>
                </a:ext>
              </a:extLst>
            </p:cNvPr>
            <p:cNvSpPr/>
            <p:nvPr/>
          </p:nvSpPr>
          <p:spPr>
            <a:xfrm>
              <a:off x="5662321" y="4941147"/>
              <a:ext cx="1229546" cy="667173"/>
            </a:xfrm>
            <a:custGeom>
              <a:avLst/>
              <a:gdLst>
                <a:gd name="connsiteX0" fmla="*/ 186 w 1229546"/>
                <a:gd name="connsiteY0" fmla="*/ 585893 h 667173"/>
                <a:gd name="connsiteX1" fmla="*/ 30666 w 1229546"/>
                <a:gd name="connsiteY1" fmla="*/ 579120 h 667173"/>
                <a:gd name="connsiteX2" fmla="*/ 44212 w 1229546"/>
                <a:gd name="connsiteY2" fmla="*/ 562186 h 667173"/>
                <a:gd name="connsiteX3" fmla="*/ 54372 w 1229546"/>
                <a:gd name="connsiteY3" fmla="*/ 558800 h 667173"/>
                <a:gd name="connsiteX4" fmla="*/ 71306 w 1229546"/>
                <a:gd name="connsiteY4" fmla="*/ 545253 h 667173"/>
                <a:gd name="connsiteX5" fmla="*/ 81466 w 1229546"/>
                <a:gd name="connsiteY5" fmla="*/ 541866 h 667173"/>
                <a:gd name="connsiteX6" fmla="*/ 101786 w 1229546"/>
                <a:gd name="connsiteY6" fmla="*/ 528320 h 667173"/>
                <a:gd name="connsiteX7" fmla="*/ 108559 w 1229546"/>
                <a:gd name="connsiteY7" fmla="*/ 521546 h 667173"/>
                <a:gd name="connsiteX8" fmla="*/ 118719 w 1229546"/>
                <a:gd name="connsiteY8" fmla="*/ 518160 h 667173"/>
                <a:gd name="connsiteX9" fmla="*/ 139039 w 1229546"/>
                <a:gd name="connsiteY9" fmla="*/ 504613 h 667173"/>
                <a:gd name="connsiteX10" fmla="*/ 159359 w 1229546"/>
                <a:gd name="connsiteY10" fmla="*/ 497840 h 667173"/>
                <a:gd name="connsiteX11" fmla="*/ 176292 w 1229546"/>
                <a:gd name="connsiteY11" fmla="*/ 487680 h 667173"/>
                <a:gd name="connsiteX12" fmla="*/ 183066 w 1229546"/>
                <a:gd name="connsiteY12" fmla="*/ 480906 h 667173"/>
                <a:gd name="connsiteX13" fmla="*/ 196612 w 1229546"/>
                <a:gd name="connsiteY13" fmla="*/ 477520 h 667173"/>
                <a:gd name="connsiteX14" fmla="*/ 206772 w 1229546"/>
                <a:gd name="connsiteY14" fmla="*/ 474133 h 667173"/>
                <a:gd name="connsiteX15" fmla="*/ 233866 w 1229546"/>
                <a:gd name="connsiteY15" fmla="*/ 460586 h 667173"/>
                <a:gd name="connsiteX16" fmla="*/ 254186 w 1229546"/>
                <a:gd name="connsiteY16" fmla="*/ 447040 h 667173"/>
                <a:gd name="connsiteX17" fmla="*/ 264346 w 1229546"/>
                <a:gd name="connsiteY17" fmla="*/ 443653 h 667173"/>
                <a:gd name="connsiteX18" fmla="*/ 274506 w 1229546"/>
                <a:gd name="connsiteY18" fmla="*/ 436880 h 667173"/>
                <a:gd name="connsiteX19" fmla="*/ 284666 w 1229546"/>
                <a:gd name="connsiteY19" fmla="*/ 433493 h 667173"/>
                <a:gd name="connsiteX20" fmla="*/ 294826 w 1229546"/>
                <a:gd name="connsiteY20" fmla="*/ 426720 h 667173"/>
                <a:gd name="connsiteX21" fmla="*/ 304986 w 1229546"/>
                <a:gd name="connsiteY21" fmla="*/ 423333 h 667173"/>
                <a:gd name="connsiteX22" fmla="*/ 321919 w 1229546"/>
                <a:gd name="connsiteY22" fmla="*/ 409786 h 667173"/>
                <a:gd name="connsiteX23" fmla="*/ 342239 w 1229546"/>
                <a:gd name="connsiteY23" fmla="*/ 396240 h 667173"/>
                <a:gd name="connsiteX24" fmla="*/ 355786 w 1229546"/>
                <a:gd name="connsiteY24" fmla="*/ 382693 h 667173"/>
                <a:gd name="connsiteX25" fmla="*/ 365946 w 1229546"/>
                <a:gd name="connsiteY25" fmla="*/ 379306 h 667173"/>
                <a:gd name="connsiteX26" fmla="*/ 396426 w 1229546"/>
                <a:gd name="connsiteY26" fmla="*/ 358986 h 667173"/>
                <a:gd name="connsiteX27" fmla="*/ 416746 w 1229546"/>
                <a:gd name="connsiteY27" fmla="*/ 348826 h 667173"/>
                <a:gd name="connsiteX28" fmla="*/ 426906 w 1229546"/>
                <a:gd name="connsiteY28" fmla="*/ 342053 h 667173"/>
                <a:gd name="connsiteX29" fmla="*/ 437066 w 1229546"/>
                <a:gd name="connsiteY29" fmla="*/ 338666 h 667173"/>
                <a:gd name="connsiteX30" fmla="*/ 457386 w 1229546"/>
                <a:gd name="connsiteY30" fmla="*/ 325120 h 667173"/>
                <a:gd name="connsiteX31" fmla="*/ 470932 w 1229546"/>
                <a:gd name="connsiteY31" fmla="*/ 321733 h 667173"/>
                <a:gd name="connsiteX32" fmla="*/ 491252 w 1229546"/>
                <a:gd name="connsiteY32" fmla="*/ 314960 h 667173"/>
                <a:gd name="connsiteX33" fmla="*/ 498026 w 1229546"/>
                <a:gd name="connsiteY33" fmla="*/ 308186 h 667173"/>
                <a:gd name="connsiteX34" fmla="*/ 521732 w 1229546"/>
                <a:gd name="connsiteY34" fmla="*/ 301413 h 667173"/>
                <a:gd name="connsiteX35" fmla="*/ 542052 w 1229546"/>
                <a:gd name="connsiteY35" fmla="*/ 294640 h 667173"/>
                <a:gd name="connsiteX36" fmla="*/ 572532 w 1229546"/>
                <a:gd name="connsiteY36" fmla="*/ 281093 h 667173"/>
                <a:gd name="connsiteX37" fmla="*/ 582692 w 1229546"/>
                <a:gd name="connsiteY37" fmla="*/ 277706 h 667173"/>
                <a:gd name="connsiteX38" fmla="*/ 592852 w 1229546"/>
                <a:gd name="connsiteY38" fmla="*/ 274320 h 667173"/>
                <a:gd name="connsiteX39" fmla="*/ 619946 w 1229546"/>
                <a:gd name="connsiteY39" fmla="*/ 260773 h 667173"/>
                <a:gd name="connsiteX40" fmla="*/ 630106 w 1229546"/>
                <a:gd name="connsiteY40" fmla="*/ 257386 h 667173"/>
                <a:gd name="connsiteX41" fmla="*/ 636879 w 1229546"/>
                <a:gd name="connsiteY41" fmla="*/ 247226 h 667173"/>
                <a:gd name="connsiteX42" fmla="*/ 647039 w 1229546"/>
                <a:gd name="connsiteY42" fmla="*/ 243840 h 667173"/>
                <a:gd name="connsiteX43" fmla="*/ 653812 w 1229546"/>
                <a:gd name="connsiteY43" fmla="*/ 237066 h 667173"/>
                <a:gd name="connsiteX44" fmla="*/ 667359 w 1229546"/>
                <a:gd name="connsiteY44" fmla="*/ 223520 h 667173"/>
                <a:gd name="connsiteX45" fmla="*/ 680906 w 1229546"/>
                <a:gd name="connsiteY45" fmla="*/ 209973 h 667173"/>
                <a:gd name="connsiteX46" fmla="*/ 691066 w 1229546"/>
                <a:gd name="connsiteY46" fmla="*/ 206586 h 667173"/>
                <a:gd name="connsiteX47" fmla="*/ 711386 w 1229546"/>
                <a:gd name="connsiteY47" fmla="*/ 193040 h 667173"/>
                <a:gd name="connsiteX48" fmla="*/ 718159 w 1229546"/>
                <a:gd name="connsiteY48" fmla="*/ 186266 h 667173"/>
                <a:gd name="connsiteX49" fmla="*/ 728319 w 1229546"/>
                <a:gd name="connsiteY49" fmla="*/ 182880 h 667173"/>
                <a:gd name="connsiteX50" fmla="*/ 752026 w 1229546"/>
                <a:gd name="connsiteY50" fmla="*/ 165946 h 667173"/>
                <a:gd name="connsiteX51" fmla="*/ 772346 w 1229546"/>
                <a:gd name="connsiteY51" fmla="*/ 152400 h 667173"/>
                <a:gd name="connsiteX52" fmla="*/ 792666 w 1229546"/>
                <a:gd name="connsiteY52" fmla="*/ 145626 h 667173"/>
                <a:gd name="connsiteX53" fmla="*/ 802826 w 1229546"/>
                <a:gd name="connsiteY53" fmla="*/ 142240 h 667173"/>
                <a:gd name="connsiteX54" fmla="*/ 819759 w 1229546"/>
                <a:gd name="connsiteY54" fmla="*/ 128693 h 667173"/>
                <a:gd name="connsiteX55" fmla="*/ 829919 w 1229546"/>
                <a:gd name="connsiteY55" fmla="*/ 125306 h 667173"/>
                <a:gd name="connsiteX56" fmla="*/ 857012 w 1229546"/>
                <a:gd name="connsiteY56" fmla="*/ 115146 h 667173"/>
                <a:gd name="connsiteX57" fmla="*/ 887492 w 1229546"/>
                <a:gd name="connsiteY57" fmla="*/ 98213 h 667173"/>
                <a:gd name="connsiteX58" fmla="*/ 904426 w 1229546"/>
                <a:gd name="connsiteY58" fmla="*/ 88053 h 667173"/>
                <a:gd name="connsiteX59" fmla="*/ 914586 w 1229546"/>
                <a:gd name="connsiteY59" fmla="*/ 77893 h 667173"/>
                <a:gd name="connsiteX60" fmla="*/ 924746 w 1229546"/>
                <a:gd name="connsiteY60" fmla="*/ 74506 h 667173"/>
                <a:gd name="connsiteX61" fmla="*/ 934906 w 1229546"/>
                <a:gd name="connsiteY61" fmla="*/ 67733 h 667173"/>
                <a:gd name="connsiteX62" fmla="*/ 955226 w 1229546"/>
                <a:gd name="connsiteY62" fmla="*/ 60960 h 667173"/>
                <a:gd name="connsiteX63" fmla="*/ 985706 w 1229546"/>
                <a:gd name="connsiteY63" fmla="*/ 44026 h 667173"/>
                <a:gd name="connsiteX64" fmla="*/ 1002639 w 1229546"/>
                <a:gd name="connsiteY64" fmla="*/ 30480 h 667173"/>
                <a:gd name="connsiteX65" fmla="*/ 1019572 w 1229546"/>
                <a:gd name="connsiteY65" fmla="*/ 20320 h 667173"/>
                <a:gd name="connsiteX66" fmla="*/ 1029732 w 1229546"/>
                <a:gd name="connsiteY66" fmla="*/ 13546 h 667173"/>
                <a:gd name="connsiteX67" fmla="*/ 1039892 w 1229546"/>
                <a:gd name="connsiteY67" fmla="*/ 10160 h 667173"/>
                <a:gd name="connsiteX68" fmla="*/ 1080532 w 1229546"/>
                <a:gd name="connsiteY68" fmla="*/ 3386 h 667173"/>
                <a:gd name="connsiteX69" fmla="*/ 1104239 w 1229546"/>
                <a:gd name="connsiteY69" fmla="*/ 0 h 667173"/>
                <a:gd name="connsiteX70" fmla="*/ 1158426 w 1229546"/>
                <a:gd name="connsiteY70" fmla="*/ 3386 h 667173"/>
                <a:gd name="connsiteX71" fmla="*/ 1168586 w 1229546"/>
                <a:gd name="connsiteY71" fmla="*/ 6773 h 667173"/>
                <a:gd name="connsiteX72" fmla="*/ 1188906 w 1229546"/>
                <a:gd name="connsiteY72" fmla="*/ 20320 h 667173"/>
                <a:gd name="connsiteX73" fmla="*/ 1219386 w 1229546"/>
                <a:gd name="connsiteY73" fmla="*/ 30480 h 667173"/>
                <a:gd name="connsiteX74" fmla="*/ 1229546 w 1229546"/>
                <a:gd name="connsiteY74" fmla="*/ 33866 h 667173"/>
                <a:gd name="connsiteX75" fmla="*/ 1219386 w 1229546"/>
                <a:gd name="connsiteY75" fmla="*/ 40640 h 667173"/>
                <a:gd name="connsiteX76" fmla="*/ 1209226 w 1229546"/>
                <a:gd name="connsiteY76" fmla="*/ 44026 h 667173"/>
                <a:gd name="connsiteX77" fmla="*/ 1192292 w 1229546"/>
                <a:gd name="connsiteY77" fmla="*/ 54186 h 667173"/>
                <a:gd name="connsiteX78" fmla="*/ 1182132 w 1229546"/>
                <a:gd name="connsiteY78" fmla="*/ 60960 h 667173"/>
                <a:gd name="connsiteX79" fmla="*/ 1158426 w 1229546"/>
                <a:gd name="connsiteY79" fmla="*/ 67733 h 667173"/>
                <a:gd name="connsiteX80" fmla="*/ 1138106 w 1229546"/>
                <a:gd name="connsiteY80" fmla="*/ 74506 h 667173"/>
                <a:gd name="connsiteX81" fmla="*/ 1111012 w 1229546"/>
                <a:gd name="connsiteY81" fmla="*/ 88053 h 667173"/>
                <a:gd name="connsiteX82" fmla="*/ 1111012 w 1229546"/>
                <a:gd name="connsiteY82" fmla="*/ 88053 h 667173"/>
                <a:gd name="connsiteX83" fmla="*/ 1100852 w 1229546"/>
                <a:gd name="connsiteY83" fmla="*/ 94826 h 667173"/>
                <a:gd name="connsiteX84" fmla="*/ 1094079 w 1229546"/>
                <a:gd name="connsiteY84" fmla="*/ 101600 h 667173"/>
                <a:gd name="connsiteX85" fmla="*/ 1083919 w 1229546"/>
                <a:gd name="connsiteY85" fmla="*/ 104986 h 667173"/>
                <a:gd name="connsiteX86" fmla="*/ 1060212 w 1229546"/>
                <a:gd name="connsiteY86" fmla="*/ 125306 h 667173"/>
                <a:gd name="connsiteX87" fmla="*/ 1053439 w 1229546"/>
                <a:gd name="connsiteY87" fmla="*/ 132080 h 667173"/>
                <a:gd name="connsiteX88" fmla="*/ 1033119 w 1229546"/>
                <a:gd name="connsiteY88" fmla="*/ 145626 h 667173"/>
                <a:gd name="connsiteX89" fmla="*/ 1016186 w 1229546"/>
                <a:gd name="connsiteY89" fmla="*/ 155786 h 667173"/>
                <a:gd name="connsiteX90" fmla="*/ 1006026 w 1229546"/>
                <a:gd name="connsiteY90" fmla="*/ 162560 h 667173"/>
                <a:gd name="connsiteX91" fmla="*/ 995866 w 1229546"/>
                <a:gd name="connsiteY91" fmla="*/ 165946 h 667173"/>
                <a:gd name="connsiteX92" fmla="*/ 989092 w 1229546"/>
                <a:gd name="connsiteY92" fmla="*/ 172720 h 667173"/>
                <a:gd name="connsiteX93" fmla="*/ 968772 w 1229546"/>
                <a:gd name="connsiteY93" fmla="*/ 179493 h 667173"/>
                <a:gd name="connsiteX94" fmla="*/ 948452 w 1229546"/>
                <a:gd name="connsiteY94" fmla="*/ 186266 h 667173"/>
                <a:gd name="connsiteX95" fmla="*/ 938292 w 1229546"/>
                <a:gd name="connsiteY95" fmla="*/ 189653 h 667173"/>
                <a:gd name="connsiteX96" fmla="*/ 928132 w 1229546"/>
                <a:gd name="connsiteY96" fmla="*/ 196426 h 667173"/>
                <a:gd name="connsiteX97" fmla="*/ 921359 w 1229546"/>
                <a:gd name="connsiteY97" fmla="*/ 203200 h 667173"/>
                <a:gd name="connsiteX98" fmla="*/ 901039 w 1229546"/>
                <a:gd name="connsiteY98" fmla="*/ 209973 h 667173"/>
                <a:gd name="connsiteX99" fmla="*/ 880719 w 1229546"/>
                <a:gd name="connsiteY99" fmla="*/ 223520 h 667173"/>
                <a:gd name="connsiteX100" fmla="*/ 860399 w 1229546"/>
                <a:gd name="connsiteY100" fmla="*/ 230293 h 667173"/>
                <a:gd name="connsiteX101" fmla="*/ 826532 w 1229546"/>
                <a:gd name="connsiteY101" fmla="*/ 247226 h 667173"/>
                <a:gd name="connsiteX102" fmla="*/ 799439 w 1229546"/>
                <a:gd name="connsiteY102" fmla="*/ 260773 h 667173"/>
                <a:gd name="connsiteX103" fmla="*/ 779119 w 1229546"/>
                <a:gd name="connsiteY103" fmla="*/ 270933 h 667173"/>
                <a:gd name="connsiteX104" fmla="*/ 768959 w 1229546"/>
                <a:gd name="connsiteY104" fmla="*/ 277706 h 667173"/>
                <a:gd name="connsiteX105" fmla="*/ 748639 w 1229546"/>
                <a:gd name="connsiteY105" fmla="*/ 284480 h 667173"/>
                <a:gd name="connsiteX106" fmla="*/ 738479 w 1229546"/>
                <a:gd name="connsiteY106" fmla="*/ 287866 h 667173"/>
                <a:gd name="connsiteX107" fmla="*/ 718159 w 1229546"/>
                <a:gd name="connsiteY107" fmla="*/ 301413 h 667173"/>
                <a:gd name="connsiteX108" fmla="*/ 707999 w 1229546"/>
                <a:gd name="connsiteY108" fmla="*/ 304800 h 667173"/>
                <a:gd name="connsiteX109" fmla="*/ 687679 w 1229546"/>
                <a:gd name="connsiteY109" fmla="*/ 318346 h 667173"/>
                <a:gd name="connsiteX110" fmla="*/ 677519 w 1229546"/>
                <a:gd name="connsiteY110" fmla="*/ 321733 h 667173"/>
                <a:gd name="connsiteX111" fmla="*/ 657199 w 1229546"/>
                <a:gd name="connsiteY111" fmla="*/ 335280 h 667173"/>
                <a:gd name="connsiteX112" fmla="*/ 636879 w 1229546"/>
                <a:gd name="connsiteY112" fmla="*/ 342053 h 667173"/>
                <a:gd name="connsiteX113" fmla="*/ 626719 w 1229546"/>
                <a:gd name="connsiteY113" fmla="*/ 348826 h 667173"/>
                <a:gd name="connsiteX114" fmla="*/ 619946 w 1229546"/>
                <a:gd name="connsiteY114" fmla="*/ 355600 h 667173"/>
                <a:gd name="connsiteX115" fmla="*/ 599626 w 1229546"/>
                <a:gd name="connsiteY115" fmla="*/ 362373 h 667173"/>
                <a:gd name="connsiteX116" fmla="*/ 589466 w 1229546"/>
                <a:gd name="connsiteY116" fmla="*/ 365760 h 667173"/>
                <a:gd name="connsiteX117" fmla="*/ 572532 w 1229546"/>
                <a:gd name="connsiteY117" fmla="*/ 379306 h 667173"/>
                <a:gd name="connsiteX118" fmla="*/ 552212 w 1229546"/>
                <a:gd name="connsiteY118" fmla="*/ 386080 h 667173"/>
                <a:gd name="connsiteX119" fmla="*/ 545439 w 1229546"/>
                <a:gd name="connsiteY119" fmla="*/ 396240 h 667173"/>
                <a:gd name="connsiteX120" fmla="*/ 525119 w 1229546"/>
                <a:gd name="connsiteY120" fmla="*/ 403013 h 667173"/>
                <a:gd name="connsiteX121" fmla="*/ 504799 w 1229546"/>
                <a:gd name="connsiteY121" fmla="*/ 419946 h 667173"/>
                <a:gd name="connsiteX122" fmla="*/ 494639 w 1229546"/>
                <a:gd name="connsiteY122" fmla="*/ 423333 h 667173"/>
                <a:gd name="connsiteX123" fmla="*/ 474319 w 1229546"/>
                <a:gd name="connsiteY123" fmla="*/ 440266 h 667173"/>
                <a:gd name="connsiteX124" fmla="*/ 464159 w 1229546"/>
                <a:gd name="connsiteY124" fmla="*/ 443653 h 667173"/>
                <a:gd name="connsiteX125" fmla="*/ 453999 w 1229546"/>
                <a:gd name="connsiteY125" fmla="*/ 450426 h 667173"/>
                <a:gd name="connsiteX126" fmla="*/ 443839 w 1229546"/>
                <a:gd name="connsiteY126" fmla="*/ 453813 h 667173"/>
                <a:gd name="connsiteX127" fmla="*/ 433679 w 1229546"/>
                <a:gd name="connsiteY127" fmla="*/ 460586 h 667173"/>
                <a:gd name="connsiteX128" fmla="*/ 413359 w 1229546"/>
                <a:gd name="connsiteY128" fmla="*/ 467360 h 667173"/>
                <a:gd name="connsiteX129" fmla="*/ 403199 w 1229546"/>
                <a:gd name="connsiteY129" fmla="*/ 474133 h 667173"/>
                <a:gd name="connsiteX130" fmla="*/ 382879 w 1229546"/>
                <a:gd name="connsiteY130" fmla="*/ 480906 h 667173"/>
                <a:gd name="connsiteX131" fmla="*/ 372719 w 1229546"/>
                <a:gd name="connsiteY131" fmla="*/ 487680 h 667173"/>
                <a:gd name="connsiteX132" fmla="*/ 362559 w 1229546"/>
                <a:gd name="connsiteY132" fmla="*/ 491066 h 667173"/>
                <a:gd name="connsiteX133" fmla="*/ 345626 w 1229546"/>
                <a:gd name="connsiteY133" fmla="*/ 501226 h 667173"/>
                <a:gd name="connsiteX134" fmla="*/ 328692 w 1229546"/>
                <a:gd name="connsiteY134" fmla="*/ 518160 h 667173"/>
                <a:gd name="connsiteX135" fmla="*/ 318532 w 1229546"/>
                <a:gd name="connsiteY135" fmla="*/ 528320 h 667173"/>
                <a:gd name="connsiteX136" fmla="*/ 311759 w 1229546"/>
                <a:gd name="connsiteY136" fmla="*/ 538480 h 667173"/>
                <a:gd name="connsiteX137" fmla="*/ 301599 w 1229546"/>
                <a:gd name="connsiteY137" fmla="*/ 541866 h 667173"/>
                <a:gd name="connsiteX138" fmla="*/ 291439 w 1229546"/>
                <a:gd name="connsiteY138" fmla="*/ 558800 h 667173"/>
                <a:gd name="connsiteX139" fmla="*/ 267732 w 1229546"/>
                <a:gd name="connsiteY139" fmla="*/ 582506 h 667173"/>
                <a:gd name="connsiteX140" fmla="*/ 260959 w 1229546"/>
                <a:gd name="connsiteY140" fmla="*/ 589280 h 667173"/>
                <a:gd name="connsiteX141" fmla="*/ 244026 w 1229546"/>
                <a:gd name="connsiteY141" fmla="*/ 606213 h 667173"/>
                <a:gd name="connsiteX142" fmla="*/ 233866 w 1229546"/>
                <a:gd name="connsiteY142" fmla="*/ 643466 h 667173"/>
                <a:gd name="connsiteX143" fmla="*/ 227092 w 1229546"/>
                <a:gd name="connsiteY143" fmla="*/ 653626 h 667173"/>
                <a:gd name="connsiteX144" fmla="*/ 206772 w 1229546"/>
                <a:gd name="connsiteY144" fmla="*/ 667173 h 667173"/>
                <a:gd name="connsiteX145" fmla="*/ 193226 w 1229546"/>
                <a:gd name="connsiteY145" fmla="*/ 663786 h 667173"/>
                <a:gd name="connsiteX146" fmla="*/ 145812 w 1229546"/>
                <a:gd name="connsiteY146" fmla="*/ 657013 h 667173"/>
                <a:gd name="connsiteX147" fmla="*/ 139039 w 1229546"/>
                <a:gd name="connsiteY147" fmla="*/ 646853 h 667173"/>
                <a:gd name="connsiteX148" fmla="*/ 115332 w 1229546"/>
                <a:gd name="connsiteY148" fmla="*/ 640080 h 667173"/>
                <a:gd name="connsiteX149" fmla="*/ 98399 w 1229546"/>
                <a:gd name="connsiteY149" fmla="*/ 629920 h 667173"/>
                <a:gd name="connsiteX150" fmla="*/ 84852 w 1229546"/>
                <a:gd name="connsiteY150" fmla="*/ 616373 h 667173"/>
                <a:gd name="connsiteX151" fmla="*/ 61146 w 1229546"/>
                <a:gd name="connsiteY151" fmla="*/ 606213 h 667173"/>
                <a:gd name="connsiteX152" fmla="*/ 47599 w 1229546"/>
                <a:gd name="connsiteY152" fmla="*/ 596053 h 667173"/>
                <a:gd name="connsiteX153" fmla="*/ 186 w 1229546"/>
                <a:gd name="connsiteY153" fmla="*/ 585893 h 66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229546" h="667173">
                  <a:moveTo>
                    <a:pt x="186" y="585893"/>
                  </a:moveTo>
                  <a:cubicBezTo>
                    <a:pt x="-2636" y="583071"/>
                    <a:pt x="27482" y="580712"/>
                    <a:pt x="30666" y="579120"/>
                  </a:cubicBezTo>
                  <a:cubicBezTo>
                    <a:pt x="39869" y="574518"/>
                    <a:pt x="36238" y="568565"/>
                    <a:pt x="44212" y="562186"/>
                  </a:cubicBezTo>
                  <a:cubicBezTo>
                    <a:pt x="47000" y="559956"/>
                    <a:pt x="50985" y="559929"/>
                    <a:pt x="54372" y="558800"/>
                  </a:cubicBezTo>
                  <a:cubicBezTo>
                    <a:pt x="60673" y="552499"/>
                    <a:pt x="62760" y="549526"/>
                    <a:pt x="71306" y="545253"/>
                  </a:cubicBezTo>
                  <a:cubicBezTo>
                    <a:pt x="74499" y="543656"/>
                    <a:pt x="78345" y="543600"/>
                    <a:pt x="81466" y="541866"/>
                  </a:cubicBezTo>
                  <a:cubicBezTo>
                    <a:pt x="88582" y="537913"/>
                    <a:pt x="96030" y="534077"/>
                    <a:pt x="101786" y="528320"/>
                  </a:cubicBezTo>
                  <a:cubicBezTo>
                    <a:pt x="104044" y="526062"/>
                    <a:pt x="105821" y="523189"/>
                    <a:pt x="108559" y="521546"/>
                  </a:cubicBezTo>
                  <a:cubicBezTo>
                    <a:pt x="111620" y="519709"/>
                    <a:pt x="115332" y="519289"/>
                    <a:pt x="118719" y="518160"/>
                  </a:cubicBezTo>
                  <a:cubicBezTo>
                    <a:pt x="125492" y="513644"/>
                    <a:pt x="131316" y="507187"/>
                    <a:pt x="139039" y="504613"/>
                  </a:cubicBezTo>
                  <a:lnTo>
                    <a:pt x="159359" y="497840"/>
                  </a:lnTo>
                  <a:cubicBezTo>
                    <a:pt x="176519" y="480678"/>
                    <a:pt x="154312" y="500867"/>
                    <a:pt x="176292" y="487680"/>
                  </a:cubicBezTo>
                  <a:cubicBezTo>
                    <a:pt x="179030" y="486037"/>
                    <a:pt x="180210" y="482334"/>
                    <a:pt x="183066" y="480906"/>
                  </a:cubicBezTo>
                  <a:cubicBezTo>
                    <a:pt x="187229" y="478825"/>
                    <a:pt x="192137" y="478799"/>
                    <a:pt x="196612" y="477520"/>
                  </a:cubicBezTo>
                  <a:cubicBezTo>
                    <a:pt x="200045" y="476539"/>
                    <a:pt x="203385" y="475262"/>
                    <a:pt x="206772" y="474133"/>
                  </a:cubicBezTo>
                  <a:cubicBezTo>
                    <a:pt x="229039" y="451870"/>
                    <a:pt x="187164" y="491719"/>
                    <a:pt x="233866" y="460586"/>
                  </a:cubicBezTo>
                  <a:cubicBezTo>
                    <a:pt x="240639" y="456071"/>
                    <a:pt x="246463" y="449614"/>
                    <a:pt x="254186" y="447040"/>
                  </a:cubicBezTo>
                  <a:cubicBezTo>
                    <a:pt x="257573" y="445911"/>
                    <a:pt x="261153" y="445250"/>
                    <a:pt x="264346" y="443653"/>
                  </a:cubicBezTo>
                  <a:cubicBezTo>
                    <a:pt x="267987" y="441833"/>
                    <a:pt x="270865" y="438700"/>
                    <a:pt x="274506" y="436880"/>
                  </a:cubicBezTo>
                  <a:cubicBezTo>
                    <a:pt x="277699" y="435283"/>
                    <a:pt x="281473" y="435090"/>
                    <a:pt x="284666" y="433493"/>
                  </a:cubicBezTo>
                  <a:cubicBezTo>
                    <a:pt x="288307" y="431673"/>
                    <a:pt x="291185" y="428540"/>
                    <a:pt x="294826" y="426720"/>
                  </a:cubicBezTo>
                  <a:cubicBezTo>
                    <a:pt x="298019" y="425123"/>
                    <a:pt x="301793" y="424930"/>
                    <a:pt x="304986" y="423333"/>
                  </a:cubicBezTo>
                  <a:cubicBezTo>
                    <a:pt x="321569" y="415042"/>
                    <a:pt x="309314" y="419240"/>
                    <a:pt x="321919" y="409786"/>
                  </a:cubicBezTo>
                  <a:cubicBezTo>
                    <a:pt x="328431" y="404902"/>
                    <a:pt x="336483" y="401996"/>
                    <a:pt x="342239" y="396240"/>
                  </a:cubicBezTo>
                  <a:cubicBezTo>
                    <a:pt x="346755" y="391724"/>
                    <a:pt x="349728" y="384713"/>
                    <a:pt x="355786" y="382693"/>
                  </a:cubicBezTo>
                  <a:cubicBezTo>
                    <a:pt x="359173" y="381564"/>
                    <a:pt x="362825" y="381040"/>
                    <a:pt x="365946" y="379306"/>
                  </a:cubicBezTo>
                  <a:cubicBezTo>
                    <a:pt x="365971" y="379292"/>
                    <a:pt x="391334" y="362381"/>
                    <a:pt x="396426" y="358986"/>
                  </a:cubicBezTo>
                  <a:cubicBezTo>
                    <a:pt x="425534" y="339580"/>
                    <a:pt x="388711" y="362844"/>
                    <a:pt x="416746" y="348826"/>
                  </a:cubicBezTo>
                  <a:cubicBezTo>
                    <a:pt x="420387" y="347006"/>
                    <a:pt x="423265" y="343873"/>
                    <a:pt x="426906" y="342053"/>
                  </a:cubicBezTo>
                  <a:cubicBezTo>
                    <a:pt x="430099" y="340456"/>
                    <a:pt x="433945" y="340400"/>
                    <a:pt x="437066" y="338666"/>
                  </a:cubicBezTo>
                  <a:cubicBezTo>
                    <a:pt x="444182" y="334713"/>
                    <a:pt x="449489" y="327095"/>
                    <a:pt x="457386" y="325120"/>
                  </a:cubicBezTo>
                  <a:cubicBezTo>
                    <a:pt x="461901" y="323991"/>
                    <a:pt x="466474" y="323070"/>
                    <a:pt x="470932" y="321733"/>
                  </a:cubicBezTo>
                  <a:cubicBezTo>
                    <a:pt x="477771" y="319681"/>
                    <a:pt x="491252" y="314960"/>
                    <a:pt x="491252" y="314960"/>
                  </a:cubicBezTo>
                  <a:cubicBezTo>
                    <a:pt x="493510" y="312702"/>
                    <a:pt x="495288" y="309829"/>
                    <a:pt x="498026" y="308186"/>
                  </a:cubicBezTo>
                  <a:cubicBezTo>
                    <a:pt x="501815" y="305912"/>
                    <a:pt x="518786" y="302297"/>
                    <a:pt x="521732" y="301413"/>
                  </a:cubicBezTo>
                  <a:cubicBezTo>
                    <a:pt x="528571" y="299361"/>
                    <a:pt x="542052" y="294640"/>
                    <a:pt x="542052" y="294640"/>
                  </a:cubicBezTo>
                  <a:cubicBezTo>
                    <a:pt x="558153" y="283905"/>
                    <a:pt x="548349" y="289154"/>
                    <a:pt x="572532" y="281093"/>
                  </a:cubicBezTo>
                  <a:lnTo>
                    <a:pt x="582692" y="277706"/>
                  </a:lnTo>
                  <a:lnTo>
                    <a:pt x="592852" y="274320"/>
                  </a:lnTo>
                  <a:cubicBezTo>
                    <a:pt x="604675" y="262497"/>
                    <a:pt x="596596" y="268556"/>
                    <a:pt x="619946" y="260773"/>
                  </a:cubicBezTo>
                  <a:lnTo>
                    <a:pt x="630106" y="257386"/>
                  </a:lnTo>
                  <a:cubicBezTo>
                    <a:pt x="632364" y="253999"/>
                    <a:pt x="633701" y="249769"/>
                    <a:pt x="636879" y="247226"/>
                  </a:cubicBezTo>
                  <a:cubicBezTo>
                    <a:pt x="639667" y="244996"/>
                    <a:pt x="643978" y="245677"/>
                    <a:pt x="647039" y="243840"/>
                  </a:cubicBezTo>
                  <a:cubicBezTo>
                    <a:pt x="649777" y="242197"/>
                    <a:pt x="651554" y="239324"/>
                    <a:pt x="653812" y="237066"/>
                  </a:cubicBezTo>
                  <a:cubicBezTo>
                    <a:pt x="660586" y="216745"/>
                    <a:pt x="651554" y="234809"/>
                    <a:pt x="667359" y="223520"/>
                  </a:cubicBezTo>
                  <a:cubicBezTo>
                    <a:pt x="672556" y="219808"/>
                    <a:pt x="674848" y="211993"/>
                    <a:pt x="680906" y="209973"/>
                  </a:cubicBezTo>
                  <a:cubicBezTo>
                    <a:pt x="684293" y="208844"/>
                    <a:pt x="687945" y="208320"/>
                    <a:pt x="691066" y="206586"/>
                  </a:cubicBezTo>
                  <a:cubicBezTo>
                    <a:pt x="698182" y="202633"/>
                    <a:pt x="705630" y="198797"/>
                    <a:pt x="711386" y="193040"/>
                  </a:cubicBezTo>
                  <a:cubicBezTo>
                    <a:pt x="713644" y="190782"/>
                    <a:pt x="715421" y="187909"/>
                    <a:pt x="718159" y="186266"/>
                  </a:cubicBezTo>
                  <a:cubicBezTo>
                    <a:pt x="721220" y="184429"/>
                    <a:pt x="724932" y="184009"/>
                    <a:pt x="728319" y="182880"/>
                  </a:cubicBezTo>
                  <a:cubicBezTo>
                    <a:pt x="758893" y="152306"/>
                    <a:pt x="727700" y="179460"/>
                    <a:pt x="752026" y="165946"/>
                  </a:cubicBezTo>
                  <a:cubicBezTo>
                    <a:pt x="759142" y="161993"/>
                    <a:pt x="764623" y="154974"/>
                    <a:pt x="772346" y="152400"/>
                  </a:cubicBezTo>
                  <a:lnTo>
                    <a:pt x="792666" y="145626"/>
                  </a:lnTo>
                  <a:lnTo>
                    <a:pt x="802826" y="142240"/>
                  </a:lnTo>
                  <a:cubicBezTo>
                    <a:pt x="809127" y="135938"/>
                    <a:pt x="811212" y="132966"/>
                    <a:pt x="819759" y="128693"/>
                  </a:cubicBezTo>
                  <a:cubicBezTo>
                    <a:pt x="822952" y="127096"/>
                    <a:pt x="826726" y="126903"/>
                    <a:pt x="829919" y="125306"/>
                  </a:cubicBezTo>
                  <a:cubicBezTo>
                    <a:pt x="853173" y="113679"/>
                    <a:pt x="824344" y="121680"/>
                    <a:pt x="857012" y="115146"/>
                  </a:cubicBezTo>
                  <a:cubicBezTo>
                    <a:pt x="880302" y="99620"/>
                    <a:pt x="869609" y="104174"/>
                    <a:pt x="887492" y="98213"/>
                  </a:cubicBezTo>
                  <a:cubicBezTo>
                    <a:pt x="908593" y="77115"/>
                    <a:pt x="878042" y="105643"/>
                    <a:pt x="904426" y="88053"/>
                  </a:cubicBezTo>
                  <a:cubicBezTo>
                    <a:pt x="908411" y="85396"/>
                    <a:pt x="910601" y="80550"/>
                    <a:pt x="914586" y="77893"/>
                  </a:cubicBezTo>
                  <a:cubicBezTo>
                    <a:pt x="917556" y="75913"/>
                    <a:pt x="921553" y="76103"/>
                    <a:pt x="924746" y="74506"/>
                  </a:cubicBezTo>
                  <a:cubicBezTo>
                    <a:pt x="928387" y="72686"/>
                    <a:pt x="931187" y="69386"/>
                    <a:pt x="934906" y="67733"/>
                  </a:cubicBezTo>
                  <a:cubicBezTo>
                    <a:pt x="941430" y="64833"/>
                    <a:pt x="955226" y="60960"/>
                    <a:pt x="955226" y="60960"/>
                  </a:cubicBezTo>
                  <a:cubicBezTo>
                    <a:pt x="978516" y="45433"/>
                    <a:pt x="967823" y="49988"/>
                    <a:pt x="985706" y="44026"/>
                  </a:cubicBezTo>
                  <a:cubicBezTo>
                    <a:pt x="999197" y="23788"/>
                    <a:pt x="984462" y="41386"/>
                    <a:pt x="1002639" y="30480"/>
                  </a:cubicBezTo>
                  <a:cubicBezTo>
                    <a:pt x="1025882" y="16534"/>
                    <a:pt x="990791" y="29912"/>
                    <a:pt x="1019572" y="20320"/>
                  </a:cubicBezTo>
                  <a:cubicBezTo>
                    <a:pt x="1022959" y="18062"/>
                    <a:pt x="1026091" y="15366"/>
                    <a:pt x="1029732" y="13546"/>
                  </a:cubicBezTo>
                  <a:cubicBezTo>
                    <a:pt x="1032925" y="11950"/>
                    <a:pt x="1036392" y="10860"/>
                    <a:pt x="1039892" y="10160"/>
                  </a:cubicBezTo>
                  <a:cubicBezTo>
                    <a:pt x="1053359" y="7467"/>
                    <a:pt x="1066936" y="5328"/>
                    <a:pt x="1080532" y="3386"/>
                  </a:cubicBezTo>
                  <a:lnTo>
                    <a:pt x="1104239" y="0"/>
                  </a:lnTo>
                  <a:cubicBezTo>
                    <a:pt x="1122301" y="1129"/>
                    <a:pt x="1140428" y="1492"/>
                    <a:pt x="1158426" y="3386"/>
                  </a:cubicBezTo>
                  <a:cubicBezTo>
                    <a:pt x="1161976" y="3760"/>
                    <a:pt x="1165465" y="5039"/>
                    <a:pt x="1168586" y="6773"/>
                  </a:cubicBezTo>
                  <a:cubicBezTo>
                    <a:pt x="1175702" y="10727"/>
                    <a:pt x="1181183" y="17746"/>
                    <a:pt x="1188906" y="20320"/>
                  </a:cubicBezTo>
                  <a:lnTo>
                    <a:pt x="1219386" y="30480"/>
                  </a:lnTo>
                  <a:lnTo>
                    <a:pt x="1229546" y="33866"/>
                  </a:lnTo>
                  <a:cubicBezTo>
                    <a:pt x="1226159" y="36124"/>
                    <a:pt x="1223027" y="38820"/>
                    <a:pt x="1219386" y="40640"/>
                  </a:cubicBezTo>
                  <a:cubicBezTo>
                    <a:pt x="1216193" y="42236"/>
                    <a:pt x="1212287" y="42189"/>
                    <a:pt x="1209226" y="44026"/>
                  </a:cubicBezTo>
                  <a:cubicBezTo>
                    <a:pt x="1185982" y="57972"/>
                    <a:pt x="1221072" y="44595"/>
                    <a:pt x="1192292" y="54186"/>
                  </a:cubicBezTo>
                  <a:cubicBezTo>
                    <a:pt x="1188905" y="56444"/>
                    <a:pt x="1185773" y="59140"/>
                    <a:pt x="1182132" y="60960"/>
                  </a:cubicBezTo>
                  <a:cubicBezTo>
                    <a:pt x="1176448" y="63802"/>
                    <a:pt x="1163842" y="66108"/>
                    <a:pt x="1158426" y="67733"/>
                  </a:cubicBezTo>
                  <a:cubicBezTo>
                    <a:pt x="1151587" y="69785"/>
                    <a:pt x="1138106" y="74506"/>
                    <a:pt x="1138106" y="74506"/>
                  </a:cubicBezTo>
                  <a:cubicBezTo>
                    <a:pt x="1126283" y="86329"/>
                    <a:pt x="1134361" y="80270"/>
                    <a:pt x="1111012" y="88053"/>
                  </a:cubicBezTo>
                  <a:lnTo>
                    <a:pt x="1111012" y="88053"/>
                  </a:lnTo>
                  <a:cubicBezTo>
                    <a:pt x="1107625" y="90311"/>
                    <a:pt x="1104030" y="92283"/>
                    <a:pt x="1100852" y="94826"/>
                  </a:cubicBezTo>
                  <a:cubicBezTo>
                    <a:pt x="1098359" y="96821"/>
                    <a:pt x="1096817" y="99957"/>
                    <a:pt x="1094079" y="101600"/>
                  </a:cubicBezTo>
                  <a:cubicBezTo>
                    <a:pt x="1091018" y="103437"/>
                    <a:pt x="1087306" y="103857"/>
                    <a:pt x="1083919" y="104986"/>
                  </a:cubicBezTo>
                  <a:cubicBezTo>
                    <a:pt x="1051297" y="137608"/>
                    <a:pt x="1086009" y="104668"/>
                    <a:pt x="1060212" y="125306"/>
                  </a:cubicBezTo>
                  <a:cubicBezTo>
                    <a:pt x="1057719" y="127301"/>
                    <a:pt x="1055993" y="130164"/>
                    <a:pt x="1053439" y="132080"/>
                  </a:cubicBezTo>
                  <a:cubicBezTo>
                    <a:pt x="1046927" y="136964"/>
                    <a:pt x="1038875" y="139869"/>
                    <a:pt x="1033119" y="145626"/>
                  </a:cubicBezTo>
                  <a:cubicBezTo>
                    <a:pt x="1023822" y="154924"/>
                    <a:pt x="1029375" y="151390"/>
                    <a:pt x="1016186" y="155786"/>
                  </a:cubicBezTo>
                  <a:cubicBezTo>
                    <a:pt x="1012799" y="158044"/>
                    <a:pt x="1009667" y="160740"/>
                    <a:pt x="1006026" y="162560"/>
                  </a:cubicBezTo>
                  <a:cubicBezTo>
                    <a:pt x="1002833" y="164156"/>
                    <a:pt x="998927" y="164109"/>
                    <a:pt x="995866" y="165946"/>
                  </a:cubicBezTo>
                  <a:cubicBezTo>
                    <a:pt x="993128" y="167589"/>
                    <a:pt x="991948" y="171292"/>
                    <a:pt x="989092" y="172720"/>
                  </a:cubicBezTo>
                  <a:cubicBezTo>
                    <a:pt x="982706" y="175913"/>
                    <a:pt x="975545" y="177235"/>
                    <a:pt x="968772" y="179493"/>
                  </a:cubicBezTo>
                  <a:lnTo>
                    <a:pt x="948452" y="186266"/>
                  </a:lnTo>
                  <a:cubicBezTo>
                    <a:pt x="945065" y="187395"/>
                    <a:pt x="941262" y="187673"/>
                    <a:pt x="938292" y="189653"/>
                  </a:cubicBezTo>
                  <a:cubicBezTo>
                    <a:pt x="934905" y="191911"/>
                    <a:pt x="931310" y="193883"/>
                    <a:pt x="928132" y="196426"/>
                  </a:cubicBezTo>
                  <a:cubicBezTo>
                    <a:pt x="925639" y="198421"/>
                    <a:pt x="924215" y="201772"/>
                    <a:pt x="921359" y="203200"/>
                  </a:cubicBezTo>
                  <a:cubicBezTo>
                    <a:pt x="914973" y="206393"/>
                    <a:pt x="906980" y="206013"/>
                    <a:pt x="901039" y="209973"/>
                  </a:cubicBezTo>
                  <a:cubicBezTo>
                    <a:pt x="894266" y="214489"/>
                    <a:pt x="888442" y="220946"/>
                    <a:pt x="880719" y="223520"/>
                  </a:cubicBezTo>
                  <a:cubicBezTo>
                    <a:pt x="873946" y="225778"/>
                    <a:pt x="866340" y="226333"/>
                    <a:pt x="860399" y="230293"/>
                  </a:cubicBezTo>
                  <a:cubicBezTo>
                    <a:pt x="836206" y="246422"/>
                    <a:pt x="847977" y="241866"/>
                    <a:pt x="826532" y="247226"/>
                  </a:cubicBezTo>
                  <a:cubicBezTo>
                    <a:pt x="804275" y="269487"/>
                    <a:pt x="846124" y="229651"/>
                    <a:pt x="799439" y="260773"/>
                  </a:cubicBezTo>
                  <a:cubicBezTo>
                    <a:pt x="770322" y="280183"/>
                    <a:pt x="807162" y="256912"/>
                    <a:pt x="779119" y="270933"/>
                  </a:cubicBezTo>
                  <a:cubicBezTo>
                    <a:pt x="775478" y="272753"/>
                    <a:pt x="772678" y="276053"/>
                    <a:pt x="768959" y="277706"/>
                  </a:cubicBezTo>
                  <a:cubicBezTo>
                    <a:pt x="762435" y="280606"/>
                    <a:pt x="755412" y="282222"/>
                    <a:pt x="748639" y="284480"/>
                  </a:cubicBezTo>
                  <a:lnTo>
                    <a:pt x="738479" y="287866"/>
                  </a:lnTo>
                  <a:cubicBezTo>
                    <a:pt x="731706" y="292382"/>
                    <a:pt x="725882" y="298838"/>
                    <a:pt x="718159" y="301413"/>
                  </a:cubicBezTo>
                  <a:cubicBezTo>
                    <a:pt x="714772" y="302542"/>
                    <a:pt x="711120" y="303066"/>
                    <a:pt x="707999" y="304800"/>
                  </a:cubicBezTo>
                  <a:cubicBezTo>
                    <a:pt x="700883" y="308753"/>
                    <a:pt x="695402" y="315772"/>
                    <a:pt x="687679" y="318346"/>
                  </a:cubicBezTo>
                  <a:cubicBezTo>
                    <a:pt x="684292" y="319475"/>
                    <a:pt x="680640" y="319999"/>
                    <a:pt x="677519" y="321733"/>
                  </a:cubicBezTo>
                  <a:cubicBezTo>
                    <a:pt x="670403" y="325687"/>
                    <a:pt x="664922" y="332706"/>
                    <a:pt x="657199" y="335280"/>
                  </a:cubicBezTo>
                  <a:cubicBezTo>
                    <a:pt x="650426" y="337538"/>
                    <a:pt x="642820" y="338093"/>
                    <a:pt x="636879" y="342053"/>
                  </a:cubicBezTo>
                  <a:cubicBezTo>
                    <a:pt x="633492" y="344311"/>
                    <a:pt x="629897" y="346283"/>
                    <a:pt x="626719" y="348826"/>
                  </a:cubicBezTo>
                  <a:cubicBezTo>
                    <a:pt x="624226" y="350821"/>
                    <a:pt x="622802" y="354172"/>
                    <a:pt x="619946" y="355600"/>
                  </a:cubicBezTo>
                  <a:cubicBezTo>
                    <a:pt x="613560" y="358793"/>
                    <a:pt x="606399" y="360115"/>
                    <a:pt x="599626" y="362373"/>
                  </a:cubicBezTo>
                  <a:lnTo>
                    <a:pt x="589466" y="365760"/>
                  </a:lnTo>
                  <a:cubicBezTo>
                    <a:pt x="583836" y="371389"/>
                    <a:pt x="580222" y="375888"/>
                    <a:pt x="572532" y="379306"/>
                  </a:cubicBezTo>
                  <a:cubicBezTo>
                    <a:pt x="566008" y="382206"/>
                    <a:pt x="552212" y="386080"/>
                    <a:pt x="552212" y="386080"/>
                  </a:cubicBezTo>
                  <a:cubicBezTo>
                    <a:pt x="549954" y="389467"/>
                    <a:pt x="548891" y="394083"/>
                    <a:pt x="545439" y="396240"/>
                  </a:cubicBezTo>
                  <a:cubicBezTo>
                    <a:pt x="539385" y="400024"/>
                    <a:pt x="525119" y="403013"/>
                    <a:pt x="525119" y="403013"/>
                  </a:cubicBezTo>
                  <a:cubicBezTo>
                    <a:pt x="517628" y="410504"/>
                    <a:pt x="514230" y="415230"/>
                    <a:pt x="504799" y="419946"/>
                  </a:cubicBezTo>
                  <a:cubicBezTo>
                    <a:pt x="501606" y="421543"/>
                    <a:pt x="498026" y="422204"/>
                    <a:pt x="494639" y="423333"/>
                  </a:cubicBezTo>
                  <a:cubicBezTo>
                    <a:pt x="487148" y="430824"/>
                    <a:pt x="483750" y="435550"/>
                    <a:pt x="474319" y="440266"/>
                  </a:cubicBezTo>
                  <a:cubicBezTo>
                    <a:pt x="471126" y="441863"/>
                    <a:pt x="467352" y="442056"/>
                    <a:pt x="464159" y="443653"/>
                  </a:cubicBezTo>
                  <a:cubicBezTo>
                    <a:pt x="460518" y="445473"/>
                    <a:pt x="457640" y="448606"/>
                    <a:pt x="453999" y="450426"/>
                  </a:cubicBezTo>
                  <a:cubicBezTo>
                    <a:pt x="450806" y="452023"/>
                    <a:pt x="447032" y="452216"/>
                    <a:pt x="443839" y="453813"/>
                  </a:cubicBezTo>
                  <a:cubicBezTo>
                    <a:pt x="440198" y="455633"/>
                    <a:pt x="437398" y="458933"/>
                    <a:pt x="433679" y="460586"/>
                  </a:cubicBezTo>
                  <a:cubicBezTo>
                    <a:pt x="427155" y="463486"/>
                    <a:pt x="419300" y="463400"/>
                    <a:pt x="413359" y="467360"/>
                  </a:cubicBezTo>
                  <a:cubicBezTo>
                    <a:pt x="409972" y="469618"/>
                    <a:pt x="406918" y="472480"/>
                    <a:pt x="403199" y="474133"/>
                  </a:cubicBezTo>
                  <a:cubicBezTo>
                    <a:pt x="396675" y="477033"/>
                    <a:pt x="382879" y="480906"/>
                    <a:pt x="382879" y="480906"/>
                  </a:cubicBezTo>
                  <a:cubicBezTo>
                    <a:pt x="379492" y="483164"/>
                    <a:pt x="376360" y="485860"/>
                    <a:pt x="372719" y="487680"/>
                  </a:cubicBezTo>
                  <a:cubicBezTo>
                    <a:pt x="369526" y="489276"/>
                    <a:pt x="365620" y="489229"/>
                    <a:pt x="362559" y="491066"/>
                  </a:cubicBezTo>
                  <a:cubicBezTo>
                    <a:pt x="339316" y="505012"/>
                    <a:pt x="374407" y="491634"/>
                    <a:pt x="345626" y="501226"/>
                  </a:cubicBezTo>
                  <a:lnTo>
                    <a:pt x="328692" y="518160"/>
                  </a:lnTo>
                  <a:cubicBezTo>
                    <a:pt x="325305" y="521547"/>
                    <a:pt x="321189" y="524335"/>
                    <a:pt x="318532" y="528320"/>
                  </a:cubicBezTo>
                  <a:cubicBezTo>
                    <a:pt x="316274" y="531707"/>
                    <a:pt x="314937" y="535937"/>
                    <a:pt x="311759" y="538480"/>
                  </a:cubicBezTo>
                  <a:cubicBezTo>
                    <a:pt x="308971" y="540710"/>
                    <a:pt x="304986" y="540737"/>
                    <a:pt x="301599" y="541866"/>
                  </a:cubicBezTo>
                  <a:cubicBezTo>
                    <a:pt x="295124" y="561290"/>
                    <a:pt x="302595" y="543925"/>
                    <a:pt x="291439" y="558800"/>
                  </a:cubicBezTo>
                  <a:cubicBezTo>
                    <a:pt x="273325" y="582952"/>
                    <a:pt x="286749" y="576168"/>
                    <a:pt x="267732" y="582506"/>
                  </a:cubicBezTo>
                  <a:cubicBezTo>
                    <a:pt x="265474" y="584764"/>
                    <a:pt x="263452" y="587285"/>
                    <a:pt x="260959" y="589280"/>
                  </a:cubicBezTo>
                  <a:cubicBezTo>
                    <a:pt x="249669" y="598313"/>
                    <a:pt x="250800" y="592664"/>
                    <a:pt x="244026" y="606213"/>
                  </a:cubicBezTo>
                  <a:cubicBezTo>
                    <a:pt x="239685" y="614895"/>
                    <a:pt x="236316" y="639792"/>
                    <a:pt x="233866" y="643466"/>
                  </a:cubicBezTo>
                  <a:cubicBezTo>
                    <a:pt x="231608" y="646853"/>
                    <a:pt x="230155" y="650946"/>
                    <a:pt x="227092" y="653626"/>
                  </a:cubicBezTo>
                  <a:cubicBezTo>
                    <a:pt x="220966" y="658987"/>
                    <a:pt x="206772" y="667173"/>
                    <a:pt x="206772" y="667173"/>
                  </a:cubicBezTo>
                  <a:cubicBezTo>
                    <a:pt x="202257" y="666044"/>
                    <a:pt x="197840" y="664401"/>
                    <a:pt x="193226" y="663786"/>
                  </a:cubicBezTo>
                  <a:cubicBezTo>
                    <a:pt x="143759" y="657191"/>
                    <a:pt x="170280" y="665170"/>
                    <a:pt x="145812" y="657013"/>
                  </a:cubicBezTo>
                  <a:cubicBezTo>
                    <a:pt x="143554" y="653626"/>
                    <a:pt x="142217" y="649396"/>
                    <a:pt x="139039" y="646853"/>
                  </a:cubicBezTo>
                  <a:cubicBezTo>
                    <a:pt x="136829" y="645085"/>
                    <a:pt x="116220" y="640302"/>
                    <a:pt x="115332" y="640080"/>
                  </a:cubicBezTo>
                  <a:cubicBezTo>
                    <a:pt x="90313" y="615057"/>
                    <a:pt x="129165" y="651895"/>
                    <a:pt x="98399" y="629920"/>
                  </a:cubicBezTo>
                  <a:cubicBezTo>
                    <a:pt x="93202" y="626208"/>
                    <a:pt x="90910" y="618393"/>
                    <a:pt x="84852" y="616373"/>
                  </a:cubicBezTo>
                  <a:cubicBezTo>
                    <a:pt x="74976" y="613081"/>
                    <a:pt x="70710" y="612191"/>
                    <a:pt x="61146" y="606213"/>
                  </a:cubicBezTo>
                  <a:cubicBezTo>
                    <a:pt x="56359" y="603221"/>
                    <a:pt x="52648" y="598577"/>
                    <a:pt x="47599" y="596053"/>
                  </a:cubicBezTo>
                  <a:cubicBezTo>
                    <a:pt x="39730" y="592118"/>
                    <a:pt x="3008" y="588715"/>
                    <a:pt x="186" y="585893"/>
                  </a:cubicBezTo>
                  <a:close/>
                </a:path>
              </a:pathLst>
            </a:custGeom>
            <a:solidFill>
              <a:srgbClr val="DEEBF7">
                <a:alpha val="38039"/>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63E57BD4-32A4-480F-8C3C-AACFC2100890}"/>
                </a:ext>
              </a:extLst>
            </p:cNvPr>
            <p:cNvSpPr/>
            <p:nvPr/>
          </p:nvSpPr>
          <p:spPr>
            <a:xfrm>
              <a:off x="6133253" y="5130800"/>
              <a:ext cx="1016000" cy="640080"/>
            </a:xfrm>
            <a:custGeom>
              <a:avLst/>
              <a:gdLst>
                <a:gd name="connsiteX0" fmla="*/ 0 w 1016000"/>
                <a:gd name="connsiteY0" fmla="*/ 555413 h 640080"/>
                <a:gd name="connsiteX1" fmla="*/ 44027 w 1016000"/>
                <a:gd name="connsiteY1" fmla="*/ 558800 h 640080"/>
                <a:gd name="connsiteX2" fmla="*/ 64347 w 1016000"/>
                <a:gd name="connsiteY2" fmla="*/ 565573 h 640080"/>
                <a:gd name="connsiteX3" fmla="*/ 74507 w 1016000"/>
                <a:gd name="connsiteY3" fmla="*/ 568960 h 640080"/>
                <a:gd name="connsiteX4" fmla="*/ 84667 w 1016000"/>
                <a:gd name="connsiteY4" fmla="*/ 579120 h 640080"/>
                <a:gd name="connsiteX5" fmla="*/ 104987 w 1016000"/>
                <a:gd name="connsiteY5" fmla="*/ 589280 h 640080"/>
                <a:gd name="connsiteX6" fmla="*/ 115147 w 1016000"/>
                <a:gd name="connsiteY6" fmla="*/ 599440 h 640080"/>
                <a:gd name="connsiteX7" fmla="*/ 121920 w 1016000"/>
                <a:gd name="connsiteY7" fmla="*/ 609600 h 640080"/>
                <a:gd name="connsiteX8" fmla="*/ 132080 w 1016000"/>
                <a:gd name="connsiteY8" fmla="*/ 612987 h 640080"/>
                <a:gd name="connsiteX9" fmla="*/ 138854 w 1016000"/>
                <a:gd name="connsiteY9" fmla="*/ 619760 h 640080"/>
                <a:gd name="connsiteX10" fmla="*/ 145627 w 1016000"/>
                <a:gd name="connsiteY10" fmla="*/ 629920 h 640080"/>
                <a:gd name="connsiteX11" fmla="*/ 165947 w 1016000"/>
                <a:gd name="connsiteY11" fmla="*/ 640080 h 640080"/>
                <a:gd name="connsiteX12" fmla="*/ 196427 w 1016000"/>
                <a:gd name="connsiteY12" fmla="*/ 633307 h 640080"/>
                <a:gd name="connsiteX13" fmla="*/ 216747 w 1016000"/>
                <a:gd name="connsiteY13" fmla="*/ 619760 h 640080"/>
                <a:gd name="connsiteX14" fmla="*/ 223520 w 1016000"/>
                <a:gd name="connsiteY14" fmla="*/ 609600 h 640080"/>
                <a:gd name="connsiteX15" fmla="*/ 233680 w 1016000"/>
                <a:gd name="connsiteY15" fmla="*/ 606213 h 640080"/>
                <a:gd name="connsiteX16" fmla="*/ 240454 w 1016000"/>
                <a:gd name="connsiteY16" fmla="*/ 599440 h 640080"/>
                <a:gd name="connsiteX17" fmla="*/ 250614 w 1016000"/>
                <a:gd name="connsiteY17" fmla="*/ 596053 h 640080"/>
                <a:gd name="connsiteX18" fmla="*/ 270934 w 1016000"/>
                <a:gd name="connsiteY18" fmla="*/ 582507 h 640080"/>
                <a:gd name="connsiteX19" fmla="*/ 281094 w 1016000"/>
                <a:gd name="connsiteY19" fmla="*/ 575733 h 640080"/>
                <a:gd name="connsiteX20" fmla="*/ 301414 w 1016000"/>
                <a:gd name="connsiteY20" fmla="*/ 568960 h 640080"/>
                <a:gd name="connsiteX21" fmla="*/ 325120 w 1016000"/>
                <a:gd name="connsiteY21" fmla="*/ 562187 h 640080"/>
                <a:gd name="connsiteX22" fmla="*/ 335280 w 1016000"/>
                <a:gd name="connsiteY22" fmla="*/ 555413 h 640080"/>
                <a:gd name="connsiteX23" fmla="*/ 342054 w 1016000"/>
                <a:gd name="connsiteY23" fmla="*/ 548640 h 640080"/>
                <a:gd name="connsiteX24" fmla="*/ 358987 w 1016000"/>
                <a:gd name="connsiteY24" fmla="*/ 545253 h 640080"/>
                <a:gd name="connsiteX25" fmla="*/ 379307 w 1016000"/>
                <a:gd name="connsiteY25" fmla="*/ 538480 h 640080"/>
                <a:gd name="connsiteX26" fmla="*/ 399627 w 1016000"/>
                <a:gd name="connsiteY26" fmla="*/ 524933 h 640080"/>
                <a:gd name="connsiteX27" fmla="*/ 419947 w 1016000"/>
                <a:gd name="connsiteY27" fmla="*/ 511387 h 640080"/>
                <a:gd name="connsiteX28" fmla="*/ 430107 w 1016000"/>
                <a:gd name="connsiteY28" fmla="*/ 504613 h 640080"/>
                <a:gd name="connsiteX29" fmla="*/ 440267 w 1016000"/>
                <a:gd name="connsiteY29" fmla="*/ 501227 h 640080"/>
                <a:gd name="connsiteX30" fmla="*/ 467360 w 1016000"/>
                <a:gd name="connsiteY30" fmla="*/ 487680 h 640080"/>
                <a:gd name="connsiteX31" fmla="*/ 477520 w 1016000"/>
                <a:gd name="connsiteY31" fmla="*/ 484293 h 640080"/>
                <a:gd name="connsiteX32" fmla="*/ 494454 w 1016000"/>
                <a:gd name="connsiteY32" fmla="*/ 474133 h 640080"/>
                <a:gd name="connsiteX33" fmla="*/ 514774 w 1016000"/>
                <a:gd name="connsiteY33" fmla="*/ 463973 h 640080"/>
                <a:gd name="connsiteX34" fmla="*/ 524934 w 1016000"/>
                <a:gd name="connsiteY34" fmla="*/ 453813 h 640080"/>
                <a:gd name="connsiteX35" fmla="*/ 545254 w 1016000"/>
                <a:gd name="connsiteY35" fmla="*/ 440267 h 640080"/>
                <a:gd name="connsiteX36" fmla="*/ 562187 w 1016000"/>
                <a:gd name="connsiteY36" fmla="*/ 430107 h 640080"/>
                <a:gd name="connsiteX37" fmla="*/ 575734 w 1016000"/>
                <a:gd name="connsiteY37" fmla="*/ 416560 h 640080"/>
                <a:gd name="connsiteX38" fmla="*/ 585894 w 1016000"/>
                <a:gd name="connsiteY38" fmla="*/ 406400 h 640080"/>
                <a:gd name="connsiteX39" fmla="*/ 602827 w 1016000"/>
                <a:gd name="connsiteY39" fmla="*/ 403013 h 640080"/>
                <a:gd name="connsiteX40" fmla="*/ 623147 w 1016000"/>
                <a:gd name="connsiteY40" fmla="*/ 392853 h 640080"/>
                <a:gd name="connsiteX41" fmla="*/ 636694 w 1016000"/>
                <a:gd name="connsiteY41" fmla="*/ 386080 h 640080"/>
                <a:gd name="connsiteX42" fmla="*/ 657014 w 1016000"/>
                <a:gd name="connsiteY42" fmla="*/ 379307 h 640080"/>
                <a:gd name="connsiteX43" fmla="*/ 673947 w 1016000"/>
                <a:gd name="connsiteY43" fmla="*/ 365760 h 640080"/>
                <a:gd name="connsiteX44" fmla="*/ 697654 w 1016000"/>
                <a:gd name="connsiteY44" fmla="*/ 358987 h 640080"/>
                <a:gd name="connsiteX45" fmla="*/ 711200 w 1016000"/>
                <a:gd name="connsiteY45" fmla="*/ 352213 h 640080"/>
                <a:gd name="connsiteX46" fmla="*/ 721360 w 1016000"/>
                <a:gd name="connsiteY46" fmla="*/ 348827 h 640080"/>
                <a:gd name="connsiteX47" fmla="*/ 731520 w 1016000"/>
                <a:gd name="connsiteY47" fmla="*/ 342053 h 640080"/>
                <a:gd name="connsiteX48" fmla="*/ 751840 w 1016000"/>
                <a:gd name="connsiteY48" fmla="*/ 335280 h 640080"/>
                <a:gd name="connsiteX49" fmla="*/ 768774 w 1016000"/>
                <a:gd name="connsiteY49" fmla="*/ 325120 h 640080"/>
                <a:gd name="connsiteX50" fmla="*/ 778934 w 1016000"/>
                <a:gd name="connsiteY50" fmla="*/ 314960 h 640080"/>
                <a:gd name="connsiteX51" fmla="*/ 789094 w 1016000"/>
                <a:gd name="connsiteY51" fmla="*/ 308187 h 640080"/>
                <a:gd name="connsiteX52" fmla="*/ 795867 w 1016000"/>
                <a:gd name="connsiteY52" fmla="*/ 301413 h 640080"/>
                <a:gd name="connsiteX53" fmla="*/ 806027 w 1016000"/>
                <a:gd name="connsiteY53" fmla="*/ 294640 h 640080"/>
                <a:gd name="connsiteX54" fmla="*/ 836507 w 1016000"/>
                <a:gd name="connsiteY54" fmla="*/ 270933 h 640080"/>
                <a:gd name="connsiteX55" fmla="*/ 846667 w 1016000"/>
                <a:gd name="connsiteY55" fmla="*/ 264160 h 640080"/>
                <a:gd name="connsiteX56" fmla="*/ 866987 w 1016000"/>
                <a:gd name="connsiteY56" fmla="*/ 257387 h 640080"/>
                <a:gd name="connsiteX57" fmla="*/ 877147 w 1016000"/>
                <a:gd name="connsiteY57" fmla="*/ 254000 h 640080"/>
                <a:gd name="connsiteX58" fmla="*/ 907627 w 1016000"/>
                <a:gd name="connsiteY58" fmla="*/ 247227 h 640080"/>
                <a:gd name="connsiteX59" fmla="*/ 931334 w 1016000"/>
                <a:gd name="connsiteY59" fmla="*/ 230293 h 640080"/>
                <a:gd name="connsiteX60" fmla="*/ 941494 w 1016000"/>
                <a:gd name="connsiteY60" fmla="*/ 220133 h 640080"/>
                <a:gd name="connsiteX61" fmla="*/ 951654 w 1016000"/>
                <a:gd name="connsiteY61" fmla="*/ 213360 h 640080"/>
                <a:gd name="connsiteX62" fmla="*/ 958427 w 1016000"/>
                <a:gd name="connsiteY62" fmla="*/ 203200 h 640080"/>
                <a:gd name="connsiteX63" fmla="*/ 975360 w 1016000"/>
                <a:gd name="connsiteY63" fmla="*/ 182880 h 640080"/>
                <a:gd name="connsiteX64" fmla="*/ 982134 w 1016000"/>
                <a:gd name="connsiteY64" fmla="*/ 162560 h 640080"/>
                <a:gd name="connsiteX65" fmla="*/ 985520 w 1016000"/>
                <a:gd name="connsiteY65" fmla="*/ 152400 h 640080"/>
                <a:gd name="connsiteX66" fmla="*/ 992294 w 1016000"/>
                <a:gd name="connsiteY66" fmla="*/ 142240 h 640080"/>
                <a:gd name="connsiteX67" fmla="*/ 1002454 w 1016000"/>
                <a:gd name="connsiteY67" fmla="*/ 132080 h 640080"/>
                <a:gd name="connsiteX68" fmla="*/ 1005840 w 1016000"/>
                <a:gd name="connsiteY68" fmla="*/ 121920 h 640080"/>
                <a:gd name="connsiteX69" fmla="*/ 1016000 w 1016000"/>
                <a:gd name="connsiteY69" fmla="*/ 104987 h 640080"/>
                <a:gd name="connsiteX70" fmla="*/ 1012614 w 1016000"/>
                <a:gd name="connsiteY70" fmla="*/ 27093 h 640080"/>
                <a:gd name="connsiteX71" fmla="*/ 1009227 w 1016000"/>
                <a:gd name="connsiteY71" fmla="*/ 16933 h 640080"/>
                <a:gd name="connsiteX72" fmla="*/ 999067 w 1016000"/>
                <a:gd name="connsiteY72" fmla="*/ 10160 h 640080"/>
                <a:gd name="connsiteX73" fmla="*/ 978747 w 1016000"/>
                <a:gd name="connsiteY73" fmla="*/ 0 h 640080"/>
                <a:gd name="connsiteX74" fmla="*/ 958427 w 1016000"/>
                <a:gd name="connsiteY74" fmla="*/ 6773 h 640080"/>
                <a:gd name="connsiteX75" fmla="*/ 938107 w 1016000"/>
                <a:gd name="connsiteY75" fmla="*/ 16933 h 640080"/>
                <a:gd name="connsiteX76" fmla="*/ 917787 w 1016000"/>
                <a:gd name="connsiteY76" fmla="*/ 30480 h 640080"/>
                <a:gd name="connsiteX77" fmla="*/ 907627 w 1016000"/>
                <a:gd name="connsiteY77" fmla="*/ 37253 h 640080"/>
                <a:gd name="connsiteX78" fmla="*/ 890694 w 1016000"/>
                <a:gd name="connsiteY78" fmla="*/ 50800 h 640080"/>
                <a:gd name="connsiteX79" fmla="*/ 883920 w 1016000"/>
                <a:gd name="connsiteY79" fmla="*/ 57573 h 640080"/>
                <a:gd name="connsiteX80" fmla="*/ 863600 w 1016000"/>
                <a:gd name="connsiteY80" fmla="*/ 67733 h 640080"/>
                <a:gd name="connsiteX81" fmla="*/ 836507 w 1016000"/>
                <a:gd name="connsiteY81" fmla="*/ 88053 h 640080"/>
                <a:gd name="connsiteX82" fmla="*/ 816187 w 1016000"/>
                <a:gd name="connsiteY82" fmla="*/ 94827 h 640080"/>
                <a:gd name="connsiteX83" fmla="*/ 806027 w 1016000"/>
                <a:gd name="connsiteY83" fmla="*/ 101600 h 640080"/>
                <a:gd name="connsiteX84" fmla="*/ 795867 w 1016000"/>
                <a:gd name="connsiteY84" fmla="*/ 111760 h 640080"/>
                <a:gd name="connsiteX85" fmla="*/ 785707 w 1016000"/>
                <a:gd name="connsiteY85" fmla="*/ 115147 h 640080"/>
                <a:gd name="connsiteX86" fmla="*/ 765387 w 1016000"/>
                <a:gd name="connsiteY86" fmla="*/ 128693 h 640080"/>
                <a:gd name="connsiteX87" fmla="*/ 745067 w 1016000"/>
                <a:gd name="connsiteY87" fmla="*/ 142240 h 640080"/>
                <a:gd name="connsiteX88" fmla="*/ 734907 w 1016000"/>
                <a:gd name="connsiteY88" fmla="*/ 149013 h 640080"/>
                <a:gd name="connsiteX89" fmla="*/ 724747 w 1016000"/>
                <a:gd name="connsiteY89" fmla="*/ 152400 h 640080"/>
                <a:gd name="connsiteX90" fmla="*/ 714587 w 1016000"/>
                <a:gd name="connsiteY90" fmla="*/ 159173 h 640080"/>
                <a:gd name="connsiteX91" fmla="*/ 707814 w 1016000"/>
                <a:gd name="connsiteY91" fmla="*/ 165947 h 640080"/>
                <a:gd name="connsiteX92" fmla="*/ 697654 w 1016000"/>
                <a:gd name="connsiteY92" fmla="*/ 169333 h 640080"/>
                <a:gd name="connsiteX93" fmla="*/ 670560 w 1016000"/>
                <a:gd name="connsiteY93" fmla="*/ 189653 h 640080"/>
                <a:gd name="connsiteX94" fmla="*/ 650240 w 1016000"/>
                <a:gd name="connsiteY94" fmla="*/ 196427 h 640080"/>
                <a:gd name="connsiteX95" fmla="*/ 629920 w 1016000"/>
                <a:gd name="connsiteY95" fmla="*/ 209973 h 640080"/>
                <a:gd name="connsiteX96" fmla="*/ 609600 w 1016000"/>
                <a:gd name="connsiteY96" fmla="*/ 216747 h 640080"/>
                <a:gd name="connsiteX97" fmla="*/ 599440 w 1016000"/>
                <a:gd name="connsiteY97" fmla="*/ 223520 h 640080"/>
                <a:gd name="connsiteX98" fmla="*/ 579120 w 1016000"/>
                <a:gd name="connsiteY98" fmla="*/ 230293 h 640080"/>
                <a:gd name="connsiteX99" fmla="*/ 568960 w 1016000"/>
                <a:gd name="connsiteY99" fmla="*/ 233680 h 640080"/>
                <a:gd name="connsiteX100" fmla="*/ 548640 w 1016000"/>
                <a:gd name="connsiteY100" fmla="*/ 247227 h 640080"/>
                <a:gd name="connsiteX101" fmla="*/ 538480 w 1016000"/>
                <a:gd name="connsiteY101" fmla="*/ 254000 h 640080"/>
                <a:gd name="connsiteX102" fmla="*/ 528320 w 1016000"/>
                <a:gd name="connsiteY102" fmla="*/ 257387 h 640080"/>
                <a:gd name="connsiteX103" fmla="*/ 521547 w 1016000"/>
                <a:gd name="connsiteY103" fmla="*/ 267547 h 640080"/>
                <a:gd name="connsiteX104" fmla="*/ 508000 w 1016000"/>
                <a:gd name="connsiteY104" fmla="*/ 270933 h 640080"/>
                <a:gd name="connsiteX105" fmla="*/ 497840 w 1016000"/>
                <a:gd name="connsiteY105" fmla="*/ 274320 h 640080"/>
                <a:gd name="connsiteX106" fmla="*/ 467360 w 1016000"/>
                <a:gd name="connsiteY106" fmla="*/ 291253 h 640080"/>
                <a:gd name="connsiteX107" fmla="*/ 457200 w 1016000"/>
                <a:gd name="connsiteY107" fmla="*/ 298027 h 640080"/>
                <a:gd name="connsiteX108" fmla="*/ 447040 w 1016000"/>
                <a:gd name="connsiteY108" fmla="*/ 308187 h 640080"/>
                <a:gd name="connsiteX109" fmla="*/ 436880 w 1016000"/>
                <a:gd name="connsiteY109" fmla="*/ 311573 h 640080"/>
                <a:gd name="connsiteX110" fmla="*/ 430107 w 1016000"/>
                <a:gd name="connsiteY110" fmla="*/ 318347 h 640080"/>
                <a:gd name="connsiteX111" fmla="*/ 409787 w 1016000"/>
                <a:gd name="connsiteY111" fmla="*/ 325120 h 640080"/>
                <a:gd name="connsiteX112" fmla="*/ 399627 w 1016000"/>
                <a:gd name="connsiteY112" fmla="*/ 328507 h 640080"/>
                <a:gd name="connsiteX113" fmla="*/ 375920 w 1016000"/>
                <a:gd name="connsiteY113" fmla="*/ 342053 h 640080"/>
                <a:gd name="connsiteX114" fmla="*/ 352214 w 1016000"/>
                <a:gd name="connsiteY114" fmla="*/ 352213 h 640080"/>
                <a:gd name="connsiteX115" fmla="*/ 345440 w 1016000"/>
                <a:gd name="connsiteY115" fmla="*/ 358987 h 640080"/>
                <a:gd name="connsiteX116" fmla="*/ 304800 w 1016000"/>
                <a:gd name="connsiteY116" fmla="*/ 379307 h 640080"/>
                <a:gd name="connsiteX117" fmla="*/ 294640 w 1016000"/>
                <a:gd name="connsiteY117" fmla="*/ 386080 h 640080"/>
                <a:gd name="connsiteX118" fmla="*/ 284480 w 1016000"/>
                <a:gd name="connsiteY118" fmla="*/ 392853 h 640080"/>
                <a:gd name="connsiteX119" fmla="*/ 277707 w 1016000"/>
                <a:gd name="connsiteY119" fmla="*/ 399627 h 640080"/>
                <a:gd name="connsiteX120" fmla="*/ 257387 w 1016000"/>
                <a:gd name="connsiteY120" fmla="*/ 413173 h 640080"/>
                <a:gd name="connsiteX121" fmla="*/ 243840 w 1016000"/>
                <a:gd name="connsiteY121" fmla="*/ 426720 h 640080"/>
                <a:gd name="connsiteX122" fmla="*/ 213360 w 1016000"/>
                <a:gd name="connsiteY122" fmla="*/ 443653 h 640080"/>
                <a:gd name="connsiteX123" fmla="*/ 203200 w 1016000"/>
                <a:gd name="connsiteY123" fmla="*/ 450427 h 640080"/>
                <a:gd name="connsiteX124" fmla="*/ 193040 w 1016000"/>
                <a:gd name="connsiteY124" fmla="*/ 457200 h 640080"/>
                <a:gd name="connsiteX125" fmla="*/ 172720 w 1016000"/>
                <a:gd name="connsiteY125" fmla="*/ 470747 h 640080"/>
                <a:gd name="connsiteX126" fmla="*/ 142240 w 1016000"/>
                <a:gd name="connsiteY126" fmla="*/ 487680 h 640080"/>
                <a:gd name="connsiteX127" fmla="*/ 121920 w 1016000"/>
                <a:gd name="connsiteY127" fmla="*/ 508000 h 640080"/>
                <a:gd name="connsiteX128" fmla="*/ 101600 w 1016000"/>
                <a:gd name="connsiteY128" fmla="*/ 518160 h 640080"/>
                <a:gd name="connsiteX129" fmla="*/ 91440 w 1016000"/>
                <a:gd name="connsiteY129" fmla="*/ 521547 h 640080"/>
                <a:gd name="connsiteX130" fmla="*/ 71120 w 1016000"/>
                <a:gd name="connsiteY130" fmla="*/ 535093 h 640080"/>
                <a:gd name="connsiteX131" fmla="*/ 60960 w 1016000"/>
                <a:gd name="connsiteY131" fmla="*/ 538480 h 640080"/>
                <a:gd name="connsiteX132" fmla="*/ 40640 w 1016000"/>
                <a:gd name="connsiteY132" fmla="*/ 552027 h 640080"/>
                <a:gd name="connsiteX133" fmla="*/ 0 w 1016000"/>
                <a:gd name="connsiteY133" fmla="*/ 555413 h 64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016000" h="640080">
                  <a:moveTo>
                    <a:pt x="0" y="555413"/>
                  </a:moveTo>
                  <a:cubicBezTo>
                    <a:pt x="14676" y="556542"/>
                    <a:pt x="29488" y="556504"/>
                    <a:pt x="44027" y="558800"/>
                  </a:cubicBezTo>
                  <a:cubicBezTo>
                    <a:pt x="51079" y="559914"/>
                    <a:pt x="57574" y="563315"/>
                    <a:pt x="64347" y="565573"/>
                  </a:cubicBezTo>
                  <a:lnTo>
                    <a:pt x="74507" y="568960"/>
                  </a:lnTo>
                  <a:cubicBezTo>
                    <a:pt x="77894" y="572347"/>
                    <a:pt x="80682" y="576463"/>
                    <a:pt x="84667" y="579120"/>
                  </a:cubicBezTo>
                  <a:cubicBezTo>
                    <a:pt x="115215" y="599486"/>
                    <a:pt x="73013" y="562636"/>
                    <a:pt x="104987" y="589280"/>
                  </a:cubicBezTo>
                  <a:cubicBezTo>
                    <a:pt x="108666" y="592346"/>
                    <a:pt x="112081" y="595761"/>
                    <a:pt x="115147" y="599440"/>
                  </a:cubicBezTo>
                  <a:cubicBezTo>
                    <a:pt x="117753" y="602567"/>
                    <a:pt x="118742" y="607057"/>
                    <a:pt x="121920" y="609600"/>
                  </a:cubicBezTo>
                  <a:cubicBezTo>
                    <a:pt x="124708" y="611830"/>
                    <a:pt x="128693" y="611858"/>
                    <a:pt x="132080" y="612987"/>
                  </a:cubicBezTo>
                  <a:cubicBezTo>
                    <a:pt x="134338" y="615245"/>
                    <a:pt x="136859" y="617267"/>
                    <a:pt x="138854" y="619760"/>
                  </a:cubicBezTo>
                  <a:cubicBezTo>
                    <a:pt x="141397" y="622938"/>
                    <a:pt x="142749" y="627042"/>
                    <a:pt x="145627" y="629920"/>
                  </a:cubicBezTo>
                  <a:cubicBezTo>
                    <a:pt x="152191" y="636484"/>
                    <a:pt x="157685" y="637326"/>
                    <a:pt x="165947" y="640080"/>
                  </a:cubicBezTo>
                  <a:cubicBezTo>
                    <a:pt x="171454" y="639162"/>
                    <a:pt x="189284" y="637275"/>
                    <a:pt x="196427" y="633307"/>
                  </a:cubicBezTo>
                  <a:cubicBezTo>
                    <a:pt x="203543" y="629354"/>
                    <a:pt x="216747" y="619760"/>
                    <a:pt x="216747" y="619760"/>
                  </a:cubicBezTo>
                  <a:cubicBezTo>
                    <a:pt x="219005" y="616373"/>
                    <a:pt x="220342" y="612143"/>
                    <a:pt x="223520" y="609600"/>
                  </a:cubicBezTo>
                  <a:cubicBezTo>
                    <a:pt x="226308" y="607370"/>
                    <a:pt x="230619" y="608050"/>
                    <a:pt x="233680" y="606213"/>
                  </a:cubicBezTo>
                  <a:cubicBezTo>
                    <a:pt x="236418" y="604570"/>
                    <a:pt x="237716" y="601083"/>
                    <a:pt x="240454" y="599440"/>
                  </a:cubicBezTo>
                  <a:cubicBezTo>
                    <a:pt x="243515" y="597603"/>
                    <a:pt x="247493" y="597787"/>
                    <a:pt x="250614" y="596053"/>
                  </a:cubicBezTo>
                  <a:cubicBezTo>
                    <a:pt x="257730" y="592100"/>
                    <a:pt x="264161" y="587022"/>
                    <a:pt x="270934" y="582507"/>
                  </a:cubicBezTo>
                  <a:cubicBezTo>
                    <a:pt x="274321" y="580249"/>
                    <a:pt x="277232" y="577020"/>
                    <a:pt x="281094" y="575733"/>
                  </a:cubicBezTo>
                  <a:cubicBezTo>
                    <a:pt x="287867" y="573475"/>
                    <a:pt x="294488" y="570692"/>
                    <a:pt x="301414" y="568960"/>
                  </a:cubicBezTo>
                  <a:cubicBezTo>
                    <a:pt x="318423" y="564707"/>
                    <a:pt x="310544" y="567045"/>
                    <a:pt x="325120" y="562187"/>
                  </a:cubicBezTo>
                  <a:cubicBezTo>
                    <a:pt x="328507" y="559929"/>
                    <a:pt x="332102" y="557956"/>
                    <a:pt x="335280" y="555413"/>
                  </a:cubicBezTo>
                  <a:cubicBezTo>
                    <a:pt x="337773" y="553418"/>
                    <a:pt x="339119" y="549898"/>
                    <a:pt x="342054" y="548640"/>
                  </a:cubicBezTo>
                  <a:cubicBezTo>
                    <a:pt x="347345" y="546373"/>
                    <a:pt x="353434" y="546768"/>
                    <a:pt x="358987" y="545253"/>
                  </a:cubicBezTo>
                  <a:cubicBezTo>
                    <a:pt x="365875" y="543374"/>
                    <a:pt x="379307" y="538480"/>
                    <a:pt x="379307" y="538480"/>
                  </a:cubicBezTo>
                  <a:cubicBezTo>
                    <a:pt x="401853" y="515934"/>
                    <a:pt x="377573" y="537185"/>
                    <a:pt x="399627" y="524933"/>
                  </a:cubicBezTo>
                  <a:cubicBezTo>
                    <a:pt x="406743" y="520980"/>
                    <a:pt x="413174" y="515902"/>
                    <a:pt x="419947" y="511387"/>
                  </a:cubicBezTo>
                  <a:cubicBezTo>
                    <a:pt x="423334" y="509129"/>
                    <a:pt x="426245" y="505900"/>
                    <a:pt x="430107" y="504613"/>
                  </a:cubicBezTo>
                  <a:lnTo>
                    <a:pt x="440267" y="501227"/>
                  </a:lnTo>
                  <a:cubicBezTo>
                    <a:pt x="452088" y="489404"/>
                    <a:pt x="444010" y="495463"/>
                    <a:pt x="467360" y="487680"/>
                  </a:cubicBezTo>
                  <a:lnTo>
                    <a:pt x="477520" y="484293"/>
                  </a:lnTo>
                  <a:cubicBezTo>
                    <a:pt x="490751" y="471064"/>
                    <a:pt x="476868" y="482926"/>
                    <a:pt x="494454" y="474133"/>
                  </a:cubicBezTo>
                  <a:cubicBezTo>
                    <a:pt x="520715" y="461003"/>
                    <a:pt x="489236" y="472486"/>
                    <a:pt x="514774" y="463973"/>
                  </a:cubicBezTo>
                  <a:cubicBezTo>
                    <a:pt x="518161" y="460586"/>
                    <a:pt x="521153" y="456753"/>
                    <a:pt x="524934" y="453813"/>
                  </a:cubicBezTo>
                  <a:cubicBezTo>
                    <a:pt x="531360" y="448815"/>
                    <a:pt x="539498" y="446024"/>
                    <a:pt x="545254" y="440267"/>
                  </a:cubicBezTo>
                  <a:cubicBezTo>
                    <a:pt x="554551" y="430969"/>
                    <a:pt x="548998" y="434503"/>
                    <a:pt x="562187" y="430107"/>
                  </a:cubicBezTo>
                  <a:lnTo>
                    <a:pt x="575734" y="416560"/>
                  </a:lnTo>
                  <a:cubicBezTo>
                    <a:pt x="579121" y="413173"/>
                    <a:pt x="581198" y="407339"/>
                    <a:pt x="585894" y="406400"/>
                  </a:cubicBezTo>
                  <a:lnTo>
                    <a:pt x="602827" y="403013"/>
                  </a:lnTo>
                  <a:cubicBezTo>
                    <a:pt x="622350" y="389998"/>
                    <a:pt x="603519" y="401265"/>
                    <a:pt x="623147" y="392853"/>
                  </a:cubicBezTo>
                  <a:cubicBezTo>
                    <a:pt x="627787" y="390864"/>
                    <a:pt x="632006" y="387955"/>
                    <a:pt x="636694" y="386080"/>
                  </a:cubicBezTo>
                  <a:cubicBezTo>
                    <a:pt x="643323" y="383429"/>
                    <a:pt x="657014" y="379307"/>
                    <a:pt x="657014" y="379307"/>
                  </a:cubicBezTo>
                  <a:cubicBezTo>
                    <a:pt x="663315" y="373005"/>
                    <a:pt x="665400" y="370033"/>
                    <a:pt x="673947" y="365760"/>
                  </a:cubicBezTo>
                  <a:cubicBezTo>
                    <a:pt x="678810" y="363329"/>
                    <a:pt x="693308" y="360073"/>
                    <a:pt x="697654" y="358987"/>
                  </a:cubicBezTo>
                  <a:cubicBezTo>
                    <a:pt x="702169" y="356729"/>
                    <a:pt x="706560" y="354202"/>
                    <a:pt x="711200" y="352213"/>
                  </a:cubicBezTo>
                  <a:cubicBezTo>
                    <a:pt x="714481" y="350807"/>
                    <a:pt x="718167" y="350423"/>
                    <a:pt x="721360" y="348827"/>
                  </a:cubicBezTo>
                  <a:cubicBezTo>
                    <a:pt x="725001" y="347007"/>
                    <a:pt x="727800" y="343706"/>
                    <a:pt x="731520" y="342053"/>
                  </a:cubicBezTo>
                  <a:cubicBezTo>
                    <a:pt x="738044" y="339153"/>
                    <a:pt x="751840" y="335280"/>
                    <a:pt x="751840" y="335280"/>
                  </a:cubicBezTo>
                  <a:cubicBezTo>
                    <a:pt x="772941" y="314182"/>
                    <a:pt x="742390" y="342710"/>
                    <a:pt x="768774" y="325120"/>
                  </a:cubicBezTo>
                  <a:cubicBezTo>
                    <a:pt x="772759" y="322463"/>
                    <a:pt x="775255" y="318026"/>
                    <a:pt x="778934" y="314960"/>
                  </a:cubicBezTo>
                  <a:cubicBezTo>
                    <a:pt x="782061" y="312354"/>
                    <a:pt x="785916" y="310730"/>
                    <a:pt x="789094" y="308187"/>
                  </a:cubicBezTo>
                  <a:cubicBezTo>
                    <a:pt x="791587" y="306192"/>
                    <a:pt x="793374" y="303408"/>
                    <a:pt x="795867" y="301413"/>
                  </a:cubicBezTo>
                  <a:cubicBezTo>
                    <a:pt x="799045" y="298870"/>
                    <a:pt x="802900" y="297246"/>
                    <a:pt x="806027" y="294640"/>
                  </a:cubicBezTo>
                  <a:cubicBezTo>
                    <a:pt x="837861" y="268112"/>
                    <a:pt x="785146" y="305173"/>
                    <a:pt x="836507" y="270933"/>
                  </a:cubicBezTo>
                  <a:cubicBezTo>
                    <a:pt x="839894" y="268675"/>
                    <a:pt x="842806" y="265447"/>
                    <a:pt x="846667" y="264160"/>
                  </a:cubicBezTo>
                  <a:lnTo>
                    <a:pt x="866987" y="257387"/>
                  </a:lnTo>
                  <a:cubicBezTo>
                    <a:pt x="870374" y="256258"/>
                    <a:pt x="873626" y="254587"/>
                    <a:pt x="877147" y="254000"/>
                  </a:cubicBezTo>
                  <a:cubicBezTo>
                    <a:pt x="900988" y="250026"/>
                    <a:pt x="890952" y="252784"/>
                    <a:pt x="907627" y="247227"/>
                  </a:cubicBezTo>
                  <a:cubicBezTo>
                    <a:pt x="923698" y="231156"/>
                    <a:pt x="915116" y="235700"/>
                    <a:pt x="931334" y="230293"/>
                  </a:cubicBezTo>
                  <a:cubicBezTo>
                    <a:pt x="934721" y="226906"/>
                    <a:pt x="937815" y="223199"/>
                    <a:pt x="941494" y="220133"/>
                  </a:cubicBezTo>
                  <a:cubicBezTo>
                    <a:pt x="944621" y="217527"/>
                    <a:pt x="948776" y="216238"/>
                    <a:pt x="951654" y="213360"/>
                  </a:cubicBezTo>
                  <a:cubicBezTo>
                    <a:pt x="954532" y="210482"/>
                    <a:pt x="955821" y="206327"/>
                    <a:pt x="958427" y="203200"/>
                  </a:cubicBezTo>
                  <a:cubicBezTo>
                    <a:pt x="966024" y="194083"/>
                    <a:pt x="970554" y="193693"/>
                    <a:pt x="975360" y="182880"/>
                  </a:cubicBezTo>
                  <a:cubicBezTo>
                    <a:pt x="978260" y="176356"/>
                    <a:pt x="979876" y="169333"/>
                    <a:pt x="982134" y="162560"/>
                  </a:cubicBezTo>
                  <a:cubicBezTo>
                    <a:pt x="983263" y="159173"/>
                    <a:pt x="983540" y="155370"/>
                    <a:pt x="985520" y="152400"/>
                  </a:cubicBezTo>
                  <a:cubicBezTo>
                    <a:pt x="987778" y="149013"/>
                    <a:pt x="989688" y="145367"/>
                    <a:pt x="992294" y="142240"/>
                  </a:cubicBezTo>
                  <a:cubicBezTo>
                    <a:pt x="995360" y="138561"/>
                    <a:pt x="999067" y="135467"/>
                    <a:pt x="1002454" y="132080"/>
                  </a:cubicBezTo>
                  <a:cubicBezTo>
                    <a:pt x="1003583" y="128693"/>
                    <a:pt x="1004003" y="124981"/>
                    <a:pt x="1005840" y="121920"/>
                  </a:cubicBezTo>
                  <a:cubicBezTo>
                    <a:pt x="1019786" y="98677"/>
                    <a:pt x="1006408" y="133768"/>
                    <a:pt x="1016000" y="104987"/>
                  </a:cubicBezTo>
                  <a:cubicBezTo>
                    <a:pt x="1014871" y="79022"/>
                    <a:pt x="1014607" y="53006"/>
                    <a:pt x="1012614" y="27093"/>
                  </a:cubicBezTo>
                  <a:cubicBezTo>
                    <a:pt x="1012340" y="23534"/>
                    <a:pt x="1011457" y="19721"/>
                    <a:pt x="1009227" y="16933"/>
                  </a:cubicBezTo>
                  <a:cubicBezTo>
                    <a:pt x="1006684" y="13755"/>
                    <a:pt x="1002708" y="11980"/>
                    <a:pt x="999067" y="10160"/>
                  </a:cubicBezTo>
                  <a:cubicBezTo>
                    <a:pt x="971024" y="-3861"/>
                    <a:pt x="1007864" y="19410"/>
                    <a:pt x="978747" y="0"/>
                  </a:cubicBezTo>
                  <a:cubicBezTo>
                    <a:pt x="971974" y="2258"/>
                    <a:pt x="964367" y="2812"/>
                    <a:pt x="958427" y="6773"/>
                  </a:cubicBezTo>
                  <a:cubicBezTo>
                    <a:pt x="945297" y="15527"/>
                    <a:pt x="952129" y="12260"/>
                    <a:pt x="938107" y="16933"/>
                  </a:cubicBezTo>
                  <a:lnTo>
                    <a:pt x="917787" y="30480"/>
                  </a:lnTo>
                  <a:cubicBezTo>
                    <a:pt x="914400" y="32738"/>
                    <a:pt x="910505" y="34375"/>
                    <a:pt x="907627" y="37253"/>
                  </a:cubicBezTo>
                  <a:cubicBezTo>
                    <a:pt x="891282" y="53600"/>
                    <a:pt x="912044" y="33722"/>
                    <a:pt x="890694" y="50800"/>
                  </a:cubicBezTo>
                  <a:cubicBezTo>
                    <a:pt x="888201" y="52795"/>
                    <a:pt x="886658" y="55930"/>
                    <a:pt x="883920" y="57573"/>
                  </a:cubicBezTo>
                  <a:cubicBezTo>
                    <a:pt x="858892" y="72589"/>
                    <a:pt x="889279" y="47189"/>
                    <a:pt x="863600" y="67733"/>
                  </a:cubicBezTo>
                  <a:cubicBezTo>
                    <a:pt x="852135" y="76905"/>
                    <a:pt x="856772" y="81297"/>
                    <a:pt x="836507" y="88053"/>
                  </a:cubicBezTo>
                  <a:cubicBezTo>
                    <a:pt x="829734" y="90311"/>
                    <a:pt x="822128" y="90867"/>
                    <a:pt x="816187" y="94827"/>
                  </a:cubicBezTo>
                  <a:cubicBezTo>
                    <a:pt x="812800" y="97085"/>
                    <a:pt x="809154" y="98994"/>
                    <a:pt x="806027" y="101600"/>
                  </a:cubicBezTo>
                  <a:cubicBezTo>
                    <a:pt x="802348" y="104666"/>
                    <a:pt x="799852" y="109103"/>
                    <a:pt x="795867" y="111760"/>
                  </a:cubicBezTo>
                  <a:cubicBezTo>
                    <a:pt x="792897" y="113740"/>
                    <a:pt x="789094" y="114018"/>
                    <a:pt x="785707" y="115147"/>
                  </a:cubicBezTo>
                  <a:cubicBezTo>
                    <a:pt x="763157" y="137697"/>
                    <a:pt x="787444" y="116439"/>
                    <a:pt x="765387" y="128693"/>
                  </a:cubicBezTo>
                  <a:cubicBezTo>
                    <a:pt x="758271" y="132646"/>
                    <a:pt x="751840" y="137724"/>
                    <a:pt x="745067" y="142240"/>
                  </a:cubicBezTo>
                  <a:cubicBezTo>
                    <a:pt x="741680" y="144498"/>
                    <a:pt x="738768" y="147726"/>
                    <a:pt x="734907" y="149013"/>
                  </a:cubicBezTo>
                  <a:cubicBezTo>
                    <a:pt x="731520" y="150142"/>
                    <a:pt x="727940" y="150803"/>
                    <a:pt x="724747" y="152400"/>
                  </a:cubicBezTo>
                  <a:cubicBezTo>
                    <a:pt x="721106" y="154220"/>
                    <a:pt x="717765" y="156630"/>
                    <a:pt x="714587" y="159173"/>
                  </a:cubicBezTo>
                  <a:cubicBezTo>
                    <a:pt x="712094" y="161168"/>
                    <a:pt x="710552" y="164304"/>
                    <a:pt x="707814" y="165947"/>
                  </a:cubicBezTo>
                  <a:cubicBezTo>
                    <a:pt x="704753" y="167784"/>
                    <a:pt x="701041" y="168204"/>
                    <a:pt x="697654" y="169333"/>
                  </a:cubicBezTo>
                  <a:cubicBezTo>
                    <a:pt x="689630" y="177357"/>
                    <a:pt x="682050" y="185823"/>
                    <a:pt x="670560" y="189653"/>
                  </a:cubicBezTo>
                  <a:cubicBezTo>
                    <a:pt x="663787" y="191911"/>
                    <a:pt x="656181" y="192467"/>
                    <a:pt x="650240" y="196427"/>
                  </a:cubicBezTo>
                  <a:cubicBezTo>
                    <a:pt x="643467" y="200942"/>
                    <a:pt x="637643" y="207399"/>
                    <a:pt x="629920" y="209973"/>
                  </a:cubicBezTo>
                  <a:cubicBezTo>
                    <a:pt x="623147" y="212231"/>
                    <a:pt x="615541" y="212787"/>
                    <a:pt x="609600" y="216747"/>
                  </a:cubicBezTo>
                  <a:cubicBezTo>
                    <a:pt x="606213" y="219005"/>
                    <a:pt x="603159" y="221867"/>
                    <a:pt x="599440" y="223520"/>
                  </a:cubicBezTo>
                  <a:cubicBezTo>
                    <a:pt x="592916" y="226420"/>
                    <a:pt x="585893" y="228035"/>
                    <a:pt x="579120" y="230293"/>
                  </a:cubicBezTo>
                  <a:cubicBezTo>
                    <a:pt x="575733" y="231422"/>
                    <a:pt x="571930" y="231700"/>
                    <a:pt x="568960" y="233680"/>
                  </a:cubicBezTo>
                  <a:lnTo>
                    <a:pt x="548640" y="247227"/>
                  </a:lnTo>
                  <a:cubicBezTo>
                    <a:pt x="545253" y="249485"/>
                    <a:pt x="542341" y="252713"/>
                    <a:pt x="538480" y="254000"/>
                  </a:cubicBezTo>
                  <a:lnTo>
                    <a:pt x="528320" y="257387"/>
                  </a:lnTo>
                  <a:cubicBezTo>
                    <a:pt x="526062" y="260774"/>
                    <a:pt x="524934" y="265289"/>
                    <a:pt x="521547" y="267547"/>
                  </a:cubicBezTo>
                  <a:cubicBezTo>
                    <a:pt x="517674" y="270129"/>
                    <a:pt x="512476" y="269654"/>
                    <a:pt x="508000" y="270933"/>
                  </a:cubicBezTo>
                  <a:cubicBezTo>
                    <a:pt x="504567" y="271914"/>
                    <a:pt x="500961" y="272586"/>
                    <a:pt x="497840" y="274320"/>
                  </a:cubicBezTo>
                  <a:cubicBezTo>
                    <a:pt x="462910" y="293726"/>
                    <a:pt x="490347" y="283592"/>
                    <a:pt x="467360" y="291253"/>
                  </a:cubicBezTo>
                  <a:cubicBezTo>
                    <a:pt x="463973" y="293511"/>
                    <a:pt x="460327" y="295421"/>
                    <a:pt x="457200" y="298027"/>
                  </a:cubicBezTo>
                  <a:cubicBezTo>
                    <a:pt x="453521" y="301093"/>
                    <a:pt x="451025" y="305530"/>
                    <a:pt x="447040" y="308187"/>
                  </a:cubicBezTo>
                  <a:cubicBezTo>
                    <a:pt x="444070" y="310167"/>
                    <a:pt x="440267" y="310444"/>
                    <a:pt x="436880" y="311573"/>
                  </a:cubicBezTo>
                  <a:cubicBezTo>
                    <a:pt x="434622" y="313831"/>
                    <a:pt x="432963" y="316919"/>
                    <a:pt x="430107" y="318347"/>
                  </a:cubicBezTo>
                  <a:cubicBezTo>
                    <a:pt x="423721" y="321540"/>
                    <a:pt x="416560" y="322862"/>
                    <a:pt x="409787" y="325120"/>
                  </a:cubicBezTo>
                  <a:cubicBezTo>
                    <a:pt x="406400" y="326249"/>
                    <a:pt x="402597" y="326527"/>
                    <a:pt x="399627" y="328507"/>
                  </a:cubicBezTo>
                  <a:cubicBezTo>
                    <a:pt x="385266" y="338080"/>
                    <a:pt x="393108" y="333460"/>
                    <a:pt x="375920" y="342053"/>
                  </a:cubicBezTo>
                  <a:cubicBezTo>
                    <a:pt x="360626" y="357350"/>
                    <a:pt x="380303" y="340175"/>
                    <a:pt x="352214" y="352213"/>
                  </a:cubicBezTo>
                  <a:cubicBezTo>
                    <a:pt x="349279" y="353471"/>
                    <a:pt x="348296" y="357559"/>
                    <a:pt x="345440" y="358987"/>
                  </a:cubicBezTo>
                  <a:cubicBezTo>
                    <a:pt x="289349" y="387032"/>
                    <a:pt x="363040" y="340480"/>
                    <a:pt x="304800" y="379307"/>
                  </a:cubicBezTo>
                  <a:lnTo>
                    <a:pt x="294640" y="386080"/>
                  </a:lnTo>
                  <a:cubicBezTo>
                    <a:pt x="291253" y="388338"/>
                    <a:pt x="287358" y="389975"/>
                    <a:pt x="284480" y="392853"/>
                  </a:cubicBezTo>
                  <a:cubicBezTo>
                    <a:pt x="282222" y="395111"/>
                    <a:pt x="280261" y="397711"/>
                    <a:pt x="277707" y="399627"/>
                  </a:cubicBezTo>
                  <a:cubicBezTo>
                    <a:pt x="271195" y="404511"/>
                    <a:pt x="263143" y="407417"/>
                    <a:pt x="257387" y="413173"/>
                  </a:cubicBezTo>
                  <a:cubicBezTo>
                    <a:pt x="252871" y="417689"/>
                    <a:pt x="249898" y="424700"/>
                    <a:pt x="243840" y="426720"/>
                  </a:cubicBezTo>
                  <a:cubicBezTo>
                    <a:pt x="225958" y="432681"/>
                    <a:pt x="236648" y="428128"/>
                    <a:pt x="213360" y="443653"/>
                  </a:cubicBezTo>
                  <a:lnTo>
                    <a:pt x="203200" y="450427"/>
                  </a:lnTo>
                  <a:cubicBezTo>
                    <a:pt x="199813" y="452685"/>
                    <a:pt x="195918" y="454322"/>
                    <a:pt x="193040" y="457200"/>
                  </a:cubicBezTo>
                  <a:cubicBezTo>
                    <a:pt x="170494" y="479746"/>
                    <a:pt x="194774" y="458495"/>
                    <a:pt x="172720" y="470747"/>
                  </a:cubicBezTo>
                  <a:cubicBezTo>
                    <a:pt x="137784" y="490155"/>
                    <a:pt x="165229" y="480016"/>
                    <a:pt x="142240" y="487680"/>
                  </a:cubicBezTo>
                  <a:cubicBezTo>
                    <a:pt x="135467" y="494453"/>
                    <a:pt x="131007" y="504971"/>
                    <a:pt x="121920" y="508000"/>
                  </a:cubicBezTo>
                  <a:cubicBezTo>
                    <a:pt x="96382" y="516513"/>
                    <a:pt x="127861" y="505030"/>
                    <a:pt x="101600" y="518160"/>
                  </a:cubicBezTo>
                  <a:cubicBezTo>
                    <a:pt x="98407" y="519757"/>
                    <a:pt x="94561" y="519813"/>
                    <a:pt x="91440" y="521547"/>
                  </a:cubicBezTo>
                  <a:cubicBezTo>
                    <a:pt x="84324" y="525500"/>
                    <a:pt x="78843" y="532519"/>
                    <a:pt x="71120" y="535093"/>
                  </a:cubicBezTo>
                  <a:cubicBezTo>
                    <a:pt x="67733" y="536222"/>
                    <a:pt x="64081" y="536746"/>
                    <a:pt x="60960" y="538480"/>
                  </a:cubicBezTo>
                  <a:cubicBezTo>
                    <a:pt x="53844" y="542434"/>
                    <a:pt x="48363" y="549453"/>
                    <a:pt x="40640" y="552027"/>
                  </a:cubicBezTo>
                  <a:lnTo>
                    <a:pt x="0" y="555413"/>
                  </a:lnTo>
                  <a:close/>
                </a:path>
              </a:pathLst>
            </a:custGeom>
            <a:solidFill>
              <a:srgbClr val="DEEBF7">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63F09F8C-90B2-42D1-AE22-1E68A0A074C0}"/>
                </a:ext>
              </a:extLst>
            </p:cNvPr>
            <p:cNvSpPr/>
            <p:nvPr/>
          </p:nvSpPr>
          <p:spPr>
            <a:xfrm>
              <a:off x="6857206" y="4770833"/>
              <a:ext cx="278623" cy="187247"/>
            </a:xfrm>
            <a:custGeom>
              <a:avLst/>
              <a:gdLst>
                <a:gd name="connsiteX0" fmla="*/ 102394 w 278623"/>
                <a:gd name="connsiteY0" fmla="*/ 980 h 187247"/>
                <a:gd name="connsiteX1" fmla="*/ 85461 w 278623"/>
                <a:gd name="connsiteY1" fmla="*/ 4367 h 187247"/>
                <a:gd name="connsiteX2" fmla="*/ 78687 w 278623"/>
                <a:gd name="connsiteY2" fmla="*/ 11140 h 187247"/>
                <a:gd name="connsiteX3" fmla="*/ 68527 w 278623"/>
                <a:gd name="connsiteY3" fmla="*/ 14527 h 187247"/>
                <a:gd name="connsiteX4" fmla="*/ 48207 w 278623"/>
                <a:gd name="connsiteY4" fmla="*/ 24687 h 187247"/>
                <a:gd name="connsiteX5" fmla="*/ 44821 w 278623"/>
                <a:gd name="connsiteY5" fmla="*/ 34847 h 187247"/>
                <a:gd name="connsiteX6" fmla="*/ 31274 w 278623"/>
                <a:gd name="connsiteY6" fmla="*/ 48394 h 187247"/>
                <a:gd name="connsiteX7" fmla="*/ 17727 w 278623"/>
                <a:gd name="connsiteY7" fmla="*/ 68714 h 187247"/>
                <a:gd name="connsiteX8" fmla="*/ 7567 w 278623"/>
                <a:gd name="connsiteY8" fmla="*/ 85647 h 187247"/>
                <a:gd name="connsiteX9" fmla="*/ 4181 w 278623"/>
                <a:gd name="connsiteY9" fmla="*/ 146607 h 187247"/>
                <a:gd name="connsiteX10" fmla="*/ 7567 w 278623"/>
                <a:gd name="connsiteY10" fmla="*/ 163540 h 187247"/>
                <a:gd name="connsiteX11" fmla="*/ 14341 w 278623"/>
                <a:gd name="connsiteY11" fmla="*/ 170314 h 187247"/>
                <a:gd name="connsiteX12" fmla="*/ 21114 w 278623"/>
                <a:gd name="connsiteY12" fmla="*/ 180474 h 187247"/>
                <a:gd name="connsiteX13" fmla="*/ 41434 w 278623"/>
                <a:gd name="connsiteY13" fmla="*/ 187247 h 187247"/>
                <a:gd name="connsiteX14" fmla="*/ 61754 w 278623"/>
                <a:gd name="connsiteY14" fmla="*/ 166927 h 187247"/>
                <a:gd name="connsiteX15" fmla="*/ 71914 w 278623"/>
                <a:gd name="connsiteY15" fmla="*/ 163540 h 187247"/>
                <a:gd name="connsiteX16" fmla="*/ 102394 w 278623"/>
                <a:gd name="connsiteY16" fmla="*/ 146607 h 187247"/>
                <a:gd name="connsiteX17" fmla="*/ 122714 w 278623"/>
                <a:gd name="connsiteY17" fmla="*/ 129674 h 187247"/>
                <a:gd name="connsiteX18" fmla="*/ 132874 w 278623"/>
                <a:gd name="connsiteY18" fmla="*/ 126287 h 187247"/>
                <a:gd name="connsiteX19" fmla="*/ 143034 w 278623"/>
                <a:gd name="connsiteY19" fmla="*/ 119514 h 187247"/>
                <a:gd name="connsiteX20" fmla="*/ 149807 w 278623"/>
                <a:gd name="connsiteY20" fmla="*/ 112740 h 187247"/>
                <a:gd name="connsiteX21" fmla="*/ 170127 w 278623"/>
                <a:gd name="connsiteY21" fmla="*/ 105967 h 187247"/>
                <a:gd name="connsiteX22" fmla="*/ 180287 w 278623"/>
                <a:gd name="connsiteY22" fmla="*/ 102580 h 187247"/>
                <a:gd name="connsiteX23" fmla="*/ 197221 w 278623"/>
                <a:gd name="connsiteY23" fmla="*/ 92420 h 187247"/>
                <a:gd name="connsiteX24" fmla="*/ 217541 w 278623"/>
                <a:gd name="connsiteY24" fmla="*/ 78874 h 187247"/>
                <a:gd name="connsiteX25" fmla="*/ 227701 w 278623"/>
                <a:gd name="connsiteY25" fmla="*/ 72100 h 187247"/>
                <a:gd name="connsiteX26" fmla="*/ 241247 w 278623"/>
                <a:gd name="connsiteY26" fmla="*/ 68714 h 187247"/>
                <a:gd name="connsiteX27" fmla="*/ 251407 w 278623"/>
                <a:gd name="connsiteY27" fmla="*/ 65327 h 187247"/>
                <a:gd name="connsiteX28" fmla="*/ 271727 w 278623"/>
                <a:gd name="connsiteY28" fmla="*/ 61940 h 187247"/>
                <a:gd name="connsiteX29" fmla="*/ 278501 w 278623"/>
                <a:gd name="connsiteY29" fmla="*/ 55167 h 187247"/>
                <a:gd name="connsiteX30" fmla="*/ 268341 w 278623"/>
                <a:gd name="connsiteY30" fmla="*/ 51780 h 187247"/>
                <a:gd name="connsiteX31" fmla="*/ 227701 w 278623"/>
                <a:gd name="connsiteY31" fmla="*/ 45007 h 187247"/>
                <a:gd name="connsiteX32" fmla="*/ 207381 w 278623"/>
                <a:gd name="connsiteY32" fmla="*/ 38234 h 187247"/>
                <a:gd name="connsiteX33" fmla="*/ 187061 w 278623"/>
                <a:gd name="connsiteY33" fmla="*/ 31460 h 187247"/>
                <a:gd name="connsiteX34" fmla="*/ 176901 w 278623"/>
                <a:gd name="connsiteY34" fmla="*/ 28074 h 187247"/>
                <a:gd name="connsiteX35" fmla="*/ 166741 w 278623"/>
                <a:gd name="connsiteY35" fmla="*/ 21300 h 187247"/>
                <a:gd name="connsiteX36" fmla="*/ 102394 w 278623"/>
                <a:gd name="connsiteY36" fmla="*/ 980 h 18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78623" h="187247">
                  <a:moveTo>
                    <a:pt x="102394" y="980"/>
                  </a:moveTo>
                  <a:cubicBezTo>
                    <a:pt x="88847" y="-1842"/>
                    <a:pt x="90752" y="2100"/>
                    <a:pt x="85461" y="4367"/>
                  </a:cubicBezTo>
                  <a:cubicBezTo>
                    <a:pt x="82526" y="5625"/>
                    <a:pt x="81425" y="9497"/>
                    <a:pt x="78687" y="11140"/>
                  </a:cubicBezTo>
                  <a:cubicBezTo>
                    <a:pt x="75626" y="12977"/>
                    <a:pt x="71720" y="12930"/>
                    <a:pt x="68527" y="14527"/>
                  </a:cubicBezTo>
                  <a:cubicBezTo>
                    <a:pt x="42266" y="27657"/>
                    <a:pt x="73745" y="16174"/>
                    <a:pt x="48207" y="24687"/>
                  </a:cubicBezTo>
                  <a:cubicBezTo>
                    <a:pt x="47078" y="28074"/>
                    <a:pt x="46896" y="31942"/>
                    <a:pt x="44821" y="34847"/>
                  </a:cubicBezTo>
                  <a:cubicBezTo>
                    <a:pt x="41109" y="40044"/>
                    <a:pt x="31274" y="48394"/>
                    <a:pt x="31274" y="48394"/>
                  </a:cubicBezTo>
                  <a:cubicBezTo>
                    <a:pt x="23220" y="72555"/>
                    <a:pt x="34641" y="43342"/>
                    <a:pt x="17727" y="68714"/>
                  </a:cubicBezTo>
                  <a:cubicBezTo>
                    <a:pt x="146" y="95087"/>
                    <a:pt x="28659" y="64558"/>
                    <a:pt x="7567" y="85647"/>
                  </a:cubicBezTo>
                  <a:cubicBezTo>
                    <a:pt x="-2869" y="116955"/>
                    <a:pt x="-1010" y="102484"/>
                    <a:pt x="4181" y="146607"/>
                  </a:cubicBezTo>
                  <a:cubicBezTo>
                    <a:pt x="4854" y="152324"/>
                    <a:pt x="5300" y="158249"/>
                    <a:pt x="7567" y="163540"/>
                  </a:cubicBezTo>
                  <a:cubicBezTo>
                    <a:pt x="8825" y="166475"/>
                    <a:pt x="12346" y="167820"/>
                    <a:pt x="14341" y="170314"/>
                  </a:cubicBezTo>
                  <a:cubicBezTo>
                    <a:pt x="16884" y="173492"/>
                    <a:pt x="17662" y="178317"/>
                    <a:pt x="21114" y="180474"/>
                  </a:cubicBezTo>
                  <a:cubicBezTo>
                    <a:pt x="27168" y="184258"/>
                    <a:pt x="41434" y="187247"/>
                    <a:pt x="41434" y="187247"/>
                  </a:cubicBezTo>
                  <a:cubicBezTo>
                    <a:pt x="48207" y="180474"/>
                    <a:pt x="52667" y="169956"/>
                    <a:pt x="61754" y="166927"/>
                  </a:cubicBezTo>
                  <a:cubicBezTo>
                    <a:pt x="65141" y="165798"/>
                    <a:pt x="68793" y="165274"/>
                    <a:pt x="71914" y="163540"/>
                  </a:cubicBezTo>
                  <a:cubicBezTo>
                    <a:pt x="106850" y="144132"/>
                    <a:pt x="79405" y="154271"/>
                    <a:pt x="102394" y="146607"/>
                  </a:cubicBezTo>
                  <a:cubicBezTo>
                    <a:pt x="109885" y="139116"/>
                    <a:pt x="113283" y="134390"/>
                    <a:pt x="122714" y="129674"/>
                  </a:cubicBezTo>
                  <a:cubicBezTo>
                    <a:pt x="125907" y="128077"/>
                    <a:pt x="129681" y="127884"/>
                    <a:pt x="132874" y="126287"/>
                  </a:cubicBezTo>
                  <a:cubicBezTo>
                    <a:pt x="136515" y="124467"/>
                    <a:pt x="139856" y="122057"/>
                    <a:pt x="143034" y="119514"/>
                  </a:cubicBezTo>
                  <a:cubicBezTo>
                    <a:pt x="145527" y="117519"/>
                    <a:pt x="146951" y="114168"/>
                    <a:pt x="149807" y="112740"/>
                  </a:cubicBezTo>
                  <a:cubicBezTo>
                    <a:pt x="156193" y="109547"/>
                    <a:pt x="163354" y="108225"/>
                    <a:pt x="170127" y="105967"/>
                  </a:cubicBezTo>
                  <a:lnTo>
                    <a:pt x="180287" y="102580"/>
                  </a:lnTo>
                  <a:cubicBezTo>
                    <a:pt x="195485" y="87385"/>
                    <a:pt x="177437" y="103411"/>
                    <a:pt x="197221" y="92420"/>
                  </a:cubicBezTo>
                  <a:cubicBezTo>
                    <a:pt x="204337" y="88467"/>
                    <a:pt x="210768" y="83389"/>
                    <a:pt x="217541" y="78874"/>
                  </a:cubicBezTo>
                  <a:cubicBezTo>
                    <a:pt x="220928" y="76616"/>
                    <a:pt x="223752" y="73087"/>
                    <a:pt x="227701" y="72100"/>
                  </a:cubicBezTo>
                  <a:cubicBezTo>
                    <a:pt x="232216" y="70971"/>
                    <a:pt x="236772" y="69993"/>
                    <a:pt x="241247" y="68714"/>
                  </a:cubicBezTo>
                  <a:cubicBezTo>
                    <a:pt x="244680" y="67733"/>
                    <a:pt x="247922" y="66101"/>
                    <a:pt x="251407" y="65327"/>
                  </a:cubicBezTo>
                  <a:cubicBezTo>
                    <a:pt x="258110" y="63837"/>
                    <a:pt x="264954" y="63069"/>
                    <a:pt x="271727" y="61940"/>
                  </a:cubicBezTo>
                  <a:cubicBezTo>
                    <a:pt x="273985" y="59682"/>
                    <a:pt x="279511" y="58196"/>
                    <a:pt x="278501" y="55167"/>
                  </a:cubicBezTo>
                  <a:cubicBezTo>
                    <a:pt x="277372" y="51780"/>
                    <a:pt x="271842" y="52480"/>
                    <a:pt x="268341" y="51780"/>
                  </a:cubicBezTo>
                  <a:cubicBezTo>
                    <a:pt x="250149" y="48142"/>
                    <a:pt x="244375" y="49555"/>
                    <a:pt x="227701" y="45007"/>
                  </a:cubicBezTo>
                  <a:cubicBezTo>
                    <a:pt x="220813" y="43128"/>
                    <a:pt x="214154" y="40492"/>
                    <a:pt x="207381" y="38234"/>
                  </a:cubicBezTo>
                  <a:lnTo>
                    <a:pt x="187061" y="31460"/>
                  </a:lnTo>
                  <a:lnTo>
                    <a:pt x="176901" y="28074"/>
                  </a:lnTo>
                  <a:cubicBezTo>
                    <a:pt x="173514" y="25816"/>
                    <a:pt x="170461" y="22953"/>
                    <a:pt x="166741" y="21300"/>
                  </a:cubicBezTo>
                  <a:cubicBezTo>
                    <a:pt x="150699" y="14170"/>
                    <a:pt x="115941" y="3802"/>
                    <a:pt x="102394" y="980"/>
                  </a:cubicBezTo>
                  <a:close/>
                </a:path>
              </a:pathLst>
            </a:custGeom>
            <a:solidFill>
              <a:srgbClr val="DEEBF7">
                <a:alpha val="3882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EE13A914-4846-412E-B298-122046DBE0D2}"/>
                </a:ext>
              </a:extLst>
            </p:cNvPr>
            <p:cNvSpPr/>
            <p:nvPr/>
          </p:nvSpPr>
          <p:spPr>
            <a:xfrm>
              <a:off x="7128685" y="4958080"/>
              <a:ext cx="501475" cy="213360"/>
            </a:xfrm>
            <a:custGeom>
              <a:avLst/>
              <a:gdLst>
                <a:gd name="connsiteX0" fmla="*/ 248 w 501475"/>
                <a:gd name="connsiteY0" fmla="*/ 159173 h 213360"/>
                <a:gd name="connsiteX1" fmla="*/ 17182 w 501475"/>
                <a:gd name="connsiteY1" fmla="*/ 165947 h 213360"/>
                <a:gd name="connsiteX2" fmla="*/ 27342 w 501475"/>
                <a:gd name="connsiteY2" fmla="*/ 172720 h 213360"/>
                <a:gd name="connsiteX3" fmla="*/ 37502 w 501475"/>
                <a:gd name="connsiteY3" fmla="*/ 176107 h 213360"/>
                <a:gd name="connsiteX4" fmla="*/ 57822 w 501475"/>
                <a:gd name="connsiteY4" fmla="*/ 189653 h 213360"/>
                <a:gd name="connsiteX5" fmla="*/ 67982 w 501475"/>
                <a:gd name="connsiteY5" fmla="*/ 196427 h 213360"/>
                <a:gd name="connsiteX6" fmla="*/ 88302 w 501475"/>
                <a:gd name="connsiteY6" fmla="*/ 203200 h 213360"/>
                <a:gd name="connsiteX7" fmla="*/ 108622 w 501475"/>
                <a:gd name="connsiteY7" fmla="*/ 209973 h 213360"/>
                <a:gd name="connsiteX8" fmla="*/ 169582 w 501475"/>
                <a:gd name="connsiteY8" fmla="*/ 213360 h 213360"/>
                <a:gd name="connsiteX9" fmla="*/ 237315 w 501475"/>
                <a:gd name="connsiteY9" fmla="*/ 209973 h 213360"/>
                <a:gd name="connsiteX10" fmla="*/ 267795 w 501475"/>
                <a:gd name="connsiteY10" fmla="*/ 196427 h 213360"/>
                <a:gd name="connsiteX11" fmla="*/ 277955 w 501475"/>
                <a:gd name="connsiteY11" fmla="*/ 193040 h 213360"/>
                <a:gd name="connsiteX12" fmla="*/ 298275 w 501475"/>
                <a:gd name="connsiteY12" fmla="*/ 176107 h 213360"/>
                <a:gd name="connsiteX13" fmla="*/ 318595 w 501475"/>
                <a:gd name="connsiteY13" fmla="*/ 169333 h 213360"/>
                <a:gd name="connsiteX14" fmla="*/ 338915 w 501475"/>
                <a:gd name="connsiteY14" fmla="*/ 155787 h 213360"/>
                <a:gd name="connsiteX15" fmla="*/ 349075 w 501475"/>
                <a:gd name="connsiteY15" fmla="*/ 152400 h 213360"/>
                <a:gd name="connsiteX16" fmla="*/ 359235 w 501475"/>
                <a:gd name="connsiteY16" fmla="*/ 145627 h 213360"/>
                <a:gd name="connsiteX17" fmla="*/ 366008 w 501475"/>
                <a:gd name="connsiteY17" fmla="*/ 138853 h 213360"/>
                <a:gd name="connsiteX18" fmla="*/ 386328 w 501475"/>
                <a:gd name="connsiteY18" fmla="*/ 132080 h 213360"/>
                <a:gd name="connsiteX19" fmla="*/ 410035 w 501475"/>
                <a:gd name="connsiteY19" fmla="*/ 115147 h 213360"/>
                <a:gd name="connsiteX20" fmla="*/ 440515 w 501475"/>
                <a:gd name="connsiteY20" fmla="*/ 101600 h 213360"/>
                <a:gd name="connsiteX21" fmla="*/ 450675 w 501475"/>
                <a:gd name="connsiteY21" fmla="*/ 98213 h 213360"/>
                <a:gd name="connsiteX22" fmla="*/ 460835 w 501475"/>
                <a:gd name="connsiteY22" fmla="*/ 94827 h 213360"/>
                <a:gd name="connsiteX23" fmla="*/ 477768 w 501475"/>
                <a:gd name="connsiteY23" fmla="*/ 84667 h 213360"/>
                <a:gd name="connsiteX24" fmla="*/ 484542 w 501475"/>
                <a:gd name="connsiteY24" fmla="*/ 77893 h 213360"/>
                <a:gd name="connsiteX25" fmla="*/ 501475 w 501475"/>
                <a:gd name="connsiteY25" fmla="*/ 47413 h 213360"/>
                <a:gd name="connsiteX26" fmla="*/ 491315 w 501475"/>
                <a:gd name="connsiteY26" fmla="*/ 44027 h 213360"/>
                <a:gd name="connsiteX27" fmla="*/ 484542 w 501475"/>
                <a:gd name="connsiteY27" fmla="*/ 37253 h 213360"/>
                <a:gd name="connsiteX28" fmla="*/ 443902 w 501475"/>
                <a:gd name="connsiteY28" fmla="*/ 33867 h 213360"/>
                <a:gd name="connsiteX29" fmla="*/ 382942 w 501475"/>
                <a:gd name="connsiteY29" fmla="*/ 30480 h 213360"/>
                <a:gd name="connsiteX30" fmla="*/ 355848 w 501475"/>
                <a:gd name="connsiteY30" fmla="*/ 27093 h 213360"/>
                <a:gd name="connsiteX31" fmla="*/ 308435 w 501475"/>
                <a:gd name="connsiteY31" fmla="*/ 20320 h 213360"/>
                <a:gd name="connsiteX32" fmla="*/ 298275 w 501475"/>
                <a:gd name="connsiteY32" fmla="*/ 16933 h 213360"/>
                <a:gd name="connsiteX33" fmla="*/ 288115 w 501475"/>
                <a:gd name="connsiteY33" fmla="*/ 6773 h 213360"/>
                <a:gd name="connsiteX34" fmla="*/ 277955 w 501475"/>
                <a:gd name="connsiteY34" fmla="*/ 0 h 213360"/>
                <a:gd name="connsiteX35" fmla="*/ 257635 w 501475"/>
                <a:gd name="connsiteY35" fmla="*/ 10160 h 213360"/>
                <a:gd name="connsiteX36" fmla="*/ 247475 w 501475"/>
                <a:gd name="connsiteY36" fmla="*/ 13547 h 213360"/>
                <a:gd name="connsiteX37" fmla="*/ 227155 w 501475"/>
                <a:gd name="connsiteY37" fmla="*/ 27093 h 213360"/>
                <a:gd name="connsiteX38" fmla="*/ 220382 w 501475"/>
                <a:gd name="connsiteY38" fmla="*/ 33867 h 213360"/>
                <a:gd name="connsiteX39" fmla="*/ 200062 w 501475"/>
                <a:gd name="connsiteY39" fmla="*/ 37253 h 213360"/>
                <a:gd name="connsiteX40" fmla="*/ 189902 w 501475"/>
                <a:gd name="connsiteY40" fmla="*/ 44027 h 213360"/>
                <a:gd name="connsiteX41" fmla="*/ 183128 w 501475"/>
                <a:gd name="connsiteY41" fmla="*/ 50800 h 213360"/>
                <a:gd name="connsiteX42" fmla="*/ 172968 w 501475"/>
                <a:gd name="connsiteY42" fmla="*/ 54187 h 213360"/>
                <a:gd name="connsiteX43" fmla="*/ 156035 w 501475"/>
                <a:gd name="connsiteY43" fmla="*/ 67733 h 213360"/>
                <a:gd name="connsiteX44" fmla="*/ 149262 w 501475"/>
                <a:gd name="connsiteY44" fmla="*/ 74507 h 213360"/>
                <a:gd name="connsiteX45" fmla="*/ 128942 w 501475"/>
                <a:gd name="connsiteY45" fmla="*/ 81280 h 213360"/>
                <a:gd name="connsiteX46" fmla="*/ 118782 w 501475"/>
                <a:gd name="connsiteY46" fmla="*/ 84667 h 213360"/>
                <a:gd name="connsiteX47" fmla="*/ 101848 w 501475"/>
                <a:gd name="connsiteY47" fmla="*/ 94827 h 213360"/>
                <a:gd name="connsiteX48" fmla="*/ 81528 w 501475"/>
                <a:gd name="connsiteY48" fmla="*/ 108373 h 213360"/>
                <a:gd name="connsiteX49" fmla="*/ 71368 w 501475"/>
                <a:gd name="connsiteY49" fmla="*/ 111760 h 213360"/>
                <a:gd name="connsiteX50" fmla="*/ 47662 w 501475"/>
                <a:gd name="connsiteY50" fmla="*/ 118533 h 213360"/>
                <a:gd name="connsiteX51" fmla="*/ 40888 w 501475"/>
                <a:gd name="connsiteY51" fmla="*/ 125307 h 213360"/>
                <a:gd name="connsiteX52" fmla="*/ 30728 w 501475"/>
                <a:gd name="connsiteY52" fmla="*/ 128693 h 213360"/>
                <a:gd name="connsiteX53" fmla="*/ 248 w 501475"/>
                <a:gd name="connsiteY53" fmla="*/ 159173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01475" h="213360">
                  <a:moveTo>
                    <a:pt x="248" y="159173"/>
                  </a:moveTo>
                  <a:cubicBezTo>
                    <a:pt x="-2010" y="165382"/>
                    <a:pt x="11744" y="163228"/>
                    <a:pt x="17182" y="165947"/>
                  </a:cubicBezTo>
                  <a:cubicBezTo>
                    <a:pt x="20823" y="167767"/>
                    <a:pt x="23701" y="170900"/>
                    <a:pt x="27342" y="172720"/>
                  </a:cubicBezTo>
                  <a:cubicBezTo>
                    <a:pt x="30535" y="174317"/>
                    <a:pt x="34381" y="174373"/>
                    <a:pt x="37502" y="176107"/>
                  </a:cubicBezTo>
                  <a:cubicBezTo>
                    <a:pt x="44618" y="180060"/>
                    <a:pt x="51049" y="185138"/>
                    <a:pt x="57822" y="189653"/>
                  </a:cubicBezTo>
                  <a:cubicBezTo>
                    <a:pt x="61209" y="191911"/>
                    <a:pt x="64120" y="195140"/>
                    <a:pt x="67982" y="196427"/>
                  </a:cubicBezTo>
                  <a:lnTo>
                    <a:pt x="88302" y="203200"/>
                  </a:lnTo>
                  <a:cubicBezTo>
                    <a:pt x="88306" y="203201"/>
                    <a:pt x="108617" y="209973"/>
                    <a:pt x="108622" y="209973"/>
                  </a:cubicBezTo>
                  <a:lnTo>
                    <a:pt x="169582" y="213360"/>
                  </a:lnTo>
                  <a:cubicBezTo>
                    <a:pt x="192160" y="212231"/>
                    <a:pt x="214858" y="212564"/>
                    <a:pt x="237315" y="209973"/>
                  </a:cubicBezTo>
                  <a:cubicBezTo>
                    <a:pt x="260031" y="207352"/>
                    <a:pt x="252530" y="204060"/>
                    <a:pt x="267795" y="196427"/>
                  </a:cubicBezTo>
                  <a:cubicBezTo>
                    <a:pt x="270988" y="194830"/>
                    <a:pt x="274568" y="194169"/>
                    <a:pt x="277955" y="193040"/>
                  </a:cubicBezTo>
                  <a:cubicBezTo>
                    <a:pt x="284336" y="186659"/>
                    <a:pt x="289787" y="179880"/>
                    <a:pt x="298275" y="176107"/>
                  </a:cubicBezTo>
                  <a:cubicBezTo>
                    <a:pt x="304799" y="173207"/>
                    <a:pt x="312654" y="173293"/>
                    <a:pt x="318595" y="169333"/>
                  </a:cubicBezTo>
                  <a:cubicBezTo>
                    <a:pt x="325368" y="164818"/>
                    <a:pt x="331192" y="158361"/>
                    <a:pt x="338915" y="155787"/>
                  </a:cubicBezTo>
                  <a:cubicBezTo>
                    <a:pt x="342302" y="154658"/>
                    <a:pt x="345882" y="153997"/>
                    <a:pt x="349075" y="152400"/>
                  </a:cubicBezTo>
                  <a:cubicBezTo>
                    <a:pt x="352716" y="150580"/>
                    <a:pt x="356057" y="148170"/>
                    <a:pt x="359235" y="145627"/>
                  </a:cubicBezTo>
                  <a:cubicBezTo>
                    <a:pt x="361728" y="143632"/>
                    <a:pt x="363152" y="140281"/>
                    <a:pt x="366008" y="138853"/>
                  </a:cubicBezTo>
                  <a:cubicBezTo>
                    <a:pt x="372394" y="135660"/>
                    <a:pt x="386328" y="132080"/>
                    <a:pt x="386328" y="132080"/>
                  </a:cubicBezTo>
                  <a:cubicBezTo>
                    <a:pt x="402399" y="116009"/>
                    <a:pt x="393816" y="120552"/>
                    <a:pt x="410035" y="115147"/>
                  </a:cubicBezTo>
                  <a:cubicBezTo>
                    <a:pt x="426136" y="104412"/>
                    <a:pt x="416332" y="109661"/>
                    <a:pt x="440515" y="101600"/>
                  </a:cubicBezTo>
                  <a:lnTo>
                    <a:pt x="450675" y="98213"/>
                  </a:lnTo>
                  <a:lnTo>
                    <a:pt x="460835" y="94827"/>
                  </a:lnTo>
                  <a:cubicBezTo>
                    <a:pt x="477995" y="77665"/>
                    <a:pt x="455788" y="97854"/>
                    <a:pt x="477768" y="84667"/>
                  </a:cubicBezTo>
                  <a:cubicBezTo>
                    <a:pt x="480506" y="83024"/>
                    <a:pt x="482626" y="80448"/>
                    <a:pt x="484542" y="77893"/>
                  </a:cubicBezTo>
                  <a:cubicBezTo>
                    <a:pt x="498515" y="59262"/>
                    <a:pt x="496195" y="63252"/>
                    <a:pt x="501475" y="47413"/>
                  </a:cubicBezTo>
                  <a:cubicBezTo>
                    <a:pt x="498088" y="46284"/>
                    <a:pt x="494376" y="45864"/>
                    <a:pt x="491315" y="44027"/>
                  </a:cubicBezTo>
                  <a:cubicBezTo>
                    <a:pt x="488577" y="42384"/>
                    <a:pt x="487664" y="37922"/>
                    <a:pt x="484542" y="37253"/>
                  </a:cubicBezTo>
                  <a:cubicBezTo>
                    <a:pt x="471250" y="34405"/>
                    <a:pt x="457465" y="34771"/>
                    <a:pt x="443902" y="33867"/>
                  </a:cubicBezTo>
                  <a:cubicBezTo>
                    <a:pt x="423596" y="32513"/>
                    <a:pt x="403262" y="31609"/>
                    <a:pt x="382942" y="30480"/>
                  </a:cubicBezTo>
                  <a:lnTo>
                    <a:pt x="355848" y="27093"/>
                  </a:lnTo>
                  <a:lnTo>
                    <a:pt x="308435" y="20320"/>
                  </a:lnTo>
                  <a:cubicBezTo>
                    <a:pt x="305048" y="19191"/>
                    <a:pt x="301245" y="18913"/>
                    <a:pt x="298275" y="16933"/>
                  </a:cubicBezTo>
                  <a:cubicBezTo>
                    <a:pt x="294290" y="14276"/>
                    <a:pt x="291794" y="9839"/>
                    <a:pt x="288115" y="6773"/>
                  </a:cubicBezTo>
                  <a:cubicBezTo>
                    <a:pt x="284988" y="4167"/>
                    <a:pt x="281342" y="2258"/>
                    <a:pt x="277955" y="0"/>
                  </a:cubicBezTo>
                  <a:cubicBezTo>
                    <a:pt x="252417" y="8513"/>
                    <a:pt x="283896" y="-2970"/>
                    <a:pt x="257635" y="10160"/>
                  </a:cubicBezTo>
                  <a:cubicBezTo>
                    <a:pt x="254442" y="11757"/>
                    <a:pt x="250596" y="11813"/>
                    <a:pt x="247475" y="13547"/>
                  </a:cubicBezTo>
                  <a:cubicBezTo>
                    <a:pt x="240359" y="17500"/>
                    <a:pt x="232911" y="21336"/>
                    <a:pt x="227155" y="27093"/>
                  </a:cubicBezTo>
                  <a:cubicBezTo>
                    <a:pt x="224897" y="29351"/>
                    <a:pt x="223372" y="32746"/>
                    <a:pt x="220382" y="33867"/>
                  </a:cubicBezTo>
                  <a:cubicBezTo>
                    <a:pt x="213952" y="36278"/>
                    <a:pt x="206835" y="36124"/>
                    <a:pt x="200062" y="37253"/>
                  </a:cubicBezTo>
                  <a:cubicBezTo>
                    <a:pt x="196675" y="39511"/>
                    <a:pt x="193080" y="41484"/>
                    <a:pt x="189902" y="44027"/>
                  </a:cubicBezTo>
                  <a:cubicBezTo>
                    <a:pt x="187409" y="46022"/>
                    <a:pt x="185866" y="49157"/>
                    <a:pt x="183128" y="50800"/>
                  </a:cubicBezTo>
                  <a:cubicBezTo>
                    <a:pt x="180067" y="52637"/>
                    <a:pt x="176355" y="53058"/>
                    <a:pt x="172968" y="54187"/>
                  </a:cubicBezTo>
                  <a:cubicBezTo>
                    <a:pt x="159477" y="74425"/>
                    <a:pt x="174212" y="56827"/>
                    <a:pt x="156035" y="67733"/>
                  </a:cubicBezTo>
                  <a:cubicBezTo>
                    <a:pt x="153297" y="69376"/>
                    <a:pt x="152118" y="73079"/>
                    <a:pt x="149262" y="74507"/>
                  </a:cubicBezTo>
                  <a:cubicBezTo>
                    <a:pt x="142876" y="77700"/>
                    <a:pt x="135715" y="79022"/>
                    <a:pt x="128942" y="81280"/>
                  </a:cubicBezTo>
                  <a:lnTo>
                    <a:pt x="118782" y="84667"/>
                  </a:lnTo>
                  <a:cubicBezTo>
                    <a:pt x="103584" y="99862"/>
                    <a:pt x="121632" y="83836"/>
                    <a:pt x="101848" y="94827"/>
                  </a:cubicBezTo>
                  <a:cubicBezTo>
                    <a:pt x="94732" y="98780"/>
                    <a:pt x="89251" y="105799"/>
                    <a:pt x="81528" y="108373"/>
                  </a:cubicBezTo>
                  <a:cubicBezTo>
                    <a:pt x="78141" y="109502"/>
                    <a:pt x="74801" y="110779"/>
                    <a:pt x="71368" y="111760"/>
                  </a:cubicBezTo>
                  <a:cubicBezTo>
                    <a:pt x="41575" y="120273"/>
                    <a:pt x="72043" y="110408"/>
                    <a:pt x="47662" y="118533"/>
                  </a:cubicBezTo>
                  <a:cubicBezTo>
                    <a:pt x="45404" y="120791"/>
                    <a:pt x="43626" y="123664"/>
                    <a:pt x="40888" y="125307"/>
                  </a:cubicBezTo>
                  <a:cubicBezTo>
                    <a:pt x="37827" y="127144"/>
                    <a:pt x="33921" y="127097"/>
                    <a:pt x="30728" y="128693"/>
                  </a:cubicBezTo>
                  <a:cubicBezTo>
                    <a:pt x="23071" y="132522"/>
                    <a:pt x="2506" y="152964"/>
                    <a:pt x="248" y="159173"/>
                  </a:cubicBezTo>
                  <a:close/>
                </a:path>
              </a:pathLst>
            </a:custGeom>
            <a:solidFill>
              <a:srgbClr val="DEEBF7">
                <a:alpha val="3882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4F7FBC92-1981-4B8E-9E87-4004D0068AE4}"/>
                </a:ext>
              </a:extLst>
            </p:cNvPr>
            <p:cNvSpPr/>
            <p:nvPr/>
          </p:nvSpPr>
          <p:spPr>
            <a:xfrm>
              <a:off x="6973147" y="4531360"/>
              <a:ext cx="670560" cy="470747"/>
            </a:xfrm>
            <a:custGeom>
              <a:avLst/>
              <a:gdLst>
                <a:gd name="connsiteX0" fmla="*/ 0 w 670560"/>
                <a:gd name="connsiteY0" fmla="*/ 247227 h 470747"/>
                <a:gd name="connsiteX1" fmla="*/ 3386 w 670560"/>
                <a:gd name="connsiteY1" fmla="*/ 206587 h 470747"/>
                <a:gd name="connsiteX2" fmla="*/ 6773 w 670560"/>
                <a:gd name="connsiteY2" fmla="*/ 196427 h 470747"/>
                <a:gd name="connsiteX3" fmla="*/ 20320 w 670560"/>
                <a:gd name="connsiteY3" fmla="*/ 182880 h 470747"/>
                <a:gd name="connsiteX4" fmla="*/ 33866 w 670560"/>
                <a:gd name="connsiteY4" fmla="*/ 162560 h 470747"/>
                <a:gd name="connsiteX5" fmla="*/ 40640 w 670560"/>
                <a:gd name="connsiteY5" fmla="*/ 152400 h 470747"/>
                <a:gd name="connsiteX6" fmla="*/ 57573 w 670560"/>
                <a:gd name="connsiteY6" fmla="*/ 121920 h 470747"/>
                <a:gd name="connsiteX7" fmla="*/ 77893 w 670560"/>
                <a:gd name="connsiteY7" fmla="*/ 108373 h 470747"/>
                <a:gd name="connsiteX8" fmla="*/ 98213 w 670560"/>
                <a:gd name="connsiteY8" fmla="*/ 94827 h 470747"/>
                <a:gd name="connsiteX9" fmla="*/ 121920 w 670560"/>
                <a:gd name="connsiteY9" fmla="*/ 74507 h 470747"/>
                <a:gd name="connsiteX10" fmla="*/ 128693 w 670560"/>
                <a:gd name="connsiteY10" fmla="*/ 67733 h 470747"/>
                <a:gd name="connsiteX11" fmla="*/ 135466 w 670560"/>
                <a:gd name="connsiteY11" fmla="*/ 57573 h 470747"/>
                <a:gd name="connsiteX12" fmla="*/ 145626 w 670560"/>
                <a:gd name="connsiteY12" fmla="*/ 54187 h 470747"/>
                <a:gd name="connsiteX13" fmla="*/ 162560 w 670560"/>
                <a:gd name="connsiteY13" fmla="*/ 40640 h 470747"/>
                <a:gd name="connsiteX14" fmla="*/ 182880 w 670560"/>
                <a:gd name="connsiteY14" fmla="*/ 33867 h 470747"/>
                <a:gd name="connsiteX15" fmla="*/ 193040 w 670560"/>
                <a:gd name="connsiteY15" fmla="*/ 30480 h 470747"/>
                <a:gd name="connsiteX16" fmla="*/ 203200 w 670560"/>
                <a:gd name="connsiteY16" fmla="*/ 23707 h 470747"/>
                <a:gd name="connsiteX17" fmla="*/ 223520 w 670560"/>
                <a:gd name="connsiteY17" fmla="*/ 16933 h 470747"/>
                <a:gd name="connsiteX18" fmla="*/ 260773 w 670560"/>
                <a:gd name="connsiteY18" fmla="*/ 10160 h 470747"/>
                <a:gd name="connsiteX19" fmla="*/ 281093 w 670560"/>
                <a:gd name="connsiteY19" fmla="*/ 3387 h 470747"/>
                <a:gd name="connsiteX20" fmla="*/ 294640 w 670560"/>
                <a:gd name="connsiteY20" fmla="*/ 0 h 470747"/>
                <a:gd name="connsiteX21" fmla="*/ 375920 w 670560"/>
                <a:gd name="connsiteY21" fmla="*/ 3387 h 470747"/>
                <a:gd name="connsiteX22" fmla="*/ 392853 w 670560"/>
                <a:gd name="connsiteY22" fmla="*/ 13547 h 470747"/>
                <a:gd name="connsiteX23" fmla="*/ 403013 w 670560"/>
                <a:gd name="connsiteY23" fmla="*/ 16933 h 470747"/>
                <a:gd name="connsiteX24" fmla="*/ 413173 w 670560"/>
                <a:gd name="connsiteY24" fmla="*/ 23707 h 470747"/>
                <a:gd name="connsiteX25" fmla="*/ 423333 w 670560"/>
                <a:gd name="connsiteY25" fmla="*/ 27093 h 470747"/>
                <a:gd name="connsiteX26" fmla="*/ 430106 w 670560"/>
                <a:gd name="connsiteY26" fmla="*/ 33867 h 470747"/>
                <a:gd name="connsiteX27" fmla="*/ 453813 w 670560"/>
                <a:gd name="connsiteY27" fmla="*/ 40640 h 470747"/>
                <a:gd name="connsiteX28" fmla="*/ 474133 w 670560"/>
                <a:gd name="connsiteY28" fmla="*/ 47413 h 470747"/>
                <a:gd name="connsiteX29" fmla="*/ 491066 w 670560"/>
                <a:gd name="connsiteY29" fmla="*/ 57573 h 470747"/>
                <a:gd name="connsiteX30" fmla="*/ 497840 w 670560"/>
                <a:gd name="connsiteY30" fmla="*/ 64347 h 470747"/>
                <a:gd name="connsiteX31" fmla="*/ 528320 w 670560"/>
                <a:gd name="connsiteY31" fmla="*/ 77893 h 470747"/>
                <a:gd name="connsiteX32" fmla="*/ 535093 w 670560"/>
                <a:gd name="connsiteY32" fmla="*/ 84667 h 470747"/>
                <a:gd name="connsiteX33" fmla="*/ 545253 w 670560"/>
                <a:gd name="connsiteY33" fmla="*/ 91440 h 470747"/>
                <a:gd name="connsiteX34" fmla="*/ 575733 w 670560"/>
                <a:gd name="connsiteY34" fmla="*/ 115147 h 470747"/>
                <a:gd name="connsiteX35" fmla="*/ 579120 w 670560"/>
                <a:gd name="connsiteY35" fmla="*/ 125307 h 470747"/>
                <a:gd name="connsiteX36" fmla="*/ 589280 w 670560"/>
                <a:gd name="connsiteY36" fmla="*/ 132080 h 470747"/>
                <a:gd name="connsiteX37" fmla="*/ 596053 w 670560"/>
                <a:gd name="connsiteY37" fmla="*/ 152400 h 470747"/>
                <a:gd name="connsiteX38" fmla="*/ 602826 w 670560"/>
                <a:gd name="connsiteY38" fmla="*/ 162560 h 470747"/>
                <a:gd name="connsiteX39" fmla="*/ 616373 w 670560"/>
                <a:gd name="connsiteY39" fmla="*/ 176107 h 470747"/>
                <a:gd name="connsiteX40" fmla="*/ 626533 w 670560"/>
                <a:gd name="connsiteY40" fmla="*/ 196427 h 470747"/>
                <a:gd name="connsiteX41" fmla="*/ 633306 w 670560"/>
                <a:gd name="connsiteY41" fmla="*/ 216747 h 470747"/>
                <a:gd name="connsiteX42" fmla="*/ 636693 w 670560"/>
                <a:gd name="connsiteY42" fmla="*/ 226907 h 470747"/>
                <a:gd name="connsiteX43" fmla="*/ 640080 w 670560"/>
                <a:gd name="connsiteY43" fmla="*/ 247227 h 470747"/>
                <a:gd name="connsiteX44" fmla="*/ 646853 w 670560"/>
                <a:gd name="connsiteY44" fmla="*/ 267547 h 470747"/>
                <a:gd name="connsiteX45" fmla="*/ 657013 w 670560"/>
                <a:gd name="connsiteY45" fmla="*/ 287867 h 470747"/>
                <a:gd name="connsiteX46" fmla="*/ 663786 w 670560"/>
                <a:gd name="connsiteY46" fmla="*/ 335280 h 470747"/>
                <a:gd name="connsiteX47" fmla="*/ 670560 w 670560"/>
                <a:gd name="connsiteY47" fmla="*/ 355600 h 470747"/>
                <a:gd name="connsiteX48" fmla="*/ 667173 w 670560"/>
                <a:gd name="connsiteY48" fmla="*/ 443653 h 470747"/>
                <a:gd name="connsiteX49" fmla="*/ 660400 w 670560"/>
                <a:gd name="connsiteY49" fmla="*/ 453813 h 470747"/>
                <a:gd name="connsiteX50" fmla="*/ 657013 w 670560"/>
                <a:gd name="connsiteY50" fmla="*/ 467360 h 470747"/>
                <a:gd name="connsiteX51" fmla="*/ 646853 w 670560"/>
                <a:gd name="connsiteY51" fmla="*/ 470747 h 470747"/>
                <a:gd name="connsiteX52" fmla="*/ 511386 w 670560"/>
                <a:gd name="connsiteY52" fmla="*/ 467360 h 470747"/>
                <a:gd name="connsiteX53" fmla="*/ 491066 w 670560"/>
                <a:gd name="connsiteY53" fmla="*/ 460587 h 470747"/>
                <a:gd name="connsiteX54" fmla="*/ 467360 w 670560"/>
                <a:gd name="connsiteY54" fmla="*/ 453813 h 470747"/>
                <a:gd name="connsiteX55" fmla="*/ 460586 w 670560"/>
                <a:gd name="connsiteY55" fmla="*/ 447040 h 470747"/>
                <a:gd name="connsiteX56" fmla="*/ 440266 w 670560"/>
                <a:gd name="connsiteY56" fmla="*/ 433493 h 470747"/>
                <a:gd name="connsiteX57" fmla="*/ 433493 w 670560"/>
                <a:gd name="connsiteY57" fmla="*/ 399627 h 470747"/>
                <a:gd name="connsiteX58" fmla="*/ 440266 w 670560"/>
                <a:gd name="connsiteY58" fmla="*/ 331893 h 470747"/>
                <a:gd name="connsiteX59" fmla="*/ 436880 w 670560"/>
                <a:gd name="connsiteY59" fmla="*/ 311573 h 470747"/>
                <a:gd name="connsiteX60" fmla="*/ 430106 w 670560"/>
                <a:gd name="connsiteY60" fmla="*/ 304800 h 470747"/>
                <a:gd name="connsiteX61" fmla="*/ 413173 w 670560"/>
                <a:gd name="connsiteY61" fmla="*/ 287867 h 470747"/>
                <a:gd name="connsiteX62" fmla="*/ 399626 w 670560"/>
                <a:gd name="connsiteY62" fmla="*/ 274320 h 470747"/>
                <a:gd name="connsiteX63" fmla="*/ 379306 w 670560"/>
                <a:gd name="connsiteY63" fmla="*/ 260773 h 470747"/>
                <a:gd name="connsiteX64" fmla="*/ 355600 w 670560"/>
                <a:gd name="connsiteY64" fmla="*/ 257387 h 470747"/>
                <a:gd name="connsiteX65" fmla="*/ 328506 w 670560"/>
                <a:gd name="connsiteY65" fmla="*/ 254000 h 470747"/>
                <a:gd name="connsiteX66" fmla="*/ 308186 w 670560"/>
                <a:gd name="connsiteY66" fmla="*/ 250613 h 470747"/>
                <a:gd name="connsiteX67" fmla="*/ 304800 w 670560"/>
                <a:gd name="connsiteY67" fmla="*/ 240453 h 470747"/>
                <a:gd name="connsiteX68" fmla="*/ 274320 w 670560"/>
                <a:gd name="connsiteY68" fmla="*/ 237067 h 470747"/>
                <a:gd name="connsiteX69" fmla="*/ 257386 w 670560"/>
                <a:gd name="connsiteY69" fmla="*/ 250613 h 470747"/>
                <a:gd name="connsiteX70" fmla="*/ 247226 w 670560"/>
                <a:gd name="connsiteY70" fmla="*/ 254000 h 470747"/>
                <a:gd name="connsiteX71" fmla="*/ 230293 w 670560"/>
                <a:gd name="connsiteY71" fmla="*/ 267547 h 470747"/>
                <a:gd name="connsiteX72" fmla="*/ 209973 w 670560"/>
                <a:gd name="connsiteY72" fmla="*/ 277707 h 470747"/>
                <a:gd name="connsiteX73" fmla="*/ 189653 w 670560"/>
                <a:gd name="connsiteY73" fmla="*/ 287867 h 470747"/>
                <a:gd name="connsiteX74" fmla="*/ 172720 w 670560"/>
                <a:gd name="connsiteY74" fmla="*/ 284480 h 470747"/>
                <a:gd name="connsiteX75" fmla="*/ 149013 w 670560"/>
                <a:gd name="connsiteY75" fmla="*/ 281093 h 470747"/>
                <a:gd name="connsiteX76" fmla="*/ 128693 w 670560"/>
                <a:gd name="connsiteY76" fmla="*/ 274320 h 470747"/>
                <a:gd name="connsiteX77" fmla="*/ 40640 w 670560"/>
                <a:gd name="connsiteY77" fmla="*/ 267547 h 470747"/>
                <a:gd name="connsiteX78" fmla="*/ 30480 w 670560"/>
                <a:gd name="connsiteY78" fmla="*/ 264160 h 470747"/>
                <a:gd name="connsiteX79" fmla="*/ 16933 w 670560"/>
                <a:gd name="connsiteY79" fmla="*/ 250613 h 470747"/>
                <a:gd name="connsiteX80" fmla="*/ 0 w 670560"/>
                <a:gd name="connsiteY80" fmla="*/ 247227 h 47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70560" h="470747">
                  <a:moveTo>
                    <a:pt x="0" y="247227"/>
                  </a:moveTo>
                  <a:cubicBezTo>
                    <a:pt x="1129" y="233680"/>
                    <a:pt x="1590" y="220061"/>
                    <a:pt x="3386" y="206587"/>
                  </a:cubicBezTo>
                  <a:cubicBezTo>
                    <a:pt x="3858" y="203048"/>
                    <a:pt x="4698" y="199332"/>
                    <a:pt x="6773" y="196427"/>
                  </a:cubicBezTo>
                  <a:cubicBezTo>
                    <a:pt x="10485" y="191230"/>
                    <a:pt x="16778" y="188194"/>
                    <a:pt x="20320" y="182880"/>
                  </a:cubicBezTo>
                  <a:lnTo>
                    <a:pt x="33866" y="162560"/>
                  </a:lnTo>
                  <a:lnTo>
                    <a:pt x="40640" y="152400"/>
                  </a:lnTo>
                  <a:cubicBezTo>
                    <a:pt x="44169" y="141811"/>
                    <a:pt x="47590" y="128576"/>
                    <a:pt x="57573" y="121920"/>
                  </a:cubicBezTo>
                  <a:cubicBezTo>
                    <a:pt x="64346" y="117404"/>
                    <a:pt x="72137" y="114129"/>
                    <a:pt x="77893" y="108373"/>
                  </a:cubicBezTo>
                  <a:cubicBezTo>
                    <a:pt x="90577" y="95689"/>
                    <a:pt x="83509" y="99727"/>
                    <a:pt x="98213" y="94827"/>
                  </a:cubicBezTo>
                  <a:cubicBezTo>
                    <a:pt x="130835" y="62205"/>
                    <a:pt x="96123" y="95145"/>
                    <a:pt x="121920" y="74507"/>
                  </a:cubicBezTo>
                  <a:cubicBezTo>
                    <a:pt x="124413" y="72512"/>
                    <a:pt x="126698" y="70226"/>
                    <a:pt x="128693" y="67733"/>
                  </a:cubicBezTo>
                  <a:cubicBezTo>
                    <a:pt x="131235" y="64555"/>
                    <a:pt x="132288" y="60116"/>
                    <a:pt x="135466" y="57573"/>
                  </a:cubicBezTo>
                  <a:cubicBezTo>
                    <a:pt x="138254" y="55343"/>
                    <a:pt x="142239" y="55316"/>
                    <a:pt x="145626" y="54187"/>
                  </a:cubicBezTo>
                  <a:cubicBezTo>
                    <a:pt x="151256" y="48557"/>
                    <a:pt x="154869" y="44058"/>
                    <a:pt x="162560" y="40640"/>
                  </a:cubicBezTo>
                  <a:cubicBezTo>
                    <a:pt x="169084" y="37740"/>
                    <a:pt x="176107" y="36125"/>
                    <a:pt x="182880" y="33867"/>
                  </a:cubicBezTo>
                  <a:cubicBezTo>
                    <a:pt x="186267" y="32738"/>
                    <a:pt x="190070" y="32460"/>
                    <a:pt x="193040" y="30480"/>
                  </a:cubicBezTo>
                  <a:cubicBezTo>
                    <a:pt x="196427" y="28222"/>
                    <a:pt x="199481" y="25360"/>
                    <a:pt x="203200" y="23707"/>
                  </a:cubicBezTo>
                  <a:cubicBezTo>
                    <a:pt x="209724" y="20807"/>
                    <a:pt x="216477" y="18107"/>
                    <a:pt x="223520" y="16933"/>
                  </a:cubicBezTo>
                  <a:cubicBezTo>
                    <a:pt x="230170" y="15825"/>
                    <a:pt x="253325" y="12191"/>
                    <a:pt x="260773" y="10160"/>
                  </a:cubicBezTo>
                  <a:cubicBezTo>
                    <a:pt x="267661" y="8281"/>
                    <a:pt x="274167" y="5119"/>
                    <a:pt x="281093" y="3387"/>
                  </a:cubicBezTo>
                  <a:lnTo>
                    <a:pt x="294640" y="0"/>
                  </a:lnTo>
                  <a:cubicBezTo>
                    <a:pt x="321733" y="1129"/>
                    <a:pt x="348877" y="1384"/>
                    <a:pt x="375920" y="3387"/>
                  </a:cubicBezTo>
                  <a:cubicBezTo>
                    <a:pt x="390517" y="4468"/>
                    <a:pt x="382297" y="7213"/>
                    <a:pt x="392853" y="13547"/>
                  </a:cubicBezTo>
                  <a:cubicBezTo>
                    <a:pt x="395914" y="15384"/>
                    <a:pt x="399626" y="15804"/>
                    <a:pt x="403013" y="16933"/>
                  </a:cubicBezTo>
                  <a:cubicBezTo>
                    <a:pt x="406400" y="19191"/>
                    <a:pt x="409532" y="21887"/>
                    <a:pt x="413173" y="23707"/>
                  </a:cubicBezTo>
                  <a:cubicBezTo>
                    <a:pt x="416366" y="25303"/>
                    <a:pt x="420272" y="25256"/>
                    <a:pt x="423333" y="27093"/>
                  </a:cubicBezTo>
                  <a:cubicBezTo>
                    <a:pt x="426071" y="28736"/>
                    <a:pt x="427368" y="32224"/>
                    <a:pt x="430106" y="33867"/>
                  </a:cubicBezTo>
                  <a:cubicBezTo>
                    <a:pt x="433896" y="36141"/>
                    <a:pt x="450867" y="39756"/>
                    <a:pt x="453813" y="40640"/>
                  </a:cubicBezTo>
                  <a:cubicBezTo>
                    <a:pt x="460652" y="42692"/>
                    <a:pt x="474133" y="47413"/>
                    <a:pt x="474133" y="47413"/>
                  </a:cubicBezTo>
                  <a:cubicBezTo>
                    <a:pt x="491293" y="64575"/>
                    <a:pt x="469086" y="44386"/>
                    <a:pt x="491066" y="57573"/>
                  </a:cubicBezTo>
                  <a:cubicBezTo>
                    <a:pt x="493804" y="59216"/>
                    <a:pt x="494984" y="62919"/>
                    <a:pt x="497840" y="64347"/>
                  </a:cubicBezTo>
                  <a:cubicBezTo>
                    <a:pt x="522898" y="76876"/>
                    <a:pt x="511720" y="64612"/>
                    <a:pt x="528320" y="77893"/>
                  </a:cubicBezTo>
                  <a:cubicBezTo>
                    <a:pt x="530813" y="79888"/>
                    <a:pt x="532600" y="82672"/>
                    <a:pt x="535093" y="84667"/>
                  </a:cubicBezTo>
                  <a:cubicBezTo>
                    <a:pt x="538271" y="87210"/>
                    <a:pt x="542211" y="88736"/>
                    <a:pt x="545253" y="91440"/>
                  </a:cubicBezTo>
                  <a:cubicBezTo>
                    <a:pt x="572667" y="115808"/>
                    <a:pt x="554783" y="108163"/>
                    <a:pt x="575733" y="115147"/>
                  </a:cubicBezTo>
                  <a:cubicBezTo>
                    <a:pt x="576862" y="118534"/>
                    <a:pt x="576890" y="122519"/>
                    <a:pt x="579120" y="125307"/>
                  </a:cubicBezTo>
                  <a:cubicBezTo>
                    <a:pt x="581663" y="128485"/>
                    <a:pt x="587123" y="128628"/>
                    <a:pt x="589280" y="132080"/>
                  </a:cubicBezTo>
                  <a:cubicBezTo>
                    <a:pt x="593064" y="138134"/>
                    <a:pt x="592093" y="146459"/>
                    <a:pt x="596053" y="152400"/>
                  </a:cubicBezTo>
                  <a:cubicBezTo>
                    <a:pt x="598311" y="155787"/>
                    <a:pt x="600177" y="159470"/>
                    <a:pt x="602826" y="162560"/>
                  </a:cubicBezTo>
                  <a:cubicBezTo>
                    <a:pt x="606982" y="167409"/>
                    <a:pt x="616373" y="176107"/>
                    <a:pt x="616373" y="176107"/>
                  </a:cubicBezTo>
                  <a:cubicBezTo>
                    <a:pt x="628729" y="213171"/>
                    <a:pt x="609022" y="157024"/>
                    <a:pt x="626533" y="196427"/>
                  </a:cubicBezTo>
                  <a:cubicBezTo>
                    <a:pt x="629433" y="202951"/>
                    <a:pt x="631048" y="209974"/>
                    <a:pt x="633306" y="216747"/>
                  </a:cubicBezTo>
                  <a:cubicBezTo>
                    <a:pt x="634435" y="220134"/>
                    <a:pt x="636106" y="223386"/>
                    <a:pt x="636693" y="226907"/>
                  </a:cubicBezTo>
                  <a:cubicBezTo>
                    <a:pt x="637822" y="233680"/>
                    <a:pt x="638415" y="240565"/>
                    <a:pt x="640080" y="247227"/>
                  </a:cubicBezTo>
                  <a:cubicBezTo>
                    <a:pt x="641812" y="254154"/>
                    <a:pt x="642893" y="261606"/>
                    <a:pt x="646853" y="267547"/>
                  </a:cubicBezTo>
                  <a:cubicBezTo>
                    <a:pt x="655606" y="280677"/>
                    <a:pt x="652339" y="273846"/>
                    <a:pt x="657013" y="287867"/>
                  </a:cubicBezTo>
                  <a:cubicBezTo>
                    <a:pt x="659365" y="311386"/>
                    <a:pt x="658264" y="316872"/>
                    <a:pt x="663786" y="335280"/>
                  </a:cubicBezTo>
                  <a:cubicBezTo>
                    <a:pt x="665838" y="342119"/>
                    <a:pt x="670560" y="355600"/>
                    <a:pt x="670560" y="355600"/>
                  </a:cubicBezTo>
                  <a:cubicBezTo>
                    <a:pt x="669431" y="384951"/>
                    <a:pt x="670195" y="414436"/>
                    <a:pt x="667173" y="443653"/>
                  </a:cubicBezTo>
                  <a:cubicBezTo>
                    <a:pt x="666754" y="447702"/>
                    <a:pt x="662003" y="450072"/>
                    <a:pt x="660400" y="453813"/>
                  </a:cubicBezTo>
                  <a:cubicBezTo>
                    <a:pt x="658566" y="458091"/>
                    <a:pt x="659921" y="463725"/>
                    <a:pt x="657013" y="467360"/>
                  </a:cubicBezTo>
                  <a:cubicBezTo>
                    <a:pt x="654783" y="470148"/>
                    <a:pt x="650240" y="469618"/>
                    <a:pt x="646853" y="470747"/>
                  </a:cubicBezTo>
                  <a:cubicBezTo>
                    <a:pt x="601697" y="469618"/>
                    <a:pt x="556460" y="470300"/>
                    <a:pt x="511386" y="467360"/>
                  </a:cubicBezTo>
                  <a:cubicBezTo>
                    <a:pt x="504261" y="466895"/>
                    <a:pt x="497992" y="462319"/>
                    <a:pt x="491066" y="460587"/>
                  </a:cubicBezTo>
                  <a:cubicBezTo>
                    <a:pt x="474057" y="456334"/>
                    <a:pt x="481935" y="458672"/>
                    <a:pt x="467360" y="453813"/>
                  </a:cubicBezTo>
                  <a:cubicBezTo>
                    <a:pt x="465102" y="451555"/>
                    <a:pt x="463140" y="448956"/>
                    <a:pt x="460586" y="447040"/>
                  </a:cubicBezTo>
                  <a:cubicBezTo>
                    <a:pt x="454073" y="442156"/>
                    <a:pt x="440266" y="433493"/>
                    <a:pt x="440266" y="433493"/>
                  </a:cubicBezTo>
                  <a:cubicBezTo>
                    <a:pt x="436097" y="420983"/>
                    <a:pt x="433493" y="415189"/>
                    <a:pt x="433493" y="399627"/>
                  </a:cubicBezTo>
                  <a:cubicBezTo>
                    <a:pt x="433493" y="368626"/>
                    <a:pt x="435955" y="357761"/>
                    <a:pt x="440266" y="331893"/>
                  </a:cubicBezTo>
                  <a:cubicBezTo>
                    <a:pt x="439137" y="325120"/>
                    <a:pt x="439291" y="318003"/>
                    <a:pt x="436880" y="311573"/>
                  </a:cubicBezTo>
                  <a:cubicBezTo>
                    <a:pt x="435759" y="308583"/>
                    <a:pt x="432101" y="307293"/>
                    <a:pt x="430106" y="304800"/>
                  </a:cubicBezTo>
                  <a:cubicBezTo>
                    <a:pt x="408755" y="278113"/>
                    <a:pt x="439040" y="310038"/>
                    <a:pt x="413173" y="287867"/>
                  </a:cubicBezTo>
                  <a:cubicBezTo>
                    <a:pt x="408324" y="283711"/>
                    <a:pt x="404940" y="277862"/>
                    <a:pt x="399626" y="274320"/>
                  </a:cubicBezTo>
                  <a:cubicBezTo>
                    <a:pt x="392853" y="269804"/>
                    <a:pt x="387365" y="261924"/>
                    <a:pt x="379306" y="260773"/>
                  </a:cubicBezTo>
                  <a:lnTo>
                    <a:pt x="355600" y="257387"/>
                  </a:lnTo>
                  <a:lnTo>
                    <a:pt x="328506" y="254000"/>
                  </a:lnTo>
                  <a:cubicBezTo>
                    <a:pt x="321708" y="253029"/>
                    <a:pt x="314959" y="251742"/>
                    <a:pt x="308186" y="250613"/>
                  </a:cubicBezTo>
                  <a:cubicBezTo>
                    <a:pt x="307057" y="247226"/>
                    <a:pt x="306637" y="243514"/>
                    <a:pt x="304800" y="240453"/>
                  </a:cubicBezTo>
                  <a:cubicBezTo>
                    <a:pt x="296957" y="227382"/>
                    <a:pt x="289747" y="234863"/>
                    <a:pt x="274320" y="237067"/>
                  </a:cubicBezTo>
                  <a:cubicBezTo>
                    <a:pt x="268020" y="243366"/>
                    <a:pt x="265930" y="246341"/>
                    <a:pt x="257386" y="250613"/>
                  </a:cubicBezTo>
                  <a:cubicBezTo>
                    <a:pt x="254193" y="252210"/>
                    <a:pt x="250419" y="252403"/>
                    <a:pt x="247226" y="254000"/>
                  </a:cubicBezTo>
                  <a:cubicBezTo>
                    <a:pt x="233322" y="260952"/>
                    <a:pt x="240796" y="259144"/>
                    <a:pt x="230293" y="267547"/>
                  </a:cubicBezTo>
                  <a:cubicBezTo>
                    <a:pt x="214122" y="280484"/>
                    <a:pt x="226661" y="269363"/>
                    <a:pt x="209973" y="277707"/>
                  </a:cubicBezTo>
                  <a:cubicBezTo>
                    <a:pt x="183712" y="290837"/>
                    <a:pt x="215191" y="279354"/>
                    <a:pt x="189653" y="287867"/>
                  </a:cubicBezTo>
                  <a:cubicBezTo>
                    <a:pt x="184009" y="286738"/>
                    <a:pt x="178398" y="285426"/>
                    <a:pt x="172720" y="284480"/>
                  </a:cubicBezTo>
                  <a:cubicBezTo>
                    <a:pt x="164846" y="283168"/>
                    <a:pt x="156791" y="282888"/>
                    <a:pt x="149013" y="281093"/>
                  </a:cubicBezTo>
                  <a:cubicBezTo>
                    <a:pt x="142056" y="279488"/>
                    <a:pt x="135778" y="275206"/>
                    <a:pt x="128693" y="274320"/>
                  </a:cubicBezTo>
                  <a:cubicBezTo>
                    <a:pt x="81406" y="268408"/>
                    <a:pt x="110687" y="271438"/>
                    <a:pt x="40640" y="267547"/>
                  </a:cubicBezTo>
                  <a:cubicBezTo>
                    <a:pt x="37253" y="266418"/>
                    <a:pt x="33385" y="266235"/>
                    <a:pt x="30480" y="264160"/>
                  </a:cubicBezTo>
                  <a:cubicBezTo>
                    <a:pt x="25283" y="260448"/>
                    <a:pt x="23319" y="250613"/>
                    <a:pt x="16933" y="250613"/>
                  </a:cubicBezTo>
                  <a:lnTo>
                    <a:pt x="0" y="247227"/>
                  </a:lnTo>
                  <a:close/>
                </a:path>
              </a:pathLst>
            </a:custGeom>
            <a:solidFill>
              <a:srgbClr val="DEEBF7">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34FC4167-4227-4D67-BFCC-073A4E6F3823}"/>
                </a:ext>
              </a:extLst>
            </p:cNvPr>
            <p:cNvSpPr/>
            <p:nvPr/>
          </p:nvSpPr>
          <p:spPr>
            <a:xfrm>
              <a:off x="7467322" y="4474702"/>
              <a:ext cx="201358" cy="119996"/>
            </a:xfrm>
            <a:custGeom>
              <a:avLst/>
              <a:gdLst>
                <a:gd name="connsiteX0" fmla="*/ 188346 w 201358"/>
                <a:gd name="connsiteY0" fmla="*/ 21 h 119996"/>
                <a:gd name="connsiteX1" fmla="*/ 201316 w 201358"/>
                <a:gd name="connsiteY1" fmla="*/ 16234 h 119996"/>
                <a:gd name="connsiteX2" fmla="*/ 181861 w 201358"/>
                <a:gd name="connsiteY2" fmla="*/ 29204 h 119996"/>
                <a:gd name="connsiteX3" fmla="*/ 175376 w 201358"/>
                <a:gd name="connsiteY3" fmla="*/ 38932 h 119996"/>
                <a:gd name="connsiteX4" fmla="*/ 165648 w 201358"/>
                <a:gd name="connsiteY4" fmla="*/ 42175 h 119996"/>
                <a:gd name="connsiteX5" fmla="*/ 142950 w 201358"/>
                <a:gd name="connsiteY5" fmla="*/ 51902 h 119996"/>
                <a:gd name="connsiteX6" fmla="*/ 123495 w 201358"/>
                <a:gd name="connsiteY6" fmla="*/ 64872 h 119996"/>
                <a:gd name="connsiteX7" fmla="*/ 117010 w 201358"/>
                <a:gd name="connsiteY7" fmla="*/ 71358 h 119996"/>
                <a:gd name="connsiteX8" fmla="*/ 107282 w 201358"/>
                <a:gd name="connsiteY8" fmla="*/ 74600 h 119996"/>
                <a:gd name="connsiteX9" fmla="*/ 97555 w 201358"/>
                <a:gd name="connsiteY9" fmla="*/ 81085 h 119996"/>
                <a:gd name="connsiteX10" fmla="*/ 87827 w 201358"/>
                <a:gd name="connsiteY10" fmla="*/ 84328 h 119996"/>
                <a:gd name="connsiteX11" fmla="*/ 78099 w 201358"/>
                <a:gd name="connsiteY11" fmla="*/ 94055 h 119996"/>
                <a:gd name="connsiteX12" fmla="*/ 58644 w 201358"/>
                <a:gd name="connsiteY12" fmla="*/ 100541 h 119996"/>
                <a:gd name="connsiteX13" fmla="*/ 48916 w 201358"/>
                <a:gd name="connsiteY13" fmla="*/ 103783 h 119996"/>
                <a:gd name="connsiteX14" fmla="*/ 39189 w 201358"/>
                <a:gd name="connsiteY14" fmla="*/ 110268 h 119996"/>
                <a:gd name="connsiteX15" fmla="*/ 19733 w 201358"/>
                <a:gd name="connsiteY15" fmla="*/ 119996 h 119996"/>
                <a:gd name="connsiteX16" fmla="*/ 278 w 201358"/>
                <a:gd name="connsiteY16" fmla="*/ 116753 h 119996"/>
                <a:gd name="connsiteX17" fmla="*/ 13248 w 201358"/>
                <a:gd name="connsiteY17" fmla="*/ 97298 h 119996"/>
                <a:gd name="connsiteX18" fmla="*/ 39189 w 201358"/>
                <a:gd name="connsiteY18" fmla="*/ 74600 h 119996"/>
                <a:gd name="connsiteX19" fmla="*/ 68372 w 201358"/>
                <a:gd name="connsiteY19" fmla="*/ 64872 h 119996"/>
                <a:gd name="connsiteX20" fmla="*/ 78099 w 201358"/>
                <a:gd name="connsiteY20" fmla="*/ 61630 h 119996"/>
                <a:gd name="connsiteX21" fmla="*/ 84584 w 201358"/>
                <a:gd name="connsiteY21" fmla="*/ 51902 h 119996"/>
                <a:gd name="connsiteX22" fmla="*/ 104040 w 201358"/>
                <a:gd name="connsiteY22" fmla="*/ 45417 h 119996"/>
                <a:gd name="connsiteX23" fmla="*/ 120252 w 201358"/>
                <a:gd name="connsiteY23" fmla="*/ 32447 h 119996"/>
                <a:gd name="connsiteX24" fmla="*/ 139708 w 201358"/>
                <a:gd name="connsiteY24" fmla="*/ 19477 h 119996"/>
                <a:gd name="connsiteX25" fmla="*/ 188346 w 201358"/>
                <a:gd name="connsiteY25" fmla="*/ 21 h 11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358" h="119996">
                  <a:moveTo>
                    <a:pt x="188346" y="21"/>
                  </a:moveTo>
                  <a:cubicBezTo>
                    <a:pt x="198614" y="-519"/>
                    <a:pt x="200457" y="9367"/>
                    <a:pt x="201316" y="16234"/>
                  </a:cubicBezTo>
                  <a:cubicBezTo>
                    <a:pt x="202288" y="24008"/>
                    <a:pt x="186163" y="27770"/>
                    <a:pt x="181861" y="29204"/>
                  </a:cubicBezTo>
                  <a:cubicBezTo>
                    <a:pt x="179699" y="32447"/>
                    <a:pt x="178419" y="36497"/>
                    <a:pt x="175376" y="38932"/>
                  </a:cubicBezTo>
                  <a:cubicBezTo>
                    <a:pt x="172707" y="41067"/>
                    <a:pt x="168705" y="40646"/>
                    <a:pt x="165648" y="42175"/>
                  </a:cubicBezTo>
                  <a:cubicBezTo>
                    <a:pt x="143259" y="53370"/>
                    <a:pt x="169942" y="45156"/>
                    <a:pt x="142950" y="51902"/>
                  </a:cubicBezTo>
                  <a:cubicBezTo>
                    <a:pt x="136465" y="56225"/>
                    <a:pt x="129006" y="59360"/>
                    <a:pt x="123495" y="64872"/>
                  </a:cubicBezTo>
                  <a:cubicBezTo>
                    <a:pt x="121333" y="67034"/>
                    <a:pt x="119632" y="69785"/>
                    <a:pt x="117010" y="71358"/>
                  </a:cubicBezTo>
                  <a:cubicBezTo>
                    <a:pt x="114079" y="73117"/>
                    <a:pt x="110525" y="73519"/>
                    <a:pt x="107282" y="74600"/>
                  </a:cubicBezTo>
                  <a:cubicBezTo>
                    <a:pt x="104040" y="76762"/>
                    <a:pt x="101040" y="79342"/>
                    <a:pt x="97555" y="81085"/>
                  </a:cubicBezTo>
                  <a:cubicBezTo>
                    <a:pt x="94498" y="82614"/>
                    <a:pt x="90671" y="82432"/>
                    <a:pt x="87827" y="84328"/>
                  </a:cubicBezTo>
                  <a:cubicBezTo>
                    <a:pt x="84012" y="86872"/>
                    <a:pt x="82108" y="91828"/>
                    <a:pt x="78099" y="94055"/>
                  </a:cubicBezTo>
                  <a:cubicBezTo>
                    <a:pt x="72123" y="97375"/>
                    <a:pt x="65129" y="98379"/>
                    <a:pt x="58644" y="100541"/>
                  </a:cubicBezTo>
                  <a:lnTo>
                    <a:pt x="48916" y="103783"/>
                  </a:lnTo>
                  <a:cubicBezTo>
                    <a:pt x="45674" y="105945"/>
                    <a:pt x="42674" y="108525"/>
                    <a:pt x="39189" y="110268"/>
                  </a:cubicBezTo>
                  <a:cubicBezTo>
                    <a:pt x="12335" y="123696"/>
                    <a:pt x="47616" y="101408"/>
                    <a:pt x="19733" y="119996"/>
                  </a:cubicBezTo>
                  <a:lnTo>
                    <a:pt x="278" y="116753"/>
                  </a:lnTo>
                  <a:cubicBezTo>
                    <a:pt x="-1863" y="109259"/>
                    <a:pt x="8925" y="103783"/>
                    <a:pt x="13248" y="97298"/>
                  </a:cubicBezTo>
                  <a:cubicBezTo>
                    <a:pt x="20815" y="85948"/>
                    <a:pt x="22974" y="80005"/>
                    <a:pt x="39189" y="74600"/>
                  </a:cubicBezTo>
                  <a:lnTo>
                    <a:pt x="68372" y="64872"/>
                  </a:lnTo>
                  <a:lnTo>
                    <a:pt x="78099" y="61630"/>
                  </a:lnTo>
                  <a:cubicBezTo>
                    <a:pt x="80261" y="58387"/>
                    <a:pt x="81279" y="53967"/>
                    <a:pt x="84584" y="51902"/>
                  </a:cubicBezTo>
                  <a:cubicBezTo>
                    <a:pt x="90381" y="48279"/>
                    <a:pt x="104040" y="45417"/>
                    <a:pt x="104040" y="45417"/>
                  </a:cubicBezTo>
                  <a:cubicBezTo>
                    <a:pt x="116022" y="27443"/>
                    <a:pt x="103669" y="41659"/>
                    <a:pt x="120252" y="32447"/>
                  </a:cubicBezTo>
                  <a:cubicBezTo>
                    <a:pt x="127066" y="28662"/>
                    <a:pt x="132314" y="21942"/>
                    <a:pt x="139708" y="19477"/>
                  </a:cubicBezTo>
                  <a:cubicBezTo>
                    <a:pt x="150885" y="15751"/>
                    <a:pt x="178078" y="561"/>
                    <a:pt x="188346" y="2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2" name="タイトル 1">
            <a:extLst>
              <a:ext uri="{FF2B5EF4-FFF2-40B4-BE49-F238E27FC236}">
                <a16:creationId xmlns:a16="http://schemas.microsoft.com/office/drawing/2014/main" id="{1C45D563-0480-4BEB-A43C-75028BAB0681}"/>
              </a:ext>
            </a:extLst>
          </p:cNvPr>
          <p:cNvSpPr txBox="1">
            <a:spLocks/>
          </p:cNvSpPr>
          <p:nvPr/>
        </p:nvSpPr>
        <p:spPr>
          <a:xfrm>
            <a:off x="7407966" y="5347734"/>
            <a:ext cx="1435250" cy="487078"/>
          </a:xfrm>
          <a:prstGeom prst="rect">
            <a:avLst/>
          </a:prstGeom>
          <a:solidFill>
            <a:schemeClr val="bg1"/>
          </a:solid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ランビエ絞輪</a:t>
            </a:r>
          </a:p>
        </p:txBody>
      </p:sp>
    </p:spTree>
    <p:extLst>
      <p:ext uri="{BB962C8B-B14F-4D97-AF65-F5344CB8AC3E}">
        <p14:creationId xmlns:p14="http://schemas.microsoft.com/office/powerpoint/2010/main" val="2575184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190193"/>
            <a:ext cx="8496944" cy="1052735"/>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モニタリング方法：迷走神経・舌咽神経・顔面神経直接刺激</a:t>
            </a:r>
            <a:r>
              <a:rPr lang="en-US" altLang="ja-JP" sz="3200" dirty="0">
                <a:latin typeface="Meiryo UI" panose="020B0604030504040204" pitchFamily="50" charset="-128"/>
                <a:ea typeface="Meiryo UI" panose="020B0604030504040204" pitchFamily="50" charset="-128"/>
              </a:rPr>
              <a:t>EMG</a:t>
            </a: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397246" y="1464629"/>
            <a:ext cx="8424936" cy="5176438"/>
          </a:xfrm>
          <a:prstGeom prst="rect">
            <a:avLst/>
          </a:prstGeom>
        </p:spPr>
        <p:txBody>
          <a:bodyPr vert="horz" lIns="91440" tIns="45720" rIns="91440" bIns="45720" rtlCol="0" anchor="ctr">
            <a:normAutofit fontScale="850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lvl="0"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a:t>
            </a:r>
            <a:r>
              <a:rPr lang="en-US" altLang="ja-JP" sz="3200" dirty="0">
                <a:latin typeface="Meiryo UI" panose="020B0604030504040204" pitchFamily="50" charset="-128"/>
                <a:ea typeface="Meiryo UI" panose="020B0604030504040204" pitchFamily="50" charset="-128"/>
              </a:rPr>
              <a:t>: </a:t>
            </a:r>
            <a:r>
              <a:rPr lang="ja-JP" altLang="en-US" sz="3200" dirty="0">
                <a:latin typeface="Meiryo UI" panose="020B0604030504040204" pitchFamily="50" charset="-128"/>
                <a:ea typeface="Meiryo UI" panose="020B0604030504040204" pitchFamily="50" charset="-128"/>
              </a:rPr>
              <a:t>プローベ型神経刺激装置</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記録電極付き気管内挿管チューブ、</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上咽頭収縮筋、眼輪筋・口輪筋に</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rPr>
              <a:t>2</a:t>
            </a:r>
            <a:r>
              <a:rPr lang="ja-JP" altLang="en-US" sz="3200" dirty="0">
                <a:latin typeface="Meiryo UI" panose="020B0604030504040204" pitchFamily="50" charset="-128"/>
                <a:ea typeface="Meiryo UI" panose="020B0604030504040204" pitchFamily="50" charset="-128"/>
              </a:rPr>
              <a:t>本ずつ針電極</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sym typeface="Wingdings" panose="05000000000000000000" pitchFamily="2" charset="2"/>
              </a:rPr>
              <a:t>アース：左肩部</a:t>
            </a: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刺激強度　</a:t>
            </a:r>
            <a:r>
              <a:rPr lang="en-US" altLang="ja-JP" sz="3200" dirty="0">
                <a:latin typeface="Meiryo UI" panose="020B0604030504040204" pitchFamily="50" charset="-128"/>
                <a:ea typeface="Meiryo UI" panose="020B0604030504040204" pitchFamily="50" charset="-128"/>
              </a:rPr>
              <a:t>0.1~0.3mA</a:t>
            </a:r>
          </a:p>
          <a:p>
            <a:r>
              <a:rPr lang="ja-JP" altLang="en-US" sz="3200" dirty="0">
                <a:latin typeface="Meiryo UI" panose="020B0604030504040204" pitchFamily="50" charset="-128"/>
                <a:ea typeface="Meiryo UI" panose="020B0604030504040204" pitchFamily="50" charset="-128"/>
              </a:rPr>
              <a:t>刺激頻度</a:t>
            </a:r>
            <a:r>
              <a:rPr lang="en-US" altLang="ja-JP" sz="3200" dirty="0">
                <a:latin typeface="Meiryo UI" panose="020B0604030504040204" pitchFamily="50" charset="-128"/>
                <a:ea typeface="Meiryo UI" panose="020B0604030504040204" pitchFamily="50" charset="-128"/>
              </a:rPr>
              <a:t>1Hz</a:t>
            </a:r>
            <a:r>
              <a:rPr lang="ja-JP" altLang="en-US" sz="3200" dirty="0" err="1">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刺激幅</a:t>
            </a:r>
            <a:r>
              <a:rPr lang="en-US" altLang="ja-JP" sz="3200" dirty="0">
                <a:latin typeface="Meiryo UI" panose="020B0604030504040204" pitchFamily="50" charset="-128"/>
                <a:ea typeface="Meiryo UI" panose="020B0604030504040204" pitchFamily="50" charset="-128"/>
              </a:rPr>
              <a:t>0.2msec</a:t>
            </a:r>
          </a:p>
          <a:p>
            <a:r>
              <a:rPr lang="ja-JP" altLang="en-US" sz="3200" dirty="0">
                <a:latin typeface="Meiryo UI" panose="020B0604030504040204" pitchFamily="50" charset="-128"/>
                <a:ea typeface="Meiryo UI" panose="020B0604030504040204" pitchFamily="50" charset="-128"/>
              </a:rPr>
              <a:t>分析時間 </a:t>
            </a:r>
            <a:r>
              <a:rPr lang="en-US" altLang="ja-JP" sz="3200" dirty="0">
                <a:latin typeface="Meiryo UI" panose="020B0604030504040204" pitchFamily="50" charset="-128"/>
                <a:ea typeface="Meiryo UI" panose="020B0604030504040204" pitchFamily="50" charset="-128"/>
              </a:rPr>
              <a:t>20msec</a:t>
            </a:r>
          </a:p>
          <a:p>
            <a:r>
              <a:rPr lang="ja-JP" altLang="en-US" sz="3200" dirty="0">
                <a:latin typeface="Meiryo UI" panose="020B0604030504040204" pitchFamily="50" charset="-128"/>
                <a:ea typeface="Meiryo UI" panose="020B0604030504040204" pitchFamily="50" charset="-128"/>
              </a:rPr>
              <a:t>フィルタ</a:t>
            </a:r>
            <a:r>
              <a:rPr lang="en-US" altLang="ja-JP" sz="3200" dirty="0">
                <a:latin typeface="Meiryo UI" panose="020B0604030504040204" pitchFamily="50" charset="-128"/>
                <a:ea typeface="Meiryo UI" panose="020B0604030504040204" pitchFamily="50" charset="-128"/>
              </a:rPr>
              <a:t>200~2000Hz</a:t>
            </a:r>
          </a:p>
          <a:p>
            <a:endParaRPr lang="en-US" altLang="ja-JP" sz="3200" dirty="0">
              <a:latin typeface="Meiryo UI" panose="020B0604030504040204" pitchFamily="50" charset="-128"/>
              <a:ea typeface="Meiryo UI" panose="020B0604030504040204" pitchFamily="50" charset="-128"/>
            </a:endParaRPr>
          </a:p>
        </p:txBody>
      </p:sp>
      <p:grpSp>
        <p:nvGrpSpPr>
          <p:cNvPr id="4" name="グループ化 3">
            <a:extLst>
              <a:ext uri="{FF2B5EF4-FFF2-40B4-BE49-F238E27FC236}">
                <a16:creationId xmlns:a16="http://schemas.microsoft.com/office/drawing/2014/main" id="{62D5D29A-D88B-4C02-963E-09510207A5BB}"/>
              </a:ext>
            </a:extLst>
          </p:cNvPr>
          <p:cNvGrpSpPr/>
          <p:nvPr/>
        </p:nvGrpSpPr>
        <p:grpSpPr>
          <a:xfrm>
            <a:off x="7058546" y="2349786"/>
            <a:ext cx="1805467" cy="1882464"/>
            <a:chOff x="7879173" y="1702635"/>
            <a:chExt cx="2260435" cy="2356834"/>
          </a:xfrm>
        </p:grpSpPr>
        <p:sp>
          <p:nvSpPr>
            <p:cNvPr id="6" name="フリーフォーム 528">
              <a:extLst>
                <a:ext uri="{FF2B5EF4-FFF2-40B4-BE49-F238E27FC236}">
                  <a16:creationId xmlns:a16="http://schemas.microsoft.com/office/drawing/2014/main" id="{86EAD0A2-7BDB-4AEA-AB36-B700FA5233E0}"/>
                </a:ext>
              </a:extLst>
            </p:cNvPr>
            <p:cNvSpPr/>
            <p:nvPr/>
          </p:nvSpPr>
          <p:spPr>
            <a:xfrm>
              <a:off x="8494246" y="2711994"/>
              <a:ext cx="978795" cy="1043189"/>
            </a:xfrm>
            <a:custGeom>
              <a:avLst/>
              <a:gdLst>
                <a:gd name="connsiteX0" fmla="*/ 141668 w 978795"/>
                <a:gd name="connsiteY0" fmla="*/ 160986 h 1043189"/>
                <a:gd name="connsiteX1" fmla="*/ 115910 w 978795"/>
                <a:gd name="connsiteY1" fmla="*/ 193183 h 1043189"/>
                <a:gd name="connsiteX2" fmla="*/ 96592 w 978795"/>
                <a:gd name="connsiteY2" fmla="*/ 212502 h 1043189"/>
                <a:gd name="connsiteX3" fmla="*/ 64395 w 978795"/>
                <a:gd name="connsiteY3" fmla="*/ 244699 h 1043189"/>
                <a:gd name="connsiteX4" fmla="*/ 64395 w 978795"/>
                <a:gd name="connsiteY4" fmla="*/ 302654 h 1043189"/>
                <a:gd name="connsiteX5" fmla="*/ 57955 w 978795"/>
                <a:gd name="connsiteY5" fmla="*/ 399245 h 1043189"/>
                <a:gd name="connsiteX6" fmla="*/ 25758 w 978795"/>
                <a:gd name="connsiteY6" fmla="*/ 457200 h 1043189"/>
                <a:gd name="connsiteX7" fmla="*/ 12879 w 978795"/>
                <a:gd name="connsiteY7" fmla="*/ 476519 h 1043189"/>
                <a:gd name="connsiteX8" fmla="*/ 6440 w 978795"/>
                <a:gd name="connsiteY8" fmla="*/ 566671 h 1043189"/>
                <a:gd name="connsiteX9" fmla="*/ 0 w 978795"/>
                <a:gd name="connsiteY9" fmla="*/ 585989 h 1043189"/>
                <a:gd name="connsiteX10" fmla="*/ 12879 w 978795"/>
                <a:gd name="connsiteY10" fmla="*/ 669702 h 1043189"/>
                <a:gd name="connsiteX11" fmla="*/ 19319 w 978795"/>
                <a:gd name="connsiteY11" fmla="*/ 689020 h 1043189"/>
                <a:gd name="connsiteX12" fmla="*/ 45076 w 978795"/>
                <a:gd name="connsiteY12" fmla="*/ 727657 h 1043189"/>
                <a:gd name="connsiteX13" fmla="*/ 83713 w 978795"/>
                <a:gd name="connsiteY13" fmla="*/ 804930 h 1043189"/>
                <a:gd name="connsiteX14" fmla="*/ 122350 w 978795"/>
                <a:gd name="connsiteY14" fmla="*/ 817809 h 1043189"/>
                <a:gd name="connsiteX15" fmla="*/ 160986 w 978795"/>
                <a:gd name="connsiteY15" fmla="*/ 843567 h 1043189"/>
                <a:gd name="connsiteX16" fmla="*/ 180305 w 978795"/>
                <a:gd name="connsiteY16" fmla="*/ 856445 h 1043189"/>
                <a:gd name="connsiteX17" fmla="*/ 218941 w 978795"/>
                <a:gd name="connsiteY17" fmla="*/ 875764 h 1043189"/>
                <a:gd name="connsiteX18" fmla="*/ 244699 w 978795"/>
                <a:gd name="connsiteY18" fmla="*/ 901521 h 1043189"/>
                <a:gd name="connsiteX19" fmla="*/ 257578 w 978795"/>
                <a:gd name="connsiteY19" fmla="*/ 920840 h 1043189"/>
                <a:gd name="connsiteX20" fmla="*/ 296214 w 978795"/>
                <a:gd name="connsiteY20" fmla="*/ 946598 h 1043189"/>
                <a:gd name="connsiteX21" fmla="*/ 321972 w 978795"/>
                <a:gd name="connsiteY21" fmla="*/ 978795 h 1043189"/>
                <a:gd name="connsiteX22" fmla="*/ 354169 w 978795"/>
                <a:gd name="connsiteY22" fmla="*/ 1004552 h 1043189"/>
                <a:gd name="connsiteX23" fmla="*/ 405685 w 978795"/>
                <a:gd name="connsiteY23" fmla="*/ 1023871 h 1043189"/>
                <a:gd name="connsiteX24" fmla="*/ 425003 w 978795"/>
                <a:gd name="connsiteY24" fmla="*/ 1036750 h 1043189"/>
                <a:gd name="connsiteX25" fmla="*/ 444321 w 978795"/>
                <a:gd name="connsiteY25" fmla="*/ 1043189 h 1043189"/>
                <a:gd name="connsiteX26" fmla="*/ 540913 w 978795"/>
                <a:gd name="connsiteY26" fmla="*/ 1030310 h 1043189"/>
                <a:gd name="connsiteX27" fmla="*/ 560231 w 978795"/>
                <a:gd name="connsiteY27" fmla="*/ 1023871 h 1043189"/>
                <a:gd name="connsiteX28" fmla="*/ 585989 w 978795"/>
                <a:gd name="connsiteY28" fmla="*/ 1017431 h 1043189"/>
                <a:gd name="connsiteX29" fmla="*/ 643944 w 978795"/>
                <a:gd name="connsiteY29" fmla="*/ 985234 h 1043189"/>
                <a:gd name="connsiteX30" fmla="*/ 669702 w 978795"/>
                <a:gd name="connsiteY30" fmla="*/ 946598 h 1043189"/>
                <a:gd name="connsiteX31" fmla="*/ 682581 w 978795"/>
                <a:gd name="connsiteY31" fmla="*/ 927279 h 1043189"/>
                <a:gd name="connsiteX32" fmla="*/ 708338 w 978795"/>
                <a:gd name="connsiteY32" fmla="*/ 914400 h 1043189"/>
                <a:gd name="connsiteX33" fmla="*/ 746975 w 978795"/>
                <a:gd name="connsiteY33" fmla="*/ 901521 h 1043189"/>
                <a:gd name="connsiteX34" fmla="*/ 766293 w 978795"/>
                <a:gd name="connsiteY34" fmla="*/ 895082 h 1043189"/>
                <a:gd name="connsiteX35" fmla="*/ 804930 w 978795"/>
                <a:gd name="connsiteY35" fmla="*/ 875764 h 1043189"/>
                <a:gd name="connsiteX36" fmla="*/ 824248 w 978795"/>
                <a:gd name="connsiteY36" fmla="*/ 862885 h 1043189"/>
                <a:gd name="connsiteX37" fmla="*/ 837127 w 978795"/>
                <a:gd name="connsiteY37" fmla="*/ 837127 h 1043189"/>
                <a:gd name="connsiteX38" fmla="*/ 850006 w 978795"/>
                <a:gd name="connsiteY38" fmla="*/ 817809 h 1043189"/>
                <a:gd name="connsiteX39" fmla="*/ 856445 w 978795"/>
                <a:gd name="connsiteY39" fmla="*/ 798490 h 1043189"/>
                <a:gd name="connsiteX40" fmla="*/ 875764 w 978795"/>
                <a:gd name="connsiteY40" fmla="*/ 779172 h 1043189"/>
                <a:gd name="connsiteX41" fmla="*/ 907961 w 978795"/>
                <a:gd name="connsiteY41" fmla="*/ 746975 h 1043189"/>
                <a:gd name="connsiteX42" fmla="*/ 933719 w 978795"/>
                <a:gd name="connsiteY42" fmla="*/ 714778 h 1043189"/>
                <a:gd name="connsiteX43" fmla="*/ 940158 w 978795"/>
                <a:gd name="connsiteY43" fmla="*/ 695459 h 1043189"/>
                <a:gd name="connsiteX44" fmla="*/ 965916 w 978795"/>
                <a:gd name="connsiteY44" fmla="*/ 656823 h 1043189"/>
                <a:gd name="connsiteX45" fmla="*/ 972355 w 978795"/>
                <a:gd name="connsiteY45" fmla="*/ 631065 h 1043189"/>
                <a:gd name="connsiteX46" fmla="*/ 978795 w 978795"/>
                <a:gd name="connsiteY46" fmla="*/ 611747 h 1043189"/>
                <a:gd name="connsiteX47" fmla="*/ 972355 w 978795"/>
                <a:gd name="connsiteY47" fmla="*/ 476519 h 1043189"/>
                <a:gd name="connsiteX48" fmla="*/ 959476 w 978795"/>
                <a:gd name="connsiteY48" fmla="*/ 437882 h 1043189"/>
                <a:gd name="connsiteX49" fmla="*/ 953037 w 978795"/>
                <a:gd name="connsiteY49" fmla="*/ 418564 h 1043189"/>
                <a:gd name="connsiteX50" fmla="*/ 946598 w 978795"/>
                <a:gd name="connsiteY50" fmla="*/ 399245 h 1043189"/>
                <a:gd name="connsiteX51" fmla="*/ 940158 w 978795"/>
                <a:gd name="connsiteY51" fmla="*/ 379927 h 1043189"/>
                <a:gd name="connsiteX52" fmla="*/ 927279 w 978795"/>
                <a:gd name="connsiteY52" fmla="*/ 283336 h 1043189"/>
                <a:gd name="connsiteX53" fmla="*/ 914400 w 978795"/>
                <a:gd name="connsiteY53" fmla="*/ 244699 h 1043189"/>
                <a:gd name="connsiteX54" fmla="*/ 907961 w 978795"/>
                <a:gd name="connsiteY54" fmla="*/ 225381 h 1043189"/>
                <a:gd name="connsiteX55" fmla="*/ 895082 w 978795"/>
                <a:gd name="connsiteY55" fmla="*/ 206062 h 1043189"/>
                <a:gd name="connsiteX56" fmla="*/ 882203 w 978795"/>
                <a:gd name="connsiteY56" fmla="*/ 180305 h 1043189"/>
                <a:gd name="connsiteX57" fmla="*/ 856445 w 978795"/>
                <a:gd name="connsiteY57" fmla="*/ 141668 h 1043189"/>
                <a:gd name="connsiteX58" fmla="*/ 817809 w 978795"/>
                <a:gd name="connsiteY58" fmla="*/ 115910 h 1043189"/>
                <a:gd name="connsiteX59" fmla="*/ 804930 w 978795"/>
                <a:gd name="connsiteY59" fmla="*/ 96592 h 1043189"/>
                <a:gd name="connsiteX60" fmla="*/ 766293 w 978795"/>
                <a:gd name="connsiteY60" fmla="*/ 77274 h 1043189"/>
                <a:gd name="connsiteX61" fmla="*/ 721217 w 978795"/>
                <a:gd name="connsiteY61" fmla="*/ 64395 h 1043189"/>
                <a:gd name="connsiteX62" fmla="*/ 695459 w 978795"/>
                <a:gd name="connsiteY62" fmla="*/ 51516 h 1043189"/>
                <a:gd name="connsiteX63" fmla="*/ 637505 w 978795"/>
                <a:gd name="connsiteY63" fmla="*/ 32198 h 1043189"/>
                <a:gd name="connsiteX64" fmla="*/ 579550 w 978795"/>
                <a:gd name="connsiteY64" fmla="*/ 12879 h 1043189"/>
                <a:gd name="connsiteX65" fmla="*/ 560231 w 978795"/>
                <a:gd name="connsiteY65" fmla="*/ 6440 h 1043189"/>
                <a:gd name="connsiteX66" fmla="*/ 540913 w 978795"/>
                <a:gd name="connsiteY66" fmla="*/ 0 h 1043189"/>
                <a:gd name="connsiteX67" fmla="*/ 482958 w 978795"/>
                <a:gd name="connsiteY67" fmla="*/ 6440 h 1043189"/>
                <a:gd name="connsiteX68" fmla="*/ 463640 w 978795"/>
                <a:gd name="connsiteY68" fmla="*/ 12879 h 1043189"/>
                <a:gd name="connsiteX69" fmla="*/ 360609 w 978795"/>
                <a:gd name="connsiteY69" fmla="*/ 19319 h 1043189"/>
                <a:gd name="connsiteX70" fmla="*/ 302654 w 978795"/>
                <a:gd name="connsiteY70" fmla="*/ 38637 h 1043189"/>
                <a:gd name="connsiteX71" fmla="*/ 264017 w 978795"/>
                <a:gd name="connsiteY71" fmla="*/ 51516 h 1043189"/>
                <a:gd name="connsiteX72" fmla="*/ 206062 w 978795"/>
                <a:gd name="connsiteY72" fmla="*/ 90152 h 1043189"/>
                <a:gd name="connsiteX73" fmla="*/ 186744 w 978795"/>
                <a:gd name="connsiteY73" fmla="*/ 103031 h 1043189"/>
                <a:gd name="connsiteX74" fmla="*/ 167426 w 978795"/>
                <a:gd name="connsiteY74" fmla="*/ 122350 h 1043189"/>
                <a:gd name="connsiteX75" fmla="*/ 141668 w 978795"/>
                <a:gd name="connsiteY75" fmla="*/ 160986 h 104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78795" h="1043189">
                  <a:moveTo>
                    <a:pt x="141668" y="160986"/>
                  </a:moveTo>
                  <a:cubicBezTo>
                    <a:pt x="133082" y="172791"/>
                    <a:pt x="124961" y="182839"/>
                    <a:pt x="115910" y="193183"/>
                  </a:cubicBezTo>
                  <a:cubicBezTo>
                    <a:pt x="109913" y="200037"/>
                    <a:pt x="102422" y="205506"/>
                    <a:pt x="96592" y="212502"/>
                  </a:cubicBezTo>
                  <a:cubicBezTo>
                    <a:pt x="69763" y="244698"/>
                    <a:pt x="99810" y="221089"/>
                    <a:pt x="64395" y="244699"/>
                  </a:cubicBezTo>
                  <a:cubicBezTo>
                    <a:pt x="49898" y="288187"/>
                    <a:pt x="64395" y="234656"/>
                    <a:pt x="64395" y="302654"/>
                  </a:cubicBezTo>
                  <a:cubicBezTo>
                    <a:pt x="64395" y="334922"/>
                    <a:pt x="62519" y="367301"/>
                    <a:pt x="57955" y="399245"/>
                  </a:cubicBezTo>
                  <a:cubicBezTo>
                    <a:pt x="51577" y="443886"/>
                    <a:pt x="48382" y="430050"/>
                    <a:pt x="25758" y="457200"/>
                  </a:cubicBezTo>
                  <a:cubicBezTo>
                    <a:pt x="20803" y="463146"/>
                    <a:pt x="17172" y="470079"/>
                    <a:pt x="12879" y="476519"/>
                  </a:cubicBezTo>
                  <a:cubicBezTo>
                    <a:pt x="10733" y="506570"/>
                    <a:pt x="9960" y="536750"/>
                    <a:pt x="6440" y="566671"/>
                  </a:cubicBezTo>
                  <a:cubicBezTo>
                    <a:pt x="5647" y="573412"/>
                    <a:pt x="0" y="579201"/>
                    <a:pt x="0" y="585989"/>
                  </a:cubicBezTo>
                  <a:cubicBezTo>
                    <a:pt x="0" y="614524"/>
                    <a:pt x="5103" y="642488"/>
                    <a:pt x="12879" y="669702"/>
                  </a:cubicBezTo>
                  <a:cubicBezTo>
                    <a:pt x="14744" y="676229"/>
                    <a:pt x="16023" y="683086"/>
                    <a:pt x="19319" y="689020"/>
                  </a:cubicBezTo>
                  <a:cubicBezTo>
                    <a:pt x="26836" y="702551"/>
                    <a:pt x="40181" y="712973"/>
                    <a:pt x="45076" y="727657"/>
                  </a:cubicBezTo>
                  <a:cubicBezTo>
                    <a:pt x="50077" y="742659"/>
                    <a:pt x="64989" y="798689"/>
                    <a:pt x="83713" y="804930"/>
                  </a:cubicBezTo>
                  <a:cubicBezTo>
                    <a:pt x="96592" y="809223"/>
                    <a:pt x="111054" y="810278"/>
                    <a:pt x="122350" y="817809"/>
                  </a:cubicBezTo>
                  <a:lnTo>
                    <a:pt x="160986" y="843567"/>
                  </a:lnTo>
                  <a:cubicBezTo>
                    <a:pt x="167425" y="847860"/>
                    <a:pt x="172963" y="853997"/>
                    <a:pt x="180305" y="856445"/>
                  </a:cubicBezTo>
                  <a:cubicBezTo>
                    <a:pt x="206965" y="865333"/>
                    <a:pt x="193975" y="859120"/>
                    <a:pt x="218941" y="875764"/>
                  </a:cubicBezTo>
                  <a:cubicBezTo>
                    <a:pt x="232993" y="917914"/>
                    <a:pt x="213477" y="876543"/>
                    <a:pt x="244699" y="901521"/>
                  </a:cubicBezTo>
                  <a:cubicBezTo>
                    <a:pt x="250742" y="906356"/>
                    <a:pt x="251754" y="915743"/>
                    <a:pt x="257578" y="920840"/>
                  </a:cubicBezTo>
                  <a:cubicBezTo>
                    <a:pt x="269226" y="931033"/>
                    <a:pt x="296214" y="946598"/>
                    <a:pt x="296214" y="946598"/>
                  </a:cubicBezTo>
                  <a:cubicBezTo>
                    <a:pt x="308751" y="984206"/>
                    <a:pt x="292845" y="949668"/>
                    <a:pt x="321972" y="978795"/>
                  </a:cubicBezTo>
                  <a:cubicBezTo>
                    <a:pt x="351098" y="1007921"/>
                    <a:pt x="316562" y="992017"/>
                    <a:pt x="354169" y="1004552"/>
                  </a:cubicBezTo>
                  <a:cubicBezTo>
                    <a:pt x="399477" y="1034757"/>
                    <a:pt x="342025" y="999997"/>
                    <a:pt x="405685" y="1023871"/>
                  </a:cubicBezTo>
                  <a:cubicBezTo>
                    <a:pt x="412931" y="1026589"/>
                    <a:pt x="418081" y="1033289"/>
                    <a:pt x="425003" y="1036750"/>
                  </a:cubicBezTo>
                  <a:cubicBezTo>
                    <a:pt x="431074" y="1039786"/>
                    <a:pt x="437882" y="1041043"/>
                    <a:pt x="444321" y="1043189"/>
                  </a:cubicBezTo>
                  <a:cubicBezTo>
                    <a:pt x="472235" y="1040088"/>
                    <a:pt x="512000" y="1036735"/>
                    <a:pt x="540913" y="1030310"/>
                  </a:cubicBezTo>
                  <a:cubicBezTo>
                    <a:pt x="547539" y="1028838"/>
                    <a:pt x="553705" y="1025736"/>
                    <a:pt x="560231" y="1023871"/>
                  </a:cubicBezTo>
                  <a:cubicBezTo>
                    <a:pt x="568741" y="1021440"/>
                    <a:pt x="577403" y="1019578"/>
                    <a:pt x="585989" y="1017431"/>
                  </a:cubicBezTo>
                  <a:cubicBezTo>
                    <a:pt x="630274" y="987909"/>
                    <a:pt x="609942" y="996569"/>
                    <a:pt x="643944" y="985234"/>
                  </a:cubicBezTo>
                  <a:lnTo>
                    <a:pt x="669702" y="946598"/>
                  </a:lnTo>
                  <a:cubicBezTo>
                    <a:pt x="673995" y="940158"/>
                    <a:pt x="675659" y="930740"/>
                    <a:pt x="682581" y="927279"/>
                  </a:cubicBezTo>
                  <a:cubicBezTo>
                    <a:pt x="691167" y="922986"/>
                    <a:pt x="699425" y="917965"/>
                    <a:pt x="708338" y="914400"/>
                  </a:cubicBezTo>
                  <a:cubicBezTo>
                    <a:pt x="720943" y="909358"/>
                    <a:pt x="734096" y="905814"/>
                    <a:pt x="746975" y="901521"/>
                  </a:cubicBezTo>
                  <a:lnTo>
                    <a:pt x="766293" y="895082"/>
                  </a:lnTo>
                  <a:cubicBezTo>
                    <a:pt x="821665" y="858168"/>
                    <a:pt x="751604" y="902427"/>
                    <a:pt x="804930" y="875764"/>
                  </a:cubicBezTo>
                  <a:cubicBezTo>
                    <a:pt x="811852" y="872303"/>
                    <a:pt x="817809" y="867178"/>
                    <a:pt x="824248" y="862885"/>
                  </a:cubicBezTo>
                  <a:cubicBezTo>
                    <a:pt x="828541" y="854299"/>
                    <a:pt x="832364" y="845462"/>
                    <a:pt x="837127" y="837127"/>
                  </a:cubicBezTo>
                  <a:cubicBezTo>
                    <a:pt x="840967" y="830408"/>
                    <a:pt x="846545" y="824731"/>
                    <a:pt x="850006" y="817809"/>
                  </a:cubicBezTo>
                  <a:cubicBezTo>
                    <a:pt x="853042" y="811738"/>
                    <a:pt x="852680" y="804138"/>
                    <a:pt x="856445" y="798490"/>
                  </a:cubicBezTo>
                  <a:cubicBezTo>
                    <a:pt x="861497" y="790913"/>
                    <a:pt x="869934" y="786168"/>
                    <a:pt x="875764" y="779172"/>
                  </a:cubicBezTo>
                  <a:cubicBezTo>
                    <a:pt x="902597" y="746974"/>
                    <a:pt x="872543" y="770588"/>
                    <a:pt x="907961" y="746975"/>
                  </a:cubicBezTo>
                  <a:cubicBezTo>
                    <a:pt x="924146" y="698418"/>
                    <a:pt x="900430" y="756390"/>
                    <a:pt x="933719" y="714778"/>
                  </a:cubicBezTo>
                  <a:cubicBezTo>
                    <a:pt x="937959" y="709477"/>
                    <a:pt x="936862" y="701393"/>
                    <a:pt x="940158" y="695459"/>
                  </a:cubicBezTo>
                  <a:cubicBezTo>
                    <a:pt x="947675" y="681928"/>
                    <a:pt x="965916" y="656823"/>
                    <a:pt x="965916" y="656823"/>
                  </a:cubicBezTo>
                  <a:cubicBezTo>
                    <a:pt x="968062" y="648237"/>
                    <a:pt x="969924" y="639575"/>
                    <a:pt x="972355" y="631065"/>
                  </a:cubicBezTo>
                  <a:cubicBezTo>
                    <a:pt x="974220" y="624538"/>
                    <a:pt x="978795" y="618535"/>
                    <a:pt x="978795" y="611747"/>
                  </a:cubicBezTo>
                  <a:cubicBezTo>
                    <a:pt x="978795" y="566620"/>
                    <a:pt x="977339" y="521370"/>
                    <a:pt x="972355" y="476519"/>
                  </a:cubicBezTo>
                  <a:cubicBezTo>
                    <a:pt x="970856" y="463026"/>
                    <a:pt x="963769" y="450761"/>
                    <a:pt x="959476" y="437882"/>
                  </a:cubicBezTo>
                  <a:lnTo>
                    <a:pt x="953037" y="418564"/>
                  </a:lnTo>
                  <a:lnTo>
                    <a:pt x="946598" y="399245"/>
                  </a:lnTo>
                  <a:lnTo>
                    <a:pt x="940158" y="379927"/>
                  </a:lnTo>
                  <a:cubicBezTo>
                    <a:pt x="937056" y="348906"/>
                    <a:pt x="935704" y="314228"/>
                    <a:pt x="927279" y="283336"/>
                  </a:cubicBezTo>
                  <a:cubicBezTo>
                    <a:pt x="923707" y="270239"/>
                    <a:pt x="918693" y="257578"/>
                    <a:pt x="914400" y="244699"/>
                  </a:cubicBezTo>
                  <a:cubicBezTo>
                    <a:pt x="912254" y="238260"/>
                    <a:pt x="911726" y="231029"/>
                    <a:pt x="907961" y="225381"/>
                  </a:cubicBezTo>
                  <a:cubicBezTo>
                    <a:pt x="903668" y="218941"/>
                    <a:pt x="898922" y="212782"/>
                    <a:pt x="895082" y="206062"/>
                  </a:cubicBezTo>
                  <a:cubicBezTo>
                    <a:pt x="890319" y="197728"/>
                    <a:pt x="887142" y="188536"/>
                    <a:pt x="882203" y="180305"/>
                  </a:cubicBezTo>
                  <a:cubicBezTo>
                    <a:pt x="874239" y="167032"/>
                    <a:pt x="869324" y="150254"/>
                    <a:pt x="856445" y="141668"/>
                  </a:cubicBezTo>
                  <a:lnTo>
                    <a:pt x="817809" y="115910"/>
                  </a:lnTo>
                  <a:cubicBezTo>
                    <a:pt x="813516" y="109471"/>
                    <a:pt x="810402" y="102064"/>
                    <a:pt x="804930" y="96592"/>
                  </a:cubicBezTo>
                  <a:cubicBezTo>
                    <a:pt x="793639" y="85301"/>
                    <a:pt x="780960" y="81465"/>
                    <a:pt x="766293" y="77274"/>
                  </a:cubicBezTo>
                  <a:cubicBezTo>
                    <a:pt x="749967" y="72609"/>
                    <a:pt x="736647" y="71008"/>
                    <a:pt x="721217" y="64395"/>
                  </a:cubicBezTo>
                  <a:cubicBezTo>
                    <a:pt x="712394" y="60614"/>
                    <a:pt x="704372" y="55081"/>
                    <a:pt x="695459" y="51516"/>
                  </a:cubicBezTo>
                  <a:cubicBezTo>
                    <a:pt x="695437" y="51507"/>
                    <a:pt x="647176" y="35422"/>
                    <a:pt x="637505" y="32198"/>
                  </a:cubicBezTo>
                  <a:lnTo>
                    <a:pt x="579550" y="12879"/>
                  </a:lnTo>
                  <a:lnTo>
                    <a:pt x="560231" y="6440"/>
                  </a:lnTo>
                  <a:lnTo>
                    <a:pt x="540913" y="0"/>
                  </a:lnTo>
                  <a:cubicBezTo>
                    <a:pt x="521595" y="2147"/>
                    <a:pt x="502131" y="3244"/>
                    <a:pt x="482958" y="6440"/>
                  </a:cubicBezTo>
                  <a:cubicBezTo>
                    <a:pt x="476263" y="7556"/>
                    <a:pt x="470390" y="12168"/>
                    <a:pt x="463640" y="12879"/>
                  </a:cubicBezTo>
                  <a:cubicBezTo>
                    <a:pt x="429418" y="16481"/>
                    <a:pt x="394953" y="17172"/>
                    <a:pt x="360609" y="19319"/>
                  </a:cubicBezTo>
                  <a:cubicBezTo>
                    <a:pt x="296048" y="45144"/>
                    <a:pt x="358114" y="22000"/>
                    <a:pt x="302654" y="38637"/>
                  </a:cubicBezTo>
                  <a:cubicBezTo>
                    <a:pt x="289651" y="42538"/>
                    <a:pt x="275313" y="43985"/>
                    <a:pt x="264017" y="51516"/>
                  </a:cubicBezTo>
                  <a:lnTo>
                    <a:pt x="206062" y="90152"/>
                  </a:lnTo>
                  <a:cubicBezTo>
                    <a:pt x="199623" y="94445"/>
                    <a:pt x="192216" y="97558"/>
                    <a:pt x="186744" y="103031"/>
                  </a:cubicBezTo>
                  <a:cubicBezTo>
                    <a:pt x="180305" y="109471"/>
                    <a:pt x="174422" y="116520"/>
                    <a:pt x="167426" y="122350"/>
                  </a:cubicBezTo>
                  <a:cubicBezTo>
                    <a:pt x="118679" y="162973"/>
                    <a:pt x="150254" y="149181"/>
                    <a:pt x="141668" y="160986"/>
                  </a:cubicBezTo>
                  <a:close/>
                </a:path>
              </a:pathLst>
            </a:custGeom>
            <a:gradFill flip="none" rotWithShape="1">
              <a:gsLst>
                <a:gs pos="0">
                  <a:srgbClr val="FF7C80">
                    <a:tint val="66000"/>
                    <a:satMod val="160000"/>
                  </a:srgbClr>
                </a:gs>
                <a:gs pos="50000">
                  <a:srgbClr val="FF7C80">
                    <a:tint val="44500"/>
                    <a:satMod val="160000"/>
                  </a:srgbClr>
                </a:gs>
                <a:gs pos="100000">
                  <a:srgbClr val="FF7C80">
                    <a:tint val="23500"/>
                    <a:satMod val="160000"/>
                  </a:srgbClr>
                </a:gs>
              </a:gsLst>
              <a:lin ang="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529">
              <a:extLst>
                <a:ext uri="{FF2B5EF4-FFF2-40B4-BE49-F238E27FC236}">
                  <a16:creationId xmlns:a16="http://schemas.microsoft.com/office/drawing/2014/main" id="{F74D8AC3-466F-46EA-9089-23396EBAAA4A}"/>
                </a:ext>
              </a:extLst>
            </p:cNvPr>
            <p:cNvSpPr/>
            <p:nvPr/>
          </p:nvSpPr>
          <p:spPr>
            <a:xfrm>
              <a:off x="8112968" y="1813334"/>
              <a:ext cx="1874279" cy="1855423"/>
            </a:xfrm>
            <a:custGeom>
              <a:avLst/>
              <a:gdLst>
                <a:gd name="connsiteX0" fmla="*/ 412124 w 1874279"/>
                <a:gd name="connsiteY0" fmla="*/ 232013 h 1855423"/>
                <a:gd name="connsiteX1" fmla="*/ 386366 w 1874279"/>
                <a:gd name="connsiteY1" fmla="*/ 264210 h 1855423"/>
                <a:gd name="connsiteX2" fmla="*/ 373487 w 1874279"/>
                <a:gd name="connsiteY2" fmla="*/ 309286 h 1855423"/>
                <a:gd name="connsiteX3" fmla="*/ 341290 w 1874279"/>
                <a:gd name="connsiteY3" fmla="*/ 347923 h 1855423"/>
                <a:gd name="connsiteX4" fmla="*/ 328411 w 1874279"/>
                <a:gd name="connsiteY4" fmla="*/ 392999 h 1855423"/>
                <a:gd name="connsiteX5" fmla="*/ 321972 w 1874279"/>
                <a:gd name="connsiteY5" fmla="*/ 412317 h 1855423"/>
                <a:gd name="connsiteX6" fmla="*/ 276896 w 1874279"/>
                <a:gd name="connsiteY6" fmla="*/ 470272 h 1855423"/>
                <a:gd name="connsiteX7" fmla="*/ 251138 w 1874279"/>
                <a:gd name="connsiteY7" fmla="*/ 496030 h 1855423"/>
                <a:gd name="connsiteX8" fmla="*/ 218941 w 1874279"/>
                <a:gd name="connsiteY8" fmla="*/ 521787 h 1855423"/>
                <a:gd name="connsiteX9" fmla="*/ 186743 w 1874279"/>
                <a:gd name="connsiteY9" fmla="*/ 553985 h 1855423"/>
                <a:gd name="connsiteX10" fmla="*/ 173865 w 1874279"/>
                <a:gd name="connsiteY10" fmla="*/ 573303 h 1855423"/>
                <a:gd name="connsiteX11" fmla="*/ 135228 w 1874279"/>
                <a:gd name="connsiteY11" fmla="*/ 599061 h 1855423"/>
                <a:gd name="connsiteX12" fmla="*/ 90152 w 1874279"/>
                <a:gd name="connsiteY12" fmla="*/ 657016 h 1855423"/>
                <a:gd name="connsiteX13" fmla="*/ 83713 w 1874279"/>
                <a:gd name="connsiteY13" fmla="*/ 676334 h 1855423"/>
                <a:gd name="connsiteX14" fmla="*/ 57955 w 1874279"/>
                <a:gd name="connsiteY14" fmla="*/ 714970 h 1855423"/>
                <a:gd name="connsiteX15" fmla="*/ 38636 w 1874279"/>
                <a:gd name="connsiteY15" fmla="*/ 753607 h 1855423"/>
                <a:gd name="connsiteX16" fmla="*/ 19318 w 1874279"/>
                <a:gd name="connsiteY16" fmla="*/ 792244 h 1855423"/>
                <a:gd name="connsiteX17" fmla="*/ 6439 w 1874279"/>
                <a:gd name="connsiteY17" fmla="*/ 837320 h 1855423"/>
                <a:gd name="connsiteX18" fmla="*/ 0 w 1874279"/>
                <a:gd name="connsiteY18" fmla="*/ 933911 h 1855423"/>
                <a:gd name="connsiteX19" fmla="*/ 6439 w 1874279"/>
                <a:gd name="connsiteY19" fmla="*/ 914593 h 1855423"/>
                <a:gd name="connsiteX20" fmla="*/ 25758 w 1874279"/>
                <a:gd name="connsiteY20" fmla="*/ 901714 h 1855423"/>
                <a:gd name="connsiteX21" fmla="*/ 38636 w 1874279"/>
                <a:gd name="connsiteY21" fmla="*/ 882396 h 1855423"/>
                <a:gd name="connsiteX22" fmla="*/ 51515 w 1874279"/>
                <a:gd name="connsiteY22" fmla="*/ 843759 h 1855423"/>
                <a:gd name="connsiteX23" fmla="*/ 64394 w 1874279"/>
                <a:gd name="connsiteY23" fmla="*/ 824441 h 1855423"/>
                <a:gd name="connsiteX24" fmla="*/ 83713 w 1874279"/>
                <a:gd name="connsiteY24" fmla="*/ 785804 h 1855423"/>
                <a:gd name="connsiteX25" fmla="*/ 103031 w 1874279"/>
                <a:gd name="connsiteY25" fmla="*/ 772925 h 1855423"/>
                <a:gd name="connsiteX26" fmla="*/ 128789 w 1874279"/>
                <a:gd name="connsiteY26" fmla="*/ 734289 h 1855423"/>
                <a:gd name="connsiteX27" fmla="*/ 141667 w 1874279"/>
                <a:gd name="connsiteY27" fmla="*/ 714970 h 1855423"/>
                <a:gd name="connsiteX28" fmla="*/ 160986 w 1874279"/>
                <a:gd name="connsiteY28" fmla="*/ 702092 h 1855423"/>
                <a:gd name="connsiteX29" fmla="*/ 186743 w 1874279"/>
                <a:gd name="connsiteY29" fmla="*/ 669894 h 1855423"/>
                <a:gd name="connsiteX30" fmla="*/ 199622 w 1874279"/>
                <a:gd name="connsiteY30" fmla="*/ 650576 h 1855423"/>
                <a:gd name="connsiteX31" fmla="*/ 238259 w 1874279"/>
                <a:gd name="connsiteY31" fmla="*/ 618379 h 1855423"/>
                <a:gd name="connsiteX32" fmla="*/ 264017 w 1874279"/>
                <a:gd name="connsiteY32" fmla="*/ 586182 h 1855423"/>
                <a:gd name="connsiteX33" fmla="*/ 296214 w 1874279"/>
                <a:gd name="connsiteY33" fmla="*/ 553985 h 1855423"/>
                <a:gd name="connsiteX34" fmla="*/ 341290 w 1874279"/>
                <a:gd name="connsiteY34" fmla="*/ 502469 h 1855423"/>
                <a:gd name="connsiteX35" fmla="*/ 347729 w 1874279"/>
                <a:gd name="connsiteY35" fmla="*/ 483151 h 1855423"/>
                <a:gd name="connsiteX36" fmla="*/ 386366 w 1874279"/>
                <a:gd name="connsiteY36" fmla="*/ 457393 h 1855423"/>
                <a:gd name="connsiteX37" fmla="*/ 444321 w 1874279"/>
                <a:gd name="connsiteY37" fmla="*/ 418756 h 1855423"/>
                <a:gd name="connsiteX38" fmla="*/ 482958 w 1874279"/>
                <a:gd name="connsiteY38" fmla="*/ 392999 h 1855423"/>
                <a:gd name="connsiteX39" fmla="*/ 502276 w 1874279"/>
                <a:gd name="connsiteY39" fmla="*/ 380120 h 1855423"/>
                <a:gd name="connsiteX40" fmla="*/ 515155 w 1874279"/>
                <a:gd name="connsiteY40" fmla="*/ 360801 h 1855423"/>
                <a:gd name="connsiteX41" fmla="*/ 534473 w 1874279"/>
                <a:gd name="connsiteY41" fmla="*/ 347923 h 1855423"/>
                <a:gd name="connsiteX42" fmla="*/ 540913 w 1874279"/>
                <a:gd name="connsiteY42" fmla="*/ 328604 h 1855423"/>
                <a:gd name="connsiteX43" fmla="*/ 585989 w 1874279"/>
                <a:gd name="connsiteY43" fmla="*/ 277089 h 1855423"/>
                <a:gd name="connsiteX44" fmla="*/ 611746 w 1874279"/>
                <a:gd name="connsiteY44" fmla="*/ 251331 h 1855423"/>
                <a:gd name="connsiteX45" fmla="*/ 624625 w 1874279"/>
                <a:gd name="connsiteY45" fmla="*/ 232013 h 1855423"/>
                <a:gd name="connsiteX46" fmla="*/ 663262 w 1874279"/>
                <a:gd name="connsiteY46" fmla="*/ 206255 h 1855423"/>
                <a:gd name="connsiteX47" fmla="*/ 682580 w 1874279"/>
                <a:gd name="connsiteY47" fmla="*/ 193376 h 1855423"/>
                <a:gd name="connsiteX48" fmla="*/ 701898 w 1874279"/>
                <a:gd name="connsiteY48" fmla="*/ 180497 h 1855423"/>
                <a:gd name="connsiteX49" fmla="*/ 746974 w 1874279"/>
                <a:gd name="connsiteY49" fmla="*/ 167618 h 1855423"/>
                <a:gd name="connsiteX50" fmla="*/ 933718 w 1874279"/>
                <a:gd name="connsiteY50" fmla="*/ 174058 h 1855423"/>
                <a:gd name="connsiteX51" fmla="*/ 985234 w 1874279"/>
                <a:gd name="connsiteY51" fmla="*/ 180497 h 1855423"/>
                <a:gd name="connsiteX52" fmla="*/ 1004552 w 1874279"/>
                <a:gd name="connsiteY52" fmla="*/ 186937 h 1855423"/>
                <a:gd name="connsiteX53" fmla="*/ 1139780 w 1874279"/>
                <a:gd name="connsiteY53" fmla="*/ 193376 h 1855423"/>
                <a:gd name="connsiteX54" fmla="*/ 1171977 w 1874279"/>
                <a:gd name="connsiteY54" fmla="*/ 219134 h 1855423"/>
                <a:gd name="connsiteX55" fmla="*/ 1191296 w 1874279"/>
                <a:gd name="connsiteY55" fmla="*/ 225573 h 1855423"/>
                <a:gd name="connsiteX56" fmla="*/ 1210614 w 1874279"/>
                <a:gd name="connsiteY56" fmla="*/ 244892 h 1855423"/>
                <a:gd name="connsiteX57" fmla="*/ 1229932 w 1874279"/>
                <a:gd name="connsiteY57" fmla="*/ 257770 h 1855423"/>
                <a:gd name="connsiteX58" fmla="*/ 1236372 w 1874279"/>
                <a:gd name="connsiteY58" fmla="*/ 277089 h 1855423"/>
                <a:gd name="connsiteX59" fmla="*/ 1249251 w 1874279"/>
                <a:gd name="connsiteY59" fmla="*/ 296407 h 1855423"/>
                <a:gd name="connsiteX60" fmla="*/ 1262129 w 1874279"/>
                <a:gd name="connsiteY60" fmla="*/ 335044 h 1855423"/>
                <a:gd name="connsiteX61" fmla="*/ 1281448 w 1874279"/>
                <a:gd name="connsiteY61" fmla="*/ 373680 h 1855423"/>
                <a:gd name="connsiteX62" fmla="*/ 1320084 w 1874279"/>
                <a:gd name="connsiteY62" fmla="*/ 399438 h 1855423"/>
                <a:gd name="connsiteX63" fmla="*/ 1358721 w 1874279"/>
                <a:gd name="connsiteY63" fmla="*/ 425196 h 1855423"/>
                <a:gd name="connsiteX64" fmla="*/ 1378039 w 1874279"/>
                <a:gd name="connsiteY64" fmla="*/ 438075 h 1855423"/>
                <a:gd name="connsiteX65" fmla="*/ 1397358 w 1874279"/>
                <a:gd name="connsiteY65" fmla="*/ 457393 h 1855423"/>
                <a:gd name="connsiteX66" fmla="*/ 1416676 w 1874279"/>
                <a:gd name="connsiteY66" fmla="*/ 463832 h 1855423"/>
                <a:gd name="connsiteX67" fmla="*/ 1455313 w 1874279"/>
                <a:gd name="connsiteY67" fmla="*/ 489590 h 1855423"/>
                <a:gd name="connsiteX68" fmla="*/ 1468191 w 1874279"/>
                <a:gd name="connsiteY68" fmla="*/ 508909 h 1855423"/>
                <a:gd name="connsiteX69" fmla="*/ 1506828 w 1874279"/>
                <a:gd name="connsiteY69" fmla="*/ 534666 h 1855423"/>
                <a:gd name="connsiteX70" fmla="*/ 1513267 w 1874279"/>
                <a:gd name="connsiteY70" fmla="*/ 553985 h 1855423"/>
                <a:gd name="connsiteX71" fmla="*/ 1558343 w 1874279"/>
                <a:gd name="connsiteY71" fmla="*/ 586182 h 1855423"/>
                <a:gd name="connsiteX72" fmla="*/ 1564783 w 1874279"/>
                <a:gd name="connsiteY72" fmla="*/ 605500 h 1855423"/>
                <a:gd name="connsiteX73" fmla="*/ 1590541 w 1874279"/>
                <a:gd name="connsiteY73" fmla="*/ 644137 h 1855423"/>
                <a:gd name="connsiteX74" fmla="*/ 1616298 w 1874279"/>
                <a:gd name="connsiteY74" fmla="*/ 682773 h 1855423"/>
                <a:gd name="connsiteX75" fmla="*/ 1629177 w 1874279"/>
                <a:gd name="connsiteY75" fmla="*/ 702092 h 1855423"/>
                <a:gd name="connsiteX76" fmla="*/ 1635617 w 1874279"/>
                <a:gd name="connsiteY76" fmla="*/ 721410 h 1855423"/>
                <a:gd name="connsiteX77" fmla="*/ 1712890 w 1874279"/>
                <a:gd name="connsiteY77" fmla="*/ 785804 h 1855423"/>
                <a:gd name="connsiteX78" fmla="*/ 1745087 w 1874279"/>
                <a:gd name="connsiteY78" fmla="*/ 824441 h 1855423"/>
                <a:gd name="connsiteX79" fmla="*/ 1770845 w 1874279"/>
                <a:gd name="connsiteY79" fmla="*/ 863078 h 1855423"/>
                <a:gd name="connsiteX80" fmla="*/ 1783724 w 1874279"/>
                <a:gd name="connsiteY80" fmla="*/ 882396 h 1855423"/>
                <a:gd name="connsiteX81" fmla="*/ 1803042 w 1874279"/>
                <a:gd name="connsiteY81" fmla="*/ 940351 h 1855423"/>
                <a:gd name="connsiteX82" fmla="*/ 1809482 w 1874279"/>
                <a:gd name="connsiteY82" fmla="*/ 959669 h 1855423"/>
                <a:gd name="connsiteX83" fmla="*/ 1815921 w 1874279"/>
                <a:gd name="connsiteY83" fmla="*/ 1043382 h 1855423"/>
                <a:gd name="connsiteX84" fmla="*/ 1809482 w 1874279"/>
                <a:gd name="connsiteY84" fmla="*/ 1288080 h 1855423"/>
                <a:gd name="connsiteX85" fmla="*/ 1803042 w 1874279"/>
                <a:gd name="connsiteY85" fmla="*/ 1352475 h 1855423"/>
                <a:gd name="connsiteX86" fmla="*/ 1796603 w 1874279"/>
                <a:gd name="connsiteY86" fmla="*/ 1442627 h 1855423"/>
                <a:gd name="connsiteX87" fmla="*/ 1803042 w 1874279"/>
                <a:gd name="connsiteY87" fmla="*/ 1725962 h 1855423"/>
                <a:gd name="connsiteX88" fmla="*/ 1815921 w 1874279"/>
                <a:gd name="connsiteY88" fmla="*/ 1745280 h 1855423"/>
                <a:gd name="connsiteX89" fmla="*/ 1835239 w 1874279"/>
                <a:gd name="connsiteY89" fmla="*/ 1758159 h 1855423"/>
                <a:gd name="connsiteX90" fmla="*/ 1854558 w 1874279"/>
                <a:gd name="connsiteY90" fmla="*/ 1796796 h 1855423"/>
                <a:gd name="connsiteX91" fmla="*/ 1867436 w 1874279"/>
                <a:gd name="connsiteY91" fmla="*/ 1835432 h 1855423"/>
                <a:gd name="connsiteX92" fmla="*/ 1867436 w 1874279"/>
                <a:gd name="connsiteY92" fmla="*/ 1816114 h 1855423"/>
                <a:gd name="connsiteX93" fmla="*/ 1860997 w 1874279"/>
                <a:gd name="connsiteY93" fmla="*/ 1725962 h 1855423"/>
                <a:gd name="connsiteX94" fmla="*/ 1854558 w 1874279"/>
                <a:gd name="connsiteY94" fmla="*/ 1706644 h 1855423"/>
                <a:gd name="connsiteX95" fmla="*/ 1848118 w 1874279"/>
                <a:gd name="connsiteY95" fmla="*/ 1616492 h 1855423"/>
                <a:gd name="connsiteX96" fmla="*/ 1835239 w 1874279"/>
                <a:gd name="connsiteY96" fmla="*/ 1532779 h 1855423"/>
                <a:gd name="connsiteX97" fmla="*/ 1841679 w 1874279"/>
                <a:gd name="connsiteY97" fmla="*/ 1384672 h 1855423"/>
                <a:gd name="connsiteX98" fmla="*/ 1848118 w 1874279"/>
                <a:gd name="connsiteY98" fmla="*/ 1358914 h 1855423"/>
                <a:gd name="connsiteX99" fmla="*/ 1860997 w 1874279"/>
                <a:gd name="connsiteY99" fmla="*/ 1320278 h 1855423"/>
                <a:gd name="connsiteX100" fmla="*/ 1867436 w 1874279"/>
                <a:gd name="connsiteY100" fmla="*/ 1159292 h 1855423"/>
                <a:gd name="connsiteX101" fmla="*/ 1854558 w 1874279"/>
                <a:gd name="connsiteY101" fmla="*/ 966109 h 1855423"/>
                <a:gd name="connsiteX102" fmla="*/ 1835239 w 1874279"/>
                <a:gd name="connsiteY102" fmla="*/ 869517 h 1855423"/>
                <a:gd name="connsiteX103" fmla="*/ 1822360 w 1874279"/>
                <a:gd name="connsiteY103" fmla="*/ 830880 h 1855423"/>
                <a:gd name="connsiteX104" fmla="*/ 1815921 w 1874279"/>
                <a:gd name="connsiteY104" fmla="*/ 811562 h 1855423"/>
                <a:gd name="connsiteX105" fmla="*/ 1777284 w 1874279"/>
                <a:gd name="connsiteY105" fmla="*/ 753607 h 1855423"/>
                <a:gd name="connsiteX106" fmla="*/ 1751527 w 1874279"/>
                <a:gd name="connsiteY106" fmla="*/ 714970 h 1855423"/>
                <a:gd name="connsiteX107" fmla="*/ 1738648 w 1874279"/>
                <a:gd name="connsiteY107" fmla="*/ 695652 h 1855423"/>
                <a:gd name="connsiteX108" fmla="*/ 1719329 w 1874279"/>
                <a:gd name="connsiteY108" fmla="*/ 682773 h 1855423"/>
                <a:gd name="connsiteX109" fmla="*/ 1687132 w 1874279"/>
                <a:gd name="connsiteY109" fmla="*/ 650576 h 1855423"/>
                <a:gd name="connsiteX110" fmla="*/ 1674253 w 1874279"/>
                <a:gd name="connsiteY110" fmla="*/ 631258 h 1855423"/>
                <a:gd name="connsiteX111" fmla="*/ 1616298 w 1874279"/>
                <a:gd name="connsiteY111" fmla="*/ 579742 h 1855423"/>
                <a:gd name="connsiteX112" fmla="*/ 1590541 w 1874279"/>
                <a:gd name="connsiteY112" fmla="*/ 553985 h 1855423"/>
                <a:gd name="connsiteX113" fmla="*/ 1558343 w 1874279"/>
                <a:gd name="connsiteY113" fmla="*/ 528227 h 1855423"/>
                <a:gd name="connsiteX114" fmla="*/ 1532586 w 1874279"/>
                <a:gd name="connsiteY114" fmla="*/ 502469 h 1855423"/>
                <a:gd name="connsiteX115" fmla="*/ 1519707 w 1874279"/>
                <a:gd name="connsiteY115" fmla="*/ 483151 h 1855423"/>
                <a:gd name="connsiteX116" fmla="*/ 1500389 w 1874279"/>
                <a:gd name="connsiteY116" fmla="*/ 470272 h 1855423"/>
                <a:gd name="connsiteX117" fmla="*/ 1474631 w 1874279"/>
                <a:gd name="connsiteY117" fmla="*/ 444514 h 1855423"/>
                <a:gd name="connsiteX118" fmla="*/ 1429555 w 1874279"/>
                <a:gd name="connsiteY118" fmla="*/ 392999 h 1855423"/>
                <a:gd name="connsiteX119" fmla="*/ 1403797 w 1874279"/>
                <a:gd name="connsiteY119" fmla="*/ 354362 h 1855423"/>
                <a:gd name="connsiteX120" fmla="*/ 1397358 w 1874279"/>
                <a:gd name="connsiteY120" fmla="*/ 335044 h 1855423"/>
                <a:gd name="connsiteX121" fmla="*/ 1384479 w 1874279"/>
                <a:gd name="connsiteY121" fmla="*/ 315725 h 1855423"/>
                <a:gd name="connsiteX122" fmla="*/ 1358721 w 1874279"/>
                <a:gd name="connsiteY122" fmla="*/ 257770 h 1855423"/>
                <a:gd name="connsiteX123" fmla="*/ 1365160 w 1874279"/>
                <a:gd name="connsiteY123" fmla="*/ 238452 h 1855423"/>
                <a:gd name="connsiteX124" fmla="*/ 1371600 w 1874279"/>
                <a:gd name="connsiteY124" fmla="*/ 199816 h 1855423"/>
                <a:gd name="connsiteX125" fmla="*/ 1352282 w 1874279"/>
                <a:gd name="connsiteY125" fmla="*/ 186937 h 1855423"/>
                <a:gd name="connsiteX126" fmla="*/ 1300766 w 1874279"/>
                <a:gd name="connsiteY126" fmla="*/ 154739 h 1855423"/>
                <a:gd name="connsiteX127" fmla="*/ 1281448 w 1874279"/>
                <a:gd name="connsiteY127" fmla="*/ 148300 h 1855423"/>
                <a:gd name="connsiteX128" fmla="*/ 1262129 w 1874279"/>
                <a:gd name="connsiteY128" fmla="*/ 141861 h 1855423"/>
                <a:gd name="connsiteX129" fmla="*/ 1223493 w 1874279"/>
                <a:gd name="connsiteY129" fmla="*/ 116103 h 1855423"/>
                <a:gd name="connsiteX130" fmla="*/ 1184856 w 1874279"/>
                <a:gd name="connsiteY130" fmla="*/ 103224 h 1855423"/>
                <a:gd name="connsiteX131" fmla="*/ 1165538 w 1874279"/>
                <a:gd name="connsiteY131" fmla="*/ 90345 h 1855423"/>
                <a:gd name="connsiteX132" fmla="*/ 1126901 w 1874279"/>
                <a:gd name="connsiteY132" fmla="*/ 77466 h 1855423"/>
                <a:gd name="connsiteX133" fmla="*/ 1107583 w 1874279"/>
                <a:gd name="connsiteY133" fmla="*/ 64587 h 1855423"/>
                <a:gd name="connsiteX134" fmla="*/ 1023870 w 1874279"/>
                <a:gd name="connsiteY134" fmla="*/ 58148 h 1855423"/>
                <a:gd name="connsiteX135" fmla="*/ 985234 w 1874279"/>
                <a:gd name="connsiteY135" fmla="*/ 45269 h 1855423"/>
                <a:gd name="connsiteX136" fmla="*/ 927279 w 1874279"/>
                <a:gd name="connsiteY136" fmla="*/ 13072 h 1855423"/>
                <a:gd name="connsiteX137" fmla="*/ 907960 w 1874279"/>
                <a:gd name="connsiteY137" fmla="*/ 193 h 1855423"/>
                <a:gd name="connsiteX138" fmla="*/ 882203 w 1874279"/>
                <a:gd name="connsiteY138" fmla="*/ 6632 h 1855423"/>
                <a:gd name="connsiteX139" fmla="*/ 843566 w 1874279"/>
                <a:gd name="connsiteY139" fmla="*/ 19511 h 1855423"/>
                <a:gd name="connsiteX140" fmla="*/ 631065 w 1874279"/>
                <a:gd name="connsiteY140" fmla="*/ 90345 h 1855423"/>
                <a:gd name="connsiteX141" fmla="*/ 573110 w 1874279"/>
                <a:gd name="connsiteY141" fmla="*/ 109663 h 1855423"/>
                <a:gd name="connsiteX142" fmla="*/ 553791 w 1874279"/>
                <a:gd name="connsiteY142" fmla="*/ 116103 h 1855423"/>
                <a:gd name="connsiteX143" fmla="*/ 515155 w 1874279"/>
                <a:gd name="connsiteY143" fmla="*/ 141861 h 1855423"/>
                <a:gd name="connsiteX144" fmla="*/ 482958 w 1874279"/>
                <a:gd name="connsiteY144" fmla="*/ 167618 h 1855423"/>
                <a:gd name="connsiteX145" fmla="*/ 444321 w 1874279"/>
                <a:gd name="connsiteY145" fmla="*/ 193376 h 1855423"/>
                <a:gd name="connsiteX146" fmla="*/ 431442 w 1874279"/>
                <a:gd name="connsiteY146" fmla="*/ 212694 h 1855423"/>
                <a:gd name="connsiteX147" fmla="*/ 412124 w 1874279"/>
                <a:gd name="connsiteY147" fmla="*/ 225573 h 1855423"/>
                <a:gd name="connsiteX148" fmla="*/ 412124 w 1874279"/>
                <a:gd name="connsiteY148" fmla="*/ 232013 h 185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874279" h="1855423">
                  <a:moveTo>
                    <a:pt x="412124" y="232013"/>
                  </a:moveTo>
                  <a:cubicBezTo>
                    <a:pt x="407831" y="238452"/>
                    <a:pt x="393650" y="252555"/>
                    <a:pt x="386366" y="264210"/>
                  </a:cubicBezTo>
                  <a:cubicBezTo>
                    <a:pt x="380673" y="273318"/>
                    <a:pt x="376951" y="301203"/>
                    <a:pt x="373487" y="309286"/>
                  </a:cubicBezTo>
                  <a:cubicBezTo>
                    <a:pt x="366764" y="324974"/>
                    <a:pt x="352893" y="336320"/>
                    <a:pt x="341290" y="347923"/>
                  </a:cubicBezTo>
                  <a:cubicBezTo>
                    <a:pt x="325852" y="394240"/>
                    <a:pt x="344582" y="336400"/>
                    <a:pt x="328411" y="392999"/>
                  </a:cubicBezTo>
                  <a:cubicBezTo>
                    <a:pt x="326546" y="399525"/>
                    <a:pt x="325268" y="406384"/>
                    <a:pt x="321972" y="412317"/>
                  </a:cubicBezTo>
                  <a:cubicBezTo>
                    <a:pt x="302716" y="446977"/>
                    <a:pt x="300362" y="446806"/>
                    <a:pt x="276896" y="470272"/>
                  </a:cubicBezTo>
                  <a:cubicBezTo>
                    <a:pt x="262845" y="512420"/>
                    <a:pt x="282360" y="471052"/>
                    <a:pt x="251138" y="496030"/>
                  </a:cubicBezTo>
                  <a:cubicBezTo>
                    <a:pt x="209531" y="529316"/>
                    <a:pt x="267495" y="505603"/>
                    <a:pt x="218941" y="521787"/>
                  </a:cubicBezTo>
                  <a:cubicBezTo>
                    <a:pt x="184597" y="573304"/>
                    <a:pt x="229674" y="511054"/>
                    <a:pt x="186743" y="553985"/>
                  </a:cubicBezTo>
                  <a:cubicBezTo>
                    <a:pt x="181271" y="559457"/>
                    <a:pt x="179689" y="568207"/>
                    <a:pt x="173865" y="573303"/>
                  </a:cubicBezTo>
                  <a:cubicBezTo>
                    <a:pt x="162216" y="583496"/>
                    <a:pt x="135228" y="599061"/>
                    <a:pt x="135228" y="599061"/>
                  </a:cubicBezTo>
                  <a:cubicBezTo>
                    <a:pt x="104418" y="645274"/>
                    <a:pt x="120415" y="626752"/>
                    <a:pt x="90152" y="657016"/>
                  </a:cubicBezTo>
                  <a:cubicBezTo>
                    <a:pt x="88006" y="663455"/>
                    <a:pt x="87009" y="670401"/>
                    <a:pt x="83713" y="676334"/>
                  </a:cubicBezTo>
                  <a:cubicBezTo>
                    <a:pt x="76196" y="689864"/>
                    <a:pt x="62850" y="700286"/>
                    <a:pt x="57955" y="714970"/>
                  </a:cubicBezTo>
                  <a:cubicBezTo>
                    <a:pt x="49068" y="741631"/>
                    <a:pt x="55280" y="728641"/>
                    <a:pt x="38636" y="753607"/>
                  </a:cubicBezTo>
                  <a:cubicBezTo>
                    <a:pt x="22452" y="802162"/>
                    <a:pt x="44283" y="742312"/>
                    <a:pt x="19318" y="792244"/>
                  </a:cubicBezTo>
                  <a:cubicBezTo>
                    <a:pt x="14701" y="801479"/>
                    <a:pt x="8501" y="829072"/>
                    <a:pt x="6439" y="837320"/>
                  </a:cubicBezTo>
                  <a:cubicBezTo>
                    <a:pt x="4293" y="869517"/>
                    <a:pt x="0" y="901643"/>
                    <a:pt x="0" y="933911"/>
                  </a:cubicBezTo>
                  <a:cubicBezTo>
                    <a:pt x="0" y="940699"/>
                    <a:pt x="2199" y="919893"/>
                    <a:pt x="6439" y="914593"/>
                  </a:cubicBezTo>
                  <a:cubicBezTo>
                    <a:pt x="11274" y="908550"/>
                    <a:pt x="19318" y="906007"/>
                    <a:pt x="25758" y="901714"/>
                  </a:cubicBezTo>
                  <a:cubicBezTo>
                    <a:pt x="30051" y="895275"/>
                    <a:pt x="35493" y="889468"/>
                    <a:pt x="38636" y="882396"/>
                  </a:cubicBezTo>
                  <a:cubicBezTo>
                    <a:pt x="44149" y="869990"/>
                    <a:pt x="43984" y="855055"/>
                    <a:pt x="51515" y="843759"/>
                  </a:cubicBezTo>
                  <a:cubicBezTo>
                    <a:pt x="55808" y="837320"/>
                    <a:pt x="60933" y="831363"/>
                    <a:pt x="64394" y="824441"/>
                  </a:cubicBezTo>
                  <a:cubicBezTo>
                    <a:pt x="74869" y="803492"/>
                    <a:pt x="65259" y="804258"/>
                    <a:pt x="83713" y="785804"/>
                  </a:cubicBezTo>
                  <a:cubicBezTo>
                    <a:pt x="89185" y="780331"/>
                    <a:pt x="96592" y="777218"/>
                    <a:pt x="103031" y="772925"/>
                  </a:cubicBezTo>
                  <a:lnTo>
                    <a:pt x="128789" y="734289"/>
                  </a:lnTo>
                  <a:cubicBezTo>
                    <a:pt x="133082" y="727850"/>
                    <a:pt x="135227" y="719263"/>
                    <a:pt x="141667" y="714970"/>
                  </a:cubicBezTo>
                  <a:lnTo>
                    <a:pt x="160986" y="702092"/>
                  </a:lnTo>
                  <a:cubicBezTo>
                    <a:pt x="173521" y="664483"/>
                    <a:pt x="157617" y="699020"/>
                    <a:pt x="186743" y="669894"/>
                  </a:cubicBezTo>
                  <a:cubicBezTo>
                    <a:pt x="192215" y="664422"/>
                    <a:pt x="194667" y="656521"/>
                    <a:pt x="199622" y="650576"/>
                  </a:cubicBezTo>
                  <a:cubicBezTo>
                    <a:pt x="215115" y="631985"/>
                    <a:pt x="219265" y="631042"/>
                    <a:pt x="238259" y="618379"/>
                  </a:cubicBezTo>
                  <a:cubicBezTo>
                    <a:pt x="250795" y="580770"/>
                    <a:pt x="234889" y="615310"/>
                    <a:pt x="264017" y="586182"/>
                  </a:cubicBezTo>
                  <a:cubicBezTo>
                    <a:pt x="306946" y="543253"/>
                    <a:pt x="244701" y="588325"/>
                    <a:pt x="296214" y="553985"/>
                  </a:cubicBezTo>
                  <a:cubicBezTo>
                    <a:pt x="326265" y="508909"/>
                    <a:pt x="309093" y="523934"/>
                    <a:pt x="341290" y="502469"/>
                  </a:cubicBezTo>
                  <a:cubicBezTo>
                    <a:pt x="343436" y="496030"/>
                    <a:pt x="342929" y="487951"/>
                    <a:pt x="347729" y="483151"/>
                  </a:cubicBezTo>
                  <a:cubicBezTo>
                    <a:pt x="358674" y="472206"/>
                    <a:pt x="373487" y="465979"/>
                    <a:pt x="386366" y="457393"/>
                  </a:cubicBezTo>
                  <a:lnTo>
                    <a:pt x="444321" y="418756"/>
                  </a:lnTo>
                  <a:lnTo>
                    <a:pt x="482958" y="392999"/>
                  </a:lnTo>
                  <a:lnTo>
                    <a:pt x="502276" y="380120"/>
                  </a:lnTo>
                  <a:cubicBezTo>
                    <a:pt x="506569" y="373680"/>
                    <a:pt x="509682" y="366274"/>
                    <a:pt x="515155" y="360801"/>
                  </a:cubicBezTo>
                  <a:cubicBezTo>
                    <a:pt x="520627" y="355329"/>
                    <a:pt x="529638" y="353966"/>
                    <a:pt x="534473" y="347923"/>
                  </a:cubicBezTo>
                  <a:cubicBezTo>
                    <a:pt x="538713" y="342622"/>
                    <a:pt x="537616" y="334538"/>
                    <a:pt x="540913" y="328604"/>
                  </a:cubicBezTo>
                  <a:cubicBezTo>
                    <a:pt x="563009" y="288831"/>
                    <a:pt x="557768" y="295902"/>
                    <a:pt x="585989" y="277089"/>
                  </a:cubicBezTo>
                  <a:cubicBezTo>
                    <a:pt x="600037" y="234939"/>
                    <a:pt x="580525" y="276307"/>
                    <a:pt x="611746" y="251331"/>
                  </a:cubicBezTo>
                  <a:cubicBezTo>
                    <a:pt x="617789" y="246496"/>
                    <a:pt x="618801" y="237109"/>
                    <a:pt x="624625" y="232013"/>
                  </a:cubicBezTo>
                  <a:cubicBezTo>
                    <a:pt x="636274" y="221820"/>
                    <a:pt x="650383" y="214841"/>
                    <a:pt x="663262" y="206255"/>
                  </a:cubicBezTo>
                  <a:lnTo>
                    <a:pt x="682580" y="193376"/>
                  </a:lnTo>
                  <a:cubicBezTo>
                    <a:pt x="689019" y="189083"/>
                    <a:pt x="694556" y="182944"/>
                    <a:pt x="701898" y="180497"/>
                  </a:cubicBezTo>
                  <a:cubicBezTo>
                    <a:pt x="729613" y="171260"/>
                    <a:pt x="714632" y="175704"/>
                    <a:pt x="746974" y="167618"/>
                  </a:cubicBezTo>
                  <a:lnTo>
                    <a:pt x="933718" y="174058"/>
                  </a:lnTo>
                  <a:cubicBezTo>
                    <a:pt x="950998" y="174992"/>
                    <a:pt x="968208" y="177401"/>
                    <a:pt x="985234" y="180497"/>
                  </a:cubicBezTo>
                  <a:cubicBezTo>
                    <a:pt x="991912" y="181711"/>
                    <a:pt x="997788" y="186373"/>
                    <a:pt x="1004552" y="186937"/>
                  </a:cubicBezTo>
                  <a:cubicBezTo>
                    <a:pt x="1049523" y="190685"/>
                    <a:pt x="1094704" y="191230"/>
                    <a:pt x="1139780" y="193376"/>
                  </a:cubicBezTo>
                  <a:cubicBezTo>
                    <a:pt x="1188341" y="209565"/>
                    <a:pt x="1130362" y="185844"/>
                    <a:pt x="1171977" y="219134"/>
                  </a:cubicBezTo>
                  <a:cubicBezTo>
                    <a:pt x="1177278" y="223374"/>
                    <a:pt x="1184856" y="223427"/>
                    <a:pt x="1191296" y="225573"/>
                  </a:cubicBezTo>
                  <a:cubicBezTo>
                    <a:pt x="1197735" y="232013"/>
                    <a:pt x="1203618" y="239062"/>
                    <a:pt x="1210614" y="244892"/>
                  </a:cubicBezTo>
                  <a:cubicBezTo>
                    <a:pt x="1216559" y="249846"/>
                    <a:pt x="1225097" y="251727"/>
                    <a:pt x="1229932" y="257770"/>
                  </a:cubicBezTo>
                  <a:cubicBezTo>
                    <a:pt x="1234172" y="263071"/>
                    <a:pt x="1233336" y="271018"/>
                    <a:pt x="1236372" y="277089"/>
                  </a:cubicBezTo>
                  <a:cubicBezTo>
                    <a:pt x="1239833" y="284011"/>
                    <a:pt x="1244958" y="289968"/>
                    <a:pt x="1249251" y="296407"/>
                  </a:cubicBezTo>
                  <a:lnTo>
                    <a:pt x="1262129" y="335044"/>
                  </a:lnTo>
                  <a:cubicBezTo>
                    <a:pt x="1266722" y="348823"/>
                    <a:pt x="1269700" y="363401"/>
                    <a:pt x="1281448" y="373680"/>
                  </a:cubicBezTo>
                  <a:cubicBezTo>
                    <a:pt x="1293097" y="383873"/>
                    <a:pt x="1307205" y="390852"/>
                    <a:pt x="1320084" y="399438"/>
                  </a:cubicBezTo>
                  <a:lnTo>
                    <a:pt x="1358721" y="425196"/>
                  </a:lnTo>
                  <a:cubicBezTo>
                    <a:pt x="1365160" y="429489"/>
                    <a:pt x="1372566" y="432603"/>
                    <a:pt x="1378039" y="438075"/>
                  </a:cubicBezTo>
                  <a:cubicBezTo>
                    <a:pt x="1384479" y="444514"/>
                    <a:pt x="1389781" y="452342"/>
                    <a:pt x="1397358" y="457393"/>
                  </a:cubicBezTo>
                  <a:cubicBezTo>
                    <a:pt x="1403006" y="461158"/>
                    <a:pt x="1410237" y="461686"/>
                    <a:pt x="1416676" y="463832"/>
                  </a:cubicBezTo>
                  <a:cubicBezTo>
                    <a:pt x="1429555" y="472418"/>
                    <a:pt x="1446728" y="476711"/>
                    <a:pt x="1455313" y="489590"/>
                  </a:cubicBezTo>
                  <a:cubicBezTo>
                    <a:pt x="1459606" y="496030"/>
                    <a:pt x="1462367" y="503813"/>
                    <a:pt x="1468191" y="508909"/>
                  </a:cubicBezTo>
                  <a:cubicBezTo>
                    <a:pt x="1479840" y="519102"/>
                    <a:pt x="1506828" y="534666"/>
                    <a:pt x="1506828" y="534666"/>
                  </a:cubicBezTo>
                  <a:cubicBezTo>
                    <a:pt x="1508974" y="541106"/>
                    <a:pt x="1508922" y="548770"/>
                    <a:pt x="1513267" y="553985"/>
                  </a:cubicBezTo>
                  <a:cubicBezTo>
                    <a:pt x="1518257" y="559973"/>
                    <a:pt x="1549536" y="580310"/>
                    <a:pt x="1558343" y="586182"/>
                  </a:cubicBezTo>
                  <a:cubicBezTo>
                    <a:pt x="1560490" y="592621"/>
                    <a:pt x="1561487" y="599566"/>
                    <a:pt x="1564783" y="605500"/>
                  </a:cubicBezTo>
                  <a:cubicBezTo>
                    <a:pt x="1572300" y="619031"/>
                    <a:pt x="1581955" y="631258"/>
                    <a:pt x="1590541" y="644137"/>
                  </a:cubicBezTo>
                  <a:lnTo>
                    <a:pt x="1616298" y="682773"/>
                  </a:lnTo>
                  <a:cubicBezTo>
                    <a:pt x="1620591" y="689213"/>
                    <a:pt x="1626729" y="694750"/>
                    <a:pt x="1629177" y="702092"/>
                  </a:cubicBezTo>
                  <a:cubicBezTo>
                    <a:pt x="1631324" y="708531"/>
                    <a:pt x="1630817" y="716610"/>
                    <a:pt x="1635617" y="721410"/>
                  </a:cubicBezTo>
                  <a:cubicBezTo>
                    <a:pt x="1683124" y="768917"/>
                    <a:pt x="1670701" y="722519"/>
                    <a:pt x="1712890" y="785804"/>
                  </a:cubicBezTo>
                  <a:cubicBezTo>
                    <a:pt x="1758908" y="854833"/>
                    <a:pt x="1687247" y="750076"/>
                    <a:pt x="1745087" y="824441"/>
                  </a:cubicBezTo>
                  <a:cubicBezTo>
                    <a:pt x="1754590" y="836659"/>
                    <a:pt x="1762259" y="850199"/>
                    <a:pt x="1770845" y="863078"/>
                  </a:cubicBezTo>
                  <a:lnTo>
                    <a:pt x="1783724" y="882396"/>
                  </a:lnTo>
                  <a:lnTo>
                    <a:pt x="1803042" y="940351"/>
                  </a:lnTo>
                  <a:lnTo>
                    <a:pt x="1809482" y="959669"/>
                  </a:lnTo>
                  <a:cubicBezTo>
                    <a:pt x="1811628" y="987573"/>
                    <a:pt x="1815921" y="1015395"/>
                    <a:pt x="1815921" y="1043382"/>
                  </a:cubicBezTo>
                  <a:cubicBezTo>
                    <a:pt x="1815921" y="1124976"/>
                    <a:pt x="1812879" y="1206557"/>
                    <a:pt x="1809482" y="1288080"/>
                  </a:cubicBezTo>
                  <a:cubicBezTo>
                    <a:pt x="1808584" y="1309633"/>
                    <a:pt x="1804833" y="1330977"/>
                    <a:pt x="1803042" y="1352475"/>
                  </a:cubicBezTo>
                  <a:cubicBezTo>
                    <a:pt x="1800540" y="1382498"/>
                    <a:pt x="1798749" y="1412576"/>
                    <a:pt x="1796603" y="1442627"/>
                  </a:cubicBezTo>
                  <a:cubicBezTo>
                    <a:pt x="1798749" y="1537072"/>
                    <a:pt x="1797024" y="1631684"/>
                    <a:pt x="1803042" y="1725962"/>
                  </a:cubicBezTo>
                  <a:cubicBezTo>
                    <a:pt x="1803535" y="1733685"/>
                    <a:pt x="1810449" y="1739808"/>
                    <a:pt x="1815921" y="1745280"/>
                  </a:cubicBezTo>
                  <a:cubicBezTo>
                    <a:pt x="1821393" y="1750752"/>
                    <a:pt x="1828800" y="1753866"/>
                    <a:pt x="1835239" y="1758159"/>
                  </a:cubicBezTo>
                  <a:cubicBezTo>
                    <a:pt x="1858730" y="1828629"/>
                    <a:pt x="1821264" y="1721883"/>
                    <a:pt x="1854558" y="1796796"/>
                  </a:cubicBezTo>
                  <a:cubicBezTo>
                    <a:pt x="1860071" y="1809201"/>
                    <a:pt x="1863143" y="1822553"/>
                    <a:pt x="1867436" y="1835432"/>
                  </a:cubicBezTo>
                  <a:cubicBezTo>
                    <a:pt x="1878006" y="1867142"/>
                    <a:pt x="1874991" y="1861438"/>
                    <a:pt x="1867436" y="1816114"/>
                  </a:cubicBezTo>
                  <a:cubicBezTo>
                    <a:pt x="1865290" y="1786063"/>
                    <a:pt x="1864517" y="1755883"/>
                    <a:pt x="1860997" y="1725962"/>
                  </a:cubicBezTo>
                  <a:cubicBezTo>
                    <a:pt x="1860204" y="1719221"/>
                    <a:pt x="1855351" y="1713385"/>
                    <a:pt x="1854558" y="1706644"/>
                  </a:cubicBezTo>
                  <a:cubicBezTo>
                    <a:pt x="1851038" y="1676723"/>
                    <a:pt x="1850974" y="1646484"/>
                    <a:pt x="1848118" y="1616492"/>
                  </a:cubicBezTo>
                  <a:cubicBezTo>
                    <a:pt x="1846275" y="1597143"/>
                    <a:pt x="1838632" y="1553137"/>
                    <a:pt x="1835239" y="1532779"/>
                  </a:cubicBezTo>
                  <a:cubicBezTo>
                    <a:pt x="1837386" y="1483410"/>
                    <a:pt x="1838029" y="1433953"/>
                    <a:pt x="1841679" y="1384672"/>
                  </a:cubicBezTo>
                  <a:cubicBezTo>
                    <a:pt x="1842333" y="1375846"/>
                    <a:pt x="1845575" y="1367391"/>
                    <a:pt x="1848118" y="1358914"/>
                  </a:cubicBezTo>
                  <a:cubicBezTo>
                    <a:pt x="1852019" y="1345911"/>
                    <a:pt x="1860997" y="1320278"/>
                    <a:pt x="1860997" y="1320278"/>
                  </a:cubicBezTo>
                  <a:cubicBezTo>
                    <a:pt x="1863143" y="1266616"/>
                    <a:pt x="1867436" y="1212997"/>
                    <a:pt x="1867436" y="1159292"/>
                  </a:cubicBezTo>
                  <a:cubicBezTo>
                    <a:pt x="1867436" y="1007656"/>
                    <a:pt x="1867705" y="1051563"/>
                    <a:pt x="1854558" y="966109"/>
                  </a:cubicBezTo>
                  <a:cubicBezTo>
                    <a:pt x="1848395" y="926051"/>
                    <a:pt x="1848557" y="909470"/>
                    <a:pt x="1835239" y="869517"/>
                  </a:cubicBezTo>
                  <a:lnTo>
                    <a:pt x="1822360" y="830880"/>
                  </a:lnTo>
                  <a:cubicBezTo>
                    <a:pt x="1820214" y="824441"/>
                    <a:pt x="1819686" y="817210"/>
                    <a:pt x="1815921" y="811562"/>
                  </a:cubicBezTo>
                  <a:lnTo>
                    <a:pt x="1777284" y="753607"/>
                  </a:lnTo>
                  <a:lnTo>
                    <a:pt x="1751527" y="714970"/>
                  </a:lnTo>
                  <a:cubicBezTo>
                    <a:pt x="1747234" y="708531"/>
                    <a:pt x="1745087" y="699945"/>
                    <a:pt x="1738648" y="695652"/>
                  </a:cubicBezTo>
                  <a:lnTo>
                    <a:pt x="1719329" y="682773"/>
                  </a:lnTo>
                  <a:cubicBezTo>
                    <a:pt x="1684991" y="631264"/>
                    <a:pt x="1730058" y="693501"/>
                    <a:pt x="1687132" y="650576"/>
                  </a:cubicBezTo>
                  <a:cubicBezTo>
                    <a:pt x="1681659" y="645104"/>
                    <a:pt x="1679395" y="637042"/>
                    <a:pt x="1674253" y="631258"/>
                  </a:cubicBezTo>
                  <a:cubicBezTo>
                    <a:pt x="1642172" y="595166"/>
                    <a:pt x="1645661" y="599317"/>
                    <a:pt x="1616298" y="579742"/>
                  </a:cubicBezTo>
                  <a:cubicBezTo>
                    <a:pt x="1602249" y="537593"/>
                    <a:pt x="1621762" y="578962"/>
                    <a:pt x="1590541" y="553985"/>
                  </a:cubicBezTo>
                  <a:cubicBezTo>
                    <a:pt x="1548932" y="520697"/>
                    <a:pt x="1606900" y="544411"/>
                    <a:pt x="1558343" y="528227"/>
                  </a:cubicBezTo>
                  <a:cubicBezTo>
                    <a:pt x="1544295" y="486080"/>
                    <a:pt x="1563806" y="527446"/>
                    <a:pt x="1532586" y="502469"/>
                  </a:cubicBezTo>
                  <a:cubicBezTo>
                    <a:pt x="1526543" y="497634"/>
                    <a:pt x="1525179" y="488623"/>
                    <a:pt x="1519707" y="483151"/>
                  </a:cubicBezTo>
                  <a:cubicBezTo>
                    <a:pt x="1514235" y="477679"/>
                    <a:pt x="1506828" y="474565"/>
                    <a:pt x="1500389" y="470272"/>
                  </a:cubicBezTo>
                  <a:cubicBezTo>
                    <a:pt x="1483216" y="418757"/>
                    <a:pt x="1508975" y="478858"/>
                    <a:pt x="1474631" y="444514"/>
                  </a:cubicBezTo>
                  <a:cubicBezTo>
                    <a:pt x="1399505" y="369388"/>
                    <a:pt x="1484289" y="429490"/>
                    <a:pt x="1429555" y="392999"/>
                  </a:cubicBezTo>
                  <a:cubicBezTo>
                    <a:pt x="1420969" y="380120"/>
                    <a:pt x="1408692" y="369046"/>
                    <a:pt x="1403797" y="354362"/>
                  </a:cubicBezTo>
                  <a:cubicBezTo>
                    <a:pt x="1401651" y="347923"/>
                    <a:pt x="1400393" y="341115"/>
                    <a:pt x="1397358" y="335044"/>
                  </a:cubicBezTo>
                  <a:cubicBezTo>
                    <a:pt x="1393897" y="328122"/>
                    <a:pt x="1387622" y="322797"/>
                    <a:pt x="1384479" y="315725"/>
                  </a:cubicBezTo>
                  <a:cubicBezTo>
                    <a:pt x="1353826" y="246756"/>
                    <a:pt x="1387868" y="301491"/>
                    <a:pt x="1358721" y="257770"/>
                  </a:cubicBezTo>
                  <a:cubicBezTo>
                    <a:pt x="1360867" y="251331"/>
                    <a:pt x="1362124" y="244523"/>
                    <a:pt x="1365160" y="238452"/>
                  </a:cubicBezTo>
                  <a:cubicBezTo>
                    <a:pt x="1373787" y="221197"/>
                    <a:pt x="1387517" y="219713"/>
                    <a:pt x="1371600" y="199816"/>
                  </a:cubicBezTo>
                  <a:cubicBezTo>
                    <a:pt x="1366765" y="193773"/>
                    <a:pt x="1358721" y="191230"/>
                    <a:pt x="1352282" y="186937"/>
                  </a:cubicBezTo>
                  <a:cubicBezTo>
                    <a:pt x="1331873" y="156322"/>
                    <a:pt x="1346745" y="170065"/>
                    <a:pt x="1300766" y="154739"/>
                  </a:cubicBezTo>
                  <a:lnTo>
                    <a:pt x="1281448" y="148300"/>
                  </a:lnTo>
                  <a:lnTo>
                    <a:pt x="1262129" y="141861"/>
                  </a:lnTo>
                  <a:cubicBezTo>
                    <a:pt x="1249250" y="133275"/>
                    <a:pt x="1238177" y="120998"/>
                    <a:pt x="1223493" y="116103"/>
                  </a:cubicBezTo>
                  <a:lnTo>
                    <a:pt x="1184856" y="103224"/>
                  </a:lnTo>
                  <a:cubicBezTo>
                    <a:pt x="1178417" y="98931"/>
                    <a:pt x="1172610" y="93488"/>
                    <a:pt x="1165538" y="90345"/>
                  </a:cubicBezTo>
                  <a:cubicBezTo>
                    <a:pt x="1153132" y="84831"/>
                    <a:pt x="1138197" y="84997"/>
                    <a:pt x="1126901" y="77466"/>
                  </a:cubicBezTo>
                  <a:cubicBezTo>
                    <a:pt x="1120462" y="73173"/>
                    <a:pt x="1115190" y="66013"/>
                    <a:pt x="1107583" y="64587"/>
                  </a:cubicBezTo>
                  <a:cubicBezTo>
                    <a:pt x="1080076" y="59429"/>
                    <a:pt x="1051774" y="60294"/>
                    <a:pt x="1023870" y="58148"/>
                  </a:cubicBezTo>
                  <a:cubicBezTo>
                    <a:pt x="1010991" y="53855"/>
                    <a:pt x="996529" y="52799"/>
                    <a:pt x="985234" y="45269"/>
                  </a:cubicBezTo>
                  <a:cubicBezTo>
                    <a:pt x="940949" y="15746"/>
                    <a:pt x="961281" y="24406"/>
                    <a:pt x="927279" y="13072"/>
                  </a:cubicBezTo>
                  <a:cubicBezTo>
                    <a:pt x="920839" y="8779"/>
                    <a:pt x="915622" y="1288"/>
                    <a:pt x="907960" y="193"/>
                  </a:cubicBezTo>
                  <a:cubicBezTo>
                    <a:pt x="899199" y="-1059"/>
                    <a:pt x="890680" y="4089"/>
                    <a:pt x="882203" y="6632"/>
                  </a:cubicBezTo>
                  <a:cubicBezTo>
                    <a:pt x="869200" y="10533"/>
                    <a:pt x="856445" y="15218"/>
                    <a:pt x="843566" y="19511"/>
                  </a:cubicBezTo>
                  <a:lnTo>
                    <a:pt x="631065" y="90345"/>
                  </a:lnTo>
                  <a:lnTo>
                    <a:pt x="573110" y="109663"/>
                  </a:lnTo>
                  <a:cubicBezTo>
                    <a:pt x="566670" y="111810"/>
                    <a:pt x="559439" y="112338"/>
                    <a:pt x="553791" y="116103"/>
                  </a:cubicBezTo>
                  <a:lnTo>
                    <a:pt x="515155" y="141861"/>
                  </a:lnTo>
                  <a:cubicBezTo>
                    <a:pt x="491358" y="177556"/>
                    <a:pt x="515892" y="149322"/>
                    <a:pt x="482958" y="167618"/>
                  </a:cubicBezTo>
                  <a:cubicBezTo>
                    <a:pt x="469427" y="175135"/>
                    <a:pt x="444321" y="193376"/>
                    <a:pt x="444321" y="193376"/>
                  </a:cubicBezTo>
                  <a:cubicBezTo>
                    <a:pt x="440028" y="199815"/>
                    <a:pt x="436914" y="207222"/>
                    <a:pt x="431442" y="212694"/>
                  </a:cubicBezTo>
                  <a:cubicBezTo>
                    <a:pt x="425970" y="218166"/>
                    <a:pt x="418167" y="220738"/>
                    <a:pt x="412124" y="225573"/>
                  </a:cubicBezTo>
                  <a:cubicBezTo>
                    <a:pt x="407383" y="229366"/>
                    <a:pt x="416417" y="225574"/>
                    <a:pt x="412124" y="232013"/>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530">
              <a:extLst>
                <a:ext uri="{FF2B5EF4-FFF2-40B4-BE49-F238E27FC236}">
                  <a16:creationId xmlns:a16="http://schemas.microsoft.com/office/drawing/2014/main" id="{014F4C32-27F3-4E29-BF2E-C744F332FD58}"/>
                </a:ext>
              </a:extLst>
            </p:cNvPr>
            <p:cNvSpPr/>
            <p:nvPr/>
          </p:nvSpPr>
          <p:spPr>
            <a:xfrm>
              <a:off x="8777751" y="2881052"/>
              <a:ext cx="441527" cy="766316"/>
            </a:xfrm>
            <a:custGeom>
              <a:avLst/>
              <a:gdLst>
                <a:gd name="connsiteX0" fmla="*/ 251138 w 502276"/>
                <a:gd name="connsiteY0" fmla="*/ 23 h 766316"/>
                <a:gd name="connsiteX1" fmla="*/ 218940 w 502276"/>
                <a:gd name="connsiteY1" fmla="*/ 51538 h 766316"/>
                <a:gd name="connsiteX2" fmla="*/ 206062 w 502276"/>
                <a:gd name="connsiteY2" fmla="*/ 70857 h 766316"/>
                <a:gd name="connsiteX3" fmla="*/ 180304 w 502276"/>
                <a:gd name="connsiteY3" fmla="*/ 109493 h 766316"/>
                <a:gd name="connsiteX4" fmla="*/ 154546 w 502276"/>
                <a:gd name="connsiteY4" fmla="*/ 148130 h 766316"/>
                <a:gd name="connsiteX5" fmla="*/ 135228 w 502276"/>
                <a:gd name="connsiteY5" fmla="*/ 154569 h 766316"/>
                <a:gd name="connsiteX6" fmla="*/ 109470 w 502276"/>
                <a:gd name="connsiteY6" fmla="*/ 193206 h 766316"/>
                <a:gd name="connsiteX7" fmla="*/ 96591 w 502276"/>
                <a:gd name="connsiteY7" fmla="*/ 212524 h 766316"/>
                <a:gd name="connsiteX8" fmla="*/ 51515 w 502276"/>
                <a:gd name="connsiteY8" fmla="*/ 270479 h 766316"/>
                <a:gd name="connsiteX9" fmla="*/ 38636 w 502276"/>
                <a:gd name="connsiteY9" fmla="*/ 289798 h 766316"/>
                <a:gd name="connsiteX10" fmla="*/ 25757 w 502276"/>
                <a:gd name="connsiteY10" fmla="*/ 309116 h 766316"/>
                <a:gd name="connsiteX11" fmla="*/ 12878 w 502276"/>
                <a:gd name="connsiteY11" fmla="*/ 354192 h 766316"/>
                <a:gd name="connsiteX12" fmla="*/ 0 w 502276"/>
                <a:gd name="connsiteY12" fmla="*/ 399268 h 766316"/>
                <a:gd name="connsiteX13" fmla="*/ 6439 w 502276"/>
                <a:gd name="connsiteY13" fmla="*/ 508738 h 766316"/>
                <a:gd name="connsiteX14" fmla="*/ 19318 w 502276"/>
                <a:gd name="connsiteY14" fmla="*/ 547375 h 766316"/>
                <a:gd name="connsiteX15" fmla="*/ 38636 w 502276"/>
                <a:gd name="connsiteY15" fmla="*/ 560254 h 766316"/>
                <a:gd name="connsiteX16" fmla="*/ 45076 w 502276"/>
                <a:gd name="connsiteY16" fmla="*/ 579572 h 766316"/>
                <a:gd name="connsiteX17" fmla="*/ 83712 w 502276"/>
                <a:gd name="connsiteY17" fmla="*/ 592451 h 766316"/>
                <a:gd name="connsiteX18" fmla="*/ 115909 w 502276"/>
                <a:gd name="connsiteY18" fmla="*/ 624648 h 766316"/>
                <a:gd name="connsiteX19" fmla="*/ 128788 w 502276"/>
                <a:gd name="connsiteY19" fmla="*/ 643967 h 766316"/>
                <a:gd name="connsiteX20" fmla="*/ 167425 w 502276"/>
                <a:gd name="connsiteY20" fmla="*/ 669724 h 766316"/>
                <a:gd name="connsiteX21" fmla="*/ 206062 w 502276"/>
                <a:gd name="connsiteY21" fmla="*/ 695482 h 766316"/>
                <a:gd name="connsiteX22" fmla="*/ 225380 w 502276"/>
                <a:gd name="connsiteY22" fmla="*/ 708361 h 766316"/>
                <a:gd name="connsiteX23" fmla="*/ 238259 w 502276"/>
                <a:gd name="connsiteY23" fmla="*/ 746998 h 766316"/>
                <a:gd name="connsiteX24" fmla="*/ 244698 w 502276"/>
                <a:gd name="connsiteY24" fmla="*/ 766316 h 766316"/>
                <a:gd name="connsiteX25" fmla="*/ 257577 w 502276"/>
                <a:gd name="connsiteY25" fmla="*/ 746998 h 766316"/>
                <a:gd name="connsiteX26" fmla="*/ 276895 w 502276"/>
                <a:gd name="connsiteY26" fmla="*/ 740558 h 766316"/>
                <a:gd name="connsiteX27" fmla="*/ 315532 w 502276"/>
                <a:gd name="connsiteY27" fmla="*/ 721240 h 766316"/>
                <a:gd name="connsiteX28" fmla="*/ 334850 w 502276"/>
                <a:gd name="connsiteY28" fmla="*/ 682603 h 766316"/>
                <a:gd name="connsiteX29" fmla="*/ 354169 w 502276"/>
                <a:gd name="connsiteY29" fmla="*/ 669724 h 766316"/>
                <a:gd name="connsiteX30" fmla="*/ 373487 w 502276"/>
                <a:gd name="connsiteY30" fmla="*/ 663285 h 766316"/>
                <a:gd name="connsiteX31" fmla="*/ 392805 w 502276"/>
                <a:gd name="connsiteY31" fmla="*/ 643967 h 766316"/>
                <a:gd name="connsiteX32" fmla="*/ 405684 w 502276"/>
                <a:gd name="connsiteY32" fmla="*/ 624648 h 766316"/>
                <a:gd name="connsiteX33" fmla="*/ 425002 w 502276"/>
                <a:gd name="connsiteY33" fmla="*/ 611769 h 766316"/>
                <a:gd name="connsiteX34" fmla="*/ 450760 w 502276"/>
                <a:gd name="connsiteY34" fmla="*/ 573133 h 766316"/>
                <a:gd name="connsiteX35" fmla="*/ 463639 w 502276"/>
                <a:gd name="connsiteY35" fmla="*/ 553814 h 766316"/>
                <a:gd name="connsiteX36" fmla="*/ 476518 w 502276"/>
                <a:gd name="connsiteY36" fmla="*/ 515178 h 766316"/>
                <a:gd name="connsiteX37" fmla="*/ 482957 w 502276"/>
                <a:gd name="connsiteY37" fmla="*/ 495860 h 766316"/>
                <a:gd name="connsiteX38" fmla="*/ 502276 w 502276"/>
                <a:gd name="connsiteY38" fmla="*/ 457223 h 766316"/>
                <a:gd name="connsiteX39" fmla="*/ 495836 w 502276"/>
                <a:gd name="connsiteY39" fmla="*/ 360631 h 766316"/>
                <a:gd name="connsiteX40" fmla="*/ 482957 w 502276"/>
                <a:gd name="connsiteY40" fmla="*/ 341313 h 766316"/>
                <a:gd name="connsiteX41" fmla="*/ 470078 w 502276"/>
                <a:gd name="connsiteY41" fmla="*/ 302676 h 766316"/>
                <a:gd name="connsiteX42" fmla="*/ 444321 w 502276"/>
                <a:gd name="connsiteY42" fmla="*/ 264040 h 766316"/>
                <a:gd name="connsiteX43" fmla="*/ 431442 w 502276"/>
                <a:gd name="connsiteY43" fmla="*/ 244722 h 766316"/>
                <a:gd name="connsiteX44" fmla="*/ 405684 w 502276"/>
                <a:gd name="connsiteY44" fmla="*/ 212524 h 766316"/>
                <a:gd name="connsiteX45" fmla="*/ 386366 w 502276"/>
                <a:gd name="connsiteY45" fmla="*/ 173888 h 766316"/>
                <a:gd name="connsiteX46" fmla="*/ 367048 w 502276"/>
                <a:gd name="connsiteY46" fmla="*/ 154569 h 766316"/>
                <a:gd name="connsiteX47" fmla="*/ 354169 w 502276"/>
                <a:gd name="connsiteY47" fmla="*/ 135251 h 766316"/>
                <a:gd name="connsiteX48" fmla="*/ 315532 w 502276"/>
                <a:gd name="connsiteY48" fmla="*/ 96614 h 766316"/>
                <a:gd name="connsiteX49" fmla="*/ 289774 w 502276"/>
                <a:gd name="connsiteY49" fmla="*/ 57978 h 766316"/>
                <a:gd name="connsiteX50" fmla="*/ 251138 w 502276"/>
                <a:gd name="connsiteY50" fmla="*/ 23 h 76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2276" h="766316">
                  <a:moveTo>
                    <a:pt x="251138" y="23"/>
                  </a:moveTo>
                  <a:cubicBezTo>
                    <a:pt x="239332" y="-1050"/>
                    <a:pt x="229812" y="34454"/>
                    <a:pt x="218940" y="51538"/>
                  </a:cubicBezTo>
                  <a:cubicBezTo>
                    <a:pt x="214785" y="58067"/>
                    <a:pt x="210355" y="64417"/>
                    <a:pt x="206062" y="70857"/>
                  </a:cubicBezTo>
                  <a:lnTo>
                    <a:pt x="180304" y="109493"/>
                  </a:lnTo>
                  <a:lnTo>
                    <a:pt x="154546" y="148130"/>
                  </a:lnTo>
                  <a:lnTo>
                    <a:pt x="135228" y="154569"/>
                  </a:lnTo>
                  <a:cubicBezTo>
                    <a:pt x="123911" y="188519"/>
                    <a:pt x="136268" y="161049"/>
                    <a:pt x="109470" y="193206"/>
                  </a:cubicBezTo>
                  <a:cubicBezTo>
                    <a:pt x="104515" y="199151"/>
                    <a:pt x="101545" y="206579"/>
                    <a:pt x="96591" y="212524"/>
                  </a:cubicBezTo>
                  <a:cubicBezTo>
                    <a:pt x="46156" y="273047"/>
                    <a:pt x="116610" y="172837"/>
                    <a:pt x="51515" y="270479"/>
                  </a:cubicBezTo>
                  <a:lnTo>
                    <a:pt x="38636" y="289798"/>
                  </a:lnTo>
                  <a:lnTo>
                    <a:pt x="25757" y="309116"/>
                  </a:lnTo>
                  <a:cubicBezTo>
                    <a:pt x="10319" y="355433"/>
                    <a:pt x="29049" y="297593"/>
                    <a:pt x="12878" y="354192"/>
                  </a:cubicBezTo>
                  <a:cubicBezTo>
                    <a:pt x="-5587" y="418819"/>
                    <a:pt x="20117" y="318795"/>
                    <a:pt x="0" y="399268"/>
                  </a:cubicBezTo>
                  <a:cubicBezTo>
                    <a:pt x="2146" y="435758"/>
                    <a:pt x="1711" y="472492"/>
                    <a:pt x="6439" y="508738"/>
                  </a:cubicBezTo>
                  <a:cubicBezTo>
                    <a:pt x="8195" y="522200"/>
                    <a:pt x="8022" y="539844"/>
                    <a:pt x="19318" y="547375"/>
                  </a:cubicBezTo>
                  <a:lnTo>
                    <a:pt x="38636" y="560254"/>
                  </a:lnTo>
                  <a:cubicBezTo>
                    <a:pt x="40783" y="566693"/>
                    <a:pt x="39553" y="575627"/>
                    <a:pt x="45076" y="579572"/>
                  </a:cubicBezTo>
                  <a:cubicBezTo>
                    <a:pt x="56123" y="587462"/>
                    <a:pt x="83712" y="592451"/>
                    <a:pt x="83712" y="592451"/>
                  </a:cubicBezTo>
                  <a:cubicBezTo>
                    <a:pt x="118059" y="643970"/>
                    <a:pt x="72977" y="581715"/>
                    <a:pt x="115909" y="624648"/>
                  </a:cubicBezTo>
                  <a:cubicBezTo>
                    <a:pt x="121382" y="630121"/>
                    <a:pt x="122963" y="638871"/>
                    <a:pt x="128788" y="643967"/>
                  </a:cubicBezTo>
                  <a:cubicBezTo>
                    <a:pt x="140437" y="654160"/>
                    <a:pt x="154546" y="661138"/>
                    <a:pt x="167425" y="669724"/>
                  </a:cubicBezTo>
                  <a:lnTo>
                    <a:pt x="206062" y="695482"/>
                  </a:lnTo>
                  <a:lnTo>
                    <a:pt x="225380" y="708361"/>
                  </a:lnTo>
                  <a:lnTo>
                    <a:pt x="238259" y="746998"/>
                  </a:lnTo>
                  <a:lnTo>
                    <a:pt x="244698" y="766316"/>
                  </a:lnTo>
                  <a:cubicBezTo>
                    <a:pt x="248991" y="759877"/>
                    <a:pt x="251534" y="751833"/>
                    <a:pt x="257577" y="746998"/>
                  </a:cubicBezTo>
                  <a:cubicBezTo>
                    <a:pt x="262877" y="742758"/>
                    <a:pt x="270824" y="743594"/>
                    <a:pt x="276895" y="740558"/>
                  </a:cubicBezTo>
                  <a:cubicBezTo>
                    <a:pt x="326819" y="715595"/>
                    <a:pt x="266983" y="737422"/>
                    <a:pt x="315532" y="721240"/>
                  </a:cubicBezTo>
                  <a:cubicBezTo>
                    <a:pt x="320769" y="705528"/>
                    <a:pt x="322367" y="695086"/>
                    <a:pt x="334850" y="682603"/>
                  </a:cubicBezTo>
                  <a:cubicBezTo>
                    <a:pt x="340323" y="677130"/>
                    <a:pt x="347247" y="673185"/>
                    <a:pt x="354169" y="669724"/>
                  </a:cubicBezTo>
                  <a:cubicBezTo>
                    <a:pt x="360240" y="666689"/>
                    <a:pt x="367048" y="665431"/>
                    <a:pt x="373487" y="663285"/>
                  </a:cubicBezTo>
                  <a:cubicBezTo>
                    <a:pt x="379926" y="656846"/>
                    <a:pt x="386975" y="650963"/>
                    <a:pt x="392805" y="643967"/>
                  </a:cubicBezTo>
                  <a:cubicBezTo>
                    <a:pt x="397760" y="638021"/>
                    <a:pt x="400211" y="630121"/>
                    <a:pt x="405684" y="624648"/>
                  </a:cubicBezTo>
                  <a:cubicBezTo>
                    <a:pt x="411156" y="619175"/>
                    <a:pt x="418563" y="616062"/>
                    <a:pt x="425002" y="611769"/>
                  </a:cubicBezTo>
                  <a:lnTo>
                    <a:pt x="450760" y="573133"/>
                  </a:lnTo>
                  <a:lnTo>
                    <a:pt x="463639" y="553814"/>
                  </a:lnTo>
                  <a:lnTo>
                    <a:pt x="476518" y="515178"/>
                  </a:lnTo>
                  <a:cubicBezTo>
                    <a:pt x="478664" y="508739"/>
                    <a:pt x="479192" y="501508"/>
                    <a:pt x="482957" y="495860"/>
                  </a:cubicBezTo>
                  <a:cubicBezTo>
                    <a:pt x="499601" y="470893"/>
                    <a:pt x="493388" y="483883"/>
                    <a:pt x="502276" y="457223"/>
                  </a:cubicBezTo>
                  <a:cubicBezTo>
                    <a:pt x="500129" y="425026"/>
                    <a:pt x="501141" y="392461"/>
                    <a:pt x="495836" y="360631"/>
                  </a:cubicBezTo>
                  <a:cubicBezTo>
                    <a:pt x="494564" y="352997"/>
                    <a:pt x="486100" y="348385"/>
                    <a:pt x="482957" y="341313"/>
                  </a:cubicBezTo>
                  <a:cubicBezTo>
                    <a:pt x="477443" y="328907"/>
                    <a:pt x="477608" y="313972"/>
                    <a:pt x="470078" y="302676"/>
                  </a:cubicBezTo>
                  <a:lnTo>
                    <a:pt x="444321" y="264040"/>
                  </a:lnTo>
                  <a:cubicBezTo>
                    <a:pt x="440028" y="257601"/>
                    <a:pt x="433889" y="252064"/>
                    <a:pt x="431442" y="244722"/>
                  </a:cubicBezTo>
                  <a:cubicBezTo>
                    <a:pt x="422555" y="218061"/>
                    <a:pt x="430650" y="229168"/>
                    <a:pt x="405684" y="212524"/>
                  </a:cubicBezTo>
                  <a:cubicBezTo>
                    <a:pt x="399230" y="193161"/>
                    <a:pt x="400237" y="190533"/>
                    <a:pt x="386366" y="173888"/>
                  </a:cubicBezTo>
                  <a:cubicBezTo>
                    <a:pt x="380536" y="166892"/>
                    <a:pt x="372878" y="161565"/>
                    <a:pt x="367048" y="154569"/>
                  </a:cubicBezTo>
                  <a:cubicBezTo>
                    <a:pt x="362094" y="148624"/>
                    <a:pt x="359311" y="141035"/>
                    <a:pt x="354169" y="135251"/>
                  </a:cubicBezTo>
                  <a:cubicBezTo>
                    <a:pt x="342068" y="121638"/>
                    <a:pt x="325635" y="111769"/>
                    <a:pt x="315532" y="96614"/>
                  </a:cubicBezTo>
                  <a:lnTo>
                    <a:pt x="289774" y="57978"/>
                  </a:lnTo>
                  <a:cubicBezTo>
                    <a:pt x="281415" y="32900"/>
                    <a:pt x="262944" y="1096"/>
                    <a:pt x="251138" y="23"/>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531">
              <a:extLst>
                <a:ext uri="{FF2B5EF4-FFF2-40B4-BE49-F238E27FC236}">
                  <a16:creationId xmlns:a16="http://schemas.microsoft.com/office/drawing/2014/main" id="{26F10026-2B90-4C86-859B-CC59C654502E}"/>
                </a:ext>
              </a:extLst>
            </p:cNvPr>
            <p:cNvSpPr/>
            <p:nvPr/>
          </p:nvSpPr>
          <p:spPr>
            <a:xfrm>
              <a:off x="8770577" y="3091882"/>
              <a:ext cx="69854" cy="72639"/>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532">
              <a:extLst>
                <a:ext uri="{FF2B5EF4-FFF2-40B4-BE49-F238E27FC236}">
                  <a16:creationId xmlns:a16="http://schemas.microsoft.com/office/drawing/2014/main" id="{ED6DE9BE-8E57-4F3D-9AC6-28A9514E5485}"/>
                </a:ext>
              </a:extLst>
            </p:cNvPr>
            <p:cNvSpPr/>
            <p:nvPr/>
          </p:nvSpPr>
          <p:spPr>
            <a:xfrm>
              <a:off x="8725348" y="3381043"/>
              <a:ext cx="68953" cy="71487"/>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533">
              <a:extLst>
                <a:ext uri="{FF2B5EF4-FFF2-40B4-BE49-F238E27FC236}">
                  <a16:creationId xmlns:a16="http://schemas.microsoft.com/office/drawing/2014/main" id="{27A54AB8-66EC-4E76-BD7F-C2B77F4B632E}"/>
                </a:ext>
              </a:extLst>
            </p:cNvPr>
            <p:cNvSpPr/>
            <p:nvPr/>
          </p:nvSpPr>
          <p:spPr>
            <a:xfrm>
              <a:off x="9171376" y="3381043"/>
              <a:ext cx="69128" cy="7148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534">
              <a:extLst>
                <a:ext uri="{FF2B5EF4-FFF2-40B4-BE49-F238E27FC236}">
                  <a16:creationId xmlns:a16="http://schemas.microsoft.com/office/drawing/2014/main" id="{276627EF-C5F7-4483-9E09-25CFD0167B75}"/>
                </a:ext>
              </a:extLst>
            </p:cNvPr>
            <p:cNvSpPr/>
            <p:nvPr/>
          </p:nvSpPr>
          <p:spPr>
            <a:xfrm>
              <a:off x="9156792" y="3105930"/>
              <a:ext cx="65568" cy="69030"/>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535">
              <a:extLst>
                <a:ext uri="{FF2B5EF4-FFF2-40B4-BE49-F238E27FC236}">
                  <a16:creationId xmlns:a16="http://schemas.microsoft.com/office/drawing/2014/main" id="{6E4691FA-5BB7-4C32-B1D7-73F960DDD348}"/>
                </a:ext>
              </a:extLst>
            </p:cNvPr>
            <p:cNvSpPr/>
            <p:nvPr/>
          </p:nvSpPr>
          <p:spPr>
            <a:xfrm>
              <a:off x="8739115" y="3055056"/>
              <a:ext cx="497305" cy="486614"/>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536">
              <a:extLst>
                <a:ext uri="{FF2B5EF4-FFF2-40B4-BE49-F238E27FC236}">
                  <a16:creationId xmlns:a16="http://schemas.microsoft.com/office/drawing/2014/main" id="{E34F2840-D451-4AF9-B65E-37A643F17192}"/>
                </a:ext>
              </a:extLst>
            </p:cNvPr>
            <p:cNvSpPr/>
            <p:nvPr/>
          </p:nvSpPr>
          <p:spPr>
            <a:xfrm>
              <a:off x="8764652" y="3087135"/>
              <a:ext cx="447961" cy="428832"/>
            </a:xfrm>
            <a:prstGeom prst="ellipse">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537">
              <a:extLst>
                <a:ext uri="{FF2B5EF4-FFF2-40B4-BE49-F238E27FC236}">
                  <a16:creationId xmlns:a16="http://schemas.microsoft.com/office/drawing/2014/main" id="{71467574-5463-401A-A267-6109BD740A23}"/>
                </a:ext>
              </a:extLst>
            </p:cNvPr>
            <p:cNvSpPr/>
            <p:nvPr/>
          </p:nvSpPr>
          <p:spPr>
            <a:xfrm>
              <a:off x="8708619" y="2805837"/>
              <a:ext cx="596397" cy="862920"/>
            </a:xfrm>
            <a:custGeom>
              <a:avLst/>
              <a:gdLst>
                <a:gd name="connsiteX0" fmla="*/ 256380 w 642746"/>
                <a:gd name="connsiteY0" fmla="*/ 36 h 862920"/>
                <a:gd name="connsiteX1" fmla="*/ 249941 w 642746"/>
                <a:gd name="connsiteY1" fmla="*/ 32233 h 862920"/>
                <a:gd name="connsiteX2" fmla="*/ 230622 w 642746"/>
                <a:gd name="connsiteY2" fmla="*/ 90188 h 862920"/>
                <a:gd name="connsiteX3" fmla="*/ 211304 w 642746"/>
                <a:gd name="connsiteY3" fmla="*/ 128824 h 862920"/>
                <a:gd name="connsiteX4" fmla="*/ 191986 w 642746"/>
                <a:gd name="connsiteY4" fmla="*/ 141703 h 862920"/>
                <a:gd name="connsiteX5" fmla="*/ 179107 w 642746"/>
                <a:gd name="connsiteY5" fmla="*/ 161021 h 862920"/>
                <a:gd name="connsiteX6" fmla="*/ 172667 w 642746"/>
                <a:gd name="connsiteY6" fmla="*/ 180340 h 862920"/>
                <a:gd name="connsiteX7" fmla="*/ 153349 w 642746"/>
                <a:gd name="connsiteY7" fmla="*/ 193219 h 862920"/>
                <a:gd name="connsiteX8" fmla="*/ 146910 w 642746"/>
                <a:gd name="connsiteY8" fmla="*/ 212537 h 862920"/>
                <a:gd name="connsiteX9" fmla="*/ 121152 w 642746"/>
                <a:gd name="connsiteY9" fmla="*/ 251174 h 862920"/>
                <a:gd name="connsiteX10" fmla="*/ 95394 w 642746"/>
                <a:gd name="connsiteY10" fmla="*/ 289810 h 862920"/>
                <a:gd name="connsiteX11" fmla="*/ 82515 w 642746"/>
                <a:gd name="connsiteY11" fmla="*/ 309129 h 862920"/>
                <a:gd name="connsiteX12" fmla="*/ 69636 w 642746"/>
                <a:gd name="connsiteY12" fmla="*/ 328447 h 862920"/>
                <a:gd name="connsiteX13" fmla="*/ 63197 w 642746"/>
                <a:gd name="connsiteY13" fmla="*/ 347765 h 862920"/>
                <a:gd name="connsiteX14" fmla="*/ 50318 w 642746"/>
                <a:gd name="connsiteY14" fmla="*/ 367083 h 862920"/>
                <a:gd name="connsiteX15" fmla="*/ 24560 w 642746"/>
                <a:gd name="connsiteY15" fmla="*/ 425038 h 862920"/>
                <a:gd name="connsiteX16" fmla="*/ 11682 w 642746"/>
                <a:gd name="connsiteY16" fmla="*/ 495872 h 862920"/>
                <a:gd name="connsiteX17" fmla="*/ 37439 w 642746"/>
                <a:gd name="connsiteY17" fmla="*/ 676176 h 862920"/>
                <a:gd name="connsiteX18" fmla="*/ 82515 w 642746"/>
                <a:gd name="connsiteY18" fmla="*/ 721252 h 862920"/>
                <a:gd name="connsiteX19" fmla="*/ 121152 w 642746"/>
                <a:gd name="connsiteY19" fmla="*/ 747010 h 862920"/>
                <a:gd name="connsiteX20" fmla="*/ 153349 w 642746"/>
                <a:gd name="connsiteY20" fmla="*/ 785647 h 862920"/>
                <a:gd name="connsiteX21" fmla="*/ 172667 w 642746"/>
                <a:gd name="connsiteY21" fmla="*/ 798526 h 862920"/>
                <a:gd name="connsiteX22" fmla="*/ 191986 w 642746"/>
                <a:gd name="connsiteY22" fmla="*/ 817844 h 862920"/>
                <a:gd name="connsiteX23" fmla="*/ 211304 w 642746"/>
                <a:gd name="connsiteY23" fmla="*/ 830723 h 862920"/>
                <a:gd name="connsiteX24" fmla="*/ 230622 w 642746"/>
                <a:gd name="connsiteY24" fmla="*/ 850041 h 862920"/>
                <a:gd name="connsiteX25" fmla="*/ 269259 w 642746"/>
                <a:gd name="connsiteY25" fmla="*/ 862920 h 862920"/>
                <a:gd name="connsiteX26" fmla="*/ 346532 w 642746"/>
                <a:gd name="connsiteY26" fmla="*/ 856481 h 862920"/>
                <a:gd name="connsiteX27" fmla="*/ 365851 w 642746"/>
                <a:gd name="connsiteY27" fmla="*/ 850041 h 862920"/>
                <a:gd name="connsiteX28" fmla="*/ 398048 w 642746"/>
                <a:gd name="connsiteY28" fmla="*/ 843602 h 862920"/>
                <a:gd name="connsiteX29" fmla="*/ 417366 w 642746"/>
                <a:gd name="connsiteY29" fmla="*/ 824283 h 862920"/>
                <a:gd name="connsiteX30" fmla="*/ 430245 w 642746"/>
                <a:gd name="connsiteY30" fmla="*/ 804965 h 862920"/>
                <a:gd name="connsiteX31" fmla="*/ 449563 w 642746"/>
                <a:gd name="connsiteY31" fmla="*/ 798526 h 862920"/>
                <a:gd name="connsiteX32" fmla="*/ 468882 w 642746"/>
                <a:gd name="connsiteY32" fmla="*/ 779207 h 862920"/>
                <a:gd name="connsiteX33" fmla="*/ 481760 w 642746"/>
                <a:gd name="connsiteY33" fmla="*/ 759889 h 862920"/>
                <a:gd name="connsiteX34" fmla="*/ 501079 w 642746"/>
                <a:gd name="connsiteY34" fmla="*/ 753450 h 862920"/>
                <a:gd name="connsiteX35" fmla="*/ 539715 w 642746"/>
                <a:gd name="connsiteY35" fmla="*/ 727692 h 862920"/>
                <a:gd name="connsiteX36" fmla="*/ 552594 w 642746"/>
                <a:gd name="connsiteY36" fmla="*/ 708374 h 862920"/>
                <a:gd name="connsiteX37" fmla="*/ 591231 w 642746"/>
                <a:gd name="connsiteY37" fmla="*/ 682616 h 862920"/>
                <a:gd name="connsiteX38" fmla="*/ 616989 w 642746"/>
                <a:gd name="connsiteY38" fmla="*/ 643979 h 862920"/>
                <a:gd name="connsiteX39" fmla="*/ 642746 w 642746"/>
                <a:gd name="connsiteY39" fmla="*/ 586024 h 862920"/>
                <a:gd name="connsiteX40" fmla="*/ 636307 w 642746"/>
                <a:gd name="connsiteY40" fmla="*/ 515190 h 862920"/>
                <a:gd name="connsiteX41" fmla="*/ 623428 w 642746"/>
                <a:gd name="connsiteY41" fmla="*/ 476554 h 862920"/>
                <a:gd name="connsiteX42" fmla="*/ 616989 w 642746"/>
                <a:gd name="connsiteY42" fmla="*/ 450796 h 862920"/>
                <a:gd name="connsiteX43" fmla="*/ 610549 w 642746"/>
                <a:gd name="connsiteY43" fmla="*/ 431478 h 862920"/>
                <a:gd name="connsiteX44" fmla="*/ 597670 w 642746"/>
                <a:gd name="connsiteY44" fmla="*/ 379962 h 862920"/>
                <a:gd name="connsiteX45" fmla="*/ 591231 w 642746"/>
                <a:gd name="connsiteY45" fmla="*/ 360644 h 862920"/>
                <a:gd name="connsiteX46" fmla="*/ 546155 w 642746"/>
                <a:gd name="connsiteY46" fmla="*/ 302689 h 862920"/>
                <a:gd name="connsiteX47" fmla="*/ 513958 w 642746"/>
                <a:gd name="connsiteY47" fmla="*/ 270492 h 862920"/>
                <a:gd name="connsiteX48" fmla="*/ 481760 w 642746"/>
                <a:gd name="connsiteY48" fmla="*/ 212537 h 862920"/>
                <a:gd name="connsiteX49" fmla="*/ 443124 w 642746"/>
                <a:gd name="connsiteY49" fmla="*/ 173900 h 862920"/>
                <a:gd name="connsiteX50" fmla="*/ 417366 w 642746"/>
                <a:gd name="connsiteY50" fmla="*/ 141703 h 862920"/>
                <a:gd name="connsiteX51" fmla="*/ 410927 w 642746"/>
                <a:gd name="connsiteY51" fmla="*/ 122385 h 862920"/>
                <a:gd name="connsiteX52" fmla="*/ 385169 w 642746"/>
                <a:gd name="connsiteY52" fmla="*/ 64430 h 862920"/>
                <a:gd name="connsiteX53" fmla="*/ 378729 w 642746"/>
                <a:gd name="connsiteY53" fmla="*/ 45112 h 862920"/>
                <a:gd name="connsiteX54" fmla="*/ 333653 w 642746"/>
                <a:gd name="connsiteY54" fmla="*/ 38672 h 862920"/>
                <a:gd name="connsiteX55" fmla="*/ 256380 w 642746"/>
                <a:gd name="connsiteY55" fmla="*/ 36 h 8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2746" h="862920">
                  <a:moveTo>
                    <a:pt x="256380" y="36"/>
                  </a:moveTo>
                  <a:cubicBezTo>
                    <a:pt x="242428" y="-1037"/>
                    <a:pt x="252821" y="21674"/>
                    <a:pt x="249941" y="32233"/>
                  </a:cubicBezTo>
                  <a:cubicBezTo>
                    <a:pt x="249938" y="32245"/>
                    <a:pt x="233844" y="80523"/>
                    <a:pt x="230622" y="90188"/>
                  </a:cubicBezTo>
                  <a:cubicBezTo>
                    <a:pt x="225384" y="105901"/>
                    <a:pt x="223788" y="116340"/>
                    <a:pt x="211304" y="128824"/>
                  </a:cubicBezTo>
                  <a:cubicBezTo>
                    <a:pt x="205832" y="134296"/>
                    <a:pt x="198425" y="137410"/>
                    <a:pt x="191986" y="141703"/>
                  </a:cubicBezTo>
                  <a:cubicBezTo>
                    <a:pt x="187693" y="148142"/>
                    <a:pt x="182568" y="154099"/>
                    <a:pt x="179107" y="161021"/>
                  </a:cubicBezTo>
                  <a:cubicBezTo>
                    <a:pt x="176071" y="167092"/>
                    <a:pt x="176907" y="175039"/>
                    <a:pt x="172667" y="180340"/>
                  </a:cubicBezTo>
                  <a:cubicBezTo>
                    <a:pt x="167832" y="186383"/>
                    <a:pt x="159788" y="188926"/>
                    <a:pt x="153349" y="193219"/>
                  </a:cubicBezTo>
                  <a:cubicBezTo>
                    <a:pt x="151203" y="199658"/>
                    <a:pt x="150206" y="206604"/>
                    <a:pt x="146910" y="212537"/>
                  </a:cubicBezTo>
                  <a:cubicBezTo>
                    <a:pt x="139393" y="226068"/>
                    <a:pt x="129738" y="238295"/>
                    <a:pt x="121152" y="251174"/>
                  </a:cubicBezTo>
                  <a:lnTo>
                    <a:pt x="95394" y="289810"/>
                  </a:lnTo>
                  <a:lnTo>
                    <a:pt x="82515" y="309129"/>
                  </a:lnTo>
                  <a:lnTo>
                    <a:pt x="69636" y="328447"/>
                  </a:lnTo>
                  <a:cubicBezTo>
                    <a:pt x="67490" y="334886"/>
                    <a:pt x="66233" y="341694"/>
                    <a:pt x="63197" y="347765"/>
                  </a:cubicBezTo>
                  <a:cubicBezTo>
                    <a:pt x="59736" y="354687"/>
                    <a:pt x="53461" y="360011"/>
                    <a:pt x="50318" y="367083"/>
                  </a:cubicBezTo>
                  <a:cubicBezTo>
                    <a:pt x="19665" y="436051"/>
                    <a:pt x="53707" y="381319"/>
                    <a:pt x="24560" y="425038"/>
                  </a:cubicBezTo>
                  <a:cubicBezTo>
                    <a:pt x="15505" y="452206"/>
                    <a:pt x="11682" y="459466"/>
                    <a:pt x="11682" y="495872"/>
                  </a:cubicBezTo>
                  <a:cubicBezTo>
                    <a:pt x="11682" y="666541"/>
                    <a:pt x="-27416" y="632941"/>
                    <a:pt x="37439" y="676176"/>
                  </a:cubicBezTo>
                  <a:cubicBezTo>
                    <a:pt x="66962" y="720461"/>
                    <a:pt x="48513" y="709918"/>
                    <a:pt x="82515" y="721252"/>
                  </a:cubicBezTo>
                  <a:cubicBezTo>
                    <a:pt x="144151" y="782888"/>
                    <a:pt x="65232" y="709729"/>
                    <a:pt x="121152" y="747010"/>
                  </a:cubicBezTo>
                  <a:cubicBezTo>
                    <a:pt x="152796" y="768107"/>
                    <a:pt x="129594" y="761892"/>
                    <a:pt x="153349" y="785647"/>
                  </a:cubicBezTo>
                  <a:cubicBezTo>
                    <a:pt x="158821" y="791119"/>
                    <a:pt x="166722" y="793572"/>
                    <a:pt x="172667" y="798526"/>
                  </a:cubicBezTo>
                  <a:cubicBezTo>
                    <a:pt x="179663" y="804356"/>
                    <a:pt x="184990" y="812014"/>
                    <a:pt x="191986" y="817844"/>
                  </a:cubicBezTo>
                  <a:cubicBezTo>
                    <a:pt x="197931" y="822798"/>
                    <a:pt x="205359" y="825768"/>
                    <a:pt x="211304" y="830723"/>
                  </a:cubicBezTo>
                  <a:cubicBezTo>
                    <a:pt x="218300" y="836553"/>
                    <a:pt x="222661" y="845618"/>
                    <a:pt x="230622" y="850041"/>
                  </a:cubicBezTo>
                  <a:cubicBezTo>
                    <a:pt x="242489" y="856634"/>
                    <a:pt x="269259" y="862920"/>
                    <a:pt x="269259" y="862920"/>
                  </a:cubicBezTo>
                  <a:cubicBezTo>
                    <a:pt x="295017" y="860774"/>
                    <a:pt x="320912" y="859897"/>
                    <a:pt x="346532" y="856481"/>
                  </a:cubicBezTo>
                  <a:cubicBezTo>
                    <a:pt x="353260" y="855584"/>
                    <a:pt x="359266" y="851687"/>
                    <a:pt x="365851" y="850041"/>
                  </a:cubicBezTo>
                  <a:cubicBezTo>
                    <a:pt x="376469" y="847386"/>
                    <a:pt x="387316" y="845748"/>
                    <a:pt x="398048" y="843602"/>
                  </a:cubicBezTo>
                  <a:cubicBezTo>
                    <a:pt x="404487" y="837162"/>
                    <a:pt x="411536" y="831279"/>
                    <a:pt x="417366" y="824283"/>
                  </a:cubicBezTo>
                  <a:cubicBezTo>
                    <a:pt x="422320" y="818338"/>
                    <a:pt x="424202" y="809800"/>
                    <a:pt x="430245" y="804965"/>
                  </a:cubicBezTo>
                  <a:cubicBezTo>
                    <a:pt x="435545" y="800725"/>
                    <a:pt x="443124" y="800672"/>
                    <a:pt x="449563" y="798526"/>
                  </a:cubicBezTo>
                  <a:cubicBezTo>
                    <a:pt x="456003" y="792086"/>
                    <a:pt x="463052" y="786203"/>
                    <a:pt x="468882" y="779207"/>
                  </a:cubicBezTo>
                  <a:cubicBezTo>
                    <a:pt x="473836" y="773262"/>
                    <a:pt x="475717" y="764723"/>
                    <a:pt x="481760" y="759889"/>
                  </a:cubicBezTo>
                  <a:cubicBezTo>
                    <a:pt x="487061" y="755649"/>
                    <a:pt x="494639" y="755596"/>
                    <a:pt x="501079" y="753450"/>
                  </a:cubicBezTo>
                  <a:cubicBezTo>
                    <a:pt x="513958" y="744864"/>
                    <a:pt x="531129" y="740571"/>
                    <a:pt x="539715" y="727692"/>
                  </a:cubicBezTo>
                  <a:cubicBezTo>
                    <a:pt x="544008" y="721253"/>
                    <a:pt x="546770" y="713470"/>
                    <a:pt x="552594" y="708374"/>
                  </a:cubicBezTo>
                  <a:cubicBezTo>
                    <a:pt x="564243" y="698181"/>
                    <a:pt x="591231" y="682616"/>
                    <a:pt x="591231" y="682616"/>
                  </a:cubicBezTo>
                  <a:cubicBezTo>
                    <a:pt x="599817" y="669737"/>
                    <a:pt x="612094" y="658663"/>
                    <a:pt x="616989" y="643979"/>
                  </a:cubicBezTo>
                  <a:cubicBezTo>
                    <a:pt x="632314" y="598001"/>
                    <a:pt x="622337" y="616638"/>
                    <a:pt x="642746" y="586024"/>
                  </a:cubicBezTo>
                  <a:cubicBezTo>
                    <a:pt x="640600" y="562413"/>
                    <a:pt x="640427" y="538538"/>
                    <a:pt x="636307" y="515190"/>
                  </a:cubicBezTo>
                  <a:cubicBezTo>
                    <a:pt x="633948" y="501821"/>
                    <a:pt x="626720" y="489724"/>
                    <a:pt x="623428" y="476554"/>
                  </a:cubicBezTo>
                  <a:cubicBezTo>
                    <a:pt x="621282" y="467968"/>
                    <a:pt x="619420" y="459306"/>
                    <a:pt x="616989" y="450796"/>
                  </a:cubicBezTo>
                  <a:cubicBezTo>
                    <a:pt x="615124" y="444269"/>
                    <a:pt x="612335" y="438027"/>
                    <a:pt x="610549" y="431478"/>
                  </a:cubicBezTo>
                  <a:cubicBezTo>
                    <a:pt x="605892" y="414401"/>
                    <a:pt x="603267" y="396754"/>
                    <a:pt x="597670" y="379962"/>
                  </a:cubicBezTo>
                  <a:cubicBezTo>
                    <a:pt x="595524" y="373523"/>
                    <a:pt x="594527" y="366577"/>
                    <a:pt x="591231" y="360644"/>
                  </a:cubicBezTo>
                  <a:cubicBezTo>
                    <a:pt x="558682" y="302055"/>
                    <a:pt x="577442" y="340233"/>
                    <a:pt x="546155" y="302689"/>
                  </a:cubicBezTo>
                  <a:cubicBezTo>
                    <a:pt x="519324" y="270492"/>
                    <a:pt x="549374" y="294103"/>
                    <a:pt x="513958" y="270492"/>
                  </a:cubicBezTo>
                  <a:cubicBezTo>
                    <a:pt x="505860" y="246200"/>
                    <a:pt x="503902" y="234679"/>
                    <a:pt x="481760" y="212537"/>
                  </a:cubicBezTo>
                  <a:lnTo>
                    <a:pt x="443124" y="173900"/>
                  </a:lnTo>
                  <a:cubicBezTo>
                    <a:pt x="426936" y="125341"/>
                    <a:pt x="450655" y="183316"/>
                    <a:pt x="417366" y="141703"/>
                  </a:cubicBezTo>
                  <a:cubicBezTo>
                    <a:pt x="413126" y="136403"/>
                    <a:pt x="413963" y="128456"/>
                    <a:pt x="410927" y="122385"/>
                  </a:cubicBezTo>
                  <a:cubicBezTo>
                    <a:pt x="380310" y="61151"/>
                    <a:pt x="418401" y="164122"/>
                    <a:pt x="385169" y="64430"/>
                  </a:cubicBezTo>
                  <a:cubicBezTo>
                    <a:pt x="383022" y="57991"/>
                    <a:pt x="385448" y="46072"/>
                    <a:pt x="378729" y="45112"/>
                  </a:cubicBezTo>
                  <a:lnTo>
                    <a:pt x="333653" y="38672"/>
                  </a:lnTo>
                  <a:cubicBezTo>
                    <a:pt x="290464" y="24275"/>
                    <a:pt x="270332" y="1109"/>
                    <a:pt x="256380" y="36"/>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538">
              <a:extLst>
                <a:ext uri="{FF2B5EF4-FFF2-40B4-BE49-F238E27FC236}">
                  <a16:creationId xmlns:a16="http://schemas.microsoft.com/office/drawing/2014/main" id="{42409C66-2D64-486C-9429-13C6A50D6796}"/>
                </a:ext>
              </a:extLst>
            </p:cNvPr>
            <p:cNvSpPr/>
            <p:nvPr/>
          </p:nvSpPr>
          <p:spPr>
            <a:xfrm>
              <a:off x="8556826" y="2663348"/>
              <a:ext cx="869507" cy="393309"/>
            </a:xfrm>
            <a:custGeom>
              <a:avLst/>
              <a:gdLst>
                <a:gd name="connsiteX0" fmla="*/ 0 w 869507"/>
                <a:gd name="connsiteY0" fmla="*/ 393309 h 393309"/>
                <a:gd name="connsiteX1" fmla="*/ 32197 w 869507"/>
                <a:gd name="connsiteY1" fmla="*/ 341794 h 393309"/>
                <a:gd name="connsiteX2" fmla="*/ 70834 w 869507"/>
                <a:gd name="connsiteY2" fmla="*/ 303157 h 393309"/>
                <a:gd name="connsiteX3" fmla="*/ 115910 w 869507"/>
                <a:gd name="connsiteY3" fmla="*/ 251641 h 393309"/>
                <a:gd name="connsiteX4" fmla="*/ 141668 w 869507"/>
                <a:gd name="connsiteY4" fmla="*/ 225884 h 393309"/>
                <a:gd name="connsiteX5" fmla="*/ 199623 w 869507"/>
                <a:gd name="connsiteY5" fmla="*/ 193687 h 393309"/>
                <a:gd name="connsiteX6" fmla="*/ 315533 w 869507"/>
                <a:gd name="connsiteY6" fmla="*/ 187247 h 393309"/>
                <a:gd name="connsiteX7" fmla="*/ 354169 w 869507"/>
                <a:gd name="connsiteY7" fmla="*/ 200126 h 393309"/>
                <a:gd name="connsiteX8" fmla="*/ 373488 w 869507"/>
                <a:gd name="connsiteY8" fmla="*/ 206565 h 393309"/>
                <a:gd name="connsiteX9" fmla="*/ 412124 w 869507"/>
                <a:gd name="connsiteY9" fmla="*/ 219444 h 393309"/>
                <a:gd name="connsiteX10" fmla="*/ 450761 w 869507"/>
                <a:gd name="connsiteY10" fmla="*/ 225884 h 393309"/>
                <a:gd name="connsiteX11" fmla="*/ 585989 w 869507"/>
                <a:gd name="connsiteY11" fmla="*/ 219444 h 393309"/>
                <a:gd name="connsiteX12" fmla="*/ 624626 w 869507"/>
                <a:gd name="connsiteY12" fmla="*/ 206565 h 393309"/>
                <a:gd name="connsiteX13" fmla="*/ 663262 w 869507"/>
                <a:gd name="connsiteY13" fmla="*/ 213005 h 393309"/>
                <a:gd name="connsiteX14" fmla="*/ 701899 w 869507"/>
                <a:gd name="connsiteY14" fmla="*/ 225884 h 393309"/>
                <a:gd name="connsiteX15" fmla="*/ 721217 w 869507"/>
                <a:gd name="connsiteY15" fmla="*/ 245202 h 393309"/>
                <a:gd name="connsiteX16" fmla="*/ 759854 w 869507"/>
                <a:gd name="connsiteY16" fmla="*/ 270960 h 393309"/>
                <a:gd name="connsiteX17" fmla="*/ 779172 w 869507"/>
                <a:gd name="connsiteY17" fmla="*/ 283839 h 393309"/>
                <a:gd name="connsiteX18" fmla="*/ 817809 w 869507"/>
                <a:gd name="connsiteY18" fmla="*/ 309596 h 393309"/>
                <a:gd name="connsiteX19" fmla="*/ 856445 w 869507"/>
                <a:gd name="connsiteY19" fmla="*/ 328915 h 393309"/>
                <a:gd name="connsiteX20" fmla="*/ 869324 w 869507"/>
                <a:gd name="connsiteY20" fmla="*/ 309596 h 393309"/>
                <a:gd name="connsiteX21" fmla="*/ 843566 w 869507"/>
                <a:gd name="connsiteY21" fmla="*/ 270960 h 393309"/>
                <a:gd name="connsiteX22" fmla="*/ 811369 w 869507"/>
                <a:gd name="connsiteY22" fmla="*/ 213005 h 393309"/>
                <a:gd name="connsiteX23" fmla="*/ 792051 w 869507"/>
                <a:gd name="connsiteY23" fmla="*/ 206565 h 393309"/>
                <a:gd name="connsiteX24" fmla="*/ 766293 w 869507"/>
                <a:gd name="connsiteY24" fmla="*/ 174368 h 393309"/>
                <a:gd name="connsiteX25" fmla="*/ 746975 w 869507"/>
                <a:gd name="connsiteY25" fmla="*/ 135732 h 393309"/>
                <a:gd name="connsiteX26" fmla="*/ 708338 w 869507"/>
                <a:gd name="connsiteY26" fmla="*/ 109974 h 393309"/>
                <a:gd name="connsiteX27" fmla="*/ 689020 w 869507"/>
                <a:gd name="connsiteY27" fmla="*/ 97095 h 393309"/>
                <a:gd name="connsiteX28" fmla="*/ 669702 w 869507"/>
                <a:gd name="connsiteY28" fmla="*/ 84216 h 393309"/>
                <a:gd name="connsiteX29" fmla="*/ 650383 w 869507"/>
                <a:gd name="connsiteY29" fmla="*/ 77777 h 393309"/>
                <a:gd name="connsiteX30" fmla="*/ 592428 w 869507"/>
                <a:gd name="connsiteY30" fmla="*/ 39140 h 393309"/>
                <a:gd name="connsiteX31" fmla="*/ 573110 w 869507"/>
                <a:gd name="connsiteY31" fmla="*/ 26261 h 393309"/>
                <a:gd name="connsiteX32" fmla="*/ 515155 w 869507"/>
                <a:gd name="connsiteY32" fmla="*/ 6943 h 393309"/>
                <a:gd name="connsiteX33" fmla="*/ 495837 w 869507"/>
                <a:gd name="connsiteY33" fmla="*/ 503 h 393309"/>
                <a:gd name="connsiteX34" fmla="*/ 321972 w 869507"/>
                <a:gd name="connsiteY34" fmla="*/ 19822 h 393309"/>
                <a:gd name="connsiteX35" fmla="*/ 264017 w 869507"/>
                <a:gd name="connsiteY35" fmla="*/ 45580 h 393309"/>
                <a:gd name="connsiteX36" fmla="*/ 244699 w 869507"/>
                <a:gd name="connsiteY36" fmla="*/ 52019 h 393309"/>
                <a:gd name="connsiteX37" fmla="*/ 225381 w 869507"/>
                <a:gd name="connsiteY37" fmla="*/ 58458 h 393309"/>
                <a:gd name="connsiteX38" fmla="*/ 206062 w 869507"/>
                <a:gd name="connsiteY38" fmla="*/ 71337 h 393309"/>
                <a:gd name="connsiteX39" fmla="*/ 186744 w 869507"/>
                <a:gd name="connsiteY39" fmla="*/ 77777 h 393309"/>
                <a:gd name="connsiteX40" fmla="*/ 148107 w 869507"/>
                <a:gd name="connsiteY40" fmla="*/ 103534 h 393309"/>
                <a:gd name="connsiteX41" fmla="*/ 115910 w 869507"/>
                <a:gd name="connsiteY41" fmla="*/ 135732 h 393309"/>
                <a:gd name="connsiteX42" fmla="*/ 83713 w 869507"/>
                <a:gd name="connsiteY42" fmla="*/ 161489 h 393309"/>
                <a:gd name="connsiteX43" fmla="*/ 70834 w 869507"/>
                <a:gd name="connsiteY43" fmla="*/ 180808 h 393309"/>
                <a:gd name="connsiteX44" fmla="*/ 51516 w 869507"/>
                <a:gd name="connsiteY44" fmla="*/ 193687 h 393309"/>
                <a:gd name="connsiteX45" fmla="*/ 38637 w 869507"/>
                <a:gd name="connsiteY45" fmla="*/ 232323 h 393309"/>
                <a:gd name="connsiteX46" fmla="*/ 32197 w 869507"/>
                <a:gd name="connsiteY46" fmla="*/ 251641 h 393309"/>
                <a:gd name="connsiteX47" fmla="*/ 12879 w 869507"/>
                <a:gd name="connsiteY47" fmla="*/ 309596 h 393309"/>
                <a:gd name="connsiteX48" fmla="*/ 6440 w 869507"/>
                <a:gd name="connsiteY48" fmla="*/ 328915 h 393309"/>
                <a:gd name="connsiteX49" fmla="*/ 0 w 869507"/>
                <a:gd name="connsiteY49" fmla="*/ 348233 h 393309"/>
                <a:gd name="connsiteX50" fmla="*/ 0 w 869507"/>
                <a:gd name="connsiteY50" fmla="*/ 393309 h 3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69507" h="393309">
                  <a:moveTo>
                    <a:pt x="0" y="393309"/>
                  </a:moveTo>
                  <a:cubicBezTo>
                    <a:pt x="10732" y="376137"/>
                    <a:pt x="17878" y="356113"/>
                    <a:pt x="32197" y="341794"/>
                  </a:cubicBezTo>
                  <a:cubicBezTo>
                    <a:pt x="45076" y="328915"/>
                    <a:pt x="60731" y="318312"/>
                    <a:pt x="70834" y="303157"/>
                  </a:cubicBezTo>
                  <a:cubicBezTo>
                    <a:pt x="100885" y="258081"/>
                    <a:pt x="83713" y="273106"/>
                    <a:pt x="115910" y="251641"/>
                  </a:cubicBezTo>
                  <a:cubicBezTo>
                    <a:pt x="126839" y="218858"/>
                    <a:pt x="113568" y="241495"/>
                    <a:pt x="141668" y="225884"/>
                  </a:cubicBezTo>
                  <a:cubicBezTo>
                    <a:pt x="208092" y="188981"/>
                    <a:pt x="155910" y="208256"/>
                    <a:pt x="199623" y="193687"/>
                  </a:cubicBezTo>
                  <a:cubicBezTo>
                    <a:pt x="243435" y="164478"/>
                    <a:pt x="221037" y="173748"/>
                    <a:pt x="315533" y="187247"/>
                  </a:cubicBezTo>
                  <a:cubicBezTo>
                    <a:pt x="328972" y="189167"/>
                    <a:pt x="341290" y="195833"/>
                    <a:pt x="354169" y="200126"/>
                  </a:cubicBezTo>
                  <a:lnTo>
                    <a:pt x="373488" y="206565"/>
                  </a:lnTo>
                  <a:cubicBezTo>
                    <a:pt x="373495" y="206567"/>
                    <a:pt x="412116" y="219443"/>
                    <a:pt x="412124" y="219444"/>
                  </a:cubicBezTo>
                  <a:lnTo>
                    <a:pt x="450761" y="225884"/>
                  </a:lnTo>
                  <a:cubicBezTo>
                    <a:pt x="495837" y="223737"/>
                    <a:pt x="541138" y="224428"/>
                    <a:pt x="585989" y="219444"/>
                  </a:cubicBezTo>
                  <a:cubicBezTo>
                    <a:pt x="599482" y="217945"/>
                    <a:pt x="624626" y="206565"/>
                    <a:pt x="624626" y="206565"/>
                  </a:cubicBezTo>
                  <a:cubicBezTo>
                    <a:pt x="637505" y="208712"/>
                    <a:pt x="650596" y="209838"/>
                    <a:pt x="663262" y="213005"/>
                  </a:cubicBezTo>
                  <a:cubicBezTo>
                    <a:pt x="676432" y="216298"/>
                    <a:pt x="701899" y="225884"/>
                    <a:pt x="701899" y="225884"/>
                  </a:cubicBezTo>
                  <a:cubicBezTo>
                    <a:pt x="708338" y="232323"/>
                    <a:pt x="714029" y="239611"/>
                    <a:pt x="721217" y="245202"/>
                  </a:cubicBezTo>
                  <a:cubicBezTo>
                    <a:pt x="733435" y="254705"/>
                    <a:pt x="746975" y="262374"/>
                    <a:pt x="759854" y="270960"/>
                  </a:cubicBezTo>
                  <a:lnTo>
                    <a:pt x="779172" y="283839"/>
                  </a:lnTo>
                  <a:lnTo>
                    <a:pt x="817809" y="309596"/>
                  </a:lnTo>
                  <a:cubicBezTo>
                    <a:pt x="844469" y="318484"/>
                    <a:pt x="831479" y="312271"/>
                    <a:pt x="856445" y="328915"/>
                  </a:cubicBezTo>
                  <a:cubicBezTo>
                    <a:pt x="860738" y="322475"/>
                    <a:pt x="871003" y="317151"/>
                    <a:pt x="869324" y="309596"/>
                  </a:cubicBezTo>
                  <a:cubicBezTo>
                    <a:pt x="865966" y="294486"/>
                    <a:pt x="843566" y="270960"/>
                    <a:pt x="843566" y="270960"/>
                  </a:cubicBezTo>
                  <a:cubicBezTo>
                    <a:pt x="837896" y="253949"/>
                    <a:pt x="827978" y="218542"/>
                    <a:pt x="811369" y="213005"/>
                  </a:cubicBezTo>
                  <a:lnTo>
                    <a:pt x="792051" y="206565"/>
                  </a:lnTo>
                  <a:cubicBezTo>
                    <a:pt x="775867" y="158010"/>
                    <a:pt x="799581" y="215977"/>
                    <a:pt x="766293" y="174368"/>
                  </a:cubicBezTo>
                  <a:cubicBezTo>
                    <a:pt x="740261" y="141829"/>
                    <a:pt x="783168" y="167401"/>
                    <a:pt x="746975" y="135732"/>
                  </a:cubicBezTo>
                  <a:cubicBezTo>
                    <a:pt x="735326" y="125539"/>
                    <a:pt x="721217" y="118560"/>
                    <a:pt x="708338" y="109974"/>
                  </a:cubicBezTo>
                  <a:lnTo>
                    <a:pt x="689020" y="97095"/>
                  </a:lnTo>
                  <a:cubicBezTo>
                    <a:pt x="682581" y="92802"/>
                    <a:pt x="677044" y="86663"/>
                    <a:pt x="669702" y="84216"/>
                  </a:cubicBezTo>
                  <a:lnTo>
                    <a:pt x="650383" y="77777"/>
                  </a:lnTo>
                  <a:lnTo>
                    <a:pt x="592428" y="39140"/>
                  </a:lnTo>
                  <a:cubicBezTo>
                    <a:pt x="585989" y="34847"/>
                    <a:pt x="580452" y="28708"/>
                    <a:pt x="573110" y="26261"/>
                  </a:cubicBezTo>
                  <a:lnTo>
                    <a:pt x="515155" y="6943"/>
                  </a:lnTo>
                  <a:lnTo>
                    <a:pt x="495837" y="503"/>
                  </a:lnTo>
                  <a:cubicBezTo>
                    <a:pt x="492838" y="646"/>
                    <a:pt x="359562" y="-5239"/>
                    <a:pt x="321972" y="19822"/>
                  </a:cubicBezTo>
                  <a:cubicBezTo>
                    <a:pt x="291359" y="40231"/>
                    <a:pt x="309995" y="30254"/>
                    <a:pt x="264017" y="45580"/>
                  </a:cubicBezTo>
                  <a:lnTo>
                    <a:pt x="244699" y="52019"/>
                  </a:lnTo>
                  <a:lnTo>
                    <a:pt x="225381" y="58458"/>
                  </a:lnTo>
                  <a:cubicBezTo>
                    <a:pt x="218941" y="62751"/>
                    <a:pt x="212984" y="67876"/>
                    <a:pt x="206062" y="71337"/>
                  </a:cubicBezTo>
                  <a:cubicBezTo>
                    <a:pt x="199991" y="74373"/>
                    <a:pt x="192678" y="74481"/>
                    <a:pt x="186744" y="77777"/>
                  </a:cubicBezTo>
                  <a:cubicBezTo>
                    <a:pt x="173213" y="85294"/>
                    <a:pt x="148107" y="103534"/>
                    <a:pt x="148107" y="103534"/>
                  </a:cubicBezTo>
                  <a:cubicBezTo>
                    <a:pt x="113765" y="155048"/>
                    <a:pt x="158837" y="92805"/>
                    <a:pt x="115910" y="135732"/>
                  </a:cubicBezTo>
                  <a:cubicBezTo>
                    <a:pt x="86784" y="164858"/>
                    <a:pt x="121320" y="148954"/>
                    <a:pt x="83713" y="161489"/>
                  </a:cubicBezTo>
                  <a:cubicBezTo>
                    <a:pt x="79420" y="167929"/>
                    <a:pt x="76307" y="175335"/>
                    <a:pt x="70834" y="180808"/>
                  </a:cubicBezTo>
                  <a:cubicBezTo>
                    <a:pt x="65362" y="186281"/>
                    <a:pt x="55618" y="187124"/>
                    <a:pt x="51516" y="193687"/>
                  </a:cubicBezTo>
                  <a:cubicBezTo>
                    <a:pt x="44321" y="205199"/>
                    <a:pt x="42930" y="219444"/>
                    <a:pt x="38637" y="232323"/>
                  </a:cubicBezTo>
                  <a:lnTo>
                    <a:pt x="32197" y="251641"/>
                  </a:lnTo>
                  <a:lnTo>
                    <a:pt x="12879" y="309596"/>
                  </a:lnTo>
                  <a:lnTo>
                    <a:pt x="6440" y="328915"/>
                  </a:lnTo>
                  <a:cubicBezTo>
                    <a:pt x="4294" y="335354"/>
                    <a:pt x="0" y="341445"/>
                    <a:pt x="0" y="348233"/>
                  </a:cubicBezTo>
                  <a:lnTo>
                    <a:pt x="0" y="393309"/>
                  </a:ln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539">
              <a:extLst>
                <a:ext uri="{FF2B5EF4-FFF2-40B4-BE49-F238E27FC236}">
                  <a16:creationId xmlns:a16="http://schemas.microsoft.com/office/drawing/2014/main" id="{9EC3ED2B-97B4-4A11-8B0D-61B5CB21C71F}"/>
                </a:ext>
              </a:extLst>
            </p:cNvPr>
            <p:cNvSpPr/>
            <p:nvPr/>
          </p:nvSpPr>
          <p:spPr>
            <a:xfrm>
              <a:off x="8149822" y="2713627"/>
              <a:ext cx="1693572" cy="1345842"/>
            </a:xfrm>
            <a:custGeom>
              <a:avLst/>
              <a:gdLst>
                <a:gd name="connsiteX0" fmla="*/ 302653 w 1693572"/>
                <a:gd name="connsiteY0" fmla="*/ 38636 h 1345842"/>
                <a:gd name="connsiteX1" fmla="*/ 251138 w 1693572"/>
                <a:gd name="connsiteY1" fmla="*/ 64394 h 1345842"/>
                <a:gd name="connsiteX2" fmla="*/ 244698 w 1693572"/>
                <a:gd name="connsiteY2" fmla="*/ 83713 h 1345842"/>
                <a:gd name="connsiteX3" fmla="*/ 218941 w 1693572"/>
                <a:gd name="connsiteY3" fmla="*/ 122349 h 1345842"/>
                <a:gd name="connsiteX4" fmla="*/ 212501 w 1693572"/>
                <a:gd name="connsiteY4" fmla="*/ 141667 h 1345842"/>
                <a:gd name="connsiteX5" fmla="*/ 167425 w 1693572"/>
                <a:gd name="connsiteY5" fmla="*/ 199622 h 1345842"/>
                <a:gd name="connsiteX6" fmla="*/ 122349 w 1693572"/>
                <a:gd name="connsiteY6" fmla="*/ 257577 h 1345842"/>
                <a:gd name="connsiteX7" fmla="*/ 96591 w 1693572"/>
                <a:gd name="connsiteY7" fmla="*/ 296214 h 1345842"/>
                <a:gd name="connsiteX8" fmla="*/ 83713 w 1693572"/>
                <a:gd name="connsiteY8" fmla="*/ 315532 h 1345842"/>
                <a:gd name="connsiteX9" fmla="*/ 38637 w 1693572"/>
                <a:gd name="connsiteY9" fmla="*/ 373487 h 1345842"/>
                <a:gd name="connsiteX10" fmla="*/ 12879 w 1693572"/>
                <a:gd name="connsiteY10" fmla="*/ 412124 h 1345842"/>
                <a:gd name="connsiteX11" fmla="*/ 0 w 1693572"/>
                <a:gd name="connsiteY11" fmla="*/ 450760 h 1345842"/>
                <a:gd name="connsiteX12" fmla="*/ 6439 w 1693572"/>
                <a:gd name="connsiteY12" fmla="*/ 656822 h 1345842"/>
                <a:gd name="connsiteX13" fmla="*/ 25758 w 1693572"/>
                <a:gd name="connsiteY13" fmla="*/ 714777 h 1345842"/>
                <a:gd name="connsiteX14" fmla="*/ 32197 w 1693572"/>
                <a:gd name="connsiteY14" fmla="*/ 734096 h 1345842"/>
                <a:gd name="connsiteX15" fmla="*/ 45076 w 1693572"/>
                <a:gd name="connsiteY15" fmla="*/ 811369 h 1345842"/>
                <a:gd name="connsiteX16" fmla="*/ 51515 w 1693572"/>
                <a:gd name="connsiteY16" fmla="*/ 843566 h 1345842"/>
                <a:gd name="connsiteX17" fmla="*/ 64394 w 1693572"/>
                <a:gd name="connsiteY17" fmla="*/ 882203 h 1345842"/>
                <a:gd name="connsiteX18" fmla="*/ 83713 w 1693572"/>
                <a:gd name="connsiteY18" fmla="*/ 901521 h 1345842"/>
                <a:gd name="connsiteX19" fmla="*/ 103031 w 1693572"/>
                <a:gd name="connsiteY19" fmla="*/ 940158 h 1345842"/>
                <a:gd name="connsiteX20" fmla="*/ 122349 w 1693572"/>
                <a:gd name="connsiteY20" fmla="*/ 978794 h 1345842"/>
                <a:gd name="connsiteX21" fmla="*/ 180304 w 1693572"/>
                <a:gd name="connsiteY21" fmla="*/ 1010991 h 1345842"/>
                <a:gd name="connsiteX22" fmla="*/ 199622 w 1693572"/>
                <a:gd name="connsiteY22" fmla="*/ 1030310 h 1345842"/>
                <a:gd name="connsiteX23" fmla="*/ 244698 w 1693572"/>
                <a:gd name="connsiteY23" fmla="*/ 1056067 h 1345842"/>
                <a:gd name="connsiteX24" fmla="*/ 264017 w 1693572"/>
                <a:gd name="connsiteY24" fmla="*/ 1062507 h 1345842"/>
                <a:gd name="connsiteX25" fmla="*/ 302653 w 1693572"/>
                <a:gd name="connsiteY25" fmla="*/ 1094704 h 1345842"/>
                <a:gd name="connsiteX26" fmla="*/ 321972 w 1693572"/>
                <a:gd name="connsiteY26" fmla="*/ 1101143 h 1345842"/>
                <a:gd name="connsiteX27" fmla="*/ 367048 w 1693572"/>
                <a:gd name="connsiteY27" fmla="*/ 1120462 h 1345842"/>
                <a:gd name="connsiteX28" fmla="*/ 386366 w 1693572"/>
                <a:gd name="connsiteY28" fmla="*/ 1133341 h 1345842"/>
                <a:gd name="connsiteX29" fmla="*/ 425003 w 1693572"/>
                <a:gd name="connsiteY29" fmla="*/ 1146220 h 1345842"/>
                <a:gd name="connsiteX30" fmla="*/ 444321 w 1693572"/>
                <a:gd name="connsiteY30" fmla="*/ 1152659 h 1345842"/>
                <a:gd name="connsiteX31" fmla="*/ 463639 w 1693572"/>
                <a:gd name="connsiteY31" fmla="*/ 1165538 h 1345842"/>
                <a:gd name="connsiteX32" fmla="*/ 476518 w 1693572"/>
                <a:gd name="connsiteY32" fmla="*/ 1184856 h 1345842"/>
                <a:gd name="connsiteX33" fmla="*/ 515155 w 1693572"/>
                <a:gd name="connsiteY33" fmla="*/ 1210614 h 1345842"/>
                <a:gd name="connsiteX34" fmla="*/ 560231 w 1693572"/>
                <a:gd name="connsiteY34" fmla="*/ 1223493 h 1345842"/>
                <a:gd name="connsiteX35" fmla="*/ 585989 w 1693572"/>
                <a:gd name="connsiteY35" fmla="*/ 1229932 h 1345842"/>
                <a:gd name="connsiteX36" fmla="*/ 611746 w 1693572"/>
                <a:gd name="connsiteY36" fmla="*/ 1242811 h 1345842"/>
                <a:gd name="connsiteX37" fmla="*/ 637504 w 1693572"/>
                <a:gd name="connsiteY37" fmla="*/ 1262129 h 1345842"/>
                <a:gd name="connsiteX38" fmla="*/ 676141 w 1693572"/>
                <a:gd name="connsiteY38" fmla="*/ 1287887 h 1345842"/>
                <a:gd name="connsiteX39" fmla="*/ 708338 w 1693572"/>
                <a:gd name="connsiteY39" fmla="*/ 1307205 h 1345842"/>
                <a:gd name="connsiteX40" fmla="*/ 753414 w 1693572"/>
                <a:gd name="connsiteY40" fmla="*/ 1326524 h 1345842"/>
                <a:gd name="connsiteX41" fmla="*/ 830687 w 1693572"/>
                <a:gd name="connsiteY41" fmla="*/ 1345842 h 1345842"/>
                <a:gd name="connsiteX42" fmla="*/ 914400 w 1693572"/>
                <a:gd name="connsiteY42" fmla="*/ 1339403 h 1345842"/>
                <a:gd name="connsiteX43" fmla="*/ 933718 w 1693572"/>
                <a:gd name="connsiteY43" fmla="*/ 1332963 h 1345842"/>
                <a:gd name="connsiteX44" fmla="*/ 959476 w 1693572"/>
                <a:gd name="connsiteY44" fmla="*/ 1326524 h 1345842"/>
                <a:gd name="connsiteX45" fmla="*/ 978794 w 1693572"/>
                <a:gd name="connsiteY45" fmla="*/ 1320084 h 1345842"/>
                <a:gd name="connsiteX46" fmla="*/ 1017431 w 1693572"/>
                <a:gd name="connsiteY46" fmla="*/ 1313645 h 1345842"/>
                <a:gd name="connsiteX47" fmla="*/ 1056067 w 1693572"/>
                <a:gd name="connsiteY47" fmla="*/ 1287887 h 1345842"/>
                <a:gd name="connsiteX48" fmla="*/ 1075386 w 1693572"/>
                <a:gd name="connsiteY48" fmla="*/ 1249251 h 1345842"/>
                <a:gd name="connsiteX49" fmla="*/ 1094704 w 1693572"/>
                <a:gd name="connsiteY49" fmla="*/ 1242811 h 1345842"/>
                <a:gd name="connsiteX50" fmla="*/ 1114022 w 1693572"/>
                <a:gd name="connsiteY50" fmla="*/ 1229932 h 1345842"/>
                <a:gd name="connsiteX51" fmla="*/ 1159098 w 1693572"/>
                <a:gd name="connsiteY51" fmla="*/ 1217053 h 1345842"/>
                <a:gd name="connsiteX52" fmla="*/ 1178417 w 1693572"/>
                <a:gd name="connsiteY52" fmla="*/ 1204174 h 1345842"/>
                <a:gd name="connsiteX53" fmla="*/ 1217053 w 1693572"/>
                <a:gd name="connsiteY53" fmla="*/ 1191296 h 1345842"/>
                <a:gd name="connsiteX54" fmla="*/ 1236372 w 1693572"/>
                <a:gd name="connsiteY54" fmla="*/ 1184856 h 1345842"/>
                <a:gd name="connsiteX55" fmla="*/ 1287887 w 1693572"/>
                <a:gd name="connsiteY55" fmla="*/ 1159098 h 1345842"/>
                <a:gd name="connsiteX56" fmla="*/ 1326524 w 1693572"/>
                <a:gd name="connsiteY56" fmla="*/ 1146220 h 1345842"/>
                <a:gd name="connsiteX57" fmla="*/ 1345842 w 1693572"/>
                <a:gd name="connsiteY57" fmla="*/ 1139780 h 1345842"/>
                <a:gd name="connsiteX58" fmla="*/ 1365160 w 1693572"/>
                <a:gd name="connsiteY58" fmla="*/ 1126901 h 1345842"/>
                <a:gd name="connsiteX59" fmla="*/ 1378039 w 1693572"/>
                <a:gd name="connsiteY59" fmla="*/ 1107583 h 1345842"/>
                <a:gd name="connsiteX60" fmla="*/ 1442434 w 1693572"/>
                <a:gd name="connsiteY60" fmla="*/ 1068946 h 1345842"/>
                <a:gd name="connsiteX61" fmla="*/ 1461752 w 1693572"/>
                <a:gd name="connsiteY61" fmla="*/ 1062507 h 1345842"/>
                <a:gd name="connsiteX62" fmla="*/ 1500389 w 1693572"/>
                <a:gd name="connsiteY62" fmla="*/ 1030310 h 1345842"/>
                <a:gd name="connsiteX63" fmla="*/ 1513267 w 1693572"/>
                <a:gd name="connsiteY63" fmla="*/ 1010991 h 1345842"/>
                <a:gd name="connsiteX64" fmla="*/ 1532586 w 1693572"/>
                <a:gd name="connsiteY64" fmla="*/ 1004552 h 1345842"/>
                <a:gd name="connsiteX65" fmla="*/ 1545465 w 1693572"/>
                <a:gd name="connsiteY65" fmla="*/ 985234 h 1345842"/>
                <a:gd name="connsiteX66" fmla="*/ 1564783 w 1693572"/>
                <a:gd name="connsiteY66" fmla="*/ 972355 h 1345842"/>
                <a:gd name="connsiteX67" fmla="*/ 1590541 w 1693572"/>
                <a:gd name="connsiteY67" fmla="*/ 933718 h 1345842"/>
                <a:gd name="connsiteX68" fmla="*/ 1603420 w 1693572"/>
                <a:gd name="connsiteY68" fmla="*/ 914400 h 1345842"/>
                <a:gd name="connsiteX69" fmla="*/ 1616298 w 1693572"/>
                <a:gd name="connsiteY69" fmla="*/ 875763 h 1345842"/>
                <a:gd name="connsiteX70" fmla="*/ 1629177 w 1693572"/>
                <a:gd name="connsiteY70" fmla="*/ 856445 h 1345842"/>
                <a:gd name="connsiteX71" fmla="*/ 1642056 w 1693572"/>
                <a:gd name="connsiteY71" fmla="*/ 817808 h 1345842"/>
                <a:gd name="connsiteX72" fmla="*/ 1661375 w 1693572"/>
                <a:gd name="connsiteY72" fmla="*/ 779172 h 1345842"/>
                <a:gd name="connsiteX73" fmla="*/ 1680693 w 1693572"/>
                <a:gd name="connsiteY73" fmla="*/ 695459 h 1345842"/>
                <a:gd name="connsiteX74" fmla="*/ 1687132 w 1693572"/>
                <a:gd name="connsiteY74" fmla="*/ 643943 h 1345842"/>
                <a:gd name="connsiteX75" fmla="*/ 1693572 w 1693572"/>
                <a:gd name="connsiteY75" fmla="*/ 605307 h 1345842"/>
                <a:gd name="connsiteX76" fmla="*/ 1687132 w 1693572"/>
                <a:gd name="connsiteY76" fmla="*/ 431442 h 1345842"/>
                <a:gd name="connsiteX77" fmla="*/ 1674253 w 1693572"/>
                <a:gd name="connsiteY77" fmla="*/ 412124 h 1345842"/>
                <a:gd name="connsiteX78" fmla="*/ 1661375 w 1693572"/>
                <a:gd name="connsiteY78" fmla="*/ 373487 h 1345842"/>
                <a:gd name="connsiteX79" fmla="*/ 1654935 w 1693572"/>
                <a:gd name="connsiteY79" fmla="*/ 354169 h 1345842"/>
                <a:gd name="connsiteX80" fmla="*/ 1642056 w 1693572"/>
                <a:gd name="connsiteY80" fmla="*/ 334851 h 1345842"/>
                <a:gd name="connsiteX81" fmla="*/ 1635617 w 1693572"/>
                <a:gd name="connsiteY81" fmla="*/ 315532 h 1345842"/>
                <a:gd name="connsiteX82" fmla="*/ 1629177 w 1693572"/>
                <a:gd name="connsiteY82" fmla="*/ 289774 h 1345842"/>
                <a:gd name="connsiteX83" fmla="*/ 1577662 w 1693572"/>
                <a:gd name="connsiteY83" fmla="*/ 231820 h 1345842"/>
                <a:gd name="connsiteX84" fmla="*/ 1558344 w 1693572"/>
                <a:gd name="connsiteY84" fmla="*/ 212501 h 1345842"/>
                <a:gd name="connsiteX85" fmla="*/ 1539025 w 1693572"/>
                <a:gd name="connsiteY85" fmla="*/ 193183 h 1345842"/>
                <a:gd name="connsiteX86" fmla="*/ 1519707 w 1693572"/>
                <a:gd name="connsiteY86" fmla="*/ 167425 h 1345842"/>
                <a:gd name="connsiteX87" fmla="*/ 1500389 w 1693572"/>
                <a:gd name="connsiteY87" fmla="*/ 128789 h 1345842"/>
                <a:gd name="connsiteX88" fmla="*/ 1481070 w 1693572"/>
                <a:gd name="connsiteY88" fmla="*/ 115910 h 1345842"/>
                <a:gd name="connsiteX89" fmla="*/ 1455313 w 1693572"/>
                <a:gd name="connsiteY89" fmla="*/ 77273 h 1345842"/>
                <a:gd name="connsiteX90" fmla="*/ 1442434 w 1693572"/>
                <a:gd name="connsiteY90" fmla="*/ 57955 h 1345842"/>
                <a:gd name="connsiteX91" fmla="*/ 1416676 w 1693572"/>
                <a:gd name="connsiteY91" fmla="*/ 32197 h 1345842"/>
                <a:gd name="connsiteX92" fmla="*/ 1384479 w 1693572"/>
                <a:gd name="connsiteY92" fmla="*/ 0 h 1345842"/>
                <a:gd name="connsiteX93" fmla="*/ 1390918 w 1693572"/>
                <a:gd name="connsiteY93" fmla="*/ 64394 h 1345842"/>
                <a:gd name="connsiteX94" fmla="*/ 1378039 w 1693572"/>
                <a:gd name="connsiteY94" fmla="*/ 115910 h 1345842"/>
                <a:gd name="connsiteX95" fmla="*/ 1358721 w 1693572"/>
                <a:gd name="connsiteY95" fmla="*/ 128789 h 1345842"/>
                <a:gd name="connsiteX96" fmla="*/ 1320084 w 1693572"/>
                <a:gd name="connsiteY96" fmla="*/ 141667 h 1345842"/>
                <a:gd name="connsiteX97" fmla="*/ 1268569 w 1693572"/>
                <a:gd name="connsiteY97" fmla="*/ 154546 h 1345842"/>
                <a:gd name="connsiteX98" fmla="*/ 1262129 w 1693572"/>
                <a:gd name="connsiteY98" fmla="*/ 173865 h 1345842"/>
                <a:gd name="connsiteX99" fmla="*/ 1287887 w 1693572"/>
                <a:gd name="connsiteY99" fmla="*/ 231820 h 1345842"/>
                <a:gd name="connsiteX100" fmla="*/ 1294327 w 1693572"/>
                <a:gd name="connsiteY100" fmla="*/ 321972 h 1345842"/>
                <a:gd name="connsiteX101" fmla="*/ 1300766 w 1693572"/>
                <a:gd name="connsiteY101" fmla="*/ 347729 h 1345842"/>
                <a:gd name="connsiteX102" fmla="*/ 1307206 w 1693572"/>
                <a:gd name="connsiteY102" fmla="*/ 379927 h 1345842"/>
                <a:gd name="connsiteX103" fmla="*/ 1313645 w 1693572"/>
                <a:gd name="connsiteY103" fmla="*/ 399245 h 1345842"/>
                <a:gd name="connsiteX104" fmla="*/ 1320084 w 1693572"/>
                <a:gd name="connsiteY104" fmla="*/ 425003 h 1345842"/>
                <a:gd name="connsiteX105" fmla="*/ 1320084 w 1693572"/>
                <a:gd name="connsiteY105" fmla="*/ 605307 h 1345842"/>
                <a:gd name="connsiteX106" fmla="*/ 1307206 w 1693572"/>
                <a:gd name="connsiteY106" fmla="*/ 624625 h 1345842"/>
                <a:gd name="connsiteX107" fmla="*/ 1287887 w 1693572"/>
                <a:gd name="connsiteY107" fmla="*/ 663262 h 1345842"/>
                <a:gd name="connsiteX108" fmla="*/ 1268569 w 1693572"/>
                <a:gd name="connsiteY108" fmla="*/ 701898 h 1345842"/>
                <a:gd name="connsiteX109" fmla="*/ 1262129 w 1693572"/>
                <a:gd name="connsiteY109" fmla="*/ 721217 h 1345842"/>
                <a:gd name="connsiteX110" fmla="*/ 1242811 w 1693572"/>
                <a:gd name="connsiteY110" fmla="*/ 734096 h 1345842"/>
                <a:gd name="connsiteX111" fmla="*/ 1210614 w 1693572"/>
                <a:gd name="connsiteY111" fmla="*/ 792051 h 1345842"/>
                <a:gd name="connsiteX112" fmla="*/ 1197735 w 1693572"/>
                <a:gd name="connsiteY112" fmla="*/ 811369 h 1345842"/>
                <a:gd name="connsiteX113" fmla="*/ 1159098 w 1693572"/>
                <a:gd name="connsiteY113" fmla="*/ 824248 h 1345842"/>
                <a:gd name="connsiteX114" fmla="*/ 1139780 w 1693572"/>
                <a:gd name="connsiteY114" fmla="*/ 837127 h 1345842"/>
                <a:gd name="connsiteX115" fmla="*/ 1101144 w 1693572"/>
                <a:gd name="connsiteY115" fmla="*/ 850005 h 1345842"/>
                <a:gd name="connsiteX116" fmla="*/ 1043189 w 1693572"/>
                <a:gd name="connsiteY116" fmla="*/ 869324 h 1345842"/>
                <a:gd name="connsiteX117" fmla="*/ 1023870 w 1693572"/>
                <a:gd name="connsiteY117" fmla="*/ 875763 h 1345842"/>
                <a:gd name="connsiteX118" fmla="*/ 1010991 w 1693572"/>
                <a:gd name="connsiteY118" fmla="*/ 914400 h 1345842"/>
                <a:gd name="connsiteX119" fmla="*/ 972355 w 1693572"/>
                <a:gd name="connsiteY119" fmla="*/ 940158 h 1345842"/>
                <a:gd name="connsiteX120" fmla="*/ 953037 w 1693572"/>
                <a:gd name="connsiteY120" fmla="*/ 953036 h 1345842"/>
                <a:gd name="connsiteX121" fmla="*/ 907960 w 1693572"/>
                <a:gd name="connsiteY121" fmla="*/ 972355 h 1345842"/>
                <a:gd name="connsiteX122" fmla="*/ 830687 w 1693572"/>
                <a:gd name="connsiteY122" fmla="*/ 991673 h 1345842"/>
                <a:gd name="connsiteX123" fmla="*/ 766293 w 1693572"/>
                <a:gd name="connsiteY123" fmla="*/ 985234 h 1345842"/>
                <a:gd name="connsiteX124" fmla="*/ 695459 w 1693572"/>
                <a:gd name="connsiteY124" fmla="*/ 953036 h 1345842"/>
                <a:gd name="connsiteX125" fmla="*/ 637504 w 1693572"/>
                <a:gd name="connsiteY125" fmla="*/ 920839 h 1345842"/>
                <a:gd name="connsiteX126" fmla="*/ 605307 w 1693572"/>
                <a:gd name="connsiteY126" fmla="*/ 882203 h 1345842"/>
                <a:gd name="connsiteX127" fmla="*/ 560231 w 1693572"/>
                <a:gd name="connsiteY127" fmla="*/ 830687 h 1345842"/>
                <a:gd name="connsiteX128" fmla="*/ 528034 w 1693572"/>
                <a:gd name="connsiteY128" fmla="*/ 798490 h 1345842"/>
                <a:gd name="connsiteX129" fmla="*/ 489397 w 1693572"/>
                <a:gd name="connsiteY129" fmla="*/ 766293 h 1345842"/>
                <a:gd name="connsiteX130" fmla="*/ 450760 w 1693572"/>
                <a:gd name="connsiteY130" fmla="*/ 753414 h 1345842"/>
                <a:gd name="connsiteX131" fmla="*/ 431442 w 1693572"/>
                <a:gd name="connsiteY131" fmla="*/ 746974 h 1345842"/>
                <a:gd name="connsiteX132" fmla="*/ 412124 w 1693572"/>
                <a:gd name="connsiteY132" fmla="*/ 734096 h 1345842"/>
                <a:gd name="connsiteX133" fmla="*/ 392806 w 1693572"/>
                <a:gd name="connsiteY133" fmla="*/ 689020 h 1345842"/>
                <a:gd name="connsiteX134" fmla="*/ 379927 w 1693572"/>
                <a:gd name="connsiteY134" fmla="*/ 669701 h 1345842"/>
                <a:gd name="connsiteX135" fmla="*/ 360608 w 1693572"/>
                <a:gd name="connsiteY135" fmla="*/ 598867 h 1345842"/>
                <a:gd name="connsiteX136" fmla="*/ 354169 w 1693572"/>
                <a:gd name="connsiteY136" fmla="*/ 579549 h 1345842"/>
                <a:gd name="connsiteX137" fmla="*/ 360608 w 1693572"/>
                <a:gd name="connsiteY137" fmla="*/ 463639 h 1345842"/>
                <a:gd name="connsiteX138" fmla="*/ 392806 w 1693572"/>
                <a:gd name="connsiteY138" fmla="*/ 405684 h 1345842"/>
                <a:gd name="connsiteX139" fmla="*/ 425003 w 1693572"/>
                <a:gd name="connsiteY139" fmla="*/ 347729 h 1345842"/>
                <a:gd name="connsiteX140" fmla="*/ 431442 w 1693572"/>
                <a:gd name="connsiteY140" fmla="*/ 199622 h 1345842"/>
                <a:gd name="connsiteX141" fmla="*/ 437882 w 1693572"/>
                <a:gd name="connsiteY141" fmla="*/ 180304 h 1345842"/>
                <a:gd name="connsiteX142" fmla="*/ 457200 w 1693572"/>
                <a:gd name="connsiteY142" fmla="*/ 173865 h 1345842"/>
                <a:gd name="connsiteX143" fmla="*/ 470079 w 1693572"/>
                <a:gd name="connsiteY143" fmla="*/ 154546 h 1345842"/>
                <a:gd name="connsiteX144" fmla="*/ 476518 w 1693572"/>
                <a:gd name="connsiteY144" fmla="*/ 135228 h 1345842"/>
                <a:gd name="connsiteX145" fmla="*/ 495837 w 1693572"/>
                <a:gd name="connsiteY145" fmla="*/ 122349 h 1345842"/>
                <a:gd name="connsiteX146" fmla="*/ 470079 w 1693572"/>
                <a:gd name="connsiteY146" fmla="*/ 128789 h 1345842"/>
                <a:gd name="connsiteX147" fmla="*/ 437882 w 1693572"/>
                <a:gd name="connsiteY147" fmla="*/ 135228 h 1345842"/>
                <a:gd name="connsiteX148" fmla="*/ 418563 w 1693572"/>
                <a:gd name="connsiteY148" fmla="*/ 141667 h 1345842"/>
                <a:gd name="connsiteX149" fmla="*/ 367048 w 1693572"/>
                <a:gd name="connsiteY149" fmla="*/ 154546 h 1345842"/>
                <a:gd name="connsiteX150" fmla="*/ 328411 w 1693572"/>
                <a:gd name="connsiteY150" fmla="*/ 148107 h 1345842"/>
                <a:gd name="connsiteX151" fmla="*/ 321972 w 1693572"/>
                <a:gd name="connsiteY151" fmla="*/ 128789 h 1345842"/>
                <a:gd name="connsiteX152" fmla="*/ 315532 w 1693572"/>
                <a:gd name="connsiteY152" fmla="*/ 96591 h 1345842"/>
                <a:gd name="connsiteX153" fmla="*/ 302653 w 1693572"/>
                <a:gd name="connsiteY153" fmla="*/ 38636 h 134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693572" h="1345842">
                  <a:moveTo>
                    <a:pt x="302653" y="38636"/>
                  </a:moveTo>
                  <a:cubicBezTo>
                    <a:pt x="291921" y="33270"/>
                    <a:pt x="260216" y="53046"/>
                    <a:pt x="251138" y="64394"/>
                  </a:cubicBezTo>
                  <a:cubicBezTo>
                    <a:pt x="246898" y="69695"/>
                    <a:pt x="247995" y="77779"/>
                    <a:pt x="244698" y="83713"/>
                  </a:cubicBezTo>
                  <a:cubicBezTo>
                    <a:pt x="237181" y="97243"/>
                    <a:pt x="223836" y="107665"/>
                    <a:pt x="218941" y="122349"/>
                  </a:cubicBezTo>
                  <a:cubicBezTo>
                    <a:pt x="216794" y="128788"/>
                    <a:pt x="215797" y="135733"/>
                    <a:pt x="212501" y="141667"/>
                  </a:cubicBezTo>
                  <a:cubicBezTo>
                    <a:pt x="171083" y="216221"/>
                    <a:pt x="203932" y="152686"/>
                    <a:pt x="167425" y="199622"/>
                  </a:cubicBezTo>
                  <a:cubicBezTo>
                    <a:pt x="113504" y="268948"/>
                    <a:pt x="166210" y="213716"/>
                    <a:pt x="122349" y="257577"/>
                  </a:cubicBezTo>
                  <a:cubicBezTo>
                    <a:pt x="111033" y="291529"/>
                    <a:pt x="123390" y="264056"/>
                    <a:pt x="96591" y="296214"/>
                  </a:cubicBezTo>
                  <a:cubicBezTo>
                    <a:pt x="91637" y="302159"/>
                    <a:pt x="88667" y="309587"/>
                    <a:pt x="83713" y="315532"/>
                  </a:cubicBezTo>
                  <a:cubicBezTo>
                    <a:pt x="33269" y="376066"/>
                    <a:pt x="103743" y="275827"/>
                    <a:pt x="38637" y="373487"/>
                  </a:cubicBezTo>
                  <a:lnTo>
                    <a:pt x="12879" y="412124"/>
                  </a:lnTo>
                  <a:lnTo>
                    <a:pt x="0" y="450760"/>
                  </a:lnTo>
                  <a:cubicBezTo>
                    <a:pt x="2146" y="519447"/>
                    <a:pt x="1031" y="588314"/>
                    <a:pt x="6439" y="656822"/>
                  </a:cubicBezTo>
                  <a:cubicBezTo>
                    <a:pt x="6440" y="656831"/>
                    <a:pt x="22537" y="705114"/>
                    <a:pt x="25758" y="714777"/>
                  </a:cubicBezTo>
                  <a:cubicBezTo>
                    <a:pt x="27905" y="721217"/>
                    <a:pt x="31081" y="727400"/>
                    <a:pt x="32197" y="734096"/>
                  </a:cubicBezTo>
                  <a:cubicBezTo>
                    <a:pt x="36490" y="759854"/>
                    <a:pt x="39955" y="785763"/>
                    <a:pt x="45076" y="811369"/>
                  </a:cubicBezTo>
                  <a:cubicBezTo>
                    <a:pt x="47222" y="822101"/>
                    <a:pt x="48635" y="833007"/>
                    <a:pt x="51515" y="843566"/>
                  </a:cubicBezTo>
                  <a:cubicBezTo>
                    <a:pt x="55087" y="856663"/>
                    <a:pt x="54794" y="872604"/>
                    <a:pt x="64394" y="882203"/>
                  </a:cubicBezTo>
                  <a:lnTo>
                    <a:pt x="83713" y="901521"/>
                  </a:lnTo>
                  <a:cubicBezTo>
                    <a:pt x="99897" y="950076"/>
                    <a:pt x="78066" y="890226"/>
                    <a:pt x="103031" y="940158"/>
                  </a:cubicBezTo>
                  <a:cubicBezTo>
                    <a:pt x="111707" y="957511"/>
                    <a:pt x="105944" y="964440"/>
                    <a:pt x="122349" y="978794"/>
                  </a:cubicBezTo>
                  <a:cubicBezTo>
                    <a:pt x="149602" y="1002640"/>
                    <a:pt x="153770" y="1002147"/>
                    <a:pt x="180304" y="1010991"/>
                  </a:cubicBezTo>
                  <a:cubicBezTo>
                    <a:pt x="186743" y="1017431"/>
                    <a:pt x="192626" y="1024480"/>
                    <a:pt x="199622" y="1030310"/>
                  </a:cubicBezTo>
                  <a:cubicBezTo>
                    <a:pt x="211034" y="1039820"/>
                    <a:pt x="231731" y="1050510"/>
                    <a:pt x="244698" y="1056067"/>
                  </a:cubicBezTo>
                  <a:cubicBezTo>
                    <a:pt x="250937" y="1058741"/>
                    <a:pt x="257577" y="1060360"/>
                    <a:pt x="264017" y="1062507"/>
                  </a:cubicBezTo>
                  <a:cubicBezTo>
                    <a:pt x="278257" y="1076747"/>
                    <a:pt x="284724" y="1085740"/>
                    <a:pt x="302653" y="1094704"/>
                  </a:cubicBezTo>
                  <a:cubicBezTo>
                    <a:pt x="308724" y="1097740"/>
                    <a:pt x="315532" y="1098997"/>
                    <a:pt x="321972" y="1101143"/>
                  </a:cubicBezTo>
                  <a:cubicBezTo>
                    <a:pt x="370471" y="1133476"/>
                    <a:pt x="308833" y="1095512"/>
                    <a:pt x="367048" y="1120462"/>
                  </a:cubicBezTo>
                  <a:cubicBezTo>
                    <a:pt x="374161" y="1123511"/>
                    <a:pt x="379294" y="1130198"/>
                    <a:pt x="386366" y="1133341"/>
                  </a:cubicBezTo>
                  <a:cubicBezTo>
                    <a:pt x="398772" y="1138855"/>
                    <a:pt x="412124" y="1141927"/>
                    <a:pt x="425003" y="1146220"/>
                  </a:cubicBezTo>
                  <a:lnTo>
                    <a:pt x="444321" y="1152659"/>
                  </a:lnTo>
                  <a:cubicBezTo>
                    <a:pt x="450760" y="1156952"/>
                    <a:pt x="458167" y="1160066"/>
                    <a:pt x="463639" y="1165538"/>
                  </a:cubicBezTo>
                  <a:cubicBezTo>
                    <a:pt x="469111" y="1171010"/>
                    <a:pt x="470694" y="1179760"/>
                    <a:pt x="476518" y="1184856"/>
                  </a:cubicBezTo>
                  <a:cubicBezTo>
                    <a:pt x="488167" y="1195049"/>
                    <a:pt x="500138" y="1206860"/>
                    <a:pt x="515155" y="1210614"/>
                  </a:cubicBezTo>
                  <a:cubicBezTo>
                    <a:pt x="595679" y="1230744"/>
                    <a:pt x="495564" y="1205017"/>
                    <a:pt x="560231" y="1223493"/>
                  </a:cubicBezTo>
                  <a:cubicBezTo>
                    <a:pt x="568741" y="1225924"/>
                    <a:pt x="577403" y="1227786"/>
                    <a:pt x="585989" y="1229932"/>
                  </a:cubicBezTo>
                  <a:cubicBezTo>
                    <a:pt x="594575" y="1234225"/>
                    <a:pt x="603606" y="1237723"/>
                    <a:pt x="611746" y="1242811"/>
                  </a:cubicBezTo>
                  <a:cubicBezTo>
                    <a:pt x="620847" y="1248499"/>
                    <a:pt x="628712" y="1255974"/>
                    <a:pt x="637504" y="1262129"/>
                  </a:cubicBezTo>
                  <a:cubicBezTo>
                    <a:pt x="650185" y="1271005"/>
                    <a:pt x="663082" y="1279577"/>
                    <a:pt x="676141" y="1287887"/>
                  </a:cubicBezTo>
                  <a:cubicBezTo>
                    <a:pt x="686700" y="1294606"/>
                    <a:pt x="696464" y="1303247"/>
                    <a:pt x="708338" y="1307205"/>
                  </a:cubicBezTo>
                  <a:cubicBezTo>
                    <a:pt x="770540" y="1327941"/>
                    <a:pt x="673816" y="1294685"/>
                    <a:pt x="753414" y="1326524"/>
                  </a:cubicBezTo>
                  <a:cubicBezTo>
                    <a:pt x="789860" y="1341102"/>
                    <a:pt x="792680" y="1339508"/>
                    <a:pt x="830687" y="1345842"/>
                  </a:cubicBezTo>
                  <a:cubicBezTo>
                    <a:pt x="858591" y="1343696"/>
                    <a:pt x="886629" y="1342874"/>
                    <a:pt x="914400" y="1339403"/>
                  </a:cubicBezTo>
                  <a:cubicBezTo>
                    <a:pt x="921135" y="1338561"/>
                    <a:pt x="927191" y="1334828"/>
                    <a:pt x="933718" y="1332963"/>
                  </a:cubicBezTo>
                  <a:cubicBezTo>
                    <a:pt x="942228" y="1330532"/>
                    <a:pt x="950966" y="1328955"/>
                    <a:pt x="959476" y="1326524"/>
                  </a:cubicBezTo>
                  <a:cubicBezTo>
                    <a:pt x="966003" y="1324659"/>
                    <a:pt x="972168" y="1321556"/>
                    <a:pt x="978794" y="1320084"/>
                  </a:cubicBezTo>
                  <a:cubicBezTo>
                    <a:pt x="991540" y="1317252"/>
                    <a:pt x="1004552" y="1315791"/>
                    <a:pt x="1017431" y="1313645"/>
                  </a:cubicBezTo>
                  <a:cubicBezTo>
                    <a:pt x="1030310" y="1305059"/>
                    <a:pt x="1051172" y="1302571"/>
                    <a:pt x="1056067" y="1287887"/>
                  </a:cubicBezTo>
                  <a:cubicBezTo>
                    <a:pt x="1060309" y="1275161"/>
                    <a:pt x="1064038" y="1258329"/>
                    <a:pt x="1075386" y="1249251"/>
                  </a:cubicBezTo>
                  <a:cubicBezTo>
                    <a:pt x="1080686" y="1245011"/>
                    <a:pt x="1088633" y="1245847"/>
                    <a:pt x="1094704" y="1242811"/>
                  </a:cubicBezTo>
                  <a:cubicBezTo>
                    <a:pt x="1101626" y="1239350"/>
                    <a:pt x="1106909" y="1232981"/>
                    <a:pt x="1114022" y="1229932"/>
                  </a:cubicBezTo>
                  <a:cubicBezTo>
                    <a:pt x="1142926" y="1217545"/>
                    <a:pt x="1134022" y="1229591"/>
                    <a:pt x="1159098" y="1217053"/>
                  </a:cubicBezTo>
                  <a:cubicBezTo>
                    <a:pt x="1166020" y="1213592"/>
                    <a:pt x="1171345" y="1207317"/>
                    <a:pt x="1178417" y="1204174"/>
                  </a:cubicBezTo>
                  <a:cubicBezTo>
                    <a:pt x="1190822" y="1198661"/>
                    <a:pt x="1204174" y="1195589"/>
                    <a:pt x="1217053" y="1191296"/>
                  </a:cubicBezTo>
                  <a:cubicBezTo>
                    <a:pt x="1223493" y="1189149"/>
                    <a:pt x="1230301" y="1187892"/>
                    <a:pt x="1236372" y="1184856"/>
                  </a:cubicBezTo>
                  <a:cubicBezTo>
                    <a:pt x="1253544" y="1176270"/>
                    <a:pt x="1269673" y="1165169"/>
                    <a:pt x="1287887" y="1159098"/>
                  </a:cubicBezTo>
                  <a:lnTo>
                    <a:pt x="1326524" y="1146220"/>
                  </a:lnTo>
                  <a:cubicBezTo>
                    <a:pt x="1332963" y="1144074"/>
                    <a:pt x="1340194" y="1143545"/>
                    <a:pt x="1345842" y="1139780"/>
                  </a:cubicBezTo>
                  <a:lnTo>
                    <a:pt x="1365160" y="1126901"/>
                  </a:lnTo>
                  <a:cubicBezTo>
                    <a:pt x="1369453" y="1120462"/>
                    <a:pt x="1372215" y="1112679"/>
                    <a:pt x="1378039" y="1107583"/>
                  </a:cubicBezTo>
                  <a:cubicBezTo>
                    <a:pt x="1392688" y="1094765"/>
                    <a:pt x="1422662" y="1077420"/>
                    <a:pt x="1442434" y="1068946"/>
                  </a:cubicBezTo>
                  <a:cubicBezTo>
                    <a:pt x="1448673" y="1066272"/>
                    <a:pt x="1455313" y="1064653"/>
                    <a:pt x="1461752" y="1062507"/>
                  </a:cubicBezTo>
                  <a:cubicBezTo>
                    <a:pt x="1480744" y="1049845"/>
                    <a:pt x="1484898" y="1048900"/>
                    <a:pt x="1500389" y="1030310"/>
                  </a:cubicBezTo>
                  <a:cubicBezTo>
                    <a:pt x="1505344" y="1024364"/>
                    <a:pt x="1507224" y="1015826"/>
                    <a:pt x="1513267" y="1010991"/>
                  </a:cubicBezTo>
                  <a:cubicBezTo>
                    <a:pt x="1518567" y="1006751"/>
                    <a:pt x="1526146" y="1006698"/>
                    <a:pt x="1532586" y="1004552"/>
                  </a:cubicBezTo>
                  <a:cubicBezTo>
                    <a:pt x="1536879" y="998113"/>
                    <a:pt x="1539993" y="990706"/>
                    <a:pt x="1545465" y="985234"/>
                  </a:cubicBezTo>
                  <a:cubicBezTo>
                    <a:pt x="1550937" y="979762"/>
                    <a:pt x="1559687" y="978179"/>
                    <a:pt x="1564783" y="972355"/>
                  </a:cubicBezTo>
                  <a:cubicBezTo>
                    <a:pt x="1574976" y="960706"/>
                    <a:pt x="1581955" y="946597"/>
                    <a:pt x="1590541" y="933718"/>
                  </a:cubicBezTo>
                  <a:lnTo>
                    <a:pt x="1603420" y="914400"/>
                  </a:lnTo>
                  <a:cubicBezTo>
                    <a:pt x="1607713" y="901521"/>
                    <a:pt x="1608768" y="887058"/>
                    <a:pt x="1616298" y="875763"/>
                  </a:cubicBezTo>
                  <a:cubicBezTo>
                    <a:pt x="1620591" y="869324"/>
                    <a:pt x="1626034" y="863517"/>
                    <a:pt x="1629177" y="856445"/>
                  </a:cubicBezTo>
                  <a:cubicBezTo>
                    <a:pt x="1634691" y="844039"/>
                    <a:pt x="1634525" y="829104"/>
                    <a:pt x="1642056" y="817808"/>
                  </a:cubicBezTo>
                  <a:cubicBezTo>
                    <a:pt x="1655581" y="797522"/>
                    <a:pt x="1655223" y="801728"/>
                    <a:pt x="1661375" y="779172"/>
                  </a:cubicBezTo>
                  <a:cubicBezTo>
                    <a:pt x="1666590" y="760051"/>
                    <a:pt x="1677161" y="718416"/>
                    <a:pt x="1680693" y="695459"/>
                  </a:cubicBezTo>
                  <a:cubicBezTo>
                    <a:pt x="1683324" y="678355"/>
                    <a:pt x="1684685" y="661075"/>
                    <a:pt x="1687132" y="643943"/>
                  </a:cubicBezTo>
                  <a:cubicBezTo>
                    <a:pt x="1688978" y="631018"/>
                    <a:pt x="1691425" y="618186"/>
                    <a:pt x="1693572" y="605307"/>
                  </a:cubicBezTo>
                  <a:cubicBezTo>
                    <a:pt x="1691425" y="547352"/>
                    <a:pt x="1692903" y="489149"/>
                    <a:pt x="1687132" y="431442"/>
                  </a:cubicBezTo>
                  <a:cubicBezTo>
                    <a:pt x="1686362" y="423741"/>
                    <a:pt x="1677396" y="419196"/>
                    <a:pt x="1674253" y="412124"/>
                  </a:cubicBezTo>
                  <a:cubicBezTo>
                    <a:pt x="1668740" y="399718"/>
                    <a:pt x="1665668" y="386366"/>
                    <a:pt x="1661375" y="373487"/>
                  </a:cubicBezTo>
                  <a:cubicBezTo>
                    <a:pt x="1659229" y="367048"/>
                    <a:pt x="1658700" y="359817"/>
                    <a:pt x="1654935" y="354169"/>
                  </a:cubicBezTo>
                  <a:lnTo>
                    <a:pt x="1642056" y="334851"/>
                  </a:lnTo>
                  <a:cubicBezTo>
                    <a:pt x="1639910" y="328411"/>
                    <a:pt x="1637482" y="322059"/>
                    <a:pt x="1635617" y="315532"/>
                  </a:cubicBezTo>
                  <a:cubicBezTo>
                    <a:pt x="1633186" y="307022"/>
                    <a:pt x="1632663" y="297909"/>
                    <a:pt x="1629177" y="289774"/>
                  </a:cubicBezTo>
                  <a:cubicBezTo>
                    <a:pt x="1620559" y="269666"/>
                    <a:pt x="1587967" y="242125"/>
                    <a:pt x="1577662" y="231820"/>
                  </a:cubicBezTo>
                  <a:lnTo>
                    <a:pt x="1558344" y="212501"/>
                  </a:lnTo>
                  <a:cubicBezTo>
                    <a:pt x="1551904" y="206061"/>
                    <a:pt x="1544489" y="200469"/>
                    <a:pt x="1539025" y="193183"/>
                  </a:cubicBezTo>
                  <a:lnTo>
                    <a:pt x="1519707" y="167425"/>
                  </a:lnTo>
                  <a:cubicBezTo>
                    <a:pt x="1514470" y="151715"/>
                    <a:pt x="1512870" y="141270"/>
                    <a:pt x="1500389" y="128789"/>
                  </a:cubicBezTo>
                  <a:cubicBezTo>
                    <a:pt x="1494916" y="123316"/>
                    <a:pt x="1487510" y="120203"/>
                    <a:pt x="1481070" y="115910"/>
                  </a:cubicBezTo>
                  <a:lnTo>
                    <a:pt x="1455313" y="77273"/>
                  </a:lnTo>
                  <a:cubicBezTo>
                    <a:pt x="1451020" y="70834"/>
                    <a:pt x="1447906" y="63427"/>
                    <a:pt x="1442434" y="57955"/>
                  </a:cubicBezTo>
                  <a:cubicBezTo>
                    <a:pt x="1433848" y="49369"/>
                    <a:pt x="1424578" y="41416"/>
                    <a:pt x="1416676" y="32197"/>
                  </a:cubicBezTo>
                  <a:cubicBezTo>
                    <a:pt x="1388056" y="-1192"/>
                    <a:pt x="1421684" y="24804"/>
                    <a:pt x="1384479" y="0"/>
                  </a:cubicBezTo>
                  <a:cubicBezTo>
                    <a:pt x="1386625" y="21465"/>
                    <a:pt x="1390918" y="42822"/>
                    <a:pt x="1390918" y="64394"/>
                  </a:cubicBezTo>
                  <a:cubicBezTo>
                    <a:pt x="1390918" y="65599"/>
                    <a:pt x="1383121" y="109557"/>
                    <a:pt x="1378039" y="115910"/>
                  </a:cubicBezTo>
                  <a:cubicBezTo>
                    <a:pt x="1373204" y="121953"/>
                    <a:pt x="1365793" y="125646"/>
                    <a:pt x="1358721" y="128789"/>
                  </a:cubicBezTo>
                  <a:cubicBezTo>
                    <a:pt x="1346315" y="134302"/>
                    <a:pt x="1332963" y="137374"/>
                    <a:pt x="1320084" y="141667"/>
                  </a:cubicBezTo>
                  <a:cubicBezTo>
                    <a:pt x="1290374" y="151570"/>
                    <a:pt x="1307436" y="146773"/>
                    <a:pt x="1268569" y="154546"/>
                  </a:cubicBezTo>
                  <a:cubicBezTo>
                    <a:pt x="1266422" y="160986"/>
                    <a:pt x="1261379" y="167118"/>
                    <a:pt x="1262129" y="173865"/>
                  </a:cubicBezTo>
                  <a:cubicBezTo>
                    <a:pt x="1265194" y="201450"/>
                    <a:pt x="1274468" y="211692"/>
                    <a:pt x="1287887" y="231820"/>
                  </a:cubicBezTo>
                  <a:cubicBezTo>
                    <a:pt x="1290034" y="261871"/>
                    <a:pt x="1291000" y="292029"/>
                    <a:pt x="1294327" y="321972"/>
                  </a:cubicBezTo>
                  <a:cubicBezTo>
                    <a:pt x="1295304" y="330768"/>
                    <a:pt x="1298846" y="339090"/>
                    <a:pt x="1300766" y="347729"/>
                  </a:cubicBezTo>
                  <a:cubicBezTo>
                    <a:pt x="1303140" y="358414"/>
                    <a:pt x="1304551" y="369309"/>
                    <a:pt x="1307206" y="379927"/>
                  </a:cubicBezTo>
                  <a:cubicBezTo>
                    <a:pt x="1308852" y="386512"/>
                    <a:pt x="1311780" y="392719"/>
                    <a:pt x="1313645" y="399245"/>
                  </a:cubicBezTo>
                  <a:cubicBezTo>
                    <a:pt x="1316076" y="407755"/>
                    <a:pt x="1317938" y="416417"/>
                    <a:pt x="1320084" y="425003"/>
                  </a:cubicBezTo>
                  <a:cubicBezTo>
                    <a:pt x="1325589" y="496560"/>
                    <a:pt x="1332318" y="531903"/>
                    <a:pt x="1320084" y="605307"/>
                  </a:cubicBezTo>
                  <a:cubicBezTo>
                    <a:pt x="1318812" y="612941"/>
                    <a:pt x="1310667" y="617703"/>
                    <a:pt x="1307206" y="624625"/>
                  </a:cubicBezTo>
                  <a:cubicBezTo>
                    <a:pt x="1280547" y="677943"/>
                    <a:pt x="1324794" y="607900"/>
                    <a:pt x="1287887" y="663262"/>
                  </a:cubicBezTo>
                  <a:cubicBezTo>
                    <a:pt x="1271704" y="711815"/>
                    <a:pt x="1293533" y="651971"/>
                    <a:pt x="1268569" y="701898"/>
                  </a:cubicBezTo>
                  <a:cubicBezTo>
                    <a:pt x="1265533" y="707969"/>
                    <a:pt x="1266369" y="715916"/>
                    <a:pt x="1262129" y="721217"/>
                  </a:cubicBezTo>
                  <a:cubicBezTo>
                    <a:pt x="1257294" y="727260"/>
                    <a:pt x="1249250" y="729803"/>
                    <a:pt x="1242811" y="734096"/>
                  </a:cubicBezTo>
                  <a:cubicBezTo>
                    <a:pt x="1231478" y="768098"/>
                    <a:pt x="1240137" y="747767"/>
                    <a:pt x="1210614" y="792051"/>
                  </a:cubicBezTo>
                  <a:cubicBezTo>
                    <a:pt x="1206321" y="798490"/>
                    <a:pt x="1205077" y="808922"/>
                    <a:pt x="1197735" y="811369"/>
                  </a:cubicBezTo>
                  <a:cubicBezTo>
                    <a:pt x="1184856" y="815662"/>
                    <a:pt x="1170394" y="816717"/>
                    <a:pt x="1159098" y="824248"/>
                  </a:cubicBezTo>
                  <a:cubicBezTo>
                    <a:pt x="1152659" y="828541"/>
                    <a:pt x="1146852" y="833984"/>
                    <a:pt x="1139780" y="837127"/>
                  </a:cubicBezTo>
                  <a:cubicBezTo>
                    <a:pt x="1127375" y="842640"/>
                    <a:pt x="1114023" y="845712"/>
                    <a:pt x="1101144" y="850005"/>
                  </a:cubicBezTo>
                  <a:lnTo>
                    <a:pt x="1043189" y="869324"/>
                  </a:lnTo>
                  <a:lnTo>
                    <a:pt x="1023870" y="875763"/>
                  </a:lnTo>
                  <a:cubicBezTo>
                    <a:pt x="1019577" y="888642"/>
                    <a:pt x="1022287" y="906869"/>
                    <a:pt x="1010991" y="914400"/>
                  </a:cubicBezTo>
                  <a:lnTo>
                    <a:pt x="972355" y="940158"/>
                  </a:lnTo>
                  <a:cubicBezTo>
                    <a:pt x="965916" y="944451"/>
                    <a:pt x="960379" y="950589"/>
                    <a:pt x="953037" y="953036"/>
                  </a:cubicBezTo>
                  <a:cubicBezTo>
                    <a:pt x="890846" y="973767"/>
                    <a:pt x="987538" y="940523"/>
                    <a:pt x="907960" y="972355"/>
                  </a:cubicBezTo>
                  <a:cubicBezTo>
                    <a:pt x="871514" y="986934"/>
                    <a:pt x="868695" y="985339"/>
                    <a:pt x="830687" y="991673"/>
                  </a:cubicBezTo>
                  <a:cubicBezTo>
                    <a:pt x="809222" y="989527"/>
                    <a:pt x="787614" y="988514"/>
                    <a:pt x="766293" y="985234"/>
                  </a:cubicBezTo>
                  <a:cubicBezTo>
                    <a:pt x="748226" y="982454"/>
                    <a:pt x="697992" y="954302"/>
                    <a:pt x="695459" y="953036"/>
                  </a:cubicBezTo>
                  <a:cubicBezTo>
                    <a:pt x="658497" y="934555"/>
                    <a:pt x="677945" y="945104"/>
                    <a:pt x="637504" y="920839"/>
                  </a:cubicBezTo>
                  <a:cubicBezTo>
                    <a:pt x="591477" y="851800"/>
                    <a:pt x="663158" y="956583"/>
                    <a:pt x="605307" y="882203"/>
                  </a:cubicBezTo>
                  <a:cubicBezTo>
                    <a:pt x="564854" y="830192"/>
                    <a:pt x="597629" y="855620"/>
                    <a:pt x="560231" y="830687"/>
                  </a:cubicBezTo>
                  <a:cubicBezTo>
                    <a:pt x="536621" y="795272"/>
                    <a:pt x="560230" y="825319"/>
                    <a:pt x="528034" y="798490"/>
                  </a:cubicBezTo>
                  <a:cubicBezTo>
                    <a:pt x="510706" y="784050"/>
                    <a:pt x="509950" y="775428"/>
                    <a:pt x="489397" y="766293"/>
                  </a:cubicBezTo>
                  <a:cubicBezTo>
                    <a:pt x="476991" y="760779"/>
                    <a:pt x="463639" y="757707"/>
                    <a:pt x="450760" y="753414"/>
                  </a:cubicBezTo>
                  <a:cubicBezTo>
                    <a:pt x="444321" y="751267"/>
                    <a:pt x="437090" y="750739"/>
                    <a:pt x="431442" y="746974"/>
                  </a:cubicBezTo>
                  <a:lnTo>
                    <a:pt x="412124" y="734096"/>
                  </a:lnTo>
                  <a:cubicBezTo>
                    <a:pt x="404900" y="712424"/>
                    <a:pt x="405536" y="711298"/>
                    <a:pt x="392806" y="689020"/>
                  </a:cubicBezTo>
                  <a:cubicBezTo>
                    <a:pt x="388966" y="682300"/>
                    <a:pt x="383070" y="676773"/>
                    <a:pt x="379927" y="669701"/>
                  </a:cubicBezTo>
                  <a:cubicBezTo>
                    <a:pt x="364140" y="634180"/>
                    <a:pt x="369265" y="633493"/>
                    <a:pt x="360608" y="598867"/>
                  </a:cubicBezTo>
                  <a:cubicBezTo>
                    <a:pt x="358962" y="592282"/>
                    <a:pt x="356315" y="585988"/>
                    <a:pt x="354169" y="579549"/>
                  </a:cubicBezTo>
                  <a:cubicBezTo>
                    <a:pt x="356315" y="540912"/>
                    <a:pt x="355808" y="502036"/>
                    <a:pt x="360608" y="463639"/>
                  </a:cubicBezTo>
                  <a:cubicBezTo>
                    <a:pt x="366466" y="416777"/>
                    <a:pt x="370530" y="434324"/>
                    <a:pt x="392806" y="405684"/>
                  </a:cubicBezTo>
                  <a:cubicBezTo>
                    <a:pt x="418637" y="372472"/>
                    <a:pt x="415287" y="376876"/>
                    <a:pt x="425003" y="347729"/>
                  </a:cubicBezTo>
                  <a:cubicBezTo>
                    <a:pt x="427149" y="298360"/>
                    <a:pt x="427652" y="248892"/>
                    <a:pt x="431442" y="199622"/>
                  </a:cubicBezTo>
                  <a:cubicBezTo>
                    <a:pt x="431963" y="192854"/>
                    <a:pt x="433082" y="185104"/>
                    <a:pt x="437882" y="180304"/>
                  </a:cubicBezTo>
                  <a:cubicBezTo>
                    <a:pt x="442682" y="175505"/>
                    <a:pt x="450761" y="176011"/>
                    <a:pt x="457200" y="173865"/>
                  </a:cubicBezTo>
                  <a:cubicBezTo>
                    <a:pt x="461493" y="167425"/>
                    <a:pt x="466618" y="161468"/>
                    <a:pt x="470079" y="154546"/>
                  </a:cubicBezTo>
                  <a:cubicBezTo>
                    <a:pt x="473114" y="148475"/>
                    <a:pt x="472278" y="140528"/>
                    <a:pt x="476518" y="135228"/>
                  </a:cubicBezTo>
                  <a:cubicBezTo>
                    <a:pt x="481353" y="129185"/>
                    <a:pt x="501310" y="127822"/>
                    <a:pt x="495837" y="122349"/>
                  </a:cubicBezTo>
                  <a:cubicBezTo>
                    <a:pt x="489579" y="116091"/>
                    <a:pt x="478719" y="126869"/>
                    <a:pt x="470079" y="128789"/>
                  </a:cubicBezTo>
                  <a:cubicBezTo>
                    <a:pt x="459395" y="131163"/>
                    <a:pt x="448500" y="132574"/>
                    <a:pt x="437882" y="135228"/>
                  </a:cubicBezTo>
                  <a:cubicBezTo>
                    <a:pt x="431297" y="136874"/>
                    <a:pt x="425112" y="139881"/>
                    <a:pt x="418563" y="141667"/>
                  </a:cubicBezTo>
                  <a:cubicBezTo>
                    <a:pt x="401486" y="146324"/>
                    <a:pt x="367048" y="154546"/>
                    <a:pt x="367048" y="154546"/>
                  </a:cubicBezTo>
                  <a:cubicBezTo>
                    <a:pt x="354169" y="152400"/>
                    <a:pt x="339747" y="154585"/>
                    <a:pt x="328411" y="148107"/>
                  </a:cubicBezTo>
                  <a:cubicBezTo>
                    <a:pt x="322518" y="144739"/>
                    <a:pt x="323618" y="135374"/>
                    <a:pt x="321972" y="128789"/>
                  </a:cubicBezTo>
                  <a:cubicBezTo>
                    <a:pt x="319317" y="118171"/>
                    <a:pt x="318412" y="107151"/>
                    <a:pt x="315532" y="96591"/>
                  </a:cubicBezTo>
                  <a:cubicBezTo>
                    <a:pt x="301974" y="46881"/>
                    <a:pt x="313385" y="44002"/>
                    <a:pt x="302653" y="38636"/>
                  </a:cubicBezTo>
                  <a:close/>
                </a:path>
              </a:pathLst>
            </a:custGeom>
            <a:gradFill flip="none" rotWithShape="1">
              <a:gsLst>
                <a:gs pos="0">
                  <a:srgbClr val="FF5050">
                    <a:tint val="66000"/>
                    <a:satMod val="160000"/>
                  </a:srgbClr>
                </a:gs>
                <a:gs pos="50000">
                  <a:srgbClr val="FF5050">
                    <a:tint val="44500"/>
                    <a:satMod val="160000"/>
                  </a:srgbClr>
                </a:gs>
                <a:gs pos="100000">
                  <a:srgbClr val="FF5050">
                    <a:tint val="23500"/>
                    <a:satMod val="160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540">
              <a:extLst>
                <a:ext uri="{FF2B5EF4-FFF2-40B4-BE49-F238E27FC236}">
                  <a16:creationId xmlns:a16="http://schemas.microsoft.com/office/drawing/2014/main" id="{D902C3DA-C163-4C14-9250-B69842A4FC8E}"/>
                </a:ext>
              </a:extLst>
            </p:cNvPr>
            <p:cNvSpPr/>
            <p:nvPr/>
          </p:nvSpPr>
          <p:spPr>
            <a:xfrm>
              <a:off x="8458614" y="1979531"/>
              <a:ext cx="1075756" cy="901521"/>
            </a:xfrm>
            <a:custGeom>
              <a:avLst/>
              <a:gdLst>
                <a:gd name="connsiteX0" fmla="*/ 13180 w 1075756"/>
                <a:gd name="connsiteY0" fmla="*/ 824248 h 901521"/>
                <a:gd name="connsiteX1" fmla="*/ 301 w 1075756"/>
                <a:gd name="connsiteY1" fmla="*/ 792051 h 901521"/>
                <a:gd name="connsiteX2" fmla="*/ 6740 w 1075756"/>
                <a:gd name="connsiteY2" fmla="*/ 714778 h 901521"/>
                <a:gd name="connsiteX3" fmla="*/ 13180 w 1075756"/>
                <a:gd name="connsiteY3" fmla="*/ 695459 h 901521"/>
                <a:gd name="connsiteX4" fmla="*/ 19619 w 1075756"/>
                <a:gd name="connsiteY4" fmla="*/ 669701 h 901521"/>
                <a:gd name="connsiteX5" fmla="*/ 26059 w 1075756"/>
                <a:gd name="connsiteY5" fmla="*/ 637504 h 901521"/>
                <a:gd name="connsiteX6" fmla="*/ 45377 w 1075756"/>
                <a:gd name="connsiteY6" fmla="*/ 573110 h 901521"/>
                <a:gd name="connsiteX7" fmla="*/ 51816 w 1075756"/>
                <a:gd name="connsiteY7" fmla="*/ 553792 h 901521"/>
                <a:gd name="connsiteX8" fmla="*/ 58256 w 1075756"/>
                <a:gd name="connsiteY8" fmla="*/ 534473 h 901521"/>
                <a:gd name="connsiteX9" fmla="*/ 64695 w 1075756"/>
                <a:gd name="connsiteY9" fmla="*/ 431442 h 901521"/>
                <a:gd name="connsiteX10" fmla="*/ 71135 w 1075756"/>
                <a:gd name="connsiteY10" fmla="*/ 412124 h 901521"/>
                <a:gd name="connsiteX11" fmla="*/ 90453 w 1075756"/>
                <a:gd name="connsiteY11" fmla="*/ 392806 h 901521"/>
                <a:gd name="connsiteX12" fmla="*/ 96892 w 1075756"/>
                <a:gd name="connsiteY12" fmla="*/ 373487 h 901521"/>
                <a:gd name="connsiteX13" fmla="*/ 109771 w 1075756"/>
                <a:gd name="connsiteY13" fmla="*/ 354169 h 901521"/>
                <a:gd name="connsiteX14" fmla="*/ 135529 w 1075756"/>
                <a:gd name="connsiteY14" fmla="*/ 296214 h 901521"/>
                <a:gd name="connsiteX15" fmla="*/ 161287 w 1075756"/>
                <a:gd name="connsiteY15" fmla="*/ 218941 h 901521"/>
                <a:gd name="connsiteX16" fmla="*/ 167726 w 1075756"/>
                <a:gd name="connsiteY16" fmla="*/ 199623 h 901521"/>
                <a:gd name="connsiteX17" fmla="*/ 193484 w 1075756"/>
                <a:gd name="connsiteY17" fmla="*/ 160986 h 901521"/>
                <a:gd name="connsiteX18" fmla="*/ 206363 w 1075756"/>
                <a:gd name="connsiteY18" fmla="*/ 141668 h 901521"/>
                <a:gd name="connsiteX19" fmla="*/ 232121 w 1075756"/>
                <a:gd name="connsiteY19" fmla="*/ 109470 h 901521"/>
                <a:gd name="connsiteX20" fmla="*/ 251439 w 1075756"/>
                <a:gd name="connsiteY20" fmla="*/ 70834 h 901521"/>
                <a:gd name="connsiteX21" fmla="*/ 309394 w 1075756"/>
                <a:gd name="connsiteY21" fmla="*/ 32197 h 901521"/>
                <a:gd name="connsiteX22" fmla="*/ 328712 w 1075756"/>
                <a:gd name="connsiteY22" fmla="*/ 19318 h 901521"/>
                <a:gd name="connsiteX23" fmla="*/ 412425 w 1075756"/>
                <a:gd name="connsiteY23" fmla="*/ 6439 h 901521"/>
                <a:gd name="connsiteX24" fmla="*/ 541214 w 1075756"/>
                <a:gd name="connsiteY24" fmla="*/ 0 h 901521"/>
                <a:gd name="connsiteX25" fmla="*/ 624926 w 1075756"/>
                <a:gd name="connsiteY25" fmla="*/ 6439 h 901521"/>
                <a:gd name="connsiteX26" fmla="*/ 676442 w 1075756"/>
                <a:gd name="connsiteY26" fmla="*/ 12879 h 901521"/>
                <a:gd name="connsiteX27" fmla="*/ 753715 w 1075756"/>
                <a:gd name="connsiteY27" fmla="*/ 19318 h 901521"/>
                <a:gd name="connsiteX28" fmla="*/ 792352 w 1075756"/>
                <a:gd name="connsiteY28" fmla="*/ 32197 h 901521"/>
                <a:gd name="connsiteX29" fmla="*/ 811670 w 1075756"/>
                <a:gd name="connsiteY29" fmla="*/ 38637 h 901521"/>
                <a:gd name="connsiteX30" fmla="*/ 850306 w 1075756"/>
                <a:gd name="connsiteY30" fmla="*/ 64394 h 901521"/>
                <a:gd name="connsiteX31" fmla="*/ 863185 w 1075756"/>
                <a:gd name="connsiteY31" fmla="*/ 83713 h 901521"/>
                <a:gd name="connsiteX32" fmla="*/ 895383 w 1075756"/>
                <a:gd name="connsiteY32" fmla="*/ 115910 h 901521"/>
                <a:gd name="connsiteX33" fmla="*/ 901822 w 1075756"/>
                <a:gd name="connsiteY33" fmla="*/ 135228 h 901521"/>
                <a:gd name="connsiteX34" fmla="*/ 927580 w 1075756"/>
                <a:gd name="connsiteY34" fmla="*/ 193183 h 901521"/>
                <a:gd name="connsiteX35" fmla="*/ 934019 w 1075756"/>
                <a:gd name="connsiteY35" fmla="*/ 225380 h 901521"/>
                <a:gd name="connsiteX36" fmla="*/ 946898 w 1075756"/>
                <a:gd name="connsiteY36" fmla="*/ 264017 h 901521"/>
                <a:gd name="connsiteX37" fmla="*/ 953337 w 1075756"/>
                <a:gd name="connsiteY37" fmla="*/ 283335 h 901521"/>
                <a:gd name="connsiteX38" fmla="*/ 959777 w 1075756"/>
                <a:gd name="connsiteY38" fmla="*/ 309093 h 901521"/>
                <a:gd name="connsiteX39" fmla="*/ 966216 w 1075756"/>
                <a:gd name="connsiteY39" fmla="*/ 328411 h 901521"/>
                <a:gd name="connsiteX40" fmla="*/ 979095 w 1075756"/>
                <a:gd name="connsiteY40" fmla="*/ 379927 h 901521"/>
                <a:gd name="connsiteX41" fmla="*/ 1017732 w 1075756"/>
                <a:gd name="connsiteY41" fmla="*/ 457200 h 901521"/>
                <a:gd name="connsiteX42" fmla="*/ 1030611 w 1075756"/>
                <a:gd name="connsiteY42" fmla="*/ 476518 h 901521"/>
                <a:gd name="connsiteX43" fmla="*/ 1043490 w 1075756"/>
                <a:gd name="connsiteY43" fmla="*/ 598868 h 901521"/>
                <a:gd name="connsiteX44" fmla="*/ 1049929 w 1075756"/>
                <a:gd name="connsiteY44" fmla="*/ 618186 h 901521"/>
                <a:gd name="connsiteX45" fmla="*/ 1056368 w 1075756"/>
                <a:gd name="connsiteY45" fmla="*/ 643944 h 901521"/>
                <a:gd name="connsiteX46" fmla="*/ 1069247 w 1075756"/>
                <a:gd name="connsiteY46" fmla="*/ 734096 h 901521"/>
                <a:gd name="connsiteX47" fmla="*/ 1075687 w 1075756"/>
                <a:gd name="connsiteY47" fmla="*/ 753414 h 901521"/>
                <a:gd name="connsiteX48" fmla="*/ 1069247 w 1075756"/>
                <a:gd name="connsiteY48" fmla="*/ 843566 h 901521"/>
                <a:gd name="connsiteX49" fmla="*/ 1030611 w 1075756"/>
                <a:gd name="connsiteY49" fmla="*/ 869324 h 901521"/>
                <a:gd name="connsiteX50" fmla="*/ 991974 w 1075756"/>
                <a:gd name="connsiteY50" fmla="*/ 888642 h 901521"/>
                <a:gd name="connsiteX51" fmla="*/ 953337 w 1075756"/>
                <a:gd name="connsiteY51" fmla="*/ 882203 h 901521"/>
                <a:gd name="connsiteX52" fmla="*/ 921140 w 1075756"/>
                <a:gd name="connsiteY52" fmla="*/ 850006 h 901521"/>
                <a:gd name="connsiteX53" fmla="*/ 882504 w 1075756"/>
                <a:gd name="connsiteY53" fmla="*/ 830687 h 901521"/>
                <a:gd name="connsiteX54" fmla="*/ 850306 w 1075756"/>
                <a:gd name="connsiteY54" fmla="*/ 804930 h 901521"/>
                <a:gd name="connsiteX55" fmla="*/ 811670 w 1075756"/>
                <a:gd name="connsiteY55" fmla="*/ 779172 h 901521"/>
                <a:gd name="connsiteX56" fmla="*/ 798791 w 1075756"/>
                <a:gd name="connsiteY56" fmla="*/ 759854 h 901521"/>
                <a:gd name="connsiteX57" fmla="*/ 760154 w 1075756"/>
                <a:gd name="connsiteY57" fmla="*/ 746975 h 901521"/>
                <a:gd name="connsiteX58" fmla="*/ 740836 w 1075756"/>
                <a:gd name="connsiteY58" fmla="*/ 740535 h 901521"/>
                <a:gd name="connsiteX59" fmla="*/ 721518 w 1075756"/>
                <a:gd name="connsiteY59" fmla="*/ 727656 h 901521"/>
                <a:gd name="connsiteX60" fmla="*/ 695760 w 1075756"/>
                <a:gd name="connsiteY60" fmla="*/ 721217 h 901521"/>
                <a:gd name="connsiteX61" fmla="*/ 637805 w 1075756"/>
                <a:gd name="connsiteY61" fmla="*/ 701899 h 901521"/>
                <a:gd name="connsiteX62" fmla="*/ 618487 w 1075756"/>
                <a:gd name="connsiteY62" fmla="*/ 695459 h 901521"/>
                <a:gd name="connsiteX63" fmla="*/ 599168 w 1075756"/>
                <a:gd name="connsiteY63" fmla="*/ 682580 h 901521"/>
                <a:gd name="connsiteX64" fmla="*/ 457501 w 1075756"/>
                <a:gd name="connsiteY64" fmla="*/ 695459 h 901521"/>
                <a:gd name="connsiteX65" fmla="*/ 367349 w 1075756"/>
                <a:gd name="connsiteY65" fmla="*/ 721217 h 901521"/>
                <a:gd name="connsiteX66" fmla="*/ 322273 w 1075756"/>
                <a:gd name="connsiteY66" fmla="*/ 734096 h 901521"/>
                <a:gd name="connsiteX67" fmla="*/ 283636 w 1075756"/>
                <a:gd name="connsiteY67" fmla="*/ 746975 h 901521"/>
                <a:gd name="connsiteX68" fmla="*/ 244999 w 1075756"/>
                <a:gd name="connsiteY68" fmla="*/ 772732 h 901521"/>
                <a:gd name="connsiteX69" fmla="*/ 232121 w 1075756"/>
                <a:gd name="connsiteY69" fmla="*/ 792051 h 901521"/>
                <a:gd name="connsiteX70" fmla="*/ 193484 w 1075756"/>
                <a:gd name="connsiteY70" fmla="*/ 817809 h 901521"/>
                <a:gd name="connsiteX71" fmla="*/ 161287 w 1075756"/>
                <a:gd name="connsiteY71" fmla="*/ 843566 h 901521"/>
                <a:gd name="connsiteX72" fmla="*/ 141968 w 1075756"/>
                <a:gd name="connsiteY72" fmla="*/ 862885 h 901521"/>
                <a:gd name="connsiteX73" fmla="*/ 84014 w 1075756"/>
                <a:gd name="connsiteY73" fmla="*/ 888642 h 901521"/>
                <a:gd name="connsiteX74" fmla="*/ 64695 w 1075756"/>
                <a:gd name="connsiteY74" fmla="*/ 895082 h 901521"/>
                <a:gd name="connsiteX75" fmla="*/ 45377 w 1075756"/>
                <a:gd name="connsiteY75" fmla="*/ 901521 h 901521"/>
                <a:gd name="connsiteX76" fmla="*/ 6740 w 1075756"/>
                <a:gd name="connsiteY76" fmla="*/ 882203 h 901521"/>
                <a:gd name="connsiteX77" fmla="*/ 13180 w 1075756"/>
                <a:gd name="connsiteY77" fmla="*/ 824248 h 9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75756" h="901521">
                  <a:moveTo>
                    <a:pt x="13180" y="824248"/>
                  </a:moveTo>
                  <a:cubicBezTo>
                    <a:pt x="12107" y="809223"/>
                    <a:pt x="980" y="803590"/>
                    <a:pt x="301" y="792051"/>
                  </a:cubicBezTo>
                  <a:cubicBezTo>
                    <a:pt x="-1217" y="766249"/>
                    <a:pt x="3324" y="740398"/>
                    <a:pt x="6740" y="714778"/>
                  </a:cubicBezTo>
                  <a:cubicBezTo>
                    <a:pt x="7637" y="708050"/>
                    <a:pt x="11315" y="701986"/>
                    <a:pt x="13180" y="695459"/>
                  </a:cubicBezTo>
                  <a:cubicBezTo>
                    <a:pt x="15611" y="686949"/>
                    <a:pt x="17699" y="678340"/>
                    <a:pt x="19619" y="669701"/>
                  </a:cubicBezTo>
                  <a:cubicBezTo>
                    <a:pt x="21993" y="659017"/>
                    <a:pt x="23685" y="648188"/>
                    <a:pt x="26059" y="637504"/>
                  </a:cubicBezTo>
                  <a:cubicBezTo>
                    <a:pt x="32548" y="608302"/>
                    <a:pt x="34673" y="605223"/>
                    <a:pt x="45377" y="573110"/>
                  </a:cubicBezTo>
                  <a:lnTo>
                    <a:pt x="51816" y="553792"/>
                  </a:lnTo>
                  <a:lnTo>
                    <a:pt x="58256" y="534473"/>
                  </a:lnTo>
                  <a:cubicBezTo>
                    <a:pt x="60402" y="500129"/>
                    <a:pt x="61093" y="465664"/>
                    <a:pt x="64695" y="431442"/>
                  </a:cubicBezTo>
                  <a:cubicBezTo>
                    <a:pt x="65406" y="424692"/>
                    <a:pt x="67370" y="417772"/>
                    <a:pt x="71135" y="412124"/>
                  </a:cubicBezTo>
                  <a:cubicBezTo>
                    <a:pt x="76187" y="404547"/>
                    <a:pt x="84014" y="399245"/>
                    <a:pt x="90453" y="392806"/>
                  </a:cubicBezTo>
                  <a:cubicBezTo>
                    <a:pt x="92599" y="386366"/>
                    <a:pt x="93856" y="379558"/>
                    <a:pt x="96892" y="373487"/>
                  </a:cubicBezTo>
                  <a:cubicBezTo>
                    <a:pt x="100353" y="366565"/>
                    <a:pt x="106628" y="361241"/>
                    <a:pt x="109771" y="354169"/>
                  </a:cubicBezTo>
                  <a:cubicBezTo>
                    <a:pt x="140424" y="285201"/>
                    <a:pt x="106382" y="339933"/>
                    <a:pt x="135529" y="296214"/>
                  </a:cubicBezTo>
                  <a:lnTo>
                    <a:pt x="161287" y="218941"/>
                  </a:lnTo>
                  <a:cubicBezTo>
                    <a:pt x="163433" y="212502"/>
                    <a:pt x="163961" y="205271"/>
                    <a:pt x="167726" y="199623"/>
                  </a:cubicBezTo>
                  <a:lnTo>
                    <a:pt x="193484" y="160986"/>
                  </a:lnTo>
                  <a:lnTo>
                    <a:pt x="206363" y="141668"/>
                  </a:lnTo>
                  <a:cubicBezTo>
                    <a:pt x="222547" y="93111"/>
                    <a:pt x="198833" y="151079"/>
                    <a:pt x="232121" y="109470"/>
                  </a:cubicBezTo>
                  <a:cubicBezTo>
                    <a:pt x="258154" y="76929"/>
                    <a:pt x="215244" y="102505"/>
                    <a:pt x="251439" y="70834"/>
                  </a:cubicBezTo>
                  <a:cubicBezTo>
                    <a:pt x="251448" y="70826"/>
                    <a:pt x="299730" y="38640"/>
                    <a:pt x="309394" y="32197"/>
                  </a:cubicBezTo>
                  <a:cubicBezTo>
                    <a:pt x="315833" y="27904"/>
                    <a:pt x="321370" y="21765"/>
                    <a:pt x="328712" y="19318"/>
                  </a:cubicBezTo>
                  <a:cubicBezTo>
                    <a:pt x="365696" y="6991"/>
                    <a:pt x="350172" y="10589"/>
                    <a:pt x="412425" y="6439"/>
                  </a:cubicBezTo>
                  <a:cubicBezTo>
                    <a:pt x="455313" y="3580"/>
                    <a:pt x="498284" y="2146"/>
                    <a:pt x="541214" y="0"/>
                  </a:cubicBezTo>
                  <a:lnTo>
                    <a:pt x="624926" y="6439"/>
                  </a:lnTo>
                  <a:cubicBezTo>
                    <a:pt x="642154" y="8080"/>
                    <a:pt x="659222" y="11157"/>
                    <a:pt x="676442" y="12879"/>
                  </a:cubicBezTo>
                  <a:cubicBezTo>
                    <a:pt x="702161" y="15451"/>
                    <a:pt x="727957" y="17172"/>
                    <a:pt x="753715" y="19318"/>
                  </a:cubicBezTo>
                  <a:lnTo>
                    <a:pt x="792352" y="32197"/>
                  </a:lnTo>
                  <a:cubicBezTo>
                    <a:pt x="798791" y="34344"/>
                    <a:pt x="806022" y="34872"/>
                    <a:pt x="811670" y="38637"/>
                  </a:cubicBezTo>
                  <a:lnTo>
                    <a:pt x="850306" y="64394"/>
                  </a:lnTo>
                  <a:cubicBezTo>
                    <a:pt x="854599" y="70834"/>
                    <a:pt x="857712" y="78240"/>
                    <a:pt x="863185" y="83713"/>
                  </a:cubicBezTo>
                  <a:cubicBezTo>
                    <a:pt x="906118" y="126646"/>
                    <a:pt x="861037" y="64392"/>
                    <a:pt x="895383" y="115910"/>
                  </a:cubicBezTo>
                  <a:cubicBezTo>
                    <a:pt x="897529" y="122349"/>
                    <a:pt x="898787" y="129157"/>
                    <a:pt x="901822" y="135228"/>
                  </a:cubicBezTo>
                  <a:cubicBezTo>
                    <a:pt x="919807" y="171198"/>
                    <a:pt x="916506" y="137811"/>
                    <a:pt x="927580" y="193183"/>
                  </a:cubicBezTo>
                  <a:cubicBezTo>
                    <a:pt x="929726" y="203915"/>
                    <a:pt x="931139" y="214821"/>
                    <a:pt x="934019" y="225380"/>
                  </a:cubicBezTo>
                  <a:cubicBezTo>
                    <a:pt x="937591" y="238477"/>
                    <a:pt x="942605" y="251138"/>
                    <a:pt x="946898" y="264017"/>
                  </a:cubicBezTo>
                  <a:cubicBezTo>
                    <a:pt x="949044" y="270456"/>
                    <a:pt x="951691" y="276750"/>
                    <a:pt x="953337" y="283335"/>
                  </a:cubicBezTo>
                  <a:cubicBezTo>
                    <a:pt x="955484" y="291921"/>
                    <a:pt x="957346" y="300583"/>
                    <a:pt x="959777" y="309093"/>
                  </a:cubicBezTo>
                  <a:cubicBezTo>
                    <a:pt x="961642" y="315619"/>
                    <a:pt x="964430" y="321863"/>
                    <a:pt x="966216" y="328411"/>
                  </a:cubicBezTo>
                  <a:cubicBezTo>
                    <a:pt x="970873" y="345488"/>
                    <a:pt x="973497" y="363135"/>
                    <a:pt x="979095" y="379927"/>
                  </a:cubicBezTo>
                  <a:cubicBezTo>
                    <a:pt x="996869" y="433247"/>
                    <a:pt x="984444" y="407268"/>
                    <a:pt x="1017732" y="457200"/>
                  </a:cubicBezTo>
                  <a:lnTo>
                    <a:pt x="1030611" y="476518"/>
                  </a:lnTo>
                  <a:cubicBezTo>
                    <a:pt x="1049284" y="532544"/>
                    <a:pt x="1029764" y="468472"/>
                    <a:pt x="1043490" y="598868"/>
                  </a:cubicBezTo>
                  <a:cubicBezTo>
                    <a:pt x="1044201" y="605618"/>
                    <a:pt x="1048064" y="611660"/>
                    <a:pt x="1049929" y="618186"/>
                  </a:cubicBezTo>
                  <a:cubicBezTo>
                    <a:pt x="1052360" y="626696"/>
                    <a:pt x="1054632" y="635266"/>
                    <a:pt x="1056368" y="643944"/>
                  </a:cubicBezTo>
                  <a:cubicBezTo>
                    <a:pt x="1077498" y="749593"/>
                    <a:pt x="1045489" y="603427"/>
                    <a:pt x="1069247" y="734096"/>
                  </a:cubicBezTo>
                  <a:cubicBezTo>
                    <a:pt x="1070461" y="740774"/>
                    <a:pt x="1073540" y="746975"/>
                    <a:pt x="1075687" y="753414"/>
                  </a:cubicBezTo>
                  <a:cubicBezTo>
                    <a:pt x="1073540" y="783465"/>
                    <a:pt x="1080166" y="815487"/>
                    <a:pt x="1069247" y="843566"/>
                  </a:cubicBezTo>
                  <a:cubicBezTo>
                    <a:pt x="1063637" y="857992"/>
                    <a:pt x="1043490" y="860738"/>
                    <a:pt x="1030611" y="869324"/>
                  </a:cubicBezTo>
                  <a:cubicBezTo>
                    <a:pt x="1005646" y="885967"/>
                    <a:pt x="1018633" y="879756"/>
                    <a:pt x="991974" y="888642"/>
                  </a:cubicBezTo>
                  <a:cubicBezTo>
                    <a:pt x="979095" y="886496"/>
                    <a:pt x="965724" y="886332"/>
                    <a:pt x="953337" y="882203"/>
                  </a:cubicBezTo>
                  <a:cubicBezTo>
                    <a:pt x="927581" y="873618"/>
                    <a:pt x="938310" y="867176"/>
                    <a:pt x="921140" y="850006"/>
                  </a:cubicBezTo>
                  <a:cubicBezTo>
                    <a:pt x="908657" y="837523"/>
                    <a:pt x="898216" y="835925"/>
                    <a:pt x="882504" y="830687"/>
                  </a:cubicBezTo>
                  <a:cubicBezTo>
                    <a:pt x="858706" y="794991"/>
                    <a:pt x="883241" y="823227"/>
                    <a:pt x="850306" y="804930"/>
                  </a:cubicBezTo>
                  <a:cubicBezTo>
                    <a:pt x="836775" y="797413"/>
                    <a:pt x="811670" y="779172"/>
                    <a:pt x="811670" y="779172"/>
                  </a:cubicBezTo>
                  <a:cubicBezTo>
                    <a:pt x="807377" y="772733"/>
                    <a:pt x="805354" y="763956"/>
                    <a:pt x="798791" y="759854"/>
                  </a:cubicBezTo>
                  <a:cubicBezTo>
                    <a:pt x="787279" y="752659"/>
                    <a:pt x="773033" y="751268"/>
                    <a:pt x="760154" y="746975"/>
                  </a:cubicBezTo>
                  <a:cubicBezTo>
                    <a:pt x="753715" y="744828"/>
                    <a:pt x="746484" y="744300"/>
                    <a:pt x="740836" y="740535"/>
                  </a:cubicBezTo>
                  <a:cubicBezTo>
                    <a:pt x="734397" y="736242"/>
                    <a:pt x="728631" y="730705"/>
                    <a:pt x="721518" y="727656"/>
                  </a:cubicBezTo>
                  <a:cubicBezTo>
                    <a:pt x="713383" y="724170"/>
                    <a:pt x="704237" y="723760"/>
                    <a:pt x="695760" y="721217"/>
                  </a:cubicBezTo>
                  <a:cubicBezTo>
                    <a:pt x="676255" y="715366"/>
                    <a:pt x="657123" y="708339"/>
                    <a:pt x="637805" y="701899"/>
                  </a:cubicBezTo>
                  <a:cubicBezTo>
                    <a:pt x="631366" y="699752"/>
                    <a:pt x="624135" y="699224"/>
                    <a:pt x="618487" y="695459"/>
                  </a:cubicBezTo>
                  <a:lnTo>
                    <a:pt x="599168" y="682580"/>
                  </a:lnTo>
                  <a:cubicBezTo>
                    <a:pt x="568081" y="684801"/>
                    <a:pt x="495068" y="688415"/>
                    <a:pt x="457501" y="695459"/>
                  </a:cubicBezTo>
                  <a:cubicBezTo>
                    <a:pt x="420532" y="702391"/>
                    <a:pt x="401519" y="709827"/>
                    <a:pt x="367349" y="721217"/>
                  </a:cubicBezTo>
                  <a:cubicBezTo>
                    <a:pt x="302440" y="742853"/>
                    <a:pt x="403108" y="709845"/>
                    <a:pt x="322273" y="734096"/>
                  </a:cubicBezTo>
                  <a:cubicBezTo>
                    <a:pt x="309270" y="737997"/>
                    <a:pt x="294932" y="739445"/>
                    <a:pt x="283636" y="746975"/>
                  </a:cubicBezTo>
                  <a:lnTo>
                    <a:pt x="244999" y="772732"/>
                  </a:lnTo>
                  <a:cubicBezTo>
                    <a:pt x="240706" y="779172"/>
                    <a:pt x="237945" y="786955"/>
                    <a:pt x="232121" y="792051"/>
                  </a:cubicBezTo>
                  <a:cubicBezTo>
                    <a:pt x="220472" y="802244"/>
                    <a:pt x="193484" y="817809"/>
                    <a:pt x="193484" y="817809"/>
                  </a:cubicBezTo>
                  <a:cubicBezTo>
                    <a:pt x="164680" y="861014"/>
                    <a:pt x="198612" y="818683"/>
                    <a:pt x="161287" y="843566"/>
                  </a:cubicBezTo>
                  <a:cubicBezTo>
                    <a:pt x="153709" y="848618"/>
                    <a:pt x="148964" y="857055"/>
                    <a:pt x="141968" y="862885"/>
                  </a:cubicBezTo>
                  <a:cubicBezTo>
                    <a:pt x="121561" y="879891"/>
                    <a:pt x="112089" y="879283"/>
                    <a:pt x="84014" y="888642"/>
                  </a:cubicBezTo>
                  <a:lnTo>
                    <a:pt x="64695" y="895082"/>
                  </a:lnTo>
                  <a:lnTo>
                    <a:pt x="45377" y="901521"/>
                  </a:lnTo>
                  <a:cubicBezTo>
                    <a:pt x="32651" y="897279"/>
                    <a:pt x="15819" y="893551"/>
                    <a:pt x="6740" y="882203"/>
                  </a:cubicBezTo>
                  <a:cubicBezTo>
                    <a:pt x="2500" y="876903"/>
                    <a:pt x="14253" y="839273"/>
                    <a:pt x="13180" y="824248"/>
                  </a:cubicBezTo>
                  <a:close/>
                </a:path>
              </a:pathLst>
            </a:custGeom>
            <a:gradFill flip="none" rotWithShape="1">
              <a:gsLst>
                <a:gs pos="42000">
                  <a:srgbClr val="FF5050">
                    <a:tint val="66000"/>
                    <a:satMod val="160000"/>
                  </a:srgbClr>
                </a:gs>
                <a:gs pos="83000">
                  <a:srgbClr val="FF5050">
                    <a:tint val="44500"/>
                    <a:satMod val="160000"/>
                  </a:srgbClr>
                </a:gs>
                <a:gs pos="100000">
                  <a:srgbClr val="FF5050">
                    <a:tint val="23500"/>
                    <a:satMod val="160000"/>
                  </a:srgb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541">
              <a:extLst>
                <a:ext uri="{FF2B5EF4-FFF2-40B4-BE49-F238E27FC236}">
                  <a16:creationId xmlns:a16="http://schemas.microsoft.com/office/drawing/2014/main" id="{A4978E81-105F-4285-B17B-D9F773B1BAFC}"/>
                </a:ext>
              </a:extLst>
            </p:cNvPr>
            <p:cNvSpPr/>
            <p:nvPr/>
          </p:nvSpPr>
          <p:spPr>
            <a:xfrm>
              <a:off x="8143125" y="1702635"/>
              <a:ext cx="1771921" cy="431443"/>
            </a:xfrm>
            <a:custGeom>
              <a:avLst/>
              <a:gdLst>
                <a:gd name="connsiteX0" fmla="*/ 109728 w 1771921"/>
                <a:gd name="connsiteY0" fmla="*/ 283335 h 431443"/>
                <a:gd name="connsiteX1" fmla="*/ 77531 w 1771921"/>
                <a:gd name="connsiteY1" fmla="*/ 276896 h 431443"/>
                <a:gd name="connsiteX2" fmla="*/ 58212 w 1771921"/>
                <a:gd name="connsiteY2" fmla="*/ 270457 h 431443"/>
                <a:gd name="connsiteX3" fmla="*/ 19576 w 1771921"/>
                <a:gd name="connsiteY3" fmla="*/ 283335 h 431443"/>
                <a:gd name="connsiteX4" fmla="*/ 13136 w 1771921"/>
                <a:gd name="connsiteY4" fmla="*/ 302654 h 431443"/>
                <a:gd name="connsiteX5" fmla="*/ 257 w 1771921"/>
                <a:gd name="connsiteY5" fmla="*/ 321972 h 431443"/>
                <a:gd name="connsiteX6" fmla="*/ 19576 w 1771921"/>
                <a:gd name="connsiteY6" fmla="*/ 379927 h 431443"/>
                <a:gd name="connsiteX7" fmla="*/ 38894 w 1771921"/>
                <a:gd name="connsiteY7" fmla="*/ 386366 h 431443"/>
                <a:gd name="connsiteX8" fmla="*/ 64652 w 1771921"/>
                <a:gd name="connsiteY8" fmla="*/ 412124 h 431443"/>
                <a:gd name="connsiteX9" fmla="*/ 77531 w 1771921"/>
                <a:gd name="connsiteY9" fmla="*/ 431443 h 431443"/>
                <a:gd name="connsiteX10" fmla="*/ 96849 w 1771921"/>
                <a:gd name="connsiteY10" fmla="*/ 418564 h 431443"/>
                <a:gd name="connsiteX11" fmla="*/ 129046 w 1771921"/>
                <a:gd name="connsiteY11" fmla="*/ 386366 h 431443"/>
                <a:gd name="connsiteX12" fmla="*/ 244956 w 1771921"/>
                <a:gd name="connsiteY12" fmla="*/ 373488 h 431443"/>
                <a:gd name="connsiteX13" fmla="*/ 315790 w 1771921"/>
                <a:gd name="connsiteY13" fmla="*/ 367048 h 431443"/>
                <a:gd name="connsiteX14" fmla="*/ 354426 w 1771921"/>
                <a:gd name="connsiteY14" fmla="*/ 354169 h 431443"/>
                <a:gd name="connsiteX15" fmla="*/ 393063 w 1771921"/>
                <a:gd name="connsiteY15" fmla="*/ 328412 h 431443"/>
                <a:gd name="connsiteX16" fmla="*/ 431700 w 1771921"/>
                <a:gd name="connsiteY16" fmla="*/ 302654 h 431443"/>
                <a:gd name="connsiteX17" fmla="*/ 489655 w 1771921"/>
                <a:gd name="connsiteY17" fmla="*/ 276896 h 431443"/>
                <a:gd name="connsiteX18" fmla="*/ 508973 w 1771921"/>
                <a:gd name="connsiteY18" fmla="*/ 270457 h 431443"/>
                <a:gd name="connsiteX19" fmla="*/ 566928 w 1771921"/>
                <a:gd name="connsiteY19" fmla="*/ 225381 h 431443"/>
                <a:gd name="connsiteX20" fmla="*/ 586246 w 1771921"/>
                <a:gd name="connsiteY20" fmla="*/ 218941 h 431443"/>
                <a:gd name="connsiteX21" fmla="*/ 599125 w 1771921"/>
                <a:gd name="connsiteY21" fmla="*/ 199623 h 431443"/>
                <a:gd name="connsiteX22" fmla="*/ 637762 w 1771921"/>
                <a:gd name="connsiteY22" fmla="*/ 186744 h 431443"/>
                <a:gd name="connsiteX23" fmla="*/ 657080 w 1771921"/>
                <a:gd name="connsiteY23" fmla="*/ 180305 h 431443"/>
                <a:gd name="connsiteX24" fmla="*/ 676398 w 1771921"/>
                <a:gd name="connsiteY24" fmla="*/ 173865 h 431443"/>
                <a:gd name="connsiteX25" fmla="*/ 734353 w 1771921"/>
                <a:gd name="connsiteY25" fmla="*/ 167426 h 431443"/>
                <a:gd name="connsiteX26" fmla="*/ 811626 w 1771921"/>
                <a:gd name="connsiteY26" fmla="*/ 154547 h 431443"/>
                <a:gd name="connsiteX27" fmla="*/ 850263 w 1771921"/>
                <a:gd name="connsiteY27" fmla="*/ 141668 h 431443"/>
                <a:gd name="connsiteX28" fmla="*/ 882460 w 1771921"/>
                <a:gd name="connsiteY28" fmla="*/ 115910 h 431443"/>
                <a:gd name="connsiteX29" fmla="*/ 927536 w 1771921"/>
                <a:gd name="connsiteY29" fmla="*/ 148107 h 431443"/>
                <a:gd name="connsiteX30" fmla="*/ 946855 w 1771921"/>
                <a:gd name="connsiteY30" fmla="*/ 154547 h 431443"/>
                <a:gd name="connsiteX31" fmla="*/ 966173 w 1771921"/>
                <a:gd name="connsiteY31" fmla="*/ 160986 h 431443"/>
                <a:gd name="connsiteX32" fmla="*/ 985491 w 1771921"/>
                <a:gd name="connsiteY32" fmla="*/ 173865 h 431443"/>
                <a:gd name="connsiteX33" fmla="*/ 1056325 w 1771921"/>
                <a:gd name="connsiteY33" fmla="*/ 193183 h 431443"/>
                <a:gd name="connsiteX34" fmla="*/ 1120719 w 1771921"/>
                <a:gd name="connsiteY34" fmla="*/ 199623 h 431443"/>
                <a:gd name="connsiteX35" fmla="*/ 1159356 w 1771921"/>
                <a:gd name="connsiteY35" fmla="*/ 218941 h 431443"/>
                <a:gd name="connsiteX36" fmla="*/ 1197993 w 1771921"/>
                <a:gd name="connsiteY36" fmla="*/ 238259 h 431443"/>
                <a:gd name="connsiteX37" fmla="*/ 1217311 w 1771921"/>
                <a:gd name="connsiteY37" fmla="*/ 251138 h 431443"/>
                <a:gd name="connsiteX38" fmla="*/ 1230190 w 1771921"/>
                <a:gd name="connsiteY38" fmla="*/ 270457 h 431443"/>
                <a:gd name="connsiteX39" fmla="*/ 1249508 w 1771921"/>
                <a:gd name="connsiteY39" fmla="*/ 276896 h 431443"/>
                <a:gd name="connsiteX40" fmla="*/ 1268826 w 1771921"/>
                <a:gd name="connsiteY40" fmla="*/ 289775 h 431443"/>
                <a:gd name="connsiteX41" fmla="*/ 1307463 w 1771921"/>
                <a:gd name="connsiteY41" fmla="*/ 302654 h 431443"/>
                <a:gd name="connsiteX42" fmla="*/ 1346100 w 1771921"/>
                <a:gd name="connsiteY42" fmla="*/ 328412 h 431443"/>
                <a:gd name="connsiteX43" fmla="*/ 1436252 w 1771921"/>
                <a:gd name="connsiteY43" fmla="*/ 347730 h 431443"/>
                <a:gd name="connsiteX44" fmla="*/ 1481328 w 1771921"/>
                <a:gd name="connsiteY44" fmla="*/ 360609 h 431443"/>
                <a:gd name="connsiteX45" fmla="*/ 1519964 w 1771921"/>
                <a:gd name="connsiteY45" fmla="*/ 373488 h 431443"/>
                <a:gd name="connsiteX46" fmla="*/ 1539283 w 1771921"/>
                <a:gd name="connsiteY46" fmla="*/ 379927 h 431443"/>
                <a:gd name="connsiteX47" fmla="*/ 1558601 w 1771921"/>
                <a:gd name="connsiteY47" fmla="*/ 386366 h 431443"/>
                <a:gd name="connsiteX48" fmla="*/ 1610117 w 1771921"/>
                <a:gd name="connsiteY48" fmla="*/ 392806 h 431443"/>
                <a:gd name="connsiteX49" fmla="*/ 1648753 w 1771921"/>
                <a:gd name="connsiteY49" fmla="*/ 405685 h 431443"/>
                <a:gd name="connsiteX50" fmla="*/ 1668072 w 1771921"/>
                <a:gd name="connsiteY50" fmla="*/ 412124 h 431443"/>
                <a:gd name="connsiteX51" fmla="*/ 1706708 w 1771921"/>
                <a:gd name="connsiteY51" fmla="*/ 392806 h 431443"/>
                <a:gd name="connsiteX52" fmla="*/ 1726026 w 1771921"/>
                <a:gd name="connsiteY52" fmla="*/ 386366 h 431443"/>
                <a:gd name="connsiteX53" fmla="*/ 1764663 w 1771921"/>
                <a:gd name="connsiteY53" fmla="*/ 360609 h 431443"/>
                <a:gd name="connsiteX54" fmla="*/ 1764663 w 1771921"/>
                <a:gd name="connsiteY54" fmla="*/ 315533 h 431443"/>
                <a:gd name="connsiteX55" fmla="*/ 1745345 w 1771921"/>
                <a:gd name="connsiteY55" fmla="*/ 309093 h 431443"/>
                <a:gd name="connsiteX56" fmla="*/ 1726026 w 1771921"/>
                <a:gd name="connsiteY56" fmla="*/ 296214 h 431443"/>
                <a:gd name="connsiteX57" fmla="*/ 1668072 w 1771921"/>
                <a:gd name="connsiteY57" fmla="*/ 283335 h 431443"/>
                <a:gd name="connsiteX58" fmla="*/ 1610117 w 1771921"/>
                <a:gd name="connsiteY58" fmla="*/ 276896 h 431443"/>
                <a:gd name="connsiteX59" fmla="*/ 1545722 w 1771921"/>
                <a:gd name="connsiteY59" fmla="*/ 270457 h 431443"/>
                <a:gd name="connsiteX60" fmla="*/ 1442691 w 1771921"/>
                <a:gd name="connsiteY60" fmla="*/ 244699 h 431443"/>
                <a:gd name="connsiteX61" fmla="*/ 1404055 w 1771921"/>
                <a:gd name="connsiteY61" fmla="*/ 231820 h 431443"/>
                <a:gd name="connsiteX62" fmla="*/ 1384736 w 1771921"/>
                <a:gd name="connsiteY62" fmla="*/ 225381 h 431443"/>
                <a:gd name="connsiteX63" fmla="*/ 1346100 w 1771921"/>
                <a:gd name="connsiteY63" fmla="*/ 199623 h 431443"/>
                <a:gd name="connsiteX64" fmla="*/ 1326781 w 1771921"/>
                <a:gd name="connsiteY64" fmla="*/ 193183 h 431443"/>
                <a:gd name="connsiteX65" fmla="*/ 1288145 w 1771921"/>
                <a:gd name="connsiteY65" fmla="*/ 167426 h 431443"/>
                <a:gd name="connsiteX66" fmla="*/ 1268826 w 1771921"/>
                <a:gd name="connsiteY66" fmla="*/ 160986 h 431443"/>
                <a:gd name="connsiteX67" fmla="*/ 1230190 w 1771921"/>
                <a:gd name="connsiteY67" fmla="*/ 135228 h 431443"/>
                <a:gd name="connsiteX68" fmla="*/ 1210872 w 1771921"/>
                <a:gd name="connsiteY68" fmla="*/ 122350 h 431443"/>
                <a:gd name="connsiteX69" fmla="*/ 1075643 w 1771921"/>
                <a:gd name="connsiteY69" fmla="*/ 77274 h 431443"/>
                <a:gd name="connsiteX70" fmla="*/ 1037007 w 1771921"/>
                <a:gd name="connsiteY70" fmla="*/ 64395 h 431443"/>
                <a:gd name="connsiteX71" fmla="*/ 1017688 w 1771921"/>
                <a:gd name="connsiteY71" fmla="*/ 57955 h 431443"/>
                <a:gd name="connsiteX72" fmla="*/ 998370 w 1771921"/>
                <a:gd name="connsiteY72" fmla="*/ 45076 h 431443"/>
                <a:gd name="connsiteX73" fmla="*/ 946855 w 1771921"/>
                <a:gd name="connsiteY73" fmla="*/ 32197 h 431443"/>
                <a:gd name="connsiteX74" fmla="*/ 908218 w 1771921"/>
                <a:gd name="connsiteY74" fmla="*/ 19319 h 431443"/>
                <a:gd name="connsiteX75" fmla="*/ 888900 w 1771921"/>
                <a:gd name="connsiteY75" fmla="*/ 12879 h 431443"/>
                <a:gd name="connsiteX76" fmla="*/ 869581 w 1771921"/>
                <a:gd name="connsiteY76" fmla="*/ 0 h 431443"/>
                <a:gd name="connsiteX77" fmla="*/ 798748 w 1771921"/>
                <a:gd name="connsiteY77" fmla="*/ 12879 h 431443"/>
                <a:gd name="connsiteX78" fmla="*/ 760111 w 1771921"/>
                <a:gd name="connsiteY78" fmla="*/ 25758 h 431443"/>
                <a:gd name="connsiteX79" fmla="*/ 702156 w 1771921"/>
                <a:gd name="connsiteY79" fmla="*/ 45076 h 431443"/>
                <a:gd name="connsiteX80" fmla="*/ 644201 w 1771921"/>
                <a:gd name="connsiteY80" fmla="*/ 64395 h 431443"/>
                <a:gd name="connsiteX81" fmla="*/ 624883 w 1771921"/>
                <a:gd name="connsiteY81" fmla="*/ 70834 h 431443"/>
                <a:gd name="connsiteX82" fmla="*/ 605564 w 1771921"/>
                <a:gd name="connsiteY82" fmla="*/ 83713 h 431443"/>
                <a:gd name="connsiteX83" fmla="*/ 566928 w 1771921"/>
                <a:gd name="connsiteY83" fmla="*/ 96592 h 431443"/>
                <a:gd name="connsiteX84" fmla="*/ 547610 w 1771921"/>
                <a:gd name="connsiteY84" fmla="*/ 109471 h 431443"/>
                <a:gd name="connsiteX85" fmla="*/ 508973 w 1771921"/>
                <a:gd name="connsiteY85" fmla="*/ 122350 h 431443"/>
                <a:gd name="connsiteX86" fmla="*/ 451018 w 1771921"/>
                <a:gd name="connsiteY86" fmla="*/ 141668 h 431443"/>
                <a:gd name="connsiteX87" fmla="*/ 393063 w 1771921"/>
                <a:gd name="connsiteY87" fmla="*/ 160986 h 431443"/>
                <a:gd name="connsiteX88" fmla="*/ 373745 w 1771921"/>
                <a:gd name="connsiteY88" fmla="*/ 167426 h 431443"/>
                <a:gd name="connsiteX89" fmla="*/ 354426 w 1771921"/>
                <a:gd name="connsiteY89" fmla="*/ 173865 h 431443"/>
                <a:gd name="connsiteX90" fmla="*/ 335108 w 1771921"/>
                <a:gd name="connsiteY90" fmla="*/ 186744 h 431443"/>
                <a:gd name="connsiteX91" fmla="*/ 302911 w 1771921"/>
                <a:gd name="connsiteY91" fmla="*/ 218941 h 431443"/>
                <a:gd name="connsiteX92" fmla="*/ 264274 w 1771921"/>
                <a:gd name="connsiteY92" fmla="*/ 231820 h 431443"/>
                <a:gd name="connsiteX93" fmla="*/ 244956 w 1771921"/>
                <a:gd name="connsiteY93" fmla="*/ 244699 h 431443"/>
                <a:gd name="connsiteX94" fmla="*/ 206319 w 1771921"/>
                <a:gd name="connsiteY94" fmla="*/ 257578 h 431443"/>
                <a:gd name="connsiteX95" fmla="*/ 187001 w 1771921"/>
                <a:gd name="connsiteY95" fmla="*/ 270457 h 431443"/>
                <a:gd name="connsiteX96" fmla="*/ 109728 w 1771921"/>
                <a:gd name="connsiteY96" fmla="*/ 283335 h 43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771921" h="431443">
                  <a:moveTo>
                    <a:pt x="109728" y="283335"/>
                  </a:moveTo>
                  <a:cubicBezTo>
                    <a:pt x="91483" y="284408"/>
                    <a:pt x="88149" y="279550"/>
                    <a:pt x="77531" y="276896"/>
                  </a:cubicBezTo>
                  <a:cubicBezTo>
                    <a:pt x="70946" y="275250"/>
                    <a:pt x="64958" y="269707"/>
                    <a:pt x="58212" y="270457"/>
                  </a:cubicBezTo>
                  <a:cubicBezTo>
                    <a:pt x="44720" y="271956"/>
                    <a:pt x="19576" y="283335"/>
                    <a:pt x="19576" y="283335"/>
                  </a:cubicBezTo>
                  <a:cubicBezTo>
                    <a:pt x="17429" y="289775"/>
                    <a:pt x="16172" y="296583"/>
                    <a:pt x="13136" y="302654"/>
                  </a:cubicBezTo>
                  <a:cubicBezTo>
                    <a:pt x="9675" y="309576"/>
                    <a:pt x="1112" y="314280"/>
                    <a:pt x="257" y="321972"/>
                  </a:cubicBezTo>
                  <a:cubicBezTo>
                    <a:pt x="-1410" y="336977"/>
                    <a:pt x="5014" y="368278"/>
                    <a:pt x="19576" y="379927"/>
                  </a:cubicBezTo>
                  <a:cubicBezTo>
                    <a:pt x="24876" y="384167"/>
                    <a:pt x="32455" y="384220"/>
                    <a:pt x="38894" y="386366"/>
                  </a:cubicBezTo>
                  <a:cubicBezTo>
                    <a:pt x="52945" y="428518"/>
                    <a:pt x="33430" y="387146"/>
                    <a:pt x="64652" y="412124"/>
                  </a:cubicBezTo>
                  <a:cubicBezTo>
                    <a:pt x="70695" y="416959"/>
                    <a:pt x="73238" y="425003"/>
                    <a:pt x="77531" y="431443"/>
                  </a:cubicBezTo>
                  <a:cubicBezTo>
                    <a:pt x="83970" y="427150"/>
                    <a:pt x="91377" y="424037"/>
                    <a:pt x="96849" y="418564"/>
                  </a:cubicBezTo>
                  <a:cubicBezTo>
                    <a:pt x="118312" y="397100"/>
                    <a:pt x="98997" y="399244"/>
                    <a:pt x="129046" y="386366"/>
                  </a:cubicBezTo>
                  <a:cubicBezTo>
                    <a:pt x="156576" y="374568"/>
                    <a:pt x="239440" y="373929"/>
                    <a:pt x="244956" y="373488"/>
                  </a:cubicBezTo>
                  <a:cubicBezTo>
                    <a:pt x="268589" y="371597"/>
                    <a:pt x="292179" y="369195"/>
                    <a:pt x="315790" y="367048"/>
                  </a:cubicBezTo>
                  <a:cubicBezTo>
                    <a:pt x="328669" y="362755"/>
                    <a:pt x="343130" y="361699"/>
                    <a:pt x="354426" y="354169"/>
                  </a:cubicBezTo>
                  <a:cubicBezTo>
                    <a:pt x="367305" y="345583"/>
                    <a:pt x="382118" y="339357"/>
                    <a:pt x="393063" y="328412"/>
                  </a:cubicBezTo>
                  <a:cubicBezTo>
                    <a:pt x="417181" y="304293"/>
                    <a:pt x="403741" y="311973"/>
                    <a:pt x="431700" y="302654"/>
                  </a:cubicBezTo>
                  <a:cubicBezTo>
                    <a:pt x="462313" y="282245"/>
                    <a:pt x="443677" y="292222"/>
                    <a:pt x="489655" y="276896"/>
                  </a:cubicBezTo>
                  <a:lnTo>
                    <a:pt x="508973" y="270457"/>
                  </a:lnTo>
                  <a:cubicBezTo>
                    <a:pt x="525643" y="253786"/>
                    <a:pt x="543816" y="233086"/>
                    <a:pt x="566928" y="225381"/>
                  </a:cubicBezTo>
                  <a:lnTo>
                    <a:pt x="586246" y="218941"/>
                  </a:lnTo>
                  <a:cubicBezTo>
                    <a:pt x="590539" y="212502"/>
                    <a:pt x="592562" y="203725"/>
                    <a:pt x="599125" y="199623"/>
                  </a:cubicBezTo>
                  <a:cubicBezTo>
                    <a:pt x="610637" y="192428"/>
                    <a:pt x="624883" y="191037"/>
                    <a:pt x="637762" y="186744"/>
                  </a:cubicBezTo>
                  <a:lnTo>
                    <a:pt x="657080" y="180305"/>
                  </a:lnTo>
                  <a:cubicBezTo>
                    <a:pt x="663519" y="178158"/>
                    <a:pt x="669652" y="174615"/>
                    <a:pt x="676398" y="173865"/>
                  </a:cubicBezTo>
                  <a:cubicBezTo>
                    <a:pt x="695716" y="171719"/>
                    <a:pt x="715111" y="170175"/>
                    <a:pt x="734353" y="167426"/>
                  </a:cubicBezTo>
                  <a:cubicBezTo>
                    <a:pt x="760204" y="163733"/>
                    <a:pt x="811626" y="154547"/>
                    <a:pt x="811626" y="154547"/>
                  </a:cubicBezTo>
                  <a:cubicBezTo>
                    <a:pt x="824505" y="150254"/>
                    <a:pt x="842732" y="152964"/>
                    <a:pt x="850263" y="141668"/>
                  </a:cubicBezTo>
                  <a:cubicBezTo>
                    <a:pt x="866907" y="116702"/>
                    <a:pt x="855800" y="124798"/>
                    <a:pt x="882460" y="115910"/>
                  </a:cubicBezTo>
                  <a:cubicBezTo>
                    <a:pt x="893193" y="148107"/>
                    <a:pt x="882461" y="133081"/>
                    <a:pt x="927536" y="148107"/>
                  </a:cubicBezTo>
                  <a:lnTo>
                    <a:pt x="946855" y="154547"/>
                  </a:lnTo>
                  <a:lnTo>
                    <a:pt x="966173" y="160986"/>
                  </a:lnTo>
                  <a:cubicBezTo>
                    <a:pt x="972612" y="165279"/>
                    <a:pt x="978419" y="170722"/>
                    <a:pt x="985491" y="173865"/>
                  </a:cubicBezTo>
                  <a:cubicBezTo>
                    <a:pt x="1004910" y="182496"/>
                    <a:pt x="1034681" y="190297"/>
                    <a:pt x="1056325" y="193183"/>
                  </a:cubicBezTo>
                  <a:cubicBezTo>
                    <a:pt x="1077708" y="196034"/>
                    <a:pt x="1099254" y="197476"/>
                    <a:pt x="1120719" y="199623"/>
                  </a:cubicBezTo>
                  <a:cubicBezTo>
                    <a:pt x="1176091" y="236537"/>
                    <a:pt x="1106030" y="192278"/>
                    <a:pt x="1159356" y="218941"/>
                  </a:cubicBezTo>
                  <a:cubicBezTo>
                    <a:pt x="1209285" y="243906"/>
                    <a:pt x="1149437" y="222075"/>
                    <a:pt x="1197993" y="238259"/>
                  </a:cubicBezTo>
                  <a:cubicBezTo>
                    <a:pt x="1204432" y="242552"/>
                    <a:pt x="1211839" y="245665"/>
                    <a:pt x="1217311" y="251138"/>
                  </a:cubicBezTo>
                  <a:cubicBezTo>
                    <a:pt x="1222784" y="256611"/>
                    <a:pt x="1224147" y="265622"/>
                    <a:pt x="1230190" y="270457"/>
                  </a:cubicBezTo>
                  <a:cubicBezTo>
                    <a:pt x="1235490" y="274697"/>
                    <a:pt x="1243069" y="274750"/>
                    <a:pt x="1249508" y="276896"/>
                  </a:cubicBezTo>
                  <a:cubicBezTo>
                    <a:pt x="1255947" y="281189"/>
                    <a:pt x="1261754" y="286632"/>
                    <a:pt x="1268826" y="289775"/>
                  </a:cubicBezTo>
                  <a:cubicBezTo>
                    <a:pt x="1281232" y="295289"/>
                    <a:pt x="1296167" y="295124"/>
                    <a:pt x="1307463" y="302654"/>
                  </a:cubicBezTo>
                  <a:cubicBezTo>
                    <a:pt x="1320342" y="311240"/>
                    <a:pt x="1331416" y="323517"/>
                    <a:pt x="1346100" y="328412"/>
                  </a:cubicBezTo>
                  <a:cubicBezTo>
                    <a:pt x="1401154" y="346762"/>
                    <a:pt x="1371266" y="339606"/>
                    <a:pt x="1436252" y="347730"/>
                  </a:cubicBezTo>
                  <a:cubicBezTo>
                    <a:pt x="1501202" y="369379"/>
                    <a:pt x="1400434" y="336340"/>
                    <a:pt x="1481328" y="360609"/>
                  </a:cubicBezTo>
                  <a:cubicBezTo>
                    <a:pt x="1494331" y="364510"/>
                    <a:pt x="1507085" y="369195"/>
                    <a:pt x="1519964" y="373488"/>
                  </a:cubicBezTo>
                  <a:lnTo>
                    <a:pt x="1539283" y="379927"/>
                  </a:lnTo>
                  <a:cubicBezTo>
                    <a:pt x="1545722" y="382073"/>
                    <a:pt x="1551866" y="385524"/>
                    <a:pt x="1558601" y="386366"/>
                  </a:cubicBezTo>
                  <a:lnTo>
                    <a:pt x="1610117" y="392806"/>
                  </a:lnTo>
                  <a:lnTo>
                    <a:pt x="1648753" y="405685"/>
                  </a:lnTo>
                  <a:lnTo>
                    <a:pt x="1668072" y="412124"/>
                  </a:lnTo>
                  <a:cubicBezTo>
                    <a:pt x="1716621" y="395942"/>
                    <a:pt x="1656785" y="417769"/>
                    <a:pt x="1706708" y="392806"/>
                  </a:cubicBezTo>
                  <a:cubicBezTo>
                    <a:pt x="1712779" y="389770"/>
                    <a:pt x="1720092" y="389662"/>
                    <a:pt x="1726026" y="386366"/>
                  </a:cubicBezTo>
                  <a:cubicBezTo>
                    <a:pt x="1739557" y="378849"/>
                    <a:pt x="1764663" y="360609"/>
                    <a:pt x="1764663" y="360609"/>
                  </a:cubicBezTo>
                  <a:cubicBezTo>
                    <a:pt x="1769889" y="344932"/>
                    <a:pt x="1777981" y="332181"/>
                    <a:pt x="1764663" y="315533"/>
                  </a:cubicBezTo>
                  <a:cubicBezTo>
                    <a:pt x="1760423" y="310233"/>
                    <a:pt x="1751416" y="312129"/>
                    <a:pt x="1745345" y="309093"/>
                  </a:cubicBezTo>
                  <a:cubicBezTo>
                    <a:pt x="1738423" y="305632"/>
                    <a:pt x="1732948" y="299675"/>
                    <a:pt x="1726026" y="296214"/>
                  </a:cubicBezTo>
                  <a:cubicBezTo>
                    <a:pt x="1710877" y="288640"/>
                    <a:pt x="1681558" y="285133"/>
                    <a:pt x="1668072" y="283335"/>
                  </a:cubicBezTo>
                  <a:cubicBezTo>
                    <a:pt x="1648805" y="280766"/>
                    <a:pt x="1629447" y="278931"/>
                    <a:pt x="1610117" y="276896"/>
                  </a:cubicBezTo>
                  <a:lnTo>
                    <a:pt x="1545722" y="270457"/>
                  </a:lnTo>
                  <a:cubicBezTo>
                    <a:pt x="1468024" y="254917"/>
                    <a:pt x="1502089" y="264499"/>
                    <a:pt x="1442691" y="244699"/>
                  </a:cubicBezTo>
                  <a:lnTo>
                    <a:pt x="1404055" y="231820"/>
                  </a:lnTo>
                  <a:lnTo>
                    <a:pt x="1384736" y="225381"/>
                  </a:lnTo>
                  <a:cubicBezTo>
                    <a:pt x="1371857" y="216795"/>
                    <a:pt x="1360784" y="204518"/>
                    <a:pt x="1346100" y="199623"/>
                  </a:cubicBezTo>
                  <a:cubicBezTo>
                    <a:pt x="1339660" y="197476"/>
                    <a:pt x="1332715" y="196480"/>
                    <a:pt x="1326781" y="193183"/>
                  </a:cubicBezTo>
                  <a:cubicBezTo>
                    <a:pt x="1313251" y="185666"/>
                    <a:pt x="1302829" y="172321"/>
                    <a:pt x="1288145" y="167426"/>
                  </a:cubicBezTo>
                  <a:cubicBezTo>
                    <a:pt x="1281705" y="165279"/>
                    <a:pt x="1274760" y="164283"/>
                    <a:pt x="1268826" y="160986"/>
                  </a:cubicBezTo>
                  <a:cubicBezTo>
                    <a:pt x="1255296" y="153469"/>
                    <a:pt x="1243069" y="143814"/>
                    <a:pt x="1230190" y="135228"/>
                  </a:cubicBezTo>
                  <a:cubicBezTo>
                    <a:pt x="1223751" y="130935"/>
                    <a:pt x="1218214" y="124797"/>
                    <a:pt x="1210872" y="122350"/>
                  </a:cubicBezTo>
                  <a:lnTo>
                    <a:pt x="1075643" y="77274"/>
                  </a:lnTo>
                  <a:lnTo>
                    <a:pt x="1037007" y="64395"/>
                  </a:lnTo>
                  <a:cubicBezTo>
                    <a:pt x="1030567" y="62248"/>
                    <a:pt x="1023336" y="61720"/>
                    <a:pt x="1017688" y="57955"/>
                  </a:cubicBezTo>
                  <a:cubicBezTo>
                    <a:pt x="1011249" y="53662"/>
                    <a:pt x="1005292" y="48537"/>
                    <a:pt x="998370" y="45076"/>
                  </a:cubicBezTo>
                  <a:cubicBezTo>
                    <a:pt x="982744" y="37263"/>
                    <a:pt x="963012" y="36603"/>
                    <a:pt x="946855" y="32197"/>
                  </a:cubicBezTo>
                  <a:cubicBezTo>
                    <a:pt x="933758" y="28625"/>
                    <a:pt x="921097" y="23612"/>
                    <a:pt x="908218" y="19319"/>
                  </a:cubicBezTo>
                  <a:cubicBezTo>
                    <a:pt x="901779" y="17173"/>
                    <a:pt x="894548" y="16644"/>
                    <a:pt x="888900" y="12879"/>
                  </a:cubicBezTo>
                  <a:lnTo>
                    <a:pt x="869581" y="0"/>
                  </a:lnTo>
                  <a:cubicBezTo>
                    <a:pt x="816715" y="17624"/>
                    <a:pt x="900674" y="-8962"/>
                    <a:pt x="798748" y="12879"/>
                  </a:cubicBezTo>
                  <a:cubicBezTo>
                    <a:pt x="785474" y="15723"/>
                    <a:pt x="772990" y="21465"/>
                    <a:pt x="760111" y="25758"/>
                  </a:cubicBezTo>
                  <a:lnTo>
                    <a:pt x="702156" y="45076"/>
                  </a:lnTo>
                  <a:lnTo>
                    <a:pt x="644201" y="64395"/>
                  </a:lnTo>
                  <a:lnTo>
                    <a:pt x="624883" y="70834"/>
                  </a:lnTo>
                  <a:cubicBezTo>
                    <a:pt x="618443" y="75127"/>
                    <a:pt x="612636" y="80570"/>
                    <a:pt x="605564" y="83713"/>
                  </a:cubicBezTo>
                  <a:cubicBezTo>
                    <a:pt x="593159" y="89227"/>
                    <a:pt x="578223" y="89062"/>
                    <a:pt x="566928" y="96592"/>
                  </a:cubicBezTo>
                  <a:cubicBezTo>
                    <a:pt x="560489" y="100885"/>
                    <a:pt x="554682" y="106328"/>
                    <a:pt x="547610" y="109471"/>
                  </a:cubicBezTo>
                  <a:cubicBezTo>
                    <a:pt x="535204" y="114985"/>
                    <a:pt x="521852" y="118057"/>
                    <a:pt x="508973" y="122350"/>
                  </a:cubicBezTo>
                  <a:lnTo>
                    <a:pt x="451018" y="141668"/>
                  </a:lnTo>
                  <a:lnTo>
                    <a:pt x="393063" y="160986"/>
                  </a:lnTo>
                  <a:lnTo>
                    <a:pt x="373745" y="167426"/>
                  </a:lnTo>
                  <a:lnTo>
                    <a:pt x="354426" y="173865"/>
                  </a:lnTo>
                  <a:cubicBezTo>
                    <a:pt x="347987" y="178158"/>
                    <a:pt x="340580" y="181272"/>
                    <a:pt x="335108" y="186744"/>
                  </a:cubicBezTo>
                  <a:cubicBezTo>
                    <a:pt x="312786" y="209066"/>
                    <a:pt x="333818" y="205204"/>
                    <a:pt x="302911" y="218941"/>
                  </a:cubicBezTo>
                  <a:cubicBezTo>
                    <a:pt x="290505" y="224455"/>
                    <a:pt x="264274" y="231820"/>
                    <a:pt x="264274" y="231820"/>
                  </a:cubicBezTo>
                  <a:cubicBezTo>
                    <a:pt x="257835" y="236113"/>
                    <a:pt x="252028" y="241556"/>
                    <a:pt x="244956" y="244699"/>
                  </a:cubicBezTo>
                  <a:cubicBezTo>
                    <a:pt x="232550" y="250213"/>
                    <a:pt x="217615" y="250047"/>
                    <a:pt x="206319" y="257578"/>
                  </a:cubicBezTo>
                  <a:cubicBezTo>
                    <a:pt x="199880" y="261871"/>
                    <a:pt x="194073" y="267314"/>
                    <a:pt x="187001" y="270457"/>
                  </a:cubicBezTo>
                  <a:cubicBezTo>
                    <a:pt x="156498" y="284014"/>
                    <a:pt x="127973" y="282262"/>
                    <a:pt x="109728" y="283335"/>
                  </a:cubicBezTo>
                  <a:close/>
                </a:path>
              </a:pathLst>
            </a:custGeom>
            <a:gradFill>
              <a:gsLst>
                <a:gs pos="7000">
                  <a:srgbClr val="FFCCFF"/>
                </a:gs>
                <a:gs pos="54000">
                  <a:schemeClr val="bg1"/>
                </a:gs>
                <a:gs pos="93000">
                  <a:srgbClr val="FFCCFF"/>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542">
              <a:extLst>
                <a:ext uri="{FF2B5EF4-FFF2-40B4-BE49-F238E27FC236}">
                  <a16:creationId xmlns:a16="http://schemas.microsoft.com/office/drawing/2014/main" id="{CC95DD9E-CA26-41C6-9AFA-55778141504C}"/>
                </a:ext>
              </a:extLst>
            </p:cNvPr>
            <p:cNvSpPr/>
            <p:nvPr/>
          </p:nvSpPr>
          <p:spPr>
            <a:xfrm>
              <a:off x="7879173" y="2050365"/>
              <a:ext cx="637697" cy="1829318"/>
            </a:xfrm>
            <a:custGeom>
              <a:avLst/>
              <a:gdLst>
                <a:gd name="connsiteX0" fmla="*/ 367240 w 637697"/>
                <a:gd name="connsiteY0" fmla="*/ 57955 h 1829318"/>
                <a:gd name="connsiteX1" fmla="*/ 347922 w 637697"/>
                <a:gd name="connsiteY1" fmla="*/ 109470 h 1829318"/>
                <a:gd name="connsiteX2" fmla="*/ 328604 w 637697"/>
                <a:gd name="connsiteY2" fmla="*/ 122349 h 1829318"/>
                <a:gd name="connsiteX3" fmla="*/ 302846 w 637697"/>
                <a:gd name="connsiteY3" fmla="*/ 180304 h 1829318"/>
                <a:gd name="connsiteX4" fmla="*/ 277088 w 637697"/>
                <a:gd name="connsiteY4" fmla="*/ 218941 h 1829318"/>
                <a:gd name="connsiteX5" fmla="*/ 264209 w 637697"/>
                <a:gd name="connsiteY5" fmla="*/ 257577 h 1829318"/>
                <a:gd name="connsiteX6" fmla="*/ 251331 w 637697"/>
                <a:gd name="connsiteY6" fmla="*/ 276896 h 1829318"/>
                <a:gd name="connsiteX7" fmla="*/ 238452 w 637697"/>
                <a:gd name="connsiteY7" fmla="*/ 315532 h 1829318"/>
                <a:gd name="connsiteX8" fmla="*/ 225573 w 637697"/>
                <a:gd name="connsiteY8" fmla="*/ 334851 h 1829318"/>
                <a:gd name="connsiteX9" fmla="*/ 219133 w 637697"/>
                <a:gd name="connsiteY9" fmla="*/ 354169 h 1829318"/>
                <a:gd name="connsiteX10" fmla="*/ 193376 w 637697"/>
                <a:gd name="connsiteY10" fmla="*/ 392805 h 1829318"/>
                <a:gd name="connsiteX11" fmla="*/ 180497 w 637697"/>
                <a:gd name="connsiteY11" fmla="*/ 412124 h 1829318"/>
                <a:gd name="connsiteX12" fmla="*/ 161178 w 637697"/>
                <a:gd name="connsiteY12" fmla="*/ 425003 h 1829318"/>
                <a:gd name="connsiteX13" fmla="*/ 128981 w 637697"/>
                <a:gd name="connsiteY13" fmla="*/ 482958 h 1829318"/>
                <a:gd name="connsiteX14" fmla="*/ 116102 w 637697"/>
                <a:gd name="connsiteY14" fmla="*/ 502276 h 1829318"/>
                <a:gd name="connsiteX15" fmla="*/ 109663 w 637697"/>
                <a:gd name="connsiteY15" fmla="*/ 521594 h 1829318"/>
                <a:gd name="connsiteX16" fmla="*/ 96784 w 637697"/>
                <a:gd name="connsiteY16" fmla="*/ 540913 h 1829318"/>
                <a:gd name="connsiteX17" fmla="*/ 90345 w 637697"/>
                <a:gd name="connsiteY17" fmla="*/ 566670 h 1829318"/>
                <a:gd name="connsiteX18" fmla="*/ 77466 w 637697"/>
                <a:gd name="connsiteY18" fmla="*/ 605307 h 1829318"/>
                <a:gd name="connsiteX19" fmla="*/ 71026 w 637697"/>
                <a:gd name="connsiteY19" fmla="*/ 624625 h 1829318"/>
                <a:gd name="connsiteX20" fmla="*/ 77466 w 637697"/>
                <a:gd name="connsiteY20" fmla="*/ 888642 h 1829318"/>
                <a:gd name="connsiteX21" fmla="*/ 83905 w 637697"/>
                <a:gd name="connsiteY21" fmla="*/ 927279 h 1829318"/>
                <a:gd name="connsiteX22" fmla="*/ 103224 w 637697"/>
                <a:gd name="connsiteY22" fmla="*/ 991673 h 1829318"/>
                <a:gd name="connsiteX23" fmla="*/ 109663 w 637697"/>
                <a:gd name="connsiteY23" fmla="*/ 1010991 h 1829318"/>
                <a:gd name="connsiteX24" fmla="*/ 116102 w 637697"/>
                <a:gd name="connsiteY24" fmla="*/ 1030310 h 1829318"/>
                <a:gd name="connsiteX25" fmla="*/ 116102 w 637697"/>
                <a:gd name="connsiteY25" fmla="*/ 1210614 h 1829318"/>
                <a:gd name="connsiteX26" fmla="*/ 103224 w 637697"/>
                <a:gd name="connsiteY26" fmla="*/ 1268569 h 1829318"/>
                <a:gd name="connsiteX27" fmla="*/ 90345 w 637697"/>
                <a:gd name="connsiteY27" fmla="*/ 1326524 h 1829318"/>
                <a:gd name="connsiteX28" fmla="*/ 83905 w 637697"/>
                <a:gd name="connsiteY28" fmla="*/ 1378039 h 1829318"/>
                <a:gd name="connsiteX29" fmla="*/ 77466 w 637697"/>
                <a:gd name="connsiteY29" fmla="*/ 1397358 h 1829318"/>
                <a:gd name="connsiteX30" fmla="*/ 71026 w 637697"/>
                <a:gd name="connsiteY30" fmla="*/ 1435994 h 1829318"/>
                <a:gd name="connsiteX31" fmla="*/ 64587 w 637697"/>
                <a:gd name="connsiteY31" fmla="*/ 1455313 h 1829318"/>
                <a:gd name="connsiteX32" fmla="*/ 58147 w 637697"/>
                <a:gd name="connsiteY32" fmla="*/ 1487510 h 1829318"/>
                <a:gd name="connsiteX33" fmla="*/ 45269 w 637697"/>
                <a:gd name="connsiteY33" fmla="*/ 1526146 h 1829318"/>
                <a:gd name="connsiteX34" fmla="*/ 32390 w 637697"/>
                <a:gd name="connsiteY34" fmla="*/ 1577662 h 1829318"/>
                <a:gd name="connsiteX35" fmla="*/ 19511 w 637697"/>
                <a:gd name="connsiteY35" fmla="*/ 1616298 h 1829318"/>
                <a:gd name="connsiteX36" fmla="*/ 13071 w 637697"/>
                <a:gd name="connsiteY36" fmla="*/ 1667814 h 1829318"/>
                <a:gd name="connsiteX37" fmla="*/ 6632 w 637697"/>
                <a:gd name="connsiteY37" fmla="*/ 1693572 h 1829318"/>
                <a:gd name="connsiteX38" fmla="*/ 193 w 637697"/>
                <a:gd name="connsiteY38" fmla="*/ 1732208 h 1829318"/>
                <a:gd name="connsiteX39" fmla="*/ 6632 w 637697"/>
                <a:gd name="connsiteY39" fmla="*/ 1803042 h 1829318"/>
                <a:gd name="connsiteX40" fmla="*/ 64587 w 637697"/>
                <a:gd name="connsiteY40" fmla="*/ 1822360 h 1829318"/>
                <a:gd name="connsiteX41" fmla="*/ 83905 w 637697"/>
                <a:gd name="connsiteY41" fmla="*/ 1828800 h 1829318"/>
                <a:gd name="connsiteX42" fmla="*/ 180497 w 637697"/>
                <a:gd name="connsiteY42" fmla="*/ 1803042 h 1829318"/>
                <a:gd name="connsiteX43" fmla="*/ 186936 w 637697"/>
                <a:gd name="connsiteY43" fmla="*/ 1757966 h 1829318"/>
                <a:gd name="connsiteX44" fmla="*/ 199815 w 637697"/>
                <a:gd name="connsiteY44" fmla="*/ 1719329 h 1829318"/>
                <a:gd name="connsiteX45" fmla="*/ 206255 w 637697"/>
                <a:gd name="connsiteY45" fmla="*/ 1700011 h 1829318"/>
                <a:gd name="connsiteX46" fmla="*/ 193376 w 637697"/>
                <a:gd name="connsiteY46" fmla="*/ 1609859 h 1829318"/>
                <a:gd name="connsiteX47" fmla="*/ 199815 w 637697"/>
                <a:gd name="connsiteY47" fmla="*/ 1526146 h 1829318"/>
                <a:gd name="connsiteX48" fmla="*/ 212694 w 637697"/>
                <a:gd name="connsiteY48" fmla="*/ 1487510 h 1829318"/>
                <a:gd name="connsiteX49" fmla="*/ 225573 w 637697"/>
                <a:gd name="connsiteY49" fmla="*/ 1468191 h 1829318"/>
                <a:gd name="connsiteX50" fmla="*/ 257770 w 637697"/>
                <a:gd name="connsiteY50" fmla="*/ 1371600 h 1829318"/>
                <a:gd name="connsiteX51" fmla="*/ 264209 w 637697"/>
                <a:gd name="connsiteY51" fmla="*/ 1352282 h 1829318"/>
                <a:gd name="connsiteX52" fmla="*/ 270649 w 637697"/>
                <a:gd name="connsiteY52" fmla="*/ 1332963 h 1829318"/>
                <a:gd name="connsiteX53" fmla="*/ 264209 w 637697"/>
                <a:gd name="connsiteY53" fmla="*/ 1010991 h 1829318"/>
                <a:gd name="connsiteX54" fmla="*/ 251331 w 637697"/>
                <a:gd name="connsiteY54" fmla="*/ 959476 h 1829318"/>
                <a:gd name="connsiteX55" fmla="*/ 238452 w 637697"/>
                <a:gd name="connsiteY55" fmla="*/ 856445 h 1829318"/>
                <a:gd name="connsiteX56" fmla="*/ 244891 w 637697"/>
                <a:gd name="connsiteY56" fmla="*/ 631065 h 1829318"/>
                <a:gd name="connsiteX57" fmla="*/ 257770 w 637697"/>
                <a:gd name="connsiteY57" fmla="*/ 592428 h 1829318"/>
                <a:gd name="connsiteX58" fmla="*/ 264209 w 637697"/>
                <a:gd name="connsiteY58" fmla="*/ 573110 h 1829318"/>
                <a:gd name="connsiteX59" fmla="*/ 270649 w 637697"/>
                <a:gd name="connsiteY59" fmla="*/ 553791 h 1829318"/>
                <a:gd name="connsiteX60" fmla="*/ 277088 w 637697"/>
                <a:gd name="connsiteY60" fmla="*/ 534473 h 1829318"/>
                <a:gd name="connsiteX61" fmla="*/ 289967 w 637697"/>
                <a:gd name="connsiteY61" fmla="*/ 515155 h 1829318"/>
                <a:gd name="connsiteX62" fmla="*/ 302846 w 637697"/>
                <a:gd name="connsiteY62" fmla="*/ 476518 h 1829318"/>
                <a:gd name="connsiteX63" fmla="*/ 328604 w 637697"/>
                <a:gd name="connsiteY63" fmla="*/ 437882 h 1829318"/>
                <a:gd name="connsiteX64" fmla="*/ 360801 w 637697"/>
                <a:gd name="connsiteY64" fmla="*/ 379927 h 1829318"/>
                <a:gd name="connsiteX65" fmla="*/ 380119 w 637697"/>
                <a:gd name="connsiteY65" fmla="*/ 373487 h 1829318"/>
                <a:gd name="connsiteX66" fmla="*/ 431635 w 637697"/>
                <a:gd name="connsiteY66" fmla="*/ 328411 h 1829318"/>
                <a:gd name="connsiteX67" fmla="*/ 450953 w 637697"/>
                <a:gd name="connsiteY67" fmla="*/ 315532 h 1829318"/>
                <a:gd name="connsiteX68" fmla="*/ 483150 w 637697"/>
                <a:gd name="connsiteY68" fmla="*/ 289775 h 1829318"/>
                <a:gd name="connsiteX69" fmla="*/ 496029 w 637697"/>
                <a:gd name="connsiteY69" fmla="*/ 270456 h 1829318"/>
                <a:gd name="connsiteX70" fmla="*/ 515347 w 637697"/>
                <a:gd name="connsiteY70" fmla="*/ 257577 h 1829318"/>
                <a:gd name="connsiteX71" fmla="*/ 534666 w 637697"/>
                <a:gd name="connsiteY71" fmla="*/ 218941 h 1829318"/>
                <a:gd name="connsiteX72" fmla="*/ 547545 w 637697"/>
                <a:gd name="connsiteY72" fmla="*/ 167425 h 1829318"/>
                <a:gd name="connsiteX73" fmla="*/ 566863 w 637697"/>
                <a:gd name="connsiteY73" fmla="*/ 128789 h 1829318"/>
                <a:gd name="connsiteX74" fmla="*/ 592621 w 637697"/>
                <a:gd name="connsiteY74" fmla="*/ 90152 h 1829318"/>
                <a:gd name="connsiteX75" fmla="*/ 599060 w 637697"/>
                <a:gd name="connsiteY75" fmla="*/ 70834 h 1829318"/>
                <a:gd name="connsiteX76" fmla="*/ 624818 w 637697"/>
                <a:gd name="connsiteY76" fmla="*/ 32197 h 1829318"/>
                <a:gd name="connsiteX77" fmla="*/ 637697 w 637697"/>
                <a:gd name="connsiteY77" fmla="*/ 12879 h 1829318"/>
                <a:gd name="connsiteX78" fmla="*/ 618378 w 637697"/>
                <a:gd name="connsiteY78" fmla="*/ 0 h 1829318"/>
                <a:gd name="connsiteX79" fmla="*/ 579742 w 637697"/>
                <a:gd name="connsiteY79" fmla="*/ 12879 h 1829318"/>
                <a:gd name="connsiteX80" fmla="*/ 489590 w 637697"/>
                <a:gd name="connsiteY80" fmla="*/ 25758 h 1829318"/>
                <a:gd name="connsiteX81" fmla="*/ 463832 w 637697"/>
                <a:gd name="connsiteY81" fmla="*/ 32197 h 1829318"/>
                <a:gd name="connsiteX82" fmla="*/ 444514 w 637697"/>
                <a:gd name="connsiteY82" fmla="*/ 38636 h 1829318"/>
                <a:gd name="connsiteX83" fmla="*/ 367240 w 637697"/>
                <a:gd name="connsiteY83" fmla="*/ 57955 h 182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7697" h="1829318">
                  <a:moveTo>
                    <a:pt x="367240" y="57955"/>
                  </a:moveTo>
                  <a:cubicBezTo>
                    <a:pt x="351141" y="69761"/>
                    <a:pt x="364504" y="92888"/>
                    <a:pt x="347922" y="109470"/>
                  </a:cubicBezTo>
                  <a:cubicBezTo>
                    <a:pt x="342450" y="114942"/>
                    <a:pt x="335043" y="118056"/>
                    <a:pt x="328604" y="122349"/>
                  </a:cubicBezTo>
                  <a:cubicBezTo>
                    <a:pt x="313278" y="168328"/>
                    <a:pt x="323256" y="149690"/>
                    <a:pt x="302846" y="180304"/>
                  </a:cubicBezTo>
                  <a:cubicBezTo>
                    <a:pt x="281546" y="244208"/>
                    <a:pt x="317282" y="146593"/>
                    <a:pt x="277088" y="218941"/>
                  </a:cubicBezTo>
                  <a:cubicBezTo>
                    <a:pt x="270495" y="230808"/>
                    <a:pt x="271739" y="246281"/>
                    <a:pt x="264209" y="257577"/>
                  </a:cubicBezTo>
                  <a:cubicBezTo>
                    <a:pt x="259916" y="264017"/>
                    <a:pt x="254474" y="269824"/>
                    <a:pt x="251331" y="276896"/>
                  </a:cubicBezTo>
                  <a:cubicBezTo>
                    <a:pt x="245818" y="289301"/>
                    <a:pt x="245982" y="304237"/>
                    <a:pt x="238452" y="315532"/>
                  </a:cubicBezTo>
                  <a:cubicBezTo>
                    <a:pt x="234159" y="321972"/>
                    <a:pt x="229034" y="327929"/>
                    <a:pt x="225573" y="334851"/>
                  </a:cubicBezTo>
                  <a:cubicBezTo>
                    <a:pt x="222537" y="340922"/>
                    <a:pt x="222429" y="348235"/>
                    <a:pt x="219133" y="354169"/>
                  </a:cubicBezTo>
                  <a:cubicBezTo>
                    <a:pt x="211616" y="367699"/>
                    <a:pt x="201962" y="379926"/>
                    <a:pt x="193376" y="392805"/>
                  </a:cubicBezTo>
                  <a:cubicBezTo>
                    <a:pt x="189083" y="399245"/>
                    <a:pt x="186937" y="407831"/>
                    <a:pt x="180497" y="412124"/>
                  </a:cubicBezTo>
                  <a:lnTo>
                    <a:pt x="161178" y="425003"/>
                  </a:lnTo>
                  <a:cubicBezTo>
                    <a:pt x="149845" y="459005"/>
                    <a:pt x="158504" y="438674"/>
                    <a:pt x="128981" y="482958"/>
                  </a:cubicBezTo>
                  <a:lnTo>
                    <a:pt x="116102" y="502276"/>
                  </a:lnTo>
                  <a:cubicBezTo>
                    <a:pt x="113956" y="508715"/>
                    <a:pt x="112698" y="515523"/>
                    <a:pt x="109663" y="521594"/>
                  </a:cubicBezTo>
                  <a:cubicBezTo>
                    <a:pt x="106202" y="528516"/>
                    <a:pt x="99833" y="533799"/>
                    <a:pt x="96784" y="540913"/>
                  </a:cubicBezTo>
                  <a:cubicBezTo>
                    <a:pt x="93298" y="549047"/>
                    <a:pt x="92888" y="558193"/>
                    <a:pt x="90345" y="566670"/>
                  </a:cubicBezTo>
                  <a:cubicBezTo>
                    <a:pt x="86444" y="579673"/>
                    <a:pt x="81759" y="592428"/>
                    <a:pt x="77466" y="605307"/>
                  </a:cubicBezTo>
                  <a:lnTo>
                    <a:pt x="71026" y="624625"/>
                  </a:lnTo>
                  <a:cubicBezTo>
                    <a:pt x="73173" y="712631"/>
                    <a:pt x="73723" y="800690"/>
                    <a:pt x="77466" y="888642"/>
                  </a:cubicBezTo>
                  <a:cubicBezTo>
                    <a:pt x="78021" y="901687"/>
                    <a:pt x="81344" y="914476"/>
                    <a:pt x="83905" y="927279"/>
                  </a:cubicBezTo>
                  <a:cubicBezTo>
                    <a:pt x="88770" y="951601"/>
                    <a:pt x="95014" y="967044"/>
                    <a:pt x="103224" y="991673"/>
                  </a:cubicBezTo>
                  <a:lnTo>
                    <a:pt x="109663" y="1010991"/>
                  </a:lnTo>
                  <a:lnTo>
                    <a:pt x="116102" y="1030310"/>
                  </a:lnTo>
                  <a:cubicBezTo>
                    <a:pt x="126894" y="1116637"/>
                    <a:pt x="125841" y="1084014"/>
                    <a:pt x="116102" y="1210614"/>
                  </a:cubicBezTo>
                  <a:cubicBezTo>
                    <a:pt x="113044" y="1250368"/>
                    <a:pt x="111454" y="1239764"/>
                    <a:pt x="103224" y="1268569"/>
                  </a:cubicBezTo>
                  <a:cubicBezTo>
                    <a:pt x="98949" y="1283533"/>
                    <a:pt x="92560" y="1312128"/>
                    <a:pt x="90345" y="1326524"/>
                  </a:cubicBezTo>
                  <a:cubicBezTo>
                    <a:pt x="87714" y="1343628"/>
                    <a:pt x="87001" y="1361013"/>
                    <a:pt x="83905" y="1378039"/>
                  </a:cubicBezTo>
                  <a:cubicBezTo>
                    <a:pt x="82691" y="1384717"/>
                    <a:pt x="78939" y="1390732"/>
                    <a:pt x="77466" y="1397358"/>
                  </a:cubicBezTo>
                  <a:cubicBezTo>
                    <a:pt x="74634" y="1410103"/>
                    <a:pt x="73858" y="1423249"/>
                    <a:pt x="71026" y="1435994"/>
                  </a:cubicBezTo>
                  <a:cubicBezTo>
                    <a:pt x="69553" y="1442620"/>
                    <a:pt x="66233" y="1448728"/>
                    <a:pt x="64587" y="1455313"/>
                  </a:cubicBezTo>
                  <a:cubicBezTo>
                    <a:pt x="61932" y="1465931"/>
                    <a:pt x="61027" y="1476951"/>
                    <a:pt x="58147" y="1487510"/>
                  </a:cubicBezTo>
                  <a:cubicBezTo>
                    <a:pt x="54575" y="1500607"/>
                    <a:pt x="48561" y="1512976"/>
                    <a:pt x="45269" y="1526146"/>
                  </a:cubicBezTo>
                  <a:cubicBezTo>
                    <a:pt x="40976" y="1543318"/>
                    <a:pt x="37988" y="1560870"/>
                    <a:pt x="32390" y="1577662"/>
                  </a:cubicBezTo>
                  <a:lnTo>
                    <a:pt x="19511" y="1616298"/>
                  </a:lnTo>
                  <a:cubicBezTo>
                    <a:pt x="17364" y="1633470"/>
                    <a:pt x="15916" y="1650744"/>
                    <a:pt x="13071" y="1667814"/>
                  </a:cubicBezTo>
                  <a:cubicBezTo>
                    <a:pt x="11616" y="1676544"/>
                    <a:pt x="8368" y="1684894"/>
                    <a:pt x="6632" y="1693572"/>
                  </a:cubicBezTo>
                  <a:cubicBezTo>
                    <a:pt x="4072" y="1706375"/>
                    <a:pt x="2339" y="1719329"/>
                    <a:pt x="193" y="1732208"/>
                  </a:cubicBezTo>
                  <a:cubicBezTo>
                    <a:pt x="2339" y="1755819"/>
                    <a:pt x="-4608" y="1782167"/>
                    <a:pt x="6632" y="1803042"/>
                  </a:cubicBezTo>
                  <a:cubicBezTo>
                    <a:pt x="6633" y="1803044"/>
                    <a:pt x="54927" y="1819140"/>
                    <a:pt x="64587" y="1822360"/>
                  </a:cubicBezTo>
                  <a:lnTo>
                    <a:pt x="83905" y="1828800"/>
                  </a:lnTo>
                  <a:cubicBezTo>
                    <a:pt x="104021" y="1827124"/>
                    <a:pt x="166237" y="1838691"/>
                    <a:pt x="180497" y="1803042"/>
                  </a:cubicBezTo>
                  <a:cubicBezTo>
                    <a:pt x="186134" y="1788950"/>
                    <a:pt x="183523" y="1772755"/>
                    <a:pt x="186936" y="1757966"/>
                  </a:cubicBezTo>
                  <a:cubicBezTo>
                    <a:pt x="189989" y="1744738"/>
                    <a:pt x="195522" y="1732208"/>
                    <a:pt x="199815" y="1719329"/>
                  </a:cubicBezTo>
                  <a:lnTo>
                    <a:pt x="206255" y="1700011"/>
                  </a:lnTo>
                  <a:cubicBezTo>
                    <a:pt x="203049" y="1680779"/>
                    <a:pt x="193376" y="1625986"/>
                    <a:pt x="193376" y="1609859"/>
                  </a:cubicBezTo>
                  <a:cubicBezTo>
                    <a:pt x="193376" y="1581872"/>
                    <a:pt x="195450" y="1553790"/>
                    <a:pt x="199815" y="1526146"/>
                  </a:cubicBezTo>
                  <a:cubicBezTo>
                    <a:pt x="201932" y="1512737"/>
                    <a:pt x="205164" y="1498805"/>
                    <a:pt x="212694" y="1487510"/>
                  </a:cubicBezTo>
                  <a:lnTo>
                    <a:pt x="225573" y="1468191"/>
                  </a:lnTo>
                  <a:lnTo>
                    <a:pt x="257770" y="1371600"/>
                  </a:lnTo>
                  <a:lnTo>
                    <a:pt x="264209" y="1352282"/>
                  </a:lnTo>
                  <a:lnTo>
                    <a:pt x="270649" y="1332963"/>
                  </a:lnTo>
                  <a:cubicBezTo>
                    <a:pt x="268502" y="1225639"/>
                    <a:pt x="269754" y="1118193"/>
                    <a:pt x="264209" y="1010991"/>
                  </a:cubicBezTo>
                  <a:cubicBezTo>
                    <a:pt x="263295" y="993315"/>
                    <a:pt x="253834" y="976998"/>
                    <a:pt x="251331" y="959476"/>
                  </a:cubicBezTo>
                  <a:cubicBezTo>
                    <a:pt x="242142" y="895158"/>
                    <a:pt x="246567" y="929485"/>
                    <a:pt x="238452" y="856445"/>
                  </a:cubicBezTo>
                  <a:cubicBezTo>
                    <a:pt x="240598" y="781318"/>
                    <a:pt x="239406" y="706022"/>
                    <a:pt x="244891" y="631065"/>
                  </a:cubicBezTo>
                  <a:cubicBezTo>
                    <a:pt x="245882" y="617526"/>
                    <a:pt x="253477" y="605307"/>
                    <a:pt x="257770" y="592428"/>
                  </a:cubicBezTo>
                  <a:lnTo>
                    <a:pt x="264209" y="573110"/>
                  </a:lnTo>
                  <a:lnTo>
                    <a:pt x="270649" y="553791"/>
                  </a:lnTo>
                  <a:cubicBezTo>
                    <a:pt x="272795" y="547352"/>
                    <a:pt x="273323" y="540121"/>
                    <a:pt x="277088" y="534473"/>
                  </a:cubicBezTo>
                  <a:cubicBezTo>
                    <a:pt x="281381" y="528034"/>
                    <a:pt x="286824" y="522227"/>
                    <a:pt x="289967" y="515155"/>
                  </a:cubicBezTo>
                  <a:cubicBezTo>
                    <a:pt x="295481" y="502749"/>
                    <a:pt x="295315" y="487814"/>
                    <a:pt x="302846" y="476518"/>
                  </a:cubicBezTo>
                  <a:lnTo>
                    <a:pt x="328604" y="437882"/>
                  </a:lnTo>
                  <a:cubicBezTo>
                    <a:pt x="334274" y="420871"/>
                    <a:pt x="344192" y="385464"/>
                    <a:pt x="360801" y="379927"/>
                  </a:cubicBezTo>
                  <a:lnTo>
                    <a:pt x="380119" y="373487"/>
                  </a:lnTo>
                  <a:cubicBezTo>
                    <a:pt x="401584" y="341290"/>
                    <a:pt x="386558" y="358462"/>
                    <a:pt x="431635" y="328411"/>
                  </a:cubicBezTo>
                  <a:lnTo>
                    <a:pt x="450953" y="315532"/>
                  </a:lnTo>
                  <a:cubicBezTo>
                    <a:pt x="487865" y="260165"/>
                    <a:pt x="438714" y="325324"/>
                    <a:pt x="483150" y="289775"/>
                  </a:cubicBezTo>
                  <a:cubicBezTo>
                    <a:pt x="489193" y="284940"/>
                    <a:pt x="490556" y="275929"/>
                    <a:pt x="496029" y="270456"/>
                  </a:cubicBezTo>
                  <a:cubicBezTo>
                    <a:pt x="501501" y="264983"/>
                    <a:pt x="508908" y="261870"/>
                    <a:pt x="515347" y="257577"/>
                  </a:cubicBezTo>
                  <a:cubicBezTo>
                    <a:pt x="531538" y="209010"/>
                    <a:pt x="509695" y="268884"/>
                    <a:pt x="534666" y="218941"/>
                  </a:cubicBezTo>
                  <a:cubicBezTo>
                    <a:pt x="542023" y="204226"/>
                    <a:pt x="543873" y="182113"/>
                    <a:pt x="547545" y="167425"/>
                  </a:cubicBezTo>
                  <a:cubicBezTo>
                    <a:pt x="552878" y="146095"/>
                    <a:pt x="554271" y="147677"/>
                    <a:pt x="566863" y="128789"/>
                  </a:cubicBezTo>
                  <a:cubicBezTo>
                    <a:pt x="582173" y="82855"/>
                    <a:pt x="560464" y="138386"/>
                    <a:pt x="592621" y="90152"/>
                  </a:cubicBezTo>
                  <a:cubicBezTo>
                    <a:pt x="596386" y="84504"/>
                    <a:pt x="595764" y="76767"/>
                    <a:pt x="599060" y="70834"/>
                  </a:cubicBezTo>
                  <a:cubicBezTo>
                    <a:pt x="606577" y="57303"/>
                    <a:pt x="616232" y="45076"/>
                    <a:pt x="624818" y="32197"/>
                  </a:cubicBezTo>
                  <a:lnTo>
                    <a:pt x="637697" y="12879"/>
                  </a:lnTo>
                  <a:cubicBezTo>
                    <a:pt x="631257" y="8586"/>
                    <a:pt x="626117" y="0"/>
                    <a:pt x="618378" y="0"/>
                  </a:cubicBezTo>
                  <a:cubicBezTo>
                    <a:pt x="604803" y="0"/>
                    <a:pt x="593054" y="10217"/>
                    <a:pt x="579742" y="12879"/>
                  </a:cubicBezTo>
                  <a:cubicBezTo>
                    <a:pt x="528485" y="23130"/>
                    <a:pt x="558423" y="18109"/>
                    <a:pt x="489590" y="25758"/>
                  </a:cubicBezTo>
                  <a:cubicBezTo>
                    <a:pt x="481004" y="27904"/>
                    <a:pt x="472342" y="29766"/>
                    <a:pt x="463832" y="32197"/>
                  </a:cubicBezTo>
                  <a:cubicBezTo>
                    <a:pt x="457306" y="34062"/>
                    <a:pt x="451099" y="36990"/>
                    <a:pt x="444514" y="38636"/>
                  </a:cubicBezTo>
                  <a:cubicBezTo>
                    <a:pt x="400231" y="49707"/>
                    <a:pt x="383339" y="46149"/>
                    <a:pt x="367240" y="5795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543">
              <a:extLst>
                <a:ext uri="{FF2B5EF4-FFF2-40B4-BE49-F238E27FC236}">
                  <a16:creationId xmlns:a16="http://schemas.microsoft.com/office/drawing/2014/main" id="{6A6493CC-5F74-4325-A153-59394DC9BFA7}"/>
                </a:ext>
              </a:extLst>
            </p:cNvPr>
            <p:cNvSpPr/>
            <p:nvPr/>
          </p:nvSpPr>
          <p:spPr>
            <a:xfrm>
              <a:off x="9450588" y="2049694"/>
              <a:ext cx="689020" cy="1823031"/>
            </a:xfrm>
            <a:custGeom>
              <a:avLst/>
              <a:gdLst>
                <a:gd name="connsiteX0" fmla="*/ 360609 w 689020"/>
                <a:gd name="connsiteY0" fmla="*/ 71505 h 1823031"/>
                <a:gd name="connsiteX1" fmla="*/ 373487 w 689020"/>
                <a:gd name="connsiteY1" fmla="*/ 155217 h 1823031"/>
                <a:gd name="connsiteX2" fmla="*/ 386366 w 689020"/>
                <a:gd name="connsiteY2" fmla="*/ 200293 h 1823031"/>
                <a:gd name="connsiteX3" fmla="*/ 392806 w 689020"/>
                <a:gd name="connsiteY3" fmla="*/ 245369 h 1823031"/>
                <a:gd name="connsiteX4" fmla="*/ 405685 w 689020"/>
                <a:gd name="connsiteY4" fmla="*/ 290446 h 1823031"/>
                <a:gd name="connsiteX5" fmla="*/ 412124 w 689020"/>
                <a:gd name="connsiteY5" fmla="*/ 322643 h 1823031"/>
                <a:gd name="connsiteX6" fmla="*/ 418563 w 689020"/>
                <a:gd name="connsiteY6" fmla="*/ 341961 h 1823031"/>
                <a:gd name="connsiteX7" fmla="*/ 437882 w 689020"/>
                <a:gd name="connsiteY7" fmla="*/ 348400 h 1823031"/>
                <a:gd name="connsiteX8" fmla="*/ 470079 w 689020"/>
                <a:gd name="connsiteY8" fmla="*/ 380598 h 1823031"/>
                <a:gd name="connsiteX9" fmla="*/ 489397 w 689020"/>
                <a:gd name="connsiteY9" fmla="*/ 393476 h 1823031"/>
                <a:gd name="connsiteX10" fmla="*/ 502276 w 689020"/>
                <a:gd name="connsiteY10" fmla="*/ 412795 h 1823031"/>
                <a:gd name="connsiteX11" fmla="*/ 521594 w 689020"/>
                <a:gd name="connsiteY11" fmla="*/ 425674 h 1823031"/>
                <a:gd name="connsiteX12" fmla="*/ 566671 w 689020"/>
                <a:gd name="connsiteY12" fmla="*/ 477189 h 1823031"/>
                <a:gd name="connsiteX13" fmla="*/ 585989 w 689020"/>
                <a:gd name="connsiteY13" fmla="*/ 535144 h 1823031"/>
                <a:gd name="connsiteX14" fmla="*/ 592428 w 689020"/>
                <a:gd name="connsiteY14" fmla="*/ 554462 h 1823031"/>
                <a:gd name="connsiteX15" fmla="*/ 598868 w 689020"/>
                <a:gd name="connsiteY15" fmla="*/ 593099 h 1823031"/>
                <a:gd name="connsiteX16" fmla="*/ 592428 w 689020"/>
                <a:gd name="connsiteY16" fmla="*/ 876434 h 1823031"/>
                <a:gd name="connsiteX17" fmla="*/ 585989 w 689020"/>
                <a:gd name="connsiteY17" fmla="*/ 940829 h 1823031"/>
                <a:gd name="connsiteX18" fmla="*/ 592428 w 689020"/>
                <a:gd name="connsiteY18" fmla="*/ 1101815 h 1823031"/>
                <a:gd name="connsiteX19" fmla="*/ 585989 w 689020"/>
                <a:gd name="connsiteY19" fmla="*/ 1262800 h 1823031"/>
                <a:gd name="connsiteX20" fmla="*/ 579549 w 689020"/>
                <a:gd name="connsiteY20" fmla="*/ 1307876 h 1823031"/>
                <a:gd name="connsiteX21" fmla="*/ 585989 w 689020"/>
                <a:gd name="connsiteY21" fmla="*/ 1352953 h 1823031"/>
                <a:gd name="connsiteX22" fmla="*/ 611747 w 689020"/>
                <a:gd name="connsiteY22" fmla="*/ 1391589 h 1823031"/>
                <a:gd name="connsiteX23" fmla="*/ 624625 w 689020"/>
                <a:gd name="connsiteY23" fmla="*/ 1443105 h 1823031"/>
                <a:gd name="connsiteX24" fmla="*/ 637504 w 689020"/>
                <a:gd name="connsiteY24" fmla="*/ 1526817 h 1823031"/>
                <a:gd name="connsiteX25" fmla="*/ 650383 w 689020"/>
                <a:gd name="connsiteY25" fmla="*/ 1565454 h 1823031"/>
                <a:gd name="connsiteX26" fmla="*/ 663262 w 689020"/>
                <a:gd name="connsiteY26" fmla="*/ 1604091 h 1823031"/>
                <a:gd name="connsiteX27" fmla="*/ 669701 w 689020"/>
                <a:gd name="connsiteY27" fmla="*/ 1623409 h 1823031"/>
                <a:gd name="connsiteX28" fmla="*/ 676141 w 689020"/>
                <a:gd name="connsiteY28" fmla="*/ 1649167 h 1823031"/>
                <a:gd name="connsiteX29" fmla="*/ 682580 w 689020"/>
                <a:gd name="connsiteY29" fmla="*/ 1668485 h 1823031"/>
                <a:gd name="connsiteX30" fmla="*/ 689020 w 689020"/>
                <a:gd name="connsiteY30" fmla="*/ 1700682 h 1823031"/>
                <a:gd name="connsiteX31" fmla="*/ 656823 w 689020"/>
                <a:gd name="connsiteY31" fmla="*/ 1797274 h 1823031"/>
                <a:gd name="connsiteX32" fmla="*/ 650383 w 689020"/>
                <a:gd name="connsiteY32" fmla="*/ 1816592 h 1823031"/>
                <a:gd name="connsiteX33" fmla="*/ 585989 w 689020"/>
                <a:gd name="connsiteY33" fmla="*/ 1823031 h 1823031"/>
                <a:gd name="connsiteX34" fmla="*/ 547352 w 689020"/>
                <a:gd name="connsiteY34" fmla="*/ 1816592 h 1823031"/>
                <a:gd name="connsiteX35" fmla="*/ 521594 w 689020"/>
                <a:gd name="connsiteY35" fmla="*/ 1777955 h 1823031"/>
                <a:gd name="connsiteX36" fmla="*/ 508716 w 689020"/>
                <a:gd name="connsiteY36" fmla="*/ 1739319 h 1823031"/>
                <a:gd name="connsiteX37" fmla="*/ 521594 w 689020"/>
                <a:gd name="connsiteY37" fmla="*/ 1642727 h 1823031"/>
                <a:gd name="connsiteX38" fmla="*/ 508716 w 689020"/>
                <a:gd name="connsiteY38" fmla="*/ 1507499 h 1823031"/>
                <a:gd name="connsiteX39" fmla="*/ 489397 w 689020"/>
                <a:gd name="connsiteY39" fmla="*/ 1449544 h 1823031"/>
                <a:gd name="connsiteX40" fmla="*/ 482958 w 689020"/>
                <a:gd name="connsiteY40" fmla="*/ 1430226 h 1823031"/>
                <a:gd name="connsiteX41" fmla="*/ 470079 w 689020"/>
                <a:gd name="connsiteY41" fmla="*/ 1359392 h 1823031"/>
                <a:gd name="connsiteX42" fmla="*/ 476518 w 689020"/>
                <a:gd name="connsiteY42" fmla="*/ 1185527 h 1823031"/>
                <a:gd name="connsiteX43" fmla="*/ 482958 w 689020"/>
                <a:gd name="connsiteY43" fmla="*/ 1153330 h 1823031"/>
                <a:gd name="connsiteX44" fmla="*/ 489397 w 689020"/>
                <a:gd name="connsiteY44" fmla="*/ 1101815 h 1823031"/>
                <a:gd name="connsiteX45" fmla="*/ 495837 w 689020"/>
                <a:gd name="connsiteY45" fmla="*/ 1011662 h 1823031"/>
                <a:gd name="connsiteX46" fmla="*/ 489397 w 689020"/>
                <a:gd name="connsiteY46" fmla="*/ 844237 h 1823031"/>
                <a:gd name="connsiteX47" fmla="*/ 482958 w 689020"/>
                <a:gd name="connsiteY47" fmla="*/ 812040 h 1823031"/>
                <a:gd name="connsiteX48" fmla="*/ 476518 w 689020"/>
                <a:gd name="connsiteY48" fmla="*/ 773403 h 1823031"/>
                <a:gd name="connsiteX49" fmla="*/ 463640 w 689020"/>
                <a:gd name="connsiteY49" fmla="*/ 651054 h 1823031"/>
                <a:gd name="connsiteX50" fmla="*/ 457200 w 689020"/>
                <a:gd name="connsiteY50" fmla="*/ 586660 h 1823031"/>
                <a:gd name="connsiteX51" fmla="*/ 450761 w 689020"/>
                <a:gd name="connsiteY51" fmla="*/ 567341 h 1823031"/>
                <a:gd name="connsiteX52" fmla="*/ 405685 w 689020"/>
                <a:gd name="connsiteY52" fmla="*/ 509386 h 1823031"/>
                <a:gd name="connsiteX53" fmla="*/ 373487 w 689020"/>
                <a:gd name="connsiteY53" fmla="*/ 470750 h 1823031"/>
                <a:gd name="connsiteX54" fmla="*/ 341290 w 689020"/>
                <a:gd name="connsiteY54" fmla="*/ 412795 h 1823031"/>
                <a:gd name="connsiteX55" fmla="*/ 328411 w 689020"/>
                <a:gd name="connsiteY55" fmla="*/ 393476 h 1823031"/>
                <a:gd name="connsiteX56" fmla="*/ 309093 w 689020"/>
                <a:gd name="connsiteY56" fmla="*/ 387037 h 1823031"/>
                <a:gd name="connsiteX57" fmla="*/ 283335 w 689020"/>
                <a:gd name="connsiteY57" fmla="*/ 354840 h 1823031"/>
                <a:gd name="connsiteX58" fmla="*/ 251138 w 689020"/>
                <a:gd name="connsiteY58" fmla="*/ 329082 h 1823031"/>
                <a:gd name="connsiteX59" fmla="*/ 218941 w 689020"/>
                <a:gd name="connsiteY59" fmla="*/ 290446 h 1823031"/>
                <a:gd name="connsiteX60" fmla="*/ 199623 w 689020"/>
                <a:gd name="connsiteY60" fmla="*/ 277567 h 1823031"/>
                <a:gd name="connsiteX61" fmla="*/ 167425 w 689020"/>
                <a:gd name="connsiteY61" fmla="*/ 238930 h 1823031"/>
                <a:gd name="connsiteX62" fmla="*/ 128789 w 689020"/>
                <a:gd name="connsiteY62" fmla="*/ 206733 h 1823031"/>
                <a:gd name="connsiteX63" fmla="*/ 103031 w 689020"/>
                <a:gd name="connsiteY63" fmla="*/ 168096 h 1823031"/>
                <a:gd name="connsiteX64" fmla="*/ 77273 w 689020"/>
                <a:gd name="connsiteY64" fmla="*/ 129460 h 1823031"/>
                <a:gd name="connsiteX65" fmla="*/ 64394 w 689020"/>
                <a:gd name="connsiteY65" fmla="*/ 110141 h 1823031"/>
                <a:gd name="connsiteX66" fmla="*/ 45076 w 689020"/>
                <a:gd name="connsiteY66" fmla="*/ 90823 h 1823031"/>
                <a:gd name="connsiteX67" fmla="*/ 12879 w 689020"/>
                <a:gd name="connsiteY67" fmla="*/ 32868 h 1823031"/>
                <a:gd name="connsiteX68" fmla="*/ 0 w 689020"/>
                <a:gd name="connsiteY68" fmla="*/ 13550 h 1823031"/>
                <a:gd name="connsiteX69" fmla="*/ 19318 w 689020"/>
                <a:gd name="connsiteY69" fmla="*/ 671 h 1823031"/>
                <a:gd name="connsiteX70" fmla="*/ 135228 w 689020"/>
                <a:gd name="connsiteY70" fmla="*/ 13550 h 1823031"/>
                <a:gd name="connsiteX71" fmla="*/ 154547 w 689020"/>
                <a:gd name="connsiteY71" fmla="*/ 19989 h 1823031"/>
                <a:gd name="connsiteX72" fmla="*/ 173865 w 689020"/>
                <a:gd name="connsiteY72" fmla="*/ 32868 h 1823031"/>
                <a:gd name="connsiteX73" fmla="*/ 257578 w 689020"/>
                <a:gd name="connsiteY73" fmla="*/ 45747 h 1823031"/>
                <a:gd name="connsiteX74" fmla="*/ 283335 w 689020"/>
                <a:gd name="connsiteY74" fmla="*/ 52186 h 1823031"/>
                <a:gd name="connsiteX75" fmla="*/ 360609 w 689020"/>
                <a:gd name="connsiteY75" fmla="*/ 71505 h 18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89020" h="1823031">
                  <a:moveTo>
                    <a:pt x="360609" y="71505"/>
                  </a:moveTo>
                  <a:cubicBezTo>
                    <a:pt x="375634" y="88677"/>
                    <a:pt x="366113" y="125721"/>
                    <a:pt x="373487" y="155217"/>
                  </a:cubicBezTo>
                  <a:cubicBezTo>
                    <a:pt x="382685" y="192010"/>
                    <a:pt x="378333" y="156114"/>
                    <a:pt x="386366" y="200293"/>
                  </a:cubicBezTo>
                  <a:cubicBezTo>
                    <a:pt x="389081" y="215226"/>
                    <a:pt x="390091" y="230436"/>
                    <a:pt x="392806" y="245369"/>
                  </a:cubicBezTo>
                  <a:cubicBezTo>
                    <a:pt x="400839" y="289553"/>
                    <a:pt x="396486" y="253650"/>
                    <a:pt x="405685" y="290446"/>
                  </a:cubicBezTo>
                  <a:cubicBezTo>
                    <a:pt x="408340" y="301064"/>
                    <a:pt x="409470" y="312025"/>
                    <a:pt x="412124" y="322643"/>
                  </a:cubicBezTo>
                  <a:cubicBezTo>
                    <a:pt x="413770" y="329228"/>
                    <a:pt x="413763" y="337162"/>
                    <a:pt x="418563" y="341961"/>
                  </a:cubicBezTo>
                  <a:cubicBezTo>
                    <a:pt x="423363" y="346761"/>
                    <a:pt x="431442" y="346254"/>
                    <a:pt x="437882" y="348400"/>
                  </a:cubicBezTo>
                  <a:cubicBezTo>
                    <a:pt x="489400" y="382746"/>
                    <a:pt x="427146" y="337665"/>
                    <a:pt x="470079" y="380598"/>
                  </a:cubicBezTo>
                  <a:cubicBezTo>
                    <a:pt x="475551" y="386070"/>
                    <a:pt x="482958" y="389183"/>
                    <a:pt x="489397" y="393476"/>
                  </a:cubicBezTo>
                  <a:cubicBezTo>
                    <a:pt x="493690" y="399916"/>
                    <a:pt x="496803" y="407322"/>
                    <a:pt x="502276" y="412795"/>
                  </a:cubicBezTo>
                  <a:cubicBezTo>
                    <a:pt x="507748" y="418268"/>
                    <a:pt x="516498" y="419850"/>
                    <a:pt x="521594" y="425674"/>
                  </a:cubicBezTo>
                  <a:cubicBezTo>
                    <a:pt x="574181" y="485773"/>
                    <a:pt x="523205" y="448212"/>
                    <a:pt x="566671" y="477189"/>
                  </a:cubicBezTo>
                  <a:lnTo>
                    <a:pt x="585989" y="535144"/>
                  </a:lnTo>
                  <a:cubicBezTo>
                    <a:pt x="588135" y="541583"/>
                    <a:pt x="591312" y="547767"/>
                    <a:pt x="592428" y="554462"/>
                  </a:cubicBezTo>
                  <a:lnTo>
                    <a:pt x="598868" y="593099"/>
                  </a:lnTo>
                  <a:cubicBezTo>
                    <a:pt x="596721" y="687544"/>
                    <a:pt x="595924" y="782029"/>
                    <a:pt x="592428" y="876434"/>
                  </a:cubicBezTo>
                  <a:cubicBezTo>
                    <a:pt x="591630" y="897991"/>
                    <a:pt x="585989" y="919257"/>
                    <a:pt x="585989" y="940829"/>
                  </a:cubicBezTo>
                  <a:cubicBezTo>
                    <a:pt x="585989" y="994534"/>
                    <a:pt x="590282" y="1048153"/>
                    <a:pt x="592428" y="1101815"/>
                  </a:cubicBezTo>
                  <a:cubicBezTo>
                    <a:pt x="590282" y="1155477"/>
                    <a:pt x="589339" y="1209200"/>
                    <a:pt x="585989" y="1262800"/>
                  </a:cubicBezTo>
                  <a:cubicBezTo>
                    <a:pt x="585042" y="1277948"/>
                    <a:pt x="579549" y="1292698"/>
                    <a:pt x="579549" y="1307876"/>
                  </a:cubicBezTo>
                  <a:cubicBezTo>
                    <a:pt x="579549" y="1323054"/>
                    <a:pt x="580540" y="1338786"/>
                    <a:pt x="585989" y="1352953"/>
                  </a:cubicBezTo>
                  <a:cubicBezTo>
                    <a:pt x="591546" y="1367400"/>
                    <a:pt x="611747" y="1391589"/>
                    <a:pt x="611747" y="1391589"/>
                  </a:cubicBezTo>
                  <a:cubicBezTo>
                    <a:pt x="616040" y="1408761"/>
                    <a:pt x="622429" y="1425541"/>
                    <a:pt x="624625" y="1443105"/>
                  </a:cubicBezTo>
                  <a:cubicBezTo>
                    <a:pt x="627637" y="1467201"/>
                    <a:pt x="630698" y="1501861"/>
                    <a:pt x="637504" y="1526817"/>
                  </a:cubicBezTo>
                  <a:cubicBezTo>
                    <a:pt x="641076" y="1539914"/>
                    <a:pt x="646090" y="1552575"/>
                    <a:pt x="650383" y="1565454"/>
                  </a:cubicBezTo>
                  <a:lnTo>
                    <a:pt x="663262" y="1604091"/>
                  </a:lnTo>
                  <a:cubicBezTo>
                    <a:pt x="665408" y="1610530"/>
                    <a:pt x="668055" y="1616824"/>
                    <a:pt x="669701" y="1623409"/>
                  </a:cubicBezTo>
                  <a:cubicBezTo>
                    <a:pt x="671848" y="1631995"/>
                    <a:pt x="673710" y="1640657"/>
                    <a:pt x="676141" y="1649167"/>
                  </a:cubicBezTo>
                  <a:cubicBezTo>
                    <a:pt x="678006" y="1655693"/>
                    <a:pt x="680934" y="1661900"/>
                    <a:pt x="682580" y="1668485"/>
                  </a:cubicBezTo>
                  <a:cubicBezTo>
                    <a:pt x="685235" y="1679103"/>
                    <a:pt x="686873" y="1689950"/>
                    <a:pt x="689020" y="1700682"/>
                  </a:cubicBezTo>
                  <a:lnTo>
                    <a:pt x="656823" y="1797274"/>
                  </a:lnTo>
                  <a:cubicBezTo>
                    <a:pt x="654677" y="1803713"/>
                    <a:pt x="657137" y="1815917"/>
                    <a:pt x="650383" y="1816592"/>
                  </a:cubicBezTo>
                  <a:lnTo>
                    <a:pt x="585989" y="1823031"/>
                  </a:lnTo>
                  <a:cubicBezTo>
                    <a:pt x="573110" y="1820885"/>
                    <a:pt x="558048" y="1824079"/>
                    <a:pt x="547352" y="1816592"/>
                  </a:cubicBezTo>
                  <a:cubicBezTo>
                    <a:pt x="534671" y="1807716"/>
                    <a:pt x="521594" y="1777955"/>
                    <a:pt x="521594" y="1777955"/>
                  </a:cubicBezTo>
                  <a:cubicBezTo>
                    <a:pt x="517301" y="1765076"/>
                    <a:pt x="507589" y="1752847"/>
                    <a:pt x="508716" y="1739319"/>
                  </a:cubicBezTo>
                  <a:cubicBezTo>
                    <a:pt x="515719" y="1655282"/>
                    <a:pt x="506982" y="1686567"/>
                    <a:pt x="521594" y="1642727"/>
                  </a:cubicBezTo>
                  <a:cubicBezTo>
                    <a:pt x="519564" y="1612276"/>
                    <a:pt x="518324" y="1545932"/>
                    <a:pt x="508716" y="1507499"/>
                  </a:cubicBezTo>
                  <a:cubicBezTo>
                    <a:pt x="508710" y="1507474"/>
                    <a:pt x="492621" y="1459215"/>
                    <a:pt x="489397" y="1449544"/>
                  </a:cubicBezTo>
                  <a:cubicBezTo>
                    <a:pt x="487251" y="1443105"/>
                    <a:pt x="484604" y="1436811"/>
                    <a:pt x="482958" y="1430226"/>
                  </a:cubicBezTo>
                  <a:cubicBezTo>
                    <a:pt x="472837" y="1389743"/>
                    <a:pt x="477770" y="1413229"/>
                    <a:pt x="470079" y="1359392"/>
                  </a:cubicBezTo>
                  <a:cubicBezTo>
                    <a:pt x="472225" y="1301437"/>
                    <a:pt x="472900" y="1243409"/>
                    <a:pt x="476518" y="1185527"/>
                  </a:cubicBezTo>
                  <a:cubicBezTo>
                    <a:pt x="477201" y="1174603"/>
                    <a:pt x="481294" y="1164148"/>
                    <a:pt x="482958" y="1153330"/>
                  </a:cubicBezTo>
                  <a:cubicBezTo>
                    <a:pt x="485589" y="1136226"/>
                    <a:pt x="487830" y="1119049"/>
                    <a:pt x="489397" y="1101815"/>
                  </a:cubicBezTo>
                  <a:cubicBezTo>
                    <a:pt x="492125" y="1071811"/>
                    <a:pt x="493690" y="1041713"/>
                    <a:pt x="495837" y="1011662"/>
                  </a:cubicBezTo>
                  <a:cubicBezTo>
                    <a:pt x="493690" y="955854"/>
                    <a:pt x="492993" y="899971"/>
                    <a:pt x="489397" y="844237"/>
                  </a:cubicBezTo>
                  <a:cubicBezTo>
                    <a:pt x="488692" y="833315"/>
                    <a:pt x="484916" y="822808"/>
                    <a:pt x="482958" y="812040"/>
                  </a:cubicBezTo>
                  <a:cubicBezTo>
                    <a:pt x="480622" y="799194"/>
                    <a:pt x="478074" y="786367"/>
                    <a:pt x="476518" y="773403"/>
                  </a:cubicBezTo>
                  <a:cubicBezTo>
                    <a:pt x="471632" y="732687"/>
                    <a:pt x="467721" y="691859"/>
                    <a:pt x="463640" y="651054"/>
                  </a:cubicBezTo>
                  <a:cubicBezTo>
                    <a:pt x="461493" y="629589"/>
                    <a:pt x="460480" y="607981"/>
                    <a:pt x="457200" y="586660"/>
                  </a:cubicBezTo>
                  <a:cubicBezTo>
                    <a:pt x="456168" y="579951"/>
                    <a:pt x="454057" y="573275"/>
                    <a:pt x="450761" y="567341"/>
                  </a:cubicBezTo>
                  <a:cubicBezTo>
                    <a:pt x="418216" y="508760"/>
                    <a:pt x="436968" y="546927"/>
                    <a:pt x="405685" y="509386"/>
                  </a:cubicBezTo>
                  <a:cubicBezTo>
                    <a:pt x="360873" y="455611"/>
                    <a:pt x="429910" y="527170"/>
                    <a:pt x="373487" y="470750"/>
                  </a:cubicBezTo>
                  <a:cubicBezTo>
                    <a:pt x="362154" y="436746"/>
                    <a:pt x="370814" y="457080"/>
                    <a:pt x="341290" y="412795"/>
                  </a:cubicBezTo>
                  <a:cubicBezTo>
                    <a:pt x="336997" y="406355"/>
                    <a:pt x="335753" y="395923"/>
                    <a:pt x="328411" y="393476"/>
                  </a:cubicBezTo>
                  <a:lnTo>
                    <a:pt x="309093" y="387037"/>
                  </a:lnTo>
                  <a:cubicBezTo>
                    <a:pt x="296558" y="349429"/>
                    <a:pt x="312462" y="383966"/>
                    <a:pt x="283335" y="354840"/>
                  </a:cubicBezTo>
                  <a:cubicBezTo>
                    <a:pt x="254207" y="325712"/>
                    <a:pt x="288747" y="341620"/>
                    <a:pt x="251138" y="329082"/>
                  </a:cubicBezTo>
                  <a:cubicBezTo>
                    <a:pt x="238475" y="310087"/>
                    <a:pt x="237534" y="305940"/>
                    <a:pt x="218941" y="290446"/>
                  </a:cubicBezTo>
                  <a:cubicBezTo>
                    <a:pt x="212996" y="285491"/>
                    <a:pt x="205568" y="282522"/>
                    <a:pt x="199623" y="277567"/>
                  </a:cubicBezTo>
                  <a:cubicBezTo>
                    <a:pt x="136323" y="224816"/>
                    <a:pt x="218080" y="289585"/>
                    <a:pt x="167425" y="238930"/>
                  </a:cubicBezTo>
                  <a:cubicBezTo>
                    <a:pt x="130222" y="201727"/>
                    <a:pt x="165708" y="254201"/>
                    <a:pt x="128789" y="206733"/>
                  </a:cubicBezTo>
                  <a:cubicBezTo>
                    <a:pt x="119286" y="194515"/>
                    <a:pt x="111617" y="180975"/>
                    <a:pt x="103031" y="168096"/>
                  </a:cubicBezTo>
                  <a:lnTo>
                    <a:pt x="77273" y="129460"/>
                  </a:lnTo>
                  <a:cubicBezTo>
                    <a:pt x="72980" y="123020"/>
                    <a:pt x="69867" y="115614"/>
                    <a:pt x="64394" y="110141"/>
                  </a:cubicBezTo>
                  <a:lnTo>
                    <a:pt x="45076" y="90823"/>
                  </a:lnTo>
                  <a:cubicBezTo>
                    <a:pt x="33743" y="56821"/>
                    <a:pt x="42402" y="77152"/>
                    <a:pt x="12879" y="32868"/>
                  </a:cubicBezTo>
                  <a:lnTo>
                    <a:pt x="0" y="13550"/>
                  </a:lnTo>
                  <a:cubicBezTo>
                    <a:pt x="6439" y="9257"/>
                    <a:pt x="11592" y="1125"/>
                    <a:pt x="19318" y="671"/>
                  </a:cubicBezTo>
                  <a:cubicBezTo>
                    <a:pt x="61492" y="-1810"/>
                    <a:pt x="96930" y="2608"/>
                    <a:pt x="135228" y="13550"/>
                  </a:cubicBezTo>
                  <a:cubicBezTo>
                    <a:pt x="141755" y="15415"/>
                    <a:pt x="148107" y="17843"/>
                    <a:pt x="154547" y="19989"/>
                  </a:cubicBezTo>
                  <a:cubicBezTo>
                    <a:pt x="160986" y="24282"/>
                    <a:pt x="166943" y="29407"/>
                    <a:pt x="173865" y="32868"/>
                  </a:cubicBezTo>
                  <a:cubicBezTo>
                    <a:pt x="197070" y="44470"/>
                    <a:pt x="239118" y="43901"/>
                    <a:pt x="257578" y="45747"/>
                  </a:cubicBezTo>
                  <a:cubicBezTo>
                    <a:pt x="266164" y="47893"/>
                    <a:pt x="274858" y="49643"/>
                    <a:pt x="283335" y="52186"/>
                  </a:cubicBezTo>
                  <a:cubicBezTo>
                    <a:pt x="328528" y="65744"/>
                    <a:pt x="345584" y="54333"/>
                    <a:pt x="360609" y="71505"/>
                  </a:cubicBezTo>
                  <a:close/>
                </a:path>
              </a:pathLst>
            </a:custGeom>
            <a:gradFill>
              <a:gsLst>
                <a:gs pos="0">
                  <a:srgbClr val="FFCCFF"/>
                </a:gs>
                <a:gs pos="50000">
                  <a:schemeClr val="bg1"/>
                </a:gs>
                <a:gs pos="100000">
                  <a:srgbClr val="FFCCFF"/>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544">
              <a:extLst>
                <a:ext uri="{FF2B5EF4-FFF2-40B4-BE49-F238E27FC236}">
                  <a16:creationId xmlns:a16="http://schemas.microsoft.com/office/drawing/2014/main" id="{FC97C2A1-D15E-4DF7-8C2A-5A6C1A4E7EA0}"/>
                </a:ext>
              </a:extLst>
            </p:cNvPr>
            <p:cNvSpPr/>
            <p:nvPr/>
          </p:nvSpPr>
          <p:spPr>
            <a:xfrm>
              <a:off x="7993870" y="2192237"/>
              <a:ext cx="628294" cy="1766698"/>
            </a:xfrm>
            <a:custGeom>
              <a:avLst/>
              <a:gdLst>
                <a:gd name="connsiteX0" fmla="*/ 627928 w 628294"/>
                <a:gd name="connsiteY0" fmla="*/ 2292 h 1766698"/>
                <a:gd name="connsiteX1" fmla="*/ 595731 w 628294"/>
                <a:gd name="connsiteY1" fmla="*/ 15171 h 1766698"/>
                <a:gd name="connsiteX2" fmla="*/ 550655 w 628294"/>
                <a:gd name="connsiteY2" fmla="*/ 60247 h 1766698"/>
                <a:gd name="connsiteX3" fmla="*/ 512018 w 628294"/>
                <a:gd name="connsiteY3" fmla="*/ 86005 h 1766698"/>
                <a:gd name="connsiteX4" fmla="*/ 479821 w 628294"/>
                <a:gd name="connsiteY4" fmla="*/ 118202 h 1766698"/>
                <a:gd name="connsiteX5" fmla="*/ 466942 w 628294"/>
                <a:gd name="connsiteY5" fmla="*/ 137520 h 1766698"/>
                <a:gd name="connsiteX6" fmla="*/ 447624 w 628294"/>
                <a:gd name="connsiteY6" fmla="*/ 143960 h 1766698"/>
                <a:gd name="connsiteX7" fmla="*/ 408987 w 628294"/>
                <a:gd name="connsiteY7" fmla="*/ 182596 h 1766698"/>
                <a:gd name="connsiteX8" fmla="*/ 408987 w 628294"/>
                <a:gd name="connsiteY8" fmla="*/ 182596 h 1766698"/>
                <a:gd name="connsiteX9" fmla="*/ 363911 w 628294"/>
                <a:gd name="connsiteY9" fmla="*/ 234112 h 1766698"/>
                <a:gd name="connsiteX10" fmla="*/ 338154 w 628294"/>
                <a:gd name="connsiteY10" fmla="*/ 266309 h 1766698"/>
                <a:gd name="connsiteX11" fmla="*/ 312396 w 628294"/>
                <a:gd name="connsiteY11" fmla="*/ 292067 h 1766698"/>
                <a:gd name="connsiteX12" fmla="*/ 299517 w 628294"/>
                <a:gd name="connsiteY12" fmla="*/ 311385 h 1766698"/>
                <a:gd name="connsiteX13" fmla="*/ 280199 w 628294"/>
                <a:gd name="connsiteY13" fmla="*/ 324264 h 1766698"/>
                <a:gd name="connsiteX14" fmla="*/ 235123 w 628294"/>
                <a:gd name="connsiteY14" fmla="*/ 375779 h 1766698"/>
                <a:gd name="connsiteX15" fmla="*/ 222244 w 628294"/>
                <a:gd name="connsiteY15" fmla="*/ 395098 h 1766698"/>
                <a:gd name="connsiteX16" fmla="*/ 215804 w 628294"/>
                <a:gd name="connsiteY16" fmla="*/ 414416 h 1766698"/>
                <a:gd name="connsiteX17" fmla="*/ 190047 w 628294"/>
                <a:gd name="connsiteY17" fmla="*/ 453053 h 1766698"/>
                <a:gd name="connsiteX18" fmla="*/ 183607 w 628294"/>
                <a:gd name="connsiteY18" fmla="*/ 472371 h 1766698"/>
                <a:gd name="connsiteX19" fmla="*/ 157849 w 628294"/>
                <a:gd name="connsiteY19" fmla="*/ 511008 h 1766698"/>
                <a:gd name="connsiteX20" fmla="*/ 144971 w 628294"/>
                <a:gd name="connsiteY20" fmla="*/ 549644 h 1766698"/>
                <a:gd name="connsiteX21" fmla="*/ 132092 w 628294"/>
                <a:gd name="connsiteY21" fmla="*/ 601160 h 1766698"/>
                <a:gd name="connsiteX22" fmla="*/ 138531 w 628294"/>
                <a:gd name="connsiteY22" fmla="*/ 775024 h 1766698"/>
                <a:gd name="connsiteX23" fmla="*/ 144971 w 628294"/>
                <a:gd name="connsiteY23" fmla="*/ 800782 h 1766698"/>
                <a:gd name="connsiteX24" fmla="*/ 151410 w 628294"/>
                <a:gd name="connsiteY24" fmla="*/ 852298 h 1766698"/>
                <a:gd name="connsiteX25" fmla="*/ 164289 w 628294"/>
                <a:gd name="connsiteY25" fmla="*/ 897374 h 1766698"/>
                <a:gd name="connsiteX26" fmla="*/ 177168 w 628294"/>
                <a:gd name="connsiteY26" fmla="*/ 948889 h 1766698"/>
                <a:gd name="connsiteX27" fmla="*/ 170728 w 628294"/>
                <a:gd name="connsiteY27" fmla="*/ 1096996 h 1766698"/>
                <a:gd name="connsiteX28" fmla="*/ 151410 w 628294"/>
                <a:gd name="connsiteY28" fmla="*/ 1161391 h 1766698"/>
                <a:gd name="connsiteX29" fmla="*/ 132092 w 628294"/>
                <a:gd name="connsiteY29" fmla="*/ 1219346 h 1766698"/>
                <a:gd name="connsiteX30" fmla="*/ 125652 w 628294"/>
                <a:gd name="connsiteY30" fmla="*/ 1238664 h 1766698"/>
                <a:gd name="connsiteX31" fmla="*/ 119213 w 628294"/>
                <a:gd name="connsiteY31" fmla="*/ 1264422 h 1766698"/>
                <a:gd name="connsiteX32" fmla="*/ 112773 w 628294"/>
                <a:gd name="connsiteY32" fmla="*/ 1361013 h 1766698"/>
                <a:gd name="connsiteX33" fmla="*/ 99895 w 628294"/>
                <a:gd name="connsiteY33" fmla="*/ 1399650 h 1766698"/>
                <a:gd name="connsiteX34" fmla="*/ 93455 w 628294"/>
                <a:gd name="connsiteY34" fmla="*/ 1425408 h 1766698"/>
                <a:gd name="connsiteX35" fmla="*/ 87016 w 628294"/>
                <a:gd name="connsiteY35" fmla="*/ 1464044 h 1766698"/>
                <a:gd name="connsiteX36" fmla="*/ 80576 w 628294"/>
                <a:gd name="connsiteY36" fmla="*/ 1483362 h 1766698"/>
                <a:gd name="connsiteX37" fmla="*/ 74137 w 628294"/>
                <a:gd name="connsiteY37" fmla="*/ 1509120 h 1766698"/>
                <a:gd name="connsiteX38" fmla="*/ 80576 w 628294"/>
                <a:gd name="connsiteY38" fmla="*/ 1599272 h 1766698"/>
                <a:gd name="connsiteX39" fmla="*/ 80576 w 628294"/>
                <a:gd name="connsiteY39" fmla="*/ 1663667 h 1766698"/>
                <a:gd name="connsiteX40" fmla="*/ 74137 w 628294"/>
                <a:gd name="connsiteY40" fmla="*/ 1682985 h 1766698"/>
                <a:gd name="connsiteX41" fmla="*/ 54818 w 628294"/>
                <a:gd name="connsiteY41" fmla="*/ 1689424 h 1766698"/>
                <a:gd name="connsiteX42" fmla="*/ 16182 w 628294"/>
                <a:gd name="connsiteY42" fmla="*/ 1695864 h 1766698"/>
                <a:gd name="connsiteX43" fmla="*/ 9742 w 628294"/>
                <a:gd name="connsiteY43" fmla="*/ 1747379 h 1766698"/>
                <a:gd name="connsiteX44" fmla="*/ 48379 w 628294"/>
                <a:gd name="connsiteY44" fmla="*/ 1760258 h 1766698"/>
                <a:gd name="connsiteX45" fmla="*/ 67697 w 628294"/>
                <a:gd name="connsiteY45" fmla="*/ 1766698 h 1766698"/>
                <a:gd name="connsiteX46" fmla="*/ 177168 w 628294"/>
                <a:gd name="connsiteY46" fmla="*/ 1753819 h 1766698"/>
                <a:gd name="connsiteX47" fmla="*/ 196486 w 628294"/>
                <a:gd name="connsiteY47" fmla="*/ 1740940 h 1766698"/>
                <a:gd name="connsiteX48" fmla="*/ 222244 w 628294"/>
                <a:gd name="connsiteY48" fmla="*/ 1702303 h 1766698"/>
                <a:gd name="connsiteX49" fmla="*/ 235123 w 628294"/>
                <a:gd name="connsiteY49" fmla="*/ 1682985 h 1766698"/>
                <a:gd name="connsiteX50" fmla="*/ 254441 w 628294"/>
                <a:gd name="connsiteY50" fmla="*/ 1676546 h 1766698"/>
                <a:gd name="connsiteX51" fmla="*/ 280199 w 628294"/>
                <a:gd name="connsiteY51" fmla="*/ 1644348 h 1766698"/>
                <a:gd name="connsiteX52" fmla="*/ 312396 w 628294"/>
                <a:gd name="connsiteY52" fmla="*/ 1612151 h 1766698"/>
                <a:gd name="connsiteX53" fmla="*/ 338154 w 628294"/>
                <a:gd name="connsiteY53" fmla="*/ 1573515 h 1766698"/>
                <a:gd name="connsiteX54" fmla="*/ 351033 w 628294"/>
                <a:gd name="connsiteY54" fmla="*/ 1554196 h 1766698"/>
                <a:gd name="connsiteX55" fmla="*/ 331714 w 628294"/>
                <a:gd name="connsiteY55" fmla="*/ 1496241 h 1766698"/>
                <a:gd name="connsiteX56" fmla="*/ 293078 w 628294"/>
                <a:gd name="connsiteY56" fmla="*/ 1470484 h 1766698"/>
                <a:gd name="connsiteX57" fmla="*/ 280199 w 628294"/>
                <a:gd name="connsiteY57" fmla="*/ 1451165 h 1766698"/>
                <a:gd name="connsiteX58" fmla="*/ 260880 w 628294"/>
                <a:gd name="connsiteY58" fmla="*/ 1431847 h 1766698"/>
                <a:gd name="connsiteX59" fmla="*/ 254441 w 628294"/>
                <a:gd name="connsiteY59" fmla="*/ 1412529 h 1766698"/>
                <a:gd name="connsiteX60" fmla="*/ 241562 w 628294"/>
                <a:gd name="connsiteY60" fmla="*/ 1393210 h 1766698"/>
                <a:gd name="connsiteX61" fmla="*/ 228683 w 628294"/>
                <a:gd name="connsiteY61" fmla="*/ 1354574 h 1766698"/>
                <a:gd name="connsiteX62" fmla="*/ 222244 w 628294"/>
                <a:gd name="connsiteY62" fmla="*/ 1335255 h 1766698"/>
                <a:gd name="connsiteX63" fmla="*/ 209365 w 628294"/>
                <a:gd name="connsiteY63" fmla="*/ 1315937 h 1766698"/>
                <a:gd name="connsiteX64" fmla="*/ 209365 w 628294"/>
                <a:gd name="connsiteY64" fmla="*/ 1006844 h 1766698"/>
                <a:gd name="connsiteX65" fmla="*/ 228683 w 628294"/>
                <a:gd name="connsiteY65" fmla="*/ 865177 h 1766698"/>
                <a:gd name="connsiteX66" fmla="*/ 254441 w 628294"/>
                <a:gd name="connsiteY66" fmla="*/ 826540 h 1766698"/>
                <a:gd name="connsiteX67" fmla="*/ 280199 w 628294"/>
                <a:gd name="connsiteY67" fmla="*/ 794343 h 1766698"/>
                <a:gd name="connsiteX68" fmla="*/ 286638 w 628294"/>
                <a:gd name="connsiteY68" fmla="*/ 775024 h 1766698"/>
                <a:gd name="connsiteX69" fmla="*/ 312396 w 628294"/>
                <a:gd name="connsiteY69" fmla="*/ 736388 h 1766698"/>
                <a:gd name="connsiteX70" fmla="*/ 338154 w 628294"/>
                <a:gd name="connsiteY70" fmla="*/ 697751 h 1766698"/>
                <a:gd name="connsiteX71" fmla="*/ 357472 w 628294"/>
                <a:gd name="connsiteY71" fmla="*/ 684872 h 1766698"/>
                <a:gd name="connsiteX72" fmla="*/ 376790 w 628294"/>
                <a:gd name="connsiteY72" fmla="*/ 646236 h 1766698"/>
                <a:gd name="connsiteX73" fmla="*/ 396109 w 628294"/>
                <a:gd name="connsiteY73" fmla="*/ 633357 h 1766698"/>
                <a:gd name="connsiteX74" fmla="*/ 441185 w 628294"/>
                <a:gd name="connsiteY74" fmla="*/ 581841 h 1766698"/>
                <a:gd name="connsiteX75" fmla="*/ 460503 w 628294"/>
                <a:gd name="connsiteY75" fmla="*/ 543205 h 1766698"/>
                <a:gd name="connsiteX76" fmla="*/ 466942 w 628294"/>
                <a:gd name="connsiteY76" fmla="*/ 523886 h 1766698"/>
                <a:gd name="connsiteX77" fmla="*/ 479821 w 628294"/>
                <a:gd name="connsiteY77" fmla="*/ 504568 h 1766698"/>
                <a:gd name="connsiteX78" fmla="*/ 492700 w 628294"/>
                <a:gd name="connsiteY78" fmla="*/ 465931 h 1766698"/>
                <a:gd name="connsiteX79" fmla="*/ 499140 w 628294"/>
                <a:gd name="connsiteY79" fmla="*/ 446613 h 1766698"/>
                <a:gd name="connsiteX80" fmla="*/ 512018 w 628294"/>
                <a:gd name="connsiteY80" fmla="*/ 407977 h 1766698"/>
                <a:gd name="connsiteX81" fmla="*/ 518458 w 628294"/>
                <a:gd name="connsiteY81" fmla="*/ 388658 h 1766698"/>
                <a:gd name="connsiteX82" fmla="*/ 524897 w 628294"/>
                <a:gd name="connsiteY82" fmla="*/ 356461 h 1766698"/>
                <a:gd name="connsiteX83" fmla="*/ 537776 w 628294"/>
                <a:gd name="connsiteY83" fmla="*/ 253430 h 1766698"/>
                <a:gd name="connsiteX84" fmla="*/ 550655 w 628294"/>
                <a:gd name="connsiteY84" fmla="*/ 214793 h 1766698"/>
                <a:gd name="connsiteX85" fmla="*/ 576413 w 628294"/>
                <a:gd name="connsiteY85" fmla="*/ 137520 h 1766698"/>
                <a:gd name="connsiteX86" fmla="*/ 595731 w 628294"/>
                <a:gd name="connsiteY86" fmla="*/ 98884 h 1766698"/>
                <a:gd name="connsiteX87" fmla="*/ 608610 w 628294"/>
                <a:gd name="connsiteY87" fmla="*/ 60247 h 1766698"/>
                <a:gd name="connsiteX88" fmla="*/ 627928 w 628294"/>
                <a:gd name="connsiteY88" fmla="*/ 2292 h 176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28294" h="1766698">
                  <a:moveTo>
                    <a:pt x="627928" y="2292"/>
                  </a:moveTo>
                  <a:cubicBezTo>
                    <a:pt x="625782" y="-5221"/>
                    <a:pt x="604370" y="7492"/>
                    <a:pt x="595731" y="15171"/>
                  </a:cubicBezTo>
                  <a:cubicBezTo>
                    <a:pt x="533734" y="70280"/>
                    <a:pt x="598898" y="44167"/>
                    <a:pt x="550655" y="60247"/>
                  </a:cubicBezTo>
                  <a:cubicBezTo>
                    <a:pt x="537776" y="68833"/>
                    <a:pt x="520604" y="73126"/>
                    <a:pt x="512018" y="86005"/>
                  </a:cubicBezTo>
                  <a:cubicBezTo>
                    <a:pt x="494847" y="111763"/>
                    <a:pt x="505579" y="101030"/>
                    <a:pt x="479821" y="118202"/>
                  </a:cubicBezTo>
                  <a:cubicBezTo>
                    <a:pt x="475528" y="124641"/>
                    <a:pt x="472985" y="132685"/>
                    <a:pt x="466942" y="137520"/>
                  </a:cubicBezTo>
                  <a:cubicBezTo>
                    <a:pt x="461642" y="141760"/>
                    <a:pt x="452982" y="139793"/>
                    <a:pt x="447624" y="143960"/>
                  </a:cubicBezTo>
                  <a:cubicBezTo>
                    <a:pt x="433247" y="155142"/>
                    <a:pt x="421866" y="169717"/>
                    <a:pt x="408987" y="182596"/>
                  </a:cubicBezTo>
                  <a:lnTo>
                    <a:pt x="408987" y="182596"/>
                  </a:lnTo>
                  <a:cubicBezTo>
                    <a:pt x="378937" y="227673"/>
                    <a:pt x="396109" y="212647"/>
                    <a:pt x="363911" y="234112"/>
                  </a:cubicBezTo>
                  <a:cubicBezTo>
                    <a:pt x="347727" y="282666"/>
                    <a:pt x="371440" y="224702"/>
                    <a:pt x="338154" y="266309"/>
                  </a:cubicBezTo>
                  <a:cubicBezTo>
                    <a:pt x="313176" y="297531"/>
                    <a:pt x="354544" y="278016"/>
                    <a:pt x="312396" y="292067"/>
                  </a:cubicBezTo>
                  <a:cubicBezTo>
                    <a:pt x="308103" y="298506"/>
                    <a:pt x="304989" y="305913"/>
                    <a:pt x="299517" y="311385"/>
                  </a:cubicBezTo>
                  <a:cubicBezTo>
                    <a:pt x="294045" y="316857"/>
                    <a:pt x="285295" y="318440"/>
                    <a:pt x="280199" y="324264"/>
                  </a:cubicBezTo>
                  <a:cubicBezTo>
                    <a:pt x="227610" y="384365"/>
                    <a:pt x="278588" y="346801"/>
                    <a:pt x="235123" y="375779"/>
                  </a:cubicBezTo>
                  <a:cubicBezTo>
                    <a:pt x="230830" y="382219"/>
                    <a:pt x="225705" y="388176"/>
                    <a:pt x="222244" y="395098"/>
                  </a:cubicBezTo>
                  <a:cubicBezTo>
                    <a:pt x="219208" y="401169"/>
                    <a:pt x="219100" y="408482"/>
                    <a:pt x="215804" y="414416"/>
                  </a:cubicBezTo>
                  <a:cubicBezTo>
                    <a:pt x="208287" y="427947"/>
                    <a:pt x="194942" y="438369"/>
                    <a:pt x="190047" y="453053"/>
                  </a:cubicBezTo>
                  <a:cubicBezTo>
                    <a:pt x="187900" y="459492"/>
                    <a:pt x="186903" y="466437"/>
                    <a:pt x="183607" y="472371"/>
                  </a:cubicBezTo>
                  <a:cubicBezTo>
                    <a:pt x="176090" y="485902"/>
                    <a:pt x="157849" y="511008"/>
                    <a:pt x="157849" y="511008"/>
                  </a:cubicBezTo>
                  <a:cubicBezTo>
                    <a:pt x="153556" y="523887"/>
                    <a:pt x="148263" y="536474"/>
                    <a:pt x="144971" y="549644"/>
                  </a:cubicBezTo>
                  <a:lnTo>
                    <a:pt x="132092" y="601160"/>
                  </a:lnTo>
                  <a:cubicBezTo>
                    <a:pt x="134238" y="659115"/>
                    <a:pt x="134797" y="717150"/>
                    <a:pt x="138531" y="775024"/>
                  </a:cubicBezTo>
                  <a:cubicBezTo>
                    <a:pt x="139101" y="783856"/>
                    <a:pt x="143516" y="792052"/>
                    <a:pt x="144971" y="800782"/>
                  </a:cubicBezTo>
                  <a:cubicBezTo>
                    <a:pt x="147816" y="817852"/>
                    <a:pt x="148565" y="835228"/>
                    <a:pt x="151410" y="852298"/>
                  </a:cubicBezTo>
                  <a:cubicBezTo>
                    <a:pt x="156007" y="879879"/>
                    <a:pt x="157726" y="873311"/>
                    <a:pt x="164289" y="897374"/>
                  </a:cubicBezTo>
                  <a:cubicBezTo>
                    <a:pt x="168946" y="914450"/>
                    <a:pt x="177168" y="948889"/>
                    <a:pt x="177168" y="948889"/>
                  </a:cubicBezTo>
                  <a:cubicBezTo>
                    <a:pt x="175021" y="998258"/>
                    <a:pt x="174378" y="1047715"/>
                    <a:pt x="170728" y="1096996"/>
                  </a:cubicBezTo>
                  <a:cubicBezTo>
                    <a:pt x="169801" y="1109512"/>
                    <a:pt x="153583" y="1154873"/>
                    <a:pt x="151410" y="1161391"/>
                  </a:cubicBezTo>
                  <a:lnTo>
                    <a:pt x="132092" y="1219346"/>
                  </a:lnTo>
                  <a:cubicBezTo>
                    <a:pt x="129946" y="1225785"/>
                    <a:pt x="127298" y="1232079"/>
                    <a:pt x="125652" y="1238664"/>
                  </a:cubicBezTo>
                  <a:lnTo>
                    <a:pt x="119213" y="1264422"/>
                  </a:lnTo>
                  <a:cubicBezTo>
                    <a:pt x="117066" y="1296619"/>
                    <a:pt x="117336" y="1329069"/>
                    <a:pt x="112773" y="1361013"/>
                  </a:cubicBezTo>
                  <a:cubicBezTo>
                    <a:pt x="110853" y="1374452"/>
                    <a:pt x="103188" y="1386480"/>
                    <a:pt x="99895" y="1399650"/>
                  </a:cubicBezTo>
                  <a:cubicBezTo>
                    <a:pt x="97748" y="1408236"/>
                    <a:pt x="95191" y="1416730"/>
                    <a:pt x="93455" y="1425408"/>
                  </a:cubicBezTo>
                  <a:cubicBezTo>
                    <a:pt x="90894" y="1438211"/>
                    <a:pt x="89848" y="1451299"/>
                    <a:pt x="87016" y="1464044"/>
                  </a:cubicBezTo>
                  <a:cubicBezTo>
                    <a:pt x="85543" y="1470670"/>
                    <a:pt x="82441" y="1476835"/>
                    <a:pt x="80576" y="1483362"/>
                  </a:cubicBezTo>
                  <a:cubicBezTo>
                    <a:pt x="78145" y="1491872"/>
                    <a:pt x="76283" y="1500534"/>
                    <a:pt x="74137" y="1509120"/>
                  </a:cubicBezTo>
                  <a:cubicBezTo>
                    <a:pt x="76283" y="1539171"/>
                    <a:pt x="77056" y="1569351"/>
                    <a:pt x="80576" y="1599272"/>
                  </a:cubicBezTo>
                  <a:cubicBezTo>
                    <a:pt x="86746" y="1651720"/>
                    <a:pt x="99311" y="1569991"/>
                    <a:pt x="80576" y="1663667"/>
                  </a:cubicBezTo>
                  <a:cubicBezTo>
                    <a:pt x="79245" y="1670323"/>
                    <a:pt x="78937" y="1678186"/>
                    <a:pt x="74137" y="1682985"/>
                  </a:cubicBezTo>
                  <a:cubicBezTo>
                    <a:pt x="69337" y="1687785"/>
                    <a:pt x="61444" y="1687951"/>
                    <a:pt x="54818" y="1689424"/>
                  </a:cubicBezTo>
                  <a:cubicBezTo>
                    <a:pt x="42073" y="1692256"/>
                    <a:pt x="29061" y="1693717"/>
                    <a:pt x="16182" y="1695864"/>
                  </a:cubicBezTo>
                  <a:cubicBezTo>
                    <a:pt x="6235" y="1710785"/>
                    <a:pt x="-10947" y="1726690"/>
                    <a:pt x="9742" y="1747379"/>
                  </a:cubicBezTo>
                  <a:cubicBezTo>
                    <a:pt x="19341" y="1756978"/>
                    <a:pt x="35500" y="1755965"/>
                    <a:pt x="48379" y="1760258"/>
                  </a:cubicBezTo>
                  <a:lnTo>
                    <a:pt x="67697" y="1766698"/>
                  </a:lnTo>
                  <a:cubicBezTo>
                    <a:pt x="81928" y="1765681"/>
                    <a:pt x="147899" y="1768453"/>
                    <a:pt x="177168" y="1753819"/>
                  </a:cubicBezTo>
                  <a:cubicBezTo>
                    <a:pt x="184090" y="1750358"/>
                    <a:pt x="190047" y="1745233"/>
                    <a:pt x="196486" y="1740940"/>
                  </a:cubicBezTo>
                  <a:lnTo>
                    <a:pt x="222244" y="1702303"/>
                  </a:lnTo>
                  <a:cubicBezTo>
                    <a:pt x="226537" y="1695864"/>
                    <a:pt x="227781" y="1685432"/>
                    <a:pt x="235123" y="1682985"/>
                  </a:cubicBezTo>
                  <a:lnTo>
                    <a:pt x="254441" y="1676546"/>
                  </a:lnTo>
                  <a:cubicBezTo>
                    <a:pt x="266976" y="1638937"/>
                    <a:pt x="251072" y="1673474"/>
                    <a:pt x="280199" y="1644348"/>
                  </a:cubicBezTo>
                  <a:cubicBezTo>
                    <a:pt x="323132" y="1601416"/>
                    <a:pt x="260877" y="1646498"/>
                    <a:pt x="312396" y="1612151"/>
                  </a:cubicBezTo>
                  <a:lnTo>
                    <a:pt x="338154" y="1573515"/>
                  </a:lnTo>
                  <a:lnTo>
                    <a:pt x="351033" y="1554196"/>
                  </a:lnTo>
                  <a:cubicBezTo>
                    <a:pt x="359424" y="1529021"/>
                    <a:pt x="367947" y="1520396"/>
                    <a:pt x="331714" y="1496241"/>
                  </a:cubicBezTo>
                  <a:lnTo>
                    <a:pt x="293078" y="1470484"/>
                  </a:lnTo>
                  <a:cubicBezTo>
                    <a:pt x="288785" y="1464044"/>
                    <a:pt x="285154" y="1457111"/>
                    <a:pt x="280199" y="1451165"/>
                  </a:cubicBezTo>
                  <a:cubicBezTo>
                    <a:pt x="274369" y="1444169"/>
                    <a:pt x="265932" y="1439424"/>
                    <a:pt x="260880" y="1431847"/>
                  </a:cubicBezTo>
                  <a:cubicBezTo>
                    <a:pt x="257115" y="1426199"/>
                    <a:pt x="257476" y="1418600"/>
                    <a:pt x="254441" y="1412529"/>
                  </a:cubicBezTo>
                  <a:cubicBezTo>
                    <a:pt x="250980" y="1405607"/>
                    <a:pt x="245855" y="1399650"/>
                    <a:pt x="241562" y="1393210"/>
                  </a:cubicBezTo>
                  <a:lnTo>
                    <a:pt x="228683" y="1354574"/>
                  </a:lnTo>
                  <a:cubicBezTo>
                    <a:pt x="226536" y="1348134"/>
                    <a:pt x="226009" y="1340903"/>
                    <a:pt x="222244" y="1335255"/>
                  </a:cubicBezTo>
                  <a:lnTo>
                    <a:pt x="209365" y="1315937"/>
                  </a:lnTo>
                  <a:cubicBezTo>
                    <a:pt x="172575" y="1205562"/>
                    <a:pt x="199923" y="1294848"/>
                    <a:pt x="209365" y="1006844"/>
                  </a:cubicBezTo>
                  <a:cubicBezTo>
                    <a:pt x="209893" y="990739"/>
                    <a:pt x="207588" y="896819"/>
                    <a:pt x="228683" y="865177"/>
                  </a:cubicBezTo>
                  <a:lnTo>
                    <a:pt x="254441" y="826540"/>
                  </a:lnTo>
                  <a:cubicBezTo>
                    <a:pt x="270626" y="777983"/>
                    <a:pt x="246910" y="835955"/>
                    <a:pt x="280199" y="794343"/>
                  </a:cubicBezTo>
                  <a:cubicBezTo>
                    <a:pt x="284439" y="789042"/>
                    <a:pt x="283342" y="780958"/>
                    <a:pt x="286638" y="775024"/>
                  </a:cubicBezTo>
                  <a:cubicBezTo>
                    <a:pt x="294155" y="761493"/>
                    <a:pt x="303810" y="749267"/>
                    <a:pt x="312396" y="736388"/>
                  </a:cubicBezTo>
                  <a:cubicBezTo>
                    <a:pt x="312397" y="736387"/>
                    <a:pt x="338152" y="697752"/>
                    <a:pt x="338154" y="697751"/>
                  </a:cubicBezTo>
                  <a:lnTo>
                    <a:pt x="357472" y="684872"/>
                  </a:lnTo>
                  <a:cubicBezTo>
                    <a:pt x="362709" y="669160"/>
                    <a:pt x="364306" y="658719"/>
                    <a:pt x="376790" y="646236"/>
                  </a:cubicBezTo>
                  <a:cubicBezTo>
                    <a:pt x="382263" y="640763"/>
                    <a:pt x="389669" y="637650"/>
                    <a:pt x="396109" y="633357"/>
                  </a:cubicBezTo>
                  <a:cubicBezTo>
                    <a:pt x="426159" y="588280"/>
                    <a:pt x="408987" y="603306"/>
                    <a:pt x="441185" y="581841"/>
                  </a:cubicBezTo>
                  <a:cubicBezTo>
                    <a:pt x="457371" y="533282"/>
                    <a:pt x="435536" y="593140"/>
                    <a:pt x="460503" y="543205"/>
                  </a:cubicBezTo>
                  <a:cubicBezTo>
                    <a:pt x="463539" y="537134"/>
                    <a:pt x="463906" y="529957"/>
                    <a:pt x="466942" y="523886"/>
                  </a:cubicBezTo>
                  <a:cubicBezTo>
                    <a:pt x="470403" y="516964"/>
                    <a:pt x="476678" y="511640"/>
                    <a:pt x="479821" y="504568"/>
                  </a:cubicBezTo>
                  <a:cubicBezTo>
                    <a:pt x="485335" y="492162"/>
                    <a:pt x="488407" y="478810"/>
                    <a:pt x="492700" y="465931"/>
                  </a:cubicBezTo>
                  <a:lnTo>
                    <a:pt x="499140" y="446613"/>
                  </a:lnTo>
                  <a:lnTo>
                    <a:pt x="512018" y="407977"/>
                  </a:lnTo>
                  <a:cubicBezTo>
                    <a:pt x="514165" y="401537"/>
                    <a:pt x="517127" y="395314"/>
                    <a:pt x="518458" y="388658"/>
                  </a:cubicBezTo>
                  <a:lnTo>
                    <a:pt x="524897" y="356461"/>
                  </a:lnTo>
                  <a:cubicBezTo>
                    <a:pt x="527959" y="322778"/>
                    <a:pt x="528704" y="286693"/>
                    <a:pt x="537776" y="253430"/>
                  </a:cubicBezTo>
                  <a:cubicBezTo>
                    <a:pt x="541348" y="240333"/>
                    <a:pt x="546362" y="227672"/>
                    <a:pt x="550655" y="214793"/>
                  </a:cubicBezTo>
                  <a:lnTo>
                    <a:pt x="576413" y="137520"/>
                  </a:lnTo>
                  <a:cubicBezTo>
                    <a:pt x="599899" y="67063"/>
                    <a:pt x="562441" y="173787"/>
                    <a:pt x="595731" y="98884"/>
                  </a:cubicBezTo>
                  <a:cubicBezTo>
                    <a:pt x="601245" y="86478"/>
                    <a:pt x="601079" y="71543"/>
                    <a:pt x="608610" y="60247"/>
                  </a:cubicBezTo>
                  <a:cubicBezTo>
                    <a:pt x="622680" y="39143"/>
                    <a:pt x="630074" y="9805"/>
                    <a:pt x="627928" y="2292"/>
                  </a:cubicBezTo>
                  <a:close/>
                </a:path>
              </a:pathLst>
            </a:custGeom>
            <a:gradFill>
              <a:gsLst>
                <a:gs pos="27000">
                  <a:schemeClr val="accent1">
                    <a:lumMod val="40000"/>
                    <a:lumOff val="60000"/>
                  </a:schemeClr>
                </a:gs>
                <a:gs pos="55000">
                  <a:schemeClr val="bg1"/>
                </a:gs>
                <a:gs pos="68000">
                  <a:schemeClr val="accent1">
                    <a:lumMod val="40000"/>
                    <a:lumOff val="60000"/>
                  </a:schemeClr>
                </a:gs>
              </a:gsLst>
              <a:lin ang="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545">
              <a:extLst>
                <a:ext uri="{FF2B5EF4-FFF2-40B4-BE49-F238E27FC236}">
                  <a16:creationId xmlns:a16="http://schemas.microsoft.com/office/drawing/2014/main" id="{D44BD0E6-C560-4201-BA8D-A915EEA3A2AF}"/>
                </a:ext>
              </a:extLst>
            </p:cNvPr>
            <p:cNvSpPr/>
            <p:nvPr/>
          </p:nvSpPr>
          <p:spPr>
            <a:xfrm>
              <a:off x="9388611" y="2196002"/>
              <a:ext cx="682699" cy="1735191"/>
            </a:xfrm>
            <a:custGeom>
              <a:avLst/>
              <a:gdLst>
                <a:gd name="connsiteX0" fmla="*/ 119 w 682699"/>
                <a:gd name="connsiteY0" fmla="*/ 2983 h 1735191"/>
                <a:gd name="connsiteX1" fmla="*/ 51634 w 682699"/>
                <a:gd name="connsiteY1" fmla="*/ 15862 h 1735191"/>
                <a:gd name="connsiteX2" fmla="*/ 90271 w 682699"/>
                <a:gd name="connsiteY2" fmla="*/ 41620 h 1735191"/>
                <a:gd name="connsiteX3" fmla="*/ 109589 w 682699"/>
                <a:gd name="connsiteY3" fmla="*/ 54498 h 1735191"/>
                <a:gd name="connsiteX4" fmla="*/ 128908 w 682699"/>
                <a:gd name="connsiteY4" fmla="*/ 73817 h 1735191"/>
                <a:gd name="connsiteX5" fmla="*/ 141786 w 682699"/>
                <a:gd name="connsiteY5" fmla="*/ 93135 h 1735191"/>
                <a:gd name="connsiteX6" fmla="*/ 180423 w 682699"/>
                <a:gd name="connsiteY6" fmla="*/ 112453 h 1735191"/>
                <a:gd name="connsiteX7" fmla="*/ 219060 w 682699"/>
                <a:gd name="connsiteY7" fmla="*/ 138211 h 1735191"/>
                <a:gd name="connsiteX8" fmla="*/ 238378 w 682699"/>
                <a:gd name="connsiteY8" fmla="*/ 151090 h 1735191"/>
                <a:gd name="connsiteX9" fmla="*/ 264136 w 682699"/>
                <a:gd name="connsiteY9" fmla="*/ 189727 h 1735191"/>
                <a:gd name="connsiteX10" fmla="*/ 270575 w 682699"/>
                <a:gd name="connsiteY10" fmla="*/ 209045 h 1735191"/>
                <a:gd name="connsiteX11" fmla="*/ 296333 w 682699"/>
                <a:gd name="connsiteY11" fmla="*/ 247681 h 1735191"/>
                <a:gd name="connsiteX12" fmla="*/ 322091 w 682699"/>
                <a:gd name="connsiteY12" fmla="*/ 279879 h 1735191"/>
                <a:gd name="connsiteX13" fmla="*/ 328530 w 682699"/>
                <a:gd name="connsiteY13" fmla="*/ 299197 h 1735191"/>
                <a:gd name="connsiteX14" fmla="*/ 347848 w 682699"/>
                <a:gd name="connsiteY14" fmla="*/ 312076 h 1735191"/>
                <a:gd name="connsiteX15" fmla="*/ 380046 w 682699"/>
                <a:gd name="connsiteY15" fmla="*/ 350712 h 1735191"/>
                <a:gd name="connsiteX16" fmla="*/ 399364 w 682699"/>
                <a:gd name="connsiteY16" fmla="*/ 363591 h 1735191"/>
                <a:gd name="connsiteX17" fmla="*/ 450879 w 682699"/>
                <a:gd name="connsiteY17" fmla="*/ 408667 h 1735191"/>
                <a:gd name="connsiteX18" fmla="*/ 470198 w 682699"/>
                <a:gd name="connsiteY18" fmla="*/ 421546 h 1735191"/>
                <a:gd name="connsiteX19" fmla="*/ 489516 w 682699"/>
                <a:gd name="connsiteY19" fmla="*/ 460183 h 1735191"/>
                <a:gd name="connsiteX20" fmla="*/ 502395 w 682699"/>
                <a:gd name="connsiteY20" fmla="*/ 498820 h 1735191"/>
                <a:gd name="connsiteX21" fmla="*/ 515274 w 682699"/>
                <a:gd name="connsiteY21" fmla="*/ 537456 h 1735191"/>
                <a:gd name="connsiteX22" fmla="*/ 521713 w 682699"/>
                <a:gd name="connsiteY22" fmla="*/ 556774 h 1735191"/>
                <a:gd name="connsiteX23" fmla="*/ 534592 w 682699"/>
                <a:gd name="connsiteY23" fmla="*/ 608290 h 1735191"/>
                <a:gd name="connsiteX24" fmla="*/ 541032 w 682699"/>
                <a:gd name="connsiteY24" fmla="*/ 737079 h 1735191"/>
                <a:gd name="connsiteX25" fmla="*/ 528153 w 682699"/>
                <a:gd name="connsiteY25" fmla="*/ 1136324 h 1735191"/>
                <a:gd name="connsiteX26" fmla="*/ 534592 w 682699"/>
                <a:gd name="connsiteY26" fmla="*/ 1252234 h 1735191"/>
                <a:gd name="connsiteX27" fmla="*/ 547471 w 682699"/>
                <a:gd name="connsiteY27" fmla="*/ 1290870 h 1735191"/>
                <a:gd name="connsiteX28" fmla="*/ 560350 w 682699"/>
                <a:gd name="connsiteY28" fmla="*/ 1361704 h 1735191"/>
                <a:gd name="connsiteX29" fmla="*/ 579668 w 682699"/>
                <a:gd name="connsiteY29" fmla="*/ 1432538 h 1735191"/>
                <a:gd name="connsiteX30" fmla="*/ 586108 w 682699"/>
                <a:gd name="connsiteY30" fmla="*/ 1451856 h 1735191"/>
                <a:gd name="connsiteX31" fmla="*/ 592547 w 682699"/>
                <a:gd name="connsiteY31" fmla="*/ 1471174 h 1735191"/>
                <a:gd name="connsiteX32" fmla="*/ 598986 w 682699"/>
                <a:gd name="connsiteY32" fmla="*/ 1638600 h 1735191"/>
                <a:gd name="connsiteX33" fmla="*/ 618305 w 682699"/>
                <a:gd name="connsiteY33" fmla="*/ 1651479 h 1735191"/>
                <a:gd name="connsiteX34" fmla="*/ 682699 w 682699"/>
                <a:gd name="connsiteY34" fmla="*/ 1670797 h 1735191"/>
                <a:gd name="connsiteX35" fmla="*/ 669820 w 682699"/>
                <a:gd name="connsiteY35" fmla="*/ 1690115 h 1735191"/>
                <a:gd name="connsiteX36" fmla="*/ 663381 w 682699"/>
                <a:gd name="connsiteY36" fmla="*/ 1709434 h 1735191"/>
                <a:gd name="connsiteX37" fmla="*/ 624744 w 682699"/>
                <a:gd name="connsiteY37" fmla="*/ 1722312 h 1735191"/>
                <a:gd name="connsiteX38" fmla="*/ 605426 w 682699"/>
                <a:gd name="connsiteY38" fmla="*/ 1728752 h 1735191"/>
                <a:gd name="connsiteX39" fmla="*/ 586108 w 682699"/>
                <a:gd name="connsiteY39" fmla="*/ 1735191 h 1735191"/>
                <a:gd name="connsiteX40" fmla="*/ 553910 w 682699"/>
                <a:gd name="connsiteY40" fmla="*/ 1728752 h 1735191"/>
                <a:gd name="connsiteX41" fmla="*/ 515274 w 682699"/>
                <a:gd name="connsiteY41" fmla="*/ 1715873 h 1735191"/>
                <a:gd name="connsiteX42" fmla="*/ 495955 w 682699"/>
                <a:gd name="connsiteY42" fmla="*/ 1709434 h 1735191"/>
                <a:gd name="connsiteX43" fmla="*/ 476637 w 682699"/>
                <a:gd name="connsiteY43" fmla="*/ 1702994 h 1735191"/>
                <a:gd name="connsiteX44" fmla="*/ 457319 w 682699"/>
                <a:gd name="connsiteY44" fmla="*/ 1696555 h 1735191"/>
                <a:gd name="connsiteX45" fmla="*/ 418682 w 682699"/>
                <a:gd name="connsiteY45" fmla="*/ 1670797 h 1735191"/>
                <a:gd name="connsiteX46" fmla="*/ 386485 w 682699"/>
                <a:gd name="connsiteY46" fmla="*/ 1638600 h 1735191"/>
                <a:gd name="connsiteX47" fmla="*/ 360727 w 682699"/>
                <a:gd name="connsiteY47" fmla="*/ 1599963 h 1735191"/>
                <a:gd name="connsiteX48" fmla="*/ 347848 w 682699"/>
                <a:gd name="connsiteY48" fmla="*/ 1580645 h 1735191"/>
                <a:gd name="connsiteX49" fmla="*/ 341409 w 682699"/>
                <a:gd name="connsiteY49" fmla="*/ 1561327 h 1735191"/>
                <a:gd name="connsiteX50" fmla="*/ 322091 w 682699"/>
                <a:gd name="connsiteY50" fmla="*/ 1522690 h 1735191"/>
                <a:gd name="connsiteX51" fmla="*/ 328530 w 682699"/>
                <a:gd name="connsiteY51" fmla="*/ 1490493 h 1735191"/>
                <a:gd name="connsiteX52" fmla="*/ 347848 w 682699"/>
                <a:gd name="connsiteY52" fmla="*/ 1477614 h 1735191"/>
                <a:gd name="connsiteX53" fmla="*/ 380046 w 682699"/>
                <a:gd name="connsiteY53" fmla="*/ 1419659 h 1735191"/>
                <a:gd name="connsiteX54" fmla="*/ 392924 w 682699"/>
                <a:gd name="connsiteY54" fmla="*/ 1400341 h 1735191"/>
                <a:gd name="connsiteX55" fmla="*/ 405803 w 682699"/>
                <a:gd name="connsiteY55" fmla="*/ 1361704 h 1735191"/>
                <a:gd name="connsiteX56" fmla="*/ 418682 w 682699"/>
                <a:gd name="connsiteY56" fmla="*/ 1323067 h 1735191"/>
                <a:gd name="connsiteX57" fmla="*/ 425122 w 682699"/>
                <a:gd name="connsiteY57" fmla="*/ 1303749 h 1735191"/>
                <a:gd name="connsiteX58" fmla="*/ 431561 w 682699"/>
                <a:gd name="connsiteY58" fmla="*/ 1271552 h 1735191"/>
                <a:gd name="connsiteX59" fmla="*/ 450879 w 682699"/>
                <a:gd name="connsiteY59" fmla="*/ 1207158 h 1735191"/>
                <a:gd name="connsiteX60" fmla="*/ 457319 w 682699"/>
                <a:gd name="connsiteY60" fmla="*/ 1155642 h 1735191"/>
                <a:gd name="connsiteX61" fmla="*/ 463758 w 682699"/>
                <a:gd name="connsiteY61" fmla="*/ 1123445 h 1735191"/>
                <a:gd name="connsiteX62" fmla="*/ 470198 w 682699"/>
                <a:gd name="connsiteY62" fmla="*/ 1059051 h 1735191"/>
                <a:gd name="connsiteX63" fmla="*/ 463758 w 682699"/>
                <a:gd name="connsiteY63" fmla="*/ 904504 h 1735191"/>
                <a:gd name="connsiteX64" fmla="*/ 444440 w 682699"/>
                <a:gd name="connsiteY64" fmla="*/ 891625 h 1735191"/>
                <a:gd name="connsiteX65" fmla="*/ 418682 w 682699"/>
                <a:gd name="connsiteY65" fmla="*/ 852989 h 1735191"/>
                <a:gd name="connsiteX66" fmla="*/ 380046 w 682699"/>
                <a:gd name="connsiteY66" fmla="*/ 795034 h 1735191"/>
                <a:gd name="connsiteX67" fmla="*/ 367167 w 682699"/>
                <a:gd name="connsiteY67" fmla="*/ 775715 h 1735191"/>
                <a:gd name="connsiteX68" fmla="*/ 347848 w 682699"/>
                <a:gd name="connsiteY68" fmla="*/ 756397 h 1735191"/>
                <a:gd name="connsiteX69" fmla="*/ 322091 w 682699"/>
                <a:gd name="connsiteY69" fmla="*/ 717760 h 1735191"/>
                <a:gd name="connsiteX70" fmla="*/ 309212 w 682699"/>
                <a:gd name="connsiteY70" fmla="*/ 698442 h 1735191"/>
                <a:gd name="connsiteX71" fmla="*/ 289893 w 682699"/>
                <a:gd name="connsiteY71" fmla="*/ 685563 h 1735191"/>
                <a:gd name="connsiteX72" fmla="*/ 264136 w 682699"/>
                <a:gd name="connsiteY72" fmla="*/ 646927 h 1735191"/>
                <a:gd name="connsiteX73" fmla="*/ 251257 w 682699"/>
                <a:gd name="connsiteY73" fmla="*/ 627608 h 1735191"/>
                <a:gd name="connsiteX74" fmla="*/ 193302 w 682699"/>
                <a:gd name="connsiteY74" fmla="*/ 576093 h 1735191"/>
                <a:gd name="connsiteX75" fmla="*/ 167544 w 682699"/>
                <a:gd name="connsiteY75" fmla="*/ 550335 h 1735191"/>
                <a:gd name="connsiteX76" fmla="*/ 154665 w 682699"/>
                <a:gd name="connsiteY76" fmla="*/ 531017 h 1735191"/>
                <a:gd name="connsiteX77" fmla="*/ 135347 w 682699"/>
                <a:gd name="connsiteY77" fmla="*/ 473062 h 1735191"/>
                <a:gd name="connsiteX78" fmla="*/ 128908 w 682699"/>
                <a:gd name="connsiteY78" fmla="*/ 453743 h 1735191"/>
                <a:gd name="connsiteX79" fmla="*/ 116029 w 682699"/>
                <a:gd name="connsiteY79" fmla="*/ 434425 h 1735191"/>
                <a:gd name="connsiteX80" fmla="*/ 109589 w 682699"/>
                <a:gd name="connsiteY80" fmla="*/ 395789 h 1735191"/>
                <a:gd name="connsiteX81" fmla="*/ 96710 w 682699"/>
                <a:gd name="connsiteY81" fmla="*/ 292758 h 1735191"/>
                <a:gd name="connsiteX82" fmla="*/ 83832 w 682699"/>
                <a:gd name="connsiteY82" fmla="*/ 254121 h 1735191"/>
                <a:gd name="connsiteX83" fmla="*/ 77392 w 682699"/>
                <a:gd name="connsiteY83" fmla="*/ 234803 h 1735191"/>
                <a:gd name="connsiteX84" fmla="*/ 64513 w 682699"/>
                <a:gd name="connsiteY84" fmla="*/ 157529 h 1735191"/>
                <a:gd name="connsiteX85" fmla="*/ 51634 w 682699"/>
                <a:gd name="connsiteY85" fmla="*/ 118893 h 1735191"/>
                <a:gd name="connsiteX86" fmla="*/ 45195 w 682699"/>
                <a:gd name="connsiteY86" fmla="*/ 99574 h 1735191"/>
                <a:gd name="connsiteX87" fmla="*/ 38755 w 682699"/>
                <a:gd name="connsiteY87" fmla="*/ 73817 h 1735191"/>
                <a:gd name="connsiteX88" fmla="*/ 119 w 682699"/>
                <a:gd name="connsiteY88" fmla="*/ 2983 h 173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82699" h="1735191">
                  <a:moveTo>
                    <a:pt x="119" y="2983"/>
                  </a:moveTo>
                  <a:cubicBezTo>
                    <a:pt x="2265" y="-6676"/>
                    <a:pt x="40493" y="9672"/>
                    <a:pt x="51634" y="15862"/>
                  </a:cubicBezTo>
                  <a:cubicBezTo>
                    <a:pt x="65165" y="23379"/>
                    <a:pt x="77392" y="33034"/>
                    <a:pt x="90271" y="41620"/>
                  </a:cubicBezTo>
                  <a:cubicBezTo>
                    <a:pt x="96710" y="45913"/>
                    <a:pt x="104117" y="49026"/>
                    <a:pt x="109589" y="54498"/>
                  </a:cubicBezTo>
                  <a:cubicBezTo>
                    <a:pt x="116029" y="60938"/>
                    <a:pt x="123078" y="66821"/>
                    <a:pt x="128908" y="73817"/>
                  </a:cubicBezTo>
                  <a:cubicBezTo>
                    <a:pt x="133862" y="79762"/>
                    <a:pt x="136314" y="87663"/>
                    <a:pt x="141786" y="93135"/>
                  </a:cubicBezTo>
                  <a:cubicBezTo>
                    <a:pt x="154269" y="105618"/>
                    <a:pt x="164711" y="107216"/>
                    <a:pt x="180423" y="112453"/>
                  </a:cubicBezTo>
                  <a:lnTo>
                    <a:pt x="219060" y="138211"/>
                  </a:lnTo>
                  <a:lnTo>
                    <a:pt x="238378" y="151090"/>
                  </a:lnTo>
                  <a:cubicBezTo>
                    <a:pt x="246964" y="163969"/>
                    <a:pt x="259241" y="175043"/>
                    <a:pt x="264136" y="189727"/>
                  </a:cubicBezTo>
                  <a:cubicBezTo>
                    <a:pt x="266282" y="196166"/>
                    <a:pt x="267279" y="203112"/>
                    <a:pt x="270575" y="209045"/>
                  </a:cubicBezTo>
                  <a:cubicBezTo>
                    <a:pt x="278092" y="222575"/>
                    <a:pt x="296333" y="247681"/>
                    <a:pt x="296333" y="247681"/>
                  </a:cubicBezTo>
                  <a:cubicBezTo>
                    <a:pt x="312517" y="296238"/>
                    <a:pt x="288803" y="238270"/>
                    <a:pt x="322091" y="279879"/>
                  </a:cubicBezTo>
                  <a:cubicBezTo>
                    <a:pt x="326331" y="285179"/>
                    <a:pt x="324290" y="293897"/>
                    <a:pt x="328530" y="299197"/>
                  </a:cubicBezTo>
                  <a:cubicBezTo>
                    <a:pt x="333365" y="305240"/>
                    <a:pt x="341903" y="307122"/>
                    <a:pt x="347848" y="312076"/>
                  </a:cubicBezTo>
                  <a:cubicBezTo>
                    <a:pt x="411144" y="364822"/>
                    <a:pt x="329394" y="300060"/>
                    <a:pt x="380046" y="350712"/>
                  </a:cubicBezTo>
                  <a:cubicBezTo>
                    <a:pt x="385518" y="356184"/>
                    <a:pt x="392925" y="359298"/>
                    <a:pt x="399364" y="363591"/>
                  </a:cubicBezTo>
                  <a:cubicBezTo>
                    <a:pt x="420829" y="395789"/>
                    <a:pt x="405804" y="378617"/>
                    <a:pt x="450879" y="408667"/>
                  </a:cubicBezTo>
                  <a:lnTo>
                    <a:pt x="470198" y="421546"/>
                  </a:lnTo>
                  <a:cubicBezTo>
                    <a:pt x="493677" y="491989"/>
                    <a:pt x="456234" y="385300"/>
                    <a:pt x="489516" y="460183"/>
                  </a:cubicBezTo>
                  <a:cubicBezTo>
                    <a:pt x="495030" y="472589"/>
                    <a:pt x="498102" y="485941"/>
                    <a:pt x="502395" y="498820"/>
                  </a:cubicBezTo>
                  <a:lnTo>
                    <a:pt x="515274" y="537456"/>
                  </a:lnTo>
                  <a:cubicBezTo>
                    <a:pt x="517420" y="543895"/>
                    <a:pt x="520067" y="550189"/>
                    <a:pt x="521713" y="556774"/>
                  </a:cubicBezTo>
                  <a:lnTo>
                    <a:pt x="534592" y="608290"/>
                  </a:lnTo>
                  <a:cubicBezTo>
                    <a:pt x="536739" y="651220"/>
                    <a:pt x="541032" y="694096"/>
                    <a:pt x="541032" y="737079"/>
                  </a:cubicBezTo>
                  <a:cubicBezTo>
                    <a:pt x="541032" y="770345"/>
                    <a:pt x="529716" y="1091006"/>
                    <a:pt x="528153" y="1136324"/>
                  </a:cubicBezTo>
                  <a:cubicBezTo>
                    <a:pt x="530299" y="1174961"/>
                    <a:pt x="529792" y="1213837"/>
                    <a:pt x="534592" y="1252234"/>
                  </a:cubicBezTo>
                  <a:cubicBezTo>
                    <a:pt x="536276" y="1265705"/>
                    <a:pt x="544179" y="1277700"/>
                    <a:pt x="547471" y="1290870"/>
                  </a:cubicBezTo>
                  <a:cubicBezTo>
                    <a:pt x="559833" y="1340320"/>
                    <a:pt x="548814" y="1292488"/>
                    <a:pt x="560350" y="1361704"/>
                  </a:cubicBezTo>
                  <a:cubicBezTo>
                    <a:pt x="566418" y="1398113"/>
                    <a:pt x="567090" y="1394805"/>
                    <a:pt x="579668" y="1432538"/>
                  </a:cubicBezTo>
                  <a:lnTo>
                    <a:pt x="586108" y="1451856"/>
                  </a:lnTo>
                  <a:lnTo>
                    <a:pt x="592547" y="1471174"/>
                  </a:lnTo>
                  <a:cubicBezTo>
                    <a:pt x="594693" y="1526983"/>
                    <a:pt x="591088" y="1583311"/>
                    <a:pt x="598986" y="1638600"/>
                  </a:cubicBezTo>
                  <a:cubicBezTo>
                    <a:pt x="600081" y="1646262"/>
                    <a:pt x="611233" y="1648336"/>
                    <a:pt x="618305" y="1651479"/>
                  </a:cubicBezTo>
                  <a:cubicBezTo>
                    <a:pt x="638466" y="1660440"/>
                    <a:pt x="661289" y="1665445"/>
                    <a:pt x="682699" y="1670797"/>
                  </a:cubicBezTo>
                  <a:cubicBezTo>
                    <a:pt x="678406" y="1677236"/>
                    <a:pt x="673281" y="1683193"/>
                    <a:pt x="669820" y="1690115"/>
                  </a:cubicBezTo>
                  <a:cubicBezTo>
                    <a:pt x="666784" y="1696186"/>
                    <a:pt x="668905" y="1705489"/>
                    <a:pt x="663381" y="1709434"/>
                  </a:cubicBezTo>
                  <a:cubicBezTo>
                    <a:pt x="652334" y="1717325"/>
                    <a:pt x="637623" y="1718019"/>
                    <a:pt x="624744" y="1722312"/>
                  </a:cubicBezTo>
                  <a:lnTo>
                    <a:pt x="605426" y="1728752"/>
                  </a:lnTo>
                  <a:lnTo>
                    <a:pt x="586108" y="1735191"/>
                  </a:lnTo>
                  <a:cubicBezTo>
                    <a:pt x="575375" y="1733045"/>
                    <a:pt x="564470" y="1731632"/>
                    <a:pt x="553910" y="1728752"/>
                  </a:cubicBezTo>
                  <a:cubicBezTo>
                    <a:pt x="540813" y="1725180"/>
                    <a:pt x="528153" y="1720166"/>
                    <a:pt x="515274" y="1715873"/>
                  </a:cubicBezTo>
                  <a:lnTo>
                    <a:pt x="495955" y="1709434"/>
                  </a:lnTo>
                  <a:lnTo>
                    <a:pt x="476637" y="1702994"/>
                  </a:lnTo>
                  <a:lnTo>
                    <a:pt x="457319" y="1696555"/>
                  </a:lnTo>
                  <a:cubicBezTo>
                    <a:pt x="444440" y="1687969"/>
                    <a:pt x="427268" y="1683676"/>
                    <a:pt x="418682" y="1670797"/>
                  </a:cubicBezTo>
                  <a:cubicBezTo>
                    <a:pt x="401510" y="1645040"/>
                    <a:pt x="412242" y="1655772"/>
                    <a:pt x="386485" y="1638600"/>
                  </a:cubicBezTo>
                  <a:lnTo>
                    <a:pt x="360727" y="1599963"/>
                  </a:lnTo>
                  <a:lnTo>
                    <a:pt x="347848" y="1580645"/>
                  </a:lnTo>
                  <a:cubicBezTo>
                    <a:pt x="345702" y="1574206"/>
                    <a:pt x="344444" y="1567398"/>
                    <a:pt x="341409" y="1561327"/>
                  </a:cubicBezTo>
                  <a:cubicBezTo>
                    <a:pt x="316444" y="1511395"/>
                    <a:pt x="338275" y="1571245"/>
                    <a:pt x="322091" y="1522690"/>
                  </a:cubicBezTo>
                  <a:cubicBezTo>
                    <a:pt x="324237" y="1511958"/>
                    <a:pt x="323100" y="1499996"/>
                    <a:pt x="328530" y="1490493"/>
                  </a:cubicBezTo>
                  <a:cubicBezTo>
                    <a:pt x="332370" y="1483773"/>
                    <a:pt x="342752" y="1483438"/>
                    <a:pt x="347848" y="1477614"/>
                  </a:cubicBezTo>
                  <a:cubicBezTo>
                    <a:pt x="395218" y="1423476"/>
                    <a:pt x="360885" y="1457982"/>
                    <a:pt x="380046" y="1419659"/>
                  </a:cubicBezTo>
                  <a:cubicBezTo>
                    <a:pt x="383507" y="1412737"/>
                    <a:pt x="389781" y="1407413"/>
                    <a:pt x="392924" y="1400341"/>
                  </a:cubicBezTo>
                  <a:cubicBezTo>
                    <a:pt x="398437" y="1387935"/>
                    <a:pt x="401510" y="1374583"/>
                    <a:pt x="405803" y="1361704"/>
                  </a:cubicBezTo>
                  <a:lnTo>
                    <a:pt x="418682" y="1323067"/>
                  </a:lnTo>
                  <a:cubicBezTo>
                    <a:pt x="420828" y="1316628"/>
                    <a:pt x="423791" y="1310405"/>
                    <a:pt x="425122" y="1303749"/>
                  </a:cubicBezTo>
                  <a:cubicBezTo>
                    <a:pt x="427268" y="1293017"/>
                    <a:pt x="428681" y="1282111"/>
                    <a:pt x="431561" y="1271552"/>
                  </a:cubicBezTo>
                  <a:cubicBezTo>
                    <a:pt x="438924" y="1244554"/>
                    <a:pt x="446568" y="1233025"/>
                    <a:pt x="450879" y="1207158"/>
                  </a:cubicBezTo>
                  <a:cubicBezTo>
                    <a:pt x="453724" y="1190088"/>
                    <a:pt x="454688" y="1172746"/>
                    <a:pt x="457319" y="1155642"/>
                  </a:cubicBezTo>
                  <a:cubicBezTo>
                    <a:pt x="458983" y="1144824"/>
                    <a:pt x="462311" y="1134294"/>
                    <a:pt x="463758" y="1123445"/>
                  </a:cubicBezTo>
                  <a:cubicBezTo>
                    <a:pt x="466609" y="1102062"/>
                    <a:pt x="468051" y="1080516"/>
                    <a:pt x="470198" y="1059051"/>
                  </a:cubicBezTo>
                  <a:cubicBezTo>
                    <a:pt x="468051" y="1007535"/>
                    <a:pt x="471598" y="955465"/>
                    <a:pt x="463758" y="904504"/>
                  </a:cubicBezTo>
                  <a:cubicBezTo>
                    <a:pt x="462581" y="896855"/>
                    <a:pt x="449536" y="897449"/>
                    <a:pt x="444440" y="891625"/>
                  </a:cubicBezTo>
                  <a:cubicBezTo>
                    <a:pt x="434247" y="879976"/>
                    <a:pt x="427268" y="865868"/>
                    <a:pt x="418682" y="852989"/>
                  </a:cubicBezTo>
                  <a:lnTo>
                    <a:pt x="380046" y="795034"/>
                  </a:lnTo>
                  <a:cubicBezTo>
                    <a:pt x="375753" y="788594"/>
                    <a:pt x="372640" y="781187"/>
                    <a:pt x="367167" y="775715"/>
                  </a:cubicBezTo>
                  <a:cubicBezTo>
                    <a:pt x="360727" y="769276"/>
                    <a:pt x="353439" y="763586"/>
                    <a:pt x="347848" y="756397"/>
                  </a:cubicBezTo>
                  <a:cubicBezTo>
                    <a:pt x="338345" y="744179"/>
                    <a:pt x="330677" y="730639"/>
                    <a:pt x="322091" y="717760"/>
                  </a:cubicBezTo>
                  <a:cubicBezTo>
                    <a:pt x="317798" y="711321"/>
                    <a:pt x="315651" y="702735"/>
                    <a:pt x="309212" y="698442"/>
                  </a:cubicBezTo>
                  <a:lnTo>
                    <a:pt x="289893" y="685563"/>
                  </a:lnTo>
                  <a:lnTo>
                    <a:pt x="264136" y="646927"/>
                  </a:lnTo>
                  <a:cubicBezTo>
                    <a:pt x="259843" y="640487"/>
                    <a:pt x="256730" y="633081"/>
                    <a:pt x="251257" y="627608"/>
                  </a:cubicBezTo>
                  <a:cubicBezTo>
                    <a:pt x="207148" y="583500"/>
                    <a:pt x="227774" y="599075"/>
                    <a:pt x="193302" y="576093"/>
                  </a:cubicBezTo>
                  <a:cubicBezTo>
                    <a:pt x="179254" y="533944"/>
                    <a:pt x="198766" y="575311"/>
                    <a:pt x="167544" y="550335"/>
                  </a:cubicBezTo>
                  <a:cubicBezTo>
                    <a:pt x="161501" y="545501"/>
                    <a:pt x="158958" y="537456"/>
                    <a:pt x="154665" y="531017"/>
                  </a:cubicBezTo>
                  <a:lnTo>
                    <a:pt x="135347" y="473062"/>
                  </a:lnTo>
                  <a:cubicBezTo>
                    <a:pt x="133201" y="466622"/>
                    <a:pt x="132673" y="459391"/>
                    <a:pt x="128908" y="453743"/>
                  </a:cubicBezTo>
                  <a:lnTo>
                    <a:pt x="116029" y="434425"/>
                  </a:lnTo>
                  <a:cubicBezTo>
                    <a:pt x="113882" y="421546"/>
                    <a:pt x="111031" y="408765"/>
                    <a:pt x="109589" y="395789"/>
                  </a:cubicBezTo>
                  <a:cubicBezTo>
                    <a:pt x="102980" y="336305"/>
                    <a:pt x="109226" y="334479"/>
                    <a:pt x="96710" y="292758"/>
                  </a:cubicBezTo>
                  <a:cubicBezTo>
                    <a:pt x="92809" y="279755"/>
                    <a:pt x="88125" y="267000"/>
                    <a:pt x="83832" y="254121"/>
                  </a:cubicBezTo>
                  <a:lnTo>
                    <a:pt x="77392" y="234803"/>
                  </a:lnTo>
                  <a:cubicBezTo>
                    <a:pt x="73099" y="209045"/>
                    <a:pt x="72771" y="182302"/>
                    <a:pt x="64513" y="157529"/>
                  </a:cubicBezTo>
                  <a:lnTo>
                    <a:pt x="51634" y="118893"/>
                  </a:lnTo>
                  <a:cubicBezTo>
                    <a:pt x="49487" y="112453"/>
                    <a:pt x="46841" y="106159"/>
                    <a:pt x="45195" y="99574"/>
                  </a:cubicBezTo>
                  <a:cubicBezTo>
                    <a:pt x="43048" y="90988"/>
                    <a:pt x="41298" y="82294"/>
                    <a:pt x="38755" y="73817"/>
                  </a:cubicBezTo>
                  <a:cubicBezTo>
                    <a:pt x="25198" y="28628"/>
                    <a:pt x="-2027" y="12642"/>
                    <a:pt x="119" y="2983"/>
                  </a:cubicBezTo>
                  <a:close/>
                </a:path>
              </a:pathLst>
            </a:custGeom>
            <a:gradFill>
              <a:gsLst>
                <a:gs pos="34000">
                  <a:schemeClr val="accent1">
                    <a:lumMod val="40000"/>
                    <a:lumOff val="60000"/>
                  </a:schemeClr>
                </a:gs>
                <a:gs pos="54000">
                  <a:schemeClr val="bg1"/>
                </a:gs>
                <a:gs pos="76000">
                  <a:schemeClr val="accent1">
                    <a:lumMod val="40000"/>
                    <a:lumOff val="60000"/>
                  </a:schemeClr>
                </a:gs>
              </a:gsLst>
              <a:lin ang="90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円/楕円 546">
              <a:extLst>
                <a:ext uri="{FF2B5EF4-FFF2-40B4-BE49-F238E27FC236}">
                  <a16:creationId xmlns:a16="http://schemas.microsoft.com/office/drawing/2014/main" id="{70C5E3E8-ECC1-4F75-AF6A-5FF8C2B8D360}"/>
                </a:ext>
              </a:extLst>
            </p:cNvPr>
            <p:cNvSpPr/>
            <p:nvPr/>
          </p:nvSpPr>
          <p:spPr>
            <a:xfrm>
              <a:off x="8840431" y="3226718"/>
              <a:ext cx="293332" cy="266287"/>
            </a:xfrm>
            <a:prstGeom prst="ellipse">
              <a:avLst/>
            </a:pr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path path="circle">
                <a:fillToRect l="50000" t="50000" r="50000" b="50000"/>
              </a:path>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547">
              <a:extLst>
                <a:ext uri="{FF2B5EF4-FFF2-40B4-BE49-F238E27FC236}">
                  <a16:creationId xmlns:a16="http://schemas.microsoft.com/office/drawing/2014/main" id="{4B36B296-4758-42A8-9C79-F6FC6FD6250B}"/>
                </a:ext>
              </a:extLst>
            </p:cNvPr>
            <p:cNvSpPr/>
            <p:nvPr/>
          </p:nvSpPr>
          <p:spPr>
            <a:xfrm>
              <a:off x="8664977" y="2236638"/>
              <a:ext cx="727656" cy="232290"/>
            </a:xfrm>
            <a:custGeom>
              <a:avLst/>
              <a:gdLst>
                <a:gd name="connsiteX0" fmla="*/ 0 w 727656"/>
                <a:gd name="connsiteY0" fmla="*/ 212972 h 232290"/>
                <a:gd name="connsiteX1" fmla="*/ 57955 w 727656"/>
                <a:gd name="connsiteY1" fmla="*/ 161456 h 232290"/>
                <a:gd name="connsiteX2" fmla="*/ 70834 w 727656"/>
                <a:gd name="connsiteY2" fmla="*/ 142138 h 232290"/>
                <a:gd name="connsiteX3" fmla="*/ 90152 w 727656"/>
                <a:gd name="connsiteY3" fmla="*/ 103502 h 232290"/>
                <a:gd name="connsiteX4" fmla="*/ 128789 w 727656"/>
                <a:gd name="connsiteY4" fmla="*/ 77744 h 232290"/>
                <a:gd name="connsiteX5" fmla="*/ 186743 w 727656"/>
                <a:gd name="connsiteY5" fmla="*/ 51986 h 232290"/>
                <a:gd name="connsiteX6" fmla="*/ 218941 w 727656"/>
                <a:gd name="connsiteY6" fmla="*/ 45547 h 232290"/>
                <a:gd name="connsiteX7" fmla="*/ 257577 w 727656"/>
                <a:gd name="connsiteY7" fmla="*/ 32668 h 232290"/>
                <a:gd name="connsiteX8" fmla="*/ 302653 w 727656"/>
                <a:gd name="connsiteY8" fmla="*/ 19789 h 232290"/>
                <a:gd name="connsiteX9" fmla="*/ 321972 w 727656"/>
                <a:gd name="connsiteY9" fmla="*/ 6910 h 232290"/>
                <a:gd name="connsiteX10" fmla="*/ 392805 w 727656"/>
                <a:gd name="connsiteY10" fmla="*/ 6910 h 232290"/>
                <a:gd name="connsiteX11" fmla="*/ 463639 w 727656"/>
                <a:gd name="connsiteY11" fmla="*/ 19789 h 232290"/>
                <a:gd name="connsiteX12" fmla="*/ 502276 w 727656"/>
                <a:gd name="connsiteY12" fmla="*/ 32668 h 232290"/>
                <a:gd name="connsiteX13" fmla="*/ 521594 w 727656"/>
                <a:gd name="connsiteY13" fmla="*/ 45547 h 232290"/>
                <a:gd name="connsiteX14" fmla="*/ 553791 w 727656"/>
                <a:gd name="connsiteY14" fmla="*/ 71304 h 232290"/>
                <a:gd name="connsiteX15" fmla="*/ 585989 w 727656"/>
                <a:gd name="connsiteY15" fmla="*/ 97062 h 232290"/>
                <a:gd name="connsiteX16" fmla="*/ 598867 w 727656"/>
                <a:gd name="connsiteY16" fmla="*/ 116380 h 232290"/>
                <a:gd name="connsiteX17" fmla="*/ 637504 w 727656"/>
                <a:gd name="connsiteY17" fmla="*/ 129259 h 232290"/>
                <a:gd name="connsiteX18" fmla="*/ 695459 w 727656"/>
                <a:gd name="connsiteY18" fmla="*/ 180775 h 232290"/>
                <a:gd name="connsiteX19" fmla="*/ 727656 w 727656"/>
                <a:gd name="connsiteY19" fmla="*/ 219411 h 232290"/>
                <a:gd name="connsiteX20" fmla="*/ 650383 w 727656"/>
                <a:gd name="connsiteY20" fmla="*/ 219411 h 232290"/>
                <a:gd name="connsiteX21" fmla="*/ 631065 w 727656"/>
                <a:gd name="connsiteY21" fmla="*/ 212972 h 232290"/>
                <a:gd name="connsiteX22" fmla="*/ 592428 w 727656"/>
                <a:gd name="connsiteY22" fmla="*/ 200093 h 232290"/>
                <a:gd name="connsiteX23" fmla="*/ 573110 w 727656"/>
                <a:gd name="connsiteY23" fmla="*/ 193654 h 232290"/>
                <a:gd name="connsiteX24" fmla="*/ 553791 w 727656"/>
                <a:gd name="connsiteY24" fmla="*/ 180775 h 232290"/>
                <a:gd name="connsiteX25" fmla="*/ 534473 w 727656"/>
                <a:gd name="connsiteY25" fmla="*/ 174335 h 232290"/>
                <a:gd name="connsiteX26" fmla="*/ 495836 w 727656"/>
                <a:gd name="connsiteY26" fmla="*/ 148578 h 232290"/>
                <a:gd name="connsiteX27" fmla="*/ 476518 w 727656"/>
                <a:gd name="connsiteY27" fmla="*/ 135699 h 232290"/>
                <a:gd name="connsiteX28" fmla="*/ 431442 w 727656"/>
                <a:gd name="connsiteY28" fmla="*/ 122820 h 232290"/>
                <a:gd name="connsiteX29" fmla="*/ 251138 w 727656"/>
                <a:gd name="connsiteY29" fmla="*/ 135699 h 232290"/>
                <a:gd name="connsiteX30" fmla="*/ 231820 w 727656"/>
                <a:gd name="connsiteY30" fmla="*/ 142138 h 232290"/>
                <a:gd name="connsiteX31" fmla="*/ 206062 w 727656"/>
                <a:gd name="connsiteY31" fmla="*/ 148578 h 232290"/>
                <a:gd name="connsiteX32" fmla="*/ 186743 w 727656"/>
                <a:gd name="connsiteY32" fmla="*/ 155017 h 232290"/>
                <a:gd name="connsiteX33" fmla="*/ 122349 w 727656"/>
                <a:gd name="connsiteY33" fmla="*/ 174335 h 232290"/>
                <a:gd name="connsiteX34" fmla="*/ 83712 w 727656"/>
                <a:gd name="connsiteY34" fmla="*/ 187214 h 232290"/>
                <a:gd name="connsiteX35" fmla="*/ 64394 w 727656"/>
                <a:gd name="connsiteY35" fmla="*/ 193654 h 232290"/>
                <a:gd name="connsiteX36" fmla="*/ 45076 w 727656"/>
                <a:gd name="connsiteY36" fmla="*/ 206532 h 232290"/>
                <a:gd name="connsiteX37" fmla="*/ 6439 w 727656"/>
                <a:gd name="connsiteY37" fmla="*/ 219411 h 232290"/>
                <a:gd name="connsiteX38" fmla="*/ 0 w 727656"/>
                <a:gd name="connsiteY38" fmla="*/ 212972 h 2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7656" h="232290">
                  <a:moveTo>
                    <a:pt x="0" y="212972"/>
                  </a:moveTo>
                  <a:cubicBezTo>
                    <a:pt x="46569" y="194344"/>
                    <a:pt x="25785" y="209711"/>
                    <a:pt x="57955" y="161456"/>
                  </a:cubicBezTo>
                  <a:lnTo>
                    <a:pt x="70834" y="142138"/>
                  </a:lnTo>
                  <a:cubicBezTo>
                    <a:pt x="75427" y="128357"/>
                    <a:pt x="78403" y="113783"/>
                    <a:pt x="90152" y="103502"/>
                  </a:cubicBezTo>
                  <a:cubicBezTo>
                    <a:pt x="101801" y="93309"/>
                    <a:pt x="115910" y="86330"/>
                    <a:pt x="128789" y="77744"/>
                  </a:cubicBezTo>
                  <a:cubicBezTo>
                    <a:pt x="151913" y="62328"/>
                    <a:pt x="153902" y="58554"/>
                    <a:pt x="186743" y="51986"/>
                  </a:cubicBezTo>
                  <a:cubicBezTo>
                    <a:pt x="197476" y="49840"/>
                    <a:pt x="208381" y="48427"/>
                    <a:pt x="218941" y="45547"/>
                  </a:cubicBezTo>
                  <a:cubicBezTo>
                    <a:pt x="232038" y="41975"/>
                    <a:pt x="244407" y="35961"/>
                    <a:pt x="257577" y="32668"/>
                  </a:cubicBezTo>
                  <a:cubicBezTo>
                    <a:pt x="289920" y="24582"/>
                    <a:pt x="274939" y="29027"/>
                    <a:pt x="302653" y="19789"/>
                  </a:cubicBezTo>
                  <a:cubicBezTo>
                    <a:pt x="309093" y="15496"/>
                    <a:pt x="315050" y="10371"/>
                    <a:pt x="321972" y="6910"/>
                  </a:cubicBezTo>
                  <a:cubicBezTo>
                    <a:pt x="348002" y="-6105"/>
                    <a:pt x="359298" y="2443"/>
                    <a:pt x="392805" y="6910"/>
                  </a:cubicBezTo>
                  <a:cubicBezTo>
                    <a:pt x="422749" y="10902"/>
                    <a:pt x="437089" y="11824"/>
                    <a:pt x="463639" y="19789"/>
                  </a:cubicBezTo>
                  <a:cubicBezTo>
                    <a:pt x="476642" y="23690"/>
                    <a:pt x="490980" y="25137"/>
                    <a:pt x="502276" y="32668"/>
                  </a:cubicBezTo>
                  <a:lnTo>
                    <a:pt x="521594" y="45547"/>
                  </a:lnTo>
                  <a:cubicBezTo>
                    <a:pt x="558506" y="100914"/>
                    <a:pt x="509355" y="35755"/>
                    <a:pt x="553791" y="71304"/>
                  </a:cubicBezTo>
                  <a:cubicBezTo>
                    <a:pt x="595400" y="104592"/>
                    <a:pt x="537432" y="80878"/>
                    <a:pt x="585989" y="97062"/>
                  </a:cubicBezTo>
                  <a:cubicBezTo>
                    <a:pt x="590282" y="103501"/>
                    <a:pt x="592304" y="112278"/>
                    <a:pt x="598867" y="116380"/>
                  </a:cubicBezTo>
                  <a:cubicBezTo>
                    <a:pt x="610379" y="123575"/>
                    <a:pt x="637504" y="129259"/>
                    <a:pt x="637504" y="129259"/>
                  </a:cubicBezTo>
                  <a:cubicBezTo>
                    <a:pt x="671977" y="152241"/>
                    <a:pt x="651350" y="136666"/>
                    <a:pt x="695459" y="180775"/>
                  </a:cubicBezTo>
                  <a:cubicBezTo>
                    <a:pt x="720249" y="205565"/>
                    <a:pt x="709725" y="192516"/>
                    <a:pt x="727656" y="219411"/>
                  </a:cubicBezTo>
                  <a:cubicBezTo>
                    <a:pt x="676141" y="236583"/>
                    <a:pt x="701899" y="236583"/>
                    <a:pt x="650383" y="219411"/>
                  </a:cubicBezTo>
                  <a:lnTo>
                    <a:pt x="631065" y="212972"/>
                  </a:lnTo>
                  <a:lnTo>
                    <a:pt x="592428" y="200093"/>
                  </a:lnTo>
                  <a:lnTo>
                    <a:pt x="573110" y="193654"/>
                  </a:lnTo>
                  <a:cubicBezTo>
                    <a:pt x="566670" y="189361"/>
                    <a:pt x="560713" y="184236"/>
                    <a:pt x="553791" y="180775"/>
                  </a:cubicBezTo>
                  <a:cubicBezTo>
                    <a:pt x="547720" y="177739"/>
                    <a:pt x="540121" y="178100"/>
                    <a:pt x="534473" y="174335"/>
                  </a:cubicBezTo>
                  <a:cubicBezTo>
                    <a:pt x="486242" y="142180"/>
                    <a:pt x="541768" y="163887"/>
                    <a:pt x="495836" y="148578"/>
                  </a:cubicBezTo>
                  <a:cubicBezTo>
                    <a:pt x="489397" y="144285"/>
                    <a:pt x="483440" y="139160"/>
                    <a:pt x="476518" y="135699"/>
                  </a:cubicBezTo>
                  <a:cubicBezTo>
                    <a:pt x="467276" y="131078"/>
                    <a:pt x="439701" y="124885"/>
                    <a:pt x="431442" y="122820"/>
                  </a:cubicBezTo>
                  <a:cubicBezTo>
                    <a:pt x="381099" y="125217"/>
                    <a:pt x="307238" y="124479"/>
                    <a:pt x="251138" y="135699"/>
                  </a:cubicBezTo>
                  <a:cubicBezTo>
                    <a:pt x="244482" y="137030"/>
                    <a:pt x="238346" y="140273"/>
                    <a:pt x="231820" y="142138"/>
                  </a:cubicBezTo>
                  <a:cubicBezTo>
                    <a:pt x="223310" y="144569"/>
                    <a:pt x="214572" y="146147"/>
                    <a:pt x="206062" y="148578"/>
                  </a:cubicBezTo>
                  <a:cubicBezTo>
                    <a:pt x="199535" y="150443"/>
                    <a:pt x="193270" y="153152"/>
                    <a:pt x="186743" y="155017"/>
                  </a:cubicBezTo>
                  <a:cubicBezTo>
                    <a:pt x="118654" y="174470"/>
                    <a:pt x="214116" y="143745"/>
                    <a:pt x="122349" y="174335"/>
                  </a:cubicBezTo>
                  <a:lnTo>
                    <a:pt x="83712" y="187214"/>
                  </a:lnTo>
                  <a:cubicBezTo>
                    <a:pt x="77273" y="189360"/>
                    <a:pt x="70042" y="189889"/>
                    <a:pt x="64394" y="193654"/>
                  </a:cubicBezTo>
                  <a:cubicBezTo>
                    <a:pt x="57955" y="197947"/>
                    <a:pt x="52148" y="203389"/>
                    <a:pt x="45076" y="206532"/>
                  </a:cubicBezTo>
                  <a:cubicBezTo>
                    <a:pt x="32670" y="212045"/>
                    <a:pt x="18581" y="213339"/>
                    <a:pt x="6439" y="219411"/>
                  </a:cubicBezTo>
                  <a:lnTo>
                    <a:pt x="0" y="212972"/>
                  </a:lnTo>
                  <a:close/>
                </a:path>
              </a:pathLst>
            </a:custGeom>
            <a:gradFill>
              <a:gsLst>
                <a:gs pos="7000">
                  <a:srgbClr val="FF7C80"/>
                </a:gs>
                <a:gs pos="0">
                  <a:srgbClr val="FFCCFF"/>
                </a:gs>
                <a:gs pos="85000">
                  <a:schemeClr val="tx1">
                    <a:lumMod val="50000"/>
                    <a:lumOff val="5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548">
              <a:extLst>
                <a:ext uri="{FF2B5EF4-FFF2-40B4-BE49-F238E27FC236}">
                  <a16:creationId xmlns:a16="http://schemas.microsoft.com/office/drawing/2014/main" id="{803D423B-B375-4BA8-B6AF-F8A97D29F785}"/>
                </a:ext>
              </a:extLst>
            </p:cNvPr>
            <p:cNvSpPr/>
            <p:nvPr/>
          </p:nvSpPr>
          <p:spPr>
            <a:xfrm>
              <a:off x="8703613" y="2584838"/>
              <a:ext cx="122350" cy="96592"/>
            </a:xfrm>
            <a:custGeom>
              <a:avLst/>
              <a:gdLst>
                <a:gd name="connsiteX0" fmla="*/ 0 w 122350"/>
                <a:gd name="connsiteY0" fmla="*/ 96592 h 96592"/>
                <a:gd name="connsiteX1" fmla="*/ 45076 w 122350"/>
                <a:gd name="connsiteY1" fmla="*/ 32197 h 96592"/>
                <a:gd name="connsiteX2" fmla="*/ 83713 w 122350"/>
                <a:gd name="connsiteY2" fmla="*/ 19318 h 96592"/>
                <a:gd name="connsiteX3" fmla="*/ 103031 w 122350"/>
                <a:gd name="connsiteY3" fmla="*/ 12879 h 96592"/>
                <a:gd name="connsiteX4" fmla="*/ 122350 w 122350"/>
                <a:gd name="connsiteY4" fmla="*/ 0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50" h="96592">
                  <a:moveTo>
                    <a:pt x="0" y="96592"/>
                  </a:moveTo>
                  <a:cubicBezTo>
                    <a:pt x="6528" y="57425"/>
                    <a:pt x="-1512" y="47726"/>
                    <a:pt x="45076" y="32197"/>
                  </a:cubicBezTo>
                  <a:lnTo>
                    <a:pt x="83713" y="19318"/>
                  </a:lnTo>
                  <a:lnTo>
                    <a:pt x="103031" y="12879"/>
                  </a:lnTo>
                  <a:lnTo>
                    <a:pt x="1223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549">
              <a:extLst>
                <a:ext uri="{FF2B5EF4-FFF2-40B4-BE49-F238E27FC236}">
                  <a16:creationId xmlns:a16="http://schemas.microsoft.com/office/drawing/2014/main" id="{1B7A1C56-80AB-49C5-85AB-BDDF3A7ED6E2}"/>
                </a:ext>
              </a:extLst>
            </p:cNvPr>
            <p:cNvSpPr/>
            <p:nvPr/>
          </p:nvSpPr>
          <p:spPr>
            <a:xfrm>
              <a:off x="8903236" y="2591271"/>
              <a:ext cx="264017" cy="38643"/>
            </a:xfrm>
            <a:custGeom>
              <a:avLst/>
              <a:gdLst>
                <a:gd name="connsiteX0" fmla="*/ 0 w 264017"/>
                <a:gd name="connsiteY0" fmla="*/ 7 h 38643"/>
                <a:gd name="connsiteX1" fmla="*/ 64394 w 264017"/>
                <a:gd name="connsiteY1" fmla="*/ 19325 h 38643"/>
                <a:gd name="connsiteX2" fmla="*/ 103031 w 264017"/>
                <a:gd name="connsiteY2" fmla="*/ 32204 h 38643"/>
                <a:gd name="connsiteX3" fmla="*/ 122349 w 264017"/>
                <a:gd name="connsiteY3" fmla="*/ 38643 h 38643"/>
                <a:gd name="connsiteX4" fmla="*/ 218941 w 264017"/>
                <a:gd name="connsiteY4" fmla="*/ 25764 h 38643"/>
                <a:gd name="connsiteX5" fmla="*/ 264017 w 264017"/>
                <a:gd name="connsiteY5" fmla="*/ 7 h 3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017" h="38643">
                  <a:moveTo>
                    <a:pt x="0" y="7"/>
                  </a:moveTo>
                  <a:cubicBezTo>
                    <a:pt x="98903" y="14135"/>
                    <a:pt x="8907" y="-5336"/>
                    <a:pt x="64394" y="19325"/>
                  </a:cubicBezTo>
                  <a:cubicBezTo>
                    <a:pt x="76800" y="24839"/>
                    <a:pt x="90152" y="27911"/>
                    <a:pt x="103031" y="32204"/>
                  </a:cubicBezTo>
                  <a:lnTo>
                    <a:pt x="122349" y="38643"/>
                  </a:lnTo>
                  <a:cubicBezTo>
                    <a:pt x="127842" y="38185"/>
                    <a:pt x="195729" y="38660"/>
                    <a:pt x="218941" y="25764"/>
                  </a:cubicBezTo>
                  <a:cubicBezTo>
                    <a:pt x="267446" y="-1184"/>
                    <a:pt x="240978" y="7"/>
                    <a:pt x="264017" y="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550">
              <a:extLst>
                <a:ext uri="{FF2B5EF4-FFF2-40B4-BE49-F238E27FC236}">
                  <a16:creationId xmlns:a16="http://schemas.microsoft.com/office/drawing/2014/main" id="{AC278836-F993-4FFC-B44F-52E63D3B97E9}"/>
                </a:ext>
              </a:extLst>
            </p:cNvPr>
            <p:cNvSpPr/>
            <p:nvPr/>
          </p:nvSpPr>
          <p:spPr>
            <a:xfrm>
              <a:off x="9296042" y="2662111"/>
              <a:ext cx="257577" cy="173865"/>
            </a:xfrm>
            <a:custGeom>
              <a:avLst/>
              <a:gdLst>
                <a:gd name="connsiteX0" fmla="*/ 0 w 257577"/>
                <a:gd name="connsiteY0" fmla="*/ 0 h 173865"/>
                <a:gd name="connsiteX1" fmla="*/ 19318 w 257577"/>
                <a:gd name="connsiteY1" fmla="*/ 32198 h 173865"/>
                <a:gd name="connsiteX2" fmla="*/ 38636 w 257577"/>
                <a:gd name="connsiteY2" fmla="*/ 90152 h 173865"/>
                <a:gd name="connsiteX3" fmla="*/ 45076 w 257577"/>
                <a:gd name="connsiteY3" fmla="*/ 109471 h 173865"/>
                <a:gd name="connsiteX4" fmla="*/ 51515 w 257577"/>
                <a:gd name="connsiteY4" fmla="*/ 128789 h 173865"/>
                <a:gd name="connsiteX5" fmla="*/ 128788 w 257577"/>
                <a:gd name="connsiteY5" fmla="*/ 167426 h 173865"/>
                <a:gd name="connsiteX6" fmla="*/ 148107 w 257577"/>
                <a:gd name="connsiteY6" fmla="*/ 173865 h 173865"/>
                <a:gd name="connsiteX7" fmla="*/ 218940 w 257577"/>
                <a:gd name="connsiteY7" fmla="*/ 167426 h 173865"/>
                <a:gd name="connsiteX8" fmla="*/ 238259 w 257577"/>
                <a:gd name="connsiteY8" fmla="*/ 160986 h 173865"/>
                <a:gd name="connsiteX9" fmla="*/ 257577 w 257577"/>
                <a:gd name="connsiteY9" fmla="*/ 141668 h 1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77" h="173865">
                  <a:moveTo>
                    <a:pt x="0" y="0"/>
                  </a:moveTo>
                  <a:cubicBezTo>
                    <a:pt x="6439" y="10733"/>
                    <a:pt x="14139" y="20804"/>
                    <a:pt x="19318" y="32198"/>
                  </a:cubicBezTo>
                  <a:cubicBezTo>
                    <a:pt x="19324" y="32210"/>
                    <a:pt x="35414" y="80487"/>
                    <a:pt x="38636" y="90152"/>
                  </a:cubicBezTo>
                  <a:lnTo>
                    <a:pt x="45076" y="109471"/>
                  </a:lnTo>
                  <a:cubicBezTo>
                    <a:pt x="47222" y="115910"/>
                    <a:pt x="45867" y="125024"/>
                    <a:pt x="51515" y="128789"/>
                  </a:cubicBezTo>
                  <a:cubicBezTo>
                    <a:pt x="101445" y="162075"/>
                    <a:pt x="75470" y="149654"/>
                    <a:pt x="128788" y="167426"/>
                  </a:cubicBezTo>
                  <a:lnTo>
                    <a:pt x="148107" y="173865"/>
                  </a:lnTo>
                  <a:cubicBezTo>
                    <a:pt x="171718" y="171719"/>
                    <a:pt x="195470" y="170779"/>
                    <a:pt x="218940" y="167426"/>
                  </a:cubicBezTo>
                  <a:cubicBezTo>
                    <a:pt x="225660" y="166466"/>
                    <a:pt x="232958" y="165226"/>
                    <a:pt x="238259" y="160986"/>
                  </a:cubicBezTo>
                  <a:cubicBezTo>
                    <a:pt x="264639" y="139882"/>
                    <a:pt x="239985" y="141668"/>
                    <a:pt x="257577" y="14166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551">
              <a:extLst>
                <a:ext uri="{FF2B5EF4-FFF2-40B4-BE49-F238E27FC236}">
                  <a16:creationId xmlns:a16="http://schemas.microsoft.com/office/drawing/2014/main" id="{509D1355-E7EC-4160-A946-1AEE580C31CB}"/>
                </a:ext>
              </a:extLst>
            </p:cNvPr>
            <p:cNvSpPr/>
            <p:nvPr/>
          </p:nvSpPr>
          <p:spPr>
            <a:xfrm>
              <a:off x="8452475" y="2745824"/>
              <a:ext cx="141668" cy="103082"/>
            </a:xfrm>
            <a:custGeom>
              <a:avLst/>
              <a:gdLst>
                <a:gd name="connsiteX0" fmla="*/ 6440 w 141668"/>
                <a:gd name="connsiteY0" fmla="*/ 0 h 103082"/>
                <a:gd name="connsiteX1" fmla="*/ 0 w 141668"/>
                <a:gd name="connsiteY1" fmla="*/ 32197 h 103082"/>
                <a:gd name="connsiteX2" fmla="*/ 19319 w 141668"/>
                <a:gd name="connsiteY2" fmla="*/ 70834 h 103082"/>
                <a:gd name="connsiteX3" fmla="*/ 38637 w 141668"/>
                <a:gd name="connsiteY3" fmla="*/ 77273 h 103082"/>
                <a:gd name="connsiteX4" fmla="*/ 51516 w 141668"/>
                <a:gd name="connsiteY4" fmla="*/ 96592 h 103082"/>
                <a:gd name="connsiteX5" fmla="*/ 135229 w 141668"/>
                <a:gd name="connsiteY5" fmla="*/ 96592 h 103082"/>
                <a:gd name="connsiteX6" fmla="*/ 141668 w 141668"/>
                <a:gd name="connsiteY6" fmla="*/ 90152 h 10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68" h="103082">
                  <a:moveTo>
                    <a:pt x="6440" y="0"/>
                  </a:moveTo>
                  <a:cubicBezTo>
                    <a:pt x="4293" y="10732"/>
                    <a:pt x="0" y="21252"/>
                    <a:pt x="0" y="32197"/>
                  </a:cubicBezTo>
                  <a:cubicBezTo>
                    <a:pt x="0" y="41529"/>
                    <a:pt x="12807" y="65625"/>
                    <a:pt x="19319" y="70834"/>
                  </a:cubicBezTo>
                  <a:cubicBezTo>
                    <a:pt x="24619" y="75074"/>
                    <a:pt x="32198" y="75127"/>
                    <a:pt x="38637" y="77273"/>
                  </a:cubicBezTo>
                  <a:cubicBezTo>
                    <a:pt x="42930" y="83713"/>
                    <a:pt x="44594" y="93131"/>
                    <a:pt x="51516" y="96592"/>
                  </a:cubicBezTo>
                  <a:cubicBezTo>
                    <a:pt x="74169" y="107918"/>
                    <a:pt x="113212" y="102096"/>
                    <a:pt x="135229" y="96592"/>
                  </a:cubicBezTo>
                  <a:cubicBezTo>
                    <a:pt x="138174" y="95856"/>
                    <a:pt x="139522" y="92299"/>
                    <a:pt x="141668" y="901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552">
              <a:extLst>
                <a:ext uri="{FF2B5EF4-FFF2-40B4-BE49-F238E27FC236}">
                  <a16:creationId xmlns:a16="http://schemas.microsoft.com/office/drawing/2014/main" id="{79E373F8-6655-4D80-B3C6-701BAEBF1C54}"/>
                </a:ext>
              </a:extLst>
            </p:cNvPr>
            <p:cNvSpPr/>
            <p:nvPr/>
          </p:nvSpPr>
          <p:spPr>
            <a:xfrm>
              <a:off x="9444149" y="3009841"/>
              <a:ext cx="129019" cy="115910"/>
            </a:xfrm>
            <a:custGeom>
              <a:avLst/>
              <a:gdLst>
                <a:gd name="connsiteX0" fmla="*/ 0 w 129019"/>
                <a:gd name="connsiteY0" fmla="*/ 0 h 115910"/>
                <a:gd name="connsiteX1" fmla="*/ 19318 w 129019"/>
                <a:gd name="connsiteY1" fmla="*/ 70834 h 115910"/>
                <a:gd name="connsiteX2" fmla="*/ 38636 w 129019"/>
                <a:gd name="connsiteY2" fmla="*/ 83713 h 115910"/>
                <a:gd name="connsiteX3" fmla="*/ 45076 w 129019"/>
                <a:gd name="connsiteY3" fmla="*/ 103031 h 115910"/>
                <a:gd name="connsiteX4" fmla="*/ 83712 w 129019"/>
                <a:gd name="connsiteY4" fmla="*/ 115910 h 115910"/>
                <a:gd name="connsiteX5" fmla="*/ 115910 w 129019"/>
                <a:gd name="connsiteY5" fmla="*/ 109470 h 115910"/>
                <a:gd name="connsiteX6" fmla="*/ 122349 w 129019"/>
                <a:gd name="connsiteY6" fmla="*/ 90152 h 115910"/>
                <a:gd name="connsiteX7" fmla="*/ 128788 w 129019"/>
                <a:gd name="connsiteY7" fmla="*/ 12879 h 11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019" h="115910">
                  <a:moveTo>
                    <a:pt x="0" y="0"/>
                  </a:moveTo>
                  <a:cubicBezTo>
                    <a:pt x="2008" y="10042"/>
                    <a:pt x="11776" y="65806"/>
                    <a:pt x="19318" y="70834"/>
                  </a:cubicBezTo>
                  <a:lnTo>
                    <a:pt x="38636" y="83713"/>
                  </a:lnTo>
                  <a:cubicBezTo>
                    <a:pt x="40783" y="90152"/>
                    <a:pt x="39553" y="99086"/>
                    <a:pt x="45076" y="103031"/>
                  </a:cubicBezTo>
                  <a:cubicBezTo>
                    <a:pt x="56123" y="110921"/>
                    <a:pt x="83712" y="115910"/>
                    <a:pt x="83712" y="115910"/>
                  </a:cubicBezTo>
                  <a:cubicBezTo>
                    <a:pt x="94445" y="113763"/>
                    <a:pt x="106803" y="115541"/>
                    <a:pt x="115910" y="109470"/>
                  </a:cubicBezTo>
                  <a:cubicBezTo>
                    <a:pt x="121558" y="105705"/>
                    <a:pt x="120877" y="96778"/>
                    <a:pt x="122349" y="90152"/>
                  </a:cubicBezTo>
                  <a:cubicBezTo>
                    <a:pt x="130905" y="51647"/>
                    <a:pt x="128788" y="51911"/>
                    <a:pt x="128788"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553">
              <a:extLst>
                <a:ext uri="{FF2B5EF4-FFF2-40B4-BE49-F238E27FC236}">
                  <a16:creationId xmlns:a16="http://schemas.microsoft.com/office/drawing/2014/main" id="{11CAFF55-0D2A-45E1-97FF-86E338DBCA90}"/>
                </a:ext>
              </a:extLst>
            </p:cNvPr>
            <p:cNvSpPr/>
            <p:nvPr/>
          </p:nvSpPr>
          <p:spPr>
            <a:xfrm>
              <a:off x="9618013" y="3061356"/>
              <a:ext cx="135229" cy="148107"/>
            </a:xfrm>
            <a:custGeom>
              <a:avLst/>
              <a:gdLst>
                <a:gd name="connsiteX0" fmla="*/ 0 w 135229"/>
                <a:gd name="connsiteY0" fmla="*/ 0 h 148107"/>
                <a:gd name="connsiteX1" fmla="*/ 32198 w 135229"/>
                <a:gd name="connsiteY1" fmla="*/ 25758 h 148107"/>
                <a:gd name="connsiteX2" fmla="*/ 45076 w 135229"/>
                <a:gd name="connsiteY2" fmla="*/ 64395 h 148107"/>
                <a:gd name="connsiteX3" fmla="*/ 90153 w 135229"/>
                <a:gd name="connsiteY3" fmla="*/ 115910 h 148107"/>
                <a:gd name="connsiteX4" fmla="*/ 103031 w 135229"/>
                <a:gd name="connsiteY4" fmla="*/ 135229 h 148107"/>
                <a:gd name="connsiteX5" fmla="*/ 122350 w 135229"/>
                <a:gd name="connsiteY5" fmla="*/ 141668 h 148107"/>
                <a:gd name="connsiteX6" fmla="*/ 135229 w 135229"/>
                <a:gd name="connsiteY6" fmla="*/ 148107 h 14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29" h="148107">
                  <a:moveTo>
                    <a:pt x="0" y="0"/>
                  </a:moveTo>
                  <a:cubicBezTo>
                    <a:pt x="10733" y="8586"/>
                    <a:pt x="24316" y="14498"/>
                    <a:pt x="32198" y="25758"/>
                  </a:cubicBezTo>
                  <a:cubicBezTo>
                    <a:pt x="39983" y="36880"/>
                    <a:pt x="37546" y="53100"/>
                    <a:pt x="45076" y="64395"/>
                  </a:cubicBezTo>
                  <a:cubicBezTo>
                    <a:pt x="75127" y="109471"/>
                    <a:pt x="57955" y="94445"/>
                    <a:pt x="90153" y="115910"/>
                  </a:cubicBezTo>
                  <a:cubicBezTo>
                    <a:pt x="94446" y="122350"/>
                    <a:pt x="96988" y="130394"/>
                    <a:pt x="103031" y="135229"/>
                  </a:cubicBezTo>
                  <a:cubicBezTo>
                    <a:pt x="108331" y="139469"/>
                    <a:pt x="116047" y="139147"/>
                    <a:pt x="122350" y="141668"/>
                  </a:cubicBezTo>
                  <a:cubicBezTo>
                    <a:pt x="126806" y="143450"/>
                    <a:pt x="130936" y="145961"/>
                    <a:pt x="135229"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554">
              <a:extLst>
                <a:ext uri="{FF2B5EF4-FFF2-40B4-BE49-F238E27FC236}">
                  <a16:creationId xmlns:a16="http://schemas.microsoft.com/office/drawing/2014/main" id="{B78D18B6-8509-4ED5-8AB8-760DB55C6796}"/>
                </a:ext>
              </a:extLst>
            </p:cNvPr>
            <p:cNvSpPr/>
            <p:nvPr/>
          </p:nvSpPr>
          <p:spPr>
            <a:xfrm>
              <a:off x="8310808" y="3016280"/>
              <a:ext cx="115910" cy="148241"/>
            </a:xfrm>
            <a:custGeom>
              <a:avLst/>
              <a:gdLst>
                <a:gd name="connsiteX0" fmla="*/ 115910 w 115910"/>
                <a:gd name="connsiteY0" fmla="*/ 0 h 148241"/>
                <a:gd name="connsiteX1" fmla="*/ 90152 w 115910"/>
                <a:gd name="connsiteY1" fmla="*/ 77274 h 148241"/>
                <a:gd name="connsiteX2" fmla="*/ 70834 w 115910"/>
                <a:gd name="connsiteY2" fmla="*/ 90152 h 148241"/>
                <a:gd name="connsiteX3" fmla="*/ 57955 w 115910"/>
                <a:gd name="connsiteY3" fmla="*/ 109471 h 148241"/>
                <a:gd name="connsiteX4" fmla="*/ 51515 w 115910"/>
                <a:gd name="connsiteY4" fmla="*/ 128789 h 148241"/>
                <a:gd name="connsiteX5" fmla="*/ 32197 w 115910"/>
                <a:gd name="connsiteY5" fmla="*/ 135229 h 148241"/>
                <a:gd name="connsiteX6" fmla="*/ 0 w 115910"/>
                <a:gd name="connsiteY6" fmla="*/ 148107 h 14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10" h="148241">
                  <a:moveTo>
                    <a:pt x="115910" y="0"/>
                  </a:moveTo>
                  <a:cubicBezTo>
                    <a:pt x="111617" y="25759"/>
                    <a:pt x="110219" y="57207"/>
                    <a:pt x="90152" y="77274"/>
                  </a:cubicBezTo>
                  <a:cubicBezTo>
                    <a:pt x="84680" y="82746"/>
                    <a:pt x="77273" y="85859"/>
                    <a:pt x="70834" y="90152"/>
                  </a:cubicBezTo>
                  <a:cubicBezTo>
                    <a:pt x="66541" y="96592"/>
                    <a:pt x="61416" y="102549"/>
                    <a:pt x="57955" y="109471"/>
                  </a:cubicBezTo>
                  <a:cubicBezTo>
                    <a:pt x="54919" y="115542"/>
                    <a:pt x="56315" y="123989"/>
                    <a:pt x="51515" y="128789"/>
                  </a:cubicBezTo>
                  <a:cubicBezTo>
                    <a:pt x="46715" y="133589"/>
                    <a:pt x="38268" y="132193"/>
                    <a:pt x="32197" y="135229"/>
                  </a:cubicBezTo>
                  <a:cubicBezTo>
                    <a:pt x="1679" y="150488"/>
                    <a:pt x="24850" y="148107"/>
                    <a:pt x="0" y="148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555">
              <a:extLst>
                <a:ext uri="{FF2B5EF4-FFF2-40B4-BE49-F238E27FC236}">
                  <a16:creationId xmlns:a16="http://schemas.microsoft.com/office/drawing/2014/main" id="{CD870B3F-9EE0-4D24-B278-DE00C0E20F7E}"/>
                </a:ext>
              </a:extLst>
            </p:cNvPr>
            <p:cNvSpPr/>
            <p:nvPr/>
          </p:nvSpPr>
          <p:spPr>
            <a:xfrm>
              <a:off x="8658537" y="3570072"/>
              <a:ext cx="785612" cy="374140"/>
            </a:xfrm>
            <a:custGeom>
              <a:avLst/>
              <a:gdLst>
                <a:gd name="connsiteX0" fmla="*/ 0 w 785612"/>
                <a:gd name="connsiteY0" fmla="*/ 218941 h 374140"/>
                <a:gd name="connsiteX1" fmla="*/ 32198 w 785612"/>
                <a:gd name="connsiteY1" fmla="*/ 231820 h 374140"/>
                <a:gd name="connsiteX2" fmla="*/ 51516 w 785612"/>
                <a:gd name="connsiteY2" fmla="*/ 244698 h 374140"/>
                <a:gd name="connsiteX3" fmla="*/ 70834 w 785612"/>
                <a:gd name="connsiteY3" fmla="*/ 251138 h 374140"/>
                <a:gd name="connsiteX4" fmla="*/ 109471 w 785612"/>
                <a:gd name="connsiteY4" fmla="*/ 276896 h 374140"/>
                <a:gd name="connsiteX5" fmla="*/ 148107 w 785612"/>
                <a:gd name="connsiteY5" fmla="*/ 302653 h 374140"/>
                <a:gd name="connsiteX6" fmla="*/ 212502 w 785612"/>
                <a:gd name="connsiteY6" fmla="*/ 321972 h 374140"/>
                <a:gd name="connsiteX7" fmla="*/ 231820 w 785612"/>
                <a:gd name="connsiteY7" fmla="*/ 328411 h 374140"/>
                <a:gd name="connsiteX8" fmla="*/ 251138 w 785612"/>
                <a:gd name="connsiteY8" fmla="*/ 341290 h 374140"/>
                <a:gd name="connsiteX9" fmla="*/ 270457 w 785612"/>
                <a:gd name="connsiteY9" fmla="*/ 347729 h 374140"/>
                <a:gd name="connsiteX10" fmla="*/ 360609 w 785612"/>
                <a:gd name="connsiteY10" fmla="*/ 360608 h 374140"/>
                <a:gd name="connsiteX11" fmla="*/ 463640 w 785612"/>
                <a:gd name="connsiteY11" fmla="*/ 367048 h 374140"/>
                <a:gd name="connsiteX12" fmla="*/ 521595 w 785612"/>
                <a:gd name="connsiteY12" fmla="*/ 334851 h 374140"/>
                <a:gd name="connsiteX13" fmla="*/ 540913 w 785612"/>
                <a:gd name="connsiteY13" fmla="*/ 321972 h 374140"/>
                <a:gd name="connsiteX14" fmla="*/ 553792 w 785612"/>
                <a:gd name="connsiteY14" fmla="*/ 302653 h 374140"/>
                <a:gd name="connsiteX15" fmla="*/ 592429 w 785612"/>
                <a:gd name="connsiteY15" fmla="*/ 289775 h 374140"/>
                <a:gd name="connsiteX16" fmla="*/ 631065 w 785612"/>
                <a:gd name="connsiteY16" fmla="*/ 257577 h 374140"/>
                <a:gd name="connsiteX17" fmla="*/ 650383 w 785612"/>
                <a:gd name="connsiteY17" fmla="*/ 244698 h 374140"/>
                <a:gd name="connsiteX18" fmla="*/ 682581 w 785612"/>
                <a:gd name="connsiteY18" fmla="*/ 206062 h 374140"/>
                <a:gd name="connsiteX19" fmla="*/ 701899 w 785612"/>
                <a:gd name="connsiteY19" fmla="*/ 148107 h 374140"/>
                <a:gd name="connsiteX20" fmla="*/ 708338 w 785612"/>
                <a:gd name="connsiteY20" fmla="*/ 128789 h 374140"/>
                <a:gd name="connsiteX21" fmla="*/ 721217 w 785612"/>
                <a:gd name="connsiteY21" fmla="*/ 109470 h 374140"/>
                <a:gd name="connsiteX22" fmla="*/ 734096 w 785612"/>
                <a:gd name="connsiteY22" fmla="*/ 70834 h 374140"/>
                <a:gd name="connsiteX23" fmla="*/ 779172 w 785612"/>
                <a:gd name="connsiteY23" fmla="*/ 19318 h 374140"/>
                <a:gd name="connsiteX24" fmla="*/ 785612 w 785612"/>
                <a:gd name="connsiteY24" fmla="*/ 0 h 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5612" h="374140">
                  <a:moveTo>
                    <a:pt x="0" y="218941"/>
                  </a:moveTo>
                  <a:cubicBezTo>
                    <a:pt x="10733" y="223234"/>
                    <a:pt x="21859" y="226651"/>
                    <a:pt x="32198" y="231820"/>
                  </a:cubicBezTo>
                  <a:cubicBezTo>
                    <a:pt x="39120" y="235281"/>
                    <a:pt x="44594" y="241237"/>
                    <a:pt x="51516" y="244698"/>
                  </a:cubicBezTo>
                  <a:cubicBezTo>
                    <a:pt x="57587" y="247734"/>
                    <a:pt x="64900" y="247842"/>
                    <a:pt x="70834" y="251138"/>
                  </a:cubicBezTo>
                  <a:cubicBezTo>
                    <a:pt x="84365" y="258655"/>
                    <a:pt x="98526" y="265951"/>
                    <a:pt x="109471" y="276896"/>
                  </a:cubicBezTo>
                  <a:cubicBezTo>
                    <a:pt x="131089" y="298514"/>
                    <a:pt x="122013" y="295197"/>
                    <a:pt x="148107" y="302653"/>
                  </a:cubicBezTo>
                  <a:cubicBezTo>
                    <a:pt x="216227" y="322116"/>
                    <a:pt x="120690" y="291369"/>
                    <a:pt x="212502" y="321972"/>
                  </a:cubicBezTo>
                  <a:lnTo>
                    <a:pt x="231820" y="328411"/>
                  </a:lnTo>
                  <a:cubicBezTo>
                    <a:pt x="238259" y="332704"/>
                    <a:pt x="244216" y="337829"/>
                    <a:pt x="251138" y="341290"/>
                  </a:cubicBezTo>
                  <a:cubicBezTo>
                    <a:pt x="257209" y="344326"/>
                    <a:pt x="263930" y="345864"/>
                    <a:pt x="270457" y="347729"/>
                  </a:cubicBezTo>
                  <a:cubicBezTo>
                    <a:pt x="308171" y="358505"/>
                    <a:pt x="309275" y="355475"/>
                    <a:pt x="360609" y="360608"/>
                  </a:cubicBezTo>
                  <a:cubicBezTo>
                    <a:pt x="419710" y="380309"/>
                    <a:pt x="385737" y="374838"/>
                    <a:pt x="463640" y="367048"/>
                  </a:cubicBezTo>
                  <a:cubicBezTo>
                    <a:pt x="497641" y="355713"/>
                    <a:pt x="477312" y="364372"/>
                    <a:pt x="521595" y="334851"/>
                  </a:cubicBezTo>
                  <a:lnTo>
                    <a:pt x="540913" y="321972"/>
                  </a:lnTo>
                  <a:cubicBezTo>
                    <a:pt x="545206" y="315532"/>
                    <a:pt x="547229" y="306755"/>
                    <a:pt x="553792" y="302653"/>
                  </a:cubicBezTo>
                  <a:cubicBezTo>
                    <a:pt x="565304" y="295458"/>
                    <a:pt x="592429" y="289775"/>
                    <a:pt x="592429" y="289775"/>
                  </a:cubicBezTo>
                  <a:cubicBezTo>
                    <a:pt x="640392" y="257799"/>
                    <a:pt x="581484" y="298896"/>
                    <a:pt x="631065" y="257577"/>
                  </a:cubicBezTo>
                  <a:cubicBezTo>
                    <a:pt x="637010" y="252622"/>
                    <a:pt x="644438" y="249652"/>
                    <a:pt x="650383" y="244698"/>
                  </a:cubicBezTo>
                  <a:cubicBezTo>
                    <a:pt x="668978" y="229203"/>
                    <a:pt x="669916" y="225058"/>
                    <a:pt x="682581" y="206062"/>
                  </a:cubicBezTo>
                  <a:lnTo>
                    <a:pt x="701899" y="148107"/>
                  </a:lnTo>
                  <a:cubicBezTo>
                    <a:pt x="704045" y="141668"/>
                    <a:pt x="704573" y="134437"/>
                    <a:pt x="708338" y="128789"/>
                  </a:cubicBezTo>
                  <a:cubicBezTo>
                    <a:pt x="712631" y="122349"/>
                    <a:pt x="718074" y="116542"/>
                    <a:pt x="721217" y="109470"/>
                  </a:cubicBezTo>
                  <a:cubicBezTo>
                    <a:pt x="726731" y="97065"/>
                    <a:pt x="726566" y="82129"/>
                    <a:pt x="734096" y="70834"/>
                  </a:cubicBezTo>
                  <a:cubicBezTo>
                    <a:pt x="764147" y="25758"/>
                    <a:pt x="746975" y="40783"/>
                    <a:pt x="779172" y="19318"/>
                  </a:cubicBezTo>
                  <a:lnTo>
                    <a:pt x="785612"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556">
              <a:extLst>
                <a:ext uri="{FF2B5EF4-FFF2-40B4-BE49-F238E27FC236}">
                  <a16:creationId xmlns:a16="http://schemas.microsoft.com/office/drawing/2014/main" id="{4AF029C8-ABDB-410D-B91F-5481C1DF4DC8}"/>
                </a:ext>
              </a:extLst>
            </p:cNvPr>
            <p:cNvSpPr/>
            <p:nvPr/>
          </p:nvSpPr>
          <p:spPr>
            <a:xfrm>
              <a:off x="8845281" y="3814770"/>
              <a:ext cx="358645" cy="25758"/>
            </a:xfrm>
            <a:custGeom>
              <a:avLst/>
              <a:gdLst>
                <a:gd name="connsiteX0" fmla="*/ 0 w 358645"/>
                <a:gd name="connsiteY0" fmla="*/ 0 h 25758"/>
                <a:gd name="connsiteX1" fmla="*/ 57955 w 358645"/>
                <a:gd name="connsiteY1" fmla="*/ 12879 h 25758"/>
                <a:gd name="connsiteX2" fmla="*/ 77273 w 358645"/>
                <a:gd name="connsiteY2" fmla="*/ 25758 h 25758"/>
                <a:gd name="connsiteX3" fmla="*/ 302654 w 358645"/>
                <a:gd name="connsiteY3" fmla="*/ 19319 h 25758"/>
                <a:gd name="connsiteX4" fmla="*/ 328411 w 358645"/>
                <a:gd name="connsiteY4" fmla="*/ 12879 h 2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45" h="25758">
                  <a:moveTo>
                    <a:pt x="0" y="0"/>
                  </a:moveTo>
                  <a:cubicBezTo>
                    <a:pt x="14834" y="2473"/>
                    <a:pt x="42105" y="4954"/>
                    <a:pt x="57955" y="12879"/>
                  </a:cubicBezTo>
                  <a:cubicBezTo>
                    <a:pt x="64877" y="16340"/>
                    <a:pt x="70834" y="21465"/>
                    <a:pt x="77273" y="25758"/>
                  </a:cubicBezTo>
                  <a:cubicBezTo>
                    <a:pt x="152400" y="23612"/>
                    <a:pt x="227600" y="23269"/>
                    <a:pt x="302654" y="19319"/>
                  </a:cubicBezTo>
                  <a:cubicBezTo>
                    <a:pt x="437910" y="12200"/>
                    <a:pt x="279168" y="12879"/>
                    <a:pt x="328411" y="128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557">
              <a:extLst>
                <a:ext uri="{FF2B5EF4-FFF2-40B4-BE49-F238E27FC236}">
                  <a16:creationId xmlns:a16="http://schemas.microsoft.com/office/drawing/2014/main" id="{B8BD3F43-4CB8-4CE6-B592-0B67FEB7F935}"/>
                </a:ext>
              </a:extLst>
            </p:cNvPr>
            <p:cNvSpPr/>
            <p:nvPr/>
          </p:nvSpPr>
          <p:spPr>
            <a:xfrm>
              <a:off x="8458915" y="3402647"/>
              <a:ext cx="173865" cy="206062"/>
            </a:xfrm>
            <a:custGeom>
              <a:avLst/>
              <a:gdLst>
                <a:gd name="connsiteX0" fmla="*/ 0 w 173865"/>
                <a:gd name="connsiteY0" fmla="*/ 0 h 206062"/>
                <a:gd name="connsiteX1" fmla="*/ 32197 w 173865"/>
                <a:gd name="connsiteY1" fmla="*/ 25757 h 206062"/>
                <a:gd name="connsiteX2" fmla="*/ 45076 w 173865"/>
                <a:gd name="connsiteY2" fmla="*/ 45076 h 206062"/>
                <a:gd name="connsiteX3" fmla="*/ 83713 w 173865"/>
                <a:gd name="connsiteY3" fmla="*/ 70833 h 206062"/>
                <a:gd name="connsiteX4" fmla="*/ 96591 w 173865"/>
                <a:gd name="connsiteY4" fmla="*/ 90152 h 206062"/>
                <a:gd name="connsiteX5" fmla="*/ 141667 w 173865"/>
                <a:gd name="connsiteY5" fmla="*/ 141667 h 206062"/>
                <a:gd name="connsiteX6" fmla="*/ 167425 w 173865"/>
                <a:gd name="connsiteY6" fmla="*/ 199622 h 206062"/>
                <a:gd name="connsiteX7" fmla="*/ 173865 w 173865"/>
                <a:gd name="connsiteY7" fmla="*/ 206062 h 2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865" h="206062">
                  <a:moveTo>
                    <a:pt x="0" y="0"/>
                  </a:moveTo>
                  <a:cubicBezTo>
                    <a:pt x="10732" y="8586"/>
                    <a:pt x="22479" y="16039"/>
                    <a:pt x="32197" y="25757"/>
                  </a:cubicBezTo>
                  <a:cubicBezTo>
                    <a:pt x="37670" y="31230"/>
                    <a:pt x="39251" y="39980"/>
                    <a:pt x="45076" y="45076"/>
                  </a:cubicBezTo>
                  <a:cubicBezTo>
                    <a:pt x="56725" y="55269"/>
                    <a:pt x="83713" y="70833"/>
                    <a:pt x="83713" y="70833"/>
                  </a:cubicBezTo>
                  <a:cubicBezTo>
                    <a:pt x="88006" y="77273"/>
                    <a:pt x="91119" y="84679"/>
                    <a:pt x="96591" y="90152"/>
                  </a:cubicBezTo>
                  <a:cubicBezTo>
                    <a:pt x="122887" y="116448"/>
                    <a:pt x="123421" y="86928"/>
                    <a:pt x="141667" y="141667"/>
                  </a:cubicBezTo>
                  <a:cubicBezTo>
                    <a:pt x="153413" y="176906"/>
                    <a:pt x="149056" y="175131"/>
                    <a:pt x="167425" y="199622"/>
                  </a:cubicBezTo>
                  <a:cubicBezTo>
                    <a:pt x="169247" y="202051"/>
                    <a:pt x="171718" y="203915"/>
                    <a:pt x="173865" y="20606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558">
              <a:extLst>
                <a:ext uri="{FF2B5EF4-FFF2-40B4-BE49-F238E27FC236}">
                  <a16:creationId xmlns:a16="http://schemas.microsoft.com/office/drawing/2014/main" id="{955ACD99-C085-424C-9EE8-6C307D8FAC84}"/>
                </a:ext>
              </a:extLst>
            </p:cNvPr>
            <p:cNvSpPr/>
            <p:nvPr/>
          </p:nvSpPr>
          <p:spPr>
            <a:xfrm>
              <a:off x="9360436" y="3389768"/>
              <a:ext cx="148107" cy="212501"/>
            </a:xfrm>
            <a:custGeom>
              <a:avLst/>
              <a:gdLst>
                <a:gd name="connsiteX0" fmla="*/ 148107 w 148107"/>
                <a:gd name="connsiteY0" fmla="*/ 0 h 212501"/>
                <a:gd name="connsiteX1" fmla="*/ 128789 w 148107"/>
                <a:gd name="connsiteY1" fmla="*/ 51515 h 212501"/>
                <a:gd name="connsiteX2" fmla="*/ 109470 w 148107"/>
                <a:gd name="connsiteY2" fmla="*/ 64394 h 212501"/>
                <a:gd name="connsiteX3" fmla="*/ 83713 w 148107"/>
                <a:gd name="connsiteY3" fmla="*/ 96591 h 212501"/>
                <a:gd name="connsiteX4" fmla="*/ 38637 w 148107"/>
                <a:gd name="connsiteY4" fmla="*/ 148107 h 212501"/>
                <a:gd name="connsiteX5" fmla="*/ 12879 w 148107"/>
                <a:gd name="connsiteY5" fmla="*/ 186743 h 212501"/>
                <a:gd name="connsiteX6" fmla="*/ 0 w 148107"/>
                <a:gd name="connsiteY6" fmla="*/ 212501 h 21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07" h="212501">
                  <a:moveTo>
                    <a:pt x="148107" y="0"/>
                  </a:moveTo>
                  <a:cubicBezTo>
                    <a:pt x="143500" y="23037"/>
                    <a:pt x="145371" y="34934"/>
                    <a:pt x="128789" y="51515"/>
                  </a:cubicBezTo>
                  <a:cubicBezTo>
                    <a:pt x="123316" y="56988"/>
                    <a:pt x="115910" y="60101"/>
                    <a:pt x="109470" y="64394"/>
                  </a:cubicBezTo>
                  <a:cubicBezTo>
                    <a:pt x="94970" y="107897"/>
                    <a:pt x="115079" y="60743"/>
                    <a:pt x="83713" y="96591"/>
                  </a:cubicBezTo>
                  <a:cubicBezTo>
                    <a:pt x="31124" y="156693"/>
                    <a:pt x="82103" y="119129"/>
                    <a:pt x="38637" y="148107"/>
                  </a:cubicBezTo>
                  <a:cubicBezTo>
                    <a:pt x="30051" y="160986"/>
                    <a:pt x="17774" y="172059"/>
                    <a:pt x="12879" y="186743"/>
                  </a:cubicBezTo>
                  <a:cubicBezTo>
                    <a:pt x="5479" y="208942"/>
                    <a:pt x="11239" y="201262"/>
                    <a:pt x="0" y="2125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559">
              <a:extLst>
                <a:ext uri="{FF2B5EF4-FFF2-40B4-BE49-F238E27FC236}">
                  <a16:creationId xmlns:a16="http://schemas.microsoft.com/office/drawing/2014/main" id="{A8C17AD6-1344-41DE-9022-F4BFBA7871FC}"/>
                </a:ext>
              </a:extLst>
            </p:cNvPr>
            <p:cNvSpPr/>
            <p:nvPr/>
          </p:nvSpPr>
          <p:spPr>
            <a:xfrm>
              <a:off x="8248520" y="2079582"/>
              <a:ext cx="266082" cy="367621"/>
            </a:xfrm>
            <a:custGeom>
              <a:avLst/>
              <a:gdLst>
                <a:gd name="connsiteX0" fmla="*/ 111095 w 266082"/>
                <a:gd name="connsiteY0" fmla="*/ 34335 h 367621"/>
                <a:gd name="connsiteX1" fmla="*/ 94004 w 266082"/>
                <a:gd name="connsiteY1" fmla="*/ 77064 h 367621"/>
                <a:gd name="connsiteX2" fmla="*/ 85458 w 266082"/>
                <a:gd name="connsiteY2" fmla="*/ 102701 h 367621"/>
                <a:gd name="connsiteX3" fmla="*/ 68366 w 266082"/>
                <a:gd name="connsiteY3" fmla="*/ 128338 h 367621"/>
                <a:gd name="connsiteX4" fmla="*/ 25637 w 266082"/>
                <a:gd name="connsiteY4" fmla="*/ 256525 h 367621"/>
                <a:gd name="connsiteX5" fmla="*/ 8546 w 266082"/>
                <a:gd name="connsiteY5" fmla="*/ 307800 h 367621"/>
                <a:gd name="connsiteX6" fmla="*/ 0 w 266082"/>
                <a:gd name="connsiteY6" fmla="*/ 333437 h 367621"/>
                <a:gd name="connsiteX7" fmla="*/ 8546 w 266082"/>
                <a:gd name="connsiteY7" fmla="*/ 367621 h 367621"/>
                <a:gd name="connsiteX8" fmla="*/ 85458 w 266082"/>
                <a:gd name="connsiteY8" fmla="*/ 307800 h 367621"/>
                <a:gd name="connsiteX9" fmla="*/ 119641 w 266082"/>
                <a:gd name="connsiteY9" fmla="*/ 273617 h 367621"/>
                <a:gd name="connsiteX10" fmla="*/ 128187 w 266082"/>
                <a:gd name="connsiteY10" fmla="*/ 247980 h 367621"/>
                <a:gd name="connsiteX11" fmla="*/ 145278 w 266082"/>
                <a:gd name="connsiteY11" fmla="*/ 222342 h 367621"/>
                <a:gd name="connsiteX12" fmla="*/ 170916 w 266082"/>
                <a:gd name="connsiteY12" fmla="*/ 171067 h 367621"/>
                <a:gd name="connsiteX13" fmla="*/ 213645 w 266082"/>
                <a:gd name="connsiteY13" fmla="*/ 94155 h 367621"/>
                <a:gd name="connsiteX14" fmla="*/ 230736 w 266082"/>
                <a:gd name="connsiteY14" fmla="*/ 68518 h 367621"/>
                <a:gd name="connsiteX15" fmla="*/ 256374 w 266082"/>
                <a:gd name="connsiteY15" fmla="*/ 51426 h 367621"/>
                <a:gd name="connsiteX16" fmla="*/ 264919 w 266082"/>
                <a:gd name="connsiteY16" fmla="*/ 8697 h 367621"/>
                <a:gd name="connsiteX17" fmla="*/ 239282 w 266082"/>
                <a:gd name="connsiteY17" fmla="*/ 152 h 367621"/>
                <a:gd name="connsiteX18" fmla="*/ 111095 w 266082"/>
                <a:gd name="connsiteY18" fmla="*/ 34335 h 36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082" h="367621">
                  <a:moveTo>
                    <a:pt x="111095" y="34335"/>
                  </a:moveTo>
                  <a:cubicBezTo>
                    <a:pt x="86882" y="47154"/>
                    <a:pt x="99390" y="62701"/>
                    <a:pt x="94004" y="77064"/>
                  </a:cubicBezTo>
                  <a:cubicBezTo>
                    <a:pt x="90841" y="85498"/>
                    <a:pt x="89487" y="94644"/>
                    <a:pt x="85458" y="102701"/>
                  </a:cubicBezTo>
                  <a:cubicBezTo>
                    <a:pt x="80865" y="111887"/>
                    <a:pt x="74063" y="119792"/>
                    <a:pt x="68366" y="128338"/>
                  </a:cubicBezTo>
                  <a:lnTo>
                    <a:pt x="25637" y="256525"/>
                  </a:lnTo>
                  <a:lnTo>
                    <a:pt x="8546" y="307800"/>
                  </a:lnTo>
                  <a:lnTo>
                    <a:pt x="0" y="333437"/>
                  </a:lnTo>
                  <a:cubicBezTo>
                    <a:pt x="2849" y="344832"/>
                    <a:pt x="-3199" y="367621"/>
                    <a:pt x="8546" y="367621"/>
                  </a:cubicBezTo>
                  <a:cubicBezTo>
                    <a:pt x="28986" y="367621"/>
                    <a:pt x="69352" y="323905"/>
                    <a:pt x="85458" y="307800"/>
                  </a:cubicBezTo>
                  <a:cubicBezTo>
                    <a:pt x="108247" y="239435"/>
                    <a:pt x="74064" y="319194"/>
                    <a:pt x="119641" y="273617"/>
                  </a:cubicBezTo>
                  <a:cubicBezTo>
                    <a:pt x="126011" y="267247"/>
                    <a:pt x="124159" y="256037"/>
                    <a:pt x="128187" y="247980"/>
                  </a:cubicBezTo>
                  <a:cubicBezTo>
                    <a:pt x="132780" y="238793"/>
                    <a:pt x="140685" y="231529"/>
                    <a:pt x="145278" y="222342"/>
                  </a:cubicBezTo>
                  <a:cubicBezTo>
                    <a:pt x="180655" y="151587"/>
                    <a:pt x="121938" y="244534"/>
                    <a:pt x="170916" y="171067"/>
                  </a:cubicBezTo>
                  <a:cubicBezTo>
                    <a:pt x="185957" y="125942"/>
                    <a:pt x="174464" y="152926"/>
                    <a:pt x="213645" y="94155"/>
                  </a:cubicBezTo>
                  <a:cubicBezTo>
                    <a:pt x="219342" y="85609"/>
                    <a:pt x="222190" y="74215"/>
                    <a:pt x="230736" y="68518"/>
                  </a:cubicBezTo>
                  <a:lnTo>
                    <a:pt x="256374" y="51426"/>
                  </a:lnTo>
                  <a:cubicBezTo>
                    <a:pt x="259222" y="37183"/>
                    <a:pt x="269512" y="22477"/>
                    <a:pt x="264919" y="8697"/>
                  </a:cubicBezTo>
                  <a:cubicBezTo>
                    <a:pt x="262070" y="151"/>
                    <a:pt x="248270" y="751"/>
                    <a:pt x="239282" y="152"/>
                  </a:cubicBezTo>
                  <a:cubicBezTo>
                    <a:pt x="205175" y="-2122"/>
                    <a:pt x="135308" y="21516"/>
                    <a:pt x="111095" y="34335"/>
                  </a:cubicBezTo>
                  <a:close/>
                </a:path>
              </a:pathLst>
            </a:custGeom>
            <a:gradFill>
              <a:gsLst>
                <a:gs pos="0">
                  <a:srgbClr val="FFCCFF"/>
                </a:gs>
                <a:gs pos="18000">
                  <a:srgbClr val="FFCCFF"/>
                </a:gs>
                <a:gs pos="100000">
                  <a:schemeClr val="bg1">
                    <a:lumMod val="65000"/>
                  </a:schemeClr>
                </a:gs>
              </a:gsLst>
              <a:lin ang="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560">
              <a:extLst>
                <a:ext uri="{FF2B5EF4-FFF2-40B4-BE49-F238E27FC236}">
                  <a16:creationId xmlns:a16="http://schemas.microsoft.com/office/drawing/2014/main" id="{5ECF4FC6-97B8-4EC2-902A-606D5F4FE5B7}"/>
                </a:ext>
              </a:extLst>
            </p:cNvPr>
            <p:cNvSpPr/>
            <p:nvPr/>
          </p:nvSpPr>
          <p:spPr>
            <a:xfrm>
              <a:off x="8176712" y="1827363"/>
              <a:ext cx="1649909" cy="337751"/>
            </a:xfrm>
            <a:custGeom>
              <a:avLst/>
              <a:gdLst>
                <a:gd name="connsiteX0" fmla="*/ 1478 w 1649909"/>
                <a:gd name="connsiteY0" fmla="*/ 267730 h 337751"/>
                <a:gd name="connsiteX1" fmla="*/ 13835 w 1649909"/>
                <a:gd name="connsiteY1" fmla="*/ 288324 h 337751"/>
                <a:gd name="connsiteX2" fmla="*/ 34430 w 1649909"/>
                <a:gd name="connsiteY2" fmla="*/ 325395 h 337751"/>
                <a:gd name="connsiteX3" fmla="*/ 59143 w 1649909"/>
                <a:gd name="connsiteY3" fmla="*/ 337751 h 337751"/>
                <a:gd name="connsiteX4" fmla="*/ 108570 w 1649909"/>
                <a:gd name="connsiteY4" fmla="*/ 333633 h 337751"/>
                <a:gd name="connsiteX5" fmla="*/ 120927 w 1649909"/>
                <a:gd name="connsiteY5" fmla="*/ 325395 h 337751"/>
                <a:gd name="connsiteX6" fmla="*/ 133284 w 1649909"/>
                <a:gd name="connsiteY6" fmla="*/ 321276 h 337751"/>
                <a:gd name="connsiteX7" fmla="*/ 145640 w 1649909"/>
                <a:gd name="connsiteY7" fmla="*/ 313038 h 337751"/>
                <a:gd name="connsiteX8" fmla="*/ 186830 w 1649909"/>
                <a:gd name="connsiteY8" fmla="*/ 300681 h 337751"/>
                <a:gd name="connsiteX9" fmla="*/ 211543 w 1649909"/>
                <a:gd name="connsiteY9" fmla="*/ 292443 h 337751"/>
                <a:gd name="connsiteX10" fmla="*/ 223900 w 1649909"/>
                <a:gd name="connsiteY10" fmla="*/ 288324 h 337751"/>
                <a:gd name="connsiteX11" fmla="*/ 240376 w 1649909"/>
                <a:gd name="connsiteY11" fmla="*/ 284206 h 337751"/>
                <a:gd name="connsiteX12" fmla="*/ 252732 w 1649909"/>
                <a:gd name="connsiteY12" fmla="*/ 280087 h 337751"/>
                <a:gd name="connsiteX13" fmla="*/ 273327 w 1649909"/>
                <a:gd name="connsiteY13" fmla="*/ 275968 h 337751"/>
                <a:gd name="connsiteX14" fmla="*/ 293921 w 1649909"/>
                <a:gd name="connsiteY14" fmla="*/ 280087 h 337751"/>
                <a:gd name="connsiteX15" fmla="*/ 318635 w 1649909"/>
                <a:gd name="connsiteY15" fmla="*/ 288324 h 337751"/>
                <a:gd name="connsiteX16" fmla="*/ 330992 w 1649909"/>
                <a:gd name="connsiteY16" fmla="*/ 280087 h 337751"/>
                <a:gd name="connsiteX17" fmla="*/ 343348 w 1649909"/>
                <a:gd name="connsiteY17" fmla="*/ 275968 h 337751"/>
                <a:gd name="connsiteX18" fmla="*/ 368062 w 1649909"/>
                <a:gd name="connsiteY18" fmla="*/ 259492 h 337751"/>
                <a:gd name="connsiteX19" fmla="*/ 392776 w 1649909"/>
                <a:gd name="connsiteY19" fmla="*/ 243016 h 337751"/>
                <a:gd name="connsiteX20" fmla="*/ 429846 w 1649909"/>
                <a:gd name="connsiteY20" fmla="*/ 218303 h 337751"/>
                <a:gd name="connsiteX21" fmla="*/ 442203 w 1649909"/>
                <a:gd name="connsiteY21" fmla="*/ 210065 h 337751"/>
                <a:gd name="connsiteX22" fmla="*/ 466916 w 1649909"/>
                <a:gd name="connsiteY22" fmla="*/ 201827 h 337751"/>
                <a:gd name="connsiteX23" fmla="*/ 479273 w 1649909"/>
                <a:gd name="connsiteY23" fmla="*/ 193589 h 337751"/>
                <a:gd name="connsiteX24" fmla="*/ 516343 w 1649909"/>
                <a:gd name="connsiteY24" fmla="*/ 181233 h 337751"/>
                <a:gd name="connsiteX25" fmla="*/ 528700 w 1649909"/>
                <a:gd name="connsiteY25" fmla="*/ 177114 h 337751"/>
                <a:gd name="connsiteX26" fmla="*/ 565770 w 1649909"/>
                <a:gd name="connsiteY26" fmla="*/ 156519 h 337751"/>
                <a:gd name="connsiteX27" fmla="*/ 598721 w 1649909"/>
                <a:gd name="connsiteY27" fmla="*/ 135924 h 337751"/>
                <a:gd name="connsiteX28" fmla="*/ 611078 w 1649909"/>
                <a:gd name="connsiteY28" fmla="*/ 127687 h 337751"/>
                <a:gd name="connsiteX29" fmla="*/ 635792 w 1649909"/>
                <a:gd name="connsiteY29" fmla="*/ 119449 h 337751"/>
                <a:gd name="connsiteX30" fmla="*/ 648148 w 1649909"/>
                <a:gd name="connsiteY30" fmla="*/ 111211 h 337751"/>
                <a:gd name="connsiteX31" fmla="*/ 755240 w 1649909"/>
                <a:gd name="connsiteY31" fmla="*/ 98854 h 337751"/>
                <a:gd name="connsiteX32" fmla="*/ 775835 w 1649909"/>
                <a:gd name="connsiteY32" fmla="*/ 94735 h 337751"/>
                <a:gd name="connsiteX33" fmla="*/ 788192 w 1649909"/>
                <a:gd name="connsiteY33" fmla="*/ 90616 h 337751"/>
                <a:gd name="connsiteX34" fmla="*/ 825262 w 1649909"/>
                <a:gd name="connsiteY34" fmla="*/ 94735 h 337751"/>
                <a:gd name="connsiteX35" fmla="*/ 866451 w 1649909"/>
                <a:gd name="connsiteY35" fmla="*/ 102973 h 337751"/>
                <a:gd name="connsiteX36" fmla="*/ 915878 w 1649909"/>
                <a:gd name="connsiteY36" fmla="*/ 107092 h 337751"/>
                <a:gd name="connsiteX37" fmla="*/ 944711 w 1649909"/>
                <a:gd name="connsiteY37" fmla="*/ 115330 h 337751"/>
                <a:gd name="connsiteX38" fmla="*/ 969424 w 1649909"/>
                <a:gd name="connsiteY38" fmla="*/ 123568 h 337751"/>
                <a:gd name="connsiteX39" fmla="*/ 981781 w 1649909"/>
                <a:gd name="connsiteY39" fmla="*/ 127687 h 337751"/>
                <a:gd name="connsiteX40" fmla="*/ 994138 w 1649909"/>
                <a:gd name="connsiteY40" fmla="*/ 131806 h 337751"/>
                <a:gd name="connsiteX41" fmla="*/ 1022970 w 1649909"/>
                <a:gd name="connsiteY41" fmla="*/ 144162 h 337751"/>
                <a:gd name="connsiteX42" fmla="*/ 1047684 w 1649909"/>
                <a:gd name="connsiteY42" fmla="*/ 152400 h 337751"/>
                <a:gd name="connsiteX43" fmla="*/ 1097111 w 1649909"/>
                <a:gd name="connsiteY43" fmla="*/ 156519 h 337751"/>
                <a:gd name="connsiteX44" fmla="*/ 1109467 w 1649909"/>
                <a:gd name="connsiteY44" fmla="*/ 160638 h 337751"/>
                <a:gd name="connsiteX45" fmla="*/ 1138300 w 1649909"/>
                <a:gd name="connsiteY45" fmla="*/ 181233 h 337751"/>
                <a:gd name="connsiteX46" fmla="*/ 1154776 w 1649909"/>
                <a:gd name="connsiteY46" fmla="*/ 189470 h 337751"/>
                <a:gd name="connsiteX47" fmla="*/ 1200084 w 1649909"/>
                <a:gd name="connsiteY47" fmla="*/ 201827 h 337751"/>
                <a:gd name="connsiteX48" fmla="*/ 1224797 w 1649909"/>
                <a:gd name="connsiteY48" fmla="*/ 210065 h 337751"/>
                <a:gd name="connsiteX49" fmla="*/ 1249511 w 1649909"/>
                <a:gd name="connsiteY49" fmla="*/ 226541 h 337751"/>
                <a:gd name="connsiteX50" fmla="*/ 1261867 w 1649909"/>
                <a:gd name="connsiteY50" fmla="*/ 234778 h 337751"/>
                <a:gd name="connsiteX51" fmla="*/ 1286581 w 1649909"/>
                <a:gd name="connsiteY51" fmla="*/ 243016 h 337751"/>
                <a:gd name="connsiteX52" fmla="*/ 1298938 w 1649909"/>
                <a:gd name="connsiteY52" fmla="*/ 251254 h 337751"/>
                <a:gd name="connsiteX53" fmla="*/ 1323651 w 1649909"/>
                <a:gd name="connsiteY53" fmla="*/ 259492 h 337751"/>
                <a:gd name="connsiteX54" fmla="*/ 1344246 w 1649909"/>
                <a:gd name="connsiteY54" fmla="*/ 275968 h 337751"/>
                <a:gd name="connsiteX55" fmla="*/ 1356603 w 1649909"/>
                <a:gd name="connsiteY55" fmla="*/ 284206 h 337751"/>
                <a:gd name="connsiteX56" fmla="*/ 1393673 w 1649909"/>
                <a:gd name="connsiteY56" fmla="*/ 292443 h 337751"/>
                <a:gd name="connsiteX57" fmla="*/ 1443100 w 1649909"/>
                <a:gd name="connsiteY57" fmla="*/ 296562 h 337751"/>
                <a:gd name="connsiteX58" fmla="*/ 1471932 w 1649909"/>
                <a:gd name="connsiteY58" fmla="*/ 300681 h 337751"/>
                <a:gd name="connsiteX59" fmla="*/ 1504884 w 1649909"/>
                <a:gd name="connsiteY59" fmla="*/ 304800 h 337751"/>
                <a:gd name="connsiteX60" fmla="*/ 1529597 w 1649909"/>
                <a:gd name="connsiteY60" fmla="*/ 308919 h 337751"/>
                <a:gd name="connsiteX61" fmla="*/ 1579024 w 1649909"/>
                <a:gd name="connsiteY61" fmla="*/ 313038 h 337751"/>
                <a:gd name="connsiteX62" fmla="*/ 1636689 w 1649909"/>
                <a:gd name="connsiteY62" fmla="*/ 308919 h 337751"/>
                <a:gd name="connsiteX63" fmla="*/ 1649046 w 1649909"/>
                <a:gd name="connsiteY63" fmla="*/ 304800 h 337751"/>
                <a:gd name="connsiteX64" fmla="*/ 1644927 w 1649909"/>
                <a:gd name="connsiteY64" fmla="*/ 288324 h 337751"/>
                <a:gd name="connsiteX65" fmla="*/ 1624332 w 1649909"/>
                <a:gd name="connsiteY65" fmla="*/ 284206 h 337751"/>
                <a:gd name="connsiteX66" fmla="*/ 1583143 w 1649909"/>
                <a:gd name="connsiteY66" fmla="*/ 275968 h 337751"/>
                <a:gd name="connsiteX67" fmla="*/ 1550192 w 1649909"/>
                <a:gd name="connsiteY67" fmla="*/ 271849 h 337751"/>
                <a:gd name="connsiteX68" fmla="*/ 1504884 w 1649909"/>
                <a:gd name="connsiteY68" fmla="*/ 259492 h 337751"/>
                <a:gd name="connsiteX69" fmla="*/ 1471932 w 1649909"/>
                <a:gd name="connsiteY69" fmla="*/ 251254 h 337751"/>
                <a:gd name="connsiteX70" fmla="*/ 1451338 w 1649909"/>
                <a:gd name="connsiteY70" fmla="*/ 247135 h 337751"/>
                <a:gd name="connsiteX71" fmla="*/ 1385435 w 1649909"/>
                <a:gd name="connsiteY71" fmla="*/ 238897 h 337751"/>
                <a:gd name="connsiteX72" fmla="*/ 1348365 w 1649909"/>
                <a:gd name="connsiteY72" fmla="*/ 226541 h 337751"/>
                <a:gd name="connsiteX73" fmla="*/ 1336008 w 1649909"/>
                <a:gd name="connsiteY73" fmla="*/ 222422 h 337751"/>
                <a:gd name="connsiteX74" fmla="*/ 1311294 w 1649909"/>
                <a:gd name="connsiteY74" fmla="*/ 210065 h 337751"/>
                <a:gd name="connsiteX75" fmla="*/ 1261867 w 1649909"/>
                <a:gd name="connsiteY75" fmla="*/ 185351 h 337751"/>
                <a:gd name="connsiteX76" fmla="*/ 1249511 w 1649909"/>
                <a:gd name="connsiteY76" fmla="*/ 181233 h 337751"/>
                <a:gd name="connsiteX77" fmla="*/ 1175370 w 1649909"/>
                <a:gd name="connsiteY77" fmla="*/ 131806 h 337751"/>
                <a:gd name="connsiteX78" fmla="*/ 1163013 w 1649909"/>
                <a:gd name="connsiteY78" fmla="*/ 123568 h 337751"/>
                <a:gd name="connsiteX79" fmla="*/ 1150657 w 1649909"/>
                <a:gd name="connsiteY79" fmla="*/ 115330 h 337751"/>
                <a:gd name="connsiteX80" fmla="*/ 1113586 w 1649909"/>
                <a:gd name="connsiteY80" fmla="*/ 102973 h 337751"/>
                <a:gd name="connsiteX81" fmla="*/ 1101230 w 1649909"/>
                <a:gd name="connsiteY81" fmla="*/ 98854 h 337751"/>
                <a:gd name="connsiteX82" fmla="*/ 1088873 w 1649909"/>
                <a:gd name="connsiteY82" fmla="*/ 94735 h 337751"/>
                <a:gd name="connsiteX83" fmla="*/ 1080635 w 1649909"/>
                <a:gd name="connsiteY83" fmla="*/ 82378 h 337751"/>
                <a:gd name="connsiteX84" fmla="*/ 981781 w 1649909"/>
                <a:gd name="connsiteY84" fmla="*/ 61784 h 337751"/>
                <a:gd name="connsiteX85" fmla="*/ 965305 w 1649909"/>
                <a:gd name="connsiteY85" fmla="*/ 57665 h 337751"/>
                <a:gd name="connsiteX86" fmla="*/ 952948 w 1649909"/>
                <a:gd name="connsiteY86" fmla="*/ 49427 h 337751"/>
                <a:gd name="connsiteX87" fmla="*/ 903521 w 1649909"/>
                <a:gd name="connsiteY87" fmla="*/ 37070 h 337751"/>
                <a:gd name="connsiteX88" fmla="*/ 891165 w 1649909"/>
                <a:gd name="connsiteY88" fmla="*/ 28833 h 337751"/>
                <a:gd name="connsiteX89" fmla="*/ 866451 w 1649909"/>
                <a:gd name="connsiteY89" fmla="*/ 20595 h 337751"/>
                <a:gd name="connsiteX90" fmla="*/ 858213 w 1649909"/>
                <a:gd name="connsiteY90" fmla="*/ 8238 h 337751"/>
                <a:gd name="connsiteX91" fmla="*/ 833500 w 1649909"/>
                <a:gd name="connsiteY91" fmla="*/ 0 h 337751"/>
                <a:gd name="connsiteX92" fmla="*/ 825262 w 1649909"/>
                <a:gd name="connsiteY92" fmla="*/ 12357 h 337751"/>
                <a:gd name="connsiteX93" fmla="*/ 812905 w 1649909"/>
                <a:gd name="connsiteY93" fmla="*/ 16476 h 337751"/>
                <a:gd name="connsiteX94" fmla="*/ 800548 w 1649909"/>
                <a:gd name="connsiteY94" fmla="*/ 24714 h 337751"/>
                <a:gd name="connsiteX95" fmla="*/ 788192 w 1649909"/>
                <a:gd name="connsiteY95" fmla="*/ 28833 h 337751"/>
                <a:gd name="connsiteX96" fmla="*/ 775835 w 1649909"/>
                <a:gd name="connsiteY96" fmla="*/ 37070 h 337751"/>
                <a:gd name="connsiteX97" fmla="*/ 726408 w 1649909"/>
                <a:gd name="connsiteY97" fmla="*/ 45308 h 337751"/>
                <a:gd name="connsiteX98" fmla="*/ 697576 w 1649909"/>
                <a:gd name="connsiteY98" fmla="*/ 53546 h 337751"/>
                <a:gd name="connsiteX99" fmla="*/ 676981 w 1649909"/>
                <a:gd name="connsiteY99" fmla="*/ 57665 h 337751"/>
                <a:gd name="connsiteX100" fmla="*/ 627554 w 1649909"/>
                <a:gd name="connsiteY100" fmla="*/ 61784 h 337751"/>
                <a:gd name="connsiteX101" fmla="*/ 594603 w 1649909"/>
                <a:gd name="connsiteY101" fmla="*/ 65903 h 337751"/>
                <a:gd name="connsiteX102" fmla="*/ 557532 w 1649909"/>
                <a:gd name="connsiteY102" fmla="*/ 86497 h 337751"/>
                <a:gd name="connsiteX103" fmla="*/ 532819 w 1649909"/>
                <a:gd name="connsiteY103" fmla="*/ 102973 h 337751"/>
                <a:gd name="connsiteX104" fmla="*/ 520462 w 1649909"/>
                <a:gd name="connsiteY104" fmla="*/ 107092 h 337751"/>
                <a:gd name="connsiteX105" fmla="*/ 495748 w 1649909"/>
                <a:gd name="connsiteY105" fmla="*/ 123568 h 337751"/>
                <a:gd name="connsiteX106" fmla="*/ 483392 w 1649909"/>
                <a:gd name="connsiteY106" fmla="*/ 127687 h 337751"/>
                <a:gd name="connsiteX107" fmla="*/ 446321 w 1649909"/>
                <a:gd name="connsiteY107" fmla="*/ 148281 h 337751"/>
                <a:gd name="connsiteX108" fmla="*/ 421608 w 1649909"/>
                <a:gd name="connsiteY108" fmla="*/ 160638 h 337751"/>
                <a:gd name="connsiteX109" fmla="*/ 405132 w 1649909"/>
                <a:gd name="connsiteY109" fmla="*/ 168876 h 337751"/>
                <a:gd name="connsiteX110" fmla="*/ 380419 w 1649909"/>
                <a:gd name="connsiteY110" fmla="*/ 181233 h 337751"/>
                <a:gd name="connsiteX111" fmla="*/ 368062 w 1649909"/>
                <a:gd name="connsiteY111" fmla="*/ 193589 h 337751"/>
                <a:gd name="connsiteX112" fmla="*/ 359824 w 1649909"/>
                <a:gd name="connsiteY112" fmla="*/ 205946 h 337751"/>
                <a:gd name="connsiteX113" fmla="*/ 347467 w 1649909"/>
                <a:gd name="connsiteY113" fmla="*/ 210065 h 337751"/>
                <a:gd name="connsiteX114" fmla="*/ 339230 w 1649909"/>
                <a:gd name="connsiteY114" fmla="*/ 222422 h 337751"/>
                <a:gd name="connsiteX115" fmla="*/ 314516 w 1649909"/>
                <a:gd name="connsiteY115" fmla="*/ 230660 h 337751"/>
                <a:gd name="connsiteX116" fmla="*/ 289803 w 1649909"/>
                <a:gd name="connsiteY116" fmla="*/ 243016 h 337751"/>
                <a:gd name="connsiteX117" fmla="*/ 215662 w 1649909"/>
                <a:gd name="connsiteY117" fmla="*/ 238897 h 337751"/>
                <a:gd name="connsiteX118" fmla="*/ 182711 w 1649909"/>
                <a:gd name="connsiteY118" fmla="*/ 234778 h 337751"/>
                <a:gd name="connsiteX119" fmla="*/ 129165 w 1649909"/>
                <a:gd name="connsiteY119" fmla="*/ 238897 h 337751"/>
                <a:gd name="connsiteX120" fmla="*/ 100332 w 1649909"/>
                <a:gd name="connsiteY120" fmla="*/ 247135 h 337751"/>
                <a:gd name="connsiteX121" fmla="*/ 87976 w 1649909"/>
                <a:gd name="connsiteY121" fmla="*/ 251254 h 337751"/>
                <a:gd name="connsiteX122" fmla="*/ 63262 w 1649909"/>
                <a:gd name="connsiteY122" fmla="*/ 267730 h 337751"/>
                <a:gd name="connsiteX123" fmla="*/ 50905 w 1649909"/>
                <a:gd name="connsiteY123" fmla="*/ 275968 h 337751"/>
                <a:gd name="connsiteX124" fmla="*/ 1478 w 1649909"/>
                <a:gd name="connsiteY124" fmla="*/ 267730 h 3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649909" h="337751">
                  <a:moveTo>
                    <a:pt x="1478" y="267730"/>
                  </a:moveTo>
                  <a:cubicBezTo>
                    <a:pt x="-4700" y="269789"/>
                    <a:pt x="10255" y="281164"/>
                    <a:pt x="13835" y="288324"/>
                  </a:cubicBezTo>
                  <a:cubicBezTo>
                    <a:pt x="21347" y="303348"/>
                    <a:pt x="14948" y="312406"/>
                    <a:pt x="34430" y="325395"/>
                  </a:cubicBezTo>
                  <a:cubicBezTo>
                    <a:pt x="50398" y="336041"/>
                    <a:pt x="42090" y="332068"/>
                    <a:pt x="59143" y="337751"/>
                  </a:cubicBezTo>
                  <a:cubicBezTo>
                    <a:pt x="75619" y="336378"/>
                    <a:pt x="92358" y="336875"/>
                    <a:pt x="108570" y="333633"/>
                  </a:cubicBezTo>
                  <a:cubicBezTo>
                    <a:pt x="113424" y="332662"/>
                    <a:pt x="116499" y="327609"/>
                    <a:pt x="120927" y="325395"/>
                  </a:cubicBezTo>
                  <a:cubicBezTo>
                    <a:pt x="124810" y="323453"/>
                    <a:pt x="129165" y="322649"/>
                    <a:pt x="133284" y="321276"/>
                  </a:cubicBezTo>
                  <a:cubicBezTo>
                    <a:pt x="137403" y="318530"/>
                    <a:pt x="141117" y="315048"/>
                    <a:pt x="145640" y="313038"/>
                  </a:cubicBezTo>
                  <a:cubicBezTo>
                    <a:pt x="165804" y="304076"/>
                    <a:pt x="168397" y="306211"/>
                    <a:pt x="186830" y="300681"/>
                  </a:cubicBezTo>
                  <a:cubicBezTo>
                    <a:pt x="195147" y="298186"/>
                    <a:pt x="203305" y="295189"/>
                    <a:pt x="211543" y="292443"/>
                  </a:cubicBezTo>
                  <a:cubicBezTo>
                    <a:pt x="215662" y="291070"/>
                    <a:pt x="219688" y="289377"/>
                    <a:pt x="223900" y="288324"/>
                  </a:cubicBezTo>
                  <a:cubicBezTo>
                    <a:pt x="229392" y="286951"/>
                    <a:pt x="234933" y="285761"/>
                    <a:pt x="240376" y="284206"/>
                  </a:cubicBezTo>
                  <a:cubicBezTo>
                    <a:pt x="244550" y="283013"/>
                    <a:pt x="248520" y="281140"/>
                    <a:pt x="252732" y="280087"/>
                  </a:cubicBezTo>
                  <a:cubicBezTo>
                    <a:pt x="259524" y="278389"/>
                    <a:pt x="266462" y="277341"/>
                    <a:pt x="273327" y="275968"/>
                  </a:cubicBezTo>
                  <a:cubicBezTo>
                    <a:pt x="280192" y="277341"/>
                    <a:pt x="287167" y="278245"/>
                    <a:pt x="293921" y="280087"/>
                  </a:cubicBezTo>
                  <a:cubicBezTo>
                    <a:pt x="302299" y="282372"/>
                    <a:pt x="318635" y="288324"/>
                    <a:pt x="318635" y="288324"/>
                  </a:cubicBezTo>
                  <a:cubicBezTo>
                    <a:pt x="322754" y="285578"/>
                    <a:pt x="326564" y="282301"/>
                    <a:pt x="330992" y="280087"/>
                  </a:cubicBezTo>
                  <a:cubicBezTo>
                    <a:pt x="334875" y="278145"/>
                    <a:pt x="339553" y="278076"/>
                    <a:pt x="343348" y="275968"/>
                  </a:cubicBezTo>
                  <a:cubicBezTo>
                    <a:pt x="352003" y="271160"/>
                    <a:pt x="359824" y="264984"/>
                    <a:pt x="368062" y="259492"/>
                  </a:cubicBezTo>
                  <a:lnTo>
                    <a:pt x="392776" y="243016"/>
                  </a:lnTo>
                  <a:lnTo>
                    <a:pt x="429846" y="218303"/>
                  </a:lnTo>
                  <a:cubicBezTo>
                    <a:pt x="433965" y="215557"/>
                    <a:pt x="437507" y="211631"/>
                    <a:pt x="442203" y="210065"/>
                  </a:cubicBezTo>
                  <a:cubicBezTo>
                    <a:pt x="450441" y="207319"/>
                    <a:pt x="459691" y="206644"/>
                    <a:pt x="466916" y="201827"/>
                  </a:cubicBezTo>
                  <a:cubicBezTo>
                    <a:pt x="471035" y="199081"/>
                    <a:pt x="474749" y="195600"/>
                    <a:pt x="479273" y="193589"/>
                  </a:cubicBezTo>
                  <a:cubicBezTo>
                    <a:pt x="479302" y="193576"/>
                    <a:pt x="510150" y="183297"/>
                    <a:pt x="516343" y="181233"/>
                  </a:cubicBezTo>
                  <a:cubicBezTo>
                    <a:pt x="520462" y="179860"/>
                    <a:pt x="525087" y="179522"/>
                    <a:pt x="528700" y="177114"/>
                  </a:cubicBezTo>
                  <a:cubicBezTo>
                    <a:pt x="557026" y="158230"/>
                    <a:pt x="544020" y="163769"/>
                    <a:pt x="565770" y="156519"/>
                  </a:cubicBezTo>
                  <a:cubicBezTo>
                    <a:pt x="585529" y="126881"/>
                    <a:pt x="557552" y="163366"/>
                    <a:pt x="598721" y="135924"/>
                  </a:cubicBezTo>
                  <a:cubicBezTo>
                    <a:pt x="602840" y="133178"/>
                    <a:pt x="606554" y="129697"/>
                    <a:pt x="611078" y="127687"/>
                  </a:cubicBezTo>
                  <a:cubicBezTo>
                    <a:pt x="619013" y="124160"/>
                    <a:pt x="635792" y="119449"/>
                    <a:pt x="635792" y="119449"/>
                  </a:cubicBezTo>
                  <a:cubicBezTo>
                    <a:pt x="639911" y="116703"/>
                    <a:pt x="643625" y="113221"/>
                    <a:pt x="648148" y="111211"/>
                  </a:cubicBezTo>
                  <a:cubicBezTo>
                    <a:pt x="684635" y="94994"/>
                    <a:pt x="709497" y="101141"/>
                    <a:pt x="755240" y="98854"/>
                  </a:cubicBezTo>
                  <a:cubicBezTo>
                    <a:pt x="762105" y="97481"/>
                    <a:pt x="769043" y="96433"/>
                    <a:pt x="775835" y="94735"/>
                  </a:cubicBezTo>
                  <a:cubicBezTo>
                    <a:pt x="780047" y="93682"/>
                    <a:pt x="783850" y="90616"/>
                    <a:pt x="788192" y="90616"/>
                  </a:cubicBezTo>
                  <a:cubicBezTo>
                    <a:pt x="800625" y="90616"/>
                    <a:pt x="812905" y="93362"/>
                    <a:pt x="825262" y="94735"/>
                  </a:cubicBezTo>
                  <a:cubicBezTo>
                    <a:pt x="841624" y="98826"/>
                    <a:pt x="848274" y="100953"/>
                    <a:pt x="866451" y="102973"/>
                  </a:cubicBezTo>
                  <a:cubicBezTo>
                    <a:pt x="882883" y="104799"/>
                    <a:pt x="899402" y="105719"/>
                    <a:pt x="915878" y="107092"/>
                  </a:cubicBezTo>
                  <a:cubicBezTo>
                    <a:pt x="957415" y="120938"/>
                    <a:pt x="892979" y="99810"/>
                    <a:pt x="944711" y="115330"/>
                  </a:cubicBezTo>
                  <a:cubicBezTo>
                    <a:pt x="953028" y="117825"/>
                    <a:pt x="961186" y="120822"/>
                    <a:pt x="969424" y="123568"/>
                  </a:cubicBezTo>
                  <a:lnTo>
                    <a:pt x="981781" y="127687"/>
                  </a:lnTo>
                  <a:cubicBezTo>
                    <a:pt x="985900" y="129060"/>
                    <a:pt x="990525" y="129398"/>
                    <a:pt x="994138" y="131806"/>
                  </a:cubicBezTo>
                  <a:cubicBezTo>
                    <a:pt x="1013742" y="144875"/>
                    <a:pt x="998790" y="136908"/>
                    <a:pt x="1022970" y="144162"/>
                  </a:cubicBezTo>
                  <a:cubicBezTo>
                    <a:pt x="1031287" y="146657"/>
                    <a:pt x="1039030" y="151679"/>
                    <a:pt x="1047684" y="152400"/>
                  </a:cubicBezTo>
                  <a:lnTo>
                    <a:pt x="1097111" y="156519"/>
                  </a:lnTo>
                  <a:cubicBezTo>
                    <a:pt x="1101230" y="157892"/>
                    <a:pt x="1105584" y="158696"/>
                    <a:pt x="1109467" y="160638"/>
                  </a:cubicBezTo>
                  <a:cubicBezTo>
                    <a:pt x="1118184" y="164996"/>
                    <a:pt x="1130833" y="176566"/>
                    <a:pt x="1138300" y="181233"/>
                  </a:cubicBezTo>
                  <a:cubicBezTo>
                    <a:pt x="1143507" y="184487"/>
                    <a:pt x="1149132" y="187051"/>
                    <a:pt x="1154776" y="189470"/>
                  </a:cubicBezTo>
                  <a:cubicBezTo>
                    <a:pt x="1167255" y="194818"/>
                    <a:pt x="1190610" y="198669"/>
                    <a:pt x="1200084" y="201827"/>
                  </a:cubicBezTo>
                  <a:cubicBezTo>
                    <a:pt x="1208322" y="204573"/>
                    <a:pt x="1217572" y="205248"/>
                    <a:pt x="1224797" y="210065"/>
                  </a:cubicBezTo>
                  <a:lnTo>
                    <a:pt x="1249511" y="226541"/>
                  </a:lnTo>
                  <a:cubicBezTo>
                    <a:pt x="1253630" y="229287"/>
                    <a:pt x="1257171" y="233213"/>
                    <a:pt x="1261867" y="234778"/>
                  </a:cubicBezTo>
                  <a:cubicBezTo>
                    <a:pt x="1270105" y="237524"/>
                    <a:pt x="1279356" y="238199"/>
                    <a:pt x="1286581" y="243016"/>
                  </a:cubicBezTo>
                  <a:cubicBezTo>
                    <a:pt x="1290700" y="245762"/>
                    <a:pt x="1294414" y="249243"/>
                    <a:pt x="1298938" y="251254"/>
                  </a:cubicBezTo>
                  <a:cubicBezTo>
                    <a:pt x="1306873" y="254781"/>
                    <a:pt x="1323651" y="259492"/>
                    <a:pt x="1323651" y="259492"/>
                  </a:cubicBezTo>
                  <a:cubicBezTo>
                    <a:pt x="1337538" y="280323"/>
                    <a:pt x="1324350" y="266020"/>
                    <a:pt x="1344246" y="275968"/>
                  </a:cubicBezTo>
                  <a:cubicBezTo>
                    <a:pt x="1348674" y="278182"/>
                    <a:pt x="1352175" y="281992"/>
                    <a:pt x="1356603" y="284206"/>
                  </a:cubicBezTo>
                  <a:cubicBezTo>
                    <a:pt x="1366036" y="288922"/>
                    <a:pt x="1385543" y="291540"/>
                    <a:pt x="1393673" y="292443"/>
                  </a:cubicBezTo>
                  <a:cubicBezTo>
                    <a:pt x="1410105" y="294269"/>
                    <a:pt x="1426658" y="294831"/>
                    <a:pt x="1443100" y="296562"/>
                  </a:cubicBezTo>
                  <a:cubicBezTo>
                    <a:pt x="1452755" y="297578"/>
                    <a:pt x="1462309" y="299398"/>
                    <a:pt x="1471932" y="300681"/>
                  </a:cubicBezTo>
                  <a:lnTo>
                    <a:pt x="1504884" y="304800"/>
                  </a:lnTo>
                  <a:cubicBezTo>
                    <a:pt x="1513151" y="305981"/>
                    <a:pt x="1521297" y="307997"/>
                    <a:pt x="1529597" y="308919"/>
                  </a:cubicBezTo>
                  <a:cubicBezTo>
                    <a:pt x="1546029" y="310745"/>
                    <a:pt x="1562548" y="311665"/>
                    <a:pt x="1579024" y="313038"/>
                  </a:cubicBezTo>
                  <a:cubicBezTo>
                    <a:pt x="1598246" y="311665"/>
                    <a:pt x="1617550" y="311171"/>
                    <a:pt x="1636689" y="308919"/>
                  </a:cubicBezTo>
                  <a:cubicBezTo>
                    <a:pt x="1641001" y="308412"/>
                    <a:pt x="1647433" y="308831"/>
                    <a:pt x="1649046" y="304800"/>
                  </a:cubicBezTo>
                  <a:cubicBezTo>
                    <a:pt x="1651148" y="299544"/>
                    <a:pt x="1649276" y="291948"/>
                    <a:pt x="1644927" y="288324"/>
                  </a:cubicBezTo>
                  <a:cubicBezTo>
                    <a:pt x="1639549" y="283842"/>
                    <a:pt x="1631124" y="285904"/>
                    <a:pt x="1624332" y="284206"/>
                  </a:cubicBezTo>
                  <a:cubicBezTo>
                    <a:pt x="1588558" y="275263"/>
                    <a:pt x="1648045" y="284622"/>
                    <a:pt x="1583143" y="275968"/>
                  </a:cubicBezTo>
                  <a:cubicBezTo>
                    <a:pt x="1572171" y="274505"/>
                    <a:pt x="1561072" y="273889"/>
                    <a:pt x="1550192" y="271849"/>
                  </a:cubicBezTo>
                  <a:cubicBezTo>
                    <a:pt x="1497433" y="261957"/>
                    <a:pt x="1533961" y="267422"/>
                    <a:pt x="1504884" y="259492"/>
                  </a:cubicBezTo>
                  <a:cubicBezTo>
                    <a:pt x="1493961" y="256513"/>
                    <a:pt x="1483034" y="253475"/>
                    <a:pt x="1471932" y="251254"/>
                  </a:cubicBezTo>
                  <a:cubicBezTo>
                    <a:pt x="1465067" y="249881"/>
                    <a:pt x="1458268" y="248125"/>
                    <a:pt x="1451338" y="247135"/>
                  </a:cubicBezTo>
                  <a:cubicBezTo>
                    <a:pt x="1429422" y="244004"/>
                    <a:pt x="1385435" y="238897"/>
                    <a:pt x="1385435" y="238897"/>
                  </a:cubicBezTo>
                  <a:lnTo>
                    <a:pt x="1348365" y="226541"/>
                  </a:lnTo>
                  <a:cubicBezTo>
                    <a:pt x="1344246" y="225168"/>
                    <a:pt x="1339621" y="224830"/>
                    <a:pt x="1336008" y="222422"/>
                  </a:cubicBezTo>
                  <a:cubicBezTo>
                    <a:pt x="1320038" y="211776"/>
                    <a:pt x="1328347" y="215749"/>
                    <a:pt x="1311294" y="210065"/>
                  </a:cubicBezTo>
                  <a:cubicBezTo>
                    <a:pt x="1279358" y="188773"/>
                    <a:pt x="1295972" y="196719"/>
                    <a:pt x="1261867" y="185351"/>
                  </a:cubicBezTo>
                  <a:lnTo>
                    <a:pt x="1249511" y="181233"/>
                  </a:lnTo>
                  <a:lnTo>
                    <a:pt x="1175370" y="131806"/>
                  </a:lnTo>
                  <a:lnTo>
                    <a:pt x="1163013" y="123568"/>
                  </a:lnTo>
                  <a:cubicBezTo>
                    <a:pt x="1158894" y="120822"/>
                    <a:pt x="1155353" y="116895"/>
                    <a:pt x="1150657" y="115330"/>
                  </a:cubicBezTo>
                  <a:lnTo>
                    <a:pt x="1113586" y="102973"/>
                  </a:lnTo>
                  <a:lnTo>
                    <a:pt x="1101230" y="98854"/>
                  </a:lnTo>
                  <a:lnTo>
                    <a:pt x="1088873" y="94735"/>
                  </a:lnTo>
                  <a:cubicBezTo>
                    <a:pt x="1086127" y="90616"/>
                    <a:pt x="1084361" y="85638"/>
                    <a:pt x="1080635" y="82378"/>
                  </a:cubicBezTo>
                  <a:cubicBezTo>
                    <a:pt x="1046846" y="52814"/>
                    <a:pt x="1037006" y="64852"/>
                    <a:pt x="981781" y="61784"/>
                  </a:cubicBezTo>
                  <a:cubicBezTo>
                    <a:pt x="976289" y="60411"/>
                    <a:pt x="970508" y="59895"/>
                    <a:pt x="965305" y="57665"/>
                  </a:cubicBezTo>
                  <a:cubicBezTo>
                    <a:pt x="960755" y="55715"/>
                    <a:pt x="957644" y="50992"/>
                    <a:pt x="952948" y="49427"/>
                  </a:cubicBezTo>
                  <a:cubicBezTo>
                    <a:pt x="934417" y="43250"/>
                    <a:pt x="920824" y="48605"/>
                    <a:pt x="903521" y="37070"/>
                  </a:cubicBezTo>
                  <a:cubicBezTo>
                    <a:pt x="899402" y="34324"/>
                    <a:pt x="895688" y="30843"/>
                    <a:pt x="891165" y="28833"/>
                  </a:cubicBezTo>
                  <a:cubicBezTo>
                    <a:pt x="883230" y="25306"/>
                    <a:pt x="866451" y="20595"/>
                    <a:pt x="866451" y="20595"/>
                  </a:cubicBezTo>
                  <a:cubicBezTo>
                    <a:pt x="863705" y="16476"/>
                    <a:pt x="862411" y="10862"/>
                    <a:pt x="858213" y="8238"/>
                  </a:cubicBezTo>
                  <a:cubicBezTo>
                    <a:pt x="850850" y="3636"/>
                    <a:pt x="833500" y="0"/>
                    <a:pt x="833500" y="0"/>
                  </a:cubicBezTo>
                  <a:cubicBezTo>
                    <a:pt x="830754" y="4119"/>
                    <a:pt x="829128" y="9264"/>
                    <a:pt x="825262" y="12357"/>
                  </a:cubicBezTo>
                  <a:cubicBezTo>
                    <a:pt x="821872" y="15069"/>
                    <a:pt x="816788" y="14534"/>
                    <a:pt x="812905" y="16476"/>
                  </a:cubicBezTo>
                  <a:cubicBezTo>
                    <a:pt x="808477" y="18690"/>
                    <a:pt x="804976" y="22500"/>
                    <a:pt x="800548" y="24714"/>
                  </a:cubicBezTo>
                  <a:cubicBezTo>
                    <a:pt x="796665" y="26656"/>
                    <a:pt x="792075" y="26891"/>
                    <a:pt x="788192" y="28833"/>
                  </a:cubicBezTo>
                  <a:cubicBezTo>
                    <a:pt x="783764" y="31047"/>
                    <a:pt x="780263" y="34856"/>
                    <a:pt x="775835" y="37070"/>
                  </a:cubicBezTo>
                  <a:cubicBezTo>
                    <a:pt x="762033" y="43971"/>
                    <a:pt x="738158" y="44002"/>
                    <a:pt x="726408" y="45308"/>
                  </a:cubicBezTo>
                  <a:cubicBezTo>
                    <a:pt x="712649" y="49894"/>
                    <a:pt x="713089" y="50098"/>
                    <a:pt x="697576" y="53546"/>
                  </a:cubicBezTo>
                  <a:cubicBezTo>
                    <a:pt x="690742" y="55065"/>
                    <a:pt x="683934" y="56847"/>
                    <a:pt x="676981" y="57665"/>
                  </a:cubicBezTo>
                  <a:cubicBezTo>
                    <a:pt x="660561" y="59597"/>
                    <a:pt x="644005" y="60139"/>
                    <a:pt x="627554" y="61784"/>
                  </a:cubicBezTo>
                  <a:cubicBezTo>
                    <a:pt x="616540" y="62885"/>
                    <a:pt x="605587" y="64530"/>
                    <a:pt x="594603" y="65903"/>
                  </a:cubicBezTo>
                  <a:cubicBezTo>
                    <a:pt x="566276" y="84786"/>
                    <a:pt x="579282" y="79247"/>
                    <a:pt x="557532" y="86497"/>
                  </a:cubicBezTo>
                  <a:cubicBezTo>
                    <a:pt x="549294" y="91989"/>
                    <a:pt x="542212" y="99842"/>
                    <a:pt x="532819" y="102973"/>
                  </a:cubicBezTo>
                  <a:cubicBezTo>
                    <a:pt x="528700" y="104346"/>
                    <a:pt x="524257" y="104983"/>
                    <a:pt x="520462" y="107092"/>
                  </a:cubicBezTo>
                  <a:cubicBezTo>
                    <a:pt x="511807" y="111900"/>
                    <a:pt x="505141" y="120437"/>
                    <a:pt x="495748" y="123568"/>
                  </a:cubicBezTo>
                  <a:cubicBezTo>
                    <a:pt x="491629" y="124941"/>
                    <a:pt x="487187" y="125579"/>
                    <a:pt x="483392" y="127687"/>
                  </a:cubicBezTo>
                  <a:cubicBezTo>
                    <a:pt x="440905" y="151290"/>
                    <a:pt x="474280" y="138961"/>
                    <a:pt x="446321" y="148281"/>
                  </a:cubicBezTo>
                  <a:cubicBezTo>
                    <a:pt x="422577" y="164111"/>
                    <a:pt x="445481" y="150407"/>
                    <a:pt x="421608" y="160638"/>
                  </a:cubicBezTo>
                  <a:cubicBezTo>
                    <a:pt x="415964" y="163057"/>
                    <a:pt x="410776" y="166457"/>
                    <a:pt x="405132" y="168876"/>
                  </a:cubicBezTo>
                  <a:cubicBezTo>
                    <a:pt x="389833" y="175433"/>
                    <a:pt x="394389" y="169592"/>
                    <a:pt x="380419" y="181233"/>
                  </a:cubicBezTo>
                  <a:cubicBezTo>
                    <a:pt x="375944" y="184962"/>
                    <a:pt x="371791" y="189114"/>
                    <a:pt x="368062" y="193589"/>
                  </a:cubicBezTo>
                  <a:cubicBezTo>
                    <a:pt x="364893" y="197392"/>
                    <a:pt x="363690" y="202853"/>
                    <a:pt x="359824" y="205946"/>
                  </a:cubicBezTo>
                  <a:cubicBezTo>
                    <a:pt x="356434" y="208658"/>
                    <a:pt x="351586" y="208692"/>
                    <a:pt x="347467" y="210065"/>
                  </a:cubicBezTo>
                  <a:cubicBezTo>
                    <a:pt x="344721" y="214184"/>
                    <a:pt x="343428" y="219798"/>
                    <a:pt x="339230" y="222422"/>
                  </a:cubicBezTo>
                  <a:cubicBezTo>
                    <a:pt x="331866" y="227024"/>
                    <a:pt x="321741" y="225844"/>
                    <a:pt x="314516" y="230660"/>
                  </a:cubicBezTo>
                  <a:cubicBezTo>
                    <a:pt x="298547" y="241305"/>
                    <a:pt x="306855" y="237331"/>
                    <a:pt x="289803" y="243016"/>
                  </a:cubicBezTo>
                  <a:cubicBezTo>
                    <a:pt x="265089" y="241643"/>
                    <a:pt x="240341" y="240795"/>
                    <a:pt x="215662" y="238897"/>
                  </a:cubicBezTo>
                  <a:cubicBezTo>
                    <a:pt x="204625" y="238048"/>
                    <a:pt x="193780" y="234778"/>
                    <a:pt x="182711" y="234778"/>
                  </a:cubicBezTo>
                  <a:cubicBezTo>
                    <a:pt x="164810" y="234778"/>
                    <a:pt x="147014" y="237524"/>
                    <a:pt x="129165" y="238897"/>
                  </a:cubicBezTo>
                  <a:cubicBezTo>
                    <a:pt x="99531" y="248775"/>
                    <a:pt x="136544" y="236788"/>
                    <a:pt x="100332" y="247135"/>
                  </a:cubicBezTo>
                  <a:cubicBezTo>
                    <a:pt x="96158" y="248328"/>
                    <a:pt x="91771" y="249146"/>
                    <a:pt x="87976" y="251254"/>
                  </a:cubicBezTo>
                  <a:cubicBezTo>
                    <a:pt x="79321" y="256062"/>
                    <a:pt x="71500" y="262238"/>
                    <a:pt x="63262" y="267730"/>
                  </a:cubicBezTo>
                  <a:cubicBezTo>
                    <a:pt x="59143" y="270476"/>
                    <a:pt x="55601" y="274403"/>
                    <a:pt x="50905" y="275968"/>
                  </a:cubicBezTo>
                  <a:cubicBezTo>
                    <a:pt x="35636" y="281058"/>
                    <a:pt x="7656" y="265671"/>
                    <a:pt x="1478" y="267730"/>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561">
              <a:extLst>
                <a:ext uri="{FF2B5EF4-FFF2-40B4-BE49-F238E27FC236}">
                  <a16:creationId xmlns:a16="http://schemas.microsoft.com/office/drawing/2014/main" id="{D4852C55-FA22-482A-8124-CE2866D44215}"/>
                </a:ext>
              </a:extLst>
            </p:cNvPr>
            <p:cNvSpPr/>
            <p:nvPr/>
          </p:nvSpPr>
          <p:spPr>
            <a:xfrm>
              <a:off x="9467412" y="2070379"/>
              <a:ext cx="252644" cy="313038"/>
            </a:xfrm>
            <a:custGeom>
              <a:avLst/>
              <a:gdLst>
                <a:gd name="connsiteX0" fmla="*/ 0 w 252644"/>
                <a:gd name="connsiteY0" fmla="*/ 0 h 313038"/>
                <a:gd name="connsiteX1" fmla="*/ 4119 w 252644"/>
                <a:gd name="connsiteY1" fmla="*/ 28833 h 313038"/>
                <a:gd name="connsiteX2" fmla="*/ 12357 w 252644"/>
                <a:gd name="connsiteY2" fmla="*/ 53546 h 313038"/>
                <a:gd name="connsiteX3" fmla="*/ 16476 w 252644"/>
                <a:gd name="connsiteY3" fmla="*/ 65903 h 313038"/>
                <a:gd name="connsiteX4" fmla="*/ 45308 w 252644"/>
                <a:gd name="connsiteY4" fmla="*/ 102973 h 313038"/>
                <a:gd name="connsiteX5" fmla="*/ 57665 w 252644"/>
                <a:gd name="connsiteY5" fmla="*/ 111211 h 313038"/>
                <a:gd name="connsiteX6" fmla="*/ 74140 w 252644"/>
                <a:gd name="connsiteY6" fmla="*/ 131806 h 313038"/>
                <a:gd name="connsiteX7" fmla="*/ 78259 w 252644"/>
                <a:gd name="connsiteY7" fmla="*/ 144162 h 313038"/>
                <a:gd name="connsiteX8" fmla="*/ 86497 w 252644"/>
                <a:gd name="connsiteY8" fmla="*/ 156519 h 313038"/>
                <a:gd name="connsiteX9" fmla="*/ 94735 w 252644"/>
                <a:gd name="connsiteY9" fmla="*/ 181233 h 313038"/>
                <a:gd name="connsiteX10" fmla="*/ 127686 w 252644"/>
                <a:gd name="connsiteY10" fmla="*/ 218303 h 313038"/>
                <a:gd name="connsiteX11" fmla="*/ 140043 w 252644"/>
                <a:gd name="connsiteY11" fmla="*/ 226541 h 313038"/>
                <a:gd name="connsiteX12" fmla="*/ 164757 w 252644"/>
                <a:gd name="connsiteY12" fmla="*/ 234779 h 313038"/>
                <a:gd name="connsiteX13" fmla="*/ 201827 w 252644"/>
                <a:gd name="connsiteY13" fmla="*/ 263611 h 313038"/>
                <a:gd name="connsiteX14" fmla="*/ 214184 w 252644"/>
                <a:gd name="connsiteY14" fmla="*/ 267730 h 313038"/>
                <a:gd name="connsiteX15" fmla="*/ 226540 w 252644"/>
                <a:gd name="connsiteY15" fmla="*/ 280087 h 313038"/>
                <a:gd name="connsiteX16" fmla="*/ 234778 w 252644"/>
                <a:gd name="connsiteY16" fmla="*/ 292444 h 313038"/>
                <a:gd name="connsiteX17" fmla="*/ 247135 w 252644"/>
                <a:gd name="connsiteY17" fmla="*/ 300681 h 313038"/>
                <a:gd name="connsiteX18" fmla="*/ 251254 w 252644"/>
                <a:gd name="connsiteY18" fmla="*/ 313038 h 313038"/>
                <a:gd name="connsiteX19" fmla="*/ 238897 w 252644"/>
                <a:gd name="connsiteY19" fmla="*/ 288325 h 313038"/>
                <a:gd name="connsiteX20" fmla="*/ 226540 w 252644"/>
                <a:gd name="connsiteY20" fmla="*/ 197708 h 313038"/>
                <a:gd name="connsiteX21" fmla="*/ 222421 w 252644"/>
                <a:gd name="connsiteY21" fmla="*/ 148281 h 313038"/>
                <a:gd name="connsiteX22" fmla="*/ 214184 w 252644"/>
                <a:gd name="connsiteY22" fmla="*/ 90617 h 313038"/>
                <a:gd name="connsiteX23" fmla="*/ 210065 w 252644"/>
                <a:gd name="connsiteY23" fmla="*/ 78260 h 313038"/>
                <a:gd name="connsiteX24" fmla="*/ 197708 w 252644"/>
                <a:gd name="connsiteY24" fmla="*/ 70022 h 313038"/>
                <a:gd name="connsiteX25" fmla="*/ 172994 w 252644"/>
                <a:gd name="connsiteY25" fmla="*/ 61784 h 313038"/>
                <a:gd name="connsiteX26" fmla="*/ 160638 w 252644"/>
                <a:gd name="connsiteY26" fmla="*/ 57665 h 313038"/>
                <a:gd name="connsiteX27" fmla="*/ 148281 w 252644"/>
                <a:gd name="connsiteY27" fmla="*/ 53546 h 313038"/>
                <a:gd name="connsiteX28" fmla="*/ 135924 w 252644"/>
                <a:gd name="connsiteY28" fmla="*/ 49427 h 313038"/>
                <a:gd name="connsiteX29" fmla="*/ 119448 w 252644"/>
                <a:gd name="connsiteY29" fmla="*/ 45308 h 313038"/>
                <a:gd name="connsiteX30" fmla="*/ 107092 w 252644"/>
                <a:gd name="connsiteY30" fmla="*/ 41190 h 313038"/>
                <a:gd name="connsiteX31" fmla="*/ 90616 w 252644"/>
                <a:gd name="connsiteY31" fmla="*/ 37071 h 313038"/>
                <a:gd name="connsiteX32" fmla="*/ 65903 w 252644"/>
                <a:gd name="connsiteY32" fmla="*/ 28833 h 313038"/>
                <a:gd name="connsiteX33" fmla="*/ 28832 w 252644"/>
                <a:gd name="connsiteY33" fmla="*/ 16476 h 313038"/>
                <a:gd name="connsiteX34" fmla="*/ 0 w 252644"/>
                <a:gd name="connsiteY34" fmla="*/ 0 h 31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2644" h="313038">
                  <a:moveTo>
                    <a:pt x="0" y="0"/>
                  </a:moveTo>
                  <a:cubicBezTo>
                    <a:pt x="1373" y="9611"/>
                    <a:pt x="1936" y="19373"/>
                    <a:pt x="4119" y="28833"/>
                  </a:cubicBezTo>
                  <a:cubicBezTo>
                    <a:pt x="6072" y="37294"/>
                    <a:pt x="9611" y="45308"/>
                    <a:pt x="12357" y="53546"/>
                  </a:cubicBezTo>
                  <a:cubicBezTo>
                    <a:pt x="13730" y="57665"/>
                    <a:pt x="14068" y="62290"/>
                    <a:pt x="16476" y="65903"/>
                  </a:cubicBezTo>
                  <a:cubicBezTo>
                    <a:pt x="27960" y="83130"/>
                    <a:pt x="30787" y="90873"/>
                    <a:pt x="45308" y="102973"/>
                  </a:cubicBezTo>
                  <a:cubicBezTo>
                    <a:pt x="49111" y="106142"/>
                    <a:pt x="53546" y="108465"/>
                    <a:pt x="57665" y="111211"/>
                  </a:cubicBezTo>
                  <a:cubicBezTo>
                    <a:pt x="68018" y="142269"/>
                    <a:pt x="52849" y="105192"/>
                    <a:pt x="74140" y="131806"/>
                  </a:cubicBezTo>
                  <a:cubicBezTo>
                    <a:pt x="76852" y="135196"/>
                    <a:pt x="76317" y="140279"/>
                    <a:pt x="78259" y="144162"/>
                  </a:cubicBezTo>
                  <a:cubicBezTo>
                    <a:pt x="80473" y="148590"/>
                    <a:pt x="84486" y="151995"/>
                    <a:pt x="86497" y="156519"/>
                  </a:cubicBezTo>
                  <a:cubicBezTo>
                    <a:pt x="90024" y="164454"/>
                    <a:pt x="89918" y="174008"/>
                    <a:pt x="94735" y="181233"/>
                  </a:cubicBezTo>
                  <a:cubicBezTo>
                    <a:pt x="104640" y="196090"/>
                    <a:pt x="110758" y="207018"/>
                    <a:pt x="127686" y="218303"/>
                  </a:cubicBezTo>
                  <a:cubicBezTo>
                    <a:pt x="131805" y="221049"/>
                    <a:pt x="135519" y="224530"/>
                    <a:pt x="140043" y="226541"/>
                  </a:cubicBezTo>
                  <a:cubicBezTo>
                    <a:pt x="147978" y="230068"/>
                    <a:pt x="164757" y="234779"/>
                    <a:pt x="164757" y="234779"/>
                  </a:cubicBezTo>
                  <a:cubicBezTo>
                    <a:pt x="175419" y="245441"/>
                    <a:pt x="187047" y="258684"/>
                    <a:pt x="201827" y="263611"/>
                  </a:cubicBezTo>
                  <a:lnTo>
                    <a:pt x="214184" y="267730"/>
                  </a:lnTo>
                  <a:cubicBezTo>
                    <a:pt x="218303" y="271849"/>
                    <a:pt x="222811" y="275612"/>
                    <a:pt x="226540" y="280087"/>
                  </a:cubicBezTo>
                  <a:cubicBezTo>
                    <a:pt x="229709" y="283890"/>
                    <a:pt x="231277" y="288944"/>
                    <a:pt x="234778" y="292444"/>
                  </a:cubicBezTo>
                  <a:cubicBezTo>
                    <a:pt x="238278" y="295944"/>
                    <a:pt x="243016" y="297935"/>
                    <a:pt x="247135" y="300681"/>
                  </a:cubicBezTo>
                  <a:cubicBezTo>
                    <a:pt x="248508" y="304800"/>
                    <a:pt x="255596" y="313038"/>
                    <a:pt x="251254" y="313038"/>
                  </a:cubicBezTo>
                  <a:cubicBezTo>
                    <a:pt x="245931" y="313038"/>
                    <a:pt x="239913" y="291372"/>
                    <a:pt x="238897" y="288325"/>
                  </a:cubicBezTo>
                  <a:cubicBezTo>
                    <a:pt x="230034" y="208558"/>
                    <a:pt x="236690" y="238307"/>
                    <a:pt x="226540" y="197708"/>
                  </a:cubicBezTo>
                  <a:cubicBezTo>
                    <a:pt x="225167" y="181232"/>
                    <a:pt x="224316" y="164705"/>
                    <a:pt x="222421" y="148281"/>
                  </a:cubicBezTo>
                  <a:cubicBezTo>
                    <a:pt x="220196" y="128993"/>
                    <a:pt x="220324" y="109037"/>
                    <a:pt x="214184" y="90617"/>
                  </a:cubicBezTo>
                  <a:cubicBezTo>
                    <a:pt x="212811" y="86498"/>
                    <a:pt x="212777" y="81650"/>
                    <a:pt x="210065" y="78260"/>
                  </a:cubicBezTo>
                  <a:cubicBezTo>
                    <a:pt x="206972" y="74394"/>
                    <a:pt x="202232" y="72033"/>
                    <a:pt x="197708" y="70022"/>
                  </a:cubicBezTo>
                  <a:cubicBezTo>
                    <a:pt x="189773" y="66495"/>
                    <a:pt x="181232" y="64530"/>
                    <a:pt x="172994" y="61784"/>
                  </a:cubicBezTo>
                  <a:lnTo>
                    <a:pt x="160638" y="57665"/>
                  </a:lnTo>
                  <a:lnTo>
                    <a:pt x="148281" y="53546"/>
                  </a:lnTo>
                  <a:cubicBezTo>
                    <a:pt x="144162" y="52173"/>
                    <a:pt x="140136" y="50480"/>
                    <a:pt x="135924" y="49427"/>
                  </a:cubicBezTo>
                  <a:cubicBezTo>
                    <a:pt x="130432" y="48054"/>
                    <a:pt x="124891" y="46863"/>
                    <a:pt x="119448" y="45308"/>
                  </a:cubicBezTo>
                  <a:cubicBezTo>
                    <a:pt x="115274" y="44115"/>
                    <a:pt x="111266" y="42383"/>
                    <a:pt x="107092" y="41190"/>
                  </a:cubicBezTo>
                  <a:cubicBezTo>
                    <a:pt x="101649" y="39635"/>
                    <a:pt x="96038" y="38698"/>
                    <a:pt x="90616" y="37071"/>
                  </a:cubicBezTo>
                  <a:cubicBezTo>
                    <a:pt x="82299" y="34576"/>
                    <a:pt x="74141" y="31579"/>
                    <a:pt x="65903" y="28833"/>
                  </a:cubicBezTo>
                  <a:lnTo>
                    <a:pt x="28832" y="16476"/>
                  </a:lnTo>
                  <a:lnTo>
                    <a:pt x="0" y="0"/>
                  </a:ln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562">
              <a:extLst>
                <a:ext uri="{FF2B5EF4-FFF2-40B4-BE49-F238E27FC236}">
                  <a16:creationId xmlns:a16="http://schemas.microsoft.com/office/drawing/2014/main" id="{735ADBF4-CCE4-47D1-BC7A-C7523ACBE2BD}"/>
                </a:ext>
              </a:extLst>
            </p:cNvPr>
            <p:cNvSpPr/>
            <p:nvPr/>
          </p:nvSpPr>
          <p:spPr>
            <a:xfrm>
              <a:off x="9817112" y="2193764"/>
              <a:ext cx="243424" cy="597426"/>
            </a:xfrm>
            <a:custGeom>
              <a:avLst/>
              <a:gdLst>
                <a:gd name="connsiteX0" fmla="*/ 16884 w 243424"/>
                <a:gd name="connsiteY0" fmla="*/ 183 h 597426"/>
                <a:gd name="connsiteX1" fmla="*/ 29240 w 243424"/>
                <a:gd name="connsiteY1" fmla="*/ 20777 h 597426"/>
                <a:gd name="connsiteX2" fmla="*/ 37478 w 243424"/>
                <a:gd name="connsiteY2" fmla="*/ 33134 h 597426"/>
                <a:gd name="connsiteX3" fmla="*/ 45716 w 243424"/>
                <a:gd name="connsiteY3" fmla="*/ 57848 h 597426"/>
                <a:gd name="connsiteX4" fmla="*/ 53954 w 243424"/>
                <a:gd name="connsiteY4" fmla="*/ 70205 h 597426"/>
                <a:gd name="connsiteX5" fmla="*/ 62192 w 243424"/>
                <a:gd name="connsiteY5" fmla="*/ 94918 h 597426"/>
                <a:gd name="connsiteX6" fmla="*/ 74548 w 243424"/>
                <a:gd name="connsiteY6" fmla="*/ 131988 h 597426"/>
                <a:gd name="connsiteX7" fmla="*/ 86905 w 243424"/>
                <a:gd name="connsiteY7" fmla="*/ 156702 h 597426"/>
                <a:gd name="connsiteX8" fmla="*/ 99262 w 243424"/>
                <a:gd name="connsiteY8" fmla="*/ 164940 h 597426"/>
                <a:gd name="connsiteX9" fmla="*/ 103381 w 243424"/>
                <a:gd name="connsiteY9" fmla="*/ 177296 h 597426"/>
                <a:gd name="connsiteX10" fmla="*/ 115738 w 243424"/>
                <a:gd name="connsiteY10" fmla="*/ 185534 h 597426"/>
                <a:gd name="connsiteX11" fmla="*/ 128094 w 243424"/>
                <a:gd name="connsiteY11" fmla="*/ 197891 h 597426"/>
                <a:gd name="connsiteX12" fmla="*/ 148689 w 243424"/>
                <a:gd name="connsiteY12" fmla="*/ 218486 h 597426"/>
                <a:gd name="connsiteX13" fmla="*/ 173403 w 243424"/>
                <a:gd name="connsiteY13" fmla="*/ 255556 h 597426"/>
                <a:gd name="connsiteX14" fmla="*/ 181640 w 243424"/>
                <a:gd name="connsiteY14" fmla="*/ 267913 h 597426"/>
                <a:gd name="connsiteX15" fmla="*/ 185759 w 243424"/>
                <a:gd name="connsiteY15" fmla="*/ 280269 h 597426"/>
                <a:gd name="connsiteX16" fmla="*/ 193997 w 243424"/>
                <a:gd name="connsiteY16" fmla="*/ 292626 h 597426"/>
                <a:gd name="connsiteX17" fmla="*/ 202235 w 243424"/>
                <a:gd name="connsiteY17" fmla="*/ 317340 h 597426"/>
                <a:gd name="connsiteX18" fmla="*/ 206354 w 243424"/>
                <a:gd name="connsiteY18" fmla="*/ 329696 h 597426"/>
                <a:gd name="connsiteX19" fmla="*/ 214592 w 243424"/>
                <a:gd name="connsiteY19" fmla="*/ 342053 h 597426"/>
                <a:gd name="connsiteX20" fmla="*/ 231067 w 243424"/>
                <a:gd name="connsiteY20" fmla="*/ 379123 h 597426"/>
                <a:gd name="connsiteX21" fmla="*/ 235186 w 243424"/>
                <a:gd name="connsiteY21" fmla="*/ 395599 h 597426"/>
                <a:gd name="connsiteX22" fmla="*/ 239305 w 243424"/>
                <a:gd name="connsiteY22" fmla="*/ 407956 h 597426"/>
                <a:gd name="connsiteX23" fmla="*/ 243424 w 243424"/>
                <a:gd name="connsiteY23" fmla="*/ 440907 h 597426"/>
                <a:gd name="connsiteX24" fmla="*/ 239305 w 243424"/>
                <a:gd name="connsiteY24" fmla="*/ 515048 h 597426"/>
                <a:gd name="connsiteX25" fmla="*/ 235186 w 243424"/>
                <a:gd name="connsiteY25" fmla="*/ 535642 h 597426"/>
                <a:gd name="connsiteX26" fmla="*/ 231067 w 243424"/>
                <a:gd name="connsiteY26" fmla="*/ 560356 h 597426"/>
                <a:gd name="connsiteX27" fmla="*/ 226948 w 243424"/>
                <a:gd name="connsiteY27" fmla="*/ 576832 h 597426"/>
                <a:gd name="connsiteX28" fmla="*/ 222830 w 243424"/>
                <a:gd name="connsiteY28" fmla="*/ 597426 h 597426"/>
                <a:gd name="connsiteX29" fmla="*/ 226948 w 243424"/>
                <a:gd name="connsiteY29" fmla="*/ 556237 h 597426"/>
                <a:gd name="connsiteX30" fmla="*/ 218711 w 243424"/>
                <a:gd name="connsiteY30" fmla="*/ 449145 h 597426"/>
                <a:gd name="connsiteX31" fmla="*/ 202235 w 243424"/>
                <a:gd name="connsiteY31" fmla="*/ 412075 h 597426"/>
                <a:gd name="connsiteX32" fmla="*/ 198116 w 243424"/>
                <a:gd name="connsiteY32" fmla="*/ 399718 h 597426"/>
                <a:gd name="connsiteX33" fmla="*/ 189878 w 243424"/>
                <a:gd name="connsiteY33" fmla="*/ 387361 h 597426"/>
                <a:gd name="connsiteX34" fmla="*/ 181640 w 243424"/>
                <a:gd name="connsiteY34" fmla="*/ 362648 h 597426"/>
                <a:gd name="connsiteX35" fmla="*/ 165165 w 243424"/>
                <a:gd name="connsiteY35" fmla="*/ 337934 h 597426"/>
                <a:gd name="connsiteX36" fmla="*/ 152808 w 243424"/>
                <a:gd name="connsiteY36" fmla="*/ 313221 h 597426"/>
                <a:gd name="connsiteX37" fmla="*/ 136332 w 243424"/>
                <a:gd name="connsiteY37" fmla="*/ 292626 h 597426"/>
                <a:gd name="connsiteX38" fmla="*/ 132213 w 243424"/>
                <a:gd name="connsiteY38" fmla="*/ 280269 h 597426"/>
                <a:gd name="connsiteX39" fmla="*/ 107500 w 243424"/>
                <a:gd name="connsiteY39" fmla="*/ 263794 h 597426"/>
                <a:gd name="connsiteX40" fmla="*/ 95143 w 243424"/>
                <a:gd name="connsiteY40" fmla="*/ 251437 h 597426"/>
                <a:gd name="connsiteX41" fmla="*/ 82786 w 243424"/>
                <a:gd name="connsiteY41" fmla="*/ 247318 h 597426"/>
                <a:gd name="connsiteX42" fmla="*/ 58073 w 243424"/>
                <a:gd name="connsiteY42" fmla="*/ 210248 h 597426"/>
                <a:gd name="connsiteX43" fmla="*/ 49835 w 243424"/>
                <a:gd name="connsiteY43" fmla="*/ 197891 h 597426"/>
                <a:gd name="connsiteX44" fmla="*/ 37478 w 243424"/>
                <a:gd name="connsiteY44" fmla="*/ 173177 h 597426"/>
                <a:gd name="connsiteX45" fmla="*/ 29240 w 243424"/>
                <a:gd name="connsiteY45" fmla="*/ 148464 h 597426"/>
                <a:gd name="connsiteX46" fmla="*/ 16884 w 243424"/>
                <a:gd name="connsiteY46" fmla="*/ 123750 h 597426"/>
                <a:gd name="connsiteX47" fmla="*/ 8646 w 243424"/>
                <a:gd name="connsiteY47" fmla="*/ 70205 h 597426"/>
                <a:gd name="connsiteX48" fmla="*/ 4527 w 243424"/>
                <a:gd name="connsiteY48" fmla="*/ 57848 h 597426"/>
                <a:gd name="connsiteX49" fmla="*/ 408 w 243424"/>
                <a:gd name="connsiteY49" fmla="*/ 33134 h 597426"/>
                <a:gd name="connsiteX50" fmla="*/ 16884 w 243424"/>
                <a:gd name="connsiteY50" fmla="*/ 183 h 59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3424" h="597426">
                  <a:moveTo>
                    <a:pt x="16884" y="183"/>
                  </a:moveTo>
                  <a:cubicBezTo>
                    <a:pt x="21689" y="-1877"/>
                    <a:pt x="24997" y="13988"/>
                    <a:pt x="29240" y="20777"/>
                  </a:cubicBezTo>
                  <a:cubicBezTo>
                    <a:pt x="31864" y="24975"/>
                    <a:pt x="35467" y="28610"/>
                    <a:pt x="37478" y="33134"/>
                  </a:cubicBezTo>
                  <a:cubicBezTo>
                    <a:pt x="41005" y="41069"/>
                    <a:pt x="40899" y="50623"/>
                    <a:pt x="45716" y="57848"/>
                  </a:cubicBezTo>
                  <a:cubicBezTo>
                    <a:pt x="48462" y="61967"/>
                    <a:pt x="51943" y="65681"/>
                    <a:pt x="53954" y="70205"/>
                  </a:cubicBezTo>
                  <a:cubicBezTo>
                    <a:pt x="57481" y="78140"/>
                    <a:pt x="59446" y="86680"/>
                    <a:pt x="62192" y="94918"/>
                  </a:cubicBezTo>
                  <a:lnTo>
                    <a:pt x="74548" y="131988"/>
                  </a:lnTo>
                  <a:cubicBezTo>
                    <a:pt x="77898" y="142038"/>
                    <a:pt x="78921" y="148718"/>
                    <a:pt x="86905" y="156702"/>
                  </a:cubicBezTo>
                  <a:cubicBezTo>
                    <a:pt x="90405" y="160202"/>
                    <a:pt x="95143" y="162194"/>
                    <a:pt x="99262" y="164940"/>
                  </a:cubicBezTo>
                  <a:cubicBezTo>
                    <a:pt x="100635" y="169059"/>
                    <a:pt x="100669" y="173906"/>
                    <a:pt x="103381" y="177296"/>
                  </a:cubicBezTo>
                  <a:cubicBezTo>
                    <a:pt x="106474" y="181162"/>
                    <a:pt x="111935" y="182365"/>
                    <a:pt x="115738" y="185534"/>
                  </a:cubicBezTo>
                  <a:cubicBezTo>
                    <a:pt x="120213" y="189263"/>
                    <a:pt x="124365" y="193416"/>
                    <a:pt x="128094" y="197891"/>
                  </a:cubicBezTo>
                  <a:cubicBezTo>
                    <a:pt x="145255" y="218485"/>
                    <a:pt x="126036" y="203384"/>
                    <a:pt x="148689" y="218486"/>
                  </a:cubicBezTo>
                  <a:lnTo>
                    <a:pt x="173403" y="255556"/>
                  </a:lnTo>
                  <a:cubicBezTo>
                    <a:pt x="176149" y="259675"/>
                    <a:pt x="180074" y="263217"/>
                    <a:pt x="181640" y="267913"/>
                  </a:cubicBezTo>
                  <a:cubicBezTo>
                    <a:pt x="183013" y="272032"/>
                    <a:pt x="183817" y="276386"/>
                    <a:pt x="185759" y="280269"/>
                  </a:cubicBezTo>
                  <a:cubicBezTo>
                    <a:pt x="187973" y="284697"/>
                    <a:pt x="191986" y="288102"/>
                    <a:pt x="193997" y="292626"/>
                  </a:cubicBezTo>
                  <a:cubicBezTo>
                    <a:pt x="197524" y="300561"/>
                    <a:pt x="199489" y="309102"/>
                    <a:pt x="202235" y="317340"/>
                  </a:cubicBezTo>
                  <a:cubicBezTo>
                    <a:pt x="203608" y="321459"/>
                    <a:pt x="203946" y="326084"/>
                    <a:pt x="206354" y="329696"/>
                  </a:cubicBezTo>
                  <a:cubicBezTo>
                    <a:pt x="209100" y="333815"/>
                    <a:pt x="212581" y="337529"/>
                    <a:pt x="214592" y="342053"/>
                  </a:cubicBezTo>
                  <a:cubicBezTo>
                    <a:pt x="234199" y="386170"/>
                    <a:pt x="212425" y="351158"/>
                    <a:pt x="231067" y="379123"/>
                  </a:cubicBezTo>
                  <a:cubicBezTo>
                    <a:pt x="232440" y="384615"/>
                    <a:pt x="233631" y="390156"/>
                    <a:pt x="235186" y="395599"/>
                  </a:cubicBezTo>
                  <a:cubicBezTo>
                    <a:pt x="236379" y="399774"/>
                    <a:pt x="238528" y="403684"/>
                    <a:pt x="239305" y="407956"/>
                  </a:cubicBezTo>
                  <a:cubicBezTo>
                    <a:pt x="241285" y="418847"/>
                    <a:pt x="242051" y="429923"/>
                    <a:pt x="243424" y="440907"/>
                  </a:cubicBezTo>
                  <a:cubicBezTo>
                    <a:pt x="242051" y="465621"/>
                    <a:pt x="241449" y="490389"/>
                    <a:pt x="239305" y="515048"/>
                  </a:cubicBezTo>
                  <a:cubicBezTo>
                    <a:pt x="238699" y="522022"/>
                    <a:pt x="236438" y="528754"/>
                    <a:pt x="235186" y="535642"/>
                  </a:cubicBezTo>
                  <a:cubicBezTo>
                    <a:pt x="233692" y="543859"/>
                    <a:pt x="232705" y="552167"/>
                    <a:pt x="231067" y="560356"/>
                  </a:cubicBezTo>
                  <a:cubicBezTo>
                    <a:pt x="229957" y="565907"/>
                    <a:pt x="228176" y="571306"/>
                    <a:pt x="226948" y="576832"/>
                  </a:cubicBezTo>
                  <a:cubicBezTo>
                    <a:pt x="225430" y="583666"/>
                    <a:pt x="224203" y="590561"/>
                    <a:pt x="222830" y="597426"/>
                  </a:cubicBezTo>
                  <a:cubicBezTo>
                    <a:pt x="224203" y="583696"/>
                    <a:pt x="226948" y="570035"/>
                    <a:pt x="226948" y="556237"/>
                  </a:cubicBezTo>
                  <a:cubicBezTo>
                    <a:pt x="226948" y="532833"/>
                    <a:pt x="227411" y="481046"/>
                    <a:pt x="218711" y="449145"/>
                  </a:cubicBezTo>
                  <a:cubicBezTo>
                    <a:pt x="205959" y="402390"/>
                    <a:pt x="216970" y="441546"/>
                    <a:pt x="202235" y="412075"/>
                  </a:cubicBezTo>
                  <a:cubicBezTo>
                    <a:pt x="200293" y="408192"/>
                    <a:pt x="200058" y="403601"/>
                    <a:pt x="198116" y="399718"/>
                  </a:cubicBezTo>
                  <a:cubicBezTo>
                    <a:pt x="195902" y="395290"/>
                    <a:pt x="191889" y="391885"/>
                    <a:pt x="189878" y="387361"/>
                  </a:cubicBezTo>
                  <a:cubicBezTo>
                    <a:pt x="186351" y="379426"/>
                    <a:pt x="186456" y="369873"/>
                    <a:pt x="181640" y="362648"/>
                  </a:cubicBezTo>
                  <a:cubicBezTo>
                    <a:pt x="176148" y="354410"/>
                    <a:pt x="168296" y="347327"/>
                    <a:pt x="165165" y="337934"/>
                  </a:cubicBezTo>
                  <a:cubicBezTo>
                    <a:pt x="159481" y="320881"/>
                    <a:pt x="163455" y="329190"/>
                    <a:pt x="152808" y="313221"/>
                  </a:cubicBezTo>
                  <a:cubicBezTo>
                    <a:pt x="142455" y="282161"/>
                    <a:pt x="157625" y="319242"/>
                    <a:pt x="136332" y="292626"/>
                  </a:cubicBezTo>
                  <a:cubicBezTo>
                    <a:pt x="133620" y="289236"/>
                    <a:pt x="135283" y="283339"/>
                    <a:pt x="132213" y="280269"/>
                  </a:cubicBezTo>
                  <a:cubicBezTo>
                    <a:pt x="125212" y="273268"/>
                    <a:pt x="114501" y="270795"/>
                    <a:pt x="107500" y="263794"/>
                  </a:cubicBezTo>
                  <a:cubicBezTo>
                    <a:pt x="103381" y="259675"/>
                    <a:pt x="99990" y="254668"/>
                    <a:pt x="95143" y="251437"/>
                  </a:cubicBezTo>
                  <a:cubicBezTo>
                    <a:pt x="91530" y="249029"/>
                    <a:pt x="86905" y="248691"/>
                    <a:pt x="82786" y="247318"/>
                  </a:cubicBezTo>
                  <a:lnTo>
                    <a:pt x="58073" y="210248"/>
                  </a:lnTo>
                  <a:cubicBezTo>
                    <a:pt x="55327" y="206129"/>
                    <a:pt x="51400" y="202587"/>
                    <a:pt x="49835" y="197891"/>
                  </a:cubicBezTo>
                  <a:cubicBezTo>
                    <a:pt x="34815" y="152830"/>
                    <a:pt x="58769" y="221081"/>
                    <a:pt x="37478" y="173177"/>
                  </a:cubicBezTo>
                  <a:cubicBezTo>
                    <a:pt x="33951" y="165242"/>
                    <a:pt x="34056" y="155689"/>
                    <a:pt x="29240" y="148464"/>
                  </a:cubicBezTo>
                  <a:cubicBezTo>
                    <a:pt x="21835" y="137356"/>
                    <a:pt x="19726" y="136539"/>
                    <a:pt x="16884" y="123750"/>
                  </a:cubicBezTo>
                  <a:cubicBezTo>
                    <a:pt x="10077" y="93118"/>
                    <a:pt x="15216" y="103053"/>
                    <a:pt x="8646" y="70205"/>
                  </a:cubicBezTo>
                  <a:cubicBezTo>
                    <a:pt x="7794" y="65948"/>
                    <a:pt x="5469" y="62086"/>
                    <a:pt x="4527" y="57848"/>
                  </a:cubicBezTo>
                  <a:cubicBezTo>
                    <a:pt x="2715" y="49695"/>
                    <a:pt x="2220" y="41287"/>
                    <a:pt x="408" y="33134"/>
                  </a:cubicBezTo>
                  <a:cubicBezTo>
                    <a:pt x="-2627" y="19474"/>
                    <a:pt x="12079" y="2243"/>
                    <a:pt x="16884" y="183"/>
                  </a:cubicBezTo>
                  <a:close/>
                </a:path>
              </a:pathLst>
            </a:custGeom>
            <a:gradFill>
              <a:gsLst>
                <a:gs pos="0">
                  <a:srgbClr val="FFCCFF"/>
                </a:gs>
                <a:gs pos="8000">
                  <a:srgbClr val="FFCCFF"/>
                </a:gs>
                <a:gs pos="100000">
                  <a:schemeClr val="bg1">
                    <a:lumMod val="65000"/>
                  </a:schemeClr>
                </a:gs>
              </a:gsLst>
              <a:lin ang="156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563">
              <a:extLst>
                <a:ext uri="{FF2B5EF4-FFF2-40B4-BE49-F238E27FC236}">
                  <a16:creationId xmlns:a16="http://schemas.microsoft.com/office/drawing/2014/main" id="{B6B477B7-8391-4C74-82C3-C4D3037F7815}"/>
                </a:ext>
              </a:extLst>
            </p:cNvPr>
            <p:cNvSpPr/>
            <p:nvPr/>
          </p:nvSpPr>
          <p:spPr>
            <a:xfrm>
              <a:off x="7932774" y="2192988"/>
              <a:ext cx="266393" cy="686887"/>
            </a:xfrm>
            <a:custGeom>
              <a:avLst/>
              <a:gdLst>
                <a:gd name="connsiteX0" fmla="*/ 266011 w 266393"/>
                <a:gd name="connsiteY0" fmla="*/ 959 h 686887"/>
                <a:gd name="connsiteX1" fmla="*/ 257773 w 266393"/>
                <a:gd name="connsiteY1" fmla="*/ 21553 h 686887"/>
                <a:gd name="connsiteX2" fmla="*/ 233059 w 266393"/>
                <a:gd name="connsiteY2" fmla="*/ 58624 h 686887"/>
                <a:gd name="connsiteX3" fmla="*/ 216584 w 266393"/>
                <a:gd name="connsiteY3" fmla="*/ 83337 h 686887"/>
                <a:gd name="connsiteX4" fmla="*/ 204227 w 266393"/>
                <a:gd name="connsiteY4" fmla="*/ 91575 h 686887"/>
                <a:gd name="connsiteX5" fmla="*/ 187751 w 266393"/>
                <a:gd name="connsiteY5" fmla="*/ 116289 h 686887"/>
                <a:gd name="connsiteX6" fmla="*/ 167157 w 266393"/>
                <a:gd name="connsiteY6" fmla="*/ 136883 h 686887"/>
                <a:gd name="connsiteX7" fmla="*/ 150681 w 266393"/>
                <a:gd name="connsiteY7" fmla="*/ 157478 h 686887"/>
                <a:gd name="connsiteX8" fmla="*/ 142443 w 266393"/>
                <a:gd name="connsiteY8" fmla="*/ 169835 h 686887"/>
                <a:gd name="connsiteX9" fmla="*/ 117730 w 266393"/>
                <a:gd name="connsiteY9" fmla="*/ 190429 h 686887"/>
                <a:gd name="connsiteX10" fmla="*/ 101254 w 266393"/>
                <a:gd name="connsiteY10" fmla="*/ 206905 h 686887"/>
                <a:gd name="connsiteX11" fmla="*/ 97135 w 266393"/>
                <a:gd name="connsiteY11" fmla="*/ 219262 h 686887"/>
                <a:gd name="connsiteX12" fmla="*/ 84778 w 266393"/>
                <a:gd name="connsiteY12" fmla="*/ 227499 h 686887"/>
                <a:gd name="connsiteX13" fmla="*/ 76541 w 266393"/>
                <a:gd name="connsiteY13" fmla="*/ 252213 h 686887"/>
                <a:gd name="connsiteX14" fmla="*/ 60065 w 266393"/>
                <a:gd name="connsiteY14" fmla="*/ 276926 h 686887"/>
                <a:gd name="connsiteX15" fmla="*/ 43589 w 266393"/>
                <a:gd name="connsiteY15" fmla="*/ 326353 h 686887"/>
                <a:gd name="connsiteX16" fmla="*/ 39470 w 266393"/>
                <a:gd name="connsiteY16" fmla="*/ 338710 h 686887"/>
                <a:gd name="connsiteX17" fmla="*/ 31232 w 266393"/>
                <a:gd name="connsiteY17" fmla="*/ 351067 h 686887"/>
                <a:gd name="connsiteX18" fmla="*/ 27114 w 266393"/>
                <a:gd name="connsiteY18" fmla="*/ 363424 h 686887"/>
                <a:gd name="connsiteX19" fmla="*/ 18876 w 266393"/>
                <a:gd name="connsiteY19" fmla="*/ 375781 h 686887"/>
                <a:gd name="connsiteX20" fmla="*/ 10638 w 266393"/>
                <a:gd name="connsiteY20" fmla="*/ 400494 h 686887"/>
                <a:gd name="connsiteX21" fmla="*/ 6519 w 266393"/>
                <a:gd name="connsiteY21" fmla="*/ 412851 h 686887"/>
                <a:gd name="connsiteX22" fmla="*/ 6519 w 266393"/>
                <a:gd name="connsiteY22" fmla="*/ 631153 h 686887"/>
                <a:gd name="connsiteX23" fmla="*/ 10638 w 266393"/>
                <a:gd name="connsiteY23" fmla="*/ 651748 h 686887"/>
                <a:gd name="connsiteX24" fmla="*/ 14757 w 266393"/>
                <a:gd name="connsiteY24" fmla="*/ 684699 h 686887"/>
                <a:gd name="connsiteX25" fmla="*/ 10638 w 266393"/>
                <a:gd name="connsiteY25" fmla="*/ 659986 h 686887"/>
                <a:gd name="connsiteX26" fmla="*/ 14757 w 266393"/>
                <a:gd name="connsiteY26" fmla="*/ 589964 h 686887"/>
                <a:gd name="connsiteX27" fmla="*/ 22995 w 266393"/>
                <a:gd name="connsiteY27" fmla="*/ 561132 h 686887"/>
                <a:gd name="connsiteX28" fmla="*/ 27114 w 266393"/>
                <a:gd name="connsiteY28" fmla="*/ 528181 h 686887"/>
                <a:gd name="connsiteX29" fmla="*/ 35351 w 266393"/>
                <a:gd name="connsiteY29" fmla="*/ 462278 h 686887"/>
                <a:gd name="connsiteX30" fmla="*/ 47708 w 266393"/>
                <a:gd name="connsiteY30" fmla="*/ 437564 h 686887"/>
                <a:gd name="connsiteX31" fmla="*/ 51827 w 266393"/>
                <a:gd name="connsiteY31" fmla="*/ 425208 h 686887"/>
                <a:gd name="connsiteX32" fmla="*/ 60065 w 266393"/>
                <a:gd name="connsiteY32" fmla="*/ 412851 h 686887"/>
                <a:gd name="connsiteX33" fmla="*/ 64184 w 266393"/>
                <a:gd name="connsiteY33" fmla="*/ 400494 h 686887"/>
                <a:gd name="connsiteX34" fmla="*/ 72422 w 266393"/>
                <a:gd name="connsiteY34" fmla="*/ 388137 h 686887"/>
                <a:gd name="connsiteX35" fmla="*/ 76541 w 266393"/>
                <a:gd name="connsiteY35" fmla="*/ 375781 h 686887"/>
                <a:gd name="connsiteX36" fmla="*/ 88897 w 266393"/>
                <a:gd name="connsiteY36" fmla="*/ 363424 h 686887"/>
                <a:gd name="connsiteX37" fmla="*/ 93016 w 266393"/>
                <a:gd name="connsiteY37" fmla="*/ 351067 h 686887"/>
                <a:gd name="connsiteX38" fmla="*/ 117730 w 266393"/>
                <a:gd name="connsiteY38" fmla="*/ 313997 h 686887"/>
                <a:gd name="connsiteX39" fmla="*/ 134205 w 266393"/>
                <a:gd name="connsiteY39" fmla="*/ 289283 h 686887"/>
                <a:gd name="connsiteX40" fmla="*/ 142443 w 266393"/>
                <a:gd name="connsiteY40" fmla="*/ 264570 h 686887"/>
                <a:gd name="connsiteX41" fmla="*/ 150681 w 266393"/>
                <a:gd name="connsiteY41" fmla="*/ 252213 h 686887"/>
                <a:gd name="connsiteX42" fmla="*/ 158919 w 266393"/>
                <a:gd name="connsiteY42" fmla="*/ 227499 h 686887"/>
                <a:gd name="connsiteX43" fmla="*/ 175395 w 266393"/>
                <a:gd name="connsiteY43" fmla="*/ 202786 h 686887"/>
                <a:gd name="connsiteX44" fmla="*/ 191870 w 266393"/>
                <a:gd name="connsiteY44" fmla="*/ 165716 h 686887"/>
                <a:gd name="connsiteX45" fmla="*/ 200108 w 266393"/>
                <a:gd name="connsiteY45" fmla="*/ 141002 h 686887"/>
                <a:gd name="connsiteX46" fmla="*/ 208346 w 266393"/>
                <a:gd name="connsiteY46" fmla="*/ 128645 h 686887"/>
                <a:gd name="connsiteX47" fmla="*/ 212465 w 266393"/>
                <a:gd name="connsiteY47" fmla="*/ 116289 h 686887"/>
                <a:gd name="connsiteX48" fmla="*/ 220703 w 266393"/>
                <a:gd name="connsiteY48" fmla="*/ 103932 h 686887"/>
                <a:gd name="connsiteX49" fmla="*/ 228941 w 266393"/>
                <a:gd name="connsiteY49" fmla="*/ 79218 h 686887"/>
                <a:gd name="connsiteX50" fmla="*/ 245416 w 266393"/>
                <a:gd name="connsiteY50" fmla="*/ 54505 h 686887"/>
                <a:gd name="connsiteX51" fmla="*/ 266011 w 266393"/>
                <a:gd name="connsiteY51" fmla="*/ 959 h 686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393" h="686887">
                  <a:moveTo>
                    <a:pt x="266011" y="959"/>
                  </a:moveTo>
                  <a:cubicBezTo>
                    <a:pt x="268070" y="-4533"/>
                    <a:pt x="261313" y="15062"/>
                    <a:pt x="257773" y="21553"/>
                  </a:cubicBezTo>
                  <a:cubicBezTo>
                    <a:pt x="257771" y="21557"/>
                    <a:pt x="237179" y="52443"/>
                    <a:pt x="233059" y="58624"/>
                  </a:cubicBezTo>
                  <a:cubicBezTo>
                    <a:pt x="233057" y="58628"/>
                    <a:pt x="216588" y="83334"/>
                    <a:pt x="216584" y="83337"/>
                  </a:cubicBezTo>
                  <a:lnTo>
                    <a:pt x="204227" y="91575"/>
                  </a:lnTo>
                  <a:cubicBezTo>
                    <a:pt x="196988" y="113291"/>
                    <a:pt x="204892" y="95719"/>
                    <a:pt x="187751" y="116289"/>
                  </a:cubicBezTo>
                  <a:cubicBezTo>
                    <a:pt x="170589" y="136883"/>
                    <a:pt x="189812" y="121780"/>
                    <a:pt x="167157" y="136883"/>
                  </a:cubicBezTo>
                  <a:cubicBezTo>
                    <a:pt x="159138" y="160940"/>
                    <a:pt x="169312" y="138847"/>
                    <a:pt x="150681" y="157478"/>
                  </a:cubicBezTo>
                  <a:cubicBezTo>
                    <a:pt x="147181" y="160978"/>
                    <a:pt x="145612" y="166032"/>
                    <a:pt x="142443" y="169835"/>
                  </a:cubicBezTo>
                  <a:cubicBezTo>
                    <a:pt x="132534" y="181725"/>
                    <a:pt x="129877" y="182330"/>
                    <a:pt x="117730" y="190429"/>
                  </a:cubicBezTo>
                  <a:cubicBezTo>
                    <a:pt x="106746" y="223381"/>
                    <a:pt x="123222" y="184937"/>
                    <a:pt x="101254" y="206905"/>
                  </a:cubicBezTo>
                  <a:cubicBezTo>
                    <a:pt x="98184" y="209975"/>
                    <a:pt x="99847" y="215872"/>
                    <a:pt x="97135" y="219262"/>
                  </a:cubicBezTo>
                  <a:cubicBezTo>
                    <a:pt x="94043" y="223127"/>
                    <a:pt x="88897" y="224753"/>
                    <a:pt x="84778" y="227499"/>
                  </a:cubicBezTo>
                  <a:cubicBezTo>
                    <a:pt x="82032" y="235737"/>
                    <a:pt x="81358" y="244988"/>
                    <a:pt x="76541" y="252213"/>
                  </a:cubicBezTo>
                  <a:lnTo>
                    <a:pt x="60065" y="276926"/>
                  </a:lnTo>
                  <a:lnTo>
                    <a:pt x="43589" y="326353"/>
                  </a:lnTo>
                  <a:cubicBezTo>
                    <a:pt x="42216" y="330472"/>
                    <a:pt x="41878" y="335097"/>
                    <a:pt x="39470" y="338710"/>
                  </a:cubicBezTo>
                  <a:lnTo>
                    <a:pt x="31232" y="351067"/>
                  </a:lnTo>
                  <a:cubicBezTo>
                    <a:pt x="29859" y="355186"/>
                    <a:pt x="29056" y="359541"/>
                    <a:pt x="27114" y="363424"/>
                  </a:cubicBezTo>
                  <a:cubicBezTo>
                    <a:pt x="24900" y="367852"/>
                    <a:pt x="20887" y="371257"/>
                    <a:pt x="18876" y="375781"/>
                  </a:cubicBezTo>
                  <a:cubicBezTo>
                    <a:pt x="15349" y="383716"/>
                    <a:pt x="13384" y="392256"/>
                    <a:pt x="10638" y="400494"/>
                  </a:cubicBezTo>
                  <a:lnTo>
                    <a:pt x="6519" y="412851"/>
                  </a:lnTo>
                  <a:cubicBezTo>
                    <a:pt x="-3746" y="505234"/>
                    <a:pt x="-445" y="460549"/>
                    <a:pt x="6519" y="631153"/>
                  </a:cubicBezTo>
                  <a:cubicBezTo>
                    <a:pt x="6805" y="638148"/>
                    <a:pt x="9573" y="644828"/>
                    <a:pt x="10638" y="651748"/>
                  </a:cubicBezTo>
                  <a:cubicBezTo>
                    <a:pt x="12321" y="662688"/>
                    <a:pt x="16577" y="695618"/>
                    <a:pt x="14757" y="684699"/>
                  </a:cubicBezTo>
                  <a:lnTo>
                    <a:pt x="10638" y="659986"/>
                  </a:lnTo>
                  <a:cubicBezTo>
                    <a:pt x="12011" y="636645"/>
                    <a:pt x="12540" y="613240"/>
                    <a:pt x="14757" y="589964"/>
                  </a:cubicBezTo>
                  <a:cubicBezTo>
                    <a:pt x="15446" y="582725"/>
                    <a:pt x="20524" y="568545"/>
                    <a:pt x="22995" y="561132"/>
                  </a:cubicBezTo>
                  <a:cubicBezTo>
                    <a:pt x="24368" y="550148"/>
                    <a:pt x="26013" y="539195"/>
                    <a:pt x="27114" y="528181"/>
                  </a:cubicBezTo>
                  <a:cubicBezTo>
                    <a:pt x="31289" y="486425"/>
                    <a:pt x="27363" y="490234"/>
                    <a:pt x="35351" y="462278"/>
                  </a:cubicBezTo>
                  <a:cubicBezTo>
                    <a:pt x="42253" y="438121"/>
                    <a:pt x="35673" y="461633"/>
                    <a:pt x="47708" y="437564"/>
                  </a:cubicBezTo>
                  <a:cubicBezTo>
                    <a:pt x="49650" y="433681"/>
                    <a:pt x="49885" y="429091"/>
                    <a:pt x="51827" y="425208"/>
                  </a:cubicBezTo>
                  <a:cubicBezTo>
                    <a:pt x="54041" y="420780"/>
                    <a:pt x="57851" y="417279"/>
                    <a:pt x="60065" y="412851"/>
                  </a:cubicBezTo>
                  <a:cubicBezTo>
                    <a:pt x="62007" y="408968"/>
                    <a:pt x="62242" y="404377"/>
                    <a:pt x="64184" y="400494"/>
                  </a:cubicBezTo>
                  <a:cubicBezTo>
                    <a:pt x="66398" y="396066"/>
                    <a:pt x="70208" y="392565"/>
                    <a:pt x="72422" y="388137"/>
                  </a:cubicBezTo>
                  <a:cubicBezTo>
                    <a:pt x="74364" y="384254"/>
                    <a:pt x="74133" y="379393"/>
                    <a:pt x="76541" y="375781"/>
                  </a:cubicBezTo>
                  <a:cubicBezTo>
                    <a:pt x="79772" y="370934"/>
                    <a:pt x="84778" y="367543"/>
                    <a:pt x="88897" y="363424"/>
                  </a:cubicBezTo>
                  <a:cubicBezTo>
                    <a:pt x="90270" y="359305"/>
                    <a:pt x="90907" y="354862"/>
                    <a:pt x="93016" y="351067"/>
                  </a:cubicBezTo>
                  <a:cubicBezTo>
                    <a:pt x="93025" y="351050"/>
                    <a:pt x="113605" y="320184"/>
                    <a:pt x="117730" y="313997"/>
                  </a:cubicBezTo>
                  <a:lnTo>
                    <a:pt x="134205" y="289283"/>
                  </a:lnTo>
                  <a:cubicBezTo>
                    <a:pt x="136951" y="281045"/>
                    <a:pt x="137626" y="271795"/>
                    <a:pt x="142443" y="264570"/>
                  </a:cubicBezTo>
                  <a:cubicBezTo>
                    <a:pt x="145189" y="260451"/>
                    <a:pt x="148670" y="256737"/>
                    <a:pt x="150681" y="252213"/>
                  </a:cubicBezTo>
                  <a:cubicBezTo>
                    <a:pt x="154208" y="244278"/>
                    <a:pt x="154102" y="234724"/>
                    <a:pt x="158919" y="227499"/>
                  </a:cubicBezTo>
                  <a:cubicBezTo>
                    <a:pt x="164411" y="219261"/>
                    <a:pt x="172265" y="212179"/>
                    <a:pt x="175395" y="202786"/>
                  </a:cubicBezTo>
                  <a:cubicBezTo>
                    <a:pt x="185197" y="173376"/>
                    <a:pt x="178815" y="185297"/>
                    <a:pt x="191870" y="165716"/>
                  </a:cubicBezTo>
                  <a:cubicBezTo>
                    <a:pt x="194616" y="157478"/>
                    <a:pt x="195291" y="148227"/>
                    <a:pt x="200108" y="141002"/>
                  </a:cubicBezTo>
                  <a:cubicBezTo>
                    <a:pt x="202854" y="136883"/>
                    <a:pt x="206132" y="133073"/>
                    <a:pt x="208346" y="128645"/>
                  </a:cubicBezTo>
                  <a:cubicBezTo>
                    <a:pt x="210288" y="124762"/>
                    <a:pt x="210523" y="120172"/>
                    <a:pt x="212465" y="116289"/>
                  </a:cubicBezTo>
                  <a:cubicBezTo>
                    <a:pt x="214679" y="111861"/>
                    <a:pt x="218692" y="108456"/>
                    <a:pt x="220703" y="103932"/>
                  </a:cubicBezTo>
                  <a:cubicBezTo>
                    <a:pt x="224230" y="95997"/>
                    <a:pt x="224124" y="86443"/>
                    <a:pt x="228941" y="79218"/>
                  </a:cubicBezTo>
                  <a:cubicBezTo>
                    <a:pt x="234433" y="70980"/>
                    <a:pt x="237178" y="59997"/>
                    <a:pt x="245416" y="54505"/>
                  </a:cubicBezTo>
                  <a:cubicBezTo>
                    <a:pt x="258915" y="45505"/>
                    <a:pt x="263952" y="6451"/>
                    <a:pt x="266011" y="959"/>
                  </a:cubicBezTo>
                  <a:close/>
                </a:path>
              </a:pathLst>
            </a:custGeom>
            <a:gradFill flip="none" rotWithShape="1">
              <a:gsLst>
                <a:gs pos="0">
                  <a:srgbClr val="FFCCFF">
                    <a:shade val="30000"/>
                    <a:satMod val="115000"/>
                  </a:srgbClr>
                </a:gs>
                <a:gs pos="50000">
                  <a:srgbClr val="FFCCFF">
                    <a:shade val="67500"/>
                    <a:satMod val="115000"/>
                  </a:srgbClr>
                </a:gs>
                <a:gs pos="100000">
                  <a:srgbClr val="FFCCFF">
                    <a:shade val="100000"/>
                    <a:satMod val="115000"/>
                  </a:srgb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 name="グループ化 41">
            <a:extLst>
              <a:ext uri="{FF2B5EF4-FFF2-40B4-BE49-F238E27FC236}">
                <a16:creationId xmlns:a16="http://schemas.microsoft.com/office/drawing/2014/main" id="{9D19114A-22F2-4A0B-BF72-8614D9600CFA}"/>
              </a:ext>
            </a:extLst>
          </p:cNvPr>
          <p:cNvGrpSpPr/>
          <p:nvPr/>
        </p:nvGrpSpPr>
        <p:grpSpPr>
          <a:xfrm rot="6820434">
            <a:off x="6952597" y="3744500"/>
            <a:ext cx="539543" cy="567128"/>
            <a:chOff x="3052395" y="4046851"/>
            <a:chExt cx="606920" cy="477249"/>
          </a:xfrm>
        </p:grpSpPr>
        <p:pic>
          <p:nvPicPr>
            <p:cNvPr id="43" name="図 42">
              <a:extLst>
                <a:ext uri="{FF2B5EF4-FFF2-40B4-BE49-F238E27FC236}">
                  <a16:creationId xmlns:a16="http://schemas.microsoft.com/office/drawing/2014/main" id="{2CF73B35-F5CD-488A-B813-83C6B26678C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44" name="フリーフォーム 395">
              <a:extLst>
                <a:ext uri="{FF2B5EF4-FFF2-40B4-BE49-F238E27FC236}">
                  <a16:creationId xmlns:a16="http://schemas.microsoft.com/office/drawing/2014/main" id="{441E3E64-7B37-434F-A866-B200A452B084}"/>
                </a:ext>
              </a:extLst>
            </p:cNvPr>
            <p:cNvSpPr/>
            <p:nvPr/>
          </p:nvSpPr>
          <p:spPr>
            <a:xfrm rot="9098656">
              <a:off x="3505480" y="4046851"/>
              <a:ext cx="153835" cy="477249"/>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5" name="グループ化 44">
            <a:extLst>
              <a:ext uri="{FF2B5EF4-FFF2-40B4-BE49-F238E27FC236}">
                <a16:creationId xmlns:a16="http://schemas.microsoft.com/office/drawing/2014/main" id="{4728589E-E87F-4CD6-BDBD-D855F54654F0}"/>
              </a:ext>
            </a:extLst>
          </p:cNvPr>
          <p:cNvGrpSpPr/>
          <p:nvPr/>
        </p:nvGrpSpPr>
        <p:grpSpPr>
          <a:xfrm rot="6201207">
            <a:off x="7004467" y="3877041"/>
            <a:ext cx="621653" cy="640330"/>
            <a:chOff x="3052395" y="4028806"/>
            <a:chExt cx="619342" cy="446969"/>
          </a:xfrm>
        </p:grpSpPr>
        <p:pic>
          <p:nvPicPr>
            <p:cNvPr id="46" name="図 45">
              <a:extLst>
                <a:ext uri="{FF2B5EF4-FFF2-40B4-BE49-F238E27FC236}">
                  <a16:creationId xmlns:a16="http://schemas.microsoft.com/office/drawing/2014/main" id="{816F7E79-B44C-4648-9E9F-FF691C74F5F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47" name="フリーフォーム 395">
              <a:extLst>
                <a:ext uri="{FF2B5EF4-FFF2-40B4-BE49-F238E27FC236}">
                  <a16:creationId xmlns:a16="http://schemas.microsoft.com/office/drawing/2014/main" id="{B88F5349-49E9-451B-BB3D-340F924CB1DA}"/>
                </a:ext>
              </a:extLst>
            </p:cNvPr>
            <p:cNvSpPr/>
            <p:nvPr/>
          </p:nvSpPr>
          <p:spPr>
            <a:xfrm rot="8735617">
              <a:off x="3525668" y="4028806"/>
              <a:ext cx="146069" cy="446969"/>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8" name="グループ化 47">
            <a:extLst>
              <a:ext uri="{FF2B5EF4-FFF2-40B4-BE49-F238E27FC236}">
                <a16:creationId xmlns:a16="http://schemas.microsoft.com/office/drawing/2014/main" id="{102AA2D8-7169-47FB-BC1B-6883A001922D}"/>
              </a:ext>
            </a:extLst>
          </p:cNvPr>
          <p:cNvGrpSpPr/>
          <p:nvPr/>
        </p:nvGrpSpPr>
        <p:grpSpPr>
          <a:xfrm>
            <a:off x="6295278" y="823694"/>
            <a:ext cx="2673255" cy="1325624"/>
            <a:chOff x="6099572" y="972433"/>
            <a:chExt cx="2673255" cy="1325624"/>
          </a:xfrm>
        </p:grpSpPr>
        <p:grpSp>
          <p:nvGrpSpPr>
            <p:cNvPr id="49" name="グループ化 48">
              <a:extLst>
                <a:ext uri="{FF2B5EF4-FFF2-40B4-BE49-F238E27FC236}">
                  <a16:creationId xmlns:a16="http://schemas.microsoft.com/office/drawing/2014/main" id="{58545404-2F1B-4FFB-98F8-750583FAF5E1}"/>
                </a:ext>
              </a:extLst>
            </p:cNvPr>
            <p:cNvGrpSpPr/>
            <p:nvPr/>
          </p:nvGrpSpPr>
          <p:grpSpPr>
            <a:xfrm>
              <a:off x="6099572" y="972433"/>
              <a:ext cx="2673255" cy="1325624"/>
              <a:chOff x="4800719" y="934205"/>
              <a:chExt cx="3956528" cy="1709467"/>
            </a:xfrm>
          </p:grpSpPr>
          <p:pic>
            <p:nvPicPr>
              <p:cNvPr id="51" name="図 50">
                <a:extLst>
                  <a:ext uri="{FF2B5EF4-FFF2-40B4-BE49-F238E27FC236}">
                    <a16:creationId xmlns:a16="http://schemas.microsoft.com/office/drawing/2014/main" id="{86B508F6-DCE9-4DB7-8789-D1F8992D6FA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04158" y="934205"/>
                <a:ext cx="3253089" cy="1709467"/>
              </a:xfrm>
              <a:prstGeom prst="rect">
                <a:avLst/>
              </a:prstGeom>
            </p:spPr>
          </p:pic>
          <p:pic>
            <p:nvPicPr>
              <p:cNvPr id="52" name="図 51">
                <a:extLst>
                  <a:ext uri="{FF2B5EF4-FFF2-40B4-BE49-F238E27FC236}">
                    <a16:creationId xmlns:a16="http://schemas.microsoft.com/office/drawing/2014/main" id="{63428345-1172-461D-9A5E-446C3838BA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9373242" flipV="1">
                <a:off x="4800719" y="2144316"/>
                <a:ext cx="2994961" cy="86810"/>
              </a:xfrm>
              <a:prstGeom prst="rect">
                <a:avLst/>
              </a:prstGeom>
            </p:spPr>
          </p:pic>
        </p:grpSp>
        <p:sp>
          <p:nvSpPr>
            <p:cNvPr id="50" name="フリーフォーム: 図形 49">
              <a:extLst>
                <a:ext uri="{FF2B5EF4-FFF2-40B4-BE49-F238E27FC236}">
                  <a16:creationId xmlns:a16="http://schemas.microsoft.com/office/drawing/2014/main" id="{F1223013-F80D-4187-8FA6-6DE8E52DFD01}"/>
                </a:ext>
              </a:extLst>
            </p:cNvPr>
            <p:cNvSpPr/>
            <p:nvPr/>
          </p:nvSpPr>
          <p:spPr>
            <a:xfrm>
              <a:off x="7818783" y="1277081"/>
              <a:ext cx="145774" cy="139155"/>
            </a:xfrm>
            <a:custGeom>
              <a:avLst/>
              <a:gdLst>
                <a:gd name="connsiteX0" fmla="*/ 135172 w 145774"/>
                <a:gd name="connsiteY0" fmla="*/ 3079 h 139155"/>
                <a:gd name="connsiteX1" fmla="*/ 113968 w 145774"/>
                <a:gd name="connsiteY1" fmla="*/ 8380 h 139155"/>
                <a:gd name="connsiteX2" fmla="*/ 98066 w 145774"/>
                <a:gd name="connsiteY2" fmla="*/ 18982 h 139155"/>
                <a:gd name="connsiteX3" fmla="*/ 82163 w 145774"/>
                <a:gd name="connsiteY3" fmla="*/ 24282 h 139155"/>
                <a:gd name="connsiteX4" fmla="*/ 74212 w 145774"/>
                <a:gd name="connsiteY4" fmla="*/ 26933 h 139155"/>
                <a:gd name="connsiteX5" fmla="*/ 58309 w 145774"/>
                <a:gd name="connsiteY5" fmla="*/ 37535 h 139155"/>
                <a:gd name="connsiteX6" fmla="*/ 50358 w 145774"/>
                <a:gd name="connsiteY6" fmla="*/ 45486 h 139155"/>
                <a:gd name="connsiteX7" fmla="*/ 42407 w 145774"/>
                <a:gd name="connsiteY7" fmla="*/ 50787 h 139155"/>
                <a:gd name="connsiteX8" fmla="*/ 39756 w 145774"/>
                <a:gd name="connsiteY8" fmla="*/ 58738 h 139155"/>
                <a:gd name="connsiteX9" fmla="*/ 26504 w 145774"/>
                <a:gd name="connsiteY9" fmla="*/ 74641 h 139155"/>
                <a:gd name="connsiteX10" fmla="*/ 15902 w 145774"/>
                <a:gd name="connsiteY10" fmla="*/ 90543 h 139155"/>
                <a:gd name="connsiteX11" fmla="*/ 5300 w 145774"/>
                <a:gd name="connsiteY11" fmla="*/ 106446 h 139155"/>
                <a:gd name="connsiteX12" fmla="*/ 0 w 145774"/>
                <a:gd name="connsiteY12" fmla="*/ 114397 h 139155"/>
                <a:gd name="connsiteX13" fmla="*/ 2650 w 145774"/>
                <a:gd name="connsiteY13" fmla="*/ 127649 h 139155"/>
                <a:gd name="connsiteX14" fmla="*/ 55659 w 145774"/>
                <a:gd name="connsiteY14" fmla="*/ 132950 h 139155"/>
                <a:gd name="connsiteX15" fmla="*/ 71561 w 145774"/>
                <a:gd name="connsiteY15" fmla="*/ 127649 h 139155"/>
                <a:gd name="connsiteX16" fmla="*/ 79513 w 145774"/>
                <a:gd name="connsiteY16" fmla="*/ 122349 h 139155"/>
                <a:gd name="connsiteX17" fmla="*/ 95415 w 145774"/>
                <a:gd name="connsiteY17" fmla="*/ 117048 h 139155"/>
                <a:gd name="connsiteX18" fmla="*/ 103367 w 145774"/>
                <a:gd name="connsiteY18" fmla="*/ 114397 h 139155"/>
                <a:gd name="connsiteX19" fmla="*/ 111318 w 145774"/>
                <a:gd name="connsiteY19" fmla="*/ 111747 h 139155"/>
                <a:gd name="connsiteX20" fmla="*/ 124570 w 145774"/>
                <a:gd name="connsiteY20" fmla="*/ 98495 h 139155"/>
                <a:gd name="connsiteX21" fmla="*/ 129871 w 145774"/>
                <a:gd name="connsiteY21" fmla="*/ 90543 h 139155"/>
                <a:gd name="connsiteX22" fmla="*/ 132521 w 145774"/>
                <a:gd name="connsiteY22" fmla="*/ 82592 h 139155"/>
                <a:gd name="connsiteX23" fmla="*/ 145774 w 145774"/>
                <a:gd name="connsiteY23" fmla="*/ 58738 h 139155"/>
                <a:gd name="connsiteX24" fmla="*/ 135172 w 145774"/>
                <a:gd name="connsiteY24" fmla="*/ 3079 h 1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5774" h="139155">
                  <a:moveTo>
                    <a:pt x="135172" y="3079"/>
                  </a:moveTo>
                  <a:cubicBezTo>
                    <a:pt x="129871" y="-5314"/>
                    <a:pt x="118554" y="5832"/>
                    <a:pt x="113968" y="8380"/>
                  </a:cubicBezTo>
                  <a:cubicBezTo>
                    <a:pt x="108399" y="11474"/>
                    <a:pt x="104110" y="16968"/>
                    <a:pt x="98066" y="18982"/>
                  </a:cubicBezTo>
                  <a:lnTo>
                    <a:pt x="82163" y="24282"/>
                  </a:lnTo>
                  <a:lnTo>
                    <a:pt x="74212" y="26933"/>
                  </a:lnTo>
                  <a:cubicBezTo>
                    <a:pt x="48840" y="52302"/>
                    <a:pt x="81327" y="22189"/>
                    <a:pt x="58309" y="37535"/>
                  </a:cubicBezTo>
                  <a:cubicBezTo>
                    <a:pt x="55190" y="39614"/>
                    <a:pt x="53237" y="43086"/>
                    <a:pt x="50358" y="45486"/>
                  </a:cubicBezTo>
                  <a:cubicBezTo>
                    <a:pt x="47911" y="47525"/>
                    <a:pt x="45057" y="49020"/>
                    <a:pt x="42407" y="50787"/>
                  </a:cubicBezTo>
                  <a:cubicBezTo>
                    <a:pt x="41523" y="53437"/>
                    <a:pt x="41006" y="56239"/>
                    <a:pt x="39756" y="58738"/>
                  </a:cubicBezTo>
                  <a:cubicBezTo>
                    <a:pt x="36066" y="66117"/>
                    <a:pt x="32365" y="68780"/>
                    <a:pt x="26504" y="74641"/>
                  </a:cubicBezTo>
                  <a:cubicBezTo>
                    <a:pt x="21436" y="89848"/>
                    <a:pt x="27484" y="75652"/>
                    <a:pt x="15902" y="90543"/>
                  </a:cubicBezTo>
                  <a:cubicBezTo>
                    <a:pt x="11990" y="95572"/>
                    <a:pt x="8834" y="101145"/>
                    <a:pt x="5300" y="106446"/>
                  </a:cubicBezTo>
                  <a:lnTo>
                    <a:pt x="0" y="114397"/>
                  </a:lnTo>
                  <a:cubicBezTo>
                    <a:pt x="883" y="118814"/>
                    <a:pt x="1068" y="123431"/>
                    <a:pt x="2650" y="127649"/>
                  </a:cubicBezTo>
                  <a:cubicBezTo>
                    <a:pt x="10727" y="149190"/>
                    <a:pt x="35058" y="134095"/>
                    <a:pt x="55659" y="132950"/>
                  </a:cubicBezTo>
                  <a:cubicBezTo>
                    <a:pt x="60960" y="131183"/>
                    <a:pt x="66912" y="130748"/>
                    <a:pt x="71561" y="127649"/>
                  </a:cubicBezTo>
                  <a:cubicBezTo>
                    <a:pt x="74212" y="125882"/>
                    <a:pt x="76602" y="123643"/>
                    <a:pt x="79513" y="122349"/>
                  </a:cubicBezTo>
                  <a:cubicBezTo>
                    <a:pt x="84619" y="120080"/>
                    <a:pt x="90114" y="118815"/>
                    <a:pt x="95415" y="117048"/>
                  </a:cubicBezTo>
                  <a:lnTo>
                    <a:pt x="103367" y="114397"/>
                  </a:lnTo>
                  <a:lnTo>
                    <a:pt x="111318" y="111747"/>
                  </a:lnTo>
                  <a:cubicBezTo>
                    <a:pt x="125457" y="90540"/>
                    <a:pt x="106898" y="116168"/>
                    <a:pt x="124570" y="98495"/>
                  </a:cubicBezTo>
                  <a:cubicBezTo>
                    <a:pt x="126823" y="96242"/>
                    <a:pt x="128104" y="93194"/>
                    <a:pt x="129871" y="90543"/>
                  </a:cubicBezTo>
                  <a:cubicBezTo>
                    <a:pt x="130754" y="87893"/>
                    <a:pt x="131164" y="85034"/>
                    <a:pt x="132521" y="82592"/>
                  </a:cubicBezTo>
                  <a:cubicBezTo>
                    <a:pt x="147713" y="55246"/>
                    <a:pt x="139775" y="76731"/>
                    <a:pt x="145774" y="58738"/>
                  </a:cubicBezTo>
                  <a:cubicBezTo>
                    <a:pt x="142798" y="40887"/>
                    <a:pt x="140473" y="11472"/>
                    <a:pt x="135172" y="3079"/>
                  </a:cubicBezTo>
                  <a:close/>
                </a:path>
              </a:pathLst>
            </a:custGeom>
            <a:gradFill flip="none" rotWithShape="1">
              <a:gsLst>
                <a:gs pos="2000">
                  <a:srgbClr val="000099">
                    <a:shade val="30000"/>
                    <a:satMod val="115000"/>
                  </a:srgbClr>
                </a:gs>
                <a:gs pos="50000">
                  <a:schemeClr val="accent5">
                    <a:lumMod val="75000"/>
                  </a:schemeClr>
                </a:gs>
                <a:gs pos="70000">
                  <a:schemeClr val="accent5">
                    <a:lumMod val="50000"/>
                  </a:scheme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3" name="グループ化 52">
            <a:extLst>
              <a:ext uri="{FF2B5EF4-FFF2-40B4-BE49-F238E27FC236}">
                <a16:creationId xmlns:a16="http://schemas.microsoft.com/office/drawing/2014/main" id="{656CCFA5-196F-415A-9996-C9DE27F2194B}"/>
              </a:ext>
            </a:extLst>
          </p:cNvPr>
          <p:cNvGrpSpPr/>
          <p:nvPr/>
        </p:nvGrpSpPr>
        <p:grpSpPr>
          <a:xfrm>
            <a:off x="6990287" y="4744129"/>
            <a:ext cx="2045090" cy="2129575"/>
            <a:chOff x="3760458" y="2825208"/>
            <a:chExt cx="3840297" cy="3998945"/>
          </a:xfrm>
        </p:grpSpPr>
        <p:grpSp>
          <p:nvGrpSpPr>
            <p:cNvPr id="54" name="グループ化 53">
              <a:extLst>
                <a:ext uri="{FF2B5EF4-FFF2-40B4-BE49-F238E27FC236}">
                  <a16:creationId xmlns:a16="http://schemas.microsoft.com/office/drawing/2014/main" id="{28C5A662-9B68-407E-A6CB-8D0D6DBDB83E}"/>
                </a:ext>
              </a:extLst>
            </p:cNvPr>
            <p:cNvGrpSpPr/>
            <p:nvPr/>
          </p:nvGrpSpPr>
          <p:grpSpPr>
            <a:xfrm flipH="1">
              <a:off x="3764878" y="2825208"/>
              <a:ext cx="3835877" cy="3998945"/>
              <a:chOff x="947204" y="4262718"/>
              <a:chExt cx="2253196" cy="2635623"/>
            </a:xfrm>
          </p:grpSpPr>
          <p:sp>
            <p:nvSpPr>
              <p:cNvPr id="127" name="フリーフォーム 137">
                <a:extLst>
                  <a:ext uri="{FF2B5EF4-FFF2-40B4-BE49-F238E27FC236}">
                    <a16:creationId xmlns:a16="http://schemas.microsoft.com/office/drawing/2014/main" id="{C9595301-0701-4D59-92D7-A4D957676B20}"/>
                  </a:ext>
                </a:extLst>
              </p:cNvPr>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138">
                <a:extLst>
                  <a:ext uri="{FF2B5EF4-FFF2-40B4-BE49-F238E27FC236}">
                    <a16:creationId xmlns:a16="http://schemas.microsoft.com/office/drawing/2014/main" id="{B9F3BB0A-67CB-42F0-BF8E-9D5856A1E0DF}"/>
                  </a:ext>
                </a:extLst>
              </p:cNvPr>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139">
                <a:extLst>
                  <a:ext uri="{FF2B5EF4-FFF2-40B4-BE49-F238E27FC236}">
                    <a16:creationId xmlns:a16="http://schemas.microsoft.com/office/drawing/2014/main" id="{27413620-34CB-4E99-B80B-F3717C94A13A}"/>
                  </a:ext>
                </a:extLst>
              </p:cNvPr>
              <p:cNvSpPr/>
              <p:nvPr/>
            </p:nvSpPr>
            <p:spPr>
              <a:xfrm>
                <a:off x="2514600" y="4665133"/>
                <a:ext cx="355600" cy="359834"/>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140">
                <a:extLst>
                  <a:ext uri="{FF2B5EF4-FFF2-40B4-BE49-F238E27FC236}">
                    <a16:creationId xmlns:a16="http://schemas.microsoft.com/office/drawing/2014/main" id="{FF3F6EE4-C84A-4886-ACD1-539A5CD70A4B}"/>
                  </a:ext>
                </a:extLst>
              </p:cNvPr>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141">
                <a:extLst>
                  <a:ext uri="{FF2B5EF4-FFF2-40B4-BE49-F238E27FC236}">
                    <a16:creationId xmlns:a16="http://schemas.microsoft.com/office/drawing/2014/main" id="{8D71AEFB-66CF-4794-8005-C1B70923C3C9}"/>
                  </a:ext>
                </a:extLst>
              </p:cNvPr>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142">
                <a:extLst>
                  <a:ext uri="{FF2B5EF4-FFF2-40B4-BE49-F238E27FC236}">
                    <a16:creationId xmlns:a16="http://schemas.microsoft.com/office/drawing/2014/main" id="{EC45E825-A121-4344-A0FC-BB9D5D7DC8F4}"/>
                  </a:ext>
                </a:extLst>
              </p:cNvPr>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143">
                <a:extLst>
                  <a:ext uri="{FF2B5EF4-FFF2-40B4-BE49-F238E27FC236}">
                    <a16:creationId xmlns:a16="http://schemas.microsoft.com/office/drawing/2014/main" id="{9CE18891-DECA-4CF1-8D4A-EE4FD3FCC483}"/>
                  </a:ext>
                </a:extLst>
              </p:cNvPr>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144">
                <a:extLst>
                  <a:ext uri="{FF2B5EF4-FFF2-40B4-BE49-F238E27FC236}">
                    <a16:creationId xmlns:a16="http://schemas.microsoft.com/office/drawing/2014/main" id="{FBC35097-A7FA-4283-9FD2-5DAC96BD8166}"/>
                  </a:ext>
                </a:extLst>
              </p:cNvPr>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145">
                <a:extLst>
                  <a:ext uri="{FF2B5EF4-FFF2-40B4-BE49-F238E27FC236}">
                    <a16:creationId xmlns:a16="http://schemas.microsoft.com/office/drawing/2014/main" id="{F0EB9353-DA40-4AB3-8B0E-0DB53C7DD16B}"/>
                  </a:ext>
                </a:extLst>
              </p:cNvPr>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46">
                <a:extLst>
                  <a:ext uri="{FF2B5EF4-FFF2-40B4-BE49-F238E27FC236}">
                    <a16:creationId xmlns:a16="http://schemas.microsoft.com/office/drawing/2014/main" id="{3AD2DB20-3850-47EE-B3A3-841CBFAFE32D}"/>
                  </a:ext>
                </a:extLst>
              </p:cNvPr>
              <p:cNvSpPr/>
              <p:nvPr/>
            </p:nvSpPr>
            <p:spPr>
              <a:xfrm>
                <a:off x="2661764" y="4804833"/>
                <a:ext cx="138136" cy="81207"/>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chemeClr val="bg1"/>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円/楕円 147">
                <a:extLst>
                  <a:ext uri="{FF2B5EF4-FFF2-40B4-BE49-F238E27FC236}">
                    <a16:creationId xmlns:a16="http://schemas.microsoft.com/office/drawing/2014/main" id="{8677DBC0-6128-4B92-A429-A532B0EB11C9}"/>
                  </a:ext>
                </a:extLst>
              </p:cNvPr>
              <p:cNvSpPr/>
              <p:nvPr/>
            </p:nvSpPr>
            <p:spPr>
              <a:xfrm>
                <a:off x="2728130" y="4814779"/>
                <a:ext cx="48417" cy="54164"/>
              </a:xfrm>
              <a:prstGeom prst="ellipse">
                <a:avLst/>
              </a:prstGeom>
              <a:gradFill flip="none" rotWithShape="1">
                <a:gsLst>
                  <a:gs pos="0">
                    <a:schemeClr val="tx1">
                      <a:tint val="66000"/>
                      <a:satMod val="160000"/>
                    </a:schemeClr>
                  </a:gs>
                  <a:gs pos="50000">
                    <a:schemeClr val="tx1">
                      <a:tint val="44500"/>
                      <a:satMod val="160000"/>
                    </a:schemeClr>
                  </a:gs>
                  <a:gs pos="100000">
                    <a:schemeClr val="tx1">
                      <a:tint val="23500"/>
                      <a:satMod val="160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148">
                <a:extLst>
                  <a:ext uri="{FF2B5EF4-FFF2-40B4-BE49-F238E27FC236}">
                    <a16:creationId xmlns:a16="http://schemas.microsoft.com/office/drawing/2014/main" id="{73FBA483-4509-4C13-A3DF-97DC8FB42427}"/>
                  </a:ext>
                </a:extLst>
              </p:cNvPr>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49">
                <a:extLst>
                  <a:ext uri="{FF2B5EF4-FFF2-40B4-BE49-F238E27FC236}">
                    <a16:creationId xmlns:a16="http://schemas.microsoft.com/office/drawing/2014/main" id="{DA69390D-585D-4ECC-9B96-602F70DA40B9}"/>
                  </a:ext>
                </a:extLst>
              </p:cNvPr>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150">
                <a:extLst>
                  <a:ext uri="{FF2B5EF4-FFF2-40B4-BE49-F238E27FC236}">
                    <a16:creationId xmlns:a16="http://schemas.microsoft.com/office/drawing/2014/main" id="{127C1F60-3F28-4827-A44B-BDEF3AE26541}"/>
                  </a:ext>
                </a:extLst>
              </p:cNvPr>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51">
                <a:extLst>
                  <a:ext uri="{FF2B5EF4-FFF2-40B4-BE49-F238E27FC236}">
                    <a16:creationId xmlns:a16="http://schemas.microsoft.com/office/drawing/2014/main" id="{39D4A946-1063-4BBB-B9D0-D8316F48AC27}"/>
                  </a:ext>
                </a:extLst>
              </p:cNvPr>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52">
                <a:extLst>
                  <a:ext uri="{FF2B5EF4-FFF2-40B4-BE49-F238E27FC236}">
                    <a16:creationId xmlns:a16="http://schemas.microsoft.com/office/drawing/2014/main" id="{60592F34-F6E2-4B34-BD43-721620F6854D}"/>
                  </a:ext>
                </a:extLst>
              </p:cNvPr>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153">
                <a:extLst>
                  <a:ext uri="{FF2B5EF4-FFF2-40B4-BE49-F238E27FC236}">
                    <a16:creationId xmlns:a16="http://schemas.microsoft.com/office/drawing/2014/main" id="{23381B0B-587B-46DC-803F-DC9E705E95AC}"/>
                  </a:ext>
                </a:extLst>
              </p:cNvPr>
              <p:cNvSpPr/>
              <p:nvPr/>
            </p:nvSpPr>
            <p:spPr>
              <a:xfrm>
                <a:off x="2451100" y="4364567"/>
                <a:ext cx="495300" cy="445889"/>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154">
                <a:extLst>
                  <a:ext uri="{FF2B5EF4-FFF2-40B4-BE49-F238E27FC236}">
                    <a16:creationId xmlns:a16="http://schemas.microsoft.com/office/drawing/2014/main" id="{E5A74355-2B56-4E83-81EE-79BDAF2637E9}"/>
                  </a:ext>
                </a:extLst>
              </p:cNvPr>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155">
                <a:extLst>
                  <a:ext uri="{FF2B5EF4-FFF2-40B4-BE49-F238E27FC236}">
                    <a16:creationId xmlns:a16="http://schemas.microsoft.com/office/drawing/2014/main" id="{FC0248F3-374B-4259-8BF5-DAA2D75EC864}"/>
                  </a:ext>
                </a:extLst>
              </p:cNvPr>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156">
                <a:extLst>
                  <a:ext uri="{FF2B5EF4-FFF2-40B4-BE49-F238E27FC236}">
                    <a16:creationId xmlns:a16="http://schemas.microsoft.com/office/drawing/2014/main" id="{CF53479F-F3F1-417A-9D24-6B27C444E420}"/>
                  </a:ext>
                </a:extLst>
              </p:cNvPr>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157">
                <a:extLst>
                  <a:ext uri="{FF2B5EF4-FFF2-40B4-BE49-F238E27FC236}">
                    <a16:creationId xmlns:a16="http://schemas.microsoft.com/office/drawing/2014/main" id="{F2FAA048-AED5-4F82-9B86-2F1FBB9EBD3A}"/>
                  </a:ext>
                </a:extLst>
              </p:cNvPr>
              <p:cNvSpPr/>
              <p:nvPr/>
            </p:nvSpPr>
            <p:spPr>
              <a:xfrm>
                <a:off x="2667000" y="5266267"/>
                <a:ext cx="394290" cy="385233"/>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フリーフォーム 158">
                <a:extLst>
                  <a:ext uri="{FF2B5EF4-FFF2-40B4-BE49-F238E27FC236}">
                    <a16:creationId xmlns:a16="http://schemas.microsoft.com/office/drawing/2014/main" id="{EDFE19B1-88FB-4D3E-ACFA-EE3E5417DE4B}"/>
                  </a:ext>
                </a:extLst>
              </p:cNvPr>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159">
                <a:extLst>
                  <a:ext uri="{FF2B5EF4-FFF2-40B4-BE49-F238E27FC236}">
                    <a16:creationId xmlns:a16="http://schemas.microsoft.com/office/drawing/2014/main" id="{5C7F0E8A-AF3E-4468-940E-41EDE4C7BAD6}"/>
                  </a:ext>
                </a:extLst>
              </p:cNvPr>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60">
                <a:extLst>
                  <a:ext uri="{FF2B5EF4-FFF2-40B4-BE49-F238E27FC236}">
                    <a16:creationId xmlns:a16="http://schemas.microsoft.com/office/drawing/2014/main" id="{12339747-EB01-4B9B-88A6-80F211458415}"/>
                  </a:ext>
                </a:extLst>
              </p:cNvPr>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161">
                <a:extLst>
                  <a:ext uri="{FF2B5EF4-FFF2-40B4-BE49-F238E27FC236}">
                    <a16:creationId xmlns:a16="http://schemas.microsoft.com/office/drawing/2014/main" id="{FB98EAD7-34EB-4B63-B9F0-04FE9B1BCBC2}"/>
                  </a:ext>
                </a:extLst>
              </p:cNvPr>
              <p:cNvSpPr/>
              <p:nvPr/>
            </p:nvSpPr>
            <p:spPr>
              <a:xfrm>
                <a:off x="2438400" y="4999567"/>
                <a:ext cx="330200" cy="351366"/>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162">
                <a:extLst>
                  <a:ext uri="{FF2B5EF4-FFF2-40B4-BE49-F238E27FC236}">
                    <a16:creationId xmlns:a16="http://schemas.microsoft.com/office/drawing/2014/main" id="{4B915A7C-73C4-4CAE-B6A6-70352F9378B3}"/>
                  </a:ext>
                </a:extLst>
              </p:cNvPr>
              <p:cNvSpPr/>
              <p:nvPr/>
            </p:nvSpPr>
            <p:spPr>
              <a:xfrm>
                <a:off x="2603500" y="5008033"/>
                <a:ext cx="241317" cy="283634"/>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163">
                <a:extLst>
                  <a:ext uri="{FF2B5EF4-FFF2-40B4-BE49-F238E27FC236}">
                    <a16:creationId xmlns:a16="http://schemas.microsoft.com/office/drawing/2014/main" id="{21EAEC15-0400-4D6F-A8CF-A8EE656511D3}"/>
                  </a:ext>
                </a:extLst>
              </p:cNvPr>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164">
                <a:extLst>
                  <a:ext uri="{FF2B5EF4-FFF2-40B4-BE49-F238E27FC236}">
                    <a16:creationId xmlns:a16="http://schemas.microsoft.com/office/drawing/2014/main" id="{D7F77D55-45D3-4DB1-A2FA-F4D80518D4B3}"/>
                  </a:ext>
                </a:extLst>
              </p:cNvPr>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65">
                <a:extLst>
                  <a:ext uri="{FF2B5EF4-FFF2-40B4-BE49-F238E27FC236}">
                    <a16:creationId xmlns:a16="http://schemas.microsoft.com/office/drawing/2014/main" id="{4D18BCB8-414E-44FE-A8EA-3E191E821D29}"/>
                  </a:ext>
                </a:extLst>
              </p:cNvPr>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フリーフォーム 166">
                <a:extLst>
                  <a:ext uri="{FF2B5EF4-FFF2-40B4-BE49-F238E27FC236}">
                    <a16:creationId xmlns:a16="http://schemas.microsoft.com/office/drawing/2014/main" id="{389F1296-AF98-49E5-A718-47D57DABA4B8}"/>
                  </a:ext>
                </a:extLst>
              </p:cNvPr>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167">
                <a:extLst>
                  <a:ext uri="{FF2B5EF4-FFF2-40B4-BE49-F238E27FC236}">
                    <a16:creationId xmlns:a16="http://schemas.microsoft.com/office/drawing/2014/main" id="{83BCC3DC-4D7C-4640-86F8-779EA49C2F8E}"/>
                  </a:ext>
                </a:extLst>
              </p:cNvPr>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168">
                <a:extLst>
                  <a:ext uri="{FF2B5EF4-FFF2-40B4-BE49-F238E27FC236}">
                    <a16:creationId xmlns:a16="http://schemas.microsoft.com/office/drawing/2014/main" id="{C71130F6-8804-4BC2-83B9-DFB18EADF896}"/>
                  </a:ext>
                </a:extLst>
              </p:cNvPr>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169">
                <a:extLst>
                  <a:ext uri="{FF2B5EF4-FFF2-40B4-BE49-F238E27FC236}">
                    <a16:creationId xmlns:a16="http://schemas.microsoft.com/office/drawing/2014/main" id="{3F530E84-9AF4-4345-9E07-2CF6D009EE4F}"/>
                  </a:ext>
                </a:extLst>
              </p:cNvPr>
              <p:cNvSpPr/>
              <p:nvPr/>
            </p:nvSpPr>
            <p:spPr>
              <a:xfrm>
                <a:off x="2794000" y="5477933"/>
                <a:ext cx="135467" cy="183270"/>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フリーフォーム 170">
                <a:extLst>
                  <a:ext uri="{FF2B5EF4-FFF2-40B4-BE49-F238E27FC236}">
                    <a16:creationId xmlns:a16="http://schemas.microsoft.com/office/drawing/2014/main" id="{C80BD950-0F79-4796-AD64-35A1FE4FE7B9}"/>
                  </a:ext>
                </a:extLst>
              </p:cNvPr>
              <p:cNvSpPr/>
              <p:nvPr/>
            </p:nvSpPr>
            <p:spPr>
              <a:xfrm>
                <a:off x="2959100" y="5562444"/>
                <a:ext cx="66019" cy="148323"/>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フリーフォーム 171">
                <a:extLst>
                  <a:ext uri="{FF2B5EF4-FFF2-40B4-BE49-F238E27FC236}">
                    <a16:creationId xmlns:a16="http://schemas.microsoft.com/office/drawing/2014/main" id="{9D841A1E-8C44-4BF7-96EE-9D287966DEA8}"/>
                  </a:ext>
                </a:extLst>
              </p:cNvPr>
              <p:cNvSpPr/>
              <p:nvPr/>
            </p:nvSpPr>
            <p:spPr>
              <a:xfrm>
                <a:off x="2870175" y="5566440"/>
                <a:ext cx="101625" cy="161260"/>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172">
                <a:extLst>
                  <a:ext uri="{FF2B5EF4-FFF2-40B4-BE49-F238E27FC236}">
                    <a16:creationId xmlns:a16="http://schemas.microsoft.com/office/drawing/2014/main" id="{EE0A799C-E541-4E70-855D-E13E15B9A8B1}"/>
                  </a:ext>
                </a:extLst>
              </p:cNvPr>
              <p:cNvSpPr/>
              <p:nvPr/>
            </p:nvSpPr>
            <p:spPr>
              <a:xfrm>
                <a:off x="2806700" y="4787445"/>
                <a:ext cx="237067" cy="466747"/>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173">
                <a:extLst>
                  <a:ext uri="{FF2B5EF4-FFF2-40B4-BE49-F238E27FC236}">
                    <a16:creationId xmlns:a16="http://schemas.microsoft.com/office/drawing/2014/main" id="{D53043F4-5969-40B7-A5F5-43B0C79F5297}"/>
                  </a:ext>
                </a:extLst>
              </p:cNvPr>
              <p:cNvSpPr/>
              <p:nvPr/>
            </p:nvSpPr>
            <p:spPr>
              <a:xfrm>
                <a:off x="2705100" y="5030435"/>
                <a:ext cx="105833" cy="192641"/>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174">
                <a:extLst>
                  <a:ext uri="{FF2B5EF4-FFF2-40B4-BE49-F238E27FC236}">
                    <a16:creationId xmlns:a16="http://schemas.microsoft.com/office/drawing/2014/main" id="{A1DD9BAC-08DF-4DE5-B6BA-18C25253F1E9}"/>
                  </a:ext>
                </a:extLst>
              </p:cNvPr>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175">
                <a:extLst>
                  <a:ext uri="{FF2B5EF4-FFF2-40B4-BE49-F238E27FC236}">
                    <a16:creationId xmlns:a16="http://schemas.microsoft.com/office/drawing/2014/main" id="{25EA6283-9AA5-4202-BED4-7A710D5B49B0}"/>
                  </a:ext>
                </a:extLst>
              </p:cNvPr>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176">
                <a:extLst>
                  <a:ext uri="{FF2B5EF4-FFF2-40B4-BE49-F238E27FC236}">
                    <a16:creationId xmlns:a16="http://schemas.microsoft.com/office/drawing/2014/main" id="{AB604307-0224-4E33-BAB6-489A560D3703}"/>
                  </a:ext>
                </a:extLst>
              </p:cNvPr>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177">
                <a:extLst>
                  <a:ext uri="{FF2B5EF4-FFF2-40B4-BE49-F238E27FC236}">
                    <a16:creationId xmlns:a16="http://schemas.microsoft.com/office/drawing/2014/main" id="{F0CBC474-04A9-4C39-B36A-39B724DD1B90}"/>
                  </a:ext>
                </a:extLst>
              </p:cNvPr>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178">
                <a:extLst>
                  <a:ext uri="{FF2B5EF4-FFF2-40B4-BE49-F238E27FC236}">
                    <a16:creationId xmlns:a16="http://schemas.microsoft.com/office/drawing/2014/main" id="{B06855EC-D949-49E0-A016-D510DD7E3419}"/>
                  </a:ext>
                </a:extLst>
              </p:cNvPr>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179">
                <a:extLst>
                  <a:ext uri="{FF2B5EF4-FFF2-40B4-BE49-F238E27FC236}">
                    <a16:creationId xmlns:a16="http://schemas.microsoft.com/office/drawing/2014/main" id="{1891D63C-76F9-48C1-AF78-50E45225215A}"/>
                  </a:ext>
                </a:extLst>
              </p:cNvPr>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180">
                <a:extLst>
                  <a:ext uri="{FF2B5EF4-FFF2-40B4-BE49-F238E27FC236}">
                    <a16:creationId xmlns:a16="http://schemas.microsoft.com/office/drawing/2014/main" id="{65AB573C-6B38-4716-907A-A139A1F75FFE}"/>
                  </a:ext>
                </a:extLst>
              </p:cNvPr>
              <p:cNvSpPr/>
              <p:nvPr/>
            </p:nvSpPr>
            <p:spPr>
              <a:xfrm>
                <a:off x="2937933" y="4770967"/>
                <a:ext cx="88469" cy="139700"/>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181">
                <a:extLst>
                  <a:ext uri="{FF2B5EF4-FFF2-40B4-BE49-F238E27FC236}">
                    <a16:creationId xmlns:a16="http://schemas.microsoft.com/office/drawing/2014/main" id="{910C8191-3314-4D8F-AEF0-28B667ECE8D3}"/>
                  </a:ext>
                </a:extLst>
              </p:cNvPr>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182">
                <a:extLst>
                  <a:ext uri="{FF2B5EF4-FFF2-40B4-BE49-F238E27FC236}">
                    <a16:creationId xmlns:a16="http://schemas.microsoft.com/office/drawing/2014/main" id="{C92A90C5-7182-42C2-BB11-16FD13E6E661}"/>
                  </a:ext>
                </a:extLst>
              </p:cNvPr>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183">
                <a:extLst>
                  <a:ext uri="{FF2B5EF4-FFF2-40B4-BE49-F238E27FC236}">
                    <a16:creationId xmlns:a16="http://schemas.microsoft.com/office/drawing/2014/main" id="{7BD7E544-D31B-4E9A-B6EF-4992ABBD4971}"/>
                  </a:ext>
                </a:extLst>
              </p:cNvPr>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184">
                <a:extLst>
                  <a:ext uri="{FF2B5EF4-FFF2-40B4-BE49-F238E27FC236}">
                    <a16:creationId xmlns:a16="http://schemas.microsoft.com/office/drawing/2014/main" id="{02394B3C-0D54-44D6-98CC-7ECF1C79097D}"/>
                  </a:ext>
                </a:extLst>
              </p:cNvPr>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185">
                <a:extLst>
                  <a:ext uri="{FF2B5EF4-FFF2-40B4-BE49-F238E27FC236}">
                    <a16:creationId xmlns:a16="http://schemas.microsoft.com/office/drawing/2014/main" id="{C761AA01-4E29-4926-94F5-7C23533D0F7A}"/>
                  </a:ext>
                </a:extLst>
              </p:cNvPr>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186">
                <a:extLst>
                  <a:ext uri="{FF2B5EF4-FFF2-40B4-BE49-F238E27FC236}">
                    <a16:creationId xmlns:a16="http://schemas.microsoft.com/office/drawing/2014/main" id="{75E35140-3D3B-4249-A682-02A9842DA4B7}"/>
                  </a:ext>
                </a:extLst>
              </p:cNvPr>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187">
                <a:extLst>
                  <a:ext uri="{FF2B5EF4-FFF2-40B4-BE49-F238E27FC236}">
                    <a16:creationId xmlns:a16="http://schemas.microsoft.com/office/drawing/2014/main" id="{FFE9615C-BF31-49EC-95F6-79E0FA9EB8D3}"/>
                  </a:ext>
                </a:extLst>
              </p:cNvPr>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188">
                <a:extLst>
                  <a:ext uri="{FF2B5EF4-FFF2-40B4-BE49-F238E27FC236}">
                    <a16:creationId xmlns:a16="http://schemas.microsoft.com/office/drawing/2014/main" id="{23E1EAAF-6AE0-4D93-A4C1-C701C571063C}"/>
                  </a:ext>
                </a:extLst>
              </p:cNvPr>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189">
                <a:extLst>
                  <a:ext uri="{FF2B5EF4-FFF2-40B4-BE49-F238E27FC236}">
                    <a16:creationId xmlns:a16="http://schemas.microsoft.com/office/drawing/2014/main" id="{E1B6F305-2DDF-4F6E-9047-A042C4AA06B4}"/>
                  </a:ext>
                </a:extLst>
              </p:cNvPr>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190">
                <a:extLst>
                  <a:ext uri="{FF2B5EF4-FFF2-40B4-BE49-F238E27FC236}">
                    <a16:creationId xmlns:a16="http://schemas.microsoft.com/office/drawing/2014/main" id="{52721947-FE6F-4549-BEAC-CF8BA6C4F592}"/>
                  </a:ext>
                </a:extLst>
              </p:cNvPr>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191">
                <a:extLst>
                  <a:ext uri="{FF2B5EF4-FFF2-40B4-BE49-F238E27FC236}">
                    <a16:creationId xmlns:a16="http://schemas.microsoft.com/office/drawing/2014/main" id="{8A38A805-C616-49F2-812E-36393C15C3E3}"/>
                  </a:ext>
                </a:extLst>
              </p:cNvPr>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192">
                <a:extLst>
                  <a:ext uri="{FF2B5EF4-FFF2-40B4-BE49-F238E27FC236}">
                    <a16:creationId xmlns:a16="http://schemas.microsoft.com/office/drawing/2014/main" id="{FB88B266-11E6-4FF4-9123-C688995BD789}"/>
                  </a:ext>
                </a:extLst>
              </p:cNvPr>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193">
                <a:extLst>
                  <a:ext uri="{FF2B5EF4-FFF2-40B4-BE49-F238E27FC236}">
                    <a16:creationId xmlns:a16="http://schemas.microsoft.com/office/drawing/2014/main" id="{7FFC9F9F-74D0-4AF2-B4D3-2F014F702B86}"/>
                  </a:ext>
                </a:extLst>
              </p:cNvPr>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194">
                <a:extLst>
                  <a:ext uri="{FF2B5EF4-FFF2-40B4-BE49-F238E27FC236}">
                    <a16:creationId xmlns:a16="http://schemas.microsoft.com/office/drawing/2014/main" id="{41AAE5A9-3A59-4A00-8511-D35E20CA2349}"/>
                  </a:ext>
                </a:extLst>
              </p:cNvPr>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195">
                <a:extLst>
                  <a:ext uri="{FF2B5EF4-FFF2-40B4-BE49-F238E27FC236}">
                    <a16:creationId xmlns:a16="http://schemas.microsoft.com/office/drawing/2014/main" id="{678D2C97-84E6-4351-97B1-E1479C0DAF57}"/>
                  </a:ext>
                </a:extLst>
              </p:cNvPr>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196">
                <a:extLst>
                  <a:ext uri="{FF2B5EF4-FFF2-40B4-BE49-F238E27FC236}">
                    <a16:creationId xmlns:a16="http://schemas.microsoft.com/office/drawing/2014/main" id="{B301E573-79C4-4AE2-8F8F-EB6D32E10DE8}"/>
                  </a:ext>
                </a:extLst>
              </p:cNvPr>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197">
                <a:extLst>
                  <a:ext uri="{FF2B5EF4-FFF2-40B4-BE49-F238E27FC236}">
                    <a16:creationId xmlns:a16="http://schemas.microsoft.com/office/drawing/2014/main" id="{BD12B5AC-A9E6-4A2E-84A8-F2E264F4B0C0}"/>
                  </a:ext>
                </a:extLst>
              </p:cNvPr>
              <p:cNvSpPr/>
              <p:nvPr/>
            </p:nvSpPr>
            <p:spPr>
              <a:xfrm>
                <a:off x="2660630" y="4805564"/>
                <a:ext cx="138136" cy="81207"/>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5" name="グループ化 54">
              <a:extLst>
                <a:ext uri="{FF2B5EF4-FFF2-40B4-BE49-F238E27FC236}">
                  <a16:creationId xmlns:a16="http://schemas.microsoft.com/office/drawing/2014/main" id="{02492299-C2C9-4ED8-A8C8-CB2FF7ACAC52}"/>
                </a:ext>
              </a:extLst>
            </p:cNvPr>
            <p:cNvGrpSpPr/>
            <p:nvPr/>
          </p:nvGrpSpPr>
          <p:grpSpPr>
            <a:xfrm flipH="1">
              <a:off x="3760458" y="2825208"/>
              <a:ext cx="3835877" cy="3998945"/>
              <a:chOff x="947204" y="4262718"/>
              <a:chExt cx="2253196" cy="2635623"/>
            </a:xfrm>
          </p:grpSpPr>
          <p:sp>
            <p:nvSpPr>
              <p:cNvPr id="68" name="フリーフォーム 12336">
                <a:extLst>
                  <a:ext uri="{FF2B5EF4-FFF2-40B4-BE49-F238E27FC236}">
                    <a16:creationId xmlns:a16="http://schemas.microsoft.com/office/drawing/2014/main" id="{A299D1F7-FFDB-4C5E-8C42-00C57C84384C}"/>
                  </a:ext>
                </a:extLst>
              </p:cNvPr>
              <p:cNvSpPr/>
              <p:nvPr/>
            </p:nvSpPr>
            <p:spPr>
              <a:xfrm>
                <a:off x="947204" y="4262718"/>
                <a:ext cx="2253196" cy="2635623"/>
              </a:xfrm>
              <a:custGeom>
                <a:avLst/>
                <a:gdLst>
                  <a:gd name="connsiteX0" fmla="*/ 814361 w 2253196"/>
                  <a:gd name="connsiteY0" fmla="*/ 1008529 h 2635623"/>
                  <a:gd name="connsiteX1" fmla="*/ 834531 w 2253196"/>
                  <a:gd name="connsiteY1" fmla="*/ 1042147 h 2635623"/>
                  <a:gd name="connsiteX2" fmla="*/ 847978 w 2253196"/>
                  <a:gd name="connsiteY2" fmla="*/ 1062317 h 2635623"/>
                  <a:gd name="connsiteX3" fmla="*/ 861425 w 2253196"/>
                  <a:gd name="connsiteY3" fmla="*/ 1102658 h 2635623"/>
                  <a:gd name="connsiteX4" fmla="*/ 874872 w 2253196"/>
                  <a:gd name="connsiteY4" fmla="*/ 1183341 h 2635623"/>
                  <a:gd name="connsiteX5" fmla="*/ 888320 w 2253196"/>
                  <a:gd name="connsiteY5" fmla="*/ 1203511 h 2635623"/>
                  <a:gd name="connsiteX6" fmla="*/ 915214 w 2253196"/>
                  <a:gd name="connsiteY6" fmla="*/ 1264023 h 2635623"/>
                  <a:gd name="connsiteX7" fmla="*/ 921937 w 2253196"/>
                  <a:gd name="connsiteY7" fmla="*/ 1284194 h 2635623"/>
                  <a:gd name="connsiteX8" fmla="*/ 908490 w 2253196"/>
                  <a:gd name="connsiteY8" fmla="*/ 1405217 h 2635623"/>
                  <a:gd name="connsiteX9" fmla="*/ 901767 w 2253196"/>
                  <a:gd name="connsiteY9" fmla="*/ 1492623 h 2635623"/>
                  <a:gd name="connsiteX10" fmla="*/ 895043 w 2253196"/>
                  <a:gd name="connsiteY10" fmla="*/ 1512794 h 2635623"/>
                  <a:gd name="connsiteX11" fmla="*/ 874872 w 2253196"/>
                  <a:gd name="connsiteY11" fmla="*/ 1526241 h 2635623"/>
                  <a:gd name="connsiteX12" fmla="*/ 861425 w 2253196"/>
                  <a:gd name="connsiteY12" fmla="*/ 1546411 h 2635623"/>
                  <a:gd name="connsiteX13" fmla="*/ 841255 w 2253196"/>
                  <a:gd name="connsiteY13" fmla="*/ 1559858 h 2635623"/>
                  <a:gd name="connsiteX14" fmla="*/ 814361 w 2253196"/>
                  <a:gd name="connsiteY14" fmla="*/ 1593476 h 2635623"/>
                  <a:gd name="connsiteX15" fmla="*/ 767296 w 2253196"/>
                  <a:gd name="connsiteY15" fmla="*/ 1640541 h 2635623"/>
                  <a:gd name="connsiteX16" fmla="*/ 733678 w 2253196"/>
                  <a:gd name="connsiteY16" fmla="*/ 1667435 h 2635623"/>
                  <a:gd name="connsiteX17" fmla="*/ 713508 w 2253196"/>
                  <a:gd name="connsiteY17" fmla="*/ 1687606 h 2635623"/>
                  <a:gd name="connsiteX18" fmla="*/ 673167 w 2253196"/>
                  <a:gd name="connsiteY18" fmla="*/ 1714500 h 2635623"/>
                  <a:gd name="connsiteX19" fmla="*/ 652996 w 2253196"/>
                  <a:gd name="connsiteY19" fmla="*/ 1727947 h 2635623"/>
                  <a:gd name="connsiteX20" fmla="*/ 612655 w 2253196"/>
                  <a:gd name="connsiteY20" fmla="*/ 1754841 h 2635623"/>
                  <a:gd name="connsiteX21" fmla="*/ 592484 w 2253196"/>
                  <a:gd name="connsiteY21" fmla="*/ 1768288 h 2635623"/>
                  <a:gd name="connsiteX22" fmla="*/ 552143 w 2253196"/>
                  <a:gd name="connsiteY22" fmla="*/ 1781735 h 2635623"/>
                  <a:gd name="connsiteX23" fmla="*/ 531972 w 2253196"/>
                  <a:gd name="connsiteY23" fmla="*/ 1795182 h 2635623"/>
                  <a:gd name="connsiteX24" fmla="*/ 491631 w 2253196"/>
                  <a:gd name="connsiteY24" fmla="*/ 1808629 h 2635623"/>
                  <a:gd name="connsiteX25" fmla="*/ 471461 w 2253196"/>
                  <a:gd name="connsiteY25" fmla="*/ 1822076 h 2635623"/>
                  <a:gd name="connsiteX26" fmla="*/ 451290 w 2253196"/>
                  <a:gd name="connsiteY26" fmla="*/ 1828800 h 2635623"/>
                  <a:gd name="connsiteX27" fmla="*/ 390778 w 2253196"/>
                  <a:gd name="connsiteY27" fmla="*/ 1862417 h 2635623"/>
                  <a:gd name="connsiteX28" fmla="*/ 350437 w 2253196"/>
                  <a:gd name="connsiteY28" fmla="*/ 1889311 h 2635623"/>
                  <a:gd name="connsiteX29" fmla="*/ 330267 w 2253196"/>
                  <a:gd name="connsiteY29" fmla="*/ 1902758 h 2635623"/>
                  <a:gd name="connsiteX30" fmla="*/ 276478 w 2253196"/>
                  <a:gd name="connsiteY30" fmla="*/ 1943100 h 2635623"/>
                  <a:gd name="connsiteX31" fmla="*/ 256308 w 2253196"/>
                  <a:gd name="connsiteY31" fmla="*/ 1949823 h 2635623"/>
                  <a:gd name="connsiteX32" fmla="*/ 236137 w 2253196"/>
                  <a:gd name="connsiteY32" fmla="*/ 1963270 h 2635623"/>
                  <a:gd name="connsiteX33" fmla="*/ 148731 w 2253196"/>
                  <a:gd name="connsiteY33" fmla="*/ 1976717 h 2635623"/>
                  <a:gd name="connsiteX34" fmla="*/ 115114 w 2253196"/>
                  <a:gd name="connsiteY34" fmla="*/ 1983441 h 2635623"/>
                  <a:gd name="connsiteX35" fmla="*/ 74772 w 2253196"/>
                  <a:gd name="connsiteY35" fmla="*/ 1996888 h 2635623"/>
                  <a:gd name="connsiteX36" fmla="*/ 41155 w 2253196"/>
                  <a:gd name="connsiteY36" fmla="*/ 2003611 h 2635623"/>
                  <a:gd name="connsiteX37" fmla="*/ 14261 w 2253196"/>
                  <a:gd name="connsiteY37" fmla="*/ 2064123 h 2635623"/>
                  <a:gd name="connsiteX38" fmla="*/ 7537 w 2253196"/>
                  <a:gd name="connsiteY38" fmla="*/ 2084294 h 2635623"/>
                  <a:gd name="connsiteX39" fmla="*/ 7537 w 2253196"/>
                  <a:gd name="connsiteY39" fmla="*/ 2413747 h 2635623"/>
                  <a:gd name="connsiteX40" fmla="*/ 814 w 2253196"/>
                  <a:gd name="connsiteY40" fmla="*/ 2602006 h 2635623"/>
                  <a:gd name="connsiteX41" fmla="*/ 41155 w 2253196"/>
                  <a:gd name="connsiteY41" fmla="*/ 2615453 h 2635623"/>
                  <a:gd name="connsiteX42" fmla="*/ 68049 w 2253196"/>
                  <a:gd name="connsiteY42" fmla="*/ 2622176 h 2635623"/>
                  <a:gd name="connsiteX43" fmla="*/ 108390 w 2253196"/>
                  <a:gd name="connsiteY43" fmla="*/ 2635623 h 2635623"/>
                  <a:gd name="connsiteX44" fmla="*/ 289925 w 2253196"/>
                  <a:gd name="connsiteY44" fmla="*/ 2628900 h 2635623"/>
                  <a:gd name="connsiteX45" fmla="*/ 310096 w 2253196"/>
                  <a:gd name="connsiteY45" fmla="*/ 2622176 h 2635623"/>
                  <a:gd name="connsiteX46" fmla="*/ 336990 w 2253196"/>
                  <a:gd name="connsiteY46" fmla="*/ 2615453 h 2635623"/>
                  <a:gd name="connsiteX47" fmla="*/ 417672 w 2253196"/>
                  <a:gd name="connsiteY47" fmla="*/ 2602006 h 2635623"/>
                  <a:gd name="connsiteX48" fmla="*/ 686614 w 2253196"/>
                  <a:gd name="connsiteY48" fmla="*/ 2602006 h 2635623"/>
                  <a:gd name="connsiteX49" fmla="*/ 787467 w 2253196"/>
                  <a:gd name="connsiteY49" fmla="*/ 2608729 h 2635623"/>
                  <a:gd name="connsiteX50" fmla="*/ 962278 w 2253196"/>
                  <a:gd name="connsiteY50" fmla="*/ 2615453 h 2635623"/>
                  <a:gd name="connsiteX51" fmla="*/ 1009343 w 2253196"/>
                  <a:gd name="connsiteY51" fmla="*/ 2622176 h 2635623"/>
                  <a:gd name="connsiteX52" fmla="*/ 1036237 w 2253196"/>
                  <a:gd name="connsiteY52" fmla="*/ 2628900 h 2635623"/>
                  <a:gd name="connsiteX53" fmla="*/ 1735484 w 2253196"/>
                  <a:gd name="connsiteY53" fmla="*/ 2622176 h 2635623"/>
                  <a:gd name="connsiteX54" fmla="*/ 1937190 w 2253196"/>
                  <a:gd name="connsiteY54" fmla="*/ 2615453 h 2635623"/>
                  <a:gd name="connsiteX55" fmla="*/ 2064937 w 2253196"/>
                  <a:gd name="connsiteY55" fmla="*/ 2608729 h 2635623"/>
                  <a:gd name="connsiteX56" fmla="*/ 2253196 w 2253196"/>
                  <a:gd name="connsiteY56" fmla="*/ 2602006 h 2635623"/>
                  <a:gd name="connsiteX57" fmla="*/ 2239749 w 2253196"/>
                  <a:gd name="connsiteY57" fmla="*/ 2541494 h 2635623"/>
                  <a:gd name="connsiteX58" fmla="*/ 2226302 w 2253196"/>
                  <a:gd name="connsiteY58" fmla="*/ 2521323 h 2635623"/>
                  <a:gd name="connsiteX59" fmla="*/ 2192684 w 2253196"/>
                  <a:gd name="connsiteY59" fmla="*/ 2467535 h 2635623"/>
                  <a:gd name="connsiteX60" fmla="*/ 2145620 w 2253196"/>
                  <a:gd name="connsiteY60" fmla="*/ 2413747 h 2635623"/>
                  <a:gd name="connsiteX61" fmla="*/ 2132172 w 2253196"/>
                  <a:gd name="connsiteY61" fmla="*/ 2400300 h 2635623"/>
                  <a:gd name="connsiteX62" fmla="*/ 2112002 w 2253196"/>
                  <a:gd name="connsiteY62" fmla="*/ 2393576 h 2635623"/>
                  <a:gd name="connsiteX63" fmla="*/ 2071661 w 2253196"/>
                  <a:gd name="connsiteY63" fmla="*/ 2366682 h 2635623"/>
                  <a:gd name="connsiteX64" fmla="*/ 2031320 w 2253196"/>
                  <a:gd name="connsiteY64" fmla="*/ 2346511 h 2635623"/>
                  <a:gd name="connsiteX65" fmla="*/ 2017872 w 2253196"/>
                  <a:gd name="connsiteY65" fmla="*/ 2333064 h 2635623"/>
                  <a:gd name="connsiteX66" fmla="*/ 1997702 w 2253196"/>
                  <a:gd name="connsiteY66" fmla="*/ 2319617 h 2635623"/>
                  <a:gd name="connsiteX67" fmla="*/ 1977531 w 2253196"/>
                  <a:gd name="connsiteY67" fmla="*/ 2299447 h 2635623"/>
                  <a:gd name="connsiteX68" fmla="*/ 1957361 w 2253196"/>
                  <a:gd name="connsiteY68" fmla="*/ 2286000 h 2635623"/>
                  <a:gd name="connsiteX69" fmla="*/ 1896849 w 2253196"/>
                  <a:gd name="connsiteY69" fmla="*/ 2238935 h 2635623"/>
                  <a:gd name="connsiteX70" fmla="*/ 1876678 w 2253196"/>
                  <a:gd name="connsiteY70" fmla="*/ 2232211 h 2635623"/>
                  <a:gd name="connsiteX71" fmla="*/ 1856508 w 2253196"/>
                  <a:gd name="connsiteY71" fmla="*/ 2218764 h 2635623"/>
                  <a:gd name="connsiteX72" fmla="*/ 1816167 w 2253196"/>
                  <a:gd name="connsiteY72" fmla="*/ 2205317 h 2635623"/>
                  <a:gd name="connsiteX73" fmla="*/ 1775825 w 2253196"/>
                  <a:gd name="connsiteY73" fmla="*/ 2191870 h 2635623"/>
                  <a:gd name="connsiteX74" fmla="*/ 1755655 w 2253196"/>
                  <a:gd name="connsiteY74" fmla="*/ 2185147 h 2635623"/>
                  <a:gd name="connsiteX75" fmla="*/ 1728761 w 2253196"/>
                  <a:gd name="connsiteY75" fmla="*/ 2178423 h 2635623"/>
                  <a:gd name="connsiteX76" fmla="*/ 1688420 w 2253196"/>
                  <a:gd name="connsiteY76" fmla="*/ 2164976 h 2635623"/>
                  <a:gd name="connsiteX77" fmla="*/ 1681696 w 2253196"/>
                  <a:gd name="connsiteY77" fmla="*/ 2144806 h 2635623"/>
                  <a:gd name="connsiteX78" fmla="*/ 1668249 w 2253196"/>
                  <a:gd name="connsiteY78" fmla="*/ 2131358 h 2635623"/>
                  <a:gd name="connsiteX79" fmla="*/ 1654802 w 2253196"/>
                  <a:gd name="connsiteY79" fmla="*/ 2091017 h 2635623"/>
                  <a:gd name="connsiteX80" fmla="*/ 1648078 w 2253196"/>
                  <a:gd name="connsiteY80" fmla="*/ 2070847 h 2635623"/>
                  <a:gd name="connsiteX81" fmla="*/ 1634631 w 2253196"/>
                  <a:gd name="connsiteY81" fmla="*/ 2043953 h 2635623"/>
                  <a:gd name="connsiteX82" fmla="*/ 1627908 w 2253196"/>
                  <a:gd name="connsiteY82" fmla="*/ 2017058 h 2635623"/>
                  <a:gd name="connsiteX83" fmla="*/ 1621184 w 2253196"/>
                  <a:gd name="connsiteY83" fmla="*/ 1976717 h 2635623"/>
                  <a:gd name="connsiteX84" fmla="*/ 1614461 w 2253196"/>
                  <a:gd name="connsiteY84" fmla="*/ 1956547 h 2635623"/>
                  <a:gd name="connsiteX85" fmla="*/ 1607737 w 2253196"/>
                  <a:gd name="connsiteY85" fmla="*/ 1916206 h 2635623"/>
                  <a:gd name="connsiteX86" fmla="*/ 1601014 w 2253196"/>
                  <a:gd name="connsiteY86" fmla="*/ 1896035 h 2635623"/>
                  <a:gd name="connsiteX87" fmla="*/ 1594290 w 2253196"/>
                  <a:gd name="connsiteY87" fmla="*/ 1869141 h 2635623"/>
                  <a:gd name="connsiteX88" fmla="*/ 1614461 w 2253196"/>
                  <a:gd name="connsiteY88" fmla="*/ 1660711 h 2635623"/>
                  <a:gd name="connsiteX89" fmla="*/ 1634631 w 2253196"/>
                  <a:gd name="connsiteY89" fmla="*/ 1647264 h 2635623"/>
                  <a:gd name="connsiteX90" fmla="*/ 1674972 w 2253196"/>
                  <a:gd name="connsiteY90" fmla="*/ 1620370 h 2635623"/>
                  <a:gd name="connsiteX91" fmla="*/ 1708590 w 2253196"/>
                  <a:gd name="connsiteY91" fmla="*/ 1593476 h 2635623"/>
                  <a:gd name="connsiteX92" fmla="*/ 1735484 w 2253196"/>
                  <a:gd name="connsiteY92" fmla="*/ 1573306 h 2635623"/>
                  <a:gd name="connsiteX93" fmla="*/ 1775825 w 2253196"/>
                  <a:gd name="connsiteY93" fmla="*/ 1546411 h 2635623"/>
                  <a:gd name="connsiteX94" fmla="*/ 1802720 w 2253196"/>
                  <a:gd name="connsiteY94" fmla="*/ 1532964 h 2635623"/>
                  <a:gd name="connsiteX95" fmla="*/ 1822890 w 2253196"/>
                  <a:gd name="connsiteY95" fmla="*/ 1519517 h 2635623"/>
                  <a:gd name="connsiteX96" fmla="*/ 1890125 w 2253196"/>
                  <a:gd name="connsiteY96" fmla="*/ 1499347 h 2635623"/>
                  <a:gd name="connsiteX97" fmla="*/ 1910296 w 2253196"/>
                  <a:gd name="connsiteY97" fmla="*/ 1492623 h 2635623"/>
                  <a:gd name="connsiteX98" fmla="*/ 1964084 w 2253196"/>
                  <a:gd name="connsiteY98" fmla="*/ 1485900 h 2635623"/>
                  <a:gd name="connsiteX99" fmla="*/ 2011149 w 2253196"/>
                  <a:gd name="connsiteY99" fmla="*/ 1472453 h 2635623"/>
                  <a:gd name="connsiteX100" fmla="*/ 2051490 w 2253196"/>
                  <a:gd name="connsiteY100" fmla="*/ 1445558 h 2635623"/>
                  <a:gd name="connsiteX101" fmla="*/ 2078384 w 2253196"/>
                  <a:gd name="connsiteY101" fmla="*/ 1405217 h 2635623"/>
                  <a:gd name="connsiteX102" fmla="*/ 2085108 w 2253196"/>
                  <a:gd name="connsiteY102" fmla="*/ 1385047 h 2635623"/>
                  <a:gd name="connsiteX103" fmla="*/ 2091831 w 2253196"/>
                  <a:gd name="connsiteY103" fmla="*/ 1351429 h 2635623"/>
                  <a:gd name="connsiteX104" fmla="*/ 2105278 w 2253196"/>
                  <a:gd name="connsiteY104" fmla="*/ 1264023 h 2635623"/>
                  <a:gd name="connsiteX105" fmla="*/ 2098555 w 2253196"/>
                  <a:gd name="connsiteY105" fmla="*/ 1216958 h 2635623"/>
                  <a:gd name="connsiteX106" fmla="*/ 2091831 w 2253196"/>
                  <a:gd name="connsiteY106" fmla="*/ 1196788 h 2635623"/>
                  <a:gd name="connsiteX107" fmla="*/ 2085108 w 2253196"/>
                  <a:gd name="connsiteY107" fmla="*/ 1156447 h 2635623"/>
                  <a:gd name="connsiteX108" fmla="*/ 2078384 w 2253196"/>
                  <a:gd name="connsiteY108" fmla="*/ 1069041 h 2635623"/>
                  <a:gd name="connsiteX109" fmla="*/ 2078384 w 2253196"/>
                  <a:gd name="connsiteY109" fmla="*/ 954741 h 2635623"/>
                  <a:gd name="connsiteX110" fmla="*/ 2098555 w 2253196"/>
                  <a:gd name="connsiteY110" fmla="*/ 941294 h 2635623"/>
                  <a:gd name="connsiteX111" fmla="*/ 2138896 w 2253196"/>
                  <a:gd name="connsiteY111" fmla="*/ 927847 h 2635623"/>
                  <a:gd name="connsiteX112" fmla="*/ 2145620 w 2253196"/>
                  <a:gd name="connsiteY112" fmla="*/ 907676 h 2635623"/>
                  <a:gd name="connsiteX113" fmla="*/ 2165790 w 2253196"/>
                  <a:gd name="connsiteY113" fmla="*/ 894229 h 2635623"/>
                  <a:gd name="connsiteX114" fmla="*/ 2145620 w 2253196"/>
                  <a:gd name="connsiteY114" fmla="*/ 793376 h 2635623"/>
                  <a:gd name="connsiteX115" fmla="*/ 2125449 w 2253196"/>
                  <a:gd name="connsiteY115" fmla="*/ 786653 h 2635623"/>
                  <a:gd name="connsiteX116" fmla="*/ 2091831 w 2253196"/>
                  <a:gd name="connsiteY116" fmla="*/ 726141 h 2635623"/>
                  <a:gd name="connsiteX117" fmla="*/ 2078384 w 2253196"/>
                  <a:gd name="connsiteY117" fmla="*/ 705970 h 2635623"/>
                  <a:gd name="connsiteX118" fmla="*/ 2064937 w 2253196"/>
                  <a:gd name="connsiteY118" fmla="*/ 605117 h 2635623"/>
                  <a:gd name="connsiteX119" fmla="*/ 2051490 w 2253196"/>
                  <a:gd name="connsiteY119" fmla="*/ 524435 h 2635623"/>
                  <a:gd name="connsiteX120" fmla="*/ 2044767 w 2253196"/>
                  <a:gd name="connsiteY120" fmla="*/ 504264 h 2635623"/>
                  <a:gd name="connsiteX121" fmla="*/ 2038043 w 2253196"/>
                  <a:gd name="connsiteY121" fmla="*/ 463923 h 2635623"/>
                  <a:gd name="connsiteX122" fmla="*/ 2031320 w 2253196"/>
                  <a:gd name="connsiteY122" fmla="*/ 437029 h 2635623"/>
                  <a:gd name="connsiteX123" fmla="*/ 2024596 w 2253196"/>
                  <a:gd name="connsiteY123" fmla="*/ 396688 h 2635623"/>
                  <a:gd name="connsiteX124" fmla="*/ 2011149 w 2253196"/>
                  <a:gd name="connsiteY124" fmla="*/ 356347 h 2635623"/>
                  <a:gd name="connsiteX125" fmla="*/ 1997702 w 2253196"/>
                  <a:gd name="connsiteY125" fmla="*/ 316006 h 2635623"/>
                  <a:gd name="connsiteX126" fmla="*/ 1977531 w 2253196"/>
                  <a:gd name="connsiteY126" fmla="*/ 275664 h 2635623"/>
                  <a:gd name="connsiteX127" fmla="*/ 1957361 w 2253196"/>
                  <a:gd name="connsiteY127" fmla="*/ 262217 h 2635623"/>
                  <a:gd name="connsiteX128" fmla="*/ 1923743 w 2253196"/>
                  <a:gd name="connsiteY128" fmla="*/ 201706 h 2635623"/>
                  <a:gd name="connsiteX129" fmla="*/ 1910296 w 2253196"/>
                  <a:gd name="connsiteY129" fmla="*/ 188258 h 2635623"/>
                  <a:gd name="connsiteX130" fmla="*/ 1896849 w 2253196"/>
                  <a:gd name="connsiteY130" fmla="*/ 168088 h 2635623"/>
                  <a:gd name="connsiteX131" fmla="*/ 1856508 w 2253196"/>
                  <a:gd name="connsiteY131" fmla="*/ 141194 h 2635623"/>
                  <a:gd name="connsiteX132" fmla="*/ 1836337 w 2253196"/>
                  <a:gd name="connsiteY132" fmla="*/ 127747 h 2635623"/>
                  <a:gd name="connsiteX133" fmla="*/ 1795996 w 2253196"/>
                  <a:gd name="connsiteY133" fmla="*/ 114300 h 2635623"/>
                  <a:gd name="connsiteX134" fmla="*/ 1775825 w 2253196"/>
                  <a:gd name="connsiteY134" fmla="*/ 100853 h 2635623"/>
                  <a:gd name="connsiteX135" fmla="*/ 1735484 w 2253196"/>
                  <a:gd name="connsiteY135" fmla="*/ 87406 h 2635623"/>
                  <a:gd name="connsiteX136" fmla="*/ 1681696 w 2253196"/>
                  <a:gd name="connsiteY136" fmla="*/ 60511 h 2635623"/>
                  <a:gd name="connsiteX137" fmla="*/ 1681696 w 2253196"/>
                  <a:gd name="connsiteY137" fmla="*/ 60511 h 2635623"/>
                  <a:gd name="connsiteX138" fmla="*/ 1641355 w 2253196"/>
                  <a:gd name="connsiteY138" fmla="*/ 40341 h 2635623"/>
                  <a:gd name="connsiteX139" fmla="*/ 1580843 w 2253196"/>
                  <a:gd name="connsiteY139" fmla="*/ 6723 h 2635623"/>
                  <a:gd name="connsiteX140" fmla="*/ 1419478 w 2253196"/>
                  <a:gd name="connsiteY140" fmla="*/ 0 h 2635623"/>
                  <a:gd name="connsiteX141" fmla="*/ 1285008 w 2253196"/>
                  <a:gd name="connsiteY141" fmla="*/ 13447 h 2635623"/>
                  <a:gd name="connsiteX142" fmla="*/ 1237943 w 2253196"/>
                  <a:gd name="connsiteY142" fmla="*/ 20170 h 2635623"/>
                  <a:gd name="connsiteX143" fmla="*/ 1190878 w 2253196"/>
                  <a:gd name="connsiteY143" fmla="*/ 33617 h 2635623"/>
                  <a:gd name="connsiteX144" fmla="*/ 1163984 w 2253196"/>
                  <a:gd name="connsiteY144" fmla="*/ 40341 h 2635623"/>
                  <a:gd name="connsiteX145" fmla="*/ 1103472 w 2253196"/>
                  <a:gd name="connsiteY145" fmla="*/ 60511 h 2635623"/>
                  <a:gd name="connsiteX146" fmla="*/ 1083302 w 2253196"/>
                  <a:gd name="connsiteY146" fmla="*/ 67235 h 2635623"/>
                  <a:gd name="connsiteX147" fmla="*/ 1063131 w 2253196"/>
                  <a:gd name="connsiteY147" fmla="*/ 73958 h 2635623"/>
                  <a:gd name="connsiteX148" fmla="*/ 1009343 w 2253196"/>
                  <a:gd name="connsiteY148" fmla="*/ 100853 h 2635623"/>
                  <a:gd name="connsiteX149" fmla="*/ 989172 w 2253196"/>
                  <a:gd name="connsiteY149" fmla="*/ 114300 h 2635623"/>
                  <a:gd name="connsiteX150" fmla="*/ 948831 w 2253196"/>
                  <a:gd name="connsiteY150" fmla="*/ 127747 h 2635623"/>
                  <a:gd name="connsiteX151" fmla="*/ 908490 w 2253196"/>
                  <a:gd name="connsiteY151" fmla="*/ 154641 h 2635623"/>
                  <a:gd name="connsiteX152" fmla="*/ 888320 w 2253196"/>
                  <a:gd name="connsiteY152" fmla="*/ 168088 h 2635623"/>
                  <a:gd name="connsiteX153" fmla="*/ 854702 w 2253196"/>
                  <a:gd name="connsiteY153" fmla="*/ 194982 h 2635623"/>
                  <a:gd name="connsiteX154" fmla="*/ 841255 w 2253196"/>
                  <a:gd name="connsiteY154" fmla="*/ 215153 h 2635623"/>
                  <a:gd name="connsiteX155" fmla="*/ 821084 w 2253196"/>
                  <a:gd name="connsiteY155" fmla="*/ 228600 h 2635623"/>
                  <a:gd name="connsiteX156" fmla="*/ 794190 w 2253196"/>
                  <a:gd name="connsiteY156" fmla="*/ 262217 h 2635623"/>
                  <a:gd name="connsiteX157" fmla="*/ 767296 w 2253196"/>
                  <a:gd name="connsiteY157" fmla="*/ 316006 h 2635623"/>
                  <a:gd name="connsiteX158" fmla="*/ 760572 w 2253196"/>
                  <a:gd name="connsiteY158" fmla="*/ 336176 h 2635623"/>
                  <a:gd name="connsiteX159" fmla="*/ 733678 w 2253196"/>
                  <a:gd name="connsiteY159" fmla="*/ 376517 h 2635623"/>
                  <a:gd name="connsiteX160" fmla="*/ 726955 w 2253196"/>
                  <a:gd name="connsiteY160" fmla="*/ 396688 h 2635623"/>
                  <a:gd name="connsiteX161" fmla="*/ 713508 w 2253196"/>
                  <a:gd name="connsiteY161" fmla="*/ 416858 h 2635623"/>
                  <a:gd name="connsiteX162" fmla="*/ 700061 w 2253196"/>
                  <a:gd name="connsiteY162" fmla="*/ 457200 h 2635623"/>
                  <a:gd name="connsiteX163" fmla="*/ 693337 w 2253196"/>
                  <a:gd name="connsiteY163" fmla="*/ 477370 h 2635623"/>
                  <a:gd name="connsiteX164" fmla="*/ 686614 w 2253196"/>
                  <a:gd name="connsiteY164" fmla="*/ 497541 h 2635623"/>
                  <a:gd name="connsiteX165" fmla="*/ 693337 w 2253196"/>
                  <a:gd name="connsiteY165" fmla="*/ 658906 h 2635623"/>
                  <a:gd name="connsiteX166" fmla="*/ 706784 w 2253196"/>
                  <a:gd name="connsiteY166" fmla="*/ 719417 h 2635623"/>
                  <a:gd name="connsiteX167" fmla="*/ 713508 w 2253196"/>
                  <a:gd name="connsiteY167" fmla="*/ 753035 h 2635623"/>
                  <a:gd name="connsiteX168" fmla="*/ 726955 w 2253196"/>
                  <a:gd name="connsiteY168" fmla="*/ 800100 h 2635623"/>
                  <a:gd name="connsiteX169" fmla="*/ 733678 w 2253196"/>
                  <a:gd name="connsiteY169" fmla="*/ 840441 h 2635623"/>
                  <a:gd name="connsiteX170" fmla="*/ 760572 w 2253196"/>
                  <a:gd name="connsiteY170" fmla="*/ 948017 h 2635623"/>
                  <a:gd name="connsiteX171" fmla="*/ 767296 w 2253196"/>
                  <a:gd name="connsiteY171" fmla="*/ 968188 h 2635623"/>
                  <a:gd name="connsiteX172" fmla="*/ 814361 w 2253196"/>
                  <a:gd name="connsiteY172" fmla="*/ 1008529 h 26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253196" h="2635623">
                    <a:moveTo>
                      <a:pt x="814361" y="1008529"/>
                    </a:moveTo>
                    <a:cubicBezTo>
                      <a:pt x="825567" y="1020855"/>
                      <a:pt x="827605" y="1031065"/>
                      <a:pt x="834531" y="1042147"/>
                    </a:cubicBezTo>
                    <a:cubicBezTo>
                      <a:pt x="838814" y="1048999"/>
                      <a:pt x="844696" y="1054933"/>
                      <a:pt x="847978" y="1062317"/>
                    </a:cubicBezTo>
                    <a:cubicBezTo>
                      <a:pt x="853735" y="1075270"/>
                      <a:pt x="861425" y="1102658"/>
                      <a:pt x="861425" y="1102658"/>
                    </a:cubicBezTo>
                    <a:cubicBezTo>
                      <a:pt x="863554" y="1121818"/>
                      <a:pt x="863610" y="1160817"/>
                      <a:pt x="874872" y="1183341"/>
                    </a:cubicBezTo>
                    <a:cubicBezTo>
                      <a:pt x="878486" y="1190569"/>
                      <a:pt x="883837" y="1196788"/>
                      <a:pt x="888320" y="1203511"/>
                    </a:cubicBezTo>
                    <a:cubicBezTo>
                      <a:pt x="904322" y="1251519"/>
                      <a:pt x="893904" y="1232059"/>
                      <a:pt x="915214" y="1264023"/>
                    </a:cubicBezTo>
                    <a:cubicBezTo>
                      <a:pt x="917455" y="1270747"/>
                      <a:pt x="921937" y="1277107"/>
                      <a:pt x="921937" y="1284194"/>
                    </a:cubicBezTo>
                    <a:cubicBezTo>
                      <a:pt x="921937" y="1358017"/>
                      <a:pt x="920675" y="1356479"/>
                      <a:pt x="908490" y="1405217"/>
                    </a:cubicBezTo>
                    <a:cubicBezTo>
                      <a:pt x="906249" y="1434352"/>
                      <a:pt x="905391" y="1463627"/>
                      <a:pt x="901767" y="1492623"/>
                    </a:cubicBezTo>
                    <a:cubicBezTo>
                      <a:pt x="900888" y="1499656"/>
                      <a:pt x="899471" y="1507260"/>
                      <a:pt x="895043" y="1512794"/>
                    </a:cubicBezTo>
                    <a:cubicBezTo>
                      <a:pt x="889995" y="1519104"/>
                      <a:pt x="881596" y="1521759"/>
                      <a:pt x="874872" y="1526241"/>
                    </a:cubicBezTo>
                    <a:cubicBezTo>
                      <a:pt x="870390" y="1532964"/>
                      <a:pt x="867139" y="1540697"/>
                      <a:pt x="861425" y="1546411"/>
                    </a:cubicBezTo>
                    <a:cubicBezTo>
                      <a:pt x="855711" y="1552125"/>
                      <a:pt x="846303" y="1553548"/>
                      <a:pt x="841255" y="1559858"/>
                    </a:cubicBezTo>
                    <a:cubicBezTo>
                      <a:pt x="804140" y="1606252"/>
                      <a:pt x="872164" y="1554940"/>
                      <a:pt x="814361" y="1593476"/>
                    </a:cubicBezTo>
                    <a:cubicBezTo>
                      <a:pt x="783536" y="1639714"/>
                      <a:pt x="802799" y="1628706"/>
                      <a:pt x="767296" y="1640541"/>
                    </a:cubicBezTo>
                    <a:cubicBezTo>
                      <a:pt x="737221" y="1685652"/>
                      <a:pt x="772651" y="1641452"/>
                      <a:pt x="733678" y="1667435"/>
                    </a:cubicBezTo>
                    <a:cubicBezTo>
                      <a:pt x="725767" y="1672709"/>
                      <a:pt x="721013" y="1681768"/>
                      <a:pt x="713508" y="1687606"/>
                    </a:cubicBezTo>
                    <a:cubicBezTo>
                      <a:pt x="700751" y="1697528"/>
                      <a:pt x="686614" y="1705535"/>
                      <a:pt x="673167" y="1714500"/>
                    </a:cubicBezTo>
                    <a:cubicBezTo>
                      <a:pt x="666443" y="1718982"/>
                      <a:pt x="658710" y="1722233"/>
                      <a:pt x="652996" y="1727947"/>
                    </a:cubicBezTo>
                    <a:cubicBezTo>
                      <a:pt x="614759" y="1766182"/>
                      <a:pt x="651576" y="1735380"/>
                      <a:pt x="612655" y="1754841"/>
                    </a:cubicBezTo>
                    <a:cubicBezTo>
                      <a:pt x="605427" y="1758455"/>
                      <a:pt x="599868" y="1765006"/>
                      <a:pt x="592484" y="1768288"/>
                    </a:cubicBezTo>
                    <a:cubicBezTo>
                      <a:pt x="579531" y="1774045"/>
                      <a:pt x="563937" y="1773873"/>
                      <a:pt x="552143" y="1781735"/>
                    </a:cubicBezTo>
                    <a:cubicBezTo>
                      <a:pt x="545419" y="1786217"/>
                      <a:pt x="539356" y="1791900"/>
                      <a:pt x="531972" y="1795182"/>
                    </a:cubicBezTo>
                    <a:cubicBezTo>
                      <a:pt x="519019" y="1800939"/>
                      <a:pt x="491631" y="1808629"/>
                      <a:pt x="491631" y="1808629"/>
                    </a:cubicBezTo>
                    <a:cubicBezTo>
                      <a:pt x="484908" y="1813111"/>
                      <a:pt x="478688" y="1818462"/>
                      <a:pt x="471461" y="1822076"/>
                    </a:cubicBezTo>
                    <a:cubicBezTo>
                      <a:pt x="465122" y="1825246"/>
                      <a:pt x="457485" y="1825358"/>
                      <a:pt x="451290" y="1828800"/>
                    </a:cubicBezTo>
                    <a:cubicBezTo>
                      <a:pt x="381938" y="1867329"/>
                      <a:pt x="436418" y="1847205"/>
                      <a:pt x="390778" y="1862417"/>
                    </a:cubicBezTo>
                    <a:lnTo>
                      <a:pt x="350437" y="1889311"/>
                    </a:lnTo>
                    <a:cubicBezTo>
                      <a:pt x="343714" y="1893793"/>
                      <a:pt x="335981" y="1897044"/>
                      <a:pt x="330267" y="1902758"/>
                    </a:cubicBezTo>
                    <a:cubicBezTo>
                      <a:pt x="314338" y="1918689"/>
                      <a:pt x="299289" y="1935497"/>
                      <a:pt x="276478" y="1943100"/>
                    </a:cubicBezTo>
                    <a:lnTo>
                      <a:pt x="256308" y="1949823"/>
                    </a:lnTo>
                    <a:cubicBezTo>
                      <a:pt x="249584" y="1954305"/>
                      <a:pt x="243365" y="1959656"/>
                      <a:pt x="236137" y="1963270"/>
                    </a:cubicBezTo>
                    <a:cubicBezTo>
                      <a:pt x="211904" y="1975387"/>
                      <a:pt x="168023" y="1974788"/>
                      <a:pt x="148731" y="1976717"/>
                    </a:cubicBezTo>
                    <a:cubicBezTo>
                      <a:pt x="137525" y="1978958"/>
                      <a:pt x="126139" y="1980434"/>
                      <a:pt x="115114" y="1983441"/>
                    </a:cubicBezTo>
                    <a:cubicBezTo>
                      <a:pt x="101439" y="1987171"/>
                      <a:pt x="88671" y="1994108"/>
                      <a:pt x="74772" y="1996888"/>
                    </a:cubicBezTo>
                    <a:lnTo>
                      <a:pt x="41155" y="2003611"/>
                    </a:lnTo>
                    <a:cubicBezTo>
                      <a:pt x="19845" y="2035576"/>
                      <a:pt x="30264" y="2016115"/>
                      <a:pt x="14261" y="2064123"/>
                    </a:cubicBezTo>
                    <a:lnTo>
                      <a:pt x="7537" y="2084294"/>
                    </a:lnTo>
                    <a:cubicBezTo>
                      <a:pt x="-9422" y="2474373"/>
                      <a:pt x="7537" y="1987128"/>
                      <a:pt x="7537" y="2413747"/>
                    </a:cubicBezTo>
                    <a:cubicBezTo>
                      <a:pt x="7537" y="2476540"/>
                      <a:pt x="3055" y="2539253"/>
                      <a:pt x="814" y="2602006"/>
                    </a:cubicBezTo>
                    <a:cubicBezTo>
                      <a:pt x="14261" y="2606488"/>
                      <a:pt x="27404" y="2612015"/>
                      <a:pt x="41155" y="2615453"/>
                    </a:cubicBezTo>
                    <a:cubicBezTo>
                      <a:pt x="50120" y="2617694"/>
                      <a:pt x="59198" y="2619521"/>
                      <a:pt x="68049" y="2622176"/>
                    </a:cubicBezTo>
                    <a:cubicBezTo>
                      <a:pt x="81626" y="2626249"/>
                      <a:pt x="108390" y="2635623"/>
                      <a:pt x="108390" y="2635623"/>
                    </a:cubicBezTo>
                    <a:cubicBezTo>
                      <a:pt x="168902" y="2633382"/>
                      <a:pt x="229506" y="2632928"/>
                      <a:pt x="289925" y="2628900"/>
                    </a:cubicBezTo>
                    <a:cubicBezTo>
                      <a:pt x="296997" y="2628429"/>
                      <a:pt x="303281" y="2624123"/>
                      <a:pt x="310096" y="2622176"/>
                    </a:cubicBezTo>
                    <a:cubicBezTo>
                      <a:pt x="318981" y="2619637"/>
                      <a:pt x="327970" y="2617458"/>
                      <a:pt x="336990" y="2615453"/>
                    </a:cubicBezTo>
                    <a:cubicBezTo>
                      <a:pt x="372393" y="2607586"/>
                      <a:pt x="378368" y="2607620"/>
                      <a:pt x="417672" y="2602006"/>
                    </a:cubicBezTo>
                    <a:cubicBezTo>
                      <a:pt x="515867" y="2569273"/>
                      <a:pt x="438625" y="2592468"/>
                      <a:pt x="686614" y="2602006"/>
                    </a:cubicBezTo>
                    <a:cubicBezTo>
                      <a:pt x="720281" y="2603301"/>
                      <a:pt x="753815" y="2607087"/>
                      <a:pt x="787467" y="2608729"/>
                    </a:cubicBezTo>
                    <a:cubicBezTo>
                      <a:pt x="845711" y="2611570"/>
                      <a:pt x="904008" y="2613212"/>
                      <a:pt x="962278" y="2615453"/>
                    </a:cubicBezTo>
                    <a:cubicBezTo>
                      <a:pt x="977966" y="2617694"/>
                      <a:pt x="993751" y="2619341"/>
                      <a:pt x="1009343" y="2622176"/>
                    </a:cubicBezTo>
                    <a:cubicBezTo>
                      <a:pt x="1018435" y="2623829"/>
                      <a:pt x="1026996" y="2628900"/>
                      <a:pt x="1036237" y="2628900"/>
                    </a:cubicBezTo>
                    <a:lnTo>
                      <a:pt x="1735484" y="2622176"/>
                    </a:lnTo>
                    <a:lnTo>
                      <a:pt x="1937190" y="2615453"/>
                    </a:lnTo>
                    <a:cubicBezTo>
                      <a:pt x="1979796" y="2613714"/>
                      <a:pt x="2022334" y="2610542"/>
                      <a:pt x="2064937" y="2608729"/>
                    </a:cubicBezTo>
                    <a:lnTo>
                      <a:pt x="2253196" y="2602006"/>
                    </a:lnTo>
                    <a:cubicBezTo>
                      <a:pt x="2252000" y="2596029"/>
                      <a:pt x="2243308" y="2549798"/>
                      <a:pt x="2239749" y="2541494"/>
                    </a:cubicBezTo>
                    <a:cubicBezTo>
                      <a:pt x="2236566" y="2534067"/>
                      <a:pt x="2229584" y="2528707"/>
                      <a:pt x="2226302" y="2521323"/>
                    </a:cubicBezTo>
                    <a:cubicBezTo>
                      <a:pt x="2202720" y="2468263"/>
                      <a:pt x="2228970" y="2491725"/>
                      <a:pt x="2192684" y="2467535"/>
                    </a:cubicBezTo>
                    <a:cubicBezTo>
                      <a:pt x="2148504" y="2401265"/>
                      <a:pt x="2185639" y="2445761"/>
                      <a:pt x="2145620" y="2413747"/>
                    </a:cubicBezTo>
                    <a:cubicBezTo>
                      <a:pt x="2140670" y="2409787"/>
                      <a:pt x="2137608" y="2403562"/>
                      <a:pt x="2132172" y="2400300"/>
                    </a:cubicBezTo>
                    <a:cubicBezTo>
                      <a:pt x="2126095" y="2396654"/>
                      <a:pt x="2118197" y="2397018"/>
                      <a:pt x="2112002" y="2393576"/>
                    </a:cubicBezTo>
                    <a:cubicBezTo>
                      <a:pt x="2097875" y="2385727"/>
                      <a:pt x="2086993" y="2371793"/>
                      <a:pt x="2071661" y="2366682"/>
                    </a:cubicBezTo>
                    <a:cubicBezTo>
                      <a:pt x="2050356" y="2359580"/>
                      <a:pt x="2049940" y="2361407"/>
                      <a:pt x="2031320" y="2346511"/>
                    </a:cubicBezTo>
                    <a:cubicBezTo>
                      <a:pt x="2026370" y="2342551"/>
                      <a:pt x="2022822" y="2337024"/>
                      <a:pt x="2017872" y="2333064"/>
                    </a:cubicBezTo>
                    <a:cubicBezTo>
                      <a:pt x="2011562" y="2328016"/>
                      <a:pt x="2003910" y="2324790"/>
                      <a:pt x="1997702" y="2319617"/>
                    </a:cubicBezTo>
                    <a:cubicBezTo>
                      <a:pt x="1990397" y="2313530"/>
                      <a:pt x="1984836" y="2305534"/>
                      <a:pt x="1977531" y="2299447"/>
                    </a:cubicBezTo>
                    <a:cubicBezTo>
                      <a:pt x="1971323" y="2294274"/>
                      <a:pt x="1963569" y="2291173"/>
                      <a:pt x="1957361" y="2286000"/>
                    </a:cubicBezTo>
                    <a:cubicBezTo>
                      <a:pt x="1934156" y="2266662"/>
                      <a:pt x="1930835" y="2250264"/>
                      <a:pt x="1896849" y="2238935"/>
                    </a:cubicBezTo>
                    <a:cubicBezTo>
                      <a:pt x="1890125" y="2236694"/>
                      <a:pt x="1883017" y="2235381"/>
                      <a:pt x="1876678" y="2232211"/>
                    </a:cubicBezTo>
                    <a:cubicBezTo>
                      <a:pt x="1869451" y="2228597"/>
                      <a:pt x="1863892" y="2222046"/>
                      <a:pt x="1856508" y="2218764"/>
                    </a:cubicBezTo>
                    <a:cubicBezTo>
                      <a:pt x="1843555" y="2213007"/>
                      <a:pt x="1829614" y="2209799"/>
                      <a:pt x="1816167" y="2205317"/>
                    </a:cubicBezTo>
                    <a:lnTo>
                      <a:pt x="1775825" y="2191870"/>
                    </a:lnTo>
                    <a:cubicBezTo>
                      <a:pt x="1769102" y="2189629"/>
                      <a:pt x="1762530" y="2186866"/>
                      <a:pt x="1755655" y="2185147"/>
                    </a:cubicBezTo>
                    <a:cubicBezTo>
                      <a:pt x="1746690" y="2182906"/>
                      <a:pt x="1737612" y="2181078"/>
                      <a:pt x="1728761" y="2178423"/>
                    </a:cubicBezTo>
                    <a:cubicBezTo>
                      <a:pt x="1715184" y="2174350"/>
                      <a:pt x="1688420" y="2164976"/>
                      <a:pt x="1688420" y="2164976"/>
                    </a:cubicBezTo>
                    <a:cubicBezTo>
                      <a:pt x="1686179" y="2158253"/>
                      <a:pt x="1685342" y="2150883"/>
                      <a:pt x="1681696" y="2144806"/>
                    </a:cubicBezTo>
                    <a:cubicBezTo>
                      <a:pt x="1678434" y="2139370"/>
                      <a:pt x="1671084" y="2137028"/>
                      <a:pt x="1668249" y="2131358"/>
                    </a:cubicBezTo>
                    <a:cubicBezTo>
                      <a:pt x="1661910" y="2118680"/>
                      <a:pt x="1659284" y="2104464"/>
                      <a:pt x="1654802" y="2091017"/>
                    </a:cubicBezTo>
                    <a:cubicBezTo>
                      <a:pt x="1652561" y="2084294"/>
                      <a:pt x="1651247" y="2077186"/>
                      <a:pt x="1648078" y="2070847"/>
                    </a:cubicBezTo>
                    <a:lnTo>
                      <a:pt x="1634631" y="2043953"/>
                    </a:lnTo>
                    <a:cubicBezTo>
                      <a:pt x="1632390" y="2034988"/>
                      <a:pt x="1629720" y="2026119"/>
                      <a:pt x="1627908" y="2017058"/>
                    </a:cubicBezTo>
                    <a:cubicBezTo>
                      <a:pt x="1625234" y="2003690"/>
                      <a:pt x="1624141" y="1990025"/>
                      <a:pt x="1621184" y="1976717"/>
                    </a:cubicBezTo>
                    <a:cubicBezTo>
                      <a:pt x="1619647" y="1969799"/>
                      <a:pt x="1615998" y="1963465"/>
                      <a:pt x="1614461" y="1956547"/>
                    </a:cubicBezTo>
                    <a:cubicBezTo>
                      <a:pt x="1611504" y="1943239"/>
                      <a:pt x="1610694" y="1929514"/>
                      <a:pt x="1607737" y="1916206"/>
                    </a:cubicBezTo>
                    <a:cubicBezTo>
                      <a:pt x="1606200" y="1909287"/>
                      <a:pt x="1602961" y="1902850"/>
                      <a:pt x="1601014" y="1896035"/>
                    </a:cubicBezTo>
                    <a:cubicBezTo>
                      <a:pt x="1598475" y="1887150"/>
                      <a:pt x="1596531" y="1878106"/>
                      <a:pt x="1594290" y="1869141"/>
                    </a:cubicBezTo>
                    <a:cubicBezTo>
                      <a:pt x="1594355" y="1867332"/>
                      <a:pt x="1567077" y="1708096"/>
                      <a:pt x="1614461" y="1660711"/>
                    </a:cubicBezTo>
                    <a:cubicBezTo>
                      <a:pt x="1620175" y="1654997"/>
                      <a:pt x="1628423" y="1652437"/>
                      <a:pt x="1634631" y="1647264"/>
                    </a:cubicBezTo>
                    <a:cubicBezTo>
                      <a:pt x="1668206" y="1619285"/>
                      <a:pt x="1639526" y="1632187"/>
                      <a:pt x="1674972" y="1620370"/>
                    </a:cubicBezTo>
                    <a:cubicBezTo>
                      <a:pt x="1697460" y="1597883"/>
                      <a:pt x="1678905" y="1614679"/>
                      <a:pt x="1708590" y="1593476"/>
                    </a:cubicBezTo>
                    <a:cubicBezTo>
                      <a:pt x="1717708" y="1586963"/>
                      <a:pt x="1726304" y="1579732"/>
                      <a:pt x="1735484" y="1573306"/>
                    </a:cubicBezTo>
                    <a:cubicBezTo>
                      <a:pt x="1748724" y="1564038"/>
                      <a:pt x="1761370" y="1553638"/>
                      <a:pt x="1775825" y="1546411"/>
                    </a:cubicBezTo>
                    <a:cubicBezTo>
                      <a:pt x="1784790" y="1541929"/>
                      <a:pt x="1794017" y="1537937"/>
                      <a:pt x="1802720" y="1532964"/>
                    </a:cubicBezTo>
                    <a:cubicBezTo>
                      <a:pt x="1809736" y="1528955"/>
                      <a:pt x="1815506" y="1522799"/>
                      <a:pt x="1822890" y="1519517"/>
                    </a:cubicBezTo>
                    <a:cubicBezTo>
                      <a:pt x="1851656" y="1506732"/>
                      <a:pt x="1862741" y="1507171"/>
                      <a:pt x="1890125" y="1499347"/>
                    </a:cubicBezTo>
                    <a:cubicBezTo>
                      <a:pt x="1896940" y="1497400"/>
                      <a:pt x="1903323" y="1493891"/>
                      <a:pt x="1910296" y="1492623"/>
                    </a:cubicBezTo>
                    <a:cubicBezTo>
                      <a:pt x="1928073" y="1489391"/>
                      <a:pt x="1946155" y="1488141"/>
                      <a:pt x="1964084" y="1485900"/>
                    </a:cubicBezTo>
                    <a:cubicBezTo>
                      <a:pt x="1970408" y="1484319"/>
                      <a:pt x="2003261" y="1476835"/>
                      <a:pt x="2011149" y="1472453"/>
                    </a:cubicBezTo>
                    <a:cubicBezTo>
                      <a:pt x="2025277" y="1464604"/>
                      <a:pt x="2051490" y="1445558"/>
                      <a:pt x="2051490" y="1445558"/>
                    </a:cubicBezTo>
                    <a:cubicBezTo>
                      <a:pt x="2060455" y="1432111"/>
                      <a:pt x="2073273" y="1420549"/>
                      <a:pt x="2078384" y="1405217"/>
                    </a:cubicBezTo>
                    <a:cubicBezTo>
                      <a:pt x="2080625" y="1398494"/>
                      <a:pt x="2083389" y="1391922"/>
                      <a:pt x="2085108" y="1385047"/>
                    </a:cubicBezTo>
                    <a:cubicBezTo>
                      <a:pt x="2087880" y="1373960"/>
                      <a:pt x="2089787" y="1362673"/>
                      <a:pt x="2091831" y="1351429"/>
                    </a:cubicBezTo>
                    <a:cubicBezTo>
                      <a:pt x="2098055" y="1317198"/>
                      <a:pt x="2100238" y="1299309"/>
                      <a:pt x="2105278" y="1264023"/>
                    </a:cubicBezTo>
                    <a:cubicBezTo>
                      <a:pt x="2103037" y="1248335"/>
                      <a:pt x="2101663" y="1232498"/>
                      <a:pt x="2098555" y="1216958"/>
                    </a:cubicBezTo>
                    <a:cubicBezTo>
                      <a:pt x="2097165" y="1210009"/>
                      <a:pt x="2093368" y="1203706"/>
                      <a:pt x="2091831" y="1196788"/>
                    </a:cubicBezTo>
                    <a:cubicBezTo>
                      <a:pt x="2088874" y="1183480"/>
                      <a:pt x="2087349" y="1169894"/>
                      <a:pt x="2085108" y="1156447"/>
                    </a:cubicBezTo>
                    <a:cubicBezTo>
                      <a:pt x="2082867" y="1127312"/>
                      <a:pt x="2081292" y="1098117"/>
                      <a:pt x="2078384" y="1069041"/>
                    </a:cubicBezTo>
                    <a:cubicBezTo>
                      <a:pt x="2073907" y="1024269"/>
                      <a:pt x="2062366" y="1002796"/>
                      <a:pt x="2078384" y="954741"/>
                    </a:cubicBezTo>
                    <a:cubicBezTo>
                      <a:pt x="2080939" y="947075"/>
                      <a:pt x="2091171" y="944576"/>
                      <a:pt x="2098555" y="941294"/>
                    </a:cubicBezTo>
                    <a:cubicBezTo>
                      <a:pt x="2111508" y="935537"/>
                      <a:pt x="2138896" y="927847"/>
                      <a:pt x="2138896" y="927847"/>
                    </a:cubicBezTo>
                    <a:cubicBezTo>
                      <a:pt x="2141137" y="921123"/>
                      <a:pt x="2141193" y="913210"/>
                      <a:pt x="2145620" y="907676"/>
                    </a:cubicBezTo>
                    <a:cubicBezTo>
                      <a:pt x="2150668" y="901366"/>
                      <a:pt x="2164647" y="902228"/>
                      <a:pt x="2165790" y="894229"/>
                    </a:cubicBezTo>
                    <a:cubicBezTo>
                      <a:pt x="2167890" y="879526"/>
                      <a:pt x="2171194" y="813835"/>
                      <a:pt x="2145620" y="793376"/>
                    </a:cubicBezTo>
                    <a:cubicBezTo>
                      <a:pt x="2140086" y="788949"/>
                      <a:pt x="2132173" y="788894"/>
                      <a:pt x="2125449" y="786653"/>
                    </a:cubicBezTo>
                    <a:cubicBezTo>
                      <a:pt x="2113614" y="751150"/>
                      <a:pt x="2122657" y="772380"/>
                      <a:pt x="2091831" y="726141"/>
                    </a:cubicBezTo>
                    <a:lnTo>
                      <a:pt x="2078384" y="705970"/>
                    </a:lnTo>
                    <a:cubicBezTo>
                      <a:pt x="2061591" y="655589"/>
                      <a:pt x="2078099" y="710412"/>
                      <a:pt x="2064937" y="605117"/>
                    </a:cubicBezTo>
                    <a:cubicBezTo>
                      <a:pt x="2061555" y="578063"/>
                      <a:pt x="2060111" y="550301"/>
                      <a:pt x="2051490" y="524435"/>
                    </a:cubicBezTo>
                    <a:cubicBezTo>
                      <a:pt x="2049249" y="517711"/>
                      <a:pt x="2046304" y="511183"/>
                      <a:pt x="2044767" y="504264"/>
                    </a:cubicBezTo>
                    <a:cubicBezTo>
                      <a:pt x="2041810" y="490956"/>
                      <a:pt x="2040717" y="477291"/>
                      <a:pt x="2038043" y="463923"/>
                    </a:cubicBezTo>
                    <a:cubicBezTo>
                      <a:pt x="2036231" y="454862"/>
                      <a:pt x="2033132" y="446090"/>
                      <a:pt x="2031320" y="437029"/>
                    </a:cubicBezTo>
                    <a:cubicBezTo>
                      <a:pt x="2028646" y="423661"/>
                      <a:pt x="2027902" y="409913"/>
                      <a:pt x="2024596" y="396688"/>
                    </a:cubicBezTo>
                    <a:cubicBezTo>
                      <a:pt x="2021158" y="382937"/>
                      <a:pt x="2015631" y="369794"/>
                      <a:pt x="2011149" y="356347"/>
                    </a:cubicBezTo>
                    <a:lnTo>
                      <a:pt x="1997702" y="316006"/>
                    </a:lnTo>
                    <a:cubicBezTo>
                      <a:pt x="1992234" y="299601"/>
                      <a:pt x="1990564" y="288697"/>
                      <a:pt x="1977531" y="275664"/>
                    </a:cubicBezTo>
                    <a:cubicBezTo>
                      <a:pt x="1971817" y="269950"/>
                      <a:pt x="1964084" y="266699"/>
                      <a:pt x="1957361" y="262217"/>
                    </a:cubicBezTo>
                    <a:cubicBezTo>
                      <a:pt x="1948905" y="236853"/>
                      <a:pt x="1946862" y="224826"/>
                      <a:pt x="1923743" y="201706"/>
                    </a:cubicBezTo>
                    <a:cubicBezTo>
                      <a:pt x="1919261" y="197223"/>
                      <a:pt x="1914256" y="193208"/>
                      <a:pt x="1910296" y="188258"/>
                    </a:cubicBezTo>
                    <a:cubicBezTo>
                      <a:pt x="1905248" y="181948"/>
                      <a:pt x="1902930" y="173409"/>
                      <a:pt x="1896849" y="168088"/>
                    </a:cubicBezTo>
                    <a:cubicBezTo>
                      <a:pt x="1884686" y="157446"/>
                      <a:pt x="1869955" y="150159"/>
                      <a:pt x="1856508" y="141194"/>
                    </a:cubicBezTo>
                    <a:cubicBezTo>
                      <a:pt x="1849784" y="136712"/>
                      <a:pt x="1844003" y="130302"/>
                      <a:pt x="1836337" y="127747"/>
                    </a:cubicBezTo>
                    <a:lnTo>
                      <a:pt x="1795996" y="114300"/>
                    </a:lnTo>
                    <a:cubicBezTo>
                      <a:pt x="1789272" y="109818"/>
                      <a:pt x="1783209" y="104135"/>
                      <a:pt x="1775825" y="100853"/>
                    </a:cubicBezTo>
                    <a:cubicBezTo>
                      <a:pt x="1762872" y="95096"/>
                      <a:pt x="1735484" y="87406"/>
                      <a:pt x="1735484" y="87406"/>
                    </a:cubicBezTo>
                    <a:cubicBezTo>
                      <a:pt x="1712015" y="63935"/>
                      <a:pt x="1728051" y="75963"/>
                      <a:pt x="1681696" y="60511"/>
                    </a:cubicBezTo>
                    <a:lnTo>
                      <a:pt x="1681696" y="60511"/>
                    </a:lnTo>
                    <a:cubicBezTo>
                      <a:pt x="1655628" y="43133"/>
                      <a:pt x="1669191" y="49619"/>
                      <a:pt x="1641355" y="40341"/>
                    </a:cubicBezTo>
                    <a:cubicBezTo>
                      <a:pt x="1630538" y="33129"/>
                      <a:pt x="1600812" y="8202"/>
                      <a:pt x="1580843" y="6723"/>
                    </a:cubicBezTo>
                    <a:cubicBezTo>
                      <a:pt x="1527155" y="2746"/>
                      <a:pt x="1473266" y="2241"/>
                      <a:pt x="1419478" y="0"/>
                    </a:cubicBezTo>
                    <a:cubicBezTo>
                      <a:pt x="1340819" y="6554"/>
                      <a:pt x="1352165" y="4493"/>
                      <a:pt x="1285008" y="13447"/>
                    </a:cubicBezTo>
                    <a:cubicBezTo>
                      <a:pt x="1269299" y="15541"/>
                      <a:pt x="1253535" y="17335"/>
                      <a:pt x="1237943" y="20170"/>
                    </a:cubicBezTo>
                    <a:cubicBezTo>
                      <a:pt x="1209059" y="25422"/>
                      <a:pt x="1216068" y="26420"/>
                      <a:pt x="1190878" y="33617"/>
                    </a:cubicBezTo>
                    <a:cubicBezTo>
                      <a:pt x="1181993" y="36156"/>
                      <a:pt x="1172835" y="37686"/>
                      <a:pt x="1163984" y="40341"/>
                    </a:cubicBezTo>
                    <a:cubicBezTo>
                      <a:pt x="1143619" y="46451"/>
                      <a:pt x="1123643" y="53787"/>
                      <a:pt x="1103472" y="60511"/>
                    </a:cubicBezTo>
                    <a:lnTo>
                      <a:pt x="1083302" y="67235"/>
                    </a:lnTo>
                    <a:lnTo>
                      <a:pt x="1063131" y="73958"/>
                    </a:lnTo>
                    <a:cubicBezTo>
                      <a:pt x="1018937" y="118155"/>
                      <a:pt x="1102038" y="39058"/>
                      <a:pt x="1009343" y="100853"/>
                    </a:cubicBezTo>
                    <a:cubicBezTo>
                      <a:pt x="1002619" y="105335"/>
                      <a:pt x="996556" y="111018"/>
                      <a:pt x="989172" y="114300"/>
                    </a:cubicBezTo>
                    <a:cubicBezTo>
                      <a:pt x="976219" y="120057"/>
                      <a:pt x="960625" y="119884"/>
                      <a:pt x="948831" y="127747"/>
                    </a:cubicBezTo>
                    <a:lnTo>
                      <a:pt x="908490" y="154641"/>
                    </a:lnTo>
                    <a:cubicBezTo>
                      <a:pt x="901767" y="159123"/>
                      <a:pt x="894034" y="162374"/>
                      <a:pt x="888320" y="168088"/>
                    </a:cubicBezTo>
                    <a:cubicBezTo>
                      <a:pt x="869158" y="187249"/>
                      <a:pt x="880147" y="178019"/>
                      <a:pt x="854702" y="194982"/>
                    </a:cubicBezTo>
                    <a:cubicBezTo>
                      <a:pt x="850220" y="201706"/>
                      <a:pt x="846969" y="209439"/>
                      <a:pt x="841255" y="215153"/>
                    </a:cubicBezTo>
                    <a:cubicBezTo>
                      <a:pt x="835541" y="220867"/>
                      <a:pt x="826132" y="222290"/>
                      <a:pt x="821084" y="228600"/>
                    </a:cubicBezTo>
                    <a:cubicBezTo>
                      <a:pt x="783968" y="274994"/>
                      <a:pt x="851999" y="223679"/>
                      <a:pt x="794190" y="262217"/>
                    </a:cubicBezTo>
                    <a:cubicBezTo>
                      <a:pt x="778738" y="308572"/>
                      <a:pt x="790765" y="292535"/>
                      <a:pt x="767296" y="316006"/>
                    </a:cubicBezTo>
                    <a:cubicBezTo>
                      <a:pt x="765055" y="322729"/>
                      <a:pt x="764014" y="329981"/>
                      <a:pt x="760572" y="336176"/>
                    </a:cubicBezTo>
                    <a:cubicBezTo>
                      <a:pt x="752723" y="350303"/>
                      <a:pt x="733678" y="376517"/>
                      <a:pt x="733678" y="376517"/>
                    </a:cubicBezTo>
                    <a:cubicBezTo>
                      <a:pt x="731437" y="383241"/>
                      <a:pt x="730124" y="390349"/>
                      <a:pt x="726955" y="396688"/>
                    </a:cubicBezTo>
                    <a:cubicBezTo>
                      <a:pt x="723341" y="403915"/>
                      <a:pt x="716790" y="409474"/>
                      <a:pt x="713508" y="416858"/>
                    </a:cubicBezTo>
                    <a:cubicBezTo>
                      <a:pt x="707751" y="429811"/>
                      <a:pt x="704544" y="443753"/>
                      <a:pt x="700061" y="457200"/>
                    </a:cubicBezTo>
                    <a:lnTo>
                      <a:pt x="693337" y="477370"/>
                    </a:lnTo>
                    <a:lnTo>
                      <a:pt x="686614" y="497541"/>
                    </a:lnTo>
                    <a:cubicBezTo>
                      <a:pt x="688855" y="551329"/>
                      <a:pt x="689756" y="605190"/>
                      <a:pt x="693337" y="658906"/>
                    </a:cubicBezTo>
                    <a:cubicBezTo>
                      <a:pt x="696700" y="709355"/>
                      <a:pt x="698103" y="684693"/>
                      <a:pt x="706784" y="719417"/>
                    </a:cubicBezTo>
                    <a:cubicBezTo>
                      <a:pt x="709556" y="730504"/>
                      <a:pt x="710736" y="741948"/>
                      <a:pt x="713508" y="753035"/>
                    </a:cubicBezTo>
                    <a:cubicBezTo>
                      <a:pt x="726318" y="804277"/>
                      <a:pt x="714385" y="737249"/>
                      <a:pt x="726955" y="800100"/>
                    </a:cubicBezTo>
                    <a:cubicBezTo>
                      <a:pt x="729629" y="813468"/>
                      <a:pt x="731166" y="827042"/>
                      <a:pt x="733678" y="840441"/>
                    </a:cubicBezTo>
                    <a:cubicBezTo>
                      <a:pt x="747585" y="914615"/>
                      <a:pt x="741336" y="890310"/>
                      <a:pt x="760572" y="948017"/>
                    </a:cubicBezTo>
                    <a:cubicBezTo>
                      <a:pt x="762813" y="954741"/>
                      <a:pt x="763365" y="962291"/>
                      <a:pt x="767296" y="968188"/>
                    </a:cubicBezTo>
                    <a:cubicBezTo>
                      <a:pt x="782501" y="990995"/>
                      <a:pt x="803155" y="996203"/>
                      <a:pt x="814361" y="1008529"/>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10">
                <a:extLst>
                  <a:ext uri="{FF2B5EF4-FFF2-40B4-BE49-F238E27FC236}">
                    <a16:creationId xmlns:a16="http://schemas.microsoft.com/office/drawing/2014/main" id="{16E55C28-CCF6-4609-9651-36E763D0950D}"/>
                  </a:ext>
                </a:extLst>
              </p:cNvPr>
              <p:cNvSpPr/>
              <p:nvPr/>
            </p:nvSpPr>
            <p:spPr>
              <a:xfrm>
                <a:off x="1659467" y="4275667"/>
                <a:ext cx="1354670" cy="1016000"/>
              </a:xfrm>
              <a:custGeom>
                <a:avLst/>
                <a:gdLst>
                  <a:gd name="connsiteX0" fmla="*/ 114300 w 1354670"/>
                  <a:gd name="connsiteY0" fmla="*/ 1016000 h 1016000"/>
                  <a:gd name="connsiteX1" fmla="*/ 93133 w 1354670"/>
                  <a:gd name="connsiteY1" fmla="*/ 986366 h 1016000"/>
                  <a:gd name="connsiteX2" fmla="*/ 76200 w 1354670"/>
                  <a:gd name="connsiteY2" fmla="*/ 960966 h 1016000"/>
                  <a:gd name="connsiteX3" fmla="*/ 67733 w 1354670"/>
                  <a:gd name="connsiteY3" fmla="*/ 948266 h 1016000"/>
                  <a:gd name="connsiteX4" fmla="*/ 55033 w 1354670"/>
                  <a:gd name="connsiteY4" fmla="*/ 922866 h 1016000"/>
                  <a:gd name="connsiteX5" fmla="*/ 46566 w 1354670"/>
                  <a:gd name="connsiteY5" fmla="*/ 897466 h 1016000"/>
                  <a:gd name="connsiteX6" fmla="*/ 42333 w 1354670"/>
                  <a:gd name="connsiteY6" fmla="*/ 884766 h 1016000"/>
                  <a:gd name="connsiteX7" fmla="*/ 33866 w 1354670"/>
                  <a:gd name="connsiteY7" fmla="*/ 872066 h 1016000"/>
                  <a:gd name="connsiteX8" fmla="*/ 29633 w 1354670"/>
                  <a:gd name="connsiteY8" fmla="*/ 850900 h 1016000"/>
                  <a:gd name="connsiteX9" fmla="*/ 25400 w 1354670"/>
                  <a:gd name="connsiteY9" fmla="*/ 833966 h 1016000"/>
                  <a:gd name="connsiteX10" fmla="*/ 21166 w 1354670"/>
                  <a:gd name="connsiteY10" fmla="*/ 800100 h 1016000"/>
                  <a:gd name="connsiteX11" fmla="*/ 16933 w 1354670"/>
                  <a:gd name="connsiteY11" fmla="*/ 787400 h 1016000"/>
                  <a:gd name="connsiteX12" fmla="*/ 12700 w 1354670"/>
                  <a:gd name="connsiteY12" fmla="*/ 762000 h 1016000"/>
                  <a:gd name="connsiteX13" fmla="*/ 4233 w 1354670"/>
                  <a:gd name="connsiteY13" fmla="*/ 660400 h 1016000"/>
                  <a:gd name="connsiteX14" fmla="*/ 0 w 1354670"/>
                  <a:gd name="connsiteY14" fmla="*/ 639233 h 1016000"/>
                  <a:gd name="connsiteX15" fmla="*/ 4233 w 1354670"/>
                  <a:gd name="connsiteY15" fmla="*/ 491066 h 1016000"/>
                  <a:gd name="connsiteX16" fmla="*/ 12700 w 1354670"/>
                  <a:gd name="connsiteY16" fmla="*/ 457200 h 1016000"/>
                  <a:gd name="connsiteX17" fmla="*/ 21166 w 1354670"/>
                  <a:gd name="connsiteY17" fmla="*/ 444500 h 1016000"/>
                  <a:gd name="connsiteX18" fmla="*/ 38100 w 1354670"/>
                  <a:gd name="connsiteY18" fmla="*/ 406400 h 1016000"/>
                  <a:gd name="connsiteX19" fmla="*/ 55033 w 1354670"/>
                  <a:gd name="connsiteY19" fmla="*/ 368300 h 1016000"/>
                  <a:gd name="connsiteX20" fmla="*/ 67733 w 1354670"/>
                  <a:gd name="connsiteY20" fmla="*/ 342900 h 1016000"/>
                  <a:gd name="connsiteX21" fmla="*/ 76200 w 1354670"/>
                  <a:gd name="connsiteY21" fmla="*/ 317500 h 1016000"/>
                  <a:gd name="connsiteX22" fmla="*/ 101600 w 1354670"/>
                  <a:gd name="connsiteY22" fmla="*/ 279400 h 1016000"/>
                  <a:gd name="connsiteX23" fmla="*/ 110066 w 1354670"/>
                  <a:gd name="connsiteY23" fmla="*/ 266700 h 1016000"/>
                  <a:gd name="connsiteX24" fmla="*/ 122766 w 1354670"/>
                  <a:gd name="connsiteY24" fmla="*/ 254000 h 1016000"/>
                  <a:gd name="connsiteX25" fmla="*/ 143933 w 1354670"/>
                  <a:gd name="connsiteY25" fmla="*/ 232833 h 1016000"/>
                  <a:gd name="connsiteX26" fmla="*/ 152400 w 1354670"/>
                  <a:gd name="connsiteY26" fmla="*/ 220133 h 1016000"/>
                  <a:gd name="connsiteX27" fmla="*/ 177800 w 1354670"/>
                  <a:gd name="connsiteY27" fmla="*/ 203200 h 1016000"/>
                  <a:gd name="connsiteX28" fmla="*/ 198966 w 1354670"/>
                  <a:gd name="connsiteY28" fmla="*/ 186266 h 1016000"/>
                  <a:gd name="connsiteX29" fmla="*/ 211666 w 1354670"/>
                  <a:gd name="connsiteY29" fmla="*/ 173566 h 1016000"/>
                  <a:gd name="connsiteX30" fmla="*/ 237066 w 1354670"/>
                  <a:gd name="connsiteY30" fmla="*/ 156633 h 1016000"/>
                  <a:gd name="connsiteX31" fmla="*/ 249766 w 1354670"/>
                  <a:gd name="connsiteY31" fmla="*/ 148166 h 1016000"/>
                  <a:gd name="connsiteX32" fmla="*/ 262466 w 1354670"/>
                  <a:gd name="connsiteY32" fmla="*/ 139700 h 1016000"/>
                  <a:gd name="connsiteX33" fmla="*/ 287866 w 1354670"/>
                  <a:gd name="connsiteY33" fmla="*/ 122766 h 1016000"/>
                  <a:gd name="connsiteX34" fmla="*/ 325966 w 1354670"/>
                  <a:gd name="connsiteY34" fmla="*/ 101600 h 1016000"/>
                  <a:gd name="connsiteX35" fmla="*/ 338666 w 1354670"/>
                  <a:gd name="connsiteY35" fmla="*/ 93133 h 1016000"/>
                  <a:gd name="connsiteX36" fmla="*/ 364066 w 1354670"/>
                  <a:gd name="connsiteY36" fmla="*/ 84666 h 1016000"/>
                  <a:gd name="connsiteX37" fmla="*/ 389466 w 1354670"/>
                  <a:gd name="connsiteY37" fmla="*/ 76200 h 1016000"/>
                  <a:gd name="connsiteX38" fmla="*/ 402166 w 1354670"/>
                  <a:gd name="connsiteY38" fmla="*/ 71966 h 1016000"/>
                  <a:gd name="connsiteX39" fmla="*/ 414866 w 1354670"/>
                  <a:gd name="connsiteY39" fmla="*/ 67733 h 1016000"/>
                  <a:gd name="connsiteX40" fmla="*/ 444500 w 1354670"/>
                  <a:gd name="connsiteY40" fmla="*/ 55033 h 1016000"/>
                  <a:gd name="connsiteX41" fmla="*/ 465666 w 1354670"/>
                  <a:gd name="connsiteY41" fmla="*/ 50800 h 1016000"/>
                  <a:gd name="connsiteX42" fmla="*/ 491066 w 1354670"/>
                  <a:gd name="connsiteY42" fmla="*/ 42333 h 1016000"/>
                  <a:gd name="connsiteX43" fmla="*/ 503766 w 1354670"/>
                  <a:gd name="connsiteY43" fmla="*/ 38100 h 1016000"/>
                  <a:gd name="connsiteX44" fmla="*/ 516466 w 1354670"/>
                  <a:gd name="connsiteY44" fmla="*/ 33866 h 1016000"/>
                  <a:gd name="connsiteX45" fmla="*/ 571500 w 1354670"/>
                  <a:gd name="connsiteY45" fmla="*/ 29633 h 1016000"/>
                  <a:gd name="connsiteX46" fmla="*/ 605366 w 1354670"/>
                  <a:gd name="connsiteY46" fmla="*/ 21166 h 1016000"/>
                  <a:gd name="connsiteX47" fmla="*/ 639233 w 1354670"/>
                  <a:gd name="connsiteY47" fmla="*/ 12700 h 1016000"/>
                  <a:gd name="connsiteX48" fmla="*/ 677333 w 1354670"/>
                  <a:gd name="connsiteY48" fmla="*/ 8466 h 1016000"/>
                  <a:gd name="connsiteX49" fmla="*/ 706966 w 1354670"/>
                  <a:gd name="connsiteY49" fmla="*/ 4233 h 1016000"/>
                  <a:gd name="connsiteX50" fmla="*/ 719666 w 1354670"/>
                  <a:gd name="connsiteY50" fmla="*/ 0 h 1016000"/>
                  <a:gd name="connsiteX51" fmla="*/ 829733 w 1354670"/>
                  <a:gd name="connsiteY51" fmla="*/ 8466 h 1016000"/>
                  <a:gd name="connsiteX52" fmla="*/ 859366 w 1354670"/>
                  <a:gd name="connsiteY52" fmla="*/ 21166 h 1016000"/>
                  <a:gd name="connsiteX53" fmla="*/ 897466 w 1354670"/>
                  <a:gd name="connsiteY53" fmla="*/ 33866 h 1016000"/>
                  <a:gd name="connsiteX54" fmla="*/ 910166 w 1354670"/>
                  <a:gd name="connsiteY54" fmla="*/ 38100 h 1016000"/>
                  <a:gd name="connsiteX55" fmla="*/ 927100 w 1354670"/>
                  <a:gd name="connsiteY55" fmla="*/ 42333 h 1016000"/>
                  <a:gd name="connsiteX56" fmla="*/ 973666 w 1354670"/>
                  <a:gd name="connsiteY56" fmla="*/ 55033 h 1016000"/>
                  <a:gd name="connsiteX57" fmla="*/ 986366 w 1354670"/>
                  <a:gd name="connsiteY57" fmla="*/ 59266 h 1016000"/>
                  <a:gd name="connsiteX58" fmla="*/ 1024466 w 1354670"/>
                  <a:gd name="connsiteY58" fmla="*/ 76200 h 1016000"/>
                  <a:gd name="connsiteX59" fmla="*/ 1037166 w 1354670"/>
                  <a:gd name="connsiteY59" fmla="*/ 80433 h 1016000"/>
                  <a:gd name="connsiteX60" fmla="*/ 1062566 w 1354670"/>
                  <a:gd name="connsiteY60" fmla="*/ 93133 h 1016000"/>
                  <a:gd name="connsiteX61" fmla="*/ 1075266 w 1354670"/>
                  <a:gd name="connsiteY61" fmla="*/ 101600 h 1016000"/>
                  <a:gd name="connsiteX62" fmla="*/ 1117600 w 1354670"/>
                  <a:gd name="connsiteY62" fmla="*/ 114300 h 1016000"/>
                  <a:gd name="connsiteX63" fmla="*/ 1130300 w 1354670"/>
                  <a:gd name="connsiteY63" fmla="*/ 122766 h 1016000"/>
                  <a:gd name="connsiteX64" fmla="*/ 1143000 w 1354670"/>
                  <a:gd name="connsiteY64" fmla="*/ 135466 h 1016000"/>
                  <a:gd name="connsiteX65" fmla="*/ 1155700 w 1354670"/>
                  <a:gd name="connsiteY65" fmla="*/ 139700 h 1016000"/>
                  <a:gd name="connsiteX66" fmla="*/ 1176866 w 1354670"/>
                  <a:gd name="connsiteY66" fmla="*/ 156633 h 1016000"/>
                  <a:gd name="connsiteX67" fmla="*/ 1185333 w 1354670"/>
                  <a:gd name="connsiteY67" fmla="*/ 169333 h 1016000"/>
                  <a:gd name="connsiteX68" fmla="*/ 1198033 w 1354670"/>
                  <a:gd name="connsiteY68" fmla="*/ 177800 h 1016000"/>
                  <a:gd name="connsiteX69" fmla="*/ 1214966 w 1354670"/>
                  <a:gd name="connsiteY69" fmla="*/ 203200 h 1016000"/>
                  <a:gd name="connsiteX70" fmla="*/ 1219200 w 1354670"/>
                  <a:gd name="connsiteY70" fmla="*/ 215900 h 1016000"/>
                  <a:gd name="connsiteX71" fmla="*/ 1244600 w 1354670"/>
                  <a:gd name="connsiteY71" fmla="*/ 254000 h 1016000"/>
                  <a:gd name="connsiteX72" fmla="*/ 1253066 w 1354670"/>
                  <a:gd name="connsiteY72" fmla="*/ 266700 h 1016000"/>
                  <a:gd name="connsiteX73" fmla="*/ 1265766 w 1354670"/>
                  <a:gd name="connsiteY73" fmla="*/ 292100 h 1016000"/>
                  <a:gd name="connsiteX74" fmla="*/ 1274233 w 1354670"/>
                  <a:gd name="connsiteY74" fmla="*/ 317500 h 1016000"/>
                  <a:gd name="connsiteX75" fmla="*/ 1291166 w 1354670"/>
                  <a:gd name="connsiteY75" fmla="*/ 342900 h 1016000"/>
                  <a:gd name="connsiteX76" fmla="*/ 1295400 w 1354670"/>
                  <a:gd name="connsiteY76" fmla="*/ 355600 h 1016000"/>
                  <a:gd name="connsiteX77" fmla="*/ 1303866 w 1354670"/>
                  <a:gd name="connsiteY77" fmla="*/ 368300 h 1016000"/>
                  <a:gd name="connsiteX78" fmla="*/ 1312333 w 1354670"/>
                  <a:gd name="connsiteY78" fmla="*/ 393700 h 1016000"/>
                  <a:gd name="connsiteX79" fmla="*/ 1337733 w 1354670"/>
                  <a:gd name="connsiteY79" fmla="*/ 444500 h 1016000"/>
                  <a:gd name="connsiteX80" fmla="*/ 1341966 w 1354670"/>
                  <a:gd name="connsiteY80" fmla="*/ 457200 h 1016000"/>
                  <a:gd name="connsiteX81" fmla="*/ 1350433 w 1354670"/>
                  <a:gd name="connsiteY81" fmla="*/ 491066 h 1016000"/>
                  <a:gd name="connsiteX82" fmla="*/ 1354666 w 1354670"/>
                  <a:gd name="connsiteY82" fmla="*/ 6731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54670" h="1016000">
                    <a:moveTo>
                      <a:pt x="114300" y="1016000"/>
                    </a:moveTo>
                    <a:cubicBezTo>
                      <a:pt x="93974" y="965185"/>
                      <a:pt x="118831" y="1015736"/>
                      <a:pt x="93133" y="986366"/>
                    </a:cubicBezTo>
                    <a:cubicBezTo>
                      <a:pt x="86432" y="978708"/>
                      <a:pt x="81844" y="969433"/>
                      <a:pt x="76200" y="960966"/>
                    </a:cubicBezTo>
                    <a:lnTo>
                      <a:pt x="67733" y="948266"/>
                    </a:lnTo>
                    <a:cubicBezTo>
                      <a:pt x="52299" y="901960"/>
                      <a:pt x="76912" y="972093"/>
                      <a:pt x="55033" y="922866"/>
                    </a:cubicBezTo>
                    <a:cubicBezTo>
                      <a:pt x="51408" y="914711"/>
                      <a:pt x="49388" y="905933"/>
                      <a:pt x="46566" y="897466"/>
                    </a:cubicBezTo>
                    <a:cubicBezTo>
                      <a:pt x="45155" y="893233"/>
                      <a:pt x="44808" y="888479"/>
                      <a:pt x="42333" y="884766"/>
                    </a:cubicBezTo>
                    <a:lnTo>
                      <a:pt x="33866" y="872066"/>
                    </a:lnTo>
                    <a:cubicBezTo>
                      <a:pt x="32455" y="865011"/>
                      <a:pt x="31194" y="857924"/>
                      <a:pt x="29633" y="850900"/>
                    </a:cubicBezTo>
                    <a:cubicBezTo>
                      <a:pt x="28371" y="845220"/>
                      <a:pt x="26357" y="839705"/>
                      <a:pt x="25400" y="833966"/>
                    </a:cubicBezTo>
                    <a:cubicBezTo>
                      <a:pt x="23530" y="822744"/>
                      <a:pt x="23201" y="811293"/>
                      <a:pt x="21166" y="800100"/>
                    </a:cubicBezTo>
                    <a:cubicBezTo>
                      <a:pt x="20368" y="795710"/>
                      <a:pt x="17901" y="791756"/>
                      <a:pt x="16933" y="787400"/>
                    </a:cubicBezTo>
                    <a:cubicBezTo>
                      <a:pt x="15071" y="779021"/>
                      <a:pt x="14111" y="770467"/>
                      <a:pt x="12700" y="762000"/>
                    </a:cubicBezTo>
                    <a:cubicBezTo>
                      <a:pt x="10789" y="735255"/>
                      <a:pt x="8050" y="689026"/>
                      <a:pt x="4233" y="660400"/>
                    </a:cubicBezTo>
                    <a:cubicBezTo>
                      <a:pt x="3282" y="653268"/>
                      <a:pt x="1411" y="646289"/>
                      <a:pt x="0" y="639233"/>
                    </a:cubicBezTo>
                    <a:cubicBezTo>
                      <a:pt x="1411" y="589844"/>
                      <a:pt x="794" y="540355"/>
                      <a:pt x="4233" y="491066"/>
                    </a:cubicBezTo>
                    <a:cubicBezTo>
                      <a:pt x="5043" y="479458"/>
                      <a:pt x="6246" y="466882"/>
                      <a:pt x="12700" y="457200"/>
                    </a:cubicBezTo>
                    <a:cubicBezTo>
                      <a:pt x="15522" y="452967"/>
                      <a:pt x="19100" y="449149"/>
                      <a:pt x="21166" y="444500"/>
                    </a:cubicBezTo>
                    <a:cubicBezTo>
                      <a:pt x="41314" y="399165"/>
                      <a:pt x="18940" y="435139"/>
                      <a:pt x="38100" y="406400"/>
                    </a:cubicBezTo>
                    <a:cubicBezTo>
                      <a:pt x="48175" y="376173"/>
                      <a:pt x="41615" y="388426"/>
                      <a:pt x="55033" y="368300"/>
                    </a:cubicBezTo>
                    <a:cubicBezTo>
                      <a:pt x="70467" y="321994"/>
                      <a:pt x="45854" y="392127"/>
                      <a:pt x="67733" y="342900"/>
                    </a:cubicBezTo>
                    <a:cubicBezTo>
                      <a:pt x="71358" y="334745"/>
                      <a:pt x="71250" y="324926"/>
                      <a:pt x="76200" y="317500"/>
                    </a:cubicBezTo>
                    <a:lnTo>
                      <a:pt x="101600" y="279400"/>
                    </a:lnTo>
                    <a:cubicBezTo>
                      <a:pt x="104422" y="275167"/>
                      <a:pt x="106468" y="270298"/>
                      <a:pt x="110066" y="266700"/>
                    </a:cubicBezTo>
                    <a:cubicBezTo>
                      <a:pt x="114299" y="262467"/>
                      <a:pt x="118933" y="258599"/>
                      <a:pt x="122766" y="254000"/>
                    </a:cubicBezTo>
                    <a:cubicBezTo>
                      <a:pt x="140405" y="232833"/>
                      <a:pt x="120650" y="248356"/>
                      <a:pt x="143933" y="232833"/>
                    </a:cubicBezTo>
                    <a:cubicBezTo>
                      <a:pt x="146755" y="228600"/>
                      <a:pt x="148571" y="223483"/>
                      <a:pt x="152400" y="220133"/>
                    </a:cubicBezTo>
                    <a:cubicBezTo>
                      <a:pt x="160058" y="213432"/>
                      <a:pt x="177800" y="203200"/>
                      <a:pt x="177800" y="203200"/>
                    </a:cubicBezTo>
                    <a:cubicBezTo>
                      <a:pt x="196733" y="174799"/>
                      <a:pt x="174430" y="202624"/>
                      <a:pt x="198966" y="186266"/>
                    </a:cubicBezTo>
                    <a:cubicBezTo>
                      <a:pt x="203947" y="182945"/>
                      <a:pt x="206940" y="177242"/>
                      <a:pt x="211666" y="173566"/>
                    </a:cubicBezTo>
                    <a:cubicBezTo>
                      <a:pt x="219698" y="167319"/>
                      <a:pt x="228599" y="162277"/>
                      <a:pt x="237066" y="156633"/>
                    </a:cubicBezTo>
                    <a:lnTo>
                      <a:pt x="249766" y="148166"/>
                    </a:lnTo>
                    <a:cubicBezTo>
                      <a:pt x="253999" y="145344"/>
                      <a:pt x="258868" y="143298"/>
                      <a:pt x="262466" y="139700"/>
                    </a:cubicBezTo>
                    <a:cubicBezTo>
                      <a:pt x="290648" y="111518"/>
                      <a:pt x="260298" y="138082"/>
                      <a:pt x="287866" y="122766"/>
                    </a:cubicBezTo>
                    <a:cubicBezTo>
                      <a:pt x="331530" y="98508"/>
                      <a:pt x="297231" y="111177"/>
                      <a:pt x="325966" y="101600"/>
                    </a:cubicBezTo>
                    <a:cubicBezTo>
                      <a:pt x="330199" y="98778"/>
                      <a:pt x="334017" y="95199"/>
                      <a:pt x="338666" y="93133"/>
                    </a:cubicBezTo>
                    <a:cubicBezTo>
                      <a:pt x="346821" y="89508"/>
                      <a:pt x="355599" y="87488"/>
                      <a:pt x="364066" y="84666"/>
                    </a:cubicBezTo>
                    <a:lnTo>
                      <a:pt x="389466" y="76200"/>
                    </a:lnTo>
                    <a:lnTo>
                      <a:pt x="402166" y="71966"/>
                    </a:lnTo>
                    <a:cubicBezTo>
                      <a:pt x="406399" y="70555"/>
                      <a:pt x="410875" y="69729"/>
                      <a:pt x="414866" y="67733"/>
                    </a:cubicBezTo>
                    <a:cubicBezTo>
                      <a:pt x="426983" y="61674"/>
                      <a:pt x="432041" y="58148"/>
                      <a:pt x="444500" y="55033"/>
                    </a:cubicBezTo>
                    <a:cubicBezTo>
                      <a:pt x="451480" y="53288"/>
                      <a:pt x="458724" y="52693"/>
                      <a:pt x="465666" y="50800"/>
                    </a:cubicBezTo>
                    <a:cubicBezTo>
                      <a:pt x="474276" y="48452"/>
                      <a:pt x="482599" y="45155"/>
                      <a:pt x="491066" y="42333"/>
                    </a:cubicBezTo>
                    <a:lnTo>
                      <a:pt x="503766" y="38100"/>
                    </a:lnTo>
                    <a:cubicBezTo>
                      <a:pt x="507999" y="36689"/>
                      <a:pt x="512017" y="34208"/>
                      <a:pt x="516466" y="33866"/>
                    </a:cubicBezTo>
                    <a:lnTo>
                      <a:pt x="571500" y="29633"/>
                    </a:lnTo>
                    <a:cubicBezTo>
                      <a:pt x="582789" y="26811"/>
                      <a:pt x="594327" y="24845"/>
                      <a:pt x="605366" y="21166"/>
                    </a:cubicBezTo>
                    <a:cubicBezTo>
                      <a:pt x="620141" y="16241"/>
                      <a:pt x="621351" y="15255"/>
                      <a:pt x="639233" y="12700"/>
                    </a:cubicBezTo>
                    <a:cubicBezTo>
                      <a:pt x="651883" y="10893"/>
                      <a:pt x="664654" y="10051"/>
                      <a:pt x="677333" y="8466"/>
                    </a:cubicBezTo>
                    <a:cubicBezTo>
                      <a:pt x="687234" y="7228"/>
                      <a:pt x="697088" y="5644"/>
                      <a:pt x="706966" y="4233"/>
                    </a:cubicBezTo>
                    <a:cubicBezTo>
                      <a:pt x="711199" y="2822"/>
                      <a:pt x="715204" y="0"/>
                      <a:pt x="719666" y="0"/>
                    </a:cubicBezTo>
                    <a:cubicBezTo>
                      <a:pt x="784934" y="0"/>
                      <a:pt x="784956" y="1004"/>
                      <a:pt x="829733" y="8466"/>
                    </a:cubicBezTo>
                    <a:cubicBezTo>
                      <a:pt x="849882" y="21899"/>
                      <a:pt x="834514" y="13710"/>
                      <a:pt x="859366" y="21166"/>
                    </a:cubicBezTo>
                    <a:cubicBezTo>
                      <a:pt x="872188" y="25013"/>
                      <a:pt x="884766" y="29633"/>
                      <a:pt x="897466" y="33866"/>
                    </a:cubicBezTo>
                    <a:cubicBezTo>
                      <a:pt x="901699" y="35277"/>
                      <a:pt x="905837" y="37018"/>
                      <a:pt x="910166" y="38100"/>
                    </a:cubicBezTo>
                    <a:cubicBezTo>
                      <a:pt x="915811" y="39511"/>
                      <a:pt x="921420" y="41071"/>
                      <a:pt x="927100" y="42333"/>
                    </a:cubicBezTo>
                    <a:cubicBezTo>
                      <a:pt x="963001" y="50310"/>
                      <a:pt x="934018" y="41817"/>
                      <a:pt x="973666" y="55033"/>
                    </a:cubicBezTo>
                    <a:lnTo>
                      <a:pt x="986366" y="59266"/>
                    </a:lnTo>
                    <a:cubicBezTo>
                      <a:pt x="1006491" y="72683"/>
                      <a:pt x="994240" y="66125"/>
                      <a:pt x="1024466" y="76200"/>
                    </a:cubicBezTo>
                    <a:lnTo>
                      <a:pt x="1037166" y="80433"/>
                    </a:lnTo>
                    <a:cubicBezTo>
                      <a:pt x="1073563" y="104699"/>
                      <a:pt x="1027512" y="75606"/>
                      <a:pt x="1062566" y="93133"/>
                    </a:cubicBezTo>
                    <a:cubicBezTo>
                      <a:pt x="1067117" y="95408"/>
                      <a:pt x="1070589" y="99596"/>
                      <a:pt x="1075266" y="101600"/>
                    </a:cubicBezTo>
                    <a:cubicBezTo>
                      <a:pt x="1091838" y="108702"/>
                      <a:pt x="1100517" y="102912"/>
                      <a:pt x="1117600" y="114300"/>
                    </a:cubicBezTo>
                    <a:cubicBezTo>
                      <a:pt x="1121833" y="117122"/>
                      <a:pt x="1126391" y="119509"/>
                      <a:pt x="1130300" y="122766"/>
                    </a:cubicBezTo>
                    <a:cubicBezTo>
                      <a:pt x="1134899" y="126599"/>
                      <a:pt x="1138019" y="132145"/>
                      <a:pt x="1143000" y="135466"/>
                    </a:cubicBezTo>
                    <a:cubicBezTo>
                      <a:pt x="1146713" y="137941"/>
                      <a:pt x="1151467" y="138289"/>
                      <a:pt x="1155700" y="139700"/>
                    </a:cubicBezTo>
                    <a:cubicBezTo>
                      <a:pt x="1179960" y="176093"/>
                      <a:pt x="1147657" y="133267"/>
                      <a:pt x="1176866" y="156633"/>
                    </a:cubicBezTo>
                    <a:cubicBezTo>
                      <a:pt x="1180839" y="159811"/>
                      <a:pt x="1181735" y="165735"/>
                      <a:pt x="1185333" y="169333"/>
                    </a:cubicBezTo>
                    <a:cubicBezTo>
                      <a:pt x="1188931" y="172931"/>
                      <a:pt x="1193800" y="174978"/>
                      <a:pt x="1198033" y="177800"/>
                    </a:cubicBezTo>
                    <a:cubicBezTo>
                      <a:pt x="1203677" y="186267"/>
                      <a:pt x="1211748" y="193547"/>
                      <a:pt x="1214966" y="203200"/>
                    </a:cubicBezTo>
                    <a:cubicBezTo>
                      <a:pt x="1216377" y="207433"/>
                      <a:pt x="1217033" y="211999"/>
                      <a:pt x="1219200" y="215900"/>
                    </a:cubicBezTo>
                    <a:cubicBezTo>
                      <a:pt x="1219208" y="215915"/>
                      <a:pt x="1240362" y="247643"/>
                      <a:pt x="1244600" y="254000"/>
                    </a:cubicBezTo>
                    <a:cubicBezTo>
                      <a:pt x="1247422" y="258233"/>
                      <a:pt x="1251457" y="261873"/>
                      <a:pt x="1253066" y="266700"/>
                    </a:cubicBezTo>
                    <a:cubicBezTo>
                      <a:pt x="1268511" y="313028"/>
                      <a:pt x="1243877" y="242849"/>
                      <a:pt x="1265766" y="292100"/>
                    </a:cubicBezTo>
                    <a:cubicBezTo>
                      <a:pt x="1269391" y="300256"/>
                      <a:pt x="1269283" y="310074"/>
                      <a:pt x="1274233" y="317500"/>
                    </a:cubicBezTo>
                    <a:cubicBezTo>
                      <a:pt x="1279877" y="325967"/>
                      <a:pt x="1287948" y="333247"/>
                      <a:pt x="1291166" y="342900"/>
                    </a:cubicBezTo>
                    <a:cubicBezTo>
                      <a:pt x="1292577" y="347133"/>
                      <a:pt x="1293404" y="351609"/>
                      <a:pt x="1295400" y="355600"/>
                    </a:cubicBezTo>
                    <a:cubicBezTo>
                      <a:pt x="1297675" y="360151"/>
                      <a:pt x="1301800" y="363651"/>
                      <a:pt x="1303866" y="368300"/>
                    </a:cubicBezTo>
                    <a:cubicBezTo>
                      <a:pt x="1307491" y="376456"/>
                      <a:pt x="1307383" y="386274"/>
                      <a:pt x="1312333" y="393700"/>
                    </a:cubicBezTo>
                    <a:cubicBezTo>
                      <a:pt x="1334215" y="426524"/>
                      <a:pt x="1326049" y="409448"/>
                      <a:pt x="1337733" y="444500"/>
                    </a:cubicBezTo>
                    <a:cubicBezTo>
                      <a:pt x="1339144" y="448733"/>
                      <a:pt x="1340884" y="452871"/>
                      <a:pt x="1341966" y="457200"/>
                    </a:cubicBezTo>
                    <a:lnTo>
                      <a:pt x="1350433" y="491066"/>
                    </a:lnTo>
                    <a:cubicBezTo>
                      <a:pt x="1354988" y="650517"/>
                      <a:pt x="1354666" y="589824"/>
                      <a:pt x="1354666" y="673100"/>
                    </a:cubicBezTo>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133">
                <a:extLst>
                  <a:ext uri="{FF2B5EF4-FFF2-40B4-BE49-F238E27FC236}">
                    <a16:creationId xmlns:a16="http://schemas.microsoft.com/office/drawing/2014/main" id="{5FF31631-9BC9-4AEF-A1EE-B48BC001F92F}"/>
                  </a:ext>
                </a:extLst>
              </p:cNvPr>
              <p:cNvSpPr/>
              <p:nvPr/>
            </p:nvSpPr>
            <p:spPr>
              <a:xfrm>
                <a:off x="2549950" y="4703874"/>
                <a:ext cx="318133" cy="297612"/>
              </a:xfrm>
              <a:custGeom>
                <a:avLst/>
                <a:gdLst>
                  <a:gd name="connsiteX0" fmla="*/ 84667 w 355600"/>
                  <a:gd name="connsiteY0" fmla="*/ 38100 h 359834"/>
                  <a:gd name="connsiteX1" fmla="*/ 118533 w 355600"/>
                  <a:gd name="connsiteY1" fmla="*/ 12700 h 359834"/>
                  <a:gd name="connsiteX2" fmla="*/ 160867 w 355600"/>
                  <a:gd name="connsiteY2" fmla="*/ 0 h 359834"/>
                  <a:gd name="connsiteX3" fmla="*/ 262467 w 355600"/>
                  <a:gd name="connsiteY3" fmla="*/ 4234 h 359834"/>
                  <a:gd name="connsiteX4" fmla="*/ 292100 w 355600"/>
                  <a:gd name="connsiteY4" fmla="*/ 12700 h 359834"/>
                  <a:gd name="connsiteX5" fmla="*/ 300567 w 355600"/>
                  <a:gd name="connsiteY5" fmla="*/ 25400 h 359834"/>
                  <a:gd name="connsiteX6" fmla="*/ 313267 w 355600"/>
                  <a:gd name="connsiteY6" fmla="*/ 29634 h 359834"/>
                  <a:gd name="connsiteX7" fmla="*/ 325967 w 355600"/>
                  <a:gd name="connsiteY7" fmla="*/ 38100 h 359834"/>
                  <a:gd name="connsiteX8" fmla="*/ 342900 w 355600"/>
                  <a:gd name="connsiteY8" fmla="*/ 63500 h 359834"/>
                  <a:gd name="connsiteX9" fmla="*/ 351367 w 355600"/>
                  <a:gd name="connsiteY9" fmla="*/ 76200 h 359834"/>
                  <a:gd name="connsiteX10" fmla="*/ 355600 w 355600"/>
                  <a:gd name="connsiteY10" fmla="*/ 88900 h 359834"/>
                  <a:gd name="connsiteX11" fmla="*/ 347133 w 355600"/>
                  <a:gd name="connsiteY11" fmla="*/ 131234 h 359834"/>
                  <a:gd name="connsiteX12" fmla="*/ 330200 w 355600"/>
                  <a:gd name="connsiteY12" fmla="*/ 156634 h 359834"/>
                  <a:gd name="connsiteX13" fmla="*/ 334433 w 355600"/>
                  <a:gd name="connsiteY13" fmla="*/ 237067 h 359834"/>
                  <a:gd name="connsiteX14" fmla="*/ 342900 w 355600"/>
                  <a:gd name="connsiteY14" fmla="*/ 266700 h 359834"/>
                  <a:gd name="connsiteX15" fmla="*/ 321733 w 355600"/>
                  <a:gd name="connsiteY15" fmla="*/ 325967 h 359834"/>
                  <a:gd name="connsiteX16" fmla="*/ 313267 w 355600"/>
                  <a:gd name="connsiteY16" fmla="*/ 338667 h 359834"/>
                  <a:gd name="connsiteX17" fmla="*/ 292100 w 355600"/>
                  <a:gd name="connsiteY17" fmla="*/ 342900 h 359834"/>
                  <a:gd name="connsiteX18" fmla="*/ 279400 w 355600"/>
                  <a:gd name="connsiteY18" fmla="*/ 351367 h 359834"/>
                  <a:gd name="connsiteX19" fmla="*/ 266700 w 355600"/>
                  <a:gd name="connsiteY19" fmla="*/ 355600 h 359834"/>
                  <a:gd name="connsiteX20" fmla="*/ 165100 w 355600"/>
                  <a:gd name="connsiteY20" fmla="*/ 359834 h 359834"/>
                  <a:gd name="connsiteX21" fmla="*/ 122767 w 355600"/>
                  <a:gd name="connsiteY21" fmla="*/ 355600 h 359834"/>
                  <a:gd name="connsiteX22" fmla="*/ 80433 w 355600"/>
                  <a:gd name="connsiteY22" fmla="*/ 342900 h 359834"/>
                  <a:gd name="connsiteX23" fmla="*/ 67733 w 355600"/>
                  <a:gd name="connsiteY23" fmla="*/ 338667 h 359834"/>
                  <a:gd name="connsiteX24" fmla="*/ 38100 w 355600"/>
                  <a:gd name="connsiteY24" fmla="*/ 330200 h 359834"/>
                  <a:gd name="connsiteX25" fmla="*/ 25400 w 355600"/>
                  <a:gd name="connsiteY25" fmla="*/ 321734 h 359834"/>
                  <a:gd name="connsiteX26" fmla="*/ 16933 w 355600"/>
                  <a:gd name="connsiteY26" fmla="*/ 309034 h 359834"/>
                  <a:gd name="connsiteX27" fmla="*/ 4233 w 355600"/>
                  <a:gd name="connsiteY27" fmla="*/ 296334 h 359834"/>
                  <a:gd name="connsiteX28" fmla="*/ 0 w 355600"/>
                  <a:gd name="connsiteY28" fmla="*/ 283634 h 359834"/>
                  <a:gd name="connsiteX29" fmla="*/ 4233 w 355600"/>
                  <a:gd name="connsiteY29" fmla="*/ 169334 h 359834"/>
                  <a:gd name="connsiteX30" fmla="*/ 8467 w 355600"/>
                  <a:gd name="connsiteY30" fmla="*/ 156634 h 359834"/>
                  <a:gd name="connsiteX31" fmla="*/ 16933 w 355600"/>
                  <a:gd name="connsiteY31" fmla="*/ 143934 h 359834"/>
                  <a:gd name="connsiteX32" fmla="*/ 29633 w 355600"/>
                  <a:gd name="connsiteY32" fmla="*/ 131234 h 359834"/>
                  <a:gd name="connsiteX33" fmla="*/ 46567 w 355600"/>
                  <a:gd name="connsiteY33" fmla="*/ 105834 h 359834"/>
                  <a:gd name="connsiteX34" fmla="*/ 63500 w 355600"/>
                  <a:gd name="connsiteY34" fmla="*/ 80434 h 359834"/>
                  <a:gd name="connsiteX35" fmla="*/ 84667 w 355600"/>
                  <a:gd name="connsiteY35" fmla="*/ 38100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5600" h="359834">
                    <a:moveTo>
                      <a:pt x="84667" y="38100"/>
                    </a:moveTo>
                    <a:cubicBezTo>
                      <a:pt x="87364" y="35942"/>
                      <a:pt x="110953" y="16069"/>
                      <a:pt x="118533" y="12700"/>
                    </a:cubicBezTo>
                    <a:cubicBezTo>
                      <a:pt x="131778" y="6813"/>
                      <a:pt x="146798" y="3518"/>
                      <a:pt x="160867" y="0"/>
                    </a:cubicBezTo>
                    <a:cubicBezTo>
                      <a:pt x="194734" y="1411"/>
                      <a:pt x="228657" y="1819"/>
                      <a:pt x="262467" y="4234"/>
                    </a:cubicBezTo>
                    <a:cubicBezTo>
                      <a:pt x="269232" y="4717"/>
                      <a:pt x="284999" y="10333"/>
                      <a:pt x="292100" y="12700"/>
                    </a:cubicBezTo>
                    <a:cubicBezTo>
                      <a:pt x="294922" y="16933"/>
                      <a:pt x="296594" y="22222"/>
                      <a:pt x="300567" y="25400"/>
                    </a:cubicBezTo>
                    <a:cubicBezTo>
                      <a:pt x="304052" y="28188"/>
                      <a:pt x="309276" y="27638"/>
                      <a:pt x="313267" y="29634"/>
                    </a:cubicBezTo>
                    <a:cubicBezTo>
                      <a:pt x="317818" y="31909"/>
                      <a:pt x="321734" y="35278"/>
                      <a:pt x="325967" y="38100"/>
                    </a:cubicBezTo>
                    <a:lnTo>
                      <a:pt x="342900" y="63500"/>
                    </a:lnTo>
                    <a:lnTo>
                      <a:pt x="351367" y="76200"/>
                    </a:lnTo>
                    <a:cubicBezTo>
                      <a:pt x="352778" y="80433"/>
                      <a:pt x="355600" y="84438"/>
                      <a:pt x="355600" y="88900"/>
                    </a:cubicBezTo>
                    <a:cubicBezTo>
                      <a:pt x="355600" y="94375"/>
                      <a:pt x="352348" y="121848"/>
                      <a:pt x="347133" y="131234"/>
                    </a:cubicBezTo>
                    <a:cubicBezTo>
                      <a:pt x="342191" y="140129"/>
                      <a:pt x="330200" y="156634"/>
                      <a:pt x="330200" y="156634"/>
                    </a:cubicBezTo>
                    <a:cubicBezTo>
                      <a:pt x="331611" y="183445"/>
                      <a:pt x="332107" y="210320"/>
                      <a:pt x="334433" y="237067"/>
                    </a:cubicBezTo>
                    <a:cubicBezTo>
                      <a:pt x="335058" y="244253"/>
                      <a:pt x="340426" y="259276"/>
                      <a:pt x="342900" y="266700"/>
                    </a:cubicBezTo>
                    <a:cubicBezTo>
                      <a:pt x="337405" y="310666"/>
                      <a:pt x="344978" y="291099"/>
                      <a:pt x="321733" y="325967"/>
                    </a:cubicBezTo>
                    <a:cubicBezTo>
                      <a:pt x="318911" y="330200"/>
                      <a:pt x="318256" y="337669"/>
                      <a:pt x="313267" y="338667"/>
                    </a:cubicBezTo>
                    <a:lnTo>
                      <a:pt x="292100" y="342900"/>
                    </a:lnTo>
                    <a:cubicBezTo>
                      <a:pt x="287867" y="345722"/>
                      <a:pt x="283951" y="349092"/>
                      <a:pt x="279400" y="351367"/>
                    </a:cubicBezTo>
                    <a:cubicBezTo>
                      <a:pt x="275409" y="353363"/>
                      <a:pt x="271150" y="355270"/>
                      <a:pt x="266700" y="355600"/>
                    </a:cubicBezTo>
                    <a:cubicBezTo>
                      <a:pt x="232897" y="358104"/>
                      <a:pt x="198967" y="358423"/>
                      <a:pt x="165100" y="359834"/>
                    </a:cubicBezTo>
                    <a:cubicBezTo>
                      <a:pt x="150989" y="358423"/>
                      <a:pt x="136806" y="357606"/>
                      <a:pt x="122767" y="355600"/>
                    </a:cubicBezTo>
                    <a:cubicBezTo>
                      <a:pt x="111565" y="354000"/>
                      <a:pt x="89280" y="345849"/>
                      <a:pt x="80433" y="342900"/>
                    </a:cubicBezTo>
                    <a:cubicBezTo>
                      <a:pt x="76200" y="341489"/>
                      <a:pt x="72062" y="339749"/>
                      <a:pt x="67733" y="338667"/>
                    </a:cubicBezTo>
                    <a:cubicBezTo>
                      <a:pt x="62301" y="337309"/>
                      <a:pt x="44178" y="333239"/>
                      <a:pt x="38100" y="330200"/>
                    </a:cubicBezTo>
                    <a:cubicBezTo>
                      <a:pt x="33549" y="327925"/>
                      <a:pt x="29633" y="324556"/>
                      <a:pt x="25400" y="321734"/>
                    </a:cubicBezTo>
                    <a:cubicBezTo>
                      <a:pt x="22578" y="317501"/>
                      <a:pt x="20190" y="312943"/>
                      <a:pt x="16933" y="309034"/>
                    </a:cubicBezTo>
                    <a:cubicBezTo>
                      <a:pt x="13100" y="304435"/>
                      <a:pt x="7554" y="301315"/>
                      <a:pt x="4233" y="296334"/>
                    </a:cubicBezTo>
                    <a:cubicBezTo>
                      <a:pt x="1758" y="292621"/>
                      <a:pt x="1411" y="287867"/>
                      <a:pt x="0" y="283634"/>
                    </a:cubicBezTo>
                    <a:cubicBezTo>
                      <a:pt x="1411" y="245534"/>
                      <a:pt x="1697" y="207376"/>
                      <a:pt x="4233" y="169334"/>
                    </a:cubicBezTo>
                    <a:cubicBezTo>
                      <a:pt x="4530" y="164881"/>
                      <a:pt x="6471" y="160625"/>
                      <a:pt x="8467" y="156634"/>
                    </a:cubicBezTo>
                    <a:cubicBezTo>
                      <a:pt x="10742" y="152083"/>
                      <a:pt x="13676" y="147843"/>
                      <a:pt x="16933" y="143934"/>
                    </a:cubicBezTo>
                    <a:cubicBezTo>
                      <a:pt x="20766" y="139335"/>
                      <a:pt x="25400" y="135467"/>
                      <a:pt x="29633" y="131234"/>
                    </a:cubicBezTo>
                    <a:cubicBezTo>
                      <a:pt x="39701" y="101034"/>
                      <a:pt x="25424" y="137549"/>
                      <a:pt x="46567" y="105834"/>
                    </a:cubicBezTo>
                    <a:cubicBezTo>
                      <a:pt x="71073" y="69075"/>
                      <a:pt x="22986" y="120948"/>
                      <a:pt x="63500" y="80434"/>
                    </a:cubicBezTo>
                    <a:lnTo>
                      <a:pt x="84667" y="38100"/>
                    </a:lnTo>
                    <a:close/>
                  </a:path>
                </a:pathLst>
              </a:custGeom>
              <a:gradFill flip="none" rotWithShape="1">
                <a:gsLst>
                  <a:gs pos="0">
                    <a:schemeClr val="accent2">
                      <a:lumMod val="60000"/>
                      <a:lumOff val="40000"/>
                      <a:shade val="30000"/>
                      <a:satMod val="115000"/>
                    </a:schemeClr>
                  </a:gs>
                  <a:gs pos="36000">
                    <a:schemeClr val="accent2">
                      <a:lumMod val="60000"/>
                      <a:lumOff val="40000"/>
                      <a:shade val="67500"/>
                      <a:satMod val="115000"/>
                    </a:schemeClr>
                  </a:gs>
                  <a:gs pos="98000">
                    <a:schemeClr val="accent2">
                      <a:lumMod val="60000"/>
                      <a:lumOff val="40000"/>
                      <a:shade val="100000"/>
                      <a:satMod val="115000"/>
                    </a:schemeClr>
                  </a:gs>
                </a:gsLst>
                <a:lin ang="168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12335">
                <a:extLst>
                  <a:ext uri="{FF2B5EF4-FFF2-40B4-BE49-F238E27FC236}">
                    <a16:creationId xmlns:a16="http://schemas.microsoft.com/office/drawing/2014/main" id="{9A397CA7-9447-4362-9489-C2F15CF4AD6D}"/>
                  </a:ext>
                </a:extLst>
              </p:cNvPr>
              <p:cNvSpPr/>
              <p:nvPr/>
            </p:nvSpPr>
            <p:spPr>
              <a:xfrm>
                <a:off x="2601214" y="4740088"/>
                <a:ext cx="229392" cy="208430"/>
              </a:xfrm>
              <a:custGeom>
                <a:avLst/>
                <a:gdLst>
                  <a:gd name="connsiteX0" fmla="*/ 7515 w 229392"/>
                  <a:gd name="connsiteY0" fmla="*/ 168088 h 208430"/>
                  <a:gd name="connsiteX1" fmla="*/ 41133 w 229392"/>
                  <a:gd name="connsiteY1" fmla="*/ 188259 h 208430"/>
                  <a:gd name="connsiteX2" fmla="*/ 101645 w 229392"/>
                  <a:gd name="connsiteY2" fmla="*/ 201706 h 208430"/>
                  <a:gd name="connsiteX3" fmla="*/ 121815 w 229392"/>
                  <a:gd name="connsiteY3" fmla="*/ 208430 h 208430"/>
                  <a:gd name="connsiteX4" fmla="*/ 209221 w 229392"/>
                  <a:gd name="connsiteY4" fmla="*/ 194983 h 208430"/>
                  <a:gd name="connsiteX5" fmla="*/ 229392 w 229392"/>
                  <a:gd name="connsiteY5" fmla="*/ 188259 h 208430"/>
                  <a:gd name="connsiteX6" fmla="*/ 222668 w 229392"/>
                  <a:gd name="connsiteY6" fmla="*/ 60512 h 208430"/>
                  <a:gd name="connsiteX7" fmla="*/ 215945 w 229392"/>
                  <a:gd name="connsiteY7" fmla="*/ 40341 h 208430"/>
                  <a:gd name="connsiteX8" fmla="*/ 175604 w 229392"/>
                  <a:gd name="connsiteY8" fmla="*/ 13447 h 208430"/>
                  <a:gd name="connsiteX9" fmla="*/ 135262 w 229392"/>
                  <a:gd name="connsiteY9" fmla="*/ 0 h 208430"/>
                  <a:gd name="connsiteX10" fmla="*/ 81474 w 229392"/>
                  <a:gd name="connsiteY10" fmla="*/ 13447 h 208430"/>
                  <a:gd name="connsiteX11" fmla="*/ 61304 w 229392"/>
                  <a:gd name="connsiteY11" fmla="*/ 26894 h 208430"/>
                  <a:gd name="connsiteX12" fmla="*/ 20962 w 229392"/>
                  <a:gd name="connsiteY12" fmla="*/ 80683 h 208430"/>
                  <a:gd name="connsiteX13" fmla="*/ 14239 w 229392"/>
                  <a:gd name="connsiteY13" fmla="*/ 100853 h 208430"/>
                  <a:gd name="connsiteX14" fmla="*/ 792 w 229392"/>
                  <a:gd name="connsiteY14" fmla="*/ 121024 h 208430"/>
                  <a:gd name="connsiteX15" fmla="*/ 7515 w 229392"/>
                  <a:gd name="connsiteY15" fmla="*/ 168088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392" h="208430">
                    <a:moveTo>
                      <a:pt x="7515" y="168088"/>
                    </a:moveTo>
                    <a:cubicBezTo>
                      <a:pt x="14239" y="179294"/>
                      <a:pt x="29444" y="182415"/>
                      <a:pt x="41133" y="188259"/>
                    </a:cubicBezTo>
                    <a:cubicBezTo>
                      <a:pt x="57687" y="196536"/>
                      <a:pt x="86147" y="199123"/>
                      <a:pt x="101645" y="201706"/>
                    </a:cubicBezTo>
                    <a:cubicBezTo>
                      <a:pt x="108368" y="203947"/>
                      <a:pt x="114728" y="208430"/>
                      <a:pt x="121815" y="208430"/>
                    </a:cubicBezTo>
                    <a:cubicBezTo>
                      <a:pt x="151611" y="208430"/>
                      <a:pt x="180805" y="203102"/>
                      <a:pt x="209221" y="194983"/>
                    </a:cubicBezTo>
                    <a:cubicBezTo>
                      <a:pt x="216036" y="193036"/>
                      <a:pt x="222668" y="190500"/>
                      <a:pt x="229392" y="188259"/>
                    </a:cubicBezTo>
                    <a:cubicBezTo>
                      <a:pt x="227151" y="145677"/>
                      <a:pt x="226529" y="102978"/>
                      <a:pt x="222668" y="60512"/>
                    </a:cubicBezTo>
                    <a:cubicBezTo>
                      <a:pt x="222026" y="53454"/>
                      <a:pt x="220956" y="45353"/>
                      <a:pt x="215945" y="40341"/>
                    </a:cubicBezTo>
                    <a:cubicBezTo>
                      <a:pt x="204517" y="28913"/>
                      <a:pt x="190936" y="18558"/>
                      <a:pt x="175604" y="13447"/>
                    </a:cubicBezTo>
                    <a:lnTo>
                      <a:pt x="135262" y="0"/>
                    </a:lnTo>
                    <a:cubicBezTo>
                      <a:pt x="122482" y="2556"/>
                      <a:pt x="95253" y="6557"/>
                      <a:pt x="81474" y="13447"/>
                    </a:cubicBezTo>
                    <a:cubicBezTo>
                      <a:pt x="74247" y="17061"/>
                      <a:pt x="68027" y="22412"/>
                      <a:pt x="61304" y="26894"/>
                    </a:cubicBezTo>
                    <a:cubicBezTo>
                      <a:pt x="30894" y="72511"/>
                      <a:pt x="45838" y="55808"/>
                      <a:pt x="20962" y="80683"/>
                    </a:cubicBezTo>
                    <a:cubicBezTo>
                      <a:pt x="18721" y="87406"/>
                      <a:pt x="17408" y="94514"/>
                      <a:pt x="14239" y="100853"/>
                    </a:cubicBezTo>
                    <a:cubicBezTo>
                      <a:pt x="10625" y="108081"/>
                      <a:pt x="3347" y="113358"/>
                      <a:pt x="792" y="121024"/>
                    </a:cubicBezTo>
                    <a:cubicBezTo>
                      <a:pt x="-1334" y="127402"/>
                      <a:pt x="791" y="156882"/>
                      <a:pt x="7515" y="168088"/>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5">
                <a:extLst>
                  <a:ext uri="{FF2B5EF4-FFF2-40B4-BE49-F238E27FC236}">
                    <a16:creationId xmlns:a16="http://schemas.microsoft.com/office/drawing/2014/main" id="{81508411-CC0E-4B83-98AC-9A9615EBBC79}"/>
                  </a:ext>
                </a:extLst>
              </p:cNvPr>
              <p:cNvSpPr/>
              <p:nvPr/>
            </p:nvSpPr>
            <p:spPr>
              <a:xfrm>
                <a:off x="986367" y="6222640"/>
                <a:ext cx="762000" cy="99218"/>
              </a:xfrm>
              <a:custGeom>
                <a:avLst/>
                <a:gdLst>
                  <a:gd name="connsiteX0" fmla="*/ 0 w 762000"/>
                  <a:gd name="connsiteY0" fmla="*/ 34227 h 99218"/>
                  <a:gd name="connsiteX1" fmla="*/ 21166 w 762000"/>
                  <a:gd name="connsiteY1" fmla="*/ 29993 h 99218"/>
                  <a:gd name="connsiteX2" fmla="*/ 46566 w 762000"/>
                  <a:gd name="connsiteY2" fmla="*/ 17293 h 99218"/>
                  <a:gd name="connsiteX3" fmla="*/ 80433 w 762000"/>
                  <a:gd name="connsiteY3" fmla="*/ 13060 h 99218"/>
                  <a:gd name="connsiteX4" fmla="*/ 110066 w 762000"/>
                  <a:gd name="connsiteY4" fmla="*/ 8827 h 99218"/>
                  <a:gd name="connsiteX5" fmla="*/ 198966 w 762000"/>
                  <a:gd name="connsiteY5" fmla="*/ 360 h 99218"/>
                  <a:gd name="connsiteX6" fmla="*/ 224366 w 762000"/>
                  <a:gd name="connsiteY6" fmla="*/ 4593 h 99218"/>
                  <a:gd name="connsiteX7" fmla="*/ 249766 w 762000"/>
                  <a:gd name="connsiteY7" fmla="*/ 13060 h 99218"/>
                  <a:gd name="connsiteX8" fmla="*/ 262466 w 762000"/>
                  <a:gd name="connsiteY8" fmla="*/ 17293 h 99218"/>
                  <a:gd name="connsiteX9" fmla="*/ 283633 w 762000"/>
                  <a:gd name="connsiteY9" fmla="*/ 21527 h 99218"/>
                  <a:gd name="connsiteX10" fmla="*/ 296333 w 762000"/>
                  <a:gd name="connsiteY10" fmla="*/ 25760 h 99218"/>
                  <a:gd name="connsiteX11" fmla="*/ 359833 w 762000"/>
                  <a:gd name="connsiteY11" fmla="*/ 29993 h 99218"/>
                  <a:gd name="connsiteX12" fmla="*/ 436033 w 762000"/>
                  <a:gd name="connsiteY12" fmla="*/ 38460 h 99218"/>
                  <a:gd name="connsiteX13" fmla="*/ 474133 w 762000"/>
                  <a:gd name="connsiteY13" fmla="*/ 46927 h 99218"/>
                  <a:gd name="connsiteX14" fmla="*/ 520700 w 762000"/>
                  <a:gd name="connsiteY14" fmla="*/ 55393 h 99218"/>
                  <a:gd name="connsiteX15" fmla="*/ 546100 w 762000"/>
                  <a:gd name="connsiteY15" fmla="*/ 63860 h 99218"/>
                  <a:gd name="connsiteX16" fmla="*/ 601133 w 762000"/>
                  <a:gd name="connsiteY16" fmla="*/ 72327 h 99218"/>
                  <a:gd name="connsiteX17" fmla="*/ 639233 w 762000"/>
                  <a:gd name="connsiteY17" fmla="*/ 85027 h 99218"/>
                  <a:gd name="connsiteX18" fmla="*/ 651933 w 762000"/>
                  <a:gd name="connsiteY18" fmla="*/ 89260 h 99218"/>
                  <a:gd name="connsiteX19" fmla="*/ 698500 w 762000"/>
                  <a:gd name="connsiteY19" fmla="*/ 93493 h 99218"/>
                  <a:gd name="connsiteX20" fmla="*/ 762000 w 762000"/>
                  <a:gd name="connsiteY20" fmla="*/ 97727 h 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2000" h="99218">
                    <a:moveTo>
                      <a:pt x="0" y="34227"/>
                    </a:moveTo>
                    <a:cubicBezTo>
                      <a:pt x="7055" y="32816"/>
                      <a:pt x="14429" y="32519"/>
                      <a:pt x="21166" y="29993"/>
                    </a:cubicBezTo>
                    <a:cubicBezTo>
                      <a:pt x="46677" y="20426"/>
                      <a:pt x="21060" y="21931"/>
                      <a:pt x="46566" y="17293"/>
                    </a:cubicBezTo>
                    <a:cubicBezTo>
                      <a:pt x="57759" y="15258"/>
                      <a:pt x="69156" y="14563"/>
                      <a:pt x="80433" y="13060"/>
                    </a:cubicBezTo>
                    <a:lnTo>
                      <a:pt x="110066" y="8827"/>
                    </a:lnTo>
                    <a:cubicBezTo>
                      <a:pt x="144542" y="-2667"/>
                      <a:pt x="131750" y="360"/>
                      <a:pt x="198966" y="360"/>
                    </a:cubicBezTo>
                    <a:cubicBezTo>
                      <a:pt x="207549" y="360"/>
                      <a:pt x="215899" y="3182"/>
                      <a:pt x="224366" y="4593"/>
                    </a:cubicBezTo>
                    <a:lnTo>
                      <a:pt x="249766" y="13060"/>
                    </a:lnTo>
                    <a:cubicBezTo>
                      <a:pt x="253999" y="14471"/>
                      <a:pt x="258090" y="16418"/>
                      <a:pt x="262466" y="17293"/>
                    </a:cubicBezTo>
                    <a:cubicBezTo>
                      <a:pt x="269522" y="18704"/>
                      <a:pt x="276652" y="19782"/>
                      <a:pt x="283633" y="21527"/>
                    </a:cubicBezTo>
                    <a:cubicBezTo>
                      <a:pt x="287962" y="22609"/>
                      <a:pt x="291898" y="25267"/>
                      <a:pt x="296333" y="25760"/>
                    </a:cubicBezTo>
                    <a:cubicBezTo>
                      <a:pt x="317417" y="28102"/>
                      <a:pt x="338682" y="28366"/>
                      <a:pt x="359833" y="29993"/>
                    </a:cubicBezTo>
                    <a:cubicBezTo>
                      <a:pt x="404340" y="33417"/>
                      <a:pt x="398651" y="33120"/>
                      <a:pt x="436033" y="38460"/>
                    </a:cubicBezTo>
                    <a:cubicBezTo>
                      <a:pt x="458424" y="45923"/>
                      <a:pt x="441355" y="40967"/>
                      <a:pt x="474133" y="46927"/>
                    </a:cubicBezTo>
                    <a:cubicBezTo>
                      <a:pt x="539125" y="58744"/>
                      <a:pt x="445964" y="42938"/>
                      <a:pt x="520700" y="55393"/>
                    </a:cubicBezTo>
                    <a:cubicBezTo>
                      <a:pt x="529167" y="58215"/>
                      <a:pt x="537349" y="62110"/>
                      <a:pt x="546100" y="63860"/>
                    </a:cubicBezTo>
                    <a:cubicBezTo>
                      <a:pt x="578422" y="70324"/>
                      <a:pt x="560127" y="67200"/>
                      <a:pt x="601133" y="72327"/>
                    </a:cubicBezTo>
                    <a:lnTo>
                      <a:pt x="639233" y="85027"/>
                    </a:lnTo>
                    <a:cubicBezTo>
                      <a:pt x="643466" y="86438"/>
                      <a:pt x="647489" y="88856"/>
                      <a:pt x="651933" y="89260"/>
                    </a:cubicBezTo>
                    <a:lnTo>
                      <a:pt x="698500" y="93493"/>
                    </a:lnTo>
                    <a:cubicBezTo>
                      <a:pt x="727264" y="103083"/>
                      <a:pt x="706738" y="97727"/>
                      <a:pt x="762000" y="9772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6">
                <a:extLst>
                  <a:ext uri="{FF2B5EF4-FFF2-40B4-BE49-F238E27FC236}">
                    <a16:creationId xmlns:a16="http://schemas.microsoft.com/office/drawing/2014/main" id="{0D87F8FB-3AB3-4881-B15A-3AB8892D9124}"/>
                  </a:ext>
                </a:extLst>
              </p:cNvPr>
              <p:cNvSpPr/>
              <p:nvPr/>
            </p:nvSpPr>
            <p:spPr>
              <a:xfrm>
                <a:off x="1773767" y="5262033"/>
                <a:ext cx="187277" cy="1100667"/>
              </a:xfrm>
              <a:custGeom>
                <a:avLst/>
                <a:gdLst>
                  <a:gd name="connsiteX0" fmla="*/ 0 w 187277"/>
                  <a:gd name="connsiteY0" fmla="*/ 0 h 1100667"/>
                  <a:gd name="connsiteX1" fmla="*/ 8466 w 187277"/>
                  <a:gd name="connsiteY1" fmla="*/ 21167 h 1100667"/>
                  <a:gd name="connsiteX2" fmla="*/ 16933 w 187277"/>
                  <a:gd name="connsiteY2" fmla="*/ 46567 h 1100667"/>
                  <a:gd name="connsiteX3" fmla="*/ 29633 w 187277"/>
                  <a:gd name="connsiteY3" fmla="*/ 84667 h 1100667"/>
                  <a:gd name="connsiteX4" fmla="*/ 38100 w 187277"/>
                  <a:gd name="connsiteY4" fmla="*/ 110067 h 1100667"/>
                  <a:gd name="connsiteX5" fmla="*/ 42333 w 187277"/>
                  <a:gd name="connsiteY5" fmla="*/ 122767 h 1100667"/>
                  <a:gd name="connsiteX6" fmla="*/ 46566 w 187277"/>
                  <a:gd name="connsiteY6" fmla="*/ 143934 h 1100667"/>
                  <a:gd name="connsiteX7" fmla="*/ 50800 w 187277"/>
                  <a:gd name="connsiteY7" fmla="*/ 177800 h 1100667"/>
                  <a:gd name="connsiteX8" fmla="*/ 59266 w 187277"/>
                  <a:gd name="connsiteY8" fmla="*/ 203200 h 1100667"/>
                  <a:gd name="connsiteX9" fmla="*/ 71966 w 187277"/>
                  <a:gd name="connsiteY9" fmla="*/ 241300 h 1100667"/>
                  <a:gd name="connsiteX10" fmla="*/ 80433 w 187277"/>
                  <a:gd name="connsiteY10" fmla="*/ 266700 h 1100667"/>
                  <a:gd name="connsiteX11" fmla="*/ 84666 w 187277"/>
                  <a:gd name="connsiteY11" fmla="*/ 287867 h 1100667"/>
                  <a:gd name="connsiteX12" fmla="*/ 88900 w 187277"/>
                  <a:gd name="connsiteY12" fmla="*/ 325967 h 1100667"/>
                  <a:gd name="connsiteX13" fmla="*/ 93133 w 187277"/>
                  <a:gd name="connsiteY13" fmla="*/ 351367 h 1100667"/>
                  <a:gd name="connsiteX14" fmla="*/ 97366 w 187277"/>
                  <a:gd name="connsiteY14" fmla="*/ 558800 h 1100667"/>
                  <a:gd name="connsiteX15" fmla="*/ 105833 w 187277"/>
                  <a:gd name="connsiteY15" fmla="*/ 605367 h 1100667"/>
                  <a:gd name="connsiteX16" fmla="*/ 114300 w 187277"/>
                  <a:gd name="connsiteY16" fmla="*/ 618067 h 1100667"/>
                  <a:gd name="connsiteX17" fmla="*/ 122766 w 187277"/>
                  <a:gd name="connsiteY17" fmla="*/ 651934 h 1100667"/>
                  <a:gd name="connsiteX18" fmla="*/ 131233 w 187277"/>
                  <a:gd name="connsiteY18" fmla="*/ 677334 h 1100667"/>
                  <a:gd name="connsiteX19" fmla="*/ 135466 w 187277"/>
                  <a:gd name="connsiteY19" fmla="*/ 694267 h 1100667"/>
                  <a:gd name="connsiteX20" fmla="*/ 143933 w 187277"/>
                  <a:gd name="connsiteY20" fmla="*/ 719667 h 1100667"/>
                  <a:gd name="connsiteX21" fmla="*/ 152400 w 187277"/>
                  <a:gd name="connsiteY21" fmla="*/ 783167 h 1100667"/>
                  <a:gd name="connsiteX22" fmla="*/ 156633 w 187277"/>
                  <a:gd name="connsiteY22" fmla="*/ 812800 h 1100667"/>
                  <a:gd name="connsiteX23" fmla="*/ 160866 w 187277"/>
                  <a:gd name="connsiteY23" fmla="*/ 850900 h 1100667"/>
                  <a:gd name="connsiteX24" fmla="*/ 169333 w 187277"/>
                  <a:gd name="connsiteY24" fmla="*/ 999067 h 1100667"/>
                  <a:gd name="connsiteX25" fmla="*/ 182033 w 187277"/>
                  <a:gd name="connsiteY25" fmla="*/ 1100667 h 1100667"/>
                  <a:gd name="connsiteX26" fmla="*/ 186266 w 187277"/>
                  <a:gd name="connsiteY26" fmla="*/ 1032934 h 11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7277" h="1100667">
                    <a:moveTo>
                      <a:pt x="0" y="0"/>
                    </a:moveTo>
                    <a:cubicBezTo>
                      <a:pt x="2822" y="7056"/>
                      <a:pt x="5869" y="14025"/>
                      <a:pt x="8466" y="21167"/>
                    </a:cubicBezTo>
                    <a:cubicBezTo>
                      <a:pt x="11516" y="29554"/>
                      <a:pt x="14111" y="38100"/>
                      <a:pt x="16933" y="46567"/>
                    </a:cubicBezTo>
                    <a:lnTo>
                      <a:pt x="29633" y="84667"/>
                    </a:lnTo>
                    <a:lnTo>
                      <a:pt x="38100" y="110067"/>
                    </a:lnTo>
                    <a:cubicBezTo>
                      <a:pt x="39511" y="114300"/>
                      <a:pt x="41458" y="118391"/>
                      <a:pt x="42333" y="122767"/>
                    </a:cubicBezTo>
                    <a:cubicBezTo>
                      <a:pt x="43744" y="129823"/>
                      <a:pt x="45472" y="136822"/>
                      <a:pt x="46566" y="143934"/>
                    </a:cubicBezTo>
                    <a:cubicBezTo>
                      <a:pt x="48296" y="155178"/>
                      <a:pt x="48416" y="166676"/>
                      <a:pt x="50800" y="177800"/>
                    </a:cubicBezTo>
                    <a:cubicBezTo>
                      <a:pt x="52670" y="186526"/>
                      <a:pt x="56444" y="194733"/>
                      <a:pt x="59266" y="203200"/>
                    </a:cubicBezTo>
                    <a:lnTo>
                      <a:pt x="71966" y="241300"/>
                    </a:lnTo>
                    <a:lnTo>
                      <a:pt x="80433" y="266700"/>
                    </a:lnTo>
                    <a:cubicBezTo>
                      <a:pt x="81844" y="273756"/>
                      <a:pt x="83648" y="280744"/>
                      <a:pt x="84666" y="287867"/>
                    </a:cubicBezTo>
                    <a:cubicBezTo>
                      <a:pt x="86473" y="300517"/>
                      <a:pt x="87211" y="313301"/>
                      <a:pt x="88900" y="325967"/>
                    </a:cubicBezTo>
                    <a:cubicBezTo>
                      <a:pt x="90034" y="334475"/>
                      <a:pt x="91722" y="342900"/>
                      <a:pt x="93133" y="351367"/>
                    </a:cubicBezTo>
                    <a:cubicBezTo>
                      <a:pt x="94544" y="420511"/>
                      <a:pt x="94941" y="489684"/>
                      <a:pt x="97366" y="558800"/>
                    </a:cubicBezTo>
                    <a:cubicBezTo>
                      <a:pt x="97696" y="568211"/>
                      <a:pt x="99751" y="593203"/>
                      <a:pt x="105833" y="605367"/>
                    </a:cubicBezTo>
                    <a:cubicBezTo>
                      <a:pt x="108108" y="609918"/>
                      <a:pt x="111478" y="613834"/>
                      <a:pt x="114300" y="618067"/>
                    </a:cubicBezTo>
                    <a:cubicBezTo>
                      <a:pt x="117122" y="629356"/>
                      <a:pt x="119086" y="640895"/>
                      <a:pt x="122766" y="651934"/>
                    </a:cubicBezTo>
                    <a:cubicBezTo>
                      <a:pt x="125588" y="660401"/>
                      <a:pt x="129069" y="668676"/>
                      <a:pt x="131233" y="677334"/>
                    </a:cubicBezTo>
                    <a:cubicBezTo>
                      <a:pt x="132644" y="682978"/>
                      <a:pt x="133794" y="688694"/>
                      <a:pt x="135466" y="694267"/>
                    </a:cubicBezTo>
                    <a:cubicBezTo>
                      <a:pt x="138031" y="702815"/>
                      <a:pt x="142183" y="710916"/>
                      <a:pt x="143933" y="719667"/>
                    </a:cubicBezTo>
                    <a:cubicBezTo>
                      <a:pt x="152023" y="760119"/>
                      <a:pt x="145330" y="723072"/>
                      <a:pt x="152400" y="783167"/>
                    </a:cubicBezTo>
                    <a:cubicBezTo>
                      <a:pt x="153566" y="793077"/>
                      <a:pt x="155395" y="802899"/>
                      <a:pt x="156633" y="812800"/>
                    </a:cubicBezTo>
                    <a:cubicBezTo>
                      <a:pt x="158218" y="825479"/>
                      <a:pt x="159455" y="838200"/>
                      <a:pt x="160866" y="850900"/>
                    </a:cubicBezTo>
                    <a:cubicBezTo>
                      <a:pt x="164404" y="932269"/>
                      <a:pt x="163152" y="933140"/>
                      <a:pt x="169333" y="999067"/>
                    </a:cubicBezTo>
                    <a:cubicBezTo>
                      <a:pt x="177474" y="1085902"/>
                      <a:pt x="171107" y="1056960"/>
                      <a:pt x="182033" y="1100667"/>
                    </a:cubicBezTo>
                    <a:cubicBezTo>
                      <a:pt x="190373" y="1067306"/>
                      <a:pt x="186266" y="1089552"/>
                      <a:pt x="186266" y="103293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7">
                <a:extLst>
                  <a:ext uri="{FF2B5EF4-FFF2-40B4-BE49-F238E27FC236}">
                    <a16:creationId xmlns:a16="http://schemas.microsoft.com/office/drawing/2014/main" id="{CC7B5E48-A080-46C6-914C-95ABF2EB31A9}"/>
                  </a:ext>
                </a:extLst>
              </p:cNvPr>
              <p:cNvSpPr/>
              <p:nvPr/>
            </p:nvSpPr>
            <p:spPr>
              <a:xfrm>
                <a:off x="1905000" y="5135033"/>
                <a:ext cx="237067" cy="630801"/>
              </a:xfrm>
              <a:custGeom>
                <a:avLst/>
                <a:gdLst>
                  <a:gd name="connsiteX0" fmla="*/ 0 w 237067"/>
                  <a:gd name="connsiteY0" fmla="*/ 0 h 630801"/>
                  <a:gd name="connsiteX1" fmla="*/ 8467 w 237067"/>
                  <a:gd name="connsiteY1" fmla="*/ 21167 h 630801"/>
                  <a:gd name="connsiteX2" fmla="*/ 29633 w 237067"/>
                  <a:gd name="connsiteY2" fmla="*/ 46567 h 630801"/>
                  <a:gd name="connsiteX3" fmla="*/ 46567 w 237067"/>
                  <a:gd name="connsiteY3" fmla="*/ 71967 h 630801"/>
                  <a:gd name="connsiteX4" fmla="*/ 50800 w 237067"/>
                  <a:gd name="connsiteY4" fmla="*/ 84667 h 630801"/>
                  <a:gd name="connsiteX5" fmla="*/ 67733 w 237067"/>
                  <a:gd name="connsiteY5" fmla="*/ 110067 h 630801"/>
                  <a:gd name="connsiteX6" fmla="*/ 80433 w 237067"/>
                  <a:gd name="connsiteY6" fmla="*/ 135467 h 630801"/>
                  <a:gd name="connsiteX7" fmla="*/ 88900 w 237067"/>
                  <a:gd name="connsiteY7" fmla="*/ 160867 h 630801"/>
                  <a:gd name="connsiteX8" fmla="*/ 97367 w 237067"/>
                  <a:gd name="connsiteY8" fmla="*/ 186267 h 630801"/>
                  <a:gd name="connsiteX9" fmla="*/ 110067 w 237067"/>
                  <a:gd name="connsiteY9" fmla="*/ 224367 h 630801"/>
                  <a:gd name="connsiteX10" fmla="*/ 114300 w 237067"/>
                  <a:gd name="connsiteY10" fmla="*/ 237067 h 630801"/>
                  <a:gd name="connsiteX11" fmla="*/ 118533 w 237067"/>
                  <a:gd name="connsiteY11" fmla="*/ 249767 h 630801"/>
                  <a:gd name="connsiteX12" fmla="*/ 122767 w 237067"/>
                  <a:gd name="connsiteY12" fmla="*/ 266700 h 630801"/>
                  <a:gd name="connsiteX13" fmla="*/ 127000 w 237067"/>
                  <a:gd name="connsiteY13" fmla="*/ 279400 h 630801"/>
                  <a:gd name="connsiteX14" fmla="*/ 139700 w 237067"/>
                  <a:gd name="connsiteY14" fmla="*/ 325967 h 630801"/>
                  <a:gd name="connsiteX15" fmla="*/ 143933 w 237067"/>
                  <a:gd name="connsiteY15" fmla="*/ 338667 h 630801"/>
                  <a:gd name="connsiteX16" fmla="*/ 160867 w 237067"/>
                  <a:gd name="connsiteY16" fmla="*/ 364067 h 630801"/>
                  <a:gd name="connsiteX17" fmla="*/ 169333 w 237067"/>
                  <a:gd name="connsiteY17" fmla="*/ 389467 h 630801"/>
                  <a:gd name="connsiteX18" fmla="*/ 186267 w 237067"/>
                  <a:gd name="connsiteY18" fmla="*/ 414867 h 630801"/>
                  <a:gd name="connsiteX19" fmla="*/ 203200 w 237067"/>
                  <a:gd name="connsiteY19" fmla="*/ 452967 h 630801"/>
                  <a:gd name="connsiteX20" fmla="*/ 215900 w 237067"/>
                  <a:gd name="connsiteY20" fmla="*/ 491067 h 630801"/>
                  <a:gd name="connsiteX21" fmla="*/ 220133 w 237067"/>
                  <a:gd name="connsiteY21" fmla="*/ 503767 h 630801"/>
                  <a:gd name="connsiteX22" fmla="*/ 224367 w 237067"/>
                  <a:gd name="connsiteY22" fmla="*/ 579967 h 630801"/>
                  <a:gd name="connsiteX23" fmla="*/ 228600 w 237067"/>
                  <a:gd name="connsiteY23" fmla="*/ 618067 h 630801"/>
                  <a:gd name="connsiteX24" fmla="*/ 237067 w 237067"/>
                  <a:gd name="connsiteY24" fmla="*/ 630767 h 6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067" h="630801">
                    <a:moveTo>
                      <a:pt x="0" y="0"/>
                    </a:moveTo>
                    <a:cubicBezTo>
                      <a:pt x="2822" y="7056"/>
                      <a:pt x="5069" y="14370"/>
                      <a:pt x="8467" y="21167"/>
                    </a:cubicBezTo>
                    <a:cubicBezTo>
                      <a:pt x="14361" y="32956"/>
                      <a:pt x="20269" y="37203"/>
                      <a:pt x="29633" y="46567"/>
                    </a:cubicBezTo>
                    <a:cubicBezTo>
                      <a:pt x="39701" y="76767"/>
                      <a:pt x="25424" y="40252"/>
                      <a:pt x="46567" y="71967"/>
                    </a:cubicBezTo>
                    <a:cubicBezTo>
                      <a:pt x="49042" y="75680"/>
                      <a:pt x="48633" y="80766"/>
                      <a:pt x="50800" y="84667"/>
                    </a:cubicBezTo>
                    <a:cubicBezTo>
                      <a:pt x="55742" y="93562"/>
                      <a:pt x="64515" y="100414"/>
                      <a:pt x="67733" y="110067"/>
                    </a:cubicBezTo>
                    <a:cubicBezTo>
                      <a:pt x="83178" y="156395"/>
                      <a:pt x="58544" y="86216"/>
                      <a:pt x="80433" y="135467"/>
                    </a:cubicBezTo>
                    <a:cubicBezTo>
                      <a:pt x="84058" y="143623"/>
                      <a:pt x="86078" y="152400"/>
                      <a:pt x="88900" y="160867"/>
                    </a:cubicBezTo>
                    <a:lnTo>
                      <a:pt x="97367" y="186267"/>
                    </a:lnTo>
                    <a:lnTo>
                      <a:pt x="110067" y="224367"/>
                    </a:lnTo>
                    <a:lnTo>
                      <a:pt x="114300" y="237067"/>
                    </a:lnTo>
                    <a:cubicBezTo>
                      <a:pt x="115711" y="241300"/>
                      <a:pt x="117451" y="245438"/>
                      <a:pt x="118533" y="249767"/>
                    </a:cubicBezTo>
                    <a:cubicBezTo>
                      <a:pt x="119944" y="255411"/>
                      <a:pt x="121169" y="261106"/>
                      <a:pt x="122767" y="266700"/>
                    </a:cubicBezTo>
                    <a:cubicBezTo>
                      <a:pt x="123993" y="270991"/>
                      <a:pt x="125918" y="275071"/>
                      <a:pt x="127000" y="279400"/>
                    </a:cubicBezTo>
                    <a:cubicBezTo>
                      <a:pt x="138966" y="327268"/>
                      <a:pt x="121537" y="271478"/>
                      <a:pt x="139700" y="325967"/>
                    </a:cubicBezTo>
                    <a:cubicBezTo>
                      <a:pt x="141111" y="330200"/>
                      <a:pt x="141458" y="334954"/>
                      <a:pt x="143933" y="338667"/>
                    </a:cubicBezTo>
                    <a:lnTo>
                      <a:pt x="160867" y="364067"/>
                    </a:lnTo>
                    <a:cubicBezTo>
                      <a:pt x="163689" y="372534"/>
                      <a:pt x="164382" y="382041"/>
                      <a:pt x="169333" y="389467"/>
                    </a:cubicBezTo>
                    <a:lnTo>
                      <a:pt x="186267" y="414867"/>
                    </a:lnTo>
                    <a:cubicBezTo>
                      <a:pt x="196342" y="445094"/>
                      <a:pt x="189782" y="432841"/>
                      <a:pt x="203200" y="452967"/>
                    </a:cubicBezTo>
                    <a:lnTo>
                      <a:pt x="215900" y="491067"/>
                    </a:lnTo>
                    <a:lnTo>
                      <a:pt x="220133" y="503767"/>
                    </a:lnTo>
                    <a:cubicBezTo>
                      <a:pt x="221544" y="529167"/>
                      <a:pt x="222488" y="554597"/>
                      <a:pt x="224367" y="579967"/>
                    </a:cubicBezTo>
                    <a:cubicBezTo>
                      <a:pt x="225311" y="592710"/>
                      <a:pt x="226499" y="605463"/>
                      <a:pt x="228600" y="618067"/>
                    </a:cubicBezTo>
                    <a:cubicBezTo>
                      <a:pt x="230940" y="632106"/>
                      <a:pt x="229111" y="630767"/>
                      <a:pt x="237067" y="630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8">
                <a:extLst>
                  <a:ext uri="{FF2B5EF4-FFF2-40B4-BE49-F238E27FC236}">
                    <a16:creationId xmlns:a16="http://schemas.microsoft.com/office/drawing/2014/main" id="{3CEE77A8-8E4B-47C6-8A19-B75F26F1B92C}"/>
                  </a:ext>
                </a:extLst>
              </p:cNvPr>
              <p:cNvSpPr/>
              <p:nvPr/>
            </p:nvSpPr>
            <p:spPr>
              <a:xfrm>
                <a:off x="1709955" y="5456767"/>
                <a:ext cx="516778" cy="907086"/>
              </a:xfrm>
              <a:custGeom>
                <a:avLst/>
                <a:gdLst>
                  <a:gd name="connsiteX0" fmla="*/ 516778 w 516778"/>
                  <a:gd name="connsiteY0" fmla="*/ 0 h 907086"/>
                  <a:gd name="connsiteX1" fmla="*/ 508312 w 516778"/>
                  <a:gd name="connsiteY1" fmla="*/ 21166 h 907086"/>
                  <a:gd name="connsiteX2" fmla="*/ 504078 w 516778"/>
                  <a:gd name="connsiteY2" fmla="*/ 33866 h 907086"/>
                  <a:gd name="connsiteX3" fmla="*/ 491378 w 516778"/>
                  <a:gd name="connsiteY3" fmla="*/ 59266 h 907086"/>
                  <a:gd name="connsiteX4" fmla="*/ 482912 w 516778"/>
                  <a:gd name="connsiteY4" fmla="*/ 105833 h 907086"/>
                  <a:gd name="connsiteX5" fmla="*/ 478678 w 516778"/>
                  <a:gd name="connsiteY5" fmla="*/ 118533 h 907086"/>
                  <a:gd name="connsiteX6" fmla="*/ 470212 w 516778"/>
                  <a:gd name="connsiteY6" fmla="*/ 148166 h 907086"/>
                  <a:gd name="connsiteX7" fmla="*/ 453278 w 516778"/>
                  <a:gd name="connsiteY7" fmla="*/ 173566 h 907086"/>
                  <a:gd name="connsiteX8" fmla="*/ 436345 w 516778"/>
                  <a:gd name="connsiteY8" fmla="*/ 198966 h 907086"/>
                  <a:gd name="connsiteX9" fmla="*/ 423645 w 516778"/>
                  <a:gd name="connsiteY9" fmla="*/ 207433 h 907086"/>
                  <a:gd name="connsiteX10" fmla="*/ 406712 w 516778"/>
                  <a:gd name="connsiteY10" fmla="*/ 228600 h 907086"/>
                  <a:gd name="connsiteX11" fmla="*/ 389778 w 516778"/>
                  <a:gd name="connsiteY11" fmla="*/ 254000 h 907086"/>
                  <a:gd name="connsiteX12" fmla="*/ 372845 w 516778"/>
                  <a:gd name="connsiteY12" fmla="*/ 283633 h 907086"/>
                  <a:gd name="connsiteX13" fmla="*/ 364378 w 516778"/>
                  <a:gd name="connsiteY13" fmla="*/ 309033 h 907086"/>
                  <a:gd name="connsiteX14" fmla="*/ 355912 w 516778"/>
                  <a:gd name="connsiteY14" fmla="*/ 334433 h 907086"/>
                  <a:gd name="connsiteX15" fmla="*/ 343212 w 516778"/>
                  <a:gd name="connsiteY15" fmla="*/ 372533 h 907086"/>
                  <a:gd name="connsiteX16" fmla="*/ 338978 w 516778"/>
                  <a:gd name="connsiteY16" fmla="*/ 385233 h 907086"/>
                  <a:gd name="connsiteX17" fmla="*/ 330512 w 516778"/>
                  <a:gd name="connsiteY17" fmla="*/ 419100 h 907086"/>
                  <a:gd name="connsiteX18" fmla="*/ 326278 w 516778"/>
                  <a:gd name="connsiteY18" fmla="*/ 436033 h 907086"/>
                  <a:gd name="connsiteX19" fmla="*/ 292412 w 516778"/>
                  <a:gd name="connsiteY19" fmla="*/ 537633 h 907086"/>
                  <a:gd name="connsiteX20" fmla="*/ 279712 w 516778"/>
                  <a:gd name="connsiteY20" fmla="*/ 575733 h 907086"/>
                  <a:gd name="connsiteX21" fmla="*/ 275478 w 516778"/>
                  <a:gd name="connsiteY21" fmla="*/ 588433 h 907086"/>
                  <a:gd name="connsiteX22" fmla="*/ 267012 w 516778"/>
                  <a:gd name="connsiteY22" fmla="*/ 622300 h 907086"/>
                  <a:gd name="connsiteX23" fmla="*/ 262778 w 516778"/>
                  <a:gd name="connsiteY23" fmla="*/ 635000 h 907086"/>
                  <a:gd name="connsiteX24" fmla="*/ 254312 w 516778"/>
                  <a:gd name="connsiteY24" fmla="*/ 647700 h 907086"/>
                  <a:gd name="connsiteX25" fmla="*/ 228912 w 516778"/>
                  <a:gd name="connsiteY25" fmla="*/ 698500 h 907086"/>
                  <a:gd name="connsiteX26" fmla="*/ 220445 w 516778"/>
                  <a:gd name="connsiteY26" fmla="*/ 711200 h 907086"/>
                  <a:gd name="connsiteX27" fmla="*/ 203512 w 516778"/>
                  <a:gd name="connsiteY27" fmla="*/ 732366 h 907086"/>
                  <a:gd name="connsiteX28" fmla="*/ 199278 w 516778"/>
                  <a:gd name="connsiteY28" fmla="*/ 745066 h 907086"/>
                  <a:gd name="connsiteX29" fmla="*/ 173878 w 516778"/>
                  <a:gd name="connsiteY29" fmla="*/ 766233 h 907086"/>
                  <a:gd name="connsiteX30" fmla="*/ 152712 w 516778"/>
                  <a:gd name="connsiteY30" fmla="*/ 783166 h 907086"/>
                  <a:gd name="connsiteX31" fmla="*/ 127312 w 516778"/>
                  <a:gd name="connsiteY31" fmla="*/ 808566 h 907086"/>
                  <a:gd name="connsiteX32" fmla="*/ 114612 w 516778"/>
                  <a:gd name="connsiteY32" fmla="*/ 817033 h 907086"/>
                  <a:gd name="connsiteX33" fmla="*/ 97678 w 516778"/>
                  <a:gd name="connsiteY33" fmla="*/ 833966 h 907086"/>
                  <a:gd name="connsiteX34" fmla="*/ 76512 w 516778"/>
                  <a:gd name="connsiteY34" fmla="*/ 850900 h 907086"/>
                  <a:gd name="connsiteX35" fmla="*/ 63812 w 516778"/>
                  <a:gd name="connsiteY35" fmla="*/ 863600 h 907086"/>
                  <a:gd name="connsiteX36" fmla="*/ 38412 w 516778"/>
                  <a:gd name="connsiteY36" fmla="*/ 880533 h 907086"/>
                  <a:gd name="connsiteX37" fmla="*/ 25712 w 516778"/>
                  <a:gd name="connsiteY37" fmla="*/ 889000 h 907086"/>
                  <a:gd name="connsiteX38" fmla="*/ 13012 w 516778"/>
                  <a:gd name="connsiteY38" fmla="*/ 897466 h 907086"/>
                  <a:gd name="connsiteX39" fmla="*/ 312 w 516778"/>
                  <a:gd name="connsiteY39" fmla="*/ 905933 h 907086"/>
                  <a:gd name="connsiteX40" fmla="*/ 4545 w 516778"/>
                  <a:gd name="connsiteY40" fmla="*/ 897466 h 90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6778" h="907086">
                    <a:moveTo>
                      <a:pt x="516778" y="0"/>
                    </a:moveTo>
                    <a:cubicBezTo>
                      <a:pt x="513956" y="7055"/>
                      <a:pt x="510980" y="14051"/>
                      <a:pt x="508312" y="21166"/>
                    </a:cubicBezTo>
                    <a:cubicBezTo>
                      <a:pt x="506745" y="25344"/>
                      <a:pt x="506074" y="29875"/>
                      <a:pt x="504078" y="33866"/>
                    </a:cubicBezTo>
                    <a:cubicBezTo>
                      <a:pt x="493734" y="54553"/>
                      <a:pt x="496697" y="37991"/>
                      <a:pt x="491378" y="59266"/>
                    </a:cubicBezTo>
                    <a:cubicBezTo>
                      <a:pt x="483675" y="90077"/>
                      <a:pt x="490459" y="71872"/>
                      <a:pt x="482912" y="105833"/>
                    </a:cubicBezTo>
                    <a:cubicBezTo>
                      <a:pt x="481944" y="110189"/>
                      <a:pt x="479904" y="114242"/>
                      <a:pt x="478678" y="118533"/>
                    </a:cubicBezTo>
                    <a:cubicBezTo>
                      <a:pt x="477389" y="123045"/>
                      <a:pt x="473197" y="142793"/>
                      <a:pt x="470212" y="148166"/>
                    </a:cubicBezTo>
                    <a:cubicBezTo>
                      <a:pt x="465270" y="157061"/>
                      <a:pt x="458923" y="165099"/>
                      <a:pt x="453278" y="173566"/>
                    </a:cubicBezTo>
                    <a:lnTo>
                      <a:pt x="436345" y="198966"/>
                    </a:lnTo>
                    <a:lnTo>
                      <a:pt x="423645" y="207433"/>
                    </a:lnTo>
                    <a:cubicBezTo>
                      <a:pt x="414113" y="236031"/>
                      <a:pt x="427332" y="205034"/>
                      <a:pt x="406712" y="228600"/>
                    </a:cubicBezTo>
                    <a:cubicBezTo>
                      <a:pt x="400011" y="236258"/>
                      <a:pt x="395423" y="245533"/>
                      <a:pt x="389778" y="254000"/>
                    </a:cubicBezTo>
                    <a:cubicBezTo>
                      <a:pt x="382144" y="265451"/>
                      <a:pt x="378214" y="270212"/>
                      <a:pt x="372845" y="283633"/>
                    </a:cubicBezTo>
                    <a:cubicBezTo>
                      <a:pt x="369530" y="291919"/>
                      <a:pt x="367200" y="300566"/>
                      <a:pt x="364378" y="309033"/>
                    </a:cubicBezTo>
                    <a:lnTo>
                      <a:pt x="355912" y="334433"/>
                    </a:lnTo>
                    <a:lnTo>
                      <a:pt x="343212" y="372533"/>
                    </a:lnTo>
                    <a:cubicBezTo>
                      <a:pt x="341801" y="376766"/>
                      <a:pt x="340060" y="380904"/>
                      <a:pt x="338978" y="385233"/>
                    </a:cubicBezTo>
                    <a:lnTo>
                      <a:pt x="330512" y="419100"/>
                    </a:lnTo>
                    <a:cubicBezTo>
                      <a:pt x="329101" y="424744"/>
                      <a:pt x="328118" y="430513"/>
                      <a:pt x="326278" y="436033"/>
                    </a:cubicBezTo>
                    <a:lnTo>
                      <a:pt x="292412" y="537633"/>
                    </a:lnTo>
                    <a:lnTo>
                      <a:pt x="279712" y="575733"/>
                    </a:lnTo>
                    <a:cubicBezTo>
                      <a:pt x="278301" y="579966"/>
                      <a:pt x="276560" y="584104"/>
                      <a:pt x="275478" y="588433"/>
                    </a:cubicBezTo>
                    <a:cubicBezTo>
                      <a:pt x="272656" y="599722"/>
                      <a:pt x="270692" y="611261"/>
                      <a:pt x="267012" y="622300"/>
                    </a:cubicBezTo>
                    <a:cubicBezTo>
                      <a:pt x="265601" y="626533"/>
                      <a:pt x="264774" y="631009"/>
                      <a:pt x="262778" y="635000"/>
                    </a:cubicBezTo>
                    <a:cubicBezTo>
                      <a:pt x="260503" y="639551"/>
                      <a:pt x="256378" y="643051"/>
                      <a:pt x="254312" y="647700"/>
                    </a:cubicBezTo>
                    <a:cubicBezTo>
                      <a:pt x="230946" y="700274"/>
                      <a:pt x="264114" y="645698"/>
                      <a:pt x="228912" y="698500"/>
                    </a:cubicBezTo>
                    <a:lnTo>
                      <a:pt x="220445" y="711200"/>
                    </a:lnTo>
                    <a:cubicBezTo>
                      <a:pt x="209806" y="743120"/>
                      <a:pt x="225395" y="705015"/>
                      <a:pt x="203512" y="732366"/>
                    </a:cubicBezTo>
                    <a:cubicBezTo>
                      <a:pt x="200724" y="735850"/>
                      <a:pt x="201753" y="741353"/>
                      <a:pt x="199278" y="745066"/>
                    </a:cubicBezTo>
                    <a:cubicBezTo>
                      <a:pt x="192759" y="754844"/>
                      <a:pt x="183249" y="759985"/>
                      <a:pt x="173878" y="766233"/>
                    </a:cubicBezTo>
                    <a:cubicBezTo>
                      <a:pt x="150641" y="801091"/>
                      <a:pt x="181023" y="761147"/>
                      <a:pt x="152712" y="783166"/>
                    </a:cubicBezTo>
                    <a:cubicBezTo>
                      <a:pt x="143261" y="790517"/>
                      <a:pt x="137275" y="801924"/>
                      <a:pt x="127312" y="808566"/>
                    </a:cubicBezTo>
                    <a:lnTo>
                      <a:pt x="114612" y="817033"/>
                    </a:lnTo>
                    <a:cubicBezTo>
                      <a:pt x="105374" y="844744"/>
                      <a:pt x="118204" y="817545"/>
                      <a:pt x="97678" y="833966"/>
                    </a:cubicBezTo>
                    <a:cubicBezTo>
                      <a:pt x="70321" y="855852"/>
                      <a:pt x="108437" y="840257"/>
                      <a:pt x="76512" y="850900"/>
                    </a:cubicBezTo>
                    <a:cubicBezTo>
                      <a:pt x="72279" y="855133"/>
                      <a:pt x="68538" y="859924"/>
                      <a:pt x="63812" y="863600"/>
                    </a:cubicBezTo>
                    <a:cubicBezTo>
                      <a:pt x="55780" y="869847"/>
                      <a:pt x="46879" y="874889"/>
                      <a:pt x="38412" y="880533"/>
                    </a:cubicBezTo>
                    <a:lnTo>
                      <a:pt x="25712" y="889000"/>
                    </a:lnTo>
                    <a:lnTo>
                      <a:pt x="13012" y="897466"/>
                    </a:lnTo>
                    <a:cubicBezTo>
                      <a:pt x="8779" y="900288"/>
                      <a:pt x="-1963" y="910484"/>
                      <a:pt x="312" y="905933"/>
                    </a:cubicBezTo>
                    <a:lnTo>
                      <a:pt x="4545" y="897466"/>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9">
                <a:extLst>
                  <a:ext uri="{FF2B5EF4-FFF2-40B4-BE49-F238E27FC236}">
                    <a16:creationId xmlns:a16="http://schemas.microsoft.com/office/drawing/2014/main" id="{E673E60D-41EC-403E-BE7D-5E880E2B4274}"/>
                  </a:ext>
                </a:extLst>
              </p:cNvPr>
              <p:cNvSpPr/>
              <p:nvPr/>
            </p:nvSpPr>
            <p:spPr>
              <a:xfrm>
                <a:off x="2335936" y="5702300"/>
                <a:ext cx="551197" cy="715433"/>
              </a:xfrm>
              <a:custGeom>
                <a:avLst/>
                <a:gdLst>
                  <a:gd name="connsiteX0" fmla="*/ 551197 w 551197"/>
                  <a:gd name="connsiteY0" fmla="*/ 0 h 715433"/>
                  <a:gd name="connsiteX1" fmla="*/ 530031 w 551197"/>
                  <a:gd name="connsiteY1" fmla="*/ 4233 h 715433"/>
                  <a:gd name="connsiteX2" fmla="*/ 504631 w 551197"/>
                  <a:gd name="connsiteY2" fmla="*/ 12700 h 715433"/>
                  <a:gd name="connsiteX3" fmla="*/ 479231 w 551197"/>
                  <a:gd name="connsiteY3" fmla="*/ 21167 h 715433"/>
                  <a:gd name="connsiteX4" fmla="*/ 453831 w 551197"/>
                  <a:gd name="connsiteY4" fmla="*/ 29633 h 715433"/>
                  <a:gd name="connsiteX5" fmla="*/ 441131 w 551197"/>
                  <a:gd name="connsiteY5" fmla="*/ 33867 h 715433"/>
                  <a:gd name="connsiteX6" fmla="*/ 314131 w 551197"/>
                  <a:gd name="connsiteY6" fmla="*/ 42333 h 715433"/>
                  <a:gd name="connsiteX7" fmla="*/ 284497 w 551197"/>
                  <a:gd name="connsiteY7" fmla="*/ 46567 h 715433"/>
                  <a:gd name="connsiteX8" fmla="*/ 271797 w 551197"/>
                  <a:gd name="connsiteY8" fmla="*/ 50800 h 715433"/>
                  <a:gd name="connsiteX9" fmla="*/ 254864 w 551197"/>
                  <a:gd name="connsiteY9" fmla="*/ 55033 h 715433"/>
                  <a:gd name="connsiteX10" fmla="*/ 229464 w 551197"/>
                  <a:gd name="connsiteY10" fmla="*/ 63500 h 715433"/>
                  <a:gd name="connsiteX11" fmla="*/ 204064 w 551197"/>
                  <a:gd name="connsiteY11" fmla="*/ 80433 h 715433"/>
                  <a:gd name="connsiteX12" fmla="*/ 191364 w 551197"/>
                  <a:gd name="connsiteY12" fmla="*/ 88900 h 715433"/>
                  <a:gd name="connsiteX13" fmla="*/ 178664 w 551197"/>
                  <a:gd name="connsiteY13" fmla="*/ 101600 h 715433"/>
                  <a:gd name="connsiteX14" fmla="*/ 153264 w 551197"/>
                  <a:gd name="connsiteY14" fmla="*/ 118533 h 715433"/>
                  <a:gd name="connsiteX15" fmla="*/ 123631 w 551197"/>
                  <a:gd name="connsiteY15" fmla="*/ 156633 h 715433"/>
                  <a:gd name="connsiteX16" fmla="*/ 119397 w 551197"/>
                  <a:gd name="connsiteY16" fmla="*/ 169333 h 715433"/>
                  <a:gd name="connsiteX17" fmla="*/ 102464 w 551197"/>
                  <a:gd name="connsiteY17" fmla="*/ 194733 h 715433"/>
                  <a:gd name="connsiteX18" fmla="*/ 93997 w 551197"/>
                  <a:gd name="connsiteY18" fmla="*/ 220133 h 715433"/>
                  <a:gd name="connsiteX19" fmla="*/ 85531 w 551197"/>
                  <a:gd name="connsiteY19" fmla="*/ 232833 h 715433"/>
                  <a:gd name="connsiteX20" fmla="*/ 81297 w 551197"/>
                  <a:gd name="connsiteY20" fmla="*/ 245533 h 715433"/>
                  <a:gd name="connsiteX21" fmla="*/ 72831 w 551197"/>
                  <a:gd name="connsiteY21" fmla="*/ 258233 h 715433"/>
                  <a:gd name="connsiteX22" fmla="*/ 64364 w 551197"/>
                  <a:gd name="connsiteY22" fmla="*/ 283633 h 715433"/>
                  <a:gd name="connsiteX23" fmla="*/ 55897 w 551197"/>
                  <a:gd name="connsiteY23" fmla="*/ 309033 h 715433"/>
                  <a:gd name="connsiteX24" fmla="*/ 51664 w 551197"/>
                  <a:gd name="connsiteY24" fmla="*/ 321733 h 715433"/>
                  <a:gd name="connsiteX25" fmla="*/ 43197 w 551197"/>
                  <a:gd name="connsiteY25" fmla="*/ 406400 h 715433"/>
                  <a:gd name="connsiteX26" fmla="*/ 38964 w 551197"/>
                  <a:gd name="connsiteY26" fmla="*/ 444500 h 715433"/>
                  <a:gd name="connsiteX27" fmla="*/ 30497 w 551197"/>
                  <a:gd name="connsiteY27" fmla="*/ 469900 h 715433"/>
                  <a:gd name="connsiteX28" fmla="*/ 22031 w 551197"/>
                  <a:gd name="connsiteY28" fmla="*/ 495300 h 715433"/>
                  <a:gd name="connsiteX29" fmla="*/ 17797 w 551197"/>
                  <a:gd name="connsiteY29" fmla="*/ 508000 h 715433"/>
                  <a:gd name="connsiteX30" fmla="*/ 13564 w 551197"/>
                  <a:gd name="connsiteY30" fmla="*/ 529167 h 715433"/>
                  <a:gd name="connsiteX31" fmla="*/ 9331 w 551197"/>
                  <a:gd name="connsiteY31" fmla="*/ 677333 h 715433"/>
                  <a:gd name="connsiteX32" fmla="*/ 5097 w 551197"/>
                  <a:gd name="connsiteY32" fmla="*/ 702733 h 715433"/>
                  <a:gd name="connsiteX33" fmla="*/ 864 w 551197"/>
                  <a:gd name="connsiteY33" fmla="*/ 715433 h 715433"/>
                  <a:gd name="connsiteX34" fmla="*/ 9331 w 551197"/>
                  <a:gd name="connsiteY34" fmla="*/ 706967 h 71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51197" h="715433">
                    <a:moveTo>
                      <a:pt x="551197" y="0"/>
                    </a:moveTo>
                    <a:cubicBezTo>
                      <a:pt x="544142" y="1411"/>
                      <a:pt x="536973" y="2340"/>
                      <a:pt x="530031" y="4233"/>
                    </a:cubicBezTo>
                    <a:cubicBezTo>
                      <a:pt x="521421" y="6581"/>
                      <a:pt x="513098" y="9878"/>
                      <a:pt x="504631" y="12700"/>
                    </a:cubicBezTo>
                    <a:lnTo>
                      <a:pt x="479231" y="21167"/>
                    </a:lnTo>
                    <a:lnTo>
                      <a:pt x="453831" y="29633"/>
                    </a:lnTo>
                    <a:cubicBezTo>
                      <a:pt x="449598" y="31044"/>
                      <a:pt x="445559" y="33314"/>
                      <a:pt x="441131" y="33867"/>
                    </a:cubicBezTo>
                    <a:cubicBezTo>
                      <a:pt x="376428" y="41954"/>
                      <a:pt x="418629" y="37583"/>
                      <a:pt x="314131" y="42333"/>
                    </a:cubicBezTo>
                    <a:cubicBezTo>
                      <a:pt x="304253" y="43744"/>
                      <a:pt x="294282" y="44610"/>
                      <a:pt x="284497" y="46567"/>
                    </a:cubicBezTo>
                    <a:cubicBezTo>
                      <a:pt x="280121" y="47442"/>
                      <a:pt x="276088" y="49574"/>
                      <a:pt x="271797" y="50800"/>
                    </a:cubicBezTo>
                    <a:cubicBezTo>
                      <a:pt x="266203" y="52398"/>
                      <a:pt x="260437" y="53361"/>
                      <a:pt x="254864" y="55033"/>
                    </a:cubicBezTo>
                    <a:cubicBezTo>
                      <a:pt x="246316" y="57598"/>
                      <a:pt x="229464" y="63500"/>
                      <a:pt x="229464" y="63500"/>
                    </a:cubicBezTo>
                    <a:lnTo>
                      <a:pt x="204064" y="80433"/>
                    </a:lnTo>
                    <a:cubicBezTo>
                      <a:pt x="199831" y="83255"/>
                      <a:pt x="194962" y="85302"/>
                      <a:pt x="191364" y="88900"/>
                    </a:cubicBezTo>
                    <a:cubicBezTo>
                      <a:pt x="187131" y="93133"/>
                      <a:pt x="183390" y="97924"/>
                      <a:pt x="178664" y="101600"/>
                    </a:cubicBezTo>
                    <a:cubicBezTo>
                      <a:pt x="170632" y="107847"/>
                      <a:pt x="153264" y="118533"/>
                      <a:pt x="153264" y="118533"/>
                    </a:cubicBezTo>
                    <a:cubicBezTo>
                      <a:pt x="133010" y="148914"/>
                      <a:pt x="143526" y="136738"/>
                      <a:pt x="123631" y="156633"/>
                    </a:cubicBezTo>
                    <a:cubicBezTo>
                      <a:pt x="122220" y="160866"/>
                      <a:pt x="121564" y="165432"/>
                      <a:pt x="119397" y="169333"/>
                    </a:cubicBezTo>
                    <a:cubicBezTo>
                      <a:pt x="114455" y="178228"/>
                      <a:pt x="102464" y="194733"/>
                      <a:pt x="102464" y="194733"/>
                    </a:cubicBezTo>
                    <a:cubicBezTo>
                      <a:pt x="99642" y="203200"/>
                      <a:pt x="98947" y="212707"/>
                      <a:pt x="93997" y="220133"/>
                    </a:cubicBezTo>
                    <a:cubicBezTo>
                      <a:pt x="91175" y="224366"/>
                      <a:pt x="87806" y="228282"/>
                      <a:pt x="85531" y="232833"/>
                    </a:cubicBezTo>
                    <a:cubicBezTo>
                      <a:pt x="83535" y="236824"/>
                      <a:pt x="83293" y="241542"/>
                      <a:pt x="81297" y="245533"/>
                    </a:cubicBezTo>
                    <a:cubicBezTo>
                      <a:pt x="79022" y="250084"/>
                      <a:pt x="74897" y="253584"/>
                      <a:pt x="72831" y="258233"/>
                    </a:cubicBezTo>
                    <a:cubicBezTo>
                      <a:pt x="69206" y="266389"/>
                      <a:pt x="67186" y="275166"/>
                      <a:pt x="64364" y="283633"/>
                    </a:cubicBezTo>
                    <a:lnTo>
                      <a:pt x="55897" y="309033"/>
                    </a:lnTo>
                    <a:lnTo>
                      <a:pt x="51664" y="321733"/>
                    </a:lnTo>
                    <a:cubicBezTo>
                      <a:pt x="43474" y="379066"/>
                      <a:pt x="50695" y="323928"/>
                      <a:pt x="43197" y="406400"/>
                    </a:cubicBezTo>
                    <a:cubicBezTo>
                      <a:pt x="42040" y="419126"/>
                      <a:pt x="41470" y="431970"/>
                      <a:pt x="38964" y="444500"/>
                    </a:cubicBezTo>
                    <a:cubicBezTo>
                      <a:pt x="37214" y="453251"/>
                      <a:pt x="33319" y="461433"/>
                      <a:pt x="30497" y="469900"/>
                    </a:cubicBezTo>
                    <a:lnTo>
                      <a:pt x="22031" y="495300"/>
                    </a:lnTo>
                    <a:cubicBezTo>
                      <a:pt x="20620" y="499533"/>
                      <a:pt x="18672" y="503624"/>
                      <a:pt x="17797" y="508000"/>
                    </a:cubicBezTo>
                    <a:lnTo>
                      <a:pt x="13564" y="529167"/>
                    </a:lnTo>
                    <a:cubicBezTo>
                      <a:pt x="12153" y="578556"/>
                      <a:pt x="11738" y="627983"/>
                      <a:pt x="9331" y="677333"/>
                    </a:cubicBezTo>
                    <a:cubicBezTo>
                      <a:pt x="8913" y="685906"/>
                      <a:pt x="6959" y="694354"/>
                      <a:pt x="5097" y="702733"/>
                    </a:cubicBezTo>
                    <a:cubicBezTo>
                      <a:pt x="4129" y="707089"/>
                      <a:pt x="-2291" y="712278"/>
                      <a:pt x="864" y="715433"/>
                    </a:cubicBezTo>
                    <a:lnTo>
                      <a:pt x="9331" y="706967"/>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11">
                <a:extLst>
                  <a:ext uri="{FF2B5EF4-FFF2-40B4-BE49-F238E27FC236}">
                    <a16:creationId xmlns:a16="http://schemas.microsoft.com/office/drawing/2014/main" id="{41B6603A-1166-4DE8-85FF-F5300F513446}"/>
                  </a:ext>
                </a:extLst>
              </p:cNvPr>
              <p:cNvSpPr/>
              <p:nvPr/>
            </p:nvSpPr>
            <p:spPr>
              <a:xfrm>
                <a:off x="2661763" y="4836354"/>
                <a:ext cx="153589" cy="49686"/>
              </a:xfrm>
              <a:custGeom>
                <a:avLst/>
                <a:gdLst>
                  <a:gd name="connsiteX0" fmla="*/ 1003 w 138136"/>
                  <a:gd name="connsiteY0" fmla="*/ 38100 h 81207"/>
                  <a:gd name="connsiteX1" fmla="*/ 22169 w 138136"/>
                  <a:gd name="connsiteY1" fmla="*/ 29634 h 81207"/>
                  <a:gd name="connsiteX2" fmla="*/ 34869 w 138136"/>
                  <a:gd name="connsiteY2" fmla="*/ 25400 h 81207"/>
                  <a:gd name="connsiteX3" fmla="*/ 60269 w 138136"/>
                  <a:gd name="connsiteY3" fmla="*/ 8467 h 81207"/>
                  <a:gd name="connsiteX4" fmla="*/ 89903 w 138136"/>
                  <a:gd name="connsiteY4" fmla="*/ 0 h 81207"/>
                  <a:gd name="connsiteX5" fmla="*/ 111069 w 138136"/>
                  <a:gd name="connsiteY5" fmla="*/ 4234 h 81207"/>
                  <a:gd name="connsiteX6" fmla="*/ 123769 w 138136"/>
                  <a:gd name="connsiteY6" fmla="*/ 29634 h 81207"/>
                  <a:gd name="connsiteX7" fmla="*/ 132236 w 138136"/>
                  <a:gd name="connsiteY7" fmla="*/ 42334 h 81207"/>
                  <a:gd name="connsiteX8" fmla="*/ 132236 w 138136"/>
                  <a:gd name="connsiteY8" fmla="*/ 80434 h 81207"/>
                  <a:gd name="connsiteX9" fmla="*/ 119536 w 138136"/>
                  <a:gd name="connsiteY9" fmla="*/ 71967 h 81207"/>
                  <a:gd name="connsiteX10" fmla="*/ 94136 w 138136"/>
                  <a:gd name="connsiteY10" fmla="*/ 63500 h 81207"/>
                  <a:gd name="connsiteX11" fmla="*/ 56036 w 138136"/>
                  <a:gd name="connsiteY11" fmla="*/ 55034 h 81207"/>
                  <a:gd name="connsiteX12" fmla="*/ 1003 w 138136"/>
                  <a:gd name="connsiteY12" fmla="*/ 38100 h 8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136" h="81207">
                    <a:moveTo>
                      <a:pt x="1003" y="38100"/>
                    </a:moveTo>
                    <a:cubicBezTo>
                      <a:pt x="-4641" y="33867"/>
                      <a:pt x="15054" y="32302"/>
                      <a:pt x="22169" y="29634"/>
                    </a:cubicBezTo>
                    <a:cubicBezTo>
                      <a:pt x="26347" y="28067"/>
                      <a:pt x="30968" y="27567"/>
                      <a:pt x="34869" y="25400"/>
                    </a:cubicBezTo>
                    <a:cubicBezTo>
                      <a:pt x="43764" y="20458"/>
                      <a:pt x="50615" y="11685"/>
                      <a:pt x="60269" y="8467"/>
                    </a:cubicBezTo>
                    <a:cubicBezTo>
                      <a:pt x="78489" y="2394"/>
                      <a:pt x="68640" y="5316"/>
                      <a:pt x="89903" y="0"/>
                    </a:cubicBezTo>
                    <a:cubicBezTo>
                      <a:pt x="96958" y="1411"/>
                      <a:pt x="104822" y="664"/>
                      <a:pt x="111069" y="4234"/>
                    </a:cubicBezTo>
                    <a:cubicBezTo>
                      <a:pt x="119563" y="9088"/>
                      <a:pt x="120074" y="22245"/>
                      <a:pt x="123769" y="29634"/>
                    </a:cubicBezTo>
                    <a:cubicBezTo>
                      <a:pt x="126044" y="34185"/>
                      <a:pt x="129414" y="38101"/>
                      <a:pt x="132236" y="42334"/>
                    </a:cubicBezTo>
                    <a:cubicBezTo>
                      <a:pt x="135956" y="53494"/>
                      <a:pt x="143411" y="69259"/>
                      <a:pt x="132236" y="80434"/>
                    </a:cubicBezTo>
                    <a:cubicBezTo>
                      <a:pt x="128638" y="84032"/>
                      <a:pt x="124185" y="74033"/>
                      <a:pt x="119536" y="71967"/>
                    </a:cubicBezTo>
                    <a:cubicBezTo>
                      <a:pt x="111381" y="68342"/>
                      <a:pt x="102603" y="66322"/>
                      <a:pt x="94136" y="63500"/>
                    </a:cubicBezTo>
                    <a:cubicBezTo>
                      <a:pt x="73296" y="56553"/>
                      <a:pt x="85831" y="59999"/>
                      <a:pt x="56036" y="55034"/>
                    </a:cubicBezTo>
                    <a:cubicBezTo>
                      <a:pt x="35304" y="48122"/>
                      <a:pt x="6647" y="42333"/>
                      <a:pt x="1003" y="38100"/>
                    </a:cubicBezTo>
                    <a:close/>
                  </a:path>
                </a:pathLst>
              </a:custGeom>
              <a:solidFill>
                <a:srgbClr val="FFCC99"/>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28">
                <a:extLst>
                  <a:ext uri="{FF2B5EF4-FFF2-40B4-BE49-F238E27FC236}">
                    <a16:creationId xmlns:a16="http://schemas.microsoft.com/office/drawing/2014/main" id="{D9788617-DFFC-4D8D-83B7-97B236E4AAB4}"/>
                  </a:ext>
                </a:extLst>
              </p:cNvPr>
              <p:cNvSpPr/>
              <p:nvPr/>
            </p:nvSpPr>
            <p:spPr>
              <a:xfrm>
                <a:off x="2561013" y="4796367"/>
                <a:ext cx="588992" cy="1947633"/>
              </a:xfrm>
              <a:custGeom>
                <a:avLst/>
                <a:gdLst>
                  <a:gd name="connsiteX0" fmla="*/ 355754 w 588992"/>
                  <a:gd name="connsiteY0" fmla="*/ 0 h 1947633"/>
                  <a:gd name="connsiteX1" fmla="*/ 364220 w 588992"/>
                  <a:gd name="connsiteY1" fmla="*/ 71966 h 1947633"/>
                  <a:gd name="connsiteX2" fmla="*/ 372687 w 588992"/>
                  <a:gd name="connsiteY2" fmla="*/ 84666 h 1947633"/>
                  <a:gd name="connsiteX3" fmla="*/ 385387 w 588992"/>
                  <a:gd name="connsiteY3" fmla="*/ 97366 h 1947633"/>
                  <a:gd name="connsiteX4" fmla="*/ 410787 w 588992"/>
                  <a:gd name="connsiteY4" fmla="*/ 114300 h 1947633"/>
                  <a:gd name="connsiteX5" fmla="*/ 431954 w 588992"/>
                  <a:gd name="connsiteY5" fmla="*/ 131233 h 1947633"/>
                  <a:gd name="connsiteX6" fmla="*/ 440420 w 588992"/>
                  <a:gd name="connsiteY6" fmla="*/ 143933 h 1947633"/>
                  <a:gd name="connsiteX7" fmla="*/ 453120 w 588992"/>
                  <a:gd name="connsiteY7" fmla="*/ 152400 h 1947633"/>
                  <a:gd name="connsiteX8" fmla="*/ 470054 w 588992"/>
                  <a:gd name="connsiteY8" fmla="*/ 177800 h 1947633"/>
                  <a:gd name="connsiteX9" fmla="*/ 474287 w 588992"/>
                  <a:gd name="connsiteY9" fmla="*/ 190500 h 1947633"/>
                  <a:gd name="connsiteX10" fmla="*/ 491220 w 588992"/>
                  <a:gd name="connsiteY10" fmla="*/ 215900 h 1947633"/>
                  <a:gd name="connsiteX11" fmla="*/ 508154 w 588992"/>
                  <a:gd name="connsiteY11" fmla="*/ 241300 h 1947633"/>
                  <a:gd name="connsiteX12" fmla="*/ 525087 w 588992"/>
                  <a:gd name="connsiteY12" fmla="*/ 266700 h 1947633"/>
                  <a:gd name="connsiteX13" fmla="*/ 533554 w 588992"/>
                  <a:gd name="connsiteY13" fmla="*/ 279400 h 1947633"/>
                  <a:gd name="connsiteX14" fmla="*/ 542020 w 588992"/>
                  <a:gd name="connsiteY14" fmla="*/ 304800 h 1947633"/>
                  <a:gd name="connsiteX15" fmla="*/ 546254 w 588992"/>
                  <a:gd name="connsiteY15" fmla="*/ 317500 h 1947633"/>
                  <a:gd name="connsiteX16" fmla="*/ 554720 w 588992"/>
                  <a:gd name="connsiteY16" fmla="*/ 330200 h 1947633"/>
                  <a:gd name="connsiteX17" fmla="*/ 533554 w 588992"/>
                  <a:gd name="connsiteY17" fmla="*/ 376766 h 1947633"/>
                  <a:gd name="connsiteX18" fmla="*/ 520854 w 588992"/>
                  <a:gd name="connsiteY18" fmla="*/ 381000 h 1947633"/>
                  <a:gd name="connsiteX19" fmla="*/ 508154 w 588992"/>
                  <a:gd name="connsiteY19" fmla="*/ 389466 h 1947633"/>
                  <a:gd name="connsiteX20" fmla="*/ 482754 w 588992"/>
                  <a:gd name="connsiteY20" fmla="*/ 397933 h 1947633"/>
                  <a:gd name="connsiteX21" fmla="*/ 470054 w 588992"/>
                  <a:gd name="connsiteY21" fmla="*/ 406400 h 1947633"/>
                  <a:gd name="connsiteX22" fmla="*/ 457354 w 588992"/>
                  <a:gd name="connsiteY22" fmla="*/ 410633 h 1947633"/>
                  <a:gd name="connsiteX23" fmla="*/ 448887 w 588992"/>
                  <a:gd name="connsiteY23" fmla="*/ 423333 h 1947633"/>
                  <a:gd name="connsiteX24" fmla="*/ 453120 w 588992"/>
                  <a:gd name="connsiteY24" fmla="*/ 499533 h 1947633"/>
                  <a:gd name="connsiteX25" fmla="*/ 465820 w 588992"/>
                  <a:gd name="connsiteY25" fmla="*/ 524933 h 1947633"/>
                  <a:gd name="connsiteX26" fmla="*/ 491220 w 588992"/>
                  <a:gd name="connsiteY26" fmla="*/ 550333 h 1947633"/>
                  <a:gd name="connsiteX27" fmla="*/ 499687 w 588992"/>
                  <a:gd name="connsiteY27" fmla="*/ 563033 h 1947633"/>
                  <a:gd name="connsiteX28" fmla="*/ 503920 w 588992"/>
                  <a:gd name="connsiteY28" fmla="*/ 575733 h 1947633"/>
                  <a:gd name="connsiteX29" fmla="*/ 474287 w 588992"/>
                  <a:gd name="connsiteY29" fmla="*/ 605366 h 1947633"/>
                  <a:gd name="connsiteX30" fmla="*/ 461587 w 588992"/>
                  <a:gd name="connsiteY30" fmla="*/ 596900 h 1947633"/>
                  <a:gd name="connsiteX31" fmla="*/ 436187 w 588992"/>
                  <a:gd name="connsiteY31" fmla="*/ 588433 h 1947633"/>
                  <a:gd name="connsiteX32" fmla="*/ 398087 w 588992"/>
                  <a:gd name="connsiteY32" fmla="*/ 567266 h 1947633"/>
                  <a:gd name="connsiteX33" fmla="*/ 372687 w 588992"/>
                  <a:gd name="connsiteY33" fmla="*/ 558800 h 1947633"/>
                  <a:gd name="connsiteX34" fmla="*/ 359987 w 588992"/>
                  <a:gd name="connsiteY34" fmla="*/ 554566 h 1947633"/>
                  <a:gd name="connsiteX35" fmla="*/ 279554 w 588992"/>
                  <a:gd name="connsiteY35" fmla="*/ 550333 h 1947633"/>
                  <a:gd name="connsiteX36" fmla="*/ 292254 w 588992"/>
                  <a:gd name="connsiteY36" fmla="*/ 546100 h 1947633"/>
                  <a:gd name="connsiteX37" fmla="*/ 321887 w 588992"/>
                  <a:gd name="connsiteY37" fmla="*/ 554566 h 1947633"/>
                  <a:gd name="connsiteX38" fmla="*/ 364220 w 588992"/>
                  <a:gd name="connsiteY38" fmla="*/ 567266 h 1947633"/>
                  <a:gd name="connsiteX39" fmla="*/ 381154 w 588992"/>
                  <a:gd name="connsiteY39" fmla="*/ 571500 h 1947633"/>
                  <a:gd name="connsiteX40" fmla="*/ 419254 w 588992"/>
                  <a:gd name="connsiteY40" fmla="*/ 575733 h 1947633"/>
                  <a:gd name="connsiteX41" fmla="*/ 444654 w 588992"/>
                  <a:gd name="connsiteY41" fmla="*/ 588433 h 1947633"/>
                  <a:gd name="connsiteX42" fmla="*/ 470054 w 588992"/>
                  <a:gd name="connsiteY42" fmla="*/ 601133 h 1947633"/>
                  <a:gd name="connsiteX43" fmla="*/ 495454 w 588992"/>
                  <a:gd name="connsiteY43" fmla="*/ 622300 h 1947633"/>
                  <a:gd name="connsiteX44" fmla="*/ 491220 w 588992"/>
                  <a:gd name="connsiteY44" fmla="*/ 651933 h 1947633"/>
                  <a:gd name="connsiteX45" fmla="*/ 478520 w 588992"/>
                  <a:gd name="connsiteY45" fmla="*/ 656166 h 1947633"/>
                  <a:gd name="connsiteX46" fmla="*/ 465820 w 588992"/>
                  <a:gd name="connsiteY46" fmla="*/ 745066 h 1947633"/>
                  <a:gd name="connsiteX47" fmla="*/ 453120 w 588992"/>
                  <a:gd name="connsiteY47" fmla="*/ 863600 h 1947633"/>
                  <a:gd name="connsiteX48" fmla="*/ 448887 w 588992"/>
                  <a:gd name="connsiteY48" fmla="*/ 876300 h 1947633"/>
                  <a:gd name="connsiteX49" fmla="*/ 436187 w 588992"/>
                  <a:gd name="connsiteY49" fmla="*/ 901700 h 1947633"/>
                  <a:gd name="connsiteX50" fmla="*/ 431954 w 588992"/>
                  <a:gd name="connsiteY50" fmla="*/ 922866 h 1947633"/>
                  <a:gd name="connsiteX51" fmla="*/ 406554 w 588992"/>
                  <a:gd name="connsiteY51" fmla="*/ 939800 h 1947633"/>
                  <a:gd name="connsiteX52" fmla="*/ 393854 w 588992"/>
                  <a:gd name="connsiteY52" fmla="*/ 948266 h 1947633"/>
                  <a:gd name="connsiteX53" fmla="*/ 372687 w 588992"/>
                  <a:gd name="connsiteY53" fmla="*/ 952500 h 1947633"/>
                  <a:gd name="connsiteX54" fmla="*/ 326120 w 588992"/>
                  <a:gd name="connsiteY54" fmla="*/ 960966 h 1947633"/>
                  <a:gd name="connsiteX55" fmla="*/ 300720 w 588992"/>
                  <a:gd name="connsiteY55" fmla="*/ 969433 h 1947633"/>
                  <a:gd name="connsiteX56" fmla="*/ 283787 w 588992"/>
                  <a:gd name="connsiteY56" fmla="*/ 973666 h 1947633"/>
                  <a:gd name="connsiteX57" fmla="*/ 258387 w 588992"/>
                  <a:gd name="connsiteY57" fmla="*/ 982133 h 1947633"/>
                  <a:gd name="connsiteX58" fmla="*/ 232987 w 588992"/>
                  <a:gd name="connsiteY58" fmla="*/ 990600 h 1947633"/>
                  <a:gd name="connsiteX59" fmla="*/ 194887 w 588992"/>
                  <a:gd name="connsiteY59" fmla="*/ 1003300 h 1947633"/>
                  <a:gd name="connsiteX60" fmla="*/ 182187 w 588992"/>
                  <a:gd name="connsiteY60" fmla="*/ 1007533 h 1947633"/>
                  <a:gd name="connsiteX61" fmla="*/ 152554 w 588992"/>
                  <a:gd name="connsiteY61" fmla="*/ 1011766 h 1947633"/>
                  <a:gd name="connsiteX62" fmla="*/ 127154 w 588992"/>
                  <a:gd name="connsiteY62" fmla="*/ 1020233 h 1947633"/>
                  <a:gd name="connsiteX63" fmla="*/ 114454 w 588992"/>
                  <a:gd name="connsiteY63" fmla="*/ 1024466 h 1947633"/>
                  <a:gd name="connsiteX64" fmla="*/ 89054 w 588992"/>
                  <a:gd name="connsiteY64" fmla="*/ 1041400 h 1947633"/>
                  <a:gd name="connsiteX65" fmla="*/ 67887 w 588992"/>
                  <a:gd name="connsiteY65" fmla="*/ 1066800 h 1947633"/>
                  <a:gd name="connsiteX66" fmla="*/ 55187 w 588992"/>
                  <a:gd name="connsiteY66" fmla="*/ 1075266 h 1947633"/>
                  <a:gd name="connsiteX67" fmla="*/ 46720 w 588992"/>
                  <a:gd name="connsiteY67" fmla="*/ 1087966 h 1947633"/>
                  <a:gd name="connsiteX68" fmla="*/ 34020 w 588992"/>
                  <a:gd name="connsiteY68" fmla="*/ 1096433 h 1947633"/>
                  <a:gd name="connsiteX69" fmla="*/ 25554 w 588992"/>
                  <a:gd name="connsiteY69" fmla="*/ 1121833 h 1947633"/>
                  <a:gd name="connsiteX70" fmla="*/ 8620 w 588992"/>
                  <a:gd name="connsiteY70" fmla="*/ 1147233 h 1947633"/>
                  <a:gd name="connsiteX71" fmla="*/ 8620 w 588992"/>
                  <a:gd name="connsiteY71" fmla="*/ 1270000 h 1947633"/>
                  <a:gd name="connsiteX72" fmla="*/ 17087 w 588992"/>
                  <a:gd name="connsiteY72" fmla="*/ 1312333 h 1947633"/>
                  <a:gd name="connsiteX73" fmla="*/ 21320 w 588992"/>
                  <a:gd name="connsiteY73" fmla="*/ 1367366 h 1947633"/>
                  <a:gd name="connsiteX74" fmla="*/ 25554 w 588992"/>
                  <a:gd name="connsiteY74" fmla="*/ 1435100 h 1947633"/>
                  <a:gd name="connsiteX75" fmla="*/ 34020 w 588992"/>
                  <a:gd name="connsiteY75" fmla="*/ 1502833 h 1947633"/>
                  <a:gd name="connsiteX76" fmla="*/ 38254 w 588992"/>
                  <a:gd name="connsiteY76" fmla="*/ 1574800 h 1947633"/>
                  <a:gd name="connsiteX77" fmla="*/ 42487 w 588992"/>
                  <a:gd name="connsiteY77" fmla="*/ 1595966 h 1947633"/>
                  <a:gd name="connsiteX78" fmla="*/ 67887 w 588992"/>
                  <a:gd name="connsiteY78" fmla="*/ 1612900 h 1947633"/>
                  <a:gd name="connsiteX79" fmla="*/ 76354 w 588992"/>
                  <a:gd name="connsiteY79" fmla="*/ 1625600 h 1947633"/>
                  <a:gd name="connsiteX80" fmla="*/ 101754 w 588992"/>
                  <a:gd name="connsiteY80" fmla="*/ 1629833 h 1947633"/>
                  <a:gd name="connsiteX81" fmla="*/ 127154 w 588992"/>
                  <a:gd name="connsiteY81" fmla="*/ 1638300 h 1947633"/>
                  <a:gd name="connsiteX82" fmla="*/ 139854 w 588992"/>
                  <a:gd name="connsiteY82" fmla="*/ 1642533 h 1947633"/>
                  <a:gd name="connsiteX83" fmla="*/ 152554 w 588992"/>
                  <a:gd name="connsiteY83" fmla="*/ 1646766 h 1947633"/>
                  <a:gd name="connsiteX84" fmla="*/ 190654 w 588992"/>
                  <a:gd name="connsiteY84" fmla="*/ 1667933 h 1947633"/>
                  <a:gd name="connsiteX85" fmla="*/ 203354 w 588992"/>
                  <a:gd name="connsiteY85" fmla="*/ 1676400 h 1947633"/>
                  <a:gd name="connsiteX86" fmla="*/ 228754 w 588992"/>
                  <a:gd name="connsiteY86" fmla="*/ 1684866 h 1947633"/>
                  <a:gd name="connsiteX87" fmla="*/ 241454 w 588992"/>
                  <a:gd name="connsiteY87" fmla="*/ 1693333 h 1947633"/>
                  <a:gd name="connsiteX88" fmla="*/ 254154 w 588992"/>
                  <a:gd name="connsiteY88" fmla="*/ 1697566 h 1947633"/>
                  <a:gd name="connsiteX89" fmla="*/ 266854 w 588992"/>
                  <a:gd name="connsiteY89" fmla="*/ 1710266 h 1947633"/>
                  <a:gd name="connsiteX90" fmla="*/ 292254 w 588992"/>
                  <a:gd name="connsiteY90" fmla="*/ 1718733 h 1947633"/>
                  <a:gd name="connsiteX91" fmla="*/ 317654 w 588992"/>
                  <a:gd name="connsiteY91" fmla="*/ 1735666 h 1947633"/>
                  <a:gd name="connsiteX92" fmla="*/ 347287 w 588992"/>
                  <a:gd name="connsiteY92" fmla="*/ 1756833 h 1947633"/>
                  <a:gd name="connsiteX93" fmla="*/ 372687 w 588992"/>
                  <a:gd name="connsiteY93" fmla="*/ 1773766 h 1947633"/>
                  <a:gd name="connsiteX94" fmla="*/ 381154 w 588992"/>
                  <a:gd name="connsiteY94" fmla="*/ 1786466 h 1947633"/>
                  <a:gd name="connsiteX95" fmla="*/ 393854 w 588992"/>
                  <a:gd name="connsiteY95" fmla="*/ 1790700 h 1947633"/>
                  <a:gd name="connsiteX96" fmla="*/ 410787 w 588992"/>
                  <a:gd name="connsiteY96" fmla="*/ 1799166 h 1947633"/>
                  <a:gd name="connsiteX97" fmla="*/ 448887 w 588992"/>
                  <a:gd name="connsiteY97" fmla="*/ 1828800 h 1947633"/>
                  <a:gd name="connsiteX98" fmla="*/ 474287 w 588992"/>
                  <a:gd name="connsiteY98" fmla="*/ 1841500 h 1947633"/>
                  <a:gd name="connsiteX99" fmla="*/ 512387 w 588992"/>
                  <a:gd name="connsiteY99" fmla="*/ 1871133 h 1947633"/>
                  <a:gd name="connsiteX100" fmla="*/ 537787 w 588992"/>
                  <a:gd name="connsiteY100" fmla="*/ 1888066 h 1947633"/>
                  <a:gd name="connsiteX101" fmla="*/ 558954 w 588992"/>
                  <a:gd name="connsiteY101" fmla="*/ 1913466 h 1947633"/>
                  <a:gd name="connsiteX102" fmla="*/ 580120 w 588992"/>
                  <a:gd name="connsiteY102" fmla="*/ 1934633 h 1947633"/>
                  <a:gd name="connsiteX103" fmla="*/ 588587 w 588992"/>
                  <a:gd name="connsiteY103" fmla="*/ 1947333 h 1947633"/>
                  <a:gd name="connsiteX104" fmla="*/ 567420 w 588992"/>
                  <a:gd name="connsiteY104" fmla="*/ 1938866 h 194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8992" h="1947633">
                    <a:moveTo>
                      <a:pt x="355754" y="0"/>
                    </a:moveTo>
                    <a:cubicBezTo>
                      <a:pt x="356422" y="9356"/>
                      <a:pt x="354599" y="52724"/>
                      <a:pt x="364220" y="71966"/>
                    </a:cubicBezTo>
                    <a:cubicBezTo>
                      <a:pt x="366495" y="76517"/>
                      <a:pt x="369430" y="80757"/>
                      <a:pt x="372687" y="84666"/>
                    </a:cubicBezTo>
                    <a:cubicBezTo>
                      <a:pt x="376520" y="89265"/>
                      <a:pt x="380661" y="93690"/>
                      <a:pt x="385387" y="97366"/>
                    </a:cubicBezTo>
                    <a:cubicBezTo>
                      <a:pt x="393419" y="103613"/>
                      <a:pt x="410787" y="114300"/>
                      <a:pt x="410787" y="114300"/>
                    </a:cubicBezTo>
                    <a:cubicBezTo>
                      <a:pt x="435054" y="150700"/>
                      <a:pt x="402741" y="107862"/>
                      <a:pt x="431954" y="131233"/>
                    </a:cubicBezTo>
                    <a:cubicBezTo>
                      <a:pt x="435927" y="134411"/>
                      <a:pt x="436823" y="140335"/>
                      <a:pt x="440420" y="143933"/>
                    </a:cubicBezTo>
                    <a:cubicBezTo>
                      <a:pt x="444018" y="147531"/>
                      <a:pt x="448887" y="149578"/>
                      <a:pt x="453120" y="152400"/>
                    </a:cubicBezTo>
                    <a:cubicBezTo>
                      <a:pt x="463188" y="182600"/>
                      <a:pt x="448911" y="146085"/>
                      <a:pt x="470054" y="177800"/>
                    </a:cubicBezTo>
                    <a:cubicBezTo>
                      <a:pt x="472529" y="181513"/>
                      <a:pt x="472120" y="186599"/>
                      <a:pt x="474287" y="190500"/>
                    </a:cubicBezTo>
                    <a:cubicBezTo>
                      <a:pt x="479229" y="199395"/>
                      <a:pt x="485576" y="207433"/>
                      <a:pt x="491220" y="215900"/>
                    </a:cubicBezTo>
                    <a:lnTo>
                      <a:pt x="508154" y="241300"/>
                    </a:lnTo>
                    <a:lnTo>
                      <a:pt x="525087" y="266700"/>
                    </a:lnTo>
                    <a:lnTo>
                      <a:pt x="533554" y="279400"/>
                    </a:lnTo>
                    <a:lnTo>
                      <a:pt x="542020" y="304800"/>
                    </a:lnTo>
                    <a:cubicBezTo>
                      <a:pt x="543431" y="309033"/>
                      <a:pt x="543779" y="313787"/>
                      <a:pt x="546254" y="317500"/>
                    </a:cubicBezTo>
                    <a:lnTo>
                      <a:pt x="554720" y="330200"/>
                    </a:lnTo>
                    <a:cubicBezTo>
                      <a:pt x="552190" y="342850"/>
                      <a:pt x="549247" y="371534"/>
                      <a:pt x="533554" y="376766"/>
                    </a:cubicBezTo>
                    <a:cubicBezTo>
                      <a:pt x="529321" y="378177"/>
                      <a:pt x="524845" y="379004"/>
                      <a:pt x="520854" y="381000"/>
                    </a:cubicBezTo>
                    <a:cubicBezTo>
                      <a:pt x="516303" y="383275"/>
                      <a:pt x="512803" y="387400"/>
                      <a:pt x="508154" y="389466"/>
                    </a:cubicBezTo>
                    <a:cubicBezTo>
                      <a:pt x="499998" y="393091"/>
                      <a:pt x="482754" y="397933"/>
                      <a:pt x="482754" y="397933"/>
                    </a:cubicBezTo>
                    <a:cubicBezTo>
                      <a:pt x="478521" y="400755"/>
                      <a:pt x="474605" y="404125"/>
                      <a:pt x="470054" y="406400"/>
                    </a:cubicBezTo>
                    <a:cubicBezTo>
                      <a:pt x="466063" y="408396"/>
                      <a:pt x="460839" y="407845"/>
                      <a:pt x="457354" y="410633"/>
                    </a:cubicBezTo>
                    <a:cubicBezTo>
                      <a:pt x="453381" y="413811"/>
                      <a:pt x="451709" y="419100"/>
                      <a:pt x="448887" y="423333"/>
                    </a:cubicBezTo>
                    <a:cubicBezTo>
                      <a:pt x="450298" y="448733"/>
                      <a:pt x="450708" y="474208"/>
                      <a:pt x="453120" y="499533"/>
                    </a:cubicBezTo>
                    <a:cubicBezTo>
                      <a:pt x="453904" y="507769"/>
                      <a:pt x="460646" y="519113"/>
                      <a:pt x="465820" y="524933"/>
                    </a:cubicBezTo>
                    <a:cubicBezTo>
                      <a:pt x="473775" y="533882"/>
                      <a:pt x="484578" y="540370"/>
                      <a:pt x="491220" y="550333"/>
                    </a:cubicBezTo>
                    <a:lnTo>
                      <a:pt x="499687" y="563033"/>
                    </a:lnTo>
                    <a:cubicBezTo>
                      <a:pt x="501098" y="567266"/>
                      <a:pt x="505331" y="571500"/>
                      <a:pt x="503920" y="575733"/>
                    </a:cubicBezTo>
                    <a:cubicBezTo>
                      <a:pt x="495429" y="601207"/>
                      <a:pt x="491853" y="599511"/>
                      <a:pt x="474287" y="605366"/>
                    </a:cubicBezTo>
                    <a:cubicBezTo>
                      <a:pt x="470054" y="602544"/>
                      <a:pt x="466236" y="598966"/>
                      <a:pt x="461587" y="596900"/>
                    </a:cubicBezTo>
                    <a:cubicBezTo>
                      <a:pt x="453431" y="593275"/>
                      <a:pt x="436187" y="588433"/>
                      <a:pt x="436187" y="588433"/>
                    </a:cubicBezTo>
                    <a:cubicBezTo>
                      <a:pt x="417177" y="569423"/>
                      <a:pt x="429166" y="577626"/>
                      <a:pt x="398087" y="567266"/>
                    </a:cubicBezTo>
                    <a:lnTo>
                      <a:pt x="372687" y="558800"/>
                    </a:lnTo>
                    <a:cubicBezTo>
                      <a:pt x="368454" y="557389"/>
                      <a:pt x="364443" y="554801"/>
                      <a:pt x="359987" y="554566"/>
                    </a:cubicBezTo>
                    <a:lnTo>
                      <a:pt x="279554" y="550333"/>
                    </a:lnTo>
                    <a:cubicBezTo>
                      <a:pt x="283787" y="548922"/>
                      <a:pt x="287792" y="546100"/>
                      <a:pt x="292254" y="546100"/>
                    </a:cubicBezTo>
                    <a:cubicBezTo>
                      <a:pt x="297569" y="546100"/>
                      <a:pt x="315898" y="552570"/>
                      <a:pt x="321887" y="554566"/>
                    </a:cubicBezTo>
                    <a:cubicBezTo>
                      <a:pt x="344310" y="569515"/>
                      <a:pt x="326763" y="560455"/>
                      <a:pt x="364220" y="567266"/>
                    </a:cubicBezTo>
                    <a:cubicBezTo>
                      <a:pt x="369945" y="568307"/>
                      <a:pt x="375403" y="570615"/>
                      <a:pt x="381154" y="571500"/>
                    </a:cubicBezTo>
                    <a:cubicBezTo>
                      <a:pt x="393784" y="573443"/>
                      <a:pt x="406554" y="574322"/>
                      <a:pt x="419254" y="575733"/>
                    </a:cubicBezTo>
                    <a:cubicBezTo>
                      <a:pt x="455651" y="599999"/>
                      <a:pt x="409600" y="570906"/>
                      <a:pt x="444654" y="588433"/>
                    </a:cubicBezTo>
                    <a:cubicBezTo>
                      <a:pt x="477480" y="604846"/>
                      <a:pt x="438132" y="590493"/>
                      <a:pt x="470054" y="601133"/>
                    </a:cubicBezTo>
                    <a:cubicBezTo>
                      <a:pt x="474950" y="604397"/>
                      <a:pt x="494201" y="616032"/>
                      <a:pt x="495454" y="622300"/>
                    </a:cubicBezTo>
                    <a:cubicBezTo>
                      <a:pt x="497411" y="632084"/>
                      <a:pt x="495683" y="643009"/>
                      <a:pt x="491220" y="651933"/>
                    </a:cubicBezTo>
                    <a:cubicBezTo>
                      <a:pt x="489224" y="655924"/>
                      <a:pt x="482753" y="654755"/>
                      <a:pt x="478520" y="656166"/>
                    </a:cubicBezTo>
                    <a:cubicBezTo>
                      <a:pt x="463944" y="699898"/>
                      <a:pt x="469227" y="676923"/>
                      <a:pt x="465820" y="745066"/>
                    </a:cubicBezTo>
                    <a:cubicBezTo>
                      <a:pt x="460184" y="857783"/>
                      <a:pt x="481345" y="821264"/>
                      <a:pt x="453120" y="863600"/>
                    </a:cubicBezTo>
                    <a:cubicBezTo>
                      <a:pt x="451709" y="867833"/>
                      <a:pt x="450883" y="872309"/>
                      <a:pt x="448887" y="876300"/>
                    </a:cubicBezTo>
                    <a:cubicBezTo>
                      <a:pt x="438539" y="896996"/>
                      <a:pt x="441507" y="880417"/>
                      <a:pt x="436187" y="901700"/>
                    </a:cubicBezTo>
                    <a:cubicBezTo>
                      <a:pt x="434442" y="908680"/>
                      <a:pt x="436371" y="917187"/>
                      <a:pt x="431954" y="922866"/>
                    </a:cubicBezTo>
                    <a:cubicBezTo>
                      <a:pt x="425707" y="930898"/>
                      <a:pt x="415021" y="934155"/>
                      <a:pt x="406554" y="939800"/>
                    </a:cubicBezTo>
                    <a:cubicBezTo>
                      <a:pt x="402321" y="942622"/>
                      <a:pt x="398843" y="947268"/>
                      <a:pt x="393854" y="948266"/>
                    </a:cubicBezTo>
                    <a:lnTo>
                      <a:pt x="372687" y="952500"/>
                    </a:lnTo>
                    <a:cubicBezTo>
                      <a:pt x="363008" y="954260"/>
                      <a:pt x="336576" y="958114"/>
                      <a:pt x="326120" y="960966"/>
                    </a:cubicBezTo>
                    <a:cubicBezTo>
                      <a:pt x="317510" y="963314"/>
                      <a:pt x="309378" y="967269"/>
                      <a:pt x="300720" y="969433"/>
                    </a:cubicBezTo>
                    <a:cubicBezTo>
                      <a:pt x="295076" y="970844"/>
                      <a:pt x="289360" y="971994"/>
                      <a:pt x="283787" y="973666"/>
                    </a:cubicBezTo>
                    <a:cubicBezTo>
                      <a:pt x="275239" y="976231"/>
                      <a:pt x="266854" y="979311"/>
                      <a:pt x="258387" y="982133"/>
                    </a:cubicBezTo>
                    <a:lnTo>
                      <a:pt x="232987" y="990600"/>
                    </a:lnTo>
                    <a:lnTo>
                      <a:pt x="194887" y="1003300"/>
                    </a:lnTo>
                    <a:cubicBezTo>
                      <a:pt x="190654" y="1004711"/>
                      <a:pt x="186604" y="1006902"/>
                      <a:pt x="182187" y="1007533"/>
                    </a:cubicBezTo>
                    <a:lnTo>
                      <a:pt x="152554" y="1011766"/>
                    </a:lnTo>
                    <a:lnTo>
                      <a:pt x="127154" y="1020233"/>
                    </a:lnTo>
                    <a:lnTo>
                      <a:pt x="114454" y="1024466"/>
                    </a:lnTo>
                    <a:cubicBezTo>
                      <a:pt x="105987" y="1030111"/>
                      <a:pt x="94699" y="1032933"/>
                      <a:pt x="89054" y="1041400"/>
                    </a:cubicBezTo>
                    <a:cubicBezTo>
                      <a:pt x="80729" y="1053886"/>
                      <a:pt x="80109" y="1056615"/>
                      <a:pt x="67887" y="1066800"/>
                    </a:cubicBezTo>
                    <a:cubicBezTo>
                      <a:pt x="63978" y="1070057"/>
                      <a:pt x="59420" y="1072444"/>
                      <a:pt x="55187" y="1075266"/>
                    </a:cubicBezTo>
                    <a:cubicBezTo>
                      <a:pt x="52365" y="1079499"/>
                      <a:pt x="50318" y="1084368"/>
                      <a:pt x="46720" y="1087966"/>
                    </a:cubicBezTo>
                    <a:cubicBezTo>
                      <a:pt x="43122" y="1091564"/>
                      <a:pt x="36716" y="1092118"/>
                      <a:pt x="34020" y="1096433"/>
                    </a:cubicBezTo>
                    <a:cubicBezTo>
                      <a:pt x="29290" y="1104001"/>
                      <a:pt x="30505" y="1114407"/>
                      <a:pt x="25554" y="1121833"/>
                    </a:cubicBezTo>
                    <a:lnTo>
                      <a:pt x="8620" y="1147233"/>
                    </a:lnTo>
                    <a:cubicBezTo>
                      <a:pt x="-6962" y="1193983"/>
                      <a:pt x="2069" y="1161914"/>
                      <a:pt x="8620" y="1270000"/>
                    </a:cubicBezTo>
                    <a:cubicBezTo>
                      <a:pt x="10061" y="1293777"/>
                      <a:pt x="11230" y="1294761"/>
                      <a:pt x="17087" y="1312333"/>
                    </a:cubicBezTo>
                    <a:cubicBezTo>
                      <a:pt x="18498" y="1330677"/>
                      <a:pt x="20054" y="1349011"/>
                      <a:pt x="21320" y="1367366"/>
                    </a:cubicBezTo>
                    <a:cubicBezTo>
                      <a:pt x="22877" y="1389934"/>
                      <a:pt x="23750" y="1412550"/>
                      <a:pt x="25554" y="1435100"/>
                    </a:cubicBezTo>
                    <a:cubicBezTo>
                      <a:pt x="27494" y="1459355"/>
                      <a:pt x="30631" y="1479105"/>
                      <a:pt x="34020" y="1502833"/>
                    </a:cubicBezTo>
                    <a:cubicBezTo>
                      <a:pt x="35431" y="1526822"/>
                      <a:pt x="36078" y="1550868"/>
                      <a:pt x="38254" y="1574800"/>
                    </a:cubicBezTo>
                    <a:cubicBezTo>
                      <a:pt x="38905" y="1581965"/>
                      <a:pt x="38070" y="1590287"/>
                      <a:pt x="42487" y="1595966"/>
                    </a:cubicBezTo>
                    <a:cubicBezTo>
                      <a:pt x="48734" y="1603998"/>
                      <a:pt x="67887" y="1612900"/>
                      <a:pt x="67887" y="1612900"/>
                    </a:cubicBezTo>
                    <a:cubicBezTo>
                      <a:pt x="70709" y="1617133"/>
                      <a:pt x="71803" y="1623325"/>
                      <a:pt x="76354" y="1625600"/>
                    </a:cubicBezTo>
                    <a:cubicBezTo>
                      <a:pt x="84031" y="1629439"/>
                      <a:pt x="93427" y="1627751"/>
                      <a:pt x="101754" y="1629833"/>
                    </a:cubicBezTo>
                    <a:cubicBezTo>
                      <a:pt x="110412" y="1631998"/>
                      <a:pt x="118687" y="1635478"/>
                      <a:pt x="127154" y="1638300"/>
                    </a:cubicBezTo>
                    <a:lnTo>
                      <a:pt x="139854" y="1642533"/>
                    </a:lnTo>
                    <a:lnTo>
                      <a:pt x="152554" y="1646766"/>
                    </a:lnTo>
                    <a:cubicBezTo>
                      <a:pt x="181667" y="1666175"/>
                      <a:pt x="168300" y="1660482"/>
                      <a:pt x="190654" y="1667933"/>
                    </a:cubicBezTo>
                    <a:cubicBezTo>
                      <a:pt x="194887" y="1670755"/>
                      <a:pt x="198705" y="1674334"/>
                      <a:pt x="203354" y="1676400"/>
                    </a:cubicBezTo>
                    <a:cubicBezTo>
                      <a:pt x="211509" y="1680025"/>
                      <a:pt x="228754" y="1684866"/>
                      <a:pt x="228754" y="1684866"/>
                    </a:cubicBezTo>
                    <a:cubicBezTo>
                      <a:pt x="232987" y="1687688"/>
                      <a:pt x="236903" y="1691058"/>
                      <a:pt x="241454" y="1693333"/>
                    </a:cubicBezTo>
                    <a:cubicBezTo>
                      <a:pt x="245445" y="1695329"/>
                      <a:pt x="250441" y="1695091"/>
                      <a:pt x="254154" y="1697566"/>
                    </a:cubicBezTo>
                    <a:cubicBezTo>
                      <a:pt x="259135" y="1700887"/>
                      <a:pt x="261621" y="1707358"/>
                      <a:pt x="266854" y="1710266"/>
                    </a:cubicBezTo>
                    <a:cubicBezTo>
                      <a:pt x="274656" y="1714600"/>
                      <a:pt x="292254" y="1718733"/>
                      <a:pt x="292254" y="1718733"/>
                    </a:cubicBezTo>
                    <a:lnTo>
                      <a:pt x="317654" y="1735666"/>
                    </a:lnTo>
                    <a:cubicBezTo>
                      <a:pt x="327703" y="1742365"/>
                      <a:pt x="338100" y="1748959"/>
                      <a:pt x="347287" y="1756833"/>
                    </a:cubicBezTo>
                    <a:cubicBezTo>
                      <a:pt x="367466" y="1774129"/>
                      <a:pt x="351085" y="1766566"/>
                      <a:pt x="372687" y="1773766"/>
                    </a:cubicBezTo>
                    <a:cubicBezTo>
                      <a:pt x="375509" y="1777999"/>
                      <a:pt x="377181" y="1783288"/>
                      <a:pt x="381154" y="1786466"/>
                    </a:cubicBezTo>
                    <a:cubicBezTo>
                      <a:pt x="384639" y="1789254"/>
                      <a:pt x="389752" y="1788942"/>
                      <a:pt x="393854" y="1790700"/>
                    </a:cubicBezTo>
                    <a:cubicBezTo>
                      <a:pt x="399654" y="1793186"/>
                      <a:pt x="405376" y="1795919"/>
                      <a:pt x="410787" y="1799166"/>
                    </a:cubicBezTo>
                    <a:cubicBezTo>
                      <a:pt x="456645" y="1826681"/>
                      <a:pt x="419886" y="1804633"/>
                      <a:pt x="448887" y="1828800"/>
                    </a:cubicBezTo>
                    <a:cubicBezTo>
                      <a:pt x="471434" y="1847589"/>
                      <a:pt x="451380" y="1828774"/>
                      <a:pt x="474287" y="1841500"/>
                    </a:cubicBezTo>
                    <a:cubicBezTo>
                      <a:pt x="523299" y="1868729"/>
                      <a:pt x="481531" y="1847134"/>
                      <a:pt x="512387" y="1871133"/>
                    </a:cubicBezTo>
                    <a:cubicBezTo>
                      <a:pt x="520419" y="1877380"/>
                      <a:pt x="537787" y="1888066"/>
                      <a:pt x="537787" y="1888066"/>
                    </a:cubicBezTo>
                    <a:cubicBezTo>
                      <a:pt x="558813" y="1919604"/>
                      <a:pt x="531786" y="1880863"/>
                      <a:pt x="558954" y="1913466"/>
                    </a:cubicBezTo>
                    <a:cubicBezTo>
                      <a:pt x="576593" y="1934634"/>
                      <a:pt x="556835" y="1919109"/>
                      <a:pt x="580120" y="1934633"/>
                    </a:cubicBezTo>
                    <a:cubicBezTo>
                      <a:pt x="582942" y="1938866"/>
                      <a:pt x="590862" y="1942782"/>
                      <a:pt x="588587" y="1947333"/>
                    </a:cubicBezTo>
                    <a:cubicBezTo>
                      <a:pt x="587540" y="1949427"/>
                      <a:pt x="569520" y="1939916"/>
                      <a:pt x="567420" y="19388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33">
                <a:extLst>
                  <a:ext uri="{FF2B5EF4-FFF2-40B4-BE49-F238E27FC236}">
                    <a16:creationId xmlns:a16="http://schemas.microsoft.com/office/drawing/2014/main" id="{AF5380EF-5227-4AE9-82A6-C8C06E9EEA20}"/>
                  </a:ext>
                </a:extLst>
              </p:cNvPr>
              <p:cNvSpPr/>
              <p:nvPr/>
            </p:nvSpPr>
            <p:spPr>
              <a:xfrm>
                <a:off x="2099733" y="5029200"/>
                <a:ext cx="423334" cy="491067"/>
              </a:xfrm>
              <a:custGeom>
                <a:avLst/>
                <a:gdLst>
                  <a:gd name="connsiteX0" fmla="*/ 135467 w 423334"/>
                  <a:gd name="connsiteY0" fmla="*/ 402167 h 491067"/>
                  <a:gd name="connsiteX1" fmla="*/ 182034 w 423334"/>
                  <a:gd name="connsiteY1" fmla="*/ 436033 h 491067"/>
                  <a:gd name="connsiteX2" fmla="*/ 194734 w 423334"/>
                  <a:gd name="connsiteY2" fmla="*/ 444500 h 491067"/>
                  <a:gd name="connsiteX3" fmla="*/ 220134 w 423334"/>
                  <a:gd name="connsiteY3" fmla="*/ 452967 h 491067"/>
                  <a:gd name="connsiteX4" fmla="*/ 232834 w 423334"/>
                  <a:gd name="connsiteY4" fmla="*/ 457200 h 491067"/>
                  <a:gd name="connsiteX5" fmla="*/ 254000 w 423334"/>
                  <a:gd name="connsiteY5" fmla="*/ 461433 h 491067"/>
                  <a:gd name="connsiteX6" fmla="*/ 266700 w 423334"/>
                  <a:gd name="connsiteY6" fmla="*/ 465667 h 491067"/>
                  <a:gd name="connsiteX7" fmla="*/ 292100 w 423334"/>
                  <a:gd name="connsiteY7" fmla="*/ 482600 h 491067"/>
                  <a:gd name="connsiteX8" fmla="*/ 317500 w 423334"/>
                  <a:gd name="connsiteY8" fmla="*/ 491067 h 491067"/>
                  <a:gd name="connsiteX9" fmla="*/ 364067 w 423334"/>
                  <a:gd name="connsiteY9" fmla="*/ 486833 h 491067"/>
                  <a:gd name="connsiteX10" fmla="*/ 368300 w 423334"/>
                  <a:gd name="connsiteY10" fmla="*/ 474133 h 491067"/>
                  <a:gd name="connsiteX11" fmla="*/ 359834 w 423334"/>
                  <a:gd name="connsiteY11" fmla="*/ 393700 h 491067"/>
                  <a:gd name="connsiteX12" fmla="*/ 364067 w 423334"/>
                  <a:gd name="connsiteY12" fmla="*/ 321733 h 491067"/>
                  <a:gd name="connsiteX13" fmla="*/ 368300 w 423334"/>
                  <a:gd name="connsiteY13" fmla="*/ 309033 h 491067"/>
                  <a:gd name="connsiteX14" fmla="*/ 372534 w 423334"/>
                  <a:gd name="connsiteY14" fmla="*/ 292100 h 491067"/>
                  <a:gd name="connsiteX15" fmla="*/ 385234 w 423334"/>
                  <a:gd name="connsiteY15" fmla="*/ 254000 h 491067"/>
                  <a:gd name="connsiteX16" fmla="*/ 389467 w 423334"/>
                  <a:gd name="connsiteY16" fmla="*/ 241300 h 491067"/>
                  <a:gd name="connsiteX17" fmla="*/ 393700 w 423334"/>
                  <a:gd name="connsiteY17" fmla="*/ 228600 h 491067"/>
                  <a:gd name="connsiteX18" fmla="*/ 397934 w 423334"/>
                  <a:gd name="connsiteY18" fmla="*/ 207433 h 491067"/>
                  <a:gd name="connsiteX19" fmla="*/ 406400 w 423334"/>
                  <a:gd name="connsiteY19" fmla="*/ 143933 h 491067"/>
                  <a:gd name="connsiteX20" fmla="*/ 419100 w 423334"/>
                  <a:gd name="connsiteY20" fmla="*/ 118533 h 491067"/>
                  <a:gd name="connsiteX21" fmla="*/ 423334 w 423334"/>
                  <a:gd name="connsiteY21" fmla="*/ 105833 h 491067"/>
                  <a:gd name="connsiteX22" fmla="*/ 419100 w 423334"/>
                  <a:gd name="connsiteY22" fmla="*/ 93133 h 491067"/>
                  <a:gd name="connsiteX23" fmla="*/ 406400 w 423334"/>
                  <a:gd name="connsiteY23" fmla="*/ 88900 h 491067"/>
                  <a:gd name="connsiteX24" fmla="*/ 381000 w 423334"/>
                  <a:gd name="connsiteY24" fmla="*/ 71967 h 491067"/>
                  <a:gd name="connsiteX25" fmla="*/ 355600 w 423334"/>
                  <a:gd name="connsiteY25" fmla="*/ 63500 h 491067"/>
                  <a:gd name="connsiteX26" fmla="*/ 338667 w 423334"/>
                  <a:gd name="connsiteY26" fmla="*/ 59267 h 491067"/>
                  <a:gd name="connsiteX27" fmla="*/ 313267 w 423334"/>
                  <a:gd name="connsiteY27" fmla="*/ 50800 h 491067"/>
                  <a:gd name="connsiteX28" fmla="*/ 275167 w 423334"/>
                  <a:gd name="connsiteY28" fmla="*/ 38100 h 491067"/>
                  <a:gd name="connsiteX29" fmla="*/ 262467 w 423334"/>
                  <a:gd name="connsiteY29" fmla="*/ 33867 h 491067"/>
                  <a:gd name="connsiteX30" fmla="*/ 249767 w 423334"/>
                  <a:gd name="connsiteY30" fmla="*/ 29633 h 491067"/>
                  <a:gd name="connsiteX31" fmla="*/ 232834 w 423334"/>
                  <a:gd name="connsiteY31" fmla="*/ 25400 h 491067"/>
                  <a:gd name="connsiteX32" fmla="*/ 207434 w 423334"/>
                  <a:gd name="connsiteY32" fmla="*/ 16933 h 491067"/>
                  <a:gd name="connsiteX33" fmla="*/ 182034 w 423334"/>
                  <a:gd name="connsiteY33" fmla="*/ 12700 h 491067"/>
                  <a:gd name="connsiteX34" fmla="*/ 156634 w 423334"/>
                  <a:gd name="connsiteY34" fmla="*/ 4233 h 491067"/>
                  <a:gd name="connsiteX35" fmla="*/ 143934 w 423334"/>
                  <a:gd name="connsiteY35" fmla="*/ 0 h 491067"/>
                  <a:gd name="connsiteX36" fmla="*/ 105834 w 423334"/>
                  <a:gd name="connsiteY36" fmla="*/ 4233 h 491067"/>
                  <a:gd name="connsiteX37" fmla="*/ 80434 w 423334"/>
                  <a:gd name="connsiteY37" fmla="*/ 12700 h 491067"/>
                  <a:gd name="connsiteX38" fmla="*/ 55034 w 423334"/>
                  <a:gd name="connsiteY38" fmla="*/ 21167 h 491067"/>
                  <a:gd name="connsiteX39" fmla="*/ 42334 w 423334"/>
                  <a:gd name="connsiteY39" fmla="*/ 29633 h 491067"/>
                  <a:gd name="connsiteX40" fmla="*/ 33867 w 423334"/>
                  <a:gd name="connsiteY40" fmla="*/ 42333 h 491067"/>
                  <a:gd name="connsiteX41" fmla="*/ 21167 w 423334"/>
                  <a:gd name="connsiteY41" fmla="*/ 46567 h 491067"/>
                  <a:gd name="connsiteX42" fmla="*/ 16934 w 423334"/>
                  <a:gd name="connsiteY42" fmla="*/ 59267 h 491067"/>
                  <a:gd name="connsiteX43" fmla="*/ 4234 w 423334"/>
                  <a:gd name="connsiteY43" fmla="*/ 67733 h 491067"/>
                  <a:gd name="connsiteX44" fmla="*/ 0 w 423334"/>
                  <a:gd name="connsiteY44" fmla="*/ 80433 h 491067"/>
                  <a:gd name="connsiteX45" fmla="*/ 12700 w 423334"/>
                  <a:gd name="connsiteY45" fmla="*/ 114300 h 491067"/>
                  <a:gd name="connsiteX46" fmla="*/ 25400 w 423334"/>
                  <a:gd name="connsiteY46" fmla="*/ 118533 h 491067"/>
                  <a:gd name="connsiteX47" fmla="*/ 46567 w 423334"/>
                  <a:gd name="connsiteY47" fmla="*/ 143933 h 491067"/>
                  <a:gd name="connsiteX48" fmla="*/ 59267 w 423334"/>
                  <a:gd name="connsiteY48" fmla="*/ 169333 h 491067"/>
                  <a:gd name="connsiteX49" fmla="*/ 63500 w 423334"/>
                  <a:gd name="connsiteY49" fmla="*/ 182033 h 491067"/>
                  <a:gd name="connsiteX50" fmla="*/ 80434 w 423334"/>
                  <a:gd name="connsiteY50" fmla="*/ 207433 h 491067"/>
                  <a:gd name="connsiteX51" fmla="*/ 88900 w 423334"/>
                  <a:gd name="connsiteY51" fmla="*/ 232833 h 491067"/>
                  <a:gd name="connsiteX52" fmla="*/ 93134 w 423334"/>
                  <a:gd name="connsiteY52" fmla="*/ 245533 h 491067"/>
                  <a:gd name="connsiteX53" fmla="*/ 101600 w 423334"/>
                  <a:gd name="connsiteY53" fmla="*/ 258233 h 491067"/>
                  <a:gd name="connsiteX54" fmla="*/ 110067 w 423334"/>
                  <a:gd name="connsiteY54" fmla="*/ 292100 h 491067"/>
                  <a:gd name="connsiteX55" fmla="*/ 114300 w 423334"/>
                  <a:gd name="connsiteY55" fmla="*/ 309033 h 491067"/>
                  <a:gd name="connsiteX56" fmla="*/ 135467 w 423334"/>
                  <a:gd name="connsiteY56" fmla="*/ 402167 h 4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23334" h="491067">
                    <a:moveTo>
                      <a:pt x="135467" y="402167"/>
                    </a:moveTo>
                    <a:cubicBezTo>
                      <a:pt x="164583" y="425459"/>
                      <a:pt x="149113" y="414085"/>
                      <a:pt x="182034" y="436033"/>
                    </a:cubicBezTo>
                    <a:cubicBezTo>
                      <a:pt x="186267" y="438855"/>
                      <a:pt x="189907" y="442891"/>
                      <a:pt x="194734" y="444500"/>
                    </a:cubicBezTo>
                    <a:lnTo>
                      <a:pt x="220134" y="452967"/>
                    </a:lnTo>
                    <a:cubicBezTo>
                      <a:pt x="224367" y="454378"/>
                      <a:pt x="228458" y="456325"/>
                      <a:pt x="232834" y="457200"/>
                    </a:cubicBezTo>
                    <a:cubicBezTo>
                      <a:pt x="239889" y="458611"/>
                      <a:pt x="247020" y="459688"/>
                      <a:pt x="254000" y="461433"/>
                    </a:cubicBezTo>
                    <a:cubicBezTo>
                      <a:pt x="258329" y="462515"/>
                      <a:pt x="262799" y="463500"/>
                      <a:pt x="266700" y="465667"/>
                    </a:cubicBezTo>
                    <a:cubicBezTo>
                      <a:pt x="275595" y="470609"/>
                      <a:pt x="282447" y="479382"/>
                      <a:pt x="292100" y="482600"/>
                    </a:cubicBezTo>
                    <a:lnTo>
                      <a:pt x="317500" y="491067"/>
                    </a:lnTo>
                    <a:cubicBezTo>
                      <a:pt x="333022" y="489656"/>
                      <a:pt x="349281" y="491762"/>
                      <a:pt x="364067" y="486833"/>
                    </a:cubicBezTo>
                    <a:cubicBezTo>
                      <a:pt x="368300" y="485422"/>
                      <a:pt x="368300" y="478595"/>
                      <a:pt x="368300" y="474133"/>
                    </a:cubicBezTo>
                    <a:cubicBezTo>
                      <a:pt x="368300" y="439892"/>
                      <a:pt x="364810" y="423556"/>
                      <a:pt x="359834" y="393700"/>
                    </a:cubicBezTo>
                    <a:cubicBezTo>
                      <a:pt x="361245" y="369711"/>
                      <a:pt x="361676" y="345644"/>
                      <a:pt x="364067" y="321733"/>
                    </a:cubicBezTo>
                    <a:cubicBezTo>
                      <a:pt x="364511" y="317293"/>
                      <a:pt x="367074" y="313324"/>
                      <a:pt x="368300" y="309033"/>
                    </a:cubicBezTo>
                    <a:cubicBezTo>
                      <a:pt x="369898" y="303439"/>
                      <a:pt x="370862" y="297673"/>
                      <a:pt x="372534" y="292100"/>
                    </a:cubicBezTo>
                    <a:cubicBezTo>
                      <a:pt x="372559" y="292015"/>
                      <a:pt x="383103" y="260392"/>
                      <a:pt x="385234" y="254000"/>
                    </a:cubicBezTo>
                    <a:lnTo>
                      <a:pt x="389467" y="241300"/>
                    </a:lnTo>
                    <a:cubicBezTo>
                      <a:pt x="390878" y="237067"/>
                      <a:pt x="392825" y="232976"/>
                      <a:pt x="393700" y="228600"/>
                    </a:cubicBezTo>
                    <a:cubicBezTo>
                      <a:pt x="395111" y="221544"/>
                      <a:pt x="396840" y="214545"/>
                      <a:pt x="397934" y="207433"/>
                    </a:cubicBezTo>
                    <a:cubicBezTo>
                      <a:pt x="399993" y="194047"/>
                      <a:pt x="403550" y="158182"/>
                      <a:pt x="406400" y="143933"/>
                    </a:cubicBezTo>
                    <a:cubicBezTo>
                      <a:pt x="409946" y="126204"/>
                      <a:pt x="410778" y="135177"/>
                      <a:pt x="419100" y="118533"/>
                    </a:cubicBezTo>
                    <a:cubicBezTo>
                      <a:pt x="421096" y="114542"/>
                      <a:pt x="421923" y="110066"/>
                      <a:pt x="423334" y="105833"/>
                    </a:cubicBezTo>
                    <a:cubicBezTo>
                      <a:pt x="421923" y="101600"/>
                      <a:pt x="422255" y="96288"/>
                      <a:pt x="419100" y="93133"/>
                    </a:cubicBezTo>
                    <a:cubicBezTo>
                      <a:pt x="415945" y="89978"/>
                      <a:pt x="410301" y="91067"/>
                      <a:pt x="406400" y="88900"/>
                    </a:cubicBezTo>
                    <a:cubicBezTo>
                      <a:pt x="397505" y="83958"/>
                      <a:pt x="390653" y="75185"/>
                      <a:pt x="381000" y="71967"/>
                    </a:cubicBezTo>
                    <a:cubicBezTo>
                      <a:pt x="372533" y="69145"/>
                      <a:pt x="364258" y="65664"/>
                      <a:pt x="355600" y="63500"/>
                    </a:cubicBezTo>
                    <a:cubicBezTo>
                      <a:pt x="349956" y="62089"/>
                      <a:pt x="344240" y="60939"/>
                      <a:pt x="338667" y="59267"/>
                    </a:cubicBezTo>
                    <a:cubicBezTo>
                      <a:pt x="330119" y="56702"/>
                      <a:pt x="321734" y="53622"/>
                      <a:pt x="313267" y="50800"/>
                    </a:cubicBezTo>
                    <a:lnTo>
                      <a:pt x="275167" y="38100"/>
                    </a:lnTo>
                    <a:lnTo>
                      <a:pt x="262467" y="33867"/>
                    </a:lnTo>
                    <a:cubicBezTo>
                      <a:pt x="258234" y="32456"/>
                      <a:pt x="254096" y="30715"/>
                      <a:pt x="249767" y="29633"/>
                    </a:cubicBezTo>
                    <a:cubicBezTo>
                      <a:pt x="244123" y="28222"/>
                      <a:pt x="238407" y="27072"/>
                      <a:pt x="232834" y="25400"/>
                    </a:cubicBezTo>
                    <a:cubicBezTo>
                      <a:pt x="224286" y="22835"/>
                      <a:pt x="216237" y="18400"/>
                      <a:pt x="207434" y="16933"/>
                    </a:cubicBezTo>
                    <a:cubicBezTo>
                      <a:pt x="198967" y="15522"/>
                      <a:pt x="190361" y="14782"/>
                      <a:pt x="182034" y="12700"/>
                    </a:cubicBezTo>
                    <a:cubicBezTo>
                      <a:pt x="173376" y="10535"/>
                      <a:pt x="165101" y="7055"/>
                      <a:pt x="156634" y="4233"/>
                    </a:cubicBezTo>
                    <a:lnTo>
                      <a:pt x="143934" y="0"/>
                    </a:lnTo>
                    <a:cubicBezTo>
                      <a:pt x="131234" y="1411"/>
                      <a:pt x="118364" y="1727"/>
                      <a:pt x="105834" y="4233"/>
                    </a:cubicBezTo>
                    <a:cubicBezTo>
                      <a:pt x="97083" y="5983"/>
                      <a:pt x="88901" y="9878"/>
                      <a:pt x="80434" y="12700"/>
                    </a:cubicBezTo>
                    <a:cubicBezTo>
                      <a:pt x="80429" y="12702"/>
                      <a:pt x="55038" y="21164"/>
                      <a:pt x="55034" y="21167"/>
                    </a:cubicBezTo>
                    <a:lnTo>
                      <a:pt x="42334" y="29633"/>
                    </a:lnTo>
                    <a:cubicBezTo>
                      <a:pt x="39512" y="33866"/>
                      <a:pt x="37840" y="39155"/>
                      <a:pt x="33867" y="42333"/>
                    </a:cubicBezTo>
                    <a:cubicBezTo>
                      <a:pt x="30382" y="45121"/>
                      <a:pt x="24322" y="43412"/>
                      <a:pt x="21167" y="46567"/>
                    </a:cubicBezTo>
                    <a:cubicBezTo>
                      <a:pt x="18012" y="49722"/>
                      <a:pt x="19722" y="55783"/>
                      <a:pt x="16934" y="59267"/>
                    </a:cubicBezTo>
                    <a:cubicBezTo>
                      <a:pt x="13756" y="63240"/>
                      <a:pt x="8467" y="64911"/>
                      <a:pt x="4234" y="67733"/>
                    </a:cubicBezTo>
                    <a:cubicBezTo>
                      <a:pt x="2823" y="71966"/>
                      <a:pt x="0" y="75971"/>
                      <a:pt x="0" y="80433"/>
                    </a:cubicBezTo>
                    <a:cubicBezTo>
                      <a:pt x="0" y="90069"/>
                      <a:pt x="3942" y="107294"/>
                      <a:pt x="12700" y="114300"/>
                    </a:cubicBezTo>
                    <a:cubicBezTo>
                      <a:pt x="16184" y="117088"/>
                      <a:pt x="21167" y="117122"/>
                      <a:pt x="25400" y="118533"/>
                    </a:cubicBezTo>
                    <a:cubicBezTo>
                      <a:pt x="34762" y="127895"/>
                      <a:pt x="40674" y="132146"/>
                      <a:pt x="46567" y="143933"/>
                    </a:cubicBezTo>
                    <a:cubicBezTo>
                      <a:pt x="64094" y="178987"/>
                      <a:pt x="35001" y="132936"/>
                      <a:pt x="59267" y="169333"/>
                    </a:cubicBezTo>
                    <a:cubicBezTo>
                      <a:pt x="60678" y="173566"/>
                      <a:pt x="61333" y="178132"/>
                      <a:pt x="63500" y="182033"/>
                    </a:cubicBezTo>
                    <a:cubicBezTo>
                      <a:pt x="68442" y="190928"/>
                      <a:pt x="80434" y="207433"/>
                      <a:pt x="80434" y="207433"/>
                    </a:cubicBezTo>
                    <a:lnTo>
                      <a:pt x="88900" y="232833"/>
                    </a:lnTo>
                    <a:cubicBezTo>
                      <a:pt x="90311" y="237066"/>
                      <a:pt x="90659" y="241820"/>
                      <a:pt x="93134" y="245533"/>
                    </a:cubicBezTo>
                    <a:cubicBezTo>
                      <a:pt x="95956" y="249766"/>
                      <a:pt x="99325" y="253682"/>
                      <a:pt x="101600" y="258233"/>
                    </a:cubicBezTo>
                    <a:cubicBezTo>
                      <a:pt x="106141" y="267315"/>
                      <a:pt x="108133" y="283397"/>
                      <a:pt x="110067" y="292100"/>
                    </a:cubicBezTo>
                    <a:cubicBezTo>
                      <a:pt x="111329" y="297780"/>
                      <a:pt x="112889" y="303389"/>
                      <a:pt x="114300" y="309033"/>
                    </a:cubicBezTo>
                    <a:lnTo>
                      <a:pt x="135467" y="402167"/>
                    </a:ln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42">
                <a:extLst>
                  <a:ext uri="{FF2B5EF4-FFF2-40B4-BE49-F238E27FC236}">
                    <a16:creationId xmlns:a16="http://schemas.microsoft.com/office/drawing/2014/main" id="{BFB66C1E-F40D-463D-859A-9F11B0A6E633}"/>
                  </a:ext>
                </a:extLst>
              </p:cNvPr>
              <p:cNvSpPr/>
              <p:nvPr/>
            </p:nvSpPr>
            <p:spPr>
              <a:xfrm>
                <a:off x="1862667" y="4677833"/>
                <a:ext cx="986366" cy="344166"/>
              </a:xfrm>
              <a:custGeom>
                <a:avLst/>
                <a:gdLst>
                  <a:gd name="connsiteX0" fmla="*/ 0 w 986366"/>
                  <a:gd name="connsiteY0" fmla="*/ 309034 h 344166"/>
                  <a:gd name="connsiteX1" fmla="*/ 21166 w 986366"/>
                  <a:gd name="connsiteY1" fmla="*/ 313267 h 344166"/>
                  <a:gd name="connsiteX2" fmla="*/ 55033 w 986366"/>
                  <a:gd name="connsiteY2" fmla="*/ 321734 h 344166"/>
                  <a:gd name="connsiteX3" fmla="*/ 160866 w 986366"/>
                  <a:gd name="connsiteY3" fmla="*/ 330200 h 344166"/>
                  <a:gd name="connsiteX4" fmla="*/ 173566 w 986366"/>
                  <a:gd name="connsiteY4" fmla="*/ 334434 h 344166"/>
                  <a:gd name="connsiteX5" fmla="*/ 296333 w 986366"/>
                  <a:gd name="connsiteY5" fmla="*/ 334434 h 344166"/>
                  <a:gd name="connsiteX6" fmla="*/ 325966 w 986366"/>
                  <a:gd name="connsiteY6" fmla="*/ 325967 h 344166"/>
                  <a:gd name="connsiteX7" fmla="*/ 364066 w 986366"/>
                  <a:gd name="connsiteY7" fmla="*/ 321734 h 344166"/>
                  <a:gd name="connsiteX8" fmla="*/ 397933 w 986366"/>
                  <a:gd name="connsiteY8" fmla="*/ 317500 h 344166"/>
                  <a:gd name="connsiteX9" fmla="*/ 503766 w 986366"/>
                  <a:gd name="connsiteY9" fmla="*/ 309034 h 344166"/>
                  <a:gd name="connsiteX10" fmla="*/ 533400 w 986366"/>
                  <a:gd name="connsiteY10" fmla="*/ 300567 h 344166"/>
                  <a:gd name="connsiteX11" fmla="*/ 571500 w 986366"/>
                  <a:gd name="connsiteY11" fmla="*/ 266700 h 344166"/>
                  <a:gd name="connsiteX12" fmla="*/ 588433 w 986366"/>
                  <a:gd name="connsiteY12" fmla="*/ 228600 h 344166"/>
                  <a:gd name="connsiteX13" fmla="*/ 596900 w 986366"/>
                  <a:gd name="connsiteY13" fmla="*/ 203200 h 344166"/>
                  <a:gd name="connsiteX14" fmla="*/ 605366 w 986366"/>
                  <a:gd name="connsiteY14" fmla="*/ 190500 h 344166"/>
                  <a:gd name="connsiteX15" fmla="*/ 609600 w 986366"/>
                  <a:gd name="connsiteY15" fmla="*/ 177800 h 344166"/>
                  <a:gd name="connsiteX16" fmla="*/ 618066 w 986366"/>
                  <a:gd name="connsiteY16" fmla="*/ 165100 h 344166"/>
                  <a:gd name="connsiteX17" fmla="*/ 626533 w 986366"/>
                  <a:gd name="connsiteY17" fmla="*/ 139700 h 344166"/>
                  <a:gd name="connsiteX18" fmla="*/ 630766 w 986366"/>
                  <a:gd name="connsiteY18" fmla="*/ 127000 h 344166"/>
                  <a:gd name="connsiteX19" fmla="*/ 639233 w 986366"/>
                  <a:gd name="connsiteY19" fmla="*/ 114300 h 344166"/>
                  <a:gd name="connsiteX20" fmla="*/ 668866 w 986366"/>
                  <a:gd name="connsiteY20" fmla="*/ 76200 h 344166"/>
                  <a:gd name="connsiteX21" fmla="*/ 677333 w 986366"/>
                  <a:gd name="connsiteY21" fmla="*/ 63500 h 344166"/>
                  <a:gd name="connsiteX22" fmla="*/ 681566 w 986366"/>
                  <a:gd name="connsiteY22" fmla="*/ 50800 h 344166"/>
                  <a:gd name="connsiteX23" fmla="*/ 698500 w 986366"/>
                  <a:gd name="connsiteY23" fmla="*/ 25400 h 344166"/>
                  <a:gd name="connsiteX24" fmla="*/ 706966 w 986366"/>
                  <a:gd name="connsiteY24" fmla="*/ 12700 h 344166"/>
                  <a:gd name="connsiteX25" fmla="*/ 719666 w 986366"/>
                  <a:gd name="connsiteY25" fmla="*/ 0 h 344166"/>
                  <a:gd name="connsiteX26" fmla="*/ 728133 w 986366"/>
                  <a:gd name="connsiteY26" fmla="*/ 12700 h 344166"/>
                  <a:gd name="connsiteX27" fmla="*/ 706966 w 986366"/>
                  <a:gd name="connsiteY27" fmla="*/ 63500 h 344166"/>
                  <a:gd name="connsiteX28" fmla="*/ 698500 w 986366"/>
                  <a:gd name="connsiteY28" fmla="*/ 76200 h 344166"/>
                  <a:gd name="connsiteX29" fmla="*/ 690033 w 986366"/>
                  <a:gd name="connsiteY29" fmla="*/ 88900 h 344166"/>
                  <a:gd name="connsiteX30" fmla="*/ 677333 w 986366"/>
                  <a:gd name="connsiteY30" fmla="*/ 127000 h 344166"/>
                  <a:gd name="connsiteX31" fmla="*/ 673100 w 986366"/>
                  <a:gd name="connsiteY31" fmla="*/ 139700 h 344166"/>
                  <a:gd name="connsiteX32" fmla="*/ 668866 w 986366"/>
                  <a:gd name="connsiteY32" fmla="*/ 152400 h 344166"/>
                  <a:gd name="connsiteX33" fmla="*/ 660400 w 986366"/>
                  <a:gd name="connsiteY33" fmla="*/ 194734 h 344166"/>
                  <a:gd name="connsiteX34" fmla="*/ 651933 w 986366"/>
                  <a:gd name="connsiteY34" fmla="*/ 245534 h 344166"/>
                  <a:gd name="connsiteX35" fmla="*/ 656166 w 986366"/>
                  <a:gd name="connsiteY35" fmla="*/ 283634 h 344166"/>
                  <a:gd name="connsiteX36" fmla="*/ 660400 w 986366"/>
                  <a:gd name="connsiteY36" fmla="*/ 296334 h 344166"/>
                  <a:gd name="connsiteX37" fmla="*/ 673100 w 986366"/>
                  <a:gd name="connsiteY37" fmla="*/ 300567 h 344166"/>
                  <a:gd name="connsiteX38" fmla="*/ 698500 w 986366"/>
                  <a:gd name="connsiteY38" fmla="*/ 317500 h 344166"/>
                  <a:gd name="connsiteX39" fmla="*/ 736600 w 986366"/>
                  <a:gd name="connsiteY39" fmla="*/ 334434 h 344166"/>
                  <a:gd name="connsiteX40" fmla="*/ 825500 w 986366"/>
                  <a:gd name="connsiteY40" fmla="*/ 338667 h 344166"/>
                  <a:gd name="connsiteX41" fmla="*/ 918633 w 986366"/>
                  <a:gd name="connsiteY41" fmla="*/ 338667 h 344166"/>
                  <a:gd name="connsiteX42" fmla="*/ 956733 w 986366"/>
                  <a:gd name="connsiteY42" fmla="*/ 321734 h 344166"/>
                  <a:gd name="connsiteX43" fmla="*/ 969433 w 986366"/>
                  <a:gd name="connsiteY43" fmla="*/ 317500 h 344166"/>
                  <a:gd name="connsiteX44" fmla="*/ 973666 w 986366"/>
                  <a:gd name="connsiteY44" fmla="*/ 304800 h 344166"/>
                  <a:gd name="connsiteX45" fmla="*/ 986366 w 986366"/>
                  <a:gd name="connsiteY45" fmla="*/ 287867 h 34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6366" h="344166">
                    <a:moveTo>
                      <a:pt x="0" y="309034"/>
                    </a:moveTo>
                    <a:cubicBezTo>
                      <a:pt x="7055" y="310445"/>
                      <a:pt x="14186" y="311522"/>
                      <a:pt x="21166" y="313267"/>
                    </a:cubicBezTo>
                    <a:cubicBezTo>
                      <a:pt x="44201" y="319025"/>
                      <a:pt x="23832" y="317834"/>
                      <a:pt x="55033" y="321734"/>
                    </a:cubicBezTo>
                    <a:cubicBezTo>
                      <a:pt x="79131" y="324746"/>
                      <a:pt x="139668" y="328686"/>
                      <a:pt x="160866" y="330200"/>
                    </a:cubicBezTo>
                    <a:cubicBezTo>
                      <a:pt x="165099" y="331611"/>
                      <a:pt x="169164" y="333700"/>
                      <a:pt x="173566" y="334434"/>
                    </a:cubicBezTo>
                    <a:cubicBezTo>
                      <a:pt x="222776" y="342636"/>
                      <a:pt x="236442" y="337428"/>
                      <a:pt x="296333" y="334434"/>
                    </a:cubicBezTo>
                    <a:cubicBezTo>
                      <a:pt x="305819" y="331271"/>
                      <a:pt x="316090" y="327486"/>
                      <a:pt x="325966" y="325967"/>
                    </a:cubicBezTo>
                    <a:cubicBezTo>
                      <a:pt x="338596" y="324024"/>
                      <a:pt x="351375" y="323227"/>
                      <a:pt x="364066" y="321734"/>
                    </a:cubicBezTo>
                    <a:lnTo>
                      <a:pt x="397933" y="317500"/>
                    </a:lnTo>
                    <a:cubicBezTo>
                      <a:pt x="441835" y="302867"/>
                      <a:pt x="394195" y="317463"/>
                      <a:pt x="503766" y="309034"/>
                    </a:cubicBezTo>
                    <a:cubicBezTo>
                      <a:pt x="510673" y="308503"/>
                      <a:pt x="526190" y="302970"/>
                      <a:pt x="533400" y="300567"/>
                    </a:cubicBezTo>
                    <a:cubicBezTo>
                      <a:pt x="562398" y="271569"/>
                      <a:pt x="548837" y="281809"/>
                      <a:pt x="571500" y="266700"/>
                    </a:cubicBezTo>
                    <a:cubicBezTo>
                      <a:pt x="581575" y="236473"/>
                      <a:pt x="575015" y="248726"/>
                      <a:pt x="588433" y="228600"/>
                    </a:cubicBezTo>
                    <a:cubicBezTo>
                      <a:pt x="591255" y="220133"/>
                      <a:pt x="591950" y="210626"/>
                      <a:pt x="596900" y="203200"/>
                    </a:cubicBezTo>
                    <a:cubicBezTo>
                      <a:pt x="599722" y="198967"/>
                      <a:pt x="603091" y="195051"/>
                      <a:pt x="605366" y="190500"/>
                    </a:cubicBezTo>
                    <a:cubicBezTo>
                      <a:pt x="607362" y="186509"/>
                      <a:pt x="607604" y="181791"/>
                      <a:pt x="609600" y="177800"/>
                    </a:cubicBezTo>
                    <a:cubicBezTo>
                      <a:pt x="611875" y="173249"/>
                      <a:pt x="616000" y="169749"/>
                      <a:pt x="618066" y="165100"/>
                    </a:cubicBezTo>
                    <a:cubicBezTo>
                      <a:pt x="621691" y="156944"/>
                      <a:pt x="623711" y="148167"/>
                      <a:pt x="626533" y="139700"/>
                    </a:cubicBezTo>
                    <a:cubicBezTo>
                      <a:pt x="627944" y="135467"/>
                      <a:pt x="628291" y="130713"/>
                      <a:pt x="630766" y="127000"/>
                    </a:cubicBezTo>
                    <a:cubicBezTo>
                      <a:pt x="633588" y="122767"/>
                      <a:pt x="635976" y="118209"/>
                      <a:pt x="639233" y="114300"/>
                    </a:cubicBezTo>
                    <a:cubicBezTo>
                      <a:pt x="672391" y="74511"/>
                      <a:pt x="626070" y="140394"/>
                      <a:pt x="668866" y="76200"/>
                    </a:cubicBezTo>
                    <a:lnTo>
                      <a:pt x="677333" y="63500"/>
                    </a:lnTo>
                    <a:cubicBezTo>
                      <a:pt x="678744" y="59267"/>
                      <a:pt x="679399" y="54701"/>
                      <a:pt x="681566" y="50800"/>
                    </a:cubicBezTo>
                    <a:cubicBezTo>
                      <a:pt x="686508" y="41905"/>
                      <a:pt x="692855" y="33867"/>
                      <a:pt x="698500" y="25400"/>
                    </a:cubicBezTo>
                    <a:cubicBezTo>
                      <a:pt x="701322" y="21167"/>
                      <a:pt x="703368" y="16298"/>
                      <a:pt x="706966" y="12700"/>
                    </a:cubicBezTo>
                    <a:lnTo>
                      <a:pt x="719666" y="0"/>
                    </a:lnTo>
                    <a:cubicBezTo>
                      <a:pt x="722488" y="4233"/>
                      <a:pt x="727571" y="7643"/>
                      <a:pt x="728133" y="12700"/>
                    </a:cubicBezTo>
                    <a:cubicBezTo>
                      <a:pt x="730665" y="35482"/>
                      <a:pt x="718659" y="45961"/>
                      <a:pt x="706966" y="63500"/>
                    </a:cubicBezTo>
                    <a:lnTo>
                      <a:pt x="698500" y="76200"/>
                    </a:lnTo>
                    <a:lnTo>
                      <a:pt x="690033" y="88900"/>
                    </a:lnTo>
                    <a:lnTo>
                      <a:pt x="677333" y="127000"/>
                    </a:lnTo>
                    <a:lnTo>
                      <a:pt x="673100" y="139700"/>
                    </a:lnTo>
                    <a:cubicBezTo>
                      <a:pt x="671689" y="143933"/>
                      <a:pt x="669948" y="148071"/>
                      <a:pt x="668866" y="152400"/>
                    </a:cubicBezTo>
                    <a:cubicBezTo>
                      <a:pt x="661376" y="182362"/>
                      <a:pt x="667323" y="156661"/>
                      <a:pt x="660400" y="194734"/>
                    </a:cubicBezTo>
                    <a:cubicBezTo>
                      <a:pt x="652144" y="240141"/>
                      <a:pt x="660047" y="188728"/>
                      <a:pt x="651933" y="245534"/>
                    </a:cubicBezTo>
                    <a:cubicBezTo>
                      <a:pt x="653344" y="258234"/>
                      <a:pt x="654065" y="271030"/>
                      <a:pt x="656166" y="283634"/>
                    </a:cubicBezTo>
                    <a:cubicBezTo>
                      <a:pt x="656900" y="288036"/>
                      <a:pt x="657245" y="293179"/>
                      <a:pt x="660400" y="296334"/>
                    </a:cubicBezTo>
                    <a:cubicBezTo>
                      <a:pt x="663555" y="299489"/>
                      <a:pt x="668867" y="299156"/>
                      <a:pt x="673100" y="300567"/>
                    </a:cubicBezTo>
                    <a:lnTo>
                      <a:pt x="698500" y="317500"/>
                    </a:lnTo>
                    <a:cubicBezTo>
                      <a:pt x="710673" y="325615"/>
                      <a:pt x="720323" y="333659"/>
                      <a:pt x="736600" y="334434"/>
                    </a:cubicBezTo>
                    <a:lnTo>
                      <a:pt x="825500" y="338667"/>
                    </a:lnTo>
                    <a:cubicBezTo>
                      <a:pt x="866156" y="345443"/>
                      <a:pt x="860933" y="346535"/>
                      <a:pt x="918633" y="338667"/>
                    </a:cubicBezTo>
                    <a:cubicBezTo>
                      <a:pt x="948662" y="334572"/>
                      <a:pt x="936720" y="331741"/>
                      <a:pt x="956733" y="321734"/>
                    </a:cubicBezTo>
                    <a:cubicBezTo>
                      <a:pt x="960724" y="319738"/>
                      <a:pt x="965200" y="318911"/>
                      <a:pt x="969433" y="317500"/>
                    </a:cubicBezTo>
                    <a:cubicBezTo>
                      <a:pt x="970844" y="313267"/>
                      <a:pt x="971670" y="308791"/>
                      <a:pt x="973666" y="304800"/>
                    </a:cubicBezTo>
                    <a:cubicBezTo>
                      <a:pt x="978452" y="295227"/>
                      <a:pt x="980413" y="293820"/>
                      <a:pt x="986366" y="2878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49">
                <a:extLst>
                  <a:ext uri="{FF2B5EF4-FFF2-40B4-BE49-F238E27FC236}">
                    <a16:creationId xmlns:a16="http://schemas.microsoft.com/office/drawing/2014/main" id="{9BA0E5A1-D169-4A05-9594-2A9028692DE2}"/>
                  </a:ext>
                </a:extLst>
              </p:cNvPr>
              <p:cNvSpPr/>
              <p:nvPr/>
            </p:nvSpPr>
            <p:spPr>
              <a:xfrm>
                <a:off x="1718733" y="4373033"/>
                <a:ext cx="850900" cy="633740"/>
              </a:xfrm>
              <a:custGeom>
                <a:avLst/>
                <a:gdLst>
                  <a:gd name="connsiteX0" fmla="*/ 563034 w 850900"/>
                  <a:gd name="connsiteY0" fmla="*/ 16934 h 633740"/>
                  <a:gd name="connsiteX1" fmla="*/ 520700 w 850900"/>
                  <a:gd name="connsiteY1" fmla="*/ 8467 h 633740"/>
                  <a:gd name="connsiteX2" fmla="*/ 508000 w 850900"/>
                  <a:gd name="connsiteY2" fmla="*/ 4234 h 633740"/>
                  <a:gd name="connsiteX3" fmla="*/ 469900 w 850900"/>
                  <a:gd name="connsiteY3" fmla="*/ 0 h 633740"/>
                  <a:gd name="connsiteX4" fmla="*/ 393700 w 850900"/>
                  <a:gd name="connsiteY4" fmla="*/ 4234 h 633740"/>
                  <a:gd name="connsiteX5" fmla="*/ 368300 w 850900"/>
                  <a:gd name="connsiteY5" fmla="*/ 12700 h 633740"/>
                  <a:gd name="connsiteX6" fmla="*/ 355600 w 850900"/>
                  <a:gd name="connsiteY6" fmla="*/ 16934 h 633740"/>
                  <a:gd name="connsiteX7" fmla="*/ 342900 w 850900"/>
                  <a:gd name="connsiteY7" fmla="*/ 25400 h 633740"/>
                  <a:gd name="connsiteX8" fmla="*/ 317500 w 850900"/>
                  <a:gd name="connsiteY8" fmla="*/ 33867 h 633740"/>
                  <a:gd name="connsiteX9" fmla="*/ 292100 w 850900"/>
                  <a:gd name="connsiteY9" fmla="*/ 42334 h 633740"/>
                  <a:gd name="connsiteX10" fmla="*/ 279400 w 850900"/>
                  <a:gd name="connsiteY10" fmla="*/ 46567 h 633740"/>
                  <a:gd name="connsiteX11" fmla="*/ 266700 w 850900"/>
                  <a:gd name="connsiteY11" fmla="*/ 50800 h 633740"/>
                  <a:gd name="connsiteX12" fmla="*/ 241300 w 850900"/>
                  <a:gd name="connsiteY12" fmla="*/ 67734 h 633740"/>
                  <a:gd name="connsiteX13" fmla="*/ 203200 w 850900"/>
                  <a:gd name="connsiteY13" fmla="*/ 88900 h 633740"/>
                  <a:gd name="connsiteX14" fmla="*/ 165100 w 850900"/>
                  <a:gd name="connsiteY14" fmla="*/ 114300 h 633740"/>
                  <a:gd name="connsiteX15" fmla="*/ 152400 w 850900"/>
                  <a:gd name="connsiteY15" fmla="*/ 122767 h 633740"/>
                  <a:gd name="connsiteX16" fmla="*/ 139700 w 850900"/>
                  <a:gd name="connsiteY16" fmla="*/ 131234 h 633740"/>
                  <a:gd name="connsiteX17" fmla="*/ 114300 w 850900"/>
                  <a:gd name="connsiteY17" fmla="*/ 152400 h 633740"/>
                  <a:gd name="connsiteX18" fmla="*/ 105834 w 850900"/>
                  <a:gd name="connsiteY18" fmla="*/ 165100 h 633740"/>
                  <a:gd name="connsiteX19" fmla="*/ 93134 w 850900"/>
                  <a:gd name="connsiteY19" fmla="*/ 173567 h 633740"/>
                  <a:gd name="connsiteX20" fmla="*/ 76200 w 850900"/>
                  <a:gd name="connsiteY20" fmla="*/ 194734 h 633740"/>
                  <a:gd name="connsiteX21" fmla="*/ 71967 w 850900"/>
                  <a:gd name="connsiteY21" fmla="*/ 207434 h 633740"/>
                  <a:gd name="connsiteX22" fmla="*/ 50800 w 850900"/>
                  <a:gd name="connsiteY22" fmla="*/ 232834 h 633740"/>
                  <a:gd name="connsiteX23" fmla="*/ 38100 w 850900"/>
                  <a:gd name="connsiteY23" fmla="*/ 258234 h 633740"/>
                  <a:gd name="connsiteX24" fmla="*/ 29634 w 850900"/>
                  <a:gd name="connsiteY24" fmla="*/ 283634 h 633740"/>
                  <a:gd name="connsiteX25" fmla="*/ 16934 w 850900"/>
                  <a:gd name="connsiteY25" fmla="*/ 321734 h 633740"/>
                  <a:gd name="connsiteX26" fmla="*/ 4234 w 850900"/>
                  <a:gd name="connsiteY26" fmla="*/ 359834 h 633740"/>
                  <a:gd name="connsiteX27" fmla="*/ 0 w 850900"/>
                  <a:gd name="connsiteY27" fmla="*/ 372534 h 633740"/>
                  <a:gd name="connsiteX28" fmla="*/ 4234 w 850900"/>
                  <a:gd name="connsiteY28" fmla="*/ 431800 h 633740"/>
                  <a:gd name="connsiteX29" fmla="*/ 12700 w 850900"/>
                  <a:gd name="connsiteY29" fmla="*/ 444500 h 633740"/>
                  <a:gd name="connsiteX30" fmla="*/ 25400 w 850900"/>
                  <a:gd name="connsiteY30" fmla="*/ 482600 h 633740"/>
                  <a:gd name="connsiteX31" fmla="*/ 33867 w 850900"/>
                  <a:gd name="connsiteY31" fmla="*/ 508000 h 633740"/>
                  <a:gd name="connsiteX32" fmla="*/ 38100 w 850900"/>
                  <a:gd name="connsiteY32" fmla="*/ 520700 h 633740"/>
                  <a:gd name="connsiteX33" fmla="*/ 55034 w 850900"/>
                  <a:gd name="connsiteY33" fmla="*/ 546100 h 633740"/>
                  <a:gd name="connsiteX34" fmla="*/ 63500 w 850900"/>
                  <a:gd name="connsiteY34" fmla="*/ 558800 h 633740"/>
                  <a:gd name="connsiteX35" fmla="*/ 76200 w 850900"/>
                  <a:gd name="connsiteY35" fmla="*/ 584200 h 633740"/>
                  <a:gd name="connsiteX36" fmla="*/ 84667 w 850900"/>
                  <a:gd name="connsiteY36" fmla="*/ 609600 h 633740"/>
                  <a:gd name="connsiteX37" fmla="*/ 156634 w 850900"/>
                  <a:gd name="connsiteY37" fmla="*/ 618067 h 633740"/>
                  <a:gd name="connsiteX38" fmla="*/ 194734 w 850900"/>
                  <a:gd name="connsiteY38" fmla="*/ 622300 h 633740"/>
                  <a:gd name="connsiteX39" fmla="*/ 381000 w 850900"/>
                  <a:gd name="connsiteY39" fmla="*/ 626534 h 633740"/>
                  <a:gd name="connsiteX40" fmla="*/ 541867 w 850900"/>
                  <a:gd name="connsiteY40" fmla="*/ 626534 h 633740"/>
                  <a:gd name="connsiteX41" fmla="*/ 639234 w 850900"/>
                  <a:gd name="connsiteY41" fmla="*/ 622300 h 633740"/>
                  <a:gd name="connsiteX42" fmla="*/ 651934 w 850900"/>
                  <a:gd name="connsiteY42" fmla="*/ 618067 h 633740"/>
                  <a:gd name="connsiteX43" fmla="*/ 677334 w 850900"/>
                  <a:gd name="connsiteY43" fmla="*/ 601134 h 633740"/>
                  <a:gd name="connsiteX44" fmla="*/ 690034 w 850900"/>
                  <a:gd name="connsiteY44" fmla="*/ 592667 h 633740"/>
                  <a:gd name="connsiteX45" fmla="*/ 702734 w 850900"/>
                  <a:gd name="connsiteY45" fmla="*/ 579967 h 633740"/>
                  <a:gd name="connsiteX46" fmla="*/ 715434 w 850900"/>
                  <a:gd name="connsiteY46" fmla="*/ 554567 h 633740"/>
                  <a:gd name="connsiteX47" fmla="*/ 728134 w 850900"/>
                  <a:gd name="connsiteY47" fmla="*/ 529167 h 633740"/>
                  <a:gd name="connsiteX48" fmla="*/ 740834 w 850900"/>
                  <a:gd name="connsiteY48" fmla="*/ 516467 h 633740"/>
                  <a:gd name="connsiteX49" fmla="*/ 757767 w 850900"/>
                  <a:gd name="connsiteY49" fmla="*/ 491067 h 633740"/>
                  <a:gd name="connsiteX50" fmla="*/ 762000 w 850900"/>
                  <a:gd name="connsiteY50" fmla="*/ 478367 h 633740"/>
                  <a:gd name="connsiteX51" fmla="*/ 766234 w 850900"/>
                  <a:gd name="connsiteY51" fmla="*/ 436034 h 633740"/>
                  <a:gd name="connsiteX52" fmla="*/ 791634 w 850900"/>
                  <a:gd name="connsiteY52" fmla="*/ 414867 h 633740"/>
                  <a:gd name="connsiteX53" fmla="*/ 808567 w 850900"/>
                  <a:gd name="connsiteY53" fmla="*/ 389467 h 633740"/>
                  <a:gd name="connsiteX54" fmla="*/ 817034 w 850900"/>
                  <a:gd name="connsiteY54" fmla="*/ 359834 h 633740"/>
                  <a:gd name="connsiteX55" fmla="*/ 825500 w 850900"/>
                  <a:gd name="connsiteY55" fmla="*/ 347134 h 633740"/>
                  <a:gd name="connsiteX56" fmla="*/ 829734 w 850900"/>
                  <a:gd name="connsiteY56" fmla="*/ 334434 h 633740"/>
                  <a:gd name="connsiteX57" fmla="*/ 838200 w 850900"/>
                  <a:gd name="connsiteY57" fmla="*/ 300567 h 633740"/>
                  <a:gd name="connsiteX58" fmla="*/ 850900 w 850900"/>
                  <a:gd name="connsiteY58" fmla="*/ 254000 h 633740"/>
                  <a:gd name="connsiteX59" fmla="*/ 846667 w 850900"/>
                  <a:gd name="connsiteY59" fmla="*/ 194734 h 633740"/>
                  <a:gd name="connsiteX60" fmla="*/ 842434 w 850900"/>
                  <a:gd name="connsiteY60" fmla="*/ 182034 h 633740"/>
                  <a:gd name="connsiteX61" fmla="*/ 829734 w 850900"/>
                  <a:gd name="connsiteY61" fmla="*/ 169334 h 633740"/>
                  <a:gd name="connsiteX62" fmla="*/ 821267 w 850900"/>
                  <a:gd name="connsiteY62" fmla="*/ 156634 h 633740"/>
                  <a:gd name="connsiteX63" fmla="*/ 795867 w 850900"/>
                  <a:gd name="connsiteY63" fmla="*/ 139700 h 633740"/>
                  <a:gd name="connsiteX64" fmla="*/ 783167 w 850900"/>
                  <a:gd name="connsiteY64" fmla="*/ 127000 h 633740"/>
                  <a:gd name="connsiteX65" fmla="*/ 757767 w 850900"/>
                  <a:gd name="connsiteY65" fmla="*/ 110067 h 633740"/>
                  <a:gd name="connsiteX66" fmla="*/ 736600 w 850900"/>
                  <a:gd name="connsiteY66" fmla="*/ 93134 h 633740"/>
                  <a:gd name="connsiteX67" fmla="*/ 715434 w 850900"/>
                  <a:gd name="connsiteY67" fmla="*/ 76200 h 633740"/>
                  <a:gd name="connsiteX68" fmla="*/ 694267 w 850900"/>
                  <a:gd name="connsiteY68" fmla="*/ 59267 h 633740"/>
                  <a:gd name="connsiteX69" fmla="*/ 668867 w 850900"/>
                  <a:gd name="connsiteY69" fmla="*/ 42334 h 633740"/>
                  <a:gd name="connsiteX70" fmla="*/ 643467 w 850900"/>
                  <a:gd name="connsiteY70" fmla="*/ 33867 h 633740"/>
                  <a:gd name="connsiteX71" fmla="*/ 630767 w 850900"/>
                  <a:gd name="connsiteY71" fmla="*/ 25400 h 633740"/>
                  <a:gd name="connsiteX72" fmla="*/ 579967 w 850900"/>
                  <a:gd name="connsiteY72" fmla="*/ 12700 h 633740"/>
                  <a:gd name="connsiteX73" fmla="*/ 563034 w 850900"/>
                  <a:gd name="connsiteY73" fmla="*/ 16934 h 63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0900" h="633740">
                    <a:moveTo>
                      <a:pt x="563034" y="16934"/>
                    </a:moveTo>
                    <a:cubicBezTo>
                      <a:pt x="553156" y="16229"/>
                      <a:pt x="538379" y="13518"/>
                      <a:pt x="520700" y="8467"/>
                    </a:cubicBezTo>
                    <a:cubicBezTo>
                      <a:pt x="516409" y="7241"/>
                      <a:pt x="512402" y="4968"/>
                      <a:pt x="508000" y="4234"/>
                    </a:cubicBezTo>
                    <a:cubicBezTo>
                      <a:pt x="495396" y="2133"/>
                      <a:pt x="482600" y="1411"/>
                      <a:pt x="469900" y="0"/>
                    </a:cubicBezTo>
                    <a:cubicBezTo>
                      <a:pt x="444500" y="1411"/>
                      <a:pt x="418943" y="1079"/>
                      <a:pt x="393700" y="4234"/>
                    </a:cubicBezTo>
                    <a:cubicBezTo>
                      <a:pt x="384844" y="5341"/>
                      <a:pt x="376767" y="9878"/>
                      <a:pt x="368300" y="12700"/>
                    </a:cubicBezTo>
                    <a:cubicBezTo>
                      <a:pt x="364067" y="14111"/>
                      <a:pt x="359313" y="14459"/>
                      <a:pt x="355600" y="16934"/>
                    </a:cubicBezTo>
                    <a:cubicBezTo>
                      <a:pt x="351367" y="19756"/>
                      <a:pt x="347549" y="23334"/>
                      <a:pt x="342900" y="25400"/>
                    </a:cubicBezTo>
                    <a:cubicBezTo>
                      <a:pt x="334744" y="29025"/>
                      <a:pt x="325967" y="31045"/>
                      <a:pt x="317500" y="33867"/>
                    </a:cubicBezTo>
                    <a:lnTo>
                      <a:pt x="292100" y="42334"/>
                    </a:lnTo>
                    <a:lnTo>
                      <a:pt x="279400" y="46567"/>
                    </a:lnTo>
                    <a:lnTo>
                      <a:pt x="266700" y="50800"/>
                    </a:lnTo>
                    <a:cubicBezTo>
                      <a:pt x="238518" y="78982"/>
                      <a:pt x="268868" y="52418"/>
                      <a:pt x="241300" y="67734"/>
                    </a:cubicBezTo>
                    <a:cubicBezTo>
                      <a:pt x="197636" y="91992"/>
                      <a:pt x="231935" y="79323"/>
                      <a:pt x="203200" y="88900"/>
                    </a:cubicBezTo>
                    <a:lnTo>
                      <a:pt x="165100" y="114300"/>
                    </a:lnTo>
                    <a:lnTo>
                      <a:pt x="152400" y="122767"/>
                    </a:lnTo>
                    <a:cubicBezTo>
                      <a:pt x="148167" y="125589"/>
                      <a:pt x="143298" y="127636"/>
                      <a:pt x="139700" y="131234"/>
                    </a:cubicBezTo>
                    <a:cubicBezTo>
                      <a:pt x="123402" y="147532"/>
                      <a:pt x="131981" y="140613"/>
                      <a:pt x="114300" y="152400"/>
                    </a:cubicBezTo>
                    <a:cubicBezTo>
                      <a:pt x="111478" y="156633"/>
                      <a:pt x="109431" y="161502"/>
                      <a:pt x="105834" y="165100"/>
                    </a:cubicBezTo>
                    <a:cubicBezTo>
                      <a:pt x="102236" y="168698"/>
                      <a:pt x="96312" y="169594"/>
                      <a:pt x="93134" y="173567"/>
                    </a:cubicBezTo>
                    <a:cubicBezTo>
                      <a:pt x="69764" y="202779"/>
                      <a:pt x="112596" y="170469"/>
                      <a:pt x="76200" y="194734"/>
                    </a:cubicBezTo>
                    <a:cubicBezTo>
                      <a:pt x="74789" y="198967"/>
                      <a:pt x="73963" y="203443"/>
                      <a:pt x="71967" y="207434"/>
                    </a:cubicBezTo>
                    <a:cubicBezTo>
                      <a:pt x="66074" y="219221"/>
                      <a:pt x="60162" y="223472"/>
                      <a:pt x="50800" y="232834"/>
                    </a:cubicBezTo>
                    <a:cubicBezTo>
                      <a:pt x="35362" y="279150"/>
                      <a:pt x="59983" y="208996"/>
                      <a:pt x="38100" y="258234"/>
                    </a:cubicBezTo>
                    <a:cubicBezTo>
                      <a:pt x="34475" y="266389"/>
                      <a:pt x="32456" y="275167"/>
                      <a:pt x="29634" y="283634"/>
                    </a:cubicBezTo>
                    <a:lnTo>
                      <a:pt x="16934" y="321734"/>
                    </a:lnTo>
                    <a:lnTo>
                      <a:pt x="4234" y="359834"/>
                    </a:lnTo>
                    <a:lnTo>
                      <a:pt x="0" y="372534"/>
                    </a:lnTo>
                    <a:cubicBezTo>
                      <a:pt x="1411" y="392289"/>
                      <a:pt x="792" y="412296"/>
                      <a:pt x="4234" y="431800"/>
                    </a:cubicBezTo>
                    <a:cubicBezTo>
                      <a:pt x="5118" y="436810"/>
                      <a:pt x="10634" y="439851"/>
                      <a:pt x="12700" y="444500"/>
                    </a:cubicBezTo>
                    <a:cubicBezTo>
                      <a:pt x="12707" y="444515"/>
                      <a:pt x="23281" y="476242"/>
                      <a:pt x="25400" y="482600"/>
                    </a:cubicBezTo>
                    <a:lnTo>
                      <a:pt x="33867" y="508000"/>
                    </a:lnTo>
                    <a:cubicBezTo>
                      <a:pt x="35278" y="512233"/>
                      <a:pt x="35625" y="516987"/>
                      <a:pt x="38100" y="520700"/>
                    </a:cubicBezTo>
                    <a:lnTo>
                      <a:pt x="55034" y="546100"/>
                    </a:lnTo>
                    <a:cubicBezTo>
                      <a:pt x="57856" y="550333"/>
                      <a:pt x="61891" y="553973"/>
                      <a:pt x="63500" y="558800"/>
                    </a:cubicBezTo>
                    <a:cubicBezTo>
                      <a:pt x="78945" y="605128"/>
                      <a:pt x="54311" y="534949"/>
                      <a:pt x="76200" y="584200"/>
                    </a:cubicBezTo>
                    <a:cubicBezTo>
                      <a:pt x="79825" y="592356"/>
                      <a:pt x="76200" y="606777"/>
                      <a:pt x="84667" y="609600"/>
                    </a:cubicBezTo>
                    <a:cubicBezTo>
                      <a:pt x="117061" y="620400"/>
                      <a:pt x="88901" y="612178"/>
                      <a:pt x="156634" y="618067"/>
                    </a:cubicBezTo>
                    <a:cubicBezTo>
                      <a:pt x="169364" y="619174"/>
                      <a:pt x="181965" y="621818"/>
                      <a:pt x="194734" y="622300"/>
                    </a:cubicBezTo>
                    <a:cubicBezTo>
                      <a:pt x="256795" y="624642"/>
                      <a:pt x="318911" y="625123"/>
                      <a:pt x="381000" y="626534"/>
                    </a:cubicBezTo>
                    <a:cubicBezTo>
                      <a:pt x="447329" y="639799"/>
                      <a:pt x="398350" y="631660"/>
                      <a:pt x="541867" y="626534"/>
                    </a:cubicBezTo>
                    <a:lnTo>
                      <a:pt x="639234" y="622300"/>
                    </a:lnTo>
                    <a:cubicBezTo>
                      <a:pt x="643467" y="620889"/>
                      <a:pt x="648033" y="620234"/>
                      <a:pt x="651934" y="618067"/>
                    </a:cubicBezTo>
                    <a:cubicBezTo>
                      <a:pt x="660829" y="613125"/>
                      <a:pt x="668867" y="606778"/>
                      <a:pt x="677334" y="601134"/>
                    </a:cubicBezTo>
                    <a:cubicBezTo>
                      <a:pt x="681567" y="598312"/>
                      <a:pt x="686436" y="596265"/>
                      <a:pt x="690034" y="592667"/>
                    </a:cubicBezTo>
                    <a:lnTo>
                      <a:pt x="702734" y="579967"/>
                    </a:lnTo>
                    <a:cubicBezTo>
                      <a:pt x="713374" y="548045"/>
                      <a:pt x="699021" y="587393"/>
                      <a:pt x="715434" y="554567"/>
                    </a:cubicBezTo>
                    <a:cubicBezTo>
                      <a:pt x="724981" y="535472"/>
                      <a:pt x="712967" y="547368"/>
                      <a:pt x="728134" y="529167"/>
                    </a:cubicBezTo>
                    <a:cubicBezTo>
                      <a:pt x="731967" y="524568"/>
                      <a:pt x="737158" y="521193"/>
                      <a:pt x="740834" y="516467"/>
                    </a:cubicBezTo>
                    <a:cubicBezTo>
                      <a:pt x="747081" y="508435"/>
                      <a:pt x="757767" y="491067"/>
                      <a:pt x="757767" y="491067"/>
                    </a:cubicBezTo>
                    <a:cubicBezTo>
                      <a:pt x="759178" y="486834"/>
                      <a:pt x="761321" y="482777"/>
                      <a:pt x="762000" y="478367"/>
                    </a:cubicBezTo>
                    <a:cubicBezTo>
                      <a:pt x="764156" y="464351"/>
                      <a:pt x="762063" y="449588"/>
                      <a:pt x="766234" y="436034"/>
                    </a:cubicBezTo>
                    <a:cubicBezTo>
                      <a:pt x="768337" y="429200"/>
                      <a:pt x="786016" y="418612"/>
                      <a:pt x="791634" y="414867"/>
                    </a:cubicBezTo>
                    <a:cubicBezTo>
                      <a:pt x="801699" y="384670"/>
                      <a:pt x="787427" y="421178"/>
                      <a:pt x="808567" y="389467"/>
                    </a:cubicBezTo>
                    <a:cubicBezTo>
                      <a:pt x="811859" y="384529"/>
                      <a:pt x="815343" y="363779"/>
                      <a:pt x="817034" y="359834"/>
                    </a:cubicBezTo>
                    <a:cubicBezTo>
                      <a:pt x="819038" y="355158"/>
                      <a:pt x="823225" y="351685"/>
                      <a:pt x="825500" y="347134"/>
                    </a:cubicBezTo>
                    <a:cubicBezTo>
                      <a:pt x="827496" y="343143"/>
                      <a:pt x="828560" y="338739"/>
                      <a:pt x="829734" y="334434"/>
                    </a:cubicBezTo>
                    <a:cubicBezTo>
                      <a:pt x="832796" y="323208"/>
                      <a:pt x="834520" y="311606"/>
                      <a:pt x="838200" y="300567"/>
                    </a:cubicBezTo>
                    <a:cubicBezTo>
                      <a:pt x="848942" y="268341"/>
                      <a:pt x="844917" y="283918"/>
                      <a:pt x="850900" y="254000"/>
                    </a:cubicBezTo>
                    <a:cubicBezTo>
                      <a:pt x="849489" y="234245"/>
                      <a:pt x="848981" y="214404"/>
                      <a:pt x="846667" y="194734"/>
                    </a:cubicBezTo>
                    <a:cubicBezTo>
                      <a:pt x="846146" y="190302"/>
                      <a:pt x="844909" y="185747"/>
                      <a:pt x="842434" y="182034"/>
                    </a:cubicBezTo>
                    <a:cubicBezTo>
                      <a:pt x="839113" y="177053"/>
                      <a:pt x="833567" y="173933"/>
                      <a:pt x="829734" y="169334"/>
                    </a:cubicBezTo>
                    <a:cubicBezTo>
                      <a:pt x="826477" y="165425"/>
                      <a:pt x="825096" y="159984"/>
                      <a:pt x="821267" y="156634"/>
                    </a:cubicBezTo>
                    <a:cubicBezTo>
                      <a:pt x="813609" y="149933"/>
                      <a:pt x="803062" y="146895"/>
                      <a:pt x="795867" y="139700"/>
                    </a:cubicBezTo>
                    <a:cubicBezTo>
                      <a:pt x="791634" y="135467"/>
                      <a:pt x="787893" y="130676"/>
                      <a:pt x="783167" y="127000"/>
                    </a:cubicBezTo>
                    <a:cubicBezTo>
                      <a:pt x="775135" y="120753"/>
                      <a:pt x="757767" y="110067"/>
                      <a:pt x="757767" y="110067"/>
                    </a:cubicBezTo>
                    <a:cubicBezTo>
                      <a:pt x="733500" y="73667"/>
                      <a:pt x="765813" y="116505"/>
                      <a:pt x="736600" y="93134"/>
                    </a:cubicBezTo>
                    <a:cubicBezTo>
                      <a:pt x="709243" y="71248"/>
                      <a:pt x="747359" y="86843"/>
                      <a:pt x="715434" y="76200"/>
                    </a:cubicBezTo>
                    <a:cubicBezTo>
                      <a:pt x="699789" y="52734"/>
                      <a:pt x="715918" y="71295"/>
                      <a:pt x="694267" y="59267"/>
                    </a:cubicBezTo>
                    <a:cubicBezTo>
                      <a:pt x="685372" y="54325"/>
                      <a:pt x="678520" y="45552"/>
                      <a:pt x="668867" y="42334"/>
                    </a:cubicBezTo>
                    <a:lnTo>
                      <a:pt x="643467" y="33867"/>
                    </a:lnTo>
                    <a:cubicBezTo>
                      <a:pt x="639234" y="31045"/>
                      <a:pt x="635416" y="27466"/>
                      <a:pt x="630767" y="25400"/>
                    </a:cubicBezTo>
                    <a:cubicBezTo>
                      <a:pt x="612393" y="17234"/>
                      <a:pt x="599580" y="15502"/>
                      <a:pt x="579967" y="12700"/>
                    </a:cubicBezTo>
                    <a:cubicBezTo>
                      <a:pt x="578570" y="12500"/>
                      <a:pt x="572912" y="17639"/>
                      <a:pt x="563034" y="16934"/>
                    </a:cubicBezTo>
                    <a:close/>
                  </a:path>
                </a:pathLst>
              </a:custGeom>
              <a:gradFill flip="none" rotWithShape="1">
                <a:gsLst>
                  <a:gs pos="0">
                    <a:schemeClr val="accent2">
                      <a:lumMod val="60000"/>
                      <a:lumOff val="40000"/>
                      <a:shade val="30000"/>
                      <a:satMod val="115000"/>
                    </a:schemeClr>
                  </a:gs>
                  <a:gs pos="45000">
                    <a:schemeClr val="accent2">
                      <a:lumMod val="60000"/>
                      <a:lumOff val="40000"/>
                      <a:shade val="67500"/>
                      <a:satMod val="115000"/>
                    </a:schemeClr>
                  </a:gs>
                  <a:gs pos="67000">
                    <a:schemeClr val="accent2">
                      <a:lumMod val="60000"/>
                      <a:lumOff val="40000"/>
                      <a:shade val="100000"/>
                      <a:satMod val="115000"/>
                    </a:schemeClr>
                  </a:gs>
                </a:gsLst>
                <a:lin ang="30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59">
                <a:extLst>
                  <a:ext uri="{FF2B5EF4-FFF2-40B4-BE49-F238E27FC236}">
                    <a16:creationId xmlns:a16="http://schemas.microsoft.com/office/drawing/2014/main" id="{FE32DD69-0A7E-49A4-A8CC-015A919C096F}"/>
                  </a:ext>
                </a:extLst>
              </p:cNvPr>
              <p:cNvSpPr/>
              <p:nvPr/>
            </p:nvSpPr>
            <p:spPr>
              <a:xfrm>
                <a:off x="2442633" y="4440767"/>
                <a:ext cx="152400" cy="275166"/>
              </a:xfrm>
              <a:custGeom>
                <a:avLst/>
                <a:gdLst>
                  <a:gd name="connsiteX0" fmla="*/ 152400 w 152400"/>
                  <a:gd name="connsiteY0" fmla="*/ 275166 h 275166"/>
                  <a:gd name="connsiteX1" fmla="*/ 139700 w 152400"/>
                  <a:gd name="connsiteY1" fmla="*/ 228600 h 275166"/>
                  <a:gd name="connsiteX2" fmla="*/ 131234 w 152400"/>
                  <a:gd name="connsiteY2" fmla="*/ 215900 h 275166"/>
                  <a:gd name="connsiteX3" fmla="*/ 122767 w 152400"/>
                  <a:gd name="connsiteY3" fmla="*/ 156633 h 275166"/>
                  <a:gd name="connsiteX4" fmla="*/ 110067 w 152400"/>
                  <a:gd name="connsiteY4" fmla="*/ 127000 h 275166"/>
                  <a:gd name="connsiteX5" fmla="*/ 97367 w 152400"/>
                  <a:gd name="connsiteY5" fmla="*/ 118533 h 275166"/>
                  <a:gd name="connsiteX6" fmla="*/ 76200 w 152400"/>
                  <a:gd name="connsiteY6" fmla="*/ 97366 h 275166"/>
                  <a:gd name="connsiteX7" fmla="*/ 67734 w 152400"/>
                  <a:gd name="connsiteY7" fmla="*/ 84666 h 275166"/>
                  <a:gd name="connsiteX8" fmla="*/ 55034 w 152400"/>
                  <a:gd name="connsiteY8" fmla="*/ 71966 h 275166"/>
                  <a:gd name="connsiteX9" fmla="*/ 46567 w 152400"/>
                  <a:gd name="connsiteY9" fmla="*/ 59266 h 275166"/>
                  <a:gd name="connsiteX10" fmla="*/ 33867 w 152400"/>
                  <a:gd name="connsiteY10" fmla="*/ 46566 h 275166"/>
                  <a:gd name="connsiteX11" fmla="*/ 25400 w 152400"/>
                  <a:gd name="connsiteY11" fmla="*/ 33866 h 275166"/>
                  <a:gd name="connsiteX12" fmla="*/ 12700 w 152400"/>
                  <a:gd name="connsiteY12" fmla="*/ 21166 h 275166"/>
                  <a:gd name="connsiteX13" fmla="*/ 0 w 152400"/>
                  <a:gd name="connsiteY13"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275166">
                    <a:moveTo>
                      <a:pt x="152400" y="275166"/>
                    </a:moveTo>
                    <a:cubicBezTo>
                      <a:pt x="150128" y="263804"/>
                      <a:pt x="145839" y="237810"/>
                      <a:pt x="139700" y="228600"/>
                    </a:cubicBezTo>
                    <a:lnTo>
                      <a:pt x="131234" y="215900"/>
                    </a:lnTo>
                    <a:cubicBezTo>
                      <a:pt x="127536" y="182622"/>
                      <a:pt x="128757" y="183588"/>
                      <a:pt x="122767" y="156633"/>
                    </a:cubicBezTo>
                    <a:cubicBezTo>
                      <a:pt x="119991" y="144141"/>
                      <a:pt x="119408" y="136341"/>
                      <a:pt x="110067" y="127000"/>
                    </a:cubicBezTo>
                    <a:cubicBezTo>
                      <a:pt x="106469" y="123402"/>
                      <a:pt x="101600" y="121355"/>
                      <a:pt x="97367" y="118533"/>
                    </a:cubicBezTo>
                    <a:cubicBezTo>
                      <a:pt x="74786" y="84662"/>
                      <a:pt x="104425" y="125593"/>
                      <a:pt x="76200" y="97366"/>
                    </a:cubicBezTo>
                    <a:cubicBezTo>
                      <a:pt x="72603" y="93768"/>
                      <a:pt x="70991" y="88575"/>
                      <a:pt x="67734" y="84666"/>
                    </a:cubicBezTo>
                    <a:cubicBezTo>
                      <a:pt x="63901" y="80067"/>
                      <a:pt x="58867" y="76565"/>
                      <a:pt x="55034" y="71966"/>
                    </a:cubicBezTo>
                    <a:cubicBezTo>
                      <a:pt x="51777" y="68057"/>
                      <a:pt x="49824" y="63175"/>
                      <a:pt x="46567" y="59266"/>
                    </a:cubicBezTo>
                    <a:cubicBezTo>
                      <a:pt x="42734" y="54667"/>
                      <a:pt x="37700" y="51165"/>
                      <a:pt x="33867" y="46566"/>
                    </a:cubicBezTo>
                    <a:cubicBezTo>
                      <a:pt x="30610" y="42657"/>
                      <a:pt x="28657" y="37775"/>
                      <a:pt x="25400" y="33866"/>
                    </a:cubicBezTo>
                    <a:cubicBezTo>
                      <a:pt x="21567" y="29267"/>
                      <a:pt x="16533" y="25765"/>
                      <a:pt x="12700" y="21166"/>
                    </a:cubicBezTo>
                    <a:cubicBezTo>
                      <a:pt x="6318" y="13508"/>
                      <a:pt x="4132" y="8261"/>
                      <a:pt x="0"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60">
                <a:extLst>
                  <a:ext uri="{FF2B5EF4-FFF2-40B4-BE49-F238E27FC236}">
                    <a16:creationId xmlns:a16="http://schemas.microsoft.com/office/drawing/2014/main" id="{570E7A0B-86C3-4DC6-9B83-991C3AFA3DE6}"/>
                  </a:ext>
                </a:extLst>
              </p:cNvPr>
              <p:cNvSpPr/>
              <p:nvPr/>
            </p:nvSpPr>
            <p:spPr>
              <a:xfrm>
                <a:off x="2494269" y="4378873"/>
                <a:ext cx="452131" cy="431583"/>
              </a:xfrm>
              <a:custGeom>
                <a:avLst/>
                <a:gdLst>
                  <a:gd name="connsiteX0" fmla="*/ 169333 w 495300"/>
                  <a:gd name="connsiteY0" fmla="*/ 321733 h 445889"/>
                  <a:gd name="connsiteX1" fmla="*/ 190500 w 495300"/>
                  <a:gd name="connsiteY1" fmla="*/ 309033 h 445889"/>
                  <a:gd name="connsiteX2" fmla="*/ 215900 w 495300"/>
                  <a:gd name="connsiteY2" fmla="*/ 296333 h 445889"/>
                  <a:gd name="connsiteX3" fmla="*/ 300567 w 495300"/>
                  <a:gd name="connsiteY3" fmla="*/ 292100 h 445889"/>
                  <a:gd name="connsiteX4" fmla="*/ 342900 w 495300"/>
                  <a:gd name="connsiteY4" fmla="*/ 296333 h 445889"/>
                  <a:gd name="connsiteX5" fmla="*/ 355600 w 495300"/>
                  <a:gd name="connsiteY5" fmla="*/ 300566 h 445889"/>
                  <a:gd name="connsiteX6" fmla="*/ 368300 w 495300"/>
                  <a:gd name="connsiteY6" fmla="*/ 313266 h 445889"/>
                  <a:gd name="connsiteX7" fmla="*/ 385233 w 495300"/>
                  <a:gd name="connsiteY7" fmla="*/ 334433 h 445889"/>
                  <a:gd name="connsiteX8" fmla="*/ 406400 w 495300"/>
                  <a:gd name="connsiteY8" fmla="*/ 351366 h 445889"/>
                  <a:gd name="connsiteX9" fmla="*/ 423333 w 495300"/>
                  <a:gd name="connsiteY9" fmla="*/ 372533 h 445889"/>
                  <a:gd name="connsiteX10" fmla="*/ 427567 w 495300"/>
                  <a:gd name="connsiteY10" fmla="*/ 385233 h 445889"/>
                  <a:gd name="connsiteX11" fmla="*/ 440267 w 495300"/>
                  <a:gd name="connsiteY11" fmla="*/ 410633 h 445889"/>
                  <a:gd name="connsiteX12" fmla="*/ 444500 w 495300"/>
                  <a:gd name="connsiteY12" fmla="*/ 444500 h 445889"/>
                  <a:gd name="connsiteX13" fmla="*/ 469900 w 495300"/>
                  <a:gd name="connsiteY13" fmla="*/ 436033 h 445889"/>
                  <a:gd name="connsiteX14" fmla="*/ 491067 w 495300"/>
                  <a:gd name="connsiteY14" fmla="*/ 410633 h 445889"/>
                  <a:gd name="connsiteX15" fmla="*/ 495300 w 495300"/>
                  <a:gd name="connsiteY15" fmla="*/ 397933 h 445889"/>
                  <a:gd name="connsiteX16" fmla="*/ 491067 w 495300"/>
                  <a:gd name="connsiteY16" fmla="*/ 275166 h 445889"/>
                  <a:gd name="connsiteX17" fmla="*/ 486833 w 495300"/>
                  <a:gd name="connsiteY17" fmla="*/ 262466 h 445889"/>
                  <a:gd name="connsiteX18" fmla="*/ 478367 w 495300"/>
                  <a:gd name="connsiteY18" fmla="*/ 228600 h 445889"/>
                  <a:gd name="connsiteX19" fmla="*/ 474133 w 495300"/>
                  <a:gd name="connsiteY19" fmla="*/ 215900 h 445889"/>
                  <a:gd name="connsiteX20" fmla="*/ 457200 w 495300"/>
                  <a:gd name="connsiteY20" fmla="*/ 190500 h 445889"/>
                  <a:gd name="connsiteX21" fmla="*/ 444500 w 495300"/>
                  <a:gd name="connsiteY21" fmla="*/ 182033 h 445889"/>
                  <a:gd name="connsiteX22" fmla="*/ 436033 w 495300"/>
                  <a:gd name="connsiteY22" fmla="*/ 169333 h 445889"/>
                  <a:gd name="connsiteX23" fmla="*/ 410633 w 495300"/>
                  <a:gd name="connsiteY23" fmla="*/ 152400 h 445889"/>
                  <a:gd name="connsiteX24" fmla="*/ 381000 w 495300"/>
                  <a:gd name="connsiteY24" fmla="*/ 118533 h 445889"/>
                  <a:gd name="connsiteX25" fmla="*/ 372533 w 495300"/>
                  <a:gd name="connsiteY25" fmla="*/ 105833 h 445889"/>
                  <a:gd name="connsiteX26" fmla="*/ 347133 w 495300"/>
                  <a:gd name="connsiteY26" fmla="*/ 84666 h 445889"/>
                  <a:gd name="connsiteX27" fmla="*/ 330200 w 495300"/>
                  <a:gd name="connsiteY27" fmla="*/ 67733 h 445889"/>
                  <a:gd name="connsiteX28" fmla="*/ 309033 w 495300"/>
                  <a:gd name="connsiteY28" fmla="*/ 50800 h 445889"/>
                  <a:gd name="connsiteX29" fmla="*/ 283633 w 495300"/>
                  <a:gd name="connsiteY29" fmla="*/ 33866 h 445889"/>
                  <a:gd name="connsiteX30" fmla="*/ 262467 w 495300"/>
                  <a:gd name="connsiteY30" fmla="*/ 16933 h 445889"/>
                  <a:gd name="connsiteX31" fmla="*/ 249767 w 495300"/>
                  <a:gd name="connsiteY31" fmla="*/ 8466 h 445889"/>
                  <a:gd name="connsiteX32" fmla="*/ 182033 w 495300"/>
                  <a:gd name="connsiteY32" fmla="*/ 0 h 445889"/>
                  <a:gd name="connsiteX33" fmla="*/ 152400 w 495300"/>
                  <a:gd name="connsiteY33" fmla="*/ 4233 h 445889"/>
                  <a:gd name="connsiteX34" fmla="*/ 110067 w 495300"/>
                  <a:gd name="connsiteY34" fmla="*/ 16933 h 445889"/>
                  <a:gd name="connsiteX35" fmla="*/ 93133 w 495300"/>
                  <a:gd name="connsiteY35" fmla="*/ 21166 h 445889"/>
                  <a:gd name="connsiteX36" fmla="*/ 67733 w 495300"/>
                  <a:gd name="connsiteY36" fmla="*/ 38100 h 445889"/>
                  <a:gd name="connsiteX37" fmla="*/ 42333 w 495300"/>
                  <a:gd name="connsiteY37" fmla="*/ 55033 h 445889"/>
                  <a:gd name="connsiteX38" fmla="*/ 4233 w 495300"/>
                  <a:gd name="connsiteY38" fmla="*/ 76200 h 445889"/>
                  <a:gd name="connsiteX39" fmla="*/ 0 w 495300"/>
                  <a:gd name="connsiteY39" fmla="*/ 88900 h 445889"/>
                  <a:gd name="connsiteX40" fmla="*/ 12700 w 495300"/>
                  <a:gd name="connsiteY40" fmla="*/ 118533 h 445889"/>
                  <a:gd name="connsiteX41" fmla="*/ 25400 w 495300"/>
                  <a:gd name="connsiteY41" fmla="*/ 127000 h 445889"/>
                  <a:gd name="connsiteX42" fmla="*/ 33867 w 495300"/>
                  <a:gd name="connsiteY42" fmla="*/ 139700 h 445889"/>
                  <a:gd name="connsiteX43" fmla="*/ 71967 w 495300"/>
                  <a:gd name="connsiteY43" fmla="*/ 169333 h 445889"/>
                  <a:gd name="connsiteX44" fmla="*/ 84667 w 495300"/>
                  <a:gd name="connsiteY44" fmla="*/ 177800 h 445889"/>
                  <a:gd name="connsiteX45" fmla="*/ 97367 w 495300"/>
                  <a:gd name="connsiteY45" fmla="*/ 186266 h 445889"/>
                  <a:gd name="connsiteX46" fmla="*/ 110067 w 495300"/>
                  <a:gd name="connsiteY46" fmla="*/ 211666 h 445889"/>
                  <a:gd name="connsiteX47" fmla="*/ 118533 w 495300"/>
                  <a:gd name="connsiteY47" fmla="*/ 224366 h 445889"/>
                  <a:gd name="connsiteX48" fmla="*/ 122767 w 495300"/>
                  <a:gd name="connsiteY48" fmla="*/ 237066 h 445889"/>
                  <a:gd name="connsiteX49" fmla="*/ 131233 w 495300"/>
                  <a:gd name="connsiteY49" fmla="*/ 249766 h 445889"/>
                  <a:gd name="connsiteX50" fmla="*/ 139700 w 495300"/>
                  <a:gd name="connsiteY50" fmla="*/ 283633 h 445889"/>
                  <a:gd name="connsiteX51" fmla="*/ 169333 w 495300"/>
                  <a:gd name="connsiteY51" fmla="*/ 321733 h 44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5300" h="445889">
                    <a:moveTo>
                      <a:pt x="169333" y="321733"/>
                    </a:moveTo>
                    <a:cubicBezTo>
                      <a:pt x="177800" y="325966"/>
                      <a:pt x="183522" y="313394"/>
                      <a:pt x="190500" y="309033"/>
                    </a:cubicBezTo>
                    <a:cubicBezTo>
                      <a:pt x="199034" y="303699"/>
                      <a:pt x="205283" y="297256"/>
                      <a:pt x="215900" y="296333"/>
                    </a:cubicBezTo>
                    <a:cubicBezTo>
                      <a:pt x="244051" y="293885"/>
                      <a:pt x="272345" y="293511"/>
                      <a:pt x="300567" y="292100"/>
                    </a:cubicBezTo>
                    <a:cubicBezTo>
                      <a:pt x="314678" y="293511"/>
                      <a:pt x="328884" y="294177"/>
                      <a:pt x="342900" y="296333"/>
                    </a:cubicBezTo>
                    <a:cubicBezTo>
                      <a:pt x="347310" y="297011"/>
                      <a:pt x="351887" y="298091"/>
                      <a:pt x="355600" y="300566"/>
                    </a:cubicBezTo>
                    <a:cubicBezTo>
                      <a:pt x="360581" y="303887"/>
                      <a:pt x="364067" y="309033"/>
                      <a:pt x="368300" y="313266"/>
                    </a:cubicBezTo>
                    <a:cubicBezTo>
                      <a:pt x="376540" y="337989"/>
                      <a:pt x="366085" y="315285"/>
                      <a:pt x="385233" y="334433"/>
                    </a:cubicBezTo>
                    <a:cubicBezTo>
                      <a:pt x="404381" y="353581"/>
                      <a:pt x="381677" y="343126"/>
                      <a:pt x="406400" y="351366"/>
                    </a:cubicBezTo>
                    <a:cubicBezTo>
                      <a:pt x="417039" y="383285"/>
                      <a:pt x="401451" y="345181"/>
                      <a:pt x="423333" y="372533"/>
                    </a:cubicBezTo>
                    <a:cubicBezTo>
                      <a:pt x="426121" y="376018"/>
                      <a:pt x="425571" y="381242"/>
                      <a:pt x="427567" y="385233"/>
                    </a:cubicBezTo>
                    <a:cubicBezTo>
                      <a:pt x="443980" y="418059"/>
                      <a:pt x="429625" y="378711"/>
                      <a:pt x="440267" y="410633"/>
                    </a:cubicBezTo>
                    <a:cubicBezTo>
                      <a:pt x="441678" y="421922"/>
                      <a:pt x="435862" y="437096"/>
                      <a:pt x="444500" y="444500"/>
                    </a:cubicBezTo>
                    <a:cubicBezTo>
                      <a:pt x="451276" y="450308"/>
                      <a:pt x="469900" y="436033"/>
                      <a:pt x="469900" y="436033"/>
                    </a:cubicBezTo>
                    <a:cubicBezTo>
                      <a:pt x="479262" y="426671"/>
                      <a:pt x="485174" y="422420"/>
                      <a:pt x="491067" y="410633"/>
                    </a:cubicBezTo>
                    <a:cubicBezTo>
                      <a:pt x="493063" y="406642"/>
                      <a:pt x="493889" y="402166"/>
                      <a:pt x="495300" y="397933"/>
                    </a:cubicBezTo>
                    <a:cubicBezTo>
                      <a:pt x="493889" y="357011"/>
                      <a:pt x="493621" y="316033"/>
                      <a:pt x="491067" y="275166"/>
                    </a:cubicBezTo>
                    <a:cubicBezTo>
                      <a:pt x="490789" y="270712"/>
                      <a:pt x="488007" y="266771"/>
                      <a:pt x="486833" y="262466"/>
                    </a:cubicBezTo>
                    <a:cubicBezTo>
                      <a:pt x="483771" y="251240"/>
                      <a:pt x="482047" y="239639"/>
                      <a:pt x="478367" y="228600"/>
                    </a:cubicBezTo>
                    <a:cubicBezTo>
                      <a:pt x="476956" y="224367"/>
                      <a:pt x="476300" y="219801"/>
                      <a:pt x="474133" y="215900"/>
                    </a:cubicBezTo>
                    <a:cubicBezTo>
                      <a:pt x="469191" y="207005"/>
                      <a:pt x="465667" y="196145"/>
                      <a:pt x="457200" y="190500"/>
                    </a:cubicBezTo>
                    <a:lnTo>
                      <a:pt x="444500" y="182033"/>
                    </a:lnTo>
                    <a:cubicBezTo>
                      <a:pt x="441678" y="177800"/>
                      <a:pt x="439862" y="172683"/>
                      <a:pt x="436033" y="169333"/>
                    </a:cubicBezTo>
                    <a:cubicBezTo>
                      <a:pt x="428375" y="162632"/>
                      <a:pt x="410633" y="152400"/>
                      <a:pt x="410633" y="152400"/>
                    </a:cubicBezTo>
                    <a:cubicBezTo>
                      <a:pt x="390878" y="122767"/>
                      <a:pt x="402167" y="132645"/>
                      <a:pt x="381000" y="118533"/>
                    </a:cubicBezTo>
                    <a:cubicBezTo>
                      <a:pt x="378178" y="114300"/>
                      <a:pt x="375790" y="109742"/>
                      <a:pt x="372533" y="105833"/>
                    </a:cubicBezTo>
                    <a:cubicBezTo>
                      <a:pt x="362347" y="93610"/>
                      <a:pt x="359620" y="92991"/>
                      <a:pt x="347133" y="84666"/>
                    </a:cubicBezTo>
                    <a:cubicBezTo>
                      <a:pt x="337898" y="56957"/>
                      <a:pt x="350725" y="84152"/>
                      <a:pt x="330200" y="67733"/>
                    </a:cubicBezTo>
                    <a:cubicBezTo>
                      <a:pt x="302845" y="45850"/>
                      <a:pt x="340955" y="61440"/>
                      <a:pt x="309033" y="50800"/>
                    </a:cubicBezTo>
                    <a:cubicBezTo>
                      <a:pt x="300566" y="45155"/>
                      <a:pt x="289277" y="42333"/>
                      <a:pt x="283633" y="33866"/>
                    </a:cubicBezTo>
                    <a:cubicBezTo>
                      <a:pt x="272692" y="17453"/>
                      <a:pt x="279994" y="22775"/>
                      <a:pt x="262467" y="16933"/>
                    </a:cubicBezTo>
                    <a:cubicBezTo>
                      <a:pt x="258234" y="14111"/>
                      <a:pt x="254318" y="10741"/>
                      <a:pt x="249767" y="8466"/>
                    </a:cubicBezTo>
                    <a:cubicBezTo>
                      <a:pt x="231493" y="-671"/>
                      <a:pt x="192529" y="807"/>
                      <a:pt x="182033" y="0"/>
                    </a:cubicBezTo>
                    <a:cubicBezTo>
                      <a:pt x="172155" y="1411"/>
                      <a:pt x="162217" y="2448"/>
                      <a:pt x="152400" y="4233"/>
                    </a:cubicBezTo>
                    <a:cubicBezTo>
                      <a:pt x="127751" y="8714"/>
                      <a:pt x="139541" y="9565"/>
                      <a:pt x="110067" y="16933"/>
                    </a:cubicBezTo>
                    <a:lnTo>
                      <a:pt x="93133" y="21166"/>
                    </a:lnTo>
                    <a:cubicBezTo>
                      <a:pt x="84666" y="26811"/>
                      <a:pt x="74928" y="30905"/>
                      <a:pt x="67733" y="38100"/>
                    </a:cubicBezTo>
                    <a:cubicBezTo>
                      <a:pt x="51878" y="53955"/>
                      <a:pt x="60713" y="48907"/>
                      <a:pt x="42333" y="55033"/>
                    </a:cubicBezTo>
                    <a:cubicBezTo>
                      <a:pt x="13220" y="74441"/>
                      <a:pt x="26586" y="68748"/>
                      <a:pt x="4233" y="76200"/>
                    </a:cubicBezTo>
                    <a:cubicBezTo>
                      <a:pt x="2822" y="80433"/>
                      <a:pt x="0" y="84438"/>
                      <a:pt x="0" y="88900"/>
                    </a:cubicBezTo>
                    <a:cubicBezTo>
                      <a:pt x="0" y="98617"/>
                      <a:pt x="5787" y="111620"/>
                      <a:pt x="12700" y="118533"/>
                    </a:cubicBezTo>
                    <a:cubicBezTo>
                      <a:pt x="16298" y="122131"/>
                      <a:pt x="21167" y="124178"/>
                      <a:pt x="25400" y="127000"/>
                    </a:cubicBezTo>
                    <a:cubicBezTo>
                      <a:pt x="28222" y="131233"/>
                      <a:pt x="30610" y="135791"/>
                      <a:pt x="33867" y="139700"/>
                    </a:cubicBezTo>
                    <a:cubicBezTo>
                      <a:pt x="46302" y="154622"/>
                      <a:pt x="54265" y="157532"/>
                      <a:pt x="71967" y="169333"/>
                    </a:cubicBezTo>
                    <a:lnTo>
                      <a:pt x="84667" y="177800"/>
                    </a:lnTo>
                    <a:lnTo>
                      <a:pt x="97367" y="186266"/>
                    </a:lnTo>
                    <a:cubicBezTo>
                      <a:pt x="121629" y="222662"/>
                      <a:pt x="92540" y="176613"/>
                      <a:pt x="110067" y="211666"/>
                    </a:cubicBezTo>
                    <a:cubicBezTo>
                      <a:pt x="112342" y="216217"/>
                      <a:pt x="116258" y="219815"/>
                      <a:pt x="118533" y="224366"/>
                    </a:cubicBezTo>
                    <a:cubicBezTo>
                      <a:pt x="120529" y="228357"/>
                      <a:pt x="120771" y="233075"/>
                      <a:pt x="122767" y="237066"/>
                    </a:cubicBezTo>
                    <a:cubicBezTo>
                      <a:pt x="125042" y="241617"/>
                      <a:pt x="128958" y="245215"/>
                      <a:pt x="131233" y="249766"/>
                    </a:cubicBezTo>
                    <a:cubicBezTo>
                      <a:pt x="136074" y="259448"/>
                      <a:pt x="137283" y="273964"/>
                      <a:pt x="139700" y="283633"/>
                    </a:cubicBezTo>
                    <a:cubicBezTo>
                      <a:pt x="145718" y="307706"/>
                      <a:pt x="160866" y="317500"/>
                      <a:pt x="169333" y="321733"/>
                    </a:cubicBezTo>
                    <a:close/>
                  </a:path>
                </a:pathLst>
              </a:custGeom>
              <a:gradFill>
                <a:gsLst>
                  <a:gs pos="0">
                    <a:schemeClr val="accent2">
                      <a:lumMod val="60000"/>
                      <a:lumOff val="40000"/>
                      <a:shade val="30000"/>
                      <a:satMod val="115000"/>
                    </a:schemeClr>
                  </a:gs>
                  <a:gs pos="45000">
                    <a:schemeClr val="accent2">
                      <a:lumMod val="60000"/>
                      <a:lumOff val="40000"/>
                      <a:shade val="67500"/>
                      <a:satMod val="115000"/>
                    </a:schemeClr>
                  </a:gs>
                  <a:gs pos="65000">
                    <a:schemeClr val="accent2">
                      <a:lumMod val="60000"/>
                      <a:lumOff val="40000"/>
                      <a:shade val="100000"/>
                      <a:satMod val="115000"/>
                    </a:schemeClr>
                  </a:gs>
                </a:gsLst>
                <a:lin ang="30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62">
                <a:extLst>
                  <a:ext uri="{FF2B5EF4-FFF2-40B4-BE49-F238E27FC236}">
                    <a16:creationId xmlns:a16="http://schemas.microsoft.com/office/drawing/2014/main" id="{9E5EE3A4-3AF3-4AF8-A55C-FF6093104682}"/>
                  </a:ext>
                </a:extLst>
              </p:cNvPr>
              <p:cNvSpPr/>
              <p:nvPr/>
            </p:nvSpPr>
            <p:spPr>
              <a:xfrm>
                <a:off x="1672167" y="5450039"/>
                <a:ext cx="1244600" cy="995667"/>
              </a:xfrm>
              <a:custGeom>
                <a:avLst/>
                <a:gdLst>
                  <a:gd name="connsiteX0" fmla="*/ 567266 w 1244600"/>
                  <a:gd name="connsiteY0" fmla="*/ 2494 h 995667"/>
                  <a:gd name="connsiteX1" fmla="*/ 601133 w 1244600"/>
                  <a:gd name="connsiteY1" fmla="*/ 15194 h 995667"/>
                  <a:gd name="connsiteX2" fmla="*/ 613833 w 1244600"/>
                  <a:gd name="connsiteY2" fmla="*/ 19428 h 995667"/>
                  <a:gd name="connsiteX3" fmla="*/ 651933 w 1244600"/>
                  <a:gd name="connsiteY3" fmla="*/ 40594 h 995667"/>
                  <a:gd name="connsiteX4" fmla="*/ 677333 w 1244600"/>
                  <a:gd name="connsiteY4" fmla="*/ 57528 h 995667"/>
                  <a:gd name="connsiteX5" fmla="*/ 690033 w 1244600"/>
                  <a:gd name="connsiteY5" fmla="*/ 65994 h 995667"/>
                  <a:gd name="connsiteX6" fmla="*/ 728133 w 1244600"/>
                  <a:gd name="connsiteY6" fmla="*/ 78694 h 995667"/>
                  <a:gd name="connsiteX7" fmla="*/ 753533 w 1244600"/>
                  <a:gd name="connsiteY7" fmla="*/ 87161 h 995667"/>
                  <a:gd name="connsiteX8" fmla="*/ 766233 w 1244600"/>
                  <a:gd name="connsiteY8" fmla="*/ 91394 h 995667"/>
                  <a:gd name="connsiteX9" fmla="*/ 787400 w 1244600"/>
                  <a:gd name="connsiteY9" fmla="*/ 95628 h 995667"/>
                  <a:gd name="connsiteX10" fmla="*/ 812800 w 1244600"/>
                  <a:gd name="connsiteY10" fmla="*/ 104094 h 995667"/>
                  <a:gd name="connsiteX11" fmla="*/ 825500 w 1244600"/>
                  <a:gd name="connsiteY11" fmla="*/ 108328 h 995667"/>
                  <a:gd name="connsiteX12" fmla="*/ 838200 w 1244600"/>
                  <a:gd name="connsiteY12" fmla="*/ 116794 h 995667"/>
                  <a:gd name="connsiteX13" fmla="*/ 859366 w 1244600"/>
                  <a:gd name="connsiteY13" fmla="*/ 121028 h 995667"/>
                  <a:gd name="connsiteX14" fmla="*/ 893233 w 1244600"/>
                  <a:gd name="connsiteY14" fmla="*/ 129494 h 995667"/>
                  <a:gd name="connsiteX15" fmla="*/ 931333 w 1244600"/>
                  <a:gd name="connsiteY15" fmla="*/ 142194 h 995667"/>
                  <a:gd name="connsiteX16" fmla="*/ 944033 w 1244600"/>
                  <a:gd name="connsiteY16" fmla="*/ 146428 h 995667"/>
                  <a:gd name="connsiteX17" fmla="*/ 965200 w 1244600"/>
                  <a:gd name="connsiteY17" fmla="*/ 150661 h 995667"/>
                  <a:gd name="connsiteX18" fmla="*/ 1011766 w 1244600"/>
                  <a:gd name="connsiteY18" fmla="*/ 159128 h 995667"/>
                  <a:gd name="connsiteX19" fmla="*/ 1028700 w 1244600"/>
                  <a:gd name="connsiteY19" fmla="*/ 163361 h 995667"/>
                  <a:gd name="connsiteX20" fmla="*/ 1041400 w 1244600"/>
                  <a:gd name="connsiteY20" fmla="*/ 167594 h 995667"/>
                  <a:gd name="connsiteX21" fmla="*/ 1062566 w 1244600"/>
                  <a:gd name="connsiteY21" fmla="*/ 171828 h 995667"/>
                  <a:gd name="connsiteX22" fmla="*/ 1079500 w 1244600"/>
                  <a:gd name="connsiteY22" fmla="*/ 176061 h 995667"/>
                  <a:gd name="connsiteX23" fmla="*/ 1138766 w 1244600"/>
                  <a:gd name="connsiteY23" fmla="*/ 184528 h 995667"/>
                  <a:gd name="connsiteX24" fmla="*/ 1155700 w 1244600"/>
                  <a:gd name="connsiteY24" fmla="*/ 188761 h 995667"/>
                  <a:gd name="connsiteX25" fmla="*/ 1176866 w 1244600"/>
                  <a:gd name="connsiteY25" fmla="*/ 192994 h 995667"/>
                  <a:gd name="connsiteX26" fmla="*/ 1206500 w 1244600"/>
                  <a:gd name="connsiteY26" fmla="*/ 201461 h 995667"/>
                  <a:gd name="connsiteX27" fmla="*/ 1223433 w 1244600"/>
                  <a:gd name="connsiteY27" fmla="*/ 226861 h 995667"/>
                  <a:gd name="connsiteX28" fmla="*/ 1231900 w 1244600"/>
                  <a:gd name="connsiteY28" fmla="*/ 239561 h 995667"/>
                  <a:gd name="connsiteX29" fmla="*/ 1244600 w 1244600"/>
                  <a:gd name="connsiteY29" fmla="*/ 252261 h 995667"/>
                  <a:gd name="connsiteX30" fmla="*/ 1138766 w 1244600"/>
                  <a:gd name="connsiteY30" fmla="*/ 260728 h 995667"/>
                  <a:gd name="connsiteX31" fmla="*/ 1100666 w 1244600"/>
                  <a:gd name="connsiteY31" fmla="*/ 264961 h 995667"/>
                  <a:gd name="connsiteX32" fmla="*/ 1054100 w 1244600"/>
                  <a:gd name="connsiteY32" fmla="*/ 277661 h 995667"/>
                  <a:gd name="connsiteX33" fmla="*/ 1028700 w 1244600"/>
                  <a:gd name="connsiteY33" fmla="*/ 286128 h 995667"/>
                  <a:gd name="connsiteX34" fmla="*/ 1016000 w 1244600"/>
                  <a:gd name="connsiteY34" fmla="*/ 290361 h 995667"/>
                  <a:gd name="connsiteX35" fmla="*/ 1003300 w 1244600"/>
                  <a:gd name="connsiteY35" fmla="*/ 294594 h 995667"/>
                  <a:gd name="connsiteX36" fmla="*/ 986366 w 1244600"/>
                  <a:gd name="connsiteY36" fmla="*/ 298828 h 995667"/>
                  <a:gd name="connsiteX37" fmla="*/ 960966 w 1244600"/>
                  <a:gd name="connsiteY37" fmla="*/ 303061 h 995667"/>
                  <a:gd name="connsiteX38" fmla="*/ 935566 w 1244600"/>
                  <a:gd name="connsiteY38" fmla="*/ 311528 h 995667"/>
                  <a:gd name="connsiteX39" fmla="*/ 910166 w 1244600"/>
                  <a:gd name="connsiteY39" fmla="*/ 319994 h 995667"/>
                  <a:gd name="connsiteX40" fmla="*/ 884766 w 1244600"/>
                  <a:gd name="connsiteY40" fmla="*/ 328461 h 995667"/>
                  <a:gd name="connsiteX41" fmla="*/ 872066 w 1244600"/>
                  <a:gd name="connsiteY41" fmla="*/ 332694 h 995667"/>
                  <a:gd name="connsiteX42" fmla="*/ 859366 w 1244600"/>
                  <a:gd name="connsiteY42" fmla="*/ 345394 h 995667"/>
                  <a:gd name="connsiteX43" fmla="*/ 833966 w 1244600"/>
                  <a:gd name="connsiteY43" fmla="*/ 362328 h 995667"/>
                  <a:gd name="connsiteX44" fmla="*/ 795866 w 1244600"/>
                  <a:gd name="connsiteY44" fmla="*/ 396194 h 995667"/>
                  <a:gd name="connsiteX45" fmla="*/ 778933 w 1244600"/>
                  <a:gd name="connsiteY45" fmla="*/ 421594 h 995667"/>
                  <a:gd name="connsiteX46" fmla="*/ 770466 w 1244600"/>
                  <a:gd name="connsiteY46" fmla="*/ 434294 h 995667"/>
                  <a:gd name="connsiteX47" fmla="*/ 753533 w 1244600"/>
                  <a:gd name="connsiteY47" fmla="*/ 485094 h 995667"/>
                  <a:gd name="connsiteX48" fmla="*/ 745066 w 1244600"/>
                  <a:gd name="connsiteY48" fmla="*/ 510494 h 995667"/>
                  <a:gd name="connsiteX49" fmla="*/ 740833 w 1244600"/>
                  <a:gd name="connsiteY49" fmla="*/ 523194 h 995667"/>
                  <a:gd name="connsiteX50" fmla="*/ 732366 w 1244600"/>
                  <a:gd name="connsiteY50" fmla="*/ 535894 h 995667"/>
                  <a:gd name="connsiteX51" fmla="*/ 715433 w 1244600"/>
                  <a:gd name="connsiteY51" fmla="*/ 586694 h 995667"/>
                  <a:gd name="connsiteX52" fmla="*/ 711200 w 1244600"/>
                  <a:gd name="connsiteY52" fmla="*/ 599394 h 995667"/>
                  <a:gd name="connsiteX53" fmla="*/ 706966 w 1244600"/>
                  <a:gd name="connsiteY53" fmla="*/ 612094 h 995667"/>
                  <a:gd name="connsiteX54" fmla="*/ 702733 w 1244600"/>
                  <a:gd name="connsiteY54" fmla="*/ 641728 h 995667"/>
                  <a:gd name="connsiteX55" fmla="*/ 698500 w 1244600"/>
                  <a:gd name="connsiteY55" fmla="*/ 654428 h 995667"/>
                  <a:gd name="connsiteX56" fmla="*/ 694266 w 1244600"/>
                  <a:gd name="connsiteY56" fmla="*/ 692528 h 995667"/>
                  <a:gd name="connsiteX57" fmla="*/ 685800 w 1244600"/>
                  <a:gd name="connsiteY57" fmla="*/ 794128 h 995667"/>
                  <a:gd name="connsiteX58" fmla="*/ 681566 w 1244600"/>
                  <a:gd name="connsiteY58" fmla="*/ 942294 h 995667"/>
                  <a:gd name="connsiteX59" fmla="*/ 677333 w 1244600"/>
                  <a:gd name="connsiteY59" fmla="*/ 971928 h 995667"/>
                  <a:gd name="connsiteX60" fmla="*/ 673100 w 1244600"/>
                  <a:gd name="connsiteY60" fmla="*/ 984628 h 995667"/>
                  <a:gd name="connsiteX61" fmla="*/ 626533 w 1244600"/>
                  <a:gd name="connsiteY61" fmla="*/ 988861 h 995667"/>
                  <a:gd name="connsiteX62" fmla="*/ 495300 w 1244600"/>
                  <a:gd name="connsiteY62" fmla="*/ 988861 h 995667"/>
                  <a:gd name="connsiteX63" fmla="*/ 465666 w 1244600"/>
                  <a:gd name="connsiteY63" fmla="*/ 980394 h 995667"/>
                  <a:gd name="connsiteX64" fmla="*/ 423333 w 1244600"/>
                  <a:gd name="connsiteY64" fmla="*/ 971928 h 995667"/>
                  <a:gd name="connsiteX65" fmla="*/ 393700 w 1244600"/>
                  <a:gd name="connsiteY65" fmla="*/ 963461 h 995667"/>
                  <a:gd name="connsiteX66" fmla="*/ 364066 w 1244600"/>
                  <a:gd name="connsiteY66" fmla="*/ 959228 h 995667"/>
                  <a:gd name="connsiteX67" fmla="*/ 270933 w 1244600"/>
                  <a:gd name="connsiteY67" fmla="*/ 950761 h 995667"/>
                  <a:gd name="connsiteX68" fmla="*/ 169333 w 1244600"/>
                  <a:gd name="connsiteY68" fmla="*/ 942294 h 995667"/>
                  <a:gd name="connsiteX69" fmla="*/ 118533 w 1244600"/>
                  <a:gd name="connsiteY69" fmla="*/ 938061 h 995667"/>
                  <a:gd name="connsiteX70" fmla="*/ 84666 w 1244600"/>
                  <a:gd name="connsiteY70" fmla="*/ 933828 h 995667"/>
                  <a:gd name="connsiteX71" fmla="*/ 0 w 1244600"/>
                  <a:gd name="connsiteY71" fmla="*/ 929594 h 995667"/>
                  <a:gd name="connsiteX72" fmla="*/ 25400 w 1244600"/>
                  <a:gd name="connsiteY72" fmla="*/ 912661 h 995667"/>
                  <a:gd name="connsiteX73" fmla="*/ 38100 w 1244600"/>
                  <a:gd name="connsiteY73" fmla="*/ 904194 h 995667"/>
                  <a:gd name="connsiteX74" fmla="*/ 50800 w 1244600"/>
                  <a:gd name="connsiteY74" fmla="*/ 899961 h 995667"/>
                  <a:gd name="connsiteX75" fmla="*/ 88900 w 1244600"/>
                  <a:gd name="connsiteY75" fmla="*/ 870328 h 995667"/>
                  <a:gd name="connsiteX76" fmla="*/ 101600 w 1244600"/>
                  <a:gd name="connsiteY76" fmla="*/ 866094 h 995667"/>
                  <a:gd name="connsiteX77" fmla="*/ 127000 w 1244600"/>
                  <a:gd name="connsiteY77" fmla="*/ 849161 h 995667"/>
                  <a:gd name="connsiteX78" fmla="*/ 148166 w 1244600"/>
                  <a:gd name="connsiteY78" fmla="*/ 827994 h 995667"/>
                  <a:gd name="connsiteX79" fmla="*/ 169333 w 1244600"/>
                  <a:gd name="connsiteY79" fmla="*/ 806828 h 995667"/>
                  <a:gd name="connsiteX80" fmla="*/ 190500 w 1244600"/>
                  <a:gd name="connsiteY80" fmla="*/ 781428 h 995667"/>
                  <a:gd name="connsiteX81" fmla="*/ 215900 w 1244600"/>
                  <a:gd name="connsiteY81" fmla="*/ 764494 h 995667"/>
                  <a:gd name="connsiteX82" fmla="*/ 232833 w 1244600"/>
                  <a:gd name="connsiteY82" fmla="*/ 747561 h 995667"/>
                  <a:gd name="connsiteX83" fmla="*/ 241300 w 1244600"/>
                  <a:gd name="connsiteY83" fmla="*/ 734861 h 995667"/>
                  <a:gd name="connsiteX84" fmla="*/ 254000 w 1244600"/>
                  <a:gd name="connsiteY84" fmla="*/ 726394 h 995667"/>
                  <a:gd name="connsiteX85" fmla="*/ 275166 w 1244600"/>
                  <a:gd name="connsiteY85" fmla="*/ 688294 h 995667"/>
                  <a:gd name="connsiteX86" fmla="*/ 287866 w 1244600"/>
                  <a:gd name="connsiteY86" fmla="*/ 679828 h 995667"/>
                  <a:gd name="connsiteX87" fmla="*/ 304800 w 1244600"/>
                  <a:gd name="connsiteY87" fmla="*/ 654428 h 995667"/>
                  <a:gd name="connsiteX88" fmla="*/ 309033 w 1244600"/>
                  <a:gd name="connsiteY88" fmla="*/ 641728 h 995667"/>
                  <a:gd name="connsiteX89" fmla="*/ 317500 w 1244600"/>
                  <a:gd name="connsiteY89" fmla="*/ 607861 h 995667"/>
                  <a:gd name="connsiteX90" fmla="*/ 325966 w 1244600"/>
                  <a:gd name="connsiteY90" fmla="*/ 582461 h 995667"/>
                  <a:gd name="connsiteX91" fmla="*/ 330200 w 1244600"/>
                  <a:gd name="connsiteY91" fmla="*/ 561294 h 995667"/>
                  <a:gd name="connsiteX92" fmla="*/ 334433 w 1244600"/>
                  <a:gd name="connsiteY92" fmla="*/ 535894 h 995667"/>
                  <a:gd name="connsiteX93" fmla="*/ 338666 w 1244600"/>
                  <a:gd name="connsiteY93" fmla="*/ 523194 h 995667"/>
                  <a:gd name="connsiteX94" fmla="*/ 347133 w 1244600"/>
                  <a:gd name="connsiteY94" fmla="*/ 489328 h 995667"/>
                  <a:gd name="connsiteX95" fmla="*/ 355600 w 1244600"/>
                  <a:gd name="connsiteY95" fmla="*/ 463928 h 995667"/>
                  <a:gd name="connsiteX96" fmla="*/ 359833 w 1244600"/>
                  <a:gd name="connsiteY96" fmla="*/ 451228 h 995667"/>
                  <a:gd name="connsiteX97" fmla="*/ 372533 w 1244600"/>
                  <a:gd name="connsiteY97" fmla="*/ 408894 h 995667"/>
                  <a:gd name="connsiteX98" fmla="*/ 381000 w 1244600"/>
                  <a:gd name="connsiteY98" fmla="*/ 383494 h 995667"/>
                  <a:gd name="connsiteX99" fmla="*/ 397933 w 1244600"/>
                  <a:gd name="connsiteY99" fmla="*/ 353861 h 995667"/>
                  <a:gd name="connsiteX100" fmla="*/ 410633 w 1244600"/>
                  <a:gd name="connsiteY100" fmla="*/ 341161 h 995667"/>
                  <a:gd name="connsiteX101" fmla="*/ 419100 w 1244600"/>
                  <a:gd name="connsiteY101" fmla="*/ 315761 h 995667"/>
                  <a:gd name="connsiteX102" fmla="*/ 436033 w 1244600"/>
                  <a:gd name="connsiteY102" fmla="*/ 290361 h 995667"/>
                  <a:gd name="connsiteX103" fmla="*/ 448733 w 1244600"/>
                  <a:gd name="connsiteY103" fmla="*/ 264961 h 995667"/>
                  <a:gd name="connsiteX104" fmla="*/ 461433 w 1244600"/>
                  <a:gd name="connsiteY104" fmla="*/ 239561 h 995667"/>
                  <a:gd name="connsiteX105" fmla="*/ 465666 w 1244600"/>
                  <a:gd name="connsiteY105" fmla="*/ 226861 h 995667"/>
                  <a:gd name="connsiteX106" fmla="*/ 482600 w 1244600"/>
                  <a:gd name="connsiteY106" fmla="*/ 201461 h 995667"/>
                  <a:gd name="connsiteX107" fmla="*/ 499533 w 1244600"/>
                  <a:gd name="connsiteY107" fmla="*/ 163361 h 995667"/>
                  <a:gd name="connsiteX108" fmla="*/ 508000 w 1244600"/>
                  <a:gd name="connsiteY108" fmla="*/ 137961 h 995667"/>
                  <a:gd name="connsiteX109" fmla="*/ 516466 w 1244600"/>
                  <a:gd name="connsiteY109" fmla="*/ 125261 h 995667"/>
                  <a:gd name="connsiteX110" fmla="*/ 533400 w 1244600"/>
                  <a:gd name="connsiteY110" fmla="*/ 87161 h 995667"/>
                  <a:gd name="connsiteX111" fmla="*/ 550333 w 1244600"/>
                  <a:gd name="connsiteY111" fmla="*/ 49061 h 995667"/>
                  <a:gd name="connsiteX112" fmla="*/ 567266 w 1244600"/>
                  <a:gd name="connsiteY112" fmla="*/ 2494 h 9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44600" h="995667">
                    <a:moveTo>
                      <a:pt x="567266" y="2494"/>
                    </a:moveTo>
                    <a:cubicBezTo>
                      <a:pt x="575733" y="-3150"/>
                      <a:pt x="572066" y="661"/>
                      <a:pt x="601133" y="15194"/>
                    </a:cubicBezTo>
                    <a:cubicBezTo>
                      <a:pt x="605124" y="17190"/>
                      <a:pt x="609932" y="17261"/>
                      <a:pt x="613833" y="19428"/>
                    </a:cubicBezTo>
                    <a:cubicBezTo>
                      <a:pt x="657497" y="43686"/>
                      <a:pt x="623198" y="31017"/>
                      <a:pt x="651933" y="40594"/>
                    </a:cubicBezTo>
                    <a:cubicBezTo>
                      <a:pt x="676005" y="64666"/>
                      <a:pt x="652829" y="45276"/>
                      <a:pt x="677333" y="57528"/>
                    </a:cubicBezTo>
                    <a:cubicBezTo>
                      <a:pt x="681884" y="59803"/>
                      <a:pt x="685384" y="63928"/>
                      <a:pt x="690033" y="65994"/>
                    </a:cubicBezTo>
                    <a:cubicBezTo>
                      <a:pt x="690048" y="66001"/>
                      <a:pt x="721775" y="76575"/>
                      <a:pt x="728133" y="78694"/>
                    </a:cubicBezTo>
                    <a:lnTo>
                      <a:pt x="753533" y="87161"/>
                    </a:lnTo>
                    <a:cubicBezTo>
                      <a:pt x="757766" y="88572"/>
                      <a:pt x="761857" y="90519"/>
                      <a:pt x="766233" y="91394"/>
                    </a:cubicBezTo>
                    <a:cubicBezTo>
                      <a:pt x="773289" y="92805"/>
                      <a:pt x="780458" y="93735"/>
                      <a:pt x="787400" y="95628"/>
                    </a:cubicBezTo>
                    <a:cubicBezTo>
                      <a:pt x="796010" y="97976"/>
                      <a:pt x="804333" y="101272"/>
                      <a:pt x="812800" y="104094"/>
                    </a:cubicBezTo>
                    <a:cubicBezTo>
                      <a:pt x="817033" y="105505"/>
                      <a:pt x="821787" y="105853"/>
                      <a:pt x="825500" y="108328"/>
                    </a:cubicBezTo>
                    <a:cubicBezTo>
                      <a:pt x="829733" y="111150"/>
                      <a:pt x="833436" y="115008"/>
                      <a:pt x="838200" y="116794"/>
                    </a:cubicBezTo>
                    <a:cubicBezTo>
                      <a:pt x="844937" y="119320"/>
                      <a:pt x="852355" y="119410"/>
                      <a:pt x="859366" y="121028"/>
                    </a:cubicBezTo>
                    <a:cubicBezTo>
                      <a:pt x="870704" y="123645"/>
                      <a:pt x="882194" y="125814"/>
                      <a:pt x="893233" y="129494"/>
                    </a:cubicBezTo>
                    <a:lnTo>
                      <a:pt x="931333" y="142194"/>
                    </a:lnTo>
                    <a:cubicBezTo>
                      <a:pt x="935566" y="143605"/>
                      <a:pt x="939657" y="145553"/>
                      <a:pt x="944033" y="146428"/>
                    </a:cubicBezTo>
                    <a:lnTo>
                      <a:pt x="965200" y="150661"/>
                    </a:lnTo>
                    <a:cubicBezTo>
                      <a:pt x="990501" y="155261"/>
                      <a:pt x="988215" y="153894"/>
                      <a:pt x="1011766" y="159128"/>
                    </a:cubicBezTo>
                    <a:cubicBezTo>
                      <a:pt x="1017446" y="160390"/>
                      <a:pt x="1023105" y="161763"/>
                      <a:pt x="1028700" y="163361"/>
                    </a:cubicBezTo>
                    <a:cubicBezTo>
                      <a:pt x="1032991" y="164587"/>
                      <a:pt x="1037071" y="166512"/>
                      <a:pt x="1041400" y="167594"/>
                    </a:cubicBezTo>
                    <a:cubicBezTo>
                      <a:pt x="1048380" y="169339"/>
                      <a:pt x="1055542" y="170267"/>
                      <a:pt x="1062566" y="171828"/>
                    </a:cubicBezTo>
                    <a:cubicBezTo>
                      <a:pt x="1068246" y="173090"/>
                      <a:pt x="1073795" y="174920"/>
                      <a:pt x="1079500" y="176061"/>
                    </a:cubicBezTo>
                    <a:cubicBezTo>
                      <a:pt x="1119466" y="184053"/>
                      <a:pt x="1091951" y="176725"/>
                      <a:pt x="1138766" y="184528"/>
                    </a:cubicBezTo>
                    <a:cubicBezTo>
                      <a:pt x="1144505" y="185485"/>
                      <a:pt x="1150020" y="187499"/>
                      <a:pt x="1155700" y="188761"/>
                    </a:cubicBezTo>
                    <a:cubicBezTo>
                      <a:pt x="1162724" y="190322"/>
                      <a:pt x="1169842" y="191433"/>
                      <a:pt x="1176866" y="192994"/>
                    </a:cubicBezTo>
                    <a:cubicBezTo>
                      <a:pt x="1192808" y="196537"/>
                      <a:pt x="1192361" y="196748"/>
                      <a:pt x="1206500" y="201461"/>
                    </a:cubicBezTo>
                    <a:lnTo>
                      <a:pt x="1223433" y="226861"/>
                    </a:lnTo>
                    <a:cubicBezTo>
                      <a:pt x="1226255" y="231094"/>
                      <a:pt x="1228302" y="235963"/>
                      <a:pt x="1231900" y="239561"/>
                    </a:cubicBezTo>
                    <a:lnTo>
                      <a:pt x="1244600" y="252261"/>
                    </a:lnTo>
                    <a:cubicBezTo>
                      <a:pt x="1201424" y="266652"/>
                      <a:pt x="1243277" y="253985"/>
                      <a:pt x="1138766" y="260728"/>
                    </a:cubicBezTo>
                    <a:cubicBezTo>
                      <a:pt x="1126014" y="261551"/>
                      <a:pt x="1113316" y="263154"/>
                      <a:pt x="1100666" y="264961"/>
                    </a:cubicBezTo>
                    <a:cubicBezTo>
                      <a:pt x="1079722" y="267953"/>
                      <a:pt x="1075196" y="270629"/>
                      <a:pt x="1054100" y="277661"/>
                    </a:cubicBezTo>
                    <a:lnTo>
                      <a:pt x="1028700" y="286128"/>
                    </a:lnTo>
                    <a:lnTo>
                      <a:pt x="1016000" y="290361"/>
                    </a:lnTo>
                    <a:cubicBezTo>
                      <a:pt x="1011767" y="291772"/>
                      <a:pt x="1007629" y="293512"/>
                      <a:pt x="1003300" y="294594"/>
                    </a:cubicBezTo>
                    <a:cubicBezTo>
                      <a:pt x="997655" y="296005"/>
                      <a:pt x="992071" y="297687"/>
                      <a:pt x="986366" y="298828"/>
                    </a:cubicBezTo>
                    <a:cubicBezTo>
                      <a:pt x="977949" y="300511"/>
                      <a:pt x="969293" y="300979"/>
                      <a:pt x="960966" y="303061"/>
                    </a:cubicBezTo>
                    <a:cubicBezTo>
                      <a:pt x="952308" y="305226"/>
                      <a:pt x="944033" y="308706"/>
                      <a:pt x="935566" y="311528"/>
                    </a:cubicBezTo>
                    <a:lnTo>
                      <a:pt x="910166" y="319994"/>
                    </a:lnTo>
                    <a:lnTo>
                      <a:pt x="884766" y="328461"/>
                    </a:lnTo>
                    <a:lnTo>
                      <a:pt x="872066" y="332694"/>
                    </a:lnTo>
                    <a:cubicBezTo>
                      <a:pt x="867833" y="336927"/>
                      <a:pt x="864092" y="341718"/>
                      <a:pt x="859366" y="345394"/>
                    </a:cubicBezTo>
                    <a:cubicBezTo>
                      <a:pt x="851334" y="351641"/>
                      <a:pt x="841161" y="355133"/>
                      <a:pt x="833966" y="362328"/>
                    </a:cubicBezTo>
                    <a:cubicBezTo>
                      <a:pt x="804968" y="391326"/>
                      <a:pt x="818529" y="381087"/>
                      <a:pt x="795866" y="396194"/>
                    </a:cubicBezTo>
                    <a:lnTo>
                      <a:pt x="778933" y="421594"/>
                    </a:lnTo>
                    <a:lnTo>
                      <a:pt x="770466" y="434294"/>
                    </a:lnTo>
                    <a:lnTo>
                      <a:pt x="753533" y="485094"/>
                    </a:lnTo>
                    <a:lnTo>
                      <a:pt x="745066" y="510494"/>
                    </a:lnTo>
                    <a:cubicBezTo>
                      <a:pt x="743655" y="514727"/>
                      <a:pt x="743308" y="519481"/>
                      <a:pt x="740833" y="523194"/>
                    </a:cubicBezTo>
                    <a:lnTo>
                      <a:pt x="732366" y="535894"/>
                    </a:lnTo>
                    <a:lnTo>
                      <a:pt x="715433" y="586694"/>
                    </a:lnTo>
                    <a:lnTo>
                      <a:pt x="711200" y="599394"/>
                    </a:lnTo>
                    <a:lnTo>
                      <a:pt x="706966" y="612094"/>
                    </a:lnTo>
                    <a:cubicBezTo>
                      <a:pt x="705555" y="621972"/>
                      <a:pt x="704690" y="631943"/>
                      <a:pt x="702733" y="641728"/>
                    </a:cubicBezTo>
                    <a:cubicBezTo>
                      <a:pt x="701858" y="646104"/>
                      <a:pt x="699234" y="650026"/>
                      <a:pt x="698500" y="654428"/>
                    </a:cubicBezTo>
                    <a:cubicBezTo>
                      <a:pt x="696399" y="667032"/>
                      <a:pt x="695604" y="679820"/>
                      <a:pt x="694266" y="692528"/>
                    </a:cubicBezTo>
                    <a:cubicBezTo>
                      <a:pt x="688753" y="744900"/>
                      <a:pt x="690079" y="734220"/>
                      <a:pt x="685800" y="794128"/>
                    </a:cubicBezTo>
                    <a:cubicBezTo>
                      <a:pt x="684389" y="843517"/>
                      <a:pt x="683916" y="892941"/>
                      <a:pt x="681566" y="942294"/>
                    </a:cubicBezTo>
                    <a:cubicBezTo>
                      <a:pt x="681091" y="952261"/>
                      <a:pt x="679290" y="962143"/>
                      <a:pt x="677333" y="971928"/>
                    </a:cubicBezTo>
                    <a:cubicBezTo>
                      <a:pt x="676458" y="976304"/>
                      <a:pt x="677333" y="983217"/>
                      <a:pt x="673100" y="984628"/>
                    </a:cubicBezTo>
                    <a:cubicBezTo>
                      <a:pt x="658313" y="989557"/>
                      <a:pt x="642055" y="987450"/>
                      <a:pt x="626533" y="988861"/>
                    </a:cubicBezTo>
                    <a:cubicBezTo>
                      <a:pt x="571794" y="999808"/>
                      <a:pt x="600154" y="995851"/>
                      <a:pt x="495300" y="988861"/>
                    </a:cubicBezTo>
                    <a:cubicBezTo>
                      <a:pt x="486661" y="988285"/>
                      <a:pt x="474203" y="982833"/>
                      <a:pt x="465666" y="980394"/>
                    </a:cubicBezTo>
                    <a:cubicBezTo>
                      <a:pt x="447988" y="975343"/>
                      <a:pt x="443285" y="975253"/>
                      <a:pt x="423333" y="971928"/>
                    </a:cubicBezTo>
                    <a:cubicBezTo>
                      <a:pt x="412449" y="968299"/>
                      <a:pt x="405398" y="965588"/>
                      <a:pt x="393700" y="963461"/>
                    </a:cubicBezTo>
                    <a:cubicBezTo>
                      <a:pt x="383883" y="961676"/>
                      <a:pt x="373967" y="960466"/>
                      <a:pt x="364066" y="959228"/>
                    </a:cubicBezTo>
                    <a:cubicBezTo>
                      <a:pt x="323950" y="954213"/>
                      <a:pt x="315280" y="954172"/>
                      <a:pt x="270933" y="950761"/>
                    </a:cubicBezTo>
                    <a:cubicBezTo>
                      <a:pt x="221380" y="940851"/>
                      <a:pt x="264635" y="948443"/>
                      <a:pt x="169333" y="942294"/>
                    </a:cubicBezTo>
                    <a:cubicBezTo>
                      <a:pt x="152376" y="941200"/>
                      <a:pt x="135441" y="939752"/>
                      <a:pt x="118533" y="938061"/>
                    </a:cubicBezTo>
                    <a:cubicBezTo>
                      <a:pt x="107213" y="936929"/>
                      <a:pt x="96014" y="934639"/>
                      <a:pt x="84666" y="933828"/>
                    </a:cubicBezTo>
                    <a:cubicBezTo>
                      <a:pt x="56481" y="931815"/>
                      <a:pt x="28222" y="931005"/>
                      <a:pt x="0" y="929594"/>
                    </a:cubicBezTo>
                    <a:lnTo>
                      <a:pt x="25400" y="912661"/>
                    </a:lnTo>
                    <a:cubicBezTo>
                      <a:pt x="29633" y="909839"/>
                      <a:pt x="33273" y="905803"/>
                      <a:pt x="38100" y="904194"/>
                    </a:cubicBezTo>
                    <a:lnTo>
                      <a:pt x="50800" y="899961"/>
                    </a:lnTo>
                    <a:cubicBezTo>
                      <a:pt x="61759" y="889002"/>
                      <a:pt x="73708" y="875393"/>
                      <a:pt x="88900" y="870328"/>
                    </a:cubicBezTo>
                    <a:cubicBezTo>
                      <a:pt x="93133" y="868917"/>
                      <a:pt x="97699" y="868261"/>
                      <a:pt x="101600" y="866094"/>
                    </a:cubicBezTo>
                    <a:cubicBezTo>
                      <a:pt x="110495" y="861152"/>
                      <a:pt x="127000" y="849161"/>
                      <a:pt x="127000" y="849161"/>
                    </a:cubicBezTo>
                    <a:cubicBezTo>
                      <a:pt x="149573" y="815299"/>
                      <a:pt x="119948" y="856212"/>
                      <a:pt x="148166" y="827994"/>
                    </a:cubicBezTo>
                    <a:cubicBezTo>
                      <a:pt x="176384" y="799776"/>
                      <a:pt x="135471" y="829401"/>
                      <a:pt x="169333" y="806828"/>
                    </a:cubicBezTo>
                    <a:cubicBezTo>
                      <a:pt x="176859" y="795539"/>
                      <a:pt x="179217" y="790204"/>
                      <a:pt x="190500" y="781428"/>
                    </a:cubicBezTo>
                    <a:cubicBezTo>
                      <a:pt x="198532" y="775181"/>
                      <a:pt x="215900" y="764494"/>
                      <a:pt x="215900" y="764494"/>
                    </a:cubicBezTo>
                    <a:cubicBezTo>
                      <a:pt x="225135" y="736785"/>
                      <a:pt x="212308" y="763980"/>
                      <a:pt x="232833" y="747561"/>
                    </a:cubicBezTo>
                    <a:cubicBezTo>
                      <a:pt x="236806" y="744383"/>
                      <a:pt x="237702" y="738459"/>
                      <a:pt x="241300" y="734861"/>
                    </a:cubicBezTo>
                    <a:cubicBezTo>
                      <a:pt x="244898" y="731263"/>
                      <a:pt x="249767" y="729216"/>
                      <a:pt x="254000" y="726394"/>
                    </a:cubicBezTo>
                    <a:cubicBezTo>
                      <a:pt x="258411" y="713160"/>
                      <a:pt x="262689" y="696611"/>
                      <a:pt x="275166" y="688294"/>
                    </a:cubicBezTo>
                    <a:lnTo>
                      <a:pt x="287866" y="679828"/>
                    </a:lnTo>
                    <a:cubicBezTo>
                      <a:pt x="297934" y="649628"/>
                      <a:pt x="283657" y="686143"/>
                      <a:pt x="304800" y="654428"/>
                    </a:cubicBezTo>
                    <a:cubicBezTo>
                      <a:pt x="307275" y="650715"/>
                      <a:pt x="307859" y="646033"/>
                      <a:pt x="309033" y="641728"/>
                    </a:cubicBezTo>
                    <a:cubicBezTo>
                      <a:pt x="312095" y="630502"/>
                      <a:pt x="313820" y="618900"/>
                      <a:pt x="317500" y="607861"/>
                    </a:cubicBezTo>
                    <a:cubicBezTo>
                      <a:pt x="320322" y="599394"/>
                      <a:pt x="324216" y="591212"/>
                      <a:pt x="325966" y="582461"/>
                    </a:cubicBezTo>
                    <a:cubicBezTo>
                      <a:pt x="327377" y="575405"/>
                      <a:pt x="328913" y="568373"/>
                      <a:pt x="330200" y="561294"/>
                    </a:cubicBezTo>
                    <a:cubicBezTo>
                      <a:pt x="331735" y="552849"/>
                      <a:pt x="332571" y="544273"/>
                      <a:pt x="334433" y="535894"/>
                    </a:cubicBezTo>
                    <a:cubicBezTo>
                      <a:pt x="335401" y="531538"/>
                      <a:pt x="337492" y="527499"/>
                      <a:pt x="338666" y="523194"/>
                    </a:cubicBezTo>
                    <a:cubicBezTo>
                      <a:pt x="341728" y="511968"/>
                      <a:pt x="343453" y="500367"/>
                      <a:pt x="347133" y="489328"/>
                    </a:cubicBezTo>
                    <a:lnTo>
                      <a:pt x="355600" y="463928"/>
                    </a:lnTo>
                    <a:cubicBezTo>
                      <a:pt x="357011" y="459695"/>
                      <a:pt x="358751" y="455557"/>
                      <a:pt x="359833" y="451228"/>
                    </a:cubicBezTo>
                    <a:cubicBezTo>
                      <a:pt x="366231" y="425633"/>
                      <a:pt x="362225" y="439819"/>
                      <a:pt x="372533" y="408894"/>
                    </a:cubicBezTo>
                    <a:lnTo>
                      <a:pt x="381000" y="383494"/>
                    </a:lnTo>
                    <a:cubicBezTo>
                      <a:pt x="386177" y="373140"/>
                      <a:pt x="390452" y="362838"/>
                      <a:pt x="397933" y="353861"/>
                    </a:cubicBezTo>
                    <a:cubicBezTo>
                      <a:pt x="401766" y="349262"/>
                      <a:pt x="406400" y="345394"/>
                      <a:pt x="410633" y="341161"/>
                    </a:cubicBezTo>
                    <a:cubicBezTo>
                      <a:pt x="413455" y="332694"/>
                      <a:pt x="414150" y="323187"/>
                      <a:pt x="419100" y="315761"/>
                    </a:cubicBezTo>
                    <a:lnTo>
                      <a:pt x="436033" y="290361"/>
                    </a:lnTo>
                    <a:cubicBezTo>
                      <a:pt x="446673" y="258439"/>
                      <a:pt x="432320" y="297787"/>
                      <a:pt x="448733" y="264961"/>
                    </a:cubicBezTo>
                    <a:cubicBezTo>
                      <a:pt x="466260" y="229907"/>
                      <a:pt x="437167" y="275958"/>
                      <a:pt x="461433" y="239561"/>
                    </a:cubicBezTo>
                    <a:cubicBezTo>
                      <a:pt x="462844" y="235328"/>
                      <a:pt x="463499" y="230762"/>
                      <a:pt x="465666" y="226861"/>
                    </a:cubicBezTo>
                    <a:cubicBezTo>
                      <a:pt x="470608" y="217966"/>
                      <a:pt x="482600" y="201461"/>
                      <a:pt x="482600" y="201461"/>
                    </a:cubicBezTo>
                    <a:cubicBezTo>
                      <a:pt x="492675" y="171234"/>
                      <a:pt x="486115" y="183487"/>
                      <a:pt x="499533" y="163361"/>
                    </a:cubicBezTo>
                    <a:cubicBezTo>
                      <a:pt x="502355" y="154894"/>
                      <a:pt x="503050" y="145387"/>
                      <a:pt x="508000" y="137961"/>
                    </a:cubicBezTo>
                    <a:cubicBezTo>
                      <a:pt x="510822" y="133728"/>
                      <a:pt x="514400" y="129910"/>
                      <a:pt x="516466" y="125261"/>
                    </a:cubicBezTo>
                    <a:cubicBezTo>
                      <a:pt x="536614" y="79926"/>
                      <a:pt x="514240" y="115900"/>
                      <a:pt x="533400" y="87161"/>
                    </a:cubicBezTo>
                    <a:cubicBezTo>
                      <a:pt x="543475" y="56934"/>
                      <a:pt x="536915" y="69187"/>
                      <a:pt x="550333" y="49061"/>
                    </a:cubicBezTo>
                    <a:cubicBezTo>
                      <a:pt x="555012" y="35022"/>
                      <a:pt x="558799" y="8138"/>
                      <a:pt x="567266" y="2494"/>
                    </a:cubicBezTo>
                    <a:close/>
                  </a:path>
                </a:pathLst>
              </a:custGeom>
              <a:gradFill flip="none" rotWithShape="1">
                <a:gsLst>
                  <a:gs pos="47000">
                    <a:srgbClr val="D69467"/>
                  </a:gs>
                  <a:gs pos="26000">
                    <a:schemeClr val="accent2">
                      <a:lumMod val="60000"/>
                      <a:lumOff val="40000"/>
                      <a:shade val="30000"/>
                      <a:satMod val="115000"/>
                    </a:schemeClr>
                  </a:gs>
                  <a:gs pos="21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12287">
                <a:extLst>
                  <a:ext uri="{FF2B5EF4-FFF2-40B4-BE49-F238E27FC236}">
                    <a16:creationId xmlns:a16="http://schemas.microsoft.com/office/drawing/2014/main" id="{B36A1D56-0AA0-438E-84C0-8FDD9D608773}"/>
                  </a:ext>
                </a:extLst>
              </p:cNvPr>
              <p:cNvSpPr/>
              <p:nvPr/>
            </p:nvSpPr>
            <p:spPr>
              <a:xfrm>
                <a:off x="1747431" y="5058460"/>
                <a:ext cx="381936" cy="1133285"/>
              </a:xfrm>
              <a:custGeom>
                <a:avLst/>
                <a:gdLst>
                  <a:gd name="connsiteX0" fmla="*/ 936 w 381936"/>
                  <a:gd name="connsiteY0" fmla="*/ 148540 h 1133285"/>
                  <a:gd name="connsiteX1" fmla="*/ 5169 w 381936"/>
                  <a:gd name="connsiteY1" fmla="*/ 93507 h 1133285"/>
                  <a:gd name="connsiteX2" fmla="*/ 39036 w 381936"/>
                  <a:gd name="connsiteY2" fmla="*/ 51173 h 1133285"/>
                  <a:gd name="connsiteX3" fmla="*/ 51736 w 381936"/>
                  <a:gd name="connsiteY3" fmla="*/ 42707 h 1133285"/>
                  <a:gd name="connsiteX4" fmla="*/ 64436 w 381936"/>
                  <a:gd name="connsiteY4" fmla="*/ 34240 h 1133285"/>
                  <a:gd name="connsiteX5" fmla="*/ 98302 w 381936"/>
                  <a:gd name="connsiteY5" fmla="*/ 25773 h 1133285"/>
                  <a:gd name="connsiteX6" fmla="*/ 111002 w 381936"/>
                  <a:gd name="connsiteY6" fmla="*/ 21540 h 1133285"/>
                  <a:gd name="connsiteX7" fmla="*/ 132169 w 381936"/>
                  <a:gd name="connsiteY7" fmla="*/ 373 h 1133285"/>
                  <a:gd name="connsiteX8" fmla="*/ 136402 w 381936"/>
                  <a:gd name="connsiteY8" fmla="*/ 17307 h 1133285"/>
                  <a:gd name="connsiteX9" fmla="*/ 140636 w 381936"/>
                  <a:gd name="connsiteY9" fmla="*/ 38473 h 1133285"/>
                  <a:gd name="connsiteX10" fmla="*/ 149102 w 381936"/>
                  <a:gd name="connsiteY10" fmla="*/ 51173 h 1133285"/>
                  <a:gd name="connsiteX11" fmla="*/ 153336 w 381936"/>
                  <a:gd name="connsiteY11" fmla="*/ 63873 h 1133285"/>
                  <a:gd name="connsiteX12" fmla="*/ 161802 w 381936"/>
                  <a:gd name="connsiteY12" fmla="*/ 76573 h 1133285"/>
                  <a:gd name="connsiteX13" fmla="*/ 170269 w 381936"/>
                  <a:gd name="connsiteY13" fmla="*/ 101973 h 1133285"/>
                  <a:gd name="connsiteX14" fmla="*/ 174502 w 381936"/>
                  <a:gd name="connsiteY14" fmla="*/ 114673 h 1133285"/>
                  <a:gd name="connsiteX15" fmla="*/ 187202 w 381936"/>
                  <a:gd name="connsiteY15" fmla="*/ 127373 h 1133285"/>
                  <a:gd name="connsiteX16" fmla="*/ 199902 w 381936"/>
                  <a:gd name="connsiteY16" fmla="*/ 152773 h 1133285"/>
                  <a:gd name="connsiteX17" fmla="*/ 208369 w 381936"/>
                  <a:gd name="connsiteY17" fmla="*/ 178173 h 1133285"/>
                  <a:gd name="connsiteX18" fmla="*/ 216836 w 381936"/>
                  <a:gd name="connsiteY18" fmla="*/ 203573 h 1133285"/>
                  <a:gd name="connsiteX19" fmla="*/ 221069 w 381936"/>
                  <a:gd name="connsiteY19" fmla="*/ 216273 h 1133285"/>
                  <a:gd name="connsiteX20" fmla="*/ 225302 w 381936"/>
                  <a:gd name="connsiteY20" fmla="*/ 228973 h 1133285"/>
                  <a:gd name="connsiteX21" fmla="*/ 233769 w 381936"/>
                  <a:gd name="connsiteY21" fmla="*/ 241673 h 1133285"/>
                  <a:gd name="connsiteX22" fmla="*/ 242236 w 381936"/>
                  <a:gd name="connsiteY22" fmla="*/ 267073 h 1133285"/>
                  <a:gd name="connsiteX23" fmla="*/ 259169 w 381936"/>
                  <a:gd name="connsiteY23" fmla="*/ 292473 h 1133285"/>
                  <a:gd name="connsiteX24" fmla="*/ 271869 w 381936"/>
                  <a:gd name="connsiteY24" fmla="*/ 317873 h 1133285"/>
                  <a:gd name="connsiteX25" fmla="*/ 284569 w 381936"/>
                  <a:gd name="connsiteY25" fmla="*/ 326340 h 1133285"/>
                  <a:gd name="connsiteX26" fmla="*/ 293036 w 381936"/>
                  <a:gd name="connsiteY26" fmla="*/ 351740 h 1133285"/>
                  <a:gd name="connsiteX27" fmla="*/ 305736 w 381936"/>
                  <a:gd name="connsiteY27" fmla="*/ 377140 h 1133285"/>
                  <a:gd name="connsiteX28" fmla="*/ 314202 w 381936"/>
                  <a:gd name="connsiteY28" fmla="*/ 411007 h 1133285"/>
                  <a:gd name="connsiteX29" fmla="*/ 326902 w 381936"/>
                  <a:gd name="connsiteY29" fmla="*/ 449107 h 1133285"/>
                  <a:gd name="connsiteX30" fmla="*/ 331136 w 381936"/>
                  <a:gd name="connsiteY30" fmla="*/ 461807 h 1133285"/>
                  <a:gd name="connsiteX31" fmla="*/ 335369 w 381936"/>
                  <a:gd name="connsiteY31" fmla="*/ 474507 h 1133285"/>
                  <a:gd name="connsiteX32" fmla="*/ 343836 w 381936"/>
                  <a:gd name="connsiteY32" fmla="*/ 487207 h 1133285"/>
                  <a:gd name="connsiteX33" fmla="*/ 356536 w 381936"/>
                  <a:gd name="connsiteY33" fmla="*/ 512607 h 1133285"/>
                  <a:gd name="connsiteX34" fmla="*/ 365002 w 381936"/>
                  <a:gd name="connsiteY34" fmla="*/ 546473 h 1133285"/>
                  <a:gd name="connsiteX35" fmla="*/ 369236 w 381936"/>
                  <a:gd name="connsiteY35" fmla="*/ 559173 h 1133285"/>
                  <a:gd name="connsiteX36" fmla="*/ 373469 w 381936"/>
                  <a:gd name="connsiteY36" fmla="*/ 584573 h 1133285"/>
                  <a:gd name="connsiteX37" fmla="*/ 381936 w 381936"/>
                  <a:gd name="connsiteY37" fmla="*/ 609973 h 1133285"/>
                  <a:gd name="connsiteX38" fmla="*/ 377702 w 381936"/>
                  <a:gd name="connsiteY38" fmla="*/ 622673 h 1133285"/>
                  <a:gd name="connsiteX39" fmla="*/ 360769 w 381936"/>
                  <a:gd name="connsiteY39" fmla="*/ 648073 h 1133285"/>
                  <a:gd name="connsiteX40" fmla="*/ 343836 w 381936"/>
                  <a:gd name="connsiteY40" fmla="*/ 698873 h 1133285"/>
                  <a:gd name="connsiteX41" fmla="*/ 339602 w 381936"/>
                  <a:gd name="connsiteY41" fmla="*/ 711573 h 1133285"/>
                  <a:gd name="connsiteX42" fmla="*/ 335369 w 381936"/>
                  <a:gd name="connsiteY42" fmla="*/ 724273 h 1133285"/>
                  <a:gd name="connsiteX43" fmla="*/ 326902 w 381936"/>
                  <a:gd name="connsiteY43" fmla="*/ 736973 h 1133285"/>
                  <a:gd name="connsiteX44" fmla="*/ 246469 w 381936"/>
                  <a:gd name="connsiteY44" fmla="*/ 978273 h 1133285"/>
                  <a:gd name="connsiteX45" fmla="*/ 221069 w 381936"/>
                  <a:gd name="connsiteY45" fmla="*/ 1054473 h 1133285"/>
                  <a:gd name="connsiteX46" fmla="*/ 212602 w 381936"/>
                  <a:gd name="connsiteY46" fmla="*/ 1079873 h 1133285"/>
                  <a:gd name="connsiteX47" fmla="*/ 208369 w 381936"/>
                  <a:gd name="connsiteY47" fmla="*/ 1092573 h 1133285"/>
                  <a:gd name="connsiteX48" fmla="*/ 199902 w 381936"/>
                  <a:gd name="connsiteY48" fmla="*/ 1105273 h 1133285"/>
                  <a:gd name="connsiteX49" fmla="*/ 195669 w 381936"/>
                  <a:gd name="connsiteY49" fmla="*/ 1117973 h 1133285"/>
                  <a:gd name="connsiteX50" fmla="*/ 191436 w 381936"/>
                  <a:gd name="connsiteY50" fmla="*/ 1117973 h 1133285"/>
                  <a:gd name="connsiteX51" fmla="*/ 182969 w 381936"/>
                  <a:gd name="connsiteY51" fmla="*/ 1024840 h 1133285"/>
                  <a:gd name="connsiteX52" fmla="*/ 174502 w 381936"/>
                  <a:gd name="connsiteY52" fmla="*/ 974040 h 1133285"/>
                  <a:gd name="connsiteX53" fmla="*/ 166036 w 381936"/>
                  <a:gd name="connsiteY53" fmla="*/ 927473 h 1133285"/>
                  <a:gd name="connsiteX54" fmla="*/ 157569 w 381936"/>
                  <a:gd name="connsiteY54" fmla="*/ 847040 h 1133285"/>
                  <a:gd name="connsiteX55" fmla="*/ 153336 w 381936"/>
                  <a:gd name="connsiteY55" fmla="*/ 834340 h 1133285"/>
                  <a:gd name="connsiteX56" fmla="*/ 149102 w 381936"/>
                  <a:gd name="connsiteY56" fmla="*/ 817407 h 1133285"/>
                  <a:gd name="connsiteX57" fmla="*/ 140636 w 381936"/>
                  <a:gd name="connsiteY57" fmla="*/ 792007 h 1133285"/>
                  <a:gd name="connsiteX58" fmla="*/ 132169 w 381936"/>
                  <a:gd name="connsiteY58" fmla="*/ 766607 h 1133285"/>
                  <a:gd name="connsiteX59" fmla="*/ 123702 w 381936"/>
                  <a:gd name="connsiteY59" fmla="*/ 741207 h 1133285"/>
                  <a:gd name="connsiteX60" fmla="*/ 119469 w 381936"/>
                  <a:gd name="connsiteY60" fmla="*/ 728507 h 1133285"/>
                  <a:gd name="connsiteX61" fmla="*/ 111002 w 381936"/>
                  <a:gd name="connsiteY61" fmla="*/ 415240 h 1133285"/>
                  <a:gd name="connsiteX62" fmla="*/ 102536 w 381936"/>
                  <a:gd name="connsiteY62" fmla="*/ 385607 h 1133285"/>
                  <a:gd name="connsiteX63" fmla="*/ 94069 w 381936"/>
                  <a:gd name="connsiteY63" fmla="*/ 347507 h 1133285"/>
                  <a:gd name="connsiteX64" fmla="*/ 85602 w 381936"/>
                  <a:gd name="connsiteY64" fmla="*/ 322107 h 1133285"/>
                  <a:gd name="connsiteX65" fmla="*/ 81369 w 381936"/>
                  <a:gd name="connsiteY65" fmla="*/ 309407 h 1133285"/>
                  <a:gd name="connsiteX66" fmla="*/ 77136 w 381936"/>
                  <a:gd name="connsiteY66" fmla="*/ 296707 h 1133285"/>
                  <a:gd name="connsiteX67" fmla="*/ 68669 w 381936"/>
                  <a:gd name="connsiteY67" fmla="*/ 284007 h 1133285"/>
                  <a:gd name="connsiteX68" fmla="*/ 47502 w 381936"/>
                  <a:gd name="connsiteY68" fmla="*/ 245907 h 1133285"/>
                  <a:gd name="connsiteX69" fmla="*/ 30569 w 381936"/>
                  <a:gd name="connsiteY69" fmla="*/ 207807 h 1133285"/>
                  <a:gd name="connsiteX70" fmla="*/ 22102 w 381936"/>
                  <a:gd name="connsiteY70" fmla="*/ 182407 h 1133285"/>
                  <a:gd name="connsiteX71" fmla="*/ 936 w 381936"/>
                  <a:gd name="connsiteY71" fmla="*/ 148540 h 113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1936" h="1133285">
                    <a:moveTo>
                      <a:pt x="936" y="148540"/>
                    </a:moveTo>
                    <a:cubicBezTo>
                      <a:pt x="-1886" y="133723"/>
                      <a:pt x="2300" y="111680"/>
                      <a:pt x="5169" y="93507"/>
                    </a:cubicBezTo>
                    <a:cubicBezTo>
                      <a:pt x="9980" y="63037"/>
                      <a:pt x="14048" y="67832"/>
                      <a:pt x="39036" y="51173"/>
                    </a:cubicBezTo>
                    <a:lnTo>
                      <a:pt x="51736" y="42707"/>
                    </a:lnTo>
                    <a:cubicBezTo>
                      <a:pt x="55969" y="39885"/>
                      <a:pt x="59609" y="35849"/>
                      <a:pt x="64436" y="34240"/>
                    </a:cubicBezTo>
                    <a:cubicBezTo>
                      <a:pt x="93467" y="24564"/>
                      <a:pt x="57435" y="35990"/>
                      <a:pt x="98302" y="25773"/>
                    </a:cubicBezTo>
                    <a:cubicBezTo>
                      <a:pt x="102631" y="24691"/>
                      <a:pt x="106769" y="22951"/>
                      <a:pt x="111002" y="21540"/>
                    </a:cubicBezTo>
                    <a:cubicBezTo>
                      <a:pt x="112413" y="19424"/>
                      <a:pt x="125114" y="-3155"/>
                      <a:pt x="132169" y="373"/>
                    </a:cubicBezTo>
                    <a:cubicBezTo>
                      <a:pt x="137373" y="2975"/>
                      <a:pt x="135140" y="11627"/>
                      <a:pt x="136402" y="17307"/>
                    </a:cubicBezTo>
                    <a:cubicBezTo>
                      <a:pt x="137963" y="24331"/>
                      <a:pt x="138110" y="31736"/>
                      <a:pt x="140636" y="38473"/>
                    </a:cubicBezTo>
                    <a:cubicBezTo>
                      <a:pt x="142422" y="43237"/>
                      <a:pt x="146827" y="46622"/>
                      <a:pt x="149102" y="51173"/>
                    </a:cubicBezTo>
                    <a:cubicBezTo>
                      <a:pt x="151098" y="55164"/>
                      <a:pt x="151340" y="59882"/>
                      <a:pt x="153336" y="63873"/>
                    </a:cubicBezTo>
                    <a:cubicBezTo>
                      <a:pt x="155611" y="68424"/>
                      <a:pt x="159736" y="71924"/>
                      <a:pt x="161802" y="76573"/>
                    </a:cubicBezTo>
                    <a:cubicBezTo>
                      <a:pt x="165427" y="84729"/>
                      <a:pt x="167447" y="93506"/>
                      <a:pt x="170269" y="101973"/>
                    </a:cubicBezTo>
                    <a:cubicBezTo>
                      <a:pt x="171680" y="106206"/>
                      <a:pt x="171347" y="111518"/>
                      <a:pt x="174502" y="114673"/>
                    </a:cubicBezTo>
                    <a:lnTo>
                      <a:pt x="187202" y="127373"/>
                    </a:lnTo>
                    <a:cubicBezTo>
                      <a:pt x="202647" y="173701"/>
                      <a:pt x="178013" y="103522"/>
                      <a:pt x="199902" y="152773"/>
                    </a:cubicBezTo>
                    <a:cubicBezTo>
                      <a:pt x="203527" y="160929"/>
                      <a:pt x="205547" y="169706"/>
                      <a:pt x="208369" y="178173"/>
                    </a:cubicBezTo>
                    <a:lnTo>
                      <a:pt x="216836" y="203573"/>
                    </a:lnTo>
                    <a:lnTo>
                      <a:pt x="221069" y="216273"/>
                    </a:lnTo>
                    <a:cubicBezTo>
                      <a:pt x="222480" y="220506"/>
                      <a:pt x="222827" y="225260"/>
                      <a:pt x="225302" y="228973"/>
                    </a:cubicBezTo>
                    <a:lnTo>
                      <a:pt x="233769" y="241673"/>
                    </a:lnTo>
                    <a:cubicBezTo>
                      <a:pt x="236591" y="250140"/>
                      <a:pt x="237286" y="259647"/>
                      <a:pt x="242236" y="267073"/>
                    </a:cubicBezTo>
                    <a:lnTo>
                      <a:pt x="259169" y="292473"/>
                    </a:lnTo>
                    <a:cubicBezTo>
                      <a:pt x="262612" y="302803"/>
                      <a:pt x="263662" y="309666"/>
                      <a:pt x="271869" y="317873"/>
                    </a:cubicBezTo>
                    <a:cubicBezTo>
                      <a:pt x="275467" y="321471"/>
                      <a:pt x="280336" y="323518"/>
                      <a:pt x="284569" y="326340"/>
                    </a:cubicBezTo>
                    <a:cubicBezTo>
                      <a:pt x="287391" y="334807"/>
                      <a:pt x="288086" y="344314"/>
                      <a:pt x="293036" y="351740"/>
                    </a:cubicBezTo>
                    <a:cubicBezTo>
                      <a:pt x="301926" y="365076"/>
                      <a:pt x="301692" y="362313"/>
                      <a:pt x="305736" y="377140"/>
                    </a:cubicBezTo>
                    <a:cubicBezTo>
                      <a:pt x="308798" y="388366"/>
                      <a:pt x="310522" y="399968"/>
                      <a:pt x="314202" y="411007"/>
                    </a:cubicBezTo>
                    <a:lnTo>
                      <a:pt x="326902" y="449107"/>
                    </a:lnTo>
                    <a:lnTo>
                      <a:pt x="331136" y="461807"/>
                    </a:lnTo>
                    <a:cubicBezTo>
                      <a:pt x="332547" y="466040"/>
                      <a:pt x="332894" y="470794"/>
                      <a:pt x="335369" y="474507"/>
                    </a:cubicBezTo>
                    <a:lnTo>
                      <a:pt x="343836" y="487207"/>
                    </a:lnTo>
                    <a:cubicBezTo>
                      <a:pt x="354476" y="519129"/>
                      <a:pt x="340123" y="479781"/>
                      <a:pt x="356536" y="512607"/>
                    </a:cubicBezTo>
                    <a:cubicBezTo>
                      <a:pt x="361374" y="522283"/>
                      <a:pt x="362587" y="536814"/>
                      <a:pt x="365002" y="546473"/>
                    </a:cubicBezTo>
                    <a:cubicBezTo>
                      <a:pt x="366084" y="550802"/>
                      <a:pt x="367825" y="554940"/>
                      <a:pt x="369236" y="559173"/>
                    </a:cubicBezTo>
                    <a:cubicBezTo>
                      <a:pt x="370647" y="567640"/>
                      <a:pt x="371387" y="576246"/>
                      <a:pt x="373469" y="584573"/>
                    </a:cubicBezTo>
                    <a:cubicBezTo>
                      <a:pt x="375634" y="593231"/>
                      <a:pt x="381936" y="609973"/>
                      <a:pt x="381936" y="609973"/>
                    </a:cubicBezTo>
                    <a:cubicBezTo>
                      <a:pt x="380525" y="614206"/>
                      <a:pt x="379869" y="618772"/>
                      <a:pt x="377702" y="622673"/>
                    </a:cubicBezTo>
                    <a:cubicBezTo>
                      <a:pt x="372760" y="631568"/>
                      <a:pt x="360769" y="648073"/>
                      <a:pt x="360769" y="648073"/>
                    </a:cubicBezTo>
                    <a:lnTo>
                      <a:pt x="343836" y="698873"/>
                    </a:lnTo>
                    <a:lnTo>
                      <a:pt x="339602" y="711573"/>
                    </a:lnTo>
                    <a:cubicBezTo>
                      <a:pt x="338191" y="715806"/>
                      <a:pt x="337844" y="720560"/>
                      <a:pt x="335369" y="724273"/>
                    </a:cubicBezTo>
                    <a:lnTo>
                      <a:pt x="326902" y="736973"/>
                    </a:lnTo>
                    <a:lnTo>
                      <a:pt x="246469" y="978273"/>
                    </a:lnTo>
                    <a:lnTo>
                      <a:pt x="221069" y="1054473"/>
                    </a:lnTo>
                    <a:lnTo>
                      <a:pt x="212602" y="1079873"/>
                    </a:lnTo>
                    <a:cubicBezTo>
                      <a:pt x="211191" y="1084106"/>
                      <a:pt x="210844" y="1088860"/>
                      <a:pt x="208369" y="1092573"/>
                    </a:cubicBezTo>
                    <a:lnTo>
                      <a:pt x="199902" y="1105273"/>
                    </a:lnTo>
                    <a:cubicBezTo>
                      <a:pt x="198491" y="1109506"/>
                      <a:pt x="197665" y="1113982"/>
                      <a:pt x="195669" y="1117973"/>
                    </a:cubicBezTo>
                    <a:cubicBezTo>
                      <a:pt x="179252" y="1150807"/>
                      <a:pt x="190394" y="1121098"/>
                      <a:pt x="191436" y="1117973"/>
                    </a:cubicBezTo>
                    <a:cubicBezTo>
                      <a:pt x="189231" y="1089308"/>
                      <a:pt x="187144" y="1054065"/>
                      <a:pt x="182969" y="1024840"/>
                    </a:cubicBezTo>
                    <a:cubicBezTo>
                      <a:pt x="180541" y="1007846"/>
                      <a:pt x="178665" y="990694"/>
                      <a:pt x="174502" y="974040"/>
                    </a:cubicBezTo>
                    <a:cubicBezTo>
                      <a:pt x="169028" y="952141"/>
                      <a:pt x="169070" y="954780"/>
                      <a:pt x="166036" y="927473"/>
                    </a:cubicBezTo>
                    <a:cubicBezTo>
                      <a:pt x="163801" y="907360"/>
                      <a:pt x="161524" y="868793"/>
                      <a:pt x="157569" y="847040"/>
                    </a:cubicBezTo>
                    <a:cubicBezTo>
                      <a:pt x="156771" y="842650"/>
                      <a:pt x="154562" y="838631"/>
                      <a:pt x="153336" y="834340"/>
                    </a:cubicBezTo>
                    <a:cubicBezTo>
                      <a:pt x="151738" y="828746"/>
                      <a:pt x="150774" y="822980"/>
                      <a:pt x="149102" y="817407"/>
                    </a:cubicBezTo>
                    <a:cubicBezTo>
                      <a:pt x="146538" y="808859"/>
                      <a:pt x="143458" y="800474"/>
                      <a:pt x="140636" y="792007"/>
                    </a:cubicBezTo>
                    <a:lnTo>
                      <a:pt x="132169" y="766607"/>
                    </a:lnTo>
                    <a:lnTo>
                      <a:pt x="123702" y="741207"/>
                    </a:lnTo>
                    <a:lnTo>
                      <a:pt x="119469" y="728507"/>
                    </a:lnTo>
                    <a:cubicBezTo>
                      <a:pt x="106157" y="582065"/>
                      <a:pt x="121358" y="762150"/>
                      <a:pt x="111002" y="415240"/>
                    </a:cubicBezTo>
                    <a:cubicBezTo>
                      <a:pt x="110734" y="406250"/>
                      <a:pt x="104738" y="394414"/>
                      <a:pt x="102536" y="385607"/>
                    </a:cubicBezTo>
                    <a:cubicBezTo>
                      <a:pt x="96499" y="361460"/>
                      <a:pt x="100582" y="369217"/>
                      <a:pt x="94069" y="347507"/>
                    </a:cubicBezTo>
                    <a:cubicBezTo>
                      <a:pt x="91504" y="338959"/>
                      <a:pt x="88424" y="330574"/>
                      <a:pt x="85602" y="322107"/>
                    </a:cubicBezTo>
                    <a:lnTo>
                      <a:pt x="81369" y="309407"/>
                    </a:lnTo>
                    <a:cubicBezTo>
                      <a:pt x="79958" y="305174"/>
                      <a:pt x="79611" y="300420"/>
                      <a:pt x="77136" y="296707"/>
                    </a:cubicBezTo>
                    <a:lnTo>
                      <a:pt x="68669" y="284007"/>
                    </a:lnTo>
                    <a:cubicBezTo>
                      <a:pt x="58309" y="252927"/>
                      <a:pt x="66513" y="264918"/>
                      <a:pt x="47502" y="245907"/>
                    </a:cubicBezTo>
                    <a:cubicBezTo>
                      <a:pt x="37427" y="215680"/>
                      <a:pt x="43987" y="227933"/>
                      <a:pt x="30569" y="207807"/>
                    </a:cubicBezTo>
                    <a:cubicBezTo>
                      <a:pt x="27747" y="199340"/>
                      <a:pt x="28413" y="188718"/>
                      <a:pt x="22102" y="182407"/>
                    </a:cubicBezTo>
                    <a:cubicBezTo>
                      <a:pt x="8404" y="168709"/>
                      <a:pt x="3758" y="163357"/>
                      <a:pt x="936" y="148540"/>
                    </a:cubicBezTo>
                    <a:close/>
                  </a:path>
                </a:pathLst>
              </a:custGeom>
              <a:gradFill flip="none" rotWithShape="1">
                <a:gsLst>
                  <a:gs pos="0">
                    <a:schemeClr val="accent2">
                      <a:lumMod val="60000"/>
                      <a:lumOff val="40000"/>
                      <a:shade val="30000"/>
                      <a:satMod val="115000"/>
                    </a:schemeClr>
                  </a:gs>
                  <a:gs pos="49000">
                    <a:schemeClr val="accent2">
                      <a:lumMod val="60000"/>
                      <a:lumOff val="40000"/>
                      <a:shade val="67500"/>
                      <a:satMod val="115000"/>
                    </a:schemeClr>
                  </a:gs>
                  <a:gs pos="100000">
                    <a:schemeClr val="accent2">
                      <a:lumMod val="60000"/>
                      <a:lumOff val="40000"/>
                      <a:shade val="100000"/>
                      <a:satMod val="115000"/>
                    </a:schemeClr>
                  </a:gs>
                </a:gsLst>
                <a:lin ang="84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12288">
                <a:extLst>
                  <a:ext uri="{FF2B5EF4-FFF2-40B4-BE49-F238E27FC236}">
                    <a16:creationId xmlns:a16="http://schemas.microsoft.com/office/drawing/2014/main" id="{912896AA-FDE0-4D16-BEA5-D7ACEC6EAE0C}"/>
                  </a:ext>
                </a:extLst>
              </p:cNvPr>
              <p:cNvSpPr/>
              <p:nvPr/>
            </p:nvSpPr>
            <p:spPr>
              <a:xfrm>
                <a:off x="1189567" y="5706533"/>
                <a:ext cx="698500" cy="579967"/>
              </a:xfrm>
              <a:custGeom>
                <a:avLst/>
                <a:gdLst>
                  <a:gd name="connsiteX0" fmla="*/ 668866 w 698500"/>
                  <a:gd name="connsiteY0" fmla="*/ 0 h 579967"/>
                  <a:gd name="connsiteX1" fmla="*/ 643466 w 698500"/>
                  <a:gd name="connsiteY1" fmla="*/ 46567 h 579967"/>
                  <a:gd name="connsiteX2" fmla="*/ 630766 w 698500"/>
                  <a:gd name="connsiteY2" fmla="*/ 55034 h 579967"/>
                  <a:gd name="connsiteX3" fmla="*/ 613833 w 698500"/>
                  <a:gd name="connsiteY3" fmla="*/ 80434 h 579967"/>
                  <a:gd name="connsiteX4" fmla="*/ 609600 w 698500"/>
                  <a:gd name="connsiteY4" fmla="*/ 93134 h 579967"/>
                  <a:gd name="connsiteX5" fmla="*/ 579966 w 698500"/>
                  <a:gd name="connsiteY5" fmla="*/ 131234 h 579967"/>
                  <a:gd name="connsiteX6" fmla="*/ 558800 w 698500"/>
                  <a:gd name="connsiteY6" fmla="*/ 152400 h 579967"/>
                  <a:gd name="connsiteX7" fmla="*/ 516466 w 698500"/>
                  <a:gd name="connsiteY7" fmla="*/ 203200 h 579967"/>
                  <a:gd name="connsiteX8" fmla="*/ 491066 w 698500"/>
                  <a:gd name="connsiteY8" fmla="*/ 220134 h 579967"/>
                  <a:gd name="connsiteX9" fmla="*/ 452966 w 698500"/>
                  <a:gd name="connsiteY9" fmla="*/ 249767 h 579967"/>
                  <a:gd name="connsiteX10" fmla="*/ 427566 w 698500"/>
                  <a:gd name="connsiteY10" fmla="*/ 266700 h 579967"/>
                  <a:gd name="connsiteX11" fmla="*/ 414866 w 698500"/>
                  <a:gd name="connsiteY11" fmla="*/ 275167 h 579967"/>
                  <a:gd name="connsiteX12" fmla="*/ 389466 w 698500"/>
                  <a:gd name="connsiteY12" fmla="*/ 283634 h 579967"/>
                  <a:gd name="connsiteX13" fmla="*/ 376766 w 698500"/>
                  <a:gd name="connsiteY13" fmla="*/ 292100 h 579967"/>
                  <a:gd name="connsiteX14" fmla="*/ 364066 w 698500"/>
                  <a:gd name="connsiteY14" fmla="*/ 304800 h 579967"/>
                  <a:gd name="connsiteX15" fmla="*/ 351366 w 698500"/>
                  <a:gd name="connsiteY15" fmla="*/ 309034 h 579967"/>
                  <a:gd name="connsiteX16" fmla="*/ 325966 w 698500"/>
                  <a:gd name="connsiteY16" fmla="*/ 325967 h 579967"/>
                  <a:gd name="connsiteX17" fmla="*/ 300566 w 698500"/>
                  <a:gd name="connsiteY17" fmla="*/ 342900 h 579967"/>
                  <a:gd name="connsiteX18" fmla="*/ 287866 w 698500"/>
                  <a:gd name="connsiteY18" fmla="*/ 351367 h 579967"/>
                  <a:gd name="connsiteX19" fmla="*/ 262466 w 698500"/>
                  <a:gd name="connsiteY19" fmla="*/ 359834 h 579967"/>
                  <a:gd name="connsiteX20" fmla="*/ 211666 w 698500"/>
                  <a:gd name="connsiteY20" fmla="*/ 393700 h 579967"/>
                  <a:gd name="connsiteX21" fmla="*/ 186266 w 698500"/>
                  <a:gd name="connsiteY21" fmla="*/ 410634 h 579967"/>
                  <a:gd name="connsiteX22" fmla="*/ 173566 w 698500"/>
                  <a:gd name="connsiteY22" fmla="*/ 419100 h 579967"/>
                  <a:gd name="connsiteX23" fmla="*/ 148166 w 698500"/>
                  <a:gd name="connsiteY23" fmla="*/ 427567 h 579967"/>
                  <a:gd name="connsiteX24" fmla="*/ 122766 w 698500"/>
                  <a:gd name="connsiteY24" fmla="*/ 444500 h 579967"/>
                  <a:gd name="connsiteX25" fmla="*/ 97366 w 698500"/>
                  <a:gd name="connsiteY25" fmla="*/ 461434 h 579967"/>
                  <a:gd name="connsiteX26" fmla="*/ 88900 w 698500"/>
                  <a:gd name="connsiteY26" fmla="*/ 474134 h 579967"/>
                  <a:gd name="connsiteX27" fmla="*/ 63500 w 698500"/>
                  <a:gd name="connsiteY27" fmla="*/ 482600 h 579967"/>
                  <a:gd name="connsiteX28" fmla="*/ 25400 w 698500"/>
                  <a:gd name="connsiteY28" fmla="*/ 503767 h 579967"/>
                  <a:gd name="connsiteX29" fmla="*/ 12700 w 698500"/>
                  <a:gd name="connsiteY29" fmla="*/ 512234 h 579967"/>
                  <a:gd name="connsiteX30" fmla="*/ 0 w 698500"/>
                  <a:gd name="connsiteY30" fmla="*/ 516467 h 579967"/>
                  <a:gd name="connsiteX31" fmla="*/ 12700 w 698500"/>
                  <a:gd name="connsiteY31" fmla="*/ 524934 h 579967"/>
                  <a:gd name="connsiteX32" fmla="*/ 38100 w 698500"/>
                  <a:gd name="connsiteY32" fmla="*/ 533400 h 579967"/>
                  <a:gd name="connsiteX33" fmla="*/ 50800 w 698500"/>
                  <a:gd name="connsiteY33" fmla="*/ 537634 h 579967"/>
                  <a:gd name="connsiteX34" fmla="*/ 76200 w 698500"/>
                  <a:gd name="connsiteY34" fmla="*/ 546100 h 579967"/>
                  <a:gd name="connsiteX35" fmla="*/ 88900 w 698500"/>
                  <a:gd name="connsiteY35" fmla="*/ 550334 h 579967"/>
                  <a:gd name="connsiteX36" fmla="*/ 101600 w 698500"/>
                  <a:gd name="connsiteY36" fmla="*/ 558800 h 579967"/>
                  <a:gd name="connsiteX37" fmla="*/ 143933 w 698500"/>
                  <a:gd name="connsiteY37" fmla="*/ 567267 h 579967"/>
                  <a:gd name="connsiteX38" fmla="*/ 160866 w 698500"/>
                  <a:gd name="connsiteY38" fmla="*/ 571500 h 579967"/>
                  <a:gd name="connsiteX39" fmla="*/ 173566 w 698500"/>
                  <a:gd name="connsiteY39" fmla="*/ 575734 h 579967"/>
                  <a:gd name="connsiteX40" fmla="*/ 198966 w 698500"/>
                  <a:gd name="connsiteY40" fmla="*/ 579967 h 579967"/>
                  <a:gd name="connsiteX41" fmla="*/ 321733 w 698500"/>
                  <a:gd name="connsiteY41" fmla="*/ 575734 h 579967"/>
                  <a:gd name="connsiteX42" fmla="*/ 347133 w 698500"/>
                  <a:gd name="connsiteY42" fmla="*/ 567267 h 579967"/>
                  <a:gd name="connsiteX43" fmla="*/ 385233 w 698500"/>
                  <a:gd name="connsiteY43" fmla="*/ 554567 h 579967"/>
                  <a:gd name="connsiteX44" fmla="*/ 410633 w 698500"/>
                  <a:gd name="connsiteY44" fmla="*/ 546100 h 579967"/>
                  <a:gd name="connsiteX45" fmla="*/ 436033 w 698500"/>
                  <a:gd name="connsiteY45" fmla="*/ 529167 h 579967"/>
                  <a:gd name="connsiteX46" fmla="*/ 448733 w 698500"/>
                  <a:gd name="connsiteY46" fmla="*/ 520700 h 579967"/>
                  <a:gd name="connsiteX47" fmla="*/ 461433 w 698500"/>
                  <a:gd name="connsiteY47" fmla="*/ 512234 h 579967"/>
                  <a:gd name="connsiteX48" fmla="*/ 482600 w 698500"/>
                  <a:gd name="connsiteY48" fmla="*/ 491067 h 579967"/>
                  <a:gd name="connsiteX49" fmla="*/ 491066 w 698500"/>
                  <a:gd name="connsiteY49" fmla="*/ 478367 h 579967"/>
                  <a:gd name="connsiteX50" fmla="*/ 529166 w 698500"/>
                  <a:gd name="connsiteY50" fmla="*/ 444500 h 579967"/>
                  <a:gd name="connsiteX51" fmla="*/ 537633 w 698500"/>
                  <a:gd name="connsiteY51" fmla="*/ 431800 h 579967"/>
                  <a:gd name="connsiteX52" fmla="*/ 550333 w 698500"/>
                  <a:gd name="connsiteY52" fmla="*/ 423334 h 579967"/>
                  <a:gd name="connsiteX53" fmla="*/ 567266 w 698500"/>
                  <a:gd name="connsiteY53" fmla="*/ 397934 h 579967"/>
                  <a:gd name="connsiteX54" fmla="*/ 588433 w 698500"/>
                  <a:gd name="connsiteY54" fmla="*/ 372534 h 579967"/>
                  <a:gd name="connsiteX55" fmla="*/ 618066 w 698500"/>
                  <a:gd name="connsiteY55" fmla="*/ 334434 h 579967"/>
                  <a:gd name="connsiteX56" fmla="*/ 630766 w 698500"/>
                  <a:gd name="connsiteY56" fmla="*/ 309034 h 579967"/>
                  <a:gd name="connsiteX57" fmla="*/ 635000 w 698500"/>
                  <a:gd name="connsiteY57" fmla="*/ 296334 h 579967"/>
                  <a:gd name="connsiteX58" fmla="*/ 651933 w 698500"/>
                  <a:gd name="connsiteY58" fmla="*/ 270934 h 579967"/>
                  <a:gd name="connsiteX59" fmla="*/ 660400 w 698500"/>
                  <a:gd name="connsiteY59" fmla="*/ 258234 h 579967"/>
                  <a:gd name="connsiteX60" fmla="*/ 673100 w 698500"/>
                  <a:gd name="connsiteY60" fmla="*/ 220134 h 579967"/>
                  <a:gd name="connsiteX61" fmla="*/ 677333 w 698500"/>
                  <a:gd name="connsiteY61" fmla="*/ 207434 h 579967"/>
                  <a:gd name="connsiteX62" fmla="*/ 681566 w 698500"/>
                  <a:gd name="connsiteY62" fmla="*/ 186267 h 579967"/>
                  <a:gd name="connsiteX63" fmla="*/ 685800 w 698500"/>
                  <a:gd name="connsiteY63" fmla="*/ 156634 h 579967"/>
                  <a:gd name="connsiteX64" fmla="*/ 694266 w 698500"/>
                  <a:gd name="connsiteY64" fmla="*/ 131234 h 579967"/>
                  <a:gd name="connsiteX65" fmla="*/ 698500 w 698500"/>
                  <a:gd name="connsiteY65" fmla="*/ 118534 h 579967"/>
                  <a:gd name="connsiteX66" fmla="*/ 690033 w 698500"/>
                  <a:gd name="connsiteY66" fmla="*/ 50800 h 579967"/>
                  <a:gd name="connsiteX67" fmla="*/ 668866 w 698500"/>
                  <a:gd name="connsiteY67" fmla="*/ 0 h 57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8500" h="579967">
                    <a:moveTo>
                      <a:pt x="668866" y="0"/>
                    </a:moveTo>
                    <a:cubicBezTo>
                      <a:pt x="663799" y="12670"/>
                      <a:pt x="655004" y="38875"/>
                      <a:pt x="643466" y="46567"/>
                    </a:cubicBezTo>
                    <a:lnTo>
                      <a:pt x="630766" y="55034"/>
                    </a:lnTo>
                    <a:cubicBezTo>
                      <a:pt x="620701" y="85231"/>
                      <a:pt x="634973" y="48723"/>
                      <a:pt x="613833" y="80434"/>
                    </a:cubicBezTo>
                    <a:cubicBezTo>
                      <a:pt x="611358" y="84147"/>
                      <a:pt x="611767" y="89233"/>
                      <a:pt x="609600" y="93134"/>
                    </a:cubicBezTo>
                    <a:cubicBezTo>
                      <a:pt x="588199" y="131655"/>
                      <a:pt x="600535" y="106550"/>
                      <a:pt x="579966" y="131234"/>
                    </a:cubicBezTo>
                    <a:cubicBezTo>
                      <a:pt x="562328" y="152400"/>
                      <a:pt x="582083" y="136879"/>
                      <a:pt x="558800" y="152400"/>
                    </a:cubicBezTo>
                    <a:cubicBezTo>
                      <a:pt x="546305" y="171142"/>
                      <a:pt x="536023" y="190162"/>
                      <a:pt x="516466" y="203200"/>
                    </a:cubicBezTo>
                    <a:cubicBezTo>
                      <a:pt x="507999" y="208845"/>
                      <a:pt x="498261" y="212939"/>
                      <a:pt x="491066" y="220134"/>
                    </a:cubicBezTo>
                    <a:cubicBezTo>
                      <a:pt x="471170" y="240030"/>
                      <a:pt x="483349" y="229512"/>
                      <a:pt x="452966" y="249767"/>
                    </a:cubicBezTo>
                    <a:lnTo>
                      <a:pt x="427566" y="266700"/>
                    </a:lnTo>
                    <a:cubicBezTo>
                      <a:pt x="423333" y="269522"/>
                      <a:pt x="419693" y="273558"/>
                      <a:pt x="414866" y="275167"/>
                    </a:cubicBezTo>
                    <a:cubicBezTo>
                      <a:pt x="406399" y="277989"/>
                      <a:pt x="396892" y="278684"/>
                      <a:pt x="389466" y="283634"/>
                    </a:cubicBezTo>
                    <a:cubicBezTo>
                      <a:pt x="385233" y="286456"/>
                      <a:pt x="380675" y="288843"/>
                      <a:pt x="376766" y="292100"/>
                    </a:cubicBezTo>
                    <a:cubicBezTo>
                      <a:pt x="372167" y="295933"/>
                      <a:pt x="369047" y="301479"/>
                      <a:pt x="364066" y="304800"/>
                    </a:cubicBezTo>
                    <a:cubicBezTo>
                      <a:pt x="360353" y="307275"/>
                      <a:pt x="355599" y="307623"/>
                      <a:pt x="351366" y="309034"/>
                    </a:cubicBezTo>
                    <a:cubicBezTo>
                      <a:pt x="323181" y="337219"/>
                      <a:pt x="353535" y="310651"/>
                      <a:pt x="325966" y="325967"/>
                    </a:cubicBezTo>
                    <a:cubicBezTo>
                      <a:pt x="317071" y="330909"/>
                      <a:pt x="309033" y="337256"/>
                      <a:pt x="300566" y="342900"/>
                    </a:cubicBezTo>
                    <a:cubicBezTo>
                      <a:pt x="296333" y="345722"/>
                      <a:pt x="292693" y="349758"/>
                      <a:pt x="287866" y="351367"/>
                    </a:cubicBezTo>
                    <a:cubicBezTo>
                      <a:pt x="279399" y="354189"/>
                      <a:pt x="269892" y="354884"/>
                      <a:pt x="262466" y="359834"/>
                    </a:cubicBezTo>
                    <a:lnTo>
                      <a:pt x="211666" y="393700"/>
                    </a:lnTo>
                    <a:lnTo>
                      <a:pt x="186266" y="410634"/>
                    </a:lnTo>
                    <a:cubicBezTo>
                      <a:pt x="182033" y="413456"/>
                      <a:pt x="178393" y="417491"/>
                      <a:pt x="173566" y="419100"/>
                    </a:cubicBezTo>
                    <a:lnTo>
                      <a:pt x="148166" y="427567"/>
                    </a:lnTo>
                    <a:cubicBezTo>
                      <a:pt x="119979" y="455754"/>
                      <a:pt x="150337" y="429182"/>
                      <a:pt x="122766" y="444500"/>
                    </a:cubicBezTo>
                    <a:cubicBezTo>
                      <a:pt x="113871" y="449442"/>
                      <a:pt x="97366" y="461434"/>
                      <a:pt x="97366" y="461434"/>
                    </a:cubicBezTo>
                    <a:cubicBezTo>
                      <a:pt x="94544" y="465667"/>
                      <a:pt x="93214" y="471438"/>
                      <a:pt x="88900" y="474134"/>
                    </a:cubicBezTo>
                    <a:cubicBezTo>
                      <a:pt x="81332" y="478864"/>
                      <a:pt x="63500" y="482600"/>
                      <a:pt x="63500" y="482600"/>
                    </a:cubicBezTo>
                    <a:cubicBezTo>
                      <a:pt x="34387" y="502009"/>
                      <a:pt x="47754" y="496316"/>
                      <a:pt x="25400" y="503767"/>
                    </a:cubicBezTo>
                    <a:cubicBezTo>
                      <a:pt x="21167" y="506589"/>
                      <a:pt x="17251" y="509959"/>
                      <a:pt x="12700" y="512234"/>
                    </a:cubicBezTo>
                    <a:cubicBezTo>
                      <a:pt x="8709" y="514230"/>
                      <a:pt x="0" y="512005"/>
                      <a:pt x="0" y="516467"/>
                    </a:cubicBezTo>
                    <a:cubicBezTo>
                      <a:pt x="0" y="521555"/>
                      <a:pt x="8051" y="522868"/>
                      <a:pt x="12700" y="524934"/>
                    </a:cubicBezTo>
                    <a:cubicBezTo>
                      <a:pt x="20855" y="528559"/>
                      <a:pt x="29633" y="530578"/>
                      <a:pt x="38100" y="533400"/>
                    </a:cubicBezTo>
                    <a:lnTo>
                      <a:pt x="50800" y="537634"/>
                    </a:lnTo>
                    <a:lnTo>
                      <a:pt x="76200" y="546100"/>
                    </a:lnTo>
                    <a:cubicBezTo>
                      <a:pt x="80433" y="547511"/>
                      <a:pt x="85187" y="547859"/>
                      <a:pt x="88900" y="550334"/>
                    </a:cubicBezTo>
                    <a:cubicBezTo>
                      <a:pt x="93133" y="553156"/>
                      <a:pt x="96737" y="557304"/>
                      <a:pt x="101600" y="558800"/>
                    </a:cubicBezTo>
                    <a:cubicBezTo>
                      <a:pt x="115354" y="563032"/>
                      <a:pt x="129972" y="563777"/>
                      <a:pt x="143933" y="567267"/>
                    </a:cubicBezTo>
                    <a:cubicBezTo>
                      <a:pt x="149577" y="568678"/>
                      <a:pt x="155272" y="569902"/>
                      <a:pt x="160866" y="571500"/>
                    </a:cubicBezTo>
                    <a:cubicBezTo>
                      <a:pt x="165157" y="572726"/>
                      <a:pt x="169210" y="574766"/>
                      <a:pt x="173566" y="575734"/>
                    </a:cubicBezTo>
                    <a:cubicBezTo>
                      <a:pt x="181945" y="577596"/>
                      <a:pt x="190499" y="578556"/>
                      <a:pt x="198966" y="579967"/>
                    </a:cubicBezTo>
                    <a:cubicBezTo>
                      <a:pt x="239888" y="578556"/>
                      <a:pt x="280936" y="579231"/>
                      <a:pt x="321733" y="575734"/>
                    </a:cubicBezTo>
                    <a:cubicBezTo>
                      <a:pt x="330625" y="574972"/>
                      <a:pt x="338666" y="570089"/>
                      <a:pt x="347133" y="567267"/>
                    </a:cubicBezTo>
                    <a:lnTo>
                      <a:pt x="385233" y="554567"/>
                    </a:lnTo>
                    <a:cubicBezTo>
                      <a:pt x="385238" y="554565"/>
                      <a:pt x="410629" y="546103"/>
                      <a:pt x="410633" y="546100"/>
                    </a:cubicBezTo>
                    <a:lnTo>
                      <a:pt x="436033" y="529167"/>
                    </a:lnTo>
                    <a:lnTo>
                      <a:pt x="448733" y="520700"/>
                    </a:lnTo>
                    <a:lnTo>
                      <a:pt x="461433" y="512234"/>
                    </a:lnTo>
                    <a:cubicBezTo>
                      <a:pt x="484014" y="478363"/>
                      <a:pt x="454375" y="519294"/>
                      <a:pt x="482600" y="491067"/>
                    </a:cubicBezTo>
                    <a:cubicBezTo>
                      <a:pt x="486197" y="487469"/>
                      <a:pt x="487686" y="482170"/>
                      <a:pt x="491066" y="478367"/>
                    </a:cubicBezTo>
                    <a:cubicBezTo>
                      <a:pt x="512154" y="454643"/>
                      <a:pt x="509865" y="457368"/>
                      <a:pt x="529166" y="444500"/>
                    </a:cubicBezTo>
                    <a:cubicBezTo>
                      <a:pt x="531988" y="440267"/>
                      <a:pt x="534035" y="435398"/>
                      <a:pt x="537633" y="431800"/>
                    </a:cubicBezTo>
                    <a:cubicBezTo>
                      <a:pt x="541231" y="428203"/>
                      <a:pt x="546983" y="427163"/>
                      <a:pt x="550333" y="423334"/>
                    </a:cubicBezTo>
                    <a:cubicBezTo>
                      <a:pt x="557034" y="415676"/>
                      <a:pt x="560071" y="405129"/>
                      <a:pt x="567266" y="397934"/>
                    </a:cubicBezTo>
                    <a:cubicBezTo>
                      <a:pt x="604369" y="360831"/>
                      <a:pt x="558964" y="407897"/>
                      <a:pt x="588433" y="372534"/>
                    </a:cubicBezTo>
                    <a:cubicBezTo>
                      <a:pt x="600610" y="357922"/>
                      <a:pt x="610931" y="355835"/>
                      <a:pt x="618066" y="334434"/>
                    </a:cubicBezTo>
                    <a:cubicBezTo>
                      <a:pt x="628708" y="302512"/>
                      <a:pt x="614353" y="341860"/>
                      <a:pt x="630766" y="309034"/>
                    </a:cubicBezTo>
                    <a:cubicBezTo>
                      <a:pt x="632762" y="305043"/>
                      <a:pt x="632833" y="300235"/>
                      <a:pt x="635000" y="296334"/>
                    </a:cubicBezTo>
                    <a:cubicBezTo>
                      <a:pt x="639942" y="287439"/>
                      <a:pt x="646289" y="279401"/>
                      <a:pt x="651933" y="270934"/>
                    </a:cubicBezTo>
                    <a:lnTo>
                      <a:pt x="660400" y="258234"/>
                    </a:lnTo>
                    <a:lnTo>
                      <a:pt x="673100" y="220134"/>
                    </a:lnTo>
                    <a:cubicBezTo>
                      <a:pt x="674511" y="215901"/>
                      <a:pt x="676458" y="211810"/>
                      <a:pt x="677333" y="207434"/>
                    </a:cubicBezTo>
                    <a:cubicBezTo>
                      <a:pt x="678744" y="200378"/>
                      <a:pt x="680383" y="193364"/>
                      <a:pt x="681566" y="186267"/>
                    </a:cubicBezTo>
                    <a:cubicBezTo>
                      <a:pt x="683206" y="176425"/>
                      <a:pt x="683556" y="166356"/>
                      <a:pt x="685800" y="156634"/>
                    </a:cubicBezTo>
                    <a:cubicBezTo>
                      <a:pt x="687807" y="147938"/>
                      <a:pt x="691444" y="139701"/>
                      <a:pt x="694266" y="131234"/>
                    </a:cubicBezTo>
                    <a:lnTo>
                      <a:pt x="698500" y="118534"/>
                    </a:lnTo>
                    <a:cubicBezTo>
                      <a:pt x="695678" y="95956"/>
                      <a:pt x="697229" y="72386"/>
                      <a:pt x="690033" y="50800"/>
                    </a:cubicBezTo>
                    <a:cubicBezTo>
                      <a:pt x="681120" y="24061"/>
                      <a:pt x="690491" y="25400"/>
                      <a:pt x="668866" y="0"/>
                    </a:cubicBezTo>
                    <a:close/>
                  </a:path>
                </a:pathLst>
              </a:custGeom>
              <a:gradFill flip="none" rotWithShape="1">
                <a:gsLst>
                  <a:gs pos="10000">
                    <a:schemeClr val="accent2">
                      <a:lumMod val="60000"/>
                      <a:lumOff val="40000"/>
                      <a:shade val="30000"/>
                      <a:satMod val="115000"/>
                    </a:schemeClr>
                  </a:gs>
                  <a:gs pos="58000">
                    <a:schemeClr val="accent2">
                      <a:lumMod val="60000"/>
                      <a:lumOff val="40000"/>
                      <a:shade val="67500"/>
                      <a:satMod val="115000"/>
                    </a:schemeClr>
                  </a:gs>
                  <a:gs pos="100000">
                    <a:schemeClr val="accent2">
                      <a:lumMod val="60000"/>
                      <a:lumOff val="40000"/>
                      <a:shade val="100000"/>
                      <a:satMod val="115000"/>
                    </a:schemeClr>
                  </a:gs>
                </a:gsLst>
                <a:lin ang="27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12292">
                <a:extLst>
                  <a:ext uri="{FF2B5EF4-FFF2-40B4-BE49-F238E27FC236}">
                    <a16:creationId xmlns:a16="http://schemas.microsoft.com/office/drawing/2014/main" id="{D35C19CA-7439-4B1D-B5BB-29FE87A4A95C}"/>
                  </a:ext>
                </a:extLst>
              </p:cNvPr>
              <p:cNvSpPr/>
              <p:nvPr/>
            </p:nvSpPr>
            <p:spPr>
              <a:xfrm>
                <a:off x="2404533" y="5782563"/>
                <a:ext cx="176285" cy="567973"/>
              </a:xfrm>
              <a:custGeom>
                <a:avLst/>
                <a:gdLst>
                  <a:gd name="connsiteX0" fmla="*/ 101600 w 176285"/>
                  <a:gd name="connsiteY0" fmla="*/ 42504 h 567973"/>
                  <a:gd name="connsiteX1" fmla="*/ 88900 w 176285"/>
                  <a:gd name="connsiteY1" fmla="*/ 122937 h 567973"/>
                  <a:gd name="connsiteX2" fmla="*/ 80434 w 176285"/>
                  <a:gd name="connsiteY2" fmla="*/ 148337 h 567973"/>
                  <a:gd name="connsiteX3" fmla="*/ 76200 w 176285"/>
                  <a:gd name="connsiteY3" fmla="*/ 161037 h 567973"/>
                  <a:gd name="connsiteX4" fmla="*/ 63500 w 176285"/>
                  <a:gd name="connsiteY4" fmla="*/ 220304 h 567973"/>
                  <a:gd name="connsiteX5" fmla="*/ 59267 w 176285"/>
                  <a:gd name="connsiteY5" fmla="*/ 233004 h 567973"/>
                  <a:gd name="connsiteX6" fmla="*/ 50800 w 176285"/>
                  <a:gd name="connsiteY6" fmla="*/ 275337 h 567973"/>
                  <a:gd name="connsiteX7" fmla="*/ 42334 w 176285"/>
                  <a:gd name="connsiteY7" fmla="*/ 321904 h 567973"/>
                  <a:gd name="connsiteX8" fmla="*/ 38100 w 176285"/>
                  <a:gd name="connsiteY8" fmla="*/ 355770 h 567973"/>
                  <a:gd name="connsiteX9" fmla="*/ 33867 w 176285"/>
                  <a:gd name="connsiteY9" fmla="*/ 402337 h 567973"/>
                  <a:gd name="connsiteX10" fmla="*/ 16934 w 176285"/>
                  <a:gd name="connsiteY10" fmla="*/ 461604 h 567973"/>
                  <a:gd name="connsiteX11" fmla="*/ 12700 w 176285"/>
                  <a:gd name="connsiteY11" fmla="*/ 474304 h 567973"/>
                  <a:gd name="connsiteX12" fmla="*/ 8467 w 176285"/>
                  <a:gd name="connsiteY12" fmla="*/ 491237 h 567973"/>
                  <a:gd name="connsiteX13" fmla="*/ 0 w 176285"/>
                  <a:gd name="connsiteY13" fmla="*/ 503937 h 567973"/>
                  <a:gd name="connsiteX14" fmla="*/ 4234 w 176285"/>
                  <a:gd name="connsiteY14" fmla="*/ 520870 h 567973"/>
                  <a:gd name="connsiteX15" fmla="*/ 16934 w 176285"/>
                  <a:gd name="connsiteY15" fmla="*/ 546270 h 567973"/>
                  <a:gd name="connsiteX16" fmla="*/ 29634 w 176285"/>
                  <a:gd name="connsiteY16" fmla="*/ 554737 h 567973"/>
                  <a:gd name="connsiteX17" fmla="*/ 33867 w 176285"/>
                  <a:gd name="connsiteY17" fmla="*/ 567437 h 567973"/>
                  <a:gd name="connsiteX18" fmla="*/ 42334 w 176285"/>
                  <a:gd name="connsiteY18" fmla="*/ 542037 h 567973"/>
                  <a:gd name="connsiteX19" fmla="*/ 55034 w 176285"/>
                  <a:gd name="connsiteY19" fmla="*/ 516637 h 567973"/>
                  <a:gd name="connsiteX20" fmla="*/ 63500 w 176285"/>
                  <a:gd name="connsiteY20" fmla="*/ 503937 h 567973"/>
                  <a:gd name="connsiteX21" fmla="*/ 71967 w 176285"/>
                  <a:gd name="connsiteY21" fmla="*/ 478537 h 567973"/>
                  <a:gd name="connsiteX22" fmla="*/ 84667 w 176285"/>
                  <a:gd name="connsiteY22" fmla="*/ 347304 h 567973"/>
                  <a:gd name="connsiteX23" fmla="*/ 88900 w 176285"/>
                  <a:gd name="connsiteY23" fmla="*/ 334604 h 567973"/>
                  <a:gd name="connsiteX24" fmla="*/ 97367 w 176285"/>
                  <a:gd name="connsiteY24" fmla="*/ 321904 h 567973"/>
                  <a:gd name="connsiteX25" fmla="*/ 114300 w 176285"/>
                  <a:gd name="connsiteY25" fmla="*/ 283804 h 567973"/>
                  <a:gd name="connsiteX26" fmla="*/ 122767 w 176285"/>
                  <a:gd name="connsiteY26" fmla="*/ 254170 h 567973"/>
                  <a:gd name="connsiteX27" fmla="*/ 127000 w 176285"/>
                  <a:gd name="connsiteY27" fmla="*/ 237237 h 567973"/>
                  <a:gd name="connsiteX28" fmla="*/ 139700 w 176285"/>
                  <a:gd name="connsiteY28" fmla="*/ 199137 h 567973"/>
                  <a:gd name="connsiteX29" fmla="*/ 148167 w 176285"/>
                  <a:gd name="connsiteY29" fmla="*/ 173737 h 567973"/>
                  <a:gd name="connsiteX30" fmla="*/ 152400 w 176285"/>
                  <a:gd name="connsiteY30" fmla="*/ 161037 h 567973"/>
                  <a:gd name="connsiteX31" fmla="*/ 156634 w 176285"/>
                  <a:gd name="connsiteY31" fmla="*/ 135637 h 567973"/>
                  <a:gd name="connsiteX32" fmla="*/ 160867 w 176285"/>
                  <a:gd name="connsiteY32" fmla="*/ 42504 h 567973"/>
                  <a:gd name="connsiteX33" fmla="*/ 165100 w 176285"/>
                  <a:gd name="connsiteY33" fmla="*/ 25570 h 567973"/>
                  <a:gd name="connsiteX34" fmla="*/ 173567 w 176285"/>
                  <a:gd name="connsiteY34" fmla="*/ 170 h 567973"/>
                  <a:gd name="connsiteX35" fmla="*/ 143934 w 176285"/>
                  <a:gd name="connsiteY35" fmla="*/ 8637 h 567973"/>
                  <a:gd name="connsiteX36" fmla="*/ 101600 w 176285"/>
                  <a:gd name="connsiteY36" fmla="*/ 42504 h 5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6285" h="567973">
                    <a:moveTo>
                      <a:pt x="101600" y="42504"/>
                    </a:moveTo>
                    <a:cubicBezTo>
                      <a:pt x="96682" y="106440"/>
                      <a:pt x="103185" y="80081"/>
                      <a:pt x="88900" y="122937"/>
                    </a:cubicBezTo>
                    <a:lnTo>
                      <a:pt x="80434" y="148337"/>
                    </a:lnTo>
                    <a:lnTo>
                      <a:pt x="76200" y="161037"/>
                    </a:lnTo>
                    <a:cubicBezTo>
                      <a:pt x="72647" y="182358"/>
                      <a:pt x="70534" y="199200"/>
                      <a:pt x="63500" y="220304"/>
                    </a:cubicBezTo>
                    <a:cubicBezTo>
                      <a:pt x="62089" y="224537"/>
                      <a:pt x="60270" y="228656"/>
                      <a:pt x="59267" y="233004"/>
                    </a:cubicBezTo>
                    <a:cubicBezTo>
                      <a:pt x="56031" y="247026"/>
                      <a:pt x="52585" y="261058"/>
                      <a:pt x="50800" y="275337"/>
                    </a:cubicBezTo>
                    <a:cubicBezTo>
                      <a:pt x="46014" y="313632"/>
                      <a:pt x="50164" y="298411"/>
                      <a:pt x="42334" y="321904"/>
                    </a:cubicBezTo>
                    <a:cubicBezTo>
                      <a:pt x="40923" y="333193"/>
                      <a:pt x="39291" y="344456"/>
                      <a:pt x="38100" y="355770"/>
                    </a:cubicBezTo>
                    <a:cubicBezTo>
                      <a:pt x="36468" y="371271"/>
                      <a:pt x="35800" y="386871"/>
                      <a:pt x="33867" y="402337"/>
                    </a:cubicBezTo>
                    <a:cubicBezTo>
                      <a:pt x="31291" y="422949"/>
                      <a:pt x="23450" y="442058"/>
                      <a:pt x="16934" y="461604"/>
                    </a:cubicBezTo>
                    <a:cubicBezTo>
                      <a:pt x="15523" y="465837"/>
                      <a:pt x="13782" y="469975"/>
                      <a:pt x="12700" y="474304"/>
                    </a:cubicBezTo>
                    <a:cubicBezTo>
                      <a:pt x="11289" y="479948"/>
                      <a:pt x="10759" y="485889"/>
                      <a:pt x="8467" y="491237"/>
                    </a:cubicBezTo>
                    <a:cubicBezTo>
                      <a:pt x="6463" y="495914"/>
                      <a:pt x="2822" y="499704"/>
                      <a:pt x="0" y="503937"/>
                    </a:cubicBezTo>
                    <a:cubicBezTo>
                      <a:pt x="1411" y="509581"/>
                      <a:pt x="2636" y="515276"/>
                      <a:pt x="4234" y="520870"/>
                    </a:cubicBezTo>
                    <a:cubicBezTo>
                      <a:pt x="6989" y="530512"/>
                      <a:pt x="9511" y="538847"/>
                      <a:pt x="16934" y="546270"/>
                    </a:cubicBezTo>
                    <a:cubicBezTo>
                      <a:pt x="20532" y="549868"/>
                      <a:pt x="25401" y="551915"/>
                      <a:pt x="29634" y="554737"/>
                    </a:cubicBezTo>
                    <a:cubicBezTo>
                      <a:pt x="31045" y="558970"/>
                      <a:pt x="30712" y="570592"/>
                      <a:pt x="33867" y="567437"/>
                    </a:cubicBezTo>
                    <a:cubicBezTo>
                      <a:pt x="40178" y="561126"/>
                      <a:pt x="37384" y="549463"/>
                      <a:pt x="42334" y="542037"/>
                    </a:cubicBezTo>
                    <a:cubicBezTo>
                      <a:pt x="66596" y="505641"/>
                      <a:pt x="37507" y="551690"/>
                      <a:pt x="55034" y="516637"/>
                    </a:cubicBezTo>
                    <a:cubicBezTo>
                      <a:pt x="57309" y="512086"/>
                      <a:pt x="61434" y="508586"/>
                      <a:pt x="63500" y="503937"/>
                    </a:cubicBezTo>
                    <a:cubicBezTo>
                      <a:pt x="67125" y="495781"/>
                      <a:pt x="71967" y="478537"/>
                      <a:pt x="71967" y="478537"/>
                    </a:cubicBezTo>
                    <a:cubicBezTo>
                      <a:pt x="76557" y="363776"/>
                      <a:pt x="65035" y="406201"/>
                      <a:pt x="84667" y="347304"/>
                    </a:cubicBezTo>
                    <a:cubicBezTo>
                      <a:pt x="86078" y="343071"/>
                      <a:pt x="86425" y="338317"/>
                      <a:pt x="88900" y="334604"/>
                    </a:cubicBezTo>
                    <a:lnTo>
                      <a:pt x="97367" y="321904"/>
                    </a:lnTo>
                    <a:cubicBezTo>
                      <a:pt x="107443" y="291677"/>
                      <a:pt x="100884" y="303930"/>
                      <a:pt x="114300" y="283804"/>
                    </a:cubicBezTo>
                    <a:cubicBezTo>
                      <a:pt x="127546" y="230826"/>
                      <a:pt x="110613" y="296713"/>
                      <a:pt x="122767" y="254170"/>
                    </a:cubicBezTo>
                    <a:cubicBezTo>
                      <a:pt x="124365" y="248576"/>
                      <a:pt x="125328" y="242810"/>
                      <a:pt x="127000" y="237237"/>
                    </a:cubicBezTo>
                    <a:cubicBezTo>
                      <a:pt x="130847" y="224415"/>
                      <a:pt x="135467" y="211837"/>
                      <a:pt x="139700" y="199137"/>
                    </a:cubicBezTo>
                    <a:lnTo>
                      <a:pt x="148167" y="173737"/>
                    </a:lnTo>
                    <a:cubicBezTo>
                      <a:pt x="149578" y="169504"/>
                      <a:pt x="151666" y="165439"/>
                      <a:pt x="152400" y="161037"/>
                    </a:cubicBezTo>
                    <a:lnTo>
                      <a:pt x="156634" y="135637"/>
                    </a:lnTo>
                    <a:cubicBezTo>
                      <a:pt x="158045" y="104593"/>
                      <a:pt x="158484" y="73489"/>
                      <a:pt x="160867" y="42504"/>
                    </a:cubicBezTo>
                    <a:cubicBezTo>
                      <a:pt x="161313" y="36703"/>
                      <a:pt x="163428" y="31143"/>
                      <a:pt x="165100" y="25570"/>
                    </a:cubicBezTo>
                    <a:cubicBezTo>
                      <a:pt x="167664" y="17022"/>
                      <a:pt x="182225" y="-1995"/>
                      <a:pt x="173567" y="170"/>
                    </a:cubicBezTo>
                    <a:cubicBezTo>
                      <a:pt x="152305" y="5486"/>
                      <a:pt x="162154" y="2564"/>
                      <a:pt x="143934" y="8637"/>
                    </a:cubicBezTo>
                    <a:cubicBezTo>
                      <a:pt x="130236" y="22335"/>
                      <a:pt x="137221" y="21337"/>
                      <a:pt x="101600" y="4250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12293">
                <a:extLst>
                  <a:ext uri="{FF2B5EF4-FFF2-40B4-BE49-F238E27FC236}">
                    <a16:creationId xmlns:a16="http://schemas.microsoft.com/office/drawing/2014/main" id="{2714E810-6328-4183-9E43-741263934A84}"/>
                  </a:ext>
                </a:extLst>
              </p:cNvPr>
              <p:cNvSpPr/>
              <p:nvPr/>
            </p:nvSpPr>
            <p:spPr>
              <a:xfrm>
                <a:off x="2435525" y="5764842"/>
                <a:ext cx="169963" cy="690991"/>
              </a:xfrm>
              <a:custGeom>
                <a:avLst/>
                <a:gdLst>
                  <a:gd name="connsiteX0" fmla="*/ 167975 w 169963"/>
                  <a:gd name="connsiteY0" fmla="*/ 958 h 690991"/>
                  <a:gd name="connsiteX1" fmla="*/ 159508 w 169963"/>
                  <a:gd name="connsiteY1" fmla="*/ 55991 h 690991"/>
                  <a:gd name="connsiteX2" fmla="*/ 151042 w 169963"/>
                  <a:gd name="connsiteY2" fmla="*/ 102558 h 690991"/>
                  <a:gd name="connsiteX3" fmla="*/ 142575 w 169963"/>
                  <a:gd name="connsiteY3" fmla="*/ 136425 h 690991"/>
                  <a:gd name="connsiteX4" fmla="*/ 129875 w 169963"/>
                  <a:gd name="connsiteY4" fmla="*/ 199925 h 690991"/>
                  <a:gd name="connsiteX5" fmla="*/ 121408 w 169963"/>
                  <a:gd name="connsiteY5" fmla="*/ 254958 h 690991"/>
                  <a:gd name="connsiteX6" fmla="*/ 117175 w 169963"/>
                  <a:gd name="connsiteY6" fmla="*/ 276125 h 690991"/>
                  <a:gd name="connsiteX7" fmla="*/ 108708 w 169963"/>
                  <a:gd name="connsiteY7" fmla="*/ 301525 h 690991"/>
                  <a:gd name="connsiteX8" fmla="*/ 104475 w 169963"/>
                  <a:gd name="connsiteY8" fmla="*/ 318458 h 690991"/>
                  <a:gd name="connsiteX9" fmla="*/ 100242 w 169963"/>
                  <a:gd name="connsiteY9" fmla="*/ 339625 h 690991"/>
                  <a:gd name="connsiteX10" fmla="*/ 96008 w 169963"/>
                  <a:gd name="connsiteY10" fmla="*/ 352325 h 690991"/>
                  <a:gd name="connsiteX11" fmla="*/ 87542 w 169963"/>
                  <a:gd name="connsiteY11" fmla="*/ 462391 h 690991"/>
                  <a:gd name="connsiteX12" fmla="*/ 79075 w 169963"/>
                  <a:gd name="connsiteY12" fmla="*/ 508958 h 690991"/>
                  <a:gd name="connsiteX13" fmla="*/ 70608 w 169963"/>
                  <a:gd name="connsiteY13" fmla="*/ 568225 h 690991"/>
                  <a:gd name="connsiteX14" fmla="*/ 66375 w 169963"/>
                  <a:gd name="connsiteY14" fmla="*/ 597858 h 690991"/>
                  <a:gd name="connsiteX15" fmla="*/ 62142 w 169963"/>
                  <a:gd name="connsiteY15" fmla="*/ 623258 h 690991"/>
                  <a:gd name="connsiteX16" fmla="*/ 53675 w 169963"/>
                  <a:gd name="connsiteY16" fmla="*/ 648658 h 690991"/>
                  <a:gd name="connsiteX17" fmla="*/ 49442 w 169963"/>
                  <a:gd name="connsiteY17" fmla="*/ 661358 h 690991"/>
                  <a:gd name="connsiteX18" fmla="*/ 45208 w 169963"/>
                  <a:gd name="connsiteY18" fmla="*/ 674058 h 690991"/>
                  <a:gd name="connsiteX19" fmla="*/ 40975 w 169963"/>
                  <a:gd name="connsiteY19" fmla="*/ 690991 h 690991"/>
                  <a:gd name="connsiteX20" fmla="*/ 15575 w 169963"/>
                  <a:gd name="connsiteY20" fmla="*/ 640191 h 690991"/>
                  <a:gd name="connsiteX21" fmla="*/ 7108 w 169963"/>
                  <a:gd name="connsiteY21" fmla="*/ 627491 h 690991"/>
                  <a:gd name="connsiteX22" fmla="*/ 7108 w 169963"/>
                  <a:gd name="connsiteY22" fmla="*/ 572458 h 690991"/>
                  <a:gd name="connsiteX23" fmla="*/ 32508 w 169963"/>
                  <a:gd name="connsiteY23" fmla="*/ 555525 h 690991"/>
                  <a:gd name="connsiteX24" fmla="*/ 36742 w 169963"/>
                  <a:gd name="connsiteY24" fmla="*/ 542825 h 690991"/>
                  <a:gd name="connsiteX25" fmla="*/ 49442 w 169963"/>
                  <a:gd name="connsiteY25" fmla="*/ 517425 h 690991"/>
                  <a:gd name="connsiteX26" fmla="*/ 62142 w 169963"/>
                  <a:gd name="connsiteY26" fmla="*/ 462391 h 690991"/>
                  <a:gd name="connsiteX27" fmla="*/ 70608 w 169963"/>
                  <a:gd name="connsiteY27" fmla="*/ 369258 h 690991"/>
                  <a:gd name="connsiteX28" fmla="*/ 79075 w 169963"/>
                  <a:gd name="connsiteY28" fmla="*/ 343858 h 690991"/>
                  <a:gd name="connsiteX29" fmla="*/ 87542 w 169963"/>
                  <a:gd name="connsiteY29" fmla="*/ 331158 h 690991"/>
                  <a:gd name="connsiteX30" fmla="*/ 108708 w 169963"/>
                  <a:gd name="connsiteY30" fmla="*/ 267658 h 690991"/>
                  <a:gd name="connsiteX31" fmla="*/ 117175 w 169963"/>
                  <a:gd name="connsiteY31" fmla="*/ 242258 h 690991"/>
                  <a:gd name="connsiteX32" fmla="*/ 121408 w 169963"/>
                  <a:gd name="connsiteY32" fmla="*/ 229558 h 690991"/>
                  <a:gd name="connsiteX33" fmla="*/ 129875 w 169963"/>
                  <a:gd name="connsiteY33" fmla="*/ 157591 h 690991"/>
                  <a:gd name="connsiteX34" fmla="*/ 134108 w 169963"/>
                  <a:gd name="connsiteY34" fmla="*/ 144891 h 690991"/>
                  <a:gd name="connsiteX35" fmla="*/ 142575 w 169963"/>
                  <a:gd name="connsiteY35" fmla="*/ 64458 h 690991"/>
                  <a:gd name="connsiteX36" fmla="*/ 146808 w 169963"/>
                  <a:gd name="connsiteY36" fmla="*/ 51758 h 690991"/>
                  <a:gd name="connsiteX37" fmla="*/ 163742 w 169963"/>
                  <a:gd name="connsiteY37" fmla="*/ 26358 h 690991"/>
                  <a:gd name="connsiteX38" fmla="*/ 167975 w 169963"/>
                  <a:gd name="connsiteY38" fmla="*/ 958 h 6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9963" h="690991">
                    <a:moveTo>
                      <a:pt x="167975" y="958"/>
                    </a:moveTo>
                    <a:cubicBezTo>
                      <a:pt x="167269" y="5897"/>
                      <a:pt x="167268" y="13314"/>
                      <a:pt x="159508" y="55991"/>
                    </a:cubicBezTo>
                    <a:cubicBezTo>
                      <a:pt x="156992" y="69827"/>
                      <a:pt x="154527" y="88618"/>
                      <a:pt x="151042" y="102558"/>
                    </a:cubicBezTo>
                    <a:cubicBezTo>
                      <a:pt x="141892" y="139158"/>
                      <a:pt x="151941" y="83351"/>
                      <a:pt x="142575" y="136425"/>
                    </a:cubicBezTo>
                    <a:cubicBezTo>
                      <a:pt x="132225" y="195075"/>
                      <a:pt x="139835" y="170043"/>
                      <a:pt x="129875" y="199925"/>
                    </a:cubicBezTo>
                    <a:cubicBezTo>
                      <a:pt x="126700" y="222151"/>
                      <a:pt x="125328" y="233397"/>
                      <a:pt x="121408" y="254958"/>
                    </a:cubicBezTo>
                    <a:cubicBezTo>
                      <a:pt x="120121" y="262037"/>
                      <a:pt x="119068" y="269183"/>
                      <a:pt x="117175" y="276125"/>
                    </a:cubicBezTo>
                    <a:cubicBezTo>
                      <a:pt x="114827" y="284735"/>
                      <a:pt x="110872" y="292867"/>
                      <a:pt x="108708" y="301525"/>
                    </a:cubicBezTo>
                    <a:cubicBezTo>
                      <a:pt x="107297" y="307169"/>
                      <a:pt x="105737" y="312778"/>
                      <a:pt x="104475" y="318458"/>
                    </a:cubicBezTo>
                    <a:cubicBezTo>
                      <a:pt x="102914" y="325482"/>
                      <a:pt x="101987" y="332644"/>
                      <a:pt x="100242" y="339625"/>
                    </a:cubicBezTo>
                    <a:cubicBezTo>
                      <a:pt x="99160" y="343954"/>
                      <a:pt x="97419" y="348092"/>
                      <a:pt x="96008" y="352325"/>
                    </a:cubicBezTo>
                    <a:cubicBezTo>
                      <a:pt x="93960" y="383044"/>
                      <a:pt x="91328" y="430209"/>
                      <a:pt x="87542" y="462391"/>
                    </a:cubicBezTo>
                    <a:cubicBezTo>
                      <a:pt x="84035" y="492196"/>
                      <a:pt x="83390" y="481631"/>
                      <a:pt x="79075" y="508958"/>
                    </a:cubicBezTo>
                    <a:cubicBezTo>
                      <a:pt x="75963" y="528670"/>
                      <a:pt x="73430" y="548469"/>
                      <a:pt x="70608" y="568225"/>
                    </a:cubicBezTo>
                    <a:cubicBezTo>
                      <a:pt x="69197" y="578103"/>
                      <a:pt x="68015" y="588016"/>
                      <a:pt x="66375" y="597858"/>
                    </a:cubicBezTo>
                    <a:cubicBezTo>
                      <a:pt x="64964" y="606325"/>
                      <a:pt x="64224" y="614931"/>
                      <a:pt x="62142" y="623258"/>
                    </a:cubicBezTo>
                    <a:cubicBezTo>
                      <a:pt x="59977" y="631916"/>
                      <a:pt x="56497" y="640191"/>
                      <a:pt x="53675" y="648658"/>
                    </a:cubicBezTo>
                    <a:lnTo>
                      <a:pt x="49442" y="661358"/>
                    </a:lnTo>
                    <a:cubicBezTo>
                      <a:pt x="48031" y="665591"/>
                      <a:pt x="46290" y="669729"/>
                      <a:pt x="45208" y="674058"/>
                    </a:cubicBezTo>
                    <a:lnTo>
                      <a:pt x="40975" y="690991"/>
                    </a:lnTo>
                    <a:cubicBezTo>
                      <a:pt x="29290" y="655939"/>
                      <a:pt x="37458" y="673016"/>
                      <a:pt x="15575" y="640191"/>
                    </a:cubicBezTo>
                    <a:lnTo>
                      <a:pt x="7108" y="627491"/>
                    </a:lnTo>
                    <a:cubicBezTo>
                      <a:pt x="746" y="608402"/>
                      <a:pt x="-5052" y="596779"/>
                      <a:pt x="7108" y="572458"/>
                    </a:cubicBezTo>
                    <a:cubicBezTo>
                      <a:pt x="11659" y="563357"/>
                      <a:pt x="32508" y="555525"/>
                      <a:pt x="32508" y="555525"/>
                    </a:cubicBezTo>
                    <a:cubicBezTo>
                      <a:pt x="33919" y="551292"/>
                      <a:pt x="34746" y="546816"/>
                      <a:pt x="36742" y="542825"/>
                    </a:cubicBezTo>
                    <a:cubicBezTo>
                      <a:pt x="46219" y="523871"/>
                      <a:pt x="44883" y="537180"/>
                      <a:pt x="49442" y="517425"/>
                    </a:cubicBezTo>
                    <a:cubicBezTo>
                      <a:pt x="63455" y="456703"/>
                      <a:pt x="51908" y="493088"/>
                      <a:pt x="62142" y="462391"/>
                    </a:cubicBezTo>
                    <a:cubicBezTo>
                      <a:pt x="63809" y="434044"/>
                      <a:pt x="62557" y="398777"/>
                      <a:pt x="70608" y="369258"/>
                    </a:cubicBezTo>
                    <a:cubicBezTo>
                      <a:pt x="72956" y="360648"/>
                      <a:pt x="74124" y="351284"/>
                      <a:pt x="79075" y="343858"/>
                    </a:cubicBezTo>
                    <a:lnTo>
                      <a:pt x="87542" y="331158"/>
                    </a:lnTo>
                    <a:lnTo>
                      <a:pt x="108708" y="267658"/>
                    </a:lnTo>
                    <a:lnTo>
                      <a:pt x="117175" y="242258"/>
                    </a:lnTo>
                    <a:lnTo>
                      <a:pt x="121408" y="229558"/>
                    </a:lnTo>
                    <a:cubicBezTo>
                      <a:pt x="122228" y="222178"/>
                      <a:pt x="128215" y="166720"/>
                      <a:pt x="129875" y="157591"/>
                    </a:cubicBezTo>
                    <a:cubicBezTo>
                      <a:pt x="130673" y="153201"/>
                      <a:pt x="132697" y="149124"/>
                      <a:pt x="134108" y="144891"/>
                    </a:cubicBezTo>
                    <a:cubicBezTo>
                      <a:pt x="137242" y="97887"/>
                      <a:pt x="133605" y="95855"/>
                      <a:pt x="142575" y="64458"/>
                    </a:cubicBezTo>
                    <a:cubicBezTo>
                      <a:pt x="143801" y="60167"/>
                      <a:pt x="144641" y="55659"/>
                      <a:pt x="146808" y="51758"/>
                    </a:cubicBezTo>
                    <a:cubicBezTo>
                      <a:pt x="151750" y="42863"/>
                      <a:pt x="158097" y="34825"/>
                      <a:pt x="163742" y="26358"/>
                    </a:cubicBezTo>
                    <a:cubicBezTo>
                      <a:pt x="173959" y="11032"/>
                      <a:pt x="168681" y="-3981"/>
                      <a:pt x="167975" y="958"/>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12294">
                <a:extLst>
                  <a:ext uri="{FF2B5EF4-FFF2-40B4-BE49-F238E27FC236}">
                    <a16:creationId xmlns:a16="http://schemas.microsoft.com/office/drawing/2014/main" id="{57BA81B5-E6BE-4CC8-9FB2-104DEFC2DAD7}"/>
                  </a:ext>
                </a:extLst>
              </p:cNvPr>
              <p:cNvSpPr/>
              <p:nvPr/>
            </p:nvSpPr>
            <p:spPr>
              <a:xfrm>
                <a:off x="1545167" y="6366933"/>
                <a:ext cx="114325" cy="376767"/>
              </a:xfrm>
              <a:custGeom>
                <a:avLst/>
                <a:gdLst>
                  <a:gd name="connsiteX0" fmla="*/ 42333 w 114325"/>
                  <a:gd name="connsiteY0" fmla="*/ 0 h 376767"/>
                  <a:gd name="connsiteX1" fmla="*/ 88900 w 114325"/>
                  <a:gd name="connsiteY1" fmla="*/ 33867 h 376767"/>
                  <a:gd name="connsiteX2" fmla="*/ 105833 w 114325"/>
                  <a:gd name="connsiteY2" fmla="*/ 59267 h 376767"/>
                  <a:gd name="connsiteX3" fmla="*/ 114300 w 114325"/>
                  <a:gd name="connsiteY3" fmla="*/ 84667 h 376767"/>
                  <a:gd name="connsiteX4" fmla="*/ 110066 w 114325"/>
                  <a:gd name="connsiteY4" fmla="*/ 165100 h 376767"/>
                  <a:gd name="connsiteX5" fmla="*/ 101600 w 114325"/>
                  <a:gd name="connsiteY5" fmla="*/ 198967 h 376767"/>
                  <a:gd name="connsiteX6" fmla="*/ 97366 w 114325"/>
                  <a:gd name="connsiteY6" fmla="*/ 215900 h 376767"/>
                  <a:gd name="connsiteX7" fmla="*/ 84666 w 114325"/>
                  <a:gd name="connsiteY7" fmla="*/ 254000 h 376767"/>
                  <a:gd name="connsiteX8" fmla="*/ 80433 w 114325"/>
                  <a:gd name="connsiteY8" fmla="*/ 266700 h 376767"/>
                  <a:gd name="connsiteX9" fmla="*/ 76200 w 114325"/>
                  <a:gd name="connsiteY9" fmla="*/ 279400 h 376767"/>
                  <a:gd name="connsiteX10" fmla="*/ 59266 w 114325"/>
                  <a:gd name="connsiteY10" fmla="*/ 304800 h 376767"/>
                  <a:gd name="connsiteX11" fmla="*/ 50800 w 114325"/>
                  <a:gd name="connsiteY11" fmla="*/ 317500 h 376767"/>
                  <a:gd name="connsiteX12" fmla="*/ 38100 w 114325"/>
                  <a:gd name="connsiteY12" fmla="*/ 325967 h 376767"/>
                  <a:gd name="connsiteX13" fmla="*/ 8466 w 114325"/>
                  <a:gd name="connsiteY13" fmla="*/ 359834 h 376767"/>
                  <a:gd name="connsiteX14" fmla="*/ 0 w 114325"/>
                  <a:gd name="connsiteY14" fmla="*/ 376767 h 37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25" h="376767">
                    <a:moveTo>
                      <a:pt x="42333" y="0"/>
                    </a:moveTo>
                    <a:cubicBezTo>
                      <a:pt x="65739" y="9363"/>
                      <a:pt x="72115" y="8689"/>
                      <a:pt x="88900" y="33867"/>
                    </a:cubicBezTo>
                    <a:lnTo>
                      <a:pt x="105833" y="59267"/>
                    </a:lnTo>
                    <a:cubicBezTo>
                      <a:pt x="108655" y="67734"/>
                      <a:pt x="114769" y="75755"/>
                      <a:pt x="114300" y="84667"/>
                    </a:cubicBezTo>
                    <a:cubicBezTo>
                      <a:pt x="112889" y="111478"/>
                      <a:pt x="112296" y="138345"/>
                      <a:pt x="110066" y="165100"/>
                    </a:cubicBezTo>
                    <a:cubicBezTo>
                      <a:pt x="108547" y="183323"/>
                      <a:pt x="105882" y="183980"/>
                      <a:pt x="101600" y="198967"/>
                    </a:cubicBezTo>
                    <a:cubicBezTo>
                      <a:pt x="100002" y="204561"/>
                      <a:pt x="99038" y="210327"/>
                      <a:pt x="97366" y="215900"/>
                    </a:cubicBezTo>
                    <a:cubicBezTo>
                      <a:pt x="97341" y="215985"/>
                      <a:pt x="86797" y="247608"/>
                      <a:pt x="84666" y="254000"/>
                    </a:cubicBezTo>
                    <a:lnTo>
                      <a:pt x="80433" y="266700"/>
                    </a:lnTo>
                    <a:cubicBezTo>
                      <a:pt x="79022" y="270933"/>
                      <a:pt x="78675" y="275687"/>
                      <a:pt x="76200" y="279400"/>
                    </a:cubicBezTo>
                    <a:lnTo>
                      <a:pt x="59266" y="304800"/>
                    </a:lnTo>
                    <a:cubicBezTo>
                      <a:pt x="56444" y="309033"/>
                      <a:pt x="55033" y="314678"/>
                      <a:pt x="50800" y="317500"/>
                    </a:cubicBezTo>
                    <a:lnTo>
                      <a:pt x="38100" y="325967"/>
                    </a:lnTo>
                    <a:cubicBezTo>
                      <a:pt x="18344" y="355600"/>
                      <a:pt x="29633" y="345722"/>
                      <a:pt x="8466" y="359834"/>
                    </a:cubicBezTo>
                    <a:cubicBezTo>
                      <a:pt x="3602" y="374427"/>
                      <a:pt x="7388" y="369379"/>
                      <a:pt x="0" y="37676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12296">
                <a:extLst>
                  <a:ext uri="{FF2B5EF4-FFF2-40B4-BE49-F238E27FC236}">
                    <a16:creationId xmlns:a16="http://schemas.microsoft.com/office/drawing/2014/main" id="{D379FCFA-3CC1-4376-B786-EFF76CE29AC2}"/>
                  </a:ext>
                </a:extLst>
              </p:cNvPr>
              <p:cNvSpPr/>
              <p:nvPr/>
            </p:nvSpPr>
            <p:spPr>
              <a:xfrm>
                <a:off x="2451491" y="5013973"/>
                <a:ext cx="317109" cy="336959"/>
              </a:xfrm>
              <a:custGeom>
                <a:avLst/>
                <a:gdLst>
                  <a:gd name="connsiteX0" fmla="*/ 0 w 330200"/>
                  <a:gd name="connsiteY0" fmla="*/ 55033 h 351366"/>
                  <a:gd name="connsiteX1" fmla="*/ 21167 w 330200"/>
                  <a:gd name="connsiteY1" fmla="*/ 71966 h 351366"/>
                  <a:gd name="connsiteX2" fmla="*/ 29633 w 330200"/>
                  <a:gd name="connsiteY2" fmla="*/ 84666 h 351366"/>
                  <a:gd name="connsiteX3" fmla="*/ 55033 w 330200"/>
                  <a:gd name="connsiteY3" fmla="*/ 101600 h 351366"/>
                  <a:gd name="connsiteX4" fmla="*/ 63500 w 330200"/>
                  <a:gd name="connsiteY4" fmla="*/ 114300 h 351366"/>
                  <a:gd name="connsiteX5" fmla="*/ 76200 w 330200"/>
                  <a:gd name="connsiteY5" fmla="*/ 118533 h 351366"/>
                  <a:gd name="connsiteX6" fmla="*/ 88900 w 330200"/>
                  <a:gd name="connsiteY6" fmla="*/ 127000 h 351366"/>
                  <a:gd name="connsiteX7" fmla="*/ 114300 w 330200"/>
                  <a:gd name="connsiteY7" fmla="*/ 143933 h 351366"/>
                  <a:gd name="connsiteX8" fmla="*/ 139700 w 330200"/>
                  <a:gd name="connsiteY8" fmla="*/ 160866 h 351366"/>
                  <a:gd name="connsiteX9" fmla="*/ 160867 w 330200"/>
                  <a:gd name="connsiteY9" fmla="*/ 182033 h 351366"/>
                  <a:gd name="connsiteX10" fmla="*/ 186267 w 330200"/>
                  <a:gd name="connsiteY10" fmla="*/ 220133 h 351366"/>
                  <a:gd name="connsiteX11" fmla="*/ 203200 w 330200"/>
                  <a:gd name="connsiteY11" fmla="*/ 245533 h 351366"/>
                  <a:gd name="connsiteX12" fmla="*/ 215900 w 330200"/>
                  <a:gd name="connsiteY12" fmla="*/ 258233 h 351366"/>
                  <a:gd name="connsiteX13" fmla="*/ 245533 w 330200"/>
                  <a:gd name="connsiteY13" fmla="*/ 296333 h 351366"/>
                  <a:gd name="connsiteX14" fmla="*/ 258233 w 330200"/>
                  <a:gd name="connsiteY14" fmla="*/ 321733 h 351366"/>
                  <a:gd name="connsiteX15" fmla="*/ 270933 w 330200"/>
                  <a:gd name="connsiteY15" fmla="*/ 334433 h 351366"/>
                  <a:gd name="connsiteX16" fmla="*/ 292100 w 330200"/>
                  <a:gd name="connsiteY16" fmla="*/ 351366 h 351366"/>
                  <a:gd name="connsiteX17" fmla="*/ 304800 w 330200"/>
                  <a:gd name="connsiteY17" fmla="*/ 342900 h 351366"/>
                  <a:gd name="connsiteX18" fmla="*/ 321733 w 330200"/>
                  <a:gd name="connsiteY18" fmla="*/ 304800 h 351366"/>
                  <a:gd name="connsiteX19" fmla="*/ 330200 w 330200"/>
                  <a:gd name="connsiteY19" fmla="*/ 292100 h 351366"/>
                  <a:gd name="connsiteX20" fmla="*/ 325967 w 330200"/>
                  <a:gd name="connsiteY20" fmla="*/ 275166 h 351366"/>
                  <a:gd name="connsiteX21" fmla="*/ 296333 w 330200"/>
                  <a:gd name="connsiteY21" fmla="*/ 241300 h 351366"/>
                  <a:gd name="connsiteX22" fmla="*/ 279400 w 330200"/>
                  <a:gd name="connsiteY22" fmla="*/ 215900 h 351366"/>
                  <a:gd name="connsiteX23" fmla="*/ 266700 w 330200"/>
                  <a:gd name="connsiteY23" fmla="*/ 203200 h 351366"/>
                  <a:gd name="connsiteX24" fmla="*/ 237067 w 330200"/>
                  <a:gd name="connsiteY24" fmla="*/ 173566 h 351366"/>
                  <a:gd name="connsiteX25" fmla="*/ 232833 w 330200"/>
                  <a:gd name="connsiteY25" fmla="*/ 160866 h 351366"/>
                  <a:gd name="connsiteX26" fmla="*/ 215900 w 330200"/>
                  <a:gd name="connsiteY26" fmla="*/ 135466 h 351366"/>
                  <a:gd name="connsiteX27" fmla="*/ 207433 w 330200"/>
                  <a:gd name="connsiteY27" fmla="*/ 110066 h 351366"/>
                  <a:gd name="connsiteX28" fmla="*/ 198967 w 330200"/>
                  <a:gd name="connsiteY28" fmla="*/ 97366 h 351366"/>
                  <a:gd name="connsiteX29" fmla="*/ 173567 w 330200"/>
                  <a:gd name="connsiteY29" fmla="*/ 46566 h 351366"/>
                  <a:gd name="connsiteX30" fmla="*/ 165100 w 330200"/>
                  <a:gd name="connsiteY30" fmla="*/ 33866 h 351366"/>
                  <a:gd name="connsiteX31" fmla="*/ 139700 w 330200"/>
                  <a:gd name="connsiteY31" fmla="*/ 16933 h 351366"/>
                  <a:gd name="connsiteX32" fmla="*/ 127000 w 330200"/>
                  <a:gd name="connsiteY32" fmla="*/ 4233 h 351366"/>
                  <a:gd name="connsiteX33" fmla="*/ 101600 w 330200"/>
                  <a:gd name="connsiteY33" fmla="*/ 0 h 351366"/>
                  <a:gd name="connsiteX34" fmla="*/ 55033 w 330200"/>
                  <a:gd name="connsiteY34" fmla="*/ 4233 h 351366"/>
                  <a:gd name="connsiteX35" fmla="*/ 42333 w 330200"/>
                  <a:gd name="connsiteY35" fmla="*/ 8466 h 351366"/>
                  <a:gd name="connsiteX36" fmla="*/ 33867 w 330200"/>
                  <a:gd name="connsiteY36" fmla="*/ 21166 h 351366"/>
                  <a:gd name="connsiteX37" fmla="*/ 21167 w 330200"/>
                  <a:gd name="connsiteY37" fmla="*/ 29633 h 351366"/>
                  <a:gd name="connsiteX38" fmla="*/ 0 w 330200"/>
                  <a:gd name="connsiteY38" fmla="*/ 55033 h 35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0200" h="351366">
                    <a:moveTo>
                      <a:pt x="0" y="55033"/>
                    </a:moveTo>
                    <a:cubicBezTo>
                      <a:pt x="0" y="62088"/>
                      <a:pt x="14778" y="65577"/>
                      <a:pt x="21167" y="71966"/>
                    </a:cubicBezTo>
                    <a:cubicBezTo>
                      <a:pt x="24765" y="75564"/>
                      <a:pt x="25804" y="81316"/>
                      <a:pt x="29633" y="84666"/>
                    </a:cubicBezTo>
                    <a:cubicBezTo>
                      <a:pt x="37291" y="91367"/>
                      <a:pt x="55033" y="101600"/>
                      <a:pt x="55033" y="101600"/>
                    </a:cubicBezTo>
                    <a:cubicBezTo>
                      <a:pt x="57855" y="105833"/>
                      <a:pt x="59527" y="111122"/>
                      <a:pt x="63500" y="114300"/>
                    </a:cubicBezTo>
                    <a:cubicBezTo>
                      <a:pt x="66985" y="117088"/>
                      <a:pt x="72209" y="116537"/>
                      <a:pt x="76200" y="118533"/>
                    </a:cubicBezTo>
                    <a:cubicBezTo>
                      <a:pt x="80751" y="120808"/>
                      <a:pt x="84991" y="123743"/>
                      <a:pt x="88900" y="127000"/>
                    </a:cubicBezTo>
                    <a:cubicBezTo>
                      <a:pt x="110040" y="144617"/>
                      <a:pt x="91982" y="136494"/>
                      <a:pt x="114300" y="143933"/>
                    </a:cubicBezTo>
                    <a:cubicBezTo>
                      <a:pt x="122767" y="149577"/>
                      <a:pt x="134055" y="152399"/>
                      <a:pt x="139700" y="160866"/>
                    </a:cubicBezTo>
                    <a:cubicBezTo>
                      <a:pt x="150989" y="177799"/>
                      <a:pt x="143934" y="170744"/>
                      <a:pt x="160867" y="182033"/>
                    </a:cubicBezTo>
                    <a:lnTo>
                      <a:pt x="186267" y="220133"/>
                    </a:lnTo>
                    <a:cubicBezTo>
                      <a:pt x="186270" y="220138"/>
                      <a:pt x="203196" y="245529"/>
                      <a:pt x="203200" y="245533"/>
                    </a:cubicBezTo>
                    <a:cubicBezTo>
                      <a:pt x="207433" y="249766"/>
                      <a:pt x="212224" y="253507"/>
                      <a:pt x="215900" y="258233"/>
                    </a:cubicBezTo>
                    <a:cubicBezTo>
                      <a:pt x="251345" y="303805"/>
                      <a:pt x="216700" y="267500"/>
                      <a:pt x="245533" y="296333"/>
                    </a:cubicBezTo>
                    <a:cubicBezTo>
                      <a:pt x="249776" y="309059"/>
                      <a:pt x="249116" y="310793"/>
                      <a:pt x="258233" y="321733"/>
                    </a:cubicBezTo>
                    <a:cubicBezTo>
                      <a:pt x="262066" y="326332"/>
                      <a:pt x="267100" y="329834"/>
                      <a:pt x="270933" y="334433"/>
                    </a:cubicBezTo>
                    <a:cubicBezTo>
                      <a:pt x="285662" y="352108"/>
                      <a:pt x="271252" y="344417"/>
                      <a:pt x="292100" y="351366"/>
                    </a:cubicBezTo>
                    <a:cubicBezTo>
                      <a:pt x="296333" y="348544"/>
                      <a:pt x="301202" y="346497"/>
                      <a:pt x="304800" y="342900"/>
                    </a:cubicBezTo>
                    <a:cubicBezTo>
                      <a:pt x="322035" y="325666"/>
                      <a:pt x="304963" y="329955"/>
                      <a:pt x="321733" y="304800"/>
                    </a:cubicBezTo>
                    <a:lnTo>
                      <a:pt x="330200" y="292100"/>
                    </a:lnTo>
                    <a:cubicBezTo>
                      <a:pt x="328789" y="286455"/>
                      <a:pt x="328569" y="280370"/>
                      <a:pt x="325967" y="275166"/>
                    </a:cubicBezTo>
                    <a:cubicBezTo>
                      <a:pt x="313620" y="250472"/>
                      <a:pt x="313796" y="252941"/>
                      <a:pt x="296333" y="241300"/>
                    </a:cubicBezTo>
                    <a:cubicBezTo>
                      <a:pt x="290689" y="232833"/>
                      <a:pt x="286595" y="223095"/>
                      <a:pt x="279400" y="215900"/>
                    </a:cubicBezTo>
                    <a:cubicBezTo>
                      <a:pt x="275167" y="211667"/>
                      <a:pt x="270376" y="207926"/>
                      <a:pt x="266700" y="203200"/>
                    </a:cubicBezTo>
                    <a:cubicBezTo>
                      <a:pt x="242924" y="172631"/>
                      <a:pt x="261336" y="181657"/>
                      <a:pt x="237067" y="173566"/>
                    </a:cubicBezTo>
                    <a:cubicBezTo>
                      <a:pt x="235656" y="169333"/>
                      <a:pt x="235000" y="164767"/>
                      <a:pt x="232833" y="160866"/>
                    </a:cubicBezTo>
                    <a:cubicBezTo>
                      <a:pt x="227891" y="151971"/>
                      <a:pt x="215900" y="135466"/>
                      <a:pt x="215900" y="135466"/>
                    </a:cubicBezTo>
                    <a:cubicBezTo>
                      <a:pt x="213078" y="126999"/>
                      <a:pt x="212383" y="117492"/>
                      <a:pt x="207433" y="110066"/>
                    </a:cubicBezTo>
                    <a:cubicBezTo>
                      <a:pt x="204611" y="105833"/>
                      <a:pt x="201033" y="102015"/>
                      <a:pt x="198967" y="97366"/>
                    </a:cubicBezTo>
                    <a:cubicBezTo>
                      <a:pt x="175601" y="44792"/>
                      <a:pt x="208769" y="99368"/>
                      <a:pt x="173567" y="46566"/>
                    </a:cubicBezTo>
                    <a:cubicBezTo>
                      <a:pt x="170745" y="42333"/>
                      <a:pt x="169333" y="36688"/>
                      <a:pt x="165100" y="33866"/>
                    </a:cubicBezTo>
                    <a:cubicBezTo>
                      <a:pt x="156633" y="28222"/>
                      <a:pt x="146895" y="24128"/>
                      <a:pt x="139700" y="16933"/>
                    </a:cubicBezTo>
                    <a:cubicBezTo>
                      <a:pt x="135467" y="12700"/>
                      <a:pt x="132471" y="6664"/>
                      <a:pt x="127000" y="4233"/>
                    </a:cubicBezTo>
                    <a:cubicBezTo>
                      <a:pt x="119156" y="747"/>
                      <a:pt x="110067" y="1411"/>
                      <a:pt x="101600" y="0"/>
                    </a:cubicBezTo>
                    <a:cubicBezTo>
                      <a:pt x="86078" y="1411"/>
                      <a:pt x="70463" y="2029"/>
                      <a:pt x="55033" y="4233"/>
                    </a:cubicBezTo>
                    <a:cubicBezTo>
                      <a:pt x="50616" y="4864"/>
                      <a:pt x="45817" y="5678"/>
                      <a:pt x="42333" y="8466"/>
                    </a:cubicBezTo>
                    <a:cubicBezTo>
                      <a:pt x="38360" y="11644"/>
                      <a:pt x="37464" y="17568"/>
                      <a:pt x="33867" y="21166"/>
                    </a:cubicBezTo>
                    <a:cubicBezTo>
                      <a:pt x="30269" y="24764"/>
                      <a:pt x="25237" y="26580"/>
                      <a:pt x="21167" y="29633"/>
                    </a:cubicBezTo>
                    <a:cubicBezTo>
                      <a:pt x="19570" y="30830"/>
                      <a:pt x="0" y="47978"/>
                      <a:pt x="0" y="55033"/>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12297">
                <a:extLst>
                  <a:ext uri="{FF2B5EF4-FFF2-40B4-BE49-F238E27FC236}">
                    <a16:creationId xmlns:a16="http://schemas.microsoft.com/office/drawing/2014/main" id="{3EFD8622-AE90-4DEB-BD14-F3C5E075F5C6}"/>
                  </a:ext>
                </a:extLst>
              </p:cNvPr>
              <p:cNvSpPr/>
              <p:nvPr/>
            </p:nvSpPr>
            <p:spPr>
              <a:xfrm>
                <a:off x="2603500" y="5008033"/>
                <a:ext cx="277702" cy="302365"/>
              </a:xfrm>
              <a:custGeom>
                <a:avLst/>
                <a:gdLst>
                  <a:gd name="connsiteX0" fmla="*/ 0 w 241317"/>
                  <a:gd name="connsiteY0" fmla="*/ 21167 h 283634"/>
                  <a:gd name="connsiteX1" fmla="*/ 21167 w 241317"/>
                  <a:gd name="connsiteY1" fmla="*/ 29634 h 283634"/>
                  <a:gd name="connsiteX2" fmla="*/ 33867 w 241317"/>
                  <a:gd name="connsiteY2" fmla="*/ 42334 h 283634"/>
                  <a:gd name="connsiteX3" fmla="*/ 46567 w 241317"/>
                  <a:gd name="connsiteY3" fmla="*/ 50800 h 283634"/>
                  <a:gd name="connsiteX4" fmla="*/ 55033 w 241317"/>
                  <a:gd name="connsiteY4" fmla="*/ 63500 h 283634"/>
                  <a:gd name="connsiteX5" fmla="*/ 67733 w 241317"/>
                  <a:gd name="connsiteY5" fmla="*/ 71967 h 283634"/>
                  <a:gd name="connsiteX6" fmla="*/ 71967 w 241317"/>
                  <a:gd name="connsiteY6" fmla="*/ 84667 h 283634"/>
                  <a:gd name="connsiteX7" fmla="*/ 93133 w 241317"/>
                  <a:gd name="connsiteY7" fmla="*/ 110067 h 283634"/>
                  <a:gd name="connsiteX8" fmla="*/ 101600 w 241317"/>
                  <a:gd name="connsiteY8" fmla="*/ 135467 h 283634"/>
                  <a:gd name="connsiteX9" fmla="*/ 118533 w 241317"/>
                  <a:gd name="connsiteY9" fmla="*/ 160867 h 283634"/>
                  <a:gd name="connsiteX10" fmla="*/ 131233 w 241317"/>
                  <a:gd name="connsiteY10" fmla="*/ 186267 h 283634"/>
                  <a:gd name="connsiteX11" fmla="*/ 135467 w 241317"/>
                  <a:gd name="connsiteY11" fmla="*/ 198967 h 283634"/>
                  <a:gd name="connsiteX12" fmla="*/ 143933 w 241317"/>
                  <a:gd name="connsiteY12" fmla="*/ 211667 h 283634"/>
                  <a:gd name="connsiteX13" fmla="*/ 156633 w 241317"/>
                  <a:gd name="connsiteY13" fmla="*/ 254000 h 283634"/>
                  <a:gd name="connsiteX14" fmla="*/ 165100 w 241317"/>
                  <a:gd name="connsiteY14" fmla="*/ 283634 h 283634"/>
                  <a:gd name="connsiteX15" fmla="*/ 232833 w 241317"/>
                  <a:gd name="connsiteY15" fmla="*/ 279400 h 283634"/>
                  <a:gd name="connsiteX16" fmla="*/ 237067 w 241317"/>
                  <a:gd name="connsiteY16" fmla="*/ 254000 h 283634"/>
                  <a:gd name="connsiteX17" fmla="*/ 224367 w 241317"/>
                  <a:gd name="connsiteY17" fmla="*/ 245534 h 283634"/>
                  <a:gd name="connsiteX18" fmla="*/ 207433 w 241317"/>
                  <a:gd name="connsiteY18" fmla="*/ 228600 h 283634"/>
                  <a:gd name="connsiteX19" fmla="*/ 203200 w 241317"/>
                  <a:gd name="connsiteY19" fmla="*/ 215900 h 283634"/>
                  <a:gd name="connsiteX20" fmla="*/ 186267 w 241317"/>
                  <a:gd name="connsiteY20" fmla="*/ 190500 h 283634"/>
                  <a:gd name="connsiteX21" fmla="*/ 182033 w 241317"/>
                  <a:gd name="connsiteY21" fmla="*/ 177800 h 283634"/>
                  <a:gd name="connsiteX22" fmla="*/ 165100 w 241317"/>
                  <a:gd name="connsiteY22" fmla="*/ 152400 h 283634"/>
                  <a:gd name="connsiteX23" fmla="*/ 156633 w 241317"/>
                  <a:gd name="connsiteY23" fmla="*/ 139700 h 283634"/>
                  <a:gd name="connsiteX24" fmla="*/ 139700 w 241317"/>
                  <a:gd name="connsiteY24" fmla="*/ 101600 h 283634"/>
                  <a:gd name="connsiteX25" fmla="*/ 118533 w 241317"/>
                  <a:gd name="connsiteY25" fmla="*/ 63500 h 283634"/>
                  <a:gd name="connsiteX26" fmla="*/ 110067 w 241317"/>
                  <a:gd name="connsiteY26" fmla="*/ 50800 h 283634"/>
                  <a:gd name="connsiteX27" fmla="*/ 101600 w 241317"/>
                  <a:gd name="connsiteY27" fmla="*/ 38100 h 283634"/>
                  <a:gd name="connsiteX28" fmla="*/ 97367 w 241317"/>
                  <a:gd name="connsiteY28" fmla="*/ 25400 h 283634"/>
                  <a:gd name="connsiteX29" fmla="*/ 59267 w 241317"/>
                  <a:gd name="connsiteY29" fmla="*/ 8467 h 283634"/>
                  <a:gd name="connsiteX30" fmla="*/ 46567 w 241317"/>
                  <a:gd name="connsiteY30" fmla="*/ 4234 h 283634"/>
                  <a:gd name="connsiteX31" fmla="*/ 33867 w 241317"/>
                  <a:gd name="connsiteY31" fmla="*/ 0 h 283634"/>
                  <a:gd name="connsiteX32" fmla="*/ 0 w 241317"/>
                  <a:gd name="connsiteY32" fmla="*/ 21167 h 28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317" h="283634">
                    <a:moveTo>
                      <a:pt x="0" y="21167"/>
                    </a:moveTo>
                    <a:cubicBezTo>
                      <a:pt x="7056" y="23989"/>
                      <a:pt x="14723" y="25606"/>
                      <a:pt x="21167" y="29634"/>
                    </a:cubicBezTo>
                    <a:cubicBezTo>
                      <a:pt x="26244" y="32807"/>
                      <a:pt x="29268" y="38501"/>
                      <a:pt x="33867" y="42334"/>
                    </a:cubicBezTo>
                    <a:cubicBezTo>
                      <a:pt x="37776" y="45591"/>
                      <a:pt x="42334" y="47978"/>
                      <a:pt x="46567" y="50800"/>
                    </a:cubicBezTo>
                    <a:cubicBezTo>
                      <a:pt x="49389" y="55033"/>
                      <a:pt x="51436" y="59902"/>
                      <a:pt x="55033" y="63500"/>
                    </a:cubicBezTo>
                    <a:cubicBezTo>
                      <a:pt x="58631" y="67098"/>
                      <a:pt x="64555" y="67994"/>
                      <a:pt x="67733" y="71967"/>
                    </a:cubicBezTo>
                    <a:cubicBezTo>
                      <a:pt x="70521" y="75452"/>
                      <a:pt x="69971" y="80676"/>
                      <a:pt x="71967" y="84667"/>
                    </a:cubicBezTo>
                    <a:cubicBezTo>
                      <a:pt x="77862" y="96457"/>
                      <a:pt x="83769" y="100703"/>
                      <a:pt x="93133" y="110067"/>
                    </a:cubicBezTo>
                    <a:cubicBezTo>
                      <a:pt x="95955" y="118534"/>
                      <a:pt x="96650" y="128041"/>
                      <a:pt x="101600" y="135467"/>
                    </a:cubicBezTo>
                    <a:cubicBezTo>
                      <a:pt x="107244" y="143934"/>
                      <a:pt x="115315" y="151214"/>
                      <a:pt x="118533" y="160867"/>
                    </a:cubicBezTo>
                    <a:cubicBezTo>
                      <a:pt x="129175" y="192789"/>
                      <a:pt x="114820" y="153441"/>
                      <a:pt x="131233" y="186267"/>
                    </a:cubicBezTo>
                    <a:cubicBezTo>
                      <a:pt x="133229" y="190258"/>
                      <a:pt x="133471" y="194976"/>
                      <a:pt x="135467" y="198967"/>
                    </a:cubicBezTo>
                    <a:cubicBezTo>
                      <a:pt x="137742" y="203518"/>
                      <a:pt x="141867" y="207018"/>
                      <a:pt x="143933" y="211667"/>
                    </a:cubicBezTo>
                    <a:cubicBezTo>
                      <a:pt x="151985" y="229785"/>
                      <a:pt x="151705" y="236754"/>
                      <a:pt x="156633" y="254000"/>
                    </a:cubicBezTo>
                    <a:cubicBezTo>
                      <a:pt x="168777" y="296502"/>
                      <a:pt x="151871" y="230710"/>
                      <a:pt x="165100" y="283634"/>
                    </a:cubicBezTo>
                    <a:cubicBezTo>
                      <a:pt x="187678" y="282223"/>
                      <a:pt x="210750" y="284308"/>
                      <a:pt x="232833" y="279400"/>
                    </a:cubicBezTo>
                    <a:cubicBezTo>
                      <a:pt x="245353" y="276618"/>
                      <a:pt x="241525" y="259572"/>
                      <a:pt x="237067" y="254000"/>
                    </a:cubicBezTo>
                    <a:cubicBezTo>
                      <a:pt x="233889" y="250027"/>
                      <a:pt x="228600" y="248356"/>
                      <a:pt x="224367" y="245534"/>
                    </a:cubicBezTo>
                    <a:cubicBezTo>
                      <a:pt x="213076" y="211665"/>
                      <a:pt x="230012" y="251181"/>
                      <a:pt x="207433" y="228600"/>
                    </a:cubicBezTo>
                    <a:cubicBezTo>
                      <a:pt x="204278" y="225445"/>
                      <a:pt x="205367" y="219801"/>
                      <a:pt x="203200" y="215900"/>
                    </a:cubicBezTo>
                    <a:cubicBezTo>
                      <a:pt x="198258" y="207005"/>
                      <a:pt x="189485" y="200153"/>
                      <a:pt x="186267" y="190500"/>
                    </a:cubicBezTo>
                    <a:cubicBezTo>
                      <a:pt x="184856" y="186267"/>
                      <a:pt x="184200" y="181701"/>
                      <a:pt x="182033" y="177800"/>
                    </a:cubicBezTo>
                    <a:cubicBezTo>
                      <a:pt x="177091" y="168905"/>
                      <a:pt x="170744" y="160867"/>
                      <a:pt x="165100" y="152400"/>
                    </a:cubicBezTo>
                    <a:lnTo>
                      <a:pt x="156633" y="139700"/>
                    </a:lnTo>
                    <a:cubicBezTo>
                      <a:pt x="146558" y="109473"/>
                      <a:pt x="153118" y="121726"/>
                      <a:pt x="139700" y="101600"/>
                    </a:cubicBezTo>
                    <a:cubicBezTo>
                      <a:pt x="132249" y="79245"/>
                      <a:pt x="137943" y="92615"/>
                      <a:pt x="118533" y="63500"/>
                    </a:cubicBezTo>
                    <a:lnTo>
                      <a:pt x="110067" y="50800"/>
                    </a:lnTo>
                    <a:lnTo>
                      <a:pt x="101600" y="38100"/>
                    </a:lnTo>
                    <a:cubicBezTo>
                      <a:pt x="100189" y="33867"/>
                      <a:pt x="100155" y="28884"/>
                      <a:pt x="97367" y="25400"/>
                    </a:cubicBezTo>
                    <a:cubicBezTo>
                      <a:pt x="90050" y="16254"/>
                      <a:pt x="67025" y="11053"/>
                      <a:pt x="59267" y="8467"/>
                    </a:cubicBezTo>
                    <a:lnTo>
                      <a:pt x="46567" y="4234"/>
                    </a:lnTo>
                    <a:lnTo>
                      <a:pt x="33867" y="0"/>
                    </a:lnTo>
                    <a:lnTo>
                      <a:pt x="0" y="21167"/>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12298">
                <a:extLst>
                  <a:ext uri="{FF2B5EF4-FFF2-40B4-BE49-F238E27FC236}">
                    <a16:creationId xmlns:a16="http://schemas.microsoft.com/office/drawing/2014/main" id="{EEAAFC89-62D8-42D8-808E-7C44FAAB0A74}"/>
                  </a:ext>
                </a:extLst>
              </p:cNvPr>
              <p:cNvSpPr/>
              <p:nvPr/>
            </p:nvSpPr>
            <p:spPr>
              <a:xfrm>
                <a:off x="2449979" y="5210724"/>
                <a:ext cx="288988" cy="187448"/>
              </a:xfrm>
              <a:custGeom>
                <a:avLst/>
                <a:gdLst>
                  <a:gd name="connsiteX0" fmla="*/ 1121 w 288988"/>
                  <a:gd name="connsiteY0" fmla="*/ 186776 h 187448"/>
                  <a:gd name="connsiteX1" fmla="*/ 39221 w 288988"/>
                  <a:gd name="connsiteY1" fmla="*/ 174076 h 187448"/>
                  <a:gd name="connsiteX2" fmla="*/ 73088 w 288988"/>
                  <a:gd name="connsiteY2" fmla="*/ 165609 h 187448"/>
                  <a:gd name="connsiteX3" fmla="*/ 128121 w 288988"/>
                  <a:gd name="connsiteY3" fmla="*/ 161376 h 187448"/>
                  <a:gd name="connsiteX4" fmla="*/ 288988 w 288988"/>
                  <a:gd name="connsiteY4" fmla="*/ 157143 h 187448"/>
                  <a:gd name="connsiteX5" fmla="*/ 267821 w 288988"/>
                  <a:gd name="connsiteY5" fmla="*/ 119043 h 187448"/>
                  <a:gd name="connsiteX6" fmla="*/ 238188 w 288988"/>
                  <a:gd name="connsiteY6" fmla="*/ 80943 h 187448"/>
                  <a:gd name="connsiteX7" fmla="*/ 225488 w 288988"/>
                  <a:gd name="connsiteY7" fmla="*/ 72476 h 187448"/>
                  <a:gd name="connsiteX8" fmla="*/ 217021 w 288988"/>
                  <a:gd name="connsiteY8" fmla="*/ 55543 h 187448"/>
                  <a:gd name="connsiteX9" fmla="*/ 204321 w 288988"/>
                  <a:gd name="connsiteY9" fmla="*/ 47076 h 187448"/>
                  <a:gd name="connsiteX10" fmla="*/ 191621 w 288988"/>
                  <a:gd name="connsiteY10" fmla="*/ 34376 h 187448"/>
                  <a:gd name="connsiteX11" fmla="*/ 170454 w 288988"/>
                  <a:gd name="connsiteY11" fmla="*/ 17443 h 187448"/>
                  <a:gd name="connsiteX12" fmla="*/ 157754 w 288988"/>
                  <a:gd name="connsiteY12" fmla="*/ 4743 h 187448"/>
                  <a:gd name="connsiteX13" fmla="*/ 98488 w 288988"/>
                  <a:gd name="connsiteY13" fmla="*/ 4743 h 187448"/>
                  <a:gd name="connsiteX14" fmla="*/ 85788 w 288988"/>
                  <a:gd name="connsiteY14" fmla="*/ 8976 h 187448"/>
                  <a:gd name="connsiteX15" fmla="*/ 60388 w 288988"/>
                  <a:gd name="connsiteY15" fmla="*/ 25909 h 187448"/>
                  <a:gd name="connsiteX16" fmla="*/ 47688 w 288988"/>
                  <a:gd name="connsiteY16" fmla="*/ 51309 h 187448"/>
                  <a:gd name="connsiteX17" fmla="*/ 43454 w 288988"/>
                  <a:gd name="connsiteY17" fmla="*/ 64009 h 187448"/>
                  <a:gd name="connsiteX18" fmla="*/ 34988 w 288988"/>
                  <a:gd name="connsiteY18" fmla="*/ 76709 h 187448"/>
                  <a:gd name="connsiteX19" fmla="*/ 22288 w 288988"/>
                  <a:gd name="connsiteY19" fmla="*/ 114809 h 187448"/>
                  <a:gd name="connsiteX20" fmla="*/ 18054 w 288988"/>
                  <a:gd name="connsiteY20" fmla="*/ 127509 h 187448"/>
                  <a:gd name="connsiteX21" fmla="*/ 9588 w 288988"/>
                  <a:gd name="connsiteY21" fmla="*/ 157143 h 187448"/>
                  <a:gd name="connsiteX22" fmla="*/ 1121 w 288988"/>
                  <a:gd name="connsiteY22" fmla="*/ 186776 h 1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8988" h="187448">
                    <a:moveTo>
                      <a:pt x="1121" y="186776"/>
                    </a:moveTo>
                    <a:cubicBezTo>
                      <a:pt x="6060" y="189598"/>
                      <a:pt x="7323" y="183189"/>
                      <a:pt x="39221" y="174076"/>
                    </a:cubicBezTo>
                    <a:cubicBezTo>
                      <a:pt x="56005" y="169281"/>
                      <a:pt x="51967" y="167956"/>
                      <a:pt x="73088" y="165609"/>
                    </a:cubicBezTo>
                    <a:cubicBezTo>
                      <a:pt x="91374" y="163577"/>
                      <a:pt x="109737" y="162097"/>
                      <a:pt x="128121" y="161376"/>
                    </a:cubicBezTo>
                    <a:cubicBezTo>
                      <a:pt x="181721" y="159274"/>
                      <a:pt x="235366" y="158554"/>
                      <a:pt x="288988" y="157143"/>
                    </a:cubicBezTo>
                    <a:cubicBezTo>
                      <a:pt x="273904" y="111892"/>
                      <a:pt x="290001" y="147560"/>
                      <a:pt x="267821" y="119043"/>
                    </a:cubicBezTo>
                    <a:cubicBezTo>
                      <a:pt x="250430" y="96683"/>
                      <a:pt x="256399" y="96119"/>
                      <a:pt x="238188" y="80943"/>
                    </a:cubicBezTo>
                    <a:cubicBezTo>
                      <a:pt x="234279" y="77686"/>
                      <a:pt x="229721" y="75298"/>
                      <a:pt x="225488" y="72476"/>
                    </a:cubicBezTo>
                    <a:cubicBezTo>
                      <a:pt x="222666" y="66832"/>
                      <a:pt x="221061" y="60391"/>
                      <a:pt x="217021" y="55543"/>
                    </a:cubicBezTo>
                    <a:cubicBezTo>
                      <a:pt x="213764" y="51634"/>
                      <a:pt x="208230" y="50333"/>
                      <a:pt x="204321" y="47076"/>
                    </a:cubicBezTo>
                    <a:cubicBezTo>
                      <a:pt x="199722" y="43243"/>
                      <a:pt x="195454" y="38975"/>
                      <a:pt x="191621" y="34376"/>
                    </a:cubicBezTo>
                    <a:cubicBezTo>
                      <a:pt x="176892" y="16701"/>
                      <a:pt x="191302" y="24392"/>
                      <a:pt x="170454" y="17443"/>
                    </a:cubicBezTo>
                    <a:cubicBezTo>
                      <a:pt x="166221" y="13210"/>
                      <a:pt x="162735" y="8064"/>
                      <a:pt x="157754" y="4743"/>
                    </a:cubicBezTo>
                    <a:cubicBezTo>
                      <a:pt x="142360" y="-5520"/>
                      <a:pt x="107263" y="3945"/>
                      <a:pt x="98488" y="4743"/>
                    </a:cubicBezTo>
                    <a:cubicBezTo>
                      <a:pt x="94255" y="6154"/>
                      <a:pt x="89689" y="6809"/>
                      <a:pt x="85788" y="8976"/>
                    </a:cubicBezTo>
                    <a:cubicBezTo>
                      <a:pt x="76893" y="13918"/>
                      <a:pt x="60388" y="25909"/>
                      <a:pt x="60388" y="25909"/>
                    </a:cubicBezTo>
                    <a:cubicBezTo>
                      <a:pt x="49746" y="57831"/>
                      <a:pt x="64101" y="18483"/>
                      <a:pt x="47688" y="51309"/>
                    </a:cubicBezTo>
                    <a:cubicBezTo>
                      <a:pt x="45692" y="55300"/>
                      <a:pt x="45450" y="60018"/>
                      <a:pt x="43454" y="64009"/>
                    </a:cubicBezTo>
                    <a:cubicBezTo>
                      <a:pt x="41179" y="68560"/>
                      <a:pt x="37054" y="72060"/>
                      <a:pt x="34988" y="76709"/>
                    </a:cubicBezTo>
                    <a:cubicBezTo>
                      <a:pt x="34981" y="76724"/>
                      <a:pt x="24407" y="108451"/>
                      <a:pt x="22288" y="114809"/>
                    </a:cubicBezTo>
                    <a:lnTo>
                      <a:pt x="18054" y="127509"/>
                    </a:lnTo>
                    <a:cubicBezTo>
                      <a:pt x="14699" y="137574"/>
                      <a:pt x="11359" y="146513"/>
                      <a:pt x="9588" y="157143"/>
                    </a:cubicBezTo>
                    <a:cubicBezTo>
                      <a:pt x="9124" y="159927"/>
                      <a:pt x="-3818" y="183954"/>
                      <a:pt x="1121" y="186776"/>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12300">
                <a:extLst>
                  <a:ext uri="{FF2B5EF4-FFF2-40B4-BE49-F238E27FC236}">
                    <a16:creationId xmlns:a16="http://schemas.microsoft.com/office/drawing/2014/main" id="{8B567526-5D17-4223-A5AF-3B572F1710BE}"/>
                  </a:ext>
                </a:extLst>
              </p:cNvPr>
              <p:cNvSpPr/>
              <p:nvPr/>
            </p:nvSpPr>
            <p:spPr>
              <a:xfrm>
                <a:off x="956297" y="6223000"/>
                <a:ext cx="707403" cy="651933"/>
              </a:xfrm>
              <a:custGeom>
                <a:avLst/>
                <a:gdLst>
                  <a:gd name="connsiteX0" fmla="*/ 21603 w 707403"/>
                  <a:gd name="connsiteY0" fmla="*/ 50800 h 651933"/>
                  <a:gd name="connsiteX1" fmla="*/ 25836 w 707403"/>
                  <a:gd name="connsiteY1" fmla="*/ 93133 h 651933"/>
                  <a:gd name="connsiteX2" fmla="*/ 17370 w 707403"/>
                  <a:gd name="connsiteY2" fmla="*/ 198967 h 651933"/>
                  <a:gd name="connsiteX3" fmla="*/ 13136 w 707403"/>
                  <a:gd name="connsiteY3" fmla="*/ 220133 h 651933"/>
                  <a:gd name="connsiteX4" fmla="*/ 8903 w 707403"/>
                  <a:gd name="connsiteY4" fmla="*/ 431800 h 651933"/>
                  <a:gd name="connsiteX5" fmla="*/ 436 w 707403"/>
                  <a:gd name="connsiteY5" fmla="*/ 469900 h 651933"/>
                  <a:gd name="connsiteX6" fmla="*/ 4670 w 707403"/>
                  <a:gd name="connsiteY6" fmla="*/ 639233 h 651933"/>
                  <a:gd name="connsiteX7" fmla="*/ 25836 w 707403"/>
                  <a:gd name="connsiteY7" fmla="*/ 643467 h 651933"/>
                  <a:gd name="connsiteX8" fmla="*/ 55470 w 707403"/>
                  <a:gd name="connsiteY8" fmla="*/ 651933 h 651933"/>
                  <a:gd name="connsiteX9" fmla="*/ 216336 w 707403"/>
                  <a:gd name="connsiteY9" fmla="*/ 647700 h 651933"/>
                  <a:gd name="connsiteX10" fmla="*/ 258670 w 707403"/>
                  <a:gd name="connsiteY10" fmla="*/ 643467 h 651933"/>
                  <a:gd name="connsiteX11" fmla="*/ 461870 w 707403"/>
                  <a:gd name="connsiteY11" fmla="*/ 639233 h 651933"/>
                  <a:gd name="connsiteX12" fmla="*/ 470336 w 707403"/>
                  <a:gd name="connsiteY12" fmla="*/ 626533 h 651933"/>
                  <a:gd name="connsiteX13" fmla="*/ 474570 w 707403"/>
                  <a:gd name="connsiteY13" fmla="*/ 613833 h 651933"/>
                  <a:gd name="connsiteX14" fmla="*/ 487270 w 707403"/>
                  <a:gd name="connsiteY14" fmla="*/ 605367 h 651933"/>
                  <a:gd name="connsiteX15" fmla="*/ 504203 w 707403"/>
                  <a:gd name="connsiteY15" fmla="*/ 588433 h 651933"/>
                  <a:gd name="connsiteX16" fmla="*/ 525370 w 707403"/>
                  <a:gd name="connsiteY16" fmla="*/ 571500 h 651933"/>
                  <a:gd name="connsiteX17" fmla="*/ 538070 w 707403"/>
                  <a:gd name="connsiteY17" fmla="*/ 558800 h 651933"/>
                  <a:gd name="connsiteX18" fmla="*/ 550770 w 707403"/>
                  <a:gd name="connsiteY18" fmla="*/ 554567 h 651933"/>
                  <a:gd name="connsiteX19" fmla="*/ 559236 w 707403"/>
                  <a:gd name="connsiteY19" fmla="*/ 541867 h 651933"/>
                  <a:gd name="connsiteX20" fmla="*/ 571936 w 707403"/>
                  <a:gd name="connsiteY20" fmla="*/ 533400 h 651933"/>
                  <a:gd name="connsiteX21" fmla="*/ 593103 w 707403"/>
                  <a:gd name="connsiteY21" fmla="*/ 495300 h 651933"/>
                  <a:gd name="connsiteX22" fmla="*/ 601570 w 707403"/>
                  <a:gd name="connsiteY22" fmla="*/ 482600 h 651933"/>
                  <a:gd name="connsiteX23" fmla="*/ 622736 w 707403"/>
                  <a:gd name="connsiteY23" fmla="*/ 444500 h 651933"/>
                  <a:gd name="connsiteX24" fmla="*/ 656603 w 707403"/>
                  <a:gd name="connsiteY24" fmla="*/ 393700 h 651933"/>
                  <a:gd name="connsiteX25" fmla="*/ 682003 w 707403"/>
                  <a:gd name="connsiteY25" fmla="*/ 355600 h 651933"/>
                  <a:gd name="connsiteX26" fmla="*/ 690470 w 707403"/>
                  <a:gd name="connsiteY26" fmla="*/ 342900 h 651933"/>
                  <a:gd name="connsiteX27" fmla="*/ 703170 w 707403"/>
                  <a:gd name="connsiteY27" fmla="*/ 304800 h 651933"/>
                  <a:gd name="connsiteX28" fmla="*/ 707403 w 707403"/>
                  <a:gd name="connsiteY28" fmla="*/ 292100 h 651933"/>
                  <a:gd name="connsiteX29" fmla="*/ 703170 w 707403"/>
                  <a:gd name="connsiteY29" fmla="*/ 232833 h 651933"/>
                  <a:gd name="connsiteX30" fmla="*/ 694703 w 707403"/>
                  <a:gd name="connsiteY30" fmla="*/ 182033 h 651933"/>
                  <a:gd name="connsiteX31" fmla="*/ 686236 w 707403"/>
                  <a:gd name="connsiteY31" fmla="*/ 152400 h 651933"/>
                  <a:gd name="connsiteX32" fmla="*/ 660836 w 707403"/>
                  <a:gd name="connsiteY32" fmla="*/ 135467 h 651933"/>
                  <a:gd name="connsiteX33" fmla="*/ 622736 w 707403"/>
                  <a:gd name="connsiteY33" fmla="*/ 110067 h 651933"/>
                  <a:gd name="connsiteX34" fmla="*/ 610036 w 707403"/>
                  <a:gd name="connsiteY34" fmla="*/ 101600 h 651933"/>
                  <a:gd name="connsiteX35" fmla="*/ 580403 w 707403"/>
                  <a:gd name="connsiteY35" fmla="*/ 88900 h 651933"/>
                  <a:gd name="connsiteX36" fmla="*/ 474570 w 707403"/>
                  <a:gd name="connsiteY36" fmla="*/ 84667 h 651933"/>
                  <a:gd name="connsiteX37" fmla="*/ 453403 w 707403"/>
                  <a:gd name="connsiteY37" fmla="*/ 80433 h 651933"/>
                  <a:gd name="connsiteX38" fmla="*/ 415303 w 707403"/>
                  <a:gd name="connsiteY38" fmla="*/ 67733 h 651933"/>
                  <a:gd name="connsiteX39" fmla="*/ 402603 w 707403"/>
                  <a:gd name="connsiteY39" fmla="*/ 63500 h 651933"/>
                  <a:gd name="connsiteX40" fmla="*/ 389903 w 707403"/>
                  <a:gd name="connsiteY40" fmla="*/ 59267 h 651933"/>
                  <a:gd name="connsiteX41" fmla="*/ 351803 w 707403"/>
                  <a:gd name="connsiteY41" fmla="*/ 42333 h 651933"/>
                  <a:gd name="connsiteX42" fmla="*/ 301003 w 707403"/>
                  <a:gd name="connsiteY42" fmla="*/ 25400 h 651933"/>
                  <a:gd name="connsiteX43" fmla="*/ 288303 w 707403"/>
                  <a:gd name="connsiteY43" fmla="*/ 21167 h 651933"/>
                  <a:gd name="connsiteX44" fmla="*/ 267136 w 707403"/>
                  <a:gd name="connsiteY44" fmla="*/ 12700 h 651933"/>
                  <a:gd name="connsiteX45" fmla="*/ 245970 w 707403"/>
                  <a:gd name="connsiteY45" fmla="*/ 8467 h 651933"/>
                  <a:gd name="connsiteX46" fmla="*/ 140136 w 707403"/>
                  <a:gd name="connsiteY46" fmla="*/ 0 h 651933"/>
                  <a:gd name="connsiteX47" fmla="*/ 76636 w 707403"/>
                  <a:gd name="connsiteY47" fmla="*/ 8467 h 651933"/>
                  <a:gd name="connsiteX48" fmla="*/ 51236 w 707403"/>
                  <a:gd name="connsiteY48" fmla="*/ 25400 h 651933"/>
                  <a:gd name="connsiteX49" fmla="*/ 21603 w 707403"/>
                  <a:gd name="connsiteY49" fmla="*/ 50800 h 65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07403" h="651933">
                    <a:moveTo>
                      <a:pt x="21603" y="50800"/>
                    </a:moveTo>
                    <a:cubicBezTo>
                      <a:pt x="17370" y="62089"/>
                      <a:pt x="25836" y="78952"/>
                      <a:pt x="25836" y="93133"/>
                    </a:cubicBezTo>
                    <a:cubicBezTo>
                      <a:pt x="25836" y="130596"/>
                      <a:pt x="23323" y="163251"/>
                      <a:pt x="17370" y="198967"/>
                    </a:cubicBezTo>
                    <a:cubicBezTo>
                      <a:pt x="16187" y="206064"/>
                      <a:pt x="14547" y="213078"/>
                      <a:pt x="13136" y="220133"/>
                    </a:cubicBezTo>
                    <a:cubicBezTo>
                      <a:pt x="11725" y="290689"/>
                      <a:pt x="11467" y="361277"/>
                      <a:pt x="8903" y="431800"/>
                    </a:cubicBezTo>
                    <a:cubicBezTo>
                      <a:pt x="8674" y="438096"/>
                      <a:pt x="2255" y="462624"/>
                      <a:pt x="436" y="469900"/>
                    </a:cubicBezTo>
                    <a:cubicBezTo>
                      <a:pt x="1847" y="526344"/>
                      <a:pt x="-3506" y="583366"/>
                      <a:pt x="4670" y="639233"/>
                    </a:cubicBezTo>
                    <a:cubicBezTo>
                      <a:pt x="5712" y="646352"/>
                      <a:pt x="18812" y="641906"/>
                      <a:pt x="25836" y="643467"/>
                    </a:cubicBezTo>
                    <a:cubicBezTo>
                      <a:pt x="41789" y="647012"/>
                      <a:pt x="41323" y="647218"/>
                      <a:pt x="55470" y="651933"/>
                    </a:cubicBezTo>
                    <a:lnTo>
                      <a:pt x="216336" y="647700"/>
                    </a:lnTo>
                    <a:cubicBezTo>
                      <a:pt x="230505" y="647110"/>
                      <a:pt x="244497" y="643956"/>
                      <a:pt x="258670" y="643467"/>
                    </a:cubicBezTo>
                    <a:cubicBezTo>
                      <a:pt x="326378" y="641132"/>
                      <a:pt x="394137" y="640644"/>
                      <a:pt x="461870" y="639233"/>
                    </a:cubicBezTo>
                    <a:cubicBezTo>
                      <a:pt x="464692" y="635000"/>
                      <a:pt x="468061" y="631084"/>
                      <a:pt x="470336" y="626533"/>
                    </a:cubicBezTo>
                    <a:cubicBezTo>
                      <a:pt x="472332" y="622542"/>
                      <a:pt x="471782" y="617317"/>
                      <a:pt x="474570" y="613833"/>
                    </a:cubicBezTo>
                    <a:cubicBezTo>
                      <a:pt x="477748" y="609860"/>
                      <a:pt x="483037" y="608189"/>
                      <a:pt x="487270" y="605367"/>
                    </a:cubicBezTo>
                    <a:cubicBezTo>
                      <a:pt x="496505" y="577659"/>
                      <a:pt x="483678" y="604853"/>
                      <a:pt x="504203" y="588433"/>
                    </a:cubicBezTo>
                    <a:cubicBezTo>
                      <a:pt x="531555" y="566551"/>
                      <a:pt x="493451" y="582139"/>
                      <a:pt x="525370" y="571500"/>
                    </a:cubicBezTo>
                    <a:cubicBezTo>
                      <a:pt x="529603" y="567267"/>
                      <a:pt x="533089" y="562121"/>
                      <a:pt x="538070" y="558800"/>
                    </a:cubicBezTo>
                    <a:cubicBezTo>
                      <a:pt x="541783" y="556325"/>
                      <a:pt x="547286" y="557355"/>
                      <a:pt x="550770" y="554567"/>
                    </a:cubicBezTo>
                    <a:cubicBezTo>
                      <a:pt x="554743" y="551389"/>
                      <a:pt x="555639" y="545465"/>
                      <a:pt x="559236" y="541867"/>
                    </a:cubicBezTo>
                    <a:cubicBezTo>
                      <a:pt x="562834" y="538269"/>
                      <a:pt x="567703" y="536222"/>
                      <a:pt x="571936" y="533400"/>
                    </a:cubicBezTo>
                    <a:cubicBezTo>
                      <a:pt x="579388" y="511047"/>
                      <a:pt x="573695" y="524412"/>
                      <a:pt x="593103" y="495300"/>
                    </a:cubicBezTo>
                    <a:lnTo>
                      <a:pt x="601570" y="482600"/>
                    </a:lnTo>
                    <a:cubicBezTo>
                      <a:pt x="609020" y="460247"/>
                      <a:pt x="603328" y="473612"/>
                      <a:pt x="622736" y="444500"/>
                    </a:cubicBezTo>
                    <a:lnTo>
                      <a:pt x="656603" y="393700"/>
                    </a:lnTo>
                    <a:lnTo>
                      <a:pt x="682003" y="355600"/>
                    </a:lnTo>
                    <a:lnTo>
                      <a:pt x="690470" y="342900"/>
                    </a:lnTo>
                    <a:lnTo>
                      <a:pt x="703170" y="304800"/>
                    </a:lnTo>
                    <a:lnTo>
                      <a:pt x="707403" y="292100"/>
                    </a:lnTo>
                    <a:cubicBezTo>
                      <a:pt x="705992" y="272344"/>
                      <a:pt x="705048" y="252550"/>
                      <a:pt x="703170" y="232833"/>
                    </a:cubicBezTo>
                    <a:cubicBezTo>
                      <a:pt x="701698" y="217382"/>
                      <a:pt x="698167" y="197621"/>
                      <a:pt x="694703" y="182033"/>
                    </a:cubicBezTo>
                    <a:cubicBezTo>
                      <a:pt x="694232" y="179912"/>
                      <a:pt x="688595" y="155938"/>
                      <a:pt x="686236" y="152400"/>
                    </a:cubicBezTo>
                    <a:cubicBezTo>
                      <a:pt x="677175" y="138809"/>
                      <a:pt x="674151" y="139905"/>
                      <a:pt x="660836" y="135467"/>
                    </a:cubicBezTo>
                    <a:lnTo>
                      <a:pt x="622736" y="110067"/>
                    </a:lnTo>
                    <a:lnTo>
                      <a:pt x="610036" y="101600"/>
                    </a:lnTo>
                    <a:cubicBezTo>
                      <a:pt x="598287" y="93767"/>
                      <a:pt x="595649" y="89951"/>
                      <a:pt x="580403" y="88900"/>
                    </a:cubicBezTo>
                    <a:cubicBezTo>
                      <a:pt x="545181" y="86471"/>
                      <a:pt x="509848" y="86078"/>
                      <a:pt x="474570" y="84667"/>
                    </a:cubicBezTo>
                    <a:cubicBezTo>
                      <a:pt x="467514" y="83256"/>
                      <a:pt x="460345" y="82326"/>
                      <a:pt x="453403" y="80433"/>
                    </a:cubicBezTo>
                    <a:cubicBezTo>
                      <a:pt x="453356" y="80420"/>
                      <a:pt x="421676" y="69857"/>
                      <a:pt x="415303" y="67733"/>
                    </a:cubicBezTo>
                    <a:lnTo>
                      <a:pt x="402603" y="63500"/>
                    </a:lnTo>
                    <a:lnTo>
                      <a:pt x="389903" y="59267"/>
                    </a:lnTo>
                    <a:cubicBezTo>
                      <a:pt x="369778" y="45850"/>
                      <a:pt x="382029" y="52408"/>
                      <a:pt x="351803" y="42333"/>
                    </a:cubicBezTo>
                    <a:lnTo>
                      <a:pt x="301003" y="25400"/>
                    </a:lnTo>
                    <a:cubicBezTo>
                      <a:pt x="296770" y="23989"/>
                      <a:pt x="292446" y="22824"/>
                      <a:pt x="288303" y="21167"/>
                    </a:cubicBezTo>
                    <a:cubicBezTo>
                      <a:pt x="281247" y="18345"/>
                      <a:pt x="274415" y="14884"/>
                      <a:pt x="267136" y="12700"/>
                    </a:cubicBezTo>
                    <a:cubicBezTo>
                      <a:pt x="260244" y="10633"/>
                      <a:pt x="253129" y="9183"/>
                      <a:pt x="245970" y="8467"/>
                    </a:cubicBezTo>
                    <a:cubicBezTo>
                      <a:pt x="210755" y="4945"/>
                      <a:pt x="140136" y="0"/>
                      <a:pt x="140136" y="0"/>
                    </a:cubicBezTo>
                    <a:cubicBezTo>
                      <a:pt x="136520" y="301"/>
                      <a:pt x="91897" y="-11"/>
                      <a:pt x="76636" y="8467"/>
                    </a:cubicBezTo>
                    <a:cubicBezTo>
                      <a:pt x="67741" y="13409"/>
                      <a:pt x="60890" y="22182"/>
                      <a:pt x="51236" y="25400"/>
                    </a:cubicBezTo>
                    <a:cubicBezTo>
                      <a:pt x="37197" y="30079"/>
                      <a:pt x="25836" y="39511"/>
                      <a:pt x="21603" y="50800"/>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12301">
                <a:extLst>
                  <a:ext uri="{FF2B5EF4-FFF2-40B4-BE49-F238E27FC236}">
                    <a16:creationId xmlns:a16="http://schemas.microsoft.com/office/drawing/2014/main" id="{CE755E93-292B-44A0-9648-96EB63A1A6F5}"/>
                  </a:ext>
                </a:extLst>
              </p:cNvPr>
              <p:cNvSpPr/>
              <p:nvPr/>
            </p:nvSpPr>
            <p:spPr>
              <a:xfrm>
                <a:off x="1506977" y="6413500"/>
                <a:ext cx="1160500" cy="448733"/>
              </a:xfrm>
              <a:custGeom>
                <a:avLst/>
                <a:gdLst>
                  <a:gd name="connsiteX0" fmla="*/ 90 w 1160500"/>
                  <a:gd name="connsiteY0" fmla="*/ 436033 h 448733"/>
                  <a:gd name="connsiteX1" fmla="*/ 21256 w 1160500"/>
                  <a:gd name="connsiteY1" fmla="*/ 402167 h 448733"/>
                  <a:gd name="connsiteX2" fmla="*/ 29723 w 1160500"/>
                  <a:gd name="connsiteY2" fmla="*/ 389467 h 448733"/>
                  <a:gd name="connsiteX3" fmla="*/ 38190 w 1160500"/>
                  <a:gd name="connsiteY3" fmla="*/ 376767 h 448733"/>
                  <a:gd name="connsiteX4" fmla="*/ 50890 w 1160500"/>
                  <a:gd name="connsiteY4" fmla="*/ 351367 h 448733"/>
                  <a:gd name="connsiteX5" fmla="*/ 63590 w 1160500"/>
                  <a:gd name="connsiteY5" fmla="*/ 325967 h 448733"/>
                  <a:gd name="connsiteX6" fmla="*/ 76290 w 1160500"/>
                  <a:gd name="connsiteY6" fmla="*/ 317500 h 448733"/>
                  <a:gd name="connsiteX7" fmla="*/ 105923 w 1160500"/>
                  <a:gd name="connsiteY7" fmla="*/ 283633 h 448733"/>
                  <a:gd name="connsiteX8" fmla="*/ 114390 w 1160500"/>
                  <a:gd name="connsiteY8" fmla="*/ 270933 h 448733"/>
                  <a:gd name="connsiteX9" fmla="*/ 127090 w 1160500"/>
                  <a:gd name="connsiteY9" fmla="*/ 258233 h 448733"/>
                  <a:gd name="connsiteX10" fmla="*/ 131323 w 1160500"/>
                  <a:gd name="connsiteY10" fmla="*/ 245533 h 448733"/>
                  <a:gd name="connsiteX11" fmla="*/ 148256 w 1160500"/>
                  <a:gd name="connsiteY11" fmla="*/ 220133 h 448733"/>
                  <a:gd name="connsiteX12" fmla="*/ 156723 w 1160500"/>
                  <a:gd name="connsiteY12" fmla="*/ 207433 h 448733"/>
                  <a:gd name="connsiteX13" fmla="*/ 165190 w 1160500"/>
                  <a:gd name="connsiteY13" fmla="*/ 194733 h 448733"/>
                  <a:gd name="connsiteX14" fmla="*/ 177890 w 1160500"/>
                  <a:gd name="connsiteY14" fmla="*/ 186267 h 448733"/>
                  <a:gd name="connsiteX15" fmla="*/ 199056 w 1160500"/>
                  <a:gd name="connsiteY15" fmla="*/ 160867 h 448733"/>
                  <a:gd name="connsiteX16" fmla="*/ 211756 w 1160500"/>
                  <a:gd name="connsiteY16" fmla="*/ 152400 h 448733"/>
                  <a:gd name="connsiteX17" fmla="*/ 232923 w 1160500"/>
                  <a:gd name="connsiteY17" fmla="*/ 127000 h 448733"/>
                  <a:gd name="connsiteX18" fmla="*/ 245623 w 1160500"/>
                  <a:gd name="connsiteY18" fmla="*/ 118533 h 448733"/>
                  <a:gd name="connsiteX19" fmla="*/ 262556 w 1160500"/>
                  <a:gd name="connsiteY19" fmla="*/ 97367 h 448733"/>
                  <a:gd name="connsiteX20" fmla="*/ 279490 w 1160500"/>
                  <a:gd name="connsiteY20" fmla="*/ 71967 h 448733"/>
                  <a:gd name="connsiteX21" fmla="*/ 317590 w 1160500"/>
                  <a:gd name="connsiteY21" fmla="*/ 50800 h 448733"/>
                  <a:gd name="connsiteX22" fmla="*/ 355690 w 1160500"/>
                  <a:gd name="connsiteY22" fmla="*/ 21167 h 448733"/>
                  <a:gd name="connsiteX23" fmla="*/ 381090 w 1160500"/>
                  <a:gd name="connsiteY23" fmla="*/ 12700 h 448733"/>
                  <a:gd name="connsiteX24" fmla="*/ 393790 w 1160500"/>
                  <a:gd name="connsiteY24" fmla="*/ 8467 h 448733"/>
                  <a:gd name="connsiteX25" fmla="*/ 453056 w 1160500"/>
                  <a:gd name="connsiteY25" fmla="*/ 0 h 448733"/>
                  <a:gd name="connsiteX26" fmla="*/ 516556 w 1160500"/>
                  <a:gd name="connsiteY26" fmla="*/ 4233 h 448733"/>
                  <a:gd name="connsiteX27" fmla="*/ 541956 w 1160500"/>
                  <a:gd name="connsiteY27" fmla="*/ 12700 h 448733"/>
                  <a:gd name="connsiteX28" fmla="*/ 554656 w 1160500"/>
                  <a:gd name="connsiteY28" fmla="*/ 16933 h 448733"/>
                  <a:gd name="connsiteX29" fmla="*/ 580056 w 1160500"/>
                  <a:gd name="connsiteY29" fmla="*/ 29633 h 448733"/>
                  <a:gd name="connsiteX30" fmla="*/ 605456 w 1160500"/>
                  <a:gd name="connsiteY30" fmla="*/ 38100 h 448733"/>
                  <a:gd name="connsiteX31" fmla="*/ 622390 w 1160500"/>
                  <a:gd name="connsiteY31" fmla="*/ 33867 h 448733"/>
                  <a:gd name="connsiteX32" fmla="*/ 635090 w 1160500"/>
                  <a:gd name="connsiteY32" fmla="*/ 29633 h 448733"/>
                  <a:gd name="connsiteX33" fmla="*/ 774790 w 1160500"/>
                  <a:gd name="connsiteY33" fmla="*/ 33867 h 448733"/>
                  <a:gd name="connsiteX34" fmla="*/ 787490 w 1160500"/>
                  <a:gd name="connsiteY34" fmla="*/ 38100 h 448733"/>
                  <a:gd name="connsiteX35" fmla="*/ 838290 w 1160500"/>
                  <a:gd name="connsiteY35" fmla="*/ 42333 h 448733"/>
                  <a:gd name="connsiteX36" fmla="*/ 863690 w 1160500"/>
                  <a:gd name="connsiteY36" fmla="*/ 63500 h 448733"/>
                  <a:gd name="connsiteX37" fmla="*/ 889090 w 1160500"/>
                  <a:gd name="connsiteY37" fmla="*/ 80433 h 448733"/>
                  <a:gd name="connsiteX38" fmla="*/ 914490 w 1160500"/>
                  <a:gd name="connsiteY38" fmla="*/ 101600 h 448733"/>
                  <a:gd name="connsiteX39" fmla="*/ 939890 w 1160500"/>
                  <a:gd name="connsiteY39" fmla="*/ 118533 h 448733"/>
                  <a:gd name="connsiteX40" fmla="*/ 961056 w 1160500"/>
                  <a:gd name="connsiteY40" fmla="*/ 135467 h 448733"/>
                  <a:gd name="connsiteX41" fmla="*/ 969523 w 1160500"/>
                  <a:gd name="connsiteY41" fmla="*/ 148167 h 448733"/>
                  <a:gd name="connsiteX42" fmla="*/ 994923 w 1160500"/>
                  <a:gd name="connsiteY42" fmla="*/ 165100 h 448733"/>
                  <a:gd name="connsiteX43" fmla="*/ 1016090 w 1160500"/>
                  <a:gd name="connsiteY43" fmla="*/ 190500 h 448733"/>
                  <a:gd name="connsiteX44" fmla="*/ 1024556 w 1160500"/>
                  <a:gd name="connsiteY44" fmla="*/ 203200 h 448733"/>
                  <a:gd name="connsiteX45" fmla="*/ 1037256 w 1160500"/>
                  <a:gd name="connsiteY45" fmla="*/ 215900 h 448733"/>
                  <a:gd name="connsiteX46" fmla="*/ 1049956 w 1160500"/>
                  <a:gd name="connsiteY46" fmla="*/ 232833 h 448733"/>
                  <a:gd name="connsiteX47" fmla="*/ 1079590 w 1160500"/>
                  <a:gd name="connsiteY47" fmla="*/ 262467 h 448733"/>
                  <a:gd name="connsiteX48" fmla="*/ 1100756 w 1160500"/>
                  <a:gd name="connsiteY48" fmla="*/ 287867 h 448733"/>
                  <a:gd name="connsiteX49" fmla="*/ 1117690 w 1160500"/>
                  <a:gd name="connsiteY49" fmla="*/ 325967 h 448733"/>
                  <a:gd name="connsiteX50" fmla="*/ 1126156 w 1160500"/>
                  <a:gd name="connsiteY50" fmla="*/ 351367 h 448733"/>
                  <a:gd name="connsiteX51" fmla="*/ 1130390 w 1160500"/>
                  <a:gd name="connsiteY51" fmla="*/ 368300 h 448733"/>
                  <a:gd name="connsiteX52" fmla="*/ 1138856 w 1160500"/>
                  <a:gd name="connsiteY52" fmla="*/ 381000 h 448733"/>
                  <a:gd name="connsiteX53" fmla="*/ 1155790 w 1160500"/>
                  <a:gd name="connsiteY53" fmla="*/ 419100 h 448733"/>
                  <a:gd name="connsiteX54" fmla="*/ 1160023 w 1160500"/>
                  <a:gd name="connsiteY54" fmla="*/ 431800 h 448733"/>
                  <a:gd name="connsiteX55" fmla="*/ 1147323 w 1160500"/>
                  <a:gd name="connsiteY55" fmla="*/ 436033 h 448733"/>
                  <a:gd name="connsiteX56" fmla="*/ 1096523 w 1160500"/>
                  <a:gd name="connsiteY56" fmla="*/ 440267 h 448733"/>
                  <a:gd name="connsiteX57" fmla="*/ 999156 w 1160500"/>
                  <a:gd name="connsiteY57" fmla="*/ 448733 h 448733"/>
                  <a:gd name="connsiteX58" fmla="*/ 850990 w 1160500"/>
                  <a:gd name="connsiteY58" fmla="*/ 444500 h 448733"/>
                  <a:gd name="connsiteX59" fmla="*/ 829823 w 1160500"/>
                  <a:gd name="connsiteY59" fmla="*/ 440267 h 448733"/>
                  <a:gd name="connsiteX60" fmla="*/ 800190 w 1160500"/>
                  <a:gd name="connsiteY60" fmla="*/ 436033 h 448733"/>
                  <a:gd name="connsiteX61" fmla="*/ 719756 w 1160500"/>
                  <a:gd name="connsiteY61" fmla="*/ 431800 h 448733"/>
                  <a:gd name="connsiteX62" fmla="*/ 550423 w 1160500"/>
                  <a:gd name="connsiteY62" fmla="*/ 436033 h 448733"/>
                  <a:gd name="connsiteX63" fmla="*/ 499623 w 1160500"/>
                  <a:gd name="connsiteY63" fmla="*/ 444500 h 448733"/>
                  <a:gd name="connsiteX64" fmla="*/ 465756 w 1160500"/>
                  <a:gd name="connsiteY64" fmla="*/ 448733 h 448733"/>
                  <a:gd name="connsiteX65" fmla="*/ 330290 w 1160500"/>
                  <a:gd name="connsiteY65" fmla="*/ 444500 h 448733"/>
                  <a:gd name="connsiteX66" fmla="*/ 287956 w 1160500"/>
                  <a:gd name="connsiteY66" fmla="*/ 440267 h 448733"/>
                  <a:gd name="connsiteX67" fmla="*/ 152490 w 1160500"/>
                  <a:gd name="connsiteY67" fmla="*/ 427567 h 448733"/>
                  <a:gd name="connsiteX68" fmla="*/ 101690 w 1160500"/>
                  <a:gd name="connsiteY68" fmla="*/ 431800 h 448733"/>
                  <a:gd name="connsiteX69" fmla="*/ 29723 w 1160500"/>
                  <a:gd name="connsiteY69" fmla="*/ 436033 h 448733"/>
                  <a:gd name="connsiteX70" fmla="*/ 90 w 1160500"/>
                  <a:gd name="connsiteY70" fmla="*/ 436033 h 44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0500" h="448733">
                    <a:moveTo>
                      <a:pt x="90" y="436033"/>
                    </a:moveTo>
                    <a:cubicBezTo>
                      <a:pt x="-1321" y="430389"/>
                      <a:pt x="14109" y="413398"/>
                      <a:pt x="21256" y="402167"/>
                    </a:cubicBezTo>
                    <a:cubicBezTo>
                      <a:pt x="23988" y="397875"/>
                      <a:pt x="26901" y="393700"/>
                      <a:pt x="29723" y="389467"/>
                    </a:cubicBezTo>
                    <a:lnTo>
                      <a:pt x="38190" y="376767"/>
                    </a:lnTo>
                    <a:cubicBezTo>
                      <a:pt x="48830" y="344845"/>
                      <a:pt x="34477" y="384193"/>
                      <a:pt x="50890" y="351367"/>
                    </a:cubicBezTo>
                    <a:cubicBezTo>
                      <a:pt x="57777" y="337593"/>
                      <a:pt x="51456" y="338101"/>
                      <a:pt x="63590" y="325967"/>
                    </a:cubicBezTo>
                    <a:cubicBezTo>
                      <a:pt x="67188" y="322369"/>
                      <a:pt x="72057" y="320322"/>
                      <a:pt x="76290" y="317500"/>
                    </a:cubicBezTo>
                    <a:cubicBezTo>
                      <a:pt x="96045" y="287867"/>
                      <a:pt x="84756" y="297745"/>
                      <a:pt x="105923" y="283633"/>
                    </a:cubicBezTo>
                    <a:cubicBezTo>
                      <a:pt x="108745" y="279400"/>
                      <a:pt x="111133" y="274842"/>
                      <a:pt x="114390" y="270933"/>
                    </a:cubicBezTo>
                    <a:cubicBezTo>
                      <a:pt x="118223" y="266334"/>
                      <a:pt x="123769" y="263214"/>
                      <a:pt x="127090" y="258233"/>
                    </a:cubicBezTo>
                    <a:cubicBezTo>
                      <a:pt x="129565" y="254520"/>
                      <a:pt x="129156" y="249434"/>
                      <a:pt x="131323" y="245533"/>
                    </a:cubicBezTo>
                    <a:cubicBezTo>
                      <a:pt x="136265" y="236638"/>
                      <a:pt x="142612" y="228600"/>
                      <a:pt x="148256" y="220133"/>
                    </a:cubicBezTo>
                    <a:lnTo>
                      <a:pt x="156723" y="207433"/>
                    </a:lnTo>
                    <a:cubicBezTo>
                      <a:pt x="159545" y="203200"/>
                      <a:pt x="160957" y="197555"/>
                      <a:pt x="165190" y="194733"/>
                    </a:cubicBezTo>
                    <a:lnTo>
                      <a:pt x="177890" y="186267"/>
                    </a:lnTo>
                    <a:cubicBezTo>
                      <a:pt x="186215" y="173778"/>
                      <a:pt x="186832" y="171054"/>
                      <a:pt x="199056" y="160867"/>
                    </a:cubicBezTo>
                    <a:cubicBezTo>
                      <a:pt x="202965" y="157610"/>
                      <a:pt x="207847" y="155657"/>
                      <a:pt x="211756" y="152400"/>
                    </a:cubicBezTo>
                    <a:cubicBezTo>
                      <a:pt x="253367" y="117724"/>
                      <a:pt x="199623" y="160300"/>
                      <a:pt x="232923" y="127000"/>
                    </a:cubicBezTo>
                    <a:cubicBezTo>
                      <a:pt x="236521" y="123402"/>
                      <a:pt x="241390" y="121355"/>
                      <a:pt x="245623" y="118533"/>
                    </a:cubicBezTo>
                    <a:cubicBezTo>
                      <a:pt x="255155" y="89934"/>
                      <a:pt x="241935" y="120933"/>
                      <a:pt x="262556" y="97367"/>
                    </a:cubicBezTo>
                    <a:cubicBezTo>
                      <a:pt x="269257" y="89709"/>
                      <a:pt x="271023" y="77612"/>
                      <a:pt x="279490" y="71967"/>
                    </a:cubicBezTo>
                    <a:cubicBezTo>
                      <a:pt x="308603" y="52558"/>
                      <a:pt x="295236" y="58251"/>
                      <a:pt x="317590" y="50800"/>
                    </a:cubicBezTo>
                    <a:cubicBezTo>
                      <a:pt x="328548" y="39842"/>
                      <a:pt x="340498" y="26231"/>
                      <a:pt x="355690" y="21167"/>
                    </a:cubicBezTo>
                    <a:lnTo>
                      <a:pt x="381090" y="12700"/>
                    </a:lnTo>
                    <a:cubicBezTo>
                      <a:pt x="385323" y="11289"/>
                      <a:pt x="389414" y="9342"/>
                      <a:pt x="393790" y="8467"/>
                    </a:cubicBezTo>
                    <a:cubicBezTo>
                      <a:pt x="427486" y="1727"/>
                      <a:pt x="407805" y="5028"/>
                      <a:pt x="453056" y="0"/>
                    </a:cubicBezTo>
                    <a:cubicBezTo>
                      <a:pt x="474223" y="1411"/>
                      <a:pt x="495556" y="1233"/>
                      <a:pt x="516556" y="4233"/>
                    </a:cubicBezTo>
                    <a:cubicBezTo>
                      <a:pt x="525391" y="5495"/>
                      <a:pt x="533489" y="9878"/>
                      <a:pt x="541956" y="12700"/>
                    </a:cubicBezTo>
                    <a:lnTo>
                      <a:pt x="554656" y="16933"/>
                    </a:lnTo>
                    <a:cubicBezTo>
                      <a:pt x="600968" y="32371"/>
                      <a:pt x="530824" y="7753"/>
                      <a:pt x="580056" y="29633"/>
                    </a:cubicBezTo>
                    <a:cubicBezTo>
                      <a:pt x="588212" y="33258"/>
                      <a:pt x="605456" y="38100"/>
                      <a:pt x="605456" y="38100"/>
                    </a:cubicBezTo>
                    <a:cubicBezTo>
                      <a:pt x="611101" y="36689"/>
                      <a:pt x="616796" y="35465"/>
                      <a:pt x="622390" y="33867"/>
                    </a:cubicBezTo>
                    <a:cubicBezTo>
                      <a:pt x="626681" y="32641"/>
                      <a:pt x="630628" y="29633"/>
                      <a:pt x="635090" y="29633"/>
                    </a:cubicBezTo>
                    <a:cubicBezTo>
                      <a:pt x="681678" y="29633"/>
                      <a:pt x="728223" y="32456"/>
                      <a:pt x="774790" y="33867"/>
                    </a:cubicBezTo>
                    <a:cubicBezTo>
                      <a:pt x="779023" y="35278"/>
                      <a:pt x="783067" y="37510"/>
                      <a:pt x="787490" y="38100"/>
                    </a:cubicBezTo>
                    <a:cubicBezTo>
                      <a:pt x="804333" y="40346"/>
                      <a:pt x="821628" y="39001"/>
                      <a:pt x="838290" y="42333"/>
                    </a:cubicBezTo>
                    <a:cubicBezTo>
                      <a:pt x="847017" y="44078"/>
                      <a:pt x="857929" y="59019"/>
                      <a:pt x="863690" y="63500"/>
                    </a:cubicBezTo>
                    <a:cubicBezTo>
                      <a:pt x="871722" y="69747"/>
                      <a:pt x="880623" y="74789"/>
                      <a:pt x="889090" y="80433"/>
                    </a:cubicBezTo>
                    <a:cubicBezTo>
                      <a:pt x="934471" y="110687"/>
                      <a:pt x="865598" y="63573"/>
                      <a:pt x="914490" y="101600"/>
                    </a:cubicBezTo>
                    <a:cubicBezTo>
                      <a:pt x="922522" y="107847"/>
                      <a:pt x="939890" y="118533"/>
                      <a:pt x="939890" y="118533"/>
                    </a:cubicBezTo>
                    <a:cubicBezTo>
                      <a:pt x="964150" y="154926"/>
                      <a:pt x="931848" y="112100"/>
                      <a:pt x="961056" y="135467"/>
                    </a:cubicBezTo>
                    <a:cubicBezTo>
                      <a:pt x="965029" y="138645"/>
                      <a:pt x="965694" y="144817"/>
                      <a:pt x="969523" y="148167"/>
                    </a:cubicBezTo>
                    <a:cubicBezTo>
                      <a:pt x="977181" y="154868"/>
                      <a:pt x="994923" y="165100"/>
                      <a:pt x="994923" y="165100"/>
                    </a:cubicBezTo>
                    <a:cubicBezTo>
                      <a:pt x="1015949" y="196638"/>
                      <a:pt x="988922" y="157897"/>
                      <a:pt x="1016090" y="190500"/>
                    </a:cubicBezTo>
                    <a:cubicBezTo>
                      <a:pt x="1019347" y="194409"/>
                      <a:pt x="1021299" y="199291"/>
                      <a:pt x="1024556" y="203200"/>
                    </a:cubicBezTo>
                    <a:cubicBezTo>
                      <a:pt x="1028389" y="207799"/>
                      <a:pt x="1033360" y="211354"/>
                      <a:pt x="1037256" y="215900"/>
                    </a:cubicBezTo>
                    <a:cubicBezTo>
                      <a:pt x="1041848" y="221257"/>
                      <a:pt x="1045210" y="227612"/>
                      <a:pt x="1049956" y="232833"/>
                    </a:cubicBezTo>
                    <a:cubicBezTo>
                      <a:pt x="1059353" y="243170"/>
                      <a:pt x="1071841" y="250843"/>
                      <a:pt x="1079590" y="262467"/>
                    </a:cubicBezTo>
                    <a:cubicBezTo>
                      <a:pt x="1091377" y="280148"/>
                      <a:pt x="1084458" y="271569"/>
                      <a:pt x="1100756" y="287867"/>
                    </a:cubicBezTo>
                    <a:cubicBezTo>
                      <a:pt x="1110832" y="318094"/>
                      <a:pt x="1104272" y="305841"/>
                      <a:pt x="1117690" y="325967"/>
                    </a:cubicBezTo>
                    <a:cubicBezTo>
                      <a:pt x="1120512" y="334434"/>
                      <a:pt x="1123991" y="342709"/>
                      <a:pt x="1126156" y="351367"/>
                    </a:cubicBezTo>
                    <a:cubicBezTo>
                      <a:pt x="1127567" y="357011"/>
                      <a:pt x="1128098" y="362952"/>
                      <a:pt x="1130390" y="368300"/>
                    </a:cubicBezTo>
                    <a:cubicBezTo>
                      <a:pt x="1132394" y="372976"/>
                      <a:pt x="1136790" y="376351"/>
                      <a:pt x="1138856" y="381000"/>
                    </a:cubicBezTo>
                    <a:cubicBezTo>
                      <a:pt x="1159004" y="426335"/>
                      <a:pt x="1136630" y="390361"/>
                      <a:pt x="1155790" y="419100"/>
                    </a:cubicBezTo>
                    <a:cubicBezTo>
                      <a:pt x="1157201" y="423333"/>
                      <a:pt x="1162019" y="427809"/>
                      <a:pt x="1160023" y="431800"/>
                    </a:cubicBezTo>
                    <a:cubicBezTo>
                      <a:pt x="1158027" y="435791"/>
                      <a:pt x="1151746" y="435443"/>
                      <a:pt x="1147323" y="436033"/>
                    </a:cubicBezTo>
                    <a:cubicBezTo>
                      <a:pt x="1130480" y="438279"/>
                      <a:pt x="1113431" y="438576"/>
                      <a:pt x="1096523" y="440267"/>
                    </a:cubicBezTo>
                    <a:cubicBezTo>
                      <a:pt x="1000453" y="449874"/>
                      <a:pt x="1150742" y="438628"/>
                      <a:pt x="999156" y="448733"/>
                    </a:cubicBezTo>
                    <a:cubicBezTo>
                      <a:pt x="949767" y="447322"/>
                      <a:pt x="900337" y="446967"/>
                      <a:pt x="850990" y="444500"/>
                    </a:cubicBezTo>
                    <a:cubicBezTo>
                      <a:pt x="843804" y="444141"/>
                      <a:pt x="836920" y="441450"/>
                      <a:pt x="829823" y="440267"/>
                    </a:cubicBezTo>
                    <a:cubicBezTo>
                      <a:pt x="819981" y="438627"/>
                      <a:pt x="810139" y="436798"/>
                      <a:pt x="800190" y="436033"/>
                    </a:cubicBezTo>
                    <a:cubicBezTo>
                      <a:pt x="773421" y="433974"/>
                      <a:pt x="746567" y="433211"/>
                      <a:pt x="719756" y="431800"/>
                    </a:cubicBezTo>
                    <a:lnTo>
                      <a:pt x="550423" y="436033"/>
                    </a:lnTo>
                    <a:cubicBezTo>
                      <a:pt x="452715" y="440021"/>
                      <a:pt x="543713" y="436484"/>
                      <a:pt x="499623" y="444500"/>
                    </a:cubicBezTo>
                    <a:cubicBezTo>
                      <a:pt x="488430" y="446535"/>
                      <a:pt x="477045" y="447322"/>
                      <a:pt x="465756" y="448733"/>
                    </a:cubicBezTo>
                    <a:lnTo>
                      <a:pt x="330290" y="444500"/>
                    </a:lnTo>
                    <a:cubicBezTo>
                      <a:pt x="316124" y="443825"/>
                      <a:pt x="302083" y="441513"/>
                      <a:pt x="287956" y="440267"/>
                    </a:cubicBezTo>
                    <a:cubicBezTo>
                      <a:pt x="159969" y="428974"/>
                      <a:pt x="225116" y="436645"/>
                      <a:pt x="152490" y="427567"/>
                    </a:cubicBezTo>
                    <a:lnTo>
                      <a:pt x="101690" y="431800"/>
                    </a:lnTo>
                    <a:cubicBezTo>
                      <a:pt x="77716" y="433453"/>
                      <a:pt x="53634" y="433642"/>
                      <a:pt x="29723" y="436033"/>
                    </a:cubicBezTo>
                    <a:cubicBezTo>
                      <a:pt x="25283" y="436477"/>
                      <a:pt x="1501" y="441677"/>
                      <a:pt x="90" y="436033"/>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6600000" scaled="0"/>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12302">
                <a:extLst>
                  <a:ext uri="{FF2B5EF4-FFF2-40B4-BE49-F238E27FC236}">
                    <a16:creationId xmlns:a16="http://schemas.microsoft.com/office/drawing/2014/main" id="{FB90A3BC-BFB4-4EC3-AB0A-AB3EE0180583}"/>
                  </a:ext>
                </a:extLst>
              </p:cNvPr>
              <p:cNvSpPr/>
              <p:nvPr/>
            </p:nvSpPr>
            <p:spPr>
              <a:xfrm>
                <a:off x="2691003" y="6556303"/>
                <a:ext cx="423774" cy="310164"/>
              </a:xfrm>
              <a:custGeom>
                <a:avLst/>
                <a:gdLst>
                  <a:gd name="connsiteX0" fmla="*/ 1397 w 423774"/>
                  <a:gd name="connsiteY0" fmla="*/ 5364 h 310164"/>
                  <a:gd name="connsiteX1" fmla="*/ 47964 w 423774"/>
                  <a:gd name="connsiteY1" fmla="*/ 9597 h 310164"/>
                  <a:gd name="connsiteX2" fmla="*/ 69130 w 423774"/>
                  <a:gd name="connsiteY2" fmla="*/ 13830 h 310164"/>
                  <a:gd name="connsiteX3" fmla="*/ 170730 w 423774"/>
                  <a:gd name="connsiteY3" fmla="*/ 5364 h 310164"/>
                  <a:gd name="connsiteX4" fmla="*/ 225764 w 423774"/>
                  <a:gd name="connsiteY4" fmla="*/ 9597 h 310164"/>
                  <a:gd name="connsiteX5" fmla="*/ 238464 w 423774"/>
                  <a:gd name="connsiteY5" fmla="*/ 18064 h 310164"/>
                  <a:gd name="connsiteX6" fmla="*/ 251164 w 423774"/>
                  <a:gd name="connsiteY6" fmla="*/ 30764 h 310164"/>
                  <a:gd name="connsiteX7" fmla="*/ 268097 w 423774"/>
                  <a:gd name="connsiteY7" fmla="*/ 56164 h 310164"/>
                  <a:gd name="connsiteX8" fmla="*/ 280797 w 423774"/>
                  <a:gd name="connsiteY8" fmla="*/ 64630 h 310164"/>
                  <a:gd name="connsiteX9" fmla="*/ 310430 w 423774"/>
                  <a:gd name="connsiteY9" fmla="*/ 102730 h 310164"/>
                  <a:gd name="connsiteX10" fmla="*/ 314664 w 423774"/>
                  <a:gd name="connsiteY10" fmla="*/ 115430 h 310164"/>
                  <a:gd name="connsiteX11" fmla="*/ 323130 w 423774"/>
                  <a:gd name="connsiteY11" fmla="*/ 128130 h 310164"/>
                  <a:gd name="connsiteX12" fmla="*/ 331597 w 423774"/>
                  <a:gd name="connsiteY12" fmla="*/ 153530 h 310164"/>
                  <a:gd name="connsiteX13" fmla="*/ 335830 w 423774"/>
                  <a:gd name="connsiteY13" fmla="*/ 166230 h 310164"/>
                  <a:gd name="connsiteX14" fmla="*/ 344297 w 423774"/>
                  <a:gd name="connsiteY14" fmla="*/ 178930 h 310164"/>
                  <a:gd name="connsiteX15" fmla="*/ 365464 w 423774"/>
                  <a:gd name="connsiteY15" fmla="*/ 217030 h 310164"/>
                  <a:gd name="connsiteX16" fmla="*/ 378164 w 423774"/>
                  <a:gd name="connsiteY16" fmla="*/ 229730 h 310164"/>
                  <a:gd name="connsiteX17" fmla="*/ 395097 w 423774"/>
                  <a:gd name="connsiteY17" fmla="*/ 255130 h 310164"/>
                  <a:gd name="connsiteX18" fmla="*/ 403564 w 423774"/>
                  <a:gd name="connsiteY18" fmla="*/ 267830 h 310164"/>
                  <a:gd name="connsiteX19" fmla="*/ 420497 w 423774"/>
                  <a:gd name="connsiteY19" fmla="*/ 305930 h 310164"/>
                  <a:gd name="connsiteX20" fmla="*/ 395097 w 423774"/>
                  <a:gd name="connsiteY20" fmla="*/ 297464 h 310164"/>
                  <a:gd name="connsiteX21" fmla="*/ 335830 w 423774"/>
                  <a:gd name="connsiteY21" fmla="*/ 301697 h 310164"/>
                  <a:gd name="connsiteX22" fmla="*/ 280797 w 423774"/>
                  <a:gd name="connsiteY22" fmla="*/ 310164 h 310164"/>
                  <a:gd name="connsiteX23" fmla="*/ 90297 w 423774"/>
                  <a:gd name="connsiteY23" fmla="*/ 305930 h 310164"/>
                  <a:gd name="connsiteX24" fmla="*/ 77597 w 423774"/>
                  <a:gd name="connsiteY24" fmla="*/ 297464 h 310164"/>
                  <a:gd name="connsiteX25" fmla="*/ 64897 w 423774"/>
                  <a:gd name="connsiteY25" fmla="*/ 259364 h 310164"/>
                  <a:gd name="connsiteX26" fmla="*/ 60664 w 423774"/>
                  <a:gd name="connsiteY26" fmla="*/ 246664 h 310164"/>
                  <a:gd name="connsiteX27" fmla="*/ 43730 w 423774"/>
                  <a:gd name="connsiteY27" fmla="*/ 221264 h 310164"/>
                  <a:gd name="connsiteX28" fmla="*/ 39497 w 423774"/>
                  <a:gd name="connsiteY28" fmla="*/ 208564 h 310164"/>
                  <a:gd name="connsiteX29" fmla="*/ 31030 w 423774"/>
                  <a:gd name="connsiteY29" fmla="*/ 195864 h 310164"/>
                  <a:gd name="connsiteX30" fmla="*/ 22564 w 423774"/>
                  <a:gd name="connsiteY30" fmla="*/ 170464 h 310164"/>
                  <a:gd name="connsiteX31" fmla="*/ 18330 w 423774"/>
                  <a:gd name="connsiteY31" fmla="*/ 106964 h 310164"/>
                  <a:gd name="connsiteX32" fmla="*/ 14097 w 423774"/>
                  <a:gd name="connsiteY32" fmla="*/ 90030 h 310164"/>
                  <a:gd name="connsiteX33" fmla="*/ 1397 w 423774"/>
                  <a:gd name="connsiteY33" fmla="*/ 5364 h 3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774" h="310164">
                    <a:moveTo>
                      <a:pt x="1397" y="5364"/>
                    </a:moveTo>
                    <a:cubicBezTo>
                      <a:pt x="7041" y="-8041"/>
                      <a:pt x="32498" y="7664"/>
                      <a:pt x="47964" y="9597"/>
                    </a:cubicBezTo>
                    <a:cubicBezTo>
                      <a:pt x="55103" y="10489"/>
                      <a:pt x="61935" y="13830"/>
                      <a:pt x="69130" y="13830"/>
                    </a:cubicBezTo>
                    <a:cubicBezTo>
                      <a:pt x="79989" y="13830"/>
                      <a:pt x="156426" y="6664"/>
                      <a:pt x="170730" y="5364"/>
                    </a:cubicBezTo>
                    <a:cubicBezTo>
                      <a:pt x="189075" y="6775"/>
                      <a:pt x="207680" y="6206"/>
                      <a:pt x="225764" y="9597"/>
                    </a:cubicBezTo>
                    <a:cubicBezTo>
                      <a:pt x="230765" y="10535"/>
                      <a:pt x="234555" y="14807"/>
                      <a:pt x="238464" y="18064"/>
                    </a:cubicBezTo>
                    <a:cubicBezTo>
                      <a:pt x="243063" y="21897"/>
                      <a:pt x="247488" y="26038"/>
                      <a:pt x="251164" y="30764"/>
                    </a:cubicBezTo>
                    <a:cubicBezTo>
                      <a:pt x="257411" y="38796"/>
                      <a:pt x="259630" y="50520"/>
                      <a:pt x="268097" y="56164"/>
                    </a:cubicBezTo>
                    <a:cubicBezTo>
                      <a:pt x="272330" y="58986"/>
                      <a:pt x="276888" y="61373"/>
                      <a:pt x="280797" y="64630"/>
                    </a:cubicBezTo>
                    <a:cubicBezTo>
                      <a:pt x="290913" y="73059"/>
                      <a:pt x="306798" y="91837"/>
                      <a:pt x="310430" y="102730"/>
                    </a:cubicBezTo>
                    <a:cubicBezTo>
                      <a:pt x="311841" y="106963"/>
                      <a:pt x="312668" y="111439"/>
                      <a:pt x="314664" y="115430"/>
                    </a:cubicBezTo>
                    <a:cubicBezTo>
                      <a:pt x="316939" y="119981"/>
                      <a:pt x="321064" y="123481"/>
                      <a:pt x="323130" y="128130"/>
                    </a:cubicBezTo>
                    <a:cubicBezTo>
                      <a:pt x="326755" y="136286"/>
                      <a:pt x="328775" y="145063"/>
                      <a:pt x="331597" y="153530"/>
                    </a:cubicBezTo>
                    <a:cubicBezTo>
                      <a:pt x="333008" y="157763"/>
                      <a:pt x="333355" y="162517"/>
                      <a:pt x="335830" y="166230"/>
                    </a:cubicBezTo>
                    <a:lnTo>
                      <a:pt x="344297" y="178930"/>
                    </a:lnTo>
                    <a:cubicBezTo>
                      <a:pt x="349620" y="194901"/>
                      <a:pt x="350906" y="202472"/>
                      <a:pt x="365464" y="217030"/>
                    </a:cubicBezTo>
                    <a:cubicBezTo>
                      <a:pt x="369697" y="221263"/>
                      <a:pt x="374488" y="225004"/>
                      <a:pt x="378164" y="229730"/>
                    </a:cubicBezTo>
                    <a:cubicBezTo>
                      <a:pt x="384411" y="237762"/>
                      <a:pt x="389453" y="246663"/>
                      <a:pt x="395097" y="255130"/>
                    </a:cubicBezTo>
                    <a:lnTo>
                      <a:pt x="403564" y="267830"/>
                    </a:lnTo>
                    <a:cubicBezTo>
                      <a:pt x="403853" y="268264"/>
                      <a:pt x="433448" y="310247"/>
                      <a:pt x="420497" y="305930"/>
                    </a:cubicBezTo>
                    <a:lnTo>
                      <a:pt x="395097" y="297464"/>
                    </a:lnTo>
                    <a:cubicBezTo>
                      <a:pt x="375341" y="298875"/>
                      <a:pt x="355547" y="299819"/>
                      <a:pt x="335830" y="301697"/>
                    </a:cubicBezTo>
                    <a:cubicBezTo>
                      <a:pt x="323107" y="302909"/>
                      <a:pt x="294183" y="307933"/>
                      <a:pt x="280797" y="310164"/>
                    </a:cubicBezTo>
                    <a:cubicBezTo>
                      <a:pt x="217297" y="308753"/>
                      <a:pt x="153689" y="309892"/>
                      <a:pt x="90297" y="305930"/>
                    </a:cubicBezTo>
                    <a:cubicBezTo>
                      <a:pt x="85219" y="305613"/>
                      <a:pt x="80294" y="301778"/>
                      <a:pt x="77597" y="297464"/>
                    </a:cubicBezTo>
                    <a:cubicBezTo>
                      <a:pt x="77595" y="297460"/>
                      <a:pt x="67014" y="265716"/>
                      <a:pt x="64897" y="259364"/>
                    </a:cubicBezTo>
                    <a:cubicBezTo>
                      <a:pt x="63486" y="255131"/>
                      <a:pt x="63139" y="250377"/>
                      <a:pt x="60664" y="246664"/>
                    </a:cubicBezTo>
                    <a:lnTo>
                      <a:pt x="43730" y="221264"/>
                    </a:lnTo>
                    <a:cubicBezTo>
                      <a:pt x="42319" y="217031"/>
                      <a:pt x="41493" y="212555"/>
                      <a:pt x="39497" y="208564"/>
                    </a:cubicBezTo>
                    <a:cubicBezTo>
                      <a:pt x="37222" y="204013"/>
                      <a:pt x="33096" y="200513"/>
                      <a:pt x="31030" y="195864"/>
                    </a:cubicBezTo>
                    <a:cubicBezTo>
                      <a:pt x="27405" y="187709"/>
                      <a:pt x="22564" y="170464"/>
                      <a:pt x="22564" y="170464"/>
                    </a:cubicBezTo>
                    <a:cubicBezTo>
                      <a:pt x="21153" y="149297"/>
                      <a:pt x="20551" y="128061"/>
                      <a:pt x="18330" y="106964"/>
                    </a:cubicBezTo>
                    <a:cubicBezTo>
                      <a:pt x="17721" y="101178"/>
                      <a:pt x="15138" y="95755"/>
                      <a:pt x="14097" y="90030"/>
                    </a:cubicBezTo>
                    <a:cubicBezTo>
                      <a:pt x="8667" y="60161"/>
                      <a:pt x="-4247" y="18769"/>
                      <a:pt x="1397" y="5364"/>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12303">
                <a:extLst>
                  <a:ext uri="{FF2B5EF4-FFF2-40B4-BE49-F238E27FC236}">
                    <a16:creationId xmlns:a16="http://schemas.microsoft.com/office/drawing/2014/main" id="{3C7A8E73-7CBC-4703-A736-FFF352CB870E}"/>
                  </a:ext>
                </a:extLst>
              </p:cNvPr>
              <p:cNvSpPr/>
              <p:nvPr/>
            </p:nvSpPr>
            <p:spPr>
              <a:xfrm>
                <a:off x="2789747" y="5354109"/>
                <a:ext cx="272022" cy="89958"/>
              </a:xfrm>
              <a:custGeom>
                <a:avLst/>
                <a:gdLst>
                  <a:gd name="connsiteX0" fmla="*/ 42353 w 272022"/>
                  <a:gd name="connsiteY0" fmla="*/ 5291 h 89958"/>
                  <a:gd name="connsiteX1" fmla="*/ 63520 w 272022"/>
                  <a:gd name="connsiteY1" fmla="*/ 1058 h 89958"/>
                  <a:gd name="connsiteX2" fmla="*/ 114320 w 272022"/>
                  <a:gd name="connsiteY2" fmla="*/ 9524 h 89958"/>
                  <a:gd name="connsiteX3" fmla="*/ 139720 w 272022"/>
                  <a:gd name="connsiteY3" fmla="*/ 17991 h 89958"/>
                  <a:gd name="connsiteX4" fmla="*/ 152420 w 272022"/>
                  <a:gd name="connsiteY4" fmla="*/ 22224 h 89958"/>
                  <a:gd name="connsiteX5" fmla="*/ 190520 w 272022"/>
                  <a:gd name="connsiteY5" fmla="*/ 26458 h 89958"/>
                  <a:gd name="connsiteX6" fmla="*/ 215920 w 272022"/>
                  <a:gd name="connsiteY6" fmla="*/ 34924 h 89958"/>
                  <a:gd name="connsiteX7" fmla="*/ 258253 w 272022"/>
                  <a:gd name="connsiteY7" fmla="*/ 56091 h 89958"/>
                  <a:gd name="connsiteX8" fmla="*/ 270953 w 272022"/>
                  <a:gd name="connsiteY8" fmla="*/ 64558 h 89958"/>
                  <a:gd name="connsiteX9" fmla="*/ 254020 w 272022"/>
                  <a:gd name="connsiteY9" fmla="*/ 89958 h 89958"/>
                  <a:gd name="connsiteX10" fmla="*/ 207453 w 272022"/>
                  <a:gd name="connsiteY10" fmla="*/ 85724 h 89958"/>
                  <a:gd name="connsiteX11" fmla="*/ 160886 w 272022"/>
                  <a:gd name="connsiteY11" fmla="*/ 77258 h 89958"/>
                  <a:gd name="connsiteX12" fmla="*/ 122786 w 272022"/>
                  <a:gd name="connsiteY12" fmla="*/ 73024 h 89958"/>
                  <a:gd name="connsiteX13" fmla="*/ 97386 w 272022"/>
                  <a:gd name="connsiteY13" fmla="*/ 68791 h 89958"/>
                  <a:gd name="connsiteX14" fmla="*/ 67753 w 272022"/>
                  <a:gd name="connsiteY14" fmla="*/ 64558 h 89958"/>
                  <a:gd name="connsiteX15" fmla="*/ 12720 w 272022"/>
                  <a:gd name="connsiteY15" fmla="*/ 56091 h 89958"/>
                  <a:gd name="connsiteX16" fmla="*/ 20 w 272022"/>
                  <a:gd name="connsiteY16" fmla="*/ 51858 h 89958"/>
                  <a:gd name="connsiteX17" fmla="*/ 42353 w 272022"/>
                  <a:gd name="connsiteY17" fmla="*/ 5291 h 8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022" h="89958">
                    <a:moveTo>
                      <a:pt x="42353" y="5291"/>
                    </a:moveTo>
                    <a:cubicBezTo>
                      <a:pt x="52936" y="-3176"/>
                      <a:pt x="56325" y="1058"/>
                      <a:pt x="63520" y="1058"/>
                    </a:cubicBezTo>
                    <a:cubicBezTo>
                      <a:pt x="69576" y="1058"/>
                      <a:pt x="105508" y="7121"/>
                      <a:pt x="114320" y="9524"/>
                    </a:cubicBezTo>
                    <a:cubicBezTo>
                      <a:pt x="122930" y="11872"/>
                      <a:pt x="131253" y="15169"/>
                      <a:pt x="139720" y="17991"/>
                    </a:cubicBezTo>
                    <a:cubicBezTo>
                      <a:pt x="143953" y="19402"/>
                      <a:pt x="147985" y="21731"/>
                      <a:pt x="152420" y="22224"/>
                    </a:cubicBezTo>
                    <a:lnTo>
                      <a:pt x="190520" y="26458"/>
                    </a:lnTo>
                    <a:cubicBezTo>
                      <a:pt x="198987" y="29280"/>
                      <a:pt x="208494" y="29973"/>
                      <a:pt x="215920" y="34924"/>
                    </a:cubicBezTo>
                    <a:cubicBezTo>
                      <a:pt x="246161" y="55085"/>
                      <a:pt x="231448" y="49390"/>
                      <a:pt x="258253" y="56091"/>
                    </a:cubicBezTo>
                    <a:cubicBezTo>
                      <a:pt x="262486" y="58913"/>
                      <a:pt x="269344" y="59731"/>
                      <a:pt x="270953" y="64558"/>
                    </a:cubicBezTo>
                    <a:cubicBezTo>
                      <a:pt x="275923" y="79469"/>
                      <a:pt x="262433" y="84349"/>
                      <a:pt x="254020" y="89958"/>
                    </a:cubicBezTo>
                    <a:cubicBezTo>
                      <a:pt x="238498" y="88547"/>
                      <a:pt x="222933" y="87545"/>
                      <a:pt x="207453" y="85724"/>
                    </a:cubicBezTo>
                    <a:cubicBezTo>
                      <a:pt x="158164" y="79925"/>
                      <a:pt x="204546" y="83495"/>
                      <a:pt x="160886" y="77258"/>
                    </a:cubicBezTo>
                    <a:cubicBezTo>
                      <a:pt x="148236" y="75451"/>
                      <a:pt x="135452" y="74713"/>
                      <a:pt x="122786" y="73024"/>
                    </a:cubicBezTo>
                    <a:cubicBezTo>
                      <a:pt x="114278" y="71890"/>
                      <a:pt x="105870" y="70096"/>
                      <a:pt x="97386" y="68791"/>
                    </a:cubicBezTo>
                    <a:cubicBezTo>
                      <a:pt x="87524" y="67274"/>
                      <a:pt x="77570" y="66343"/>
                      <a:pt x="67753" y="64558"/>
                    </a:cubicBezTo>
                    <a:cubicBezTo>
                      <a:pt x="10135" y="54081"/>
                      <a:pt x="118733" y="67869"/>
                      <a:pt x="12720" y="56091"/>
                    </a:cubicBezTo>
                    <a:cubicBezTo>
                      <a:pt x="8487" y="54680"/>
                      <a:pt x="1102" y="56187"/>
                      <a:pt x="20" y="51858"/>
                    </a:cubicBezTo>
                    <a:cubicBezTo>
                      <a:pt x="-938" y="48028"/>
                      <a:pt x="31770" y="13758"/>
                      <a:pt x="42353" y="5291"/>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54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12304">
                <a:extLst>
                  <a:ext uri="{FF2B5EF4-FFF2-40B4-BE49-F238E27FC236}">
                    <a16:creationId xmlns:a16="http://schemas.microsoft.com/office/drawing/2014/main" id="{49E63FF7-4C18-446D-84B1-E2743514E8EC}"/>
                  </a:ext>
                </a:extLst>
              </p:cNvPr>
              <p:cNvSpPr/>
              <p:nvPr/>
            </p:nvSpPr>
            <p:spPr>
              <a:xfrm>
                <a:off x="2791445" y="5418667"/>
                <a:ext cx="248088" cy="122766"/>
              </a:xfrm>
              <a:custGeom>
                <a:avLst/>
                <a:gdLst>
                  <a:gd name="connsiteX0" fmla="*/ 11022 w 248088"/>
                  <a:gd name="connsiteY0" fmla="*/ 59266 h 122766"/>
                  <a:gd name="connsiteX1" fmla="*/ 74522 w 248088"/>
                  <a:gd name="connsiteY1" fmla="*/ 63500 h 122766"/>
                  <a:gd name="connsiteX2" fmla="*/ 99922 w 248088"/>
                  <a:gd name="connsiteY2" fmla="*/ 71966 h 122766"/>
                  <a:gd name="connsiteX3" fmla="*/ 125322 w 248088"/>
                  <a:gd name="connsiteY3" fmla="*/ 80433 h 122766"/>
                  <a:gd name="connsiteX4" fmla="*/ 138022 w 248088"/>
                  <a:gd name="connsiteY4" fmla="*/ 84666 h 122766"/>
                  <a:gd name="connsiteX5" fmla="*/ 184588 w 248088"/>
                  <a:gd name="connsiteY5" fmla="*/ 97366 h 122766"/>
                  <a:gd name="connsiteX6" fmla="*/ 197288 w 248088"/>
                  <a:gd name="connsiteY6" fmla="*/ 101600 h 122766"/>
                  <a:gd name="connsiteX7" fmla="*/ 209988 w 248088"/>
                  <a:gd name="connsiteY7" fmla="*/ 110066 h 122766"/>
                  <a:gd name="connsiteX8" fmla="*/ 235388 w 248088"/>
                  <a:gd name="connsiteY8" fmla="*/ 122766 h 122766"/>
                  <a:gd name="connsiteX9" fmla="*/ 235388 w 248088"/>
                  <a:gd name="connsiteY9" fmla="*/ 76200 h 122766"/>
                  <a:gd name="connsiteX10" fmla="*/ 243855 w 248088"/>
                  <a:gd name="connsiteY10" fmla="*/ 63500 h 122766"/>
                  <a:gd name="connsiteX11" fmla="*/ 248088 w 248088"/>
                  <a:gd name="connsiteY11" fmla="*/ 50800 h 122766"/>
                  <a:gd name="connsiteX12" fmla="*/ 243855 w 248088"/>
                  <a:gd name="connsiteY12" fmla="*/ 38100 h 122766"/>
                  <a:gd name="connsiteX13" fmla="*/ 197288 w 248088"/>
                  <a:gd name="connsiteY13" fmla="*/ 25400 h 122766"/>
                  <a:gd name="connsiteX14" fmla="*/ 159188 w 248088"/>
                  <a:gd name="connsiteY14" fmla="*/ 21166 h 122766"/>
                  <a:gd name="connsiteX15" fmla="*/ 138022 w 248088"/>
                  <a:gd name="connsiteY15" fmla="*/ 16933 h 122766"/>
                  <a:gd name="connsiteX16" fmla="*/ 121088 w 248088"/>
                  <a:gd name="connsiteY16" fmla="*/ 12700 h 122766"/>
                  <a:gd name="connsiteX17" fmla="*/ 66055 w 248088"/>
                  <a:gd name="connsiteY17" fmla="*/ 8466 h 122766"/>
                  <a:gd name="connsiteX18" fmla="*/ 44888 w 248088"/>
                  <a:gd name="connsiteY18" fmla="*/ 4233 h 122766"/>
                  <a:gd name="connsiteX19" fmla="*/ 27955 w 248088"/>
                  <a:gd name="connsiteY19" fmla="*/ 0 h 122766"/>
                  <a:gd name="connsiteX20" fmla="*/ 2555 w 248088"/>
                  <a:gd name="connsiteY20" fmla="*/ 4233 h 122766"/>
                  <a:gd name="connsiteX21" fmla="*/ 11022 w 248088"/>
                  <a:gd name="connsiteY21" fmla="*/ 59266 h 1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22766">
                    <a:moveTo>
                      <a:pt x="11022" y="59266"/>
                    </a:moveTo>
                    <a:cubicBezTo>
                      <a:pt x="23016" y="69144"/>
                      <a:pt x="53522" y="60500"/>
                      <a:pt x="74522" y="63500"/>
                    </a:cubicBezTo>
                    <a:cubicBezTo>
                      <a:pt x="83357" y="64762"/>
                      <a:pt x="91455" y="69144"/>
                      <a:pt x="99922" y="71966"/>
                    </a:cubicBezTo>
                    <a:lnTo>
                      <a:pt x="125322" y="80433"/>
                    </a:lnTo>
                    <a:cubicBezTo>
                      <a:pt x="129555" y="81844"/>
                      <a:pt x="133646" y="83791"/>
                      <a:pt x="138022" y="84666"/>
                    </a:cubicBezTo>
                    <a:cubicBezTo>
                      <a:pt x="167934" y="90650"/>
                      <a:pt x="152368" y="86626"/>
                      <a:pt x="184588" y="97366"/>
                    </a:cubicBezTo>
                    <a:cubicBezTo>
                      <a:pt x="188821" y="98777"/>
                      <a:pt x="193575" y="99125"/>
                      <a:pt x="197288" y="101600"/>
                    </a:cubicBezTo>
                    <a:cubicBezTo>
                      <a:pt x="201521" y="104422"/>
                      <a:pt x="205437" y="107791"/>
                      <a:pt x="209988" y="110066"/>
                    </a:cubicBezTo>
                    <a:cubicBezTo>
                      <a:pt x="245041" y="127593"/>
                      <a:pt x="198992" y="98504"/>
                      <a:pt x="235388" y="122766"/>
                    </a:cubicBezTo>
                    <a:cubicBezTo>
                      <a:pt x="231174" y="101697"/>
                      <a:pt x="227941" y="98541"/>
                      <a:pt x="235388" y="76200"/>
                    </a:cubicBezTo>
                    <a:cubicBezTo>
                      <a:pt x="236997" y="71373"/>
                      <a:pt x="241033" y="67733"/>
                      <a:pt x="243855" y="63500"/>
                    </a:cubicBezTo>
                    <a:cubicBezTo>
                      <a:pt x="245266" y="59267"/>
                      <a:pt x="248088" y="55262"/>
                      <a:pt x="248088" y="50800"/>
                    </a:cubicBezTo>
                    <a:cubicBezTo>
                      <a:pt x="248088" y="46338"/>
                      <a:pt x="247486" y="40694"/>
                      <a:pt x="243855" y="38100"/>
                    </a:cubicBezTo>
                    <a:cubicBezTo>
                      <a:pt x="236822" y="33076"/>
                      <a:pt x="206895" y="26772"/>
                      <a:pt x="197288" y="25400"/>
                    </a:cubicBezTo>
                    <a:cubicBezTo>
                      <a:pt x="184638" y="23593"/>
                      <a:pt x="171838" y="22973"/>
                      <a:pt x="159188" y="21166"/>
                    </a:cubicBezTo>
                    <a:cubicBezTo>
                      <a:pt x="152065" y="20148"/>
                      <a:pt x="145046" y="18494"/>
                      <a:pt x="138022" y="16933"/>
                    </a:cubicBezTo>
                    <a:cubicBezTo>
                      <a:pt x="132342" y="15671"/>
                      <a:pt x="126866" y="13380"/>
                      <a:pt x="121088" y="12700"/>
                    </a:cubicBezTo>
                    <a:cubicBezTo>
                      <a:pt x="102815" y="10550"/>
                      <a:pt x="84399" y="9877"/>
                      <a:pt x="66055" y="8466"/>
                    </a:cubicBezTo>
                    <a:cubicBezTo>
                      <a:pt x="58999" y="7055"/>
                      <a:pt x="51912" y="5794"/>
                      <a:pt x="44888" y="4233"/>
                    </a:cubicBezTo>
                    <a:cubicBezTo>
                      <a:pt x="39208" y="2971"/>
                      <a:pt x="33773" y="0"/>
                      <a:pt x="27955" y="0"/>
                    </a:cubicBezTo>
                    <a:cubicBezTo>
                      <a:pt x="19372" y="0"/>
                      <a:pt x="11022" y="2822"/>
                      <a:pt x="2555" y="4233"/>
                    </a:cubicBezTo>
                    <a:cubicBezTo>
                      <a:pt x="-2124" y="18272"/>
                      <a:pt x="-972" y="49388"/>
                      <a:pt x="11022" y="59266"/>
                    </a:cubicBezTo>
                    <a:close/>
                  </a:path>
                </a:pathLst>
              </a:cu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6200000" scaled="1"/>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12305">
                <a:extLst>
                  <a:ext uri="{FF2B5EF4-FFF2-40B4-BE49-F238E27FC236}">
                    <a16:creationId xmlns:a16="http://schemas.microsoft.com/office/drawing/2014/main" id="{F43CF00A-0B21-482C-BA91-D2C397E7FD4F}"/>
                  </a:ext>
                </a:extLst>
              </p:cNvPr>
              <p:cNvSpPr/>
              <p:nvPr/>
            </p:nvSpPr>
            <p:spPr>
              <a:xfrm>
                <a:off x="2796170" y="5477933"/>
                <a:ext cx="133297" cy="148323"/>
              </a:xfrm>
              <a:custGeom>
                <a:avLst/>
                <a:gdLst>
                  <a:gd name="connsiteX0" fmla="*/ 50800 w 135467"/>
                  <a:gd name="connsiteY0" fmla="*/ 182034 h 183270"/>
                  <a:gd name="connsiteX1" fmla="*/ 71967 w 135467"/>
                  <a:gd name="connsiteY1" fmla="*/ 160867 h 183270"/>
                  <a:gd name="connsiteX2" fmla="*/ 101600 w 135467"/>
                  <a:gd name="connsiteY2" fmla="*/ 131234 h 183270"/>
                  <a:gd name="connsiteX3" fmla="*/ 118533 w 135467"/>
                  <a:gd name="connsiteY3" fmla="*/ 110067 h 183270"/>
                  <a:gd name="connsiteX4" fmla="*/ 122767 w 135467"/>
                  <a:gd name="connsiteY4" fmla="*/ 97367 h 183270"/>
                  <a:gd name="connsiteX5" fmla="*/ 131233 w 135467"/>
                  <a:gd name="connsiteY5" fmla="*/ 50800 h 183270"/>
                  <a:gd name="connsiteX6" fmla="*/ 135467 w 135467"/>
                  <a:gd name="connsiteY6" fmla="*/ 38100 h 183270"/>
                  <a:gd name="connsiteX7" fmla="*/ 131233 w 135467"/>
                  <a:gd name="connsiteY7" fmla="*/ 25400 h 183270"/>
                  <a:gd name="connsiteX8" fmla="*/ 105833 w 135467"/>
                  <a:gd name="connsiteY8" fmla="*/ 16934 h 183270"/>
                  <a:gd name="connsiteX9" fmla="*/ 80433 w 135467"/>
                  <a:gd name="connsiteY9" fmla="*/ 8467 h 183270"/>
                  <a:gd name="connsiteX10" fmla="*/ 46567 w 135467"/>
                  <a:gd name="connsiteY10" fmla="*/ 4234 h 183270"/>
                  <a:gd name="connsiteX11" fmla="*/ 16933 w 135467"/>
                  <a:gd name="connsiteY11" fmla="*/ 0 h 183270"/>
                  <a:gd name="connsiteX12" fmla="*/ 4233 w 135467"/>
                  <a:gd name="connsiteY12" fmla="*/ 4234 h 183270"/>
                  <a:gd name="connsiteX13" fmla="*/ 0 w 135467"/>
                  <a:gd name="connsiteY13" fmla="*/ 16934 h 183270"/>
                  <a:gd name="connsiteX14" fmla="*/ 4233 w 135467"/>
                  <a:gd name="connsiteY14" fmla="*/ 80434 h 183270"/>
                  <a:gd name="connsiteX15" fmla="*/ 16933 w 135467"/>
                  <a:gd name="connsiteY15" fmla="*/ 122767 h 183270"/>
                  <a:gd name="connsiteX16" fmla="*/ 50800 w 135467"/>
                  <a:gd name="connsiteY16" fmla="*/ 182034 h 18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467" h="183270">
                    <a:moveTo>
                      <a:pt x="50800" y="182034"/>
                    </a:moveTo>
                    <a:cubicBezTo>
                      <a:pt x="59972" y="188384"/>
                      <a:pt x="65648" y="168590"/>
                      <a:pt x="71967" y="160867"/>
                    </a:cubicBezTo>
                    <a:cubicBezTo>
                      <a:pt x="97440" y="129733"/>
                      <a:pt x="76587" y="139571"/>
                      <a:pt x="101600" y="131234"/>
                    </a:cubicBezTo>
                    <a:cubicBezTo>
                      <a:pt x="112239" y="99315"/>
                      <a:pt x="96651" y="137419"/>
                      <a:pt x="118533" y="110067"/>
                    </a:cubicBezTo>
                    <a:cubicBezTo>
                      <a:pt x="121321" y="106582"/>
                      <a:pt x="121541" y="101658"/>
                      <a:pt x="122767" y="97367"/>
                    </a:cubicBezTo>
                    <a:cubicBezTo>
                      <a:pt x="131132" y="68089"/>
                      <a:pt x="123240" y="90763"/>
                      <a:pt x="131233" y="50800"/>
                    </a:cubicBezTo>
                    <a:cubicBezTo>
                      <a:pt x="132108" y="46424"/>
                      <a:pt x="134056" y="42333"/>
                      <a:pt x="135467" y="38100"/>
                    </a:cubicBezTo>
                    <a:cubicBezTo>
                      <a:pt x="134056" y="33867"/>
                      <a:pt x="134864" y="27994"/>
                      <a:pt x="131233" y="25400"/>
                    </a:cubicBezTo>
                    <a:cubicBezTo>
                      <a:pt x="123971" y="20213"/>
                      <a:pt x="114300" y="19756"/>
                      <a:pt x="105833" y="16934"/>
                    </a:cubicBezTo>
                    <a:lnTo>
                      <a:pt x="80433" y="8467"/>
                    </a:lnTo>
                    <a:lnTo>
                      <a:pt x="46567" y="4234"/>
                    </a:lnTo>
                    <a:lnTo>
                      <a:pt x="16933" y="0"/>
                    </a:lnTo>
                    <a:cubicBezTo>
                      <a:pt x="12700" y="1411"/>
                      <a:pt x="7388" y="1079"/>
                      <a:pt x="4233" y="4234"/>
                    </a:cubicBezTo>
                    <a:cubicBezTo>
                      <a:pt x="1078" y="7389"/>
                      <a:pt x="0" y="12472"/>
                      <a:pt x="0" y="16934"/>
                    </a:cubicBezTo>
                    <a:cubicBezTo>
                      <a:pt x="0" y="38148"/>
                      <a:pt x="2012" y="59337"/>
                      <a:pt x="4233" y="80434"/>
                    </a:cubicBezTo>
                    <a:cubicBezTo>
                      <a:pt x="6333" y="100384"/>
                      <a:pt x="13221" y="100501"/>
                      <a:pt x="16933" y="122767"/>
                    </a:cubicBezTo>
                    <a:cubicBezTo>
                      <a:pt x="21863" y="152343"/>
                      <a:pt x="41628" y="175684"/>
                      <a:pt x="50800" y="182034"/>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12306">
                <a:extLst>
                  <a:ext uri="{FF2B5EF4-FFF2-40B4-BE49-F238E27FC236}">
                    <a16:creationId xmlns:a16="http://schemas.microsoft.com/office/drawing/2014/main" id="{40176197-DAAC-4360-BF10-80F428C0506B}"/>
                  </a:ext>
                </a:extLst>
              </p:cNvPr>
              <p:cNvSpPr/>
              <p:nvPr/>
            </p:nvSpPr>
            <p:spPr>
              <a:xfrm>
                <a:off x="2956713" y="5562444"/>
                <a:ext cx="68406" cy="137795"/>
              </a:xfrm>
              <a:custGeom>
                <a:avLst/>
                <a:gdLst>
                  <a:gd name="connsiteX0" fmla="*/ 21167 w 66019"/>
                  <a:gd name="connsiteY0" fmla="*/ 4389 h 148323"/>
                  <a:gd name="connsiteX1" fmla="*/ 16933 w 66019"/>
                  <a:gd name="connsiteY1" fmla="*/ 34023 h 148323"/>
                  <a:gd name="connsiteX2" fmla="*/ 8467 w 66019"/>
                  <a:gd name="connsiteY2" fmla="*/ 59423 h 148323"/>
                  <a:gd name="connsiteX3" fmla="*/ 0 w 66019"/>
                  <a:gd name="connsiteY3" fmla="*/ 105989 h 148323"/>
                  <a:gd name="connsiteX4" fmla="*/ 8467 w 66019"/>
                  <a:gd name="connsiteY4" fmla="*/ 139856 h 148323"/>
                  <a:gd name="connsiteX5" fmla="*/ 21167 w 66019"/>
                  <a:gd name="connsiteY5" fmla="*/ 148323 h 148323"/>
                  <a:gd name="connsiteX6" fmla="*/ 42333 w 66019"/>
                  <a:gd name="connsiteY6" fmla="*/ 144089 h 148323"/>
                  <a:gd name="connsiteX7" fmla="*/ 46567 w 66019"/>
                  <a:gd name="connsiteY7" fmla="*/ 131389 h 148323"/>
                  <a:gd name="connsiteX8" fmla="*/ 59267 w 66019"/>
                  <a:gd name="connsiteY8" fmla="*/ 118689 h 148323"/>
                  <a:gd name="connsiteX9" fmla="*/ 59267 w 66019"/>
                  <a:gd name="connsiteY9" fmla="*/ 38256 h 148323"/>
                  <a:gd name="connsiteX10" fmla="*/ 55033 w 66019"/>
                  <a:gd name="connsiteY10" fmla="*/ 25556 h 148323"/>
                  <a:gd name="connsiteX11" fmla="*/ 46567 w 66019"/>
                  <a:gd name="connsiteY11" fmla="*/ 12856 h 148323"/>
                  <a:gd name="connsiteX12" fmla="*/ 21167 w 66019"/>
                  <a:gd name="connsiteY12" fmla="*/ 4389 h 1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19" h="148323">
                    <a:moveTo>
                      <a:pt x="21167" y="4389"/>
                    </a:moveTo>
                    <a:cubicBezTo>
                      <a:pt x="16228" y="7917"/>
                      <a:pt x="19177" y="24300"/>
                      <a:pt x="16933" y="34023"/>
                    </a:cubicBezTo>
                    <a:cubicBezTo>
                      <a:pt x="14926" y="42719"/>
                      <a:pt x="9934" y="50620"/>
                      <a:pt x="8467" y="59423"/>
                    </a:cubicBezTo>
                    <a:cubicBezTo>
                      <a:pt x="3050" y="91920"/>
                      <a:pt x="5916" y="76406"/>
                      <a:pt x="0" y="105989"/>
                    </a:cubicBezTo>
                    <a:cubicBezTo>
                      <a:pt x="212" y="107047"/>
                      <a:pt x="4994" y="135515"/>
                      <a:pt x="8467" y="139856"/>
                    </a:cubicBezTo>
                    <a:cubicBezTo>
                      <a:pt x="11645" y="143829"/>
                      <a:pt x="16934" y="145501"/>
                      <a:pt x="21167" y="148323"/>
                    </a:cubicBezTo>
                    <a:cubicBezTo>
                      <a:pt x="28222" y="146912"/>
                      <a:pt x="36346" y="148080"/>
                      <a:pt x="42333" y="144089"/>
                    </a:cubicBezTo>
                    <a:cubicBezTo>
                      <a:pt x="46046" y="141614"/>
                      <a:pt x="44092" y="135102"/>
                      <a:pt x="46567" y="131389"/>
                    </a:cubicBezTo>
                    <a:cubicBezTo>
                      <a:pt x="49888" y="126408"/>
                      <a:pt x="55034" y="122922"/>
                      <a:pt x="59267" y="118689"/>
                    </a:cubicBezTo>
                    <a:cubicBezTo>
                      <a:pt x="70190" y="85917"/>
                      <a:pt x="66125" y="103403"/>
                      <a:pt x="59267" y="38256"/>
                    </a:cubicBezTo>
                    <a:cubicBezTo>
                      <a:pt x="58800" y="33818"/>
                      <a:pt x="57029" y="29547"/>
                      <a:pt x="55033" y="25556"/>
                    </a:cubicBezTo>
                    <a:cubicBezTo>
                      <a:pt x="52758" y="21005"/>
                      <a:pt x="48842" y="17407"/>
                      <a:pt x="46567" y="12856"/>
                    </a:cubicBezTo>
                    <a:cubicBezTo>
                      <a:pt x="36839" y="-6600"/>
                      <a:pt x="26106" y="861"/>
                      <a:pt x="21167" y="4389"/>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12307">
                <a:extLst>
                  <a:ext uri="{FF2B5EF4-FFF2-40B4-BE49-F238E27FC236}">
                    <a16:creationId xmlns:a16="http://schemas.microsoft.com/office/drawing/2014/main" id="{84AB53E6-7FB4-47CC-9CBD-E4BA86DE0E5B}"/>
                  </a:ext>
                </a:extLst>
              </p:cNvPr>
              <p:cNvSpPr/>
              <p:nvPr/>
            </p:nvSpPr>
            <p:spPr>
              <a:xfrm>
                <a:off x="2908915" y="5566440"/>
                <a:ext cx="62885" cy="128629"/>
              </a:xfrm>
              <a:custGeom>
                <a:avLst/>
                <a:gdLst>
                  <a:gd name="connsiteX0" fmla="*/ 67758 w 101625"/>
                  <a:gd name="connsiteY0" fmla="*/ 393 h 161260"/>
                  <a:gd name="connsiteX1" fmla="*/ 42358 w 101625"/>
                  <a:gd name="connsiteY1" fmla="*/ 34260 h 161260"/>
                  <a:gd name="connsiteX2" fmla="*/ 21192 w 101625"/>
                  <a:gd name="connsiteY2" fmla="*/ 55427 h 161260"/>
                  <a:gd name="connsiteX3" fmla="*/ 4258 w 101625"/>
                  <a:gd name="connsiteY3" fmla="*/ 93527 h 161260"/>
                  <a:gd name="connsiteX4" fmla="*/ 8492 w 101625"/>
                  <a:gd name="connsiteY4" fmla="*/ 118927 h 161260"/>
                  <a:gd name="connsiteX5" fmla="*/ 33892 w 101625"/>
                  <a:gd name="connsiteY5" fmla="*/ 135860 h 161260"/>
                  <a:gd name="connsiteX6" fmla="*/ 42358 w 101625"/>
                  <a:gd name="connsiteY6" fmla="*/ 148560 h 161260"/>
                  <a:gd name="connsiteX7" fmla="*/ 55058 w 101625"/>
                  <a:gd name="connsiteY7" fmla="*/ 152793 h 161260"/>
                  <a:gd name="connsiteX8" fmla="*/ 67758 w 101625"/>
                  <a:gd name="connsiteY8" fmla="*/ 161260 h 161260"/>
                  <a:gd name="connsiteX9" fmla="*/ 76225 w 101625"/>
                  <a:gd name="connsiteY9" fmla="*/ 148560 h 161260"/>
                  <a:gd name="connsiteX10" fmla="*/ 84692 w 101625"/>
                  <a:gd name="connsiteY10" fmla="*/ 123160 h 161260"/>
                  <a:gd name="connsiteX11" fmla="*/ 93158 w 101625"/>
                  <a:gd name="connsiteY11" fmla="*/ 97760 h 161260"/>
                  <a:gd name="connsiteX12" fmla="*/ 97392 w 101625"/>
                  <a:gd name="connsiteY12" fmla="*/ 85060 h 161260"/>
                  <a:gd name="connsiteX13" fmla="*/ 101625 w 101625"/>
                  <a:gd name="connsiteY13" fmla="*/ 72360 h 161260"/>
                  <a:gd name="connsiteX14" fmla="*/ 88925 w 101625"/>
                  <a:gd name="connsiteY14" fmla="*/ 17327 h 161260"/>
                  <a:gd name="connsiteX15" fmla="*/ 67758 w 101625"/>
                  <a:gd name="connsiteY15" fmla="*/ 393 h 1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25" h="161260">
                    <a:moveTo>
                      <a:pt x="67758" y="393"/>
                    </a:moveTo>
                    <a:cubicBezTo>
                      <a:pt x="59997" y="3215"/>
                      <a:pt x="68814" y="2511"/>
                      <a:pt x="42358" y="34260"/>
                    </a:cubicBezTo>
                    <a:cubicBezTo>
                      <a:pt x="24719" y="55428"/>
                      <a:pt x="44477" y="39903"/>
                      <a:pt x="21192" y="55427"/>
                    </a:cubicBezTo>
                    <a:cubicBezTo>
                      <a:pt x="11116" y="85654"/>
                      <a:pt x="17676" y="73401"/>
                      <a:pt x="4258" y="93527"/>
                    </a:cubicBezTo>
                    <a:cubicBezTo>
                      <a:pt x="-36" y="106410"/>
                      <a:pt x="-4215" y="107809"/>
                      <a:pt x="8492" y="118927"/>
                    </a:cubicBezTo>
                    <a:cubicBezTo>
                      <a:pt x="16150" y="125628"/>
                      <a:pt x="33892" y="135860"/>
                      <a:pt x="33892" y="135860"/>
                    </a:cubicBezTo>
                    <a:cubicBezTo>
                      <a:pt x="36714" y="140093"/>
                      <a:pt x="38385" y="145382"/>
                      <a:pt x="42358" y="148560"/>
                    </a:cubicBezTo>
                    <a:cubicBezTo>
                      <a:pt x="45842" y="151348"/>
                      <a:pt x="51067" y="150797"/>
                      <a:pt x="55058" y="152793"/>
                    </a:cubicBezTo>
                    <a:cubicBezTo>
                      <a:pt x="59609" y="155068"/>
                      <a:pt x="63525" y="158438"/>
                      <a:pt x="67758" y="161260"/>
                    </a:cubicBezTo>
                    <a:cubicBezTo>
                      <a:pt x="70580" y="157027"/>
                      <a:pt x="74159" y="153209"/>
                      <a:pt x="76225" y="148560"/>
                    </a:cubicBezTo>
                    <a:cubicBezTo>
                      <a:pt x="79850" y="140405"/>
                      <a:pt x="81870" y="131627"/>
                      <a:pt x="84692" y="123160"/>
                    </a:cubicBezTo>
                    <a:lnTo>
                      <a:pt x="93158" y="97760"/>
                    </a:lnTo>
                    <a:lnTo>
                      <a:pt x="97392" y="85060"/>
                    </a:lnTo>
                    <a:lnTo>
                      <a:pt x="101625" y="72360"/>
                    </a:lnTo>
                    <a:cubicBezTo>
                      <a:pt x="100003" y="56143"/>
                      <a:pt x="104140" y="30640"/>
                      <a:pt x="88925" y="17327"/>
                    </a:cubicBezTo>
                    <a:cubicBezTo>
                      <a:pt x="81267" y="10626"/>
                      <a:pt x="75519" y="-2429"/>
                      <a:pt x="67758" y="393"/>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12308">
                <a:extLst>
                  <a:ext uri="{FF2B5EF4-FFF2-40B4-BE49-F238E27FC236}">
                    <a16:creationId xmlns:a16="http://schemas.microsoft.com/office/drawing/2014/main" id="{BAFEA2D1-E615-49A5-AE03-F84F623F3C3F}"/>
                  </a:ext>
                </a:extLst>
              </p:cNvPr>
              <p:cNvSpPr/>
              <p:nvPr/>
            </p:nvSpPr>
            <p:spPr>
              <a:xfrm>
                <a:off x="2837194" y="4787445"/>
                <a:ext cx="206573" cy="423799"/>
              </a:xfrm>
              <a:custGeom>
                <a:avLst/>
                <a:gdLst>
                  <a:gd name="connsiteX0" fmla="*/ 84667 w 237067"/>
                  <a:gd name="connsiteY0" fmla="*/ 455 h 466747"/>
                  <a:gd name="connsiteX1" fmla="*/ 93133 w 237067"/>
                  <a:gd name="connsiteY1" fmla="*/ 21622 h 466747"/>
                  <a:gd name="connsiteX2" fmla="*/ 101600 w 237067"/>
                  <a:gd name="connsiteY2" fmla="*/ 34322 h 466747"/>
                  <a:gd name="connsiteX3" fmla="*/ 114300 w 237067"/>
                  <a:gd name="connsiteY3" fmla="*/ 72422 h 466747"/>
                  <a:gd name="connsiteX4" fmla="*/ 118533 w 237067"/>
                  <a:gd name="connsiteY4" fmla="*/ 85122 h 466747"/>
                  <a:gd name="connsiteX5" fmla="*/ 131233 w 237067"/>
                  <a:gd name="connsiteY5" fmla="*/ 93588 h 466747"/>
                  <a:gd name="connsiteX6" fmla="*/ 148167 w 237067"/>
                  <a:gd name="connsiteY6" fmla="*/ 110522 h 466747"/>
                  <a:gd name="connsiteX7" fmla="*/ 160867 w 237067"/>
                  <a:gd name="connsiteY7" fmla="*/ 123222 h 466747"/>
                  <a:gd name="connsiteX8" fmla="*/ 186267 w 237067"/>
                  <a:gd name="connsiteY8" fmla="*/ 140155 h 466747"/>
                  <a:gd name="connsiteX9" fmla="*/ 203200 w 237067"/>
                  <a:gd name="connsiteY9" fmla="*/ 161322 h 466747"/>
                  <a:gd name="connsiteX10" fmla="*/ 211667 w 237067"/>
                  <a:gd name="connsiteY10" fmla="*/ 174022 h 466747"/>
                  <a:gd name="connsiteX11" fmla="*/ 224367 w 237067"/>
                  <a:gd name="connsiteY11" fmla="*/ 186722 h 466747"/>
                  <a:gd name="connsiteX12" fmla="*/ 237067 w 237067"/>
                  <a:gd name="connsiteY12" fmla="*/ 212122 h 466747"/>
                  <a:gd name="connsiteX13" fmla="*/ 160867 w 237067"/>
                  <a:gd name="connsiteY13" fmla="*/ 224822 h 466747"/>
                  <a:gd name="connsiteX14" fmla="*/ 148167 w 237067"/>
                  <a:gd name="connsiteY14" fmla="*/ 233288 h 466747"/>
                  <a:gd name="connsiteX15" fmla="*/ 135467 w 237067"/>
                  <a:gd name="connsiteY15" fmla="*/ 237522 h 466747"/>
                  <a:gd name="connsiteX16" fmla="*/ 97367 w 237067"/>
                  <a:gd name="connsiteY16" fmla="*/ 258688 h 466747"/>
                  <a:gd name="connsiteX17" fmla="*/ 88900 w 237067"/>
                  <a:gd name="connsiteY17" fmla="*/ 271388 h 466747"/>
                  <a:gd name="connsiteX18" fmla="*/ 76200 w 237067"/>
                  <a:gd name="connsiteY18" fmla="*/ 279855 h 466747"/>
                  <a:gd name="connsiteX19" fmla="*/ 67733 w 237067"/>
                  <a:gd name="connsiteY19" fmla="*/ 305255 h 466747"/>
                  <a:gd name="connsiteX20" fmla="*/ 59267 w 237067"/>
                  <a:gd name="connsiteY20" fmla="*/ 343355 h 466747"/>
                  <a:gd name="connsiteX21" fmla="*/ 55033 w 237067"/>
                  <a:gd name="connsiteY21" fmla="*/ 356055 h 466747"/>
                  <a:gd name="connsiteX22" fmla="*/ 50800 w 237067"/>
                  <a:gd name="connsiteY22" fmla="*/ 444955 h 466747"/>
                  <a:gd name="connsiteX23" fmla="*/ 0 w 237067"/>
                  <a:gd name="connsiteY23" fmla="*/ 428022 h 466747"/>
                  <a:gd name="connsiteX24" fmla="*/ 8467 w 237067"/>
                  <a:gd name="connsiteY24" fmla="*/ 330655 h 466747"/>
                  <a:gd name="connsiteX25" fmla="*/ 12700 w 237067"/>
                  <a:gd name="connsiteY25" fmla="*/ 309488 h 466747"/>
                  <a:gd name="connsiteX26" fmla="*/ 16933 w 237067"/>
                  <a:gd name="connsiteY26" fmla="*/ 279855 h 466747"/>
                  <a:gd name="connsiteX27" fmla="*/ 25400 w 237067"/>
                  <a:gd name="connsiteY27" fmla="*/ 254455 h 466747"/>
                  <a:gd name="connsiteX28" fmla="*/ 29633 w 237067"/>
                  <a:gd name="connsiteY28" fmla="*/ 241755 h 466747"/>
                  <a:gd name="connsiteX29" fmla="*/ 42333 w 237067"/>
                  <a:gd name="connsiteY29" fmla="*/ 203655 h 466747"/>
                  <a:gd name="connsiteX30" fmla="*/ 46567 w 237067"/>
                  <a:gd name="connsiteY30" fmla="*/ 190955 h 466747"/>
                  <a:gd name="connsiteX31" fmla="*/ 59267 w 237067"/>
                  <a:gd name="connsiteY31" fmla="*/ 178255 h 466747"/>
                  <a:gd name="connsiteX32" fmla="*/ 59267 w 237067"/>
                  <a:gd name="connsiteY32" fmla="*/ 42788 h 466747"/>
                  <a:gd name="connsiteX33" fmla="*/ 84667 w 237067"/>
                  <a:gd name="connsiteY33" fmla="*/ 455 h 4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7067" h="466747">
                    <a:moveTo>
                      <a:pt x="84667" y="455"/>
                    </a:moveTo>
                    <a:cubicBezTo>
                      <a:pt x="90311" y="-3073"/>
                      <a:pt x="89735" y="14825"/>
                      <a:pt x="93133" y="21622"/>
                    </a:cubicBezTo>
                    <a:cubicBezTo>
                      <a:pt x="95408" y="26173"/>
                      <a:pt x="99534" y="29673"/>
                      <a:pt x="101600" y="34322"/>
                    </a:cubicBezTo>
                    <a:cubicBezTo>
                      <a:pt x="101605" y="34332"/>
                      <a:pt x="112182" y="66066"/>
                      <a:pt x="114300" y="72422"/>
                    </a:cubicBezTo>
                    <a:cubicBezTo>
                      <a:pt x="115711" y="76655"/>
                      <a:pt x="114820" y="82647"/>
                      <a:pt x="118533" y="85122"/>
                    </a:cubicBezTo>
                    <a:lnTo>
                      <a:pt x="131233" y="93588"/>
                    </a:lnTo>
                    <a:cubicBezTo>
                      <a:pt x="139298" y="117778"/>
                      <a:pt x="128814" y="97620"/>
                      <a:pt x="148167" y="110522"/>
                    </a:cubicBezTo>
                    <a:cubicBezTo>
                      <a:pt x="153148" y="113843"/>
                      <a:pt x="156141" y="119546"/>
                      <a:pt x="160867" y="123222"/>
                    </a:cubicBezTo>
                    <a:cubicBezTo>
                      <a:pt x="168899" y="129469"/>
                      <a:pt x="186267" y="140155"/>
                      <a:pt x="186267" y="140155"/>
                    </a:cubicBezTo>
                    <a:cubicBezTo>
                      <a:pt x="194507" y="164878"/>
                      <a:pt x="184052" y="142174"/>
                      <a:pt x="203200" y="161322"/>
                    </a:cubicBezTo>
                    <a:cubicBezTo>
                      <a:pt x="206798" y="164920"/>
                      <a:pt x="208410" y="170113"/>
                      <a:pt x="211667" y="174022"/>
                    </a:cubicBezTo>
                    <a:cubicBezTo>
                      <a:pt x="215500" y="178621"/>
                      <a:pt x="220534" y="182123"/>
                      <a:pt x="224367" y="186722"/>
                    </a:cubicBezTo>
                    <a:cubicBezTo>
                      <a:pt x="233484" y="197662"/>
                      <a:pt x="232824" y="199396"/>
                      <a:pt x="237067" y="212122"/>
                    </a:cubicBezTo>
                    <a:cubicBezTo>
                      <a:pt x="203426" y="234547"/>
                      <a:pt x="243159" y="211107"/>
                      <a:pt x="160867" y="224822"/>
                    </a:cubicBezTo>
                    <a:cubicBezTo>
                      <a:pt x="155849" y="225658"/>
                      <a:pt x="152718" y="231013"/>
                      <a:pt x="148167" y="233288"/>
                    </a:cubicBezTo>
                    <a:cubicBezTo>
                      <a:pt x="144176" y="235284"/>
                      <a:pt x="139368" y="235355"/>
                      <a:pt x="135467" y="237522"/>
                    </a:cubicBezTo>
                    <a:cubicBezTo>
                      <a:pt x="91803" y="261780"/>
                      <a:pt x="126102" y="249111"/>
                      <a:pt x="97367" y="258688"/>
                    </a:cubicBezTo>
                    <a:cubicBezTo>
                      <a:pt x="94545" y="262921"/>
                      <a:pt x="92498" y="267790"/>
                      <a:pt x="88900" y="271388"/>
                    </a:cubicBezTo>
                    <a:cubicBezTo>
                      <a:pt x="85302" y="274986"/>
                      <a:pt x="78897" y="275540"/>
                      <a:pt x="76200" y="279855"/>
                    </a:cubicBezTo>
                    <a:cubicBezTo>
                      <a:pt x="71470" y="287423"/>
                      <a:pt x="70555" y="296788"/>
                      <a:pt x="67733" y="305255"/>
                    </a:cubicBezTo>
                    <a:cubicBezTo>
                      <a:pt x="58204" y="333843"/>
                      <a:pt x="69201" y="298655"/>
                      <a:pt x="59267" y="343355"/>
                    </a:cubicBezTo>
                    <a:cubicBezTo>
                      <a:pt x="58299" y="347711"/>
                      <a:pt x="56444" y="351822"/>
                      <a:pt x="55033" y="356055"/>
                    </a:cubicBezTo>
                    <a:cubicBezTo>
                      <a:pt x="53622" y="385688"/>
                      <a:pt x="66063" y="419516"/>
                      <a:pt x="50800" y="444955"/>
                    </a:cubicBezTo>
                    <a:cubicBezTo>
                      <a:pt x="19000" y="497955"/>
                      <a:pt x="3661" y="439007"/>
                      <a:pt x="0" y="428022"/>
                    </a:cubicBezTo>
                    <a:cubicBezTo>
                      <a:pt x="1747" y="405312"/>
                      <a:pt x="5157" y="355482"/>
                      <a:pt x="8467" y="330655"/>
                    </a:cubicBezTo>
                    <a:cubicBezTo>
                      <a:pt x="9418" y="323523"/>
                      <a:pt x="11517" y="316585"/>
                      <a:pt x="12700" y="309488"/>
                    </a:cubicBezTo>
                    <a:cubicBezTo>
                      <a:pt x="14340" y="299646"/>
                      <a:pt x="14689" y="289577"/>
                      <a:pt x="16933" y="279855"/>
                    </a:cubicBezTo>
                    <a:cubicBezTo>
                      <a:pt x="18940" y="271159"/>
                      <a:pt x="22578" y="262922"/>
                      <a:pt x="25400" y="254455"/>
                    </a:cubicBezTo>
                    <a:lnTo>
                      <a:pt x="29633" y="241755"/>
                    </a:lnTo>
                    <a:lnTo>
                      <a:pt x="42333" y="203655"/>
                    </a:lnTo>
                    <a:cubicBezTo>
                      <a:pt x="43744" y="199422"/>
                      <a:pt x="43412" y="194110"/>
                      <a:pt x="46567" y="190955"/>
                    </a:cubicBezTo>
                    <a:lnTo>
                      <a:pt x="59267" y="178255"/>
                    </a:lnTo>
                    <a:cubicBezTo>
                      <a:pt x="55975" y="112421"/>
                      <a:pt x="51609" y="100218"/>
                      <a:pt x="59267" y="42788"/>
                    </a:cubicBezTo>
                    <a:cubicBezTo>
                      <a:pt x="60764" y="31562"/>
                      <a:pt x="79023" y="3983"/>
                      <a:pt x="84667" y="455"/>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12309">
                <a:extLst>
                  <a:ext uri="{FF2B5EF4-FFF2-40B4-BE49-F238E27FC236}">
                    <a16:creationId xmlns:a16="http://schemas.microsoft.com/office/drawing/2014/main" id="{EC76836B-226F-4D8D-B3B4-BF86D02B6D19}"/>
                  </a:ext>
                </a:extLst>
              </p:cNvPr>
              <p:cNvSpPr/>
              <p:nvPr/>
            </p:nvSpPr>
            <p:spPr>
              <a:xfrm>
                <a:off x="2694134" y="5026962"/>
                <a:ext cx="116799" cy="196114"/>
              </a:xfrm>
              <a:custGeom>
                <a:avLst/>
                <a:gdLst>
                  <a:gd name="connsiteX0" fmla="*/ 59267 w 105833"/>
                  <a:gd name="connsiteY0" fmla="*/ 2998 h 192641"/>
                  <a:gd name="connsiteX1" fmla="*/ 67733 w 105833"/>
                  <a:gd name="connsiteY1" fmla="*/ 24165 h 192641"/>
                  <a:gd name="connsiteX2" fmla="*/ 76200 w 105833"/>
                  <a:gd name="connsiteY2" fmla="*/ 49565 h 192641"/>
                  <a:gd name="connsiteX3" fmla="*/ 84667 w 105833"/>
                  <a:gd name="connsiteY3" fmla="*/ 62265 h 192641"/>
                  <a:gd name="connsiteX4" fmla="*/ 88900 w 105833"/>
                  <a:gd name="connsiteY4" fmla="*/ 74965 h 192641"/>
                  <a:gd name="connsiteX5" fmla="*/ 97367 w 105833"/>
                  <a:gd name="connsiteY5" fmla="*/ 87665 h 192641"/>
                  <a:gd name="connsiteX6" fmla="*/ 105833 w 105833"/>
                  <a:gd name="connsiteY6" fmla="*/ 113065 h 192641"/>
                  <a:gd name="connsiteX7" fmla="*/ 93133 w 105833"/>
                  <a:gd name="connsiteY7" fmla="*/ 168098 h 192641"/>
                  <a:gd name="connsiteX8" fmla="*/ 80433 w 105833"/>
                  <a:gd name="connsiteY8" fmla="*/ 159632 h 192641"/>
                  <a:gd name="connsiteX9" fmla="*/ 59267 w 105833"/>
                  <a:gd name="connsiteY9" fmla="*/ 134232 h 192641"/>
                  <a:gd name="connsiteX10" fmla="*/ 42333 w 105833"/>
                  <a:gd name="connsiteY10" fmla="*/ 108832 h 192641"/>
                  <a:gd name="connsiteX11" fmla="*/ 33867 w 105833"/>
                  <a:gd name="connsiteY11" fmla="*/ 96132 h 192641"/>
                  <a:gd name="connsiteX12" fmla="*/ 25400 w 105833"/>
                  <a:gd name="connsiteY12" fmla="*/ 83432 h 192641"/>
                  <a:gd name="connsiteX13" fmla="*/ 8467 w 105833"/>
                  <a:gd name="connsiteY13" fmla="*/ 32632 h 192641"/>
                  <a:gd name="connsiteX14" fmla="*/ 4233 w 105833"/>
                  <a:gd name="connsiteY14" fmla="*/ 19932 h 192641"/>
                  <a:gd name="connsiteX15" fmla="*/ 0 w 105833"/>
                  <a:gd name="connsiteY15" fmla="*/ 7232 h 192641"/>
                  <a:gd name="connsiteX16" fmla="*/ 59267 w 105833"/>
                  <a:gd name="connsiteY16" fmla="*/ 2998 h 19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833" h="192641">
                    <a:moveTo>
                      <a:pt x="59267" y="2998"/>
                    </a:moveTo>
                    <a:cubicBezTo>
                      <a:pt x="70556" y="5820"/>
                      <a:pt x="65136" y="17023"/>
                      <a:pt x="67733" y="24165"/>
                    </a:cubicBezTo>
                    <a:cubicBezTo>
                      <a:pt x="70783" y="32552"/>
                      <a:pt x="71249" y="42139"/>
                      <a:pt x="76200" y="49565"/>
                    </a:cubicBezTo>
                    <a:lnTo>
                      <a:pt x="84667" y="62265"/>
                    </a:lnTo>
                    <a:cubicBezTo>
                      <a:pt x="86078" y="66498"/>
                      <a:pt x="86904" y="70974"/>
                      <a:pt x="88900" y="74965"/>
                    </a:cubicBezTo>
                    <a:cubicBezTo>
                      <a:pt x="91175" y="79516"/>
                      <a:pt x="95301" y="83016"/>
                      <a:pt x="97367" y="87665"/>
                    </a:cubicBezTo>
                    <a:cubicBezTo>
                      <a:pt x="100992" y="95820"/>
                      <a:pt x="105833" y="113065"/>
                      <a:pt x="105833" y="113065"/>
                    </a:cubicBezTo>
                    <a:cubicBezTo>
                      <a:pt x="98535" y="229847"/>
                      <a:pt x="114767" y="189731"/>
                      <a:pt x="93133" y="168098"/>
                    </a:cubicBezTo>
                    <a:cubicBezTo>
                      <a:pt x="89535" y="164501"/>
                      <a:pt x="84666" y="162454"/>
                      <a:pt x="80433" y="159632"/>
                    </a:cubicBezTo>
                    <a:cubicBezTo>
                      <a:pt x="50194" y="114270"/>
                      <a:pt x="97278" y="183102"/>
                      <a:pt x="59267" y="134232"/>
                    </a:cubicBezTo>
                    <a:cubicBezTo>
                      <a:pt x="53020" y="126200"/>
                      <a:pt x="47978" y="117299"/>
                      <a:pt x="42333" y="108832"/>
                    </a:cubicBezTo>
                    <a:lnTo>
                      <a:pt x="33867" y="96132"/>
                    </a:lnTo>
                    <a:lnTo>
                      <a:pt x="25400" y="83432"/>
                    </a:lnTo>
                    <a:lnTo>
                      <a:pt x="8467" y="32632"/>
                    </a:lnTo>
                    <a:lnTo>
                      <a:pt x="4233" y="19932"/>
                    </a:lnTo>
                    <a:lnTo>
                      <a:pt x="0" y="7232"/>
                    </a:lnTo>
                    <a:cubicBezTo>
                      <a:pt x="16222" y="-3583"/>
                      <a:pt x="47978" y="176"/>
                      <a:pt x="59267" y="2998"/>
                    </a:cubicBezTo>
                    <a:close/>
                  </a:path>
                </a:pathLst>
              </a:custGeom>
              <a:gradFill>
                <a:gsLst>
                  <a:gs pos="81000">
                    <a:schemeClr val="accent2">
                      <a:lumMod val="60000"/>
                      <a:lumOff val="40000"/>
                      <a:shade val="30000"/>
                      <a:satMod val="115000"/>
                    </a:schemeClr>
                  </a:gs>
                  <a:gs pos="52000">
                    <a:schemeClr val="accent2">
                      <a:lumMod val="60000"/>
                      <a:lumOff val="40000"/>
                      <a:shade val="67500"/>
                      <a:satMod val="115000"/>
                    </a:schemeClr>
                  </a:gs>
                  <a:gs pos="11000">
                    <a:schemeClr val="accent2">
                      <a:lumMod val="60000"/>
                      <a:lumOff val="40000"/>
                      <a:shade val="100000"/>
                      <a:satMod val="115000"/>
                    </a:schemeClr>
                  </a:gs>
                </a:gsLst>
                <a:lin ang="5400000" scaled="0"/>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12310">
                <a:extLst>
                  <a:ext uri="{FF2B5EF4-FFF2-40B4-BE49-F238E27FC236}">
                    <a16:creationId xmlns:a16="http://schemas.microsoft.com/office/drawing/2014/main" id="{2ABF496A-F3F8-4BF5-BBA2-D7181FD98819}"/>
                  </a:ext>
                </a:extLst>
              </p:cNvPr>
              <p:cNvSpPr/>
              <p:nvPr/>
            </p:nvSpPr>
            <p:spPr>
              <a:xfrm>
                <a:off x="2874433" y="5190067"/>
                <a:ext cx="160867" cy="21177"/>
              </a:xfrm>
              <a:custGeom>
                <a:avLst/>
                <a:gdLst>
                  <a:gd name="connsiteX0" fmla="*/ 0 w 160867"/>
                  <a:gd name="connsiteY0" fmla="*/ 0 h 21177"/>
                  <a:gd name="connsiteX1" fmla="*/ 55034 w 160867"/>
                  <a:gd name="connsiteY1" fmla="*/ 4233 h 21177"/>
                  <a:gd name="connsiteX2" fmla="*/ 67734 w 160867"/>
                  <a:gd name="connsiteY2" fmla="*/ 8466 h 21177"/>
                  <a:gd name="connsiteX3" fmla="*/ 122767 w 160867"/>
                  <a:gd name="connsiteY3" fmla="*/ 12700 h 21177"/>
                  <a:gd name="connsiteX4" fmla="*/ 143934 w 160867"/>
                  <a:gd name="connsiteY4" fmla="*/ 16933 h 21177"/>
                  <a:gd name="connsiteX5" fmla="*/ 160867 w 160867"/>
                  <a:gd name="connsiteY5" fmla="*/ 21166 h 2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867" h="21177">
                    <a:moveTo>
                      <a:pt x="0" y="0"/>
                    </a:moveTo>
                    <a:cubicBezTo>
                      <a:pt x="18345" y="1411"/>
                      <a:pt x="36777" y="1951"/>
                      <a:pt x="55034" y="4233"/>
                    </a:cubicBezTo>
                    <a:cubicBezTo>
                      <a:pt x="59462" y="4786"/>
                      <a:pt x="63306" y="7912"/>
                      <a:pt x="67734" y="8466"/>
                    </a:cubicBezTo>
                    <a:cubicBezTo>
                      <a:pt x="85990" y="10748"/>
                      <a:pt x="104423" y="11289"/>
                      <a:pt x="122767" y="12700"/>
                    </a:cubicBezTo>
                    <a:cubicBezTo>
                      <a:pt x="129823" y="14111"/>
                      <a:pt x="136953" y="15188"/>
                      <a:pt x="143934" y="16933"/>
                    </a:cubicBezTo>
                    <a:cubicBezTo>
                      <a:pt x="162652" y="21612"/>
                      <a:pt x="150692" y="21166"/>
                      <a:pt x="160867" y="2116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12311">
                <a:extLst>
                  <a:ext uri="{FF2B5EF4-FFF2-40B4-BE49-F238E27FC236}">
                    <a16:creationId xmlns:a16="http://schemas.microsoft.com/office/drawing/2014/main" id="{1824E250-BC11-4BA4-A100-F872BF3C6B35}"/>
                  </a:ext>
                </a:extLst>
              </p:cNvPr>
              <p:cNvSpPr/>
              <p:nvPr/>
            </p:nvSpPr>
            <p:spPr>
              <a:xfrm>
                <a:off x="2919019" y="5143500"/>
                <a:ext cx="100413" cy="25400"/>
              </a:xfrm>
              <a:custGeom>
                <a:avLst/>
                <a:gdLst>
                  <a:gd name="connsiteX0" fmla="*/ 1981 w 100413"/>
                  <a:gd name="connsiteY0" fmla="*/ 21167 h 25400"/>
                  <a:gd name="connsiteX1" fmla="*/ 23148 w 100413"/>
                  <a:gd name="connsiteY1" fmla="*/ 8467 h 25400"/>
                  <a:gd name="connsiteX2" fmla="*/ 48548 w 100413"/>
                  <a:gd name="connsiteY2" fmla="*/ 0 h 25400"/>
                  <a:gd name="connsiteX3" fmla="*/ 99348 w 100413"/>
                  <a:gd name="connsiteY3" fmla="*/ 4233 h 25400"/>
                  <a:gd name="connsiteX4" fmla="*/ 86648 w 100413"/>
                  <a:gd name="connsiteY4" fmla="*/ 12700 h 25400"/>
                  <a:gd name="connsiteX5" fmla="*/ 44314 w 100413"/>
                  <a:gd name="connsiteY5" fmla="*/ 25400 h 25400"/>
                  <a:gd name="connsiteX6" fmla="*/ 10448 w 100413"/>
                  <a:gd name="connsiteY6" fmla="*/ 21167 h 25400"/>
                  <a:gd name="connsiteX7" fmla="*/ 1981 w 100413"/>
                  <a:gd name="connsiteY7" fmla="*/ 21167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3" h="25400">
                    <a:moveTo>
                      <a:pt x="1981" y="21167"/>
                    </a:moveTo>
                    <a:cubicBezTo>
                      <a:pt x="4098" y="19050"/>
                      <a:pt x="15657" y="11872"/>
                      <a:pt x="23148" y="8467"/>
                    </a:cubicBezTo>
                    <a:cubicBezTo>
                      <a:pt x="31273" y="4774"/>
                      <a:pt x="48548" y="0"/>
                      <a:pt x="48548" y="0"/>
                    </a:cubicBezTo>
                    <a:cubicBezTo>
                      <a:pt x="65481" y="1411"/>
                      <a:pt x="83228" y="-1140"/>
                      <a:pt x="99348" y="4233"/>
                    </a:cubicBezTo>
                    <a:cubicBezTo>
                      <a:pt x="104175" y="5842"/>
                      <a:pt x="91297" y="10634"/>
                      <a:pt x="86648" y="12700"/>
                    </a:cubicBezTo>
                    <a:cubicBezTo>
                      <a:pt x="73393" y="18591"/>
                      <a:pt x="58390" y="21881"/>
                      <a:pt x="44314" y="25400"/>
                    </a:cubicBezTo>
                    <a:cubicBezTo>
                      <a:pt x="33025" y="23989"/>
                      <a:pt x="21641" y="23202"/>
                      <a:pt x="10448" y="21167"/>
                    </a:cubicBezTo>
                    <a:cubicBezTo>
                      <a:pt x="-3591" y="18614"/>
                      <a:pt x="-136" y="23284"/>
                      <a:pt x="1981" y="21167"/>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12312">
                <a:extLst>
                  <a:ext uri="{FF2B5EF4-FFF2-40B4-BE49-F238E27FC236}">
                    <a16:creationId xmlns:a16="http://schemas.microsoft.com/office/drawing/2014/main" id="{987799C9-BB4C-4366-9326-C1500DDA395B}"/>
                  </a:ext>
                </a:extLst>
              </p:cNvPr>
              <p:cNvSpPr/>
              <p:nvPr/>
            </p:nvSpPr>
            <p:spPr>
              <a:xfrm>
                <a:off x="2954008" y="5203418"/>
                <a:ext cx="60125" cy="113649"/>
              </a:xfrm>
              <a:custGeom>
                <a:avLst/>
                <a:gdLst>
                  <a:gd name="connsiteX0" fmla="*/ 859 w 60125"/>
                  <a:gd name="connsiteY0" fmla="*/ 3582 h 113649"/>
                  <a:gd name="connsiteX1" fmla="*/ 38959 w 60125"/>
                  <a:gd name="connsiteY1" fmla="*/ 12049 h 113649"/>
                  <a:gd name="connsiteX2" fmla="*/ 51659 w 60125"/>
                  <a:gd name="connsiteY2" fmla="*/ 20515 h 113649"/>
                  <a:gd name="connsiteX3" fmla="*/ 60125 w 60125"/>
                  <a:gd name="connsiteY3" fmla="*/ 79782 h 113649"/>
                  <a:gd name="connsiteX4" fmla="*/ 55892 w 60125"/>
                  <a:gd name="connsiteY4" fmla="*/ 113649 h 113649"/>
                  <a:gd name="connsiteX5" fmla="*/ 26259 w 60125"/>
                  <a:gd name="connsiteY5" fmla="*/ 109415 h 113649"/>
                  <a:gd name="connsiteX6" fmla="*/ 17792 w 60125"/>
                  <a:gd name="connsiteY6" fmla="*/ 84015 h 113649"/>
                  <a:gd name="connsiteX7" fmla="*/ 13559 w 60125"/>
                  <a:gd name="connsiteY7" fmla="*/ 71315 h 113649"/>
                  <a:gd name="connsiteX8" fmla="*/ 859 w 60125"/>
                  <a:gd name="connsiteY8" fmla="*/ 3582 h 1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5" h="113649">
                    <a:moveTo>
                      <a:pt x="859" y="3582"/>
                    </a:moveTo>
                    <a:cubicBezTo>
                      <a:pt x="5092" y="-6296"/>
                      <a:pt x="28534" y="6836"/>
                      <a:pt x="38959" y="12049"/>
                    </a:cubicBezTo>
                    <a:cubicBezTo>
                      <a:pt x="43510" y="14324"/>
                      <a:pt x="47426" y="17693"/>
                      <a:pt x="51659" y="20515"/>
                    </a:cubicBezTo>
                    <a:cubicBezTo>
                      <a:pt x="59493" y="44019"/>
                      <a:pt x="60125" y="42683"/>
                      <a:pt x="60125" y="79782"/>
                    </a:cubicBezTo>
                    <a:cubicBezTo>
                      <a:pt x="60125" y="91159"/>
                      <a:pt x="57303" y="102360"/>
                      <a:pt x="55892" y="113649"/>
                    </a:cubicBezTo>
                    <a:cubicBezTo>
                      <a:pt x="46014" y="112238"/>
                      <a:pt x="34135" y="115541"/>
                      <a:pt x="26259" y="109415"/>
                    </a:cubicBezTo>
                    <a:cubicBezTo>
                      <a:pt x="19214" y="103936"/>
                      <a:pt x="20614" y="92482"/>
                      <a:pt x="17792" y="84015"/>
                    </a:cubicBezTo>
                    <a:lnTo>
                      <a:pt x="13559" y="71315"/>
                    </a:lnTo>
                    <a:cubicBezTo>
                      <a:pt x="9169" y="31813"/>
                      <a:pt x="-3374" y="13460"/>
                      <a:pt x="859" y="3582"/>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12313">
                <a:extLst>
                  <a:ext uri="{FF2B5EF4-FFF2-40B4-BE49-F238E27FC236}">
                    <a16:creationId xmlns:a16="http://schemas.microsoft.com/office/drawing/2014/main" id="{E9160B1E-398C-41DC-BD48-3D2AA621CCBC}"/>
                  </a:ext>
                </a:extLst>
              </p:cNvPr>
              <p:cNvSpPr/>
              <p:nvPr/>
            </p:nvSpPr>
            <p:spPr>
              <a:xfrm>
                <a:off x="2870200" y="5194300"/>
                <a:ext cx="97367" cy="101600"/>
              </a:xfrm>
              <a:custGeom>
                <a:avLst/>
                <a:gdLst>
                  <a:gd name="connsiteX0" fmla="*/ 0 w 97367"/>
                  <a:gd name="connsiteY0" fmla="*/ 0 h 101600"/>
                  <a:gd name="connsiteX1" fmla="*/ 12700 w 97367"/>
                  <a:gd name="connsiteY1" fmla="*/ 46567 h 101600"/>
                  <a:gd name="connsiteX2" fmla="*/ 25400 w 97367"/>
                  <a:gd name="connsiteY2" fmla="*/ 55033 h 101600"/>
                  <a:gd name="connsiteX3" fmla="*/ 59267 w 97367"/>
                  <a:gd name="connsiteY3" fmla="*/ 84667 h 101600"/>
                  <a:gd name="connsiteX4" fmla="*/ 71967 w 97367"/>
                  <a:gd name="connsiteY4" fmla="*/ 93133 h 101600"/>
                  <a:gd name="connsiteX5" fmla="*/ 97367 w 97367"/>
                  <a:gd name="connsiteY5" fmla="*/ 101600 h 101600"/>
                  <a:gd name="connsiteX6" fmla="*/ 88900 w 97367"/>
                  <a:gd name="connsiteY6" fmla="*/ 50800 h 101600"/>
                  <a:gd name="connsiteX7" fmla="*/ 80433 w 97367"/>
                  <a:gd name="connsiteY7" fmla="*/ 25400 h 101600"/>
                  <a:gd name="connsiteX8" fmla="*/ 55033 w 97367"/>
                  <a:gd name="connsiteY8" fmla="*/ 16933 h 101600"/>
                  <a:gd name="connsiteX9" fmla="*/ 42333 w 97367"/>
                  <a:gd name="connsiteY9" fmla="*/ 12700 h 101600"/>
                  <a:gd name="connsiteX10" fmla="*/ 0 w 97367"/>
                  <a:gd name="connsiteY10"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367" h="101600">
                    <a:moveTo>
                      <a:pt x="0" y="0"/>
                    </a:moveTo>
                    <a:cubicBezTo>
                      <a:pt x="1320" y="6602"/>
                      <a:pt x="7741" y="43261"/>
                      <a:pt x="12700" y="46567"/>
                    </a:cubicBezTo>
                    <a:lnTo>
                      <a:pt x="25400" y="55033"/>
                    </a:lnTo>
                    <a:cubicBezTo>
                      <a:pt x="39511" y="76199"/>
                      <a:pt x="29635" y="64912"/>
                      <a:pt x="59267" y="84667"/>
                    </a:cubicBezTo>
                    <a:cubicBezTo>
                      <a:pt x="63500" y="87489"/>
                      <a:pt x="67140" y="91524"/>
                      <a:pt x="71967" y="93133"/>
                    </a:cubicBezTo>
                    <a:lnTo>
                      <a:pt x="97367" y="101600"/>
                    </a:lnTo>
                    <a:cubicBezTo>
                      <a:pt x="94545" y="84667"/>
                      <a:pt x="94329" y="67086"/>
                      <a:pt x="88900" y="50800"/>
                    </a:cubicBezTo>
                    <a:cubicBezTo>
                      <a:pt x="86078" y="42333"/>
                      <a:pt x="88900" y="28222"/>
                      <a:pt x="80433" y="25400"/>
                    </a:cubicBezTo>
                    <a:lnTo>
                      <a:pt x="55033" y="16933"/>
                    </a:lnTo>
                    <a:lnTo>
                      <a:pt x="42333" y="12700"/>
                    </a:lnTo>
                    <a:cubicBezTo>
                      <a:pt x="28294" y="8021"/>
                      <a:pt x="34095" y="8467"/>
                      <a:pt x="0" y="0"/>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12314">
                <a:extLst>
                  <a:ext uri="{FF2B5EF4-FFF2-40B4-BE49-F238E27FC236}">
                    <a16:creationId xmlns:a16="http://schemas.microsoft.com/office/drawing/2014/main" id="{F57A9EE9-2680-4EDD-8155-2C5A1767E8CD}"/>
                  </a:ext>
                </a:extLst>
              </p:cNvPr>
              <p:cNvSpPr/>
              <p:nvPr/>
            </p:nvSpPr>
            <p:spPr>
              <a:xfrm>
                <a:off x="2556933" y="6074833"/>
                <a:ext cx="295061" cy="475437"/>
              </a:xfrm>
              <a:custGeom>
                <a:avLst/>
                <a:gdLst>
                  <a:gd name="connsiteX0" fmla="*/ 8467 w 295061"/>
                  <a:gd name="connsiteY0" fmla="*/ 0 h 475437"/>
                  <a:gd name="connsiteX1" fmla="*/ 12700 w 295061"/>
                  <a:gd name="connsiteY1" fmla="*/ 21167 h 475437"/>
                  <a:gd name="connsiteX2" fmla="*/ 16934 w 295061"/>
                  <a:gd name="connsiteY2" fmla="*/ 33867 h 475437"/>
                  <a:gd name="connsiteX3" fmla="*/ 21167 w 295061"/>
                  <a:gd name="connsiteY3" fmla="*/ 55034 h 475437"/>
                  <a:gd name="connsiteX4" fmla="*/ 16934 w 295061"/>
                  <a:gd name="connsiteY4" fmla="*/ 148167 h 475437"/>
                  <a:gd name="connsiteX5" fmla="*/ 8467 w 295061"/>
                  <a:gd name="connsiteY5" fmla="*/ 177800 h 475437"/>
                  <a:gd name="connsiteX6" fmla="*/ 0 w 295061"/>
                  <a:gd name="connsiteY6" fmla="*/ 224367 h 475437"/>
                  <a:gd name="connsiteX7" fmla="*/ 4234 w 295061"/>
                  <a:gd name="connsiteY7" fmla="*/ 292100 h 475437"/>
                  <a:gd name="connsiteX8" fmla="*/ 25400 w 295061"/>
                  <a:gd name="connsiteY8" fmla="*/ 313267 h 475437"/>
                  <a:gd name="connsiteX9" fmla="*/ 50800 w 295061"/>
                  <a:gd name="connsiteY9" fmla="*/ 330200 h 475437"/>
                  <a:gd name="connsiteX10" fmla="*/ 67734 w 295061"/>
                  <a:gd name="connsiteY10" fmla="*/ 347134 h 475437"/>
                  <a:gd name="connsiteX11" fmla="*/ 84667 w 295061"/>
                  <a:gd name="connsiteY11" fmla="*/ 372534 h 475437"/>
                  <a:gd name="connsiteX12" fmla="*/ 105834 w 295061"/>
                  <a:gd name="connsiteY12" fmla="*/ 397934 h 475437"/>
                  <a:gd name="connsiteX13" fmla="*/ 122767 w 295061"/>
                  <a:gd name="connsiteY13" fmla="*/ 419100 h 475437"/>
                  <a:gd name="connsiteX14" fmla="*/ 143934 w 295061"/>
                  <a:gd name="connsiteY14" fmla="*/ 440267 h 475437"/>
                  <a:gd name="connsiteX15" fmla="*/ 165100 w 295061"/>
                  <a:gd name="connsiteY15" fmla="*/ 465667 h 475437"/>
                  <a:gd name="connsiteX16" fmla="*/ 190500 w 295061"/>
                  <a:gd name="connsiteY16" fmla="*/ 474134 h 475437"/>
                  <a:gd name="connsiteX17" fmla="*/ 292100 w 295061"/>
                  <a:gd name="connsiteY17" fmla="*/ 469900 h 475437"/>
                  <a:gd name="connsiteX18" fmla="*/ 283634 w 295061"/>
                  <a:gd name="connsiteY18" fmla="*/ 444500 h 475437"/>
                  <a:gd name="connsiteX19" fmla="*/ 275167 w 295061"/>
                  <a:gd name="connsiteY19" fmla="*/ 431800 h 475437"/>
                  <a:gd name="connsiteX20" fmla="*/ 249767 w 295061"/>
                  <a:gd name="connsiteY20" fmla="*/ 414867 h 475437"/>
                  <a:gd name="connsiteX21" fmla="*/ 241300 w 295061"/>
                  <a:gd name="connsiteY21" fmla="*/ 402167 h 475437"/>
                  <a:gd name="connsiteX22" fmla="*/ 215900 w 295061"/>
                  <a:gd name="connsiteY22" fmla="*/ 393700 h 475437"/>
                  <a:gd name="connsiteX23" fmla="*/ 203200 w 295061"/>
                  <a:gd name="connsiteY23" fmla="*/ 389467 h 475437"/>
                  <a:gd name="connsiteX24" fmla="*/ 190500 w 295061"/>
                  <a:gd name="connsiteY24" fmla="*/ 385234 h 475437"/>
                  <a:gd name="connsiteX25" fmla="*/ 160867 w 295061"/>
                  <a:gd name="connsiteY25" fmla="*/ 372534 h 475437"/>
                  <a:gd name="connsiteX26" fmla="*/ 148167 w 295061"/>
                  <a:gd name="connsiteY26" fmla="*/ 364067 h 475437"/>
                  <a:gd name="connsiteX27" fmla="*/ 122767 w 295061"/>
                  <a:gd name="connsiteY27" fmla="*/ 355600 h 475437"/>
                  <a:gd name="connsiteX28" fmla="*/ 110067 w 295061"/>
                  <a:gd name="connsiteY28" fmla="*/ 347134 h 475437"/>
                  <a:gd name="connsiteX29" fmla="*/ 84667 w 295061"/>
                  <a:gd name="connsiteY29" fmla="*/ 338667 h 475437"/>
                  <a:gd name="connsiteX30" fmla="*/ 59267 w 295061"/>
                  <a:gd name="connsiteY30" fmla="*/ 321734 h 475437"/>
                  <a:gd name="connsiteX31" fmla="*/ 46567 w 295061"/>
                  <a:gd name="connsiteY31" fmla="*/ 313267 h 475437"/>
                  <a:gd name="connsiteX32" fmla="*/ 38100 w 295061"/>
                  <a:gd name="connsiteY32" fmla="*/ 237067 h 475437"/>
                  <a:gd name="connsiteX33" fmla="*/ 33867 w 295061"/>
                  <a:gd name="connsiteY33" fmla="*/ 215900 h 475437"/>
                  <a:gd name="connsiteX34" fmla="*/ 29634 w 295061"/>
                  <a:gd name="connsiteY34" fmla="*/ 165100 h 475437"/>
                  <a:gd name="connsiteX35" fmla="*/ 21167 w 295061"/>
                  <a:gd name="connsiteY35" fmla="*/ 50800 h 475437"/>
                  <a:gd name="connsiteX36" fmla="*/ 8467 w 295061"/>
                  <a:gd name="connsiteY36" fmla="*/ 0 h 4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61" h="475437">
                    <a:moveTo>
                      <a:pt x="8467" y="0"/>
                    </a:moveTo>
                    <a:cubicBezTo>
                      <a:pt x="9878" y="7056"/>
                      <a:pt x="10955" y="14186"/>
                      <a:pt x="12700" y="21167"/>
                    </a:cubicBezTo>
                    <a:cubicBezTo>
                      <a:pt x="13782" y="25496"/>
                      <a:pt x="15852" y="29538"/>
                      <a:pt x="16934" y="33867"/>
                    </a:cubicBezTo>
                    <a:cubicBezTo>
                      <a:pt x="18679" y="40848"/>
                      <a:pt x="19756" y="47978"/>
                      <a:pt x="21167" y="55034"/>
                    </a:cubicBezTo>
                    <a:cubicBezTo>
                      <a:pt x="19756" y="86078"/>
                      <a:pt x="19318" y="117182"/>
                      <a:pt x="16934" y="148167"/>
                    </a:cubicBezTo>
                    <a:cubicBezTo>
                      <a:pt x="16238" y="157216"/>
                      <a:pt x="10996" y="168947"/>
                      <a:pt x="8467" y="177800"/>
                    </a:cubicBezTo>
                    <a:cubicBezTo>
                      <a:pt x="2765" y="197758"/>
                      <a:pt x="3426" y="200389"/>
                      <a:pt x="0" y="224367"/>
                    </a:cubicBezTo>
                    <a:cubicBezTo>
                      <a:pt x="1411" y="246945"/>
                      <a:pt x="706" y="269755"/>
                      <a:pt x="4234" y="292100"/>
                    </a:cubicBezTo>
                    <a:cubicBezTo>
                      <a:pt x="6116" y="304016"/>
                      <a:pt x="17874" y="306995"/>
                      <a:pt x="25400" y="313267"/>
                    </a:cubicBezTo>
                    <a:cubicBezTo>
                      <a:pt x="46540" y="330884"/>
                      <a:pt x="28482" y="322761"/>
                      <a:pt x="50800" y="330200"/>
                    </a:cubicBezTo>
                    <a:cubicBezTo>
                      <a:pt x="62091" y="364068"/>
                      <a:pt x="45155" y="324554"/>
                      <a:pt x="67734" y="347134"/>
                    </a:cubicBezTo>
                    <a:cubicBezTo>
                      <a:pt x="74929" y="354329"/>
                      <a:pt x="79023" y="364067"/>
                      <a:pt x="84667" y="372534"/>
                    </a:cubicBezTo>
                    <a:cubicBezTo>
                      <a:pt x="96454" y="390214"/>
                      <a:pt x="89538" y="381638"/>
                      <a:pt x="105834" y="397934"/>
                    </a:cubicBezTo>
                    <a:cubicBezTo>
                      <a:pt x="114075" y="422658"/>
                      <a:pt x="103619" y="399953"/>
                      <a:pt x="122767" y="419100"/>
                    </a:cubicBezTo>
                    <a:cubicBezTo>
                      <a:pt x="150994" y="447325"/>
                      <a:pt x="110063" y="417686"/>
                      <a:pt x="143934" y="440267"/>
                    </a:cubicBezTo>
                    <a:cubicBezTo>
                      <a:pt x="149204" y="448173"/>
                      <a:pt x="156471" y="460873"/>
                      <a:pt x="165100" y="465667"/>
                    </a:cubicBezTo>
                    <a:cubicBezTo>
                      <a:pt x="172902" y="470001"/>
                      <a:pt x="190500" y="474134"/>
                      <a:pt x="190500" y="474134"/>
                    </a:cubicBezTo>
                    <a:cubicBezTo>
                      <a:pt x="224367" y="472723"/>
                      <a:pt x="259800" y="480178"/>
                      <a:pt x="292100" y="469900"/>
                    </a:cubicBezTo>
                    <a:cubicBezTo>
                      <a:pt x="300604" y="467194"/>
                      <a:pt x="288585" y="451926"/>
                      <a:pt x="283634" y="444500"/>
                    </a:cubicBezTo>
                    <a:cubicBezTo>
                      <a:pt x="280812" y="440267"/>
                      <a:pt x="278996" y="435150"/>
                      <a:pt x="275167" y="431800"/>
                    </a:cubicBezTo>
                    <a:cubicBezTo>
                      <a:pt x="267509" y="425099"/>
                      <a:pt x="249767" y="414867"/>
                      <a:pt x="249767" y="414867"/>
                    </a:cubicBezTo>
                    <a:cubicBezTo>
                      <a:pt x="246945" y="410634"/>
                      <a:pt x="245615" y="404864"/>
                      <a:pt x="241300" y="402167"/>
                    </a:cubicBezTo>
                    <a:cubicBezTo>
                      <a:pt x="233732" y="397437"/>
                      <a:pt x="224367" y="396522"/>
                      <a:pt x="215900" y="393700"/>
                    </a:cubicBezTo>
                    <a:lnTo>
                      <a:pt x="203200" y="389467"/>
                    </a:lnTo>
                    <a:cubicBezTo>
                      <a:pt x="198967" y="388056"/>
                      <a:pt x="194491" y="387230"/>
                      <a:pt x="190500" y="385234"/>
                    </a:cubicBezTo>
                    <a:cubicBezTo>
                      <a:pt x="169576" y="374771"/>
                      <a:pt x="179554" y="378762"/>
                      <a:pt x="160867" y="372534"/>
                    </a:cubicBezTo>
                    <a:cubicBezTo>
                      <a:pt x="156634" y="369712"/>
                      <a:pt x="152816" y="366133"/>
                      <a:pt x="148167" y="364067"/>
                    </a:cubicBezTo>
                    <a:cubicBezTo>
                      <a:pt x="140012" y="360442"/>
                      <a:pt x="130193" y="360550"/>
                      <a:pt x="122767" y="355600"/>
                    </a:cubicBezTo>
                    <a:cubicBezTo>
                      <a:pt x="118534" y="352778"/>
                      <a:pt x="114716" y="349200"/>
                      <a:pt x="110067" y="347134"/>
                    </a:cubicBezTo>
                    <a:cubicBezTo>
                      <a:pt x="101911" y="343509"/>
                      <a:pt x="84667" y="338667"/>
                      <a:pt x="84667" y="338667"/>
                    </a:cubicBezTo>
                    <a:lnTo>
                      <a:pt x="59267" y="321734"/>
                    </a:lnTo>
                    <a:lnTo>
                      <a:pt x="46567" y="313267"/>
                    </a:lnTo>
                    <a:cubicBezTo>
                      <a:pt x="34946" y="278400"/>
                      <a:pt x="45866" y="314726"/>
                      <a:pt x="38100" y="237067"/>
                    </a:cubicBezTo>
                    <a:cubicBezTo>
                      <a:pt x="37384" y="229907"/>
                      <a:pt x="35278" y="222956"/>
                      <a:pt x="33867" y="215900"/>
                    </a:cubicBezTo>
                    <a:cubicBezTo>
                      <a:pt x="32456" y="198967"/>
                      <a:pt x="30937" y="182042"/>
                      <a:pt x="29634" y="165100"/>
                    </a:cubicBezTo>
                    <a:cubicBezTo>
                      <a:pt x="26704" y="127008"/>
                      <a:pt x="27447" y="88485"/>
                      <a:pt x="21167" y="50800"/>
                    </a:cubicBezTo>
                    <a:lnTo>
                      <a:pt x="8467"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12315">
                <a:extLst>
                  <a:ext uri="{FF2B5EF4-FFF2-40B4-BE49-F238E27FC236}">
                    <a16:creationId xmlns:a16="http://schemas.microsoft.com/office/drawing/2014/main" id="{BAF75ED1-87B6-4ECF-AC38-79A21F7B89E1}"/>
                  </a:ext>
                </a:extLst>
              </p:cNvPr>
              <p:cNvSpPr/>
              <p:nvPr/>
            </p:nvSpPr>
            <p:spPr>
              <a:xfrm>
                <a:off x="2980267" y="6608233"/>
                <a:ext cx="220133" cy="255490"/>
              </a:xfrm>
              <a:custGeom>
                <a:avLst/>
                <a:gdLst>
                  <a:gd name="connsiteX0" fmla="*/ 0 w 220133"/>
                  <a:gd name="connsiteY0" fmla="*/ 0 h 255490"/>
                  <a:gd name="connsiteX1" fmla="*/ 21166 w 220133"/>
                  <a:gd name="connsiteY1" fmla="*/ 4234 h 255490"/>
                  <a:gd name="connsiteX2" fmla="*/ 46566 w 220133"/>
                  <a:gd name="connsiteY2" fmla="*/ 12700 h 255490"/>
                  <a:gd name="connsiteX3" fmla="*/ 71966 w 220133"/>
                  <a:gd name="connsiteY3" fmla="*/ 29634 h 255490"/>
                  <a:gd name="connsiteX4" fmla="*/ 97366 w 220133"/>
                  <a:gd name="connsiteY4" fmla="*/ 46567 h 255490"/>
                  <a:gd name="connsiteX5" fmla="*/ 118533 w 220133"/>
                  <a:gd name="connsiteY5" fmla="*/ 63500 h 255490"/>
                  <a:gd name="connsiteX6" fmla="*/ 131233 w 220133"/>
                  <a:gd name="connsiteY6" fmla="*/ 76200 h 255490"/>
                  <a:gd name="connsiteX7" fmla="*/ 143933 w 220133"/>
                  <a:gd name="connsiteY7" fmla="*/ 84667 h 255490"/>
                  <a:gd name="connsiteX8" fmla="*/ 169333 w 220133"/>
                  <a:gd name="connsiteY8" fmla="*/ 105834 h 255490"/>
                  <a:gd name="connsiteX9" fmla="*/ 177800 w 220133"/>
                  <a:gd name="connsiteY9" fmla="*/ 131234 h 255490"/>
                  <a:gd name="connsiteX10" fmla="*/ 182033 w 220133"/>
                  <a:gd name="connsiteY10" fmla="*/ 143934 h 255490"/>
                  <a:gd name="connsiteX11" fmla="*/ 190500 w 220133"/>
                  <a:gd name="connsiteY11" fmla="*/ 156634 h 255490"/>
                  <a:gd name="connsiteX12" fmla="*/ 194733 w 220133"/>
                  <a:gd name="connsiteY12" fmla="*/ 169334 h 255490"/>
                  <a:gd name="connsiteX13" fmla="*/ 203200 w 220133"/>
                  <a:gd name="connsiteY13" fmla="*/ 182034 h 255490"/>
                  <a:gd name="connsiteX14" fmla="*/ 211666 w 220133"/>
                  <a:gd name="connsiteY14" fmla="*/ 207434 h 255490"/>
                  <a:gd name="connsiteX15" fmla="*/ 215900 w 220133"/>
                  <a:gd name="connsiteY15" fmla="*/ 220134 h 255490"/>
                  <a:gd name="connsiteX16" fmla="*/ 220133 w 220133"/>
                  <a:gd name="connsiteY16" fmla="*/ 232834 h 255490"/>
                  <a:gd name="connsiteX17" fmla="*/ 215900 w 220133"/>
                  <a:gd name="connsiteY17" fmla="*/ 249767 h 255490"/>
                  <a:gd name="connsiteX18" fmla="*/ 127000 w 220133"/>
                  <a:gd name="connsiteY18" fmla="*/ 249767 h 255490"/>
                  <a:gd name="connsiteX19" fmla="*/ 110066 w 220133"/>
                  <a:gd name="connsiteY19" fmla="*/ 224367 h 255490"/>
                  <a:gd name="connsiteX20" fmla="*/ 101600 w 220133"/>
                  <a:gd name="connsiteY20" fmla="*/ 211667 h 255490"/>
                  <a:gd name="connsiteX21" fmla="*/ 80433 w 220133"/>
                  <a:gd name="connsiteY21" fmla="*/ 186267 h 255490"/>
                  <a:gd name="connsiteX22" fmla="*/ 71966 w 220133"/>
                  <a:gd name="connsiteY22" fmla="*/ 160867 h 255490"/>
                  <a:gd name="connsiteX23" fmla="*/ 63500 w 220133"/>
                  <a:gd name="connsiteY23" fmla="*/ 148167 h 255490"/>
                  <a:gd name="connsiteX24" fmla="*/ 46566 w 220133"/>
                  <a:gd name="connsiteY24" fmla="*/ 110067 h 255490"/>
                  <a:gd name="connsiteX25" fmla="*/ 42333 w 220133"/>
                  <a:gd name="connsiteY25" fmla="*/ 97367 h 255490"/>
                  <a:gd name="connsiteX26" fmla="*/ 25400 w 220133"/>
                  <a:gd name="connsiteY26" fmla="*/ 71967 h 255490"/>
                  <a:gd name="connsiteX27" fmla="*/ 8466 w 220133"/>
                  <a:gd name="connsiteY27" fmla="*/ 46567 h 255490"/>
                  <a:gd name="connsiteX28" fmla="*/ 0 w 220133"/>
                  <a:gd name="connsiteY28" fmla="*/ 21167 h 255490"/>
                  <a:gd name="connsiteX29" fmla="*/ 0 w 220133"/>
                  <a:gd name="connsiteY29" fmla="*/ 0 h 25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0133" h="255490">
                    <a:moveTo>
                      <a:pt x="0" y="0"/>
                    </a:moveTo>
                    <a:cubicBezTo>
                      <a:pt x="7055" y="1411"/>
                      <a:pt x="14224" y="2341"/>
                      <a:pt x="21166" y="4234"/>
                    </a:cubicBezTo>
                    <a:cubicBezTo>
                      <a:pt x="29776" y="6582"/>
                      <a:pt x="46566" y="12700"/>
                      <a:pt x="46566" y="12700"/>
                    </a:cubicBezTo>
                    <a:cubicBezTo>
                      <a:pt x="87080" y="53214"/>
                      <a:pt x="35207" y="5127"/>
                      <a:pt x="71966" y="29634"/>
                    </a:cubicBezTo>
                    <a:cubicBezTo>
                      <a:pt x="103673" y="50773"/>
                      <a:pt x="67171" y="36503"/>
                      <a:pt x="97366" y="46567"/>
                    </a:cubicBezTo>
                    <a:cubicBezTo>
                      <a:pt x="116303" y="74971"/>
                      <a:pt x="93995" y="47141"/>
                      <a:pt x="118533" y="63500"/>
                    </a:cubicBezTo>
                    <a:cubicBezTo>
                      <a:pt x="123514" y="66821"/>
                      <a:pt x="126634" y="72367"/>
                      <a:pt x="131233" y="76200"/>
                    </a:cubicBezTo>
                    <a:cubicBezTo>
                      <a:pt x="135142" y="79457"/>
                      <a:pt x="140024" y="81410"/>
                      <a:pt x="143933" y="84667"/>
                    </a:cubicBezTo>
                    <a:cubicBezTo>
                      <a:pt x="176528" y="111830"/>
                      <a:pt x="137801" y="84812"/>
                      <a:pt x="169333" y="105834"/>
                    </a:cubicBezTo>
                    <a:lnTo>
                      <a:pt x="177800" y="131234"/>
                    </a:lnTo>
                    <a:cubicBezTo>
                      <a:pt x="179211" y="135467"/>
                      <a:pt x="179558" y="140221"/>
                      <a:pt x="182033" y="143934"/>
                    </a:cubicBezTo>
                    <a:lnTo>
                      <a:pt x="190500" y="156634"/>
                    </a:lnTo>
                    <a:cubicBezTo>
                      <a:pt x="191911" y="160867"/>
                      <a:pt x="192737" y="165343"/>
                      <a:pt x="194733" y="169334"/>
                    </a:cubicBezTo>
                    <a:cubicBezTo>
                      <a:pt x="197008" y="173885"/>
                      <a:pt x="201134" y="177385"/>
                      <a:pt x="203200" y="182034"/>
                    </a:cubicBezTo>
                    <a:cubicBezTo>
                      <a:pt x="206825" y="190189"/>
                      <a:pt x="208844" y="198967"/>
                      <a:pt x="211666" y="207434"/>
                    </a:cubicBezTo>
                    <a:lnTo>
                      <a:pt x="215900" y="220134"/>
                    </a:lnTo>
                    <a:lnTo>
                      <a:pt x="220133" y="232834"/>
                    </a:lnTo>
                    <a:cubicBezTo>
                      <a:pt x="218722" y="238478"/>
                      <a:pt x="221419" y="247927"/>
                      <a:pt x="215900" y="249767"/>
                    </a:cubicBezTo>
                    <a:cubicBezTo>
                      <a:pt x="184752" y="260149"/>
                      <a:pt x="157060" y="254061"/>
                      <a:pt x="127000" y="249767"/>
                    </a:cubicBezTo>
                    <a:lnTo>
                      <a:pt x="110066" y="224367"/>
                    </a:lnTo>
                    <a:cubicBezTo>
                      <a:pt x="107244" y="220134"/>
                      <a:pt x="105198" y="215265"/>
                      <a:pt x="101600" y="211667"/>
                    </a:cubicBezTo>
                    <a:cubicBezTo>
                      <a:pt x="85302" y="195369"/>
                      <a:pt x="92221" y="203948"/>
                      <a:pt x="80433" y="186267"/>
                    </a:cubicBezTo>
                    <a:cubicBezTo>
                      <a:pt x="77611" y="177800"/>
                      <a:pt x="76916" y="168293"/>
                      <a:pt x="71966" y="160867"/>
                    </a:cubicBezTo>
                    <a:cubicBezTo>
                      <a:pt x="69144" y="156634"/>
                      <a:pt x="65566" y="152816"/>
                      <a:pt x="63500" y="148167"/>
                    </a:cubicBezTo>
                    <a:cubicBezTo>
                      <a:pt x="43352" y="102832"/>
                      <a:pt x="65726" y="138806"/>
                      <a:pt x="46566" y="110067"/>
                    </a:cubicBezTo>
                    <a:cubicBezTo>
                      <a:pt x="45155" y="105834"/>
                      <a:pt x="44500" y="101268"/>
                      <a:pt x="42333" y="97367"/>
                    </a:cubicBezTo>
                    <a:cubicBezTo>
                      <a:pt x="37391" y="88472"/>
                      <a:pt x="28618" y="81620"/>
                      <a:pt x="25400" y="71967"/>
                    </a:cubicBezTo>
                    <a:cubicBezTo>
                      <a:pt x="19273" y="53587"/>
                      <a:pt x="24321" y="62422"/>
                      <a:pt x="8466" y="46567"/>
                    </a:cubicBezTo>
                    <a:cubicBezTo>
                      <a:pt x="5644" y="38100"/>
                      <a:pt x="4951" y="28593"/>
                      <a:pt x="0" y="21167"/>
                    </a:cubicBezTo>
                    <a:lnTo>
                      <a:pt x="0" y="0"/>
                    </a:ln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12316">
                <a:extLst>
                  <a:ext uri="{FF2B5EF4-FFF2-40B4-BE49-F238E27FC236}">
                    <a16:creationId xmlns:a16="http://schemas.microsoft.com/office/drawing/2014/main" id="{5ACEDFAB-A665-4A7D-A0FE-3EEF9D1AAD36}"/>
                  </a:ext>
                </a:extLst>
              </p:cNvPr>
              <p:cNvSpPr/>
              <p:nvPr/>
            </p:nvSpPr>
            <p:spPr>
              <a:xfrm>
                <a:off x="2971801" y="4770967"/>
                <a:ext cx="54602" cy="95499"/>
              </a:xfrm>
              <a:custGeom>
                <a:avLst/>
                <a:gdLst>
                  <a:gd name="connsiteX0" fmla="*/ 0 w 88469"/>
                  <a:gd name="connsiteY0" fmla="*/ 84666 h 139700"/>
                  <a:gd name="connsiteX1" fmla="*/ 29634 w 88469"/>
                  <a:gd name="connsiteY1" fmla="*/ 38100 h 139700"/>
                  <a:gd name="connsiteX2" fmla="*/ 42334 w 88469"/>
                  <a:gd name="connsiteY2" fmla="*/ 29633 h 139700"/>
                  <a:gd name="connsiteX3" fmla="*/ 59267 w 88469"/>
                  <a:gd name="connsiteY3" fmla="*/ 12700 h 139700"/>
                  <a:gd name="connsiteX4" fmla="*/ 67734 w 88469"/>
                  <a:gd name="connsiteY4" fmla="*/ 0 h 139700"/>
                  <a:gd name="connsiteX5" fmla="*/ 76200 w 88469"/>
                  <a:gd name="connsiteY5" fmla="*/ 12700 h 139700"/>
                  <a:gd name="connsiteX6" fmla="*/ 84667 w 88469"/>
                  <a:gd name="connsiteY6" fmla="*/ 38100 h 139700"/>
                  <a:gd name="connsiteX7" fmla="*/ 42334 w 88469"/>
                  <a:gd name="connsiteY7" fmla="*/ 139700 h 139700"/>
                  <a:gd name="connsiteX8" fmla="*/ 12700 w 88469"/>
                  <a:gd name="connsiteY8" fmla="*/ 135466 h 139700"/>
                  <a:gd name="connsiteX9" fmla="*/ 0 w 88469"/>
                  <a:gd name="connsiteY9" fmla="*/ 84666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69" h="139700">
                    <a:moveTo>
                      <a:pt x="0" y="84666"/>
                    </a:moveTo>
                    <a:cubicBezTo>
                      <a:pt x="3450" y="78916"/>
                      <a:pt x="26051" y="40489"/>
                      <a:pt x="29634" y="38100"/>
                    </a:cubicBezTo>
                    <a:lnTo>
                      <a:pt x="42334" y="29633"/>
                    </a:lnTo>
                    <a:cubicBezTo>
                      <a:pt x="51569" y="1924"/>
                      <a:pt x="38742" y="29119"/>
                      <a:pt x="59267" y="12700"/>
                    </a:cubicBezTo>
                    <a:cubicBezTo>
                      <a:pt x="63240" y="9522"/>
                      <a:pt x="64912" y="4233"/>
                      <a:pt x="67734" y="0"/>
                    </a:cubicBezTo>
                    <a:cubicBezTo>
                      <a:pt x="70556" y="4233"/>
                      <a:pt x="74134" y="8051"/>
                      <a:pt x="76200" y="12700"/>
                    </a:cubicBezTo>
                    <a:cubicBezTo>
                      <a:pt x="79825" y="20856"/>
                      <a:pt x="84667" y="38100"/>
                      <a:pt x="84667" y="38100"/>
                    </a:cubicBezTo>
                    <a:cubicBezTo>
                      <a:pt x="80744" y="128346"/>
                      <a:pt x="112381" y="139700"/>
                      <a:pt x="42334" y="139700"/>
                    </a:cubicBezTo>
                    <a:cubicBezTo>
                      <a:pt x="32356" y="139700"/>
                      <a:pt x="22578" y="136877"/>
                      <a:pt x="12700" y="135466"/>
                    </a:cubicBezTo>
                    <a:cubicBezTo>
                      <a:pt x="2020" y="119445"/>
                      <a:pt x="7832" y="126363"/>
                      <a:pt x="0" y="84666"/>
                    </a:cubicBezTo>
                    <a:close/>
                  </a:path>
                </a:pathLst>
              </a:custGeom>
              <a:solidFill>
                <a:schemeClr val="accent2">
                  <a:lumMod val="60000"/>
                  <a:lumOff val="4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12318">
                <a:extLst>
                  <a:ext uri="{FF2B5EF4-FFF2-40B4-BE49-F238E27FC236}">
                    <a16:creationId xmlns:a16="http://schemas.microsoft.com/office/drawing/2014/main" id="{B7919AC7-F66E-40F2-8578-E02568260568}"/>
                  </a:ext>
                </a:extLst>
              </p:cNvPr>
              <p:cNvSpPr/>
              <p:nvPr/>
            </p:nvSpPr>
            <p:spPr>
              <a:xfrm>
                <a:off x="1546412" y="6501653"/>
                <a:ext cx="833717" cy="316451"/>
              </a:xfrm>
              <a:custGeom>
                <a:avLst/>
                <a:gdLst>
                  <a:gd name="connsiteX0" fmla="*/ 833717 w 833717"/>
                  <a:gd name="connsiteY0" fmla="*/ 0 h 316451"/>
                  <a:gd name="connsiteX1" fmla="*/ 679076 w 833717"/>
                  <a:gd name="connsiteY1" fmla="*/ 6723 h 316451"/>
                  <a:gd name="connsiteX2" fmla="*/ 658906 w 833717"/>
                  <a:gd name="connsiteY2" fmla="*/ 13447 h 316451"/>
                  <a:gd name="connsiteX3" fmla="*/ 524435 w 833717"/>
                  <a:gd name="connsiteY3" fmla="*/ 33618 h 316451"/>
                  <a:gd name="connsiteX4" fmla="*/ 403412 w 833717"/>
                  <a:gd name="connsiteY4" fmla="*/ 73959 h 316451"/>
                  <a:gd name="connsiteX5" fmla="*/ 363070 w 833717"/>
                  <a:gd name="connsiteY5" fmla="*/ 87406 h 316451"/>
                  <a:gd name="connsiteX6" fmla="*/ 342900 w 833717"/>
                  <a:gd name="connsiteY6" fmla="*/ 94129 h 316451"/>
                  <a:gd name="connsiteX7" fmla="*/ 302559 w 833717"/>
                  <a:gd name="connsiteY7" fmla="*/ 114300 h 316451"/>
                  <a:gd name="connsiteX8" fmla="*/ 282388 w 833717"/>
                  <a:gd name="connsiteY8" fmla="*/ 127747 h 316451"/>
                  <a:gd name="connsiteX9" fmla="*/ 262217 w 833717"/>
                  <a:gd name="connsiteY9" fmla="*/ 134471 h 316451"/>
                  <a:gd name="connsiteX10" fmla="*/ 242047 w 833717"/>
                  <a:gd name="connsiteY10" fmla="*/ 147918 h 316451"/>
                  <a:gd name="connsiteX11" fmla="*/ 201706 w 833717"/>
                  <a:gd name="connsiteY11" fmla="*/ 161365 h 316451"/>
                  <a:gd name="connsiteX12" fmla="*/ 161364 w 833717"/>
                  <a:gd name="connsiteY12" fmla="*/ 181535 h 316451"/>
                  <a:gd name="connsiteX13" fmla="*/ 121023 w 833717"/>
                  <a:gd name="connsiteY13" fmla="*/ 208429 h 316451"/>
                  <a:gd name="connsiteX14" fmla="*/ 87406 w 833717"/>
                  <a:gd name="connsiteY14" fmla="*/ 235323 h 316451"/>
                  <a:gd name="connsiteX15" fmla="*/ 33617 w 833717"/>
                  <a:gd name="connsiteY15" fmla="*/ 282388 h 316451"/>
                  <a:gd name="connsiteX16" fmla="*/ 6723 w 833717"/>
                  <a:gd name="connsiteY16" fmla="*/ 316006 h 316451"/>
                  <a:gd name="connsiteX17" fmla="*/ 0 w 833717"/>
                  <a:gd name="connsiteY17" fmla="*/ 316006 h 31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717" h="316451">
                    <a:moveTo>
                      <a:pt x="833717" y="0"/>
                    </a:moveTo>
                    <a:cubicBezTo>
                      <a:pt x="782170" y="2241"/>
                      <a:pt x="730520" y="2766"/>
                      <a:pt x="679076" y="6723"/>
                    </a:cubicBezTo>
                    <a:cubicBezTo>
                      <a:pt x="672010" y="7267"/>
                      <a:pt x="665911" y="12369"/>
                      <a:pt x="658906" y="13447"/>
                    </a:cubicBezTo>
                    <a:cubicBezTo>
                      <a:pt x="607324" y="21383"/>
                      <a:pt x="574794" y="16832"/>
                      <a:pt x="524435" y="33618"/>
                    </a:cubicBezTo>
                    <a:lnTo>
                      <a:pt x="403412" y="73959"/>
                    </a:lnTo>
                    <a:lnTo>
                      <a:pt x="363070" y="87406"/>
                    </a:lnTo>
                    <a:lnTo>
                      <a:pt x="342900" y="94129"/>
                    </a:lnTo>
                    <a:cubicBezTo>
                      <a:pt x="285092" y="132667"/>
                      <a:pt x="358232" y="86463"/>
                      <a:pt x="302559" y="114300"/>
                    </a:cubicBezTo>
                    <a:cubicBezTo>
                      <a:pt x="295331" y="117914"/>
                      <a:pt x="289616" y="124133"/>
                      <a:pt x="282388" y="127747"/>
                    </a:cubicBezTo>
                    <a:cubicBezTo>
                      <a:pt x="276049" y="130917"/>
                      <a:pt x="268556" y="131301"/>
                      <a:pt x="262217" y="134471"/>
                    </a:cubicBezTo>
                    <a:cubicBezTo>
                      <a:pt x="254990" y="138085"/>
                      <a:pt x="249431" y="144636"/>
                      <a:pt x="242047" y="147918"/>
                    </a:cubicBezTo>
                    <a:cubicBezTo>
                      <a:pt x="229094" y="153675"/>
                      <a:pt x="213500" y="153503"/>
                      <a:pt x="201706" y="161365"/>
                    </a:cubicBezTo>
                    <a:cubicBezTo>
                      <a:pt x="175638" y="178743"/>
                      <a:pt x="189201" y="172257"/>
                      <a:pt x="161364" y="181535"/>
                    </a:cubicBezTo>
                    <a:cubicBezTo>
                      <a:pt x="147917" y="190500"/>
                      <a:pt x="129988" y="194982"/>
                      <a:pt x="121023" y="208429"/>
                    </a:cubicBezTo>
                    <a:cubicBezTo>
                      <a:pt x="103645" y="234497"/>
                      <a:pt x="115242" y="226045"/>
                      <a:pt x="87406" y="235323"/>
                    </a:cubicBezTo>
                    <a:cubicBezTo>
                      <a:pt x="48074" y="274655"/>
                      <a:pt x="66974" y="260150"/>
                      <a:pt x="33617" y="282388"/>
                    </a:cubicBezTo>
                    <a:cubicBezTo>
                      <a:pt x="25863" y="305653"/>
                      <a:pt x="31054" y="303841"/>
                      <a:pt x="6723" y="316006"/>
                    </a:cubicBezTo>
                    <a:cubicBezTo>
                      <a:pt x="4719" y="317008"/>
                      <a:pt x="2241" y="316006"/>
                      <a:pt x="0" y="316006"/>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12319">
                <a:extLst>
                  <a:ext uri="{FF2B5EF4-FFF2-40B4-BE49-F238E27FC236}">
                    <a16:creationId xmlns:a16="http://schemas.microsoft.com/office/drawing/2014/main" id="{E1F65B99-4AB3-4711-B460-ECBA759D6DC2}"/>
                  </a:ext>
                </a:extLst>
              </p:cNvPr>
              <p:cNvSpPr/>
              <p:nvPr/>
            </p:nvSpPr>
            <p:spPr>
              <a:xfrm>
                <a:off x="1553135" y="6589059"/>
                <a:ext cx="934571" cy="268941"/>
              </a:xfrm>
              <a:custGeom>
                <a:avLst/>
                <a:gdLst>
                  <a:gd name="connsiteX0" fmla="*/ 934571 w 934571"/>
                  <a:gd name="connsiteY0" fmla="*/ 0 h 268941"/>
                  <a:gd name="connsiteX1" fmla="*/ 692524 w 934571"/>
                  <a:gd name="connsiteY1" fmla="*/ 6723 h 268941"/>
                  <a:gd name="connsiteX2" fmla="*/ 652183 w 934571"/>
                  <a:gd name="connsiteY2" fmla="*/ 20170 h 268941"/>
                  <a:gd name="connsiteX3" fmla="*/ 618565 w 934571"/>
                  <a:gd name="connsiteY3" fmla="*/ 26894 h 268941"/>
                  <a:gd name="connsiteX4" fmla="*/ 558053 w 934571"/>
                  <a:gd name="connsiteY4" fmla="*/ 47065 h 268941"/>
                  <a:gd name="connsiteX5" fmla="*/ 497541 w 934571"/>
                  <a:gd name="connsiteY5" fmla="*/ 67235 h 268941"/>
                  <a:gd name="connsiteX6" fmla="*/ 457200 w 934571"/>
                  <a:gd name="connsiteY6" fmla="*/ 80682 h 268941"/>
                  <a:gd name="connsiteX7" fmla="*/ 430306 w 934571"/>
                  <a:gd name="connsiteY7" fmla="*/ 87406 h 268941"/>
                  <a:gd name="connsiteX8" fmla="*/ 389965 w 934571"/>
                  <a:gd name="connsiteY8" fmla="*/ 100853 h 268941"/>
                  <a:gd name="connsiteX9" fmla="*/ 369794 w 934571"/>
                  <a:gd name="connsiteY9" fmla="*/ 107576 h 268941"/>
                  <a:gd name="connsiteX10" fmla="*/ 349624 w 934571"/>
                  <a:gd name="connsiteY10" fmla="*/ 121023 h 268941"/>
                  <a:gd name="connsiteX11" fmla="*/ 309283 w 934571"/>
                  <a:gd name="connsiteY11" fmla="*/ 134470 h 268941"/>
                  <a:gd name="connsiteX12" fmla="*/ 289112 w 934571"/>
                  <a:gd name="connsiteY12" fmla="*/ 141194 h 268941"/>
                  <a:gd name="connsiteX13" fmla="*/ 248771 w 934571"/>
                  <a:gd name="connsiteY13" fmla="*/ 154641 h 268941"/>
                  <a:gd name="connsiteX14" fmla="*/ 228600 w 934571"/>
                  <a:gd name="connsiteY14" fmla="*/ 168088 h 268941"/>
                  <a:gd name="connsiteX15" fmla="*/ 181536 w 934571"/>
                  <a:gd name="connsiteY15" fmla="*/ 181535 h 268941"/>
                  <a:gd name="connsiteX16" fmla="*/ 121024 w 934571"/>
                  <a:gd name="connsiteY16" fmla="*/ 201706 h 268941"/>
                  <a:gd name="connsiteX17" fmla="*/ 100853 w 934571"/>
                  <a:gd name="connsiteY17" fmla="*/ 208429 h 268941"/>
                  <a:gd name="connsiteX18" fmla="*/ 80683 w 934571"/>
                  <a:gd name="connsiteY18" fmla="*/ 221876 h 268941"/>
                  <a:gd name="connsiteX19" fmla="*/ 40341 w 934571"/>
                  <a:gd name="connsiteY19" fmla="*/ 235323 h 268941"/>
                  <a:gd name="connsiteX20" fmla="*/ 26894 w 934571"/>
                  <a:gd name="connsiteY20" fmla="*/ 255494 h 268941"/>
                  <a:gd name="connsiteX21" fmla="*/ 6724 w 934571"/>
                  <a:gd name="connsiteY21" fmla="*/ 262217 h 268941"/>
                  <a:gd name="connsiteX22" fmla="*/ 0 w 934571"/>
                  <a:gd name="connsiteY22" fmla="*/ 268941 h 26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571" h="268941">
                    <a:moveTo>
                      <a:pt x="934571" y="0"/>
                    </a:moveTo>
                    <a:cubicBezTo>
                      <a:pt x="853889" y="2241"/>
                      <a:pt x="773032" y="973"/>
                      <a:pt x="692524" y="6723"/>
                    </a:cubicBezTo>
                    <a:cubicBezTo>
                      <a:pt x="678386" y="7733"/>
                      <a:pt x="666082" y="17390"/>
                      <a:pt x="652183" y="20170"/>
                    </a:cubicBezTo>
                    <a:cubicBezTo>
                      <a:pt x="640977" y="22411"/>
                      <a:pt x="629590" y="23887"/>
                      <a:pt x="618565" y="26894"/>
                    </a:cubicBezTo>
                    <a:cubicBezTo>
                      <a:pt x="618547" y="26899"/>
                      <a:pt x="568147" y="43700"/>
                      <a:pt x="558053" y="47065"/>
                    </a:cubicBezTo>
                    <a:lnTo>
                      <a:pt x="497541" y="67235"/>
                    </a:lnTo>
                    <a:lnTo>
                      <a:pt x="457200" y="80682"/>
                    </a:lnTo>
                    <a:cubicBezTo>
                      <a:pt x="448235" y="82923"/>
                      <a:pt x="439157" y="84751"/>
                      <a:pt x="430306" y="87406"/>
                    </a:cubicBezTo>
                    <a:cubicBezTo>
                      <a:pt x="416729" y="91479"/>
                      <a:pt x="403412" y="96371"/>
                      <a:pt x="389965" y="100853"/>
                    </a:cubicBezTo>
                    <a:lnTo>
                      <a:pt x="369794" y="107576"/>
                    </a:lnTo>
                    <a:cubicBezTo>
                      <a:pt x="363071" y="112058"/>
                      <a:pt x="357008" y="117741"/>
                      <a:pt x="349624" y="121023"/>
                    </a:cubicBezTo>
                    <a:cubicBezTo>
                      <a:pt x="336671" y="126780"/>
                      <a:pt x="322730" y="129988"/>
                      <a:pt x="309283" y="134470"/>
                    </a:cubicBezTo>
                    <a:lnTo>
                      <a:pt x="289112" y="141194"/>
                    </a:lnTo>
                    <a:cubicBezTo>
                      <a:pt x="289107" y="141196"/>
                      <a:pt x="248776" y="154637"/>
                      <a:pt x="248771" y="154641"/>
                    </a:cubicBezTo>
                    <a:cubicBezTo>
                      <a:pt x="242047" y="159123"/>
                      <a:pt x="235828" y="164474"/>
                      <a:pt x="228600" y="168088"/>
                    </a:cubicBezTo>
                    <a:cubicBezTo>
                      <a:pt x="217296" y="173740"/>
                      <a:pt x="192315" y="178301"/>
                      <a:pt x="181536" y="181535"/>
                    </a:cubicBezTo>
                    <a:cubicBezTo>
                      <a:pt x="181458" y="181558"/>
                      <a:pt x="131148" y="198331"/>
                      <a:pt x="121024" y="201706"/>
                    </a:cubicBezTo>
                    <a:lnTo>
                      <a:pt x="100853" y="208429"/>
                    </a:lnTo>
                    <a:cubicBezTo>
                      <a:pt x="94130" y="212911"/>
                      <a:pt x="88067" y="218594"/>
                      <a:pt x="80683" y="221876"/>
                    </a:cubicBezTo>
                    <a:cubicBezTo>
                      <a:pt x="67730" y="227633"/>
                      <a:pt x="40341" y="235323"/>
                      <a:pt x="40341" y="235323"/>
                    </a:cubicBezTo>
                    <a:cubicBezTo>
                      <a:pt x="35859" y="242047"/>
                      <a:pt x="33204" y="250446"/>
                      <a:pt x="26894" y="255494"/>
                    </a:cubicBezTo>
                    <a:cubicBezTo>
                      <a:pt x="21360" y="259921"/>
                      <a:pt x="13063" y="259048"/>
                      <a:pt x="6724" y="262217"/>
                    </a:cubicBezTo>
                    <a:cubicBezTo>
                      <a:pt x="3889" y="263635"/>
                      <a:pt x="2241" y="266700"/>
                      <a:pt x="0" y="268941"/>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12320">
                <a:extLst>
                  <a:ext uri="{FF2B5EF4-FFF2-40B4-BE49-F238E27FC236}">
                    <a16:creationId xmlns:a16="http://schemas.microsoft.com/office/drawing/2014/main" id="{363342DD-566B-4ECB-9D5A-7933F3CCCC56}"/>
                  </a:ext>
                </a:extLst>
              </p:cNvPr>
              <p:cNvSpPr/>
              <p:nvPr/>
            </p:nvSpPr>
            <p:spPr>
              <a:xfrm>
                <a:off x="1775012" y="6689912"/>
                <a:ext cx="826994" cy="161382"/>
              </a:xfrm>
              <a:custGeom>
                <a:avLst/>
                <a:gdLst>
                  <a:gd name="connsiteX0" fmla="*/ 826994 w 826994"/>
                  <a:gd name="connsiteY0" fmla="*/ 0 h 161382"/>
                  <a:gd name="connsiteX1" fmla="*/ 685800 w 826994"/>
                  <a:gd name="connsiteY1" fmla="*/ 6723 h 161382"/>
                  <a:gd name="connsiteX2" fmla="*/ 658906 w 826994"/>
                  <a:gd name="connsiteY2" fmla="*/ 13447 h 161382"/>
                  <a:gd name="connsiteX3" fmla="*/ 611841 w 826994"/>
                  <a:gd name="connsiteY3" fmla="*/ 20170 h 161382"/>
                  <a:gd name="connsiteX4" fmla="*/ 477370 w 826994"/>
                  <a:gd name="connsiteY4" fmla="*/ 33617 h 161382"/>
                  <a:gd name="connsiteX5" fmla="*/ 396688 w 826994"/>
                  <a:gd name="connsiteY5" fmla="*/ 47064 h 161382"/>
                  <a:gd name="connsiteX6" fmla="*/ 316006 w 826994"/>
                  <a:gd name="connsiteY6" fmla="*/ 60512 h 161382"/>
                  <a:gd name="connsiteX7" fmla="*/ 275664 w 826994"/>
                  <a:gd name="connsiteY7" fmla="*/ 73959 h 161382"/>
                  <a:gd name="connsiteX8" fmla="*/ 255494 w 826994"/>
                  <a:gd name="connsiteY8" fmla="*/ 80682 h 161382"/>
                  <a:gd name="connsiteX9" fmla="*/ 235323 w 826994"/>
                  <a:gd name="connsiteY9" fmla="*/ 87406 h 161382"/>
                  <a:gd name="connsiteX10" fmla="*/ 208429 w 826994"/>
                  <a:gd name="connsiteY10" fmla="*/ 94129 h 161382"/>
                  <a:gd name="connsiteX11" fmla="*/ 168088 w 826994"/>
                  <a:gd name="connsiteY11" fmla="*/ 107576 h 161382"/>
                  <a:gd name="connsiteX12" fmla="*/ 107576 w 826994"/>
                  <a:gd name="connsiteY12" fmla="*/ 127747 h 161382"/>
                  <a:gd name="connsiteX13" fmla="*/ 47064 w 826994"/>
                  <a:gd name="connsiteY13" fmla="*/ 147917 h 161382"/>
                  <a:gd name="connsiteX14" fmla="*/ 26894 w 826994"/>
                  <a:gd name="connsiteY14" fmla="*/ 154641 h 161382"/>
                  <a:gd name="connsiteX15" fmla="*/ 0 w 826994"/>
                  <a:gd name="connsiteY15" fmla="*/ 161364 h 1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6994" h="161382">
                    <a:moveTo>
                      <a:pt x="826994" y="0"/>
                    </a:moveTo>
                    <a:cubicBezTo>
                      <a:pt x="779929" y="2241"/>
                      <a:pt x="732768" y="2966"/>
                      <a:pt x="685800" y="6723"/>
                    </a:cubicBezTo>
                    <a:cubicBezTo>
                      <a:pt x="676589" y="7460"/>
                      <a:pt x="667998" y="11794"/>
                      <a:pt x="658906" y="13447"/>
                    </a:cubicBezTo>
                    <a:cubicBezTo>
                      <a:pt x="643314" y="16282"/>
                      <a:pt x="627592" y="18420"/>
                      <a:pt x="611841" y="20170"/>
                    </a:cubicBezTo>
                    <a:cubicBezTo>
                      <a:pt x="567069" y="25144"/>
                      <a:pt x="477370" y="33617"/>
                      <a:pt x="477370" y="33617"/>
                    </a:cubicBezTo>
                    <a:cubicBezTo>
                      <a:pt x="436373" y="47284"/>
                      <a:pt x="468749" y="38056"/>
                      <a:pt x="396688" y="47064"/>
                    </a:cubicBezTo>
                    <a:cubicBezTo>
                      <a:pt x="378924" y="49284"/>
                      <a:pt x="335877" y="55093"/>
                      <a:pt x="316006" y="60512"/>
                    </a:cubicBezTo>
                    <a:cubicBezTo>
                      <a:pt x="302331" y="64242"/>
                      <a:pt x="289111" y="69477"/>
                      <a:pt x="275664" y="73959"/>
                    </a:cubicBezTo>
                    <a:lnTo>
                      <a:pt x="255494" y="80682"/>
                    </a:lnTo>
                    <a:cubicBezTo>
                      <a:pt x="248770" y="82923"/>
                      <a:pt x="242199" y="85687"/>
                      <a:pt x="235323" y="87406"/>
                    </a:cubicBezTo>
                    <a:cubicBezTo>
                      <a:pt x="226358" y="89647"/>
                      <a:pt x="217280" y="91474"/>
                      <a:pt x="208429" y="94129"/>
                    </a:cubicBezTo>
                    <a:cubicBezTo>
                      <a:pt x="194852" y="98202"/>
                      <a:pt x="181535" y="103094"/>
                      <a:pt x="168088" y="107576"/>
                    </a:cubicBezTo>
                    <a:lnTo>
                      <a:pt x="107576" y="127747"/>
                    </a:lnTo>
                    <a:lnTo>
                      <a:pt x="47064" y="147917"/>
                    </a:lnTo>
                    <a:lnTo>
                      <a:pt x="26894" y="154641"/>
                    </a:lnTo>
                    <a:cubicBezTo>
                      <a:pt x="4599" y="162073"/>
                      <a:pt x="13810" y="161364"/>
                      <a:pt x="0" y="161364"/>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12321">
                <a:extLst>
                  <a:ext uri="{FF2B5EF4-FFF2-40B4-BE49-F238E27FC236}">
                    <a16:creationId xmlns:a16="http://schemas.microsoft.com/office/drawing/2014/main" id="{2196120B-6F35-4BE0-A8E8-07A570258617}"/>
                  </a:ext>
                </a:extLst>
              </p:cNvPr>
              <p:cNvSpPr/>
              <p:nvPr/>
            </p:nvSpPr>
            <p:spPr>
              <a:xfrm>
                <a:off x="2164976" y="6784041"/>
                <a:ext cx="484095" cy="60735"/>
              </a:xfrm>
              <a:custGeom>
                <a:avLst/>
                <a:gdLst>
                  <a:gd name="connsiteX0" fmla="*/ 484095 w 484095"/>
                  <a:gd name="connsiteY0" fmla="*/ 0 h 60735"/>
                  <a:gd name="connsiteX1" fmla="*/ 336177 w 484095"/>
                  <a:gd name="connsiteY1" fmla="*/ 6724 h 60735"/>
                  <a:gd name="connsiteX2" fmla="*/ 242048 w 484095"/>
                  <a:gd name="connsiteY2" fmla="*/ 20171 h 60735"/>
                  <a:gd name="connsiteX3" fmla="*/ 181536 w 484095"/>
                  <a:gd name="connsiteY3" fmla="*/ 26894 h 60735"/>
                  <a:gd name="connsiteX4" fmla="*/ 161365 w 484095"/>
                  <a:gd name="connsiteY4" fmla="*/ 33618 h 60735"/>
                  <a:gd name="connsiteX5" fmla="*/ 80683 w 484095"/>
                  <a:gd name="connsiteY5" fmla="*/ 47065 h 60735"/>
                  <a:gd name="connsiteX6" fmla="*/ 40342 w 484095"/>
                  <a:gd name="connsiteY6" fmla="*/ 53788 h 60735"/>
                  <a:gd name="connsiteX7" fmla="*/ 0 w 484095"/>
                  <a:gd name="connsiteY7" fmla="*/ 60512 h 60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095" h="60735">
                    <a:moveTo>
                      <a:pt x="484095" y="0"/>
                    </a:moveTo>
                    <a:cubicBezTo>
                      <a:pt x="434789" y="2241"/>
                      <a:pt x="385363" y="2625"/>
                      <a:pt x="336177" y="6724"/>
                    </a:cubicBezTo>
                    <a:cubicBezTo>
                      <a:pt x="304592" y="9356"/>
                      <a:pt x="273549" y="16671"/>
                      <a:pt x="242048" y="20171"/>
                    </a:cubicBezTo>
                    <a:lnTo>
                      <a:pt x="181536" y="26894"/>
                    </a:lnTo>
                    <a:cubicBezTo>
                      <a:pt x="174812" y="29135"/>
                      <a:pt x="168241" y="31899"/>
                      <a:pt x="161365" y="33618"/>
                    </a:cubicBezTo>
                    <a:cubicBezTo>
                      <a:pt x="132969" y="40717"/>
                      <a:pt x="110270" y="42513"/>
                      <a:pt x="80683" y="47065"/>
                    </a:cubicBezTo>
                    <a:cubicBezTo>
                      <a:pt x="67209" y="49138"/>
                      <a:pt x="53789" y="51547"/>
                      <a:pt x="40342" y="53788"/>
                    </a:cubicBezTo>
                    <a:cubicBezTo>
                      <a:pt x="13792" y="62638"/>
                      <a:pt x="27258" y="60512"/>
                      <a:pt x="0" y="60512"/>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12323">
                <a:extLst>
                  <a:ext uri="{FF2B5EF4-FFF2-40B4-BE49-F238E27FC236}">
                    <a16:creationId xmlns:a16="http://schemas.microsoft.com/office/drawing/2014/main" id="{D4CD755E-6732-4D97-AFB4-54D04A5B5DFA}"/>
                  </a:ext>
                </a:extLst>
              </p:cNvPr>
              <p:cNvSpPr/>
              <p:nvPr/>
            </p:nvSpPr>
            <p:spPr>
              <a:xfrm>
                <a:off x="1223682" y="6494929"/>
                <a:ext cx="142138" cy="389965"/>
              </a:xfrm>
              <a:custGeom>
                <a:avLst/>
                <a:gdLst>
                  <a:gd name="connsiteX0" fmla="*/ 0 w 142138"/>
                  <a:gd name="connsiteY0" fmla="*/ 389965 h 389965"/>
                  <a:gd name="connsiteX1" fmla="*/ 6724 w 142138"/>
                  <a:gd name="connsiteY1" fmla="*/ 356347 h 389965"/>
                  <a:gd name="connsiteX2" fmla="*/ 47065 w 142138"/>
                  <a:gd name="connsiteY2" fmla="*/ 295836 h 389965"/>
                  <a:gd name="connsiteX3" fmla="*/ 60512 w 142138"/>
                  <a:gd name="connsiteY3" fmla="*/ 275665 h 389965"/>
                  <a:gd name="connsiteX4" fmla="*/ 73959 w 142138"/>
                  <a:gd name="connsiteY4" fmla="*/ 235324 h 389965"/>
                  <a:gd name="connsiteX5" fmla="*/ 80683 w 142138"/>
                  <a:gd name="connsiteY5" fmla="*/ 215153 h 389965"/>
                  <a:gd name="connsiteX6" fmla="*/ 87406 w 142138"/>
                  <a:gd name="connsiteY6" fmla="*/ 168089 h 389965"/>
                  <a:gd name="connsiteX7" fmla="*/ 94130 w 142138"/>
                  <a:gd name="connsiteY7" fmla="*/ 141195 h 389965"/>
                  <a:gd name="connsiteX8" fmla="*/ 114300 w 142138"/>
                  <a:gd name="connsiteY8" fmla="*/ 80683 h 389965"/>
                  <a:gd name="connsiteX9" fmla="*/ 121024 w 142138"/>
                  <a:gd name="connsiteY9" fmla="*/ 60512 h 389965"/>
                  <a:gd name="connsiteX10" fmla="*/ 127747 w 142138"/>
                  <a:gd name="connsiteY10" fmla="*/ 40342 h 389965"/>
                  <a:gd name="connsiteX11" fmla="*/ 141194 w 142138"/>
                  <a:gd name="connsiteY11" fmla="*/ 20171 h 389965"/>
                  <a:gd name="connsiteX12" fmla="*/ 141194 w 142138"/>
                  <a:gd name="connsiteY12" fmla="*/ 0 h 38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38" h="389965">
                    <a:moveTo>
                      <a:pt x="0" y="389965"/>
                    </a:moveTo>
                    <a:cubicBezTo>
                      <a:pt x="2241" y="378759"/>
                      <a:pt x="1995" y="366751"/>
                      <a:pt x="6724" y="356347"/>
                    </a:cubicBezTo>
                    <a:cubicBezTo>
                      <a:pt x="6726" y="356342"/>
                      <a:pt x="40340" y="305924"/>
                      <a:pt x="47065" y="295836"/>
                    </a:cubicBezTo>
                    <a:cubicBezTo>
                      <a:pt x="51547" y="289112"/>
                      <a:pt x="57957" y="283331"/>
                      <a:pt x="60512" y="275665"/>
                    </a:cubicBezTo>
                    <a:lnTo>
                      <a:pt x="73959" y="235324"/>
                    </a:lnTo>
                    <a:lnTo>
                      <a:pt x="80683" y="215153"/>
                    </a:lnTo>
                    <a:cubicBezTo>
                      <a:pt x="82924" y="199465"/>
                      <a:pt x="84571" y="183681"/>
                      <a:pt x="87406" y="168089"/>
                    </a:cubicBezTo>
                    <a:cubicBezTo>
                      <a:pt x="89059" y="158997"/>
                      <a:pt x="91475" y="150046"/>
                      <a:pt x="94130" y="141195"/>
                    </a:cubicBezTo>
                    <a:cubicBezTo>
                      <a:pt x="100240" y="120830"/>
                      <a:pt x="107576" y="100854"/>
                      <a:pt x="114300" y="80683"/>
                    </a:cubicBezTo>
                    <a:lnTo>
                      <a:pt x="121024" y="60512"/>
                    </a:lnTo>
                    <a:cubicBezTo>
                      <a:pt x="123265" y="53789"/>
                      <a:pt x="123816" y="46239"/>
                      <a:pt x="127747" y="40342"/>
                    </a:cubicBezTo>
                    <a:cubicBezTo>
                      <a:pt x="132229" y="33618"/>
                      <a:pt x="138639" y="27837"/>
                      <a:pt x="141194" y="20171"/>
                    </a:cubicBezTo>
                    <a:cubicBezTo>
                      <a:pt x="143320" y="13792"/>
                      <a:pt x="141194" y="6724"/>
                      <a:pt x="141194"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12324">
                <a:extLst>
                  <a:ext uri="{FF2B5EF4-FFF2-40B4-BE49-F238E27FC236}">
                    <a16:creationId xmlns:a16="http://schemas.microsoft.com/office/drawing/2014/main" id="{A5E6B58F-8B04-4E4C-9B98-B6F95F7FD672}"/>
                  </a:ext>
                </a:extLst>
              </p:cNvPr>
              <p:cNvSpPr/>
              <p:nvPr/>
            </p:nvSpPr>
            <p:spPr>
              <a:xfrm>
                <a:off x="1331259" y="5802406"/>
                <a:ext cx="531159" cy="457340"/>
              </a:xfrm>
              <a:custGeom>
                <a:avLst/>
                <a:gdLst>
                  <a:gd name="connsiteX0" fmla="*/ 531159 w 531159"/>
                  <a:gd name="connsiteY0" fmla="*/ 0 h 457340"/>
                  <a:gd name="connsiteX1" fmla="*/ 504265 w 531159"/>
                  <a:gd name="connsiteY1" fmla="*/ 47065 h 457340"/>
                  <a:gd name="connsiteX2" fmla="*/ 484094 w 531159"/>
                  <a:gd name="connsiteY2" fmla="*/ 87406 h 457340"/>
                  <a:gd name="connsiteX3" fmla="*/ 463923 w 531159"/>
                  <a:gd name="connsiteY3" fmla="*/ 107576 h 457340"/>
                  <a:gd name="connsiteX4" fmla="*/ 430306 w 531159"/>
                  <a:gd name="connsiteY4" fmla="*/ 168088 h 457340"/>
                  <a:gd name="connsiteX5" fmla="*/ 410135 w 531159"/>
                  <a:gd name="connsiteY5" fmla="*/ 188259 h 457340"/>
                  <a:gd name="connsiteX6" fmla="*/ 396688 w 531159"/>
                  <a:gd name="connsiteY6" fmla="*/ 208429 h 457340"/>
                  <a:gd name="connsiteX7" fmla="*/ 356347 w 531159"/>
                  <a:gd name="connsiteY7" fmla="*/ 235323 h 457340"/>
                  <a:gd name="connsiteX8" fmla="*/ 336176 w 531159"/>
                  <a:gd name="connsiteY8" fmla="*/ 248770 h 457340"/>
                  <a:gd name="connsiteX9" fmla="*/ 282388 w 531159"/>
                  <a:gd name="connsiteY9" fmla="*/ 289112 h 457340"/>
                  <a:gd name="connsiteX10" fmla="*/ 221876 w 531159"/>
                  <a:gd name="connsiteY10" fmla="*/ 329453 h 457340"/>
                  <a:gd name="connsiteX11" fmla="*/ 201706 w 531159"/>
                  <a:gd name="connsiteY11" fmla="*/ 342900 h 457340"/>
                  <a:gd name="connsiteX12" fmla="*/ 181535 w 531159"/>
                  <a:gd name="connsiteY12" fmla="*/ 349623 h 457340"/>
                  <a:gd name="connsiteX13" fmla="*/ 161365 w 531159"/>
                  <a:gd name="connsiteY13" fmla="*/ 363070 h 457340"/>
                  <a:gd name="connsiteX14" fmla="*/ 147917 w 531159"/>
                  <a:gd name="connsiteY14" fmla="*/ 376518 h 457340"/>
                  <a:gd name="connsiteX15" fmla="*/ 127747 w 531159"/>
                  <a:gd name="connsiteY15" fmla="*/ 383241 h 457340"/>
                  <a:gd name="connsiteX16" fmla="*/ 73959 w 531159"/>
                  <a:gd name="connsiteY16" fmla="*/ 430306 h 457340"/>
                  <a:gd name="connsiteX17" fmla="*/ 33617 w 531159"/>
                  <a:gd name="connsiteY17" fmla="*/ 443753 h 457340"/>
                  <a:gd name="connsiteX18" fmla="*/ 0 w 531159"/>
                  <a:gd name="connsiteY18" fmla="*/ 457200 h 4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159" h="457340">
                    <a:moveTo>
                      <a:pt x="531159" y="0"/>
                    </a:moveTo>
                    <a:cubicBezTo>
                      <a:pt x="522194" y="15688"/>
                      <a:pt x="512346" y="30904"/>
                      <a:pt x="504265" y="47065"/>
                    </a:cubicBezTo>
                    <a:cubicBezTo>
                      <a:pt x="489105" y="77384"/>
                      <a:pt x="508177" y="58507"/>
                      <a:pt x="484094" y="87406"/>
                    </a:cubicBezTo>
                    <a:cubicBezTo>
                      <a:pt x="478007" y="94711"/>
                      <a:pt x="470647" y="100853"/>
                      <a:pt x="463923" y="107576"/>
                    </a:cubicBezTo>
                    <a:cubicBezTo>
                      <a:pt x="455469" y="132941"/>
                      <a:pt x="453426" y="144968"/>
                      <a:pt x="430306" y="168088"/>
                    </a:cubicBezTo>
                    <a:cubicBezTo>
                      <a:pt x="423582" y="174812"/>
                      <a:pt x="416222" y="180954"/>
                      <a:pt x="410135" y="188259"/>
                    </a:cubicBezTo>
                    <a:cubicBezTo>
                      <a:pt x="404962" y="194467"/>
                      <a:pt x="402769" y="203108"/>
                      <a:pt x="396688" y="208429"/>
                    </a:cubicBezTo>
                    <a:cubicBezTo>
                      <a:pt x="384525" y="219071"/>
                      <a:pt x="369794" y="226358"/>
                      <a:pt x="356347" y="235323"/>
                    </a:cubicBezTo>
                    <a:cubicBezTo>
                      <a:pt x="349623" y="239805"/>
                      <a:pt x="341890" y="243056"/>
                      <a:pt x="336176" y="248770"/>
                    </a:cubicBezTo>
                    <a:cubicBezTo>
                      <a:pt x="311302" y="273646"/>
                      <a:pt x="328003" y="258702"/>
                      <a:pt x="282388" y="289112"/>
                    </a:cubicBezTo>
                    <a:lnTo>
                      <a:pt x="221876" y="329453"/>
                    </a:lnTo>
                    <a:cubicBezTo>
                      <a:pt x="215153" y="333935"/>
                      <a:pt x="209372" y="340345"/>
                      <a:pt x="201706" y="342900"/>
                    </a:cubicBezTo>
                    <a:lnTo>
                      <a:pt x="181535" y="349623"/>
                    </a:lnTo>
                    <a:cubicBezTo>
                      <a:pt x="174812" y="354105"/>
                      <a:pt x="167675" y="358022"/>
                      <a:pt x="161365" y="363070"/>
                    </a:cubicBezTo>
                    <a:cubicBezTo>
                      <a:pt x="156415" y="367030"/>
                      <a:pt x="153353" y="373256"/>
                      <a:pt x="147917" y="376518"/>
                    </a:cubicBezTo>
                    <a:cubicBezTo>
                      <a:pt x="141840" y="380164"/>
                      <a:pt x="134470" y="381000"/>
                      <a:pt x="127747" y="383241"/>
                    </a:cubicBezTo>
                    <a:cubicBezTo>
                      <a:pt x="112059" y="406774"/>
                      <a:pt x="107577" y="419100"/>
                      <a:pt x="73959" y="430306"/>
                    </a:cubicBezTo>
                    <a:cubicBezTo>
                      <a:pt x="60512" y="434788"/>
                      <a:pt x="45411" y="435890"/>
                      <a:pt x="33617" y="443753"/>
                    </a:cubicBezTo>
                    <a:cubicBezTo>
                      <a:pt x="9718" y="459686"/>
                      <a:pt x="21528" y="457200"/>
                      <a:pt x="0" y="4572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12325">
                <a:extLst>
                  <a:ext uri="{FF2B5EF4-FFF2-40B4-BE49-F238E27FC236}">
                    <a16:creationId xmlns:a16="http://schemas.microsoft.com/office/drawing/2014/main" id="{8C7DC70B-FED3-42DC-A18C-6D1DFFBB9E8D}"/>
                  </a:ext>
                </a:extLst>
              </p:cNvPr>
              <p:cNvSpPr/>
              <p:nvPr/>
            </p:nvSpPr>
            <p:spPr>
              <a:xfrm>
                <a:off x="1828800" y="5163671"/>
                <a:ext cx="242084" cy="685800"/>
              </a:xfrm>
              <a:custGeom>
                <a:avLst/>
                <a:gdLst>
                  <a:gd name="connsiteX0" fmla="*/ 0 w 242084"/>
                  <a:gd name="connsiteY0" fmla="*/ 0 h 685800"/>
                  <a:gd name="connsiteX1" fmla="*/ 60512 w 242084"/>
                  <a:gd name="connsiteY1" fmla="*/ 60511 h 685800"/>
                  <a:gd name="connsiteX2" fmla="*/ 73959 w 242084"/>
                  <a:gd name="connsiteY2" fmla="*/ 100853 h 685800"/>
                  <a:gd name="connsiteX3" fmla="*/ 80682 w 242084"/>
                  <a:gd name="connsiteY3" fmla="*/ 121023 h 685800"/>
                  <a:gd name="connsiteX4" fmla="*/ 94129 w 242084"/>
                  <a:gd name="connsiteY4" fmla="*/ 141194 h 685800"/>
                  <a:gd name="connsiteX5" fmla="*/ 121024 w 242084"/>
                  <a:gd name="connsiteY5" fmla="*/ 194982 h 685800"/>
                  <a:gd name="connsiteX6" fmla="*/ 134471 w 242084"/>
                  <a:gd name="connsiteY6" fmla="*/ 242047 h 685800"/>
                  <a:gd name="connsiteX7" fmla="*/ 141194 w 242084"/>
                  <a:gd name="connsiteY7" fmla="*/ 268941 h 685800"/>
                  <a:gd name="connsiteX8" fmla="*/ 154641 w 242084"/>
                  <a:gd name="connsiteY8" fmla="*/ 309282 h 685800"/>
                  <a:gd name="connsiteX9" fmla="*/ 161365 w 242084"/>
                  <a:gd name="connsiteY9" fmla="*/ 329453 h 685800"/>
                  <a:gd name="connsiteX10" fmla="*/ 168088 w 242084"/>
                  <a:gd name="connsiteY10" fmla="*/ 363070 h 685800"/>
                  <a:gd name="connsiteX11" fmla="*/ 181535 w 242084"/>
                  <a:gd name="connsiteY11" fmla="*/ 403411 h 685800"/>
                  <a:gd name="connsiteX12" fmla="*/ 194982 w 242084"/>
                  <a:gd name="connsiteY12" fmla="*/ 443753 h 685800"/>
                  <a:gd name="connsiteX13" fmla="*/ 201706 w 242084"/>
                  <a:gd name="connsiteY13" fmla="*/ 463923 h 685800"/>
                  <a:gd name="connsiteX14" fmla="*/ 221876 w 242084"/>
                  <a:gd name="connsiteY14" fmla="*/ 551329 h 685800"/>
                  <a:gd name="connsiteX15" fmla="*/ 228600 w 242084"/>
                  <a:gd name="connsiteY15" fmla="*/ 578223 h 685800"/>
                  <a:gd name="connsiteX16" fmla="*/ 235324 w 242084"/>
                  <a:gd name="connsiteY16" fmla="*/ 618564 h 685800"/>
                  <a:gd name="connsiteX17" fmla="*/ 242047 w 242084"/>
                  <a:gd name="connsiteY17"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84" h="685800">
                    <a:moveTo>
                      <a:pt x="0" y="0"/>
                    </a:moveTo>
                    <a:cubicBezTo>
                      <a:pt x="18901" y="16201"/>
                      <a:pt x="49016" y="34646"/>
                      <a:pt x="60512" y="60511"/>
                    </a:cubicBezTo>
                    <a:cubicBezTo>
                      <a:pt x="66269" y="73464"/>
                      <a:pt x="69477" y="87406"/>
                      <a:pt x="73959" y="100853"/>
                    </a:cubicBezTo>
                    <a:cubicBezTo>
                      <a:pt x="76200" y="107576"/>
                      <a:pt x="76751" y="115126"/>
                      <a:pt x="80682" y="121023"/>
                    </a:cubicBezTo>
                    <a:cubicBezTo>
                      <a:pt x="85164" y="127747"/>
                      <a:pt x="90847" y="133810"/>
                      <a:pt x="94129" y="141194"/>
                    </a:cubicBezTo>
                    <a:cubicBezTo>
                      <a:pt x="118851" y="196818"/>
                      <a:pt x="93407" y="167367"/>
                      <a:pt x="121024" y="194982"/>
                    </a:cubicBezTo>
                    <a:cubicBezTo>
                      <a:pt x="142041" y="279055"/>
                      <a:pt x="115180" y="174528"/>
                      <a:pt x="134471" y="242047"/>
                    </a:cubicBezTo>
                    <a:cubicBezTo>
                      <a:pt x="137010" y="250932"/>
                      <a:pt x="138539" y="260090"/>
                      <a:pt x="141194" y="268941"/>
                    </a:cubicBezTo>
                    <a:cubicBezTo>
                      <a:pt x="145267" y="282518"/>
                      <a:pt x="150159" y="295835"/>
                      <a:pt x="154641" y="309282"/>
                    </a:cubicBezTo>
                    <a:cubicBezTo>
                      <a:pt x="156882" y="316006"/>
                      <a:pt x="159975" y="322503"/>
                      <a:pt x="161365" y="329453"/>
                    </a:cubicBezTo>
                    <a:cubicBezTo>
                      <a:pt x="163606" y="340659"/>
                      <a:pt x="165081" y="352045"/>
                      <a:pt x="168088" y="363070"/>
                    </a:cubicBezTo>
                    <a:cubicBezTo>
                      <a:pt x="171817" y="376745"/>
                      <a:pt x="177053" y="389964"/>
                      <a:pt x="181535" y="403411"/>
                    </a:cubicBezTo>
                    <a:lnTo>
                      <a:pt x="194982" y="443753"/>
                    </a:lnTo>
                    <a:cubicBezTo>
                      <a:pt x="197223" y="450476"/>
                      <a:pt x="199987" y="457048"/>
                      <a:pt x="201706" y="463923"/>
                    </a:cubicBezTo>
                    <a:cubicBezTo>
                      <a:pt x="234670" y="595781"/>
                      <a:pt x="201174" y="458169"/>
                      <a:pt x="221876" y="551329"/>
                    </a:cubicBezTo>
                    <a:cubicBezTo>
                      <a:pt x="223881" y="560350"/>
                      <a:pt x="226788" y="569162"/>
                      <a:pt x="228600" y="578223"/>
                    </a:cubicBezTo>
                    <a:cubicBezTo>
                      <a:pt x="231274" y="591591"/>
                      <a:pt x="233251" y="605090"/>
                      <a:pt x="235324" y="618564"/>
                    </a:cubicBezTo>
                    <a:cubicBezTo>
                      <a:pt x="242998" y="668444"/>
                      <a:pt x="242047" y="651411"/>
                      <a:pt x="242047" y="68580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12326">
                <a:extLst>
                  <a:ext uri="{FF2B5EF4-FFF2-40B4-BE49-F238E27FC236}">
                    <a16:creationId xmlns:a16="http://schemas.microsoft.com/office/drawing/2014/main" id="{D849CBF8-AACD-4B55-8145-C89CA2B6EBC0}"/>
                  </a:ext>
                </a:extLst>
              </p:cNvPr>
              <p:cNvSpPr/>
              <p:nvPr/>
            </p:nvSpPr>
            <p:spPr>
              <a:xfrm>
                <a:off x="2184553" y="5600700"/>
                <a:ext cx="269535" cy="625288"/>
              </a:xfrm>
              <a:custGeom>
                <a:avLst/>
                <a:gdLst>
                  <a:gd name="connsiteX0" fmla="*/ 269535 w 269535"/>
                  <a:gd name="connsiteY0" fmla="*/ 0 h 625288"/>
                  <a:gd name="connsiteX1" fmla="*/ 249365 w 269535"/>
                  <a:gd name="connsiteY1" fmla="*/ 40341 h 625288"/>
                  <a:gd name="connsiteX2" fmla="*/ 229194 w 269535"/>
                  <a:gd name="connsiteY2" fmla="*/ 53788 h 625288"/>
                  <a:gd name="connsiteX3" fmla="*/ 202300 w 269535"/>
                  <a:gd name="connsiteY3" fmla="*/ 80682 h 625288"/>
                  <a:gd name="connsiteX4" fmla="*/ 188853 w 269535"/>
                  <a:gd name="connsiteY4" fmla="*/ 100853 h 625288"/>
                  <a:gd name="connsiteX5" fmla="*/ 168682 w 269535"/>
                  <a:gd name="connsiteY5" fmla="*/ 114300 h 625288"/>
                  <a:gd name="connsiteX6" fmla="*/ 161959 w 269535"/>
                  <a:gd name="connsiteY6" fmla="*/ 134471 h 625288"/>
                  <a:gd name="connsiteX7" fmla="*/ 141788 w 269535"/>
                  <a:gd name="connsiteY7" fmla="*/ 154641 h 625288"/>
                  <a:gd name="connsiteX8" fmla="*/ 114894 w 269535"/>
                  <a:gd name="connsiteY8" fmla="*/ 235324 h 625288"/>
                  <a:gd name="connsiteX9" fmla="*/ 101447 w 269535"/>
                  <a:gd name="connsiteY9" fmla="*/ 275665 h 625288"/>
                  <a:gd name="connsiteX10" fmla="*/ 94723 w 269535"/>
                  <a:gd name="connsiteY10" fmla="*/ 295835 h 625288"/>
                  <a:gd name="connsiteX11" fmla="*/ 81276 w 269535"/>
                  <a:gd name="connsiteY11" fmla="*/ 316006 h 625288"/>
                  <a:gd name="connsiteX12" fmla="*/ 54382 w 269535"/>
                  <a:gd name="connsiteY12" fmla="*/ 376518 h 625288"/>
                  <a:gd name="connsiteX13" fmla="*/ 34212 w 269535"/>
                  <a:gd name="connsiteY13" fmla="*/ 437029 h 625288"/>
                  <a:gd name="connsiteX14" fmla="*/ 27488 w 269535"/>
                  <a:gd name="connsiteY14" fmla="*/ 457200 h 625288"/>
                  <a:gd name="connsiteX15" fmla="*/ 14041 w 269535"/>
                  <a:gd name="connsiteY15" fmla="*/ 537882 h 625288"/>
                  <a:gd name="connsiteX16" fmla="*/ 594 w 269535"/>
                  <a:gd name="connsiteY16" fmla="*/ 584947 h 625288"/>
                  <a:gd name="connsiteX17" fmla="*/ 594 w 269535"/>
                  <a:gd name="connsiteY17" fmla="*/ 625288 h 6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9535" h="625288">
                    <a:moveTo>
                      <a:pt x="269535" y="0"/>
                    </a:moveTo>
                    <a:cubicBezTo>
                      <a:pt x="262812" y="13447"/>
                      <a:pt x="258385" y="28314"/>
                      <a:pt x="249365" y="40341"/>
                    </a:cubicBezTo>
                    <a:cubicBezTo>
                      <a:pt x="244517" y="46806"/>
                      <a:pt x="234242" y="47478"/>
                      <a:pt x="229194" y="53788"/>
                    </a:cubicBezTo>
                    <a:cubicBezTo>
                      <a:pt x="203115" y="86387"/>
                      <a:pt x="246310" y="66014"/>
                      <a:pt x="202300" y="80682"/>
                    </a:cubicBezTo>
                    <a:cubicBezTo>
                      <a:pt x="197818" y="87406"/>
                      <a:pt x="194567" y="95139"/>
                      <a:pt x="188853" y="100853"/>
                    </a:cubicBezTo>
                    <a:cubicBezTo>
                      <a:pt x="183139" y="106567"/>
                      <a:pt x="173730" y="107990"/>
                      <a:pt x="168682" y="114300"/>
                    </a:cubicBezTo>
                    <a:cubicBezTo>
                      <a:pt x="164255" y="119834"/>
                      <a:pt x="165890" y="128574"/>
                      <a:pt x="161959" y="134471"/>
                    </a:cubicBezTo>
                    <a:cubicBezTo>
                      <a:pt x="156685" y="142383"/>
                      <a:pt x="148512" y="147918"/>
                      <a:pt x="141788" y="154641"/>
                    </a:cubicBezTo>
                    <a:lnTo>
                      <a:pt x="114894" y="235324"/>
                    </a:lnTo>
                    <a:lnTo>
                      <a:pt x="101447" y="275665"/>
                    </a:lnTo>
                    <a:cubicBezTo>
                      <a:pt x="99206" y="282388"/>
                      <a:pt x="98654" y="289938"/>
                      <a:pt x="94723" y="295835"/>
                    </a:cubicBezTo>
                    <a:lnTo>
                      <a:pt x="81276" y="316006"/>
                    </a:lnTo>
                    <a:cubicBezTo>
                      <a:pt x="65274" y="364013"/>
                      <a:pt x="75691" y="344553"/>
                      <a:pt x="54382" y="376518"/>
                    </a:cubicBezTo>
                    <a:lnTo>
                      <a:pt x="34212" y="437029"/>
                    </a:lnTo>
                    <a:lnTo>
                      <a:pt x="27488" y="457200"/>
                    </a:lnTo>
                    <a:cubicBezTo>
                      <a:pt x="22030" y="500867"/>
                      <a:pt x="23915" y="503324"/>
                      <a:pt x="14041" y="537882"/>
                    </a:cubicBezTo>
                    <a:cubicBezTo>
                      <a:pt x="9632" y="553313"/>
                      <a:pt x="2210" y="568788"/>
                      <a:pt x="594" y="584947"/>
                    </a:cubicBezTo>
                    <a:cubicBezTo>
                      <a:pt x="-744" y="598327"/>
                      <a:pt x="594" y="611841"/>
                      <a:pt x="594" y="625288"/>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12327">
                <a:extLst>
                  <a:ext uri="{FF2B5EF4-FFF2-40B4-BE49-F238E27FC236}">
                    <a16:creationId xmlns:a16="http://schemas.microsoft.com/office/drawing/2014/main" id="{71708E6E-F630-475F-9905-27EFD91E3CE2}"/>
                  </a:ext>
                </a:extLst>
              </p:cNvPr>
              <p:cNvSpPr/>
              <p:nvPr/>
            </p:nvSpPr>
            <p:spPr>
              <a:xfrm>
                <a:off x="2346385" y="4437529"/>
                <a:ext cx="47191" cy="336177"/>
              </a:xfrm>
              <a:custGeom>
                <a:avLst/>
                <a:gdLst>
                  <a:gd name="connsiteX0" fmla="*/ 47191 w 47191"/>
                  <a:gd name="connsiteY0" fmla="*/ 0 h 336177"/>
                  <a:gd name="connsiteX1" fmla="*/ 33744 w 47191"/>
                  <a:gd name="connsiteY1" fmla="*/ 53789 h 336177"/>
                  <a:gd name="connsiteX2" fmla="*/ 27021 w 47191"/>
                  <a:gd name="connsiteY2" fmla="*/ 73959 h 336177"/>
                  <a:gd name="connsiteX3" fmla="*/ 20297 w 47191"/>
                  <a:gd name="connsiteY3" fmla="*/ 147918 h 336177"/>
                  <a:gd name="connsiteX4" fmla="*/ 13574 w 47191"/>
                  <a:gd name="connsiteY4" fmla="*/ 168089 h 336177"/>
                  <a:gd name="connsiteX5" fmla="*/ 6850 w 47191"/>
                  <a:gd name="connsiteY5" fmla="*/ 208430 h 336177"/>
                  <a:gd name="connsiteX6" fmla="*/ 127 w 47191"/>
                  <a:gd name="connsiteY6" fmla="*/ 336177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91" h="336177">
                    <a:moveTo>
                      <a:pt x="47191" y="0"/>
                    </a:moveTo>
                    <a:cubicBezTo>
                      <a:pt x="42709" y="17930"/>
                      <a:pt x="38607" y="35959"/>
                      <a:pt x="33744" y="53789"/>
                    </a:cubicBezTo>
                    <a:cubicBezTo>
                      <a:pt x="31879" y="60626"/>
                      <a:pt x="28023" y="66943"/>
                      <a:pt x="27021" y="73959"/>
                    </a:cubicBezTo>
                    <a:cubicBezTo>
                      <a:pt x="23520" y="98465"/>
                      <a:pt x="23798" y="123412"/>
                      <a:pt x="20297" y="147918"/>
                    </a:cubicBezTo>
                    <a:cubicBezTo>
                      <a:pt x="19295" y="154934"/>
                      <a:pt x="15111" y="161170"/>
                      <a:pt x="13574" y="168089"/>
                    </a:cubicBezTo>
                    <a:cubicBezTo>
                      <a:pt x="10617" y="181397"/>
                      <a:pt x="8443" y="194891"/>
                      <a:pt x="6850" y="208430"/>
                    </a:cubicBezTo>
                    <a:cubicBezTo>
                      <a:pt x="-1496" y="279372"/>
                      <a:pt x="127" y="272752"/>
                      <a:pt x="127" y="336177"/>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12329">
                <a:extLst>
                  <a:ext uri="{FF2B5EF4-FFF2-40B4-BE49-F238E27FC236}">
                    <a16:creationId xmlns:a16="http://schemas.microsoft.com/office/drawing/2014/main" id="{A45D4649-6BB0-4FA9-B46F-02FC66471A5E}"/>
                  </a:ext>
                </a:extLst>
              </p:cNvPr>
              <p:cNvSpPr/>
              <p:nvPr/>
            </p:nvSpPr>
            <p:spPr>
              <a:xfrm>
                <a:off x="1835556" y="4537014"/>
                <a:ext cx="275957" cy="329453"/>
              </a:xfrm>
              <a:custGeom>
                <a:avLst/>
                <a:gdLst>
                  <a:gd name="connsiteX0" fmla="*/ 0 w 275957"/>
                  <a:gd name="connsiteY0" fmla="*/ 0 h 329453"/>
                  <a:gd name="connsiteX1" fmla="*/ 121023 w 275957"/>
                  <a:gd name="connsiteY1" fmla="*/ 174812 h 329453"/>
                  <a:gd name="connsiteX2" fmla="*/ 147917 w 275957"/>
                  <a:gd name="connsiteY2" fmla="*/ 201706 h 329453"/>
                  <a:gd name="connsiteX3" fmla="*/ 194982 w 275957"/>
                  <a:gd name="connsiteY3" fmla="*/ 248771 h 329453"/>
                  <a:gd name="connsiteX4" fmla="*/ 208429 w 275957"/>
                  <a:gd name="connsiteY4" fmla="*/ 268941 h 329453"/>
                  <a:gd name="connsiteX5" fmla="*/ 228600 w 275957"/>
                  <a:gd name="connsiteY5" fmla="*/ 275665 h 329453"/>
                  <a:gd name="connsiteX6" fmla="*/ 235323 w 275957"/>
                  <a:gd name="connsiteY6" fmla="*/ 295836 h 329453"/>
                  <a:gd name="connsiteX7" fmla="*/ 275664 w 275957"/>
                  <a:gd name="connsiteY7" fmla="*/ 329453 h 32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957" h="329453">
                    <a:moveTo>
                      <a:pt x="0" y="0"/>
                    </a:moveTo>
                    <a:cubicBezTo>
                      <a:pt x="105136" y="168217"/>
                      <a:pt x="48077" y="126180"/>
                      <a:pt x="121023" y="174812"/>
                    </a:cubicBezTo>
                    <a:cubicBezTo>
                      <a:pt x="138954" y="228603"/>
                      <a:pt x="112058" y="165847"/>
                      <a:pt x="147917" y="201706"/>
                    </a:cubicBezTo>
                    <a:cubicBezTo>
                      <a:pt x="201862" y="255651"/>
                      <a:pt x="149340" y="233556"/>
                      <a:pt x="194982" y="248771"/>
                    </a:cubicBezTo>
                    <a:cubicBezTo>
                      <a:pt x="199464" y="255494"/>
                      <a:pt x="202119" y="263893"/>
                      <a:pt x="208429" y="268941"/>
                    </a:cubicBezTo>
                    <a:cubicBezTo>
                      <a:pt x="213963" y="273368"/>
                      <a:pt x="223589" y="270653"/>
                      <a:pt x="228600" y="275665"/>
                    </a:cubicBezTo>
                    <a:cubicBezTo>
                      <a:pt x="233611" y="280677"/>
                      <a:pt x="229556" y="291717"/>
                      <a:pt x="235323" y="295836"/>
                    </a:cubicBezTo>
                    <a:cubicBezTo>
                      <a:pt x="282042" y="329208"/>
                      <a:pt x="275664" y="286666"/>
                      <a:pt x="275664" y="329453"/>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12331">
                <a:extLst>
                  <a:ext uri="{FF2B5EF4-FFF2-40B4-BE49-F238E27FC236}">
                    <a16:creationId xmlns:a16="http://schemas.microsoft.com/office/drawing/2014/main" id="{E26D6C11-DC38-43CE-BED2-0898F2663041}"/>
                  </a:ext>
                </a:extLst>
              </p:cNvPr>
              <p:cNvSpPr/>
              <p:nvPr/>
            </p:nvSpPr>
            <p:spPr>
              <a:xfrm>
                <a:off x="2561665" y="4390465"/>
                <a:ext cx="208429" cy="275664"/>
              </a:xfrm>
              <a:custGeom>
                <a:avLst/>
                <a:gdLst>
                  <a:gd name="connsiteX0" fmla="*/ 0 w 208429"/>
                  <a:gd name="connsiteY0" fmla="*/ 0 h 275664"/>
                  <a:gd name="connsiteX1" fmla="*/ 87406 w 208429"/>
                  <a:gd name="connsiteY1" fmla="*/ 67235 h 275664"/>
                  <a:gd name="connsiteX2" fmla="*/ 94129 w 208429"/>
                  <a:gd name="connsiteY2" fmla="*/ 87406 h 275664"/>
                  <a:gd name="connsiteX3" fmla="*/ 134470 w 208429"/>
                  <a:gd name="connsiteY3" fmla="*/ 114300 h 275664"/>
                  <a:gd name="connsiteX4" fmla="*/ 161364 w 208429"/>
                  <a:gd name="connsiteY4" fmla="*/ 147917 h 275664"/>
                  <a:gd name="connsiteX5" fmla="*/ 188259 w 208429"/>
                  <a:gd name="connsiteY5" fmla="*/ 181535 h 275664"/>
                  <a:gd name="connsiteX6" fmla="*/ 208429 w 208429"/>
                  <a:gd name="connsiteY6" fmla="*/ 255494 h 275664"/>
                  <a:gd name="connsiteX7" fmla="*/ 208429 w 208429"/>
                  <a:gd name="connsiteY7" fmla="*/ 275664 h 27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29" h="275664">
                    <a:moveTo>
                      <a:pt x="0" y="0"/>
                    </a:moveTo>
                    <a:cubicBezTo>
                      <a:pt x="29135" y="22412"/>
                      <a:pt x="60470" y="42223"/>
                      <a:pt x="87406" y="67235"/>
                    </a:cubicBezTo>
                    <a:cubicBezTo>
                      <a:pt x="92600" y="72058"/>
                      <a:pt x="89118" y="82394"/>
                      <a:pt x="94129" y="87406"/>
                    </a:cubicBezTo>
                    <a:cubicBezTo>
                      <a:pt x="105557" y="98834"/>
                      <a:pt x="134470" y="114300"/>
                      <a:pt x="134470" y="114300"/>
                    </a:cubicBezTo>
                    <a:cubicBezTo>
                      <a:pt x="151372" y="165000"/>
                      <a:pt x="126607" y="104470"/>
                      <a:pt x="161364" y="147917"/>
                    </a:cubicBezTo>
                    <a:cubicBezTo>
                      <a:pt x="198478" y="194310"/>
                      <a:pt x="130456" y="143000"/>
                      <a:pt x="188259" y="181535"/>
                    </a:cubicBezTo>
                    <a:cubicBezTo>
                      <a:pt x="195010" y="201789"/>
                      <a:pt x="208429" y="240333"/>
                      <a:pt x="208429" y="255494"/>
                    </a:cubicBezTo>
                    <a:lnTo>
                      <a:pt x="208429" y="275664"/>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12332">
                <a:extLst>
                  <a:ext uri="{FF2B5EF4-FFF2-40B4-BE49-F238E27FC236}">
                    <a16:creationId xmlns:a16="http://schemas.microsoft.com/office/drawing/2014/main" id="{6D66E5EF-8A16-4ED9-B925-EE127E80F5DA}"/>
                  </a:ext>
                </a:extLst>
              </p:cNvPr>
              <p:cNvSpPr/>
              <p:nvPr/>
            </p:nvSpPr>
            <p:spPr>
              <a:xfrm>
                <a:off x="2702859" y="4383741"/>
                <a:ext cx="181535" cy="383241"/>
              </a:xfrm>
              <a:custGeom>
                <a:avLst/>
                <a:gdLst>
                  <a:gd name="connsiteX0" fmla="*/ 0 w 181535"/>
                  <a:gd name="connsiteY0" fmla="*/ 0 h 383241"/>
                  <a:gd name="connsiteX1" fmla="*/ 67235 w 181535"/>
                  <a:gd name="connsiteY1" fmla="*/ 80683 h 383241"/>
                  <a:gd name="connsiteX2" fmla="*/ 114300 w 181535"/>
                  <a:gd name="connsiteY2" fmla="*/ 141194 h 383241"/>
                  <a:gd name="connsiteX3" fmla="*/ 141194 w 181535"/>
                  <a:gd name="connsiteY3" fmla="*/ 194983 h 383241"/>
                  <a:gd name="connsiteX4" fmla="*/ 161365 w 181535"/>
                  <a:gd name="connsiteY4" fmla="*/ 262218 h 383241"/>
                  <a:gd name="connsiteX5" fmla="*/ 174812 w 181535"/>
                  <a:gd name="connsiteY5" fmla="*/ 322730 h 383241"/>
                  <a:gd name="connsiteX6" fmla="*/ 181535 w 181535"/>
                  <a:gd name="connsiteY6" fmla="*/ 383241 h 38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5" h="383241">
                    <a:moveTo>
                      <a:pt x="0" y="0"/>
                    </a:moveTo>
                    <a:cubicBezTo>
                      <a:pt x="22412" y="26894"/>
                      <a:pt x="45742" y="53049"/>
                      <a:pt x="67235" y="80683"/>
                    </a:cubicBezTo>
                    <a:cubicBezTo>
                      <a:pt x="123523" y="153054"/>
                      <a:pt x="68510" y="95406"/>
                      <a:pt x="114300" y="141194"/>
                    </a:cubicBezTo>
                    <a:cubicBezTo>
                      <a:pt x="129752" y="187549"/>
                      <a:pt x="117725" y="171512"/>
                      <a:pt x="141194" y="194983"/>
                    </a:cubicBezTo>
                    <a:cubicBezTo>
                      <a:pt x="149767" y="220702"/>
                      <a:pt x="156285" y="236820"/>
                      <a:pt x="161365" y="262218"/>
                    </a:cubicBezTo>
                    <a:cubicBezTo>
                      <a:pt x="173199" y="321386"/>
                      <a:pt x="161726" y="283473"/>
                      <a:pt x="174812" y="322730"/>
                    </a:cubicBezTo>
                    <a:lnTo>
                      <a:pt x="181535" y="383241"/>
                    </a:ln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12334">
                <a:extLst>
                  <a:ext uri="{FF2B5EF4-FFF2-40B4-BE49-F238E27FC236}">
                    <a16:creationId xmlns:a16="http://schemas.microsoft.com/office/drawing/2014/main" id="{699F9021-F404-4FAC-AF3C-CA3DA90D6B00}"/>
                  </a:ext>
                </a:extLst>
              </p:cNvPr>
              <p:cNvSpPr/>
              <p:nvPr/>
            </p:nvSpPr>
            <p:spPr>
              <a:xfrm>
                <a:off x="2279098" y="5069541"/>
                <a:ext cx="87584" cy="450477"/>
              </a:xfrm>
              <a:custGeom>
                <a:avLst/>
                <a:gdLst>
                  <a:gd name="connsiteX0" fmla="*/ 87584 w 87584"/>
                  <a:gd name="connsiteY0" fmla="*/ 450477 h 450477"/>
                  <a:gd name="connsiteX1" fmla="*/ 80861 w 87584"/>
                  <a:gd name="connsiteY1" fmla="*/ 416859 h 450477"/>
                  <a:gd name="connsiteX2" fmla="*/ 74137 w 87584"/>
                  <a:gd name="connsiteY2" fmla="*/ 363071 h 450477"/>
                  <a:gd name="connsiteX3" fmla="*/ 60690 w 87584"/>
                  <a:gd name="connsiteY3" fmla="*/ 322730 h 450477"/>
                  <a:gd name="connsiteX4" fmla="*/ 53967 w 87584"/>
                  <a:gd name="connsiteY4" fmla="*/ 302559 h 450477"/>
                  <a:gd name="connsiteX5" fmla="*/ 40520 w 87584"/>
                  <a:gd name="connsiteY5" fmla="*/ 262218 h 450477"/>
                  <a:gd name="connsiteX6" fmla="*/ 33796 w 87584"/>
                  <a:gd name="connsiteY6" fmla="*/ 242047 h 450477"/>
                  <a:gd name="connsiteX7" fmla="*/ 20349 w 87584"/>
                  <a:gd name="connsiteY7" fmla="*/ 154641 h 450477"/>
                  <a:gd name="connsiteX8" fmla="*/ 6902 w 87584"/>
                  <a:gd name="connsiteY8" fmla="*/ 87406 h 450477"/>
                  <a:gd name="connsiteX9" fmla="*/ 178 w 87584"/>
                  <a:gd name="connsiteY9" fmla="*/ 0 h 45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584" h="450477">
                    <a:moveTo>
                      <a:pt x="87584" y="450477"/>
                    </a:moveTo>
                    <a:cubicBezTo>
                      <a:pt x="85343" y="439271"/>
                      <a:pt x="82599" y="428154"/>
                      <a:pt x="80861" y="416859"/>
                    </a:cubicBezTo>
                    <a:cubicBezTo>
                      <a:pt x="78114" y="399000"/>
                      <a:pt x="77923" y="380739"/>
                      <a:pt x="74137" y="363071"/>
                    </a:cubicBezTo>
                    <a:cubicBezTo>
                      <a:pt x="71167" y="349211"/>
                      <a:pt x="65172" y="336177"/>
                      <a:pt x="60690" y="322730"/>
                    </a:cubicBezTo>
                    <a:lnTo>
                      <a:pt x="53967" y="302559"/>
                    </a:lnTo>
                    <a:lnTo>
                      <a:pt x="40520" y="262218"/>
                    </a:lnTo>
                    <a:lnTo>
                      <a:pt x="33796" y="242047"/>
                    </a:lnTo>
                    <a:cubicBezTo>
                      <a:pt x="17538" y="111976"/>
                      <a:pt x="35751" y="247051"/>
                      <a:pt x="20349" y="154641"/>
                    </a:cubicBezTo>
                    <a:cubicBezTo>
                      <a:pt x="10048" y="92833"/>
                      <a:pt x="19790" y="126067"/>
                      <a:pt x="6902" y="87406"/>
                    </a:cubicBezTo>
                    <a:cubicBezTo>
                      <a:pt x="-1724" y="27029"/>
                      <a:pt x="178" y="56189"/>
                      <a:pt x="178" y="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12337">
                <a:extLst>
                  <a:ext uri="{FF2B5EF4-FFF2-40B4-BE49-F238E27FC236}">
                    <a16:creationId xmlns:a16="http://schemas.microsoft.com/office/drawing/2014/main" id="{049C8423-E3BF-465B-8B7D-EF77BCB33758}"/>
                  </a:ext>
                </a:extLst>
              </p:cNvPr>
              <p:cNvSpPr/>
              <p:nvPr/>
            </p:nvSpPr>
            <p:spPr>
              <a:xfrm>
                <a:off x="2339788" y="6454588"/>
                <a:ext cx="383241" cy="94130"/>
              </a:xfrm>
              <a:custGeom>
                <a:avLst/>
                <a:gdLst>
                  <a:gd name="connsiteX0" fmla="*/ 0 w 383241"/>
                  <a:gd name="connsiteY0" fmla="*/ 0 h 94130"/>
                  <a:gd name="connsiteX1" fmla="*/ 94130 w 383241"/>
                  <a:gd name="connsiteY1" fmla="*/ 6724 h 94130"/>
                  <a:gd name="connsiteX2" fmla="*/ 114300 w 383241"/>
                  <a:gd name="connsiteY2" fmla="*/ 20171 h 94130"/>
                  <a:gd name="connsiteX3" fmla="*/ 134471 w 383241"/>
                  <a:gd name="connsiteY3" fmla="*/ 26894 h 94130"/>
                  <a:gd name="connsiteX4" fmla="*/ 208430 w 383241"/>
                  <a:gd name="connsiteY4" fmla="*/ 40341 h 94130"/>
                  <a:gd name="connsiteX5" fmla="*/ 289112 w 383241"/>
                  <a:gd name="connsiteY5" fmla="*/ 53788 h 94130"/>
                  <a:gd name="connsiteX6" fmla="*/ 329453 w 383241"/>
                  <a:gd name="connsiteY6" fmla="*/ 67236 h 94130"/>
                  <a:gd name="connsiteX7" fmla="*/ 349624 w 383241"/>
                  <a:gd name="connsiteY7" fmla="*/ 73959 h 94130"/>
                  <a:gd name="connsiteX8" fmla="*/ 383241 w 383241"/>
                  <a:gd name="connsiteY8" fmla="*/ 94130 h 9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241" h="94130">
                    <a:moveTo>
                      <a:pt x="0" y="0"/>
                    </a:moveTo>
                    <a:cubicBezTo>
                      <a:pt x="31377" y="2241"/>
                      <a:pt x="63152" y="1257"/>
                      <a:pt x="94130" y="6724"/>
                    </a:cubicBezTo>
                    <a:cubicBezTo>
                      <a:pt x="102088" y="8128"/>
                      <a:pt x="107073" y="16557"/>
                      <a:pt x="114300" y="20171"/>
                    </a:cubicBezTo>
                    <a:cubicBezTo>
                      <a:pt x="120639" y="23340"/>
                      <a:pt x="127595" y="25175"/>
                      <a:pt x="134471" y="26894"/>
                    </a:cubicBezTo>
                    <a:cubicBezTo>
                      <a:pt x="153281" y="31596"/>
                      <a:pt x="190428" y="37341"/>
                      <a:pt x="208430" y="40341"/>
                    </a:cubicBezTo>
                    <a:cubicBezTo>
                      <a:pt x="263579" y="58726"/>
                      <a:pt x="176522" y="31270"/>
                      <a:pt x="289112" y="53788"/>
                    </a:cubicBezTo>
                    <a:cubicBezTo>
                      <a:pt x="303011" y="56568"/>
                      <a:pt x="316006" y="62754"/>
                      <a:pt x="329453" y="67236"/>
                    </a:cubicBezTo>
                    <a:lnTo>
                      <a:pt x="349624" y="73959"/>
                    </a:lnTo>
                    <a:cubicBezTo>
                      <a:pt x="373964" y="90186"/>
                      <a:pt x="362567" y="83792"/>
                      <a:pt x="383241" y="94130"/>
                    </a:cubicBezTo>
                  </a:path>
                </a:pathLst>
              </a:custGeom>
              <a:no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38">
                <a:extLst>
                  <a:ext uri="{FF2B5EF4-FFF2-40B4-BE49-F238E27FC236}">
                    <a16:creationId xmlns:a16="http://schemas.microsoft.com/office/drawing/2014/main" id="{E85537B0-C341-4198-B6F3-5E3D5EAAB651}"/>
                  </a:ext>
                </a:extLst>
              </p:cNvPr>
              <p:cNvSpPr/>
              <p:nvPr/>
            </p:nvSpPr>
            <p:spPr>
              <a:xfrm>
                <a:off x="1573306" y="5887886"/>
                <a:ext cx="356347" cy="418785"/>
              </a:xfrm>
              <a:custGeom>
                <a:avLst/>
                <a:gdLst>
                  <a:gd name="connsiteX0" fmla="*/ 309282 w 356347"/>
                  <a:gd name="connsiteY0" fmla="*/ 1926 h 418785"/>
                  <a:gd name="connsiteX1" fmla="*/ 275665 w 356347"/>
                  <a:gd name="connsiteY1" fmla="*/ 122949 h 418785"/>
                  <a:gd name="connsiteX2" fmla="*/ 262218 w 356347"/>
                  <a:gd name="connsiteY2" fmla="*/ 143120 h 418785"/>
                  <a:gd name="connsiteX3" fmla="*/ 242047 w 356347"/>
                  <a:gd name="connsiteY3" fmla="*/ 176738 h 418785"/>
                  <a:gd name="connsiteX4" fmla="*/ 215153 w 356347"/>
                  <a:gd name="connsiteY4" fmla="*/ 210355 h 418785"/>
                  <a:gd name="connsiteX5" fmla="*/ 181535 w 356347"/>
                  <a:gd name="connsiteY5" fmla="*/ 243973 h 418785"/>
                  <a:gd name="connsiteX6" fmla="*/ 147918 w 356347"/>
                  <a:gd name="connsiteY6" fmla="*/ 277590 h 418785"/>
                  <a:gd name="connsiteX7" fmla="*/ 134470 w 356347"/>
                  <a:gd name="connsiteY7" fmla="*/ 297761 h 418785"/>
                  <a:gd name="connsiteX8" fmla="*/ 94129 w 356347"/>
                  <a:gd name="connsiteY8" fmla="*/ 324655 h 418785"/>
                  <a:gd name="connsiteX9" fmla="*/ 73959 w 356347"/>
                  <a:gd name="connsiteY9" fmla="*/ 344826 h 418785"/>
                  <a:gd name="connsiteX10" fmla="*/ 53788 w 356347"/>
                  <a:gd name="connsiteY10" fmla="*/ 351549 h 418785"/>
                  <a:gd name="connsiteX11" fmla="*/ 33618 w 356347"/>
                  <a:gd name="connsiteY11" fmla="*/ 364996 h 418785"/>
                  <a:gd name="connsiteX12" fmla="*/ 0 w 356347"/>
                  <a:gd name="connsiteY12" fmla="*/ 391890 h 418785"/>
                  <a:gd name="connsiteX13" fmla="*/ 60512 w 356347"/>
                  <a:gd name="connsiteY13" fmla="*/ 398614 h 418785"/>
                  <a:gd name="connsiteX14" fmla="*/ 87406 w 356347"/>
                  <a:gd name="connsiteY14" fmla="*/ 405338 h 418785"/>
                  <a:gd name="connsiteX15" fmla="*/ 134470 w 356347"/>
                  <a:gd name="connsiteY15" fmla="*/ 412061 h 418785"/>
                  <a:gd name="connsiteX16" fmla="*/ 174812 w 356347"/>
                  <a:gd name="connsiteY16" fmla="*/ 418785 h 418785"/>
                  <a:gd name="connsiteX17" fmla="*/ 248770 w 356347"/>
                  <a:gd name="connsiteY17" fmla="*/ 398614 h 418785"/>
                  <a:gd name="connsiteX18" fmla="*/ 289112 w 356347"/>
                  <a:gd name="connsiteY18" fmla="*/ 371720 h 418785"/>
                  <a:gd name="connsiteX19" fmla="*/ 302559 w 356347"/>
                  <a:gd name="connsiteY19" fmla="*/ 351549 h 418785"/>
                  <a:gd name="connsiteX20" fmla="*/ 322729 w 356347"/>
                  <a:gd name="connsiteY20" fmla="*/ 338102 h 418785"/>
                  <a:gd name="connsiteX21" fmla="*/ 336176 w 356347"/>
                  <a:gd name="connsiteY21" fmla="*/ 297761 h 418785"/>
                  <a:gd name="connsiteX22" fmla="*/ 356347 w 356347"/>
                  <a:gd name="connsiteY22" fmla="*/ 257420 h 418785"/>
                  <a:gd name="connsiteX23" fmla="*/ 349623 w 356347"/>
                  <a:gd name="connsiteY23" fmla="*/ 176738 h 418785"/>
                  <a:gd name="connsiteX24" fmla="*/ 336176 w 356347"/>
                  <a:gd name="connsiteY24" fmla="*/ 136396 h 418785"/>
                  <a:gd name="connsiteX25" fmla="*/ 322729 w 356347"/>
                  <a:gd name="connsiteY25" fmla="*/ 69161 h 418785"/>
                  <a:gd name="connsiteX26" fmla="*/ 316006 w 356347"/>
                  <a:gd name="connsiteY26" fmla="*/ 48990 h 418785"/>
                  <a:gd name="connsiteX27" fmla="*/ 309282 w 356347"/>
                  <a:gd name="connsiteY27" fmla="*/ 1926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347" h="418785">
                    <a:moveTo>
                      <a:pt x="309282" y="1926"/>
                    </a:moveTo>
                    <a:cubicBezTo>
                      <a:pt x="302558" y="14253"/>
                      <a:pt x="288905" y="83229"/>
                      <a:pt x="275665" y="122949"/>
                    </a:cubicBezTo>
                    <a:cubicBezTo>
                      <a:pt x="273110" y="130615"/>
                      <a:pt x="265832" y="135892"/>
                      <a:pt x="262218" y="143120"/>
                    </a:cubicBezTo>
                    <a:cubicBezTo>
                      <a:pt x="244761" y="178032"/>
                      <a:pt x="268312" y="150471"/>
                      <a:pt x="242047" y="176738"/>
                    </a:cubicBezTo>
                    <a:cubicBezTo>
                      <a:pt x="228956" y="216006"/>
                      <a:pt x="245565" y="179942"/>
                      <a:pt x="215153" y="210355"/>
                    </a:cubicBezTo>
                    <a:cubicBezTo>
                      <a:pt x="170333" y="255176"/>
                      <a:pt x="235320" y="208117"/>
                      <a:pt x="181535" y="243973"/>
                    </a:cubicBezTo>
                    <a:cubicBezTo>
                      <a:pt x="145676" y="297760"/>
                      <a:pt x="192741" y="232767"/>
                      <a:pt x="147918" y="277590"/>
                    </a:cubicBezTo>
                    <a:cubicBezTo>
                      <a:pt x="142204" y="283304"/>
                      <a:pt x="140552" y="292440"/>
                      <a:pt x="134470" y="297761"/>
                    </a:cubicBezTo>
                    <a:cubicBezTo>
                      <a:pt x="122307" y="308403"/>
                      <a:pt x="105556" y="313227"/>
                      <a:pt x="94129" y="324655"/>
                    </a:cubicBezTo>
                    <a:cubicBezTo>
                      <a:pt x="87406" y="331379"/>
                      <a:pt x="81871" y="339552"/>
                      <a:pt x="73959" y="344826"/>
                    </a:cubicBezTo>
                    <a:cubicBezTo>
                      <a:pt x="68062" y="348757"/>
                      <a:pt x="60512" y="349308"/>
                      <a:pt x="53788" y="351549"/>
                    </a:cubicBezTo>
                    <a:cubicBezTo>
                      <a:pt x="47065" y="356031"/>
                      <a:pt x="39928" y="359948"/>
                      <a:pt x="33618" y="364996"/>
                    </a:cubicBezTo>
                    <a:cubicBezTo>
                      <a:pt x="-14284" y="403317"/>
                      <a:pt x="62079" y="350503"/>
                      <a:pt x="0" y="391890"/>
                    </a:cubicBezTo>
                    <a:cubicBezTo>
                      <a:pt x="20171" y="394131"/>
                      <a:pt x="40453" y="395528"/>
                      <a:pt x="60512" y="398614"/>
                    </a:cubicBezTo>
                    <a:cubicBezTo>
                      <a:pt x="69645" y="400019"/>
                      <a:pt x="78314" y="403685"/>
                      <a:pt x="87406" y="405338"/>
                    </a:cubicBezTo>
                    <a:cubicBezTo>
                      <a:pt x="102998" y="408173"/>
                      <a:pt x="118807" y="409651"/>
                      <a:pt x="134470" y="412061"/>
                    </a:cubicBezTo>
                    <a:cubicBezTo>
                      <a:pt x="147944" y="414134"/>
                      <a:pt x="161365" y="416544"/>
                      <a:pt x="174812" y="418785"/>
                    </a:cubicBezTo>
                    <a:cubicBezTo>
                      <a:pt x="192853" y="415176"/>
                      <a:pt x="234147" y="408362"/>
                      <a:pt x="248770" y="398614"/>
                    </a:cubicBezTo>
                    <a:lnTo>
                      <a:pt x="289112" y="371720"/>
                    </a:lnTo>
                    <a:cubicBezTo>
                      <a:pt x="293594" y="364996"/>
                      <a:pt x="296845" y="357263"/>
                      <a:pt x="302559" y="351549"/>
                    </a:cubicBezTo>
                    <a:cubicBezTo>
                      <a:pt x="308273" y="345835"/>
                      <a:pt x="318446" y="344954"/>
                      <a:pt x="322729" y="338102"/>
                    </a:cubicBezTo>
                    <a:cubicBezTo>
                      <a:pt x="330241" y="326082"/>
                      <a:pt x="328314" y="309555"/>
                      <a:pt x="336176" y="297761"/>
                    </a:cubicBezTo>
                    <a:cubicBezTo>
                      <a:pt x="353554" y="271693"/>
                      <a:pt x="347067" y="285256"/>
                      <a:pt x="356347" y="257420"/>
                    </a:cubicBezTo>
                    <a:cubicBezTo>
                      <a:pt x="354106" y="230526"/>
                      <a:pt x="354060" y="203358"/>
                      <a:pt x="349623" y="176738"/>
                    </a:cubicBezTo>
                    <a:cubicBezTo>
                      <a:pt x="347293" y="162756"/>
                      <a:pt x="336176" y="136396"/>
                      <a:pt x="336176" y="136396"/>
                    </a:cubicBezTo>
                    <a:cubicBezTo>
                      <a:pt x="330891" y="104684"/>
                      <a:pt x="330755" y="97253"/>
                      <a:pt x="322729" y="69161"/>
                    </a:cubicBezTo>
                    <a:cubicBezTo>
                      <a:pt x="320782" y="62346"/>
                      <a:pt x="317008" y="56006"/>
                      <a:pt x="316006" y="48990"/>
                    </a:cubicBezTo>
                    <a:cubicBezTo>
                      <a:pt x="314738" y="40115"/>
                      <a:pt x="316006" y="-10401"/>
                      <a:pt x="309282" y="1926"/>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340">
                <a:extLst>
                  <a:ext uri="{FF2B5EF4-FFF2-40B4-BE49-F238E27FC236}">
                    <a16:creationId xmlns:a16="http://schemas.microsoft.com/office/drawing/2014/main" id="{A6E47E3A-E906-4F21-861F-45D1550EF8DB}"/>
                  </a:ext>
                </a:extLst>
              </p:cNvPr>
              <p:cNvSpPr/>
              <p:nvPr/>
            </p:nvSpPr>
            <p:spPr>
              <a:xfrm>
                <a:off x="2500071" y="5142880"/>
                <a:ext cx="122105" cy="97351"/>
              </a:xfrm>
              <a:custGeom>
                <a:avLst/>
                <a:gdLst>
                  <a:gd name="connsiteX0" fmla="*/ 27976 w 122105"/>
                  <a:gd name="connsiteY0" fmla="*/ 620 h 97351"/>
                  <a:gd name="connsiteX1" fmla="*/ 14529 w 122105"/>
                  <a:gd name="connsiteY1" fmla="*/ 94749 h 97351"/>
                  <a:gd name="connsiteX2" fmla="*/ 54870 w 122105"/>
                  <a:gd name="connsiteY2" fmla="*/ 81302 h 97351"/>
                  <a:gd name="connsiteX3" fmla="*/ 122105 w 122105"/>
                  <a:gd name="connsiteY3" fmla="*/ 74579 h 97351"/>
                  <a:gd name="connsiteX4" fmla="*/ 108658 w 122105"/>
                  <a:gd name="connsiteY4" fmla="*/ 54408 h 97351"/>
                  <a:gd name="connsiteX5" fmla="*/ 27976 w 122105"/>
                  <a:gd name="connsiteY5" fmla="*/ 620 h 9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05" h="97351">
                    <a:moveTo>
                      <a:pt x="27976" y="620"/>
                    </a:moveTo>
                    <a:cubicBezTo>
                      <a:pt x="12288" y="7343"/>
                      <a:pt x="-18138" y="62082"/>
                      <a:pt x="14529" y="94749"/>
                    </a:cubicBezTo>
                    <a:cubicBezTo>
                      <a:pt x="24552" y="104772"/>
                      <a:pt x="40766" y="82712"/>
                      <a:pt x="54870" y="81302"/>
                    </a:cubicBezTo>
                    <a:lnTo>
                      <a:pt x="122105" y="74579"/>
                    </a:lnTo>
                    <a:cubicBezTo>
                      <a:pt x="117623" y="67855"/>
                      <a:pt x="114739" y="59729"/>
                      <a:pt x="108658" y="54408"/>
                    </a:cubicBezTo>
                    <a:cubicBezTo>
                      <a:pt x="96495" y="43766"/>
                      <a:pt x="43664" y="-6103"/>
                      <a:pt x="27976" y="620"/>
                    </a:cubicBezTo>
                    <a:close/>
                  </a:path>
                </a:pathLst>
              </a:custGeom>
              <a:solidFill>
                <a:schemeClr val="tx2">
                  <a:lumMod val="40000"/>
                  <a:lumOff val="60000"/>
                </a:schemeClr>
              </a:soli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12290">
                <a:extLst>
                  <a:ext uri="{FF2B5EF4-FFF2-40B4-BE49-F238E27FC236}">
                    <a16:creationId xmlns:a16="http://schemas.microsoft.com/office/drawing/2014/main" id="{7A79CF28-BA01-4EC4-9BC0-FFC270F6C691}"/>
                  </a:ext>
                </a:extLst>
              </p:cNvPr>
              <p:cNvSpPr/>
              <p:nvPr/>
            </p:nvSpPr>
            <p:spPr>
              <a:xfrm>
                <a:off x="2733556" y="5288057"/>
                <a:ext cx="325947" cy="341568"/>
              </a:xfrm>
              <a:custGeom>
                <a:avLst/>
                <a:gdLst>
                  <a:gd name="connsiteX0" fmla="*/ 368300 w 394290"/>
                  <a:gd name="connsiteY0" fmla="*/ 59266 h 385233"/>
                  <a:gd name="connsiteX1" fmla="*/ 321733 w 394290"/>
                  <a:gd name="connsiteY1" fmla="*/ 46566 h 385233"/>
                  <a:gd name="connsiteX2" fmla="*/ 309033 w 394290"/>
                  <a:gd name="connsiteY2" fmla="*/ 38100 h 385233"/>
                  <a:gd name="connsiteX3" fmla="*/ 266700 w 394290"/>
                  <a:gd name="connsiteY3" fmla="*/ 25400 h 385233"/>
                  <a:gd name="connsiteX4" fmla="*/ 241300 w 394290"/>
                  <a:gd name="connsiteY4" fmla="*/ 16933 h 385233"/>
                  <a:gd name="connsiteX5" fmla="*/ 198967 w 394290"/>
                  <a:gd name="connsiteY5" fmla="*/ 4233 h 385233"/>
                  <a:gd name="connsiteX6" fmla="*/ 186267 w 394290"/>
                  <a:gd name="connsiteY6" fmla="*/ 0 h 385233"/>
                  <a:gd name="connsiteX7" fmla="*/ 118533 w 394290"/>
                  <a:gd name="connsiteY7" fmla="*/ 12700 h 385233"/>
                  <a:gd name="connsiteX8" fmla="*/ 93133 w 394290"/>
                  <a:gd name="connsiteY8" fmla="*/ 29633 h 385233"/>
                  <a:gd name="connsiteX9" fmla="*/ 80433 w 394290"/>
                  <a:gd name="connsiteY9" fmla="*/ 38100 h 385233"/>
                  <a:gd name="connsiteX10" fmla="*/ 63500 w 394290"/>
                  <a:gd name="connsiteY10" fmla="*/ 63500 h 385233"/>
                  <a:gd name="connsiteX11" fmla="*/ 55033 w 394290"/>
                  <a:gd name="connsiteY11" fmla="*/ 88900 h 385233"/>
                  <a:gd name="connsiteX12" fmla="*/ 42333 w 394290"/>
                  <a:gd name="connsiteY12" fmla="*/ 114300 h 385233"/>
                  <a:gd name="connsiteX13" fmla="*/ 33867 w 394290"/>
                  <a:gd name="connsiteY13" fmla="*/ 127000 h 385233"/>
                  <a:gd name="connsiteX14" fmla="*/ 25400 w 394290"/>
                  <a:gd name="connsiteY14" fmla="*/ 152400 h 385233"/>
                  <a:gd name="connsiteX15" fmla="*/ 21167 w 394290"/>
                  <a:gd name="connsiteY15" fmla="*/ 165100 h 385233"/>
                  <a:gd name="connsiteX16" fmla="*/ 16933 w 394290"/>
                  <a:gd name="connsiteY16" fmla="*/ 198966 h 385233"/>
                  <a:gd name="connsiteX17" fmla="*/ 12700 w 394290"/>
                  <a:gd name="connsiteY17" fmla="*/ 249766 h 385233"/>
                  <a:gd name="connsiteX18" fmla="*/ 8467 w 394290"/>
                  <a:gd name="connsiteY18" fmla="*/ 270933 h 385233"/>
                  <a:gd name="connsiteX19" fmla="*/ 0 w 394290"/>
                  <a:gd name="connsiteY19" fmla="*/ 296333 h 385233"/>
                  <a:gd name="connsiteX20" fmla="*/ 16933 w 394290"/>
                  <a:gd name="connsiteY20" fmla="*/ 317500 h 385233"/>
                  <a:gd name="connsiteX21" fmla="*/ 38100 w 394290"/>
                  <a:gd name="connsiteY21" fmla="*/ 334433 h 385233"/>
                  <a:gd name="connsiteX22" fmla="*/ 63500 w 394290"/>
                  <a:gd name="connsiteY22" fmla="*/ 351366 h 385233"/>
                  <a:gd name="connsiteX23" fmla="*/ 76200 w 394290"/>
                  <a:gd name="connsiteY23" fmla="*/ 359833 h 385233"/>
                  <a:gd name="connsiteX24" fmla="*/ 88900 w 394290"/>
                  <a:gd name="connsiteY24" fmla="*/ 364066 h 385233"/>
                  <a:gd name="connsiteX25" fmla="*/ 127000 w 394290"/>
                  <a:gd name="connsiteY25" fmla="*/ 381000 h 385233"/>
                  <a:gd name="connsiteX26" fmla="*/ 139700 w 394290"/>
                  <a:gd name="connsiteY26" fmla="*/ 385233 h 385233"/>
                  <a:gd name="connsiteX27" fmla="*/ 160867 w 394290"/>
                  <a:gd name="connsiteY27" fmla="*/ 381000 h 385233"/>
                  <a:gd name="connsiteX28" fmla="*/ 152400 w 394290"/>
                  <a:gd name="connsiteY28" fmla="*/ 355600 h 385233"/>
                  <a:gd name="connsiteX29" fmla="*/ 148167 w 394290"/>
                  <a:gd name="connsiteY29" fmla="*/ 330200 h 385233"/>
                  <a:gd name="connsiteX30" fmla="*/ 139700 w 394290"/>
                  <a:gd name="connsiteY30" fmla="*/ 304800 h 385233"/>
                  <a:gd name="connsiteX31" fmla="*/ 131233 w 394290"/>
                  <a:gd name="connsiteY31" fmla="*/ 279400 h 385233"/>
                  <a:gd name="connsiteX32" fmla="*/ 127000 w 394290"/>
                  <a:gd name="connsiteY32" fmla="*/ 266700 h 385233"/>
                  <a:gd name="connsiteX33" fmla="*/ 122767 w 394290"/>
                  <a:gd name="connsiteY33" fmla="*/ 245533 h 385233"/>
                  <a:gd name="connsiteX34" fmla="*/ 122767 w 394290"/>
                  <a:gd name="connsiteY34" fmla="*/ 110066 h 385233"/>
                  <a:gd name="connsiteX35" fmla="*/ 148167 w 394290"/>
                  <a:gd name="connsiteY35" fmla="*/ 101600 h 385233"/>
                  <a:gd name="connsiteX36" fmla="*/ 173567 w 394290"/>
                  <a:gd name="connsiteY36" fmla="*/ 88900 h 385233"/>
                  <a:gd name="connsiteX37" fmla="*/ 186267 w 394290"/>
                  <a:gd name="connsiteY37" fmla="*/ 80433 h 385233"/>
                  <a:gd name="connsiteX38" fmla="*/ 228600 w 394290"/>
                  <a:gd name="connsiteY38" fmla="*/ 88900 h 385233"/>
                  <a:gd name="connsiteX39" fmla="*/ 254000 w 394290"/>
                  <a:gd name="connsiteY39" fmla="*/ 97366 h 385233"/>
                  <a:gd name="connsiteX40" fmla="*/ 283633 w 394290"/>
                  <a:gd name="connsiteY40" fmla="*/ 105833 h 385233"/>
                  <a:gd name="connsiteX41" fmla="*/ 313267 w 394290"/>
                  <a:gd name="connsiteY41" fmla="*/ 110066 h 385233"/>
                  <a:gd name="connsiteX42" fmla="*/ 351367 w 394290"/>
                  <a:gd name="connsiteY42" fmla="*/ 122766 h 385233"/>
                  <a:gd name="connsiteX43" fmla="*/ 364067 w 394290"/>
                  <a:gd name="connsiteY43" fmla="*/ 127000 h 385233"/>
                  <a:gd name="connsiteX44" fmla="*/ 376767 w 394290"/>
                  <a:gd name="connsiteY44" fmla="*/ 135466 h 385233"/>
                  <a:gd name="connsiteX45" fmla="*/ 389467 w 394290"/>
                  <a:gd name="connsiteY45" fmla="*/ 131233 h 385233"/>
                  <a:gd name="connsiteX46" fmla="*/ 385233 w 394290"/>
                  <a:gd name="connsiteY46" fmla="*/ 105833 h 385233"/>
                  <a:gd name="connsiteX47" fmla="*/ 368300 w 394290"/>
                  <a:gd name="connsiteY47" fmla="*/ 59266 h 38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4290" h="385233">
                    <a:moveTo>
                      <a:pt x="368300" y="59266"/>
                    </a:moveTo>
                    <a:cubicBezTo>
                      <a:pt x="357717" y="49388"/>
                      <a:pt x="330943" y="52706"/>
                      <a:pt x="321733" y="46566"/>
                    </a:cubicBezTo>
                    <a:cubicBezTo>
                      <a:pt x="317500" y="43744"/>
                      <a:pt x="313682" y="40166"/>
                      <a:pt x="309033" y="38100"/>
                    </a:cubicBezTo>
                    <a:cubicBezTo>
                      <a:pt x="288300" y="28886"/>
                      <a:pt x="285650" y="31085"/>
                      <a:pt x="266700" y="25400"/>
                    </a:cubicBezTo>
                    <a:cubicBezTo>
                      <a:pt x="258152" y="22835"/>
                      <a:pt x="249958" y="19097"/>
                      <a:pt x="241300" y="16933"/>
                    </a:cubicBezTo>
                    <a:cubicBezTo>
                      <a:pt x="215706" y="10535"/>
                      <a:pt x="229891" y="14541"/>
                      <a:pt x="198967" y="4233"/>
                    </a:cubicBezTo>
                    <a:lnTo>
                      <a:pt x="186267" y="0"/>
                    </a:lnTo>
                    <a:cubicBezTo>
                      <a:pt x="171368" y="1490"/>
                      <a:pt x="134533" y="2033"/>
                      <a:pt x="118533" y="12700"/>
                    </a:cubicBezTo>
                    <a:lnTo>
                      <a:pt x="93133" y="29633"/>
                    </a:lnTo>
                    <a:lnTo>
                      <a:pt x="80433" y="38100"/>
                    </a:lnTo>
                    <a:cubicBezTo>
                      <a:pt x="74789" y="46567"/>
                      <a:pt x="66718" y="53847"/>
                      <a:pt x="63500" y="63500"/>
                    </a:cubicBezTo>
                    <a:cubicBezTo>
                      <a:pt x="60678" y="71967"/>
                      <a:pt x="59983" y="81474"/>
                      <a:pt x="55033" y="88900"/>
                    </a:cubicBezTo>
                    <a:cubicBezTo>
                      <a:pt x="30771" y="125296"/>
                      <a:pt x="59860" y="79247"/>
                      <a:pt x="42333" y="114300"/>
                    </a:cubicBezTo>
                    <a:cubicBezTo>
                      <a:pt x="40058" y="118851"/>
                      <a:pt x="35933" y="122351"/>
                      <a:pt x="33867" y="127000"/>
                    </a:cubicBezTo>
                    <a:cubicBezTo>
                      <a:pt x="30242" y="135156"/>
                      <a:pt x="28222" y="143933"/>
                      <a:pt x="25400" y="152400"/>
                    </a:cubicBezTo>
                    <a:lnTo>
                      <a:pt x="21167" y="165100"/>
                    </a:lnTo>
                    <a:cubicBezTo>
                      <a:pt x="19756" y="176389"/>
                      <a:pt x="18065" y="187646"/>
                      <a:pt x="16933" y="198966"/>
                    </a:cubicBezTo>
                    <a:cubicBezTo>
                      <a:pt x="15242" y="215874"/>
                      <a:pt x="14685" y="232890"/>
                      <a:pt x="12700" y="249766"/>
                    </a:cubicBezTo>
                    <a:cubicBezTo>
                      <a:pt x="11859" y="256912"/>
                      <a:pt x="10360" y="263991"/>
                      <a:pt x="8467" y="270933"/>
                    </a:cubicBezTo>
                    <a:cubicBezTo>
                      <a:pt x="6119" y="279543"/>
                      <a:pt x="0" y="296333"/>
                      <a:pt x="0" y="296333"/>
                    </a:cubicBezTo>
                    <a:cubicBezTo>
                      <a:pt x="8240" y="321056"/>
                      <a:pt x="-2215" y="298352"/>
                      <a:pt x="16933" y="317500"/>
                    </a:cubicBezTo>
                    <a:cubicBezTo>
                      <a:pt x="36081" y="336648"/>
                      <a:pt x="13377" y="326193"/>
                      <a:pt x="38100" y="334433"/>
                    </a:cubicBezTo>
                    <a:lnTo>
                      <a:pt x="63500" y="351366"/>
                    </a:lnTo>
                    <a:cubicBezTo>
                      <a:pt x="67733" y="354188"/>
                      <a:pt x="71373" y="358224"/>
                      <a:pt x="76200" y="359833"/>
                    </a:cubicBezTo>
                    <a:lnTo>
                      <a:pt x="88900" y="364066"/>
                    </a:lnTo>
                    <a:cubicBezTo>
                      <a:pt x="109025" y="377483"/>
                      <a:pt x="96774" y="370925"/>
                      <a:pt x="127000" y="381000"/>
                    </a:cubicBezTo>
                    <a:lnTo>
                      <a:pt x="139700" y="385233"/>
                    </a:lnTo>
                    <a:cubicBezTo>
                      <a:pt x="146756" y="383822"/>
                      <a:pt x="158033" y="387614"/>
                      <a:pt x="160867" y="381000"/>
                    </a:cubicBezTo>
                    <a:cubicBezTo>
                      <a:pt x="164383" y="372797"/>
                      <a:pt x="153867" y="364403"/>
                      <a:pt x="152400" y="355600"/>
                    </a:cubicBezTo>
                    <a:cubicBezTo>
                      <a:pt x="150989" y="347133"/>
                      <a:pt x="150249" y="338527"/>
                      <a:pt x="148167" y="330200"/>
                    </a:cubicBezTo>
                    <a:cubicBezTo>
                      <a:pt x="146002" y="321542"/>
                      <a:pt x="142522" y="313267"/>
                      <a:pt x="139700" y="304800"/>
                    </a:cubicBezTo>
                    <a:lnTo>
                      <a:pt x="131233" y="279400"/>
                    </a:lnTo>
                    <a:cubicBezTo>
                      <a:pt x="129822" y="275167"/>
                      <a:pt x="127875" y="271076"/>
                      <a:pt x="127000" y="266700"/>
                    </a:cubicBezTo>
                    <a:lnTo>
                      <a:pt x="122767" y="245533"/>
                    </a:lnTo>
                    <a:cubicBezTo>
                      <a:pt x="121562" y="225054"/>
                      <a:pt x="113160" y="133396"/>
                      <a:pt x="122767" y="110066"/>
                    </a:cubicBezTo>
                    <a:cubicBezTo>
                      <a:pt x="126165" y="101814"/>
                      <a:pt x="148167" y="101600"/>
                      <a:pt x="148167" y="101600"/>
                    </a:cubicBezTo>
                    <a:cubicBezTo>
                      <a:pt x="184564" y="77334"/>
                      <a:pt x="138513" y="106427"/>
                      <a:pt x="173567" y="88900"/>
                    </a:cubicBezTo>
                    <a:cubicBezTo>
                      <a:pt x="178118" y="86625"/>
                      <a:pt x="182034" y="83255"/>
                      <a:pt x="186267" y="80433"/>
                    </a:cubicBezTo>
                    <a:cubicBezTo>
                      <a:pt x="200378" y="83255"/>
                      <a:pt x="214948" y="84350"/>
                      <a:pt x="228600" y="88900"/>
                    </a:cubicBezTo>
                    <a:lnTo>
                      <a:pt x="254000" y="97366"/>
                    </a:lnTo>
                    <a:cubicBezTo>
                      <a:pt x="264888" y="100995"/>
                      <a:pt x="271930" y="103705"/>
                      <a:pt x="283633" y="105833"/>
                    </a:cubicBezTo>
                    <a:cubicBezTo>
                      <a:pt x="293450" y="107618"/>
                      <a:pt x="303389" y="108655"/>
                      <a:pt x="313267" y="110066"/>
                    </a:cubicBezTo>
                    <a:lnTo>
                      <a:pt x="351367" y="122766"/>
                    </a:lnTo>
                    <a:cubicBezTo>
                      <a:pt x="355600" y="124177"/>
                      <a:pt x="360354" y="124525"/>
                      <a:pt x="364067" y="127000"/>
                    </a:cubicBezTo>
                    <a:lnTo>
                      <a:pt x="376767" y="135466"/>
                    </a:lnTo>
                    <a:cubicBezTo>
                      <a:pt x="381000" y="134055"/>
                      <a:pt x="386312" y="134388"/>
                      <a:pt x="389467" y="131233"/>
                    </a:cubicBezTo>
                    <a:cubicBezTo>
                      <a:pt x="399983" y="120717"/>
                      <a:pt x="390846" y="114252"/>
                      <a:pt x="385233" y="105833"/>
                    </a:cubicBezTo>
                    <a:cubicBezTo>
                      <a:pt x="380369" y="91240"/>
                      <a:pt x="378883" y="69144"/>
                      <a:pt x="368300" y="59266"/>
                    </a:cubicBezTo>
                    <a:close/>
                  </a:path>
                </a:pathLst>
              </a:custGeom>
              <a:gradFill flip="none" rotWithShape="1">
                <a:gsLst>
                  <a:gs pos="81000">
                    <a:schemeClr val="accent2">
                      <a:lumMod val="60000"/>
                      <a:lumOff val="40000"/>
                      <a:shade val="30000"/>
                      <a:satMod val="115000"/>
                    </a:schemeClr>
                  </a:gs>
                  <a:gs pos="52000">
                    <a:schemeClr val="accent2">
                      <a:lumMod val="60000"/>
                      <a:lumOff val="40000"/>
                      <a:shade val="67500"/>
                      <a:satMod val="115000"/>
                    </a:schemeClr>
                  </a:gs>
                  <a:gs pos="47000">
                    <a:schemeClr val="accent2">
                      <a:lumMod val="60000"/>
                      <a:lumOff val="40000"/>
                      <a:shade val="100000"/>
                      <a:satMod val="115000"/>
                    </a:schemeClr>
                  </a:gs>
                </a:gsLst>
                <a:path path="circle">
                  <a:fillToRect l="50000" t="50000" r="50000" b="50000"/>
                </a:path>
                <a:tileRect/>
              </a:gradFill>
              <a:ln w="317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6" name="グループ化 55">
              <a:extLst>
                <a:ext uri="{FF2B5EF4-FFF2-40B4-BE49-F238E27FC236}">
                  <a16:creationId xmlns:a16="http://schemas.microsoft.com/office/drawing/2014/main" id="{5494AB3E-875D-4BF6-94D5-8A593809F88C}"/>
                </a:ext>
              </a:extLst>
            </p:cNvPr>
            <p:cNvGrpSpPr/>
            <p:nvPr/>
          </p:nvGrpSpPr>
          <p:grpSpPr>
            <a:xfrm>
              <a:off x="4762952" y="3843872"/>
              <a:ext cx="874350" cy="275945"/>
              <a:chOff x="3052395" y="4059544"/>
              <a:chExt cx="874350" cy="275945"/>
            </a:xfrm>
          </p:grpSpPr>
          <p:pic>
            <p:nvPicPr>
              <p:cNvPr id="66" name="図 65">
                <a:extLst>
                  <a:ext uri="{FF2B5EF4-FFF2-40B4-BE49-F238E27FC236}">
                    <a16:creationId xmlns:a16="http://schemas.microsoft.com/office/drawing/2014/main" id="{02048D01-6258-4A32-878D-6C2B38FDBFF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67" name="フリーフォーム 384">
                <a:extLst>
                  <a:ext uri="{FF2B5EF4-FFF2-40B4-BE49-F238E27FC236}">
                    <a16:creationId xmlns:a16="http://schemas.microsoft.com/office/drawing/2014/main" id="{770F4252-AF71-4809-9857-8BCD626BC4D5}"/>
                  </a:ext>
                </a:extLst>
              </p:cNvPr>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7" name="グループ化 56">
              <a:extLst>
                <a:ext uri="{FF2B5EF4-FFF2-40B4-BE49-F238E27FC236}">
                  <a16:creationId xmlns:a16="http://schemas.microsoft.com/office/drawing/2014/main" id="{85726D70-3F78-4E6A-ADEA-C0F2D7506089}"/>
                </a:ext>
              </a:extLst>
            </p:cNvPr>
            <p:cNvGrpSpPr/>
            <p:nvPr/>
          </p:nvGrpSpPr>
          <p:grpSpPr>
            <a:xfrm rot="21314272">
              <a:off x="4634785" y="3858506"/>
              <a:ext cx="874350" cy="275945"/>
              <a:chOff x="3052395" y="4059544"/>
              <a:chExt cx="874350" cy="275945"/>
            </a:xfrm>
          </p:grpSpPr>
          <p:pic>
            <p:nvPicPr>
              <p:cNvPr id="64" name="図 63">
                <a:extLst>
                  <a:ext uri="{FF2B5EF4-FFF2-40B4-BE49-F238E27FC236}">
                    <a16:creationId xmlns:a16="http://schemas.microsoft.com/office/drawing/2014/main" id="{243B8BB5-DF77-4662-97C3-16F5790F331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65" name="フリーフォーム 389">
                <a:extLst>
                  <a:ext uri="{FF2B5EF4-FFF2-40B4-BE49-F238E27FC236}">
                    <a16:creationId xmlns:a16="http://schemas.microsoft.com/office/drawing/2014/main" id="{5E48D53C-5EEB-4895-BF5B-9963CBEEEB72}"/>
                  </a:ext>
                </a:extLst>
              </p:cNvPr>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8" name="グループ化 57">
              <a:extLst>
                <a:ext uri="{FF2B5EF4-FFF2-40B4-BE49-F238E27FC236}">
                  <a16:creationId xmlns:a16="http://schemas.microsoft.com/office/drawing/2014/main" id="{96E549DC-E8CB-4885-962A-3C0875E2AB79}"/>
                </a:ext>
              </a:extLst>
            </p:cNvPr>
            <p:cNvGrpSpPr/>
            <p:nvPr/>
          </p:nvGrpSpPr>
          <p:grpSpPr>
            <a:xfrm rot="21385124">
              <a:off x="4489631" y="4610709"/>
              <a:ext cx="874350" cy="275945"/>
              <a:chOff x="3052395" y="4059544"/>
              <a:chExt cx="874350" cy="275945"/>
            </a:xfrm>
          </p:grpSpPr>
          <p:pic>
            <p:nvPicPr>
              <p:cNvPr id="62" name="図 61">
                <a:extLst>
                  <a:ext uri="{FF2B5EF4-FFF2-40B4-BE49-F238E27FC236}">
                    <a16:creationId xmlns:a16="http://schemas.microsoft.com/office/drawing/2014/main" id="{B24B1042-464E-4A77-959D-804CFF704EA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63" name="フリーフォーム 392">
                <a:extLst>
                  <a:ext uri="{FF2B5EF4-FFF2-40B4-BE49-F238E27FC236}">
                    <a16:creationId xmlns:a16="http://schemas.microsoft.com/office/drawing/2014/main" id="{9A183AAF-CE49-47FD-8D4B-E7138DB89750}"/>
                  </a:ext>
                </a:extLst>
              </p:cNvPr>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9" name="グループ化 58">
              <a:extLst>
                <a:ext uri="{FF2B5EF4-FFF2-40B4-BE49-F238E27FC236}">
                  <a16:creationId xmlns:a16="http://schemas.microsoft.com/office/drawing/2014/main" id="{982E5305-5909-42B1-ACF1-2CF0E832E35E}"/>
                </a:ext>
              </a:extLst>
            </p:cNvPr>
            <p:cNvGrpSpPr/>
            <p:nvPr/>
          </p:nvGrpSpPr>
          <p:grpSpPr>
            <a:xfrm rot="20461248">
              <a:off x="4537824" y="4581898"/>
              <a:ext cx="874350" cy="275945"/>
              <a:chOff x="3052395" y="4059544"/>
              <a:chExt cx="874350" cy="275945"/>
            </a:xfrm>
          </p:grpSpPr>
          <p:pic>
            <p:nvPicPr>
              <p:cNvPr id="60" name="図 59">
                <a:extLst>
                  <a:ext uri="{FF2B5EF4-FFF2-40B4-BE49-F238E27FC236}">
                    <a16:creationId xmlns:a16="http://schemas.microsoft.com/office/drawing/2014/main" id="{C9D34D47-23EF-41A1-BB07-C48E0A71F7F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359010">
                <a:off x="3052395" y="4059544"/>
                <a:ext cx="329130" cy="41813"/>
              </a:xfrm>
              <a:prstGeom prst="rect">
                <a:avLst/>
              </a:prstGeom>
              <a:ln>
                <a:noFill/>
              </a:ln>
            </p:spPr>
          </p:pic>
          <p:sp>
            <p:nvSpPr>
              <p:cNvPr id="61" name="フリーフォーム 395">
                <a:extLst>
                  <a:ext uri="{FF2B5EF4-FFF2-40B4-BE49-F238E27FC236}">
                    <a16:creationId xmlns:a16="http://schemas.microsoft.com/office/drawing/2014/main" id="{D8F29668-E3E7-4D74-94B9-A9D9943AA5B0}"/>
                  </a:ext>
                </a:extLst>
              </p:cNvPr>
              <p:cNvSpPr/>
              <p:nvPr/>
            </p:nvSpPr>
            <p:spPr>
              <a:xfrm rot="8017153">
                <a:off x="3556599" y="3965344"/>
                <a:ext cx="102341" cy="637950"/>
              </a:xfrm>
              <a:custGeom>
                <a:avLst/>
                <a:gdLst>
                  <a:gd name="connsiteX0" fmla="*/ 111902 w 111902"/>
                  <a:gd name="connsiteY0" fmla="*/ 1083852 h 1083852"/>
                  <a:gd name="connsiteX1" fmla="*/ 105508 w 111902"/>
                  <a:gd name="connsiteY1" fmla="*/ 1067866 h 1083852"/>
                  <a:gd name="connsiteX2" fmla="*/ 99113 w 111902"/>
                  <a:gd name="connsiteY2" fmla="*/ 1048682 h 1083852"/>
                  <a:gd name="connsiteX3" fmla="*/ 89522 w 111902"/>
                  <a:gd name="connsiteY3" fmla="*/ 1039091 h 1083852"/>
                  <a:gd name="connsiteX4" fmla="*/ 83127 w 111902"/>
                  <a:gd name="connsiteY4" fmla="*/ 1016710 h 1083852"/>
                  <a:gd name="connsiteX5" fmla="*/ 76733 w 111902"/>
                  <a:gd name="connsiteY5" fmla="*/ 1007119 h 1083852"/>
                  <a:gd name="connsiteX6" fmla="*/ 70338 w 111902"/>
                  <a:gd name="connsiteY6" fmla="*/ 984738 h 1083852"/>
                  <a:gd name="connsiteX7" fmla="*/ 63944 w 111902"/>
                  <a:gd name="connsiteY7" fmla="*/ 965555 h 1083852"/>
                  <a:gd name="connsiteX8" fmla="*/ 60747 w 111902"/>
                  <a:gd name="connsiteY8" fmla="*/ 946372 h 1083852"/>
                  <a:gd name="connsiteX9" fmla="*/ 57550 w 111902"/>
                  <a:gd name="connsiteY9" fmla="*/ 923991 h 1083852"/>
                  <a:gd name="connsiteX10" fmla="*/ 54352 w 111902"/>
                  <a:gd name="connsiteY10" fmla="*/ 914400 h 1083852"/>
                  <a:gd name="connsiteX11" fmla="*/ 44761 w 111902"/>
                  <a:gd name="connsiteY11" fmla="*/ 844061 h 1083852"/>
                  <a:gd name="connsiteX12" fmla="*/ 38366 w 111902"/>
                  <a:gd name="connsiteY12" fmla="*/ 789709 h 1083852"/>
                  <a:gd name="connsiteX13" fmla="*/ 31972 w 111902"/>
                  <a:gd name="connsiteY13" fmla="*/ 754540 h 1083852"/>
                  <a:gd name="connsiteX14" fmla="*/ 28775 w 111902"/>
                  <a:gd name="connsiteY14" fmla="*/ 716173 h 1083852"/>
                  <a:gd name="connsiteX15" fmla="*/ 25578 w 111902"/>
                  <a:gd name="connsiteY15" fmla="*/ 700187 h 1083852"/>
                  <a:gd name="connsiteX16" fmla="*/ 19183 w 111902"/>
                  <a:gd name="connsiteY16" fmla="*/ 620257 h 1083852"/>
                  <a:gd name="connsiteX17" fmla="*/ 12789 w 111902"/>
                  <a:gd name="connsiteY17" fmla="*/ 514749 h 1083852"/>
                  <a:gd name="connsiteX18" fmla="*/ 9592 w 111902"/>
                  <a:gd name="connsiteY18" fmla="*/ 463594 h 1083852"/>
                  <a:gd name="connsiteX19" fmla="*/ 6394 w 111902"/>
                  <a:gd name="connsiteY19" fmla="*/ 438017 h 1083852"/>
                  <a:gd name="connsiteX20" fmla="*/ 0 w 111902"/>
                  <a:gd name="connsiteY20" fmla="*/ 367678 h 1083852"/>
                  <a:gd name="connsiteX21" fmla="*/ 3197 w 111902"/>
                  <a:gd name="connsiteY21" fmla="*/ 207818 h 1083852"/>
                  <a:gd name="connsiteX22" fmla="*/ 9592 w 111902"/>
                  <a:gd name="connsiteY22" fmla="*/ 153466 h 1083852"/>
                  <a:gd name="connsiteX23" fmla="*/ 12789 w 111902"/>
                  <a:gd name="connsiteY23" fmla="*/ 124691 h 1083852"/>
                  <a:gd name="connsiteX24" fmla="*/ 15986 w 111902"/>
                  <a:gd name="connsiteY24" fmla="*/ 111902 h 1083852"/>
                  <a:gd name="connsiteX25" fmla="*/ 19183 w 111902"/>
                  <a:gd name="connsiteY25" fmla="*/ 92719 h 1083852"/>
                  <a:gd name="connsiteX26" fmla="*/ 22380 w 111902"/>
                  <a:gd name="connsiteY26" fmla="*/ 79930 h 1083852"/>
                  <a:gd name="connsiteX27" fmla="*/ 25578 w 111902"/>
                  <a:gd name="connsiteY27" fmla="*/ 63944 h 1083852"/>
                  <a:gd name="connsiteX28" fmla="*/ 28775 w 111902"/>
                  <a:gd name="connsiteY28" fmla="*/ 44761 h 1083852"/>
                  <a:gd name="connsiteX29" fmla="*/ 31972 w 111902"/>
                  <a:gd name="connsiteY29" fmla="*/ 22380 h 1083852"/>
                  <a:gd name="connsiteX30" fmla="*/ 38366 w 111902"/>
                  <a:gd name="connsiteY30" fmla="*/ 0 h 108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02" h="1083852">
                    <a:moveTo>
                      <a:pt x="111902" y="1083852"/>
                    </a:moveTo>
                    <a:cubicBezTo>
                      <a:pt x="109771" y="1078523"/>
                      <a:pt x="107469" y="1073260"/>
                      <a:pt x="105508" y="1067866"/>
                    </a:cubicBezTo>
                    <a:cubicBezTo>
                      <a:pt x="103204" y="1061531"/>
                      <a:pt x="103879" y="1053448"/>
                      <a:pt x="99113" y="1048682"/>
                    </a:cubicBezTo>
                    <a:lnTo>
                      <a:pt x="89522" y="1039091"/>
                    </a:lnTo>
                    <a:cubicBezTo>
                      <a:pt x="88499" y="1034998"/>
                      <a:pt x="85419" y="1021293"/>
                      <a:pt x="83127" y="1016710"/>
                    </a:cubicBezTo>
                    <a:cubicBezTo>
                      <a:pt x="81409" y="1013273"/>
                      <a:pt x="78864" y="1010316"/>
                      <a:pt x="76733" y="1007119"/>
                    </a:cubicBezTo>
                    <a:cubicBezTo>
                      <a:pt x="65986" y="974874"/>
                      <a:pt x="82386" y="1024896"/>
                      <a:pt x="70338" y="984738"/>
                    </a:cubicBezTo>
                    <a:cubicBezTo>
                      <a:pt x="68401" y="978282"/>
                      <a:pt x="65052" y="972203"/>
                      <a:pt x="63944" y="965555"/>
                    </a:cubicBezTo>
                    <a:cubicBezTo>
                      <a:pt x="62878" y="959161"/>
                      <a:pt x="61733" y="952779"/>
                      <a:pt x="60747" y="946372"/>
                    </a:cubicBezTo>
                    <a:cubicBezTo>
                      <a:pt x="59601" y="938924"/>
                      <a:pt x="59028" y="931381"/>
                      <a:pt x="57550" y="923991"/>
                    </a:cubicBezTo>
                    <a:cubicBezTo>
                      <a:pt x="56889" y="920686"/>
                      <a:pt x="55418" y="917597"/>
                      <a:pt x="54352" y="914400"/>
                    </a:cubicBezTo>
                    <a:cubicBezTo>
                      <a:pt x="47605" y="850301"/>
                      <a:pt x="54396" y="872969"/>
                      <a:pt x="44761" y="844061"/>
                    </a:cubicBezTo>
                    <a:cubicBezTo>
                      <a:pt x="39472" y="791168"/>
                      <a:pt x="44023" y="832136"/>
                      <a:pt x="38366" y="789709"/>
                    </a:cubicBezTo>
                    <a:cubicBezTo>
                      <a:pt x="34348" y="759579"/>
                      <a:pt x="38044" y="772756"/>
                      <a:pt x="31972" y="754540"/>
                    </a:cubicBezTo>
                    <a:cubicBezTo>
                      <a:pt x="30906" y="741751"/>
                      <a:pt x="30274" y="728918"/>
                      <a:pt x="28775" y="716173"/>
                    </a:cubicBezTo>
                    <a:cubicBezTo>
                      <a:pt x="28140" y="710776"/>
                      <a:pt x="25995" y="705605"/>
                      <a:pt x="25578" y="700187"/>
                    </a:cubicBezTo>
                    <a:cubicBezTo>
                      <a:pt x="19143" y="616546"/>
                      <a:pt x="28408" y="657158"/>
                      <a:pt x="19183" y="620257"/>
                    </a:cubicBezTo>
                    <a:cubicBezTo>
                      <a:pt x="11646" y="446906"/>
                      <a:pt x="20118" y="610039"/>
                      <a:pt x="12789" y="514749"/>
                    </a:cubicBezTo>
                    <a:cubicBezTo>
                      <a:pt x="11479" y="497714"/>
                      <a:pt x="11011" y="480620"/>
                      <a:pt x="9592" y="463594"/>
                    </a:cubicBezTo>
                    <a:cubicBezTo>
                      <a:pt x="8878" y="455032"/>
                      <a:pt x="7138" y="446577"/>
                      <a:pt x="6394" y="438017"/>
                    </a:cubicBezTo>
                    <a:cubicBezTo>
                      <a:pt x="-184" y="362383"/>
                      <a:pt x="6817" y="415401"/>
                      <a:pt x="0" y="367678"/>
                    </a:cubicBezTo>
                    <a:cubicBezTo>
                      <a:pt x="1066" y="314391"/>
                      <a:pt x="1506" y="261088"/>
                      <a:pt x="3197" y="207818"/>
                    </a:cubicBezTo>
                    <a:cubicBezTo>
                      <a:pt x="4354" y="171379"/>
                      <a:pt x="3775" y="176729"/>
                      <a:pt x="9592" y="153466"/>
                    </a:cubicBezTo>
                    <a:cubicBezTo>
                      <a:pt x="10658" y="143874"/>
                      <a:pt x="11322" y="134229"/>
                      <a:pt x="12789" y="124691"/>
                    </a:cubicBezTo>
                    <a:cubicBezTo>
                      <a:pt x="13457" y="120348"/>
                      <a:pt x="15124" y="116211"/>
                      <a:pt x="15986" y="111902"/>
                    </a:cubicBezTo>
                    <a:cubicBezTo>
                      <a:pt x="17257" y="105545"/>
                      <a:pt x="17912" y="99076"/>
                      <a:pt x="19183" y="92719"/>
                    </a:cubicBezTo>
                    <a:cubicBezTo>
                      <a:pt x="20045" y="88410"/>
                      <a:pt x="21427" y="84220"/>
                      <a:pt x="22380" y="79930"/>
                    </a:cubicBezTo>
                    <a:cubicBezTo>
                      <a:pt x="23559" y="74625"/>
                      <a:pt x="24606" y="69291"/>
                      <a:pt x="25578" y="63944"/>
                    </a:cubicBezTo>
                    <a:cubicBezTo>
                      <a:pt x="26738" y="57566"/>
                      <a:pt x="27789" y="51168"/>
                      <a:pt x="28775" y="44761"/>
                    </a:cubicBezTo>
                    <a:cubicBezTo>
                      <a:pt x="29921" y="37313"/>
                      <a:pt x="30278" y="29723"/>
                      <a:pt x="31972" y="22380"/>
                    </a:cubicBezTo>
                    <a:cubicBezTo>
                      <a:pt x="38703" y="-6790"/>
                      <a:pt x="38366" y="11356"/>
                      <a:pt x="3836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p14="http://schemas.microsoft.com/office/powerpoint/2010/main" val="1512006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ppt_x"/>
                                          </p:val>
                                        </p:tav>
                                        <p:tav tm="100000">
                                          <p:val>
                                            <p:strVal val="#ppt_x"/>
                                          </p:val>
                                        </p:tav>
                                      </p:tavLst>
                                    </p:anim>
                                    <p:anim calcmode="lin" valueType="num">
                                      <p:cBhvr additive="base">
                                        <p:cTn id="1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p:cNvGrpSpPr/>
          <p:nvPr/>
        </p:nvGrpSpPr>
        <p:grpSpPr>
          <a:xfrm>
            <a:off x="0" y="0"/>
            <a:ext cx="9144000" cy="6858000"/>
            <a:chOff x="0" y="0"/>
            <a:chExt cx="9144000" cy="6858000"/>
          </a:xfrm>
        </p:grpSpPr>
        <p:pic>
          <p:nvPicPr>
            <p:cNvPr id="4" name="図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正方形/長方形 4"/>
            <p:cNvSpPr/>
            <p:nvPr/>
          </p:nvSpPr>
          <p:spPr>
            <a:xfrm>
              <a:off x="1763688" y="8144"/>
              <a:ext cx="864096" cy="180496"/>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 name="テキスト ボックス 7">
            <a:extLst>
              <a:ext uri="{FF2B5EF4-FFF2-40B4-BE49-F238E27FC236}">
                <a16:creationId xmlns:a16="http://schemas.microsoft.com/office/drawing/2014/main" id="{D7320996-40F3-43F8-9FF5-8EB835A1F02E}"/>
              </a:ext>
            </a:extLst>
          </p:cNvPr>
          <p:cNvSpPr txBox="1"/>
          <p:nvPr/>
        </p:nvSpPr>
        <p:spPr>
          <a:xfrm>
            <a:off x="179650" y="0"/>
            <a:ext cx="1008388" cy="246221"/>
          </a:xfrm>
          <a:prstGeom prst="rect">
            <a:avLst/>
          </a:prstGeom>
          <a:solidFill>
            <a:srgbClr val="002060"/>
          </a:solidFill>
          <a:ln>
            <a:solidFill>
              <a:srgbClr val="FFC000"/>
            </a:solidFill>
          </a:ln>
        </p:spPr>
        <p:txBody>
          <a:bodyPr wrap="square" rtlCol="0">
            <a:spAutoFit/>
          </a:bodyPr>
          <a:lstStyle/>
          <a:p>
            <a:pPr algn="ctr"/>
            <a:r>
              <a:rPr lang="ja-JP" altLang="en-US" sz="1000" dirty="0">
                <a:solidFill>
                  <a:srgbClr val="FFFF00"/>
                </a:solidFill>
                <a:latin typeface="Meiryo UI" panose="020B0604030504040204" pitchFamily="50" charset="-128"/>
                <a:ea typeface="Meiryo UI" panose="020B0604030504040204" pitchFamily="50" charset="-128"/>
              </a:rPr>
              <a:t>迷走神経刺激</a:t>
            </a:r>
            <a:endParaRPr kumimoji="1" lang="en-US" altLang="ja-JP" sz="1000" dirty="0">
              <a:solidFill>
                <a:srgbClr val="FFFF00"/>
              </a:solidFill>
              <a:latin typeface="Meiryo UI" panose="020B0604030504040204" pitchFamily="50" charset="-128"/>
              <a:ea typeface="Meiryo UI" panose="020B0604030504040204" pitchFamily="50" charset="-128"/>
            </a:endParaRPr>
          </a:p>
        </p:txBody>
      </p:sp>
      <p:cxnSp>
        <p:nvCxnSpPr>
          <p:cNvPr id="9" name="直線コネクタ 8">
            <a:extLst>
              <a:ext uri="{FF2B5EF4-FFF2-40B4-BE49-F238E27FC236}">
                <a16:creationId xmlns:a16="http://schemas.microsoft.com/office/drawing/2014/main" id="{C104A40B-BF89-40B2-AAAC-5A664EAF525B}"/>
              </a:ext>
            </a:extLst>
          </p:cNvPr>
          <p:cNvCxnSpPr>
            <a:cxnSpLocks/>
          </p:cNvCxnSpPr>
          <p:nvPr/>
        </p:nvCxnSpPr>
        <p:spPr>
          <a:xfrm>
            <a:off x="2411760" y="832063"/>
            <a:ext cx="0" cy="5045209"/>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sp>
        <p:nvSpPr>
          <p:cNvPr id="7" name="タイトル 1">
            <a:extLst>
              <a:ext uri="{FF2B5EF4-FFF2-40B4-BE49-F238E27FC236}">
                <a16:creationId xmlns:a16="http://schemas.microsoft.com/office/drawing/2014/main" id="{C6822F22-2166-435A-BCE0-787044790734}"/>
              </a:ext>
            </a:extLst>
          </p:cNvPr>
          <p:cNvSpPr txBox="1">
            <a:spLocks/>
          </p:cNvSpPr>
          <p:nvPr/>
        </p:nvSpPr>
        <p:spPr>
          <a:xfrm>
            <a:off x="2195736" y="404664"/>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N27</a:t>
            </a:r>
            <a:endParaRPr lang="ja-JP" altLang="en-US"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378076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31840" y="160922"/>
            <a:ext cx="3032598" cy="3533854"/>
          </a:xfrm>
          <a:prstGeom prst="rect">
            <a:avLst/>
          </a:prstGeom>
        </p:spPr>
      </p:pic>
      <p:pic>
        <p:nvPicPr>
          <p:cNvPr id="11" name="図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617" y="0"/>
            <a:ext cx="3150457" cy="3694776"/>
          </a:xfrm>
          <a:prstGeom prst="rect">
            <a:avLst/>
          </a:prstGeom>
        </p:spPr>
      </p:pic>
      <p:sp>
        <p:nvSpPr>
          <p:cNvPr id="23" name="テキスト ボックス 22"/>
          <p:cNvSpPr txBox="1"/>
          <p:nvPr/>
        </p:nvSpPr>
        <p:spPr>
          <a:xfrm>
            <a:off x="2143568" y="0"/>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67743" y="2844277"/>
            <a:ext cx="3384377" cy="4027219"/>
          </a:xfrm>
          <a:prstGeom prst="rect">
            <a:avLst/>
          </a:prstGeom>
        </p:spPr>
      </p:pic>
      <p:pic>
        <p:nvPicPr>
          <p:cNvPr id="3" name="図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52120" y="2994644"/>
            <a:ext cx="3491880" cy="3863356"/>
          </a:xfrm>
          <a:prstGeom prst="rect">
            <a:avLst/>
          </a:prstGeom>
        </p:spPr>
      </p:pic>
      <p:sp>
        <p:nvSpPr>
          <p:cNvPr id="7" name="テキスト ボックス 6"/>
          <p:cNvSpPr txBox="1"/>
          <p:nvPr/>
        </p:nvSpPr>
        <p:spPr>
          <a:xfrm>
            <a:off x="4648139" y="2844277"/>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手術後造影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038765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007604" y="188640"/>
            <a:ext cx="7128792" cy="648072"/>
          </a:xfrm>
          <a:solidFill>
            <a:schemeClr val="bg2"/>
          </a:solidFill>
        </p:spPr>
        <p:txBody>
          <a:bodyPr>
            <a:normAutofit/>
          </a:bodyPr>
          <a:lstStyle/>
          <a:p>
            <a:pPr algn="ctr"/>
            <a:r>
              <a:rPr lang="ja-JP" altLang="ja-JP"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VEP</a:t>
            </a:r>
            <a:r>
              <a:rPr lang="ja-JP" altLang="en-US" dirty="0">
                <a:latin typeface="Meiryo UI" panose="020B0604030504040204" pitchFamily="50" charset="-128"/>
                <a:ea typeface="Meiryo UI" panose="020B0604030504040204" pitchFamily="50" charset="-128"/>
              </a:rPr>
              <a:t>を使用した開頭腫瘍摘出術</a:t>
            </a:r>
            <a:r>
              <a:rPr lang="ja-JP" altLang="ja-JP" dirty="0">
                <a:latin typeface="Meiryo UI" panose="020B0604030504040204" pitchFamily="50" charset="-128"/>
                <a:ea typeface="Meiryo UI" panose="020B0604030504040204" pitchFamily="50" charset="-128"/>
              </a:rPr>
              <a:t>】</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323528" y="995454"/>
            <a:ext cx="8496944" cy="5745832"/>
          </a:xfrm>
        </p:spPr>
        <p:txBody>
          <a:bodyPr>
            <a:normAutofit fontScale="77500" lnSpcReduction="20000"/>
          </a:bodyPr>
          <a:lstStyle/>
          <a:p>
            <a:pPr>
              <a:lnSpc>
                <a:spcPct val="150000"/>
              </a:lnSpc>
            </a:pPr>
            <a:r>
              <a:rPr lang="ja-JP" altLang="en-US" sz="3600" dirty="0">
                <a:latin typeface="メイリオ" panose="020B0604030504040204" pitchFamily="50" charset="-128"/>
                <a:ea typeface="メイリオ" panose="020B0604030504040204" pitchFamily="50" charset="-128"/>
              </a:rPr>
              <a:t>症例</a:t>
            </a:r>
            <a:r>
              <a:rPr lang="en-US" altLang="ja-JP" sz="3600" dirty="0">
                <a:latin typeface="メイリオ" panose="020B0604030504040204" pitchFamily="50" charset="-128"/>
                <a:ea typeface="メイリオ" panose="020B0604030504040204" pitchFamily="50" charset="-128"/>
              </a:rPr>
              <a:t>6</a:t>
            </a:r>
          </a:p>
          <a:p>
            <a:pPr>
              <a:lnSpc>
                <a:spcPct val="150000"/>
              </a:lnSpc>
            </a:pPr>
            <a:r>
              <a:rPr lang="en-US" altLang="ja-JP" sz="3600" dirty="0">
                <a:latin typeface="メイリオ" panose="020B0604030504040204" pitchFamily="50" charset="-128"/>
                <a:ea typeface="メイリオ" panose="020B0604030504040204" pitchFamily="50" charset="-128"/>
              </a:rPr>
              <a:t>53</a:t>
            </a:r>
            <a:r>
              <a:rPr lang="ja-JP" altLang="en-US" sz="3600" dirty="0">
                <a:latin typeface="メイリオ" panose="020B0604030504040204" pitchFamily="50" charset="-128"/>
                <a:ea typeface="メイリオ" panose="020B0604030504040204" pitchFamily="50" charset="-128"/>
              </a:rPr>
              <a:t>歳女性</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主訴</a:t>
            </a:r>
            <a:r>
              <a:rPr lang="ja-JP" altLang="en-US" sz="3600" dirty="0">
                <a:latin typeface="メイリオ" panose="020B0604030504040204" pitchFamily="50" charset="-128"/>
                <a:ea typeface="メイリオ" panose="020B0604030504040204" pitchFamily="50" charset="-128"/>
              </a:rPr>
              <a:t>：頭痛・視力障害</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b="1" dirty="0">
                <a:latin typeface="メイリオ" panose="020B0604030504040204" pitchFamily="50" charset="-128"/>
                <a:ea typeface="メイリオ" panose="020B0604030504040204" pitchFamily="50" charset="-128"/>
              </a:rPr>
              <a:t>現病歴</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2</a:t>
            </a:r>
            <a:r>
              <a:rPr lang="ja-JP" altLang="en-US" sz="3600" dirty="0">
                <a:latin typeface="メイリオ" panose="020B0604030504040204" pitchFamily="50" charset="-128"/>
                <a:ea typeface="メイリオ" panose="020B0604030504040204" pitchFamily="50" charset="-128"/>
              </a:rPr>
              <a:t>～</a:t>
            </a:r>
            <a:r>
              <a:rPr lang="en-US" altLang="ja-JP" sz="3600" dirty="0">
                <a:latin typeface="メイリオ" panose="020B0604030504040204" pitchFamily="50" charset="-128"/>
                <a:ea typeface="メイリオ" panose="020B0604030504040204" pitchFamily="50" charset="-128"/>
              </a:rPr>
              <a:t>3</a:t>
            </a:r>
            <a:r>
              <a:rPr lang="ja-JP" altLang="en-US" sz="3600" dirty="0">
                <a:latin typeface="メイリオ" panose="020B0604030504040204" pitchFamily="50" charset="-128"/>
                <a:ea typeface="メイリオ" panose="020B0604030504040204" pitchFamily="50" charset="-128"/>
              </a:rPr>
              <a:t>ヶ月前から締め付けられるような頭痛あり。視力障害が進行し、脳</a:t>
            </a:r>
            <a:r>
              <a:rPr lang="en-US" altLang="ja-JP" sz="3600" dirty="0">
                <a:latin typeface="メイリオ" panose="020B0604030504040204" pitchFamily="50" charset="-128"/>
                <a:ea typeface="メイリオ" panose="020B0604030504040204" pitchFamily="50" charset="-128"/>
              </a:rPr>
              <a:t>MRI</a:t>
            </a:r>
            <a:r>
              <a:rPr lang="ja-JP" altLang="en-US" sz="3600" dirty="0">
                <a:latin typeface="メイリオ" panose="020B0604030504040204" pitchFamily="50" charset="-128"/>
                <a:ea typeface="メイリオ" panose="020B0604030504040204" pitchFamily="50" charset="-128"/>
              </a:rPr>
              <a:t>で右蝶形骨縁の巨大な髄膜腫を認め、開頭腫瘍摘出術を行った。</a:t>
            </a:r>
            <a:endParaRPr lang="en-US" altLang="ja-JP" sz="3600" dirty="0">
              <a:latin typeface="メイリオ" panose="020B0604030504040204" pitchFamily="50" charset="-128"/>
              <a:ea typeface="メイリオ" panose="020B0604030504040204" pitchFamily="50" charset="-128"/>
            </a:endParaRPr>
          </a:p>
          <a:p>
            <a:pPr>
              <a:lnSpc>
                <a:spcPct val="150000"/>
              </a:lnSpc>
            </a:pPr>
            <a:r>
              <a:rPr lang="ja-JP" altLang="en-US" sz="3600" dirty="0">
                <a:latin typeface="メイリオ" panose="020B0604030504040204" pitchFamily="50" charset="-128"/>
                <a:ea typeface="メイリオ" panose="020B0604030504040204" pitchFamily="50" charset="-128"/>
              </a:rPr>
              <a:t>左外傷性白内障で指数弁であり、右内側下</a:t>
            </a:r>
            <a:r>
              <a:rPr lang="en-US" altLang="ja-JP" sz="3600" dirty="0">
                <a:latin typeface="メイリオ" panose="020B0604030504040204" pitchFamily="50" charset="-128"/>
                <a:ea typeface="メイリオ" panose="020B0604030504040204" pitchFamily="50" charset="-128"/>
              </a:rPr>
              <a:t>1/4</a:t>
            </a:r>
            <a:r>
              <a:rPr lang="ja-JP" altLang="en-US" sz="3600" dirty="0">
                <a:latin typeface="メイリオ" panose="020B0604030504040204" pitchFamily="50" charset="-128"/>
                <a:ea typeface="メイリオ" panose="020B0604030504040204" pitchFamily="50" charset="-128"/>
              </a:rPr>
              <a:t>盲があり、視神経温存が必須であった。</a:t>
            </a:r>
            <a:endParaRPr lang="en-US" altLang="ja-JP" sz="3600" dirty="0">
              <a:latin typeface="メイリオ" panose="020B0604030504040204" pitchFamily="50" charset="-128"/>
              <a:ea typeface="メイリオ" panose="020B0604030504040204" pitchFamily="50" charset="-128"/>
            </a:endParaRPr>
          </a:p>
          <a:p>
            <a:pPr>
              <a:lnSpc>
                <a:spcPct val="150000"/>
              </a:lnSpc>
            </a:pPr>
            <a:endParaRPr lang="en-US" altLang="ja-JP" sz="3600"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21095850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3563888" y="275008"/>
            <a:ext cx="2880199" cy="400110"/>
          </a:xfrm>
          <a:prstGeom prst="rect">
            <a:avLst/>
          </a:prstGeom>
          <a:solidFill>
            <a:schemeClr val="bg1"/>
          </a:solidFill>
        </p:spPr>
        <p:txBody>
          <a:bodyPr wrap="square" rtlCol="0">
            <a:spAutoFit/>
          </a:bodyPr>
          <a:lstStyle/>
          <a:p>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3322236" y="6093296"/>
            <a:ext cx="2499528" cy="400110"/>
          </a:xfrm>
          <a:prstGeom prst="rect">
            <a:avLst/>
          </a:prstGeom>
          <a:solidFill>
            <a:schemeClr val="bg1"/>
          </a:solidFill>
          <a:ln>
            <a:solidFill>
              <a:schemeClr val="tx1"/>
            </a:solidFill>
          </a:ln>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右蝶形骨縁髄膜腫</a:t>
            </a:r>
            <a:endParaRPr kumimoji="1" lang="en-US" altLang="ja-JP"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62267"/>
            <a:ext cx="4572000" cy="5058137"/>
          </a:xfrm>
          <a:prstGeom prst="rect">
            <a:avLst/>
          </a:prstGeom>
        </p:spPr>
      </p:pic>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5345" y="799516"/>
            <a:ext cx="4550548" cy="5020888"/>
          </a:xfrm>
          <a:prstGeom prst="rect">
            <a:avLst/>
          </a:prstGeom>
        </p:spPr>
      </p:pic>
    </p:spTree>
    <p:extLst>
      <p:ext uri="{BB962C8B-B14F-4D97-AF65-F5344CB8AC3E}">
        <p14:creationId xmlns:p14="http://schemas.microsoft.com/office/powerpoint/2010/main" val="102539865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23528" y="81971"/>
            <a:ext cx="8496944" cy="1052735"/>
          </a:xfrm>
        </p:spPr>
        <p:txBody>
          <a:bodyPr>
            <a:normAutofit/>
          </a:bodyPr>
          <a:lstStyle/>
          <a:p>
            <a:r>
              <a:rPr lang="ja-JP" altLang="en-US" sz="3200" dirty="0">
                <a:latin typeface="Meiryo UI" panose="020B0604030504040204" pitchFamily="50" charset="-128"/>
                <a:ea typeface="Meiryo UI" panose="020B0604030504040204" pitchFamily="50" charset="-128"/>
              </a:rPr>
              <a:t>モニタリング方法：</a:t>
            </a:r>
            <a:r>
              <a:rPr lang="en-US" altLang="ja-JP" sz="3200" dirty="0">
                <a:latin typeface="Meiryo UI" panose="020B0604030504040204" pitchFamily="50" charset="-128"/>
                <a:ea typeface="Meiryo UI" panose="020B0604030504040204" pitchFamily="50" charset="-128"/>
              </a:rPr>
              <a:t>VEP</a:t>
            </a:r>
            <a:endParaRPr kumimoji="1" lang="ja-JP" altLang="en-US" sz="3200" dirty="0">
              <a:latin typeface="Meiryo UI" panose="020B0604030504040204" pitchFamily="50" charset="-128"/>
              <a:ea typeface="Meiryo UI" panose="020B0604030504040204" pitchFamily="50" charset="-128"/>
            </a:endParaRPr>
          </a:p>
        </p:txBody>
      </p:sp>
      <p:sp>
        <p:nvSpPr>
          <p:cNvPr id="5" name="タイトル 1">
            <a:extLst>
              <a:ext uri="{FF2B5EF4-FFF2-40B4-BE49-F238E27FC236}">
                <a16:creationId xmlns:a16="http://schemas.microsoft.com/office/drawing/2014/main" id="{0957C1B3-00B9-461E-BD18-F2068EA597DE}"/>
              </a:ext>
            </a:extLst>
          </p:cNvPr>
          <p:cNvSpPr txBox="1">
            <a:spLocks/>
          </p:cNvSpPr>
          <p:nvPr/>
        </p:nvSpPr>
        <p:spPr>
          <a:xfrm>
            <a:off x="323528" y="1134706"/>
            <a:ext cx="8064896" cy="5229199"/>
          </a:xfrm>
          <a:prstGeom prst="rect">
            <a:avLst/>
          </a:prstGeom>
        </p:spPr>
        <p:txBody>
          <a:bodyPr vert="horz" lIns="91440" tIns="45720" rIns="91440" bIns="45720" rtlCol="0" anchor="ctr">
            <a:normAutofit fontScale="850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刺激</a:t>
            </a:r>
            <a:r>
              <a:rPr lang="en-US" altLang="ja-JP" sz="3200" dirty="0">
                <a:latin typeface="Meiryo UI" panose="020B0604030504040204" pitchFamily="50" charset="-128"/>
                <a:ea typeface="Meiryo UI" panose="020B0604030504040204" pitchFamily="50" charset="-128"/>
              </a:rPr>
              <a:t>:</a:t>
            </a:r>
          </a:p>
          <a:p>
            <a:pPr defTabSz="914400">
              <a:lnSpc>
                <a:spcPct val="100000"/>
              </a:lnSpc>
              <a:spcBef>
                <a:spcPts val="0"/>
              </a:spcBef>
              <a:defRPr/>
            </a:pPr>
            <a:r>
              <a:rPr lang="ja-JP" altLang="en-US" sz="3200" dirty="0">
                <a:latin typeface="Meiryo UI" panose="020B0604030504040204" pitchFamily="50" charset="-128"/>
                <a:ea typeface="Meiryo UI" panose="020B0604030504040204" pitchFamily="50" charset="-128"/>
              </a:rPr>
              <a:t>両目　</a:t>
            </a:r>
            <a:r>
              <a:rPr lang="en-US" altLang="ja-JP" sz="3200" dirty="0">
                <a:latin typeface="Meiryo UI" panose="020B0604030504040204" pitchFamily="50" charset="-128"/>
                <a:ea typeface="Meiryo UI" panose="020B0604030504040204" pitchFamily="50" charset="-128"/>
              </a:rPr>
              <a:t>LED</a:t>
            </a:r>
            <a:r>
              <a:rPr lang="ja-JP" altLang="en-US" sz="3200" dirty="0">
                <a:latin typeface="Meiryo UI" panose="020B0604030504040204" pitchFamily="50" charset="-128"/>
                <a:ea typeface="Meiryo UI" panose="020B0604030504040204" pitchFamily="50" charset="-128"/>
              </a:rPr>
              <a:t>光刺激装置</a:t>
            </a:r>
            <a:endParaRPr lang="en-US" altLang="ja-JP" sz="3200" dirty="0">
              <a:latin typeface="Meiryo UI" panose="020B0604030504040204" pitchFamily="50" charset="-128"/>
              <a:ea typeface="Meiryo UI" panose="020B0604030504040204" pitchFamily="50" charset="-128"/>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b="1" dirty="0">
                <a:latin typeface="Meiryo UI" panose="020B0604030504040204" pitchFamily="50" charset="-128"/>
                <a:ea typeface="Meiryo UI" panose="020B0604030504040204" pitchFamily="50" charset="-128"/>
              </a:rPr>
              <a:t>記録電極</a:t>
            </a:r>
            <a:r>
              <a:rPr lang="en-US" altLang="ja-JP" sz="3200" dirty="0">
                <a:latin typeface="Meiryo UI" panose="020B0604030504040204" pitchFamily="50" charset="-128"/>
                <a:ea typeface="Meiryo UI" panose="020B0604030504040204" pitchFamily="50" charset="-128"/>
              </a:rPr>
              <a:t>:</a:t>
            </a: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sym typeface="Wingdings" panose="05000000000000000000" pitchFamily="2" charset="2"/>
              </a:rPr>
              <a:t>(+</a:t>
            </a:r>
            <a:r>
              <a:rPr lang="ja-JP" altLang="en-US" sz="3200" dirty="0">
                <a:latin typeface="Meiryo UI" panose="020B0604030504040204" pitchFamily="50" charset="-128"/>
                <a:ea typeface="Meiryo UI" panose="020B0604030504040204" pitchFamily="50" charset="-128"/>
                <a:sym typeface="Wingdings" panose="05000000000000000000" pitchFamily="2" charset="2"/>
              </a:rPr>
              <a:t>極</a:t>
            </a:r>
            <a:r>
              <a:rPr lang="en-US" altLang="ja-JP" sz="3200" dirty="0">
                <a:latin typeface="Meiryo UI" panose="020B0604030504040204" pitchFamily="50" charset="-128"/>
                <a:ea typeface="Meiryo UI" panose="020B0604030504040204" pitchFamily="50" charset="-128"/>
                <a:sym typeface="Wingdings" panose="05000000000000000000" pitchFamily="2" charset="2"/>
              </a:rPr>
              <a:t>)</a:t>
            </a:r>
            <a:r>
              <a:rPr lang="ja-JP" altLang="en-US" sz="3200" dirty="0">
                <a:latin typeface="Meiryo UI" panose="020B0604030504040204" pitchFamily="50" charset="-128"/>
                <a:ea typeface="Meiryo UI" panose="020B0604030504040204" pitchFamily="50" charset="-128"/>
              </a:rPr>
              <a:t>両側乳様突起</a:t>
            </a:r>
            <a:r>
              <a:rPr lang="en-US" altLang="ja-JP" sz="3200" dirty="0">
                <a:latin typeface="Meiryo UI" panose="020B0604030504040204" pitchFamily="50" charset="-128"/>
                <a:ea typeface="Meiryo UI" panose="020B0604030504040204" pitchFamily="50" charset="-128"/>
              </a:rPr>
              <a:t>or</a:t>
            </a:r>
            <a:r>
              <a:rPr lang="ja-JP" altLang="en-US" sz="3200" dirty="0">
                <a:latin typeface="Meiryo UI" panose="020B0604030504040204" pitchFamily="50" charset="-128"/>
                <a:ea typeface="Meiryo UI" panose="020B0604030504040204" pitchFamily="50" charset="-128"/>
              </a:rPr>
              <a:t>耳介前部</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－極</a:t>
            </a:r>
            <a:r>
              <a:rPr lang="en-US" altLang="ja-JP" sz="3200" dirty="0">
                <a:latin typeface="Meiryo UI" panose="020B0604030504040204" pitchFamily="50" charset="-128"/>
                <a:ea typeface="Meiryo UI" panose="020B0604030504040204" pitchFamily="50" charset="-128"/>
              </a:rPr>
              <a:t>)Inion</a:t>
            </a:r>
            <a:r>
              <a:rPr lang="ja-JP" altLang="en-US" sz="3200" dirty="0">
                <a:latin typeface="Meiryo UI" panose="020B0604030504040204" pitchFamily="50" charset="-128"/>
                <a:ea typeface="Meiryo UI" panose="020B0604030504040204" pitchFamily="50" charset="-128"/>
              </a:rPr>
              <a:t>から</a:t>
            </a:r>
            <a:r>
              <a:rPr lang="en-US" altLang="ja-JP" sz="3200" dirty="0">
                <a:latin typeface="Meiryo UI" panose="020B0604030504040204" pitchFamily="50" charset="-128"/>
                <a:ea typeface="Meiryo UI" panose="020B0604030504040204" pitchFamily="50" charset="-128"/>
              </a:rPr>
              <a:t>4cm</a:t>
            </a:r>
            <a:r>
              <a:rPr lang="ja-JP" altLang="en-US" sz="3200" dirty="0">
                <a:latin typeface="Meiryo UI" panose="020B0604030504040204" pitchFamily="50" charset="-128"/>
                <a:ea typeface="Meiryo UI" panose="020B0604030504040204" pitchFamily="50" charset="-128"/>
              </a:rPr>
              <a:t>上方、</a:t>
            </a:r>
            <a:r>
              <a:rPr lang="en-US" altLang="ja-JP" sz="3200" dirty="0">
                <a:latin typeface="Meiryo UI" panose="020B0604030504040204" pitchFamily="50" charset="-128"/>
                <a:ea typeface="Meiryo UI" panose="020B0604030504040204" pitchFamily="50" charset="-128"/>
              </a:rPr>
              <a:t>4cm</a:t>
            </a:r>
            <a:r>
              <a:rPr lang="ja-JP" altLang="en-US" sz="3200" dirty="0">
                <a:latin typeface="Meiryo UI" panose="020B0604030504040204" pitchFamily="50" charset="-128"/>
                <a:ea typeface="Meiryo UI" panose="020B0604030504040204" pitchFamily="50" charset="-128"/>
              </a:rPr>
              <a:t>外側の点</a:t>
            </a:r>
            <a:endParaRPr lang="en-US" altLang="ja-JP" sz="3200" dirty="0">
              <a:latin typeface="Meiryo UI" panose="020B0604030504040204" pitchFamily="50" charset="-128"/>
              <a:ea typeface="Meiryo UI" panose="020B0604030504040204" pitchFamily="50" charset="-128"/>
            </a:endParaRPr>
          </a:p>
          <a:p>
            <a:pPr defTabSz="914400">
              <a:lnSpc>
                <a:spcPct val="100000"/>
              </a:lnSpc>
              <a:spcBef>
                <a:spcPts val="0"/>
              </a:spcBef>
              <a:defRPr/>
            </a:pPr>
            <a:r>
              <a:rPr lang="ja-JP" altLang="en-US" sz="3200">
                <a:latin typeface="Meiryo UI" panose="020B0604030504040204" pitchFamily="50" charset="-128"/>
                <a:ea typeface="Meiryo UI" panose="020B0604030504040204" pitchFamily="50" charset="-128"/>
              </a:rPr>
              <a:t>アース：前頭部</a:t>
            </a:r>
            <a:endParaRPr lang="en-US" altLang="ja-JP" sz="3200">
              <a:latin typeface="Meiryo UI" panose="020B0604030504040204" pitchFamily="50" charset="-128"/>
              <a:ea typeface="Meiryo UI" panose="020B0604030504040204" pitchFamily="50" charset="-128"/>
              <a:sym typeface="Wingdings" panose="05000000000000000000" pitchFamily="2" charset="2"/>
            </a:endParaRPr>
          </a:p>
          <a:p>
            <a:pPr lvl="0" defTabSz="914400">
              <a:lnSpc>
                <a:spcPct val="100000"/>
              </a:lnSpc>
              <a:spcBef>
                <a:spcPts val="0"/>
              </a:spcBef>
              <a:defRPr/>
            </a:pPr>
            <a:endParaRPr lang="en-US" altLang="ja-JP" sz="3200" dirty="0">
              <a:latin typeface="Meiryo UI" panose="020B0604030504040204" pitchFamily="50" charset="-128"/>
              <a:ea typeface="Meiryo UI" panose="020B0604030504040204" pitchFamily="50" charset="-128"/>
            </a:endParaRPr>
          </a:p>
          <a:p>
            <a:r>
              <a:rPr lang="ja-JP" altLang="en-US" sz="3200" b="1" dirty="0">
                <a:latin typeface="Meiryo UI" panose="020B0604030504040204" pitchFamily="50" charset="-128"/>
                <a:ea typeface="Meiryo UI" panose="020B0604030504040204" pitchFamily="50" charset="-128"/>
              </a:rPr>
              <a:t>刺激条件</a:t>
            </a:r>
            <a:r>
              <a:rPr lang="ja-JP" altLang="en-US" sz="3200" dirty="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a:p>
            <a:r>
              <a:rPr lang="en-US" altLang="ja-JP" sz="3200" dirty="0">
                <a:latin typeface="Meiryo UI" panose="020B0604030504040204" pitchFamily="50" charset="-128"/>
                <a:ea typeface="Meiryo UI" panose="020B0604030504040204" pitchFamily="50" charset="-128"/>
              </a:rPr>
              <a:t>500~20000</a:t>
            </a:r>
            <a:r>
              <a:rPr lang="ja-JP" altLang="en-US" sz="3200" dirty="0">
                <a:latin typeface="Meiryo UI" panose="020B0604030504040204" pitchFamily="50" charset="-128"/>
                <a:ea typeface="Meiryo UI" panose="020B0604030504040204" pitchFamily="50" charset="-128"/>
              </a:rPr>
              <a:t>ルクス</a:t>
            </a:r>
            <a:r>
              <a:rPr lang="en-US" altLang="ja-JP" sz="3200" dirty="0">
                <a:latin typeface="Meiryo UI" panose="020B0604030504040204" pitchFamily="50" charset="-128"/>
                <a:ea typeface="Meiryo UI" panose="020B0604030504040204" pitchFamily="50" charset="-128"/>
              </a:rPr>
              <a:t>(2</a:t>
            </a:r>
            <a:r>
              <a:rPr lang="ja-JP" altLang="en-US" sz="3200" dirty="0">
                <a:latin typeface="Meiryo UI" panose="020B0604030504040204" pitchFamily="50" charset="-128"/>
                <a:ea typeface="Meiryo UI" panose="020B0604030504040204" pitchFamily="50" charset="-128"/>
              </a:rPr>
              <a:t>万ルクスから開始し振幅が低下しない照度まで下げる</a:t>
            </a:r>
            <a:r>
              <a:rPr lang="en-US" altLang="ja-JP" sz="3200" dirty="0">
                <a:latin typeface="Meiryo UI" panose="020B0604030504040204" pitchFamily="50" charset="-128"/>
                <a:ea typeface="Meiryo UI" panose="020B0604030504040204" pitchFamily="50" charset="-128"/>
              </a:rPr>
              <a:t>)</a:t>
            </a:r>
            <a:r>
              <a:rPr lang="ja-JP" altLang="en-US" sz="3200" dirty="0" err="1">
                <a:latin typeface="Meiryo UI" panose="020B0604030504040204" pitchFamily="50" charset="-128"/>
                <a:ea typeface="Meiryo UI" panose="020B0604030504040204" pitchFamily="50" charset="-128"/>
              </a:rPr>
              <a:t>、</a:t>
            </a:r>
            <a:r>
              <a:rPr lang="en-US" altLang="ja-JP" sz="3200" dirty="0">
                <a:latin typeface="Meiryo UI" panose="020B0604030504040204" pitchFamily="50" charset="-128"/>
                <a:ea typeface="Meiryo UI" panose="020B0604030504040204" pitchFamily="50" charset="-128"/>
              </a:rPr>
              <a:t>1Hz</a:t>
            </a:r>
          </a:p>
          <a:p>
            <a:r>
              <a:rPr lang="ja-JP" altLang="en-US" sz="3200" dirty="0">
                <a:latin typeface="Meiryo UI" panose="020B0604030504040204" pitchFamily="50" charset="-128"/>
                <a:ea typeface="Meiryo UI" panose="020B0604030504040204" pitchFamily="50" charset="-128"/>
              </a:rPr>
              <a:t>刺激時間</a:t>
            </a:r>
            <a:r>
              <a:rPr lang="en-US" altLang="ja-JP" sz="3200" dirty="0">
                <a:latin typeface="Meiryo UI" panose="020B0604030504040204" pitchFamily="50" charset="-128"/>
                <a:ea typeface="Meiryo UI" panose="020B0604030504040204" pitchFamily="50" charset="-128"/>
              </a:rPr>
              <a:t>20msec</a:t>
            </a:r>
            <a:r>
              <a:rPr lang="ja-JP" altLang="en-US" sz="3200" dirty="0">
                <a:latin typeface="Meiryo UI" panose="020B0604030504040204" pitchFamily="50" charset="-128"/>
                <a:ea typeface="Meiryo UI" panose="020B0604030504040204" pitchFamily="50" charset="-128"/>
              </a:rPr>
              <a:t>　</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分析時間</a:t>
            </a:r>
            <a:r>
              <a:rPr lang="en-US" altLang="ja-JP" sz="3200" dirty="0">
                <a:latin typeface="Meiryo UI" panose="020B0604030504040204" pitchFamily="50" charset="-128"/>
                <a:ea typeface="Meiryo UI" panose="020B0604030504040204" pitchFamily="50" charset="-128"/>
              </a:rPr>
              <a:t>100msec</a:t>
            </a:r>
          </a:p>
          <a:p>
            <a:r>
              <a:rPr lang="en-US" altLang="ja-JP" sz="3200" dirty="0">
                <a:latin typeface="Meiryo UI" panose="020B0604030504040204" pitchFamily="50" charset="-128"/>
                <a:ea typeface="Meiryo UI" panose="020B0604030504040204" pitchFamily="50" charset="-128"/>
              </a:rPr>
              <a:t>100</a:t>
            </a:r>
            <a:r>
              <a:rPr lang="ja-JP" altLang="en-US" sz="3200" dirty="0">
                <a:latin typeface="Meiryo UI" panose="020B0604030504040204" pitchFamily="50" charset="-128"/>
                <a:ea typeface="Meiryo UI" panose="020B0604030504040204" pitchFamily="50" charset="-128"/>
              </a:rPr>
              <a:t>回加算</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フィルタ　</a:t>
            </a:r>
            <a:r>
              <a:rPr lang="en-US" altLang="ja-JP" sz="3200" dirty="0">
                <a:latin typeface="Meiryo UI" panose="020B0604030504040204" pitchFamily="50" charset="-128"/>
                <a:ea typeface="Meiryo UI" panose="020B0604030504040204" pitchFamily="50" charset="-128"/>
              </a:rPr>
              <a:t>100~2000Hz</a:t>
            </a:r>
          </a:p>
        </p:txBody>
      </p:sp>
      <p:grpSp>
        <p:nvGrpSpPr>
          <p:cNvPr id="18" name="グループ化 17">
            <a:extLst>
              <a:ext uri="{FF2B5EF4-FFF2-40B4-BE49-F238E27FC236}">
                <a16:creationId xmlns:a16="http://schemas.microsoft.com/office/drawing/2014/main" id="{AA860844-BA43-4796-87B6-678E58260FB2}"/>
              </a:ext>
            </a:extLst>
          </p:cNvPr>
          <p:cNvGrpSpPr/>
          <p:nvPr/>
        </p:nvGrpSpPr>
        <p:grpSpPr>
          <a:xfrm>
            <a:off x="4985779" y="379003"/>
            <a:ext cx="1656321" cy="1989313"/>
            <a:chOff x="6087962" y="308702"/>
            <a:chExt cx="2588342" cy="3135952"/>
          </a:xfrm>
        </p:grpSpPr>
        <p:sp>
          <p:nvSpPr>
            <p:cNvPr id="19" name="フリーフォーム 67">
              <a:extLst>
                <a:ext uri="{FF2B5EF4-FFF2-40B4-BE49-F238E27FC236}">
                  <a16:creationId xmlns:a16="http://schemas.microsoft.com/office/drawing/2014/main" id="{8D303598-257A-48D0-8CE4-FA119AF6B307}"/>
                </a:ext>
              </a:extLst>
            </p:cNvPr>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68">
              <a:extLst>
                <a:ext uri="{FF2B5EF4-FFF2-40B4-BE49-F238E27FC236}">
                  <a16:creationId xmlns:a16="http://schemas.microsoft.com/office/drawing/2014/main" id="{2630F1B6-B2EC-4C80-B0EA-313D8F387C98}"/>
                </a:ext>
              </a:extLst>
            </p:cNvPr>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69">
              <a:extLst>
                <a:ext uri="{FF2B5EF4-FFF2-40B4-BE49-F238E27FC236}">
                  <a16:creationId xmlns:a16="http://schemas.microsoft.com/office/drawing/2014/main" id="{F6A39A21-960E-4675-BDA8-0233F9A6F89D}"/>
                </a:ext>
              </a:extLst>
            </p:cNvPr>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70">
              <a:extLst>
                <a:ext uri="{FF2B5EF4-FFF2-40B4-BE49-F238E27FC236}">
                  <a16:creationId xmlns:a16="http://schemas.microsoft.com/office/drawing/2014/main" id="{A2C96A2C-E8AD-421F-868C-91C4FF98C5BF}"/>
                </a:ext>
              </a:extLst>
            </p:cNvPr>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71">
              <a:extLst>
                <a:ext uri="{FF2B5EF4-FFF2-40B4-BE49-F238E27FC236}">
                  <a16:creationId xmlns:a16="http://schemas.microsoft.com/office/drawing/2014/main" id="{01C892EB-CA4C-434D-9995-8543B216E173}"/>
                </a:ext>
              </a:extLst>
            </p:cNvPr>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72">
              <a:extLst>
                <a:ext uri="{FF2B5EF4-FFF2-40B4-BE49-F238E27FC236}">
                  <a16:creationId xmlns:a16="http://schemas.microsoft.com/office/drawing/2014/main" id="{72DBD710-601A-47F9-B0AA-252D669E9C8F}"/>
                </a:ext>
              </a:extLst>
            </p:cNvPr>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73">
              <a:extLst>
                <a:ext uri="{FF2B5EF4-FFF2-40B4-BE49-F238E27FC236}">
                  <a16:creationId xmlns:a16="http://schemas.microsoft.com/office/drawing/2014/main" id="{38A77D44-03D9-4016-AD28-7F4389397C22}"/>
                </a:ext>
              </a:extLst>
            </p:cNvPr>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74">
              <a:extLst>
                <a:ext uri="{FF2B5EF4-FFF2-40B4-BE49-F238E27FC236}">
                  <a16:creationId xmlns:a16="http://schemas.microsoft.com/office/drawing/2014/main" id="{C3ADC07C-8D24-4E8B-A97A-9CE428CAFC05}"/>
                </a:ext>
              </a:extLst>
            </p:cNvPr>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75">
              <a:extLst>
                <a:ext uri="{FF2B5EF4-FFF2-40B4-BE49-F238E27FC236}">
                  <a16:creationId xmlns:a16="http://schemas.microsoft.com/office/drawing/2014/main" id="{AECAE3FE-5BCD-44A1-9A9E-3F16730B1695}"/>
                </a:ext>
              </a:extLst>
            </p:cNvPr>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76">
              <a:extLst>
                <a:ext uri="{FF2B5EF4-FFF2-40B4-BE49-F238E27FC236}">
                  <a16:creationId xmlns:a16="http://schemas.microsoft.com/office/drawing/2014/main" id="{2D5DF858-CE42-4939-9992-B4BF3A8791CE}"/>
                </a:ext>
              </a:extLst>
            </p:cNvPr>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77">
              <a:extLst>
                <a:ext uri="{FF2B5EF4-FFF2-40B4-BE49-F238E27FC236}">
                  <a16:creationId xmlns:a16="http://schemas.microsoft.com/office/drawing/2014/main" id="{D4D012C6-225C-4519-8603-8F7FC15251A4}"/>
                </a:ext>
              </a:extLst>
            </p:cNvPr>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78">
              <a:extLst>
                <a:ext uri="{FF2B5EF4-FFF2-40B4-BE49-F238E27FC236}">
                  <a16:creationId xmlns:a16="http://schemas.microsoft.com/office/drawing/2014/main" id="{70B4225F-90EB-4DC5-B804-7CE44388BFDD}"/>
                </a:ext>
              </a:extLst>
            </p:cNvPr>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1" name="グループ化 30">
            <a:extLst>
              <a:ext uri="{FF2B5EF4-FFF2-40B4-BE49-F238E27FC236}">
                <a16:creationId xmlns:a16="http://schemas.microsoft.com/office/drawing/2014/main" id="{1599C23A-A7D4-41CD-85AB-22F3153AA5D1}"/>
              </a:ext>
            </a:extLst>
          </p:cNvPr>
          <p:cNvGrpSpPr/>
          <p:nvPr/>
        </p:nvGrpSpPr>
        <p:grpSpPr>
          <a:xfrm>
            <a:off x="5139760" y="1035033"/>
            <a:ext cx="1545290" cy="1404804"/>
            <a:chOff x="6328589" y="1342867"/>
            <a:chExt cx="2414834" cy="2214532"/>
          </a:xfrm>
        </p:grpSpPr>
        <p:pic>
          <p:nvPicPr>
            <p:cNvPr id="32" name="図 31">
              <a:extLst>
                <a:ext uri="{FF2B5EF4-FFF2-40B4-BE49-F238E27FC236}">
                  <a16:creationId xmlns:a16="http://schemas.microsoft.com/office/drawing/2014/main" id="{D702A031-1B4B-46DE-9B9C-8411CD6147A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33" name="グループ化 32">
              <a:extLst>
                <a:ext uri="{FF2B5EF4-FFF2-40B4-BE49-F238E27FC236}">
                  <a16:creationId xmlns:a16="http://schemas.microsoft.com/office/drawing/2014/main" id="{9D0C7E83-3596-4887-B1C5-665E5A6E25D0}"/>
                </a:ext>
              </a:extLst>
            </p:cNvPr>
            <p:cNvGrpSpPr/>
            <p:nvPr/>
          </p:nvGrpSpPr>
          <p:grpSpPr>
            <a:xfrm rot="20215298">
              <a:off x="6483745" y="2122088"/>
              <a:ext cx="731747" cy="1435311"/>
              <a:chOff x="5270090" y="2715913"/>
              <a:chExt cx="535532" cy="1219448"/>
            </a:xfrm>
          </p:grpSpPr>
          <p:sp>
            <p:nvSpPr>
              <p:cNvPr id="39" name="フリーフォーム 63">
                <a:extLst>
                  <a:ext uri="{FF2B5EF4-FFF2-40B4-BE49-F238E27FC236}">
                    <a16:creationId xmlns:a16="http://schemas.microsoft.com/office/drawing/2014/main" id="{FCED8BE6-3021-40B2-BE50-F851C5A15DC2}"/>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0" name="グループ化 39">
                <a:extLst>
                  <a:ext uri="{FF2B5EF4-FFF2-40B4-BE49-F238E27FC236}">
                    <a16:creationId xmlns:a16="http://schemas.microsoft.com/office/drawing/2014/main" id="{348C050C-041B-4C67-A459-48B158E5AD4E}"/>
                  </a:ext>
                </a:extLst>
              </p:cNvPr>
              <p:cNvGrpSpPr/>
              <p:nvPr/>
            </p:nvGrpSpPr>
            <p:grpSpPr>
              <a:xfrm>
                <a:off x="5686097" y="2715913"/>
                <a:ext cx="119525" cy="295590"/>
                <a:chOff x="5686097" y="2715913"/>
                <a:chExt cx="119525" cy="295590"/>
              </a:xfrm>
            </p:grpSpPr>
            <p:cxnSp>
              <p:nvCxnSpPr>
                <p:cNvPr id="41" name="直線コネクタ 40">
                  <a:extLst>
                    <a:ext uri="{FF2B5EF4-FFF2-40B4-BE49-F238E27FC236}">
                      <a16:creationId xmlns:a16="http://schemas.microsoft.com/office/drawing/2014/main" id="{3475B43B-18BA-475C-8AE4-99EEEE1802F8}"/>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42" name="円柱 41">
                  <a:extLst>
                    <a:ext uri="{FF2B5EF4-FFF2-40B4-BE49-F238E27FC236}">
                      <a16:creationId xmlns:a16="http://schemas.microsoft.com/office/drawing/2014/main" id="{56994CF8-3754-4903-8E8E-19B34D6FC30C}"/>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34" name="グループ化 33">
              <a:extLst>
                <a:ext uri="{FF2B5EF4-FFF2-40B4-BE49-F238E27FC236}">
                  <a16:creationId xmlns:a16="http://schemas.microsoft.com/office/drawing/2014/main" id="{D42820D8-1822-436A-A17D-EEAEBCADB9A7}"/>
                </a:ext>
              </a:extLst>
            </p:cNvPr>
            <p:cNvGrpSpPr/>
            <p:nvPr/>
          </p:nvGrpSpPr>
          <p:grpSpPr>
            <a:xfrm rot="4654170" flipV="1">
              <a:off x="6002352" y="1948534"/>
              <a:ext cx="1645184" cy="992710"/>
              <a:chOff x="7316352" y="133814"/>
              <a:chExt cx="1645184" cy="910735"/>
            </a:xfrm>
          </p:grpSpPr>
          <p:sp>
            <p:nvSpPr>
              <p:cNvPr id="35" name="フリーフォーム 49">
                <a:extLst>
                  <a:ext uri="{FF2B5EF4-FFF2-40B4-BE49-F238E27FC236}">
                    <a16:creationId xmlns:a16="http://schemas.microsoft.com/office/drawing/2014/main" id="{232ABAAF-ED3E-499D-807A-A9C74D86B9C4}"/>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6" name="グループ化 35">
                <a:extLst>
                  <a:ext uri="{FF2B5EF4-FFF2-40B4-BE49-F238E27FC236}">
                    <a16:creationId xmlns:a16="http://schemas.microsoft.com/office/drawing/2014/main" id="{0BFF96E8-1707-4314-BFC3-FAC9F7F2EFF9}"/>
                  </a:ext>
                </a:extLst>
              </p:cNvPr>
              <p:cNvGrpSpPr/>
              <p:nvPr/>
            </p:nvGrpSpPr>
            <p:grpSpPr>
              <a:xfrm rot="13159354">
                <a:off x="7316352" y="133814"/>
                <a:ext cx="163318" cy="347914"/>
                <a:chOff x="5686097" y="2715913"/>
                <a:chExt cx="119525" cy="295590"/>
              </a:xfrm>
            </p:grpSpPr>
            <p:cxnSp>
              <p:nvCxnSpPr>
                <p:cNvPr id="37" name="直線コネクタ 36">
                  <a:extLst>
                    <a:ext uri="{FF2B5EF4-FFF2-40B4-BE49-F238E27FC236}">
                      <a16:creationId xmlns:a16="http://schemas.microsoft.com/office/drawing/2014/main" id="{3A082D4F-E3D6-44F3-859A-EC75311219D9}"/>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38" name="円柱 37">
                  <a:extLst>
                    <a:ext uri="{FF2B5EF4-FFF2-40B4-BE49-F238E27FC236}">
                      <a16:creationId xmlns:a16="http://schemas.microsoft.com/office/drawing/2014/main" id="{E58536C8-DF2D-490A-AB01-02A91E063CFB}"/>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grpSp>
        <p:nvGrpSpPr>
          <p:cNvPr id="43" name="グループ化 42">
            <a:extLst>
              <a:ext uri="{FF2B5EF4-FFF2-40B4-BE49-F238E27FC236}">
                <a16:creationId xmlns:a16="http://schemas.microsoft.com/office/drawing/2014/main" id="{71205D74-BCDF-4F27-A894-0CBA983B540F}"/>
              </a:ext>
            </a:extLst>
          </p:cNvPr>
          <p:cNvGrpSpPr/>
          <p:nvPr/>
        </p:nvGrpSpPr>
        <p:grpSpPr>
          <a:xfrm flipH="1">
            <a:off x="6876256" y="404664"/>
            <a:ext cx="1702043" cy="1989313"/>
            <a:chOff x="6087962" y="308702"/>
            <a:chExt cx="2588342" cy="3135952"/>
          </a:xfrm>
        </p:grpSpPr>
        <p:sp>
          <p:nvSpPr>
            <p:cNvPr id="44" name="フリーフォーム 67">
              <a:extLst>
                <a:ext uri="{FF2B5EF4-FFF2-40B4-BE49-F238E27FC236}">
                  <a16:creationId xmlns:a16="http://schemas.microsoft.com/office/drawing/2014/main" id="{7901B484-5DCA-498B-B0E4-04D7901F9D2F}"/>
                </a:ext>
              </a:extLst>
            </p:cNvPr>
            <p:cNvSpPr/>
            <p:nvPr/>
          </p:nvSpPr>
          <p:spPr>
            <a:xfrm>
              <a:off x="6087962" y="308702"/>
              <a:ext cx="2588342" cy="3135952"/>
            </a:xfrm>
            <a:custGeom>
              <a:avLst/>
              <a:gdLst>
                <a:gd name="connsiteX0" fmla="*/ 140110 w 2588342"/>
                <a:gd name="connsiteY0" fmla="*/ 3069585 h 3135952"/>
                <a:gd name="connsiteX1" fmla="*/ 162232 w 2588342"/>
                <a:gd name="connsiteY1" fmla="*/ 3032714 h 3135952"/>
                <a:gd name="connsiteX2" fmla="*/ 176980 w 2588342"/>
                <a:gd name="connsiteY2" fmla="*/ 3017965 h 3135952"/>
                <a:gd name="connsiteX3" fmla="*/ 191729 w 2588342"/>
                <a:gd name="connsiteY3" fmla="*/ 2973720 h 3135952"/>
                <a:gd name="connsiteX4" fmla="*/ 199103 w 2588342"/>
                <a:gd name="connsiteY4" fmla="*/ 2951598 h 3135952"/>
                <a:gd name="connsiteX5" fmla="*/ 213851 w 2588342"/>
                <a:gd name="connsiteY5" fmla="*/ 2936849 h 3135952"/>
                <a:gd name="connsiteX6" fmla="*/ 221226 w 2588342"/>
                <a:gd name="connsiteY6" fmla="*/ 2914727 h 3135952"/>
                <a:gd name="connsiteX7" fmla="*/ 250722 w 2588342"/>
                <a:gd name="connsiteY7" fmla="*/ 2877856 h 3135952"/>
                <a:gd name="connsiteX8" fmla="*/ 265471 w 2588342"/>
                <a:gd name="connsiteY8" fmla="*/ 2833610 h 3135952"/>
                <a:gd name="connsiteX9" fmla="*/ 280219 w 2588342"/>
                <a:gd name="connsiteY9" fmla="*/ 2789365 h 3135952"/>
                <a:gd name="connsiteX10" fmla="*/ 287593 w 2588342"/>
                <a:gd name="connsiteY10" fmla="*/ 2759869 h 3135952"/>
                <a:gd name="connsiteX11" fmla="*/ 302342 w 2588342"/>
                <a:gd name="connsiteY11" fmla="*/ 2715623 h 3135952"/>
                <a:gd name="connsiteX12" fmla="*/ 309716 w 2588342"/>
                <a:gd name="connsiteY12" fmla="*/ 2693501 h 3135952"/>
                <a:gd name="connsiteX13" fmla="*/ 324464 w 2588342"/>
                <a:gd name="connsiteY13" fmla="*/ 2671378 h 3135952"/>
                <a:gd name="connsiteX14" fmla="*/ 339213 w 2588342"/>
                <a:gd name="connsiteY14" fmla="*/ 2627133 h 3135952"/>
                <a:gd name="connsiteX15" fmla="*/ 346587 w 2588342"/>
                <a:gd name="connsiteY15" fmla="*/ 2605010 h 3135952"/>
                <a:gd name="connsiteX16" fmla="*/ 361335 w 2588342"/>
                <a:gd name="connsiteY16" fmla="*/ 2582888 h 3135952"/>
                <a:gd name="connsiteX17" fmla="*/ 368710 w 2588342"/>
                <a:gd name="connsiteY17" fmla="*/ 2560765 h 3135952"/>
                <a:gd name="connsiteX18" fmla="*/ 376084 w 2588342"/>
                <a:gd name="connsiteY18" fmla="*/ 2531269 h 3135952"/>
                <a:gd name="connsiteX19" fmla="*/ 383458 w 2588342"/>
                <a:gd name="connsiteY19" fmla="*/ 2494398 h 3135952"/>
                <a:gd name="connsiteX20" fmla="*/ 398206 w 2588342"/>
                <a:gd name="connsiteY20" fmla="*/ 2450152 h 3135952"/>
                <a:gd name="connsiteX21" fmla="*/ 412955 w 2588342"/>
                <a:gd name="connsiteY21" fmla="*/ 2405907 h 3135952"/>
                <a:gd name="connsiteX22" fmla="*/ 420329 w 2588342"/>
                <a:gd name="connsiteY22" fmla="*/ 2383785 h 3135952"/>
                <a:gd name="connsiteX23" fmla="*/ 427703 w 2588342"/>
                <a:gd name="connsiteY23" fmla="*/ 2302669 h 3135952"/>
                <a:gd name="connsiteX24" fmla="*/ 420329 w 2588342"/>
                <a:gd name="connsiteY24" fmla="*/ 2140436 h 3135952"/>
                <a:gd name="connsiteX25" fmla="*/ 412955 w 2588342"/>
                <a:gd name="connsiteY25" fmla="*/ 2110939 h 3135952"/>
                <a:gd name="connsiteX26" fmla="*/ 405580 w 2588342"/>
                <a:gd name="connsiteY26" fmla="*/ 2074069 h 3135952"/>
                <a:gd name="connsiteX27" fmla="*/ 398206 w 2588342"/>
                <a:gd name="connsiteY27" fmla="*/ 2022449 h 3135952"/>
                <a:gd name="connsiteX28" fmla="*/ 368710 w 2588342"/>
                <a:gd name="connsiteY28" fmla="*/ 1956081 h 3135952"/>
                <a:gd name="connsiteX29" fmla="*/ 353961 w 2588342"/>
                <a:gd name="connsiteY29" fmla="*/ 1941333 h 3135952"/>
                <a:gd name="connsiteX30" fmla="*/ 339213 w 2588342"/>
                <a:gd name="connsiteY30" fmla="*/ 1897088 h 3135952"/>
                <a:gd name="connsiteX31" fmla="*/ 331839 w 2588342"/>
                <a:gd name="connsiteY31" fmla="*/ 1874965 h 3135952"/>
                <a:gd name="connsiteX32" fmla="*/ 317090 w 2588342"/>
                <a:gd name="connsiteY32" fmla="*/ 1860217 h 3135952"/>
                <a:gd name="connsiteX33" fmla="*/ 294968 w 2588342"/>
                <a:gd name="connsiteY33" fmla="*/ 1815972 h 3135952"/>
                <a:gd name="connsiteX34" fmla="*/ 272845 w 2588342"/>
                <a:gd name="connsiteY34" fmla="*/ 1771727 h 3135952"/>
                <a:gd name="connsiteX35" fmla="*/ 243348 w 2588342"/>
                <a:gd name="connsiteY35" fmla="*/ 1712733 h 3135952"/>
                <a:gd name="connsiteX36" fmla="*/ 228600 w 2588342"/>
                <a:gd name="connsiteY36" fmla="*/ 1668488 h 3135952"/>
                <a:gd name="connsiteX37" fmla="*/ 199103 w 2588342"/>
                <a:gd name="connsiteY37" fmla="*/ 1631617 h 3135952"/>
                <a:gd name="connsiteX38" fmla="*/ 169606 w 2588342"/>
                <a:gd name="connsiteY38" fmla="*/ 1543127 h 3135952"/>
                <a:gd name="connsiteX39" fmla="*/ 162232 w 2588342"/>
                <a:gd name="connsiteY39" fmla="*/ 1521004 h 3135952"/>
                <a:gd name="connsiteX40" fmla="*/ 140110 w 2588342"/>
                <a:gd name="connsiteY40" fmla="*/ 1498881 h 3135952"/>
                <a:gd name="connsiteX41" fmla="*/ 117987 w 2588342"/>
                <a:gd name="connsiteY41" fmla="*/ 1462010 h 3135952"/>
                <a:gd name="connsiteX42" fmla="*/ 95864 w 2588342"/>
                <a:gd name="connsiteY42" fmla="*/ 1425139 h 3135952"/>
                <a:gd name="connsiteX43" fmla="*/ 81116 w 2588342"/>
                <a:gd name="connsiteY43" fmla="*/ 1380894 h 3135952"/>
                <a:gd name="connsiteX44" fmla="*/ 51619 w 2588342"/>
                <a:gd name="connsiteY44" fmla="*/ 1314527 h 3135952"/>
                <a:gd name="connsiteX45" fmla="*/ 44245 w 2588342"/>
                <a:gd name="connsiteY45" fmla="*/ 1292404 h 3135952"/>
                <a:gd name="connsiteX46" fmla="*/ 36871 w 2588342"/>
                <a:gd name="connsiteY46" fmla="*/ 1270281 h 3135952"/>
                <a:gd name="connsiteX47" fmla="*/ 29497 w 2588342"/>
                <a:gd name="connsiteY47" fmla="*/ 1218662 h 3135952"/>
                <a:gd name="connsiteX48" fmla="*/ 22122 w 2588342"/>
                <a:gd name="connsiteY48" fmla="*/ 1196539 h 3135952"/>
                <a:gd name="connsiteX49" fmla="*/ 14748 w 2588342"/>
                <a:gd name="connsiteY49" fmla="*/ 1159669 h 3135952"/>
                <a:gd name="connsiteX50" fmla="*/ 7374 w 2588342"/>
                <a:gd name="connsiteY50" fmla="*/ 1137546 h 3135952"/>
                <a:gd name="connsiteX51" fmla="*/ 0 w 2588342"/>
                <a:gd name="connsiteY51" fmla="*/ 1108049 h 3135952"/>
                <a:gd name="connsiteX52" fmla="*/ 7374 w 2588342"/>
                <a:gd name="connsiteY52" fmla="*/ 916320 h 3135952"/>
                <a:gd name="connsiteX53" fmla="*/ 22122 w 2588342"/>
                <a:gd name="connsiteY53" fmla="*/ 857327 h 3135952"/>
                <a:gd name="connsiteX54" fmla="*/ 29497 w 2588342"/>
                <a:gd name="connsiteY54" fmla="*/ 827830 h 3135952"/>
                <a:gd name="connsiteX55" fmla="*/ 51619 w 2588342"/>
                <a:gd name="connsiteY55" fmla="*/ 761462 h 3135952"/>
                <a:gd name="connsiteX56" fmla="*/ 66368 w 2588342"/>
                <a:gd name="connsiteY56" fmla="*/ 717217 h 3135952"/>
                <a:gd name="connsiteX57" fmla="*/ 73742 w 2588342"/>
                <a:gd name="connsiteY57" fmla="*/ 695094 h 3135952"/>
                <a:gd name="connsiteX58" fmla="*/ 88490 w 2588342"/>
                <a:gd name="connsiteY58" fmla="*/ 672972 h 3135952"/>
                <a:gd name="connsiteX59" fmla="*/ 95864 w 2588342"/>
                <a:gd name="connsiteY59" fmla="*/ 650849 h 3135952"/>
                <a:gd name="connsiteX60" fmla="*/ 125361 w 2588342"/>
                <a:gd name="connsiteY60" fmla="*/ 613978 h 3135952"/>
                <a:gd name="connsiteX61" fmla="*/ 140110 w 2588342"/>
                <a:gd name="connsiteY61" fmla="*/ 569733 h 3135952"/>
                <a:gd name="connsiteX62" fmla="*/ 147484 w 2588342"/>
                <a:gd name="connsiteY62" fmla="*/ 547610 h 3135952"/>
                <a:gd name="connsiteX63" fmla="*/ 176980 w 2588342"/>
                <a:gd name="connsiteY63" fmla="*/ 503365 h 3135952"/>
                <a:gd name="connsiteX64" fmla="*/ 206477 w 2588342"/>
                <a:gd name="connsiteY64" fmla="*/ 436998 h 3135952"/>
                <a:gd name="connsiteX65" fmla="*/ 228600 w 2588342"/>
                <a:gd name="connsiteY65" fmla="*/ 400127 h 3135952"/>
                <a:gd name="connsiteX66" fmla="*/ 243348 w 2588342"/>
                <a:gd name="connsiteY66" fmla="*/ 378004 h 3135952"/>
                <a:gd name="connsiteX67" fmla="*/ 272845 w 2588342"/>
                <a:gd name="connsiteY67" fmla="*/ 348507 h 3135952"/>
                <a:gd name="connsiteX68" fmla="*/ 324464 w 2588342"/>
                <a:gd name="connsiteY68" fmla="*/ 289514 h 3135952"/>
                <a:gd name="connsiteX69" fmla="*/ 339213 w 2588342"/>
                <a:gd name="connsiteY69" fmla="*/ 274765 h 3135952"/>
                <a:gd name="connsiteX70" fmla="*/ 361335 w 2588342"/>
                <a:gd name="connsiteY70" fmla="*/ 260017 h 3135952"/>
                <a:gd name="connsiteX71" fmla="*/ 412955 w 2588342"/>
                <a:gd name="connsiteY71" fmla="*/ 223146 h 3135952"/>
                <a:gd name="connsiteX72" fmla="*/ 479322 w 2588342"/>
                <a:gd name="connsiteY72" fmla="*/ 178901 h 3135952"/>
                <a:gd name="connsiteX73" fmla="*/ 523568 w 2588342"/>
                <a:gd name="connsiteY73" fmla="*/ 149404 h 3135952"/>
                <a:gd name="connsiteX74" fmla="*/ 545690 w 2588342"/>
                <a:gd name="connsiteY74" fmla="*/ 142030 h 3135952"/>
                <a:gd name="connsiteX75" fmla="*/ 560439 w 2588342"/>
                <a:gd name="connsiteY75" fmla="*/ 127281 h 3135952"/>
                <a:gd name="connsiteX76" fmla="*/ 604684 w 2588342"/>
                <a:gd name="connsiteY76" fmla="*/ 97785 h 3135952"/>
                <a:gd name="connsiteX77" fmla="*/ 619432 w 2588342"/>
                <a:gd name="connsiteY77" fmla="*/ 83036 h 3135952"/>
                <a:gd name="connsiteX78" fmla="*/ 648929 w 2588342"/>
                <a:gd name="connsiteY78" fmla="*/ 75662 h 3135952"/>
                <a:gd name="connsiteX79" fmla="*/ 700548 w 2588342"/>
                <a:gd name="connsiteY79" fmla="*/ 53539 h 3135952"/>
                <a:gd name="connsiteX80" fmla="*/ 744793 w 2588342"/>
                <a:gd name="connsiteY80" fmla="*/ 38791 h 3135952"/>
                <a:gd name="connsiteX81" fmla="*/ 766916 w 2588342"/>
                <a:gd name="connsiteY81" fmla="*/ 31417 h 3135952"/>
                <a:gd name="connsiteX82" fmla="*/ 840658 w 2588342"/>
                <a:gd name="connsiteY82" fmla="*/ 16669 h 3135952"/>
                <a:gd name="connsiteX83" fmla="*/ 862780 w 2588342"/>
                <a:gd name="connsiteY83" fmla="*/ 1920 h 3135952"/>
                <a:gd name="connsiteX84" fmla="*/ 1061884 w 2588342"/>
                <a:gd name="connsiteY84" fmla="*/ 16669 h 3135952"/>
                <a:gd name="connsiteX85" fmla="*/ 1423219 w 2588342"/>
                <a:gd name="connsiteY85" fmla="*/ 24043 h 3135952"/>
                <a:gd name="connsiteX86" fmla="*/ 1467464 w 2588342"/>
                <a:gd name="connsiteY86" fmla="*/ 38791 h 3135952"/>
                <a:gd name="connsiteX87" fmla="*/ 1489587 w 2588342"/>
                <a:gd name="connsiteY87" fmla="*/ 46165 h 3135952"/>
                <a:gd name="connsiteX88" fmla="*/ 1563329 w 2588342"/>
                <a:gd name="connsiteY88" fmla="*/ 60914 h 3135952"/>
                <a:gd name="connsiteX89" fmla="*/ 1607574 w 2588342"/>
                <a:gd name="connsiteY89" fmla="*/ 68288 h 3135952"/>
                <a:gd name="connsiteX90" fmla="*/ 1659193 w 2588342"/>
                <a:gd name="connsiteY90" fmla="*/ 90410 h 3135952"/>
                <a:gd name="connsiteX91" fmla="*/ 1681316 w 2588342"/>
                <a:gd name="connsiteY91" fmla="*/ 97785 h 3135952"/>
                <a:gd name="connsiteX92" fmla="*/ 1703439 w 2588342"/>
                <a:gd name="connsiteY92" fmla="*/ 112533 h 3135952"/>
                <a:gd name="connsiteX93" fmla="*/ 1769806 w 2588342"/>
                <a:gd name="connsiteY93" fmla="*/ 134656 h 3135952"/>
                <a:gd name="connsiteX94" fmla="*/ 1814051 w 2588342"/>
                <a:gd name="connsiteY94" fmla="*/ 149404 h 3135952"/>
                <a:gd name="connsiteX95" fmla="*/ 1865671 w 2588342"/>
                <a:gd name="connsiteY95" fmla="*/ 164152 h 3135952"/>
                <a:gd name="connsiteX96" fmla="*/ 1917290 w 2588342"/>
                <a:gd name="connsiteY96" fmla="*/ 186275 h 3135952"/>
                <a:gd name="connsiteX97" fmla="*/ 1946787 w 2588342"/>
                <a:gd name="connsiteY97" fmla="*/ 215772 h 3135952"/>
                <a:gd name="connsiteX98" fmla="*/ 1968910 w 2588342"/>
                <a:gd name="connsiteY98" fmla="*/ 237894 h 3135952"/>
                <a:gd name="connsiteX99" fmla="*/ 1983658 w 2588342"/>
                <a:gd name="connsiteY99" fmla="*/ 260017 h 3135952"/>
                <a:gd name="connsiteX100" fmla="*/ 2020529 w 2588342"/>
                <a:gd name="connsiteY100" fmla="*/ 296888 h 3135952"/>
                <a:gd name="connsiteX101" fmla="*/ 2057400 w 2588342"/>
                <a:gd name="connsiteY101" fmla="*/ 333759 h 3135952"/>
                <a:gd name="connsiteX102" fmla="*/ 2079522 w 2588342"/>
                <a:gd name="connsiteY102" fmla="*/ 355881 h 3135952"/>
                <a:gd name="connsiteX103" fmla="*/ 2101645 w 2588342"/>
                <a:gd name="connsiteY103" fmla="*/ 370630 h 3135952"/>
                <a:gd name="connsiteX104" fmla="*/ 2116393 w 2588342"/>
                <a:gd name="connsiteY104" fmla="*/ 392752 h 3135952"/>
                <a:gd name="connsiteX105" fmla="*/ 2131142 w 2588342"/>
                <a:gd name="connsiteY105" fmla="*/ 407501 h 3135952"/>
                <a:gd name="connsiteX106" fmla="*/ 2160639 w 2588342"/>
                <a:gd name="connsiteY106" fmla="*/ 451746 h 3135952"/>
                <a:gd name="connsiteX107" fmla="*/ 2175387 w 2588342"/>
                <a:gd name="connsiteY107" fmla="*/ 473869 h 3135952"/>
                <a:gd name="connsiteX108" fmla="*/ 2190135 w 2588342"/>
                <a:gd name="connsiteY108" fmla="*/ 495991 h 3135952"/>
                <a:gd name="connsiteX109" fmla="*/ 2197510 w 2588342"/>
                <a:gd name="connsiteY109" fmla="*/ 518114 h 3135952"/>
                <a:gd name="connsiteX110" fmla="*/ 2227006 w 2588342"/>
                <a:gd name="connsiteY110" fmla="*/ 554985 h 3135952"/>
                <a:gd name="connsiteX111" fmla="*/ 2241755 w 2588342"/>
                <a:gd name="connsiteY111" fmla="*/ 599230 h 3135952"/>
                <a:gd name="connsiteX112" fmla="*/ 2256503 w 2588342"/>
                <a:gd name="connsiteY112" fmla="*/ 672972 h 3135952"/>
                <a:gd name="connsiteX113" fmla="*/ 2278626 w 2588342"/>
                <a:gd name="connsiteY113" fmla="*/ 739339 h 3135952"/>
                <a:gd name="connsiteX114" fmla="*/ 2286000 w 2588342"/>
                <a:gd name="connsiteY114" fmla="*/ 761462 h 3135952"/>
                <a:gd name="connsiteX115" fmla="*/ 2300748 w 2588342"/>
                <a:gd name="connsiteY115" fmla="*/ 842578 h 3135952"/>
                <a:gd name="connsiteX116" fmla="*/ 2315497 w 2588342"/>
                <a:gd name="connsiteY116" fmla="*/ 975314 h 3135952"/>
                <a:gd name="connsiteX117" fmla="*/ 2308122 w 2588342"/>
                <a:gd name="connsiteY117" fmla="*/ 1093301 h 3135952"/>
                <a:gd name="connsiteX118" fmla="*/ 2300748 w 2588342"/>
                <a:gd name="connsiteY118" fmla="*/ 1122798 h 3135952"/>
                <a:gd name="connsiteX119" fmla="*/ 2293374 w 2588342"/>
                <a:gd name="connsiteY119" fmla="*/ 1189165 h 3135952"/>
                <a:gd name="connsiteX120" fmla="*/ 2315497 w 2588342"/>
                <a:gd name="connsiteY120" fmla="*/ 1248159 h 3135952"/>
                <a:gd name="connsiteX121" fmla="*/ 2337619 w 2588342"/>
                <a:gd name="connsiteY121" fmla="*/ 1262907 h 3135952"/>
                <a:gd name="connsiteX122" fmla="*/ 2344993 w 2588342"/>
                <a:gd name="connsiteY122" fmla="*/ 1285030 h 3135952"/>
                <a:gd name="connsiteX123" fmla="*/ 2374490 w 2588342"/>
                <a:gd name="connsiteY123" fmla="*/ 1314527 h 3135952"/>
                <a:gd name="connsiteX124" fmla="*/ 2389239 w 2588342"/>
                <a:gd name="connsiteY124" fmla="*/ 1329275 h 3135952"/>
                <a:gd name="connsiteX125" fmla="*/ 2403987 w 2588342"/>
                <a:gd name="connsiteY125" fmla="*/ 1351398 h 3135952"/>
                <a:gd name="connsiteX126" fmla="*/ 2440858 w 2588342"/>
                <a:gd name="connsiteY126" fmla="*/ 1388269 h 3135952"/>
                <a:gd name="connsiteX127" fmla="*/ 2455606 w 2588342"/>
                <a:gd name="connsiteY127" fmla="*/ 1410391 h 3135952"/>
                <a:gd name="connsiteX128" fmla="*/ 2470355 w 2588342"/>
                <a:gd name="connsiteY128" fmla="*/ 1425139 h 3135952"/>
                <a:gd name="connsiteX129" fmla="*/ 2514600 w 2588342"/>
                <a:gd name="connsiteY129" fmla="*/ 1484133 h 3135952"/>
                <a:gd name="connsiteX130" fmla="*/ 2544097 w 2588342"/>
                <a:gd name="connsiteY130" fmla="*/ 1521004 h 3135952"/>
                <a:gd name="connsiteX131" fmla="*/ 2580968 w 2588342"/>
                <a:gd name="connsiteY131" fmla="*/ 1557875 h 3135952"/>
                <a:gd name="connsiteX132" fmla="*/ 2588342 w 2588342"/>
                <a:gd name="connsiteY132" fmla="*/ 1579998 h 3135952"/>
                <a:gd name="connsiteX133" fmla="*/ 2580968 w 2588342"/>
                <a:gd name="connsiteY133" fmla="*/ 1646365 h 3135952"/>
                <a:gd name="connsiteX134" fmla="*/ 2566219 w 2588342"/>
                <a:gd name="connsiteY134" fmla="*/ 1661114 h 3135952"/>
                <a:gd name="connsiteX135" fmla="*/ 2551471 w 2588342"/>
                <a:gd name="connsiteY135" fmla="*/ 1683236 h 3135952"/>
                <a:gd name="connsiteX136" fmla="*/ 2514600 w 2588342"/>
                <a:gd name="connsiteY136" fmla="*/ 1712733 h 3135952"/>
                <a:gd name="connsiteX137" fmla="*/ 2499851 w 2588342"/>
                <a:gd name="connsiteY137" fmla="*/ 1727481 h 3135952"/>
                <a:gd name="connsiteX138" fmla="*/ 2462980 w 2588342"/>
                <a:gd name="connsiteY138" fmla="*/ 1734856 h 3135952"/>
                <a:gd name="connsiteX139" fmla="*/ 2440858 w 2588342"/>
                <a:gd name="connsiteY139" fmla="*/ 1742230 h 3135952"/>
                <a:gd name="connsiteX140" fmla="*/ 2411361 w 2588342"/>
                <a:gd name="connsiteY140" fmla="*/ 1749604 h 3135952"/>
                <a:gd name="connsiteX141" fmla="*/ 2403987 w 2588342"/>
                <a:gd name="connsiteY141" fmla="*/ 1786475 h 3135952"/>
                <a:gd name="connsiteX142" fmla="*/ 2403987 w 2588342"/>
                <a:gd name="connsiteY142" fmla="*/ 1911836 h 3135952"/>
                <a:gd name="connsiteX143" fmla="*/ 2389239 w 2588342"/>
                <a:gd name="connsiteY143" fmla="*/ 1926585 h 3135952"/>
                <a:gd name="connsiteX144" fmla="*/ 2344993 w 2588342"/>
                <a:gd name="connsiteY144" fmla="*/ 1956081 h 3135952"/>
                <a:gd name="connsiteX145" fmla="*/ 2308122 w 2588342"/>
                <a:gd name="connsiteY145" fmla="*/ 1985578 h 3135952"/>
                <a:gd name="connsiteX146" fmla="*/ 2249129 w 2588342"/>
                <a:gd name="connsiteY146" fmla="*/ 2000327 h 3135952"/>
                <a:gd name="connsiteX147" fmla="*/ 2219632 w 2588342"/>
                <a:gd name="connsiteY147" fmla="*/ 2007701 h 3135952"/>
                <a:gd name="connsiteX148" fmla="*/ 2234380 w 2588342"/>
                <a:gd name="connsiteY148" fmla="*/ 1992952 h 3135952"/>
                <a:gd name="connsiteX149" fmla="*/ 2308122 w 2588342"/>
                <a:gd name="connsiteY149" fmla="*/ 1970830 h 3135952"/>
                <a:gd name="connsiteX150" fmla="*/ 2367116 w 2588342"/>
                <a:gd name="connsiteY150" fmla="*/ 1985578 h 3135952"/>
                <a:gd name="connsiteX151" fmla="*/ 2396613 w 2588342"/>
                <a:gd name="connsiteY151" fmla="*/ 2015075 h 3135952"/>
                <a:gd name="connsiteX152" fmla="*/ 2381864 w 2588342"/>
                <a:gd name="connsiteY152" fmla="*/ 2029823 h 3135952"/>
                <a:gd name="connsiteX153" fmla="*/ 2352368 w 2588342"/>
                <a:gd name="connsiteY153" fmla="*/ 2096191 h 3135952"/>
                <a:gd name="connsiteX154" fmla="*/ 2322871 w 2588342"/>
                <a:gd name="connsiteY154" fmla="*/ 2125688 h 3135952"/>
                <a:gd name="connsiteX155" fmla="*/ 2322871 w 2588342"/>
                <a:gd name="connsiteY155" fmla="*/ 2184681 h 3135952"/>
                <a:gd name="connsiteX156" fmla="*/ 2330245 w 2588342"/>
                <a:gd name="connsiteY156" fmla="*/ 2206804 h 3135952"/>
                <a:gd name="connsiteX157" fmla="*/ 2344993 w 2588342"/>
                <a:gd name="connsiteY157" fmla="*/ 2265798 h 3135952"/>
                <a:gd name="connsiteX158" fmla="*/ 2330245 w 2588342"/>
                <a:gd name="connsiteY158" fmla="*/ 2383785 h 3135952"/>
                <a:gd name="connsiteX159" fmla="*/ 2300748 w 2588342"/>
                <a:gd name="connsiteY159" fmla="*/ 2420656 h 3135952"/>
                <a:gd name="connsiteX160" fmla="*/ 2278626 w 2588342"/>
                <a:gd name="connsiteY160" fmla="*/ 2435404 h 3135952"/>
                <a:gd name="connsiteX161" fmla="*/ 2263877 w 2588342"/>
                <a:gd name="connsiteY161" fmla="*/ 2450152 h 3135952"/>
                <a:gd name="connsiteX162" fmla="*/ 2204884 w 2588342"/>
                <a:gd name="connsiteY162" fmla="*/ 2479649 h 3135952"/>
                <a:gd name="connsiteX163" fmla="*/ 2190135 w 2588342"/>
                <a:gd name="connsiteY163" fmla="*/ 2494398 h 3135952"/>
                <a:gd name="connsiteX164" fmla="*/ 2160639 w 2588342"/>
                <a:gd name="connsiteY164" fmla="*/ 2501772 h 3135952"/>
                <a:gd name="connsiteX165" fmla="*/ 2086897 w 2588342"/>
                <a:gd name="connsiteY165" fmla="*/ 2516520 h 3135952"/>
                <a:gd name="connsiteX166" fmla="*/ 2035277 w 2588342"/>
                <a:gd name="connsiteY166" fmla="*/ 2531269 h 3135952"/>
                <a:gd name="connsiteX167" fmla="*/ 1976284 w 2588342"/>
                <a:gd name="connsiteY167" fmla="*/ 2538643 h 3135952"/>
                <a:gd name="connsiteX168" fmla="*/ 1939413 w 2588342"/>
                <a:gd name="connsiteY168" fmla="*/ 2546017 h 3135952"/>
                <a:gd name="connsiteX169" fmla="*/ 1880419 w 2588342"/>
                <a:gd name="connsiteY169" fmla="*/ 2560765 h 3135952"/>
                <a:gd name="connsiteX170" fmla="*/ 1836174 w 2588342"/>
                <a:gd name="connsiteY170" fmla="*/ 2568139 h 3135952"/>
                <a:gd name="connsiteX171" fmla="*/ 1784555 w 2588342"/>
                <a:gd name="connsiteY171" fmla="*/ 2582888 h 3135952"/>
                <a:gd name="connsiteX172" fmla="*/ 1762432 w 2588342"/>
                <a:gd name="connsiteY172" fmla="*/ 2656630 h 3135952"/>
                <a:gd name="connsiteX173" fmla="*/ 1747684 w 2588342"/>
                <a:gd name="connsiteY173" fmla="*/ 2700875 h 3135952"/>
                <a:gd name="connsiteX174" fmla="*/ 1740310 w 2588342"/>
                <a:gd name="connsiteY174" fmla="*/ 2722998 h 3135952"/>
                <a:gd name="connsiteX175" fmla="*/ 1725561 w 2588342"/>
                <a:gd name="connsiteY175" fmla="*/ 2737746 h 3135952"/>
                <a:gd name="connsiteX176" fmla="*/ 1710813 w 2588342"/>
                <a:gd name="connsiteY176" fmla="*/ 2811488 h 3135952"/>
                <a:gd name="connsiteX177" fmla="*/ 1703439 w 2588342"/>
                <a:gd name="connsiteY177" fmla="*/ 2848359 h 3135952"/>
                <a:gd name="connsiteX178" fmla="*/ 1688690 w 2588342"/>
                <a:gd name="connsiteY178" fmla="*/ 2892604 h 3135952"/>
                <a:gd name="connsiteX179" fmla="*/ 1681316 w 2588342"/>
                <a:gd name="connsiteY179" fmla="*/ 2995843 h 3135952"/>
                <a:gd name="connsiteX180" fmla="*/ 1673942 w 2588342"/>
                <a:gd name="connsiteY180" fmla="*/ 3025339 h 3135952"/>
                <a:gd name="connsiteX181" fmla="*/ 1651819 w 2588342"/>
                <a:gd name="connsiteY181" fmla="*/ 3099081 h 3135952"/>
                <a:gd name="connsiteX182" fmla="*/ 1651819 w 2588342"/>
                <a:gd name="connsiteY182" fmla="*/ 3135952 h 31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588342" h="3135952">
                  <a:moveTo>
                    <a:pt x="140110" y="3069585"/>
                  </a:moveTo>
                  <a:cubicBezTo>
                    <a:pt x="147484" y="3057295"/>
                    <a:pt x="153901" y="3044377"/>
                    <a:pt x="162232" y="3032714"/>
                  </a:cubicBezTo>
                  <a:cubicBezTo>
                    <a:pt x="166273" y="3027056"/>
                    <a:pt x="173871" y="3024184"/>
                    <a:pt x="176980" y="3017965"/>
                  </a:cubicBezTo>
                  <a:cubicBezTo>
                    <a:pt x="183932" y="3004060"/>
                    <a:pt x="186813" y="2988468"/>
                    <a:pt x="191729" y="2973720"/>
                  </a:cubicBezTo>
                  <a:cubicBezTo>
                    <a:pt x="194187" y="2966346"/>
                    <a:pt x="193607" y="2957094"/>
                    <a:pt x="199103" y="2951598"/>
                  </a:cubicBezTo>
                  <a:lnTo>
                    <a:pt x="213851" y="2936849"/>
                  </a:lnTo>
                  <a:cubicBezTo>
                    <a:pt x="216309" y="2929475"/>
                    <a:pt x="217227" y="2921392"/>
                    <a:pt x="221226" y="2914727"/>
                  </a:cubicBezTo>
                  <a:cubicBezTo>
                    <a:pt x="247488" y="2870957"/>
                    <a:pt x="225428" y="2934768"/>
                    <a:pt x="250722" y="2877856"/>
                  </a:cubicBezTo>
                  <a:cubicBezTo>
                    <a:pt x="257036" y="2863649"/>
                    <a:pt x="260555" y="2848359"/>
                    <a:pt x="265471" y="2833610"/>
                  </a:cubicBezTo>
                  <a:lnTo>
                    <a:pt x="280219" y="2789365"/>
                  </a:lnTo>
                  <a:cubicBezTo>
                    <a:pt x="282677" y="2779533"/>
                    <a:pt x="284681" y="2769576"/>
                    <a:pt x="287593" y="2759869"/>
                  </a:cubicBezTo>
                  <a:cubicBezTo>
                    <a:pt x="292060" y="2744978"/>
                    <a:pt x="297426" y="2730372"/>
                    <a:pt x="302342" y="2715623"/>
                  </a:cubicBezTo>
                  <a:cubicBezTo>
                    <a:pt x="304800" y="2708249"/>
                    <a:pt x="305405" y="2699969"/>
                    <a:pt x="309716" y="2693501"/>
                  </a:cubicBezTo>
                  <a:cubicBezTo>
                    <a:pt x="314632" y="2686127"/>
                    <a:pt x="320864" y="2679477"/>
                    <a:pt x="324464" y="2671378"/>
                  </a:cubicBezTo>
                  <a:cubicBezTo>
                    <a:pt x="330778" y="2657172"/>
                    <a:pt x="334297" y="2641881"/>
                    <a:pt x="339213" y="2627133"/>
                  </a:cubicBezTo>
                  <a:cubicBezTo>
                    <a:pt x="341671" y="2619759"/>
                    <a:pt x="342275" y="2611478"/>
                    <a:pt x="346587" y="2605010"/>
                  </a:cubicBezTo>
                  <a:cubicBezTo>
                    <a:pt x="351503" y="2597636"/>
                    <a:pt x="357372" y="2590815"/>
                    <a:pt x="361335" y="2582888"/>
                  </a:cubicBezTo>
                  <a:cubicBezTo>
                    <a:pt x="364811" y="2575935"/>
                    <a:pt x="366574" y="2568239"/>
                    <a:pt x="368710" y="2560765"/>
                  </a:cubicBezTo>
                  <a:cubicBezTo>
                    <a:pt x="371494" y="2551020"/>
                    <a:pt x="373886" y="2541162"/>
                    <a:pt x="376084" y="2531269"/>
                  </a:cubicBezTo>
                  <a:cubicBezTo>
                    <a:pt x="378803" y="2519034"/>
                    <a:pt x="380160" y="2506490"/>
                    <a:pt x="383458" y="2494398"/>
                  </a:cubicBezTo>
                  <a:cubicBezTo>
                    <a:pt x="387548" y="2479399"/>
                    <a:pt x="393290" y="2464901"/>
                    <a:pt x="398206" y="2450152"/>
                  </a:cubicBezTo>
                  <a:lnTo>
                    <a:pt x="412955" y="2405907"/>
                  </a:lnTo>
                  <a:lnTo>
                    <a:pt x="420329" y="2383785"/>
                  </a:lnTo>
                  <a:cubicBezTo>
                    <a:pt x="422787" y="2356746"/>
                    <a:pt x="427703" y="2329819"/>
                    <a:pt x="427703" y="2302669"/>
                  </a:cubicBezTo>
                  <a:cubicBezTo>
                    <a:pt x="427703" y="2248536"/>
                    <a:pt x="424481" y="2194410"/>
                    <a:pt x="420329" y="2140436"/>
                  </a:cubicBezTo>
                  <a:cubicBezTo>
                    <a:pt x="419552" y="2130331"/>
                    <a:pt x="415154" y="2120833"/>
                    <a:pt x="412955" y="2110939"/>
                  </a:cubicBezTo>
                  <a:cubicBezTo>
                    <a:pt x="410236" y="2098704"/>
                    <a:pt x="407641" y="2086432"/>
                    <a:pt x="405580" y="2074069"/>
                  </a:cubicBezTo>
                  <a:cubicBezTo>
                    <a:pt x="402722" y="2056924"/>
                    <a:pt x="402114" y="2039385"/>
                    <a:pt x="398206" y="2022449"/>
                  </a:cubicBezTo>
                  <a:cubicBezTo>
                    <a:pt x="391570" y="1993691"/>
                    <a:pt x="385859" y="1977517"/>
                    <a:pt x="368710" y="1956081"/>
                  </a:cubicBezTo>
                  <a:cubicBezTo>
                    <a:pt x="364367" y="1950652"/>
                    <a:pt x="358877" y="1946249"/>
                    <a:pt x="353961" y="1941333"/>
                  </a:cubicBezTo>
                  <a:lnTo>
                    <a:pt x="339213" y="1897088"/>
                  </a:lnTo>
                  <a:cubicBezTo>
                    <a:pt x="336755" y="1889714"/>
                    <a:pt x="337336" y="1880461"/>
                    <a:pt x="331839" y="1874965"/>
                  </a:cubicBezTo>
                  <a:lnTo>
                    <a:pt x="317090" y="1860217"/>
                  </a:lnTo>
                  <a:cubicBezTo>
                    <a:pt x="298557" y="1804616"/>
                    <a:pt x="323555" y="1873145"/>
                    <a:pt x="294968" y="1815972"/>
                  </a:cubicBezTo>
                  <a:cubicBezTo>
                    <a:pt x="264437" y="1754912"/>
                    <a:pt x="315109" y="1835124"/>
                    <a:pt x="272845" y="1771727"/>
                  </a:cubicBezTo>
                  <a:cubicBezTo>
                    <a:pt x="255899" y="1720885"/>
                    <a:pt x="269090" y="1738474"/>
                    <a:pt x="243348" y="1712733"/>
                  </a:cubicBezTo>
                  <a:cubicBezTo>
                    <a:pt x="238432" y="1697985"/>
                    <a:pt x="239593" y="1679481"/>
                    <a:pt x="228600" y="1668488"/>
                  </a:cubicBezTo>
                  <a:cubicBezTo>
                    <a:pt x="207584" y="1647472"/>
                    <a:pt x="217708" y="1659524"/>
                    <a:pt x="199103" y="1631617"/>
                  </a:cubicBezTo>
                  <a:lnTo>
                    <a:pt x="169606" y="1543127"/>
                  </a:lnTo>
                  <a:cubicBezTo>
                    <a:pt x="167148" y="1535753"/>
                    <a:pt x="167728" y="1526501"/>
                    <a:pt x="162232" y="1521004"/>
                  </a:cubicBezTo>
                  <a:lnTo>
                    <a:pt x="140110" y="1498881"/>
                  </a:lnTo>
                  <a:cubicBezTo>
                    <a:pt x="119216" y="1436208"/>
                    <a:pt x="148356" y="1512627"/>
                    <a:pt x="117987" y="1462010"/>
                  </a:cubicBezTo>
                  <a:cubicBezTo>
                    <a:pt x="89271" y="1414149"/>
                    <a:pt x="133233" y="1462508"/>
                    <a:pt x="95864" y="1425139"/>
                  </a:cubicBezTo>
                  <a:cubicBezTo>
                    <a:pt x="90948" y="1410391"/>
                    <a:pt x="89739" y="1393829"/>
                    <a:pt x="81116" y="1380894"/>
                  </a:cubicBezTo>
                  <a:cubicBezTo>
                    <a:pt x="57745" y="1345838"/>
                    <a:pt x="69170" y="1367178"/>
                    <a:pt x="51619" y="1314527"/>
                  </a:cubicBezTo>
                  <a:lnTo>
                    <a:pt x="44245" y="1292404"/>
                  </a:lnTo>
                  <a:lnTo>
                    <a:pt x="36871" y="1270281"/>
                  </a:lnTo>
                  <a:cubicBezTo>
                    <a:pt x="34413" y="1253075"/>
                    <a:pt x="32906" y="1235705"/>
                    <a:pt x="29497" y="1218662"/>
                  </a:cubicBezTo>
                  <a:cubicBezTo>
                    <a:pt x="27972" y="1211040"/>
                    <a:pt x="24007" y="1204080"/>
                    <a:pt x="22122" y="1196539"/>
                  </a:cubicBezTo>
                  <a:cubicBezTo>
                    <a:pt x="19082" y="1184380"/>
                    <a:pt x="17788" y="1171828"/>
                    <a:pt x="14748" y="1159669"/>
                  </a:cubicBezTo>
                  <a:cubicBezTo>
                    <a:pt x="12863" y="1152128"/>
                    <a:pt x="9509" y="1145020"/>
                    <a:pt x="7374" y="1137546"/>
                  </a:cubicBezTo>
                  <a:cubicBezTo>
                    <a:pt x="4590" y="1127801"/>
                    <a:pt x="2458" y="1117881"/>
                    <a:pt x="0" y="1108049"/>
                  </a:cubicBezTo>
                  <a:cubicBezTo>
                    <a:pt x="2458" y="1044139"/>
                    <a:pt x="3256" y="980144"/>
                    <a:pt x="7374" y="916320"/>
                  </a:cubicBezTo>
                  <a:cubicBezTo>
                    <a:pt x="9248" y="887274"/>
                    <a:pt x="15141" y="881760"/>
                    <a:pt x="22122" y="857327"/>
                  </a:cubicBezTo>
                  <a:cubicBezTo>
                    <a:pt x="24906" y="847582"/>
                    <a:pt x="26585" y="837538"/>
                    <a:pt x="29497" y="827830"/>
                  </a:cubicBezTo>
                  <a:cubicBezTo>
                    <a:pt x="36198" y="805494"/>
                    <a:pt x="44245" y="783585"/>
                    <a:pt x="51619" y="761462"/>
                  </a:cubicBezTo>
                  <a:lnTo>
                    <a:pt x="66368" y="717217"/>
                  </a:lnTo>
                  <a:cubicBezTo>
                    <a:pt x="68826" y="709843"/>
                    <a:pt x="69430" y="701562"/>
                    <a:pt x="73742" y="695094"/>
                  </a:cubicBezTo>
                  <a:lnTo>
                    <a:pt x="88490" y="672972"/>
                  </a:lnTo>
                  <a:cubicBezTo>
                    <a:pt x="90948" y="665598"/>
                    <a:pt x="91865" y="657514"/>
                    <a:pt x="95864" y="650849"/>
                  </a:cubicBezTo>
                  <a:cubicBezTo>
                    <a:pt x="122137" y="607061"/>
                    <a:pt x="100055" y="670916"/>
                    <a:pt x="125361" y="613978"/>
                  </a:cubicBezTo>
                  <a:cubicBezTo>
                    <a:pt x="131675" y="599772"/>
                    <a:pt x="135194" y="584481"/>
                    <a:pt x="140110" y="569733"/>
                  </a:cubicBezTo>
                  <a:cubicBezTo>
                    <a:pt x="142568" y="562359"/>
                    <a:pt x="143172" y="554078"/>
                    <a:pt x="147484" y="547610"/>
                  </a:cubicBezTo>
                  <a:cubicBezTo>
                    <a:pt x="157316" y="532862"/>
                    <a:pt x="171375" y="520180"/>
                    <a:pt x="176980" y="503365"/>
                  </a:cubicBezTo>
                  <a:cubicBezTo>
                    <a:pt x="194532" y="450712"/>
                    <a:pt x="183106" y="472055"/>
                    <a:pt x="206477" y="436998"/>
                  </a:cubicBezTo>
                  <a:cubicBezTo>
                    <a:pt x="219284" y="398576"/>
                    <a:pt x="205462" y="429050"/>
                    <a:pt x="228600" y="400127"/>
                  </a:cubicBezTo>
                  <a:cubicBezTo>
                    <a:pt x="234137" y="393206"/>
                    <a:pt x="237580" y="384733"/>
                    <a:pt x="243348" y="378004"/>
                  </a:cubicBezTo>
                  <a:cubicBezTo>
                    <a:pt x="252397" y="367446"/>
                    <a:pt x="265132" y="360077"/>
                    <a:pt x="272845" y="348507"/>
                  </a:cubicBezTo>
                  <a:cubicBezTo>
                    <a:pt x="297234" y="311923"/>
                    <a:pt x="281326" y="332652"/>
                    <a:pt x="324464" y="289514"/>
                  </a:cubicBezTo>
                  <a:cubicBezTo>
                    <a:pt x="329380" y="284598"/>
                    <a:pt x="333428" y="278622"/>
                    <a:pt x="339213" y="274765"/>
                  </a:cubicBezTo>
                  <a:cubicBezTo>
                    <a:pt x="346587" y="269849"/>
                    <a:pt x="354606" y="265785"/>
                    <a:pt x="361335" y="260017"/>
                  </a:cubicBezTo>
                  <a:cubicBezTo>
                    <a:pt x="405872" y="221843"/>
                    <a:pt x="372306" y="236695"/>
                    <a:pt x="412955" y="223146"/>
                  </a:cubicBezTo>
                  <a:lnTo>
                    <a:pt x="479322" y="178901"/>
                  </a:lnTo>
                  <a:lnTo>
                    <a:pt x="523568" y="149404"/>
                  </a:lnTo>
                  <a:lnTo>
                    <a:pt x="545690" y="142030"/>
                  </a:lnTo>
                  <a:cubicBezTo>
                    <a:pt x="550606" y="137114"/>
                    <a:pt x="554877" y="131453"/>
                    <a:pt x="560439" y="127281"/>
                  </a:cubicBezTo>
                  <a:cubicBezTo>
                    <a:pt x="574619" y="116646"/>
                    <a:pt x="592151" y="110319"/>
                    <a:pt x="604684" y="97785"/>
                  </a:cubicBezTo>
                  <a:cubicBezTo>
                    <a:pt x="609600" y="92869"/>
                    <a:pt x="613214" y="86145"/>
                    <a:pt x="619432" y="83036"/>
                  </a:cubicBezTo>
                  <a:cubicBezTo>
                    <a:pt x="628497" y="78503"/>
                    <a:pt x="639097" y="78120"/>
                    <a:pt x="648929" y="75662"/>
                  </a:cubicBezTo>
                  <a:cubicBezTo>
                    <a:pt x="684025" y="52265"/>
                    <a:pt x="657260" y="66525"/>
                    <a:pt x="700548" y="53539"/>
                  </a:cubicBezTo>
                  <a:cubicBezTo>
                    <a:pt x="715438" y="49072"/>
                    <a:pt x="730045" y="43707"/>
                    <a:pt x="744793" y="38791"/>
                  </a:cubicBezTo>
                  <a:cubicBezTo>
                    <a:pt x="752167" y="36333"/>
                    <a:pt x="759375" y="33302"/>
                    <a:pt x="766916" y="31417"/>
                  </a:cubicBezTo>
                  <a:cubicBezTo>
                    <a:pt x="810918" y="20417"/>
                    <a:pt x="786416" y="25709"/>
                    <a:pt x="840658" y="16669"/>
                  </a:cubicBezTo>
                  <a:cubicBezTo>
                    <a:pt x="848032" y="11753"/>
                    <a:pt x="853927" y="2342"/>
                    <a:pt x="862780" y="1920"/>
                  </a:cubicBezTo>
                  <a:cubicBezTo>
                    <a:pt x="1028181" y="-5957"/>
                    <a:pt x="946229" y="12681"/>
                    <a:pt x="1061884" y="16669"/>
                  </a:cubicBezTo>
                  <a:cubicBezTo>
                    <a:pt x="1182283" y="20821"/>
                    <a:pt x="1302774" y="21585"/>
                    <a:pt x="1423219" y="24043"/>
                  </a:cubicBezTo>
                  <a:lnTo>
                    <a:pt x="1467464" y="38791"/>
                  </a:lnTo>
                  <a:cubicBezTo>
                    <a:pt x="1474838" y="41249"/>
                    <a:pt x="1481965" y="44640"/>
                    <a:pt x="1489587" y="46165"/>
                  </a:cubicBezTo>
                  <a:lnTo>
                    <a:pt x="1563329" y="60914"/>
                  </a:lnTo>
                  <a:cubicBezTo>
                    <a:pt x="1578025" y="63669"/>
                    <a:pt x="1592978" y="65045"/>
                    <a:pt x="1607574" y="68288"/>
                  </a:cubicBezTo>
                  <a:cubicBezTo>
                    <a:pt x="1631520" y="73609"/>
                    <a:pt x="1634914" y="80004"/>
                    <a:pt x="1659193" y="90410"/>
                  </a:cubicBezTo>
                  <a:cubicBezTo>
                    <a:pt x="1666338" y="93472"/>
                    <a:pt x="1674363" y="94309"/>
                    <a:pt x="1681316" y="97785"/>
                  </a:cubicBezTo>
                  <a:cubicBezTo>
                    <a:pt x="1689243" y="101749"/>
                    <a:pt x="1695512" y="108570"/>
                    <a:pt x="1703439" y="112533"/>
                  </a:cubicBezTo>
                  <a:cubicBezTo>
                    <a:pt x="1740397" y="131012"/>
                    <a:pt x="1734606" y="124096"/>
                    <a:pt x="1769806" y="134656"/>
                  </a:cubicBezTo>
                  <a:cubicBezTo>
                    <a:pt x="1784696" y="139123"/>
                    <a:pt x="1799103" y="145133"/>
                    <a:pt x="1814051" y="149404"/>
                  </a:cubicBezTo>
                  <a:lnTo>
                    <a:pt x="1865671" y="164152"/>
                  </a:lnTo>
                  <a:cubicBezTo>
                    <a:pt x="1908666" y="207150"/>
                    <a:pt x="1838656" y="142589"/>
                    <a:pt x="1917290" y="186275"/>
                  </a:cubicBezTo>
                  <a:cubicBezTo>
                    <a:pt x="1929445" y="193028"/>
                    <a:pt x="1936955" y="205940"/>
                    <a:pt x="1946787" y="215772"/>
                  </a:cubicBezTo>
                  <a:cubicBezTo>
                    <a:pt x="1954161" y="223146"/>
                    <a:pt x="1963125" y="229217"/>
                    <a:pt x="1968910" y="237894"/>
                  </a:cubicBezTo>
                  <a:cubicBezTo>
                    <a:pt x="1973826" y="245268"/>
                    <a:pt x="1977822" y="253347"/>
                    <a:pt x="1983658" y="260017"/>
                  </a:cubicBezTo>
                  <a:cubicBezTo>
                    <a:pt x="1995103" y="273098"/>
                    <a:pt x="2008239" y="284598"/>
                    <a:pt x="2020529" y="296888"/>
                  </a:cubicBezTo>
                  <a:lnTo>
                    <a:pt x="2057400" y="333759"/>
                  </a:lnTo>
                  <a:cubicBezTo>
                    <a:pt x="2064774" y="341133"/>
                    <a:pt x="2070845" y="350096"/>
                    <a:pt x="2079522" y="355881"/>
                  </a:cubicBezTo>
                  <a:lnTo>
                    <a:pt x="2101645" y="370630"/>
                  </a:lnTo>
                  <a:cubicBezTo>
                    <a:pt x="2106561" y="378004"/>
                    <a:pt x="2110857" y="385832"/>
                    <a:pt x="2116393" y="392752"/>
                  </a:cubicBezTo>
                  <a:cubicBezTo>
                    <a:pt x="2120736" y="398181"/>
                    <a:pt x="2126970" y="401939"/>
                    <a:pt x="2131142" y="407501"/>
                  </a:cubicBezTo>
                  <a:cubicBezTo>
                    <a:pt x="2141777" y="421681"/>
                    <a:pt x="2150807" y="436998"/>
                    <a:pt x="2160639" y="451746"/>
                  </a:cubicBezTo>
                  <a:lnTo>
                    <a:pt x="2175387" y="473869"/>
                  </a:lnTo>
                  <a:cubicBezTo>
                    <a:pt x="2180303" y="481243"/>
                    <a:pt x="2187332" y="487583"/>
                    <a:pt x="2190135" y="495991"/>
                  </a:cubicBezTo>
                  <a:cubicBezTo>
                    <a:pt x="2192593" y="503365"/>
                    <a:pt x="2194034" y="511161"/>
                    <a:pt x="2197510" y="518114"/>
                  </a:cubicBezTo>
                  <a:cubicBezTo>
                    <a:pt x="2206812" y="536718"/>
                    <a:pt x="2213289" y="541267"/>
                    <a:pt x="2227006" y="554985"/>
                  </a:cubicBezTo>
                  <a:cubicBezTo>
                    <a:pt x="2231922" y="569733"/>
                    <a:pt x="2239199" y="583895"/>
                    <a:pt x="2241755" y="599230"/>
                  </a:cubicBezTo>
                  <a:cubicBezTo>
                    <a:pt x="2246738" y="629128"/>
                    <a:pt x="2248253" y="645471"/>
                    <a:pt x="2256503" y="672972"/>
                  </a:cubicBezTo>
                  <a:cubicBezTo>
                    <a:pt x="2256533" y="673074"/>
                    <a:pt x="2274922" y="728227"/>
                    <a:pt x="2278626" y="739339"/>
                  </a:cubicBezTo>
                  <a:cubicBezTo>
                    <a:pt x="2281084" y="746713"/>
                    <a:pt x="2284476" y="753840"/>
                    <a:pt x="2286000" y="761462"/>
                  </a:cubicBezTo>
                  <a:cubicBezTo>
                    <a:pt x="2292352" y="793221"/>
                    <a:pt x="2296031" y="809557"/>
                    <a:pt x="2300748" y="842578"/>
                  </a:cubicBezTo>
                  <a:cubicBezTo>
                    <a:pt x="2307705" y="891278"/>
                    <a:pt x="2310489" y="925240"/>
                    <a:pt x="2315497" y="975314"/>
                  </a:cubicBezTo>
                  <a:cubicBezTo>
                    <a:pt x="2313039" y="1014643"/>
                    <a:pt x="2312043" y="1054091"/>
                    <a:pt x="2308122" y="1093301"/>
                  </a:cubicBezTo>
                  <a:cubicBezTo>
                    <a:pt x="2307113" y="1103386"/>
                    <a:pt x="2302289" y="1112781"/>
                    <a:pt x="2300748" y="1122798"/>
                  </a:cubicBezTo>
                  <a:cubicBezTo>
                    <a:pt x="2297364" y="1144798"/>
                    <a:pt x="2295832" y="1167043"/>
                    <a:pt x="2293374" y="1189165"/>
                  </a:cubicBezTo>
                  <a:cubicBezTo>
                    <a:pt x="2298650" y="1215547"/>
                    <a:pt x="2296508" y="1229170"/>
                    <a:pt x="2315497" y="1248159"/>
                  </a:cubicBezTo>
                  <a:cubicBezTo>
                    <a:pt x="2321764" y="1254426"/>
                    <a:pt x="2330245" y="1257991"/>
                    <a:pt x="2337619" y="1262907"/>
                  </a:cubicBezTo>
                  <a:cubicBezTo>
                    <a:pt x="2340077" y="1270281"/>
                    <a:pt x="2340475" y="1278705"/>
                    <a:pt x="2344993" y="1285030"/>
                  </a:cubicBezTo>
                  <a:cubicBezTo>
                    <a:pt x="2353075" y="1296345"/>
                    <a:pt x="2364658" y="1304695"/>
                    <a:pt x="2374490" y="1314527"/>
                  </a:cubicBezTo>
                  <a:cubicBezTo>
                    <a:pt x="2379406" y="1319443"/>
                    <a:pt x="2385383" y="1323490"/>
                    <a:pt x="2389239" y="1329275"/>
                  </a:cubicBezTo>
                  <a:cubicBezTo>
                    <a:pt x="2394155" y="1336649"/>
                    <a:pt x="2398151" y="1344728"/>
                    <a:pt x="2403987" y="1351398"/>
                  </a:cubicBezTo>
                  <a:cubicBezTo>
                    <a:pt x="2415432" y="1364479"/>
                    <a:pt x="2431217" y="1373807"/>
                    <a:pt x="2440858" y="1388269"/>
                  </a:cubicBezTo>
                  <a:cubicBezTo>
                    <a:pt x="2445774" y="1395643"/>
                    <a:pt x="2450070" y="1403471"/>
                    <a:pt x="2455606" y="1410391"/>
                  </a:cubicBezTo>
                  <a:cubicBezTo>
                    <a:pt x="2459949" y="1415820"/>
                    <a:pt x="2466184" y="1419577"/>
                    <a:pt x="2470355" y="1425139"/>
                  </a:cubicBezTo>
                  <a:cubicBezTo>
                    <a:pt x="2520385" y="1491846"/>
                    <a:pt x="2480775" y="1450311"/>
                    <a:pt x="2514600" y="1484133"/>
                  </a:cubicBezTo>
                  <a:cubicBezTo>
                    <a:pt x="2528956" y="1527203"/>
                    <a:pt x="2510741" y="1487648"/>
                    <a:pt x="2544097" y="1521004"/>
                  </a:cubicBezTo>
                  <a:cubicBezTo>
                    <a:pt x="2593258" y="1570165"/>
                    <a:pt x="2521973" y="1518547"/>
                    <a:pt x="2580968" y="1557875"/>
                  </a:cubicBezTo>
                  <a:cubicBezTo>
                    <a:pt x="2583426" y="1565249"/>
                    <a:pt x="2588342" y="1572225"/>
                    <a:pt x="2588342" y="1579998"/>
                  </a:cubicBezTo>
                  <a:cubicBezTo>
                    <a:pt x="2588342" y="1602256"/>
                    <a:pt x="2586825" y="1624891"/>
                    <a:pt x="2580968" y="1646365"/>
                  </a:cubicBezTo>
                  <a:cubicBezTo>
                    <a:pt x="2579139" y="1653073"/>
                    <a:pt x="2570562" y="1655685"/>
                    <a:pt x="2566219" y="1661114"/>
                  </a:cubicBezTo>
                  <a:cubicBezTo>
                    <a:pt x="2560683" y="1668034"/>
                    <a:pt x="2557007" y="1676316"/>
                    <a:pt x="2551471" y="1683236"/>
                  </a:cubicBezTo>
                  <a:cubicBezTo>
                    <a:pt x="2535644" y="1703019"/>
                    <a:pt x="2535893" y="1695699"/>
                    <a:pt x="2514600" y="1712733"/>
                  </a:cubicBezTo>
                  <a:cubicBezTo>
                    <a:pt x="2509171" y="1717076"/>
                    <a:pt x="2506241" y="1724742"/>
                    <a:pt x="2499851" y="1727481"/>
                  </a:cubicBezTo>
                  <a:cubicBezTo>
                    <a:pt x="2488331" y="1732418"/>
                    <a:pt x="2475140" y="1731816"/>
                    <a:pt x="2462980" y="1734856"/>
                  </a:cubicBezTo>
                  <a:cubicBezTo>
                    <a:pt x="2455439" y="1736741"/>
                    <a:pt x="2448332" y="1740095"/>
                    <a:pt x="2440858" y="1742230"/>
                  </a:cubicBezTo>
                  <a:cubicBezTo>
                    <a:pt x="2431113" y="1745014"/>
                    <a:pt x="2421193" y="1747146"/>
                    <a:pt x="2411361" y="1749604"/>
                  </a:cubicBezTo>
                  <a:cubicBezTo>
                    <a:pt x="2408903" y="1761894"/>
                    <a:pt x="2403987" y="1773941"/>
                    <a:pt x="2403987" y="1786475"/>
                  </a:cubicBezTo>
                  <a:cubicBezTo>
                    <a:pt x="2403987" y="1851292"/>
                    <a:pt x="2422635" y="1849673"/>
                    <a:pt x="2403987" y="1911836"/>
                  </a:cubicBezTo>
                  <a:cubicBezTo>
                    <a:pt x="2401989" y="1918495"/>
                    <a:pt x="2394801" y="1922414"/>
                    <a:pt x="2389239" y="1926585"/>
                  </a:cubicBezTo>
                  <a:cubicBezTo>
                    <a:pt x="2375059" y="1937220"/>
                    <a:pt x="2357526" y="1943547"/>
                    <a:pt x="2344993" y="1956081"/>
                  </a:cubicBezTo>
                  <a:cubicBezTo>
                    <a:pt x="2331274" y="1969801"/>
                    <a:pt x="2326730" y="1976274"/>
                    <a:pt x="2308122" y="1985578"/>
                  </a:cubicBezTo>
                  <a:cubicBezTo>
                    <a:pt x="2292311" y="1993483"/>
                    <a:pt x="2264272" y="1996962"/>
                    <a:pt x="2249129" y="2000327"/>
                  </a:cubicBezTo>
                  <a:cubicBezTo>
                    <a:pt x="2239235" y="2002526"/>
                    <a:pt x="2229464" y="2005243"/>
                    <a:pt x="2219632" y="2007701"/>
                  </a:cubicBezTo>
                  <a:cubicBezTo>
                    <a:pt x="2224548" y="2002785"/>
                    <a:pt x="2228161" y="1996061"/>
                    <a:pt x="2234380" y="1992952"/>
                  </a:cubicBezTo>
                  <a:cubicBezTo>
                    <a:pt x="2252330" y="1983977"/>
                    <a:pt x="2286953" y="1976122"/>
                    <a:pt x="2308122" y="1970830"/>
                  </a:cubicBezTo>
                  <a:cubicBezTo>
                    <a:pt x="2311989" y="1971603"/>
                    <a:pt x="2358298" y="1979280"/>
                    <a:pt x="2367116" y="1985578"/>
                  </a:cubicBezTo>
                  <a:cubicBezTo>
                    <a:pt x="2378431" y="1993660"/>
                    <a:pt x="2396613" y="2015075"/>
                    <a:pt x="2396613" y="2015075"/>
                  </a:cubicBezTo>
                  <a:cubicBezTo>
                    <a:pt x="2391697" y="2019991"/>
                    <a:pt x="2384973" y="2023604"/>
                    <a:pt x="2381864" y="2029823"/>
                  </a:cubicBezTo>
                  <a:cubicBezTo>
                    <a:pt x="2359650" y="2074252"/>
                    <a:pt x="2378398" y="2065822"/>
                    <a:pt x="2352368" y="2096191"/>
                  </a:cubicBezTo>
                  <a:cubicBezTo>
                    <a:pt x="2343319" y="2106748"/>
                    <a:pt x="2322871" y="2125688"/>
                    <a:pt x="2322871" y="2125688"/>
                  </a:cubicBezTo>
                  <a:cubicBezTo>
                    <a:pt x="2305923" y="2176529"/>
                    <a:pt x="2297129" y="2158941"/>
                    <a:pt x="2322871" y="2184681"/>
                  </a:cubicBezTo>
                  <a:cubicBezTo>
                    <a:pt x="2325329" y="2192055"/>
                    <a:pt x="2328200" y="2199305"/>
                    <a:pt x="2330245" y="2206804"/>
                  </a:cubicBezTo>
                  <a:cubicBezTo>
                    <a:pt x="2335578" y="2226360"/>
                    <a:pt x="2344993" y="2265798"/>
                    <a:pt x="2344993" y="2265798"/>
                  </a:cubicBezTo>
                  <a:cubicBezTo>
                    <a:pt x="2343586" y="2284092"/>
                    <a:pt x="2346162" y="2351951"/>
                    <a:pt x="2330245" y="2383785"/>
                  </a:cubicBezTo>
                  <a:cubicBezTo>
                    <a:pt x="2323857" y="2396561"/>
                    <a:pt x="2312179" y="2411511"/>
                    <a:pt x="2300748" y="2420656"/>
                  </a:cubicBezTo>
                  <a:cubicBezTo>
                    <a:pt x="2293828" y="2426192"/>
                    <a:pt x="2285546" y="2429868"/>
                    <a:pt x="2278626" y="2435404"/>
                  </a:cubicBezTo>
                  <a:cubicBezTo>
                    <a:pt x="2273197" y="2439747"/>
                    <a:pt x="2269839" y="2446575"/>
                    <a:pt x="2263877" y="2450152"/>
                  </a:cubicBezTo>
                  <a:cubicBezTo>
                    <a:pt x="2245025" y="2461463"/>
                    <a:pt x="2220430" y="2464103"/>
                    <a:pt x="2204884" y="2479649"/>
                  </a:cubicBezTo>
                  <a:cubicBezTo>
                    <a:pt x="2199968" y="2484565"/>
                    <a:pt x="2196354" y="2491289"/>
                    <a:pt x="2190135" y="2494398"/>
                  </a:cubicBezTo>
                  <a:cubicBezTo>
                    <a:pt x="2181070" y="2498930"/>
                    <a:pt x="2170384" y="2498988"/>
                    <a:pt x="2160639" y="2501772"/>
                  </a:cubicBezTo>
                  <a:cubicBezTo>
                    <a:pt x="2109158" y="2516480"/>
                    <a:pt x="2174985" y="2503936"/>
                    <a:pt x="2086897" y="2516520"/>
                  </a:cubicBezTo>
                  <a:cubicBezTo>
                    <a:pt x="2069367" y="2522363"/>
                    <a:pt x="2053790" y="2528183"/>
                    <a:pt x="2035277" y="2531269"/>
                  </a:cubicBezTo>
                  <a:cubicBezTo>
                    <a:pt x="2015729" y="2534527"/>
                    <a:pt x="1995871" y="2535630"/>
                    <a:pt x="1976284" y="2538643"/>
                  </a:cubicBezTo>
                  <a:cubicBezTo>
                    <a:pt x="1963896" y="2540549"/>
                    <a:pt x="1951626" y="2543199"/>
                    <a:pt x="1939413" y="2546017"/>
                  </a:cubicBezTo>
                  <a:cubicBezTo>
                    <a:pt x="1919662" y="2550575"/>
                    <a:pt x="1900413" y="2557433"/>
                    <a:pt x="1880419" y="2560765"/>
                  </a:cubicBezTo>
                  <a:cubicBezTo>
                    <a:pt x="1865671" y="2563223"/>
                    <a:pt x="1850835" y="2565207"/>
                    <a:pt x="1836174" y="2568139"/>
                  </a:cubicBezTo>
                  <a:cubicBezTo>
                    <a:pt x="1813031" y="2572768"/>
                    <a:pt x="1805635" y="2575861"/>
                    <a:pt x="1784555" y="2582888"/>
                  </a:cubicBezTo>
                  <a:cubicBezTo>
                    <a:pt x="1753166" y="2614275"/>
                    <a:pt x="1778156" y="2583250"/>
                    <a:pt x="1762432" y="2656630"/>
                  </a:cubicBezTo>
                  <a:cubicBezTo>
                    <a:pt x="1759175" y="2671831"/>
                    <a:pt x="1752600" y="2686127"/>
                    <a:pt x="1747684" y="2700875"/>
                  </a:cubicBezTo>
                  <a:cubicBezTo>
                    <a:pt x="1745226" y="2708249"/>
                    <a:pt x="1745807" y="2717502"/>
                    <a:pt x="1740310" y="2722998"/>
                  </a:cubicBezTo>
                  <a:lnTo>
                    <a:pt x="1725561" y="2737746"/>
                  </a:lnTo>
                  <a:cubicBezTo>
                    <a:pt x="1711111" y="2824445"/>
                    <a:pt x="1725480" y="2745485"/>
                    <a:pt x="1710813" y="2811488"/>
                  </a:cubicBezTo>
                  <a:cubicBezTo>
                    <a:pt x="1708094" y="2823723"/>
                    <a:pt x="1706737" y="2836267"/>
                    <a:pt x="1703439" y="2848359"/>
                  </a:cubicBezTo>
                  <a:cubicBezTo>
                    <a:pt x="1699348" y="2863357"/>
                    <a:pt x="1688690" y="2892604"/>
                    <a:pt x="1688690" y="2892604"/>
                  </a:cubicBezTo>
                  <a:cubicBezTo>
                    <a:pt x="1686232" y="2927017"/>
                    <a:pt x="1685126" y="2961553"/>
                    <a:pt x="1681316" y="2995843"/>
                  </a:cubicBezTo>
                  <a:cubicBezTo>
                    <a:pt x="1680197" y="3005916"/>
                    <a:pt x="1676854" y="3015632"/>
                    <a:pt x="1673942" y="3025339"/>
                  </a:cubicBezTo>
                  <a:cubicBezTo>
                    <a:pt x="1670016" y="3038424"/>
                    <a:pt x="1653819" y="3081084"/>
                    <a:pt x="1651819" y="3099081"/>
                  </a:cubicBezTo>
                  <a:cubicBezTo>
                    <a:pt x="1650462" y="3111296"/>
                    <a:pt x="1651819" y="3123662"/>
                    <a:pt x="1651819" y="31359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68">
              <a:extLst>
                <a:ext uri="{FF2B5EF4-FFF2-40B4-BE49-F238E27FC236}">
                  <a16:creationId xmlns:a16="http://schemas.microsoft.com/office/drawing/2014/main" id="{0AB5ADC9-7205-4431-813B-9E7067BFEF56}"/>
                </a:ext>
              </a:extLst>
            </p:cNvPr>
            <p:cNvSpPr/>
            <p:nvPr/>
          </p:nvSpPr>
          <p:spPr>
            <a:xfrm>
              <a:off x="6913872" y="1534738"/>
              <a:ext cx="449825" cy="641555"/>
            </a:xfrm>
            <a:custGeom>
              <a:avLst/>
              <a:gdLst>
                <a:gd name="connsiteX0" fmla="*/ 346587 w 449825"/>
                <a:gd name="connsiteY0" fmla="*/ 117987 h 641555"/>
                <a:gd name="connsiteX1" fmla="*/ 317090 w 449825"/>
                <a:gd name="connsiteY1" fmla="*/ 66368 h 641555"/>
                <a:gd name="connsiteX2" fmla="*/ 294967 w 449825"/>
                <a:gd name="connsiteY2" fmla="*/ 29497 h 641555"/>
                <a:gd name="connsiteX3" fmla="*/ 250722 w 449825"/>
                <a:gd name="connsiteY3" fmla="*/ 14749 h 641555"/>
                <a:gd name="connsiteX4" fmla="*/ 184354 w 449825"/>
                <a:gd name="connsiteY4" fmla="*/ 0 h 641555"/>
                <a:gd name="connsiteX5" fmla="*/ 117987 w 449825"/>
                <a:gd name="connsiteY5" fmla="*/ 7374 h 641555"/>
                <a:gd name="connsiteX6" fmla="*/ 73741 w 449825"/>
                <a:gd name="connsiteY6" fmla="*/ 22123 h 641555"/>
                <a:gd name="connsiteX7" fmla="*/ 58993 w 449825"/>
                <a:gd name="connsiteY7" fmla="*/ 44245 h 641555"/>
                <a:gd name="connsiteX8" fmla="*/ 51619 w 449825"/>
                <a:gd name="connsiteY8" fmla="*/ 66368 h 641555"/>
                <a:gd name="connsiteX9" fmla="*/ 36870 w 449825"/>
                <a:gd name="connsiteY9" fmla="*/ 81116 h 641555"/>
                <a:gd name="connsiteX10" fmla="*/ 14748 w 449825"/>
                <a:gd name="connsiteY10" fmla="*/ 162233 h 641555"/>
                <a:gd name="connsiteX11" fmla="*/ 7374 w 449825"/>
                <a:gd name="connsiteY11" fmla="*/ 184355 h 641555"/>
                <a:gd name="connsiteX12" fmla="*/ 0 w 449825"/>
                <a:gd name="connsiteY12" fmla="*/ 206478 h 641555"/>
                <a:gd name="connsiteX13" fmla="*/ 7374 w 449825"/>
                <a:gd name="connsiteY13" fmla="*/ 287594 h 641555"/>
                <a:gd name="connsiteX14" fmla="*/ 22122 w 449825"/>
                <a:gd name="connsiteY14" fmla="*/ 331839 h 641555"/>
                <a:gd name="connsiteX15" fmla="*/ 29496 w 449825"/>
                <a:gd name="connsiteY15" fmla="*/ 353962 h 641555"/>
                <a:gd name="connsiteX16" fmla="*/ 36870 w 449825"/>
                <a:gd name="connsiteY16" fmla="*/ 376084 h 641555"/>
                <a:gd name="connsiteX17" fmla="*/ 51619 w 449825"/>
                <a:gd name="connsiteY17" fmla="*/ 427703 h 641555"/>
                <a:gd name="connsiteX18" fmla="*/ 81116 w 449825"/>
                <a:gd name="connsiteY18" fmla="*/ 457200 h 641555"/>
                <a:gd name="connsiteX19" fmla="*/ 103238 w 449825"/>
                <a:gd name="connsiteY19" fmla="*/ 501445 h 641555"/>
                <a:gd name="connsiteX20" fmla="*/ 117987 w 449825"/>
                <a:gd name="connsiteY20" fmla="*/ 516194 h 641555"/>
                <a:gd name="connsiteX21" fmla="*/ 162232 w 449825"/>
                <a:gd name="connsiteY21" fmla="*/ 567813 h 641555"/>
                <a:gd name="connsiteX22" fmla="*/ 184354 w 449825"/>
                <a:gd name="connsiteY22" fmla="*/ 575187 h 641555"/>
                <a:gd name="connsiteX23" fmla="*/ 221225 w 449825"/>
                <a:gd name="connsiteY23" fmla="*/ 604684 h 641555"/>
                <a:gd name="connsiteX24" fmla="*/ 265470 w 449825"/>
                <a:gd name="connsiteY24" fmla="*/ 619433 h 641555"/>
                <a:gd name="connsiteX25" fmla="*/ 287593 w 449825"/>
                <a:gd name="connsiteY25" fmla="*/ 626807 h 641555"/>
                <a:gd name="connsiteX26" fmla="*/ 346587 w 449825"/>
                <a:gd name="connsiteY26" fmla="*/ 641555 h 641555"/>
                <a:gd name="connsiteX27" fmla="*/ 420329 w 449825"/>
                <a:gd name="connsiteY27" fmla="*/ 626807 h 641555"/>
                <a:gd name="connsiteX28" fmla="*/ 435077 w 449825"/>
                <a:gd name="connsiteY28" fmla="*/ 612058 h 641555"/>
                <a:gd name="connsiteX29" fmla="*/ 449825 w 449825"/>
                <a:gd name="connsiteY29" fmla="*/ 589936 h 641555"/>
                <a:gd name="connsiteX30" fmla="*/ 435077 w 449825"/>
                <a:gd name="connsiteY30" fmla="*/ 538316 h 641555"/>
                <a:gd name="connsiteX31" fmla="*/ 449825 w 449825"/>
                <a:gd name="connsiteY31" fmla="*/ 530942 h 64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9825" h="641555">
                  <a:moveTo>
                    <a:pt x="346587" y="117987"/>
                  </a:moveTo>
                  <a:cubicBezTo>
                    <a:pt x="330311" y="36617"/>
                    <a:pt x="354705" y="113388"/>
                    <a:pt x="317090" y="66368"/>
                  </a:cubicBezTo>
                  <a:cubicBezTo>
                    <a:pt x="300270" y="45342"/>
                    <a:pt x="321695" y="42861"/>
                    <a:pt x="294967" y="29497"/>
                  </a:cubicBezTo>
                  <a:cubicBezTo>
                    <a:pt x="281062" y="22545"/>
                    <a:pt x="265804" y="18520"/>
                    <a:pt x="250722" y="14749"/>
                  </a:cubicBezTo>
                  <a:cubicBezTo>
                    <a:pt x="209066" y="4334"/>
                    <a:pt x="231163" y="9362"/>
                    <a:pt x="184354" y="0"/>
                  </a:cubicBezTo>
                  <a:cubicBezTo>
                    <a:pt x="162232" y="2458"/>
                    <a:pt x="139813" y="3009"/>
                    <a:pt x="117987" y="7374"/>
                  </a:cubicBezTo>
                  <a:cubicBezTo>
                    <a:pt x="102742" y="10423"/>
                    <a:pt x="73741" y="22123"/>
                    <a:pt x="73741" y="22123"/>
                  </a:cubicBezTo>
                  <a:cubicBezTo>
                    <a:pt x="68825" y="29497"/>
                    <a:pt x="62956" y="36318"/>
                    <a:pt x="58993" y="44245"/>
                  </a:cubicBezTo>
                  <a:cubicBezTo>
                    <a:pt x="55517" y="51198"/>
                    <a:pt x="55618" y="59703"/>
                    <a:pt x="51619" y="66368"/>
                  </a:cubicBezTo>
                  <a:cubicBezTo>
                    <a:pt x="48042" y="72330"/>
                    <a:pt x="41786" y="76200"/>
                    <a:pt x="36870" y="81116"/>
                  </a:cubicBezTo>
                  <a:cubicBezTo>
                    <a:pt x="26448" y="133230"/>
                    <a:pt x="33459" y="106099"/>
                    <a:pt x="14748" y="162233"/>
                  </a:cubicBezTo>
                  <a:lnTo>
                    <a:pt x="7374" y="184355"/>
                  </a:lnTo>
                  <a:lnTo>
                    <a:pt x="0" y="206478"/>
                  </a:lnTo>
                  <a:cubicBezTo>
                    <a:pt x="2458" y="233517"/>
                    <a:pt x="2656" y="260857"/>
                    <a:pt x="7374" y="287594"/>
                  </a:cubicBezTo>
                  <a:cubicBezTo>
                    <a:pt x="10076" y="302904"/>
                    <a:pt x="17206" y="317091"/>
                    <a:pt x="22122" y="331839"/>
                  </a:cubicBezTo>
                  <a:lnTo>
                    <a:pt x="29496" y="353962"/>
                  </a:lnTo>
                  <a:cubicBezTo>
                    <a:pt x="31954" y="361336"/>
                    <a:pt x="34985" y="368543"/>
                    <a:pt x="36870" y="376084"/>
                  </a:cubicBezTo>
                  <a:cubicBezTo>
                    <a:pt x="37641" y="379166"/>
                    <a:pt x="47551" y="422008"/>
                    <a:pt x="51619" y="427703"/>
                  </a:cubicBezTo>
                  <a:cubicBezTo>
                    <a:pt x="59701" y="439018"/>
                    <a:pt x="81116" y="457200"/>
                    <a:pt x="81116" y="457200"/>
                  </a:cubicBezTo>
                  <a:cubicBezTo>
                    <a:pt x="88904" y="480566"/>
                    <a:pt x="86901" y="481024"/>
                    <a:pt x="103238" y="501445"/>
                  </a:cubicBezTo>
                  <a:cubicBezTo>
                    <a:pt x="107581" y="506874"/>
                    <a:pt x="113644" y="510765"/>
                    <a:pt x="117987" y="516194"/>
                  </a:cubicBezTo>
                  <a:cubicBezTo>
                    <a:pt x="129996" y="531206"/>
                    <a:pt x="142867" y="561358"/>
                    <a:pt x="162232" y="567813"/>
                  </a:cubicBezTo>
                  <a:lnTo>
                    <a:pt x="184354" y="575187"/>
                  </a:lnTo>
                  <a:cubicBezTo>
                    <a:pt x="196612" y="587445"/>
                    <a:pt x="204481" y="597242"/>
                    <a:pt x="221225" y="604684"/>
                  </a:cubicBezTo>
                  <a:cubicBezTo>
                    <a:pt x="235431" y="610998"/>
                    <a:pt x="250722" y="614517"/>
                    <a:pt x="265470" y="619433"/>
                  </a:cubicBezTo>
                  <a:cubicBezTo>
                    <a:pt x="272844" y="621891"/>
                    <a:pt x="279971" y="625283"/>
                    <a:pt x="287593" y="626807"/>
                  </a:cubicBezTo>
                  <a:cubicBezTo>
                    <a:pt x="332086" y="635705"/>
                    <a:pt x="312573" y="630218"/>
                    <a:pt x="346587" y="641555"/>
                  </a:cubicBezTo>
                  <a:cubicBezTo>
                    <a:pt x="355534" y="640277"/>
                    <a:pt x="404242" y="636459"/>
                    <a:pt x="420329" y="626807"/>
                  </a:cubicBezTo>
                  <a:cubicBezTo>
                    <a:pt x="426291" y="623230"/>
                    <a:pt x="430734" y="617487"/>
                    <a:pt x="435077" y="612058"/>
                  </a:cubicBezTo>
                  <a:cubicBezTo>
                    <a:pt x="440613" y="605138"/>
                    <a:pt x="444909" y="597310"/>
                    <a:pt x="449825" y="589936"/>
                  </a:cubicBezTo>
                  <a:cubicBezTo>
                    <a:pt x="447235" y="582167"/>
                    <a:pt x="433920" y="544103"/>
                    <a:pt x="435077" y="538316"/>
                  </a:cubicBezTo>
                  <a:cubicBezTo>
                    <a:pt x="436155" y="532926"/>
                    <a:pt x="444909" y="533400"/>
                    <a:pt x="449825" y="530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69">
              <a:extLst>
                <a:ext uri="{FF2B5EF4-FFF2-40B4-BE49-F238E27FC236}">
                  <a16:creationId xmlns:a16="http://schemas.microsoft.com/office/drawing/2014/main" id="{FF23F748-F014-4FC8-ADBE-D1E8CE4911DA}"/>
                </a:ext>
              </a:extLst>
            </p:cNvPr>
            <p:cNvSpPr/>
            <p:nvPr/>
          </p:nvSpPr>
          <p:spPr>
            <a:xfrm>
              <a:off x="7149846" y="1959967"/>
              <a:ext cx="147484" cy="39345"/>
            </a:xfrm>
            <a:custGeom>
              <a:avLst/>
              <a:gdLst>
                <a:gd name="connsiteX0" fmla="*/ 0 w 147484"/>
                <a:gd name="connsiteY0" fmla="*/ 17223 h 39345"/>
                <a:gd name="connsiteX1" fmla="*/ 103238 w 147484"/>
                <a:gd name="connsiteY1" fmla="*/ 9849 h 39345"/>
                <a:gd name="connsiteX2" fmla="*/ 140109 w 147484"/>
                <a:gd name="connsiteY2" fmla="*/ 39345 h 39345"/>
                <a:gd name="connsiteX3" fmla="*/ 147484 w 147484"/>
                <a:gd name="connsiteY3" fmla="*/ 24597 h 39345"/>
              </a:gdLst>
              <a:ahLst/>
              <a:cxnLst>
                <a:cxn ang="0">
                  <a:pos x="connsiteX0" y="connsiteY0"/>
                </a:cxn>
                <a:cxn ang="0">
                  <a:pos x="connsiteX1" y="connsiteY1"/>
                </a:cxn>
                <a:cxn ang="0">
                  <a:pos x="connsiteX2" y="connsiteY2"/>
                </a:cxn>
                <a:cxn ang="0">
                  <a:pos x="connsiteX3" y="connsiteY3"/>
                </a:cxn>
              </a:cxnLst>
              <a:rect l="l" t="t" r="r" b="b"/>
              <a:pathLst>
                <a:path w="147484" h="39345">
                  <a:moveTo>
                    <a:pt x="0" y="17223"/>
                  </a:moveTo>
                  <a:cubicBezTo>
                    <a:pt x="46177" y="-1248"/>
                    <a:pt x="42818" y="-6630"/>
                    <a:pt x="103238" y="9849"/>
                  </a:cubicBezTo>
                  <a:cubicBezTo>
                    <a:pt x="126775" y="16268"/>
                    <a:pt x="108988" y="39345"/>
                    <a:pt x="140109" y="39345"/>
                  </a:cubicBezTo>
                  <a:cubicBezTo>
                    <a:pt x="145605" y="39345"/>
                    <a:pt x="145026" y="29513"/>
                    <a:pt x="147484" y="245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70">
              <a:extLst>
                <a:ext uri="{FF2B5EF4-FFF2-40B4-BE49-F238E27FC236}">
                  <a16:creationId xmlns:a16="http://schemas.microsoft.com/office/drawing/2014/main" id="{D93CADA7-A536-4479-99CB-A8E222C5360F}"/>
                </a:ext>
              </a:extLst>
            </p:cNvPr>
            <p:cNvSpPr/>
            <p:nvPr/>
          </p:nvSpPr>
          <p:spPr>
            <a:xfrm>
              <a:off x="7267833" y="1785461"/>
              <a:ext cx="36871" cy="162232"/>
            </a:xfrm>
            <a:custGeom>
              <a:avLst/>
              <a:gdLst>
                <a:gd name="connsiteX0" fmla="*/ 7374 w 36871"/>
                <a:gd name="connsiteY0" fmla="*/ 0 h 162232"/>
                <a:gd name="connsiteX1" fmla="*/ 0 w 36871"/>
                <a:gd name="connsiteY1" fmla="*/ 36871 h 162232"/>
                <a:gd name="connsiteX2" fmla="*/ 14748 w 36871"/>
                <a:gd name="connsiteY2" fmla="*/ 88490 h 162232"/>
                <a:gd name="connsiteX3" fmla="*/ 29497 w 36871"/>
                <a:gd name="connsiteY3" fmla="*/ 154858 h 162232"/>
                <a:gd name="connsiteX4" fmla="*/ 36871 w 36871"/>
                <a:gd name="connsiteY4" fmla="*/ 162232 h 16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162232">
                  <a:moveTo>
                    <a:pt x="7374" y="0"/>
                  </a:moveTo>
                  <a:cubicBezTo>
                    <a:pt x="4916" y="12290"/>
                    <a:pt x="0" y="24337"/>
                    <a:pt x="0" y="36871"/>
                  </a:cubicBezTo>
                  <a:cubicBezTo>
                    <a:pt x="0" y="46131"/>
                    <a:pt x="11270" y="78057"/>
                    <a:pt x="14748" y="88490"/>
                  </a:cubicBezTo>
                  <a:cubicBezTo>
                    <a:pt x="17581" y="105489"/>
                    <a:pt x="20419" y="136702"/>
                    <a:pt x="29497" y="154858"/>
                  </a:cubicBezTo>
                  <a:cubicBezTo>
                    <a:pt x="31052" y="157967"/>
                    <a:pt x="34413" y="159774"/>
                    <a:pt x="36871" y="162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71">
              <a:extLst>
                <a:ext uri="{FF2B5EF4-FFF2-40B4-BE49-F238E27FC236}">
                  <a16:creationId xmlns:a16="http://schemas.microsoft.com/office/drawing/2014/main" id="{923CE023-646A-4437-8466-10F7ADA0FBC3}"/>
                </a:ext>
              </a:extLst>
            </p:cNvPr>
            <p:cNvSpPr/>
            <p:nvPr/>
          </p:nvSpPr>
          <p:spPr>
            <a:xfrm>
              <a:off x="6980143" y="1608480"/>
              <a:ext cx="236070" cy="390891"/>
            </a:xfrm>
            <a:custGeom>
              <a:avLst/>
              <a:gdLst>
                <a:gd name="connsiteX0" fmla="*/ 236070 w 236070"/>
                <a:gd name="connsiteY0" fmla="*/ 51620 h 390891"/>
                <a:gd name="connsiteX1" fmla="*/ 199199 w 236070"/>
                <a:gd name="connsiteY1" fmla="*/ 22123 h 390891"/>
                <a:gd name="connsiteX2" fmla="*/ 184451 w 236070"/>
                <a:gd name="connsiteY2" fmla="*/ 7374 h 390891"/>
                <a:gd name="connsiteX3" fmla="*/ 103335 w 236070"/>
                <a:gd name="connsiteY3" fmla="*/ 0 h 390891"/>
                <a:gd name="connsiteX4" fmla="*/ 81212 w 236070"/>
                <a:gd name="connsiteY4" fmla="*/ 7374 h 390891"/>
                <a:gd name="connsiteX5" fmla="*/ 73838 w 236070"/>
                <a:gd name="connsiteY5" fmla="*/ 29497 h 390891"/>
                <a:gd name="connsiteX6" fmla="*/ 44341 w 236070"/>
                <a:gd name="connsiteY6" fmla="*/ 66368 h 390891"/>
                <a:gd name="connsiteX7" fmla="*/ 29593 w 236070"/>
                <a:gd name="connsiteY7" fmla="*/ 110613 h 390891"/>
                <a:gd name="connsiteX8" fmla="*/ 7470 w 236070"/>
                <a:gd name="connsiteY8" fmla="*/ 154858 h 390891"/>
                <a:gd name="connsiteX9" fmla="*/ 22219 w 236070"/>
                <a:gd name="connsiteY9" fmla="*/ 294968 h 390891"/>
                <a:gd name="connsiteX10" fmla="*/ 44341 w 236070"/>
                <a:gd name="connsiteY10" fmla="*/ 309716 h 390891"/>
                <a:gd name="connsiteX11" fmla="*/ 59090 w 236070"/>
                <a:gd name="connsiteY11" fmla="*/ 324465 h 390891"/>
                <a:gd name="connsiteX12" fmla="*/ 81212 w 236070"/>
                <a:gd name="connsiteY12" fmla="*/ 339213 h 390891"/>
                <a:gd name="connsiteX13" fmla="*/ 110709 w 236070"/>
                <a:gd name="connsiteY13" fmla="*/ 368710 h 390891"/>
                <a:gd name="connsiteX14" fmla="*/ 125458 w 236070"/>
                <a:gd name="connsiteY14" fmla="*/ 390832 h 39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070" h="390891">
                  <a:moveTo>
                    <a:pt x="236070" y="51620"/>
                  </a:moveTo>
                  <a:cubicBezTo>
                    <a:pt x="223780" y="41788"/>
                    <a:pt x="211149" y="32366"/>
                    <a:pt x="199199" y="22123"/>
                  </a:cubicBezTo>
                  <a:cubicBezTo>
                    <a:pt x="193920" y="17598"/>
                    <a:pt x="191225" y="8937"/>
                    <a:pt x="184451" y="7374"/>
                  </a:cubicBezTo>
                  <a:cubicBezTo>
                    <a:pt x="157996" y="1269"/>
                    <a:pt x="130374" y="2458"/>
                    <a:pt x="103335" y="0"/>
                  </a:cubicBezTo>
                  <a:cubicBezTo>
                    <a:pt x="95961" y="2458"/>
                    <a:pt x="86708" y="1878"/>
                    <a:pt x="81212" y="7374"/>
                  </a:cubicBezTo>
                  <a:cubicBezTo>
                    <a:pt x="75716" y="12870"/>
                    <a:pt x="77314" y="22544"/>
                    <a:pt x="73838" y="29497"/>
                  </a:cubicBezTo>
                  <a:cubicBezTo>
                    <a:pt x="64535" y="48104"/>
                    <a:pt x="58061" y="52649"/>
                    <a:pt x="44341" y="66368"/>
                  </a:cubicBezTo>
                  <a:cubicBezTo>
                    <a:pt x="39425" y="81116"/>
                    <a:pt x="38216" y="97678"/>
                    <a:pt x="29593" y="110613"/>
                  </a:cubicBezTo>
                  <a:cubicBezTo>
                    <a:pt x="10533" y="139204"/>
                    <a:pt x="17648" y="124328"/>
                    <a:pt x="7470" y="154858"/>
                  </a:cubicBezTo>
                  <a:cubicBezTo>
                    <a:pt x="3335" y="196206"/>
                    <a:pt x="-13213" y="259536"/>
                    <a:pt x="22219" y="294968"/>
                  </a:cubicBezTo>
                  <a:cubicBezTo>
                    <a:pt x="28486" y="301235"/>
                    <a:pt x="37421" y="304180"/>
                    <a:pt x="44341" y="309716"/>
                  </a:cubicBezTo>
                  <a:cubicBezTo>
                    <a:pt x="49770" y="314059"/>
                    <a:pt x="53661" y="320122"/>
                    <a:pt x="59090" y="324465"/>
                  </a:cubicBezTo>
                  <a:cubicBezTo>
                    <a:pt x="66010" y="330001"/>
                    <a:pt x="74483" y="333445"/>
                    <a:pt x="81212" y="339213"/>
                  </a:cubicBezTo>
                  <a:cubicBezTo>
                    <a:pt x="91769" y="348262"/>
                    <a:pt x="110709" y="368710"/>
                    <a:pt x="110709" y="368710"/>
                  </a:cubicBezTo>
                  <a:cubicBezTo>
                    <a:pt x="118860" y="393164"/>
                    <a:pt x="110310" y="390832"/>
                    <a:pt x="125458" y="3908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72">
              <a:extLst>
                <a:ext uri="{FF2B5EF4-FFF2-40B4-BE49-F238E27FC236}">
                  <a16:creationId xmlns:a16="http://schemas.microsoft.com/office/drawing/2014/main" id="{4EE27356-7795-4150-838F-8C9A6C7EB999}"/>
                </a:ext>
              </a:extLst>
            </p:cNvPr>
            <p:cNvSpPr/>
            <p:nvPr/>
          </p:nvSpPr>
          <p:spPr>
            <a:xfrm>
              <a:off x="7090852" y="1711719"/>
              <a:ext cx="103239" cy="228600"/>
            </a:xfrm>
            <a:custGeom>
              <a:avLst/>
              <a:gdLst>
                <a:gd name="connsiteX0" fmla="*/ 103239 w 103239"/>
                <a:gd name="connsiteY0" fmla="*/ 0 h 228600"/>
                <a:gd name="connsiteX1" fmla="*/ 66368 w 103239"/>
                <a:gd name="connsiteY1" fmla="*/ 7374 h 228600"/>
                <a:gd name="connsiteX2" fmla="*/ 44245 w 103239"/>
                <a:gd name="connsiteY2" fmla="*/ 22122 h 228600"/>
                <a:gd name="connsiteX3" fmla="*/ 14749 w 103239"/>
                <a:gd name="connsiteY3" fmla="*/ 58993 h 228600"/>
                <a:gd name="connsiteX4" fmla="*/ 0 w 103239"/>
                <a:gd name="connsiteY4" fmla="*/ 103239 h 228600"/>
                <a:gd name="connsiteX5" fmla="*/ 7374 w 103239"/>
                <a:gd name="connsiteY5" fmla="*/ 154858 h 228600"/>
                <a:gd name="connsiteX6" fmla="*/ 22123 w 103239"/>
                <a:gd name="connsiteY6" fmla="*/ 169606 h 228600"/>
                <a:gd name="connsiteX7" fmla="*/ 36871 w 103239"/>
                <a:gd name="connsiteY7"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239" h="228600">
                  <a:moveTo>
                    <a:pt x="103239" y="0"/>
                  </a:moveTo>
                  <a:cubicBezTo>
                    <a:pt x="90949" y="2458"/>
                    <a:pt x="78104" y="2973"/>
                    <a:pt x="66368" y="7374"/>
                  </a:cubicBezTo>
                  <a:cubicBezTo>
                    <a:pt x="58070" y="10486"/>
                    <a:pt x="51166" y="16585"/>
                    <a:pt x="44245" y="22122"/>
                  </a:cubicBezTo>
                  <a:cubicBezTo>
                    <a:pt x="33679" y="30575"/>
                    <a:pt x="20035" y="47101"/>
                    <a:pt x="14749" y="58993"/>
                  </a:cubicBezTo>
                  <a:cubicBezTo>
                    <a:pt x="8435" y="73200"/>
                    <a:pt x="0" y="103239"/>
                    <a:pt x="0" y="103239"/>
                  </a:cubicBezTo>
                  <a:cubicBezTo>
                    <a:pt x="2458" y="120445"/>
                    <a:pt x="1877" y="138369"/>
                    <a:pt x="7374" y="154858"/>
                  </a:cubicBezTo>
                  <a:cubicBezTo>
                    <a:pt x="9573" y="161454"/>
                    <a:pt x="19014" y="163387"/>
                    <a:pt x="22123" y="169606"/>
                  </a:cubicBezTo>
                  <a:cubicBezTo>
                    <a:pt x="38426" y="202211"/>
                    <a:pt x="36871" y="203461"/>
                    <a:pt x="36871" y="2286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73">
              <a:extLst>
                <a:ext uri="{FF2B5EF4-FFF2-40B4-BE49-F238E27FC236}">
                  <a16:creationId xmlns:a16="http://schemas.microsoft.com/office/drawing/2014/main" id="{741AE9E8-0FC5-438B-AFE5-3326FA0ED3C5}"/>
                </a:ext>
              </a:extLst>
            </p:cNvPr>
            <p:cNvSpPr/>
            <p:nvPr/>
          </p:nvSpPr>
          <p:spPr>
            <a:xfrm>
              <a:off x="8071620" y="1483119"/>
              <a:ext cx="221226" cy="110613"/>
            </a:xfrm>
            <a:custGeom>
              <a:avLst/>
              <a:gdLst>
                <a:gd name="connsiteX0" fmla="*/ 221226 w 221226"/>
                <a:gd name="connsiteY0" fmla="*/ 0 h 110613"/>
                <a:gd name="connsiteX1" fmla="*/ 184355 w 221226"/>
                <a:gd name="connsiteY1" fmla="*/ 22122 h 110613"/>
                <a:gd name="connsiteX2" fmla="*/ 169606 w 221226"/>
                <a:gd name="connsiteY2" fmla="*/ 36871 h 110613"/>
                <a:gd name="connsiteX3" fmla="*/ 125361 w 221226"/>
                <a:gd name="connsiteY3" fmla="*/ 58993 h 110613"/>
                <a:gd name="connsiteX4" fmla="*/ 110613 w 221226"/>
                <a:gd name="connsiteY4" fmla="*/ 73742 h 110613"/>
                <a:gd name="connsiteX5" fmla="*/ 44245 w 221226"/>
                <a:gd name="connsiteY5" fmla="*/ 95864 h 110613"/>
                <a:gd name="connsiteX6" fmla="*/ 22122 w 221226"/>
                <a:gd name="connsiteY6" fmla="*/ 103239 h 110613"/>
                <a:gd name="connsiteX7" fmla="*/ 0 w 221226"/>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226" h="110613">
                  <a:moveTo>
                    <a:pt x="221226" y="0"/>
                  </a:moveTo>
                  <a:cubicBezTo>
                    <a:pt x="208936" y="7374"/>
                    <a:pt x="196018" y="13791"/>
                    <a:pt x="184355" y="22122"/>
                  </a:cubicBezTo>
                  <a:cubicBezTo>
                    <a:pt x="178697" y="26163"/>
                    <a:pt x="175035" y="32528"/>
                    <a:pt x="169606" y="36871"/>
                  </a:cubicBezTo>
                  <a:cubicBezTo>
                    <a:pt x="149185" y="53208"/>
                    <a:pt x="148727" y="51205"/>
                    <a:pt x="125361" y="58993"/>
                  </a:cubicBezTo>
                  <a:cubicBezTo>
                    <a:pt x="120445" y="63909"/>
                    <a:pt x="116831" y="70633"/>
                    <a:pt x="110613" y="73742"/>
                  </a:cubicBezTo>
                  <a:cubicBezTo>
                    <a:pt x="110608" y="73745"/>
                    <a:pt x="55309" y="92176"/>
                    <a:pt x="44245" y="95864"/>
                  </a:cubicBezTo>
                  <a:lnTo>
                    <a:pt x="22122" y="103239"/>
                  </a:lnTo>
                  <a:lnTo>
                    <a:pt x="0" y="11061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74">
              <a:extLst>
                <a:ext uri="{FF2B5EF4-FFF2-40B4-BE49-F238E27FC236}">
                  <a16:creationId xmlns:a16="http://schemas.microsoft.com/office/drawing/2014/main" id="{175A0FB9-606E-4A36-8120-9348CDDF0187}"/>
                </a:ext>
              </a:extLst>
            </p:cNvPr>
            <p:cNvSpPr/>
            <p:nvPr/>
          </p:nvSpPr>
          <p:spPr>
            <a:xfrm>
              <a:off x="8093742" y="1519990"/>
              <a:ext cx="184355" cy="110613"/>
            </a:xfrm>
            <a:custGeom>
              <a:avLst/>
              <a:gdLst>
                <a:gd name="connsiteX0" fmla="*/ 0 w 184355"/>
                <a:gd name="connsiteY0" fmla="*/ 88490 h 110613"/>
                <a:gd name="connsiteX1" fmla="*/ 117988 w 184355"/>
                <a:gd name="connsiteY1" fmla="*/ 95864 h 110613"/>
                <a:gd name="connsiteX2" fmla="*/ 140110 w 184355"/>
                <a:gd name="connsiteY2" fmla="*/ 103239 h 110613"/>
                <a:gd name="connsiteX3" fmla="*/ 176981 w 184355"/>
                <a:gd name="connsiteY3" fmla="*/ 110613 h 110613"/>
                <a:gd name="connsiteX4" fmla="*/ 184355 w 184355"/>
                <a:gd name="connsiteY4" fmla="*/ 73742 h 110613"/>
                <a:gd name="connsiteX5" fmla="*/ 169607 w 184355"/>
                <a:gd name="connsiteY5" fmla="*/ 0 h 110613"/>
                <a:gd name="connsiteX6" fmla="*/ 154859 w 184355"/>
                <a:gd name="connsiteY6" fmla="*/ 22122 h 110613"/>
                <a:gd name="connsiteX7" fmla="*/ 140110 w 184355"/>
                <a:gd name="connsiteY7" fmla="*/ 110613 h 1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55" h="110613">
                  <a:moveTo>
                    <a:pt x="0" y="88490"/>
                  </a:moveTo>
                  <a:cubicBezTo>
                    <a:pt x="39329" y="90948"/>
                    <a:pt x="78798" y="91739"/>
                    <a:pt x="117988" y="95864"/>
                  </a:cubicBezTo>
                  <a:cubicBezTo>
                    <a:pt x="125718" y="96678"/>
                    <a:pt x="132569" y="101354"/>
                    <a:pt x="140110" y="103239"/>
                  </a:cubicBezTo>
                  <a:cubicBezTo>
                    <a:pt x="152269" y="106279"/>
                    <a:pt x="164691" y="108155"/>
                    <a:pt x="176981" y="110613"/>
                  </a:cubicBezTo>
                  <a:cubicBezTo>
                    <a:pt x="179439" y="98323"/>
                    <a:pt x="184355" y="86276"/>
                    <a:pt x="184355" y="73742"/>
                  </a:cubicBezTo>
                  <a:cubicBezTo>
                    <a:pt x="184355" y="39847"/>
                    <a:pt x="178688" y="27244"/>
                    <a:pt x="169607" y="0"/>
                  </a:cubicBezTo>
                  <a:cubicBezTo>
                    <a:pt x="164691" y="7374"/>
                    <a:pt x="158458" y="14023"/>
                    <a:pt x="154859" y="22122"/>
                  </a:cubicBezTo>
                  <a:cubicBezTo>
                    <a:pt x="135446" y="65801"/>
                    <a:pt x="140110" y="64633"/>
                    <a:pt x="140110"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75">
              <a:extLst>
                <a:ext uri="{FF2B5EF4-FFF2-40B4-BE49-F238E27FC236}">
                  <a16:creationId xmlns:a16="http://schemas.microsoft.com/office/drawing/2014/main" id="{B0479B23-F302-4C53-918E-3BA518594DF7}"/>
                </a:ext>
              </a:extLst>
            </p:cNvPr>
            <p:cNvSpPr/>
            <p:nvPr/>
          </p:nvSpPr>
          <p:spPr>
            <a:xfrm>
              <a:off x="8392770" y="1918196"/>
              <a:ext cx="25437" cy="110613"/>
            </a:xfrm>
            <a:custGeom>
              <a:avLst/>
              <a:gdLst>
                <a:gd name="connsiteX0" fmla="*/ 3314 w 25437"/>
                <a:gd name="connsiteY0" fmla="*/ 0 h 110613"/>
                <a:gd name="connsiteX1" fmla="*/ 25437 w 25437"/>
                <a:gd name="connsiteY1" fmla="*/ 110613 h 110613"/>
              </a:gdLst>
              <a:ahLst/>
              <a:cxnLst>
                <a:cxn ang="0">
                  <a:pos x="connsiteX0" y="connsiteY0"/>
                </a:cxn>
                <a:cxn ang="0">
                  <a:pos x="connsiteX1" y="connsiteY1"/>
                </a:cxn>
              </a:cxnLst>
              <a:rect l="l" t="t" r="r" b="b"/>
              <a:pathLst>
                <a:path w="25437" h="110613">
                  <a:moveTo>
                    <a:pt x="3314" y="0"/>
                  </a:moveTo>
                  <a:cubicBezTo>
                    <a:pt x="11081" y="108721"/>
                    <a:pt x="-20169" y="87810"/>
                    <a:pt x="25437" y="110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76">
              <a:extLst>
                <a:ext uri="{FF2B5EF4-FFF2-40B4-BE49-F238E27FC236}">
                  <a16:creationId xmlns:a16="http://schemas.microsoft.com/office/drawing/2014/main" id="{F53E86B3-CF2C-44A8-B488-BDBB72702AB0}"/>
                </a:ext>
              </a:extLst>
            </p:cNvPr>
            <p:cNvSpPr/>
            <p:nvPr/>
          </p:nvSpPr>
          <p:spPr>
            <a:xfrm>
              <a:off x="8469826" y="1991938"/>
              <a:ext cx="103239" cy="29497"/>
            </a:xfrm>
            <a:custGeom>
              <a:avLst/>
              <a:gdLst>
                <a:gd name="connsiteX0" fmla="*/ 0 w 103239"/>
                <a:gd name="connsiteY0" fmla="*/ 29497 h 29497"/>
                <a:gd name="connsiteX1" fmla="*/ 36871 w 103239"/>
                <a:gd name="connsiteY1" fmla="*/ 14749 h 29497"/>
                <a:gd name="connsiteX2" fmla="*/ 81116 w 103239"/>
                <a:gd name="connsiteY2" fmla="*/ 0 h 29497"/>
                <a:gd name="connsiteX3" fmla="*/ 103239 w 103239"/>
                <a:gd name="connsiteY3" fmla="*/ 7374 h 29497"/>
              </a:gdLst>
              <a:ahLst/>
              <a:cxnLst>
                <a:cxn ang="0">
                  <a:pos x="connsiteX0" y="connsiteY0"/>
                </a:cxn>
                <a:cxn ang="0">
                  <a:pos x="connsiteX1" y="connsiteY1"/>
                </a:cxn>
                <a:cxn ang="0">
                  <a:pos x="connsiteX2" y="connsiteY2"/>
                </a:cxn>
                <a:cxn ang="0">
                  <a:pos x="connsiteX3" y="connsiteY3"/>
                </a:cxn>
              </a:cxnLst>
              <a:rect l="l" t="t" r="r" b="b"/>
              <a:pathLst>
                <a:path w="103239" h="29497">
                  <a:moveTo>
                    <a:pt x="0" y="29497"/>
                  </a:moveTo>
                  <a:cubicBezTo>
                    <a:pt x="12290" y="24581"/>
                    <a:pt x="24431" y="19273"/>
                    <a:pt x="36871" y="14749"/>
                  </a:cubicBezTo>
                  <a:cubicBezTo>
                    <a:pt x="51481" y="9436"/>
                    <a:pt x="81116" y="0"/>
                    <a:pt x="81116" y="0"/>
                  </a:cubicBezTo>
                  <a:lnTo>
                    <a:pt x="103239" y="737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77">
              <a:extLst>
                <a:ext uri="{FF2B5EF4-FFF2-40B4-BE49-F238E27FC236}">
                  <a16:creationId xmlns:a16="http://schemas.microsoft.com/office/drawing/2014/main" id="{CE5BCE59-F0CC-4D7C-9731-ED98A248D339}"/>
                </a:ext>
              </a:extLst>
            </p:cNvPr>
            <p:cNvSpPr/>
            <p:nvPr/>
          </p:nvSpPr>
          <p:spPr>
            <a:xfrm>
              <a:off x="7437439" y="2434390"/>
              <a:ext cx="486697" cy="272864"/>
            </a:xfrm>
            <a:custGeom>
              <a:avLst/>
              <a:gdLst>
                <a:gd name="connsiteX0" fmla="*/ 0 w 486697"/>
                <a:gd name="connsiteY0" fmla="*/ 0 h 272864"/>
                <a:gd name="connsiteX1" fmla="*/ 51620 w 486697"/>
                <a:gd name="connsiteY1" fmla="*/ 73742 h 272864"/>
                <a:gd name="connsiteX2" fmla="*/ 73742 w 486697"/>
                <a:gd name="connsiteY2" fmla="*/ 88490 h 272864"/>
                <a:gd name="connsiteX3" fmla="*/ 88491 w 486697"/>
                <a:gd name="connsiteY3" fmla="*/ 103239 h 272864"/>
                <a:gd name="connsiteX4" fmla="*/ 103239 w 486697"/>
                <a:gd name="connsiteY4" fmla="*/ 125361 h 272864"/>
                <a:gd name="connsiteX5" fmla="*/ 125362 w 486697"/>
                <a:gd name="connsiteY5" fmla="*/ 132735 h 272864"/>
                <a:gd name="connsiteX6" fmla="*/ 162233 w 486697"/>
                <a:gd name="connsiteY6" fmla="*/ 154858 h 272864"/>
                <a:gd name="connsiteX7" fmla="*/ 184355 w 486697"/>
                <a:gd name="connsiteY7" fmla="*/ 169606 h 272864"/>
                <a:gd name="connsiteX8" fmla="*/ 228600 w 486697"/>
                <a:gd name="connsiteY8" fmla="*/ 184355 h 272864"/>
                <a:gd name="connsiteX9" fmla="*/ 317091 w 486697"/>
                <a:gd name="connsiteY9" fmla="*/ 213851 h 272864"/>
                <a:gd name="connsiteX10" fmla="*/ 383458 w 486697"/>
                <a:gd name="connsiteY10" fmla="*/ 235974 h 272864"/>
                <a:gd name="connsiteX11" fmla="*/ 405581 w 486697"/>
                <a:gd name="connsiteY11" fmla="*/ 243348 h 272864"/>
                <a:gd name="connsiteX12" fmla="*/ 457200 w 486697"/>
                <a:gd name="connsiteY12" fmla="*/ 265471 h 272864"/>
                <a:gd name="connsiteX13" fmla="*/ 486697 w 486697"/>
                <a:gd name="connsiteY13" fmla="*/ 272845 h 272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697" h="272864">
                  <a:moveTo>
                    <a:pt x="0" y="0"/>
                  </a:moveTo>
                  <a:cubicBezTo>
                    <a:pt x="14586" y="23337"/>
                    <a:pt x="28260" y="55054"/>
                    <a:pt x="51620" y="73742"/>
                  </a:cubicBezTo>
                  <a:cubicBezTo>
                    <a:pt x="58540" y="79278"/>
                    <a:pt x="66822" y="82954"/>
                    <a:pt x="73742" y="88490"/>
                  </a:cubicBezTo>
                  <a:cubicBezTo>
                    <a:pt x="79171" y="92833"/>
                    <a:pt x="84148" y="97810"/>
                    <a:pt x="88491" y="103239"/>
                  </a:cubicBezTo>
                  <a:cubicBezTo>
                    <a:pt x="94027" y="110159"/>
                    <a:pt x="96319" y="119825"/>
                    <a:pt x="103239" y="125361"/>
                  </a:cubicBezTo>
                  <a:cubicBezTo>
                    <a:pt x="109309" y="130217"/>
                    <a:pt x="117988" y="130277"/>
                    <a:pt x="125362" y="132735"/>
                  </a:cubicBezTo>
                  <a:cubicBezTo>
                    <a:pt x="154167" y="161542"/>
                    <a:pt x="123943" y="135713"/>
                    <a:pt x="162233" y="154858"/>
                  </a:cubicBezTo>
                  <a:cubicBezTo>
                    <a:pt x="170160" y="158821"/>
                    <a:pt x="176256" y="166007"/>
                    <a:pt x="184355" y="169606"/>
                  </a:cubicBezTo>
                  <a:cubicBezTo>
                    <a:pt x="198561" y="175920"/>
                    <a:pt x="213852" y="179439"/>
                    <a:pt x="228600" y="184355"/>
                  </a:cubicBezTo>
                  <a:lnTo>
                    <a:pt x="317091" y="213851"/>
                  </a:lnTo>
                  <a:lnTo>
                    <a:pt x="383458" y="235974"/>
                  </a:lnTo>
                  <a:lnTo>
                    <a:pt x="405581" y="243348"/>
                  </a:lnTo>
                  <a:cubicBezTo>
                    <a:pt x="439258" y="265801"/>
                    <a:pt x="415534" y="253567"/>
                    <a:pt x="457200" y="265471"/>
                  </a:cubicBezTo>
                  <a:cubicBezTo>
                    <a:pt x="485731" y="273622"/>
                    <a:pt x="470261" y="272845"/>
                    <a:pt x="486697" y="2728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78">
              <a:extLst>
                <a:ext uri="{FF2B5EF4-FFF2-40B4-BE49-F238E27FC236}">
                  <a16:creationId xmlns:a16="http://schemas.microsoft.com/office/drawing/2014/main" id="{971B00B8-B7E0-4127-9D63-88268E518095}"/>
                </a:ext>
              </a:extLst>
            </p:cNvPr>
            <p:cNvSpPr/>
            <p:nvPr/>
          </p:nvSpPr>
          <p:spPr>
            <a:xfrm>
              <a:off x="8034749" y="1136532"/>
              <a:ext cx="250723" cy="29497"/>
            </a:xfrm>
            <a:custGeom>
              <a:avLst/>
              <a:gdLst>
                <a:gd name="connsiteX0" fmla="*/ 0 w 250723"/>
                <a:gd name="connsiteY0" fmla="*/ 14748 h 29497"/>
                <a:gd name="connsiteX1" fmla="*/ 81116 w 250723"/>
                <a:gd name="connsiteY1" fmla="*/ 0 h 29497"/>
                <a:gd name="connsiteX2" fmla="*/ 199103 w 250723"/>
                <a:gd name="connsiteY2" fmla="*/ 7374 h 29497"/>
                <a:gd name="connsiteX3" fmla="*/ 250723 w 250723"/>
                <a:gd name="connsiteY3" fmla="*/ 29497 h 29497"/>
              </a:gdLst>
              <a:ahLst/>
              <a:cxnLst>
                <a:cxn ang="0">
                  <a:pos x="connsiteX0" y="connsiteY0"/>
                </a:cxn>
                <a:cxn ang="0">
                  <a:pos x="connsiteX1" y="connsiteY1"/>
                </a:cxn>
                <a:cxn ang="0">
                  <a:pos x="connsiteX2" y="connsiteY2"/>
                </a:cxn>
                <a:cxn ang="0">
                  <a:pos x="connsiteX3" y="connsiteY3"/>
                </a:cxn>
              </a:cxnLst>
              <a:rect l="l" t="t" r="r" b="b"/>
              <a:pathLst>
                <a:path w="250723" h="29497">
                  <a:moveTo>
                    <a:pt x="0" y="14748"/>
                  </a:moveTo>
                  <a:cubicBezTo>
                    <a:pt x="11988" y="12351"/>
                    <a:pt x="71682" y="0"/>
                    <a:pt x="81116" y="0"/>
                  </a:cubicBezTo>
                  <a:cubicBezTo>
                    <a:pt x="120522" y="0"/>
                    <a:pt x="159774" y="4916"/>
                    <a:pt x="199103" y="7374"/>
                  </a:cubicBezTo>
                  <a:cubicBezTo>
                    <a:pt x="246646" y="23221"/>
                    <a:pt x="232355" y="11129"/>
                    <a:pt x="250723" y="294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6" name="グループ化 55">
            <a:extLst>
              <a:ext uri="{FF2B5EF4-FFF2-40B4-BE49-F238E27FC236}">
                <a16:creationId xmlns:a16="http://schemas.microsoft.com/office/drawing/2014/main" id="{A74C5F24-EE6F-4FF2-82C0-62AD16A56F90}"/>
              </a:ext>
            </a:extLst>
          </p:cNvPr>
          <p:cNvGrpSpPr/>
          <p:nvPr/>
        </p:nvGrpSpPr>
        <p:grpSpPr>
          <a:xfrm flipH="1">
            <a:off x="6832120" y="1060694"/>
            <a:ext cx="1587947" cy="1404804"/>
            <a:chOff x="6328589" y="1342867"/>
            <a:chExt cx="2414834" cy="2214532"/>
          </a:xfrm>
        </p:grpSpPr>
        <p:pic>
          <p:nvPicPr>
            <p:cNvPr id="57" name="図 56">
              <a:extLst>
                <a:ext uri="{FF2B5EF4-FFF2-40B4-BE49-F238E27FC236}">
                  <a16:creationId xmlns:a16="http://schemas.microsoft.com/office/drawing/2014/main" id="{ABECD1E9-F9DE-4D8F-A200-A22F4439597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88187" y="1342867"/>
              <a:ext cx="755236" cy="383742"/>
            </a:xfrm>
            <a:prstGeom prst="rect">
              <a:avLst/>
            </a:prstGeom>
          </p:spPr>
        </p:pic>
        <p:grpSp>
          <p:nvGrpSpPr>
            <p:cNvPr id="58" name="グループ化 57">
              <a:extLst>
                <a:ext uri="{FF2B5EF4-FFF2-40B4-BE49-F238E27FC236}">
                  <a16:creationId xmlns:a16="http://schemas.microsoft.com/office/drawing/2014/main" id="{B928254C-C45C-4F0B-9555-B1ADDE618055}"/>
                </a:ext>
              </a:extLst>
            </p:cNvPr>
            <p:cNvGrpSpPr/>
            <p:nvPr/>
          </p:nvGrpSpPr>
          <p:grpSpPr>
            <a:xfrm rot="20215298">
              <a:off x="6483745" y="2122088"/>
              <a:ext cx="731747" cy="1435311"/>
              <a:chOff x="5270090" y="2715913"/>
              <a:chExt cx="535532" cy="1219448"/>
            </a:xfrm>
          </p:grpSpPr>
          <p:sp>
            <p:nvSpPr>
              <p:cNvPr id="64" name="フリーフォーム 63">
                <a:extLst>
                  <a:ext uri="{FF2B5EF4-FFF2-40B4-BE49-F238E27FC236}">
                    <a16:creationId xmlns:a16="http://schemas.microsoft.com/office/drawing/2014/main" id="{3D76DBDE-D665-40BF-801D-7AA095C8FB43}"/>
                  </a:ext>
                </a:extLst>
              </p:cNvPr>
              <p:cNvSpPr/>
              <p:nvPr/>
            </p:nvSpPr>
            <p:spPr>
              <a:xfrm>
                <a:off x="5270090" y="2961968"/>
                <a:ext cx="422787" cy="973393"/>
              </a:xfrm>
              <a:custGeom>
                <a:avLst/>
                <a:gdLst>
                  <a:gd name="connsiteX0" fmla="*/ 422787 w 422787"/>
                  <a:gd name="connsiteY0" fmla="*/ 0 h 973393"/>
                  <a:gd name="connsiteX1" fmla="*/ 417871 w 422787"/>
                  <a:gd name="connsiteY1" fmla="*/ 12290 h 973393"/>
                  <a:gd name="connsiteX2" fmla="*/ 408039 w 422787"/>
                  <a:gd name="connsiteY2" fmla="*/ 27038 h 973393"/>
                  <a:gd name="connsiteX3" fmla="*/ 400665 w 422787"/>
                  <a:gd name="connsiteY3" fmla="*/ 41787 h 973393"/>
                  <a:gd name="connsiteX4" fmla="*/ 398207 w 422787"/>
                  <a:gd name="connsiteY4" fmla="*/ 51619 h 973393"/>
                  <a:gd name="connsiteX5" fmla="*/ 393291 w 422787"/>
                  <a:gd name="connsiteY5" fmla="*/ 66367 h 973393"/>
                  <a:gd name="connsiteX6" fmla="*/ 390833 w 422787"/>
                  <a:gd name="connsiteY6" fmla="*/ 78658 h 973393"/>
                  <a:gd name="connsiteX7" fmla="*/ 388375 w 422787"/>
                  <a:gd name="connsiteY7" fmla="*/ 86032 h 973393"/>
                  <a:gd name="connsiteX8" fmla="*/ 383458 w 422787"/>
                  <a:gd name="connsiteY8" fmla="*/ 115529 h 973393"/>
                  <a:gd name="connsiteX9" fmla="*/ 381000 w 422787"/>
                  <a:gd name="connsiteY9" fmla="*/ 122903 h 973393"/>
                  <a:gd name="connsiteX10" fmla="*/ 376084 w 422787"/>
                  <a:gd name="connsiteY10" fmla="*/ 147484 h 973393"/>
                  <a:gd name="connsiteX11" fmla="*/ 371168 w 422787"/>
                  <a:gd name="connsiteY11" fmla="*/ 157316 h 973393"/>
                  <a:gd name="connsiteX12" fmla="*/ 366252 w 422787"/>
                  <a:gd name="connsiteY12" fmla="*/ 174522 h 973393"/>
                  <a:gd name="connsiteX13" fmla="*/ 361336 w 422787"/>
                  <a:gd name="connsiteY13" fmla="*/ 184355 h 973393"/>
                  <a:gd name="connsiteX14" fmla="*/ 349045 w 422787"/>
                  <a:gd name="connsiteY14" fmla="*/ 216309 h 973393"/>
                  <a:gd name="connsiteX15" fmla="*/ 344129 w 422787"/>
                  <a:gd name="connsiteY15" fmla="*/ 240890 h 973393"/>
                  <a:gd name="connsiteX16" fmla="*/ 334297 w 422787"/>
                  <a:gd name="connsiteY16" fmla="*/ 260555 h 973393"/>
                  <a:gd name="connsiteX17" fmla="*/ 329381 w 422787"/>
                  <a:gd name="connsiteY17" fmla="*/ 280219 h 973393"/>
                  <a:gd name="connsiteX18" fmla="*/ 324465 w 422787"/>
                  <a:gd name="connsiteY18" fmla="*/ 299884 h 973393"/>
                  <a:gd name="connsiteX19" fmla="*/ 319549 w 422787"/>
                  <a:gd name="connsiteY19" fmla="*/ 312174 h 973393"/>
                  <a:gd name="connsiteX20" fmla="*/ 317091 w 422787"/>
                  <a:gd name="connsiteY20" fmla="*/ 322006 h 973393"/>
                  <a:gd name="connsiteX21" fmla="*/ 314633 w 422787"/>
                  <a:gd name="connsiteY21" fmla="*/ 329380 h 973393"/>
                  <a:gd name="connsiteX22" fmla="*/ 312175 w 422787"/>
                  <a:gd name="connsiteY22" fmla="*/ 344129 h 973393"/>
                  <a:gd name="connsiteX23" fmla="*/ 309716 w 422787"/>
                  <a:gd name="connsiteY23" fmla="*/ 356419 h 973393"/>
                  <a:gd name="connsiteX24" fmla="*/ 307258 w 422787"/>
                  <a:gd name="connsiteY24" fmla="*/ 385916 h 973393"/>
                  <a:gd name="connsiteX25" fmla="*/ 304800 w 422787"/>
                  <a:gd name="connsiteY25" fmla="*/ 403122 h 973393"/>
                  <a:gd name="connsiteX26" fmla="*/ 299884 w 422787"/>
                  <a:gd name="connsiteY26" fmla="*/ 439993 h 973393"/>
                  <a:gd name="connsiteX27" fmla="*/ 294968 w 422787"/>
                  <a:gd name="connsiteY27" fmla="*/ 481780 h 973393"/>
                  <a:gd name="connsiteX28" fmla="*/ 290052 w 422787"/>
                  <a:gd name="connsiteY28" fmla="*/ 494071 h 973393"/>
                  <a:gd name="connsiteX29" fmla="*/ 285136 w 422787"/>
                  <a:gd name="connsiteY29" fmla="*/ 523567 h 973393"/>
                  <a:gd name="connsiteX30" fmla="*/ 282678 w 422787"/>
                  <a:gd name="connsiteY30" fmla="*/ 535858 h 973393"/>
                  <a:gd name="connsiteX31" fmla="*/ 280220 w 422787"/>
                  <a:gd name="connsiteY31" fmla="*/ 555522 h 973393"/>
                  <a:gd name="connsiteX32" fmla="*/ 277762 w 422787"/>
                  <a:gd name="connsiteY32" fmla="*/ 562897 h 973393"/>
                  <a:gd name="connsiteX33" fmla="*/ 275304 w 422787"/>
                  <a:gd name="connsiteY33" fmla="*/ 577645 h 973393"/>
                  <a:gd name="connsiteX34" fmla="*/ 272845 w 422787"/>
                  <a:gd name="connsiteY34" fmla="*/ 587477 h 973393"/>
                  <a:gd name="connsiteX35" fmla="*/ 267929 w 422787"/>
                  <a:gd name="connsiteY35" fmla="*/ 626806 h 973393"/>
                  <a:gd name="connsiteX36" fmla="*/ 263013 w 422787"/>
                  <a:gd name="connsiteY36" fmla="*/ 641555 h 973393"/>
                  <a:gd name="connsiteX37" fmla="*/ 258097 w 422787"/>
                  <a:gd name="connsiteY37" fmla="*/ 661219 h 973393"/>
                  <a:gd name="connsiteX38" fmla="*/ 250723 w 422787"/>
                  <a:gd name="connsiteY38" fmla="*/ 683342 h 973393"/>
                  <a:gd name="connsiteX39" fmla="*/ 245807 w 422787"/>
                  <a:gd name="connsiteY39" fmla="*/ 698090 h 973393"/>
                  <a:gd name="connsiteX40" fmla="*/ 243349 w 422787"/>
                  <a:gd name="connsiteY40" fmla="*/ 705464 h 973393"/>
                  <a:gd name="connsiteX41" fmla="*/ 233516 w 422787"/>
                  <a:gd name="connsiteY41" fmla="*/ 722671 h 973393"/>
                  <a:gd name="connsiteX42" fmla="*/ 228600 w 422787"/>
                  <a:gd name="connsiteY42" fmla="*/ 732503 h 973393"/>
                  <a:gd name="connsiteX43" fmla="*/ 223684 w 422787"/>
                  <a:gd name="connsiteY43" fmla="*/ 739877 h 973393"/>
                  <a:gd name="connsiteX44" fmla="*/ 221226 w 422787"/>
                  <a:gd name="connsiteY44" fmla="*/ 747251 h 973393"/>
                  <a:gd name="connsiteX45" fmla="*/ 213852 w 422787"/>
                  <a:gd name="connsiteY45" fmla="*/ 754626 h 973393"/>
                  <a:gd name="connsiteX46" fmla="*/ 211394 w 422787"/>
                  <a:gd name="connsiteY46" fmla="*/ 762000 h 973393"/>
                  <a:gd name="connsiteX47" fmla="*/ 196645 w 422787"/>
                  <a:gd name="connsiteY47" fmla="*/ 781664 h 973393"/>
                  <a:gd name="connsiteX48" fmla="*/ 194187 w 422787"/>
                  <a:gd name="connsiteY48" fmla="*/ 789038 h 973393"/>
                  <a:gd name="connsiteX49" fmla="*/ 181897 w 422787"/>
                  <a:gd name="connsiteY49" fmla="*/ 806245 h 973393"/>
                  <a:gd name="connsiteX50" fmla="*/ 159775 w 422787"/>
                  <a:gd name="connsiteY50" fmla="*/ 833284 h 973393"/>
                  <a:gd name="connsiteX51" fmla="*/ 149942 w 422787"/>
                  <a:gd name="connsiteY51" fmla="*/ 838200 h 973393"/>
                  <a:gd name="connsiteX52" fmla="*/ 132736 w 422787"/>
                  <a:gd name="connsiteY52" fmla="*/ 852948 h 973393"/>
                  <a:gd name="connsiteX53" fmla="*/ 122904 w 422787"/>
                  <a:gd name="connsiteY53" fmla="*/ 857864 h 973393"/>
                  <a:gd name="connsiteX54" fmla="*/ 110613 w 422787"/>
                  <a:gd name="connsiteY54" fmla="*/ 867697 h 973393"/>
                  <a:gd name="connsiteX55" fmla="*/ 103239 w 422787"/>
                  <a:gd name="connsiteY55" fmla="*/ 870155 h 973393"/>
                  <a:gd name="connsiteX56" fmla="*/ 88491 w 422787"/>
                  <a:gd name="connsiteY56" fmla="*/ 879987 h 973393"/>
                  <a:gd name="connsiteX57" fmla="*/ 61452 w 422787"/>
                  <a:gd name="connsiteY57" fmla="*/ 897193 h 973393"/>
                  <a:gd name="connsiteX58" fmla="*/ 44245 w 422787"/>
                  <a:gd name="connsiteY58" fmla="*/ 914400 h 973393"/>
                  <a:gd name="connsiteX59" fmla="*/ 34413 w 422787"/>
                  <a:gd name="connsiteY59" fmla="*/ 924232 h 973393"/>
                  <a:gd name="connsiteX60" fmla="*/ 14749 w 422787"/>
                  <a:gd name="connsiteY60" fmla="*/ 936522 h 973393"/>
                  <a:gd name="connsiteX61" fmla="*/ 0 w 422787"/>
                  <a:gd name="connsiteY61" fmla="*/ 973393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2787" h="973393">
                    <a:moveTo>
                      <a:pt x="422787" y="0"/>
                    </a:moveTo>
                    <a:cubicBezTo>
                      <a:pt x="421148" y="4097"/>
                      <a:pt x="419984" y="8417"/>
                      <a:pt x="417871" y="12290"/>
                    </a:cubicBezTo>
                    <a:cubicBezTo>
                      <a:pt x="415042" y="17477"/>
                      <a:pt x="408039" y="27038"/>
                      <a:pt x="408039" y="27038"/>
                    </a:cubicBezTo>
                    <a:cubicBezTo>
                      <a:pt x="397685" y="58104"/>
                      <a:pt x="414955" y="8443"/>
                      <a:pt x="400665" y="41787"/>
                    </a:cubicBezTo>
                    <a:cubicBezTo>
                      <a:pt x="399334" y="44892"/>
                      <a:pt x="399178" y="48383"/>
                      <a:pt x="398207" y="51619"/>
                    </a:cubicBezTo>
                    <a:cubicBezTo>
                      <a:pt x="396718" y="56582"/>
                      <a:pt x="394307" y="61286"/>
                      <a:pt x="393291" y="66367"/>
                    </a:cubicBezTo>
                    <a:cubicBezTo>
                      <a:pt x="392472" y="70464"/>
                      <a:pt x="391846" y="74605"/>
                      <a:pt x="390833" y="78658"/>
                    </a:cubicBezTo>
                    <a:cubicBezTo>
                      <a:pt x="390205" y="81172"/>
                      <a:pt x="388883" y="83491"/>
                      <a:pt x="388375" y="86032"/>
                    </a:cubicBezTo>
                    <a:cubicBezTo>
                      <a:pt x="386420" y="95806"/>
                      <a:pt x="386610" y="106073"/>
                      <a:pt x="383458" y="115529"/>
                    </a:cubicBezTo>
                    <a:cubicBezTo>
                      <a:pt x="382639" y="117987"/>
                      <a:pt x="381562" y="120374"/>
                      <a:pt x="381000" y="122903"/>
                    </a:cubicBezTo>
                    <a:cubicBezTo>
                      <a:pt x="379456" y="129853"/>
                      <a:pt x="378755" y="140362"/>
                      <a:pt x="376084" y="147484"/>
                    </a:cubicBezTo>
                    <a:cubicBezTo>
                      <a:pt x="374797" y="150915"/>
                      <a:pt x="372611" y="153948"/>
                      <a:pt x="371168" y="157316"/>
                    </a:cubicBezTo>
                    <a:cubicBezTo>
                      <a:pt x="365228" y="171177"/>
                      <a:pt x="372486" y="157897"/>
                      <a:pt x="366252" y="174522"/>
                    </a:cubicBezTo>
                    <a:cubicBezTo>
                      <a:pt x="364965" y="177953"/>
                      <a:pt x="362495" y="180879"/>
                      <a:pt x="361336" y="184355"/>
                    </a:cubicBezTo>
                    <a:cubicBezTo>
                      <a:pt x="350707" y="216244"/>
                      <a:pt x="363117" y="192859"/>
                      <a:pt x="349045" y="216309"/>
                    </a:cubicBezTo>
                    <a:cubicBezTo>
                      <a:pt x="348436" y="219965"/>
                      <a:pt x="346166" y="236000"/>
                      <a:pt x="344129" y="240890"/>
                    </a:cubicBezTo>
                    <a:cubicBezTo>
                      <a:pt x="341310" y="247655"/>
                      <a:pt x="334297" y="260555"/>
                      <a:pt x="334297" y="260555"/>
                    </a:cubicBezTo>
                    <a:cubicBezTo>
                      <a:pt x="328283" y="290624"/>
                      <a:pt x="335050" y="259431"/>
                      <a:pt x="329381" y="280219"/>
                    </a:cubicBezTo>
                    <a:cubicBezTo>
                      <a:pt x="327603" y="286738"/>
                      <a:pt x="326974" y="293611"/>
                      <a:pt x="324465" y="299884"/>
                    </a:cubicBezTo>
                    <a:cubicBezTo>
                      <a:pt x="322826" y="303981"/>
                      <a:pt x="320944" y="307988"/>
                      <a:pt x="319549" y="312174"/>
                    </a:cubicBezTo>
                    <a:cubicBezTo>
                      <a:pt x="318481" y="315379"/>
                      <a:pt x="318019" y="318758"/>
                      <a:pt x="317091" y="322006"/>
                    </a:cubicBezTo>
                    <a:cubicBezTo>
                      <a:pt x="316379" y="324497"/>
                      <a:pt x="315452" y="326922"/>
                      <a:pt x="314633" y="329380"/>
                    </a:cubicBezTo>
                    <a:cubicBezTo>
                      <a:pt x="313814" y="334296"/>
                      <a:pt x="313067" y="339225"/>
                      <a:pt x="312175" y="344129"/>
                    </a:cubicBezTo>
                    <a:cubicBezTo>
                      <a:pt x="311428" y="348239"/>
                      <a:pt x="310204" y="352270"/>
                      <a:pt x="309716" y="356419"/>
                    </a:cubicBezTo>
                    <a:cubicBezTo>
                      <a:pt x="308563" y="366218"/>
                      <a:pt x="308291" y="376104"/>
                      <a:pt x="307258" y="385916"/>
                    </a:cubicBezTo>
                    <a:cubicBezTo>
                      <a:pt x="306652" y="391678"/>
                      <a:pt x="305477" y="397368"/>
                      <a:pt x="304800" y="403122"/>
                    </a:cubicBezTo>
                    <a:cubicBezTo>
                      <a:pt x="300695" y="438018"/>
                      <a:pt x="304582" y="416504"/>
                      <a:pt x="299884" y="439993"/>
                    </a:cubicBezTo>
                    <a:cubicBezTo>
                      <a:pt x="299424" y="444596"/>
                      <a:pt x="296779" y="474534"/>
                      <a:pt x="294968" y="481780"/>
                    </a:cubicBezTo>
                    <a:cubicBezTo>
                      <a:pt x="293898" y="486061"/>
                      <a:pt x="291691" y="489974"/>
                      <a:pt x="290052" y="494071"/>
                    </a:cubicBezTo>
                    <a:cubicBezTo>
                      <a:pt x="288413" y="503903"/>
                      <a:pt x="287091" y="513793"/>
                      <a:pt x="285136" y="523567"/>
                    </a:cubicBezTo>
                    <a:cubicBezTo>
                      <a:pt x="284317" y="527664"/>
                      <a:pt x="283313" y="531728"/>
                      <a:pt x="282678" y="535858"/>
                    </a:cubicBezTo>
                    <a:cubicBezTo>
                      <a:pt x="281674" y="542387"/>
                      <a:pt x="281402" y="549023"/>
                      <a:pt x="280220" y="555522"/>
                    </a:cubicBezTo>
                    <a:cubicBezTo>
                      <a:pt x="279756" y="558071"/>
                      <a:pt x="278324" y="560367"/>
                      <a:pt x="277762" y="562897"/>
                    </a:cubicBezTo>
                    <a:cubicBezTo>
                      <a:pt x="276681" y="567762"/>
                      <a:pt x="276282" y="572758"/>
                      <a:pt x="275304" y="577645"/>
                    </a:cubicBezTo>
                    <a:cubicBezTo>
                      <a:pt x="274641" y="580958"/>
                      <a:pt x="273665" y="584200"/>
                      <a:pt x="272845" y="587477"/>
                    </a:cubicBezTo>
                    <a:cubicBezTo>
                      <a:pt x="271206" y="600587"/>
                      <a:pt x="272107" y="614272"/>
                      <a:pt x="267929" y="626806"/>
                    </a:cubicBezTo>
                    <a:cubicBezTo>
                      <a:pt x="266290" y="631722"/>
                      <a:pt x="264270" y="636527"/>
                      <a:pt x="263013" y="641555"/>
                    </a:cubicBezTo>
                    <a:cubicBezTo>
                      <a:pt x="261374" y="648110"/>
                      <a:pt x="260234" y="654809"/>
                      <a:pt x="258097" y="661219"/>
                    </a:cubicBezTo>
                    <a:lnTo>
                      <a:pt x="250723" y="683342"/>
                    </a:lnTo>
                    <a:lnTo>
                      <a:pt x="245807" y="698090"/>
                    </a:lnTo>
                    <a:cubicBezTo>
                      <a:pt x="244988" y="700548"/>
                      <a:pt x="244508" y="703147"/>
                      <a:pt x="243349" y="705464"/>
                    </a:cubicBezTo>
                    <a:cubicBezTo>
                      <a:pt x="228500" y="735165"/>
                      <a:pt x="247409" y="698361"/>
                      <a:pt x="233516" y="722671"/>
                    </a:cubicBezTo>
                    <a:cubicBezTo>
                      <a:pt x="231698" y="725852"/>
                      <a:pt x="230418" y="729322"/>
                      <a:pt x="228600" y="732503"/>
                    </a:cubicBezTo>
                    <a:cubicBezTo>
                      <a:pt x="227134" y="735068"/>
                      <a:pt x="225005" y="737235"/>
                      <a:pt x="223684" y="739877"/>
                    </a:cubicBezTo>
                    <a:cubicBezTo>
                      <a:pt x="222525" y="742194"/>
                      <a:pt x="222663" y="745095"/>
                      <a:pt x="221226" y="747251"/>
                    </a:cubicBezTo>
                    <a:cubicBezTo>
                      <a:pt x="219298" y="750144"/>
                      <a:pt x="216310" y="752168"/>
                      <a:pt x="213852" y="754626"/>
                    </a:cubicBezTo>
                    <a:cubicBezTo>
                      <a:pt x="213033" y="757084"/>
                      <a:pt x="212652" y="759735"/>
                      <a:pt x="211394" y="762000"/>
                    </a:cubicBezTo>
                    <a:cubicBezTo>
                      <a:pt x="204444" y="774509"/>
                      <a:pt x="204105" y="774205"/>
                      <a:pt x="196645" y="781664"/>
                    </a:cubicBezTo>
                    <a:cubicBezTo>
                      <a:pt x="195826" y="784122"/>
                      <a:pt x="195346" y="786721"/>
                      <a:pt x="194187" y="789038"/>
                    </a:cubicBezTo>
                    <a:cubicBezTo>
                      <a:pt x="192187" y="793038"/>
                      <a:pt x="183850" y="803456"/>
                      <a:pt x="181897" y="806245"/>
                    </a:cubicBezTo>
                    <a:cubicBezTo>
                      <a:pt x="176892" y="813395"/>
                      <a:pt x="168358" y="828993"/>
                      <a:pt x="159775" y="833284"/>
                    </a:cubicBezTo>
                    <a:lnTo>
                      <a:pt x="149942" y="838200"/>
                    </a:lnTo>
                    <a:cubicBezTo>
                      <a:pt x="143239" y="844903"/>
                      <a:pt x="141145" y="847693"/>
                      <a:pt x="132736" y="852948"/>
                    </a:cubicBezTo>
                    <a:cubicBezTo>
                      <a:pt x="129629" y="854890"/>
                      <a:pt x="125953" y="855832"/>
                      <a:pt x="122904" y="857864"/>
                    </a:cubicBezTo>
                    <a:cubicBezTo>
                      <a:pt x="109188" y="867007"/>
                      <a:pt x="128468" y="858768"/>
                      <a:pt x="110613" y="867697"/>
                    </a:cubicBezTo>
                    <a:cubicBezTo>
                      <a:pt x="108296" y="868856"/>
                      <a:pt x="105504" y="868897"/>
                      <a:pt x="103239" y="870155"/>
                    </a:cubicBezTo>
                    <a:cubicBezTo>
                      <a:pt x="98074" y="873024"/>
                      <a:pt x="93557" y="876947"/>
                      <a:pt x="88491" y="879987"/>
                    </a:cubicBezTo>
                    <a:cubicBezTo>
                      <a:pt x="83750" y="882831"/>
                      <a:pt x="64574" y="894071"/>
                      <a:pt x="61452" y="897193"/>
                    </a:cubicBezTo>
                    <a:lnTo>
                      <a:pt x="44245" y="914400"/>
                    </a:lnTo>
                    <a:cubicBezTo>
                      <a:pt x="40968" y="917677"/>
                      <a:pt x="38387" y="921847"/>
                      <a:pt x="34413" y="924232"/>
                    </a:cubicBezTo>
                    <a:cubicBezTo>
                      <a:pt x="19590" y="933126"/>
                      <a:pt x="26098" y="928956"/>
                      <a:pt x="14749" y="936522"/>
                    </a:cubicBezTo>
                    <a:lnTo>
                      <a:pt x="0" y="973393"/>
                    </a:ln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5" name="グループ化 64">
                <a:extLst>
                  <a:ext uri="{FF2B5EF4-FFF2-40B4-BE49-F238E27FC236}">
                    <a16:creationId xmlns:a16="http://schemas.microsoft.com/office/drawing/2014/main" id="{7403141B-EE45-4C9F-BCFD-07B05FCCC8C7}"/>
                  </a:ext>
                </a:extLst>
              </p:cNvPr>
              <p:cNvGrpSpPr/>
              <p:nvPr/>
            </p:nvGrpSpPr>
            <p:grpSpPr>
              <a:xfrm>
                <a:off x="5686097" y="2715913"/>
                <a:ext cx="119525" cy="295590"/>
                <a:chOff x="5686097" y="2715913"/>
                <a:chExt cx="119525" cy="295590"/>
              </a:xfrm>
            </p:grpSpPr>
            <p:cxnSp>
              <p:nvCxnSpPr>
                <p:cNvPr id="66" name="直線コネクタ 65">
                  <a:extLst>
                    <a:ext uri="{FF2B5EF4-FFF2-40B4-BE49-F238E27FC236}">
                      <a16:creationId xmlns:a16="http://schemas.microsoft.com/office/drawing/2014/main" id="{F76DC1C7-71D1-4507-9E0B-52F010E20ADE}"/>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7" name="円柱 66">
                  <a:extLst>
                    <a:ext uri="{FF2B5EF4-FFF2-40B4-BE49-F238E27FC236}">
                      <a16:creationId xmlns:a16="http://schemas.microsoft.com/office/drawing/2014/main" id="{563E8334-9C94-4624-AEC3-2F372A083FE0}"/>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59" name="グループ化 58">
              <a:extLst>
                <a:ext uri="{FF2B5EF4-FFF2-40B4-BE49-F238E27FC236}">
                  <a16:creationId xmlns:a16="http://schemas.microsoft.com/office/drawing/2014/main" id="{A9FAD7C9-E452-4778-A51C-FDEE9209BC09}"/>
                </a:ext>
              </a:extLst>
            </p:cNvPr>
            <p:cNvGrpSpPr/>
            <p:nvPr/>
          </p:nvGrpSpPr>
          <p:grpSpPr>
            <a:xfrm rot="4654170" flipV="1">
              <a:off x="6002352" y="1948534"/>
              <a:ext cx="1645184" cy="992710"/>
              <a:chOff x="7316352" y="133814"/>
              <a:chExt cx="1645184" cy="910735"/>
            </a:xfrm>
          </p:grpSpPr>
          <p:sp>
            <p:nvSpPr>
              <p:cNvPr id="60" name="フリーフォーム 49">
                <a:extLst>
                  <a:ext uri="{FF2B5EF4-FFF2-40B4-BE49-F238E27FC236}">
                    <a16:creationId xmlns:a16="http://schemas.microsoft.com/office/drawing/2014/main" id="{85BB1083-C188-42C4-963A-375472F95FD1}"/>
                  </a:ext>
                </a:extLst>
              </p:cNvPr>
              <p:cNvSpPr/>
              <p:nvPr/>
            </p:nvSpPr>
            <p:spPr>
              <a:xfrm>
                <a:off x="7485617" y="161058"/>
                <a:ext cx="1475919" cy="883491"/>
              </a:xfrm>
              <a:custGeom>
                <a:avLst/>
                <a:gdLst>
                  <a:gd name="connsiteX0" fmla="*/ 0 w 1475919"/>
                  <a:gd name="connsiteY0" fmla="*/ 92728 h 883491"/>
                  <a:gd name="connsiteX1" fmla="*/ 18031 w 1475919"/>
                  <a:gd name="connsiteY1" fmla="*/ 90152 h 883491"/>
                  <a:gd name="connsiteX2" fmla="*/ 25758 w 1475919"/>
                  <a:gd name="connsiteY2" fmla="*/ 87577 h 883491"/>
                  <a:gd name="connsiteX3" fmla="*/ 41213 w 1475919"/>
                  <a:gd name="connsiteY3" fmla="*/ 85001 h 883491"/>
                  <a:gd name="connsiteX4" fmla="*/ 87577 w 1475919"/>
                  <a:gd name="connsiteY4" fmla="*/ 69546 h 883491"/>
                  <a:gd name="connsiteX5" fmla="*/ 103031 w 1475919"/>
                  <a:gd name="connsiteY5" fmla="*/ 64395 h 883491"/>
                  <a:gd name="connsiteX6" fmla="*/ 110759 w 1475919"/>
                  <a:gd name="connsiteY6" fmla="*/ 61819 h 883491"/>
                  <a:gd name="connsiteX7" fmla="*/ 128789 w 1475919"/>
                  <a:gd name="connsiteY7" fmla="*/ 59243 h 883491"/>
                  <a:gd name="connsiteX8" fmla="*/ 149395 w 1475919"/>
                  <a:gd name="connsiteY8" fmla="*/ 54092 h 883491"/>
                  <a:gd name="connsiteX9" fmla="*/ 170001 w 1475919"/>
                  <a:gd name="connsiteY9" fmla="*/ 48940 h 883491"/>
                  <a:gd name="connsiteX10" fmla="*/ 200911 w 1475919"/>
                  <a:gd name="connsiteY10" fmla="*/ 36061 h 883491"/>
                  <a:gd name="connsiteX11" fmla="*/ 213790 w 1475919"/>
                  <a:gd name="connsiteY11" fmla="*/ 30910 h 883491"/>
                  <a:gd name="connsiteX12" fmla="*/ 231820 w 1475919"/>
                  <a:gd name="connsiteY12" fmla="*/ 28334 h 883491"/>
                  <a:gd name="connsiteX13" fmla="*/ 242123 w 1475919"/>
                  <a:gd name="connsiteY13" fmla="*/ 25758 h 883491"/>
                  <a:gd name="connsiteX14" fmla="*/ 262729 w 1475919"/>
                  <a:gd name="connsiteY14" fmla="*/ 23182 h 883491"/>
                  <a:gd name="connsiteX15" fmla="*/ 280760 w 1475919"/>
                  <a:gd name="connsiteY15" fmla="*/ 18031 h 883491"/>
                  <a:gd name="connsiteX16" fmla="*/ 296214 w 1475919"/>
                  <a:gd name="connsiteY16" fmla="*/ 15455 h 883491"/>
                  <a:gd name="connsiteX17" fmla="*/ 309093 w 1475919"/>
                  <a:gd name="connsiteY17" fmla="*/ 12879 h 883491"/>
                  <a:gd name="connsiteX18" fmla="*/ 319396 w 1475919"/>
                  <a:gd name="connsiteY18" fmla="*/ 10303 h 883491"/>
                  <a:gd name="connsiteX19" fmla="*/ 337427 w 1475919"/>
                  <a:gd name="connsiteY19" fmla="*/ 7728 h 883491"/>
                  <a:gd name="connsiteX20" fmla="*/ 350306 w 1475919"/>
                  <a:gd name="connsiteY20" fmla="*/ 5152 h 883491"/>
                  <a:gd name="connsiteX21" fmla="*/ 383791 w 1475919"/>
                  <a:gd name="connsiteY21" fmla="*/ 0 h 883491"/>
                  <a:gd name="connsiteX22" fmla="*/ 512579 w 1475919"/>
                  <a:gd name="connsiteY22" fmla="*/ 5152 h 883491"/>
                  <a:gd name="connsiteX23" fmla="*/ 546064 w 1475919"/>
                  <a:gd name="connsiteY23" fmla="*/ 12879 h 883491"/>
                  <a:gd name="connsiteX24" fmla="*/ 566671 w 1475919"/>
                  <a:gd name="connsiteY24" fmla="*/ 15455 h 883491"/>
                  <a:gd name="connsiteX25" fmla="*/ 600156 w 1475919"/>
                  <a:gd name="connsiteY25" fmla="*/ 20606 h 883491"/>
                  <a:gd name="connsiteX26" fmla="*/ 610459 w 1475919"/>
                  <a:gd name="connsiteY26" fmla="*/ 23182 h 883491"/>
                  <a:gd name="connsiteX27" fmla="*/ 646520 w 1475919"/>
                  <a:gd name="connsiteY27" fmla="*/ 25758 h 883491"/>
                  <a:gd name="connsiteX28" fmla="*/ 656823 w 1475919"/>
                  <a:gd name="connsiteY28" fmla="*/ 28334 h 883491"/>
                  <a:gd name="connsiteX29" fmla="*/ 685156 w 1475919"/>
                  <a:gd name="connsiteY29" fmla="*/ 33485 h 883491"/>
                  <a:gd name="connsiteX30" fmla="*/ 705762 w 1475919"/>
                  <a:gd name="connsiteY30" fmla="*/ 43788 h 883491"/>
                  <a:gd name="connsiteX31" fmla="*/ 728944 w 1475919"/>
                  <a:gd name="connsiteY31" fmla="*/ 51516 h 883491"/>
                  <a:gd name="connsiteX32" fmla="*/ 739248 w 1475919"/>
                  <a:gd name="connsiteY32" fmla="*/ 56667 h 883491"/>
                  <a:gd name="connsiteX33" fmla="*/ 754702 w 1475919"/>
                  <a:gd name="connsiteY33" fmla="*/ 61819 h 883491"/>
                  <a:gd name="connsiteX34" fmla="*/ 788187 w 1475919"/>
                  <a:gd name="connsiteY34" fmla="*/ 74698 h 883491"/>
                  <a:gd name="connsiteX35" fmla="*/ 819097 w 1475919"/>
                  <a:gd name="connsiteY35" fmla="*/ 90152 h 883491"/>
                  <a:gd name="connsiteX36" fmla="*/ 834551 w 1475919"/>
                  <a:gd name="connsiteY36" fmla="*/ 97880 h 883491"/>
                  <a:gd name="connsiteX37" fmla="*/ 844854 w 1475919"/>
                  <a:gd name="connsiteY37" fmla="*/ 108183 h 883491"/>
                  <a:gd name="connsiteX38" fmla="*/ 865460 w 1475919"/>
                  <a:gd name="connsiteY38" fmla="*/ 118486 h 883491"/>
                  <a:gd name="connsiteX39" fmla="*/ 873188 w 1475919"/>
                  <a:gd name="connsiteY39" fmla="*/ 123637 h 883491"/>
                  <a:gd name="connsiteX40" fmla="*/ 898946 w 1475919"/>
                  <a:gd name="connsiteY40" fmla="*/ 139092 h 883491"/>
                  <a:gd name="connsiteX41" fmla="*/ 919552 w 1475919"/>
                  <a:gd name="connsiteY41" fmla="*/ 154547 h 883491"/>
                  <a:gd name="connsiteX42" fmla="*/ 950461 w 1475919"/>
                  <a:gd name="connsiteY42" fmla="*/ 180304 h 883491"/>
                  <a:gd name="connsiteX43" fmla="*/ 973643 w 1475919"/>
                  <a:gd name="connsiteY43" fmla="*/ 198335 h 883491"/>
                  <a:gd name="connsiteX44" fmla="*/ 989098 w 1475919"/>
                  <a:gd name="connsiteY44" fmla="*/ 208638 h 883491"/>
                  <a:gd name="connsiteX45" fmla="*/ 996825 w 1475919"/>
                  <a:gd name="connsiteY45" fmla="*/ 218941 h 883491"/>
                  <a:gd name="connsiteX46" fmla="*/ 1007128 w 1475919"/>
                  <a:gd name="connsiteY46" fmla="*/ 224093 h 883491"/>
                  <a:gd name="connsiteX47" fmla="*/ 1022583 w 1475919"/>
                  <a:gd name="connsiteY47" fmla="*/ 234396 h 883491"/>
                  <a:gd name="connsiteX48" fmla="*/ 1048340 w 1475919"/>
                  <a:gd name="connsiteY48" fmla="*/ 255002 h 883491"/>
                  <a:gd name="connsiteX49" fmla="*/ 1058644 w 1475919"/>
                  <a:gd name="connsiteY49" fmla="*/ 262729 h 883491"/>
                  <a:gd name="connsiteX50" fmla="*/ 1074098 w 1475919"/>
                  <a:gd name="connsiteY50" fmla="*/ 278184 h 883491"/>
                  <a:gd name="connsiteX51" fmla="*/ 1099856 w 1475919"/>
                  <a:gd name="connsiteY51" fmla="*/ 303942 h 883491"/>
                  <a:gd name="connsiteX52" fmla="*/ 1123038 w 1475919"/>
                  <a:gd name="connsiteY52" fmla="*/ 327124 h 883491"/>
                  <a:gd name="connsiteX53" fmla="*/ 1138493 w 1475919"/>
                  <a:gd name="connsiteY53" fmla="*/ 342578 h 883491"/>
                  <a:gd name="connsiteX54" fmla="*/ 1146220 w 1475919"/>
                  <a:gd name="connsiteY54" fmla="*/ 352881 h 883491"/>
                  <a:gd name="connsiteX55" fmla="*/ 1169402 w 1475919"/>
                  <a:gd name="connsiteY55" fmla="*/ 373488 h 883491"/>
                  <a:gd name="connsiteX56" fmla="*/ 1179705 w 1475919"/>
                  <a:gd name="connsiteY56" fmla="*/ 386366 h 883491"/>
                  <a:gd name="connsiteX57" fmla="*/ 1195160 w 1475919"/>
                  <a:gd name="connsiteY57" fmla="*/ 399245 h 883491"/>
                  <a:gd name="connsiteX58" fmla="*/ 1205463 w 1475919"/>
                  <a:gd name="connsiteY58" fmla="*/ 409548 h 883491"/>
                  <a:gd name="connsiteX59" fmla="*/ 1226069 w 1475919"/>
                  <a:gd name="connsiteY59" fmla="*/ 427579 h 883491"/>
                  <a:gd name="connsiteX60" fmla="*/ 1238948 w 1475919"/>
                  <a:gd name="connsiteY60" fmla="*/ 443033 h 883491"/>
                  <a:gd name="connsiteX61" fmla="*/ 1246675 w 1475919"/>
                  <a:gd name="connsiteY61" fmla="*/ 453337 h 883491"/>
                  <a:gd name="connsiteX62" fmla="*/ 1267281 w 1475919"/>
                  <a:gd name="connsiteY62" fmla="*/ 473943 h 883491"/>
                  <a:gd name="connsiteX63" fmla="*/ 1280160 w 1475919"/>
                  <a:gd name="connsiteY63" fmla="*/ 489397 h 883491"/>
                  <a:gd name="connsiteX64" fmla="*/ 1308494 w 1475919"/>
                  <a:gd name="connsiteY64" fmla="*/ 517731 h 883491"/>
                  <a:gd name="connsiteX65" fmla="*/ 1313645 w 1475919"/>
                  <a:gd name="connsiteY65" fmla="*/ 525458 h 883491"/>
                  <a:gd name="connsiteX66" fmla="*/ 1323948 w 1475919"/>
                  <a:gd name="connsiteY66" fmla="*/ 535761 h 883491"/>
                  <a:gd name="connsiteX67" fmla="*/ 1329100 w 1475919"/>
                  <a:gd name="connsiteY67" fmla="*/ 546064 h 883491"/>
                  <a:gd name="connsiteX68" fmla="*/ 1336827 w 1475919"/>
                  <a:gd name="connsiteY68" fmla="*/ 553792 h 883491"/>
                  <a:gd name="connsiteX69" fmla="*/ 1344555 w 1475919"/>
                  <a:gd name="connsiteY69" fmla="*/ 564095 h 883491"/>
                  <a:gd name="connsiteX70" fmla="*/ 1354858 w 1475919"/>
                  <a:gd name="connsiteY70" fmla="*/ 574398 h 883491"/>
                  <a:gd name="connsiteX71" fmla="*/ 1378040 w 1475919"/>
                  <a:gd name="connsiteY71" fmla="*/ 610459 h 883491"/>
                  <a:gd name="connsiteX72" fmla="*/ 1393494 w 1475919"/>
                  <a:gd name="connsiteY72" fmla="*/ 636217 h 883491"/>
                  <a:gd name="connsiteX73" fmla="*/ 1396070 w 1475919"/>
                  <a:gd name="connsiteY73" fmla="*/ 643944 h 883491"/>
                  <a:gd name="connsiteX74" fmla="*/ 1406373 w 1475919"/>
                  <a:gd name="connsiteY74" fmla="*/ 661974 h 883491"/>
                  <a:gd name="connsiteX75" fmla="*/ 1408949 w 1475919"/>
                  <a:gd name="connsiteY75" fmla="*/ 669702 h 883491"/>
                  <a:gd name="connsiteX76" fmla="*/ 1426979 w 1475919"/>
                  <a:gd name="connsiteY76" fmla="*/ 703187 h 883491"/>
                  <a:gd name="connsiteX77" fmla="*/ 1434707 w 1475919"/>
                  <a:gd name="connsiteY77" fmla="*/ 731520 h 883491"/>
                  <a:gd name="connsiteX78" fmla="*/ 1439858 w 1475919"/>
                  <a:gd name="connsiteY78" fmla="*/ 739248 h 883491"/>
                  <a:gd name="connsiteX79" fmla="*/ 1447586 w 1475919"/>
                  <a:gd name="connsiteY79" fmla="*/ 765005 h 883491"/>
                  <a:gd name="connsiteX80" fmla="*/ 1452737 w 1475919"/>
                  <a:gd name="connsiteY80" fmla="*/ 780460 h 883491"/>
                  <a:gd name="connsiteX81" fmla="*/ 1455313 w 1475919"/>
                  <a:gd name="connsiteY81" fmla="*/ 788187 h 883491"/>
                  <a:gd name="connsiteX82" fmla="*/ 1465616 w 1475919"/>
                  <a:gd name="connsiteY82" fmla="*/ 824248 h 883491"/>
                  <a:gd name="connsiteX83" fmla="*/ 1468192 w 1475919"/>
                  <a:gd name="connsiteY83" fmla="*/ 831975 h 883491"/>
                  <a:gd name="connsiteX84" fmla="*/ 1470768 w 1475919"/>
                  <a:gd name="connsiteY84" fmla="*/ 852582 h 883491"/>
                  <a:gd name="connsiteX85" fmla="*/ 1473343 w 1475919"/>
                  <a:gd name="connsiteY85" fmla="*/ 862885 h 883491"/>
                  <a:gd name="connsiteX86" fmla="*/ 1475919 w 1475919"/>
                  <a:gd name="connsiteY86" fmla="*/ 883491 h 88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75919" h="883491">
                    <a:moveTo>
                      <a:pt x="0" y="92728"/>
                    </a:moveTo>
                    <a:cubicBezTo>
                      <a:pt x="6010" y="91869"/>
                      <a:pt x="12078" y="91343"/>
                      <a:pt x="18031" y="90152"/>
                    </a:cubicBezTo>
                    <a:cubicBezTo>
                      <a:pt x="20693" y="89620"/>
                      <a:pt x="23108" y="88166"/>
                      <a:pt x="25758" y="87577"/>
                    </a:cubicBezTo>
                    <a:cubicBezTo>
                      <a:pt x="30856" y="86444"/>
                      <a:pt x="36061" y="85860"/>
                      <a:pt x="41213" y="85001"/>
                    </a:cubicBezTo>
                    <a:lnTo>
                      <a:pt x="87577" y="69546"/>
                    </a:lnTo>
                    <a:lnTo>
                      <a:pt x="103031" y="64395"/>
                    </a:lnTo>
                    <a:cubicBezTo>
                      <a:pt x="105607" y="63536"/>
                      <a:pt x="108071" y="62203"/>
                      <a:pt x="110759" y="61819"/>
                    </a:cubicBezTo>
                    <a:lnTo>
                      <a:pt x="128789" y="59243"/>
                    </a:lnTo>
                    <a:cubicBezTo>
                      <a:pt x="143564" y="54317"/>
                      <a:pt x="129186" y="58756"/>
                      <a:pt x="149395" y="54092"/>
                    </a:cubicBezTo>
                    <a:cubicBezTo>
                      <a:pt x="156294" y="52500"/>
                      <a:pt x="163668" y="52106"/>
                      <a:pt x="170001" y="48940"/>
                    </a:cubicBezTo>
                    <a:cubicBezTo>
                      <a:pt x="213023" y="27430"/>
                      <a:pt x="174285" y="44936"/>
                      <a:pt x="200911" y="36061"/>
                    </a:cubicBezTo>
                    <a:cubicBezTo>
                      <a:pt x="205297" y="34599"/>
                      <a:pt x="209304" y="32031"/>
                      <a:pt x="213790" y="30910"/>
                    </a:cubicBezTo>
                    <a:cubicBezTo>
                      <a:pt x="219680" y="29438"/>
                      <a:pt x="225847" y="29420"/>
                      <a:pt x="231820" y="28334"/>
                    </a:cubicBezTo>
                    <a:cubicBezTo>
                      <a:pt x="235303" y="27701"/>
                      <a:pt x="238631" y="26340"/>
                      <a:pt x="242123" y="25758"/>
                    </a:cubicBezTo>
                    <a:cubicBezTo>
                      <a:pt x="248951" y="24620"/>
                      <a:pt x="255860" y="24041"/>
                      <a:pt x="262729" y="23182"/>
                    </a:cubicBezTo>
                    <a:cubicBezTo>
                      <a:pt x="270099" y="20725"/>
                      <a:pt x="272668" y="19649"/>
                      <a:pt x="280760" y="18031"/>
                    </a:cubicBezTo>
                    <a:cubicBezTo>
                      <a:pt x="285881" y="17007"/>
                      <a:pt x="291076" y="16389"/>
                      <a:pt x="296214" y="15455"/>
                    </a:cubicBezTo>
                    <a:cubicBezTo>
                      <a:pt x="300521" y="14672"/>
                      <a:pt x="304819" y="13829"/>
                      <a:pt x="309093" y="12879"/>
                    </a:cubicBezTo>
                    <a:cubicBezTo>
                      <a:pt x="312549" y="12111"/>
                      <a:pt x="315913" y="10936"/>
                      <a:pt x="319396" y="10303"/>
                    </a:cubicBezTo>
                    <a:cubicBezTo>
                      <a:pt x="325369" y="9217"/>
                      <a:pt x="331438" y="8726"/>
                      <a:pt x="337427" y="7728"/>
                    </a:cubicBezTo>
                    <a:cubicBezTo>
                      <a:pt x="341745" y="7008"/>
                      <a:pt x="345979" y="5818"/>
                      <a:pt x="350306" y="5152"/>
                    </a:cubicBezTo>
                    <a:cubicBezTo>
                      <a:pt x="390850" y="-1086"/>
                      <a:pt x="354261" y="5906"/>
                      <a:pt x="383791" y="0"/>
                    </a:cubicBezTo>
                    <a:cubicBezTo>
                      <a:pt x="409419" y="777"/>
                      <a:pt x="478656" y="2068"/>
                      <a:pt x="512579" y="5152"/>
                    </a:cubicBezTo>
                    <a:cubicBezTo>
                      <a:pt x="525304" y="6309"/>
                      <a:pt x="532687" y="11207"/>
                      <a:pt x="546064" y="12879"/>
                    </a:cubicBezTo>
                    <a:lnTo>
                      <a:pt x="566671" y="15455"/>
                    </a:lnTo>
                    <a:cubicBezTo>
                      <a:pt x="589920" y="21268"/>
                      <a:pt x="561589" y="14673"/>
                      <a:pt x="600156" y="20606"/>
                    </a:cubicBezTo>
                    <a:cubicBezTo>
                      <a:pt x="603655" y="21144"/>
                      <a:pt x="606941" y="22791"/>
                      <a:pt x="610459" y="23182"/>
                    </a:cubicBezTo>
                    <a:cubicBezTo>
                      <a:pt x="622436" y="24513"/>
                      <a:pt x="634500" y="24899"/>
                      <a:pt x="646520" y="25758"/>
                    </a:cubicBezTo>
                    <a:cubicBezTo>
                      <a:pt x="649954" y="26617"/>
                      <a:pt x="653340" y="27701"/>
                      <a:pt x="656823" y="28334"/>
                    </a:cubicBezTo>
                    <a:cubicBezTo>
                      <a:pt x="690680" y="34491"/>
                      <a:pt x="661778" y="27642"/>
                      <a:pt x="685156" y="33485"/>
                    </a:cubicBezTo>
                    <a:cubicBezTo>
                      <a:pt x="692025" y="36919"/>
                      <a:pt x="698312" y="41925"/>
                      <a:pt x="705762" y="43788"/>
                    </a:cubicBezTo>
                    <a:cubicBezTo>
                      <a:pt x="717726" y="46779"/>
                      <a:pt x="716468" y="45971"/>
                      <a:pt x="728944" y="51516"/>
                    </a:cubicBezTo>
                    <a:cubicBezTo>
                      <a:pt x="732453" y="53076"/>
                      <a:pt x="735683" y="55241"/>
                      <a:pt x="739248" y="56667"/>
                    </a:cubicBezTo>
                    <a:cubicBezTo>
                      <a:pt x="744290" y="58684"/>
                      <a:pt x="749845" y="59391"/>
                      <a:pt x="754702" y="61819"/>
                    </a:cubicBezTo>
                    <a:cubicBezTo>
                      <a:pt x="779224" y="74080"/>
                      <a:pt x="767778" y="70616"/>
                      <a:pt x="788187" y="74698"/>
                    </a:cubicBezTo>
                    <a:lnTo>
                      <a:pt x="819097" y="90152"/>
                    </a:lnTo>
                    <a:cubicBezTo>
                      <a:pt x="824248" y="92728"/>
                      <a:pt x="830478" y="93807"/>
                      <a:pt x="834551" y="97880"/>
                    </a:cubicBezTo>
                    <a:cubicBezTo>
                      <a:pt x="837985" y="101314"/>
                      <a:pt x="840813" y="105489"/>
                      <a:pt x="844854" y="108183"/>
                    </a:cubicBezTo>
                    <a:cubicBezTo>
                      <a:pt x="851244" y="112443"/>
                      <a:pt x="859070" y="114227"/>
                      <a:pt x="865460" y="118486"/>
                    </a:cubicBezTo>
                    <a:cubicBezTo>
                      <a:pt x="868036" y="120203"/>
                      <a:pt x="870500" y="122101"/>
                      <a:pt x="873188" y="123637"/>
                    </a:cubicBezTo>
                    <a:cubicBezTo>
                      <a:pt x="882670" y="129055"/>
                      <a:pt x="890549" y="130695"/>
                      <a:pt x="898946" y="139092"/>
                    </a:cubicBezTo>
                    <a:cubicBezTo>
                      <a:pt x="930487" y="170633"/>
                      <a:pt x="890261" y="132579"/>
                      <a:pt x="919552" y="154547"/>
                    </a:cubicBezTo>
                    <a:cubicBezTo>
                      <a:pt x="930281" y="162594"/>
                      <a:pt x="940108" y="171778"/>
                      <a:pt x="950461" y="180304"/>
                    </a:cubicBezTo>
                    <a:cubicBezTo>
                      <a:pt x="954263" y="183435"/>
                      <a:pt x="968646" y="195004"/>
                      <a:pt x="973643" y="198335"/>
                    </a:cubicBezTo>
                    <a:lnTo>
                      <a:pt x="989098" y="208638"/>
                    </a:lnTo>
                    <a:cubicBezTo>
                      <a:pt x="991674" y="212072"/>
                      <a:pt x="993566" y="216147"/>
                      <a:pt x="996825" y="218941"/>
                    </a:cubicBezTo>
                    <a:cubicBezTo>
                      <a:pt x="999740" y="221440"/>
                      <a:pt x="1003835" y="222117"/>
                      <a:pt x="1007128" y="224093"/>
                    </a:cubicBezTo>
                    <a:cubicBezTo>
                      <a:pt x="1012437" y="227279"/>
                      <a:pt x="1017748" y="230528"/>
                      <a:pt x="1022583" y="234396"/>
                    </a:cubicBezTo>
                    <a:lnTo>
                      <a:pt x="1048340" y="255002"/>
                    </a:lnTo>
                    <a:cubicBezTo>
                      <a:pt x="1051716" y="257654"/>
                      <a:pt x="1058644" y="262729"/>
                      <a:pt x="1058644" y="262729"/>
                    </a:cubicBezTo>
                    <a:cubicBezTo>
                      <a:pt x="1069055" y="278348"/>
                      <a:pt x="1057326" y="262610"/>
                      <a:pt x="1074098" y="278184"/>
                    </a:cubicBezTo>
                    <a:cubicBezTo>
                      <a:pt x="1082996" y="286446"/>
                      <a:pt x="1091270" y="295356"/>
                      <a:pt x="1099856" y="303942"/>
                    </a:cubicBezTo>
                    <a:lnTo>
                      <a:pt x="1123038" y="327124"/>
                    </a:lnTo>
                    <a:cubicBezTo>
                      <a:pt x="1128190" y="332275"/>
                      <a:pt x="1134122" y="336750"/>
                      <a:pt x="1138493" y="342578"/>
                    </a:cubicBezTo>
                    <a:cubicBezTo>
                      <a:pt x="1141069" y="346012"/>
                      <a:pt x="1143184" y="349845"/>
                      <a:pt x="1146220" y="352881"/>
                    </a:cubicBezTo>
                    <a:cubicBezTo>
                      <a:pt x="1173517" y="380178"/>
                      <a:pt x="1145825" y="346963"/>
                      <a:pt x="1169402" y="373488"/>
                    </a:cubicBezTo>
                    <a:cubicBezTo>
                      <a:pt x="1173054" y="377597"/>
                      <a:pt x="1175818" y="382479"/>
                      <a:pt x="1179705" y="386366"/>
                    </a:cubicBezTo>
                    <a:cubicBezTo>
                      <a:pt x="1184447" y="391108"/>
                      <a:pt x="1190176" y="394759"/>
                      <a:pt x="1195160" y="399245"/>
                    </a:cubicBezTo>
                    <a:cubicBezTo>
                      <a:pt x="1198770" y="402494"/>
                      <a:pt x="1201808" y="406350"/>
                      <a:pt x="1205463" y="409548"/>
                    </a:cubicBezTo>
                    <a:cubicBezTo>
                      <a:pt x="1221615" y="423681"/>
                      <a:pt x="1210509" y="410291"/>
                      <a:pt x="1226069" y="427579"/>
                    </a:cubicBezTo>
                    <a:cubicBezTo>
                      <a:pt x="1230555" y="432563"/>
                      <a:pt x="1234759" y="437797"/>
                      <a:pt x="1238948" y="443033"/>
                    </a:cubicBezTo>
                    <a:cubicBezTo>
                      <a:pt x="1241630" y="446385"/>
                      <a:pt x="1243774" y="450172"/>
                      <a:pt x="1246675" y="453337"/>
                    </a:cubicBezTo>
                    <a:cubicBezTo>
                      <a:pt x="1253239" y="460498"/>
                      <a:pt x="1261062" y="466481"/>
                      <a:pt x="1267281" y="473943"/>
                    </a:cubicBezTo>
                    <a:cubicBezTo>
                      <a:pt x="1271574" y="479094"/>
                      <a:pt x="1275564" y="484514"/>
                      <a:pt x="1280160" y="489397"/>
                    </a:cubicBezTo>
                    <a:cubicBezTo>
                      <a:pt x="1289314" y="499123"/>
                      <a:pt x="1301085" y="506617"/>
                      <a:pt x="1308494" y="517731"/>
                    </a:cubicBezTo>
                    <a:cubicBezTo>
                      <a:pt x="1310211" y="520307"/>
                      <a:pt x="1311630" y="523108"/>
                      <a:pt x="1313645" y="525458"/>
                    </a:cubicBezTo>
                    <a:cubicBezTo>
                      <a:pt x="1316806" y="529146"/>
                      <a:pt x="1321034" y="531876"/>
                      <a:pt x="1323948" y="535761"/>
                    </a:cubicBezTo>
                    <a:cubicBezTo>
                      <a:pt x="1326252" y="538833"/>
                      <a:pt x="1326868" y="542939"/>
                      <a:pt x="1329100" y="546064"/>
                    </a:cubicBezTo>
                    <a:cubicBezTo>
                      <a:pt x="1331217" y="549028"/>
                      <a:pt x="1334456" y="551026"/>
                      <a:pt x="1336827" y="553792"/>
                    </a:cubicBezTo>
                    <a:cubicBezTo>
                      <a:pt x="1339621" y="557052"/>
                      <a:pt x="1341728" y="560864"/>
                      <a:pt x="1344555" y="564095"/>
                    </a:cubicBezTo>
                    <a:cubicBezTo>
                      <a:pt x="1347753" y="567750"/>
                      <a:pt x="1351897" y="570548"/>
                      <a:pt x="1354858" y="574398"/>
                    </a:cubicBezTo>
                    <a:cubicBezTo>
                      <a:pt x="1358996" y="579778"/>
                      <a:pt x="1373131" y="601459"/>
                      <a:pt x="1378040" y="610459"/>
                    </a:cubicBezTo>
                    <a:cubicBezTo>
                      <a:pt x="1390906" y="634045"/>
                      <a:pt x="1379912" y="618106"/>
                      <a:pt x="1393494" y="636217"/>
                    </a:cubicBezTo>
                    <a:cubicBezTo>
                      <a:pt x="1394353" y="638793"/>
                      <a:pt x="1394856" y="641516"/>
                      <a:pt x="1396070" y="643944"/>
                    </a:cubicBezTo>
                    <a:cubicBezTo>
                      <a:pt x="1408998" y="669796"/>
                      <a:pt x="1392835" y="630384"/>
                      <a:pt x="1406373" y="661974"/>
                    </a:cubicBezTo>
                    <a:cubicBezTo>
                      <a:pt x="1407443" y="664470"/>
                      <a:pt x="1407825" y="667230"/>
                      <a:pt x="1408949" y="669702"/>
                    </a:cubicBezTo>
                    <a:cubicBezTo>
                      <a:pt x="1416787" y="686945"/>
                      <a:pt x="1418368" y="688834"/>
                      <a:pt x="1426979" y="703187"/>
                    </a:cubicBezTo>
                    <a:cubicBezTo>
                      <a:pt x="1428362" y="710101"/>
                      <a:pt x="1430971" y="725915"/>
                      <a:pt x="1434707" y="731520"/>
                    </a:cubicBezTo>
                    <a:cubicBezTo>
                      <a:pt x="1436424" y="734096"/>
                      <a:pt x="1438601" y="736419"/>
                      <a:pt x="1439858" y="739248"/>
                    </a:cubicBezTo>
                    <a:cubicBezTo>
                      <a:pt x="1445462" y="751857"/>
                      <a:pt x="1444128" y="753478"/>
                      <a:pt x="1447586" y="765005"/>
                    </a:cubicBezTo>
                    <a:cubicBezTo>
                      <a:pt x="1449146" y="770206"/>
                      <a:pt x="1451020" y="775308"/>
                      <a:pt x="1452737" y="780460"/>
                    </a:cubicBezTo>
                    <a:cubicBezTo>
                      <a:pt x="1453596" y="783036"/>
                      <a:pt x="1454655" y="785553"/>
                      <a:pt x="1455313" y="788187"/>
                    </a:cubicBezTo>
                    <a:cubicBezTo>
                      <a:pt x="1461780" y="814059"/>
                      <a:pt x="1458225" y="802078"/>
                      <a:pt x="1465616" y="824248"/>
                    </a:cubicBezTo>
                    <a:lnTo>
                      <a:pt x="1468192" y="831975"/>
                    </a:lnTo>
                    <a:cubicBezTo>
                      <a:pt x="1469051" y="838844"/>
                      <a:pt x="1469630" y="845754"/>
                      <a:pt x="1470768" y="852582"/>
                    </a:cubicBezTo>
                    <a:cubicBezTo>
                      <a:pt x="1471350" y="856074"/>
                      <a:pt x="1472761" y="859393"/>
                      <a:pt x="1473343" y="862885"/>
                    </a:cubicBezTo>
                    <a:cubicBezTo>
                      <a:pt x="1474481" y="869713"/>
                      <a:pt x="1475919" y="883491"/>
                      <a:pt x="1475919" y="883491"/>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1" name="グループ化 60">
                <a:extLst>
                  <a:ext uri="{FF2B5EF4-FFF2-40B4-BE49-F238E27FC236}">
                    <a16:creationId xmlns:a16="http://schemas.microsoft.com/office/drawing/2014/main" id="{64E10439-D371-4661-B193-12D9D352E07C}"/>
                  </a:ext>
                </a:extLst>
              </p:cNvPr>
              <p:cNvGrpSpPr/>
              <p:nvPr/>
            </p:nvGrpSpPr>
            <p:grpSpPr>
              <a:xfrm rot="13159354">
                <a:off x="7316352" y="133814"/>
                <a:ext cx="163318" cy="347914"/>
                <a:chOff x="5686097" y="2715913"/>
                <a:chExt cx="119525" cy="295590"/>
              </a:xfrm>
            </p:grpSpPr>
            <p:cxnSp>
              <p:nvCxnSpPr>
                <p:cNvPr id="62" name="直線コネクタ 61">
                  <a:extLst>
                    <a:ext uri="{FF2B5EF4-FFF2-40B4-BE49-F238E27FC236}">
                      <a16:creationId xmlns:a16="http://schemas.microsoft.com/office/drawing/2014/main" id="{A8DF0B86-0869-40FD-A0D7-86F5A87F91EB}"/>
                    </a:ext>
                  </a:extLst>
                </p:cNvPr>
                <p:cNvCxnSpPr/>
                <p:nvPr/>
              </p:nvCxnSpPr>
              <p:spPr>
                <a:xfrm flipH="1">
                  <a:off x="5708956" y="2715913"/>
                  <a:ext cx="96666" cy="216465"/>
                </a:xfrm>
                <a:prstGeom prst="line">
                  <a:avLst/>
                </a:prstGeom>
                <a:ln w="9525"/>
              </p:spPr>
              <p:style>
                <a:lnRef idx="1">
                  <a:schemeClr val="accent1"/>
                </a:lnRef>
                <a:fillRef idx="0">
                  <a:schemeClr val="accent1"/>
                </a:fillRef>
                <a:effectRef idx="0">
                  <a:schemeClr val="accent1"/>
                </a:effectRef>
                <a:fontRef idx="minor">
                  <a:schemeClr val="tx1"/>
                </a:fontRef>
              </p:style>
            </p:cxnSp>
            <p:sp>
              <p:nvSpPr>
                <p:cNvPr id="63" name="円柱 62">
                  <a:extLst>
                    <a:ext uri="{FF2B5EF4-FFF2-40B4-BE49-F238E27FC236}">
                      <a16:creationId xmlns:a16="http://schemas.microsoft.com/office/drawing/2014/main" id="{13DFC72D-F7A9-4727-9456-1657555AF115}"/>
                    </a:ext>
                  </a:extLst>
                </p:cNvPr>
                <p:cNvSpPr/>
                <p:nvPr/>
              </p:nvSpPr>
              <p:spPr>
                <a:xfrm rot="1365914">
                  <a:off x="5686097" y="2853254"/>
                  <a:ext cx="45719" cy="158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Tree>
    <p:extLst>
      <p:ext uri="{BB962C8B-B14F-4D97-AF65-F5344CB8AC3E}">
        <p14:creationId xmlns:p14="http://schemas.microsoft.com/office/powerpoint/2010/main" val="280209861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p:cNvGrpSpPr/>
          <p:nvPr/>
        </p:nvGrpSpPr>
        <p:grpSpPr>
          <a:xfrm>
            <a:off x="0" y="0"/>
            <a:ext cx="9144000" cy="6858000"/>
            <a:chOff x="0" y="0"/>
            <a:chExt cx="9144000" cy="6858000"/>
          </a:xfrm>
        </p:grpSpPr>
        <p:pic>
          <p:nvPicPr>
            <p:cNvPr id="4" name="図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正方形/長方形 4"/>
            <p:cNvSpPr/>
            <p:nvPr/>
          </p:nvSpPr>
          <p:spPr>
            <a:xfrm>
              <a:off x="2123728" y="27062"/>
              <a:ext cx="1008112" cy="16157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 name="テキスト ボックス 7">
            <a:extLst>
              <a:ext uri="{FF2B5EF4-FFF2-40B4-BE49-F238E27FC236}">
                <a16:creationId xmlns:a16="http://schemas.microsoft.com/office/drawing/2014/main" id="{81A9A37B-4ED6-4130-B3CB-9BB3C124D88A}"/>
              </a:ext>
            </a:extLst>
          </p:cNvPr>
          <p:cNvSpPr txBox="1"/>
          <p:nvPr/>
        </p:nvSpPr>
        <p:spPr>
          <a:xfrm>
            <a:off x="251042" y="690369"/>
            <a:ext cx="591306"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右</a:t>
            </a:r>
            <a:endParaRPr kumimoji="1" lang="en-US" altLang="ja-JP" sz="1400" dirty="0">
              <a:latin typeface="Meiryo UI" panose="020B0604030504040204" pitchFamily="50" charset="-128"/>
              <a:ea typeface="Meiryo UI" panose="020B0604030504040204" pitchFamily="50" charset="-128"/>
            </a:endParaRPr>
          </a:p>
        </p:txBody>
      </p:sp>
      <p:sp>
        <p:nvSpPr>
          <p:cNvPr id="9" name="テキスト ボックス 8">
            <a:extLst>
              <a:ext uri="{FF2B5EF4-FFF2-40B4-BE49-F238E27FC236}">
                <a16:creationId xmlns:a16="http://schemas.microsoft.com/office/drawing/2014/main" id="{EFE1242E-0FF7-4A2C-87A3-B746FD3D3DFD}"/>
              </a:ext>
            </a:extLst>
          </p:cNvPr>
          <p:cNvSpPr txBox="1"/>
          <p:nvPr/>
        </p:nvSpPr>
        <p:spPr>
          <a:xfrm>
            <a:off x="2177831" y="690370"/>
            <a:ext cx="591306" cy="307777"/>
          </a:xfrm>
          <a:prstGeom prst="rect">
            <a:avLst/>
          </a:prstGeom>
          <a:solidFill>
            <a:schemeClr val="bg1"/>
          </a:solidFill>
        </p:spPr>
        <p:txBody>
          <a:bodyPr wrap="square" rtlCol="0">
            <a:spAutoFit/>
          </a:bodyPr>
          <a:lstStyle/>
          <a:p>
            <a:pPr algn="ctr"/>
            <a:r>
              <a:rPr kumimoji="1" lang="ja-JP" altLang="en-US" sz="1400" dirty="0">
                <a:latin typeface="Meiryo UI" panose="020B0604030504040204" pitchFamily="50" charset="-128"/>
                <a:ea typeface="Meiryo UI" panose="020B0604030504040204" pitchFamily="50" charset="-128"/>
              </a:rPr>
              <a:t>左</a:t>
            </a:r>
            <a:endParaRPr kumimoji="1" lang="en-US" altLang="ja-JP" sz="1400" dirty="0">
              <a:latin typeface="Meiryo UI" panose="020B0604030504040204" pitchFamily="50" charset="-128"/>
              <a:ea typeface="Meiryo UI" panose="020B0604030504040204" pitchFamily="50" charset="-128"/>
            </a:endParaRPr>
          </a:p>
        </p:txBody>
      </p:sp>
      <p:sp>
        <p:nvSpPr>
          <p:cNvPr id="10" name="テキスト ボックス 9">
            <a:extLst>
              <a:ext uri="{FF2B5EF4-FFF2-40B4-BE49-F238E27FC236}">
                <a16:creationId xmlns:a16="http://schemas.microsoft.com/office/drawing/2014/main" id="{DDFE2B02-099E-4F43-B772-B2041287AE7A}"/>
              </a:ext>
            </a:extLst>
          </p:cNvPr>
          <p:cNvSpPr txBox="1"/>
          <p:nvPr/>
        </p:nvSpPr>
        <p:spPr>
          <a:xfrm>
            <a:off x="179650" y="0"/>
            <a:ext cx="1008388" cy="246221"/>
          </a:xfrm>
          <a:prstGeom prst="rect">
            <a:avLst/>
          </a:prstGeom>
          <a:solidFill>
            <a:srgbClr val="002060"/>
          </a:solidFill>
          <a:ln>
            <a:solidFill>
              <a:srgbClr val="FFC000"/>
            </a:solidFill>
          </a:ln>
        </p:spPr>
        <p:txBody>
          <a:bodyPr wrap="square" rtlCol="0">
            <a:spAutoFit/>
          </a:bodyPr>
          <a:lstStyle/>
          <a:p>
            <a:pPr algn="ctr"/>
            <a:r>
              <a:rPr lang="en-US" altLang="ja-JP" sz="1000" dirty="0">
                <a:solidFill>
                  <a:srgbClr val="FFFF00"/>
                </a:solidFill>
                <a:latin typeface="Meiryo UI" panose="020B0604030504040204" pitchFamily="50" charset="-128"/>
                <a:ea typeface="Meiryo UI" panose="020B0604030504040204" pitchFamily="50" charset="-128"/>
              </a:rPr>
              <a:t>VEP</a:t>
            </a:r>
            <a:endParaRPr kumimoji="1" lang="en-US" altLang="ja-JP" sz="1000" dirty="0">
              <a:solidFill>
                <a:srgbClr val="FFFF00"/>
              </a:solidFill>
              <a:latin typeface="Meiryo UI" panose="020B0604030504040204" pitchFamily="50" charset="-128"/>
              <a:ea typeface="Meiryo UI" panose="020B0604030504040204" pitchFamily="50" charset="-128"/>
            </a:endParaRPr>
          </a:p>
        </p:txBody>
      </p:sp>
      <p:cxnSp>
        <p:nvCxnSpPr>
          <p:cNvPr id="11" name="直線コネクタ 10">
            <a:extLst>
              <a:ext uri="{FF2B5EF4-FFF2-40B4-BE49-F238E27FC236}">
                <a16:creationId xmlns:a16="http://schemas.microsoft.com/office/drawing/2014/main" id="{7952B99A-D615-40F5-AA8C-9E8E17647AB1}"/>
              </a:ext>
            </a:extLst>
          </p:cNvPr>
          <p:cNvCxnSpPr>
            <a:cxnSpLocks/>
          </p:cNvCxnSpPr>
          <p:nvPr/>
        </p:nvCxnSpPr>
        <p:spPr>
          <a:xfrm>
            <a:off x="770296" y="690369"/>
            <a:ext cx="0" cy="5186903"/>
          </a:xfrm>
          <a:prstGeom prst="line">
            <a:avLst/>
          </a:prstGeom>
          <a:ln w="57150">
            <a:solidFill>
              <a:srgbClr val="FFC000"/>
            </a:solidFill>
            <a:prstDash val="dashDot"/>
          </a:ln>
          <a:effectLst/>
        </p:spPr>
        <p:style>
          <a:lnRef idx="1">
            <a:schemeClr val="accent1"/>
          </a:lnRef>
          <a:fillRef idx="0">
            <a:schemeClr val="accent1"/>
          </a:fillRef>
          <a:effectRef idx="0">
            <a:schemeClr val="accent1"/>
          </a:effectRef>
          <a:fontRef idx="minor">
            <a:schemeClr val="tx1"/>
          </a:fontRef>
        </p:style>
      </p:cxnSp>
      <p:sp>
        <p:nvSpPr>
          <p:cNvPr id="7" name="タイトル 1">
            <a:extLst>
              <a:ext uri="{FF2B5EF4-FFF2-40B4-BE49-F238E27FC236}">
                <a16:creationId xmlns:a16="http://schemas.microsoft.com/office/drawing/2014/main" id="{1F07222E-87E9-4C8D-84D6-AAD721873E0B}"/>
              </a:ext>
            </a:extLst>
          </p:cNvPr>
          <p:cNvSpPr txBox="1">
            <a:spLocks/>
          </p:cNvSpPr>
          <p:nvPr/>
        </p:nvSpPr>
        <p:spPr>
          <a:xfrm>
            <a:off x="474643" y="409079"/>
            <a:ext cx="591306" cy="427399"/>
          </a:xfrm>
          <a:prstGeom prst="rect">
            <a:avLst/>
          </a:prstGeom>
          <a:solidFill>
            <a:srgbClr val="FFC000"/>
          </a:solidFill>
          <a:ln>
            <a:solidFill>
              <a:schemeClr val="tx1"/>
            </a:solidFill>
          </a:ln>
          <a:effectLst>
            <a:reflection blurRad="6350" stA="50000" endA="300" endPos="55500" dist="50800" dir="5400000" sy="-100000" algn="bl" rotWithShape="0"/>
          </a:effectLst>
          <a:scene3d>
            <a:camera prst="perspectiveFront"/>
            <a:lightRig rig="threePt" dir="t"/>
          </a:scene3d>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400" dirty="0">
                <a:latin typeface="Meiryo UI" panose="020B0604030504040204" pitchFamily="50" charset="-128"/>
                <a:ea typeface="Meiryo UI" panose="020B0604030504040204" pitchFamily="50" charset="-128"/>
              </a:rPr>
              <a:t>N80</a:t>
            </a:r>
            <a:endParaRPr lang="ja-JP" altLang="en-US"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1959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2952"/>
            <a:ext cx="3377950" cy="3737125"/>
          </a:xfrm>
          <a:prstGeom prst="rect">
            <a:avLst/>
          </a:prstGeom>
        </p:spPr>
      </p:pic>
      <p:pic>
        <p:nvPicPr>
          <p:cNvPr id="9" name="図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77950" y="58560"/>
            <a:ext cx="3362101" cy="3709604"/>
          </a:xfrm>
          <a:prstGeom prst="rect">
            <a:avLst/>
          </a:prstGeom>
        </p:spPr>
      </p:pic>
      <p:sp>
        <p:nvSpPr>
          <p:cNvPr id="23" name="テキスト ボックス 22"/>
          <p:cNvSpPr txBox="1"/>
          <p:nvPr/>
        </p:nvSpPr>
        <p:spPr>
          <a:xfrm>
            <a:off x="2143568" y="0"/>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手術前造影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pic>
        <p:nvPicPr>
          <p:cNvPr id="4" name="図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16467" y="2994304"/>
            <a:ext cx="3818812" cy="3919548"/>
          </a:xfrm>
          <a:prstGeom prst="rect">
            <a:avLst/>
          </a:prstGeom>
        </p:spPr>
      </p:pic>
      <p:pic>
        <p:nvPicPr>
          <p:cNvPr id="5" name="図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02000" y="3008423"/>
            <a:ext cx="3842000" cy="3905429"/>
          </a:xfrm>
          <a:prstGeom prst="rect">
            <a:avLst/>
          </a:prstGeom>
        </p:spPr>
      </p:pic>
      <p:sp>
        <p:nvSpPr>
          <p:cNvPr id="7" name="テキスト ボックス 6"/>
          <p:cNvSpPr txBox="1"/>
          <p:nvPr/>
        </p:nvSpPr>
        <p:spPr>
          <a:xfrm>
            <a:off x="4163150" y="3008423"/>
            <a:ext cx="2248412" cy="400110"/>
          </a:xfrm>
          <a:prstGeom prst="rect">
            <a:avLst/>
          </a:prstGeom>
          <a:solidFill>
            <a:schemeClr val="bg1"/>
          </a:solid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手術後造影</a:t>
            </a:r>
            <a:r>
              <a:rPr lang="en-US" altLang="ja-JP" sz="2000" dirty="0">
                <a:latin typeface="Meiryo UI" panose="020B0604030504040204" pitchFamily="50" charset="-128"/>
                <a:ea typeface="Meiryo UI" panose="020B0604030504040204" pitchFamily="50" charset="-128"/>
              </a:rPr>
              <a:t>T1WI</a:t>
            </a:r>
            <a:endParaRPr kumimoji="1" lang="en-US" altLang="ja-JP"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589354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47664" y="2333"/>
            <a:ext cx="6027297" cy="834380"/>
          </a:xfrm>
          <a:solidFill>
            <a:schemeClr val="bg1">
              <a:lumMod val="95000"/>
            </a:schemeClr>
          </a:solidFill>
        </p:spPr>
        <p:txBody>
          <a:bodyPr>
            <a:normAutofit/>
          </a:bodyPr>
          <a:lstStyle/>
          <a:p>
            <a:pPr algn="ctr"/>
            <a:r>
              <a:rPr lang="ja-JP"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術中神経機能モニタリング</a:t>
            </a:r>
            <a:r>
              <a:rPr lang="zh-TW" altLang="en-US" sz="3200" dirty="0">
                <a:latin typeface="Meiryo UI" panose="020B0604030504040204" pitchFamily="50" charset="-128"/>
                <a:ea typeface="Meiryo UI" panose="020B0604030504040204" pitchFamily="50" charset="-128"/>
              </a:rPr>
              <a:t>装置</a:t>
            </a:r>
            <a:r>
              <a:rPr lang="ja-JP" altLang="ja-JP" sz="3200" dirty="0">
                <a:latin typeface="Meiryo UI" panose="020B0604030504040204" pitchFamily="50" charset="-128"/>
                <a:ea typeface="Meiryo UI" panose="020B0604030504040204" pitchFamily="50" charset="-128"/>
              </a:rPr>
              <a:t>】</a:t>
            </a:r>
            <a:endParaRPr kumimoji="1" lang="ja-JP" altLang="en-US" sz="3200"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755576" y="1184166"/>
            <a:ext cx="3240360" cy="1131292"/>
          </a:xfrm>
        </p:spPr>
        <p:txBody>
          <a:bodyPr>
            <a:normAutofit/>
          </a:bodyPr>
          <a:lstStyle/>
          <a:p>
            <a:r>
              <a:rPr lang="ja-JP" altLang="en-US" sz="2400" dirty="0">
                <a:latin typeface="Meiryo UI" panose="020B0604030504040204" pitchFamily="50" charset="-128"/>
                <a:ea typeface="Meiryo UI" panose="020B0604030504040204" pitchFamily="50" charset="-128"/>
              </a:rPr>
              <a:t>日本光電</a:t>
            </a:r>
            <a:endParaRPr lang="en-US" altLang="ja-JP"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　</a:t>
            </a:r>
            <a:r>
              <a:rPr lang="en-US" altLang="ja-JP" sz="2400" dirty="0" err="1">
                <a:latin typeface="Meiryo UI" panose="020B0604030504040204" pitchFamily="50" charset="-128"/>
                <a:ea typeface="Meiryo UI" panose="020B0604030504040204" pitchFamily="50" charset="-128"/>
              </a:rPr>
              <a:t>Neuropack</a:t>
            </a:r>
            <a:r>
              <a:rPr lang="en-US" altLang="ja-JP" sz="2400" dirty="0">
                <a:latin typeface="Meiryo UI" panose="020B0604030504040204" pitchFamily="50" charset="-128"/>
                <a:ea typeface="Meiryo UI" panose="020B0604030504040204" pitchFamily="50" charset="-128"/>
              </a:rPr>
              <a:t> X</a:t>
            </a:r>
            <a:r>
              <a:rPr lang="ja-JP" altLang="en-US" sz="2400" dirty="0">
                <a:latin typeface="Meiryo UI" panose="020B0604030504040204" pitchFamily="50" charset="-128"/>
                <a:ea typeface="Meiryo UI" panose="020B0604030504040204" pitchFamily="50" charset="-128"/>
              </a:rPr>
              <a:t>１</a:t>
            </a:r>
            <a:endParaRPr kumimoji="1" lang="ja-JP" altLang="en-US" sz="2400" dirty="0">
              <a:latin typeface="Meiryo UI" panose="020B0604030504040204" pitchFamily="50" charset="-128"/>
              <a:ea typeface="Meiryo UI" panose="020B0604030504040204" pitchFamily="50" charset="-128"/>
            </a:endParaRPr>
          </a:p>
        </p:txBody>
      </p:sp>
      <p:pic>
        <p:nvPicPr>
          <p:cNvPr id="2052" name="Picture 4" descr="筋電図・誘発電位検査装置 MEB-2300シリーズ　ニューロパック　X1"/>
          <p:cNvPicPr>
            <a:picLocks noChangeAspect="1" noChangeArrowheads="1"/>
          </p:cNvPicPr>
          <p:nvPr/>
        </p:nvPicPr>
        <p:blipFill>
          <a:blip r:embed="rId3" cstate="print"/>
          <a:srcRect/>
          <a:stretch>
            <a:fillRect/>
          </a:stretch>
        </p:blipFill>
        <p:spPr bwMode="auto">
          <a:xfrm>
            <a:off x="-530864" y="3005183"/>
            <a:ext cx="4293096" cy="3219823"/>
          </a:xfrm>
          <a:prstGeom prst="rect">
            <a:avLst/>
          </a:prstGeom>
          <a:noFill/>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81071" y="2482590"/>
            <a:ext cx="2293890" cy="4394680"/>
          </a:xfrm>
          <a:prstGeom prst="rect">
            <a:avLst/>
          </a:prstGeom>
        </p:spPr>
      </p:pic>
      <p:sp>
        <p:nvSpPr>
          <p:cNvPr id="6" name="コンテンツ プレースホルダ 2"/>
          <p:cNvSpPr txBox="1">
            <a:spLocks/>
          </p:cNvSpPr>
          <p:nvPr/>
        </p:nvSpPr>
        <p:spPr>
          <a:xfrm>
            <a:off x="5272889" y="1030637"/>
            <a:ext cx="3247515" cy="1013180"/>
          </a:xfrm>
          <a:prstGeom prst="rect">
            <a:avLst/>
          </a:prstGeom>
        </p:spPr>
        <p:txBody>
          <a:bodyPr vert="horz">
            <a:noAutofit/>
          </a:bodyPr>
          <a:lstStyle>
            <a:lvl1pPr marL="274320" indent="-274320" algn="l" rtl="0" eaLnBrk="1" latinLnBrk="0" hangingPunct="1">
              <a:spcBef>
                <a:spcPct val="20000"/>
              </a:spcBef>
              <a:buClr>
                <a:schemeClr val="accent3"/>
              </a:buClr>
              <a:buSzPct val="95000"/>
              <a:buFont typeface="Wingdings 2"/>
              <a:buChar char=""/>
              <a:defRPr kumimoji="1"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1"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1"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1"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1"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1"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1"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1"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1" sz="1400" kern="1200" baseline="0">
                <a:solidFill>
                  <a:schemeClr val="tx1"/>
                </a:solidFill>
                <a:latin typeface="+mn-lt"/>
                <a:ea typeface="+mn-ea"/>
                <a:cs typeface="+mn-cs"/>
              </a:defRPr>
            </a:lvl9pPr>
          </a:lstStyle>
          <a:p>
            <a:r>
              <a:rPr lang="zh-TW" altLang="en-US" sz="2400" dirty="0">
                <a:latin typeface="Meiryo UI" panose="020B0604030504040204" pitchFamily="50" charset="-128"/>
                <a:ea typeface="Meiryo UI" panose="020B0604030504040204" pitchFamily="50" charset="-128"/>
              </a:rPr>
              <a:t>日本光電</a:t>
            </a:r>
            <a:endParaRPr lang="en-US" altLang="zh-TW"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　</a:t>
            </a:r>
            <a:r>
              <a:rPr lang="en-US" altLang="zh-TW" sz="2400" dirty="0">
                <a:latin typeface="Meiryo UI" panose="020B0604030504040204" pitchFamily="50" charset="-128"/>
                <a:ea typeface="Meiryo UI" panose="020B0604030504040204" pitchFamily="50" charset="-128"/>
              </a:rPr>
              <a:t>MEB-9204</a:t>
            </a:r>
          </a:p>
          <a:p>
            <a:pPr marL="0" indent="0">
              <a:buNone/>
            </a:pPr>
            <a:r>
              <a:rPr lang="en-US" altLang="ja-JP" sz="2400" dirty="0" err="1">
                <a:latin typeface="Meiryo UI" panose="020B0604030504040204" pitchFamily="50" charset="-128"/>
                <a:ea typeface="Meiryo UI" panose="020B0604030504040204" pitchFamily="50" charset="-128"/>
              </a:rPr>
              <a:t>Neuropack</a:t>
            </a:r>
            <a:r>
              <a:rPr lang="en-US" altLang="ja-JP" sz="2400" dirty="0">
                <a:latin typeface="Meiryo UI" panose="020B0604030504040204" pitchFamily="50" charset="-128"/>
                <a:ea typeface="Meiryo UI" panose="020B0604030504040204" pitchFamily="50" charset="-128"/>
              </a:rPr>
              <a:t> M1</a:t>
            </a:r>
            <a:endParaRPr lang="ja-JP" altLang="en-US" sz="2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61825394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ç¥çµæ©è½æ¤æ»è£ç½® MEE-2000 ãã¥ã¼ã­ãã¹ã¿ã¼ G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2120" y="2852936"/>
            <a:ext cx="4325605" cy="3244205"/>
          </a:xfrm>
          <a:prstGeom prst="rect">
            <a:avLst/>
          </a:prstGeom>
          <a:noFill/>
          <a:extLst>
            <a:ext uri="{909E8E84-426E-40DD-AFC4-6F175D3DCCD1}">
              <a14:hiddenFill xmlns:a14="http://schemas.microsoft.com/office/drawing/2010/main">
                <a:solidFill>
                  <a:srgbClr val="FFFFFF"/>
                </a:solidFill>
              </a14:hiddenFill>
            </a:ext>
          </a:extLst>
        </p:spPr>
      </p:pic>
      <p:sp>
        <p:nvSpPr>
          <p:cNvPr id="8" name="コンテンツ プレースホルダ 2"/>
          <p:cNvSpPr txBox="1">
            <a:spLocks/>
          </p:cNvSpPr>
          <p:nvPr/>
        </p:nvSpPr>
        <p:spPr>
          <a:xfrm>
            <a:off x="0" y="1187882"/>
            <a:ext cx="9036496" cy="448840"/>
          </a:xfrm>
          <a:prstGeom prst="rect">
            <a:avLst/>
          </a:prstGeom>
        </p:spPr>
        <p:txBody>
          <a:bodyPr vert="horz">
            <a:noAutofit/>
          </a:bodyPr>
          <a:lstStyle>
            <a:lvl1pPr marL="274320" indent="-274320" algn="l" rtl="0" eaLnBrk="1" latinLnBrk="0" hangingPunct="1">
              <a:spcBef>
                <a:spcPct val="20000"/>
              </a:spcBef>
              <a:buClr>
                <a:schemeClr val="accent3"/>
              </a:buClr>
              <a:buSzPct val="95000"/>
              <a:buFont typeface="Wingdings 2"/>
              <a:buChar char=""/>
              <a:defRPr kumimoji="1"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1"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1"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1"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1"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1"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1"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1"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1" sz="1400" kern="1200" baseline="0">
                <a:solidFill>
                  <a:schemeClr val="tx1"/>
                </a:solidFill>
                <a:latin typeface="+mn-lt"/>
                <a:ea typeface="+mn-ea"/>
                <a:cs typeface="+mn-cs"/>
              </a:defRPr>
            </a:lvl9pPr>
          </a:lstStyle>
          <a:p>
            <a:endParaRPr lang="ja-JP" altLang="en-US" sz="2400" dirty="0">
              <a:latin typeface="Meiryo UI" panose="020B0604030504040204" pitchFamily="50" charset="-128"/>
              <a:ea typeface="Meiryo UI" panose="020B0604030504040204" pitchFamily="50" charset="-128"/>
            </a:endParaRPr>
          </a:p>
        </p:txBody>
      </p:sp>
      <p:sp>
        <p:nvSpPr>
          <p:cNvPr id="7" name="タイトル 6"/>
          <p:cNvSpPr>
            <a:spLocks noGrp="1"/>
          </p:cNvSpPr>
          <p:nvPr>
            <p:ph type="title"/>
          </p:nvPr>
        </p:nvSpPr>
        <p:spPr>
          <a:xfrm>
            <a:off x="327136" y="95848"/>
            <a:ext cx="8229600" cy="1143000"/>
          </a:xfrm>
        </p:spPr>
        <p:txBody>
          <a:bodyPr>
            <a:normAutofit/>
          </a:bodyPr>
          <a:lstStyle/>
          <a:p>
            <a:pPr algn="ctr"/>
            <a:r>
              <a:rPr lang="zh-TW" altLang="en-US" sz="3600" dirty="0">
                <a:latin typeface="Meiryo UI" panose="020B0604030504040204" pitchFamily="50" charset="-128"/>
                <a:ea typeface="Meiryo UI" panose="020B0604030504040204" pitchFamily="50" charset="-128"/>
              </a:rPr>
              <a:t>日本光電</a:t>
            </a:r>
            <a:r>
              <a:rPr lang="ja-JP" altLang="en-US" sz="3600" dirty="0">
                <a:latin typeface="Meiryo UI" panose="020B0604030504040204" pitchFamily="50" charset="-128"/>
                <a:ea typeface="Meiryo UI" panose="020B0604030504040204" pitchFamily="50" charset="-128"/>
              </a:rPr>
              <a:t>　</a:t>
            </a:r>
            <a:r>
              <a:rPr lang="en-US" altLang="ja-JP" sz="3600" dirty="0" err="1">
                <a:latin typeface="Meiryo UI" panose="020B0604030504040204" pitchFamily="50" charset="-128"/>
                <a:ea typeface="Meiryo UI" panose="020B0604030504040204" pitchFamily="50" charset="-128"/>
              </a:rPr>
              <a:t>Neuromaster</a:t>
            </a:r>
            <a:r>
              <a:rPr lang="en-US" altLang="ja-JP" sz="3600" dirty="0">
                <a:latin typeface="Meiryo UI" panose="020B0604030504040204" pitchFamily="50" charset="-128"/>
                <a:ea typeface="Meiryo UI" panose="020B0604030504040204" pitchFamily="50" charset="-128"/>
              </a:rPr>
              <a:t> G1 smart</a:t>
            </a:r>
            <a:endParaRPr lang="ja-JP" altLang="en-US" sz="3600" dirty="0">
              <a:latin typeface="Meiryo UI" panose="020B0604030504040204" pitchFamily="50" charset="-128"/>
              <a:ea typeface="Meiryo UI" panose="020B0604030504040204" pitchFamily="50" charset="-128"/>
            </a:endParaRPr>
          </a:p>
        </p:txBody>
      </p:sp>
      <p:sp>
        <p:nvSpPr>
          <p:cNvPr id="5" name="コンテンツ プレースホルダー 4"/>
          <p:cNvSpPr>
            <a:spLocks noGrp="1"/>
          </p:cNvSpPr>
          <p:nvPr>
            <p:ph idx="1"/>
          </p:nvPr>
        </p:nvSpPr>
        <p:spPr>
          <a:xfrm>
            <a:off x="349403" y="1480996"/>
            <a:ext cx="8229600" cy="4389120"/>
          </a:xfrm>
        </p:spPr>
        <p:txBody>
          <a:bodyPr>
            <a:normAutofit/>
          </a:bodyPr>
          <a:lstStyle/>
          <a:p>
            <a:r>
              <a:rPr kumimoji="1" lang="en-US" altLang="ja-JP" dirty="0">
                <a:latin typeface="Meiryo UI" panose="020B0604030504040204" pitchFamily="50" charset="-128"/>
                <a:ea typeface="Meiryo UI" panose="020B0604030504040204" pitchFamily="50" charset="-128"/>
                <a:cs typeface="Arial" panose="020B0604020202020204" pitchFamily="34" charset="0"/>
              </a:rPr>
              <a:t>16</a:t>
            </a:r>
            <a:r>
              <a:rPr kumimoji="1" lang="ja-JP" altLang="en-US" dirty="0">
                <a:latin typeface="Meiryo UI" panose="020B0604030504040204" pitchFamily="50" charset="-128"/>
                <a:ea typeface="Meiryo UI" panose="020B0604030504040204" pitchFamily="50" charset="-128"/>
                <a:cs typeface="Arial" panose="020B0604020202020204" pitchFamily="34" charset="0"/>
              </a:rPr>
              <a:t>チャンネル同時記録が可能。</a:t>
            </a:r>
            <a:endParaRPr kumimoji="1" lang="en-US" altLang="ja-JP" dirty="0">
              <a:latin typeface="Meiryo UI" panose="020B0604030504040204" pitchFamily="50" charset="-128"/>
              <a:ea typeface="Meiryo UI" panose="020B0604030504040204" pitchFamily="50" charset="-128"/>
              <a:cs typeface="Arial" panose="020B0604020202020204" pitchFamily="34" charset="0"/>
            </a:endParaRPr>
          </a:p>
          <a:p>
            <a:r>
              <a:rPr lang="ja-JP" altLang="en-US" dirty="0">
                <a:latin typeface="Meiryo UI" panose="020B0604030504040204" pitchFamily="50" charset="-128"/>
                <a:ea typeface="Meiryo UI" panose="020B0604030504040204" pitchFamily="50" charset="-128"/>
                <a:cs typeface="Arial" panose="020B0604020202020204" pitchFamily="34" charset="0"/>
              </a:rPr>
              <a:t>経頭蓋</a:t>
            </a:r>
            <a:r>
              <a:rPr lang="en-US" altLang="ja-JP" dirty="0">
                <a:latin typeface="Meiryo UI" panose="020B0604030504040204" pitchFamily="50" charset="-128"/>
                <a:ea typeface="Meiryo UI" panose="020B0604030504040204" pitchFamily="50" charset="-128"/>
                <a:cs typeface="Arial" panose="020B0604020202020204" pitchFamily="34" charset="0"/>
              </a:rPr>
              <a:t>MEP</a:t>
            </a:r>
            <a:r>
              <a:rPr lang="ja-JP" altLang="en-US" dirty="0" err="1">
                <a:latin typeface="Meiryo UI" panose="020B0604030504040204" pitchFamily="50" charset="-128"/>
                <a:ea typeface="Meiryo UI" panose="020B0604030504040204" pitchFamily="50" charset="-128"/>
                <a:cs typeface="Arial" panose="020B0604020202020204" pitchFamily="34" charset="0"/>
              </a:rPr>
              <a:t>、</a:t>
            </a:r>
            <a:r>
              <a:rPr lang="ja-JP" altLang="en-US" dirty="0">
                <a:latin typeface="Meiryo UI" panose="020B0604030504040204" pitchFamily="50" charset="-128"/>
                <a:ea typeface="Meiryo UI" panose="020B0604030504040204" pitchFamily="50" charset="-128"/>
                <a:cs typeface="Arial" panose="020B0604020202020204" pitchFamily="34" charset="0"/>
              </a:rPr>
              <a:t>脳表</a:t>
            </a:r>
            <a:r>
              <a:rPr lang="en-US" altLang="ja-JP" dirty="0">
                <a:latin typeface="Meiryo UI" panose="020B0604030504040204" pitchFamily="50" charset="-128"/>
                <a:ea typeface="Meiryo UI" panose="020B0604030504040204" pitchFamily="50" charset="-128"/>
                <a:cs typeface="Arial" panose="020B0604020202020204" pitchFamily="34" charset="0"/>
              </a:rPr>
              <a:t>MEP</a:t>
            </a:r>
            <a:r>
              <a:rPr lang="ja-JP" altLang="en-US" dirty="0" err="1">
                <a:latin typeface="Meiryo UI" panose="020B0604030504040204" pitchFamily="50" charset="-128"/>
                <a:ea typeface="Meiryo UI" panose="020B0604030504040204" pitchFamily="50" charset="-128"/>
                <a:cs typeface="Arial" panose="020B0604020202020204" pitchFamily="34" charset="0"/>
              </a:rPr>
              <a:t>、</a:t>
            </a:r>
            <a:r>
              <a:rPr lang="en-US" altLang="ja-JP" dirty="0">
                <a:latin typeface="Meiryo UI" panose="020B0604030504040204" pitchFamily="50" charset="-128"/>
                <a:ea typeface="Meiryo UI" panose="020B0604030504040204" pitchFamily="50" charset="-128"/>
                <a:cs typeface="Arial" panose="020B0604020202020204" pitchFamily="34" charset="0"/>
              </a:rPr>
              <a:t>SEP</a:t>
            </a:r>
            <a:r>
              <a:rPr lang="ja-JP" altLang="en-US" dirty="0" err="1">
                <a:latin typeface="Meiryo UI" panose="020B0604030504040204" pitchFamily="50" charset="-128"/>
                <a:ea typeface="Meiryo UI" panose="020B0604030504040204" pitchFamily="50" charset="-128"/>
                <a:cs typeface="Arial" panose="020B0604020202020204" pitchFamily="34" charset="0"/>
              </a:rPr>
              <a:t>、</a:t>
            </a:r>
            <a:r>
              <a:rPr lang="en-US" altLang="ja-JP" dirty="0">
                <a:latin typeface="Meiryo UI" panose="020B0604030504040204" pitchFamily="50" charset="-128"/>
                <a:ea typeface="Meiryo UI" panose="020B0604030504040204" pitchFamily="50" charset="-128"/>
                <a:cs typeface="Arial" panose="020B0604020202020204" pitchFamily="34" charset="0"/>
              </a:rPr>
              <a:t>ABR</a:t>
            </a:r>
            <a:r>
              <a:rPr lang="ja-JP" altLang="en-US" dirty="0" err="1">
                <a:latin typeface="Meiryo UI" panose="020B0604030504040204" pitchFamily="50" charset="-128"/>
                <a:ea typeface="Meiryo UI" panose="020B0604030504040204" pitchFamily="50" charset="-128"/>
                <a:cs typeface="Arial" panose="020B0604020202020204" pitchFamily="34" charset="0"/>
              </a:rPr>
              <a:t>、</a:t>
            </a:r>
            <a:r>
              <a:rPr lang="ja-JP" altLang="en-US" dirty="0">
                <a:latin typeface="Meiryo UI" panose="020B0604030504040204" pitchFamily="50" charset="-128"/>
                <a:ea typeface="Meiryo UI" panose="020B0604030504040204" pitchFamily="50" charset="-128"/>
                <a:cs typeface="Arial" panose="020B0604020202020204" pitchFamily="34" charset="0"/>
              </a:rPr>
              <a:t>脳神経直接刺激（顔面神経刺激、下位脳神経刺激）、</a:t>
            </a:r>
            <a:r>
              <a:rPr lang="en-US" altLang="ja-JP" dirty="0">
                <a:latin typeface="Meiryo UI" panose="020B0604030504040204" pitchFamily="50" charset="-128"/>
                <a:ea typeface="Meiryo UI" panose="020B0604030504040204" pitchFamily="50" charset="-128"/>
                <a:cs typeface="Arial" panose="020B0604020202020204" pitchFamily="34" charset="0"/>
              </a:rPr>
              <a:t>VEP</a:t>
            </a:r>
            <a:r>
              <a:rPr lang="ja-JP" altLang="en-US" dirty="0">
                <a:latin typeface="Meiryo UI" panose="020B0604030504040204" pitchFamily="50" charset="-128"/>
                <a:ea typeface="Meiryo UI" panose="020B0604030504040204" pitchFamily="50" charset="-128"/>
                <a:cs typeface="Arial" panose="020B0604020202020204" pitchFamily="34" charset="0"/>
              </a:rPr>
              <a:t>などを並行して行い、ワンタッチで切り替えができる。</a:t>
            </a:r>
            <a:endParaRPr kumimoji="1" lang="en-US" altLang="ja-JP" dirty="0">
              <a:latin typeface="Meiryo UI" panose="020B0604030504040204" pitchFamily="50" charset="-128"/>
              <a:ea typeface="Meiryo UI" panose="020B0604030504040204" pitchFamily="50" charset="-128"/>
              <a:cs typeface="Arial" panose="020B0604020202020204" pitchFamily="34" charset="0"/>
            </a:endParaRPr>
          </a:p>
          <a:p>
            <a:r>
              <a:rPr lang="ja-JP" altLang="en-US" dirty="0">
                <a:latin typeface="Meiryo UI" panose="020B0604030504040204" pitchFamily="50" charset="-128"/>
                <a:ea typeface="Meiryo UI" panose="020B0604030504040204" pitchFamily="50" charset="-128"/>
                <a:cs typeface="Arial" panose="020B0604020202020204" pitchFamily="34" charset="0"/>
              </a:rPr>
              <a:t>大型でクリアなタッチパネル画面で、本体</a:t>
            </a:r>
            <a:endParaRPr lang="en-US" altLang="ja-JP" dirty="0">
              <a:latin typeface="Meiryo UI" panose="020B0604030504040204" pitchFamily="50" charset="-128"/>
              <a:ea typeface="Meiryo UI" panose="020B0604030504040204" pitchFamily="50" charset="-128"/>
              <a:cs typeface="Arial" panose="020B0604020202020204" pitchFamily="34" charset="0"/>
            </a:endParaRPr>
          </a:p>
          <a:p>
            <a:pPr marL="0" indent="0">
              <a:buNone/>
            </a:pPr>
            <a:r>
              <a:rPr lang="ja-JP" altLang="en-US" dirty="0">
                <a:latin typeface="Meiryo UI" panose="020B0604030504040204" pitchFamily="50" charset="-128"/>
                <a:ea typeface="Meiryo UI" panose="020B0604030504040204" pitchFamily="50" charset="-128"/>
                <a:cs typeface="Arial" panose="020B0604020202020204" pitchFamily="34" charset="0"/>
              </a:rPr>
              <a:t>は小型化。</a:t>
            </a:r>
            <a:endParaRPr lang="en-US" altLang="ja-JP" dirty="0">
              <a:latin typeface="Meiryo UI" panose="020B0604030504040204" pitchFamily="50" charset="-128"/>
              <a:ea typeface="Meiryo UI" panose="020B0604030504040204" pitchFamily="50" charset="-128"/>
              <a:cs typeface="Arial" panose="020B0604020202020204" pitchFamily="34" charset="0"/>
            </a:endParaRPr>
          </a:p>
          <a:p>
            <a:r>
              <a:rPr lang="en-US" altLang="ja-JP" dirty="0">
                <a:latin typeface="Meiryo UI" panose="020B0604030504040204" pitchFamily="50" charset="-128"/>
                <a:ea typeface="Meiryo UI" panose="020B0604030504040204" pitchFamily="50" charset="-128"/>
                <a:cs typeface="Arial" panose="020B0604020202020204" pitchFamily="34" charset="0"/>
              </a:rPr>
              <a:t>USB</a:t>
            </a:r>
            <a:r>
              <a:rPr lang="ja-JP" altLang="en-US" dirty="0">
                <a:latin typeface="Meiryo UI" panose="020B0604030504040204" pitchFamily="50" charset="-128"/>
                <a:ea typeface="Meiryo UI" panose="020B0604030504040204" pitchFamily="50" charset="-128"/>
                <a:cs typeface="Arial" panose="020B0604020202020204" pitchFamily="34" charset="0"/>
              </a:rPr>
              <a:t>でデータの出力可能。</a:t>
            </a:r>
            <a:endParaRPr lang="en-US" altLang="ja-JP" dirty="0">
              <a:latin typeface="Meiryo UI" panose="020B0604030504040204" pitchFamily="50" charset="-128"/>
              <a:ea typeface="Meiryo UI" panose="020B0604030504040204" pitchFamily="50" charset="-128"/>
              <a:cs typeface="Arial" panose="020B0604020202020204" pitchFamily="34" charset="0"/>
            </a:endParaRPr>
          </a:p>
          <a:p>
            <a:r>
              <a:rPr lang="ja-JP" altLang="en-US" dirty="0">
                <a:latin typeface="Meiryo UI" panose="020B0604030504040204" pitchFamily="50" charset="-128"/>
                <a:ea typeface="Meiryo UI" panose="020B0604030504040204" pitchFamily="50" charset="-128"/>
                <a:cs typeface="Arial" panose="020B0604020202020204" pitchFamily="34" charset="0"/>
              </a:rPr>
              <a:t>手術静止画も同時に記録できる。</a:t>
            </a:r>
            <a:endParaRPr lang="en-US" altLang="ja-JP" dirty="0">
              <a:latin typeface="Meiryo UI" panose="020B0604030504040204" pitchFamily="50" charset="-128"/>
              <a:ea typeface="Meiryo UI" panose="020B0604030504040204" pitchFamily="50" charset="-128"/>
              <a:cs typeface="Arial" panose="020B0604020202020204" pitchFamily="34" charset="0"/>
            </a:endParaRPr>
          </a:p>
          <a:p>
            <a:r>
              <a:rPr kumimoji="1" lang="ja-JP" altLang="en-US" dirty="0">
                <a:latin typeface="Meiryo UI" panose="020B0604030504040204" pitchFamily="50" charset="-128"/>
                <a:ea typeface="Meiryo UI" panose="020B0604030504040204" pitchFamily="50" charset="-128"/>
                <a:cs typeface="Arial" panose="020B0604020202020204" pitchFamily="34" charset="0"/>
              </a:rPr>
              <a:t>電極の設置・刺入部位やボックスの配線</a:t>
            </a:r>
            <a:endParaRPr kumimoji="1" lang="en-US" altLang="ja-JP" dirty="0">
              <a:latin typeface="Meiryo UI" panose="020B0604030504040204" pitchFamily="50" charset="-128"/>
              <a:ea typeface="Meiryo UI" panose="020B0604030504040204" pitchFamily="50" charset="-128"/>
              <a:cs typeface="Arial" panose="020B0604020202020204" pitchFamily="34" charset="0"/>
            </a:endParaRPr>
          </a:p>
          <a:p>
            <a:pPr marL="0" indent="0">
              <a:buNone/>
            </a:pPr>
            <a:r>
              <a:rPr kumimoji="1" lang="ja-JP" altLang="en-US" dirty="0">
                <a:latin typeface="Meiryo UI" panose="020B0604030504040204" pitchFamily="50" charset="-128"/>
                <a:ea typeface="Meiryo UI" panose="020B0604030504040204" pitchFamily="50" charset="-128"/>
                <a:cs typeface="Arial" panose="020B0604020202020204" pitchFamily="34" charset="0"/>
              </a:rPr>
              <a:t>が画面上のイラストでひと目で分かる。</a:t>
            </a:r>
          </a:p>
        </p:txBody>
      </p:sp>
    </p:spTree>
    <p:extLst>
      <p:ext uri="{BB962C8B-B14F-4D97-AF65-F5344CB8AC3E}">
        <p14:creationId xmlns:p14="http://schemas.microsoft.com/office/powerpoint/2010/main" val="3853199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グループ化 31"/>
          <p:cNvGrpSpPr/>
          <p:nvPr/>
        </p:nvGrpSpPr>
        <p:grpSpPr>
          <a:xfrm>
            <a:off x="4866779" y="4682664"/>
            <a:ext cx="4283970" cy="2009416"/>
            <a:chOff x="4860031" y="4306172"/>
            <a:chExt cx="4283970" cy="2009416"/>
          </a:xfrm>
        </p:grpSpPr>
        <p:pic>
          <p:nvPicPr>
            <p:cNvPr id="17" name="図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60031" y="4306172"/>
              <a:ext cx="4283970" cy="2009416"/>
            </a:xfrm>
            <a:prstGeom prst="rect">
              <a:avLst/>
            </a:prstGeom>
            <a:ln>
              <a:solidFill>
                <a:schemeClr val="bg1">
                  <a:lumMod val="85000"/>
                </a:schemeClr>
              </a:solidFill>
            </a:ln>
          </p:spPr>
        </p:pic>
        <p:cxnSp>
          <p:nvCxnSpPr>
            <p:cNvPr id="22" name="直線コネクタ 21"/>
            <p:cNvCxnSpPr/>
            <p:nvPr/>
          </p:nvCxnSpPr>
          <p:spPr>
            <a:xfrm flipV="1">
              <a:off x="5508103" y="5288431"/>
              <a:ext cx="3324283" cy="22450"/>
            </a:xfrm>
            <a:prstGeom prst="line">
              <a:avLst/>
            </a:prstGeom>
            <a:ln w="38100">
              <a:solidFill>
                <a:srgbClr val="FFFF00"/>
              </a:solidFill>
              <a:prstDash val="lgDash"/>
            </a:ln>
            <a:effectLst>
              <a:glow rad="101600">
                <a:schemeClr val="accent4">
                  <a:satMod val="175000"/>
                  <a:alpha val="40000"/>
                </a:schemeClr>
              </a:glow>
            </a:effectLst>
          </p:spPr>
          <p:style>
            <a:lnRef idx="1">
              <a:schemeClr val="accent1"/>
            </a:lnRef>
            <a:fillRef idx="0">
              <a:schemeClr val="accent1"/>
            </a:fillRef>
            <a:effectRef idx="0">
              <a:schemeClr val="accent1"/>
            </a:effectRef>
            <a:fontRef idx="minor">
              <a:schemeClr val="tx1"/>
            </a:fontRef>
          </p:style>
        </p:cxnSp>
      </p:grpSp>
      <p:sp>
        <p:nvSpPr>
          <p:cNvPr id="2" name="タイトル 1"/>
          <p:cNvSpPr>
            <a:spLocks noGrp="1"/>
          </p:cNvSpPr>
          <p:nvPr>
            <p:ph type="title"/>
          </p:nvPr>
        </p:nvSpPr>
        <p:spPr>
          <a:xfrm>
            <a:off x="453887" y="990843"/>
            <a:ext cx="4334137" cy="781973"/>
          </a:xfrm>
        </p:spPr>
        <p:txBody>
          <a:bodyPr>
            <a:normAutofit/>
          </a:bodyPr>
          <a:lstStyle/>
          <a:p>
            <a:r>
              <a:rPr lang="ja-JP" altLang="en-US" dirty="0">
                <a:latin typeface="Meiryo UI" panose="020B0604030504040204" pitchFamily="50" charset="-128"/>
                <a:ea typeface="Meiryo UI" panose="020B0604030504040204" pitchFamily="50" charset="-128"/>
              </a:rPr>
              <a:t>①ボルタの電堆</a:t>
            </a:r>
            <a:r>
              <a:rPr lang="en-US" altLang="ja-JP" dirty="0">
                <a:latin typeface="Meiryo UI" panose="020B0604030504040204" pitchFamily="50" charset="-128"/>
                <a:ea typeface="Meiryo UI" panose="020B0604030504040204" pitchFamily="50" charset="-128"/>
              </a:rPr>
              <a:t>(1794)</a:t>
            </a:r>
            <a:endParaRPr kumimoji="1" lang="ja-JP" altLang="en-US" dirty="0">
              <a:latin typeface="Meiryo UI" panose="020B0604030504040204" pitchFamily="50" charset="-128"/>
              <a:ea typeface="Meiryo UI" panose="020B0604030504040204" pitchFamily="50" charset="-128"/>
            </a:endParaRPr>
          </a:p>
        </p:txBody>
      </p:sp>
      <p:pic>
        <p:nvPicPr>
          <p:cNvPr id="2050" name="Picture 2" descr="ããã«ã¿ã®é»å ãã®ç»åæ¤ç´¢çµæ"/>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65346" y="1005691"/>
            <a:ext cx="3480321" cy="345501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ãé°æ¥µç·ãªã·ã­ã¹ã³ã¼ããã®ç»åæ¤ç´¢çµæ"/>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72600" y="1457117"/>
            <a:ext cx="4189501" cy="3003584"/>
          </a:xfrm>
          <a:prstGeom prst="rect">
            <a:avLst/>
          </a:prstGeom>
          <a:noFill/>
          <a:extLst>
            <a:ext uri="{909E8E84-426E-40DD-AFC4-6F175D3DCCD1}">
              <a14:hiddenFill xmlns:a14="http://schemas.microsoft.com/office/drawing/2010/main">
                <a:solidFill>
                  <a:srgbClr val="FFFFFF"/>
                </a:solidFill>
              </a14:hiddenFill>
            </a:ext>
          </a:extLst>
        </p:spPr>
      </p:pic>
      <p:sp>
        <p:nvSpPr>
          <p:cNvPr id="39" name="タイトル 1"/>
          <p:cNvSpPr txBox="1">
            <a:spLocks/>
          </p:cNvSpPr>
          <p:nvPr/>
        </p:nvSpPr>
        <p:spPr>
          <a:xfrm>
            <a:off x="542823" y="0"/>
            <a:ext cx="8202844" cy="933726"/>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電気の発見</a:t>
            </a:r>
          </a:p>
        </p:txBody>
      </p:sp>
      <p:sp>
        <p:nvSpPr>
          <p:cNvPr id="3" name="AutoShape 2" descr="{\displaystyle {\begin{cases}\nabla \cdot {\boldsymbol {B}}(t,{\boldsymbol {x}})&amp;=0\\\nabla \times {\boldsymbol {E}}(t,{\boldsymbol {x}})+{\dfrac {\partial {\boldsymbol {B}}(t,{\boldsymbol {x}})}{\partial t}}&amp;=0\\\nabla \cdot {\boldsymbol {D}}(t,{\boldsymbol {x}})&amp;=\rho (t,{\boldsymbol {x}})\\\nabla \times {\boldsymbol {H}}(t,{\boldsymbol {x}})-{\dfrac {\partial {\boldsymbol {D}}(t,{\boldsymbol {x}})}{\partial t}}&amp;={\boldsymbol {j}}(t,{\boldsymbol {x}})\end{case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タイトル 1">
            <a:extLst>
              <a:ext uri="{FF2B5EF4-FFF2-40B4-BE49-F238E27FC236}">
                <a16:creationId xmlns:a16="http://schemas.microsoft.com/office/drawing/2014/main" id="{E9FFFAB1-E491-4DEE-86E2-2A1729F8A5A0}"/>
              </a:ext>
            </a:extLst>
          </p:cNvPr>
          <p:cNvSpPr txBox="1">
            <a:spLocks/>
          </p:cNvSpPr>
          <p:nvPr/>
        </p:nvSpPr>
        <p:spPr>
          <a:xfrm>
            <a:off x="421105" y="1643313"/>
            <a:ext cx="4406379" cy="2631192"/>
          </a:xfrm>
          <a:prstGeom prst="rect">
            <a:avLst/>
          </a:prstGeom>
        </p:spPr>
        <p:txBody>
          <a:bodyPr vert="horz" lIns="91440" tIns="45720" rIns="91440" bIns="45720" rtlCol="0" anchor="ctr">
            <a:normAutofit fontScale="97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②ファラデーの電磁誘導の発見</a:t>
            </a:r>
            <a:r>
              <a:rPr lang="en-US" altLang="ja-JP" dirty="0">
                <a:latin typeface="Meiryo UI" panose="020B0604030504040204" pitchFamily="50" charset="-128"/>
                <a:ea typeface="Meiryo UI" panose="020B0604030504040204" pitchFamily="50" charset="-128"/>
              </a:rPr>
              <a:t>(1831)</a:t>
            </a:r>
            <a:br>
              <a:rPr lang="en-US" altLang="ja-JP" dirty="0">
                <a:latin typeface="Meiryo UI" panose="020B0604030504040204" pitchFamily="50" charset="-128"/>
                <a:ea typeface="Meiryo UI" panose="020B0604030504040204" pitchFamily="50" charset="-128"/>
              </a:rPr>
            </a:br>
            <a:br>
              <a:rPr lang="ja-JP" altLang="en-US" dirty="0">
                <a:latin typeface="Meiryo UI" panose="020B0604030504040204" pitchFamily="50" charset="-128"/>
                <a:ea typeface="Meiryo UI" panose="020B0604030504040204" pitchFamily="50" charset="-128"/>
              </a:rPr>
            </a:br>
            <a:endParaRPr lang="ja-JP" altLang="en-US" dirty="0">
              <a:latin typeface="Meiryo UI" panose="020B0604030504040204" pitchFamily="50" charset="-128"/>
              <a:ea typeface="Meiryo UI" panose="020B0604030504040204" pitchFamily="50" charset="-128"/>
            </a:endParaRPr>
          </a:p>
        </p:txBody>
      </p:sp>
      <p:sp>
        <p:nvSpPr>
          <p:cNvPr id="21" name="タイトル 1">
            <a:extLst>
              <a:ext uri="{FF2B5EF4-FFF2-40B4-BE49-F238E27FC236}">
                <a16:creationId xmlns:a16="http://schemas.microsoft.com/office/drawing/2014/main" id="{C5B03D97-7E31-48E2-9FCA-DBBD8B6D2214}"/>
              </a:ext>
            </a:extLst>
          </p:cNvPr>
          <p:cNvSpPr txBox="1">
            <a:spLocks/>
          </p:cNvSpPr>
          <p:nvPr/>
        </p:nvSpPr>
        <p:spPr>
          <a:xfrm>
            <a:off x="395757" y="2754094"/>
            <a:ext cx="4406379" cy="2631192"/>
          </a:xfrm>
          <a:prstGeom prst="rect">
            <a:avLst/>
          </a:prstGeom>
        </p:spPr>
        <p:txBody>
          <a:bodyPr vert="horz" lIns="91440" tIns="45720" rIns="91440" bIns="45720" rtlCol="0" anchor="ctr">
            <a:normAutofit fontScale="97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③マックスウェルの電磁方程式</a:t>
            </a:r>
            <a:r>
              <a:rPr lang="en-US" altLang="ja-JP" dirty="0">
                <a:latin typeface="Meiryo UI" panose="020B0604030504040204" pitchFamily="50" charset="-128"/>
                <a:ea typeface="Meiryo UI" panose="020B0604030504040204" pitchFamily="50" charset="-128"/>
              </a:rPr>
              <a:t>(1864)</a:t>
            </a:r>
            <a:br>
              <a:rPr lang="en-US" altLang="ja-JP" dirty="0">
                <a:latin typeface="Meiryo UI" panose="020B0604030504040204" pitchFamily="50" charset="-128"/>
                <a:ea typeface="Meiryo UI" panose="020B0604030504040204" pitchFamily="50" charset="-128"/>
              </a:rPr>
            </a:br>
            <a:br>
              <a:rPr lang="en-US" altLang="ja-JP" dirty="0">
                <a:latin typeface="Meiryo UI" panose="020B0604030504040204" pitchFamily="50" charset="-128"/>
                <a:ea typeface="Meiryo UI" panose="020B0604030504040204" pitchFamily="50" charset="-128"/>
              </a:rPr>
            </a:br>
            <a:endParaRPr lang="ja-JP" altLang="en-US" dirty="0">
              <a:latin typeface="Meiryo UI" panose="020B0604030504040204" pitchFamily="50" charset="-128"/>
              <a:ea typeface="Meiryo UI" panose="020B0604030504040204" pitchFamily="50" charset="-128"/>
            </a:endParaRPr>
          </a:p>
        </p:txBody>
      </p:sp>
      <p:sp>
        <p:nvSpPr>
          <p:cNvPr id="23" name="タイトル 1">
            <a:extLst>
              <a:ext uri="{FF2B5EF4-FFF2-40B4-BE49-F238E27FC236}">
                <a16:creationId xmlns:a16="http://schemas.microsoft.com/office/drawing/2014/main" id="{E11E5369-692B-46FC-813C-DB3D28222A79}"/>
              </a:ext>
            </a:extLst>
          </p:cNvPr>
          <p:cNvSpPr txBox="1">
            <a:spLocks/>
          </p:cNvSpPr>
          <p:nvPr/>
        </p:nvSpPr>
        <p:spPr>
          <a:xfrm>
            <a:off x="427428" y="4594046"/>
            <a:ext cx="4180139" cy="1116052"/>
          </a:xfrm>
          <a:prstGeom prst="rect">
            <a:avLst/>
          </a:prstGeom>
        </p:spPr>
        <p:txBody>
          <a:bodyPr vert="horz" lIns="91440" tIns="45720" rIns="91440" bIns="45720" rtlCol="0" anchor="ctr">
            <a:normAutofit fontScale="97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トムソンの電子の発見</a:t>
            </a:r>
            <a:r>
              <a:rPr lang="en-US" altLang="ja-JP" dirty="0">
                <a:latin typeface="Meiryo UI" panose="020B0604030504040204" pitchFamily="50" charset="-128"/>
                <a:ea typeface="Meiryo UI" panose="020B0604030504040204" pitchFamily="50" charset="-128"/>
              </a:rPr>
              <a:t>(1897)</a:t>
            </a:r>
            <a:endParaRPr lang="ja-JP" altLang="en-US" dirty="0">
              <a:latin typeface="Meiryo UI" panose="020B0604030504040204" pitchFamily="50" charset="-128"/>
              <a:ea typeface="Meiryo UI" panose="020B0604030504040204" pitchFamily="50" charset="-128"/>
            </a:endParaRPr>
          </a:p>
        </p:txBody>
      </p:sp>
      <p:sp>
        <p:nvSpPr>
          <p:cNvPr id="26" name="タイトル 1">
            <a:extLst>
              <a:ext uri="{FF2B5EF4-FFF2-40B4-BE49-F238E27FC236}">
                <a16:creationId xmlns:a16="http://schemas.microsoft.com/office/drawing/2014/main" id="{563985EF-0F7A-4566-9152-834E0517A266}"/>
              </a:ext>
            </a:extLst>
          </p:cNvPr>
          <p:cNvSpPr txBox="1">
            <a:spLocks/>
          </p:cNvSpPr>
          <p:nvPr/>
        </p:nvSpPr>
        <p:spPr>
          <a:xfrm>
            <a:off x="374398" y="5658018"/>
            <a:ext cx="4283970" cy="1116052"/>
          </a:xfrm>
          <a:prstGeom prst="rect">
            <a:avLst/>
          </a:prstGeom>
        </p:spPr>
        <p:txBody>
          <a:bodyPr vert="horz" lIns="91440" tIns="45720" rIns="91440" bIns="45720" rtlCol="0" anchor="ctr">
            <a:normAutofit fontScale="97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→陰極線オシロスコープの開発</a:t>
            </a:r>
            <a:r>
              <a:rPr lang="en-US" altLang="ja-JP" dirty="0">
                <a:latin typeface="Meiryo UI" panose="020B0604030504040204" pitchFamily="50" charset="-128"/>
                <a:ea typeface="Meiryo UI" panose="020B0604030504040204" pitchFamily="50" charset="-128"/>
              </a:rPr>
              <a:t>(1920)</a:t>
            </a:r>
            <a:endParaRPr lang="ja-JP" altLang="en-US" dirty="0">
              <a:latin typeface="Meiryo UI" panose="020B0604030504040204" pitchFamily="50" charset="-128"/>
              <a:ea typeface="Meiryo UI" panose="020B0604030504040204" pitchFamily="50" charset="-128"/>
            </a:endParaRPr>
          </a:p>
        </p:txBody>
      </p:sp>
      <p:grpSp>
        <p:nvGrpSpPr>
          <p:cNvPr id="33" name="グループ化 32"/>
          <p:cNvGrpSpPr/>
          <p:nvPr/>
        </p:nvGrpSpPr>
        <p:grpSpPr>
          <a:xfrm>
            <a:off x="4866779" y="4680962"/>
            <a:ext cx="4290484" cy="2012819"/>
            <a:chOff x="8267993" y="4468121"/>
            <a:chExt cx="4283968" cy="1971324"/>
          </a:xfrm>
        </p:grpSpPr>
        <p:pic>
          <p:nvPicPr>
            <p:cNvPr id="15" name="図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7993" y="4468121"/>
              <a:ext cx="4283968" cy="1971324"/>
            </a:xfrm>
            <a:prstGeom prst="rect">
              <a:avLst/>
            </a:prstGeom>
            <a:ln>
              <a:solidFill>
                <a:schemeClr val="bg1">
                  <a:lumMod val="85000"/>
                </a:schemeClr>
              </a:solidFill>
            </a:ln>
          </p:spPr>
        </p:pic>
        <p:cxnSp>
          <p:nvCxnSpPr>
            <p:cNvPr id="9" name="直線コネクタ 8"/>
            <p:cNvCxnSpPr/>
            <p:nvPr/>
          </p:nvCxnSpPr>
          <p:spPr>
            <a:xfrm>
              <a:off x="8921585" y="5426702"/>
              <a:ext cx="1554001" cy="25768"/>
            </a:xfrm>
            <a:prstGeom prst="line">
              <a:avLst/>
            </a:prstGeom>
            <a:ln w="38100">
              <a:solidFill>
                <a:srgbClr val="FFFF00"/>
              </a:solidFill>
              <a:prstDash val="lgDash"/>
            </a:ln>
            <a:effectLst>
              <a:glow rad="101600">
                <a:schemeClr val="accent4">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10631137" y="5462214"/>
              <a:ext cx="1662006" cy="486126"/>
            </a:xfrm>
            <a:prstGeom prst="straightConnector1">
              <a:avLst/>
            </a:prstGeom>
            <a:ln w="38100">
              <a:solidFill>
                <a:srgbClr val="FFFF00"/>
              </a:solidFill>
              <a:prstDash val="lgDash"/>
              <a:tailEnd type="triangle"/>
            </a:ln>
            <a:effectLst>
              <a:glow rad="101600">
                <a:schemeClr val="accent4">
                  <a:satMod val="175000"/>
                  <a:alpha val="40000"/>
                </a:schemeClr>
              </a:glow>
            </a:effectLst>
          </p:spPr>
          <p:style>
            <a:lnRef idx="1">
              <a:schemeClr val="accent1"/>
            </a:lnRef>
            <a:fillRef idx="0">
              <a:schemeClr val="accent1"/>
            </a:fillRef>
            <a:effectRef idx="0">
              <a:schemeClr val="accent1"/>
            </a:effectRef>
            <a:fontRef idx="minor">
              <a:schemeClr val="tx1"/>
            </a:fontRef>
          </p:style>
        </p:cxnSp>
      </p:grpSp>
      <p:grpSp>
        <p:nvGrpSpPr>
          <p:cNvPr id="34" name="グループ化 33"/>
          <p:cNvGrpSpPr/>
          <p:nvPr/>
        </p:nvGrpSpPr>
        <p:grpSpPr>
          <a:xfrm>
            <a:off x="6872016" y="4748213"/>
            <a:ext cx="343568" cy="1961567"/>
            <a:chOff x="6839325" y="4322600"/>
            <a:chExt cx="343568" cy="1961567"/>
          </a:xfrm>
        </p:grpSpPr>
        <p:sp>
          <p:nvSpPr>
            <p:cNvPr id="10" name="タイトル 1"/>
            <p:cNvSpPr txBox="1">
              <a:spLocks/>
            </p:cNvSpPr>
            <p:nvPr/>
          </p:nvSpPr>
          <p:spPr>
            <a:xfrm>
              <a:off x="6839325" y="4322600"/>
              <a:ext cx="323604" cy="329920"/>
            </a:xfrm>
            <a:prstGeom prst="rect">
              <a:avLst/>
            </a:prstGeom>
            <a:solidFill>
              <a:schemeClr val="bg1"/>
            </a:solidFill>
            <a:ln>
              <a:no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600" b="1" dirty="0" err="1">
                  <a:solidFill>
                    <a:srgbClr val="FF0000"/>
                  </a:solidFill>
                  <a:latin typeface="Meiryo UI" panose="020B0604030504040204" pitchFamily="50" charset="-128"/>
                  <a:ea typeface="Meiryo UI" panose="020B0604030504040204" pitchFamily="50" charset="-128"/>
                </a:rPr>
                <a:t>ー</a:t>
              </a:r>
              <a:endParaRPr lang="ja-JP" altLang="en-US" sz="1600" b="1" dirty="0">
                <a:solidFill>
                  <a:srgbClr val="FF0000"/>
                </a:solidFill>
                <a:latin typeface="Meiryo UI" panose="020B0604030504040204" pitchFamily="50" charset="-128"/>
                <a:ea typeface="Meiryo UI" panose="020B0604030504040204" pitchFamily="50" charset="-128"/>
              </a:endParaRPr>
            </a:p>
          </p:txBody>
        </p:sp>
        <p:sp>
          <p:nvSpPr>
            <p:cNvPr id="11" name="タイトル 1"/>
            <p:cNvSpPr txBox="1">
              <a:spLocks/>
            </p:cNvSpPr>
            <p:nvPr/>
          </p:nvSpPr>
          <p:spPr>
            <a:xfrm>
              <a:off x="6859289" y="5954247"/>
              <a:ext cx="323604" cy="329920"/>
            </a:xfrm>
            <a:prstGeom prst="rect">
              <a:avLst/>
            </a:prstGeom>
            <a:solidFill>
              <a:schemeClr val="bg1"/>
            </a:solidFill>
            <a:ln>
              <a:no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600" b="1" dirty="0">
                  <a:solidFill>
                    <a:srgbClr val="0070C0"/>
                  </a:solidFill>
                  <a:latin typeface="Meiryo UI" panose="020B0604030504040204" pitchFamily="50" charset="-128"/>
                  <a:ea typeface="Meiryo UI" panose="020B0604030504040204" pitchFamily="50" charset="-128"/>
                </a:rPr>
                <a:t>＋</a:t>
              </a:r>
            </a:p>
          </p:txBody>
        </p:sp>
      </p:grpSp>
      <p:sp>
        <p:nvSpPr>
          <p:cNvPr id="24" name="タイトル 1"/>
          <p:cNvSpPr txBox="1">
            <a:spLocks/>
          </p:cNvSpPr>
          <p:nvPr/>
        </p:nvSpPr>
        <p:spPr>
          <a:xfrm>
            <a:off x="5661882" y="6488244"/>
            <a:ext cx="333686" cy="341584"/>
          </a:xfrm>
          <a:prstGeom prst="rect">
            <a:avLst/>
          </a:prstGeom>
          <a:solidFill>
            <a:schemeClr val="bg1"/>
          </a:solidFill>
          <a:ln>
            <a:no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600" b="1" dirty="0">
                <a:solidFill>
                  <a:srgbClr val="0070C0"/>
                </a:solidFill>
                <a:latin typeface="Meiryo UI" panose="020B0604030504040204" pitchFamily="50" charset="-128"/>
                <a:ea typeface="Meiryo UI" panose="020B0604030504040204" pitchFamily="50" charset="-128"/>
              </a:rPr>
              <a:t>＋</a:t>
            </a:r>
          </a:p>
        </p:txBody>
      </p:sp>
      <p:sp>
        <p:nvSpPr>
          <p:cNvPr id="25" name="タイトル 1"/>
          <p:cNvSpPr txBox="1">
            <a:spLocks/>
          </p:cNvSpPr>
          <p:nvPr/>
        </p:nvSpPr>
        <p:spPr>
          <a:xfrm>
            <a:off x="4866779" y="5779181"/>
            <a:ext cx="333686" cy="341584"/>
          </a:xfrm>
          <a:prstGeom prst="rect">
            <a:avLst/>
          </a:prstGeom>
          <a:solidFill>
            <a:schemeClr val="bg1"/>
          </a:solidFill>
          <a:ln>
            <a:no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600" b="1" dirty="0" err="1">
                <a:solidFill>
                  <a:srgbClr val="FF0000"/>
                </a:solidFill>
                <a:latin typeface="Meiryo UI" panose="020B0604030504040204" pitchFamily="50" charset="-128"/>
                <a:ea typeface="Meiryo UI" panose="020B0604030504040204" pitchFamily="50" charset="-128"/>
              </a:rPr>
              <a:t>ー</a:t>
            </a:r>
            <a:endParaRPr lang="ja-JP" altLang="en-US" sz="1600" b="1" dirty="0">
              <a:solidFill>
                <a:srgbClr val="FF0000"/>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22481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p:bldP spid="26" grpId="0"/>
      <p:bldP spid="24" grpId="0" animBg="1"/>
      <p:bldP spid="2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765175" y="219548"/>
            <a:ext cx="7584777" cy="849661"/>
          </a:xfrm>
        </p:spPr>
        <p:txBody>
          <a:bodyPr>
            <a:normAutofit/>
          </a:bodyPr>
          <a:lstStyle/>
          <a:p>
            <a:r>
              <a:rPr kumimoji="1" lang="en-US" altLang="ja-JP" dirty="0">
                <a:latin typeface="Meiryo UI" panose="020B0604030504040204" pitchFamily="50" charset="-128"/>
                <a:ea typeface="Meiryo UI" panose="020B0604030504040204" pitchFamily="50" charset="-128"/>
              </a:rPr>
              <a:t>Medtronic NIM-ECLIPSE E4(NS)</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p:cNvSpPr>
            <a:spLocks noGrp="1"/>
          </p:cNvSpPr>
          <p:nvPr>
            <p:ph idx="1"/>
          </p:nvPr>
        </p:nvSpPr>
        <p:spPr>
          <a:xfrm>
            <a:off x="3347864" y="1653879"/>
            <a:ext cx="5796136" cy="5133636"/>
          </a:xfrm>
        </p:spPr>
        <p:txBody>
          <a:bodyPr/>
          <a:lstStyle/>
          <a:p>
            <a:r>
              <a:rPr lang="en-US" altLang="ja-JP" dirty="0">
                <a:latin typeface="Meiryo UI" panose="020B0604030504040204" pitchFamily="50" charset="-128"/>
                <a:ea typeface="Meiryo UI" panose="020B0604030504040204" pitchFamily="50" charset="-128"/>
              </a:rPr>
              <a:t>16~32</a:t>
            </a:r>
            <a:r>
              <a:rPr lang="ja-JP" altLang="en-US" dirty="0">
                <a:latin typeface="Meiryo UI" panose="020B0604030504040204" pitchFamily="50" charset="-128"/>
                <a:ea typeface="Meiryo UI" panose="020B0604030504040204" pitchFamily="50" charset="-128"/>
              </a:rPr>
              <a:t>チャンネルモニタリングが可能</a:t>
            </a:r>
            <a:endParaRPr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コンパクトサイズ（ラップトップ型は</a:t>
            </a:r>
            <a:r>
              <a:rPr kumimoji="1" lang="en-US" altLang="ja-JP" dirty="0">
                <a:latin typeface="Meiryo UI" panose="020B0604030504040204" pitchFamily="50" charset="-128"/>
                <a:ea typeface="Meiryo UI" panose="020B0604030504040204" pitchFamily="50" charset="-128"/>
              </a:rPr>
              <a:t>31.75× 27.94×3.81cm</a:t>
            </a:r>
            <a:r>
              <a:rPr kumimoji="1" lang="ja-JP" altLang="en-US" dirty="0" err="1">
                <a:latin typeface="Meiryo UI" panose="020B0604030504040204" pitchFamily="50" charset="-128"/>
                <a:ea typeface="Meiryo UI" panose="020B0604030504040204" pitchFamily="50" charset="-128"/>
              </a:rPr>
              <a:t>、</a:t>
            </a:r>
            <a:r>
              <a:rPr kumimoji="1" lang="en-US" altLang="ja-JP" dirty="0">
                <a:latin typeface="Meiryo UI" panose="020B0604030504040204" pitchFamily="50" charset="-128"/>
                <a:ea typeface="Meiryo UI" panose="020B0604030504040204" pitchFamily="50" charset="-128"/>
              </a:rPr>
              <a:t> 3.4kg)</a:t>
            </a:r>
          </a:p>
          <a:p>
            <a:r>
              <a:rPr kumimoji="1" lang="ja-JP" altLang="en-US" dirty="0">
                <a:latin typeface="Meiryo UI" panose="020B0604030504040204" pitchFamily="50" charset="-128"/>
                <a:ea typeface="Meiryo UI" panose="020B0604030504040204" pitchFamily="50" charset="-128"/>
              </a:rPr>
              <a:t>自社製</a:t>
            </a:r>
            <a:r>
              <a:rPr kumimoji="1" lang="en-US" altLang="ja-JP" dirty="0">
                <a:latin typeface="Meiryo UI" panose="020B0604030504040204" pitchFamily="50" charset="-128"/>
                <a:ea typeface="Meiryo UI" panose="020B0604030504040204" pitchFamily="50" charset="-128"/>
              </a:rPr>
              <a:t>VEP</a:t>
            </a:r>
            <a:r>
              <a:rPr kumimoji="1" lang="ja-JP" altLang="en-US" dirty="0">
                <a:latin typeface="Meiryo UI" panose="020B0604030504040204" pitchFamily="50" charset="-128"/>
                <a:ea typeface="Meiryo UI" panose="020B0604030504040204" pitchFamily="50" charset="-128"/>
              </a:rPr>
              <a:t>ゴーグル、</a:t>
            </a:r>
            <a:r>
              <a:rPr kumimoji="1" lang="en-US" altLang="ja-JP" dirty="0">
                <a:latin typeface="Meiryo UI" panose="020B0604030504040204" pitchFamily="50" charset="-128"/>
                <a:ea typeface="Meiryo UI" panose="020B0604030504040204" pitchFamily="50" charset="-128"/>
              </a:rPr>
              <a:t>EMG</a:t>
            </a:r>
            <a:r>
              <a:rPr kumimoji="1" lang="ja-JP" altLang="en-US" dirty="0">
                <a:latin typeface="Meiryo UI" panose="020B0604030504040204" pitchFamily="50" charset="-128"/>
                <a:ea typeface="Meiryo UI" panose="020B0604030504040204" pitchFamily="50" charset="-128"/>
              </a:rPr>
              <a:t>気管内チューブ、コークスクリュー電極、記録用デュアル針電極あり</a:t>
            </a:r>
            <a:endParaRPr kumimoji="1" lang="en-US" altLang="ja-JP" dirty="0">
              <a:latin typeface="Meiryo UI" panose="020B0604030504040204" pitchFamily="50" charset="-128"/>
              <a:ea typeface="Meiryo UI" panose="020B0604030504040204" pitchFamily="50" charset="-128"/>
            </a:endParaRPr>
          </a:p>
          <a:p>
            <a:r>
              <a:rPr kumimoji="1" lang="en-US" altLang="ja-JP" dirty="0">
                <a:latin typeface="Meiryo UI" panose="020B0604030504040204" pitchFamily="50" charset="-128"/>
                <a:ea typeface="Meiryo UI" panose="020B0604030504040204" pitchFamily="50" charset="-128"/>
              </a:rPr>
              <a:t>TOF</a:t>
            </a:r>
            <a:r>
              <a:rPr kumimoji="1" lang="ja-JP" altLang="en-US" dirty="0" err="1">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パルスオキシメーター付き</a:t>
            </a:r>
            <a:endParaRPr kumimoji="1" lang="en-US" altLang="ja-JP" dirty="0">
              <a:latin typeface="Meiryo UI" panose="020B0604030504040204" pitchFamily="50" charset="-128"/>
              <a:ea typeface="Meiryo UI" panose="020B0604030504040204" pitchFamily="50" charset="-128"/>
            </a:endParaRPr>
          </a:p>
          <a:p>
            <a:endParaRPr kumimoji="1" lang="en-US" altLang="ja-JP" dirty="0">
              <a:latin typeface="Meiryo UI" panose="020B0604030504040204" pitchFamily="50" charset="-128"/>
              <a:ea typeface="Meiryo UI" panose="020B0604030504040204" pitchFamily="50" charset="-128"/>
            </a:endParaRPr>
          </a:p>
          <a:p>
            <a:r>
              <a:rPr lang="en-US" altLang="ja-JP" dirty="0">
                <a:latin typeface="Meiryo UI" panose="020B0604030504040204" pitchFamily="50" charset="-128"/>
                <a:ea typeface="Meiryo UI" panose="020B0604030504040204" pitchFamily="50" charset="-128"/>
              </a:rPr>
              <a:t>NS(</a:t>
            </a:r>
            <a:r>
              <a:rPr lang="en-US" altLang="ja-JP" dirty="0" err="1">
                <a:latin typeface="Meiryo UI" panose="020B0604030504040204" pitchFamily="50" charset="-128"/>
                <a:ea typeface="Meiryo UI" panose="020B0604030504040204" pitchFamily="50" charset="-128"/>
              </a:rPr>
              <a:t>neurospecialist</a:t>
            </a:r>
            <a:r>
              <a:rPr lang="en-US" altLang="ja-JP" dirty="0">
                <a:latin typeface="Meiryo UI" panose="020B0604030504040204" pitchFamily="50" charset="-128"/>
                <a:ea typeface="Meiryo UI" panose="020B0604030504040204" pitchFamily="50" charset="-128"/>
              </a:rPr>
              <a:t> supported)</a:t>
            </a:r>
            <a:r>
              <a:rPr lang="ja-JP" altLang="en-US" dirty="0">
                <a:latin typeface="Meiryo UI" panose="020B0604030504040204" pitchFamily="50" charset="-128"/>
                <a:ea typeface="Meiryo UI" panose="020B0604030504040204" pitchFamily="50" charset="-128"/>
              </a:rPr>
              <a:t>では脳波、</a:t>
            </a:r>
            <a:r>
              <a:rPr lang="en-US" altLang="ja-JP" dirty="0">
                <a:latin typeface="Meiryo UI" panose="020B0604030504040204" pitchFamily="50" charset="-128"/>
                <a:ea typeface="Meiryo UI" panose="020B0604030504040204" pitchFamily="50" charset="-128"/>
              </a:rPr>
              <a:t>SEP</a:t>
            </a:r>
            <a:r>
              <a:rPr lang="ja-JP" altLang="en-US" dirty="0" err="1">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ABR</a:t>
            </a:r>
            <a:r>
              <a:rPr lang="ja-JP" altLang="en-US" dirty="0" err="1">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VEP</a:t>
            </a:r>
            <a:r>
              <a:rPr lang="ja-JP" altLang="en-US" dirty="0">
                <a:latin typeface="Meiryo UI" panose="020B0604030504040204" pitchFamily="50" charset="-128"/>
                <a:ea typeface="Meiryo UI" panose="020B0604030504040204" pitchFamily="50" charset="-128"/>
              </a:rPr>
              <a:t>が可能</a:t>
            </a:r>
            <a:endParaRPr kumimoji="1" lang="en-US" altLang="ja-JP" dirty="0">
              <a:latin typeface="Meiryo UI" panose="020B0604030504040204" pitchFamily="50" charset="-128"/>
              <a:ea typeface="Meiryo UI" panose="020B0604030504040204" pitchFamily="50" charset="-128"/>
            </a:endParaRPr>
          </a:p>
        </p:txBody>
      </p:sp>
      <p:sp>
        <p:nvSpPr>
          <p:cNvPr id="4" name="AutoShape 2" descr="ãã¡ããã­ããã¯ ECLIPSE E4ãã®ç»åæ¤ç´¢çµæ"/>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pic>
        <p:nvPicPr>
          <p:cNvPr id="7" name="図 6"/>
          <p:cNvPicPr>
            <a:picLocks noChangeAspect="1"/>
          </p:cNvPicPr>
          <p:nvPr/>
        </p:nvPicPr>
        <p:blipFill>
          <a:blip r:embed="rId3"/>
          <a:stretch>
            <a:fillRect/>
          </a:stretch>
        </p:blipFill>
        <p:spPr>
          <a:xfrm>
            <a:off x="457200" y="2331740"/>
            <a:ext cx="2890664" cy="4455775"/>
          </a:xfrm>
          <a:prstGeom prst="rect">
            <a:avLst/>
          </a:prstGeom>
        </p:spPr>
      </p:pic>
      <p:sp>
        <p:nvSpPr>
          <p:cNvPr id="8" name="AutoShape 8" descr="ãMEDTRONIC ECLIPSE E4ãã®ç»åæ¤ç´¢çµæ"/>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348371755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26822" y="332656"/>
            <a:ext cx="8229600" cy="1143000"/>
          </a:xfrm>
          <a:solidFill>
            <a:schemeClr val="bg1">
              <a:lumMod val="95000"/>
            </a:schemeClr>
          </a:solidFill>
        </p:spPr>
        <p:txBody>
          <a:bodyPr>
            <a:normAutofit/>
          </a:bodyPr>
          <a:lstStyle/>
          <a:p>
            <a:r>
              <a:rPr kumimoji="1" lang="en-US" altLang="ja-JP" sz="3600" dirty="0">
                <a:latin typeface="Meiryo UI" panose="020B0604030504040204" pitchFamily="50" charset="-128"/>
                <a:ea typeface="Meiryo UI" panose="020B0604030504040204" pitchFamily="50" charset="-128"/>
              </a:rPr>
              <a:t>2012</a:t>
            </a:r>
            <a:r>
              <a:rPr kumimoji="1" lang="ja-JP" altLang="en-US" sz="3600" dirty="0">
                <a:latin typeface="Meiryo UI" panose="020B0604030504040204" pitchFamily="50" charset="-128"/>
                <a:ea typeface="Meiryo UI" panose="020B0604030504040204" pitchFamily="50" charset="-128"/>
              </a:rPr>
              <a:t>年</a:t>
            </a:r>
            <a:r>
              <a:rPr kumimoji="1" lang="en-US" altLang="ja-JP" sz="3600" dirty="0">
                <a:latin typeface="Meiryo UI" panose="020B0604030504040204" pitchFamily="50" charset="-128"/>
                <a:ea typeface="Meiryo UI" panose="020B0604030504040204" pitchFamily="50" charset="-128"/>
              </a:rPr>
              <a:t>7</a:t>
            </a:r>
            <a:r>
              <a:rPr kumimoji="1" lang="ja-JP" altLang="en-US" sz="3600" dirty="0">
                <a:latin typeface="Meiryo UI" panose="020B0604030504040204" pitchFamily="50" charset="-128"/>
                <a:ea typeface="Meiryo UI" panose="020B0604030504040204" pitchFamily="50" charset="-128"/>
              </a:rPr>
              <a:t>月から</a:t>
            </a:r>
            <a:r>
              <a:rPr kumimoji="1" lang="en-US" altLang="ja-JP" sz="3600" dirty="0">
                <a:latin typeface="Meiryo UI" panose="020B0604030504040204" pitchFamily="50" charset="-128"/>
                <a:ea typeface="Meiryo UI" panose="020B0604030504040204" pitchFamily="50" charset="-128"/>
              </a:rPr>
              <a:t>2019</a:t>
            </a:r>
            <a:r>
              <a:rPr kumimoji="1" lang="ja-JP" altLang="en-US" sz="3600" dirty="0">
                <a:latin typeface="Meiryo UI" panose="020B0604030504040204" pitchFamily="50" charset="-128"/>
                <a:ea typeface="Meiryo UI" panose="020B0604030504040204" pitchFamily="50" charset="-128"/>
              </a:rPr>
              <a:t>年</a:t>
            </a:r>
            <a:r>
              <a:rPr kumimoji="1" lang="en-US" altLang="ja-JP" sz="3600" dirty="0">
                <a:latin typeface="Meiryo UI" panose="020B0604030504040204" pitchFamily="50" charset="-128"/>
                <a:ea typeface="Meiryo UI" panose="020B0604030504040204" pitchFamily="50" charset="-128"/>
              </a:rPr>
              <a:t>5</a:t>
            </a:r>
            <a:r>
              <a:rPr kumimoji="1" lang="ja-JP" altLang="en-US" sz="3600" dirty="0">
                <a:latin typeface="Meiryo UI" panose="020B0604030504040204" pitchFamily="50" charset="-128"/>
                <a:ea typeface="Meiryo UI" panose="020B0604030504040204" pitchFamily="50" charset="-128"/>
              </a:rPr>
              <a:t>月までの三井記念病院での神経機能モニタリング施行数</a:t>
            </a:r>
          </a:p>
        </p:txBody>
      </p:sp>
      <p:sp>
        <p:nvSpPr>
          <p:cNvPr id="3" name="コンテンツ プレースホルダー 2"/>
          <p:cNvSpPr>
            <a:spLocks noGrp="1"/>
          </p:cNvSpPr>
          <p:nvPr>
            <p:ph idx="1"/>
          </p:nvPr>
        </p:nvSpPr>
        <p:spPr>
          <a:xfrm>
            <a:off x="426822" y="1844824"/>
            <a:ext cx="8229600" cy="4392488"/>
          </a:xfrm>
        </p:spPr>
        <p:txBody>
          <a:bodyPr>
            <a:normAutofit/>
          </a:bodyPr>
          <a:lstStyle/>
          <a:p>
            <a:r>
              <a:rPr lang="ja-JP" altLang="en-US" dirty="0">
                <a:latin typeface="Meiryo UI" panose="020B0604030504040204" pitchFamily="50" charset="-128"/>
                <a:ea typeface="Meiryo UI" panose="020B0604030504040204" pitchFamily="50" charset="-128"/>
              </a:rPr>
              <a:t>全手術患者数</a:t>
            </a:r>
            <a:r>
              <a:rPr lang="en-US" altLang="ja-JP" dirty="0">
                <a:latin typeface="Meiryo UI" panose="020B0604030504040204" pitchFamily="50" charset="-128"/>
                <a:ea typeface="Meiryo UI" panose="020B0604030504040204" pitchFamily="50" charset="-128"/>
              </a:rPr>
              <a:t>1420</a:t>
            </a:r>
            <a:r>
              <a:rPr lang="ja-JP" altLang="en-US" dirty="0">
                <a:latin typeface="Meiryo UI" panose="020B0604030504040204" pitchFamily="50" charset="-128"/>
                <a:ea typeface="Meiryo UI" panose="020B0604030504040204" pitchFamily="50" charset="-128"/>
              </a:rPr>
              <a:t>例の</a:t>
            </a:r>
            <a:r>
              <a:rPr lang="en-US" altLang="ja-JP" dirty="0">
                <a:latin typeface="Meiryo UI" panose="020B0604030504040204" pitchFamily="50" charset="-128"/>
                <a:ea typeface="Meiryo UI" panose="020B0604030504040204" pitchFamily="50" charset="-128"/>
              </a:rPr>
              <a:t>50</a:t>
            </a:r>
            <a:r>
              <a:rPr lang="ja-JP" altLang="en-US" dirty="0">
                <a:latin typeface="Meiryo UI" panose="020B0604030504040204" pitchFamily="50" charset="-128"/>
                <a:ea typeface="Meiryo UI" panose="020B0604030504040204" pitchFamily="50" charset="-128"/>
              </a:rPr>
              <a:t>％で、術中神経機能モニタリングを行っている</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モニタリング総数</a:t>
            </a:r>
            <a:r>
              <a:rPr lang="en-US" altLang="ja-JP" dirty="0">
                <a:latin typeface="Meiryo UI" panose="020B0604030504040204" pitchFamily="50" charset="-128"/>
                <a:ea typeface="Meiryo UI" panose="020B0604030504040204" pitchFamily="50" charset="-128"/>
              </a:rPr>
              <a:t>704</a:t>
            </a:r>
            <a:r>
              <a:rPr lang="ja-JP" altLang="en-US" dirty="0">
                <a:latin typeface="Meiryo UI" panose="020B0604030504040204" pitchFamily="50" charset="-128"/>
                <a:ea typeface="Meiryo UI" panose="020B0604030504040204" pitchFamily="50" charset="-128"/>
              </a:rPr>
              <a:t>例　延べ</a:t>
            </a:r>
            <a:r>
              <a:rPr lang="en-US" altLang="ja-JP" dirty="0">
                <a:latin typeface="Meiryo UI" panose="020B0604030504040204" pitchFamily="50" charset="-128"/>
                <a:ea typeface="Meiryo UI" panose="020B0604030504040204" pitchFamily="50" charset="-128"/>
              </a:rPr>
              <a:t>718</a:t>
            </a:r>
            <a:r>
              <a:rPr lang="ja-JP" altLang="en-US" dirty="0">
                <a:latin typeface="Meiryo UI" panose="020B0604030504040204" pitchFamily="50" charset="-128"/>
                <a:ea typeface="Meiryo UI" panose="020B0604030504040204" pitchFamily="50" charset="-128"/>
              </a:rPr>
              <a:t>回の内訳</a:t>
            </a:r>
            <a:endParaRPr lang="en-US" altLang="ja-JP" dirty="0">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a:p>
            <a:pPr marL="0" indent="0">
              <a:buNone/>
            </a:pPr>
            <a:r>
              <a:rPr kumimoji="1" lang="en-US" altLang="ja-JP" dirty="0">
                <a:latin typeface="Meiryo UI" panose="020B0604030504040204" pitchFamily="50" charset="-128"/>
                <a:ea typeface="Meiryo UI" panose="020B0604030504040204" pitchFamily="50" charset="-128"/>
              </a:rPr>
              <a:t>ABR 641</a:t>
            </a:r>
            <a:r>
              <a:rPr kumimoji="1" lang="ja-JP" altLang="en-US" dirty="0">
                <a:latin typeface="Meiryo UI" panose="020B0604030504040204" pitchFamily="50" charset="-128"/>
                <a:ea typeface="Meiryo UI" panose="020B0604030504040204" pitchFamily="50" charset="-128"/>
              </a:rPr>
              <a:t>例</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経頭蓋</a:t>
            </a:r>
            <a:r>
              <a:rPr lang="en-US" altLang="ja-JP" dirty="0">
                <a:latin typeface="Meiryo UI" panose="020B0604030504040204" pitchFamily="50" charset="-128"/>
                <a:ea typeface="Meiryo UI" panose="020B0604030504040204" pitchFamily="50" charset="-128"/>
              </a:rPr>
              <a:t>MEP 56</a:t>
            </a:r>
            <a:r>
              <a:rPr lang="ja-JP" altLang="en-US" dirty="0">
                <a:latin typeface="Meiryo UI" panose="020B0604030504040204" pitchFamily="50" charset="-128"/>
                <a:ea typeface="Meiryo UI" panose="020B0604030504040204" pitchFamily="50" charset="-128"/>
              </a:rPr>
              <a:t>例</a:t>
            </a: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顔面直接刺激　</a:t>
            </a:r>
            <a:r>
              <a:rPr lang="en-US" altLang="ja-JP" dirty="0">
                <a:latin typeface="Meiryo UI" panose="020B0604030504040204" pitchFamily="50" charset="-128"/>
                <a:ea typeface="Meiryo UI" panose="020B0604030504040204" pitchFamily="50" charset="-128"/>
              </a:rPr>
              <a:t>12</a:t>
            </a:r>
            <a:r>
              <a:rPr lang="ja-JP" altLang="en-US" dirty="0">
                <a:latin typeface="Meiryo UI" panose="020B0604030504040204" pitchFamily="50" charset="-128"/>
                <a:ea typeface="Meiryo UI" panose="020B0604030504040204" pitchFamily="50" charset="-128"/>
              </a:rPr>
              <a:t>例</a:t>
            </a:r>
            <a:endParaRPr lang="en-US" altLang="ja-JP" dirty="0">
              <a:latin typeface="Meiryo UI" panose="020B0604030504040204" pitchFamily="50" charset="-128"/>
              <a:ea typeface="Meiryo UI" panose="020B0604030504040204" pitchFamily="50" charset="-128"/>
            </a:endParaRPr>
          </a:p>
          <a:p>
            <a:pPr marL="0" indent="0">
              <a:buNone/>
            </a:pPr>
            <a:r>
              <a:rPr kumimoji="1" lang="en-US" altLang="ja-JP" dirty="0">
                <a:latin typeface="Meiryo UI" panose="020B0604030504040204" pitchFamily="50" charset="-128"/>
                <a:ea typeface="Meiryo UI" panose="020B0604030504040204" pitchFamily="50" charset="-128"/>
              </a:rPr>
              <a:t>SEP</a:t>
            </a:r>
            <a:r>
              <a:rPr kumimoji="1" lang="ja-JP" altLang="en-US" dirty="0">
                <a:latin typeface="Meiryo UI" panose="020B0604030504040204" pitchFamily="50" charset="-128"/>
                <a:ea typeface="Meiryo UI" panose="020B0604030504040204" pitchFamily="50" charset="-128"/>
              </a:rPr>
              <a:t>　</a:t>
            </a:r>
            <a:r>
              <a:rPr kumimoji="1" lang="en-US" altLang="ja-JP" dirty="0">
                <a:latin typeface="Meiryo UI" panose="020B0604030504040204" pitchFamily="50" charset="-128"/>
                <a:ea typeface="Meiryo UI" panose="020B0604030504040204" pitchFamily="50" charset="-128"/>
              </a:rPr>
              <a:t>5</a:t>
            </a:r>
            <a:r>
              <a:rPr kumimoji="1" lang="ja-JP" altLang="en-US" dirty="0">
                <a:latin typeface="Meiryo UI" panose="020B0604030504040204" pitchFamily="50" charset="-128"/>
                <a:ea typeface="Meiryo UI" panose="020B0604030504040204" pitchFamily="50" charset="-128"/>
              </a:rPr>
              <a:t>例</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皮質</a:t>
            </a:r>
            <a:r>
              <a:rPr lang="en-US" altLang="ja-JP" dirty="0">
                <a:latin typeface="Meiryo UI" panose="020B0604030504040204" pitchFamily="50" charset="-128"/>
                <a:ea typeface="Meiryo UI" panose="020B0604030504040204" pitchFamily="50" charset="-128"/>
              </a:rPr>
              <a:t>MEP (direct MEP)</a:t>
            </a:r>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3</a:t>
            </a:r>
            <a:r>
              <a:rPr lang="ja-JP" altLang="en-US" dirty="0">
                <a:latin typeface="Meiryo UI" panose="020B0604030504040204" pitchFamily="50" charset="-128"/>
                <a:ea typeface="Meiryo UI" panose="020B0604030504040204" pitchFamily="50" charset="-128"/>
              </a:rPr>
              <a:t>例</a:t>
            </a:r>
            <a:endParaRPr kumimoji="1" lang="en-US" altLang="ja-JP" dirty="0">
              <a:latin typeface="Meiryo UI" panose="020B0604030504040204" pitchFamily="50" charset="-128"/>
              <a:ea typeface="Meiryo UI" panose="020B0604030504040204" pitchFamily="50" charset="-128"/>
            </a:endParaRPr>
          </a:p>
          <a:p>
            <a:pPr marL="0" indent="0">
              <a:buNone/>
            </a:pPr>
            <a:r>
              <a:rPr kumimoji="1" lang="en-US" altLang="ja-JP" dirty="0">
                <a:latin typeface="Meiryo UI" panose="020B0604030504040204" pitchFamily="50" charset="-128"/>
                <a:ea typeface="Meiryo UI" panose="020B0604030504040204" pitchFamily="50" charset="-128"/>
              </a:rPr>
              <a:t>VEP</a:t>
            </a:r>
            <a:r>
              <a:rPr kumimoji="1" lang="ja-JP" altLang="en-US" dirty="0">
                <a:latin typeface="Meiryo UI" panose="020B0604030504040204" pitchFamily="50" charset="-128"/>
                <a:ea typeface="Meiryo UI" panose="020B0604030504040204" pitchFamily="50" charset="-128"/>
              </a:rPr>
              <a:t>　</a:t>
            </a:r>
            <a:r>
              <a:rPr kumimoji="1" lang="en-US" altLang="ja-JP" dirty="0">
                <a:latin typeface="Meiryo UI" panose="020B0604030504040204" pitchFamily="50" charset="-128"/>
                <a:ea typeface="Meiryo UI" panose="020B0604030504040204" pitchFamily="50" charset="-128"/>
              </a:rPr>
              <a:t>2</a:t>
            </a:r>
            <a:r>
              <a:rPr kumimoji="1" lang="ja-JP" altLang="en-US" dirty="0">
                <a:latin typeface="Meiryo UI" panose="020B0604030504040204" pitchFamily="50" charset="-128"/>
                <a:ea typeface="Meiryo UI" panose="020B0604030504040204" pitchFamily="50" charset="-128"/>
              </a:rPr>
              <a:t>例</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下位脳神経モニタリング　１例</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7057356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539552" y="980728"/>
            <a:ext cx="8019678" cy="5976664"/>
          </a:xfrm>
        </p:spPr>
        <p:txBody>
          <a:bodyPr>
            <a:normAutofit fontScale="47500" lnSpcReduction="20000"/>
          </a:bodyPr>
          <a:lstStyle/>
          <a:p>
            <a:pPr marL="0" indent="0">
              <a:lnSpc>
                <a:spcPct val="120000"/>
              </a:lnSpc>
              <a:buNone/>
            </a:pPr>
            <a:r>
              <a:rPr lang="ja-JP" altLang="en-US" sz="3600" dirty="0">
                <a:latin typeface="Meiryo UI" panose="020B0604030504040204" pitchFamily="50" charset="-128"/>
                <a:ea typeface="Meiryo UI" panose="020B0604030504040204" pitchFamily="50" charset="-128"/>
              </a:rPr>
              <a:t>１．</a:t>
            </a:r>
            <a:r>
              <a:rPr lang="en-US" altLang="ja-JP" sz="3600" b="1" dirty="0">
                <a:latin typeface="Meiryo UI" panose="020B0604030504040204" pitchFamily="50" charset="-128"/>
                <a:ea typeface="Meiryo UI" panose="020B0604030504040204" pitchFamily="50" charset="-128"/>
              </a:rPr>
              <a:t>Technical errors</a:t>
            </a:r>
          </a:p>
          <a:p>
            <a:pPr>
              <a:lnSpc>
                <a:spcPct val="120000"/>
              </a:lnSpc>
            </a:pPr>
            <a:r>
              <a:rPr lang="ja-JP" altLang="ja-JP" sz="3600" dirty="0">
                <a:latin typeface="Meiryo UI" panose="020B0604030504040204" pitchFamily="50" charset="-128"/>
                <a:ea typeface="Meiryo UI" panose="020B0604030504040204" pitchFamily="50" charset="-128"/>
              </a:rPr>
              <a:t>電極の</a:t>
            </a:r>
            <a:r>
              <a:rPr lang="ja-JP" altLang="en-US" sz="3600" dirty="0">
                <a:latin typeface="Meiryo UI" panose="020B0604030504040204" pitchFamily="50" charset="-128"/>
                <a:ea typeface="Meiryo UI" panose="020B0604030504040204" pitchFamily="50" charset="-128"/>
              </a:rPr>
              <a:t>断線</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器械の故障</a:t>
            </a:r>
            <a:endParaRPr lang="en-US" altLang="ja-JP" sz="3600" dirty="0">
              <a:latin typeface="Meiryo UI" panose="020B0604030504040204" pitchFamily="50" charset="-128"/>
              <a:ea typeface="Meiryo UI" panose="020B0604030504040204" pitchFamily="50" charset="-128"/>
            </a:endParaRPr>
          </a:p>
          <a:p>
            <a:pPr>
              <a:lnSpc>
                <a:spcPct val="120000"/>
              </a:lnSpc>
            </a:pPr>
            <a:r>
              <a:rPr lang="ja-JP" altLang="en-US" sz="3600" b="1" dirty="0">
                <a:latin typeface="Meiryo UI" panose="020B0604030504040204" pitchFamily="50" charset="-128"/>
                <a:ea typeface="Meiryo UI" panose="020B0604030504040204" pitchFamily="50" charset="-128"/>
              </a:rPr>
              <a:t>ケーブルの接続ミス</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配線ミス</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アース付け忘れ</a:t>
            </a:r>
            <a:r>
              <a:rPr lang="en-US" altLang="ja-JP" sz="3600" dirty="0">
                <a:latin typeface="Meiryo UI" panose="020B0604030504040204" pitchFamily="50" charset="-128"/>
                <a:ea typeface="Meiryo UI" panose="020B0604030504040204" pitchFamily="50" charset="-128"/>
              </a:rPr>
              <a:t>/EMG</a:t>
            </a:r>
            <a:r>
              <a:rPr lang="ja-JP" altLang="en-US" sz="3600" dirty="0">
                <a:latin typeface="Meiryo UI" panose="020B0604030504040204" pitchFamily="50" charset="-128"/>
                <a:ea typeface="Meiryo UI" panose="020B0604030504040204" pitchFamily="50" charset="-128"/>
              </a:rPr>
              <a:t>針電極が筋内に達していない</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電極の脳表・皮膚への非接触</a:t>
            </a:r>
            <a:endParaRPr lang="en-US" altLang="ja-JP" sz="3600" dirty="0">
              <a:latin typeface="Meiryo UI" panose="020B0604030504040204" pitchFamily="50" charset="-128"/>
              <a:ea typeface="Meiryo UI" panose="020B0604030504040204" pitchFamily="50" charset="-128"/>
            </a:endParaRPr>
          </a:p>
          <a:p>
            <a:pPr>
              <a:lnSpc>
                <a:spcPct val="120000"/>
              </a:lnSpc>
            </a:pPr>
            <a:r>
              <a:rPr lang="ja-JP" altLang="en-US" sz="3600" dirty="0">
                <a:latin typeface="Meiryo UI" panose="020B0604030504040204" pitchFamily="50" charset="-128"/>
                <a:ea typeface="Meiryo UI" panose="020B0604030504040204" pitchFamily="50" charset="-128"/>
              </a:rPr>
              <a:t>電極の欠品もしくは未滅菌のための使用不能（ガス滅菌が必要だが三井では</a:t>
            </a:r>
            <a:r>
              <a:rPr lang="en-US" altLang="ja-JP" sz="3600" dirty="0">
                <a:latin typeface="Meiryo UI" panose="020B0604030504040204" pitchFamily="50" charset="-128"/>
                <a:ea typeface="Meiryo UI" panose="020B0604030504040204" pitchFamily="50" charset="-128"/>
              </a:rPr>
              <a:t>4</a:t>
            </a:r>
            <a:r>
              <a:rPr lang="ja-JP" altLang="en-US" sz="3600" dirty="0">
                <a:latin typeface="Meiryo UI" panose="020B0604030504040204" pitchFamily="50" charset="-128"/>
                <a:ea typeface="Meiryo UI" panose="020B0604030504040204" pitchFamily="50" charset="-128"/>
              </a:rPr>
              <a:t>～</a:t>
            </a:r>
            <a:r>
              <a:rPr lang="en-US" altLang="ja-JP" sz="3600" dirty="0">
                <a:latin typeface="Meiryo UI" panose="020B0604030504040204" pitchFamily="50" charset="-128"/>
                <a:ea typeface="Meiryo UI" panose="020B0604030504040204" pitchFamily="50" charset="-128"/>
              </a:rPr>
              <a:t>5</a:t>
            </a:r>
            <a:r>
              <a:rPr lang="ja-JP" altLang="en-US" sz="3600" dirty="0">
                <a:latin typeface="Meiryo UI" panose="020B0604030504040204" pitchFamily="50" charset="-128"/>
                <a:ea typeface="Meiryo UI" panose="020B0604030504040204" pitchFamily="50" charset="-128"/>
              </a:rPr>
              <a:t>日かかる）</a:t>
            </a:r>
            <a:endParaRPr lang="en-US" altLang="ja-JP" sz="3600" dirty="0">
              <a:latin typeface="Meiryo UI" panose="020B0604030504040204" pitchFamily="50" charset="-128"/>
              <a:ea typeface="Meiryo UI" panose="020B0604030504040204" pitchFamily="50" charset="-128"/>
            </a:endParaRPr>
          </a:p>
          <a:p>
            <a:pPr>
              <a:lnSpc>
                <a:spcPct val="120000"/>
              </a:lnSpc>
            </a:pPr>
            <a:r>
              <a:rPr lang="ja-JP" altLang="en-US" sz="3600" b="1" dirty="0">
                <a:latin typeface="Meiryo UI" panose="020B0604030504040204" pitchFamily="50" charset="-128"/>
                <a:ea typeface="Meiryo UI" panose="020B0604030504040204" pitchFamily="50" charset="-128"/>
              </a:rPr>
              <a:t>設定ミス</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加算回数</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刺激強度</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フィルターの設定</a:t>
            </a:r>
            <a:r>
              <a:rPr lang="en-US" altLang="ja-JP" sz="3600" dirty="0">
                <a:latin typeface="Meiryo UI" panose="020B0604030504040204" pitchFamily="50" charset="-128"/>
                <a:ea typeface="Meiryo UI" panose="020B0604030504040204" pitchFamily="50" charset="-128"/>
              </a:rPr>
              <a:t>/</a:t>
            </a:r>
          </a:p>
          <a:p>
            <a:pPr>
              <a:lnSpc>
                <a:spcPct val="120000"/>
              </a:lnSpc>
            </a:pPr>
            <a:r>
              <a:rPr lang="en-US" altLang="ja-JP" sz="3600" b="1" dirty="0">
                <a:latin typeface="Meiryo UI" panose="020B0604030504040204" pitchFamily="50" charset="-128"/>
                <a:ea typeface="Meiryo UI" panose="020B0604030504040204" pitchFamily="50" charset="-128"/>
              </a:rPr>
              <a:t>Artifacts</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フロトロンやシリンジポンプ、ベッド電源等周辺医療機器からの電磁波の干渉、磁場式ナビゲーターの使用、体動アーチファクト</a:t>
            </a:r>
            <a:endParaRPr lang="en-US" altLang="ja-JP" sz="3600" dirty="0">
              <a:latin typeface="Meiryo UI" panose="020B0604030504040204" pitchFamily="50" charset="-128"/>
              <a:ea typeface="Meiryo UI" panose="020B0604030504040204" pitchFamily="50" charset="-128"/>
            </a:endParaRPr>
          </a:p>
          <a:p>
            <a:pPr>
              <a:lnSpc>
                <a:spcPct val="120000"/>
              </a:lnSpc>
            </a:pPr>
            <a:endParaRPr lang="en-US" altLang="ja-JP" sz="3600" dirty="0">
              <a:latin typeface="Meiryo UI" panose="020B0604030504040204" pitchFamily="50" charset="-128"/>
              <a:ea typeface="Meiryo UI" panose="020B0604030504040204" pitchFamily="50" charset="-128"/>
            </a:endParaRPr>
          </a:p>
          <a:p>
            <a:pPr marL="0" indent="0">
              <a:lnSpc>
                <a:spcPct val="120000"/>
              </a:lnSpc>
              <a:buNone/>
            </a:pPr>
            <a:r>
              <a:rPr lang="ja-JP" altLang="en-US" sz="3600" dirty="0">
                <a:latin typeface="Meiryo UI" panose="020B0604030504040204" pitchFamily="50" charset="-128"/>
                <a:ea typeface="Meiryo UI" panose="020B0604030504040204" pitchFamily="50" charset="-128"/>
              </a:rPr>
              <a:t>２．</a:t>
            </a:r>
            <a:r>
              <a:rPr lang="en-US" altLang="ja-JP" sz="3600" b="1" dirty="0">
                <a:latin typeface="Meiryo UI" panose="020B0604030504040204" pitchFamily="50" charset="-128"/>
                <a:ea typeface="Meiryo UI" panose="020B0604030504040204" pitchFamily="50" charset="-128"/>
              </a:rPr>
              <a:t>Anesthesiologist’s problems</a:t>
            </a:r>
          </a:p>
          <a:p>
            <a:pPr>
              <a:lnSpc>
                <a:spcPct val="120000"/>
              </a:lnSpc>
            </a:pPr>
            <a:r>
              <a:rPr lang="ja-JP" altLang="en-US" sz="3600" dirty="0">
                <a:latin typeface="Meiryo UI" panose="020B0604030504040204" pitchFamily="50" charset="-128"/>
                <a:ea typeface="Meiryo UI" panose="020B0604030504040204" pitchFamily="50" charset="-128"/>
              </a:rPr>
              <a:t>プロポフォール以外の全身麻酔薬の使用</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筋弛緩薬の使用</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麻酔深度が深すぎる</a:t>
            </a:r>
            <a:endParaRPr lang="en-US" altLang="ja-JP" sz="3600" dirty="0">
              <a:latin typeface="Meiryo UI" panose="020B0604030504040204" pitchFamily="50" charset="-128"/>
              <a:ea typeface="Meiryo UI" panose="020B0604030504040204" pitchFamily="50" charset="-128"/>
            </a:endParaRPr>
          </a:p>
          <a:p>
            <a:pPr>
              <a:lnSpc>
                <a:spcPct val="120000"/>
              </a:lnSpc>
            </a:pPr>
            <a:r>
              <a:rPr lang="ja-JP" altLang="en-US" sz="3600" dirty="0">
                <a:latin typeface="Meiryo UI" panose="020B0604030504040204" pitchFamily="50" charset="-128"/>
                <a:ea typeface="Meiryo UI" panose="020B0604030504040204" pitchFamily="50" charset="-128"/>
              </a:rPr>
              <a:t>血圧低下</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体温低下</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電解質異常</a:t>
            </a:r>
            <a:endParaRPr lang="en-US" altLang="ja-JP" sz="3600" dirty="0">
              <a:latin typeface="Meiryo UI" panose="020B0604030504040204" pitchFamily="50" charset="-128"/>
              <a:ea typeface="Meiryo UI" panose="020B0604030504040204" pitchFamily="50" charset="-128"/>
            </a:endParaRPr>
          </a:p>
          <a:p>
            <a:pPr>
              <a:lnSpc>
                <a:spcPct val="120000"/>
              </a:lnSpc>
            </a:pPr>
            <a:endParaRPr lang="en-US" altLang="ja-JP" sz="3600" dirty="0">
              <a:latin typeface="Meiryo UI" panose="020B0604030504040204" pitchFamily="50" charset="-128"/>
              <a:ea typeface="Meiryo UI" panose="020B0604030504040204" pitchFamily="50" charset="-128"/>
            </a:endParaRPr>
          </a:p>
          <a:p>
            <a:pPr marL="0" indent="0">
              <a:lnSpc>
                <a:spcPct val="120000"/>
              </a:lnSpc>
              <a:buNone/>
            </a:pPr>
            <a:r>
              <a:rPr lang="ja-JP" altLang="en-US" sz="3600" dirty="0">
                <a:latin typeface="Meiryo UI" panose="020B0604030504040204" pitchFamily="50" charset="-128"/>
                <a:ea typeface="Meiryo UI" panose="020B0604030504040204" pitchFamily="50" charset="-128"/>
              </a:rPr>
              <a:t>３．</a:t>
            </a:r>
            <a:r>
              <a:rPr lang="ja-JP" altLang="en-US" sz="3600" b="1" dirty="0">
                <a:latin typeface="Meiryo UI" panose="020B0604030504040204" pitchFamily="50" charset="-128"/>
                <a:ea typeface="Meiryo UI" panose="020B0604030504040204" pitchFamily="50" charset="-128"/>
              </a:rPr>
              <a:t>患者</a:t>
            </a:r>
            <a:r>
              <a:rPr lang="en-US" altLang="ja-JP" sz="3600" b="1" dirty="0">
                <a:latin typeface="Meiryo UI" panose="020B0604030504040204" pitchFamily="50" charset="-128"/>
                <a:ea typeface="Meiryo UI" panose="020B0604030504040204" pitchFamily="50" charset="-128"/>
              </a:rPr>
              <a:t>/</a:t>
            </a:r>
            <a:r>
              <a:rPr lang="ja-JP" altLang="en-US" sz="3600" b="1" dirty="0">
                <a:latin typeface="Meiryo UI" panose="020B0604030504040204" pitchFamily="50" charset="-128"/>
                <a:ea typeface="Meiryo UI" panose="020B0604030504040204" pitchFamily="50" charset="-128"/>
              </a:rPr>
              <a:t>疾患による問題</a:t>
            </a:r>
            <a:endParaRPr lang="en-US" altLang="ja-JP" sz="3600" b="1" dirty="0">
              <a:latin typeface="Meiryo UI" panose="020B0604030504040204" pitchFamily="50" charset="-128"/>
              <a:ea typeface="Meiryo UI" panose="020B0604030504040204" pitchFamily="50" charset="-128"/>
            </a:endParaRPr>
          </a:p>
          <a:p>
            <a:pPr>
              <a:lnSpc>
                <a:spcPct val="120000"/>
              </a:lnSpc>
            </a:pPr>
            <a:r>
              <a:rPr lang="ja-JP" altLang="en-US" sz="3600" dirty="0">
                <a:latin typeface="Meiryo UI" panose="020B0604030504040204" pitchFamily="50" charset="-128"/>
                <a:ea typeface="Meiryo UI" panose="020B0604030504040204" pitchFamily="50" charset="-128"/>
              </a:rPr>
              <a:t>皮膚や筋肉の脂肪・石灰化によるアーチファクト</a:t>
            </a:r>
            <a:r>
              <a:rPr lang="en-US" altLang="ja-JP" sz="3600"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神経伝導速度が低下する疾患</a:t>
            </a:r>
            <a:endParaRPr lang="en-US" altLang="ja-JP" sz="3600" dirty="0">
              <a:latin typeface="Meiryo UI" panose="020B0604030504040204" pitchFamily="50" charset="-128"/>
              <a:ea typeface="Meiryo UI" panose="020B0604030504040204" pitchFamily="50" charset="-128"/>
            </a:endParaRPr>
          </a:p>
          <a:p>
            <a:pPr>
              <a:lnSpc>
                <a:spcPct val="120000"/>
              </a:lnSpc>
            </a:pPr>
            <a:r>
              <a:rPr lang="ja-JP" altLang="en-US" sz="3600" b="1" dirty="0">
                <a:latin typeface="Meiryo UI" panose="020B0604030504040204" pitchFamily="50" charset="-128"/>
                <a:ea typeface="Meiryo UI" panose="020B0604030504040204" pitchFamily="50" charset="-128"/>
              </a:rPr>
              <a:t>病変による神経・筋の高度な障害</a:t>
            </a:r>
            <a:endParaRPr lang="en-US" altLang="ja-JP" sz="3600" b="1" dirty="0">
              <a:latin typeface="Meiryo UI" panose="020B0604030504040204" pitchFamily="50" charset="-128"/>
              <a:ea typeface="Meiryo UI" panose="020B0604030504040204" pitchFamily="50" charset="-128"/>
            </a:endParaRPr>
          </a:p>
        </p:txBody>
      </p:sp>
      <p:sp>
        <p:nvSpPr>
          <p:cNvPr id="4" name="タイトル 1"/>
          <p:cNvSpPr txBox="1">
            <a:spLocks/>
          </p:cNvSpPr>
          <p:nvPr/>
        </p:nvSpPr>
        <p:spPr>
          <a:xfrm>
            <a:off x="494334" y="152636"/>
            <a:ext cx="8064896" cy="828092"/>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ja-JP"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神経モニタリングのピットフォール</a:t>
            </a:r>
            <a:r>
              <a:rPr lang="ja-JP" altLang="ja-JP" dirty="0">
                <a:latin typeface="Meiryo UI" panose="020B0604030504040204" pitchFamily="50" charset="-128"/>
                <a:ea typeface="Meiryo UI" panose="020B0604030504040204" pitchFamily="50" charset="-128"/>
              </a:rPr>
              <a:t>】</a:t>
            </a:r>
            <a:endParaRPr lang="ja-JP" altLang="en-US" dirty="0"/>
          </a:p>
        </p:txBody>
      </p:sp>
    </p:spTree>
    <p:extLst>
      <p:ext uri="{BB962C8B-B14F-4D97-AF65-F5344CB8AC3E}">
        <p14:creationId xmlns:p14="http://schemas.microsoft.com/office/powerpoint/2010/main" val="31563093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 2"/>
          <p:cNvSpPr>
            <a:spLocks noGrp="1"/>
          </p:cNvSpPr>
          <p:nvPr>
            <p:ph idx="1"/>
          </p:nvPr>
        </p:nvSpPr>
        <p:spPr>
          <a:xfrm>
            <a:off x="344666" y="1572816"/>
            <a:ext cx="8454668" cy="4896544"/>
          </a:xfrm>
        </p:spPr>
        <p:txBody>
          <a:bodyPr>
            <a:noAutofit/>
          </a:bodyPr>
          <a:lstStyle/>
          <a:p>
            <a:pPr>
              <a:lnSpc>
                <a:spcPct val="150000"/>
              </a:lnSpc>
            </a:pPr>
            <a:r>
              <a:rPr lang="ja-JP" altLang="ja-JP" sz="2400" dirty="0">
                <a:latin typeface="Meiryo UI" panose="020B0604030504040204" pitchFamily="50" charset="-128"/>
                <a:ea typeface="Meiryo UI" panose="020B0604030504040204" pitchFamily="50" charset="-128"/>
              </a:rPr>
              <a:t>術中神経</a:t>
            </a:r>
            <a:r>
              <a:rPr lang="ja-JP" altLang="en-US" sz="2400" dirty="0">
                <a:latin typeface="Meiryo UI" panose="020B0604030504040204" pitchFamily="50" charset="-128"/>
                <a:ea typeface="Meiryo UI" panose="020B0604030504040204" pitchFamily="50" charset="-128"/>
              </a:rPr>
              <a:t>機能</a:t>
            </a:r>
            <a:r>
              <a:rPr lang="ja-JP" altLang="ja-JP" sz="2400" dirty="0">
                <a:latin typeface="Meiryo UI" panose="020B0604030504040204" pitchFamily="50" charset="-128"/>
                <a:ea typeface="Meiryo UI" panose="020B0604030504040204" pitchFamily="50" charset="-128"/>
              </a:rPr>
              <a:t>モニタリングを行った</a:t>
            </a:r>
            <a:r>
              <a:rPr lang="en-US" altLang="ja-JP" sz="2400" dirty="0">
                <a:latin typeface="Meiryo UI" panose="020B0604030504040204" pitchFamily="50" charset="-128"/>
                <a:ea typeface="Meiryo UI" panose="020B0604030504040204" pitchFamily="50" charset="-128"/>
              </a:rPr>
              <a:t>91</a:t>
            </a:r>
            <a:r>
              <a:rPr lang="ja-JP" altLang="ja-JP" sz="2400" dirty="0">
                <a:latin typeface="Meiryo UI" panose="020B0604030504040204" pitchFamily="50" charset="-128"/>
                <a:ea typeface="Meiryo UI" panose="020B0604030504040204" pitchFamily="50" charset="-128"/>
              </a:rPr>
              <a:t>例を対象</a:t>
            </a:r>
            <a:r>
              <a:rPr lang="ja-JP" altLang="en-US" sz="2400" dirty="0">
                <a:latin typeface="Meiryo UI" panose="020B0604030504040204" pitchFamily="50" charset="-128"/>
                <a:ea typeface="Meiryo UI" panose="020B0604030504040204" pitchFamily="50" charset="-128"/>
              </a:rPr>
              <a:t>に、その</a:t>
            </a:r>
            <a:r>
              <a:rPr lang="ja-JP" altLang="ja-JP" sz="2400" dirty="0">
                <a:latin typeface="Meiryo UI" panose="020B0604030504040204" pitchFamily="50" charset="-128"/>
                <a:ea typeface="Meiryo UI" panose="020B0604030504040204" pitchFamily="50" charset="-128"/>
              </a:rPr>
              <a:t>有用性と短所を</a:t>
            </a:r>
            <a:r>
              <a:rPr lang="ja-JP" altLang="en-US" sz="2400" dirty="0">
                <a:latin typeface="Meiryo UI" panose="020B0604030504040204" pitchFamily="50" charset="-128"/>
                <a:ea typeface="Meiryo UI" panose="020B0604030504040204" pitchFamily="50" charset="-128"/>
              </a:rPr>
              <a:t>分析した</a:t>
            </a:r>
            <a:endParaRPr lang="en-US" altLang="ja-JP" sz="2400" dirty="0">
              <a:latin typeface="Meiryo UI" panose="020B0604030504040204" pitchFamily="50" charset="-128"/>
              <a:ea typeface="Meiryo UI" panose="020B0604030504040204" pitchFamily="50" charset="-128"/>
            </a:endParaRPr>
          </a:p>
          <a:p>
            <a:pPr>
              <a:lnSpc>
                <a:spcPct val="150000"/>
              </a:lnSpc>
            </a:pPr>
            <a:endParaRPr lang="en-US" altLang="ja-JP" sz="2400" dirty="0">
              <a:latin typeface="Meiryo UI" panose="020B0604030504040204" pitchFamily="50" charset="-128"/>
              <a:ea typeface="Meiryo UI" panose="020B0604030504040204" pitchFamily="50" charset="-128"/>
            </a:endParaRPr>
          </a:p>
          <a:p>
            <a:pPr>
              <a:lnSpc>
                <a:spcPct val="150000"/>
              </a:lnSpc>
            </a:pPr>
            <a:r>
              <a:rPr lang="ru-RU" altLang="ja-JP" sz="2400" dirty="0">
                <a:latin typeface="Meiryo UI" panose="020B0604030504040204" pitchFamily="50" charset="-128"/>
                <a:ea typeface="Meiryo UI" panose="020B0604030504040204" pitchFamily="50" charset="-128"/>
              </a:rPr>
              <a:t>ABR</a:t>
            </a:r>
            <a:r>
              <a:rPr lang="en-US" altLang="ja-JP" sz="2400" dirty="0">
                <a:latin typeface="Meiryo UI" panose="020B0604030504040204" pitchFamily="50" charset="-128"/>
                <a:ea typeface="Meiryo UI" panose="020B0604030504040204" pitchFamily="50" charset="-128"/>
              </a:rPr>
              <a:t>25</a:t>
            </a:r>
            <a:r>
              <a:rPr lang="ja-JP" altLang="ja-JP" sz="2400" dirty="0">
                <a:latin typeface="Meiryo UI" panose="020B0604030504040204" pitchFamily="50" charset="-128"/>
                <a:ea typeface="Meiryo UI" panose="020B0604030504040204" pitchFamily="50" charset="-128"/>
              </a:rPr>
              <a:t>例、</a:t>
            </a:r>
            <a:r>
              <a:rPr lang="ru-RU" altLang="ja-JP" sz="2400" dirty="0">
                <a:latin typeface="Meiryo UI" panose="020B0604030504040204" pitchFamily="50" charset="-128"/>
                <a:ea typeface="Meiryo UI" panose="020B0604030504040204" pitchFamily="50" charset="-128"/>
              </a:rPr>
              <a:t>SEP</a:t>
            </a:r>
            <a:r>
              <a:rPr lang="en-US" altLang="ja-JP" sz="2400" dirty="0">
                <a:latin typeface="Meiryo UI" panose="020B0604030504040204" pitchFamily="50" charset="-128"/>
                <a:ea typeface="Meiryo UI" panose="020B0604030504040204" pitchFamily="50" charset="-128"/>
              </a:rPr>
              <a:t>7</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ru-RU" altLang="ja-JP" sz="2400" dirty="0">
                <a:latin typeface="Meiryo UI" panose="020B0604030504040204" pitchFamily="50" charset="-128"/>
                <a:ea typeface="Meiryo UI" panose="020B0604030504040204" pitchFamily="50" charset="-128"/>
              </a:rPr>
              <a:t>MEP</a:t>
            </a:r>
            <a:r>
              <a:rPr lang="en-US" altLang="ja-JP" sz="2400" dirty="0">
                <a:latin typeface="Meiryo UI" panose="020B0604030504040204" pitchFamily="50" charset="-128"/>
                <a:ea typeface="Meiryo UI" panose="020B0604030504040204" pitchFamily="50" charset="-128"/>
              </a:rPr>
              <a:t>46</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ru-RU" altLang="ja-JP" sz="2400" dirty="0">
                <a:latin typeface="Meiryo UI" panose="020B0604030504040204" pitchFamily="50" charset="-128"/>
                <a:ea typeface="Meiryo UI" panose="020B0604030504040204" pitchFamily="50" charset="-128"/>
              </a:rPr>
              <a:t>VEP</a:t>
            </a:r>
            <a:r>
              <a:rPr lang="en-US" altLang="ja-JP" sz="2400" dirty="0">
                <a:latin typeface="Meiryo UI" panose="020B0604030504040204" pitchFamily="50" charset="-128"/>
                <a:ea typeface="Meiryo UI" panose="020B0604030504040204" pitchFamily="50" charset="-128"/>
              </a:rPr>
              <a:t>7</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ru-RU" altLang="ja-JP" sz="2400" dirty="0">
                <a:latin typeface="Meiryo UI" panose="020B0604030504040204" pitchFamily="50" charset="-128"/>
                <a:ea typeface="Meiryo UI" panose="020B0604030504040204" pitchFamily="50" charset="-128"/>
              </a:rPr>
              <a:t>EOM</a:t>
            </a:r>
            <a:r>
              <a:rPr lang="en-US" altLang="ja-JP" sz="2400" dirty="0">
                <a:latin typeface="Meiryo UI" panose="020B0604030504040204" pitchFamily="50" charset="-128"/>
                <a:ea typeface="Meiryo UI" panose="020B0604030504040204" pitchFamily="50" charset="-128"/>
              </a:rPr>
              <a:t>1</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ru-RU" altLang="ja-JP" sz="2400" dirty="0">
                <a:latin typeface="Meiryo UI" panose="020B0604030504040204" pitchFamily="50" charset="-128"/>
                <a:ea typeface="Meiryo UI" panose="020B0604030504040204" pitchFamily="50" charset="-128"/>
              </a:rPr>
              <a:t>EEG</a:t>
            </a:r>
            <a:r>
              <a:rPr lang="en-US" altLang="ja-JP" sz="2400" dirty="0">
                <a:latin typeface="Meiryo UI" panose="020B0604030504040204" pitchFamily="50" charset="-128"/>
                <a:ea typeface="Meiryo UI" panose="020B0604030504040204" pitchFamily="50" charset="-128"/>
              </a:rPr>
              <a:t>2</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ja-JP" altLang="ja-JP" sz="2400" dirty="0">
                <a:latin typeface="Meiryo UI" panose="020B0604030504040204" pitchFamily="50" charset="-128"/>
                <a:ea typeface="Meiryo UI" panose="020B0604030504040204" pitchFamily="50" charset="-128"/>
              </a:rPr>
              <a:t>顔面神経刺激＋モニタリング</a:t>
            </a:r>
            <a:r>
              <a:rPr lang="en-US" altLang="ja-JP" sz="2400" dirty="0">
                <a:latin typeface="Meiryo UI" panose="020B0604030504040204" pitchFamily="50" charset="-128"/>
                <a:ea typeface="Meiryo UI" panose="020B0604030504040204" pitchFamily="50" charset="-128"/>
              </a:rPr>
              <a:t>14</a:t>
            </a:r>
            <a:r>
              <a:rPr lang="ja-JP" altLang="ja-JP" sz="2400" dirty="0">
                <a:latin typeface="Meiryo UI" panose="020B0604030504040204" pitchFamily="50" charset="-128"/>
                <a:ea typeface="Meiryo UI" panose="020B0604030504040204" pitchFamily="50" charset="-128"/>
              </a:rPr>
              <a:t>例</a:t>
            </a:r>
            <a:r>
              <a:rPr lang="ja-JP" altLang="en-US" sz="2400" dirty="0">
                <a:latin typeface="Meiryo UI" panose="020B0604030504040204" pitchFamily="50" charset="-128"/>
                <a:ea typeface="Meiryo UI" panose="020B0604030504040204" pitchFamily="50" charset="-128"/>
              </a:rPr>
              <a:t>、</a:t>
            </a:r>
            <a:r>
              <a:rPr lang="ja-JP" altLang="ja-JP" sz="2400" dirty="0">
                <a:latin typeface="Meiryo UI" panose="020B0604030504040204" pitchFamily="50" charset="-128"/>
                <a:ea typeface="Meiryo UI" panose="020B0604030504040204" pitchFamily="50" charset="-128"/>
              </a:rPr>
              <a:t>下位脳神経刺激＋モニタリング</a:t>
            </a:r>
            <a:r>
              <a:rPr lang="en-US" altLang="ja-JP" sz="2400" dirty="0">
                <a:latin typeface="Meiryo UI" panose="020B0604030504040204" pitchFamily="50" charset="-128"/>
                <a:ea typeface="Meiryo UI" panose="020B0604030504040204" pitchFamily="50" charset="-128"/>
              </a:rPr>
              <a:t>4</a:t>
            </a:r>
            <a:r>
              <a:rPr lang="ja-JP" altLang="ja-JP" sz="2400" dirty="0">
                <a:latin typeface="Meiryo UI" panose="020B0604030504040204" pitchFamily="50" charset="-128"/>
                <a:ea typeface="Meiryo UI" panose="020B0604030504040204" pitchFamily="50" charset="-128"/>
              </a:rPr>
              <a:t>例</a:t>
            </a:r>
            <a:endParaRPr lang="en-US" altLang="ja-JP" sz="2400" dirty="0">
              <a:latin typeface="Meiryo UI" panose="020B0604030504040204" pitchFamily="50" charset="-128"/>
              <a:ea typeface="Meiryo UI" panose="020B0604030504040204" pitchFamily="50" charset="-128"/>
            </a:endParaRPr>
          </a:p>
          <a:p>
            <a:pPr>
              <a:lnSpc>
                <a:spcPct val="150000"/>
              </a:lnSpc>
            </a:pPr>
            <a:endParaRPr kumimoji="1" lang="en-US" altLang="ja-JP" sz="2400" dirty="0">
              <a:latin typeface="Meiryo UI" panose="020B0604030504040204" pitchFamily="50" charset="-128"/>
              <a:ea typeface="Meiryo UI" panose="020B0604030504040204" pitchFamily="50" charset="-128"/>
            </a:endParaRPr>
          </a:p>
          <a:p>
            <a:pPr marL="0" indent="0" algn="r">
              <a:lnSpc>
                <a:spcPct val="150000"/>
              </a:lnSpc>
              <a:buNone/>
            </a:pPr>
            <a:r>
              <a:rPr lang="zh-CN" altLang="en-US" sz="2000" dirty="0">
                <a:latin typeface="Meiryo UI" panose="020B0604030504040204" pitchFamily="50" charset="-128"/>
                <a:ea typeface="Meiryo UI" panose="020B0604030504040204" pitchFamily="50" charset="-128"/>
              </a:rPr>
              <a:t>第</a:t>
            </a:r>
            <a:r>
              <a:rPr lang="en-US" altLang="zh-CN" sz="2000" dirty="0">
                <a:latin typeface="Meiryo UI" panose="020B0604030504040204" pitchFamily="50" charset="-128"/>
                <a:ea typeface="Meiryo UI" panose="020B0604030504040204" pitchFamily="50" charset="-128"/>
              </a:rPr>
              <a:t>71</a:t>
            </a:r>
            <a:r>
              <a:rPr lang="zh-CN" altLang="en-US" sz="2000" dirty="0">
                <a:latin typeface="Meiryo UI" panose="020B0604030504040204" pitchFamily="50" charset="-128"/>
                <a:ea typeface="Meiryo UI" panose="020B0604030504040204" pitchFamily="50" charset="-128"/>
              </a:rPr>
              <a:t>回脳神経外科総会</a:t>
            </a:r>
            <a:r>
              <a:rPr lang="ja-JP" altLang="en-US" sz="2000" dirty="0">
                <a:latin typeface="Meiryo UI" panose="020B0604030504040204" pitchFamily="50" charset="-128"/>
                <a:ea typeface="Meiryo UI" panose="020B0604030504040204" pitchFamily="50" charset="-128"/>
              </a:rPr>
              <a:t>・第</a:t>
            </a:r>
            <a:r>
              <a:rPr lang="en-US" altLang="ja-JP" sz="2000" dirty="0">
                <a:latin typeface="Meiryo UI" panose="020B0604030504040204" pitchFamily="50" charset="-128"/>
                <a:ea typeface="Meiryo UI" panose="020B0604030504040204" pitchFamily="50" charset="-128"/>
              </a:rPr>
              <a:t>21</a:t>
            </a:r>
            <a:r>
              <a:rPr lang="ja-JP" altLang="en-US" sz="2000" dirty="0">
                <a:latin typeface="Meiryo UI" panose="020B0604030504040204" pitchFamily="50" charset="-128"/>
                <a:ea typeface="Meiryo UI" panose="020B0604030504040204" pitchFamily="50" charset="-128"/>
              </a:rPr>
              <a:t>回脳神経外科手術と機器学会</a:t>
            </a:r>
            <a:endParaRPr lang="en-US" altLang="ja-JP" sz="2000" dirty="0">
              <a:latin typeface="Meiryo UI" panose="020B0604030504040204" pitchFamily="50" charset="-128"/>
              <a:ea typeface="Meiryo UI" panose="020B0604030504040204" pitchFamily="50" charset="-128"/>
            </a:endParaRPr>
          </a:p>
          <a:p>
            <a:pPr>
              <a:lnSpc>
                <a:spcPct val="150000"/>
              </a:lnSpc>
            </a:pPr>
            <a:endParaRPr kumimoji="1" lang="ja-JP" altLang="en-US" sz="2400" dirty="0">
              <a:latin typeface="Meiryo UI" panose="020B0604030504040204" pitchFamily="50" charset="-128"/>
              <a:ea typeface="Meiryo UI" panose="020B0604030504040204" pitchFamily="50" charset="-128"/>
            </a:endParaRPr>
          </a:p>
        </p:txBody>
      </p:sp>
      <p:sp>
        <p:nvSpPr>
          <p:cNvPr id="5" name="タイトル 1"/>
          <p:cNvSpPr txBox="1">
            <a:spLocks/>
          </p:cNvSpPr>
          <p:nvPr/>
        </p:nvSpPr>
        <p:spPr>
          <a:xfrm>
            <a:off x="293796" y="34993"/>
            <a:ext cx="8454668" cy="1521799"/>
          </a:xfrm>
          <a:prstGeom prst="rect">
            <a:avLst/>
          </a:prstGeom>
          <a:solidFill>
            <a:schemeClr val="bg1">
              <a:lumMod val="95000"/>
            </a:schemeClr>
          </a:solidFill>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lnSpc>
                <a:spcPct val="150000"/>
              </a:lnSpc>
            </a:pPr>
            <a:r>
              <a:rPr lang="ja-JP" altLang="ja-JP" sz="2800" dirty="0">
                <a:latin typeface="Meiryo UI" panose="020B0604030504040204" pitchFamily="50" charset="-128"/>
                <a:ea typeface="Meiryo UI" panose="020B0604030504040204" pitchFamily="50" charset="-128"/>
              </a:rPr>
              <a:t>脳神経外科手術における術中ナビゲーション</a:t>
            </a:r>
            <a:endParaRPr lang="en-US" altLang="ja-JP" sz="2800" dirty="0">
              <a:latin typeface="Meiryo UI" panose="020B0604030504040204" pitchFamily="50" charset="-128"/>
              <a:ea typeface="Meiryo UI" panose="020B0604030504040204" pitchFamily="50" charset="-128"/>
            </a:endParaRPr>
          </a:p>
          <a:p>
            <a:pPr algn="ctr">
              <a:lnSpc>
                <a:spcPct val="150000"/>
              </a:lnSpc>
            </a:pPr>
            <a:r>
              <a:rPr lang="ja-JP" altLang="ja-JP" sz="2800" dirty="0">
                <a:latin typeface="Meiryo UI" panose="020B0604030504040204" pitchFamily="50" charset="-128"/>
                <a:ea typeface="Meiryo UI" panose="020B0604030504040204" pitchFamily="50" charset="-128"/>
              </a:rPr>
              <a:t>と術中モニタリングの有用性とピットフォール</a:t>
            </a:r>
            <a:r>
              <a:rPr lang="ru-RU" altLang="ja-JP" sz="2800" dirty="0">
                <a:latin typeface="Meiryo UI" panose="020B0604030504040204" pitchFamily="50" charset="-128"/>
                <a:ea typeface="Meiryo UI" panose="020B0604030504040204" pitchFamily="50" charset="-128"/>
              </a:rPr>
              <a:t> </a:t>
            </a:r>
            <a:endParaRPr lang="ja-JP" altLang="en-US" sz="28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01357359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18159"/>
            <a:ext cx="8229600" cy="1143000"/>
          </a:xfrm>
          <a:solidFill>
            <a:schemeClr val="bg1">
              <a:lumMod val="95000"/>
            </a:schemeClr>
          </a:solidFill>
        </p:spPr>
        <p:txBody>
          <a:bodyPr>
            <a:normAutofit/>
          </a:bodyPr>
          <a:lstStyle/>
          <a:p>
            <a:pPr algn="ctr"/>
            <a:r>
              <a:rPr lang="ja-JP"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神経機能モニタリング無効例</a:t>
            </a:r>
            <a:r>
              <a:rPr lang="ja-JP" altLang="ja-JP" sz="3200" dirty="0">
                <a:latin typeface="Meiryo UI" panose="020B0604030504040204" pitchFamily="50" charset="-128"/>
                <a:ea typeface="Meiryo UI" panose="020B0604030504040204" pitchFamily="50" charset="-128"/>
              </a:rPr>
              <a:t>】</a:t>
            </a:r>
            <a:endParaRPr kumimoji="1" lang="ja-JP" altLang="en-US" sz="3200" dirty="0">
              <a:latin typeface="Meiryo UI" panose="020B0604030504040204" pitchFamily="50" charset="-128"/>
              <a:ea typeface="Meiryo UI" panose="020B0604030504040204" pitchFamily="50" charset="-128"/>
            </a:endParaRPr>
          </a:p>
        </p:txBody>
      </p:sp>
      <p:sp>
        <p:nvSpPr>
          <p:cNvPr id="3" name="コンテンツ プレースホルダ 2"/>
          <p:cNvSpPr>
            <a:spLocks noGrp="1"/>
          </p:cNvSpPr>
          <p:nvPr>
            <p:ph idx="1"/>
          </p:nvPr>
        </p:nvSpPr>
        <p:spPr>
          <a:xfrm>
            <a:off x="457200" y="1161159"/>
            <a:ext cx="8229600" cy="5673758"/>
          </a:xfrm>
        </p:spPr>
        <p:txBody>
          <a:bodyPr>
            <a:noAutofit/>
          </a:bodyPr>
          <a:lstStyle/>
          <a:p>
            <a:pPr marL="365125" indent="0">
              <a:buNone/>
            </a:pPr>
            <a:r>
              <a:rPr lang="en-US" altLang="ja-JP" sz="2400" dirty="0">
                <a:latin typeface="Meiryo UI" panose="020B0604030504040204" pitchFamily="50" charset="-128"/>
                <a:ea typeface="Meiryo UI" panose="020B0604030504040204" pitchFamily="50" charset="-128"/>
              </a:rPr>
              <a:t>91</a:t>
            </a:r>
            <a:r>
              <a:rPr lang="ja-JP" altLang="en-US" sz="2400" dirty="0">
                <a:latin typeface="Meiryo UI" panose="020B0604030504040204" pitchFamily="50" charset="-128"/>
                <a:ea typeface="Meiryo UI" panose="020B0604030504040204" pitchFamily="50" charset="-128"/>
              </a:rPr>
              <a:t>例中</a:t>
            </a:r>
            <a:r>
              <a:rPr lang="en-US" altLang="ja-JP" sz="2400" dirty="0">
                <a:latin typeface="Meiryo UI" panose="020B0604030504040204" pitchFamily="50" charset="-128"/>
                <a:ea typeface="Meiryo UI" panose="020B0604030504040204" pitchFamily="50" charset="-128"/>
              </a:rPr>
              <a:t>6</a:t>
            </a:r>
            <a:r>
              <a:rPr lang="ja-JP" altLang="en-US" sz="2400" dirty="0">
                <a:latin typeface="Meiryo UI" panose="020B0604030504040204" pitchFamily="50" charset="-128"/>
                <a:ea typeface="Meiryo UI" panose="020B0604030504040204" pitchFamily="50" charset="-128"/>
              </a:rPr>
              <a:t>例（全体の</a:t>
            </a:r>
            <a:r>
              <a:rPr lang="en-US" altLang="ja-JP" sz="2400" b="1" dirty="0">
                <a:latin typeface="Meiryo UI" panose="020B0604030504040204" pitchFamily="50" charset="-128"/>
                <a:ea typeface="Meiryo UI" panose="020B0604030504040204" pitchFamily="50" charset="-128"/>
              </a:rPr>
              <a:t>6.6</a:t>
            </a:r>
            <a:r>
              <a:rPr lang="ja-JP" altLang="en-US" sz="2400" b="1"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a:t>
            </a:r>
            <a:endParaRPr lang="en-US" altLang="ja-JP" sz="2400" dirty="0">
              <a:latin typeface="Meiryo UI" panose="020B0604030504040204" pitchFamily="50" charset="-128"/>
              <a:ea typeface="Meiryo UI" panose="020B0604030504040204" pitchFamily="50" charset="-128"/>
            </a:endParaRPr>
          </a:p>
          <a:p>
            <a:pPr marL="365125" indent="0">
              <a:buNone/>
            </a:pPr>
            <a:endParaRPr lang="en-US" altLang="ja-JP" sz="2400" dirty="0">
              <a:latin typeface="Meiryo UI" panose="020B0604030504040204" pitchFamily="50" charset="-128"/>
              <a:ea typeface="Meiryo UI" panose="020B0604030504040204" pitchFamily="50" charset="-128"/>
            </a:endParaRPr>
          </a:p>
          <a:p>
            <a:pPr marL="365125" indent="0">
              <a:buNone/>
            </a:pPr>
            <a:r>
              <a:rPr lang="ja-JP" altLang="en-US" sz="2400" dirty="0">
                <a:latin typeface="Meiryo UI" panose="020B0604030504040204" pitchFamily="50" charset="-128"/>
                <a:ea typeface="Meiryo UI" panose="020B0604030504040204" pitchFamily="50" charset="-128"/>
              </a:rPr>
              <a:t>顔面神経直接刺激にもかかわらず、顔面筋の反応なし：</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a:t>
            </a:r>
            <a:endParaRPr lang="en-US" altLang="ja-JP" sz="2400" dirty="0">
              <a:latin typeface="Meiryo UI" panose="020B0604030504040204" pitchFamily="50" charset="-128"/>
              <a:ea typeface="Meiryo UI" panose="020B0604030504040204" pitchFamily="50" charset="-128"/>
            </a:endParaRPr>
          </a:p>
          <a:p>
            <a:pPr marL="365125" indent="0">
              <a:buNone/>
            </a:pPr>
            <a:r>
              <a:rPr kumimoji="1" lang="en-US" altLang="ja-JP" sz="2400" dirty="0">
                <a:latin typeface="Meiryo UI" panose="020B0604030504040204" pitchFamily="50" charset="-128"/>
                <a:ea typeface="Meiryo UI" panose="020B0604030504040204" pitchFamily="50" charset="-128"/>
              </a:rPr>
              <a:t>MEP</a:t>
            </a:r>
            <a:r>
              <a:rPr kumimoji="1" lang="ja-JP" altLang="en-US" sz="2400" dirty="0">
                <a:latin typeface="Meiryo UI" panose="020B0604030504040204" pitchFamily="50" charset="-128"/>
                <a:ea typeface="Meiryo UI" panose="020B0604030504040204" pitchFamily="50" charset="-128"/>
              </a:rPr>
              <a:t>低下にもかかわらず、術後麻痺なし：</a:t>
            </a:r>
            <a:r>
              <a:rPr kumimoji="1" lang="en-US" altLang="ja-JP" sz="2400" dirty="0">
                <a:latin typeface="Meiryo UI" panose="020B0604030504040204" pitchFamily="50" charset="-128"/>
                <a:ea typeface="Meiryo UI" panose="020B0604030504040204" pitchFamily="50" charset="-128"/>
              </a:rPr>
              <a:t>1</a:t>
            </a:r>
            <a:r>
              <a:rPr kumimoji="1" lang="ja-JP" altLang="en-US" sz="2400" dirty="0">
                <a:latin typeface="Meiryo UI" panose="020B0604030504040204" pitchFamily="50" charset="-128"/>
                <a:ea typeface="Meiryo UI" panose="020B0604030504040204" pitchFamily="50" charset="-128"/>
              </a:rPr>
              <a:t>例</a:t>
            </a:r>
            <a:endParaRPr kumimoji="1" lang="en-US" altLang="ja-JP" sz="2400" dirty="0">
              <a:latin typeface="Meiryo UI" panose="020B0604030504040204" pitchFamily="50" charset="-128"/>
              <a:ea typeface="Meiryo UI" panose="020B0604030504040204" pitchFamily="50" charset="-128"/>
            </a:endParaRPr>
          </a:p>
          <a:p>
            <a:pPr marL="365125" indent="0">
              <a:buNone/>
            </a:pPr>
            <a:r>
              <a:rPr lang="ja-JP" altLang="en-US" sz="2400" dirty="0">
                <a:latin typeface="Meiryo UI" panose="020B0604030504040204" pitchFamily="50" charset="-128"/>
                <a:ea typeface="Meiryo UI" panose="020B0604030504040204" pitchFamily="50" charset="-128"/>
              </a:rPr>
              <a:t>→</a:t>
            </a:r>
            <a:r>
              <a:rPr lang="ja-JP" altLang="en-US" sz="2400" dirty="0">
                <a:highlight>
                  <a:srgbClr val="FFFF00"/>
                </a:highlight>
                <a:latin typeface="Meiryo UI" panose="020B0604030504040204" pitchFamily="50" charset="-128"/>
                <a:ea typeface="Meiryo UI" panose="020B0604030504040204" pitchFamily="50" charset="-128"/>
              </a:rPr>
              <a:t>偽陽性</a:t>
            </a:r>
            <a:endParaRPr kumimoji="1" lang="en-US" altLang="ja-JP" sz="2400" dirty="0">
              <a:highlight>
                <a:srgbClr val="FFFF00"/>
              </a:highlight>
              <a:latin typeface="Meiryo UI" panose="020B0604030504040204" pitchFamily="50" charset="-128"/>
              <a:ea typeface="Meiryo UI" panose="020B0604030504040204" pitchFamily="50" charset="-128"/>
            </a:endParaRPr>
          </a:p>
          <a:p>
            <a:pPr marL="365125" indent="0">
              <a:buNone/>
            </a:pPr>
            <a:r>
              <a:rPr lang="ja-JP" altLang="en-US" sz="2400" dirty="0">
                <a:latin typeface="Meiryo UI" panose="020B0604030504040204" pitchFamily="50" charset="-128"/>
                <a:ea typeface="Meiryo UI" panose="020B0604030504040204" pitchFamily="50" charset="-128"/>
              </a:rPr>
              <a:t>顔面けいれんに対するジャネッタ術で、顔面筋電図正常化にもかかわらず、術後顔面けいれん改善せず：</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a:t>
            </a:r>
            <a:endParaRPr kumimoji="1" lang="en-US" altLang="ja-JP" sz="2400" dirty="0">
              <a:latin typeface="Meiryo UI" panose="020B0604030504040204" pitchFamily="50" charset="-128"/>
              <a:ea typeface="Meiryo UI" panose="020B0604030504040204" pitchFamily="50" charset="-128"/>
            </a:endParaRPr>
          </a:p>
          <a:p>
            <a:pPr marL="365125" indent="0">
              <a:buNone/>
            </a:pPr>
            <a:r>
              <a:rPr lang="en-US" altLang="ja-JP" sz="2400" dirty="0">
                <a:latin typeface="Meiryo UI" panose="020B0604030504040204" pitchFamily="50" charset="-128"/>
                <a:ea typeface="Meiryo UI" panose="020B0604030504040204" pitchFamily="50" charset="-128"/>
              </a:rPr>
              <a:t>MEP</a:t>
            </a:r>
            <a:r>
              <a:rPr lang="ja-JP" altLang="en-US" sz="2400" dirty="0">
                <a:latin typeface="Meiryo UI" panose="020B0604030504040204" pitchFamily="50" charset="-128"/>
                <a:ea typeface="Meiryo UI" panose="020B0604030504040204" pitchFamily="50" charset="-128"/>
              </a:rPr>
              <a:t>正常にもかかわらず、術後重度麻痺：</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例、小脳延髄梗塞：</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a:t>
            </a:r>
            <a:endParaRPr lang="en-US" altLang="ja-JP" sz="2400" dirty="0">
              <a:latin typeface="Meiryo UI" panose="020B0604030504040204" pitchFamily="50" charset="-128"/>
              <a:ea typeface="Meiryo UI" panose="020B0604030504040204" pitchFamily="50" charset="-128"/>
            </a:endParaRPr>
          </a:p>
          <a:p>
            <a:pPr marL="365125" indent="0">
              <a:buNone/>
            </a:pPr>
            <a:r>
              <a:rPr lang="en-US" altLang="ja-JP" sz="2400" dirty="0">
                <a:latin typeface="Meiryo UI" panose="020B0604030504040204" pitchFamily="50" charset="-128"/>
                <a:ea typeface="Meiryo UI" panose="020B0604030504040204" pitchFamily="50" charset="-128"/>
              </a:rPr>
              <a:t>SEP</a:t>
            </a:r>
            <a:r>
              <a:rPr lang="ja-JP" altLang="en-US" sz="2400" dirty="0">
                <a:latin typeface="Meiryo UI" panose="020B0604030504040204" pitchFamily="50" charset="-128"/>
                <a:ea typeface="Meiryo UI" panose="020B0604030504040204" pitchFamily="50" charset="-128"/>
              </a:rPr>
              <a:t>正常にもかかわらず、術後左</a:t>
            </a:r>
            <a:r>
              <a:rPr lang="en-US" altLang="ja-JP" sz="2400" dirty="0">
                <a:latin typeface="Meiryo UI" panose="020B0604030504040204" pitchFamily="50" charset="-128"/>
                <a:ea typeface="Meiryo UI" panose="020B0604030504040204" pitchFamily="50" charset="-128"/>
              </a:rPr>
              <a:t>C5</a:t>
            </a:r>
            <a:r>
              <a:rPr lang="ja-JP" altLang="en-US" sz="2400" dirty="0">
                <a:latin typeface="Meiryo UI" panose="020B0604030504040204" pitchFamily="50" charset="-128"/>
                <a:ea typeface="Meiryo UI" panose="020B0604030504040204" pitchFamily="50" charset="-128"/>
              </a:rPr>
              <a:t>障害出現（前方固定術）：</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a:t>
            </a:r>
            <a:endParaRPr lang="en-US" altLang="ja-JP" sz="2400" dirty="0">
              <a:latin typeface="Meiryo UI" panose="020B0604030504040204" pitchFamily="50" charset="-128"/>
              <a:ea typeface="Meiryo UI" panose="020B0604030504040204" pitchFamily="50" charset="-128"/>
            </a:endParaRPr>
          </a:p>
          <a:p>
            <a:pPr marL="365125" indent="0">
              <a:buNone/>
            </a:pPr>
            <a:r>
              <a:rPr lang="ja-JP" altLang="en-US" sz="2400" dirty="0">
                <a:latin typeface="Meiryo UI" panose="020B0604030504040204" pitchFamily="50" charset="-128"/>
                <a:ea typeface="Meiryo UI" panose="020B0604030504040204" pitchFamily="50" charset="-128"/>
              </a:rPr>
              <a:t>下位脳神経刺激が正常であったが、術後舌下神経麻痺、喉頭麻痺：</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例</a:t>
            </a:r>
            <a:endParaRPr lang="en-US" altLang="ja-JP" sz="2400" dirty="0">
              <a:latin typeface="Meiryo UI" panose="020B0604030504040204" pitchFamily="50" charset="-128"/>
              <a:ea typeface="Meiryo UI" panose="020B0604030504040204" pitchFamily="50" charset="-128"/>
            </a:endParaRPr>
          </a:p>
          <a:p>
            <a:pPr marL="365125" indent="0">
              <a:buNone/>
            </a:pPr>
            <a:r>
              <a:rPr kumimoji="1" lang="ja-JP" altLang="en-US" sz="2400" dirty="0">
                <a:latin typeface="Meiryo UI" panose="020B0604030504040204" pitchFamily="50" charset="-128"/>
                <a:ea typeface="Meiryo UI" panose="020B0604030504040204" pitchFamily="50" charset="-128"/>
              </a:rPr>
              <a:t>→</a:t>
            </a:r>
            <a:r>
              <a:rPr kumimoji="1" lang="ja-JP" altLang="en-US" sz="2400" dirty="0">
                <a:highlight>
                  <a:srgbClr val="FFFF00"/>
                </a:highlight>
                <a:latin typeface="Meiryo UI" panose="020B0604030504040204" pitchFamily="50" charset="-128"/>
                <a:ea typeface="Meiryo UI" panose="020B0604030504040204" pitchFamily="50" charset="-128"/>
              </a:rPr>
              <a:t>偽陰性</a:t>
            </a:r>
          </a:p>
        </p:txBody>
      </p:sp>
    </p:spTree>
    <p:extLst>
      <p:ext uri="{BB962C8B-B14F-4D97-AF65-F5344CB8AC3E}">
        <p14:creationId xmlns:p14="http://schemas.microsoft.com/office/powerpoint/2010/main" val="2164812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 calcmode="lin" valueType="num">
                                      <p:cBhvr additive="base">
                                        <p:cTn id="7"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anim calcmode="lin" valueType="num">
                                      <p:cBhvr additive="base">
                                        <p:cTn id="13" dur="500" fill="hold"/>
                                        <p:tgtEl>
                                          <p:spTgt spid="3">
                                            <p:txEl>
                                              <p:pRg st="9" end="9"/>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544747" y="1052736"/>
            <a:ext cx="7975798" cy="5622068"/>
          </a:xfrm>
        </p:spPr>
        <p:txBody>
          <a:bodyPr>
            <a:normAutofit/>
          </a:bodyPr>
          <a:lstStyle/>
          <a:p>
            <a:r>
              <a:rPr lang="ja-JP" altLang="en-US" sz="2400" dirty="0">
                <a:latin typeface="Meiryo UI" panose="020B0604030504040204" pitchFamily="50" charset="-128"/>
                <a:ea typeface="Meiryo UI" panose="020B0604030504040204" pitchFamily="50" charset="-128"/>
              </a:rPr>
              <a:t>機能異常が生じていないのに振幅の低下、潜時の延長、波形の消失が起こること。</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術後に胸をなでおろすケースであるが、手術のスムーズな進行に影響を及ぼすので対策を講じる必要がある。</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「神経モニタリングのピットフォール」で述べたの</a:t>
            </a:r>
            <a:r>
              <a:rPr lang="en-US" altLang="ja-JP" sz="2400" dirty="0">
                <a:latin typeface="Meiryo UI" panose="020B0604030504040204" pitchFamily="50" charset="-128"/>
                <a:ea typeface="Meiryo UI" panose="020B0604030504040204" pitchFamily="50" charset="-128"/>
              </a:rPr>
              <a:t>1</a:t>
            </a:r>
            <a:r>
              <a:rPr lang="ja-JP" altLang="en-US" sz="2400" dirty="0">
                <a:latin typeface="Meiryo UI" panose="020B0604030504040204" pitchFamily="50" charset="-128"/>
                <a:ea typeface="Meiryo UI" panose="020B0604030504040204" pitchFamily="50" charset="-128"/>
              </a:rPr>
              <a:t>～</a:t>
            </a:r>
            <a:r>
              <a:rPr lang="en-US" altLang="ja-JP" sz="2400" dirty="0">
                <a:latin typeface="Meiryo UI" panose="020B0604030504040204" pitchFamily="50" charset="-128"/>
                <a:ea typeface="Meiryo UI" panose="020B0604030504040204" pitchFamily="50" charset="-128"/>
              </a:rPr>
              <a:t>3</a:t>
            </a:r>
            <a:r>
              <a:rPr lang="ja-JP" altLang="en-US" sz="2400" dirty="0">
                <a:latin typeface="Meiryo UI" panose="020B0604030504040204" pitchFamily="50" charset="-128"/>
                <a:ea typeface="Meiryo UI" panose="020B0604030504040204" pitchFamily="50" charset="-128"/>
              </a:rPr>
              <a:t>がすべて該当。</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特に多いのは、皮質電極の脳表への接触不良による</a:t>
            </a:r>
            <a:r>
              <a:rPr lang="en-US" altLang="ja-JP" sz="2400" dirty="0">
                <a:latin typeface="Meiryo UI" panose="020B0604030504040204" pitchFamily="50" charset="-128"/>
                <a:ea typeface="Meiryo UI" panose="020B0604030504040204" pitchFamily="50" charset="-128"/>
              </a:rPr>
              <a:t>direct MEP</a:t>
            </a:r>
            <a:r>
              <a:rPr lang="ja-JP" altLang="en-US" sz="2400" dirty="0">
                <a:latin typeface="Meiryo UI" panose="020B0604030504040204" pitchFamily="50" charset="-128"/>
                <a:ea typeface="Meiryo UI" panose="020B0604030504040204" pitchFamily="50" charset="-128"/>
              </a:rPr>
              <a:t>波形の消失。</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長時間の</a:t>
            </a:r>
            <a:r>
              <a:rPr lang="en-US" altLang="ja-JP" sz="2400" dirty="0">
                <a:latin typeface="Meiryo UI" panose="020B0604030504040204" pitchFamily="50" charset="-128"/>
                <a:ea typeface="Meiryo UI" panose="020B0604030504040204" pitchFamily="50" charset="-128"/>
              </a:rPr>
              <a:t>MEP</a:t>
            </a:r>
            <a:r>
              <a:rPr lang="ja-JP" altLang="en-US" sz="2400" dirty="0">
                <a:latin typeface="Meiryo UI" panose="020B0604030504040204" pitchFamily="50" charset="-128"/>
                <a:ea typeface="Meiryo UI" panose="020B0604030504040204" pitchFamily="50" charset="-128"/>
              </a:rPr>
              <a:t>モニタリング時に振幅低下や刺激閾値が上昇することがある</a:t>
            </a:r>
            <a:r>
              <a:rPr lang="en-US" altLang="ja-JP" sz="2400" dirty="0">
                <a:latin typeface="Meiryo UI" panose="020B0604030504040204" pitchFamily="50" charset="-128"/>
                <a:ea typeface="Meiryo UI" panose="020B0604030504040204" pitchFamily="50" charset="-128"/>
              </a:rPr>
              <a:t>(anesthetic fade)</a:t>
            </a:r>
            <a:r>
              <a:rPr lang="ja-JP" altLang="en-US" sz="2400" dirty="0" err="1">
                <a:latin typeface="Meiryo UI" panose="020B0604030504040204" pitchFamily="50" charset="-128"/>
                <a:ea typeface="Meiryo UI" panose="020B0604030504040204" pitchFamily="50" charset="-128"/>
              </a:rPr>
              <a:t>。</a:t>
            </a:r>
            <a:endParaRPr kumimoji="1" lang="ja-JP" altLang="en-US" sz="2400" dirty="0"/>
          </a:p>
        </p:txBody>
      </p:sp>
      <p:sp>
        <p:nvSpPr>
          <p:cNvPr id="4" name="タイトル 1"/>
          <p:cNvSpPr txBox="1">
            <a:spLocks/>
          </p:cNvSpPr>
          <p:nvPr/>
        </p:nvSpPr>
        <p:spPr>
          <a:xfrm>
            <a:off x="544747" y="0"/>
            <a:ext cx="7975798" cy="908720"/>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ja-JP"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偽陽性</a:t>
            </a:r>
            <a:r>
              <a:rPr lang="ja-JP" altLang="ja-JP" dirty="0">
                <a:latin typeface="Meiryo UI" panose="020B0604030504040204" pitchFamily="50" charset="-128"/>
                <a:ea typeface="Meiryo UI" panose="020B0604030504040204" pitchFamily="50" charset="-128"/>
              </a:rPr>
              <a:t>】</a:t>
            </a:r>
            <a:endParaRPr lang="ja-JP" altLang="en-US" dirty="0"/>
          </a:p>
        </p:txBody>
      </p:sp>
    </p:spTree>
    <p:extLst>
      <p:ext uri="{BB962C8B-B14F-4D97-AF65-F5344CB8AC3E}">
        <p14:creationId xmlns:p14="http://schemas.microsoft.com/office/powerpoint/2010/main" val="83943369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287524" y="1052736"/>
            <a:ext cx="8676964" cy="5688632"/>
          </a:xfrm>
        </p:spPr>
        <p:txBody>
          <a:bodyPr>
            <a:normAutofit/>
          </a:bodyPr>
          <a:lstStyle/>
          <a:p>
            <a:r>
              <a:rPr lang="ja-JP" altLang="en-US" sz="1800" dirty="0">
                <a:latin typeface="Meiryo UI" panose="020B0604030504040204" pitchFamily="50" charset="-128"/>
                <a:ea typeface="Meiryo UI" panose="020B0604030504040204" pitchFamily="50" charset="-128"/>
              </a:rPr>
              <a:t>機能異常が生じているにもかかわらず、波形に変化がないこと。</a:t>
            </a:r>
            <a:endParaRPr lang="en-US" altLang="ja-JP" sz="1800" dirty="0">
              <a:latin typeface="Meiryo UI" panose="020B0604030504040204" pitchFamily="50" charset="-128"/>
              <a:ea typeface="Meiryo UI" panose="020B0604030504040204" pitchFamily="50" charset="-128"/>
            </a:endParaRPr>
          </a:p>
          <a:p>
            <a:r>
              <a:rPr kumimoji="1" lang="ja-JP" altLang="en-US" sz="1800" dirty="0">
                <a:latin typeface="Meiryo UI" panose="020B0604030504040204" pitchFamily="50" charset="-128"/>
                <a:ea typeface="Meiryo UI" panose="020B0604030504040204" pitchFamily="50" charset="-128"/>
              </a:rPr>
              <a:t>術後機能障害に直結する可能性があるため、非常に深刻な状況である。</a:t>
            </a:r>
            <a:endParaRPr kumimoji="1" lang="en-US" altLang="ja-JP" sz="1800" dirty="0">
              <a:latin typeface="Meiryo UI" panose="020B0604030504040204" pitchFamily="50" charset="-128"/>
              <a:ea typeface="Meiryo UI" panose="020B0604030504040204" pitchFamily="50" charset="-128"/>
            </a:endParaRPr>
          </a:p>
          <a:p>
            <a:endParaRPr kumimoji="1" lang="en-US" altLang="ja-JP" sz="1800" dirty="0">
              <a:latin typeface="Meiryo UI" panose="020B0604030504040204" pitchFamily="50" charset="-128"/>
              <a:ea typeface="Meiryo UI" panose="020B0604030504040204" pitchFamily="50" charset="-128"/>
            </a:endParaRPr>
          </a:p>
          <a:p>
            <a:r>
              <a:rPr lang="ja-JP" altLang="en-US" sz="1800" dirty="0">
                <a:latin typeface="Meiryo UI" panose="020B0604030504040204" pitchFamily="50" charset="-128"/>
                <a:ea typeface="Meiryo UI" panose="020B0604030504040204" pitchFamily="50" charset="-128"/>
              </a:rPr>
              <a:t>経頭蓋</a:t>
            </a:r>
            <a:r>
              <a:rPr lang="en-US" altLang="ja-JP" sz="1800" dirty="0">
                <a:latin typeface="Meiryo UI" panose="020B0604030504040204" pitchFamily="50" charset="-128"/>
                <a:ea typeface="Meiryo UI" panose="020B0604030504040204" pitchFamily="50" charset="-128"/>
              </a:rPr>
              <a:t>MEP</a:t>
            </a:r>
            <a:r>
              <a:rPr lang="ja-JP" altLang="en-US" sz="1800" dirty="0">
                <a:latin typeface="Meiryo UI" panose="020B0604030504040204" pitchFamily="50" charset="-128"/>
                <a:ea typeface="Meiryo UI" panose="020B0604030504040204" pitchFamily="50" charset="-128"/>
              </a:rPr>
              <a:t>は電流</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もしくは電圧</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が強すぎると、深部運動神経を刺激し偽陰性になる</a:t>
            </a:r>
            <a:endParaRPr lang="en-US" altLang="ja-JP" sz="1800" dirty="0">
              <a:latin typeface="Meiryo UI" panose="020B0604030504040204" pitchFamily="50" charset="-128"/>
              <a:ea typeface="Meiryo UI" panose="020B0604030504040204" pitchFamily="50" charset="-128"/>
            </a:endParaRPr>
          </a:p>
          <a:p>
            <a:endParaRPr lang="ja-JP" altLang="en-US" sz="1800" dirty="0">
              <a:latin typeface="Meiryo UI" panose="020B0604030504040204" pitchFamily="50" charset="-128"/>
              <a:ea typeface="Meiryo UI" panose="020B0604030504040204" pitchFamily="50" charset="-128"/>
            </a:endParaRPr>
          </a:p>
          <a:p>
            <a:r>
              <a:rPr lang="ja-JP" altLang="en-US" sz="1800" dirty="0">
                <a:latin typeface="Meiryo UI" panose="020B0604030504040204" pitchFamily="50" charset="-128"/>
                <a:ea typeface="Meiryo UI" panose="020B0604030504040204" pitchFamily="50" charset="-128"/>
              </a:rPr>
              <a:t>→適正な刺激強度の選択（閾値上刺激もしくは閾値の</a:t>
            </a:r>
            <a:r>
              <a:rPr lang="en-US" altLang="ja-JP" sz="1800" dirty="0">
                <a:latin typeface="Meiryo UI" panose="020B0604030504040204" pitchFamily="50" charset="-128"/>
                <a:ea typeface="Meiryo UI" panose="020B0604030504040204" pitchFamily="50" charset="-128"/>
              </a:rPr>
              <a:t>+20%</a:t>
            </a:r>
            <a:r>
              <a:rPr lang="ja-JP" altLang="en-US" sz="1800" dirty="0" err="1">
                <a:latin typeface="Meiryo UI" panose="020B0604030504040204" pitchFamily="50" charset="-128"/>
                <a:ea typeface="Meiryo UI" panose="020B0604030504040204" pitchFamily="50" charset="-128"/>
              </a:rPr>
              <a:t>までに</a:t>
            </a:r>
            <a:r>
              <a:rPr lang="ja-JP" altLang="en-US" sz="1800" dirty="0">
                <a:latin typeface="Meiryo UI" panose="020B0604030504040204" pitchFamily="50" charset="-128"/>
                <a:ea typeface="Meiryo UI" panose="020B0604030504040204" pitchFamily="50" charset="-128"/>
              </a:rPr>
              <a:t>抑える</a:t>
            </a:r>
            <a:r>
              <a:rPr lang="en-US" altLang="ja-JP" sz="1800" dirty="0">
                <a:latin typeface="Meiryo UI" panose="020B0604030504040204" pitchFamily="50" charset="-128"/>
                <a:ea typeface="Meiryo UI" panose="020B0604030504040204" pitchFamily="50" charset="-128"/>
              </a:rPr>
              <a:t>)</a:t>
            </a:r>
          </a:p>
          <a:p>
            <a:endParaRPr lang="en-US" altLang="ja-JP" sz="1800" dirty="0">
              <a:latin typeface="Meiryo UI" panose="020B0604030504040204" pitchFamily="50" charset="-128"/>
              <a:ea typeface="Meiryo UI" panose="020B0604030504040204" pitchFamily="50" charset="-128"/>
            </a:endParaRPr>
          </a:p>
          <a:p>
            <a:r>
              <a:rPr lang="ja-JP" altLang="en-US" sz="1800" dirty="0">
                <a:latin typeface="Meiryo UI" panose="020B0604030504040204" pitchFamily="50" charset="-128"/>
                <a:ea typeface="Meiryo UI" panose="020B0604030504040204" pitchFamily="50" charset="-128"/>
              </a:rPr>
              <a:t>補助運動野や頭頂葉障害による</a:t>
            </a:r>
            <a:r>
              <a:rPr lang="en-US" altLang="ja-JP" sz="1800" dirty="0">
                <a:latin typeface="Meiryo UI" panose="020B0604030504040204" pitchFamily="50" charset="-128"/>
                <a:ea typeface="Meiryo UI" panose="020B0604030504040204" pitchFamily="50" charset="-128"/>
              </a:rPr>
              <a:t>motor neglect</a:t>
            </a:r>
            <a:r>
              <a:rPr lang="ja-JP" altLang="en-US" sz="1800" dirty="0">
                <a:latin typeface="Meiryo UI" panose="020B0604030504040204" pitchFamily="50" charset="-128"/>
                <a:ea typeface="Meiryo UI" panose="020B0604030504040204" pitchFamily="50" charset="-128"/>
              </a:rPr>
              <a:t>は</a:t>
            </a:r>
            <a:r>
              <a:rPr lang="en-US" altLang="ja-JP" sz="1800" dirty="0">
                <a:latin typeface="Meiryo UI" panose="020B0604030504040204" pitchFamily="50" charset="-128"/>
                <a:ea typeface="Meiryo UI" panose="020B0604030504040204" pitchFamily="50" charset="-128"/>
              </a:rPr>
              <a:t>MEP</a:t>
            </a:r>
            <a:r>
              <a:rPr lang="ja-JP" altLang="en-US" sz="1800" dirty="0">
                <a:latin typeface="Meiryo UI" panose="020B0604030504040204" pitchFamily="50" charset="-128"/>
                <a:ea typeface="Meiryo UI" panose="020B0604030504040204" pitchFamily="50" charset="-128"/>
              </a:rPr>
              <a:t>では障害を捉えられない</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しかし一過性障害であることが多い</a:t>
            </a:r>
            <a:r>
              <a:rPr lang="en-US" altLang="ja-JP" sz="1800" dirty="0">
                <a:latin typeface="Meiryo UI" panose="020B0604030504040204" pitchFamily="50" charset="-128"/>
                <a:ea typeface="Meiryo UI" panose="020B0604030504040204" pitchFamily="50" charset="-128"/>
              </a:rPr>
              <a:t>)</a:t>
            </a:r>
            <a:r>
              <a:rPr lang="ja-JP" altLang="en-US" sz="1800" dirty="0" err="1">
                <a:latin typeface="Meiryo UI" panose="020B0604030504040204" pitchFamily="50" charset="-128"/>
                <a:ea typeface="Meiryo UI" panose="020B0604030504040204" pitchFamily="50" charset="-128"/>
              </a:rPr>
              <a:t>。</a:t>
            </a:r>
            <a:endParaRPr lang="en-US" altLang="ja-JP" sz="1800" dirty="0">
              <a:latin typeface="Meiryo UI" panose="020B0604030504040204" pitchFamily="50" charset="-128"/>
              <a:ea typeface="Meiryo UI" panose="020B0604030504040204" pitchFamily="50" charset="-128"/>
            </a:endParaRPr>
          </a:p>
          <a:p>
            <a:endParaRPr lang="en-US" altLang="ja-JP" sz="1800" dirty="0">
              <a:latin typeface="Meiryo UI" panose="020B0604030504040204" pitchFamily="50" charset="-128"/>
              <a:ea typeface="Meiryo UI" panose="020B0604030504040204" pitchFamily="50" charset="-128"/>
            </a:endParaRPr>
          </a:p>
          <a:p>
            <a:r>
              <a:rPr lang="ja-JP" altLang="en-US" sz="1800" dirty="0">
                <a:latin typeface="Meiryo UI" panose="020B0604030504040204" pitchFamily="50" charset="-128"/>
                <a:ea typeface="Meiryo UI" panose="020B0604030504040204" pitchFamily="50" charset="-128"/>
              </a:rPr>
              <a:t>刺激時は機能障害はなかったが、その後機能障害が出現した場合。</a:t>
            </a:r>
            <a:endParaRPr lang="en-US" altLang="ja-JP" sz="1800" dirty="0">
              <a:latin typeface="Meiryo UI" panose="020B0604030504040204" pitchFamily="50" charset="-128"/>
              <a:ea typeface="Meiryo UI" panose="020B0604030504040204" pitchFamily="50" charset="-128"/>
            </a:endParaRPr>
          </a:p>
          <a:p>
            <a:endParaRPr lang="en-US" altLang="ja-JP" sz="1800" dirty="0">
              <a:latin typeface="Meiryo UI" panose="020B0604030504040204" pitchFamily="50" charset="-128"/>
              <a:ea typeface="Meiryo UI" panose="020B0604030504040204" pitchFamily="50" charset="-128"/>
            </a:endParaRPr>
          </a:p>
          <a:p>
            <a:r>
              <a:rPr lang="en-US" altLang="ja-JP" sz="1800" dirty="0">
                <a:latin typeface="Meiryo UI" panose="020B0604030504040204" pitchFamily="50" charset="-128"/>
                <a:ea typeface="Meiryo UI" panose="020B0604030504040204" pitchFamily="50" charset="-128"/>
              </a:rPr>
              <a:t>VEP</a:t>
            </a:r>
            <a:r>
              <a:rPr lang="ja-JP" altLang="en-US" sz="1800" dirty="0">
                <a:latin typeface="Meiryo UI" panose="020B0604030504040204" pitchFamily="50" charset="-128"/>
                <a:ea typeface="Meiryo UI" panose="020B0604030504040204" pitchFamily="50" charset="-128"/>
              </a:rPr>
              <a:t>でコントロールが</a:t>
            </a:r>
            <a:r>
              <a:rPr lang="en-US" altLang="ja-JP" sz="1800" dirty="0">
                <a:latin typeface="Meiryo UI" panose="020B0604030504040204" pitchFamily="50" charset="-128"/>
                <a:ea typeface="Meiryo UI" panose="020B0604030504040204" pitchFamily="50" charset="-128"/>
              </a:rPr>
              <a:t>30%</a:t>
            </a:r>
            <a:r>
              <a:rPr lang="ja-JP" altLang="en-US" sz="1800" dirty="0">
                <a:latin typeface="Meiryo UI" panose="020B0604030504040204" pitchFamily="50" charset="-128"/>
                <a:ea typeface="Meiryo UI" panose="020B0604030504040204" pitchFamily="50" charset="-128"/>
              </a:rPr>
              <a:t>以下で波形が見られても、対側後頭葉の興奮を記録していれば同側の半盲は把握できない。</a:t>
            </a:r>
            <a:endParaRPr lang="en-US" altLang="ja-JP" sz="1800" dirty="0">
              <a:latin typeface="Meiryo UI" panose="020B0604030504040204" pitchFamily="50" charset="-128"/>
              <a:ea typeface="Meiryo UI" panose="020B0604030504040204" pitchFamily="50" charset="-128"/>
            </a:endParaRPr>
          </a:p>
          <a:p>
            <a:endParaRPr lang="en-US" altLang="ja-JP" sz="1800" dirty="0">
              <a:latin typeface="Meiryo UI" panose="020B0604030504040204" pitchFamily="50" charset="-128"/>
              <a:ea typeface="Meiryo UI" panose="020B0604030504040204" pitchFamily="50" charset="-128"/>
            </a:endParaRPr>
          </a:p>
          <a:p>
            <a:pPr marL="0" indent="0">
              <a:buNone/>
            </a:pPr>
            <a:r>
              <a:rPr lang="ja-JP" altLang="en-US" sz="1800" dirty="0">
                <a:latin typeface="Meiryo UI" panose="020B0604030504040204" pitchFamily="50" charset="-128"/>
                <a:ea typeface="Meiryo UI" panose="020B0604030504040204" pitchFamily="50" charset="-128"/>
              </a:rPr>
              <a:t>→現時点での術中モニタリングの限界</a:t>
            </a:r>
            <a:endParaRPr lang="en-US" altLang="ja-JP" sz="1800" dirty="0">
              <a:latin typeface="Meiryo UI" panose="020B0604030504040204" pitchFamily="50" charset="-128"/>
              <a:ea typeface="Meiryo UI" panose="020B0604030504040204" pitchFamily="50" charset="-128"/>
            </a:endParaRPr>
          </a:p>
          <a:p>
            <a:endParaRPr lang="en-US" altLang="ja-JP" sz="1800" dirty="0">
              <a:latin typeface="Meiryo UI" panose="020B0604030504040204" pitchFamily="50" charset="-128"/>
              <a:ea typeface="Meiryo UI" panose="020B0604030504040204" pitchFamily="50" charset="-128"/>
            </a:endParaRPr>
          </a:p>
        </p:txBody>
      </p:sp>
      <p:sp>
        <p:nvSpPr>
          <p:cNvPr id="4" name="正方形/長方形 3"/>
          <p:cNvSpPr/>
          <p:nvPr/>
        </p:nvSpPr>
        <p:spPr>
          <a:xfrm>
            <a:off x="292356" y="3284984"/>
            <a:ext cx="8744140" cy="252028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7" name="タイトル 1"/>
          <p:cNvSpPr txBox="1">
            <a:spLocks/>
          </p:cNvSpPr>
          <p:nvPr/>
        </p:nvSpPr>
        <p:spPr>
          <a:xfrm>
            <a:off x="395536" y="-2945"/>
            <a:ext cx="8352928" cy="983673"/>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ja-JP" dirty="0">
                <a:latin typeface="Meiryo UI" panose="020B0604030504040204" pitchFamily="50" charset="-128"/>
                <a:ea typeface="Meiryo UI" panose="020B0604030504040204" pitchFamily="50" charset="-128"/>
              </a:rPr>
              <a:t>【</a:t>
            </a:r>
            <a:r>
              <a:rPr lang="ja-JP" altLang="en-US" sz="3600" dirty="0">
                <a:latin typeface="Meiryo UI" panose="020B0604030504040204" pitchFamily="50" charset="-128"/>
                <a:ea typeface="Meiryo UI" panose="020B0604030504040204" pitchFamily="50" charset="-128"/>
              </a:rPr>
              <a:t>偽陰性</a:t>
            </a:r>
            <a:r>
              <a:rPr lang="ja-JP" altLang="ja-JP" dirty="0">
                <a:latin typeface="Meiryo UI" panose="020B0604030504040204" pitchFamily="50" charset="-128"/>
                <a:ea typeface="Meiryo UI" panose="020B0604030504040204" pitchFamily="50" charset="-128"/>
              </a:rPr>
              <a:t>】</a:t>
            </a:r>
            <a:endParaRPr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661232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anim calcmode="lin" valueType="num">
                                      <p:cBhvr additive="base">
                                        <p:cTn id="11" dur="500" fill="hold"/>
                                        <p:tgtEl>
                                          <p:spTgt spid="3">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1" end="11"/>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
                                            <p:txEl>
                                              <p:pRg st="13" end="13"/>
                                            </p:txEl>
                                          </p:spTgt>
                                        </p:tgtEl>
                                        <p:attrNameLst>
                                          <p:attrName>style.visibility</p:attrName>
                                        </p:attrNameLst>
                                      </p:cBhvr>
                                      <p:to>
                                        <p:strVal val="visible"/>
                                      </p:to>
                                    </p:set>
                                    <p:anim calcmode="lin" valueType="num">
                                      <p:cBhvr additive="base">
                                        <p:cTn id="27" dur="500" fill="hold"/>
                                        <p:tgtEl>
                                          <p:spTgt spid="3">
                                            <p:txEl>
                                              <p:pRg st="13" end="1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315116" y="24764"/>
            <a:ext cx="8433347" cy="836712"/>
          </a:xfrm>
          <a:solidFill>
            <a:schemeClr val="bg1">
              <a:lumMod val="95000"/>
            </a:schemeClr>
          </a:solidFill>
        </p:spPr>
        <p:txBody>
          <a:bodyPr/>
          <a:lstStyle/>
          <a:p>
            <a:pPr algn="ctr"/>
            <a:r>
              <a:rPr kumimoji="1" lang="ja-JP" altLang="en-US" dirty="0">
                <a:latin typeface="メイリオ" panose="020B0604030504040204" pitchFamily="50" charset="-128"/>
                <a:ea typeface="メイリオ" panose="020B0604030504040204" pitchFamily="50" charset="-128"/>
              </a:rPr>
              <a:t>結語</a:t>
            </a:r>
          </a:p>
        </p:txBody>
      </p:sp>
      <p:sp>
        <p:nvSpPr>
          <p:cNvPr id="3" name="コンテンツ プレースホルダー 2"/>
          <p:cNvSpPr>
            <a:spLocks noGrp="1"/>
          </p:cNvSpPr>
          <p:nvPr>
            <p:ph idx="1"/>
          </p:nvPr>
        </p:nvSpPr>
        <p:spPr>
          <a:xfrm>
            <a:off x="315117" y="861476"/>
            <a:ext cx="8513766" cy="5996524"/>
          </a:xfrm>
        </p:spPr>
        <p:txBody>
          <a:bodyPr>
            <a:normAutofit fontScale="85000" lnSpcReduction="20000"/>
          </a:bodyPr>
          <a:lstStyle/>
          <a:p>
            <a:pPr marL="0" indent="0">
              <a:lnSpc>
                <a:spcPct val="120000"/>
              </a:lnSpc>
              <a:buNone/>
            </a:pPr>
            <a:r>
              <a:rPr lang="en-US" altLang="ja-JP" dirty="0">
                <a:latin typeface="メイリオ" panose="020B0604030504040204" pitchFamily="50" charset="-128"/>
                <a:ea typeface="メイリオ" panose="020B0604030504040204" pitchFamily="50" charset="-128"/>
              </a:rPr>
              <a:t>1. </a:t>
            </a:r>
            <a:r>
              <a:rPr lang="ja-JP" altLang="en-US" dirty="0">
                <a:latin typeface="メイリオ" panose="020B0604030504040204" pitchFamily="50" charset="-128"/>
                <a:ea typeface="メイリオ" panose="020B0604030504040204" pitchFamily="50" charset="-128"/>
              </a:rPr>
              <a:t>各種神経機能モニタリングの概略と手術での実際の使用例につき解説させていただきました</a:t>
            </a:r>
            <a:endParaRPr lang="en-US" altLang="ja-JP" dirty="0">
              <a:latin typeface="メイリオ" panose="020B0604030504040204" pitchFamily="50" charset="-128"/>
              <a:ea typeface="メイリオ" panose="020B0604030504040204" pitchFamily="50" charset="-128"/>
            </a:endParaRPr>
          </a:p>
          <a:p>
            <a:pPr>
              <a:lnSpc>
                <a:spcPct val="120000"/>
              </a:lnSpc>
            </a:pPr>
            <a:r>
              <a:rPr lang="ja-JP" altLang="en-US" dirty="0">
                <a:latin typeface="メイリオ" panose="020B0604030504040204" pitchFamily="50" charset="-128"/>
                <a:ea typeface="メイリオ" panose="020B0604030504040204" pitchFamily="50" charset="-128"/>
              </a:rPr>
              <a:t>経頭蓋</a:t>
            </a:r>
            <a:r>
              <a:rPr lang="en-US" altLang="ja-JP" dirty="0">
                <a:latin typeface="メイリオ" panose="020B0604030504040204" pitchFamily="50" charset="-128"/>
                <a:ea typeface="メイリオ" panose="020B0604030504040204" pitchFamily="50" charset="-128"/>
              </a:rPr>
              <a:t>MEP</a:t>
            </a:r>
          </a:p>
          <a:p>
            <a:pPr>
              <a:lnSpc>
                <a:spcPct val="120000"/>
              </a:lnSpc>
            </a:pPr>
            <a:r>
              <a:rPr lang="ja-JP" altLang="en-US" dirty="0">
                <a:latin typeface="メイリオ" panose="020B0604030504040204" pitchFamily="50" charset="-128"/>
                <a:ea typeface="メイリオ" panose="020B0604030504040204" pitchFamily="50" charset="-128"/>
              </a:rPr>
              <a:t>術中</a:t>
            </a:r>
            <a:r>
              <a:rPr lang="en-US" altLang="ja-JP" dirty="0">
                <a:latin typeface="メイリオ" panose="020B0604030504040204" pitchFamily="50" charset="-128"/>
                <a:ea typeface="メイリオ" panose="020B0604030504040204" pitchFamily="50" charset="-128"/>
              </a:rPr>
              <a:t>SEP</a:t>
            </a:r>
            <a:r>
              <a:rPr lang="ja-JP" altLang="en-US" dirty="0">
                <a:latin typeface="メイリオ" panose="020B0604030504040204" pitchFamily="50" charset="-128"/>
                <a:ea typeface="メイリオ" panose="020B0604030504040204" pitchFamily="50" charset="-128"/>
              </a:rPr>
              <a:t>による中心溝（運動野）同定法</a:t>
            </a:r>
            <a:endParaRPr lang="en-US" altLang="ja-JP" dirty="0">
              <a:latin typeface="メイリオ" panose="020B0604030504040204" pitchFamily="50" charset="-128"/>
              <a:ea typeface="メイリオ" panose="020B0604030504040204" pitchFamily="50" charset="-128"/>
            </a:endParaRPr>
          </a:p>
          <a:p>
            <a:pPr>
              <a:lnSpc>
                <a:spcPct val="120000"/>
              </a:lnSpc>
            </a:pPr>
            <a:r>
              <a:rPr lang="en-US" altLang="ja-JP" dirty="0">
                <a:latin typeface="メイリオ" panose="020B0604030504040204" pitchFamily="50" charset="-128"/>
                <a:ea typeface="メイリオ" panose="020B0604030504040204" pitchFamily="50" charset="-128"/>
              </a:rPr>
              <a:t>ABR</a:t>
            </a:r>
          </a:p>
          <a:p>
            <a:pPr>
              <a:lnSpc>
                <a:spcPct val="120000"/>
              </a:lnSpc>
            </a:pPr>
            <a:r>
              <a:rPr lang="en-US" altLang="ja-JP" dirty="0">
                <a:latin typeface="メイリオ" panose="020B0604030504040204" pitchFamily="50" charset="-128"/>
                <a:ea typeface="メイリオ" panose="020B0604030504040204" pitchFamily="50" charset="-128"/>
              </a:rPr>
              <a:t>VEP</a:t>
            </a:r>
          </a:p>
          <a:p>
            <a:pPr>
              <a:lnSpc>
                <a:spcPct val="120000"/>
              </a:lnSpc>
            </a:pPr>
            <a:r>
              <a:rPr lang="ja-JP" altLang="en-US" dirty="0">
                <a:latin typeface="メイリオ" panose="020B0604030504040204" pitchFamily="50" charset="-128"/>
                <a:ea typeface="メイリオ" panose="020B0604030504040204" pitchFamily="50" charset="-128"/>
              </a:rPr>
              <a:t>術中顔面神経刺激</a:t>
            </a:r>
            <a:r>
              <a:rPr lang="en-US" altLang="ja-JP" dirty="0">
                <a:latin typeface="メイリオ" panose="020B0604030504040204" pitchFamily="50" charset="-128"/>
                <a:ea typeface="メイリオ" panose="020B0604030504040204" pitchFamily="50" charset="-128"/>
              </a:rPr>
              <a:t>EMG</a:t>
            </a:r>
          </a:p>
          <a:p>
            <a:pPr>
              <a:lnSpc>
                <a:spcPct val="120000"/>
              </a:lnSpc>
            </a:pPr>
            <a:r>
              <a:rPr lang="ja-JP" altLang="en-US" dirty="0">
                <a:latin typeface="メイリオ" panose="020B0604030504040204" pitchFamily="50" charset="-128"/>
                <a:ea typeface="メイリオ" panose="020B0604030504040204" pitchFamily="50" charset="-128"/>
              </a:rPr>
              <a:t>術中迷走神経刺激</a:t>
            </a:r>
            <a:r>
              <a:rPr lang="en-US" altLang="ja-JP" dirty="0">
                <a:latin typeface="メイリオ" panose="020B0604030504040204" pitchFamily="50" charset="-128"/>
                <a:ea typeface="メイリオ" panose="020B0604030504040204" pitchFamily="50" charset="-128"/>
              </a:rPr>
              <a:t>EMG</a:t>
            </a:r>
          </a:p>
          <a:p>
            <a:pPr>
              <a:lnSpc>
                <a:spcPct val="120000"/>
              </a:lnSpc>
            </a:pPr>
            <a:endParaRPr lang="en-US" altLang="ja-JP" dirty="0">
              <a:latin typeface="メイリオ" panose="020B0604030504040204" pitchFamily="50" charset="-128"/>
              <a:ea typeface="メイリオ" panose="020B0604030504040204" pitchFamily="50" charset="-128"/>
            </a:endParaRPr>
          </a:p>
          <a:p>
            <a:pPr marL="0" indent="0">
              <a:lnSpc>
                <a:spcPct val="120000"/>
              </a:lnSpc>
              <a:buNone/>
            </a:pPr>
            <a:r>
              <a:rPr lang="en-US" altLang="ja-JP" dirty="0">
                <a:latin typeface="メイリオ" panose="020B0604030504040204" pitchFamily="50" charset="-128"/>
                <a:ea typeface="メイリオ" panose="020B0604030504040204" pitchFamily="50" charset="-128"/>
              </a:rPr>
              <a:t>2. </a:t>
            </a:r>
            <a:r>
              <a:rPr lang="ja-JP" altLang="en-US" dirty="0">
                <a:latin typeface="メイリオ" panose="020B0604030504040204" pitchFamily="50" charset="-128"/>
                <a:ea typeface="メイリオ" panose="020B0604030504040204" pitchFamily="50" charset="-128"/>
              </a:rPr>
              <a:t>三井記念病院脳神経外科では、手術中の神経機能障害を避けるため対象となる手術においては極力術中神経機能モニタリングを行うようにしています</a:t>
            </a:r>
            <a:endParaRPr lang="en-US" altLang="ja-JP" dirty="0">
              <a:latin typeface="メイリオ" panose="020B0604030504040204" pitchFamily="50" charset="-128"/>
              <a:ea typeface="メイリオ" panose="020B0604030504040204" pitchFamily="50" charset="-128"/>
            </a:endParaRPr>
          </a:p>
          <a:p>
            <a:pPr>
              <a:lnSpc>
                <a:spcPct val="120000"/>
              </a:lnSpc>
            </a:pPr>
            <a:endParaRPr lang="en-US" altLang="ja-JP" dirty="0">
              <a:latin typeface="メイリオ" panose="020B0604030504040204" pitchFamily="50" charset="-128"/>
              <a:ea typeface="メイリオ" panose="020B0604030504040204" pitchFamily="50" charset="-128"/>
            </a:endParaRPr>
          </a:p>
          <a:p>
            <a:pPr marL="0" indent="0">
              <a:lnSpc>
                <a:spcPct val="120000"/>
              </a:lnSpc>
              <a:buNone/>
            </a:pPr>
            <a:r>
              <a:rPr lang="en-US" altLang="ja-JP" dirty="0">
                <a:latin typeface="メイリオ" panose="020B0604030504040204" pitchFamily="50" charset="-128"/>
                <a:ea typeface="メイリオ" panose="020B0604030504040204" pitchFamily="50" charset="-128"/>
              </a:rPr>
              <a:t>3. </a:t>
            </a:r>
            <a:r>
              <a:rPr lang="ja-JP" altLang="en-US" dirty="0">
                <a:latin typeface="メイリオ" panose="020B0604030504040204" pitchFamily="50" charset="-128"/>
                <a:ea typeface="メイリオ" panose="020B0604030504040204" pitchFamily="50" charset="-128"/>
              </a:rPr>
              <a:t>神経機能モニタリングは、器械の発達により操作の単純化が進み、比較的容易な手技になりました</a:t>
            </a:r>
            <a:endParaRPr lang="en-US" altLang="ja-JP" dirty="0">
              <a:latin typeface="メイリオ" panose="020B0604030504040204" pitchFamily="50" charset="-128"/>
              <a:ea typeface="メイリオ" panose="020B0604030504040204" pitchFamily="50" charset="-128"/>
            </a:endParaRPr>
          </a:p>
          <a:p>
            <a:pPr>
              <a:lnSpc>
                <a:spcPct val="120000"/>
              </a:lnSpc>
            </a:pPr>
            <a:endParaRPr lang="ja-JP" altLang="en-US" dirty="0">
              <a:latin typeface="メイリオ" panose="020B0604030504040204" pitchFamily="50" charset="-128"/>
              <a:ea typeface="メイリオ" panose="020B0604030504040204" pitchFamily="50" charset="-128"/>
            </a:endParaRPr>
          </a:p>
          <a:p>
            <a:pPr marL="0" indent="0">
              <a:lnSpc>
                <a:spcPct val="120000"/>
              </a:lnSpc>
              <a:buNone/>
            </a:pPr>
            <a:r>
              <a:rPr lang="en-US" altLang="ja-JP" dirty="0">
                <a:latin typeface="メイリオ" panose="020B0604030504040204" pitchFamily="50" charset="-128"/>
                <a:ea typeface="メイリオ" panose="020B0604030504040204" pitchFamily="50" charset="-128"/>
              </a:rPr>
              <a:t>4. </a:t>
            </a:r>
            <a:r>
              <a:rPr lang="ja-JP" altLang="en-US" dirty="0">
                <a:latin typeface="メイリオ" panose="020B0604030504040204" pitchFamily="50" charset="-128"/>
                <a:ea typeface="メイリオ" panose="020B0604030504040204" pitchFamily="50" charset="-128"/>
              </a:rPr>
              <a:t>術中神経機能モニタリングは、偽陽性・偽陰性が生じることがあり、常に改善策を講じる必要があります</a:t>
            </a:r>
            <a:endParaRPr lang="en-US" altLang="ja-JP" dirty="0">
              <a:latin typeface="メイリオ" panose="020B0604030504040204" pitchFamily="50" charset="-128"/>
              <a:ea typeface="メイリオ" panose="020B0604030504040204" pitchFamily="50" charset="-128"/>
            </a:endParaRPr>
          </a:p>
          <a:p>
            <a:pPr>
              <a:lnSpc>
                <a:spcPct val="120000"/>
              </a:lnSpc>
            </a:pPr>
            <a:endParaRPr lang="en-US" altLang="ja-JP" dirty="0">
              <a:latin typeface="メイリオ" panose="020B0604030504040204" pitchFamily="50" charset="-128"/>
              <a:ea typeface="メイリオ" panose="020B0604030504040204" pitchFamily="50" charset="-128"/>
            </a:endParaRPr>
          </a:p>
          <a:p>
            <a:pPr>
              <a:lnSpc>
                <a:spcPct val="120000"/>
              </a:lnSpc>
            </a:pPr>
            <a:endParaRPr lang="en-US" altLang="ja-JP" dirty="0">
              <a:latin typeface="メイリオ" panose="020B0604030504040204" pitchFamily="50" charset="-128"/>
              <a:ea typeface="メイリオ" panose="020B0604030504040204" pitchFamily="50" charset="-128"/>
            </a:endParaRPr>
          </a:p>
          <a:p>
            <a:pPr marL="0" indent="0">
              <a:lnSpc>
                <a:spcPct val="120000"/>
              </a:lnSpc>
              <a:buNone/>
            </a:pPr>
            <a:endParaRPr kumimoji="1" lang="en-US" altLang="ja-JP" dirty="0">
              <a:latin typeface="メイリオ" panose="020B0604030504040204" pitchFamily="50" charset="-128"/>
              <a:ea typeface="メイリオ" panose="020B0604030504040204" pitchFamily="50" charset="-128"/>
            </a:endParaRPr>
          </a:p>
          <a:p>
            <a:pPr marL="0" indent="0">
              <a:lnSpc>
                <a:spcPct val="120000"/>
              </a:lnSpc>
              <a:buNone/>
            </a:pPr>
            <a:endParaRPr kumimoji="1" lang="en-US" altLang="ja-JP" dirty="0">
              <a:latin typeface="メイリオ" panose="020B0604030504040204" pitchFamily="50" charset="-128"/>
              <a:ea typeface="メイリオ" panose="020B0604030504040204" pitchFamily="50" charset="-128"/>
            </a:endParaRPr>
          </a:p>
        </p:txBody>
      </p:sp>
    </p:spTree>
    <p:extLst>
      <p:ext uri="{BB962C8B-B14F-4D97-AF65-F5344CB8AC3E}">
        <p14:creationId xmlns:p14="http://schemas.microsoft.com/office/powerpoint/2010/main" val="314566663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Luigi Galvani, oil-painting.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426" y="982590"/>
            <a:ext cx="3798486" cy="5216588"/>
          </a:xfrm>
          <a:prstGeom prst="rect">
            <a:avLst/>
          </a:prstGeom>
          <a:noFill/>
          <a:extLst>
            <a:ext uri="{909E8E84-426E-40DD-AFC4-6F175D3DCCD1}">
              <a14:hiddenFill xmlns:a14="http://schemas.microsoft.com/office/drawing/2010/main">
                <a:solidFill>
                  <a:srgbClr val="FFFFFF"/>
                </a:solidFill>
              </a14:hiddenFill>
            </a:ext>
          </a:extLst>
        </p:spPr>
      </p:pic>
      <p:sp>
        <p:nvSpPr>
          <p:cNvPr id="29" name="フリーフォーム 28"/>
          <p:cNvSpPr/>
          <p:nvPr/>
        </p:nvSpPr>
        <p:spPr>
          <a:xfrm>
            <a:off x="8470363" y="2667372"/>
            <a:ext cx="207438" cy="102591"/>
          </a:xfrm>
          <a:custGeom>
            <a:avLst/>
            <a:gdLst>
              <a:gd name="connsiteX0" fmla="*/ 4564 w 207438"/>
              <a:gd name="connsiteY0" fmla="*/ 31223 h 102591"/>
              <a:gd name="connsiteX1" fmla="*/ 58090 w 207438"/>
              <a:gd name="connsiteY1" fmla="*/ 31223 h 102591"/>
              <a:gd name="connsiteX2" fmla="*/ 71471 w 207438"/>
              <a:gd name="connsiteY2" fmla="*/ 22302 h 102591"/>
              <a:gd name="connsiteX3" fmla="*/ 98234 w 207438"/>
              <a:gd name="connsiteY3" fmla="*/ 13381 h 102591"/>
              <a:gd name="connsiteX4" fmla="*/ 111616 w 207438"/>
              <a:gd name="connsiteY4" fmla="*/ 8921 h 102591"/>
              <a:gd name="connsiteX5" fmla="*/ 187444 w 207438"/>
              <a:gd name="connsiteY5" fmla="*/ 0 h 102591"/>
              <a:gd name="connsiteX6" fmla="*/ 205286 w 207438"/>
              <a:gd name="connsiteY6" fmla="*/ 4460 h 102591"/>
              <a:gd name="connsiteX7" fmla="*/ 187444 w 207438"/>
              <a:gd name="connsiteY7" fmla="*/ 22302 h 102591"/>
              <a:gd name="connsiteX8" fmla="*/ 160681 w 207438"/>
              <a:gd name="connsiteY8" fmla="*/ 40144 h 102591"/>
              <a:gd name="connsiteX9" fmla="*/ 138378 w 207438"/>
              <a:gd name="connsiteY9" fmla="*/ 57986 h 102591"/>
              <a:gd name="connsiteX10" fmla="*/ 98234 w 207438"/>
              <a:gd name="connsiteY10" fmla="*/ 75828 h 102591"/>
              <a:gd name="connsiteX11" fmla="*/ 84853 w 207438"/>
              <a:gd name="connsiteY11" fmla="*/ 80288 h 102591"/>
              <a:gd name="connsiteX12" fmla="*/ 71471 w 207438"/>
              <a:gd name="connsiteY12" fmla="*/ 84749 h 102591"/>
              <a:gd name="connsiteX13" fmla="*/ 44708 w 207438"/>
              <a:gd name="connsiteY13" fmla="*/ 89209 h 102591"/>
              <a:gd name="connsiteX14" fmla="*/ 17945 w 207438"/>
              <a:gd name="connsiteY14" fmla="*/ 98130 h 102591"/>
              <a:gd name="connsiteX15" fmla="*/ 4564 w 207438"/>
              <a:gd name="connsiteY15" fmla="*/ 102591 h 102591"/>
              <a:gd name="connsiteX16" fmla="*/ 103 w 207438"/>
              <a:gd name="connsiteY16" fmla="*/ 89209 h 102591"/>
              <a:gd name="connsiteX17" fmla="*/ 9024 w 207438"/>
              <a:gd name="connsiteY17" fmla="*/ 75828 h 102591"/>
              <a:gd name="connsiteX18" fmla="*/ 4564 w 207438"/>
              <a:gd name="connsiteY18" fmla="*/ 31223 h 1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7438" h="102591">
                <a:moveTo>
                  <a:pt x="4564" y="31223"/>
                </a:moveTo>
                <a:cubicBezTo>
                  <a:pt x="12742" y="23789"/>
                  <a:pt x="31532" y="39191"/>
                  <a:pt x="58090" y="31223"/>
                </a:cubicBezTo>
                <a:cubicBezTo>
                  <a:pt x="63225" y="29683"/>
                  <a:pt x="66572" y="24479"/>
                  <a:pt x="71471" y="22302"/>
                </a:cubicBezTo>
                <a:cubicBezTo>
                  <a:pt x="80064" y="18483"/>
                  <a:pt x="89313" y="16355"/>
                  <a:pt x="98234" y="13381"/>
                </a:cubicBezTo>
                <a:cubicBezTo>
                  <a:pt x="102695" y="11894"/>
                  <a:pt x="107055" y="10062"/>
                  <a:pt x="111616" y="8921"/>
                </a:cubicBezTo>
                <a:cubicBezTo>
                  <a:pt x="148264" y="-243"/>
                  <a:pt x="123345" y="4930"/>
                  <a:pt x="187444" y="0"/>
                </a:cubicBezTo>
                <a:cubicBezTo>
                  <a:pt x="193391" y="1487"/>
                  <a:pt x="201608" y="-444"/>
                  <a:pt x="205286" y="4460"/>
                </a:cubicBezTo>
                <a:cubicBezTo>
                  <a:pt x="214802" y="17148"/>
                  <a:pt x="189824" y="21509"/>
                  <a:pt x="187444" y="22302"/>
                </a:cubicBezTo>
                <a:cubicBezTo>
                  <a:pt x="178523" y="28249"/>
                  <a:pt x="166628" y="31223"/>
                  <a:pt x="160681" y="40144"/>
                </a:cubicBezTo>
                <a:cubicBezTo>
                  <a:pt x="149152" y="57438"/>
                  <a:pt x="156846" y="51831"/>
                  <a:pt x="138378" y="57986"/>
                </a:cubicBezTo>
                <a:cubicBezTo>
                  <a:pt x="117173" y="72123"/>
                  <a:pt x="130082" y="65212"/>
                  <a:pt x="98234" y="75828"/>
                </a:cubicBezTo>
                <a:lnTo>
                  <a:pt x="84853" y="80288"/>
                </a:lnTo>
                <a:cubicBezTo>
                  <a:pt x="80392" y="81775"/>
                  <a:pt x="76109" y="83976"/>
                  <a:pt x="71471" y="84749"/>
                </a:cubicBezTo>
                <a:lnTo>
                  <a:pt x="44708" y="89209"/>
                </a:lnTo>
                <a:lnTo>
                  <a:pt x="17945" y="98130"/>
                </a:lnTo>
                <a:lnTo>
                  <a:pt x="4564" y="102591"/>
                </a:lnTo>
                <a:cubicBezTo>
                  <a:pt x="3077" y="98130"/>
                  <a:pt x="-670" y="93847"/>
                  <a:pt x="103" y="89209"/>
                </a:cubicBezTo>
                <a:cubicBezTo>
                  <a:pt x="984" y="83921"/>
                  <a:pt x="6912" y="80755"/>
                  <a:pt x="9024" y="75828"/>
                </a:cubicBezTo>
                <a:cubicBezTo>
                  <a:pt x="14206" y="63737"/>
                  <a:pt x="-3614" y="38657"/>
                  <a:pt x="4564" y="31223"/>
                </a:cubicBezTo>
                <a:close/>
              </a:path>
            </a:pathLst>
          </a:cu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フリーフォーム 29"/>
          <p:cNvSpPr/>
          <p:nvPr/>
        </p:nvSpPr>
        <p:spPr>
          <a:xfrm>
            <a:off x="8424766" y="2751633"/>
            <a:ext cx="308869" cy="202468"/>
          </a:xfrm>
          <a:custGeom>
            <a:avLst/>
            <a:gdLst>
              <a:gd name="connsiteX0" fmla="*/ 268725 w 308869"/>
              <a:gd name="connsiteY0" fmla="*/ 488 h 202468"/>
              <a:gd name="connsiteX1" fmla="*/ 250883 w 308869"/>
              <a:gd name="connsiteY1" fmla="*/ 22790 h 202468"/>
              <a:gd name="connsiteX2" fmla="*/ 237501 w 308869"/>
              <a:gd name="connsiteY2" fmla="*/ 31711 h 202468"/>
              <a:gd name="connsiteX3" fmla="*/ 215199 w 308869"/>
              <a:gd name="connsiteY3" fmla="*/ 49553 h 202468"/>
              <a:gd name="connsiteX4" fmla="*/ 201817 w 308869"/>
              <a:gd name="connsiteY4" fmla="*/ 62935 h 202468"/>
              <a:gd name="connsiteX5" fmla="*/ 188436 w 308869"/>
              <a:gd name="connsiteY5" fmla="*/ 67395 h 202468"/>
              <a:gd name="connsiteX6" fmla="*/ 175054 w 308869"/>
              <a:gd name="connsiteY6" fmla="*/ 76316 h 202468"/>
              <a:gd name="connsiteX7" fmla="*/ 148292 w 308869"/>
              <a:gd name="connsiteY7" fmla="*/ 89698 h 202468"/>
              <a:gd name="connsiteX8" fmla="*/ 130450 w 308869"/>
              <a:gd name="connsiteY8" fmla="*/ 116461 h 202468"/>
              <a:gd name="connsiteX9" fmla="*/ 103687 w 308869"/>
              <a:gd name="connsiteY9" fmla="*/ 134303 h 202468"/>
              <a:gd name="connsiteX10" fmla="*/ 90305 w 308869"/>
              <a:gd name="connsiteY10" fmla="*/ 143224 h 202468"/>
              <a:gd name="connsiteX11" fmla="*/ 76924 w 308869"/>
              <a:gd name="connsiteY11" fmla="*/ 147684 h 202468"/>
              <a:gd name="connsiteX12" fmla="*/ 63542 w 308869"/>
              <a:gd name="connsiteY12" fmla="*/ 156605 h 202468"/>
              <a:gd name="connsiteX13" fmla="*/ 50161 w 308869"/>
              <a:gd name="connsiteY13" fmla="*/ 161066 h 202468"/>
              <a:gd name="connsiteX14" fmla="*/ 23398 w 308869"/>
              <a:gd name="connsiteY14" fmla="*/ 178907 h 202468"/>
              <a:gd name="connsiteX15" fmla="*/ 10016 w 308869"/>
              <a:gd name="connsiteY15" fmla="*/ 187828 h 202468"/>
              <a:gd name="connsiteX16" fmla="*/ 1095 w 308869"/>
              <a:gd name="connsiteY16" fmla="*/ 201210 h 202468"/>
              <a:gd name="connsiteX17" fmla="*/ 23398 w 308869"/>
              <a:gd name="connsiteY17" fmla="*/ 196749 h 202468"/>
              <a:gd name="connsiteX18" fmla="*/ 63542 w 308869"/>
              <a:gd name="connsiteY18" fmla="*/ 192289 h 202468"/>
              <a:gd name="connsiteX19" fmla="*/ 130450 w 308869"/>
              <a:gd name="connsiteY19" fmla="*/ 187828 h 202468"/>
              <a:gd name="connsiteX20" fmla="*/ 152752 w 308869"/>
              <a:gd name="connsiteY20" fmla="*/ 183368 h 202468"/>
              <a:gd name="connsiteX21" fmla="*/ 237501 w 308869"/>
              <a:gd name="connsiteY21" fmla="*/ 174447 h 202468"/>
              <a:gd name="connsiteX22" fmla="*/ 268725 w 308869"/>
              <a:gd name="connsiteY22" fmla="*/ 169987 h 202468"/>
              <a:gd name="connsiteX23" fmla="*/ 308869 w 308869"/>
              <a:gd name="connsiteY23" fmla="*/ 165526 h 202468"/>
              <a:gd name="connsiteX24" fmla="*/ 304409 w 308869"/>
              <a:gd name="connsiteY24" fmla="*/ 107540 h 202468"/>
              <a:gd name="connsiteX25" fmla="*/ 299948 w 308869"/>
              <a:gd name="connsiteY25" fmla="*/ 94158 h 202468"/>
              <a:gd name="connsiteX26" fmla="*/ 295488 w 308869"/>
              <a:gd name="connsiteY26" fmla="*/ 58474 h 202468"/>
              <a:gd name="connsiteX27" fmla="*/ 282106 w 308869"/>
              <a:gd name="connsiteY27" fmla="*/ 18330 h 202468"/>
              <a:gd name="connsiteX28" fmla="*/ 268725 w 308869"/>
              <a:gd name="connsiteY28" fmla="*/ 488 h 20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8869" h="202468">
                <a:moveTo>
                  <a:pt x="268725" y="488"/>
                </a:moveTo>
                <a:cubicBezTo>
                  <a:pt x="263521" y="1231"/>
                  <a:pt x="257615" y="16058"/>
                  <a:pt x="250883" y="22790"/>
                </a:cubicBezTo>
                <a:cubicBezTo>
                  <a:pt x="247092" y="26581"/>
                  <a:pt x="241292" y="27920"/>
                  <a:pt x="237501" y="31711"/>
                </a:cubicBezTo>
                <a:cubicBezTo>
                  <a:pt x="217325" y="51887"/>
                  <a:pt x="241250" y="40870"/>
                  <a:pt x="215199" y="49553"/>
                </a:cubicBezTo>
                <a:cubicBezTo>
                  <a:pt x="210738" y="54014"/>
                  <a:pt x="207066" y="59436"/>
                  <a:pt x="201817" y="62935"/>
                </a:cubicBezTo>
                <a:cubicBezTo>
                  <a:pt x="197905" y="65543"/>
                  <a:pt x="192641" y="65292"/>
                  <a:pt x="188436" y="67395"/>
                </a:cubicBezTo>
                <a:cubicBezTo>
                  <a:pt x="183641" y="69792"/>
                  <a:pt x="179849" y="73918"/>
                  <a:pt x="175054" y="76316"/>
                </a:cubicBezTo>
                <a:cubicBezTo>
                  <a:pt x="138125" y="94781"/>
                  <a:pt x="186635" y="64135"/>
                  <a:pt x="148292" y="89698"/>
                </a:cubicBezTo>
                <a:cubicBezTo>
                  <a:pt x="142345" y="98619"/>
                  <a:pt x="139371" y="110514"/>
                  <a:pt x="130450" y="116461"/>
                </a:cubicBezTo>
                <a:lnTo>
                  <a:pt x="103687" y="134303"/>
                </a:lnTo>
                <a:cubicBezTo>
                  <a:pt x="99226" y="137277"/>
                  <a:pt x="95391" y="141529"/>
                  <a:pt x="90305" y="143224"/>
                </a:cubicBezTo>
                <a:lnTo>
                  <a:pt x="76924" y="147684"/>
                </a:lnTo>
                <a:cubicBezTo>
                  <a:pt x="72463" y="150658"/>
                  <a:pt x="68337" y="154207"/>
                  <a:pt x="63542" y="156605"/>
                </a:cubicBezTo>
                <a:cubicBezTo>
                  <a:pt x="59337" y="158708"/>
                  <a:pt x="54271" y="158783"/>
                  <a:pt x="50161" y="161066"/>
                </a:cubicBezTo>
                <a:cubicBezTo>
                  <a:pt x="40789" y="166273"/>
                  <a:pt x="32319" y="172960"/>
                  <a:pt x="23398" y="178907"/>
                </a:cubicBezTo>
                <a:lnTo>
                  <a:pt x="10016" y="187828"/>
                </a:lnTo>
                <a:cubicBezTo>
                  <a:pt x="7042" y="192289"/>
                  <a:pt x="-3366" y="198236"/>
                  <a:pt x="1095" y="201210"/>
                </a:cubicBezTo>
                <a:cubicBezTo>
                  <a:pt x="7403" y="205415"/>
                  <a:pt x="15893" y="197821"/>
                  <a:pt x="23398" y="196749"/>
                </a:cubicBezTo>
                <a:cubicBezTo>
                  <a:pt x="36726" y="194845"/>
                  <a:pt x="50125" y="193407"/>
                  <a:pt x="63542" y="192289"/>
                </a:cubicBezTo>
                <a:cubicBezTo>
                  <a:pt x="85817" y="190433"/>
                  <a:pt x="108147" y="189315"/>
                  <a:pt x="130450" y="187828"/>
                </a:cubicBezTo>
                <a:cubicBezTo>
                  <a:pt x="137884" y="186341"/>
                  <a:pt x="145259" y="184521"/>
                  <a:pt x="152752" y="183368"/>
                </a:cubicBezTo>
                <a:cubicBezTo>
                  <a:pt x="190712" y="177528"/>
                  <a:pt x="195705" y="179090"/>
                  <a:pt x="237501" y="174447"/>
                </a:cubicBezTo>
                <a:cubicBezTo>
                  <a:pt x="247950" y="173286"/>
                  <a:pt x="258293" y="171291"/>
                  <a:pt x="268725" y="169987"/>
                </a:cubicBezTo>
                <a:cubicBezTo>
                  <a:pt x="282085" y="168317"/>
                  <a:pt x="295488" y="167013"/>
                  <a:pt x="308869" y="165526"/>
                </a:cubicBezTo>
                <a:cubicBezTo>
                  <a:pt x="307382" y="146197"/>
                  <a:pt x="306814" y="126776"/>
                  <a:pt x="304409" y="107540"/>
                </a:cubicBezTo>
                <a:cubicBezTo>
                  <a:pt x="303826" y="102874"/>
                  <a:pt x="300789" y="98784"/>
                  <a:pt x="299948" y="94158"/>
                </a:cubicBezTo>
                <a:cubicBezTo>
                  <a:pt x="297804" y="82364"/>
                  <a:pt x="298000" y="70195"/>
                  <a:pt x="295488" y="58474"/>
                </a:cubicBezTo>
                <a:cubicBezTo>
                  <a:pt x="288778" y="27161"/>
                  <a:pt x="287692" y="40677"/>
                  <a:pt x="282106" y="18330"/>
                </a:cubicBezTo>
                <a:cubicBezTo>
                  <a:pt x="276840" y="-2737"/>
                  <a:pt x="273929" y="-255"/>
                  <a:pt x="268725" y="488"/>
                </a:cubicBezTo>
                <a:close/>
              </a:path>
            </a:pathLst>
          </a:cu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2" name="IMG_3079">
            <a:hlinkClick r:id="" action="ppaction://media"/>
            <a:extLst>
              <a:ext uri="{FF2B5EF4-FFF2-40B4-BE49-F238E27FC236}">
                <a16:creationId xmlns:a16="http://schemas.microsoft.com/office/drawing/2014/main" id="{F2E41BB4-9214-4601-9750-A063AA8B05CD}"/>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3790807" y="2204864"/>
            <a:ext cx="5337767" cy="3002494"/>
          </a:xfrm>
          <a:prstGeom prst="rect">
            <a:avLst/>
          </a:prstGeom>
        </p:spPr>
      </p:pic>
    </p:spTree>
    <p:extLst>
      <p:ext uri="{BB962C8B-B14F-4D97-AF65-F5344CB8AC3E}">
        <p14:creationId xmlns:p14="http://schemas.microsoft.com/office/powerpoint/2010/main" val="83343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66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a16="http://schemas.microsoft.com/office/drawing/2014/main" id="{BCAE07EA-4CD1-4827-86B9-36812ACEB08F}"/>
              </a:ext>
            </a:extLst>
          </p:cNvPr>
          <p:cNvSpPr>
            <a:spLocks noGrp="1"/>
          </p:cNvSpPr>
          <p:nvPr>
            <p:ph idx="1"/>
          </p:nvPr>
        </p:nvSpPr>
        <p:spPr>
          <a:xfrm>
            <a:off x="1306778" y="2636912"/>
            <a:ext cx="6530443" cy="1168151"/>
          </a:xfrm>
        </p:spPr>
        <p:txBody>
          <a:bodyPr>
            <a:normAutofit/>
          </a:bodyPr>
          <a:lstStyle/>
          <a:p>
            <a:pPr marL="0" indent="0" algn="ctr">
              <a:buNone/>
            </a:pPr>
            <a:r>
              <a:rPr kumimoji="1" lang="ja-JP" altLang="en-US" sz="4000" dirty="0">
                <a:latin typeface="Meiryo UI" panose="020B0604030504040204" pitchFamily="50" charset="-128"/>
                <a:ea typeface="Meiryo UI" panose="020B0604030504040204" pitchFamily="50" charset="-128"/>
              </a:rPr>
              <a:t>ご清聴ありがとうございました</a:t>
            </a:r>
          </a:p>
        </p:txBody>
      </p:sp>
    </p:spTree>
    <p:extLst>
      <p:ext uri="{BB962C8B-B14F-4D97-AF65-F5344CB8AC3E}">
        <p14:creationId xmlns:p14="http://schemas.microsoft.com/office/powerpoint/2010/main" val="1173560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2000"/>
                                        <p:tgtEl>
                                          <p:spTgt spid="3">
                                            <p:txEl>
                                              <p:pRg st="0" end="0"/>
                                            </p:txEl>
                                          </p:spTgt>
                                        </p:tgtEl>
                                      </p:cBhvr>
                                    </p:animEffect>
                                    <p:anim calcmode="lin" valueType="num">
                                      <p:cBhvr>
                                        <p:cTn id="8" dur="2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20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4" name="グループ化 1713"/>
          <p:cNvGrpSpPr/>
          <p:nvPr/>
        </p:nvGrpSpPr>
        <p:grpSpPr>
          <a:xfrm>
            <a:off x="4221765" y="1346923"/>
            <a:ext cx="4298431" cy="2186959"/>
            <a:chOff x="3712866" y="1449859"/>
            <a:chExt cx="4298431" cy="2186959"/>
          </a:xfrm>
        </p:grpSpPr>
        <p:grpSp>
          <p:nvGrpSpPr>
            <p:cNvPr id="1715" name="グループ化 1714"/>
            <p:cNvGrpSpPr/>
            <p:nvPr/>
          </p:nvGrpSpPr>
          <p:grpSpPr>
            <a:xfrm>
              <a:off x="3712866" y="1449859"/>
              <a:ext cx="4298431" cy="2186959"/>
              <a:chOff x="3712866" y="1449859"/>
              <a:chExt cx="4298431" cy="2186959"/>
            </a:xfrm>
          </p:grpSpPr>
          <p:sp>
            <p:nvSpPr>
              <p:cNvPr id="1744" name="フリーフォーム 1743"/>
              <p:cNvSpPr/>
              <p:nvPr/>
            </p:nvSpPr>
            <p:spPr>
              <a:xfrm>
                <a:off x="7741444" y="2253139"/>
                <a:ext cx="61462" cy="66199"/>
              </a:xfrm>
              <a:custGeom>
                <a:avLst/>
                <a:gdLst>
                  <a:gd name="connsiteX0" fmla="*/ 38100 w 61462"/>
                  <a:gd name="connsiteY0" fmla="*/ 1905 h 66199"/>
                  <a:gd name="connsiteX1" fmla="*/ 19050 w 61462"/>
                  <a:gd name="connsiteY1" fmla="*/ 4286 h 66199"/>
                  <a:gd name="connsiteX2" fmla="*/ 16669 w 61462"/>
                  <a:gd name="connsiteY2" fmla="*/ 11430 h 66199"/>
                  <a:gd name="connsiteX3" fmla="*/ 11906 w 61462"/>
                  <a:gd name="connsiteY3" fmla="*/ 18574 h 66199"/>
                  <a:gd name="connsiteX4" fmla="*/ 4762 w 61462"/>
                  <a:gd name="connsiteY4" fmla="*/ 40005 h 66199"/>
                  <a:gd name="connsiteX5" fmla="*/ 2381 w 61462"/>
                  <a:gd name="connsiteY5" fmla="*/ 47149 h 66199"/>
                  <a:gd name="connsiteX6" fmla="*/ 0 w 61462"/>
                  <a:gd name="connsiteY6" fmla="*/ 54292 h 66199"/>
                  <a:gd name="connsiteX7" fmla="*/ 7144 w 61462"/>
                  <a:gd name="connsiteY7" fmla="*/ 56674 h 66199"/>
                  <a:gd name="connsiteX8" fmla="*/ 40481 w 61462"/>
                  <a:gd name="connsiteY8" fmla="*/ 61436 h 66199"/>
                  <a:gd name="connsiteX9" fmla="*/ 54769 w 61462"/>
                  <a:gd name="connsiteY9" fmla="*/ 66199 h 66199"/>
                  <a:gd name="connsiteX10" fmla="*/ 57150 w 61462"/>
                  <a:gd name="connsiteY10" fmla="*/ 30480 h 66199"/>
                  <a:gd name="connsiteX11" fmla="*/ 38100 w 61462"/>
                  <a:gd name="connsiteY11" fmla="*/ 1905 h 6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462" h="66199">
                    <a:moveTo>
                      <a:pt x="38100" y="1905"/>
                    </a:moveTo>
                    <a:cubicBezTo>
                      <a:pt x="31750" y="-2461"/>
                      <a:pt x="24898" y="1687"/>
                      <a:pt x="19050" y="4286"/>
                    </a:cubicBezTo>
                    <a:cubicBezTo>
                      <a:pt x="16756" y="5305"/>
                      <a:pt x="17792" y="9185"/>
                      <a:pt x="16669" y="11430"/>
                    </a:cubicBezTo>
                    <a:cubicBezTo>
                      <a:pt x="15389" y="13990"/>
                      <a:pt x="13494" y="16193"/>
                      <a:pt x="11906" y="18574"/>
                    </a:cubicBezTo>
                    <a:lnTo>
                      <a:pt x="4762" y="40005"/>
                    </a:lnTo>
                    <a:lnTo>
                      <a:pt x="2381" y="47149"/>
                    </a:lnTo>
                    <a:lnTo>
                      <a:pt x="0" y="54292"/>
                    </a:lnTo>
                    <a:cubicBezTo>
                      <a:pt x="2381" y="55086"/>
                      <a:pt x="4663" y="56292"/>
                      <a:pt x="7144" y="56674"/>
                    </a:cubicBezTo>
                    <a:cubicBezTo>
                      <a:pt x="29785" y="60158"/>
                      <a:pt x="25034" y="56802"/>
                      <a:pt x="40481" y="61436"/>
                    </a:cubicBezTo>
                    <a:cubicBezTo>
                      <a:pt x="45290" y="62879"/>
                      <a:pt x="54769" y="66199"/>
                      <a:pt x="54769" y="66199"/>
                    </a:cubicBezTo>
                    <a:cubicBezTo>
                      <a:pt x="63988" y="52369"/>
                      <a:pt x="62589" y="57675"/>
                      <a:pt x="57150" y="30480"/>
                    </a:cubicBezTo>
                    <a:cubicBezTo>
                      <a:pt x="51947" y="4464"/>
                      <a:pt x="44450" y="6271"/>
                      <a:pt x="38100" y="1905"/>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5" name="フリーフォーム 1744"/>
              <p:cNvSpPr/>
              <p:nvPr/>
            </p:nvSpPr>
            <p:spPr>
              <a:xfrm>
                <a:off x="3712866" y="2481095"/>
                <a:ext cx="532563" cy="694184"/>
              </a:xfrm>
              <a:custGeom>
                <a:avLst/>
                <a:gdLst>
                  <a:gd name="connsiteX0" fmla="*/ 391886 w 532563"/>
                  <a:gd name="connsiteY0" fmla="*/ 453024 h 694184"/>
                  <a:gd name="connsiteX1" fmla="*/ 417007 w 532563"/>
                  <a:gd name="connsiteY1" fmla="*/ 463072 h 694184"/>
                  <a:gd name="connsiteX2" fmla="*/ 462224 w 532563"/>
                  <a:gd name="connsiteY2" fmla="*/ 478145 h 694184"/>
                  <a:gd name="connsiteX3" fmla="*/ 477297 w 532563"/>
                  <a:gd name="connsiteY3" fmla="*/ 483169 h 694184"/>
                  <a:gd name="connsiteX4" fmla="*/ 492369 w 532563"/>
                  <a:gd name="connsiteY4" fmla="*/ 488193 h 694184"/>
                  <a:gd name="connsiteX5" fmla="*/ 502418 w 532563"/>
                  <a:gd name="connsiteY5" fmla="*/ 498241 h 694184"/>
                  <a:gd name="connsiteX6" fmla="*/ 532563 w 532563"/>
                  <a:gd name="connsiteY6" fmla="*/ 508290 h 694184"/>
                  <a:gd name="connsiteX7" fmla="*/ 462224 w 532563"/>
                  <a:gd name="connsiteY7" fmla="*/ 513314 h 694184"/>
                  <a:gd name="connsiteX8" fmla="*/ 396910 w 532563"/>
                  <a:gd name="connsiteY8" fmla="*/ 528386 h 694184"/>
                  <a:gd name="connsiteX9" fmla="*/ 386861 w 532563"/>
                  <a:gd name="connsiteY9" fmla="*/ 538435 h 694184"/>
                  <a:gd name="connsiteX10" fmla="*/ 381837 w 532563"/>
                  <a:gd name="connsiteY10" fmla="*/ 553507 h 694184"/>
                  <a:gd name="connsiteX11" fmla="*/ 376813 w 532563"/>
                  <a:gd name="connsiteY11" fmla="*/ 638918 h 694184"/>
                  <a:gd name="connsiteX12" fmla="*/ 366765 w 532563"/>
                  <a:gd name="connsiteY12" fmla="*/ 653991 h 694184"/>
                  <a:gd name="connsiteX13" fmla="*/ 356716 w 532563"/>
                  <a:gd name="connsiteY13" fmla="*/ 664039 h 694184"/>
                  <a:gd name="connsiteX14" fmla="*/ 341644 w 532563"/>
                  <a:gd name="connsiteY14" fmla="*/ 669063 h 694184"/>
                  <a:gd name="connsiteX15" fmla="*/ 301450 w 532563"/>
                  <a:gd name="connsiteY15" fmla="*/ 689160 h 694184"/>
                  <a:gd name="connsiteX16" fmla="*/ 286378 w 532563"/>
                  <a:gd name="connsiteY16" fmla="*/ 694184 h 694184"/>
                  <a:gd name="connsiteX17" fmla="*/ 256233 w 532563"/>
                  <a:gd name="connsiteY17" fmla="*/ 679112 h 694184"/>
                  <a:gd name="connsiteX18" fmla="*/ 231112 w 532563"/>
                  <a:gd name="connsiteY18" fmla="*/ 659015 h 694184"/>
                  <a:gd name="connsiteX19" fmla="*/ 216039 w 532563"/>
                  <a:gd name="connsiteY19" fmla="*/ 653991 h 694184"/>
                  <a:gd name="connsiteX20" fmla="*/ 200967 w 532563"/>
                  <a:gd name="connsiteY20" fmla="*/ 643942 h 694184"/>
                  <a:gd name="connsiteX21" fmla="*/ 185894 w 532563"/>
                  <a:gd name="connsiteY21" fmla="*/ 613797 h 694184"/>
                  <a:gd name="connsiteX22" fmla="*/ 175846 w 532563"/>
                  <a:gd name="connsiteY22" fmla="*/ 598725 h 694184"/>
                  <a:gd name="connsiteX23" fmla="*/ 165798 w 532563"/>
                  <a:gd name="connsiteY23" fmla="*/ 568580 h 694184"/>
                  <a:gd name="connsiteX24" fmla="*/ 160774 w 532563"/>
                  <a:gd name="connsiteY24" fmla="*/ 553507 h 694184"/>
                  <a:gd name="connsiteX25" fmla="*/ 115556 w 532563"/>
                  <a:gd name="connsiteY25" fmla="*/ 528386 h 694184"/>
                  <a:gd name="connsiteX26" fmla="*/ 95459 w 532563"/>
                  <a:gd name="connsiteY26" fmla="*/ 513314 h 694184"/>
                  <a:gd name="connsiteX27" fmla="*/ 85411 w 532563"/>
                  <a:gd name="connsiteY27" fmla="*/ 503265 h 694184"/>
                  <a:gd name="connsiteX28" fmla="*/ 70338 w 532563"/>
                  <a:gd name="connsiteY28" fmla="*/ 498241 h 694184"/>
                  <a:gd name="connsiteX29" fmla="*/ 30145 w 532563"/>
                  <a:gd name="connsiteY29" fmla="*/ 468096 h 694184"/>
                  <a:gd name="connsiteX30" fmla="*/ 70338 w 532563"/>
                  <a:gd name="connsiteY30" fmla="*/ 432927 h 694184"/>
                  <a:gd name="connsiteX31" fmla="*/ 95459 w 532563"/>
                  <a:gd name="connsiteY31" fmla="*/ 417854 h 694184"/>
                  <a:gd name="connsiteX32" fmla="*/ 110532 w 532563"/>
                  <a:gd name="connsiteY32" fmla="*/ 407806 h 694184"/>
                  <a:gd name="connsiteX33" fmla="*/ 140677 w 532563"/>
                  <a:gd name="connsiteY33" fmla="*/ 397758 h 694184"/>
                  <a:gd name="connsiteX34" fmla="*/ 170822 w 532563"/>
                  <a:gd name="connsiteY34" fmla="*/ 387709 h 694184"/>
                  <a:gd name="connsiteX35" fmla="*/ 185894 w 532563"/>
                  <a:gd name="connsiteY35" fmla="*/ 382685 h 694184"/>
                  <a:gd name="connsiteX36" fmla="*/ 175846 w 532563"/>
                  <a:gd name="connsiteY36" fmla="*/ 362589 h 694184"/>
                  <a:gd name="connsiteX37" fmla="*/ 155749 w 532563"/>
                  <a:gd name="connsiteY37" fmla="*/ 342492 h 694184"/>
                  <a:gd name="connsiteX38" fmla="*/ 130629 w 532563"/>
                  <a:gd name="connsiteY38" fmla="*/ 322395 h 694184"/>
                  <a:gd name="connsiteX39" fmla="*/ 115556 w 532563"/>
                  <a:gd name="connsiteY39" fmla="*/ 317371 h 694184"/>
                  <a:gd name="connsiteX40" fmla="*/ 85411 w 532563"/>
                  <a:gd name="connsiteY40" fmla="*/ 302298 h 694184"/>
                  <a:gd name="connsiteX41" fmla="*/ 60290 w 532563"/>
                  <a:gd name="connsiteY41" fmla="*/ 277178 h 694184"/>
                  <a:gd name="connsiteX42" fmla="*/ 35169 w 532563"/>
                  <a:gd name="connsiteY42" fmla="*/ 262105 h 694184"/>
                  <a:gd name="connsiteX43" fmla="*/ 25121 w 532563"/>
                  <a:gd name="connsiteY43" fmla="*/ 247032 h 694184"/>
                  <a:gd name="connsiteX44" fmla="*/ 0 w 532563"/>
                  <a:gd name="connsiteY44" fmla="*/ 226936 h 694184"/>
                  <a:gd name="connsiteX45" fmla="*/ 30145 w 532563"/>
                  <a:gd name="connsiteY45" fmla="*/ 216887 h 694184"/>
                  <a:gd name="connsiteX46" fmla="*/ 45218 w 532563"/>
                  <a:gd name="connsiteY46" fmla="*/ 206839 h 694184"/>
                  <a:gd name="connsiteX47" fmla="*/ 75363 w 532563"/>
                  <a:gd name="connsiteY47" fmla="*/ 196791 h 694184"/>
                  <a:gd name="connsiteX48" fmla="*/ 105508 w 532563"/>
                  <a:gd name="connsiteY48" fmla="*/ 186742 h 694184"/>
                  <a:gd name="connsiteX49" fmla="*/ 120580 w 532563"/>
                  <a:gd name="connsiteY49" fmla="*/ 181718 h 694184"/>
                  <a:gd name="connsiteX50" fmla="*/ 216039 w 532563"/>
                  <a:gd name="connsiteY50" fmla="*/ 186742 h 694184"/>
                  <a:gd name="connsiteX51" fmla="*/ 231112 w 532563"/>
                  <a:gd name="connsiteY51" fmla="*/ 196791 h 694184"/>
                  <a:gd name="connsiteX52" fmla="*/ 216039 w 532563"/>
                  <a:gd name="connsiteY52" fmla="*/ 151573 h 694184"/>
                  <a:gd name="connsiteX53" fmla="*/ 211015 w 532563"/>
                  <a:gd name="connsiteY53" fmla="*/ 136501 h 694184"/>
                  <a:gd name="connsiteX54" fmla="*/ 236136 w 532563"/>
                  <a:gd name="connsiteY54" fmla="*/ 116404 h 694184"/>
                  <a:gd name="connsiteX55" fmla="*/ 246185 w 532563"/>
                  <a:gd name="connsiteY55" fmla="*/ 106356 h 694184"/>
                  <a:gd name="connsiteX56" fmla="*/ 261257 w 532563"/>
                  <a:gd name="connsiteY56" fmla="*/ 96307 h 694184"/>
                  <a:gd name="connsiteX57" fmla="*/ 271305 w 532563"/>
                  <a:gd name="connsiteY57" fmla="*/ 81235 h 694184"/>
                  <a:gd name="connsiteX58" fmla="*/ 301450 w 532563"/>
                  <a:gd name="connsiteY58" fmla="*/ 71186 h 694184"/>
                  <a:gd name="connsiteX59" fmla="*/ 326571 w 532563"/>
                  <a:gd name="connsiteY59" fmla="*/ 51090 h 694184"/>
                  <a:gd name="connsiteX60" fmla="*/ 336620 w 532563"/>
                  <a:gd name="connsiteY60" fmla="*/ 41041 h 694184"/>
                  <a:gd name="connsiteX61" fmla="*/ 366765 w 532563"/>
                  <a:gd name="connsiteY61" fmla="*/ 30993 h 694184"/>
                  <a:gd name="connsiteX62" fmla="*/ 422031 w 532563"/>
                  <a:gd name="connsiteY62" fmla="*/ 20945 h 694184"/>
                  <a:gd name="connsiteX63" fmla="*/ 437103 w 532563"/>
                  <a:gd name="connsiteY63" fmla="*/ 15920 h 694184"/>
                  <a:gd name="connsiteX64" fmla="*/ 447152 w 532563"/>
                  <a:gd name="connsiteY64" fmla="*/ 15920 h 694184"/>
                  <a:gd name="connsiteX65" fmla="*/ 432079 w 532563"/>
                  <a:gd name="connsiteY65" fmla="*/ 66162 h 694184"/>
                  <a:gd name="connsiteX66" fmla="*/ 417007 w 532563"/>
                  <a:gd name="connsiteY66" fmla="*/ 76210 h 694184"/>
                  <a:gd name="connsiteX67" fmla="*/ 396910 w 532563"/>
                  <a:gd name="connsiteY67" fmla="*/ 106356 h 694184"/>
                  <a:gd name="connsiteX68" fmla="*/ 381837 w 532563"/>
                  <a:gd name="connsiteY68" fmla="*/ 156597 h 694184"/>
                  <a:gd name="connsiteX69" fmla="*/ 376813 w 532563"/>
                  <a:gd name="connsiteY69" fmla="*/ 171670 h 694184"/>
                  <a:gd name="connsiteX70" fmla="*/ 366765 w 532563"/>
                  <a:gd name="connsiteY70" fmla="*/ 186742 h 694184"/>
                  <a:gd name="connsiteX71" fmla="*/ 356716 w 532563"/>
                  <a:gd name="connsiteY71" fmla="*/ 216887 h 694184"/>
                  <a:gd name="connsiteX72" fmla="*/ 351692 w 532563"/>
                  <a:gd name="connsiteY72" fmla="*/ 231960 h 694184"/>
                  <a:gd name="connsiteX73" fmla="*/ 341644 w 532563"/>
                  <a:gd name="connsiteY73" fmla="*/ 247032 h 694184"/>
                  <a:gd name="connsiteX74" fmla="*/ 326571 w 532563"/>
                  <a:gd name="connsiteY74" fmla="*/ 292250 h 694184"/>
                  <a:gd name="connsiteX75" fmla="*/ 321547 w 532563"/>
                  <a:gd name="connsiteY75" fmla="*/ 307323 h 694184"/>
                  <a:gd name="connsiteX76" fmla="*/ 326571 w 532563"/>
                  <a:gd name="connsiteY76" fmla="*/ 347516 h 694184"/>
                  <a:gd name="connsiteX77" fmla="*/ 336620 w 532563"/>
                  <a:gd name="connsiteY77" fmla="*/ 377661 h 694184"/>
                  <a:gd name="connsiteX78" fmla="*/ 341644 w 532563"/>
                  <a:gd name="connsiteY78" fmla="*/ 392734 h 694184"/>
                  <a:gd name="connsiteX79" fmla="*/ 346668 w 532563"/>
                  <a:gd name="connsiteY79" fmla="*/ 407806 h 694184"/>
                  <a:gd name="connsiteX80" fmla="*/ 391886 w 532563"/>
                  <a:gd name="connsiteY80" fmla="*/ 453024 h 69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32563" h="694184">
                    <a:moveTo>
                      <a:pt x="391886" y="453024"/>
                    </a:moveTo>
                    <a:cubicBezTo>
                      <a:pt x="400260" y="456373"/>
                      <a:pt x="408531" y="459990"/>
                      <a:pt x="417007" y="463072"/>
                    </a:cubicBezTo>
                    <a:cubicBezTo>
                      <a:pt x="431938" y="468501"/>
                      <a:pt x="447152" y="473121"/>
                      <a:pt x="462224" y="478145"/>
                    </a:cubicBezTo>
                    <a:lnTo>
                      <a:pt x="477297" y="483169"/>
                    </a:lnTo>
                    <a:lnTo>
                      <a:pt x="492369" y="488193"/>
                    </a:lnTo>
                    <a:cubicBezTo>
                      <a:pt x="495719" y="491542"/>
                      <a:pt x="498181" y="496123"/>
                      <a:pt x="502418" y="498241"/>
                    </a:cubicBezTo>
                    <a:cubicBezTo>
                      <a:pt x="511892" y="502978"/>
                      <a:pt x="532563" y="508290"/>
                      <a:pt x="532563" y="508290"/>
                    </a:cubicBezTo>
                    <a:cubicBezTo>
                      <a:pt x="509117" y="509965"/>
                      <a:pt x="485549" y="510399"/>
                      <a:pt x="462224" y="513314"/>
                    </a:cubicBezTo>
                    <a:cubicBezTo>
                      <a:pt x="426744" y="517749"/>
                      <a:pt x="421997" y="520024"/>
                      <a:pt x="396910" y="528386"/>
                    </a:cubicBezTo>
                    <a:cubicBezTo>
                      <a:pt x="393560" y="531736"/>
                      <a:pt x="389298" y="534373"/>
                      <a:pt x="386861" y="538435"/>
                    </a:cubicBezTo>
                    <a:cubicBezTo>
                      <a:pt x="384136" y="542976"/>
                      <a:pt x="382364" y="548238"/>
                      <a:pt x="381837" y="553507"/>
                    </a:cubicBezTo>
                    <a:cubicBezTo>
                      <a:pt x="378999" y="581885"/>
                      <a:pt x="381043" y="610714"/>
                      <a:pt x="376813" y="638918"/>
                    </a:cubicBezTo>
                    <a:cubicBezTo>
                      <a:pt x="375917" y="644890"/>
                      <a:pt x="370537" y="649276"/>
                      <a:pt x="366765" y="653991"/>
                    </a:cubicBezTo>
                    <a:cubicBezTo>
                      <a:pt x="363806" y="657690"/>
                      <a:pt x="360778" y="661602"/>
                      <a:pt x="356716" y="664039"/>
                    </a:cubicBezTo>
                    <a:cubicBezTo>
                      <a:pt x="352175" y="666764"/>
                      <a:pt x="346668" y="667388"/>
                      <a:pt x="341644" y="669063"/>
                    </a:cubicBezTo>
                    <a:cubicBezTo>
                      <a:pt x="324106" y="686602"/>
                      <a:pt x="336090" y="677614"/>
                      <a:pt x="301450" y="689160"/>
                    </a:cubicBezTo>
                    <a:lnTo>
                      <a:pt x="286378" y="694184"/>
                    </a:lnTo>
                    <a:cubicBezTo>
                      <a:pt x="270459" y="688878"/>
                      <a:pt x="270145" y="690242"/>
                      <a:pt x="256233" y="679112"/>
                    </a:cubicBezTo>
                    <a:cubicBezTo>
                      <a:pt x="240654" y="666648"/>
                      <a:pt x="251734" y="669325"/>
                      <a:pt x="231112" y="659015"/>
                    </a:cubicBezTo>
                    <a:cubicBezTo>
                      <a:pt x="226375" y="656647"/>
                      <a:pt x="221063" y="655666"/>
                      <a:pt x="216039" y="653991"/>
                    </a:cubicBezTo>
                    <a:cubicBezTo>
                      <a:pt x="211015" y="650641"/>
                      <a:pt x="205237" y="648212"/>
                      <a:pt x="200967" y="643942"/>
                    </a:cubicBezTo>
                    <a:cubicBezTo>
                      <a:pt x="186570" y="629544"/>
                      <a:pt x="194066" y="630141"/>
                      <a:pt x="185894" y="613797"/>
                    </a:cubicBezTo>
                    <a:cubicBezTo>
                      <a:pt x="183194" y="608396"/>
                      <a:pt x="179195" y="603749"/>
                      <a:pt x="175846" y="598725"/>
                    </a:cubicBezTo>
                    <a:lnTo>
                      <a:pt x="165798" y="568580"/>
                    </a:lnTo>
                    <a:cubicBezTo>
                      <a:pt x="164123" y="563556"/>
                      <a:pt x="165181" y="556445"/>
                      <a:pt x="160774" y="553507"/>
                    </a:cubicBezTo>
                    <a:cubicBezTo>
                      <a:pt x="126222" y="530472"/>
                      <a:pt x="142086" y="537229"/>
                      <a:pt x="115556" y="528386"/>
                    </a:cubicBezTo>
                    <a:cubicBezTo>
                      <a:pt x="108857" y="523362"/>
                      <a:pt x="101892" y="518675"/>
                      <a:pt x="95459" y="513314"/>
                    </a:cubicBezTo>
                    <a:cubicBezTo>
                      <a:pt x="91820" y="510281"/>
                      <a:pt x="89473" y="505702"/>
                      <a:pt x="85411" y="503265"/>
                    </a:cubicBezTo>
                    <a:cubicBezTo>
                      <a:pt x="80870" y="500540"/>
                      <a:pt x="75362" y="499916"/>
                      <a:pt x="70338" y="498241"/>
                    </a:cubicBezTo>
                    <a:cubicBezTo>
                      <a:pt x="36252" y="475517"/>
                      <a:pt x="48732" y="486685"/>
                      <a:pt x="30145" y="468096"/>
                    </a:cubicBezTo>
                    <a:cubicBezTo>
                      <a:pt x="58608" y="425401"/>
                      <a:pt x="11735" y="491524"/>
                      <a:pt x="70338" y="432927"/>
                    </a:cubicBezTo>
                    <a:cubicBezTo>
                      <a:pt x="89965" y="413302"/>
                      <a:pt x="69372" y="430898"/>
                      <a:pt x="95459" y="417854"/>
                    </a:cubicBezTo>
                    <a:cubicBezTo>
                      <a:pt x="100860" y="415153"/>
                      <a:pt x="105014" y="410258"/>
                      <a:pt x="110532" y="407806"/>
                    </a:cubicBezTo>
                    <a:cubicBezTo>
                      <a:pt x="120211" y="403504"/>
                      <a:pt x="130629" y="401107"/>
                      <a:pt x="140677" y="397758"/>
                    </a:cubicBezTo>
                    <a:lnTo>
                      <a:pt x="170822" y="387709"/>
                    </a:lnTo>
                    <a:lnTo>
                      <a:pt x="185894" y="382685"/>
                    </a:lnTo>
                    <a:cubicBezTo>
                      <a:pt x="195944" y="352541"/>
                      <a:pt x="192593" y="379336"/>
                      <a:pt x="175846" y="362589"/>
                    </a:cubicBezTo>
                    <a:cubicBezTo>
                      <a:pt x="149050" y="335793"/>
                      <a:pt x="195944" y="355889"/>
                      <a:pt x="155749" y="342492"/>
                    </a:cubicBezTo>
                    <a:cubicBezTo>
                      <a:pt x="146403" y="333145"/>
                      <a:pt x="143305" y="328733"/>
                      <a:pt x="130629" y="322395"/>
                    </a:cubicBezTo>
                    <a:cubicBezTo>
                      <a:pt x="125892" y="320027"/>
                      <a:pt x="120293" y="319739"/>
                      <a:pt x="115556" y="317371"/>
                    </a:cubicBezTo>
                    <a:cubicBezTo>
                      <a:pt x="76587" y="297888"/>
                      <a:pt x="123305" y="314932"/>
                      <a:pt x="85411" y="302298"/>
                    </a:cubicBezTo>
                    <a:cubicBezTo>
                      <a:pt x="68184" y="276458"/>
                      <a:pt x="84217" y="296320"/>
                      <a:pt x="60290" y="277178"/>
                    </a:cubicBezTo>
                    <a:cubicBezTo>
                      <a:pt x="40584" y="261413"/>
                      <a:pt x="61347" y="270831"/>
                      <a:pt x="35169" y="262105"/>
                    </a:cubicBezTo>
                    <a:cubicBezTo>
                      <a:pt x="31820" y="257081"/>
                      <a:pt x="29836" y="250804"/>
                      <a:pt x="25121" y="247032"/>
                    </a:cubicBezTo>
                    <a:cubicBezTo>
                      <a:pt x="-9549" y="219296"/>
                      <a:pt x="28797" y="270132"/>
                      <a:pt x="0" y="226936"/>
                    </a:cubicBezTo>
                    <a:cubicBezTo>
                      <a:pt x="10048" y="223586"/>
                      <a:pt x="21332" y="222762"/>
                      <a:pt x="30145" y="216887"/>
                    </a:cubicBezTo>
                    <a:cubicBezTo>
                      <a:pt x="35169" y="213538"/>
                      <a:pt x="39700" y="209291"/>
                      <a:pt x="45218" y="206839"/>
                    </a:cubicBezTo>
                    <a:cubicBezTo>
                      <a:pt x="54897" y="202537"/>
                      <a:pt x="65315" y="200140"/>
                      <a:pt x="75363" y="196791"/>
                    </a:cubicBezTo>
                    <a:lnTo>
                      <a:pt x="105508" y="186742"/>
                    </a:lnTo>
                    <a:lnTo>
                      <a:pt x="120580" y="181718"/>
                    </a:lnTo>
                    <a:cubicBezTo>
                      <a:pt x="152400" y="183393"/>
                      <a:pt x="184467" y="182437"/>
                      <a:pt x="216039" y="186742"/>
                    </a:cubicBezTo>
                    <a:cubicBezTo>
                      <a:pt x="222022" y="187558"/>
                      <a:pt x="229647" y="202649"/>
                      <a:pt x="231112" y="196791"/>
                    </a:cubicBezTo>
                    <a:cubicBezTo>
                      <a:pt x="231113" y="196787"/>
                      <a:pt x="218552" y="159111"/>
                      <a:pt x="216039" y="151573"/>
                    </a:cubicBezTo>
                    <a:lnTo>
                      <a:pt x="211015" y="136501"/>
                    </a:lnTo>
                    <a:cubicBezTo>
                      <a:pt x="231029" y="106481"/>
                      <a:pt x="209173" y="132581"/>
                      <a:pt x="236136" y="116404"/>
                    </a:cubicBezTo>
                    <a:cubicBezTo>
                      <a:pt x="240198" y="113967"/>
                      <a:pt x="242486" y="109315"/>
                      <a:pt x="246185" y="106356"/>
                    </a:cubicBezTo>
                    <a:cubicBezTo>
                      <a:pt x="250900" y="102584"/>
                      <a:pt x="256233" y="99657"/>
                      <a:pt x="261257" y="96307"/>
                    </a:cubicBezTo>
                    <a:cubicBezTo>
                      <a:pt x="264606" y="91283"/>
                      <a:pt x="266185" y="84435"/>
                      <a:pt x="271305" y="81235"/>
                    </a:cubicBezTo>
                    <a:cubicBezTo>
                      <a:pt x="280287" y="75621"/>
                      <a:pt x="301450" y="71186"/>
                      <a:pt x="301450" y="71186"/>
                    </a:cubicBezTo>
                    <a:cubicBezTo>
                      <a:pt x="325719" y="46920"/>
                      <a:pt x="294875" y="76447"/>
                      <a:pt x="326571" y="51090"/>
                    </a:cubicBezTo>
                    <a:cubicBezTo>
                      <a:pt x="330270" y="48131"/>
                      <a:pt x="332383" y="43160"/>
                      <a:pt x="336620" y="41041"/>
                    </a:cubicBezTo>
                    <a:cubicBezTo>
                      <a:pt x="346094" y="36304"/>
                      <a:pt x="356717" y="34342"/>
                      <a:pt x="366765" y="30993"/>
                    </a:cubicBezTo>
                    <a:cubicBezTo>
                      <a:pt x="394647" y="21699"/>
                      <a:pt x="376580" y="26626"/>
                      <a:pt x="422031" y="20945"/>
                    </a:cubicBezTo>
                    <a:cubicBezTo>
                      <a:pt x="427055" y="19270"/>
                      <a:pt x="433358" y="19665"/>
                      <a:pt x="437103" y="15920"/>
                    </a:cubicBezTo>
                    <a:cubicBezTo>
                      <a:pt x="447151" y="5871"/>
                      <a:pt x="437102" y="-14223"/>
                      <a:pt x="447152" y="15920"/>
                    </a:cubicBezTo>
                    <a:cubicBezTo>
                      <a:pt x="445141" y="23963"/>
                      <a:pt x="435747" y="63717"/>
                      <a:pt x="432079" y="66162"/>
                    </a:cubicBezTo>
                    <a:lnTo>
                      <a:pt x="417007" y="76210"/>
                    </a:lnTo>
                    <a:cubicBezTo>
                      <a:pt x="410308" y="86259"/>
                      <a:pt x="399839" y="94640"/>
                      <a:pt x="396910" y="106356"/>
                    </a:cubicBezTo>
                    <a:cubicBezTo>
                      <a:pt x="389316" y="136732"/>
                      <a:pt x="394071" y="119895"/>
                      <a:pt x="381837" y="156597"/>
                    </a:cubicBezTo>
                    <a:cubicBezTo>
                      <a:pt x="380162" y="161621"/>
                      <a:pt x="379751" y="167263"/>
                      <a:pt x="376813" y="171670"/>
                    </a:cubicBezTo>
                    <a:lnTo>
                      <a:pt x="366765" y="186742"/>
                    </a:lnTo>
                    <a:lnTo>
                      <a:pt x="356716" y="216887"/>
                    </a:lnTo>
                    <a:cubicBezTo>
                      <a:pt x="355041" y="221911"/>
                      <a:pt x="354630" y="227553"/>
                      <a:pt x="351692" y="231960"/>
                    </a:cubicBezTo>
                    <a:lnTo>
                      <a:pt x="341644" y="247032"/>
                    </a:lnTo>
                    <a:lnTo>
                      <a:pt x="326571" y="292250"/>
                    </a:lnTo>
                    <a:lnTo>
                      <a:pt x="321547" y="307323"/>
                    </a:lnTo>
                    <a:cubicBezTo>
                      <a:pt x="323222" y="320721"/>
                      <a:pt x="323742" y="334314"/>
                      <a:pt x="326571" y="347516"/>
                    </a:cubicBezTo>
                    <a:cubicBezTo>
                      <a:pt x="328790" y="357873"/>
                      <a:pt x="333270" y="367613"/>
                      <a:pt x="336620" y="377661"/>
                    </a:cubicBezTo>
                    <a:lnTo>
                      <a:pt x="341644" y="392734"/>
                    </a:lnTo>
                    <a:cubicBezTo>
                      <a:pt x="343319" y="397758"/>
                      <a:pt x="342923" y="404061"/>
                      <a:pt x="346668" y="407806"/>
                    </a:cubicBezTo>
                    <a:lnTo>
                      <a:pt x="391886" y="453024"/>
                    </a:lnTo>
                    <a:close/>
                  </a:path>
                </a:pathLst>
              </a:custGeom>
              <a:solidFill>
                <a:srgbClr val="FFCCFF">
                  <a:alpha val="50196"/>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6" name="フリーフォーム 1745"/>
              <p:cNvSpPr/>
              <p:nvPr/>
            </p:nvSpPr>
            <p:spPr>
              <a:xfrm>
                <a:off x="3863546" y="2966328"/>
                <a:ext cx="238191" cy="217277"/>
              </a:xfrm>
              <a:custGeom>
                <a:avLst/>
                <a:gdLst>
                  <a:gd name="connsiteX0" fmla="*/ 902 w 221104"/>
                  <a:gd name="connsiteY0" fmla="*/ 807 h 217277"/>
                  <a:gd name="connsiteX1" fmla="*/ 8366 w 221104"/>
                  <a:gd name="connsiteY1" fmla="*/ 19468 h 217277"/>
                  <a:gd name="connsiteX2" fmla="*/ 15831 w 221104"/>
                  <a:gd name="connsiteY2" fmla="*/ 41861 h 217277"/>
                  <a:gd name="connsiteX3" fmla="*/ 27027 w 221104"/>
                  <a:gd name="connsiteY3" fmla="*/ 97845 h 217277"/>
                  <a:gd name="connsiteX4" fmla="*/ 34492 w 221104"/>
                  <a:gd name="connsiteY4" fmla="*/ 105310 h 217277"/>
                  <a:gd name="connsiteX5" fmla="*/ 45689 w 221104"/>
                  <a:gd name="connsiteY5" fmla="*/ 123971 h 217277"/>
                  <a:gd name="connsiteX6" fmla="*/ 49421 w 221104"/>
                  <a:gd name="connsiteY6" fmla="*/ 135168 h 217277"/>
                  <a:gd name="connsiteX7" fmla="*/ 56885 w 221104"/>
                  <a:gd name="connsiteY7" fmla="*/ 146364 h 217277"/>
                  <a:gd name="connsiteX8" fmla="*/ 75547 w 221104"/>
                  <a:gd name="connsiteY8" fmla="*/ 176222 h 217277"/>
                  <a:gd name="connsiteX9" fmla="*/ 90476 w 221104"/>
                  <a:gd name="connsiteY9" fmla="*/ 194883 h 217277"/>
                  <a:gd name="connsiteX10" fmla="*/ 105405 w 221104"/>
                  <a:gd name="connsiteY10" fmla="*/ 209812 h 217277"/>
                  <a:gd name="connsiteX11" fmla="*/ 127798 w 221104"/>
                  <a:gd name="connsiteY11" fmla="*/ 217277 h 217277"/>
                  <a:gd name="connsiteX12" fmla="*/ 150191 w 221104"/>
                  <a:gd name="connsiteY12" fmla="*/ 213545 h 217277"/>
                  <a:gd name="connsiteX13" fmla="*/ 157656 w 221104"/>
                  <a:gd name="connsiteY13" fmla="*/ 206080 h 217277"/>
                  <a:gd name="connsiteX14" fmla="*/ 168853 w 221104"/>
                  <a:gd name="connsiteY14" fmla="*/ 198616 h 217277"/>
                  <a:gd name="connsiteX15" fmla="*/ 183782 w 221104"/>
                  <a:gd name="connsiteY15" fmla="*/ 183687 h 217277"/>
                  <a:gd name="connsiteX16" fmla="*/ 191246 w 221104"/>
                  <a:gd name="connsiteY16" fmla="*/ 176222 h 217277"/>
                  <a:gd name="connsiteX17" fmla="*/ 202443 w 221104"/>
                  <a:gd name="connsiteY17" fmla="*/ 157561 h 217277"/>
                  <a:gd name="connsiteX18" fmla="*/ 209907 w 221104"/>
                  <a:gd name="connsiteY18" fmla="*/ 127703 h 217277"/>
                  <a:gd name="connsiteX19" fmla="*/ 213640 w 221104"/>
                  <a:gd name="connsiteY19" fmla="*/ 116506 h 217277"/>
                  <a:gd name="connsiteX20" fmla="*/ 213640 w 221104"/>
                  <a:gd name="connsiteY20" fmla="*/ 41861 h 217277"/>
                  <a:gd name="connsiteX21" fmla="*/ 221104 w 221104"/>
                  <a:gd name="connsiteY21" fmla="*/ 19468 h 217277"/>
                  <a:gd name="connsiteX22" fmla="*/ 217372 w 221104"/>
                  <a:gd name="connsiteY22" fmla="*/ 8271 h 217277"/>
                  <a:gd name="connsiteX23" fmla="*/ 206175 w 221104"/>
                  <a:gd name="connsiteY23" fmla="*/ 4539 h 217277"/>
                  <a:gd name="connsiteX24" fmla="*/ 180049 w 221104"/>
                  <a:gd name="connsiteY24" fmla="*/ 12003 h 217277"/>
                  <a:gd name="connsiteX25" fmla="*/ 157656 w 221104"/>
                  <a:gd name="connsiteY25" fmla="*/ 4539 h 217277"/>
                  <a:gd name="connsiteX26" fmla="*/ 135263 w 221104"/>
                  <a:gd name="connsiteY26" fmla="*/ 12003 h 217277"/>
                  <a:gd name="connsiteX27" fmla="*/ 124066 w 221104"/>
                  <a:gd name="connsiteY27" fmla="*/ 15736 h 217277"/>
                  <a:gd name="connsiteX28" fmla="*/ 109137 w 221104"/>
                  <a:gd name="connsiteY28" fmla="*/ 12003 h 217277"/>
                  <a:gd name="connsiteX29" fmla="*/ 97940 w 221104"/>
                  <a:gd name="connsiteY29" fmla="*/ 15736 h 217277"/>
                  <a:gd name="connsiteX30" fmla="*/ 83011 w 221104"/>
                  <a:gd name="connsiteY30" fmla="*/ 19468 h 217277"/>
                  <a:gd name="connsiteX31" fmla="*/ 30760 w 221104"/>
                  <a:gd name="connsiteY31" fmla="*/ 4539 h 217277"/>
                  <a:gd name="connsiteX32" fmla="*/ 902 w 221104"/>
                  <a:gd name="connsiteY32" fmla="*/ 807 h 21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1104" h="217277">
                    <a:moveTo>
                      <a:pt x="902" y="807"/>
                    </a:moveTo>
                    <a:cubicBezTo>
                      <a:pt x="-2830" y="3295"/>
                      <a:pt x="6076" y="13172"/>
                      <a:pt x="8366" y="19468"/>
                    </a:cubicBezTo>
                    <a:cubicBezTo>
                      <a:pt x="11055" y="26862"/>
                      <a:pt x="15831" y="41861"/>
                      <a:pt x="15831" y="41861"/>
                    </a:cubicBezTo>
                    <a:cubicBezTo>
                      <a:pt x="16485" y="47746"/>
                      <a:pt x="18757" y="89575"/>
                      <a:pt x="27027" y="97845"/>
                    </a:cubicBezTo>
                    <a:lnTo>
                      <a:pt x="34492" y="105310"/>
                    </a:lnTo>
                    <a:cubicBezTo>
                      <a:pt x="45064" y="137027"/>
                      <a:pt x="30319" y="98353"/>
                      <a:pt x="45689" y="123971"/>
                    </a:cubicBezTo>
                    <a:cubicBezTo>
                      <a:pt x="47713" y="127345"/>
                      <a:pt x="47662" y="131649"/>
                      <a:pt x="49421" y="135168"/>
                    </a:cubicBezTo>
                    <a:cubicBezTo>
                      <a:pt x="51427" y="139180"/>
                      <a:pt x="55063" y="142265"/>
                      <a:pt x="56885" y="146364"/>
                    </a:cubicBezTo>
                    <a:cubicBezTo>
                      <a:pt x="69976" y="175818"/>
                      <a:pt x="55404" y="162795"/>
                      <a:pt x="75547" y="176222"/>
                    </a:cubicBezTo>
                    <a:cubicBezTo>
                      <a:pt x="81826" y="195059"/>
                      <a:pt x="74719" y="181378"/>
                      <a:pt x="90476" y="194883"/>
                    </a:cubicBezTo>
                    <a:cubicBezTo>
                      <a:pt x="95819" y="199463"/>
                      <a:pt x="98729" y="207586"/>
                      <a:pt x="105405" y="209812"/>
                    </a:cubicBezTo>
                    <a:lnTo>
                      <a:pt x="127798" y="217277"/>
                    </a:lnTo>
                    <a:cubicBezTo>
                      <a:pt x="135262" y="216033"/>
                      <a:pt x="143106" y="216202"/>
                      <a:pt x="150191" y="213545"/>
                    </a:cubicBezTo>
                    <a:cubicBezTo>
                      <a:pt x="153486" y="212309"/>
                      <a:pt x="154908" y="208278"/>
                      <a:pt x="157656" y="206080"/>
                    </a:cubicBezTo>
                    <a:cubicBezTo>
                      <a:pt x="161159" y="203278"/>
                      <a:pt x="165447" y="201535"/>
                      <a:pt x="168853" y="198616"/>
                    </a:cubicBezTo>
                    <a:cubicBezTo>
                      <a:pt x="174196" y="194036"/>
                      <a:pt x="178806" y="188663"/>
                      <a:pt x="183782" y="183687"/>
                    </a:cubicBezTo>
                    <a:lnTo>
                      <a:pt x="191246" y="176222"/>
                    </a:lnTo>
                    <a:cubicBezTo>
                      <a:pt x="201818" y="144502"/>
                      <a:pt x="187073" y="183177"/>
                      <a:pt x="202443" y="157561"/>
                    </a:cubicBezTo>
                    <a:cubicBezTo>
                      <a:pt x="206099" y="151468"/>
                      <a:pt x="208761" y="132288"/>
                      <a:pt x="209907" y="127703"/>
                    </a:cubicBezTo>
                    <a:cubicBezTo>
                      <a:pt x="210861" y="123886"/>
                      <a:pt x="212396" y="120238"/>
                      <a:pt x="213640" y="116506"/>
                    </a:cubicBezTo>
                    <a:cubicBezTo>
                      <a:pt x="210177" y="81884"/>
                      <a:pt x="207148" y="76483"/>
                      <a:pt x="213640" y="41861"/>
                    </a:cubicBezTo>
                    <a:cubicBezTo>
                      <a:pt x="215090" y="34128"/>
                      <a:pt x="221104" y="19468"/>
                      <a:pt x="221104" y="19468"/>
                    </a:cubicBezTo>
                    <a:cubicBezTo>
                      <a:pt x="219860" y="15736"/>
                      <a:pt x="220154" y="11053"/>
                      <a:pt x="217372" y="8271"/>
                    </a:cubicBezTo>
                    <a:cubicBezTo>
                      <a:pt x="214590" y="5489"/>
                      <a:pt x="210109" y="4539"/>
                      <a:pt x="206175" y="4539"/>
                    </a:cubicBezTo>
                    <a:cubicBezTo>
                      <a:pt x="201489" y="4539"/>
                      <a:pt x="185329" y="10243"/>
                      <a:pt x="180049" y="12003"/>
                    </a:cubicBezTo>
                    <a:cubicBezTo>
                      <a:pt x="172585" y="9515"/>
                      <a:pt x="165120" y="2051"/>
                      <a:pt x="157656" y="4539"/>
                    </a:cubicBezTo>
                    <a:lnTo>
                      <a:pt x="135263" y="12003"/>
                    </a:lnTo>
                    <a:lnTo>
                      <a:pt x="124066" y="15736"/>
                    </a:lnTo>
                    <a:cubicBezTo>
                      <a:pt x="119090" y="14492"/>
                      <a:pt x="114267" y="12003"/>
                      <a:pt x="109137" y="12003"/>
                    </a:cubicBezTo>
                    <a:cubicBezTo>
                      <a:pt x="105203" y="12003"/>
                      <a:pt x="101723" y="14655"/>
                      <a:pt x="97940" y="15736"/>
                    </a:cubicBezTo>
                    <a:cubicBezTo>
                      <a:pt x="93008" y="17145"/>
                      <a:pt x="87987" y="18224"/>
                      <a:pt x="83011" y="19468"/>
                    </a:cubicBezTo>
                    <a:cubicBezTo>
                      <a:pt x="39295" y="15825"/>
                      <a:pt x="44874" y="28063"/>
                      <a:pt x="30760" y="4539"/>
                    </a:cubicBezTo>
                    <a:cubicBezTo>
                      <a:pt x="29329" y="2153"/>
                      <a:pt x="4634" y="-1681"/>
                      <a:pt x="902" y="807"/>
                    </a:cubicBezTo>
                    <a:close/>
                  </a:path>
                </a:pathLst>
              </a:custGeom>
              <a:solidFill>
                <a:srgbClr val="FF5050">
                  <a:alpha val="6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7" name="フリーフォーム 1746"/>
              <p:cNvSpPr/>
              <p:nvPr/>
            </p:nvSpPr>
            <p:spPr>
              <a:xfrm>
                <a:off x="4034413" y="1587640"/>
                <a:ext cx="1708220" cy="1984549"/>
              </a:xfrm>
              <a:custGeom>
                <a:avLst/>
                <a:gdLst>
                  <a:gd name="connsiteX0" fmla="*/ 15073 w 1708220"/>
                  <a:gd name="connsiteY0" fmla="*/ 1969476 h 1984549"/>
                  <a:gd name="connsiteX1" fmla="*/ 10049 w 1708220"/>
                  <a:gd name="connsiteY1" fmla="*/ 1944356 h 1984549"/>
                  <a:gd name="connsiteX2" fmla="*/ 0 w 1708220"/>
                  <a:gd name="connsiteY2" fmla="*/ 1914211 h 1984549"/>
                  <a:gd name="connsiteX3" fmla="*/ 5024 w 1708220"/>
                  <a:gd name="connsiteY3" fmla="*/ 1848896 h 1984549"/>
                  <a:gd name="connsiteX4" fmla="*/ 10049 w 1708220"/>
                  <a:gd name="connsiteY4" fmla="*/ 1833824 h 1984549"/>
                  <a:gd name="connsiteX5" fmla="*/ 35169 w 1708220"/>
                  <a:gd name="connsiteY5" fmla="*/ 1813727 h 1984549"/>
                  <a:gd name="connsiteX6" fmla="*/ 70339 w 1708220"/>
                  <a:gd name="connsiteY6" fmla="*/ 1783582 h 1984549"/>
                  <a:gd name="connsiteX7" fmla="*/ 95460 w 1708220"/>
                  <a:gd name="connsiteY7" fmla="*/ 1763485 h 1984549"/>
                  <a:gd name="connsiteX8" fmla="*/ 105508 w 1708220"/>
                  <a:gd name="connsiteY8" fmla="*/ 1748413 h 1984549"/>
                  <a:gd name="connsiteX9" fmla="*/ 135653 w 1708220"/>
                  <a:gd name="connsiteY9" fmla="*/ 1738364 h 1984549"/>
                  <a:gd name="connsiteX10" fmla="*/ 165798 w 1708220"/>
                  <a:gd name="connsiteY10" fmla="*/ 1728316 h 1984549"/>
                  <a:gd name="connsiteX11" fmla="*/ 200967 w 1708220"/>
                  <a:gd name="connsiteY11" fmla="*/ 1723292 h 1984549"/>
                  <a:gd name="connsiteX12" fmla="*/ 276330 w 1708220"/>
                  <a:gd name="connsiteY12" fmla="*/ 1728316 h 1984549"/>
                  <a:gd name="connsiteX13" fmla="*/ 291402 w 1708220"/>
                  <a:gd name="connsiteY13" fmla="*/ 1733340 h 1984549"/>
                  <a:gd name="connsiteX14" fmla="*/ 316523 w 1708220"/>
                  <a:gd name="connsiteY14" fmla="*/ 1738364 h 1984549"/>
                  <a:gd name="connsiteX15" fmla="*/ 346668 w 1708220"/>
                  <a:gd name="connsiteY15" fmla="*/ 1748413 h 1984549"/>
                  <a:gd name="connsiteX16" fmla="*/ 376813 w 1708220"/>
                  <a:gd name="connsiteY16" fmla="*/ 1758461 h 1984549"/>
                  <a:gd name="connsiteX17" fmla="*/ 391886 w 1708220"/>
                  <a:gd name="connsiteY17" fmla="*/ 1763485 h 1984549"/>
                  <a:gd name="connsiteX18" fmla="*/ 422031 w 1708220"/>
                  <a:gd name="connsiteY18" fmla="*/ 1768509 h 1984549"/>
                  <a:gd name="connsiteX19" fmla="*/ 437103 w 1708220"/>
                  <a:gd name="connsiteY19" fmla="*/ 1773534 h 1984549"/>
                  <a:gd name="connsiteX20" fmla="*/ 522514 w 1708220"/>
                  <a:gd name="connsiteY20" fmla="*/ 1783582 h 1984549"/>
                  <a:gd name="connsiteX21" fmla="*/ 547635 w 1708220"/>
                  <a:gd name="connsiteY21" fmla="*/ 1798655 h 1984549"/>
                  <a:gd name="connsiteX22" fmla="*/ 567732 w 1708220"/>
                  <a:gd name="connsiteY22" fmla="*/ 1823775 h 1984549"/>
                  <a:gd name="connsiteX23" fmla="*/ 587829 w 1708220"/>
                  <a:gd name="connsiteY23" fmla="*/ 1843872 h 1984549"/>
                  <a:gd name="connsiteX24" fmla="*/ 602901 w 1708220"/>
                  <a:gd name="connsiteY24" fmla="*/ 1874017 h 1984549"/>
                  <a:gd name="connsiteX25" fmla="*/ 612950 w 1708220"/>
                  <a:gd name="connsiteY25" fmla="*/ 1884065 h 1984549"/>
                  <a:gd name="connsiteX26" fmla="*/ 628022 w 1708220"/>
                  <a:gd name="connsiteY26" fmla="*/ 1889090 h 1984549"/>
                  <a:gd name="connsiteX27" fmla="*/ 648119 w 1708220"/>
                  <a:gd name="connsiteY27" fmla="*/ 1909186 h 1984549"/>
                  <a:gd name="connsiteX28" fmla="*/ 658167 w 1708220"/>
                  <a:gd name="connsiteY28" fmla="*/ 1924259 h 1984549"/>
                  <a:gd name="connsiteX29" fmla="*/ 673240 w 1708220"/>
                  <a:gd name="connsiteY29" fmla="*/ 1934307 h 1984549"/>
                  <a:gd name="connsiteX30" fmla="*/ 678264 w 1708220"/>
                  <a:gd name="connsiteY30" fmla="*/ 1823775 h 1984549"/>
                  <a:gd name="connsiteX31" fmla="*/ 663191 w 1708220"/>
                  <a:gd name="connsiteY31" fmla="*/ 1813727 h 1984549"/>
                  <a:gd name="connsiteX32" fmla="*/ 658167 w 1708220"/>
                  <a:gd name="connsiteY32" fmla="*/ 1758461 h 1984549"/>
                  <a:gd name="connsiteX33" fmla="*/ 648119 w 1708220"/>
                  <a:gd name="connsiteY33" fmla="*/ 1698171 h 1984549"/>
                  <a:gd name="connsiteX34" fmla="*/ 638071 w 1708220"/>
                  <a:gd name="connsiteY34" fmla="*/ 1668026 h 1984549"/>
                  <a:gd name="connsiteX35" fmla="*/ 643095 w 1708220"/>
                  <a:gd name="connsiteY35" fmla="*/ 1597687 h 1984549"/>
                  <a:gd name="connsiteX36" fmla="*/ 653143 w 1708220"/>
                  <a:gd name="connsiteY36" fmla="*/ 1582615 h 1984549"/>
                  <a:gd name="connsiteX37" fmla="*/ 683288 w 1708220"/>
                  <a:gd name="connsiteY37" fmla="*/ 1572567 h 1984549"/>
                  <a:gd name="connsiteX38" fmla="*/ 693336 w 1708220"/>
                  <a:gd name="connsiteY38" fmla="*/ 1562518 h 1984549"/>
                  <a:gd name="connsiteX39" fmla="*/ 723482 w 1708220"/>
                  <a:gd name="connsiteY39" fmla="*/ 1552470 h 1984549"/>
                  <a:gd name="connsiteX40" fmla="*/ 738554 w 1708220"/>
                  <a:gd name="connsiteY40" fmla="*/ 1542422 h 1984549"/>
                  <a:gd name="connsiteX41" fmla="*/ 753627 w 1708220"/>
                  <a:gd name="connsiteY41" fmla="*/ 1537397 h 1984549"/>
                  <a:gd name="connsiteX42" fmla="*/ 783772 w 1708220"/>
                  <a:gd name="connsiteY42" fmla="*/ 1517301 h 1984549"/>
                  <a:gd name="connsiteX43" fmla="*/ 798844 w 1708220"/>
                  <a:gd name="connsiteY43" fmla="*/ 1512276 h 1984549"/>
                  <a:gd name="connsiteX44" fmla="*/ 828989 w 1708220"/>
                  <a:gd name="connsiteY44" fmla="*/ 1492180 h 1984549"/>
                  <a:gd name="connsiteX45" fmla="*/ 859134 w 1708220"/>
                  <a:gd name="connsiteY45" fmla="*/ 1482131 h 1984549"/>
                  <a:gd name="connsiteX46" fmla="*/ 874207 w 1708220"/>
                  <a:gd name="connsiteY46" fmla="*/ 1477107 h 1984549"/>
                  <a:gd name="connsiteX47" fmla="*/ 874207 w 1708220"/>
                  <a:gd name="connsiteY47" fmla="*/ 1446962 h 1984549"/>
                  <a:gd name="connsiteX48" fmla="*/ 879231 w 1708220"/>
                  <a:gd name="connsiteY48" fmla="*/ 1386672 h 1984549"/>
                  <a:gd name="connsiteX49" fmla="*/ 864158 w 1708220"/>
                  <a:gd name="connsiteY49" fmla="*/ 1381648 h 1984549"/>
                  <a:gd name="connsiteX50" fmla="*/ 849086 w 1708220"/>
                  <a:gd name="connsiteY50" fmla="*/ 1386672 h 1984549"/>
                  <a:gd name="connsiteX51" fmla="*/ 839038 w 1708220"/>
                  <a:gd name="connsiteY51" fmla="*/ 1401745 h 1984549"/>
                  <a:gd name="connsiteX52" fmla="*/ 828989 w 1708220"/>
                  <a:gd name="connsiteY52" fmla="*/ 1411793 h 1984549"/>
                  <a:gd name="connsiteX53" fmla="*/ 818941 w 1708220"/>
                  <a:gd name="connsiteY53" fmla="*/ 1441938 h 1984549"/>
                  <a:gd name="connsiteX54" fmla="*/ 783772 w 1708220"/>
                  <a:gd name="connsiteY54" fmla="*/ 1472083 h 1984549"/>
                  <a:gd name="connsiteX55" fmla="*/ 773723 w 1708220"/>
                  <a:gd name="connsiteY55" fmla="*/ 1482131 h 1984549"/>
                  <a:gd name="connsiteX56" fmla="*/ 743578 w 1708220"/>
                  <a:gd name="connsiteY56" fmla="*/ 1492180 h 1984549"/>
                  <a:gd name="connsiteX57" fmla="*/ 713433 w 1708220"/>
                  <a:gd name="connsiteY57" fmla="*/ 1507252 h 1984549"/>
                  <a:gd name="connsiteX58" fmla="*/ 683288 w 1708220"/>
                  <a:gd name="connsiteY58" fmla="*/ 1517301 h 1984549"/>
                  <a:gd name="connsiteX59" fmla="*/ 668216 w 1708220"/>
                  <a:gd name="connsiteY59" fmla="*/ 1522325 h 1984549"/>
                  <a:gd name="connsiteX60" fmla="*/ 648119 w 1708220"/>
                  <a:gd name="connsiteY60" fmla="*/ 1547446 h 1984549"/>
                  <a:gd name="connsiteX61" fmla="*/ 638071 w 1708220"/>
                  <a:gd name="connsiteY61" fmla="*/ 1577591 h 1984549"/>
                  <a:gd name="connsiteX62" fmla="*/ 633046 w 1708220"/>
                  <a:gd name="connsiteY62" fmla="*/ 1592663 h 1984549"/>
                  <a:gd name="connsiteX63" fmla="*/ 628022 w 1708220"/>
                  <a:gd name="connsiteY63" fmla="*/ 1607736 h 1984549"/>
                  <a:gd name="connsiteX64" fmla="*/ 617974 w 1708220"/>
                  <a:gd name="connsiteY64" fmla="*/ 1622808 h 1984549"/>
                  <a:gd name="connsiteX65" fmla="*/ 607925 w 1708220"/>
                  <a:gd name="connsiteY65" fmla="*/ 1652953 h 1984549"/>
                  <a:gd name="connsiteX66" fmla="*/ 582805 w 1708220"/>
                  <a:gd name="connsiteY66" fmla="*/ 1673050 h 1984549"/>
                  <a:gd name="connsiteX67" fmla="*/ 547635 w 1708220"/>
                  <a:gd name="connsiteY67" fmla="*/ 1703195 h 1984549"/>
                  <a:gd name="connsiteX68" fmla="*/ 497394 w 1708220"/>
                  <a:gd name="connsiteY68" fmla="*/ 1718268 h 1984549"/>
                  <a:gd name="connsiteX69" fmla="*/ 381838 w 1708220"/>
                  <a:gd name="connsiteY69" fmla="*/ 1713244 h 1984549"/>
                  <a:gd name="connsiteX70" fmla="*/ 366765 w 1708220"/>
                  <a:gd name="connsiteY70" fmla="*/ 1708219 h 1984549"/>
                  <a:gd name="connsiteX71" fmla="*/ 346668 w 1708220"/>
                  <a:gd name="connsiteY71" fmla="*/ 1703195 h 1984549"/>
                  <a:gd name="connsiteX72" fmla="*/ 306475 w 1708220"/>
                  <a:gd name="connsiteY72" fmla="*/ 1698171 h 1984549"/>
                  <a:gd name="connsiteX73" fmla="*/ 241161 w 1708220"/>
                  <a:gd name="connsiteY73" fmla="*/ 1683098 h 1984549"/>
                  <a:gd name="connsiteX74" fmla="*/ 211016 w 1708220"/>
                  <a:gd name="connsiteY74" fmla="*/ 1673050 h 1984549"/>
                  <a:gd name="connsiteX75" fmla="*/ 185895 w 1708220"/>
                  <a:gd name="connsiteY75" fmla="*/ 1657978 h 1984549"/>
                  <a:gd name="connsiteX76" fmla="*/ 175846 w 1708220"/>
                  <a:gd name="connsiteY76" fmla="*/ 1647929 h 1984549"/>
                  <a:gd name="connsiteX77" fmla="*/ 160774 w 1708220"/>
                  <a:gd name="connsiteY77" fmla="*/ 1637881 h 1984549"/>
                  <a:gd name="connsiteX78" fmla="*/ 125605 w 1708220"/>
                  <a:gd name="connsiteY78" fmla="*/ 1607736 h 1984549"/>
                  <a:gd name="connsiteX79" fmla="*/ 120580 w 1708220"/>
                  <a:gd name="connsiteY79" fmla="*/ 1592663 h 1984549"/>
                  <a:gd name="connsiteX80" fmla="*/ 100484 w 1708220"/>
                  <a:gd name="connsiteY80" fmla="*/ 1567542 h 1984549"/>
                  <a:gd name="connsiteX81" fmla="*/ 95460 w 1708220"/>
                  <a:gd name="connsiteY81" fmla="*/ 1552470 h 1984549"/>
                  <a:gd name="connsiteX82" fmla="*/ 85411 w 1708220"/>
                  <a:gd name="connsiteY82" fmla="*/ 1542422 h 1984549"/>
                  <a:gd name="connsiteX83" fmla="*/ 75363 w 1708220"/>
                  <a:gd name="connsiteY83" fmla="*/ 1512276 h 1984549"/>
                  <a:gd name="connsiteX84" fmla="*/ 70339 w 1708220"/>
                  <a:gd name="connsiteY84" fmla="*/ 1477107 h 1984549"/>
                  <a:gd name="connsiteX85" fmla="*/ 60290 w 1708220"/>
                  <a:gd name="connsiteY85" fmla="*/ 1446962 h 1984549"/>
                  <a:gd name="connsiteX86" fmla="*/ 65314 w 1708220"/>
                  <a:gd name="connsiteY86" fmla="*/ 1421841 h 1984549"/>
                  <a:gd name="connsiteX87" fmla="*/ 95460 w 1708220"/>
                  <a:gd name="connsiteY87" fmla="*/ 1411793 h 1984549"/>
                  <a:gd name="connsiteX88" fmla="*/ 110532 w 1708220"/>
                  <a:gd name="connsiteY88" fmla="*/ 1406769 h 1984549"/>
                  <a:gd name="connsiteX89" fmla="*/ 120580 w 1708220"/>
                  <a:gd name="connsiteY89" fmla="*/ 1396720 h 1984549"/>
                  <a:gd name="connsiteX90" fmla="*/ 236136 w 1708220"/>
                  <a:gd name="connsiteY90" fmla="*/ 1381648 h 1984549"/>
                  <a:gd name="connsiteX91" fmla="*/ 221064 w 1708220"/>
                  <a:gd name="connsiteY91" fmla="*/ 1371600 h 1984549"/>
                  <a:gd name="connsiteX92" fmla="*/ 145701 w 1708220"/>
                  <a:gd name="connsiteY92" fmla="*/ 1361551 h 1984549"/>
                  <a:gd name="connsiteX93" fmla="*/ 115556 w 1708220"/>
                  <a:gd name="connsiteY93" fmla="*/ 1351503 h 1984549"/>
                  <a:gd name="connsiteX94" fmla="*/ 100484 w 1708220"/>
                  <a:gd name="connsiteY94" fmla="*/ 1346479 h 1984549"/>
                  <a:gd name="connsiteX95" fmla="*/ 60290 w 1708220"/>
                  <a:gd name="connsiteY95" fmla="*/ 1336430 h 1984549"/>
                  <a:gd name="connsiteX96" fmla="*/ 45218 w 1708220"/>
                  <a:gd name="connsiteY96" fmla="*/ 1326382 h 1984549"/>
                  <a:gd name="connsiteX97" fmla="*/ 40194 w 1708220"/>
                  <a:gd name="connsiteY97" fmla="*/ 1311309 h 1984549"/>
                  <a:gd name="connsiteX98" fmla="*/ 30145 w 1708220"/>
                  <a:gd name="connsiteY98" fmla="*/ 1301261 h 1984549"/>
                  <a:gd name="connsiteX99" fmla="*/ 20097 w 1708220"/>
                  <a:gd name="connsiteY99" fmla="*/ 1271116 h 1984549"/>
                  <a:gd name="connsiteX100" fmla="*/ 15073 w 1708220"/>
                  <a:gd name="connsiteY100" fmla="*/ 1256044 h 1984549"/>
                  <a:gd name="connsiteX101" fmla="*/ 20097 w 1708220"/>
                  <a:gd name="connsiteY101" fmla="*/ 1165608 h 1984549"/>
                  <a:gd name="connsiteX102" fmla="*/ 25121 w 1708220"/>
                  <a:gd name="connsiteY102" fmla="*/ 1150536 h 1984549"/>
                  <a:gd name="connsiteX103" fmla="*/ 35169 w 1708220"/>
                  <a:gd name="connsiteY103" fmla="*/ 1140487 h 1984549"/>
                  <a:gd name="connsiteX104" fmla="*/ 40194 w 1708220"/>
                  <a:gd name="connsiteY104" fmla="*/ 1125415 h 1984549"/>
                  <a:gd name="connsiteX105" fmla="*/ 60290 w 1708220"/>
                  <a:gd name="connsiteY105" fmla="*/ 1095270 h 1984549"/>
                  <a:gd name="connsiteX106" fmla="*/ 100484 w 1708220"/>
                  <a:gd name="connsiteY106" fmla="*/ 974690 h 1984549"/>
                  <a:gd name="connsiteX107" fmla="*/ 115556 w 1708220"/>
                  <a:gd name="connsiteY107" fmla="*/ 929472 h 1984549"/>
                  <a:gd name="connsiteX108" fmla="*/ 120580 w 1708220"/>
                  <a:gd name="connsiteY108" fmla="*/ 914400 h 1984549"/>
                  <a:gd name="connsiteX109" fmla="*/ 130629 w 1708220"/>
                  <a:gd name="connsiteY109" fmla="*/ 899327 h 1984549"/>
                  <a:gd name="connsiteX110" fmla="*/ 150725 w 1708220"/>
                  <a:gd name="connsiteY110" fmla="*/ 854109 h 1984549"/>
                  <a:gd name="connsiteX111" fmla="*/ 160774 w 1708220"/>
                  <a:gd name="connsiteY111" fmla="*/ 844061 h 1984549"/>
                  <a:gd name="connsiteX112" fmla="*/ 180871 w 1708220"/>
                  <a:gd name="connsiteY112" fmla="*/ 818940 h 1984549"/>
                  <a:gd name="connsiteX113" fmla="*/ 195943 w 1708220"/>
                  <a:gd name="connsiteY113" fmla="*/ 808892 h 1984549"/>
                  <a:gd name="connsiteX114" fmla="*/ 226088 w 1708220"/>
                  <a:gd name="connsiteY114" fmla="*/ 798844 h 1984549"/>
                  <a:gd name="connsiteX115" fmla="*/ 256233 w 1708220"/>
                  <a:gd name="connsiteY115" fmla="*/ 808892 h 1984549"/>
                  <a:gd name="connsiteX116" fmla="*/ 291402 w 1708220"/>
                  <a:gd name="connsiteY116" fmla="*/ 818940 h 1984549"/>
                  <a:gd name="connsiteX117" fmla="*/ 321547 w 1708220"/>
                  <a:gd name="connsiteY117" fmla="*/ 839037 h 1984549"/>
                  <a:gd name="connsiteX118" fmla="*/ 366765 w 1708220"/>
                  <a:gd name="connsiteY118" fmla="*/ 854109 h 1984549"/>
                  <a:gd name="connsiteX119" fmla="*/ 381838 w 1708220"/>
                  <a:gd name="connsiteY119" fmla="*/ 859134 h 1984549"/>
                  <a:gd name="connsiteX120" fmla="*/ 411983 w 1708220"/>
                  <a:gd name="connsiteY120" fmla="*/ 879230 h 1984549"/>
                  <a:gd name="connsiteX121" fmla="*/ 442128 w 1708220"/>
                  <a:gd name="connsiteY121" fmla="*/ 889279 h 1984549"/>
                  <a:gd name="connsiteX122" fmla="*/ 457200 w 1708220"/>
                  <a:gd name="connsiteY122" fmla="*/ 894303 h 1984549"/>
                  <a:gd name="connsiteX123" fmla="*/ 467249 w 1708220"/>
                  <a:gd name="connsiteY123" fmla="*/ 904351 h 1984549"/>
                  <a:gd name="connsiteX124" fmla="*/ 487345 w 1708220"/>
                  <a:gd name="connsiteY124" fmla="*/ 909375 h 1984549"/>
                  <a:gd name="connsiteX125" fmla="*/ 502418 w 1708220"/>
                  <a:gd name="connsiteY125" fmla="*/ 914400 h 1984549"/>
                  <a:gd name="connsiteX126" fmla="*/ 517490 w 1708220"/>
                  <a:gd name="connsiteY126" fmla="*/ 924448 h 1984549"/>
                  <a:gd name="connsiteX127" fmla="*/ 547635 w 1708220"/>
                  <a:gd name="connsiteY127" fmla="*/ 919424 h 1984549"/>
                  <a:gd name="connsiteX128" fmla="*/ 552660 w 1708220"/>
                  <a:gd name="connsiteY128" fmla="*/ 894303 h 1984549"/>
                  <a:gd name="connsiteX129" fmla="*/ 542611 w 1708220"/>
                  <a:gd name="connsiteY129" fmla="*/ 884255 h 1984549"/>
                  <a:gd name="connsiteX130" fmla="*/ 492369 w 1708220"/>
                  <a:gd name="connsiteY130" fmla="*/ 879230 h 1984549"/>
                  <a:gd name="connsiteX131" fmla="*/ 477297 w 1708220"/>
                  <a:gd name="connsiteY131" fmla="*/ 874206 h 1984549"/>
                  <a:gd name="connsiteX132" fmla="*/ 427055 w 1708220"/>
                  <a:gd name="connsiteY132" fmla="*/ 864158 h 1984549"/>
                  <a:gd name="connsiteX133" fmla="*/ 396910 w 1708220"/>
                  <a:gd name="connsiteY133" fmla="*/ 854109 h 1984549"/>
                  <a:gd name="connsiteX134" fmla="*/ 346668 w 1708220"/>
                  <a:gd name="connsiteY134" fmla="*/ 839037 h 1984549"/>
                  <a:gd name="connsiteX135" fmla="*/ 301451 w 1708220"/>
                  <a:gd name="connsiteY135" fmla="*/ 823964 h 1984549"/>
                  <a:gd name="connsiteX136" fmla="*/ 286378 w 1708220"/>
                  <a:gd name="connsiteY136" fmla="*/ 818940 h 1984549"/>
                  <a:gd name="connsiteX137" fmla="*/ 271306 w 1708220"/>
                  <a:gd name="connsiteY137" fmla="*/ 813916 h 1984549"/>
                  <a:gd name="connsiteX138" fmla="*/ 246185 w 1708220"/>
                  <a:gd name="connsiteY138" fmla="*/ 793819 h 1984549"/>
                  <a:gd name="connsiteX139" fmla="*/ 236136 w 1708220"/>
                  <a:gd name="connsiteY139" fmla="*/ 783771 h 1984549"/>
                  <a:gd name="connsiteX140" fmla="*/ 221064 w 1708220"/>
                  <a:gd name="connsiteY140" fmla="*/ 778747 h 1984549"/>
                  <a:gd name="connsiteX141" fmla="*/ 200967 w 1708220"/>
                  <a:gd name="connsiteY141" fmla="*/ 738553 h 1984549"/>
                  <a:gd name="connsiteX142" fmla="*/ 195943 w 1708220"/>
                  <a:gd name="connsiteY142" fmla="*/ 723481 h 1984549"/>
                  <a:gd name="connsiteX143" fmla="*/ 200967 w 1708220"/>
                  <a:gd name="connsiteY143" fmla="*/ 698360 h 1984549"/>
                  <a:gd name="connsiteX144" fmla="*/ 236136 w 1708220"/>
                  <a:gd name="connsiteY144" fmla="*/ 673239 h 1984549"/>
                  <a:gd name="connsiteX145" fmla="*/ 256233 w 1708220"/>
                  <a:gd name="connsiteY145" fmla="*/ 653142 h 1984549"/>
                  <a:gd name="connsiteX146" fmla="*/ 266282 w 1708220"/>
                  <a:gd name="connsiteY146" fmla="*/ 643094 h 1984549"/>
                  <a:gd name="connsiteX147" fmla="*/ 276330 w 1708220"/>
                  <a:gd name="connsiteY147" fmla="*/ 628022 h 1984549"/>
                  <a:gd name="connsiteX148" fmla="*/ 306475 w 1708220"/>
                  <a:gd name="connsiteY148" fmla="*/ 612949 h 1984549"/>
                  <a:gd name="connsiteX149" fmla="*/ 321547 w 1708220"/>
                  <a:gd name="connsiteY149" fmla="*/ 602901 h 1984549"/>
                  <a:gd name="connsiteX150" fmla="*/ 346668 w 1708220"/>
                  <a:gd name="connsiteY150" fmla="*/ 577780 h 1984549"/>
                  <a:gd name="connsiteX151" fmla="*/ 356717 w 1708220"/>
                  <a:gd name="connsiteY151" fmla="*/ 567731 h 1984549"/>
                  <a:gd name="connsiteX152" fmla="*/ 381838 w 1708220"/>
                  <a:gd name="connsiteY152" fmla="*/ 547635 h 1984549"/>
                  <a:gd name="connsiteX153" fmla="*/ 401934 w 1708220"/>
                  <a:gd name="connsiteY153" fmla="*/ 517490 h 1984549"/>
                  <a:gd name="connsiteX154" fmla="*/ 411983 w 1708220"/>
                  <a:gd name="connsiteY154" fmla="*/ 507441 h 1984549"/>
                  <a:gd name="connsiteX155" fmla="*/ 422031 w 1708220"/>
                  <a:gd name="connsiteY155" fmla="*/ 492369 h 1984549"/>
                  <a:gd name="connsiteX156" fmla="*/ 442128 w 1708220"/>
                  <a:gd name="connsiteY156" fmla="*/ 487345 h 1984549"/>
                  <a:gd name="connsiteX157" fmla="*/ 502418 w 1708220"/>
                  <a:gd name="connsiteY157" fmla="*/ 492369 h 1984549"/>
                  <a:gd name="connsiteX158" fmla="*/ 527539 w 1708220"/>
                  <a:gd name="connsiteY158" fmla="*/ 507441 h 1984549"/>
                  <a:gd name="connsiteX159" fmla="*/ 542611 w 1708220"/>
                  <a:gd name="connsiteY159" fmla="*/ 512465 h 1984549"/>
                  <a:gd name="connsiteX160" fmla="*/ 567732 w 1708220"/>
                  <a:gd name="connsiteY160" fmla="*/ 532562 h 1984549"/>
                  <a:gd name="connsiteX161" fmla="*/ 582805 w 1708220"/>
                  <a:gd name="connsiteY161" fmla="*/ 537586 h 1984549"/>
                  <a:gd name="connsiteX162" fmla="*/ 607925 w 1708220"/>
                  <a:gd name="connsiteY162" fmla="*/ 552659 h 1984549"/>
                  <a:gd name="connsiteX163" fmla="*/ 633046 w 1708220"/>
                  <a:gd name="connsiteY163" fmla="*/ 567731 h 1984549"/>
                  <a:gd name="connsiteX164" fmla="*/ 643095 w 1708220"/>
                  <a:gd name="connsiteY164" fmla="*/ 557683 h 1984549"/>
                  <a:gd name="connsiteX165" fmla="*/ 633046 w 1708220"/>
                  <a:gd name="connsiteY165" fmla="*/ 547635 h 1984549"/>
                  <a:gd name="connsiteX166" fmla="*/ 552660 w 1708220"/>
                  <a:gd name="connsiteY166" fmla="*/ 532562 h 1984549"/>
                  <a:gd name="connsiteX167" fmla="*/ 512466 w 1708220"/>
                  <a:gd name="connsiteY167" fmla="*/ 512465 h 1984549"/>
                  <a:gd name="connsiteX168" fmla="*/ 497394 w 1708220"/>
                  <a:gd name="connsiteY168" fmla="*/ 507441 h 1984549"/>
                  <a:gd name="connsiteX169" fmla="*/ 472273 w 1708220"/>
                  <a:gd name="connsiteY169" fmla="*/ 487345 h 1984549"/>
                  <a:gd name="connsiteX170" fmla="*/ 462224 w 1708220"/>
                  <a:gd name="connsiteY170" fmla="*/ 477296 h 1984549"/>
                  <a:gd name="connsiteX171" fmla="*/ 457200 w 1708220"/>
                  <a:gd name="connsiteY171" fmla="*/ 462224 h 1984549"/>
                  <a:gd name="connsiteX172" fmla="*/ 447152 w 1708220"/>
                  <a:gd name="connsiteY172" fmla="*/ 452175 h 1984549"/>
                  <a:gd name="connsiteX173" fmla="*/ 437103 w 1708220"/>
                  <a:gd name="connsiteY173" fmla="*/ 437103 h 1984549"/>
                  <a:gd name="connsiteX174" fmla="*/ 442128 w 1708220"/>
                  <a:gd name="connsiteY174" fmla="*/ 406958 h 1984549"/>
                  <a:gd name="connsiteX175" fmla="*/ 447152 w 1708220"/>
                  <a:gd name="connsiteY175" fmla="*/ 391885 h 1984549"/>
                  <a:gd name="connsiteX176" fmla="*/ 462224 w 1708220"/>
                  <a:gd name="connsiteY176" fmla="*/ 386861 h 1984549"/>
                  <a:gd name="connsiteX177" fmla="*/ 497394 w 1708220"/>
                  <a:gd name="connsiteY177" fmla="*/ 356716 h 1984549"/>
                  <a:gd name="connsiteX178" fmla="*/ 557684 w 1708220"/>
                  <a:gd name="connsiteY178" fmla="*/ 341644 h 1984549"/>
                  <a:gd name="connsiteX179" fmla="*/ 577780 w 1708220"/>
                  <a:gd name="connsiteY179" fmla="*/ 346668 h 1984549"/>
                  <a:gd name="connsiteX180" fmla="*/ 587829 w 1708220"/>
                  <a:gd name="connsiteY180" fmla="*/ 356716 h 1984549"/>
                  <a:gd name="connsiteX181" fmla="*/ 602901 w 1708220"/>
                  <a:gd name="connsiteY181" fmla="*/ 366764 h 1984549"/>
                  <a:gd name="connsiteX182" fmla="*/ 612950 w 1708220"/>
                  <a:gd name="connsiteY182" fmla="*/ 376813 h 1984549"/>
                  <a:gd name="connsiteX183" fmla="*/ 628022 w 1708220"/>
                  <a:gd name="connsiteY183" fmla="*/ 386861 h 1984549"/>
                  <a:gd name="connsiteX184" fmla="*/ 658167 w 1708220"/>
                  <a:gd name="connsiteY184" fmla="*/ 422030 h 1984549"/>
                  <a:gd name="connsiteX185" fmla="*/ 668216 w 1708220"/>
                  <a:gd name="connsiteY185" fmla="*/ 432079 h 1984549"/>
                  <a:gd name="connsiteX186" fmla="*/ 698361 w 1708220"/>
                  <a:gd name="connsiteY186" fmla="*/ 452175 h 1984549"/>
                  <a:gd name="connsiteX187" fmla="*/ 703385 w 1708220"/>
                  <a:gd name="connsiteY187" fmla="*/ 437103 h 1984549"/>
                  <a:gd name="connsiteX188" fmla="*/ 683288 w 1708220"/>
                  <a:gd name="connsiteY188" fmla="*/ 396909 h 1984549"/>
                  <a:gd name="connsiteX189" fmla="*/ 653143 w 1708220"/>
                  <a:gd name="connsiteY189" fmla="*/ 386861 h 1984549"/>
                  <a:gd name="connsiteX190" fmla="*/ 638071 w 1708220"/>
                  <a:gd name="connsiteY190" fmla="*/ 376813 h 1984549"/>
                  <a:gd name="connsiteX191" fmla="*/ 622998 w 1708220"/>
                  <a:gd name="connsiteY191" fmla="*/ 371789 h 1984549"/>
                  <a:gd name="connsiteX192" fmla="*/ 592853 w 1708220"/>
                  <a:gd name="connsiteY192" fmla="*/ 351692 h 1984549"/>
                  <a:gd name="connsiteX193" fmla="*/ 587829 w 1708220"/>
                  <a:gd name="connsiteY193" fmla="*/ 301450 h 1984549"/>
                  <a:gd name="connsiteX194" fmla="*/ 597877 w 1708220"/>
                  <a:gd name="connsiteY194" fmla="*/ 286378 h 1984549"/>
                  <a:gd name="connsiteX195" fmla="*/ 612950 w 1708220"/>
                  <a:gd name="connsiteY195" fmla="*/ 281353 h 1984549"/>
                  <a:gd name="connsiteX196" fmla="*/ 643095 w 1708220"/>
                  <a:gd name="connsiteY196" fmla="*/ 261257 h 1984549"/>
                  <a:gd name="connsiteX197" fmla="*/ 668216 w 1708220"/>
                  <a:gd name="connsiteY197" fmla="*/ 246184 h 1984549"/>
                  <a:gd name="connsiteX198" fmla="*/ 683288 w 1708220"/>
                  <a:gd name="connsiteY198" fmla="*/ 236136 h 1984549"/>
                  <a:gd name="connsiteX199" fmla="*/ 693336 w 1708220"/>
                  <a:gd name="connsiteY199" fmla="*/ 226087 h 1984549"/>
                  <a:gd name="connsiteX200" fmla="*/ 708409 w 1708220"/>
                  <a:gd name="connsiteY200" fmla="*/ 221063 h 1984549"/>
                  <a:gd name="connsiteX201" fmla="*/ 733530 w 1708220"/>
                  <a:gd name="connsiteY201" fmla="*/ 200967 h 1984549"/>
                  <a:gd name="connsiteX202" fmla="*/ 743578 w 1708220"/>
                  <a:gd name="connsiteY202" fmla="*/ 190918 h 1984549"/>
                  <a:gd name="connsiteX203" fmla="*/ 778747 w 1708220"/>
                  <a:gd name="connsiteY203" fmla="*/ 180870 h 1984549"/>
                  <a:gd name="connsiteX204" fmla="*/ 818941 w 1708220"/>
                  <a:gd name="connsiteY204" fmla="*/ 185894 h 1984549"/>
                  <a:gd name="connsiteX205" fmla="*/ 849086 w 1708220"/>
                  <a:gd name="connsiteY205" fmla="*/ 195942 h 1984549"/>
                  <a:gd name="connsiteX206" fmla="*/ 869183 w 1708220"/>
                  <a:gd name="connsiteY206" fmla="*/ 216039 h 1984549"/>
                  <a:gd name="connsiteX207" fmla="*/ 879231 w 1708220"/>
                  <a:gd name="connsiteY207" fmla="*/ 246184 h 1984549"/>
                  <a:gd name="connsiteX208" fmla="*/ 884255 w 1708220"/>
                  <a:gd name="connsiteY208" fmla="*/ 261257 h 1984549"/>
                  <a:gd name="connsiteX209" fmla="*/ 889279 w 1708220"/>
                  <a:gd name="connsiteY209" fmla="*/ 281353 h 1984549"/>
                  <a:gd name="connsiteX210" fmla="*/ 899328 w 1708220"/>
                  <a:gd name="connsiteY210" fmla="*/ 291402 h 1984549"/>
                  <a:gd name="connsiteX211" fmla="*/ 904352 w 1708220"/>
                  <a:gd name="connsiteY211" fmla="*/ 306474 h 1984549"/>
                  <a:gd name="connsiteX212" fmla="*/ 919424 w 1708220"/>
                  <a:gd name="connsiteY212" fmla="*/ 311498 h 1984549"/>
                  <a:gd name="connsiteX213" fmla="*/ 944545 w 1708220"/>
                  <a:gd name="connsiteY213" fmla="*/ 326571 h 1984549"/>
                  <a:gd name="connsiteX214" fmla="*/ 954594 w 1708220"/>
                  <a:gd name="connsiteY214" fmla="*/ 291402 h 1984549"/>
                  <a:gd name="connsiteX215" fmla="*/ 929473 w 1708220"/>
                  <a:gd name="connsiteY215" fmla="*/ 271305 h 1984549"/>
                  <a:gd name="connsiteX216" fmla="*/ 909376 w 1708220"/>
                  <a:gd name="connsiteY216" fmla="*/ 251208 h 1984549"/>
                  <a:gd name="connsiteX217" fmla="*/ 864158 w 1708220"/>
                  <a:gd name="connsiteY217" fmla="*/ 226087 h 1984549"/>
                  <a:gd name="connsiteX218" fmla="*/ 844062 w 1708220"/>
                  <a:gd name="connsiteY218" fmla="*/ 180870 h 1984549"/>
                  <a:gd name="connsiteX219" fmla="*/ 849086 w 1708220"/>
                  <a:gd name="connsiteY219" fmla="*/ 150725 h 1984549"/>
                  <a:gd name="connsiteX220" fmla="*/ 889279 w 1708220"/>
                  <a:gd name="connsiteY220" fmla="*/ 130628 h 1984549"/>
                  <a:gd name="connsiteX221" fmla="*/ 904352 w 1708220"/>
                  <a:gd name="connsiteY221" fmla="*/ 125604 h 1984549"/>
                  <a:gd name="connsiteX222" fmla="*/ 919424 w 1708220"/>
                  <a:gd name="connsiteY222" fmla="*/ 120580 h 1984549"/>
                  <a:gd name="connsiteX223" fmla="*/ 929473 w 1708220"/>
                  <a:gd name="connsiteY223" fmla="*/ 110531 h 1984549"/>
                  <a:gd name="connsiteX224" fmla="*/ 1065125 w 1708220"/>
                  <a:gd name="connsiteY224" fmla="*/ 95459 h 1984549"/>
                  <a:gd name="connsiteX225" fmla="*/ 1125416 w 1708220"/>
                  <a:gd name="connsiteY225" fmla="*/ 85411 h 1984549"/>
                  <a:gd name="connsiteX226" fmla="*/ 1215851 w 1708220"/>
                  <a:gd name="connsiteY226" fmla="*/ 70338 h 1984549"/>
                  <a:gd name="connsiteX227" fmla="*/ 1251020 w 1708220"/>
                  <a:gd name="connsiteY227" fmla="*/ 60290 h 1984549"/>
                  <a:gd name="connsiteX228" fmla="*/ 1266092 w 1708220"/>
                  <a:gd name="connsiteY228" fmla="*/ 55265 h 1984549"/>
                  <a:gd name="connsiteX229" fmla="*/ 1316334 w 1708220"/>
                  <a:gd name="connsiteY229" fmla="*/ 40193 h 1984549"/>
                  <a:gd name="connsiteX230" fmla="*/ 1331407 w 1708220"/>
                  <a:gd name="connsiteY230" fmla="*/ 35169 h 1984549"/>
                  <a:gd name="connsiteX231" fmla="*/ 1346479 w 1708220"/>
                  <a:gd name="connsiteY231" fmla="*/ 30145 h 1984549"/>
                  <a:gd name="connsiteX232" fmla="*/ 1356528 w 1708220"/>
                  <a:gd name="connsiteY232" fmla="*/ 20096 h 1984549"/>
                  <a:gd name="connsiteX233" fmla="*/ 1386673 w 1708220"/>
                  <a:gd name="connsiteY233" fmla="*/ 10048 h 1984549"/>
                  <a:gd name="connsiteX234" fmla="*/ 1426866 w 1708220"/>
                  <a:gd name="connsiteY234" fmla="*/ 15072 h 1984549"/>
                  <a:gd name="connsiteX235" fmla="*/ 1436914 w 1708220"/>
                  <a:gd name="connsiteY235" fmla="*/ 30145 h 1984549"/>
                  <a:gd name="connsiteX236" fmla="*/ 1446963 w 1708220"/>
                  <a:gd name="connsiteY236" fmla="*/ 40193 h 1984549"/>
                  <a:gd name="connsiteX237" fmla="*/ 1467060 w 1708220"/>
                  <a:gd name="connsiteY237" fmla="*/ 80386 h 1984549"/>
                  <a:gd name="connsiteX238" fmla="*/ 1477108 w 1708220"/>
                  <a:gd name="connsiteY238" fmla="*/ 50241 h 1984549"/>
                  <a:gd name="connsiteX239" fmla="*/ 1482132 w 1708220"/>
                  <a:gd name="connsiteY239" fmla="*/ 35169 h 1984549"/>
                  <a:gd name="connsiteX240" fmla="*/ 1507253 w 1708220"/>
                  <a:gd name="connsiteY240" fmla="*/ 20096 h 1984549"/>
                  <a:gd name="connsiteX241" fmla="*/ 1527350 w 1708220"/>
                  <a:gd name="connsiteY241" fmla="*/ 10048 h 1984549"/>
                  <a:gd name="connsiteX242" fmla="*/ 1572567 w 1708220"/>
                  <a:gd name="connsiteY242" fmla="*/ 0 h 1984549"/>
                  <a:gd name="connsiteX243" fmla="*/ 1602712 w 1708220"/>
                  <a:gd name="connsiteY243" fmla="*/ 5024 h 1984549"/>
                  <a:gd name="connsiteX244" fmla="*/ 1607736 w 1708220"/>
                  <a:gd name="connsiteY244" fmla="*/ 20096 h 1984549"/>
                  <a:gd name="connsiteX245" fmla="*/ 1632857 w 1708220"/>
                  <a:gd name="connsiteY245" fmla="*/ 50241 h 1984549"/>
                  <a:gd name="connsiteX246" fmla="*/ 1642906 w 1708220"/>
                  <a:gd name="connsiteY246" fmla="*/ 65314 h 1984549"/>
                  <a:gd name="connsiteX247" fmla="*/ 1657978 w 1708220"/>
                  <a:gd name="connsiteY247" fmla="*/ 80386 h 1984549"/>
                  <a:gd name="connsiteX248" fmla="*/ 1673051 w 1708220"/>
                  <a:gd name="connsiteY248" fmla="*/ 130628 h 1984549"/>
                  <a:gd name="connsiteX249" fmla="*/ 1668027 w 1708220"/>
                  <a:gd name="connsiteY249" fmla="*/ 205991 h 1984549"/>
                  <a:gd name="connsiteX250" fmla="*/ 1632857 w 1708220"/>
                  <a:gd name="connsiteY250" fmla="*/ 246184 h 1984549"/>
                  <a:gd name="connsiteX251" fmla="*/ 1622809 w 1708220"/>
                  <a:gd name="connsiteY251" fmla="*/ 256233 h 1984549"/>
                  <a:gd name="connsiteX252" fmla="*/ 1617785 w 1708220"/>
                  <a:gd name="connsiteY252" fmla="*/ 271305 h 1984549"/>
                  <a:gd name="connsiteX253" fmla="*/ 1602712 w 1708220"/>
                  <a:gd name="connsiteY253" fmla="*/ 276329 h 1984549"/>
                  <a:gd name="connsiteX254" fmla="*/ 1542422 w 1708220"/>
                  <a:gd name="connsiteY254" fmla="*/ 281353 h 1984549"/>
                  <a:gd name="connsiteX255" fmla="*/ 1522325 w 1708220"/>
                  <a:gd name="connsiteY255" fmla="*/ 286378 h 1984549"/>
                  <a:gd name="connsiteX256" fmla="*/ 1457011 w 1708220"/>
                  <a:gd name="connsiteY256" fmla="*/ 296426 h 1984549"/>
                  <a:gd name="connsiteX257" fmla="*/ 1472084 w 1708220"/>
                  <a:gd name="connsiteY257" fmla="*/ 301450 h 1984549"/>
                  <a:gd name="connsiteX258" fmla="*/ 1502229 w 1708220"/>
                  <a:gd name="connsiteY258" fmla="*/ 291402 h 1984549"/>
                  <a:gd name="connsiteX259" fmla="*/ 1627833 w 1708220"/>
                  <a:gd name="connsiteY259" fmla="*/ 296426 h 1984549"/>
                  <a:gd name="connsiteX260" fmla="*/ 1642906 w 1708220"/>
                  <a:gd name="connsiteY260" fmla="*/ 301450 h 1984549"/>
                  <a:gd name="connsiteX261" fmla="*/ 1652954 w 1708220"/>
                  <a:gd name="connsiteY261" fmla="*/ 331595 h 1984549"/>
                  <a:gd name="connsiteX262" fmla="*/ 1663002 w 1708220"/>
                  <a:gd name="connsiteY262" fmla="*/ 371789 h 1984549"/>
                  <a:gd name="connsiteX263" fmla="*/ 1668027 w 1708220"/>
                  <a:gd name="connsiteY263" fmla="*/ 422030 h 1984549"/>
                  <a:gd name="connsiteX264" fmla="*/ 1678075 w 1708220"/>
                  <a:gd name="connsiteY264" fmla="*/ 562707 h 1984549"/>
                  <a:gd name="connsiteX265" fmla="*/ 1673051 w 1708220"/>
                  <a:gd name="connsiteY265" fmla="*/ 622997 h 1984549"/>
                  <a:gd name="connsiteX266" fmla="*/ 1657978 w 1708220"/>
                  <a:gd name="connsiteY266" fmla="*/ 628022 h 1984549"/>
                  <a:gd name="connsiteX267" fmla="*/ 1637882 w 1708220"/>
                  <a:gd name="connsiteY267" fmla="*/ 633046 h 1984549"/>
                  <a:gd name="connsiteX268" fmla="*/ 1622809 w 1708220"/>
                  <a:gd name="connsiteY268" fmla="*/ 638070 h 1984549"/>
                  <a:gd name="connsiteX269" fmla="*/ 1587640 w 1708220"/>
                  <a:gd name="connsiteY269" fmla="*/ 643094 h 1984549"/>
                  <a:gd name="connsiteX270" fmla="*/ 1557495 w 1708220"/>
                  <a:gd name="connsiteY270" fmla="*/ 648118 h 1984549"/>
                  <a:gd name="connsiteX271" fmla="*/ 1537398 w 1708220"/>
                  <a:gd name="connsiteY271" fmla="*/ 653142 h 1984549"/>
                  <a:gd name="connsiteX272" fmla="*/ 1507253 w 1708220"/>
                  <a:gd name="connsiteY272" fmla="*/ 658167 h 1984549"/>
                  <a:gd name="connsiteX273" fmla="*/ 1487156 w 1708220"/>
                  <a:gd name="connsiteY273" fmla="*/ 663191 h 1984549"/>
                  <a:gd name="connsiteX274" fmla="*/ 1517301 w 1708220"/>
                  <a:gd name="connsiteY274" fmla="*/ 653142 h 1984549"/>
                  <a:gd name="connsiteX275" fmla="*/ 1527350 w 1708220"/>
                  <a:gd name="connsiteY275" fmla="*/ 643094 h 1984549"/>
                  <a:gd name="connsiteX276" fmla="*/ 1557495 w 1708220"/>
                  <a:gd name="connsiteY276" fmla="*/ 633046 h 1984549"/>
                  <a:gd name="connsiteX277" fmla="*/ 1637882 w 1708220"/>
                  <a:gd name="connsiteY277" fmla="*/ 638070 h 1984549"/>
                  <a:gd name="connsiteX278" fmla="*/ 1668027 w 1708220"/>
                  <a:gd name="connsiteY278" fmla="*/ 648118 h 1984549"/>
                  <a:gd name="connsiteX279" fmla="*/ 1683099 w 1708220"/>
                  <a:gd name="connsiteY279" fmla="*/ 653142 h 1984549"/>
                  <a:gd name="connsiteX280" fmla="*/ 1693147 w 1708220"/>
                  <a:gd name="connsiteY280" fmla="*/ 663191 h 1984549"/>
                  <a:gd name="connsiteX281" fmla="*/ 1703196 w 1708220"/>
                  <a:gd name="connsiteY281" fmla="*/ 693336 h 1984549"/>
                  <a:gd name="connsiteX282" fmla="*/ 1708220 w 1708220"/>
                  <a:gd name="connsiteY282" fmla="*/ 763674 h 1984549"/>
                  <a:gd name="connsiteX283" fmla="*/ 1698172 w 1708220"/>
                  <a:gd name="connsiteY283" fmla="*/ 828989 h 1984549"/>
                  <a:gd name="connsiteX284" fmla="*/ 1693147 w 1708220"/>
                  <a:gd name="connsiteY284" fmla="*/ 849085 h 1984549"/>
                  <a:gd name="connsiteX285" fmla="*/ 1683099 w 1708220"/>
                  <a:gd name="connsiteY285" fmla="*/ 869182 h 1984549"/>
                  <a:gd name="connsiteX286" fmla="*/ 1668027 w 1708220"/>
                  <a:gd name="connsiteY286" fmla="*/ 899327 h 1984549"/>
                  <a:gd name="connsiteX287" fmla="*/ 1652954 w 1708220"/>
                  <a:gd name="connsiteY287" fmla="*/ 904351 h 1984549"/>
                  <a:gd name="connsiteX288" fmla="*/ 1607736 w 1708220"/>
                  <a:gd name="connsiteY288" fmla="*/ 924448 h 1984549"/>
                  <a:gd name="connsiteX289" fmla="*/ 1592664 w 1708220"/>
                  <a:gd name="connsiteY289" fmla="*/ 929472 h 1984549"/>
                  <a:gd name="connsiteX290" fmla="*/ 1577591 w 1708220"/>
                  <a:gd name="connsiteY290" fmla="*/ 939520 h 1984549"/>
                  <a:gd name="connsiteX291" fmla="*/ 1537398 w 1708220"/>
                  <a:gd name="connsiteY291" fmla="*/ 949569 h 1984549"/>
                  <a:gd name="connsiteX292" fmla="*/ 1492180 w 1708220"/>
                  <a:gd name="connsiteY292" fmla="*/ 964641 h 1984549"/>
                  <a:gd name="connsiteX293" fmla="*/ 1502229 w 1708220"/>
                  <a:gd name="connsiteY293" fmla="*/ 954593 h 1984549"/>
                  <a:gd name="connsiteX294" fmla="*/ 1517301 w 1708220"/>
                  <a:gd name="connsiteY294" fmla="*/ 949569 h 1984549"/>
                  <a:gd name="connsiteX295" fmla="*/ 1637882 w 1708220"/>
                  <a:gd name="connsiteY295" fmla="*/ 954593 h 1984549"/>
                  <a:gd name="connsiteX296" fmla="*/ 1652954 w 1708220"/>
                  <a:gd name="connsiteY296" fmla="*/ 959617 h 1984549"/>
                  <a:gd name="connsiteX297" fmla="*/ 1688123 w 1708220"/>
                  <a:gd name="connsiteY297" fmla="*/ 964641 h 1984549"/>
                  <a:gd name="connsiteX298" fmla="*/ 1698172 w 1708220"/>
                  <a:gd name="connsiteY298" fmla="*/ 994786 h 1984549"/>
                  <a:gd name="connsiteX299" fmla="*/ 1688123 w 1708220"/>
                  <a:gd name="connsiteY299" fmla="*/ 1185705 h 1984549"/>
                  <a:gd name="connsiteX300" fmla="*/ 1683099 w 1708220"/>
                  <a:gd name="connsiteY300" fmla="*/ 1457011 h 1984549"/>
                  <a:gd name="connsiteX301" fmla="*/ 1688123 w 1708220"/>
                  <a:gd name="connsiteY301" fmla="*/ 1577591 h 1984549"/>
                  <a:gd name="connsiteX302" fmla="*/ 1698172 w 1708220"/>
                  <a:gd name="connsiteY302" fmla="*/ 1652953 h 1984549"/>
                  <a:gd name="connsiteX303" fmla="*/ 1703196 w 1708220"/>
                  <a:gd name="connsiteY303" fmla="*/ 1738364 h 1984549"/>
                  <a:gd name="connsiteX304" fmla="*/ 1693147 w 1708220"/>
                  <a:gd name="connsiteY304" fmla="*/ 1853920 h 1984549"/>
                  <a:gd name="connsiteX305" fmla="*/ 1688123 w 1708220"/>
                  <a:gd name="connsiteY305" fmla="*/ 1899138 h 1984549"/>
                  <a:gd name="connsiteX306" fmla="*/ 1683099 w 1708220"/>
                  <a:gd name="connsiteY306" fmla="*/ 1964452 h 1984549"/>
                  <a:gd name="connsiteX307" fmla="*/ 1668027 w 1708220"/>
                  <a:gd name="connsiteY307" fmla="*/ 1959428 h 1984549"/>
                  <a:gd name="connsiteX308" fmla="*/ 1014884 w 1708220"/>
                  <a:gd name="connsiteY308" fmla="*/ 1959428 h 1984549"/>
                  <a:gd name="connsiteX309" fmla="*/ 994787 w 1708220"/>
                  <a:gd name="connsiteY309" fmla="*/ 1954404 h 1984549"/>
                  <a:gd name="connsiteX310" fmla="*/ 934497 w 1708220"/>
                  <a:gd name="connsiteY310" fmla="*/ 1949380 h 1984549"/>
                  <a:gd name="connsiteX311" fmla="*/ 914400 w 1708220"/>
                  <a:gd name="connsiteY311" fmla="*/ 1944356 h 1984549"/>
                  <a:gd name="connsiteX312" fmla="*/ 643095 w 1708220"/>
                  <a:gd name="connsiteY312" fmla="*/ 1944356 h 1984549"/>
                  <a:gd name="connsiteX313" fmla="*/ 557684 w 1708220"/>
                  <a:gd name="connsiteY313" fmla="*/ 1959428 h 1984549"/>
                  <a:gd name="connsiteX314" fmla="*/ 512466 w 1708220"/>
                  <a:gd name="connsiteY314" fmla="*/ 1964452 h 1984549"/>
                  <a:gd name="connsiteX315" fmla="*/ 482321 w 1708220"/>
                  <a:gd name="connsiteY315" fmla="*/ 1969476 h 1984549"/>
                  <a:gd name="connsiteX316" fmla="*/ 336620 w 1708220"/>
                  <a:gd name="connsiteY316" fmla="*/ 1974501 h 1984549"/>
                  <a:gd name="connsiteX317" fmla="*/ 231112 w 1708220"/>
                  <a:gd name="connsiteY317" fmla="*/ 1984549 h 1984549"/>
                  <a:gd name="connsiteX318" fmla="*/ 120580 w 1708220"/>
                  <a:gd name="connsiteY318" fmla="*/ 1979525 h 1984549"/>
                  <a:gd name="connsiteX319" fmla="*/ 55266 w 1708220"/>
                  <a:gd name="connsiteY319" fmla="*/ 1964452 h 1984549"/>
                  <a:gd name="connsiteX320" fmla="*/ 15073 w 1708220"/>
                  <a:gd name="connsiteY320" fmla="*/ 1969476 h 198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1708220" h="1984549">
                    <a:moveTo>
                      <a:pt x="15073" y="1969476"/>
                    </a:moveTo>
                    <a:cubicBezTo>
                      <a:pt x="7537" y="1966127"/>
                      <a:pt x="12296" y="1952594"/>
                      <a:pt x="10049" y="1944356"/>
                    </a:cubicBezTo>
                    <a:cubicBezTo>
                      <a:pt x="7262" y="1934137"/>
                      <a:pt x="0" y="1914211"/>
                      <a:pt x="0" y="1914211"/>
                    </a:cubicBezTo>
                    <a:cubicBezTo>
                      <a:pt x="1675" y="1892439"/>
                      <a:pt x="2315" y="1870563"/>
                      <a:pt x="5024" y="1848896"/>
                    </a:cubicBezTo>
                    <a:cubicBezTo>
                      <a:pt x="5681" y="1843641"/>
                      <a:pt x="7324" y="1838365"/>
                      <a:pt x="10049" y="1833824"/>
                    </a:cubicBezTo>
                    <a:cubicBezTo>
                      <a:pt x="16087" y="1823760"/>
                      <a:pt x="26709" y="1820979"/>
                      <a:pt x="35169" y="1813727"/>
                    </a:cubicBezTo>
                    <a:cubicBezTo>
                      <a:pt x="77806" y="1777181"/>
                      <a:pt x="35738" y="1806648"/>
                      <a:pt x="70339" y="1783582"/>
                    </a:cubicBezTo>
                    <a:cubicBezTo>
                      <a:pt x="99133" y="1740389"/>
                      <a:pt x="60794" y="1791217"/>
                      <a:pt x="95460" y="1763485"/>
                    </a:cubicBezTo>
                    <a:cubicBezTo>
                      <a:pt x="100175" y="1759713"/>
                      <a:pt x="100388" y="1751613"/>
                      <a:pt x="105508" y="1748413"/>
                    </a:cubicBezTo>
                    <a:cubicBezTo>
                      <a:pt x="114490" y="1742799"/>
                      <a:pt x="125605" y="1741714"/>
                      <a:pt x="135653" y="1738364"/>
                    </a:cubicBezTo>
                    <a:lnTo>
                      <a:pt x="165798" y="1728316"/>
                    </a:lnTo>
                    <a:lnTo>
                      <a:pt x="200967" y="1723292"/>
                    </a:lnTo>
                    <a:cubicBezTo>
                      <a:pt x="226088" y="1724967"/>
                      <a:pt x="251307" y="1725536"/>
                      <a:pt x="276330" y="1728316"/>
                    </a:cubicBezTo>
                    <a:cubicBezTo>
                      <a:pt x="281593" y="1728901"/>
                      <a:pt x="286264" y="1732056"/>
                      <a:pt x="291402" y="1733340"/>
                    </a:cubicBezTo>
                    <a:cubicBezTo>
                      <a:pt x="299687" y="1735411"/>
                      <a:pt x="308284" y="1736117"/>
                      <a:pt x="316523" y="1738364"/>
                    </a:cubicBezTo>
                    <a:cubicBezTo>
                      <a:pt x="326742" y="1741151"/>
                      <a:pt x="336620" y="1745063"/>
                      <a:pt x="346668" y="1748413"/>
                    </a:cubicBezTo>
                    <a:lnTo>
                      <a:pt x="376813" y="1758461"/>
                    </a:lnTo>
                    <a:cubicBezTo>
                      <a:pt x="381837" y="1760136"/>
                      <a:pt x="386662" y="1762614"/>
                      <a:pt x="391886" y="1763485"/>
                    </a:cubicBezTo>
                    <a:lnTo>
                      <a:pt x="422031" y="1768509"/>
                    </a:lnTo>
                    <a:cubicBezTo>
                      <a:pt x="427055" y="1770184"/>
                      <a:pt x="431965" y="1772249"/>
                      <a:pt x="437103" y="1773534"/>
                    </a:cubicBezTo>
                    <a:cubicBezTo>
                      <a:pt x="468525" y="1781390"/>
                      <a:pt x="485534" y="1780500"/>
                      <a:pt x="522514" y="1783582"/>
                    </a:cubicBezTo>
                    <a:cubicBezTo>
                      <a:pt x="547976" y="1809042"/>
                      <a:pt x="515024" y="1779088"/>
                      <a:pt x="547635" y="1798655"/>
                    </a:cubicBezTo>
                    <a:cubicBezTo>
                      <a:pt x="557699" y="1804693"/>
                      <a:pt x="560480" y="1815315"/>
                      <a:pt x="567732" y="1823775"/>
                    </a:cubicBezTo>
                    <a:cubicBezTo>
                      <a:pt x="573897" y="1830968"/>
                      <a:pt x="587829" y="1843872"/>
                      <a:pt x="587829" y="1843872"/>
                    </a:cubicBezTo>
                    <a:cubicBezTo>
                      <a:pt x="593135" y="1859791"/>
                      <a:pt x="591771" y="1860105"/>
                      <a:pt x="602901" y="1874017"/>
                    </a:cubicBezTo>
                    <a:cubicBezTo>
                      <a:pt x="605860" y="1877716"/>
                      <a:pt x="608888" y="1881628"/>
                      <a:pt x="612950" y="1884065"/>
                    </a:cubicBezTo>
                    <a:cubicBezTo>
                      <a:pt x="617491" y="1886790"/>
                      <a:pt x="622998" y="1887415"/>
                      <a:pt x="628022" y="1889090"/>
                    </a:cubicBezTo>
                    <a:cubicBezTo>
                      <a:pt x="638984" y="1921975"/>
                      <a:pt x="623759" y="1889698"/>
                      <a:pt x="648119" y="1909186"/>
                    </a:cubicBezTo>
                    <a:cubicBezTo>
                      <a:pt x="652834" y="1912958"/>
                      <a:pt x="653897" y="1919989"/>
                      <a:pt x="658167" y="1924259"/>
                    </a:cubicBezTo>
                    <a:cubicBezTo>
                      <a:pt x="662437" y="1928529"/>
                      <a:pt x="668216" y="1930958"/>
                      <a:pt x="673240" y="1934307"/>
                    </a:cubicBezTo>
                    <a:cubicBezTo>
                      <a:pt x="674915" y="1897463"/>
                      <a:pt x="681327" y="1860530"/>
                      <a:pt x="678264" y="1823775"/>
                    </a:cubicBezTo>
                    <a:cubicBezTo>
                      <a:pt x="677763" y="1817757"/>
                      <a:pt x="664967" y="1819498"/>
                      <a:pt x="663191" y="1813727"/>
                    </a:cubicBezTo>
                    <a:cubicBezTo>
                      <a:pt x="657751" y="1796047"/>
                      <a:pt x="660559" y="1776804"/>
                      <a:pt x="658167" y="1758461"/>
                    </a:cubicBezTo>
                    <a:cubicBezTo>
                      <a:pt x="655532" y="1738258"/>
                      <a:pt x="654562" y="1717499"/>
                      <a:pt x="648119" y="1698171"/>
                    </a:cubicBezTo>
                    <a:lnTo>
                      <a:pt x="638071" y="1668026"/>
                    </a:lnTo>
                    <a:cubicBezTo>
                      <a:pt x="639746" y="1644580"/>
                      <a:pt x="639010" y="1620835"/>
                      <a:pt x="643095" y="1597687"/>
                    </a:cubicBezTo>
                    <a:cubicBezTo>
                      <a:pt x="644144" y="1591741"/>
                      <a:pt x="648023" y="1585815"/>
                      <a:pt x="653143" y="1582615"/>
                    </a:cubicBezTo>
                    <a:cubicBezTo>
                      <a:pt x="662125" y="1577001"/>
                      <a:pt x="683288" y="1572567"/>
                      <a:pt x="683288" y="1572567"/>
                    </a:cubicBezTo>
                    <a:cubicBezTo>
                      <a:pt x="686637" y="1569217"/>
                      <a:pt x="689099" y="1564636"/>
                      <a:pt x="693336" y="1562518"/>
                    </a:cubicBezTo>
                    <a:cubicBezTo>
                      <a:pt x="702810" y="1557781"/>
                      <a:pt x="723482" y="1552470"/>
                      <a:pt x="723482" y="1552470"/>
                    </a:cubicBezTo>
                    <a:cubicBezTo>
                      <a:pt x="728506" y="1549121"/>
                      <a:pt x="733153" y="1545122"/>
                      <a:pt x="738554" y="1542422"/>
                    </a:cubicBezTo>
                    <a:cubicBezTo>
                      <a:pt x="743291" y="1540053"/>
                      <a:pt x="748997" y="1539969"/>
                      <a:pt x="753627" y="1537397"/>
                    </a:cubicBezTo>
                    <a:cubicBezTo>
                      <a:pt x="764184" y="1531532"/>
                      <a:pt x="772315" y="1521121"/>
                      <a:pt x="783772" y="1517301"/>
                    </a:cubicBezTo>
                    <a:cubicBezTo>
                      <a:pt x="788796" y="1515626"/>
                      <a:pt x="794215" y="1514848"/>
                      <a:pt x="798844" y="1512276"/>
                    </a:cubicBezTo>
                    <a:cubicBezTo>
                      <a:pt x="809401" y="1506411"/>
                      <a:pt x="817532" y="1495999"/>
                      <a:pt x="828989" y="1492180"/>
                    </a:cubicBezTo>
                    <a:lnTo>
                      <a:pt x="859134" y="1482131"/>
                    </a:lnTo>
                    <a:lnTo>
                      <a:pt x="874207" y="1477107"/>
                    </a:lnTo>
                    <a:cubicBezTo>
                      <a:pt x="887604" y="1436916"/>
                      <a:pt x="874207" y="1487155"/>
                      <a:pt x="874207" y="1446962"/>
                    </a:cubicBezTo>
                    <a:cubicBezTo>
                      <a:pt x="874207" y="1426796"/>
                      <a:pt x="877556" y="1406769"/>
                      <a:pt x="879231" y="1386672"/>
                    </a:cubicBezTo>
                    <a:cubicBezTo>
                      <a:pt x="870996" y="1361967"/>
                      <a:pt x="879484" y="1372453"/>
                      <a:pt x="864158" y="1381648"/>
                    </a:cubicBezTo>
                    <a:cubicBezTo>
                      <a:pt x="859617" y="1384373"/>
                      <a:pt x="854110" y="1384997"/>
                      <a:pt x="849086" y="1386672"/>
                    </a:cubicBezTo>
                    <a:cubicBezTo>
                      <a:pt x="845737" y="1391696"/>
                      <a:pt x="842810" y="1397030"/>
                      <a:pt x="839038" y="1401745"/>
                    </a:cubicBezTo>
                    <a:cubicBezTo>
                      <a:pt x="836079" y="1405444"/>
                      <a:pt x="831107" y="1407556"/>
                      <a:pt x="828989" y="1411793"/>
                    </a:cubicBezTo>
                    <a:cubicBezTo>
                      <a:pt x="824252" y="1421267"/>
                      <a:pt x="826431" y="1434448"/>
                      <a:pt x="818941" y="1441938"/>
                    </a:cubicBezTo>
                    <a:cubicBezTo>
                      <a:pt x="770573" y="1490306"/>
                      <a:pt x="822024" y="1441483"/>
                      <a:pt x="783772" y="1472083"/>
                    </a:cubicBezTo>
                    <a:cubicBezTo>
                      <a:pt x="780073" y="1475042"/>
                      <a:pt x="777960" y="1480013"/>
                      <a:pt x="773723" y="1482131"/>
                    </a:cubicBezTo>
                    <a:cubicBezTo>
                      <a:pt x="764249" y="1486868"/>
                      <a:pt x="753626" y="1488830"/>
                      <a:pt x="743578" y="1492180"/>
                    </a:cubicBezTo>
                    <a:cubicBezTo>
                      <a:pt x="688611" y="1510503"/>
                      <a:pt x="771871" y="1481280"/>
                      <a:pt x="713433" y="1507252"/>
                    </a:cubicBezTo>
                    <a:cubicBezTo>
                      <a:pt x="703754" y="1511554"/>
                      <a:pt x="693336" y="1513951"/>
                      <a:pt x="683288" y="1517301"/>
                    </a:cubicBezTo>
                    <a:lnTo>
                      <a:pt x="668216" y="1522325"/>
                    </a:lnTo>
                    <a:cubicBezTo>
                      <a:pt x="659862" y="1530678"/>
                      <a:pt x="653190" y="1536035"/>
                      <a:pt x="648119" y="1547446"/>
                    </a:cubicBezTo>
                    <a:cubicBezTo>
                      <a:pt x="643817" y="1557125"/>
                      <a:pt x="641421" y="1567543"/>
                      <a:pt x="638071" y="1577591"/>
                    </a:cubicBezTo>
                    <a:lnTo>
                      <a:pt x="633046" y="1592663"/>
                    </a:lnTo>
                    <a:cubicBezTo>
                      <a:pt x="631371" y="1597687"/>
                      <a:pt x="630960" y="1603329"/>
                      <a:pt x="628022" y="1607736"/>
                    </a:cubicBezTo>
                    <a:lnTo>
                      <a:pt x="617974" y="1622808"/>
                    </a:lnTo>
                    <a:cubicBezTo>
                      <a:pt x="614624" y="1632856"/>
                      <a:pt x="615414" y="1645463"/>
                      <a:pt x="607925" y="1652953"/>
                    </a:cubicBezTo>
                    <a:cubicBezTo>
                      <a:pt x="573732" y="1687149"/>
                      <a:pt x="627153" y="1635037"/>
                      <a:pt x="582805" y="1673050"/>
                    </a:cubicBezTo>
                    <a:cubicBezTo>
                      <a:pt x="569393" y="1684546"/>
                      <a:pt x="563609" y="1696096"/>
                      <a:pt x="547635" y="1703195"/>
                    </a:cubicBezTo>
                    <a:cubicBezTo>
                      <a:pt x="531904" y="1710186"/>
                      <a:pt x="514099" y="1714092"/>
                      <a:pt x="497394" y="1718268"/>
                    </a:cubicBezTo>
                    <a:cubicBezTo>
                      <a:pt x="458875" y="1716593"/>
                      <a:pt x="420279" y="1716201"/>
                      <a:pt x="381838" y="1713244"/>
                    </a:cubicBezTo>
                    <a:cubicBezTo>
                      <a:pt x="376557" y="1712838"/>
                      <a:pt x="371857" y="1709674"/>
                      <a:pt x="366765" y="1708219"/>
                    </a:cubicBezTo>
                    <a:cubicBezTo>
                      <a:pt x="360126" y="1706322"/>
                      <a:pt x="353479" y="1704330"/>
                      <a:pt x="346668" y="1703195"/>
                    </a:cubicBezTo>
                    <a:cubicBezTo>
                      <a:pt x="333350" y="1700975"/>
                      <a:pt x="319820" y="1700224"/>
                      <a:pt x="306475" y="1698171"/>
                    </a:cubicBezTo>
                    <a:cubicBezTo>
                      <a:pt x="291667" y="1695893"/>
                      <a:pt x="251061" y="1686398"/>
                      <a:pt x="241161" y="1683098"/>
                    </a:cubicBezTo>
                    <a:lnTo>
                      <a:pt x="211016" y="1673050"/>
                    </a:lnTo>
                    <a:cubicBezTo>
                      <a:pt x="185551" y="1647587"/>
                      <a:pt x="218509" y="1677547"/>
                      <a:pt x="185895" y="1657978"/>
                    </a:cubicBezTo>
                    <a:cubicBezTo>
                      <a:pt x="181833" y="1655541"/>
                      <a:pt x="179545" y="1650888"/>
                      <a:pt x="175846" y="1647929"/>
                    </a:cubicBezTo>
                    <a:cubicBezTo>
                      <a:pt x="171131" y="1644157"/>
                      <a:pt x="165358" y="1641811"/>
                      <a:pt x="160774" y="1637881"/>
                    </a:cubicBezTo>
                    <a:cubicBezTo>
                      <a:pt x="118133" y="1601332"/>
                      <a:pt x="160207" y="1630804"/>
                      <a:pt x="125605" y="1607736"/>
                    </a:cubicBezTo>
                    <a:cubicBezTo>
                      <a:pt x="123930" y="1602712"/>
                      <a:pt x="122949" y="1597400"/>
                      <a:pt x="120580" y="1592663"/>
                    </a:cubicBezTo>
                    <a:cubicBezTo>
                      <a:pt x="114242" y="1579988"/>
                      <a:pt x="109829" y="1576888"/>
                      <a:pt x="100484" y="1567542"/>
                    </a:cubicBezTo>
                    <a:cubicBezTo>
                      <a:pt x="98809" y="1562518"/>
                      <a:pt x="98185" y="1557011"/>
                      <a:pt x="95460" y="1552470"/>
                    </a:cubicBezTo>
                    <a:cubicBezTo>
                      <a:pt x="93023" y="1548408"/>
                      <a:pt x="87529" y="1546659"/>
                      <a:pt x="85411" y="1542422"/>
                    </a:cubicBezTo>
                    <a:cubicBezTo>
                      <a:pt x="80674" y="1532948"/>
                      <a:pt x="75363" y="1512276"/>
                      <a:pt x="75363" y="1512276"/>
                    </a:cubicBezTo>
                    <a:cubicBezTo>
                      <a:pt x="73688" y="1500553"/>
                      <a:pt x="73002" y="1488646"/>
                      <a:pt x="70339" y="1477107"/>
                    </a:cubicBezTo>
                    <a:cubicBezTo>
                      <a:pt x="67957" y="1466786"/>
                      <a:pt x="60290" y="1446962"/>
                      <a:pt x="60290" y="1446962"/>
                    </a:cubicBezTo>
                    <a:cubicBezTo>
                      <a:pt x="61965" y="1438588"/>
                      <a:pt x="59276" y="1427879"/>
                      <a:pt x="65314" y="1421841"/>
                    </a:cubicBezTo>
                    <a:cubicBezTo>
                      <a:pt x="72804" y="1414351"/>
                      <a:pt x="85411" y="1415142"/>
                      <a:pt x="95460" y="1411793"/>
                    </a:cubicBezTo>
                    <a:lnTo>
                      <a:pt x="110532" y="1406769"/>
                    </a:lnTo>
                    <a:cubicBezTo>
                      <a:pt x="113881" y="1403419"/>
                      <a:pt x="116182" y="1398479"/>
                      <a:pt x="120580" y="1396720"/>
                    </a:cubicBezTo>
                    <a:cubicBezTo>
                      <a:pt x="156118" y="1382505"/>
                      <a:pt x="200010" y="1384056"/>
                      <a:pt x="236136" y="1381648"/>
                    </a:cubicBezTo>
                    <a:cubicBezTo>
                      <a:pt x="231112" y="1378299"/>
                      <a:pt x="226718" y="1373720"/>
                      <a:pt x="221064" y="1371600"/>
                    </a:cubicBezTo>
                    <a:cubicBezTo>
                      <a:pt x="205923" y="1365922"/>
                      <a:pt x="152242" y="1362205"/>
                      <a:pt x="145701" y="1361551"/>
                    </a:cubicBezTo>
                    <a:lnTo>
                      <a:pt x="115556" y="1351503"/>
                    </a:lnTo>
                    <a:cubicBezTo>
                      <a:pt x="110532" y="1349828"/>
                      <a:pt x="105677" y="1347518"/>
                      <a:pt x="100484" y="1346479"/>
                    </a:cubicBezTo>
                    <a:cubicBezTo>
                      <a:pt x="90923" y="1344567"/>
                      <a:pt x="70593" y="1341582"/>
                      <a:pt x="60290" y="1336430"/>
                    </a:cubicBezTo>
                    <a:cubicBezTo>
                      <a:pt x="54889" y="1333730"/>
                      <a:pt x="50242" y="1329731"/>
                      <a:pt x="45218" y="1326382"/>
                    </a:cubicBezTo>
                    <a:cubicBezTo>
                      <a:pt x="43543" y="1321358"/>
                      <a:pt x="42919" y="1315850"/>
                      <a:pt x="40194" y="1311309"/>
                    </a:cubicBezTo>
                    <a:cubicBezTo>
                      <a:pt x="37757" y="1307247"/>
                      <a:pt x="32263" y="1305498"/>
                      <a:pt x="30145" y="1301261"/>
                    </a:cubicBezTo>
                    <a:cubicBezTo>
                      <a:pt x="25408" y="1291787"/>
                      <a:pt x="23446" y="1281164"/>
                      <a:pt x="20097" y="1271116"/>
                    </a:cubicBezTo>
                    <a:lnTo>
                      <a:pt x="15073" y="1256044"/>
                    </a:lnTo>
                    <a:cubicBezTo>
                      <a:pt x="16748" y="1225899"/>
                      <a:pt x="17235" y="1195664"/>
                      <a:pt x="20097" y="1165608"/>
                    </a:cubicBezTo>
                    <a:cubicBezTo>
                      <a:pt x="20599" y="1160336"/>
                      <a:pt x="22396" y="1155077"/>
                      <a:pt x="25121" y="1150536"/>
                    </a:cubicBezTo>
                    <a:cubicBezTo>
                      <a:pt x="27558" y="1146474"/>
                      <a:pt x="31820" y="1143837"/>
                      <a:pt x="35169" y="1140487"/>
                    </a:cubicBezTo>
                    <a:cubicBezTo>
                      <a:pt x="36844" y="1135463"/>
                      <a:pt x="37622" y="1130044"/>
                      <a:pt x="40194" y="1125415"/>
                    </a:cubicBezTo>
                    <a:cubicBezTo>
                      <a:pt x="46059" y="1114858"/>
                      <a:pt x="60290" y="1095270"/>
                      <a:pt x="60290" y="1095270"/>
                    </a:cubicBezTo>
                    <a:lnTo>
                      <a:pt x="100484" y="974690"/>
                    </a:lnTo>
                    <a:lnTo>
                      <a:pt x="115556" y="929472"/>
                    </a:lnTo>
                    <a:cubicBezTo>
                      <a:pt x="117231" y="924448"/>
                      <a:pt x="117642" y="918806"/>
                      <a:pt x="120580" y="914400"/>
                    </a:cubicBezTo>
                    <a:lnTo>
                      <a:pt x="130629" y="899327"/>
                    </a:lnTo>
                    <a:cubicBezTo>
                      <a:pt x="138595" y="875429"/>
                      <a:pt x="137078" y="871168"/>
                      <a:pt x="150725" y="854109"/>
                    </a:cubicBezTo>
                    <a:cubicBezTo>
                      <a:pt x="153684" y="850410"/>
                      <a:pt x="157815" y="847760"/>
                      <a:pt x="160774" y="844061"/>
                    </a:cubicBezTo>
                    <a:cubicBezTo>
                      <a:pt x="172382" y="829552"/>
                      <a:pt x="167390" y="829725"/>
                      <a:pt x="180871" y="818940"/>
                    </a:cubicBezTo>
                    <a:cubicBezTo>
                      <a:pt x="185586" y="815168"/>
                      <a:pt x="190425" y="811344"/>
                      <a:pt x="195943" y="808892"/>
                    </a:cubicBezTo>
                    <a:cubicBezTo>
                      <a:pt x="205622" y="804590"/>
                      <a:pt x="226088" y="798844"/>
                      <a:pt x="226088" y="798844"/>
                    </a:cubicBezTo>
                    <a:cubicBezTo>
                      <a:pt x="236136" y="802193"/>
                      <a:pt x="245957" y="806323"/>
                      <a:pt x="256233" y="808892"/>
                    </a:cubicBezTo>
                    <a:cubicBezTo>
                      <a:pt x="281468" y="815200"/>
                      <a:pt x="269779" y="811732"/>
                      <a:pt x="291402" y="818940"/>
                    </a:cubicBezTo>
                    <a:cubicBezTo>
                      <a:pt x="301450" y="825639"/>
                      <a:pt x="310090" y="835218"/>
                      <a:pt x="321547" y="839037"/>
                    </a:cubicBezTo>
                    <a:lnTo>
                      <a:pt x="366765" y="854109"/>
                    </a:lnTo>
                    <a:cubicBezTo>
                      <a:pt x="371789" y="855784"/>
                      <a:pt x="377431" y="856196"/>
                      <a:pt x="381838" y="859134"/>
                    </a:cubicBezTo>
                    <a:cubicBezTo>
                      <a:pt x="391886" y="865833"/>
                      <a:pt x="400526" y="875411"/>
                      <a:pt x="411983" y="879230"/>
                    </a:cubicBezTo>
                    <a:lnTo>
                      <a:pt x="442128" y="889279"/>
                    </a:lnTo>
                    <a:lnTo>
                      <a:pt x="457200" y="894303"/>
                    </a:lnTo>
                    <a:cubicBezTo>
                      <a:pt x="460550" y="897652"/>
                      <a:pt x="463012" y="902233"/>
                      <a:pt x="467249" y="904351"/>
                    </a:cubicBezTo>
                    <a:cubicBezTo>
                      <a:pt x="473425" y="907439"/>
                      <a:pt x="480706" y="907478"/>
                      <a:pt x="487345" y="909375"/>
                    </a:cubicBezTo>
                    <a:cubicBezTo>
                      <a:pt x="492437" y="910830"/>
                      <a:pt x="497681" y="912031"/>
                      <a:pt x="502418" y="914400"/>
                    </a:cubicBezTo>
                    <a:cubicBezTo>
                      <a:pt x="507819" y="917100"/>
                      <a:pt x="512466" y="921099"/>
                      <a:pt x="517490" y="924448"/>
                    </a:cubicBezTo>
                    <a:cubicBezTo>
                      <a:pt x="527538" y="922773"/>
                      <a:pt x="538097" y="923001"/>
                      <a:pt x="547635" y="919424"/>
                    </a:cubicBezTo>
                    <a:cubicBezTo>
                      <a:pt x="561841" y="914097"/>
                      <a:pt x="558721" y="904404"/>
                      <a:pt x="552660" y="894303"/>
                    </a:cubicBezTo>
                    <a:cubicBezTo>
                      <a:pt x="550223" y="890241"/>
                      <a:pt x="547206" y="885404"/>
                      <a:pt x="542611" y="884255"/>
                    </a:cubicBezTo>
                    <a:cubicBezTo>
                      <a:pt x="526283" y="880173"/>
                      <a:pt x="509116" y="880905"/>
                      <a:pt x="492369" y="879230"/>
                    </a:cubicBezTo>
                    <a:cubicBezTo>
                      <a:pt x="487345" y="877555"/>
                      <a:pt x="482457" y="875397"/>
                      <a:pt x="477297" y="874206"/>
                    </a:cubicBezTo>
                    <a:cubicBezTo>
                      <a:pt x="460655" y="870366"/>
                      <a:pt x="443257" y="869559"/>
                      <a:pt x="427055" y="864158"/>
                    </a:cubicBezTo>
                    <a:cubicBezTo>
                      <a:pt x="417007" y="860808"/>
                      <a:pt x="407186" y="856678"/>
                      <a:pt x="396910" y="854109"/>
                    </a:cubicBezTo>
                    <a:cubicBezTo>
                      <a:pt x="366538" y="846516"/>
                      <a:pt x="383362" y="851268"/>
                      <a:pt x="346668" y="839037"/>
                    </a:cubicBezTo>
                    <a:lnTo>
                      <a:pt x="301451" y="823964"/>
                    </a:lnTo>
                    <a:lnTo>
                      <a:pt x="286378" y="818940"/>
                    </a:lnTo>
                    <a:lnTo>
                      <a:pt x="271306" y="813916"/>
                    </a:lnTo>
                    <a:cubicBezTo>
                      <a:pt x="247042" y="789655"/>
                      <a:pt x="277875" y="819171"/>
                      <a:pt x="246185" y="793819"/>
                    </a:cubicBezTo>
                    <a:cubicBezTo>
                      <a:pt x="242486" y="790860"/>
                      <a:pt x="240198" y="786208"/>
                      <a:pt x="236136" y="783771"/>
                    </a:cubicBezTo>
                    <a:cubicBezTo>
                      <a:pt x="231595" y="781046"/>
                      <a:pt x="226088" y="780422"/>
                      <a:pt x="221064" y="778747"/>
                    </a:cubicBezTo>
                    <a:cubicBezTo>
                      <a:pt x="203527" y="761208"/>
                      <a:pt x="212514" y="773191"/>
                      <a:pt x="200967" y="738553"/>
                    </a:cubicBezTo>
                    <a:lnTo>
                      <a:pt x="195943" y="723481"/>
                    </a:lnTo>
                    <a:cubicBezTo>
                      <a:pt x="197618" y="715107"/>
                      <a:pt x="196820" y="705825"/>
                      <a:pt x="200967" y="698360"/>
                    </a:cubicBezTo>
                    <a:cubicBezTo>
                      <a:pt x="211804" y="678853"/>
                      <a:pt x="219346" y="678836"/>
                      <a:pt x="236136" y="673239"/>
                    </a:cubicBezTo>
                    <a:lnTo>
                      <a:pt x="256233" y="653142"/>
                    </a:lnTo>
                    <a:cubicBezTo>
                      <a:pt x="259583" y="649793"/>
                      <a:pt x="263654" y="647035"/>
                      <a:pt x="266282" y="643094"/>
                    </a:cubicBezTo>
                    <a:cubicBezTo>
                      <a:pt x="269631" y="638070"/>
                      <a:pt x="272061" y="632292"/>
                      <a:pt x="276330" y="628022"/>
                    </a:cubicBezTo>
                    <a:cubicBezTo>
                      <a:pt x="286071" y="618281"/>
                      <a:pt x="294214" y="617036"/>
                      <a:pt x="306475" y="612949"/>
                    </a:cubicBezTo>
                    <a:cubicBezTo>
                      <a:pt x="311499" y="609600"/>
                      <a:pt x="317003" y="606877"/>
                      <a:pt x="321547" y="602901"/>
                    </a:cubicBezTo>
                    <a:cubicBezTo>
                      <a:pt x="330459" y="595103"/>
                      <a:pt x="338294" y="586154"/>
                      <a:pt x="346668" y="577780"/>
                    </a:cubicBezTo>
                    <a:cubicBezTo>
                      <a:pt x="350018" y="574430"/>
                      <a:pt x="352775" y="570359"/>
                      <a:pt x="356717" y="567731"/>
                    </a:cubicBezTo>
                    <a:cubicBezTo>
                      <a:pt x="366602" y="561141"/>
                      <a:pt x="374681" y="557178"/>
                      <a:pt x="381838" y="547635"/>
                    </a:cubicBezTo>
                    <a:cubicBezTo>
                      <a:pt x="389084" y="537974"/>
                      <a:pt x="393395" y="526029"/>
                      <a:pt x="401934" y="517490"/>
                    </a:cubicBezTo>
                    <a:cubicBezTo>
                      <a:pt x="405284" y="514140"/>
                      <a:pt x="409024" y="511140"/>
                      <a:pt x="411983" y="507441"/>
                    </a:cubicBezTo>
                    <a:cubicBezTo>
                      <a:pt x="415755" y="502726"/>
                      <a:pt x="417007" y="495718"/>
                      <a:pt x="422031" y="492369"/>
                    </a:cubicBezTo>
                    <a:cubicBezTo>
                      <a:pt x="427776" y="488539"/>
                      <a:pt x="435429" y="489020"/>
                      <a:pt x="442128" y="487345"/>
                    </a:cubicBezTo>
                    <a:cubicBezTo>
                      <a:pt x="462225" y="489020"/>
                      <a:pt x="482429" y="489704"/>
                      <a:pt x="502418" y="492369"/>
                    </a:cubicBezTo>
                    <a:cubicBezTo>
                      <a:pt x="526814" y="495622"/>
                      <a:pt x="509424" y="496573"/>
                      <a:pt x="527539" y="507441"/>
                    </a:cubicBezTo>
                    <a:cubicBezTo>
                      <a:pt x="532080" y="510166"/>
                      <a:pt x="537587" y="510790"/>
                      <a:pt x="542611" y="512465"/>
                    </a:cubicBezTo>
                    <a:cubicBezTo>
                      <a:pt x="551957" y="521811"/>
                      <a:pt x="555057" y="526225"/>
                      <a:pt x="567732" y="532562"/>
                    </a:cubicBezTo>
                    <a:cubicBezTo>
                      <a:pt x="572469" y="534930"/>
                      <a:pt x="577781" y="535911"/>
                      <a:pt x="582805" y="537586"/>
                    </a:cubicBezTo>
                    <a:cubicBezTo>
                      <a:pt x="608260" y="563044"/>
                      <a:pt x="575320" y="533097"/>
                      <a:pt x="607925" y="552659"/>
                    </a:cubicBezTo>
                    <a:cubicBezTo>
                      <a:pt x="642408" y="573348"/>
                      <a:pt x="590351" y="553499"/>
                      <a:pt x="633046" y="567731"/>
                    </a:cubicBezTo>
                    <a:cubicBezTo>
                      <a:pt x="636396" y="564382"/>
                      <a:pt x="643095" y="562420"/>
                      <a:pt x="643095" y="557683"/>
                    </a:cubicBezTo>
                    <a:cubicBezTo>
                      <a:pt x="643095" y="552946"/>
                      <a:pt x="637283" y="549753"/>
                      <a:pt x="633046" y="547635"/>
                    </a:cubicBezTo>
                    <a:cubicBezTo>
                      <a:pt x="606145" y="534184"/>
                      <a:pt x="582915" y="535587"/>
                      <a:pt x="552660" y="532562"/>
                    </a:cubicBezTo>
                    <a:cubicBezTo>
                      <a:pt x="535121" y="515025"/>
                      <a:pt x="547104" y="524012"/>
                      <a:pt x="512466" y="512465"/>
                    </a:cubicBezTo>
                    <a:lnTo>
                      <a:pt x="497394" y="507441"/>
                    </a:lnTo>
                    <a:cubicBezTo>
                      <a:pt x="473125" y="483175"/>
                      <a:pt x="503969" y="512702"/>
                      <a:pt x="472273" y="487345"/>
                    </a:cubicBezTo>
                    <a:cubicBezTo>
                      <a:pt x="468574" y="484386"/>
                      <a:pt x="465574" y="480646"/>
                      <a:pt x="462224" y="477296"/>
                    </a:cubicBezTo>
                    <a:cubicBezTo>
                      <a:pt x="460549" y="472272"/>
                      <a:pt x="459925" y="466765"/>
                      <a:pt x="457200" y="462224"/>
                    </a:cubicBezTo>
                    <a:cubicBezTo>
                      <a:pt x="454763" y="458162"/>
                      <a:pt x="450111" y="455874"/>
                      <a:pt x="447152" y="452175"/>
                    </a:cubicBezTo>
                    <a:cubicBezTo>
                      <a:pt x="443380" y="447460"/>
                      <a:pt x="440453" y="442127"/>
                      <a:pt x="437103" y="437103"/>
                    </a:cubicBezTo>
                    <a:cubicBezTo>
                      <a:pt x="438778" y="427055"/>
                      <a:pt x="439918" y="416902"/>
                      <a:pt x="442128" y="406958"/>
                    </a:cubicBezTo>
                    <a:cubicBezTo>
                      <a:pt x="443277" y="401788"/>
                      <a:pt x="443407" y="395630"/>
                      <a:pt x="447152" y="391885"/>
                    </a:cubicBezTo>
                    <a:cubicBezTo>
                      <a:pt x="450897" y="388140"/>
                      <a:pt x="457200" y="388536"/>
                      <a:pt x="462224" y="386861"/>
                    </a:cubicBezTo>
                    <a:cubicBezTo>
                      <a:pt x="472186" y="376899"/>
                      <a:pt x="483619" y="362838"/>
                      <a:pt x="497394" y="356716"/>
                    </a:cubicBezTo>
                    <a:cubicBezTo>
                      <a:pt x="521280" y="346100"/>
                      <a:pt x="532406" y="345857"/>
                      <a:pt x="557684" y="341644"/>
                    </a:cubicBezTo>
                    <a:cubicBezTo>
                      <a:pt x="564383" y="343319"/>
                      <a:pt x="571604" y="343580"/>
                      <a:pt x="577780" y="346668"/>
                    </a:cubicBezTo>
                    <a:cubicBezTo>
                      <a:pt x="582017" y="348786"/>
                      <a:pt x="584130" y="353757"/>
                      <a:pt x="587829" y="356716"/>
                    </a:cubicBezTo>
                    <a:cubicBezTo>
                      <a:pt x="592544" y="360488"/>
                      <a:pt x="598186" y="362992"/>
                      <a:pt x="602901" y="366764"/>
                    </a:cubicBezTo>
                    <a:cubicBezTo>
                      <a:pt x="606600" y="369723"/>
                      <a:pt x="609251" y="373854"/>
                      <a:pt x="612950" y="376813"/>
                    </a:cubicBezTo>
                    <a:cubicBezTo>
                      <a:pt x="617665" y="380585"/>
                      <a:pt x="623438" y="382931"/>
                      <a:pt x="628022" y="386861"/>
                    </a:cubicBezTo>
                    <a:cubicBezTo>
                      <a:pt x="658809" y="413250"/>
                      <a:pt x="638772" y="397786"/>
                      <a:pt x="658167" y="422030"/>
                    </a:cubicBezTo>
                    <a:cubicBezTo>
                      <a:pt x="661126" y="425729"/>
                      <a:pt x="664426" y="429237"/>
                      <a:pt x="668216" y="432079"/>
                    </a:cubicBezTo>
                    <a:cubicBezTo>
                      <a:pt x="677877" y="439325"/>
                      <a:pt x="698361" y="452175"/>
                      <a:pt x="698361" y="452175"/>
                    </a:cubicBezTo>
                    <a:cubicBezTo>
                      <a:pt x="700036" y="447151"/>
                      <a:pt x="703970" y="442366"/>
                      <a:pt x="703385" y="437103"/>
                    </a:cubicBezTo>
                    <a:cubicBezTo>
                      <a:pt x="702296" y="427304"/>
                      <a:pt x="696148" y="403339"/>
                      <a:pt x="683288" y="396909"/>
                    </a:cubicBezTo>
                    <a:cubicBezTo>
                      <a:pt x="673814" y="392172"/>
                      <a:pt x="653143" y="386861"/>
                      <a:pt x="653143" y="386861"/>
                    </a:cubicBezTo>
                    <a:cubicBezTo>
                      <a:pt x="648119" y="383512"/>
                      <a:pt x="643472" y="379513"/>
                      <a:pt x="638071" y="376813"/>
                    </a:cubicBezTo>
                    <a:cubicBezTo>
                      <a:pt x="633334" y="374445"/>
                      <a:pt x="627628" y="374361"/>
                      <a:pt x="622998" y="371789"/>
                    </a:cubicBezTo>
                    <a:cubicBezTo>
                      <a:pt x="612441" y="365924"/>
                      <a:pt x="592853" y="351692"/>
                      <a:pt x="592853" y="351692"/>
                    </a:cubicBezTo>
                    <a:cubicBezTo>
                      <a:pt x="584261" y="325916"/>
                      <a:pt x="577863" y="324704"/>
                      <a:pt x="587829" y="301450"/>
                    </a:cubicBezTo>
                    <a:cubicBezTo>
                      <a:pt x="590207" y="295900"/>
                      <a:pt x="593162" y="290150"/>
                      <a:pt x="597877" y="286378"/>
                    </a:cubicBezTo>
                    <a:cubicBezTo>
                      <a:pt x="602013" y="283069"/>
                      <a:pt x="607926" y="283028"/>
                      <a:pt x="612950" y="281353"/>
                    </a:cubicBezTo>
                    <a:cubicBezTo>
                      <a:pt x="651280" y="243023"/>
                      <a:pt x="606737" y="283073"/>
                      <a:pt x="643095" y="261257"/>
                    </a:cubicBezTo>
                    <a:cubicBezTo>
                      <a:pt x="677578" y="240567"/>
                      <a:pt x="625516" y="260416"/>
                      <a:pt x="668216" y="246184"/>
                    </a:cubicBezTo>
                    <a:cubicBezTo>
                      <a:pt x="673240" y="242835"/>
                      <a:pt x="678573" y="239908"/>
                      <a:pt x="683288" y="236136"/>
                    </a:cubicBezTo>
                    <a:cubicBezTo>
                      <a:pt x="686987" y="233177"/>
                      <a:pt x="689274" y="228524"/>
                      <a:pt x="693336" y="226087"/>
                    </a:cubicBezTo>
                    <a:cubicBezTo>
                      <a:pt x="697877" y="223362"/>
                      <a:pt x="703385" y="222738"/>
                      <a:pt x="708409" y="221063"/>
                    </a:cubicBezTo>
                    <a:cubicBezTo>
                      <a:pt x="728423" y="191042"/>
                      <a:pt x="706564" y="217147"/>
                      <a:pt x="733530" y="200967"/>
                    </a:cubicBezTo>
                    <a:cubicBezTo>
                      <a:pt x="737592" y="198530"/>
                      <a:pt x="739516" y="193355"/>
                      <a:pt x="743578" y="190918"/>
                    </a:cubicBezTo>
                    <a:cubicBezTo>
                      <a:pt x="748725" y="187830"/>
                      <a:pt x="774995" y="181808"/>
                      <a:pt x="778747" y="180870"/>
                    </a:cubicBezTo>
                    <a:cubicBezTo>
                      <a:pt x="792145" y="182545"/>
                      <a:pt x="805738" y="183065"/>
                      <a:pt x="818941" y="185894"/>
                    </a:cubicBezTo>
                    <a:cubicBezTo>
                      <a:pt x="829298" y="188113"/>
                      <a:pt x="849086" y="195942"/>
                      <a:pt x="849086" y="195942"/>
                    </a:cubicBezTo>
                    <a:cubicBezTo>
                      <a:pt x="855785" y="202641"/>
                      <a:pt x="866187" y="207051"/>
                      <a:pt x="869183" y="216039"/>
                    </a:cubicBezTo>
                    <a:lnTo>
                      <a:pt x="879231" y="246184"/>
                    </a:lnTo>
                    <a:cubicBezTo>
                      <a:pt x="880906" y="251208"/>
                      <a:pt x="882971" y="256119"/>
                      <a:pt x="884255" y="261257"/>
                    </a:cubicBezTo>
                    <a:cubicBezTo>
                      <a:pt x="885930" y="267956"/>
                      <a:pt x="886191" y="275177"/>
                      <a:pt x="889279" y="281353"/>
                    </a:cubicBezTo>
                    <a:cubicBezTo>
                      <a:pt x="891398" y="285590"/>
                      <a:pt x="895978" y="288052"/>
                      <a:pt x="899328" y="291402"/>
                    </a:cubicBezTo>
                    <a:cubicBezTo>
                      <a:pt x="901003" y="296426"/>
                      <a:pt x="900607" y="302729"/>
                      <a:pt x="904352" y="306474"/>
                    </a:cubicBezTo>
                    <a:cubicBezTo>
                      <a:pt x="908097" y="310219"/>
                      <a:pt x="914883" y="308773"/>
                      <a:pt x="919424" y="311498"/>
                    </a:cubicBezTo>
                    <a:cubicBezTo>
                      <a:pt x="953906" y="332188"/>
                      <a:pt x="901851" y="312340"/>
                      <a:pt x="944545" y="326571"/>
                    </a:cubicBezTo>
                    <a:cubicBezTo>
                      <a:pt x="965877" y="319461"/>
                      <a:pt x="967039" y="324588"/>
                      <a:pt x="954594" y="291402"/>
                    </a:cubicBezTo>
                    <a:cubicBezTo>
                      <a:pt x="951893" y="284200"/>
                      <a:pt x="933678" y="274909"/>
                      <a:pt x="929473" y="271305"/>
                    </a:cubicBezTo>
                    <a:cubicBezTo>
                      <a:pt x="922280" y="265140"/>
                      <a:pt x="917259" y="256463"/>
                      <a:pt x="909376" y="251208"/>
                    </a:cubicBezTo>
                    <a:cubicBezTo>
                      <a:pt x="874824" y="228174"/>
                      <a:pt x="890688" y="234931"/>
                      <a:pt x="864158" y="226087"/>
                    </a:cubicBezTo>
                    <a:cubicBezTo>
                      <a:pt x="852201" y="190214"/>
                      <a:pt x="859985" y="204755"/>
                      <a:pt x="844062" y="180870"/>
                    </a:cubicBezTo>
                    <a:cubicBezTo>
                      <a:pt x="845737" y="170822"/>
                      <a:pt x="845509" y="160263"/>
                      <a:pt x="849086" y="150725"/>
                    </a:cubicBezTo>
                    <a:cubicBezTo>
                      <a:pt x="854097" y="137361"/>
                      <a:pt x="882649" y="132838"/>
                      <a:pt x="889279" y="130628"/>
                    </a:cubicBezTo>
                    <a:lnTo>
                      <a:pt x="904352" y="125604"/>
                    </a:lnTo>
                    <a:lnTo>
                      <a:pt x="919424" y="120580"/>
                    </a:lnTo>
                    <a:cubicBezTo>
                      <a:pt x="922774" y="117230"/>
                      <a:pt x="925236" y="112650"/>
                      <a:pt x="929473" y="110531"/>
                    </a:cubicBezTo>
                    <a:cubicBezTo>
                      <a:pt x="969607" y="90464"/>
                      <a:pt x="1026868" y="97281"/>
                      <a:pt x="1065125" y="95459"/>
                    </a:cubicBezTo>
                    <a:cubicBezTo>
                      <a:pt x="1101933" y="83190"/>
                      <a:pt x="1053893" y="98033"/>
                      <a:pt x="1125416" y="85411"/>
                    </a:cubicBezTo>
                    <a:cubicBezTo>
                      <a:pt x="1236288" y="65845"/>
                      <a:pt x="1085629" y="83360"/>
                      <a:pt x="1215851" y="70338"/>
                    </a:cubicBezTo>
                    <a:cubicBezTo>
                      <a:pt x="1252008" y="58286"/>
                      <a:pt x="1206834" y="72915"/>
                      <a:pt x="1251020" y="60290"/>
                    </a:cubicBezTo>
                    <a:cubicBezTo>
                      <a:pt x="1256112" y="58835"/>
                      <a:pt x="1261000" y="56720"/>
                      <a:pt x="1266092" y="55265"/>
                    </a:cubicBezTo>
                    <a:cubicBezTo>
                      <a:pt x="1319284" y="40066"/>
                      <a:pt x="1244636" y="64091"/>
                      <a:pt x="1316334" y="40193"/>
                    </a:cubicBezTo>
                    <a:lnTo>
                      <a:pt x="1331407" y="35169"/>
                    </a:lnTo>
                    <a:lnTo>
                      <a:pt x="1346479" y="30145"/>
                    </a:lnTo>
                    <a:cubicBezTo>
                      <a:pt x="1349829" y="26795"/>
                      <a:pt x="1352291" y="22215"/>
                      <a:pt x="1356528" y="20096"/>
                    </a:cubicBezTo>
                    <a:cubicBezTo>
                      <a:pt x="1366002" y="15359"/>
                      <a:pt x="1386673" y="10048"/>
                      <a:pt x="1386673" y="10048"/>
                    </a:cubicBezTo>
                    <a:cubicBezTo>
                      <a:pt x="1400071" y="11723"/>
                      <a:pt x="1414330" y="10057"/>
                      <a:pt x="1426866" y="15072"/>
                    </a:cubicBezTo>
                    <a:cubicBezTo>
                      <a:pt x="1432472" y="17315"/>
                      <a:pt x="1433142" y="25430"/>
                      <a:pt x="1436914" y="30145"/>
                    </a:cubicBezTo>
                    <a:cubicBezTo>
                      <a:pt x="1439873" y="33844"/>
                      <a:pt x="1443613" y="36844"/>
                      <a:pt x="1446963" y="40193"/>
                    </a:cubicBezTo>
                    <a:cubicBezTo>
                      <a:pt x="1458509" y="74832"/>
                      <a:pt x="1449521" y="62849"/>
                      <a:pt x="1467060" y="80386"/>
                    </a:cubicBezTo>
                    <a:lnTo>
                      <a:pt x="1477108" y="50241"/>
                    </a:lnTo>
                    <a:cubicBezTo>
                      <a:pt x="1478783" y="45217"/>
                      <a:pt x="1478388" y="38914"/>
                      <a:pt x="1482132" y="35169"/>
                    </a:cubicBezTo>
                    <a:cubicBezTo>
                      <a:pt x="1498841" y="18459"/>
                      <a:pt x="1484426" y="29879"/>
                      <a:pt x="1507253" y="20096"/>
                    </a:cubicBezTo>
                    <a:cubicBezTo>
                      <a:pt x="1514137" y="17146"/>
                      <a:pt x="1520337" y="12678"/>
                      <a:pt x="1527350" y="10048"/>
                    </a:cubicBezTo>
                    <a:cubicBezTo>
                      <a:pt x="1535460" y="7007"/>
                      <a:pt x="1565745" y="1364"/>
                      <a:pt x="1572567" y="0"/>
                    </a:cubicBezTo>
                    <a:cubicBezTo>
                      <a:pt x="1582615" y="1675"/>
                      <a:pt x="1593867" y="-30"/>
                      <a:pt x="1602712" y="5024"/>
                    </a:cubicBezTo>
                    <a:cubicBezTo>
                      <a:pt x="1607310" y="7651"/>
                      <a:pt x="1605650" y="15228"/>
                      <a:pt x="1607736" y="20096"/>
                    </a:cubicBezTo>
                    <a:cubicBezTo>
                      <a:pt x="1617935" y="43894"/>
                      <a:pt x="1613609" y="37409"/>
                      <a:pt x="1632857" y="50241"/>
                    </a:cubicBezTo>
                    <a:cubicBezTo>
                      <a:pt x="1636207" y="55265"/>
                      <a:pt x="1639040" y="60675"/>
                      <a:pt x="1642906" y="65314"/>
                    </a:cubicBezTo>
                    <a:cubicBezTo>
                      <a:pt x="1647455" y="70772"/>
                      <a:pt x="1654527" y="74175"/>
                      <a:pt x="1657978" y="80386"/>
                    </a:cubicBezTo>
                    <a:cubicBezTo>
                      <a:pt x="1663540" y="90397"/>
                      <a:pt x="1669807" y="117652"/>
                      <a:pt x="1673051" y="130628"/>
                    </a:cubicBezTo>
                    <a:cubicBezTo>
                      <a:pt x="1671376" y="155749"/>
                      <a:pt x="1673858" y="181499"/>
                      <a:pt x="1668027" y="205991"/>
                    </a:cubicBezTo>
                    <a:cubicBezTo>
                      <a:pt x="1661229" y="234543"/>
                      <a:pt x="1649654" y="232746"/>
                      <a:pt x="1632857" y="246184"/>
                    </a:cubicBezTo>
                    <a:cubicBezTo>
                      <a:pt x="1629158" y="249143"/>
                      <a:pt x="1626158" y="252883"/>
                      <a:pt x="1622809" y="256233"/>
                    </a:cubicBezTo>
                    <a:cubicBezTo>
                      <a:pt x="1621134" y="261257"/>
                      <a:pt x="1621530" y="267560"/>
                      <a:pt x="1617785" y="271305"/>
                    </a:cubicBezTo>
                    <a:cubicBezTo>
                      <a:pt x="1614040" y="275050"/>
                      <a:pt x="1607962" y="275629"/>
                      <a:pt x="1602712" y="276329"/>
                    </a:cubicBezTo>
                    <a:cubicBezTo>
                      <a:pt x="1582723" y="278994"/>
                      <a:pt x="1562519" y="279678"/>
                      <a:pt x="1542422" y="281353"/>
                    </a:cubicBezTo>
                    <a:cubicBezTo>
                      <a:pt x="1535723" y="283028"/>
                      <a:pt x="1529150" y="285328"/>
                      <a:pt x="1522325" y="286378"/>
                    </a:cubicBezTo>
                    <a:cubicBezTo>
                      <a:pt x="1447086" y="297954"/>
                      <a:pt x="1502365" y="285088"/>
                      <a:pt x="1457011" y="296426"/>
                    </a:cubicBezTo>
                    <a:cubicBezTo>
                      <a:pt x="1462035" y="298101"/>
                      <a:pt x="1466820" y="302035"/>
                      <a:pt x="1472084" y="301450"/>
                    </a:cubicBezTo>
                    <a:cubicBezTo>
                      <a:pt x="1482611" y="300280"/>
                      <a:pt x="1502229" y="291402"/>
                      <a:pt x="1502229" y="291402"/>
                    </a:cubicBezTo>
                    <a:cubicBezTo>
                      <a:pt x="1544097" y="293077"/>
                      <a:pt x="1586038" y="293441"/>
                      <a:pt x="1627833" y="296426"/>
                    </a:cubicBezTo>
                    <a:cubicBezTo>
                      <a:pt x="1633116" y="296803"/>
                      <a:pt x="1639828" y="297140"/>
                      <a:pt x="1642906" y="301450"/>
                    </a:cubicBezTo>
                    <a:cubicBezTo>
                      <a:pt x="1649062" y="310069"/>
                      <a:pt x="1650385" y="321319"/>
                      <a:pt x="1652954" y="331595"/>
                    </a:cubicBezTo>
                    <a:lnTo>
                      <a:pt x="1663002" y="371789"/>
                    </a:lnTo>
                    <a:cubicBezTo>
                      <a:pt x="1664677" y="388536"/>
                      <a:pt x="1666907" y="405237"/>
                      <a:pt x="1668027" y="422030"/>
                    </a:cubicBezTo>
                    <a:cubicBezTo>
                      <a:pt x="1677798" y="568578"/>
                      <a:pt x="1667252" y="476120"/>
                      <a:pt x="1678075" y="562707"/>
                    </a:cubicBezTo>
                    <a:cubicBezTo>
                      <a:pt x="1676400" y="582804"/>
                      <a:pt x="1678982" y="603722"/>
                      <a:pt x="1673051" y="622997"/>
                    </a:cubicBezTo>
                    <a:cubicBezTo>
                      <a:pt x="1671493" y="628059"/>
                      <a:pt x="1663070" y="626567"/>
                      <a:pt x="1657978" y="628022"/>
                    </a:cubicBezTo>
                    <a:cubicBezTo>
                      <a:pt x="1651339" y="629919"/>
                      <a:pt x="1644521" y="631149"/>
                      <a:pt x="1637882" y="633046"/>
                    </a:cubicBezTo>
                    <a:cubicBezTo>
                      <a:pt x="1632790" y="634501"/>
                      <a:pt x="1628002" y="637031"/>
                      <a:pt x="1622809" y="638070"/>
                    </a:cubicBezTo>
                    <a:cubicBezTo>
                      <a:pt x="1611197" y="640392"/>
                      <a:pt x="1599344" y="641293"/>
                      <a:pt x="1587640" y="643094"/>
                    </a:cubicBezTo>
                    <a:cubicBezTo>
                      <a:pt x="1577572" y="644643"/>
                      <a:pt x="1567484" y="646120"/>
                      <a:pt x="1557495" y="648118"/>
                    </a:cubicBezTo>
                    <a:cubicBezTo>
                      <a:pt x="1550724" y="649472"/>
                      <a:pt x="1544169" y="651788"/>
                      <a:pt x="1537398" y="653142"/>
                    </a:cubicBezTo>
                    <a:cubicBezTo>
                      <a:pt x="1527409" y="655140"/>
                      <a:pt x="1517242" y="656169"/>
                      <a:pt x="1507253" y="658167"/>
                    </a:cubicBezTo>
                    <a:cubicBezTo>
                      <a:pt x="1500482" y="659521"/>
                      <a:pt x="1480980" y="666280"/>
                      <a:pt x="1487156" y="663191"/>
                    </a:cubicBezTo>
                    <a:cubicBezTo>
                      <a:pt x="1496629" y="658453"/>
                      <a:pt x="1517301" y="653142"/>
                      <a:pt x="1517301" y="653142"/>
                    </a:cubicBezTo>
                    <a:cubicBezTo>
                      <a:pt x="1520651" y="649793"/>
                      <a:pt x="1523113" y="645212"/>
                      <a:pt x="1527350" y="643094"/>
                    </a:cubicBezTo>
                    <a:cubicBezTo>
                      <a:pt x="1536824" y="638357"/>
                      <a:pt x="1557495" y="633046"/>
                      <a:pt x="1557495" y="633046"/>
                    </a:cubicBezTo>
                    <a:cubicBezTo>
                      <a:pt x="1584291" y="634721"/>
                      <a:pt x="1611280" y="634443"/>
                      <a:pt x="1637882" y="638070"/>
                    </a:cubicBezTo>
                    <a:cubicBezTo>
                      <a:pt x="1648377" y="639501"/>
                      <a:pt x="1657979" y="644769"/>
                      <a:pt x="1668027" y="648118"/>
                    </a:cubicBezTo>
                    <a:lnTo>
                      <a:pt x="1683099" y="653142"/>
                    </a:lnTo>
                    <a:cubicBezTo>
                      <a:pt x="1686448" y="656492"/>
                      <a:pt x="1691029" y="658954"/>
                      <a:pt x="1693147" y="663191"/>
                    </a:cubicBezTo>
                    <a:cubicBezTo>
                      <a:pt x="1697884" y="672665"/>
                      <a:pt x="1703196" y="693336"/>
                      <a:pt x="1703196" y="693336"/>
                    </a:cubicBezTo>
                    <a:cubicBezTo>
                      <a:pt x="1704871" y="716782"/>
                      <a:pt x="1708220" y="740168"/>
                      <a:pt x="1708220" y="763674"/>
                    </a:cubicBezTo>
                    <a:cubicBezTo>
                      <a:pt x="1708220" y="816184"/>
                      <a:pt x="1706771" y="798893"/>
                      <a:pt x="1698172" y="828989"/>
                    </a:cubicBezTo>
                    <a:cubicBezTo>
                      <a:pt x="1696275" y="835628"/>
                      <a:pt x="1695572" y="842620"/>
                      <a:pt x="1693147" y="849085"/>
                    </a:cubicBezTo>
                    <a:cubicBezTo>
                      <a:pt x="1690517" y="856098"/>
                      <a:pt x="1686049" y="862298"/>
                      <a:pt x="1683099" y="869182"/>
                    </a:cubicBezTo>
                    <a:cubicBezTo>
                      <a:pt x="1678351" y="880262"/>
                      <a:pt x="1678522" y="890932"/>
                      <a:pt x="1668027" y="899327"/>
                    </a:cubicBezTo>
                    <a:cubicBezTo>
                      <a:pt x="1663891" y="902635"/>
                      <a:pt x="1657978" y="902676"/>
                      <a:pt x="1652954" y="904351"/>
                    </a:cubicBezTo>
                    <a:cubicBezTo>
                      <a:pt x="1629069" y="920276"/>
                      <a:pt x="1643611" y="912490"/>
                      <a:pt x="1607736" y="924448"/>
                    </a:cubicBezTo>
                    <a:cubicBezTo>
                      <a:pt x="1602712" y="926123"/>
                      <a:pt x="1597070" y="926535"/>
                      <a:pt x="1592664" y="929472"/>
                    </a:cubicBezTo>
                    <a:cubicBezTo>
                      <a:pt x="1587640" y="932821"/>
                      <a:pt x="1583266" y="937456"/>
                      <a:pt x="1577591" y="939520"/>
                    </a:cubicBezTo>
                    <a:cubicBezTo>
                      <a:pt x="1564612" y="944240"/>
                      <a:pt x="1537398" y="949569"/>
                      <a:pt x="1537398" y="949569"/>
                    </a:cubicBezTo>
                    <a:cubicBezTo>
                      <a:pt x="1523576" y="958783"/>
                      <a:pt x="1511871" y="969564"/>
                      <a:pt x="1492180" y="964641"/>
                    </a:cubicBezTo>
                    <a:cubicBezTo>
                      <a:pt x="1487585" y="963492"/>
                      <a:pt x="1498167" y="957030"/>
                      <a:pt x="1502229" y="954593"/>
                    </a:cubicBezTo>
                    <a:cubicBezTo>
                      <a:pt x="1506770" y="951868"/>
                      <a:pt x="1512277" y="951244"/>
                      <a:pt x="1517301" y="949569"/>
                    </a:cubicBezTo>
                    <a:cubicBezTo>
                      <a:pt x="1557495" y="951244"/>
                      <a:pt x="1597763" y="951621"/>
                      <a:pt x="1637882" y="954593"/>
                    </a:cubicBezTo>
                    <a:cubicBezTo>
                      <a:pt x="1643163" y="954984"/>
                      <a:pt x="1647761" y="958578"/>
                      <a:pt x="1652954" y="959617"/>
                    </a:cubicBezTo>
                    <a:cubicBezTo>
                      <a:pt x="1664566" y="961939"/>
                      <a:pt x="1676400" y="962966"/>
                      <a:pt x="1688123" y="964641"/>
                    </a:cubicBezTo>
                    <a:cubicBezTo>
                      <a:pt x="1691473" y="974689"/>
                      <a:pt x="1698503" y="984199"/>
                      <a:pt x="1698172" y="994786"/>
                    </a:cubicBezTo>
                    <a:cubicBezTo>
                      <a:pt x="1692829" y="1165742"/>
                      <a:pt x="1701961" y="1102672"/>
                      <a:pt x="1688123" y="1185705"/>
                    </a:cubicBezTo>
                    <a:cubicBezTo>
                      <a:pt x="1686448" y="1276140"/>
                      <a:pt x="1683099" y="1366560"/>
                      <a:pt x="1683099" y="1457011"/>
                    </a:cubicBezTo>
                    <a:cubicBezTo>
                      <a:pt x="1683099" y="1497239"/>
                      <a:pt x="1685828" y="1537428"/>
                      <a:pt x="1688123" y="1577591"/>
                    </a:cubicBezTo>
                    <a:cubicBezTo>
                      <a:pt x="1691052" y="1628857"/>
                      <a:pt x="1689675" y="1618972"/>
                      <a:pt x="1698172" y="1652953"/>
                    </a:cubicBezTo>
                    <a:cubicBezTo>
                      <a:pt x="1699847" y="1681423"/>
                      <a:pt x="1703196" y="1709844"/>
                      <a:pt x="1703196" y="1738364"/>
                    </a:cubicBezTo>
                    <a:cubicBezTo>
                      <a:pt x="1703196" y="1828275"/>
                      <a:pt x="1707944" y="1809538"/>
                      <a:pt x="1693147" y="1853920"/>
                    </a:cubicBezTo>
                    <a:cubicBezTo>
                      <a:pt x="1691472" y="1868993"/>
                      <a:pt x="1689496" y="1884035"/>
                      <a:pt x="1688123" y="1899138"/>
                    </a:cubicBezTo>
                    <a:cubicBezTo>
                      <a:pt x="1686146" y="1920884"/>
                      <a:pt x="1690004" y="1943737"/>
                      <a:pt x="1683099" y="1964452"/>
                    </a:cubicBezTo>
                    <a:cubicBezTo>
                      <a:pt x="1681424" y="1969476"/>
                      <a:pt x="1673051" y="1961103"/>
                      <a:pt x="1668027" y="1959428"/>
                    </a:cubicBezTo>
                    <a:cubicBezTo>
                      <a:pt x="1388659" y="1963010"/>
                      <a:pt x="1273668" y="1968670"/>
                      <a:pt x="1014884" y="1959428"/>
                    </a:cubicBezTo>
                    <a:cubicBezTo>
                      <a:pt x="1007983" y="1959182"/>
                      <a:pt x="1001639" y="1955260"/>
                      <a:pt x="994787" y="1954404"/>
                    </a:cubicBezTo>
                    <a:cubicBezTo>
                      <a:pt x="974776" y="1951903"/>
                      <a:pt x="954594" y="1951055"/>
                      <a:pt x="934497" y="1949380"/>
                    </a:cubicBezTo>
                    <a:cubicBezTo>
                      <a:pt x="927798" y="1947705"/>
                      <a:pt x="921225" y="1945406"/>
                      <a:pt x="914400" y="1944356"/>
                    </a:cubicBezTo>
                    <a:cubicBezTo>
                      <a:pt x="823414" y="1930357"/>
                      <a:pt x="739444" y="1942215"/>
                      <a:pt x="643095" y="1944356"/>
                    </a:cubicBezTo>
                    <a:cubicBezTo>
                      <a:pt x="605108" y="1953852"/>
                      <a:pt x="618724" y="1951105"/>
                      <a:pt x="557684" y="1959428"/>
                    </a:cubicBezTo>
                    <a:cubicBezTo>
                      <a:pt x="542658" y="1961477"/>
                      <a:pt x="527498" y="1962448"/>
                      <a:pt x="512466" y="1964452"/>
                    </a:cubicBezTo>
                    <a:cubicBezTo>
                      <a:pt x="502368" y="1965798"/>
                      <a:pt x="492491" y="1968895"/>
                      <a:pt x="482321" y="1969476"/>
                    </a:cubicBezTo>
                    <a:cubicBezTo>
                      <a:pt x="433804" y="1972249"/>
                      <a:pt x="385187" y="1972826"/>
                      <a:pt x="336620" y="1974501"/>
                    </a:cubicBezTo>
                    <a:cubicBezTo>
                      <a:pt x="295483" y="1981357"/>
                      <a:pt x="282429" y="1984549"/>
                      <a:pt x="231112" y="1984549"/>
                    </a:cubicBezTo>
                    <a:cubicBezTo>
                      <a:pt x="194230" y="1984549"/>
                      <a:pt x="157424" y="1981200"/>
                      <a:pt x="120580" y="1979525"/>
                    </a:cubicBezTo>
                    <a:cubicBezTo>
                      <a:pt x="97104" y="1973655"/>
                      <a:pt x="78469" y="1968319"/>
                      <a:pt x="55266" y="1964452"/>
                    </a:cubicBezTo>
                    <a:cubicBezTo>
                      <a:pt x="23700" y="1959191"/>
                      <a:pt x="22609" y="1972825"/>
                      <a:pt x="15073" y="1969476"/>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8" name="フリーフォーム 1747"/>
              <p:cNvSpPr/>
              <p:nvPr/>
            </p:nvSpPr>
            <p:spPr>
              <a:xfrm>
                <a:off x="3758084" y="1472084"/>
                <a:ext cx="2145323" cy="728505"/>
              </a:xfrm>
              <a:custGeom>
                <a:avLst/>
                <a:gdLst>
                  <a:gd name="connsiteX0" fmla="*/ 1959428 w 2145323"/>
                  <a:gd name="connsiteY0" fmla="*/ 316523 h 728505"/>
                  <a:gd name="connsiteX1" fmla="*/ 1974501 w 2145323"/>
                  <a:gd name="connsiteY1" fmla="*/ 341643 h 728505"/>
                  <a:gd name="connsiteX2" fmla="*/ 1984549 w 2145323"/>
                  <a:gd name="connsiteY2" fmla="*/ 371789 h 728505"/>
                  <a:gd name="connsiteX3" fmla="*/ 1989573 w 2145323"/>
                  <a:gd name="connsiteY3" fmla="*/ 597876 h 728505"/>
                  <a:gd name="connsiteX4" fmla="*/ 1999621 w 2145323"/>
                  <a:gd name="connsiteY4" fmla="*/ 612949 h 728505"/>
                  <a:gd name="connsiteX5" fmla="*/ 2019718 w 2145323"/>
                  <a:gd name="connsiteY5" fmla="*/ 633046 h 728505"/>
                  <a:gd name="connsiteX6" fmla="*/ 2034791 w 2145323"/>
                  <a:gd name="connsiteY6" fmla="*/ 658167 h 728505"/>
                  <a:gd name="connsiteX7" fmla="*/ 2080008 w 2145323"/>
                  <a:gd name="connsiteY7" fmla="*/ 713432 h 728505"/>
                  <a:gd name="connsiteX8" fmla="*/ 2095081 w 2145323"/>
                  <a:gd name="connsiteY8" fmla="*/ 718457 h 728505"/>
                  <a:gd name="connsiteX9" fmla="*/ 2135274 w 2145323"/>
                  <a:gd name="connsiteY9" fmla="*/ 713432 h 728505"/>
                  <a:gd name="connsiteX10" fmla="*/ 2140298 w 2145323"/>
                  <a:gd name="connsiteY10" fmla="*/ 688312 h 728505"/>
                  <a:gd name="connsiteX11" fmla="*/ 2145323 w 2145323"/>
                  <a:gd name="connsiteY11" fmla="*/ 673239 h 728505"/>
                  <a:gd name="connsiteX12" fmla="*/ 2140298 w 2145323"/>
                  <a:gd name="connsiteY12" fmla="*/ 638070 h 728505"/>
                  <a:gd name="connsiteX13" fmla="*/ 2135274 w 2145323"/>
                  <a:gd name="connsiteY13" fmla="*/ 622997 h 728505"/>
                  <a:gd name="connsiteX14" fmla="*/ 2120202 w 2145323"/>
                  <a:gd name="connsiteY14" fmla="*/ 612949 h 728505"/>
                  <a:gd name="connsiteX15" fmla="*/ 2110153 w 2145323"/>
                  <a:gd name="connsiteY15" fmla="*/ 602901 h 728505"/>
                  <a:gd name="connsiteX16" fmla="*/ 2095081 w 2145323"/>
                  <a:gd name="connsiteY16" fmla="*/ 597876 h 728505"/>
                  <a:gd name="connsiteX17" fmla="*/ 2080008 w 2145323"/>
                  <a:gd name="connsiteY17" fmla="*/ 587828 h 728505"/>
                  <a:gd name="connsiteX18" fmla="*/ 2064936 w 2145323"/>
                  <a:gd name="connsiteY18" fmla="*/ 557683 h 728505"/>
                  <a:gd name="connsiteX19" fmla="*/ 2054887 w 2145323"/>
                  <a:gd name="connsiteY19" fmla="*/ 542611 h 728505"/>
                  <a:gd name="connsiteX20" fmla="*/ 2044839 w 2145323"/>
                  <a:gd name="connsiteY20" fmla="*/ 472272 h 728505"/>
                  <a:gd name="connsiteX21" fmla="*/ 2049863 w 2145323"/>
                  <a:gd name="connsiteY21" fmla="*/ 175846 h 728505"/>
                  <a:gd name="connsiteX22" fmla="*/ 2044839 w 2145323"/>
                  <a:gd name="connsiteY22" fmla="*/ 115556 h 728505"/>
                  <a:gd name="connsiteX23" fmla="*/ 2024742 w 2145323"/>
                  <a:gd name="connsiteY23" fmla="*/ 75362 h 728505"/>
                  <a:gd name="connsiteX24" fmla="*/ 2009670 w 2145323"/>
                  <a:gd name="connsiteY24" fmla="*/ 65314 h 728505"/>
                  <a:gd name="connsiteX25" fmla="*/ 1999621 w 2145323"/>
                  <a:gd name="connsiteY25" fmla="*/ 55265 h 728505"/>
                  <a:gd name="connsiteX26" fmla="*/ 1969476 w 2145323"/>
                  <a:gd name="connsiteY26" fmla="*/ 40193 h 728505"/>
                  <a:gd name="connsiteX27" fmla="*/ 1914211 w 2145323"/>
                  <a:gd name="connsiteY27" fmla="*/ 35169 h 728505"/>
                  <a:gd name="connsiteX28" fmla="*/ 1884065 w 2145323"/>
                  <a:gd name="connsiteY28" fmla="*/ 30145 h 728505"/>
                  <a:gd name="connsiteX29" fmla="*/ 1848896 w 2145323"/>
                  <a:gd name="connsiteY29" fmla="*/ 20096 h 728505"/>
                  <a:gd name="connsiteX30" fmla="*/ 1758461 w 2145323"/>
                  <a:gd name="connsiteY30" fmla="*/ 10048 h 728505"/>
                  <a:gd name="connsiteX31" fmla="*/ 1703195 w 2145323"/>
                  <a:gd name="connsiteY31" fmla="*/ 0 h 728505"/>
                  <a:gd name="connsiteX32" fmla="*/ 1582615 w 2145323"/>
                  <a:gd name="connsiteY32" fmla="*/ 5024 h 728505"/>
                  <a:gd name="connsiteX33" fmla="*/ 1547446 w 2145323"/>
                  <a:gd name="connsiteY33" fmla="*/ 15072 h 728505"/>
                  <a:gd name="connsiteX34" fmla="*/ 1492180 w 2145323"/>
                  <a:gd name="connsiteY34" fmla="*/ 20096 h 728505"/>
                  <a:gd name="connsiteX35" fmla="*/ 1477107 w 2145323"/>
                  <a:gd name="connsiteY35" fmla="*/ 25120 h 728505"/>
                  <a:gd name="connsiteX36" fmla="*/ 1451986 w 2145323"/>
                  <a:gd name="connsiteY36" fmla="*/ 40193 h 728505"/>
                  <a:gd name="connsiteX37" fmla="*/ 1396720 w 2145323"/>
                  <a:gd name="connsiteY37" fmla="*/ 60290 h 728505"/>
                  <a:gd name="connsiteX38" fmla="*/ 1346479 w 2145323"/>
                  <a:gd name="connsiteY38" fmla="*/ 75362 h 728505"/>
                  <a:gd name="connsiteX39" fmla="*/ 1276140 w 2145323"/>
                  <a:gd name="connsiteY39" fmla="*/ 85411 h 728505"/>
                  <a:gd name="connsiteX40" fmla="*/ 1245995 w 2145323"/>
                  <a:gd name="connsiteY40" fmla="*/ 90435 h 728505"/>
                  <a:gd name="connsiteX41" fmla="*/ 1170632 w 2145323"/>
                  <a:gd name="connsiteY41" fmla="*/ 115556 h 728505"/>
                  <a:gd name="connsiteX42" fmla="*/ 1140487 w 2145323"/>
                  <a:gd name="connsiteY42" fmla="*/ 125604 h 728505"/>
                  <a:gd name="connsiteX43" fmla="*/ 1115367 w 2145323"/>
                  <a:gd name="connsiteY43" fmla="*/ 130628 h 728505"/>
                  <a:gd name="connsiteX44" fmla="*/ 1085221 w 2145323"/>
                  <a:gd name="connsiteY44" fmla="*/ 135652 h 728505"/>
                  <a:gd name="connsiteX45" fmla="*/ 1065125 w 2145323"/>
                  <a:gd name="connsiteY45" fmla="*/ 140676 h 728505"/>
                  <a:gd name="connsiteX46" fmla="*/ 1045028 w 2145323"/>
                  <a:gd name="connsiteY46" fmla="*/ 135652 h 728505"/>
                  <a:gd name="connsiteX47" fmla="*/ 1019907 w 2145323"/>
                  <a:gd name="connsiteY47" fmla="*/ 115556 h 728505"/>
                  <a:gd name="connsiteX48" fmla="*/ 1004835 w 2145323"/>
                  <a:gd name="connsiteY48" fmla="*/ 110531 h 728505"/>
                  <a:gd name="connsiteX49" fmla="*/ 989762 w 2145323"/>
                  <a:gd name="connsiteY49" fmla="*/ 85411 h 728505"/>
                  <a:gd name="connsiteX50" fmla="*/ 984738 w 2145323"/>
                  <a:gd name="connsiteY50" fmla="*/ 70338 h 728505"/>
                  <a:gd name="connsiteX51" fmla="*/ 954593 w 2145323"/>
                  <a:gd name="connsiteY51" fmla="*/ 45217 h 728505"/>
                  <a:gd name="connsiteX52" fmla="*/ 934496 w 2145323"/>
                  <a:gd name="connsiteY52" fmla="*/ 30145 h 728505"/>
                  <a:gd name="connsiteX53" fmla="*/ 884254 w 2145323"/>
                  <a:gd name="connsiteY53" fmla="*/ 10048 h 728505"/>
                  <a:gd name="connsiteX54" fmla="*/ 869182 w 2145323"/>
                  <a:gd name="connsiteY54" fmla="*/ 5024 h 728505"/>
                  <a:gd name="connsiteX55" fmla="*/ 849085 w 2145323"/>
                  <a:gd name="connsiteY55" fmla="*/ 10048 h 728505"/>
                  <a:gd name="connsiteX56" fmla="*/ 839037 w 2145323"/>
                  <a:gd name="connsiteY56" fmla="*/ 25120 h 728505"/>
                  <a:gd name="connsiteX57" fmla="*/ 828989 w 2145323"/>
                  <a:gd name="connsiteY57" fmla="*/ 35169 h 728505"/>
                  <a:gd name="connsiteX58" fmla="*/ 808892 w 2145323"/>
                  <a:gd name="connsiteY58" fmla="*/ 80386 h 728505"/>
                  <a:gd name="connsiteX59" fmla="*/ 793819 w 2145323"/>
                  <a:gd name="connsiteY59" fmla="*/ 125604 h 728505"/>
                  <a:gd name="connsiteX60" fmla="*/ 788795 w 2145323"/>
                  <a:gd name="connsiteY60" fmla="*/ 140676 h 728505"/>
                  <a:gd name="connsiteX61" fmla="*/ 778747 w 2145323"/>
                  <a:gd name="connsiteY61" fmla="*/ 231112 h 728505"/>
                  <a:gd name="connsiteX62" fmla="*/ 768698 w 2145323"/>
                  <a:gd name="connsiteY62" fmla="*/ 261257 h 728505"/>
                  <a:gd name="connsiteX63" fmla="*/ 763674 w 2145323"/>
                  <a:gd name="connsiteY63" fmla="*/ 276329 h 728505"/>
                  <a:gd name="connsiteX64" fmla="*/ 753626 w 2145323"/>
                  <a:gd name="connsiteY64" fmla="*/ 331595 h 728505"/>
                  <a:gd name="connsiteX65" fmla="*/ 738553 w 2145323"/>
                  <a:gd name="connsiteY65" fmla="*/ 356716 h 728505"/>
                  <a:gd name="connsiteX66" fmla="*/ 718457 w 2145323"/>
                  <a:gd name="connsiteY66" fmla="*/ 361740 h 728505"/>
                  <a:gd name="connsiteX67" fmla="*/ 658167 w 2145323"/>
                  <a:gd name="connsiteY67" fmla="*/ 356716 h 728505"/>
                  <a:gd name="connsiteX68" fmla="*/ 587828 w 2145323"/>
                  <a:gd name="connsiteY68" fmla="*/ 346668 h 728505"/>
                  <a:gd name="connsiteX69" fmla="*/ 562707 w 2145323"/>
                  <a:gd name="connsiteY69" fmla="*/ 341643 h 728505"/>
                  <a:gd name="connsiteX70" fmla="*/ 401934 w 2145323"/>
                  <a:gd name="connsiteY70" fmla="*/ 331595 h 728505"/>
                  <a:gd name="connsiteX71" fmla="*/ 336619 w 2145323"/>
                  <a:gd name="connsiteY71" fmla="*/ 346668 h 728505"/>
                  <a:gd name="connsiteX72" fmla="*/ 321547 w 2145323"/>
                  <a:gd name="connsiteY72" fmla="*/ 351692 h 728505"/>
                  <a:gd name="connsiteX73" fmla="*/ 291402 w 2145323"/>
                  <a:gd name="connsiteY73" fmla="*/ 366764 h 728505"/>
                  <a:gd name="connsiteX74" fmla="*/ 261257 w 2145323"/>
                  <a:gd name="connsiteY74" fmla="*/ 376813 h 728505"/>
                  <a:gd name="connsiteX75" fmla="*/ 236136 w 2145323"/>
                  <a:gd name="connsiteY75" fmla="*/ 391885 h 728505"/>
                  <a:gd name="connsiteX76" fmla="*/ 226087 w 2145323"/>
                  <a:gd name="connsiteY76" fmla="*/ 401934 h 728505"/>
                  <a:gd name="connsiteX77" fmla="*/ 211015 w 2145323"/>
                  <a:gd name="connsiteY77" fmla="*/ 411982 h 728505"/>
                  <a:gd name="connsiteX78" fmla="*/ 175846 w 2145323"/>
                  <a:gd name="connsiteY78" fmla="*/ 452175 h 728505"/>
                  <a:gd name="connsiteX79" fmla="*/ 165797 w 2145323"/>
                  <a:gd name="connsiteY79" fmla="*/ 462224 h 728505"/>
                  <a:gd name="connsiteX80" fmla="*/ 135652 w 2145323"/>
                  <a:gd name="connsiteY80" fmla="*/ 482320 h 728505"/>
                  <a:gd name="connsiteX81" fmla="*/ 105507 w 2145323"/>
                  <a:gd name="connsiteY81" fmla="*/ 502417 h 728505"/>
                  <a:gd name="connsiteX82" fmla="*/ 90435 w 2145323"/>
                  <a:gd name="connsiteY82" fmla="*/ 507441 h 728505"/>
                  <a:gd name="connsiteX83" fmla="*/ 65314 w 2145323"/>
                  <a:gd name="connsiteY83" fmla="*/ 522514 h 728505"/>
                  <a:gd name="connsiteX84" fmla="*/ 40193 w 2145323"/>
                  <a:gd name="connsiteY84" fmla="*/ 537586 h 728505"/>
                  <a:gd name="connsiteX85" fmla="*/ 30145 w 2145323"/>
                  <a:gd name="connsiteY85" fmla="*/ 547635 h 728505"/>
                  <a:gd name="connsiteX86" fmla="*/ 15072 w 2145323"/>
                  <a:gd name="connsiteY86" fmla="*/ 552659 h 728505"/>
                  <a:gd name="connsiteX87" fmla="*/ 5024 w 2145323"/>
                  <a:gd name="connsiteY87" fmla="*/ 567731 h 728505"/>
                  <a:gd name="connsiteX88" fmla="*/ 0 w 2145323"/>
                  <a:gd name="connsiteY88" fmla="*/ 582804 h 728505"/>
                  <a:gd name="connsiteX89" fmla="*/ 5024 w 2145323"/>
                  <a:gd name="connsiteY89" fmla="*/ 617973 h 728505"/>
                  <a:gd name="connsiteX90" fmla="*/ 20096 w 2145323"/>
                  <a:gd name="connsiteY90" fmla="*/ 628021 h 728505"/>
                  <a:gd name="connsiteX91" fmla="*/ 55265 w 2145323"/>
                  <a:gd name="connsiteY91" fmla="*/ 643094 h 728505"/>
                  <a:gd name="connsiteX92" fmla="*/ 170821 w 2145323"/>
                  <a:gd name="connsiteY92" fmla="*/ 628021 h 728505"/>
                  <a:gd name="connsiteX93" fmla="*/ 185894 w 2145323"/>
                  <a:gd name="connsiteY93" fmla="*/ 622997 h 728505"/>
                  <a:gd name="connsiteX94" fmla="*/ 216039 w 2145323"/>
                  <a:gd name="connsiteY94" fmla="*/ 602901 h 728505"/>
                  <a:gd name="connsiteX95" fmla="*/ 236136 w 2145323"/>
                  <a:gd name="connsiteY95" fmla="*/ 633046 h 728505"/>
                  <a:gd name="connsiteX96" fmla="*/ 251208 w 2145323"/>
                  <a:gd name="connsiteY96" fmla="*/ 643094 h 728505"/>
                  <a:gd name="connsiteX97" fmla="*/ 361740 w 2145323"/>
                  <a:gd name="connsiteY97" fmla="*/ 648118 h 728505"/>
                  <a:gd name="connsiteX98" fmla="*/ 371789 w 2145323"/>
                  <a:gd name="connsiteY98" fmla="*/ 658167 h 728505"/>
                  <a:gd name="connsiteX99" fmla="*/ 401934 w 2145323"/>
                  <a:gd name="connsiteY99" fmla="*/ 668215 h 728505"/>
                  <a:gd name="connsiteX100" fmla="*/ 417006 w 2145323"/>
                  <a:gd name="connsiteY100" fmla="*/ 678263 h 728505"/>
                  <a:gd name="connsiteX101" fmla="*/ 437103 w 2145323"/>
                  <a:gd name="connsiteY101" fmla="*/ 698360 h 728505"/>
                  <a:gd name="connsiteX102" fmla="*/ 462224 w 2145323"/>
                  <a:gd name="connsiteY102" fmla="*/ 703384 h 728505"/>
                  <a:gd name="connsiteX103" fmla="*/ 507441 w 2145323"/>
                  <a:gd name="connsiteY103" fmla="*/ 728505 h 728505"/>
                  <a:gd name="connsiteX104" fmla="*/ 537586 w 2145323"/>
                  <a:gd name="connsiteY104" fmla="*/ 718457 h 728505"/>
                  <a:gd name="connsiteX105" fmla="*/ 557683 w 2145323"/>
                  <a:gd name="connsiteY105" fmla="*/ 693336 h 728505"/>
                  <a:gd name="connsiteX106" fmla="*/ 592852 w 2145323"/>
                  <a:gd name="connsiteY106" fmla="*/ 663191 h 728505"/>
                  <a:gd name="connsiteX107" fmla="*/ 617973 w 2145323"/>
                  <a:gd name="connsiteY107" fmla="*/ 643094 h 728505"/>
                  <a:gd name="connsiteX108" fmla="*/ 638070 w 2145323"/>
                  <a:gd name="connsiteY108" fmla="*/ 617973 h 728505"/>
                  <a:gd name="connsiteX109" fmla="*/ 648118 w 2145323"/>
                  <a:gd name="connsiteY109" fmla="*/ 602901 h 728505"/>
                  <a:gd name="connsiteX110" fmla="*/ 663191 w 2145323"/>
                  <a:gd name="connsiteY110" fmla="*/ 597876 h 728505"/>
                  <a:gd name="connsiteX111" fmla="*/ 703384 w 2145323"/>
                  <a:gd name="connsiteY111" fmla="*/ 567731 h 728505"/>
                  <a:gd name="connsiteX112" fmla="*/ 723481 w 2145323"/>
                  <a:gd name="connsiteY112" fmla="*/ 522514 h 728505"/>
                  <a:gd name="connsiteX113" fmla="*/ 728505 w 2145323"/>
                  <a:gd name="connsiteY113" fmla="*/ 507441 h 728505"/>
                  <a:gd name="connsiteX114" fmla="*/ 748602 w 2145323"/>
                  <a:gd name="connsiteY114" fmla="*/ 502417 h 728505"/>
                  <a:gd name="connsiteX115" fmla="*/ 763674 w 2145323"/>
                  <a:gd name="connsiteY115" fmla="*/ 492369 h 728505"/>
                  <a:gd name="connsiteX116" fmla="*/ 778747 w 2145323"/>
                  <a:gd name="connsiteY116" fmla="*/ 487345 h 728505"/>
                  <a:gd name="connsiteX117" fmla="*/ 783771 w 2145323"/>
                  <a:gd name="connsiteY117" fmla="*/ 472272 h 728505"/>
                  <a:gd name="connsiteX118" fmla="*/ 798843 w 2145323"/>
                  <a:gd name="connsiteY118" fmla="*/ 462224 h 728505"/>
                  <a:gd name="connsiteX119" fmla="*/ 813916 w 2145323"/>
                  <a:gd name="connsiteY119" fmla="*/ 406958 h 728505"/>
                  <a:gd name="connsiteX120" fmla="*/ 818940 w 2145323"/>
                  <a:gd name="connsiteY120" fmla="*/ 356716 h 728505"/>
                  <a:gd name="connsiteX121" fmla="*/ 828989 w 2145323"/>
                  <a:gd name="connsiteY121" fmla="*/ 326571 h 728505"/>
                  <a:gd name="connsiteX122" fmla="*/ 844061 w 2145323"/>
                  <a:gd name="connsiteY122" fmla="*/ 276329 h 728505"/>
                  <a:gd name="connsiteX123" fmla="*/ 854109 w 2145323"/>
                  <a:gd name="connsiteY123" fmla="*/ 261257 h 728505"/>
                  <a:gd name="connsiteX124" fmla="*/ 869182 w 2145323"/>
                  <a:gd name="connsiteY124" fmla="*/ 231112 h 728505"/>
                  <a:gd name="connsiteX125" fmla="*/ 884254 w 2145323"/>
                  <a:gd name="connsiteY125" fmla="*/ 200967 h 728505"/>
                  <a:gd name="connsiteX126" fmla="*/ 899327 w 2145323"/>
                  <a:gd name="connsiteY126" fmla="*/ 150725 h 728505"/>
                  <a:gd name="connsiteX127" fmla="*/ 904351 w 2145323"/>
                  <a:gd name="connsiteY127" fmla="*/ 135652 h 728505"/>
                  <a:gd name="connsiteX128" fmla="*/ 914400 w 2145323"/>
                  <a:gd name="connsiteY128" fmla="*/ 150725 h 728505"/>
                  <a:gd name="connsiteX129" fmla="*/ 929472 w 2145323"/>
                  <a:gd name="connsiteY129" fmla="*/ 155749 h 728505"/>
                  <a:gd name="connsiteX130" fmla="*/ 934496 w 2145323"/>
                  <a:gd name="connsiteY130" fmla="*/ 170821 h 728505"/>
                  <a:gd name="connsiteX131" fmla="*/ 959617 w 2145323"/>
                  <a:gd name="connsiteY131" fmla="*/ 190918 h 728505"/>
                  <a:gd name="connsiteX132" fmla="*/ 969665 w 2145323"/>
                  <a:gd name="connsiteY132" fmla="*/ 200967 h 728505"/>
                  <a:gd name="connsiteX133" fmla="*/ 984738 w 2145323"/>
                  <a:gd name="connsiteY133" fmla="*/ 231112 h 728505"/>
                  <a:gd name="connsiteX134" fmla="*/ 989762 w 2145323"/>
                  <a:gd name="connsiteY134" fmla="*/ 246184 h 728505"/>
                  <a:gd name="connsiteX135" fmla="*/ 994786 w 2145323"/>
                  <a:gd name="connsiteY135" fmla="*/ 276329 h 728505"/>
                  <a:gd name="connsiteX136" fmla="*/ 1004835 w 2145323"/>
                  <a:gd name="connsiteY136" fmla="*/ 316523 h 728505"/>
                  <a:gd name="connsiteX137" fmla="*/ 1115367 w 2145323"/>
                  <a:gd name="connsiteY137" fmla="*/ 301450 h 728505"/>
                  <a:gd name="connsiteX138" fmla="*/ 1125415 w 2145323"/>
                  <a:gd name="connsiteY138" fmla="*/ 271305 h 728505"/>
                  <a:gd name="connsiteX139" fmla="*/ 1140487 w 2145323"/>
                  <a:gd name="connsiteY139" fmla="*/ 261257 h 728505"/>
                  <a:gd name="connsiteX140" fmla="*/ 1150536 w 2145323"/>
                  <a:gd name="connsiteY140" fmla="*/ 251208 h 728505"/>
                  <a:gd name="connsiteX141" fmla="*/ 1175657 w 2145323"/>
                  <a:gd name="connsiteY141" fmla="*/ 246184 h 728505"/>
                  <a:gd name="connsiteX142" fmla="*/ 1190729 w 2145323"/>
                  <a:gd name="connsiteY142" fmla="*/ 241160 h 728505"/>
                  <a:gd name="connsiteX143" fmla="*/ 1210826 w 2145323"/>
                  <a:gd name="connsiteY143" fmla="*/ 236136 h 728505"/>
                  <a:gd name="connsiteX144" fmla="*/ 1240971 w 2145323"/>
                  <a:gd name="connsiteY144" fmla="*/ 226087 h 728505"/>
                  <a:gd name="connsiteX145" fmla="*/ 1276140 w 2145323"/>
                  <a:gd name="connsiteY145" fmla="*/ 216039 h 728505"/>
                  <a:gd name="connsiteX146" fmla="*/ 1296237 w 2145323"/>
                  <a:gd name="connsiteY146" fmla="*/ 211015 h 728505"/>
                  <a:gd name="connsiteX147" fmla="*/ 1311309 w 2145323"/>
                  <a:gd name="connsiteY147" fmla="*/ 205991 h 728505"/>
                  <a:gd name="connsiteX148" fmla="*/ 1356527 w 2145323"/>
                  <a:gd name="connsiteY148" fmla="*/ 195942 h 728505"/>
                  <a:gd name="connsiteX149" fmla="*/ 1371600 w 2145323"/>
                  <a:gd name="connsiteY149" fmla="*/ 190918 h 728505"/>
                  <a:gd name="connsiteX150" fmla="*/ 1451986 w 2145323"/>
                  <a:gd name="connsiteY150" fmla="*/ 185894 h 728505"/>
                  <a:gd name="connsiteX151" fmla="*/ 1487156 w 2145323"/>
                  <a:gd name="connsiteY151" fmla="*/ 175846 h 728505"/>
                  <a:gd name="connsiteX152" fmla="*/ 1507252 w 2145323"/>
                  <a:gd name="connsiteY152" fmla="*/ 170821 h 728505"/>
                  <a:gd name="connsiteX153" fmla="*/ 1522325 w 2145323"/>
                  <a:gd name="connsiteY153" fmla="*/ 165797 h 728505"/>
                  <a:gd name="connsiteX154" fmla="*/ 1542421 w 2145323"/>
                  <a:gd name="connsiteY154" fmla="*/ 160773 h 728505"/>
                  <a:gd name="connsiteX155" fmla="*/ 1587639 w 2145323"/>
                  <a:gd name="connsiteY155" fmla="*/ 145701 h 728505"/>
                  <a:gd name="connsiteX156" fmla="*/ 1602712 w 2145323"/>
                  <a:gd name="connsiteY156" fmla="*/ 140676 h 728505"/>
                  <a:gd name="connsiteX157" fmla="*/ 1678074 w 2145323"/>
                  <a:gd name="connsiteY157" fmla="*/ 130628 h 728505"/>
                  <a:gd name="connsiteX158" fmla="*/ 1693147 w 2145323"/>
                  <a:gd name="connsiteY158" fmla="*/ 155749 h 728505"/>
                  <a:gd name="connsiteX159" fmla="*/ 1713243 w 2145323"/>
                  <a:gd name="connsiteY159" fmla="*/ 185894 h 728505"/>
                  <a:gd name="connsiteX160" fmla="*/ 1723292 w 2145323"/>
                  <a:gd name="connsiteY160" fmla="*/ 200967 h 728505"/>
                  <a:gd name="connsiteX161" fmla="*/ 1733340 w 2145323"/>
                  <a:gd name="connsiteY161" fmla="*/ 216039 h 728505"/>
                  <a:gd name="connsiteX162" fmla="*/ 1748413 w 2145323"/>
                  <a:gd name="connsiteY162" fmla="*/ 155749 h 728505"/>
                  <a:gd name="connsiteX163" fmla="*/ 1753437 w 2145323"/>
                  <a:gd name="connsiteY163" fmla="*/ 140676 h 728505"/>
                  <a:gd name="connsiteX164" fmla="*/ 1788606 w 2145323"/>
                  <a:gd name="connsiteY164" fmla="*/ 125604 h 728505"/>
                  <a:gd name="connsiteX165" fmla="*/ 1828800 w 2145323"/>
                  <a:gd name="connsiteY165" fmla="*/ 130628 h 728505"/>
                  <a:gd name="connsiteX166" fmla="*/ 1868993 w 2145323"/>
                  <a:gd name="connsiteY166" fmla="*/ 140676 h 728505"/>
                  <a:gd name="connsiteX167" fmla="*/ 1874017 w 2145323"/>
                  <a:gd name="connsiteY167" fmla="*/ 155749 h 728505"/>
                  <a:gd name="connsiteX168" fmla="*/ 1909186 w 2145323"/>
                  <a:gd name="connsiteY168" fmla="*/ 195942 h 728505"/>
                  <a:gd name="connsiteX169" fmla="*/ 1939331 w 2145323"/>
                  <a:gd name="connsiteY169" fmla="*/ 216039 h 728505"/>
                  <a:gd name="connsiteX170" fmla="*/ 1959428 w 2145323"/>
                  <a:gd name="connsiteY170" fmla="*/ 236136 h 728505"/>
                  <a:gd name="connsiteX171" fmla="*/ 1954404 w 2145323"/>
                  <a:gd name="connsiteY171" fmla="*/ 266281 h 728505"/>
                  <a:gd name="connsiteX172" fmla="*/ 1949380 w 2145323"/>
                  <a:gd name="connsiteY172" fmla="*/ 281353 h 728505"/>
                  <a:gd name="connsiteX173" fmla="*/ 1959428 w 2145323"/>
                  <a:gd name="connsiteY173" fmla="*/ 316523 h 7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2145323" h="728505">
                    <a:moveTo>
                      <a:pt x="1959428" y="316523"/>
                    </a:moveTo>
                    <a:cubicBezTo>
                      <a:pt x="1963615" y="326571"/>
                      <a:pt x="1970460" y="332753"/>
                      <a:pt x="1974501" y="341643"/>
                    </a:cubicBezTo>
                    <a:cubicBezTo>
                      <a:pt x="1978884" y="351286"/>
                      <a:pt x="1984549" y="371789"/>
                      <a:pt x="1984549" y="371789"/>
                    </a:cubicBezTo>
                    <a:cubicBezTo>
                      <a:pt x="1986224" y="447151"/>
                      <a:pt x="1984871" y="522642"/>
                      <a:pt x="1989573" y="597876"/>
                    </a:cubicBezTo>
                    <a:cubicBezTo>
                      <a:pt x="1989950" y="603903"/>
                      <a:pt x="1995691" y="608364"/>
                      <a:pt x="1999621" y="612949"/>
                    </a:cubicBezTo>
                    <a:cubicBezTo>
                      <a:pt x="2005786" y="620142"/>
                      <a:pt x="2019718" y="633046"/>
                      <a:pt x="2019718" y="633046"/>
                    </a:cubicBezTo>
                    <a:cubicBezTo>
                      <a:pt x="2029324" y="661865"/>
                      <a:pt x="2018238" y="636096"/>
                      <a:pt x="2034791" y="658167"/>
                    </a:cubicBezTo>
                    <a:cubicBezTo>
                      <a:pt x="2043018" y="669137"/>
                      <a:pt x="2064427" y="708238"/>
                      <a:pt x="2080008" y="713432"/>
                    </a:cubicBezTo>
                    <a:lnTo>
                      <a:pt x="2095081" y="718457"/>
                    </a:lnTo>
                    <a:cubicBezTo>
                      <a:pt x="2108479" y="716782"/>
                      <a:pt x="2124040" y="720922"/>
                      <a:pt x="2135274" y="713432"/>
                    </a:cubicBezTo>
                    <a:cubicBezTo>
                      <a:pt x="2142379" y="708695"/>
                      <a:pt x="2138227" y="696596"/>
                      <a:pt x="2140298" y="688312"/>
                    </a:cubicBezTo>
                    <a:cubicBezTo>
                      <a:pt x="2141583" y="683174"/>
                      <a:pt x="2143648" y="678263"/>
                      <a:pt x="2145323" y="673239"/>
                    </a:cubicBezTo>
                    <a:cubicBezTo>
                      <a:pt x="2143648" y="661516"/>
                      <a:pt x="2142621" y="649682"/>
                      <a:pt x="2140298" y="638070"/>
                    </a:cubicBezTo>
                    <a:cubicBezTo>
                      <a:pt x="2139259" y="632877"/>
                      <a:pt x="2138582" y="627133"/>
                      <a:pt x="2135274" y="622997"/>
                    </a:cubicBezTo>
                    <a:cubicBezTo>
                      <a:pt x="2131502" y="618282"/>
                      <a:pt x="2124917" y="616721"/>
                      <a:pt x="2120202" y="612949"/>
                    </a:cubicBezTo>
                    <a:cubicBezTo>
                      <a:pt x="2116503" y="609990"/>
                      <a:pt x="2114215" y="605338"/>
                      <a:pt x="2110153" y="602901"/>
                    </a:cubicBezTo>
                    <a:cubicBezTo>
                      <a:pt x="2105612" y="600176"/>
                      <a:pt x="2099818" y="600244"/>
                      <a:pt x="2095081" y="597876"/>
                    </a:cubicBezTo>
                    <a:cubicBezTo>
                      <a:pt x="2089680" y="595175"/>
                      <a:pt x="2085032" y="591177"/>
                      <a:pt x="2080008" y="587828"/>
                    </a:cubicBezTo>
                    <a:cubicBezTo>
                      <a:pt x="2051207" y="544626"/>
                      <a:pt x="2085741" y="599292"/>
                      <a:pt x="2064936" y="557683"/>
                    </a:cubicBezTo>
                    <a:cubicBezTo>
                      <a:pt x="2062236" y="552282"/>
                      <a:pt x="2058237" y="547635"/>
                      <a:pt x="2054887" y="542611"/>
                    </a:cubicBezTo>
                    <a:cubicBezTo>
                      <a:pt x="2048124" y="515558"/>
                      <a:pt x="2044839" y="506540"/>
                      <a:pt x="2044839" y="472272"/>
                    </a:cubicBezTo>
                    <a:cubicBezTo>
                      <a:pt x="2044839" y="373449"/>
                      <a:pt x="2048188" y="274655"/>
                      <a:pt x="2049863" y="175846"/>
                    </a:cubicBezTo>
                    <a:cubicBezTo>
                      <a:pt x="2048188" y="155749"/>
                      <a:pt x="2048154" y="135448"/>
                      <a:pt x="2044839" y="115556"/>
                    </a:cubicBezTo>
                    <a:cubicBezTo>
                      <a:pt x="2041462" y="95295"/>
                      <a:pt x="2038627" y="86470"/>
                      <a:pt x="2024742" y="75362"/>
                    </a:cubicBezTo>
                    <a:cubicBezTo>
                      <a:pt x="2020027" y="71590"/>
                      <a:pt x="2014385" y="69086"/>
                      <a:pt x="2009670" y="65314"/>
                    </a:cubicBezTo>
                    <a:cubicBezTo>
                      <a:pt x="2005971" y="62355"/>
                      <a:pt x="2003320" y="58224"/>
                      <a:pt x="1999621" y="55265"/>
                    </a:cubicBezTo>
                    <a:cubicBezTo>
                      <a:pt x="1990968" y="48343"/>
                      <a:pt x="1980782" y="41808"/>
                      <a:pt x="1969476" y="40193"/>
                    </a:cubicBezTo>
                    <a:cubicBezTo>
                      <a:pt x="1951164" y="37577"/>
                      <a:pt x="1932582" y="37330"/>
                      <a:pt x="1914211" y="35169"/>
                    </a:cubicBezTo>
                    <a:cubicBezTo>
                      <a:pt x="1904094" y="33979"/>
                      <a:pt x="1894114" y="31820"/>
                      <a:pt x="1884065" y="30145"/>
                    </a:cubicBezTo>
                    <a:cubicBezTo>
                      <a:pt x="1871147" y="25838"/>
                      <a:pt x="1862782" y="22621"/>
                      <a:pt x="1848896" y="20096"/>
                    </a:cubicBezTo>
                    <a:cubicBezTo>
                      <a:pt x="1818335" y="14540"/>
                      <a:pt x="1789718" y="12889"/>
                      <a:pt x="1758461" y="10048"/>
                    </a:cubicBezTo>
                    <a:cubicBezTo>
                      <a:pt x="1740872" y="5651"/>
                      <a:pt x="1721197" y="0"/>
                      <a:pt x="1703195" y="0"/>
                    </a:cubicBezTo>
                    <a:cubicBezTo>
                      <a:pt x="1662967" y="0"/>
                      <a:pt x="1622808" y="3349"/>
                      <a:pt x="1582615" y="5024"/>
                    </a:cubicBezTo>
                    <a:cubicBezTo>
                      <a:pt x="1572283" y="8468"/>
                      <a:pt x="1557958" y="13670"/>
                      <a:pt x="1547446" y="15072"/>
                    </a:cubicBezTo>
                    <a:cubicBezTo>
                      <a:pt x="1529110" y="17517"/>
                      <a:pt x="1510602" y="18421"/>
                      <a:pt x="1492180" y="20096"/>
                    </a:cubicBezTo>
                    <a:cubicBezTo>
                      <a:pt x="1487156" y="21771"/>
                      <a:pt x="1481648" y="22395"/>
                      <a:pt x="1477107" y="25120"/>
                    </a:cubicBezTo>
                    <a:cubicBezTo>
                      <a:pt x="1442624" y="45810"/>
                      <a:pt x="1494686" y="25961"/>
                      <a:pt x="1451986" y="40193"/>
                    </a:cubicBezTo>
                    <a:cubicBezTo>
                      <a:pt x="1420391" y="61256"/>
                      <a:pt x="1454281" y="41104"/>
                      <a:pt x="1396720" y="60290"/>
                    </a:cubicBezTo>
                    <a:cubicBezTo>
                      <a:pt x="1383320" y="64757"/>
                      <a:pt x="1361664" y="72831"/>
                      <a:pt x="1346479" y="75362"/>
                    </a:cubicBezTo>
                    <a:cubicBezTo>
                      <a:pt x="1323117" y="79256"/>
                      <a:pt x="1299502" y="81517"/>
                      <a:pt x="1276140" y="85411"/>
                    </a:cubicBezTo>
                    <a:lnTo>
                      <a:pt x="1245995" y="90435"/>
                    </a:lnTo>
                    <a:lnTo>
                      <a:pt x="1170632" y="115556"/>
                    </a:lnTo>
                    <a:cubicBezTo>
                      <a:pt x="1170628" y="115557"/>
                      <a:pt x="1140490" y="125603"/>
                      <a:pt x="1140487" y="125604"/>
                    </a:cubicBezTo>
                    <a:lnTo>
                      <a:pt x="1115367" y="130628"/>
                    </a:lnTo>
                    <a:cubicBezTo>
                      <a:pt x="1105344" y="132450"/>
                      <a:pt x="1095210" y="133654"/>
                      <a:pt x="1085221" y="135652"/>
                    </a:cubicBezTo>
                    <a:cubicBezTo>
                      <a:pt x="1078450" y="137006"/>
                      <a:pt x="1071824" y="139001"/>
                      <a:pt x="1065125" y="140676"/>
                    </a:cubicBezTo>
                    <a:cubicBezTo>
                      <a:pt x="1058426" y="139001"/>
                      <a:pt x="1051375" y="138372"/>
                      <a:pt x="1045028" y="135652"/>
                    </a:cubicBezTo>
                    <a:cubicBezTo>
                      <a:pt x="1009850" y="120576"/>
                      <a:pt x="1046907" y="131756"/>
                      <a:pt x="1019907" y="115556"/>
                    </a:cubicBezTo>
                    <a:cubicBezTo>
                      <a:pt x="1015366" y="112831"/>
                      <a:pt x="1009859" y="112206"/>
                      <a:pt x="1004835" y="110531"/>
                    </a:cubicBezTo>
                    <a:cubicBezTo>
                      <a:pt x="990602" y="67832"/>
                      <a:pt x="1010453" y="119895"/>
                      <a:pt x="989762" y="85411"/>
                    </a:cubicBezTo>
                    <a:cubicBezTo>
                      <a:pt x="987037" y="80870"/>
                      <a:pt x="987676" y="74745"/>
                      <a:pt x="984738" y="70338"/>
                    </a:cubicBezTo>
                    <a:cubicBezTo>
                      <a:pt x="976208" y="57543"/>
                      <a:pt x="966388" y="53642"/>
                      <a:pt x="954593" y="45217"/>
                    </a:cubicBezTo>
                    <a:cubicBezTo>
                      <a:pt x="947779" y="40350"/>
                      <a:pt x="941597" y="34583"/>
                      <a:pt x="934496" y="30145"/>
                    </a:cubicBezTo>
                    <a:cubicBezTo>
                      <a:pt x="917593" y="19581"/>
                      <a:pt x="903591" y="16493"/>
                      <a:pt x="884254" y="10048"/>
                    </a:cubicBezTo>
                    <a:lnTo>
                      <a:pt x="869182" y="5024"/>
                    </a:lnTo>
                    <a:cubicBezTo>
                      <a:pt x="862483" y="6699"/>
                      <a:pt x="854830" y="6218"/>
                      <a:pt x="849085" y="10048"/>
                    </a:cubicBezTo>
                    <a:cubicBezTo>
                      <a:pt x="844061" y="13397"/>
                      <a:pt x="842809" y="20405"/>
                      <a:pt x="839037" y="25120"/>
                    </a:cubicBezTo>
                    <a:cubicBezTo>
                      <a:pt x="836078" y="28819"/>
                      <a:pt x="832338" y="31819"/>
                      <a:pt x="828989" y="35169"/>
                    </a:cubicBezTo>
                    <a:cubicBezTo>
                      <a:pt x="817030" y="71042"/>
                      <a:pt x="824815" y="56501"/>
                      <a:pt x="808892" y="80386"/>
                    </a:cubicBezTo>
                    <a:lnTo>
                      <a:pt x="793819" y="125604"/>
                    </a:lnTo>
                    <a:lnTo>
                      <a:pt x="788795" y="140676"/>
                    </a:lnTo>
                    <a:cubicBezTo>
                      <a:pt x="785562" y="185944"/>
                      <a:pt x="788801" y="197599"/>
                      <a:pt x="778747" y="231112"/>
                    </a:cubicBezTo>
                    <a:cubicBezTo>
                      <a:pt x="775703" y="241257"/>
                      <a:pt x="772048" y="251209"/>
                      <a:pt x="768698" y="261257"/>
                    </a:cubicBezTo>
                    <a:lnTo>
                      <a:pt x="763674" y="276329"/>
                    </a:lnTo>
                    <a:cubicBezTo>
                      <a:pt x="761434" y="289767"/>
                      <a:pt x="757137" y="317551"/>
                      <a:pt x="753626" y="331595"/>
                    </a:cubicBezTo>
                    <a:cubicBezTo>
                      <a:pt x="751170" y="341419"/>
                      <a:pt x="748710" y="351637"/>
                      <a:pt x="738553" y="356716"/>
                    </a:cubicBezTo>
                    <a:cubicBezTo>
                      <a:pt x="732377" y="359804"/>
                      <a:pt x="725156" y="360065"/>
                      <a:pt x="718457" y="361740"/>
                    </a:cubicBezTo>
                    <a:cubicBezTo>
                      <a:pt x="698360" y="360065"/>
                      <a:pt x="678200" y="359027"/>
                      <a:pt x="658167" y="356716"/>
                    </a:cubicBezTo>
                    <a:cubicBezTo>
                      <a:pt x="634639" y="354001"/>
                      <a:pt x="611052" y="351314"/>
                      <a:pt x="587828" y="346668"/>
                    </a:cubicBezTo>
                    <a:cubicBezTo>
                      <a:pt x="579454" y="344993"/>
                      <a:pt x="571172" y="342772"/>
                      <a:pt x="562707" y="341643"/>
                    </a:cubicBezTo>
                    <a:cubicBezTo>
                      <a:pt x="508752" y="334449"/>
                      <a:pt x="456996" y="334098"/>
                      <a:pt x="401934" y="331595"/>
                    </a:cubicBezTo>
                    <a:cubicBezTo>
                      <a:pt x="356277" y="338117"/>
                      <a:pt x="378000" y="332874"/>
                      <a:pt x="336619" y="346668"/>
                    </a:cubicBezTo>
                    <a:lnTo>
                      <a:pt x="321547" y="351692"/>
                    </a:lnTo>
                    <a:cubicBezTo>
                      <a:pt x="305405" y="367833"/>
                      <a:pt x="317858" y="358827"/>
                      <a:pt x="291402" y="366764"/>
                    </a:cubicBezTo>
                    <a:cubicBezTo>
                      <a:pt x="281257" y="369808"/>
                      <a:pt x="261257" y="376813"/>
                      <a:pt x="261257" y="376813"/>
                    </a:cubicBezTo>
                    <a:cubicBezTo>
                      <a:pt x="235792" y="402276"/>
                      <a:pt x="268750" y="372316"/>
                      <a:pt x="236136" y="391885"/>
                    </a:cubicBezTo>
                    <a:cubicBezTo>
                      <a:pt x="232074" y="394322"/>
                      <a:pt x="229786" y="398975"/>
                      <a:pt x="226087" y="401934"/>
                    </a:cubicBezTo>
                    <a:cubicBezTo>
                      <a:pt x="221372" y="405706"/>
                      <a:pt x="216039" y="408633"/>
                      <a:pt x="211015" y="411982"/>
                    </a:cubicBezTo>
                    <a:cubicBezTo>
                      <a:pt x="194398" y="436907"/>
                      <a:pt x="205237" y="422784"/>
                      <a:pt x="175846" y="452175"/>
                    </a:cubicBezTo>
                    <a:cubicBezTo>
                      <a:pt x="172496" y="455525"/>
                      <a:pt x="169739" y="459596"/>
                      <a:pt x="165797" y="462224"/>
                    </a:cubicBezTo>
                    <a:lnTo>
                      <a:pt x="135652" y="482320"/>
                    </a:lnTo>
                    <a:lnTo>
                      <a:pt x="105507" y="502417"/>
                    </a:lnTo>
                    <a:lnTo>
                      <a:pt x="90435" y="507441"/>
                    </a:lnTo>
                    <a:cubicBezTo>
                      <a:pt x="64975" y="532901"/>
                      <a:pt x="97922" y="502950"/>
                      <a:pt x="65314" y="522514"/>
                    </a:cubicBezTo>
                    <a:cubicBezTo>
                      <a:pt x="30831" y="543203"/>
                      <a:pt x="82888" y="523354"/>
                      <a:pt x="40193" y="537586"/>
                    </a:cubicBezTo>
                    <a:cubicBezTo>
                      <a:pt x="36844" y="540936"/>
                      <a:pt x="34207" y="545198"/>
                      <a:pt x="30145" y="547635"/>
                    </a:cubicBezTo>
                    <a:cubicBezTo>
                      <a:pt x="25604" y="550360"/>
                      <a:pt x="19208" y="549351"/>
                      <a:pt x="15072" y="552659"/>
                    </a:cubicBezTo>
                    <a:cubicBezTo>
                      <a:pt x="10357" y="556431"/>
                      <a:pt x="8373" y="562707"/>
                      <a:pt x="5024" y="567731"/>
                    </a:cubicBezTo>
                    <a:cubicBezTo>
                      <a:pt x="3349" y="572755"/>
                      <a:pt x="0" y="577508"/>
                      <a:pt x="0" y="582804"/>
                    </a:cubicBezTo>
                    <a:cubicBezTo>
                      <a:pt x="0" y="594646"/>
                      <a:pt x="215" y="607152"/>
                      <a:pt x="5024" y="617973"/>
                    </a:cubicBezTo>
                    <a:cubicBezTo>
                      <a:pt x="7476" y="623491"/>
                      <a:pt x="15381" y="624249"/>
                      <a:pt x="20096" y="628021"/>
                    </a:cubicBezTo>
                    <a:cubicBezTo>
                      <a:pt x="41545" y="645181"/>
                      <a:pt x="15834" y="635208"/>
                      <a:pt x="55265" y="643094"/>
                    </a:cubicBezTo>
                    <a:cubicBezTo>
                      <a:pt x="151258" y="637448"/>
                      <a:pt x="113617" y="647089"/>
                      <a:pt x="170821" y="628021"/>
                    </a:cubicBezTo>
                    <a:cubicBezTo>
                      <a:pt x="175845" y="626346"/>
                      <a:pt x="181487" y="625935"/>
                      <a:pt x="185894" y="622997"/>
                    </a:cubicBezTo>
                    <a:lnTo>
                      <a:pt x="216039" y="602901"/>
                    </a:lnTo>
                    <a:cubicBezTo>
                      <a:pt x="253879" y="628126"/>
                      <a:pt x="210183" y="594116"/>
                      <a:pt x="236136" y="633046"/>
                    </a:cubicBezTo>
                    <a:cubicBezTo>
                      <a:pt x="239485" y="638070"/>
                      <a:pt x="245213" y="642375"/>
                      <a:pt x="251208" y="643094"/>
                    </a:cubicBezTo>
                    <a:cubicBezTo>
                      <a:pt x="287827" y="647488"/>
                      <a:pt x="324896" y="646443"/>
                      <a:pt x="361740" y="648118"/>
                    </a:cubicBezTo>
                    <a:cubicBezTo>
                      <a:pt x="365090" y="651468"/>
                      <a:pt x="367552" y="656048"/>
                      <a:pt x="371789" y="658167"/>
                    </a:cubicBezTo>
                    <a:cubicBezTo>
                      <a:pt x="381263" y="662904"/>
                      <a:pt x="401934" y="668215"/>
                      <a:pt x="401934" y="668215"/>
                    </a:cubicBezTo>
                    <a:cubicBezTo>
                      <a:pt x="406958" y="671564"/>
                      <a:pt x="412422" y="674333"/>
                      <a:pt x="417006" y="678263"/>
                    </a:cubicBezTo>
                    <a:cubicBezTo>
                      <a:pt x="424199" y="684428"/>
                      <a:pt x="427813" y="696502"/>
                      <a:pt x="437103" y="698360"/>
                    </a:cubicBezTo>
                    <a:lnTo>
                      <a:pt x="462224" y="703384"/>
                    </a:lnTo>
                    <a:cubicBezTo>
                      <a:pt x="496775" y="726419"/>
                      <a:pt x="480912" y="719662"/>
                      <a:pt x="507441" y="728505"/>
                    </a:cubicBezTo>
                    <a:cubicBezTo>
                      <a:pt x="517489" y="725156"/>
                      <a:pt x="530096" y="725947"/>
                      <a:pt x="537586" y="718457"/>
                    </a:cubicBezTo>
                    <a:cubicBezTo>
                      <a:pt x="571795" y="684248"/>
                      <a:pt x="519655" y="737702"/>
                      <a:pt x="557683" y="693336"/>
                    </a:cubicBezTo>
                    <a:cubicBezTo>
                      <a:pt x="584072" y="662549"/>
                      <a:pt x="568608" y="682586"/>
                      <a:pt x="592852" y="663191"/>
                    </a:cubicBezTo>
                    <a:cubicBezTo>
                      <a:pt x="628646" y="634555"/>
                      <a:pt x="571586" y="674019"/>
                      <a:pt x="617973" y="643094"/>
                    </a:cubicBezTo>
                    <a:cubicBezTo>
                      <a:pt x="648892" y="596712"/>
                      <a:pt x="609439" y="653760"/>
                      <a:pt x="638070" y="617973"/>
                    </a:cubicBezTo>
                    <a:cubicBezTo>
                      <a:pt x="641842" y="613258"/>
                      <a:pt x="643403" y="606673"/>
                      <a:pt x="648118" y="602901"/>
                    </a:cubicBezTo>
                    <a:cubicBezTo>
                      <a:pt x="652254" y="599592"/>
                      <a:pt x="658323" y="599962"/>
                      <a:pt x="663191" y="597876"/>
                    </a:cubicBezTo>
                    <a:cubicBezTo>
                      <a:pt x="680489" y="590462"/>
                      <a:pt x="692250" y="584432"/>
                      <a:pt x="703384" y="567731"/>
                    </a:cubicBezTo>
                    <a:cubicBezTo>
                      <a:pt x="719307" y="543847"/>
                      <a:pt x="711524" y="558386"/>
                      <a:pt x="723481" y="522514"/>
                    </a:cubicBezTo>
                    <a:cubicBezTo>
                      <a:pt x="725156" y="517490"/>
                      <a:pt x="723367" y="508725"/>
                      <a:pt x="728505" y="507441"/>
                    </a:cubicBezTo>
                    <a:lnTo>
                      <a:pt x="748602" y="502417"/>
                    </a:lnTo>
                    <a:cubicBezTo>
                      <a:pt x="753626" y="499068"/>
                      <a:pt x="758273" y="495069"/>
                      <a:pt x="763674" y="492369"/>
                    </a:cubicBezTo>
                    <a:cubicBezTo>
                      <a:pt x="768411" y="490001"/>
                      <a:pt x="775002" y="491090"/>
                      <a:pt x="778747" y="487345"/>
                    </a:cubicBezTo>
                    <a:cubicBezTo>
                      <a:pt x="782492" y="483600"/>
                      <a:pt x="780463" y="476408"/>
                      <a:pt x="783771" y="472272"/>
                    </a:cubicBezTo>
                    <a:cubicBezTo>
                      <a:pt x="787543" y="467557"/>
                      <a:pt x="793819" y="465573"/>
                      <a:pt x="798843" y="462224"/>
                    </a:cubicBezTo>
                    <a:cubicBezTo>
                      <a:pt x="806700" y="438656"/>
                      <a:pt x="810760" y="430632"/>
                      <a:pt x="813916" y="406958"/>
                    </a:cubicBezTo>
                    <a:cubicBezTo>
                      <a:pt x="816140" y="390275"/>
                      <a:pt x="815838" y="373259"/>
                      <a:pt x="818940" y="356716"/>
                    </a:cubicBezTo>
                    <a:cubicBezTo>
                      <a:pt x="820892" y="346305"/>
                      <a:pt x="826420" y="336847"/>
                      <a:pt x="828989" y="326571"/>
                    </a:cubicBezTo>
                    <a:cubicBezTo>
                      <a:pt x="831797" y="315337"/>
                      <a:pt x="839168" y="283668"/>
                      <a:pt x="844061" y="276329"/>
                    </a:cubicBezTo>
                    <a:cubicBezTo>
                      <a:pt x="847410" y="271305"/>
                      <a:pt x="851409" y="266658"/>
                      <a:pt x="854109" y="261257"/>
                    </a:cubicBezTo>
                    <a:cubicBezTo>
                      <a:pt x="874910" y="219656"/>
                      <a:pt x="840387" y="274304"/>
                      <a:pt x="869182" y="231112"/>
                    </a:cubicBezTo>
                    <a:cubicBezTo>
                      <a:pt x="887502" y="176149"/>
                      <a:pt x="858286" y="259394"/>
                      <a:pt x="884254" y="200967"/>
                    </a:cubicBezTo>
                    <a:cubicBezTo>
                      <a:pt x="893806" y="179474"/>
                      <a:pt x="893481" y="171186"/>
                      <a:pt x="899327" y="150725"/>
                    </a:cubicBezTo>
                    <a:cubicBezTo>
                      <a:pt x="900782" y="145633"/>
                      <a:pt x="902676" y="140676"/>
                      <a:pt x="904351" y="135652"/>
                    </a:cubicBezTo>
                    <a:cubicBezTo>
                      <a:pt x="907701" y="140676"/>
                      <a:pt x="909685" y="146953"/>
                      <a:pt x="914400" y="150725"/>
                    </a:cubicBezTo>
                    <a:cubicBezTo>
                      <a:pt x="918535" y="154033"/>
                      <a:pt x="925727" y="152004"/>
                      <a:pt x="929472" y="155749"/>
                    </a:cubicBezTo>
                    <a:cubicBezTo>
                      <a:pt x="933217" y="159494"/>
                      <a:pt x="931771" y="166280"/>
                      <a:pt x="934496" y="170821"/>
                    </a:cubicBezTo>
                    <a:cubicBezTo>
                      <a:pt x="940096" y="180154"/>
                      <a:pt x="951717" y="184597"/>
                      <a:pt x="959617" y="190918"/>
                    </a:cubicBezTo>
                    <a:cubicBezTo>
                      <a:pt x="963316" y="193877"/>
                      <a:pt x="966316" y="197617"/>
                      <a:pt x="969665" y="200967"/>
                    </a:cubicBezTo>
                    <a:cubicBezTo>
                      <a:pt x="982298" y="238857"/>
                      <a:pt x="965256" y="192147"/>
                      <a:pt x="984738" y="231112"/>
                    </a:cubicBezTo>
                    <a:cubicBezTo>
                      <a:pt x="987106" y="235849"/>
                      <a:pt x="988087" y="241160"/>
                      <a:pt x="989762" y="246184"/>
                    </a:cubicBezTo>
                    <a:cubicBezTo>
                      <a:pt x="991437" y="256232"/>
                      <a:pt x="992651" y="266368"/>
                      <a:pt x="994786" y="276329"/>
                    </a:cubicBezTo>
                    <a:cubicBezTo>
                      <a:pt x="997680" y="289833"/>
                      <a:pt x="1004835" y="316523"/>
                      <a:pt x="1004835" y="316523"/>
                    </a:cubicBezTo>
                    <a:cubicBezTo>
                      <a:pt x="1067832" y="300773"/>
                      <a:pt x="1031253" y="307458"/>
                      <a:pt x="1115367" y="301450"/>
                    </a:cubicBezTo>
                    <a:cubicBezTo>
                      <a:pt x="1118716" y="291402"/>
                      <a:pt x="1116602" y="277180"/>
                      <a:pt x="1125415" y="271305"/>
                    </a:cubicBezTo>
                    <a:cubicBezTo>
                      <a:pt x="1130439" y="267956"/>
                      <a:pt x="1135772" y="265029"/>
                      <a:pt x="1140487" y="261257"/>
                    </a:cubicBezTo>
                    <a:cubicBezTo>
                      <a:pt x="1144186" y="258298"/>
                      <a:pt x="1146182" y="253074"/>
                      <a:pt x="1150536" y="251208"/>
                    </a:cubicBezTo>
                    <a:cubicBezTo>
                      <a:pt x="1158385" y="247844"/>
                      <a:pt x="1167372" y="248255"/>
                      <a:pt x="1175657" y="246184"/>
                    </a:cubicBezTo>
                    <a:cubicBezTo>
                      <a:pt x="1180795" y="244900"/>
                      <a:pt x="1185637" y="242615"/>
                      <a:pt x="1190729" y="241160"/>
                    </a:cubicBezTo>
                    <a:cubicBezTo>
                      <a:pt x="1197368" y="239263"/>
                      <a:pt x="1204212" y="238120"/>
                      <a:pt x="1210826" y="236136"/>
                    </a:cubicBezTo>
                    <a:cubicBezTo>
                      <a:pt x="1220971" y="233092"/>
                      <a:pt x="1230695" y="228656"/>
                      <a:pt x="1240971" y="226087"/>
                    </a:cubicBezTo>
                    <a:cubicBezTo>
                      <a:pt x="1303800" y="210381"/>
                      <a:pt x="1225685" y="230454"/>
                      <a:pt x="1276140" y="216039"/>
                    </a:cubicBezTo>
                    <a:cubicBezTo>
                      <a:pt x="1282779" y="214142"/>
                      <a:pt x="1289598" y="212912"/>
                      <a:pt x="1296237" y="211015"/>
                    </a:cubicBezTo>
                    <a:cubicBezTo>
                      <a:pt x="1301329" y="209560"/>
                      <a:pt x="1306217" y="207446"/>
                      <a:pt x="1311309" y="205991"/>
                    </a:cubicBezTo>
                    <a:cubicBezTo>
                      <a:pt x="1347399" y="195680"/>
                      <a:pt x="1315102" y="206299"/>
                      <a:pt x="1356527" y="195942"/>
                    </a:cubicBezTo>
                    <a:cubicBezTo>
                      <a:pt x="1361665" y="194657"/>
                      <a:pt x="1366333" y="191472"/>
                      <a:pt x="1371600" y="190918"/>
                    </a:cubicBezTo>
                    <a:cubicBezTo>
                      <a:pt x="1398300" y="188108"/>
                      <a:pt x="1425191" y="187569"/>
                      <a:pt x="1451986" y="185894"/>
                    </a:cubicBezTo>
                    <a:cubicBezTo>
                      <a:pt x="1514745" y="170205"/>
                      <a:pt x="1436752" y="190248"/>
                      <a:pt x="1487156" y="175846"/>
                    </a:cubicBezTo>
                    <a:cubicBezTo>
                      <a:pt x="1493795" y="173949"/>
                      <a:pt x="1500613" y="172718"/>
                      <a:pt x="1507252" y="170821"/>
                    </a:cubicBezTo>
                    <a:cubicBezTo>
                      <a:pt x="1512344" y="169366"/>
                      <a:pt x="1517233" y="167252"/>
                      <a:pt x="1522325" y="165797"/>
                    </a:cubicBezTo>
                    <a:cubicBezTo>
                      <a:pt x="1528964" y="163900"/>
                      <a:pt x="1535807" y="162757"/>
                      <a:pt x="1542421" y="160773"/>
                    </a:cubicBezTo>
                    <a:cubicBezTo>
                      <a:pt x="1542434" y="160769"/>
                      <a:pt x="1580096" y="148216"/>
                      <a:pt x="1587639" y="145701"/>
                    </a:cubicBezTo>
                    <a:cubicBezTo>
                      <a:pt x="1592663" y="144026"/>
                      <a:pt x="1597519" y="141715"/>
                      <a:pt x="1602712" y="140676"/>
                    </a:cubicBezTo>
                    <a:cubicBezTo>
                      <a:pt x="1644336" y="132351"/>
                      <a:pt x="1619335" y="136502"/>
                      <a:pt x="1678074" y="130628"/>
                    </a:cubicBezTo>
                    <a:cubicBezTo>
                      <a:pt x="1700617" y="153169"/>
                      <a:pt x="1676844" y="126402"/>
                      <a:pt x="1693147" y="155749"/>
                    </a:cubicBezTo>
                    <a:cubicBezTo>
                      <a:pt x="1699012" y="166306"/>
                      <a:pt x="1706544" y="175846"/>
                      <a:pt x="1713243" y="185894"/>
                    </a:cubicBezTo>
                    <a:lnTo>
                      <a:pt x="1723292" y="200967"/>
                    </a:lnTo>
                    <a:lnTo>
                      <a:pt x="1733340" y="216039"/>
                    </a:lnTo>
                    <a:cubicBezTo>
                      <a:pt x="1753643" y="155134"/>
                      <a:pt x="1734884" y="216631"/>
                      <a:pt x="1748413" y="155749"/>
                    </a:cubicBezTo>
                    <a:cubicBezTo>
                      <a:pt x="1749562" y="150579"/>
                      <a:pt x="1750129" y="144812"/>
                      <a:pt x="1753437" y="140676"/>
                    </a:cubicBezTo>
                    <a:cubicBezTo>
                      <a:pt x="1762111" y="129834"/>
                      <a:pt x="1776539" y="128621"/>
                      <a:pt x="1788606" y="125604"/>
                    </a:cubicBezTo>
                    <a:cubicBezTo>
                      <a:pt x="1802004" y="127279"/>
                      <a:pt x="1815529" y="128140"/>
                      <a:pt x="1828800" y="130628"/>
                    </a:cubicBezTo>
                    <a:cubicBezTo>
                      <a:pt x="1842373" y="133173"/>
                      <a:pt x="1868993" y="140676"/>
                      <a:pt x="1868993" y="140676"/>
                    </a:cubicBezTo>
                    <a:cubicBezTo>
                      <a:pt x="1870668" y="145700"/>
                      <a:pt x="1871649" y="151012"/>
                      <a:pt x="1874017" y="155749"/>
                    </a:cubicBezTo>
                    <a:cubicBezTo>
                      <a:pt x="1880656" y="169027"/>
                      <a:pt x="1899365" y="189394"/>
                      <a:pt x="1909186" y="195942"/>
                    </a:cubicBezTo>
                    <a:cubicBezTo>
                      <a:pt x="1919234" y="202641"/>
                      <a:pt x="1930792" y="207500"/>
                      <a:pt x="1939331" y="216039"/>
                    </a:cubicBezTo>
                    <a:lnTo>
                      <a:pt x="1959428" y="236136"/>
                    </a:lnTo>
                    <a:cubicBezTo>
                      <a:pt x="1957753" y="246184"/>
                      <a:pt x="1956614" y="256337"/>
                      <a:pt x="1954404" y="266281"/>
                    </a:cubicBezTo>
                    <a:cubicBezTo>
                      <a:pt x="1953255" y="271451"/>
                      <a:pt x="1949965" y="276090"/>
                      <a:pt x="1949380" y="281353"/>
                    </a:cubicBezTo>
                    <a:cubicBezTo>
                      <a:pt x="1948270" y="291340"/>
                      <a:pt x="1955241" y="306475"/>
                      <a:pt x="1959428" y="316523"/>
                    </a:cubicBezTo>
                    <a:close/>
                  </a:path>
                </a:pathLst>
              </a:custGeom>
              <a:solidFill>
                <a:srgbClr val="FFCCFF">
                  <a:alpha val="5098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9" name="フリーフォーム 1748"/>
              <p:cNvSpPr/>
              <p:nvPr/>
            </p:nvSpPr>
            <p:spPr>
              <a:xfrm>
                <a:off x="6052705" y="1667741"/>
                <a:ext cx="1695016" cy="1969077"/>
              </a:xfrm>
              <a:custGeom>
                <a:avLst/>
                <a:gdLst>
                  <a:gd name="connsiteX0" fmla="*/ 1662545 w 1695016"/>
                  <a:gd name="connsiteY0" fmla="*/ 1943100 h 1969077"/>
                  <a:gd name="connsiteX1" fmla="*/ 1688522 w 1695016"/>
                  <a:gd name="connsiteY1" fmla="*/ 1901536 h 1969077"/>
                  <a:gd name="connsiteX2" fmla="*/ 1678131 w 1695016"/>
                  <a:gd name="connsiteY2" fmla="*/ 1797627 h 1969077"/>
                  <a:gd name="connsiteX3" fmla="*/ 1667740 w 1695016"/>
                  <a:gd name="connsiteY3" fmla="*/ 1761259 h 1969077"/>
                  <a:gd name="connsiteX4" fmla="*/ 1657350 w 1695016"/>
                  <a:gd name="connsiteY4" fmla="*/ 1745673 h 1969077"/>
                  <a:gd name="connsiteX5" fmla="*/ 1641763 w 1695016"/>
                  <a:gd name="connsiteY5" fmla="*/ 1714500 h 1969077"/>
                  <a:gd name="connsiteX6" fmla="*/ 1626177 w 1695016"/>
                  <a:gd name="connsiteY6" fmla="*/ 1709304 h 1969077"/>
                  <a:gd name="connsiteX7" fmla="*/ 1610590 w 1695016"/>
                  <a:gd name="connsiteY7" fmla="*/ 1698914 h 1969077"/>
                  <a:gd name="connsiteX8" fmla="*/ 1517072 w 1695016"/>
                  <a:gd name="connsiteY8" fmla="*/ 1683327 h 1969077"/>
                  <a:gd name="connsiteX9" fmla="*/ 1413163 w 1695016"/>
                  <a:gd name="connsiteY9" fmla="*/ 1688523 h 1969077"/>
                  <a:gd name="connsiteX10" fmla="*/ 1392381 w 1695016"/>
                  <a:gd name="connsiteY10" fmla="*/ 1693718 h 1969077"/>
                  <a:gd name="connsiteX11" fmla="*/ 1340427 w 1695016"/>
                  <a:gd name="connsiteY11" fmla="*/ 1709304 h 1969077"/>
                  <a:gd name="connsiteX12" fmla="*/ 1345622 w 1695016"/>
                  <a:gd name="connsiteY12" fmla="*/ 1693718 h 1969077"/>
                  <a:gd name="connsiteX13" fmla="*/ 1376795 w 1695016"/>
                  <a:gd name="connsiteY13" fmla="*/ 1667741 h 1969077"/>
                  <a:gd name="connsiteX14" fmla="*/ 1407968 w 1695016"/>
                  <a:gd name="connsiteY14" fmla="*/ 1641764 h 1969077"/>
                  <a:gd name="connsiteX15" fmla="*/ 1433945 w 1695016"/>
                  <a:gd name="connsiteY15" fmla="*/ 1620982 h 1969077"/>
                  <a:gd name="connsiteX16" fmla="*/ 1459922 w 1695016"/>
                  <a:gd name="connsiteY16" fmla="*/ 1600200 h 1969077"/>
                  <a:gd name="connsiteX17" fmla="*/ 1491095 w 1695016"/>
                  <a:gd name="connsiteY17" fmla="*/ 1579418 h 1969077"/>
                  <a:gd name="connsiteX18" fmla="*/ 1522268 w 1695016"/>
                  <a:gd name="connsiteY18" fmla="*/ 1558636 h 1969077"/>
                  <a:gd name="connsiteX19" fmla="*/ 1527463 w 1695016"/>
                  <a:gd name="connsiteY19" fmla="*/ 1543050 h 1969077"/>
                  <a:gd name="connsiteX20" fmla="*/ 1543050 w 1695016"/>
                  <a:gd name="connsiteY20" fmla="*/ 1532659 h 1969077"/>
                  <a:gd name="connsiteX21" fmla="*/ 1553440 w 1695016"/>
                  <a:gd name="connsiteY21" fmla="*/ 1501486 h 1969077"/>
                  <a:gd name="connsiteX22" fmla="*/ 1563831 w 1695016"/>
                  <a:gd name="connsiteY22" fmla="*/ 1485900 h 1969077"/>
                  <a:gd name="connsiteX23" fmla="*/ 1579418 w 1695016"/>
                  <a:gd name="connsiteY23" fmla="*/ 1454727 h 1969077"/>
                  <a:gd name="connsiteX24" fmla="*/ 1589809 w 1695016"/>
                  <a:gd name="connsiteY24" fmla="*/ 1423554 h 1969077"/>
                  <a:gd name="connsiteX25" fmla="*/ 1595004 w 1695016"/>
                  <a:gd name="connsiteY25" fmla="*/ 1402773 h 1969077"/>
                  <a:gd name="connsiteX26" fmla="*/ 1610590 w 1695016"/>
                  <a:gd name="connsiteY26" fmla="*/ 1345623 h 1969077"/>
                  <a:gd name="connsiteX27" fmla="*/ 1615786 w 1695016"/>
                  <a:gd name="connsiteY27" fmla="*/ 1309254 h 1969077"/>
                  <a:gd name="connsiteX28" fmla="*/ 1620981 w 1695016"/>
                  <a:gd name="connsiteY28" fmla="*/ 1262495 h 1969077"/>
                  <a:gd name="connsiteX29" fmla="*/ 1626177 w 1695016"/>
                  <a:gd name="connsiteY29" fmla="*/ 1246909 h 1969077"/>
                  <a:gd name="connsiteX30" fmla="*/ 1615786 w 1695016"/>
                  <a:gd name="connsiteY30" fmla="*/ 1117023 h 1969077"/>
                  <a:gd name="connsiteX31" fmla="*/ 1605395 w 1695016"/>
                  <a:gd name="connsiteY31" fmla="*/ 1075459 h 1969077"/>
                  <a:gd name="connsiteX32" fmla="*/ 1600200 w 1695016"/>
                  <a:gd name="connsiteY32" fmla="*/ 1054677 h 1969077"/>
                  <a:gd name="connsiteX33" fmla="*/ 1584613 w 1695016"/>
                  <a:gd name="connsiteY33" fmla="*/ 997527 h 1969077"/>
                  <a:gd name="connsiteX34" fmla="*/ 1574222 w 1695016"/>
                  <a:gd name="connsiteY34" fmla="*/ 950768 h 1969077"/>
                  <a:gd name="connsiteX35" fmla="*/ 1563831 w 1695016"/>
                  <a:gd name="connsiteY35" fmla="*/ 888423 h 1969077"/>
                  <a:gd name="connsiteX36" fmla="*/ 1548245 w 1695016"/>
                  <a:gd name="connsiteY36" fmla="*/ 831273 h 1969077"/>
                  <a:gd name="connsiteX37" fmla="*/ 1543050 w 1695016"/>
                  <a:gd name="connsiteY37" fmla="*/ 810491 h 1969077"/>
                  <a:gd name="connsiteX38" fmla="*/ 1527463 w 1695016"/>
                  <a:gd name="connsiteY38" fmla="*/ 763732 h 1969077"/>
                  <a:gd name="connsiteX39" fmla="*/ 1511877 w 1695016"/>
                  <a:gd name="connsiteY39" fmla="*/ 716973 h 1969077"/>
                  <a:gd name="connsiteX40" fmla="*/ 1506681 w 1695016"/>
                  <a:gd name="connsiteY40" fmla="*/ 701386 h 1969077"/>
                  <a:gd name="connsiteX41" fmla="*/ 1501486 w 1695016"/>
                  <a:gd name="connsiteY41" fmla="*/ 685800 h 1969077"/>
                  <a:gd name="connsiteX42" fmla="*/ 1491095 w 1695016"/>
                  <a:gd name="connsiteY42" fmla="*/ 670214 h 1969077"/>
                  <a:gd name="connsiteX43" fmla="*/ 1459922 w 1695016"/>
                  <a:gd name="connsiteY43" fmla="*/ 607868 h 1969077"/>
                  <a:gd name="connsiteX44" fmla="*/ 1444336 w 1695016"/>
                  <a:gd name="connsiteY44" fmla="*/ 597477 h 1969077"/>
                  <a:gd name="connsiteX45" fmla="*/ 1423554 w 1695016"/>
                  <a:gd name="connsiteY45" fmla="*/ 571500 h 1969077"/>
                  <a:gd name="connsiteX46" fmla="*/ 1418359 w 1695016"/>
                  <a:gd name="connsiteY46" fmla="*/ 555914 h 1969077"/>
                  <a:gd name="connsiteX47" fmla="*/ 1397577 w 1695016"/>
                  <a:gd name="connsiteY47" fmla="*/ 524741 h 1969077"/>
                  <a:gd name="connsiteX48" fmla="*/ 1387186 w 1695016"/>
                  <a:gd name="connsiteY48" fmla="*/ 509154 h 1969077"/>
                  <a:gd name="connsiteX49" fmla="*/ 1376795 w 1695016"/>
                  <a:gd name="connsiteY49" fmla="*/ 493568 h 1969077"/>
                  <a:gd name="connsiteX50" fmla="*/ 1366404 w 1695016"/>
                  <a:gd name="connsiteY50" fmla="*/ 477982 h 1969077"/>
                  <a:gd name="connsiteX51" fmla="*/ 1350818 w 1695016"/>
                  <a:gd name="connsiteY51" fmla="*/ 467591 h 1969077"/>
                  <a:gd name="connsiteX52" fmla="*/ 1324840 w 1695016"/>
                  <a:gd name="connsiteY52" fmla="*/ 441614 h 1969077"/>
                  <a:gd name="connsiteX53" fmla="*/ 1314450 w 1695016"/>
                  <a:gd name="connsiteY53" fmla="*/ 426027 h 1969077"/>
                  <a:gd name="connsiteX54" fmla="*/ 1283277 w 1695016"/>
                  <a:gd name="connsiteY54" fmla="*/ 405245 h 1969077"/>
                  <a:gd name="connsiteX55" fmla="*/ 1252104 w 1695016"/>
                  <a:gd name="connsiteY55" fmla="*/ 384464 h 1969077"/>
                  <a:gd name="connsiteX56" fmla="*/ 1236518 w 1695016"/>
                  <a:gd name="connsiteY56" fmla="*/ 379268 h 1969077"/>
                  <a:gd name="connsiteX57" fmla="*/ 1210540 w 1695016"/>
                  <a:gd name="connsiteY57" fmla="*/ 358486 h 1969077"/>
                  <a:gd name="connsiteX58" fmla="*/ 1179368 w 1695016"/>
                  <a:gd name="connsiteY58" fmla="*/ 327314 h 1969077"/>
                  <a:gd name="connsiteX59" fmla="*/ 1163781 w 1695016"/>
                  <a:gd name="connsiteY59" fmla="*/ 316923 h 1969077"/>
                  <a:gd name="connsiteX60" fmla="*/ 1127413 w 1695016"/>
                  <a:gd name="connsiteY60" fmla="*/ 280554 h 1969077"/>
                  <a:gd name="connsiteX61" fmla="*/ 1106631 w 1695016"/>
                  <a:gd name="connsiteY61" fmla="*/ 264968 h 1969077"/>
                  <a:gd name="connsiteX62" fmla="*/ 1075459 w 1695016"/>
                  <a:gd name="connsiteY62" fmla="*/ 244186 h 1969077"/>
                  <a:gd name="connsiteX63" fmla="*/ 1059872 w 1695016"/>
                  <a:gd name="connsiteY63" fmla="*/ 228600 h 1969077"/>
                  <a:gd name="connsiteX64" fmla="*/ 1028700 w 1695016"/>
                  <a:gd name="connsiteY64" fmla="*/ 207818 h 1969077"/>
                  <a:gd name="connsiteX65" fmla="*/ 997527 w 1695016"/>
                  <a:gd name="connsiteY65" fmla="*/ 187036 h 1969077"/>
                  <a:gd name="connsiteX66" fmla="*/ 971550 w 1695016"/>
                  <a:gd name="connsiteY66" fmla="*/ 166254 h 1969077"/>
                  <a:gd name="connsiteX67" fmla="*/ 945572 w 1695016"/>
                  <a:gd name="connsiteY67" fmla="*/ 145473 h 1969077"/>
                  <a:gd name="connsiteX68" fmla="*/ 914400 w 1695016"/>
                  <a:gd name="connsiteY68" fmla="*/ 124691 h 1969077"/>
                  <a:gd name="connsiteX69" fmla="*/ 893618 w 1695016"/>
                  <a:gd name="connsiteY69" fmla="*/ 109104 h 1969077"/>
                  <a:gd name="connsiteX70" fmla="*/ 878031 w 1695016"/>
                  <a:gd name="connsiteY70" fmla="*/ 103909 h 1969077"/>
                  <a:gd name="connsiteX71" fmla="*/ 862445 w 1695016"/>
                  <a:gd name="connsiteY71" fmla="*/ 93518 h 1969077"/>
                  <a:gd name="connsiteX72" fmla="*/ 831272 w 1695016"/>
                  <a:gd name="connsiteY72" fmla="*/ 83127 h 1969077"/>
                  <a:gd name="connsiteX73" fmla="*/ 815686 w 1695016"/>
                  <a:gd name="connsiteY73" fmla="*/ 72736 h 1969077"/>
                  <a:gd name="connsiteX74" fmla="*/ 794904 w 1695016"/>
                  <a:gd name="connsiteY74" fmla="*/ 67541 h 1969077"/>
                  <a:gd name="connsiteX75" fmla="*/ 763731 w 1695016"/>
                  <a:gd name="connsiteY75" fmla="*/ 57150 h 1969077"/>
                  <a:gd name="connsiteX76" fmla="*/ 716972 w 1695016"/>
                  <a:gd name="connsiteY76" fmla="*/ 41564 h 1969077"/>
                  <a:gd name="connsiteX77" fmla="*/ 701386 w 1695016"/>
                  <a:gd name="connsiteY77" fmla="*/ 36368 h 1969077"/>
                  <a:gd name="connsiteX78" fmla="*/ 670213 w 1695016"/>
                  <a:gd name="connsiteY78" fmla="*/ 31173 h 1969077"/>
                  <a:gd name="connsiteX79" fmla="*/ 602672 w 1695016"/>
                  <a:gd name="connsiteY79" fmla="*/ 20782 h 1969077"/>
                  <a:gd name="connsiteX80" fmla="*/ 415636 w 1695016"/>
                  <a:gd name="connsiteY80" fmla="*/ 15586 h 1969077"/>
                  <a:gd name="connsiteX81" fmla="*/ 379268 w 1695016"/>
                  <a:gd name="connsiteY81" fmla="*/ 10391 h 1969077"/>
                  <a:gd name="connsiteX82" fmla="*/ 348095 w 1695016"/>
                  <a:gd name="connsiteY82" fmla="*/ 5195 h 1969077"/>
                  <a:gd name="connsiteX83" fmla="*/ 296140 w 1695016"/>
                  <a:gd name="connsiteY83" fmla="*/ 0 h 1969077"/>
                  <a:gd name="connsiteX84" fmla="*/ 129886 w 1695016"/>
                  <a:gd name="connsiteY84" fmla="*/ 5195 h 1969077"/>
                  <a:gd name="connsiteX85" fmla="*/ 114300 w 1695016"/>
                  <a:gd name="connsiteY85" fmla="*/ 10391 h 1969077"/>
                  <a:gd name="connsiteX86" fmla="*/ 98713 w 1695016"/>
                  <a:gd name="connsiteY86" fmla="*/ 20782 h 1969077"/>
                  <a:gd name="connsiteX87" fmla="*/ 77931 w 1695016"/>
                  <a:gd name="connsiteY87" fmla="*/ 51954 h 1969077"/>
                  <a:gd name="connsiteX88" fmla="*/ 67540 w 1695016"/>
                  <a:gd name="connsiteY88" fmla="*/ 67541 h 1969077"/>
                  <a:gd name="connsiteX89" fmla="*/ 57150 w 1695016"/>
                  <a:gd name="connsiteY89" fmla="*/ 197427 h 1969077"/>
                  <a:gd name="connsiteX90" fmla="*/ 51954 w 1695016"/>
                  <a:gd name="connsiteY90" fmla="*/ 218209 h 1969077"/>
                  <a:gd name="connsiteX91" fmla="*/ 41563 w 1695016"/>
                  <a:gd name="connsiteY91" fmla="*/ 249382 h 1969077"/>
                  <a:gd name="connsiteX92" fmla="*/ 36368 w 1695016"/>
                  <a:gd name="connsiteY92" fmla="*/ 270164 h 1969077"/>
                  <a:gd name="connsiteX93" fmla="*/ 25977 w 1695016"/>
                  <a:gd name="connsiteY93" fmla="*/ 285750 h 1969077"/>
                  <a:gd name="connsiteX94" fmla="*/ 15586 w 1695016"/>
                  <a:gd name="connsiteY94" fmla="*/ 415636 h 1969077"/>
                  <a:gd name="connsiteX95" fmla="*/ 10390 w 1695016"/>
                  <a:gd name="connsiteY95" fmla="*/ 457200 h 1969077"/>
                  <a:gd name="connsiteX96" fmla="*/ 0 w 1695016"/>
                  <a:gd name="connsiteY96" fmla="*/ 498764 h 1969077"/>
                  <a:gd name="connsiteX97" fmla="*/ 5195 w 1695016"/>
                  <a:gd name="connsiteY97" fmla="*/ 613064 h 1969077"/>
                  <a:gd name="connsiteX98" fmla="*/ 15586 w 1695016"/>
                  <a:gd name="connsiteY98" fmla="*/ 654627 h 1969077"/>
                  <a:gd name="connsiteX99" fmla="*/ 25977 w 1695016"/>
                  <a:gd name="connsiteY99" fmla="*/ 696191 h 1969077"/>
                  <a:gd name="connsiteX100" fmla="*/ 36368 w 1695016"/>
                  <a:gd name="connsiteY100" fmla="*/ 716973 h 1969077"/>
                  <a:gd name="connsiteX101" fmla="*/ 41563 w 1695016"/>
                  <a:gd name="connsiteY101" fmla="*/ 742950 h 1969077"/>
                  <a:gd name="connsiteX102" fmla="*/ 31172 w 1695016"/>
                  <a:gd name="connsiteY102" fmla="*/ 935182 h 1969077"/>
                  <a:gd name="connsiteX103" fmla="*/ 36368 w 1695016"/>
                  <a:gd name="connsiteY103" fmla="*/ 1158586 h 1969077"/>
                  <a:gd name="connsiteX104" fmla="*/ 41563 w 1695016"/>
                  <a:gd name="connsiteY104" fmla="*/ 1236518 h 1969077"/>
                  <a:gd name="connsiteX105" fmla="*/ 46759 w 1695016"/>
                  <a:gd name="connsiteY105" fmla="*/ 1532659 h 1969077"/>
                  <a:gd name="connsiteX106" fmla="*/ 51954 w 1695016"/>
                  <a:gd name="connsiteY106" fmla="*/ 1548245 h 1969077"/>
                  <a:gd name="connsiteX107" fmla="*/ 57150 w 1695016"/>
                  <a:gd name="connsiteY107" fmla="*/ 1579418 h 1969077"/>
                  <a:gd name="connsiteX108" fmla="*/ 62345 w 1695016"/>
                  <a:gd name="connsiteY108" fmla="*/ 1605395 h 1969077"/>
                  <a:gd name="connsiteX109" fmla="*/ 67540 w 1695016"/>
                  <a:gd name="connsiteY109" fmla="*/ 1678132 h 1969077"/>
                  <a:gd name="connsiteX110" fmla="*/ 72736 w 1695016"/>
                  <a:gd name="connsiteY110" fmla="*/ 1735282 h 1969077"/>
                  <a:gd name="connsiteX111" fmla="*/ 67540 w 1695016"/>
                  <a:gd name="connsiteY111" fmla="*/ 1917123 h 1969077"/>
                  <a:gd name="connsiteX112" fmla="*/ 62345 w 1695016"/>
                  <a:gd name="connsiteY112" fmla="*/ 1948295 h 1969077"/>
                  <a:gd name="connsiteX113" fmla="*/ 93518 w 1695016"/>
                  <a:gd name="connsiteY113" fmla="*/ 1937904 h 1969077"/>
                  <a:gd name="connsiteX114" fmla="*/ 109104 w 1695016"/>
                  <a:gd name="connsiteY114" fmla="*/ 1932709 h 1969077"/>
                  <a:gd name="connsiteX115" fmla="*/ 124690 w 1695016"/>
                  <a:gd name="connsiteY115" fmla="*/ 1922318 h 1969077"/>
                  <a:gd name="connsiteX116" fmla="*/ 140277 w 1695016"/>
                  <a:gd name="connsiteY116" fmla="*/ 1917123 h 1969077"/>
                  <a:gd name="connsiteX117" fmla="*/ 394854 w 1695016"/>
                  <a:gd name="connsiteY117" fmla="*/ 1927514 h 1969077"/>
                  <a:gd name="connsiteX118" fmla="*/ 441613 w 1695016"/>
                  <a:gd name="connsiteY118" fmla="*/ 1932709 h 1969077"/>
                  <a:gd name="connsiteX119" fmla="*/ 524740 w 1695016"/>
                  <a:gd name="connsiteY119" fmla="*/ 1943100 h 1969077"/>
                  <a:gd name="connsiteX120" fmla="*/ 597477 w 1695016"/>
                  <a:gd name="connsiteY120" fmla="*/ 1948295 h 1969077"/>
                  <a:gd name="connsiteX121" fmla="*/ 711777 w 1695016"/>
                  <a:gd name="connsiteY121" fmla="*/ 1963882 h 1969077"/>
                  <a:gd name="connsiteX122" fmla="*/ 758536 w 1695016"/>
                  <a:gd name="connsiteY122" fmla="*/ 1969077 h 1969077"/>
                  <a:gd name="connsiteX123" fmla="*/ 904009 w 1695016"/>
                  <a:gd name="connsiteY123" fmla="*/ 1963882 h 1969077"/>
                  <a:gd name="connsiteX124" fmla="*/ 945572 w 1695016"/>
                  <a:gd name="connsiteY124" fmla="*/ 1953491 h 1969077"/>
                  <a:gd name="connsiteX125" fmla="*/ 1007918 w 1695016"/>
                  <a:gd name="connsiteY125" fmla="*/ 1937904 h 1969077"/>
                  <a:gd name="connsiteX126" fmla="*/ 1101436 w 1695016"/>
                  <a:gd name="connsiteY126" fmla="*/ 1927514 h 1969077"/>
                  <a:gd name="connsiteX127" fmla="*/ 1340427 w 1695016"/>
                  <a:gd name="connsiteY127" fmla="*/ 1932709 h 1969077"/>
                  <a:gd name="connsiteX128" fmla="*/ 1376795 w 1695016"/>
                  <a:gd name="connsiteY128" fmla="*/ 1937904 h 1969077"/>
                  <a:gd name="connsiteX129" fmla="*/ 1662545 w 1695016"/>
                  <a:gd name="connsiteY129" fmla="*/ 1943100 h 1969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695016" h="1969077">
                    <a:moveTo>
                      <a:pt x="1662545" y="1943100"/>
                    </a:moveTo>
                    <a:cubicBezTo>
                      <a:pt x="1714499" y="1937039"/>
                      <a:pt x="1688522" y="1916767"/>
                      <a:pt x="1688522" y="1901536"/>
                    </a:cubicBezTo>
                    <a:cubicBezTo>
                      <a:pt x="1688522" y="1787935"/>
                      <a:pt x="1691629" y="1844871"/>
                      <a:pt x="1678131" y="1797627"/>
                    </a:cubicBezTo>
                    <a:cubicBezTo>
                      <a:pt x="1675909" y="1789850"/>
                      <a:pt x="1671896" y="1769570"/>
                      <a:pt x="1667740" y="1761259"/>
                    </a:cubicBezTo>
                    <a:cubicBezTo>
                      <a:pt x="1664948" y="1755674"/>
                      <a:pt x="1660142" y="1751258"/>
                      <a:pt x="1657350" y="1745673"/>
                    </a:cubicBezTo>
                    <a:cubicBezTo>
                      <a:pt x="1651076" y="1733124"/>
                      <a:pt x="1654170" y="1724426"/>
                      <a:pt x="1641763" y="1714500"/>
                    </a:cubicBezTo>
                    <a:cubicBezTo>
                      <a:pt x="1637487" y="1711079"/>
                      <a:pt x="1631075" y="1711753"/>
                      <a:pt x="1626177" y="1709304"/>
                    </a:cubicBezTo>
                    <a:cubicBezTo>
                      <a:pt x="1620592" y="1706512"/>
                      <a:pt x="1616296" y="1701450"/>
                      <a:pt x="1610590" y="1698914"/>
                    </a:cubicBezTo>
                    <a:cubicBezTo>
                      <a:pt x="1575310" y="1683235"/>
                      <a:pt x="1560486" y="1686945"/>
                      <a:pt x="1517072" y="1683327"/>
                    </a:cubicBezTo>
                    <a:cubicBezTo>
                      <a:pt x="1482436" y="1685059"/>
                      <a:pt x="1447723" y="1685643"/>
                      <a:pt x="1413163" y="1688523"/>
                    </a:cubicBezTo>
                    <a:cubicBezTo>
                      <a:pt x="1406047" y="1689116"/>
                      <a:pt x="1399220" y="1691666"/>
                      <a:pt x="1392381" y="1693718"/>
                    </a:cubicBezTo>
                    <a:cubicBezTo>
                      <a:pt x="1329137" y="1712691"/>
                      <a:pt x="1388328" y="1697330"/>
                      <a:pt x="1340427" y="1709304"/>
                    </a:cubicBezTo>
                    <a:cubicBezTo>
                      <a:pt x="1342159" y="1704109"/>
                      <a:pt x="1342584" y="1698275"/>
                      <a:pt x="1345622" y="1693718"/>
                    </a:cubicBezTo>
                    <a:cubicBezTo>
                      <a:pt x="1357005" y="1676644"/>
                      <a:pt x="1362420" y="1679721"/>
                      <a:pt x="1376795" y="1667741"/>
                    </a:cubicBezTo>
                    <a:cubicBezTo>
                      <a:pt x="1416784" y="1634415"/>
                      <a:pt x="1369281" y="1667552"/>
                      <a:pt x="1407968" y="1641764"/>
                    </a:cubicBezTo>
                    <a:cubicBezTo>
                      <a:pt x="1437748" y="1597092"/>
                      <a:pt x="1398095" y="1649663"/>
                      <a:pt x="1433945" y="1620982"/>
                    </a:cubicBezTo>
                    <a:cubicBezTo>
                      <a:pt x="1467516" y="1594125"/>
                      <a:pt x="1420747" y="1613257"/>
                      <a:pt x="1459922" y="1600200"/>
                    </a:cubicBezTo>
                    <a:cubicBezTo>
                      <a:pt x="1494514" y="1565610"/>
                      <a:pt x="1457260" y="1598216"/>
                      <a:pt x="1491095" y="1579418"/>
                    </a:cubicBezTo>
                    <a:cubicBezTo>
                      <a:pt x="1502012" y="1573353"/>
                      <a:pt x="1522268" y="1558636"/>
                      <a:pt x="1522268" y="1558636"/>
                    </a:cubicBezTo>
                    <a:cubicBezTo>
                      <a:pt x="1524000" y="1553441"/>
                      <a:pt x="1524042" y="1547326"/>
                      <a:pt x="1527463" y="1543050"/>
                    </a:cubicBezTo>
                    <a:cubicBezTo>
                      <a:pt x="1531364" y="1538174"/>
                      <a:pt x="1539741" y="1537954"/>
                      <a:pt x="1543050" y="1532659"/>
                    </a:cubicBezTo>
                    <a:cubicBezTo>
                      <a:pt x="1548855" y="1523371"/>
                      <a:pt x="1547364" y="1510599"/>
                      <a:pt x="1553440" y="1501486"/>
                    </a:cubicBezTo>
                    <a:cubicBezTo>
                      <a:pt x="1556904" y="1496291"/>
                      <a:pt x="1561038" y="1491485"/>
                      <a:pt x="1563831" y="1485900"/>
                    </a:cubicBezTo>
                    <a:cubicBezTo>
                      <a:pt x="1585345" y="1442875"/>
                      <a:pt x="1549635" y="1499403"/>
                      <a:pt x="1579418" y="1454727"/>
                    </a:cubicBezTo>
                    <a:cubicBezTo>
                      <a:pt x="1582882" y="1444336"/>
                      <a:pt x="1587153" y="1434180"/>
                      <a:pt x="1589809" y="1423554"/>
                    </a:cubicBezTo>
                    <a:cubicBezTo>
                      <a:pt x="1591541" y="1416627"/>
                      <a:pt x="1592952" y="1409612"/>
                      <a:pt x="1595004" y="1402773"/>
                    </a:cubicBezTo>
                    <a:cubicBezTo>
                      <a:pt x="1606421" y="1364715"/>
                      <a:pt x="1604671" y="1381138"/>
                      <a:pt x="1610590" y="1345623"/>
                    </a:cubicBezTo>
                    <a:cubicBezTo>
                      <a:pt x="1612603" y="1333544"/>
                      <a:pt x="1614267" y="1321406"/>
                      <a:pt x="1615786" y="1309254"/>
                    </a:cubicBezTo>
                    <a:cubicBezTo>
                      <a:pt x="1617731" y="1293693"/>
                      <a:pt x="1618403" y="1277964"/>
                      <a:pt x="1620981" y="1262495"/>
                    </a:cubicBezTo>
                    <a:cubicBezTo>
                      <a:pt x="1621881" y="1257093"/>
                      <a:pt x="1624445" y="1252104"/>
                      <a:pt x="1626177" y="1246909"/>
                    </a:cubicBezTo>
                    <a:cubicBezTo>
                      <a:pt x="1624072" y="1209031"/>
                      <a:pt x="1623917" y="1157679"/>
                      <a:pt x="1615786" y="1117023"/>
                    </a:cubicBezTo>
                    <a:cubicBezTo>
                      <a:pt x="1612985" y="1103019"/>
                      <a:pt x="1608859" y="1089314"/>
                      <a:pt x="1605395" y="1075459"/>
                    </a:cubicBezTo>
                    <a:cubicBezTo>
                      <a:pt x="1603663" y="1068532"/>
                      <a:pt x="1602458" y="1061451"/>
                      <a:pt x="1600200" y="1054677"/>
                    </a:cubicBezTo>
                    <a:cubicBezTo>
                      <a:pt x="1593483" y="1034530"/>
                      <a:pt x="1588520" y="1020969"/>
                      <a:pt x="1584613" y="997527"/>
                    </a:cubicBezTo>
                    <a:cubicBezTo>
                      <a:pt x="1578518" y="960952"/>
                      <a:pt x="1582750" y="976348"/>
                      <a:pt x="1574222" y="950768"/>
                    </a:cubicBezTo>
                    <a:cubicBezTo>
                      <a:pt x="1570758" y="929986"/>
                      <a:pt x="1570493" y="908410"/>
                      <a:pt x="1563831" y="888423"/>
                    </a:cubicBezTo>
                    <a:cubicBezTo>
                      <a:pt x="1554121" y="859290"/>
                      <a:pt x="1559962" y="878143"/>
                      <a:pt x="1548245" y="831273"/>
                    </a:cubicBezTo>
                    <a:cubicBezTo>
                      <a:pt x="1546513" y="824346"/>
                      <a:pt x="1545308" y="817265"/>
                      <a:pt x="1543050" y="810491"/>
                    </a:cubicBezTo>
                    <a:lnTo>
                      <a:pt x="1527463" y="763732"/>
                    </a:lnTo>
                    <a:lnTo>
                      <a:pt x="1511877" y="716973"/>
                    </a:lnTo>
                    <a:lnTo>
                      <a:pt x="1506681" y="701386"/>
                    </a:lnTo>
                    <a:cubicBezTo>
                      <a:pt x="1504949" y="696191"/>
                      <a:pt x="1504524" y="690357"/>
                      <a:pt x="1501486" y="685800"/>
                    </a:cubicBezTo>
                    <a:lnTo>
                      <a:pt x="1491095" y="670214"/>
                    </a:lnTo>
                    <a:cubicBezTo>
                      <a:pt x="1485167" y="652431"/>
                      <a:pt x="1477188" y="619379"/>
                      <a:pt x="1459922" y="607868"/>
                    </a:cubicBezTo>
                    <a:lnTo>
                      <a:pt x="1444336" y="597477"/>
                    </a:lnTo>
                    <a:cubicBezTo>
                      <a:pt x="1431275" y="558299"/>
                      <a:pt x="1450413" y="605074"/>
                      <a:pt x="1423554" y="571500"/>
                    </a:cubicBezTo>
                    <a:cubicBezTo>
                      <a:pt x="1420133" y="567224"/>
                      <a:pt x="1421019" y="560701"/>
                      <a:pt x="1418359" y="555914"/>
                    </a:cubicBezTo>
                    <a:cubicBezTo>
                      <a:pt x="1412294" y="544997"/>
                      <a:pt x="1404504" y="535132"/>
                      <a:pt x="1397577" y="524741"/>
                    </a:cubicBezTo>
                    <a:lnTo>
                      <a:pt x="1387186" y="509154"/>
                    </a:lnTo>
                    <a:lnTo>
                      <a:pt x="1376795" y="493568"/>
                    </a:lnTo>
                    <a:cubicBezTo>
                      <a:pt x="1373331" y="488373"/>
                      <a:pt x="1371599" y="481446"/>
                      <a:pt x="1366404" y="477982"/>
                    </a:cubicBezTo>
                    <a:lnTo>
                      <a:pt x="1350818" y="467591"/>
                    </a:lnTo>
                    <a:cubicBezTo>
                      <a:pt x="1323106" y="426021"/>
                      <a:pt x="1359480" y="476254"/>
                      <a:pt x="1324840" y="441614"/>
                    </a:cubicBezTo>
                    <a:cubicBezTo>
                      <a:pt x="1320425" y="437199"/>
                      <a:pt x="1319149" y="430139"/>
                      <a:pt x="1314450" y="426027"/>
                    </a:cubicBezTo>
                    <a:cubicBezTo>
                      <a:pt x="1305052" y="417803"/>
                      <a:pt x="1293668" y="412172"/>
                      <a:pt x="1283277" y="405245"/>
                    </a:cubicBezTo>
                    <a:lnTo>
                      <a:pt x="1252104" y="384464"/>
                    </a:lnTo>
                    <a:lnTo>
                      <a:pt x="1236518" y="379268"/>
                    </a:lnTo>
                    <a:cubicBezTo>
                      <a:pt x="1207997" y="336488"/>
                      <a:pt x="1245288" y="385512"/>
                      <a:pt x="1210540" y="358486"/>
                    </a:cubicBezTo>
                    <a:cubicBezTo>
                      <a:pt x="1198941" y="349464"/>
                      <a:pt x="1191595" y="335465"/>
                      <a:pt x="1179368" y="327314"/>
                    </a:cubicBezTo>
                    <a:cubicBezTo>
                      <a:pt x="1174172" y="323850"/>
                      <a:pt x="1168422" y="321100"/>
                      <a:pt x="1163781" y="316923"/>
                    </a:cubicBezTo>
                    <a:cubicBezTo>
                      <a:pt x="1151038" y="305454"/>
                      <a:pt x="1141129" y="290840"/>
                      <a:pt x="1127413" y="280554"/>
                    </a:cubicBezTo>
                    <a:cubicBezTo>
                      <a:pt x="1120486" y="275359"/>
                      <a:pt x="1113725" y="269934"/>
                      <a:pt x="1106631" y="264968"/>
                    </a:cubicBezTo>
                    <a:cubicBezTo>
                      <a:pt x="1096400" y="257806"/>
                      <a:pt x="1084290" y="253016"/>
                      <a:pt x="1075459" y="244186"/>
                    </a:cubicBezTo>
                    <a:cubicBezTo>
                      <a:pt x="1070263" y="238991"/>
                      <a:pt x="1065672" y="233111"/>
                      <a:pt x="1059872" y="228600"/>
                    </a:cubicBezTo>
                    <a:cubicBezTo>
                      <a:pt x="1050014" y="220933"/>
                      <a:pt x="1037531" y="216648"/>
                      <a:pt x="1028700" y="207818"/>
                    </a:cubicBezTo>
                    <a:cubicBezTo>
                      <a:pt x="1009240" y="188360"/>
                      <a:pt x="1020083" y="194556"/>
                      <a:pt x="997527" y="187036"/>
                    </a:cubicBezTo>
                    <a:cubicBezTo>
                      <a:pt x="967748" y="142369"/>
                      <a:pt x="1007400" y="194934"/>
                      <a:pt x="971550" y="166254"/>
                    </a:cubicBezTo>
                    <a:cubicBezTo>
                      <a:pt x="937982" y="139399"/>
                      <a:pt x="984747" y="158530"/>
                      <a:pt x="945572" y="145473"/>
                    </a:cubicBezTo>
                    <a:cubicBezTo>
                      <a:pt x="935181" y="138546"/>
                      <a:pt x="924390" y="132184"/>
                      <a:pt x="914400" y="124691"/>
                    </a:cubicBezTo>
                    <a:cubicBezTo>
                      <a:pt x="907473" y="119495"/>
                      <a:pt x="901136" y="113400"/>
                      <a:pt x="893618" y="109104"/>
                    </a:cubicBezTo>
                    <a:cubicBezTo>
                      <a:pt x="888863" y="106387"/>
                      <a:pt x="883227" y="105641"/>
                      <a:pt x="878031" y="103909"/>
                    </a:cubicBezTo>
                    <a:cubicBezTo>
                      <a:pt x="872836" y="100445"/>
                      <a:pt x="868151" y="96054"/>
                      <a:pt x="862445" y="93518"/>
                    </a:cubicBezTo>
                    <a:cubicBezTo>
                      <a:pt x="852436" y="89069"/>
                      <a:pt x="840385" y="89203"/>
                      <a:pt x="831272" y="83127"/>
                    </a:cubicBezTo>
                    <a:cubicBezTo>
                      <a:pt x="826077" y="79663"/>
                      <a:pt x="821425" y="75196"/>
                      <a:pt x="815686" y="72736"/>
                    </a:cubicBezTo>
                    <a:cubicBezTo>
                      <a:pt x="809123" y="69923"/>
                      <a:pt x="801743" y="69593"/>
                      <a:pt x="794904" y="67541"/>
                    </a:cubicBezTo>
                    <a:cubicBezTo>
                      <a:pt x="784413" y="64394"/>
                      <a:pt x="774122" y="60614"/>
                      <a:pt x="763731" y="57150"/>
                    </a:cubicBezTo>
                    <a:lnTo>
                      <a:pt x="716972" y="41564"/>
                    </a:lnTo>
                    <a:cubicBezTo>
                      <a:pt x="711777" y="39832"/>
                      <a:pt x="706788" y="37268"/>
                      <a:pt x="701386" y="36368"/>
                    </a:cubicBezTo>
                    <a:lnTo>
                      <a:pt x="670213" y="31173"/>
                    </a:lnTo>
                    <a:cubicBezTo>
                      <a:pt x="643813" y="26373"/>
                      <a:pt x="632019" y="22116"/>
                      <a:pt x="602672" y="20782"/>
                    </a:cubicBezTo>
                    <a:cubicBezTo>
                      <a:pt x="540367" y="17950"/>
                      <a:pt x="477981" y="17318"/>
                      <a:pt x="415636" y="15586"/>
                    </a:cubicBezTo>
                    <a:lnTo>
                      <a:pt x="379268" y="10391"/>
                    </a:lnTo>
                    <a:cubicBezTo>
                      <a:pt x="368856" y="8789"/>
                      <a:pt x="358548" y="6502"/>
                      <a:pt x="348095" y="5195"/>
                    </a:cubicBezTo>
                    <a:cubicBezTo>
                      <a:pt x="330825" y="3036"/>
                      <a:pt x="313458" y="1732"/>
                      <a:pt x="296140" y="0"/>
                    </a:cubicBezTo>
                    <a:cubicBezTo>
                      <a:pt x="240722" y="1732"/>
                      <a:pt x="185241" y="2032"/>
                      <a:pt x="129886" y="5195"/>
                    </a:cubicBezTo>
                    <a:cubicBezTo>
                      <a:pt x="124418" y="5507"/>
                      <a:pt x="119198" y="7942"/>
                      <a:pt x="114300" y="10391"/>
                    </a:cubicBezTo>
                    <a:cubicBezTo>
                      <a:pt x="108715" y="13184"/>
                      <a:pt x="103909" y="17318"/>
                      <a:pt x="98713" y="20782"/>
                    </a:cubicBezTo>
                    <a:lnTo>
                      <a:pt x="77931" y="51954"/>
                    </a:lnTo>
                    <a:lnTo>
                      <a:pt x="67540" y="67541"/>
                    </a:lnTo>
                    <a:cubicBezTo>
                      <a:pt x="52430" y="127989"/>
                      <a:pt x="68221" y="59044"/>
                      <a:pt x="57150" y="197427"/>
                    </a:cubicBezTo>
                    <a:cubicBezTo>
                      <a:pt x="56581" y="204545"/>
                      <a:pt x="54006" y="211370"/>
                      <a:pt x="51954" y="218209"/>
                    </a:cubicBezTo>
                    <a:cubicBezTo>
                      <a:pt x="48807" y="228700"/>
                      <a:pt x="44219" y="238756"/>
                      <a:pt x="41563" y="249382"/>
                    </a:cubicBezTo>
                    <a:cubicBezTo>
                      <a:pt x="39831" y="256309"/>
                      <a:pt x="39181" y="263601"/>
                      <a:pt x="36368" y="270164"/>
                    </a:cubicBezTo>
                    <a:cubicBezTo>
                      <a:pt x="33908" y="275903"/>
                      <a:pt x="29441" y="280555"/>
                      <a:pt x="25977" y="285750"/>
                    </a:cubicBezTo>
                    <a:cubicBezTo>
                      <a:pt x="21566" y="351903"/>
                      <a:pt x="22072" y="357259"/>
                      <a:pt x="15586" y="415636"/>
                    </a:cubicBezTo>
                    <a:cubicBezTo>
                      <a:pt x="14044" y="429513"/>
                      <a:pt x="12963" y="443477"/>
                      <a:pt x="10390" y="457200"/>
                    </a:cubicBezTo>
                    <a:cubicBezTo>
                      <a:pt x="7758" y="471236"/>
                      <a:pt x="0" y="498764"/>
                      <a:pt x="0" y="498764"/>
                    </a:cubicBezTo>
                    <a:cubicBezTo>
                      <a:pt x="1732" y="536864"/>
                      <a:pt x="1400" y="575114"/>
                      <a:pt x="5195" y="613064"/>
                    </a:cubicBezTo>
                    <a:cubicBezTo>
                      <a:pt x="6616" y="627274"/>
                      <a:pt x="12786" y="640624"/>
                      <a:pt x="15586" y="654627"/>
                    </a:cubicBezTo>
                    <a:cubicBezTo>
                      <a:pt x="18636" y="669879"/>
                      <a:pt x="19985" y="682209"/>
                      <a:pt x="25977" y="696191"/>
                    </a:cubicBezTo>
                    <a:cubicBezTo>
                      <a:pt x="29028" y="703310"/>
                      <a:pt x="32904" y="710046"/>
                      <a:pt x="36368" y="716973"/>
                    </a:cubicBezTo>
                    <a:cubicBezTo>
                      <a:pt x="38100" y="725632"/>
                      <a:pt x="41563" y="734120"/>
                      <a:pt x="41563" y="742950"/>
                    </a:cubicBezTo>
                    <a:cubicBezTo>
                      <a:pt x="41563" y="862167"/>
                      <a:pt x="41025" y="856369"/>
                      <a:pt x="31172" y="935182"/>
                    </a:cubicBezTo>
                    <a:cubicBezTo>
                      <a:pt x="32904" y="1009650"/>
                      <a:pt x="33801" y="1084142"/>
                      <a:pt x="36368" y="1158586"/>
                    </a:cubicBezTo>
                    <a:cubicBezTo>
                      <a:pt x="37265" y="1184606"/>
                      <a:pt x="40840" y="1210493"/>
                      <a:pt x="41563" y="1236518"/>
                    </a:cubicBezTo>
                    <a:cubicBezTo>
                      <a:pt x="44304" y="1335209"/>
                      <a:pt x="43470" y="1433985"/>
                      <a:pt x="46759" y="1532659"/>
                    </a:cubicBezTo>
                    <a:cubicBezTo>
                      <a:pt x="46941" y="1538132"/>
                      <a:pt x="50766" y="1542899"/>
                      <a:pt x="51954" y="1548245"/>
                    </a:cubicBezTo>
                    <a:cubicBezTo>
                      <a:pt x="54239" y="1558528"/>
                      <a:pt x="55266" y="1569054"/>
                      <a:pt x="57150" y="1579418"/>
                    </a:cubicBezTo>
                    <a:cubicBezTo>
                      <a:pt x="58730" y="1588106"/>
                      <a:pt x="60613" y="1596736"/>
                      <a:pt x="62345" y="1605395"/>
                    </a:cubicBezTo>
                    <a:cubicBezTo>
                      <a:pt x="64077" y="1629641"/>
                      <a:pt x="65602" y="1653902"/>
                      <a:pt x="67540" y="1678132"/>
                    </a:cubicBezTo>
                    <a:cubicBezTo>
                      <a:pt x="69065" y="1697200"/>
                      <a:pt x="72736" y="1716153"/>
                      <a:pt x="72736" y="1735282"/>
                    </a:cubicBezTo>
                    <a:cubicBezTo>
                      <a:pt x="72736" y="1795920"/>
                      <a:pt x="70494" y="1856557"/>
                      <a:pt x="67540" y="1917123"/>
                    </a:cubicBezTo>
                    <a:cubicBezTo>
                      <a:pt x="67027" y="1927644"/>
                      <a:pt x="54119" y="1941715"/>
                      <a:pt x="62345" y="1948295"/>
                    </a:cubicBezTo>
                    <a:cubicBezTo>
                      <a:pt x="70898" y="1955137"/>
                      <a:pt x="83127" y="1941368"/>
                      <a:pt x="93518" y="1937904"/>
                    </a:cubicBezTo>
                    <a:lnTo>
                      <a:pt x="109104" y="1932709"/>
                    </a:lnTo>
                    <a:cubicBezTo>
                      <a:pt x="114299" y="1929245"/>
                      <a:pt x="119105" y="1925110"/>
                      <a:pt x="124690" y="1922318"/>
                    </a:cubicBezTo>
                    <a:cubicBezTo>
                      <a:pt x="129588" y="1919869"/>
                      <a:pt x="134801" y="1917018"/>
                      <a:pt x="140277" y="1917123"/>
                    </a:cubicBezTo>
                    <a:cubicBezTo>
                      <a:pt x="225191" y="1918756"/>
                      <a:pt x="309995" y="1924050"/>
                      <a:pt x="394854" y="1927514"/>
                    </a:cubicBezTo>
                    <a:lnTo>
                      <a:pt x="441613" y="1932709"/>
                    </a:lnTo>
                    <a:cubicBezTo>
                      <a:pt x="469339" y="1936036"/>
                      <a:pt x="496886" y="1941111"/>
                      <a:pt x="524740" y="1943100"/>
                    </a:cubicBezTo>
                    <a:cubicBezTo>
                      <a:pt x="548986" y="1944832"/>
                      <a:pt x="573290" y="1945876"/>
                      <a:pt x="597477" y="1948295"/>
                    </a:cubicBezTo>
                    <a:cubicBezTo>
                      <a:pt x="776572" y="1966204"/>
                      <a:pt x="620799" y="1951752"/>
                      <a:pt x="711777" y="1963882"/>
                    </a:cubicBezTo>
                    <a:cubicBezTo>
                      <a:pt x="727322" y="1965955"/>
                      <a:pt x="742950" y="1967345"/>
                      <a:pt x="758536" y="1969077"/>
                    </a:cubicBezTo>
                    <a:cubicBezTo>
                      <a:pt x="807027" y="1967345"/>
                      <a:pt x="855576" y="1966817"/>
                      <a:pt x="904009" y="1963882"/>
                    </a:cubicBezTo>
                    <a:cubicBezTo>
                      <a:pt x="926644" y="1962510"/>
                      <a:pt x="927011" y="1958441"/>
                      <a:pt x="945572" y="1953491"/>
                    </a:cubicBezTo>
                    <a:cubicBezTo>
                      <a:pt x="966270" y="1947971"/>
                      <a:pt x="986712" y="1940933"/>
                      <a:pt x="1007918" y="1937904"/>
                    </a:cubicBezTo>
                    <a:cubicBezTo>
                      <a:pt x="1063222" y="1930004"/>
                      <a:pt x="1032091" y="1933818"/>
                      <a:pt x="1101436" y="1927514"/>
                    </a:cubicBezTo>
                    <a:lnTo>
                      <a:pt x="1340427" y="1932709"/>
                    </a:lnTo>
                    <a:cubicBezTo>
                      <a:pt x="1352664" y="1933171"/>
                      <a:pt x="1364569" y="1937205"/>
                      <a:pt x="1376795" y="1937904"/>
                    </a:cubicBezTo>
                    <a:cubicBezTo>
                      <a:pt x="1492606" y="1944522"/>
                      <a:pt x="1610591" y="1949161"/>
                      <a:pt x="1662545" y="1943100"/>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0" name="フリーフォーム 1749"/>
              <p:cNvSpPr/>
              <p:nvPr/>
            </p:nvSpPr>
            <p:spPr>
              <a:xfrm>
                <a:off x="5939343" y="1477433"/>
                <a:ext cx="2065923" cy="1875367"/>
              </a:xfrm>
              <a:custGeom>
                <a:avLst/>
                <a:gdLst>
                  <a:gd name="connsiteX0" fmla="*/ 135490 w 2065923"/>
                  <a:gd name="connsiteY0" fmla="*/ 609600 h 1875367"/>
                  <a:gd name="connsiteX1" fmla="*/ 105857 w 2065923"/>
                  <a:gd name="connsiteY1" fmla="*/ 613834 h 1875367"/>
                  <a:gd name="connsiteX2" fmla="*/ 71990 w 2065923"/>
                  <a:gd name="connsiteY2" fmla="*/ 605367 h 1875367"/>
                  <a:gd name="connsiteX3" fmla="*/ 55057 w 2065923"/>
                  <a:gd name="connsiteY3" fmla="*/ 579967 h 1875367"/>
                  <a:gd name="connsiteX4" fmla="*/ 46590 w 2065923"/>
                  <a:gd name="connsiteY4" fmla="*/ 554567 h 1875367"/>
                  <a:gd name="connsiteX5" fmla="*/ 38124 w 2065923"/>
                  <a:gd name="connsiteY5" fmla="*/ 541867 h 1875367"/>
                  <a:gd name="connsiteX6" fmla="*/ 29657 w 2065923"/>
                  <a:gd name="connsiteY6" fmla="*/ 516467 h 1875367"/>
                  <a:gd name="connsiteX7" fmla="*/ 21190 w 2065923"/>
                  <a:gd name="connsiteY7" fmla="*/ 491067 h 1875367"/>
                  <a:gd name="connsiteX8" fmla="*/ 16957 w 2065923"/>
                  <a:gd name="connsiteY8" fmla="*/ 478367 h 1875367"/>
                  <a:gd name="connsiteX9" fmla="*/ 8490 w 2065923"/>
                  <a:gd name="connsiteY9" fmla="*/ 465667 h 1875367"/>
                  <a:gd name="connsiteX10" fmla="*/ 4257 w 2065923"/>
                  <a:gd name="connsiteY10" fmla="*/ 419100 h 1875367"/>
                  <a:gd name="connsiteX11" fmla="*/ 8490 w 2065923"/>
                  <a:gd name="connsiteY11" fmla="*/ 406400 h 1875367"/>
                  <a:gd name="connsiteX12" fmla="*/ 21190 w 2065923"/>
                  <a:gd name="connsiteY12" fmla="*/ 402167 h 1875367"/>
                  <a:gd name="connsiteX13" fmla="*/ 46590 w 2065923"/>
                  <a:gd name="connsiteY13" fmla="*/ 385234 h 1875367"/>
                  <a:gd name="connsiteX14" fmla="*/ 59290 w 2065923"/>
                  <a:gd name="connsiteY14" fmla="*/ 376767 h 1875367"/>
                  <a:gd name="connsiteX15" fmla="*/ 67757 w 2065923"/>
                  <a:gd name="connsiteY15" fmla="*/ 351367 h 1875367"/>
                  <a:gd name="connsiteX16" fmla="*/ 76224 w 2065923"/>
                  <a:gd name="connsiteY16" fmla="*/ 321734 h 1875367"/>
                  <a:gd name="connsiteX17" fmla="*/ 84690 w 2065923"/>
                  <a:gd name="connsiteY17" fmla="*/ 279400 h 1875367"/>
                  <a:gd name="connsiteX18" fmla="*/ 93157 w 2065923"/>
                  <a:gd name="connsiteY18" fmla="*/ 266700 h 1875367"/>
                  <a:gd name="connsiteX19" fmla="*/ 105857 w 2065923"/>
                  <a:gd name="connsiteY19" fmla="*/ 241300 h 1875367"/>
                  <a:gd name="connsiteX20" fmla="*/ 114324 w 2065923"/>
                  <a:gd name="connsiteY20" fmla="*/ 215900 h 1875367"/>
                  <a:gd name="connsiteX21" fmla="*/ 131257 w 2065923"/>
                  <a:gd name="connsiteY21" fmla="*/ 190500 h 1875367"/>
                  <a:gd name="connsiteX22" fmla="*/ 148190 w 2065923"/>
                  <a:gd name="connsiteY22" fmla="*/ 169334 h 1875367"/>
                  <a:gd name="connsiteX23" fmla="*/ 152424 w 2065923"/>
                  <a:gd name="connsiteY23" fmla="*/ 156634 h 1875367"/>
                  <a:gd name="connsiteX24" fmla="*/ 160890 w 2065923"/>
                  <a:gd name="connsiteY24" fmla="*/ 143934 h 1875367"/>
                  <a:gd name="connsiteX25" fmla="*/ 177824 w 2065923"/>
                  <a:gd name="connsiteY25" fmla="*/ 105834 h 1875367"/>
                  <a:gd name="connsiteX26" fmla="*/ 186290 w 2065923"/>
                  <a:gd name="connsiteY26" fmla="*/ 80434 h 1875367"/>
                  <a:gd name="connsiteX27" fmla="*/ 198990 w 2065923"/>
                  <a:gd name="connsiteY27" fmla="*/ 33867 h 1875367"/>
                  <a:gd name="connsiteX28" fmla="*/ 203224 w 2065923"/>
                  <a:gd name="connsiteY28" fmla="*/ 21167 h 1875367"/>
                  <a:gd name="connsiteX29" fmla="*/ 241324 w 2065923"/>
                  <a:gd name="connsiteY29" fmla="*/ 4234 h 1875367"/>
                  <a:gd name="connsiteX30" fmla="*/ 254024 w 2065923"/>
                  <a:gd name="connsiteY30" fmla="*/ 0 h 1875367"/>
                  <a:gd name="connsiteX31" fmla="*/ 266724 w 2065923"/>
                  <a:gd name="connsiteY31" fmla="*/ 4234 h 1875367"/>
                  <a:gd name="connsiteX32" fmla="*/ 287890 w 2065923"/>
                  <a:gd name="connsiteY32" fmla="*/ 21167 h 1875367"/>
                  <a:gd name="connsiteX33" fmla="*/ 334457 w 2065923"/>
                  <a:gd name="connsiteY33" fmla="*/ 25400 h 1875367"/>
                  <a:gd name="connsiteX34" fmla="*/ 368324 w 2065923"/>
                  <a:gd name="connsiteY34" fmla="*/ 29634 h 1875367"/>
                  <a:gd name="connsiteX35" fmla="*/ 410657 w 2065923"/>
                  <a:gd name="connsiteY35" fmla="*/ 38100 h 1875367"/>
                  <a:gd name="connsiteX36" fmla="*/ 486857 w 2065923"/>
                  <a:gd name="connsiteY36" fmla="*/ 42334 h 1875367"/>
                  <a:gd name="connsiteX37" fmla="*/ 503790 w 2065923"/>
                  <a:gd name="connsiteY37" fmla="*/ 46567 h 1875367"/>
                  <a:gd name="connsiteX38" fmla="*/ 541890 w 2065923"/>
                  <a:gd name="connsiteY38" fmla="*/ 50800 h 1875367"/>
                  <a:gd name="connsiteX39" fmla="*/ 567290 w 2065923"/>
                  <a:gd name="connsiteY39" fmla="*/ 59267 h 1875367"/>
                  <a:gd name="connsiteX40" fmla="*/ 592690 w 2065923"/>
                  <a:gd name="connsiteY40" fmla="*/ 67734 h 1875367"/>
                  <a:gd name="connsiteX41" fmla="*/ 605390 w 2065923"/>
                  <a:gd name="connsiteY41" fmla="*/ 71967 h 1875367"/>
                  <a:gd name="connsiteX42" fmla="*/ 618090 w 2065923"/>
                  <a:gd name="connsiteY42" fmla="*/ 80434 h 1875367"/>
                  <a:gd name="connsiteX43" fmla="*/ 643490 w 2065923"/>
                  <a:gd name="connsiteY43" fmla="*/ 88900 h 1875367"/>
                  <a:gd name="connsiteX44" fmla="*/ 838224 w 2065923"/>
                  <a:gd name="connsiteY44" fmla="*/ 84667 h 1875367"/>
                  <a:gd name="connsiteX45" fmla="*/ 850924 w 2065923"/>
                  <a:gd name="connsiteY45" fmla="*/ 80434 h 1875367"/>
                  <a:gd name="connsiteX46" fmla="*/ 876324 w 2065923"/>
                  <a:gd name="connsiteY46" fmla="*/ 67734 h 1875367"/>
                  <a:gd name="connsiteX47" fmla="*/ 901724 w 2065923"/>
                  <a:gd name="connsiteY47" fmla="*/ 55034 h 1875367"/>
                  <a:gd name="connsiteX48" fmla="*/ 914424 w 2065923"/>
                  <a:gd name="connsiteY48" fmla="*/ 46567 h 1875367"/>
                  <a:gd name="connsiteX49" fmla="*/ 939824 w 2065923"/>
                  <a:gd name="connsiteY49" fmla="*/ 38100 h 1875367"/>
                  <a:gd name="connsiteX50" fmla="*/ 965224 w 2065923"/>
                  <a:gd name="connsiteY50" fmla="*/ 29634 h 1875367"/>
                  <a:gd name="connsiteX51" fmla="*/ 990624 w 2065923"/>
                  <a:gd name="connsiteY51" fmla="*/ 21167 h 1875367"/>
                  <a:gd name="connsiteX52" fmla="*/ 1003324 w 2065923"/>
                  <a:gd name="connsiteY52" fmla="*/ 16934 h 1875367"/>
                  <a:gd name="connsiteX53" fmla="*/ 1071057 w 2065923"/>
                  <a:gd name="connsiteY53" fmla="*/ 12700 h 1875367"/>
                  <a:gd name="connsiteX54" fmla="*/ 1168424 w 2065923"/>
                  <a:gd name="connsiteY54" fmla="*/ 21167 h 1875367"/>
                  <a:gd name="connsiteX55" fmla="*/ 1193824 w 2065923"/>
                  <a:gd name="connsiteY55" fmla="*/ 29634 h 1875367"/>
                  <a:gd name="connsiteX56" fmla="*/ 1206524 w 2065923"/>
                  <a:gd name="connsiteY56" fmla="*/ 33867 h 1875367"/>
                  <a:gd name="connsiteX57" fmla="*/ 1223457 w 2065923"/>
                  <a:gd name="connsiteY57" fmla="*/ 42334 h 1875367"/>
                  <a:gd name="connsiteX58" fmla="*/ 1286957 w 2065923"/>
                  <a:gd name="connsiteY58" fmla="*/ 50800 h 1875367"/>
                  <a:gd name="connsiteX59" fmla="*/ 1371624 w 2065923"/>
                  <a:gd name="connsiteY59" fmla="*/ 46567 h 1875367"/>
                  <a:gd name="connsiteX60" fmla="*/ 1511324 w 2065923"/>
                  <a:gd name="connsiteY60" fmla="*/ 55034 h 1875367"/>
                  <a:gd name="connsiteX61" fmla="*/ 1536724 w 2065923"/>
                  <a:gd name="connsiteY61" fmla="*/ 67734 h 1875367"/>
                  <a:gd name="connsiteX62" fmla="*/ 1549424 w 2065923"/>
                  <a:gd name="connsiteY62" fmla="*/ 76200 h 1875367"/>
                  <a:gd name="connsiteX63" fmla="*/ 1562124 w 2065923"/>
                  <a:gd name="connsiteY63" fmla="*/ 93134 h 1875367"/>
                  <a:gd name="connsiteX64" fmla="*/ 1570590 w 2065923"/>
                  <a:gd name="connsiteY64" fmla="*/ 105834 h 1875367"/>
                  <a:gd name="connsiteX65" fmla="*/ 1583290 w 2065923"/>
                  <a:gd name="connsiteY65" fmla="*/ 114300 h 1875367"/>
                  <a:gd name="connsiteX66" fmla="*/ 1604457 w 2065923"/>
                  <a:gd name="connsiteY66" fmla="*/ 135467 h 1875367"/>
                  <a:gd name="connsiteX67" fmla="*/ 1625624 w 2065923"/>
                  <a:gd name="connsiteY67" fmla="*/ 156634 h 1875367"/>
                  <a:gd name="connsiteX68" fmla="*/ 1655257 w 2065923"/>
                  <a:gd name="connsiteY68" fmla="*/ 186267 h 1875367"/>
                  <a:gd name="connsiteX69" fmla="*/ 1663724 w 2065923"/>
                  <a:gd name="connsiteY69" fmla="*/ 198967 h 1875367"/>
                  <a:gd name="connsiteX70" fmla="*/ 1676424 w 2065923"/>
                  <a:gd name="connsiteY70" fmla="*/ 207434 h 1875367"/>
                  <a:gd name="connsiteX71" fmla="*/ 1706057 w 2065923"/>
                  <a:gd name="connsiteY71" fmla="*/ 241300 h 1875367"/>
                  <a:gd name="connsiteX72" fmla="*/ 1714524 w 2065923"/>
                  <a:gd name="connsiteY72" fmla="*/ 266700 h 1875367"/>
                  <a:gd name="connsiteX73" fmla="*/ 1718757 w 2065923"/>
                  <a:gd name="connsiteY73" fmla="*/ 279400 h 1875367"/>
                  <a:gd name="connsiteX74" fmla="*/ 1710290 w 2065923"/>
                  <a:gd name="connsiteY74" fmla="*/ 364067 h 1875367"/>
                  <a:gd name="connsiteX75" fmla="*/ 1706057 w 2065923"/>
                  <a:gd name="connsiteY75" fmla="*/ 397934 h 1875367"/>
                  <a:gd name="connsiteX76" fmla="*/ 1697590 w 2065923"/>
                  <a:gd name="connsiteY76" fmla="*/ 423334 h 1875367"/>
                  <a:gd name="connsiteX77" fmla="*/ 1684890 w 2065923"/>
                  <a:gd name="connsiteY77" fmla="*/ 474134 h 1875367"/>
                  <a:gd name="connsiteX78" fmla="*/ 1672190 w 2065923"/>
                  <a:gd name="connsiteY78" fmla="*/ 482600 h 1875367"/>
                  <a:gd name="connsiteX79" fmla="*/ 1663724 w 2065923"/>
                  <a:gd name="connsiteY79" fmla="*/ 495300 h 1875367"/>
                  <a:gd name="connsiteX80" fmla="*/ 1629857 w 2065923"/>
                  <a:gd name="connsiteY80" fmla="*/ 499534 h 1875367"/>
                  <a:gd name="connsiteX81" fmla="*/ 1608690 w 2065923"/>
                  <a:gd name="connsiteY81" fmla="*/ 503767 h 1875367"/>
                  <a:gd name="connsiteX82" fmla="*/ 1595990 w 2065923"/>
                  <a:gd name="connsiteY82" fmla="*/ 508000 h 1875367"/>
                  <a:gd name="connsiteX83" fmla="*/ 1566357 w 2065923"/>
                  <a:gd name="connsiteY83" fmla="*/ 512234 h 1875367"/>
                  <a:gd name="connsiteX84" fmla="*/ 1562124 w 2065923"/>
                  <a:gd name="connsiteY84" fmla="*/ 524934 h 1875367"/>
                  <a:gd name="connsiteX85" fmla="*/ 1553657 w 2065923"/>
                  <a:gd name="connsiteY85" fmla="*/ 537634 h 1875367"/>
                  <a:gd name="connsiteX86" fmla="*/ 1549424 w 2065923"/>
                  <a:gd name="connsiteY86" fmla="*/ 554567 h 1875367"/>
                  <a:gd name="connsiteX87" fmla="*/ 1540957 w 2065923"/>
                  <a:gd name="connsiteY87" fmla="*/ 579967 h 1875367"/>
                  <a:gd name="connsiteX88" fmla="*/ 1536724 w 2065923"/>
                  <a:gd name="connsiteY88" fmla="*/ 592667 h 1875367"/>
                  <a:gd name="connsiteX89" fmla="*/ 1519790 w 2065923"/>
                  <a:gd name="connsiteY89" fmla="*/ 618067 h 1875367"/>
                  <a:gd name="connsiteX90" fmla="*/ 1519790 w 2065923"/>
                  <a:gd name="connsiteY90" fmla="*/ 656167 h 1875367"/>
                  <a:gd name="connsiteX91" fmla="*/ 1524024 w 2065923"/>
                  <a:gd name="connsiteY91" fmla="*/ 668867 h 1875367"/>
                  <a:gd name="connsiteX92" fmla="*/ 1549424 w 2065923"/>
                  <a:gd name="connsiteY92" fmla="*/ 685800 h 1875367"/>
                  <a:gd name="connsiteX93" fmla="*/ 1562124 w 2065923"/>
                  <a:gd name="connsiteY93" fmla="*/ 694267 h 1875367"/>
                  <a:gd name="connsiteX94" fmla="*/ 1574824 w 2065923"/>
                  <a:gd name="connsiteY94" fmla="*/ 702734 h 1875367"/>
                  <a:gd name="connsiteX95" fmla="*/ 1600224 w 2065923"/>
                  <a:gd name="connsiteY95" fmla="*/ 711200 h 1875367"/>
                  <a:gd name="connsiteX96" fmla="*/ 1634090 w 2065923"/>
                  <a:gd name="connsiteY96" fmla="*/ 719667 h 1875367"/>
                  <a:gd name="connsiteX97" fmla="*/ 1646790 w 2065923"/>
                  <a:gd name="connsiteY97" fmla="*/ 728134 h 1875367"/>
                  <a:gd name="connsiteX98" fmla="*/ 1672190 w 2065923"/>
                  <a:gd name="connsiteY98" fmla="*/ 706967 h 1875367"/>
                  <a:gd name="connsiteX99" fmla="*/ 1684890 w 2065923"/>
                  <a:gd name="connsiteY99" fmla="*/ 702734 h 1875367"/>
                  <a:gd name="connsiteX100" fmla="*/ 1718757 w 2065923"/>
                  <a:gd name="connsiteY100" fmla="*/ 706967 h 1875367"/>
                  <a:gd name="connsiteX101" fmla="*/ 1731457 w 2065923"/>
                  <a:gd name="connsiteY101" fmla="*/ 715434 h 1875367"/>
                  <a:gd name="connsiteX102" fmla="*/ 1756857 w 2065923"/>
                  <a:gd name="connsiteY102" fmla="*/ 736600 h 1875367"/>
                  <a:gd name="connsiteX103" fmla="*/ 1782257 w 2065923"/>
                  <a:gd name="connsiteY103" fmla="*/ 745067 h 1875367"/>
                  <a:gd name="connsiteX104" fmla="*/ 1794957 w 2065923"/>
                  <a:gd name="connsiteY104" fmla="*/ 749300 h 1875367"/>
                  <a:gd name="connsiteX105" fmla="*/ 1816124 w 2065923"/>
                  <a:gd name="connsiteY105" fmla="*/ 774700 h 1875367"/>
                  <a:gd name="connsiteX106" fmla="*/ 1841524 w 2065923"/>
                  <a:gd name="connsiteY106" fmla="*/ 791634 h 1875367"/>
                  <a:gd name="connsiteX107" fmla="*/ 1854224 w 2065923"/>
                  <a:gd name="connsiteY107" fmla="*/ 829734 h 1875367"/>
                  <a:gd name="connsiteX108" fmla="*/ 1858457 w 2065923"/>
                  <a:gd name="connsiteY108" fmla="*/ 842434 h 1875367"/>
                  <a:gd name="connsiteX109" fmla="*/ 1883857 w 2065923"/>
                  <a:gd name="connsiteY109" fmla="*/ 859367 h 1875367"/>
                  <a:gd name="connsiteX110" fmla="*/ 1943124 w 2065923"/>
                  <a:gd name="connsiteY110" fmla="*/ 867834 h 1875367"/>
                  <a:gd name="connsiteX111" fmla="*/ 1968524 w 2065923"/>
                  <a:gd name="connsiteY111" fmla="*/ 876300 h 1875367"/>
                  <a:gd name="connsiteX112" fmla="*/ 1981224 w 2065923"/>
                  <a:gd name="connsiteY112" fmla="*/ 880534 h 1875367"/>
                  <a:gd name="connsiteX113" fmla="*/ 2010857 w 2065923"/>
                  <a:gd name="connsiteY113" fmla="*/ 884767 h 1875367"/>
                  <a:gd name="connsiteX114" fmla="*/ 2023557 w 2065923"/>
                  <a:gd name="connsiteY114" fmla="*/ 889000 h 1875367"/>
                  <a:gd name="connsiteX115" fmla="*/ 2036257 w 2065923"/>
                  <a:gd name="connsiteY115" fmla="*/ 914400 h 1875367"/>
                  <a:gd name="connsiteX116" fmla="*/ 2044724 w 2065923"/>
                  <a:gd name="connsiteY116" fmla="*/ 969434 h 1875367"/>
                  <a:gd name="connsiteX117" fmla="*/ 2061657 w 2065923"/>
                  <a:gd name="connsiteY117" fmla="*/ 994834 h 1875367"/>
                  <a:gd name="connsiteX118" fmla="*/ 2061657 w 2065923"/>
                  <a:gd name="connsiteY118" fmla="*/ 1037167 h 1875367"/>
                  <a:gd name="connsiteX119" fmla="*/ 2048957 w 2065923"/>
                  <a:gd name="connsiteY119" fmla="*/ 1041400 h 1875367"/>
                  <a:gd name="connsiteX120" fmla="*/ 2032024 w 2065923"/>
                  <a:gd name="connsiteY120" fmla="*/ 1079500 h 1875367"/>
                  <a:gd name="connsiteX121" fmla="*/ 2027790 w 2065923"/>
                  <a:gd name="connsiteY121" fmla="*/ 1092200 h 1875367"/>
                  <a:gd name="connsiteX122" fmla="*/ 2006624 w 2065923"/>
                  <a:gd name="connsiteY122" fmla="*/ 1117600 h 1875367"/>
                  <a:gd name="connsiteX123" fmla="*/ 1985457 w 2065923"/>
                  <a:gd name="connsiteY123" fmla="*/ 1143000 h 1875367"/>
                  <a:gd name="connsiteX124" fmla="*/ 1981224 w 2065923"/>
                  <a:gd name="connsiteY124" fmla="*/ 1155700 h 1875367"/>
                  <a:gd name="connsiteX125" fmla="*/ 1968524 w 2065923"/>
                  <a:gd name="connsiteY125" fmla="*/ 1181100 h 1875367"/>
                  <a:gd name="connsiteX126" fmla="*/ 1972757 w 2065923"/>
                  <a:gd name="connsiteY126" fmla="*/ 1278467 h 1875367"/>
                  <a:gd name="connsiteX127" fmla="*/ 1989690 w 2065923"/>
                  <a:gd name="connsiteY127" fmla="*/ 1303867 h 1875367"/>
                  <a:gd name="connsiteX128" fmla="*/ 1993924 w 2065923"/>
                  <a:gd name="connsiteY128" fmla="*/ 1316567 h 1875367"/>
                  <a:gd name="connsiteX129" fmla="*/ 2006624 w 2065923"/>
                  <a:gd name="connsiteY129" fmla="*/ 1325034 h 1875367"/>
                  <a:gd name="connsiteX130" fmla="*/ 2019324 w 2065923"/>
                  <a:gd name="connsiteY130" fmla="*/ 1363134 h 1875367"/>
                  <a:gd name="connsiteX131" fmla="*/ 2023557 w 2065923"/>
                  <a:gd name="connsiteY131" fmla="*/ 1375834 h 1875367"/>
                  <a:gd name="connsiteX132" fmla="*/ 2027790 w 2065923"/>
                  <a:gd name="connsiteY132" fmla="*/ 1392767 h 1875367"/>
                  <a:gd name="connsiteX133" fmla="*/ 2010857 w 2065923"/>
                  <a:gd name="connsiteY133" fmla="*/ 1413934 h 1875367"/>
                  <a:gd name="connsiteX134" fmla="*/ 1993924 w 2065923"/>
                  <a:gd name="connsiteY134" fmla="*/ 1430867 h 1875367"/>
                  <a:gd name="connsiteX135" fmla="*/ 1981224 w 2065923"/>
                  <a:gd name="connsiteY135" fmla="*/ 1456267 h 1875367"/>
                  <a:gd name="connsiteX136" fmla="*/ 1989690 w 2065923"/>
                  <a:gd name="connsiteY136" fmla="*/ 1485900 h 1875367"/>
                  <a:gd name="connsiteX137" fmla="*/ 1985457 w 2065923"/>
                  <a:gd name="connsiteY137" fmla="*/ 1528234 h 1875367"/>
                  <a:gd name="connsiteX138" fmla="*/ 1972757 w 2065923"/>
                  <a:gd name="connsiteY138" fmla="*/ 1532467 h 1875367"/>
                  <a:gd name="connsiteX139" fmla="*/ 1960057 w 2065923"/>
                  <a:gd name="connsiteY139" fmla="*/ 1540934 h 1875367"/>
                  <a:gd name="connsiteX140" fmla="*/ 1951590 w 2065923"/>
                  <a:gd name="connsiteY140" fmla="*/ 1553634 h 1875367"/>
                  <a:gd name="connsiteX141" fmla="*/ 1938890 w 2065923"/>
                  <a:gd name="connsiteY141" fmla="*/ 1557867 h 1875367"/>
                  <a:gd name="connsiteX142" fmla="*/ 1913490 w 2065923"/>
                  <a:gd name="connsiteY142" fmla="*/ 1570567 h 1875367"/>
                  <a:gd name="connsiteX143" fmla="*/ 1854224 w 2065923"/>
                  <a:gd name="connsiteY143" fmla="*/ 1566334 h 1875367"/>
                  <a:gd name="connsiteX144" fmla="*/ 1841524 w 2065923"/>
                  <a:gd name="connsiteY144" fmla="*/ 1557867 h 1875367"/>
                  <a:gd name="connsiteX145" fmla="*/ 1828824 w 2065923"/>
                  <a:gd name="connsiteY145" fmla="*/ 1553634 h 1875367"/>
                  <a:gd name="connsiteX146" fmla="*/ 1803424 w 2065923"/>
                  <a:gd name="connsiteY146" fmla="*/ 1536700 h 1875367"/>
                  <a:gd name="connsiteX147" fmla="*/ 1790724 w 2065923"/>
                  <a:gd name="connsiteY147" fmla="*/ 1528234 h 1875367"/>
                  <a:gd name="connsiteX148" fmla="*/ 1786490 w 2065923"/>
                  <a:gd name="connsiteY148" fmla="*/ 1515534 h 1875367"/>
                  <a:gd name="connsiteX149" fmla="*/ 1782257 w 2065923"/>
                  <a:gd name="connsiteY149" fmla="*/ 1528234 h 1875367"/>
                  <a:gd name="connsiteX150" fmla="*/ 1769557 w 2065923"/>
                  <a:gd name="connsiteY150" fmla="*/ 1574800 h 1875367"/>
                  <a:gd name="connsiteX151" fmla="*/ 1761090 w 2065923"/>
                  <a:gd name="connsiteY151" fmla="*/ 1587500 h 1875367"/>
                  <a:gd name="connsiteX152" fmla="*/ 1765324 w 2065923"/>
                  <a:gd name="connsiteY152" fmla="*/ 1608667 h 1875367"/>
                  <a:gd name="connsiteX153" fmla="*/ 1790724 w 2065923"/>
                  <a:gd name="connsiteY153" fmla="*/ 1595967 h 1875367"/>
                  <a:gd name="connsiteX154" fmla="*/ 1799190 w 2065923"/>
                  <a:gd name="connsiteY154" fmla="*/ 1608667 h 1875367"/>
                  <a:gd name="connsiteX155" fmla="*/ 1803424 w 2065923"/>
                  <a:gd name="connsiteY155" fmla="*/ 1629834 h 1875367"/>
                  <a:gd name="connsiteX156" fmla="*/ 1807657 w 2065923"/>
                  <a:gd name="connsiteY156" fmla="*/ 1642534 h 1875367"/>
                  <a:gd name="connsiteX157" fmla="*/ 1811890 w 2065923"/>
                  <a:gd name="connsiteY157" fmla="*/ 1672167 h 1875367"/>
                  <a:gd name="connsiteX158" fmla="*/ 1799190 w 2065923"/>
                  <a:gd name="connsiteY158" fmla="*/ 1731434 h 1875367"/>
                  <a:gd name="connsiteX159" fmla="*/ 1786490 w 2065923"/>
                  <a:gd name="connsiteY159" fmla="*/ 1739900 h 1875367"/>
                  <a:gd name="connsiteX160" fmla="*/ 1778024 w 2065923"/>
                  <a:gd name="connsiteY160" fmla="*/ 1752600 h 1875367"/>
                  <a:gd name="connsiteX161" fmla="*/ 1752624 w 2065923"/>
                  <a:gd name="connsiteY161" fmla="*/ 1769534 h 1875367"/>
                  <a:gd name="connsiteX162" fmla="*/ 1735690 w 2065923"/>
                  <a:gd name="connsiteY162" fmla="*/ 1790700 h 1875367"/>
                  <a:gd name="connsiteX163" fmla="*/ 1731457 w 2065923"/>
                  <a:gd name="connsiteY163" fmla="*/ 1803400 h 1875367"/>
                  <a:gd name="connsiteX164" fmla="*/ 1718757 w 2065923"/>
                  <a:gd name="connsiteY164" fmla="*/ 1807634 h 1875367"/>
                  <a:gd name="connsiteX165" fmla="*/ 1706057 w 2065923"/>
                  <a:gd name="connsiteY165" fmla="*/ 1816100 h 1875367"/>
                  <a:gd name="connsiteX166" fmla="*/ 1697590 w 2065923"/>
                  <a:gd name="connsiteY166" fmla="*/ 1828800 h 1875367"/>
                  <a:gd name="connsiteX167" fmla="*/ 1659490 w 2065923"/>
                  <a:gd name="connsiteY167" fmla="*/ 1849967 h 1875367"/>
                  <a:gd name="connsiteX168" fmla="*/ 1646790 w 2065923"/>
                  <a:gd name="connsiteY168" fmla="*/ 1858434 h 1875367"/>
                  <a:gd name="connsiteX169" fmla="*/ 1621390 w 2065923"/>
                  <a:gd name="connsiteY169" fmla="*/ 1866900 h 1875367"/>
                  <a:gd name="connsiteX170" fmla="*/ 1608690 w 2065923"/>
                  <a:gd name="connsiteY170" fmla="*/ 1871134 h 1875367"/>
                  <a:gd name="connsiteX171" fmla="*/ 1566357 w 2065923"/>
                  <a:gd name="connsiteY171" fmla="*/ 1875367 h 1875367"/>
                  <a:gd name="connsiteX172" fmla="*/ 1562124 w 2065923"/>
                  <a:gd name="connsiteY172" fmla="*/ 1862667 h 1875367"/>
                  <a:gd name="connsiteX173" fmla="*/ 1570590 w 2065923"/>
                  <a:gd name="connsiteY173" fmla="*/ 1849967 h 1875367"/>
                  <a:gd name="connsiteX174" fmla="*/ 1587524 w 2065923"/>
                  <a:gd name="connsiteY174" fmla="*/ 1828800 h 1875367"/>
                  <a:gd name="connsiteX175" fmla="*/ 1604457 w 2065923"/>
                  <a:gd name="connsiteY175" fmla="*/ 1811867 h 1875367"/>
                  <a:gd name="connsiteX176" fmla="*/ 1608690 w 2065923"/>
                  <a:gd name="connsiteY176" fmla="*/ 1799167 h 1875367"/>
                  <a:gd name="connsiteX177" fmla="*/ 1621390 w 2065923"/>
                  <a:gd name="connsiteY177" fmla="*/ 1790700 h 1875367"/>
                  <a:gd name="connsiteX178" fmla="*/ 1634090 w 2065923"/>
                  <a:gd name="connsiteY178" fmla="*/ 1765300 h 1875367"/>
                  <a:gd name="connsiteX179" fmla="*/ 1646790 w 2065923"/>
                  <a:gd name="connsiteY179" fmla="*/ 1752600 h 1875367"/>
                  <a:gd name="connsiteX180" fmla="*/ 1663724 w 2065923"/>
                  <a:gd name="connsiteY180" fmla="*/ 1727200 h 1875367"/>
                  <a:gd name="connsiteX181" fmla="*/ 1672190 w 2065923"/>
                  <a:gd name="connsiteY181" fmla="*/ 1714500 h 1875367"/>
                  <a:gd name="connsiteX182" fmla="*/ 1689124 w 2065923"/>
                  <a:gd name="connsiteY182" fmla="*/ 1676400 h 1875367"/>
                  <a:gd name="connsiteX183" fmla="*/ 1701824 w 2065923"/>
                  <a:gd name="connsiteY183" fmla="*/ 1638300 h 1875367"/>
                  <a:gd name="connsiteX184" fmla="*/ 1706057 w 2065923"/>
                  <a:gd name="connsiteY184" fmla="*/ 1625600 h 1875367"/>
                  <a:gd name="connsiteX185" fmla="*/ 1722990 w 2065923"/>
                  <a:gd name="connsiteY185" fmla="*/ 1600200 h 1875367"/>
                  <a:gd name="connsiteX186" fmla="*/ 1739924 w 2065923"/>
                  <a:gd name="connsiteY186" fmla="*/ 1549400 h 1875367"/>
                  <a:gd name="connsiteX187" fmla="*/ 1744157 w 2065923"/>
                  <a:gd name="connsiteY187" fmla="*/ 1536700 h 1875367"/>
                  <a:gd name="connsiteX188" fmla="*/ 1752624 w 2065923"/>
                  <a:gd name="connsiteY188" fmla="*/ 1498600 h 1875367"/>
                  <a:gd name="connsiteX189" fmla="*/ 1761090 w 2065923"/>
                  <a:gd name="connsiteY189" fmla="*/ 1473200 h 1875367"/>
                  <a:gd name="connsiteX190" fmla="*/ 1756857 w 2065923"/>
                  <a:gd name="connsiteY190" fmla="*/ 1447800 h 1875367"/>
                  <a:gd name="connsiteX191" fmla="*/ 1752624 w 2065923"/>
                  <a:gd name="connsiteY191" fmla="*/ 1435100 h 1875367"/>
                  <a:gd name="connsiteX192" fmla="*/ 1739924 w 2065923"/>
                  <a:gd name="connsiteY192" fmla="*/ 1341967 h 1875367"/>
                  <a:gd name="connsiteX193" fmla="*/ 1727224 w 2065923"/>
                  <a:gd name="connsiteY193" fmla="*/ 1210734 h 1875367"/>
                  <a:gd name="connsiteX194" fmla="*/ 1718757 w 2065923"/>
                  <a:gd name="connsiteY194" fmla="*/ 1181100 h 1875367"/>
                  <a:gd name="connsiteX195" fmla="*/ 1710290 w 2065923"/>
                  <a:gd name="connsiteY195" fmla="*/ 1130300 h 1875367"/>
                  <a:gd name="connsiteX196" fmla="*/ 1706057 w 2065923"/>
                  <a:gd name="connsiteY196" fmla="*/ 1109134 h 1875367"/>
                  <a:gd name="connsiteX197" fmla="*/ 1697590 w 2065923"/>
                  <a:gd name="connsiteY197" fmla="*/ 1083734 h 1875367"/>
                  <a:gd name="connsiteX198" fmla="*/ 1693357 w 2065923"/>
                  <a:gd name="connsiteY198" fmla="*/ 1071034 h 1875367"/>
                  <a:gd name="connsiteX199" fmla="*/ 1684890 w 2065923"/>
                  <a:gd name="connsiteY199" fmla="*/ 1058334 h 1875367"/>
                  <a:gd name="connsiteX200" fmla="*/ 1667957 w 2065923"/>
                  <a:gd name="connsiteY200" fmla="*/ 1020234 h 1875367"/>
                  <a:gd name="connsiteX201" fmla="*/ 1663724 w 2065923"/>
                  <a:gd name="connsiteY201" fmla="*/ 1007534 h 1875367"/>
                  <a:gd name="connsiteX202" fmla="*/ 1655257 w 2065923"/>
                  <a:gd name="connsiteY202" fmla="*/ 973667 h 1875367"/>
                  <a:gd name="connsiteX203" fmla="*/ 1642557 w 2065923"/>
                  <a:gd name="connsiteY203" fmla="*/ 931334 h 1875367"/>
                  <a:gd name="connsiteX204" fmla="*/ 1638324 w 2065923"/>
                  <a:gd name="connsiteY204" fmla="*/ 910167 h 1875367"/>
                  <a:gd name="connsiteX205" fmla="*/ 1629857 w 2065923"/>
                  <a:gd name="connsiteY205" fmla="*/ 884767 h 1875367"/>
                  <a:gd name="connsiteX206" fmla="*/ 1625624 w 2065923"/>
                  <a:gd name="connsiteY206" fmla="*/ 867834 h 1875367"/>
                  <a:gd name="connsiteX207" fmla="*/ 1621390 w 2065923"/>
                  <a:gd name="connsiteY207" fmla="*/ 846667 h 1875367"/>
                  <a:gd name="connsiteX208" fmla="*/ 1617157 w 2065923"/>
                  <a:gd name="connsiteY208" fmla="*/ 833967 h 1875367"/>
                  <a:gd name="connsiteX209" fmla="*/ 1604457 w 2065923"/>
                  <a:gd name="connsiteY209" fmla="*/ 791634 h 1875367"/>
                  <a:gd name="connsiteX210" fmla="*/ 1595990 w 2065923"/>
                  <a:gd name="connsiteY210" fmla="*/ 766234 h 1875367"/>
                  <a:gd name="connsiteX211" fmla="*/ 1570590 w 2065923"/>
                  <a:gd name="connsiteY211" fmla="*/ 728134 h 1875367"/>
                  <a:gd name="connsiteX212" fmla="*/ 1562124 w 2065923"/>
                  <a:gd name="connsiteY212" fmla="*/ 715434 h 1875367"/>
                  <a:gd name="connsiteX213" fmla="*/ 1536724 w 2065923"/>
                  <a:gd name="connsiteY213" fmla="*/ 694267 h 1875367"/>
                  <a:gd name="connsiteX214" fmla="*/ 1528257 w 2065923"/>
                  <a:gd name="connsiteY214" fmla="*/ 681567 h 1875367"/>
                  <a:gd name="connsiteX215" fmla="*/ 1490157 w 2065923"/>
                  <a:gd name="connsiteY215" fmla="*/ 647700 h 1875367"/>
                  <a:gd name="connsiteX216" fmla="*/ 1481690 w 2065923"/>
                  <a:gd name="connsiteY216" fmla="*/ 635000 h 1875367"/>
                  <a:gd name="connsiteX217" fmla="*/ 1456290 w 2065923"/>
                  <a:gd name="connsiteY217" fmla="*/ 618067 h 1875367"/>
                  <a:gd name="connsiteX218" fmla="*/ 1443590 w 2065923"/>
                  <a:gd name="connsiteY218" fmla="*/ 609600 h 1875367"/>
                  <a:gd name="connsiteX219" fmla="*/ 1426657 w 2065923"/>
                  <a:gd name="connsiteY219" fmla="*/ 588434 h 1875367"/>
                  <a:gd name="connsiteX220" fmla="*/ 1405490 w 2065923"/>
                  <a:gd name="connsiteY220" fmla="*/ 567267 h 1875367"/>
                  <a:gd name="connsiteX221" fmla="*/ 1375857 w 2065923"/>
                  <a:gd name="connsiteY221" fmla="*/ 529167 h 1875367"/>
                  <a:gd name="connsiteX222" fmla="*/ 1354690 w 2065923"/>
                  <a:gd name="connsiteY222" fmla="*/ 508000 h 1875367"/>
                  <a:gd name="connsiteX223" fmla="*/ 1337757 w 2065923"/>
                  <a:gd name="connsiteY223" fmla="*/ 486834 h 1875367"/>
                  <a:gd name="connsiteX224" fmla="*/ 1333524 w 2065923"/>
                  <a:gd name="connsiteY224" fmla="*/ 474134 h 1875367"/>
                  <a:gd name="connsiteX225" fmla="*/ 1308124 w 2065923"/>
                  <a:gd name="connsiteY225" fmla="*/ 452967 h 1875367"/>
                  <a:gd name="connsiteX226" fmla="*/ 1299657 w 2065923"/>
                  <a:gd name="connsiteY226" fmla="*/ 440267 h 1875367"/>
                  <a:gd name="connsiteX227" fmla="*/ 1274257 w 2065923"/>
                  <a:gd name="connsiteY227" fmla="*/ 414867 h 1875367"/>
                  <a:gd name="connsiteX228" fmla="*/ 1253090 w 2065923"/>
                  <a:gd name="connsiteY228" fmla="*/ 393700 h 1875367"/>
                  <a:gd name="connsiteX229" fmla="*/ 1244624 w 2065923"/>
                  <a:gd name="connsiteY229" fmla="*/ 381000 h 1875367"/>
                  <a:gd name="connsiteX230" fmla="*/ 1219224 w 2065923"/>
                  <a:gd name="connsiteY230" fmla="*/ 359834 h 1875367"/>
                  <a:gd name="connsiteX231" fmla="*/ 1210757 w 2065923"/>
                  <a:gd name="connsiteY231" fmla="*/ 347134 h 1875367"/>
                  <a:gd name="connsiteX232" fmla="*/ 1185357 w 2065923"/>
                  <a:gd name="connsiteY232" fmla="*/ 330200 h 1875367"/>
                  <a:gd name="connsiteX233" fmla="*/ 1172657 w 2065923"/>
                  <a:gd name="connsiteY233" fmla="*/ 321734 h 1875367"/>
                  <a:gd name="connsiteX234" fmla="*/ 1155724 w 2065923"/>
                  <a:gd name="connsiteY234" fmla="*/ 313267 h 1875367"/>
                  <a:gd name="connsiteX235" fmla="*/ 1130324 w 2065923"/>
                  <a:gd name="connsiteY235" fmla="*/ 296334 h 1875367"/>
                  <a:gd name="connsiteX236" fmla="*/ 1079524 w 2065923"/>
                  <a:gd name="connsiteY236" fmla="*/ 279400 h 1875367"/>
                  <a:gd name="connsiteX237" fmla="*/ 1066824 w 2065923"/>
                  <a:gd name="connsiteY237" fmla="*/ 275167 h 1875367"/>
                  <a:gd name="connsiteX238" fmla="*/ 1049890 w 2065923"/>
                  <a:gd name="connsiteY238" fmla="*/ 270934 h 1875367"/>
                  <a:gd name="connsiteX239" fmla="*/ 1020257 w 2065923"/>
                  <a:gd name="connsiteY239" fmla="*/ 262467 h 1875367"/>
                  <a:gd name="connsiteX240" fmla="*/ 1003324 w 2065923"/>
                  <a:gd name="connsiteY240" fmla="*/ 254000 h 1875367"/>
                  <a:gd name="connsiteX241" fmla="*/ 986390 w 2065923"/>
                  <a:gd name="connsiteY241" fmla="*/ 249767 h 1875367"/>
                  <a:gd name="connsiteX242" fmla="*/ 973690 w 2065923"/>
                  <a:gd name="connsiteY242" fmla="*/ 245534 h 1875367"/>
                  <a:gd name="connsiteX243" fmla="*/ 935590 w 2065923"/>
                  <a:gd name="connsiteY243" fmla="*/ 220134 h 1875367"/>
                  <a:gd name="connsiteX244" fmla="*/ 922890 w 2065923"/>
                  <a:gd name="connsiteY244" fmla="*/ 211667 h 1875367"/>
                  <a:gd name="connsiteX245" fmla="*/ 910190 w 2065923"/>
                  <a:gd name="connsiteY245" fmla="*/ 203200 h 1875367"/>
                  <a:gd name="connsiteX246" fmla="*/ 897490 w 2065923"/>
                  <a:gd name="connsiteY246" fmla="*/ 198967 h 1875367"/>
                  <a:gd name="connsiteX247" fmla="*/ 855157 w 2065923"/>
                  <a:gd name="connsiteY247" fmla="*/ 177800 h 1875367"/>
                  <a:gd name="connsiteX248" fmla="*/ 842457 w 2065923"/>
                  <a:gd name="connsiteY248" fmla="*/ 173567 h 1875367"/>
                  <a:gd name="connsiteX249" fmla="*/ 829757 w 2065923"/>
                  <a:gd name="connsiteY249" fmla="*/ 165100 h 1875367"/>
                  <a:gd name="connsiteX250" fmla="*/ 740857 w 2065923"/>
                  <a:gd name="connsiteY250" fmla="*/ 165100 h 1875367"/>
                  <a:gd name="connsiteX251" fmla="*/ 715457 w 2065923"/>
                  <a:gd name="connsiteY251" fmla="*/ 173567 h 1875367"/>
                  <a:gd name="connsiteX252" fmla="*/ 702757 w 2065923"/>
                  <a:gd name="connsiteY252" fmla="*/ 177800 h 1875367"/>
                  <a:gd name="connsiteX253" fmla="*/ 656190 w 2065923"/>
                  <a:gd name="connsiteY253" fmla="*/ 173567 h 1875367"/>
                  <a:gd name="connsiteX254" fmla="*/ 609624 w 2065923"/>
                  <a:gd name="connsiteY254" fmla="*/ 152400 h 1875367"/>
                  <a:gd name="connsiteX255" fmla="*/ 592690 w 2065923"/>
                  <a:gd name="connsiteY255" fmla="*/ 148167 h 1875367"/>
                  <a:gd name="connsiteX256" fmla="*/ 575757 w 2065923"/>
                  <a:gd name="connsiteY256" fmla="*/ 139700 h 1875367"/>
                  <a:gd name="connsiteX257" fmla="*/ 563057 w 2065923"/>
                  <a:gd name="connsiteY257" fmla="*/ 131234 h 1875367"/>
                  <a:gd name="connsiteX258" fmla="*/ 550357 w 2065923"/>
                  <a:gd name="connsiteY258" fmla="*/ 135467 h 1875367"/>
                  <a:gd name="connsiteX259" fmla="*/ 537657 w 2065923"/>
                  <a:gd name="connsiteY259" fmla="*/ 143934 h 1875367"/>
                  <a:gd name="connsiteX260" fmla="*/ 508024 w 2065923"/>
                  <a:gd name="connsiteY260" fmla="*/ 152400 h 1875367"/>
                  <a:gd name="connsiteX261" fmla="*/ 452990 w 2065923"/>
                  <a:gd name="connsiteY261" fmla="*/ 160867 h 1875367"/>
                  <a:gd name="connsiteX262" fmla="*/ 410657 w 2065923"/>
                  <a:gd name="connsiteY262" fmla="*/ 156634 h 1875367"/>
                  <a:gd name="connsiteX263" fmla="*/ 385257 w 2065923"/>
                  <a:gd name="connsiteY263" fmla="*/ 148167 h 1875367"/>
                  <a:gd name="connsiteX264" fmla="*/ 359857 w 2065923"/>
                  <a:gd name="connsiteY264" fmla="*/ 135467 h 1875367"/>
                  <a:gd name="connsiteX265" fmla="*/ 347157 w 2065923"/>
                  <a:gd name="connsiteY265" fmla="*/ 127000 h 1875367"/>
                  <a:gd name="connsiteX266" fmla="*/ 330224 w 2065923"/>
                  <a:gd name="connsiteY266" fmla="*/ 122767 h 1875367"/>
                  <a:gd name="connsiteX267" fmla="*/ 317524 w 2065923"/>
                  <a:gd name="connsiteY267" fmla="*/ 118534 h 1875367"/>
                  <a:gd name="connsiteX268" fmla="*/ 258257 w 2065923"/>
                  <a:gd name="connsiteY268" fmla="*/ 122767 h 1875367"/>
                  <a:gd name="connsiteX269" fmla="*/ 245557 w 2065923"/>
                  <a:gd name="connsiteY269" fmla="*/ 127000 h 1875367"/>
                  <a:gd name="connsiteX270" fmla="*/ 228624 w 2065923"/>
                  <a:gd name="connsiteY270" fmla="*/ 152400 h 1875367"/>
                  <a:gd name="connsiteX271" fmla="*/ 220157 w 2065923"/>
                  <a:gd name="connsiteY271" fmla="*/ 165100 h 1875367"/>
                  <a:gd name="connsiteX272" fmla="*/ 211690 w 2065923"/>
                  <a:gd name="connsiteY272" fmla="*/ 177800 h 1875367"/>
                  <a:gd name="connsiteX273" fmla="*/ 198990 w 2065923"/>
                  <a:gd name="connsiteY273" fmla="*/ 190500 h 1875367"/>
                  <a:gd name="connsiteX274" fmla="*/ 190524 w 2065923"/>
                  <a:gd name="connsiteY274" fmla="*/ 228600 h 1875367"/>
                  <a:gd name="connsiteX275" fmla="*/ 186290 w 2065923"/>
                  <a:gd name="connsiteY275" fmla="*/ 241300 h 1875367"/>
                  <a:gd name="connsiteX276" fmla="*/ 173590 w 2065923"/>
                  <a:gd name="connsiteY276" fmla="*/ 249767 h 1875367"/>
                  <a:gd name="connsiteX277" fmla="*/ 165124 w 2065923"/>
                  <a:gd name="connsiteY277" fmla="*/ 262467 h 1875367"/>
                  <a:gd name="connsiteX278" fmla="*/ 139724 w 2065923"/>
                  <a:gd name="connsiteY278" fmla="*/ 287867 h 1875367"/>
                  <a:gd name="connsiteX279" fmla="*/ 135490 w 2065923"/>
                  <a:gd name="connsiteY279" fmla="*/ 300567 h 1875367"/>
                  <a:gd name="connsiteX280" fmla="*/ 105857 w 2065923"/>
                  <a:gd name="connsiteY280" fmla="*/ 338667 h 1875367"/>
                  <a:gd name="connsiteX281" fmla="*/ 97390 w 2065923"/>
                  <a:gd name="connsiteY281" fmla="*/ 368300 h 1875367"/>
                  <a:gd name="connsiteX282" fmla="*/ 88924 w 2065923"/>
                  <a:gd name="connsiteY282" fmla="*/ 393700 h 1875367"/>
                  <a:gd name="connsiteX283" fmla="*/ 84690 w 2065923"/>
                  <a:gd name="connsiteY283" fmla="*/ 406400 h 1875367"/>
                  <a:gd name="connsiteX284" fmla="*/ 80457 w 2065923"/>
                  <a:gd name="connsiteY284" fmla="*/ 419100 h 1875367"/>
                  <a:gd name="connsiteX285" fmla="*/ 71990 w 2065923"/>
                  <a:gd name="connsiteY285" fmla="*/ 431800 h 1875367"/>
                  <a:gd name="connsiteX286" fmla="*/ 80457 w 2065923"/>
                  <a:gd name="connsiteY286" fmla="*/ 499534 h 1875367"/>
                  <a:gd name="connsiteX287" fmla="*/ 105857 w 2065923"/>
                  <a:gd name="connsiteY287" fmla="*/ 537634 h 1875367"/>
                  <a:gd name="connsiteX288" fmla="*/ 114324 w 2065923"/>
                  <a:gd name="connsiteY288" fmla="*/ 550334 h 1875367"/>
                  <a:gd name="connsiteX289" fmla="*/ 118557 w 2065923"/>
                  <a:gd name="connsiteY289" fmla="*/ 563034 h 1875367"/>
                  <a:gd name="connsiteX290" fmla="*/ 135490 w 2065923"/>
                  <a:gd name="connsiteY290" fmla="*/ 609600 h 187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065923" h="1875367">
                    <a:moveTo>
                      <a:pt x="135490" y="609600"/>
                    </a:moveTo>
                    <a:cubicBezTo>
                      <a:pt x="133373" y="618067"/>
                      <a:pt x="115835" y="613834"/>
                      <a:pt x="105857" y="613834"/>
                    </a:cubicBezTo>
                    <a:cubicBezTo>
                      <a:pt x="95643" y="613834"/>
                      <a:pt x="82010" y="608707"/>
                      <a:pt x="71990" y="605367"/>
                    </a:cubicBezTo>
                    <a:cubicBezTo>
                      <a:pt x="66346" y="596900"/>
                      <a:pt x="58275" y="589620"/>
                      <a:pt x="55057" y="579967"/>
                    </a:cubicBezTo>
                    <a:cubicBezTo>
                      <a:pt x="52235" y="571500"/>
                      <a:pt x="51540" y="561993"/>
                      <a:pt x="46590" y="554567"/>
                    </a:cubicBezTo>
                    <a:cubicBezTo>
                      <a:pt x="43768" y="550334"/>
                      <a:pt x="40190" y="546516"/>
                      <a:pt x="38124" y="541867"/>
                    </a:cubicBezTo>
                    <a:cubicBezTo>
                      <a:pt x="34499" y="533711"/>
                      <a:pt x="32479" y="524934"/>
                      <a:pt x="29657" y="516467"/>
                    </a:cubicBezTo>
                    <a:lnTo>
                      <a:pt x="21190" y="491067"/>
                    </a:lnTo>
                    <a:cubicBezTo>
                      <a:pt x="19779" y="486834"/>
                      <a:pt x="19432" y="482080"/>
                      <a:pt x="16957" y="478367"/>
                    </a:cubicBezTo>
                    <a:lnTo>
                      <a:pt x="8490" y="465667"/>
                    </a:lnTo>
                    <a:cubicBezTo>
                      <a:pt x="-1191" y="436622"/>
                      <a:pt x="-2581" y="446454"/>
                      <a:pt x="4257" y="419100"/>
                    </a:cubicBezTo>
                    <a:cubicBezTo>
                      <a:pt x="5339" y="414771"/>
                      <a:pt x="5335" y="409555"/>
                      <a:pt x="8490" y="406400"/>
                    </a:cubicBezTo>
                    <a:cubicBezTo>
                      <a:pt x="11645" y="403245"/>
                      <a:pt x="16957" y="403578"/>
                      <a:pt x="21190" y="402167"/>
                    </a:cubicBezTo>
                    <a:lnTo>
                      <a:pt x="46590" y="385234"/>
                    </a:lnTo>
                    <a:lnTo>
                      <a:pt x="59290" y="376767"/>
                    </a:lnTo>
                    <a:lnTo>
                      <a:pt x="67757" y="351367"/>
                    </a:lnTo>
                    <a:cubicBezTo>
                      <a:pt x="71382" y="340493"/>
                      <a:pt x="74100" y="333418"/>
                      <a:pt x="76224" y="321734"/>
                    </a:cubicBezTo>
                    <a:cubicBezTo>
                      <a:pt x="78452" y="309479"/>
                      <a:pt x="78481" y="291819"/>
                      <a:pt x="84690" y="279400"/>
                    </a:cubicBezTo>
                    <a:cubicBezTo>
                      <a:pt x="86965" y="274849"/>
                      <a:pt x="90335" y="270933"/>
                      <a:pt x="93157" y="266700"/>
                    </a:cubicBezTo>
                    <a:cubicBezTo>
                      <a:pt x="108591" y="220394"/>
                      <a:pt x="83978" y="290527"/>
                      <a:pt x="105857" y="241300"/>
                    </a:cubicBezTo>
                    <a:cubicBezTo>
                      <a:pt x="109482" y="233145"/>
                      <a:pt x="109374" y="223326"/>
                      <a:pt x="114324" y="215900"/>
                    </a:cubicBezTo>
                    <a:lnTo>
                      <a:pt x="131257" y="190500"/>
                    </a:lnTo>
                    <a:cubicBezTo>
                      <a:pt x="141896" y="158580"/>
                      <a:pt x="126307" y="196685"/>
                      <a:pt x="148190" y="169334"/>
                    </a:cubicBezTo>
                    <a:cubicBezTo>
                      <a:pt x="150978" y="165850"/>
                      <a:pt x="150428" y="160625"/>
                      <a:pt x="152424" y="156634"/>
                    </a:cubicBezTo>
                    <a:cubicBezTo>
                      <a:pt x="154699" y="152083"/>
                      <a:pt x="158824" y="148583"/>
                      <a:pt x="160890" y="143934"/>
                    </a:cubicBezTo>
                    <a:cubicBezTo>
                      <a:pt x="181038" y="98599"/>
                      <a:pt x="158664" y="134573"/>
                      <a:pt x="177824" y="105834"/>
                    </a:cubicBezTo>
                    <a:cubicBezTo>
                      <a:pt x="180646" y="97367"/>
                      <a:pt x="184540" y="89185"/>
                      <a:pt x="186290" y="80434"/>
                    </a:cubicBezTo>
                    <a:cubicBezTo>
                      <a:pt x="192273" y="50521"/>
                      <a:pt x="188250" y="66087"/>
                      <a:pt x="198990" y="33867"/>
                    </a:cubicBezTo>
                    <a:cubicBezTo>
                      <a:pt x="200401" y="29634"/>
                      <a:pt x="199511" y="23642"/>
                      <a:pt x="203224" y="21167"/>
                    </a:cubicBezTo>
                    <a:cubicBezTo>
                      <a:pt x="223351" y="7748"/>
                      <a:pt x="211095" y="14310"/>
                      <a:pt x="241324" y="4234"/>
                    </a:cubicBezTo>
                    <a:lnTo>
                      <a:pt x="254024" y="0"/>
                    </a:lnTo>
                    <a:cubicBezTo>
                      <a:pt x="258257" y="1411"/>
                      <a:pt x="263240" y="1446"/>
                      <a:pt x="266724" y="4234"/>
                    </a:cubicBezTo>
                    <a:cubicBezTo>
                      <a:pt x="283528" y="17678"/>
                      <a:pt x="265221" y="17929"/>
                      <a:pt x="287890" y="21167"/>
                    </a:cubicBezTo>
                    <a:cubicBezTo>
                      <a:pt x="303320" y="23371"/>
                      <a:pt x="318956" y="23768"/>
                      <a:pt x="334457" y="25400"/>
                    </a:cubicBezTo>
                    <a:cubicBezTo>
                      <a:pt x="345771" y="26591"/>
                      <a:pt x="357102" y="27764"/>
                      <a:pt x="368324" y="29634"/>
                    </a:cubicBezTo>
                    <a:cubicBezTo>
                      <a:pt x="382519" y="32000"/>
                      <a:pt x="396289" y="37302"/>
                      <a:pt x="410657" y="38100"/>
                    </a:cubicBezTo>
                    <a:lnTo>
                      <a:pt x="486857" y="42334"/>
                    </a:lnTo>
                    <a:cubicBezTo>
                      <a:pt x="492501" y="43745"/>
                      <a:pt x="498040" y="45682"/>
                      <a:pt x="503790" y="46567"/>
                    </a:cubicBezTo>
                    <a:cubicBezTo>
                      <a:pt x="516420" y="48510"/>
                      <a:pt x="529360" y="48294"/>
                      <a:pt x="541890" y="50800"/>
                    </a:cubicBezTo>
                    <a:cubicBezTo>
                      <a:pt x="550641" y="52550"/>
                      <a:pt x="558823" y="56445"/>
                      <a:pt x="567290" y="59267"/>
                    </a:cubicBezTo>
                    <a:lnTo>
                      <a:pt x="592690" y="67734"/>
                    </a:lnTo>
                    <a:lnTo>
                      <a:pt x="605390" y="71967"/>
                    </a:lnTo>
                    <a:cubicBezTo>
                      <a:pt x="609623" y="74789"/>
                      <a:pt x="613441" y="78368"/>
                      <a:pt x="618090" y="80434"/>
                    </a:cubicBezTo>
                    <a:cubicBezTo>
                      <a:pt x="626245" y="84059"/>
                      <a:pt x="643490" y="88900"/>
                      <a:pt x="643490" y="88900"/>
                    </a:cubicBezTo>
                    <a:lnTo>
                      <a:pt x="838224" y="84667"/>
                    </a:lnTo>
                    <a:cubicBezTo>
                      <a:pt x="842683" y="84485"/>
                      <a:pt x="846933" y="82430"/>
                      <a:pt x="850924" y="80434"/>
                    </a:cubicBezTo>
                    <a:cubicBezTo>
                      <a:pt x="883750" y="64021"/>
                      <a:pt x="844402" y="78374"/>
                      <a:pt x="876324" y="67734"/>
                    </a:cubicBezTo>
                    <a:cubicBezTo>
                      <a:pt x="912721" y="43468"/>
                      <a:pt x="866670" y="72561"/>
                      <a:pt x="901724" y="55034"/>
                    </a:cubicBezTo>
                    <a:cubicBezTo>
                      <a:pt x="906275" y="52759"/>
                      <a:pt x="909775" y="48633"/>
                      <a:pt x="914424" y="46567"/>
                    </a:cubicBezTo>
                    <a:cubicBezTo>
                      <a:pt x="922579" y="42942"/>
                      <a:pt x="931357" y="40922"/>
                      <a:pt x="939824" y="38100"/>
                    </a:cubicBezTo>
                    <a:lnTo>
                      <a:pt x="965224" y="29634"/>
                    </a:lnTo>
                    <a:lnTo>
                      <a:pt x="990624" y="21167"/>
                    </a:lnTo>
                    <a:cubicBezTo>
                      <a:pt x="994857" y="19756"/>
                      <a:pt x="998870" y="17212"/>
                      <a:pt x="1003324" y="16934"/>
                    </a:cubicBezTo>
                    <a:lnTo>
                      <a:pt x="1071057" y="12700"/>
                    </a:lnTo>
                    <a:cubicBezTo>
                      <a:pt x="1091657" y="13912"/>
                      <a:pt x="1140729" y="14243"/>
                      <a:pt x="1168424" y="21167"/>
                    </a:cubicBezTo>
                    <a:cubicBezTo>
                      <a:pt x="1177082" y="23332"/>
                      <a:pt x="1185357" y="26812"/>
                      <a:pt x="1193824" y="29634"/>
                    </a:cubicBezTo>
                    <a:cubicBezTo>
                      <a:pt x="1198057" y="31045"/>
                      <a:pt x="1202533" y="31871"/>
                      <a:pt x="1206524" y="33867"/>
                    </a:cubicBezTo>
                    <a:cubicBezTo>
                      <a:pt x="1212168" y="36689"/>
                      <a:pt x="1217413" y="40521"/>
                      <a:pt x="1223457" y="42334"/>
                    </a:cubicBezTo>
                    <a:cubicBezTo>
                      <a:pt x="1234633" y="45687"/>
                      <a:pt x="1280265" y="50057"/>
                      <a:pt x="1286957" y="50800"/>
                    </a:cubicBezTo>
                    <a:cubicBezTo>
                      <a:pt x="1315179" y="49389"/>
                      <a:pt x="1343366" y="46567"/>
                      <a:pt x="1371624" y="46567"/>
                    </a:cubicBezTo>
                    <a:cubicBezTo>
                      <a:pt x="1482473" y="46567"/>
                      <a:pt x="1457186" y="41498"/>
                      <a:pt x="1511324" y="55034"/>
                    </a:cubicBezTo>
                    <a:cubicBezTo>
                      <a:pt x="1547720" y="79296"/>
                      <a:pt x="1501671" y="50207"/>
                      <a:pt x="1536724" y="67734"/>
                    </a:cubicBezTo>
                    <a:cubicBezTo>
                      <a:pt x="1541275" y="70009"/>
                      <a:pt x="1545191" y="73378"/>
                      <a:pt x="1549424" y="76200"/>
                    </a:cubicBezTo>
                    <a:cubicBezTo>
                      <a:pt x="1553657" y="81845"/>
                      <a:pt x="1558023" y="87392"/>
                      <a:pt x="1562124" y="93134"/>
                    </a:cubicBezTo>
                    <a:cubicBezTo>
                      <a:pt x="1565081" y="97274"/>
                      <a:pt x="1566992" y="102236"/>
                      <a:pt x="1570590" y="105834"/>
                    </a:cubicBezTo>
                    <a:cubicBezTo>
                      <a:pt x="1574188" y="109432"/>
                      <a:pt x="1579057" y="111478"/>
                      <a:pt x="1583290" y="114300"/>
                    </a:cubicBezTo>
                    <a:cubicBezTo>
                      <a:pt x="1605869" y="148167"/>
                      <a:pt x="1576234" y="107244"/>
                      <a:pt x="1604457" y="135467"/>
                    </a:cubicBezTo>
                    <a:cubicBezTo>
                      <a:pt x="1632680" y="163690"/>
                      <a:pt x="1591757" y="134055"/>
                      <a:pt x="1625624" y="156634"/>
                    </a:cubicBezTo>
                    <a:cubicBezTo>
                      <a:pt x="1645032" y="185747"/>
                      <a:pt x="1632903" y="178816"/>
                      <a:pt x="1655257" y="186267"/>
                    </a:cubicBezTo>
                    <a:cubicBezTo>
                      <a:pt x="1658079" y="190500"/>
                      <a:pt x="1660126" y="195369"/>
                      <a:pt x="1663724" y="198967"/>
                    </a:cubicBezTo>
                    <a:cubicBezTo>
                      <a:pt x="1667322" y="202565"/>
                      <a:pt x="1673074" y="203605"/>
                      <a:pt x="1676424" y="207434"/>
                    </a:cubicBezTo>
                    <a:cubicBezTo>
                      <a:pt x="1710993" y="246943"/>
                      <a:pt x="1677483" y="222252"/>
                      <a:pt x="1706057" y="241300"/>
                    </a:cubicBezTo>
                    <a:lnTo>
                      <a:pt x="1714524" y="266700"/>
                    </a:lnTo>
                    <a:lnTo>
                      <a:pt x="1718757" y="279400"/>
                    </a:lnTo>
                    <a:cubicBezTo>
                      <a:pt x="1714816" y="322754"/>
                      <a:pt x="1715058" y="323543"/>
                      <a:pt x="1710290" y="364067"/>
                    </a:cubicBezTo>
                    <a:cubicBezTo>
                      <a:pt x="1708961" y="375366"/>
                      <a:pt x="1708441" y="386810"/>
                      <a:pt x="1706057" y="397934"/>
                    </a:cubicBezTo>
                    <a:cubicBezTo>
                      <a:pt x="1704187" y="406661"/>
                      <a:pt x="1697590" y="423334"/>
                      <a:pt x="1697590" y="423334"/>
                    </a:cubicBezTo>
                    <a:cubicBezTo>
                      <a:pt x="1695237" y="444517"/>
                      <a:pt x="1699473" y="459552"/>
                      <a:pt x="1684890" y="474134"/>
                    </a:cubicBezTo>
                    <a:cubicBezTo>
                      <a:pt x="1681292" y="477731"/>
                      <a:pt x="1676423" y="479778"/>
                      <a:pt x="1672190" y="482600"/>
                    </a:cubicBezTo>
                    <a:cubicBezTo>
                      <a:pt x="1669368" y="486833"/>
                      <a:pt x="1668448" y="493410"/>
                      <a:pt x="1663724" y="495300"/>
                    </a:cubicBezTo>
                    <a:cubicBezTo>
                      <a:pt x="1653161" y="499525"/>
                      <a:pt x="1641102" y="497804"/>
                      <a:pt x="1629857" y="499534"/>
                    </a:cubicBezTo>
                    <a:cubicBezTo>
                      <a:pt x="1622745" y="500628"/>
                      <a:pt x="1615671" y="502022"/>
                      <a:pt x="1608690" y="503767"/>
                    </a:cubicBezTo>
                    <a:cubicBezTo>
                      <a:pt x="1604361" y="504849"/>
                      <a:pt x="1600366" y="507125"/>
                      <a:pt x="1595990" y="508000"/>
                    </a:cubicBezTo>
                    <a:cubicBezTo>
                      <a:pt x="1586206" y="509957"/>
                      <a:pt x="1576235" y="510823"/>
                      <a:pt x="1566357" y="512234"/>
                    </a:cubicBezTo>
                    <a:cubicBezTo>
                      <a:pt x="1564946" y="516467"/>
                      <a:pt x="1564120" y="520943"/>
                      <a:pt x="1562124" y="524934"/>
                    </a:cubicBezTo>
                    <a:cubicBezTo>
                      <a:pt x="1559849" y="529485"/>
                      <a:pt x="1555661" y="532957"/>
                      <a:pt x="1553657" y="537634"/>
                    </a:cubicBezTo>
                    <a:cubicBezTo>
                      <a:pt x="1551365" y="542982"/>
                      <a:pt x="1551096" y="548994"/>
                      <a:pt x="1549424" y="554567"/>
                    </a:cubicBezTo>
                    <a:cubicBezTo>
                      <a:pt x="1546859" y="563115"/>
                      <a:pt x="1543779" y="571500"/>
                      <a:pt x="1540957" y="579967"/>
                    </a:cubicBezTo>
                    <a:cubicBezTo>
                      <a:pt x="1539546" y="584200"/>
                      <a:pt x="1539199" y="588954"/>
                      <a:pt x="1536724" y="592667"/>
                    </a:cubicBezTo>
                    <a:lnTo>
                      <a:pt x="1519790" y="618067"/>
                    </a:lnTo>
                    <a:cubicBezTo>
                      <a:pt x="1513359" y="637360"/>
                      <a:pt x="1513830" y="629347"/>
                      <a:pt x="1519790" y="656167"/>
                    </a:cubicBezTo>
                    <a:cubicBezTo>
                      <a:pt x="1520758" y="660523"/>
                      <a:pt x="1520869" y="665712"/>
                      <a:pt x="1524024" y="668867"/>
                    </a:cubicBezTo>
                    <a:cubicBezTo>
                      <a:pt x="1531219" y="676062"/>
                      <a:pt x="1540957" y="680156"/>
                      <a:pt x="1549424" y="685800"/>
                    </a:cubicBezTo>
                    <a:lnTo>
                      <a:pt x="1562124" y="694267"/>
                    </a:lnTo>
                    <a:cubicBezTo>
                      <a:pt x="1566357" y="697089"/>
                      <a:pt x="1569997" y="701125"/>
                      <a:pt x="1574824" y="702734"/>
                    </a:cubicBezTo>
                    <a:cubicBezTo>
                      <a:pt x="1583291" y="705556"/>
                      <a:pt x="1591473" y="709449"/>
                      <a:pt x="1600224" y="711200"/>
                    </a:cubicBezTo>
                    <a:cubicBezTo>
                      <a:pt x="1625766" y="716309"/>
                      <a:pt x="1614564" y="713159"/>
                      <a:pt x="1634090" y="719667"/>
                    </a:cubicBezTo>
                    <a:cubicBezTo>
                      <a:pt x="1638323" y="722489"/>
                      <a:pt x="1641702" y="728134"/>
                      <a:pt x="1646790" y="728134"/>
                    </a:cubicBezTo>
                    <a:cubicBezTo>
                      <a:pt x="1653715" y="728134"/>
                      <a:pt x="1668549" y="709394"/>
                      <a:pt x="1672190" y="706967"/>
                    </a:cubicBezTo>
                    <a:cubicBezTo>
                      <a:pt x="1675903" y="704492"/>
                      <a:pt x="1680657" y="704145"/>
                      <a:pt x="1684890" y="702734"/>
                    </a:cubicBezTo>
                    <a:cubicBezTo>
                      <a:pt x="1696179" y="704145"/>
                      <a:pt x="1707781" y="703974"/>
                      <a:pt x="1718757" y="706967"/>
                    </a:cubicBezTo>
                    <a:cubicBezTo>
                      <a:pt x="1723666" y="708306"/>
                      <a:pt x="1727548" y="712177"/>
                      <a:pt x="1731457" y="715434"/>
                    </a:cubicBezTo>
                    <a:cubicBezTo>
                      <a:pt x="1742852" y="724930"/>
                      <a:pt x="1743342" y="730593"/>
                      <a:pt x="1756857" y="736600"/>
                    </a:cubicBezTo>
                    <a:cubicBezTo>
                      <a:pt x="1765013" y="740225"/>
                      <a:pt x="1773790" y="742245"/>
                      <a:pt x="1782257" y="745067"/>
                    </a:cubicBezTo>
                    <a:lnTo>
                      <a:pt x="1794957" y="749300"/>
                    </a:lnTo>
                    <a:cubicBezTo>
                      <a:pt x="1802483" y="760589"/>
                      <a:pt x="1804841" y="765924"/>
                      <a:pt x="1816124" y="774700"/>
                    </a:cubicBezTo>
                    <a:cubicBezTo>
                      <a:pt x="1824156" y="780947"/>
                      <a:pt x="1841524" y="791634"/>
                      <a:pt x="1841524" y="791634"/>
                    </a:cubicBezTo>
                    <a:lnTo>
                      <a:pt x="1854224" y="829734"/>
                    </a:lnTo>
                    <a:cubicBezTo>
                      <a:pt x="1855635" y="833967"/>
                      <a:pt x="1854744" y="839959"/>
                      <a:pt x="1858457" y="842434"/>
                    </a:cubicBezTo>
                    <a:cubicBezTo>
                      <a:pt x="1866924" y="848078"/>
                      <a:pt x="1873879" y="857372"/>
                      <a:pt x="1883857" y="859367"/>
                    </a:cubicBezTo>
                    <a:cubicBezTo>
                      <a:pt x="1917554" y="866106"/>
                      <a:pt x="1897873" y="862805"/>
                      <a:pt x="1943124" y="867834"/>
                    </a:cubicBezTo>
                    <a:lnTo>
                      <a:pt x="1968524" y="876300"/>
                    </a:lnTo>
                    <a:cubicBezTo>
                      <a:pt x="1972757" y="877711"/>
                      <a:pt x="1976806" y="879903"/>
                      <a:pt x="1981224" y="880534"/>
                    </a:cubicBezTo>
                    <a:lnTo>
                      <a:pt x="2010857" y="884767"/>
                    </a:lnTo>
                    <a:cubicBezTo>
                      <a:pt x="2015090" y="886178"/>
                      <a:pt x="2020072" y="886212"/>
                      <a:pt x="2023557" y="889000"/>
                    </a:cubicBezTo>
                    <a:cubicBezTo>
                      <a:pt x="2031018" y="894969"/>
                      <a:pt x="2033468" y="906033"/>
                      <a:pt x="2036257" y="914400"/>
                    </a:cubicBezTo>
                    <a:cubicBezTo>
                      <a:pt x="2036881" y="920639"/>
                      <a:pt x="2037280" y="956035"/>
                      <a:pt x="2044724" y="969434"/>
                    </a:cubicBezTo>
                    <a:cubicBezTo>
                      <a:pt x="2049666" y="978329"/>
                      <a:pt x="2061657" y="994834"/>
                      <a:pt x="2061657" y="994834"/>
                    </a:cubicBezTo>
                    <a:cubicBezTo>
                      <a:pt x="2063313" y="1004768"/>
                      <a:pt x="2070367" y="1026280"/>
                      <a:pt x="2061657" y="1037167"/>
                    </a:cubicBezTo>
                    <a:cubicBezTo>
                      <a:pt x="2058869" y="1040651"/>
                      <a:pt x="2053190" y="1039989"/>
                      <a:pt x="2048957" y="1041400"/>
                    </a:cubicBezTo>
                    <a:cubicBezTo>
                      <a:pt x="2035538" y="1061527"/>
                      <a:pt x="2042100" y="1049271"/>
                      <a:pt x="2032024" y="1079500"/>
                    </a:cubicBezTo>
                    <a:cubicBezTo>
                      <a:pt x="2030613" y="1083733"/>
                      <a:pt x="2030945" y="1089045"/>
                      <a:pt x="2027790" y="1092200"/>
                    </a:cubicBezTo>
                    <a:cubicBezTo>
                      <a:pt x="1990686" y="1129304"/>
                      <a:pt x="2036092" y="1082237"/>
                      <a:pt x="2006624" y="1117600"/>
                    </a:cubicBezTo>
                    <a:cubicBezTo>
                      <a:pt x="1979456" y="1150203"/>
                      <a:pt x="2006483" y="1111462"/>
                      <a:pt x="1985457" y="1143000"/>
                    </a:cubicBezTo>
                    <a:cubicBezTo>
                      <a:pt x="1984046" y="1147233"/>
                      <a:pt x="1983220" y="1151709"/>
                      <a:pt x="1981224" y="1155700"/>
                    </a:cubicBezTo>
                    <a:cubicBezTo>
                      <a:pt x="1964811" y="1188526"/>
                      <a:pt x="1979164" y="1149178"/>
                      <a:pt x="1968524" y="1181100"/>
                    </a:cubicBezTo>
                    <a:cubicBezTo>
                      <a:pt x="1969935" y="1213556"/>
                      <a:pt x="1967238" y="1246453"/>
                      <a:pt x="1972757" y="1278467"/>
                    </a:cubicBezTo>
                    <a:cubicBezTo>
                      <a:pt x="1974486" y="1288495"/>
                      <a:pt x="1986472" y="1294214"/>
                      <a:pt x="1989690" y="1303867"/>
                    </a:cubicBezTo>
                    <a:cubicBezTo>
                      <a:pt x="1991101" y="1308100"/>
                      <a:pt x="1991136" y="1313082"/>
                      <a:pt x="1993924" y="1316567"/>
                    </a:cubicBezTo>
                    <a:cubicBezTo>
                      <a:pt x="1997102" y="1320540"/>
                      <a:pt x="2002391" y="1322212"/>
                      <a:pt x="2006624" y="1325034"/>
                    </a:cubicBezTo>
                    <a:lnTo>
                      <a:pt x="2019324" y="1363134"/>
                    </a:lnTo>
                    <a:cubicBezTo>
                      <a:pt x="2020735" y="1367367"/>
                      <a:pt x="2022475" y="1371505"/>
                      <a:pt x="2023557" y="1375834"/>
                    </a:cubicBezTo>
                    <a:lnTo>
                      <a:pt x="2027790" y="1392767"/>
                    </a:lnTo>
                    <a:cubicBezTo>
                      <a:pt x="2017196" y="1435144"/>
                      <a:pt x="2033125" y="1391665"/>
                      <a:pt x="2010857" y="1413934"/>
                    </a:cubicBezTo>
                    <a:cubicBezTo>
                      <a:pt x="1988282" y="1436511"/>
                      <a:pt x="2027789" y="1419580"/>
                      <a:pt x="1993924" y="1430867"/>
                    </a:cubicBezTo>
                    <a:cubicBezTo>
                      <a:pt x="1989643" y="1437289"/>
                      <a:pt x="1981224" y="1447503"/>
                      <a:pt x="1981224" y="1456267"/>
                    </a:cubicBezTo>
                    <a:cubicBezTo>
                      <a:pt x="1981224" y="1461582"/>
                      <a:pt x="1987694" y="1479911"/>
                      <a:pt x="1989690" y="1485900"/>
                    </a:cubicBezTo>
                    <a:cubicBezTo>
                      <a:pt x="1988279" y="1500011"/>
                      <a:pt x="1990303" y="1514906"/>
                      <a:pt x="1985457" y="1528234"/>
                    </a:cubicBezTo>
                    <a:cubicBezTo>
                      <a:pt x="1983932" y="1532428"/>
                      <a:pt x="1976748" y="1530471"/>
                      <a:pt x="1972757" y="1532467"/>
                    </a:cubicBezTo>
                    <a:cubicBezTo>
                      <a:pt x="1968206" y="1534742"/>
                      <a:pt x="1964290" y="1538112"/>
                      <a:pt x="1960057" y="1540934"/>
                    </a:cubicBezTo>
                    <a:cubicBezTo>
                      <a:pt x="1957235" y="1545167"/>
                      <a:pt x="1955563" y="1550456"/>
                      <a:pt x="1951590" y="1553634"/>
                    </a:cubicBezTo>
                    <a:cubicBezTo>
                      <a:pt x="1948105" y="1556422"/>
                      <a:pt x="1942881" y="1555871"/>
                      <a:pt x="1938890" y="1557867"/>
                    </a:cubicBezTo>
                    <a:cubicBezTo>
                      <a:pt x="1906064" y="1574280"/>
                      <a:pt x="1945412" y="1559927"/>
                      <a:pt x="1913490" y="1570567"/>
                    </a:cubicBezTo>
                    <a:cubicBezTo>
                      <a:pt x="1893735" y="1569156"/>
                      <a:pt x="1873728" y="1569776"/>
                      <a:pt x="1854224" y="1566334"/>
                    </a:cubicBezTo>
                    <a:cubicBezTo>
                      <a:pt x="1849214" y="1565450"/>
                      <a:pt x="1846075" y="1560142"/>
                      <a:pt x="1841524" y="1557867"/>
                    </a:cubicBezTo>
                    <a:cubicBezTo>
                      <a:pt x="1837533" y="1555871"/>
                      <a:pt x="1833057" y="1555045"/>
                      <a:pt x="1828824" y="1553634"/>
                    </a:cubicBezTo>
                    <a:lnTo>
                      <a:pt x="1803424" y="1536700"/>
                    </a:lnTo>
                    <a:lnTo>
                      <a:pt x="1790724" y="1528234"/>
                    </a:lnTo>
                    <a:cubicBezTo>
                      <a:pt x="1789313" y="1524001"/>
                      <a:pt x="1790952" y="1515534"/>
                      <a:pt x="1786490" y="1515534"/>
                    </a:cubicBezTo>
                    <a:cubicBezTo>
                      <a:pt x="1782028" y="1515534"/>
                      <a:pt x="1783339" y="1523905"/>
                      <a:pt x="1782257" y="1528234"/>
                    </a:cubicBezTo>
                    <a:cubicBezTo>
                      <a:pt x="1779076" y="1540958"/>
                      <a:pt x="1776823" y="1563901"/>
                      <a:pt x="1769557" y="1574800"/>
                    </a:cubicBezTo>
                    <a:lnTo>
                      <a:pt x="1761090" y="1587500"/>
                    </a:lnTo>
                    <a:cubicBezTo>
                      <a:pt x="1751213" y="1617133"/>
                      <a:pt x="1744157" y="1615722"/>
                      <a:pt x="1765324" y="1608667"/>
                    </a:cubicBezTo>
                    <a:cubicBezTo>
                      <a:pt x="1767998" y="1606884"/>
                      <a:pt x="1785246" y="1593776"/>
                      <a:pt x="1790724" y="1595967"/>
                    </a:cubicBezTo>
                    <a:cubicBezTo>
                      <a:pt x="1795448" y="1597857"/>
                      <a:pt x="1796368" y="1604434"/>
                      <a:pt x="1799190" y="1608667"/>
                    </a:cubicBezTo>
                    <a:cubicBezTo>
                      <a:pt x="1800601" y="1615723"/>
                      <a:pt x="1801679" y="1622853"/>
                      <a:pt x="1803424" y="1629834"/>
                    </a:cubicBezTo>
                    <a:cubicBezTo>
                      <a:pt x="1804506" y="1634163"/>
                      <a:pt x="1806782" y="1638158"/>
                      <a:pt x="1807657" y="1642534"/>
                    </a:cubicBezTo>
                    <a:cubicBezTo>
                      <a:pt x="1809614" y="1652318"/>
                      <a:pt x="1810479" y="1662289"/>
                      <a:pt x="1811890" y="1672167"/>
                    </a:cubicBezTo>
                    <a:cubicBezTo>
                      <a:pt x="1809817" y="1694969"/>
                      <a:pt x="1815447" y="1715177"/>
                      <a:pt x="1799190" y="1731434"/>
                    </a:cubicBezTo>
                    <a:cubicBezTo>
                      <a:pt x="1795592" y="1735031"/>
                      <a:pt x="1790723" y="1737078"/>
                      <a:pt x="1786490" y="1739900"/>
                    </a:cubicBezTo>
                    <a:cubicBezTo>
                      <a:pt x="1783668" y="1744133"/>
                      <a:pt x="1781853" y="1749250"/>
                      <a:pt x="1778024" y="1752600"/>
                    </a:cubicBezTo>
                    <a:cubicBezTo>
                      <a:pt x="1770366" y="1759301"/>
                      <a:pt x="1752624" y="1769534"/>
                      <a:pt x="1752624" y="1769534"/>
                    </a:cubicBezTo>
                    <a:cubicBezTo>
                      <a:pt x="1741981" y="1801459"/>
                      <a:pt x="1757576" y="1763343"/>
                      <a:pt x="1735690" y="1790700"/>
                    </a:cubicBezTo>
                    <a:cubicBezTo>
                      <a:pt x="1732902" y="1794184"/>
                      <a:pt x="1734612" y="1800245"/>
                      <a:pt x="1731457" y="1803400"/>
                    </a:cubicBezTo>
                    <a:cubicBezTo>
                      <a:pt x="1728302" y="1806555"/>
                      <a:pt x="1722748" y="1805638"/>
                      <a:pt x="1718757" y="1807634"/>
                    </a:cubicBezTo>
                    <a:cubicBezTo>
                      <a:pt x="1714206" y="1809909"/>
                      <a:pt x="1710290" y="1813278"/>
                      <a:pt x="1706057" y="1816100"/>
                    </a:cubicBezTo>
                    <a:cubicBezTo>
                      <a:pt x="1703235" y="1820333"/>
                      <a:pt x="1701419" y="1825450"/>
                      <a:pt x="1697590" y="1828800"/>
                    </a:cubicBezTo>
                    <a:cubicBezTo>
                      <a:pt x="1679673" y="1844478"/>
                      <a:pt x="1676934" y="1844153"/>
                      <a:pt x="1659490" y="1849967"/>
                    </a:cubicBezTo>
                    <a:cubicBezTo>
                      <a:pt x="1655257" y="1852789"/>
                      <a:pt x="1651439" y="1856368"/>
                      <a:pt x="1646790" y="1858434"/>
                    </a:cubicBezTo>
                    <a:cubicBezTo>
                      <a:pt x="1638635" y="1862059"/>
                      <a:pt x="1629857" y="1864078"/>
                      <a:pt x="1621390" y="1866900"/>
                    </a:cubicBezTo>
                    <a:cubicBezTo>
                      <a:pt x="1617157" y="1868311"/>
                      <a:pt x="1613130" y="1870690"/>
                      <a:pt x="1608690" y="1871134"/>
                    </a:cubicBezTo>
                    <a:lnTo>
                      <a:pt x="1566357" y="1875367"/>
                    </a:lnTo>
                    <a:cubicBezTo>
                      <a:pt x="1564946" y="1871134"/>
                      <a:pt x="1561390" y="1867069"/>
                      <a:pt x="1562124" y="1862667"/>
                    </a:cubicBezTo>
                    <a:cubicBezTo>
                      <a:pt x="1562960" y="1857649"/>
                      <a:pt x="1568315" y="1854518"/>
                      <a:pt x="1570590" y="1849967"/>
                    </a:cubicBezTo>
                    <a:cubicBezTo>
                      <a:pt x="1580814" y="1829520"/>
                      <a:pt x="1566117" y="1843072"/>
                      <a:pt x="1587524" y="1828800"/>
                    </a:cubicBezTo>
                    <a:cubicBezTo>
                      <a:pt x="1598812" y="1794933"/>
                      <a:pt x="1581880" y="1834444"/>
                      <a:pt x="1604457" y="1811867"/>
                    </a:cubicBezTo>
                    <a:cubicBezTo>
                      <a:pt x="1607612" y="1808712"/>
                      <a:pt x="1605902" y="1802652"/>
                      <a:pt x="1608690" y="1799167"/>
                    </a:cubicBezTo>
                    <a:cubicBezTo>
                      <a:pt x="1611868" y="1795194"/>
                      <a:pt x="1617157" y="1793522"/>
                      <a:pt x="1621390" y="1790700"/>
                    </a:cubicBezTo>
                    <a:cubicBezTo>
                      <a:pt x="1625633" y="1777974"/>
                      <a:pt x="1624973" y="1776240"/>
                      <a:pt x="1634090" y="1765300"/>
                    </a:cubicBezTo>
                    <a:cubicBezTo>
                      <a:pt x="1637923" y="1760701"/>
                      <a:pt x="1643114" y="1757326"/>
                      <a:pt x="1646790" y="1752600"/>
                    </a:cubicBezTo>
                    <a:cubicBezTo>
                      <a:pt x="1653037" y="1744568"/>
                      <a:pt x="1658079" y="1735667"/>
                      <a:pt x="1663724" y="1727200"/>
                    </a:cubicBezTo>
                    <a:cubicBezTo>
                      <a:pt x="1666546" y="1722967"/>
                      <a:pt x="1670581" y="1719327"/>
                      <a:pt x="1672190" y="1714500"/>
                    </a:cubicBezTo>
                    <a:cubicBezTo>
                      <a:pt x="1682266" y="1684273"/>
                      <a:pt x="1675706" y="1696526"/>
                      <a:pt x="1689124" y="1676400"/>
                    </a:cubicBezTo>
                    <a:lnTo>
                      <a:pt x="1701824" y="1638300"/>
                    </a:lnTo>
                    <a:cubicBezTo>
                      <a:pt x="1703235" y="1634067"/>
                      <a:pt x="1703582" y="1629313"/>
                      <a:pt x="1706057" y="1625600"/>
                    </a:cubicBezTo>
                    <a:cubicBezTo>
                      <a:pt x="1711701" y="1617133"/>
                      <a:pt x="1719772" y="1609853"/>
                      <a:pt x="1722990" y="1600200"/>
                    </a:cubicBezTo>
                    <a:lnTo>
                      <a:pt x="1739924" y="1549400"/>
                    </a:lnTo>
                    <a:cubicBezTo>
                      <a:pt x="1741335" y="1545167"/>
                      <a:pt x="1743282" y="1541076"/>
                      <a:pt x="1744157" y="1536700"/>
                    </a:cubicBezTo>
                    <a:cubicBezTo>
                      <a:pt x="1746576" y="1524604"/>
                      <a:pt x="1749034" y="1510566"/>
                      <a:pt x="1752624" y="1498600"/>
                    </a:cubicBezTo>
                    <a:cubicBezTo>
                      <a:pt x="1755188" y="1490052"/>
                      <a:pt x="1761090" y="1473200"/>
                      <a:pt x="1761090" y="1473200"/>
                    </a:cubicBezTo>
                    <a:cubicBezTo>
                      <a:pt x="1759679" y="1464733"/>
                      <a:pt x="1758719" y="1456179"/>
                      <a:pt x="1756857" y="1447800"/>
                    </a:cubicBezTo>
                    <a:cubicBezTo>
                      <a:pt x="1755889" y="1443444"/>
                      <a:pt x="1753592" y="1439456"/>
                      <a:pt x="1752624" y="1435100"/>
                    </a:cubicBezTo>
                    <a:cubicBezTo>
                      <a:pt x="1748165" y="1415037"/>
                      <a:pt x="1740133" y="1344575"/>
                      <a:pt x="1739924" y="1341967"/>
                    </a:cubicBezTo>
                    <a:cubicBezTo>
                      <a:pt x="1736301" y="1296686"/>
                      <a:pt x="1735934" y="1254282"/>
                      <a:pt x="1727224" y="1210734"/>
                    </a:cubicBezTo>
                    <a:cubicBezTo>
                      <a:pt x="1719307" y="1171148"/>
                      <a:pt x="1726825" y="1213372"/>
                      <a:pt x="1718757" y="1181100"/>
                    </a:cubicBezTo>
                    <a:cubicBezTo>
                      <a:pt x="1713770" y="1161152"/>
                      <a:pt x="1713873" y="1151798"/>
                      <a:pt x="1710290" y="1130300"/>
                    </a:cubicBezTo>
                    <a:cubicBezTo>
                      <a:pt x="1709107" y="1123203"/>
                      <a:pt x="1707950" y="1116076"/>
                      <a:pt x="1706057" y="1109134"/>
                    </a:cubicBezTo>
                    <a:cubicBezTo>
                      <a:pt x="1703709" y="1100524"/>
                      <a:pt x="1700412" y="1092201"/>
                      <a:pt x="1697590" y="1083734"/>
                    </a:cubicBezTo>
                    <a:cubicBezTo>
                      <a:pt x="1696179" y="1079501"/>
                      <a:pt x="1695832" y="1074747"/>
                      <a:pt x="1693357" y="1071034"/>
                    </a:cubicBezTo>
                    <a:lnTo>
                      <a:pt x="1684890" y="1058334"/>
                    </a:lnTo>
                    <a:cubicBezTo>
                      <a:pt x="1674815" y="1028107"/>
                      <a:pt x="1681375" y="1040360"/>
                      <a:pt x="1667957" y="1020234"/>
                    </a:cubicBezTo>
                    <a:cubicBezTo>
                      <a:pt x="1666546" y="1016001"/>
                      <a:pt x="1664898" y="1011839"/>
                      <a:pt x="1663724" y="1007534"/>
                    </a:cubicBezTo>
                    <a:cubicBezTo>
                      <a:pt x="1660662" y="996308"/>
                      <a:pt x="1658937" y="984706"/>
                      <a:pt x="1655257" y="973667"/>
                    </a:cubicBezTo>
                    <a:cubicBezTo>
                      <a:pt x="1648221" y="952560"/>
                      <a:pt x="1646822" y="950529"/>
                      <a:pt x="1642557" y="931334"/>
                    </a:cubicBezTo>
                    <a:cubicBezTo>
                      <a:pt x="1640996" y="924310"/>
                      <a:pt x="1640217" y="917109"/>
                      <a:pt x="1638324" y="910167"/>
                    </a:cubicBezTo>
                    <a:cubicBezTo>
                      <a:pt x="1635976" y="901557"/>
                      <a:pt x="1632021" y="893425"/>
                      <a:pt x="1629857" y="884767"/>
                    </a:cubicBezTo>
                    <a:cubicBezTo>
                      <a:pt x="1628446" y="879123"/>
                      <a:pt x="1626886" y="873513"/>
                      <a:pt x="1625624" y="867834"/>
                    </a:cubicBezTo>
                    <a:cubicBezTo>
                      <a:pt x="1624063" y="860810"/>
                      <a:pt x="1623135" y="853648"/>
                      <a:pt x="1621390" y="846667"/>
                    </a:cubicBezTo>
                    <a:cubicBezTo>
                      <a:pt x="1620308" y="842338"/>
                      <a:pt x="1618383" y="838258"/>
                      <a:pt x="1617157" y="833967"/>
                    </a:cubicBezTo>
                    <a:cubicBezTo>
                      <a:pt x="1604364" y="789187"/>
                      <a:pt x="1624575" y="851989"/>
                      <a:pt x="1604457" y="791634"/>
                    </a:cubicBezTo>
                    <a:cubicBezTo>
                      <a:pt x="1604455" y="791629"/>
                      <a:pt x="1595993" y="766238"/>
                      <a:pt x="1595990" y="766234"/>
                    </a:cubicBezTo>
                    <a:lnTo>
                      <a:pt x="1570590" y="728134"/>
                    </a:lnTo>
                    <a:cubicBezTo>
                      <a:pt x="1567768" y="723901"/>
                      <a:pt x="1565722" y="719032"/>
                      <a:pt x="1562124" y="715434"/>
                    </a:cubicBezTo>
                    <a:cubicBezTo>
                      <a:pt x="1545826" y="699136"/>
                      <a:pt x="1554405" y="706055"/>
                      <a:pt x="1536724" y="694267"/>
                    </a:cubicBezTo>
                    <a:cubicBezTo>
                      <a:pt x="1533902" y="690034"/>
                      <a:pt x="1531855" y="685165"/>
                      <a:pt x="1528257" y="681567"/>
                    </a:cubicBezTo>
                    <a:cubicBezTo>
                      <a:pt x="1502807" y="656117"/>
                      <a:pt x="1525714" y="701033"/>
                      <a:pt x="1490157" y="647700"/>
                    </a:cubicBezTo>
                    <a:cubicBezTo>
                      <a:pt x="1487335" y="643467"/>
                      <a:pt x="1485519" y="638350"/>
                      <a:pt x="1481690" y="635000"/>
                    </a:cubicBezTo>
                    <a:cubicBezTo>
                      <a:pt x="1474032" y="628299"/>
                      <a:pt x="1464757" y="623711"/>
                      <a:pt x="1456290" y="618067"/>
                    </a:cubicBezTo>
                    <a:lnTo>
                      <a:pt x="1443590" y="609600"/>
                    </a:lnTo>
                    <a:cubicBezTo>
                      <a:pt x="1435349" y="584876"/>
                      <a:pt x="1445805" y="607581"/>
                      <a:pt x="1426657" y="588434"/>
                    </a:cubicBezTo>
                    <a:cubicBezTo>
                      <a:pt x="1398430" y="560209"/>
                      <a:pt x="1439361" y="589848"/>
                      <a:pt x="1405490" y="567267"/>
                    </a:cubicBezTo>
                    <a:cubicBezTo>
                      <a:pt x="1362698" y="503078"/>
                      <a:pt x="1409012" y="568953"/>
                      <a:pt x="1375857" y="529167"/>
                    </a:cubicBezTo>
                    <a:cubicBezTo>
                      <a:pt x="1358218" y="508000"/>
                      <a:pt x="1377973" y="523523"/>
                      <a:pt x="1354690" y="508000"/>
                    </a:cubicBezTo>
                    <a:cubicBezTo>
                      <a:pt x="1344050" y="476078"/>
                      <a:pt x="1359640" y="514188"/>
                      <a:pt x="1337757" y="486834"/>
                    </a:cubicBezTo>
                    <a:cubicBezTo>
                      <a:pt x="1334969" y="483350"/>
                      <a:pt x="1335999" y="477847"/>
                      <a:pt x="1333524" y="474134"/>
                    </a:cubicBezTo>
                    <a:cubicBezTo>
                      <a:pt x="1327005" y="464356"/>
                      <a:pt x="1317495" y="459214"/>
                      <a:pt x="1308124" y="452967"/>
                    </a:cubicBezTo>
                    <a:cubicBezTo>
                      <a:pt x="1305302" y="448734"/>
                      <a:pt x="1303037" y="444070"/>
                      <a:pt x="1299657" y="440267"/>
                    </a:cubicBezTo>
                    <a:cubicBezTo>
                      <a:pt x="1291702" y="431318"/>
                      <a:pt x="1280899" y="424830"/>
                      <a:pt x="1274257" y="414867"/>
                    </a:cubicBezTo>
                    <a:cubicBezTo>
                      <a:pt x="1262968" y="397934"/>
                      <a:pt x="1270023" y="404989"/>
                      <a:pt x="1253090" y="393700"/>
                    </a:cubicBezTo>
                    <a:cubicBezTo>
                      <a:pt x="1250268" y="389467"/>
                      <a:pt x="1247881" y="384909"/>
                      <a:pt x="1244624" y="381000"/>
                    </a:cubicBezTo>
                    <a:cubicBezTo>
                      <a:pt x="1234438" y="368777"/>
                      <a:pt x="1231712" y="368158"/>
                      <a:pt x="1219224" y="359834"/>
                    </a:cubicBezTo>
                    <a:cubicBezTo>
                      <a:pt x="1216402" y="355601"/>
                      <a:pt x="1214586" y="350484"/>
                      <a:pt x="1210757" y="347134"/>
                    </a:cubicBezTo>
                    <a:cubicBezTo>
                      <a:pt x="1203099" y="340433"/>
                      <a:pt x="1193824" y="335845"/>
                      <a:pt x="1185357" y="330200"/>
                    </a:cubicBezTo>
                    <a:cubicBezTo>
                      <a:pt x="1181124" y="327378"/>
                      <a:pt x="1177208" y="324009"/>
                      <a:pt x="1172657" y="321734"/>
                    </a:cubicBezTo>
                    <a:cubicBezTo>
                      <a:pt x="1167013" y="318912"/>
                      <a:pt x="1161135" y="316514"/>
                      <a:pt x="1155724" y="313267"/>
                    </a:cubicBezTo>
                    <a:cubicBezTo>
                      <a:pt x="1146999" y="308032"/>
                      <a:pt x="1139977" y="299552"/>
                      <a:pt x="1130324" y="296334"/>
                    </a:cubicBezTo>
                    <a:lnTo>
                      <a:pt x="1079524" y="279400"/>
                    </a:lnTo>
                    <a:cubicBezTo>
                      <a:pt x="1075291" y="277989"/>
                      <a:pt x="1071153" y="276249"/>
                      <a:pt x="1066824" y="275167"/>
                    </a:cubicBezTo>
                    <a:cubicBezTo>
                      <a:pt x="1061179" y="273756"/>
                      <a:pt x="1055484" y="272532"/>
                      <a:pt x="1049890" y="270934"/>
                    </a:cubicBezTo>
                    <a:cubicBezTo>
                      <a:pt x="1007367" y="258784"/>
                      <a:pt x="1073206" y="275703"/>
                      <a:pt x="1020257" y="262467"/>
                    </a:cubicBezTo>
                    <a:cubicBezTo>
                      <a:pt x="1014613" y="259645"/>
                      <a:pt x="1009233" y="256216"/>
                      <a:pt x="1003324" y="254000"/>
                    </a:cubicBezTo>
                    <a:cubicBezTo>
                      <a:pt x="997876" y="251957"/>
                      <a:pt x="991985" y="251365"/>
                      <a:pt x="986390" y="249767"/>
                    </a:cubicBezTo>
                    <a:cubicBezTo>
                      <a:pt x="982099" y="248541"/>
                      <a:pt x="977923" y="246945"/>
                      <a:pt x="973690" y="245534"/>
                    </a:cubicBezTo>
                    <a:lnTo>
                      <a:pt x="935590" y="220134"/>
                    </a:lnTo>
                    <a:lnTo>
                      <a:pt x="922890" y="211667"/>
                    </a:lnTo>
                    <a:cubicBezTo>
                      <a:pt x="918657" y="208845"/>
                      <a:pt x="915017" y="204809"/>
                      <a:pt x="910190" y="203200"/>
                    </a:cubicBezTo>
                    <a:lnTo>
                      <a:pt x="897490" y="198967"/>
                    </a:lnTo>
                    <a:cubicBezTo>
                      <a:pt x="873418" y="180913"/>
                      <a:pt x="887249" y="188497"/>
                      <a:pt x="855157" y="177800"/>
                    </a:cubicBezTo>
                    <a:lnTo>
                      <a:pt x="842457" y="173567"/>
                    </a:lnTo>
                    <a:cubicBezTo>
                      <a:pt x="838224" y="170745"/>
                      <a:pt x="834584" y="166709"/>
                      <a:pt x="829757" y="165100"/>
                    </a:cubicBezTo>
                    <a:cubicBezTo>
                      <a:pt x="802736" y="156093"/>
                      <a:pt x="765213" y="163476"/>
                      <a:pt x="740857" y="165100"/>
                    </a:cubicBezTo>
                    <a:lnTo>
                      <a:pt x="715457" y="173567"/>
                    </a:lnTo>
                    <a:lnTo>
                      <a:pt x="702757" y="177800"/>
                    </a:lnTo>
                    <a:cubicBezTo>
                      <a:pt x="687235" y="176389"/>
                      <a:pt x="671620" y="175771"/>
                      <a:pt x="656190" y="173567"/>
                    </a:cubicBezTo>
                    <a:cubicBezTo>
                      <a:pt x="644141" y="171846"/>
                      <a:pt x="611772" y="152937"/>
                      <a:pt x="609624" y="152400"/>
                    </a:cubicBezTo>
                    <a:lnTo>
                      <a:pt x="592690" y="148167"/>
                    </a:lnTo>
                    <a:cubicBezTo>
                      <a:pt x="587046" y="145345"/>
                      <a:pt x="581236" y="142831"/>
                      <a:pt x="575757" y="139700"/>
                    </a:cubicBezTo>
                    <a:cubicBezTo>
                      <a:pt x="571340" y="137176"/>
                      <a:pt x="568075" y="132070"/>
                      <a:pt x="563057" y="131234"/>
                    </a:cubicBezTo>
                    <a:cubicBezTo>
                      <a:pt x="558655" y="130500"/>
                      <a:pt x="554590" y="134056"/>
                      <a:pt x="550357" y="135467"/>
                    </a:cubicBezTo>
                    <a:cubicBezTo>
                      <a:pt x="546124" y="138289"/>
                      <a:pt x="542208" y="141659"/>
                      <a:pt x="537657" y="143934"/>
                    </a:cubicBezTo>
                    <a:cubicBezTo>
                      <a:pt x="530891" y="147317"/>
                      <a:pt x="514353" y="150592"/>
                      <a:pt x="508024" y="152400"/>
                    </a:cubicBezTo>
                    <a:cubicBezTo>
                      <a:pt x="475160" y="161790"/>
                      <a:pt x="521091" y="154058"/>
                      <a:pt x="452990" y="160867"/>
                    </a:cubicBezTo>
                    <a:cubicBezTo>
                      <a:pt x="438879" y="159456"/>
                      <a:pt x="424595" y="159247"/>
                      <a:pt x="410657" y="156634"/>
                    </a:cubicBezTo>
                    <a:cubicBezTo>
                      <a:pt x="401885" y="154989"/>
                      <a:pt x="385257" y="148167"/>
                      <a:pt x="385257" y="148167"/>
                    </a:cubicBezTo>
                    <a:cubicBezTo>
                      <a:pt x="348860" y="123901"/>
                      <a:pt x="394911" y="152994"/>
                      <a:pt x="359857" y="135467"/>
                    </a:cubicBezTo>
                    <a:cubicBezTo>
                      <a:pt x="355306" y="133192"/>
                      <a:pt x="351834" y="129004"/>
                      <a:pt x="347157" y="127000"/>
                    </a:cubicBezTo>
                    <a:cubicBezTo>
                      <a:pt x="341809" y="124708"/>
                      <a:pt x="335818" y="124365"/>
                      <a:pt x="330224" y="122767"/>
                    </a:cubicBezTo>
                    <a:cubicBezTo>
                      <a:pt x="325933" y="121541"/>
                      <a:pt x="321757" y="119945"/>
                      <a:pt x="317524" y="118534"/>
                    </a:cubicBezTo>
                    <a:cubicBezTo>
                      <a:pt x="297768" y="119945"/>
                      <a:pt x="277927" y="120453"/>
                      <a:pt x="258257" y="122767"/>
                    </a:cubicBezTo>
                    <a:cubicBezTo>
                      <a:pt x="253825" y="123288"/>
                      <a:pt x="248712" y="123845"/>
                      <a:pt x="245557" y="127000"/>
                    </a:cubicBezTo>
                    <a:cubicBezTo>
                      <a:pt x="238362" y="134195"/>
                      <a:pt x="234268" y="143933"/>
                      <a:pt x="228624" y="152400"/>
                    </a:cubicBezTo>
                    <a:lnTo>
                      <a:pt x="220157" y="165100"/>
                    </a:lnTo>
                    <a:cubicBezTo>
                      <a:pt x="217335" y="169333"/>
                      <a:pt x="215288" y="174202"/>
                      <a:pt x="211690" y="177800"/>
                    </a:cubicBezTo>
                    <a:lnTo>
                      <a:pt x="198990" y="190500"/>
                    </a:lnTo>
                    <a:cubicBezTo>
                      <a:pt x="189459" y="219095"/>
                      <a:pt x="200461" y="183887"/>
                      <a:pt x="190524" y="228600"/>
                    </a:cubicBezTo>
                    <a:cubicBezTo>
                      <a:pt x="189556" y="232956"/>
                      <a:pt x="189078" y="237815"/>
                      <a:pt x="186290" y="241300"/>
                    </a:cubicBezTo>
                    <a:cubicBezTo>
                      <a:pt x="183112" y="245273"/>
                      <a:pt x="177823" y="246945"/>
                      <a:pt x="173590" y="249767"/>
                    </a:cubicBezTo>
                    <a:cubicBezTo>
                      <a:pt x="170768" y="254000"/>
                      <a:pt x="168504" y="258664"/>
                      <a:pt x="165124" y="262467"/>
                    </a:cubicBezTo>
                    <a:cubicBezTo>
                      <a:pt x="157169" y="271416"/>
                      <a:pt x="139724" y="287867"/>
                      <a:pt x="139724" y="287867"/>
                    </a:cubicBezTo>
                    <a:cubicBezTo>
                      <a:pt x="138313" y="292100"/>
                      <a:pt x="137657" y="296666"/>
                      <a:pt x="135490" y="300567"/>
                    </a:cubicBezTo>
                    <a:cubicBezTo>
                      <a:pt x="122830" y="323354"/>
                      <a:pt x="121284" y="323240"/>
                      <a:pt x="105857" y="338667"/>
                    </a:cubicBezTo>
                    <a:cubicBezTo>
                      <a:pt x="91631" y="381348"/>
                      <a:pt x="113337" y="315144"/>
                      <a:pt x="97390" y="368300"/>
                    </a:cubicBezTo>
                    <a:cubicBezTo>
                      <a:pt x="94826" y="376848"/>
                      <a:pt x="91746" y="385233"/>
                      <a:pt x="88924" y="393700"/>
                    </a:cubicBezTo>
                    <a:lnTo>
                      <a:pt x="84690" y="406400"/>
                    </a:lnTo>
                    <a:cubicBezTo>
                      <a:pt x="83279" y="410633"/>
                      <a:pt x="82932" y="415387"/>
                      <a:pt x="80457" y="419100"/>
                    </a:cubicBezTo>
                    <a:lnTo>
                      <a:pt x="71990" y="431800"/>
                    </a:lnTo>
                    <a:cubicBezTo>
                      <a:pt x="72125" y="433551"/>
                      <a:pt x="71483" y="483381"/>
                      <a:pt x="80457" y="499534"/>
                    </a:cubicBezTo>
                    <a:cubicBezTo>
                      <a:pt x="80463" y="499544"/>
                      <a:pt x="101620" y="531279"/>
                      <a:pt x="105857" y="537634"/>
                    </a:cubicBezTo>
                    <a:lnTo>
                      <a:pt x="114324" y="550334"/>
                    </a:lnTo>
                    <a:cubicBezTo>
                      <a:pt x="115735" y="554567"/>
                      <a:pt x="116561" y="559043"/>
                      <a:pt x="118557" y="563034"/>
                    </a:cubicBezTo>
                    <a:cubicBezTo>
                      <a:pt x="127807" y="581533"/>
                      <a:pt x="137607" y="601133"/>
                      <a:pt x="135490" y="609600"/>
                    </a:cubicBezTo>
                    <a:close/>
                  </a:path>
                </a:pathLst>
              </a:custGeom>
              <a:solidFill>
                <a:srgbClr val="FFCCFF">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1" name="フリーフォーム 1750"/>
              <p:cNvSpPr/>
              <p:nvPr/>
            </p:nvSpPr>
            <p:spPr>
              <a:xfrm>
                <a:off x="7499411" y="3219969"/>
                <a:ext cx="193336" cy="111008"/>
              </a:xfrm>
              <a:custGeom>
                <a:avLst/>
                <a:gdLst>
                  <a:gd name="connsiteX0" fmla="*/ 2380 w 194912"/>
                  <a:gd name="connsiteY0" fmla="*/ 92507 h 99623"/>
                  <a:gd name="connsiteX1" fmla="*/ 16612 w 194912"/>
                  <a:gd name="connsiteY1" fmla="*/ 74717 h 99623"/>
                  <a:gd name="connsiteX2" fmla="*/ 23728 w 194912"/>
                  <a:gd name="connsiteY2" fmla="*/ 64043 h 99623"/>
                  <a:gd name="connsiteX3" fmla="*/ 34402 w 194912"/>
                  <a:gd name="connsiteY3" fmla="*/ 60485 h 99623"/>
                  <a:gd name="connsiteX4" fmla="*/ 59307 w 194912"/>
                  <a:gd name="connsiteY4" fmla="*/ 35580 h 99623"/>
                  <a:gd name="connsiteX5" fmla="*/ 69981 w 194912"/>
                  <a:gd name="connsiteY5" fmla="*/ 28464 h 99623"/>
                  <a:gd name="connsiteX6" fmla="*/ 80655 w 194912"/>
                  <a:gd name="connsiteY6" fmla="*/ 21348 h 99623"/>
                  <a:gd name="connsiteX7" fmla="*/ 112677 w 194912"/>
                  <a:gd name="connsiteY7" fmla="*/ 10674 h 99623"/>
                  <a:gd name="connsiteX8" fmla="*/ 123351 w 194912"/>
                  <a:gd name="connsiteY8" fmla="*/ 7116 h 99623"/>
                  <a:gd name="connsiteX9" fmla="*/ 148257 w 194912"/>
                  <a:gd name="connsiteY9" fmla="*/ 0 h 99623"/>
                  <a:gd name="connsiteX10" fmla="*/ 180279 w 194912"/>
                  <a:gd name="connsiteY10" fmla="*/ 10674 h 99623"/>
                  <a:gd name="connsiteX11" fmla="*/ 190953 w 194912"/>
                  <a:gd name="connsiteY11" fmla="*/ 14232 h 99623"/>
                  <a:gd name="connsiteX12" fmla="*/ 194511 w 194912"/>
                  <a:gd name="connsiteY12" fmla="*/ 24906 h 99623"/>
                  <a:gd name="connsiteX13" fmla="*/ 183837 w 194912"/>
                  <a:gd name="connsiteY13" fmla="*/ 28464 h 99623"/>
                  <a:gd name="connsiteX14" fmla="*/ 176721 w 194912"/>
                  <a:gd name="connsiteY14" fmla="*/ 39138 h 99623"/>
                  <a:gd name="connsiteX15" fmla="*/ 169605 w 194912"/>
                  <a:gd name="connsiteY15" fmla="*/ 60485 h 99623"/>
                  <a:gd name="connsiteX16" fmla="*/ 158931 w 194912"/>
                  <a:gd name="connsiteY16" fmla="*/ 71159 h 99623"/>
                  <a:gd name="connsiteX17" fmla="*/ 148257 w 194912"/>
                  <a:gd name="connsiteY17" fmla="*/ 74717 h 99623"/>
                  <a:gd name="connsiteX18" fmla="*/ 137583 w 194912"/>
                  <a:gd name="connsiteY18" fmla="*/ 81833 h 99623"/>
                  <a:gd name="connsiteX19" fmla="*/ 109119 w 194912"/>
                  <a:gd name="connsiteY19" fmla="*/ 88949 h 99623"/>
                  <a:gd name="connsiteX20" fmla="*/ 94887 w 194912"/>
                  <a:gd name="connsiteY20" fmla="*/ 92507 h 99623"/>
                  <a:gd name="connsiteX21" fmla="*/ 69981 w 194912"/>
                  <a:gd name="connsiteY21" fmla="*/ 99623 h 99623"/>
                  <a:gd name="connsiteX22" fmla="*/ 2380 w 194912"/>
                  <a:gd name="connsiteY22" fmla="*/ 92507 h 9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4912" h="99623">
                    <a:moveTo>
                      <a:pt x="2380" y="92507"/>
                    </a:moveTo>
                    <a:cubicBezTo>
                      <a:pt x="-6515" y="88356"/>
                      <a:pt x="12056" y="80792"/>
                      <a:pt x="16612" y="74717"/>
                    </a:cubicBezTo>
                    <a:cubicBezTo>
                      <a:pt x="19178" y="71296"/>
                      <a:pt x="20389" y="66714"/>
                      <a:pt x="23728" y="64043"/>
                    </a:cubicBezTo>
                    <a:cubicBezTo>
                      <a:pt x="26657" y="61700"/>
                      <a:pt x="30844" y="61671"/>
                      <a:pt x="34402" y="60485"/>
                    </a:cubicBezTo>
                    <a:cubicBezTo>
                      <a:pt x="40665" y="41699"/>
                      <a:pt x="34840" y="51892"/>
                      <a:pt x="59307" y="35580"/>
                    </a:cubicBezTo>
                    <a:lnTo>
                      <a:pt x="69981" y="28464"/>
                    </a:lnTo>
                    <a:cubicBezTo>
                      <a:pt x="73539" y="26092"/>
                      <a:pt x="76598" y="22700"/>
                      <a:pt x="80655" y="21348"/>
                    </a:cubicBezTo>
                    <a:lnTo>
                      <a:pt x="112677" y="10674"/>
                    </a:lnTo>
                    <a:cubicBezTo>
                      <a:pt x="116235" y="9488"/>
                      <a:pt x="119713" y="8026"/>
                      <a:pt x="123351" y="7116"/>
                    </a:cubicBezTo>
                    <a:cubicBezTo>
                      <a:pt x="141221" y="2648"/>
                      <a:pt x="132944" y="5104"/>
                      <a:pt x="148257" y="0"/>
                    </a:cubicBezTo>
                    <a:lnTo>
                      <a:pt x="180279" y="10674"/>
                    </a:lnTo>
                    <a:lnTo>
                      <a:pt x="190953" y="14232"/>
                    </a:lnTo>
                    <a:cubicBezTo>
                      <a:pt x="192139" y="17790"/>
                      <a:pt x="196188" y="21551"/>
                      <a:pt x="194511" y="24906"/>
                    </a:cubicBezTo>
                    <a:cubicBezTo>
                      <a:pt x="192834" y="28261"/>
                      <a:pt x="186766" y="26121"/>
                      <a:pt x="183837" y="28464"/>
                    </a:cubicBezTo>
                    <a:cubicBezTo>
                      <a:pt x="180498" y="31135"/>
                      <a:pt x="178458" y="35230"/>
                      <a:pt x="176721" y="39138"/>
                    </a:cubicBezTo>
                    <a:cubicBezTo>
                      <a:pt x="173675" y="45992"/>
                      <a:pt x="174909" y="55181"/>
                      <a:pt x="169605" y="60485"/>
                    </a:cubicBezTo>
                    <a:cubicBezTo>
                      <a:pt x="166047" y="64043"/>
                      <a:pt x="163118" y="68368"/>
                      <a:pt x="158931" y="71159"/>
                    </a:cubicBezTo>
                    <a:cubicBezTo>
                      <a:pt x="155810" y="73239"/>
                      <a:pt x="151612" y="73040"/>
                      <a:pt x="148257" y="74717"/>
                    </a:cubicBezTo>
                    <a:cubicBezTo>
                      <a:pt x="144432" y="76629"/>
                      <a:pt x="141602" y="80372"/>
                      <a:pt x="137583" y="81833"/>
                    </a:cubicBezTo>
                    <a:cubicBezTo>
                      <a:pt x="128392" y="85175"/>
                      <a:pt x="118607" y="86577"/>
                      <a:pt x="109119" y="88949"/>
                    </a:cubicBezTo>
                    <a:cubicBezTo>
                      <a:pt x="104375" y="90135"/>
                      <a:pt x="99526" y="90961"/>
                      <a:pt x="94887" y="92507"/>
                    </a:cubicBezTo>
                    <a:cubicBezTo>
                      <a:pt x="79574" y="97611"/>
                      <a:pt x="87851" y="95155"/>
                      <a:pt x="69981" y="99623"/>
                    </a:cubicBezTo>
                    <a:cubicBezTo>
                      <a:pt x="28203" y="95825"/>
                      <a:pt x="11275" y="96658"/>
                      <a:pt x="2380" y="92507"/>
                    </a:cubicBezTo>
                    <a:close/>
                  </a:path>
                </a:pathLst>
              </a:custGeom>
              <a:solidFill>
                <a:srgbClr val="FF99FF">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2" name="フリーフォーム 1751"/>
              <p:cNvSpPr/>
              <p:nvPr/>
            </p:nvSpPr>
            <p:spPr>
              <a:xfrm>
                <a:off x="7616217" y="3059860"/>
                <a:ext cx="150846" cy="183464"/>
              </a:xfrm>
              <a:custGeom>
                <a:avLst/>
                <a:gdLst>
                  <a:gd name="connsiteX0" fmla="*/ 4969 w 150846"/>
                  <a:gd name="connsiteY0" fmla="*/ 149435 h 183464"/>
                  <a:gd name="connsiteX1" fmla="*/ 8527 w 150846"/>
                  <a:gd name="connsiteY1" fmla="*/ 128087 h 183464"/>
                  <a:gd name="connsiteX2" fmla="*/ 15643 w 150846"/>
                  <a:gd name="connsiteY2" fmla="*/ 99623 h 183464"/>
                  <a:gd name="connsiteX3" fmla="*/ 22759 w 150846"/>
                  <a:gd name="connsiteY3" fmla="*/ 88949 h 183464"/>
                  <a:gd name="connsiteX4" fmla="*/ 44107 w 150846"/>
                  <a:gd name="connsiteY4" fmla="*/ 46254 h 183464"/>
                  <a:gd name="connsiteX5" fmla="*/ 54781 w 150846"/>
                  <a:gd name="connsiteY5" fmla="*/ 42696 h 183464"/>
                  <a:gd name="connsiteX6" fmla="*/ 83244 w 150846"/>
                  <a:gd name="connsiteY6" fmla="*/ 17790 h 183464"/>
                  <a:gd name="connsiteX7" fmla="*/ 93918 w 150846"/>
                  <a:gd name="connsiteY7" fmla="*/ 10674 h 183464"/>
                  <a:gd name="connsiteX8" fmla="*/ 104592 w 150846"/>
                  <a:gd name="connsiteY8" fmla="*/ 3558 h 183464"/>
                  <a:gd name="connsiteX9" fmla="*/ 115266 w 150846"/>
                  <a:gd name="connsiteY9" fmla="*/ 0 h 183464"/>
                  <a:gd name="connsiteX10" fmla="*/ 125940 w 150846"/>
                  <a:gd name="connsiteY10" fmla="*/ 3558 h 183464"/>
                  <a:gd name="connsiteX11" fmla="*/ 140172 w 150846"/>
                  <a:gd name="connsiteY11" fmla="*/ 24906 h 183464"/>
                  <a:gd name="connsiteX12" fmla="*/ 150846 w 150846"/>
                  <a:gd name="connsiteY12" fmla="*/ 46254 h 183464"/>
                  <a:gd name="connsiteX13" fmla="*/ 147288 w 150846"/>
                  <a:gd name="connsiteY13" fmla="*/ 88949 h 183464"/>
                  <a:gd name="connsiteX14" fmla="*/ 129498 w 150846"/>
                  <a:gd name="connsiteY14" fmla="*/ 120971 h 183464"/>
                  <a:gd name="connsiteX15" fmla="*/ 118824 w 150846"/>
                  <a:gd name="connsiteY15" fmla="*/ 142319 h 183464"/>
                  <a:gd name="connsiteX16" fmla="*/ 101034 w 150846"/>
                  <a:gd name="connsiteY16" fmla="*/ 163667 h 183464"/>
                  <a:gd name="connsiteX17" fmla="*/ 83244 w 150846"/>
                  <a:gd name="connsiteY17" fmla="*/ 181457 h 183464"/>
                  <a:gd name="connsiteX18" fmla="*/ 4969 w 150846"/>
                  <a:gd name="connsiteY18" fmla="*/ 149435 h 18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0846" h="183464">
                    <a:moveTo>
                      <a:pt x="4969" y="149435"/>
                    </a:moveTo>
                    <a:cubicBezTo>
                      <a:pt x="-7484" y="140540"/>
                      <a:pt x="7236" y="135185"/>
                      <a:pt x="8527" y="128087"/>
                    </a:cubicBezTo>
                    <a:cubicBezTo>
                      <a:pt x="9687" y="121707"/>
                      <a:pt x="12116" y="106677"/>
                      <a:pt x="15643" y="99623"/>
                    </a:cubicBezTo>
                    <a:cubicBezTo>
                      <a:pt x="17555" y="95798"/>
                      <a:pt x="21022" y="92857"/>
                      <a:pt x="22759" y="88949"/>
                    </a:cubicBezTo>
                    <a:cubicBezTo>
                      <a:pt x="26603" y="80300"/>
                      <a:pt x="32528" y="50114"/>
                      <a:pt x="44107" y="46254"/>
                    </a:cubicBezTo>
                    <a:lnTo>
                      <a:pt x="54781" y="42696"/>
                    </a:lnTo>
                    <a:cubicBezTo>
                      <a:pt x="66641" y="24906"/>
                      <a:pt x="58339" y="34394"/>
                      <a:pt x="83244" y="17790"/>
                    </a:cubicBezTo>
                    <a:lnTo>
                      <a:pt x="93918" y="10674"/>
                    </a:lnTo>
                    <a:cubicBezTo>
                      <a:pt x="97476" y="8302"/>
                      <a:pt x="100535" y="4910"/>
                      <a:pt x="104592" y="3558"/>
                    </a:cubicBezTo>
                    <a:lnTo>
                      <a:pt x="115266" y="0"/>
                    </a:lnTo>
                    <a:cubicBezTo>
                      <a:pt x="118824" y="1186"/>
                      <a:pt x="123288" y="906"/>
                      <a:pt x="125940" y="3558"/>
                    </a:cubicBezTo>
                    <a:cubicBezTo>
                      <a:pt x="131987" y="9605"/>
                      <a:pt x="135428" y="17790"/>
                      <a:pt x="140172" y="24906"/>
                    </a:cubicBezTo>
                    <a:cubicBezTo>
                      <a:pt x="149368" y="38701"/>
                      <a:pt x="145936" y="31523"/>
                      <a:pt x="150846" y="46254"/>
                    </a:cubicBezTo>
                    <a:cubicBezTo>
                      <a:pt x="149660" y="60486"/>
                      <a:pt x="149175" y="74793"/>
                      <a:pt x="147288" y="88949"/>
                    </a:cubicBezTo>
                    <a:cubicBezTo>
                      <a:pt x="145722" y="100691"/>
                      <a:pt x="135100" y="112568"/>
                      <a:pt x="129498" y="120971"/>
                    </a:cubicBezTo>
                    <a:cubicBezTo>
                      <a:pt x="109105" y="151561"/>
                      <a:pt x="133555" y="112858"/>
                      <a:pt x="118824" y="142319"/>
                    </a:cubicBezTo>
                    <a:cubicBezTo>
                      <a:pt x="112199" y="155570"/>
                      <a:pt x="110870" y="151864"/>
                      <a:pt x="101034" y="163667"/>
                    </a:cubicBezTo>
                    <a:cubicBezTo>
                      <a:pt x="91964" y="174551"/>
                      <a:pt x="97058" y="175317"/>
                      <a:pt x="83244" y="181457"/>
                    </a:cubicBezTo>
                    <a:cubicBezTo>
                      <a:pt x="59639" y="191949"/>
                      <a:pt x="17422" y="158330"/>
                      <a:pt x="4969" y="149435"/>
                    </a:cubicBezTo>
                    <a:close/>
                  </a:path>
                </a:pathLst>
              </a:custGeom>
              <a:solidFill>
                <a:srgbClr val="FF5050">
                  <a:alpha val="69020"/>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53" name="グループ化 1752"/>
              <p:cNvGrpSpPr/>
              <p:nvPr/>
            </p:nvGrpSpPr>
            <p:grpSpPr>
              <a:xfrm>
                <a:off x="3723503" y="1449859"/>
                <a:ext cx="4287794" cy="2178909"/>
                <a:chOff x="3723503" y="1449859"/>
                <a:chExt cx="4287794" cy="2178909"/>
              </a:xfrm>
            </p:grpSpPr>
            <p:sp>
              <p:nvSpPr>
                <p:cNvPr id="1812" name="フリーフォーム 1811"/>
                <p:cNvSpPr/>
                <p:nvPr/>
              </p:nvSpPr>
              <p:spPr>
                <a:xfrm>
                  <a:off x="5943600" y="1470382"/>
                  <a:ext cx="387178" cy="613791"/>
                </a:xfrm>
                <a:custGeom>
                  <a:avLst/>
                  <a:gdLst>
                    <a:gd name="connsiteX0" fmla="*/ 148281 w 387178"/>
                    <a:gd name="connsiteY0" fmla="*/ 580840 h 613791"/>
                    <a:gd name="connsiteX1" fmla="*/ 144162 w 387178"/>
                    <a:gd name="connsiteY1" fmla="*/ 601434 h 613791"/>
                    <a:gd name="connsiteX2" fmla="*/ 131805 w 387178"/>
                    <a:gd name="connsiteY2" fmla="*/ 605553 h 613791"/>
                    <a:gd name="connsiteX3" fmla="*/ 119449 w 387178"/>
                    <a:gd name="connsiteY3" fmla="*/ 613791 h 613791"/>
                    <a:gd name="connsiteX4" fmla="*/ 82378 w 387178"/>
                    <a:gd name="connsiteY4" fmla="*/ 605553 h 613791"/>
                    <a:gd name="connsiteX5" fmla="*/ 74141 w 387178"/>
                    <a:gd name="connsiteY5" fmla="*/ 593196 h 613791"/>
                    <a:gd name="connsiteX6" fmla="*/ 61784 w 387178"/>
                    <a:gd name="connsiteY6" fmla="*/ 584959 h 613791"/>
                    <a:gd name="connsiteX7" fmla="*/ 49427 w 387178"/>
                    <a:gd name="connsiteY7" fmla="*/ 560245 h 613791"/>
                    <a:gd name="connsiteX8" fmla="*/ 37070 w 387178"/>
                    <a:gd name="connsiteY8" fmla="*/ 535532 h 613791"/>
                    <a:gd name="connsiteX9" fmla="*/ 28832 w 387178"/>
                    <a:gd name="connsiteY9" fmla="*/ 510818 h 613791"/>
                    <a:gd name="connsiteX10" fmla="*/ 24714 w 387178"/>
                    <a:gd name="connsiteY10" fmla="*/ 498461 h 613791"/>
                    <a:gd name="connsiteX11" fmla="*/ 8238 w 387178"/>
                    <a:gd name="connsiteY11" fmla="*/ 473748 h 613791"/>
                    <a:gd name="connsiteX12" fmla="*/ 0 w 387178"/>
                    <a:gd name="connsiteY12" fmla="*/ 428440 h 613791"/>
                    <a:gd name="connsiteX13" fmla="*/ 4119 w 387178"/>
                    <a:gd name="connsiteY13" fmla="*/ 416083 h 613791"/>
                    <a:gd name="connsiteX14" fmla="*/ 45308 w 387178"/>
                    <a:gd name="connsiteY14" fmla="*/ 395488 h 613791"/>
                    <a:gd name="connsiteX15" fmla="*/ 61784 w 387178"/>
                    <a:gd name="connsiteY15" fmla="*/ 358418 h 613791"/>
                    <a:gd name="connsiteX16" fmla="*/ 65903 w 387178"/>
                    <a:gd name="connsiteY16" fmla="*/ 346061 h 613791"/>
                    <a:gd name="connsiteX17" fmla="*/ 70022 w 387178"/>
                    <a:gd name="connsiteY17" fmla="*/ 333704 h 613791"/>
                    <a:gd name="connsiteX18" fmla="*/ 74141 w 387178"/>
                    <a:gd name="connsiteY18" fmla="*/ 308991 h 613791"/>
                    <a:gd name="connsiteX19" fmla="*/ 82378 w 387178"/>
                    <a:gd name="connsiteY19" fmla="*/ 251326 h 613791"/>
                    <a:gd name="connsiteX20" fmla="*/ 90616 w 387178"/>
                    <a:gd name="connsiteY20" fmla="*/ 226613 h 613791"/>
                    <a:gd name="connsiteX21" fmla="*/ 102973 w 387178"/>
                    <a:gd name="connsiteY21" fmla="*/ 222494 h 613791"/>
                    <a:gd name="connsiteX22" fmla="*/ 111211 w 387178"/>
                    <a:gd name="connsiteY22" fmla="*/ 210137 h 613791"/>
                    <a:gd name="connsiteX23" fmla="*/ 123568 w 387178"/>
                    <a:gd name="connsiteY23" fmla="*/ 197780 h 613791"/>
                    <a:gd name="connsiteX24" fmla="*/ 127686 w 387178"/>
                    <a:gd name="connsiteY24" fmla="*/ 181304 h 613791"/>
                    <a:gd name="connsiteX25" fmla="*/ 135924 w 387178"/>
                    <a:gd name="connsiteY25" fmla="*/ 156591 h 613791"/>
                    <a:gd name="connsiteX26" fmla="*/ 144162 w 387178"/>
                    <a:gd name="connsiteY26" fmla="*/ 131877 h 613791"/>
                    <a:gd name="connsiteX27" fmla="*/ 148281 w 387178"/>
                    <a:gd name="connsiteY27" fmla="*/ 119521 h 613791"/>
                    <a:gd name="connsiteX28" fmla="*/ 152400 w 387178"/>
                    <a:gd name="connsiteY28" fmla="*/ 103045 h 613791"/>
                    <a:gd name="connsiteX29" fmla="*/ 156519 w 387178"/>
                    <a:gd name="connsiteY29" fmla="*/ 90688 h 613791"/>
                    <a:gd name="connsiteX30" fmla="*/ 164757 w 387178"/>
                    <a:gd name="connsiteY30" fmla="*/ 57737 h 613791"/>
                    <a:gd name="connsiteX31" fmla="*/ 172995 w 387178"/>
                    <a:gd name="connsiteY31" fmla="*/ 45380 h 613791"/>
                    <a:gd name="connsiteX32" fmla="*/ 185351 w 387178"/>
                    <a:gd name="connsiteY32" fmla="*/ 20667 h 613791"/>
                    <a:gd name="connsiteX33" fmla="*/ 197708 w 387178"/>
                    <a:gd name="connsiteY33" fmla="*/ 16548 h 613791"/>
                    <a:gd name="connsiteX34" fmla="*/ 205946 w 387178"/>
                    <a:gd name="connsiteY34" fmla="*/ 4191 h 613791"/>
                    <a:gd name="connsiteX35" fmla="*/ 243016 w 387178"/>
                    <a:gd name="connsiteY35" fmla="*/ 4191 h 613791"/>
                    <a:gd name="connsiteX36" fmla="*/ 255373 w 387178"/>
                    <a:gd name="connsiteY36" fmla="*/ 12429 h 613791"/>
                    <a:gd name="connsiteX37" fmla="*/ 271849 w 387178"/>
                    <a:gd name="connsiteY37" fmla="*/ 16548 h 613791"/>
                    <a:gd name="connsiteX38" fmla="*/ 284205 w 387178"/>
                    <a:gd name="connsiteY38" fmla="*/ 20667 h 613791"/>
                    <a:gd name="connsiteX39" fmla="*/ 304800 w 387178"/>
                    <a:gd name="connsiteY39" fmla="*/ 37142 h 613791"/>
                    <a:gd name="connsiteX40" fmla="*/ 341870 w 387178"/>
                    <a:gd name="connsiteY40" fmla="*/ 53618 h 613791"/>
                    <a:gd name="connsiteX41" fmla="*/ 366584 w 387178"/>
                    <a:gd name="connsiteY41" fmla="*/ 57737 h 613791"/>
                    <a:gd name="connsiteX42" fmla="*/ 387178 w 387178"/>
                    <a:gd name="connsiteY42" fmla="*/ 65975 h 613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7178" h="613791">
                      <a:moveTo>
                        <a:pt x="148281" y="580840"/>
                      </a:moveTo>
                      <a:cubicBezTo>
                        <a:pt x="146908" y="587705"/>
                        <a:pt x="148045" y="595609"/>
                        <a:pt x="144162" y="601434"/>
                      </a:cubicBezTo>
                      <a:cubicBezTo>
                        <a:pt x="141754" y="605047"/>
                        <a:pt x="135688" y="603611"/>
                        <a:pt x="131805" y="605553"/>
                      </a:cubicBezTo>
                      <a:cubicBezTo>
                        <a:pt x="127377" y="607767"/>
                        <a:pt x="123568" y="611045"/>
                        <a:pt x="119449" y="613791"/>
                      </a:cubicBezTo>
                      <a:cubicBezTo>
                        <a:pt x="119197" y="613749"/>
                        <a:pt x="87715" y="609822"/>
                        <a:pt x="82378" y="605553"/>
                      </a:cubicBezTo>
                      <a:cubicBezTo>
                        <a:pt x="78513" y="602461"/>
                        <a:pt x="77641" y="596696"/>
                        <a:pt x="74141" y="593196"/>
                      </a:cubicBezTo>
                      <a:cubicBezTo>
                        <a:pt x="70641" y="589696"/>
                        <a:pt x="65903" y="587705"/>
                        <a:pt x="61784" y="584959"/>
                      </a:cubicBezTo>
                      <a:cubicBezTo>
                        <a:pt x="51431" y="553899"/>
                        <a:pt x="65397" y="592184"/>
                        <a:pt x="49427" y="560245"/>
                      </a:cubicBezTo>
                      <a:cubicBezTo>
                        <a:pt x="32377" y="526144"/>
                        <a:pt x="60675" y="570937"/>
                        <a:pt x="37070" y="535532"/>
                      </a:cubicBezTo>
                      <a:lnTo>
                        <a:pt x="28832" y="510818"/>
                      </a:lnTo>
                      <a:cubicBezTo>
                        <a:pt x="27459" y="506699"/>
                        <a:pt x="27122" y="502073"/>
                        <a:pt x="24714" y="498461"/>
                      </a:cubicBezTo>
                      <a:lnTo>
                        <a:pt x="8238" y="473748"/>
                      </a:lnTo>
                      <a:cubicBezTo>
                        <a:pt x="4633" y="459328"/>
                        <a:pt x="0" y="443198"/>
                        <a:pt x="0" y="428440"/>
                      </a:cubicBezTo>
                      <a:cubicBezTo>
                        <a:pt x="0" y="424098"/>
                        <a:pt x="1049" y="419153"/>
                        <a:pt x="4119" y="416083"/>
                      </a:cubicBezTo>
                      <a:cubicBezTo>
                        <a:pt x="20466" y="399736"/>
                        <a:pt x="26704" y="400139"/>
                        <a:pt x="45308" y="395488"/>
                      </a:cubicBezTo>
                      <a:cubicBezTo>
                        <a:pt x="58363" y="375907"/>
                        <a:pt x="51981" y="387828"/>
                        <a:pt x="61784" y="358418"/>
                      </a:cubicBezTo>
                      <a:lnTo>
                        <a:pt x="65903" y="346061"/>
                      </a:lnTo>
                      <a:cubicBezTo>
                        <a:pt x="67276" y="341942"/>
                        <a:pt x="69308" y="337987"/>
                        <a:pt x="70022" y="333704"/>
                      </a:cubicBezTo>
                      <a:cubicBezTo>
                        <a:pt x="71395" y="325466"/>
                        <a:pt x="72902" y="317250"/>
                        <a:pt x="74141" y="308991"/>
                      </a:cubicBezTo>
                      <a:cubicBezTo>
                        <a:pt x="77021" y="289789"/>
                        <a:pt x="76238" y="269746"/>
                        <a:pt x="82378" y="251326"/>
                      </a:cubicBezTo>
                      <a:cubicBezTo>
                        <a:pt x="85124" y="243088"/>
                        <a:pt x="82378" y="229359"/>
                        <a:pt x="90616" y="226613"/>
                      </a:cubicBezTo>
                      <a:lnTo>
                        <a:pt x="102973" y="222494"/>
                      </a:lnTo>
                      <a:cubicBezTo>
                        <a:pt x="105719" y="218375"/>
                        <a:pt x="108042" y="213940"/>
                        <a:pt x="111211" y="210137"/>
                      </a:cubicBezTo>
                      <a:cubicBezTo>
                        <a:pt x="114940" y="205662"/>
                        <a:pt x="120678" y="202838"/>
                        <a:pt x="123568" y="197780"/>
                      </a:cubicBezTo>
                      <a:cubicBezTo>
                        <a:pt x="126376" y="192865"/>
                        <a:pt x="126059" y="186726"/>
                        <a:pt x="127686" y="181304"/>
                      </a:cubicBezTo>
                      <a:cubicBezTo>
                        <a:pt x="130181" y="172987"/>
                        <a:pt x="133178" y="164829"/>
                        <a:pt x="135924" y="156591"/>
                      </a:cubicBezTo>
                      <a:lnTo>
                        <a:pt x="144162" y="131877"/>
                      </a:lnTo>
                      <a:cubicBezTo>
                        <a:pt x="145535" y="127758"/>
                        <a:pt x="147228" y="123733"/>
                        <a:pt x="148281" y="119521"/>
                      </a:cubicBezTo>
                      <a:cubicBezTo>
                        <a:pt x="149654" y="114029"/>
                        <a:pt x="150845" y="108488"/>
                        <a:pt x="152400" y="103045"/>
                      </a:cubicBezTo>
                      <a:cubicBezTo>
                        <a:pt x="153593" y="98870"/>
                        <a:pt x="155377" y="94877"/>
                        <a:pt x="156519" y="90688"/>
                      </a:cubicBezTo>
                      <a:cubicBezTo>
                        <a:pt x="159498" y="79765"/>
                        <a:pt x="158477" y="67157"/>
                        <a:pt x="164757" y="57737"/>
                      </a:cubicBezTo>
                      <a:cubicBezTo>
                        <a:pt x="167503" y="53618"/>
                        <a:pt x="170781" y="49808"/>
                        <a:pt x="172995" y="45380"/>
                      </a:cubicBezTo>
                      <a:cubicBezTo>
                        <a:pt x="177969" y="35432"/>
                        <a:pt x="175516" y="28535"/>
                        <a:pt x="185351" y="20667"/>
                      </a:cubicBezTo>
                      <a:cubicBezTo>
                        <a:pt x="188741" y="17955"/>
                        <a:pt x="193589" y="17921"/>
                        <a:pt x="197708" y="16548"/>
                      </a:cubicBezTo>
                      <a:cubicBezTo>
                        <a:pt x="200454" y="12429"/>
                        <a:pt x="201827" y="6937"/>
                        <a:pt x="205946" y="4191"/>
                      </a:cubicBezTo>
                      <a:cubicBezTo>
                        <a:pt x="218027" y="-3863"/>
                        <a:pt x="230704" y="1729"/>
                        <a:pt x="243016" y="4191"/>
                      </a:cubicBezTo>
                      <a:cubicBezTo>
                        <a:pt x="247135" y="6937"/>
                        <a:pt x="250823" y="10479"/>
                        <a:pt x="255373" y="12429"/>
                      </a:cubicBezTo>
                      <a:cubicBezTo>
                        <a:pt x="260576" y="14659"/>
                        <a:pt x="266406" y="14993"/>
                        <a:pt x="271849" y="16548"/>
                      </a:cubicBezTo>
                      <a:cubicBezTo>
                        <a:pt x="276023" y="17741"/>
                        <a:pt x="280086" y="19294"/>
                        <a:pt x="284205" y="20667"/>
                      </a:cubicBezTo>
                      <a:cubicBezTo>
                        <a:pt x="298092" y="41496"/>
                        <a:pt x="284904" y="27194"/>
                        <a:pt x="304800" y="37142"/>
                      </a:cubicBezTo>
                      <a:cubicBezTo>
                        <a:pt x="325789" y="47636"/>
                        <a:pt x="309993" y="48305"/>
                        <a:pt x="341870" y="53618"/>
                      </a:cubicBezTo>
                      <a:cubicBezTo>
                        <a:pt x="350108" y="54991"/>
                        <a:pt x="358431" y="55925"/>
                        <a:pt x="366584" y="57737"/>
                      </a:cubicBezTo>
                      <a:cubicBezTo>
                        <a:pt x="375747" y="59773"/>
                        <a:pt x="379375" y="62073"/>
                        <a:pt x="387178" y="659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3" name="フリーフォーム 1812"/>
                <p:cNvSpPr/>
                <p:nvPr/>
              </p:nvSpPr>
              <p:spPr>
                <a:xfrm>
                  <a:off x="6330778" y="1482811"/>
                  <a:ext cx="1042087" cy="271848"/>
                </a:xfrm>
                <a:custGeom>
                  <a:avLst/>
                  <a:gdLst>
                    <a:gd name="connsiteX0" fmla="*/ 0 w 1042087"/>
                    <a:gd name="connsiteY0" fmla="*/ 41189 h 271848"/>
                    <a:gd name="connsiteX1" fmla="*/ 20595 w 1042087"/>
                    <a:gd name="connsiteY1" fmla="*/ 37070 h 271848"/>
                    <a:gd name="connsiteX2" fmla="*/ 177114 w 1042087"/>
                    <a:gd name="connsiteY2" fmla="*/ 45308 h 271848"/>
                    <a:gd name="connsiteX3" fmla="*/ 189471 w 1042087"/>
                    <a:gd name="connsiteY3" fmla="*/ 57665 h 271848"/>
                    <a:gd name="connsiteX4" fmla="*/ 226541 w 1042087"/>
                    <a:gd name="connsiteY4" fmla="*/ 70021 h 271848"/>
                    <a:gd name="connsiteX5" fmla="*/ 263611 w 1042087"/>
                    <a:gd name="connsiteY5" fmla="*/ 82378 h 271848"/>
                    <a:gd name="connsiteX6" fmla="*/ 275968 w 1042087"/>
                    <a:gd name="connsiteY6" fmla="*/ 86497 h 271848"/>
                    <a:gd name="connsiteX7" fmla="*/ 288325 w 1042087"/>
                    <a:gd name="connsiteY7" fmla="*/ 90616 h 271848"/>
                    <a:gd name="connsiteX8" fmla="*/ 313038 w 1042087"/>
                    <a:gd name="connsiteY8" fmla="*/ 94735 h 271848"/>
                    <a:gd name="connsiteX9" fmla="*/ 358346 w 1042087"/>
                    <a:gd name="connsiteY9" fmla="*/ 82378 h 271848"/>
                    <a:gd name="connsiteX10" fmla="*/ 370703 w 1042087"/>
                    <a:gd name="connsiteY10" fmla="*/ 78259 h 271848"/>
                    <a:gd name="connsiteX11" fmla="*/ 383060 w 1042087"/>
                    <a:gd name="connsiteY11" fmla="*/ 74140 h 271848"/>
                    <a:gd name="connsiteX12" fmla="*/ 424249 w 1042087"/>
                    <a:gd name="connsiteY12" fmla="*/ 70021 h 271848"/>
                    <a:gd name="connsiteX13" fmla="*/ 457200 w 1042087"/>
                    <a:gd name="connsiteY13" fmla="*/ 61784 h 271848"/>
                    <a:gd name="connsiteX14" fmla="*/ 481914 w 1042087"/>
                    <a:gd name="connsiteY14" fmla="*/ 53546 h 271848"/>
                    <a:gd name="connsiteX15" fmla="*/ 494271 w 1042087"/>
                    <a:gd name="connsiteY15" fmla="*/ 49427 h 271848"/>
                    <a:gd name="connsiteX16" fmla="*/ 506627 w 1042087"/>
                    <a:gd name="connsiteY16" fmla="*/ 41189 h 271848"/>
                    <a:gd name="connsiteX17" fmla="*/ 518984 w 1042087"/>
                    <a:gd name="connsiteY17" fmla="*/ 37070 h 271848"/>
                    <a:gd name="connsiteX18" fmla="*/ 543698 w 1042087"/>
                    <a:gd name="connsiteY18" fmla="*/ 20594 h 271848"/>
                    <a:gd name="connsiteX19" fmla="*/ 556054 w 1042087"/>
                    <a:gd name="connsiteY19" fmla="*/ 16475 h 271848"/>
                    <a:gd name="connsiteX20" fmla="*/ 580768 w 1042087"/>
                    <a:gd name="connsiteY20" fmla="*/ 0 h 271848"/>
                    <a:gd name="connsiteX21" fmla="*/ 737287 w 1042087"/>
                    <a:gd name="connsiteY21" fmla="*/ 4119 h 271848"/>
                    <a:gd name="connsiteX22" fmla="*/ 762000 w 1042087"/>
                    <a:gd name="connsiteY22" fmla="*/ 12357 h 271848"/>
                    <a:gd name="connsiteX23" fmla="*/ 803190 w 1042087"/>
                    <a:gd name="connsiteY23" fmla="*/ 16475 h 271848"/>
                    <a:gd name="connsiteX24" fmla="*/ 819665 w 1042087"/>
                    <a:gd name="connsiteY24" fmla="*/ 24713 h 271848"/>
                    <a:gd name="connsiteX25" fmla="*/ 844379 w 1042087"/>
                    <a:gd name="connsiteY25" fmla="*/ 28832 h 271848"/>
                    <a:gd name="connsiteX26" fmla="*/ 860854 w 1042087"/>
                    <a:gd name="connsiteY26" fmla="*/ 32951 h 271848"/>
                    <a:gd name="connsiteX27" fmla="*/ 873211 w 1042087"/>
                    <a:gd name="connsiteY27" fmla="*/ 37070 h 271848"/>
                    <a:gd name="connsiteX28" fmla="*/ 897925 w 1042087"/>
                    <a:gd name="connsiteY28" fmla="*/ 53546 h 271848"/>
                    <a:gd name="connsiteX29" fmla="*/ 914400 w 1042087"/>
                    <a:gd name="connsiteY29" fmla="*/ 78259 h 271848"/>
                    <a:gd name="connsiteX30" fmla="*/ 922638 w 1042087"/>
                    <a:gd name="connsiteY30" fmla="*/ 102973 h 271848"/>
                    <a:gd name="connsiteX31" fmla="*/ 926757 w 1042087"/>
                    <a:gd name="connsiteY31" fmla="*/ 115330 h 271848"/>
                    <a:gd name="connsiteX32" fmla="*/ 934995 w 1042087"/>
                    <a:gd name="connsiteY32" fmla="*/ 127686 h 271848"/>
                    <a:gd name="connsiteX33" fmla="*/ 955590 w 1042087"/>
                    <a:gd name="connsiteY33" fmla="*/ 164757 h 271848"/>
                    <a:gd name="connsiteX34" fmla="*/ 980303 w 1042087"/>
                    <a:gd name="connsiteY34" fmla="*/ 181232 h 271848"/>
                    <a:gd name="connsiteX35" fmla="*/ 1021492 w 1042087"/>
                    <a:gd name="connsiteY35" fmla="*/ 243016 h 271848"/>
                    <a:gd name="connsiteX36" fmla="*/ 1029730 w 1042087"/>
                    <a:gd name="connsiteY36" fmla="*/ 255373 h 271848"/>
                    <a:gd name="connsiteX37" fmla="*/ 1042087 w 1042087"/>
                    <a:gd name="connsiteY37" fmla="*/ 271848 h 27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2087" h="271848">
                      <a:moveTo>
                        <a:pt x="0" y="41189"/>
                      </a:moveTo>
                      <a:cubicBezTo>
                        <a:pt x="6865" y="39816"/>
                        <a:pt x="13594" y="37070"/>
                        <a:pt x="20595" y="37070"/>
                      </a:cubicBezTo>
                      <a:cubicBezTo>
                        <a:pt x="156368" y="37070"/>
                        <a:pt x="120300" y="26370"/>
                        <a:pt x="177114" y="45308"/>
                      </a:cubicBezTo>
                      <a:cubicBezTo>
                        <a:pt x="181233" y="49427"/>
                        <a:pt x="184379" y="54836"/>
                        <a:pt x="189471" y="57665"/>
                      </a:cubicBezTo>
                      <a:cubicBezTo>
                        <a:pt x="189485" y="57673"/>
                        <a:pt x="220355" y="67959"/>
                        <a:pt x="226541" y="70021"/>
                      </a:cubicBezTo>
                      <a:lnTo>
                        <a:pt x="263611" y="82378"/>
                      </a:lnTo>
                      <a:lnTo>
                        <a:pt x="275968" y="86497"/>
                      </a:lnTo>
                      <a:cubicBezTo>
                        <a:pt x="280087" y="87870"/>
                        <a:pt x="284042" y="89902"/>
                        <a:pt x="288325" y="90616"/>
                      </a:cubicBezTo>
                      <a:lnTo>
                        <a:pt x="313038" y="94735"/>
                      </a:lnTo>
                      <a:cubicBezTo>
                        <a:pt x="342149" y="88913"/>
                        <a:pt x="326990" y="92830"/>
                        <a:pt x="358346" y="82378"/>
                      </a:cubicBezTo>
                      <a:lnTo>
                        <a:pt x="370703" y="78259"/>
                      </a:lnTo>
                      <a:cubicBezTo>
                        <a:pt x="374822" y="76886"/>
                        <a:pt x="378740" y="74572"/>
                        <a:pt x="383060" y="74140"/>
                      </a:cubicBezTo>
                      <a:lnTo>
                        <a:pt x="424249" y="70021"/>
                      </a:lnTo>
                      <a:cubicBezTo>
                        <a:pt x="461768" y="57518"/>
                        <a:pt x="402486" y="76706"/>
                        <a:pt x="457200" y="61784"/>
                      </a:cubicBezTo>
                      <a:cubicBezTo>
                        <a:pt x="465578" y="59499"/>
                        <a:pt x="473676" y="56292"/>
                        <a:pt x="481914" y="53546"/>
                      </a:cubicBezTo>
                      <a:lnTo>
                        <a:pt x="494271" y="49427"/>
                      </a:lnTo>
                      <a:cubicBezTo>
                        <a:pt x="498390" y="46681"/>
                        <a:pt x="502199" y="43403"/>
                        <a:pt x="506627" y="41189"/>
                      </a:cubicBezTo>
                      <a:cubicBezTo>
                        <a:pt x="510510" y="39247"/>
                        <a:pt x="515189" y="39179"/>
                        <a:pt x="518984" y="37070"/>
                      </a:cubicBezTo>
                      <a:cubicBezTo>
                        <a:pt x="527639" y="32262"/>
                        <a:pt x="534305" y="23725"/>
                        <a:pt x="543698" y="20594"/>
                      </a:cubicBezTo>
                      <a:cubicBezTo>
                        <a:pt x="547817" y="19221"/>
                        <a:pt x="552259" y="18583"/>
                        <a:pt x="556054" y="16475"/>
                      </a:cubicBezTo>
                      <a:cubicBezTo>
                        <a:pt x="564709" y="11667"/>
                        <a:pt x="580768" y="0"/>
                        <a:pt x="580768" y="0"/>
                      </a:cubicBezTo>
                      <a:cubicBezTo>
                        <a:pt x="632941" y="1373"/>
                        <a:pt x="685217" y="569"/>
                        <a:pt x="737287" y="4119"/>
                      </a:cubicBezTo>
                      <a:cubicBezTo>
                        <a:pt x="745950" y="4710"/>
                        <a:pt x="753360" y="11493"/>
                        <a:pt x="762000" y="12357"/>
                      </a:cubicBezTo>
                      <a:lnTo>
                        <a:pt x="803190" y="16475"/>
                      </a:lnTo>
                      <a:cubicBezTo>
                        <a:pt x="808682" y="19221"/>
                        <a:pt x="813784" y="22949"/>
                        <a:pt x="819665" y="24713"/>
                      </a:cubicBezTo>
                      <a:cubicBezTo>
                        <a:pt x="827664" y="27113"/>
                        <a:pt x="836190" y="27194"/>
                        <a:pt x="844379" y="28832"/>
                      </a:cubicBezTo>
                      <a:cubicBezTo>
                        <a:pt x="849930" y="29942"/>
                        <a:pt x="855411" y="31396"/>
                        <a:pt x="860854" y="32951"/>
                      </a:cubicBezTo>
                      <a:cubicBezTo>
                        <a:pt x="865029" y="34144"/>
                        <a:pt x="869416" y="34961"/>
                        <a:pt x="873211" y="37070"/>
                      </a:cubicBezTo>
                      <a:cubicBezTo>
                        <a:pt x="881866" y="41878"/>
                        <a:pt x="897925" y="53546"/>
                        <a:pt x="897925" y="53546"/>
                      </a:cubicBezTo>
                      <a:cubicBezTo>
                        <a:pt x="903417" y="61784"/>
                        <a:pt x="911269" y="68867"/>
                        <a:pt x="914400" y="78259"/>
                      </a:cubicBezTo>
                      <a:lnTo>
                        <a:pt x="922638" y="102973"/>
                      </a:lnTo>
                      <a:cubicBezTo>
                        <a:pt x="924011" y="107092"/>
                        <a:pt x="924348" y="111717"/>
                        <a:pt x="926757" y="115330"/>
                      </a:cubicBezTo>
                      <a:lnTo>
                        <a:pt x="934995" y="127686"/>
                      </a:lnTo>
                      <a:cubicBezTo>
                        <a:pt x="939287" y="140563"/>
                        <a:pt x="943450" y="156664"/>
                        <a:pt x="955590" y="164757"/>
                      </a:cubicBezTo>
                      <a:lnTo>
                        <a:pt x="980303" y="181232"/>
                      </a:lnTo>
                      <a:lnTo>
                        <a:pt x="1021492" y="243016"/>
                      </a:lnTo>
                      <a:lnTo>
                        <a:pt x="1029730" y="255373"/>
                      </a:lnTo>
                      <a:cubicBezTo>
                        <a:pt x="1039045" y="269345"/>
                        <a:pt x="1034467" y="264230"/>
                        <a:pt x="1042087" y="27184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4" name="フリーフォーム 1813"/>
                <p:cNvSpPr/>
                <p:nvPr/>
              </p:nvSpPr>
              <p:spPr>
                <a:xfrm>
                  <a:off x="7401697" y="1717589"/>
                  <a:ext cx="251452" cy="251254"/>
                </a:xfrm>
                <a:custGeom>
                  <a:avLst/>
                  <a:gdLst>
                    <a:gd name="connsiteX0" fmla="*/ 98854 w 251452"/>
                    <a:gd name="connsiteY0" fmla="*/ 251254 h 251254"/>
                    <a:gd name="connsiteX1" fmla="*/ 119449 w 251452"/>
                    <a:gd name="connsiteY1" fmla="*/ 243016 h 251254"/>
                    <a:gd name="connsiteX2" fmla="*/ 218303 w 251452"/>
                    <a:gd name="connsiteY2" fmla="*/ 234779 h 251254"/>
                    <a:gd name="connsiteX3" fmla="*/ 230660 w 251452"/>
                    <a:gd name="connsiteY3" fmla="*/ 222422 h 251254"/>
                    <a:gd name="connsiteX4" fmla="*/ 234779 w 251452"/>
                    <a:gd name="connsiteY4" fmla="*/ 210065 h 251254"/>
                    <a:gd name="connsiteX5" fmla="*/ 243017 w 251452"/>
                    <a:gd name="connsiteY5" fmla="*/ 197708 h 251254"/>
                    <a:gd name="connsiteX6" fmla="*/ 247135 w 251452"/>
                    <a:gd name="connsiteY6" fmla="*/ 152400 h 251254"/>
                    <a:gd name="connsiteX7" fmla="*/ 247135 w 251452"/>
                    <a:gd name="connsiteY7" fmla="*/ 94735 h 251254"/>
                    <a:gd name="connsiteX8" fmla="*/ 238898 w 251452"/>
                    <a:gd name="connsiteY8" fmla="*/ 82379 h 251254"/>
                    <a:gd name="connsiteX9" fmla="*/ 226541 w 251452"/>
                    <a:gd name="connsiteY9" fmla="*/ 78260 h 251254"/>
                    <a:gd name="connsiteX10" fmla="*/ 214184 w 251452"/>
                    <a:gd name="connsiteY10" fmla="*/ 70022 h 251254"/>
                    <a:gd name="connsiteX11" fmla="*/ 189471 w 251452"/>
                    <a:gd name="connsiteY11" fmla="*/ 61784 h 251254"/>
                    <a:gd name="connsiteX12" fmla="*/ 177114 w 251452"/>
                    <a:gd name="connsiteY12" fmla="*/ 53546 h 251254"/>
                    <a:gd name="connsiteX13" fmla="*/ 152400 w 251452"/>
                    <a:gd name="connsiteY13" fmla="*/ 45308 h 251254"/>
                    <a:gd name="connsiteX14" fmla="*/ 140044 w 251452"/>
                    <a:gd name="connsiteY14" fmla="*/ 37070 h 251254"/>
                    <a:gd name="connsiteX15" fmla="*/ 115330 w 251452"/>
                    <a:gd name="connsiteY15" fmla="*/ 28833 h 251254"/>
                    <a:gd name="connsiteX16" fmla="*/ 102973 w 251452"/>
                    <a:gd name="connsiteY16" fmla="*/ 20595 h 251254"/>
                    <a:gd name="connsiteX17" fmla="*/ 90617 w 251452"/>
                    <a:gd name="connsiteY17" fmla="*/ 16476 h 251254"/>
                    <a:gd name="connsiteX18" fmla="*/ 65903 w 251452"/>
                    <a:gd name="connsiteY18" fmla="*/ 0 h 251254"/>
                    <a:gd name="connsiteX19" fmla="*/ 41189 w 251452"/>
                    <a:gd name="connsiteY19" fmla="*/ 4119 h 251254"/>
                    <a:gd name="connsiteX20" fmla="*/ 12357 w 251452"/>
                    <a:gd name="connsiteY20" fmla="*/ 37070 h 251254"/>
                    <a:gd name="connsiteX21" fmla="*/ 0 w 251452"/>
                    <a:gd name="connsiteY21" fmla="*/ 45308 h 251254"/>
                    <a:gd name="connsiteX22" fmla="*/ 16476 w 251452"/>
                    <a:gd name="connsiteY22" fmla="*/ 70022 h 251254"/>
                    <a:gd name="connsiteX23" fmla="*/ 24714 w 251452"/>
                    <a:gd name="connsiteY23" fmla="*/ 82379 h 251254"/>
                    <a:gd name="connsiteX24" fmla="*/ 28833 w 251452"/>
                    <a:gd name="connsiteY24" fmla="*/ 94735 h 251254"/>
                    <a:gd name="connsiteX25" fmla="*/ 41189 w 251452"/>
                    <a:gd name="connsiteY25" fmla="*/ 102973 h 251254"/>
                    <a:gd name="connsiteX26" fmla="*/ 57665 w 251452"/>
                    <a:gd name="connsiteY26" fmla="*/ 119449 h 251254"/>
                    <a:gd name="connsiteX27" fmla="*/ 82379 w 251452"/>
                    <a:gd name="connsiteY27" fmla="*/ 135925 h 251254"/>
                    <a:gd name="connsiteX28" fmla="*/ 94735 w 251452"/>
                    <a:gd name="connsiteY28" fmla="*/ 144162 h 251254"/>
                    <a:gd name="connsiteX29" fmla="*/ 119449 w 251452"/>
                    <a:gd name="connsiteY29" fmla="*/ 152400 h 251254"/>
                    <a:gd name="connsiteX30" fmla="*/ 144162 w 251452"/>
                    <a:gd name="connsiteY30" fmla="*/ 160638 h 251254"/>
                    <a:gd name="connsiteX31" fmla="*/ 156519 w 251452"/>
                    <a:gd name="connsiteY31" fmla="*/ 164757 h 25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52" h="251254">
                      <a:moveTo>
                        <a:pt x="98854" y="251254"/>
                      </a:moveTo>
                      <a:cubicBezTo>
                        <a:pt x="105719" y="248508"/>
                        <a:pt x="112104" y="243864"/>
                        <a:pt x="119449" y="243016"/>
                      </a:cubicBezTo>
                      <a:cubicBezTo>
                        <a:pt x="238536" y="229275"/>
                        <a:pt x="174312" y="249439"/>
                        <a:pt x="218303" y="234779"/>
                      </a:cubicBezTo>
                      <a:cubicBezTo>
                        <a:pt x="222422" y="230660"/>
                        <a:pt x="227429" y="227269"/>
                        <a:pt x="230660" y="222422"/>
                      </a:cubicBezTo>
                      <a:cubicBezTo>
                        <a:pt x="233068" y="218809"/>
                        <a:pt x="232837" y="213948"/>
                        <a:pt x="234779" y="210065"/>
                      </a:cubicBezTo>
                      <a:cubicBezTo>
                        <a:pt x="236993" y="205637"/>
                        <a:pt x="240271" y="201827"/>
                        <a:pt x="243017" y="197708"/>
                      </a:cubicBezTo>
                      <a:cubicBezTo>
                        <a:pt x="244390" y="182605"/>
                        <a:pt x="245460" y="167472"/>
                        <a:pt x="247135" y="152400"/>
                      </a:cubicBezTo>
                      <a:cubicBezTo>
                        <a:pt x="250104" y="125680"/>
                        <a:pt x="255151" y="121455"/>
                        <a:pt x="247135" y="94735"/>
                      </a:cubicBezTo>
                      <a:cubicBezTo>
                        <a:pt x="245713" y="89994"/>
                        <a:pt x="242763" y="85471"/>
                        <a:pt x="238898" y="82379"/>
                      </a:cubicBezTo>
                      <a:cubicBezTo>
                        <a:pt x="235508" y="79667"/>
                        <a:pt x="230424" y="80202"/>
                        <a:pt x="226541" y="78260"/>
                      </a:cubicBezTo>
                      <a:cubicBezTo>
                        <a:pt x="222113" y="76046"/>
                        <a:pt x="218708" y="72033"/>
                        <a:pt x="214184" y="70022"/>
                      </a:cubicBezTo>
                      <a:cubicBezTo>
                        <a:pt x="206249" y="66495"/>
                        <a:pt x="196696" y="66601"/>
                        <a:pt x="189471" y="61784"/>
                      </a:cubicBezTo>
                      <a:cubicBezTo>
                        <a:pt x="185352" y="59038"/>
                        <a:pt x="181638" y="55557"/>
                        <a:pt x="177114" y="53546"/>
                      </a:cubicBezTo>
                      <a:cubicBezTo>
                        <a:pt x="169179" y="50019"/>
                        <a:pt x="152400" y="45308"/>
                        <a:pt x="152400" y="45308"/>
                      </a:cubicBezTo>
                      <a:cubicBezTo>
                        <a:pt x="148281" y="42562"/>
                        <a:pt x="144568" y="39080"/>
                        <a:pt x="140044" y="37070"/>
                      </a:cubicBezTo>
                      <a:cubicBezTo>
                        <a:pt x="132109" y="33543"/>
                        <a:pt x="122555" y="33650"/>
                        <a:pt x="115330" y="28833"/>
                      </a:cubicBezTo>
                      <a:cubicBezTo>
                        <a:pt x="111211" y="26087"/>
                        <a:pt x="107401" y="22809"/>
                        <a:pt x="102973" y="20595"/>
                      </a:cubicBezTo>
                      <a:cubicBezTo>
                        <a:pt x="99090" y="18653"/>
                        <a:pt x="94412" y="18584"/>
                        <a:pt x="90617" y="16476"/>
                      </a:cubicBezTo>
                      <a:cubicBezTo>
                        <a:pt x="81962" y="11668"/>
                        <a:pt x="65903" y="0"/>
                        <a:pt x="65903" y="0"/>
                      </a:cubicBezTo>
                      <a:cubicBezTo>
                        <a:pt x="57665" y="1373"/>
                        <a:pt x="49112" y="1478"/>
                        <a:pt x="41189" y="4119"/>
                      </a:cubicBezTo>
                      <a:cubicBezTo>
                        <a:pt x="17167" y="12127"/>
                        <a:pt x="38437" y="19684"/>
                        <a:pt x="12357" y="37070"/>
                      </a:cubicBezTo>
                      <a:lnTo>
                        <a:pt x="0" y="45308"/>
                      </a:lnTo>
                      <a:lnTo>
                        <a:pt x="16476" y="70022"/>
                      </a:lnTo>
                      <a:cubicBezTo>
                        <a:pt x="19222" y="74141"/>
                        <a:pt x="23148" y="77683"/>
                        <a:pt x="24714" y="82379"/>
                      </a:cubicBezTo>
                      <a:cubicBezTo>
                        <a:pt x="26087" y="86498"/>
                        <a:pt x="26121" y="91345"/>
                        <a:pt x="28833" y="94735"/>
                      </a:cubicBezTo>
                      <a:cubicBezTo>
                        <a:pt x="31925" y="98600"/>
                        <a:pt x="37070" y="100227"/>
                        <a:pt x="41189" y="102973"/>
                      </a:cubicBezTo>
                      <a:cubicBezTo>
                        <a:pt x="48179" y="123942"/>
                        <a:pt x="39691" y="109464"/>
                        <a:pt x="57665" y="119449"/>
                      </a:cubicBezTo>
                      <a:cubicBezTo>
                        <a:pt x="66320" y="124257"/>
                        <a:pt x="74141" y="130433"/>
                        <a:pt x="82379" y="135925"/>
                      </a:cubicBezTo>
                      <a:cubicBezTo>
                        <a:pt x="86498" y="138671"/>
                        <a:pt x="90039" y="142597"/>
                        <a:pt x="94735" y="144162"/>
                      </a:cubicBezTo>
                      <a:lnTo>
                        <a:pt x="119449" y="152400"/>
                      </a:lnTo>
                      <a:lnTo>
                        <a:pt x="144162" y="160638"/>
                      </a:lnTo>
                      <a:lnTo>
                        <a:pt x="156519" y="164757"/>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5" name="フリーフォーム 1814"/>
                <p:cNvSpPr/>
                <p:nvPr/>
              </p:nvSpPr>
              <p:spPr>
                <a:xfrm>
                  <a:off x="7430530" y="1729946"/>
                  <a:ext cx="123567" cy="53546"/>
                </a:xfrm>
                <a:custGeom>
                  <a:avLst/>
                  <a:gdLst>
                    <a:gd name="connsiteX0" fmla="*/ 0 w 123567"/>
                    <a:gd name="connsiteY0" fmla="*/ 0 h 53546"/>
                    <a:gd name="connsiteX1" fmla="*/ 45308 w 123567"/>
                    <a:gd name="connsiteY1" fmla="*/ 32951 h 53546"/>
                    <a:gd name="connsiteX2" fmla="*/ 70021 w 123567"/>
                    <a:gd name="connsiteY2" fmla="*/ 41189 h 53546"/>
                    <a:gd name="connsiteX3" fmla="*/ 94735 w 123567"/>
                    <a:gd name="connsiteY3" fmla="*/ 49427 h 53546"/>
                    <a:gd name="connsiteX4" fmla="*/ 107092 w 123567"/>
                    <a:gd name="connsiteY4" fmla="*/ 53546 h 53546"/>
                    <a:gd name="connsiteX5" fmla="*/ 123567 w 123567"/>
                    <a:gd name="connsiteY5" fmla="*/ 41189 h 5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67" h="53546">
                      <a:moveTo>
                        <a:pt x="0" y="0"/>
                      </a:moveTo>
                      <a:cubicBezTo>
                        <a:pt x="8015" y="6412"/>
                        <a:pt x="36152" y="29899"/>
                        <a:pt x="45308" y="32951"/>
                      </a:cubicBezTo>
                      <a:lnTo>
                        <a:pt x="70021" y="41189"/>
                      </a:lnTo>
                      <a:lnTo>
                        <a:pt x="94735" y="49427"/>
                      </a:lnTo>
                      <a:lnTo>
                        <a:pt x="107092" y="53546"/>
                      </a:lnTo>
                      <a:cubicBezTo>
                        <a:pt x="120419" y="40218"/>
                        <a:pt x="113623" y="41189"/>
                        <a:pt x="123567" y="4118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6" name="フリーフォーム 1815"/>
                <p:cNvSpPr/>
                <p:nvPr/>
              </p:nvSpPr>
              <p:spPr>
                <a:xfrm>
                  <a:off x="7319319" y="1515762"/>
                  <a:ext cx="337751" cy="308919"/>
                </a:xfrm>
                <a:custGeom>
                  <a:avLst/>
                  <a:gdLst>
                    <a:gd name="connsiteX0" fmla="*/ 12357 w 337751"/>
                    <a:gd name="connsiteY0" fmla="*/ 78260 h 308919"/>
                    <a:gd name="connsiteX1" fmla="*/ 8238 w 337751"/>
                    <a:gd name="connsiteY1" fmla="*/ 45308 h 308919"/>
                    <a:gd name="connsiteX2" fmla="*/ 0 w 337751"/>
                    <a:gd name="connsiteY2" fmla="*/ 20595 h 308919"/>
                    <a:gd name="connsiteX3" fmla="*/ 8238 w 337751"/>
                    <a:gd name="connsiteY3" fmla="*/ 8238 h 308919"/>
                    <a:gd name="connsiteX4" fmla="*/ 32951 w 337751"/>
                    <a:gd name="connsiteY4" fmla="*/ 0 h 308919"/>
                    <a:gd name="connsiteX5" fmla="*/ 144162 w 337751"/>
                    <a:gd name="connsiteY5" fmla="*/ 8238 h 308919"/>
                    <a:gd name="connsiteX6" fmla="*/ 156519 w 337751"/>
                    <a:gd name="connsiteY6" fmla="*/ 12357 h 308919"/>
                    <a:gd name="connsiteX7" fmla="*/ 181232 w 337751"/>
                    <a:gd name="connsiteY7" fmla="*/ 28833 h 308919"/>
                    <a:gd name="connsiteX8" fmla="*/ 197708 w 337751"/>
                    <a:gd name="connsiteY8" fmla="*/ 53546 h 308919"/>
                    <a:gd name="connsiteX9" fmla="*/ 226540 w 337751"/>
                    <a:gd name="connsiteY9" fmla="*/ 90616 h 308919"/>
                    <a:gd name="connsiteX10" fmla="*/ 243016 w 337751"/>
                    <a:gd name="connsiteY10" fmla="*/ 111211 h 308919"/>
                    <a:gd name="connsiteX11" fmla="*/ 247135 w 337751"/>
                    <a:gd name="connsiteY11" fmla="*/ 123568 h 308919"/>
                    <a:gd name="connsiteX12" fmla="*/ 267730 w 337751"/>
                    <a:gd name="connsiteY12" fmla="*/ 144162 h 308919"/>
                    <a:gd name="connsiteX13" fmla="*/ 275967 w 337751"/>
                    <a:gd name="connsiteY13" fmla="*/ 156519 h 308919"/>
                    <a:gd name="connsiteX14" fmla="*/ 288324 w 337751"/>
                    <a:gd name="connsiteY14" fmla="*/ 164757 h 308919"/>
                    <a:gd name="connsiteX15" fmla="*/ 300681 w 337751"/>
                    <a:gd name="connsiteY15" fmla="*/ 177114 h 308919"/>
                    <a:gd name="connsiteX16" fmla="*/ 325395 w 337751"/>
                    <a:gd name="connsiteY16" fmla="*/ 197708 h 308919"/>
                    <a:gd name="connsiteX17" fmla="*/ 337751 w 337751"/>
                    <a:gd name="connsiteY17" fmla="*/ 222422 h 308919"/>
                    <a:gd name="connsiteX18" fmla="*/ 333632 w 337751"/>
                    <a:gd name="connsiteY18" fmla="*/ 296562 h 308919"/>
                    <a:gd name="connsiteX19" fmla="*/ 329513 w 337751"/>
                    <a:gd name="connsiteY19" fmla="*/ 308919 h 3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7751" h="308919">
                      <a:moveTo>
                        <a:pt x="12357" y="78260"/>
                      </a:moveTo>
                      <a:cubicBezTo>
                        <a:pt x="10984" y="67276"/>
                        <a:pt x="10557" y="56132"/>
                        <a:pt x="8238" y="45308"/>
                      </a:cubicBezTo>
                      <a:cubicBezTo>
                        <a:pt x="6419" y="36817"/>
                        <a:pt x="0" y="20595"/>
                        <a:pt x="0" y="20595"/>
                      </a:cubicBezTo>
                      <a:cubicBezTo>
                        <a:pt x="2746" y="16476"/>
                        <a:pt x="4040" y="10862"/>
                        <a:pt x="8238" y="8238"/>
                      </a:cubicBezTo>
                      <a:cubicBezTo>
                        <a:pt x="15601" y="3636"/>
                        <a:pt x="32951" y="0"/>
                        <a:pt x="32951" y="0"/>
                      </a:cubicBezTo>
                      <a:cubicBezTo>
                        <a:pt x="77516" y="2026"/>
                        <a:pt x="106200" y="-1253"/>
                        <a:pt x="144162" y="8238"/>
                      </a:cubicBezTo>
                      <a:cubicBezTo>
                        <a:pt x="148374" y="9291"/>
                        <a:pt x="152724" y="10248"/>
                        <a:pt x="156519" y="12357"/>
                      </a:cubicBezTo>
                      <a:cubicBezTo>
                        <a:pt x="165174" y="17165"/>
                        <a:pt x="181232" y="28833"/>
                        <a:pt x="181232" y="28833"/>
                      </a:cubicBezTo>
                      <a:cubicBezTo>
                        <a:pt x="189110" y="52464"/>
                        <a:pt x="179710" y="30405"/>
                        <a:pt x="197708" y="53546"/>
                      </a:cubicBezTo>
                      <a:cubicBezTo>
                        <a:pt x="232195" y="97887"/>
                        <a:pt x="198488" y="62564"/>
                        <a:pt x="226540" y="90616"/>
                      </a:cubicBezTo>
                      <a:cubicBezTo>
                        <a:pt x="236893" y="121676"/>
                        <a:pt x="221723" y="84595"/>
                        <a:pt x="243016" y="111211"/>
                      </a:cubicBezTo>
                      <a:cubicBezTo>
                        <a:pt x="245728" y="114601"/>
                        <a:pt x="245193" y="119685"/>
                        <a:pt x="247135" y="123568"/>
                      </a:cubicBezTo>
                      <a:cubicBezTo>
                        <a:pt x="254000" y="137296"/>
                        <a:pt x="255374" y="135925"/>
                        <a:pt x="267730" y="144162"/>
                      </a:cubicBezTo>
                      <a:cubicBezTo>
                        <a:pt x="270476" y="148281"/>
                        <a:pt x="272467" y="153019"/>
                        <a:pt x="275967" y="156519"/>
                      </a:cubicBezTo>
                      <a:cubicBezTo>
                        <a:pt x="279467" y="160020"/>
                        <a:pt x="284521" y="161588"/>
                        <a:pt x="288324" y="164757"/>
                      </a:cubicBezTo>
                      <a:cubicBezTo>
                        <a:pt x="292799" y="168486"/>
                        <a:pt x="296206" y="173385"/>
                        <a:pt x="300681" y="177114"/>
                      </a:cubicBezTo>
                      <a:cubicBezTo>
                        <a:pt x="318350" y="191838"/>
                        <a:pt x="308990" y="178022"/>
                        <a:pt x="325395" y="197708"/>
                      </a:cubicBezTo>
                      <a:cubicBezTo>
                        <a:pt x="334265" y="208352"/>
                        <a:pt x="333624" y="210040"/>
                        <a:pt x="337751" y="222422"/>
                      </a:cubicBezTo>
                      <a:cubicBezTo>
                        <a:pt x="336378" y="247135"/>
                        <a:pt x="335979" y="271922"/>
                        <a:pt x="333632" y="296562"/>
                      </a:cubicBezTo>
                      <a:cubicBezTo>
                        <a:pt x="333220" y="300884"/>
                        <a:pt x="329513" y="308919"/>
                        <a:pt x="329513" y="3089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7" name="フリーフォーム 1816"/>
                <p:cNvSpPr/>
                <p:nvPr/>
              </p:nvSpPr>
              <p:spPr>
                <a:xfrm>
                  <a:off x="7376984" y="1647568"/>
                  <a:ext cx="300681" cy="107091"/>
                </a:xfrm>
                <a:custGeom>
                  <a:avLst/>
                  <a:gdLst>
                    <a:gd name="connsiteX0" fmla="*/ 53546 w 300681"/>
                    <a:gd name="connsiteY0" fmla="*/ 90616 h 107091"/>
                    <a:gd name="connsiteX1" fmla="*/ 49427 w 300681"/>
                    <a:gd name="connsiteY1" fmla="*/ 70021 h 107091"/>
                    <a:gd name="connsiteX2" fmla="*/ 37070 w 300681"/>
                    <a:gd name="connsiteY2" fmla="*/ 65902 h 107091"/>
                    <a:gd name="connsiteX3" fmla="*/ 12357 w 300681"/>
                    <a:gd name="connsiteY3" fmla="*/ 49427 h 107091"/>
                    <a:gd name="connsiteX4" fmla="*/ 0 w 300681"/>
                    <a:gd name="connsiteY4" fmla="*/ 41189 h 107091"/>
                    <a:gd name="connsiteX5" fmla="*/ 4119 w 300681"/>
                    <a:gd name="connsiteY5" fmla="*/ 12356 h 107091"/>
                    <a:gd name="connsiteX6" fmla="*/ 16475 w 300681"/>
                    <a:gd name="connsiteY6" fmla="*/ 8237 h 107091"/>
                    <a:gd name="connsiteX7" fmla="*/ 37070 w 300681"/>
                    <a:gd name="connsiteY7" fmla="*/ 4118 h 107091"/>
                    <a:gd name="connsiteX8" fmla="*/ 78259 w 300681"/>
                    <a:gd name="connsiteY8" fmla="*/ 0 h 107091"/>
                    <a:gd name="connsiteX9" fmla="*/ 160638 w 300681"/>
                    <a:gd name="connsiteY9" fmla="*/ 12356 h 107091"/>
                    <a:gd name="connsiteX10" fmla="*/ 172994 w 300681"/>
                    <a:gd name="connsiteY10" fmla="*/ 16475 h 107091"/>
                    <a:gd name="connsiteX11" fmla="*/ 185351 w 300681"/>
                    <a:gd name="connsiteY11" fmla="*/ 20594 h 107091"/>
                    <a:gd name="connsiteX12" fmla="*/ 193589 w 300681"/>
                    <a:gd name="connsiteY12" fmla="*/ 32951 h 107091"/>
                    <a:gd name="connsiteX13" fmla="*/ 218302 w 300681"/>
                    <a:gd name="connsiteY13" fmla="*/ 41189 h 107091"/>
                    <a:gd name="connsiteX14" fmla="*/ 230659 w 300681"/>
                    <a:gd name="connsiteY14" fmla="*/ 49427 h 107091"/>
                    <a:gd name="connsiteX15" fmla="*/ 238897 w 300681"/>
                    <a:gd name="connsiteY15" fmla="*/ 61783 h 107091"/>
                    <a:gd name="connsiteX16" fmla="*/ 251254 w 300681"/>
                    <a:gd name="connsiteY16" fmla="*/ 65902 h 107091"/>
                    <a:gd name="connsiteX17" fmla="*/ 267730 w 300681"/>
                    <a:gd name="connsiteY17" fmla="*/ 90616 h 107091"/>
                    <a:gd name="connsiteX18" fmla="*/ 284205 w 300681"/>
                    <a:gd name="connsiteY18" fmla="*/ 102973 h 107091"/>
                    <a:gd name="connsiteX19" fmla="*/ 300681 w 300681"/>
                    <a:gd name="connsiteY19" fmla="*/ 107091 h 10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0681" h="107091">
                      <a:moveTo>
                        <a:pt x="53546" y="90616"/>
                      </a:moveTo>
                      <a:cubicBezTo>
                        <a:pt x="52173" y="83751"/>
                        <a:pt x="53310" y="75846"/>
                        <a:pt x="49427" y="70021"/>
                      </a:cubicBezTo>
                      <a:cubicBezTo>
                        <a:pt x="47019" y="66408"/>
                        <a:pt x="40865" y="68011"/>
                        <a:pt x="37070" y="65902"/>
                      </a:cubicBezTo>
                      <a:cubicBezTo>
                        <a:pt x="28415" y="61094"/>
                        <a:pt x="20595" y="54919"/>
                        <a:pt x="12357" y="49427"/>
                      </a:cubicBezTo>
                      <a:lnTo>
                        <a:pt x="0" y="41189"/>
                      </a:lnTo>
                      <a:cubicBezTo>
                        <a:pt x="1373" y="31578"/>
                        <a:pt x="-223" y="21040"/>
                        <a:pt x="4119" y="12356"/>
                      </a:cubicBezTo>
                      <a:cubicBezTo>
                        <a:pt x="6060" y="8473"/>
                        <a:pt x="12263" y="9290"/>
                        <a:pt x="16475" y="8237"/>
                      </a:cubicBezTo>
                      <a:cubicBezTo>
                        <a:pt x="23267" y="6539"/>
                        <a:pt x="30130" y="5043"/>
                        <a:pt x="37070" y="4118"/>
                      </a:cubicBezTo>
                      <a:cubicBezTo>
                        <a:pt x="50747" y="2295"/>
                        <a:pt x="64529" y="1373"/>
                        <a:pt x="78259" y="0"/>
                      </a:cubicBezTo>
                      <a:cubicBezTo>
                        <a:pt x="144582" y="4736"/>
                        <a:pt x="117644" y="-1976"/>
                        <a:pt x="160638" y="12356"/>
                      </a:cubicBezTo>
                      <a:lnTo>
                        <a:pt x="172994" y="16475"/>
                      </a:lnTo>
                      <a:lnTo>
                        <a:pt x="185351" y="20594"/>
                      </a:lnTo>
                      <a:cubicBezTo>
                        <a:pt x="188097" y="24713"/>
                        <a:pt x="189391" y="30327"/>
                        <a:pt x="193589" y="32951"/>
                      </a:cubicBezTo>
                      <a:cubicBezTo>
                        <a:pt x="200952" y="37553"/>
                        <a:pt x="211077" y="36372"/>
                        <a:pt x="218302" y="41189"/>
                      </a:cubicBezTo>
                      <a:lnTo>
                        <a:pt x="230659" y="49427"/>
                      </a:lnTo>
                      <a:cubicBezTo>
                        <a:pt x="233405" y="53546"/>
                        <a:pt x="235031" y="58691"/>
                        <a:pt x="238897" y="61783"/>
                      </a:cubicBezTo>
                      <a:cubicBezTo>
                        <a:pt x="242287" y="64495"/>
                        <a:pt x="248184" y="62832"/>
                        <a:pt x="251254" y="65902"/>
                      </a:cubicBezTo>
                      <a:cubicBezTo>
                        <a:pt x="258255" y="72903"/>
                        <a:pt x="259809" y="84675"/>
                        <a:pt x="267730" y="90616"/>
                      </a:cubicBezTo>
                      <a:cubicBezTo>
                        <a:pt x="273222" y="94735"/>
                        <a:pt x="278065" y="99903"/>
                        <a:pt x="284205" y="102973"/>
                      </a:cubicBezTo>
                      <a:cubicBezTo>
                        <a:pt x="289268" y="105505"/>
                        <a:pt x="300681" y="107091"/>
                        <a:pt x="300681" y="10709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8" name="フリーフォーム 1817"/>
                <p:cNvSpPr/>
                <p:nvPr/>
              </p:nvSpPr>
              <p:spPr>
                <a:xfrm>
                  <a:off x="7496432" y="1647568"/>
                  <a:ext cx="12835" cy="78259"/>
                </a:xfrm>
                <a:custGeom>
                  <a:avLst/>
                  <a:gdLst>
                    <a:gd name="connsiteX0" fmla="*/ 0 w 12835"/>
                    <a:gd name="connsiteY0" fmla="*/ 0 h 78259"/>
                    <a:gd name="connsiteX1" fmla="*/ 8238 w 12835"/>
                    <a:gd name="connsiteY1" fmla="*/ 20594 h 78259"/>
                    <a:gd name="connsiteX2" fmla="*/ 12357 w 12835"/>
                    <a:gd name="connsiteY2" fmla="*/ 32951 h 78259"/>
                    <a:gd name="connsiteX3" fmla="*/ 12357 w 12835"/>
                    <a:gd name="connsiteY3" fmla="*/ 78259 h 78259"/>
                  </a:gdLst>
                  <a:ahLst/>
                  <a:cxnLst>
                    <a:cxn ang="0">
                      <a:pos x="connsiteX0" y="connsiteY0"/>
                    </a:cxn>
                    <a:cxn ang="0">
                      <a:pos x="connsiteX1" y="connsiteY1"/>
                    </a:cxn>
                    <a:cxn ang="0">
                      <a:pos x="connsiteX2" y="connsiteY2"/>
                    </a:cxn>
                    <a:cxn ang="0">
                      <a:pos x="connsiteX3" y="connsiteY3"/>
                    </a:cxn>
                  </a:cxnLst>
                  <a:rect l="l" t="t" r="r" b="b"/>
                  <a:pathLst>
                    <a:path w="12835" h="78259">
                      <a:moveTo>
                        <a:pt x="0" y="0"/>
                      </a:moveTo>
                      <a:cubicBezTo>
                        <a:pt x="2746" y="6865"/>
                        <a:pt x="5642" y="13671"/>
                        <a:pt x="8238" y="20594"/>
                      </a:cubicBezTo>
                      <a:cubicBezTo>
                        <a:pt x="9763" y="24659"/>
                        <a:pt x="12048" y="28620"/>
                        <a:pt x="12357" y="32951"/>
                      </a:cubicBezTo>
                      <a:cubicBezTo>
                        <a:pt x="13433" y="48015"/>
                        <a:pt x="12357" y="63156"/>
                        <a:pt x="12357" y="7825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9" name="フリーフォーム 1818"/>
                <p:cNvSpPr/>
                <p:nvPr/>
              </p:nvSpPr>
              <p:spPr>
                <a:xfrm>
                  <a:off x="7426411" y="1581665"/>
                  <a:ext cx="37310" cy="61784"/>
                </a:xfrm>
                <a:custGeom>
                  <a:avLst/>
                  <a:gdLst>
                    <a:gd name="connsiteX0" fmla="*/ 0 w 37310"/>
                    <a:gd name="connsiteY0" fmla="*/ 0 h 61784"/>
                    <a:gd name="connsiteX1" fmla="*/ 20594 w 37310"/>
                    <a:gd name="connsiteY1" fmla="*/ 8238 h 61784"/>
                    <a:gd name="connsiteX2" fmla="*/ 24713 w 37310"/>
                    <a:gd name="connsiteY2" fmla="*/ 20594 h 61784"/>
                    <a:gd name="connsiteX3" fmla="*/ 32951 w 37310"/>
                    <a:gd name="connsiteY3" fmla="*/ 32951 h 61784"/>
                    <a:gd name="connsiteX4" fmla="*/ 37070 w 37310"/>
                    <a:gd name="connsiteY4" fmla="*/ 61784 h 61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10" h="61784">
                      <a:moveTo>
                        <a:pt x="0" y="0"/>
                      </a:moveTo>
                      <a:cubicBezTo>
                        <a:pt x="6865" y="2746"/>
                        <a:pt x="14914" y="3505"/>
                        <a:pt x="20594" y="8238"/>
                      </a:cubicBezTo>
                      <a:cubicBezTo>
                        <a:pt x="23929" y="11017"/>
                        <a:pt x="22771" y="16711"/>
                        <a:pt x="24713" y="20594"/>
                      </a:cubicBezTo>
                      <a:cubicBezTo>
                        <a:pt x="26927" y="25022"/>
                        <a:pt x="30737" y="28523"/>
                        <a:pt x="32951" y="32951"/>
                      </a:cubicBezTo>
                      <a:cubicBezTo>
                        <a:pt x="38807" y="44662"/>
                        <a:pt x="37070" y="48373"/>
                        <a:pt x="37070" y="617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0" name="フリーフォーム 1819"/>
                <p:cNvSpPr/>
                <p:nvPr/>
              </p:nvSpPr>
              <p:spPr>
                <a:xfrm>
                  <a:off x="7297968" y="1532238"/>
                  <a:ext cx="111990" cy="214184"/>
                </a:xfrm>
                <a:custGeom>
                  <a:avLst/>
                  <a:gdLst>
                    <a:gd name="connsiteX0" fmla="*/ 13113 w 111990"/>
                    <a:gd name="connsiteY0" fmla="*/ 0 h 214184"/>
                    <a:gd name="connsiteX1" fmla="*/ 756 w 111990"/>
                    <a:gd name="connsiteY1" fmla="*/ 20594 h 214184"/>
                    <a:gd name="connsiteX2" fmla="*/ 4875 w 111990"/>
                    <a:gd name="connsiteY2" fmla="*/ 65903 h 214184"/>
                    <a:gd name="connsiteX3" fmla="*/ 21351 w 111990"/>
                    <a:gd name="connsiteY3" fmla="*/ 90616 h 214184"/>
                    <a:gd name="connsiteX4" fmla="*/ 33708 w 111990"/>
                    <a:gd name="connsiteY4" fmla="*/ 115330 h 214184"/>
                    <a:gd name="connsiteX5" fmla="*/ 54302 w 111990"/>
                    <a:gd name="connsiteY5" fmla="*/ 148281 h 214184"/>
                    <a:gd name="connsiteX6" fmla="*/ 62540 w 111990"/>
                    <a:gd name="connsiteY6" fmla="*/ 160638 h 214184"/>
                    <a:gd name="connsiteX7" fmla="*/ 74897 w 111990"/>
                    <a:gd name="connsiteY7" fmla="*/ 185351 h 214184"/>
                    <a:gd name="connsiteX8" fmla="*/ 99610 w 111990"/>
                    <a:gd name="connsiteY8" fmla="*/ 201827 h 214184"/>
                    <a:gd name="connsiteX9" fmla="*/ 111967 w 111990"/>
                    <a:gd name="connsiteY9" fmla="*/ 214184 h 21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90" h="214184">
                      <a:moveTo>
                        <a:pt x="13113" y="0"/>
                      </a:moveTo>
                      <a:cubicBezTo>
                        <a:pt x="8994" y="6865"/>
                        <a:pt x="1749" y="12650"/>
                        <a:pt x="756" y="20594"/>
                      </a:cubicBezTo>
                      <a:cubicBezTo>
                        <a:pt x="-1125" y="35642"/>
                        <a:pt x="596" y="51354"/>
                        <a:pt x="4875" y="65903"/>
                      </a:cubicBezTo>
                      <a:cubicBezTo>
                        <a:pt x="7669" y="75401"/>
                        <a:pt x="18220" y="81223"/>
                        <a:pt x="21351" y="90616"/>
                      </a:cubicBezTo>
                      <a:cubicBezTo>
                        <a:pt x="36371" y="135677"/>
                        <a:pt x="12417" y="67426"/>
                        <a:pt x="33708" y="115330"/>
                      </a:cubicBezTo>
                      <a:cubicBezTo>
                        <a:pt x="48155" y="147835"/>
                        <a:pt x="32074" y="133461"/>
                        <a:pt x="54302" y="148281"/>
                      </a:cubicBezTo>
                      <a:cubicBezTo>
                        <a:pt x="57048" y="152400"/>
                        <a:pt x="60326" y="156210"/>
                        <a:pt x="62540" y="160638"/>
                      </a:cubicBezTo>
                      <a:cubicBezTo>
                        <a:pt x="68090" y="171737"/>
                        <a:pt x="64404" y="176170"/>
                        <a:pt x="74897" y="185351"/>
                      </a:cubicBezTo>
                      <a:cubicBezTo>
                        <a:pt x="82348" y="191871"/>
                        <a:pt x="91372" y="196335"/>
                        <a:pt x="99610" y="201827"/>
                      </a:cubicBezTo>
                      <a:cubicBezTo>
                        <a:pt x="113109" y="210827"/>
                        <a:pt x="111967" y="205115"/>
                        <a:pt x="111967" y="2141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1" name="フリーフォーム 1820"/>
                <p:cNvSpPr/>
                <p:nvPr/>
              </p:nvSpPr>
              <p:spPr>
                <a:xfrm>
                  <a:off x="7455243" y="2162432"/>
                  <a:ext cx="556054" cy="881449"/>
                </a:xfrm>
                <a:custGeom>
                  <a:avLst/>
                  <a:gdLst>
                    <a:gd name="connsiteX0" fmla="*/ 0 w 556054"/>
                    <a:gd name="connsiteY0" fmla="*/ 0 h 881449"/>
                    <a:gd name="connsiteX1" fmla="*/ 20595 w 556054"/>
                    <a:gd name="connsiteY1" fmla="*/ 8238 h 881449"/>
                    <a:gd name="connsiteX2" fmla="*/ 45308 w 556054"/>
                    <a:gd name="connsiteY2" fmla="*/ 24714 h 881449"/>
                    <a:gd name="connsiteX3" fmla="*/ 65903 w 556054"/>
                    <a:gd name="connsiteY3" fmla="*/ 41190 h 881449"/>
                    <a:gd name="connsiteX4" fmla="*/ 78260 w 556054"/>
                    <a:gd name="connsiteY4" fmla="*/ 49427 h 881449"/>
                    <a:gd name="connsiteX5" fmla="*/ 102973 w 556054"/>
                    <a:gd name="connsiteY5" fmla="*/ 57665 h 881449"/>
                    <a:gd name="connsiteX6" fmla="*/ 119449 w 556054"/>
                    <a:gd name="connsiteY6" fmla="*/ 82379 h 881449"/>
                    <a:gd name="connsiteX7" fmla="*/ 131806 w 556054"/>
                    <a:gd name="connsiteY7" fmla="*/ 53546 h 881449"/>
                    <a:gd name="connsiteX8" fmla="*/ 144162 w 556054"/>
                    <a:gd name="connsiteY8" fmla="*/ 28833 h 881449"/>
                    <a:gd name="connsiteX9" fmla="*/ 181233 w 556054"/>
                    <a:gd name="connsiteY9" fmla="*/ 16476 h 881449"/>
                    <a:gd name="connsiteX10" fmla="*/ 193589 w 556054"/>
                    <a:gd name="connsiteY10" fmla="*/ 12357 h 881449"/>
                    <a:gd name="connsiteX11" fmla="*/ 238898 w 556054"/>
                    <a:gd name="connsiteY11" fmla="*/ 24714 h 881449"/>
                    <a:gd name="connsiteX12" fmla="*/ 251254 w 556054"/>
                    <a:gd name="connsiteY12" fmla="*/ 28833 h 881449"/>
                    <a:gd name="connsiteX13" fmla="*/ 275968 w 556054"/>
                    <a:gd name="connsiteY13" fmla="*/ 45309 h 881449"/>
                    <a:gd name="connsiteX14" fmla="*/ 288325 w 556054"/>
                    <a:gd name="connsiteY14" fmla="*/ 53546 h 881449"/>
                    <a:gd name="connsiteX15" fmla="*/ 296562 w 556054"/>
                    <a:gd name="connsiteY15" fmla="*/ 65903 h 881449"/>
                    <a:gd name="connsiteX16" fmla="*/ 308919 w 556054"/>
                    <a:gd name="connsiteY16" fmla="*/ 74141 h 881449"/>
                    <a:gd name="connsiteX17" fmla="*/ 325395 w 556054"/>
                    <a:gd name="connsiteY17" fmla="*/ 98854 h 881449"/>
                    <a:gd name="connsiteX18" fmla="*/ 333633 w 556054"/>
                    <a:gd name="connsiteY18" fmla="*/ 111211 h 881449"/>
                    <a:gd name="connsiteX19" fmla="*/ 341871 w 556054"/>
                    <a:gd name="connsiteY19" fmla="*/ 123568 h 881449"/>
                    <a:gd name="connsiteX20" fmla="*/ 350108 w 556054"/>
                    <a:gd name="connsiteY20" fmla="*/ 148282 h 881449"/>
                    <a:gd name="connsiteX21" fmla="*/ 354227 w 556054"/>
                    <a:gd name="connsiteY21" fmla="*/ 160638 h 881449"/>
                    <a:gd name="connsiteX22" fmla="*/ 370703 w 556054"/>
                    <a:gd name="connsiteY22" fmla="*/ 177114 h 881449"/>
                    <a:gd name="connsiteX23" fmla="*/ 416011 w 556054"/>
                    <a:gd name="connsiteY23" fmla="*/ 181233 h 881449"/>
                    <a:gd name="connsiteX24" fmla="*/ 465438 w 556054"/>
                    <a:gd name="connsiteY24" fmla="*/ 189471 h 881449"/>
                    <a:gd name="connsiteX25" fmla="*/ 510746 w 556054"/>
                    <a:gd name="connsiteY25" fmla="*/ 193590 h 881449"/>
                    <a:gd name="connsiteX26" fmla="*/ 518984 w 556054"/>
                    <a:gd name="connsiteY26" fmla="*/ 205946 h 881449"/>
                    <a:gd name="connsiteX27" fmla="*/ 531341 w 556054"/>
                    <a:gd name="connsiteY27" fmla="*/ 247136 h 881449"/>
                    <a:gd name="connsiteX28" fmla="*/ 535460 w 556054"/>
                    <a:gd name="connsiteY28" fmla="*/ 280087 h 881449"/>
                    <a:gd name="connsiteX29" fmla="*/ 543698 w 556054"/>
                    <a:gd name="connsiteY29" fmla="*/ 304800 h 881449"/>
                    <a:gd name="connsiteX30" fmla="*/ 556054 w 556054"/>
                    <a:gd name="connsiteY30" fmla="*/ 329514 h 881449"/>
                    <a:gd name="connsiteX31" fmla="*/ 551935 w 556054"/>
                    <a:gd name="connsiteY31" fmla="*/ 341871 h 881449"/>
                    <a:gd name="connsiteX32" fmla="*/ 539579 w 556054"/>
                    <a:gd name="connsiteY32" fmla="*/ 345990 h 881449"/>
                    <a:gd name="connsiteX33" fmla="*/ 527222 w 556054"/>
                    <a:gd name="connsiteY33" fmla="*/ 354227 h 881449"/>
                    <a:gd name="connsiteX34" fmla="*/ 523103 w 556054"/>
                    <a:gd name="connsiteY34" fmla="*/ 366584 h 881449"/>
                    <a:gd name="connsiteX35" fmla="*/ 510746 w 556054"/>
                    <a:gd name="connsiteY35" fmla="*/ 374822 h 881449"/>
                    <a:gd name="connsiteX36" fmla="*/ 490152 w 556054"/>
                    <a:gd name="connsiteY36" fmla="*/ 407773 h 881449"/>
                    <a:gd name="connsiteX37" fmla="*/ 473676 w 556054"/>
                    <a:gd name="connsiteY37" fmla="*/ 428368 h 881449"/>
                    <a:gd name="connsiteX38" fmla="*/ 469557 w 556054"/>
                    <a:gd name="connsiteY38" fmla="*/ 440725 h 881449"/>
                    <a:gd name="connsiteX39" fmla="*/ 457200 w 556054"/>
                    <a:gd name="connsiteY39" fmla="*/ 453082 h 881449"/>
                    <a:gd name="connsiteX40" fmla="*/ 448962 w 556054"/>
                    <a:gd name="connsiteY40" fmla="*/ 477795 h 881449"/>
                    <a:gd name="connsiteX41" fmla="*/ 444843 w 556054"/>
                    <a:gd name="connsiteY41" fmla="*/ 490152 h 881449"/>
                    <a:gd name="connsiteX42" fmla="*/ 448962 w 556054"/>
                    <a:gd name="connsiteY42" fmla="*/ 572530 h 881449"/>
                    <a:gd name="connsiteX43" fmla="*/ 453081 w 556054"/>
                    <a:gd name="connsiteY43" fmla="*/ 584887 h 881449"/>
                    <a:gd name="connsiteX44" fmla="*/ 465438 w 556054"/>
                    <a:gd name="connsiteY44" fmla="*/ 597244 h 881449"/>
                    <a:gd name="connsiteX45" fmla="*/ 473676 w 556054"/>
                    <a:gd name="connsiteY45" fmla="*/ 609600 h 881449"/>
                    <a:gd name="connsiteX46" fmla="*/ 481914 w 556054"/>
                    <a:gd name="connsiteY46" fmla="*/ 638433 h 881449"/>
                    <a:gd name="connsiteX47" fmla="*/ 486033 w 556054"/>
                    <a:gd name="connsiteY47" fmla="*/ 650790 h 881449"/>
                    <a:gd name="connsiteX48" fmla="*/ 502508 w 556054"/>
                    <a:gd name="connsiteY48" fmla="*/ 675503 h 881449"/>
                    <a:gd name="connsiteX49" fmla="*/ 510746 w 556054"/>
                    <a:gd name="connsiteY49" fmla="*/ 700217 h 881449"/>
                    <a:gd name="connsiteX50" fmla="*/ 506627 w 556054"/>
                    <a:gd name="connsiteY50" fmla="*/ 729049 h 881449"/>
                    <a:gd name="connsiteX51" fmla="*/ 477795 w 556054"/>
                    <a:gd name="connsiteY51" fmla="*/ 741406 h 881449"/>
                    <a:gd name="connsiteX52" fmla="*/ 457200 w 556054"/>
                    <a:gd name="connsiteY52" fmla="*/ 778476 h 881449"/>
                    <a:gd name="connsiteX53" fmla="*/ 465438 w 556054"/>
                    <a:gd name="connsiteY53" fmla="*/ 790833 h 881449"/>
                    <a:gd name="connsiteX54" fmla="*/ 469557 w 556054"/>
                    <a:gd name="connsiteY54" fmla="*/ 803190 h 881449"/>
                    <a:gd name="connsiteX55" fmla="*/ 457200 w 556054"/>
                    <a:gd name="connsiteY55" fmla="*/ 840260 h 881449"/>
                    <a:gd name="connsiteX56" fmla="*/ 444843 w 556054"/>
                    <a:gd name="connsiteY56" fmla="*/ 848498 h 881449"/>
                    <a:gd name="connsiteX57" fmla="*/ 436606 w 556054"/>
                    <a:gd name="connsiteY57" fmla="*/ 860854 h 881449"/>
                    <a:gd name="connsiteX58" fmla="*/ 411892 w 556054"/>
                    <a:gd name="connsiteY58" fmla="*/ 873211 h 881449"/>
                    <a:gd name="connsiteX59" fmla="*/ 391298 w 556054"/>
                    <a:gd name="connsiteY59" fmla="*/ 877330 h 881449"/>
                    <a:gd name="connsiteX60" fmla="*/ 378941 w 556054"/>
                    <a:gd name="connsiteY60" fmla="*/ 881449 h 881449"/>
                    <a:gd name="connsiteX61" fmla="*/ 354227 w 556054"/>
                    <a:gd name="connsiteY61" fmla="*/ 869092 h 881449"/>
                    <a:gd name="connsiteX62" fmla="*/ 341871 w 556054"/>
                    <a:gd name="connsiteY62" fmla="*/ 860854 h 881449"/>
                    <a:gd name="connsiteX63" fmla="*/ 317157 w 556054"/>
                    <a:gd name="connsiteY63" fmla="*/ 852617 h 881449"/>
                    <a:gd name="connsiteX64" fmla="*/ 288325 w 556054"/>
                    <a:gd name="connsiteY64" fmla="*/ 815546 h 881449"/>
                    <a:gd name="connsiteX65" fmla="*/ 275968 w 556054"/>
                    <a:gd name="connsiteY65" fmla="*/ 807309 h 881449"/>
                    <a:gd name="connsiteX66" fmla="*/ 267730 w 556054"/>
                    <a:gd name="connsiteY66" fmla="*/ 757882 h 881449"/>
                    <a:gd name="connsiteX67" fmla="*/ 259492 w 556054"/>
                    <a:gd name="connsiteY67" fmla="*/ 729049 h 881449"/>
                    <a:gd name="connsiteX68" fmla="*/ 255373 w 556054"/>
                    <a:gd name="connsiteY68" fmla="*/ 700217 h 881449"/>
                    <a:gd name="connsiteX69" fmla="*/ 251254 w 556054"/>
                    <a:gd name="connsiteY69" fmla="*/ 683741 h 881449"/>
                    <a:gd name="connsiteX70" fmla="*/ 247135 w 556054"/>
                    <a:gd name="connsiteY70" fmla="*/ 663146 h 881449"/>
                    <a:gd name="connsiteX71" fmla="*/ 243016 w 556054"/>
                    <a:gd name="connsiteY71" fmla="*/ 617838 h 881449"/>
                    <a:gd name="connsiteX72" fmla="*/ 234779 w 556054"/>
                    <a:gd name="connsiteY72" fmla="*/ 593125 h 881449"/>
                    <a:gd name="connsiteX73" fmla="*/ 238898 w 556054"/>
                    <a:gd name="connsiteY73" fmla="*/ 535460 h 881449"/>
                    <a:gd name="connsiteX74" fmla="*/ 230660 w 556054"/>
                    <a:gd name="connsiteY74" fmla="*/ 486033 h 881449"/>
                    <a:gd name="connsiteX75" fmla="*/ 222422 w 556054"/>
                    <a:gd name="connsiteY75" fmla="*/ 461319 h 881449"/>
                    <a:gd name="connsiteX76" fmla="*/ 214184 w 556054"/>
                    <a:gd name="connsiteY76" fmla="*/ 448963 h 881449"/>
                    <a:gd name="connsiteX77" fmla="*/ 210065 w 556054"/>
                    <a:gd name="connsiteY77" fmla="*/ 432487 h 881449"/>
                    <a:gd name="connsiteX78" fmla="*/ 201827 w 556054"/>
                    <a:gd name="connsiteY78" fmla="*/ 403654 h 881449"/>
                    <a:gd name="connsiteX79" fmla="*/ 193589 w 556054"/>
                    <a:gd name="connsiteY79" fmla="*/ 362465 h 881449"/>
                    <a:gd name="connsiteX80" fmla="*/ 189471 w 556054"/>
                    <a:gd name="connsiteY80" fmla="*/ 354227 h 88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56054" h="881449">
                      <a:moveTo>
                        <a:pt x="0" y="0"/>
                      </a:moveTo>
                      <a:cubicBezTo>
                        <a:pt x="6865" y="2746"/>
                        <a:pt x="14325" y="4319"/>
                        <a:pt x="20595" y="8238"/>
                      </a:cubicBezTo>
                      <a:cubicBezTo>
                        <a:pt x="55858" y="30278"/>
                        <a:pt x="12642" y="13824"/>
                        <a:pt x="45308" y="24714"/>
                      </a:cubicBezTo>
                      <a:cubicBezTo>
                        <a:pt x="59194" y="45543"/>
                        <a:pt x="46008" y="31243"/>
                        <a:pt x="65903" y="41190"/>
                      </a:cubicBezTo>
                      <a:cubicBezTo>
                        <a:pt x="70331" y="43404"/>
                        <a:pt x="73736" y="47417"/>
                        <a:pt x="78260" y="49427"/>
                      </a:cubicBezTo>
                      <a:cubicBezTo>
                        <a:pt x="86195" y="52954"/>
                        <a:pt x="102973" y="57665"/>
                        <a:pt x="102973" y="57665"/>
                      </a:cubicBezTo>
                      <a:cubicBezTo>
                        <a:pt x="108465" y="65903"/>
                        <a:pt x="117048" y="91984"/>
                        <a:pt x="119449" y="82379"/>
                      </a:cubicBezTo>
                      <a:cubicBezTo>
                        <a:pt x="128021" y="48092"/>
                        <a:pt x="117584" y="81989"/>
                        <a:pt x="131806" y="53546"/>
                      </a:cubicBezTo>
                      <a:cubicBezTo>
                        <a:pt x="135682" y="45795"/>
                        <a:pt x="135579" y="34197"/>
                        <a:pt x="144162" y="28833"/>
                      </a:cubicBezTo>
                      <a:cubicBezTo>
                        <a:pt x="144163" y="28833"/>
                        <a:pt x="175054" y="18536"/>
                        <a:pt x="181233" y="16476"/>
                      </a:cubicBezTo>
                      <a:lnTo>
                        <a:pt x="193589" y="12357"/>
                      </a:lnTo>
                      <a:cubicBezTo>
                        <a:pt x="222697" y="18179"/>
                        <a:pt x="207544" y="14263"/>
                        <a:pt x="238898" y="24714"/>
                      </a:cubicBezTo>
                      <a:cubicBezTo>
                        <a:pt x="243017" y="26087"/>
                        <a:pt x="247642" y="26425"/>
                        <a:pt x="251254" y="28833"/>
                      </a:cubicBezTo>
                      <a:lnTo>
                        <a:pt x="275968" y="45309"/>
                      </a:lnTo>
                      <a:lnTo>
                        <a:pt x="288325" y="53546"/>
                      </a:lnTo>
                      <a:cubicBezTo>
                        <a:pt x="291071" y="57665"/>
                        <a:pt x="293062" y="62403"/>
                        <a:pt x="296562" y="65903"/>
                      </a:cubicBezTo>
                      <a:cubicBezTo>
                        <a:pt x="300062" y="69404"/>
                        <a:pt x="305659" y="70415"/>
                        <a:pt x="308919" y="74141"/>
                      </a:cubicBezTo>
                      <a:cubicBezTo>
                        <a:pt x="315439" y="81592"/>
                        <a:pt x="319903" y="90616"/>
                        <a:pt x="325395" y="98854"/>
                      </a:cubicBezTo>
                      <a:lnTo>
                        <a:pt x="333633" y="111211"/>
                      </a:lnTo>
                      <a:lnTo>
                        <a:pt x="341871" y="123568"/>
                      </a:lnTo>
                      <a:lnTo>
                        <a:pt x="350108" y="148282"/>
                      </a:lnTo>
                      <a:lnTo>
                        <a:pt x="354227" y="160638"/>
                      </a:lnTo>
                      <a:cubicBezTo>
                        <a:pt x="358621" y="173819"/>
                        <a:pt x="355325" y="174917"/>
                        <a:pt x="370703" y="177114"/>
                      </a:cubicBezTo>
                      <a:cubicBezTo>
                        <a:pt x="385716" y="179259"/>
                        <a:pt x="400908" y="179860"/>
                        <a:pt x="416011" y="181233"/>
                      </a:cubicBezTo>
                      <a:cubicBezTo>
                        <a:pt x="439474" y="189054"/>
                        <a:pt x="426024" y="185529"/>
                        <a:pt x="465438" y="189471"/>
                      </a:cubicBezTo>
                      <a:lnTo>
                        <a:pt x="510746" y="193590"/>
                      </a:lnTo>
                      <a:cubicBezTo>
                        <a:pt x="513492" y="197709"/>
                        <a:pt x="516974" y="201423"/>
                        <a:pt x="518984" y="205946"/>
                      </a:cubicBezTo>
                      <a:cubicBezTo>
                        <a:pt x="521914" y="212538"/>
                        <a:pt x="529743" y="237551"/>
                        <a:pt x="531341" y="247136"/>
                      </a:cubicBezTo>
                      <a:cubicBezTo>
                        <a:pt x="533161" y="258055"/>
                        <a:pt x="533141" y="269264"/>
                        <a:pt x="535460" y="280087"/>
                      </a:cubicBezTo>
                      <a:cubicBezTo>
                        <a:pt x="537279" y="288578"/>
                        <a:pt x="538882" y="297575"/>
                        <a:pt x="543698" y="304800"/>
                      </a:cubicBezTo>
                      <a:cubicBezTo>
                        <a:pt x="554343" y="320770"/>
                        <a:pt x="550370" y="312461"/>
                        <a:pt x="556054" y="329514"/>
                      </a:cubicBezTo>
                      <a:cubicBezTo>
                        <a:pt x="554681" y="333633"/>
                        <a:pt x="555005" y="338801"/>
                        <a:pt x="551935" y="341871"/>
                      </a:cubicBezTo>
                      <a:cubicBezTo>
                        <a:pt x="548865" y="344941"/>
                        <a:pt x="543462" y="344048"/>
                        <a:pt x="539579" y="345990"/>
                      </a:cubicBezTo>
                      <a:cubicBezTo>
                        <a:pt x="535151" y="348204"/>
                        <a:pt x="531341" y="351481"/>
                        <a:pt x="527222" y="354227"/>
                      </a:cubicBezTo>
                      <a:cubicBezTo>
                        <a:pt x="525849" y="358346"/>
                        <a:pt x="525815" y="363194"/>
                        <a:pt x="523103" y="366584"/>
                      </a:cubicBezTo>
                      <a:cubicBezTo>
                        <a:pt x="520010" y="370450"/>
                        <a:pt x="513370" y="370624"/>
                        <a:pt x="510746" y="374822"/>
                      </a:cubicBezTo>
                      <a:cubicBezTo>
                        <a:pt x="486238" y="414035"/>
                        <a:pt x="518115" y="389131"/>
                        <a:pt x="490152" y="407773"/>
                      </a:cubicBezTo>
                      <a:cubicBezTo>
                        <a:pt x="479799" y="438833"/>
                        <a:pt x="494969" y="401752"/>
                        <a:pt x="473676" y="428368"/>
                      </a:cubicBezTo>
                      <a:cubicBezTo>
                        <a:pt x="470964" y="431758"/>
                        <a:pt x="471965" y="437112"/>
                        <a:pt x="469557" y="440725"/>
                      </a:cubicBezTo>
                      <a:cubicBezTo>
                        <a:pt x="466326" y="445572"/>
                        <a:pt x="461319" y="448963"/>
                        <a:pt x="457200" y="453082"/>
                      </a:cubicBezTo>
                      <a:lnTo>
                        <a:pt x="448962" y="477795"/>
                      </a:lnTo>
                      <a:lnTo>
                        <a:pt x="444843" y="490152"/>
                      </a:lnTo>
                      <a:cubicBezTo>
                        <a:pt x="446216" y="517611"/>
                        <a:pt x="446580" y="545140"/>
                        <a:pt x="448962" y="572530"/>
                      </a:cubicBezTo>
                      <a:cubicBezTo>
                        <a:pt x="449338" y="576855"/>
                        <a:pt x="450673" y="581274"/>
                        <a:pt x="453081" y="584887"/>
                      </a:cubicBezTo>
                      <a:cubicBezTo>
                        <a:pt x="456312" y="589734"/>
                        <a:pt x="461709" y="592769"/>
                        <a:pt x="465438" y="597244"/>
                      </a:cubicBezTo>
                      <a:cubicBezTo>
                        <a:pt x="468607" y="601047"/>
                        <a:pt x="470930" y="605481"/>
                        <a:pt x="473676" y="609600"/>
                      </a:cubicBezTo>
                      <a:cubicBezTo>
                        <a:pt x="483552" y="639228"/>
                        <a:pt x="471570" y="602229"/>
                        <a:pt x="481914" y="638433"/>
                      </a:cubicBezTo>
                      <a:cubicBezTo>
                        <a:pt x="483107" y="642608"/>
                        <a:pt x="483924" y="646995"/>
                        <a:pt x="486033" y="650790"/>
                      </a:cubicBezTo>
                      <a:cubicBezTo>
                        <a:pt x="490841" y="659445"/>
                        <a:pt x="499377" y="666111"/>
                        <a:pt x="502508" y="675503"/>
                      </a:cubicBezTo>
                      <a:lnTo>
                        <a:pt x="510746" y="700217"/>
                      </a:lnTo>
                      <a:cubicBezTo>
                        <a:pt x="509373" y="709828"/>
                        <a:pt x="510570" y="720177"/>
                        <a:pt x="506627" y="729049"/>
                      </a:cubicBezTo>
                      <a:cubicBezTo>
                        <a:pt x="503071" y="737050"/>
                        <a:pt x="483623" y="739949"/>
                        <a:pt x="477795" y="741406"/>
                      </a:cubicBezTo>
                      <a:cubicBezTo>
                        <a:pt x="458911" y="769732"/>
                        <a:pt x="464450" y="756726"/>
                        <a:pt x="457200" y="778476"/>
                      </a:cubicBezTo>
                      <a:cubicBezTo>
                        <a:pt x="459946" y="782595"/>
                        <a:pt x="463224" y="786405"/>
                        <a:pt x="465438" y="790833"/>
                      </a:cubicBezTo>
                      <a:cubicBezTo>
                        <a:pt x="467380" y="794716"/>
                        <a:pt x="469557" y="798848"/>
                        <a:pt x="469557" y="803190"/>
                      </a:cubicBezTo>
                      <a:cubicBezTo>
                        <a:pt x="469557" y="816997"/>
                        <a:pt x="467146" y="830314"/>
                        <a:pt x="457200" y="840260"/>
                      </a:cubicBezTo>
                      <a:cubicBezTo>
                        <a:pt x="453700" y="843760"/>
                        <a:pt x="448962" y="845752"/>
                        <a:pt x="444843" y="848498"/>
                      </a:cubicBezTo>
                      <a:cubicBezTo>
                        <a:pt x="442097" y="852617"/>
                        <a:pt x="440106" y="857354"/>
                        <a:pt x="436606" y="860854"/>
                      </a:cubicBezTo>
                      <a:cubicBezTo>
                        <a:pt x="429894" y="867566"/>
                        <a:pt x="420826" y="870978"/>
                        <a:pt x="411892" y="873211"/>
                      </a:cubicBezTo>
                      <a:cubicBezTo>
                        <a:pt x="405100" y="874909"/>
                        <a:pt x="398090" y="875632"/>
                        <a:pt x="391298" y="877330"/>
                      </a:cubicBezTo>
                      <a:cubicBezTo>
                        <a:pt x="387086" y="878383"/>
                        <a:pt x="383060" y="880076"/>
                        <a:pt x="378941" y="881449"/>
                      </a:cubicBezTo>
                      <a:cubicBezTo>
                        <a:pt x="343523" y="857837"/>
                        <a:pt x="388338" y="886148"/>
                        <a:pt x="354227" y="869092"/>
                      </a:cubicBezTo>
                      <a:cubicBezTo>
                        <a:pt x="349799" y="866878"/>
                        <a:pt x="346395" y="862864"/>
                        <a:pt x="341871" y="860854"/>
                      </a:cubicBezTo>
                      <a:cubicBezTo>
                        <a:pt x="333936" y="857327"/>
                        <a:pt x="317157" y="852617"/>
                        <a:pt x="317157" y="852617"/>
                      </a:cubicBezTo>
                      <a:cubicBezTo>
                        <a:pt x="305680" y="835401"/>
                        <a:pt x="302840" y="827642"/>
                        <a:pt x="288325" y="815546"/>
                      </a:cubicBezTo>
                      <a:cubicBezTo>
                        <a:pt x="284522" y="812377"/>
                        <a:pt x="280087" y="810055"/>
                        <a:pt x="275968" y="807309"/>
                      </a:cubicBezTo>
                      <a:cubicBezTo>
                        <a:pt x="266699" y="770232"/>
                        <a:pt x="277372" y="815735"/>
                        <a:pt x="267730" y="757882"/>
                      </a:cubicBezTo>
                      <a:cubicBezTo>
                        <a:pt x="266006" y="747538"/>
                        <a:pt x="262757" y="738843"/>
                        <a:pt x="259492" y="729049"/>
                      </a:cubicBezTo>
                      <a:cubicBezTo>
                        <a:pt x="258119" y="719438"/>
                        <a:pt x="257110" y="709769"/>
                        <a:pt x="255373" y="700217"/>
                      </a:cubicBezTo>
                      <a:cubicBezTo>
                        <a:pt x="254360" y="694647"/>
                        <a:pt x="252482" y="689267"/>
                        <a:pt x="251254" y="683741"/>
                      </a:cubicBezTo>
                      <a:cubicBezTo>
                        <a:pt x="249735" y="676907"/>
                        <a:pt x="248508" y="670011"/>
                        <a:pt x="247135" y="663146"/>
                      </a:cubicBezTo>
                      <a:cubicBezTo>
                        <a:pt x="245762" y="648043"/>
                        <a:pt x="245651" y="632772"/>
                        <a:pt x="243016" y="617838"/>
                      </a:cubicBezTo>
                      <a:cubicBezTo>
                        <a:pt x="241507" y="609287"/>
                        <a:pt x="234779" y="593125"/>
                        <a:pt x="234779" y="593125"/>
                      </a:cubicBezTo>
                      <a:cubicBezTo>
                        <a:pt x="236152" y="573903"/>
                        <a:pt x="238898" y="554731"/>
                        <a:pt x="238898" y="535460"/>
                      </a:cubicBezTo>
                      <a:cubicBezTo>
                        <a:pt x="238898" y="521831"/>
                        <a:pt x="234998" y="500493"/>
                        <a:pt x="230660" y="486033"/>
                      </a:cubicBezTo>
                      <a:cubicBezTo>
                        <a:pt x="228165" y="477716"/>
                        <a:pt x="227239" y="468544"/>
                        <a:pt x="222422" y="461319"/>
                      </a:cubicBezTo>
                      <a:lnTo>
                        <a:pt x="214184" y="448963"/>
                      </a:lnTo>
                      <a:cubicBezTo>
                        <a:pt x="212811" y="443471"/>
                        <a:pt x="211620" y="437930"/>
                        <a:pt x="210065" y="432487"/>
                      </a:cubicBezTo>
                      <a:cubicBezTo>
                        <a:pt x="203890" y="410874"/>
                        <a:pt x="207346" y="429409"/>
                        <a:pt x="201827" y="403654"/>
                      </a:cubicBezTo>
                      <a:cubicBezTo>
                        <a:pt x="198893" y="389963"/>
                        <a:pt x="198016" y="375748"/>
                        <a:pt x="193589" y="362465"/>
                      </a:cubicBezTo>
                      <a:cubicBezTo>
                        <a:pt x="189037" y="348807"/>
                        <a:pt x="189471" y="345768"/>
                        <a:pt x="189471" y="35422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2" name="フリーフォーム 1821"/>
                <p:cNvSpPr/>
                <p:nvPr/>
              </p:nvSpPr>
              <p:spPr>
                <a:xfrm>
                  <a:off x="7620000" y="2364259"/>
                  <a:ext cx="65903" cy="123568"/>
                </a:xfrm>
                <a:custGeom>
                  <a:avLst/>
                  <a:gdLst>
                    <a:gd name="connsiteX0" fmla="*/ 41189 w 65903"/>
                    <a:gd name="connsiteY0" fmla="*/ 0 h 123568"/>
                    <a:gd name="connsiteX1" fmla="*/ 8238 w 65903"/>
                    <a:gd name="connsiteY1" fmla="*/ 12357 h 123568"/>
                    <a:gd name="connsiteX2" fmla="*/ 0 w 65903"/>
                    <a:gd name="connsiteY2" fmla="*/ 37071 h 123568"/>
                    <a:gd name="connsiteX3" fmla="*/ 20595 w 65903"/>
                    <a:gd name="connsiteY3" fmla="*/ 74141 h 123568"/>
                    <a:gd name="connsiteX4" fmla="*/ 41189 w 65903"/>
                    <a:gd name="connsiteY4" fmla="*/ 98855 h 123568"/>
                    <a:gd name="connsiteX5" fmla="*/ 65903 w 65903"/>
                    <a:gd name="connsiteY5" fmla="*/ 107092 h 123568"/>
                    <a:gd name="connsiteX6" fmla="*/ 61784 w 65903"/>
                    <a:gd name="connsiteY6" fmla="*/ 119449 h 123568"/>
                    <a:gd name="connsiteX7" fmla="*/ 41189 w 65903"/>
                    <a:gd name="connsiteY7" fmla="*/ 123568 h 1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03" h="123568">
                      <a:moveTo>
                        <a:pt x="41189" y="0"/>
                      </a:moveTo>
                      <a:cubicBezTo>
                        <a:pt x="32882" y="1661"/>
                        <a:pt x="14299" y="2660"/>
                        <a:pt x="8238" y="12357"/>
                      </a:cubicBezTo>
                      <a:cubicBezTo>
                        <a:pt x="3636" y="19721"/>
                        <a:pt x="0" y="37071"/>
                        <a:pt x="0" y="37071"/>
                      </a:cubicBezTo>
                      <a:cubicBezTo>
                        <a:pt x="13145" y="76504"/>
                        <a:pt x="42" y="49476"/>
                        <a:pt x="20595" y="74141"/>
                      </a:cubicBezTo>
                      <a:cubicBezTo>
                        <a:pt x="28110" y="83160"/>
                        <a:pt x="29983" y="92630"/>
                        <a:pt x="41189" y="98855"/>
                      </a:cubicBezTo>
                      <a:cubicBezTo>
                        <a:pt x="48780" y="103072"/>
                        <a:pt x="65903" y="107092"/>
                        <a:pt x="65903" y="107092"/>
                      </a:cubicBezTo>
                      <a:cubicBezTo>
                        <a:pt x="64530" y="111211"/>
                        <a:pt x="65397" y="117041"/>
                        <a:pt x="61784" y="119449"/>
                      </a:cubicBezTo>
                      <a:cubicBezTo>
                        <a:pt x="55959" y="123332"/>
                        <a:pt x="41189" y="123568"/>
                        <a:pt x="41189" y="1235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3" name="フリーフォーム 1822"/>
                <p:cNvSpPr/>
                <p:nvPr/>
              </p:nvSpPr>
              <p:spPr>
                <a:xfrm>
                  <a:off x="7697189" y="2209151"/>
                  <a:ext cx="37070" cy="75117"/>
                </a:xfrm>
                <a:custGeom>
                  <a:avLst/>
                  <a:gdLst>
                    <a:gd name="connsiteX0" fmla="*/ 37070 w 37070"/>
                    <a:gd name="connsiteY0" fmla="*/ 0 h 75117"/>
                    <a:gd name="connsiteX1" fmla="*/ 28832 w 37070"/>
                    <a:gd name="connsiteY1" fmla="*/ 20595 h 75117"/>
                    <a:gd name="connsiteX2" fmla="*/ 20594 w 37070"/>
                    <a:gd name="connsiteY2" fmla="*/ 32952 h 75117"/>
                    <a:gd name="connsiteX3" fmla="*/ 12356 w 37070"/>
                    <a:gd name="connsiteY3" fmla="*/ 57665 h 75117"/>
                    <a:gd name="connsiteX4" fmla="*/ 8237 w 37070"/>
                    <a:gd name="connsiteY4" fmla="*/ 74141 h 75117"/>
                    <a:gd name="connsiteX5" fmla="*/ 0 w 37070"/>
                    <a:gd name="connsiteY5" fmla="*/ 74141 h 7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0" h="75117">
                      <a:moveTo>
                        <a:pt x="37070" y="0"/>
                      </a:moveTo>
                      <a:cubicBezTo>
                        <a:pt x="34324" y="6865"/>
                        <a:pt x="32139" y="13982"/>
                        <a:pt x="28832" y="20595"/>
                      </a:cubicBezTo>
                      <a:cubicBezTo>
                        <a:pt x="26618" y="25023"/>
                        <a:pt x="22605" y="28428"/>
                        <a:pt x="20594" y="32952"/>
                      </a:cubicBezTo>
                      <a:cubicBezTo>
                        <a:pt x="17067" y="40887"/>
                        <a:pt x="14462" y="49241"/>
                        <a:pt x="12356" y="57665"/>
                      </a:cubicBezTo>
                      <a:cubicBezTo>
                        <a:pt x="10983" y="63157"/>
                        <a:pt x="11633" y="69612"/>
                        <a:pt x="8237" y="74141"/>
                      </a:cubicBezTo>
                      <a:cubicBezTo>
                        <a:pt x="6590" y="76338"/>
                        <a:pt x="2746" y="74141"/>
                        <a:pt x="0" y="7414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4" name="フリーフォーム 1823"/>
                <p:cNvSpPr/>
                <p:nvPr/>
              </p:nvSpPr>
              <p:spPr>
                <a:xfrm>
                  <a:off x="7734042" y="2261286"/>
                  <a:ext cx="71309" cy="54442"/>
                </a:xfrm>
                <a:custGeom>
                  <a:avLst/>
                  <a:gdLst>
                    <a:gd name="connsiteX0" fmla="*/ 46596 w 71309"/>
                    <a:gd name="connsiteY0" fmla="*/ 0 h 54442"/>
                    <a:gd name="connsiteX1" fmla="*/ 26001 w 71309"/>
                    <a:gd name="connsiteY1" fmla="*/ 4119 h 54442"/>
                    <a:gd name="connsiteX2" fmla="*/ 9526 w 71309"/>
                    <a:gd name="connsiteY2" fmla="*/ 41190 h 54442"/>
                    <a:gd name="connsiteX3" fmla="*/ 1288 w 71309"/>
                    <a:gd name="connsiteY3" fmla="*/ 53546 h 54442"/>
                    <a:gd name="connsiteX4" fmla="*/ 58953 w 71309"/>
                    <a:gd name="connsiteY4" fmla="*/ 49428 h 54442"/>
                    <a:gd name="connsiteX5" fmla="*/ 71309 w 71309"/>
                    <a:gd name="connsiteY5" fmla="*/ 49428 h 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309" h="54442">
                      <a:moveTo>
                        <a:pt x="46596" y="0"/>
                      </a:moveTo>
                      <a:cubicBezTo>
                        <a:pt x="39731" y="1373"/>
                        <a:pt x="32080" y="646"/>
                        <a:pt x="26001" y="4119"/>
                      </a:cubicBezTo>
                      <a:cubicBezTo>
                        <a:pt x="16971" y="9279"/>
                        <a:pt x="12268" y="37078"/>
                        <a:pt x="9526" y="41190"/>
                      </a:cubicBezTo>
                      <a:cubicBezTo>
                        <a:pt x="6780" y="45309"/>
                        <a:pt x="-3595" y="52732"/>
                        <a:pt x="1288" y="53546"/>
                      </a:cubicBezTo>
                      <a:cubicBezTo>
                        <a:pt x="20296" y="56714"/>
                        <a:pt x="39716" y="50559"/>
                        <a:pt x="58953" y="49428"/>
                      </a:cubicBezTo>
                      <a:cubicBezTo>
                        <a:pt x="63065" y="49186"/>
                        <a:pt x="67190" y="49428"/>
                        <a:pt x="71309" y="49428"/>
                      </a:cubicBezTo>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5" name="フリーフォーム 1824"/>
                <p:cNvSpPr/>
                <p:nvPr/>
              </p:nvSpPr>
              <p:spPr>
                <a:xfrm>
                  <a:off x="7479082" y="3225114"/>
                  <a:ext cx="128561" cy="107091"/>
                </a:xfrm>
                <a:custGeom>
                  <a:avLst/>
                  <a:gdLst>
                    <a:gd name="connsiteX0" fmla="*/ 128561 w 128561"/>
                    <a:gd name="connsiteY0" fmla="*/ 0 h 107091"/>
                    <a:gd name="connsiteX1" fmla="*/ 95610 w 128561"/>
                    <a:gd name="connsiteY1" fmla="*/ 8237 h 107091"/>
                    <a:gd name="connsiteX2" fmla="*/ 83253 w 128561"/>
                    <a:gd name="connsiteY2" fmla="*/ 16475 h 107091"/>
                    <a:gd name="connsiteX3" fmla="*/ 75015 w 128561"/>
                    <a:gd name="connsiteY3" fmla="*/ 28832 h 107091"/>
                    <a:gd name="connsiteX4" fmla="*/ 50302 w 128561"/>
                    <a:gd name="connsiteY4" fmla="*/ 53545 h 107091"/>
                    <a:gd name="connsiteX5" fmla="*/ 29707 w 128561"/>
                    <a:gd name="connsiteY5" fmla="*/ 74140 h 107091"/>
                    <a:gd name="connsiteX6" fmla="*/ 25588 w 128561"/>
                    <a:gd name="connsiteY6" fmla="*/ 86497 h 107091"/>
                    <a:gd name="connsiteX7" fmla="*/ 4994 w 128561"/>
                    <a:gd name="connsiteY7" fmla="*/ 107091 h 10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561" h="107091">
                      <a:moveTo>
                        <a:pt x="128561" y="0"/>
                      </a:moveTo>
                      <a:cubicBezTo>
                        <a:pt x="120725" y="1567"/>
                        <a:pt x="104055" y="4014"/>
                        <a:pt x="95610" y="8237"/>
                      </a:cubicBezTo>
                      <a:cubicBezTo>
                        <a:pt x="91182" y="10451"/>
                        <a:pt x="87372" y="13729"/>
                        <a:pt x="83253" y="16475"/>
                      </a:cubicBezTo>
                      <a:cubicBezTo>
                        <a:pt x="80507" y="20594"/>
                        <a:pt x="78304" y="25132"/>
                        <a:pt x="75015" y="28832"/>
                      </a:cubicBezTo>
                      <a:cubicBezTo>
                        <a:pt x="67275" y="37539"/>
                        <a:pt x="56764" y="43852"/>
                        <a:pt x="50302" y="53545"/>
                      </a:cubicBezTo>
                      <a:cubicBezTo>
                        <a:pt x="39318" y="70021"/>
                        <a:pt x="46183" y="63156"/>
                        <a:pt x="29707" y="74140"/>
                      </a:cubicBezTo>
                      <a:cubicBezTo>
                        <a:pt x="28334" y="78259"/>
                        <a:pt x="28658" y="83427"/>
                        <a:pt x="25588" y="86497"/>
                      </a:cubicBezTo>
                      <a:cubicBezTo>
                        <a:pt x="3648" y="108437"/>
                        <a:pt x="-6986" y="95111"/>
                        <a:pt x="4994" y="10709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6" name="フリーフォーム 1825"/>
                <p:cNvSpPr/>
                <p:nvPr/>
              </p:nvSpPr>
              <p:spPr>
                <a:xfrm>
                  <a:off x="7504670" y="3233351"/>
                  <a:ext cx="193589" cy="103131"/>
                </a:xfrm>
                <a:custGeom>
                  <a:avLst/>
                  <a:gdLst>
                    <a:gd name="connsiteX0" fmla="*/ 0 w 193589"/>
                    <a:gd name="connsiteY0" fmla="*/ 78260 h 103131"/>
                    <a:gd name="connsiteX1" fmla="*/ 20595 w 193589"/>
                    <a:gd name="connsiteY1" fmla="*/ 94735 h 103131"/>
                    <a:gd name="connsiteX2" fmla="*/ 32952 w 193589"/>
                    <a:gd name="connsiteY2" fmla="*/ 102973 h 103131"/>
                    <a:gd name="connsiteX3" fmla="*/ 61784 w 193589"/>
                    <a:gd name="connsiteY3" fmla="*/ 98854 h 103131"/>
                    <a:gd name="connsiteX4" fmla="*/ 86498 w 193589"/>
                    <a:gd name="connsiteY4" fmla="*/ 86498 h 103131"/>
                    <a:gd name="connsiteX5" fmla="*/ 111211 w 193589"/>
                    <a:gd name="connsiteY5" fmla="*/ 78260 h 103131"/>
                    <a:gd name="connsiteX6" fmla="*/ 123568 w 193589"/>
                    <a:gd name="connsiteY6" fmla="*/ 74141 h 103131"/>
                    <a:gd name="connsiteX7" fmla="*/ 148281 w 193589"/>
                    <a:gd name="connsiteY7" fmla="*/ 57665 h 103131"/>
                    <a:gd name="connsiteX8" fmla="*/ 160638 w 193589"/>
                    <a:gd name="connsiteY8" fmla="*/ 49427 h 103131"/>
                    <a:gd name="connsiteX9" fmla="*/ 181233 w 193589"/>
                    <a:gd name="connsiteY9" fmla="*/ 12357 h 103131"/>
                    <a:gd name="connsiteX10" fmla="*/ 193589 w 193589"/>
                    <a:gd name="connsiteY10" fmla="*/ 0 h 10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589" h="103131">
                      <a:moveTo>
                        <a:pt x="0" y="78260"/>
                      </a:moveTo>
                      <a:cubicBezTo>
                        <a:pt x="6865" y="83752"/>
                        <a:pt x="13562" y="89460"/>
                        <a:pt x="20595" y="94735"/>
                      </a:cubicBezTo>
                      <a:cubicBezTo>
                        <a:pt x="24555" y="97705"/>
                        <a:pt x="28026" y="102480"/>
                        <a:pt x="32952" y="102973"/>
                      </a:cubicBezTo>
                      <a:cubicBezTo>
                        <a:pt x="42612" y="103939"/>
                        <a:pt x="52173" y="100227"/>
                        <a:pt x="61784" y="98854"/>
                      </a:cubicBezTo>
                      <a:cubicBezTo>
                        <a:pt x="106846" y="83833"/>
                        <a:pt x="38594" y="107788"/>
                        <a:pt x="86498" y="86498"/>
                      </a:cubicBezTo>
                      <a:cubicBezTo>
                        <a:pt x="94433" y="82971"/>
                        <a:pt x="102973" y="81006"/>
                        <a:pt x="111211" y="78260"/>
                      </a:cubicBezTo>
                      <a:cubicBezTo>
                        <a:pt x="115330" y="76887"/>
                        <a:pt x="119955" y="76549"/>
                        <a:pt x="123568" y="74141"/>
                      </a:cubicBezTo>
                      <a:lnTo>
                        <a:pt x="148281" y="57665"/>
                      </a:lnTo>
                      <a:lnTo>
                        <a:pt x="160638" y="49427"/>
                      </a:lnTo>
                      <a:cubicBezTo>
                        <a:pt x="165818" y="33888"/>
                        <a:pt x="167070" y="26521"/>
                        <a:pt x="181233" y="12357"/>
                      </a:cubicBezTo>
                      <a:lnTo>
                        <a:pt x="193589"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7" name="フリーフォーム 1826"/>
                <p:cNvSpPr/>
                <p:nvPr/>
              </p:nvSpPr>
              <p:spPr>
                <a:xfrm>
                  <a:off x="6013622" y="2220097"/>
                  <a:ext cx="82378" cy="362704"/>
                </a:xfrm>
                <a:custGeom>
                  <a:avLst/>
                  <a:gdLst>
                    <a:gd name="connsiteX0" fmla="*/ 70021 w 82378"/>
                    <a:gd name="connsiteY0" fmla="*/ 0 h 362704"/>
                    <a:gd name="connsiteX1" fmla="*/ 78259 w 82378"/>
                    <a:gd name="connsiteY1" fmla="*/ 102973 h 362704"/>
                    <a:gd name="connsiteX2" fmla="*/ 82378 w 82378"/>
                    <a:gd name="connsiteY2" fmla="*/ 140044 h 362704"/>
                    <a:gd name="connsiteX3" fmla="*/ 78259 w 82378"/>
                    <a:gd name="connsiteY3" fmla="*/ 226541 h 362704"/>
                    <a:gd name="connsiteX4" fmla="*/ 74140 w 82378"/>
                    <a:gd name="connsiteY4" fmla="*/ 350108 h 362704"/>
                    <a:gd name="connsiteX5" fmla="*/ 37070 w 82378"/>
                    <a:gd name="connsiteY5" fmla="*/ 354227 h 362704"/>
                    <a:gd name="connsiteX6" fmla="*/ 20594 w 82378"/>
                    <a:gd name="connsiteY6" fmla="*/ 358346 h 362704"/>
                    <a:gd name="connsiteX7" fmla="*/ 8237 w 82378"/>
                    <a:gd name="connsiteY7" fmla="*/ 362465 h 362704"/>
                    <a:gd name="connsiteX8" fmla="*/ 0 w 82378"/>
                    <a:gd name="connsiteY8" fmla="*/ 362465 h 3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378" h="362704">
                      <a:moveTo>
                        <a:pt x="70021" y="0"/>
                      </a:moveTo>
                      <a:cubicBezTo>
                        <a:pt x="78846" y="70602"/>
                        <a:pt x="69675" y="-8620"/>
                        <a:pt x="78259" y="102973"/>
                      </a:cubicBezTo>
                      <a:cubicBezTo>
                        <a:pt x="79213" y="115369"/>
                        <a:pt x="81005" y="127687"/>
                        <a:pt x="82378" y="140044"/>
                      </a:cubicBezTo>
                      <a:cubicBezTo>
                        <a:pt x="81005" y="168876"/>
                        <a:pt x="79390" y="197698"/>
                        <a:pt x="78259" y="226541"/>
                      </a:cubicBezTo>
                      <a:cubicBezTo>
                        <a:pt x="76644" y="267721"/>
                        <a:pt x="86792" y="310886"/>
                        <a:pt x="74140" y="350108"/>
                      </a:cubicBezTo>
                      <a:cubicBezTo>
                        <a:pt x="70323" y="361940"/>
                        <a:pt x="49427" y="352854"/>
                        <a:pt x="37070" y="354227"/>
                      </a:cubicBezTo>
                      <a:cubicBezTo>
                        <a:pt x="31578" y="355600"/>
                        <a:pt x="26037" y="356791"/>
                        <a:pt x="20594" y="358346"/>
                      </a:cubicBezTo>
                      <a:cubicBezTo>
                        <a:pt x="16419" y="359539"/>
                        <a:pt x="12494" y="361613"/>
                        <a:pt x="8237" y="362465"/>
                      </a:cubicBezTo>
                      <a:cubicBezTo>
                        <a:pt x="5545" y="363003"/>
                        <a:pt x="2746" y="362465"/>
                        <a:pt x="0" y="36246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8" name="フリーフォーム 1827"/>
                <p:cNvSpPr/>
                <p:nvPr/>
              </p:nvSpPr>
              <p:spPr>
                <a:xfrm>
                  <a:off x="6091881" y="2323070"/>
                  <a:ext cx="53579" cy="20595"/>
                </a:xfrm>
                <a:custGeom>
                  <a:avLst/>
                  <a:gdLst>
                    <a:gd name="connsiteX0" fmla="*/ 0 w 53579"/>
                    <a:gd name="connsiteY0" fmla="*/ 0 h 20595"/>
                    <a:gd name="connsiteX1" fmla="*/ 41189 w 53579"/>
                    <a:gd name="connsiteY1" fmla="*/ 12357 h 20595"/>
                    <a:gd name="connsiteX2" fmla="*/ 53546 w 53579"/>
                    <a:gd name="connsiteY2" fmla="*/ 20595 h 20595"/>
                  </a:gdLst>
                  <a:ahLst/>
                  <a:cxnLst>
                    <a:cxn ang="0">
                      <a:pos x="connsiteX0" y="connsiteY0"/>
                    </a:cxn>
                    <a:cxn ang="0">
                      <a:pos x="connsiteX1" y="connsiteY1"/>
                    </a:cxn>
                    <a:cxn ang="0">
                      <a:pos x="connsiteX2" y="connsiteY2"/>
                    </a:cxn>
                  </a:cxnLst>
                  <a:rect l="l" t="t" r="r" b="b"/>
                  <a:pathLst>
                    <a:path w="53579" h="20595">
                      <a:moveTo>
                        <a:pt x="0" y="0"/>
                      </a:moveTo>
                      <a:cubicBezTo>
                        <a:pt x="52438" y="7491"/>
                        <a:pt x="11218" y="-2629"/>
                        <a:pt x="41189" y="12357"/>
                      </a:cubicBezTo>
                      <a:cubicBezTo>
                        <a:pt x="54849" y="19187"/>
                        <a:pt x="53546" y="11414"/>
                        <a:pt x="53546" y="2059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9" name="フリーフォーム 1828"/>
                <p:cNvSpPr/>
                <p:nvPr/>
              </p:nvSpPr>
              <p:spPr>
                <a:xfrm>
                  <a:off x="6038335" y="2360141"/>
                  <a:ext cx="49427" cy="12356"/>
                </a:xfrm>
                <a:custGeom>
                  <a:avLst/>
                  <a:gdLst>
                    <a:gd name="connsiteX0" fmla="*/ 0 w 49427"/>
                    <a:gd name="connsiteY0" fmla="*/ 12356 h 12356"/>
                    <a:gd name="connsiteX1" fmla="*/ 45308 w 49427"/>
                    <a:gd name="connsiteY1" fmla="*/ 4118 h 12356"/>
                    <a:gd name="connsiteX2" fmla="*/ 49427 w 49427"/>
                    <a:gd name="connsiteY2" fmla="*/ 0 h 12356"/>
                  </a:gdLst>
                  <a:ahLst/>
                  <a:cxnLst>
                    <a:cxn ang="0">
                      <a:pos x="connsiteX0" y="connsiteY0"/>
                    </a:cxn>
                    <a:cxn ang="0">
                      <a:pos x="connsiteX1" y="connsiteY1"/>
                    </a:cxn>
                    <a:cxn ang="0">
                      <a:pos x="connsiteX2" y="connsiteY2"/>
                    </a:cxn>
                  </a:cxnLst>
                  <a:rect l="l" t="t" r="r" b="b"/>
                  <a:pathLst>
                    <a:path w="49427" h="12356">
                      <a:moveTo>
                        <a:pt x="0" y="12356"/>
                      </a:moveTo>
                      <a:cubicBezTo>
                        <a:pt x="8536" y="11137"/>
                        <a:pt x="34516" y="8434"/>
                        <a:pt x="45308" y="4118"/>
                      </a:cubicBezTo>
                      <a:cubicBezTo>
                        <a:pt x="47111" y="3397"/>
                        <a:pt x="48054" y="1373"/>
                        <a:pt x="49427" y="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0" name="フリーフォーム 1829"/>
                <p:cNvSpPr/>
                <p:nvPr/>
              </p:nvSpPr>
              <p:spPr>
                <a:xfrm>
                  <a:off x="6104238" y="2566086"/>
                  <a:ext cx="65903" cy="8478"/>
                </a:xfrm>
                <a:custGeom>
                  <a:avLst/>
                  <a:gdLst>
                    <a:gd name="connsiteX0" fmla="*/ 0 w 65903"/>
                    <a:gd name="connsiteY0" fmla="*/ 0 h 8478"/>
                    <a:gd name="connsiteX1" fmla="*/ 37070 w 65903"/>
                    <a:gd name="connsiteY1" fmla="*/ 4119 h 8478"/>
                    <a:gd name="connsiteX2" fmla="*/ 65903 w 65903"/>
                    <a:gd name="connsiteY2" fmla="*/ 8238 h 8478"/>
                  </a:gdLst>
                  <a:ahLst/>
                  <a:cxnLst>
                    <a:cxn ang="0">
                      <a:pos x="connsiteX0" y="connsiteY0"/>
                    </a:cxn>
                    <a:cxn ang="0">
                      <a:pos x="connsiteX1" y="connsiteY1"/>
                    </a:cxn>
                    <a:cxn ang="0">
                      <a:pos x="connsiteX2" y="connsiteY2"/>
                    </a:cxn>
                  </a:cxnLst>
                  <a:rect l="l" t="t" r="r" b="b"/>
                  <a:pathLst>
                    <a:path w="65903" h="8478">
                      <a:moveTo>
                        <a:pt x="0" y="0"/>
                      </a:moveTo>
                      <a:cubicBezTo>
                        <a:pt x="12357" y="1373"/>
                        <a:pt x="24806" y="2075"/>
                        <a:pt x="37070" y="4119"/>
                      </a:cubicBezTo>
                      <a:cubicBezTo>
                        <a:pt x="72204" y="9975"/>
                        <a:pt x="22865" y="8238"/>
                        <a:pt x="65903" y="823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1" name="フリーフォーム 1830"/>
                <p:cNvSpPr/>
                <p:nvPr/>
              </p:nvSpPr>
              <p:spPr>
                <a:xfrm>
                  <a:off x="6103307" y="1960605"/>
                  <a:ext cx="17411" cy="168876"/>
                </a:xfrm>
                <a:custGeom>
                  <a:avLst/>
                  <a:gdLst>
                    <a:gd name="connsiteX0" fmla="*/ 17407 w 17411"/>
                    <a:gd name="connsiteY0" fmla="*/ 0 h 168876"/>
                    <a:gd name="connsiteX1" fmla="*/ 931 w 17411"/>
                    <a:gd name="connsiteY1" fmla="*/ 20595 h 168876"/>
                    <a:gd name="connsiteX2" fmla="*/ 5050 w 17411"/>
                    <a:gd name="connsiteY2" fmla="*/ 82379 h 168876"/>
                    <a:gd name="connsiteX3" fmla="*/ 13288 w 17411"/>
                    <a:gd name="connsiteY3" fmla="*/ 123568 h 168876"/>
                    <a:gd name="connsiteX4" fmla="*/ 17407 w 17411"/>
                    <a:gd name="connsiteY4" fmla="*/ 168876 h 168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1" h="168876">
                      <a:moveTo>
                        <a:pt x="17407" y="0"/>
                      </a:moveTo>
                      <a:cubicBezTo>
                        <a:pt x="11915" y="6865"/>
                        <a:pt x="2235" y="11901"/>
                        <a:pt x="931" y="20595"/>
                      </a:cubicBezTo>
                      <a:cubicBezTo>
                        <a:pt x="-2131" y="41007"/>
                        <a:pt x="3181" y="61823"/>
                        <a:pt x="5050" y="82379"/>
                      </a:cubicBezTo>
                      <a:cubicBezTo>
                        <a:pt x="7416" y="108409"/>
                        <a:pt x="7157" y="105176"/>
                        <a:pt x="13288" y="123568"/>
                      </a:cubicBezTo>
                      <a:cubicBezTo>
                        <a:pt x="17710" y="163367"/>
                        <a:pt x="17407" y="148205"/>
                        <a:pt x="17407" y="168876"/>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2" name="フリーフォーム 1831"/>
                <p:cNvSpPr/>
                <p:nvPr/>
              </p:nvSpPr>
              <p:spPr>
                <a:xfrm>
                  <a:off x="6124318" y="1725827"/>
                  <a:ext cx="25228" cy="201827"/>
                </a:xfrm>
                <a:custGeom>
                  <a:avLst/>
                  <a:gdLst>
                    <a:gd name="connsiteX0" fmla="*/ 25228 w 25228"/>
                    <a:gd name="connsiteY0" fmla="*/ 0 h 201827"/>
                    <a:gd name="connsiteX1" fmla="*/ 12871 w 25228"/>
                    <a:gd name="connsiteY1" fmla="*/ 45308 h 201827"/>
                    <a:gd name="connsiteX2" fmla="*/ 514 w 25228"/>
                    <a:gd name="connsiteY2" fmla="*/ 90616 h 201827"/>
                    <a:gd name="connsiteX3" fmla="*/ 514 w 25228"/>
                    <a:gd name="connsiteY3" fmla="*/ 201827 h 201827"/>
                  </a:gdLst>
                  <a:ahLst/>
                  <a:cxnLst>
                    <a:cxn ang="0">
                      <a:pos x="connsiteX0" y="connsiteY0"/>
                    </a:cxn>
                    <a:cxn ang="0">
                      <a:pos x="connsiteX1" y="connsiteY1"/>
                    </a:cxn>
                    <a:cxn ang="0">
                      <a:pos x="connsiteX2" y="connsiteY2"/>
                    </a:cxn>
                    <a:cxn ang="0">
                      <a:pos x="connsiteX3" y="connsiteY3"/>
                    </a:cxn>
                  </a:cxnLst>
                  <a:rect l="l" t="t" r="r" b="b"/>
                  <a:pathLst>
                    <a:path w="25228" h="201827">
                      <a:moveTo>
                        <a:pt x="25228" y="0"/>
                      </a:moveTo>
                      <a:cubicBezTo>
                        <a:pt x="7591" y="44092"/>
                        <a:pt x="25318" y="-4480"/>
                        <a:pt x="12871" y="45308"/>
                      </a:cubicBezTo>
                      <a:cubicBezTo>
                        <a:pt x="9010" y="60752"/>
                        <a:pt x="1023" y="74334"/>
                        <a:pt x="514" y="90616"/>
                      </a:cubicBezTo>
                      <a:cubicBezTo>
                        <a:pt x="-644" y="127668"/>
                        <a:pt x="514" y="164757"/>
                        <a:pt x="514" y="201827"/>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3" name="フリーフォーム 1832"/>
                <p:cNvSpPr/>
                <p:nvPr/>
              </p:nvSpPr>
              <p:spPr>
                <a:xfrm>
                  <a:off x="6190735" y="1659924"/>
                  <a:ext cx="94735" cy="28833"/>
                </a:xfrm>
                <a:custGeom>
                  <a:avLst/>
                  <a:gdLst>
                    <a:gd name="connsiteX0" fmla="*/ 0 w 94735"/>
                    <a:gd name="connsiteY0" fmla="*/ 28833 h 28833"/>
                    <a:gd name="connsiteX1" fmla="*/ 20595 w 94735"/>
                    <a:gd name="connsiteY1" fmla="*/ 16476 h 28833"/>
                    <a:gd name="connsiteX2" fmla="*/ 70022 w 94735"/>
                    <a:gd name="connsiteY2" fmla="*/ 8238 h 28833"/>
                    <a:gd name="connsiteX3" fmla="*/ 94735 w 94735"/>
                    <a:gd name="connsiteY3" fmla="*/ 0 h 28833"/>
                  </a:gdLst>
                  <a:ahLst/>
                  <a:cxnLst>
                    <a:cxn ang="0">
                      <a:pos x="connsiteX0" y="connsiteY0"/>
                    </a:cxn>
                    <a:cxn ang="0">
                      <a:pos x="connsiteX1" y="connsiteY1"/>
                    </a:cxn>
                    <a:cxn ang="0">
                      <a:pos x="connsiteX2" y="connsiteY2"/>
                    </a:cxn>
                    <a:cxn ang="0">
                      <a:pos x="connsiteX3" y="connsiteY3"/>
                    </a:cxn>
                  </a:cxnLst>
                  <a:rect l="l" t="t" r="r" b="b"/>
                  <a:pathLst>
                    <a:path w="94735" h="28833">
                      <a:moveTo>
                        <a:pt x="0" y="28833"/>
                      </a:moveTo>
                      <a:cubicBezTo>
                        <a:pt x="6865" y="24714"/>
                        <a:pt x="13434" y="20056"/>
                        <a:pt x="20595" y="16476"/>
                      </a:cubicBezTo>
                      <a:cubicBezTo>
                        <a:pt x="34397" y="9575"/>
                        <a:pt x="58274" y="9543"/>
                        <a:pt x="70022" y="8238"/>
                      </a:cubicBezTo>
                      <a:lnTo>
                        <a:pt x="94735" y="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4" name="フリーフォーム 1833"/>
                <p:cNvSpPr/>
                <p:nvPr/>
              </p:nvSpPr>
              <p:spPr>
                <a:xfrm>
                  <a:off x="6322541" y="1655596"/>
                  <a:ext cx="45308" cy="4328"/>
                </a:xfrm>
                <a:custGeom>
                  <a:avLst/>
                  <a:gdLst>
                    <a:gd name="connsiteX0" fmla="*/ 0 w 45308"/>
                    <a:gd name="connsiteY0" fmla="*/ 4328 h 4328"/>
                    <a:gd name="connsiteX1" fmla="*/ 45308 w 45308"/>
                    <a:gd name="connsiteY1" fmla="*/ 209 h 4328"/>
                  </a:gdLst>
                  <a:ahLst/>
                  <a:cxnLst>
                    <a:cxn ang="0">
                      <a:pos x="connsiteX0" y="connsiteY0"/>
                    </a:cxn>
                    <a:cxn ang="0">
                      <a:pos x="connsiteX1" y="connsiteY1"/>
                    </a:cxn>
                  </a:cxnLst>
                  <a:rect l="l" t="t" r="r" b="b"/>
                  <a:pathLst>
                    <a:path w="45308" h="4328">
                      <a:moveTo>
                        <a:pt x="0" y="4328"/>
                      </a:moveTo>
                      <a:cubicBezTo>
                        <a:pt x="28672" y="-1407"/>
                        <a:pt x="13593" y="209"/>
                        <a:pt x="45308" y="20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5" name="フリーフォーム 1834"/>
                <p:cNvSpPr/>
                <p:nvPr/>
              </p:nvSpPr>
              <p:spPr>
                <a:xfrm>
                  <a:off x="6404919" y="1667882"/>
                  <a:ext cx="49427" cy="4399"/>
                </a:xfrm>
                <a:custGeom>
                  <a:avLst/>
                  <a:gdLst>
                    <a:gd name="connsiteX0" fmla="*/ 0 w 49427"/>
                    <a:gd name="connsiteY0" fmla="*/ 4399 h 4399"/>
                    <a:gd name="connsiteX1" fmla="*/ 49427 w 49427"/>
                    <a:gd name="connsiteY1" fmla="*/ 280 h 4399"/>
                  </a:gdLst>
                  <a:ahLst/>
                  <a:cxnLst>
                    <a:cxn ang="0">
                      <a:pos x="connsiteX0" y="connsiteY0"/>
                    </a:cxn>
                    <a:cxn ang="0">
                      <a:pos x="connsiteX1" y="connsiteY1"/>
                    </a:cxn>
                  </a:cxnLst>
                  <a:rect l="l" t="t" r="r" b="b"/>
                  <a:pathLst>
                    <a:path w="49427" h="4399">
                      <a:moveTo>
                        <a:pt x="0" y="4399"/>
                      </a:moveTo>
                      <a:cubicBezTo>
                        <a:pt x="30019" y="-1605"/>
                        <a:pt x="13594" y="280"/>
                        <a:pt x="49427" y="28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6" name="フリーフォーム 1835"/>
                <p:cNvSpPr/>
                <p:nvPr/>
              </p:nvSpPr>
              <p:spPr>
                <a:xfrm>
                  <a:off x="6487297" y="1668162"/>
                  <a:ext cx="45308" cy="0"/>
                </a:xfrm>
                <a:custGeom>
                  <a:avLst/>
                  <a:gdLst>
                    <a:gd name="connsiteX0" fmla="*/ 0 w 45308"/>
                    <a:gd name="connsiteY0" fmla="*/ 0 h 0"/>
                    <a:gd name="connsiteX1" fmla="*/ 45308 w 45308"/>
                    <a:gd name="connsiteY1" fmla="*/ 0 h 0"/>
                  </a:gdLst>
                  <a:ahLst/>
                  <a:cxnLst>
                    <a:cxn ang="0">
                      <a:pos x="connsiteX0" y="connsiteY0"/>
                    </a:cxn>
                    <a:cxn ang="0">
                      <a:pos x="connsiteX1" y="connsiteY1"/>
                    </a:cxn>
                  </a:cxnLst>
                  <a:rect l="l" t="t" r="r" b="b"/>
                  <a:pathLst>
                    <a:path w="45308">
                      <a:moveTo>
                        <a:pt x="0" y="0"/>
                      </a:moveTo>
                      <a:lnTo>
                        <a:pt x="45308" y="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7" name="フリーフォーム 1836"/>
                <p:cNvSpPr/>
                <p:nvPr/>
              </p:nvSpPr>
              <p:spPr>
                <a:xfrm>
                  <a:off x="6565557" y="1668162"/>
                  <a:ext cx="78259" cy="8295"/>
                </a:xfrm>
                <a:custGeom>
                  <a:avLst/>
                  <a:gdLst>
                    <a:gd name="connsiteX0" fmla="*/ 0 w 78259"/>
                    <a:gd name="connsiteY0" fmla="*/ 0 h 8295"/>
                    <a:gd name="connsiteX1" fmla="*/ 57665 w 78259"/>
                    <a:gd name="connsiteY1" fmla="*/ 4119 h 8295"/>
                    <a:gd name="connsiteX2" fmla="*/ 78259 w 78259"/>
                    <a:gd name="connsiteY2" fmla="*/ 8238 h 8295"/>
                  </a:gdLst>
                  <a:ahLst/>
                  <a:cxnLst>
                    <a:cxn ang="0">
                      <a:pos x="connsiteX0" y="connsiteY0"/>
                    </a:cxn>
                    <a:cxn ang="0">
                      <a:pos x="connsiteX1" y="connsiteY1"/>
                    </a:cxn>
                    <a:cxn ang="0">
                      <a:pos x="connsiteX2" y="connsiteY2"/>
                    </a:cxn>
                  </a:cxnLst>
                  <a:rect l="l" t="t" r="r" b="b"/>
                  <a:pathLst>
                    <a:path w="78259" h="8295">
                      <a:moveTo>
                        <a:pt x="0" y="0"/>
                      </a:moveTo>
                      <a:cubicBezTo>
                        <a:pt x="19222" y="1373"/>
                        <a:pt x="38526" y="1867"/>
                        <a:pt x="57665" y="4119"/>
                      </a:cubicBezTo>
                      <a:cubicBezTo>
                        <a:pt x="100057" y="9106"/>
                        <a:pt x="48329" y="8238"/>
                        <a:pt x="78259" y="823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8" name="フリーフォーム 1837"/>
                <p:cNvSpPr/>
                <p:nvPr/>
              </p:nvSpPr>
              <p:spPr>
                <a:xfrm>
                  <a:off x="6676768" y="1680519"/>
                  <a:ext cx="78259" cy="16479"/>
                </a:xfrm>
                <a:custGeom>
                  <a:avLst/>
                  <a:gdLst>
                    <a:gd name="connsiteX0" fmla="*/ 0 w 78259"/>
                    <a:gd name="connsiteY0" fmla="*/ 0 h 16479"/>
                    <a:gd name="connsiteX1" fmla="*/ 41189 w 78259"/>
                    <a:gd name="connsiteY1" fmla="*/ 4119 h 16479"/>
                    <a:gd name="connsiteX2" fmla="*/ 53546 w 78259"/>
                    <a:gd name="connsiteY2" fmla="*/ 12357 h 16479"/>
                    <a:gd name="connsiteX3" fmla="*/ 78259 w 78259"/>
                    <a:gd name="connsiteY3" fmla="*/ 16476 h 16479"/>
                  </a:gdLst>
                  <a:ahLst/>
                  <a:cxnLst>
                    <a:cxn ang="0">
                      <a:pos x="connsiteX0" y="connsiteY0"/>
                    </a:cxn>
                    <a:cxn ang="0">
                      <a:pos x="connsiteX1" y="connsiteY1"/>
                    </a:cxn>
                    <a:cxn ang="0">
                      <a:pos x="connsiteX2" y="connsiteY2"/>
                    </a:cxn>
                    <a:cxn ang="0">
                      <a:pos x="connsiteX3" y="connsiteY3"/>
                    </a:cxn>
                  </a:cxnLst>
                  <a:rect l="l" t="t" r="r" b="b"/>
                  <a:pathLst>
                    <a:path w="78259" h="16479">
                      <a:moveTo>
                        <a:pt x="0" y="0"/>
                      </a:moveTo>
                      <a:cubicBezTo>
                        <a:pt x="13730" y="1373"/>
                        <a:pt x="27744" y="1016"/>
                        <a:pt x="41189" y="4119"/>
                      </a:cubicBezTo>
                      <a:cubicBezTo>
                        <a:pt x="46013" y="5232"/>
                        <a:pt x="48911" y="10619"/>
                        <a:pt x="53546" y="12357"/>
                      </a:cubicBezTo>
                      <a:cubicBezTo>
                        <a:pt x="65248" y="16745"/>
                        <a:pt x="69147" y="16476"/>
                        <a:pt x="78259" y="16476"/>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9" name="フリーフォーム 1838"/>
                <p:cNvSpPr/>
                <p:nvPr/>
              </p:nvSpPr>
              <p:spPr>
                <a:xfrm>
                  <a:off x="6779741" y="1709351"/>
                  <a:ext cx="325394" cy="148281"/>
                </a:xfrm>
                <a:custGeom>
                  <a:avLst/>
                  <a:gdLst>
                    <a:gd name="connsiteX0" fmla="*/ 0 w 325394"/>
                    <a:gd name="connsiteY0" fmla="*/ 0 h 148281"/>
                    <a:gd name="connsiteX1" fmla="*/ 37070 w 325394"/>
                    <a:gd name="connsiteY1" fmla="*/ 4119 h 148281"/>
                    <a:gd name="connsiteX2" fmla="*/ 78259 w 325394"/>
                    <a:gd name="connsiteY2" fmla="*/ 16476 h 148281"/>
                    <a:gd name="connsiteX3" fmla="*/ 90616 w 325394"/>
                    <a:gd name="connsiteY3" fmla="*/ 20595 h 148281"/>
                    <a:gd name="connsiteX4" fmla="*/ 127686 w 325394"/>
                    <a:gd name="connsiteY4" fmla="*/ 45308 h 148281"/>
                    <a:gd name="connsiteX5" fmla="*/ 140043 w 325394"/>
                    <a:gd name="connsiteY5" fmla="*/ 53546 h 148281"/>
                    <a:gd name="connsiteX6" fmla="*/ 152400 w 325394"/>
                    <a:gd name="connsiteY6" fmla="*/ 57665 h 148281"/>
                    <a:gd name="connsiteX7" fmla="*/ 177113 w 325394"/>
                    <a:gd name="connsiteY7" fmla="*/ 70022 h 148281"/>
                    <a:gd name="connsiteX8" fmla="*/ 201827 w 325394"/>
                    <a:gd name="connsiteY8" fmla="*/ 82379 h 148281"/>
                    <a:gd name="connsiteX9" fmla="*/ 238897 w 325394"/>
                    <a:gd name="connsiteY9" fmla="*/ 102973 h 148281"/>
                    <a:gd name="connsiteX10" fmla="*/ 263610 w 325394"/>
                    <a:gd name="connsiteY10" fmla="*/ 115330 h 148281"/>
                    <a:gd name="connsiteX11" fmla="*/ 288324 w 325394"/>
                    <a:gd name="connsiteY11" fmla="*/ 131806 h 148281"/>
                    <a:gd name="connsiteX12" fmla="*/ 300681 w 325394"/>
                    <a:gd name="connsiteY12" fmla="*/ 140044 h 148281"/>
                    <a:gd name="connsiteX13" fmla="*/ 325394 w 325394"/>
                    <a:gd name="connsiteY13" fmla="*/ 148281 h 14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5394" h="148281">
                      <a:moveTo>
                        <a:pt x="0" y="0"/>
                      </a:moveTo>
                      <a:cubicBezTo>
                        <a:pt x="12357" y="1373"/>
                        <a:pt x="24782" y="2228"/>
                        <a:pt x="37070" y="4119"/>
                      </a:cubicBezTo>
                      <a:cubicBezTo>
                        <a:pt x="48629" y="5897"/>
                        <a:pt x="68640" y="13270"/>
                        <a:pt x="78259" y="16476"/>
                      </a:cubicBezTo>
                      <a:cubicBezTo>
                        <a:pt x="82378" y="17849"/>
                        <a:pt x="87003" y="18187"/>
                        <a:pt x="90616" y="20595"/>
                      </a:cubicBezTo>
                      <a:lnTo>
                        <a:pt x="127686" y="45308"/>
                      </a:lnTo>
                      <a:cubicBezTo>
                        <a:pt x="131805" y="48054"/>
                        <a:pt x="135347" y="51981"/>
                        <a:pt x="140043" y="53546"/>
                      </a:cubicBezTo>
                      <a:lnTo>
                        <a:pt x="152400" y="57665"/>
                      </a:lnTo>
                      <a:cubicBezTo>
                        <a:pt x="187805" y="81270"/>
                        <a:pt x="143012" y="52972"/>
                        <a:pt x="177113" y="70022"/>
                      </a:cubicBezTo>
                      <a:cubicBezTo>
                        <a:pt x="209052" y="85992"/>
                        <a:pt x="170767" y="72026"/>
                        <a:pt x="201827" y="82379"/>
                      </a:cubicBezTo>
                      <a:cubicBezTo>
                        <a:pt x="240607" y="121159"/>
                        <a:pt x="178417" y="62653"/>
                        <a:pt x="238897" y="102973"/>
                      </a:cubicBezTo>
                      <a:cubicBezTo>
                        <a:pt x="254866" y="113619"/>
                        <a:pt x="246558" y="109645"/>
                        <a:pt x="263610" y="115330"/>
                      </a:cubicBezTo>
                      <a:cubicBezTo>
                        <a:pt x="287035" y="138755"/>
                        <a:pt x="264480" y="119884"/>
                        <a:pt x="288324" y="131806"/>
                      </a:cubicBezTo>
                      <a:cubicBezTo>
                        <a:pt x="292752" y="134020"/>
                        <a:pt x="296157" y="138033"/>
                        <a:pt x="300681" y="140044"/>
                      </a:cubicBezTo>
                      <a:cubicBezTo>
                        <a:pt x="308616" y="143570"/>
                        <a:pt x="325394" y="148281"/>
                        <a:pt x="325394" y="14828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0" name="フリーフォーム 1839"/>
                <p:cNvSpPr/>
                <p:nvPr/>
              </p:nvSpPr>
              <p:spPr>
                <a:xfrm>
                  <a:off x="7146324" y="1878227"/>
                  <a:ext cx="49427" cy="20724"/>
                </a:xfrm>
                <a:custGeom>
                  <a:avLst/>
                  <a:gdLst>
                    <a:gd name="connsiteX0" fmla="*/ 0 w 49427"/>
                    <a:gd name="connsiteY0" fmla="*/ 0 h 20724"/>
                    <a:gd name="connsiteX1" fmla="*/ 32952 w 49427"/>
                    <a:gd name="connsiteY1" fmla="*/ 8238 h 20724"/>
                    <a:gd name="connsiteX2" fmla="*/ 49427 w 49427"/>
                    <a:gd name="connsiteY2" fmla="*/ 20595 h 20724"/>
                  </a:gdLst>
                  <a:ahLst/>
                  <a:cxnLst>
                    <a:cxn ang="0">
                      <a:pos x="connsiteX0" y="connsiteY0"/>
                    </a:cxn>
                    <a:cxn ang="0">
                      <a:pos x="connsiteX1" y="connsiteY1"/>
                    </a:cxn>
                    <a:cxn ang="0">
                      <a:pos x="connsiteX2" y="connsiteY2"/>
                    </a:cxn>
                  </a:cxnLst>
                  <a:rect l="l" t="t" r="r" b="b"/>
                  <a:pathLst>
                    <a:path w="49427" h="20724">
                      <a:moveTo>
                        <a:pt x="0" y="0"/>
                      </a:moveTo>
                      <a:cubicBezTo>
                        <a:pt x="1026" y="205"/>
                        <a:pt x="28730" y="4860"/>
                        <a:pt x="32952" y="8238"/>
                      </a:cubicBezTo>
                      <a:cubicBezTo>
                        <a:pt x="51254" y="22880"/>
                        <a:pt x="31503" y="20595"/>
                        <a:pt x="49427" y="20595"/>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1" name="フリーフォーム 1840"/>
                <p:cNvSpPr/>
                <p:nvPr/>
              </p:nvSpPr>
              <p:spPr>
                <a:xfrm>
                  <a:off x="7269892" y="1977081"/>
                  <a:ext cx="28832" cy="41189"/>
                </a:xfrm>
                <a:custGeom>
                  <a:avLst/>
                  <a:gdLst>
                    <a:gd name="connsiteX0" fmla="*/ 0 w 28832"/>
                    <a:gd name="connsiteY0" fmla="*/ 0 h 41189"/>
                    <a:gd name="connsiteX1" fmla="*/ 28832 w 28832"/>
                    <a:gd name="connsiteY1" fmla="*/ 41189 h 41189"/>
                  </a:gdLst>
                  <a:ahLst/>
                  <a:cxnLst>
                    <a:cxn ang="0">
                      <a:pos x="connsiteX0" y="connsiteY0"/>
                    </a:cxn>
                    <a:cxn ang="0">
                      <a:pos x="connsiteX1" y="connsiteY1"/>
                    </a:cxn>
                  </a:cxnLst>
                  <a:rect l="l" t="t" r="r" b="b"/>
                  <a:pathLst>
                    <a:path w="28832" h="41189">
                      <a:moveTo>
                        <a:pt x="0" y="0"/>
                      </a:moveTo>
                      <a:cubicBezTo>
                        <a:pt x="22652" y="36244"/>
                        <a:pt x="11435" y="23792"/>
                        <a:pt x="28832" y="4118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2" name="フリーフォーム 1841"/>
                <p:cNvSpPr/>
                <p:nvPr/>
              </p:nvSpPr>
              <p:spPr>
                <a:xfrm>
                  <a:off x="7315200" y="2047103"/>
                  <a:ext cx="45308" cy="37070"/>
                </a:xfrm>
                <a:custGeom>
                  <a:avLst/>
                  <a:gdLst>
                    <a:gd name="connsiteX0" fmla="*/ 0 w 45308"/>
                    <a:gd name="connsiteY0" fmla="*/ 0 h 37070"/>
                    <a:gd name="connsiteX1" fmla="*/ 28832 w 45308"/>
                    <a:gd name="connsiteY1" fmla="*/ 24713 h 37070"/>
                    <a:gd name="connsiteX2" fmla="*/ 41189 w 45308"/>
                    <a:gd name="connsiteY2" fmla="*/ 32951 h 37070"/>
                    <a:gd name="connsiteX3" fmla="*/ 45308 w 45308"/>
                    <a:gd name="connsiteY3" fmla="*/ 37070 h 37070"/>
                  </a:gdLst>
                  <a:ahLst/>
                  <a:cxnLst>
                    <a:cxn ang="0">
                      <a:pos x="connsiteX0" y="connsiteY0"/>
                    </a:cxn>
                    <a:cxn ang="0">
                      <a:pos x="connsiteX1" y="connsiteY1"/>
                    </a:cxn>
                    <a:cxn ang="0">
                      <a:pos x="connsiteX2" y="connsiteY2"/>
                    </a:cxn>
                    <a:cxn ang="0">
                      <a:pos x="connsiteX3" y="connsiteY3"/>
                    </a:cxn>
                  </a:cxnLst>
                  <a:rect l="l" t="t" r="r" b="b"/>
                  <a:pathLst>
                    <a:path w="45308" h="37070">
                      <a:moveTo>
                        <a:pt x="0" y="0"/>
                      </a:moveTo>
                      <a:cubicBezTo>
                        <a:pt x="50469" y="30279"/>
                        <a:pt x="307" y="-3813"/>
                        <a:pt x="28832" y="24713"/>
                      </a:cubicBezTo>
                      <a:cubicBezTo>
                        <a:pt x="32332" y="28214"/>
                        <a:pt x="37229" y="29981"/>
                        <a:pt x="41189" y="32951"/>
                      </a:cubicBezTo>
                      <a:cubicBezTo>
                        <a:pt x="42742" y="34116"/>
                        <a:pt x="43935" y="35697"/>
                        <a:pt x="45308" y="3707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3" name="フリーフォーム 1842"/>
                <p:cNvSpPr/>
                <p:nvPr/>
              </p:nvSpPr>
              <p:spPr>
                <a:xfrm>
                  <a:off x="7212227" y="1919416"/>
                  <a:ext cx="24156" cy="20393"/>
                </a:xfrm>
                <a:custGeom>
                  <a:avLst/>
                  <a:gdLst>
                    <a:gd name="connsiteX0" fmla="*/ 0 w 24156"/>
                    <a:gd name="connsiteY0" fmla="*/ 0 h 20393"/>
                    <a:gd name="connsiteX1" fmla="*/ 20595 w 24156"/>
                    <a:gd name="connsiteY1" fmla="*/ 16476 h 20393"/>
                    <a:gd name="connsiteX2" fmla="*/ 0 w 24156"/>
                    <a:gd name="connsiteY2" fmla="*/ 0 h 20393"/>
                  </a:gdLst>
                  <a:ahLst/>
                  <a:cxnLst>
                    <a:cxn ang="0">
                      <a:pos x="connsiteX0" y="connsiteY0"/>
                    </a:cxn>
                    <a:cxn ang="0">
                      <a:pos x="connsiteX1" y="connsiteY1"/>
                    </a:cxn>
                    <a:cxn ang="0">
                      <a:pos x="connsiteX2" y="connsiteY2"/>
                    </a:cxn>
                  </a:cxnLst>
                  <a:rect l="l" t="t" r="r" b="b"/>
                  <a:pathLst>
                    <a:path w="24156" h="20393">
                      <a:moveTo>
                        <a:pt x="0" y="0"/>
                      </a:moveTo>
                      <a:cubicBezTo>
                        <a:pt x="0" y="0"/>
                        <a:pt x="14379" y="10259"/>
                        <a:pt x="20595" y="16476"/>
                      </a:cubicBezTo>
                      <a:cubicBezTo>
                        <a:pt x="35236" y="31118"/>
                        <a:pt x="0" y="0"/>
                        <a:pt x="0" y="0"/>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4" name="フリーフォーム 1843"/>
                <p:cNvSpPr/>
                <p:nvPr/>
              </p:nvSpPr>
              <p:spPr>
                <a:xfrm>
                  <a:off x="7368746" y="2100649"/>
                  <a:ext cx="41189" cy="45308"/>
                </a:xfrm>
                <a:custGeom>
                  <a:avLst/>
                  <a:gdLst>
                    <a:gd name="connsiteX0" fmla="*/ 0 w 41189"/>
                    <a:gd name="connsiteY0" fmla="*/ 0 h 45308"/>
                    <a:gd name="connsiteX1" fmla="*/ 20595 w 41189"/>
                    <a:gd name="connsiteY1" fmla="*/ 12356 h 45308"/>
                    <a:gd name="connsiteX2" fmla="*/ 41189 w 41189"/>
                    <a:gd name="connsiteY2" fmla="*/ 45308 h 45308"/>
                  </a:gdLst>
                  <a:ahLst/>
                  <a:cxnLst>
                    <a:cxn ang="0">
                      <a:pos x="connsiteX0" y="connsiteY0"/>
                    </a:cxn>
                    <a:cxn ang="0">
                      <a:pos x="connsiteX1" y="connsiteY1"/>
                    </a:cxn>
                    <a:cxn ang="0">
                      <a:pos x="connsiteX2" y="connsiteY2"/>
                    </a:cxn>
                  </a:cxnLst>
                  <a:rect l="l" t="t" r="r" b="b"/>
                  <a:pathLst>
                    <a:path w="41189" h="45308">
                      <a:moveTo>
                        <a:pt x="0" y="0"/>
                      </a:moveTo>
                      <a:cubicBezTo>
                        <a:pt x="6865" y="4119"/>
                        <a:pt x="14934" y="6695"/>
                        <a:pt x="20595" y="12356"/>
                      </a:cubicBezTo>
                      <a:cubicBezTo>
                        <a:pt x="29682" y="21443"/>
                        <a:pt x="35461" y="33852"/>
                        <a:pt x="41189" y="4530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5" name="フリーフォーム 1844"/>
                <p:cNvSpPr/>
                <p:nvPr/>
              </p:nvSpPr>
              <p:spPr>
                <a:xfrm>
                  <a:off x="7459327" y="2207555"/>
                  <a:ext cx="16566" cy="33307"/>
                </a:xfrm>
                <a:custGeom>
                  <a:avLst/>
                  <a:gdLst>
                    <a:gd name="connsiteX0" fmla="*/ 35 w 16566"/>
                    <a:gd name="connsiteY0" fmla="*/ 186 h 33307"/>
                    <a:gd name="connsiteX1" fmla="*/ 12392 w 16566"/>
                    <a:gd name="connsiteY1" fmla="*/ 20780 h 33307"/>
                    <a:gd name="connsiteX2" fmla="*/ 16511 w 16566"/>
                    <a:gd name="connsiteY2" fmla="*/ 33137 h 33307"/>
                    <a:gd name="connsiteX3" fmla="*/ 35 w 16566"/>
                    <a:gd name="connsiteY3" fmla="*/ 186 h 33307"/>
                  </a:gdLst>
                  <a:ahLst/>
                  <a:cxnLst>
                    <a:cxn ang="0">
                      <a:pos x="connsiteX0" y="connsiteY0"/>
                    </a:cxn>
                    <a:cxn ang="0">
                      <a:pos x="connsiteX1" y="connsiteY1"/>
                    </a:cxn>
                    <a:cxn ang="0">
                      <a:pos x="connsiteX2" y="connsiteY2"/>
                    </a:cxn>
                    <a:cxn ang="0">
                      <a:pos x="connsiteX3" y="connsiteY3"/>
                    </a:cxn>
                  </a:cxnLst>
                  <a:rect l="l" t="t" r="r" b="b"/>
                  <a:pathLst>
                    <a:path w="16566" h="33307">
                      <a:moveTo>
                        <a:pt x="35" y="186"/>
                      </a:moveTo>
                      <a:cubicBezTo>
                        <a:pt x="-652" y="-1874"/>
                        <a:pt x="8812" y="13620"/>
                        <a:pt x="12392" y="20780"/>
                      </a:cubicBezTo>
                      <a:cubicBezTo>
                        <a:pt x="14334" y="24663"/>
                        <a:pt x="14898" y="29106"/>
                        <a:pt x="16511" y="33137"/>
                      </a:cubicBezTo>
                      <a:cubicBezTo>
                        <a:pt x="17651" y="35988"/>
                        <a:pt x="722" y="2246"/>
                        <a:pt x="35" y="186"/>
                      </a:cubicBez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6" name="フリーフォーム 1845"/>
                <p:cNvSpPr/>
                <p:nvPr/>
              </p:nvSpPr>
              <p:spPr>
                <a:xfrm>
                  <a:off x="7484076" y="2269524"/>
                  <a:ext cx="49427" cy="86498"/>
                </a:xfrm>
                <a:custGeom>
                  <a:avLst/>
                  <a:gdLst>
                    <a:gd name="connsiteX0" fmla="*/ 0 w 49427"/>
                    <a:gd name="connsiteY0" fmla="*/ 0 h 86498"/>
                    <a:gd name="connsiteX1" fmla="*/ 16475 w 49427"/>
                    <a:gd name="connsiteY1" fmla="*/ 20595 h 86498"/>
                    <a:gd name="connsiteX2" fmla="*/ 20594 w 49427"/>
                    <a:gd name="connsiteY2" fmla="*/ 32952 h 86498"/>
                    <a:gd name="connsiteX3" fmla="*/ 28832 w 49427"/>
                    <a:gd name="connsiteY3" fmla="*/ 45308 h 86498"/>
                    <a:gd name="connsiteX4" fmla="*/ 41189 w 49427"/>
                    <a:gd name="connsiteY4" fmla="*/ 70022 h 86498"/>
                    <a:gd name="connsiteX5" fmla="*/ 49427 w 49427"/>
                    <a:gd name="connsiteY5" fmla="*/ 86498 h 8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27" h="86498">
                      <a:moveTo>
                        <a:pt x="0" y="0"/>
                      </a:moveTo>
                      <a:cubicBezTo>
                        <a:pt x="5492" y="6865"/>
                        <a:pt x="11816" y="13140"/>
                        <a:pt x="16475" y="20595"/>
                      </a:cubicBezTo>
                      <a:cubicBezTo>
                        <a:pt x="18776" y="24277"/>
                        <a:pt x="18652" y="29069"/>
                        <a:pt x="20594" y="32952"/>
                      </a:cubicBezTo>
                      <a:cubicBezTo>
                        <a:pt x="22808" y="37380"/>
                        <a:pt x="26086" y="41189"/>
                        <a:pt x="28832" y="45308"/>
                      </a:cubicBezTo>
                      <a:cubicBezTo>
                        <a:pt x="39185" y="76368"/>
                        <a:pt x="25219" y="38083"/>
                        <a:pt x="41189" y="70022"/>
                      </a:cubicBezTo>
                      <a:cubicBezTo>
                        <a:pt x="50655" y="88954"/>
                        <a:pt x="40121" y="77192"/>
                        <a:pt x="49427" y="86498"/>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7" name="フリーフォーム 1846"/>
                <p:cNvSpPr/>
                <p:nvPr/>
              </p:nvSpPr>
              <p:spPr>
                <a:xfrm>
                  <a:off x="7554097" y="2393092"/>
                  <a:ext cx="17680" cy="61784"/>
                </a:xfrm>
                <a:custGeom>
                  <a:avLst/>
                  <a:gdLst>
                    <a:gd name="connsiteX0" fmla="*/ 0 w 17680"/>
                    <a:gd name="connsiteY0" fmla="*/ 0 h 61784"/>
                    <a:gd name="connsiteX1" fmla="*/ 12357 w 17680"/>
                    <a:gd name="connsiteY1" fmla="*/ 45308 h 61784"/>
                    <a:gd name="connsiteX2" fmla="*/ 16476 w 17680"/>
                    <a:gd name="connsiteY2" fmla="*/ 57665 h 61784"/>
                    <a:gd name="connsiteX3" fmla="*/ 8238 w 17680"/>
                    <a:gd name="connsiteY3" fmla="*/ 61784 h 61784"/>
                  </a:gdLst>
                  <a:ahLst/>
                  <a:cxnLst>
                    <a:cxn ang="0">
                      <a:pos x="connsiteX0" y="connsiteY0"/>
                    </a:cxn>
                    <a:cxn ang="0">
                      <a:pos x="connsiteX1" y="connsiteY1"/>
                    </a:cxn>
                    <a:cxn ang="0">
                      <a:pos x="connsiteX2" y="connsiteY2"/>
                    </a:cxn>
                    <a:cxn ang="0">
                      <a:pos x="connsiteX3" y="connsiteY3"/>
                    </a:cxn>
                  </a:cxnLst>
                  <a:rect l="l" t="t" r="r" b="b"/>
                  <a:pathLst>
                    <a:path w="17680" h="61784">
                      <a:moveTo>
                        <a:pt x="0" y="0"/>
                      </a:moveTo>
                      <a:cubicBezTo>
                        <a:pt x="5822" y="29109"/>
                        <a:pt x="1905" y="13953"/>
                        <a:pt x="12357" y="45308"/>
                      </a:cubicBezTo>
                      <a:cubicBezTo>
                        <a:pt x="13730" y="49427"/>
                        <a:pt x="20359" y="55723"/>
                        <a:pt x="16476" y="57665"/>
                      </a:cubicBezTo>
                      <a:lnTo>
                        <a:pt x="8238" y="61784"/>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8" name="フリーフォーム 1847"/>
                <p:cNvSpPr/>
                <p:nvPr/>
              </p:nvSpPr>
              <p:spPr>
                <a:xfrm>
                  <a:off x="7587049" y="2479589"/>
                  <a:ext cx="82467" cy="308919"/>
                </a:xfrm>
                <a:custGeom>
                  <a:avLst/>
                  <a:gdLst>
                    <a:gd name="connsiteX0" fmla="*/ 0 w 82467"/>
                    <a:gd name="connsiteY0" fmla="*/ 0 h 308919"/>
                    <a:gd name="connsiteX1" fmla="*/ 4119 w 82467"/>
                    <a:gd name="connsiteY1" fmla="*/ 20595 h 308919"/>
                    <a:gd name="connsiteX2" fmla="*/ 20594 w 82467"/>
                    <a:gd name="connsiteY2" fmla="*/ 45308 h 308919"/>
                    <a:gd name="connsiteX3" fmla="*/ 41189 w 82467"/>
                    <a:gd name="connsiteY3" fmla="*/ 107092 h 308919"/>
                    <a:gd name="connsiteX4" fmla="*/ 49427 w 82467"/>
                    <a:gd name="connsiteY4" fmla="*/ 131806 h 308919"/>
                    <a:gd name="connsiteX5" fmla="*/ 53546 w 82467"/>
                    <a:gd name="connsiteY5" fmla="*/ 144162 h 308919"/>
                    <a:gd name="connsiteX6" fmla="*/ 57665 w 82467"/>
                    <a:gd name="connsiteY6" fmla="*/ 168876 h 308919"/>
                    <a:gd name="connsiteX7" fmla="*/ 65902 w 82467"/>
                    <a:gd name="connsiteY7" fmla="*/ 193589 h 308919"/>
                    <a:gd name="connsiteX8" fmla="*/ 70021 w 82467"/>
                    <a:gd name="connsiteY8" fmla="*/ 218303 h 308919"/>
                    <a:gd name="connsiteX9" fmla="*/ 78259 w 82467"/>
                    <a:gd name="connsiteY9" fmla="*/ 243016 h 308919"/>
                    <a:gd name="connsiteX10" fmla="*/ 82378 w 82467"/>
                    <a:gd name="connsiteY10" fmla="*/ 308919 h 308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467" h="308919">
                      <a:moveTo>
                        <a:pt x="0" y="0"/>
                      </a:moveTo>
                      <a:cubicBezTo>
                        <a:pt x="1373" y="6865"/>
                        <a:pt x="1222" y="14222"/>
                        <a:pt x="4119" y="20595"/>
                      </a:cubicBezTo>
                      <a:cubicBezTo>
                        <a:pt x="8216" y="29608"/>
                        <a:pt x="20594" y="45308"/>
                        <a:pt x="20594" y="45308"/>
                      </a:cubicBezTo>
                      <a:lnTo>
                        <a:pt x="41189" y="107092"/>
                      </a:lnTo>
                      <a:lnTo>
                        <a:pt x="49427" y="131806"/>
                      </a:lnTo>
                      <a:lnTo>
                        <a:pt x="53546" y="144162"/>
                      </a:lnTo>
                      <a:cubicBezTo>
                        <a:pt x="54919" y="152400"/>
                        <a:pt x="55640" y="160774"/>
                        <a:pt x="57665" y="168876"/>
                      </a:cubicBezTo>
                      <a:cubicBezTo>
                        <a:pt x="59771" y="177300"/>
                        <a:pt x="65902" y="193589"/>
                        <a:pt x="65902" y="193589"/>
                      </a:cubicBezTo>
                      <a:cubicBezTo>
                        <a:pt x="67275" y="201827"/>
                        <a:pt x="67995" y="210201"/>
                        <a:pt x="70021" y="218303"/>
                      </a:cubicBezTo>
                      <a:cubicBezTo>
                        <a:pt x="72127" y="226727"/>
                        <a:pt x="78259" y="243016"/>
                        <a:pt x="78259" y="243016"/>
                      </a:cubicBezTo>
                      <a:cubicBezTo>
                        <a:pt x="83439" y="289639"/>
                        <a:pt x="82378" y="267654"/>
                        <a:pt x="82378" y="308919"/>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9" name="フリーフォーム 1848"/>
                <p:cNvSpPr/>
                <p:nvPr/>
              </p:nvSpPr>
              <p:spPr>
                <a:xfrm>
                  <a:off x="7636476" y="2817341"/>
                  <a:ext cx="28832" cy="218302"/>
                </a:xfrm>
                <a:custGeom>
                  <a:avLst/>
                  <a:gdLst>
                    <a:gd name="connsiteX0" fmla="*/ 28832 w 28832"/>
                    <a:gd name="connsiteY0" fmla="*/ 0 h 218302"/>
                    <a:gd name="connsiteX1" fmla="*/ 24713 w 28832"/>
                    <a:gd name="connsiteY1" fmla="*/ 70021 h 218302"/>
                    <a:gd name="connsiteX2" fmla="*/ 16475 w 28832"/>
                    <a:gd name="connsiteY2" fmla="*/ 94735 h 218302"/>
                    <a:gd name="connsiteX3" fmla="*/ 12356 w 28832"/>
                    <a:gd name="connsiteY3" fmla="*/ 135924 h 218302"/>
                    <a:gd name="connsiteX4" fmla="*/ 8238 w 28832"/>
                    <a:gd name="connsiteY4" fmla="*/ 185351 h 218302"/>
                    <a:gd name="connsiteX5" fmla="*/ 4119 w 28832"/>
                    <a:gd name="connsiteY5" fmla="*/ 205945 h 218302"/>
                    <a:gd name="connsiteX6" fmla="*/ 0 w 28832"/>
                    <a:gd name="connsiteY6" fmla="*/ 218302 h 21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32" h="218302">
                      <a:moveTo>
                        <a:pt x="28832" y="0"/>
                      </a:moveTo>
                      <a:cubicBezTo>
                        <a:pt x="27459" y="23340"/>
                        <a:pt x="27737" y="46837"/>
                        <a:pt x="24713" y="70021"/>
                      </a:cubicBezTo>
                      <a:cubicBezTo>
                        <a:pt x="23590" y="78632"/>
                        <a:pt x="16475" y="94735"/>
                        <a:pt x="16475" y="94735"/>
                      </a:cubicBezTo>
                      <a:cubicBezTo>
                        <a:pt x="15102" y="108465"/>
                        <a:pt x="13605" y="122183"/>
                        <a:pt x="12356" y="135924"/>
                      </a:cubicBezTo>
                      <a:cubicBezTo>
                        <a:pt x="10859" y="152389"/>
                        <a:pt x="10170" y="168931"/>
                        <a:pt x="8238" y="185351"/>
                      </a:cubicBezTo>
                      <a:cubicBezTo>
                        <a:pt x="7420" y="192304"/>
                        <a:pt x="5817" y="199153"/>
                        <a:pt x="4119" y="205945"/>
                      </a:cubicBezTo>
                      <a:cubicBezTo>
                        <a:pt x="3066" y="210157"/>
                        <a:pt x="0" y="218302"/>
                        <a:pt x="0" y="218302"/>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0" name="フリーフォーム 1849"/>
                <p:cNvSpPr/>
                <p:nvPr/>
              </p:nvSpPr>
              <p:spPr>
                <a:xfrm>
                  <a:off x="7624119" y="3056238"/>
                  <a:ext cx="24927" cy="94735"/>
                </a:xfrm>
                <a:custGeom>
                  <a:avLst/>
                  <a:gdLst>
                    <a:gd name="connsiteX0" fmla="*/ 20595 w 24927"/>
                    <a:gd name="connsiteY0" fmla="*/ 0 h 94735"/>
                    <a:gd name="connsiteX1" fmla="*/ 20595 w 24927"/>
                    <a:gd name="connsiteY1" fmla="*/ 45308 h 94735"/>
                    <a:gd name="connsiteX2" fmla="*/ 12357 w 24927"/>
                    <a:gd name="connsiteY2" fmla="*/ 57665 h 94735"/>
                    <a:gd name="connsiteX3" fmla="*/ 4119 w 24927"/>
                    <a:gd name="connsiteY3" fmla="*/ 82378 h 94735"/>
                    <a:gd name="connsiteX4" fmla="*/ 0 w 24927"/>
                    <a:gd name="connsiteY4" fmla="*/ 94735 h 9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7" h="94735">
                      <a:moveTo>
                        <a:pt x="20595" y="0"/>
                      </a:moveTo>
                      <a:cubicBezTo>
                        <a:pt x="24694" y="20499"/>
                        <a:pt x="27840" y="23572"/>
                        <a:pt x="20595" y="45308"/>
                      </a:cubicBezTo>
                      <a:cubicBezTo>
                        <a:pt x="19030" y="50004"/>
                        <a:pt x="14368" y="53141"/>
                        <a:pt x="12357" y="57665"/>
                      </a:cubicBezTo>
                      <a:cubicBezTo>
                        <a:pt x="8830" y="65600"/>
                        <a:pt x="6865" y="74140"/>
                        <a:pt x="4119" y="82378"/>
                      </a:cubicBezTo>
                      <a:lnTo>
                        <a:pt x="0" y="94735"/>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1" name="フリーフォーム 1850"/>
                <p:cNvSpPr/>
                <p:nvPr/>
              </p:nvSpPr>
              <p:spPr>
                <a:xfrm>
                  <a:off x="7492314" y="3196281"/>
                  <a:ext cx="111210" cy="74141"/>
                </a:xfrm>
                <a:custGeom>
                  <a:avLst/>
                  <a:gdLst>
                    <a:gd name="connsiteX0" fmla="*/ 111210 w 111210"/>
                    <a:gd name="connsiteY0" fmla="*/ 0 h 74141"/>
                    <a:gd name="connsiteX1" fmla="*/ 90616 w 111210"/>
                    <a:gd name="connsiteY1" fmla="*/ 12357 h 74141"/>
                    <a:gd name="connsiteX2" fmla="*/ 65902 w 111210"/>
                    <a:gd name="connsiteY2" fmla="*/ 28833 h 74141"/>
                    <a:gd name="connsiteX3" fmla="*/ 28832 w 111210"/>
                    <a:gd name="connsiteY3" fmla="*/ 57665 h 74141"/>
                    <a:gd name="connsiteX4" fmla="*/ 16475 w 111210"/>
                    <a:gd name="connsiteY4" fmla="*/ 65903 h 74141"/>
                    <a:gd name="connsiteX5" fmla="*/ 0 w 111210"/>
                    <a:gd name="connsiteY5" fmla="*/ 74141 h 7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10" h="74141">
                      <a:moveTo>
                        <a:pt x="111210" y="0"/>
                      </a:moveTo>
                      <a:cubicBezTo>
                        <a:pt x="104345" y="4119"/>
                        <a:pt x="97020" y="7554"/>
                        <a:pt x="90616" y="12357"/>
                      </a:cubicBezTo>
                      <a:cubicBezTo>
                        <a:pt x="65934" y="30869"/>
                        <a:pt x="90683" y="20573"/>
                        <a:pt x="65902" y="28833"/>
                      </a:cubicBezTo>
                      <a:cubicBezTo>
                        <a:pt x="46544" y="48189"/>
                        <a:pt x="58391" y="37959"/>
                        <a:pt x="28832" y="57665"/>
                      </a:cubicBezTo>
                      <a:cubicBezTo>
                        <a:pt x="24713" y="60411"/>
                        <a:pt x="21171" y="64338"/>
                        <a:pt x="16475" y="65903"/>
                      </a:cubicBezTo>
                      <a:cubicBezTo>
                        <a:pt x="2276" y="70636"/>
                        <a:pt x="7188" y="66952"/>
                        <a:pt x="0" y="7414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2" name="フリーフォーム 1851"/>
                <p:cNvSpPr/>
                <p:nvPr/>
              </p:nvSpPr>
              <p:spPr>
                <a:xfrm>
                  <a:off x="7829754" y="2401330"/>
                  <a:ext cx="86808" cy="255373"/>
                </a:xfrm>
                <a:custGeom>
                  <a:avLst/>
                  <a:gdLst>
                    <a:gd name="connsiteX0" fmla="*/ 86808 w 86808"/>
                    <a:gd name="connsiteY0" fmla="*/ 0 h 255373"/>
                    <a:gd name="connsiteX1" fmla="*/ 70332 w 86808"/>
                    <a:gd name="connsiteY1" fmla="*/ 28832 h 255373"/>
                    <a:gd name="connsiteX2" fmla="*/ 66214 w 86808"/>
                    <a:gd name="connsiteY2" fmla="*/ 41189 h 255373"/>
                    <a:gd name="connsiteX3" fmla="*/ 53857 w 86808"/>
                    <a:gd name="connsiteY3" fmla="*/ 53546 h 255373"/>
                    <a:gd name="connsiteX4" fmla="*/ 37381 w 86808"/>
                    <a:gd name="connsiteY4" fmla="*/ 102973 h 255373"/>
                    <a:gd name="connsiteX5" fmla="*/ 33262 w 86808"/>
                    <a:gd name="connsiteY5" fmla="*/ 115329 h 255373"/>
                    <a:gd name="connsiteX6" fmla="*/ 29143 w 86808"/>
                    <a:gd name="connsiteY6" fmla="*/ 127686 h 255373"/>
                    <a:gd name="connsiteX7" fmla="*/ 20905 w 86808"/>
                    <a:gd name="connsiteY7" fmla="*/ 140043 h 255373"/>
                    <a:gd name="connsiteX8" fmla="*/ 8549 w 86808"/>
                    <a:gd name="connsiteY8" fmla="*/ 185351 h 255373"/>
                    <a:gd name="connsiteX9" fmla="*/ 4430 w 86808"/>
                    <a:gd name="connsiteY9" fmla="*/ 214184 h 255373"/>
                    <a:gd name="connsiteX10" fmla="*/ 311 w 86808"/>
                    <a:gd name="connsiteY10"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08" h="255373">
                      <a:moveTo>
                        <a:pt x="86808" y="0"/>
                      </a:moveTo>
                      <a:cubicBezTo>
                        <a:pt x="77718" y="45450"/>
                        <a:pt x="91343" y="2567"/>
                        <a:pt x="70332" y="28832"/>
                      </a:cubicBezTo>
                      <a:cubicBezTo>
                        <a:pt x="67620" y="32222"/>
                        <a:pt x="68622" y="37576"/>
                        <a:pt x="66214" y="41189"/>
                      </a:cubicBezTo>
                      <a:cubicBezTo>
                        <a:pt x="62983" y="46036"/>
                        <a:pt x="57976" y="49427"/>
                        <a:pt x="53857" y="53546"/>
                      </a:cubicBezTo>
                      <a:lnTo>
                        <a:pt x="37381" y="102973"/>
                      </a:lnTo>
                      <a:lnTo>
                        <a:pt x="33262" y="115329"/>
                      </a:lnTo>
                      <a:cubicBezTo>
                        <a:pt x="31889" y="119448"/>
                        <a:pt x="31551" y="124073"/>
                        <a:pt x="29143" y="127686"/>
                      </a:cubicBezTo>
                      <a:lnTo>
                        <a:pt x="20905" y="140043"/>
                      </a:lnTo>
                      <a:cubicBezTo>
                        <a:pt x="15880" y="155121"/>
                        <a:pt x="10870" y="169103"/>
                        <a:pt x="8549" y="185351"/>
                      </a:cubicBezTo>
                      <a:cubicBezTo>
                        <a:pt x="7176" y="194962"/>
                        <a:pt x="6167" y="204632"/>
                        <a:pt x="4430" y="214184"/>
                      </a:cubicBezTo>
                      <a:cubicBezTo>
                        <a:pt x="-1687" y="247827"/>
                        <a:pt x="311" y="211644"/>
                        <a:pt x="311" y="2553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3" name="フリーフォーム 1852"/>
                <p:cNvSpPr/>
                <p:nvPr/>
              </p:nvSpPr>
              <p:spPr>
                <a:xfrm>
                  <a:off x="7747386" y="2566086"/>
                  <a:ext cx="13972" cy="135925"/>
                </a:xfrm>
                <a:custGeom>
                  <a:avLst/>
                  <a:gdLst>
                    <a:gd name="connsiteX0" fmla="*/ 8538 w 13972"/>
                    <a:gd name="connsiteY0" fmla="*/ 0 h 135925"/>
                    <a:gd name="connsiteX1" fmla="*/ 8538 w 13972"/>
                    <a:gd name="connsiteY1" fmla="*/ 90617 h 135925"/>
                    <a:gd name="connsiteX2" fmla="*/ 300 w 13972"/>
                    <a:gd name="connsiteY2" fmla="*/ 123568 h 135925"/>
                    <a:gd name="connsiteX3" fmla="*/ 300 w 13972"/>
                    <a:gd name="connsiteY3" fmla="*/ 135925 h 135925"/>
                  </a:gdLst>
                  <a:ahLst/>
                  <a:cxnLst>
                    <a:cxn ang="0">
                      <a:pos x="connsiteX0" y="connsiteY0"/>
                    </a:cxn>
                    <a:cxn ang="0">
                      <a:pos x="connsiteX1" y="connsiteY1"/>
                    </a:cxn>
                    <a:cxn ang="0">
                      <a:pos x="connsiteX2" y="connsiteY2"/>
                    </a:cxn>
                    <a:cxn ang="0">
                      <a:pos x="connsiteX3" y="connsiteY3"/>
                    </a:cxn>
                  </a:cxnLst>
                  <a:rect l="l" t="t" r="r" b="b"/>
                  <a:pathLst>
                    <a:path w="13972" h="135925">
                      <a:moveTo>
                        <a:pt x="8538" y="0"/>
                      </a:moveTo>
                      <a:cubicBezTo>
                        <a:pt x="16734" y="40979"/>
                        <a:pt x="14767" y="22100"/>
                        <a:pt x="8538" y="90617"/>
                      </a:cubicBezTo>
                      <a:cubicBezTo>
                        <a:pt x="3406" y="147072"/>
                        <a:pt x="6733" y="84969"/>
                        <a:pt x="300" y="123568"/>
                      </a:cubicBezTo>
                      <a:cubicBezTo>
                        <a:pt x="-377" y="127631"/>
                        <a:pt x="300" y="131806"/>
                        <a:pt x="300" y="13592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4" name="フリーフォーム 1853"/>
                <p:cNvSpPr/>
                <p:nvPr/>
              </p:nvSpPr>
              <p:spPr>
                <a:xfrm>
                  <a:off x="7788538" y="2500184"/>
                  <a:ext cx="37408" cy="193589"/>
                </a:xfrm>
                <a:custGeom>
                  <a:avLst/>
                  <a:gdLst>
                    <a:gd name="connsiteX0" fmla="*/ 37408 w 37408"/>
                    <a:gd name="connsiteY0" fmla="*/ 0 h 193589"/>
                    <a:gd name="connsiteX1" fmla="*/ 33289 w 37408"/>
                    <a:gd name="connsiteY1" fmla="*/ 20594 h 193589"/>
                    <a:gd name="connsiteX2" fmla="*/ 25051 w 37408"/>
                    <a:gd name="connsiteY2" fmla="*/ 45308 h 193589"/>
                    <a:gd name="connsiteX3" fmla="*/ 16813 w 37408"/>
                    <a:gd name="connsiteY3" fmla="*/ 70021 h 193589"/>
                    <a:gd name="connsiteX4" fmla="*/ 12694 w 37408"/>
                    <a:gd name="connsiteY4" fmla="*/ 82378 h 193589"/>
                    <a:gd name="connsiteX5" fmla="*/ 8576 w 37408"/>
                    <a:gd name="connsiteY5" fmla="*/ 98854 h 193589"/>
                    <a:gd name="connsiteX6" fmla="*/ 338 w 37408"/>
                    <a:gd name="connsiteY6" fmla="*/ 152400 h 193589"/>
                    <a:gd name="connsiteX7" fmla="*/ 338 w 37408"/>
                    <a:gd name="connsiteY7" fmla="*/ 193589 h 19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08" h="193589">
                      <a:moveTo>
                        <a:pt x="37408" y="0"/>
                      </a:moveTo>
                      <a:cubicBezTo>
                        <a:pt x="36035" y="6865"/>
                        <a:pt x="35131" y="13840"/>
                        <a:pt x="33289" y="20594"/>
                      </a:cubicBezTo>
                      <a:cubicBezTo>
                        <a:pt x="31004" y="28972"/>
                        <a:pt x="27797" y="37070"/>
                        <a:pt x="25051" y="45308"/>
                      </a:cubicBezTo>
                      <a:lnTo>
                        <a:pt x="16813" y="70021"/>
                      </a:lnTo>
                      <a:cubicBezTo>
                        <a:pt x="15440" y="74140"/>
                        <a:pt x="13747" y="78166"/>
                        <a:pt x="12694" y="82378"/>
                      </a:cubicBezTo>
                      <a:cubicBezTo>
                        <a:pt x="11321" y="87870"/>
                        <a:pt x="9804" y="93328"/>
                        <a:pt x="8576" y="98854"/>
                      </a:cubicBezTo>
                      <a:cubicBezTo>
                        <a:pt x="4855" y="115600"/>
                        <a:pt x="1263" y="135750"/>
                        <a:pt x="338" y="152400"/>
                      </a:cubicBezTo>
                      <a:cubicBezTo>
                        <a:pt x="-424" y="166109"/>
                        <a:pt x="338" y="179859"/>
                        <a:pt x="338" y="19358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5" name="フリーフォーム 1854"/>
                <p:cNvSpPr/>
                <p:nvPr/>
              </p:nvSpPr>
              <p:spPr>
                <a:xfrm>
                  <a:off x="7834184" y="2726724"/>
                  <a:ext cx="28832" cy="102973"/>
                </a:xfrm>
                <a:custGeom>
                  <a:avLst/>
                  <a:gdLst>
                    <a:gd name="connsiteX0" fmla="*/ 0 w 28832"/>
                    <a:gd name="connsiteY0" fmla="*/ 0 h 102973"/>
                    <a:gd name="connsiteX1" fmla="*/ 4119 w 28832"/>
                    <a:gd name="connsiteY1" fmla="*/ 20595 h 102973"/>
                    <a:gd name="connsiteX2" fmla="*/ 12357 w 28832"/>
                    <a:gd name="connsiteY2" fmla="*/ 45308 h 102973"/>
                    <a:gd name="connsiteX3" fmla="*/ 20594 w 28832"/>
                    <a:gd name="connsiteY3" fmla="*/ 74141 h 102973"/>
                    <a:gd name="connsiteX4" fmla="*/ 24713 w 28832"/>
                    <a:gd name="connsiteY4" fmla="*/ 90617 h 102973"/>
                    <a:gd name="connsiteX5" fmla="*/ 28832 w 28832"/>
                    <a:gd name="connsiteY5" fmla="*/ 102973 h 10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32" h="102973">
                      <a:moveTo>
                        <a:pt x="0" y="0"/>
                      </a:moveTo>
                      <a:cubicBezTo>
                        <a:pt x="1373" y="6865"/>
                        <a:pt x="2277" y="13841"/>
                        <a:pt x="4119" y="20595"/>
                      </a:cubicBezTo>
                      <a:cubicBezTo>
                        <a:pt x="6404" y="28972"/>
                        <a:pt x="10251" y="36884"/>
                        <a:pt x="12357" y="45308"/>
                      </a:cubicBezTo>
                      <a:cubicBezTo>
                        <a:pt x="25217" y="96762"/>
                        <a:pt x="8787" y="32817"/>
                        <a:pt x="20594" y="74141"/>
                      </a:cubicBezTo>
                      <a:cubicBezTo>
                        <a:pt x="22149" y="79584"/>
                        <a:pt x="23158" y="85174"/>
                        <a:pt x="24713" y="90617"/>
                      </a:cubicBezTo>
                      <a:cubicBezTo>
                        <a:pt x="25906" y="94791"/>
                        <a:pt x="28832" y="102973"/>
                        <a:pt x="28832" y="1029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6" name="フリーフォーム 1855"/>
                <p:cNvSpPr/>
                <p:nvPr/>
              </p:nvSpPr>
              <p:spPr>
                <a:xfrm>
                  <a:off x="7022757" y="3451654"/>
                  <a:ext cx="115329" cy="177114"/>
                </a:xfrm>
                <a:custGeom>
                  <a:avLst/>
                  <a:gdLst>
                    <a:gd name="connsiteX0" fmla="*/ 115329 w 115329"/>
                    <a:gd name="connsiteY0" fmla="*/ 0 h 177114"/>
                    <a:gd name="connsiteX1" fmla="*/ 94735 w 115329"/>
                    <a:gd name="connsiteY1" fmla="*/ 12357 h 177114"/>
                    <a:gd name="connsiteX2" fmla="*/ 90616 w 115329"/>
                    <a:gd name="connsiteY2" fmla="*/ 24714 h 177114"/>
                    <a:gd name="connsiteX3" fmla="*/ 82378 w 115329"/>
                    <a:gd name="connsiteY3" fmla="*/ 37070 h 177114"/>
                    <a:gd name="connsiteX4" fmla="*/ 78259 w 115329"/>
                    <a:gd name="connsiteY4" fmla="*/ 49427 h 177114"/>
                    <a:gd name="connsiteX5" fmla="*/ 70021 w 115329"/>
                    <a:gd name="connsiteY5" fmla="*/ 61784 h 177114"/>
                    <a:gd name="connsiteX6" fmla="*/ 49427 w 115329"/>
                    <a:gd name="connsiteY6" fmla="*/ 94735 h 177114"/>
                    <a:gd name="connsiteX7" fmla="*/ 32951 w 115329"/>
                    <a:gd name="connsiteY7" fmla="*/ 115330 h 177114"/>
                    <a:gd name="connsiteX8" fmla="*/ 28832 w 115329"/>
                    <a:gd name="connsiteY8" fmla="*/ 127687 h 177114"/>
                    <a:gd name="connsiteX9" fmla="*/ 20594 w 115329"/>
                    <a:gd name="connsiteY9" fmla="*/ 140043 h 177114"/>
                    <a:gd name="connsiteX10" fmla="*/ 12357 w 115329"/>
                    <a:gd name="connsiteY10" fmla="*/ 164757 h 177114"/>
                    <a:gd name="connsiteX11" fmla="*/ 0 w 115329"/>
                    <a:gd name="connsiteY11" fmla="*/ 177114 h 17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29" h="177114">
                      <a:moveTo>
                        <a:pt x="115329" y="0"/>
                      </a:moveTo>
                      <a:cubicBezTo>
                        <a:pt x="108464" y="4119"/>
                        <a:pt x="100396" y="6696"/>
                        <a:pt x="94735" y="12357"/>
                      </a:cubicBezTo>
                      <a:cubicBezTo>
                        <a:pt x="91665" y="15427"/>
                        <a:pt x="92558" y="20831"/>
                        <a:pt x="90616" y="24714"/>
                      </a:cubicBezTo>
                      <a:cubicBezTo>
                        <a:pt x="88402" y="29142"/>
                        <a:pt x="85124" y="32951"/>
                        <a:pt x="82378" y="37070"/>
                      </a:cubicBezTo>
                      <a:cubicBezTo>
                        <a:pt x="81005" y="41189"/>
                        <a:pt x="80201" y="45544"/>
                        <a:pt x="78259" y="49427"/>
                      </a:cubicBezTo>
                      <a:cubicBezTo>
                        <a:pt x="76045" y="53855"/>
                        <a:pt x="72032" y="57260"/>
                        <a:pt x="70021" y="61784"/>
                      </a:cubicBezTo>
                      <a:cubicBezTo>
                        <a:pt x="55575" y="94289"/>
                        <a:pt x="71656" y="79915"/>
                        <a:pt x="49427" y="94735"/>
                      </a:cubicBezTo>
                      <a:cubicBezTo>
                        <a:pt x="39074" y="125795"/>
                        <a:pt x="54244" y="88714"/>
                        <a:pt x="32951" y="115330"/>
                      </a:cubicBezTo>
                      <a:cubicBezTo>
                        <a:pt x="30239" y="118720"/>
                        <a:pt x="30774" y="123804"/>
                        <a:pt x="28832" y="127687"/>
                      </a:cubicBezTo>
                      <a:cubicBezTo>
                        <a:pt x="26618" y="132115"/>
                        <a:pt x="23340" y="135924"/>
                        <a:pt x="20594" y="140043"/>
                      </a:cubicBezTo>
                      <a:cubicBezTo>
                        <a:pt x="17848" y="148281"/>
                        <a:pt x="16574" y="157166"/>
                        <a:pt x="12357" y="164757"/>
                      </a:cubicBezTo>
                      <a:cubicBezTo>
                        <a:pt x="9528" y="169849"/>
                        <a:pt x="0" y="177114"/>
                        <a:pt x="0" y="177114"/>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7" name="フリーフォーム 1856"/>
                <p:cNvSpPr/>
                <p:nvPr/>
              </p:nvSpPr>
              <p:spPr>
                <a:xfrm>
                  <a:off x="6094974" y="2821459"/>
                  <a:ext cx="9264" cy="255373"/>
                </a:xfrm>
                <a:custGeom>
                  <a:avLst/>
                  <a:gdLst>
                    <a:gd name="connsiteX0" fmla="*/ 9264 w 9264"/>
                    <a:gd name="connsiteY0" fmla="*/ 0 h 255373"/>
                    <a:gd name="connsiteX1" fmla="*/ 5145 w 9264"/>
                    <a:gd name="connsiteY1" fmla="*/ 24714 h 255373"/>
                    <a:gd name="connsiteX2" fmla="*/ 1026 w 9264"/>
                    <a:gd name="connsiteY2" fmla="*/ 255373 h 255373"/>
                  </a:gdLst>
                  <a:ahLst/>
                  <a:cxnLst>
                    <a:cxn ang="0">
                      <a:pos x="connsiteX0" y="connsiteY0"/>
                    </a:cxn>
                    <a:cxn ang="0">
                      <a:pos x="connsiteX1" y="connsiteY1"/>
                    </a:cxn>
                    <a:cxn ang="0">
                      <a:pos x="connsiteX2" y="connsiteY2"/>
                    </a:cxn>
                  </a:cxnLst>
                  <a:rect l="l" t="t" r="r" b="b"/>
                  <a:pathLst>
                    <a:path w="9264" h="255373">
                      <a:moveTo>
                        <a:pt x="9264" y="0"/>
                      </a:moveTo>
                      <a:cubicBezTo>
                        <a:pt x="7891" y="8238"/>
                        <a:pt x="5976" y="16404"/>
                        <a:pt x="5145" y="24714"/>
                      </a:cubicBezTo>
                      <a:cubicBezTo>
                        <a:pt x="-3083" y="106988"/>
                        <a:pt x="1026" y="161584"/>
                        <a:pt x="1026" y="255373"/>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8" name="フリーフォーム 1857"/>
                <p:cNvSpPr/>
                <p:nvPr/>
              </p:nvSpPr>
              <p:spPr>
                <a:xfrm>
                  <a:off x="6096000" y="3155092"/>
                  <a:ext cx="20595" cy="172994"/>
                </a:xfrm>
                <a:custGeom>
                  <a:avLst/>
                  <a:gdLst>
                    <a:gd name="connsiteX0" fmla="*/ 12357 w 20595"/>
                    <a:gd name="connsiteY0" fmla="*/ 0 h 172994"/>
                    <a:gd name="connsiteX1" fmla="*/ 20595 w 20595"/>
                    <a:gd name="connsiteY1" fmla="*/ 65903 h 172994"/>
                    <a:gd name="connsiteX2" fmla="*/ 16476 w 20595"/>
                    <a:gd name="connsiteY2" fmla="*/ 127686 h 172994"/>
                    <a:gd name="connsiteX3" fmla="*/ 12357 w 20595"/>
                    <a:gd name="connsiteY3" fmla="*/ 144162 h 172994"/>
                    <a:gd name="connsiteX4" fmla="*/ 0 w 20595"/>
                    <a:gd name="connsiteY4" fmla="*/ 172994 h 172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5" h="172994">
                      <a:moveTo>
                        <a:pt x="12357" y="0"/>
                      </a:moveTo>
                      <a:cubicBezTo>
                        <a:pt x="17256" y="24495"/>
                        <a:pt x="20595" y="37385"/>
                        <a:pt x="20595" y="65903"/>
                      </a:cubicBezTo>
                      <a:cubicBezTo>
                        <a:pt x="20595" y="86543"/>
                        <a:pt x="18637" y="107159"/>
                        <a:pt x="16476" y="127686"/>
                      </a:cubicBezTo>
                      <a:cubicBezTo>
                        <a:pt x="15883" y="133316"/>
                        <a:pt x="13984" y="138740"/>
                        <a:pt x="12357" y="144162"/>
                      </a:cubicBezTo>
                      <a:cubicBezTo>
                        <a:pt x="4769" y="169454"/>
                        <a:pt x="9977" y="163019"/>
                        <a:pt x="0" y="172994"/>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9" name="フリーフォーム 1858"/>
                <p:cNvSpPr/>
                <p:nvPr/>
              </p:nvSpPr>
              <p:spPr>
                <a:xfrm>
                  <a:off x="6124832" y="3414584"/>
                  <a:ext cx="37071" cy="100012"/>
                </a:xfrm>
                <a:custGeom>
                  <a:avLst/>
                  <a:gdLst>
                    <a:gd name="connsiteX0" fmla="*/ 8238 w 37071"/>
                    <a:gd name="connsiteY0" fmla="*/ 0 h 100012"/>
                    <a:gd name="connsiteX1" fmla="*/ 4119 w 37071"/>
                    <a:gd name="connsiteY1" fmla="*/ 98854 h 100012"/>
                    <a:gd name="connsiteX2" fmla="*/ 0 w 37071"/>
                    <a:gd name="connsiteY2" fmla="*/ 82378 h 100012"/>
                    <a:gd name="connsiteX3" fmla="*/ 4119 w 37071"/>
                    <a:gd name="connsiteY3" fmla="*/ 37070 h 100012"/>
                    <a:gd name="connsiteX4" fmla="*/ 37071 w 37071"/>
                    <a:gd name="connsiteY4" fmla="*/ 16475 h 100012"/>
                    <a:gd name="connsiteX5" fmla="*/ 8238 w 37071"/>
                    <a:gd name="connsiteY5"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1" h="100012">
                      <a:moveTo>
                        <a:pt x="8238" y="0"/>
                      </a:moveTo>
                      <a:cubicBezTo>
                        <a:pt x="6865" y="32951"/>
                        <a:pt x="7401" y="66038"/>
                        <a:pt x="4119" y="98854"/>
                      </a:cubicBezTo>
                      <a:cubicBezTo>
                        <a:pt x="3556" y="104487"/>
                        <a:pt x="0" y="88039"/>
                        <a:pt x="0" y="82378"/>
                      </a:cubicBezTo>
                      <a:cubicBezTo>
                        <a:pt x="0" y="67213"/>
                        <a:pt x="941" y="51898"/>
                        <a:pt x="4119" y="37070"/>
                      </a:cubicBezTo>
                      <a:cubicBezTo>
                        <a:pt x="7634" y="20668"/>
                        <a:pt x="24395" y="20700"/>
                        <a:pt x="37071" y="16475"/>
                      </a:cubicBezTo>
                      <a:lnTo>
                        <a:pt x="8238" y="0"/>
                      </a:lnTo>
                      <a:close/>
                    </a:path>
                  </a:pathLst>
                </a:custGeom>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0" name="フリーフォーム 1859"/>
                <p:cNvSpPr/>
                <p:nvPr/>
              </p:nvSpPr>
              <p:spPr>
                <a:xfrm>
                  <a:off x="6948616" y="3163330"/>
                  <a:ext cx="774357" cy="453626"/>
                </a:xfrm>
                <a:custGeom>
                  <a:avLst/>
                  <a:gdLst>
                    <a:gd name="connsiteX0" fmla="*/ 0 w 774357"/>
                    <a:gd name="connsiteY0" fmla="*/ 0 h 453626"/>
                    <a:gd name="connsiteX1" fmla="*/ 24714 w 774357"/>
                    <a:gd name="connsiteY1" fmla="*/ 4119 h 453626"/>
                    <a:gd name="connsiteX2" fmla="*/ 49427 w 774357"/>
                    <a:gd name="connsiteY2" fmla="*/ 12356 h 453626"/>
                    <a:gd name="connsiteX3" fmla="*/ 74141 w 774357"/>
                    <a:gd name="connsiteY3" fmla="*/ 28832 h 453626"/>
                    <a:gd name="connsiteX4" fmla="*/ 86498 w 774357"/>
                    <a:gd name="connsiteY4" fmla="*/ 37070 h 453626"/>
                    <a:gd name="connsiteX5" fmla="*/ 94735 w 774357"/>
                    <a:gd name="connsiteY5" fmla="*/ 49427 h 453626"/>
                    <a:gd name="connsiteX6" fmla="*/ 107092 w 774357"/>
                    <a:gd name="connsiteY6" fmla="*/ 57665 h 453626"/>
                    <a:gd name="connsiteX7" fmla="*/ 111211 w 774357"/>
                    <a:gd name="connsiteY7" fmla="*/ 70021 h 453626"/>
                    <a:gd name="connsiteX8" fmla="*/ 127687 w 774357"/>
                    <a:gd name="connsiteY8" fmla="*/ 94735 h 453626"/>
                    <a:gd name="connsiteX9" fmla="*/ 144162 w 774357"/>
                    <a:gd name="connsiteY9" fmla="*/ 144162 h 453626"/>
                    <a:gd name="connsiteX10" fmla="*/ 148281 w 774357"/>
                    <a:gd name="connsiteY10" fmla="*/ 156519 h 453626"/>
                    <a:gd name="connsiteX11" fmla="*/ 152400 w 774357"/>
                    <a:gd name="connsiteY11" fmla="*/ 168875 h 453626"/>
                    <a:gd name="connsiteX12" fmla="*/ 156519 w 774357"/>
                    <a:gd name="connsiteY12" fmla="*/ 185351 h 453626"/>
                    <a:gd name="connsiteX13" fmla="*/ 164757 w 774357"/>
                    <a:gd name="connsiteY13" fmla="*/ 226540 h 453626"/>
                    <a:gd name="connsiteX14" fmla="*/ 185352 w 774357"/>
                    <a:gd name="connsiteY14" fmla="*/ 259492 h 453626"/>
                    <a:gd name="connsiteX15" fmla="*/ 210065 w 774357"/>
                    <a:gd name="connsiteY15" fmla="*/ 267729 h 453626"/>
                    <a:gd name="connsiteX16" fmla="*/ 222422 w 774357"/>
                    <a:gd name="connsiteY16" fmla="*/ 271848 h 453626"/>
                    <a:gd name="connsiteX17" fmla="*/ 325395 w 774357"/>
                    <a:gd name="connsiteY17" fmla="*/ 267729 h 453626"/>
                    <a:gd name="connsiteX18" fmla="*/ 350108 w 774357"/>
                    <a:gd name="connsiteY18" fmla="*/ 259492 h 453626"/>
                    <a:gd name="connsiteX19" fmla="*/ 378941 w 774357"/>
                    <a:gd name="connsiteY19" fmla="*/ 255373 h 453626"/>
                    <a:gd name="connsiteX20" fmla="*/ 403654 w 774357"/>
                    <a:gd name="connsiteY20" fmla="*/ 243016 h 453626"/>
                    <a:gd name="connsiteX21" fmla="*/ 424249 w 774357"/>
                    <a:gd name="connsiteY21" fmla="*/ 222421 h 453626"/>
                    <a:gd name="connsiteX22" fmla="*/ 420130 w 774357"/>
                    <a:gd name="connsiteY22" fmla="*/ 193589 h 453626"/>
                    <a:gd name="connsiteX23" fmla="*/ 416011 w 774357"/>
                    <a:gd name="connsiteY23" fmla="*/ 181232 h 453626"/>
                    <a:gd name="connsiteX24" fmla="*/ 428368 w 774357"/>
                    <a:gd name="connsiteY24" fmla="*/ 185351 h 453626"/>
                    <a:gd name="connsiteX25" fmla="*/ 444843 w 774357"/>
                    <a:gd name="connsiteY25" fmla="*/ 210065 h 453626"/>
                    <a:gd name="connsiteX26" fmla="*/ 506627 w 774357"/>
                    <a:gd name="connsiteY26" fmla="*/ 201827 h 453626"/>
                    <a:gd name="connsiteX27" fmla="*/ 523103 w 774357"/>
                    <a:gd name="connsiteY27" fmla="*/ 197708 h 453626"/>
                    <a:gd name="connsiteX28" fmla="*/ 593125 w 774357"/>
                    <a:gd name="connsiteY28" fmla="*/ 201827 h 453626"/>
                    <a:gd name="connsiteX29" fmla="*/ 609600 w 774357"/>
                    <a:gd name="connsiteY29" fmla="*/ 205946 h 453626"/>
                    <a:gd name="connsiteX30" fmla="*/ 642552 w 774357"/>
                    <a:gd name="connsiteY30" fmla="*/ 214184 h 453626"/>
                    <a:gd name="connsiteX31" fmla="*/ 683741 w 774357"/>
                    <a:gd name="connsiteY31" fmla="*/ 222421 h 453626"/>
                    <a:gd name="connsiteX32" fmla="*/ 724930 w 774357"/>
                    <a:gd name="connsiteY32" fmla="*/ 238897 h 453626"/>
                    <a:gd name="connsiteX33" fmla="*/ 737287 w 774357"/>
                    <a:gd name="connsiteY33" fmla="*/ 243016 h 453626"/>
                    <a:gd name="connsiteX34" fmla="*/ 749643 w 774357"/>
                    <a:gd name="connsiteY34" fmla="*/ 251254 h 453626"/>
                    <a:gd name="connsiteX35" fmla="*/ 766119 w 774357"/>
                    <a:gd name="connsiteY35" fmla="*/ 288324 h 453626"/>
                    <a:gd name="connsiteX36" fmla="*/ 770238 w 774357"/>
                    <a:gd name="connsiteY36" fmla="*/ 300681 h 453626"/>
                    <a:gd name="connsiteX37" fmla="*/ 766119 w 774357"/>
                    <a:gd name="connsiteY37" fmla="*/ 317156 h 453626"/>
                    <a:gd name="connsiteX38" fmla="*/ 741406 w 774357"/>
                    <a:gd name="connsiteY38" fmla="*/ 329513 h 453626"/>
                    <a:gd name="connsiteX39" fmla="*/ 770238 w 774357"/>
                    <a:gd name="connsiteY39" fmla="*/ 333632 h 453626"/>
                    <a:gd name="connsiteX40" fmla="*/ 774357 w 774357"/>
                    <a:gd name="connsiteY40" fmla="*/ 345989 h 453626"/>
                    <a:gd name="connsiteX41" fmla="*/ 770238 w 774357"/>
                    <a:gd name="connsiteY41" fmla="*/ 424248 h 453626"/>
                    <a:gd name="connsiteX42" fmla="*/ 766119 w 774357"/>
                    <a:gd name="connsiteY42" fmla="*/ 436605 h 453626"/>
                    <a:gd name="connsiteX43" fmla="*/ 762000 w 774357"/>
                    <a:gd name="connsiteY43" fmla="*/ 453081 h 453626"/>
                    <a:gd name="connsiteX44" fmla="*/ 757881 w 774357"/>
                    <a:gd name="connsiteY44" fmla="*/ 453081 h 45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74357" h="453626">
                      <a:moveTo>
                        <a:pt x="0" y="0"/>
                      </a:moveTo>
                      <a:cubicBezTo>
                        <a:pt x="8238" y="1373"/>
                        <a:pt x="16612" y="2094"/>
                        <a:pt x="24714" y="4119"/>
                      </a:cubicBezTo>
                      <a:cubicBezTo>
                        <a:pt x="33138" y="6225"/>
                        <a:pt x="49427" y="12356"/>
                        <a:pt x="49427" y="12356"/>
                      </a:cubicBezTo>
                      <a:lnTo>
                        <a:pt x="74141" y="28832"/>
                      </a:lnTo>
                      <a:lnTo>
                        <a:pt x="86498" y="37070"/>
                      </a:lnTo>
                      <a:cubicBezTo>
                        <a:pt x="89244" y="41189"/>
                        <a:pt x="91235" y="45927"/>
                        <a:pt x="94735" y="49427"/>
                      </a:cubicBezTo>
                      <a:cubicBezTo>
                        <a:pt x="98235" y="52928"/>
                        <a:pt x="103999" y="53799"/>
                        <a:pt x="107092" y="57665"/>
                      </a:cubicBezTo>
                      <a:cubicBezTo>
                        <a:pt x="109804" y="61055"/>
                        <a:pt x="109103" y="66226"/>
                        <a:pt x="111211" y="70021"/>
                      </a:cubicBezTo>
                      <a:cubicBezTo>
                        <a:pt x="116019" y="78676"/>
                        <a:pt x="124556" y="85342"/>
                        <a:pt x="127687" y="94735"/>
                      </a:cubicBezTo>
                      <a:lnTo>
                        <a:pt x="144162" y="144162"/>
                      </a:lnTo>
                      <a:lnTo>
                        <a:pt x="148281" y="156519"/>
                      </a:lnTo>
                      <a:cubicBezTo>
                        <a:pt x="149654" y="160638"/>
                        <a:pt x="151347" y="164663"/>
                        <a:pt x="152400" y="168875"/>
                      </a:cubicBezTo>
                      <a:cubicBezTo>
                        <a:pt x="153773" y="174367"/>
                        <a:pt x="155409" y="179800"/>
                        <a:pt x="156519" y="185351"/>
                      </a:cubicBezTo>
                      <a:cubicBezTo>
                        <a:pt x="160973" y="207621"/>
                        <a:pt x="159016" y="207404"/>
                        <a:pt x="164757" y="226540"/>
                      </a:cubicBezTo>
                      <a:cubicBezTo>
                        <a:pt x="170787" y="246640"/>
                        <a:pt x="167921" y="251745"/>
                        <a:pt x="185352" y="259492"/>
                      </a:cubicBezTo>
                      <a:cubicBezTo>
                        <a:pt x="193287" y="263018"/>
                        <a:pt x="201827" y="264983"/>
                        <a:pt x="210065" y="267729"/>
                      </a:cubicBezTo>
                      <a:lnTo>
                        <a:pt x="222422" y="271848"/>
                      </a:lnTo>
                      <a:cubicBezTo>
                        <a:pt x="256746" y="270475"/>
                        <a:pt x="291203" y="271038"/>
                        <a:pt x="325395" y="267729"/>
                      </a:cubicBezTo>
                      <a:cubicBezTo>
                        <a:pt x="334038" y="266893"/>
                        <a:pt x="341512" y="260720"/>
                        <a:pt x="350108" y="259492"/>
                      </a:cubicBezTo>
                      <a:lnTo>
                        <a:pt x="378941" y="255373"/>
                      </a:lnTo>
                      <a:cubicBezTo>
                        <a:pt x="388992" y="252023"/>
                        <a:pt x="395669" y="251001"/>
                        <a:pt x="403654" y="243016"/>
                      </a:cubicBezTo>
                      <a:cubicBezTo>
                        <a:pt x="431110" y="215559"/>
                        <a:pt x="391301" y="244386"/>
                        <a:pt x="424249" y="222421"/>
                      </a:cubicBezTo>
                      <a:cubicBezTo>
                        <a:pt x="422876" y="212810"/>
                        <a:pt x="422034" y="203109"/>
                        <a:pt x="420130" y="193589"/>
                      </a:cubicBezTo>
                      <a:cubicBezTo>
                        <a:pt x="419278" y="189332"/>
                        <a:pt x="412941" y="184302"/>
                        <a:pt x="416011" y="181232"/>
                      </a:cubicBezTo>
                      <a:cubicBezTo>
                        <a:pt x="419081" y="178162"/>
                        <a:pt x="424249" y="183978"/>
                        <a:pt x="428368" y="185351"/>
                      </a:cubicBezTo>
                      <a:cubicBezTo>
                        <a:pt x="433860" y="193589"/>
                        <a:pt x="435019" y="211293"/>
                        <a:pt x="444843" y="210065"/>
                      </a:cubicBezTo>
                      <a:cubicBezTo>
                        <a:pt x="456321" y="208630"/>
                        <a:pt x="494119" y="204101"/>
                        <a:pt x="506627" y="201827"/>
                      </a:cubicBezTo>
                      <a:cubicBezTo>
                        <a:pt x="512197" y="200814"/>
                        <a:pt x="517611" y="199081"/>
                        <a:pt x="523103" y="197708"/>
                      </a:cubicBezTo>
                      <a:cubicBezTo>
                        <a:pt x="546444" y="199081"/>
                        <a:pt x="569849" y="199610"/>
                        <a:pt x="593125" y="201827"/>
                      </a:cubicBezTo>
                      <a:cubicBezTo>
                        <a:pt x="598760" y="202364"/>
                        <a:pt x="604074" y="204718"/>
                        <a:pt x="609600" y="205946"/>
                      </a:cubicBezTo>
                      <a:cubicBezTo>
                        <a:pt x="666156" y="218514"/>
                        <a:pt x="603891" y="203139"/>
                        <a:pt x="642552" y="214184"/>
                      </a:cubicBezTo>
                      <a:cubicBezTo>
                        <a:pt x="690476" y="227875"/>
                        <a:pt x="618998" y="206235"/>
                        <a:pt x="683741" y="222421"/>
                      </a:cubicBezTo>
                      <a:cubicBezTo>
                        <a:pt x="713740" y="229921"/>
                        <a:pt x="701069" y="228671"/>
                        <a:pt x="724930" y="238897"/>
                      </a:cubicBezTo>
                      <a:cubicBezTo>
                        <a:pt x="728921" y="240607"/>
                        <a:pt x="733168" y="241643"/>
                        <a:pt x="737287" y="243016"/>
                      </a:cubicBezTo>
                      <a:cubicBezTo>
                        <a:pt x="741406" y="245762"/>
                        <a:pt x="746143" y="247754"/>
                        <a:pt x="749643" y="251254"/>
                      </a:cubicBezTo>
                      <a:cubicBezTo>
                        <a:pt x="759434" y="261045"/>
                        <a:pt x="762040" y="276088"/>
                        <a:pt x="766119" y="288324"/>
                      </a:cubicBezTo>
                      <a:lnTo>
                        <a:pt x="770238" y="300681"/>
                      </a:lnTo>
                      <a:cubicBezTo>
                        <a:pt x="768865" y="306173"/>
                        <a:pt x="769259" y="312446"/>
                        <a:pt x="766119" y="317156"/>
                      </a:cubicBezTo>
                      <a:cubicBezTo>
                        <a:pt x="761556" y="324000"/>
                        <a:pt x="748455" y="327163"/>
                        <a:pt x="741406" y="329513"/>
                      </a:cubicBezTo>
                      <a:cubicBezTo>
                        <a:pt x="751017" y="330886"/>
                        <a:pt x="761555" y="329290"/>
                        <a:pt x="770238" y="333632"/>
                      </a:cubicBezTo>
                      <a:cubicBezTo>
                        <a:pt x="774121" y="335574"/>
                        <a:pt x="774357" y="341647"/>
                        <a:pt x="774357" y="345989"/>
                      </a:cubicBezTo>
                      <a:cubicBezTo>
                        <a:pt x="774357" y="372111"/>
                        <a:pt x="772603" y="398233"/>
                        <a:pt x="770238" y="424248"/>
                      </a:cubicBezTo>
                      <a:cubicBezTo>
                        <a:pt x="769845" y="428572"/>
                        <a:pt x="767312" y="432430"/>
                        <a:pt x="766119" y="436605"/>
                      </a:cubicBezTo>
                      <a:cubicBezTo>
                        <a:pt x="764564" y="442048"/>
                        <a:pt x="764532" y="448018"/>
                        <a:pt x="762000" y="453081"/>
                      </a:cubicBezTo>
                      <a:cubicBezTo>
                        <a:pt x="761386" y="454309"/>
                        <a:pt x="759254" y="453081"/>
                        <a:pt x="757881" y="453081"/>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1" name="フリーフォーム 1860"/>
                <p:cNvSpPr/>
                <p:nvPr/>
              </p:nvSpPr>
              <p:spPr>
                <a:xfrm>
                  <a:off x="6017741" y="1594022"/>
                  <a:ext cx="177113" cy="457200"/>
                </a:xfrm>
                <a:custGeom>
                  <a:avLst/>
                  <a:gdLst>
                    <a:gd name="connsiteX0" fmla="*/ 82378 w 177113"/>
                    <a:gd name="connsiteY0" fmla="*/ 457200 h 457200"/>
                    <a:gd name="connsiteX1" fmla="*/ 61783 w 177113"/>
                    <a:gd name="connsiteY1" fmla="*/ 453081 h 457200"/>
                    <a:gd name="connsiteX2" fmla="*/ 32951 w 177113"/>
                    <a:gd name="connsiteY2" fmla="*/ 420129 h 457200"/>
                    <a:gd name="connsiteX3" fmla="*/ 24713 w 177113"/>
                    <a:gd name="connsiteY3" fmla="*/ 407773 h 457200"/>
                    <a:gd name="connsiteX4" fmla="*/ 16475 w 177113"/>
                    <a:gd name="connsiteY4" fmla="*/ 395416 h 457200"/>
                    <a:gd name="connsiteX5" fmla="*/ 8237 w 177113"/>
                    <a:gd name="connsiteY5" fmla="*/ 345989 h 457200"/>
                    <a:gd name="connsiteX6" fmla="*/ 0 w 177113"/>
                    <a:gd name="connsiteY6" fmla="*/ 321275 h 457200"/>
                    <a:gd name="connsiteX7" fmla="*/ 12356 w 177113"/>
                    <a:gd name="connsiteY7" fmla="*/ 259492 h 457200"/>
                    <a:gd name="connsiteX8" fmla="*/ 20594 w 177113"/>
                    <a:gd name="connsiteY8" fmla="*/ 247135 h 457200"/>
                    <a:gd name="connsiteX9" fmla="*/ 28832 w 177113"/>
                    <a:gd name="connsiteY9" fmla="*/ 222421 h 457200"/>
                    <a:gd name="connsiteX10" fmla="*/ 32951 w 177113"/>
                    <a:gd name="connsiteY10" fmla="*/ 210064 h 457200"/>
                    <a:gd name="connsiteX11" fmla="*/ 41189 w 177113"/>
                    <a:gd name="connsiteY11" fmla="*/ 197708 h 457200"/>
                    <a:gd name="connsiteX12" fmla="*/ 61783 w 177113"/>
                    <a:gd name="connsiteY12" fmla="*/ 160637 h 457200"/>
                    <a:gd name="connsiteX13" fmla="*/ 70021 w 177113"/>
                    <a:gd name="connsiteY13" fmla="*/ 148281 h 457200"/>
                    <a:gd name="connsiteX14" fmla="*/ 78259 w 177113"/>
                    <a:gd name="connsiteY14" fmla="*/ 135924 h 457200"/>
                    <a:gd name="connsiteX15" fmla="*/ 90616 w 177113"/>
                    <a:gd name="connsiteY15" fmla="*/ 127686 h 457200"/>
                    <a:gd name="connsiteX16" fmla="*/ 94735 w 177113"/>
                    <a:gd name="connsiteY16" fmla="*/ 115329 h 457200"/>
                    <a:gd name="connsiteX17" fmla="*/ 123567 w 177113"/>
                    <a:gd name="connsiteY17" fmla="*/ 78259 h 457200"/>
                    <a:gd name="connsiteX18" fmla="*/ 127686 w 177113"/>
                    <a:gd name="connsiteY18" fmla="*/ 65902 h 457200"/>
                    <a:gd name="connsiteX19" fmla="*/ 144162 w 177113"/>
                    <a:gd name="connsiteY19" fmla="*/ 41189 h 457200"/>
                    <a:gd name="connsiteX20" fmla="*/ 156518 w 177113"/>
                    <a:gd name="connsiteY20" fmla="*/ 16475 h 457200"/>
                    <a:gd name="connsiteX21" fmla="*/ 168875 w 177113"/>
                    <a:gd name="connsiteY21" fmla="*/ 8237 h 457200"/>
                    <a:gd name="connsiteX22" fmla="*/ 177113 w 177113"/>
                    <a:gd name="connsiteY22"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13" h="457200">
                      <a:moveTo>
                        <a:pt x="82378" y="457200"/>
                      </a:moveTo>
                      <a:cubicBezTo>
                        <a:pt x="75513" y="455827"/>
                        <a:pt x="68338" y="455539"/>
                        <a:pt x="61783" y="453081"/>
                      </a:cubicBezTo>
                      <a:cubicBezTo>
                        <a:pt x="46529" y="447361"/>
                        <a:pt x="41493" y="432941"/>
                        <a:pt x="32951" y="420129"/>
                      </a:cubicBezTo>
                      <a:lnTo>
                        <a:pt x="24713" y="407773"/>
                      </a:lnTo>
                      <a:lnTo>
                        <a:pt x="16475" y="395416"/>
                      </a:lnTo>
                      <a:cubicBezTo>
                        <a:pt x="14706" y="383034"/>
                        <a:pt x="11852" y="359243"/>
                        <a:pt x="8237" y="345989"/>
                      </a:cubicBezTo>
                      <a:cubicBezTo>
                        <a:pt x="5952" y="337611"/>
                        <a:pt x="0" y="321275"/>
                        <a:pt x="0" y="321275"/>
                      </a:cubicBezTo>
                      <a:cubicBezTo>
                        <a:pt x="1593" y="306935"/>
                        <a:pt x="2619" y="274097"/>
                        <a:pt x="12356" y="259492"/>
                      </a:cubicBezTo>
                      <a:cubicBezTo>
                        <a:pt x="15102" y="255373"/>
                        <a:pt x="18583" y="251659"/>
                        <a:pt x="20594" y="247135"/>
                      </a:cubicBezTo>
                      <a:cubicBezTo>
                        <a:pt x="24121" y="239200"/>
                        <a:pt x="26086" y="230659"/>
                        <a:pt x="28832" y="222421"/>
                      </a:cubicBezTo>
                      <a:cubicBezTo>
                        <a:pt x="30205" y="218302"/>
                        <a:pt x="30542" y="213677"/>
                        <a:pt x="32951" y="210064"/>
                      </a:cubicBezTo>
                      <a:lnTo>
                        <a:pt x="41189" y="197708"/>
                      </a:lnTo>
                      <a:cubicBezTo>
                        <a:pt x="48438" y="175960"/>
                        <a:pt x="42901" y="188961"/>
                        <a:pt x="61783" y="160637"/>
                      </a:cubicBezTo>
                      <a:lnTo>
                        <a:pt x="70021" y="148281"/>
                      </a:lnTo>
                      <a:cubicBezTo>
                        <a:pt x="72767" y="144162"/>
                        <a:pt x="74140" y="138670"/>
                        <a:pt x="78259" y="135924"/>
                      </a:cubicBezTo>
                      <a:lnTo>
                        <a:pt x="90616" y="127686"/>
                      </a:lnTo>
                      <a:cubicBezTo>
                        <a:pt x="91989" y="123567"/>
                        <a:pt x="92327" y="118942"/>
                        <a:pt x="94735" y="115329"/>
                      </a:cubicBezTo>
                      <a:cubicBezTo>
                        <a:pt x="108951" y="94005"/>
                        <a:pt x="112599" y="111164"/>
                        <a:pt x="123567" y="78259"/>
                      </a:cubicBezTo>
                      <a:cubicBezTo>
                        <a:pt x="124940" y="74140"/>
                        <a:pt x="125577" y="69697"/>
                        <a:pt x="127686" y="65902"/>
                      </a:cubicBezTo>
                      <a:cubicBezTo>
                        <a:pt x="132494" y="57247"/>
                        <a:pt x="141031" y="50582"/>
                        <a:pt x="144162" y="41189"/>
                      </a:cubicBezTo>
                      <a:cubicBezTo>
                        <a:pt x="147512" y="31140"/>
                        <a:pt x="148535" y="24459"/>
                        <a:pt x="156518" y="16475"/>
                      </a:cubicBezTo>
                      <a:cubicBezTo>
                        <a:pt x="160018" y="12974"/>
                        <a:pt x="165009" y="11329"/>
                        <a:pt x="168875" y="8237"/>
                      </a:cubicBezTo>
                      <a:cubicBezTo>
                        <a:pt x="171907" y="5811"/>
                        <a:pt x="174367" y="2746"/>
                        <a:pt x="177113"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2" name="フリーフォーム 1861"/>
                <p:cNvSpPr/>
                <p:nvPr/>
              </p:nvSpPr>
              <p:spPr>
                <a:xfrm>
                  <a:off x="6194854" y="1577546"/>
                  <a:ext cx="473676" cy="66022"/>
                </a:xfrm>
                <a:custGeom>
                  <a:avLst/>
                  <a:gdLst>
                    <a:gd name="connsiteX0" fmla="*/ 0 w 473676"/>
                    <a:gd name="connsiteY0" fmla="*/ 0 h 66022"/>
                    <a:gd name="connsiteX1" fmla="*/ 20595 w 473676"/>
                    <a:gd name="connsiteY1" fmla="*/ 4119 h 66022"/>
                    <a:gd name="connsiteX2" fmla="*/ 45308 w 473676"/>
                    <a:gd name="connsiteY2" fmla="*/ 8238 h 66022"/>
                    <a:gd name="connsiteX3" fmla="*/ 57665 w 473676"/>
                    <a:gd name="connsiteY3" fmla="*/ 12357 h 66022"/>
                    <a:gd name="connsiteX4" fmla="*/ 86497 w 473676"/>
                    <a:gd name="connsiteY4" fmla="*/ 16476 h 66022"/>
                    <a:gd name="connsiteX5" fmla="*/ 98854 w 473676"/>
                    <a:gd name="connsiteY5" fmla="*/ 24713 h 66022"/>
                    <a:gd name="connsiteX6" fmla="*/ 107092 w 473676"/>
                    <a:gd name="connsiteY6" fmla="*/ 37070 h 66022"/>
                    <a:gd name="connsiteX7" fmla="*/ 131805 w 473676"/>
                    <a:gd name="connsiteY7" fmla="*/ 45308 h 66022"/>
                    <a:gd name="connsiteX8" fmla="*/ 144162 w 473676"/>
                    <a:gd name="connsiteY8" fmla="*/ 49427 h 66022"/>
                    <a:gd name="connsiteX9" fmla="*/ 156519 w 473676"/>
                    <a:gd name="connsiteY9" fmla="*/ 53546 h 66022"/>
                    <a:gd name="connsiteX10" fmla="*/ 185351 w 473676"/>
                    <a:gd name="connsiteY10" fmla="*/ 57665 h 66022"/>
                    <a:gd name="connsiteX11" fmla="*/ 284205 w 473676"/>
                    <a:gd name="connsiteY11" fmla="*/ 53546 h 66022"/>
                    <a:gd name="connsiteX12" fmla="*/ 313038 w 473676"/>
                    <a:gd name="connsiteY12" fmla="*/ 49427 h 66022"/>
                    <a:gd name="connsiteX13" fmla="*/ 337751 w 473676"/>
                    <a:gd name="connsiteY13" fmla="*/ 41189 h 66022"/>
                    <a:gd name="connsiteX14" fmla="*/ 370703 w 473676"/>
                    <a:gd name="connsiteY14" fmla="*/ 45308 h 66022"/>
                    <a:gd name="connsiteX15" fmla="*/ 383060 w 473676"/>
                    <a:gd name="connsiteY15" fmla="*/ 49427 h 66022"/>
                    <a:gd name="connsiteX16" fmla="*/ 440724 w 473676"/>
                    <a:gd name="connsiteY16" fmla="*/ 57665 h 66022"/>
                    <a:gd name="connsiteX17" fmla="*/ 469557 w 473676"/>
                    <a:gd name="connsiteY17" fmla="*/ 65903 h 66022"/>
                    <a:gd name="connsiteX18" fmla="*/ 473676 w 473676"/>
                    <a:gd name="connsiteY18" fmla="*/ 65903 h 6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676" h="66022">
                      <a:moveTo>
                        <a:pt x="0" y="0"/>
                      </a:moveTo>
                      <a:lnTo>
                        <a:pt x="20595" y="4119"/>
                      </a:lnTo>
                      <a:cubicBezTo>
                        <a:pt x="28812" y="5613"/>
                        <a:pt x="37156" y="6426"/>
                        <a:pt x="45308" y="8238"/>
                      </a:cubicBezTo>
                      <a:cubicBezTo>
                        <a:pt x="49546" y="9180"/>
                        <a:pt x="53408" y="11505"/>
                        <a:pt x="57665" y="12357"/>
                      </a:cubicBezTo>
                      <a:cubicBezTo>
                        <a:pt x="67185" y="14261"/>
                        <a:pt x="76886" y="15103"/>
                        <a:pt x="86497" y="16476"/>
                      </a:cubicBezTo>
                      <a:cubicBezTo>
                        <a:pt x="90616" y="19222"/>
                        <a:pt x="95354" y="21213"/>
                        <a:pt x="98854" y="24713"/>
                      </a:cubicBezTo>
                      <a:cubicBezTo>
                        <a:pt x="102355" y="28213"/>
                        <a:pt x="102894" y="34446"/>
                        <a:pt x="107092" y="37070"/>
                      </a:cubicBezTo>
                      <a:cubicBezTo>
                        <a:pt x="114455" y="41672"/>
                        <a:pt x="123567" y="42562"/>
                        <a:pt x="131805" y="45308"/>
                      </a:cubicBezTo>
                      <a:lnTo>
                        <a:pt x="144162" y="49427"/>
                      </a:lnTo>
                      <a:cubicBezTo>
                        <a:pt x="148281" y="50800"/>
                        <a:pt x="152221" y="52932"/>
                        <a:pt x="156519" y="53546"/>
                      </a:cubicBezTo>
                      <a:lnTo>
                        <a:pt x="185351" y="57665"/>
                      </a:lnTo>
                      <a:cubicBezTo>
                        <a:pt x="218302" y="56292"/>
                        <a:pt x="251293" y="55669"/>
                        <a:pt x="284205" y="53546"/>
                      </a:cubicBezTo>
                      <a:cubicBezTo>
                        <a:pt x="293893" y="52921"/>
                        <a:pt x="303578" y="51610"/>
                        <a:pt x="313038" y="49427"/>
                      </a:cubicBezTo>
                      <a:cubicBezTo>
                        <a:pt x="321499" y="47474"/>
                        <a:pt x="337751" y="41189"/>
                        <a:pt x="337751" y="41189"/>
                      </a:cubicBezTo>
                      <a:cubicBezTo>
                        <a:pt x="348735" y="42562"/>
                        <a:pt x="359812" y="43328"/>
                        <a:pt x="370703" y="45308"/>
                      </a:cubicBezTo>
                      <a:cubicBezTo>
                        <a:pt x="374975" y="46085"/>
                        <a:pt x="378822" y="48485"/>
                        <a:pt x="383060" y="49427"/>
                      </a:cubicBezTo>
                      <a:cubicBezTo>
                        <a:pt x="398331" y="52821"/>
                        <a:pt x="426472" y="55883"/>
                        <a:pt x="440724" y="57665"/>
                      </a:cubicBezTo>
                      <a:cubicBezTo>
                        <a:pt x="452501" y="61591"/>
                        <a:pt x="456627" y="63317"/>
                        <a:pt x="469557" y="65903"/>
                      </a:cubicBezTo>
                      <a:cubicBezTo>
                        <a:pt x="470903" y="66172"/>
                        <a:pt x="472303" y="65903"/>
                        <a:pt x="473676" y="6590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3" name="フリーフォーム 1862"/>
                <p:cNvSpPr/>
                <p:nvPr/>
              </p:nvSpPr>
              <p:spPr>
                <a:xfrm>
                  <a:off x="6437870" y="160637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4" name="フリーフォーム 1863"/>
                <p:cNvSpPr/>
                <p:nvPr/>
              </p:nvSpPr>
              <p:spPr>
                <a:xfrm>
                  <a:off x="6664411" y="1626973"/>
                  <a:ext cx="687859" cy="329513"/>
                </a:xfrm>
                <a:custGeom>
                  <a:avLst/>
                  <a:gdLst>
                    <a:gd name="connsiteX0" fmla="*/ 0 w 687859"/>
                    <a:gd name="connsiteY0" fmla="*/ 20595 h 329513"/>
                    <a:gd name="connsiteX1" fmla="*/ 20594 w 687859"/>
                    <a:gd name="connsiteY1" fmla="*/ 16476 h 329513"/>
                    <a:gd name="connsiteX2" fmla="*/ 45308 w 687859"/>
                    <a:gd name="connsiteY2" fmla="*/ 8238 h 329513"/>
                    <a:gd name="connsiteX3" fmla="*/ 57665 w 687859"/>
                    <a:gd name="connsiteY3" fmla="*/ 4119 h 329513"/>
                    <a:gd name="connsiteX4" fmla="*/ 86497 w 687859"/>
                    <a:gd name="connsiteY4" fmla="*/ 0 h 329513"/>
                    <a:gd name="connsiteX5" fmla="*/ 115330 w 687859"/>
                    <a:gd name="connsiteY5" fmla="*/ 8238 h 329513"/>
                    <a:gd name="connsiteX6" fmla="*/ 127686 w 687859"/>
                    <a:gd name="connsiteY6" fmla="*/ 16476 h 329513"/>
                    <a:gd name="connsiteX7" fmla="*/ 140043 w 687859"/>
                    <a:gd name="connsiteY7" fmla="*/ 20595 h 329513"/>
                    <a:gd name="connsiteX8" fmla="*/ 164757 w 687859"/>
                    <a:gd name="connsiteY8" fmla="*/ 32951 h 329513"/>
                    <a:gd name="connsiteX9" fmla="*/ 189470 w 687859"/>
                    <a:gd name="connsiteY9" fmla="*/ 49427 h 329513"/>
                    <a:gd name="connsiteX10" fmla="*/ 201827 w 687859"/>
                    <a:gd name="connsiteY10" fmla="*/ 53546 h 329513"/>
                    <a:gd name="connsiteX11" fmla="*/ 214184 w 687859"/>
                    <a:gd name="connsiteY11" fmla="*/ 61784 h 329513"/>
                    <a:gd name="connsiteX12" fmla="*/ 226540 w 687859"/>
                    <a:gd name="connsiteY12" fmla="*/ 74141 h 329513"/>
                    <a:gd name="connsiteX13" fmla="*/ 251254 w 687859"/>
                    <a:gd name="connsiteY13" fmla="*/ 82378 h 329513"/>
                    <a:gd name="connsiteX14" fmla="*/ 275967 w 687859"/>
                    <a:gd name="connsiteY14" fmla="*/ 98854 h 329513"/>
                    <a:gd name="connsiteX15" fmla="*/ 288324 w 687859"/>
                    <a:gd name="connsiteY15" fmla="*/ 102973 h 329513"/>
                    <a:gd name="connsiteX16" fmla="*/ 313038 w 687859"/>
                    <a:gd name="connsiteY16" fmla="*/ 119449 h 329513"/>
                    <a:gd name="connsiteX17" fmla="*/ 325394 w 687859"/>
                    <a:gd name="connsiteY17" fmla="*/ 127686 h 329513"/>
                    <a:gd name="connsiteX18" fmla="*/ 350108 w 687859"/>
                    <a:gd name="connsiteY18" fmla="*/ 135924 h 329513"/>
                    <a:gd name="connsiteX19" fmla="*/ 362465 w 687859"/>
                    <a:gd name="connsiteY19" fmla="*/ 144162 h 329513"/>
                    <a:gd name="connsiteX20" fmla="*/ 387178 w 687859"/>
                    <a:gd name="connsiteY20" fmla="*/ 152400 h 329513"/>
                    <a:gd name="connsiteX21" fmla="*/ 411892 w 687859"/>
                    <a:gd name="connsiteY21" fmla="*/ 164757 h 329513"/>
                    <a:gd name="connsiteX22" fmla="*/ 436605 w 687859"/>
                    <a:gd name="connsiteY22" fmla="*/ 181232 h 329513"/>
                    <a:gd name="connsiteX23" fmla="*/ 448962 w 687859"/>
                    <a:gd name="connsiteY23" fmla="*/ 185351 h 329513"/>
                    <a:gd name="connsiteX24" fmla="*/ 461319 w 687859"/>
                    <a:gd name="connsiteY24" fmla="*/ 193589 h 329513"/>
                    <a:gd name="connsiteX25" fmla="*/ 473675 w 687859"/>
                    <a:gd name="connsiteY25" fmla="*/ 197708 h 329513"/>
                    <a:gd name="connsiteX26" fmla="*/ 498389 w 687859"/>
                    <a:gd name="connsiteY26" fmla="*/ 214184 h 329513"/>
                    <a:gd name="connsiteX27" fmla="*/ 510746 w 687859"/>
                    <a:gd name="connsiteY27" fmla="*/ 222422 h 329513"/>
                    <a:gd name="connsiteX28" fmla="*/ 535459 w 687859"/>
                    <a:gd name="connsiteY28" fmla="*/ 243016 h 329513"/>
                    <a:gd name="connsiteX29" fmla="*/ 572530 w 687859"/>
                    <a:gd name="connsiteY29" fmla="*/ 271849 h 329513"/>
                    <a:gd name="connsiteX30" fmla="*/ 584886 w 687859"/>
                    <a:gd name="connsiteY30" fmla="*/ 280086 h 329513"/>
                    <a:gd name="connsiteX31" fmla="*/ 597243 w 687859"/>
                    <a:gd name="connsiteY31" fmla="*/ 284205 h 329513"/>
                    <a:gd name="connsiteX32" fmla="*/ 621957 w 687859"/>
                    <a:gd name="connsiteY32" fmla="*/ 300681 h 329513"/>
                    <a:gd name="connsiteX33" fmla="*/ 646670 w 687859"/>
                    <a:gd name="connsiteY33" fmla="*/ 313038 h 329513"/>
                    <a:gd name="connsiteX34" fmla="*/ 659027 w 687859"/>
                    <a:gd name="connsiteY34" fmla="*/ 317157 h 329513"/>
                    <a:gd name="connsiteX35" fmla="*/ 671384 w 687859"/>
                    <a:gd name="connsiteY35" fmla="*/ 325395 h 329513"/>
                    <a:gd name="connsiteX36" fmla="*/ 687859 w 687859"/>
                    <a:gd name="connsiteY36" fmla="*/ 329513 h 329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7859" h="329513">
                      <a:moveTo>
                        <a:pt x="0" y="20595"/>
                      </a:moveTo>
                      <a:cubicBezTo>
                        <a:pt x="6865" y="19222"/>
                        <a:pt x="13840" y="18318"/>
                        <a:pt x="20594" y="16476"/>
                      </a:cubicBezTo>
                      <a:cubicBezTo>
                        <a:pt x="28972" y="14191"/>
                        <a:pt x="37070" y="10984"/>
                        <a:pt x="45308" y="8238"/>
                      </a:cubicBezTo>
                      <a:cubicBezTo>
                        <a:pt x="49427" y="6865"/>
                        <a:pt x="53367" y="4733"/>
                        <a:pt x="57665" y="4119"/>
                      </a:cubicBezTo>
                      <a:lnTo>
                        <a:pt x="86497" y="0"/>
                      </a:lnTo>
                      <a:cubicBezTo>
                        <a:pt x="91775" y="1320"/>
                        <a:pt x="109421" y="5284"/>
                        <a:pt x="115330" y="8238"/>
                      </a:cubicBezTo>
                      <a:cubicBezTo>
                        <a:pt x="119758" y="10452"/>
                        <a:pt x="123258" y="14262"/>
                        <a:pt x="127686" y="16476"/>
                      </a:cubicBezTo>
                      <a:cubicBezTo>
                        <a:pt x="131569" y="18418"/>
                        <a:pt x="136160" y="18653"/>
                        <a:pt x="140043" y="20595"/>
                      </a:cubicBezTo>
                      <a:cubicBezTo>
                        <a:pt x="171982" y="36563"/>
                        <a:pt x="133697" y="22598"/>
                        <a:pt x="164757" y="32951"/>
                      </a:cubicBezTo>
                      <a:cubicBezTo>
                        <a:pt x="172995" y="38443"/>
                        <a:pt x="180077" y="46296"/>
                        <a:pt x="189470" y="49427"/>
                      </a:cubicBezTo>
                      <a:cubicBezTo>
                        <a:pt x="193589" y="50800"/>
                        <a:pt x="197944" y="51604"/>
                        <a:pt x="201827" y="53546"/>
                      </a:cubicBezTo>
                      <a:cubicBezTo>
                        <a:pt x="206255" y="55760"/>
                        <a:pt x="210381" y="58615"/>
                        <a:pt x="214184" y="61784"/>
                      </a:cubicBezTo>
                      <a:cubicBezTo>
                        <a:pt x="218659" y="65513"/>
                        <a:pt x="221448" y="71312"/>
                        <a:pt x="226540" y="74141"/>
                      </a:cubicBezTo>
                      <a:cubicBezTo>
                        <a:pt x="234131" y="78358"/>
                        <a:pt x="244029" y="77561"/>
                        <a:pt x="251254" y="82378"/>
                      </a:cubicBezTo>
                      <a:cubicBezTo>
                        <a:pt x="259492" y="87870"/>
                        <a:pt x="266574" y="95723"/>
                        <a:pt x="275967" y="98854"/>
                      </a:cubicBezTo>
                      <a:cubicBezTo>
                        <a:pt x="280086" y="100227"/>
                        <a:pt x="284529" y="100864"/>
                        <a:pt x="288324" y="102973"/>
                      </a:cubicBezTo>
                      <a:cubicBezTo>
                        <a:pt x="296979" y="107781"/>
                        <a:pt x="304800" y="113957"/>
                        <a:pt x="313038" y="119449"/>
                      </a:cubicBezTo>
                      <a:cubicBezTo>
                        <a:pt x="317157" y="122195"/>
                        <a:pt x="320698" y="126121"/>
                        <a:pt x="325394" y="127686"/>
                      </a:cubicBezTo>
                      <a:cubicBezTo>
                        <a:pt x="333632" y="130432"/>
                        <a:pt x="342883" y="131107"/>
                        <a:pt x="350108" y="135924"/>
                      </a:cubicBezTo>
                      <a:cubicBezTo>
                        <a:pt x="354227" y="138670"/>
                        <a:pt x="357941" y="142151"/>
                        <a:pt x="362465" y="144162"/>
                      </a:cubicBezTo>
                      <a:cubicBezTo>
                        <a:pt x="370400" y="147689"/>
                        <a:pt x="379953" y="147583"/>
                        <a:pt x="387178" y="152400"/>
                      </a:cubicBezTo>
                      <a:cubicBezTo>
                        <a:pt x="403148" y="163046"/>
                        <a:pt x="394839" y="159073"/>
                        <a:pt x="411892" y="164757"/>
                      </a:cubicBezTo>
                      <a:cubicBezTo>
                        <a:pt x="420130" y="170249"/>
                        <a:pt x="427213" y="178101"/>
                        <a:pt x="436605" y="181232"/>
                      </a:cubicBezTo>
                      <a:cubicBezTo>
                        <a:pt x="440724" y="182605"/>
                        <a:pt x="445079" y="183409"/>
                        <a:pt x="448962" y="185351"/>
                      </a:cubicBezTo>
                      <a:cubicBezTo>
                        <a:pt x="453390" y="187565"/>
                        <a:pt x="456891" y="191375"/>
                        <a:pt x="461319" y="193589"/>
                      </a:cubicBezTo>
                      <a:cubicBezTo>
                        <a:pt x="465202" y="195531"/>
                        <a:pt x="469880" y="195600"/>
                        <a:pt x="473675" y="197708"/>
                      </a:cubicBezTo>
                      <a:cubicBezTo>
                        <a:pt x="482330" y="202516"/>
                        <a:pt x="490151" y="208692"/>
                        <a:pt x="498389" y="214184"/>
                      </a:cubicBezTo>
                      <a:cubicBezTo>
                        <a:pt x="502508" y="216930"/>
                        <a:pt x="507245" y="218922"/>
                        <a:pt x="510746" y="222422"/>
                      </a:cubicBezTo>
                      <a:cubicBezTo>
                        <a:pt x="546857" y="258530"/>
                        <a:pt x="501044" y="214336"/>
                        <a:pt x="535459" y="243016"/>
                      </a:cubicBezTo>
                      <a:cubicBezTo>
                        <a:pt x="574165" y="275272"/>
                        <a:pt x="510084" y="230219"/>
                        <a:pt x="572530" y="271849"/>
                      </a:cubicBezTo>
                      <a:cubicBezTo>
                        <a:pt x="576649" y="274595"/>
                        <a:pt x="580190" y="278521"/>
                        <a:pt x="584886" y="280086"/>
                      </a:cubicBezTo>
                      <a:cubicBezTo>
                        <a:pt x="589005" y="281459"/>
                        <a:pt x="593448" y="282096"/>
                        <a:pt x="597243" y="284205"/>
                      </a:cubicBezTo>
                      <a:cubicBezTo>
                        <a:pt x="605898" y="289013"/>
                        <a:pt x="612564" y="297550"/>
                        <a:pt x="621957" y="300681"/>
                      </a:cubicBezTo>
                      <a:cubicBezTo>
                        <a:pt x="653017" y="311035"/>
                        <a:pt x="614729" y="297067"/>
                        <a:pt x="646670" y="313038"/>
                      </a:cubicBezTo>
                      <a:cubicBezTo>
                        <a:pt x="650553" y="314980"/>
                        <a:pt x="655144" y="315215"/>
                        <a:pt x="659027" y="317157"/>
                      </a:cubicBezTo>
                      <a:cubicBezTo>
                        <a:pt x="663455" y="319371"/>
                        <a:pt x="666834" y="323445"/>
                        <a:pt x="671384" y="325395"/>
                      </a:cubicBezTo>
                      <a:cubicBezTo>
                        <a:pt x="676587" y="327625"/>
                        <a:pt x="687859" y="329513"/>
                        <a:pt x="687859" y="32951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5" name="フリーフォーム 1864"/>
                <p:cNvSpPr/>
                <p:nvPr/>
              </p:nvSpPr>
              <p:spPr>
                <a:xfrm>
                  <a:off x="6907412" y="1507524"/>
                  <a:ext cx="589020" cy="618133"/>
                </a:xfrm>
                <a:custGeom>
                  <a:avLst/>
                  <a:gdLst>
                    <a:gd name="connsiteX0" fmla="*/ 24729 w 589020"/>
                    <a:gd name="connsiteY0" fmla="*/ 8238 h 618133"/>
                    <a:gd name="connsiteX1" fmla="*/ 45323 w 589020"/>
                    <a:gd name="connsiteY1" fmla="*/ 4119 h 618133"/>
                    <a:gd name="connsiteX2" fmla="*/ 57680 w 589020"/>
                    <a:gd name="connsiteY2" fmla="*/ 0 h 618133"/>
                    <a:gd name="connsiteX3" fmla="*/ 102988 w 589020"/>
                    <a:gd name="connsiteY3" fmla="*/ 4119 h 618133"/>
                    <a:gd name="connsiteX4" fmla="*/ 127702 w 589020"/>
                    <a:gd name="connsiteY4" fmla="*/ 12357 h 618133"/>
                    <a:gd name="connsiteX5" fmla="*/ 152415 w 589020"/>
                    <a:gd name="connsiteY5" fmla="*/ 28833 h 618133"/>
                    <a:gd name="connsiteX6" fmla="*/ 164772 w 589020"/>
                    <a:gd name="connsiteY6" fmla="*/ 37071 h 618133"/>
                    <a:gd name="connsiteX7" fmla="*/ 189485 w 589020"/>
                    <a:gd name="connsiteY7" fmla="*/ 45308 h 618133"/>
                    <a:gd name="connsiteX8" fmla="*/ 201842 w 589020"/>
                    <a:gd name="connsiteY8" fmla="*/ 49427 h 618133"/>
                    <a:gd name="connsiteX9" fmla="*/ 226556 w 589020"/>
                    <a:gd name="connsiteY9" fmla="*/ 61784 h 618133"/>
                    <a:gd name="connsiteX10" fmla="*/ 238912 w 589020"/>
                    <a:gd name="connsiteY10" fmla="*/ 70022 h 618133"/>
                    <a:gd name="connsiteX11" fmla="*/ 251269 w 589020"/>
                    <a:gd name="connsiteY11" fmla="*/ 74141 h 618133"/>
                    <a:gd name="connsiteX12" fmla="*/ 288339 w 589020"/>
                    <a:gd name="connsiteY12" fmla="*/ 94735 h 618133"/>
                    <a:gd name="connsiteX13" fmla="*/ 300696 w 589020"/>
                    <a:gd name="connsiteY13" fmla="*/ 102973 h 618133"/>
                    <a:gd name="connsiteX14" fmla="*/ 317172 w 589020"/>
                    <a:gd name="connsiteY14" fmla="*/ 127687 h 618133"/>
                    <a:gd name="connsiteX15" fmla="*/ 325410 w 589020"/>
                    <a:gd name="connsiteY15" fmla="*/ 140044 h 618133"/>
                    <a:gd name="connsiteX16" fmla="*/ 333647 w 589020"/>
                    <a:gd name="connsiteY16" fmla="*/ 152400 h 618133"/>
                    <a:gd name="connsiteX17" fmla="*/ 341885 w 589020"/>
                    <a:gd name="connsiteY17" fmla="*/ 164757 h 618133"/>
                    <a:gd name="connsiteX18" fmla="*/ 358361 w 589020"/>
                    <a:gd name="connsiteY18" fmla="*/ 156519 h 618133"/>
                    <a:gd name="connsiteX19" fmla="*/ 383074 w 589020"/>
                    <a:gd name="connsiteY19" fmla="*/ 177114 h 618133"/>
                    <a:gd name="connsiteX20" fmla="*/ 395431 w 589020"/>
                    <a:gd name="connsiteY20" fmla="*/ 185352 h 618133"/>
                    <a:gd name="connsiteX21" fmla="*/ 399550 w 589020"/>
                    <a:gd name="connsiteY21" fmla="*/ 197708 h 618133"/>
                    <a:gd name="connsiteX22" fmla="*/ 420145 w 589020"/>
                    <a:gd name="connsiteY22" fmla="*/ 222422 h 618133"/>
                    <a:gd name="connsiteX23" fmla="*/ 428383 w 589020"/>
                    <a:gd name="connsiteY23" fmla="*/ 247135 h 618133"/>
                    <a:gd name="connsiteX24" fmla="*/ 436620 w 589020"/>
                    <a:gd name="connsiteY24" fmla="*/ 259492 h 618133"/>
                    <a:gd name="connsiteX25" fmla="*/ 440739 w 589020"/>
                    <a:gd name="connsiteY25" fmla="*/ 271849 h 618133"/>
                    <a:gd name="connsiteX26" fmla="*/ 453096 w 589020"/>
                    <a:gd name="connsiteY26" fmla="*/ 284206 h 618133"/>
                    <a:gd name="connsiteX27" fmla="*/ 486047 w 589020"/>
                    <a:gd name="connsiteY27" fmla="*/ 325395 h 618133"/>
                    <a:gd name="connsiteX28" fmla="*/ 498404 w 589020"/>
                    <a:gd name="connsiteY28" fmla="*/ 337752 h 618133"/>
                    <a:gd name="connsiteX29" fmla="*/ 506642 w 589020"/>
                    <a:gd name="connsiteY29" fmla="*/ 350108 h 618133"/>
                    <a:gd name="connsiteX30" fmla="*/ 518999 w 589020"/>
                    <a:gd name="connsiteY30" fmla="*/ 354227 h 618133"/>
                    <a:gd name="connsiteX31" fmla="*/ 543712 w 589020"/>
                    <a:gd name="connsiteY31" fmla="*/ 374822 h 618133"/>
                    <a:gd name="connsiteX32" fmla="*/ 556069 w 589020"/>
                    <a:gd name="connsiteY32" fmla="*/ 387179 h 618133"/>
                    <a:gd name="connsiteX33" fmla="*/ 560188 w 589020"/>
                    <a:gd name="connsiteY33" fmla="*/ 399535 h 618133"/>
                    <a:gd name="connsiteX34" fmla="*/ 589020 w 589020"/>
                    <a:gd name="connsiteY34" fmla="*/ 436606 h 618133"/>
                    <a:gd name="connsiteX35" fmla="*/ 584902 w 589020"/>
                    <a:gd name="connsiteY35" fmla="*/ 531341 h 618133"/>
                    <a:gd name="connsiteX36" fmla="*/ 576664 w 589020"/>
                    <a:gd name="connsiteY36" fmla="*/ 556054 h 618133"/>
                    <a:gd name="connsiteX37" fmla="*/ 564307 w 589020"/>
                    <a:gd name="connsiteY37" fmla="*/ 580768 h 618133"/>
                    <a:gd name="connsiteX38" fmla="*/ 547831 w 589020"/>
                    <a:gd name="connsiteY38" fmla="*/ 605481 h 618133"/>
                    <a:gd name="connsiteX39" fmla="*/ 543712 w 589020"/>
                    <a:gd name="connsiteY39" fmla="*/ 617838 h 618133"/>
                    <a:gd name="connsiteX40" fmla="*/ 518999 w 589020"/>
                    <a:gd name="connsiteY40" fmla="*/ 605481 h 618133"/>
                    <a:gd name="connsiteX41" fmla="*/ 498404 w 589020"/>
                    <a:gd name="connsiteY41" fmla="*/ 589006 h 618133"/>
                    <a:gd name="connsiteX42" fmla="*/ 490166 w 589020"/>
                    <a:gd name="connsiteY42" fmla="*/ 576649 h 618133"/>
                    <a:gd name="connsiteX43" fmla="*/ 477810 w 589020"/>
                    <a:gd name="connsiteY43" fmla="*/ 568411 h 618133"/>
                    <a:gd name="connsiteX44" fmla="*/ 473691 w 589020"/>
                    <a:gd name="connsiteY44" fmla="*/ 551935 h 618133"/>
                    <a:gd name="connsiteX45" fmla="*/ 461334 w 589020"/>
                    <a:gd name="connsiteY45" fmla="*/ 514865 h 618133"/>
                    <a:gd name="connsiteX46" fmla="*/ 453096 w 589020"/>
                    <a:gd name="connsiteY46" fmla="*/ 490152 h 618133"/>
                    <a:gd name="connsiteX47" fmla="*/ 448977 w 589020"/>
                    <a:gd name="connsiteY47" fmla="*/ 477795 h 618133"/>
                    <a:gd name="connsiteX48" fmla="*/ 432502 w 589020"/>
                    <a:gd name="connsiteY48" fmla="*/ 453081 h 618133"/>
                    <a:gd name="connsiteX49" fmla="*/ 424264 w 589020"/>
                    <a:gd name="connsiteY49" fmla="*/ 440725 h 618133"/>
                    <a:gd name="connsiteX50" fmla="*/ 411907 w 589020"/>
                    <a:gd name="connsiteY50" fmla="*/ 432487 h 618133"/>
                    <a:gd name="connsiteX51" fmla="*/ 395431 w 589020"/>
                    <a:gd name="connsiteY51" fmla="*/ 395417 h 618133"/>
                    <a:gd name="connsiteX52" fmla="*/ 383074 w 589020"/>
                    <a:gd name="connsiteY52" fmla="*/ 387179 h 618133"/>
                    <a:gd name="connsiteX53" fmla="*/ 374837 w 589020"/>
                    <a:gd name="connsiteY53" fmla="*/ 374822 h 618133"/>
                    <a:gd name="connsiteX54" fmla="*/ 350123 w 589020"/>
                    <a:gd name="connsiteY54" fmla="*/ 358346 h 618133"/>
                    <a:gd name="connsiteX55" fmla="*/ 325410 w 589020"/>
                    <a:gd name="connsiteY55" fmla="*/ 350108 h 618133"/>
                    <a:gd name="connsiteX56" fmla="*/ 296577 w 589020"/>
                    <a:gd name="connsiteY56" fmla="*/ 341871 h 618133"/>
                    <a:gd name="connsiteX57" fmla="*/ 263626 w 589020"/>
                    <a:gd name="connsiteY57" fmla="*/ 321276 h 618133"/>
                    <a:gd name="connsiteX58" fmla="*/ 238912 w 589020"/>
                    <a:gd name="connsiteY58" fmla="*/ 304800 h 618133"/>
                    <a:gd name="connsiteX59" fmla="*/ 226556 w 589020"/>
                    <a:gd name="connsiteY59" fmla="*/ 296562 h 618133"/>
                    <a:gd name="connsiteX60" fmla="*/ 214199 w 589020"/>
                    <a:gd name="connsiteY60" fmla="*/ 284206 h 618133"/>
                    <a:gd name="connsiteX61" fmla="*/ 193604 w 589020"/>
                    <a:gd name="connsiteY61" fmla="*/ 280087 h 618133"/>
                    <a:gd name="connsiteX62" fmla="*/ 168891 w 589020"/>
                    <a:gd name="connsiteY62" fmla="*/ 263611 h 618133"/>
                    <a:gd name="connsiteX63" fmla="*/ 156534 w 589020"/>
                    <a:gd name="connsiteY63" fmla="*/ 255373 h 618133"/>
                    <a:gd name="connsiteX64" fmla="*/ 144177 w 589020"/>
                    <a:gd name="connsiteY64" fmla="*/ 251254 h 618133"/>
                    <a:gd name="connsiteX65" fmla="*/ 131820 w 589020"/>
                    <a:gd name="connsiteY65" fmla="*/ 243017 h 618133"/>
                    <a:gd name="connsiteX66" fmla="*/ 94750 w 589020"/>
                    <a:gd name="connsiteY66" fmla="*/ 230660 h 618133"/>
                    <a:gd name="connsiteX67" fmla="*/ 82393 w 589020"/>
                    <a:gd name="connsiteY67" fmla="*/ 226541 h 618133"/>
                    <a:gd name="connsiteX68" fmla="*/ 70037 w 589020"/>
                    <a:gd name="connsiteY68" fmla="*/ 218303 h 618133"/>
                    <a:gd name="connsiteX69" fmla="*/ 57680 w 589020"/>
                    <a:gd name="connsiteY69" fmla="*/ 214184 h 618133"/>
                    <a:gd name="connsiteX70" fmla="*/ 32966 w 589020"/>
                    <a:gd name="connsiteY70" fmla="*/ 197708 h 618133"/>
                    <a:gd name="connsiteX71" fmla="*/ 24729 w 589020"/>
                    <a:gd name="connsiteY71" fmla="*/ 185352 h 618133"/>
                    <a:gd name="connsiteX72" fmla="*/ 12372 w 589020"/>
                    <a:gd name="connsiteY72" fmla="*/ 181233 h 618133"/>
                    <a:gd name="connsiteX73" fmla="*/ 15 w 589020"/>
                    <a:gd name="connsiteY73" fmla="*/ 164757 h 61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89020" h="618133">
                      <a:moveTo>
                        <a:pt x="24729" y="8238"/>
                      </a:moveTo>
                      <a:cubicBezTo>
                        <a:pt x="31594" y="6865"/>
                        <a:pt x="38531" y="5817"/>
                        <a:pt x="45323" y="4119"/>
                      </a:cubicBezTo>
                      <a:cubicBezTo>
                        <a:pt x="49535" y="3066"/>
                        <a:pt x="53338" y="0"/>
                        <a:pt x="57680" y="0"/>
                      </a:cubicBezTo>
                      <a:cubicBezTo>
                        <a:pt x="72845" y="0"/>
                        <a:pt x="87885" y="2746"/>
                        <a:pt x="102988" y="4119"/>
                      </a:cubicBezTo>
                      <a:cubicBezTo>
                        <a:pt x="111226" y="6865"/>
                        <a:pt x="120477" y="7540"/>
                        <a:pt x="127702" y="12357"/>
                      </a:cubicBezTo>
                      <a:lnTo>
                        <a:pt x="152415" y="28833"/>
                      </a:lnTo>
                      <a:cubicBezTo>
                        <a:pt x="156534" y="31579"/>
                        <a:pt x="160076" y="35506"/>
                        <a:pt x="164772" y="37071"/>
                      </a:cubicBezTo>
                      <a:lnTo>
                        <a:pt x="189485" y="45308"/>
                      </a:lnTo>
                      <a:cubicBezTo>
                        <a:pt x="193604" y="46681"/>
                        <a:pt x="198229" y="47019"/>
                        <a:pt x="201842" y="49427"/>
                      </a:cubicBezTo>
                      <a:cubicBezTo>
                        <a:pt x="217812" y="60073"/>
                        <a:pt x="209503" y="56100"/>
                        <a:pt x="226556" y="61784"/>
                      </a:cubicBezTo>
                      <a:cubicBezTo>
                        <a:pt x="230675" y="64530"/>
                        <a:pt x="234484" y="67808"/>
                        <a:pt x="238912" y="70022"/>
                      </a:cubicBezTo>
                      <a:cubicBezTo>
                        <a:pt x="242795" y="71964"/>
                        <a:pt x="247474" y="72032"/>
                        <a:pt x="251269" y="74141"/>
                      </a:cubicBezTo>
                      <a:cubicBezTo>
                        <a:pt x="293755" y="97744"/>
                        <a:pt x="260381" y="85417"/>
                        <a:pt x="288339" y="94735"/>
                      </a:cubicBezTo>
                      <a:cubicBezTo>
                        <a:pt x="292458" y="97481"/>
                        <a:pt x="297436" y="99247"/>
                        <a:pt x="300696" y="102973"/>
                      </a:cubicBezTo>
                      <a:cubicBezTo>
                        <a:pt x="307216" y="110424"/>
                        <a:pt x="311680" y="119449"/>
                        <a:pt x="317172" y="127687"/>
                      </a:cubicBezTo>
                      <a:lnTo>
                        <a:pt x="325410" y="140044"/>
                      </a:lnTo>
                      <a:lnTo>
                        <a:pt x="333647" y="152400"/>
                      </a:lnTo>
                      <a:cubicBezTo>
                        <a:pt x="336393" y="156519"/>
                        <a:pt x="343450" y="169453"/>
                        <a:pt x="341885" y="164757"/>
                      </a:cubicBezTo>
                      <a:cubicBezTo>
                        <a:pt x="335552" y="145758"/>
                        <a:pt x="333509" y="151549"/>
                        <a:pt x="358361" y="156519"/>
                      </a:cubicBezTo>
                      <a:cubicBezTo>
                        <a:pt x="389042" y="176973"/>
                        <a:pt x="351360" y="150685"/>
                        <a:pt x="383074" y="177114"/>
                      </a:cubicBezTo>
                      <a:cubicBezTo>
                        <a:pt x="386877" y="180283"/>
                        <a:pt x="391312" y="182606"/>
                        <a:pt x="395431" y="185352"/>
                      </a:cubicBezTo>
                      <a:cubicBezTo>
                        <a:pt x="396804" y="189471"/>
                        <a:pt x="397608" y="193825"/>
                        <a:pt x="399550" y="197708"/>
                      </a:cubicBezTo>
                      <a:cubicBezTo>
                        <a:pt x="405285" y="209178"/>
                        <a:pt x="411035" y="213312"/>
                        <a:pt x="420145" y="222422"/>
                      </a:cubicBezTo>
                      <a:cubicBezTo>
                        <a:pt x="422891" y="230660"/>
                        <a:pt x="423567" y="239910"/>
                        <a:pt x="428383" y="247135"/>
                      </a:cubicBezTo>
                      <a:cubicBezTo>
                        <a:pt x="431129" y="251254"/>
                        <a:pt x="434406" y="255064"/>
                        <a:pt x="436620" y="259492"/>
                      </a:cubicBezTo>
                      <a:cubicBezTo>
                        <a:pt x="438562" y="263375"/>
                        <a:pt x="438331" y="268236"/>
                        <a:pt x="440739" y="271849"/>
                      </a:cubicBezTo>
                      <a:cubicBezTo>
                        <a:pt x="443970" y="276696"/>
                        <a:pt x="448977" y="280087"/>
                        <a:pt x="453096" y="284206"/>
                      </a:cubicBezTo>
                      <a:cubicBezTo>
                        <a:pt x="469133" y="332316"/>
                        <a:pt x="448786" y="288134"/>
                        <a:pt x="486047" y="325395"/>
                      </a:cubicBezTo>
                      <a:cubicBezTo>
                        <a:pt x="490166" y="329514"/>
                        <a:pt x="494675" y="333277"/>
                        <a:pt x="498404" y="337752"/>
                      </a:cubicBezTo>
                      <a:cubicBezTo>
                        <a:pt x="501573" y="341555"/>
                        <a:pt x="502776" y="347016"/>
                        <a:pt x="506642" y="350108"/>
                      </a:cubicBezTo>
                      <a:cubicBezTo>
                        <a:pt x="510032" y="352820"/>
                        <a:pt x="514880" y="352854"/>
                        <a:pt x="518999" y="354227"/>
                      </a:cubicBezTo>
                      <a:cubicBezTo>
                        <a:pt x="555101" y="390329"/>
                        <a:pt x="509305" y="346149"/>
                        <a:pt x="543712" y="374822"/>
                      </a:cubicBezTo>
                      <a:cubicBezTo>
                        <a:pt x="548187" y="378551"/>
                        <a:pt x="551950" y="383060"/>
                        <a:pt x="556069" y="387179"/>
                      </a:cubicBezTo>
                      <a:cubicBezTo>
                        <a:pt x="557442" y="391298"/>
                        <a:pt x="558080" y="395740"/>
                        <a:pt x="560188" y="399535"/>
                      </a:cubicBezTo>
                      <a:cubicBezTo>
                        <a:pt x="572505" y="421705"/>
                        <a:pt x="574011" y="421596"/>
                        <a:pt x="589020" y="436606"/>
                      </a:cubicBezTo>
                      <a:cubicBezTo>
                        <a:pt x="587647" y="468184"/>
                        <a:pt x="588154" y="499901"/>
                        <a:pt x="584902" y="531341"/>
                      </a:cubicBezTo>
                      <a:cubicBezTo>
                        <a:pt x="584009" y="539978"/>
                        <a:pt x="581481" y="548829"/>
                        <a:pt x="576664" y="556054"/>
                      </a:cubicBezTo>
                      <a:cubicBezTo>
                        <a:pt x="540087" y="610919"/>
                        <a:pt x="592734" y="529601"/>
                        <a:pt x="564307" y="580768"/>
                      </a:cubicBezTo>
                      <a:cubicBezTo>
                        <a:pt x="559499" y="589423"/>
                        <a:pt x="547831" y="605481"/>
                        <a:pt x="547831" y="605481"/>
                      </a:cubicBezTo>
                      <a:cubicBezTo>
                        <a:pt x="546458" y="609600"/>
                        <a:pt x="547595" y="615896"/>
                        <a:pt x="543712" y="617838"/>
                      </a:cubicBezTo>
                      <a:cubicBezTo>
                        <a:pt x="538840" y="620274"/>
                        <a:pt x="521079" y="606868"/>
                        <a:pt x="518999" y="605481"/>
                      </a:cubicBezTo>
                      <a:cubicBezTo>
                        <a:pt x="495389" y="570068"/>
                        <a:pt x="526828" y="611745"/>
                        <a:pt x="498404" y="589006"/>
                      </a:cubicBezTo>
                      <a:cubicBezTo>
                        <a:pt x="494538" y="585913"/>
                        <a:pt x="493666" y="580150"/>
                        <a:pt x="490166" y="576649"/>
                      </a:cubicBezTo>
                      <a:cubicBezTo>
                        <a:pt x="486666" y="573149"/>
                        <a:pt x="481929" y="571157"/>
                        <a:pt x="477810" y="568411"/>
                      </a:cubicBezTo>
                      <a:cubicBezTo>
                        <a:pt x="476437" y="562919"/>
                        <a:pt x="475318" y="557357"/>
                        <a:pt x="473691" y="551935"/>
                      </a:cubicBezTo>
                      <a:cubicBezTo>
                        <a:pt x="469948" y="539459"/>
                        <a:pt x="465453" y="527222"/>
                        <a:pt x="461334" y="514865"/>
                      </a:cubicBezTo>
                      <a:lnTo>
                        <a:pt x="453096" y="490152"/>
                      </a:lnTo>
                      <a:cubicBezTo>
                        <a:pt x="451723" y="486033"/>
                        <a:pt x="451385" y="481408"/>
                        <a:pt x="448977" y="477795"/>
                      </a:cubicBezTo>
                      <a:lnTo>
                        <a:pt x="432502" y="453081"/>
                      </a:lnTo>
                      <a:cubicBezTo>
                        <a:pt x="429756" y="448962"/>
                        <a:pt x="428383" y="443471"/>
                        <a:pt x="424264" y="440725"/>
                      </a:cubicBezTo>
                      <a:lnTo>
                        <a:pt x="411907" y="432487"/>
                      </a:lnTo>
                      <a:cubicBezTo>
                        <a:pt x="407828" y="420250"/>
                        <a:pt x="405223" y="405208"/>
                        <a:pt x="395431" y="395417"/>
                      </a:cubicBezTo>
                      <a:cubicBezTo>
                        <a:pt x="391930" y="391917"/>
                        <a:pt x="387193" y="389925"/>
                        <a:pt x="383074" y="387179"/>
                      </a:cubicBezTo>
                      <a:cubicBezTo>
                        <a:pt x="380328" y="383060"/>
                        <a:pt x="378562" y="378082"/>
                        <a:pt x="374837" y="374822"/>
                      </a:cubicBezTo>
                      <a:cubicBezTo>
                        <a:pt x="367386" y="368302"/>
                        <a:pt x="359516" y="361477"/>
                        <a:pt x="350123" y="358346"/>
                      </a:cubicBezTo>
                      <a:cubicBezTo>
                        <a:pt x="341885" y="355600"/>
                        <a:pt x="333834" y="352214"/>
                        <a:pt x="325410" y="350108"/>
                      </a:cubicBezTo>
                      <a:cubicBezTo>
                        <a:pt x="304722" y="344937"/>
                        <a:pt x="314304" y="347780"/>
                        <a:pt x="296577" y="341871"/>
                      </a:cubicBezTo>
                      <a:cubicBezTo>
                        <a:pt x="276816" y="312230"/>
                        <a:pt x="304799" y="348724"/>
                        <a:pt x="263626" y="321276"/>
                      </a:cubicBezTo>
                      <a:lnTo>
                        <a:pt x="238912" y="304800"/>
                      </a:lnTo>
                      <a:cubicBezTo>
                        <a:pt x="234793" y="302054"/>
                        <a:pt x="230056" y="300062"/>
                        <a:pt x="226556" y="296562"/>
                      </a:cubicBezTo>
                      <a:cubicBezTo>
                        <a:pt x="222437" y="292443"/>
                        <a:pt x="219409" y="286811"/>
                        <a:pt x="214199" y="284206"/>
                      </a:cubicBezTo>
                      <a:cubicBezTo>
                        <a:pt x="207937" y="281075"/>
                        <a:pt x="200469" y="281460"/>
                        <a:pt x="193604" y="280087"/>
                      </a:cubicBezTo>
                      <a:lnTo>
                        <a:pt x="168891" y="263611"/>
                      </a:lnTo>
                      <a:cubicBezTo>
                        <a:pt x="164772" y="260865"/>
                        <a:pt x="161230" y="256938"/>
                        <a:pt x="156534" y="255373"/>
                      </a:cubicBezTo>
                      <a:cubicBezTo>
                        <a:pt x="152415" y="254000"/>
                        <a:pt x="148060" y="253196"/>
                        <a:pt x="144177" y="251254"/>
                      </a:cubicBezTo>
                      <a:cubicBezTo>
                        <a:pt x="139749" y="249040"/>
                        <a:pt x="136344" y="245027"/>
                        <a:pt x="131820" y="243017"/>
                      </a:cubicBezTo>
                      <a:cubicBezTo>
                        <a:pt x="131816" y="243015"/>
                        <a:pt x="100930" y="232720"/>
                        <a:pt x="94750" y="230660"/>
                      </a:cubicBezTo>
                      <a:lnTo>
                        <a:pt x="82393" y="226541"/>
                      </a:lnTo>
                      <a:cubicBezTo>
                        <a:pt x="78274" y="223795"/>
                        <a:pt x="74465" y="220517"/>
                        <a:pt x="70037" y="218303"/>
                      </a:cubicBezTo>
                      <a:cubicBezTo>
                        <a:pt x="66154" y="216361"/>
                        <a:pt x="61293" y="216592"/>
                        <a:pt x="57680" y="214184"/>
                      </a:cubicBezTo>
                      <a:cubicBezTo>
                        <a:pt x="26826" y="193615"/>
                        <a:pt x="62348" y="207502"/>
                        <a:pt x="32966" y="197708"/>
                      </a:cubicBezTo>
                      <a:cubicBezTo>
                        <a:pt x="30220" y="193589"/>
                        <a:pt x="28594" y="188444"/>
                        <a:pt x="24729" y="185352"/>
                      </a:cubicBezTo>
                      <a:cubicBezTo>
                        <a:pt x="21339" y="182640"/>
                        <a:pt x="15985" y="183641"/>
                        <a:pt x="12372" y="181233"/>
                      </a:cubicBezTo>
                      <a:cubicBezTo>
                        <a:pt x="-956" y="172348"/>
                        <a:pt x="15" y="173654"/>
                        <a:pt x="15" y="16475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6" name="フリーフォーム 1865"/>
                <p:cNvSpPr/>
                <p:nvPr/>
              </p:nvSpPr>
              <p:spPr>
                <a:xfrm>
                  <a:off x="7356389" y="1993557"/>
                  <a:ext cx="94735" cy="119448"/>
                </a:xfrm>
                <a:custGeom>
                  <a:avLst/>
                  <a:gdLst>
                    <a:gd name="connsiteX0" fmla="*/ 0 w 94735"/>
                    <a:gd name="connsiteY0" fmla="*/ 0 h 119448"/>
                    <a:gd name="connsiteX1" fmla="*/ 20595 w 94735"/>
                    <a:gd name="connsiteY1" fmla="*/ 16475 h 119448"/>
                    <a:gd name="connsiteX2" fmla="*/ 41189 w 94735"/>
                    <a:gd name="connsiteY2" fmla="*/ 37070 h 119448"/>
                    <a:gd name="connsiteX3" fmla="*/ 49427 w 94735"/>
                    <a:gd name="connsiteY3" fmla="*/ 49427 h 119448"/>
                    <a:gd name="connsiteX4" fmla="*/ 61784 w 94735"/>
                    <a:gd name="connsiteY4" fmla="*/ 57665 h 119448"/>
                    <a:gd name="connsiteX5" fmla="*/ 65903 w 94735"/>
                    <a:gd name="connsiteY5" fmla="*/ 70021 h 119448"/>
                    <a:gd name="connsiteX6" fmla="*/ 78260 w 94735"/>
                    <a:gd name="connsiteY6" fmla="*/ 82378 h 119448"/>
                    <a:gd name="connsiteX7" fmla="*/ 90616 w 94735"/>
                    <a:gd name="connsiteY7" fmla="*/ 107092 h 119448"/>
                    <a:gd name="connsiteX8" fmla="*/ 94735 w 94735"/>
                    <a:gd name="connsiteY8" fmla="*/ 119448 h 119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735" h="119448">
                      <a:moveTo>
                        <a:pt x="0" y="0"/>
                      </a:moveTo>
                      <a:cubicBezTo>
                        <a:pt x="6865" y="5492"/>
                        <a:pt x="14379" y="10259"/>
                        <a:pt x="20595" y="16475"/>
                      </a:cubicBezTo>
                      <a:cubicBezTo>
                        <a:pt x="48060" y="43939"/>
                        <a:pt x="8234" y="15098"/>
                        <a:pt x="41189" y="37070"/>
                      </a:cubicBezTo>
                      <a:cubicBezTo>
                        <a:pt x="43935" y="41189"/>
                        <a:pt x="45927" y="45927"/>
                        <a:pt x="49427" y="49427"/>
                      </a:cubicBezTo>
                      <a:cubicBezTo>
                        <a:pt x="52927" y="52927"/>
                        <a:pt x="58691" y="53799"/>
                        <a:pt x="61784" y="57665"/>
                      </a:cubicBezTo>
                      <a:cubicBezTo>
                        <a:pt x="64496" y="61055"/>
                        <a:pt x="63495" y="66409"/>
                        <a:pt x="65903" y="70021"/>
                      </a:cubicBezTo>
                      <a:cubicBezTo>
                        <a:pt x="69134" y="74868"/>
                        <a:pt x="74141" y="78259"/>
                        <a:pt x="78260" y="82378"/>
                      </a:cubicBezTo>
                      <a:cubicBezTo>
                        <a:pt x="88612" y="113435"/>
                        <a:pt x="74649" y="75156"/>
                        <a:pt x="90616" y="107092"/>
                      </a:cubicBezTo>
                      <a:cubicBezTo>
                        <a:pt x="92558" y="110975"/>
                        <a:pt x="94735" y="119448"/>
                        <a:pt x="94735" y="11944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7" name="フリーフォーム 1866"/>
                <p:cNvSpPr/>
                <p:nvPr/>
              </p:nvSpPr>
              <p:spPr>
                <a:xfrm>
                  <a:off x="7994822" y="2475470"/>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8" name="フリーフォーム 1867"/>
                <p:cNvSpPr/>
                <p:nvPr/>
              </p:nvSpPr>
              <p:spPr>
                <a:xfrm>
                  <a:off x="7928272" y="2504303"/>
                  <a:ext cx="25360" cy="13265"/>
                </a:xfrm>
                <a:custGeom>
                  <a:avLst/>
                  <a:gdLst>
                    <a:gd name="connsiteX0" fmla="*/ 25360 w 25360"/>
                    <a:gd name="connsiteY0" fmla="*/ 0 h 13265"/>
                    <a:gd name="connsiteX1" fmla="*/ 4766 w 25360"/>
                    <a:gd name="connsiteY1" fmla="*/ 8238 h 13265"/>
                    <a:gd name="connsiteX2" fmla="*/ 25360 w 25360"/>
                    <a:gd name="connsiteY2" fmla="*/ 0 h 13265"/>
                  </a:gdLst>
                  <a:ahLst/>
                  <a:cxnLst>
                    <a:cxn ang="0">
                      <a:pos x="connsiteX0" y="connsiteY0"/>
                    </a:cxn>
                    <a:cxn ang="0">
                      <a:pos x="connsiteX1" y="connsiteY1"/>
                    </a:cxn>
                    <a:cxn ang="0">
                      <a:pos x="connsiteX2" y="connsiteY2"/>
                    </a:cxn>
                  </a:cxnLst>
                  <a:rect l="l" t="t" r="r" b="b"/>
                  <a:pathLst>
                    <a:path w="25360" h="13265">
                      <a:moveTo>
                        <a:pt x="25360" y="0"/>
                      </a:moveTo>
                      <a:cubicBezTo>
                        <a:pt x="25360" y="0"/>
                        <a:pt x="10446" y="3505"/>
                        <a:pt x="4766" y="8238"/>
                      </a:cubicBezTo>
                      <a:cubicBezTo>
                        <a:pt x="-13187" y="23199"/>
                        <a:pt x="25360" y="0"/>
                        <a:pt x="25360" y="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9" name="フリーフォーム 1868"/>
                <p:cNvSpPr/>
                <p:nvPr/>
              </p:nvSpPr>
              <p:spPr>
                <a:xfrm>
                  <a:off x="7924800" y="2842054"/>
                  <a:ext cx="24714" cy="45308"/>
                </a:xfrm>
                <a:custGeom>
                  <a:avLst/>
                  <a:gdLst>
                    <a:gd name="connsiteX0" fmla="*/ 0 w 24714"/>
                    <a:gd name="connsiteY0" fmla="*/ 0 h 45308"/>
                    <a:gd name="connsiteX1" fmla="*/ 20595 w 24714"/>
                    <a:gd name="connsiteY1" fmla="*/ 45308 h 45308"/>
                    <a:gd name="connsiteX2" fmla="*/ 24714 w 24714"/>
                    <a:gd name="connsiteY2" fmla="*/ 45308 h 45308"/>
                  </a:gdLst>
                  <a:ahLst/>
                  <a:cxnLst>
                    <a:cxn ang="0">
                      <a:pos x="connsiteX0" y="connsiteY0"/>
                    </a:cxn>
                    <a:cxn ang="0">
                      <a:pos x="connsiteX1" y="connsiteY1"/>
                    </a:cxn>
                    <a:cxn ang="0">
                      <a:pos x="connsiteX2" y="connsiteY2"/>
                    </a:cxn>
                  </a:cxnLst>
                  <a:rect l="l" t="t" r="r" b="b"/>
                  <a:pathLst>
                    <a:path w="24714" h="45308">
                      <a:moveTo>
                        <a:pt x="0" y="0"/>
                      </a:moveTo>
                      <a:cubicBezTo>
                        <a:pt x="1742" y="8709"/>
                        <a:pt x="6343" y="45308"/>
                        <a:pt x="20595" y="45308"/>
                      </a:cubicBezTo>
                      <a:lnTo>
                        <a:pt x="24714" y="45308"/>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0" name="フリーフォーム 1869"/>
                <p:cNvSpPr/>
                <p:nvPr/>
              </p:nvSpPr>
              <p:spPr>
                <a:xfrm>
                  <a:off x="7624119" y="3068595"/>
                  <a:ext cx="131805" cy="179831"/>
                </a:xfrm>
                <a:custGeom>
                  <a:avLst/>
                  <a:gdLst>
                    <a:gd name="connsiteX0" fmla="*/ 8238 w 131805"/>
                    <a:gd name="connsiteY0" fmla="*/ 172994 h 179831"/>
                    <a:gd name="connsiteX1" fmla="*/ 4119 w 131805"/>
                    <a:gd name="connsiteY1" fmla="*/ 152400 h 179831"/>
                    <a:gd name="connsiteX2" fmla="*/ 0 w 131805"/>
                    <a:gd name="connsiteY2" fmla="*/ 140043 h 179831"/>
                    <a:gd name="connsiteX3" fmla="*/ 12357 w 131805"/>
                    <a:gd name="connsiteY3" fmla="*/ 86497 h 179831"/>
                    <a:gd name="connsiteX4" fmla="*/ 16476 w 131805"/>
                    <a:gd name="connsiteY4" fmla="*/ 74140 h 179831"/>
                    <a:gd name="connsiteX5" fmla="*/ 24713 w 131805"/>
                    <a:gd name="connsiteY5" fmla="*/ 49427 h 179831"/>
                    <a:gd name="connsiteX6" fmla="*/ 28832 w 131805"/>
                    <a:gd name="connsiteY6" fmla="*/ 37070 h 179831"/>
                    <a:gd name="connsiteX7" fmla="*/ 53546 w 131805"/>
                    <a:gd name="connsiteY7" fmla="*/ 24713 h 179831"/>
                    <a:gd name="connsiteX8" fmla="*/ 61784 w 131805"/>
                    <a:gd name="connsiteY8" fmla="*/ 12356 h 179831"/>
                    <a:gd name="connsiteX9" fmla="*/ 74140 w 131805"/>
                    <a:gd name="connsiteY9" fmla="*/ 8237 h 179831"/>
                    <a:gd name="connsiteX10" fmla="*/ 86497 w 131805"/>
                    <a:gd name="connsiteY10" fmla="*/ 0 h 179831"/>
                    <a:gd name="connsiteX11" fmla="*/ 119449 w 131805"/>
                    <a:gd name="connsiteY11" fmla="*/ 12356 h 179831"/>
                    <a:gd name="connsiteX12" fmla="*/ 131805 w 131805"/>
                    <a:gd name="connsiteY12" fmla="*/ 57664 h 179831"/>
                    <a:gd name="connsiteX13" fmla="*/ 119449 w 131805"/>
                    <a:gd name="connsiteY13" fmla="*/ 123567 h 179831"/>
                    <a:gd name="connsiteX14" fmla="*/ 107092 w 131805"/>
                    <a:gd name="connsiteY14" fmla="*/ 135924 h 179831"/>
                    <a:gd name="connsiteX15" fmla="*/ 78259 w 131805"/>
                    <a:gd name="connsiteY15" fmla="*/ 164756 h 179831"/>
                    <a:gd name="connsiteX16" fmla="*/ 65903 w 131805"/>
                    <a:gd name="connsiteY16" fmla="*/ 172994 h 179831"/>
                    <a:gd name="connsiteX17" fmla="*/ 8238 w 131805"/>
                    <a:gd name="connsiteY17" fmla="*/ 172994 h 17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805" h="179831">
                      <a:moveTo>
                        <a:pt x="8238" y="172994"/>
                      </a:moveTo>
                      <a:cubicBezTo>
                        <a:pt x="-2059" y="169562"/>
                        <a:pt x="5817" y="159192"/>
                        <a:pt x="4119" y="152400"/>
                      </a:cubicBezTo>
                      <a:cubicBezTo>
                        <a:pt x="3066" y="148188"/>
                        <a:pt x="0" y="144385"/>
                        <a:pt x="0" y="140043"/>
                      </a:cubicBezTo>
                      <a:cubicBezTo>
                        <a:pt x="0" y="118654"/>
                        <a:pt x="5831" y="106074"/>
                        <a:pt x="12357" y="86497"/>
                      </a:cubicBezTo>
                      <a:lnTo>
                        <a:pt x="16476" y="74140"/>
                      </a:lnTo>
                      <a:lnTo>
                        <a:pt x="24713" y="49427"/>
                      </a:lnTo>
                      <a:cubicBezTo>
                        <a:pt x="26086" y="45308"/>
                        <a:pt x="24713" y="38443"/>
                        <a:pt x="28832" y="37070"/>
                      </a:cubicBezTo>
                      <a:cubicBezTo>
                        <a:pt x="45885" y="31386"/>
                        <a:pt x="37576" y="35359"/>
                        <a:pt x="53546" y="24713"/>
                      </a:cubicBezTo>
                      <a:cubicBezTo>
                        <a:pt x="56292" y="20594"/>
                        <a:pt x="57918" y="15449"/>
                        <a:pt x="61784" y="12356"/>
                      </a:cubicBezTo>
                      <a:cubicBezTo>
                        <a:pt x="65174" y="9644"/>
                        <a:pt x="70257" y="10179"/>
                        <a:pt x="74140" y="8237"/>
                      </a:cubicBezTo>
                      <a:cubicBezTo>
                        <a:pt x="78568" y="6023"/>
                        <a:pt x="82378" y="2746"/>
                        <a:pt x="86497" y="0"/>
                      </a:cubicBezTo>
                      <a:cubicBezTo>
                        <a:pt x="94801" y="1661"/>
                        <a:pt x="113389" y="2660"/>
                        <a:pt x="119449" y="12356"/>
                      </a:cubicBezTo>
                      <a:cubicBezTo>
                        <a:pt x="125595" y="22190"/>
                        <a:pt x="129453" y="45906"/>
                        <a:pt x="131805" y="57664"/>
                      </a:cubicBezTo>
                      <a:cubicBezTo>
                        <a:pt x="131272" y="62993"/>
                        <a:pt x="129249" y="113767"/>
                        <a:pt x="119449" y="123567"/>
                      </a:cubicBezTo>
                      <a:cubicBezTo>
                        <a:pt x="115330" y="127686"/>
                        <a:pt x="110668" y="131326"/>
                        <a:pt x="107092" y="135924"/>
                      </a:cubicBezTo>
                      <a:cubicBezTo>
                        <a:pt x="83959" y="165666"/>
                        <a:pt x="101872" y="156885"/>
                        <a:pt x="78259" y="164756"/>
                      </a:cubicBezTo>
                      <a:cubicBezTo>
                        <a:pt x="74140" y="167502"/>
                        <a:pt x="69403" y="169494"/>
                        <a:pt x="65903" y="172994"/>
                      </a:cubicBezTo>
                      <a:cubicBezTo>
                        <a:pt x="52404" y="186493"/>
                        <a:pt x="18535" y="176426"/>
                        <a:pt x="8238" y="172994"/>
                      </a:cubicBez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1" name="フリーフォーム 1870"/>
                <p:cNvSpPr/>
                <p:nvPr/>
              </p:nvSpPr>
              <p:spPr>
                <a:xfrm>
                  <a:off x="4032422" y="1581665"/>
                  <a:ext cx="1715987" cy="1981200"/>
                </a:xfrm>
                <a:custGeom>
                  <a:avLst/>
                  <a:gdLst>
                    <a:gd name="connsiteX0" fmla="*/ 1692875 w 1715987"/>
                    <a:gd name="connsiteY0" fmla="*/ 955589 h 1981200"/>
                    <a:gd name="connsiteX1" fmla="*/ 1495167 w 1715987"/>
                    <a:gd name="connsiteY1" fmla="*/ 951470 h 1981200"/>
                    <a:gd name="connsiteX2" fmla="*/ 1524000 w 1715987"/>
                    <a:gd name="connsiteY2" fmla="*/ 947351 h 1981200"/>
                    <a:gd name="connsiteX3" fmla="*/ 1536356 w 1715987"/>
                    <a:gd name="connsiteY3" fmla="*/ 943232 h 1981200"/>
                    <a:gd name="connsiteX4" fmla="*/ 1561070 w 1715987"/>
                    <a:gd name="connsiteY4" fmla="*/ 939113 h 1981200"/>
                    <a:gd name="connsiteX5" fmla="*/ 1606378 w 1715987"/>
                    <a:gd name="connsiteY5" fmla="*/ 926757 h 1981200"/>
                    <a:gd name="connsiteX6" fmla="*/ 1618735 w 1715987"/>
                    <a:gd name="connsiteY6" fmla="*/ 922638 h 1981200"/>
                    <a:gd name="connsiteX7" fmla="*/ 1631092 w 1715987"/>
                    <a:gd name="connsiteY7" fmla="*/ 918519 h 1981200"/>
                    <a:gd name="connsiteX8" fmla="*/ 1655805 w 1715987"/>
                    <a:gd name="connsiteY8" fmla="*/ 914400 h 1981200"/>
                    <a:gd name="connsiteX9" fmla="*/ 1680519 w 1715987"/>
                    <a:gd name="connsiteY9" fmla="*/ 906162 h 1981200"/>
                    <a:gd name="connsiteX10" fmla="*/ 1692875 w 1715987"/>
                    <a:gd name="connsiteY10" fmla="*/ 902043 h 1981200"/>
                    <a:gd name="connsiteX11" fmla="*/ 1705232 w 1715987"/>
                    <a:gd name="connsiteY11" fmla="*/ 856735 h 1981200"/>
                    <a:gd name="connsiteX12" fmla="*/ 1709351 w 1715987"/>
                    <a:gd name="connsiteY12" fmla="*/ 815546 h 1981200"/>
                    <a:gd name="connsiteX13" fmla="*/ 1696994 w 1715987"/>
                    <a:gd name="connsiteY13" fmla="*/ 659027 h 1981200"/>
                    <a:gd name="connsiteX14" fmla="*/ 1684637 w 1715987"/>
                    <a:gd name="connsiteY14" fmla="*/ 646670 h 1981200"/>
                    <a:gd name="connsiteX15" fmla="*/ 1672281 w 1715987"/>
                    <a:gd name="connsiteY15" fmla="*/ 642551 h 1981200"/>
                    <a:gd name="connsiteX16" fmla="*/ 1631092 w 1715987"/>
                    <a:gd name="connsiteY16" fmla="*/ 646670 h 1981200"/>
                    <a:gd name="connsiteX17" fmla="*/ 1606378 w 1715987"/>
                    <a:gd name="connsiteY17" fmla="*/ 650789 h 1981200"/>
                    <a:gd name="connsiteX18" fmla="*/ 1540475 w 1715987"/>
                    <a:gd name="connsiteY18" fmla="*/ 654908 h 1981200"/>
                    <a:gd name="connsiteX19" fmla="*/ 1491048 w 1715987"/>
                    <a:gd name="connsiteY19" fmla="*/ 654908 h 1981200"/>
                    <a:gd name="connsiteX20" fmla="*/ 1503405 w 1715987"/>
                    <a:gd name="connsiteY20" fmla="*/ 650789 h 1981200"/>
                    <a:gd name="connsiteX21" fmla="*/ 1544594 w 1715987"/>
                    <a:gd name="connsiteY21" fmla="*/ 646670 h 1981200"/>
                    <a:gd name="connsiteX22" fmla="*/ 1606378 w 1715987"/>
                    <a:gd name="connsiteY22" fmla="*/ 642551 h 1981200"/>
                    <a:gd name="connsiteX23" fmla="*/ 1651686 w 1715987"/>
                    <a:gd name="connsiteY23" fmla="*/ 634313 h 1981200"/>
                    <a:gd name="connsiteX24" fmla="*/ 1676400 w 1715987"/>
                    <a:gd name="connsiteY24" fmla="*/ 621957 h 1981200"/>
                    <a:gd name="connsiteX25" fmla="*/ 1696994 w 1715987"/>
                    <a:gd name="connsiteY25" fmla="*/ 580767 h 1981200"/>
                    <a:gd name="connsiteX26" fmla="*/ 1692875 w 1715987"/>
                    <a:gd name="connsiteY26" fmla="*/ 551935 h 1981200"/>
                    <a:gd name="connsiteX27" fmla="*/ 1684637 w 1715987"/>
                    <a:gd name="connsiteY27" fmla="*/ 527221 h 1981200"/>
                    <a:gd name="connsiteX28" fmla="*/ 1676400 w 1715987"/>
                    <a:gd name="connsiteY28" fmla="*/ 498389 h 1981200"/>
                    <a:gd name="connsiteX29" fmla="*/ 1668162 w 1715987"/>
                    <a:gd name="connsiteY29" fmla="*/ 366584 h 1981200"/>
                    <a:gd name="connsiteX30" fmla="*/ 1664043 w 1715987"/>
                    <a:gd name="connsiteY30" fmla="*/ 333632 h 1981200"/>
                    <a:gd name="connsiteX31" fmla="*/ 1655805 w 1715987"/>
                    <a:gd name="connsiteY31" fmla="*/ 308919 h 1981200"/>
                    <a:gd name="connsiteX32" fmla="*/ 1643448 w 1715987"/>
                    <a:gd name="connsiteY32" fmla="*/ 304800 h 1981200"/>
                    <a:gd name="connsiteX33" fmla="*/ 1631092 w 1715987"/>
                    <a:gd name="connsiteY33" fmla="*/ 296562 h 1981200"/>
                    <a:gd name="connsiteX34" fmla="*/ 1561070 w 1715987"/>
                    <a:gd name="connsiteY34" fmla="*/ 296562 h 1981200"/>
                    <a:gd name="connsiteX35" fmla="*/ 1528119 w 1715987"/>
                    <a:gd name="connsiteY35" fmla="*/ 304800 h 1981200"/>
                    <a:gd name="connsiteX36" fmla="*/ 1515762 w 1715987"/>
                    <a:gd name="connsiteY36" fmla="*/ 308919 h 1981200"/>
                    <a:gd name="connsiteX37" fmla="*/ 1482810 w 1715987"/>
                    <a:gd name="connsiteY37" fmla="*/ 304800 h 1981200"/>
                    <a:gd name="connsiteX38" fmla="*/ 1486929 w 1715987"/>
                    <a:gd name="connsiteY38" fmla="*/ 292443 h 1981200"/>
                    <a:gd name="connsiteX39" fmla="*/ 1610497 w 1715987"/>
                    <a:gd name="connsiteY39" fmla="*/ 288324 h 1981200"/>
                    <a:gd name="connsiteX40" fmla="*/ 1643448 w 1715987"/>
                    <a:gd name="connsiteY40" fmla="*/ 267730 h 1981200"/>
                    <a:gd name="connsiteX41" fmla="*/ 1651686 w 1715987"/>
                    <a:gd name="connsiteY41" fmla="*/ 243016 h 1981200"/>
                    <a:gd name="connsiteX42" fmla="*/ 1655805 w 1715987"/>
                    <a:gd name="connsiteY42" fmla="*/ 230659 h 1981200"/>
                    <a:gd name="connsiteX43" fmla="*/ 1659924 w 1715987"/>
                    <a:gd name="connsiteY43" fmla="*/ 168876 h 1981200"/>
                    <a:gd name="connsiteX44" fmla="*/ 1647567 w 1715987"/>
                    <a:gd name="connsiteY44" fmla="*/ 107092 h 1981200"/>
                    <a:gd name="connsiteX45" fmla="*/ 1631092 w 1715987"/>
                    <a:gd name="connsiteY45" fmla="*/ 82378 h 1981200"/>
                    <a:gd name="connsiteX46" fmla="*/ 1610497 w 1715987"/>
                    <a:gd name="connsiteY46" fmla="*/ 57665 h 1981200"/>
                    <a:gd name="connsiteX47" fmla="*/ 1598140 w 1715987"/>
                    <a:gd name="connsiteY47" fmla="*/ 49427 h 1981200"/>
                    <a:gd name="connsiteX48" fmla="*/ 1589902 w 1715987"/>
                    <a:gd name="connsiteY48" fmla="*/ 37070 h 1981200"/>
                    <a:gd name="connsiteX49" fmla="*/ 1577546 w 1715987"/>
                    <a:gd name="connsiteY49" fmla="*/ 32951 h 1981200"/>
                    <a:gd name="connsiteX50" fmla="*/ 1565189 w 1715987"/>
                    <a:gd name="connsiteY50" fmla="*/ 24713 h 1981200"/>
                    <a:gd name="connsiteX51" fmla="*/ 1532237 w 1715987"/>
                    <a:gd name="connsiteY51" fmla="*/ 4119 h 1981200"/>
                    <a:gd name="connsiteX52" fmla="*/ 1519881 w 1715987"/>
                    <a:gd name="connsiteY52" fmla="*/ 0 h 1981200"/>
                    <a:gd name="connsiteX53" fmla="*/ 1466335 w 1715987"/>
                    <a:gd name="connsiteY53" fmla="*/ 12357 h 1981200"/>
                    <a:gd name="connsiteX54" fmla="*/ 1449859 w 1715987"/>
                    <a:gd name="connsiteY54" fmla="*/ 37070 h 1981200"/>
                    <a:gd name="connsiteX55" fmla="*/ 1453978 w 1715987"/>
                    <a:gd name="connsiteY55" fmla="*/ 82378 h 1981200"/>
                    <a:gd name="connsiteX56" fmla="*/ 1449859 w 1715987"/>
                    <a:gd name="connsiteY56" fmla="*/ 98854 h 1981200"/>
                    <a:gd name="connsiteX57" fmla="*/ 1441621 w 1715987"/>
                    <a:gd name="connsiteY57" fmla="*/ 74140 h 1981200"/>
                    <a:gd name="connsiteX58" fmla="*/ 1425146 w 1715987"/>
                    <a:gd name="connsiteY58" fmla="*/ 49427 h 1981200"/>
                    <a:gd name="connsiteX59" fmla="*/ 1408670 w 1715987"/>
                    <a:gd name="connsiteY59" fmla="*/ 12357 h 1981200"/>
                    <a:gd name="connsiteX60" fmla="*/ 1396313 w 1715987"/>
                    <a:gd name="connsiteY60" fmla="*/ 4119 h 1981200"/>
                    <a:gd name="connsiteX61" fmla="*/ 1371600 w 1715987"/>
                    <a:gd name="connsiteY61" fmla="*/ 16476 h 1981200"/>
                    <a:gd name="connsiteX62" fmla="*/ 1359243 w 1715987"/>
                    <a:gd name="connsiteY62" fmla="*/ 20594 h 1981200"/>
                    <a:gd name="connsiteX63" fmla="*/ 1346886 w 1715987"/>
                    <a:gd name="connsiteY63" fmla="*/ 28832 h 1981200"/>
                    <a:gd name="connsiteX64" fmla="*/ 1305697 w 1715987"/>
                    <a:gd name="connsiteY64" fmla="*/ 37070 h 1981200"/>
                    <a:gd name="connsiteX65" fmla="*/ 1293340 w 1715987"/>
                    <a:gd name="connsiteY65" fmla="*/ 45308 h 1981200"/>
                    <a:gd name="connsiteX66" fmla="*/ 1280983 w 1715987"/>
                    <a:gd name="connsiteY66" fmla="*/ 49427 h 1981200"/>
                    <a:gd name="connsiteX67" fmla="*/ 1264508 w 1715987"/>
                    <a:gd name="connsiteY67" fmla="*/ 57665 h 1981200"/>
                    <a:gd name="connsiteX68" fmla="*/ 1248032 w 1715987"/>
                    <a:gd name="connsiteY68" fmla="*/ 61784 h 1981200"/>
                    <a:gd name="connsiteX69" fmla="*/ 1219200 w 1715987"/>
                    <a:gd name="connsiteY69" fmla="*/ 70021 h 1981200"/>
                    <a:gd name="connsiteX70" fmla="*/ 1099751 w 1715987"/>
                    <a:gd name="connsiteY70" fmla="*/ 78259 h 1981200"/>
                    <a:gd name="connsiteX71" fmla="*/ 1000897 w 1715987"/>
                    <a:gd name="connsiteY71" fmla="*/ 86497 h 1981200"/>
                    <a:gd name="connsiteX72" fmla="*/ 976183 w 1715987"/>
                    <a:gd name="connsiteY72" fmla="*/ 90616 h 1981200"/>
                    <a:gd name="connsiteX73" fmla="*/ 926756 w 1715987"/>
                    <a:gd name="connsiteY73" fmla="*/ 94735 h 1981200"/>
                    <a:gd name="connsiteX74" fmla="*/ 877329 w 1715987"/>
                    <a:gd name="connsiteY74" fmla="*/ 111211 h 1981200"/>
                    <a:gd name="connsiteX75" fmla="*/ 864973 w 1715987"/>
                    <a:gd name="connsiteY75" fmla="*/ 115330 h 1981200"/>
                    <a:gd name="connsiteX76" fmla="*/ 840259 w 1715987"/>
                    <a:gd name="connsiteY76" fmla="*/ 131805 h 1981200"/>
                    <a:gd name="connsiteX77" fmla="*/ 836140 w 1715987"/>
                    <a:gd name="connsiteY77" fmla="*/ 181232 h 1981200"/>
                    <a:gd name="connsiteX78" fmla="*/ 848497 w 1715987"/>
                    <a:gd name="connsiteY78" fmla="*/ 189470 h 1981200"/>
                    <a:gd name="connsiteX79" fmla="*/ 873210 w 1715987"/>
                    <a:gd name="connsiteY79" fmla="*/ 210065 h 1981200"/>
                    <a:gd name="connsiteX80" fmla="*/ 889686 w 1715987"/>
                    <a:gd name="connsiteY80" fmla="*/ 230659 h 1981200"/>
                    <a:gd name="connsiteX81" fmla="*/ 906162 w 1715987"/>
                    <a:gd name="connsiteY81" fmla="*/ 255373 h 1981200"/>
                    <a:gd name="connsiteX82" fmla="*/ 914400 w 1715987"/>
                    <a:gd name="connsiteY82" fmla="*/ 267730 h 1981200"/>
                    <a:gd name="connsiteX83" fmla="*/ 939113 w 1715987"/>
                    <a:gd name="connsiteY83" fmla="*/ 288324 h 1981200"/>
                    <a:gd name="connsiteX84" fmla="*/ 943232 w 1715987"/>
                    <a:gd name="connsiteY84" fmla="*/ 300681 h 1981200"/>
                    <a:gd name="connsiteX85" fmla="*/ 893805 w 1715987"/>
                    <a:gd name="connsiteY85" fmla="*/ 284205 h 1981200"/>
                    <a:gd name="connsiteX86" fmla="*/ 889686 w 1715987"/>
                    <a:gd name="connsiteY86" fmla="*/ 271849 h 1981200"/>
                    <a:gd name="connsiteX87" fmla="*/ 873210 w 1715987"/>
                    <a:gd name="connsiteY87" fmla="*/ 247135 h 1981200"/>
                    <a:gd name="connsiteX88" fmla="*/ 864973 w 1715987"/>
                    <a:gd name="connsiteY88" fmla="*/ 222421 h 1981200"/>
                    <a:gd name="connsiteX89" fmla="*/ 852616 w 1715987"/>
                    <a:gd name="connsiteY89" fmla="*/ 197708 h 1981200"/>
                    <a:gd name="connsiteX90" fmla="*/ 840259 w 1715987"/>
                    <a:gd name="connsiteY90" fmla="*/ 193589 h 1981200"/>
                    <a:gd name="connsiteX91" fmla="*/ 827902 w 1715987"/>
                    <a:gd name="connsiteY91" fmla="*/ 185351 h 1981200"/>
                    <a:gd name="connsiteX92" fmla="*/ 803189 w 1715987"/>
                    <a:gd name="connsiteY92" fmla="*/ 177113 h 1981200"/>
                    <a:gd name="connsiteX93" fmla="*/ 790832 w 1715987"/>
                    <a:gd name="connsiteY93" fmla="*/ 172994 h 1981200"/>
                    <a:gd name="connsiteX94" fmla="*/ 778475 w 1715987"/>
                    <a:gd name="connsiteY94" fmla="*/ 168876 h 1981200"/>
                    <a:gd name="connsiteX95" fmla="*/ 766119 w 1715987"/>
                    <a:gd name="connsiteY95" fmla="*/ 177113 h 1981200"/>
                    <a:gd name="connsiteX96" fmla="*/ 753762 w 1715987"/>
                    <a:gd name="connsiteY96" fmla="*/ 189470 h 1981200"/>
                    <a:gd name="connsiteX97" fmla="*/ 729048 w 1715987"/>
                    <a:gd name="connsiteY97" fmla="*/ 197708 h 1981200"/>
                    <a:gd name="connsiteX98" fmla="*/ 700216 w 1715987"/>
                    <a:gd name="connsiteY98" fmla="*/ 214184 h 1981200"/>
                    <a:gd name="connsiteX99" fmla="*/ 659027 w 1715987"/>
                    <a:gd name="connsiteY99" fmla="*/ 238897 h 1981200"/>
                    <a:gd name="connsiteX100" fmla="*/ 646670 w 1715987"/>
                    <a:gd name="connsiteY100" fmla="*/ 243016 h 1981200"/>
                    <a:gd name="connsiteX101" fmla="*/ 634313 w 1715987"/>
                    <a:gd name="connsiteY101" fmla="*/ 251254 h 1981200"/>
                    <a:gd name="connsiteX102" fmla="*/ 609600 w 1715987"/>
                    <a:gd name="connsiteY102" fmla="*/ 259492 h 1981200"/>
                    <a:gd name="connsiteX103" fmla="*/ 601362 w 1715987"/>
                    <a:gd name="connsiteY103" fmla="*/ 271849 h 1981200"/>
                    <a:gd name="connsiteX104" fmla="*/ 589005 w 1715987"/>
                    <a:gd name="connsiteY104" fmla="*/ 280086 h 1981200"/>
                    <a:gd name="connsiteX105" fmla="*/ 572529 w 1715987"/>
                    <a:gd name="connsiteY105" fmla="*/ 304800 h 1981200"/>
                    <a:gd name="connsiteX106" fmla="*/ 584886 w 1715987"/>
                    <a:gd name="connsiteY106" fmla="*/ 337751 h 1981200"/>
                    <a:gd name="connsiteX107" fmla="*/ 597243 w 1715987"/>
                    <a:gd name="connsiteY107" fmla="*/ 341870 h 1981200"/>
                    <a:gd name="connsiteX108" fmla="*/ 609600 w 1715987"/>
                    <a:gd name="connsiteY108" fmla="*/ 354227 h 1981200"/>
                    <a:gd name="connsiteX109" fmla="*/ 626075 w 1715987"/>
                    <a:gd name="connsiteY109" fmla="*/ 358346 h 1981200"/>
                    <a:gd name="connsiteX110" fmla="*/ 650789 w 1715987"/>
                    <a:gd name="connsiteY110" fmla="*/ 370703 h 1981200"/>
                    <a:gd name="connsiteX111" fmla="*/ 663146 w 1715987"/>
                    <a:gd name="connsiteY111" fmla="*/ 383059 h 1981200"/>
                    <a:gd name="connsiteX112" fmla="*/ 679621 w 1715987"/>
                    <a:gd name="connsiteY112" fmla="*/ 395416 h 1981200"/>
                    <a:gd name="connsiteX113" fmla="*/ 691978 w 1715987"/>
                    <a:gd name="connsiteY113" fmla="*/ 411892 h 1981200"/>
                    <a:gd name="connsiteX114" fmla="*/ 700216 w 1715987"/>
                    <a:gd name="connsiteY114" fmla="*/ 424249 h 1981200"/>
                    <a:gd name="connsiteX115" fmla="*/ 712573 w 1715987"/>
                    <a:gd name="connsiteY115" fmla="*/ 432486 h 1981200"/>
                    <a:gd name="connsiteX116" fmla="*/ 704335 w 1715987"/>
                    <a:gd name="connsiteY116" fmla="*/ 453081 h 1981200"/>
                    <a:gd name="connsiteX117" fmla="*/ 667264 w 1715987"/>
                    <a:gd name="connsiteY117" fmla="*/ 428367 h 1981200"/>
                    <a:gd name="connsiteX118" fmla="*/ 654908 w 1715987"/>
                    <a:gd name="connsiteY118" fmla="*/ 420130 h 1981200"/>
                    <a:gd name="connsiteX119" fmla="*/ 621956 w 1715987"/>
                    <a:gd name="connsiteY119" fmla="*/ 383059 h 1981200"/>
                    <a:gd name="connsiteX120" fmla="*/ 609600 w 1715987"/>
                    <a:gd name="connsiteY120" fmla="*/ 370703 h 1981200"/>
                    <a:gd name="connsiteX121" fmla="*/ 601362 w 1715987"/>
                    <a:gd name="connsiteY121" fmla="*/ 358346 h 1981200"/>
                    <a:gd name="connsiteX122" fmla="*/ 576648 w 1715987"/>
                    <a:gd name="connsiteY122" fmla="*/ 345989 h 1981200"/>
                    <a:gd name="connsiteX123" fmla="*/ 564292 w 1715987"/>
                    <a:gd name="connsiteY123" fmla="*/ 337751 h 1981200"/>
                    <a:gd name="connsiteX124" fmla="*/ 514864 w 1715987"/>
                    <a:gd name="connsiteY124" fmla="*/ 337751 h 1981200"/>
                    <a:gd name="connsiteX125" fmla="*/ 502508 w 1715987"/>
                    <a:gd name="connsiteY125" fmla="*/ 341870 h 1981200"/>
                    <a:gd name="connsiteX126" fmla="*/ 477794 w 1715987"/>
                    <a:gd name="connsiteY126" fmla="*/ 358346 h 1981200"/>
                    <a:gd name="connsiteX127" fmla="*/ 448962 w 1715987"/>
                    <a:gd name="connsiteY127" fmla="*/ 399535 h 1981200"/>
                    <a:gd name="connsiteX128" fmla="*/ 444843 w 1715987"/>
                    <a:gd name="connsiteY128" fmla="*/ 411892 h 1981200"/>
                    <a:gd name="connsiteX129" fmla="*/ 436605 w 1715987"/>
                    <a:gd name="connsiteY129" fmla="*/ 424249 h 1981200"/>
                    <a:gd name="connsiteX130" fmla="*/ 440724 w 1715987"/>
                    <a:gd name="connsiteY130" fmla="*/ 453081 h 1981200"/>
                    <a:gd name="connsiteX131" fmla="*/ 453081 w 1715987"/>
                    <a:gd name="connsiteY131" fmla="*/ 465438 h 1981200"/>
                    <a:gd name="connsiteX132" fmla="*/ 465437 w 1715987"/>
                    <a:gd name="connsiteY132" fmla="*/ 473676 h 1981200"/>
                    <a:gd name="connsiteX133" fmla="*/ 477794 w 1715987"/>
                    <a:gd name="connsiteY133" fmla="*/ 477794 h 1981200"/>
                    <a:gd name="connsiteX134" fmla="*/ 510746 w 1715987"/>
                    <a:gd name="connsiteY134" fmla="*/ 486032 h 1981200"/>
                    <a:gd name="connsiteX135" fmla="*/ 539578 w 1715987"/>
                    <a:gd name="connsiteY135" fmla="*/ 498389 h 1981200"/>
                    <a:gd name="connsiteX136" fmla="*/ 551935 w 1715987"/>
                    <a:gd name="connsiteY136" fmla="*/ 506627 h 1981200"/>
                    <a:gd name="connsiteX137" fmla="*/ 593124 w 1715987"/>
                    <a:gd name="connsiteY137" fmla="*/ 518984 h 1981200"/>
                    <a:gd name="connsiteX138" fmla="*/ 605481 w 1715987"/>
                    <a:gd name="connsiteY138" fmla="*/ 527221 h 1981200"/>
                    <a:gd name="connsiteX139" fmla="*/ 634313 w 1715987"/>
                    <a:gd name="connsiteY139" fmla="*/ 547816 h 1981200"/>
                    <a:gd name="connsiteX140" fmla="*/ 650789 w 1715987"/>
                    <a:gd name="connsiteY140" fmla="*/ 572530 h 1981200"/>
                    <a:gd name="connsiteX141" fmla="*/ 638432 w 1715987"/>
                    <a:gd name="connsiteY141" fmla="*/ 568411 h 1981200"/>
                    <a:gd name="connsiteX142" fmla="*/ 613719 w 1715987"/>
                    <a:gd name="connsiteY142" fmla="*/ 551935 h 1981200"/>
                    <a:gd name="connsiteX143" fmla="*/ 589005 w 1715987"/>
                    <a:gd name="connsiteY143" fmla="*/ 543697 h 1981200"/>
                    <a:gd name="connsiteX144" fmla="*/ 576648 w 1715987"/>
                    <a:gd name="connsiteY144" fmla="*/ 539578 h 1981200"/>
                    <a:gd name="connsiteX145" fmla="*/ 547816 w 1715987"/>
                    <a:gd name="connsiteY145" fmla="*/ 527221 h 1981200"/>
                    <a:gd name="connsiteX146" fmla="*/ 523102 w 1715987"/>
                    <a:gd name="connsiteY146" fmla="*/ 510746 h 1981200"/>
                    <a:gd name="connsiteX147" fmla="*/ 510746 w 1715987"/>
                    <a:gd name="connsiteY147" fmla="*/ 498389 h 1981200"/>
                    <a:gd name="connsiteX148" fmla="*/ 498389 w 1715987"/>
                    <a:gd name="connsiteY148" fmla="*/ 494270 h 1981200"/>
                    <a:gd name="connsiteX149" fmla="*/ 486032 w 1715987"/>
                    <a:gd name="connsiteY149" fmla="*/ 486032 h 1981200"/>
                    <a:gd name="connsiteX150" fmla="*/ 424248 w 1715987"/>
                    <a:gd name="connsiteY150" fmla="*/ 490151 h 1981200"/>
                    <a:gd name="connsiteX151" fmla="*/ 407773 w 1715987"/>
                    <a:gd name="connsiteY151" fmla="*/ 510746 h 1981200"/>
                    <a:gd name="connsiteX152" fmla="*/ 395416 w 1715987"/>
                    <a:gd name="connsiteY152" fmla="*/ 518984 h 1981200"/>
                    <a:gd name="connsiteX153" fmla="*/ 374821 w 1715987"/>
                    <a:gd name="connsiteY153" fmla="*/ 556054 h 1981200"/>
                    <a:gd name="connsiteX154" fmla="*/ 362464 w 1715987"/>
                    <a:gd name="connsiteY154" fmla="*/ 564292 h 1981200"/>
                    <a:gd name="connsiteX155" fmla="*/ 354227 w 1715987"/>
                    <a:gd name="connsiteY155" fmla="*/ 576649 h 1981200"/>
                    <a:gd name="connsiteX156" fmla="*/ 329513 w 1715987"/>
                    <a:gd name="connsiteY156" fmla="*/ 593124 h 1981200"/>
                    <a:gd name="connsiteX157" fmla="*/ 308919 w 1715987"/>
                    <a:gd name="connsiteY157" fmla="*/ 609600 h 1981200"/>
                    <a:gd name="connsiteX158" fmla="*/ 284205 w 1715987"/>
                    <a:gd name="connsiteY158" fmla="*/ 626076 h 1981200"/>
                    <a:gd name="connsiteX159" fmla="*/ 271848 w 1715987"/>
                    <a:gd name="connsiteY159" fmla="*/ 634313 h 1981200"/>
                    <a:gd name="connsiteX160" fmla="*/ 259492 w 1715987"/>
                    <a:gd name="connsiteY160" fmla="*/ 638432 h 1981200"/>
                    <a:gd name="connsiteX161" fmla="*/ 251254 w 1715987"/>
                    <a:gd name="connsiteY161" fmla="*/ 650789 h 1981200"/>
                    <a:gd name="connsiteX162" fmla="*/ 226540 w 1715987"/>
                    <a:gd name="connsiteY162" fmla="*/ 663146 h 1981200"/>
                    <a:gd name="connsiteX163" fmla="*/ 222421 w 1715987"/>
                    <a:gd name="connsiteY163" fmla="*/ 675503 h 1981200"/>
                    <a:gd name="connsiteX164" fmla="*/ 201827 w 1715987"/>
                    <a:gd name="connsiteY164" fmla="*/ 696097 h 1981200"/>
                    <a:gd name="connsiteX165" fmla="*/ 193589 w 1715987"/>
                    <a:gd name="connsiteY165" fmla="*/ 720811 h 1981200"/>
                    <a:gd name="connsiteX166" fmla="*/ 189470 w 1715987"/>
                    <a:gd name="connsiteY166" fmla="*/ 733167 h 1981200"/>
                    <a:gd name="connsiteX167" fmla="*/ 201827 w 1715987"/>
                    <a:gd name="connsiteY167" fmla="*/ 757881 h 1981200"/>
                    <a:gd name="connsiteX168" fmla="*/ 222421 w 1715987"/>
                    <a:gd name="connsiteY168" fmla="*/ 786713 h 1981200"/>
                    <a:gd name="connsiteX169" fmla="*/ 234778 w 1715987"/>
                    <a:gd name="connsiteY169" fmla="*/ 790832 h 1981200"/>
                    <a:gd name="connsiteX170" fmla="*/ 259492 w 1715987"/>
                    <a:gd name="connsiteY170" fmla="*/ 807308 h 1981200"/>
                    <a:gd name="connsiteX171" fmla="*/ 284205 w 1715987"/>
                    <a:gd name="connsiteY171" fmla="*/ 823784 h 1981200"/>
                    <a:gd name="connsiteX172" fmla="*/ 313037 w 1715987"/>
                    <a:gd name="connsiteY172" fmla="*/ 836140 h 1981200"/>
                    <a:gd name="connsiteX173" fmla="*/ 358346 w 1715987"/>
                    <a:gd name="connsiteY173" fmla="*/ 848497 h 1981200"/>
                    <a:gd name="connsiteX174" fmla="*/ 370702 w 1715987"/>
                    <a:gd name="connsiteY174" fmla="*/ 852616 h 1981200"/>
                    <a:gd name="connsiteX175" fmla="*/ 387178 w 1715987"/>
                    <a:gd name="connsiteY175" fmla="*/ 856735 h 1981200"/>
                    <a:gd name="connsiteX176" fmla="*/ 399535 w 1715987"/>
                    <a:gd name="connsiteY176" fmla="*/ 860854 h 1981200"/>
                    <a:gd name="connsiteX177" fmla="*/ 432486 w 1715987"/>
                    <a:gd name="connsiteY177" fmla="*/ 869092 h 1981200"/>
                    <a:gd name="connsiteX178" fmla="*/ 444843 w 1715987"/>
                    <a:gd name="connsiteY178" fmla="*/ 873211 h 1981200"/>
                    <a:gd name="connsiteX179" fmla="*/ 518983 w 1715987"/>
                    <a:gd name="connsiteY179" fmla="*/ 881449 h 1981200"/>
                    <a:gd name="connsiteX180" fmla="*/ 543697 w 1715987"/>
                    <a:gd name="connsiteY180" fmla="*/ 893805 h 1981200"/>
                    <a:gd name="connsiteX181" fmla="*/ 551935 w 1715987"/>
                    <a:gd name="connsiteY181" fmla="*/ 906162 h 1981200"/>
                    <a:gd name="connsiteX182" fmla="*/ 481913 w 1715987"/>
                    <a:gd name="connsiteY182" fmla="*/ 914400 h 1981200"/>
                    <a:gd name="connsiteX183" fmla="*/ 444843 w 1715987"/>
                    <a:gd name="connsiteY183" fmla="*/ 897924 h 1981200"/>
                    <a:gd name="connsiteX184" fmla="*/ 432486 w 1715987"/>
                    <a:gd name="connsiteY184" fmla="*/ 893805 h 1981200"/>
                    <a:gd name="connsiteX185" fmla="*/ 407773 w 1715987"/>
                    <a:gd name="connsiteY185" fmla="*/ 877330 h 1981200"/>
                    <a:gd name="connsiteX186" fmla="*/ 395416 w 1715987"/>
                    <a:gd name="connsiteY186" fmla="*/ 869092 h 1981200"/>
                    <a:gd name="connsiteX187" fmla="*/ 378940 w 1715987"/>
                    <a:gd name="connsiteY187" fmla="*/ 860854 h 1981200"/>
                    <a:gd name="connsiteX188" fmla="*/ 354227 w 1715987"/>
                    <a:gd name="connsiteY188" fmla="*/ 844378 h 1981200"/>
                    <a:gd name="connsiteX189" fmla="*/ 341870 w 1715987"/>
                    <a:gd name="connsiteY189" fmla="*/ 836140 h 1981200"/>
                    <a:gd name="connsiteX190" fmla="*/ 329513 w 1715987"/>
                    <a:gd name="connsiteY190" fmla="*/ 827903 h 1981200"/>
                    <a:gd name="connsiteX191" fmla="*/ 304800 w 1715987"/>
                    <a:gd name="connsiteY191" fmla="*/ 819665 h 1981200"/>
                    <a:gd name="connsiteX192" fmla="*/ 275967 w 1715987"/>
                    <a:gd name="connsiteY192" fmla="*/ 811427 h 1981200"/>
                    <a:gd name="connsiteX193" fmla="*/ 172994 w 1715987"/>
                    <a:gd name="connsiteY193" fmla="*/ 815546 h 1981200"/>
                    <a:gd name="connsiteX194" fmla="*/ 160637 w 1715987"/>
                    <a:gd name="connsiteY194" fmla="*/ 819665 h 1981200"/>
                    <a:gd name="connsiteX195" fmla="*/ 152400 w 1715987"/>
                    <a:gd name="connsiteY195" fmla="*/ 844378 h 1981200"/>
                    <a:gd name="connsiteX196" fmla="*/ 148281 w 1715987"/>
                    <a:gd name="connsiteY196" fmla="*/ 856735 h 1981200"/>
                    <a:gd name="connsiteX197" fmla="*/ 144162 w 1715987"/>
                    <a:gd name="connsiteY197" fmla="*/ 869092 h 1981200"/>
                    <a:gd name="connsiteX198" fmla="*/ 131805 w 1715987"/>
                    <a:gd name="connsiteY198" fmla="*/ 893805 h 1981200"/>
                    <a:gd name="connsiteX199" fmla="*/ 115329 w 1715987"/>
                    <a:gd name="connsiteY199" fmla="*/ 918519 h 1981200"/>
                    <a:gd name="connsiteX200" fmla="*/ 102973 w 1715987"/>
                    <a:gd name="connsiteY200" fmla="*/ 943232 h 1981200"/>
                    <a:gd name="connsiteX201" fmla="*/ 98854 w 1715987"/>
                    <a:gd name="connsiteY201" fmla="*/ 959708 h 1981200"/>
                    <a:gd name="connsiteX202" fmla="*/ 94735 w 1715987"/>
                    <a:gd name="connsiteY202" fmla="*/ 972065 h 1981200"/>
                    <a:gd name="connsiteX203" fmla="*/ 90616 w 1715987"/>
                    <a:gd name="connsiteY203" fmla="*/ 992659 h 1981200"/>
                    <a:gd name="connsiteX204" fmla="*/ 82378 w 1715987"/>
                    <a:gd name="connsiteY204" fmla="*/ 1017373 h 1981200"/>
                    <a:gd name="connsiteX205" fmla="*/ 78259 w 1715987"/>
                    <a:gd name="connsiteY205" fmla="*/ 1029730 h 1981200"/>
                    <a:gd name="connsiteX206" fmla="*/ 74140 w 1715987"/>
                    <a:gd name="connsiteY206" fmla="*/ 1042086 h 1981200"/>
                    <a:gd name="connsiteX207" fmla="*/ 70021 w 1715987"/>
                    <a:gd name="connsiteY207" fmla="*/ 1054443 h 1981200"/>
                    <a:gd name="connsiteX208" fmla="*/ 61783 w 1715987"/>
                    <a:gd name="connsiteY208" fmla="*/ 1066800 h 1981200"/>
                    <a:gd name="connsiteX209" fmla="*/ 57664 w 1715987"/>
                    <a:gd name="connsiteY209" fmla="*/ 1079157 h 1981200"/>
                    <a:gd name="connsiteX210" fmla="*/ 45308 w 1715987"/>
                    <a:gd name="connsiteY210" fmla="*/ 1087394 h 1981200"/>
                    <a:gd name="connsiteX211" fmla="*/ 28832 w 1715987"/>
                    <a:gd name="connsiteY211" fmla="*/ 1136821 h 1981200"/>
                    <a:gd name="connsiteX212" fmla="*/ 24713 w 1715987"/>
                    <a:gd name="connsiteY212" fmla="*/ 1149178 h 1981200"/>
                    <a:gd name="connsiteX213" fmla="*/ 20594 w 1715987"/>
                    <a:gd name="connsiteY213" fmla="*/ 1161535 h 1981200"/>
                    <a:gd name="connsiteX214" fmla="*/ 16475 w 1715987"/>
                    <a:gd name="connsiteY214" fmla="*/ 1178011 h 1981200"/>
                    <a:gd name="connsiteX215" fmla="*/ 8237 w 1715987"/>
                    <a:gd name="connsiteY215" fmla="*/ 1202724 h 1981200"/>
                    <a:gd name="connsiteX216" fmla="*/ 0 w 1715987"/>
                    <a:gd name="connsiteY216" fmla="*/ 1248032 h 1981200"/>
                    <a:gd name="connsiteX217" fmla="*/ 4119 w 1715987"/>
                    <a:gd name="connsiteY217" fmla="*/ 1305697 h 1981200"/>
                    <a:gd name="connsiteX218" fmla="*/ 8237 w 1715987"/>
                    <a:gd name="connsiteY218" fmla="*/ 1318054 h 1981200"/>
                    <a:gd name="connsiteX219" fmla="*/ 32951 w 1715987"/>
                    <a:gd name="connsiteY219" fmla="*/ 1326292 h 1981200"/>
                    <a:gd name="connsiteX220" fmla="*/ 37070 w 1715987"/>
                    <a:gd name="connsiteY220" fmla="*/ 1338649 h 1981200"/>
                    <a:gd name="connsiteX221" fmla="*/ 49427 w 1715987"/>
                    <a:gd name="connsiteY221" fmla="*/ 1342767 h 1981200"/>
                    <a:gd name="connsiteX222" fmla="*/ 74140 w 1715987"/>
                    <a:gd name="connsiteY222" fmla="*/ 1359243 h 1981200"/>
                    <a:gd name="connsiteX223" fmla="*/ 98854 w 1715987"/>
                    <a:gd name="connsiteY223" fmla="*/ 1367481 h 1981200"/>
                    <a:gd name="connsiteX224" fmla="*/ 168875 w 1715987"/>
                    <a:gd name="connsiteY224" fmla="*/ 1363362 h 1981200"/>
                    <a:gd name="connsiteX225" fmla="*/ 193589 w 1715987"/>
                    <a:gd name="connsiteY225" fmla="*/ 1359243 h 1981200"/>
                    <a:gd name="connsiteX226" fmla="*/ 255373 w 1715987"/>
                    <a:gd name="connsiteY226" fmla="*/ 1363362 h 1981200"/>
                    <a:gd name="connsiteX227" fmla="*/ 230659 w 1715987"/>
                    <a:gd name="connsiteY227" fmla="*/ 1379838 h 1981200"/>
                    <a:gd name="connsiteX228" fmla="*/ 218302 w 1715987"/>
                    <a:gd name="connsiteY228" fmla="*/ 1383957 h 1981200"/>
                    <a:gd name="connsiteX229" fmla="*/ 148281 w 1715987"/>
                    <a:gd name="connsiteY229" fmla="*/ 1396313 h 1981200"/>
                    <a:gd name="connsiteX230" fmla="*/ 111210 w 1715987"/>
                    <a:gd name="connsiteY230" fmla="*/ 1408670 h 1981200"/>
                    <a:gd name="connsiteX231" fmla="*/ 98854 w 1715987"/>
                    <a:gd name="connsiteY231" fmla="*/ 1412789 h 1981200"/>
                    <a:gd name="connsiteX232" fmla="*/ 86497 w 1715987"/>
                    <a:gd name="connsiteY232" fmla="*/ 1421027 h 1981200"/>
                    <a:gd name="connsiteX233" fmla="*/ 74140 w 1715987"/>
                    <a:gd name="connsiteY233" fmla="*/ 1425146 h 1981200"/>
                    <a:gd name="connsiteX234" fmla="*/ 49427 w 1715987"/>
                    <a:gd name="connsiteY234" fmla="*/ 1441621 h 1981200"/>
                    <a:gd name="connsiteX235" fmla="*/ 53546 w 1715987"/>
                    <a:gd name="connsiteY235" fmla="*/ 1478692 h 1981200"/>
                    <a:gd name="connsiteX236" fmla="*/ 74140 w 1715987"/>
                    <a:gd name="connsiteY236" fmla="*/ 1515762 h 1981200"/>
                    <a:gd name="connsiteX237" fmla="*/ 94735 w 1715987"/>
                    <a:gd name="connsiteY237" fmla="*/ 1536357 h 1981200"/>
                    <a:gd name="connsiteX238" fmla="*/ 111210 w 1715987"/>
                    <a:gd name="connsiteY238" fmla="*/ 1561070 h 1981200"/>
                    <a:gd name="connsiteX239" fmla="*/ 115329 w 1715987"/>
                    <a:gd name="connsiteY239" fmla="*/ 1573427 h 1981200"/>
                    <a:gd name="connsiteX240" fmla="*/ 123567 w 1715987"/>
                    <a:gd name="connsiteY240" fmla="*/ 1585784 h 1981200"/>
                    <a:gd name="connsiteX241" fmla="*/ 127686 w 1715987"/>
                    <a:gd name="connsiteY241" fmla="*/ 1598140 h 1981200"/>
                    <a:gd name="connsiteX242" fmla="*/ 156519 w 1715987"/>
                    <a:gd name="connsiteY242" fmla="*/ 1631092 h 1981200"/>
                    <a:gd name="connsiteX243" fmla="*/ 181232 w 1715987"/>
                    <a:gd name="connsiteY243" fmla="*/ 1655805 h 1981200"/>
                    <a:gd name="connsiteX244" fmla="*/ 205946 w 1715987"/>
                    <a:gd name="connsiteY244" fmla="*/ 1664043 h 1981200"/>
                    <a:gd name="connsiteX245" fmla="*/ 230659 w 1715987"/>
                    <a:gd name="connsiteY245" fmla="*/ 1676400 h 1981200"/>
                    <a:gd name="connsiteX246" fmla="*/ 243016 w 1715987"/>
                    <a:gd name="connsiteY246" fmla="*/ 1684638 h 1981200"/>
                    <a:gd name="connsiteX247" fmla="*/ 263610 w 1715987"/>
                    <a:gd name="connsiteY247" fmla="*/ 1688757 h 1981200"/>
                    <a:gd name="connsiteX248" fmla="*/ 391297 w 1715987"/>
                    <a:gd name="connsiteY248" fmla="*/ 1696994 h 1981200"/>
                    <a:gd name="connsiteX249" fmla="*/ 490151 w 1715987"/>
                    <a:gd name="connsiteY249" fmla="*/ 1705232 h 1981200"/>
                    <a:gd name="connsiteX250" fmla="*/ 527221 w 1715987"/>
                    <a:gd name="connsiteY250" fmla="*/ 1701113 h 1981200"/>
                    <a:gd name="connsiteX251" fmla="*/ 576648 w 1715987"/>
                    <a:gd name="connsiteY251" fmla="*/ 1676400 h 1981200"/>
                    <a:gd name="connsiteX252" fmla="*/ 589005 w 1715987"/>
                    <a:gd name="connsiteY252" fmla="*/ 1668162 h 1981200"/>
                    <a:gd name="connsiteX253" fmla="*/ 597243 w 1715987"/>
                    <a:gd name="connsiteY253" fmla="*/ 1655805 h 1981200"/>
                    <a:gd name="connsiteX254" fmla="*/ 609600 w 1715987"/>
                    <a:gd name="connsiteY254" fmla="*/ 1647567 h 1981200"/>
                    <a:gd name="connsiteX255" fmla="*/ 613719 w 1715987"/>
                    <a:gd name="connsiteY255" fmla="*/ 1635211 h 1981200"/>
                    <a:gd name="connsiteX256" fmla="*/ 621956 w 1715987"/>
                    <a:gd name="connsiteY256" fmla="*/ 1622854 h 1981200"/>
                    <a:gd name="connsiteX257" fmla="*/ 630194 w 1715987"/>
                    <a:gd name="connsiteY257" fmla="*/ 1598140 h 1981200"/>
                    <a:gd name="connsiteX258" fmla="*/ 634313 w 1715987"/>
                    <a:gd name="connsiteY258" fmla="*/ 1585784 h 1981200"/>
                    <a:gd name="connsiteX259" fmla="*/ 642551 w 1715987"/>
                    <a:gd name="connsiteY259" fmla="*/ 1573427 h 1981200"/>
                    <a:gd name="connsiteX260" fmla="*/ 650789 w 1715987"/>
                    <a:gd name="connsiteY260" fmla="*/ 1548713 h 1981200"/>
                    <a:gd name="connsiteX261" fmla="*/ 675502 w 1715987"/>
                    <a:gd name="connsiteY261" fmla="*/ 1528119 h 1981200"/>
                    <a:gd name="connsiteX262" fmla="*/ 687859 w 1715987"/>
                    <a:gd name="connsiteY262" fmla="*/ 1515762 h 1981200"/>
                    <a:gd name="connsiteX263" fmla="*/ 700216 w 1715987"/>
                    <a:gd name="connsiteY263" fmla="*/ 1511643 h 1981200"/>
                    <a:gd name="connsiteX264" fmla="*/ 712573 w 1715987"/>
                    <a:gd name="connsiteY264" fmla="*/ 1503405 h 1981200"/>
                    <a:gd name="connsiteX265" fmla="*/ 745524 w 1715987"/>
                    <a:gd name="connsiteY265" fmla="*/ 1495167 h 1981200"/>
                    <a:gd name="connsiteX266" fmla="*/ 757881 w 1715987"/>
                    <a:gd name="connsiteY266" fmla="*/ 1491049 h 1981200"/>
                    <a:gd name="connsiteX267" fmla="*/ 770237 w 1715987"/>
                    <a:gd name="connsiteY267" fmla="*/ 1482811 h 1981200"/>
                    <a:gd name="connsiteX268" fmla="*/ 782594 w 1715987"/>
                    <a:gd name="connsiteY268" fmla="*/ 1470454 h 1981200"/>
                    <a:gd name="connsiteX269" fmla="*/ 794951 w 1715987"/>
                    <a:gd name="connsiteY269" fmla="*/ 1466335 h 1981200"/>
                    <a:gd name="connsiteX270" fmla="*/ 819664 w 1715987"/>
                    <a:gd name="connsiteY270" fmla="*/ 1449859 h 1981200"/>
                    <a:gd name="connsiteX271" fmla="*/ 823783 w 1715987"/>
                    <a:gd name="connsiteY271" fmla="*/ 1437503 h 1981200"/>
                    <a:gd name="connsiteX272" fmla="*/ 832021 w 1715987"/>
                    <a:gd name="connsiteY272" fmla="*/ 1425146 h 1981200"/>
                    <a:gd name="connsiteX273" fmla="*/ 848497 w 1715987"/>
                    <a:gd name="connsiteY273" fmla="*/ 1388076 h 1981200"/>
                    <a:gd name="connsiteX274" fmla="*/ 852616 w 1715987"/>
                    <a:gd name="connsiteY274" fmla="*/ 1375719 h 1981200"/>
                    <a:gd name="connsiteX275" fmla="*/ 869092 w 1715987"/>
                    <a:gd name="connsiteY275" fmla="*/ 1351005 h 1981200"/>
                    <a:gd name="connsiteX276" fmla="*/ 877329 w 1715987"/>
                    <a:gd name="connsiteY276" fmla="*/ 1363362 h 1981200"/>
                    <a:gd name="connsiteX277" fmla="*/ 869092 w 1715987"/>
                    <a:gd name="connsiteY277" fmla="*/ 1375719 h 1981200"/>
                    <a:gd name="connsiteX278" fmla="*/ 860854 w 1715987"/>
                    <a:gd name="connsiteY278" fmla="*/ 1400432 h 1981200"/>
                    <a:gd name="connsiteX279" fmla="*/ 856735 w 1715987"/>
                    <a:gd name="connsiteY279" fmla="*/ 1412789 h 1981200"/>
                    <a:gd name="connsiteX280" fmla="*/ 848497 w 1715987"/>
                    <a:gd name="connsiteY280" fmla="*/ 1425146 h 1981200"/>
                    <a:gd name="connsiteX281" fmla="*/ 840259 w 1715987"/>
                    <a:gd name="connsiteY281" fmla="*/ 1453978 h 1981200"/>
                    <a:gd name="connsiteX282" fmla="*/ 844378 w 1715987"/>
                    <a:gd name="connsiteY282" fmla="*/ 1466335 h 1981200"/>
                    <a:gd name="connsiteX283" fmla="*/ 864973 w 1715987"/>
                    <a:gd name="connsiteY283" fmla="*/ 1470454 h 1981200"/>
                    <a:gd name="connsiteX284" fmla="*/ 889686 w 1715987"/>
                    <a:gd name="connsiteY284" fmla="*/ 1478692 h 1981200"/>
                    <a:gd name="connsiteX285" fmla="*/ 906162 w 1715987"/>
                    <a:gd name="connsiteY285" fmla="*/ 1482811 h 1981200"/>
                    <a:gd name="connsiteX286" fmla="*/ 893805 w 1715987"/>
                    <a:gd name="connsiteY286" fmla="*/ 1478692 h 1981200"/>
                    <a:gd name="connsiteX287" fmla="*/ 823783 w 1715987"/>
                    <a:gd name="connsiteY287" fmla="*/ 1482811 h 1981200"/>
                    <a:gd name="connsiteX288" fmla="*/ 794951 w 1715987"/>
                    <a:gd name="connsiteY288" fmla="*/ 1491049 h 1981200"/>
                    <a:gd name="connsiteX289" fmla="*/ 770237 w 1715987"/>
                    <a:gd name="connsiteY289" fmla="*/ 1503405 h 1981200"/>
                    <a:gd name="connsiteX290" fmla="*/ 757881 w 1715987"/>
                    <a:gd name="connsiteY290" fmla="*/ 1511643 h 1981200"/>
                    <a:gd name="connsiteX291" fmla="*/ 745524 w 1715987"/>
                    <a:gd name="connsiteY291" fmla="*/ 1515762 h 1981200"/>
                    <a:gd name="connsiteX292" fmla="*/ 720810 w 1715987"/>
                    <a:gd name="connsiteY292" fmla="*/ 1532238 h 1981200"/>
                    <a:gd name="connsiteX293" fmla="*/ 708454 w 1715987"/>
                    <a:gd name="connsiteY293" fmla="*/ 1544594 h 1981200"/>
                    <a:gd name="connsiteX294" fmla="*/ 696097 w 1715987"/>
                    <a:gd name="connsiteY294" fmla="*/ 1548713 h 1981200"/>
                    <a:gd name="connsiteX295" fmla="*/ 671383 w 1715987"/>
                    <a:gd name="connsiteY295" fmla="*/ 1565189 h 1981200"/>
                    <a:gd name="connsiteX296" fmla="*/ 642551 w 1715987"/>
                    <a:gd name="connsiteY296" fmla="*/ 1598140 h 1981200"/>
                    <a:gd name="connsiteX297" fmla="*/ 634313 w 1715987"/>
                    <a:gd name="connsiteY297" fmla="*/ 1622854 h 1981200"/>
                    <a:gd name="connsiteX298" fmla="*/ 621956 w 1715987"/>
                    <a:gd name="connsiteY298" fmla="*/ 1647567 h 1981200"/>
                    <a:gd name="connsiteX299" fmla="*/ 621956 w 1715987"/>
                    <a:gd name="connsiteY299" fmla="*/ 1758778 h 1981200"/>
                    <a:gd name="connsiteX300" fmla="*/ 638432 w 1715987"/>
                    <a:gd name="connsiteY300" fmla="*/ 1795849 h 1981200"/>
                    <a:gd name="connsiteX301" fmla="*/ 675502 w 1715987"/>
                    <a:gd name="connsiteY301" fmla="*/ 1816443 h 1981200"/>
                    <a:gd name="connsiteX302" fmla="*/ 687859 w 1715987"/>
                    <a:gd name="connsiteY302" fmla="*/ 1824681 h 1981200"/>
                    <a:gd name="connsiteX303" fmla="*/ 700216 w 1715987"/>
                    <a:gd name="connsiteY303" fmla="*/ 1828800 h 1981200"/>
                    <a:gd name="connsiteX304" fmla="*/ 712573 w 1715987"/>
                    <a:gd name="connsiteY304" fmla="*/ 1837038 h 1981200"/>
                    <a:gd name="connsiteX305" fmla="*/ 700216 w 1715987"/>
                    <a:gd name="connsiteY305" fmla="*/ 1824681 h 1981200"/>
                    <a:gd name="connsiteX306" fmla="*/ 679621 w 1715987"/>
                    <a:gd name="connsiteY306" fmla="*/ 1808205 h 1981200"/>
                    <a:gd name="connsiteX307" fmla="*/ 667264 w 1715987"/>
                    <a:gd name="connsiteY307" fmla="*/ 1812324 h 1981200"/>
                    <a:gd name="connsiteX308" fmla="*/ 642551 w 1715987"/>
                    <a:gd name="connsiteY308" fmla="*/ 1828800 h 1981200"/>
                    <a:gd name="connsiteX309" fmla="*/ 638432 w 1715987"/>
                    <a:gd name="connsiteY309" fmla="*/ 1841157 h 1981200"/>
                    <a:gd name="connsiteX310" fmla="*/ 650789 w 1715987"/>
                    <a:gd name="connsiteY310" fmla="*/ 1894703 h 1981200"/>
                    <a:gd name="connsiteX311" fmla="*/ 659027 w 1715987"/>
                    <a:gd name="connsiteY311" fmla="*/ 1919416 h 1981200"/>
                    <a:gd name="connsiteX312" fmla="*/ 663146 w 1715987"/>
                    <a:gd name="connsiteY312" fmla="*/ 1931773 h 1981200"/>
                    <a:gd name="connsiteX313" fmla="*/ 659027 w 1715987"/>
                    <a:gd name="connsiteY313" fmla="*/ 1952367 h 1981200"/>
                    <a:gd name="connsiteX314" fmla="*/ 646670 w 1715987"/>
                    <a:gd name="connsiteY314" fmla="*/ 1948249 h 1981200"/>
                    <a:gd name="connsiteX315" fmla="*/ 626075 w 1715987"/>
                    <a:gd name="connsiteY315" fmla="*/ 1911178 h 1981200"/>
                    <a:gd name="connsiteX316" fmla="*/ 617837 w 1715987"/>
                    <a:gd name="connsiteY316" fmla="*/ 1898821 h 1981200"/>
                    <a:gd name="connsiteX317" fmla="*/ 605481 w 1715987"/>
                    <a:gd name="connsiteY317" fmla="*/ 1874108 h 1981200"/>
                    <a:gd name="connsiteX318" fmla="*/ 601362 w 1715987"/>
                    <a:gd name="connsiteY318" fmla="*/ 1861751 h 1981200"/>
                    <a:gd name="connsiteX319" fmla="*/ 589005 w 1715987"/>
                    <a:gd name="connsiteY319" fmla="*/ 1853513 h 1981200"/>
                    <a:gd name="connsiteX320" fmla="*/ 572529 w 1715987"/>
                    <a:gd name="connsiteY320" fmla="*/ 1828800 h 1981200"/>
                    <a:gd name="connsiteX321" fmla="*/ 564292 w 1715987"/>
                    <a:gd name="connsiteY321" fmla="*/ 1816443 h 1981200"/>
                    <a:gd name="connsiteX322" fmla="*/ 551935 w 1715987"/>
                    <a:gd name="connsiteY322" fmla="*/ 1804086 h 1981200"/>
                    <a:gd name="connsiteX323" fmla="*/ 543697 w 1715987"/>
                    <a:gd name="connsiteY323" fmla="*/ 1791730 h 1981200"/>
                    <a:gd name="connsiteX324" fmla="*/ 518983 w 1715987"/>
                    <a:gd name="connsiteY324" fmla="*/ 1775254 h 1981200"/>
                    <a:gd name="connsiteX325" fmla="*/ 494270 w 1715987"/>
                    <a:gd name="connsiteY325" fmla="*/ 1762897 h 1981200"/>
                    <a:gd name="connsiteX326" fmla="*/ 321275 w 1715987"/>
                    <a:gd name="connsiteY326" fmla="*/ 1762897 h 1981200"/>
                    <a:gd name="connsiteX327" fmla="*/ 284205 w 1715987"/>
                    <a:gd name="connsiteY327" fmla="*/ 1754659 h 1981200"/>
                    <a:gd name="connsiteX328" fmla="*/ 263610 w 1715987"/>
                    <a:gd name="connsiteY328" fmla="*/ 1750540 h 1981200"/>
                    <a:gd name="connsiteX329" fmla="*/ 230659 w 1715987"/>
                    <a:gd name="connsiteY329" fmla="*/ 1742303 h 1981200"/>
                    <a:gd name="connsiteX330" fmla="*/ 214183 w 1715987"/>
                    <a:gd name="connsiteY330" fmla="*/ 1738184 h 1981200"/>
                    <a:gd name="connsiteX331" fmla="*/ 164756 w 1715987"/>
                    <a:gd name="connsiteY331" fmla="*/ 1725827 h 1981200"/>
                    <a:gd name="connsiteX332" fmla="*/ 102973 w 1715987"/>
                    <a:gd name="connsiteY332" fmla="*/ 1729946 h 1981200"/>
                    <a:gd name="connsiteX333" fmla="*/ 90616 w 1715987"/>
                    <a:gd name="connsiteY333" fmla="*/ 1734065 h 1981200"/>
                    <a:gd name="connsiteX334" fmla="*/ 61783 w 1715987"/>
                    <a:gd name="connsiteY334" fmla="*/ 1767016 h 1981200"/>
                    <a:gd name="connsiteX335" fmla="*/ 53546 w 1715987"/>
                    <a:gd name="connsiteY335" fmla="*/ 1779373 h 1981200"/>
                    <a:gd name="connsiteX336" fmla="*/ 41189 w 1715987"/>
                    <a:gd name="connsiteY336" fmla="*/ 1787611 h 1981200"/>
                    <a:gd name="connsiteX337" fmla="*/ 24713 w 1715987"/>
                    <a:gd name="connsiteY337" fmla="*/ 1808205 h 1981200"/>
                    <a:gd name="connsiteX338" fmla="*/ 16475 w 1715987"/>
                    <a:gd name="connsiteY338" fmla="*/ 1832919 h 1981200"/>
                    <a:gd name="connsiteX339" fmla="*/ 12356 w 1715987"/>
                    <a:gd name="connsiteY339" fmla="*/ 1845276 h 1981200"/>
                    <a:gd name="connsiteX340" fmla="*/ 8237 w 1715987"/>
                    <a:gd name="connsiteY340" fmla="*/ 1861751 h 1981200"/>
                    <a:gd name="connsiteX341" fmla="*/ 12356 w 1715987"/>
                    <a:gd name="connsiteY341" fmla="*/ 1927654 h 1981200"/>
                    <a:gd name="connsiteX342" fmla="*/ 16475 w 1715987"/>
                    <a:gd name="connsiteY342" fmla="*/ 1944130 h 1981200"/>
                    <a:gd name="connsiteX343" fmla="*/ 16475 w 1715987"/>
                    <a:gd name="connsiteY343" fmla="*/ 19812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1715987" h="1981200">
                      <a:moveTo>
                        <a:pt x="1692875" y="955589"/>
                      </a:moveTo>
                      <a:cubicBezTo>
                        <a:pt x="1626972" y="954216"/>
                        <a:pt x="1561006" y="954682"/>
                        <a:pt x="1495167" y="951470"/>
                      </a:cubicBezTo>
                      <a:cubicBezTo>
                        <a:pt x="1485470" y="950997"/>
                        <a:pt x="1514480" y="949255"/>
                        <a:pt x="1524000" y="947351"/>
                      </a:cubicBezTo>
                      <a:cubicBezTo>
                        <a:pt x="1528257" y="946500"/>
                        <a:pt x="1532118" y="944174"/>
                        <a:pt x="1536356" y="943232"/>
                      </a:cubicBezTo>
                      <a:cubicBezTo>
                        <a:pt x="1544509" y="941420"/>
                        <a:pt x="1552853" y="940607"/>
                        <a:pt x="1561070" y="939113"/>
                      </a:cubicBezTo>
                      <a:cubicBezTo>
                        <a:pt x="1586682" y="934456"/>
                        <a:pt x="1579360" y="935762"/>
                        <a:pt x="1606378" y="926757"/>
                      </a:cubicBezTo>
                      <a:lnTo>
                        <a:pt x="1618735" y="922638"/>
                      </a:lnTo>
                      <a:cubicBezTo>
                        <a:pt x="1622854" y="921265"/>
                        <a:pt x="1626809" y="919233"/>
                        <a:pt x="1631092" y="918519"/>
                      </a:cubicBezTo>
                      <a:cubicBezTo>
                        <a:pt x="1639330" y="917146"/>
                        <a:pt x="1647703" y="916426"/>
                        <a:pt x="1655805" y="914400"/>
                      </a:cubicBezTo>
                      <a:cubicBezTo>
                        <a:pt x="1664229" y="912294"/>
                        <a:pt x="1672281" y="908908"/>
                        <a:pt x="1680519" y="906162"/>
                      </a:cubicBezTo>
                      <a:lnTo>
                        <a:pt x="1692875" y="902043"/>
                      </a:lnTo>
                      <a:cubicBezTo>
                        <a:pt x="1699316" y="882722"/>
                        <a:pt x="1702644" y="876142"/>
                        <a:pt x="1705232" y="856735"/>
                      </a:cubicBezTo>
                      <a:cubicBezTo>
                        <a:pt x="1707056" y="843058"/>
                        <a:pt x="1707978" y="829276"/>
                        <a:pt x="1709351" y="815546"/>
                      </a:cubicBezTo>
                      <a:cubicBezTo>
                        <a:pt x="1708099" y="771733"/>
                        <a:pt x="1731589" y="700541"/>
                        <a:pt x="1696994" y="659027"/>
                      </a:cubicBezTo>
                      <a:cubicBezTo>
                        <a:pt x="1693265" y="654552"/>
                        <a:pt x="1689484" y="649901"/>
                        <a:pt x="1684637" y="646670"/>
                      </a:cubicBezTo>
                      <a:cubicBezTo>
                        <a:pt x="1681025" y="644262"/>
                        <a:pt x="1676400" y="643924"/>
                        <a:pt x="1672281" y="642551"/>
                      </a:cubicBezTo>
                      <a:cubicBezTo>
                        <a:pt x="1658551" y="643924"/>
                        <a:pt x="1644784" y="644959"/>
                        <a:pt x="1631092" y="646670"/>
                      </a:cubicBezTo>
                      <a:cubicBezTo>
                        <a:pt x="1622805" y="647706"/>
                        <a:pt x="1614695" y="650033"/>
                        <a:pt x="1606378" y="650789"/>
                      </a:cubicBezTo>
                      <a:cubicBezTo>
                        <a:pt x="1584458" y="652782"/>
                        <a:pt x="1562443" y="653535"/>
                        <a:pt x="1540475" y="654908"/>
                      </a:cubicBezTo>
                      <a:cubicBezTo>
                        <a:pt x="1521141" y="661353"/>
                        <a:pt x="1518639" y="664105"/>
                        <a:pt x="1491048" y="654908"/>
                      </a:cubicBezTo>
                      <a:cubicBezTo>
                        <a:pt x="1486929" y="653535"/>
                        <a:pt x="1499114" y="651449"/>
                        <a:pt x="1503405" y="650789"/>
                      </a:cubicBezTo>
                      <a:cubicBezTo>
                        <a:pt x="1517043" y="648691"/>
                        <a:pt x="1530840" y="647770"/>
                        <a:pt x="1544594" y="646670"/>
                      </a:cubicBezTo>
                      <a:cubicBezTo>
                        <a:pt x="1565169" y="645024"/>
                        <a:pt x="1585783" y="643924"/>
                        <a:pt x="1606378" y="642551"/>
                      </a:cubicBezTo>
                      <a:cubicBezTo>
                        <a:pt x="1634717" y="633105"/>
                        <a:pt x="1600454" y="643628"/>
                        <a:pt x="1651686" y="634313"/>
                      </a:cubicBezTo>
                      <a:cubicBezTo>
                        <a:pt x="1663409" y="632181"/>
                        <a:pt x="1666507" y="628551"/>
                        <a:pt x="1676400" y="621957"/>
                      </a:cubicBezTo>
                      <a:cubicBezTo>
                        <a:pt x="1696015" y="592533"/>
                        <a:pt x="1690474" y="606848"/>
                        <a:pt x="1696994" y="580767"/>
                      </a:cubicBezTo>
                      <a:cubicBezTo>
                        <a:pt x="1695621" y="571156"/>
                        <a:pt x="1695058" y="561395"/>
                        <a:pt x="1692875" y="551935"/>
                      </a:cubicBezTo>
                      <a:cubicBezTo>
                        <a:pt x="1690922" y="543474"/>
                        <a:pt x="1687383" y="535459"/>
                        <a:pt x="1684637" y="527221"/>
                      </a:cubicBezTo>
                      <a:cubicBezTo>
                        <a:pt x="1678731" y="509502"/>
                        <a:pt x="1681569" y="519067"/>
                        <a:pt x="1676400" y="498389"/>
                      </a:cubicBezTo>
                      <a:cubicBezTo>
                        <a:pt x="1673231" y="431842"/>
                        <a:pt x="1674016" y="422199"/>
                        <a:pt x="1668162" y="366584"/>
                      </a:cubicBezTo>
                      <a:cubicBezTo>
                        <a:pt x="1667003" y="355575"/>
                        <a:pt x="1666362" y="344456"/>
                        <a:pt x="1664043" y="333632"/>
                      </a:cubicBezTo>
                      <a:cubicBezTo>
                        <a:pt x="1662224" y="325141"/>
                        <a:pt x="1664043" y="311665"/>
                        <a:pt x="1655805" y="308919"/>
                      </a:cubicBezTo>
                      <a:lnTo>
                        <a:pt x="1643448" y="304800"/>
                      </a:lnTo>
                      <a:cubicBezTo>
                        <a:pt x="1639329" y="302054"/>
                        <a:pt x="1635642" y="298512"/>
                        <a:pt x="1631092" y="296562"/>
                      </a:cubicBezTo>
                      <a:cubicBezTo>
                        <a:pt x="1609205" y="287182"/>
                        <a:pt x="1582453" y="294917"/>
                        <a:pt x="1561070" y="296562"/>
                      </a:cubicBezTo>
                      <a:cubicBezTo>
                        <a:pt x="1532823" y="305978"/>
                        <a:pt x="1567882" y="294859"/>
                        <a:pt x="1528119" y="304800"/>
                      </a:cubicBezTo>
                      <a:cubicBezTo>
                        <a:pt x="1523907" y="305853"/>
                        <a:pt x="1519881" y="307546"/>
                        <a:pt x="1515762" y="308919"/>
                      </a:cubicBezTo>
                      <a:cubicBezTo>
                        <a:pt x="1504778" y="307546"/>
                        <a:pt x="1492421" y="310292"/>
                        <a:pt x="1482810" y="304800"/>
                      </a:cubicBezTo>
                      <a:cubicBezTo>
                        <a:pt x="1479040" y="302646"/>
                        <a:pt x="1482623" y="292999"/>
                        <a:pt x="1486929" y="292443"/>
                      </a:cubicBezTo>
                      <a:cubicBezTo>
                        <a:pt x="1527802" y="287169"/>
                        <a:pt x="1569308" y="289697"/>
                        <a:pt x="1610497" y="288324"/>
                      </a:cubicBezTo>
                      <a:cubicBezTo>
                        <a:pt x="1639906" y="278521"/>
                        <a:pt x="1630393" y="287311"/>
                        <a:pt x="1643448" y="267730"/>
                      </a:cubicBezTo>
                      <a:lnTo>
                        <a:pt x="1651686" y="243016"/>
                      </a:lnTo>
                      <a:lnTo>
                        <a:pt x="1655805" y="230659"/>
                      </a:lnTo>
                      <a:cubicBezTo>
                        <a:pt x="1657178" y="210065"/>
                        <a:pt x="1659924" y="189516"/>
                        <a:pt x="1659924" y="168876"/>
                      </a:cubicBezTo>
                      <a:cubicBezTo>
                        <a:pt x="1659924" y="156926"/>
                        <a:pt x="1656190" y="120028"/>
                        <a:pt x="1647567" y="107092"/>
                      </a:cubicBezTo>
                      <a:lnTo>
                        <a:pt x="1631092" y="82378"/>
                      </a:lnTo>
                      <a:cubicBezTo>
                        <a:pt x="1622992" y="70227"/>
                        <a:pt x="1622391" y="67576"/>
                        <a:pt x="1610497" y="57665"/>
                      </a:cubicBezTo>
                      <a:cubicBezTo>
                        <a:pt x="1606694" y="54496"/>
                        <a:pt x="1602259" y="52173"/>
                        <a:pt x="1598140" y="49427"/>
                      </a:cubicBezTo>
                      <a:cubicBezTo>
                        <a:pt x="1595394" y="45308"/>
                        <a:pt x="1593768" y="40163"/>
                        <a:pt x="1589902" y="37070"/>
                      </a:cubicBezTo>
                      <a:cubicBezTo>
                        <a:pt x="1586512" y="34358"/>
                        <a:pt x="1581429" y="34893"/>
                        <a:pt x="1577546" y="32951"/>
                      </a:cubicBezTo>
                      <a:cubicBezTo>
                        <a:pt x="1573118" y="30737"/>
                        <a:pt x="1569308" y="27459"/>
                        <a:pt x="1565189" y="24713"/>
                      </a:cubicBezTo>
                      <a:cubicBezTo>
                        <a:pt x="1552134" y="5132"/>
                        <a:pt x="1561647" y="13923"/>
                        <a:pt x="1532237" y="4119"/>
                      </a:cubicBezTo>
                      <a:lnTo>
                        <a:pt x="1519881" y="0"/>
                      </a:lnTo>
                      <a:cubicBezTo>
                        <a:pt x="1504104" y="1578"/>
                        <a:pt x="1479288" y="-2446"/>
                        <a:pt x="1466335" y="12357"/>
                      </a:cubicBezTo>
                      <a:cubicBezTo>
                        <a:pt x="1459815" y="19808"/>
                        <a:pt x="1449859" y="37070"/>
                        <a:pt x="1449859" y="37070"/>
                      </a:cubicBezTo>
                      <a:cubicBezTo>
                        <a:pt x="1451232" y="52173"/>
                        <a:pt x="1453978" y="67213"/>
                        <a:pt x="1453978" y="82378"/>
                      </a:cubicBezTo>
                      <a:cubicBezTo>
                        <a:pt x="1453978" y="88039"/>
                        <a:pt x="1454569" y="101994"/>
                        <a:pt x="1449859" y="98854"/>
                      </a:cubicBezTo>
                      <a:cubicBezTo>
                        <a:pt x="1442634" y="94037"/>
                        <a:pt x="1446438" y="81365"/>
                        <a:pt x="1441621" y="74140"/>
                      </a:cubicBezTo>
                      <a:cubicBezTo>
                        <a:pt x="1436129" y="65902"/>
                        <a:pt x="1428277" y="58819"/>
                        <a:pt x="1425146" y="49427"/>
                      </a:cubicBezTo>
                      <a:cubicBezTo>
                        <a:pt x="1421067" y="37190"/>
                        <a:pt x="1418462" y="22148"/>
                        <a:pt x="1408670" y="12357"/>
                      </a:cubicBezTo>
                      <a:cubicBezTo>
                        <a:pt x="1405169" y="8857"/>
                        <a:pt x="1400432" y="6865"/>
                        <a:pt x="1396313" y="4119"/>
                      </a:cubicBezTo>
                      <a:cubicBezTo>
                        <a:pt x="1365246" y="14475"/>
                        <a:pt x="1403546" y="504"/>
                        <a:pt x="1371600" y="16476"/>
                      </a:cubicBezTo>
                      <a:cubicBezTo>
                        <a:pt x="1367717" y="18418"/>
                        <a:pt x="1363362" y="19221"/>
                        <a:pt x="1359243" y="20594"/>
                      </a:cubicBezTo>
                      <a:cubicBezTo>
                        <a:pt x="1355124" y="23340"/>
                        <a:pt x="1351628" y="27409"/>
                        <a:pt x="1346886" y="28832"/>
                      </a:cubicBezTo>
                      <a:cubicBezTo>
                        <a:pt x="1327912" y="34524"/>
                        <a:pt x="1320933" y="29452"/>
                        <a:pt x="1305697" y="37070"/>
                      </a:cubicBezTo>
                      <a:cubicBezTo>
                        <a:pt x="1301269" y="39284"/>
                        <a:pt x="1297768" y="43094"/>
                        <a:pt x="1293340" y="45308"/>
                      </a:cubicBezTo>
                      <a:cubicBezTo>
                        <a:pt x="1289457" y="47250"/>
                        <a:pt x="1284974" y="47717"/>
                        <a:pt x="1280983" y="49427"/>
                      </a:cubicBezTo>
                      <a:cubicBezTo>
                        <a:pt x="1275340" y="51846"/>
                        <a:pt x="1270257" y="55509"/>
                        <a:pt x="1264508" y="57665"/>
                      </a:cubicBezTo>
                      <a:cubicBezTo>
                        <a:pt x="1259207" y="59653"/>
                        <a:pt x="1253475" y="60229"/>
                        <a:pt x="1248032" y="61784"/>
                      </a:cubicBezTo>
                      <a:cubicBezTo>
                        <a:pt x="1236292" y="65138"/>
                        <a:pt x="1232081" y="68181"/>
                        <a:pt x="1219200" y="70021"/>
                      </a:cubicBezTo>
                      <a:cubicBezTo>
                        <a:pt x="1183924" y="75060"/>
                        <a:pt x="1131386" y="76594"/>
                        <a:pt x="1099751" y="78259"/>
                      </a:cubicBezTo>
                      <a:cubicBezTo>
                        <a:pt x="1048330" y="88543"/>
                        <a:pt x="1105591" y="78121"/>
                        <a:pt x="1000897" y="86497"/>
                      </a:cubicBezTo>
                      <a:cubicBezTo>
                        <a:pt x="992572" y="87163"/>
                        <a:pt x="984484" y="89694"/>
                        <a:pt x="976183" y="90616"/>
                      </a:cubicBezTo>
                      <a:cubicBezTo>
                        <a:pt x="959751" y="92442"/>
                        <a:pt x="943232" y="93362"/>
                        <a:pt x="926756" y="94735"/>
                      </a:cubicBezTo>
                      <a:lnTo>
                        <a:pt x="877329" y="111211"/>
                      </a:lnTo>
                      <a:cubicBezTo>
                        <a:pt x="873210" y="112584"/>
                        <a:pt x="868585" y="112922"/>
                        <a:pt x="864973" y="115330"/>
                      </a:cubicBezTo>
                      <a:lnTo>
                        <a:pt x="840259" y="131805"/>
                      </a:lnTo>
                      <a:cubicBezTo>
                        <a:pt x="833994" y="150601"/>
                        <a:pt x="826156" y="161265"/>
                        <a:pt x="836140" y="181232"/>
                      </a:cubicBezTo>
                      <a:cubicBezTo>
                        <a:pt x="838354" y="185660"/>
                        <a:pt x="844694" y="186301"/>
                        <a:pt x="848497" y="189470"/>
                      </a:cubicBezTo>
                      <a:cubicBezTo>
                        <a:pt x="880217" y="215903"/>
                        <a:pt x="842528" y="189608"/>
                        <a:pt x="873210" y="210065"/>
                      </a:cubicBezTo>
                      <a:cubicBezTo>
                        <a:pt x="882486" y="237891"/>
                        <a:pt x="869621" y="207728"/>
                        <a:pt x="889686" y="230659"/>
                      </a:cubicBezTo>
                      <a:cubicBezTo>
                        <a:pt x="896206" y="238110"/>
                        <a:pt x="900670" y="247135"/>
                        <a:pt x="906162" y="255373"/>
                      </a:cubicBezTo>
                      <a:cubicBezTo>
                        <a:pt x="908908" y="259492"/>
                        <a:pt x="910900" y="264230"/>
                        <a:pt x="914400" y="267730"/>
                      </a:cubicBezTo>
                      <a:cubicBezTo>
                        <a:pt x="930256" y="283586"/>
                        <a:pt x="921910" y="276855"/>
                        <a:pt x="939113" y="288324"/>
                      </a:cubicBezTo>
                      <a:cubicBezTo>
                        <a:pt x="940486" y="292443"/>
                        <a:pt x="947444" y="299628"/>
                        <a:pt x="943232" y="300681"/>
                      </a:cubicBezTo>
                      <a:cubicBezTo>
                        <a:pt x="912754" y="308301"/>
                        <a:pt x="909152" y="299552"/>
                        <a:pt x="893805" y="284205"/>
                      </a:cubicBezTo>
                      <a:cubicBezTo>
                        <a:pt x="892432" y="280086"/>
                        <a:pt x="891794" y="275644"/>
                        <a:pt x="889686" y="271849"/>
                      </a:cubicBezTo>
                      <a:cubicBezTo>
                        <a:pt x="884878" y="263194"/>
                        <a:pt x="873210" y="247135"/>
                        <a:pt x="873210" y="247135"/>
                      </a:cubicBezTo>
                      <a:lnTo>
                        <a:pt x="864973" y="222421"/>
                      </a:lnTo>
                      <a:cubicBezTo>
                        <a:pt x="862260" y="214282"/>
                        <a:pt x="859874" y="203514"/>
                        <a:pt x="852616" y="197708"/>
                      </a:cubicBezTo>
                      <a:cubicBezTo>
                        <a:pt x="849226" y="194996"/>
                        <a:pt x="844142" y="195531"/>
                        <a:pt x="840259" y="193589"/>
                      </a:cubicBezTo>
                      <a:cubicBezTo>
                        <a:pt x="835831" y="191375"/>
                        <a:pt x="832426" y="187362"/>
                        <a:pt x="827902" y="185351"/>
                      </a:cubicBezTo>
                      <a:cubicBezTo>
                        <a:pt x="819967" y="181824"/>
                        <a:pt x="811427" y="179859"/>
                        <a:pt x="803189" y="177113"/>
                      </a:cubicBezTo>
                      <a:lnTo>
                        <a:pt x="790832" y="172994"/>
                      </a:lnTo>
                      <a:lnTo>
                        <a:pt x="778475" y="168876"/>
                      </a:lnTo>
                      <a:cubicBezTo>
                        <a:pt x="774356" y="171622"/>
                        <a:pt x="769922" y="173944"/>
                        <a:pt x="766119" y="177113"/>
                      </a:cubicBezTo>
                      <a:cubicBezTo>
                        <a:pt x="761644" y="180842"/>
                        <a:pt x="758854" y="186641"/>
                        <a:pt x="753762" y="189470"/>
                      </a:cubicBezTo>
                      <a:cubicBezTo>
                        <a:pt x="746171" y="193687"/>
                        <a:pt x="729048" y="197708"/>
                        <a:pt x="729048" y="197708"/>
                      </a:cubicBezTo>
                      <a:cubicBezTo>
                        <a:pt x="675020" y="238231"/>
                        <a:pt x="740640" y="191727"/>
                        <a:pt x="700216" y="214184"/>
                      </a:cubicBezTo>
                      <a:cubicBezTo>
                        <a:pt x="667281" y="232481"/>
                        <a:pt x="686288" y="227214"/>
                        <a:pt x="659027" y="238897"/>
                      </a:cubicBezTo>
                      <a:cubicBezTo>
                        <a:pt x="655036" y="240607"/>
                        <a:pt x="650553" y="241074"/>
                        <a:pt x="646670" y="243016"/>
                      </a:cubicBezTo>
                      <a:cubicBezTo>
                        <a:pt x="642242" y="245230"/>
                        <a:pt x="638837" y="249243"/>
                        <a:pt x="634313" y="251254"/>
                      </a:cubicBezTo>
                      <a:cubicBezTo>
                        <a:pt x="626378" y="254781"/>
                        <a:pt x="609600" y="259492"/>
                        <a:pt x="609600" y="259492"/>
                      </a:cubicBezTo>
                      <a:cubicBezTo>
                        <a:pt x="606854" y="263611"/>
                        <a:pt x="604863" y="268349"/>
                        <a:pt x="601362" y="271849"/>
                      </a:cubicBezTo>
                      <a:cubicBezTo>
                        <a:pt x="597862" y="275349"/>
                        <a:pt x="592265" y="276361"/>
                        <a:pt x="589005" y="280086"/>
                      </a:cubicBezTo>
                      <a:cubicBezTo>
                        <a:pt x="582485" y="287537"/>
                        <a:pt x="572529" y="304800"/>
                        <a:pt x="572529" y="304800"/>
                      </a:cubicBezTo>
                      <a:cubicBezTo>
                        <a:pt x="574762" y="315964"/>
                        <a:pt x="574785" y="329670"/>
                        <a:pt x="584886" y="337751"/>
                      </a:cubicBezTo>
                      <a:cubicBezTo>
                        <a:pt x="588276" y="340463"/>
                        <a:pt x="593124" y="340497"/>
                        <a:pt x="597243" y="341870"/>
                      </a:cubicBezTo>
                      <a:cubicBezTo>
                        <a:pt x="601362" y="345989"/>
                        <a:pt x="604542" y="351337"/>
                        <a:pt x="609600" y="354227"/>
                      </a:cubicBezTo>
                      <a:cubicBezTo>
                        <a:pt x="614515" y="357036"/>
                        <a:pt x="620632" y="356791"/>
                        <a:pt x="626075" y="358346"/>
                      </a:cubicBezTo>
                      <a:cubicBezTo>
                        <a:pt x="637384" y="361577"/>
                        <a:pt x="641370" y="362854"/>
                        <a:pt x="650789" y="370703"/>
                      </a:cubicBezTo>
                      <a:cubicBezTo>
                        <a:pt x="655264" y="374432"/>
                        <a:pt x="658723" y="379268"/>
                        <a:pt x="663146" y="383059"/>
                      </a:cubicBezTo>
                      <a:cubicBezTo>
                        <a:pt x="668358" y="387526"/>
                        <a:pt x="674767" y="390562"/>
                        <a:pt x="679621" y="395416"/>
                      </a:cubicBezTo>
                      <a:cubicBezTo>
                        <a:pt x="684475" y="400270"/>
                        <a:pt x="687988" y="406306"/>
                        <a:pt x="691978" y="411892"/>
                      </a:cubicBezTo>
                      <a:cubicBezTo>
                        <a:pt x="694855" y="415920"/>
                        <a:pt x="696715" y="420749"/>
                        <a:pt x="700216" y="424249"/>
                      </a:cubicBezTo>
                      <a:cubicBezTo>
                        <a:pt x="703716" y="427749"/>
                        <a:pt x="708454" y="429740"/>
                        <a:pt x="712573" y="432486"/>
                      </a:cubicBezTo>
                      <a:cubicBezTo>
                        <a:pt x="713775" y="436093"/>
                        <a:pt x="725415" y="457765"/>
                        <a:pt x="704335" y="453081"/>
                      </a:cubicBezTo>
                      <a:lnTo>
                        <a:pt x="667264" y="428367"/>
                      </a:lnTo>
                      <a:lnTo>
                        <a:pt x="654908" y="420130"/>
                      </a:lnTo>
                      <a:cubicBezTo>
                        <a:pt x="640208" y="398079"/>
                        <a:pt x="650170" y="411273"/>
                        <a:pt x="621956" y="383059"/>
                      </a:cubicBezTo>
                      <a:cubicBezTo>
                        <a:pt x="617837" y="378940"/>
                        <a:pt x="612831" y="375549"/>
                        <a:pt x="609600" y="370703"/>
                      </a:cubicBezTo>
                      <a:cubicBezTo>
                        <a:pt x="606854" y="366584"/>
                        <a:pt x="604862" y="361846"/>
                        <a:pt x="601362" y="358346"/>
                      </a:cubicBezTo>
                      <a:cubicBezTo>
                        <a:pt x="593377" y="350361"/>
                        <a:pt x="586698" y="349339"/>
                        <a:pt x="576648" y="345989"/>
                      </a:cubicBezTo>
                      <a:cubicBezTo>
                        <a:pt x="572529" y="343243"/>
                        <a:pt x="568720" y="339965"/>
                        <a:pt x="564292" y="337751"/>
                      </a:cubicBezTo>
                      <a:cubicBezTo>
                        <a:pt x="546727" y="328968"/>
                        <a:pt x="537387" y="335248"/>
                        <a:pt x="514864" y="337751"/>
                      </a:cubicBezTo>
                      <a:cubicBezTo>
                        <a:pt x="510745" y="339124"/>
                        <a:pt x="506303" y="339762"/>
                        <a:pt x="502508" y="341870"/>
                      </a:cubicBezTo>
                      <a:cubicBezTo>
                        <a:pt x="493853" y="346678"/>
                        <a:pt x="477794" y="358346"/>
                        <a:pt x="477794" y="358346"/>
                      </a:cubicBezTo>
                      <a:cubicBezTo>
                        <a:pt x="457511" y="388771"/>
                        <a:pt x="467259" y="375139"/>
                        <a:pt x="448962" y="399535"/>
                      </a:cubicBezTo>
                      <a:cubicBezTo>
                        <a:pt x="447589" y="403654"/>
                        <a:pt x="446785" y="408009"/>
                        <a:pt x="444843" y="411892"/>
                      </a:cubicBezTo>
                      <a:cubicBezTo>
                        <a:pt x="442629" y="416320"/>
                        <a:pt x="437098" y="419323"/>
                        <a:pt x="436605" y="424249"/>
                      </a:cubicBezTo>
                      <a:cubicBezTo>
                        <a:pt x="435639" y="433909"/>
                        <a:pt x="437118" y="444067"/>
                        <a:pt x="440724" y="453081"/>
                      </a:cubicBezTo>
                      <a:cubicBezTo>
                        <a:pt x="442887" y="458489"/>
                        <a:pt x="448606" y="461709"/>
                        <a:pt x="453081" y="465438"/>
                      </a:cubicBezTo>
                      <a:cubicBezTo>
                        <a:pt x="456884" y="468607"/>
                        <a:pt x="461009" y="471462"/>
                        <a:pt x="465437" y="473676"/>
                      </a:cubicBezTo>
                      <a:cubicBezTo>
                        <a:pt x="469320" y="475618"/>
                        <a:pt x="473605" y="476652"/>
                        <a:pt x="477794" y="477794"/>
                      </a:cubicBezTo>
                      <a:cubicBezTo>
                        <a:pt x="488717" y="480773"/>
                        <a:pt x="500005" y="482451"/>
                        <a:pt x="510746" y="486032"/>
                      </a:cubicBezTo>
                      <a:cubicBezTo>
                        <a:pt x="524608" y="490653"/>
                        <a:pt x="525327" y="490246"/>
                        <a:pt x="539578" y="498389"/>
                      </a:cubicBezTo>
                      <a:cubicBezTo>
                        <a:pt x="543876" y="500845"/>
                        <a:pt x="547385" y="504677"/>
                        <a:pt x="551935" y="506627"/>
                      </a:cubicBezTo>
                      <a:cubicBezTo>
                        <a:pt x="568056" y="513536"/>
                        <a:pt x="576506" y="507907"/>
                        <a:pt x="593124" y="518984"/>
                      </a:cubicBezTo>
                      <a:cubicBezTo>
                        <a:pt x="597243" y="521730"/>
                        <a:pt x="601453" y="524344"/>
                        <a:pt x="605481" y="527221"/>
                      </a:cubicBezTo>
                      <a:cubicBezTo>
                        <a:pt x="641270" y="552784"/>
                        <a:pt x="605172" y="528389"/>
                        <a:pt x="634313" y="547816"/>
                      </a:cubicBezTo>
                      <a:cubicBezTo>
                        <a:pt x="639805" y="556054"/>
                        <a:pt x="660182" y="575661"/>
                        <a:pt x="650789" y="572530"/>
                      </a:cubicBezTo>
                      <a:cubicBezTo>
                        <a:pt x="646670" y="571157"/>
                        <a:pt x="642227" y="570520"/>
                        <a:pt x="638432" y="568411"/>
                      </a:cubicBezTo>
                      <a:cubicBezTo>
                        <a:pt x="629777" y="563603"/>
                        <a:pt x="623112" y="555066"/>
                        <a:pt x="613719" y="551935"/>
                      </a:cubicBezTo>
                      <a:lnTo>
                        <a:pt x="589005" y="543697"/>
                      </a:lnTo>
                      <a:lnTo>
                        <a:pt x="576648" y="539578"/>
                      </a:lnTo>
                      <a:cubicBezTo>
                        <a:pt x="531688" y="509602"/>
                        <a:pt x="600994" y="553809"/>
                        <a:pt x="547816" y="527221"/>
                      </a:cubicBezTo>
                      <a:cubicBezTo>
                        <a:pt x="538960" y="522793"/>
                        <a:pt x="530103" y="517747"/>
                        <a:pt x="523102" y="510746"/>
                      </a:cubicBezTo>
                      <a:cubicBezTo>
                        <a:pt x="518983" y="506627"/>
                        <a:pt x="515593" y="501620"/>
                        <a:pt x="510746" y="498389"/>
                      </a:cubicBezTo>
                      <a:cubicBezTo>
                        <a:pt x="507133" y="495981"/>
                        <a:pt x="502272" y="496212"/>
                        <a:pt x="498389" y="494270"/>
                      </a:cubicBezTo>
                      <a:cubicBezTo>
                        <a:pt x="493961" y="492056"/>
                        <a:pt x="490151" y="488778"/>
                        <a:pt x="486032" y="486032"/>
                      </a:cubicBezTo>
                      <a:cubicBezTo>
                        <a:pt x="465437" y="487405"/>
                        <a:pt x="444608" y="486758"/>
                        <a:pt x="424248" y="490151"/>
                      </a:cubicBezTo>
                      <a:cubicBezTo>
                        <a:pt x="405181" y="493329"/>
                        <a:pt x="416175" y="500244"/>
                        <a:pt x="407773" y="510746"/>
                      </a:cubicBezTo>
                      <a:cubicBezTo>
                        <a:pt x="404680" y="514612"/>
                        <a:pt x="399535" y="516238"/>
                        <a:pt x="395416" y="518984"/>
                      </a:cubicBezTo>
                      <a:cubicBezTo>
                        <a:pt x="391124" y="531860"/>
                        <a:pt x="386960" y="547961"/>
                        <a:pt x="374821" y="556054"/>
                      </a:cubicBezTo>
                      <a:lnTo>
                        <a:pt x="362464" y="564292"/>
                      </a:lnTo>
                      <a:cubicBezTo>
                        <a:pt x="359718" y="568411"/>
                        <a:pt x="357952" y="573389"/>
                        <a:pt x="354227" y="576649"/>
                      </a:cubicBezTo>
                      <a:cubicBezTo>
                        <a:pt x="346776" y="583169"/>
                        <a:pt x="329513" y="593124"/>
                        <a:pt x="329513" y="593124"/>
                      </a:cubicBezTo>
                      <a:cubicBezTo>
                        <a:pt x="314292" y="615956"/>
                        <a:pt x="329984" y="597897"/>
                        <a:pt x="308919" y="609600"/>
                      </a:cubicBezTo>
                      <a:cubicBezTo>
                        <a:pt x="300264" y="614408"/>
                        <a:pt x="292443" y="620584"/>
                        <a:pt x="284205" y="626076"/>
                      </a:cubicBezTo>
                      <a:cubicBezTo>
                        <a:pt x="280086" y="628822"/>
                        <a:pt x="276544" y="632747"/>
                        <a:pt x="271848" y="634313"/>
                      </a:cubicBezTo>
                      <a:lnTo>
                        <a:pt x="259492" y="638432"/>
                      </a:lnTo>
                      <a:cubicBezTo>
                        <a:pt x="256746" y="642551"/>
                        <a:pt x="254754" y="647289"/>
                        <a:pt x="251254" y="650789"/>
                      </a:cubicBezTo>
                      <a:cubicBezTo>
                        <a:pt x="243269" y="658774"/>
                        <a:pt x="236590" y="659796"/>
                        <a:pt x="226540" y="663146"/>
                      </a:cubicBezTo>
                      <a:cubicBezTo>
                        <a:pt x="225167" y="667265"/>
                        <a:pt x="225133" y="672113"/>
                        <a:pt x="222421" y="675503"/>
                      </a:cubicBezTo>
                      <a:cubicBezTo>
                        <a:pt x="204570" y="697815"/>
                        <a:pt x="214184" y="668292"/>
                        <a:pt x="201827" y="696097"/>
                      </a:cubicBezTo>
                      <a:cubicBezTo>
                        <a:pt x="198300" y="704032"/>
                        <a:pt x="196335" y="712573"/>
                        <a:pt x="193589" y="720811"/>
                      </a:cubicBezTo>
                      <a:lnTo>
                        <a:pt x="189470" y="733167"/>
                      </a:lnTo>
                      <a:cubicBezTo>
                        <a:pt x="199823" y="764227"/>
                        <a:pt x="185857" y="725942"/>
                        <a:pt x="201827" y="757881"/>
                      </a:cubicBezTo>
                      <a:cubicBezTo>
                        <a:pt x="211088" y="776402"/>
                        <a:pt x="198072" y="769321"/>
                        <a:pt x="222421" y="786713"/>
                      </a:cubicBezTo>
                      <a:cubicBezTo>
                        <a:pt x="225954" y="789237"/>
                        <a:pt x="230983" y="788723"/>
                        <a:pt x="234778" y="790832"/>
                      </a:cubicBezTo>
                      <a:cubicBezTo>
                        <a:pt x="243433" y="795640"/>
                        <a:pt x="251254" y="801816"/>
                        <a:pt x="259492" y="807308"/>
                      </a:cubicBezTo>
                      <a:lnTo>
                        <a:pt x="284205" y="823784"/>
                      </a:lnTo>
                      <a:cubicBezTo>
                        <a:pt x="323983" y="837043"/>
                        <a:pt x="262139" y="815782"/>
                        <a:pt x="313037" y="836140"/>
                      </a:cubicBezTo>
                      <a:cubicBezTo>
                        <a:pt x="342497" y="847924"/>
                        <a:pt x="330764" y="841601"/>
                        <a:pt x="358346" y="848497"/>
                      </a:cubicBezTo>
                      <a:cubicBezTo>
                        <a:pt x="362558" y="849550"/>
                        <a:pt x="366528" y="851423"/>
                        <a:pt x="370702" y="852616"/>
                      </a:cubicBezTo>
                      <a:cubicBezTo>
                        <a:pt x="376145" y="854171"/>
                        <a:pt x="381735" y="855180"/>
                        <a:pt x="387178" y="856735"/>
                      </a:cubicBezTo>
                      <a:cubicBezTo>
                        <a:pt x="391353" y="857928"/>
                        <a:pt x="395346" y="859712"/>
                        <a:pt x="399535" y="860854"/>
                      </a:cubicBezTo>
                      <a:cubicBezTo>
                        <a:pt x="410458" y="863833"/>
                        <a:pt x="421745" y="865512"/>
                        <a:pt x="432486" y="869092"/>
                      </a:cubicBezTo>
                      <a:cubicBezTo>
                        <a:pt x="436605" y="870465"/>
                        <a:pt x="440586" y="872359"/>
                        <a:pt x="444843" y="873211"/>
                      </a:cubicBezTo>
                      <a:cubicBezTo>
                        <a:pt x="465722" y="877387"/>
                        <a:pt x="499880" y="879712"/>
                        <a:pt x="518983" y="881449"/>
                      </a:cubicBezTo>
                      <a:cubicBezTo>
                        <a:pt x="529034" y="884799"/>
                        <a:pt x="535711" y="885819"/>
                        <a:pt x="543697" y="893805"/>
                      </a:cubicBezTo>
                      <a:cubicBezTo>
                        <a:pt x="547197" y="897305"/>
                        <a:pt x="549189" y="902043"/>
                        <a:pt x="551935" y="906162"/>
                      </a:cubicBezTo>
                      <a:cubicBezTo>
                        <a:pt x="542695" y="943122"/>
                        <a:pt x="552462" y="927227"/>
                        <a:pt x="481913" y="914400"/>
                      </a:cubicBezTo>
                      <a:cubicBezTo>
                        <a:pt x="448517" y="908328"/>
                        <a:pt x="466698" y="908851"/>
                        <a:pt x="444843" y="897924"/>
                      </a:cubicBezTo>
                      <a:cubicBezTo>
                        <a:pt x="440960" y="895982"/>
                        <a:pt x="436281" y="895914"/>
                        <a:pt x="432486" y="893805"/>
                      </a:cubicBezTo>
                      <a:cubicBezTo>
                        <a:pt x="423831" y="888997"/>
                        <a:pt x="416011" y="882822"/>
                        <a:pt x="407773" y="877330"/>
                      </a:cubicBezTo>
                      <a:cubicBezTo>
                        <a:pt x="403654" y="874584"/>
                        <a:pt x="399844" y="871306"/>
                        <a:pt x="395416" y="869092"/>
                      </a:cubicBezTo>
                      <a:cubicBezTo>
                        <a:pt x="389924" y="866346"/>
                        <a:pt x="384205" y="864013"/>
                        <a:pt x="378940" y="860854"/>
                      </a:cubicBezTo>
                      <a:cubicBezTo>
                        <a:pt x="370450" y="855760"/>
                        <a:pt x="362465" y="849870"/>
                        <a:pt x="354227" y="844378"/>
                      </a:cubicBezTo>
                      <a:lnTo>
                        <a:pt x="341870" y="836140"/>
                      </a:lnTo>
                      <a:cubicBezTo>
                        <a:pt x="337751" y="833394"/>
                        <a:pt x="334209" y="829468"/>
                        <a:pt x="329513" y="827903"/>
                      </a:cubicBezTo>
                      <a:cubicBezTo>
                        <a:pt x="321275" y="825157"/>
                        <a:pt x="313224" y="821771"/>
                        <a:pt x="304800" y="819665"/>
                      </a:cubicBezTo>
                      <a:cubicBezTo>
                        <a:pt x="284112" y="814493"/>
                        <a:pt x="293695" y="817336"/>
                        <a:pt x="275967" y="811427"/>
                      </a:cubicBezTo>
                      <a:cubicBezTo>
                        <a:pt x="241643" y="812800"/>
                        <a:pt x="207258" y="813098"/>
                        <a:pt x="172994" y="815546"/>
                      </a:cubicBezTo>
                      <a:cubicBezTo>
                        <a:pt x="168663" y="815855"/>
                        <a:pt x="163161" y="816132"/>
                        <a:pt x="160637" y="819665"/>
                      </a:cubicBezTo>
                      <a:cubicBezTo>
                        <a:pt x="155590" y="826731"/>
                        <a:pt x="155146" y="836140"/>
                        <a:pt x="152400" y="844378"/>
                      </a:cubicBezTo>
                      <a:lnTo>
                        <a:pt x="148281" y="856735"/>
                      </a:lnTo>
                      <a:cubicBezTo>
                        <a:pt x="146908" y="860854"/>
                        <a:pt x="146570" y="865479"/>
                        <a:pt x="144162" y="869092"/>
                      </a:cubicBezTo>
                      <a:cubicBezTo>
                        <a:pt x="107588" y="923953"/>
                        <a:pt x="160228" y="842645"/>
                        <a:pt x="131805" y="893805"/>
                      </a:cubicBezTo>
                      <a:cubicBezTo>
                        <a:pt x="126997" y="902460"/>
                        <a:pt x="118460" y="909126"/>
                        <a:pt x="115329" y="918519"/>
                      </a:cubicBezTo>
                      <a:cubicBezTo>
                        <a:pt x="109645" y="935572"/>
                        <a:pt x="113618" y="927263"/>
                        <a:pt x="102973" y="943232"/>
                      </a:cubicBezTo>
                      <a:cubicBezTo>
                        <a:pt x="101600" y="948724"/>
                        <a:pt x="100409" y="954265"/>
                        <a:pt x="98854" y="959708"/>
                      </a:cubicBezTo>
                      <a:cubicBezTo>
                        <a:pt x="97661" y="963883"/>
                        <a:pt x="95788" y="967853"/>
                        <a:pt x="94735" y="972065"/>
                      </a:cubicBezTo>
                      <a:cubicBezTo>
                        <a:pt x="93037" y="978857"/>
                        <a:pt x="92458" y="985905"/>
                        <a:pt x="90616" y="992659"/>
                      </a:cubicBezTo>
                      <a:cubicBezTo>
                        <a:pt x="88331" y="1001037"/>
                        <a:pt x="85124" y="1009135"/>
                        <a:pt x="82378" y="1017373"/>
                      </a:cubicBezTo>
                      <a:lnTo>
                        <a:pt x="78259" y="1029730"/>
                      </a:lnTo>
                      <a:lnTo>
                        <a:pt x="74140" y="1042086"/>
                      </a:lnTo>
                      <a:cubicBezTo>
                        <a:pt x="72767" y="1046205"/>
                        <a:pt x="72429" y="1050830"/>
                        <a:pt x="70021" y="1054443"/>
                      </a:cubicBezTo>
                      <a:cubicBezTo>
                        <a:pt x="67275" y="1058562"/>
                        <a:pt x="63997" y="1062372"/>
                        <a:pt x="61783" y="1066800"/>
                      </a:cubicBezTo>
                      <a:cubicBezTo>
                        <a:pt x="59841" y="1070683"/>
                        <a:pt x="60376" y="1075767"/>
                        <a:pt x="57664" y="1079157"/>
                      </a:cubicBezTo>
                      <a:cubicBezTo>
                        <a:pt x="54572" y="1083022"/>
                        <a:pt x="49427" y="1084648"/>
                        <a:pt x="45308" y="1087394"/>
                      </a:cubicBezTo>
                      <a:lnTo>
                        <a:pt x="28832" y="1136821"/>
                      </a:lnTo>
                      <a:lnTo>
                        <a:pt x="24713" y="1149178"/>
                      </a:lnTo>
                      <a:cubicBezTo>
                        <a:pt x="23340" y="1153297"/>
                        <a:pt x="21647" y="1157323"/>
                        <a:pt x="20594" y="1161535"/>
                      </a:cubicBezTo>
                      <a:cubicBezTo>
                        <a:pt x="19221" y="1167027"/>
                        <a:pt x="18102" y="1172589"/>
                        <a:pt x="16475" y="1178011"/>
                      </a:cubicBezTo>
                      <a:cubicBezTo>
                        <a:pt x="13980" y="1186328"/>
                        <a:pt x="9940" y="1194209"/>
                        <a:pt x="8237" y="1202724"/>
                      </a:cubicBezTo>
                      <a:cubicBezTo>
                        <a:pt x="2482" y="1231508"/>
                        <a:pt x="5270" y="1216413"/>
                        <a:pt x="0" y="1248032"/>
                      </a:cubicBezTo>
                      <a:cubicBezTo>
                        <a:pt x="1373" y="1267254"/>
                        <a:pt x="1868" y="1286558"/>
                        <a:pt x="4119" y="1305697"/>
                      </a:cubicBezTo>
                      <a:cubicBezTo>
                        <a:pt x="4626" y="1310009"/>
                        <a:pt x="4704" y="1315530"/>
                        <a:pt x="8237" y="1318054"/>
                      </a:cubicBezTo>
                      <a:cubicBezTo>
                        <a:pt x="15303" y="1323101"/>
                        <a:pt x="32951" y="1326292"/>
                        <a:pt x="32951" y="1326292"/>
                      </a:cubicBezTo>
                      <a:cubicBezTo>
                        <a:pt x="34324" y="1330411"/>
                        <a:pt x="34000" y="1335579"/>
                        <a:pt x="37070" y="1338649"/>
                      </a:cubicBezTo>
                      <a:cubicBezTo>
                        <a:pt x="40140" y="1341719"/>
                        <a:pt x="45632" y="1340659"/>
                        <a:pt x="49427" y="1342767"/>
                      </a:cubicBezTo>
                      <a:cubicBezTo>
                        <a:pt x="58082" y="1347575"/>
                        <a:pt x="64747" y="1356112"/>
                        <a:pt x="74140" y="1359243"/>
                      </a:cubicBezTo>
                      <a:lnTo>
                        <a:pt x="98854" y="1367481"/>
                      </a:lnTo>
                      <a:cubicBezTo>
                        <a:pt x="122194" y="1366108"/>
                        <a:pt x="145582" y="1365388"/>
                        <a:pt x="168875" y="1363362"/>
                      </a:cubicBezTo>
                      <a:cubicBezTo>
                        <a:pt x="177195" y="1362638"/>
                        <a:pt x="185237" y="1359243"/>
                        <a:pt x="193589" y="1359243"/>
                      </a:cubicBezTo>
                      <a:cubicBezTo>
                        <a:pt x="214229" y="1359243"/>
                        <a:pt x="234778" y="1361989"/>
                        <a:pt x="255373" y="1363362"/>
                      </a:cubicBezTo>
                      <a:cubicBezTo>
                        <a:pt x="248760" y="1383201"/>
                        <a:pt x="255963" y="1373512"/>
                        <a:pt x="230659" y="1379838"/>
                      </a:cubicBezTo>
                      <a:cubicBezTo>
                        <a:pt x="226447" y="1380891"/>
                        <a:pt x="222533" y="1382981"/>
                        <a:pt x="218302" y="1383957"/>
                      </a:cubicBezTo>
                      <a:cubicBezTo>
                        <a:pt x="185348" y="1391561"/>
                        <a:pt x="178663" y="1391973"/>
                        <a:pt x="148281" y="1396313"/>
                      </a:cubicBezTo>
                      <a:lnTo>
                        <a:pt x="111210" y="1408670"/>
                      </a:lnTo>
                      <a:cubicBezTo>
                        <a:pt x="107091" y="1410043"/>
                        <a:pt x="102466" y="1410381"/>
                        <a:pt x="98854" y="1412789"/>
                      </a:cubicBezTo>
                      <a:cubicBezTo>
                        <a:pt x="94735" y="1415535"/>
                        <a:pt x="90925" y="1418813"/>
                        <a:pt x="86497" y="1421027"/>
                      </a:cubicBezTo>
                      <a:cubicBezTo>
                        <a:pt x="82614" y="1422969"/>
                        <a:pt x="77935" y="1423037"/>
                        <a:pt x="74140" y="1425146"/>
                      </a:cubicBezTo>
                      <a:cubicBezTo>
                        <a:pt x="65485" y="1429954"/>
                        <a:pt x="49427" y="1441621"/>
                        <a:pt x="49427" y="1441621"/>
                      </a:cubicBezTo>
                      <a:cubicBezTo>
                        <a:pt x="50800" y="1453978"/>
                        <a:pt x="51502" y="1466428"/>
                        <a:pt x="53546" y="1478692"/>
                      </a:cubicBezTo>
                      <a:cubicBezTo>
                        <a:pt x="55963" y="1493195"/>
                        <a:pt x="66272" y="1503961"/>
                        <a:pt x="74140" y="1515762"/>
                      </a:cubicBezTo>
                      <a:cubicBezTo>
                        <a:pt x="85125" y="1532238"/>
                        <a:pt x="78258" y="1525373"/>
                        <a:pt x="94735" y="1536357"/>
                      </a:cubicBezTo>
                      <a:cubicBezTo>
                        <a:pt x="104530" y="1565738"/>
                        <a:pt x="90641" y="1530215"/>
                        <a:pt x="111210" y="1561070"/>
                      </a:cubicBezTo>
                      <a:cubicBezTo>
                        <a:pt x="113618" y="1564683"/>
                        <a:pt x="113387" y="1569544"/>
                        <a:pt x="115329" y="1573427"/>
                      </a:cubicBezTo>
                      <a:cubicBezTo>
                        <a:pt x="117543" y="1577855"/>
                        <a:pt x="121353" y="1581356"/>
                        <a:pt x="123567" y="1585784"/>
                      </a:cubicBezTo>
                      <a:cubicBezTo>
                        <a:pt x="125509" y="1589667"/>
                        <a:pt x="125578" y="1594345"/>
                        <a:pt x="127686" y="1598140"/>
                      </a:cubicBezTo>
                      <a:cubicBezTo>
                        <a:pt x="150626" y="1639431"/>
                        <a:pt x="134065" y="1611133"/>
                        <a:pt x="156519" y="1631092"/>
                      </a:cubicBezTo>
                      <a:cubicBezTo>
                        <a:pt x="165226" y="1638832"/>
                        <a:pt x="170180" y="1652121"/>
                        <a:pt x="181232" y="1655805"/>
                      </a:cubicBezTo>
                      <a:lnTo>
                        <a:pt x="205946" y="1664043"/>
                      </a:lnTo>
                      <a:cubicBezTo>
                        <a:pt x="241351" y="1687648"/>
                        <a:pt x="196558" y="1659350"/>
                        <a:pt x="230659" y="1676400"/>
                      </a:cubicBezTo>
                      <a:cubicBezTo>
                        <a:pt x="235087" y="1678614"/>
                        <a:pt x="238381" y="1682900"/>
                        <a:pt x="243016" y="1684638"/>
                      </a:cubicBezTo>
                      <a:cubicBezTo>
                        <a:pt x="249571" y="1687096"/>
                        <a:pt x="256691" y="1687692"/>
                        <a:pt x="263610" y="1688757"/>
                      </a:cubicBezTo>
                      <a:cubicBezTo>
                        <a:pt x="311116" y="1696066"/>
                        <a:pt x="333502" y="1694482"/>
                        <a:pt x="391297" y="1696994"/>
                      </a:cubicBezTo>
                      <a:cubicBezTo>
                        <a:pt x="415130" y="1699377"/>
                        <a:pt x="469743" y="1705232"/>
                        <a:pt x="490151" y="1705232"/>
                      </a:cubicBezTo>
                      <a:cubicBezTo>
                        <a:pt x="502584" y="1705232"/>
                        <a:pt x="514864" y="1702486"/>
                        <a:pt x="527221" y="1701113"/>
                      </a:cubicBezTo>
                      <a:cubicBezTo>
                        <a:pt x="561328" y="1689745"/>
                        <a:pt x="544709" y="1697693"/>
                        <a:pt x="576648" y="1676400"/>
                      </a:cubicBezTo>
                      <a:lnTo>
                        <a:pt x="589005" y="1668162"/>
                      </a:lnTo>
                      <a:cubicBezTo>
                        <a:pt x="591751" y="1664043"/>
                        <a:pt x="593743" y="1659305"/>
                        <a:pt x="597243" y="1655805"/>
                      </a:cubicBezTo>
                      <a:cubicBezTo>
                        <a:pt x="600743" y="1652305"/>
                        <a:pt x="606507" y="1651433"/>
                        <a:pt x="609600" y="1647567"/>
                      </a:cubicBezTo>
                      <a:cubicBezTo>
                        <a:pt x="612312" y="1644177"/>
                        <a:pt x="611777" y="1639094"/>
                        <a:pt x="613719" y="1635211"/>
                      </a:cubicBezTo>
                      <a:cubicBezTo>
                        <a:pt x="615933" y="1630783"/>
                        <a:pt x="619946" y="1627378"/>
                        <a:pt x="621956" y="1622854"/>
                      </a:cubicBezTo>
                      <a:cubicBezTo>
                        <a:pt x="625483" y="1614919"/>
                        <a:pt x="627448" y="1606378"/>
                        <a:pt x="630194" y="1598140"/>
                      </a:cubicBezTo>
                      <a:cubicBezTo>
                        <a:pt x="631567" y="1594021"/>
                        <a:pt x="631905" y="1589396"/>
                        <a:pt x="634313" y="1585784"/>
                      </a:cubicBezTo>
                      <a:cubicBezTo>
                        <a:pt x="637059" y="1581665"/>
                        <a:pt x="640540" y="1577951"/>
                        <a:pt x="642551" y="1573427"/>
                      </a:cubicBezTo>
                      <a:cubicBezTo>
                        <a:pt x="646078" y="1565492"/>
                        <a:pt x="644649" y="1554853"/>
                        <a:pt x="650789" y="1548713"/>
                      </a:cubicBezTo>
                      <a:cubicBezTo>
                        <a:pt x="686900" y="1512605"/>
                        <a:pt x="641087" y="1556799"/>
                        <a:pt x="675502" y="1528119"/>
                      </a:cubicBezTo>
                      <a:cubicBezTo>
                        <a:pt x="679977" y="1524390"/>
                        <a:pt x="683012" y="1518993"/>
                        <a:pt x="687859" y="1515762"/>
                      </a:cubicBezTo>
                      <a:cubicBezTo>
                        <a:pt x="691472" y="1513354"/>
                        <a:pt x="696333" y="1513585"/>
                        <a:pt x="700216" y="1511643"/>
                      </a:cubicBezTo>
                      <a:cubicBezTo>
                        <a:pt x="704644" y="1509429"/>
                        <a:pt x="707921" y="1505097"/>
                        <a:pt x="712573" y="1503405"/>
                      </a:cubicBezTo>
                      <a:cubicBezTo>
                        <a:pt x="723213" y="1499536"/>
                        <a:pt x="734783" y="1498746"/>
                        <a:pt x="745524" y="1495167"/>
                      </a:cubicBezTo>
                      <a:lnTo>
                        <a:pt x="757881" y="1491049"/>
                      </a:lnTo>
                      <a:cubicBezTo>
                        <a:pt x="762000" y="1488303"/>
                        <a:pt x="766434" y="1485980"/>
                        <a:pt x="770237" y="1482811"/>
                      </a:cubicBezTo>
                      <a:cubicBezTo>
                        <a:pt x="774712" y="1479082"/>
                        <a:pt x="777747" y="1473685"/>
                        <a:pt x="782594" y="1470454"/>
                      </a:cubicBezTo>
                      <a:cubicBezTo>
                        <a:pt x="786207" y="1468046"/>
                        <a:pt x="791156" y="1468444"/>
                        <a:pt x="794951" y="1466335"/>
                      </a:cubicBezTo>
                      <a:cubicBezTo>
                        <a:pt x="803606" y="1461527"/>
                        <a:pt x="819664" y="1449859"/>
                        <a:pt x="819664" y="1449859"/>
                      </a:cubicBezTo>
                      <a:cubicBezTo>
                        <a:pt x="821037" y="1445740"/>
                        <a:pt x="821841" y="1441386"/>
                        <a:pt x="823783" y="1437503"/>
                      </a:cubicBezTo>
                      <a:cubicBezTo>
                        <a:pt x="825997" y="1433075"/>
                        <a:pt x="830010" y="1429670"/>
                        <a:pt x="832021" y="1425146"/>
                      </a:cubicBezTo>
                      <a:cubicBezTo>
                        <a:pt x="851626" y="1381034"/>
                        <a:pt x="829854" y="1416038"/>
                        <a:pt x="848497" y="1388076"/>
                      </a:cubicBezTo>
                      <a:cubicBezTo>
                        <a:pt x="849870" y="1383957"/>
                        <a:pt x="850507" y="1379514"/>
                        <a:pt x="852616" y="1375719"/>
                      </a:cubicBezTo>
                      <a:cubicBezTo>
                        <a:pt x="857424" y="1367064"/>
                        <a:pt x="869092" y="1351005"/>
                        <a:pt x="869092" y="1351005"/>
                      </a:cubicBezTo>
                      <a:cubicBezTo>
                        <a:pt x="871838" y="1355124"/>
                        <a:pt x="877329" y="1358412"/>
                        <a:pt x="877329" y="1363362"/>
                      </a:cubicBezTo>
                      <a:cubicBezTo>
                        <a:pt x="877329" y="1368312"/>
                        <a:pt x="871102" y="1371195"/>
                        <a:pt x="869092" y="1375719"/>
                      </a:cubicBezTo>
                      <a:cubicBezTo>
                        <a:pt x="865565" y="1383654"/>
                        <a:pt x="863600" y="1392194"/>
                        <a:pt x="860854" y="1400432"/>
                      </a:cubicBezTo>
                      <a:cubicBezTo>
                        <a:pt x="859481" y="1404551"/>
                        <a:pt x="859143" y="1409176"/>
                        <a:pt x="856735" y="1412789"/>
                      </a:cubicBezTo>
                      <a:cubicBezTo>
                        <a:pt x="853989" y="1416908"/>
                        <a:pt x="850711" y="1420718"/>
                        <a:pt x="848497" y="1425146"/>
                      </a:cubicBezTo>
                      <a:cubicBezTo>
                        <a:pt x="845543" y="1431054"/>
                        <a:pt x="841579" y="1448700"/>
                        <a:pt x="840259" y="1453978"/>
                      </a:cubicBezTo>
                      <a:cubicBezTo>
                        <a:pt x="841632" y="1458097"/>
                        <a:pt x="840765" y="1463927"/>
                        <a:pt x="844378" y="1466335"/>
                      </a:cubicBezTo>
                      <a:cubicBezTo>
                        <a:pt x="850203" y="1470218"/>
                        <a:pt x="858219" y="1468612"/>
                        <a:pt x="864973" y="1470454"/>
                      </a:cubicBezTo>
                      <a:cubicBezTo>
                        <a:pt x="873350" y="1472739"/>
                        <a:pt x="881262" y="1476586"/>
                        <a:pt x="889686" y="1478692"/>
                      </a:cubicBezTo>
                      <a:cubicBezTo>
                        <a:pt x="895178" y="1480065"/>
                        <a:pt x="911533" y="1484601"/>
                        <a:pt x="906162" y="1482811"/>
                      </a:cubicBezTo>
                      <a:lnTo>
                        <a:pt x="893805" y="1478692"/>
                      </a:lnTo>
                      <a:cubicBezTo>
                        <a:pt x="870464" y="1480065"/>
                        <a:pt x="847059" y="1480594"/>
                        <a:pt x="823783" y="1482811"/>
                      </a:cubicBezTo>
                      <a:cubicBezTo>
                        <a:pt x="820523" y="1483122"/>
                        <a:pt x="799312" y="1488869"/>
                        <a:pt x="794951" y="1491049"/>
                      </a:cubicBezTo>
                      <a:cubicBezTo>
                        <a:pt x="763012" y="1507017"/>
                        <a:pt x="801297" y="1493052"/>
                        <a:pt x="770237" y="1503405"/>
                      </a:cubicBezTo>
                      <a:cubicBezTo>
                        <a:pt x="766118" y="1506151"/>
                        <a:pt x="762309" y="1509429"/>
                        <a:pt x="757881" y="1511643"/>
                      </a:cubicBezTo>
                      <a:cubicBezTo>
                        <a:pt x="753998" y="1513585"/>
                        <a:pt x="749319" y="1513653"/>
                        <a:pt x="745524" y="1515762"/>
                      </a:cubicBezTo>
                      <a:cubicBezTo>
                        <a:pt x="736869" y="1520570"/>
                        <a:pt x="727811" y="1525237"/>
                        <a:pt x="720810" y="1532238"/>
                      </a:cubicBezTo>
                      <a:cubicBezTo>
                        <a:pt x="716691" y="1536357"/>
                        <a:pt x="713300" y="1541363"/>
                        <a:pt x="708454" y="1544594"/>
                      </a:cubicBezTo>
                      <a:cubicBezTo>
                        <a:pt x="704841" y="1547002"/>
                        <a:pt x="699892" y="1546604"/>
                        <a:pt x="696097" y="1548713"/>
                      </a:cubicBezTo>
                      <a:cubicBezTo>
                        <a:pt x="687442" y="1553521"/>
                        <a:pt x="671383" y="1565189"/>
                        <a:pt x="671383" y="1565189"/>
                      </a:cubicBezTo>
                      <a:cubicBezTo>
                        <a:pt x="652162" y="1594022"/>
                        <a:pt x="663146" y="1584412"/>
                        <a:pt x="642551" y="1598140"/>
                      </a:cubicBezTo>
                      <a:cubicBezTo>
                        <a:pt x="639805" y="1606378"/>
                        <a:pt x="639130" y="1615629"/>
                        <a:pt x="634313" y="1622854"/>
                      </a:cubicBezTo>
                      <a:cubicBezTo>
                        <a:pt x="623667" y="1638823"/>
                        <a:pt x="627641" y="1630515"/>
                        <a:pt x="621956" y="1647567"/>
                      </a:cubicBezTo>
                      <a:cubicBezTo>
                        <a:pt x="614137" y="1694481"/>
                        <a:pt x="613827" y="1685616"/>
                        <a:pt x="621956" y="1758778"/>
                      </a:cubicBezTo>
                      <a:cubicBezTo>
                        <a:pt x="622758" y="1766000"/>
                        <a:pt x="630509" y="1788916"/>
                        <a:pt x="638432" y="1795849"/>
                      </a:cubicBezTo>
                      <a:cubicBezTo>
                        <a:pt x="673064" y="1826151"/>
                        <a:pt x="650989" y="1804186"/>
                        <a:pt x="675502" y="1816443"/>
                      </a:cubicBezTo>
                      <a:cubicBezTo>
                        <a:pt x="679930" y="1818657"/>
                        <a:pt x="683431" y="1822467"/>
                        <a:pt x="687859" y="1824681"/>
                      </a:cubicBezTo>
                      <a:cubicBezTo>
                        <a:pt x="691742" y="1826623"/>
                        <a:pt x="696333" y="1826858"/>
                        <a:pt x="700216" y="1828800"/>
                      </a:cubicBezTo>
                      <a:cubicBezTo>
                        <a:pt x="704644" y="1831014"/>
                        <a:pt x="712573" y="1841988"/>
                        <a:pt x="712573" y="1837038"/>
                      </a:cubicBezTo>
                      <a:cubicBezTo>
                        <a:pt x="712573" y="1831213"/>
                        <a:pt x="703945" y="1829156"/>
                        <a:pt x="700216" y="1824681"/>
                      </a:cubicBezTo>
                      <a:cubicBezTo>
                        <a:pt x="685884" y="1807483"/>
                        <a:pt x="699907" y="1814967"/>
                        <a:pt x="679621" y="1808205"/>
                      </a:cubicBezTo>
                      <a:cubicBezTo>
                        <a:pt x="675502" y="1809578"/>
                        <a:pt x="670877" y="1809916"/>
                        <a:pt x="667264" y="1812324"/>
                      </a:cubicBezTo>
                      <a:cubicBezTo>
                        <a:pt x="636411" y="1832894"/>
                        <a:pt x="671933" y="1819006"/>
                        <a:pt x="642551" y="1828800"/>
                      </a:cubicBezTo>
                      <a:cubicBezTo>
                        <a:pt x="641178" y="1832919"/>
                        <a:pt x="638432" y="1836815"/>
                        <a:pt x="638432" y="1841157"/>
                      </a:cubicBezTo>
                      <a:cubicBezTo>
                        <a:pt x="638432" y="1862543"/>
                        <a:pt x="644264" y="1875128"/>
                        <a:pt x="650789" y="1894703"/>
                      </a:cubicBezTo>
                      <a:lnTo>
                        <a:pt x="659027" y="1919416"/>
                      </a:lnTo>
                      <a:lnTo>
                        <a:pt x="663146" y="1931773"/>
                      </a:lnTo>
                      <a:cubicBezTo>
                        <a:pt x="661773" y="1938638"/>
                        <a:pt x="663977" y="1947417"/>
                        <a:pt x="659027" y="1952367"/>
                      </a:cubicBezTo>
                      <a:cubicBezTo>
                        <a:pt x="655957" y="1955437"/>
                        <a:pt x="649740" y="1951319"/>
                        <a:pt x="646670" y="1948249"/>
                      </a:cubicBezTo>
                      <a:cubicBezTo>
                        <a:pt x="620696" y="1922276"/>
                        <a:pt x="636434" y="1931896"/>
                        <a:pt x="626075" y="1911178"/>
                      </a:cubicBezTo>
                      <a:cubicBezTo>
                        <a:pt x="623861" y="1906750"/>
                        <a:pt x="620583" y="1902940"/>
                        <a:pt x="617837" y="1898821"/>
                      </a:cubicBezTo>
                      <a:cubicBezTo>
                        <a:pt x="607488" y="1867768"/>
                        <a:pt x="621448" y="1906041"/>
                        <a:pt x="605481" y="1874108"/>
                      </a:cubicBezTo>
                      <a:cubicBezTo>
                        <a:pt x="603539" y="1870225"/>
                        <a:pt x="604074" y="1865141"/>
                        <a:pt x="601362" y="1861751"/>
                      </a:cubicBezTo>
                      <a:cubicBezTo>
                        <a:pt x="598269" y="1857885"/>
                        <a:pt x="593124" y="1856259"/>
                        <a:pt x="589005" y="1853513"/>
                      </a:cubicBezTo>
                      <a:lnTo>
                        <a:pt x="572529" y="1828800"/>
                      </a:lnTo>
                      <a:cubicBezTo>
                        <a:pt x="569783" y="1824681"/>
                        <a:pt x="567792" y="1819943"/>
                        <a:pt x="564292" y="1816443"/>
                      </a:cubicBezTo>
                      <a:cubicBezTo>
                        <a:pt x="560173" y="1812324"/>
                        <a:pt x="555664" y="1808561"/>
                        <a:pt x="551935" y="1804086"/>
                      </a:cubicBezTo>
                      <a:cubicBezTo>
                        <a:pt x="548766" y="1800283"/>
                        <a:pt x="547422" y="1794990"/>
                        <a:pt x="543697" y="1791730"/>
                      </a:cubicBezTo>
                      <a:cubicBezTo>
                        <a:pt x="536246" y="1785210"/>
                        <a:pt x="527221" y="1780746"/>
                        <a:pt x="518983" y="1775254"/>
                      </a:cubicBezTo>
                      <a:cubicBezTo>
                        <a:pt x="503013" y="1764607"/>
                        <a:pt x="511325" y="1768582"/>
                        <a:pt x="494270" y="1762897"/>
                      </a:cubicBezTo>
                      <a:cubicBezTo>
                        <a:pt x="401897" y="1766592"/>
                        <a:pt x="402474" y="1769958"/>
                        <a:pt x="321275" y="1762897"/>
                      </a:cubicBezTo>
                      <a:cubicBezTo>
                        <a:pt x="286519" y="1759875"/>
                        <a:pt x="307480" y="1760478"/>
                        <a:pt x="284205" y="1754659"/>
                      </a:cubicBezTo>
                      <a:cubicBezTo>
                        <a:pt x="277413" y="1752961"/>
                        <a:pt x="270432" y="1752114"/>
                        <a:pt x="263610" y="1750540"/>
                      </a:cubicBezTo>
                      <a:cubicBezTo>
                        <a:pt x="252578" y="1747994"/>
                        <a:pt x="241643" y="1745049"/>
                        <a:pt x="230659" y="1742303"/>
                      </a:cubicBezTo>
                      <a:cubicBezTo>
                        <a:pt x="225167" y="1740930"/>
                        <a:pt x="219553" y="1739974"/>
                        <a:pt x="214183" y="1738184"/>
                      </a:cubicBezTo>
                      <a:cubicBezTo>
                        <a:pt x="181547" y="1727305"/>
                        <a:pt x="198035" y="1731374"/>
                        <a:pt x="164756" y="1725827"/>
                      </a:cubicBezTo>
                      <a:cubicBezTo>
                        <a:pt x="144162" y="1727200"/>
                        <a:pt x="123487" y="1727667"/>
                        <a:pt x="102973" y="1729946"/>
                      </a:cubicBezTo>
                      <a:cubicBezTo>
                        <a:pt x="98658" y="1730425"/>
                        <a:pt x="93686" y="1730995"/>
                        <a:pt x="90616" y="1734065"/>
                      </a:cubicBezTo>
                      <a:cubicBezTo>
                        <a:pt x="42559" y="1782120"/>
                        <a:pt x="96795" y="1743674"/>
                        <a:pt x="61783" y="1767016"/>
                      </a:cubicBezTo>
                      <a:cubicBezTo>
                        <a:pt x="59037" y="1771135"/>
                        <a:pt x="57046" y="1775873"/>
                        <a:pt x="53546" y="1779373"/>
                      </a:cubicBezTo>
                      <a:cubicBezTo>
                        <a:pt x="50046" y="1782874"/>
                        <a:pt x="44282" y="1783745"/>
                        <a:pt x="41189" y="1787611"/>
                      </a:cubicBezTo>
                      <a:cubicBezTo>
                        <a:pt x="18451" y="1816032"/>
                        <a:pt x="60128" y="1784595"/>
                        <a:pt x="24713" y="1808205"/>
                      </a:cubicBezTo>
                      <a:lnTo>
                        <a:pt x="16475" y="1832919"/>
                      </a:lnTo>
                      <a:cubicBezTo>
                        <a:pt x="15102" y="1837038"/>
                        <a:pt x="13409" y="1841064"/>
                        <a:pt x="12356" y="1845276"/>
                      </a:cubicBezTo>
                      <a:lnTo>
                        <a:pt x="8237" y="1861751"/>
                      </a:lnTo>
                      <a:cubicBezTo>
                        <a:pt x="9610" y="1883719"/>
                        <a:pt x="10166" y="1905753"/>
                        <a:pt x="12356" y="1927654"/>
                      </a:cubicBezTo>
                      <a:cubicBezTo>
                        <a:pt x="12919" y="1933287"/>
                        <a:pt x="16041" y="1938486"/>
                        <a:pt x="16475" y="1944130"/>
                      </a:cubicBezTo>
                      <a:cubicBezTo>
                        <a:pt x="17423" y="1956450"/>
                        <a:pt x="16475" y="1968843"/>
                        <a:pt x="16475" y="198120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2" name="フリーフォーム 1871"/>
                <p:cNvSpPr/>
                <p:nvPr/>
              </p:nvSpPr>
              <p:spPr>
                <a:xfrm>
                  <a:off x="4098324" y="1952164"/>
                  <a:ext cx="181233" cy="189674"/>
                </a:xfrm>
                <a:custGeom>
                  <a:avLst/>
                  <a:gdLst>
                    <a:gd name="connsiteX0" fmla="*/ 0 w 181233"/>
                    <a:gd name="connsiteY0" fmla="*/ 144366 h 189674"/>
                    <a:gd name="connsiteX1" fmla="*/ 16476 w 181233"/>
                    <a:gd name="connsiteY1" fmla="*/ 177317 h 189674"/>
                    <a:gd name="connsiteX2" fmla="*/ 41190 w 181233"/>
                    <a:gd name="connsiteY2" fmla="*/ 185555 h 189674"/>
                    <a:gd name="connsiteX3" fmla="*/ 53546 w 181233"/>
                    <a:gd name="connsiteY3" fmla="*/ 189674 h 189674"/>
                    <a:gd name="connsiteX4" fmla="*/ 86498 w 181233"/>
                    <a:gd name="connsiteY4" fmla="*/ 181436 h 189674"/>
                    <a:gd name="connsiteX5" fmla="*/ 111211 w 181233"/>
                    <a:gd name="connsiteY5" fmla="*/ 164960 h 189674"/>
                    <a:gd name="connsiteX6" fmla="*/ 135925 w 181233"/>
                    <a:gd name="connsiteY6" fmla="*/ 144366 h 189674"/>
                    <a:gd name="connsiteX7" fmla="*/ 152400 w 181233"/>
                    <a:gd name="connsiteY7" fmla="*/ 123771 h 189674"/>
                    <a:gd name="connsiteX8" fmla="*/ 156519 w 181233"/>
                    <a:gd name="connsiteY8" fmla="*/ 111414 h 189674"/>
                    <a:gd name="connsiteX9" fmla="*/ 172995 w 181233"/>
                    <a:gd name="connsiteY9" fmla="*/ 86701 h 189674"/>
                    <a:gd name="connsiteX10" fmla="*/ 181233 w 181233"/>
                    <a:gd name="connsiteY10" fmla="*/ 61987 h 189674"/>
                    <a:gd name="connsiteX11" fmla="*/ 177114 w 181233"/>
                    <a:gd name="connsiteY11" fmla="*/ 12560 h 189674"/>
                    <a:gd name="connsiteX12" fmla="*/ 168876 w 181233"/>
                    <a:gd name="connsiteY12" fmla="*/ 204 h 189674"/>
                    <a:gd name="connsiteX13" fmla="*/ 135925 w 181233"/>
                    <a:gd name="connsiteY13" fmla="*/ 8441 h 189674"/>
                    <a:gd name="connsiteX14" fmla="*/ 115330 w 181233"/>
                    <a:gd name="connsiteY14" fmla="*/ 24917 h 189674"/>
                    <a:gd name="connsiteX15" fmla="*/ 86498 w 181233"/>
                    <a:gd name="connsiteY15" fmla="*/ 53750 h 1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233" h="189674">
                      <a:moveTo>
                        <a:pt x="0" y="144366"/>
                      </a:moveTo>
                      <a:cubicBezTo>
                        <a:pt x="3630" y="166146"/>
                        <a:pt x="-2057" y="169080"/>
                        <a:pt x="16476" y="177317"/>
                      </a:cubicBezTo>
                      <a:cubicBezTo>
                        <a:pt x="24411" y="180844"/>
                        <a:pt x="32952" y="182809"/>
                        <a:pt x="41190" y="185555"/>
                      </a:cubicBezTo>
                      <a:lnTo>
                        <a:pt x="53546" y="189674"/>
                      </a:lnTo>
                      <a:cubicBezTo>
                        <a:pt x="59251" y="188533"/>
                        <a:pt x="79374" y="185394"/>
                        <a:pt x="86498" y="181436"/>
                      </a:cubicBezTo>
                      <a:cubicBezTo>
                        <a:pt x="95153" y="176628"/>
                        <a:pt x="104210" y="171960"/>
                        <a:pt x="111211" y="164960"/>
                      </a:cubicBezTo>
                      <a:cubicBezTo>
                        <a:pt x="127069" y="149104"/>
                        <a:pt x="118721" y="155835"/>
                        <a:pt x="135925" y="144366"/>
                      </a:cubicBezTo>
                      <a:cubicBezTo>
                        <a:pt x="146278" y="113306"/>
                        <a:pt x="131108" y="150387"/>
                        <a:pt x="152400" y="123771"/>
                      </a:cubicBezTo>
                      <a:cubicBezTo>
                        <a:pt x="155112" y="120381"/>
                        <a:pt x="154410" y="115209"/>
                        <a:pt x="156519" y="111414"/>
                      </a:cubicBezTo>
                      <a:cubicBezTo>
                        <a:pt x="161327" y="102759"/>
                        <a:pt x="169864" y="96094"/>
                        <a:pt x="172995" y="86701"/>
                      </a:cubicBezTo>
                      <a:lnTo>
                        <a:pt x="181233" y="61987"/>
                      </a:lnTo>
                      <a:cubicBezTo>
                        <a:pt x="179860" y="45511"/>
                        <a:pt x="180356" y="28772"/>
                        <a:pt x="177114" y="12560"/>
                      </a:cubicBezTo>
                      <a:cubicBezTo>
                        <a:pt x="176143" y="7706"/>
                        <a:pt x="173636" y="1564"/>
                        <a:pt x="168876" y="204"/>
                      </a:cubicBezTo>
                      <a:cubicBezTo>
                        <a:pt x="163520" y="-1326"/>
                        <a:pt x="142832" y="6138"/>
                        <a:pt x="135925" y="8441"/>
                      </a:cubicBezTo>
                      <a:cubicBezTo>
                        <a:pt x="113312" y="42360"/>
                        <a:pt x="142879" y="3490"/>
                        <a:pt x="115330" y="24917"/>
                      </a:cubicBezTo>
                      <a:cubicBezTo>
                        <a:pt x="104601" y="33262"/>
                        <a:pt x="96109" y="44139"/>
                        <a:pt x="86498" y="5375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3" name="フリーフォーム 1872"/>
                <p:cNvSpPr/>
                <p:nvPr/>
              </p:nvSpPr>
              <p:spPr>
                <a:xfrm>
                  <a:off x="4172465" y="1981039"/>
                  <a:ext cx="193589" cy="193750"/>
                </a:xfrm>
                <a:custGeom>
                  <a:avLst/>
                  <a:gdLst>
                    <a:gd name="connsiteX0" fmla="*/ 0 w 193589"/>
                    <a:gd name="connsiteY0" fmla="*/ 169037 h 193750"/>
                    <a:gd name="connsiteX1" fmla="*/ 12357 w 193589"/>
                    <a:gd name="connsiteY1" fmla="*/ 189631 h 193750"/>
                    <a:gd name="connsiteX2" fmla="*/ 24713 w 193589"/>
                    <a:gd name="connsiteY2" fmla="*/ 193750 h 193750"/>
                    <a:gd name="connsiteX3" fmla="*/ 74140 w 193589"/>
                    <a:gd name="connsiteY3" fmla="*/ 189631 h 193750"/>
                    <a:gd name="connsiteX4" fmla="*/ 98854 w 193589"/>
                    <a:gd name="connsiteY4" fmla="*/ 173156 h 193750"/>
                    <a:gd name="connsiteX5" fmla="*/ 115330 w 193589"/>
                    <a:gd name="connsiteY5" fmla="*/ 156680 h 193750"/>
                    <a:gd name="connsiteX6" fmla="*/ 135924 w 193589"/>
                    <a:gd name="connsiteY6" fmla="*/ 131966 h 193750"/>
                    <a:gd name="connsiteX7" fmla="*/ 148281 w 193589"/>
                    <a:gd name="connsiteY7" fmla="*/ 123729 h 193750"/>
                    <a:gd name="connsiteX8" fmla="*/ 164757 w 193589"/>
                    <a:gd name="connsiteY8" fmla="*/ 99015 h 193750"/>
                    <a:gd name="connsiteX9" fmla="*/ 172994 w 193589"/>
                    <a:gd name="connsiteY9" fmla="*/ 86658 h 193750"/>
                    <a:gd name="connsiteX10" fmla="*/ 177113 w 193589"/>
                    <a:gd name="connsiteY10" fmla="*/ 74302 h 193750"/>
                    <a:gd name="connsiteX11" fmla="*/ 185351 w 193589"/>
                    <a:gd name="connsiteY11" fmla="*/ 61945 h 193750"/>
                    <a:gd name="connsiteX12" fmla="*/ 193589 w 193589"/>
                    <a:gd name="connsiteY12" fmla="*/ 28993 h 193750"/>
                    <a:gd name="connsiteX13" fmla="*/ 189470 w 193589"/>
                    <a:gd name="connsiteY13" fmla="*/ 8399 h 193750"/>
                    <a:gd name="connsiteX14" fmla="*/ 177113 w 193589"/>
                    <a:gd name="connsiteY14" fmla="*/ 161 h 193750"/>
                    <a:gd name="connsiteX15" fmla="*/ 140043 w 193589"/>
                    <a:gd name="connsiteY15" fmla="*/ 8399 h 193750"/>
                    <a:gd name="connsiteX16" fmla="*/ 127686 w 193589"/>
                    <a:gd name="connsiteY16" fmla="*/ 20756 h 193750"/>
                    <a:gd name="connsiteX17" fmla="*/ 115330 w 193589"/>
                    <a:gd name="connsiteY17" fmla="*/ 41350 h 19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589" h="193750">
                      <a:moveTo>
                        <a:pt x="0" y="169037"/>
                      </a:moveTo>
                      <a:cubicBezTo>
                        <a:pt x="4119" y="175902"/>
                        <a:pt x="6696" y="183970"/>
                        <a:pt x="12357" y="189631"/>
                      </a:cubicBezTo>
                      <a:cubicBezTo>
                        <a:pt x="15427" y="192701"/>
                        <a:pt x="20372" y="193750"/>
                        <a:pt x="24713" y="193750"/>
                      </a:cubicBezTo>
                      <a:cubicBezTo>
                        <a:pt x="41246" y="193750"/>
                        <a:pt x="57664" y="191004"/>
                        <a:pt x="74140" y="189631"/>
                      </a:cubicBezTo>
                      <a:cubicBezTo>
                        <a:pt x="82378" y="184139"/>
                        <a:pt x="95723" y="182549"/>
                        <a:pt x="98854" y="173156"/>
                      </a:cubicBezTo>
                      <a:cubicBezTo>
                        <a:pt x="104346" y="156680"/>
                        <a:pt x="98854" y="162172"/>
                        <a:pt x="115330" y="156680"/>
                      </a:cubicBezTo>
                      <a:cubicBezTo>
                        <a:pt x="123429" y="144530"/>
                        <a:pt x="124031" y="141877"/>
                        <a:pt x="135924" y="131966"/>
                      </a:cubicBezTo>
                      <a:cubicBezTo>
                        <a:pt x="139727" y="128797"/>
                        <a:pt x="144162" y="126475"/>
                        <a:pt x="148281" y="123729"/>
                      </a:cubicBezTo>
                      <a:lnTo>
                        <a:pt x="164757" y="99015"/>
                      </a:lnTo>
                      <a:cubicBezTo>
                        <a:pt x="167503" y="94896"/>
                        <a:pt x="171428" y="91354"/>
                        <a:pt x="172994" y="86658"/>
                      </a:cubicBezTo>
                      <a:cubicBezTo>
                        <a:pt x="174367" y="82539"/>
                        <a:pt x="175171" y="78185"/>
                        <a:pt x="177113" y="74302"/>
                      </a:cubicBezTo>
                      <a:cubicBezTo>
                        <a:pt x="179327" y="69874"/>
                        <a:pt x="183137" y="66373"/>
                        <a:pt x="185351" y="61945"/>
                      </a:cubicBezTo>
                      <a:cubicBezTo>
                        <a:pt x="189573" y="53501"/>
                        <a:pt x="192022" y="36826"/>
                        <a:pt x="193589" y="28993"/>
                      </a:cubicBezTo>
                      <a:cubicBezTo>
                        <a:pt x="192216" y="22128"/>
                        <a:pt x="192943" y="14477"/>
                        <a:pt x="189470" y="8399"/>
                      </a:cubicBezTo>
                      <a:cubicBezTo>
                        <a:pt x="187014" y="4101"/>
                        <a:pt x="182033" y="708"/>
                        <a:pt x="177113" y="161"/>
                      </a:cubicBezTo>
                      <a:cubicBezTo>
                        <a:pt x="166240" y="-1047"/>
                        <a:pt x="150901" y="4780"/>
                        <a:pt x="140043" y="8399"/>
                      </a:cubicBezTo>
                      <a:cubicBezTo>
                        <a:pt x="135924" y="12518"/>
                        <a:pt x="131415" y="16281"/>
                        <a:pt x="127686" y="20756"/>
                      </a:cubicBezTo>
                      <a:cubicBezTo>
                        <a:pt x="121474" y="28210"/>
                        <a:pt x="119350" y="33309"/>
                        <a:pt x="115330" y="4135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4" name="フリーフォーム 1873"/>
                <p:cNvSpPr/>
                <p:nvPr/>
              </p:nvSpPr>
              <p:spPr>
                <a:xfrm>
                  <a:off x="4242486" y="2034335"/>
                  <a:ext cx="148282" cy="159082"/>
                </a:xfrm>
                <a:custGeom>
                  <a:avLst/>
                  <a:gdLst>
                    <a:gd name="connsiteX0" fmla="*/ 0 w 148282"/>
                    <a:gd name="connsiteY0" fmla="*/ 144573 h 159082"/>
                    <a:gd name="connsiteX1" fmla="*/ 57665 w 148282"/>
                    <a:gd name="connsiteY1" fmla="*/ 152811 h 159082"/>
                    <a:gd name="connsiteX2" fmla="*/ 82379 w 148282"/>
                    <a:gd name="connsiteY2" fmla="*/ 136335 h 159082"/>
                    <a:gd name="connsiteX3" fmla="*/ 94736 w 148282"/>
                    <a:gd name="connsiteY3" fmla="*/ 128097 h 159082"/>
                    <a:gd name="connsiteX4" fmla="*/ 102973 w 148282"/>
                    <a:gd name="connsiteY4" fmla="*/ 115741 h 159082"/>
                    <a:gd name="connsiteX5" fmla="*/ 123568 w 148282"/>
                    <a:gd name="connsiteY5" fmla="*/ 95146 h 159082"/>
                    <a:gd name="connsiteX6" fmla="*/ 135925 w 148282"/>
                    <a:gd name="connsiteY6" fmla="*/ 49838 h 159082"/>
                    <a:gd name="connsiteX7" fmla="*/ 144163 w 148282"/>
                    <a:gd name="connsiteY7" fmla="*/ 25124 h 159082"/>
                    <a:gd name="connsiteX8" fmla="*/ 148282 w 148282"/>
                    <a:gd name="connsiteY8" fmla="*/ 12768 h 159082"/>
                    <a:gd name="connsiteX9" fmla="*/ 131806 w 148282"/>
                    <a:gd name="connsiteY9" fmla="*/ 411 h 15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282" h="159082">
                      <a:moveTo>
                        <a:pt x="0" y="144573"/>
                      </a:moveTo>
                      <a:cubicBezTo>
                        <a:pt x="24352" y="159184"/>
                        <a:pt x="23359" y="164247"/>
                        <a:pt x="57665" y="152811"/>
                      </a:cubicBezTo>
                      <a:cubicBezTo>
                        <a:pt x="67058" y="149680"/>
                        <a:pt x="74141" y="141827"/>
                        <a:pt x="82379" y="136335"/>
                      </a:cubicBezTo>
                      <a:lnTo>
                        <a:pt x="94736" y="128097"/>
                      </a:lnTo>
                      <a:cubicBezTo>
                        <a:pt x="97482" y="123978"/>
                        <a:pt x="99473" y="119241"/>
                        <a:pt x="102973" y="115741"/>
                      </a:cubicBezTo>
                      <a:cubicBezTo>
                        <a:pt x="117253" y="101461"/>
                        <a:pt x="114780" y="114918"/>
                        <a:pt x="123568" y="95146"/>
                      </a:cubicBezTo>
                      <a:cubicBezTo>
                        <a:pt x="135283" y="68788"/>
                        <a:pt x="129085" y="74919"/>
                        <a:pt x="135925" y="49838"/>
                      </a:cubicBezTo>
                      <a:cubicBezTo>
                        <a:pt x="138210" y="41460"/>
                        <a:pt x="141417" y="33362"/>
                        <a:pt x="144163" y="25124"/>
                      </a:cubicBezTo>
                      <a:lnTo>
                        <a:pt x="148282" y="12768"/>
                      </a:lnTo>
                      <a:cubicBezTo>
                        <a:pt x="142860" y="-3497"/>
                        <a:pt x="148505" y="411"/>
                        <a:pt x="131806" y="41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5" name="フリーフォーム 1874"/>
                <p:cNvSpPr/>
                <p:nvPr/>
              </p:nvSpPr>
              <p:spPr>
                <a:xfrm>
                  <a:off x="4563762" y="1601627"/>
                  <a:ext cx="193798" cy="326027"/>
                </a:xfrm>
                <a:custGeom>
                  <a:avLst/>
                  <a:gdLst>
                    <a:gd name="connsiteX0" fmla="*/ 0 w 193798"/>
                    <a:gd name="connsiteY0" fmla="*/ 326027 h 326027"/>
                    <a:gd name="connsiteX1" fmla="*/ 4119 w 193798"/>
                    <a:gd name="connsiteY1" fmla="*/ 288957 h 326027"/>
                    <a:gd name="connsiteX2" fmla="*/ 8238 w 193798"/>
                    <a:gd name="connsiteY2" fmla="*/ 276600 h 326027"/>
                    <a:gd name="connsiteX3" fmla="*/ 12357 w 193798"/>
                    <a:gd name="connsiteY3" fmla="*/ 239530 h 326027"/>
                    <a:gd name="connsiteX4" fmla="*/ 20595 w 193798"/>
                    <a:gd name="connsiteY4" fmla="*/ 214816 h 326027"/>
                    <a:gd name="connsiteX5" fmla="*/ 32952 w 193798"/>
                    <a:gd name="connsiteY5" fmla="*/ 177746 h 326027"/>
                    <a:gd name="connsiteX6" fmla="*/ 37070 w 193798"/>
                    <a:gd name="connsiteY6" fmla="*/ 165389 h 326027"/>
                    <a:gd name="connsiteX7" fmla="*/ 45308 w 193798"/>
                    <a:gd name="connsiteY7" fmla="*/ 124200 h 326027"/>
                    <a:gd name="connsiteX8" fmla="*/ 49427 w 193798"/>
                    <a:gd name="connsiteY8" fmla="*/ 111843 h 326027"/>
                    <a:gd name="connsiteX9" fmla="*/ 65903 w 193798"/>
                    <a:gd name="connsiteY9" fmla="*/ 87130 h 326027"/>
                    <a:gd name="connsiteX10" fmla="*/ 74141 w 193798"/>
                    <a:gd name="connsiteY10" fmla="*/ 74773 h 326027"/>
                    <a:gd name="connsiteX11" fmla="*/ 82379 w 193798"/>
                    <a:gd name="connsiteY11" fmla="*/ 50059 h 326027"/>
                    <a:gd name="connsiteX12" fmla="*/ 86497 w 193798"/>
                    <a:gd name="connsiteY12" fmla="*/ 37703 h 326027"/>
                    <a:gd name="connsiteX13" fmla="*/ 94735 w 193798"/>
                    <a:gd name="connsiteY13" fmla="*/ 25346 h 326027"/>
                    <a:gd name="connsiteX14" fmla="*/ 98854 w 193798"/>
                    <a:gd name="connsiteY14" fmla="*/ 632 h 326027"/>
                    <a:gd name="connsiteX15" fmla="*/ 102973 w 193798"/>
                    <a:gd name="connsiteY15" fmla="*/ 12989 h 326027"/>
                    <a:gd name="connsiteX16" fmla="*/ 115330 w 193798"/>
                    <a:gd name="connsiteY16" fmla="*/ 17108 h 326027"/>
                    <a:gd name="connsiteX17" fmla="*/ 123568 w 193798"/>
                    <a:gd name="connsiteY17" fmla="*/ 29465 h 326027"/>
                    <a:gd name="connsiteX18" fmla="*/ 135924 w 193798"/>
                    <a:gd name="connsiteY18" fmla="*/ 33584 h 326027"/>
                    <a:gd name="connsiteX19" fmla="*/ 140043 w 193798"/>
                    <a:gd name="connsiteY19" fmla="*/ 45941 h 326027"/>
                    <a:gd name="connsiteX20" fmla="*/ 160638 w 193798"/>
                    <a:gd name="connsiteY20" fmla="*/ 70654 h 326027"/>
                    <a:gd name="connsiteX21" fmla="*/ 181233 w 193798"/>
                    <a:gd name="connsiteY21" fmla="*/ 91249 h 326027"/>
                    <a:gd name="connsiteX22" fmla="*/ 185352 w 193798"/>
                    <a:gd name="connsiteY22" fmla="*/ 103605 h 326027"/>
                    <a:gd name="connsiteX23" fmla="*/ 193589 w 193798"/>
                    <a:gd name="connsiteY23" fmla="*/ 115962 h 326027"/>
                    <a:gd name="connsiteX24" fmla="*/ 189470 w 193798"/>
                    <a:gd name="connsiteY24" fmla="*/ 148914 h 326027"/>
                    <a:gd name="connsiteX25" fmla="*/ 177114 w 193798"/>
                    <a:gd name="connsiteY25" fmla="*/ 185984 h 326027"/>
                    <a:gd name="connsiteX26" fmla="*/ 172995 w 193798"/>
                    <a:gd name="connsiteY26" fmla="*/ 198341 h 32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798" h="326027">
                      <a:moveTo>
                        <a:pt x="0" y="326027"/>
                      </a:moveTo>
                      <a:cubicBezTo>
                        <a:pt x="1373" y="313670"/>
                        <a:pt x="2075" y="301221"/>
                        <a:pt x="4119" y="288957"/>
                      </a:cubicBezTo>
                      <a:cubicBezTo>
                        <a:pt x="4833" y="284674"/>
                        <a:pt x="7524" y="280883"/>
                        <a:pt x="8238" y="276600"/>
                      </a:cubicBezTo>
                      <a:cubicBezTo>
                        <a:pt x="10282" y="264336"/>
                        <a:pt x="9919" y="251721"/>
                        <a:pt x="12357" y="239530"/>
                      </a:cubicBezTo>
                      <a:cubicBezTo>
                        <a:pt x="14060" y="231015"/>
                        <a:pt x="17849" y="223054"/>
                        <a:pt x="20595" y="214816"/>
                      </a:cubicBezTo>
                      <a:lnTo>
                        <a:pt x="32952" y="177746"/>
                      </a:lnTo>
                      <a:cubicBezTo>
                        <a:pt x="34325" y="173627"/>
                        <a:pt x="36356" y="169672"/>
                        <a:pt x="37070" y="165389"/>
                      </a:cubicBezTo>
                      <a:cubicBezTo>
                        <a:pt x="40307" y="145970"/>
                        <a:pt x="40393" y="141404"/>
                        <a:pt x="45308" y="124200"/>
                      </a:cubicBezTo>
                      <a:cubicBezTo>
                        <a:pt x="46501" y="120025"/>
                        <a:pt x="47318" y="115638"/>
                        <a:pt x="49427" y="111843"/>
                      </a:cubicBezTo>
                      <a:cubicBezTo>
                        <a:pt x="54235" y="103188"/>
                        <a:pt x="60411" y="95368"/>
                        <a:pt x="65903" y="87130"/>
                      </a:cubicBezTo>
                      <a:cubicBezTo>
                        <a:pt x="68649" y="83011"/>
                        <a:pt x="72576" y="79469"/>
                        <a:pt x="74141" y="74773"/>
                      </a:cubicBezTo>
                      <a:lnTo>
                        <a:pt x="82379" y="50059"/>
                      </a:lnTo>
                      <a:cubicBezTo>
                        <a:pt x="83752" y="45940"/>
                        <a:pt x="84089" y="41315"/>
                        <a:pt x="86497" y="37703"/>
                      </a:cubicBezTo>
                      <a:lnTo>
                        <a:pt x="94735" y="25346"/>
                      </a:lnTo>
                      <a:cubicBezTo>
                        <a:pt x="96108" y="17108"/>
                        <a:pt x="94221" y="7581"/>
                        <a:pt x="98854" y="632"/>
                      </a:cubicBezTo>
                      <a:cubicBezTo>
                        <a:pt x="101262" y="-2981"/>
                        <a:pt x="99903" y="9919"/>
                        <a:pt x="102973" y="12989"/>
                      </a:cubicBezTo>
                      <a:cubicBezTo>
                        <a:pt x="106043" y="16059"/>
                        <a:pt x="111211" y="15735"/>
                        <a:pt x="115330" y="17108"/>
                      </a:cubicBezTo>
                      <a:cubicBezTo>
                        <a:pt x="118076" y="21227"/>
                        <a:pt x="119702" y="26372"/>
                        <a:pt x="123568" y="29465"/>
                      </a:cubicBezTo>
                      <a:cubicBezTo>
                        <a:pt x="126958" y="32177"/>
                        <a:pt x="132854" y="30514"/>
                        <a:pt x="135924" y="33584"/>
                      </a:cubicBezTo>
                      <a:cubicBezTo>
                        <a:pt x="138994" y="36654"/>
                        <a:pt x="138101" y="42058"/>
                        <a:pt x="140043" y="45941"/>
                      </a:cubicBezTo>
                      <a:cubicBezTo>
                        <a:pt x="147712" y="61278"/>
                        <a:pt x="149253" y="56992"/>
                        <a:pt x="160638" y="70654"/>
                      </a:cubicBezTo>
                      <a:cubicBezTo>
                        <a:pt x="177800" y="91249"/>
                        <a:pt x="158579" y="76146"/>
                        <a:pt x="181233" y="91249"/>
                      </a:cubicBezTo>
                      <a:cubicBezTo>
                        <a:pt x="182606" y="95368"/>
                        <a:pt x="183410" y="99722"/>
                        <a:pt x="185352" y="103605"/>
                      </a:cubicBezTo>
                      <a:cubicBezTo>
                        <a:pt x="187566" y="108033"/>
                        <a:pt x="193141" y="111032"/>
                        <a:pt x="193589" y="115962"/>
                      </a:cubicBezTo>
                      <a:cubicBezTo>
                        <a:pt x="194591" y="126986"/>
                        <a:pt x="191789" y="138090"/>
                        <a:pt x="189470" y="148914"/>
                      </a:cubicBezTo>
                      <a:cubicBezTo>
                        <a:pt x="189469" y="148921"/>
                        <a:pt x="179174" y="179803"/>
                        <a:pt x="177114" y="185984"/>
                      </a:cubicBezTo>
                      <a:lnTo>
                        <a:pt x="172995" y="1983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6" name="フリーフォーム 1875"/>
                <p:cNvSpPr/>
                <p:nvPr/>
              </p:nvSpPr>
              <p:spPr>
                <a:xfrm>
                  <a:off x="4271319" y="1931740"/>
                  <a:ext cx="201827" cy="45782"/>
                </a:xfrm>
                <a:custGeom>
                  <a:avLst/>
                  <a:gdLst>
                    <a:gd name="connsiteX0" fmla="*/ 0 w 201827"/>
                    <a:gd name="connsiteY0" fmla="*/ 41222 h 45782"/>
                    <a:gd name="connsiteX1" fmla="*/ 144162 w 201827"/>
                    <a:gd name="connsiteY1" fmla="*/ 41222 h 45782"/>
                    <a:gd name="connsiteX2" fmla="*/ 181232 w 201827"/>
                    <a:gd name="connsiteY2" fmla="*/ 20628 h 45782"/>
                    <a:gd name="connsiteX3" fmla="*/ 193589 w 201827"/>
                    <a:gd name="connsiteY3" fmla="*/ 12390 h 45782"/>
                    <a:gd name="connsiteX4" fmla="*/ 201827 w 201827"/>
                    <a:gd name="connsiteY4" fmla="*/ 33 h 45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27" h="45782">
                      <a:moveTo>
                        <a:pt x="0" y="41222"/>
                      </a:moveTo>
                      <a:cubicBezTo>
                        <a:pt x="69552" y="46572"/>
                        <a:pt x="59548" y="47991"/>
                        <a:pt x="144162" y="41222"/>
                      </a:cubicBezTo>
                      <a:cubicBezTo>
                        <a:pt x="156519" y="40233"/>
                        <a:pt x="174322" y="25234"/>
                        <a:pt x="181232" y="20628"/>
                      </a:cubicBezTo>
                      <a:lnTo>
                        <a:pt x="193589" y="12390"/>
                      </a:lnTo>
                      <a:cubicBezTo>
                        <a:pt x="198142" y="-1270"/>
                        <a:pt x="193366" y="33"/>
                        <a:pt x="201827" y="3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7" name="フリーフォーム 1876"/>
                <p:cNvSpPr/>
                <p:nvPr/>
              </p:nvSpPr>
              <p:spPr>
                <a:xfrm>
                  <a:off x="3756454" y="1980468"/>
                  <a:ext cx="123685" cy="67056"/>
                </a:xfrm>
                <a:custGeom>
                  <a:avLst/>
                  <a:gdLst>
                    <a:gd name="connsiteX0" fmla="*/ 0 w 123685"/>
                    <a:gd name="connsiteY0" fmla="*/ 54278 h 67056"/>
                    <a:gd name="connsiteX1" fmla="*/ 20595 w 123685"/>
                    <a:gd name="connsiteY1" fmla="*/ 66635 h 67056"/>
                    <a:gd name="connsiteX2" fmla="*/ 53546 w 123685"/>
                    <a:gd name="connsiteY2" fmla="*/ 62516 h 67056"/>
                    <a:gd name="connsiteX3" fmla="*/ 86497 w 123685"/>
                    <a:gd name="connsiteY3" fmla="*/ 54278 h 67056"/>
                    <a:gd name="connsiteX4" fmla="*/ 115330 w 123685"/>
                    <a:gd name="connsiteY4" fmla="*/ 46040 h 67056"/>
                    <a:gd name="connsiteX5" fmla="*/ 123568 w 123685"/>
                    <a:gd name="connsiteY5" fmla="*/ 33683 h 67056"/>
                    <a:gd name="connsiteX6" fmla="*/ 111211 w 123685"/>
                    <a:gd name="connsiteY6" fmla="*/ 732 h 67056"/>
                    <a:gd name="connsiteX7" fmla="*/ 102973 w 123685"/>
                    <a:gd name="connsiteY7" fmla="*/ 732 h 67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685" h="67056">
                      <a:moveTo>
                        <a:pt x="0" y="54278"/>
                      </a:moveTo>
                      <a:cubicBezTo>
                        <a:pt x="6865" y="58397"/>
                        <a:pt x="12682" y="65418"/>
                        <a:pt x="20595" y="66635"/>
                      </a:cubicBezTo>
                      <a:cubicBezTo>
                        <a:pt x="31535" y="68318"/>
                        <a:pt x="42666" y="64556"/>
                        <a:pt x="53546" y="62516"/>
                      </a:cubicBezTo>
                      <a:cubicBezTo>
                        <a:pt x="64674" y="60429"/>
                        <a:pt x="75513" y="57024"/>
                        <a:pt x="86497" y="54278"/>
                      </a:cubicBezTo>
                      <a:cubicBezTo>
                        <a:pt x="107186" y="49106"/>
                        <a:pt x="97602" y="51949"/>
                        <a:pt x="115330" y="46040"/>
                      </a:cubicBezTo>
                      <a:cubicBezTo>
                        <a:pt x="118076" y="41921"/>
                        <a:pt x="122954" y="38595"/>
                        <a:pt x="123568" y="33683"/>
                      </a:cubicBezTo>
                      <a:cubicBezTo>
                        <a:pt x="124571" y="25660"/>
                        <a:pt x="119024" y="6592"/>
                        <a:pt x="111211" y="732"/>
                      </a:cubicBezTo>
                      <a:cubicBezTo>
                        <a:pt x="109014" y="-916"/>
                        <a:pt x="105719" y="732"/>
                        <a:pt x="102973" y="73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8" name="フリーフォーム 1877"/>
                <p:cNvSpPr/>
                <p:nvPr/>
              </p:nvSpPr>
              <p:spPr>
                <a:xfrm>
                  <a:off x="4135168" y="2010032"/>
                  <a:ext cx="37297" cy="54593"/>
                </a:xfrm>
                <a:custGeom>
                  <a:avLst/>
                  <a:gdLst>
                    <a:gd name="connsiteX0" fmla="*/ 12583 w 37297"/>
                    <a:gd name="connsiteY0" fmla="*/ 0 h 54593"/>
                    <a:gd name="connsiteX1" fmla="*/ 227 w 37297"/>
                    <a:gd name="connsiteY1" fmla="*/ 20595 h 54593"/>
                    <a:gd name="connsiteX2" fmla="*/ 29059 w 37297"/>
                    <a:gd name="connsiteY2" fmla="*/ 53546 h 54593"/>
                    <a:gd name="connsiteX3" fmla="*/ 37297 w 37297"/>
                    <a:gd name="connsiteY3" fmla="*/ 49427 h 54593"/>
                  </a:gdLst>
                  <a:ahLst/>
                  <a:cxnLst>
                    <a:cxn ang="0">
                      <a:pos x="connsiteX0" y="connsiteY0"/>
                    </a:cxn>
                    <a:cxn ang="0">
                      <a:pos x="connsiteX1" y="connsiteY1"/>
                    </a:cxn>
                    <a:cxn ang="0">
                      <a:pos x="connsiteX2" y="connsiteY2"/>
                    </a:cxn>
                    <a:cxn ang="0">
                      <a:pos x="connsiteX3" y="connsiteY3"/>
                    </a:cxn>
                  </a:cxnLst>
                  <a:rect l="l" t="t" r="r" b="b"/>
                  <a:pathLst>
                    <a:path w="37297" h="54593">
                      <a:moveTo>
                        <a:pt x="12583" y="0"/>
                      </a:moveTo>
                      <a:cubicBezTo>
                        <a:pt x="8464" y="6865"/>
                        <a:pt x="1963" y="12780"/>
                        <a:pt x="227" y="20595"/>
                      </a:cubicBezTo>
                      <a:cubicBezTo>
                        <a:pt x="-2201" y="31522"/>
                        <a:pt x="15285" y="60433"/>
                        <a:pt x="29059" y="53546"/>
                      </a:cubicBezTo>
                      <a:lnTo>
                        <a:pt x="37297" y="49427"/>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9" name="フリーフォーム 1878"/>
                <p:cNvSpPr/>
                <p:nvPr/>
              </p:nvSpPr>
              <p:spPr>
                <a:xfrm>
                  <a:off x="4225085" y="1968768"/>
                  <a:ext cx="54479" cy="57740"/>
                </a:xfrm>
                <a:custGeom>
                  <a:avLst/>
                  <a:gdLst>
                    <a:gd name="connsiteX0" fmla="*/ 17401 w 54479"/>
                    <a:gd name="connsiteY0" fmla="*/ 75 h 57740"/>
                    <a:gd name="connsiteX1" fmla="*/ 5045 w 54479"/>
                    <a:gd name="connsiteY1" fmla="*/ 53621 h 57740"/>
                    <a:gd name="connsiteX2" fmla="*/ 17401 w 54479"/>
                    <a:gd name="connsiteY2" fmla="*/ 57740 h 57740"/>
                    <a:gd name="connsiteX3" fmla="*/ 54472 w 54479"/>
                    <a:gd name="connsiteY3" fmla="*/ 41264 h 57740"/>
                    <a:gd name="connsiteX4" fmla="*/ 17401 w 54479"/>
                    <a:gd name="connsiteY4" fmla="*/ 75 h 57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79" h="57740">
                      <a:moveTo>
                        <a:pt x="17401" y="75"/>
                      </a:moveTo>
                      <a:cubicBezTo>
                        <a:pt x="9163" y="2135"/>
                        <a:pt x="-8722" y="22644"/>
                        <a:pt x="5045" y="53621"/>
                      </a:cubicBezTo>
                      <a:cubicBezTo>
                        <a:pt x="6808" y="57588"/>
                        <a:pt x="13282" y="56367"/>
                        <a:pt x="17401" y="57740"/>
                      </a:cubicBezTo>
                      <a:cubicBezTo>
                        <a:pt x="46692" y="54079"/>
                        <a:pt x="49978" y="63732"/>
                        <a:pt x="54472" y="41264"/>
                      </a:cubicBezTo>
                      <a:cubicBezTo>
                        <a:pt x="55010" y="38572"/>
                        <a:pt x="25639" y="-1985"/>
                        <a:pt x="17401" y="75"/>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0" name="フリーフォーム 1879"/>
                <p:cNvSpPr/>
                <p:nvPr/>
              </p:nvSpPr>
              <p:spPr>
                <a:xfrm>
                  <a:off x="4319542" y="1997676"/>
                  <a:ext cx="42393" cy="57665"/>
                </a:xfrm>
                <a:custGeom>
                  <a:avLst/>
                  <a:gdLst>
                    <a:gd name="connsiteX0" fmla="*/ 9442 w 42393"/>
                    <a:gd name="connsiteY0" fmla="*/ 0 h 57665"/>
                    <a:gd name="connsiteX1" fmla="*/ 5323 w 42393"/>
                    <a:gd name="connsiteY1" fmla="*/ 49427 h 57665"/>
                    <a:gd name="connsiteX2" fmla="*/ 17680 w 42393"/>
                    <a:gd name="connsiteY2" fmla="*/ 57665 h 57665"/>
                    <a:gd name="connsiteX3" fmla="*/ 34155 w 42393"/>
                    <a:gd name="connsiteY3" fmla="*/ 53546 h 57665"/>
                    <a:gd name="connsiteX4" fmla="*/ 42393 w 42393"/>
                    <a:gd name="connsiteY4" fmla="*/ 28832 h 57665"/>
                    <a:gd name="connsiteX5" fmla="*/ 9442 w 42393"/>
                    <a:gd name="connsiteY5" fmla="*/ 0 h 5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93" h="57665">
                      <a:moveTo>
                        <a:pt x="9442" y="0"/>
                      </a:moveTo>
                      <a:cubicBezTo>
                        <a:pt x="1531" y="19776"/>
                        <a:pt x="-5006" y="26186"/>
                        <a:pt x="5323" y="49427"/>
                      </a:cubicBezTo>
                      <a:cubicBezTo>
                        <a:pt x="7334" y="53951"/>
                        <a:pt x="13561" y="54919"/>
                        <a:pt x="17680" y="57665"/>
                      </a:cubicBezTo>
                      <a:cubicBezTo>
                        <a:pt x="23172" y="56292"/>
                        <a:pt x="30471" y="57844"/>
                        <a:pt x="34155" y="53546"/>
                      </a:cubicBezTo>
                      <a:cubicBezTo>
                        <a:pt x="39806" y="46953"/>
                        <a:pt x="36253" y="34972"/>
                        <a:pt x="42393" y="28832"/>
                      </a:cubicBezTo>
                      <a:lnTo>
                        <a:pt x="9442" y="0"/>
                      </a:ln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1" name="フリーフォーム 1880"/>
                <p:cNvSpPr/>
                <p:nvPr/>
              </p:nvSpPr>
              <p:spPr>
                <a:xfrm>
                  <a:off x="4361403" y="2041593"/>
                  <a:ext cx="29365" cy="31992"/>
                </a:xfrm>
                <a:custGeom>
                  <a:avLst/>
                  <a:gdLst>
                    <a:gd name="connsiteX0" fmla="*/ 532 w 29365"/>
                    <a:gd name="connsiteY0" fmla="*/ 9629 h 31992"/>
                    <a:gd name="connsiteX1" fmla="*/ 12889 w 29365"/>
                    <a:gd name="connsiteY1" fmla="*/ 30223 h 31992"/>
                    <a:gd name="connsiteX2" fmla="*/ 29365 w 29365"/>
                    <a:gd name="connsiteY2" fmla="*/ 13748 h 31992"/>
                    <a:gd name="connsiteX3" fmla="*/ 532 w 29365"/>
                    <a:gd name="connsiteY3" fmla="*/ 9629 h 31992"/>
                  </a:gdLst>
                  <a:ahLst/>
                  <a:cxnLst>
                    <a:cxn ang="0">
                      <a:pos x="connsiteX0" y="connsiteY0"/>
                    </a:cxn>
                    <a:cxn ang="0">
                      <a:pos x="connsiteX1" y="connsiteY1"/>
                    </a:cxn>
                    <a:cxn ang="0">
                      <a:pos x="connsiteX2" y="connsiteY2"/>
                    </a:cxn>
                    <a:cxn ang="0">
                      <a:pos x="connsiteX3" y="connsiteY3"/>
                    </a:cxn>
                  </a:cxnLst>
                  <a:rect l="l" t="t" r="r" b="b"/>
                  <a:pathLst>
                    <a:path w="29365" h="31992">
                      <a:moveTo>
                        <a:pt x="532" y="9629"/>
                      </a:moveTo>
                      <a:cubicBezTo>
                        <a:pt x="-2214" y="12375"/>
                        <a:pt x="6228" y="25782"/>
                        <a:pt x="12889" y="30223"/>
                      </a:cubicBezTo>
                      <a:cubicBezTo>
                        <a:pt x="24871" y="38211"/>
                        <a:pt x="28366" y="16744"/>
                        <a:pt x="29365" y="13748"/>
                      </a:cubicBezTo>
                      <a:cubicBezTo>
                        <a:pt x="24927" y="-12881"/>
                        <a:pt x="3278" y="6883"/>
                        <a:pt x="532" y="9629"/>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2" name="フリーフォーム 1881"/>
                <p:cNvSpPr/>
                <p:nvPr/>
              </p:nvSpPr>
              <p:spPr>
                <a:xfrm>
                  <a:off x="3952552" y="2302193"/>
                  <a:ext cx="238690" cy="108866"/>
                </a:xfrm>
                <a:custGeom>
                  <a:avLst/>
                  <a:gdLst>
                    <a:gd name="connsiteX0" fmla="*/ 1610 w 238690"/>
                    <a:gd name="connsiteY0" fmla="*/ 12639 h 108866"/>
                    <a:gd name="connsiteX1" fmla="*/ 22205 w 238690"/>
                    <a:gd name="connsiteY1" fmla="*/ 4402 h 108866"/>
                    <a:gd name="connsiteX2" fmla="*/ 96345 w 238690"/>
                    <a:gd name="connsiteY2" fmla="*/ 4402 h 108866"/>
                    <a:gd name="connsiteX3" fmla="*/ 121059 w 238690"/>
                    <a:gd name="connsiteY3" fmla="*/ 12639 h 108866"/>
                    <a:gd name="connsiteX4" fmla="*/ 133416 w 238690"/>
                    <a:gd name="connsiteY4" fmla="*/ 16758 h 108866"/>
                    <a:gd name="connsiteX5" fmla="*/ 149891 w 238690"/>
                    <a:gd name="connsiteY5" fmla="*/ 20877 h 108866"/>
                    <a:gd name="connsiteX6" fmla="*/ 174605 w 238690"/>
                    <a:gd name="connsiteY6" fmla="*/ 29115 h 108866"/>
                    <a:gd name="connsiteX7" fmla="*/ 199318 w 238690"/>
                    <a:gd name="connsiteY7" fmla="*/ 41472 h 108866"/>
                    <a:gd name="connsiteX8" fmla="*/ 207556 w 238690"/>
                    <a:gd name="connsiteY8" fmla="*/ 53829 h 108866"/>
                    <a:gd name="connsiteX9" fmla="*/ 219913 w 238690"/>
                    <a:gd name="connsiteY9" fmla="*/ 57948 h 108866"/>
                    <a:gd name="connsiteX10" fmla="*/ 224032 w 238690"/>
                    <a:gd name="connsiteY10" fmla="*/ 70304 h 108866"/>
                    <a:gd name="connsiteX11" fmla="*/ 232270 w 238690"/>
                    <a:gd name="connsiteY11" fmla="*/ 82661 h 108866"/>
                    <a:gd name="connsiteX12" fmla="*/ 236389 w 238690"/>
                    <a:gd name="connsiteY12" fmla="*/ 107375 h 108866"/>
                    <a:gd name="connsiteX13" fmla="*/ 211675 w 238690"/>
                    <a:gd name="connsiteY13" fmla="*/ 99137 h 108866"/>
                    <a:gd name="connsiteX14" fmla="*/ 199318 w 238690"/>
                    <a:gd name="connsiteY14" fmla="*/ 95018 h 108866"/>
                    <a:gd name="connsiteX15" fmla="*/ 186962 w 238690"/>
                    <a:gd name="connsiteY15" fmla="*/ 86780 h 108866"/>
                    <a:gd name="connsiteX16" fmla="*/ 162248 w 238690"/>
                    <a:gd name="connsiteY16" fmla="*/ 74423 h 108866"/>
                    <a:gd name="connsiteX17" fmla="*/ 154010 w 238690"/>
                    <a:gd name="connsiteY17" fmla="*/ 62066 h 108866"/>
                    <a:gd name="connsiteX18" fmla="*/ 141653 w 238690"/>
                    <a:gd name="connsiteY18" fmla="*/ 57948 h 108866"/>
                    <a:gd name="connsiteX19" fmla="*/ 116940 w 238690"/>
                    <a:gd name="connsiteY19" fmla="*/ 41472 h 108866"/>
                    <a:gd name="connsiteX20" fmla="*/ 104583 w 238690"/>
                    <a:gd name="connsiteY20" fmla="*/ 37353 h 108866"/>
                    <a:gd name="connsiteX21" fmla="*/ 92226 w 238690"/>
                    <a:gd name="connsiteY21" fmla="*/ 29115 h 108866"/>
                    <a:gd name="connsiteX22" fmla="*/ 67513 w 238690"/>
                    <a:gd name="connsiteY22" fmla="*/ 20877 h 108866"/>
                    <a:gd name="connsiteX23" fmla="*/ 1610 w 238690"/>
                    <a:gd name="connsiteY23" fmla="*/ 12639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690" h="108866">
                      <a:moveTo>
                        <a:pt x="1610" y="12639"/>
                      </a:moveTo>
                      <a:cubicBezTo>
                        <a:pt x="-5941" y="9893"/>
                        <a:pt x="15123" y="6526"/>
                        <a:pt x="22205" y="4402"/>
                      </a:cubicBezTo>
                      <a:cubicBezTo>
                        <a:pt x="50234" y="-4006"/>
                        <a:pt x="61693" y="1736"/>
                        <a:pt x="96345" y="4402"/>
                      </a:cubicBezTo>
                      <a:lnTo>
                        <a:pt x="121059" y="12639"/>
                      </a:lnTo>
                      <a:cubicBezTo>
                        <a:pt x="125178" y="14012"/>
                        <a:pt x="129204" y="15705"/>
                        <a:pt x="133416" y="16758"/>
                      </a:cubicBezTo>
                      <a:cubicBezTo>
                        <a:pt x="138908" y="18131"/>
                        <a:pt x="144469" y="19250"/>
                        <a:pt x="149891" y="20877"/>
                      </a:cubicBezTo>
                      <a:cubicBezTo>
                        <a:pt x="158208" y="23372"/>
                        <a:pt x="167380" y="24298"/>
                        <a:pt x="174605" y="29115"/>
                      </a:cubicBezTo>
                      <a:cubicBezTo>
                        <a:pt x="190574" y="39761"/>
                        <a:pt x="182266" y="35787"/>
                        <a:pt x="199318" y="41472"/>
                      </a:cubicBezTo>
                      <a:cubicBezTo>
                        <a:pt x="202064" y="45591"/>
                        <a:pt x="203690" y="50736"/>
                        <a:pt x="207556" y="53829"/>
                      </a:cubicBezTo>
                      <a:cubicBezTo>
                        <a:pt x="210946" y="56541"/>
                        <a:pt x="216843" y="54878"/>
                        <a:pt x="219913" y="57948"/>
                      </a:cubicBezTo>
                      <a:cubicBezTo>
                        <a:pt x="222983" y="61018"/>
                        <a:pt x="222090" y="66421"/>
                        <a:pt x="224032" y="70304"/>
                      </a:cubicBezTo>
                      <a:cubicBezTo>
                        <a:pt x="226246" y="74732"/>
                        <a:pt x="229524" y="78542"/>
                        <a:pt x="232270" y="82661"/>
                      </a:cubicBezTo>
                      <a:cubicBezTo>
                        <a:pt x="233643" y="90899"/>
                        <a:pt x="242911" y="102158"/>
                        <a:pt x="236389" y="107375"/>
                      </a:cubicBezTo>
                      <a:cubicBezTo>
                        <a:pt x="229608" y="112800"/>
                        <a:pt x="219913" y="101883"/>
                        <a:pt x="211675" y="99137"/>
                      </a:cubicBezTo>
                      <a:lnTo>
                        <a:pt x="199318" y="95018"/>
                      </a:lnTo>
                      <a:cubicBezTo>
                        <a:pt x="195199" y="92272"/>
                        <a:pt x="191390" y="88994"/>
                        <a:pt x="186962" y="86780"/>
                      </a:cubicBezTo>
                      <a:cubicBezTo>
                        <a:pt x="152851" y="69724"/>
                        <a:pt x="197666" y="98035"/>
                        <a:pt x="162248" y="74423"/>
                      </a:cubicBezTo>
                      <a:cubicBezTo>
                        <a:pt x="159502" y="70304"/>
                        <a:pt x="157876" y="65158"/>
                        <a:pt x="154010" y="62066"/>
                      </a:cubicBezTo>
                      <a:cubicBezTo>
                        <a:pt x="150620" y="59354"/>
                        <a:pt x="145448" y="60056"/>
                        <a:pt x="141653" y="57948"/>
                      </a:cubicBezTo>
                      <a:cubicBezTo>
                        <a:pt x="132998" y="53140"/>
                        <a:pt x="125178" y="46964"/>
                        <a:pt x="116940" y="41472"/>
                      </a:cubicBezTo>
                      <a:cubicBezTo>
                        <a:pt x="113327" y="39064"/>
                        <a:pt x="108466" y="39295"/>
                        <a:pt x="104583" y="37353"/>
                      </a:cubicBezTo>
                      <a:cubicBezTo>
                        <a:pt x="100155" y="35139"/>
                        <a:pt x="96750" y="31126"/>
                        <a:pt x="92226" y="29115"/>
                      </a:cubicBezTo>
                      <a:cubicBezTo>
                        <a:pt x="84291" y="25588"/>
                        <a:pt x="67513" y="20877"/>
                        <a:pt x="67513" y="20877"/>
                      </a:cubicBezTo>
                      <a:cubicBezTo>
                        <a:pt x="-18980" y="25202"/>
                        <a:pt x="9161" y="15385"/>
                        <a:pt x="1610" y="12639"/>
                      </a:cubicBezTo>
                      <a:close/>
                    </a:path>
                  </a:pathLst>
                </a:custGeom>
                <a:solidFill>
                  <a:schemeClr val="tx1">
                    <a:lumMod val="75000"/>
                    <a:lumOff val="25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3" name="フリーフォーム 1882"/>
                <p:cNvSpPr/>
                <p:nvPr/>
              </p:nvSpPr>
              <p:spPr>
                <a:xfrm>
                  <a:off x="3953746" y="2382794"/>
                  <a:ext cx="173825" cy="86497"/>
                </a:xfrm>
                <a:custGeom>
                  <a:avLst/>
                  <a:gdLst>
                    <a:gd name="connsiteX0" fmla="*/ 164757 w 173825"/>
                    <a:gd name="connsiteY0" fmla="*/ 70022 h 86497"/>
                    <a:gd name="connsiteX1" fmla="*/ 135924 w 173825"/>
                    <a:gd name="connsiteY1" fmla="*/ 41189 h 86497"/>
                    <a:gd name="connsiteX2" fmla="*/ 123568 w 173825"/>
                    <a:gd name="connsiteY2" fmla="*/ 28832 h 86497"/>
                    <a:gd name="connsiteX3" fmla="*/ 111211 w 173825"/>
                    <a:gd name="connsiteY3" fmla="*/ 24713 h 86497"/>
                    <a:gd name="connsiteX4" fmla="*/ 86497 w 173825"/>
                    <a:gd name="connsiteY4" fmla="*/ 8238 h 86497"/>
                    <a:gd name="connsiteX5" fmla="*/ 61784 w 173825"/>
                    <a:gd name="connsiteY5" fmla="*/ 0 h 86497"/>
                    <a:gd name="connsiteX6" fmla="*/ 16476 w 173825"/>
                    <a:gd name="connsiteY6" fmla="*/ 4119 h 86497"/>
                    <a:gd name="connsiteX7" fmla="*/ 4119 w 173825"/>
                    <a:gd name="connsiteY7" fmla="*/ 8238 h 86497"/>
                    <a:gd name="connsiteX8" fmla="*/ 0 w 173825"/>
                    <a:gd name="connsiteY8" fmla="*/ 20595 h 86497"/>
                    <a:gd name="connsiteX9" fmla="*/ 16476 w 173825"/>
                    <a:gd name="connsiteY9" fmla="*/ 41189 h 86497"/>
                    <a:gd name="connsiteX10" fmla="*/ 24714 w 173825"/>
                    <a:gd name="connsiteY10" fmla="*/ 53546 h 86497"/>
                    <a:gd name="connsiteX11" fmla="*/ 74141 w 173825"/>
                    <a:gd name="connsiteY11" fmla="*/ 78259 h 86497"/>
                    <a:gd name="connsiteX12" fmla="*/ 107092 w 173825"/>
                    <a:gd name="connsiteY12" fmla="*/ 82378 h 86497"/>
                    <a:gd name="connsiteX13" fmla="*/ 119449 w 173825"/>
                    <a:gd name="connsiteY13" fmla="*/ 86497 h 86497"/>
                    <a:gd name="connsiteX14" fmla="*/ 172995 w 173825"/>
                    <a:gd name="connsiteY14" fmla="*/ 78259 h 86497"/>
                    <a:gd name="connsiteX15" fmla="*/ 164757 w 173825"/>
                    <a:gd name="connsiteY15" fmla="*/ 70022 h 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25" h="86497">
                      <a:moveTo>
                        <a:pt x="164757" y="70022"/>
                      </a:moveTo>
                      <a:cubicBezTo>
                        <a:pt x="158578" y="63844"/>
                        <a:pt x="163467" y="64142"/>
                        <a:pt x="135924" y="41189"/>
                      </a:cubicBezTo>
                      <a:cubicBezTo>
                        <a:pt x="131449" y="37460"/>
                        <a:pt x="128415" y="32063"/>
                        <a:pt x="123568" y="28832"/>
                      </a:cubicBezTo>
                      <a:cubicBezTo>
                        <a:pt x="119955" y="26424"/>
                        <a:pt x="115006" y="26821"/>
                        <a:pt x="111211" y="24713"/>
                      </a:cubicBezTo>
                      <a:cubicBezTo>
                        <a:pt x="102556" y="19905"/>
                        <a:pt x="95890" y="11369"/>
                        <a:pt x="86497" y="8238"/>
                      </a:cubicBezTo>
                      <a:lnTo>
                        <a:pt x="61784" y="0"/>
                      </a:lnTo>
                      <a:cubicBezTo>
                        <a:pt x="46681" y="1373"/>
                        <a:pt x="31489" y="1974"/>
                        <a:pt x="16476" y="4119"/>
                      </a:cubicBezTo>
                      <a:cubicBezTo>
                        <a:pt x="12178" y="4733"/>
                        <a:pt x="7189" y="5168"/>
                        <a:pt x="4119" y="8238"/>
                      </a:cubicBezTo>
                      <a:cubicBezTo>
                        <a:pt x="1049" y="11308"/>
                        <a:pt x="1373" y="16476"/>
                        <a:pt x="0" y="20595"/>
                      </a:cubicBezTo>
                      <a:cubicBezTo>
                        <a:pt x="8019" y="44650"/>
                        <a:pt x="-2155" y="22558"/>
                        <a:pt x="16476" y="41189"/>
                      </a:cubicBezTo>
                      <a:cubicBezTo>
                        <a:pt x="19976" y="44689"/>
                        <a:pt x="20988" y="50286"/>
                        <a:pt x="24714" y="53546"/>
                      </a:cubicBezTo>
                      <a:cubicBezTo>
                        <a:pt x="36981" y="64280"/>
                        <a:pt x="57287" y="76152"/>
                        <a:pt x="74141" y="78259"/>
                      </a:cubicBezTo>
                      <a:lnTo>
                        <a:pt x="107092" y="82378"/>
                      </a:lnTo>
                      <a:cubicBezTo>
                        <a:pt x="111211" y="83751"/>
                        <a:pt x="115107" y="86497"/>
                        <a:pt x="119449" y="86497"/>
                      </a:cubicBezTo>
                      <a:cubicBezTo>
                        <a:pt x="140109" y="86497"/>
                        <a:pt x="155367" y="85309"/>
                        <a:pt x="172995" y="78259"/>
                      </a:cubicBezTo>
                      <a:cubicBezTo>
                        <a:pt x="175845" y="77119"/>
                        <a:pt x="170936" y="76200"/>
                        <a:pt x="164757" y="7002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4" name="フリーフォーム 1883"/>
                <p:cNvSpPr/>
                <p:nvPr/>
              </p:nvSpPr>
              <p:spPr>
                <a:xfrm>
                  <a:off x="3929449" y="2479589"/>
                  <a:ext cx="222421" cy="247135"/>
                </a:xfrm>
                <a:custGeom>
                  <a:avLst/>
                  <a:gdLst>
                    <a:gd name="connsiteX0" fmla="*/ 222421 w 222421"/>
                    <a:gd name="connsiteY0" fmla="*/ 0 h 247135"/>
                    <a:gd name="connsiteX1" fmla="*/ 168875 w 222421"/>
                    <a:gd name="connsiteY1" fmla="*/ 12357 h 247135"/>
                    <a:gd name="connsiteX2" fmla="*/ 156519 w 222421"/>
                    <a:gd name="connsiteY2" fmla="*/ 16476 h 247135"/>
                    <a:gd name="connsiteX3" fmla="*/ 119448 w 222421"/>
                    <a:gd name="connsiteY3" fmla="*/ 37070 h 247135"/>
                    <a:gd name="connsiteX4" fmla="*/ 107092 w 222421"/>
                    <a:gd name="connsiteY4" fmla="*/ 45308 h 247135"/>
                    <a:gd name="connsiteX5" fmla="*/ 94735 w 222421"/>
                    <a:gd name="connsiteY5" fmla="*/ 49427 h 247135"/>
                    <a:gd name="connsiteX6" fmla="*/ 74140 w 222421"/>
                    <a:gd name="connsiteY6" fmla="*/ 65903 h 247135"/>
                    <a:gd name="connsiteX7" fmla="*/ 49427 w 222421"/>
                    <a:gd name="connsiteY7" fmla="*/ 82379 h 247135"/>
                    <a:gd name="connsiteX8" fmla="*/ 24713 w 222421"/>
                    <a:gd name="connsiteY8" fmla="*/ 98854 h 247135"/>
                    <a:gd name="connsiteX9" fmla="*/ 8237 w 222421"/>
                    <a:gd name="connsiteY9" fmla="*/ 123568 h 247135"/>
                    <a:gd name="connsiteX10" fmla="*/ 0 w 222421"/>
                    <a:gd name="connsiteY10" fmla="*/ 135925 h 247135"/>
                    <a:gd name="connsiteX11" fmla="*/ 16475 w 222421"/>
                    <a:gd name="connsiteY11" fmla="*/ 193589 h 247135"/>
                    <a:gd name="connsiteX12" fmla="*/ 28832 w 222421"/>
                    <a:gd name="connsiteY12" fmla="*/ 201827 h 247135"/>
                    <a:gd name="connsiteX13" fmla="*/ 37070 w 222421"/>
                    <a:gd name="connsiteY13" fmla="*/ 214184 h 247135"/>
                    <a:gd name="connsiteX14" fmla="*/ 70021 w 222421"/>
                    <a:gd name="connsiteY14" fmla="*/ 222422 h 247135"/>
                    <a:gd name="connsiteX15" fmla="*/ 107092 w 222421"/>
                    <a:gd name="connsiteY15" fmla="*/ 234779 h 247135"/>
                    <a:gd name="connsiteX16" fmla="*/ 131805 w 222421"/>
                    <a:gd name="connsiteY16" fmla="*/ 243016 h 247135"/>
                    <a:gd name="connsiteX17" fmla="*/ 135924 w 222421"/>
                    <a:gd name="connsiteY17" fmla="*/ 247135 h 24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2421" h="247135">
                      <a:moveTo>
                        <a:pt x="222421" y="0"/>
                      </a:moveTo>
                      <a:cubicBezTo>
                        <a:pt x="184994" y="5347"/>
                        <a:pt x="202797" y="1049"/>
                        <a:pt x="168875" y="12357"/>
                      </a:cubicBezTo>
                      <a:cubicBezTo>
                        <a:pt x="164756" y="13730"/>
                        <a:pt x="160131" y="14068"/>
                        <a:pt x="156519" y="16476"/>
                      </a:cubicBezTo>
                      <a:cubicBezTo>
                        <a:pt x="128192" y="35360"/>
                        <a:pt x="141198" y="29822"/>
                        <a:pt x="119448" y="37070"/>
                      </a:cubicBezTo>
                      <a:cubicBezTo>
                        <a:pt x="115329" y="39816"/>
                        <a:pt x="111520" y="43094"/>
                        <a:pt x="107092" y="45308"/>
                      </a:cubicBezTo>
                      <a:cubicBezTo>
                        <a:pt x="103209" y="47250"/>
                        <a:pt x="98125" y="46715"/>
                        <a:pt x="94735" y="49427"/>
                      </a:cubicBezTo>
                      <a:cubicBezTo>
                        <a:pt x="68119" y="70720"/>
                        <a:pt x="105200" y="55550"/>
                        <a:pt x="74140" y="65903"/>
                      </a:cubicBezTo>
                      <a:cubicBezTo>
                        <a:pt x="46719" y="93324"/>
                        <a:pt x="76248" y="67479"/>
                        <a:pt x="49427" y="82379"/>
                      </a:cubicBezTo>
                      <a:cubicBezTo>
                        <a:pt x="40772" y="87187"/>
                        <a:pt x="24713" y="98854"/>
                        <a:pt x="24713" y="98854"/>
                      </a:cubicBezTo>
                      <a:lnTo>
                        <a:pt x="8237" y="123568"/>
                      </a:lnTo>
                      <a:lnTo>
                        <a:pt x="0" y="135925"/>
                      </a:lnTo>
                      <a:cubicBezTo>
                        <a:pt x="2297" y="154298"/>
                        <a:pt x="1780" y="178895"/>
                        <a:pt x="16475" y="193589"/>
                      </a:cubicBezTo>
                      <a:cubicBezTo>
                        <a:pt x="19976" y="197089"/>
                        <a:pt x="24713" y="199081"/>
                        <a:pt x="28832" y="201827"/>
                      </a:cubicBezTo>
                      <a:cubicBezTo>
                        <a:pt x="31578" y="205946"/>
                        <a:pt x="33204" y="211091"/>
                        <a:pt x="37070" y="214184"/>
                      </a:cubicBezTo>
                      <a:cubicBezTo>
                        <a:pt x="41379" y="217631"/>
                        <a:pt x="68854" y="222104"/>
                        <a:pt x="70021" y="222422"/>
                      </a:cubicBezTo>
                      <a:lnTo>
                        <a:pt x="107092" y="234779"/>
                      </a:lnTo>
                      <a:cubicBezTo>
                        <a:pt x="107094" y="234780"/>
                        <a:pt x="131804" y="243015"/>
                        <a:pt x="131805" y="243016"/>
                      </a:cubicBezTo>
                      <a:lnTo>
                        <a:pt x="135924" y="247135"/>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5" name="フリーフォーム 1884"/>
                <p:cNvSpPr/>
                <p:nvPr/>
              </p:nvSpPr>
              <p:spPr>
                <a:xfrm>
                  <a:off x="3987027" y="2663721"/>
                  <a:ext cx="34310" cy="22203"/>
                </a:xfrm>
                <a:custGeom>
                  <a:avLst/>
                  <a:gdLst>
                    <a:gd name="connsiteX0" fmla="*/ 87 w 34310"/>
                    <a:gd name="connsiteY0" fmla="*/ 1220 h 22203"/>
                    <a:gd name="connsiteX1" fmla="*/ 20681 w 34310"/>
                    <a:gd name="connsiteY1" fmla="*/ 13576 h 22203"/>
                    <a:gd name="connsiteX2" fmla="*/ 33038 w 34310"/>
                    <a:gd name="connsiteY2" fmla="*/ 21814 h 22203"/>
                    <a:gd name="connsiteX3" fmla="*/ 28919 w 34310"/>
                    <a:gd name="connsiteY3" fmla="*/ 9457 h 22203"/>
                    <a:gd name="connsiteX4" fmla="*/ 87 w 34310"/>
                    <a:gd name="connsiteY4" fmla="*/ 1220 h 22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0" h="22203">
                      <a:moveTo>
                        <a:pt x="87" y="1220"/>
                      </a:moveTo>
                      <a:cubicBezTo>
                        <a:pt x="-1286" y="1907"/>
                        <a:pt x="13892" y="9333"/>
                        <a:pt x="20681" y="13576"/>
                      </a:cubicBezTo>
                      <a:cubicBezTo>
                        <a:pt x="24879" y="16200"/>
                        <a:pt x="28610" y="24028"/>
                        <a:pt x="33038" y="21814"/>
                      </a:cubicBezTo>
                      <a:cubicBezTo>
                        <a:pt x="36921" y="19872"/>
                        <a:pt x="30861" y="13340"/>
                        <a:pt x="28919" y="9457"/>
                      </a:cubicBezTo>
                      <a:cubicBezTo>
                        <a:pt x="22292" y="-3796"/>
                        <a:pt x="1460" y="533"/>
                        <a:pt x="87" y="122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6" name="フリーフォーム 1885"/>
                <p:cNvSpPr/>
                <p:nvPr/>
              </p:nvSpPr>
              <p:spPr>
                <a:xfrm>
                  <a:off x="4057135" y="2631989"/>
                  <a:ext cx="24722" cy="24900"/>
                </a:xfrm>
                <a:custGeom>
                  <a:avLst/>
                  <a:gdLst>
                    <a:gd name="connsiteX0" fmla="*/ 0 w 24722"/>
                    <a:gd name="connsiteY0" fmla="*/ 0 h 24900"/>
                    <a:gd name="connsiteX1" fmla="*/ 24714 w 24722"/>
                    <a:gd name="connsiteY1" fmla="*/ 24714 h 24900"/>
                    <a:gd name="connsiteX2" fmla="*/ 0 w 24722"/>
                    <a:gd name="connsiteY2" fmla="*/ 0 h 24900"/>
                  </a:gdLst>
                  <a:ahLst/>
                  <a:cxnLst>
                    <a:cxn ang="0">
                      <a:pos x="connsiteX0" y="connsiteY0"/>
                    </a:cxn>
                    <a:cxn ang="0">
                      <a:pos x="connsiteX1" y="connsiteY1"/>
                    </a:cxn>
                    <a:cxn ang="0">
                      <a:pos x="connsiteX2" y="connsiteY2"/>
                    </a:cxn>
                  </a:cxnLst>
                  <a:rect l="l" t="t" r="r" b="b"/>
                  <a:pathLst>
                    <a:path w="24722" h="24900">
                      <a:moveTo>
                        <a:pt x="0" y="0"/>
                      </a:moveTo>
                      <a:cubicBezTo>
                        <a:pt x="0" y="0"/>
                        <a:pt x="21086" y="6576"/>
                        <a:pt x="24714" y="24714"/>
                      </a:cubicBezTo>
                      <a:cubicBezTo>
                        <a:pt x="25253" y="27407"/>
                        <a:pt x="0" y="0"/>
                        <a:pt x="0" y="0"/>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7" name="フリーフォーム 1886"/>
                <p:cNvSpPr/>
                <p:nvPr/>
              </p:nvSpPr>
              <p:spPr>
                <a:xfrm>
                  <a:off x="3731741" y="2669059"/>
                  <a:ext cx="313037" cy="107095"/>
                </a:xfrm>
                <a:custGeom>
                  <a:avLst/>
                  <a:gdLst>
                    <a:gd name="connsiteX0" fmla="*/ 193589 w 313037"/>
                    <a:gd name="connsiteY0" fmla="*/ 0 h 107095"/>
                    <a:gd name="connsiteX1" fmla="*/ 135924 w 313037"/>
                    <a:gd name="connsiteY1" fmla="*/ 4119 h 107095"/>
                    <a:gd name="connsiteX2" fmla="*/ 111210 w 313037"/>
                    <a:gd name="connsiteY2" fmla="*/ 12357 h 107095"/>
                    <a:gd name="connsiteX3" fmla="*/ 94735 w 313037"/>
                    <a:gd name="connsiteY3" fmla="*/ 16476 h 107095"/>
                    <a:gd name="connsiteX4" fmla="*/ 28832 w 313037"/>
                    <a:gd name="connsiteY4" fmla="*/ 24714 h 107095"/>
                    <a:gd name="connsiteX5" fmla="*/ 12356 w 313037"/>
                    <a:gd name="connsiteY5" fmla="*/ 28833 h 107095"/>
                    <a:gd name="connsiteX6" fmla="*/ 0 w 313037"/>
                    <a:gd name="connsiteY6" fmla="*/ 32952 h 107095"/>
                    <a:gd name="connsiteX7" fmla="*/ 12356 w 313037"/>
                    <a:gd name="connsiteY7" fmla="*/ 37071 h 107095"/>
                    <a:gd name="connsiteX8" fmla="*/ 24713 w 313037"/>
                    <a:gd name="connsiteY8" fmla="*/ 45309 h 107095"/>
                    <a:gd name="connsiteX9" fmla="*/ 78259 w 313037"/>
                    <a:gd name="connsiteY9" fmla="*/ 53546 h 107095"/>
                    <a:gd name="connsiteX10" fmla="*/ 156518 w 313037"/>
                    <a:gd name="connsiteY10" fmla="*/ 65903 h 107095"/>
                    <a:gd name="connsiteX11" fmla="*/ 168875 w 313037"/>
                    <a:gd name="connsiteY11" fmla="*/ 70022 h 107095"/>
                    <a:gd name="connsiteX12" fmla="*/ 205945 w 313037"/>
                    <a:gd name="connsiteY12" fmla="*/ 90617 h 107095"/>
                    <a:gd name="connsiteX13" fmla="*/ 284205 w 313037"/>
                    <a:gd name="connsiteY13" fmla="*/ 98855 h 107095"/>
                    <a:gd name="connsiteX14" fmla="*/ 313037 w 313037"/>
                    <a:gd name="connsiteY14" fmla="*/ 107092 h 10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037" h="107095">
                      <a:moveTo>
                        <a:pt x="193589" y="0"/>
                      </a:moveTo>
                      <a:cubicBezTo>
                        <a:pt x="174367" y="1373"/>
                        <a:pt x="154981" y="1260"/>
                        <a:pt x="135924" y="4119"/>
                      </a:cubicBezTo>
                      <a:cubicBezTo>
                        <a:pt x="127336" y="5407"/>
                        <a:pt x="119634" y="10251"/>
                        <a:pt x="111210" y="12357"/>
                      </a:cubicBezTo>
                      <a:cubicBezTo>
                        <a:pt x="105718" y="13730"/>
                        <a:pt x="100261" y="15248"/>
                        <a:pt x="94735" y="16476"/>
                      </a:cubicBezTo>
                      <a:cubicBezTo>
                        <a:pt x="65273" y="23023"/>
                        <a:pt x="68108" y="21143"/>
                        <a:pt x="28832" y="24714"/>
                      </a:cubicBezTo>
                      <a:cubicBezTo>
                        <a:pt x="23340" y="26087"/>
                        <a:pt x="17799" y="27278"/>
                        <a:pt x="12356" y="28833"/>
                      </a:cubicBezTo>
                      <a:cubicBezTo>
                        <a:pt x="8182" y="30026"/>
                        <a:pt x="0" y="28611"/>
                        <a:pt x="0" y="32952"/>
                      </a:cubicBezTo>
                      <a:cubicBezTo>
                        <a:pt x="0" y="37293"/>
                        <a:pt x="8473" y="35129"/>
                        <a:pt x="12356" y="37071"/>
                      </a:cubicBezTo>
                      <a:cubicBezTo>
                        <a:pt x="16784" y="39285"/>
                        <a:pt x="20285" y="43095"/>
                        <a:pt x="24713" y="45309"/>
                      </a:cubicBezTo>
                      <a:cubicBezTo>
                        <a:pt x="39554" y="52729"/>
                        <a:pt x="66459" y="52366"/>
                        <a:pt x="78259" y="53546"/>
                      </a:cubicBezTo>
                      <a:cubicBezTo>
                        <a:pt x="119955" y="67445"/>
                        <a:pt x="94315" y="61118"/>
                        <a:pt x="156518" y="65903"/>
                      </a:cubicBezTo>
                      <a:cubicBezTo>
                        <a:pt x="160637" y="67276"/>
                        <a:pt x="165262" y="67614"/>
                        <a:pt x="168875" y="70022"/>
                      </a:cubicBezTo>
                      <a:cubicBezTo>
                        <a:pt x="189247" y="83604"/>
                        <a:pt x="172910" y="87864"/>
                        <a:pt x="205945" y="90617"/>
                      </a:cubicBezTo>
                      <a:cubicBezTo>
                        <a:pt x="265048" y="95542"/>
                        <a:pt x="239006" y="92398"/>
                        <a:pt x="284205" y="98855"/>
                      </a:cubicBezTo>
                      <a:cubicBezTo>
                        <a:pt x="310221" y="107526"/>
                        <a:pt x="300235" y="107092"/>
                        <a:pt x="313037" y="10709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8" name="フリーフォーム 1887"/>
                <p:cNvSpPr/>
                <p:nvPr/>
              </p:nvSpPr>
              <p:spPr>
                <a:xfrm>
                  <a:off x="3723503" y="2702011"/>
                  <a:ext cx="325394" cy="164757"/>
                </a:xfrm>
                <a:custGeom>
                  <a:avLst/>
                  <a:gdLst>
                    <a:gd name="connsiteX0" fmla="*/ 0 w 325394"/>
                    <a:gd name="connsiteY0" fmla="*/ 0 h 164757"/>
                    <a:gd name="connsiteX1" fmla="*/ 4119 w 325394"/>
                    <a:gd name="connsiteY1" fmla="*/ 24713 h 164757"/>
                    <a:gd name="connsiteX2" fmla="*/ 16475 w 325394"/>
                    <a:gd name="connsiteY2" fmla="*/ 28832 h 164757"/>
                    <a:gd name="connsiteX3" fmla="*/ 28832 w 325394"/>
                    <a:gd name="connsiteY3" fmla="*/ 41189 h 164757"/>
                    <a:gd name="connsiteX4" fmla="*/ 53546 w 325394"/>
                    <a:gd name="connsiteY4" fmla="*/ 57665 h 164757"/>
                    <a:gd name="connsiteX5" fmla="*/ 65902 w 325394"/>
                    <a:gd name="connsiteY5" fmla="*/ 65903 h 164757"/>
                    <a:gd name="connsiteX6" fmla="*/ 74140 w 325394"/>
                    <a:gd name="connsiteY6" fmla="*/ 78259 h 164757"/>
                    <a:gd name="connsiteX7" fmla="*/ 86497 w 325394"/>
                    <a:gd name="connsiteY7" fmla="*/ 82378 h 164757"/>
                    <a:gd name="connsiteX8" fmla="*/ 98854 w 325394"/>
                    <a:gd name="connsiteY8" fmla="*/ 90616 h 164757"/>
                    <a:gd name="connsiteX9" fmla="*/ 123567 w 325394"/>
                    <a:gd name="connsiteY9" fmla="*/ 111211 h 164757"/>
                    <a:gd name="connsiteX10" fmla="*/ 135924 w 325394"/>
                    <a:gd name="connsiteY10" fmla="*/ 115330 h 164757"/>
                    <a:gd name="connsiteX11" fmla="*/ 148281 w 325394"/>
                    <a:gd name="connsiteY11" fmla="*/ 123567 h 164757"/>
                    <a:gd name="connsiteX12" fmla="*/ 172994 w 325394"/>
                    <a:gd name="connsiteY12" fmla="*/ 131805 h 164757"/>
                    <a:gd name="connsiteX13" fmla="*/ 185351 w 325394"/>
                    <a:gd name="connsiteY13" fmla="*/ 135924 h 164757"/>
                    <a:gd name="connsiteX14" fmla="*/ 201827 w 325394"/>
                    <a:gd name="connsiteY14" fmla="*/ 140043 h 164757"/>
                    <a:gd name="connsiteX15" fmla="*/ 226540 w 325394"/>
                    <a:gd name="connsiteY15" fmla="*/ 148281 h 164757"/>
                    <a:gd name="connsiteX16" fmla="*/ 238897 w 325394"/>
                    <a:gd name="connsiteY16" fmla="*/ 152400 h 164757"/>
                    <a:gd name="connsiteX17" fmla="*/ 255373 w 325394"/>
                    <a:gd name="connsiteY17" fmla="*/ 156519 h 164757"/>
                    <a:gd name="connsiteX18" fmla="*/ 280086 w 325394"/>
                    <a:gd name="connsiteY18" fmla="*/ 164757 h 164757"/>
                    <a:gd name="connsiteX19" fmla="*/ 325394 w 325394"/>
                    <a:gd name="connsiteY19" fmla="*/ 152400 h 16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5394" h="164757">
                      <a:moveTo>
                        <a:pt x="0" y="0"/>
                      </a:moveTo>
                      <a:cubicBezTo>
                        <a:pt x="1373" y="8238"/>
                        <a:pt x="-24" y="17462"/>
                        <a:pt x="4119" y="24713"/>
                      </a:cubicBezTo>
                      <a:cubicBezTo>
                        <a:pt x="6273" y="28482"/>
                        <a:pt x="12863" y="26424"/>
                        <a:pt x="16475" y="28832"/>
                      </a:cubicBezTo>
                      <a:cubicBezTo>
                        <a:pt x="21322" y="32063"/>
                        <a:pt x="24234" y="37613"/>
                        <a:pt x="28832" y="41189"/>
                      </a:cubicBezTo>
                      <a:cubicBezTo>
                        <a:pt x="36647" y="47268"/>
                        <a:pt x="45308" y="52173"/>
                        <a:pt x="53546" y="57665"/>
                      </a:cubicBezTo>
                      <a:lnTo>
                        <a:pt x="65902" y="65903"/>
                      </a:lnTo>
                      <a:cubicBezTo>
                        <a:pt x="68648" y="70022"/>
                        <a:pt x="70274" y="75167"/>
                        <a:pt x="74140" y="78259"/>
                      </a:cubicBezTo>
                      <a:cubicBezTo>
                        <a:pt x="77530" y="80971"/>
                        <a:pt x="82614" y="80436"/>
                        <a:pt x="86497" y="82378"/>
                      </a:cubicBezTo>
                      <a:cubicBezTo>
                        <a:pt x="90925" y="84592"/>
                        <a:pt x="95051" y="87447"/>
                        <a:pt x="98854" y="90616"/>
                      </a:cubicBezTo>
                      <a:cubicBezTo>
                        <a:pt x="112516" y="102001"/>
                        <a:pt x="108230" y="103542"/>
                        <a:pt x="123567" y="111211"/>
                      </a:cubicBezTo>
                      <a:cubicBezTo>
                        <a:pt x="127450" y="113153"/>
                        <a:pt x="132041" y="113388"/>
                        <a:pt x="135924" y="115330"/>
                      </a:cubicBezTo>
                      <a:cubicBezTo>
                        <a:pt x="140352" y="117544"/>
                        <a:pt x="143757" y="121557"/>
                        <a:pt x="148281" y="123567"/>
                      </a:cubicBezTo>
                      <a:cubicBezTo>
                        <a:pt x="156216" y="127094"/>
                        <a:pt x="164756" y="129059"/>
                        <a:pt x="172994" y="131805"/>
                      </a:cubicBezTo>
                      <a:cubicBezTo>
                        <a:pt x="177113" y="133178"/>
                        <a:pt x="181139" y="134871"/>
                        <a:pt x="185351" y="135924"/>
                      </a:cubicBezTo>
                      <a:cubicBezTo>
                        <a:pt x="190843" y="137297"/>
                        <a:pt x="196405" y="138416"/>
                        <a:pt x="201827" y="140043"/>
                      </a:cubicBezTo>
                      <a:cubicBezTo>
                        <a:pt x="210144" y="142538"/>
                        <a:pt x="218302" y="145535"/>
                        <a:pt x="226540" y="148281"/>
                      </a:cubicBezTo>
                      <a:cubicBezTo>
                        <a:pt x="230659" y="149654"/>
                        <a:pt x="234685" y="151347"/>
                        <a:pt x="238897" y="152400"/>
                      </a:cubicBezTo>
                      <a:cubicBezTo>
                        <a:pt x="244389" y="153773"/>
                        <a:pt x="249951" y="154892"/>
                        <a:pt x="255373" y="156519"/>
                      </a:cubicBezTo>
                      <a:cubicBezTo>
                        <a:pt x="263690" y="159014"/>
                        <a:pt x="280086" y="164757"/>
                        <a:pt x="280086" y="164757"/>
                      </a:cubicBezTo>
                      <a:cubicBezTo>
                        <a:pt x="321016" y="160209"/>
                        <a:pt x="308365" y="169429"/>
                        <a:pt x="325394" y="15240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9" name="フリーフォーム 1888"/>
                <p:cNvSpPr/>
                <p:nvPr/>
              </p:nvSpPr>
              <p:spPr>
                <a:xfrm>
                  <a:off x="3756454" y="2850292"/>
                  <a:ext cx="317157" cy="94735"/>
                </a:xfrm>
                <a:custGeom>
                  <a:avLst/>
                  <a:gdLst>
                    <a:gd name="connsiteX0" fmla="*/ 168876 w 317157"/>
                    <a:gd name="connsiteY0" fmla="*/ 0 h 94735"/>
                    <a:gd name="connsiteX1" fmla="*/ 123568 w 317157"/>
                    <a:gd name="connsiteY1" fmla="*/ 12357 h 94735"/>
                    <a:gd name="connsiteX2" fmla="*/ 111211 w 317157"/>
                    <a:gd name="connsiteY2" fmla="*/ 16476 h 94735"/>
                    <a:gd name="connsiteX3" fmla="*/ 86497 w 317157"/>
                    <a:gd name="connsiteY3" fmla="*/ 32951 h 94735"/>
                    <a:gd name="connsiteX4" fmla="*/ 74141 w 317157"/>
                    <a:gd name="connsiteY4" fmla="*/ 37070 h 94735"/>
                    <a:gd name="connsiteX5" fmla="*/ 49427 w 317157"/>
                    <a:gd name="connsiteY5" fmla="*/ 53546 h 94735"/>
                    <a:gd name="connsiteX6" fmla="*/ 12357 w 317157"/>
                    <a:gd name="connsiteY6" fmla="*/ 78259 h 94735"/>
                    <a:gd name="connsiteX7" fmla="*/ 0 w 317157"/>
                    <a:gd name="connsiteY7" fmla="*/ 86497 h 94735"/>
                    <a:gd name="connsiteX8" fmla="*/ 12357 w 317157"/>
                    <a:gd name="connsiteY8" fmla="*/ 94735 h 94735"/>
                    <a:gd name="connsiteX9" fmla="*/ 24714 w 317157"/>
                    <a:gd name="connsiteY9" fmla="*/ 86497 h 94735"/>
                    <a:gd name="connsiteX10" fmla="*/ 57665 w 317157"/>
                    <a:gd name="connsiteY10" fmla="*/ 82378 h 94735"/>
                    <a:gd name="connsiteX11" fmla="*/ 144162 w 317157"/>
                    <a:gd name="connsiteY11" fmla="*/ 86497 h 94735"/>
                    <a:gd name="connsiteX12" fmla="*/ 156519 w 317157"/>
                    <a:gd name="connsiteY12" fmla="*/ 90616 h 94735"/>
                    <a:gd name="connsiteX13" fmla="*/ 193589 w 317157"/>
                    <a:gd name="connsiteY13" fmla="*/ 94735 h 94735"/>
                    <a:gd name="connsiteX14" fmla="*/ 275968 w 317157"/>
                    <a:gd name="connsiteY14" fmla="*/ 90616 h 94735"/>
                    <a:gd name="connsiteX15" fmla="*/ 296562 w 317157"/>
                    <a:gd name="connsiteY15" fmla="*/ 86497 h 94735"/>
                    <a:gd name="connsiteX16" fmla="*/ 317157 w 317157"/>
                    <a:gd name="connsiteY16" fmla="*/ 82378 h 9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7157" h="94735">
                      <a:moveTo>
                        <a:pt x="168876" y="0"/>
                      </a:moveTo>
                      <a:cubicBezTo>
                        <a:pt x="139765" y="5822"/>
                        <a:pt x="154924" y="1905"/>
                        <a:pt x="123568" y="12357"/>
                      </a:cubicBezTo>
                      <a:cubicBezTo>
                        <a:pt x="119449" y="13730"/>
                        <a:pt x="114824" y="14068"/>
                        <a:pt x="111211" y="16476"/>
                      </a:cubicBezTo>
                      <a:cubicBezTo>
                        <a:pt x="102973" y="21968"/>
                        <a:pt x="95890" y="29820"/>
                        <a:pt x="86497" y="32951"/>
                      </a:cubicBezTo>
                      <a:cubicBezTo>
                        <a:pt x="82378" y="34324"/>
                        <a:pt x="77936" y="34962"/>
                        <a:pt x="74141" y="37070"/>
                      </a:cubicBezTo>
                      <a:cubicBezTo>
                        <a:pt x="65486" y="41878"/>
                        <a:pt x="57665" y="48054"/>
                        <a:pt x="49427" y="53546"/>
                      </a:cubicBezTo>
                      <a:lnTo>
                        <a:pt x="12357" y="78259"/>
                      </a:lnTo>
                      <a:lnTo>
                        <a:pt x="0" y="86497"/>
                      </a:lnTo>
                      <a:cubicBezTo>
                        <a:pt x="4119" y="89243"/>
                        <a:pt x="7407" y="94735"/>
                        <a:pt x="12357" y="94735"/>
                      </a:cubicBezTo>
                      <a:cubicBezTo>
                        <a:pt x="17307" y="94735"/>
                        <a:pt x="19938" y="87800"/>
                        <a:pt x="24714" y="86497"/>
                      </a:cubicBezTo>
                      <a:cubicBezTo>
                        <a:pt x="35393" y="83584"/>
                        <a:pt x="46681" y="83751"/>
                        <a:pt x="57665" y="82378"/>
                      </a:cubicBezTo>
                      <a:cubicBezTo>
                        <a:pt x="86497" y="83751"/>
                        <a:pt x="115397" y="84100"/>
                        <a:pt x="144162" y="86497"/>
                      </a:cubicBezTo>
                      <a:cubicBezTo>
                        <a:pt x="148489" y="86858"/>
                        <a:pt x="152236" y="89902"/>
                        <a:pt x="156519" y="90616"/>
                      </a:cubicBezTo>
                      <a:cubicBezTo>
                        <a:pt x="168783" y="92660"/>
                        <a:pt x="181232" y="93362"/>
                        <a:pt x="193589" y="94735"/>
                      </a:cubicBezTo>
                      <a:cubicBezTo>
                        <a:pt x="221049" y="93362"/>
                        <a:pt x="248562" y="92809"/>
                        <a:pt x="275968" y="90616"/>
                      </a:cubicBezTo>
                      <a:cubicBezTo>
                        <a:pt x="282946" y="90058"/>
                        <a:pt x="289728" y="88016"/>
                        <a:pt x="296562" y="86497"/>
                      </a:cubicBezTo>
                      <a:cubicBezTo>
                        <a:pt x="316595" y="82045"/>
                        <a:pt x="306837" y="82378"/>
                        <a:pt x="317157" y="823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0" name="フリーフォーム 1889"/>
                <p:cNvSpPr/>
                <p:nvPr/>
              </p:nvSpPr>
              <p:spPr>
                <a:xfrm>
                  <a:off x="3880022" y="2965622"/>
                  <a:ext cx="197719" cy="205946"/>
                </a:xfrm>
                <a:custGeom>
                  <a:avLst/>
                  <a:gdLst>
                    <a:gd name="connsiteX0" fmla="*/ 0 w 197719"/>
                    <a:gd name="connsiteY0" fmla="*/ 0 h 205946"/>
                    <a:gd name="connsiteX1" fmla="*/ 4119 w 197719"/>
                    <a:gd name="connsiteY1" fmla="*/ 20594 h 205946"/>
                    <a:gd name="connsiteX2" fmla="*/ 12356 w 197719"/>
                    <a:gd name="connsiteY2" fmla="*/ 45308 h 205946"/>
                    <a:gd name="connsiteX3" fmla="*/ 20594 w 197719"/>
                    <a:gd name="connsiteY3" fmla="*/ 70021 h 205946"/>
                    <a:gd name="connsiteX4" fmla="*/ 28832 w 197719"/>
                    <a:gd name="connsiteY4" fmla="*/ 94735 h 205946"/>
                    <a:gd name="connsiteX5" fmla="*/ 32951 w 197719"/>
                    <a:gd name="connsiteY5" fmla="*/ 107092 h 205946"/>
                    <a:gd name="connsiteX6" fmla="*/ 41189 w 197719"/>
                    <a:gd name="connsiteY6" fmla="*/ 119448 h 205946"/>
                    <a:gd name="connsiteX7" fmla="*/ 49427 w 197719"/>
                    <a:gd name="connsiteY7" fmla="*/ 144162 h 205946"/>
                    <a:gd name="connsiteX8" fmla="*/ 57664 w 197719"/>
                    <a:gd name="connsiteY8" fmla="*/ 156519 h 205946"/>
                    <a:gd name="connsiteX9" fmla="*/ 70021 w 197719"/>
                    <a:gd name="connsiteY9" fmla="*/ 181232 h 205946"/>
                    <a:gd name="connsiteX10" fmla="*/ 94735 w 197719"/>
                    <a:gd name="connsiteY10" fmla="*/ 197708 h 205946"/>
                    <a:gd name="connsiteX11" fmla="*/ 119448 w 197719"/>
                    <a:gd name="connsiteY11" fmla="*/ 205946 h 205946"/>
                    <a:gd name="connsiteX12" fmla="*/ 131805 w 197719"/>
                    <a:gd name="connsiteY12" fmla="*/ 201827 h 205946"/>
                    <a:gd name="connsiteX13" fmla="*/ 148281 w 197719"/>
                    <a:gd name="connsiteY13" fmla="*/ 197708 h 205946"/>
                    <a:gd name="connsiteX14" fmla="*/ 172994 w 197719"/>
                    <a:gd name="connsiteY14" fmla="*/ 181232 h 205946"/>
                    <a:gd name="connsiteX15" fmla="*/ 185351 w 197719"/>
                    <a:gd name="connsiteY15" fmla="*/ 172994 h 205946"/>
                    <a:gd name="connsiteX16" fmla="*/ 193589 w 197719"/>
                    <a:gd name="connsiteY16" fmla="*/ 148281 h 205946"/>
                    <a:gd name="connsiteX17" fmla="*/ 197708 w 197719"/>
                    <a:gd name="connsiteY17" fmla="*/ 131805 h 20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719" h="205946">
                      <a:moveTo>
                        <a:pt x="0" y="0"/>
                      </a:moveTo>
                      <a:cubicBezTo>
                        <a:pt x="1373" y="6865"/>
                        <a:pt x="2277" y="13840"/>
                        <a:pt x="4119" y="20594"/>
                      </a:cubicBezTo>
                      <a:cubicBezTo>
                        <a:pt x="6404" y="28972"/>
                        <a:pt x="9610" y="37070"/>
                        <a:pt x="12356" y="45308"/>
                      </a:cubicBezTo>
                      <a:lnTo>
                        <a:pt x="20594" y="70021"/>
                      </a:lnTo>
                      <a:lnTo>
                        <a:pt x="28832" y="94735"/>
                      </a:lnTo>
                      <a:cubicBezTo>
                        <a:pt x="30205" y="98854"/>
                        <a:pt x="30542" y="103479"/>
                        <a:pt x="32951" y="107092"/>
                      </a:cubicBezTo>
                      <a:lnTo>
                        <a:pt x="41189" y="119448"/>
                      </a:lnTo>
                      <a:cubicBezTo>
                        <a:pt x="43935" y="127686"/>
                        <a:pt x="44611" y="136937"/>
                        <a:pt x="49427" y="144162"/>
                      </a:cubicBezTo>
                      <a:cubicBezTo>
                        <a:pt x="52173" y="148281"/>
                        <a:pt x="55450" y="152091"/>
                        <a:pt x="57664" y="156519"/>
                      </a:cubicBezTo>
                      <a:cubicBezTo>
                        <a:pt x="63213" y="167617"/>
                        <a:pt x="59530" y="172052"/>
                        <a:pt x="70021" y="181232"/>
                      </a:cubicBezTo>
                      <a:cubicBezTo>
                        <a:pt x="77472" y="187752"/>
                        <a:pt x="85342" y="194577"/>
                        <a:pt x="94735" y="197708"/>
                      </a:cubicBezTo>
                      <a:lnTo>
                        <a:pt x="119448" y="205946"/>
                      </a:lnTo>
                      <a:cubicBezTo>
                        <a:pt x="123567" y="204573"/>
                        <a:pt x="127630" y="203020"/>
                        <a:pt x="131805" y="201827"/>
                      </a:cubicBezTo>
                      <a:cubicBezTo>
                        <a:pt x="137248" y="200272"/>
                        <a:pt x="143218" y="200240"/>
                        <a:pt x="148281" y="197708"/>
                      </a:cubicBezTo>
                      <a:cubicBezTo>
                        <a:pt x="157136" y="193280"/>
                        <a:pt x="164756" y="186724"/>
                        <a:pt x="172994" y="181232"/>
                      </a:cubicBezTo>
                      <a:lnTo>
                        <a:pt x="185351" y="172994"/>
                      </a:lnTo>
                      <a:lnTo>
                        <a:pt x="193589" y="148281"/>
                      </a:lnTo>
                      <a:cubicBezTo>
                        <a:pt x="198142" y="134622"/>
                        <a:pt x="197708" y="140266"/>
                        <a:pt x="197708" y="131805"/>
                      </a:cubicBez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1" name="フリーフォーム 1890"/>
                <p:cNvSpPr/>
                <p:nvPr/>
              </p:nvSpPr>
              <p:spPr>
                <a:xfrm>
                  <a:off x="3748216" y="2949146"/>
                  <a:ext cx="160638" cy="78259"/>
                </a:xfrm>
                <a:custGeom>
                  <a:avLst/>
                  <a:gdLst>
                    <a:gd name="connsiteX0" fmla="*/ 0 w 160638"/>
                    <a:gd name="connsiteY0" fmla="*/ 0 h 78259"/>
                    <a:gd name="connsiteX1" fmla="*/ 32952 w 160638"/>
                    <a:gd name="connsiteY1" fmla="*/ 24713 h 78259"/>
                    <a:gd name="connsiteX2" fmla="*/ 45308 w 160638"/>
                    <a:gd name="connsiteY2" fmla="*/ 28832 h 78259"/>
                    <a:gd name="connsiteX3" fmla="*/ 70022 w 160638"/>
                    <a:gd name="connsiteY3" fmla="*/ 45308 h 78259"/>
                    <a:gd name="connsiteX4" fmla="*/ 131806 w 160638"/>
                    <a:gd name="connsiteY4" fmla="*/ 65903 h 78259"/>
                    <a:gd name="connsiteX5" fmla="*/ 144162 w 160638"/>
                    <a:gd name="connsiteY5" fmla="*/ 70022 h 78259"/>
                    <a:gd name="connsiteX6" fmla="*/ 156519 w 160638"/>
                    <a:gd name="connsiteY6" fmla="*/ 74140 h 78259"/>
                    <a:gd name="connsiteX7" fmla="*/ 160638 w 160638"/>
                    <a:gd name="connsiteY7" fmla="*/ 78259 h 7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638" h="78259">
                      <a:moveTo>
                        <a:pt x="0" y="0"/>
                      </a:moveTo>
                      <a:cubicBezTo>
                        <a:pt x="5059" y="4047"/>
                        <a:pt x="24204" y="20339"/>
                        <a:pt x="32952" y="24713"/>
                      </a:cubicBezTo>
                      <a:cubicBezTo>
                        <a:pt x="36835" y="26655"/>
                        <a:pt x="41513" y="26724"/>
                        <a:pt x="45308" y="28832"/>
                      </a:cubicBezTo>
                      <a:cubicBezTo>
                        <a:pt x="53963" y="33640"/>
                        <a:pt x="60629" y="42177"/>
                        <a:pt x="70022" y="45308"/>
                      </a:cubicBezTo>
                      <a:lnTo>
                        <a:pt x="131806" y="65903"/>
                      </a:lnTo>
                      <a:lnTo>
                        <a:pt x="144162" y="70022"/>
                      </a:lnTo>
                      <a:cubicBezTo>
                        <a:pt x="148281" y="71395"/>
                        <a:pt x="153449" y="71070"/>
                        <a:pt x="156519" y="74140"/>
                      </a:cubicBezTo>
                      <a:lnTo>
                        <a:pt x="160638" y="78259"/>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2" name="フリーフォーム 1891"/>
                <p:cNvSpPr/>
                <p:nvPr/>
              </p:nvSpPr>
              <p:spPr>
                <a:xfrm>
                  <a:off x="4090086" y="2961503"/>
                  <a:ext cx="12360" cy="49427"/>
                </a:xfrm>
                <a:custGeom>
                  <a:avLst/>
                  <a:gdLst>
                    <a:gd name="connsiteX0" fmla="*/ 0 w 12360"/>
                    <a:gd name="connsiteY0" fmla="*/ 49427 h 49427"/>
                    <a:gd name="connsiteX1" fmla="*/ 4119 w 12360"/>
                    <a:gd name="connsiteY1" fmla="*/ 28832 h 49427"/>
                    <a:gd name="connsiteX2" fmla="*/ 12357 w 12360"/>
                    <a:gd name="connsiteY2" fmla="*/ 0 h 49427"/>
                  </a:gdLst>
                  <a:ahLst/>
                  <a:cxnLst>
                    <a:cxn ang="0">
                      <a:pos x="connsiteX0" y="connsiteY0"/>
                    </a:cxn>
                    <a:cxn ang="0">
                      <a:pos x="connsiteX1" y="connsiteY1"/>
                    </a:cxn>
                    <a:cxn ang="0">
                      <a:pos x="connsiteX2" y="connsiteY2"/>
                    </a:cxn>
                  </a:cxnLst>
                  <a:rect l="l" t="t" r="r" b="b"/>
                  <a:pathLst>
                    <a:path w="12360" h="49427">
                      <a:moveTo>
                        <a:pt x="0" y="49427"/>
                      </a:moveTo>
                      <a:cubicBezTo>
                        <a:pt x="1373" y="42562"/>
                        <a:pt x="2277" y="35586"/>
                        <a:pt x="4119" y="28832"/>
                      </a:cubicBezTo>
                      <a:cubicBezTo>
                        <a:pt x="12791" y="-2965"/>
                        <a:pt x="12357" y="13717"/>
                        <a:pt x="12357"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3" name="フリーフォーム 1892"/>
                <p:cNvSpPr/>
                <p:nvPr/>
              </p:nvSpPr>
              <p:spPr>
                <a:xfrm>
                  <a:off x="3863546" y="2945027"/>
                  <a:ext cx="251254" cy="33069"/>
                </a:xfrm>
                <a:custGeom>
                  <a:avLst/>
                  <a:gdLst>
                    <a:gd name="connsiteX0" fmla="*/ 0 w 251254"/>
                    <a:gd name="connsiteY0" fmla="*/ 0 h 33069"/>
                    <a:gd name="connsiteX1" fmla="*/ 20595 w 251254"/>
                    <a:gd name="connsiteY1" fmla="*/ 16476 h 33069"/>
                    <a:gd name="connsiteX2" fmla="*/ 45308 w 251254"/>
                    <a:gd name="connsiteY2" fmla="*/ 4119 h 33069"/>
                    <a:gd name="connsiteX3" fmla="*/ 49427 w 251254"/>
                    <a:gd name="connsiteY3" fmla="*/ 20595 h 33069"/>
                    <a:gd name="connsiteX4" fmla="*/ 53546 w 251254"/>
                    <a:gd name="connsiteY4" fmla="*/ 32951 h 33069"/>
                    <a:gd name="connsiteX5" fmla="*/ 102973 w 251254"/>
                    <a:gd name="connsiteY5" fmla="*/ 24714 h 33069"/>
                    <a:gd name="connsiteX6" fmla="*/ 119449 w 251254"/>
                    <a:gd name="connsiteY6" fmla="*/ 24714 h 33069"/>
                    <a:gd name="connsiteX7" fmla="*/ 144162 w 251254"/>
                    <a:gd name="connsiteY7" fmla="*/ 28832 h 33069"/>
                    <a:gd name="connsiteX8" fmla="*/ 160638 w 251254"/>
                    <a:gd name="connsiteY8" fmla="*/ 24714 h 33069"/>
                    <a:gd name="connsiteX9" fmla="*/ 164757 w 251254"/>
                    <a:gd name="connsiteY9" fmla="*/ 12357 h 33069"/>
                    <a:gd name="connsiteX10" fmla="*/ 177113 w 251254"/>
                    <a:gd name="connsiteY10" fmla="*/ 20595 h 33069"/>
                    <a:gd name="connsiteX11" fmla="*/ 189470 w 251254"/>
                    <a:gd name="connsiteY11" fmla="*/ 24714 h 33069"/>
                    <a:gd name="connsiteX12" fmla="*/ 205946 w 251254"/>
                    <a:gd name="connsiteY12" fmla="*/ 20595 h 33069"/>
                    <a:gd name="connsiteX13" fmla="*/ 210065 w 251254"/>
                    <a:gd name="connsiteY13" fmla="*/ 4119 h 33069"/>
                    <a:gd name="connsiteX14" fmla="*/ 214184 w 251254"/>
                    <a:gd name="connsiteY14" fmla="*/ 16476 h 33069"/>
                    <a:gd name="connsiteX15" fmla="*/ 226540 w 251254"/>
                    <a:gd name="connsiteY15" fmla="*/ 20595 h 33069"/>
                    <a:gd name="connsiteX16" fmla="*/ 251254 w 251254"/>
                    <a:gd name="connsiteY16" fmla="*/ 8238 h 3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254" h="33069">
                      <a:moveTo>
                        <a:pt x="0" y="0"/>
                      </a:moveTo>
                      <a:cubicBezTo>
                        <a:pt x="6865" y="5492"/>
                        <a:pt x="12363" y="13389"/>
                        <a:pt x="20595" y="16476"/>
                      </a:cubicBezTo>
                      <a:cubicBezTo>
                        <a:pt x="26051" y="18522"/>
                        <a:pt x="42561" y="5950"/>
                        <a:pt x="45308" y="4119"/>
                      </a:cubicBezTo>
                      <a:cubicBezTo>
                        <a:pt x="46681" y="9611"/>
                        <a:pt x="47872" y="15152"/>
                        <a:pt x="49427" y="20595"/>
                      </a:cubicBezTo>
                      <a:cubicBezTo>
                        <a:pt x="50620" y="24769"/>
                        <a:pt x="49217" y="32618"/>
                        <a:pt x="53546" y="32951"/>
                      </a:cubicBezTo>
                      <a:cubicBezTo>
                        <a:pt x="70200" y="34232"/>
                        <a:pt x="102973" y="24714"/>
                        <a:pt x="102973" y="24714"/>
                      </a:cubicBezTo>
                      <a:cubicBezTo>
                        <a:pt x="119449" y="0"/>
                        <a:pt x="102973" y="16476"/>
                        <a:pt x="119449" y="24714"/>
                      </a:cubicBezTo>
                      <a:cubicBezTo>
                        <a:pt x="126919" y="28449"/>
                        <a:pt x="135924" y="27459"/>
                        <a:pt x="144162" y="28832"/>
                      </a:cubicBezTo>
                      <a:cubicBezTo>
                        <a:pt x="149654" y="27459"/>
                        <a:pt x="156217" y="28250"/>
                        <a:pt x="160638" y="24714"/>
                      </a:cubicBezTo>
                      <a:cubicBezTo>
                        <a:pt x="164028" y="22002"/>
                        <a:pt x="160545" y="13410"/>
                        <a:pt x="164757" y="12357"/>
                      </a:cubicBezTo>
                      <a:cubicBezTo>
                        <a:pt x="169559" y="11156"/>
                        <a:pt x="172685" y="18381"/>
                        <a:pt x="177113" y="20595"/>
                      </a:cubicBezTo>
                      <a:cubicBezTo>
                        <a:pt x="180996" y="22537"/>
                        <a:pt x="185351" y="23341"/>
                        <a:pt x="189470" y="24714"/>
                      </a:cubicBezTo>
                      <a:cubicBezTo>
                        <a:pt x="194962" y="23341"/>
                        <a:pt x="201943" y="24598"/>
                        <a:pt x="205946" y="20595"/>
                      </a:cubicBezTo>
                      <a:cubicBezTo>
                        <a:pt x="209949" y="16592"/>
                        <a:pt x="205002" y="6651"/>
                        <a:pt x="210065" y="4119"/>
                      </a:cubicBezTo>
                      <a:cubicBezTo>
                        <a:pt x="213948" y="2177"/>
                        <a:pt x="211114" y="13406"/>
                        <a:pt x="214184" y="16476"/>
                      </a:cubicBezTo>
                      <a:cubicBezTo>
                        <a:pt x="217254" y="19546"/>
                        <a:pt x="222421" y="19222"/>
                        <a:pt x="226540" y="20595"/>
                      </a:cubicBezTo>
                      <a:cubicBezTo>
                        <a:pt x="250146" y="15874"/>
                        <a:pt x="244004" y="22738"/>
                        <a:pt x="251254" y="8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4" name="フリーフォーム 1893"/>
                <p:cNvSpPr/>
                <p:nvPr/>
              </p:nvSpPr>
              <p:spPr>
                <a:xfrm>
                  <a:off x="4390768" y="2038865"/>
                  <a:ext cx="78292" cy="57665"/>
                </a:xfrm>
                <a:custGeom>
                  <a:avLst/>
                  <a:gdLst>
                    <a:gd name="connsiteX0" fmla="*/ 0 w 78292"/>
                    <a:gd name="connsiteY0" fmla="*/ 57665 h 57665"/>
                    <a:gd name="connsiteX1" fmla="*/ 45308 w 78292"/>
                    <a:gd name="connsiteY1" fmla="*/ 24713 h 57665"/>
                    <a:gd name="connsiteX2" fmla="*/ 57664 w 78292"/>
                    <a:gd name="connsiteY2" fmla="*/ 20594 h 57665"/>
                    <a:gd name="connsiteX3" fmla="*/ 65902 w 78292"/>
                    <a:gd name="connsiteY3" fmla="*/ 8238 h 57665"/>
                    <a:gd name="connsiteX4" fmla="*/ 78259 w 78292"/>
                    <a:gd name="connsiteY4" fmla="*/ 0 h 57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92" h="57665">
                      <a:moveTo>
                        <a:pt x="0" y="57665"/>
                      </a:moveTo>
                      <a:cubicBezTo>
                        <a:pt x="8014" y="51254"/>
                        <a:pt x="36154" y="27764"/>
                        <a:pt x="45308" y="24713"/>
                      </a:cubicBezTo>
                      <a:lnTo>
                        <a:pt x="57664" y="20594"/>
                      </a:lnTo>
                      <a:cubicBezTo>
                        <a:pt x="60410" y="16475"/>
                        <a:pt x="62036" y="11330"/>
                        <a:pt x="65902" y="8238"/>
                      </a:cubicBezTo>
                      <a:cubicBezTo>
                        <a:pt x="79562" y="-2689"/>
                        <a:pt x="78259" y="10476"/>
                        <a:pt x="78259"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5" name="フリーフォーム 1894"/>
                <p:cNvSpPr/>
                <p:nvPr/>
              </p:nvSpPr>
              <p:spPr>
                <a:xfrm>
                  <a:off x="4057135" y="1964724"/>
                  <a:ext cx="16476" cy="49427"/>
                </a:xfrm>
                <a:custGeom>
                  <a:avLst/>
                  <a:gdLst>
                    <a:gd name="connsiteX0" fmla="*/ 0 w 16476"/>
                    <a:gd name="connsiteY0" fmla="*/ 49427 h 49427"/>
                    <a:gd name="connsiteX1" fmla="*/ 12357 w 16476"/>
                    <a:gd name="connsiteY1" fmla="*/ 16476 h 49427"/>
                    <a:gd name="connsiteX2" fmla="*/ 16476 w 16476"/>
                    <a:gd name="connsiteY2" fmla="*/ 0 h 49427"/>
                  </a:gdLst>
                  <a:ahLst/>
                  <a:cxnLst>
                    <a:cxn ang="0">
                      <a:pos x="connsiteX0" y="connsiteY0"/>
                    </a:cxn>
                    <a:cxn ang="0">
                      <a:pos x="connsiteX1" y="connsiteY1"/>
                    </a:cxn>
                    <a:cxn ang="0">
                      <a:pos x="connsiteX2" y="connsiteY2"/>
                    </a:cxn>
                  </a:cxnLst>
                  <a:rect l="l" t="t" r="r" b="b"/>
                  <a:pathLst>
                    <a:path w="16476" h="49427">
                      <a:moveTo>
                        <a:pt x="0" y="49427"/>
                      </a:moveTo>
                      <a:cubicBezTo>
                        <a:pt x="4354" y="38544"/>
                        <a:pt x="9128" y="27777"/>
                        <a:pt x="12357" y="16476"/>
                      </a:cubicBezTo>
                      <a:cubicBezTo>
                        <a:pt x="13912" y="11033"/>
                        <a:pt x="16476" y="0"/>
                        <a:pt x="16476"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6" name="フリーフォーム 1895"/>
                <p:cNvSpPr/>
                <p:nvPr/>
              </p:nvSpPr>
              <p:spPr>
                <a:xfrm>
                  <a:off x="4147751" y="1898822"/>
                  <a:ext cx="17427" cy="70021"/>
                </a:xfrm>
                <a:custGeom>
                  <a:avLst/>
                  <a:gdLst>
                    <a:gd name="connsiteX0" fmla="*/ 0 w 17427"/>
                    <a:gd name="connsiteY0" fmla="*/ 70021 h 70021"/>
                    <a:gd name="connsiteX1" fmla="*/ 12357 w 17427"/>
                    <a:gd name="connsiteY1" fmla="*/ 49427 h 70021"/>
                    <a:gd name="connsiteX2" fmla="*/ 16476 w 17427"/>
                    <a:gd name="connsiteY2" fmla="*/ 0 h 70021"/>
                  </a:gdLst>
                  <a:ahLst/>
                  <a:cxnLst>
                    <a:cxn ang="0">
                      <a:pos x="connsiteX0" y="connsiteY0"/>
                    </a:cxn>
                    <a:cxn ang="0">
                      <a:pos x="connsiteX1" y="connsiteY1"/>
                    </a:cxn>
                    <a:cxn ang="0">
                      <a:pos x="connsiteX2" y="connsiteY2"/>
                    </a:cxn>
                  </a:cxnLst>
                  <a:rect l="l" t="t" r="r" b="b"/>
                  <a:pathLst>
                    <a:path w="17427" h="70021">
                      <a:moveTo>
                        <a:pt x="0" y="70021"/>
                      </a:moveTo>
                      <a:cubicBezTo>
                        <a:pt x="4119" y="63156"/>
                        <a:pt x="8777" y="56587"/>
                        <a:pt x="12357" y="49427"/>
                      </a:cubicBezTo>
                      <a:cubicBezTo>
                        <a:pt x="20384" y="33374"/>
                        <a:pt x="16476" y="18567"/>
                        <a:pt x="16476" y="0"/>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7" name="フリーフォーム 1896"/>
                <p:cNvSpPr/>
                <p:nvPr/>
              </p:nvSpPr>
              <p:spPr>
                <a:xfrm>
                  <a:off x="5029200" y="1672281"/>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8" name="フリーフォーム 1897"/>
                <p:cNvSpPr/>
                <p:nvPr/>
              </p:nvSpPr>
              <p:spPr>
                <a:xfrm>
                  <a:off x="5193787" y="1635167"/>
                  <a:ext cx="33311" cy="20665"/>
                </a:xfrm>
                <a:custGeom>
                  <a:avLst/>
                  <a:gdLst>
                    <a:gd name="connsiteX0" fmla="*/ 33121 w 33311"/>
                    <a:gd name="connsiteY0" fmla="*/ 20638 h 20665"/>
                    <a:gd name="connsiteX1" fmla="*/ 12527 w 33311"/>
                    <a:gd name="connsiteY1" fmla="*/ 4163 h 20665"/>
                    <a:gd name="connsiteX2" fmla="*/ 170 w 33311"/>
                    <a:gd name="connsiteY2" fmla="*/ 44 h 20665"/>
                    <a:gd name="connsiteX3" fmla="*/ 33121 w 33311"/>
                    <a:gd name="connsiteY3" fmla="*/ 20638 h 20665"/>
                  </a:gdLst>
                  <a:ahLst/>
                  <a:cxnLst>
                    <a:cxn ang="0">
                      <a:pos x="connsiteX0" y="connsiteY0"/>
                    </a:cxn>
                    <a:cxn ang="0">
                      <a:pos x="connsiteX1" y="connsiteY1"/>
                    </a:cxn>
                    <a:cxn ang="0">
                      <a:pos x="connsiteX2" y="connsiteY2"/>
                    </a:cxn>
                    <a:cxn ang="0">
                      <a:pos x="connsiteX3" y="connsiteY3"/>
                    </a:cxn>
                  </a:cxnLst>
                  <a:rect l="l" t="t" r="r" b="b"/>
                  <a:pathLst>
                    <a:path w="33311" h="20665">
                      <a:moveTo>
                        <a:pt x="33121" y="20638"/>
                      </a:moveTo>
                      <a:cubicBezTo>
                        <a:pt x="35181" y="21325"/>
                        <a:pt x="19982" y="8822"/>
                        <a:pt x="12527" y="4163"/>
                      </a:cubicBezTo>
                      <a:cubicBezTo>
                        <a:pt x="8845" y="1862"/>
                        <a:pt x="4201" y="1657"/>
                        <a:pt x="170" y="44"/>
                      </a:cubicBezTo>
                      <a:cubicBezTo>
                        <a:pt x="-2681" y="-1096"/>
                        <a:pt x="31061" y="19951"/>
                        <a:pt x="33121" y="20638"/>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9" name="フリーフォーム 1898"/>
                <p:cNvSpPr/>
                <p:nvPr/>
              </p:nvSpPr>
              <p:spPr>
                <a:xfrm>
                  <a:off x="3760573" y="1449859"/>
                  <a:ext cx="873211" cy="667265"/>
                </a:xfrm>
                <a:custGeom>
                  <a:avLst/>
                  <a:gdLst>
                    <a:gd name="connsiteX0" fmla="*/ 218303 w 873211"/>
                    <a:gd name="connsiteY0" fmla="*/ 609600 h 667265"/>
                    <a:gd name="connsiteX1" fmla="*/ 201827 w 873211"/>
                    <a:gd name="connsiteY1" fmla="*/ 630195 h 667265"/>
                    <a:gd name="connsiteX2" fmla="*/ 189470 w 873211"/>
                    <a:gd name="connsiteY2" fmla="*/ 634314 h 667265"/>
                    <a:gd name="connsiteX3" fmla="*/ 164757 w 873211"/>
                    <a:gd name="connsiteY3" fmla="*/ 650790 h 667265"/>
                    <a:gd name="connsiteX4" fmla="*/ 140043 w 873211"/>
                    <a:gd name="connsiteY4" fmla="*/ 659027 h 667265"/>
                    <a:gd name="connsiteX5" fmla="*/ 102973 w 873211"/>
                    <a:gd name="connsiteY5" fmla="*/ 667265 h 667265"/>
                    <a:gd name="connsiteX6" fmla="*/ 53546 w 873211"/>
                    <a:gd name="connsiteY6" fmla="*/ 663146 h 667265"/>
                    <a:gd name="connsiteX7" fmla="*/ 41189 w 873211"/>
                    <a:gd name="connsiteY7" fmla="*/ 654909 h 667265"/>
                    <a:gd name="connsiteX8" fmla="*/ 16476 w 873211"/>
                    <a:gd name="connsiteY8" fmla="*/ 630195 h 667265"/>
                    <a:gd name="connsiteX9" fmla="*/ 8238 w 873211"/>
                    <a:gd name="connsiteY9" fmla="*/ 617838 h 667265"/>
                    <a:gd name="connsiteX10" fmla="*/ 0 w 873211"/>
                    <a:gd name="connsiteY10" fmla="*/ 593125 h 667265"/>
                    <a:gd name="connsiteX11" fmla="*/ 20595 w 873211"/>
                    <a:gd name="connsiteY11" fmla="*/ 576649 h 667265"/>
                    <a:gd name="connsiteX12" fmla="*/ 28832 w 873211"/>
                    <a:gd name="connsiteY12" fmla="*/ 564292 h 667265"/>
                    <a:gd name="connsiteX13" fmla="*/ 41189 w 873211"/>
                    <a:gd name="connsiteY13" fmla="*/ 560173 h 667265"/>
                    <a:gd name="connsiteX14" fmla="*/ 53546 w 873211"/>
                    <a:gd name="connsiteY14" fmla="*/ 551936 h 667265"/>
                    <a:gd name="connsiteX15" fmla="*/ 82378 w 873211"/>
                    <a:gd name="connsiteY15" fmla="*/ 543698 h 667265"/>
                    <a:gd name="connsiteX16" fmla="*/ 107092 w 873211"/>
                    <a:gd name="connsiteY16" fmla="*/ 527222 h 667265"/>
                    <a:gd name="connsiteX17" fmla="*/ 119449 w 873211"/>
                    <a:gd name="connsiteY17" fmla="*/ 518984 h 667265"/>
                    <a:gd name="connsiteX18" fmla="*/ 131805 w 873211"/>
                    <a:gd name="connsiteY18" fmla="*/ 510746 h 667265"/>
                    <a:gd name="connsiteX19" fmla="*/ 144162 w 873211"/>
                    <a:gd name="connsiteY19" fmla="*/ 502509 h 667265"/>
                    <a:gd name="connsiteX20" fmla="*/ 160638 w 873211"/>
                    <a:gd name="connsiteY20" fmla="*/ 477795 h 667265"/>
                    <a:gd name="connsiteX21" fmla="*/ 185351 w 873211"/>
                    <a:gd name="connsiteY21" fmla="*/ 461319 h 667265"/>
                    <a:gd name="connsiteX22" fmla="*/ 201827 w 873211"/>
                    <a:gd name="connsiteY22" fmla="*/ 444844 h 667265"/>
                    <a:gd name="connsiteX23" fmla="*/ 222422 w 873211"/>
                    <a:gd name="connsiteY23" fmla="*/ 428368 h 667265"/>
                    <a:gd name="connsiteX24" fmla="*/ 259492 w 873211"/>
                    <a:gd name="connsiteY24" fmla="*/ 403655 h 667265"/>
                    <a:gd name="connsiteX25" fmla="*/ 271849 w 873211"/>
                    <a:gd name="connsiteY25" fmla="*/ 395417 h 667265"/>
                    <a:gd name="connsiteX26" fmla="*/ 284205 w 873211"/>
                    <a:gd name="connsiteY26" fmla="*/ 391298 h 667265"/>
                    <a:gd name="connsiteX27" fmla="*/ 296562 w 873211"/>
                    <a:gd name="connsiteY27" fmla="*/ 378941 h 667265"/>
                    <a:gd name="connsiteX28" fmla="*/ 321276 w 873211"/>
                    <a:gd name="connsiteY28" fmla="*/ 370703 h 667265"/>
                    <a:gd name="connsiteX29" fmla="*/ 345989 w 873211"/>
                    <a:gd name="connsiteY29" fmla="*/ 362465 h 667265"/>
                    <a:gd name="connsiteX30" fmla="*/ 358346 w 873211"/>
                    <a:gd name="connsiteY30" fmla="*/ 358346 h 667265"/>
                    <a:gd name="connsiteX31" fmla="*/ 395416 w 873211"/>
                    <a:gd name="connsiteY31" fmla="*/ 354227 h 667265"/>
                    <a:gd name="connsiteX32" fmla="*/ 527222 w 873211"/>
                    <a:gd name="connsiteY32" fmla="*/ 350109 h 667265"/>
                    <a:gd name="connsiteX33" fmla="*/ 556054 w 873211"/>
                    <a:gd name="connsiteY33" fmla="*/ 358346 h 667265"/>
                    <a:gd name="connsiteX34" fmla="*/ 576649 w 873211"/>
                    <a:gd name="connsiteY34" fmla="*/ 362465 h 667265"/>
                    <a:gd name="connsiteX35" fmla="*/ 601362 w 873211"/>
                    <a:gd name="connsiteY35" fmla="*/ 370703 h 667265"/>
                    <a:gd name="connsiteX36" fmla="*/ 675503 w 873211"/>
                    <a:gd name="connsiteY36" fmla="*/ 374822 h 667265"/>
                    <a:gd name="connsiteX37" fmla="*/ 745524 w 873211"/>
                    <a:gd name="connsiteY37" fmla="*/ 370703 h 667265"/>
                    <a:gd name="connsiteX38" fmla="*/ 753762 w 873211"/>
                    <a:gd name="connsiteY38" fmla="*/ 358346 h 667265"/>
                    <a:gd name="connsiteX39" fmla="*/ 762000 w 873211"/>
                    <a:gd name="connsiteY39" fmla="*/ 333633 h 667265"/>
                    <a:gd name="connsiteX40" fmla="*/ 770238 w 873211"/>
                    <a:gd name="connsiteY40" fmla="*/ 321276 h 667265"/>
                    <a:gd name="connsiteX41" fmla="*/ 782595 w 873211"/>
                    <a:gd name="connsiteY41" fmla="*/ 275968 h 667265"/>
                    <a:gd name="connsiteX42" fmla="*/ 786713 w 873211"/>
                    <a:gd name="connsiteY42" fmla="*/ 259492 h 667265"/>
                    <a:gd name="connsiteX43" fmla="*/ 790832 w 873211"/>
                    <a:gd name="connsiteY43" fmla="*/ 172995 h 667265"/>
                    <a:gd name="connsiteX44" fmla="*/ 794951 w 873211"/>
                    <a:gd name="connsiteY44" fmla="*/ 160638 h 667265"/>
                    <a:gd name="connsiteX45" fmla="*/ 799070 w 873211"/>
                    <a:gd name="connsiteY45" fmla="*/ 135925 h 667265"/>
                    <a:gd name="connsiteX46" fmla="*/ 807308 w 873211"/>
                    <a:gd name="connsiteY46" fmla="*/ 111211 h 667265"/>
                    <a:gd name="connsiteX47" fmla="*/ 823784 w 873211"/>
                    <a:gd name="connsiteY47" fmla="*/ 86498 h 667265"/>
                    <a:gd name="connsiteX48" fmla="*/ 832022 w 873211"/>
                    <a:gd name="connsiteY48" fmla="*/ 61784 h 667265"/>
                    <a:gd name="connsiteX49" fmla="*/ 844378 w 873211"/>
                    <a:gd name="connsiteY49" fmla="*/ 20595 h 667265"/>
                    <a:gd name="connsiteX50" fmla="*/ 848497 w 873211"/>
                    <a:gd name="connsiteY50" fmla="*/ 8238 h 667265"/>
                    <a:gd name="connsiteX51" fmla="*/ 873211 w 873211"/>
                    <a:gd name="connsiteY51" fmla="*/ 0 h 66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73211" h="667265">
                      <a:moveTo>
                        <a:pt x="218303" y="609600"/>
                      </a:moveTo>
                      <a:cubicBezTo>
                        <a:pt x="212811" y="616465"/>
                        <a:pt x="208502" y="624474"/>
                        <a:pt x="201827" y="630195"/>
                      </a:cubicBezTo>
                      <a:cubicBezTo>
                        <a:pt x="198530" y="633021"/>
                        <a:pt x="193265" y="632205"/>
                        <a:pt x="189470" y="634314"/>
                      </a:cubicBezTo>
                      <a:cubicBezTo>
                        <a:pt x="180815" y="639122"/>
                        <a:pt x="174150" y="647660"/>
                        <a:pt x="164757" y="650790"/>
                      </a:cubicBezTo>
                      <a:cubicBezTo>
                        <a:pt x="156519" y="653536"/>
                        <a:pt x="148467" y="656921"/>
                        <a:pt x="140043" y="659027"/>
                      </a:cubicBezTo>
                      <a:cubicBezTo>
                        <a:pt x="116776" y="664844"/>
                        <a:pt x="129119" y="662036"/>
                        <a:pt x="102973" y="667265"/>
                      </a:cubicBezTo>
                      <a:cubicBezTo>
                        <a:pt x="86497" y="665892"/>
                        <a:pt x="69758" y="666388"/>
                        <a:pt x="53546" y="663146"/>
                      </a:cubicBezTo>
                      <a:cubicBezTo>
                        <a:pt x="48692" y="662175"/>
                        <a:pt x="44889" y="658198"/>
                        <a:pt x="41189" y="654909"/>
                      </a:cubicBezTo>
                      <a:cubicBezTo>
                        <a:pt x="32482" y="647169"/>
                        <a:pt x="22938" y="639888"/>
                        <a:pt x="16476" y="630195"/>
                      </a:cubicBezTo>
                      <a:cubicBezTo>
                        <a:pt x="13730" y="626076"/>
                        <a:pt x="10249" y="622362"/>
                        <a:pt x="8238" y="617838"/>
                      </a:cubicBezTo>
                      <a:cubicBezTo>
                        <a:pt x="4711" y="609903"/>
                        <a:pt x="0" y="593125"/>
                        <a:pt x="0" y="593125"/>
                      </a:cubicBezTo>
                      <a:cubicBezTo>
                        <a:pt x="23611" y="557709"/>
                        <a:pt x="-7829" y="599389"/>
                        <a:pt x="20595" y="576649"/>
                      </a:cubicBezTo>
                      <a:cubicBezTo>
                        <a:pt x="24460" y="573557"/>
                        <a:pt x="24967" y="567384"/>
                        <a:pt x="28832" y="564292"/>
                      </a:cubicBezTo>
                      <a:cubicBezTo>
                        <a:pt x="32222" y="561580"/>
                        <a:pt x="37306" y="562115"/>
                        <a:pt x="41189" y="560173"/>
                      </a:cubicBezTo>
                      <a:cubicBezTo>
                        <a:pt x="45617" y="557959"/>
                        <a:pt x="48996" y="553886"/>
                        <a:pt x="53546" y="551936"/>
                      </a:cubicBezTo>
                      <a:cubicBezTo>
                        <a:pt x="62877" y="547937"/>
                        <a:pt x="73361" y="548708"/>
                        <a:pt x="82378" y="543698"/>
                      </a:cubicBezTo>
                      <a:cubicBezTo>
                        <a:pt x="91033" y="538890"/>
                        <a:pt x="98854" y="532714"/>
                        <a:pt x="107092" y="527222"/>
                      </a:cubicBezTo>
                      <a:lnTo>
                        <a:pt x="119449" y="518984"/>
                      </a:lnTo>
                      <a:lnTo>
                        <a:pt x="131805" y="510746"/>
                      </a:lnTo>
                      <a:lnTo>
                        <a:pt x="144162" y="502509"/>
                      </a:lnTo>
                      <a:cubicBezTo>
                        <a:pt x="149654" y="494271"/>
                        <a:pt x="152400" y="483287"/>
                        <a:pt x="160638" y="477795"/>
                      </a:cubicBezTo>
                      <a:lnTo>
                        <a:pt x="185351" y="461319"/>
                      </a:lnTo>
                      <a:cubicBezTo>
                        <a:pt x="194338" y="434360"/>
                        <a:pt x="181856" y="460821"/>
                        <a:pt x="201827" y="444844"/>
                      </a:cubicBezTo>
                      <a:cubicBezTo>
                        <a:pt x="228443" y="423551"/>
                        <a:pt x="191362" y="438721"/>
                        <a:pt x="222422" y="428368"/>
                      </a:cubicBezTo>
                      <a:lnTo>
                        <a:pt x="259492" y="403655"/>
                      </a:lnTo>
                      <a:cubicBezTo>
                        <a:pt x="263611" y="400909"/>
                        <a:pt x="267153" y="396983"/>
                        <a:pt x="271849" y="395417"/>
                      </a:cubicBezTo>
                      <a:lnTo>
                        <a:pt x="284205" y="391298"/>
                      </a:lnTo>
                      <a:cubicBezTo>
                        <a:pt x="288324" y="387179"/>
                        <a:pt x="291470" y="381770"/>
                        <a:pt x="296562" y="378941"/>
                      </a:cubicBezTo>
                      <a:cubicBezTo>
                        <a:pt x="304153" y="374724"/>
                        <a:pt x="313038" y="373449"/>
                        <a:pt x="321276" y="370703"/>
                      </a:cubicBezTo>
                      <a:lnTo>
                        <a:pt x="345989" y="362465"/>
                      </a:lnTo>
                      <a:cubicBezTo>
                        <a:pt x="350108" y="361092"/>
                        <a:pt x="354031" y="358825"/>
                        <a:pt x="358346" y="358346"/>
                      </a:cubicBezTo>
                      <a:lnTo>
                        <a:pt x="395416" y="354227"/>
                      </a:lnTo>
                      <a:cubicBezTo>
                        <a:pt x="454021" y="334694"/>
                        <a:pt x="411453" y="345656"/>
                        <a:pt x="527222" y="350109"/>
                      </a:cubicBezTo>
                      <a:cubicBezTo>
                        <a:pt x="540980" y="354694"/>
                        <a:pt x="540541" y="354899"/>
                        <a:pt x="556054" y="358346"/>
                      </a:cubicBezTo>
                      <a:cubicBezTo>
                        <a:pt x="562888" y="359865"/>
                        <a:pt x="569895" y="360623"/>
                        <a:pt x="576649" y="362465"/>
                      </a:cubicBezTo>
                      <a:cubicBezTo>
                        <a:pt x="585026" y="364750"/>
                        <a:pt x="592692" y="370221"/>
                        <a:pt x="601362" y="370703"/>
                      </a:cubicBezTo>
                      <a:lnTo>
                        <a:pt x="675503" y="374822"/>
                      </a:lnTo>
                      <a:cubicBezTo>
                        <a:pt x="698843" y="373449"/>
                        <a:pt x="722645" y="375520"/>
                        <a:pt x="745524" y="370703"/>
                      </a:cubicBezTo>
                      <a:cubicBezTo>
                        <a:pt x="750368" y="369683"/>
                        <a:pt x="751751" y="362870"/>
                        <a:pt x="753762" y="358346"/>
                      </a:cubicBezTo>
                      <a:cubicBezTo>
                        <a:pt x="757289" y="350411"/>
                        <a:pt x="757183" y="340858"/>
                        <a:pt x="762000" y="333633"/>
                      </a:cubicBezTo>
                      <a:cubicBezTo>
                        <a:pt x="764746" y="329514"/>
                        <a:pt x="768227" y="325800"/>
                        <a:pt x="770238" y="321276"/>
                      </a:cubicBezTo>
                      <a:cubicBezTo>
                        <a:pt x="778810" y="301990"/>
                        <a:pt x="778289" y="295347"/>
                        <a:pt x="782595" y="275968"/>
                      </a:cubicBezTo>
                      <a:cubicBezTo>
                        <a:pt x="783823" y="270442"/>
                        <a:pt x="785340" y="264984"/>
                        <a:pt x="786713" y="259492"/>
                      </a:cubicBezTo>
                      <a:cubicBezTo>
                        <a:pt x="788086" y="230660"/>
                        <a:pt x="788435" y="201760"/>
                        <a:pt x="790832" y="172995"/>
                      </a:cubicBezTo>
                      <a:cubicBezTo>
                        <a:pt x="791193" y="168668"/>
                        <a:pt x="794009" y="164876"/>
                        <a:pt x="794951" y="160638"/>
                      </a:cubicBezTo>
                      <a:cubicBezTo>
                        <a:pt x="796763" y="152486"/>
                        <a:pt x="797044" y="144027"/>
                        <a:pt x="799070" y="135925"/>
                      </a:cubicBezTo>
                      <a:cubicBezTo>
                        <a:pt x="801176" y="127501"/>
                        <a:pt x="802491" y="118436"/>
                        <a:pt x="807308" y="111211"/>
                      </a:cubicBezTo>
                      <a:cubicBezTo>
                        <a:pt x="812800" y="102973"/>
                        <a:pt x="820653" y="95891"/>
                        <a:pt x="823784" y="86498"/>
                      </a:cubicBezTo>
                      <a:cubicBezTo>
                        <a:pt x="826530" y="78260"/>
                        <a:pt x="829916" y="70208"/>
                        <a:pt x="832022" y="61784"/>
                      </a:cubicBezTo>
                      <a:cubicBezTo>
                        <a:pt x="838246" y="36888"/>
                        <a:pt x="834352" y="50674"/>
                        <a:pt x="844378" y="20595"/>
                      </a:cubicBezTo>
                      <a:cubicBezTo>
                        <a:pt x="845751" y="16476"/>
                        <a:pt x="844378" y="9611"/>
                        <a:pt x="848497" y="8238"/>
                      </a:cubicBezTo>
                      <a:lnTo>
                        <a:pt x="873211"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0" name="フリーフォーム 1899"/>
                <p:cNvSpPr/>
                <p:nvPr/>
              </p:nvSpPr>
              <p:spPr>
                <a:xfrm>
                  <a:off x="3978876" y="1952368"/>
                  <a:ext cx="218302" cy="160637"/>
                </a:xfrm>
                <a:custGeom>
                  <a:avLst/>
                  <a:gdLst>
                    <a:gd name="connsiteX0" fmla="*/ 0 w 218302"/>
                    <a:gd name="connsiteY0" fmla="*/ 115329 h 160637"/>
                    <a:gd name="connsiteX1" fmla="*/ 4119 w 218302"/>
                    <a:gd name="connsiteY1" fmla="*/ 144162 h 160637"/>
                    <a:gd name="connsiteX2" fmla="*/ 28832 w 218302"/>
                    <a:gd name="connsiteY2" fmla="*/ 160637 h 160637"/>
                    <a:gd name="connsiteX3" fmla="*/ 65902 w 218302"/>
                    <a:gd name="connsiteY3" fmla="*/ 156518 h 160637"/>
                    <a:gd name="connsiteX4" fmla="*/ 82378 w 218302"/>
                    <a:gd name="connsiteY4" fmla="*/ 152400 h 160637"/>
                    <a:gd name="connsiteX5" fmla="*/ 127686 w 218302"/>
                    <a:gd name="connsiteY5" fmla="*/ 144162 h 160637"/>
                    <a:gd name="connsiteX6" fmla="*/ 164756 w 218302"/>
                    <a:gd name="connsiteY6" fmla="*/ 131805 h 160637"/>
                    <a:gd name="connsiteX7" fmla="*/ 177113 w 218302"/>
                    <a:gd name="connsiteY7" fmla="*/ 127686 h 160637"/>
                    <a:gd name="connsiteX8" fmla="*/ 189470 w 218302"/>
                    <a:gd name="connsiteY8" fmla="*/ 123567 h 160637"/>
                    <a:gd name="connsiteX9" fmla="*/ 210065 w 218302"/>
                    <a:gd name="connsiteY9" fmla="*/ 102973 h 160637"/>
                    <a:gd name="connsiteX10" fmla="*/ 218302 w 218302"/>
                    <a:gd name="connsiteY10" fmla="*/ 90616 h 160637"/>
                    <a:gd name="connsiteX11" fmla="*/ 210065 w 218302"/>
                    <a:gd name="connsiteY11" fmla="*/ 61783 h 160637"/>
                    <a:gd name="connsiteX12" fmla="*/ 185351 w 218302"/>
                    <a:gd name="connsiteY12" fmla="*/ 45308 h 160637"/>
                    <a:gd name="connsiteX13" fmla="*/ 123567 w 218302"/>
                    <a:gd name="connsiteY13" fmla="*/ 49427 h 160637"/>
                    <a:gd name="connsiteX14" fmla="*/ 82378 w 218302"/>
                    <a:gd name="connsiteY14" fmla="*/ 61783 h 160637"/>
                    <a:gd name="connsiteX15" fmla="*/ 53546 w 218302"/>
                    <a:gd name="connsiteY15" fmla="*/ 70021 h 160637"/>
                    <a:gd name="connsiteX16" fmla="*/ 28832 w 218302"/>
                    <a:gd name="connsiteY16" fmla="*/ 78259 h 160637"/>
                    <a:gd name="connsiteX17" fmla="*/ 41189 w 218302"/>
                    <a:gd name="connsiteY17" fmla="*/ 74140 h 160637"/>
                    <a:gd name="connsiteX18" fmla="*/ 65902 w 218302"/>
                    <a:gd name="connsiteY18" fmla="*/ 61783 h 160637"/>
                    <a:gd name="connsiteX19" fmla="*/ 78259 w 218302"/>
                    <a:gd name="connsiteY19" fmla="*/ 53546 h 160637"/>
                    <a:gd name="connsiteX20" fmla="*/ 102973 w 218302"/>
                    <a:gd name="connsiteY20" fmla="*/ 45308 h 160637"/>
                    <a:gd name="connsiteX21" fmla="*/ 127686 w 218302"/>
                    <a:gd name="connsiteY21" fmla="*/ 37070 h 160637"/>
                    <a:gd name="connsiteX22" fmla="*/ 140043 w 218302"/>
                    <a:gd name="connsiteY22" fmla="*/ 32951 h 160637"/>
                    <a:gd name="connsiteX23" fmla="*/ 164756 w 218302"/>
                    <a:gd name="connsiteY23" fmla="*/ 16475 h 160637"/>
                    <a:gd name="connsiteX24" fmla="*/ 177113 w 218302"/>
                    <a:gd name="connsiteY24" fmla="*/ 8237 h 160637"/>
                    <a:gd name="connsiteX25" fmla="*/ 185351 w 218302"/>
                    <a:gd name="connsiteY25" fmla="*/ 0 h 16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302" h="160637">
                      <a:moveTo>
                        <a:pt x="0" y="115329"/>
                      </a:moveTo>
                      <a:cubicBezTo>
                        <a:pt x="1373" y="124940"/>
                        <a:pt x="-1093" y="135971"/>
                        <a:pt x="4119" y="144162"/>
                      </a:cubicBezTo>
                      <a:cubicBezTo>
                        <a:pt x="9434" y="152515"/>
                        <a:pt x="28832" y="160637"/>
                        <a:pt x="28832" y="160637"/>
                      </a:cubicBezTo>
                      <a:cubicBezTo>
                        <a:pt x="41189" y="159264"/>
                        <a:pt x="53614" y="158408"/>
                        <a:pt x="65902" y="156518"/>
                      </a:cubicBezTo>
                      <a:cubicBezTo>
                        <a:pt x="71497" y="155657"/>
                        <a:pt x="76808" y="153413"/>
                        <a:pt x="82378" y="152400"/>
                      </a:cubicBezTo>
                      <a:cubicBezTo>
                        <a:pt x="109374" y="147492"/>
                        <a:pt x="106130" y="150629"/>
                        <a:pt x="127686" y="144162"/>
                      </a:cubicBezTo>
                      <a:cubicBezTo>
                        <a:pt x="127714" y="144154"/>
                        <a:pt x="158563" y="133869"/>
                        <a:pt x="164756" y="131805"/>
                      </a:cubicBezTo>
                      <a:lnTo>
                        <a:pt x="177113" y="127686"/>
                      </a:lnTo>
                      <a:lnTo>
                        <a:pt x="189470" y="123567"/>
                      </a:lnTo>
                      <a:cubicBezTo>
                        <a:pt x="211441" y="90610"/>
                        <a:pt x="182602" y="130436"/>
                        <a:pt x="210065" y="102973"/>
                      </a:cubicBezTo>
                      <a:cubicBezTo>
                        <a:pt x="213565" y="99473"/>
                        <a:pt x="215556" y="94735"/>
                        <a:pt x="218302" y="90616"/>
                      </a:cubicBezTo>
                      <a:cubicBezTo>
                        <a:pt x="218267" y="90477"/>
                        <a:pt x="212033" y="63751"/>
                        <a:pt x="210065" y="61783"/>
                      </a:cubicBezTo>
                      <a:cubicBezTo>
                        <a:pt x="203064" y="54782"/>
                        <a:pt x="185351" y="45308"/>
                        <a:pt x="185351" y="45308"/>
                      </a:cubicBezTo>
                      <a:cubicBezTo>
                        <a:pt x="164756" y="46681"/>
                        <a:pt x="144094" y="47266"/>
                        <a:pt x="123567" y="49427"/>
                      </a:cubicBezTo>
                      <a:cubicBezTo>
                        <a:pt x="114474" y="50384"/>
                        <a:pt x="88216" y="59837"/>
                        <a:pt x="82378" y="61783"/>
                      </a:cubicBezTo>
                      <a:cubicBezTo>
                        <a:pt x="40815" y="75636"/>
                        <a:pt x="105310" y="54492"/>
                        <a:pt x="53546" y="70021"/>
                      </a:cubicBezTo>
                      <a:cubicBezTo>
                        <a:pt x="45229" y="72516"/>
                        <a:pt x="37070" y="75513"/>
                        <a:pt x="28832" y="78259"/>
                      </a:cubicBezTo>
                      <a:cubicBezTo>
                        <a:pt x="24713" y="79632"/>
                        <a:pt x="37576" y="76548"/>
                        <a:pt x="41189" y="74140"/>
                      </a:cubicBezTo>
                      <a:cubicBezTo>
                        <a:pt x="76595" y="50536"/>
                        <a:pt x="31804" y="78831"/>
                        <a:pt x="65902" y="61783"/>
                      </a:cubicBezTo>
                      <a:cubicBezTo>
                        <a:pt x="70330" y="59569"/>
                        <a:pt x="73735" y="55556"/>
                        <a:pt x="78259" y="53546"/>
                      </a:cubicBezTo>
                      <a:cubicBezTo>
                        <a:pt x="86194" y="50019"/>
                        <a:pt x="94735" y="48054"/>
                        <a:pt x="102973" y="45308"/>
                      </a:cubicBezTo>
                      <a:lnTo>
                        <a:pt x="127686" y="37070"/>
                      </a:lnTo>
                      <a:cubicBezTo>
                        <a:pt x="131805" y="35697"/>
                        <a:pt x="136430" y="35359"/>
                        <a:pt x="140043" y="32951"/>
                      </a:cubicBezTo>
                      <a:lnTo>
                        <a:pt x="164756" y="16475"/>
                      </a:lnTo>
                      <a:cubicBezTo>
                        <a:pt x="168875" y="13729"/>
                        <a:pt x="173612" y="11737"/>
                        <a:pt x="177113" y="8237"/>
                      </a:cubicBezTo>
                      <a:lnTo>
                        <a:pt x="185351"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1" name="フリーフォーム 1900"/>
                <p:cNvSpPr/>
                <p:nvPr/>
              </p:nvSpPr>
              <p:spPr>
                <a:xfrm>
                  <a:off x="4625546" y="1449859"/>
                  <a:ext cx="1267814" cy="745525"/>
                </a:xfrm>
                <a:custGeom>
                  <a:avLst/>
                  <a:gdLst>
                    <a:gd name="connsiteX0" fmla="*/ 0 w 1267814"/>
                    <a:gd name="connsiteY0" fmla="*/ 0 h 745525"/>
                    <a:gd name="connsiteX1" fmla="*/ 20595 w 1267814"/>
                    <a:gd name="connsiteY1" fmla="*/ 4119 h 745525"/>
                    <a:gd name="connsiteX2" fmla="*/ 45308 w 1267814"/>
                    <a:gd name="connsiteY2" fmla="*/ 12357 h 745525"/>
                    <a:gd name="connsiteX3" fmla="*/ 57665 w 1267814"/>
                    <a:gd name="connsiteY3" fmla="*/ 24714 h 745525"/>
                    <a:gd name="connsiteX4" fmla="*/ 70022 w 1267814"/>
                    <a:gd name="connsiteY4" fmla="*/ 32952 h 745525"/>
                    <a:gd name="connsiteX5" fmla="*/ 78259 w 1267814"/>
                    <a:gd name="connsiteY5" fmla="*/ 45309 h 745525"/>
                    <a:gd name="connsiteX6" fmla="*/ 102973 w 1267814"/>
                    <a:gd name="connsiteY6" fmla="*/ 61784 h 745525"/>
                    <a:gd name="connsiteX7" fmla="*/ 115330 w 1267814"/>
                    <a:gd name="connsiteY7" fmla="*/ 70022 h 745525"/>
                    <a:gd name="connsiteX8" fmla="*/ 127686 w 1267814"/>
                    <a:gd name="connsiteY8" fmla="*/ 78260 h 745525"/>
                    <a:gd name="connsiteX9" fmla="*/ 148281 w 1267814"/>
                    <a:gd name="connsiteY9" fmla="*/ 115330 h 745525"/>
                    <a:gd name="connsiteX10" fmla="*/ 172995 w 1267814"/>
                    <a:gd name="connsiteY10" fmla="*/ 135925 h 745525"/>
                    <a:gd name="connsiteX11" fmla="*/ 193589 w 1267814"/>
                    <a:gd name="connsiteY11" fmla="*/ 156519 h 745525"/>
                    <a:gd name="connsiteX12" fmla="*/ 214184 w 1267814"/>
                    <a:gd name="connsiteY12" fmla="*/ 152400 h 745525"/>
                    <a:gd name="connsiteX13" fmla="*/ 238897 w 1267814"/>
                    <a:gd name="connsiteY13" fmla="*/ 144163 h 745525"/>
                    <a:gd name="connsiteX14" fmla="*/ 280086 w 1267814"/>
                    <a:gd name="connsiteY14" fmla="*/ 140044 h 745525"/>
                    <a:gd name="connsiteX15" fmla="*/ 292443 w 1267814"/>
                    <a:gd name="connsiteY15" fmla="*/ 135925 h 745525"/>
                    <a:gd name="connsiteX16" fmla="*/ 308919 w 1267814"/>
                    <a:gd name="connsiteY16" fmla="*/ 131806 h 745525"/>
                    <a:gd name="connsiteX17" fmla="*/ 333632 w 1267814"/>
                    <a:gd name="connsiteY17" fmla="*/ 115330 h 745525"/>
                    <a:gd name="connsiteX18" fmla="*/ 358346 w 1267814"/>
                    <a:gd name="connsiteY18" fmla="*/ 107092 h 745525"/>
                    <a:gd name="connsiteX19" fmla="*/ 370703 w 1267814"/>
                    <a:gd name="connsiteY19" fmla="*/ 102973 h 745525"/>
                    <a:gd name="connsiteX20" fmla="*/ 436605 w 1267814"/>
                    <a:gd name="connsiteY20" fmla="*/ 94736 h 745525"/>
                    <a:gd name="connsiteX21" fmla="*/ 453081 w 1267814"/>
                    <a:gd name="connsiteY21" fmla="*/ 90617 h 745525"/>
                    <a:gd name="connsiteX22" fmla="*/ 498389 w 1267814"/>
                    <a:gd name="connsiteY22" fmla="*/ 78260 h 745525"/>
                    <a:gd name="connsiteX23" fmla="*/ 523103 w 1267814"/>
                    <a:gd name="connsiteY23" fmla="*/ 74141 h 745525"/>
                    <a:gd name="connsiteX24" fmla="*/ 551935 w 1267814"/>
                    <a:gd name="connsiteY24" fmla="*/ 65903 h 745525"/>
                    <a:gd name="connsiteX25" fmla="*/ 576649 w 1267814"/>
                    <a:gd name="connsiteY25" fmla="*/ 57665 h 745525"/>
                    <a:gd name="connsiteX26" fmla="*/ 589005 w 1267814"/>
                    <a:gd name="connsiteY26" fmla="*/ 53546 h 745525"/>
                    <a:gd name="connsiteX27" fmla="*/ 601362 w 1267814"/>
                    <a:gd name="connsiteY27" fmla="*/ 45309 h 745525"/>
                    <a:gd name="connsiteX28" fmla="*/ 626076 w 1267814"/>
                    <a:gd name="connsiteY28" fmla="*/ 37071 h 745525"/>
                    <a:gd name="connsiteX29" fmla="*/ 638432 w 1267814"/>
                    <a:gd name="connsiteY29" fmla="*/ 32952 h 745525"/>
                    <a:gd name="connsiteX30" fmla="*/ 914400 w 1267814"/>
                    <a:gd name="connsiteY30" fmla="*/ 41190 h 745525"/>
                    <a:gd name="connsiteX31" fmla="*/ 930876 w 1267814"/>
                    <a:gd name="connsiteY31" fmla="*/ 45309 h 745525"/>
                    <a:gd name="connsiteX32" fmla="*/ 951470 w 1267814"/>
                    <a:gd name="connsiteY32" fmla="*/ 49427 h 745525"/>
                    <a:gd name="connsiteX33" fmla="*/ 1033849 w 1267814"/>
                    <a:gd name="connsiteY33" fmla="*/ 57665 h 745525"/>
                    <a:gd name="connsiteX34" fmla="*/ 1107989 w 1267814"/>
                    <a:gd name="connsiteY34" fmla="*/ 65903 h 745525"/>
                    <a:gd name="connsiteX35" fmla="*/ 1120346 w 1267814"/>
                    <a:gd name="connsiteY35" fmla="*/ 70022 h 745525"/>
                    <a:gd name="connsiteX36" fmla="*/ 1136822 w 1267814"/>
                    <a:gd name="connsiteY36" fmla="*/ 90617 h 745525"/>
                    <a:gd name="connsiteX37" fmla="*/ 1140940 w 1267814"/>
                    <a:gd name="connsiteY37" fmla="*/ 102973 h 745525"/>
                    <a:gd name="connsiteX38" fmla="*/ 1153297 w 1267814"/>
                    <a:gd name="connsiteY38" fmla="*/ 107092 h 745525"/>
                    <a:gd name="connsiteX39" fmla="*/ 1165654 w 1267814"/>
                    <a:gd name="connsiteY39" fmla="*/ 115330 h 745525"/>
                    <a:gd name="connsiteX40" fmla="*/ 1173892 w 1267814"/>
                    <a:gd name="connsiteY40" fmla="*/ 156519 h 745525"/>
                    <a:gd name="connsiteX41" fmla="*/ 1182130 w 1267814"/>
                    <a:gd name="connsiteY41" fmla="*/ 181233 h 745525"/>
                    <a:gd name="connsiteX42" fmla="*/ 1178011 w 1267814"/>
                    <a:gd name="connsiteY42" fmla="*/ 226541 h 745525"/>
                    <a:gd name="connsiteX43" fmla="*/ 1186249 w 1267814"/>
                    <a:gd name="connsiteY43" fmla="*/ 432487 h 745525"/>
                    <a:gd name="connsiteX44" fmla="*/ 1190368 w 1267814"/>
                    <a:gd name="connsiteY44" fmla="*/ 572530 h 745525"/>
                    <a:gd name="connsiteX45" fmla="*/ 1198605 w 1267814"/>
                    <a:gd name="connsiteY45" fmla="*/ 584887 h 745525"/>
                    <a:gd name="connsiteX46" fmla="*/ 1202724 w 1267814"/>
                    <a:gd name="connsiteY46" fmla="*/ 597244 h 745525"/>
                    <a:gd name="connsiteX47" fmla="*/ 1231557 w 1267814"/>
                    <a:gd name="connsiteY47" fmla="*/ 630195 h 745525"/>
                    <a:gd name="connsiteX48" fmla="*/ 1252151 w 1267814"/>
                    <a:gd name="connsiteY48" fmla="*/ 659027 h 745525"/>
                    <a:gd name="connsiteX49" fmla="*/ 1260389 w 1267814"/>
                    <a:gd name="connsiteY49" fmla="*/ 708455 h 745525"/>
                    <a:gd name="connsiteX50" fmla="*/ 1239795 w 1267814"/>
                    <a:gd name="connsiteY50" fmla="*/ 741406 h 745525"/>
                    <a:gd name="connsiteX51" fmla="*/ 1227438 w 1267814"/>
                    <a:gd name="connsiteY51" fmla="*/ 745525 h 745525"/>
                    <a:gd name="connsiteX52" fmla="*/ 1190368 w 1267814"/>
                    <a:gd name="connsiteY52" fmla="*/ 733168 h 745525"/>
                    <a:gd name="connsiteX53" fmla="*/ 1178011 w 1267814"/>
                    <a:gd name="connsiteY53" fmla="*/ 729049 h 745525"/>
                    <a:gd name="connsiteX54" fmla="*/ 1157416 w 1267814"/>
                    <a:gd name="connsiteY54" fmla="*/ 712573 h 74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7814" h="745525">
                      <a:moveTo>
                        <a:pt x="0" y="0"/>
                      </a:moveTo>
                      <a:cubicBezTo>
                        <a:pt x="6865" y="1373"/>
                        <a:pt x="13841" y="2277"/>
                        <a:pt x="20595" y="4119"/>
                      </a:cubicBezTo>
                      <a:cubicBezTo>
                        <a:pt x="28972" y="6404"/>
                        <a:pt x="45308" y="12357"/>
                        <a:pt x="45308" y="12357"/>
                      </a:cubicBezTo>
                      <a:cubicBezTo>
                        <a:pt x="49427" y="16476"/>
                        <a:pt x="53190" y="20985"/>
                        <a:pt x="57665" y="24714"/>
                      </a:cubicBezTo>
                      <a:cubicBezTo>
                        <a:pt x="61468" y="27883"/>
                        <a:pt x="66522" y="29451"/>
                        <a:pt x="70022" y="32952"/>
                      </a:cubicBezTo>
                      <a:cubicBezTo>
                        <a:pt x="73522" y="36452"/>
                        <a:pt x="74534" y="42049"/>
                        <a:pt x="78259" y="45309"/>
                      </a:cubicBezTo>
                      <a:cubicBezTo>
                        <a:pt x="85710" y="51829"/>
                        <a:pt x="94735" y="56292"/>
                        <a:pt x="102973" y="61784"/>
                      </a:cubicBezTo>
                      <a:lnTo>
                        <a:pt x="115330" y="70022"/>
                      </a:lnTo>
                      <a:lnTo>
                        <a:pt x="127686" y="78260"/>
                      </a:lnTo>
                      <a:cubicBezTo>
                        <a:pt x="131978" y="91137"/>
                        <a:pt x="136140" y="107236"/>
                        <a:pt x="148281" y="115330"/>
                      </a:cubicBezTo>
                      <a:cubicBezTo>
                        <a:pt x="160430" y="123430"/>
                        <a:pt x="163085" y="124033"/>
                        <a:pt x="172995" y="135925"/>
                      </a:cubicBezTo>
                      <a:cubicBezTo>
                        <a:pt x="190156" y="156520"/>
                        <a:pt x="170934" y="141418"/>
                        <a:pt x="193589" y="156519"/>
                      </a:cubicBezTo>
                      <a:cubicBezTo>
                        <a:pt x="200454" y="155146"/>
                        <a:pt x="207430" y="154242"/>
                        <a:pt x="214184" y="152400"/>
                      </a:cubicBezTo>
                      <a:cubicBezTo>
                        <a:pt x="222561" y="150115"/>
                        <a:pt x="230257" y="145027"/>
                        <a:pt x="238897" y="144163"/>
                      </a:cubicBezTo>
                      <a:lnTo>
                        <a:pt x="280086" y="140044"/>
                      </a:lnTo>
                      <a:cubicBezTo>
                        <a:pt x="284205" y="138671"/>
                        <a:pt x="288268" y="137118"/>
                        <a:pt x="292443" y="135925"/>
                      </a:cubicBezTo>
                      <a:cubicBezTo>
                        <a:pt x="297886" y="134370"/>
                        <a:pt x="303856" y="134338"/>
                        <a:pt x="308919" y="131806"/>
                      </a:cubicBezTo>
                      <a:cubicBezTo>
                        <a:pt x="317774" y="127378"/>
                        <a:pt x="324239" y="118461"/>
                        <a:pt x="333632" y="115330"/>
                      </a:cubicBezTo>
                      <a:lnTo>
                        <a:pt x="358346" y="107092"/>
                      </a:lnTo>
                      <a:cubicBezTo>
                        <a:pt x="362465" y="105719"/>
                        <a:pt x="366395" y="103511"/>
                        <a:pt x="370703" y="102973"/>
                      </a:cubicBezTo>
                      <a:cubicBezTo>
                        <a:pt x="392670" y="100227"/>
                        <a:pt x="415128" y="100105"/>
                        <a:pt x="436605" y="94736"/>
                      </a:cubicBezTo>
                      <a:cubicBezTo>
                        <a:pt x="442097" y="93363"/>
                        <a:pt x="447638" y="92172"/>
                        <a:pt x="453081" y="90617"/>
                      </a:cubicBezTo>
                      <a:cubicBezTo>
                        <a:pt x="475441" y="84229"/>
                        <a:pt x="463151" y="84133"/>
                        <a:pt x="498389" y="78260"/>
                      </a:cubicBezTo>
                      <a:lnTo>
                        <a:pt x="523103" y="74141"/>
                      </a:lnTo>
                      <a:cubicBezTo>
                        <a:pt x="564609" y="60305"/>
                        <a:pt x="500240" y="81411"/>
                        <a:pt x="551935" y="65903"/>
                      </a:cubicBezTo>
                      <a:cubicBezTo>
                        <a:pt x="560252" y="63408"/>
                        <a:pt x="568411" y="60411"/>
                        <a:pt x="576649" y="57665"/>
                      </a:cubicBezTo>
                      <a:cubicBezTo>
                        <a:pt x="580768" y="56292"/>
                        <a:pt x="585393" y="55954"/>
                        <a:pt x="589005" y="53546"/>
                      </a:cubicBezTo>
                      <a:cubicBezTo>
                        <a:pt x="593124" y="50800"/>
                        <a:pt x="596838" y="47319"/>
                        <a:pt x="601362" y="45309"/>
                      </a:cubicBezTo>
                      <a:cubicBezTo>
                        <a:pt x="609297" y="41782"/>
                        <a:pt x="617838" y="39817"/>
                        <a:pt x="626076" y="37071"/>
                      </a:cubicBezTo>
                      <a:lnTo>
                        <a:pt x="638432" y="32952"/>
                      </a:lnTo>
                      <a:cubicBezTo>
                        <a:pt x="664363" y="33441"/>
                        <a:pt x="840176" y="32943"/>
                        <a:pt x="914400" y="41190"/>
                      </a:cubicBezTo>
                      <a:cubicBezTo>
                        <a:pt x="920026" y="41815"/>
                        <a:pt x="925350" y="44081"/>
                        <a:pt x="930876" y="45309"/>
                      </a:cubicBezTo>
                      <a:cubicBezTo>
                        <a:pt x="937710" y="46827"/>
                        <a:pt x="944519" y="48593"/>
                        <a:pt x="951470" y="49427"/>
                      </a:cubicBezTo>
                      <a:cubicBezTo>
                        <a:pt x="978870" y="52715"/>
                        <a:pt x="1033849" y="57665"/>
                        <a:pt x="1033849" y="57665"/>
                      </a:cubicBezTo>
                      <a:cubicBezTo>
                        <a:pt x="1068567" y="69239"/>
                        <a:pt x="1028651" y="57088"/>
                        <a:pt x="1107989" y="65903"/>
                      </a:cubicBezTo>
                      <a:cubicBezTo>
                        <a:pt x="1112304" y="66382"/>
                        <a:pt x="1116227" y="68649"/>
                        <a:pt x="1120346" y="70022"/>
                      </a:cubicBezTo>
                      <a:cubicBezTo>
                        <a:pt x="1130699" y="101082"/>
                        <a:pt x="1115529" y="64000"/>
                        <a:pt x="1136822" y="90617"/>
                      </a:cubicBezTo>
                      <a:cubicBezTo>
                        <a:pt x="1139534" y="94007"/>
                        <a:pt x="1137870" y="99903"/>
                        <a:pt x="1140940" y="102973"/>
                      </a:cubicBezTo>
                      <a:cubicBezTo>
                        <a:pt x="1144010" y="106043"/>
                        <a:pt x="1149414" y="105150"/>
                        <a:pt x="1153297" y="107092"/>
                      </a:cubicBezTo>
                      <a:cubicBezTo>
                        <a:pt x="1157725" y="109306"/>
                        <a:pt x="1161535" y="112584"/>
                        <a:pt x="1165654" y="115330"/>
                      </a:cubicBezTo>
                      <a:cubicBezTo>
                        <a:pt x="1177077" y="149598"/>
                        <a:pt x="1159693" y="94991"/>
                        <a:pt x="1173892" y="156519"/>
                      </a:cubicBezTo>
                      <a:cubicBezTo>
                        <a:pt x="1175845" y="164980"/>
                        <a:pt x="1182130" y="181233"/>
                        <a:pt x="1182130" y="181233"/>
                      </a:cubicBezTo>
                      <a:cubicBezTo>
                        <a:pt x="1180757" y="196336"/>
                        <a:pt x="1178011" y="211376"/>
                        <a:pt x="1178011" y="226541"/>
                      </a:cubicBezTo>
                      <a:cubicBezTo>
                        <a:pt x="1178011" y="349050"/>
                        <a:pt x="1182446" y="333623"/>
                        <a:pt x="1186249" y="432487"/>
                      </a:cubicBezTo>
                      <a:cubicBezTo>
                        <a:pt x="1188044" y="479154"/>
                        <a:pt x="1186594" y="525982"/>
                        <a:pt x="1190368" y="572530"/>
                      </a:cubicBezTo>
                      <a:cubicBezTo>
                        <a:pt x="1190768" y="577464"/>
                        <a:pt x="1196391" y="580459"/>
                        <a:pt x="1198605" y="584887"/>
                      </a:cubicBezTo>
                      <a:cubicBezTo>
                        <a:pt x="1200547" y="588770"/>
                        <a:pt x="1200615" y="593449"/>
                        <a:pt x="1202724" y="597244"/>
                      </a:cubicBezTo>
                      <a:cubicBezTo>
                        <a:pt x="1216857" y="622684"/>
                        <a:pt x="1213507" y="618161"/>
                        <a:pt x="1231557" y="630195"/>
                      </a:cubicBezTo>
                      <a:cubicBezTo>
                        <a:pt x="1241168" y="659028"/>
                        <a:pt x="1231557" y="652163"/>
                        <a:pt x="1252151" y="659027"/>
                      </a:cubicBezTo>
                      <a:cubicBezTo>
                        <a:pt x="1274702" y="674061"/>
                        <a:pt x="1268587" y="664730"/>
                        <a:pt x="1260389" y="708455"/>
                      </a:cubicBezTo>
                      <a:cubicBezTo>
                        <a:pt x="1256503" y="729179"/>
                        <a:pt x="1256002" y="733302"/>
                        <a:pt x="1239795" y="741406"/>
                      </a:cubicBezTo>
                      <a:cubicBezTo>
                        <a:pt x="1235912" y="743348"/>
                        <a:pt x="1231557" y="744152"/>
                        <a:pt x="1227438" y="745525"/>
                      </a:cubicBezTo>
                      <a:lnTo>
                        <a:pt x="1190368" y="733168"/>
                      </a:lnTo>
                      <a:cubicBezTo>
                        <a:pt x="1186249" y="731795"/>
                        <a:pt x="1181624" y="731457"/>
                        <a:pt x="1178011" y="729049"/>
                      </a:cubicBezTo>
                      <a:cubicBezTo>
                        <a:pt x="1162423" y="718657"/>
                        <a:pt x="1169154" y="724311"/>
                        <a:pt x="1157416" y="71257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2" name="フリーフォーム 1901"/>
                <p:cNvSpPr/>
                <p:nvPr/>
              </p:nvSpPr>
              <p:spPr>
                <a:xfrm>
                  <a:off x="5692346" y="1696995"/>
                  <a:ext cx="94735" cy="469556"/>
                </a:xfrm>
                <a:custGeom>
                  <a:avLst/>
                  <a:gdLst>
                    <a:gd name="connsiteX0" fmla="*/ 0 w 94735"/>
                    <a:gd name="connsiteY0" fmla="*/ 0 h 469556"/>
                    <a:gd name="connsiteX1" fmla="*/ 4119 w 94735"/>
                    <a:gd name="connsiteY1" fmla="*/ 53546 h 469556"/>
                    <a:gd name="connsiteX2" fmla="*/ 12357 w 94735"/>
                    <a:gd name="connsiteY2" fmla="*/ 82378 h 469556"/>
                    <a:gd name="connsiteX3" fmla="*/ 16476 w 94735"/>
                    <a:gd name="connsiteY3" fmla="*/ 98854 h 469556"/>
                    <a:gd name="connsiteX4" fmla="*/ 24713 w 94735"/>
                    <a:gd name="connsiteY4" fmla="*/ 123567 h 469556"/>
                    <a:gd name="connsiteX5" fmla="*/ 32951 w 94735"/>
                    <a:gd name="connsiteY5" fmla="*/ 152400 h 469556"/>
                    <a:gd name="connsiteX6" fmla="*/ 32951 w 94735"/>
                    <a:gd name="connsiteY6" fmla="*/ 284205 h 469556"/>
                    <a:gd name="connsiteX7" fmla="*/ 28832 w 94735"/>
                    <a:gd name="connsiteY7" fmla="*/ 296562 h 469556"/>
                    <a:gd name="connsiteX8" fmla="*/ 32951 w 94735"/>
                    <a:gd name="connsiteY8" fmla="*/ 321275 h 469556"/>
                    <a:gd name="connsiteX9" fmla="*/ 24713 w 94735"/>
                    <a:gd name="connsiteY9" fmla="*/ 345989 h 469556"/>
                    <a:gd name="connsiteX10" fmla="*/ 37070 w 94735"/>
                    <a:gd name="connsiteY10" fmla="*/ 374821 h 469556"/>
                    <a:gd name="connsiteX11" fmla="*/ 49427 w 94735"/>
                    <a:gd name="connsiteY11" fmla="*/ 378940 h 469556"/>
                    <a:gd name="connsiteX12" fmla="*/ 53546 w 94735"/>
                    <a:gd name="connsiteY12" fmla="*/ 391297 h 469556"/>
                    <a:gd name="connsiteX13" fmla="*/ 61784 w 94735"/>
                    <a:gd name="connsiteY13" fmla="*/ 403654 h 469556"/>
                    <a:gd name="connsiteX14" fmla="*/ 70022 w 94735"/>
                    <a:gd name="connsiteY14" fmla="*/ 428367 h 469556"/>
                    <a:gd name="connsiteX15" fmla="*/ 78259 w 94735"/>
                    <a:gd name="connsiteY15" fmla="*/ 440724 h 469556"/>
                    <a:gd name="connsiteX16" fmla="*/ 82378 w 94735"/>
                    <a:gd name="connsiteY16" fmla="*/ 453081 h 469556"/>
                    <a:gd name="connsiteX17" fmla="*/ 94735 w 94735"/>
                    <a:gd name="connsiteY17" fmla="*/ 469556 h 46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735" h="469556">
                      <a:moveTo>
                        <a:pt x="0" y="0"/>
                      </a:moveTo>
                      <a:cubicBezTo>
                        <a:pt x="1373" y="17849"/>
                        <a:pt x="2027" y="35767"/>
                        <a:pt x="4119" y="53546"/>
                      </a:cubicBezTo>
                      <a:cubicBezTo>
                        <a:pt x="5406" y="64489"/>
                        <a:pt x="9428" y="72125"/>
                        <a:pt x="12357" y="82378"/>
                      </a:cubicBezTo>
                      <a:cubicBezTo>
                        <a:pt x="13912" y="87821"/>
                        <a:pt x="14849" y="93432"/>
                        <a:pt x="16476" y="98854"/>
                      </a:cubicBezTo>
                      <a:cubicBezTo>
                        <a:pt x="18971" y="107171"/>
                        <a:pt x="22607" y="115143"/>
                        <a:pt x="24713" y="123567"/>
                      </a:cubicBezTo>
                      <a:cubicBezTo>
                        <a:pt x="29885" y="144255"/>
                        <a:pt x="27042" y="134672"/>
                        <a:pt x="32951" y="152400"/>
                      </a:cubicBezTo>
                      <a:cubicBezTo>
                        <a:pt x="40410" y="212071"/>
                        <a:pt x="39767" y="192184"/>
                        <a:pt x="32951" y="284205"/>
                      </a:cubicBezTo>
                      <a:cubicBezTo>
                        <a:pt x="32630" y="288535"/>
                        <a:pt x="30205" y="292443"/>
                        <a:pt x="28832" y="296562"/>
                      </a:cubicBezTo>
                      <a:cubicBezTo>
                        <a:pt x="30205" y="304800"/>
                        <a:pt x="33645" y="312953"/>
                        <a:pt x="32951" y="321275"/>
                      </a:cubicBezTo>
                      <a:cubicBezTo>
                        <a:pt x="32230" y="329929"/>
                        <a:pt x="24713" y="345989"/>
                        <a:pt x="24713" y="345989"/>
                      </a:cubicBezTo>
                      <a:cubicBezTo>
                        <a:pt x="27186" y="355882"/>
                        <a:pt x="28181" y="367710"/>
                        <a:pt x="37070" y="374821"/>
                      </a:cubicBezTo>
                      <a:cubicBezTo>
                        <a:pt x="40460" y="377533"/>
                        <a:pt x="45308" y="377567"/>
                        <a:pt x="49427" y="378940"/>
                      </a:cubicBezTo>
                      <a:cubicBezTo>
                        <a:pt x="50800" y="383059"/>
                        <a:pt x="51604" y="387414"/>
                        <a:pt x="53546" y="391297"/>
                      </a:cubicBezTo>
                      <a:cubicBezTo>
                        <a:pt x="55760" y="395725"/>
                        <a:pt x="59773" y="399130"/>
                        <a:pt x="61784" y="403654"/>
                      </a:cubicBezTo>
                      <a:cubicBezTo>
                        <a:pt x="65311" y="411589"/>
                        <a:pt x="67276" y="420129"/>
                        <a:pt x="70022" y="428367"/>
                      </a:cubicBezTo>
                      <a:cubicBezTo>
                        <a:pt x="71587" y="433063"/>
                        <a:pt x="76045" y="436296"/>
                        <a:pt x="78259" y="440724"/>
                      </a:cubicBezTo>
                      <a:cubicBezTo>
                        <a:pt x="80201" y="444607"/>
                        <a:pt x="80436" y="449198"/>
                        <a:pt x="82378" y="453081"/>
                      </a:cubicBezTo>
                      <a:cubicBezTo>
                        <a:pt x="87035" y="462394"/>
                        <a:pt x="88943" y="463764"/>
                        <a:pt x="94735" y="4695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3" name="フリーフォーム 1902"/>
                <p:cNvSpPr/>
                <p:nvPr/>
              </p:nvSpPr>
              <p:spPr>
                <a:xfrm>
                  <a:off x="5840627" y="2158314"/>
                  <a:ext cx="37070" cy="8401"/>
                </a:xfrm>
                <a:custGeom>
                  <a:avLst/>
                  <a:gdLst>
                    <a:gd name="connsiteX0" fmla="*/ 0 w 37070"/>
                    <a:gd name="connsiteY0" fmla="*/ 0 h 8401"/>
                    <a:gd name="connsiteX1" fmla="*/ 37070 w 37070"/>
                    <a:gd name="connsiteY1" fmla="*/ 8237 h 8401"/>
                  </a:gdLst>
                  <a:ahLst/>
                  <a:cxnLst>
                    <a:cxn ang="0">
                      <a:pos x="connsiteX0" y="connsiteY0"/>
                    </a:cxn>
                    <a:cxn ang="0">
                      <a:pos x="connsiteX1" y="connsiteY1"/>
                    </a:cxn>
                  </a:cxnLst>
                  <a:rect l="l" t="t" r="r" b="b"/>
                  <a:pathLst>
                    <a:path w="37070" h="8401">
                      <a:moveTo>
                        <a:pt x="0" y="0"/>
                      </a:moveTo>
                      <a:cubicBezTo>
                        <a:pt x="25694" y="10276"/>
                        <a:pt x="13201" y="8237"/>
                        <a:pt x="37070" y="8237"/>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4" name="フリーフォーム 1903"/>
                <p:cNvSpPr/>
                <p:nvPr/>
              </p:nvSpPr>
              <p:spPr>
                <a:xfrm>
                  <a:off x="5861222" y="2129481"/>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5" name="フリーフォーム 1904"/>
                <p:cNvSpPr/>
                <p:nvPr/>
              </p:nvSpPr>
              <p:spPr>
                <a:xfrm>
                  <a:off x="5861222" y="214183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6" name="フリーフォーム 1905"/>
                <p:cNvSpPr/>
                <p:nvPr/>
              </p:nvSpPr>
              <p:spPr>
                <a:xfrm>
                  <a:off x="5008605" y="1626973"/>
                  <a:ext cx="12735" cy="53546"/>
                </a:xfrm>
                <a:custGeom>
                  <a:avLst/>
                  <a:gdLst>
                    <a:gd name="connsiteX0" fmla="*/ 0 w 12735"/>
                    <a:gd name="connsiteY0" fmla="*/ 0 h 53546"/>
                    <a:gd name="connsiteX1" fmla="*/ 8238 w 12735"/>
                    <a:gd name="connsiteY1" fmla="*/ 20595 h 53546"/>
                    <a:gd name="connsiteX2" fmla="*/ 12357 w 12735"/>
                    <a:gd name="connsiteY2" fmla="*/ 32951 h 53546"/>
                    <a:gd name="connsiteX3" fmla="*/ 12357 w 12735"/>
                    <a:gd name="connsiteY3" fmla="*/ 53546 h 53546"/>
                  </a:gdLst>
                  <a:ahLst/>
                  <a:cxnLst>
                    <a:cxn ang="0">
                      <a:pos x="connsiteX0" y="connsiteY0"/>
                    </a:cxn>
                    <a:cxn ang="0">
                      <a:pos x="connsiteX1" y="connsiteY1"/>
                    </a:cxn>
                    <a:cxn ang="0">
                      <a:pos x="connsiteX2" y="connsiteY2"/>
                    </a:cxn>
                    <a:cxn ang="0">
                      <a:pos x="connsiteX3" y="connsiteY3"/>
                    </a:cxn>
                  </a:cxnLst>
                  <a:rect l="l" t="t" r="r" b="b"/>
                  <a:pathLst>
                    <a:path w="12735" h="53546">
                      <a:moveTo>
                        <a:pt x="0" y="0"/>
                      </a:moveTo>
                      <a:cubicBezTo>
                        <a:pt x="2746" y="6865"/>
                        <a:pt x="5642" y="13672"/>
                        <a:pt x="8238" y="20595"/>
                      </a:cubicBezTo>
                      <a:cubicBezTo>
                        <a:pt x="9762" y="24660"/>
                        <a:pt x="11818" y="28643"/>
                        <a:pt x="12357" y="32951"/>
                      </a:cubicBezTo>
                      <a:cubicBezTo>
                        <a:pt x="13209" y="39763"/>
                        <a:pt x="12357" y="46681"/>
                        <a:pt x="12357" y="5354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54" name="グループ化 1753"/>
              <p:cNvGrpSpPr/>
              <p:nvPr/>
            </p:nvGrpSpPr>
            <p:grpSpPr>
              <a:xfrm>
                <a:off x="5007181" y="2520560"/>
                <a:ext cx="2555103" cy="782482"/>
                <a:chOff x="5193608" y="4800857"/>
                <a:chExt cx="2555103" cy="782482"/>
              </a:xfrm>
            </p:grpSpPr>
            <p:sp>
              <p:nvSpPr>
                <p:cNvPr id="1807" name="フリーフォーム 1806"/>
                <p:cNvSpPr/>
                <p:nvPr/>
              </p:nvSpPr>
              <p:spPr>
                <a:xfrm>
                  <a:off x="7593307" y="5117260"/>
                  <a:ext cx="72390" cy="392430"/>
                </a:xfrm>
                <a:custGeom>
                  <a:avLst/>
                  <a:gdLst>
                    <a:gd name="connsiteX0" fmla="*/ 72390 w 72390"/>
                    <a:gd name="connsiteY0" fmla="*/ 0 h 392430"/>
                    <a:gd name="connsiteX1" fmla="*/ 68580 w 72390"/>
                    <a:gd name="connsiteY1" fmla="*/ 209550 h 392430"/>
                    <a:gd name="connsiteX2" fmla="*/ 60960 w 72390"/>
                    <a:gd name="connsiteY2" fmla="*/ 236220 h 392430"/>
                    <a:gd name="connsiteX3" fmla="*/ 57150 w 72390"/>
                    <a:gd name="connsiteY3" fmla="*/ 259080 h 392430"/>
                    <a:gd name="connsiteX4" fmla="*/ 49530 w 72390"/>
                    <a:gd name="connsiteY4" fmla="*/ 281940 h 392430"/>
                    <a:gd name="connsiteX5" fmla="*/ 41910 w 72390"/>
                    <a:gd name="connsiteY5" fmla="*/ 320040 h 392430"/>
                    <a:gd name="connsiteX6" fmla="*/ 26670 w 72390"/>
                    <a:gd name="connsiteY6" fmla="*/ 342900 h 392430"/>
                    <a:gd name="connsiteX7" fmla="*/ 19050 w 72390"/>
                    <a:gd name="connsiteY7" fmla="*/ 354330 h 392430"/>
                    <a:gd name="connsiteX8" fmla="*/ 3810 w 72390"/>
                    <a:gd name="connsiteY8" fmla="*/ 388620 h 392430"/>
                    <a:gd name="connsiteX9" fmla="*/ 0 w 72390"/>
                    <a:gd name="connsiteY9"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90" h="392430">
                      <a:moveTo>
                        <a:pt x="72390" y="0"/>
                      </a:moveTo>
                      <a:cubicBezTo>
                        <a:pt x="71120" y="69850"/>
                        <a:pt x="70947" y="139729"/>
                        <a:pt x="68580" y="209550"/>
                      </a:cubicBezTo>
                      <a:cubicBezTo>
                        <a:pt x="68248" y="219342"/>
                        <a:pt x="63011" y="226989"/>
                        <a:pt x="60960" y="236220"/>
                      </a:cubicBezTo>
                      <a:cubicBezTo>
                        <a:pt x="59284" y="243761"/>
                        <a:pt x="59024" y="251586"/>
                        <a:pt x="57150" y="259080"/>
                      </a:cubicBezTo>
                      <a:cubicBezTo>
                        <a:pt x="55202" y="266872"/>
                        <a:pt x="50850" y="274017"/>
                        <a:pt x="49530" y="281940"/>
                      </a:cubicBezTo>
                      <a:cubicBezTo>
                        <a:pt x="49052" y="284810"/>
                        <a:pt x="44752" y="314356"/>
                        <a:pt x="41910" y="320040"/>
                      </a:cubicBezTo>
                      <a:cubicBezTo>
                        <a:pt x="37814" y="328231"/>
                        <a:pt x="31750" y="335280"/>
                        <a:pt x="26670" y="342900"/>
                      </a:cubicBezTo>
                      <a:cubicBezTo>
                        <a:pt x="24130" y="346710"/>
                        <a:pt x="20498" y="349986"/>
                        <a:pt x="19050" y="354330"/>
                      </a:cubicBezTo>
                      <a:cubicBezTo>
                        <a:pt x="12100" y="375180"/>
                        <a:pt x="14678" y="374129"/>
                        <a:pt x="3810" y="388620"/>
                      </a:cubicBezTo>
                      <a:cubicBezTo>
                        <a:pt x="2732" y="390057"/>
                        <a:pt x="1270" y="391160"/>
                        <a:pt x="0" y="39243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8" name="フリーフォーム 1807"/>
                <p:cNvSpPr/>
                <p:nvPr/>
              </p:nvSpPr>
              <p:spPr>
                <a:xfrm>
                  <a:off x="7691561" y="4800857"/>
                  <a:ext cx="57150" cy="544830"/>
                </a:xfrm>
                <a:custGeom>
                  <a:avLst/>
                  <a:gdLst>
                    <a:gd name="connsiteX0" fmla="*/ 0 w 57150"/>
                    <a:gd name="connsiteY0" fmla="*/ 0 h 544830"/>
                    <a:gd name="connsiteX1" fmla="*/ 3810 w 57150"/>
                    <a:gd name="connsiteY1" fmla="*/ 19050 h 544830"/>
                    <a:gd name="connsiteX2" fmla="*/ 7620 w 57150"/>
                    <a:gd name="connsiteY2" fmla="*/ 34290 h 544830"/>
                    <a:gd name="connsiteX3" fmla="*/ 11430 w 57150"/>
                    <a:gd name="connsiteY3" fmla="*/ 72390 h 544830"/>
                    <a:gd name="connsiteX4" fmla="*/ 19050 w 57150"/>
                    <a:gd name="connsiteY4" fmla="*/ 133350 h 544830"/>
                    <a:gd name="connsiteX5" fmla="*/ 26670 w 57150"/>
                    <a:gd name="connsiteY5" fmla="*/ 163830 h 544830"/>
                    <a:gd name="connsiteX6" fmla="*/ 34290 w 57150"/>
                    <a:gd name="connsiteY6" fmla="*/ 243840 h 544830"/>
                    <a:gd name="connsiteX7" fmla="*/ 38100 w 57150"/>
                    <a:gd name="connsiteY7" fmla="*/ 259080 h 544830"/>
                    <a:gd name="connsiteX8" fmla="*/ 41910 w 57150"/>
                    <a:gd name="connsiteY8" fmla="*/ 289560 h 544830"/>
                    <a:gd name="connsiteX9" fmla="*/ 49530 w 57150"/>
                    <a:gd name="connsiteY9" fmla="*/ 365760 h 544830"/>
                    <a:gd name="connsiteX10" fmla="*/ 53340 w 57150"/>
                    <a:gd name="connsiteY10" fmla="*/ 381000 h 544830"/>
                    <a:gd name="connsiteX11" fmla="*/ 57150 w 57150"/>
                    <a:gd name="connsiteY11" fmla="*/ 419100 h 544830"/>
                    <a:gd name="connsiteX12" fmla="*/ 53340 w 57150"/>
                    <a:gd name="connsiteY12"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0" h="544830">
                      <a:moveTo>
                        <a:pt x="0" y="0"/>
                      </a:moveTo>
                      <a:cubicBezTo>
                        <a:pt x="1270" y="6350"/>
                        <a:pt x="2405" y="12728"/>
                        <a:pt x="3810" y="19050"/>
                      </a:cubicBezTo>
                      <a:cubicBezTo>
                        <a:pt x="4946" y="24162"/>
                        <a:pt x="6879" y="29106"/>
                        <a:pt x="7620" y="34290"/>
                      </a:cubicBezTo>
                      <a:cubicBezTo>
                        <a:pt x="9425" y="46925"/>
                        <a:pt x="9967" y="59711"/>
                        <a:pt x="11430" y="72390"/>
                      </a:cubicBezTo>
                      <a:cubicBezTo>
                        <a:pt x="13777" y="92733"/>
                        <a:pt x="12574" y="113923"/>
                        <a:pt x="19050" y="133350"/>
                      </a:cubicBezTo>
                      <a:cubicBezTo>
                        <a:pt x="24908" y="150923"/>
                        <a:pt x="22072" y="140842"/>
                        <a:pt x="26670" y="163830"/>
                      </a:cubicBezTo>
                      <a:cubicBezTo>
                        <a:pt x="28111" y="181126"/>
                        <a:pt x="31291" y="224344"/>
                        <a:pt x="34290" y="243840"/>
                      </a:cubicBezTo>
                      <a:cubicBezTo>
                        <a:pt x="35086" y="249015"/>
                        <a:pt x="37239" y="253915"/>
                        <a:pt x="38100" y="259080"/>
                      </a:cubicBezTo>
                      <a:cubicBezTo>
                        <a:pt x="39783" y="269180"/>
                        <a:pt x="40891" y="279372"/>
                        <a:pt x="41910" y="289560"/>
                      </a:cubicBezTo>
                      <a:cubicBezTo>
                        <a:pt x="44639" y="316847"/>
                        <a:pt x="45116" y="339279"/>
                        <a:pt x="49530" y="365760"/>
                      </a:cubicBezTo>
                      <a:cubicBezTo>
                        <a:pt x="50391" y="370925"/>
                        <a:pt x="52070" y="375920"/>
                        <a:pt x="53340" y="381000"/>
                      </a:cubicBezTo>
                      <a:cubicBezTo>
                        <a:pt x="54610" y="393700"/>
                        <a:pt x="57150" y="406337"/>
                        <a:pt x="57150" y="419100"/>
                      </a:cubicBezTo>
                      <a:cubicBezTo>
                        <a:pt x="57150" y="461029"/>
                        <a:pt x="53340" y="502901"/>
                        <a:pt x="53340" y="544830"/>
                      </a:cubicBez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9" name="フリーフォーム 1808"/>
                <p:cNvSpPr/>
                <p:nvPr/>
              </p:nvSpPr>
              <p:spPr>
                <a:xfrm>
                  <a:off x="7341041" y="5292347"/>
                  <a:ext cx="259080" cy="278130"/>
                </a:xfrm>
                <a:custGeom>
                  <a:avLst/>
                  <a:gdLst>
                    <a:gd name="connsiteX0" fmla="*/ 259080 w 259080"/>
                    <a:gd name="connsiteY0" fmla="*/ 0 h 278130"/>
                    <a:gd name="connsiteX1" fmla="*/ 255270 w 259080"/>
                    <a:gd name="connsiteY1" fmla="*/ 19050 h 278130"/>
                    <a:gd name="connsiteX2" fmla="*/ 247650 w 259080"/>
                    <a:gd name="connsiteY2" fmla="*/ 41910 h 278130"/>
                    <a:gd name="connsiteX3" fmla="*/ 240030 w 259080"/>
                    <a:gd name="connsiteY3" fmla="*/ 64770 h 278130"/>
                    <a:gd name="connsiteX4" fmla="*/ 228600 w 259080"/>
                    <a:gd name="connsiteY4" fmla="*/ 99060 h 278130"/>
                    <a:gd name="connsiteX5" fmla="*/ 224790 w 259080"/>
                    <a:gd name="connsiteY5" fmla="*/ 110490 h 278130"/>
                    <a:gd name="connsiteX6" fmla="*/ 198120 w 259080"/>
                    <a:gd name="connsiteY6" fmla="*/ 144780 h 278130"/>
                    <a:gd name="connsiteX7" fmla="*/ 179070 w 259080"/>
                    <a:gd name="connsiteY7" fmla="*/ 179070 h 278130"/>
                    <a:gd name="connsiteX8" fmla="*/ 167640 w 259080"/>
                    <a:gd name="connsiteY8" fmla="*/ 182880 h 278130"/>
                    <a:gd name="connsiteX9" fmla="*/ 152400 w 259080"/>
                    <a:gd name="connsiteY9" fmla="*/ 198120 h 278130"/>
                    <a:gd name="connsiteX10" fmla="*/ 144780 w 259080"/>
                    <a:gd name="connsiteY10" fmla="*/ 209550 h 278130"/>
                    <a:gd name="connsiteX11" fmla="*/ 133350 w 259080"/>
                    <a:gd name="connsiteY11" fmla="*/ 217170 h 278130"/>
                    <a:gd name="connsiteX12" fmla="*/ 99060 w 259080"/>
                    <a:gd name="connsiteY12" fmla="*/ 243840 h 278130"/>
                    <a:gd name="connsiteX13" fmla="*/ 76200 w 259080"/>
                    <a:gd name="connsiteY13" fmla="*/ 251460 h 278130"/>
                    <a:gd name="connsiteX14" fmla="*/ 64770 w 259080"/>
                    <a:gd name="connsiteY14" fmla="*/ 259080 h 278130"/>
                    <a:gd name="connsiteX15" fmla="*/ 41910 w 259080"/>
                    <a:gd name="connsiteY15" fmla="*/ 266700 h 278130"/>
                    <a:gd name="connsiteX16" fmla="*/ 19050 w 259080"/>
                    <a:gd name="connsiteY16" fmla="*/ 274320 h 278130"/>
                    <a:gd name="connsiteX17" fmla="*/ 7620 w 259080"/>
                    <a:gd name="connsiteY17" fmla="*/ 278130 h 278130"/>
                    <a:gd name="connsiteX18" fmla="*/ 0 w 259080"/>
                    <a:gd name="connsiteY18"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080" h="278130">
                      <a:moveTo>
                        <a:pt x="259080" y="0"/>
                      </a:moveTo>
                      <a:cubicBezTo>
                        <a:pt x="257810" y="6350"/>
                        <a:pt x="256974" y="12802"/>
                        <a:pt x="255270" y="19050"/>
                      </a:cubicBezTo>
                      <a:cubicBezTo>
                        <a:pt x="253157" y="26799"/>
                        <a:pt x="250190" y="34290"/>
                        <a:pt x="247650" y="41910"/>
                      </a:cubicBezTo>
                      <a:lnTo>
                        <a:pt x="240030" y="64770"/>
                      </a:lnTo>
                      <a:lnTo>
                        <a:pt x="228600" y="99060"/>
                      </a:lnTo>
                      <a:cubicBezTo>
                        <a:pt x="227330" y="102870"/>
                        <a:pt x="227018" y="107148"/>
                        <a:pt x="224790" y="110490"/>
                      </a:cubicBezTo>
                      <a:cubicBezTo>
                        <a:pt x="206561" y="137833"/>
                        <a:pt x="216026" y="126874"/>
                        <a:pt x="198120" y="144780"/>
                      </a:cubicBezTo>
                      <a:cubicBezTo>
                        <a:pt x="194765" y="154844"/>
                        <a:pt x="188896" y="175795"/>
                        <a:pt x="179070" y="179070"/>
                      </a:cubicBezTo>
                      <a:lnTo>
                        <a:pt x="167640" y="182880"/>
                      </a:lnTo>
                      <a:cubicBezTo>
                        <a:pt x="159327" y="207818"/>
                        <a:pt x="170873" y="183342"/>
                        <a:pt x="152400" y="198120"/>
                      </a:cubicBezTo>
                      <a:cubicBezTo>
                        <a:pt x="148824" y="200981"/>
                        <a:pt x="148018" y="206312"/>
                        <a:pt x="144780" y="209550"/>
                      </a:cubicBezTo>
                      <a:cubicBezTo>
                        <a:pt x="141542" y="212788"/>
                        <a:pt x="136868" y="214239"/>
                        <a:pt x="133350" y="217170"/>
                      </a:cubicBezTo>
                      <a:cubicBezTo>
                        <a:pt x="120201" y="228128"/>
                        <a:pt x="118319" y="237420"/>
                        <a:pt x="99060" y="243840"/>
                      </a:cubicBezTo>
                      <a:cubicBezTo>
                        <a:pt x="91440" y="246380"/>
                        <a:pt x="82883" y="247005"/>
                        <a:pt x="76200" y="251460"/>
                      </a:cubicBezTo>
                      <a:cubicBezTo>
                        <a:pt x="72390" y="254000"/>
                        <a:pt x="68954" y="257220"/>
                        <a:pt x="64770" y="259080"/>
                      </a:cubicBezTo>
                      <a:cubicBezTo>
                        <a:pt x="57430" y="262342"/>
                        <a:pt x="49530" y="264160"/>
                        <a:pt x="41910" y="266700"/>
                      </a:cubicBezTo>
                      <a:lnTo>
                        <a:pt x="19050" y="274320"/>
                      </a:lnTo>
                      <a:cubicBezTo>
                        <a:pt x="15240" y="275590"/>
                        <a:pt x="11636" y="278130"/>
                        <a:pt x="7620" y="278130"/>
                      </a:cubicBezTo>
                      <a:lnTo>
                        <a:pt x="0" y="278130"/>
                      </a:lnTo>
                    </a:path>
                  </a:pathLst>
                </a:cu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0" name="テキスト ボックス 1809"/>
                <p:cNvSpPr txBox="1"/>
                <p:nvPr/>
              </p:nvSpPr>
              <p:spPr>
                <a:xfrm>
                  <a:off x="6429424" y="5365333"/>
                  <a:ext cx="490945" cy="215444"/>
                </a:xfrm>
                <a:prstGeom prst="rect">
                  <a:avLst/>
                </a:prstGeom>
                <a:solidFill>
                  <a:schemeClr val="bg1"/>
                </a:solidFill>
                <a:ln>
                  <a:solidFill>
                    <a:schemeClr val="tx2">
                      <a:lumMod val="40000"/>
                      <a:lumOff val="60000"/>
                    </a:schemeClr>
                  </a:solidFill>
                </a:ln>
              </p:spPr>
              <p:txBody>
                <a:bodyPr wrap="square" rtlCol="0">
                  <a:spAutoFit/>
                </a:bodyPr>
                <a:lstStyle/>
                <a:p>
                  <a:r>
                    <a:rPr kumimoji="1" lang="ja-JP" altLang="en-US" sz="800" dirty="0">
                      <a:latin typeface="Meiryo UI" panose="020B0604030504040204" pitchFamily="50" charset="-128"/>
                      <a:ea typeface="Meiryo UI" panose="020B0604030504040204" pitchFamily="50" charset="-128"/>
                    </a:rPr>
                    <a:t>運動野</a:t>
                  </a:r>
                </a:p>
              </p:txBody>
            </p:sp>
            <p:sp>
              <p:nvSpPr>
                <p:cNvPr id="1811" name="テキスト ボックス 1810"/>
                <p:cNvSpPr txBox="1"/>
                <p:nvPr/>
              </p:nvSpPr>
              <p:spPr>
                <a:xfrm>
                  <a:off x="5193608" y="5367895"/>
                  <a:ext cx="490945" cy="215444"/>
                </a:xfrm>
                <a:prstGeom prst="rect">
                  <a:avLst/>
                </a:prstGeom>
                <a:solidFill>
                  <a:schemeClr val="bg1"/>
                </a:solidFill>
                <a:ln>
                  <a:solidFill>
                    <a:schemeClr val="tx2">
                      <a:lumMod val="40000"/>
                      <a:lumOff val="60000"/>
                    </a:schemeClr>
                  </a:solidFill>
                </a:ln>
              </p:spPr>
              <p:txBody>
                <a:bodyPr wrap="square" rtlCol="0">
                  <a:spAutoFit/>
                </a:bodyPr>
                <a:lstStyle/>
                <a:p>
                  <a:r>
                    <a:rPr kumimoji="1" lang="ja-JP" altLang="en-US" sz="800" dirty="0">
                      <a:latin typeface="Meiryo UI" panose="020B0604030504040204" pitchFamily="50" charset="-128"/>
                      <a:ea typeface="Meiryo UI" panose="020B0604030504040204" pitchFamily="50" charset="-128"/>
                    </a:rPr>
                    <a:t>感覚野</a:t>
                  </a:r>
                </a:p>
              </p:txBody>
            </p:sp>
          </p:grpSp>
          <p:sp>
            <p:nvSpPr>
              <p:cNvPr id="1755" name="フリーフォーム 1754"/>
              <p:cNvSpPr/>
              <p:nvPr/>
            </p:nvSpPr>
            <p:spPr>
              <a:xfrm>
                <a:off x="7319211" y="1580147"/>
                <a:ext cx="208547" cy="44116"/>
              </a:xfrm>
              <a:custGeom>
                <a:avLst/>
                <a:gdLst>
                  <a:gd name="connsiteX0" fmla="*/ 208547 w 208547"/>
                  <a:gd name="connsiteY0" fmla="*/ 20053 h 44116"/>
                  <a:gd name="connsiteX1" fmla="*/ 164431 w 208547"/>
                  <a:gd name="connsiteY1" fmla="*/ 8021 h 44116"/>
                  <a:gd name="connsiteX2" fmla="*/ 152400 w 208547"/>
                  <a:gd name="connsiteY2" fmla="*/ 0 h 44116"/>
                  <a:gd name="connsiteX3" fmla="*/ 108284 w 208547"/>
                  <a:gd name="connsiteY3" fmla="*/ 4011 h 44116"/>
                  <a:gd name="connsiteX4" fmla="*/ 84221 w 208547"/>
                  <a:gd name="connsiteY4" fmla="*/ 12032 h 44116"/>
                  <a:gd name="connsiteX5" fmla="*/ 64168 w 208547"/>
                  <a:gd name="connsiteY5" fmla="*/ 16042 h 44116"/>
                  <a:gd name="connsiteX6" fmla="*/ 16042 w 208547"/>
                  <a:gd name="connsiteY6" fmla="*/ 24064 h 44116"/>
                  <a:gd name="connsiteX7" fmla="*/ 0 w 208547"/>
                  <a:gd name="connsiteY7" fmla="*/ 44116 h 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547" h="44116">
                    <a:moveTo>
                      <a:pt x="208547" y="20053"/>
                    </a:moveTo>
                    <a:cubicBezTo>
                      <a:pt x="197786" y="17901"/>
                      <a:pt x="173152" y="13835"/>
                      <a:pt x="164431" y="8021"/>
                    </a:cubicBezTo>
                    <a:lnTo>
                      <a:pt x="152400" y="0"/>
                    </a:lnTo>
                    <a:cubicBezTo>
                      <a:pt x="137695" y="1337"/>
                      <a:pt x="122825" y="1445"/>
                      <a:pt x="108284" y="4011"/>
                    </a:cubicBezTo>
                    <a:cubicBezTo>
                      <a:pt x="99958" y="5480"/>
                      <a:pt x="92512" y="10374"/>
                      <a:pt x="84221" y="12032"/>
                    </a:cubicBezTo>
                    <a:cubicBezTo>
                      <a:pt x="77537" y="13369"/>
                      <a:pt x="70881" y="14857"/>
                      <a:pt x="64168" y="16042"/>
                    </a:cubicBezTo>
                    <a:lnTo>
                      <a:pt x="16042" y="24064"/>
                    </a:lnTo>
                    <a:cubicBezTo>
                      <a:pt x="5924" y="39241"/>
                      <a:pt x="11429" y="32687"/>
                      <a:pt x="0" y="4411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6" name="フリーフォーム 1755"/>
              <p:cNvSpPr/>
              <p:nvPr/>
            </p:nvSpPr>
            <p:spPr>
              <a:xfrm>
                <a:off x="7359316" y="1612232"/>
                <a:ext cx="52137" cy="44347"/>
              </a:xfrm>
              <a:custGeom>
                <a:avLst/>
                <a:gdLst>
                  <a:gd name="connsiteX0" fmla="*/ 0 w 52137"/>
                  <a:gd name="connsiteY0" fmla="*/ 0 h 44347"/>
                  <a:gd name="connsiteX1" fmla="*/ 16042 w 52137"/>
                  <a:gd name="connsiteY1" fmla="*/ 20052 h 44347"/>
                  <a:gd name="connsiteX2" fmla="*/ 20052 w 52137"/>
                  <a:gd name="connsiteY2" fmla="*/ 32084 h 44347"/>
                  <a:gd name="connsiteX3" fmla="*/ 44116 w 52137"/>
                  <a:gd name="connsiteY3" fmla="*/ 44115 h 44347"/>
                  <a:gd name="connsiteX4" fmla="*/ 52137 w 52137"/>
                  <a:gd name="connsiteY4" fmla="*/ 44115 h 4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7" h="44347">
                    <a:moveTo>
                      <a:pt x="0" y="0"/>
                    </a:moveTo>
                    <a:cubicBezTo>
                      <a:pt x="5347" y="6684"/>
                      <a:pt x="11505" y="12793"/>
                      <a:pt x="16042" y="20052"/>
                    </a:cubicBezTo>
                    <a:cubicBezTo>
                      <a:pt x="18283" y="23637"/>
                      <a:pt x="17411" y="28783"/>
                      <a:pt x="20052" y="32084"/>
                    </a:cubicBezTo>
                    <a:cubicBezTo>
                      <a:pt x="24559" y="37718"/>
                      <a:pt x="37196" y="42731"/>
                      <a:pt x="44116" y="44115"/>
                    </a:cubicBezTo>
                    <a:cubicBezTo>
                      <a:pt x="46738" y="44639"/>
                      <a:pt x="49463" y="44115"/>
                      <a:pt x="52137" y="4411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7" name="フリーフォーム 1756"/>
              <p:cNvSpPr/>
              <p:nvPr/>
            </p:nvSpPr>
            <p:spPr>
              <a:xfrm>
                <a:off x="7335253" y="1524000"/>
                <a:ext cx="96252" cy="64642"/>
              </a:xfrm>
              <a:custGeom>
                <a:avLst/>
                <a:gdLst>
                  <a:gd name="connsiteX0" fmla="*/ 64168 w 96252"/>
                  <a:gd name="connsiteY0" fmla="*/ 0 h 64642"/>
                  <a:gd name="connsiteX1" fmla="*/ 92242 w 96252"/>
                  <a:gd name="connsiteY1" fmla="*/ 32084 h 64642"/>
                  <a:gd name="connsiteX2" fmla="*/ 96252 w 96252"/>
                  <a:gd name="connsiteY2" fmla="*/ 44116 h 64642"/>
                  <a:gd name="connsiteX3" fmla="*/ 92242 w 96252"/>
                  <a:gd name="connsiteY3" fmla="*/ 56147 h 64642"/>
                  <a:gd name="connsiteX4" fmla="*/ 64168 w 96252"/>
                  <a:gd name="connsiteY4" fmla="*/ 64168 h 64642"/>
                  <a:gd name="connsiteX5" fmla="*/ 0 w 96252"/>
                  <a:gd name="connsiteY5" fmla="*/ 64168 h 6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52" h="64642">
                    <a:moveTo>
                      <a:pt x="64168" y="0"/>
                    </a:moveTo>
                    <a:cubicBezTo>
                      <a:pt x="74619" y="10451"/>
                      <a:pt x="85611" y="18821"/>
                      <a:pt x="92242" y="32084"/>
                    </a:cubicBezTo>
                    <a:cubicBezTo>
                      <a:pt x="94133" y="35865"/>
                      <a:pt x="94915" y="40105"/>
                      <a:pt x="96252" y="44116"/>
                    </a:cubicBezTo>
                    <a:cubicBezTo>
                      <a:pt x="94915" y="48126"/>
                      <a:pt x="95231" y="53158"/>
                      <a:pt x="92242" y="56147"/>
                    </a:cubicBezTo>
                    <a:cubicBezTo>
                      <a:pt x="90346" y="58043"/>
                      <a:pt x="64280" y="64162"/>
                      <a:pt x="64168" y="64168"/>
                    </a:cubicBezTo>
                    <a:cubicBezTo>
                      <a:pt x="42805" y="65236"/>
                      <a:pt x="21389" y="64168"/>
                      <a:pt x="0" y="641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8" name="フリーフォーム 1757"/>
              <p:cNvSpPr/>
              <p:nvPr/>
            </p:nvSpPr>
            <p:spPr>
              <a:xfrm>
                <a:off x="7928264" y="2483427"/>
                <a:ext cx="72736" cy="41564"/>
              </a:xfrm>
              <a:custGeom>
                <a:avLst/>
                <a:gdLst>
                  <a:gd name="connsiteX0" fmla="*/ 72736 w 72736"/>
                  <a:gd name="connsiteY0" fmla="*/ 0 h 41564"/>
                  <a:gd name="connsiteX1" fmla="*/ 41563 w 72736"/>
                  <a:gd name="connsiteY1" fmla="*/ 5196 h 41564"/>
                  <a:gd name="connsiteX2" fmla="*/ 25977 w 72736"/>
                  <a:gd name="connsiteY2" fmla="*/ 15587 h 41564"/>
                  <a:gd name="connsiteX3" fmla="*/ 10391 w 72736"/>
                  <a:gd name="connsiteY3" fmla="*/ 31173 h 41564"/>
                  <a:gd name="connsiteX4" fmla="*/ 0 w 72736"/>
                  <a:gd name="connsiteY4" fmla="*/ 41564 h 41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36" h="41564">
                    <a:moveTo>
                      <a:pt x="72736" y="0"/>
                    </a:moveTo>
                    <a:cubicBezTo>
                      <a:pt x="62345" y="1732"/>
                      <a:pt x="51557" y="1865"/>
                      <a:pt x="41563" y="5196"/>
                    </a:cubicBezTo>
                    <a:cubicBezTo>
                      <a:pt x="35639" y="7171"/>
                      <a:pt x="30774" y="11590"/>
                      <a:pt x="25977" y="15587"/>
                    </a:cubicBezTo>
                    <a:cubicBezTo>
                      <a:pt x="20333" y="20291"/>
                      <a:pt x="15586" y="25978"/>
                      <a:pt x="10391" y="31173"/>
                    </a:cubicBezTo>
                    <a:lnTo>
                      <a:pt x="0" y="41564"/>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9" name="フリーフォーム 1758"/>
              <p:cNvSpPr/>
              <p:nvPr/>
            </p:nvSpPr>
            <p:spPr>
              <a:xfrm>
                <a:off x="7923068" y="2789959"/>
                <a:ext cx="46759" cy="62346"/>
              </a:xfrm>
              <a:custGeom>
                <a:avLst/>
                <a:gdLst>
                  <a:gd name="connsiteX0" fmla="*/ 0 w 46759"/>
                  <a:gd name="connsiteY0" fmla="*/ 0 h 62346"/>
                  <a:gd name="connsiteX1" fmla="*/ 15587 w 46759"/>
                  <a:gd name="connsiteY1" fmla="*/ 25977 h 62346"/>
                  <a:gd name="connsiteX2" fmla="*/ 31173 w 46759"/>
                  <a:gd name="connsiteY2" fmla="*/ 36368 h 62346"/>
                  <a:gd name="connsiteX3" fmla="*/ 46759 w 46759"/>
                  <a:gd name="connsiteY3" fmla="*/ 62346 h 62346"/>
                </a:gdLst>
                <a:ahLst/>
                <a:cxnLst>
                  <a:cxn ang="0">
                    <a:pos x="connsiteX0" y="connsiteY0"/>
                  </a:cxn>
                  <a:cxn ang="0">
                    <a:pos x="connsiteX1" y="connsiteY1"/>
                  </a:cxn>
                  <a:cxn ang="0">
                    <a:pos x="connsiteX2" y="connsiteY2"/>
                  </a:cxn>
                  <a:cxn ang="0">
                    <a:pos x="connsiteX3" y="connsiteY3"/>
                  </a:cxn>
                </a:cxnLst>
                <a:rect l="l" t="t" r="r" b="b"/>
                <a:pathLst>
                  <a:path w="46759" h="62346">
                    <a:moveTo>
                      <a:pt x="0" y="0"/>
                    </a:moveTo>
                    <a:cubicBezTo>
                      <a:pt x="5196" y="8659"/>
                      <a:pt x="9015" y="18310"/>
                      <a:pt x="15587" y="25977"/>
                    </a:cubicBezTo>
                    <a:cubicBezTo>
                      <a:pt x="19651" y="30718"/>
                      <a:pt x="26758" y="31953"/>
                      <a:pt x="31173" y="36368"/>
                    </a:cubicBezTo>
                    <a:cubicBezTo>
                      <a:pt x="37443" y="42639"/>
                      <a:pt x="42659" y="54146"/>
                      <a:pt x="46759" y="6234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0" name="フリーフォーム 1759"/>
              <p:cNvSpPr/>
              <p:nvPr/>
            </p:nvSpPr>
            <p:spPr>
              <a:xfrm>
                <a:off x="7933459" y="2514600"/>
                <a:ext cx="67541" cy="67541"/>
              </a:xfrm>
              <a:custGeom>
                <a:avLst/>
                <a:gdLst>
                  <a:gd name="connsiteX0" fmla="*/ 67541 w 67541"/>
                  <a:gd name="connsiteY0" fmla="*/ 0 h 67541"/>
                  <a:gd name="connsiteX1" fmla="*/ 41564 w 67541"/>
                  <a:gd name="connsiteY1" fmla="*/ 31173 h 67541"/>
                  <a:gd name="connsiteX2" fmla="*/ 31173 w 67541"/>
                  <a:gd name="connsiteY2" fmla="*/ 46759 h 67541"/>
                  <a:gd name="connsiteX3" fmla="*/ 0 w 67541"/>
                  <a:gd name="connsiteY3" fmla="*/ 62345 h 67541"/>
                  <a:gd name="connsiteX4" fmla="*/ 0 w 67541"/>
                  <a:gd name="connsiteY4" fmla="*/ 67541 h 67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41" h="67541">
                    <a:moveTo>
                      <a:pt x="67541" y="0"/>
                    </a:moveTo>
                    <a:cubicBezTo>
                      <a:pt x="43694" y="59616"/>
                      <a:pt x="72704" y="6260"/>
                      <a:pt x="41564" y="31173"/>
                    </a:cubicBezTo>
                    <a:cubicBezTo>
                      <a:pt x="36688" y="35074"/>
                      <a:pt x="36049" y="42858"/>
                      <a:pt x="31173" y="46759"/>
                    </a:cubicBezTo>
                    <a:cubicBezTo>
                      <a:pt x="-11072" y="80554"/>
                      <a:pt x="43782" y="18563"/>
                      <a:pt x="0" y="62345"/>
                    </a:cubicBezTo>
                    <a:lnTo>
                      <a:pt x="0" y="6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1" name="フリーフォーム 1760"/>
              <p:cNvSpPr/>
              <p:nvPr/>
            </p:nvSpPr>
            <p:spPr>
              <a:xfrm>
                <a:off x="7912677" y="2847109"/>
                <a:ext cx="20945" cy="46759"/>
              </a:xfrm>
              <a:custGeom>
                <a:avLst/>
                <a:gdLst>
                  <a:gd name="connsiteX0" fmla="*/ 0 w 20945"/>
                  <a:gd name="connsiteY0" fmla="*/ 0 h 46759"/>
                  <a:gd name="connsiteX1" fmla="*/ 5196 w 20945"/>
                  <a:gd name="connsiteY1" fmla="*/ 25977 h 46759"/>
                  <a:gd name="connsiteX2" fmla="*/ 20782 w 20945"/>
                  <a:gd name="connsiteY2" fmla="*/ 46759 h 46759"/>
                </a:gdLst>
                <a:ahLst/>
                <a:cxnLst>
                  <a:cxn ang="0">
                    <a:pos x="connsiteX0" y="connsiteY0"/>
                  </a:cxn>
                  <a:cxn ang="0">
                    <a:pos x="connsiteX1" y="connsiteY1"/>
                  </a:cxn>
                  <a:cxn ang="0">
                    <a:pos x="connsiteX2" y="connsiteY2"/>
                  </a:cxn>
                </a:cxnLst>
                <a:rect l="l" t="t" r="r" b="b"/>
                <a:pathLst>
                  <a:path w="20945" h="46759">
                    <a:moveTo>
                      <a:pt x="0" y="0"/>
                    </a:moveTo>
                    <a:cubicBezTo>
                      <a:pt x="1732" y="8659"/>
                      <a:pt x="815" y="18310"/>
                      <a:pt x="5196" y="25977"/>
                    </a:cubicBezTo>
                    <a:cubicBezTo>
                      <a:pt x="23664" y="58295"/>
                      <a:pt x="20782" y="19026"/>
                      <a:pt x="20782" y="4675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2" name="フリーフォーム 1761"/>
              <p:cNvSpPr/>
              <p:nvPr/>
            </p:nvSpPr>
            <p:spPr>
              <a:xfrm>
                <a:off x="7654066" y="2404334"/>
                <a:ext cx="32273" cy="37652"/>
              </a:xfrm>
              <a:custGeom>
                <a:avLst/>
                <a:gdLst>
                  <a:gd name="connsiteX0" fmla="*/ 0 w 32273"/>
                  <a:gd name="connsiteY0" fmla="*/ 0 h 37652"/>
                  <a:gd name="connsiteX1" fmla="*/ 32273 w 32273"/>
                  <a:gd name="connsiteY1" fmla="*/ 37652 h 37652"/>
                </a:gdLst>
                <a:ahLst/>
                <a:cxnLst>
                  <a:cxn ang="0">
                    <a:pos x="connsiteX0" y="connsiteY0"/>
                  </a:cxn>
                  <a:cxn ang="0">
                    <a:pos x="connsiteX1" y="connsiteY1"/>
                  </a:cxn>
                </a:cxnLst>
                <a:rect l="l" t="t" r="r" b="b"/>
                <a:pathLst>
                  <a:path w="32273" h="37652">
                    <a:moveTo>
                      <a:pt x="0" y="0"/>
                    </a:moveTo>
                    <a:cubicBezTo>
                      <a:pt x="24683" y="30854"/>
                      <a:pt x="13397" y="18776"/>
                      <a:pt x="32273" y="3765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3" name="フリーフォーム 1762"/>
              <p:cNvSpPr/>
              <p:nvPr/>
            </p:nvSpPr>
            <p:spPr>
              <a:xfrm>
                <a:off x="7960659" y="2393576"/>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4" name="フリーフォーム 1763"/>
              <p:cNvSpPr/>
              <p:nvPr/>
            </p:nvSpPr>
            <p:spPr>
              <a:xfrm>
                <a:off x="7944522" y="2393576"/>
                <a:ext cx="10758" cy="37652"/>
              </a:xfrm>
              <a:custGeom>
                <a:avLst/>
                <a:gdLst>
                  <a:gd name="connsiteX0" fmla="*/ 10758 w 10758"/>
                  <a:gd name="connsiteY0" fmla="*/ 0 h 37652"/>
                  <a:gd name="connsiteX1" fmla="*/ 0 w 10758"/>
                  <a:gd name="connsiteY1" fmla="*/ 37652 h 37652"/>
                </a:gdLst>
                <a:ahLst/>
                <a:cxnLst>
                  <a:cxn ang="0">
                    <a:pos x="connsiteX0" y="connsiteY0"/>
                  </a:cxn>
                  <a:cxn ang="0">
                    <a:pos x="connsiteX1" y="connsiteY1"/>
                  </a:cxn>
                </a:cxnLst>
                <a:rect l="l" t="t" r="r" b="b"/>
                <a:pathLst>
                  <a:path w="10758" h="37652">
                    <a:moveTo>
                      <a:pt x="10758" y="0"/>
                    </a:moveTo>
                    <a:cubicBezTo>
                      <a:pt x="4593" y="30826"/>
                      <a:pt x="9468" y="18718"/>
                      <a:pt x="0" y="3765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5" name="フリーフォーム 1764"/>
              <p:cNvSpPr/>
              <p:nvPr/>
            </p:nvSpPr>
            <p:spPr>
              <a:xfrm>
                <a:off x="7793915" y="2737821"/>
                <a:ext cx="16201" cy="69925"/>
              </a:xfrm>
              <a:custGeom>
                <a:avLst/>
                <a:gdLst>
                  <a:gd name="connsiteX0" fmla="*/ 0 w 16201"/>
                  <a:gd name="connsiteY0" fmla="*/ 0 h 69925"/>
                  <a:gd name="connsiteX1" fmla="*/ 10758 w 16201"/>
                  <a:gd name="connsiteY1" fmla="*/ 26894 h 69925"/>
                  <a:gd name="connsiteX2" fmla="*/ 16137 w 16201"/>
                  <a:gd name="connsiteY2" fmla="*/ 69925 h 69925"/>
                </a:gdLst>
                <a:ahLst/>
                <a:cxnLst>
                  <a:cxn ang="0">
                    <a:pos x="connsiteX0" y="connsiteY0"/>
                  </a:cxn>
                  <a:cxn ang="0">
                    <a:pos x="connsiteX1" y="connsiteY1"/>
                  </a:cxn>
                  <a:cxn ang="0">
                    <a:pos x="connsiteX2" y="connsiteY2"/>
                  </a:cxn>
                </a:cxnLst>
                <a:rect l="l" t="t" r="r" b="b"/>
                <a:pathLst>
                  <a:path w="16201" h="69925">
                    <a:moveTo>
                      <a:pt x="0" y="0"/>
                    </a:moveTo>
                    <a:cubicBezTo>
                      <a:pt x="3586" y="8965"/>
                      <a:pt x="7983" y="17646"/>
                      <a:pt x="10758" y="26894"/>
                    </a:cubicBezTo>
                    <a:cubicBezTo>
                      <a:pt x="17192" y="48340"/>
                      <a:pt x="16137" y="50955"/>
                      <a:pt x="16137" y="6992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6" name="テキスト ボックス 1765"/>
              <p:cNvSpPr txBox="1"/>
              <p:nvPr/>
            </p:nvSpPr>
            <p:spPr>
              <a:xfrm>
                <a:off x="4103169" y="298419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舌</a:t>
                </a:r>
              </a:p>
            </p:txBody>
          </p:sp>
          <p:sp>
            <p:nvSpPr>
              <p:cNvPr id="1767" name="テキスト ボックス 1766"/>
              <p:cNvSpPr txBox="1"/>
              <p:nvPr/>
            </p:nvSpPr>
            <p:spPr>
              <a:xfrm>
                <a:off x="4151321" y="307652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喉頭</a:t>
                </a:r>
              </a:p>
            </p:txBody>
          </p:sp>
          <p:sp>
            <p:nvSpPr>
              <p:cNvPr id="1768" name="テキスト ボックス 1767"/>
              <p:cNvSpPr txBox="1"/>
              <p:nvPr/>
            </p:nvSpPr>
            <p:spPr>
              <a:xfrm>
                <a:off x="4265473" y="2825588"/>
                <a:ext cx="71112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歯・歯肉および顎</a:t>
                </a:r>
              </a:p>
            </p:txBody>
          </p:sp>
          <p:sp>
            <p:nvSpPr>
              <p:cNvPr id="1769" name="テキスト ボックス 1768"/>
              <p:cNvSpPr txBox="1"/>
              <p:nvPr/>
            </p:nvSpPr>
            <p:spPr>
              <a:xfrm>
                <a:off x="4031678" y="2746471"/>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唇</a:t>
                </a:r>
              </a:p>
            </p:txBody>
          </p:sp>
          <p:sp>
            <p:nvSpPr>
              <p:cNvPr id="1770" name="テキスト ボックス 1769"/>
              <p:cNvSpPr txBox="1"/>
              <p:nvPr/>
            </p:nvSpPr>
            <p:spPr>
              <a:xfrm>
                <a:off x="4030221" y="2594179"/>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顔</a:t>
                </a:r>
              </a:p>
            </p:txBody>
          </p:sp>
          <p:sp>
            <p:nvSpPr>
              <p:cNvPr id="1771" name="テキスト ボックス 1770"/>
              <p:cNvSpPr txBox="1"/>
              <p:nvPr/>
            </p:nvSpPr>
            <p:spPr>
              <a:xfrm>
                <a:off x="4104219" y="2499117"/>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鼻</a:t>
                </a:r>
              </a:p>
            </p:txBody>
          </p:sp>
          <p:sp>
            <p:nvSpPr>
              <p:cNvPr id="1772" name="テキスト ボックス 1771"/>
              <p:cNvSpPr txBox="1"/>
              <p:nvPr/>
            </p:nvSpPr>
            <p:spPr>
              <a:xfrm>
                <a:off x="4145691" y="241511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目</a:t>
                </a:r>
              </a:p>
            </p:txBody>
          </p:sp>
          <p:sp>
            <p:nvSpPr>
              <p:cNvPr id="1773" name="テキスト ボックス 1772"/>
              <p:cNvSpPr txBox="1"/>
              <p:nvPr/>
            </p:nvSpPr>
            <p:spPr>
              <a:xfrm>
                <a:off x="4199652" y="2242879"/>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親指</a:t>
                </a:r>
                <a:endParaRPr kumimoji="1" lang="ja-JP" altLang="en-US" sz="600" dirty="0">
                  <a:latin typeface="Meiryo UI" panose="020B0604030504040204" pitchFamily="50" charset="-128"/>
                  <a:ea typeface="Meiryo UI" panose="020B0604030504040204" pitchFamily="50" charset="-128"/>
                </a:endParaRPr>
              </a:p>
            </p:txBody>
          </p:sp>
          <p:sp>
            <p:nvSpPr>
              <p:cNvPr id="1774" name="テキスト ボックス 1773"/>
              <p:cNvSpPr txBox="1"/>
              <p:nvPr/>
            </p:nvSpPr>
            <p:spPr>
              <a:xfrm>
                <a:off x="4412385" y="224532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示指</a:t>
                </a:r>
              </a:p>
            </p:txBody>
          </p:sp>
          <p:sp>
            <p:nvSpPr>
              <p:cNvPr id="1775" name="テキスト ボックス 1774"/>
              <p:cNvSpPr txBox="1"/>
              <p:nvPr/>
            </p:nvSpPr>
            <p:spPr>
              <a:xfrm>
                <a:off x="4288611" y="214096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中指</a:t>
                </a:r>
              </a:p>
            </p:txBody>
          </p:sp>
          <p:sp>
            <p:nvSpPr>
              <p:cNvPr id="1776" name="テキスト ボックス 1775"/>
              <p:cNvSpPr txBox="1"/>
              <p:nvPr/>
            </p:nvSpPr>
            <p:spPr>
              <a:xfrm>
                <a:off x="4501978" y="2163653"/>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薬指</a:t>
                </a:r>
              </a:p>
            </p:txBody>
          </p:sp>
          <p:sp>
            <p:nvSpPr>
              <p:cNvPr id="1777" name="テキスト ボックス 1776"/>
              <p:cNvSpPr txBox="1"/>
              <p:nvPr/>
            </p:nvSpPr>
            <p:spPr>
              <a:xfrm>
                <a:off x="4344664" y="206969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小指</a:t>
                </a:r>
              </a:p>
            </p:txBody>
          </p:sp>
          <p:sp>
            <p:nvSpPr>
              <p:cNvPr id="1778" name="テキスト ボックス 1777"/>
              <p:cNvSpPr txBox="1"/>
              <p:nvPr/>
            </p:nvSpPr>
            <p:spPr>
              <a:xfrm>
                <a:off x="4449765" y="191550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掌</a:t>
                </a:r>
              </a:p>
            </p:txBody>
          </p:sp>
          <p:sp>
            <p:nvSpPr>
              <p:cNvPr id="1779" name="テキスト ボックス 1778"/>
              <p:cNvSpPr txBox="1"/>
              <p:nvPr/>
            </p:nvSpPr>
            <p:spPr>
              <a:xfrm>
                <a:off x="4579785" y="181218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手首</a:t>
                </a:r>
              </a:p>
            </p:txBody>
          </p:sp>
          <p:sp>
            <p:nvSpPr>
              <p:cNvPr id="1780" name="テキスト ボックス 1779"/>
              <p:cNvSpPr txBox="1"/>
              <p:nvPr/>
            </p:nvSpPr>
            <p:spPr>
              <a:xfrm>
                <a:off x="4735593" y="1886730"/>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前腕</a:t>
                </a:r>
                <a:endParaRPr kumimoji="1" lang="ja-JP" altLang="en-US" sz="600" dirty="0">
                  <a:latin typeface="Meiryo UI" panose="020B0604030504040204" pitchFamily="50" charset="-128"/>
                  <a:ea typeface="Meiryo UI" panose="020B0604030504040204" pitchFamily="50" charset="-128"/>
                </a:endParaRPr>
              </a:p>
            </p:txBody>
          </p:sp>
          <p:sp>
            <p:nvSpPr>
              <p:cNvPr id="1781" name="テキスト ボックス 1780"/>
              <p:cNvSpPr txBox="1"/>
              <p:nvPr/>
            </p:nvSpPr>
            <p:spPr>
              <a:xfrm>
                <a:off x="4698281" y="1727953"/>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肘</a:t>
                </a:r>
              </a:p>
            </p:txBody>
          </p:sp>
          <p:sp>
            <p:nvSpPr>
              <p:cNvPr id="1782" name="テキスト ボックス 1781"/>
              <p:cNvSpPr txBox="1"/>
              <p:nvPr/>
            </p:nvSpPr>
            <p:spPr>
              <a:xfrm>
                <a:off x="4818916" y="1652016"/>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上腕</a:t>
                </a:r>
              </a:p>
            </p:txBody>
          </p:sp>
          <p:sp>
            <p:nvSpPr>
              <p:cNvPr id="1783" name="テキスト ボックス 1782"/>
              <p:cNvSpPr txBox="1"/>
              <p:nvPr/>
            </p:nvSpPr>
            <p:spPr>
              <a:xfrm>
                <a:off x="4992752" y="1764331"/>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肩</a:t>
                </a:r>
              </a:p>
            </p:txBody>
          </p:sp>
          <p:sp>
            <p:nvSpPr>
              <p:cNvPr id="1784" name="テキスト ボックス 1783"/>
              <p:cNvSpPr txBox="1"/>
              <p:nvPr/>
            </p:nvSpPr>
            <p:spPr>
              <a:xfrm>
                <a:off x="5057580" y="1651334"/>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頭</a:t>
                </a:r>
              </a:p>
            </p:txBody>
          </p:sp>
          <p:sp>
            <p:nvSpPr>
              <p:cNvPr id="1785" name="テキスト ボックス 1784"/>
              <p:cNvSpPr txBox="1"/>
              <p:nvPr/>
            </p:nvSpPr>
            <p:spPr>
              <a:xfrm>
                <a:off x="5142689" y="163599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頸</a:t>
                </a:r>
              </a:p>
            </p:txBody>
          </p:sp>
          <p:sp>
            <p:nvSpPr>
              <p:cNvPr id="1786" name="テキスト ボックス 1785"/>
              <p:cNvSpPr txBox="1"/>
              <p:nvPr/>
            </p:nvSpPr>
            <p:spPr>
              <a:xfrm>
                <a:off x="5274430" y="1625510"/>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胴</a:t>
                </a:r>
              </a:p>
            </p:txBody>
          </p:sp>
          <p:sp>
            <p:nvSpPr>
              <p:cNvPr id="1787" name="テキスト ボックス 1786"/>
              <p:cNvSpPr txBox="1"/>
              <p:nvPr/>
            </p:nvSpPr>
            <p:spPr>
              <a:xfrm>
                <a:off x="5442435" y="1594722"/>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尻</a:t>
                </a:r>
              </a:p>
            </p:txBody>
          </p:sp>
          <p:sp>
            <p:nvSpPr>
              <p:cNvPr id="1788" name="テキスト ボックス 1787"/>
              <p:cNvSpPr txBox="1"/>
              <p:nvPr/>
            </p:nvSpPr>
            <p:spPr>
              <a:xfrm>
                <a:off x="5459649" y="169699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脚</a:t>
                </a:r>
              </a:p>
            </p:txBody>
          </p:sp>
          <p:sp>
            <p:nvSpPr>
              <p:cNvPr id="1789" name="テキスト ボックス 1788"/>
              <p:cNvSpPr txBox="1"/>
              <p:nvPr/>
            </p:nvSpPr>
            <p:spPr>
              <a:xfrm>
                <a:off x="5437601" y="1879959"/>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a:t>
                </a:r>
              </a:p>
            </p:txBody>
          </p:sp>
          <p:sp>
            <p:nvSpPr>
              <p:cNvPr id="1790" name="テキスト ボックス 1789"/>
              <p:cNvSpPr txBox="1"/>
              <p:nvPr/>
            </p:nvSpPr>
            <p:spPr>
              <a:xfrm>
                <a:off x="5453917" y="1972936"/>
                <a:ext cx="457200"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足趾</a:t>
                </a:r>
                <a:endParaRPr kumimoji="1" lang="ja-JP" altLang="en-US" sz="600" dirty="0">
                  <a:latin typeface="Meiryo UI" panose="020B0604030504040204" pitchFamily="50" charset="-128"/>
                  <a:ea typeface="Meiryo UI" panose="020B0604030504040204" pitchFamily="50" charset="-128"/>
                </a:endParaRPr>
              </a:p>
            </p:txBody>
          </p:sp>
          <p:sp>
            <p:nvSpPr>
              <p:cNvPr id="1791" name="テキスト ボックス 1790"/>
              <p:cNvSpPr txBox="1"/>
              <p:nvPr/>
            </p:nvSpPr>
            <p:spPr>
              <a:xfrm>
                <a:off x="5421544" y="2068405"/>
                <a:ext cx="45720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性器</a:t>
                </a:r>
              </a:p>
            </p:txBody>
          </p:sp>
          <p:sp>
            <p:nvSpPr>
              <p:cNvPr id="1792" name="フリーフォーム 1791"/>
              <p:cNvSpPr/>
              <p:nvPr/>
            </p:nvSpPr>
            <p:spPr>
              <a:xfrm>
                <a:off x="3999244" y="2984360"/>
                <a:ext cx="5039" cy="100484"/>
              </a:xfrm>
              <a:custGeom>
                <a:avLst/>
                <a:gdLst>
                  <a:gd name="connsiteX0" fmla="*/ 0 w 5039"/>
                  <a:gd name="connsiteY0" fmla="*/ 0 h 100484"/>
                  <a:gd name="connsiteX1" fmla="*/ 5024 w 5039"/>
                  <a:gd name="connsiteY1" fmla="*/ 100484 h 100484"/>
                </a:gdLst>
                <a:ahLst/>
                <a:cxnLst>
                  <a:cxn ang="0">
                    <a:pos x="connsiteX0" y="connsiteY0"/>
                  </a:cxn>
                  <a:cxn ang="0">
                    <a:pos x="connsiteX1" y="connsiteY1"/>
                  </a:cxn>
                </a:cxnLst>
                <a:rect l="l" t="t" r="r" b="b"/>
                <a:pathLst>
                  <a:path w="5039" h="100484">
                    <a:moveTo>
                      <a:pt x="0" y="0"/>
                    </a:moveTo>
                    <a:cubicBezTo>
                      <a:pt x="5581" y="83718"/>
                      <a:pt x="5024" y="50186"/>
                      <a:pt x="5024" y="10048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3" name="フリーフォーム 1792"/>
              <p:cNvSpPr/>
              <p:nvPr/>
            </p:nvSpPr>
            <p:spPr>
              <a:xfrm>
                <a:off x="3735684" y="2668135"/>
                <a:ext cx="321266" cy="101386"/>
              </a:xfrm>
              <a:custGeom>
                <a:avLst/>
                <a:gdLst>
                  <a:gd name="connsiteX0" fmla="*/ 201834 w 321266"/>
                  <a:gd name="connsiteY0" fmla="*/ 420 h 101386"/>
                  <a:gd name="connsiteX1" fmla="*/ 153315 w 321266"/>
                  <a:gd name="connsiteY1" fmla="*/ 11617 h 101386"/>
                  <a:gd name="connsiteX2" fmla="*/ 142118 w 321266"/>
                  <a:gd name="connsiteY2" fmla="*/ 15349 h 101386"/>
                  <a:gd name="connsiteX3" fmla="*/ 33883 w 321266"/>
                  <a:gd name="connsiteY3" fmla="*/ 22814 h 101386"/>
                  <a:gd name="connsiteX4" fmla="*/ 7758 w 321266"/>
                  <a:gd name="connsiteY4" fmla="*/ 26546 h 101386"/>
                  <a:gd name="connsiteX5" fmla="*/ 7758 w 321266"/>
                  <a:gd name="connsiteY5" fmla="*/ 41475 h 101386"/>
                  <a:gd name="connsiteX6" fmla="*/ 41348 w 321266"/>
                  <a:gd name="connsiteY6" fmla="*/ 56404 h 101386"/>
                  <a:gd name="connsiteX7" fmla="*/ 60009 w 321266"/>
                  <a:gd name="connsiteY7" fmla="*/ 60136 h 101386"/>
                  <a:gd name="connsiteX8" fmla="*/ 74938 w 321266"/>
                  <a:gd name="connsiteY8" fmla="*/ 63868 h 101386"/>
                  <a:gd name="connsiteX9" fmla="*/ 157047 w 321266"/>
                  <a:gd name="connsiteY9" fmla="*/ 75065 h 101386"/>
                  <a:gd name="connsiteX10" fmla="*/ 186905 w 321266"/>
                  <a:gd name="connsiteY10" fmla="*/ 82529 h 101386"/>
                  <a:gd name="connsiteX11" fmla="*/ 213031 w 321266"/>
                  <a:gd name="connsiteY11" fmla="*/ 89994 h 101386"/>
                  <a:gd name="connsiteX12" fmla="*/ 272747 w 321266"/>
                  <a:gd name="connsiteY12" fmla="*/ 97458 h 101386"/>
                  <a:gd name="connsiteX13" fmla="*/ 310069 w 321266"/>
                  <a:gd name="connsiteY13" fmla="*/ 97458 h 101386"/>
                  <a:gd name="connsiteX14" fmla="*/ 317534 w 321266"/>
                  <a:gd name="connsiteY14" fmla="*/ 86262 h 101386"/>
                  <a:gd name="connsiteX15" fmla="*/ 321266 w 321266"/>
                  <a:gd name="connsiteY15" fmla="*/ 71333 h 101386"/>
                  <a:gd name="connsiteX16" fmla="*/ 283944 w 321266"/>
                  <a:gd name="connsiteY16" fmla="*/ 56404 h 101386"/>
                  <a:gd name="connsiteX17" fmla="*/ 261550 w 321266"/>
                  <a:gd name="connsiteY17" fmla="*/ 48939 h 101386"/>
                  <a:gd name="connsiteX18" fmla="*/ 239157 w 321266"/>
                  <a:gd name="connsiteY18" fmla="*/ 34010 h 101386"/>
                  <a:gd name="connsiteX19" fmla="*/ 231692 w 321266"/>
                  <a:gd name="connsiteY19" fmla="*/ 26546 h 101386"/>
                  <a:gd name="connsiteX20" fmla="*/ 201834 w 321266"/>
                  <a:gd name="connsiteY20" fmla="*/ 420 h 10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1266" h="101386">
                    <a:moveTo>
                      <a:pt x="201834" y="420"/>
                    </a:moveTo>
                    <a:cubicBezTo>
                      <a:pt x="188771" y="-2068"/>
                      <a:pt x="166829" y="7113"/>
                      <a:pt x="153315" y="11617"/>
                    </a:cubicBezTo>
                    <a:cubicBezTo>
                      <a:pt x="149583" y="12861"/>
                      <a:pt x="145989" y="14645"/>
                      <a:pt x="142118" y="15349"/>
                    </a:cubicBezTo>
                    <a:cubicBezTo>
                      <a:pt x="109938" y="21199"/>
                      <a:pt x="60655" y="21539"/>
                      <a:pt x="33883" y="22814"/>
                    </a:cubicBezTo>
                    <a:cubicBezTo>
                      <a:pt x="25175" y="24058"/>
                      <a:pt x="16103" y="23764"/>
                      <a:pt x="7758" y="26546"/>
                    </a:cubicBezTo>
                    <a:cubicBezTo>
                      <a:pt x="-6293" y="31229"/>
                      <a:pt x="1903" y="36791"/>
                      <a:pt x="7758" y="41475"/>
                    </a:cubicBezTo>
                    <a:cubicBezTo>
                      <a:pt x="18182" y="49814"/>
                      <a:pt x="27539" y="53642"/>
                      <a:pt x="41348" y="56404"/>
                    </a:cubicBezTo>
                    <a:cubicBezTo>
                      <a:pt x="47568" y="57648"/>
                      <a:pt x="53817" y="58760"/>
                      <a:pt x="60009" y="60136"/>
                    </a:cubicBezTo>
                    <a:cubicBezTo>
                      <a:pt x="65016" y="61249"/>
                      <a:pt x="69896" y="62923"/>
                      <a:pt x="74938" y="63868"/>
                    </a:cubicBezTo>
                    <a:cubicBezTo>
                      <a:pt x="118464" y="72029"/>
                      <a:pt x="115895" y="70950"/>
                      <a:pt x="157047" y="75065"/>
                    </a:cubicBezTo>
                    <a:cubicBezTo>
                      <a:pt x="182651" y="83599"/>
                      <a:pt x="150860" y="73517"/>
                      <a:pt x="186905" y="82529"/>
                    </a:cubicBezTo>
                    <a:cubicBezTo>
                      <a:pt x="215368" y="89645"/>
                      <a:pt x="178119" y="83012"/>
                      <a:pt x="213031" y="89994"/>
                    </a:cubicBezTo>
                    <a:cubicBezTo>
                      <a:pt x="236181" y="94624"/>
                      <a:pt x="247021" y="94886"/>
                      <a:pt x="272747" y="97458"/>
                    </a:cubicBezTo>
                    <a:cubicBezTo>
                      <a:pt x="285651" y="100039"/>
                      <a:pt x="297165" y="104831"/>
                      <a:pt x="310069" y="97458"/>
                    </a:cubicBezTo>
                    <a:cubicBezTo>
                      <a:pt x="313964" y="95233"/>
                      <a:pt x="315046" y="89994"/>
                      <a:pt x="317534" y="86262"/>
                    </a:cubicBezTo>
                    <a:cubicBezTo>
                      <a:pt x="318778" y="81286"/>
                      <a:pt x="321266" y="76462"/>
                      <a:pt x="321266" y="71333"/>
                    </a:cubicBezTo>
                    <a:cubicBezTo>
                      <a:pt x="321266" y="50259"/>
                      <a:pt x="300557" y="58250"/>
                      <a:pt x="283944" y="56404"/>
                    </a:cubicBezTo>
                    <a:cubicBezTo>
                      <a:pt x="276479" y="53916"/>
                      <a:pt x="268097" y="53304"/>
                      <a:pt x="261550" y="48939"/>
                    </a:cubicBezTo>
                    <a:cubicBezTo>
                      <a:pt x="254086" y="43963"/>
                      <a:pt x="245501" y="40353"/>
                      <a:pt x="239157" y="34010"/>
                    </a:cubicBezTo>
                    <a:cubicBezTo>
                      <a:pt x="236669" y="31522"/>
                      <a:pt x="234709" y="28356"/>
                      <a:pt x="231692" y="26546"/>
                    </a:cubicBezTo>
                    <a:cubicBezTo>
                      <a:pt x="210251" y="13682"/>
                      <a:pt x="214897" y="2908"/>
                      <a:pt x="201834" y="420"/>
                    </a:cubicBezTo>
                    <a:close/>
                  </a:path>
                </a:pathLst>
              </a:custGeom>
              <a:solidFill>
                <a:srgbClr val="FF9999">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4" name="フリーフォーム 1793"/>
              <p:cNvSpPr/>
              <p:nvPr/>
            </p:nvSpPr>
            <p:spPr>
              <a:xfrm>
                <a:off x="3743442" y="2843707"/>
                <a:ext cx="333496" cy="101117"/>
              </a:xfrm>
              <a:custGeom>
                <a:avLst/>
                <a:gdLst>
                  <a:gd name="connsiteX0" fmla="*/ 190344 w 333496"/>
                  <a:gd name="connsiteY0" fmla="*/ 264 h 101117"/>
                  <a:gd name="connsiteX1" fmla="*/ 149289 w 333496"/>
                  <a:gd name="connsiteY1" fmla="*/ 7728 h 101117"/>
                  <a:gd name="connsiteX2" fmla="*/ 141825 w 333496"/>
                  <a:gd name="connsiteY2" fmla="*/ 15193 h 101117"/>
                  <a:gd name="connsiteX3" fmla="*/ 130628 w 333496"/>
                  <a:gd name="connsiteY3" fmla="*/ 18925 h 101117"/>
                  <a:gd name="connsiteX4" fmla="*/ 119431 w 333496"/>
                  <a:gd name="connsiteY4" fmla="*/ 26389 h 101117"/>
                  <a:gd name="connsiteX5" fmla="*/ 97038 w 333496"/>
                  <a:gd name="connsiteY5" fmla="*/ 33854 h 101117"/>
                  <a:gd name="connsiteX6" fmla="*/ 74645 w 333496"/>
                  <a:gd name="connsiteY6" fmla="*/ 45051 h 101117"/>
                  <a:gd name="connsiteX7" fmla="*/ 67180 w 333496"/>
                  <a:gd name="connsiteY7" fmla="*/ 52515 h 101117"/>
                  <a:gd name="connsiteX8" fmla="*/ 44787 w 333496"/>
                  <a:gd name="connsiteY8" fmla="*/ 59980 h 101117"/>
                  <a:gd name="connsiteX9" fmla="*/ 29858 w 333496"/>
                  <a:gd name="connsiteY9" fmla="*/ 74909 h 101117"/>
                  <a:gd name="connsiteX10" fmla="*/ 11196 w 333496"/>
                  <a:gd name="connsiteY10" fmla="*/ 89837 h 101117"/>
                  <a:gd name="connsiteX11" fmla="*/ 0 w 333496"/>
                  <a:gd name="connsiteY11" fmla="*/ 93570 h 101117"/>
                  <a:gd name="connsiteX12" fmla="*/ 11196 w 333496"/>
                  <a:gd name="connsiteY12" fmla="*/ 101034 h 101117"/>
                  <a:gd name="connsiteX13" fmla="*/ 22393 w 333496"/>
                  <a:gd name="connsiteY13" fmla="*/ 97302 h 101117"/>
                  <a:gd name="connsiteX14" fmla="*/ 37322 w 333496"/>
                  <a:gd name="connsiteY14" fmla="*/ 93570 h 101117"/>
                  <a:gd name="connsiteX15" fmla="*/ 63448 w 333496"/>
                  <a:gd name="connsiteY15" fmla="*/ 86105 h 101117"/>
                  <a:gd name="connsiteX16" fmla="*/ 149289 w 333496"/>
                  <a:gd name="connsiteY16" fmla="*/ 89837 h 101117"/>
                  <a:gd name="connsiteX17" fmla="*/ 175415 w 333496"/>
                  <a:gd name="connsiteY17" fmla="*/ 93570 h 101117"/>
                  <a:gd name="connsiteX18" fmla="*/ 294847 w 333496"/>
                  <a:gd name="connsiteY18" fmla="*/ 89837 h 101117"/>
                  <a:gd name="connsiteX19" fmla="*/ 332169 w 333496"/>
                  <a:gd name="connsiteY19" fmla="*/ 86105 h 101117"/>
                  <a:gd name="connsiteX20" fmla="*/ 328437 w 333496"/>
                  <a:gd name="connsiteY20" fmla="*/ 74909 h 101117"/>
                  <a:gd name="connsiteX21" fmla="*/ 317240 w 333496"/>
                  <a:gd name="connsiteY21" fmla="*/ 71176 h 101117"/>
                  <a:gd name="connsiteX22" fmla="*/ 309776 w 333496"/>
                  <a:gd name="connsiteY22" fmla="*/ 59980 h 101117"/>
                  <a:gd name="connsiteX23" fmla="*/ 302311 w 333496"/>
                  <a:gd name="connsiteY23" fmla="*/ 37586 h 101117"/>
                  <a:gd name="connsiteX24" fmla="*/ 268721 w 333496"/>
                  <a:gd name="connsiteY24" fmla="*/ 22657 h 101117"/>
                  <a:gd name="connsiteX25" fmla="*/ 238863 w 333496"/>
                  <a:gd name="connsiteY25" fmla="*/ 15193 h 101117"/>
                  <a:gd name="connsiteX26" fmla="*/ 190344 w 333496"/>
                  <a:gd name="connsiteY26" fmla="*/ 264 h 10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3496" h="101117">
                    <a:moveTo>
                      <a:pt x="190344" y="264"/>
                    </a:moveTo>
                    <a:cubicBezTo>
                      <a:pt x="175415" y="-980"/>
                      <a:pt x="158372" y="2278"/>
                      <a:pt x="149289" y="7728"/>
                    </a:cubicBezTo>
                    <a:cubicBezTo>
                      <a:pt x="146272" y="9538"/>
                      <a:pt x="144842" y="13383"/>
                      <a:pt x="141825" y="15193"/>
                    </a:cubicBezTo>
                    <a:cubicBezTo>
                      <a:pt x="138451" y="17217"/>
                      <a:pt x="134147" y="17166"/>
                      <a:pt x="130628" y="18925"/>
                    </a:cubicBezTo>
                    <a:cubicBezTo>
                      <a:pt x="126616" y="20931"/>
                      <a:pt x="123530" y="24567"/>
                      <a:pt x="119431" y="26389"/>
                    </a:cubicBezTo>
                    <a:cubicBezTo>
                      <a:pt x="112241" y="29585"/>
                      <a:pt x="103585" y="29490"/>
                      <a:pt x="97038" y="33854"/>
                    </a:cubicBezTo>
                    <a:cubicBezTo>
                      <a:pt x="82568" y="43500"/>
                      <a:pt x="90096" y="39899"/>
                      <a:pt x="74645" y="45051"/>
                    </a:cubicBezTo>
                    <a:cubicBezTo>
                      <a:pt x="72157" y="47539"/>
                      <a:pt x="70327" y="50941"/>
                      <a:pt x="67180" y="52515"/>
                    </a:cubicBezTo>
                    <a:cubicBezTo>
                      <a:pt x="60142" y="56034"/>
                      <a:pt x="44787" y="59980"/>
                      <a:pt x="44787" y="59980"/>
                    </a:cubicBezTo>
                    <a:lnTo>
                      <a:pt x="29858" y="74909"/>
                    </a:lnTo>
                    <a:cubicBezTo>
                      <a:pt x="22915" y="81852"/>
                      <a:pt x="20612" y="85129"/>
                      <a:pt x="11196" y="89837"/>
                    </a:cubicBezTo>
                    <a:cubicBezTo>
                      <a:pt x="7677" y="91596"/>
                      <a:pt x="3732" y="92326"/>
                      <a:pt x="0" y="93570"/>
                    </a:cubicBezTo>
                    <a:cubicBezTo>
                      <a:pt x="3732" y="96058"/>
                      <a:pt x="6772" y="100297"/>
                      <a:pt x="11196" y="101034"/>
                    </a:cubicBezTo>
                    <a:cubicBezTo>
                      <a:pt x="15077" y="101681"/>
                      <a:pt x="18610" y="98383"/>
                      <a:pt x="22393" y="97302"/>
                    </a:cubicBezTo>
                    <a:cubicBezTo>
                      <a:pt x="27325" y="95893"/>
                      <a:pt x="32390" y="94979"/>
                      <a:pt x="37322" y="93570"/>
                    </a:cubicBezTo>
                    <a:cubicBezTo>
                      <a:pt x="74802" y="82861"/>
                      <a:pt x="16779" y="97771"/>
                      <a:pt x="63448" y="86105"/>
                    </a:cubicBezTo>
                    <a:cubicBezTo>
                      <a:pt x="92062" y="87349"/>
                      <a:pt x="120712" y="87932"/>
                      <a:pt x="149289" y="89837"/>
                    </a:cubicBezTo>
                    <a:cubicBezTo>
                      <a:pt x="158067" y="90422"/>
                      <a:pt x="166618" y="93570"/>
                      <a:pt x="175415" y="93570"/>
                    </a:cubicBezTo>
                    <a:cubicBezTo>
                      <a:pt x="215245" y="93570"/>
                      <a:pt x="255036" y="91081"/>
                      <a:pt x="294847" y="89837"/>
                    </a:cubicBezTo>
                    <a:cubicBezTo>
                      <a:pt x="307288" y="88593"/>
                      <a:pt x="320744" y="91183"/>
                      <a:pt x="332169" y="86105"/>
                    </a:cubicBezTo>
                    <a:cubicBezTo>
                      <a:pt x="335764" y="84507"/>
                      <a:pt x="331219" y="77691"/>
                      <a:pt x="328437" y="74909"/>
                    </a:cubicBezTo>
                    <a:cubicBezTo>
                      <a:pt x="325655" y="72127"/>
                      <a:pt x="320972" y="72420"/>
                      <a:pt x="317240" y="71176"/>
                    </a:cubicBezTo>
                    <a:cubicBezTo>
                      <a:pt x="314752" y="67444"/>
                      <a:pt x="311598" y="64079"/>
                      <a:pt x="309776" y="59980"/>
                    </a:cubicBezTo>
                    <a:cubicBezTo>
                      <a:pt x="306580" y="52790"/>
                      <a:pt x="308858" y="41951"/>
                      <a:pt x="302311" y="37586"/>
                    </a:cubicBezTo>
                    <a:cubicBezTo>
                      <a:pt x="284568" y="25758"/>
                      <a:pt x="295370" y="31540"/>
                      <a:pt x="268721" y="22657"/>
                    </a:cubicBezTo>
                    <a:cubicBezTo>
                      <a:pt x="258209" y="19153"/>
                      <a:pt x="250574" y="16094"/>
                      <a:pt x="238863" y="15193"/>
                    </a:cubicBezTo>
                    <a:cubicBezTo>
                      <a:pt x="228940" y="14430"/>
                      <a:pt x="205273" y="1508"/>
                      <a:pt x="190344" y="264"/>
                    </a:cubicBezTo>
                    <a:close/>
                  </a:path>
                </a:pathLst>
              </a:custGeom>
              <a:solidFill>
                <a:srgbClr val="FF999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5" name="フリーフォーム 1794"/>
              <p:cNvSpPr/>
              <p:nvPr/>
            </p:nvSpPr>
            <p:spPr>
              <a:xfrm>
                <a:off x="3731225" y="2705858"/>
                <a:ext cx="308256" cy="165450"/>
              </a:xfrm>
              <a:custGeom>
                <a:avLst/>
                <a:gdLst>
                  <a:gd name="connsiteX0" fmla="*/ 4752 w 308256"/>
                  <a:gd name="connsiteY0" fmla="*/ 20 h 165450"/>
                  <a:gd name="connsiteX1" fmla="*/ 1020 w 308256"/>
                  <a:gd name="connsiteY1" fmla="*/ 18681 h 165450"/>
                  <a:gd name="connsiteX2" fmla="*/ 8484 w 308256"/>
                  <a:gd name="connsiteY2" fmla="*/ 29878 h 165450"/>
                  <a:gd name="connsiteX3" fmla="*/ 27146 w 308256"/>
                  <a:gd name="connsiteY3" fmla="*/ 44806 h 165450"/>
                  <a:gd name="connsiteX4" fmla="*/ 42075 w 308256"/>
                  <a:gd name="connsiteY4" fmla="*/ 59735 h 165450"/>
                  <a:gd name="connsiteX5" fmla="*/ 64468 w 308256"/>
                  <a:gd name="connsiteY5" fmla="*/ 70932 h 165450"/>
                  <a:gd name="connsiteX6" fmla="*/ 75665 w 308256"/>
                  <a:gd name="connsiteY6" fmla="*/ 74664 h 165450"/>
                  <a:gd name="connsiteX7" fmla="*/ 83129 w 308256"/>
                  <a:gd name="connsiteY7" fmla="*/ 82129 h 165450"/>
                  <a:gd name="connsiteX8" fmla="*/ 105523 w 308256"/>
                  <a:gd name="connsiteY8" fmla="*/ 89593 h 165450"/>
                  <a:gd name="connsiteX9" fmla="*/ 124184 w 308256"/>
                  <a:gd name="connsiteY9" fmla="*/ 100790 h 165450"/>
                  <a:gd name="connsiteX10" fmla="*/ 142845 w 308256"/>
                  <a:gd name="connsiteY10" fmla="*/ 115719 h 165450"/>
                  <a:gd name="connsiteX11" fmla="*/ 165239 w 308256"/>
                  <a:gd name="connsiteY11" fmla="*/ 123184 h 165450"/>
                  <a:gd name="connsiteX12" fmla="*/ 187632 w 308256"/>
                  <a:gd name="connsiteY12" fmla="*/ 130648 h 165450"/>
                  <a:gd name="connsiteX13" fmla="*/ 198829 w 308256"/>
                  <a:gd name="connsiteY13" fmla="*/ 134380 h 165450"/>
                  <a:gd name="connsiteX14" fmla="*/ 210026 w 308256"/>
                  <a:gd name="connsiteY14" fmla="*/ 138113 h 165450"/>
                  <a:gd name="connsiteX15" fmla="*/ 266009 w 308256"/>
                  <a:gd name="connsiteY15" fmla="*/ 149309 h 165450"/>
                  <a:gd name="connsiteX16" fmla="*/ 277206 w 308256"/>
                  <a:gd name="connsiteY16" fmla="*/ 153042 h 165450"/>
                  <a:gd name="connsiteX17" fmla="*/ 303332 w 308256"/>
                  <a:gd name="connsiteY17" fmla="*/ 164238 h 165450"/>
                  <a:gd name="connsiteX18" fmla="*/ 307064 w 308256"/>
                  <a:gd name="connsiteY18" fmla="*/ 153042 h 165450"/>
                  <a:gd name="connsiteX19" fmla="*/ 307064 w 308256"/>
                  <a:gd name="connsiteY19" fmla="*/ 74664 h 165450"/>
                  <a:gd name="connsiteX20" fmla="*/ 299599 w 308256"/>
                  <a:gd name="connsiteY20" fmla="*/ 67200 h 165450"/>
                  <a:gd name="connsiteX21" fmla="*/ 277206 w 308256"/>
                  <a:gd name="connsiteY21" fmla="*/ 59735 h 165450"/>
                  <a:gd name="connsiteX22" fmla="*/ 243616 w 308256"/>
                  <a:gd name="connsiteY22" fmla="*/ 56003 h 165450"/>
                  <a:gd name="connsiteX23" fmla="*/ 224955 w 308256"/>
                  <a:gd name="connsiteY23" fmla="*/ 52271 h 165450"/>
                  <a:gd name="connsiteX24" fmla="*/ 213758 w 308256"/>
                  <a:gd name="connsiteY24" fmla="*/ 48539 h 165450"/>
                  <a:gd name="connsiteX25" fmla="*/ 120452 w 308256"/>
                  <a:gd name="connsiteY25" fmla="*/ 41074 h 165450"/>
                  <a:gd name="connsiteX26" fmla="*/ 98058 w 308256"/>
                  <a:gd name="connsiteY26" fmla="*/ 33610 h 165450"/>
                  <a:gd name="connsiteX27" fmla="*/ 60736 w 308256"/>
                  <a:gd name="connsiteY27" fmla="*/ 26145 h 165450"/>
                  <a:gd name="connsiteX28" fmla="*/ 42075 w 308256"/>
                  <a:gd name="connsiteY28" fmla="*/ 14949 h 165450"/>
                  <a:gd name="connsiteX29" fmla="*/ 4752 w 308256"/>
                  <a:gd name="connsiteY29" fmla="*/ 20 h 16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8256" h="165450">
                    <a:moveTo>
                      <a:pt x="4752" y="20"/>
                    </a:moveTo>
                    <a:cubicBezTo>
                      <a:pt x="-2091" y="642"/>
                      <a:pt x="233" y="12386"/>
                      <a:pt x="1020" y="18681"/>
                    </a:cubicBezTo>
                    <a:cubicBezTo>
                      <a:pt x="1576" y="23132"/>
                      <a:pt x="5682" y="26375"/>
                      <a:pt x="8484" y="29878"/>
                    </a:cubicBezTo>
                    <a:cubicBezTo>
                      <a:pt x="17722" y="41426"/>
                      <a:pt x="14804" y="34228"/>
                      <a:pt x="27146" y="44806"/>
                    </a:cubicBezTo>
                    <a:cubicBezTo>
                      <a:pt x="32489" y="49386"/>
                      <a:pt x="35399" y="57509"/>
                      <a:pt x="42075" y="59735"/>
                    </a:cubicBezTo>
                    <a:cubicBezTo>
                      <a:pt x="70226" y="69121"/>
                      <a:pt x="35517" y="56458"/>
                      <a:pt x="64468" y="70932"/>
                    </a:cubicBezTo>
                    <a:cubicBezTo>
                      <a:pt x="67987" y="72691"/>
                      <a:pt x="71933" y="73420"/>
                      <a:pt x="75665" y="74664"/>
                    </a:cubicBezTo>
                    <a:cubicBezTo>
                      <a:pt x="78153" y="77152"/>
                      <a:pt x="79982" y="80555"/>
                      <a:pt x="83129" y="82129"/>
                    </a:cubicBezTo>
                    <a:cubicBezTo>
                      <a:pt x="90167" y="85648"/>
                      <a:pt x="105523" y="89593"/>
                      <a:pt x="105523" y="89593"/>
                    </a:cubicBezTo>
                    <a:cubicBezTo>
                      <a:pt x="124435" y="108508"/>
                      <a:pt x="99959" y="86255"/>
                      <a:pt x="124184" y="100790"/>
                    </a:cubicBezTo>
                    <a:cubicBezTo>
                      <a:pt x="146348" y="114089"/>
                      <a:pt x="114025" y="102910"/>
                      <a:pt x="142845" y="115719"/>
                    </a:cubicBezTo>
                    <a:cubicBezTo>
                      <a:pt x="150035" y="118915"/>
                      <a:pt x="157774" y="120696"/>
                      <a:pt x="165239" y="123184"/>
                    </a:cubicBezTo>
                    <a:lnTo>
                      <a:pt x="187632" y="130648"/>
                    </a:lnTo>
                    <a:lnTo>
                      <a:pt x="198829" y="134380"/>
                    </a:lnTo>
                    <a:cubicBezTo>
                      <a:pt x="202561" y="135624"/>
                      <a:pt x="206145" y="137466"/>
                      <a:pt x="210026" y="138113"/>
                    </a:cubicBezTo>
                    <a:cubicBezTo>
                      <a:pt x="228786" y="141240"/>
                      <a:pt x="247682" y="144072"/>
                      <a:pt x="266009" y="149309"/>
                    </a:cubicBezTo>
                    <a:cubicBezTo>
                      <a:pt x="269792" y="150390"/>
                      <a:pt x="273474" y="151798"/>
                      <a:pt x="277206" y="153042"/>
                    </a:cubicBezTo>
                    <a:cubicBezTo>
                      <a:pt x="284250" y="160085"/>
                      <a:pt x="290066" y="168660"/>
                      <a:pt x="303332" y="164238"/>
                    </a:cubicBezTo>
                    <a:cubicBezTo>
                      <a:pt x="307064" y="162994"/>
                      <a:pt x="305820" y="156774"/>
                      <a:pt x="307064" y="153042"/>
                    </a:cubicBezTo>
                    <a:cubicBezTo>
                      <a:pt x="295850" y="108182"/>
                      <a:pt x="312712" y="181963"/>
                      <a:pt x="307064" y="74664"/>
                    </a:cubicBezTo>
                    <a:cubicBezTo>
                      <a:pt x="306879" y="71150"/>
                      <a:pt x="302746" y="68774"/>
                      <a:pt x="299599" y="67200"/>
                    </a:cubicBezTo>
                    <a:cubicBezTo>
                      <a:pt x="292561" y="63681"/>
                      <a:pt x="285026" y="60604"/>
                      <a:pt x="277206" y="59735"/>
                    </a:cubicBezTo>
                    <a:cubicBezTo>
                      <a:pt x="266009" y="58491"/>
                      <a:pt x="254768" y="57596"/>
                      <a:pt x="243616" y="56003"/>
                    </a:cubicBezTo>
                    <a:cubicBezTo>
                      <a:pt x="237336" y="55106"/>
                      <a:pt x="231109" y="53809"/>
                      <a:pt x="224955" y="52271"/>
                    </a:cubicBezTo>
                    <a:cubicBezTo>
                      <a:pt x="221138" y="51317"/>
                      <a:pt x="217629" y="49243"/>
                      <a:pt x="213758" y="48539"/>
                    </a:cubicBezTo>
                    <a:cubicBezTo>
                      <a:pt x="186374" y="43560"/>
                      <a:pt x="144285" y="42476"/>
                      <a:pt x="120452" y="41074"/>
                    </a:cubicBezTo>
                    <a:cubicBezTo>
                      <a:pt x="112987" y="38586"/>
                      <a:pt x="105819" y="34903"/>
                      <a:pt x="98058" y="33610"/>
                    </a:cubicBezTo>
                    <a:cubicBezTo>
                      <a:pt x="70605" y="29035"/>
                      <a:pt x="83006" y="31714"/>
                      <a:pt x="60736" y="26145"/>
                    </a:cubicBezTo>
                    <a:cubicBezTo>
                      <a:pt x="51934" y="17344"/>
                      <a:pt x="54994" y="18179"/>
                      <a:pt x="42075" y="14949"/>
                    </a:cubicBezTo>
                    <a:cubicBezTo>
                      <a:pt x="35921" y="13410"/>
                      <a:pt x="11595" y="-602"/>
                      <a:pt x="4752" y="20"/>
                    </a:cubicBezTo>
                    <a:close/>
                  </a:path>
                </a:pathLst>
              </a:custGeom>
              <a:solidFill>
                <a:srgbClr val="FF9999">
                  <a:alpha val="6784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6" name="フリーフォーム 1795"/>
              <p:cNvSpPr/>
              <p:nvPr/>
            </p:nvSpPr>
            <p:spPr>
              <a:xfrm>
                <a:off x="3741011" y="2937277"/>
                <a:ext cx="157287" cy="83279"/>
              </a:xfrm>
              <a:custGeom>
                <a:avLst/>
                <a:gdLst>
                  <a:gd name="connsiteX0" fmla="*/ 2431 w 157287"/>
                  <a:gd name="connsiteY0" fmla="*/ 11196 h 83279"/>
                  <a:gd name="connsiteX1" fmla="*/ 21092 w 157287"/>
                  <a:gd name="connsiteY1" fmla="*/ 22393 h 83279"/>
                  <a:gd name="connsiteX2" fmla="*/ 36021 w 157287"/>
                  <a:gd name="connsiteY2" fmla="*/ 37322 h 83279"/>
                  <a:gd name="connsiteX3" fmla="*/ 54682 w 157287"/>
                  <a:gd name="connsiteY3" fmla="*/ 48519 h 83279"/>
                  <a:gd name="connsiteX4" fmla="*/ 73343 w 157287"/>
                  <a:gd name="connsiteY4" fmla="*/ 59716 h 83279"/>
                  <a:gd name="connsiteX5" fmla="*/ 92005 w 157287"/>
                  <a:gd name="connsiteY5" fmla="*/ 70912 h 83279"/>
                  <a:gd name="connsiteX6" fmla="*/ 121862 w 157287"/>
                  <a:gd name="connsiteY6" fmla="*/ 82109 h 83279"/>
                  <a:gd name="connsiteX7" fmla="*/ 155453 w 157287"/>
                  <a:gd name="connsiteY7" fmla="*/ 78377 h 83279"/>
                  <a:gd name="connsiteX8" fmla="*/ 144256 w 157287"/>
                  <a:gd name="connsiteY8" fmla="*/ 29858 h 83279"/>
                  <a:gd name="connsiteX9" fmla="*/ 133059 w 157287"/>
                  <a:gd name="connsiteY9" fmla="*/ 26125 h 83279"/>
                  <a:gd name="connsiteX10" fmla="*/ 129327 w 157287"/>
                  <a:gd name="connsiteY10" fmla="*/ 14929 h 83279"/>
                  <a:gd name="connsiteX11" fmla="*/ 92005 w 157287"/>
                  <a:gd name="connsiteY11" fmla="*/ 3732 h 83279"/>
                  <a:gd name="connsiteX12" fmla="*/ 80808 w 157287"/>
                  <a:gd name="connsiteY12" fmla="*/ 0 h 83279"/>
                  <a:gd name="connsiteX13" fmla="*/ 2431 w 157287"/>
                  <a:gd name="connsiteY13" fmla="*/ 11196 h 83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287" h="83279">
                    <a:moveTo>
                      <a:pt x="2431" y="11196"/>
                    </a:moveTo>
                    <a:cubicBezTo>
                      <a:pt x="-7522" y="14928"/>
                      <a:pt x="15963" y="17263"/>
                      <a:pt x="21092" y="22393"/>
                    </a:cubicBezTo>
                    <a:cubicBezTo>
                      <a:pt x="40996" y="42298"/>
                      <a:pt x="6164" y="27370"/>
                      <a:pt x="36021" y="37322"/>
                    </a:cubicBezTo>
                    <a:cubicBezTo>
                      <a:pt x="54928" y="56232"/>
                      <a:pt x="30463" y="33989"/>
                      <a:pt x="54682" y="48519"/>
                    </a:cubicBezTo>
                    <a:cubicBezTo>
                      <a:pt x="80306" y="63891"/>
                      <a:pt x="41618" y="49138"/>
                      <a:pt x="73343" y="59716"/>
                    </a:cubicBezTo>
                    <a:cubicBezTo>
                      <a:pt x="85759" y="72130"/>
                      <a:pt x="75045" y="63643"/>
                      <a:pt x="92005" y="70912"/>
                    </a:cubicBezTo>
                    <a:cubicBezTo>
                      <a:pt x="119330" y="82623"/>
                      <a:pt x="94335" y="75228"/>
                      <a:pt x="121862" y="82109"/>
                    </a:cubicBezTo>
                    <a:cubicBezTo>
                      <a:pt x="133059" y="80865"/>
                      <a:pt x="148827" y="87488"/>
                      <a:pt x="155453" y="78377"/>
                    </a:cubicBezTo>
                    <a:cubicBezTo>
                      <a:pt x="160209" y="71837"/>
                      <a:pt x="155450" y="38813"/>
                      <a:pt x="144256" y="29858"/>
                    </a:cubicBezTo>
                    <a:cubicBezTo>
                      <a:pt x="141184" y="27400"/>
                      <a:pt x="136791" y="27369"/>
                      <a:pt x="133059" y="26125"/>
                    </a:cubicBezTo>
                    <a:cubicBezTo>
                      <a:pt x="131815" y="22393"/>
                      <a:pt x="131351" y="18302"/>
                      <a:pt x="129327" y="14929"/>
                    </a:cubicBezTo>
                    <a:cubicBezTo>
                      <a:pt x="121065" y="1159"/>
                      <a:pt x="107413" y="5658"/>
                      <a:pt x="92005" y="3732"/>
                    </a:cubicBezTo>
                    <a:cubicBezTo>
                      <a:pt x="88273" y="2488"/>
                      <a:pt x="84742" y="0"/>
                      <a:pt x="80808" y="0"/>
                    </a:cubicBezTo>
                    <a:cubicBezTo>
                      <a:pt x="64587" y="0"/>
                      <a:pt x="12384" y="7464"/>
                      <a:pt x="2431" y="11196"/>
                    </a:cubicBezTo>
                    <a:close/>
                  </a:path>
                </a:pathLst>
              </a:custGeom>
              <a:solidFill>
                <a:srgbClr val="FF9999">
                  <a:alpha val="6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7" name="フリーフォーム 1796"/>
              <p:cNvSpPr/>
              <p:nvPr/>
            </p:nvSpPr>
            <p:spPr>
              <a:xfrm>
                <a:off x="4090540" y="2951004"/>
                <a:ext cx="111968" cy="68382"/>
              </a:xfrm>
              <a:custGeom>
                <a:avLst/>
                <a:gdLst>
                  <a:gd name="connsiteX0" fmla="*/ 29858 w 111968"/>
                  <a:gd name="connsiteY0" fmla="*/ 8666 h 68382"/>
                  <a:gd name="connsiteX1" fmla="*/ 11197 w 111968"/>
                  <a:gd name="connsiteY1" fmla="*/ 16131 h 68382"/>
                  <a:gd name="connsiteX2" fmla="*/ 0 w 111968"/>
                  <a:gd name="connsiteY2" fmla="*/ 60918 h 68382"/>
                  <a:gd name="connsiteX3" fmla="*/ 7465 w 111968"/>
                  <a:gd name="connsiteY3" fmla="*/ 68382 h 68382"/>
                  <a:gd name="connsiteX4" fmla="*/ 18662 w 111968"/>
                  <a:gd name="connsiteY4" fmla="*/ 60918 h 68382"/>
                  <a:gd name="connsiteX5" fmla="*/ 41055 w 111968"/>
                  <a:gd name="connsiteY5" fmla="*/ 53453 h 68382"/>
                  <a:gd name="connsiteX6" fmla="*/ 74645 w 111968"/>
                  <a:gd name="connsiteY6" fmla="*/ 45989 h 68382"/>
                  <a:gd name="connsiteX7" fmla="*/ 85842 w 111968"/>
                  <a:gd name="connsiteY7" fmla="*/ 38524 h 68382"/>
                  <a:gd name="connsiteX8" fmla="*/ 108236 w 111968"/>
                  <a:gd name="connsiteY8" fmla="*/ 31060 h 68382"/>
                  <a:gd name="connsiteX9" fmla="*/ 111968 w 111968"/>
                  <a:gd name="connsiteY9" fmla="*/ 19863 h 68382"/>
                  <a:gd name="connsiteX10" fmla="*/ 85842 w 111968"/>
                  <a:gd name="connsiteY10" fmla="*/ 1202 h 68382"/>
                  <a:gd name="connsiteX11" fmla="*/ 29858 w 111968"/>
                  <a:gd name="connsiteY11" fmla="*/ 8666 h 6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968" h="68382">
                    <a:moveTo>
                      <a:pt x="29858" y="8666"/>
                    </a:moveTo>
                    <a:cubicBezTo>
                      <a:pt x="17417" y="11154"/>
                      <a:pt x="16649" y="12237"/>
                      <a:pt x="11197" y="16131"/>
                    </a:cubicBezTo>
                    <a:cubicBezTo>
                      <a:pt x="-1216" y="24997"/>
                      <a:pt x="962" y="52265"/>
                      <a:pt x="0" y="60918"/>
                    </a:cubicBezTo>
                    <a:cubicBezTo>
                      <a:pt x="2488" y="63406"/>
                      <a:pt x="3946" y="68382"/>
                      <a:pt x="7465" y="68382"/>
                    </a:cubicBezTo>
                    <a:cubicBezTo>
                      <a:pt x="11951" y="68382"/>
                      <a:pt x="14563" y="62740"/>
                      <a:pt x="18662" y="60918"/>
                    </a:cubicBezTo>
                    <a:cubicBezTo>
                      <a:pt x="25852" y="57722"/>
                      <a:pt x="33591" y="55941"/>
                      <a:pt x="41055" y="53453"/>
                    </a:cubicBezTo>
                    <a:cubicBezTo>
                      <a:pt x="59427" y="47329"/>
                      <a:pt x="48380" y="50366"/>
                      <a:pt x="74645" y="45989"/>
                    </a:cubicBezTo>
                    <a:cubicBezTo>
                      <a:pt x="78377" y="43501"/>
                      <a:pt x="81743" y="40346"/>
                      <a:pt x="85842" y="38524"/>
                    </a:cubicBezTo>
                    <a:cubicBezTo>
                      <a:pt x="93032" y="35328"/>
                      <a:pt x="108236" y="31060"/>
                      <a:pt x="108236" y="31060"/>
                    </a:cubicBezTo>
                    <a:cubicBezTo>
                      <a:pt x="109480" y="27328"/>
                      <a:pt x="111968" y="23797"/>
                      <a:pt x="111968" y="19863"/>
                    </a:cubicBezTo>
                    <a:cubicBezTo>
                      <a:pt x="111968" y="3274"/>
                      <a:pt x="99528" y="5764"/>
                      <a:pt x="85842" y="1202"/>
                    </a:cubicBezTo>
                    <a:cubicBezTo>
                      <a:pt x="72282" y="-3318"/>
                      <a:pt x="42299" y="6178"/>
                      <a:pt x="29858" y="8666"/>
                    </a:cubicBezTo>
                    <a:close/>
                  </a:path>
                </a:pathLst>
              </a:custGeom>
              <a:solidFill>
                <a:srgbClr val="FF9999">
                  <a:alpha val="69804"/>
                </a:srgb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8" name="フリーフォーム 1797"/>
              <p:cNvSpPr/>
              <p:nvPr/>
            </p:nvSpPr>
            <p:spPr>
              <a:xfrm>
                <a:off x="3765835" y="1975358"/>
                <a:ext cx="110137" cy="81112"/>
              </a:xfrm>
              <a:custGeom>
                <a:avLst/>
                <a:gdLst>
                  <a:gd name="connsiteX0" fmla="*/ 104503 w 110137"/>
                  <a:gd name="connsiteY0" fmla="*/ 2732 h 81112"/>
                  <a:gd name="connsiteX1" fmla="*/ 63448 w 110137"/>
                  <a:gd name="connsiteY1" fmla="*/ 13929 h 81112"/>
                  <a:gd name="connsiteX2" fmla="*/ 52252 w 110137"/>
                  <a:gd name="connsiteY2" fmla="*/ 17661 h 81112"/>
                  <a:gd name="connsiteX3" fmla="*/ 33590 w 110137"/>
                  <a:gd name="connsiteY3" fmla="*/ 32590 h 81112"/>
                  <a:gd name="connsiteX4" fmla="*/ 22394 w 110137"/>
                  <a:gd name="connsiteY4" fmla="*/ 40054 h 81112"/>
                  <a:gd name="connsiteX5" fmla="*/ 7465 w 110137"/>
                  <a:gd name="connsiteY5" fmla="*/ 58715 h 81112"/>
                  <a:gd name="connsiteX6" fmla="*/ 0 w 110137"/>
                  <a:gd name="connsiteY6" fmla="*/ 66180 h 81112"/>
                  <a:gd name="connsiteX7" fmla="*/ 3732 w 110137"/>
                  <a:gd name="connsiteY7" fmla="*/ 77377 h 81112"/>
                  <a:gd name="connsiteX8" fmla="*/ 37323 w 110137"/>
                  <a:gd name="connsiteY8" fmla="*/ 77377 h 81112"/>
                  <a:gd name="connsiteX9" fmla="*/ 48519 w 110137"/>
                  <a:gd name="connsiteY9" fmla="*/ 73644 h 81112"/>
                  <a:gd name="connsiteX10" fmla="*/ 82109 w 110137"/>
                  <a:gd name="connsiteY10" fmla="*/ 66180 h 81112"/>
                  <a:gd name="connsiteX11" fmla="*/ 104503 w 110137"/>
                  <a:gd name="connsiteY11" fmla="*/ 58715 h 81112"/>
                  <a:gd name="connsiteX12" fmla="*/ 104503 w 110137"/>
                  <a:gd name="connsiteY12" fmla="*/ 2732 h 8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137" h="81112">
                    <a:moveTo>
                      <a:pt x="104503" y="2732"/>
                    </a:moveTo>
                    <a:cubicBezTo>
                      <a:pt x="97661" y="-4732"/>
                      <a:pt x="91861" y="4458"/>
                      <a:pt x="63448" y="13929"/>
                    </a:cubicBezTo>
                    <a:cubicBezTo>
                      <a:pt x="59716" y="15173"/>
                      <a:pt x="55525" y="15479"/>
                      <a:pt x="52252" y="17661"/>
                    </a:cubicBezTo>
                    <a:cubicBezTo>
                      <a:pt x="17801" y="40626"/>
                      <a:pt x="60173" y="11324"/>
                      <a:pt x="33590" y="32590"/>
                    </a:cubicBezTo>
                    <a:cubicBezTo>
                      <a:pt x="30088" y="35392"/>
                      <a:pt x="25896" y="37252"/>
                      <a:pt x="22394" y="40054"/>
                    </a:cubicBezTo>
                    <a:cubicBezTo>
                      <a:pt x="12380" y="48065"/>
                      <a:pt x="16087" y="47937"/>
                      <a:pt x="7465" y="58715"/>
                    </a:cubicBezTo>
                    <a:cubicBezTo>
                      <a:pt x="5267" y="61463"/>
                      <a:pt x="2488" y="63692"/>
                      <a:pt x="0" y="66180"/>
                    </a:cubicBezTo>
                    <a:cubicBezTo>
                      <a:pt x="1244" y="69912"/>
                      <a:pt x="950" y="74595"/>
                      <a:pt x="3732" y="77377"/>
                    </a:cubicBezTo>
                    <a:cubicBezTo>
                      <a:pt x="11607" y="85252"/>
                      <a:pt x="31248" y="78389"/>
                      <a:pt x="37323" y="77377"/>
                    </a:cubicBezTo>
                    <a:cubicBezTo>
                      <a:pt x="41055" y="76133"/>
                      <a:pt x="44702" y="74598"/>
                      <a:pt x="48519" y="73644"/>
                    </a:cubicBezTo>
                    <a:cubicBezTo>
                      <a:pt x="69839" y="68314"/>
                      <a:pt x="62944" y="71930"/>
                      <a:pt x="82109" y="66180"/>
                    </a:cubicBezTo>
                    <a:cubicBezTo>
                      <a:pt x="89646" y="63919"/>
                      <a:pt x="104503" y="58715"/>
                      <a:pt x="104503" y="58715"/>
                    </a:cubicBezTo>
                    <a:cubicBezTo>
                      <a:pt x="112657" y="46484"/>
                      <a:pt x="111345" y="10196"/>
                      <a:pt x="104503" y="2732"/>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9" name="フリーフォーム 1798"/>
              <p:cNvSpPr/>
              <p:nvPr/>
            </p:nvSpPr>
            <p:spPr>
              <a:xfrm>
                <a:off x="4139825" y="2013648"/>
                <a:ext cx="48103" cy="57748"/>
              </a:xfrm>
              <a:custGeom>
                <a:avLst/>
                <a:gdLst>
                  <a:gd name="connsiteX0" fmla="*/ 10431 w 48103"/>
                  <a:gd name="connsiteY0" fmla="*/ 1764 h 57748"/>
                  <a:gd name="connsiteX1" fmla="*/ 29093 w 48103"/>
                  <a:gd name="connsiteY1" fmla="*/ 9229 h 57748"/>
                  <a:gd name="connsiteX2" fmla="*/ 36557 w 48103"/>
                  <a:gd name="connsiteY2" fmla="*/ 20425 h 57748"/>
                  <a:gd name="connsiteX3" fmla="*/ 44022 w 48103"/>
                  <a:gd name="connsiteY3" fmla="*/ 27890 h 57748"/>
                  <a:gd name="connsiteX4" fmla="*/ 47754 w 48103"/>
                  <a:gd name="connsiteY4" fmla="*/ 39087 h 57748"/>
                  <a:gd name="connsiteX5" fmla="*/ 21628 w 48103"/>
                  <a:gd name="connsiteY5" fmla="*/ 57748 h 57748"/>
                  <a:gd name="connsiteX6" fmla="*/ 2967 w 48103"/>
                  <a:gd name="connsiteY6" fmla="*/ 42819 h 57748"/>
                  <a:gd name="connsiteX7" fmla="*/ 10431 w 48103"/>
                  <a:gd name="connsiteY7" fmla="*/ 1764 h 5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03" h="57748">
                    <a:moveTo>
                      <a:pt x="10431" y="1764"/>
                    </a:moveTo>
                    <a:cubicBezTo>
                      <a:pt x="14785" y="-3834"/>
                      <a:pt x="23641" y="5335"/>
                      <a:pt x="29093" y="9229"/>
                    </a:cubicBezTo>
                    <a:cubicBezTo>
                      <a:pt x="32743" y="11836"/>
                      <a:pt x="33755" y="16923"/>
                      <a:pt x="36557" y="20425"/>
                    </a:cubicBezTo>
                    <a:cubicBezTo>
                      <a:pt x="38755" y="23173"/>
                      <a:pt x="41534" y="25402"/>
                      <a:pt x="44022" y="27890"/>
                    </a:cubicBezTo>
                    <a:cubicBezTo>
                      <a:pt x="45266" y="31622"/>
                      <a:pt x="49304" y="35471"/>
                      <a:pt x="47754" y="39087"/>
                    </a:cubicBezTo>
                    <a:cubicBezTo>
                      <a:pt x="41850" y="52863"/>
                      <a:pt x="32901" y="53991"/>
                      <a:pt x="21628" y="57748"/>
                    </a:cubicBezTo>
                    <a:cubicBezTo>
                      <a:pt x="-3689" y="51419"/>
                      <a:pt x="13361" y="60142"/>
                      <a:pt x="2967" y="42819"/>
                    </a:cubicBezTo>
                    <a:cubicBezTo>
                      <a:pt x="-5378" y="28911"/>
                      <a:pt x="6077" y="7362"/>
                      <a:pt x="10431" y="1764"/>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0" name="フリーフォーム 1799"/>
              <p:cNvSpPr/>
              <p:nvPr/>
            </p:nvSpPr>
            <p:spPr>
              <a:xfrm>
                <a:off x="7326994" y="1518319"/>
                <a:ext cx="98228" cy="62831"/>
              </a:xfrm>
              <a:custGeom>
                <a:avLst/>
                <a:gdLst>
                  <a:gd name="connsiteX0" fmla="*/ 81075 w 98228"/>
                  <a:gd name="connsiteY0" fmla="*/ 5681 h 62831"/>
                  <a:gd name="connsiteX1" fmla="*/ 69169 w 98228"/>
                  <a:gd name="connsiteY1" fmla="*/ 919 h 62831"/>
                  <a:gd name="connsiteX2" fmla="*/ 40594 w 98228"/>
                  <a:gd name="connsiteY2" fmla="*/ 5681 h 62831"/>
                  <a:gd name="connsiteX3" fmla="*/ 21544 w 98228"/>
                  <a:gd name="connsiteY3" fmla="*/ 8062 h 62831"/>
                  <a:gd name="connsiteX4" fmla="*/ 2494 w 98228"/>
                  <a:gd name="connsiteY4" fmla="*/ 19969 h 62831"/>
                  <a:gd name="connsiteX5" fmla="*/ 112 w 98228"/>
                  <a:gd name="connsiteY5" fmla="*/ 27112 h 62831"/>
                  <a:gd name="connsiteX6" fmla="*/ 7256 w 98228"/>
                  <a:gd name="connsiteY6" fmla="*/ 60450 h 62831"/>
                  <a:gd name="connsiteX7" fmla="*/ 19162 w 98228"/>
                  <a:gd name="connsiteY7" fmla="*/ 62831 h 62831"/>
                  <a:gd name="connsiteX8" fmla="*/ 90600 w 98228"/>
                  <a:gd name="connsiteY8" fmla="*/ 60450 h 62831"/>
                  <a:gd name="connsiteX9" fmla="*/ 97744 w 98228"/>
                  <a:gd name="connsiteY9" fmla="*/ 55687 h 62831"/>
                  <a:gd name="connsiteX10" fmla="*/ 81075 w 98228"/>
                  <a:gd name="connsiteY10" fmla="*/ 5681 h 6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228" h="62831">
                    <a:moveTo>
                      <a:pt x="81075" y="5681"/>
                    </a:moveTo>
                    <a:cubicBezTo>
                      <a:pt x="76313" y="-3447"/>
                      <a:pt x="73431" y="1247"/>
                      <a:pt x="69169" y="919"/>
                    </a:cubicBezTo>
                    <a:cubicBezTo>
                      <a:pt x="54830" y="-184"/>
                      <a:pt x="52257" y="3737"/>
                      <a:pt x="40594" y="5681"/>
                    </a:cubicBezTo>
                    <a:cubicBezTo>
                      <a:pt x="34282" y="6733"/>
                      <a:pt x="27894" y="7268"/>
                      <a:pt x="21544" y="8062"/>
                    </a:cubicBezTo>
                    <a:cubicBezTo>
                      <a:pt x="8510" y="12407"/>
                      <a:pt x="7778" y="9402"/>
                      <a:pt x="2494" y="19969"/>
                    </a:cubicBezTo>
                    <a:cubicBezTo>
                      <a:pt x="1371" y="22214"/>
                      <a:pt x="906" y="24731"/>
                      <a:pt x="112" y="27112"/>
                    </a:cubicBezTo>
                    <a:cubicBezTo>
                      <a:pt x="126" y="27270"/>
                      <a:pt x="-1511" y="55440"/>
                      <a:pt x="7256" y="60450"/>
                    </a:cubicBezTo>
                    <a:cubicBezTo>
                      <a:pt x="10770" y="62458"/>
                      <a:pt x="15193" y="62037"/>
                      <a:pt x="19162" y="62831"/>
                    </a:cubicBezTo>
                    <a:cubicBezTo>
                      <a:pt x="42975" y="62037"/>
                      <a:pt x="66872" y="62607"/>
                      <a:pt x="90600" y="60450"/>
                    </a:cubicBezTo>
                    <a:cubicBezTo>
                      <a:pt x="93450" y="60191"/>
                      <a:pt x="95956" y="57922"/>
                      <a:pt x="97744" y="55687"/>
                    </a:cubicBezTo>
                    <a:cubicBezTo>
                      <a:pt x="101129" y="51456"/>
                      <a:pt x="85837" y="14809"/>
                      <a:pt x="81075" y="5681"/>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1" name="フリーフォーム 1800"/>
              <p:cNvSpPr/>
              <p:nvPr/>
            </p:nvSpPr>
            <p:spPr>
              <a:xfrm>
                <a:off x="7365202" y="1592077"/>
                <a:ext cx="95511" cy="57163"/>
              </a:xfrm>
              <a:custGeom>
                <a:avLst/>
                <a:gdLst>
                  <a:gd name="connsiteX0" fmla="*/ 88111 w 95511"/>
                  <a:gd name="connsiteY0" fmla="*/ 3361 h 57163"/>
                  <a:gd name="connsiteX1" fmla="*/ 19054 w 95511"/>
                  <a:gd name="connsiteY1" fmla="*/ 5742 h 57163"/>
                  <a:gd name="connsiteX2" fmla="*/ 4767 w 95511"/>
                  <a:gd name="connsiteY2" fmla="*/ 10504 h 57163"/>
                  <a:gd name="connsiteX3" fmla="*/ 2386 w 95511"/>
                  <a:gd name="connsiteY3" fmla="*/ 34317 h 57163"/>
                  <a:gd name="connsiteX4" fmla="*/ 4767 w 95511"/>
                  <a:gd name="connsiteY4" fmla="*/ 41461 h 57163"/>
                  <a:gd name="connsiteX5" fmla="*/ 19054 w 95511"/>
                  <a:gd name="connsiteY5" fmla="*/ 48604 h 57163"/>
                  <a:gd name="connsiteX6" fmla="*/ 26198 w 95511"/>
                  <a:gd name="connsiteY6" fmla="*/ 53367 h 57163"/>
                  <a:gd name="connsiteX7" fmla="*/ 88111 w 95511"/>
                  <a:gd name="connsiteY7" fmla="*/ 53367 h 57163"/>
                  <a:gd name="connsiteX8" fmla="*/ 88111 w 95511"/>
                  <a:gd name="connsiteY8" fmla="*/ 3361 h 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11" h="57163">
                    <a:moveTo>
                      <a:pt x="88111" y="3361"/>
                    </a:moveTo>
                    <a:cubicBezTo>
                      <a:pt x="76602" y="-4576"/>
                      <a:pt x="42003" y="3775"/>
                      <a:pt x="19054" y="5742"/>
                    </a:cubicBezTo>
                    <a:cubicBezTo>
                      <a:pt x="14052" y="6171"/>
                      <a:pt x="4767" y="10504"/>
                      <a:pt x="4767" y="10504"/>
                    </a:cubicBezTo>
                    <a:cubicBezTo>
                      <a:pt x="-607" y="26625"/>
                      <a:pt x="-1490" y="20751"/>
                      <a:pt x="2386" y="34317"/>
                    </a:cubicBezTo>
                    <a:cubicBezTo>
                      <a:pt x="3076" y="36731"/>
                      <a:pt x="3199" y="39501"/>
                      <a:pt x="4767" y="41461"/>
                    </a:cubicBezTo>
                    <a:cubicBezTo>
                      <a:pt x="8123" y="45656"/>
                      <a:pt x="14349" y="47036"/>
                      <a:pt x="19054" y="48604"/>
                    </a:cubicBezTo>
                    <a:cubicBezTo>
                      <a:pt x="21435" y="50192"/>
                      <a:pt x="23638" y="52087"/>
                      <a:pt x="26198" y="53367"/>
                    </a:cubicBezTo>
                    <a:cubicBezTo>
                      <a:pt x="43169" y="61852"/>
                      <a:pt x="85503" y="53480"/>
                      <a:pt x="88111" y="53367"/>
                    </a:cubicBezTo>
                    <a:cubicBezTo>
                      <a:pt x="96188" y="47981"/>
                      <a:pt x="99620" y="11298"/>
                      <a:pt x="88111" y="3361"/>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2" name="フリーフォーム 1801"/>
              <p:cNvSpPr/>
              <p:nvPr/>
            </p:nvSpPr>
            <p:spPr>
              <a:xfrm>
                <a:off x="7384145" y="1645444"/>
                <a:ext cx="134598" cy="71437"/>
              </a:xfrm>
              <a:custGeom>
                <a:avLst/>
                <a:gdLst>
                  <a:gd name="connsiteX0" fmla="*/ 121555 w 134598"/>
                  <a:gd name="connsiteY0" fmla="*/ 11906 h 71437"/>
                  <a:gd name="connsiteX1" fmla="*/ 109649 w 134598"/>
                  <a:gd name="connsiteY1" fmla="*/ 9525 h 71437"/>
                  <a:gd name="connsiteX2" fmla="*/ 92980 w 134598"/>
                  <a:gd name="connsiteY2" fmla="*/ 7144 h 71437"/>
                  <a:gd name="connsiteX3" fmla="*/ 83455 w 134598"/>
                  <a:gd name="connsiteY3" fmla="*/ 4762 h 71437"/>
                  <a:gd name="connsiteX4" fmla="*/ 76311 w 134598"/>
                  <a:gd name="connsiteY4" fmla="*/ 2381 h 71437"/>
                  <a:gd name="connsiteX5" fmla="*/ 45355 w 134598"/>
                  <a:gd name="connsiteY5" fmla="*/ 0 h 71437"/>
                  <a:gd name="connsiteX6" fmla="*/ 4874 w 134598"/>
                  <a:gd name="connsiteY6" fmla="*/ 2381 h 71437"/>
                  <a:gd name="connsiteX7" fmla="*/ 111 w 134598"/>
                  <a:gd name="connsiteY7" fmla="*/ 9525 h 71437"/>
                  <a:gd name="connsiteX8" fmla="*/ 2493 w 134598"/>
                  <a:gd name="connsiteY8" fmla="*/ 28575 h 71437"/>
                  <a:gd name="connsiteX9" fmla="*/ 4874 w 134598"/>
                  <a:gd name="connsiteY9" fmla="*/ 35719 h 71437"/>
                  <a:gd name="connsiteX10" fmla="*/ 12018 w 134598"/>
                  <a:gd name="connsiteY10" fmla="*/ 38100 h 71437"/>
                  <a:gd name="connsiteX11" fmla="*/ 16780 w 134598"/>
                  <a:gd name="connsiteY11" fmla="*/ 45244 h 71437"/>
                  <a:gd name="connsiteX12" fmla="*/ 31068 w 134598"/>
                  <a:gd name="connsiteY12" fmla="*/ 50006 h 71437"/>
                  <a:gd name="connsiteX13" fmla="*/ 38211 w 134598"/>
                  <a:gd name="connsiteY13" fmla="*/ 52387 h 71437"/>
                  <a:gd name="connsiteX14" fmla="*/ 52499 w 134598"/>
                  <a:gd name="connsiteY14" fmla="*/ 57150 h 71437"/>
                  <a:gd name="connsiteX15" fmla="*/ 59643 w 134598"/>
                  <a:gd name="connsiteY15" fmla="*/ 59531 h 71437"/>
                  <a:gd name="connsiteX16" fmla="*/ 71549 w 134598"/>
                  <a:gd name="connsiteY16" fmla="*/ 61912 h 71437"/>
                  <a:gd name="connsiteX17" fmla="*/ 85836 w 134598"/>
                  <a:gd name="connsiteY17" fmla="*/ 66675 h 71437"/>
                  <a:gd name="connsiteX18" fmla="*/ 119174 w 134598"/>
                  <a:gd name="connsiteY18" fmla="*/ 71437 h 71437"/>
                  <a:gd name="connsiteX19" fmla="*/ 128699 w 134598"/>
                  <a:gd name="connsiteY19" fmla="*/ 69056 h 71437"/>
                  <a:gd name="connsiteX20" fmla="*/ 133461 w 134598"/>
                  <a:gd name="connsiteY20" fmla="*/ 61912 h 71437"/>
                  <a:gd name="connsiteX21" fmla="*/ 121555 w 134598"/>
                  <a:gd name="connsiteY21" fmla="*/ 11906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598" h="71437">
                    <a:moveTo>
                      <a:pt x="121555" y="11906"/>
                    </a:moveTo>
                    <a:cubicBezTo>
                      <a:pt x="117586" y="3175"/>
                      <a:pt x="113641" y="10190"/>
                      <a:pt x="109649" y="9525"/>
                    </a:cubicBezTo>
                    <a:cubicBezTo>
                      <a:pt x="104113" y="8602"/>
                      <a:pt x="98502" y="8148"/>
                      <a:pt x="92980" y="7144"/>
                    </a:cubicBezTo>
                    <a:cubicBezTo>
                      <a:pt x="89760" y="6558"/>
                      <a:pt x="86602" y="5661"/>
                      <a:pt x="83455" y="4762"/>
                    </a:cubicBezTo>
                    <a:cubicBezTo>
                      <a:pt x="81041" y="4072"/>
                      <a:pt x="78802" y="2692"/>
                      <a:pt x="76311" y="2381"/>
                    </a:cubicBezTo>
                    <a:cubicBezTo>
                      <a:pt x="66042" y="1097"/>
                      <a:pt x="55674" y="794"/>
                      <a:pt x="45355" y="0"/>
                    </a:cubicBezTo>
                    <a:cubicBezTo>
                      <a:pt x="31861" y="794"/>
                      <a:pt x="18101" y="-404"/>
                      <a:pt x="4874" y="2381"/>
                    </a:cubicBezTo>
                    <a:cubicBezTo>
                      <a:pt x="2073" y="2971"/>
                      <a:pt x="370" y="6675"/>
                      <a:pt x="111" y="9525"/>
                    </a:cubicBezTo>
                    <a:cubicBezTo>
                      <a:pt x="-468" y="15898"/>
                      <a:pt x="1348" y="22279"/>
                      <a:pt x="2493" y="28575"/>
                    </a:cubicBezTo>
                    <a:cubicBezTo>
                      <a:pt x="2942" y="31045"/>
                      <a:pt x="3099" y="33944"/>
                      <a:pt x="4874" y="35719"/>
                    </a:cubicBezTo>
                    <a:cubicBezTo>
                      <a:pt x="6649" y="37494"/>
                      <a:pt x="9637" y="37306"/>
                      <a:pt x="12018" y="38100"/>
                    </a:cubicBezTo>
                    <a:cubicBezTo>
                      <a:pt x="13605" y="40481"/>
                      <a:pt x="14353" y="43727"/>
                      <a:pt x="16780" y="45244"/>
                    </a:cubicBezTo>
                    <a:cubicBezTo>
                      <a:pt x="21037" y="47905"/>
                      <a:pt x="26305" y="48419"/>
                      <a:pt x="31068" y="50006"/>
                    </a:cubicBezTo>
                    <a:lnTo>
                      <a:pt x="38211" y="52387"/>
                    </a:lnTo>
                    <a:lnTo>
                      <a:pt x="52499" y="57150"/>
                    </a:lnTo>
                    <a:cubicBezTo>
                      <a:pt x="54880" y="57944"/>
                      <a:pt x="57182" y="59039"/>
                      <a:pt x="59643" y="59531"/>
                    </a:cubicBezTo>
                    <a:cubicBezTo>
                      <a:pt x="63612" y="60325"/>
                      <a:pt x="67644" y="60847"/>
                      <a:pt x="71549" y="61912"/>
                    </a:cubicBezTo>
                    <a:cubicBezTo>
                      <a:pt x="76392" y="63233"/>
                      <a:pt x="80847" y="66121"/>
                      <a:pt x="85836" y="66675"/>
                    </a:cubicBezTo>
                    <a:cubicBezTo>
                      <a:pt x="111291" y="69503"/>
                      <a:pt x="100220" y="67646"/>
                      <a:pt x="119174" y="71437"/>
                    </a:cubicBezTo>
                    <a:cubicBezTo>
                      <a:pt x="122349" y="70643"/>
                      <a:pt x="125976" y="70871"/>
                      <a:pt x="128699" y="69056"/>
                    </a:cubicBezTo>
                    <a:cubicBezTo>
                      <a:pt x="131080" y="67468"/>
                      <a:pt x="132299" y="64527"/>
                      <a:pt x="133461" y="61912"/>
                    </a:cubicBezTo>
                    <a:cubicBezTo>
                      <a:pt x="138475" y="50631"/>
                      <a:pt x="125524" y="20637"/>
                      <a:pt x="121555" y="11906"/>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3" name="フリーフォーム 1802"/>
              <p:cNvSpPr/>
              <p:nvPr/>
            </p:nvSpPr>
            <p:spPr>
              <a:xfrm>
                <a:off x="7448532" y="1721644"/>
                <a:ext cx="105843" cy="55176"/>
              </a:xfrm>
              <a:custGeom>
                <a:avLst/>
                <a:gdLst>
                  <a:gd name="connsiteX0" fmla="*/ 104793 w 105843"/>
                  <a:gd name="connsiteY0" fmla="*/ 38100 h 55176"/>
                  <a:gd name="connsiteX1" fmla="*/ 92887 w 105843"/>
                  <a:gd name="connsiteY1" fmla="*/ 30956 h 55176"/>
                  <a:gd name="connsiteX2" fmla="*/ 85743 w 105843"/>
                  <a:gd name="connsiteY2" fmla="*/ 26194 h 55176"/>
                  <a:gd name="connsiteX3" fmla="*/ 78599 w 105843"/>
                  <a:gd name="connsiteY3" fmla="*/ 23812 h 55176"/>
                  <a:gd name="connsiteX4" fmla="*/ 64312 w 105843"/>
                  <a:gd name="connsiteY4" fmla="*/ 14287 h 55176"/>
                  <a:gd name="connsiteX5" fmla="*/ 57168 w 105843"/>
                  <a:gd name="connsiteY5" fmla="*/ 9525 h 55176"/>
                  <a:gd name="connsiteX6" fmla="*/ 50024 w 105843"/>
                  <a:gd name="connsiteY6" fmla="*/ 4762 h 55176"/>
                  <a:gd name="connsiteX7" fmla="*/ 35737 w 105843"/>
                  <a:gd name="connsiteY7" fmla="*/ 0 h 55176"/>
                  <a:gd name="connsiteX8" fmla="*/ 2399 w 105843"/>
                  <a:gd name="connsiteY8" fmla="*/ 2381 h 55176"/>
                  <a:gd name="connsiteX9" fmla="*/ 18 w 105843"/>
                  <a:gd name="connsiteY9" fmla="*/ 9525 h 55176"/>
                  <a:gd name="connsiteX10" fmla="*/ 2399 w 105843"/>
                  <a:gd name="connsiteY10" fmla="*/ 23812 h 55176"/>
                  <a:gd name="connsiteX11" fmla="*/ 23831 w 105843"/>
                  <a:gd name="connsiteY11" fmla="*/ 35719 h 55176"/>
                  <a:gd name="connsiteX12" fmla="*/ 38118 w 105843"/>
                  <a:gd name="connsiteY12" fmla="*/ 45244 h 55176"/>
                  <a:gd name="connsiteX13" fmla="*/ 45262 w 105843"/>
                  <a:gd name="connsiteY13" fmla="*/ 50006 h 55176"/>
                  <a:gd name="connsiteX14" fmla="*/ 64312 w 105843"/>
                  <a:gd name="connsiteY14" fmla="*/ 54769 h 55176"/>
                  <a:gd name="connsiteX15" fmla="*/ 104793 w 105843"/>
                  <a:gd name="connsiteY15" fmla="*/ 38100 h 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843" h="55176">
                    <a:moveTo>
                      <a:pt x="104793" y="38100"/>
                    </a:moveTo>
                    <a:cubicBezTo>
                      <a:pt x="109555" y="34131"/>
                      <a:pt x="96812" y="33409"/>
                      <a:pt x="92887" y="30956"/>
                    </a:cubicBezTo>
                    <a:cubicBezTo>
                      <a:pt x="90460" y="29439"/>
                      <a:pt x="88303" y="27474"/>
                      <a:pt x="85743" y="26194"/>
                    </a:cubicBezTo>
                    <a:cubicBezTo>
                      <a:pt x="83498" y="25071"/>
                      <a:pt x="80793" y="25031"/>
                      <a:pt x="78599" y="23812"/>
                    </a:cubicBezTo>
                    <a:cubicBezTo>
                      <a:pt x="73596" y="21032"/>
                      <a:pt x="69074" y="17462"/>
                      <a:pt x="64312" y="14287"/>
                    </a:cubicBezTo>
                    <a:lnTo>
                      <a:pt x="57168" y="9525"/>
                    </a:lnTo>
                    <a:cubicBezTo>
                      <a:pt x="54787" y="7937"/>
                      <a:pt x="52739" y="5667"/>
                      <a:pt x="50024" y="4762"/>
                    </a:cubicBezTo>
                    <a:lnTo>
                      <a:pt x="35737" y="0"/>
                    </a:lnTo>
                    <a:cubicBezTo>
                      <a:pt x="24624" y="794"/>
                      <a:pt x="13164" y="-490"/>
                      <a:pt x="2399" y="2381"/>
                    </a:cubicBezTo>
                    <a:cubicBezTo>
                      <a:pt x="-26" y="3028"/>
                      <a:pt x="18" y="7015"/>
                      <a:pt x="18" y="9525"/>
                    </a:cubicBezTo>
                    <a:cubicBezTo>
                      <a:pt x="18" y="14353"/>
                      <a:pt x="-370" y="19857"/>
                      <a:pt x="2399" y="23812"/>
                    </a:cubicBezTo>
                    <a:cubicBezTo>
                      <a:pt x="11780" y="37213"/>
                      <a:pt x="14325" y="30437"/>
                      <a:pt x="23831" y="35719"/>
                    </a:cubicBezTo>
                    <a:cubicBezTo>
                      <a:pt x="28834" y="38499"/>
                      <a:pt x="33356" y="42069"/>
                      <a:pt x="38118" y="45244"/>
                    </a:cubicBezTo>
                    <a:cubicBezTo>
                      <a:pt x="40499" y="46831"/>
                      <a:pt x="42547" y="49101"/>
                      <a:pt x="45262" y="50006"/>
                    </a:cubicBezTo>
                    <a:cubicBezTo>
                      <a:pt x="61592" y="55449"/>
                      <a:pt x="41324" y="49021"/>
                      <a:pt x="64312" y="54769"/>
                    </a:cubicBezTo>
                    <a:cubicBezTo>
                      <a:pt x="76846" y="57903"/>
                      <a:pt x="100031" y="42069"/>
                      <a:pt x="104793" y="38100"/>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4" name="フリーフォーム 1803"/>
              <p:cNvSpPr/>
              <p:nvPr/>
            </p:nvSpPr>
            <p:spPr>
              <a:xfrm>
                <a:off x="7372181" y="2003376"/>
                <a:ext cx="78805" cy="118318"/>
              </a:xfrm>
              <a:custGeom>
                <a:avLst/>
                <a:gdLst>
                  <a:gd name="connsiteX0" fmla="*/ 169 w 78805"/>
                  <a:gd name="connsiteY0" fmla="*/ 8780 h 118318"/>
                  <a:gd name="connsiteX1" fmla="*/ 2550 w 78805"/>
                  <a:gd name="connsiteY1" fmla="*/ 20687 h 118318"/>
                  <a:gd name="connsiteX2" fmla="*/ 4932 w 78805"/>
                  <a:gd name="connsiteY2" fmla="*/ 27830 h 118318"/>
                  <a:gd name="connsiteX3" fmla="*/ 9694 w 78805"/>
                  <a:gd name="connsiteY3" fmla="*/ 49262 h 118318"/>
                  <a:gd name="connsiteX4" fmla="*/ 14457 w 78805"/>
                  <a:gd name="connsiteY4" fmla="*/ 63549 h 118318"/>
                  <a:gd name="connsiteX5" fmla="*/ 16838 w 78805"/>
                  <a:gd name="connsiteY5" fmla="*/ 70693 h 118318"/>
                  <a:gd name="connsiteX6" fmla="*/ 23982 w 78805"/>
                  <a:gd name="connsiteY6" fmla="*/ 84980 h 118318"/>
                  <a:gd name="connsiteX7" fmla="*/ 31125 w 78805"/>
                  <a:gd name="connsiteY7" fmla="*/ 89743 h 118318"/>
                  <a:gd name="connsiteX8" fmla="*/ 38269 w 78805"/>
                  <a:gd name="connsiteY8" fmla="*/ 96887 h 118318"/>
                  <a:gd name="connsiteX9" fmla="*/ 52557 w 78805"/>
                  <a:gd name="connsiteY9" fmla="*/ 104030 h 118318"/>
                  <a:gd name="connsiteX10" fmla="*/ 59700 w 78805"/>
                  <a:gd name="connsiteY10" fmla="*/ 111174 h 118318"/>
                  <a:gd name="connsiteX11" fmla="*/ 73988 w 78805"/>
                  <a:gd name="connsiteY11" fmla="*/ 118318 h 118318"/>
                  <a:gd name="connsiteX12" fmla="*/ 78750 w 78805"/>
                  <a:gd name="connsiteY12" fmla="*/ 111174 h 118318"/>
                  <a:gd name="connsiteX13" fmla="*/ 73988 w 78805"/>
                  <a:gd name="connsiteY13" fmla="*/ 82599 h 118318"/>
                  <a:gd name="connsiteX14" fmla="*/ 69225 w 78805"/>
                  <a:gd name="connsiteY14" fmla="*/ 75455 h 118318"/>
                  <a:gd name="connsiteX15" fmla="*/ 57319 w 78805"/>
                  <a:gd name="connsiteY15" fmla="*/ 54024 h 118318"/>
                  <a:gd name="connsiteX16" fmla="*/ 45413 w 78805"/>
                  <a:gd name="connsiteY16" fmla="*/ 32593 h 118318"/>
                  <a:gd name="connsiteX17" fmla="*/ 38269 w 78805"/>
                  <a:gd name="connsiteY17" fmla="*/ 27830 h 118318"/>
                  <a:gd name="connsiteX18" fmla="*/ 28744 w 78805"/>
                  <a:gd name="connsiteY18" fmla="*/ 18305 h 118318"/>
                  <a:gd name="connsiteX19" fmla="*/ 21600 w 78805"/>
                  <a:gd name="connsiteY19" fmla="*/ 11162 h 118318"/>
                  <a:gd name="connsiteX20" fmla="*/ 7313 w 78805"/>
                  <a:gd name="connsiteY20" fmla="*/ 1637 h 118318"/>
                  <a:gd name="connsiteX21" fmla="*/ 169 w 78805"/>
                  <a:gd name="connsiteY21" fmla="*/ 8780 h 11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805" h="118318">
                    <a:moveTo>
                      <a:pt x="169" y="8780"/>
                    </a:moveTo>
                    <a:cubicBezTo>
                      <a:pt x="-625" y="11955"/>
                      <a:pt x="1568" y="16760"/>
                      <a:pt x="2550" y="20687"/>
                    </a:cubicBezTo>
                    <a:cubicBezTo>
                      <a:pt x="3159" y="23122"/>
                      <a:pt x="4323" y="25395"/>
                      <a:pt x="4932" y="27830"/>
                    </a:cubicBezTo>
                    <a:cubicBezTo>
                      <a:pt x="8332" y="41429"/>
                      <a:pt x="6026" y="37037"/>
                      <a:pt x="9694" y="49262"/>
                    </a:cubicBezTo>
                    <a:cubicBezTo>
                      <a:pt x="11137" y="54070"/>
                      <a:pt x="12869" y="58787"/>
                      <a:pt x="14457" y="63549"/>
                    </a:cubicBezTo>
                    <a:lnTo>
                      <a:pt x="16838" y="70693"/>
                    </a:lnTo>
                    <a:cubicBezTo>
                      <a:pt x="18775" y="76505"/>
                      <a:pt x="19364" y="80362"/>
                      <a:pt x="23982" y="84980"/>
                    </a:cubicBezTo>
                    <a:cubicBezTo>
                      <a:pt x="26006" y="87004"/>
                      <a:pt x="28927" y="87911"/>
                      <a:pt x="31125" y="89743"/>
                    </a:cubicBezTo>
                    <a:cubicBezTo>
                      <a:pt x="33712" y="91899"/>
                      <a:pt x="35467" y="95019"/>
                      <a:pt x="38269" y="96887"/>
                    </a:cubicBezTo>
                    <a:cubicBezTo>
                      <a:pt x="59742" y="111202"/>
                      <a:pt x="30083" y="85301"/>
                      <a:pt x="52557" y="104030"/>
                    </a:cubicBezTo>
                    <a:cubicBezTo>
                      <a:pt x="55144" y="106186"/>
                      <a:pt x="57113" y="109018"/>
                      <a:pt x="59700" y="111174"/>
                    </a:cubicBezTo>
                    <a:cubicBezTo>
                      <a:pt x="65855" y="116304"/>
                      <a:pt x="66828" y="115932"/>
                      <a:pt x="73988" y="118318"/>
                    </a:cubicBezTo>
                    <a:cubicBezTo>
                      <a:pt x="75575" y="115937"/>
                      <a:pt x="78512" y="114026"/>
                      <a:pt x="78750" y="111174"/>
                    </a:cubicBezTo>
                    <a:cubicBezTo>
                      <a:pt x="79127" y="106650"/>
                      <a:pt x="77582" y="89786"/>
                      <a:pt x="73988" y="82599"/>
                    </a:cubicBezTo>
                    <a:cubicBezTo>
                      <a:pt x="72708" y="80039"/>
                      <a:pt x="70813" y="77836"/>
                      <a:pt x="69225" y="75455"/>
                    </a:cubicBezTo>
                    <a:cubicBezTo>
                      <a:pt x="63398" y="57973"/>
                      <a:pt x="68013" y="64718"/>
                      <a:pt x="57319" y="54024"/>
                    </a:cubicBezTo>
                    <a:cubicBezTo>
                      <a:pt x="54838" y="46579"/>
                      <a:pt x="52432" y="37273"/>
                      <a:pt x="45413" y="32593"/>
                    </a:cubicBezTo>
                    <a:lnTo>
                      <a:pt x="38269" y="27830"/>
                    </a:lnTo>
                    <a:cubicBezTo>
                      <a:pt x="33734" y="14226"/>
                      <a:pt x="39629" y="25562"/>
                      <a:pt x="28744" y="18305"/>
                    </a:cubicBezTo>
                    <a:cubicBezTo>
                      <a:pt x="25942" y="16437"/>
                      <a:pt x="24258" y="13229"/>
                      <a:pt x="21600" y="11162"/>
                    </a:cubicBezTo>
                    <a:cubicBezTo>
                      <a:pt x="17082" y="7648"/>
                      <a:pt x="12075" y="4812"/>
                      <a:pt x="7313" y="1637"/>
                    </a:cubicBezTo>
                    <a:cubicBezTo>
                      <a:pt x="-765" y="-3748"/>
                      <a:pt x="963" y="5605"/>
                      <a:pt x="169" y="8780"/>
                    </a:cubicBezTo>
                    <a:close/>
                  </a:path>
                </a:pathLst>
              </a:custGeom>
              <a:solidFill>
                <a:srgbClr val="FFFF99"/>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5" name="フリーフォーム 1804"/>
              <p:cNvSpPr/>
              <p:nvPr/>
            </p:nvSpPr>
            <p:spPr>
              <a:xfrm>
                <a:off x="7919990" y="2759935"/>
                <a:ext cx="57476" cy="73753"/>
              </a:xfrm>
              <a:custGeom>
                <a:avLst/>
                <a:gdLst>
                  <a:gd name="connsiteX0" fmla="*/ 48 w 57476"/>
                  <a:gd name="connsiteY0" fmla="*/ 2315 h 73753"/>
                  <a:gd name="connsiteX1" fmla="*/ 11954 w 57476"/>
                  <a:gd name="connsiteY1" fmla="*/ 4696 h 73753"/>
                  <a:gd name="connsiteX2" fmla="*/ 16716 w 57476"/>
                  <a:gd name="connsiteY2" fmla="*/ 11840 h 73753"/>
                  <a:gd name="connsiteX3" fmla="*/ 23860 w 57476"/>
                  <a:gd name="connsiteY3" fmla="*/ 14221 h 73753"/>
                  <a:gd name="connsiteX4" fmla="*/ 38148 w 57476"/>
                  <a:gd name="connsiteY4" fmla="*/ 23746 h 73753"/>
                  <a:gd name="connsiteX5" fmla="*/ 45291 w 57476"/>
                  <a:gd name="connsiteY5" fmla="*/ 28509 h 73753"/>
                  <a:gd name="connsiteX6" fmla="*/ 50054 w 57476"/>
                  <a:gd name="connsiteY6" fmla="*/ 35653 h 73753"/>
                  <a:gd name="connsiteX7" fmla="*/ 57198 w 57476"/>
                  <a:gd name="connsiteY7" fmla="*/ 40415 h 73753"/>
                  <a:gd name="connsiteX8" fmla="*/ 54816 w 57476"/>
                  <a:gd name="connsiteY8" fmla="*/ 52321 h 73753"/>
                  <a:gd name="connsiteX9" fmla="*/ 47673 w 57476"/>
                  <a:gd name="connsiteY9" fmla="*/ 66609 h 73753"/>
                  <a:gd name="connsiteX10" fmla="*/ 40529 w 57476"/>
                  <a:gd name="connsiteY10" fmla="*/ 71371 h 73753"/>
                  <a:gd name="connsiteX11" fmla="*/ 33385 w 57476"/>
                  <a:gd name="connsiteY11" fmla="*/ 73753 h 73753"/>
                  <a:gd name="connsiteX12" fmla="*/ 28623 w 57476"/>
                  <a:gd name="connsiteY12" fmla="*/ 66609 h 73753"/>
                  <a:gd name="connsiteX13" fmla="*/ 23860 w 57476"/>
                  <a:gd name="connsiteY13" fmla="*/ 52321 h 73753"/>
                  <a:gd name="connsiteX14" fmla="*/ 16716 w 57476"/>
                  <a:gd name="connsiteY14" fmla="*/ 38034 h 73753"/>
                  <a:gd name="connsiteX15" fmla="*/ 48 w 57476"/>
                  <a:gd name="connsiteY15" fmla="*/ 2315 h 7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76" h="73753">
                    <a:moveTo>
                      <a:pt x="48" y="2315"/>
                    </a:moveTo>
                    <a:cubicBezTo>
                      <a:pt x="-746" y="-3241"/>
                      <a:pt x="8440" y="2688"/>
                      <a:pt x="11954" y="4696"/>
                    </a:cubicBezTo>
                    <a:cubicBezTo>
                      <a:pt x="14439" y="6116"/>
                      <a:pt x="14481" y="10052"/>
                      <a:pt x="16716" y="11840"/>
                    </a:cubicBezTo>
                    <a:cubicBezTo>
                      <a:pt x="18676" y="13408"/>
                      <a:pt x="21479" y="13427"/>
                      <a:pt x="23860" y="14221"/>
                    </a:cubicBezTo>
                    <a:lnTo>
                      <a:pt x="38148" y="23746"/>
                    </a:lnTo>
                    <a:lnTo>
                      <a:pt x="45291" y="28509"/>
                    </a:lnTo>
                    <a:cubicBezTo>
                      <a:pt x="46879" y="30890"/>
                      <a:pt x="48030" y="33629"/>
                      <a:pt x="50054" y="35653"/>
                    </a:cubicBezTo>
                    <a:cubicBezTo>
                      <a:pt x="52078" y="37677"/>
                      <a:pt x="56412" y="37663"/>
                      <a:pt x="57198" y="40415"/>
                    </a:cubicBezTo>
                    <a:cubicBezTo>
                      <a:pt x="58310" y="44307"/>
                      <a:pt x="55798" y="48395"/>
                      <a:pt x="54816" y="52321"/>
                    </a:cubicBezTo>
                    <a:cubicBezTo>
                      <a:pt x="53525" y="57485"/>
                      <a:pt x="51553" y="62729"/>
                      <a:pt x="47673" y="66609"/>
                    </a:cubicBezTo>
                    <a:cubicBezTo>
                      <a:pt x="45649" y="68633"/>
                      <a:pt x="43089" y="70091"/>
                      <a:pt x="40529" y="71371"/>
                    </a:cubicBezTo>
                    <a:cubicBezTo>
                      <a:pt x="38284" y="72494"/>
                      <a:pt x="35766" y="72959"/>
                      <a:pt x="33385" y="73753"/>
                    </a:cubicBezTo>
                    <a:cubicBezTo>
                      <a:pt x="31798" y="71372"/>
                      <a:pt x="29785" y="69224"/>
                      <a:pt x="28623" y="66609"/>
                    </a:cubicBezTo>
                    <a:cubicBezTo>
                      <a:pt x="26584" y="62021"/>
                      <a:pt x="25448" y="57084"/>
                      <a:pt x="23860" y="52321"/>
                    </a:cubicBezTo>
                    <a:cubicBezTo>
                      <a:pt x="21923" y="46510"/>
                      <a:pt x="21333" y="42651"/>
                      <a:pt x="16716" y="38034"/>
                    </a:cubicBezTo>
                    <a:cubicBezTo>
                      <a:pt x="16155" y="37473"/>
                      <a:pt x="842" y="7871"/>
                      <a:pt x="48" y="2315"/>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6" name="フリーフォーム 1805"/>
              <p:cNvSpPr/>
              <p:nvPr/>
            </p:nvSpPr>
            <p:spPr>
              <a:xfrm>
                <a:off x="7940767" y="2514584"/>
                <a:ext cx="69758" cy="69235"/>
              </a:xfrm>
              <a:custGeom>
                <a:avLst/>
                <a:gdLst>
                  <a:gd name="connsiteX0" fmla="*/ 60233 w 69758"/>
                  <a:gd name="connsiteY0" fmla="*/ 16 h 69235"/>
                  <a:gd name="connsiteX1" fmla="*/ 43564 w 69758"/>
                  <a:gd name="connsiteY1" fmla="*/ 9541 h 69235"/>
                  <a:gd name="connsiteX2" fmla="*/ 29277 w 69758"/>
                  <a:gd name="connsiteY2" fmla="*/ 19066 h 69235"/>
                  <a:gd name="connsiteX3" fmla="*/ 24514 w 69758"/>
                  <a:gd name="connsiteY3" fmla="*/ 33354 h 69235"/>
                  <a:gd name="connsiteX4" fmla="*/ 7846 w 69758"/>
                  <a:gd name="connsiteY4" fmla="*/ 54785 h 69235"/>
                  <a:gd name="connsiteX5" fmla="*/ 5464 w 69758"/>
                  <a:gd name="connsiteY5" fmla="*/ 61929 h 69235"/>
                  <a:gd name="connsiteX6" fmla="*/ 702 w 69758"/>
                  <a:gd name="connsiteY6" fmla="*/ 69072 h 69235"/>
                  <a:gd name="connsiteX7" fmla="*/ 14989 w 69758"/>
                  <a:gd name="connsiteY7" fmla="*/ 64310 h 69235"/>
                  <a:gd name="connsiteX8" fmla="*/ 22133 w 69758"/>
                  <a:gd name="connsiteY8" fmla="*/ 59547 h 69235"/>
                  <a:gd name="connsiteX9" fmla="*/ 26896 w 69758"/>
                  <a:gd name="connsiteY9" fmla="*/ 52404 h 69235"/>
                  <a:gd name="connsiteX10" fmla="*/ 41183 w 69758"/>
                  <a:gd name="connsiteY10" fmla="*/ 47641 h 69235"/>
                  <a:gd name="connsiteX11" fmla="*/ 60233 w 69758"/>
                  <a:gd name="connsiteY11" fmla="*/ 40497 h 69235"/>
                  <a:gd name="connsiteX12" fmla="*/ 64996 w 69758"/>
                  <a:gd name="connsiteY12" fmla="*/ 33354 h 69235"/>
                  <a:gd name="connsiteX13" fmla="*/ 69758 w 69758"/>
                  <a:gd name="connsiteY13" fmla="*/ 19066 h 69235"/>
                  <a:gd name="connsiteX14" fmla="*/ 67377 w 69758"/>
                  <a:gd name="connsiteY14" fmla="*/ 11922 h 69235"/>
                  <a:gd name="connsiteX15" fmla="*/ 60233 w 69758"/>
                  <a:gd name="connsiteY15" fmla="*/ 7160 h 69235"/>
                  <a:gd name="connsiteX16" fmla="*/ 60233 w 69758"/>
                  <a:gd name="connsiteY16" fmla="*/ 16 h 6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758" h="69235">
                    <a:moveTo>
                      <a:pt x="60233" y="16"/>
                    </a:moveTo>
                    <a:cubicBezTo>
                      <a:pt x="57455" y="413"/>
                      <a:pt x="57060" y="-2268"/>
                      <a:pt x="43564" y="9541"/>
                    </a:cubicBezTo>
                    <a:cubicBezTo>
                      <a:pt x="39257" y="13310"/>
                      <a:pt x="29277" y="19066"/>
                      <a:pt x="29277" y="19066"/>
                    </a:cubicBezTo>
                    <a:cubicBezTo>
                      <a:pt x="27689" y="23829"/>
                      <a:pt x="27299" y="29177"/>
                      <a:pt x="24514" y="33354"/>
                    </a:cubicBezTo>
                    <a:cubicBezTo>
                      <a:pt x="13121" y="50443"/>
                      <a:pt x="19036" y="43593"/>
                      <a:pt x="7846" y="54785"/>
                    </a:cubicBezTo>
                    <a:cubicBezTo>
                      <a:pt x="7052" y="57166"/>
                      <a:pt x="6587" y="59684"/>
                      <a:pt x="5464" y="61929"/>
                    </a:cubicBezTo>
                    <a:cubicBezTo>
                      <a:pt x="4184" y="64488"/>
                      <a:pt x="-2074" y="68378"/>
                      <a:pt x="702" y="69072"/>
                    </a:cubicBezTo>
                    <a:cubicBezTo>
                      <a:pt x="5572" y="70289"/>
                      <a:pt x="14989" y="64310"/>
                      <a:pt x="14989" y="64310"/>
                    </a:cubicBezTo>
                    <a:cubicBezTo>
                      <a:pt x="17370" y="62722"/>
                      <a:pt x="20109" y="61571"/>
                      <a:pt x="22133" y="59547"/>
                    </a:cubicBezTo>
                    <a:cubicBezTo>
                      <a:pt x="24157" y="57523"/>
                      <a:pt x="24469" y="53921"/>
                      <a:pt x="26896" y="52404"/>
                    </a:cubicBezTo>
                    <a:cubicBezTo>
                      <a:pt x="31153" y="49743"/>
                      <a:pt x="37006" y="50425"/>
                      <a:pt x="41183" y="47641"/>
                    </a:cubicBezTo>
                    <a:cubicBezTo>
                      <a:pt x="51695" y="40634"/>
                      <a:pt x="45521" y="43440"/>
                      <a:pt x="60233" y="40497"/>
                    </a:cubicBezTo>
                    <a:cubicBezTo>
                      <a:pt x="61821" y="38116"/>
                      <a:pt x="63834" y="35969"/>
                      <a:pt x="64996" y="33354"/>
                    </a:cubicBezTo>
                    <a:cubicBezTo>
                      <a:pt x="67035" y="28766"/>
                      <a:pt x="69758" y="19066"/>
                      <a:pt x="69758" y="19066"/>
                    </a:cubicBezTo>
                    <a:cubicBezTo>
                      <a:pt x="68964" y="16685"/>
                      <a:pt x="68945" y="13882"/>
                      <a:pt x="67377" y="11922"/>
                    </a:cubicBezTo>
                    <a:cubicBezTo>
                      <a:pt x="65589" y="9687"/>
                      <a:pt x="62523" y="8877"/>
                      <a:pt x="60233" y="7160"/>
                    </a:cubicBezTo>
                    <a:cubicBezTo>
                      <a:pt x="59335" y="6487"/>
                      <a:pt x="63011" y="-381"/>
                      <a:pt x="60233" y="16"/>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716" name="円/楕円 1715"/>
            <p:cNvSpPr/>
            <p:nvPr/>
          </p:nvSpPr>
          <p:spPr>
            <a:xfrm>
              <a:off x="7751384" y="2267980"/>
              <a:ext cx="45719" cy="4571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7" name="円/楕円 1716"/>
            <p:cNvSpPr/>
            <p:nvPr/>
          </p:nvSpPr>
          <p:spPr>
            <a:xfrm>
              <a:off x="4008274" y="2402003"/>
              <a:ext cx="45719" cy="45719"/>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18" name="グループ化 1717"/>
            <p:cNvGrpSpPr/>
            <p:nvPr/>
          </p:nvGrpSpPr>
          <p:grpSpPr>
            <a:xfrm>
              <a:off x="6043907" y="1640288"/>
              <a:ext cx="1787592" cy="1644117"/>
              <a:chOff x="10198888" y="212170"/>
              <a:chExt cx="1787592" cy="1644117"/>
            </a:xfrm>
          </p:grpSpPr>
          <p:sp>
            <p:nvSpPr>
              <p:cNvPr id="1719" name="テキスト ボックス 1718"/>
              <p:cNvSpPr txBox="1"/>
              <p:nvPr/>
            </p:nvSpPr>
            <p:spPr>
              <a:xfrm>
                <a:off x="10201419" y="350041"/>
                <a:ext cx="38966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足首</a:t>
                </a:r>
              </a:p>
            </p:txBody>
          </p:sp>
          <p:sp>
            <p:nvSpPr>
              <p:cNvPr id="1720" name="テキスト ボックス 1719"/>
              <p:cNvSpPr txBox="1"/>
              <p:nvPr/>
            </p:nvSpPr>
            <p:spPr>
              <a:xfrm>
                <a:off x="10271060" y="215579"/>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腿</a:t>
                </a:r>
              </a:p>
            </p:txBody>
          </p:sp>
          <p:sp>
            <p:nvSpPr>
              <p:cNvPr id="1721" name="テキスト ボックス 1720"/>
              <p:cNvSpPr txBox="1"/>
              <p:nvPr/>
            </p:nvSpPr>
            <p:spPr>
              <a:xfrm>
                <a:off x="10447258" y="215579"/>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胴</a:t>
                </a:r>
              </a:p>
            </p:txBody>
          </p:sp>
          <p:sp>
            <p:nvSpPr>
              <p:cNvPr id="1722" name="テキスト ボックス 1721"/>
              <p:cNvSpPr txBox="1"/>
              <p:nvPr/>
            </p:nvSpPr>
            <p:spPr>
              <a:xfrm>
                <a:off x="10633206" y="212170"/>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肘</a:t>
                </a:r>
              </a:p>
            </p:txBody>
          </p:sp>
          <p:sp>
            <p:nvSpPr>
              <p:cNvPr id="1723" name="テキスト ボックス 1722"/>
              <p:cNvSpPr txBox="1"/>
              <p:nvPr/>
            </p:nvSpPr>
            <p:spPr>
              <a:xfrm>
                <a:off x="10715175" y="237289"/>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手首</a:t>
                </a:r>
              </a:p>
            </p:txBody>
          </p:sp>
          <p:sp>
            <p:nvSpPr>
              <p:cNvPr id="1724" name="テキスト ボックス 1723"/>
              <p:cNvSpPr txBox="1"/>
              <p:nvPr/>
            </p:nvSpPr>
            <p:spPr>
              <a:xfrm>
                <a:off x="10951145" y="321940"/>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掌</a:t>
                </a:r>
              </a:p>
            </p:txBody>
          </p:sp>
          <p:sp>
            <p:nvSpPr>
              <p:cNvPr id="1725" name="テキスト ボックス 1724"/>
              <p:cNvSpPr txBox="1"/>
              <p:nvPr/>
            </p:nvSpPr>
            <p:spPr>
              <a:xfrm>
                <a:off x="11056243" y="407468"/>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小指</a:t>
                </a:r>
              </a:p>
            </p:txBody>
          </p:sp>
          <p:sp>
            <p:nvSpPr>
              <p:cNvPr id="1726" name="テキスト ボックス 1725"/>
              <p:cNvSpPr txBox="1"/>
              <p:nvPr/>
            </p:nvSpPr>
            <p:spPr>
              <a:xfrm>
                <a:off x="10955580" y="484631"/>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薬指</a:t>
                </a:r>
              </a:p>
            </p:txBody>
          </p:sp>
          <p:sp>
            <p:nvSpPr>
              <p:cNvPr id="1727" name="テキスト ボックス 1726"/>
              <p:cNvSpPr txBox="1"/>
              <p:nvPr/>
            </p:nvSpPr>
            <p:spPr>
              <a:xfrm>
                <a:off x="11118318" y="615106"/>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示指</a:t>
                </a:r>
              </a:p>
            </p:txBody>
          </p:sp>
          <p:sp>
            <p:nvSpPr>
              <p:cNvPr id="1728" name="テキスト ボックス 1727"/>
              <p:cNvSpPr txBox="1"/>
              <p:nvPr/>
            </p:nvSpPr>
            <p:spPr>
              <a:xfrm>
                <a:off x="11271471" y="65301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母指</a:t>
                </a:r>
              </a:p>
            </p:txBody>
          </p:sp>
          <p:sp>
            <p:nvSpPr>
              <p:cNvPr id="1729" name="テキスト ボックス 1728"/>
              <p:cNvSpPr txBox="1"/>
              <p:nvPr/>
            </p:nvSpPr>
            <p:spPr>
              <a:xfrm>
                <a:off x="11175986" y="848772"/>
                <a:ext cx="57004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眼瞼と眼球</a:t>
                </a:r>
              </a:p>
            </p:txBody>
          </p:sp>
          <p:sp>
            <p:nvSpPr>
              <p:cNvPr id="1730" name="テキスト ボックス 1729"/>
              <p:cNvSpPr txBox="1"/>
              <p:nvPr/>
            </p:nvSpPr>
            <p:spPr>
              <a:xfrm>
                <a:off x="11447646" y="74669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眉</a:t>
                </a:r>
              </a:p>
            </p:txBody>
          </p:sp>
          <p:sp>
            <p:nvSpPr>
              <p:cNvPr id="1731" name="テキスト ボックス 1730"/>
              <p:cNvSpPr txBox="1"/>
              <p:nvPr/>
            </p:nvSpPr>
            <p:spPr>
              <a:xfrm>
                <a:off x="11516707" y="936343"/>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顔</a:t>
                </a:r>
              </a:p>
            </p:txBody>
          </p:sp>
          <p:sp>
            <p:nvSpPr>
              <p:cNvPr id="1732" name="テキスト ボックス 1731"/>
              <p:cNvSpPr txBox="1"/>
              <p:nvPr/>
            </p:nvSpPr>
            <p:spPr>
              <a:xfrm>
                <a:off x="11624285" y="1142720"/>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唇</a:t>
                </a:r>
              </a:p>
            </p:txBody>
          </p:sp>
          <p:sp>
            <p:nvSpPr>
              <p:cNvPr id="1733" name="テキスト ボックス 1732"/>
              <p:cNvSpPr txBox="1"/>
              <p:nvPr/>
            </p:nvSpPr>
            <p:spPr>
              <a:xfrm>
                <a:off x="11642927" y="1431760"/>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顎</a:t>
                </a:r>
              </a:p>
            </p:txBody>
          </p:sp>
          <p:sp>
            <p:nvSpPr>
              <p:cNvPr id="1734" name="テキスト ボックス 1733"/>
              <p:cNvSpPr txBox="1"/>
              <p:nvPr/>
            </p:nvSpPr>
            <p:spPr>
              <a:xfrm>
                <a:off x="11595140" y="1590856"/>
                <a:ext cx="235431"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舌</a:t>
                </a:r>
              </a:p>
            </p:txBody>
          </p:sp>
          <p:sp>
            <p:nvSpPr>
              <p:cNvPr id="1735" name="テキスト ボックス 1734"/>
              <p:cNvSpPr txBox="1"/>
              <p:nvPr/>
            </p:nvSpPr>
            <p:spPr>
              <a:xfrm>
                <a:off x="11379797" y="1237388"/>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発声</a:t>
                </a:r>
              </a:p>
            </p:txBody>
          </p:sp>
          <p:sp>
            <p:nvSpPr>
              <p:cNvPr id="1736" name="テキスト ボックス 1735"/>
              <p:cNvSpPr txBox="1"/>
              <p:nvPr/>
            </p:nvSpPr>
            <p:spPr>
              <a:xfrm>
                <a:off x="11155416" y="1366037"/>
                <a:ext cx="494444"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唾液分泌</a:t>
                </a:r>
              </a:p>
            </p:txBody>
          </p:sp>
          <p:sp>
            <p:nvSpPr>
              <p:cNvPr id="1737" name="テキスト ボックス 1736"/>
              <p:cNvSpPr txBox="1"/>
              <p:nvPr/>
            </p:nvSpPr>
            <p:spPr>
              <a:xfrm>
                <a:off x="11172641" y="1591971"/>
                <a:ext cx="361510"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咀嚼</a:t>
                </a:r>
              </a:p>
            </p:txBody>
          </p:sp>
          <p:sp>
            <p:nvSpPr>
              <p:cNvPr id="1738" name="テキスト ボックス 1737"/>
              <p:cNvSpPr txBox="1"/>
              <p:nvPr/>
            </p:nvSpPr>
            <p:spPr>
              <a:xfrm>
                <a:off x="11499465" y="1671621"/>
                <a:ext cx="337181"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嚥下</a:t>
                </a:r>
              </a:p>
            </p:txBody>
          </p:sp>
          <p:sp>
            <p:nvSpPr>
              <p:cNvPr id="1739" name="テキスト ボックス 1738"/>
              <p:cNvSpPr txBox="1"/>
              <p:nvPr/>
            </p:nvSpPr>
            <p:spPr>
              <a:xfrm>
                <a:off x="10198888" y="525462"/>
                <a:ext cx="38966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足指</a:t>
                </a:r>
              </a:p>
            </p:txBody>
          </p:sp>
          <p:sp>
            <p:nvSpPr>
              <p:cNvPr id="1740" name="テキスト ボックス 1739"/>
              <p:cNvSpPr txBox="1"/>
              <p:nvPr/>
            </p:nvSpPr>
            <p:spPr>
              <a:xfrm>
                <a:off x="10372585" y="296950"/>
                <a:ext cx="389665"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尻</a:t>
                </a:r>
                <a:endParaRPr kumimoji="1" lang="ja-JP" altLang="en-US" sz="600" dirty="0">
                  <a:latin typeface="Meiryo UI" panose="020B0604030504040204" pitchFamily="50" charset="-128"/>
                  <a:ea typeface="Meiryo UI" panose="020B0604030504040204" pitchFamily="50" charset="-128"/>
                </a:endParaRPr>
              </a:p>
            </p:txBody>
          </p:sp>
          <p:sp>
            <p:nvSpPr>
              <p:cNvPr id="1741" name="テキスト ボックス 1740"/>
              <p:cNvSpPr txBox="1"/>
              <p:nvPr/>
            </p:nvSpPr>
            <p:spPr>
              <a:xfrm>
                <a:off x="10553172" y="222137"/>
                <a:ext cx="232515"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肩</a:t>
                </a:r>
              </a:p>
            </p:txBody>
          </p:sp>
          <p:sp>
            <p:nvSpPr>
              <p:cNvPr id="1742" name="テキスト ボックス 1741"/>
              <p:cNvSpPr txBox="1"/>
              <p:nvPr/>
            </p:nvSpPr>
            <p:spPr>
              <a:xfrm>
                <a:off x="11164450" y="519554"/>
                <a:ext cx="343553" cy="184666"/>
              </a:xfrm>
              <a:prstGeom prst="rect">
                <a:avLst/>
              </a:prstGeom>
              <a:noFill/>
              <a:ln>
                <a:noFill/>
              </a:ln>
            </p:spPr>
            <p:txBody>
              <a:bodyPr wrap="square" rtlCol="0">
                <a:spAutoFit/>
              </a:bodyPr>
              <a:lstStyle/>
              <a:p>
                <a:r>
                  <a:rPr kumimoji="1" lang="ja-JP" altLang="en-US" sz="600" dirty="0">
                    <a:latin typeface="Meiryo UI" panose="020B0604030504040204" pitchFamily="50" charset="-128"/>
                    <a:ea typeface="Meiryo UI" panose="020B0604030504040204" pitchFamily="50" charset="-128"/>
                  </a:rPr>
                  <a:t>中指</a:t>
                </a:r>
              </a:p>
            </p:txBody>
          </p:sp>
          <p:sp>
            <p:nvSpPr>
              <p:cNvPr id="1743" name="テキスト ボックス 1742"/>
              <p:cNvSpPr txBox="1"/>
              <p:nvPr/>
            </p:nvSpPr>
            <p:spPr>
              <a:xfrm>
                <a:off x="11322728" y="738230"/>
                <a:ext cx="343553" cy="184666"/>
              </a:xfrm>
              <a:prstGeom prst="rect">
                <a:avLst/>
              </a:prstGeom>
              <a:noFill/>
              <a:ln>
                <a:noFill/>
              </a:ln>
            </p:spPr>
            <p:txBody>
              <a:bodyPr wrap="square" rtlCol="0">
                <a:spAutoFit/>
              </a:bodyPr>
              <a:lstStyle/>
              <a:p>
                <a:r>
                  <a:rPr lang="ja-JP" altLang="en-US" sz="600" dirty="0">
                    <a:latin typeface="Meiryo UI" panose="020B0604030504040204" pitchFamily="50" charset="-128"/>
                    <a:ea typeface="Meiryo UI" panose="020B0604030504040204" pitchFamily="50" charset="-128"/>
                  </a:rPr>
                  <a:t>頸</a:t>
                </a:r>
                <a:endParaRPr kumimoji="1" lang="ja-JP" altLang="en-US" sz="600" dirty="0">
                  <a:latin typeface="Meiryo UI" panose="020B0604030504040204" pitchFamily="50" charset="-128"/>
                  <a:ea typeface="Meiryo UI" panose="020B0604030504040204" pitchFamily="50" charset="-128"/>
                </a:endParaRPr>
              </a:p>
            </p:txBody>
          </p:sp>
        </p:grpSp>
      </p:grpSp>
      <p:grpSp>
        <p:nvGrpSpPr>
          <p:cNvPr id="342" name="グループ化 341"/>
          <p:cNvGrpSpPr/>
          <p:nvPr/>
        </p:nvGrpSpPr>
        <p:grpSpPr>
          <a:xfrm>
            <a:off x="5090409" y="3558010"/>
            <a:ext cx="3594581" cy="3193578"/>
            <a:chOff x="4277040" y="3581371"/>
            <a:chExt cx="3594581" cy="3193578"/>
          </a:xfrm>
        </p:grpSpPr>
        <p:grpSp>
          <p:nvGrpSpPr>
            <p:cNvPr id="1044" name="グループ化 1043"/>
            <p:cNvGrpSpPr/>
            <p:nvPr/>
          </p:nvGrpSpPr>
          <p:grpSpPr>
            <a:xfrm>
              <a:off x="4277040" y="3581371"/>
              <a:ext cx="2719023" cy="3193578"/>
              <a:chOff x="4323184" y="3581400"/>
              <a:chExt cx="2719023" cy="3193578"/>
            </a:xfrm>
          </p:grpSpPr>
          <p:sp>
            <p:nvSpPr>
              <p:cNvPr id="1045" name="フリーフォーム 1044"/>
              <p:cNvSpPr/>
              <p:nvPr/>
            </p:nvSpPr>
            <p:spPr>
              <a:xfrm>
                <a:off x="4323184" y="3582955"/>
                <a:ext cx="2694972" cy="3192023"/>
              </a:xfrm>
              <a:custGeom>
                <a:avLst/>
                <a:gdLst>
                  <a:gd name="connsiteX0" fmla="*/ 1387151 w 2694972"/>
                  <a:gd name="connsiteY0" fmla="*/ 180392 h 3192023"/>
                  <a:gd name="connsiteX1" fmla="*/ 1356049 w 2694972"/>
                  <a:gd name="connsiteY1" fmla="*/ 130629 h 3192023"/>
                  <a:gd name="connsiteX2" fmla="*/ 1331167 w 2694972"/>
                  <a:gd name="connsiteY2" fmla="*/ 74645 h 3192023"/>
                  <a:gd name="connsiteX3" fmla="*/ 1306285 w 2694972"/>
                  <a:gd name="connsiteY3" fmla="*/ 18661 h 3192023"/>
                  <a:gd name="connsiteX4" fmla="*/ 1287624 w 2694972"/>
                  <a:gd name="connsiteY4" fmla="*/ 6221 h 3192023"/>
                  <a:gd name="connsiteX5" fmla="*/ 1268963 w 2694972"/>
                  <a:gd name="connsiteY5" fmla="*/ 0 h 3192023"/>
                  <a:gd name="connsiteX6" fmla="*/ 1156996 w 2694972"/>
                  <a:gd name="connsiteY6" fmla="*/ 12441 h 3192023"/>
                  <a:gd name="connsiteX7" fmla="*/ 1132114 w 2694972"/>
                  <a:gd name="connsiteY7" fmla="*/ 18661 h 3192023"/>
                  <a:gd name="connsiteX8" fmla="*/ 1101012 w 2694972"/>
                  <a:gd name="connsiteY8" fmla="*/ 24882 h 3192023"/>
                  <a:gd name="connsiteX9" fmla="*/ 1038808 w 2694972"/>
                  <a:gd name="connsiteY9" fmla="*/ 31102 h 3192023"/>
                  <a:gd name="connsiteX10" fmla="*/ 1007706 w 2694972"/>
                  <a:gd name="connsiteY10" fmla="*/ 37323 h 3192023"/>
                  <a:gd name="connsiteX11" fmla="*/ 970383 w 2694972"/>
                  <a:gd name="connsiteY11" fmla="*/ 49763 h 3192023"/>
                  <a:gd name="connsiteX12" fmla="*/ 951722 w 2694972"/>
                  <a:gd name="connsiteY12" fmla="*/ 68425 h 3192023"/>
                  <a:gd name="connsiteX13" fmla="*/ 914400 w 2694972"/>
                  <a:gd name="connsiteY13" fmla="*/ 80865 h 3192023"/>
                  <a:gd name="connsiteX14" fmla="*/ 870857 w 2694972"/>
                  <a:gd name="connsiteY14" fmla="*/ 99527 h 3192023"/>
                  <a:gd name="connsiteX15" fmla="*/ 833534 w 2694972"/>
                  <a:gd name="connsiteY15" fmla="*/ 111967 h 3192023"/>
                  <a:gd name="connsiteX16" fmla="*/ 777551 w 2694972"/>
                  <a:gd name="connsiteY16" fmla="*/ 143069 h 3192023"/>
                  <a:gd name="connsiteX17" fmla="*/ 752669 w 2694972"/>
                  <a:gd name="connsiteY17" fmla="*/ 161731 h 3192023"/>
                  <a:gd name="connsiteX18" fmla="*/ 734008 w 2694972"/>
                  <a:gd name="connsiteY18" fmla="*/ 167951 h 3192023"/>
                  <a:gd name="connsiteX19" fmla="*/ 721567 w 2694972"/>
                  <a:gd name="connsiteY19" fmla="*/ 186612 h 3192023"/>
                  <a:gd name="connsiteX20" fmla="*/ 702906 w 2694972"/>
                  <a:gd name="connsiteY20" fmla="*/ 199053 h 3192023"/>
                  <a:gd name="connsiteX21" fmla="*/ 690465 w 2694972"/>
                  <a:gd name="connsiteY21" fmla="*/ 217714 h 3192023"/>
                  <a:gd name="connsiteX22" fmla="*/ 671804 w 2694972"/>
                  <a:gd name="connsiteY22" fmla="*/ 223935 h 3192023"/>
                  <a:gd name="connsiteX23" fmla="*/ 646922 w 2694972"/>
                  <a:gd name="connsiteY23" fmla="*/ 261257 h 3192023"/>
                  <a:gd name="connsiteX24" fmla="*/ 609600 w 2694972"/>
                  <a:gd name="connsiteY24" fmla="*/ 273698 h 3192023"/>
                  <a:gd name="connsiteX25" fmla="*/ 572277 w 2694972"/>
                  <a:gd name="connsiteY25" fmla="*/ 292359 h 3192023"/>
                  <a:gd name="connsiteX26" fmla="*/ 553616 w 2694972"/>
                  <a:gd name="connsiteY26" fmla="*/ 304800 h 3192023"/>
                  <a:gd name="connsiteX27" fmla="*/ 541175 w 2694972"/>
                  <a:gd name="connsiteY27" fmla="*/ 323461 h 3192023"/>
                  <a:gd name="connsiteX28" fmla="*/ 503853 w 2694972"/>
                  <a:gd name="connsiteY28" fmla="*/ 348343 h 3192023"/>
                  <a:gd name="connsiteX29" fmla="*/ 485192 w 2694972"/>
                  <a:gd name="connsiteY29" fmla="*/ 385665 h 3192023"/>
                  <a:gd name="connsiteX30" fmla="*/ 472751 w 2694972"/>
                  <a:gd name="connsiteY30" fmla="*/ 422988 h 3192023"/>
                  <a:gd name="connsiteX31" fmla="*/ 466530 w 2694972"/>
                  <a:gd name="connsiteY31" fmla="*/ 441649 h 3192023"/>
                  <a:gd name="connsiteX32" fmla="*/ 454089 w 2694972"/>
                  <a:gd name="connsiteY32" fmla="*/ 491412 h 3192023"/>
                  <a:gd name="connsiteX33" fmla="*/ 441649 w 2694972"/>
                  <a:gd name="connsiteY33" fmla="*/ 590939 h 3192023"/>
                  <a:gd name="connsiteX34" fmla="*/ 429208 w 2694972"/>
                  <a:gd name="connsiteY34" fmla="*/ 609600 h 3192023"/>
                  <a:gd name="connsiteX35" fmla="*/ 410547 w 2694972"/>
                  <a:gd name="connsiteY35" fmla="*/ 622041 h 3192023"/>
                  <a:gd name="connsiteX36" fmla="*/ 398106 w 2694972"/>
                  <a:gd name="connsiteY36" fmla="*/ 665584 h 3192023"/>
                  <a:gd name="connsiteX37" fmla="*/ 385665 w 2694972"/>
                  <a:gd name="connsiteY37" fmla="*/ 789992 h 3192023"/>
                  <a:gd name="connsiteX38" fmla="*/ 373224 w 2694972"/>
                  <a:gd name="connsiteY38" fmla="*/ 827314 h 3192023"/>
                  <a:gd name="connsiteX39" fmla="*/ 360783 w 2694972"/>
                  <a:gd name="connsiteY39" fmla="*/ 845976 h 3192023"/>
                  <a:gd name="connsiteX40" fmla="*/ 342122 w 2694972"/>
                  <a:gd name="connsiteY40" fmla="*/ 914400 h 3192023"/>
                  <a:gd name="connsiteX41" fmla="*/ 335902 w 2694972"/>
                  <a:gd name="connsiteY41" fmla="*/ 933061 h 3192023"/>
                  <a:gd name="connsiteX42" fmla="*/ 329681 w 2694972"/>
                  <a:gd name="connsiteY42" fmla="*/ 970384 h 3192023"/>
                  <a:gd name="connsiteX43" fmla="*/ 323461 w 2694972"/>
                  <a:gd name="connsiteY43" fmla="*/ 989045 h 3192023"/>
                  <a:gd name="connsiteX44" fmla="*/ 304800 w 2694972"/>
                  <a:gd name="connsiteY44" fmla="*/ 1051249 h 3192023"/>
                  <a:gd name="connsiteX45" fmla="*/ 298579 w 2694972"/>
                  <a:gd name="connsiteY45" fmla="*/ 1069910 h 3192023"/>
                  <a:gd name="connsiteX46" fmla="*/ 273698 w 2694972"/>
                  <a:gd name="connsiteY46" fmla="*/ 1107233 h 3192023"/>
                  <a:gd name="connsiteX47" fmla="*/ 248816 w 2694972"/>
                  <a:gd name="connsiteY47" fmla="*/ 1144555 h 3192023"/>
                  <a:gd name="connsiteX48" fmla="*/ 223934 w 2694972"/>
                  <a:gd name="connsiteY48" fmla="*/ 1175657 h 3192023"/>
                  <a:gd name="connsiteX49" fmla="*/ 217714 w 2694972"/>
                  <a:gd name="connsiteY49" fmla="*/ 1194318 h 3192023"/>
                  <a:gd name="connsiteX50" fmla="*/ 205273 w 2694972"/>
                  <a:gd name="connsiteY50" fmla="*/ 1212980 h 3192023"/>
                  <a:gd name="connsiteX51" fmla="*/ 186612 w 2694972"/>
                  <a:gd name="connsiteY51" fmla="*/ 1250302 h 3192023"/>
                  <a:gd name="connsiteX52" fmla="*/ 174171 w 2694972"/>
                  <a:gd name="connsiteY52" fmla="*/ 1287625 h 3192023"/>
                  <a:gd name="connsiteX53" fmla="*/ 155510 w 2694972"/>
                  <a:gd name="connsiteY53" fmla="*/ 1374710 h 3192023"/>
                  <a:gd name="connsiteX54" fmla="*/ 149289 w 2694972"/>
                  <a:gd name="connsiteY54" fmla="*/ 1436914 h 3192023"/>
                  <a:gd name="connsiteX55" fmla="*/ 136849 w 2694972"/>
                  <a:gd name="connsiteY55" fmla="*/ 1480457 h 3192023"/>
                  <a:gd name="connsiteX56" fmla="*/ 111967 w 2694972"/>
                  <a:gd name="connsiteY56" fmla="*/ 1517780 h 3192023"/>
                  <a:gd name="connsiteX57" fmla="*/ 99526 w 2694972"/>
                  <a:gd name="connsiteY57" fmla="*/ 1555102 h 3192023"/>
                  <a:gd name="connsiteX58" fmla="*/ 93306 w 2694972"/>
                  <a:gd name="connsiteY58" fmla="*/ 1573763 h 3192023"/>
                  <a:gd name="connsiteX59" fmla="*/ 80865 w 2694972"/>
                  <a:gd name="connsiteY59" fmla="*/ 1592425 h 3192023"/>
                  <a:gd name="connsiteX60" fmla="*/ 62204 w 2694972"/>
                  <a:gd name="connsiteY60" fmla="*/ 1629747 h 3192023"/>
                  <a:gd name="connsiteX61" fmla="*/ 49763 w 2694972"/>
                  <a:gd name="connsiteY61" fmla="*/ 1679510 h 3192023"/>
                  <a:gd name="connsiteX62" fmla="*/ 37322 w 2694972"/>
                  <a:gd name="connsiteY62" fmla="*/ 1716833 h 3192023"/>
                  <a:gd name="connsiteX63" fmla="*/ 24881 w 2694972"/>
                  <a:gd name="connsiteY63" fmla="*/ 1760376 h 3192023"/>
                  <a:gd name="connsiteX64" fmla="*/ 12440 w 2694972"/>
                  <a:gd name="connsiteY64" fmla="*/ 1828800 h 3192023"/>
                  <a:gd name="connsiteX65" fmla="*/ 0 w 2694972"/>
                  <a:gd name="connsiteY65" fmla="*/ 1891004 h 3192023"/>
                  <a:gd name="connsiteX66" fmla="*/ 18661 w 2694972"/>
                  <a:gd name="connsiteY66" fmla="*/ 1953208 h 3192023"/>
                  <a:gd name="connsiteX67" fmla="*/ 37322 w 2694972"/>
                  <a:gd name="connsiteY67" fmla="*/ 1965649 h 3192023"/>
                  <a:gd name="connsiteX68" fmla="*/ 68424 w 2694972"/>
                  <a:gd name="connsiteY68" fmla="*/ 2002972 h 3192023"/>
                  <a:gd name="connsiteX69" fmla="*/ 99526 w 2694972"/>
                  <a:gd name="connsiteY69" fmla="*/ 2034074 h 3192023"/>
                  <a:gd name="connsiteX70" fmla="*/ 111967 w 2694972"/>
                  <a:gd name="connsiteY70" fmla="*/ 2071396 h 3192023"/>
                  <a:gd name="connsiteX71" fmla="*/ 118187 w 2694972"/>
                  <a:gd name="connsiteY71" fmla="*/ 2090057 h 3192023"/>
                  <a:gd name="connsiteX72" fmla="*/ 124408 w 2694972"/>
                  <a:gd name="connsiteY72" fmla="*/ 2202025 h 3192023"/>
                  <a:gd name="connsiteX73" fmla="*/ 136849 w 2694972"/>
                  <a:gd name="connsiteY73" fmla="*/ 2239347 h 3192023"/>
                  <a:gd name="connsiteX74" fmla="*/ 143069 w 2694972"/>
                  <a:gd name="connsiteY74" fmla="*/ 2258008 h 3192023"/>
                  <a:gd name="connsiteX75" fmla="*/ 174171 w 2694972"/>
                  <a:gd name="connsiteY75" fmla="*/ 2351314 h 3192023"/>
                  <a:gd name="connsiteX76" fmla="*/ 186612 w 2694972"/>
                  <a:gd name="connsiteY76" fmla="*/ 2388637 h 3192023"/>
                  <a:gd name="connsiteX77" fmla="*/ 192832 w 2694972"/>
                  <a:gd name="connsiteY77" fmla="*/ 2407298 h 3192023"/>
                  <a:gd name="connsiteX78" fmla="*/ 211494 w 2694972"/>
                  <a:gd name="connsiteY78" fmla="*/ 2469502 h 3192023"/>
                  <a:gd name="connsiteX79" fmla="*/ 236375 w 2694972"/>
                  <a:gd name="connsiteY79" fmla="*/ 2513045 h 3192023"/>
                  <a:gd name="connsiteX80" fmla="*/ 261257 w 2694972"/>
                  <a:gd name="connsiteY80" fmla="*/ 2550367 h 3192023"/>
                  <a:gd name="connsiteX81" fmla="*/ 273698 w 2694972"/>
                  <a:gd name="connsiteY81" fmla="*/ 2587690 h 3192023"/>
                  <a:gd name="connsiteX82" fmla="*/ 279918 w 2694972"/>
                  <a:gd name="connsiteY82" fmla="*/ 2606351 h 3192023"/>
                  <a:gd name="connsiteX83" fmla="*/ 311020 w 2694972"/>
                  <a:gd name="connsiteY83" fmla="*/ 2643674 h 3192023"/>
                  <a:gd name="connsiteX84" fmla="*/ 323461 w 2694972"/>
                  <a:gd name="connsiteY84" fmla="*/ 2687216 h 3192023"/>
                  <a:gd name="connsiteX85" fmla="*/ 335902 w 2694972"/>
                  <a:gd name="connsiteY85" fmla="*/ 2724539 h 3192023"/>
                  <a:gd name="connsiteX86" fmla="*/ 342122 w 2694972"/>
                  <a:gd name="connsiteY86" fmla="*/ 2743200 h 3192023"/>
                  <a:gd name="connsiteX87" fmla="*/ 379445 w 2694972"/>
                  <a:gd name="connsiteY87" fmla="*/ 2768082 h 3192023"/>
                  <a:gd name="connsiteX88" fmla="*/ 416767 w 2694972"/>
                  <a:gd name="connsiteY88" fmla="*/ 2780523 h 3192023"/>
                  <a:gd name="connsiteX89" fmla="*/ 454089 w 2694972"/>
                  <a:gd name="connsiteY89" fmla="*/ 2799184 h 3192023"/>
                  <a:gd name="connsiteX90" fmla="*/ 485192 w 2694972"/>
                  <a:gd name="connsiteY90" fmla="*/ 2836506 h 3192023"/>
                  <a:gd name="connsiteX91" fmla="*/ 510073 w 2694972"/>
                  <a:gd name="connsiteY91" fmla="*/ 2873829 h 3192023"/>
                  <a:gd name="connsiteX92" fmla="*/ 522514 w 2694972"/>
                  <a:gd name="connsiteY92" fmla="*/ 2892490 h 3192023"/>
                  <a:gd name="connsiteX93" fmla="*/ 534955 w 2694972"/>
                  <a:gd name="connsiteY93" fmla="*/ 2911151 h 3192023"/>
                  <a:gd name="connsiteX94" fmla="*/ 553616 w 2694972"/>
                  <a:gd name="connsiteY94" fmla="*/ 2923592 h 3192023"/>
                  <a:gd name="connsiteX95" fmla="*/ 597159 w 2694972"/>
                  <a:gd name="connsiteY95" fmla="*/ 2973355 h 3192023"/>
                  <a:gd name="connsiteX96" fmla="*/ 609600 w 2694972"/>
                  <a:gd name="connsiteY96" fmla="*/ 2992016 h 3192023"/>
                  <a:gd name="connsiteX97" fmla="*/ 615820 w 2694972"/>
                  <a:gd name="connsiteY97" fmla="*/ 3010678 h 3192023"/>
                  <a:gd name="connsiteX98" fmla="*/ 634481 w 2694972"/>
                  <a:gd name="connsiteY98" fmla="*/ 3016898 h 3192023"/>
                  <a:gd name="connsiteX99" fmla="*/ 646922 w 2694972"/>
                  <a:gd name="connsiteY99" fmla="*/ 3035559 h 3192023"/>
                  <a:gd name="connsiteX100" fmla="*/ 684245 w 2694972"/>
                  <a:gd name="connsiteY100" fmla="*/ 3060441 h 3192023"/>
                  <a:gd name="connsiteX101" fmla="*/ 702906 w 2694972"/>
                  <a:gd name="connsiteY101" fmla="*/ 3072882 h 3192023"/>
                  <a:gd name="connsiteX102" fmla="*/ 758889 w 2694972"/>
                  <a:gd name="connsiteY102" fmla="*/ 3091543 h 3192023"/>
                  <a:gd name="connsiteX103" fmla="*/ 777551 w 2694972"/>
                  <a:gd name="connsiteY103" fmla="*/ 3097763 h 3192023"/>
                  <a:gd name="connsiteX104" fmla="*/ 802432 w 2694972"/>
                  <a:gd name="connsiteY104" fmla="*/ 3103984 h 3192023"/>
                  <a:gd name="connsiteX105" fmla="*/ 870857 w 2694972"/>
                  <a:gd name="connsiteY105" fmla="*/ 3128865 h 3192023"/>
                  <a:gd name="connsiteX106" fmla="*/ 964163 w 2694972"/>
                  <a:gd name="connsiteY106" fmla="*/ 3159967 h 3192023"/>
                  <a:gd name="connsiteX107" fmla="*/ 1032587 w 2694972"/>
                  <a:gd name="connsiteY107" fmla="*/ 3178629 h 3192023"/>
                  <a:gd name="connsiteX108" fmla="*/ 1057469 w 2694972"/>
                  <a:gd name="connsiteY108" fmla="*/ 3184849 h 3192023"/>
                  <a:gd name="connsiteX109" fmla="*/ 1250302 w 2694972"/>
                  <a:gd name="connsiteY109" fmla="*/ 3166188 h 3192023"/>
                  <a:gd name="connsiteX110" fmla="*/ 1262743 w 2694972"/>
                  <a:gd name="connsiteY110" fmla="*/ 3147527 h 3192023"/>
                  <a:gd name="connsiteX111" fmla="*/ 1281404 w 2694972"/>
                  <a:gd name="connsiteY111" fmla="*/ 3110204 h 3192023"/>
                  <a:gd name="connsiteX112" fmla="*/ 1300065 w 2694972"/>
                  <a:gd name="connsiteY112" fmla="*/ 3072882 h 3192023"/>
                  <a:gd name="connsiteX113" fmla="*/ 1324947 w 2694972"/>
                  <a:gd name="connsiteY113" fmla="*/ 3016898 h 3192023"/>
                  <a:gd name="connsiteX114" fmla="*/ 1343608 w 2694972"/>
                  <a:gd name="connsiteY114" fmla="*/ 2979576 h 3192023"/>
                  <a:gd name="connsiteX115" fmla="*/ 1349828 w 2694972"/>
                  <a:gd name="connsiteY115" fmla="*/ 2960914 h 3192023"/>
                  <a:gd name="connsiteX116" fmla="*/ 1368489 w 2694972"/>
                  <a:gd name="connsiteY116" fmla="*/ 2967135 h 3192023"/>
                  <a:gd name="connsiteX117" fmla="*/ 1412032 w 2694972"/>
                  <a:gd name="connsiteY117" fmla="*/ 2998237 h 3192023"/>
                  <a:gd name="connsiteX118" fmla="*/ 1449355 w 2694972"/>
                  <a:gd name="connsiteY118" fmla="*/ 3023118 h 3192023"/>
                  <a:gd name="connsiteX119" fmla="*/ 1455575 w 2694972"/>
                  <a:gd name="connsiteY119" fmla="*/ 3060441 h 3192023"/>
                  <a:gd name="connsiteX120" fmla="*/ 1486677 w 2694972"/>
                  <a:gd name="connsiteY120" fmla="*/ 3097763 h 3192023"/>
                  <a:gd name="connsiteX121" fmla="*/ 1499118 w 2694972"/>
                  <a:gd name="connsiteY121" fmla="*/ 3116425 h 3192023"/>
                  <a:gd name="connsiteX122" fmla="*/ 1517779 w 2694972"/>
                  <a:gd name="connsiteY122" fmla="*/ 3128865 h 3192023"/>
                  <a:gd name="connsiteX123" fmla="*/ 1561322 w 2694972"/>
                  <a:gd name="connsiteY123" fmla="*/ 3159967 h 3192023"/>
                  <a:gd name="connsiteX124" fmla="*/ 1629747 w 2694972"/>
                  <a:gd name="connsiteY124" fmla="*/ 3172408 h 3192023"/>
                  <a:gd name="connsiteX125" fmla="*/ 1679510 w 2694972"/>
                  <a:gd name="connsiteY125" fmla="*/ 3184849 h 3192023"/>
                  <a:gd name="connsiteX126" fmla="*/ 1729273 w 2694972"/>
                  <a:gd name="connsiteY126" fmla="*/ 3172408 h 3192023"/>
                  <a:gd name="connsiteX127" fmla="*/ 1754155 w 2694972"/>
                  <a:gd name="connsiteY127" fmla="*/ 3166188 h 3192023"/>
                  <a:gd name="connsiteX128" fmla="*/ 1772816 w 2694972"/>
                  <a:gd name="connsiteY128" fmla="*/ 3159967 h 3192023"/>
                  <a:gd name="connsiteX129" fmla="*/ 1891004 w 2694972"/>
                  <a:gd name="connsiteY129" fmla="*/ 3153747 h 3192023"/>
                  <a:gd name="connsiteX130" fmla="*/ 1922106 w 2694972"/>
                  <a:gd name="connsiteY130" fmla="*/ 3147527 h 3192023"/>
                  <a:gd name="connsiteX131" fmla="*/ 1940767 w 2694972"/>
                  <a:gd name="connsiteY131" fmla="*/ 3141306 h 3192023"/>
                  <a:gd name="connsiteX132" fmla="*/ 1946987 w 2694972"/>
                  <a:gd name="connsiteY132" fmla="*/ 3122645 h 3192023"/>
                  <a:gd name="connsiteX133" fmla="*/ 1984310 w 2694972"/>
                  <a:gd name="connsiteY133" fmla="*/ 3091543 h 3192023"/>
                  <a:gd name="connsiteX134" fmla="*/ 2034073 w 2694972"/>
                  <a:gd name="connsiteY134" fmla="*/ 3041780 h 3192023"/>
                  <a:gd name="connsiteX135" fmla="*/ 2046514 w 2694972"/>
                  <a:gd name="connsiteY135" fmla="*/ 3023118 h 3192023"/>
                  <a:gd name="connsiteX136" fmla="*/ 2090057 w 2694972"/>
                  <a:gd name="connsiteY136" fmla="*/ 2998237 h 3192023"/>
                  <a:gd name="connsiteX137" fmla="*/ 2121159 w 2694972"/>
                  <a:gd name="connsiteY137" fmla="*/ 2979576 h 3192023"/>
                  <a:gd name="connsiteX138" fmla="*/ 2158481 w 2694972"/>
                  <a:gd name="connsiteY138" fmla="*/ 2954694 h 3192023"/>
                  <a:gd name="connsiteX139" fmla="*/ 2177143 w 2694972"/>
                  <a:gd name="connsiteY139" fmla="*/ 2942253 h 3192023"/>
                  <a:gd name="connsiteX140" fmla="*/ 2189583 w 2694972"/>
                  <a:gd name="connsiteY140" fmla="*/ 2923592 h 3192023"/>
                  <a:gd name="connsiteX141" fmla="*/ 2202024 w 2694972"/>
                  <a:gd name="connsiteY141" fmla="*/ 2886269 h 3192023"/>
                  <a:gd name="connsiteX142" fmla="*/ 2220685 w 2694972"/>
                  <a:gd name="connsiteY142" fmla="*/ 2873829 h 3192023"/>
                  <a:gd name="connsiteX143" fmla="*/ 2251787 w 2694972"/>
                  <a:gd name="connsiteY143" fmla="*/ 2836506 h 3192023"/>
                  <a:gd name="connsiteX144" fmla="*/ 2276669 w 2694972"/>
                  <a:gd name="connsiteY144" fmla="*/ 2799184 h 3192023"/>
                  <a:gd name="connsiteX145" fmla="*/ 2289110 w 2694972"/>
                  <a:gd name="connsiteY145" fmla="*/ 2780523 h 3192023"/>
                  <a:gd name="connsiteX146" fmla="*/ 2307771 w 2694972"/>
                  <a:gd name="connsiteY146" fmla="*/ 2761861 h 3192023"/>
                  <a:gd name="connsiteX147" fmla="*/ 2338873 w 2694972"/>
                  <a:gd name="connsiteY147" fmla="*/ 2705878 h 3192023"/>
                  <a:gd name="connsiteX148" fmla="*/ 2351314 w 2694972"/>
                  <a:gd name="connsiteY148" fmla="*/ 2687216 h 3192023"/>
                  <a:gd name="connsiteX149" fmla="*/ 2369975 w 2694972"/>
                  <a:gd name="connsiteY149" fmla="*/ 2674776 h 3192023"/>
                  <a:gd name="connsiteX150" fmla="*/ 2401077 w 2694972"/>
                  <a:gd name="connsiteY150" fmla="*/ 2618792 h 3192023"/>
                  <a:gd name="connsiteX151" fmla="*/ 2419738 w 2694972"/>
                  <a:gd name="connsiteY151" fmla="*/ 2606351 h 3192023"/>
                  <a:gd name="connsiteX152" fmla="*/ 2432179 w 2694972"/>
                  <a:gd name="connsiteY152" fmla="*/ 2587690 h 3192023"/>
                  <a:gd name="connsiteX153" fmla="*/ 2438400 w 2694972"/>
                  <a:gd name="connsiteY153" fmla="*/ 2525486 h 3192023"/>
                  <a:gd name="connsiteX154" fmla="*/ 2444620 w 2694972"/>
                  <a:gd name="connsiteY154" fmla="*/ 2494384 h 3192023"/>
                  <a:gd name="connsiteX155" fmla="*/ 2450840 w 2694972"/>
                  <a:gd name="connsiteY155" fmla="*/ 2475723 h 3192023"/>
                  <a:gd name="connsiteX156" fmla="*/ 2463281 w 2694972"/>
                  <a:gd name="connsiteY156" fmla="*/ 2457061 h 3192023"/>
                  <a:gd name="connsiteX157" fmla="*/ 2475722 w 2694972"/>
                  <a:gd name="connsiteY157" fmla="*/ 2419739 h 3192023"/>
                  <a:gd name="connsiteX158" fmla="*/ 2500604 w 2694972"/>
                  <a:gd name="connsiteY158" fmla="*/ 2382416 h 3192023"/>
                  <a:gd name="connsiteX159" fmla="*/ 2525485 w 2694972"/>
                  <a:gd name="connsiteY159" fmla="*/ 2351314 h 3192023"/>
                  <a:gd name="connsiteX160" fmla="*/ 2569028 w 2694972"/>
                  <a:gd name="connsiteY160" fmla="*/ 2301551 h 3192023"/>
                  <a:gd name="connsiteX161" fmla="*/ 2587689 w 2694972"/>
                  <a:gd name="connsiteY161" fmla="*/ 2220686 h 3192023"/>
                  <a:gd name="connsiteX162" fmla="*/ 2600130 w 2694972"/>
                  <a:gd name="connsiteY162" fmla="*/ 2177143 h 3192023"/>
                  <a:gd name="connsiteX163" fmla="*/ 2618792 w 2694972"/>
                  <a:gd name="connsiteY163" fmla="*/ 2158482 h 3192023"/>
                  <a:gd name="connsiteX164" fmla="*/ 2631232 w 2694972"/>
                  <a:gd name="connsiteY164" fmla="*/ 2071396 h 3192023"/>
                  <a:gd name="connsiteX165" fmla="*/ 2637453 w 2694972"/>
                  <a:gd name="connsiteY165" fmla="*/ 2052735 h 3192023"/>
                  <a:gd name="connsiteX166" fmla="*/ 2643673 w 2694972"/>
                  <a:gd name="connsiteY166" fmla="*/ 1990531 h 3192023"/>
                  <a:gd name="connsiteX167" fmla="*/ 2656114 w 2694972"/>
                  <a:gd name="connsiteY167" fmla="*/ 1953208 h 3192023"/>
                  <a:gd name="connsiteX168" fmla="*/ 2668555 w 2694972"/>
                  <a:gd name="connsiteY168" fmla="*/ 1915886 h 3192023"/>
                  <a:gd name="connsiteX169" fmla="*/ 2674775 w 2694972"/>
                  <a:gd name="connsiteY169" fmla="*/ 1897225 h 3192023"/>
                  <a:gd name="connsiteX170" fmla="*/ 2687216 w 2694972"/>
                  <a:gd name="connsiteY170" fmla="*/ 1878563 h 3192023"/>
                  <a:gd name="connsiteX171" fmla="*/ 2693436 w 2694972"/>
                  <a:gd name="connsiteY171" fmla="*/ 1859902 h 3192023"/>
                  <a:gd name="connsiteX172" fmla="*/ 2680996 w 2694972"/>
                  <a:gd name="connsiteY172" fmla="*/ 1698172 h 3192023"/>
                  <a:gd name="connsiteX173" fmla="*/ 2662334 w 2694972"/>
                  <a:gd name="connsiteY173" fmla="*/ 1592425 h 3192023"/>
                  <a:gd name="connsiteX174" fmla="*/ 2649894 w 2694972"/>
                  <a:gd name="connsiteY174" fmla="*/ 1555102 h 3192023"/>
                  <a:gd name="connsiteX175" fmla="*/ 2625012 w 2694972"/>
                  <a:gd name="connsiteY175" fmla="*/ 1486678 h 3192023"/>
                  <a:gd name="connsiteX176" fmla="*/ 2618792 w 2694972"/>
                  <a:gd name="connsiteY176" fmla="*/ 1468016 h 3192023"/>
                  <a:gd name="connsiteX177" fmla="*/ 2593910 w 2694972"/>
                  <a:gd name="connsiteY177" fmla="*/ 1430694 h 3192023"/>
                  <a:gd name="connsiteX178" fmla="*/ 2575249 w 2694972"/>
                  <a:gd name="connsiteY178" fmla="*/ 1393372 h 3192023"/>
                  <a:gd name="connsiteX179" fmla="*/ 2562808 w 2694972"/>
                  <a:gd name="connsiteY179" fmla="*/ 1356049 h 3192023"/>
                  <a:gd name="connsiteX180" fmla="*/ 2556587 w 2694972"/>
                  <a:gd name="connsiteY180" fmla="*/ 1337388 h 3192023"/>
                  <a:gd name="connsiteX181" fmla="*/ 2544147 w 2694972"/>
                  <a:gd name="connsiteY181" fmla="*/ 1281404 h 3192023"/>
                  <a:gd name="connsiteX182" fmla="*/ 2537926 w 2694972"/>
                  <a:gd name="connsiteY182" fmla="*/ 1237861 h 3192023"/>
                  <a:gd name="connsiteX183" fmla="*/ 2525485 w 2694972"/>
                  <a:gd name="connsiteY183" fmla="*/ 1200539 h 3192023"/>
                  <a:gd name="connsiteX184" fmla="*/ 2519265 w 2694972"/>
                  <a:gd name="connsiteY184" fmla="*/ 1181878 h 3192023"/>
                  <a:gd name="connsiteX185" fmla="*/ 2506824 w 2694972"/>
                  <a:gd name="connsiteY185" fmla="*/ 1144555 h 3192023"/>
                  <a:gd name="connsiteX186" fmla="*/ 2494383 w 2694972"/>
                  <a:gd name="connsiteY186" fmla="*/ 1125894 h 3192023"/>
                  <a:gd name="connsiteX187" fmla="*/ 2488163 w 2694972"/>
                  <a:gd name="connsiteY187" fmla="*/ 1107233 h 3192023"/>
                  <a:gd name="connsiteX188" fmla="*/ 2457061 w 2694972"/>
                  <a:gd name="connsiteY188" fmla="*/ 1069910 h 3192023"/>
                  <a:gd name="connsiteX189" fmla="*/ 2450840 w 2694972"/>
                  <a:gd name="connsiteY189" fmla="*/ 1051249 h 3192023"/>
                  <a:gd name="connsiteX190" fmla="*/ 2407298 w 2694972"/>
                  <a:gd name="connsiteY190" fmla="*/ 1001486 h 3192023"/>
                  <a:gd name="connsiteX191" fmla="*/ 2394857 w 2694972"/>
                  <a:gd name="connsiteY191" fmla="*/ 964163 h 3192023"/>
                  <a:gd name="connsiteX192" fmla="*/ 2388636 w 2694972"/>
                  <a:gd name="connsiteY192" fmla="*/ 858416 h 3192023"/>
                  <a:gd name="connsiteX193" fmla="*/ 2376196 w 2694972"/>
                  <a:gd name="connsiteY193" fmla="*/ 839755 h 3192023"/>
                  <a:gd name="connsiteX194" fmla="*/ 2363755 w 2694972"/>
                  <a:gd name="connsiteY194" fmla="*/ 802433 h 3192023"/>
                  <a:gd name="connsiteX195" fmla="*/ 2357534 w 2694972"/>
                  <a:gd name="connsiteY195" fmla="*/ 783772 h 3192023"/>
                  <a:gd name="connsiteX196" fmla="*/ 2351314 w 2694972"/>
                  <a:gd name="connsiteY196" fmla="*/ 765110 h 3192023"/>
                  <a:gd name="connsiteX197" fmla="*/ 2345094 w 2694972"/>
                  <a:gd name="connsiteY197" fmla="*/ 715347 h 3192023"/>
                  <a:gd name="connsiteX198" fmla="*/ 2338873 w 2694972"/>
                  <a:gd name="connsiteY198" fmla="*/ 696686 h 3192023"/>
                  <a:gd name="connsiteX199" fmla="*/ 2332653 w 2694972"/>
                  <a:gd name="connsiteY199" fmla="*/ 659363 h 3192023"/>
                  <a:gd name="connsiteX200" fmla="*/ 2326432 w 2694972"/>
                  <a:gd name="connsiteY200" fmla="*/ 628261 h 3192023"/>
                  <a:gd name="connsiteX201" fmla="*/ 2313992 w 2694972"/>
                  <a:gd name="connsiteY201" fmla="*/ 584718 h 3192023"/>
                  <a:gd name="connsiteX202" fmla="*/ 2301551 w 2694972"/>
                  <a:gd name="connsiteY202" fmla="*/ 534955 h 3192023"/>
                  <a:gd name="connsiteX203" fmla="*/ 2295330 w 2694972"/>
                  <a:gd name="connsiteY203" fmla="*/ 510074 h 3192023"/>
                  <a:gd name="connsiteX204" fmla="*/ 2282889 w 2694972"/>
                  <a:gd name="connsiteY204" fmla="*/ 472751 h 3192023"/>
                  <a:gd name="connsiteX205" fmla="*/ 2276669 w 2694972"/>
                  <a:gd name="connsiteY205" fmla="*/ 447869 h 3192023"/>
                  <a:gd name="connsiteX206" fmla="*/ 2258008 w 2694972"/>
                  <a:gd name="connsiteY206" fmla="*/ 391886 h 3192023"/>
                  <a:gd name="connsiteX207" fmla="*/ 2251787 w 2694972"/>
                  <a:gd name="connsiteY207" fmla="*/ 373225 h 3192023"/>
                  <a:gd name="connsiteX208" fmla="*/ 2214465 w 2694972"/>
                  <a:gd name="connsiteY208" fmla="*/ 335902 h 3192023"/>
                  <a:gd name="connsiteX209" fmla="*/ 2177143 w 2694972"/>
                  <a:gd name="connsiteY209" fmla="*/ 311021 h 3192023"/>
                  <a:gd name="connsiteX210" fmla="*/ 2158481 w 2694972"/>
                  <a:gd name="connsiteY210" fmla="*/ 298580 h 3192023"/>
                  <a:gd name="connsiteX211" fmla="*/ 2121159 w 2694972"/>
                  <a:gd name="connsiteY211" fmla="*/ 292359 h 3192023"/>
                  <a:gd name="connsiteX212" fmla="*/ 2102498 w 2694972"/>
                  <a:gd name="connsiteY212" fmla="*/ 286139 h 3192023"/>
                  <a:gd name="connsiteX213" fmla="*/ 2071396 w 2694972"/>
                  <a:gd name="connsiteY213" fmla="*/ 223935 h 3192023"/>
                  <a:gd name="connsiteX214" fmla="*/ 2034073 w 2694972"/>
                  <a:gd name="connsiteY214" fmla="*/ 211494 h 3192023"/>
                  <a:gd name="connsiteX215" fmla="*/ 1996751 w 2694972"/>
                  <a:gd name="connsiteY215" fmla="*/ 186612 h 3192023"/>
                  <a:gd name="connsiteX216" fmla="*/ 1965649 w 2694972"/>
                  <a:gd name="connsiteY216" fmla="*/ 155510 h 3192023"/>
                  <a:gd name="connsiteX217" fmla="*/ 1934547 w 2694972"/>
                  <a:gd name="connsiteY217" fmla="*/ 130629 h 3192023"/>
                  <a:gd name="connsiteX218" fmla="*/ 1922106 w 2694972"/>
                  <a:gd name="connsiteY218" fmla="*/ 111967 h 3192023"/>
                  <a:gd name="connsiteX219" fmla="*/ 1903445 w 2694972"/>
                  <a:gd name="connsiteY219" fmla="*/ 105747 h 3192023"/>
                  <a:gd name="connsiteX220" fmla="*/ 1841240 w 2694972"/>
                  <a:gd name="connsiteY220" fmla="*/ 87086 h 3192023"/>
                  <a:gd name="connsiteX221" fmla="*/ 1822579 w 2694972"/>
                  <a:gd name="connsiteY221" fmla="*/ 80865 h 3192023"/>
                  <a:gd name="connsiteX222" fmla="*/ 1785257 w 2694972"/>
                  <a:gd name="connsiteY222" fmla="*/ 55984 h 3192023"/>
                  <a:gd name="connsiteX223" fmla="*/ 1729273 w 2694972"/>
                  <a:gd name="connsiteY223" fmla="*/ 37323 h 3192023"/>
                  <a:gd name="connsiteX224" fmla="*/ 1710612 w 2694972"/>
                  <a:gd name="connsiteY224" fmla="*/ 31102 h 3192023"/>
                  <a:gd name="connsiteX225" fmla="*/ 1685730 w 2694972"/>
                  <a:gd name="connsiteY225" fmla="*/ 24882 h 3192023"/>
                  <a:gd name="connsiteX226" fmla="*/ 1667069 w 2694972"/>
                  <a:gd name="connsiteY226" fmla="*/ 18661 h 3192023"/>
                  <a:gd name="connsiteX227" fmla="*/ 1635967 w 2694972"/>
                  <a:gd name="connsiteY227" fmla="*/ 12441 h 3192023"/>
                  <a:gd name="connsiteX228" fmla="*/ 1480457 w 2694972"/>
                  <a:gd name="connsiteY228" fmla="*/ 18661 h 3192023"/>
                  <a:gd name="connsiteX229" fmla="*/ 1461796 w 2694972"/>
                  <a:gd name="connsiteY229" fmla="*/ 24882 h 3192023"/>
                  <a:gd name="connsiteX230" fmla="*/ 1443134 w 2694972"/>
                  <a:gd name="connsiteY230" fmla="*/ 37323 h 3192023"/>
                  <a:gd name="connsiteX231" fmla="*/ 1405812 w 2694972"/>
                  <a:gd name="connsiteY231" fmla="*/ 93306 h 3192023"/>
                  <a:gd name="connsiteX232" fmla="*/ 1393371 w 2694972"/>
                  <a:gd name="connsiteY232" fmla="*/ 111967 h 3192023"/>
                  <a:gd name="connsiteX233" fmla="*/ 1380930 w 2694972"/>
                  <a:gd name="connsiteY233" fmla="*/ 149290 h 3192023"/>
                  <a:gd name="connsiteX234" fmla="*/ 1374710 w 2694972"/>
                  <a:gd name="connsiteY234" fmla="*/ 167951 h 3192023"/>
                  <a:gd name="connsiteX235" fmla="*/ 1387151 w 2694972"/>
                  <a:gd name="connsiteY235" fmla="*/ 180392 h 319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694972" h="3192023">
                    <a:moveTo>
                      <a:pt x="1387151" y="180392"/>
                    </a:moveTo>
                    <a:cubicBezTo>
                      <a:pt x="1376784" y="163804"/>
                      <a:pt x="1362235" y="149186"/>
                      <a:pt x="1356049" y="130629"/>
                    </a:cubicBezTo>
                    <a:cubicBezTo>
                      <a:pt x="1341244" y="86214"/>
                      <a:pt x="1350882" y="104217"/>
                      <a:pt x="1331167" y="74645"/>
                    </a:cubicBezTo>
                    <a:cubicBezTo>
                      <a:pt x="1325008" y="56169"/>
                      <a:pt x="1321071" y="33447"/>
                      <a:pt x="1306285" y="18661"/>
                    </a:cubicBezTo>
                    <a:cubicBezTo>
                      <a:pt x="1300999" y="13375"/>
                      <a:pt x="1294311" y="9564"/>
                      <a:pt x="1287624" y="6221"/>
                    </a:cubicBezTo>
                    <a:cubicBezTo>
                      <a:pt x="1281759" y="3289"/>
                      <a:pt x="1275183" y="2074"/>
                      <a:pt x="1268963" y="0"/>
                    </a:cubicBezTo>
                    <a:cubicBezTo>
                      <a:pt x="1162981" y="17665"/>
                      <a:pt x="1331372" y="-9355"/>
                      <a:pt x="1156996" y="12441"/>
                    </a:cubicBezTo>
                    <a:cubicBezTo>
                      <a:pt x="1148513" y="13501"/>
                      <a:pt x="1140460" y="16806"/>
                      <a:pt x="1132114" y="18661"/>
                    </a:cubicBezTo>
                    <a:cubicBezTo>
                      <a:pt x="1121793" y="20955"/>
                      <a:pt x="1111492" y="23485"/>
                      <a:pt x="1101012" y="24882"/>
                    </a:cubicBezTo>
                    <a:cubicBezTo>
                      <a:pt x="1080357" y="27636"/>
                      <a:pt x="1059543" y="29029"/>
                      <a:pt x="1038808" y="31102"/>
                    </a:cubicBezTo>
                    <a:cubicBezTo>
                      <a:pt x="1028441" y="33176"/>
                      <a:pt x="1017906" y="34541"/>
                      <a:pt x="1007706" y="37323"/>
                    </a:cubicBezTo>
                    <a:cubicBezTo>
                      <a:pt x="995054" y="40773"/>
                      <a:pt x="970383" y="49763"/>
                      <a:pt x="970383" y="49763"/>
                    </a:cubicBezTo>
                    <a:cubicBezTo>
                      <a:pt x="964163" y="55984"/>
                      <a:pt x="959412" y="64153"/>
                      <a:pt x="951722" y="68425"/>
                    </a:cubicBezTo>
                    <a:cubicBezTo>
                      <a:pt x="940259" y="74794"/>
                      <a:pt x="914400" y="80865"/>
                      <a:pt x="914400" y="80865"/>
                    </a:cubicBezTo>
                    <a:cubicBezTo>
                      <a:pt x="884795" y="100601"/>
                      <a:pt x="907370" y="88573"/>
                      <a:pt x="870857" y="99527"/>
                    </a:cubicBezTo>
                    <a:cubicBezTo>
                      <a:pt x="858296" y="103295"/>
                      <a:pt x="833534" y="111967"/>
                      <a:pt x="833534" y="111967"/>
                    </a:cubicBezTo>
                    <a:cubicBezTo>
                      <a:pt x="790756" y="140486"/>
                      <a:pt x="810397" y="132121"/>
                      <a:pt x="777551" y="143069"/>
                    </a:cubicBezTo>
                    <a:cubicBezTo>
                      <a:pt x="769257" y="149290"/>
                      <a:pt x="761671" y="156587"/>
                      <a:pt x="752669" y="161731"/>
                    </a:cubicBezTo>
                    <a:cubicBezTo>
                      <a:pt x="746976" y="164984"/>
                      <a:pt x="739128" y="163855"/>
                      <a:pt x="734008" y="167951"/>
                    </a:cubicBezTo>
                    <a:cubicBezTo>
                      <a:pt x="728170" y="172621"/>
                      <a:pt x="726853" y="181326"/>
                      <a:pt x="721567" y="186612"/>
                    </a:cubicBezTo>
                    <a:cubicBezTo>
                      <a:pt x="716281" y="191898"/>
                      <a:pt x="709126" y="194906"/>
                      <a:pt x="702906" y="199053"/>
                    </a:cubicBezTo>
                    <a:cubicBezTo>
                      <a:pt x="698759" y="205273"/>
                      <a:pt x="696303" y="213044"/>
                      <a:pt x="690465" y="217714"/>
                    </a:cubicBezTo>
                    <a:cubicBezTo>
                      <a:pt x="685345" y="221810"/>
                      <a:pt x="676440" y="219299"/>
                      <a:pt x="671804" y="223935"/>
                    </a:cubicBezTo>
                    <a:cubicBezTo>
                      <a:pt x="661231" y="234508"/>
                      <a:pt x="661107" y="256529"/>
                      <a:pt x="646922" y="261257"/>
                    </a:cubicBezTo>
                    <a:lnTo>
                      <a:pt x="609600" y="273698"/>
                    </a:lnTo>
                    <a:cubicBezTo>
                      <a:pt x="556111" y="309356"/>
                      <a:pt x="623790" y="266603"/>
                      <a:pt x="572277" y="292359"/>
                    </a:cubicBezTo>
                    <a:cubicBezTo>
                      <a:pt x="565590" y="295702"/>
                      <a:pt x="559836" y="300653"/>
                      <a:pt x="553616" y="304800"/>
                    </a:cubicBezTo>
                    <a:cubicBezTo>
                      <a:pt x="549469" y="311020"/>
                      <a:pt x="546801" y="318538"/>
                      <a:pt x="541175" y="323461"/>
                    </a:cubicBezTo>
                    <a:cubicBezTo>
                      <a:pt x="529923" y="333307"/>
                      <a:pt x="503853" y="348343"/>
                      <a:pt x="503853" y="348343"/>
                    </a:cubicBezTo>
                    <a:cubicBezTo>
                      <a:pt x="481160" y="416416"/>
                      <a:pt x="517354" y="313298"/>
                      <a:pt x="485192" y="385665"/>
                    </a:cubicBezTo>
                    <a:cubicBezTo>
                      <a:pt x="479866" y="397649"/>
                      <a:pt x="476898" y="410547"/>
                      <a:pt x="472751" y="422988"/>
                    </a:cubicBezTo>
                    <a:cubicBezTo>
                      <a:pt x="470677" y="429208"/>
                      <a:pt x="467816" y="435219"/>
                      <a:pt x="466530" y="441649"/>
                    </a:cubicBezTo>
                    <a:cubicBezTo>
                      <a:pt x="459024" y="479181"/>
                      <a:pt x="463654" y="462721"/>
                      <a:pt x="454089" y="491412"/>
                    </a:cubicBezTo>
                    <a:cubicBezTo>
                      <a:pt x="452902" y="506838"/>
                      <a:pt x="455075" y="564087"/>
                      <a:pt x="441649" y="590939"/>
                    </a:cubicBezTo>
                    <a:cubicBezTo>
                      <a:pt x="438306" y="597626"/>
                      <a:pt x="434494" y="604314"/>
                      <a:pt x="429208" y="609600"/>
                    </a:cubicBezTo>
                    <a:cubicBezTo>
                      <a:pt x="423922" y="614886"/>
                      <a:pt x="416767" y="617894"/>
                      <a:pt x="410547" y="622041"/>
                    </a:cubicBezTo>
                    <a:cubicBezTo>
                      <a:pt x="406690" y="633610"/>
                      <a:pt x="399308" y="654162"/>
                      <a:pt x="398106" y="665584"/>
                    </a:cubicBezTo>
                    <a:cubicBezTo>
                      <a:pt x="392967" y="714400"/>
                      <a:pt x="397392" y="746993"/>
                      <a:pt x="385665" y="789992"/>
                    </a:cubicBezTo>
                    <a:cubicBezTo>
                      <a:pt x="382215" y="802644"/>
                      <a:pt x="380498" y="816403"/>
                      <a:pt x="373224" y="827314"/>
                    </a:cubicBezTo>
                    <a:lnTo>
                      <a:pt x="360783" y="845976"/>
                    </a:lnTo>
                    <a:cubicBezTo>
                      <a:pt x="334095" y="926043"/>
                      <a:pt x="359707" y="844063"/>
                      <a:pt x="342122" y="914400"/>
                    </a:cubicBezTo>
                    <a:cubicBezTo>
                      <a:pt x="340532" y="920761"/>
                      <a:pt x="337324" y="926660"/>
                      <a:pt x="335902" y="933061"/>
                    </a:cubicBezTo>
                    <a:cubicBezTo>
                      <a:pt x="333166" y="945373"/>
                      <a:pt x="332417" y="958072"/>
                      <a:pt x="329681" y="970384"/>
                    </a:cubicBezTo>
                    <a:cubicBezTo>
                      <a:pt x="328259" y="976785"/>
                      <a:pt x="325262" y="982741"/>
                      <a:pt x="323461" y="989045"/>
                    </a:cubicBezTo>
                    <a:cubicBezTo>
                      <a:pt x="304665" y="1054829"/>
                      <a:pt x="334353" y="962591"/>
                      <a:pt x="304800" y="1051249"/>
                    </a:cubicBezTo>
                    <a:cubicBezTo>
                      <a:pt x="302727" y="1057469"/>
                      <a:pt x="302216" y="1064454"/>
                      <a:pt x="298579" y="1069910"/>
                    </a:cubicBezTo>
                    <a:cubicBezTo>
                      <a:pt x="290285" y="1082351"/>
                      <a:pt x="278427" y="1093048"/>
                      <a:pt x="273698" y="1107233"/>
                    </a:cubicBezTo>
                    <a:cubicBezTo>
                      <a:pt x="264695" y="1134239"/>
                      <a:pt x="272113" y="1121258"/>
                      <a:pt x="248816" y="1144555"/>
                    </a:cubicBezTo>
                    <a:cubicBezTo>
                      <a:pt x="233182" y="1191459"/>
                      <a:pt x="256090" y="1135463"/>
                      <a:pt x="223934" y="1175657"/>
                    </a:cubicBezTo>
                    <a:cubicBezTo>
                      <a:pt x="219838" y="1180777"/>
                      <a:pt x="220646" y="1188453"/>
                      <a:pt x="217714" y="1194318"/>
                    </a:cubicBezTo>
                    <a:cubicBezTo>
                      <a:pt x="214371" y="1201005"/>
                      <a:pt x="209420" y="1206759"/>
                      <a:pt x="205273" y="1212980"/>
                    </a:cubicBezTo>
                    <a:cubicBezTo>
                      <a:pt x="182591" y="1281030"/>
                      <a:pt x="218765" y="1177959"/>
                      <a:pt x="186612" y="1250302"/>
                    </a:cubicBezTo>
                    <a:cubicBezTo>
                      <a:pt x="181286" y="1262286"/>
                      <a:pt x="177352" y="1274903"/>
                      <a:pt x="174171" y="1287625"/>
                    </a:cubicBezTo>
                    <a:cubicBezTo>
                      <a:pt x="164791" y="1325144"/>
                      <a:pt x="160026" y="1338580"/>
                      <a:pt x="155510" y="1374710"/>
                    </a:cubicBezTo>
                    <a:cubicBezTo>
                      <a:pt x="152925" y="1395387"/>
                      <a:pt x="152236" y="1416285"/>
                      <a:pt x="149289" y="1436914"/>
                    </a:cubicBezTo>
                    <a:cubicBezTo>
                      <a:pt x="148670" y="1441250"/>
                      <a:pt x="140258" y="1474322"/>
                      <a:pt x="136849" y="1480457"/>
                    </a:cubicBezTo>
                    <a:cubicBezTo>
                      <a:pt x="129588" y="1493528"/>
                      <a:pt x="111967" y="1517780"/>
                      <a:pt x="111967" y="1517780"/>
                    </a:cubicBezTo>
                    <a:lnTo>
                      <a:pt x="99526" y="1555102"/>
                    </a:lnTo>
                    <a:cubicBezTo>
                      <a:pt x="97453" y="1561322"/>
                      <a:pt x="96943" y="1568307"/>
                      <a:pt x="93306" y="1573763"/>
                    </a:cubicBezTo>
                    <a:lnTo>
                      <a:pt x="80865" y="1592425"/>
                    </a:lnTo>
                    <a:cubicBezTo>
                      <a:pt x="65233" y="1639323"/>
                      <a:pt x="86318" y="1581522"/>
                      <a:pt x="62204" y="1629747"/>
                    </a:cubicBezTo>
                    <a:cubicBezTo>
                      <a:pt x="54652" y="1644850"/>
                      <a:pt x="54023" y="1663888"/>
                      <a:pt x="49763" y="1679510"/>
                    </a:cubicBezTo>
                    <a:cubicBezTo>
                      <a:pt x="46313" y="1692162"/>
                      <a:pt x="40502" y="1704111"/>
                      <a:pt x="37322" y="1716833"/>
                    </a:cubicBezTo>
                    <a:cubicBezTo>
                      <a:pt x="29512" y="1748075"/>
                      <a:pt x="33806" y="1733604"/>
                      <a:pt x="24881" y="1760376"/>
                    </a:cubicBezTo>
                    <a:cubicBezTo>
                      <a:pt x="20376" y="1787405"/>
                      <a:pt x="18240" y="1802701"/>
                      <a:pt x="12440" y="1828800"/>
                    </a:cubicBezTo>
                    <a:cubicBezTo>
                      <a:pt x="71" y="1884458"/>
                      <a:pt x="12184" y="1817897"/>
                      <a:pt x="0" y="1891004"/>
                    </a:cubicBezTo>
                    <a:cubicBezTo>
                      <a:pt x="3915" y="1918413"/>
                      <a:pt x="-199" y="1934348"/>
                      <a:pt x="18661" y="1953208"/>
                    </a:cubicBezTo>
                    <a:cubicBezTo>
                      <a:pt x="23947" y="1958494"/>
                      <a:pt x="31102" y="1961502"/>
                      <a:pt x="37322" y="1965649"/>
                    </a:cubicBezTo>
                    <a:cubicBezTo>
                      <a:pt x="68210" y="2011980"/>
                      <a:pt x="28512" y="1955076"/>
                      <a:pt x="68424" y="2002972"/>
                    </a:cubicBezTo>
                    <a:cubicBezTo>
                      <a:pt x="94341" y="2034073"/>
                      <a:pt x="65316" y="2011267"/>
                      <a:pt x="99526" y="2034074"/>
                    </a:cubicBezTo>
                    <a:lnTo>
                      <a:pt x="111967" y="2071396"/>
                    </a:lnTo>
                    <a:lnTo>
                      <a:pt x="118187" y="2090057"/>
                    </a:lnTo>
                    <a:cubicBezTo>
                      <a:pt x="120261" y="2127380"/>
                      <a:pt x="119771" y="2164933"/>
                      <a:pt x="124408" y="2202025"/>
                    </a:cubicBezTo>
                    <a:cubicBezTo>
                      <a:pt x="126035" y="2215037"/>
                      <a:pt x="132702" y="2226906"/>
                      <a:pt x="136849" y="2239347"/>
                    </a:cubicBezTo>
                    <a:lnTo>
                      <a:pt x="143069" y="2258008"/>
                    </a:lnTo>
                    <a:lnTo>
                      <a:pt x="174171" y="2351314"/>
                    </a:lnTo>
                    <a:lnTo>
                      <a:pt x="186612" y="2388637"/>
                    </a:lnTo>
                    <a:cubicBezTo>
                      <a:pt x="188685" y="2394857"/>
                      <a:pt x="191242" y="2400937"/>
                      <a:pt x="192832" y="2407298"/>
                    </a:cubicBezTo>
                    <a:cubicBezTo>
                      <a:pt x="196309" y="2421207"/>
                      <a:pt x="205437" y="2460415"/>
                      <a:pt x="211494" y="2469502"/>
                    </a:cubicBezTo>
                    <a:cubicBezTo>
                      <a:pt x="254546" y="2534084"/>
                      <a:pt x="188999" y="2434087"/>
                      <a:pt x="236375" y="2513045"/>
                    </a:cubicBezTo>
                    <a:cubicBezTo>
                      <a:pt x="244068" y="2525866"/>
                      <a:pt x="261257" y="2550367"/>
                      <a:pt x="261257" y="2550367"/>
                    </a:cubicBezTo>
                    <a:lnTo>
                      <a:pt x="273698" y="2587690"/>
                    </a:lnTo>
                    <a:cubicBezTo>
                      <a:pt x="275771" y="2593910"/>
                      <a:pt x="275282" y="2601715"/>
                      <a:pt x="279918" y="2606351"/>
                    </a:cubicBezTo>
                    <a:cubicBezTo>
                      <a:pt x="303866" y="2630299"/>
                      <a:pt x="293699" y="2617692"/>
                      <a:pt x="311020" y="2643674"/>
                    </a:cubicBezTo>
                    <a:cubicBezTo>
                      <a:pt x="331930" y="2706408"/>
                      <a:pt x="300020" y="2609084"/>
                      <a:pt x="323461" y="2687216"/>
                    </a:cubicBezTo>
                    <a:cubicBezTo>
                      <a:pt x="327229" y="2699777"/>
                      <a:pt x="331755" y="2712098"/>
                      <a:pt x="335902" y="2724539"/>
                    </a:cubicBezTo>
                    <a:cubicBezTo>
                      <a:pt x="337975" y="2730759"/>
                      <a:pt x="336666" y="2739563"/>
                      <a:pt x="342122" y="2743200"/>
                    </a:cubicBezTo>
                    <a:cubicBezTo>
                      <a:pt x="354563" y="2751494"/>
                      <a:pt x="365260" y="2763354"/>
                      <a:pt x="379445" y="2768082"/>
                    </a:cubicBezTo>
                    <a:cubicBezTo>
                      <a:pt x="391886" y="2772229"/>
                      <a:pt x="405856" y="2773249"/>
                      <a:pt x="416767" y="2780523"/>
                    </a:cubicBezTo>
                    <a:cubicBezTo>
                      <a:pt x="440884" y="2796600"/>
                      <a:pt x="428336" y="2790599"/>
                      <a:pt x="454089" y="2799184"/>
                    </a:cubicBezTo>
                    <a:cubicBezTo>
                      <a:pt x="498557" y="2865884"/>
                      <a:pt x="429299" y="2764644"/>
                      <a:pt x="485192" y="2836506"/>
                    </a:cubicBezTo>
                    <a:cubicBezTo>
                      <a:pt x="494372" y="2848308"/>
                      <a:pt x="501779" y="2861388"/>
                      <a:pt x="510073" y="2873829"/>
                    </a:cubicBezTo>
                    <a:lnTo>
                      <a:pt x="522514" y="2892490"/>
                    </a:lnTo>
                    <a:cubicBezTo>
                      <a:pt x="526661" y="2898710"/>
                      <a:pt x="528735" y="2907004"/>
                      <a:pt x="534955" y="2911151"/>
                    </a:cubicBezTo>
                    <a:lnTo>
                      <a:pt x="553616" y="2923592"/>
                    </a:lnTo>
                    <a:cubicBezTo>
                      <a:pt x="582645" y="2967134"/>
                      <a:pt x="566057" y="2952620"/>
                      <a:pt x="597159" y="2973355"/>
                    </a:cubicBezTo>
                    <a:cubicBezTo>
                      <a:pt x="601306" y="2979575"/>
                      <a:pt x="606257" y="2985329"/>
                      <a:pt x="609600" y="2992016"/>
                    </a:cubicBezTo>
                    <a:cubicBezTo>
                      <a:pt x="612532" y="2997881"/>
                      <a:pt x="611184" y="3006041"/>
                      <a:pt x="615820" y="3010678"/>
                    </a:cubicBezTo>
                    <a:cubicBezTo>
                      <a:pt x="620456" y="3015314"/>
                      <a:pt x="628261" y="3014825"/>
                      <a:pt x="634481" y="3016898"/>
                    </a:cubicBezTo>
                    <a:cubicBezTo>
                      <a:pt x="638628" y="3023118"/>
                      <a:pt x="641296" y="3030636"/>
                      <a:pt x="646922" y="3035559"/>
                    </a:cubicBezTo>
                    <a:cubicBezTo>
                      <a:pt x="658175" y="3045405"/>
                      <a:pt x="671804" y="3052147"/>
                      <a:pt x="684245" y="3060441"/>
                    </a:cubicBezTo>
                    <a:cubicBezTo>
                      <a:pt x="690465" y="3064588"/>
                      <a:pt x="695814" y="3070518"/>
                      <a:pt x="702906" y="3072882"/>
                    </a:cubicBezTo>
                    <a:lnTo>
                      <a:pt x="758889" y="3091543"/>
                    </a:lnTo>
                    <a:cubicBezTo>
                      <a:pt x="765110" y="3093616"/>
                      <a:pt x="771190" y="3096172"/>
                      <a:pt x="777551" y="3097763"/>
                    </a:cubicBezTo>
                    <a:lnTo>
                      <a:pt x="802432" y="3103984"/>
                    </a:lnTo>
                    <a:cubicBezTo>
                      <a:pt x="841556" y="3130066"/>
                      <a:pt x="799582" y="3105106"/>
                      <a:pt x="870857" y="3128865"/>
                    </a:cubicBezTo>
                    <a:lnTo>
                      <a:pt x="964163" y="3159967"/>
                    </a:lnTo>
                    <a:cubicBezTo>
                      <a:pt x="999054" y="3171598"/>
                      <a:pt x="976439" y="3164592"/>
                      <a:pt x="1032587" y="3178629"/>
                    </a:cubicBezTo>
                    <a:lnTo>
                      <a:pt x="1057469" y="3184849"/>
                    </a:lnTo>
                    <a:cubicBezTo>
                      <a:pt x="1059147" y="3184789"/>
                      <a:pt x="1206463" y="3210026"/>
                      <a:pt x="1250302" y="3166188"/>
                    </a:cubicBezTo>
                    <a:cubicBezTo>
                      <a:pt x="1255588" y="3160902"/>
                      <a:pt x="1258596" y="3153747"/>
                      <a:pt x="1262743" y="3147527"/>
                    </a:cubicBezTo>
                    <a:cubicBezTo>
                      <a:pt x="1278376" y="3100622"/>
                      <a:pt x="1257289" y="3158435"/>
                      <a:pt x="1281404" y="3110204"/>
                    </a:cubicBezTo>
                    <a:cubicBezTo>
                      <a:pt x="1307157" y="3058697"/>
                      <a:pt x="1264411" y="3126362"/>
                      <a:pt x="1300065" y="3072882"/>
                    </a:cubicBezTo>
                    <a:cubicBezTo>
                      <a:pt x="1314870" y="3028467"/>
                      <a:pt x="1305232" y="3046470"/>
                      <a:pt x="1324947" y="3016898"/>
                    </a:cubicBezTo>
                    <a:cubicBezTo>
                      <a:pt x="1340582" y="2969990"/>
                      <a:pt x="1319490" y="3027813"/>
                      <a:pt x="1343608" y="2979576"/>
                    </a:cubicBezTo>
                    <a:cubicBezTo>
                      <a:pt x="1346540" y="2973711"/>
                      <a:pt x="1347755" y="2967135"/>
                      <a:pt x="1349828" y="2960914"/>
                    </a:cubicBezTo>
                    <a:cubicBezTo>
                      <a:pt x="1356048" y="2962988"/>
                      <a:pt x="1362624" y="2964203"/>
                      <a:pt x="1368489" y="2967135"/>
                    </a:cubicBezTo>
                    <a:cubicBezTo>
                      <a:pt x="1378606" y="2972193"/>
                      <a:pt x="1404981" y="2993302"/>
                      <a:pt x="1412032" y="2998237"/>
                    </a:cubicBezTo>
                    <a:cubicBezTo>
                      <a:pt x="1424281" y="3006811"/>
                      <a:pt x="1449355" y="3023118"/>
                      <a:pt x="1449355" y="3023118"/>
                    </a:cubicBezTo>
                    <a:cubicBezTo>
                      <a:pt x="1451428" y="3035559"/>
                      <a:pt x="1451587" y="3048476"/>
                      <a:pt x="1455575" y="3060441"/>
                    </a:cubicBezTo>
                    <a:cubicBezTo>
                      <a:pt x="1460723" y="3075884"/>
                      <a:pt x="1477054" y="3086215"/>
                      <a:pt x="1486677" y="3097763"/>
                    </a:cubicBezTo>
                    <a:cubicBezTo>
                      <a:pt x="1491463" y="3103506"/>
                      <a:pt x="1493831" y="3111138"/>
                      <a:pt x="1499118" y="3116425"/>
                    </a:cubicBezTo>
                    <a:cubicBezTo>
                      <a:pt x="1504404" y="3121711"/>
                      <a:pt x="1511696" y="3124520"/>
                      <a:pt x="1517779" y="3128865"/>
                    </a:cubicBezTo>
                    <a:cubicBezTo>
                      <a:pt x="1519364" y="3129997"/>
                      <a:pt x="1555145" y="3157651"/>
                      <a:pt x="1561322" y="3159967"/>
                    </a:cubicBezTo>
                    <a:cubicBezTo>
                      <a:pt x="1568284" y="3162578"/>
                      <a:pt x="1625547" y="3171708"/>
                      <a:pt x="1629747" y="3172408"/>
                    </a:cubicBezTo>
                    <a:cubicBezTo>
                      <a:pt x="1644475" y="3177318"/>
                      <a:pt x="1664494" y="3184849"/>
                      <a:pt x="1679510" y="3184849"/>
                    </a:cubicBezTo>
                    <a:cubicBezTo>
                      <a:pt x="1698487" y="3184849"/>
                      <a:pt x="1712089" y="3177318"/>
                      <a:pt x="1729273" y="3172408"/>
                    </a:cubicBezTo>
                    <a:cubicBezTo>
                      <a:pt x="1737493" y="3170059"/>
                      <a:pt x="1745935" y="3168537"/>
                      <a:pt x="1754155" y="3166188"/>
                    </a:cubicBezTo>
                    <a:cubicBezTo>
                      <a:pt x="1760460" y="3164387"/>
                      <a:pt x="1766286" y="3160561"/>
                      <a:pt x="1772816" y="3159967"/>
                    </a:cubicBezTo>
                    <a:cubicBezTo>
                      <a:pt x="1812105" y="3156395"/>
                      <a:pt x="1851608" y="3155820"/>
                      <a:pt x="1891004" y="3153747"/>
                    </a:cubicBezTo>
                    <a:cubicBezTo>
                      <a:pt x="1901371" y="3151674"/>
                      <a:pt x="1911849" y="3150091"/>
                      <a:pt x="1922106" y="3147527"/>
                    </a:cubicBezTo>
                    <a:cubicBezTo>
                      <a:pt x="1928467" y="3145937"/>
                      <a:pt x="1936131" y="3145943"/>
                      <a:pt x="1940767" y="3141306"/>
                    </a:cubicBezTo>
                    <a:cubicBezTo>
                      <a:pt x="1945403" y="3136670"/>
                      <a:pt x="1943350" y="3128101"/>
                      <a:pt x="1946987" y="3122645"/>
                    </a:cubicBezTo>
                    <a:cubicBezTo>
                      <a:pt x="1956565" y="3108278"/>
                      <a:pt x="1970542" y="3100722"/>
                      <a:pt x="1984310" y="3091543"/>
                    </a:cubicBezTo>
                    <a:cubicBezTo>
                      <a:pt x="2014336" y="3046506"/>
                      <a:pt x="1995819" y="3060908"/>
                      <a:pt x="2034073" y="3041780"/>
                    </a:cubicBezTo>
                    <a:cubicBezTo>
                      <a:pt x="2038220" y="3035559"/>
                      <a:pt x="2041227" y="3028405"/>
                      <a:pt x="2046514" y="3023118"/>
                    </a:cubicBezTo>
                    <a:cubicBezTo>
                      <a:pt x="2076597" y="2993035"/>
                      <a:pt x="2061589" y="3012471"/>
                      <a:pt x="2090057" y="2998237"/>
                    </a:cubicBezTo>
                    <a:cubicBezTo>
                      <a:pt x="2100871" y="2992830"/>
                      <a:pt x="2110959" y="2986067"/>
                      <a:pt x="2121159" y="2979576"/>
                    </a:cubicBezTo>
                    <a:cubicBezTo>
                      <a:pt x="2133773" y="2971549"/>
                      <a:pt x="2146040" y="2962988"/>
                      <a:pt x="2158481" y="2954694"/>
                    </a:cubicBezTo>
                    <a:lnTo>
                      <a:pt x="2177143" y="2942253"/>
                    </a:lnTo>
                    <a:cubicBezTo>
                      <a:pt x="2181290" y="2936033"/>
                      <a:pt x="2186547" y="2930423"/>
                      <a:pt x="2189583" y="2923592"/>
                    </a:cubicBezTo>
                    <a:cubicBezTo>
                      <a:pt x="2194909" y="2911608"/>
                      <a:pt x="2191112" y="2893543"/>
                      <a:pt x="2202024" y="2886269"/>
                    </a:cubicBezTo>
                    <a:lnTo>
                      <a:pt x="2220685" y="2873829"/>
                    </a:lnTo>
                    <a:cubicBezTo>
                      <a:pt x="2265133" y="2807156"/>
                      <a:pt x="2195921" y="2908333"/>
                      <a:pt x="2251787" y="2836506"/>
                    </a:cubicBezTo>
                    <a:cubicBezTo>
                      <a:pt x="2260967" y="2824704"/>
                      <a:pt x="2268375" y="2811625"/>
                      <a:pt x="2276669" y="2799184"/>
                    </a:cubicBezTo>
                    <a:cubicBezTo>
                      <a:pt x="2280816" y="2792964"/>
                      <a:pt x="2283824" y="2785809"/>
                      <a:pt x="2289110" y="2780523"/>
                    </a:cubicBezTo>
                    <a:lnTo>
                      <a:pt x="2307771" y="2761861"/>
                    </a:lnTo>
                    <a:cubicBezTo>
                      <a:pt x="2318721" y="2729016"/>
                      <a:pt x="2310355" y="2748656"/>
                      <a:pt x="2338873" y="2705878"/>
                    </a:cubicBezTo>
                    <a:cubicBezTo>
                      <a:pt x="2343020" y="2699657"/>
                      <a:pt x="2345093" y="2691363"/>
                      <a:pt x="2351314" y="2687216"/>
                    </a:cubicBezTo>
                    <a:lnTo>
                      <a:pt x="2369975" y="2674776"/>
                    </a:lnTo>
                    <a:cubicBezTo>
                      <a:pt x="2376457" y="2655330"/>
                      <a:pt x="2382745" y="2631014"/>
                      <a:pt x="2401077" y="2618792"/>
                    </a:cubicBezTo>
                    <a:lnTo>
                      <a:pt x="2419738" y="2606351"/>
                    </a:lnTo>
                    <a:cubicBezTo>
                      <a:pt x="2423885" y="2600131"/>
                      <a:pt x="2430498" y="2594975"/>
                      <a:pt x="2432179" y="2587690"/>
                    </a:cubicBezTo>
                    <a:cubicBezTo>
                      <a:pt x="2436865" y="2567386"/>
                      <a:pt x="2435646" y="2546141"/>
                      <a:pt x="2438400" y="2525486"/>
                    </a:cubicBezTo>
                    <a:cubicBezTo>
                      <a:pt x="2439797" y="2515006"/>
                      <a:pt x="2442056" y="2504641"/>
                      <a:pt x="2444620" y="2494384"/>
                    </a:cubicBezTo>
                    <a:cubicBezTo>
                      <a:pt x="2446210" y="2488023"/>
                      <a:pt x="2447908" y="2481588"/>
                      <a:pt x="2450840" y="2475723"/>
                    </a:cubicBezTo>
                    <a:cubicBezTo>
                      <a:pt x="2454183" y="2469036"/>
                      <a:pt x="2460245" y="2463893"/>
                      <a:pt x="2463281" y="2457061"/>
                    </a:cubicBezTo>
                    <a:cubicBezTo>
                      <a:pt x="2468607" y="2445078"/>
                      <a:pt x="2468448" y="2430650"/>
                      <a:pt x="2475722" y="2419739"/>
                    </a:cubicBezTo>
                    <a:lnTo>
                      <a:pt x="2500604" y="2382416"/>
                    </a:lnTo>
                    <a:cubicBezTo>
                      <a:pt x="2514611" y="2340394"/>
                      <a:pt x="2495186" y="2385941"/>
                      <a:pt x="2525485" y="2351314"/>
                    </a:cubicBezTo>
                    <a:cubicBezTo>
                      <a:pt x="2576285" y="2293257"/>
                      <a:pt x="2527041" y="2329543"/>
                      <a:pt x="2569028" y="2301551"/>
                    </a:cubicBezTo>
                    <a:cubicBezTo>
                      <a:pt x="2578601" y="2253692"/>
                      <a:pt x="2572688" y="2280692"/>
                      <a:pt x="2587689" y="2220686"/>
                    </a:cubicBezTo>
                    <a:cubicBezTo>
                      <a:pt x="2588517" y="2217372"/>
                      <a:pt x="2596562" y="2182495"/>
                      <a:pt x="2600130" y="2177143"/>
                    </a:cubicBezTo>
                    <a:cubicBezTo>
                      <a:pt x="2605010" y="2169823"/>
                      <a:pt x="2612571" y="2164702"/>
                      <a:pt x="2618792" y="2158482"/>
                    </a:cubicBezTo>
                    <a:cubicBezTo>
                      <a:pt x="2622661" y="2123654"/>
                      <a:pt x="2623311" y="2103080"/>
                      <a:pt x="2631232" y="2071396"/>
                    </a:cubicBezTo>
                    <a:cubicBezTo>
                      <a:pt x="2632822" y="2065035"/>
                      <a:pt x="2635379" y="2058955"/>
                      <a:pt x="2637453" y="2052735"/>
                    </a:cubicBezTo>
                    <a:cubicBezTo>
                      <a:pt x="2639526" y="2032000"/>
                      <a:pt x="2639833" y="2011012"/>
                      <a:pt x="2643673" y="1990531"/>
                    </a:cubicBezTo>
                    <a:cubicBezTo>
                      <a:pt x="2646090" y="1977642"/>
                      <a:pt x="2651967" y="1965649"/>
                      <a:pt x="2656114" y="1953208"/>
                    </a:cubicBezTo>
                    <a:lnTo>
                      <a:pt x="2668555" y="1915886"/>
                    </a:lnTo>
                    <a:cubicBezTo>
                      <a:pt x="2670628" y="1909666"/>
                      <a:pt x="2671138" y="1902681"/>
                      <a:pt x="2674775" y="1897225"/>
                    </a:cubicBezTo>
                    <a:lnTo>
                      <a:pt x="2687216" y="1878563"/>
                    </a:lnTo>
                    <a:cubicBezTo>
                      <a:pt x="2689289" y="1872343"/>
                      <a:pt x="2693436" y="1866459"/>
                      <a:pt x="2693436" y="1859902"/>
                    </a:cubicBezTo>
                    <a:cubicBezTo>
                      <a:pt x="2693436" y="1729798"/>
                      <a:pt x="2701417" y="1759438"/>
                      <a:pt x="2680996" y="1698172"/>
                    </a:cubicBezTo>
                    <a:cubicBezTo>
                      <a:pt x="2677095" y="1670865"/>
                      <a:pt x="2669992" y="1615400"/>
                      <a:pt x="2662334" y="1592425"/>
                    </a:cubicBezTo>
                    <a:cubicBezTo>
                      <a:pt x="2658187" y="1579984"/>
                      <a:pt x="2653075" y="1567824"/>
                      <a:pt x="2649894" y="1555102"/>
                    </a:cubicBezTo>
                    <a:cubicBezTo>
                      <a:pt x="2635640" y="1498086"/>
                      <a:pt x="2646938" y="1519565"/>
                      <a:pt x="2625012" y="1486678"/>
                    </a:cubicBezTo>
                    <a:cubicBezTo>
                      <a:pt x="2622939" y="1480457"/>
                      <a:pt x="2621976" y="1473748"/>
                      <a:pt x="2618792" y="1468016"/>
                    </a:cubicBezTo>
                    <a:cubicBezTo>
                      <a:pt x="2611531" y="1454946"/>
                      <a:pt x="2598639" y="1444879"/>
                      <a:pt x="2593910" y="1430694"/>
                    </a:cubicBezTo>
                    <a:cubicBezTo>
                      <a:pt x="2571217" y="1362621"/>
                      <a:pt x="2607411" y="1465739"/>
                      <a:pt x="2575249" y="1393372"/>
                    </a:cubicBezTo>
                    <a:cubicBezTo>
                      <a:pt x="2569923" y="1381388"/>
                      <a:pt x="2566955" y="1368490"/>
                      <a:pt x="2562808" y="1356049"/>
                    </a:cubicBezTo>
                    <a:cubicBezTo>
                      <a:pt x="2560734" y="1349829"/>
                      <a:pt x="2558177" y="1343749"/>
                      <a:pt x="2556587" y="1337388"/>
                    </a:cubicBezTo>
                    <a:cubicBezTo>
                      <a:pt x="2550995" y="1315018"/>
                      <a:pt x="2548096" y="1305098"/>
                      <a:pt x="2544147" y="1281404"/>
                    </a:cubicBezTo>
                    <a:cubicBezTo>
                      <a:pt x="2541737" y="1266942"/>
                      <a:pt x="2541223" y="1252147"/>
                      <a:pt x="2537926" y="1237861"/>
                    </a:cubicBezTo>
                    <a:cubicBezTo>
                      <a:pt x="2534977" y="1225083"/>
                      <a:pt x="2529632" y="1212980"/>
                      <a:pt x="2525485" y="1200539"/>
                    </a:cubicBezTo>
                    <a:lnTo>
                      <a:pt x="2519265" y="1181878"/>
                    </a:lnTo>
                    <a:cubicBezTo>
                      <a:pt x="2519263" y="1181873"/>
                      <a:pt x="2506828" y="1144560"/>
                      <a:pt x="2506824" y="1144555"/>
                    </a:cubicBezTo>
                    <a:lnTo>
                      <a:pt x="2494383" y="1125894"/>
                    </a:lnTo>
                    <a:cubicBezTo>
                      <a:pt x="2492310" y="1119674"/>
                      <a:pt x="2491095" y="1113098"/>
                      <a:pt x="2488163" y="1107233"/>
                    </a:cubicBezTo>
                    <a:cubicBezTo>
                      <a:pt x="2479504" y="1089914"/>
                      <a:pt x="2470816" y="1083666"/>
                      <a:pt x="2457061" y="1069910"/>
                    </a:cubicBezTo>
                    <a:cubicBezTo>
                      <a:pt x="2454987" y="1063690"/>
                      <a:pt x="2454936" y="1056369"/>
                      <a:pt x="2450840" y="1051249"/>
                    </a:cubicBezTo>
                    <a:cubicBezTo>
                      <a:pt x="2421812" y="1014965"/>
                      <a:pt x="2432178" y="1076126"/>
                      <a:pt x="2407298" y="1001486"/>
                    </a:cubicBezTo>
                    <a:lnTo>
                      <a:pt x="2394857" y="964163"/>
                    </a:lnTo>
                    <a:cubicBezTo>
                      <a:pt x="2392783" y="928914"/>
                      <a:pt x="2393874" y="893335"/>
                      <a:pt x="2388636" y="858416"/>
                    </a:cubicBezTo>
                    <a:cubicBezTo>
                      <a:pt x="2387527" y="851023"/>
                      <a:pt x="2379232" y="846586"/>
                      <a:pt x="2376196" y="839755"/>
                    </a:cubicBezTo>
                    <a:cubicBezTo>
                      <a:pt x="2370870" y="827772"/>
                      <a:pt x="2367902" y="814874"/>
                      <a:pt x="2363755" y="802433"/>
                    </a:cubicBezTo>
                    <a:lnTo>
                      <a:pt x="2357534" y="783772"/>
                    </a:lnTo>
                    <a:lnTo>
                      <a:pt x="2351314" y="765110"/>
                    </a:lnTo>
                    <a:cubicBezTo>
                      <a:pt x="2349241" y="748522"/>
                      <a:pt x="2348084" y="731794"/>
                      <a:pt x="2345094" y="715347"/>
                    </a:cubicBezTo>
                    <a:cubicBezTo>
                      <a:pt x="2343921" y="708896"/>
                      <a:pt x="2340295" y="703087"/>
                      <a:pt x="2338873" y="696686"/>
                    </a:cubicBezTo>
                    <a:cubicBezTo>
                      <a:pt x="2336137" y="684374"/>
                      <a:pt x="2334909" y="671772"/>
                      <a:pt x="2332653" y="659363"/>
                    </a:cubicBezTo>
                    <a:cubicBezTo>
                      <a:pt x="2330762" y="648961"/>
                      <a:pt x="2328726" y="638582"/>
                      <a:pt x="2326432" y="628261"/>
                    </a:cubicBezTo>
                    <a:cubicBezTo>
                      <a:pt x="2314001" y="572322"/>
                      <a:pt x="2326459" y="630433"/>
                      <a:pt x="2313992" y="584718"/>
                    </a:cubicBezTo>
                    <a:cubicBezTo>
                      <a:pt x="2309493" y="568222"/>
                      <a:pt x="2305698" y="551543"/>
                      <a:pt x="2301551" y="534955"/>
                    </a:cubicBezTo>
                    <a:cubicBezTo>
                      <a:pt x="2299477" y="526661"/>
                      <a:pt x="2298033" y="518184"/>
                      <a:pt x="2295330" y="510074"/>
                    </a:cubicBezTo>
                    <a:cubicBezTo>
                      <a:pt x="2291183" y="497633"/>
                      <a:pt x="2286069" y="485473"/>
                      <a:pt x="2282889" y="472751"/>
                    </a:cubicBezTo>
                    <a:cubicBezTo>
                      <a:pt x="2280816" y="464457"/>
                      <a:pt x="2279126" y="456058"/>
                      <a:pt x="2276669" y="447869"/>
                    </a:cubicBezTo>
                    <a:cubicBezTo>
                      <a:pt x="2271017" y="429028"/>
                      <a:pt x="2264228" y="410547"/>
                      <a:pt x="2258008" y="391886"/>
                    </a:cubicBezTo>
                    <a:cubicBezTo>
                      <a:pt x="2255934" y="385666"/>
                      <a:pt x="2256423" y="377861"/>
                      <a:pt x="2251787" y="373225"/>
                    </a:cubicBezTo>
                    <a:lnTo>
                      <a:pt x="2214465" y="335902"/>
                    </a:lnTo>
                    <a:cubicBezTo>
                      <a:pt x="2191168" y="312605"/>
                      <a:pt x="2204149" y="320023"/>
                      <a:pt x="2177143" y="311021"/>
                    </a:cubicBezTo>
                    <a:cubicBezTo>
                      <a:pt x="2170922" y="306874"/>
                      <a:pt x="2165574" y="300944"/>
                      <a:pt x="2158481" y="298580"/>
                    </a:cubicBezTo>
                    <a:cubicBezTo>
                      <a:pt x="2146516" y="294592"/>
                      <a:pt x="2133471" y="295095"/>
                      <a:pt x="2121159" y="292359"/>
                    </a:cubicBezTo>
                    <a:cubicBezTo>
                      <a:pt x="2114758" y="290937"/>
                      <a:pt x="2108718" y="288212"/>
                      <a:pt x="2102498" y="286139"/>
                    </a:cubicBezTo>
                    <a:cubicBezTo>
                      <a:pt x="2098040" y="268310"/>
                      <a:pt x="2091593" y="230667"/>
                      <a:pt x="2071396" y="223935"/>
                    </a:cubicBezTo>
                    <a:lnTo>
                      <a:pt x="2034073" y="211494"/>
                    </a:lnTo>
                    <a:cubicBezTo>
                      <a:pt x="2021632" y="203200"/>
                      <a:pt x="2005045" y="199053"/>
                      <a:pt x="1996751" y="186612"/>
                    </a:cubicBezTo>
                    <a:cubicBezTo>
                      <a:pt x="1980163" y="161731"/>
                      <a:pt x="1990530" y="172098"/>
                      <a:pt x="1965649" y="155510"/>
                    </a:cubicBezTo>
                    <a:cubicBezTo>
                      <a:pt x="1929992" y="102026"/>
                      <a:pt x="1977472" y="164969"/>
                      <a:pt x="1934547" y="130629"/>
                    </a:cubicBezTo>
                    <a:cubicBezTo>
                      <a:pt x="1928709" y="125959"/>
                      <a:pt x="1927944" y="116637"/>
                      <a:pt x="1922106" y="111967"/>
                    </a:cubicBezTo>
                    <a:cubicBezTo>
                      <a:pt x="1916986" y="107871"/>
                      <a:pt x="1909750" y="107548"/>
                      <a:pt x="1903445" y="105747"/>
                    </a:cubicBezTo>
                    <a:cubicBezTo>
                      <a:pt x="1837663" y="86953"/>
                      <a:pt x="1929896" y="116639"/>
                      <a:pt x="1841240" y="87086"/>
                    </a:cubicBezTo>
                    <a:cubicBezTo>
                      <a:pt x="1835020" y="85012"/>
                      <a:pt x="1828035" y="84502"/>
                      <a:pt x="1822579" y="80865"/>
                    </a:cubicBezTo>
                    <a:cubicBezTo>
                      <a:pt x="1810138" y="72571"/>
                      <a:pt x="1799441" y="60712"/>
                      <a:pt x="1785257" y="55984"/>
                    </a:cubicBezTo>
                    <a:lnTo>
                      <a:pt x="1729273" y="37323"/>
                    </a:lnTo>
                    <a:cubicBezTo>
                      <a:pt x="1723053" y="35249"/>
                      <a:pt x="1716973" y="32692"/>
                      <a:pt x="1710612" y="31102"/>
                    </a:cubicBezTo>
                    <a:cubicBezTo>
                      <a:pt x="1702318" y="29029"/>
                      <a:pt x="1693950" y="27231"/>
                      <a:pt x="1685730" y="24882"/>
                    </a:cubicBezTo>
                    <a:cubicBezTo>
                      <a:pt x="1679425" y="23081"/>
                      <a:pt x="1673430" y="20251"/>
                      <a:pt x="1667069" y="18661"/>
                    </a:cubicBezTo>
                    <a:cubicBezTo>
                      <a:pt x="1656812" y="16097"/>
                      <a:pt x="1646334" y="14514"/>
                      <a:pt x="1635967" y="12441"/>
                    </a:cubicBezTo>
                    <a:cubicBezTo>
                      <a:pt x="1584130" y="14514"/>
                      <a:pt x="1532203" y="14965"/>
                      <a:pt x="1480457" y="18661"/>
                    </a:cubicBezTo>
                    <a:cubicBezTo>
                      <a:pt x="1473917" y="19128"/>
                      <a:pt x="1467661" y="21950"/>
                      <a:pt x="1461796" y="24882"/>
                    </a:cubicBezTo>
                    <a:cubicBezTo>
                      <a:pt x="1455109" y="28226"/>
                      <a:pt x="1449355" y="33176"/>
                      <a:pt x="1443134" y="37323"/>
                    </a:cubicBezTo>
                    <a:lnTo>
                      <a:pt x="1405812" y="93306"/>
                    </a:lnTo>
                    <a:lnTo>
                      <a:pt x="1393371" y="111967"/>
                    </a:lnTo>
                    <a:lnTo>
                      <a:pt x="1380930" y="149290"/>
                    </a:lnTo>
                    <a:cubicBezTo>
                      <a:pt x="1378857" y="155510"/>
                      <a:pt x="1374710" y="161394"/>
                      <a:pt x="1374710" y="167951"/>
                    </a:cubicBezTo>
                    <a:lnTo>
                      <a:pt x="1387151" y="180392"/>
                    </a:ln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6" name="フリーフォーム 1045"/>
              <p:cNvSpPr/>
              <p:nvPr/>
            </p:nvSpPr>
            <p:spPr>
              <a:xfrm>
                <a:off x="4645226" y="5461518"/>
                <a:ext cx="2103917" cy="1200539"/>
              </a:xfrm>
              <a:custGeom>
                <a:avLst/>
                <a:gdLst>
                  <a:gd name="connsiteX0" fmla="*/ 555035 w 2103917"/>
                  <a:gd name="connsiteY0" fmla="*/ 0 h 1200539"/>
                  <a:gd name="connsiteX1" fmla="*/ 573696 w 2103917"/>
                  <a:gd name="connsiteY1" fmla="*/ 49764 h 1200539"/>
                  <a:gd name="connsiteX2" fmla="*/ 579917 w 2103917"/>
                  <a:gd name="connsiteY2" fmla="*/ 68425 h 1200539"/>
                  <a:gd name="connsiteX3" fmla="*/ 611019 w 2103917"/>
                  <a:gd name="connsiteY3" fmla="*/ 124409 h 1200539"/>
                  <a:gd name="connsiteX4" fmla="*/ 598578 w 2103917"/>
                  <a:gd name="connsiteY4" fmla="*/ 167951 h 1200539"/>
                  <a:gd name="connsiteX5" fmla="*/ 592358 w 2103917"/>
                  <a:gd name="connsiteY5" fmla="*/ 192833 h 1200539"/>
                  <a:gd name="connsiteX6" fmla="*/ 604798 w 2103917"/>
                  <a:gd name="connsiteY6" fmla="*/ 261258 h 1200539"/>
                  <a:gd name="connsiteX7" fmla="*/ 611019 w 2103917"/>
                  <a:gd name="connsiteY7" fmla="*/ 286139 h 1200539"/>
                  <a:gd name="connsiteX8" fmla="*/ 642121 w 2103917"/>
                  <a:gd name="connsiteY8" fmla="*/ 292360 h 1200539"/>
                  <a:gd name="connsiteX9" fmla="*/ 648341 w 2103917"/>
                  <a:gd name="connsiteY9" fmla="*/ 329682 h 1200539"/>
                  <a:gd name="connsiteX10" fmla="*/ 667003 w 2103917"/>
                  <a:gd name="connsiteY10" fmla="*/ 335902 h 1200539"/>
                  <a:gd name="connsiteX11" fmla="*/ 704325 w 2103917"/>
                  <a:gd name="connsiteY11" fmla="*/ 360784 h 1200539"/>
                  <a:gd name="connsiteX12" fmla="*/ 735427 w 2103917"/>
                  <a:gd name="connsiteY12" fmla="*/ 391886 h 1200539"/>
                  <a:gd name="connsiteX13" fmla="*/ 766529 w 2103917"/>
                  <a:gd name="connsiteY13" fmla="*/ 422988 h 1200539"/>
                  <a:gd name="connsiteX14" fmla="*/ 785190 w 2103917"/>
                  <a:gd name="connsiteY14" fmla="*/ 460311 h 1200539"/>
                  <a:gd name="connsiteX15" fmla="*/ 803852 w 2103917"/>
                  <a:gd name="connsiteY15" fmla="*/ 478972 h 1200539"/>
                  <a:gd name="connsiteX16" fmla="*/ 834954 w 2103917"/>
                  <a:gd name="connsiteY16" fmla="*/ 503853 h 1200539"/>
                  <a:gd name="connsiteX17" fmla="*/ 841174 w 2103917"/>
                  <a:gd name="connsiteY17" fmla="*/ 584719 h 1200539"/>
                  <a:gd name="connsiteX18" fmla="*/ 853615 w 2103917"/>
                  <a:gd name="connsiteY18" fmla="*/ 622041 h 1200539"/>
                  <a:gd name="connsiteX19" fmla="*/ 872276 w 2103917"/>
                  <a:gd name="connsiteY19" fmla="*/ 746449 h 1200539"/>
                  <a:gd name="connsiteX20" fmla="*/ 884717 w 2103917"/>
                  <a:gd name="connsiteY20" fmla="*/ 765111 h 1200539"/>
                  <a:gd name="connsiteX21" fmla="*/ 928260 w 2103917"/>
                  <a:gd name="connsiteY21" fmla="*/ 758890 h 1200539"/>
                  <a:gd name="connsiteX22" fmla="*/ 922039 w 2103917"/>
                  <a:gd name="connsiteY22" fmla="*/ 740229 h 1200539"/>
                  <a:gd name="connsiteX23" fmla="*/ 940701 w 2103917"/>
                  <a:gd name="connsiteY23" fmla="*/ 727788 h 1200539"/>
                  <a:gd name="connsiteX24" fmla="*/ 990464 w 2103917"/>
                  <a:gd name="connsiteY24" fmla="*/ 734009 h 1200539"/>
                  <a:gd name="connsiteX25" fmla="*/ 1027786 w 2103917"/>
                  <a:gd name="connsiteY25" fmla="*/ 746449 h 1200539"/>
                  <a:gd name="connsiteX26" fmla="*/ 1071329 w 2103917"/>
                  <a:gd name="connsiteY26" fmla="*/ 752670 h 1200539"/>
                  <a:gd name="connsiteX27" fmla="*/ 1139754 w 2103917"/>
                  <a:gd name="connsiteY27" fmla="*/ 746449 h 1200539"/>
                  <a:gd name="connsiteX28" fmla="*/ 1158415 w 2103917"/>
                  <a:gd name="connsiteY28" fmla="*/ 740229 h 1200539"/>
                  <a:gd name="connsiteX29" fmla="*/ 1183296 w 2103917"/>
                  <a:gd name="connsiteY29" fmla="*/ 715347 h 1200539"/>
                  <a:gd name="connsiteX30" fmla="*/ 1226839 w 2103917"/>
                  <a:gd name="connsiteY30" fmla="*/ 715347 h 1200539"/>
                  <a:gd name="connsiteX31" fmla="*/ 1245501 w 2103917"/>
                  <a:gd name="connsiteY31" fmla="*/ 653143 h 1200539"/>
                  <a:gd name="connsiteX32" fmla="*/ 1257941 w 2103917"/>
                  <a:gd name="connsiteY32" fmla="*/ 597160 h 1200539"/>
                  <a:gd name="connsiteX33" fmla="*/ 1264162 w 2103917"/>
                  <a:gd name="connsiteY33" fmla="*/ 578498 h 1200539"/>
                  <a:gd name="connsiteX34" fmla="*/ 1270382 w 2103917"/>
                  <a:gd name="connsiteY34" fmla="*/ 553617 h 1200539"/>
                  <a:gd name="connsiteX35" fmla="*/ 1282823 w 2103917"/>
                  <a:gd name="connsiteY35" fmla="*/ 516294 h 1200539"/>
                  <a:gd name="connsiteX36" fmla="*/ 1307705 w 2103917"/>
                  <a:gd name="connsiteY36" fmla="*/ 478972 h 1200539"/>
                  <a:gd name="connsiteX37" fmla="*/ 1320145 w 2103917"/>
                  <a:gd name="connsiteY37" fmla="*/ 460311 h 1200539"/>
                  <a:gd name="connsiteX38" fmla="*/ 1326366 w 2103917"/>
                  <a:gd name="connsiteY38" fmla="*/ 441649 h 1200539"/>
                  <a:gd name="connsiteX39" fmla="*/ 1345027 w 2103917"/>
                  <a:gd name="connsiteY39" fmla="*/ 422988 h 1200539"/>
                  <a:gd name="connsiteX40" fmla="*/ 1369909 w 2103917"/>
                  <a:gd name="connsiteY40" fmla="*/ 385666 h 1200539"/>
                  <a:gd name="connsiteX41" fmla="*/ 1407231 w 2103917"/>
                  <a:gd name="connsiteY41" fmla="*/ 367004 h 1200539"/>
                  <a:gd name="connsiteX42" fmla="*/ 1444554 w 2103917"/>
                  <a:gd name="connsiteY42" fmla="*/ 354564 h 1200539"/>
                  <a:gd name="connsiteX43" fmla="*/ 1475656 w 2103917"/>
                  <a:gd name="connsiteY43" fmla="*/ 317241 h 1200539"/>
                  <a:gd name="connsiteX44" fmla="*/ 1519198 w 2103917"/>
                  <a:gd name="connsiteY44" fmla="*/ 267478 h 1200539"/>
                  <a:gd name="connsiteX45" fmla="*/ 1525419 w 2103917"/>
                  <a:gd name="connsiteY45" fmla="*/ 248817 h 1200539"/>
                  <a:gd name="connsiteX46" fmla="*/ 1506758 w 2103917"/>
                  <a:gd name="connsiteY46" fmla="*/ 199053 h 1200539"/>
                  <a:gd name="connsiteX47" fmla="*/ 1500537 w 2103917"/>
                  <a:gd name="connsiteY47" fmla="*/ 155511 h 1200539"/>
                  <a:gd name="connsiteX48" fmla="*/ 1494317 w 2103917"/>
                  <a:gd name="connsiteY48" fmla="*/ 136849 h 1200539"/>
                  <a:gd name="connsiteX49" fmla="*/ 1512978 w 2103917"/>
                  <a:gd name="connsiteY49" fmla="*/ 87086 h 1200539"/>
                  <a:gd name="connsiteX50" fmla="*/ 1531639 w 2103917"/>
                  <a:gd name="connsiteY50" fmla="*/ 68425 h 1200539"/>
                  <a:gd name="connsiteX51" fmla="*/ 1544080 w 2103917"/>
                  <a:gd name="connsiteY51" fmla="*/ 49764 h 1200539"/>
                  <a:gd name="connsiteX52" fmla="*/ 1550301 w 2103917"/>
                  <a:gd name="connsiteY52" fmla="*/ 31102 h 1200539"/>
                  <a:gd name="connsiteX53" fmla="*/ 1587623 w 2103917"/>
                  <a:gd name="connsiteY53" fmla="*/ 12441 h 1200539"/>
                  <a:gd name="connsiteX54" fmla="*/ 1674709 w 2103917"/>
                  <a:gd name="connsiteY54" fmla="*/ 18662 h 1200539"/>
                  <a:gd name="connsiteX55" fmla="*/ 1712031 w 2103917"/>
                  <a:gd name="connsiteY55" fmla="*/ 31102 h 1200539"/>
                  <a:gd name="connsiteX56" fmla="*/ 1730692 w 2103917"/>
                  <a:gd name="connsiteY56" fmla="*/ 43543 h 1200539"/>
                  <a:gd name="connsiteX57" fmla="*/ 1768015 w 2103917"/>
                  <a:gd name="connsiteY57" fmla="*/ 74645 h 1200539"/>
                  <a:gd name="connsiteX58" fmla="*/ 1786676 w 2103917"/>
                  <a:gd name="connsiteY58" fmla="*/ 80866 h 1200539"/>
                  <a:gd name="connsiteX59" fmla="*/ 1799117 w 2103917"/>
                  <a:gd name="connsiteY59" fmla="*/ 99527 h 1200539"/>
                  <a:gd name="connsiteX60" fmla="*/ 1817778 w 2103917"/>
                  <a:gd name="connsiteY60" fmla="*/ 105747 h 1200539"/>
                  <a:gd name="connsiteX61" fmla="*/ 1855101 w 2103917"/>
                  <a:gd name="connsiteY61" fmla="*/ 124409 h 1200539"/>
                  <a:gd name="connsiteX62" fmla="*/ 1879982 w 2103917"/>
                  <a:gd name="connsiteY62" fmla="*/ 149290 h 1200539"/>
                  <a:gd name="connsiteX63" fmla="*/ 1898643 w 2103917"/>
                  <a:gd name="connsiteY63" fmla="*/ 167951 h 1200539"/>
                  <a:gd name="connsiteX64" fmla="*/ 1917305 w 2103917"/>
                  <a:gd name="connsiteY64" fmla="*/ 180392 h 1200539"/>
                  <a:gd name="connsiteX65" fmla="*/ 1935966 w 2103917"/>
                  <a:gd name="connsiteY65" fmla="*/ 199053 h 1200539"/>
                  <a:gd name="connsiteX66" fmla="*/ 1948407 w 2103917"/>
                  <a:gd name="connsiteY66" fmla="*/ 217715 h 1200539"/>
                  <a:gd name="connsiteX67" fmla="*/ 1985729 w 2103917"/>
                  <a:gd name="connsiteY67" fmla="*/ 242596 h 1200539"/>
                  <a:gd name="connsiteX68" fmla="*/ 2023052 w 2103917"/>
                  <a:gd name="connsiteY68" fmla="*/ 273698 h 1200539"/>
                  <a:gd name="connsiteX69" fmla="*/ 2060374 w 2103917"/>
                  <a:gd name="connsiteY69" fmla="*/ 298580 h 1200539"/>
                  <a:gd name="connsiteX70" fmla="*/ 2079035 w 2103917"/>
                  <a:gd name="connsiteY70" fmla="*/ 317241 h 1200539"/>
                  <a:gd name="connsiteX71" fmla="*/ 2085256 w 2103917"/>
                  <a:gd name="connsiteY71" fmla="*/ 335902 h 1200539"/>
                  <a:gd name="connsiteX72" fmla="*/ 2091476 w 2103917"/>
                  <a:gd name="connsiteY72" fmla="*/ 404327 h 1200539"/>
                  <a:gd name="connsiteX73" fmla="*/ 2103917 w 2103917"/>
                  <a:gd name="connsiteY73" fmla="*/ 441649 h 1200539"/>
                  <a:gd name="connsiteX74" fmla="*/ 2097696 w 2103917"/>
                  <a:gd name="connsiteY74" fmla="*/ 547396 h 1200539"/>
                  <a:gd name="connsiteX75" fmla="*/ 2079035 w 2103917"/>
                  <a:gd name="connsiteY75" fmla="*/ 653143 h 1200539"/>
                  <a:gd name="connsiteX76" fmla="*/ 2072815 w 2103917"/>
                  <a:gd name="connsiteY76" fmla="*/ 671804 h 1200539"/>
                  <a:gd name="connsiteX77" fmla="*/ 2054154 w 2103917"/>
                  <a:gd name="connsiteY77" fmla="*/ 690466 h 1200539"/>
                  <a:gd name="connsiteX78" fmla="*/ 2047933 w 2103917"/>
                  <a:gd name="connsiteY78" fmla="*/ 709127 h 1200539"/>
                  <a:gd name="connsiteX79" fmla="*/ 2029272 w 2103917"/>
                  <a:gd name="connsiteY79" fmla="*/ 746449 h 1200539"/>
                  <a:gd name="connsiteX80" fmla="*/ 2010611 w 2103917"/>
                  <a:gd name="connsiteY80" fmla="*/ 814874 h 1200539"/>
                  <a:gd name="connsiteX81" fmla="*/ 1985729 w 2103917"/>
                  <a:gd name="connsiteY81" fmla="*/ 852196 h 1200539"/>
                  <a:gd name="connsiteX82" fmla="*/ 1967068 w 2103917"/>
                  <a:gd name="connsiteY82" fmla="*/ 864637 h 1200539"/>
                  <a:gd name="connsiteX83" fmla="*/ 1954627 w 2103917"/>
                  <a:gd name="connsiteY83" fmla="*/ 883298 h 1200539"/>
                  <a:gd name="connsiteX84" fmla="*/ 1917305 w 2103917"/>
                  <a:gd name="connsiteY84" fmla="*/ 914400 h 1200539"/>
                  <a:gd name="connsiteX85" fmla="*/ 1886203 w 2103917"/>
                  <a:gd name="connsiteY85" fmla="*/ 945502 h 1200539"/>
                  <a:gd name="connsiteX86" fmla="*/ 1855101 w 2103917"/>
                  <a:gd name="connsiteY86" fmla="*/ 976604 h 1200539"/>
                  <a:gd name="connsiteX87" fmla="*/ 1817778 w 2103917"/>
                  <a:gd name="connsiteY87" fmla="*/ 1007706 h 1200539"/>
                  <a:gd name="connsiteX88" fmla="*/ 1799117 w 2103917"/>
                  <a:gd name="connsiteY88" fmla="*/ 1013927 h 1200539"/>
                  <a:gd name="connsiteX89" fmla="*/ 1761794 w 2103917"/>
                  <a:gd name="connsiteY89" fmla="*/ 1032588 h 1200539"/>
                  <a:gd name="connsiteX90" fmla="*/ 1724472 w 2103917"/>
                  <a:gd name="connsiteY90" fmla="*/ 1063690 h 1200539"/>
                  <a:gd name="connsiteX91" fmla="*/ 1687150 w 2103917"/>
                  <a:gd name="connsiteY91" fmla="*/ 1088572 h 1200539"/>
                  <a:gd name="connsiteX92" fmla="*/ 1637386 w 2103917"/>
                  <a:gd name="connsiteY92" fmla="*/ 1132115 h 1200539"/>
                  <a:gd name="connsiteX93" fmla="*/ 1600064 w 2103917"/>
                  <a:gd name="connsiteY93" fmla="*/ 1156996 h 1200539"/>
                  <a:gd name="connsiteX94" fmla="*/ 1581403 w 2103917"/>
                  <a:gd name="connsiteY94" fmla="*/ 1169437 h 1200539"/>
                  <a:gd name="connsiteX95" fmla="*/ 1544080 w 2103917"/>
                  <a:gd name="connsiteY95" fmla="*/ 1181878 h 1200539"/>
                  <a:gd name="connsiteX96" fmla="*/ 1506758 w 2103917"/>
                  <a:gd name="connsiteY96" fmla="*/ 1194319 h 1200539"/>
                  <a:gd name="connsiteX97" fmla="*/ 1488096 w 2103917"/>
                  <a:gd name="connsiteY97" fmla="*/ 1200539 h 1200539"/>
                  <a:gd name="connsiteX98" fmla="*/ 1363688 w 2103917"/>
                  <a:gd name="connsiteY98" fmla="*/ 1194319 h 1200539"/>
                  <a:gd name="connsiteX99" fmla="*/ 1264162 w 2103917"/>
                  <a:gd name="connsiteY99" fmla="*/ 1181878 h 1200539"/>
                  <a:gd name="connsiteX100" fmla="*/ 1245501 w 2103917"/>
                  <a:gd name="connsiteY100" fmla="*/ 1175658 h 1200539"/>
                  <a:gd name="connsiteX101" fmla="*/ 1226839 w 2103917"/>
                  <a:gd name="connsiteY101" fmla="*/ 1163217 h 1200539"/>
                  <a:gd name="connsiteX102" fmla="*/ 1164635 w 2103917"/>
                  <a:gd name="connsiteY102" fmla="*/ 1144555 h 1200539"/>
                  <a:gd name="connsiteX103" fmla="*/ 1127313 w 2103917"/>
                  <a:gd name="connsiteY103" fmla="*/ 1119674 h 1200539"/>
                  <a:gd name="connsiteX104" fmla="*/ 1114872 w 2103917"/>
                  <a:gd name="connsiteY104" fmla="*/ 1101013 h 1200539"/>
                  <a:gd name="connsiteX105" fmla="*/ 1108652 w 2103917"/>
                  <a:gd name="connsiteY105" fmla="*/ 1082351 h 1200539"/>
                  <a:gd name="connsiteX106" fmla="*/ 1083770 w 2103917"/>
                  <a:gd name="connsiteY106" fmla="*/ 1045029 h 1200539"/>
                  <a:gd name="connsiteX107" fmla="*/ 1065109 w 2103917"/>
                  <a:gd name="connsiteY107" fmla="*/ 989045 h 1200539"/>
                  <a:gd name="connsiteX108" fmla="*/ 1058888 w 2103917"/>
                  <a:gd name="connsiteY108" fmla="*/ 970384 h 1200539"/>
                  <a:gd name="connsiteX109" fmla="*/ 1040227 w 2103917"/>
                  <a:gd name="connsiteY109" fmla="*/ 964164 h 1200539"/>
                  <a:gd name="connsiteX110" fmla="*/ 1002905 w 2103917"/>
                  <a:gd name="connsiteY110" fmla="*/ 989045 h 1200539"/>
                  <a:gd name="connsiteX111" fmla="*/ 990464 w 2103917"/>
                  <a:gd name="connsiteY111" fmla="*/ 1026368 h 1200539"/>
                  <a:gd name="connsiteX112" fmla="*/ 984243 w 2103917"/>
                  <a:gd name="connsiteY112" fmla="*/ 1045029 h 1200539"/>
                  <a:gd name="connsiteX113" fmla="*/ 953141 w 2103917"/>
                  <a:gd name="connsiteY113" fmla="*/ 1101013 h 1200539"/>
                  <a:gd name="connsiteX114" fmla="*/ 934480 w 2103917"/>
                  <a:gd name="connsiteY114" fmla="*/ 1107233 h 1200539"/>
                  <a:gd name="connsiteX115" fmla="*/ 909598 w 2103917"/>
                  <a:gd name="connsiteY115" fmla="*/ 1144555 h 1200539"/>
                  <a:gd name="connsiteX116" fmla="*/ 872276 w 2103917"/>
                  <a:gd name="connsiteY116" fmla="*/ 1163217 h 1200539"/>
                  <a:gd name="connsiteX117" fmla="*/ 853615 w 2103917"/>
                  <a:gd name="connsiteY117" fmla="*/ 1175658 h 1200539"/>
                  <a:gd name="connsiteX118" fmla="*/ 803852 w 2103917"/>
                  <a:gd name="connsiteY118" fmla="*/ 1188098 h 1200539"/>
                  <a:gd name="connsiteX119" fmla="*/ 629680 w 2103917"/>
                  <a:gd name="connsiteY119" fmla="*/ 1181878 h 1200539"/>
                  <a:gd name="connsiteX120" fmla="*/ 579917 w 2103917"/>
                  <a:gd name="connsiteY120" fmla="*/ 1169437 h 1200539"/>
                  <a:gd name="connsiteX121" fmla="*/ 548815 w 2103917"/>
                  <a:gd name="connsiteY121" fmla="*/ 1163217 h 1200539"/>
                  <a:gd name="connsiteX122" fmla="*/ 511492 w 2103917"/>
                  <a:gd name="connsiteY122" fmla="*/ 1144555 h 1200539"/>
                  <a:gd name="connsiteX123" fmla="*/ 474170 w 2103917"/>
                  <a:gd name="connsiteY123" fmla="*/ 1132115 h 1200539"/>
                  <a:gd name="connsiteX124" fmla="*/ 455509 w 2103917"/>
                  <a:gd name="connsiteY124" fmla="*/ 1125894 h 1200539"/>
                  <a:gd name="connsiteX125" fmla="*/ 436847 w 2103917"/>
                  <a:gd name="connsiteY125" fmla="*/ 1119674 h 1200539"/>
                  <a:gd name="connsiteX126" fmla="*/ 380864 w 2103917"/>
                  <a:gd name="connsiteY126" fmla="*/ 1088572 h 1200539"/>
                  <a:gd name="connsiteX127" fmla="*/ 306219 w 2103917"/>
                  <a:gd name="connsiteY127" fmla="*/ 1038809 h 1200539"/>
                  <a:gd name="connsiteX128" fmla="*/ 287558 w 2103917"/>
                  <a:gd name="connsiteY128" fmla="*/ 1026368 h 1200539"/>
                  <a:gd name="connsiteX129" fmla="*/ 268896 w 2103917"/>
                  <a:gd name="connsiteY129" fmla="*/ 1013927 h 1200539"/>
                  <a:gd name="connsiteX130" fmla="*/ 256456 w 2103917"/>
                  <a:gd name="connsiteY130" fmla="*/ 995266 h 1200539"/>
                  <a:gd name="connsiteX131" fmla="*/ 237794 w 2103917"/>
                  <a:gd name="connsiteY131" fmla="*/ 982825 h 1200539"/>
                  <a:gd name="connsiteX132" fmla="*/ 231574 w 2103917"/>
                  <a:gd name="connsiteY132" fmla="*/ 964164 h 1200539"/>
                  <a:gd name="connsiteX133" fmla="*/ 206692 w 2103917"/>
                  <a:gd name="connsiteY133" fmla="*/ 926841 h 1200539"/>
                  <a:gd name="connsiteX134" fmla="*/ 188031 w 2103917"/>
                  <a:gd name="connsiteY134" fmla="*/ 908180 h 1200539"/>
                  <a:gd name="connsiteX135" fmla="*/ 175590 w 2103917"/>
                  <a:gd name="connsiteY135" fmla="*/ 889519 h 1200539"/>
                  <a:gd name="connsiteX136" fmla="*/ 156929 w 2103917"/>
                  <a:gd name="connsiteY136" fmla="*/ 864637 h 1200539"/>
                  <a:gd name="connsiteX137" fmla="*/ 144488 w 2103917"/>
                  <a:gd name="connsiteY137" fmla="*/ 845976 h 1200539"/>
                  <a:gd name="connsiteX138" fmla="*/ 113386 w 2103917"/>
                  <a:gd name="connsiteY138" fmla="*/ 808653 h 1200539"/>
                  <a:gd name="connsiteX139" fmla="*/ 107166 w 2103917"/>
                  <a:gd name="connsiteY139" fmla="*/ 789992 h 1200539"/>
                  <a:gd name="connsiteX140" fmla="*/ 94725 w 2103917"/>
                  <a:gd name="connsiteY140" fmla="*/ 771331 h 1200539"/>
                  <a:gd name="connsiteX141" fmla="*/ 88505 w 2103917"/>
                  <a:gd name="connsiteY141" fmla="*/ 746449 h 1200539"/>
                  <a:gd name="connsiteX142" fmla="*/ 63623 w 2103917"/>
                  <a:gd name="connsiteY142" fmla="*/ 709127 h 1200539"/>
                  <a:gd name="connsiteX143" fmla="*/ 38741 w 2103917"/>
                  <a:gd name="connsiteY143" fmla="*/ 634482 h 1200539"/>
                  <a:gd name="connsiteX144" fmla="*/ 32521 w 2103917"/>
                  <a:gd name="connsiteY144" fmla="*/ 615821 h 1200539"/>
                  <a:gd name="connsiteX145" fmla="*/ 26301 w 2103917"/>
                  <a:gd name="connsiteY145" fmla="*/ 597160 h 1200539"/>
                  <a:gd name="connsiteX146" fmla="*/ 13860 w 2103917"/>
                  <a:gd name="connsiteY146" fmla="*/ 528735 h 1200539"/>
                  <a:gd name="connsiteX147" fmla="*/ 7639 w 2103917"/>
                  <a:gd name="connsiteY147" fmla="*/ 510074 h 1200539"/>
                  <a:gd name="connsiteX148" fmla="*/ 7639 w 2103917"/>
                  <a:gd name="connsiteY148" fmla="*/ 354564 h 1200539"/>
                  <a:gd name="connsiteX149" fmla="*/ 26301 w 2103917"/>
                  <a:gd name="connsiteY149" fmla="*/ 317241 h 1200539"/>
                  <a:gd name="connsiteX150" fmla="*/ 44962 w 2103917"/>
                  <a:gd name="connsiteY150" fmla="*/ 311021 h 1200539"/>
                  <a:gd name="connsiteX151" fmla="*/ 69843 w 2103917"/>
                  <a:gd name="connsiteY151" fmla="*/ 279919 h 1200539"/>
                  <a:gd name="connsiteX152" fmla="*/ 82284 w 2103917"/>
                  <a:gd name="connsiteY152" fmla="*/ 261258 h 1200539"/>
                  <a:gd name="connsiteX153" fmla="*/ 119607 w 2103917"/>
                  <a:gd name="connsiteY153" fmla="*/ 236376 h 1200539"/>
                  <a:gd name="connsiteX154" fmla="*/ 150709 w 2103917"/>
                  <a:gd name="connsiteY154" fmla="*/ 205274 h 1200539"/>
                  <a:gd name="connsiteX155" fmla="*/ 163150 w 2103917"/>
                  <a:gd name="connsiteY155" fmla="*/ 186613 h 1200539"/>
                  <a:gd name="connsiteX156" fmla="*/ 181811 w 2103917"/>
                  <a:gd name="connsiteY156" fmla="*/ 174172 h 1200539"/>
                  <a:gd name="connsiteX157" fmla="*/ 200472 w 2103917"/>
                  <a:gd name="connsiteY157" fmla="*/ 155511 h 1200539"/>
                  <a:gd name="connsiteX158" fmla="*/ 237794 w 2103917"/>
                  <a:gd name="connsiteY158" fmla="*/ 130629 h 1200539"/>
                  <a:gd name="connsiteX159" fmla="*/ 256456 w 2103917"/>
                  <a:gd name="connsiteY159" fmla="*/ 118188 h 1200539"/>
                  <a:gd name="connsiteX160" fmla="*/ 275117 w 2103917"/>
                  <a:gd name="connsiteY160" fmla="*/ 105747 h 1200539"/>
                  <a:gd name="connsiteX161" fmla="*/ 293778 w 2103917"/>
                  <a:gd name="connsiteY161" fmla="*/ 99527 h 1200539"/>
                  <a:gd name="connsiteX162" fmla="*/ 312439 w 2103917"/>
                  <a:gd name="connsiteY162" fmla="*/ 87086 h 1200539"/>
                  <a:gd name="connsiteX163" fmla="*/ 324880 w 2103917"/>
                  <a:gd name="connsiteY163" fmla="*/ 68425 h 1200539"/>
                  <a:gd name="connsiteX164" fmla="*/ 343541 w 2103917"/>
                  <a:gd name="connsiteY164" fmla="*/ 62204 h 1200539"/>
                  <a:gd name="connsiteX165" fmla="*/ 362203 w 2103917"/>
                  <a:gd name="connsiteY165" fmla="*/ 49764 h 1200539"/>
                  <a:gd name="connsiteX166" fmla="*/ 380864 w 2103917"/>
                  <a:gd name="connsiteY166" fmla="*/ 31102 h 1200539"/>
                  <a:gd name="connsiteX167" fmla="*/ 418186 w 2103917"/>
                  <a:gd name="connsiteY167" fmla="*/ 18662 h 1200539"/>
                  <a:gd name="connsiteX168" fmla="*/ 436847 w 2103917"/>
                  <a:gd name="connsiteY168" fmla="*/ 12441 h 1200539"/>
                  <a:gd name="connsiteX169" fmla="*/ 505272 w 2103917"/>
                  <a:gd name="connsiteY169" fmla="*/ 18662 h 1200539"/>
                  <a:gd name="connsiteX170" fmla="*/ 530154 w 2103917"/>
                  <a:gd name="connsiteY170" fmla="*/ 55984 h 1200539"/>
                  <a:gd name="connsiteX171" fmla="*/ 561256 w 2103917"/>
                  <a:gd name="connsiteY171" fmla="*/ 62204 h 1200539"/>
                  <a:gd name="connsiteX172" fmla="*/ 598578 w 2103917"/>
                  <a:gd name="connsiteY172" fmla="*/ 118188 h 1200539"/>
                  <a:gd name="connsiteX173" fmla="*/ 611019 w 2103917"/>
                  <a:gd name="connsiteY173" fmla="*/ 136849 h 1200539"/>
                  <a:gd name="connsiteX174" fmla="*/ 617239 w 2103917"/>
                  <a:gd name="connsiteY174" fmla="*/ 155511 h 1200539"/>
                  <a:gd name="connsiteX175" fmla="*/ 604798 w 2103917"/>
                  <a:gd name="connsiteY175" fmla="*/ 192833 h 1200539"/>
                  <a:gd name="connsiteX176" fmla="*/ 598578 w 2103917"/>
                  <a:gd name="connsiteY176" fmla="*/ 211494 h 1200539"/>
                  <a:gd name="connsiteX177" fmla="*/ 592358 w 2103917"/>
                  <a:gd name="connsiteY177" fmla="*/ 230155 h 1200539"/>
                  <a:gd name="connsiteX178" fmla="*/ 586137 w 2103917"/>
                  <a:gd name="connsiteY178" fmla="*/ 248817 h 1200539"/>
                  <a:gd name="connsiteX179" fmla="*/ 592358 w 2103917"/>
                  <a:gd name="connsiteY179" fmla="*/ 279919 h 1200539"/>
                  <a:gd name="connsiteX180" fmla="*/ 611019 w 2103917"/>
                  <a:gd name="connsiteY180" fmla="*/ 292360 h 1200539"/>
                  <a:gd name="connsiteX181" fmla="*/ 635901 w 2103917"/>
                  <a:gd name="connsiteY181" fmla="*/ 329682 h 1200539"/>
                  <a:gd name="connsiteX182" fmla="*/ 648341 w 2103917"/>
                  <a:gd name="connsiteY182" fmla="*/ 348343 h 1200539"/>
                  <a:gd name="connsiteX183" fmla="*/ 654562 w 2103917"/>
                  <a:gd name="connsiteY183" fmla="*/ 367004 h 1200539"/>
                  <a:gd name="connsiteX184" fmla="*/ 660782 w 2103917"/>
                  <a:gd name="connsiteY184" fmla="*/ 367004 h 120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2103917" h="1200539">
                    <a:moveTo>
                      <a:pt x="555035" y="0"/>
                    </a:moveTo>
                    <a:cubicBezTo>
                      <a:pt x="567036" y="60002"/>
                      <a:pt x="552341" y="7053"/>
                      <a:pt x="573696" y="49764"/>
                    </a:cubicBezTo>
                    <a:cubicBezTo>
                      <a:pt x="576628" y="55629"/>
                      <a:pt x="576733" y="62693"/>
                      <a:pt x="579917" y="68425"/>
                    </a:cubicBezTo>
                    <a:cubicBezTo>
                      <a:pt x="615565" y="132590"/>
                      <a:pt x="596943" y="82183"/>
                      <a:pt x="611019" y="124409"/>
                    </a:cubicBezTo>
                    <a:cubicBezTo>
                      <a:pt x="591554" y="202258"/>
                      <a:pt x="616439" y="105433"/>
                      <a:pt x="598578" y="167951"/>
                    </a:cubicBezTo>
                    <a:cubicBezTo>
                      <a:pt x="596229" y="176171"/>
                      <a:pt x="594431" y="184539"/>
                      <a:pt x="592358" y="192833"/>
                    </a:cubicBezTo>
                    <a:cubicBezTo>
                      <a:pt x="602648" y="275156"/>
                      <a:pt x="592015" y="216518"/>
                      <a:pt x="604798" y="261258"/>
                    </a:cubicBezTo>
                    <a:cubicBezTo>
                      <a:pt x="607147" y="269478"/>
                      <a:pt x="604451" y="280666"/>
                      <a:pt x="611019" y="286139"/>
                    </a:cubicBezTo>
                    <a:cubicBezTo>
                      <a:pt x="619141" y="292907"/>
                      <a:pt x="631754" y="290286"/>
                      <a:pt x="642121" y="292360"/>
                    </a:cubicBezTo>
                    <a:cubicBezTo>
                      <a:pt x="644194" y="304801"/>
                      <a:pt x="642083" y="318732"/>
                      <a:pt x="648341" y="329682"/>
                    </a:cubicBezTo>
                    <a:cubicBezTo>
                      <a:pt x="651594" y="335375"/>
                      <a:pt x="661547" y="332265"/>
                      <a:pt x="667003" y="335902"/>
                    </a:cubicBezTo>
                    <a:cubicBezTo>
                      <a:pt x="713600" y="366967"/>
                      <a:pt x="659952" y="345994"/>
                      <a:pt x="704325" y="360784"/>
                    </a:cubicBezTo>
                    <a:cubicBezTo>
                      <a:pt x="737501" y="410547"/>
                      <a:pt x="693958" y="350417"/>
                      <a:pt x="735427" y="391886"/>
                    </a:cubicBezTo>
                    <a:cubicBezTo>
                      <a:pt x="776896" y="433355"/>
                      <a:pt x="716766" y="389812"/>
                      <a:pt x="766529" y="422988"/>
                    </a:cubicBezTo>
                    <a:cubicBezTo>
                      <a:pt x="772763" y="441687"/>
                      <a:pt x="771794" y="444236"/>
                      <a:pt x="785190" y="460311"/>
                    </a:cubicBezTo>
                    <a:cubicBezTo>
                      <a:pt x="790822" y="467069"/>
                      <a:pt x="798220" y="472214"/>
                      <a:pt x="803852" y="478972"/>
                    </a:cubicBezTo>
                    <a:cubicBezTo>
                      <a:pt x="825496" y="504944"/>
                      <a:pt x="804317" y="493642"/>
                      <a:pt x="834954" y="503853"/>
                    </a:cubicBezTo>
                    <a:cubicBezTo>
                      <a:pt x="837027" y="530808"/>
                      <a:pt x="836958" y="558015"/>
                      <a:pt x="841174" y="584719"/>
                    </a:cubicBezTo>
                    <a:cubicBezTo>
                      <a:pt x="843219" y="597672"/>
                      <a:pt x="853615" y="622041"/>
                      <a:pt x="853615" y="622041"/>
                    </a:cubicBezTo>
                    <a:cubicBezTo>
                      <a:pt x="855006" y="641517"/>
                      <a:pt x="853229" y="717877"/>
                      <a:pt x="872276" y="746449"/>
                    </a:cubicBezTo>
                    <a:lnTo>
                      <a:pt x="884717" y="765111"/>
                    </a:lnTo>
                    <a:cubicBezTo>
                      <a:pt x="899231" y="763037"/>
                      <a:pt x="916061" y="767023"/>
                      <a:pt x="928260" y="758890"/>
                    </a:cubicBezTo>
                    <a:cubicBezTo>
                      <a:pt x="933716" y="755253"/>
                      <a:pt x="919604" y="746317"/>
                      <a:pt x="922039" y="740229"/>
                    </a:cubicBezTo>
                    <a:cubicBezTo>
                      <a:pt x="924816" y="733287"/>
                      <a:pt x="934480" y="731935"/>
                      <a:pt x="940701" y="727788"/>
                    </a:cubicBezTo>
                    <a:cubicBezTo>
                      <a:pt x="957289" y="729862"/>
                      <a:pt x="974118" y="730506"/>
                      <a:pt x="990464" y="734009"/>
                    </a:cubicBezTo>
                    <a:cubicBezTo>
                      <a:pt x="1003286" y="736757"/>
                      <a:pt x="1014804" y="744594"/>
                      <a:pt x="1027786" y="746449"/>
                    </a:cubicBezTo>
                    <a:lnTo>
                      <a:pt x="1071329" y="752670"/>
                    </a:lnTo>
                    <a:cubicBezTo>
                      <a:pt x="1094137" y="750596"/>
                      <a:pt x="1117082" y="749688"/>
                      <a:pt x="1139754" y="746449"/>
                    </a:cubicBezTo>
                    <a:cubicBezTo>
                      <a:pt x="1146245" y="745522"/>
                      <a:pt x="1153779" y="744865"/>
                      <a:pt x="1158415" y="740229"/>
                    </a:cubicBezTo>
                    <a:cubicBezTo>
                      <a:pt x="1191592" y="707052"/>
                      <a:pt x="1133531" y="731937"/>
                      <a:pt x="1183296" y="715347"/>
                    </a:cubicBezTo>
                    <a:cubicBezTo>
                      <a:pt x="1195424" y="719390"/>
                      <a:pt x="1214688" y="729523"/>
                      <a:pt x="1226839" y="715347"/>
                    </a:cubicBezTo>
                    <a:cubicBezTo>
                      <a:pt x="1231490" y="709921"/>
                      <a:pt x="1242940" y="664665"/>
                      <a:pt x="1245501" y="653143"/>
                    </a:cubicBezTo>
                    <a:cubicBezTo>
                      <a:pt x="1251915" y="624282"/>
                      <a:pt x="1250356" y="623708"/>
                      <a:pt x="1257941" y="597160"/>
                    </a:cubicBezTo>
                    <a:cubicBezTo>
                      <a:pt x="1259742" y="590855"/>
                      <a:pt x="1262361" y="584803"/>
                      <a:pt x="1264162" y="578498"/>
                    </a:cubicBezTo>
                    <a:cubicBezTo>
                      <a:pt x="1266511" y="570278"/>
                      <a:pt x="1267926" y="561805"/>
                      <a:pt x="1270382" y="553617"/>
                    </a:cubicBezTo>
                    <a:cubicBezTo>
                      <a:pt x="1274150" y="541056"/>
                      <a:pt x="1275549" y="527205"/>
                      <a:pt x="1282823" y="516294"/>
                    </a:cubicBezTo>
                    <a:lnTo>
                      <a:pt x="1307705" y="478972"/>
                    </a:lnTo>
                    <a:cubicBezTo>
                      <a:pt x="1311852" y="472752"/>
                      <a:pt x="1317781" y="467403"/>
                      <a:pt x="1320145" y="460311"/>
                    </a:cubicBezTo>
                    <a:cubicBezTo>
                      <a:pt x="1322219" y="454090"/>
                      <a:pt x="1322729" y="447105"/>
                      <a:pt x="1326366" y="441649"/>
                    </a:cubicBezTo>
                    <a:cubicBezTo>
                      <a:pt x="1331246" y="434330"/>
                      <a:pt x="1339626" y="429932"/>
                      <a:pt x="1345027" y="422988"/>
                    </a:cubicBezTo>
                    <a:cubicBezTo>
                      <a:pt x="1354207" y="411186"/>
                      <a:pt x="1355724" y="390395"/>
                      <a:pt x="1369909" y="385666"/>
                    </a:cubicBezTo>
                    <a:cubicBezTo>
                      <a:pt x="1437991" y="362970"/>
                      <a:pt x="1334853" y="399171"/>
                      <a:pt x="1407231" y="367004"/>
                    </a:cubicBezTo>
                    <a:cubicBezTo>
                      <a:pt x="1419215" y="361678"/>
                      <a:pt x="1444554" y="354564"/>
                      <a:pt x="1444554" y="354564"/>
                    </a:cubicBezTo>
                    <a:cubicBezTo>
                      <a:pt x="1488990" y="287903"/>
                      <a:pt x="1419799" y="389056"/>
                      <a:pt x="1475656" y="317241"/>
                    </a:cubicBezTo>
                    <a:cubicBezTo>
                      <a:pt x="1514734" y="266998"/>
                      <a:pt x="1483071" y="291563"/>
                      <a:pt x="1519198" y="267478"/>
                    </a:cubicBezTo>
                    <a:cubicBezTo>
                      <a:pt x="1521272" y="261258"/>
                      <a:pt x="1525419" y="255374"/>
                      <a:pt x="1525419" y="248817"/>
                    </a:cubicBezTo>
                    <a:cubicBezTo>
                      <a:pt x="1525419" y="221916"/>
                      <a:pt x="1519626" y="218358"/>
                      <a:pt x="1506758" y="199053"/>
                    </a:cubicBezTo>
                    <a:cubicBezTo>
                      <a:pt x="1504684" y="184539"/>
                      <a:pt x="1503412" y="169888"/>
                      <a:pt x="1500537" y="155511"/>
                    </a:cubicBezTo>
                    <a:cubicBezTo>
                      <a:pt x="1499251" y="149081"/>
                      <a:pt x="1494317" y="143406"/>
                      <a:pt x="1494317" y="136849"/>
                    </a:cubicBezTo>
                    <a:cubicBezTo>
                      <a:pt x="1494317" y="115405"/>
                      <a:pt x="1500107" y="102531"/>
                      <a:pt x="1512978" y="87086"/>
                    </a:cubicBezTo>
                    <a:cubicBezTo>
                      <a:pt x="1518610" y="80328"/>
                      <a:pt x="1526007" y="75183"/>
                      <a:pt x="1531639" y="68425"/>
                    </a:cubicBezTo>
                    <a:cubicBezTo>
                      <a:pt x="1536425" y="62682"/>
                      <a:pt x="1540737" y="56451"/>
                      <a:pt x="1544080" y="49764"/>
                    </a:cubicBezTo>
                    <a:cubicBezTo>
                      <a:pt x="1547013" y="43899"/>
                      <a:pt x="1546205" y="36222"/>
                      <a:pt x="1550301" y="31102"/>
                    </a:cubicBezTo>
                    <a:cubicBezTo>
                      <a:pt x="1559069" y="20142"/>
                      <a:pt x="1575332" y="16539"/>
                      <a:pt x="1587623" y="12441"/>
                    </a:cubicBezTo>
                    <a:cubicBezTo>
                      <a:pt x="1616652" y="14515"/>
                      <a:pt x="1645928" y="14345"/>
                      <a:pt x="1674709" y="18662"/>
                    </a:cubicBezTo>
                    <a:cubicBezTo>
                      <a:pt x="1687677" y="20607"/>
                      <a:pt x="1712031" y="31102"/>
                      <a:pt x="1712031" y="31102"/>
                    </a:cubicBezTo>
                    <a:cubicBezTo>
                      <a:pt x="1718251" y="35249"/>
                      <a:pt x="1724949" y="38757"/>
                      <a:pt x="1730692" y="43543"/>
                    </a:cubicBezTo>
                    <a:cubicBezTo>
                      <a:pt x="1751326" y="60738"/>
                      <a:pt x="1744851" y="63062"/>
                      <a:pt x="1768015" y="74645"/>
                    </a:cubicBezTo>
                    <a:cubicBezTo>
                      <a:pt x="1773880" y="77577"/>
                      <a:pt x="1780456" y="78792"/>
                      <a:pt x="1786676" y="80866"/>
                    </a:cubicBezTo>
                    <a:cubicBezTo>
                      <a:pt x="1790823" y="87086"/>
                      <a:pt x="1793279" y="94857"/>
                      <a:pt x="1799117" y="99527"/>
                    </a:cubicBezTo>
                    <a:cubicBezTo>
                      <a:pt x="1804237" y="103623"/>
                      <a:pt x="1811913" y="102815"/>
                      <a:pt x="1817778" y="105747"/>
                    </a:cubicBezTo>
                    <a:cubicBezTo>
                      <a:pt x="1866017" y="129866"/>
                      <a:pt x="1808189" y="108771"/>
                      <a:pt x="1855101" y="124409"/>
                    </a:cubicBezTo>
                    <a:cubicBezTo>
                      <a:pt x="1866949" y="159954"/>
                      <a:pt x="1851546" y="130333"/>
                      <a:pt x="1879982" y="149290"/>
                    </a:cubicBezTo>
                    <a:cubicBezTo>
                      <a:pt x="1887301" y="154170"/>
                      <a:pt x="1891885" y="162319"/>
                      <a:pt x="1898643" y="167951"/>
                    </a:cubicBezTo>
                    <a:cubicBezTo>
                      <a:pt x="1904386" y="172737"/>
                      <a:pt x="1911562" y="175606"/>
                      <a:pt x="1917305" y="180392"/>
                    </a:cubicBezTo>
                    <a:cubicBezTo>
                      <a:pt x="1924063" y="186024"/>
                      <a:pt x="1930334" y="192295"/>
                      <a:pt x="1935966" y="199053"/>
                    </a:cubicBezTo>
                    <a:cubicBezTo>
                      <a:pt x="1940752" y="204796"/>
                      <a:pt x="1942781" y="212792"/>
                      <a:pt x="1948407" y="217715"/>
                    </a:cubicBezTo>
                    <a:cubicBezTo>
                      <a:pt x="1959659" y="227561"/>
                      <a:pt x="1975157" y="232023"/>
                      <a:pt x="1985729" y="242596"/>
                    </a:cubicBezTo>
                    <a:cubicBezTo>
                      <a:pt x="2040248" y="297118"/>
                      <a:pt x="1971090" y="230397"/>
                      <a:pt x="2023052" y="273698"/>
                    </a:cubicBezTo>
                    <a:cubicBezTo>
                      <a:pt x="2054118" y="299586"/>
                      <a:pt x="2027577" y="287648"/>
                      <a:pt x="2060374" y="298580"/>
                    </a:cubicBezTo>
                    <a:cubicBezTo>
                      <a:pt x="2066594" y="304800"/>
                      <a:pt x="2074155" y="309922"/>
                      <a:pt x="2079035" y="317241"/>
                    </a:cubicBezTo>
                    <a:cubicBezTo>
                      <a:pt x="2082672" y="322697"/>
                      <a:pt x="2084329" y="329411"/>
                      <a:pt x="2085256" y="335902"/>
                    </a:cubicBezTo>
                    <a:cubicBezTo>
                      <a:pt x="2088495" y="358574"/>
                      <a:pt x="2087496" y="381773"/>
                      <a:pt x="2091476" y="404327"/>
                    </a:cubicBezTo>
                    <a:cubicBezTo>
                      <a:pt x="2093755" y="417241"/>
                      <a:pt x="2103917" y="441649"/>
                      <a:pt x="2103917" y="441649"/>
                    </a:cubicBezTo>
                    <a:cubicBezTo>
                      <a:pt x="2101843" y="476898"/>
                      <a:pt x="2100212" y="512176"/>
                      <a:pt x="2097696" y="547396"/>
                    </a:cubicBezTo>
                    <a:cubicBezTo>
                      <a:pt x="2092308" y="622826"/>
                      <a:pt x="2097562" y="597561"/>
                      <a:pt x="2079035" y="653143"/>
                    </a:cubicBezTo>
                    <a:cubicBezTo>
                      <a:pt x="2076962" y="659363"/>
                      <a:pt x="2077451" y="667168"/>
                      <a:pt x="2072815" y="671804"/>
                    </a:cubicBezTo>
                    <a:lnTo>
                      <a:pt x="2054154" y="690466"/>
                    </a:lnTo>
                    <a:cubicBezTo>
                      <a:pt x="2052080" y="696686"/>
                      <a:pt x="2050865" y="703262"/>
                      <a:pt x="2047933" y="709127"/>
                    </a:cubicBezTo>
                    <a:cubicBezTo>
                      <a:pt x="2032730" y="739532"/>
                      <a:pt x="2037089" y="715181"/>
                      <a:pt x="2029272" y="746449"/>
                    </a:cubicBezTo>
                    <a:cubicBezTo>
                      <a:pt x="2024598" y="765145"/>
                      <a:pt x="2021287" y="798860"/>
                      <a:pt x="2010611" y="814874"/>
                    </a:cubicBezTo>
                    <a:cubicBezTo>
                      <a:pt x="2002317" y="827315"/>
                      <a:pt x="1998170" y="843902"/>
                      <a:pt x="1985729" y="852196"/>
                    </a:cubicBezTo>
                    <a:lnTo>
                      <a:pt x="1967068" y="864637"/>
                    </a:lnTo>
                    <a:cubicBezTo>
                      <a:pt x="1962921" y="870857"/>
                      <a:pt x="1959913" y="878012"/>
                      <a:pt x="1954627" y="883298"/>
                    </a:cubicBezTo>
                    <a:cubicBezTo>
                      <a:pt x="1905704" y="932221"/>
                      <a:pt x="1968249" y="853267"/>
                      <a:pt x="1917305" y="914400"/>
                    </a:cubicBezTo>
                    <a:cubicBezTo>
                      <a:pt x="1891387" y="945502"/>
                      <a:pt x="1920414" y="922696"/>
                      <a:pt x="1886203" y="945502"/>
                    </a:cubicBezTo>
                    <a:cubicBezTo>
                      <a:pt x="1863394" y="979716"/>
                      <a:pt x="1886203" y="950686"/>
                      <a:pt x="1855101" y="976604"/>
                    </a:cubicBezTo>
                    <a:cubicBezTo>
                      <a:pt x="1834462" y="993803"/>
                      <a:pt x="1840947" y="996121"/>
                      <a:pt x="1817778" y="1007706"/>
                    </a:cubicBezTo>
                    <a:cubicBezTo>
                      <a:pt x="1811913" y="1010638"/>
                      <a:pt x="1804982" y="1010995"/>
                      <a:pt x="1799117" y="1013927"/>
                    </a:cubicBezTo>
                    <a:cubicBezTo>
                      <a:pt x="1750894" y="1038040"/>
                      <a:pt x="1808692" y="1016957"/>
                      <a:pt x="1761794" y="1032588"/>
                    </a:cubicBezTo>
                    <a:cubicBezTo>
                      <a:pt x="1695111" y="1077045"/>
                      <a:pt x="1796314" y="1007812"/>
                      <a:pt x="1724472" y="1063690"/>
                    </a:cubicBezTo>
                    <a:cubicBezTo>
                      <a:pt x="1712670" y="1072870"/>
                      <a:pt x="1687150" y="1088572"/>
                      <a:pt x="1687150" y="1088572"/>
                    </a:cubicBezTo>
                    <a:cubicBezTo>
                      <a:pt x="1666415" y="1119673"/>
                      <a:pt x="1680929" y="1103087"/>
                      <a:pt x="1637386" y="1132115"/>
                    </a:cubicBezTo>
                    <a:lnTo>
                      <a:pt x="1600064" y="1156996"/>
                    </a:lnTo>
                    <a:cubicBezTo>
                      <a:pt x="1593844" y="1161143"/>
                      <a:pt x="1588495" y="1167073"/>
                      <a:pt x="1581403" y="1169437"/>
                    </a:cubicBezTo>
                    <a:lnTo>
                      <a:pt x="1544080" y="1181878"/>
                    </a:lnTo>
                    <a:lnTo>
                      <a:pt x="1506758" y="1194319"/>
                    </a:lnTo>
                    <a:lnTo>
                      <a:pt x="1488096" y="1200539"/>
                    </a:lnTo>
                    <a:cubicBezTo>
                      <a:pt x="1446627" y="1198466"/>
                      <a:pt x="1405066" y="1197767"/>
                      <a:pt x="1363688" y="1194319"/>
                    </a:cubicBezTo>
                    <a:cubicBezTo>
                      <a:pt x="1330370" y="1191543"/>
                      <a:pt x="1264162" y="1181878"/>
                      <a:pt x="1264162" y="1181878"/>
                    </a:cubicBezTo>
                    <a:cubicBezTo>
                      <a:pt x="1257942" y="1179805"/>
                      <a:pt x="1251366" y="1178590"/>
                      <a:pt x="1245501" y="1175658"/>
                    </a:cubicBezTo>
                    <a:cubicBezTo>
                      <a:pt x="1238814" y="1172315"/>
                      <a:pt x="1233711" y="1166162"/>
                      <a:pt x="1226839" y="1163217"/>
                    </a:cubicBezTo>
                    <a:cubicBezTo>
                      <a:pt x="1202501" y="1152786"/>
                      <a:pt x="1189720" y="1161278"/>
                      <a:pt x="1164635" y="1144555"/>
                    </a:cubicBezTo>
                    <a:lnTo>
                      <a:pt x="1127313" y="1119674"/>
                    </a:lnTo>
                    <a:cubicBezTo>
                      <a:pt x="1123166" y="1113454"/>
                      <a:pt x="1118215" y="1107700"/>
                      <a:pt x="1114872" y="1101013"/>
                    </a:cubicBezTo>
                    <a:cubicBezTo>
                      <a:pt x="1111940" y="1095148"/>
                      <a:pt x="1111836" y="1088083"/>
                      <a:pt x="1108652" y="1082351"/>
                    </a:cubicBezTo>
                    <a:cubicBezTo>
                      <a:pt x="1101391" y="1069281"/>
                      <a:pt x="1083770" y="1045029"/>
                      <a:pt x="1083770" y="1045029"/>
                    </a:cubicBezTo>
                    <a:lnTo>
                      <a:pt x="1065109" y="989045"/>
                    </a:lnTo>
                    <a:cubicBezTo>
                      <a:pt x="1063035" y="982825"/>
                      <a:pt x="1065108" y="972457"/>
                      <a:pt x="1058888" y="970384"/>
                    </a:cubicBezTo>
                    <a:lnTo>
                      <a:pt x="1040227" y="964164"/>
                    </a:lnTo>
                    <a:cubicBezTo>
                      <a:pt x="1027786" y="972458"/>
                      <a:pt x="1007633" y="974861"/>
                      <a:pt x="1002905" y="989045"/>
                    </a:cubicBezTo>
                    <a:lnTo>
                      <a:pt x="990464" y="1026368"/>
                    </a:lnTo>
                    <a:lnTo>
                      <a:pt x="984243" y="1045029"/>
                    </a:lnTo>
                    <a:cubicBezTo>
                      <a:pt x="978766" y="1061461"/>
                      <a:pt x="969185" y="1095665"/>
                      <a:pt x="953141" y="1101013"/>
                    </a:cubicBezTo>
                    <a:lnTo>
                      <a:pt x="934480" y="1107233"/>
                    </a:lnTo>
                    <a:cubicBezTo>
                      <a:pt x="926186" y="1119674"/>
                      <a:pt x="922039" y="1136261"/>
                      <a:pt x="909598" y="1144555"/>
                    </a:cubicBezTo>
                    <a:cubicBezTo>
                      <a:pt x="856118" y="1180209"/>
                      <a:pt x="923783" y="1137462"/>
                      <a:pt x="872276" y="1163217"/>
                    </a:cubicBezTo>
                    <a:cubicBezTo>
                      <a:pt x="865589" y="1166560"/>
                      <a:pt x="860302" y="1172315"/>
                      <a:pt x="853615" y="1175658"/>
                    </a:cubicBezTo>
                    <a:cubicBezTo>
                      <a:pt x="840864" y="1182033"/>
                      <a:pt x="815680" y="1185733"/>
                      <a:pt x="803852" y="1188098"/>
                    </a:cubicBezTo>
                    <a:cubicBezTo>
                      <a:pt x="745795" y="1186025"/>
                      <a:pt x="687668" y="1185392"/>
                      <a:pt x="629680" y="1181878"/>
                    </a:cubicBezTo>
                    <a:cubicBezTo>
                      <a:pt x="599407" y="1180043"/>
                      <a:pt x="604107" y="1175485"/>
                      <a:pt x="579917" y="1169437"/>
                    </a:cubicBezTo>
                    <a:cubicBezTo>
                      <a:pt x="569660" y="1166873"/>
                      <a:pt x="559072" y="1165781"/>
                      <a:pt x="548815" y="1163217"/>
                    </a:cubicBezTo>
                    <a:cubicBezTo>
                      <a:pt x="509928" y="1153495"/>
                      <a:pt x="550584" y="1161929"/>
                      <a:pt x="511492" y="1144555"/>
                    </a:cubicBezTo>
                    <a:cubicBezTo>
                      <a:pt x="499509" y="1139229"/>
                      <a:pt x="486611" y="1136262"/>
                      <a:pt x="474170" y="1132115"/>
                    </a:cubicBezTo>
                    <a:lnTo>
                      <a:pt x="455509" y="1125894"/>
                    </a:lnTo>
                    <a:lnTo>
                      <a:pt x="436847" y="1119674"/>
                    </a:lnTo>
                    <a:cubicBezTo>
                      <a:pt x="394069" y="1091155"/>
                      <a:pt x="413710" y="1099520"/>
                      <a:pt x="380864" y="1088572"/>
                    </a:cubicBezTo>
                    <a:lnTo>
                      <a:pt x="306219" y="1038809"/>
                    </a:lnTo>
                    <a:lnTo>
                      <a:pt x="287558" y="1026368"/>
                    </a:lnTo>
                    <a:lnTo>
                      <a:pt x="268896" y="1013927"/>
                    </a:lnTo>
                    <a:cubicBezTo>
                      <a:pt x="264749" y="1007707"/>
                      <a:pt x="261742" y="1000552"/>
                      <a:pt x="256456" y="995266"/>
                    </a:cubicBezTo>
                    <a:cubicBezTo>
                      <a:pt x="251169" y="989979"/>
                      <a:pt x="242464" y="988663"/>
                      <a:pt x="237794" y="982825"/>
                    </a:cubicBezTo>
                    <a:cubicBezTo>
                      <a:pt x="233698" y="977705"/>
                      <a:pt x="234758" y="969896"/>
                      <a:pt x="231574" y="964164"/>
                    </a:cubicBezTo>
                    <a:cubicBezTo>
                      <a:pt x="224313" y="951093"/>
                      <a:pt x="217265" y="937414"/>
                      <a:pt x="206692" y="926841"/>
                    </a:cubicBezTo>
                    <a:cubicBezTo>
                      <a:pt x="200472" y="920621"/>
                      <a:pt x="193663" y="914938"/>
                      <a:pt x="188031" y="908180"/>
                    </a:cubicBezTo>
                    <a:cubicBezTo>
                      <a:pt x="183245" y="902437"/>
                      <a:pt x="179935" y="895602"/>
                      <a:pt x="175590" y="889519"/>
                    </a:cubicBezTo>
                    <a:cubicBezTo>
                      <a:pt x="169564" y="881083"/>
                      <a:pt x="162955" y="873073"/>
                      <a:pt x="156929" y="864637"/>
                    </a:cubicBezTo>
                    <a:cubicBezTo>
                      <a:pt x="152584" y="858554"/>
                      <a:pt x="149274" y="851719"/>
                      <a:pt x="144488" y="845976"/>
                    </a:cubicBezTo>
                    <a:cubicBezTo>
                      <a:pt x="104579" y="798086"/>
                      <a:pt x="144272" y="854983"/>
                      <a:pt x="113386" y="808653"/>
                    </a:cubicBezTo>
                    <a:cubicBezTo>
                      <a:pt x="111313" y="802433"/>
                      <a:pt x="110098" y="795857"/>
                      <a:pt x="107166" y="789992"/>
                    </a:cubicBezTo>
                    <a:cubicBezTo>
                      <a:pt x="103823" y="783305"/>
                      <a:pt x="97670" y="778203"/>
                      <a:pt x="94725" y="771331"/>
                    </a:cubicBezTo>
                    <a:cubicBezTo>
                      <a:pt x="91357" y="763473"/>
                      <a:pt x="92328" y="754096"/>
                      <a:pt x="88505" y="746449"/>
                    </a:cubicBezTo>
                    <a:cubicBezTo>
                      <a:pt x="81818" y="733076"/>
                      <a:pt x="63623" y="709127"/>
                      <a:pt x="63623" y="709127"/>
                    </a:cubicBezTo>
                    <a:lnTo>
                      <a:pt x="38741" y="634482"/>
                    </a:lnTo>
                    <a:lnTo>
                      <a:pt x="32521" y="615821"/>
                    </a:lnTo>
                    <a:cubicBezTo>
                      <a:pt x="30448" y="609601"/>
                      <a:pt x="27379" y="603628"/>
                      <a:pt x="26301" y="597160"/>
                    </a:cubicBezTo>
                    <a:cubicBezTo>
                      <a:pt x="23530" y="580537"/>
                      <a:pt x="18204" y="546111"/>
                      <a:pt x="13860" y="528735"/>
                    </a:cubicBezTo>
                    <a:cubicBezTo>
                      <a:pt x="12270" y="522374"/>
                      <a:pt x="9713" y="516294"/>
                      <a:pt x="7639" y="510074"/>
                    </a:cubicBezTo>
                    <a:cubicBezTo>
                      <a:pt x="-2684" y="437805"/>
                      <a:pt x="-2409" y="460066"/>
                      <a:pt x="7639" y="354564"/>
                    </a:cubicBezTo>
                    <a:cubicBezTo>
                      <a:pt x="8568" y="344806"/>
                      <a:pt x="18951" y="323121"/>
                      <a:pt x="26301" y="317241"/>
                    </a:cubicBezTo>
                    <a:cubicBezTo>
                      <a:pt x="31421" y="313145"/>
                      <a:pt x="38742" y="313094"/>
                      <a:pt x="44962" y="311021"/>
                    </a:cubicBezTo>
                    <a:cubicBezTo>
                      <a:pt x="57071" y="274693"/>
                      <a:pt x="41708" y="308054"/>
                      <a:pt x="69843" y="279919"/>
                    </a:cubicBezTo>
                    <a:cubicBezTo>
                      <a:pt x="75129" y="274633"/>
                      <a:pt x="76658" y="266181"/>
                      <a:pt x="82284" y="261258"/>
                    </a:cubicBezTo>
                    <a:cubicBezTo>
                      <a:pt x="93537" y="251412"/>
                      <a:pt x="119607" y="236376"/>
                      <a:pt x="119607" y="236376"/>
                    </a:cubicBezTo>
                    <a:cubicBezTo>
                      <a:pt x="152777" y="186619"/>
                      <a:pt x="109243" y="246739"/>
                      <a:pt x="150709" y="205274"/>
                    </a:cubicBezTo>
                    <a:cubicBezTo>
                      <a:pt x="155995" y="199988"/>
                      <a:pt x="157864" y="191899"/>
                      <a:pt x="163150" y="186613"/>
                    </a:cubicBezTo>
                    <a:cubicBezTo>
                      <a:pt x="168436" y="181327"/>
                      <a:pt x="176068" y="178958"/>
                      <a:pt x="181811" y="174172"/>
                    </a:cubicBezTo>
                    <a:cubicBezTo>
                      <a:pt x="188569" y="168540"/>
                      <a:pt x="193528" y="160912"/>
                      <a:pt x="200472" y="155511"/>
                    </a:cubicBezTo>
                    <a:cubicBezTo>
                      <a:pt x="212274" y="146331"/>
                      <a:pt x="225353" y="138923"/>
                      <a:pt x="237794" y="130629"/>
                    </a:cubicBezTo>
                    <a:lnTo>
                      <a:pt x="256456" y="118188"/>
                    </a:lnTo>
                    <a:cubicBezTo>
                      <a:pt x="262676" y="114041"/>
                      <a:pt x="268025" y="108111"/>
                      <a:pt x="275117" y="105747"/>
                    </a:cubicBezTo>
                    <a:lnTo>
                      <a:pt x="293778" y="99527"/>
                    </a:lnTo>
                    <a:cubicBezTo>
                      <a:pt x="299998" y="95380"/>
                      <a:pt x="307153" y="92372"/>
                      <a:pt x="312439" y="87086"/>
                    </a:cubicBezTo>
                    <a:cubicBezTo>
                      <a:pt x="317725" y="81800"/>
                      <a:pt x="319042" y="73095"/>
                      <a:pt x="324880" y="68425"/>
                    </a:cubicBezTo>
                    <a:cubicBezTo>
                      <a:pt x="330000" y="64329"/>
                      <a:pt x="337676" y="65136"/>
                      <a:pt x="343541" y="62204"/>
                    </a:cubicBezTo>
                    <a:cubicBezTo>
                      <a:pt x="350228" y="58861"/>
                      <a:pt x="356460" y="54550"/>
                      <a:pt x="362203" y="49764"/>
                    </a:cubicBezTo>
                    <a:cubicBezTo>
                      <a:pt x="368961" y="44132"/>
                      <a:pt x="373174" y="35374"/>
                      <a:pt x="380864" y="31102"/>
                    </a:cubicBezTo>
                    <a:cubicBezTo>
                      <a:pt x="392327" y="24733"/>
                      <a:pt x="405745" y="22809"/>
                      <a:pt x="418186" y="18662"/>
                    </a:cubicBezTo>
                    <a:lnTo>
                      <a:pt x="436847" y="12441"/>
                    </a:lnTo>
                    <a:cubicBezTo>
                      <a:pt x="459655" y="14515"/>
                      <a:pt x="484518" y="8977"/>
                      <a:pt x="505272" y="18662"/>
                    </a:cubicBezTo>
                    <a:cubicBezTo>
                      <a:pt x="518821" y="24985"/>
                      <a:pt x="515492" y="53052"/>
                      <a:pt x="530154" y="55984"/>
                    </a:cubicBezTo>
                    <a:lnTo>
                      <a:pt x="561256" y="62204"/>
                    </a:lnTo>
                    <a:lnTo>
                      <a:pt x="598578" y="118188"/>
                    </a:lnTo>
                    <a:lnTo>
                      <a:pt x="611019" y="136849"/>
                    </a:lnTo>
                    <a:cubicBezTo>
                      <a:pt x="613092" y="143070"/>
                      <a:pt x="617963" y="148994"/>
                      <a:pt x="617239" y="155511"/>
                    </a:cubicBezTo>
                    <a:cubicBezTo>
                      <a:pt x="615791" y="168544"/>
                      <a:pt x="608945" y="180392"/>
                      <a:pt x="604798" y="192833"/>
                    </a:cubicBezTo>
                    <a:lnTo>
                      <a:pt x="598578" y="211494"/>
                    </a:lnTo>
                    <a:lnTo>
                      <a:pt x="592358" y="230155"/>
                    </a:lnTo>
                    <a:lnTo>
                      <a:pt x="586137" y="248817"/>
                    </a:lnTo>
                    <a:cubicBezTo>
                      <a:pt x="588211" y="259184"/>
                      <a:pt x="587112" y="270739"/>
                      <a:pt x="592358" y="279919"/>
                    </a:cubicBezTo>
                    <a:cubicBezTo>
                      <a:pt x="596067" y="286410"/>
                      <a:pt x="606096" y="286734"/>
                      <a:pt x="611019" y="292360"/>
                    </a:cubicBezTo>
                    <a:cubicBezTo>
                      <a:pt x="620865" y="303612"/>
                      <a:pt x="627607" y="317241"/>
                      <a:pt x="635901" y="329682"/>
                    </a:cubicBezTo>
                    <a:cubicBezTo>
                      <a:pt x="640048" y="335902"/>
                      <a:pt x="645977" y="341251"/>
                      <a:pt x="648341" y="348343"/>
                    </a:cubicBezTo>
                    <a:cubicBezTo>
                      <a:pt x="650415" y="354563"/>
                      <a:pt x="650925" y="361548"/>
                      <a:pt x="654562" y="367004"/>
                    </a:cubicBezTo>
                    <a:cubicBezTo>
                      <a:pt x="655712" y="368729"/>
                      <a:pt x="658709" y="367004"/>
                      <a:pt x="660782" y="367004"/>
                    </a:cubicBezTo>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47" name="グループ化 1046"/>
              <p:cNvGrpSpPr/>
              <p:nvPr/>
            </p:nvGrpSpPr>
            <p:grpSpPr>
              <a:xfrm>
                <a:off x="4339590" y="3581400"/>
                <a:ext cx="2702617" cy="3183693"/>
                <a:chOff x="4339590" y="3581400"/>
                <a:chExt cx="2702617" cy="3183693"/>
              </a:xfrm>
            </p:grpSpPr>
            <p:sp>
              <p:nvSpPr>
                <p:cNvPr id="1049" name="フリーフォーム 1048"/>
                <p:cNvSpPr/>
                <p:nvPr/>
              </p:nvSpPr>
              <p:spPr>
                <a:xfrm>
                  <a:off x="5455920" y="4853940"/>
                  <a:ext cx="152469" cy="245005"/>
                </a:xfrm>
                <a:custGeom>
                  <a:avLst/>
                  <a:gdLst>
                    <a:gd name="connsiteX0" fmla="*/ 148590 w 152469"/>
                    <a:gd name="connsiteY0" fmla="*/ 232410 h 245005"/>
                    <a:gd name="connsiteX1" fmla="*/ 137160 w 152469"/>
                    <a:gd name="connsiteY1" fmla="*/ 190500 h 245005"/>
                    <a:gd name="connsiteX2" fmla="*/ 133350 w 152469"/>
                    <a:gd name="connsiteY2" fmla="*/ 179070 h 245005"/>
                    <a:gd name="connsiteX3" fmla="*/ 118110 w 152469"/>
                    <a:gd name="connsiteY3" fmla="*/ 156210 h 245005"/>
                    <a:gd name="connsiteX4" fmla="*/ 114300 w 152469"/>
                    <a:gd name="connsiteY4" fmla="*/ 144780 h 245005"/>
                    <a:gd name="connsiteX5" fmla="*/ 106680 w 152469"/>
                    <a:gd name="connsiteY5" fmla="*/ 133350 h 245005"/>
                    <a:gd name="connsiteX6" fmla="*/ 99060 w 152469"/>
                    <a:gd name="connsiteY6" fmla="*/ 110490 h 245005"/>
                    <a:gd name="connsiteX7" fmla="*/ 87630 w 152469"/>
                    <a:gd name="connsiteY7" fmla="*/ 76200 h 245005"/>
                    <a:gd name="connsiteX8" fmla="*/ 83820 w 152469"/>
                    <a:gd name="connsiteY8" fmla="*/ 64770 h 245005"/>
                    <a:gd name="connsiteX9" fmla="*/ 80010 w 152469"/>
                    <a:gd name="connsiteY9" fmla="*/ 53340 h 245005"/>
                    <a:gd name="connsiteX10" fmla="*/ 72390 w 152469"/>
                    <a:gd name="connsiteY10" fmla="*/ 41910 h 245005"/>
                    <a:gd name="connsiteX11" fmla="*/ 53340 w 152469"/>
                    <a:gd name="connsiteY11" fmla="*/ 7620 h 245005"/>
                    <a:gd name="connsiteX12" fmla="*/ 30480 w 152469"/>
                    <a:gd name="connsiteY12" fmla="*/ 0 h 245005"/>
                    <a:gd name="connsiteX13" fmla="*/ 15240 w 152469"/>
                    <a:gd name="connsiteY13" fmla="*/ 3810 h 245005"/>
                    <a:gd name="connsiteX14" fmla="*/ 0 w 152469"/>
                    <a:gd name="connsiteY14" fmla="*/ 26670 h 245005"/>
                    <a:gd name="connsiteX15" fmla="*/ 7620 w 152469"/>
                    <a:gd name="connsiteY15" fmla="*/ 49530 h 245005"/>
                    <a:gd name="connsiteX16" fmla="*/ 11430 w 152469"/>
                    <a:gd name="connsiteY16" fmla="*/ 64770 h 245005"/>
                    <a:gd name="connsiteX17" fmla="*/ 26670 w 152469"/>
                    <a:gd name="connsiteY17" fmla="*/ 87630 h 245005"/>
                    <a:gd name="connsiteX18" fmla="*/ 38100 w 152469"/>
                    <a:gd name="connsiteY18" fmla="*/ 110490 h 245005"/>
                    <a:gd name="connsiteX19" fmla="*/ 41910 w 152469"/>
                    <a:gd name="connsiteY19" fmla="*/ 121920 h 245005"/>
                    <a:gd name="connsiteX20" fmla="*/ 49530 w 152469"/>
                    <a:gd name="connsiteY20" fmla="*/ 133350 h 245005"/>
                    <a:gd name="connsiteX21" fmla="*/ 60960 w 152469"/>
                    <a:gd name="connsiteY21" fmla="*/ 171450 h 245005"/>
                    <a:gd name="connsiteX22" fmla="*/ 64770 w 152469"/>
                    <a:gd name="connsiteY22" fmla="*/ 182880 h 245005"/>
                    <a:gd name="connsiteX23" fmla="*/ 72390 w 152469"/>
                    <a:gd name="connsiteY23" fmla="*/ 224790 h 245005"/>
                    <a:gd name="connsiteX24" fmla="*/ 76200 w 152469"/>
                    <a:gd name="connsiteY24" fmla="*/ 243840 h 245005"/>
                    <a:gd name="connsiteX25" fmla="*/ 148590 w 152469"/>
                    <a:gd name="connsiteY25" fmla="*/ 232410 h 2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469" h="245005">
                      <a:moveTo>
                        <a:pt x="148590" y="232410"/>
                      </a:moveTo>
                      <a:cubicBezTo>
                        <a:pt x="158750" y="223520"/>
                        <a:pt x="146828" y="219503"/>
                        <a:pt x="137160" y="190500"/>
                      </a:cubicBezTo>
                      <a:cubicBezTo>
                        <a:pt x="135890" y="186690"/>
                        <a:pt x="135578" y="182412"/>
                        <a:pt x="133350" y="179070"/>
                      </a:cubicBezTo>
                      <a:cubicBezTo>
                        <a:pt x="128270" y="171450"/>
                        <a:pt x="121006" y="164898"/>
                        <a:pt x="118110" y="156210"/>
                      </a:cubicBezTo>
                      <a:cubicBezTo>
                        <a:pt x="116840" y="152400"/>
                        <a:pt x="116096" y="148372"/>
                        <a:pt x="114300" y="144780"/>
                      </a:cubicBezTo>
                      <a:cubicBezTo>
                        <a:pt x="112252" y="140684"/>
                        <a:pt x="108540" y="137534"/>
                        <a:pt x="106680" y="133350"/>
                      </a:cubicBezTo>
                      <a:cubicBezTo>
                        <a:pt x="103418" y="126010"/>
                        <a:pt x="101600" y="118110"/>
                        <a:pt x="99060" y="110490"/>
                      </a:cubicBezTo>
                      <a:lnTo>
                        <a:pt x="87630" y="76200"/>
                      </a:lnTo>
                      <a:lnTo>
                        <a:pt x="83820" y="64770"/>
                      </a:lnTo>
                      <a:cubicBezTo>
                        <a:pt x="82550" y="60960"/>
                        <a:pt x="82238" y="56682"/>
                        <a:pt x="80010" y="53340"/>
                      </a:cubicBezTo>
                      <a:cubicBezTo>
                        <a:pt x="77470" y="49530"/>
                        <a:pt x="74438" y="46006"/>
                        <a:pt x="72390" y="41910"/>
                      </a:cubicBezTo>
                      <a:cubicBezTo>
                        <a:pt x="67022" y="31175"/>
                        <a:pt x="67756" y="12425"/>
                        <a:pt x="53340" y="7620"/>
                      </a:cubicBezTo>
                      <a:lnTo>
                        <a:pt x="30480" y="0"/>
                      </a:lnTo>
                      <a:cubicBezTo>
                        <a:pt x="25400" y="1270"/>
                        <a:pt x="19181" y="362"/>
                        <a:pt x="15240" y="3810"/>
                      </a:cubicBezTo>
                      <a:cubicBezTo>
                        <a:pt x="8348" y="9841"/>
                        <a:pt x="0" y="26670"/>
                        <a:pt x="0" y="26670"/>
                      </a:cubicBezTo>
                      <a:cubicBezTo>
                        <a:pt x="2540" y="34290"/>
                        <a:pt x="5672" y="41738"/>
                        <a:pt x="7620" y="49530"/>
                      </a:cubicBezTo>
                      <a:cubicBezTo>
                        <a:pt x="8890" y="54610"/>
                        <a:pt x="9088" y="60086"/>
                        <a:pt x="11430" y="64770"/>
                      </a:cubicBezTo>
                      <a:cubicBezTo>
                        <a:pt x="15526" y="72961"/>
                        <a:pt x="23774" y="78942"/>
                        <a:pt x="26670" y="87630"/>
                      </a:cubicBezTo>
                      <a:cubicBezTo>
                        <a:pt x="36247" y="116360"/>
                        <a:pt x="23328" y="80947"/>
                        <a:pt x="38100" y="110490"/>
                      </a:cubicBezTo>
                      <a:cubicBezTo>
                        <a:pt x="39896" y="114082"/>
                        <a:pt x="40114" y="118328"/>
                        <a:pt x="41910" y="121920"/>
                      </a:cubicBezTo>
                      <a:cubicBezTo>
                        <a:pt x="43958" y="126016"/>
                        <a:pt x="47670" y="129166"/>
                        <a:pt x="49530" y="133350"/>
                      </a:cubicBezTo>
                      <a:cubicBezTo>
                        <a:pt x="56773" y="149648"/>
                        <a:pt x="56527" y="155934"/>
                        <a:pt x="60960" y="171450"/>
                      </a:cubicBezTo>
                      <a:cubicBezTo>
                        <a:pt x="62063" y="175312"/>
                        <a:pt x="63796" y="178984"/>
                        <a:pt x="64770" y="182880"/>
                      </a:cubicBezTo>
                      <a:cubicBezTo>
                        <a:pt x="67907" y="195428"/>
                        <a:pt x="70125" y="212335"/>
                        <a:pt x="72390" y="224790"/>
                      </a:cubicBezTo>
                      <a:cubicBezTo>
                        <a:pt x="73548" y="231161"/>
                        <a:pt x="70248" y="241289"/>
                        <a:pt x="76200" y="243840"/>
                      </a:cubicBezTo>
                      <a:cubicBezTo>
                        <a:pt x="85317" y="247747"/>
                        <a:pt x="138430" y="241300"/>
                        <a:pt x="148590" y="23241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0" name="フリーフォーム 1049"/>
                <p:cNvSpPr/>
                <p:nvPr/>
              </p:nvSpPr>
              <p:spPr>
                <a:xfrm>
                  <a:off x="5786995" y="4850130"/>
                  <a:ext cx="164225" cy="249296"/>
                </a:xfrm>
                <a:custGeom>
                  <a:avLst/>
                  <a:gdLst>
                    <a:gd name="connsiteX0" fmla="*/ 4205 w 164225"/>
                    <a:gd name="connsiteY0" fmla="*/ 247650 h 249296"/>
                    <a:gd name="connsiteX1" fmla="*/ 11825 w 164225"/>
                    <a:gd name="connsiteY1" fmla="*/ 205740 h 249296"/>
                    <a:gd name="connsiteX2" fmla="*/ 30875 w 164225"/>
                    <a:gd name="connsiteY2" fmla="*/ 171450 h 249296"/>
                    <a:gd name="connsiteX3" fmla="*/ 34685 w 164225"/>
                    <a:gd name="connsiteY3" fmla="*/ 152400 h 249296"/>
                    <a:gd name="connsiteX4" fmla="*/ 38495 w 164225"/>
                    <a:gd name="connsiteY4" fmla="*/ 129540 h 249296"/>
                    <a:gd name="connsiteX5" fmla="*/ 46115 w 164225"/>
                    <a:gd name="connsiteY5" fmla="*/ 106680 h 249296"/>
                    <a:gd name="connsiteX6" fmla="*/ 49925 w 164225"/>
                    <a:gd name="connsiteY6" fmla="*/ 95250 h 249296"/>
                    <a:gd name="connsiteX7" fmla="*/ 53735 w 164225"/>
                    <a:gd name="connsiteY7" fmla="*/ 83820 h 249296"/>
                    <a:gd name="connsiteX8" fmla="*/ 65165 w 164225"/>
                    <a:gd name="connsiteY8" fmla="*/ 76200 h 249296"/>
                    <a:gd name="connsiteX9" fmla="*/ 68975 w 164225"/>
                    <a:gd name="connsiteY9" fmla="*/ 64770 h 249296"/>
                    <a:gd name="connsiteX10" fmla="*/ 91835 w 164225"/>
                    <a:gd name="connsiteY10" fmla="*/ 45720 h 249296"/>
                    <a:gd name="connsiteX11" fmla="*/ 95645 w 164225"/>
                    <a:gd name="connsiteY11" fmla="*/ 34290 h 249296"/>
                    <a:gd name="connsiteX12" fmla="*/ 122315 w 164225"/>
                    <a:gd name="connsiteY12" fmla="*/ 3810 h 249296"/>
                    <a:gd name="connsiteX13" fmla="*/ 133745 w 164225"/>
                    <a:gd name="connsiteY13" fmla="*/ 0 h 249296"/>
                    <a:gd name="connsiteX14" fmla="*/ 160415 w 164225"/>
                    <a:gd name="connsiteY14" fmla="*/ 11430 h 249296"/>
                    <a:gd name="connsiteX15" fmla="*/ 164225 w 164225"/>
                    <a:gd name="connsiteY15" fmla="*/ 22860 h 249296"/>
                    <a:gd name="connsiteX16" fmla="*/ 160415 w 164225"/>
                    <a:gd name="connsiteY16" fmla="*/ 41910 h 249296"/>
                    <a:gd name="connsiteX17" fmla="*/ 145175 w 164225"/>
                    <a:gd name="connsiteY17" fmla="*/ 64770 h 249296"/>
                    <a:gd name="connsiteX18" fmla="*/ 137555 w 164225"/>
                    <a:gd name="connsiteY18" fmla="*/ 76200 h 249296"/>
                    <a:gd name="connsiteX19" fmla="*/ 126125 w 164225"/>
                    <a:gd name="connsiteY19" fmla="*/ 99060 h 249296"/>
                    <a:gd name="connsiteX20" fmla="*/ 122315 w 164225"/>
                    <a:gd name="connsiteY20" fmla="*/ 110490 h 249296"/>
                    <a:gd name="connsiteX21" fmla="*/ 114695 w 164225"/>
                    <a:gd name="connsiteY21" fmla="*/ 121920 h 249296"/>
                    <a:gd name="connsiteX22" fmla="*/ 107075 w 164225"/>
                    <a:gd name="connsiteY22" fmla="*/ 144780 h 249296"/>
                    <a:gd name="connsiteX23" fmla="*/ 103265 w 164225"/>
                    <a:gd name="connsiteY23" fmla="*/ 156210 h 249296"/>
                    <a:gd name="connsiteX24" fmla="*/ 99455 w 164225"/>
                    <a:gd name="connsiteY24" fmla="*/ 167640 h 249296"/>
                    <a:gd name="connsiteX25" fmla="*/ 95645 w 164225"/>
                    <a:gd name="connsiteY25" fmla="*/ 182880 h 249296"/>
                    <a:gd name="connsiteX26" fmla="*/ 84215 w 164225"/>
                    <a:gd name="connsiteY26" fmla="*/ 217170 h 249296"/>
                    <a:gd name="connsiteX27" fmla="*/ 80405 w 164225"/>
                    <a:gd name="connsiteY27" fmla="*/ 228600 h 249296"/>
                    <a:gd name="connsiteX28" fmla="*/ 76595 w 164225"/>
                    <a:gd name="connsiteY28" fmla="*/ 243840 h 249296"/>
                    <a:gd name="connsiteX29" fmla="*/ 4205 w 164225"/>
                    <a:gd name="connsiteY29" fmla="*/ 247650 h 24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4225" h="249296">
                      <a:moveTo>
                        <a:pt x="4205" y="247650"/>
                      </a:moveTo>
                      <a:cubicBezTo>
                        <a:pt x="-6590" y="241300"/>
                        <a:pt x="6141" y="215971"/>
                        <a:pt x="11825" y="205740"/>
                      </a:cubicBezTo>
                      <a:cubicBezTo>
                        <a:pt x="24724" y="182522"/>
                        <a:pt x="26173" y="190260"/>
                        <a:pt x="30875" y="171450"/>
                      </a:cubicBezTo>
                      <a:cubicBezTo>
                        <a:pt x="32446" y="165168"/>
                        <a:pt x="33527" y="158771"/>
                        <a:pt x="34685" y="152400"/>
                      </a:cubicBezTo>
                      <a:cubicBezTo>
                        <a:pt x="36067" y="144799"/>
                        <a:pt x="36621" y="137034"/>
                        <a:pt x="38495" y="129540"/>
                      </a:cubicBezTo>
                      <a:cubicBezTo>
                        <a:pt x="40443" y="121748"/>
                        <a:pt x="43575" y="114300"/>
                        <a:pt x="46115" y="106680"/>
                      </a:cubicBezTo>
                      <a:lnTo>
                        <a:pt x="49925" y="95250"/>
                      </a:lnTo>
                      <a:cubicBezTo>
                        <a:pt x="51195" y="91440"/>
                        <a:pt x="50393" y="86048"/>
                        <a:pt x="53735" y="83820"/>
                      </a:cubicBezTo>
                      <a:lnTo>
                        <a:pt x="65165" y="76200"/>
                      </a:lnTo>
                      <a:cubicBezTo>
                        <a:pt x="66435" y="72390"/>
                        <a:pt x="66747" y="68112"/>
                        <a:pt x="68975" y="64770"/>
                      </a:cubicBezTo>
                      <a:cubicBezTo>
                        <a:pt x="74842" y="55969"/>
                        <a:pt x="83401" y="51343"/>
                        <a:pt x="91835" y="45720"/>
                      </a:cubicBezTo>
                      <a:cubicBezTo>
                        <a:pt x="93105" y="41910"/>
                        <a:pt x="93695" y="37801"/>
                        <a:pt x="95645" y="34290"/>
                      </a:cubicBezTo>
                      <a:cubicBezTo>
                        <a:pt x="104437" y="18464"/>
                        <a:pt x="107759" y="11088"/>
                        <a:pt x="122315" y="3810"/>
                      </a:cubicBezTo>
                      <a:cubicBezTo>
                        <a:pt x="125907" y="2014"/>
                        <a:pt x="129935" y="1270"/>
                        <a:pt x="133745" y="0"/>
                      </a:cubicBezTo>
                      <a:cubicBezTo>
                        <a:pt x="142896" y="2288"/>
                        <a:pt x="153837" y="3208"/>
                        <a:pt x="160415" y="11430"/>
                      </a:cubicBezTo>
                      <a:cubicBezTo>
                        <a:pt x="162924" y="14566"/>
                        <a:pt x="162955" y="19050"/>
                        <a:pt x="164225" y="22860"/>
                      </a:cubicBezTo>
                      <a:cubicBezTo>
                        <a:pt x="162955" y="29210"/>
                        <a:pt x="163095" y="36015"/>
                        <a:pt x="160415" y="41910"/>
                      </a:cubicBezTo>
                      <a:cubicBezTo>
                        <a:pt x="156625" y="50247"/>
                        <a:pt x="150255" y="57150"/>
                        <a:pt x="145175" y="64770"/>
                      </a:cubicBezTo>
                      <a:cubicBezTo>
                        <a:pt x="142635" y="68580"/>
                        <a:pt x="139003" y="71856"/>
                        <a:pt x="137555" y="76200"/>
                      </a:cubicBezTo>
                      <a:cubicBezTo>
                        <a:pt x="127978" y="104930"/>
                        <a:pt x="140897" y="69517"/>
                        <a:pt x="126125" y="99060"/>
                      </a:cubicBezTo>
                      <a:cubicBezTo>
                        <a:pt x="124329" y="102652"/>
                        <a:pt x="124111" y="106898"/>
                        <a:pt x="122315" y="110490"/>
                      </a:cubicBezTo>
                      <a:cubicBezTo>
                        <a:pt x="120267" y="114586"/>
                        <a:pt x="116555" y="117736"/>
                        <a:pt x="114695" y="121920"/>
                      </a:cubicBezTo>
                      <a:cubicBezTo>
                        <a:pt x="111433" y="129260"/>
                        <a:pt x="109615" y="137160"/>
                        <a:pt x="107075" y="144780"/>
                      </a:cubicBezTo>
                      <a:lnTo>
                        <a:pt x="103265" y="156210"/>
                      </a:lnTo>
                      <a:cubicBezTo>
                        <a:pt x="101995" y="160020"/>
                        <a:pt x="100429" y="163744"/>
                        <a:pt x="99455" y="167640"/>
                      </a:cubicBezTo>
                      <a:cubicBezTo>
                        <a:pt x="98185" y="172720"/>
                        <a:pt x="97150" y="177864"/>
                        <a:pt x="95645" y="182880"/>
                      </a:cubicBezTo>
                      <a:lnTo>
                        <a:pt x="84215" y="217170"/>
                      </a:lnTo>
                      <a:cubicBezTo>
                        <a:pt x="82945" y="220980"/>
                        <a:pt x="81379" y="224704"/>
                        <a:pt x="80405" y="228600"/>
                      </a:cubicBezTo>
                      <a:lnTo>
                        <a:pt x="76595" y="243840"/>
                      </a:lnTo>
                      <a:cubicBezTo>
                        <a:pt x="22000" y="239640"/>
                        <a:pt x="15000" y="254000"/>
                        <a:pt x="4205" y="24765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1" name="フリーフォーム 1050"/>
                <p:cNvSpPr/>
                <p:nvPr/>
              </p:nvSpPr>
              <p:spPr>
                <a:xfrm>
                  <a:off x="5363705" y="4979670"/>
                  <a:ext cx="118885" cy="270977"/>
                </a:xfrm>
                <a:custGeom>
                  <a:avLst/>
                  <a:gdLst>
                    <a:gd name="connsiteX0" fmla="*/ 775 w 118885"/>
                    <a:gd name="connsiteY0" fmla="*/ 259080 h 270977"/>
                    <a:gd name="connsiteX1" fmla="*/ 12205 w 118885"/>
                    <a:gd name="connsiteY1" fmla="*/ 240030 h 270977"/>
                    <a:gd name="connsiteX2" fmla="*/ 27445 w 118885"/>
                    <a:gd name="connsiteY2" fmla="*/ 217170 h 270977"/>
                    <a:gd name="connsiteX3" fmla="*/ 35065 w 118885"/>
                    <a:gd name="connsiteY3" fmla="*/ 194310 h 270977"/>
                    <a:gd name="connsiteX4" fmla="*/ 46495 w 118885"/>
                    <a:gd name="connsiteY4" fmla="*/ 171450 h 270977"/>
                    <a:gd name="connsiteX5" fmla="*/ 54115 w 118885"/>
                    <a:gd name="connsiteY5" fmla="*/ 160020 h 270977"/>
                    <a:gd name="connsiteX6" fmla="*/ 65545 w 118885"/>
                    <a:gd name="connsiteY6" fmla="*/ 121920 h 270977"/>
                    <a:gd name="connsiteX7" fmla="*/ 69355 w 118885"/>
                    <a:gd name="connsiteY7" fmla="*/ 102870 h 270977"/>
                    <a:gd name="connsiteX8" fmla="*/ 73165 w 118885"/>
                    <a:gd name="connsiteY8" fmla="*/ 91440 h 270977"/>
                    <a:gd name="connsiteX9" fmla="*/ 76975 w 118885"/>
                    <a:gd name="connsiteY9" fmla="*/ 19050 h 270977"/>
                    <a:gd name="connsiteX10" fmla="*/ 80785 w 118885"/>
                    <a:gd name="connsiteY10" fmla="*/ 7620 h 270977"/>
                    <a:gd name="connsiteX11" fmla="*/ 103645 w 118885"/>
                    <a:gd name="connsiteY11" fmla="*/ 0 h 270977"/>
                    <a:gd name="connsiteX12" fmla="*/ 111265 w 118885"/>
                    <a:gd name="connsiteY12" fmla="*/ 11430 h 270977"/>
                    <a:gd name="connsiteX13" fmla="*/ 118885 w 118885"/>
                    <a:gd name="connsiteY13" fmla="*/ 34290 h 270977"/>
                    <a:gd name="connsiteX14" fmla="*/ 115075 w 118885"/>
                    <a:gd name="connsiteY14" fmla="*/ 114300 h 270977"/>
                    <a:gd name="connsiteX15" fmla="*/ 107455 w 118885"/>
                    <a:gd name="connsiteY15" fmla="*/ 140970 h 270977"/>
                    <a:gd name="connsiteX16" fmla="*/ 99835 w 118885"/>
                    <a:gd name="connsiteY16" fmla="*/ 152400 h 270977"/>
                    <a:gd name="connsiteX17" fmla="*/ 92215 w 118885"/>
                    <a:gd name="connsiteY17" fmla="*/ 175260 h 270977"/>
                    <a:gd name="connsiteX18" fmla="*/ 84595 w 118885"/>
                    <a:gd name="connsiteY18" fmla="*/ 186690 h 270977"/>
                    <a:gd name="connsiteX19" fmla="*/ 65545 w 118885"/>
                    <a:gd name="connsiteY19" fmla="*/ 220980 h 270977"/>
                    <a:gd name="connsiteX20" fmla="*/ 54115 w 118885"/>
                    <a:gd name="connsiteY20" fmla="*/ 224790 h 270977"/>
                    <a:gd name="connsiteX21" fmla="*/ 46495 w 118885"/>
                    <a:gd name="connsiteY21" fmla="*/ 247650 h 270977"/>
                    <a:gd name="connsiteX22" fmla="*/ 38875 w 118885"/>
                    <a:gd name="connsiteY22" fmla="*/ 259080 h 270977"/>
                    <a:gd name="connsiteX23" fmla="*/ 35065 w 118885"/>
                    <a:gd name="connsiteY23" fmla="*/ 270510 h 270977"/>
                    <a:gd name="connsiteX24" fmla="*/ 775 w 118885"/>
                    <a:gd name="connsiteY24" fmla="*/ 259080 h 2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885" h="270977">
                      <a:moveTo>
                        <a:pt x="775" y="259080"/>
                      </a:moveTo>
                      <a:cubicBezTo>
                        <a:pt x="-3035" y="254000"/>
                        <a:pt x="8229" y="246278"/>
                        <a:pt x="12205" y="240030"/>
                      </a:cubicBezTo>
                      <a:cubicBezTo>
                        <a:pt x="17122" y="232304"/>
                        <a:pt x="24549" y="225858"/>
                        <a:pt x="27445" y="217170"/>
                      </a:cubicBezTo>
                      <a:cubicBezTo>
                        <a:pt x="29985" y="209550"/>
                        <a:pt x="30610" y="200993"/>
                        <a:pt x="35065" y="194310"/>
                      </a:cubicBezTo>
                      <a:cubicBezTo>
                        <a:pt x="56903" y="161553"/>
                        <a:pt x="30721" y="202998"/>
                        <a:pt x="46495" y="171450"/>
                      </a:cubicBezTo>
                      <a:cubicBezTo>
                        <a:pt x="48543" y="167354"/>
                        <a:pt x="52255" y="164204"/>
                        <a:pt x="54115" y="160020"/>
                      </a:cubicBezTo>
                      <a:cubicBezTo>
                        <a:pt x="58336" y="150522"/>
                        <a:pt x="63082" y="133003"/>
                        <a:pt x="65545" y="121920"/>
                      </a:cubicBezTo>
                      <a:cubicBezTo>
                        <a:pt x="66950" y="115598"/>
                        <a:pt x="67784" y="109152"/>
                        <a:pt x="69355" y="102870"/>
                      </a:cubicBezTo>
                      <a:cubicBezTo>
                        <a:pt x="70329" y="98974"/>
                        <a:pt x="71895" y="95250"/>
                        <a:pt x="73165" y="91440"/>
                      </a:cubicBezTo>
                      <a:cubicBezTo>
                        <a:pt x="74435" y="67310"/>
                        <a:pt x="74787" y="43114"/>
                        <a:pt x="76975" y="19050"/>
                      </a:cubicBezTo>
                      <a:cubicBezTo>
                        <a:pt x="77339" y="15050"/>
                        <a:pt x="77517" y="9954"/>
                        <a:pt x="80785" y="7620"/>
                      </a:cubicBezTo>
                      <a:cubicBezTo>
                        <a:pt x="87321" y="2951"/>
                        <a:pt x="103645" y="0"/>
                        <a:pt x="103645" y="0"/>
                      </a:cubicBezTo>
                      <a:cubicBezTo>
                        <a:pt x="106185" y="3810"/>
                        <a:pt x="109405" y="7246"/>
                        <a:pt x="111265" y="11430"/>
                      </a:cubicBezTo>
                      <a:cubicBezTo>
                        <a:pt x="114527" y="18770"/>
                        <a:pt x="118885" y="34290"/>
                        <a:pt x="118885" y="34290"/>
                      </a:cubicBezTo>
                      <a:cubicBezTo>
                        <a:pt x="117615" y="60960"/>
                        <a:pt x="117204" y="87685"/>
                        <a:pt x="115075" y="114300"/>
                      </a:cubicBezTo>
                      <a:cubicBezTo>
                        <a:pt x="114842" y="117206"/>
                        <a:pt x="109430" y="137020"/>
                        <a:pt x="107455" y="140970"/>
                      </a:cubicBezTo>
                      <a:cubicBezTo>
                        <a:pt x="105407" y="145066"/>
                        <a:pt x="101695" y="148216"/>
                        <a:pt x="99835" y="152400"/>
                      </a:cubicBezTo>
                      <a:cubicBezTo>
                        <a:pt x="96573" y="159740"/>
                        <a:pt x="96670" y="168577"/>
                        <a:pt x="92215" y="175260"/>
                      </a:cubicBezTo>
                      <a:cubicBezTo>
                        <a:pt x="89675" y="179070"/>
                        <a:pt x="86643" y="182594"/>
                        <a:pt x="84595" y="186690"/>
                      </a:cubicBezTo>
                      <a:cubicBezTo>
                        <a:pt x="79227" y="197425"/>
                        <a:pt x="79961" y="216175"/>
                        <a:pt x="65545" y="220980"/>
                      </a:cubicBezTo>
                      <a:lnTo>
                        <a:pt x="54115" y="224790"/>
                      </a:lnTo>
                      <a:cubicBezTo>
                        <a:pt x="51575" y="232410"/>
                        <a:pt x="50950" y="240967"/>
                        <a:pt x="46495" y="247650"/>
                      </a:cubicBezTo>
                      <a:cubicBezTo>
                        <a:pt x="43955" y="251460"/>
                        <a:pt x="40923" y="254984"/>
                        <a:pt x="38875" y="259080"/>
                      </a:cubicBezTo>
                      <a:cubicBezTo>
                        <a:pt x="37079" y="262672"/>
                        <a:pt x="38509" y="268444"/>
                        <a:pt x="35065" y="270510"/>
                      </a:cubicBezTo>
                      <a:cubicBezTo>
                        <a:pt x="30709" y="273124"/>
                        <a:pt x="4585" y="264160"/>
                        <a:pt x="775" y="259080"/>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2" name="フリーフォーム 1051"/>
                <p:cNvSpPr/>
                <p:nvPr/>
              </p:nvSpPr>
              <p:spPr>
                <a:xfrm>
                  <a:off x="5913120" y="4979076"/>
                  <a:ext cx="127457" cy="268552"/>
                </a:xfrm>
                <a:custGeom>
                  <a:avLst/>
                  <a:gdLst>
                    <a:gd name="connsiteX0" fmla="*/ 125730 w 127457"/>
                    <a:gd name="connsiteY0" fmla="*/ 263484 h 268552"/>
                    <a:gd name="connsiteX1" fmla="*/ 110490 w 127457"/>
                    <a:gd name="connsiteY1" fmla="*/ 244434 h 268552"/>
                    <a:gd name="connsiteX2" fmla="*/ 99060 w 127457"/>
                    <a:gd name="connsiteY2" fmla="*/ 240624 h 268552"/>
                    <a:gd name="connsiteX3" fmla="*/ 95250 w 127457"/>
                    <a:gd name="connsiteY3" fmla="*/ 229194 h 268552"/>
                    <a:gd name="connsiteX4" fmla="*/ 83820 w 127457"/>
                    <a:gd name="connsiteY4" fmla="*/ 221574 h 268552"/>
                    <a:gd name="connsiteX5" fmla="*/ 72390 w 127457"/>
                    <a:gd name="connsiteY5" fmla="*/ 179664 h 268552"/>
                    <a:gd name="connsiteX6" fmla="*/ 64770 w 127457"/>
                    <a:gd name="connsiteY6" fmla="*/ 149184 h 268552"/>
                    <a:gd name="connsiteX7" fmla="*/ 60960 w 127457"/>
                    <a:gd name="connsiteY7" fmla="*/ 126324 h 268552"/>
                    <a:gd name="connsiteX8" fmla="*/ 57150 w 127457"/>
                    <a:gd name="connsiteY8" fmla="*/ 95844 h 268552"/>
                    <a:gd name="connsiteX9" fmla="*/ 53340 w 127457"/>
                    <a:gd name="connsiteY9" fmla="*/ 84414 h 268552"/>
                    <a:gd name="connsiteX10" fmla="*/ 49530 w 127457"/>
                    <a:gd name="connsiteY10" fmla="*/ 12024 h 268552"/>
                    <a:gd name="connsiteX11" fmla="*/ 45720 w 127457"/>
                    <a:gd name="connsiteY11" fmla="*/ 594 h 268552"/>
                    <a:gd name="connsiteX12" fmla="*/ 11430 w 127457"/>
                    <a:gd name="connsiteY12" fmla="*/ 4404 h 268552"/>
                    <a:gd name="connsiteX13" fmla="*/ 3810 w 127457"/>
                    <a:gd name="connsiteY13" fmla="*/ 27264 h 268552"/>
                    <a:gd name="connsiteX14" fmla="*/ 0 w 127457"/>
                    <a:gd name="connsiteY14" fmla="*/ 38694 h 268552"/>
                    <a:gd name="connsiteX15" fmla="*/ 3810 w 127457"/>
                    <a:gd name="connsiteY15" fmla="*/ 99654 h 268552"/>
                    <a:gd name="connsiteX16" fmla="*/ 7620 w 127457"/>
                    <a:gd name="connsiteY16" fmla="*/ 114894 h 268552"/>
                    <a:gd name="connsiteX17" fmla="*/ 19050 w 127457"/>
                    <a:gd name="connsiteY17" fmla="*/ 152994 h 268552"/>
                    <a:gd name="connsiteX18" fmla="*/ 30480 w 127457"/>
                    <a:gd name="connsiteY18" fmla="*/ 194904 h 268552"/>
                    <a:gd name="connsiteX19" fmla="*/ 34290 w 127457"/>
                    <a:gd name="connsiteY19" fmla="*/ 206334 h 268552"/>
                    <a:gd name="connsiteX20" fmla="*/ 41910 w 127457"/>
                    <a:gd name="connsiteY20" fmla="*/ 217764 h 268552"/>
                    <a:gd name="connsiteX21" fmla="*/ 45720 w 127457"/>
                    <a:gd name="connsiteY21" fmla="*/ 229194 h 268552"/>
                    <a:gd name="connsiteX22" fmla="*/ 64770 w 127457"/>
                    <a:gd name="connsiteY22" fmla="*/ 252054 h 268552"/>
                    <a:gd name="connsiteX23" fmla="*/ 68580 w 127457"/>
                    <a:gd name="connsiteY23" fmla="*/ 263484 h 268552"/>
                    <a:gd name="connsiteX24" fmla="*/ 125730 w 127457"/>
                    <a:gd name="connsiteY24" fmla="*/ 263484 h 26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457" h="268552">
                      <a:moveTo>
                        <a:pt x="125730" y="263484"/>
                      </a:moveTo>
                      <a:cubicBezTo>
                        <a:pt x="132715" y="260309"/>
                        <a:pt x="116664" y="249726"/>
                        <a:pt x="110490" y="244434"/>
                      </a:cubicBezTo>
                      <a:cubicBezTo>
                        <a:pt x="107441" y="241820"/>
                        <a:pt x="101900" y="243464"/>
                        <a:pt x="99060" y="240624"/>
                      </a:cubicBezTo>
                      <a:cubicBezTo>
                        <a:pt x="96220" y="237784"/>
                        <a:pt x="97759" y="232330"/>
                        <a:pt x="95250" y="229194"/>
                      </a:cubicBezTo>
                      <a:cubicBezTo>
                        <a:pt x="92389" y="225618"/>
                        <a:pt x="87630" y="224114"/>
                        <a:pt x="83820" y="221574"/>
                      </a:cubicBezTo>
                      <a:cubicBezTo>
                        <a:pt x="67473" y="172532"/>
                        <a:pt x="83160" y="222746"/>
                        <a:pt x="72390" y="179664"/>
                      </a:cubicBezTo>
                      <a:cubicBezTo>
                        <a:pt x="63577" y="144414"/>
                        <a:pt x="74132" y="200675"/>
                        <a:pt x="64770" y="149184"/>
                      </a:cubicBezTo>
                      <a:cubicBezTo>
                        <a:pt x="63388" y="141583"/>
                        <a:pt x="62052" y="133971"/>
                        <a:pt x="60960" y="126324"/>
                      </a:cubicBezTo>
                      <a:cubicBezTo>
                        <a:pt x="59512" y="116188"/>
                        <a:pt x="58982" y="105918"/>
                        <a:pt x="57150" y="95844"/>
                      </a:cubicBezTo>
                      <a:cubicBezTo>
                        <a:pt x="56432" y="91893"/>
                        <a:pt x="54610" y="88224"/>
                        <a:pt x="53340" y="84414"/>
                      </a:cubicBezTo>
                      <a:cubicBezTo>
                        <a:pt x="52070" y="60284"/>
                        <a:pt x="51718" y="36088"/>
                        <a:pt x="49530" y="12024"/>
                      </a:cubicBezTo>
                      <a:cubicBezTo>
                        <a:pt x="49166" y="8024"/>
                        <a:pt x="49658" y="1382"/>
                        <a:pt x="45720" y="594"/>
                      </a:cubicBezTo>
                      <a:cubicBezTo>
                        <a:pt x="34443" y="-1661"/>
                        <a:pt x="22860" y="3134"/>
                        <a:pt x="11430" y="4404"/>
                      </a:cubicBezTo>
                      <a:lnTo>
                        <a:pt x="3810" y="27264"/>
                      </a:lnTo>
                      <a:lnTo>
                        <a:pt x="0" y="38694"/>
                      </a:lnTo>
                      <a:cubicBezTo>
                        <a:pt x="1270" y="59014"/>
                        <a:pt x="1784" y="79395"/>
                        <a:pt x="3810" y="99654"/>
                      </a:cubicBezTo>
                      <a:cubicBezTo>
                        <a:pt x="4331" y="104864"/>
                        <a:pt x="6115" y="109878"/>
                        <a:pt x="7620" y="114894"/>
                      </a:cubicBezTo>
                      <a:cubicBezTo>
                        <a:pt x="15761" y="142030"/>
                        <a:pt x="14032" y="130413"/>
                        <a:pt x="19050" y="152994"/>
                      </a:cubicBezTo>
                      <a:cubicBezTo>
                        <a:pt x="26230" y="185305"/>
                        <a:pt x="18586" y="159221"/>
                        <a:pt x="30480" y="194904"/>
                      </a:cubicBezTo>
                      <a:cubicBezTo>
                        <a:pt x="31750" y="198714"/>
                        <a:pt x="32062" y="202992"/>
                        <a:pt x="34290" y="206334"/>
                      </a:cubicBezTo>
                      <a:cubicBezTo>
                        <a:pt x="36830" y="210144"/>
                        <a:pt x="39862" y="213668"/>
                        <a:pt x="41910" y="217764"/>
                      </a:cubicBezTo>
                      <a:cubicBezTo>
                        <a:pt x="43706" y="221356"/>
                        <a:pt x="43924" y="225602"/>
                        <a:pt x="45720" y="229194"/>
                      </a:cubicBezTo>
                      <a:cubicBezTo>
                        <a:pt x="51024" y="239803"/>
                        <a:pt x="56344" y="243628"/>
                        <a:pt x="64770" y="252054"/>
                      </a:cubicBezTo>
                      <a:cubicBezTo>
                        <a:pt x="66040" y="255864"/>
                        <a:pt x="66784" y="259892"/>
                        <a:pt x="68580" y="263484"/>
                      </a:cubicBezTo>
                      <a:cubicBezTo>
                        <a:pt x="73386" y="273097"/>
                        <a:pt x="118745" y="266659"/>
                        <a:pt x="125730" y="263484"/>
                      </a:cubicBezTo>
                      <a:close/>
                    </a:path>
                  </a:pathLst>
                </a:custGeom>
                <a:solidFill>
                  <a:srgbClr val="CC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3" name="フリーフォーム 1052"/>
                <p:cNvSpPr/>
                <p:nvPr/>
              </p:nvSpPr>
              <p:spPr>
                <a:xfrm>
                  <a:off x="5452110" y="5318760"/>
                  <a:ext cx="160020" cy="209550"/>
                </a:xfrm>
                <a:custGeom>
                  <a:avLst/>
                  <a:gdLst>
                    <a:gd name="connsiteX0" fmla="*/ 160020 w 160020"/>
                    <a:gd name="connsiteY0" fmla="*/ 160020 h 209550"/>
                    <a:gd name="connsiteX1" fmla="*/ 140970 w 160020"/>
                    <a:gd name="connsiteY1" fmla="*/ 129540 h 209550"/>
                    <a:gd name="connsiteX2" fmla="*/ 129540 w 160020"/>
                    <a:gd name="connsiteY2" fmla="*/ 118110 h 209550"/>
                    <a:gd name="connsiteX3" fmla="*/ 106680 w 160020"/>
                    <a:gd name="connsiteY3" fmla="*/ 72390 h 209550"/>
                    <a:gd name="connsiteX4" fmla="*/ 99060 w 160020"/>
                    <a:gd name="connsiteY4" fmla="*/ 60960 h 209550"/>
                    <a:gd name="connsiteX5" fmla="*/ 87630 w 160020"/>
                    <a:gd name="connsiteY5" fmla="*/ 53340 h 209550"/>
                    <a:gd name="connsiteX6" fmla="*/ 72390 w 160020"/>
                    <a:gd name="connsiteY6" fmla="*/ 30480 h 209550"/>
                    <a:gd name="connsiteX7" fmla="*/ 60960 w 160020"/>
                    <a:gd name="connsiteY7" fmla="*/ 19050 h 209550"/>
                    <a:gd name="connsiteX8" fmla="*/ 53340 w 160020"/>
                    <a:gd name="connsiteY8" fmla="*/ 7620 h 209550"/>
                    <a:gd name="connsiteX9" fmla="*/ 30480 w 160020"/>
                    <a:gd name="connsiteY9" fmla="*/ 0 h 209550"/>
                    <a:gd name="connsiteX10" fmla="*/ 11430 w 160020"/>
                    <a:gd name="connsiteY10" fmla="*/ 15240 h 209550"/>
                    <a:gd name="connsiteX11" fmla="*/ 0 w 160020"/>
                    <a:gd name="connsiteY11" fmla="*/ 38100 h 209550"/>
                    <a:gd name="connsiteX12" fmla="*/ 7620 w 160020"/>
                    <a:gd name="connsiteY12" fmla="*/ 72390 h 209550"/>
                    <a:gd name="connsiteX13" fmla="*/ 19050 w 160020"/>
                    <a:gd name="connsiteY13" fmla="*/ 80010 h 209550"/>
                    <a:gd name="connsiteX14" fmla="*/ 22860 w 160020"/>
                    <a:gd name="connsiteY14" fmla="*/ 91440 h 209550"/>
                    <a:gd name="connsiteX15" fmla="*/ 45720 w 160020"/>
                    <a:gd name="connsiteY15" fmla="*/ 110490 h 209550"/>
                    <a:gd name="connsiteX16" fmla="*/ 49530 w 160020"/>
                    <a:gd name="connsiteY16" fmla="*/ 121920 h 209550"/>
                    <a:gd name="connsiteX17" fmla="*/ 68580 w 160020"/>
                    <a:gd name="connsiteY17" fmla="*/ 140970 h 209550"/>
                    <a:gd name="connsiteX18" fmla="*/ 76200 w 160020"/>
                    <a:gd name="connsiteY18" fmla="*/ 163830 h 209550"/>
                    <a:gd name="connsiteX19" fmla="*/ 87630 w 160020"/>
                    <a:gd name="connsiteY19" fmla="*/ 186690 h 209550"/>
                    <a:gd name="connsiteX20" fmla="*/ 99060 w 160020"/>
                    <a:gd name="connsiteY20" fmla="*/ 209550 h 209550"/>
                    <a:gd name="connsiteX21" fmla="*/ 110490 w 160020"/>
                    <a:gd name="connsiteY21" fmla="*/ 205740 h 209550"/>
                    <a:gd name="connsiteX22" fmla="*/ 133350 w 160020"/>
                    <a:gd name="connsiteY22" fmla="*/ 190500 h 209550"/>
                    <a:gd name="connsiteX23" fmla="*/ 144780 w 160020"/>
                    <a:gd name="connsiteY23" fmla="*/ 186690 h 209550"/>
                    <a:gd name="connsiteX24" fmla="*/ 160020 w 160020"/>
                    <a:gd name="connsiteY24" fmla="*/ 16002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020" h="209550">
                      <a:moveTo>
                        <a:pt x="160020" y="160020"/>
                      </a:moveTo>
                      <a:cubicBezTo>
                        <a:pt x="158427" y="157364"/>
                        <a:pt x="145158" y="134566"/>
                        <a:pt x="140970" y="129540"/>
                      </a:cubicBezTo>
                      <a:cubicBezTo>
                        <a:pt x="137521" y="125401"/>
                        <a:pt x="133350" y="121920"/>
                        <a:pt x="129540" y="118110"/>
                      </a:cubicBezTo>
                      <a:cubicBezTo>
                        <a:pt x="119024" y="86562"/>
                        <a:pt x="126375" y="101933"/>
                        <a:pt x="106680" y="72390"/>
                      </a:cubicBezTo>
                      <a:cubicBezTo>
                        <a:pt x="104140" y="68580"/>
                        <a:pt x="102870" y="63500"/>
                        <a:pt x="99060" y="60960"/>
                      </a:cubicBezTo>
                      <a:lnTo>
                        <a:pt x="87630" y="53340"/>
                      </a:lnTo>
                      <a:cubicBezTo>
                        <a:pt x="82550" y="45720"/>
                        <a:pt x="78866" y="36956"/>
                        <a:pt x="72390" y="30480"/>
                      </a:cubicBezTo>
                      <a:cubicBezTo>
                        <a:pt x="68580" y="26670"/>
                        <a:pt x="64409" y="23189"/>
                        <a:pt x="60960" y="19050"/>
                      </a:cubicBezTo>
                      <a:cubicBezTo>
                        <a:pt x="58029" y="15532"/>
                        <a:pt x="57223" y="10047"/>
                        <a:pt x="53340" y="7620"/>
                      </a:cubicBezTo>
                      <a:cubicBezTo>
                        <a:pt x="46529" y="3363"/>
                        <a:pt x="30480" y="0"/>
                        <a:pt x="30480" y="0"/>
                      </a:cubicBezTo>
                      <a:cubicBezTo>
                        <a:pt x="8642" y="32757"/>
                        <a:pt x="37720" y="-5792"/>
                        <a:pt x="11430" y="15240"/>
                      </a:cubicBezTo>
                      <a:cubicBezTo>
                        <a:pt x="4716" y="20611"/>
                        <a:pt x="2510" y="30570"/>
                        <a:pt x="0" y="38100"/>
                      </a:cubicBezTo>
                      <a:cubicBezTo>
                        <a:pt x="39" y="38334"/>
                        <a:pt x="3671" y="67454"/>
                        <a:pt x="7620" y="72390"/>
                      </a:cubicBezTo>
                      <a:cubicBezTo>
                        <a:pt x="10481" y="75966"/>
                        <a:pt x="15240" y="77470"/>
                        <a:pt x="19050" y="80010"/>
                      </a:cubicBezTo>
                      <a:cubicBezTo>
                        <a:pt x="20320" y="83820"/>
                        <a:pt x="20632" y="88098"/>
                        <a:pt x="22860" y="91440"/>
                      </a:cubicBezTo>
                      <a:cubicBezTo>
                        <a:pt x="28727" y="100241"/>
                        <a:pt x="37286" y="104867"/>
                        <a:pt x="45720" y="110490"/>
                      </a:cubicBezTo>
                      <a:cubicBezTo>
                        <a:pt x="46990" y="114300"/>
                        <a:pt x="47021" y="118784"/>
                        <a:pt x="49530" y="121920"/>
                      </a:cubicBezTo>
                      <a:cubicBezTo>
                        <a:pt x="66040" y="142557"/>
                        <a:pt x="57150" y="115253"/>
                        <a:pt x="68580" y="140970"/>
                      </a:cubicBezTo>
                      <a:cubicBezTo>
                        <a:pt x="71842" y="148310"/>
                        <a:pt x="71745" y="157147"/>
                        <a:pt x="76200" y="163830"/>
                      </a:cubicBezTo>
                      <a:cubicBezTo>
                        <a:pt x="98038" y="196587"/>
                        <a:pt x="71856" y="155142"/>
                        <a:pt x="87630" y="186690"/>
                      </a:cubicBezTo>
                      <a:cubicBezTo>
                        <a:pt x="102402" y="216233"/>
                        <a:pt x="89483" y="180820"/>
                        <a:pt x="99060" y="209550"/>
                      </a:cubicBezTo>
                      <a:cubicBezTo>
                        <a:pt x="102870" y="208280"/>
                        <a:pt x="106979" y="207690"/>
                        <a:pt x="110490" y="205740"/>
                      </a:cubicBezTo>
                      <a:cubicBezTo>
                        <a:pt x="118496" y="201292"/>
                        <a:pt x="124662" y="193396"/>
                        <a:pt x="133350" y="190500"/>
                      </a:cubicBezTo>
                      <a:lnTo>
                        <a:pt x="144780" y="186690"/>
                      </a:lnTo>
                      <a:lnTo>
                        <a:pt x="160020" y="160020"/>
                      </a:ln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4" name="フリーフォーム 1053"/>
                <p:cNvSpPr/>
                <p:nvPr/>
              </p:nvSpPr>
              <p:spPr>
                <a:xfrm>
                  <a:off x="5783444" y="5330190"/>
                  <a:ext cx="160156" cy="205740"/>
                </a:xfrm>
                <a:custGeom>
                  <a:avLst/>
                  <a:gdLst>
                    <a:gd name="connsiteX0" fmla="*/ 136 w 160156"/>
                    <a:gd name="connsiteY0" fmla="*/ 148590 h 205740"/>
                    <a:gd name="connsiteX1" fmla="*/ 11566 w 160156"/>
                    <a:gd name="connsiteY1" fmla="*/ 129540 h 205740"/>
                    <a:gd name="connsiteX2" fmla="*/ 22996 w 160156"/>
                    <a:gd name="connsiteY2" fmla="*/ 121920 h 205740"/>
                    <a:gd name="connsiteX3" fmla="*/ 42046 w 160156"/>
                    <a:gd name="connsiteY3" fmla="*/ 87630 h 205740"/>
                    <a:gd name="connsiteX4" fmla="*/ 57286 w 160156"/>
                    <a:gd name="connsiteY4" fmla="*/ 64770 h 205740"/>
                    <a:gd name="connsiteX5" fmla="*/ 68716 w 160156"/>
                    <a:gd name="connsiteY5" fmla="*/ 57150 h 205740"/>
                    <a:gd name="connsiteX6" fmla="*/ 76336 w 160156"/>
                    <a:gd name="connsiteY6" fmla="*/ 45720 h 205740"/>
                    <a:gd name="connsiteX7" fmla="*/ 87766 w 160156"/>
                    <a:gd name="connsiteY7" fmla="*/ 38100 h 205740"/>
                    <a:gd name="connsiteX8" fmla="*/ 103006 w 160156"/>
                    <a:gd name="connsiteY8" fmla="*/ 22860 h 205740"/>
                    <a:gd name="connsiteX9" fmla="*/ 106816 w 160156"/>
                    <a:gd name="connsiteY9" fmla="*/ 11430 h 205740"/>
                    <a:gd name="connsiteX10" fmla="*/ 129676 w 160156"/>
                    <a:gd name="connsiteY10" fmla="*/ 0 h 205740"/>
                    <a:gd name="connsiteX11" fmla="*/ 152536 w 160156"/>
                    <a:gd name="connsiteY11" fmla="*/ 11430 h 205740"/>
                    <a:gd name="connsiteX12" fmla="*/ 160156 w 160156"/>
                    <a:gd name="connsiteY12" fmla="*/ 34290 h 205740"/>
                    <a:gd name="connsiteX13" fmla="*/ 141106 w 160156"/>
                    <a:gd name="connsiteY13" fmla="*/ 68580 h 205740"/>
                    <a:gd name="connsiteX14" fmla="*/ 129676 w 160156"/>
                    <a:gd name="connsiteY14" fmla="*/ 76200 h 205740"/>
                    <a:gd name="connsiteX15" fmla="*/ 114436 w 160156"/>
                    <a:gd name="connsiteY15" fmla="*/ 99060 h 205740"/>
                    <a:gd name="connsiteX16" fmla="*/ 106816 w 160156"/>
                    <a:gd name="connsiteY16" fmla="*/ 121920 h 205740"/>
                    <a:gd name="connsiteX17" fmla="*/ 76336 w 160156"/>
                    <a:gd name="connsiteY17" fmla="*/ 167640 h 205740"/>
                    <a:gd name="connsiteX18" fmla="*/ 68716 w 160156"/>
                    <a:gd name="connsiteY18" fmla="*/ 179070 h 205740"/>
                    <a:gd name="connsiteX19" fmla="*/ 61096 w 160156"/>
                    <a:gd name="connsiteY19" fmla="*/ 201930 h 205740"/>
                    <a:gd name="connsiteX20" fmla="*/ 49666 w 160156"/>
                    <a:gd name="connsiteY20" fmla="*/ 205740 h 205740"/>
                    <a:gd name="connsiteX21" fmla="*/ 42046 w 160156"/>
                    <a:gd name="connsiteY21" fmla="*/ 182880 h 205740"/>
                    <a:gd name="connsiteX22" fmla="*/ 30616 w 160156"/>
                    <a:gd name="connsiteY22" fmla="*/ 179070 h 205740"/>
                    <a:gd name="connsiteX23" fmla="*/ 19186 w 160156"/>
                    <a:gd name="connsiteY23" fmla="*/ 171450 h 205740"/>
                    <a:gd name="connsiteX24" fmla="*/ 136 w 160156"/>
                    <a:gd name="connsiteY24" fmla="*/ 14859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156" h="205740">
                      <a:moveTo>
                        <a:pt x="136" y="148590"/>
                      </a:moveTo>
                      <a:cubicBezTo>
                        <a:pt x="-1134" y="141605"/>
                        <a:pt x="6747" y="135163"/>
                        <a:pt x="11566" y="129540"/>
                      </a:cubicBezTo>
                      <a:cubicBezTo>
                        <a:pt x="14546" y="126063"/>
                        <a:pt x="19981" y="125366"/>
                        <a:pt x="22996" y="121920"/>
                      </a:cubicBezTo>
                      <a:cubicBezTo>
                        <a:pt x="58895" y="80892"/>
                        <a:pt x="27257" y="114250"/>
                        <a:pt x="42046" y="87630"/>
                      </a:cubicBezTo>
                      <a:cubicBezTo>
                        <a:pt x="46494" y="79624"/>
                        <a:pt x="49666" y="69850"/>
                        <a:pt x="57286" y="64770"/>
                      </a:cubicBezTo>
                      <a:lnTo>
                        <a:pt x="68716" y="57150"/>
                      </a:lnTo>
                      <a:cubicBezTo>
                        <a:pt x="71256" y="53340"/>
                        <a:pt x="73098" y="48958"/>
                        <a:pt x="76336" y="45720"/>
                      </a:cubicBezTo>
                      <a:cubicBezTo>
                        <a:pt x="79574" y="42482"/>
                        <a:pt x="84905" y="41676"/>
                        <a:pt x="87766" y="38100"/>
                      </a:cubicBezTo>
                      <a:cubicBezTo>
                        <a:pt x="102544" y="19627"/>
                        <a:pt x="78068" y="31173"/>
                        <a:pt x="103006" y="22860"/>
                      </a:cubicBezTo>
                      <a:cubicBezTo>
                        <a:pt x="104276" y="19050"/>
                        <a:pt x="104307" y="14566"/>
                        <a:pt x="106816" y="11430"/>
                      </a:cubicBezTo>
                      <a:cubicBezTo>
                        <a:pt x="112187" y="4716"/>
                        <a:pt x="122146" y="2510"/>
                        <a:pt x="129676" y="0"/>
                      </a:cubicBezTo>
                      <a:cubicBezTo>
                        <a:pt x="135904" y="2076"/>
                        <a:pt x="148649" y="5210"/>
                        <a:pt x="152536" y="11430"/>
                      </a:cubicBezTo>
                      <a:cubicBezTo>
                        <a:pt x="156793" y="18241"/>
                        <a:pt x="160156" y="34290"/>
                        <a:pt x="160156" y="34290"/>
                      </a:cubicBezTo>
                      <a:cubicBezTo>
                        <a:pt x="156186" y="46201"/>
                        <a:pt x="152335" y="61094"/>
                        <a:pt x="141106" y="68580"/>
                      </a:cubicBezTo>
                      <a:lnTo>
                        <a:pt x="129676" y="76200"/>
                      </a:lnTo>
                      <a:cubicBezTo>
                        <a:pt x="124596" y="83820"/>
                        <a:pt x="117332" y="90372"/>
                        <a:pt x="114436" y="99060"/>
                      </a:cubicBezTo>
                      <a:cubicBezTo>
                        <a:pt x="111896" y="106680"/>
                        <a:pt x="111271" y="115237"/>
                        <a:pt x="106816" y="121920"/>
                      </a:cubicBezTo>
                      <a:lnTo>
                        <a:pt x="76336" y="167640"/>
                      </a:lnTo>
                      <a:cubicBezTo>
                        <a:pt x="73796" y="171450"/>
                        <a:pt x="70164" y="174726"/>
                        <a:pt x="68716" y="179070"/>
                      </a:cubicBezTo>
                      <a:cubicBezTo>
                        <a:pt x="66176" y="186690"/>
                        <a:pt x="68716" y="199390"/>
                        <a:pt x="61096" y="201930"/>
                      </a:cubicBezTo>
                      <a:lnTo>
                        <a:pt x="49666" y="205740"/>
                      </a:lnTo>
                      <a:cubicBezTo>
                        <a:pt x="47126" y="198120"/>
                        <a:pt x="49666" y="185420"/>
                        <a:pt x="42046" y="182880"/>
                      </a:cubicBezTo>
                      <a:cubicBezTo>
                        <a:pt x="38236" y="181610"/>
                        <a:pt x="34208" y="180866"/>
                        <a:pt x="30616" y="179070"/>
                      </a:cubicBezTo>
                      <a:cubicBezTo>
                        <a:pt x="26520" y="177022"/>
                        <a:pt x="23113" y="173806"/>
                        <a:pt x="19186" y="171450"/>
                      </a:cubicBezTo>
                      <a:cubicBezTo>
                        <a:pt x="16751" y="169989"/>
                        <a:pt x="1406" y="155575"/>
                        <a:pt x="136" y="148590"/>
                      </a:cubicBezTo>
                      <a:close/>
                    </a:path>
                  </a:pathLst>
                </a:custGeom>
                <a:solidFill>
                  <a:srgbClr val="FF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5" name="フリーフォーム 1054"/>
                <p:cNvSpPr/>
                <p:nvPr/>
              </p:nvSpPr>
              <p:spPr>
                <a:xfrm>
                  <a:off x="5885493" y="5368290"/>
                  <a:ext cx="267657" cy="228642"/>
                </a:xfrm>
                <a:custGeom>
                  <a:avLst/>
                  <a:gdLst>
                    <a:gd name="connsiteX0" fmla="*/ 957 w 267657"/>
                    <a:gd name="connsiteY0" fmla="*/ 201930 h 228642"/>
                    <a:gd name="connsiteX1" fmla="*/ 20007 w 267657"/>
                    <a:gd name="connsiteY1" fmla="*/ 194310 h 228642"/>
                    <a:gd name="connsiteX2" fmla="*/ 27627 w 267657"/>
                    <a:gd name="connsiteY2" fmla="*/ 182880 h 228642"/>
                    <a:gd name="connsiteX3" fmla="*/ 39057 w 267657"/>
                    <a:gd name="connsiteY3" fmla="*/ 175260 h 228642"/>
                    <a:gd name="connsiteX4" fmla="*/ 46677 w 267657"/>
                    <a:gd name="connsiteY4" fmla="*/ 163830 h 228642"/>
                    <a:gd name="connsiteX5" fmla="*/ 58107 w 267657"/>
                    <a:gd name="connsiteY5" fmla="*/ 156210 h 228642"/>
                    <a:gd name="connsiteX6" fmla="*/ 61917 w 267657"/>
                    <a:gd name="connsiteY6" fmla="*/ 144780 h 228642"/>
                    <a:gd name="connsiteX7" fmla="*/ 84777 w 267657"/>
                    <a:gd name="connsiteY7" fmla="*/ 129540 h 228642"/>
                    <a:gd name="connsiteX8" fmla="*/ 92397 w 267657"/>
                    <a:gd name="connsiteY8" fmla="*/ 118110 h 228642"/>
                    <a:gd name="connsiteX9" fmla="*/ 103827 w 267657"/>
                    <a:gd name="connsiteY9" fmla="*/ 114300 h 228642"/>
                    <a:gd name="connsiteX10" fmla="*/ 115257 w 267657"/>
                    <a:gd name="connsiteY10" fmla="*/ 106680 h 228642"/>
                    <a:gd name="connsiteX11" fmla="*/ 122877 w 267657"/>
                    <a:gd name="connsiteY11" fmla="*/ 95250 h 228642"/>
                    <a:gd name="connsiteX12" fmla="*/ 134307 w 267657"/>
                    <a:gd name="connsiteY12" fmla="*/ 91440 h 228642"/>
                    <a:gd name="connsiteX13" fmla="*/ 160977 w 267657"/>
                    <a:gd name="connsiteY13" fmla="*/ 64770 h 228642"/>
                    <a:gd name="connsiteX14" fmla="*/ 168597 w 267657"/>
                    <a:gd name="connsiteY14" fmla="*/ 53340 h 228642"/>
                    <a:gd name="connsiteX15" fmla="*/ 180027 w 267657"/>
                    <a:gd name="connsiteY15" fmla="*/ 45720 h 228642"/>
                    <a:gd name="connsiteX16" fmla="*/ 206697 w 267657"/>
                    <a:gd name="connsiteY16" fmla="*/ 15240 h 228642"/>
                    <a:gd name="connsiteX17" fmla="*/ 214317 w 267657"/>
                    <a:gd name="connsiteY17" fmla="*/ 3810 h 228642"/>
                    <a:gd name="connsiteX18" fmla="*/ 244797 w 267657"/>
                    <a:gd name="connsiteY18" fmla="*/ 3810 h 228642"/>
                    <a:gd name="connsiteX19" fmla="*/ 256227 w 267657"/>
                    <a:gd name="connsiteY19" fmla="*/ 11430 h 228642"/>
                    <a:gd name="connsiteX20" fmla="*/ 267657 w 267657"/>
                    <a:gd name="connsiteY20" fmla="*/ 34290 h 228642"/>
                    <a:gd name="connsiteX21" fmla="*/ 263847 w 267657"/>
                    <a:gd name="connsiteY21" fmla="*/ 45720 h 228642"/>
                    <a:gd name="connsiteX22" fmla="*/ 252417 w 267657"/>
                    <a:gd name="connsiteY22" fmla="*/ 49530 h 228642"/>
                    <a:gd name="connsiteX23" fmla="*/ 233367 w 267657"/>
                    <a:gd name="connsiteY23" fmla="*/ 76200 h 228642"/>
                    <a:gd name="connsiteX24" fmla="*/ 218127 w 267657"/>
                    <a:gd name="connsiteY24" fmla="*/ 95250 h 228642"/>
                    <a:gd name="connsiteX25" fmla="*/ 202887 w 267657"/>
                    <a:gd name="connsiteY25" fmla="*/ 110490 h 228642"/>
                    <a:gd name="connsiteX26" fmla="*/ 183837 w 267657"/>
                    <a:gd name="connsiteY26" fmla="*/ 125730 h 228642"/>
                    <a:gd name="connsiteX27" fmla="*/ 176217 w 267657"/>
                    <a:gd name="connsiteY27" fmla="*/ 137160 h 228642"/>
                    <a:gd name="connsiteX28" fmla="*/ 141927 w 267657"/>
                    <a:gd name="connsiteY28" fmla="*/ 152400 h 228642"/>
                    <a:gd name="connsiteX29" fmla="*/ 107637 w 267657"/>
                    <a:gd name="connsiteY29" fmla="*/ 175260 h 228642"/>
                    <a:gd name="connsiteX30" fmla="*/ 73347 w 267657"/>
                    <a:gd name="connsiteY30" fmla="*/ 198120 h 228642"/>
                    <a:gd name="connsiteX31" fmla="*/ 61917 w 267657"/>
                    <a:gd name="connsiteY31" fmla="*/ 205740 h 228642"/>
                    <a:gd name="connsiteX32" fmla="*/ 54297 w 267657"/>
                    <a:gd name="connsiteY32" fmla="*/ 217170 h 228642"/>
                    <a:gd name="connsiteX33" fmla="*/ 4767 w 267657"/>
                    <a:gd name="connsiteY33" fmla="*/ 228600 h 228642"/>
                    <a:gd name="connsiteX34" fmla="*/ 957 w 267657"/>
                    <a:gd name="connsiteY34" fmla="*/ 201930 h 22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7657" h="228642">
                      <a:moveTo>
                        <a:pt x="957" y="201930"/>
                      </a:moveTo>
                      <a:cubicBezTo>
                        <a:pt x="3497" y="196215"/>
                        <a:pt x="14442" y="198285"/>
                        <a:pt x="20007" y="194310"/>
                      </a:cubicBezTo>
                      <a:cubicBezTo>
                        <a:pt x="23733" y="191648"/>
                        <a:pt x="24389" y="186118"/>
                        <a:pt x="27627" y="182880"/>
                      </a:cubicBezTo>
                      <a:cubicBezTo>
                        <a:pt x="30865" y="179642"/>
                        <a:pt x="35247" y="177800"/>
                        <a:pt x="39057" y="175260"/>
                      </a:cubicBezTo>
                      <a:cubicBezTo>
                        <a:pt x="41597" y="171450"/>
                        <a:pt x="43439" y="167068"/>
                        <a:pt x="46677" y="163830"/>
                      </a:cubicBezTo>
                      <a:cubicBezTo>
                        <a:pt x="49915" y="160592"/>
                        <a:pt x="55246" y="159786"/>
                        <a:pt x="58107" y="156210"/>
                      </a:cubicBezTo>
                      <a:cubicBezTo>
                        <a:pt x="60616" y="153074"/>
                        <a:pt x="59077" y="147620"/>
                        <a:pt x="61917" y="144780"/>
                      </a:cubicBezTo>
                      <a:cubicBezTo>
                        <a:pt x="68393" y="138304"/>
                        <a:pt x="84777" y="129540"/>
                        <a:pt x="84777" y="129540"/>
                      </a:cubicBezTo>
                      <a:cubicBezTo>
                        <a:pt x="87317" y="125730"/>
                        <a:pt x="88821" y="120971"/>
                        <a:pt x="92397" y="118110"/>
                      </a:cubicBezTo>
                      <a:cubicBezTo>
                        <a:pt x="95533" y="115601"/>
                        <a:pt x="100235" y="116096"/>
                        <a:pt x="103827" y="114300"/>
                      </a:cubicBezTo>
                      <a:cubicBezTo>
                        <a:pt x="107923" y="112252"/>
                        <a:pt x="111447" y="109220"/>
                        <a:pt x="115257" y="106680"/>
                      </a:cubicBezTo>
                      <a:cubicBezTo>
                        <a:pt x="117797" y="102870"/>
                        <a:pt x="119301" y="98111"/>
                        <a:pt x="122877" y="95250"/>
                      </a:cubicBezTo>
                      <a:cubicBezTo>
                        <a:pt x="126013" y="92741"/>
                        <a:pt x="131467" y="94280"/>
                        <a:pt x="134307" y="91440"/>
                      </a:cubicBezTo>
                      <a:cubicBezTo>
                        <a:pt x="164876" y="60871"/>
                        <a:pt x="135114" y="73391"/>
                        <a:pt x="160977" y="64770"/>
                      </a:cubicBezTo>
                      <a:cubicBezTo>
                        <a:pt x="163517" y="60960"/>
                        <a:pt x="165359" y="56578"/>
                        <a:pt x="168597" y="53340"/>
                      </a:cubicBezTo>
                      <a:cubicBezTo>
                        <a:pt x="171835" y="50102"/>
                        <a:pt x="177012" y="49166"/>
                        <a:pt x="180027" y="45720"/>
                      </a:cubicBezTo>
                      <a:cubicBezTo>
                        <a:pt x="211142" y="10160"/>
                        <a:pt x="180980" y="32385"/>
                        <a:pt x="206697" y="15240"/>
                      </a:cubicBezTo>
                      <a:cubicBezTo>
                        <a:pt x="209237" y="11430"/>
                        <a:pt x="210741" y="6671"/>
                        <a:pt x="214317" y="3810"/>
                      </a:cubicBezTo>
                      <a:cubicBezTo>
                        <a:pt x="223690" y="-3688"/>
                        <a:pt x="235033" y="1857"/>
                        <a:pt x="244797" y="3810"/>
                      </a:cubicBezTo>
                      <a:cubicBezTo>
                        <a:pt x="248607" y="6350"/>
                        <a:pt x="252989" y="8192"/>
                        <a:pt x="256227" y="11430"/>
                      </a:cubicBezTo>
                      <a:cubicBezTo>
                        <a:pt x="263613" y="18816"/>
                        <a:pt x="264558" y="24994"/>
                        <a:pt x="267657" y="34290"/>
                      </a:cubicBezTo>
                      <a:cubicBezTo>
                        <a:pt x="266387" y="38100"/>
                        <a:pt x="266687" y="42880"/>
                        <a:pt x="263847" y="45720"/>
                      </a:cubicBezTo>
                      <a:cubicBezTo>
                        <a:pt x="261007" y="48560"/>
                        <a:pt x="254751" y="46262"/>
                        <a:pt x="252417" y="49530"/>
                      </a:cubicBezTo>
                      <a:cubicBezTo>
                        <a:pt x="230192" y="80645"/>
                        <a:pt x="259085" y="67628"/>
                        <a:pt x="233367" y="76200"/>
                      </a:cubicBezTo>
                      <a:cubicBezTo>
                        <a:pt x="223790" y="104930"/>
                        <a:pt x="237822" y="70631"/>
                        <a:pt x="218127" y="95250"/>
                      </a:cubicBezTo>
                      <a:cubicBezTo>
                        <a:pt x="203349" y="113723"/>
                        <a:pt x="227825" y="102177"/>
                        <a:pt x="202887" y="110490"/>
                      </a:cubicBezTo>
                      <a:cubicBezTo>
                        <a:pt x="181049" y="143247"/>
                        <a:pt x="210127" y="104698"/>
                        <a:pt x="183837" y="125730"/>
                      </a:cubicBezTo>
                      <a:cubicBezTo>
                        <a:pt x="180261" y="128591"/>
                        <a:pt x="179455" y="133922"/>
                        <a:pt x="176217" y="137160"/>
                      </a:cubicBezTo>
                      <a:cubicBezTo>
                        <a:pt x="160708" y="152669"/>
                        <a:pt x="164563" y="137310"/>
                        <a:pt x="141927" y="152400"/>
                      </a:cubicBezTo>
                      <a:lnTo>
                        <a:pt x="107637" y="175260"/>
                      </a:lnTo>
                      <a:lnTo>
                        <a:pt x="73347" y="198120"/>
                      </a:lnTo>
                      <a:lnTo>
                        <a:pt x="61917" y="205740"/>
                      </a:lnTo>
                      <a:cubicBezTo>
                        <a:pt x="59377" y="209550"/>
                        <a:pt x="58180" y="214743"/>
                        <a:pt x="54297" y="217170"/>
                      </a:cubicBezTo>
                      <a:cubicBezTo>
                        <a:pt x="34074" y="229809"/>
                        <a:pt x="26915" y="221217"/>
                        <a:pt x="4767" y="228600"/>
                      </a:cubicBezTo>
                      <a:cubicBezTo>
                        <a:pt x="1359" y="229736"/>
                        <a:pt x="-1583" y="207645"/>
                        <a:pt x="957"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6" name="フリーフォーム 1055"/>
                <p:cNvSpPr/>
                <p:nvPr/>
              </p:nvSpPr>
              <p:spPr>
                <a:xfrm>
                  <a:off x="5242560" y="5375910"/>
                  <a:ext cx="266711" cy="213399"/>
                </a:xfrm>
                <a:custGeom>
                  <a:avLst/>
                  <a:gdLst>
                    <a:gd name="connsiteX0" fmla="*/ 266700 w 266711"/>
                    <a:gd name="connsiteY0" fmla="*/ 201930 h 213399"/>
                    <a:gd name="connsiteX1" fmla="*/ 236220 w 266711"/>
                    <a:gd name="connsiteY1" fmla="*/ 182880 h 213399"/>
                    <a:gd name="connsiteX2" fmla="*/ 224790 w 266711"/>
                    <a:gd name="connsiteY2" fmla="*/ 171450 h 213399"/>
                    <a:gd name="connsiteX3" fmla="*/ 217170 w 266711"/>
                    <a:gd name="connsiteY3" fmla="*/ 160020 h 213399"/>
                    <a:gd name="connsiteX4" fmla="*/ 205740 w 266711"/>
                    <a:gd name="connsiteY4" fmla="*/ 156210 h 213399"/>
                    <a:gd name="connsiteX5" fmla="*/ 194310 w 266711"/>
                    <a:gd name="connsiteY5" fmla="*/ 144780 h 213399"/>
                    <a:gd name="connsiteX6" fmla="*/ 186690 w 266711"/>
                    <a:gd name="connsiteY6" fmla="*/ 133350 h 213399"/>
                    <a:gd name="connsiteX7" fmla="*/ 175260 w 266711"/>
                    <a:gd name="connsiteY7" fmla="*/ 129540 h 213399"/>
                    <a:gd name="connsiteX8" fmla="*/ 152400 w 266711"/>
                    <a:gd name="connsiteY8" fmla="*/ 114300 h 213399"/>
                    <a:gd name="connsiteX9" fmla="*/ 140970 w 266711"/>
                    <a:gd name="connsiteY9" fmla="*/ 106680 h 213399"/>
                    <a:gd name="connsiteX10" fmla="*/ 129540 w 266711"/>
                    <a:gd name="connsiteY10" fmla="*/ 99060 h 213399"/>
                    <a:gd name="connsiteX11" fmla="*/ 114300 w 266711"/>
                    <a:gd name="connsiteY11" fmla="*/ 80010 h 213399"/>
                    <a:gd name="connsiteX12" fmla="*/ 95250 w 266711"/>
                    <a:gd name="connsiteY12" fmla="*/ 64770 h 213399"/>
                    <a:gd name="connsiteX13" fmla="*/ 80010 w 266711"/>
                    <a:gd name="connsiteY13" fmla="*/ 49530 h 213399"/>
                    <a:gd name="connsiteX14" fmla="*/ 64770 w 266711"/>
                    <a:gd name="connsiteY14" fmla="*/ 34290 h 213399"/>
                    <a:gd name="connsiteX15" fmla="*/ 49530 w 266711"/>
                    <a:gd name="connsiteY15" fmla="*/ 15240 h 213399"/>
                    <a:gd name="connsiteX16" fmla="*/ 34290 w 266711"/>
                    <a:gd name="connsiteY16" fmla="*/ 0 h 213399"/>
                    <a:gd name="connsiteX17" fmla="*/ 0 w 266711"/>
                    <a:gd name="connsiteY17" fmla="*/ 15240 h 213399"/>
                    <a:gd name="connsiteX18" fmla="*/ 11430 w 266711"/>
                    <a:gd name="connsiteY18" fmla="*/ 45720 h 213399"/>
                    <a:gd name="connsiteX19" fmla="*/ 19050 w 266711"/>
                    <a:gd name="connsiteY19" fmla="*/ 68580 h 213399"/>
                    <a:gd name="connsiteX20" fmla="*/ 41910 w 266711"/>
                    <a:gd name="connsiteY20" fmla="*/ 83820 h 213399"/>
                    <a:gd name="connsiteX21" fmla="*/ 49530 w 266711"/>
                    <a:gd name="connsiteY21" fmla="*/ 95250 h 213399"/>
                    <a:gd name="connsiteX22" fmla="*/ 60960 w 266711"/>
                    <a:gd name="connsiteY22" fmla="*/ 99060 h 213399"/>
                    <a:gd name="connsiteX23" fmla="*/ 72390 w 266711"/>
                    <a:gd name="connsiteY23" fmla="*/ 106680 h 213399"/>
                    <a:gd name="connsiteX24" fmla="*/ 80010 w 266711"/>
                    <a:gd name="connsiteY24" fmla="*/ 118110 h 213399"/>
                    <a:gd name="connsiteX25" fmla="*/ 102870 w 266711"/>
                    <a:gd name="connsiteY25" fmla="*/ 133350 h 213399"/>
                    <a:gd name="connsiteX26" fmla="*/ 110490 w 266711"/>
                    <a:gd name="connsiteY26" fmla="*/ 144780 h 213399"/>
                    <a:gd name="connsiteX27" fmla="*/ 133350 w 266711"/>
                    <a:gd name="connsiteY27" fmla="*/ 156210 h 213399"/>
                    <a:gd name="connsiteX28" fmla="*/ 152400 w 266711"/>
                    <a:gd name="connsiteY28" fmla="*/ 171450 h 213399"/>
                    <a:gd name="connsiteX29" fmla="*/ 160020 w 266711"/>
                    <a:gd name="connsiteY29" fmla="*/ 182880 h 213399"/>
                    <a:gd name="connsiteX30" fmla="*/ 171450 w 266711"/>
                    <a:gd name="connsiteY30" fmla="*/ 186690 h 213399"/>
                    <a:gd name="connsiteX31" fmla="*/ 194310 w 266711"/>
                    <a:gd name="connsiteY31" fmla="*/ 201930 h 213399"/>
                    <a:gd name="connsiteX32" fmla="*/ 232410 w 266711"/>
                    <a:gd name="connsiteY32" fmla="*/ 213360 h 213399"/>
                    <a:gd name="connsiteX33" fmla="*/ 266700 w 266711"/>
                    <a:gd name="connsiteY33" fmla="*/ 201930 h 21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6711" h="213399">
                      <a:moveTo>
                        <a:pt x="266700" y="201930"/>
                      </a:moveTo>
                      <a:cubicBezTo>
                        <a:pt x="267335" y="196850"/>
                        <a:pt x="241246" y="187068"/>
                        <a:pt x="236220" y="182880"/>
                      </a:cubicBezTo>
                      <a:cubicBezTo>
                        <a:pt x="232081" y="179431"/>
                        <a:pt x="228239" y="175589"/>
                        <a:pt x="224790" y="171450"/>
                      </a:cubicBezTo>
                      <a:cubicBezTo>
                        <a:pt x="221859" y="167932"/>
                        <a:pt x="220746" y="162881"/>
                        <a:pt x="217170" y="160020"/>
                      </a:cubicBezTo>
                      <a:cubicBezTo>
                        <a:pt x="214034" y="157511"/>
                        <a:pt x="209550" y="157480"/>
                        <a:pt x="205740" y="156210"/>
                      </a:cubicBezTo>
                      <a:cubicBezTo>
                        <a:pt x="201930" y="152400"/>
                        <a:pt x="197759" y="148919"/>
                        <a:pt x="194310" y="144780"/>
                      </a:cubicBezTo>
                      <a:cubicBezTo>
                        <a:pt x="191379" y="141262"/>
                        <a:pt x="190266" y="136211"/>
                        <a:pt x="186690" y="133350"/>
                      </a:cubicBezTo>
                      <a:cubicBezTo>
                        <a:pt x="183554" y="130841"/>
                        <a:pt x="178771" y="131490"/>
                        <a:pt x="175260" y="129540"/>
                      </a:cubicBezTo>
                      <a:cubicBezTo>
                        <a:pt x="167254" y="125092"/>
                        <a:pt x="160020" y="119380"/>
                        <a:pt x="152400" y="114300"/>
                      </a:cubicBezTo>
                      <a:lnTo>
                        <a:pt x="140970" y="106680"/>
                      </a:lnTo>
                      <a:lnTo>
                        <a:pt x="129540" y="99060"/>
                      </a:lnTo>
                      <a:cubicBezTo>
                        <a:pt x="122123" y="76808"/>
                        <a:pt x="131534" y="97244"/>
                        <a:pt x="114300" y="80010"/>
                      </a:cubicBezTo>
                      <a:cubicBezTo>
                        <a:pt x="97066" y="62776"/>
                        <a:pt x="117502" y="72187"/>
                        <a:pt x="95250" y="64770"/>
                      </a:cubicBezTo>
                      <a:cubicBezTo>
                        <a:pt x="85090" y="34290"/>
                        <a:pt x="100330" y="69850"/>
                        <a:pt x="80010" y="49530"/>
                      </a:cubicBezTo>
                      <a:cubicBezTo>
                        <a:pt x="59690" y="29210"/>
                        <a:pt x="95250" y="44450"/>
                        <a:pt x="64770" y="34290"/>
                      </a:cubicBezTo>
                      <a:cubicBezTo>
                        <a:pt x="55193" y="5560"/>
                        <a:pt x="69225" y="39859"/>
                        <a:pt x="49530" y="15240"/>
                      </a:cubicBezTo>
                      <a:cubicBezTo>
                        <a:pt x="34752" y="-3233"/>
                        <a:pt x="59228" y="8313"/>
                        <a:pt x="34290" y="0"/>
                      </a:cubicBezTo>
                      <a:cubicBezTo>
                        <a:pt x="17794" y="2062"/>
                        <a:pt x="0" y="-5023"/>
                        <a:pt x="0" y="15240"/>
                      </a:cubicBezTo>
                      <a:cubicBezTo>
                        <a:pt x="0" y="40079"/>
                        <a:pt x="3547" y="27983"/>
                        <a:pt x="11430" y="45720"/>
                      </a:cubicBezTo>
                      <a:cubicBezTo>
                        <a:pt x="14692" y="53060"/>
                        <a:pt x="12367" y="64125"/>
                        <a:pt x="19050" y="68580"/>
                      </a:cubicBezTo>
                      <a:lnTo>
                        <a:pt x="41910" y="83820"/>
                      </a:lnTo>
                      <a:cubicBezTo>
                        <a:pt x="44450" y="87630"/>
                        <a:pt x="45954" y="92389"/>
                        <a:pt x="49530" y="95250"/>
                      </a:cubicBezTo>
                      <a:cubicBezTo>
                        <a:pt x="52666" y="97759"/>
                        <a:pt x="57368" y="97264"/>
                        <a:pt x="60960" y="99060"/>
                      </a:cubicBezTo>
                      <a:cubicBezTo>
                        <a:pt x="65056" y="101108"/>
                        <a:pt x="68580" y="104140"/>
                        <a:pt x="72390" y="106680"/>
                      </a:cubicBezTo>
                      <a:cubicBezTo>
                        <a:pt x="74930" y="110490"/>
                        <a:pt x="76564" y="115095"/>
                        <a:pt x="80010" y="118110"/>
                      </a:cubicBezTo>
                      <a:cubicBezTo>
                        <a:pt x="86902" y="124141"/>
                        <a:pt x="102870" y="133350"/>
                        <a:pt x="102870" y="133350"/>
                      </a:cubicBezTo>
                      <a:cubicBezTo>
                        <a:pt x="105410" y="137160"/>
                        <a:pt x="107252" y="141542"/>
                        <a:pt x="110490" y="144780"/>
                      </a:cubicBezTo>
                      <a:cubicBezTo>
                        <a:pt x="117876" y="152166"/>
                        <a:pt x="124054" y="153111"/>
                        <a:pt x="133350" y="156210"/>
                      </a:cubicBezTo>
                      <a:cubicBezTo>
                        <a:pt x="155188" y="188967"/>
                        <a:pt x="126110" y="150418"/>
                        <a:pt x="152400" y="171450"/>
                      </a:cubicBezTo>
                      <a:cubicBezTo>
                        <a:pt x="155976" y="174311"/>
                        <a:pt x="156444" y="180019"/>
                        <a:pt x="160020" y="182880"/>
                      </a:cubicBezTo>
                      <a:cubicBezTo>
                        <a:pt x="163156" y="185389"/>
                        <a:pt x="167939" y="184740"/>
                        <a:pt x="171450" y="186690"/>
                      </a:cubicBezTo>
                      <a:cubicBezTo>
                        <a:pt x="179456" y="191138"/>
                        <a:pt x="185622" y="199034"/>
                        <a:pt x="194310" y="201930"/>
                      </a:cubicBezTo>
                      <a:cubicBezTo>
                        <a:pt x="200940" y="204140"/>
                        <a:pt x="223197" y="212208"/>
                        <a:pt x="232410" y="213360"/>
                      </a:cubicBezTo>
                      <a:cubicBezTo>
                        <a:pt x="237451" y="213990"/>
                        <a:pt x="266065" y="207010"/>
                        <a:pt x="266700" y="201930"/>
                      </a:cubicBezTo>
                      <a:close/>
                    </a:path>
                  </a:pathLst>
                </a:cu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7" name="フリーフォーム 1056"/>
                <p:cNvSpPr/>
                <p:nvPr/>
              </p:nvSpPr>
              <p:spPr>
                <a:xfrm>
                  <a:off x="5193030" y="5444490"/>
                  <a:ext cx="295329" cy="156353"/>
                </a:xfrm>
                <a:custGeom>
                  <a:avLst/>
                  <a:gdLst>
                    <a:gd name="connsiteX0" fmla="*/ 289560 w 295329"/>
                    <a:gd name="connsiteY0" fmla="*/ 148590 h 156353"/>
                    <a:gd name="connsiteX1" fmla="*/ 259080 w 295329"/>
                    <a:gd name="connsiteY1" fmla="*/ 140970 h 156353"/>
                    <a:gd name="connsiteX2" fmla="*/ 236220 w 295329"/>
                    <a:gd name="connsiteY2" fmla="*/ 125730 h 156353"/>
                    <a:gd name="connsiteX3" fmla="*/ 224790 w 295329"/>
                    <a:gd name="connsiteY3" fmla="*/ 118110 h 156353"/>
                    <a:gd name="connsiteX4" fmla="*/ 213360 w 295329"/>
                    <a:gd name="connsiteY4" fmla="*/ 114300 h 156353"/>
                    <a:gd name="connsiteX5" fmla="*/ 179070 w 295329"/>
                    <a:gd name="connsiteY5" fmla="*/ 91440 h 156353"/>
                    <a:gd name="connsiteX6" fmla="*/ 167640 w 295329"/>
                    <a:gd name="connsiteY6" fmla="*/ 83820 h 156353"/>
                    <a:gd name="connsiteX7" fmla="*/ 156210 w 295329"/>
                    <a:gd name="connsiteY7" fmla="*/ 76200 h 156353"/>
                    <a:gd name="connsiteX8" fmla="*/ 133350 w 295329"/>
                    <a:gd name="connsiteY8" fmla="*/ 60960 h 156353"/>
                    <a:gd name="connsiteX9" fmla="*/ 102870 w 295329"/>
                    <a:gd name="connsiteY9" fmla="*/ 34290 h 156353"/>
                    <a:gd name="connsiteX10" fmla="*/ 91440 w 295329"/>
                    <a:gd name="connsiteY10" fmla="*/ 22860 h 156353"/>
                    <a:gd name="connsiteX11" fmla="*/ 80010 w 295329"/>
                    <a:gd name="connsiteY11" fmla="*/ 19050 h 156353"/>
                    <a:gd name="connsiteX12" fmla="*/ 45720 w 295329"/>
                    <a:gd name="connsiteY12" fmla="*/ 0 h 156353"/>
                    <a:gd name="connsiteX13" fmla="*/ 15240 w 295329"/>
                    <a:gd name="connsiteY13" fmla="*/ 3810 h 156353"/>
                    <a:gd name="connsiteX14" fmla="*/ 7620 w 295329"/>
                    <a:gd name="connsiteY14" fmla="*/ 15240 h 156353"/>
                    <a:gd name="connsiteX15" fmla="*/ 0 w 295329"/>
                    <a:gd name="connsiteY15" fmla="*/ 38100 h 156353"/>
                    <a:gd name="connsiteX16" fmla="*/ 11430 w 295329"/>
                    <a:gd name="connsiteY16" fmla="*/ 60960 h 156353"/>
                    <a:gd name="connsiteX17" fmla="*/ 22860 w 295329"/>
                    <a:gd name="connsiteY17" fmla="*/ 68580 h 156353"/>
                    <a:gd name="connsiteX18" fmla="*/ 34290 w 295329"/>
                    <a:gd name="connsiteY18" fmla="*/ 80010 h 156353"/>
                    <a:gd name="connsiteX19" fmla="*/ 49530 w 295329"/>
                    <a:gd name="connsiteY19" fmla="*/ 99060 h 156353"/>
                    <a:gd name="connsiteX20" fmla="*/ 53340 w 295329"/>
                    <a:gd name="connsiteY20" fmla="*/ 110490 h 156353"/>
                    <a:gd name="connsiteX21" fmla="*/ 64770 w 295329"/>
                    <a:gd name="connsiteY21" fmla="*/ 114300 h 156353"/>
                    <a:gd name="connsiteX22" fmla="*/ 87630 w 295329"/>
                    <a:gd name="connsiteY22" fmla="*/ 129540 h 156353"/>
                    <a:gd name="connsiteX23" fmla="*/ 106680 w 295329"/>
                    <a:gd name="connsiteY23" fmla="*/ 144780 h 156353"/>
                    <a:gd name="connsiteX24" fmla="*/ 118110 w 295329"/>
                    <a:gd name="connsiteY24" fmla="*/ 152400 h 156353"/>
                    <a:gd name="connsiteX25" fmla="*/ 129540 w 295329"/>
                    <a:gd name="connsiteY25" fmla="*/ 156210 h 156353"/>
                    <a:gd name="connsiteX26" fmla="*/ 289560 w 295329"/>
                    <a:gd name="connsiteY26" fmla="*/ 148590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5329" h="156353">
                      <a:moveTo>
                        <a:pt x="289560" y="148590"/>
                      </a:moveTo>
                      <a:cubicBezTo>
                        <a:pt x="311150" y="146050"/>
                        <a:pt x="265670" y="144631"/>
                        <a:pt x="259080" y="140970"/>
                      </a:cubicBezTo>
                      <a:cubicBezTo>
                        <a:pt x="251074" y="136522"/>
                        <a:pt x="243840" y="130810"/>
                        <a:pt x="236220" y="125730"/>
                      </a:cubicBezTo>
                      <a:cubicBezTo>
                        <a:pt x="232410" y="123190"/>
                        <a:pt x="229134" y="119558"/>
                        <a:pt x="224790" y="118110"/>
                      </a:cubicBezTo>
                      <a:cubicBezTo>
                        <a:pt x="220980" y="116840"/>
                        <a:pt x="216871" y="116250"/>
                        <a:pt x="213360" y="114300"/>
                      </a:cubicBezTo>
                      <a:lnTo>
                        <a:pt x="179070" y="91440"/>
                      </a:lnTo>
                      <a:lnTo>
                        <a:pt x="167640" y="83820"/>
                      </a:lnTo>
                      <a:cubicBezTo>
                        <a:pt x="163830" y="81280"/>
                        <a:pt x="159448" y="79438"/>
                        <a:pt x="156210" y="76200"/>
                      </a:cubicBezTo>
                      <a:cubicBezTo>
                        <a:pt x="141940" y="61930"/>
                        <a:pt x="149892" y="66474"/>
                        <a:pt x="133350" y="60960"/>
                      </a:cubicBezTo>
                      <a:cubicBezTo>
                        <a:pt x="111760" y="28575"/>
                        <a:pt x="147320" y="78740"/>
                        <a:pt x="102870" y="34290"/>
                      </a:cubicBezTo>
                      <a:cubicBezTo>
                        <a:pt x="99060" y="30480"/>
                        <a:pt x="95923" y="25849"/>
                        <a:pt x="91440" y="22860"/>
                      </a:cubicBezTo>
                      <a:cubicBezTo>
                        <a:pt x="88098" y="20632"/>
                        <a:pt x="83521" y="21000"/>
                        <a:pt x="80010" y="19050"/>
                      </a:cubicBezTo>
                      <a:cubicBezTo>
                        <a:pt x="40708" y="-2785"/>
                        <a:pt x="71583" y="8621"/>
                        <a:pt x="45720" y="0"/>
                      </a:cubicBezTo>
                      <a:cubicBezTo>
                        <a:pt x="35560" y="1270"/>
                        <a:pt x="24747" y="7"/>
                        <a:pt x="15240" y="3810"/>
                      </a:cubicBezTo>
                      <a:cubicBezTo>
                        <a:pt x="10988" y="5511"/>
                        <a:pt x="9480" y="11056"/>
                        <a:pt x="7620" y="15240"/>
                      </a:cubicBezTo>
                      <a:cubicBezTo>
                        <a:pt x="4358" y="22580"/>
                        <a:pt x="0" y="38100"/>
                        <a:pt x="0" y="38100"/>
                      </a:cubicBezTo>
                      <a:cubicBezTo>
                        <a:pt x="3099" y="47396"/>
                        <a:pt x="4044" y="53574"/>
                        <a:pt x="11430" y="60960"/>
                      </a:cubicBezTo>
                      <a:cubicBezTo>
                        <a:pt x="14668" y="64198"/>
                        <a:pt x="19342" y="65649"/>
                        <a:pt x="22860" y="68580"/>
                      </a:cubicBezTo>
                      <a:cubicBezTo>
                        <a:pt x="26999" y="72029"/>
                        <a:pt x="30480" y="76200"/>
                        <a:pt x="34290" y="80010"/>
                      </a:cubicBezTo>
                      <a:cubicBezTo>
                        <a:pt x="43867" y="108740"/>
                        <a:pt x="29835" y="74441"/>
                        <a:pt x="49530" y="99060"/>
                      </a:cubicBezTo>
                      <a:cubicBezTo>
                        <a:pt x="52039" y="102196"/>
                        <a:pt x="50500" y="107650"/>
                        <a:pt x="53340" y="110490"/>
                      </a:cubicBezTo>
                      <a:cubicBezTo>
                        <a:pt x="56180" y="113330"/>
                        <a:pt x="61259" y="112350"/>
                        <a:pt x="64770" y="114300"/>
                      </a:cubicBezTo>
                      <a:cubicBezTo>
                        <a:pt x="72776" y="118748"/>
                        <a:pt x="87630" y="129540"/>
                        <a:pt x="87630" y="129540"/>
                      </a:cubicBezTo>
                      <a:cubicBezTo>
                        <a:pt x="100475" y="148808"/>
                        <a:pt x="88277" y="135578"/>
                        <a:pt x="106680" y="144780"/>
                      </a:cubicBezTo>
                      <a:cubicBezTo>
                        <a:pt x="110776" y="146828"/>
                        <a:pt x="114014" y="150352"/>
                        <a:pt x="118110" y="152400"/>
                      </a:cubicBezTo>
                      <a:cubicBezTo>
                        <a:pt x="121702" y="154196"/>
                        <a:pt x="125525" y="156098"/>
                        <a:pt x="129540" y="156210"/>
                      </a:cubicBezTo>
                      <a:cubicBezTo>
                        <a:pt x="171434" y="157374"/>
                        <a:pt x="267970" y="151130"/>
                        <a:pt x="289560"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8" name="フリーフォーム 1057"/>
                <p:cNvSpPr/>
                <p:nvPr/>
              </p:nvSpPr>
              <p:spPr>
                <a:xfrm>
                  <a:off x="5922142" y="5444490"/>
                  <a:ext cx="272918" cy="160020"/>
                </a:xfrm>
                <a:custGeom>
                  <a:avLst/>
                  <a:gdLst>
                    <a:gd name="connsiteX0" fmla="*/ 6218 w 272918"/>
                    <a:gd name="connsiteY0" fmla="*/ 148590 h 160020"/>
                    <a:gd name="connsiteX1" fmla="*/ 25268 w 272918"/>
                    <a:gd name="connsiteY1" fmla="*/ 137160 h 160020"/>
                    <a:gd name="connsiteX2" fmla="*/ 48128 w 272918"/>
                    <a:gd name="connsiteY2" fmla="*/ 121920 h 160020"/>
                    <a:gd name="connsiteX3" fmla="*/ 55748 w 272918"/>
                    <a:gd name="connsiteY3" fmla="*/ 110490 h 160020"/>
                    <a:gd name="connsiteX4" fmla="*/ 78608 w 272918"/>
                    <a:gd name="connsiteY4" fmla="*/ 102870 h 160020"/>
                    <a:gd name="connsiteX5" fmla="*/ 101468 w 272918"/>
                    <a:gd name="connsiteY5" fmla="*/ 91440 h 160020"/>
                    <a:gd name="connsiteX6" fmla="*/ 124328 w 272918"/>
                    <a:gd name="connsiteY6" fmla="*/ 80010 h 160020"/>
                    <a:gd name="connsiteX7" fmla="*/ 135758 w 272918"/>
                    <a:gd name="connsiteY7" fmla="*/ 68580 h 160020"/>
                    <a:gd name="connsiteX8" fmla="*/ 147188 w 272918"/>
                    <a:gd name="connsiteY8" fmla="*/ 60960 h 160020"/>
                    <a:gd name="connsiteX9" fmla="*/ 154808 w 272918"/>
                    <a:gd name="connsiteY9" fmla="*/ 49530 h 160020"/>
                    <a:gd name="connsiteX10" fmla="*/ 177668 w 272918"/>
                    <a:gd name="connsiteY10" fmla="*/ 41910 h 160020"/>
                    <a:gd name="connsiteX11" fmla="*/ 196718 w 272918"/>
                    <a:gd name="connsiteY11" fmla="*/ 22860 h 160020"/>
                    <a:gd name="connsiteX12" fmla="*/ 204338 w 272918"/>
                    <a:gd name="connsiteY12" fmla="*/ 11430 h 160020"/>
                    <a:gd name="connsiteX13" fmla="*/ 227198 w 272918"/>
                    <a:gd name="connsiteY13" fmla="*/ 0 h 160020"/>
                    <a:gd name="connsiteX14" fmla="*/ 261488 w 272918"/>
                    <a:gd name="connsiteY14" fmla="*/ 11430 h 160020"/>
                    <a:gd name="connsiteX15" fmla="*/ 269108 w 272918"/>
                    <a:gd name="connsiteY15" fmla="*/ 34290 h 160020"/>
                    <a:gd name="connsiteX16" fmla="*/ 272918 w 272918"/>
                    <a:gd name="connsiteY16" fmla="*/ 45720 h 160020"/>
                    <a:gd name="connsiteX17" fmla="*/ 257678 w 272918"/>
                    <a:gd name="connsiteY17" fmla="*/ 68580 h 160020"/>
                    <a:gd name="connsiteX18" fmla="*/ 246248 w 272918"/>
                    <a:gd name="connsiteY18" fmla="*/ 72390 h 160020"/>
                    <a:gd name="connsiteX19" fmla="*/ 231008 w 272918"/>
                    <a:gd name="connsiteY19" fmla="*/ 87630 h 160020"/>
                    <a:gd name="connsiteX20" fmla="*/ 223388 w 272918"/>
                    <a:gd name="connsiteY20" fmla="*/ 99060 h 160020"/>
                    <a:gd name="connsiteX21" fmla="*/ 211958 w 272918"/>
                    <a:gd name="connsiteY21" fmla="*/ 106680 h 160020"/>
                    <a:gd name="connsiteX22" fmla="*/ 196718 w 272918"/>
                    <a:gd name="connsiteY22" fmla="*/ 129540 h 160020"/>
                    <a:gd name="connsiteX23" fmla="*/ 177668 w 272918"/>
                    <a:gd name="connsiteY23" fmla="*/ 148590 h 160020"/>
                    <a:gd name="connsiteX24" fmla="*/ 154808 w 272918"/>
                    <a:gd name="connsiteY24" fmla="*/ 156210 h 160020"/>
                    <a:gd name="connsiteX25" fmla="*/ 143378 w 272918"/>
                    <a:gd name="connsiteY25" fmla="*/ 160020 h 160020"/>
                    <a:gd name="connsiteX26" fmla="*/ 6218 w 272918"/>
                    <a:gd name="connsiteY26" fmla="*/ 148590 h 16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2918" h="160020">
                      <a:moveTo>
                        <a:pt x="6218" y="148590"/>
                      </a:moveTo>
                      <a:cubicBezTo>
                        <a:pt x="-13467" y="144780"/>
                        <a:pt x="19344" y="141603"/>
                        <a:pt x="25268" y="137160"/>
                      </a:cubicBezTo>
                      <a:cubicBezTo>
                        <a:pt x="48100" y="120036"/>
                        <a:pt x="25205" y="129561"/>
                        <a:pt x="48128" y="121920"/>
                      </a:cubicBezTo>
                      <a:cubicBezTo>
                        <a:pt x="50668" y="118110"/>
                        <a:pt x="51865" y="112917"/>
                        <a:pt x="55748" y="110490"/>
                      </a:cubicBezTo>
                      <a:cubicBezTo>
                        <a:pt x="62559" y="106233"/>
                        <a:pt x="71925" y="107325"/>
                        <a:pt x="78608" y="102870"/>
                      </a:cubicBezTo>
                      <a:cubicBezTo>
                        <a:pt x="111365" y="81032"/>
                        <a:pt x="69920" y="107214"/>
                        <a:pt x="101468" y="91440"/>
                      </a:cubicBezTo>
                      <a:cubicBezTo>
                        <a:pt x="131011" y="76668"/>
                        <a:pt x="95598" y="89587"/>
                        <a:pt x="124328" y="80010"/>
                      </a:cubicBezTo>
                      <a:cubicBezTo>
                        <a:pt x="128138" y="76200"/>
                        <a:pt x="131619" y="72029"/>
                        <a:pt x="135758" y="68580"/>
                      </a:cubicBezTo>
                      <a:cubicBezTo>
                        <a:pt x="139276" y="65649"/>
                        <a:pt x="143950" y="64198"/>
                        <a:pt x="147188" y="60960"/>
                      </a:cubicBezTo>
                      <a:cubicBezTo>
                        <a:pt x="150426" y="57722"/>
                        <a:pt x="150925" y="51957"/>
                        <a:pt x="154808" y="49530"/>
                      </a:cubicBezTo>
                      <a:cubicBezTo>
                        <a:pt x="161619" y="45273"/>
                        <a:pt x="177668" y="41910"/>
                        <a:pt x="177668" y="41910"/>
                      </a:cubicBezTo>
                      <a:cubicBezTo>
                        <a:pt x="197988" y="11430"/>
                        <a:pt x="171318" y="48260"/>
                        <a:pt x="196718" y="22860"/>
                      </a:cubicBezTo>
                      <a:cubicBezTo>
                        <a:pt x="199956" y="19622"/>
                        <a:pt x="201100" y="14668"/>
                        <a:pt x="204338" y="11430"/>
                      </a:cubicBezTo>
                      <a:cubicBezTo>
                        <a:pt x="211724" y="4044"/>
                        <a:pt x="217902" y="3099"/>
                        <a:pt x="227198" y="0"/>
                      </a:cubicBezTo>
                      <a:cubicBezTo>
                        <a:pt x="234957" y="1293"/>
                        <a:pt x="255259" y="1463"/>
                        <a:pt x="261488" y="11430"/>
                      </a:cubicBezTo>
                      <a:cubicBezTo>
                        <a:pt x="265745" y="18241"/>
                        <a:pt x="266568" y="26670"/>
                        <a:pt x="269108" y="34290"/>
                      </a:cubicBezTo>
                      <a:lnTo>
                        <a:pt x="272918" y="45720"/>
                      </a:lnTo>
                      <a:cubicBezTo>
                        <a:pt x="268924" y="57703"/>
                        <a:pt x="269909" y="60426"/>
                        <a:pt x="257678" y="68580"/>
                      </a:cubicBezTo>
                      <a:cubicBezTo>
                        <a:pt x="254336" y="70808"/>
                        <a:pt x="250058" y="71120"/>
                        <a:pt x="246248" y="72390"/>
                      </a:cubicBezTo>
                      <a:cubicBezTo>
                        <a:pt x="237935" y="97328"/>
                        <a:pt x="249481" y="72852"/>
                        <a:pt x="231008" y="87630"/>
                      </a:cubicBezTo>
                      <a:cubicBezTo>
                        <a:pt x="227432" y="90491"/>
                        <a:pt x="226626" y="95822"/>
                        <a:pt x="223388" y="99060"/>
                      </a:cubicBezTo>
                      <a:cubicBezTo>
                        <a:pt x="220150" y="102298"/>
                        <a:pt x="215768" y="104140"/>
                        <a:pt x="211958" y="106680"/>
                      </a:cubicBezTo>
                      <a:lnTo>
                        <a:pt x="196718" y="129540"/>
                      </a:lnTo>
                      <a:cubicBezTo>
                        <a:pt x="189766" y="139967"/>
                        <a:pt x="189700" y="143243"/>
                        <a:pt x="177668" y="148590"/>
                      </a:cubicBezTo>
                      <a:cubicBezTo>
                        <a:pt x="170328" y="151852"/>
                        <a:pt x="162428" y="153670"/>
                        <a:pt x="154808" y="156210"/>
                      </a:cubicBezTo>
                      <a:lnTo>
                        <a:pt x="143378" y="160020"/>
                      </a:lnTo>
                      <a:cubicBezTo>
                        <a:pt x="50677" y="155806"/>
                        <a:pt x="25903" y="152400"/>
                        <a:pt x="6218" y="148590"/>
                      </a:cubicBezTo>
                      <a:close/>
                    </a:path>
                  </a:pathLst>
                </a:custGeom>
                <a:solidFill>
                  <a:srgbClr val="FF7C8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9" name="フリーフォーム 1058"/>
                <p:cNvSpPr/>
                <p:nvPr/>
              </p:nvSpPr>
              <p:spPr>
                <a:xfrm>
                  <a:off x="5255439" y="5584197"/>
                  <a:ext cx="229826" cy="80087"/>
                </a:xfrm>
                <a:custGeom>
                  <a:avLst/>
                  <a:gdLst>
                    <a:gd name="connsiteX0" fmla="*/ 157613 w 229826"/>
                    <a:gd name="connsiteY0" fmla="*/ 75792 h 80087"/>
                    <a:gd name="connsiteX1" fmla="*/ 89156 w 229826"/>
                    <a:gd name="connsiteY1" fmla="*/ 75792 h 80087"/>
                    <a:gd name="connsiteX2" fmla="*/ 74486 w 229826"/>
                    <a:gd name="connsiteY2" fmla="*/ 70902 h 80087"/>
                    <a:gd name="connsiteX3" fmla="*/ 67151 w 229826"/>
                    <a:gd name="connsiteY3" fmla="*/ 68458 h 80087"/>
                    <a:gd name="connsiteX4" fmla="*/ 52482 w 229826"/>
                    <a:gd name="connsiteY4" fmla="*/ 61123 h 80087"/>
                    <a:gd name="connsiteX5" fmla="*/ 45147 w 229826"/>
                    <a:gd name="connsiteY5" fmla="*/ 56233 h 80087"/>
                    <a:gd name="connsiteX6" fmla="*/ 28033 w 229826"/>
                    <a:gd name="connsiteY6" fmla="*/ 51343 h 80087"/>
                    <a:gd name="connsiteX7" fmla="*/ 20698 w 229826"/>
                    <a:gd name="connsiteY7" fmla="*/ 46453 h 80087"/>
                    <a:gd name="connsiteX8" fmla="*/ 6028 w 229826"/>
                    <a:gd name="connsiteY8" fmla="*/ 39119 h 80087"/>
                    <a:gd name="connsiteX9" fmla="*/ 3583 w 229826"/>
                    <a:gd name="connsiteY9" fmla="*/ 14669 h 80087"/>
                    <a:gd name="connsiteX10" fmla="*/ 13363 w 229826"/>
                    <a:gd name="connsiteY10" fmla="*/ 0 h 80087"/>
                    <a:gd name="connsiteX11" fmla="*/ 32922 w 229826"/>
                    <a:gd name="connsiteY11" fmla="*/ 7335 h 80087"/>
                    <a:gd name="connsiteX12" fmla="*/ 45147 w 229826"/>
                    <a:gd name="connsiteY12" fmla="*/ 17114 h 80087"/>
                    <a:gd name="connsiteX13" fmla="*/ 118495 w 229826"/>
                    <a:gd name="connsiteY13" fmla="*/ 19559 h 80087"/>
                    <a:gd name="connsiteX14" fmla="*/ 147834 w 229826"/>
                    <a:gd name="connsiteY14" fmla="*/ 22004 h 80087"/>
                    <a:gd name="connsiteX15" fmla="*/ 228516 w 229826"/>
                    <a:gd name="connsiteY15" fmla="*/ 24449 h 80087"/>
                    <a:gd name="connsiteX16" fmla="*/ 213847 w 229826"/>
                    <a:gd name="connsiteY16" fmla="*/ 34229 h 80087"/>
                    <a:gd name="connsiteX17" fmla="*/ 206512 w 229826"/>
                    <a:gd name="connsiteY17" fmla="*/ 36674 h 80087"/>
                    <a:gd name="connsiteX18" fmla="*/ 157613 w 229826"/>
                    <a:gd name="connsiteY18" fmla="*/ 75792 h 8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26" h="80087">
                      <a:moveTo>
                        <a:pt x="157613" y="75792"/>
                      </a:moveTo>
                      <a:cubicBezTo>
                        <a:pt x="138054" y="82312"/>
                        <a:pt x="134662" y="80668"/>
                        <a:pt x="89156" y="75792"/>
                      </a:cubicBezTo>
                      <a:cubicBezTo>
                        <a:pt x="84031" y="75243"/>
                        <a:pt x="79376" y="72532"/>
                        <a:pt x="74486" y="70902"/>
                      </a:cubicBezTo>
                      <a:lnTo>
                        <a:pt x="67151" y="68458"/>
                      </a:lnTo>
                      <a:cubicBezTo>
                        <a:pt x="46139" y="54448"/>
                        <a:pt x="72721" y="71243"/>
                        <a:pt x="52482" y="61123"/>
                      </a:cubicBezTo>
                      <a:cubicBezTo>
                        <a:pt x="49854" y="59809"/>
                        <a:pt x="47848" y="57391"/>
                        <a:pt x="45147" y="56233"/>
                      </a:cubicBezTo>
                      <a:cubicBezTo>
                        <a:pt x="34179" y="51532"/>
                        <a:pt x="37549" y="56101"/>
                        <a:pt x="28033" y="51343"/>
                      </a:cubicBezTo>
                      <a:cubicBezTo>
                        <a:pt x="25405" y="50029"/>
                        <a:pt x="23326" y="47767"/>
                        <a:pt x="20698" y="46453"/>
                      </a:cubicBezTo>
                      <a:cubicBezTo>
                        <a:pt x="445" y="36326"/>
                        <a:pt x="27058" y="53136"/>
                        <a:pt x="6028" y="39119"/>
                      </a:cubicBezTo>
                      <a:cubicBezTo>
                        <a:pt x="-492" y="29337"/>
                        <a:pt x="-2347" y="30087"/>
                        <a:pt x="3583" y="14669"/>
                      </a:cubicBezTo>
                      <a:cubicBezTo>
                        <a:pt x="5693" y="9184"/>
                        <a:pt x="13363" y="0"/>
                        <a:pt x="13363" y="0"/>
                      </a:cubicBezTo>
                      <a:cubicBezTo>
                        <a:pt x="22111" y="1750"/>
                        <a:pt x="26626" y="1039"/>
                        <a:pt x="32922" y="7335"/>
                      </a:cubicBezTo>
                      <a:cubicBezTo>
                        <a:pt x="39254" y="13667"/>
                        <a:pt x="35014" y="16500"/>
                        <a:pt x="45147" y="17114"/>
                      </a:cubicBezTo>
                      <a:cubicBezTo>
                        <a:pt x="69565" y="18594"/>
                        <a:pt x="94046" y="18744"/>
                        <a:pt x="118495" y="19559"/>
                      </a:cubicBezTo>
                      <a:cubicBezTo>
                        <a:pt x="128275" y="20374"/>
                        <a:pt x="138030" y="21568"/>
                        <a:pt x="147834" y="22004"/>
                      </a:cubicBezTo>
                      <a:cubicBezTo>
                        <a:pt x="174714" y="23199"/>
                        <a:pt x="202060" y="19549"/>
                        <a:pt x="228516" y="24449"/>
                      </a:cubicBezTo>
                      <a:cubicBezTo>
                        <a:pt x="234295" y="25519"/>
                        <a:pt x="219422" y="32371"/>
                        <a:pt x="213847" y="34229"/>
                      </a:cubicBezTo>
                      <a:cubicBezTo>
                        <a:pt x="211402" y="35044"/>
                        <a:pt x="208765" y="35422"/>
                        <a:pt x="206512" y="36674"/>
                      </a:cubicBezTo>
                      <a:cubicBezTo>
                        <a:pt x="157933" y="63660"/>
                        <a:pt x="177172" y="69272"/>
                        <a:pt x="157613" y="75792"/>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0" name="フリーフォーム 1059"/>
                <p:cNvSpPr/>
                <p:nvPr/>
              </p:nvSpPr>
              <p:spPr>
                <a:xfrm>
                  <a:off x="5896454" y="5591532"/>
                  <a:ext cx="245185" cy="66059"/>
                </a:xfrm>
                <a:custGeom>
                  <a:avLst/>
                  <a:gdLst>
                    <a:gd name="connsiteX0" fmla="*/ 693 w 245185"/>
                    <a:gd name="connsiteY0" fmla="*/ 4889 h 66059"/>
                    <a:gd name="connsiteX1" fmla="*/ 12917 w 245185"/>
                    <a:gd name="connsiteY1" fmla="*/ 7334 h 66059"/>
                    <a:gd name="connsiteX2" fmla="*/ 27587 w 245185"/>
                    <a:gd name="connsiteY2" fmla="*/ 12224 h 66059"/>
                    <a:gd name="connsiteX3" fmla="*/ 49591 w 245185"/>
                    <a:gd name="connsiteY3" fmla="*/ 17114 h 66059"/>
                    <a:gd name="connsiteX4" fmla="*/ 140053 w 245185"/>
                    <a:gd name="connsiteY4" fmla="*/ 14669 h 66059"/>
                    <a:gd name="connsiteX5" fmla="*/ 179172 w 245185"/>
                    <a:gd name="connsiteY5" fmla="*/ 7334 h 66059"/>
                    <a:gd name="connsiteX6" fmla="*/ 203621 w 245185"/>
                    <a:gd name="connsiteY6" fmla="*/ 2444 h 66059"/>
                    <a:gd name="connsiteX7" fmla="*/ 218290 w 245185"/>
                    <a:gd name="connsiteY7" fmla="*/ 0 h 66059"/>
                    <a:gd name="connsiteX8" fmla="*/ 230515 w 245185"/>
                    <a:gd name="connsiteY8" fmla="*/ 2444 h 66059"/>
                    <a:gd name="connsiteX9" fmla="*/ 240295 w 245185"/>
                    <a:gd name="connsiteY9" fmla="*/ 14669 h 66059"/>
                    <a:gd name="connsiteX10" fmla="*/ 245185 w 245185"/>
                    <a:gd name="connsiteY10" fmla="*/ 22004 h 66059"/>
                    <a:gd name="connsiteX11" fmla="*/ 242740 w 245185"/>
                    <a:gd name="connsiteY11" fmla="*/ 39118 h 66059"/>
                    <a:gd name="connsiteX12" fmla="*/ 220735 w 245185"/>
                    <a:gd name="connsiteY12" fmla="*/ 46453 h 66059"/>
                    <a:gd name="connsiteX13" fmla="*/ 198731 w 245185"/>
                    <a:gd name="connsiteY13" fmla="*/ 53788 h 66059"/>
                    <a:gd name="connsiteX14" fmla="*/ 191396 w 245185"/>
                    <a:gd name="connsiteY14" fmla="*/ 56233 h 66059"/>
                    <a:gd name="connsiteX15" fmla="*/ 137608 w 245185"/>
                    <a:gd name="connsiteY15" fmla="*/ 61123 h 66059"/>
                    <a:gd name="connsiteX16" fmla="*/ 122939 w 245185"/>
                    <a:gd name="connsiteY16" fmla="*/ 63567 h 66059"/>
                    <a:gd name="connsiteX17" fmla="*/ 115604 w 245185"/>
                    <a:gd name="connsiteY17" fmla="*/ 66012 h 66059"/>
                    <a:gd name="connsiteX18" fmla="*/ 71595 w 245185"/>
                    <a:gd name="connsiteY18" fmla="*/ 61123 h 66059"/>
                    <a:gd name="connsiteX19" fmla="*/ 56926 w 245185"/>
                    <a:gd name="connsiteY19" fmla="*/ 51343 h 66059"/>
                    <a:gd name="connsiteX20" fmla="*/ 49591 w 245185"/>
                    <a:gd name="connsiteY20" fmla="*/ 48898 h 66059"/>
                    <a:gd name="connsiteX21" fmla="*/ 34921 w 245185"/>
                    <a:gd name="connsiteY21" fmla="*/ 41563 h 66059"/>
                    <a:gd name="connsiteX22" fmla="*/ 693 w 245185"/>
                    <a:gd name="connsiteY22" fmla="*/ 4889 h 6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185" h="66059">
                      <a:moveTo>
                        <a:pt x="693" y="4889"/>
                      </a:moveTo>
                      <a:cubicBezTo>
                        <a:pt x="-2974" y="-816"/>
                        <a:pt x="8908" y="6241"/>
                        <a:pt x="12917" y="7334"/>
                      </a:cubicBezTo>
                      <a:cubicBezTo>
                        <a:pt x="17890" y="8690"/>
                        <a:pt x="22586" y="10974"/>
                        <a:pt x="27587" y="12224"/>
                      </a:cubicBezTo>
                      <a:cubicBezTo>
                        <a:pt x="41398" y="15677"/>
                        <a:pt x="34071" y="14010"/>
                        <a:pt x="49591" y="17114"/>
                      </a:cubicBezTo>
                      <a:lnTo>
                        <a:pt x="140053" y="14669"/>
                      </a:lnTo>
                      <a:cubicBezTo>
                        <a:pt x="166278" y="13503"/>
                        <a:pt x="153241" y="11656"/>
                        <a:pt x="179172" y="7334"/>
                      </a:cubicBezTo>
                      <a:cubicBezTo>
                        <a:pt x="229502" y="-1055"/>
                        <a:pt x="167105" y="9746"/>
                        <a:pt x="203621" y="2444"/>
                      </a:cubicBezTo>
                      <a:cubicBezTo>
                        <a:pt x="208482" y="1472"/>
                        <a:pt x="213400" y="815"/>
                        <a:pt x="218290" y="0"/>
                      </a:cubicBezTo>
                      <a:cubicBezTo>
                        <a:pt x="222365" y="815"/>
                        <a:pt x="226624" y="985"/>
                        <a:pt x="230515" y="2444"/>
                      </a:cubicBezTo>
                      <a:cubicBezTo>
                        <a:pt x="240660" y="6248"/>
                        <a:pt x="236337" y="6753"/>
                        <a:pt x="240295" y="14669"/>
                      </a:cubicBezTo>
                      <a:cubicBezTo>
                        <a:pt x="241609" y="17297"/>
                        <a:pt x="243555" y="19559"/>
                        <a:pt x="245185" y="22004"/>
                      </a:cubicBezTo>
                      <a:cubicBezTo>
                        <a:pt x="244370" y="27709"/>
                        <a:pt x="246278" y="34569"/>
                        <a:pt x="242740" y="39118"/>
                      </a:cubicBezTo>
                      <a:lnTo>
                        <a:pt x="220735" y="46453"/>
                      </a:lnTo>
                      <a:lnTo>
                        <a:pt x="198731" y="53788"/>
                      </a:lnTo>
                      <a:cubicBezTo>
                        <a:pt x="196286" y="54603"/>
                        <a:pt x="193966" y="56035"/>
                        <a:pt x="191396" y="56233"/>
                      </a:cubicBezTo>
                      <a:cubicBezTo>
                        <a:pt x="170712" y="57824"/>
                        <a:pt x="157354" y="58491"/>
                        <a:pt x="137608" y="61123"/>
                      </a:cubicBezTo>
                      <a:cubicBezTo>
                        <a:pt x="132694" y="61778"/>
                        <a:pt x="127829" y="62752"/>
                        <a:pt x="122939" y="63567"/>
                      </a:cubicBezTo>
                      <a:cubicBezTo>
                        <a:pt x="120494" y="64382"/>
                        <a:pt x="118181" y="66012"/>
                        <a:pt x="115604" y="66012"/>
                      </a:cubicBezTo>
                      <a:cubicBezTo>
                        <a:pt x="84211" y="66012"/>
                        <a:pt x="88902" y="66890"/>
                        <a:pt x="71595" y="61123"/>
                      </a:cubicBezTo>
                      <a:cubicBezTo>
                        <a:pt x="66705" y="57863"/>
                        <a:pt x="62501" y="53201"/>
                        <a:pt x="56926" y="51343"/>
                      </a:cubicBezTo>
                      <a:cubicBezTo>
                        <a:pt x="54481" y="50528"/>
                        <a:pt x="51896" y="50051"/>
                        <a:pt x="49591" y="48898"/>
                      </a:cubicBezTo>
                      <a:cubicBezTo>
                        <a:pt x="30632" y="39419"/>
                        <a:pt x="53358" y="47709"/>
                        <a:pt x="34921" y="41563"/>
                      </a:cubicBezTo>
                      <a:cubicBezTo>
                        <a:pt x="26071" y="35662"/>
                        <a:pt x="4360" y="10594"/>
                        <a:pt x="693" y="4889"/>
                      </a:cubicBezTo>
                      <a:close/>
                    </a:path>
                  </a:pathLst>
                </a:cu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1" name="フリーフォーム 1060"/>
                <p:cNvSpPr/>
                <p:nvPr/>
              </p:nvSpPr>
              <p:spPr>
                <a:xfrm>
                  <a:off x="5241355" y="5642875"/>
                  <a:ext cx="294755" cy="176034"/>
                </a:xfrm>
                <a:custGeom>
                  <a:avLst/>
                  <a:gdLst>
                    <a:gd name="connsiteX0" fmla="*/ 164363 w 294755"/>
                    <a:gd name="connsiteY0" fmla="*/ 24449 h 176034"/>
                    <a:gd name="connsiteX1" fmla="*/ 152138 w 294755"/>
                    <a:gd name="connsiteY1" fmla="*/ 22004 h 176034"/>
                    <a:gd name="connsiteX2" fmla="*/ 120354 w 294755"/>
                    <a:gd name="connsiteY2" fmla="*/ 17114 h 176034"/>
                    <a:gd name="connsiteX3" fmla="*/ 113019 w 294755"/>
                    <a:gd name="connsiteY3" fmla="*/ 12224 h 176034"/>
                    <a:gd name="connsiteX4" fmla="*/ 86125 w 294755"/>
                    <a:gd name="connsiteY4" fmla="*/ 7335 h 176034"/>
                    <a:gd name="connsiteX5" fmla="*/ 71456 w 294755"/>
                    <a:gd name="connsiteY5" fmla="*/ 2445 h 176034"/>
                    <a:gd name="connsiteX6" fmla="*/ 64121 w 294755"/>
                    <a:gd name="connsiteY6" fmla="*/ 0 h 176034"/>
                    <a:gd name="connsiteX7" fmla="*/ 20112 w 294755"/>
                    <a:gd name="connsiteY7" fmla="*/ 2445 h 176034"/>
                    <a:gd name="connsiteX8" fmla="*/ 15223 w 294755"/>
                    <a:gd name="connsiteY8" fmla="*/ 9780 h 176034"/>
                    <a:gd name="connsiteX9" fmla="*/ 7888 w 294755"/>
                    <a:gd name="connsiteY9" fmla="*/ 14669 h 176034"/>
                    <a:gd name="connsiteX10" fmla="*/ 2998 w 294755"/>
                    <a:gd name="connsiteY10" fmla="*/ 22004 h 176034"/>
                    <a:gd name="connsiteX11" fmla="*/ 2998 w 294755"/>
                    <a:gd name="connsiteY11" fmla="*/ 58678 h 176034"/>
                    <a:gd name="connsiteX12" fmla="*/ 5443 w 294755"/>
                    <a:gd name="connsiteY12" fmla="*/ 66013 h 176034"/>
                    <a:gd name="connsiteX13" fmla="*/ 15223 w 294755"/>
                    <a:gd name="connsiteY13" fmla="*/ 80682 h 176034"/>
                    <a:gd name="connsiteX14" fmla="*/ 20112 w 294755"/>
                    <a:gd name="connsiteY14" fmla="*/ 88017 h 176034"/>
                    <a:gd name="connsiteX15" fmla="*/ 86125 w 294755"/>
                    <a:gd name="connsiteY15" fmla="*/ 90462 h 176034"/>
                    <a:gd name="connsiteX16" fmla="*/ 103240 w 294755"/>
                    <a:gd name="connsiteY16" fmla="*/ 95352 h 176034"/>
                    <a:gd name="connsiteX17" fmla="*/ 117909 w 294755"/>
                    <a:gd name="connsiteY17" fmla="*/ 100242 h 176034"/>
                    <a:gd name="connsiteX18" fmla="*/ 125244 w 294755"/>
                    <a:gd name="connsiteY18" fmla="*/ 105131 h 176034"/>
                    <a:gd name="connsiteX19" fmla="*/ 149693 w 294755"/>
                    <a:gd name="connsiteY19" fmla="*/ 110021 h 176034"/>
                    <a:gd name="connsiteX20" fmla="*/ 164363 w 294755"/>
                    <a:gd name="connsiteY20" fmla="*/ 117356 h 176034"/>
                    <a:gd name="connsiteX21" fmla="*/ 188812 w 294755"/>
                    <a:gd name="connsiteY21" fmla="*/ 124691 h 176034"/>
                    <a:gd name="connsiteX22" fmla="*/ 205926 w 294755"/>
                    <a:gd name="connsiteY22" fmla="*/ 127136 h 176034"/>
                    <a:gd name="connsiteX23" fmla="*/ 227931 w 294755"/>
                    <a:gd name="connsiteY23" fmla="*/ 134470 h 176034"/>
                    <a:gd name="connsiteX24" fmla="*/ 235265 w 294755"/>
                    <a:gd name="connsiteY24" fmla="*/ 136915 h 176034"/>
                    <a:gd name="connsiteX25" fmla="*/ 247490 w 294755"/>
                    <a:gd name="connsiteY25" fmla="*/ 144250 h 176034"/>
                    <a:gd name="connsiteX26" fmla="*/ 262159 w 294755"/>
                    <a:gd name="connsiteY26" fmla="*/ 149140 h 176034"/>
                    <a:gd name="connsiteX27" fmla="*/ 269494 w 294755"/>
                    <a:gd name="connsiteY27" fmla="*/ 151585 h 176034"/>
                    <a:gd name="connsiteX28" fmla="*/ 276829 w 294755"/>
                    <a:gd name="connsiteY28" fmla="*/ 156475 h 176034"/>
                    <a:gd name="connsiteX29" fmla="*/ 289054 w 294755"/>
                    <a:gd name="connsiteY29" fmla="*/ 168699 h 176034"/>
                    <a:gd name="connsiteX30" fmla="*/ 293943 w 294755"/>
                    <a:gd name="connsiteY30" fmla="*/ 176034 h 176034"/>
                    <a:gd name="connsiteX31" fmla="*/ 291498 w 294755"/>
                    <a:gd name="connsiteY31" fmla="*/ 168699 h 176034"/>
                    <a:gd name="connsiteX32" fmla="*/ 289054 w 294755"/>
                    <a:gd name="connsiteY32" fmla="*/ 158920 h 176034"/>
                    <a:gd name="connsiteX33" fmla="*/ 284164 w 294755"/>
                    <a:gd name="connsiteY33" fmla="*/ 144250 h 176034"/>
                    <a:gd name="connsiteX34" fmla="*/ 276829 w 294755"/>
                    <a:gd name="connsiteY34" fmla="*/ 119801 h 176034"/>
                    <a:gd name="connsiteX35" fmla="*/ 269494 w 294755"/>
                    <a:gd name="connsiteY35" fmla="*/ 105131 h 176034"/>
                    <a:gd name="connsiteX36" fmla="*/ 262159 w 294755"/>
                    <a:gd name="connsiteY36" fmla="*/ 100242 h 176034"/>
                    <a:gd name="connsiteX37" fmla="*/ 242600 w 294755"/>
                    <a:gd name="connsiteY37" fmla="*/ 88017 h 176034"/>
                    <a:gd name="connsiteX38" fmla="*/ 235265 w 294755"/>
                    <a:gd name="connsiteY38" fmla="*/ 85572 h 176034"/>
                    <a:gd name="connsiteX39" fmla="*/ 201036 w 294755"/>
                    <a:gd name="connsiteY39" fmla="*/ 83127 h 176034"/>
                    <a:gd name="connsiteX40" fmla="*/ 179032 w 294755"/>
                    <a:gd name="connsiteY40" fmla="*/ 80682 h 176034"/>
                    <a:gd name="connsiteX41" fmla="*/ 164363 w 294755"/>
                    <a:gd name="connsiteY41" fmla="*/ 24449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755" h="176034">
                      <a:moveTo>
                        <a:pt x="164363" y="24449"/>
                      </a:moveTo>
                      <a:cubicBezTo>
                        <a:pt x="159881" y="14670"/>
                        <a:pt x="156245" y="22636"/>
                        <a:pt x="152138" y="22004"/>
                      </a:cubicBezTo>
                      <a:cubicBezTo>
                        <a:pt x="113653" y="16083"/>
                        <a:pt x="148384" y="22720"/>
                        <a:pt x="120354" y="17114"/>
                      </a:cubicBezTo>
                      <a:cubicBezTo>
                        <a:pt x="117909" y="15484"/>
                        <a:pt x="115770" y="13256"/>
                        <a:pt x="113019" y="12224"/>
                      </a:cubicBezTo>
                      <a:cubicBezTo>
                        <a:pt x="109373" y="10857"/>
                        <a:pt x="88860" y="8019"/>
                        <a:pt x="86125" y="7335"/>
                      </a:cubicBezTo>
                      <a:cubicBezTo>
                        <a:pt x="81125" y="6085"/>
                        <a:pt x="76346" y="4075"/>
                        <a:pt x="71456" y="2445"/>
                      </a:cubicBezTo>
                      <a:lnTo>
                        <a:pt x="64121" y="0"/>
                      </a:lnTo>
                      <a:cubicBezTo>
                        <a:pt x="49451" y="815"/>
                        <a:pt x="34519" y="-437"/>
                        <a:pt x="20112" y="2445"/>
                      </a:cubicBezTo>
                      <a:cubicBezTo>
                        <a:pt x="17231" y="3021"/>
                        <a:pt x="17301" y="7702"/>
                        <a:pt x="15223" y="9780"/>
                      </a:cubicBezTo>
                      <a:cubicBezTo>
                        <a:pt x="13145" y="11858"/>
                        <a:pt x="10333" y="13039"/>
                        <a:pt x="7888" y="14669"/>
                      </a:cubicBezTo>
                      <a:cubicBezTo>
                        <a:pt x="6258" y="17114"/>
                        <a:pt x="4312" y="19376"/>
                        <a:pt x="2998" y="22004"/>
                      </a:cubicBezTo>
                      <a:cubicBezTo>
                        <a:pt x="-2804" y="33607"/>
                        <a:pt x="1303" y="45969"/>
                        <a:pt x="2998" y="58678"/>
                      </a:cubicBezTo>
                      <a:cubicBezTo>
                        <a:pt x="3339" y="61233"/>
                        <a:pt x="4191" y="63760"/>
                        <a:pt x="5443" y="66013"/>
                      </a:cubicBezTo>
                      <a:cubicBezTo>
                        <a:pt x="8297" y="71150"/>
                        <a:pt x="11963" y="75792"/>
                        <a:pt x="15223" y="80682"/>
                      </a:cubicBezTo>
                      <a:cubicBezTo>
                        <a:pt x="16853" y="83127"/>
                        <a:pt x="17176" y="87908"/>
                        <a:pt x="20112" y="88017"/>
                      </a:cubicBezTo>
                      <a:lnTo>
                        <a:pt x="86125" y="90462"/>
                      </a:lnTo>
                      <a:cubicBezTo>
                        <a:pt x="110784" y="98682"/>
                        <a:pt x="72528" y="86138"/>
                        <a:pt x="103240" y="95352"/>
                      </a:cubicBezTo>
                      <a:cubicBezTo>
                        <a:pt x="108177" y="96833"/>
                        <a:pt x="113620" y="97383"/>
                        <a:pt x="117909" y="100242"/>
                      </a:cubicBezTo>
                      <a:cubicBezTo>
                        <a:pt x="120354" y="101872"/>
                        <a:pt x="122436" y="104267"/>
                        <a:pt x="125244" y="105131"/>
                      </a:cubicBezTo>
                      <a:cubicBezTo>
                        <a:pt x="133188" y="107575"/>
                        <a:pt x="141808" y="107393"/>
                        <a:pt x="149693" y="110021"/>
                      </a:cubicBezTo>
                      <a:cubicBezTo>
                        <a:pt x="176439" y="118936"/>
                        <a:pt x="135930" y="104719"/>
                        <a:pt x="164363" y="117356"/>
                      </a:cubicBezTo>
                      <a:cubicBezTo>
                        <a:pt x="168781" y="119320"/>
                        <a:pt x="182793" y="123597"/>
                        <a:pt x="188812" y="124691"/>
                      </a:cubicBezTo>
                      <a:cubicBezTo>
                        <a:pt x="194482" y="125722"/>
                        <a:pt x="200221" y="126321"/>
                        <a:pt x="205926" y="127136"/>
                      </a:cubicBezTo>
                      <a:lnTo>
                        <a:pt x="227931" y="134470"/>
                      </a:lnTo>
                      <a:cubicBezTo>
                        <a:pt x="230376" y="135285"/>
                        <a:pt x="233055" y="135589"/>
                        <a:pt x="235265" y="136915"/>
                      </a:cubicBezTo>
                      <a:cubicBezTo>
                        <a:pt x="239340" y="139360"/>
                        <a:pt x="243164" y="142283"/>
                        <a:pt x="247490" y="144250"/>
                      </a:cubicBezTo>
                      <a:cubicBezTo>
                        <a:pt x="252182" y="146383"/>
                        <a:pt x="257269" y="147510"/>
                        <a:pt x="262159" y="149140"/>
                      </a:cubicBezTo>
                      <a:cubicBezTo>
                        <a:pt x="264604" y="149955"/>
                        <a:pt x="267350" y="150155"/>
                        <a:pt x="269494" y="151585"/>
                      </a:cubicBezTo>
                      <a:lnTo>
                        <a:pt x="276829" y="156475"/>
                      </a:lnTo>
                      <a:cubicBezTo>
                        <a:pt x="289874" y="176039"/>
                        <a:pt x="272749" y="152393"/>
                        <a:pt x="289054" y="168699"/>
                      </a:cubicBezTo>
                      <a:cubicBezTo>
                        <a:pt x="291132" y="170777"/>
                        <a:pt x="291005" y="176034"/>
                        <a:pt x="293943" y="176034"/>
                      </a:cubicBezTo>
                      <a:cubicBezTo>
                        <a:pt x="296520" y="176034"/>
                        <a:pt x="292206" y="171177"/>
                        <a:pt x="291498" y="168699"/>
                      </a:cubicBezTo>
                      <a:cubicBezTo>
                        <a:pt x="290575" y="165468"/>
                        <a:pt x="290019" y="162138"/>
                        <a:pt x="289054" y="158920"/>
                      </a:cubicBezTo>
                      <a:cubicBezTo>
                        <a:pt x="287573" y="153983"/>
                        <a:pt x="285414" y="149251"/>
                        <a:pt x="284164" y="144250"/>
                      </a:cubicBezTo>
                      <a:cubicBezTo>
                        <a:pt x="280469" y="129469"/>
                        <a:pt x="282782" y="137659"/>
                        <a:pt x="276829" y="119801"/>
                      </a:cubicBezTo>
                      <a:cubicBezTo>
                        <a:pt x="274840" y="113836"/>
                        <a:pt x="274234" y="109870"/>
                        <a:pt x="269494" y="105131"/>
                      </a:cubicBezTo>
                      <a:cubicBezTo>
                        <a:pt x="267416" y="103053"/>
                        <a:pt x="264604" y="101872"/>
                        <a:pt x="262159" y="100242"/>
                      </a:cubicBezTo>
                      <a:cubicBezTo>
                        <a:pt x="254411" y="88618"/>
                        <a:pt x="260058" y="93836"/>
                        <a:pt x="242600" y="88017"/>
                      </a:cubicBezTo>
                      <a:lnTo>
                        <a:pt x="235265" y="85572"/>
                      </a:lnTo>
                      <a:cubicBezTo>
                        <a:pt x="219114" y="74803"/>
                        <a:pt x="234923" y="83127"/>
                        <a:pt x="201036" y="83127"/>
                      </a:cubicBezTo>
                      <a:cubicBezTo>
                        <a:pt x="193656" y="83127"/>
                        <a:pt x="186367" y="81497"/>
                        <a:pt x="179032" y="80682"/>
                      </a:cubicBezTo>
                      <a:cubicBezTo>
                        <a:pt x="171019" y="75340"/>
                        <a:pt x="168845" y="34228"/>
                        <a:pt x="164363" y="2444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2" name="フリーフォーム 1061"/>
                <p:cNvSpPr/>
                <p:nvPr/>
              </p:nvSpPr>
              <p:spPr>
                <a:xfrm>
                  <a:off x="5858028" y="5645320"/>
                  <a:ext cx="293390" cy="154030"/>
                </a:xfrm>
                <a:custGeom>
                  <a:avLst/>
                  <a:gdLst>
                    <a:gd name="connsiteX0" fmla="*/ 117356 w 293390"/>
                    <a:gd name="connsiteY0" fmla="*/ 9779 h 154030"/>
                    <a:gd name="connsiteX1" fmla="*/ 168699 w 293390"/>
                    <a:gd name="connsiteY1" fmla="*/ 12224 h 154030"/>
                    <a:gd name="connsiteX2" fmla="*/ 220043 w 293390"/>
                    <a:gd name="connsiteY2" fmla="*/ 7335 h 154030"/>
                    <a:gd name="connsiteX3" fmla="*/ 227377 w 293390"/>
                    <a:gd name="connsiteY3" fmla="*/ 4890 h 154030"/>
                    <a:gd name="connsiteX4" fmla="*/ 259161 w 293390"/>
                    <a:gd name="connsiteY4" fmla="*/ 0 h 154030"/>
                    <a:gd name="connsiteX5" fmla="*/ 281166 w 293390"/>
                    <a:gd name="connsiteY5" fmla="*/ 9779 h 154030"/>
                    <a:gd name="connsiteX6" fmla="*/ 293390 w 293390"/>
                    <a:gd name="connsiteY6" fmla="*/ 31784 h 154030"/>
                    <a:gd name="connsiteX7" fmla="*/ 290945 w 293390"/>
                    <a:gd name="connsiteY7" fmla="*/ 68458 h 154030"/>
                    <a:gd name="connsiteX8" fmla="*/ 286055 w 293390"/>
                    <a:gd name="connsiteY8" fmla="*/ 75792 h 154030"/>
                    <a:gd name="connsiteX9" fmla="*/ 264051 w 293390"/>
                    <a:gd name="connsiteY9" fmla="*/ 88017 h 154030"/>
                    <a:gd name="connsiteX10" fmla="*/ 193148 w 293390"/>
                    <a:gd name="connsiteY10" fmla="*/ 90462 h 154030"/>
                    <a:gd name="connsiteX11" fmla="*/ 151585 w 293390"/>
                    <a:gd name="connsiteY11" fmla="*/ 95352 h 154030"/>
                    <a:gd name="connsiteX12" fmla="*/ 144250 w 293390"/>
                    <a:gd name="connsiteY12" fmla="*/ 97797 h 154030"/>
                    <a:gd name="connsiteX13" fmla="*/ 129581 w 293390"/>
                    <a:gd name="connsiteY13" fmla="*/ 100241 h 154030"/>
                    <a:gd name="connsiteX14" fmla="*/ 114911 w 293390"/>
                    <a:gd name="connsiteY14" fmla="*/ 107576 h 154030"/>
                    <a:gd name="connsiteX15" fmla="*/ 100242 w 293390"/>
                    <a:gd name="connsiteY15" fmla="*/ 112466 h 154030"/>
                    <a:gd name="connsiteX16" fmla="*/ 92907 w 293390"/>
                    <a:gd name="connsiteY16" fmla="*/ 117356 h 154030"/>
                    <a:gd name="connsiteX17" fmla="*/ 78237 w 293390"/>
                    <a:gd name="connsiteY17" fmla="*/ 122246 h 154030"/>
                    <a:gd name="connsiteX18" fmla="*/ 70902 w 293390"/>
                    <a:gd name="connsiteY18" fmla="*/ 127136 h 154030"/>
                    <a:gd name="connsiteX19" fmla="*/ 63568 w 293390"/>
                    <a:gd name="connsiteY19" fmla="*/ 129581 h 154030"/>
                    <a:gd name="connsiteX20" fmla="*/ 56233 w 293390"/>
                    <a:gd name="connsiteY20" fmla="*/ 134470 h 154030"/>
                    <a:gd name="connsiteX21" fmla="*/ 41563 w 293390"/>
                    <a:gd name="connsiteY21" fmla="*/ 139360 h 154030"/>
                    <a:gd name="connsiteX22" fmla="*/ 14669 w 293390"/>
                    <a:gd name="connsiteY22" fmla="*/ 149140 h 154030"/>
                    <a:gd name="connsiteX23" fmla="*/ 0 w 293390"/>
                    <a:gd name="connsiteY23" fmla="*/ 154030 h 154030"/>
                    <a:gd name="connsiteX24" fmla="*/ 4890 w 293390"/>
                    <a:gd name="connsiteY24" fmla="*/ 132025 h 154030"/>
                    <a:gd name="connsiteX25" fmla="*/ 14669 w 293390"/>
                    <a:gd name="connsiteY25" fmla="*/ 110021 h 154030"/>
                    <a:gd name="connsiteX26" fmla="*/ 44008 w 293390"/>
                    <a:gd name="connsiteY26" fmla="*/ 95352 h 154030"/>
                    <a:gd name="connsiteX27" fmla="*/ 51343 w 293390"/>
                    <a:gd name="connsiteY27" fmla="*/ 92907 h 154030"/>
                    <a:gd name="connsiteX28" fmla="*/ 58678 w 293390"/>
                    <a:gd name="connsiteY28" fmla="*/ 90462 h 154030"/>
                    <a:gd name="connsiteX29" fmla="*/ 92907 w 293390"/>
                    <a:gd name="connsiteY29" fmla="*/ 88017 h 154030"/>
                    <a:gd name="connsiteX30" fmla="*/ 107576 w 293390"/>
                    <a:gd name="connsiteY30" fmla="*/ 80682 h 154030"/>
                    <a:gd name="connsiteX31" fmla="*/ 122246 w 293390"/>
                    <a:gd name="connsiteY31" fmla="*/ 73347 h 154030"/>
                    <a:gd name="connsiteX32" fmla="*/ 129581 w 293390"/>
                    <a:gd name="connsiteY32" fmla="*/ 58678 h 154030"/>
                    <a:gd name="connsiteX33" fmla="*/ 117356 w 293390"/>
                    <a:gd name="connsiteY33" fmla="*/ 9779 h 15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3390" h="154030">
                      <a:moveTo>
                        <a:pt x="117356" y="9779"/>
                      </a:moveTo>
                      <a:cubicBezTo>
                        <a:pt x="123876" y="2037"/>
                        <a:pt x="151565" y="12224"/>
                        <a:pt x="168699" y="12224"/>
                      </a:cubicBezTo>
                      <a:cubicBezTo>
                        <a:pt x="188679" y="12224"/>
                        <a:pt x="201679" y="9957"/>
                        <a:pt x="220043" y="7335"/>
                      </a:cubicBezTo>
                      <a:cubicBezTo>
                        <a:pt x="222488" y="6520"/>
                        <a:pt x="224830" y="5282"/>
                        <a:pt x="227377" y="4890"/>
                      </a:cubicBezTo>
                      <a:cubicBezTo>
                        <a:pt x="262494" y="-513"/>
                        <a:pt x="241507" y="5885"/>
                        <a:pt x="259161" y="0"/>
                      </a:cubicBezTo>
                      <a:cubicBezTo>
                        <a:pt x="276619" y="5819"/>
                        <a:pt x="269542" y="2031"/>
                        <a:pt x="281166" y="9779"/>
                      </a:cubicBezTo>
                      <a:cubicBezTo>
                        <a:pt x="292375" y="26593"/>
                        <a:pt x="289087" y="18874"/>
                        <a:pt x="293390" y="31784"/>
                      </a:cubicBezTo>
                      <a:cubicBezTo>
                        <a:pt x="292575" y="44009"/>
                        <a:pt x="292959" y="56373"/>
                        <a:pt x="290945" y="68458"/>
                      </a:cubicBezTo>
                      <a:cubicBezTo>
                        <a:pt x="290462" y="71356"/>
                        <a:pt x="288266" y="73857"/>
                        <a:pt x="286055" y="75792"/>
                      </a:cubicBezTo>
                      <a:cubicBezTo>
                        <a:pt x="283365" y="78146"/>
                        <a:pt x="270768" y="87597"/>
                        <a:pt x="264051" y="88017"/>
                      </a:cubicBezTo>
                      <a:cubicBezTo>
                        <a:pt x="240449" y="89492"/>
                        <a:pt x="216782" y="89647"/>
                        <a:pt x="193148" y="90462"/>
                      </a:cubicBezTo>
                      <a:cubicBezTo>
                        <a:pt x="183449" y="91432"/>
                        <a:pt x="162395" y="93190"/>
                        <a:pt x="151585" y="95352"/>
                      </a:cubicBezTo>
                      <a:cubicBezTo>
                        <a:pt x="149058" y="95857"/>
                        <a:pt x="146766" y="97238"/>
                        <a:pt x="144250" y="97797"/>
                      </a:cubicBezTo>
                      <a:cubicBezTo>
                        <a:pt x="139411" y="98872"/>
                        <a:pt x="134471" y="99426"/>
                        <a:pt x="129581" y="100241"/>
                      </a:cubicBezTo>
                      <a:cubicBezTo>
                        <a:pt x="102835" y="109156"/>
                        <a:pt x="143344" y="94939"/>
                        <a:pt x="114911" y="107576"/>
                      </a:cubicBezTo>
                      <a:cubicBezTo>
                        <a:pt x="110201" y="109669"/>
                        <a:pt x="104531" y="109607"/>
                        <a:pt x="100242" y="112466"/>
                      </a:cubicBezTo>
                      <a:cubicBezTo>
                        <a:pt x="97797" y="114096"/>
                        <a:pt x="95592" y="116163"/>
                        <a:pt x="92907" y="117356"/>
                      </a:cubicBezTo>
                      <a:cubicBezTo>
                        <a:pt x="88197" y="119449"/>
                        <a:pt x="82526" y="119387"/>
                        <a:pt x="78237" y="122246"/>
                      </a:cubicBezTo>
                      <a:cubicBezTo>
                        <a:pt x="75792" y="123876"/>
                        <a:pt x="73530" y="125822"/>
                        <a:pt x="70902" y="127136"/>
                      </a:cubicBezTo>
                      <a:cubicBezTo>
                        <a:pt x="68597" y="128289"/>
                        <a:pt x="65873" y="128429"/>
                        <a:pt x="63568" y="129581"/>
                      </a:cubicBezTo>
                      <a:cubicBezTo>
                        <a:pt x="60940" y="130895"/>
                        <a:pt x="58918" y="133277"/>
                        <a:pt x="56233" y="134470"/>
                      </a:cubicBezTo>
                      <a:cubicBezTo>
                        <a:pt x="51523" y="136563"/>
                        <a:pt x="41563" y="139360"/>
                        <a:pt x="41563" y="139360"/>
                      </a:cubicBezTo>
                      <a:cubicBezTo>
                        <a:pt x="26188" y="149612"/>
                        <a:pt x="42683" y="139802"/>
                        <a:pt x="14669" y="149140"/>
                      </a:cubicBezTo>
                      <a:lnTo>
                        <a:pt x="0" y="154030"/>
                      </a:lnTo>
                      <a:cubicBezTo>
                        <a:pt x="1396" y="147048"/>
                        <a:pt x="2818" y="138933"/>
                        <a:pt x="4890" y="132025"/>
                      </a:cubicBezTo>
                      <a:cubicBezTo>
                        <a:pt x="6465" y="126776"/>
                        <a:pt x="9339" y="114684"/>
                        <a:pt x="14669" y="110021"/>
                      </a:cubicBezTo>
                      <a:cubicBezTo>
                        <a:pt x="26337" y="99812"/>
                        <a:pt x="30157" y="99968"/>
                        <a:pt x="44008" y="95352"/>
                      </a:cubicBezTo>
                      <a:lnTo>
                        <a:pt x="51343" y="92907"/>
                      </a:lnTo>
                      <a:cubicBezTo>
                        <a:pt x="53788" y="92092"/>
                        <a:pt x="56107" y="90646"/>
                        <a:pt x="58678" y="90462"/>
                      </a:cubicBezTo>
                      <a:lnTo>
                        <a:pt x="92907" y="88017"/>
                      </a:lnTo>
                      <a:cubicBezTo>
                        <a:pt x="111344" y="81871"/>
                        <a:pt x="88618" y="90162"/>
                        <a:pt x="107576" y="80682"/>
                      </a:cubicBezTo>
                      <a:cubicBezTo>
                        <a:pt x="127826" y="70557"/>
                        <a:pt x="101220" y="87364"/>
                        <a:pt x="122246" y="73347"/>
                      </a:cubicBezTo>
                      <a:cubicBezTo>
                        <a:pt x="128395" y="54903"/>
                        <a:pt x="120098" y="77647"/>
                        <a:pt x="129581" y="58678"/>
                      </a:cubicBezTo>
                      <a:cubicBezTo>
                        <a:pt x="130733" y="56373"/>
                        <a:pt x="110836" y="17521"/>
                        <a:pt x="117356" y="9779"/>
                      </a:cubicBezTo>
                      <a:close/>
                    </a:path>
                  </a:pathLst>
                </a:custGeom>
                <a:solidFill>
                  <a:srgbClr val="CC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3" name="フリーフォーム 1062"/>
                <p:cNvSpPr/>
                <p:nvPr/>
              </p:nvSpPr>
              <p:spPr>
                <a:xfrm>
                  <a:off x="5290806" y="5743117"/>
                  <a:ext cx="269566" cy="432750"/>
                </a:xfrm>
                <a:custGeom>
                  <a:avLst/>
                  <a:gdLst>
                    <a:gd name="connsiteX0" fmla="*/ 268942 w 269566"/>
                    <a:gd name="connsiteY0" fmla="*/ 408301 h 432750"/>
                    <a:gd name="connsiteX1" fmla="*/ 266497 w 269566"/>
                    <a:gd name="connsiteY1" fmla="*/ 430305 h 432750"/>
                    <a:gd name="connsiteX2" fmla="*/ 259162 w 269566"/>
                    <a:gd name="connsiteY2" fmla="*/ 432750 h 432750"/>
                    <a:gd name="connsiteX3" fmla="*/ 239603 w 269566"/>
                    <a:gd name="connsiteY3" fmla="*/ 430305 h 432750"/>
                    <a:gd name="connsiteX4" fmla="*/ 234713 w 269566"/>
                    <a:gd name="connsiteY4" fmla="*/ 422971 h 432750"/>
                    <a:gd name="connsiteX5" fmla="*/ 232268 w 269566"/>
                    <a:gd name="connsiteY5" fmla="*/ 415636 h 432750"/>
                    <a:gd name="connsiteX6" fmla="*/ 227378 w 269566"/>
                    <a:gd name="connsiteY6" fmla="*/ 396077 h 432750"/>
                    <a:gd name="connsiteX7" fmla="*/ 222488 w 269566"/>
                    <a:gd name="connsiteY7" fmla="*/ 378962 h 432750"/>
                    <a:gd name="connsiteX8" fmla="*/ 217598 w 269566"/>
                    <a:gd name="connsiteY8" fmla="*/ 347178 h 432750"/>
                    <a:gd name="connsiteX9" fmla="*/ 212708 w 269566"/>
                    <a:gd name="connsiteY9" fmla="*/ 325174 h 432750"/>
                    <a:gd name="connsiteX10" fmla="*/ 210264 w 269566"/>
                    <a:gd name="connsiteY10" fmla="*/ 310504 h 432750"/>
                    <a:gd name="connsiteX11" fmla="*/ 207819 w 269566"/>
                    <a:gd name="connsiteY11" fmla="*/ 298280 h 432750"/>
                    <a:gd name="connsiteX12" fmla="*/ 205374 w 269566"/>
                    <a:gd name="connsiteY12" fmla="*/ 281165 h 432750"/>
                    <a:gd name="connsiteX13" fmla="*/ 200484 w 269566"/>
                    <a:gd name="connsiteY13" fmla="*/ 266496 h 432750"/>
                    <a:gd name="connsiteX14" fmla="*/ 195594 w 269566"/>
                    <a:gd name="connsiteY14" fmla="*/ 251826 h 432750"/>
                    <a:gd name="connsiteX15" fmla="*/ 188259 w 269566"/>
                    <a:gd name="connsiteY15" fmla="*/ 229822 h 432750"/>
                    <a:gd name="connsiteX16" fmla="*/ 185814 w 269566"/>
                    <a:gd name="connsiteY16" fmla="*/ 222487 h 432750"/>
                    <a:gd name="connsiteX17" fmla="*/ 180924 w 269566"/>
                    <a:gd name="connsiteY17" fmla="*/ 215153 h 432750"/>
                    <a:gd name="connsiteX18" fmla="*/ 176035 w 269566"/>
                    <a:gd name="connsiteY18" fmla="*/ 200483 h 432750"/>
                    <a:gd name="connsiteX19" fmla="*/ 171145 w 269566"/>
                    <a:gd name="connsiteY19" fmla="*/ 193148 h 432750"/>
                    <a:gd name="connsiteX20" fmla="*/ 163810 w 269566"/>
                    <a:gd name="connsiteY20" fmla="*/ 178479 h 432750"/>
                    <a:gd name="connsiteX21" fmla="*/ 161365 w 269566"/>
                    <a:gd name="connsiteY21" fmla="*/ 171144 h 432750"/>
                    <a:gd name="connsiteX22" fmla="*/ 149141 w 269566"/>
                    <a:gd name="connsiteY22" fmla="*/ 156474 h 432750"/>
                    <a:gd name="connsiteX23" fmla="*/ 141806 w 269566"/>
                    <a:gd name="connsiteY23" fmla="*/ 151585 h 432750"/>
                    <a:gd name="connsiteX24" fmla="*/ 127136 w 269566"/>
                    <a:gd name="connsiteY24" fmla="*/ 129580 h 432750"/>
                    <a:gd name="connsiteX25" fmla="*/ 122246 w 269566"/>
                    <a:gd name="connsiteY25" fmla="*/ 122246 h 432750"/>
                    <a:gd name="connsiteX26" fmla="*/ 114912 w 269566"/>
                    <a:gd name="connsiteY26" fmla="*/ 117356 h 432750"/>
                    <a:gd name="connsiteX27" fmla="*/ 97797 w 269566"/>
                    <a:gd name="connsiteY27" fmla="*/ 100241 h 432750"/>
                    <a:gd name="connsiteX28" fmla="*/ 88018 w 269566"/>
                    <a:gd name="connsiteY28" fmla="*/ 88017 h 432750"/>
                    <a:gd name="connsiteX29" fmla="*/ 83128 w 269566"/>
                    <a:gd name="connsiteY29" fmla="*/ 80682 h 432750"/>
                    <a:gd name="connsiteX30" fmla="*/ 75793 w 269566"/>
                    <a:gd name="connsiteY30" fmla="*/ 78237 h 432750"/>
                    <a:gd name="connsiteX31" fmla="*/ 58678 w 269566"/>
                    <a:gd name="connsiteY31" fmla="*/ 70902 h 432750"/>
                    <a:gd name="connsiteX32" fmla="*/ 36674 w 269566"/>
                    <a:gd name="connsiteY32" fmla="*/ 63567 h 432750"/>
                    <a:gd name="connsiteX33" fmla="*/ 29339 w 269566"/>
                    <a:gd name="connsiteY33" fmla="*/ 61123 h 432750"/>
                    <a:gd name="connsiteX34" fmla="*/ 19560 w 269566"/>
                    <a:gd name="connsiteY34" fmla="*/ 58678 h 432750"/>
                    <a:gd name="connsiteX35" fmla="*/ 9780 w 269566"/>
                    <a:gd name="connsiteY35" fmla="*/ 48898 h 432750"/>
                    <a:gd name="connsiteX36" fmla="*/ 7335 w 269566"/>
                    <a:gd name="connsiteY36" fmla="*/ 41563 h 432750"/>
                    <a:gd name="connsiteX37" fmla="*/ 4890 w 269566"/>
                    <a:gd name="connsiteY37" fmla="*/ 31784 h 432750"/>
                    <a:gd name="connsiteX38" fmla="*/ 2445 w 269566"/>
                    <a:gd name="connsiteY38" fmla="*/ 24449 h 432750"/>
                    <a:gd name="connsiteX39" fmla="*/ 0 w 269566"/>
                    <a:gd name="connsiteY39" fmla="*/ 12224 h 432750"/>
                    <a:gd name="connsiteX40" fmla="*/ 22005 w 269566"/>
                    <a:gd name="connsiteY40" fmla="*/ 2444 h 432750"/>
                    <a:gd name="connsiteX41" fmla="*/ 29339 w 269566"/>
                    <a:gd name="connsiteY41" fmla="*/ 0 h 432750"/>
                    <a:gd name="connsiteX42" fmla="*/ 46454 w 269566"/>
                    <a:gd name="connsiteY42" fmla="*/ 7334 h 432750"/>
                    <a:gd name="connsiteX43" fmla="*/ 63568 w 269566"/>
                    <a:gd name="connsiteY43" fmla="*/ 12224 h 432750"/>
                    <a:gd name="connsiteX44" fmla="*/ 70903 w 269566"/>
                    <a:gd name="connsiteY44" fmla="*/ 17114 h 432750"/>
                    <a:gd name="connsiteX45" fmla="*/ 78238 w 269566"/>
                    <a:gd name="connsiteY45" fmla="*/ 19559 h 432750"/>
                    <a:gd name="connsiteX46" fmla="*/ 90462 w 269566"/>
                    <a:gd name="connsiteY46" fmla="*/ 29339 h 432750"/>
                    <a:gd name="connsiteX47" fmla="*/ 95352 w 269566"/>
                    <a:gd name="connsiteY47" fmla="*/ 36673 h 432750"/>
                    <a:gd name="connsiteX48" fmla="*/ 102687 w 269566"/>
                    <a:gd name="connsiteY48" fmla="*/ 39118 h 432750"/>
                    <a:gd name="connsiteX49" fmla="*/ 117357 w 269566"/>
                    <a:gd name="connsiteY49" fmla="*/ 48898 h 432750"/>
                    <a:gd name="connsiteX50" fmla="*/ 124691 w 269566"/>
                    <a:gd name="connsiteY50" fmla="*/ 51343 h 432750"/>
                    <a:gd name="connsiteX51" fmla="*/ 132026 w 269566"/>
                    <a:gd name="connsiteY51" fmla="*/ 56233 h 432750"/>
                    <a:gd name="connsiteX52" fmla="*/ 146696 w 269566"/>
                    <a:gd name="connsiteY52" fmla="*/ 61123 h 432750"/>
                    <a:gd name="connsiteX53" fmla="*/ 161365 w 269566"/>
                    <a:gd name="connsiteY53" fmla="*/ 66012 h 432750"/>
                    <a:gd name="connsiteX54" fmla="*/ 176035 w 269566"/>
                    <a:gd name="connsiteY54" fmla="*/ 73347 h 432750"/>
                    <a:gd name="connsiteX55" fmla="*/ 190704 w 269566"/>
                    <a:gd name="connsiteY55" fmla="*/ 83127 h 432750"/>
                    <a:gd name="connsiteX56" fmla="*/ 207819 w 269566"/>
                    <a:gd name="connsiteY56" fmla="*/ 90462 h 432750"/>
                    <a:gd name="connsiteX57" fmla="*/ 222488 w 269566"/>
                    <a:gd name="connsiteY57" fmla="*/ 95351 h 432750"/>
                    <a:gd name="connsiteX58" fmla="*/ 229823 w 269566"/>
                    <a:gd name="connsiteY58" fmla="*/ 97796 h 432750"/>
                    <a:gd name="connsiteX59" fmla="*/ 237158 w 269566"/>
                    <a:gd name="connsiteY59" fmla="*/ 100241 h 432750"/>
                    <a:gd name="connsiteX60" fmla="*/ 246937 w 269566"/>
                    <a:gd name="connsiteY60" fmla="*/ 102686 h 432750"/>
                    <a:gd name="connsiteX61" fmla="*/ 254272 w 269566"/>
                    <a:gd name="connsiteY61" fmla="*/ 107576 h 432750"/>
                    <a:gd name="connsiteX62" fmla="*/ 254272 w 269566"/>
                    <a:gd name="connsiteY62" fmla="*/ 127135 h 432750"/>
                    <a:gd name="connsiteX63" fmla="*/ 237158 w 269566"/>
                    <a:gd name="connsiteY63" fmla="*/ 124690 h 432750"/>
                    <a:gd name="connsiteX64" fmla="*/ 222488 w 269566"/>
                    <a:gd name="connsiteY64" fmla="*/ 119801 h 432750"/>
                    <a:gd name="connsiteX65" fmla="*/ 200484 w 269566"/>
                    <a:gd name="connsiteY65" fmla="*/ 112466 h 432750"/>
                    <a:gd name="connsiteX66" fmla="*/ 185814 w 269566"/>
                    <a:gd name="connsiteY66" fmla="*/ 107576 h 432750"/>
                    <a:gd name="connsiteX67" fmla="*/ 178480 w 269566"/>
                    <a:gd name="connsiteY67" fmla="*/ 105131 h 432750"/>
                    <a:gd name="connsiteX68" fmla="*/ 156475 w 269566"/>
                    <a:gd name="connsiteY68" fmla="*/ 92907 h 432750"/>
                    <a:gd name="connsiteX69" fmla="*/ 168700 w 269566"/>
                    <a:gd name="connsiteY69" fmla="*/ 105131 h 432750"/>
                    <a:gd name="connsiteX70" fmla="*/ 180924 w 269566"/>
                    <a:gd name="connsiteY70" fmla="*/ 117356 h 432750"/>
                    <a:gd name="connsiteX71" fmla="*/ 190704 w 269566"/>
                    <a:gd name="connsiteY71" fmla="*/ 132025 h 432750"/>
                    <a:gd name="connsiteX72" fmla="*/ 202929 w 269566"/>
                    <a:gd name="connsiteY72" fmla="*/ 144250 h 432750"/>
                    <a:gd name="connsiteX73" fmla="*/ 217598 w 269566"/>
                    <a:gd name="connsiteY73" fmla="*/ 149140 h 432750"/>
                    <a:gd name="connsiteX74" fmla="*/ 229823 w 269566"/>
                    <a:gd name="connsiteY74" fmla="*/ 158919 h 432750"/>
                    <a:gd name="connsiteX75" fmla="*/ 244492 w 269566"/>
                    <a:gd name="connsiteY75" fmla="*/ 168699 h 432750"/>
                    <a:gd name="connsiteX76" fmla="*/ 249382 w 269566"/>
                    <a:gd name="connsiteY76" fmla="*/ 176034 h 432750"/>
                    <a:gd name="connsiteX77" fmla="*/ 256717 w 269566"/>
                    <a:gd name="connsiteY77" fmla="*/ 178479 h 432750"/>
                    <a:gd name="connsiteX78" fmla="*/ 264052 w 269566"/>
                    <a:gd name="connsiteY78" fmla="*/ 183369 h 432750"/>
                    <a:gd name="connsiteX79" fmla="*/ 264052 w 269566"/>
                    <a:gd name="connsiteY79" fmla="*/ 202928 h 432750"/>
                    <a:gd name="connsiteX80" fmla="*/ 256717 w 269566"/>
                    <a:gd name="connsiteY80" fmla="*/ 198038 h 432750"/>
                    <a:gd name="connsiteX81" fmla="*/ 249382 w 269566"/>
                    <a:gd name="connsiteY81" fmla="*/ 195593 h 432750"/>
                    <a:gd name="connsiteX82" fmla="*/ 242047 w 269566"/>
                    <a:gd name="connsiteY82" fmla="*/ 190703 h 432750"/>
                    <a:gd name="connsiteX83" fmla="*/ 224933 w 269566"/>
                    <a:gd name="connsiteY83" fmla="*/ 185813 h 432750"/>
                    <a:gd name="connsiteX84" fmla="*/ 217598 w 269566"/>
                    <a:gd name="connsiteY84" fmla="*/ 183369 h 432750"/>
                    <a:gd name="connsiteX85" fmla="*/ 222488 w 269566"/>
                    <a:gd name="connsiteY85" fmla="*/ 198038 h 432750"/>
                    <a:gd name="connsiteX86" fmla="*/ 227378 w 269566"/>
                    <a:gd name="connsiteY86" fmla="*/ 212708 h 432750"/>
                    <a:gd name="connsiteX87" fmla="*/ 229823 w 269566"/>
                    <a:gd name="connsiteY87" fmla="*/ 220042 h 432750"/>
                    <a:gd name="connsiteX88" fmla="*/ 237158 w 269566"/>
                    <a:gd name="connsiteY88" fmla="*/ 224932 h 432750"/>
                    <a:gd name="connsiteX89" fmla="*/ 244492 w 269566"/>
                    <a:gd name="connsiteY89" fmla="*/ 227377 h 432750"/>
                    <a:gd name="connsiteX90" fmla="*/ 256717 w 269566"/>
                    <a:gd name="connsiteY90" fmla="*/ 242047 h 432750"/>
                    <a:gd name="connsiteX91" fmla="*/ 264052 w 269566"/>
                    <a:gd name="connsiteY91" fmla="*/ 244492 h 432750"/>
                    <a:gd name="connsiteX92" fmla="*/ 261607 w 269566"/>
                    <a:gd name="connsiteY92" fmla="*/ 256716 h 432750"/>
                    <a:gd name="connsiteX93" fmla="*/ 256717 w 269566"/>
                    <a:gd name="connsiteY93" fmla="*/ 249381 h 432750"/>
                    <a:gd name="connsiteX94" fmla="*/ 237158 w 269566"/>
                    <a:gd name="connsiteY94" fmla="*/ 249381 h 432750"/>
                    <a:gd name="connsiteX95" fmla="*/ 242047 w 269566"/>
                    <a:gd name="connsiteY95" fmla="*/ 266496 h 432750"/>
                    <a:gd name="connsiteX96" fmla="*/ 251827 w 269566"/>
                    <a:gd name="connsiteY96" fmla="*/ 288500 h 432750"/>
                    <a:gd name="connsiteX97" fmla="*/ 256717 w 269566"/>
                    <a:gd name="connsiteY97" fmla="*/ 325174 h 432750"/>
                    <a:gd name="connsiteX98" fmla="*/ 261607 w 269566"/>
                    <a:gd name="connsiteY98" fmla="*/ 364293 h 432750"/>
                    <a:gd name="connsiteX99" fmla="*/ 268942 w 269566"/>
                    <a:gd name="connsiteY99" fmla="*/ 408301 h 43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9566" h="432750">
                      <a:moveTo>
                        <a:pt x="268942" y="408301"/>
                      </a:moveTo>
                      <a:cubicBezTo>
                        <a:pt x="268127" y="415636"/>
                        <a:pt x="269238" y="423453"/>
                        <a:pt x="266497" y="430305"/>
                      </a:cubicBezTo>
                      <a:cubicBezTo>
                        <a:pt x="265540" y="432698"/>
                        <a:pt x="261739" y="432750"/>
                        <a:pt x="259162" y="432750"/>
                      </a:cubicBezTo>
                      <a:cubicBezTo>
                        <a:pt x="252592" y="432750"/>
                        <a:pt x="246123" y="431120"/>
                        <a:pt x="239603" y="430305"/>
                      </a:cubicBezTo>
                      <a:cubicBezTo>
                        <a:pt x="237973" y="427860"/>
                        <a:pt x="236027" y="425599"/>
                        <a:pt x="234713" y="422971"/>
                      </a:cubicBezTo>
                      <a:cubicBezTo>
                        <a:pt x="233560" y="420666"/>
                        <a:pt x="232946" y="418122"/>
                        <a:pt x="232268" y="415636"/>
                      </a:cubicBezTo>
                      <a:cubicBezTo>
                        <a:pt x="230500" y="409152"/>
                        <a:pt x="229008" y="402597"/>
                        <a:pt x="227378" y="396077"/>
                      </a:cubicBezTo>
                      <a:cubicBezTo>
                        <a:pt x="224308" y="383795"/>
                        <a:pt x="225996" y="389486"/>
                        <a:pt x="222488" y="378962"/>
                      </a:cubicBezTo>
                      <a:cubicBezTo>
                        <a:pt x="218347" y="345838"/>
                        <a:pt x="222078" y="371817"/>
                        <a:pt x="217598" y="347178"/>
                      </a:cubicBezTo>
                      <a:cubicBezTo>
                        <a:pt x="214156" y="328246"/>
                        <a:pt x="217019" y="338106"/>
                        <a:pt x="212708" y="325174"/>
                      </a:cubicBezTo>
                      <a:cubicBezTo>
                        <a:pt x="211893" y="320284"/>
                        <a:pt x="211151" y="315381"/>
                        <a:pt x="210264" y="310504"/>
                      </a:cubicBezTo>
                      <a:cubicBezTo>
                        <a:pt x="209521" y="306416"/>
                        <a:pt x="208502" y="302379"/>
                        <a:pt x="207819" y="298280"/>
                      </a:cubicBezTo>
                      <a:cubicBezTo>
                        <a:pt x="206872" y="292595"/>
                        <a:pt x="206670" y="286780"/>
                        <a:pt x="205374" y="281165"/>
                      </a:cubicBezTo>
                      <a:cubicBezTo>
                        <a:pt x="204215" y="276143"/>
                        <a:pt x="202114" y="271386"/>
                        <a:pt x="200484" y="266496"/>
                      </a:cubicBezTo>
                      <a:lnTo>
                        <a:pt x="195594" y="251826"/>
                      </a:lnTo>
                      <a:lnTo>
                        <a:pt x="188259" y="229822"/>
                      </a:lnTo>
                      <a:cubicBezTo>
                        <a:pt x="187444" y="227377"/>
                        <a:pt x="187244" y="224631"/>
                        <a:pt x="185814" y="222487"/>
                      </a:cubicBezTo>
                      <a:lnTo>
                        <a:pt x="180924" y="215153"/>
                      </a:lnTo>
                      <a:cubicBezTo>
                        <a:pt x="179294" y="210263"/>
                        <a:pt x="178894" y="204772"/>
                        <a:pt x="176035" y="200483"/>
                      </a:cubicBezTo>
                      <a:cubicBezTo>
                        <a:pt x="174405" y="198038"/>
                        <a:pt x="172459" y="195776"/>
                        <a:pt x="171145" y="193148"/>
                      </a:cubicBezTo>
                      <a:cubicBezTo>
                        <a:pt x="161025" y="172909"/>
                        <a:pt x="177820" y="199491"/>
                        <a:pt x="163810" y="178479"/>
                      </a:cubicBezTo>
                      <a:cubicBezTo>
                        <a:pt x="162995" y="176034"/>
                        <a:pt x="162518" y="173449"/>
                        <a:pt x="161365" y="171144"/>
                      </a:cubicBezTo>
                      <a:cubicBezTo>
                        <a:pt x="158618" y="165651"/>
                        <a:pt x="153774" y="160335"/>
                        <a:pt x="149141" y="156474"/>
                      </a:cubicBezTo>
                      <a:cubicBezTo>
                        <a:pt x="146884" y="154593"/>
                        <a:pt x="144251" y="153215"/>
                        <a:pt x="141806" y="151585"/>
                      </a:cubicBezTo>
                      <a:lnTo>
                        <a:pt x="127136" y="129580"/>
                      </a:lnTo>
                      <a:cubicBezTo>
                        <a:pt x="125506" y="127135"/>
                        <a:pt x="124691" y="123876"/>
                        <a:pt x="122246" y="122246"/>
                      </a:cubicBezTo>
                      <a:lnTo>
                        <a:pt x="114912" y="117356"/>
                      </a:lnTo>
                      <a:cubicBezTo>
                        <a:pt x="103702" y="100542"/>
                        <a:pt x="110707" y="104544"/>
                        <a:pt x="97797" y="100241"/>
                      </a:cubicBezTo>
                      <a:cubicBezTo>
                        <a:pt x="93037" y="85963"/>
                        <a:pt x="99076" y="99076"/>
                        <a:pt x="88018" y="88017"/>
                      </a:cubicBezTo>
                      <a:cubicBezTo>
                        <a:pt x="85940" y="85939"/>
                        <a:pt x="85423" y="82518"/>
                        <a:pt x="83128" y="80682"/>
                      </a:cubicBezTo>
                      <a:cubicBezTo>
                        <a:pt x="81116" y="79072"/>
                        <a:pt x="78098" y="79390"/>
                        <a:pt x="75793" y="78237"/>
                      </a:cubicBezTo>
                      <a:cubicBezTo>
                        <a:pt x="54457" y="67569"/>
                        <a:pt x="84122" y="78536"/>
                        <a:pt x="58678" y="70902"/>
                      </a:cubicBezTo>
                      <a:lnTo>
                        <a:pt x="36674" y="63567"/>
                      </a:lnTo>
                      <a:cubicBezTo>
                        <a:pt x="34229" y="62752"/>
                        <a:pt x="31839" y="61748"/>
                        <a:pt x="29339" y="61123"/>
                      </a:cubicBezTo>
                      <a:lnTo>
                        <a:pt x="19560" y="58678"/>
                      </a:lnTo>
                      <a:cubicBezTo>
                        <a:pt x="13040" y="39118"/>
                        <a:pt x="22820" y="61938"/>
                        <a:pt x="9780" y="48898"/>
                      </a:cubicBezTo>
                      <a:cubicBezTo>
                        <a:pt x="7958" y="47076"/>
                        <a:pt x="8043" y="44041"/>
                        <a:pt x="7335" y="41563"/>
                      </a:cubicBezTo>
                      <a:cubicBezTo>
                        <a:pt x="6412" y="38332"/>
                        <a:pt x="5813" y="35015"/>
                        <a:pt x="4890" y="31784"/>
                      </a:cubicBezTo>
                      <a:cubicBezTo>
                        <a:pt x="4182" y="29306"/>
                        <a:pt x="3070" y="26949"/>
                        <a:pt x="2445" y="24449"/>
                      </a:cubicBezTo>
                      <a:cubicBezTo>
                        <a:pt x="1437" y="20417"/>
                        <a:pt x="815" y="16299"/>
                        <a:pt x="0" y="12224"/>
                      </a:cubicBezTo>
                      <a:cubicBezTo>
                        <a:pt x="11623" y="4475"/>
                        <a:pt x="4549" y="8262"/>
                        <a:pt x="22005" y="2444"/>
                      </a:cubicBezTo>
                      <a:lnTo>
                        <a:pt x="29339" y="0"/>
                      </a:lnTo>
                      <a:cubicBezTo>
                        <a:pt x="49690" y="5086"/>
                        <a:pt x="29572" y="-1107"/>
                        <a:pt x="46454" y="7334"/>
                      </a:cubicBezTo>
                      <a:cubicBezTo>
                        <a:pt x="49961" y="9087"/>
                        <a:pt x="60435" y="11441"/>
                        <a:pt x="63568" y="12224"/>
                      </a:cubicBezTo>
                      <a:cubicBezTo>
                        <a:pt x="66013" y="13854"/>
                        <a:pt x="68275" y="15800"/>
                        <a:pt x="70903" y="17114"/>
                      </a:cubicBezTo>
                      <a:cubicBezTo>
                        <a:pt x="73208" y="18267"/>
                        <a:pt x="76226" y="17949"/>
                        <a:pt x="78238" y="19559"/>
                      </a:cubicBezTo>
                      <a:cubicBezTo>
                        <a:pt x="94037" y="32199"/>
                        <a:pt x="72027" y="23193"/>
                        <a:pt x="90462" y="29339"/>
                      </a:cubicBezTo>
                      <a:cubicBezTo>
                        <a:pt x="92092" y="31784"/>
                        <a:pt x="93058" y="34838"/>
                        <a:pt x="95352" y="36673"/>
                      </a:cubicBezTo>
                      <a:cubicBezTo>
                        <a:pt x="97365" y="38283"/>
                        <a:pt x="100434" y="37866"/>
                        <a:pt x="102687" y="39118"/>
                      </a:cubicBezTo>
                      <a:cubicBezTo>
                        <a:pt x="107824" y="41972"/>
                        <a:pt x="112467" y="45638"/>
                        <a:pt x="117357" y="48898"/>
                      </a:cubicBezTo>
                      <a:cubicBezTo>
                        <a:pt x="119501" y="50327"/>
                        <a:pt x="122386" y="50190"/>
                        <a:pt x="124691" y="51343"/>
                      </a:cubicBezTo>
                      <a:cubicBezTo>
                        <a:pt x="127319" y="52657"/>
                        <a:pt x="129341" y="55040"/>
                        <a:pt x="132026" y="56233"/>
                      </a:cubicBezTo>
                      <a:cubicBezTo>
                        <a:pt x="136736" y="58326"/>
                        <a:pt x="141806" y="59493"/>
                        <a:pt x="146696" y="61123"/>
                      </a:cubicBezTo>
                      <a:cubicBezTo>
                        <a:pt x="146700" y="61124"/>
                        <a:pt x="161362" y="66010"/>
                        <a:pt x="161365" y="66012"/>
                      </a:cubicBezTo>
                      <a:cubicBezTo>
                        <a:pt x="170844" y="72332"/>
                        <a:pt x="165912" y="69973"/>
                        <a:pt x="176035" y="73347"/>
                      </a:cubicBezTo>
                      <a:cubicBezTo>
                        <a:pt x="180925" y="76607"/>
                        <a:pt x="185129" y="81269"/>
                        <a:pt x="190704" y="83127"/>
                      </a:cubicBezTo>
                      <a:cubicBezTo>
                        <a:pt x="214323" y="91000"/>
                        <a:pt x="177595" y="78373"/>
                        <a:pt x="207819" y="90462"/>
                      </a:cubicBezTo>
                      <a:cubicBezTo>
                        <a:pt x="212604" y="92376"/>
                        <a:pt x="217598" y="93721"/>
                        <a:pt x="222488" y="95351"/>
                      </a:cubicBezTo>
                      <a:lnTo>
                        <a:pt x="229823" y="97796"/>
                      </a:lnTo>
                      <a:cubicBezTo>
                        <a:pt x="232268" y="98611"/>
                        <a:pt x="234658" y="99616"/>
                        <a:pt x="237158" y="100241"/>
                      </a:cubicBezTo>
                      <a:lnTo>
                        <a:pt x="246937" y="102686"/>
                      </a:lnTo>
                      <a:cubicBezTo>
                        <a:pt x="249382" y="104316"/>
                        <a:pt x="252436" y="105281"/>
                        <a:pt x="254272" y="107576"/>
                      </a:cubicBezTo>
                      <a:cubicBezTo>
                        <a:pt x="259084" y="113591"/>
                        <a:pt x="255525" y="120869"/>
                        <a:pt x="254272" y="127135"/>
                      </a:cubicBezTo>
                      <a:cubicBezTo>
                        <a:pt x="248567" y="126320"/>
                        <a:pt x="242773" y="125986"/>
                        <a:pt x="237158" y="124690"/>
                      </a:cubicBezTo>
                      <a:cubicBezTo>
                        <a:pt x="232136" y="123531"/>
                        <a:pt x="227378" y="121431"/>
                        <a:pt x="222488" y="119801"/>
                      </a:cubicBezTo>
                      <a:lnTo>
                        <a:pt x="200484" y="112466"/>
                      </a:lnTo>
                      <a:lnTo>
                        <a:pt x="185814" y="107576"/>
                      </a:lnTo>
                      <a:cubicBezTo>
                        <a:pt x="183369" y="106761"/>
                        <a:pt x="180624" y="106560"/>
                        <a:pt x="178480" y="105131"/>
                      </a:cubicBezTo>
                      <a:cubicBezTo>
                        <a:pt x="161666" y="93921"/>
                        <a:pt x="169386" y="97209"/>
                        <a:pt x="156475" y="92907"/>
                      </a:cubicBezTo>
                      <a:cubicBezTo>
                        <a:pt x="169517" y="112467"/>
                        <a:pt x="152398" y="88829"/>
                        <a:pt x="168700" y="105131"/>
                      </a:cubicBezTo>
                      <a:cubicBezTo>
                        <a:pt x="185002" y="121433"/>
                        <a:pt x="161364" y="104314"/>
                        <a:pt x="180924" y="117356"/>
                      </a:cubicBezTo>
                      <a:lnTo>
                        <a:pt x="190704" y="132025"/>
                      </a:lnTo>
                      <a:cubicBezTo>
                        <a:pt x="195165" y="138717"/>
                        <a:pt x="195208" y="140818"/>
                        <a:pt x="202929" y="144250"/>
                      </a:cubicBezTo>
                      <a:cubicBezTo>
                        <a:pt x="207639" y="146343"/>
                        <a:pt x="217598" y="149140"/>
                        <a:pt x="217598" y="149140"/>
                      </a:cubicBezTo>
                      <a:cubicBezTo>
                        <a:pt x="226634" y="162692"/>
                        <a:pt x="217318" y="151971"/>
                        <a:pt x="229823" y="158919"/>
                      </a:cubicBezTo>
                      <a:cubicBezTo>
                        <a:pt x="234960" y="161773"/>
                        <a:pt x="244492" y="168699"/>
                        <a:pt x="244492" y="168699"/>
                      </a:cubicBezTo>
                      <a:cubicBezTo>
                        <a:pt x="246122" y="171144"/>
                        <a:pt x="247087" y="174198"/>
                        <a:pt x="249382" y="176034"/>
                      </a:cubicBezTo>
                      <a:cubicBezTo>
                        <a:pt x="251394" y="177644"/>
                        <a:pt x="254412" y="177326"/>
                        <a:pt x="256717" y="178479"/>
                      </a:cubicBezTo>
                      <a:cubicBezTo>
                        <a:pt x="259345" y="179793"/>
                        <a:pt x="261607" y="181739"/>
                        <a:pt x="264052" y="183369"/>
                      </a:cubicBezTo>
                      <a:cubicBezTo>
                        <a:pt x="265738" y="188425"/>
                        <a:pt x="270347" y="198207"/>
                        <a:pt x="264052" y="202928"/>
                      </a:cubicBezTo>
                      <a:cubicBezTo>
                        <a:pt x="261701" y="204691"/>
                        <a:pt x="259345" y="199352"/>
                        <a:pt x="256717" y="198038"/>
                      </a:cubicBezTo>
                      <a:cubicBezTo>
                        <a:pt x="254412" y="196885"/>
                        <a:pt x="251687" y="196746"/>
                        <a:pt x="249382" y="195593"/>
                      </a:cubicBezTo>
                      <a:cubicBezTo>
                        <a:pt x="246754" y="194279"/>
                        <a:pt x="244675" y="192017"/>
                        <a:pt x="242047" y="190703"/>
                      </a:cubicBezTo>
                      <a:cubicBezTo>
                        <a:pt x="238138" y="188749"/>
                        <a:pt x="228589" y="186857"/>
                        <a:pt x="224933" y="185813"/>
                      </a:cubicBezTo>
                      <a:cubicBezTo>
                        <a:pt x="222455" y="185105"/>
                        <a:pt x="220043" y="184184"/>
                        <a:pt x="217598" y="183369"/>
                      </a:cubicBezTo>
                      <a:cubicBezTo>
                        <a:pt x="212922" y="197395"/>
                        <a:pt x="214857" y="184302"/>
                        <a:pt x="222488" y="198038"/>
                      </a:cubicBezTo>
                      <a:cubicBezTo>
                        <a:pt x="224991" y="202544"/>
                        <a:pt x="225748" y="207818"/>
                        <a:pt x="227378" y="212708"/>
                      </a:cubicBezTo>
                      <a:cubicBezTo>
                        <a:pt x="228193" y="215153"/>
                        <a:pt x="227679" y="218613"/>
                        <a:pt x="229823" y="220042"/>
                      </a:cubicBezTo>
                      <a:cubicBezTo>
                        <a:pt x="232268" y="221672"/>
                        <a:pt x="234530" y="223618"/>
                        <a:pt x="237158" y="224932"/>
                      </a:cubicBezTo>
                      <a:cubicBezTo>
                        <a:pt x="239463" y="226085"/>
                        <a:pt x="242047" y="226562"/>
                        <a:pt x="244492" y="227377"/>
                      </a:cubicBezTo>
                      <a:cubicBezTo>
                        <a:pt x="248100" y="232789"/>
                        <a:pt x="251069" y="238282"/>
                        <a:pt x="256717" y="242047"/>
                      </a:cubicBezTo>
                      <a:cubicBezTo>
                        <a:pt x="258861" y="243477"/>
                        <a:pt x="261607" y="243677"/>
                        <a:pt x="264052" y="244492"/>
                      </a:cubicBezTo>
                      <a:cubicBezTo>
                        <a:pt x="269757" y="261606"/>
                        <a:pt x="273832" y="260791"/>
                        <a:pt x="261607" y="256716"/>
                      </a:cubicBezTo>
                      <a:cubicBezTo>
                        <a:pt x="259977" y="254271"/>
                        <a:pt x="259012" y="251217"/>
                        <a:pt x="256717" y="249381"/>
                      </a:cubicBezTo>
                      <a:cubicBezTo>
                        <a:pt x="250702" y="244569"/>
                        <a:pt x="243424" y="248128"/>
                        <a:pt x="237158" y="249381"/>
                      </a:cubicBezTo>
                      <a:cubicBezTo>
                        <a:pt x="237940" y="252508"/>
                        <a:pt x="240296" y="262993"/>
                        <a:pt x="242047" y="266496"/>
                      </a:cubicBezTo>
                      <a:cubicBezTo>
                        <a:pt x="248277" y="278957"/>
                        <a:pt x="248673" y="269574"/>
                        <a:pt x="251827" y="288500"/>
                      </a:cubicBezTo>
                      <a:cubicBezTo>
                        <a:pt x="254983" y="307434"/>
                        <a:pt x="254473" y="302732"/>
                        <a:pt x="256717" y="325174"/>
                      </a:cubicBezTo>
                      <a:cubicBezTo>
                        <a:pt x="260103" y="359028"/>
                        <a:pt x="257136" y="341939"/>
                        <a:pt x="261607" y="364293"/>
                      </a:cubicBezTo>
                      <a:lnTo>
                        <a:pt x="268942" y="408301"/>
                      </a:ln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4" name="フリーフォーム 1063"/>
                <p:cNvSpPr/>
                <p:nvPr/>
              </p:nvSpPr>
              <p:spPr>
                <a:xfrm>
                  <a:off x="5836010" y="5748006"/>
                  <a:ext cx="266510" cy="435196"/>
                </a:xfrm>
                <a:custGeom>
                  <a:avLst/>
                  <a:gdLst>
                    <a:gd name="connsiteX0" fmla="*/ 4903 w 266510"/>
                    <a:gd name="connsiteY0" fmla="*/ 400967 h 435196"/>
                    <a:gd name="connsiteX1" fmla="*/ 4903 w 266510"/>
                    <a:gd name="connsiteY1" fmla="*/ 427861 h 435196"/>
                    <a:gd name="connsiteX2" fmla="*/ 19573 w 266510"/>
                    <a:gd name="connsiteY2" fmla="*/ 435196 h 435196"/>
                    <a:gd name="connsiteX3" fmla="*/ 29353 w 266510"/>
                    <a:gd name="connsiteY3" fmla="*/ 432751 h 435196"/>
                    <a:gd name="connsiteX4" fmla="*/ 36687 w 266510"/>
                    <a:gd name="connsiteY4" fmla="*/ 418082 h 435196"/>
                    <a:gd name="connsiteX5" fmla="*/ 41577 w 266510"/>
                    <a:gd name="connsiteY5" fmla="*/ 410747 h 435196"/>
                    <a:gd name="connsiteX6" fmla="*/ 46467 w 266510"/>
                    <a:gd name="connsiteY6" fmla="*/ 344734 h 435196"/>
                    <a:gd name="connsiteX7" fmla="*/ 51357 w 266510"/>
                    <a:gd name="connsiteY7" fmla="*/ 327620 h 435196"/>
                    <a:gd name="connsiteX8" fmla="*/ 53802 w 266510"/>
                    <a:gd name="connsiteY8" fmla="*/ 317840 h 435196"/>
                    <a:gd name="connsiteX9" fmla="*/ 56247 w 266510"/>
                    <a:gd name="connsiteY9" fmla="*/ 310505 h 435196"/>
                    <a:gd name="connsiteX10" fmla="*/ 58692 w 266510"/>
                    <a:gd name="connsiteY10" fmla="*/ 300726 h 435196"/>
                    <a:gd name="connsiteX11" fmla="*/ 63581 w 266510"/>
                    <a:gd name="connsiteY11" fmla="*/ 286056 h 435196"/>
                    <a:gd name="connsiteX12" fmla="*/ 66026 w 266510"/>
                    <a:gd name="connsiteY12" fmla="*/ 268942 h 435196"/>
                    <a:gd name="connsiteX13" fmla="*/ 73361 w 266510"/>
                    <a:gd name="connsiteY13" fmla="*/ 244492 h 435196"/>
                    <a:gd name="connsiteX14" fmla="*/ 75806 w 266510"/>
                    <a:gd name="connsiteY14" fmla="*/ 237158 h 435196"/>
                    <a:gd name="connsiteX15" fmla="*/ 78251 w 266510"/>
                    <a:gd name="connsiteY15" fmla="*/ 227378 h 435196"/>
                    <a:gd name="connsiteX16" fmla="*/ 83141 w 266510"/>
                    <a:gd name="connsiteY16" fmla="*/ 212708 h 435196"/>
                    <a:gd name="connsiteX17" fmla="*/ 85586 w 266510"/>
                    <a:gd name="connsiteY17" fmla="*/ 205374 h 435196"/>
                    <a:gd name="connsiteX18" fmla="*/ 88031 w 266510"/>
                    <a:gd name="connsiteY18" fmla="*/ 190704 h 435196"/>
                    <a:gd name="connsiteX19" fmla="*/ 92920 w 266510"/>
                    <a:gd name="connsiteY19" fmla="*/ 183369 h 435196"/>
                    <a:gd name="connsiteX20" fmla="*/ 102700 w 266510"/>
                    <a:gd name="connsiteY20" fmla="*/ 168700 h 435196"/>
                    <a:gd name="connsiteX21" fmla="*/ 105145 w 266510"/>
                    <a:gd name="connsiteY21" fmla="*/ 161365 h 435196"/>
                    <a:gd name="connsiteX22" fmla="*/ 110035 w 266510"/>
                    <a:gd name="connsiteY22" fmla="*/ 154030 h 435196"/>
                    <a:gd name="connsiteX23" fmla="*/ 132039 w 266510"/>
                    <a:gd name="connsiteY23" fmla="*/ 134471 h 435196"/>
                    <a:gd name="connsiteX24" fmla="*/ 141819 w 266510"/>
                    <a:gd name="connsiteY24" fmla="*/ 122246 h 435196"/>
                    <a:gd name="connsiteX25" fmla="*/ 151599 w 266510"/>
                    <a:gd name="connsiteY25" fmla="*/ 112467 h 435196"/>
                    <a:gd name="connsiteX26" fmla="*/ 158933 w 266510"/>
                    <a:gd name="connsiteY26" fmla="*/ 107577 h 435196"/>
                    <a:gd name="connsiteX27" fmla="*/ 171158 w 266510"/>
                    <a:gd name="connsiteY27" fmla="*/ 85573 h 435196"/>
                    <a:gd name="connsiteX28" fmla="*/ 193162 w 266510"/>
                    <a:gd name="connsiteY28" fmla="*/ 70903 h 435196"/>
                    <a:gd name="connsiteX29" fmla="*/ 200497 w 266510"/>
                    <a:gd name="connsiteY29" fmla="*/ 66013 h 435196"/>
                    <a:gd name="connsiteX30" fmla="*/ 229836 w 266510"/>
                    <a:gd name="connsiteY30" fmla="*/ 56234 h 435196"/>
                    <a:gd name="connsiteX31" fmla="*/ 237171 w 266510"/>
                    <a:gd name="connsiteY31" fmla="*/ 53789 h 435196"/>
                    <a:gd name="connsiteX32" fmla="*/ 244506 w 266510"/>
                    <a:gd name="connsiteY32" fmla="*/ 51344 h 435196"/>
                    <a:gd name="connsiteX33" fmla="*/ 251840 w 266510"/>
                    <a:gd name="connsiteY33" fmla="*/ 46454 h 435196"/>
                    <a:gd name="connsiteX34" fmla="*/ 259175 w 266510"/>
                    <a:gd name="connsiteY34" fmla="*/ 44009 h 435196"/>
                    <a:gd name="connsiteX35" fmla="*/ 266510 w 266510"/>
                    <a:gd name="connsiteY35" fmla="*/ 29339 h 435196"/>
                    <a:gd name="connsiteX36" fmla="*/ 256730 w 266510"/>
                    <a:gd name="connsiteY36" fmla="*/ 2445 h 435196"/>
                    <a:gd name="connsiteX37" fmla="*/ 249395 w 266510"/>
                    <a:gd name="connsiteY37" fmla="*/ 0 h 435196"/>
                    <a:gd name="connsiteX38" fmla="*/ 212722 w 266510"/>
                    <a:gd name="connsiteY38" fmla="*/ 2445 h 435196"/>
                    <a:gd name="connsiteX39" fmla="*/ 190717 w 266510"/>
                    <a:gd name="connsiteY39" fmla="*/ 12225 h 435196"/>
                    <a:gd name="connsiteX40" fmla="*/ 176048 w 266510"/>
                    <a:gd name="connsiteY40" fmla="*/ 17115 h 435196"/>
                    <a:gd name="connsiteX41" fmla="*/ 161378 w 266510"/>
                    <a:gd name="connsiteY41" fmla="*/ 29339 h 435196"/>
                    <a:gd name="connsiteX42" fmla="*/ 146709 w 266510"/>
                    <a:gd name="connsiteY42" fmla="*/ 39119 h 435196"/>
                    <a:gd name="connsiteX43" fmla="*/ 139374 w 266510"/>
                    <a:gd name="connsiteY43" fmla="*/ 44009 h 435196"/>
                    <a:gd name="connsiteX44" fmla="*/ 132039 w 266510"/>
                    <a:gd name="connsiteY44" fmla="*/ 48899 h 435196"/>
                    <a:gd name="connsiteX45" fmla="*/ 117370 w 266510"/>
                    <a:gd name="connsiteY45" fmla="*/ 53789 h 435196"/>
                    <a:gd name="connsiteX46" fmla="*/ 110035 w 266510"/>
                    <a:gd name="connsiteY46" fmla="*/ 56234 h 435196"/>
                    <a:gd name="connsiteX47" fmla="*/ 102700 w 266510"/>
                    <a:gd name="connsiteY47" fmla="*/ 58678 h 435196"/>
                    <a:gd name="connsiteX48" fmla="*/ 95365 w 266510"/>
                    <a:gd name="connsiteY48" fmla="*/ 63568 h 435196"/>
                    <a:gd name="connsiteX49" fmla="*/ 88031 w 266510"/>
                    <a:gd name="connsiteY49" fmla="*/ 66013 h 435196"/>
                    <a:gd name="connsiteX50" fmla="*/ 66026 w 266510"/>
                    <a:gd name="connsiteY50" fmla="*/ 78238 h 435196"/>
                    <a:gd name="connsiteX51" fmla="*/ 51357 w 266510"/>
                    <a:gd name="connsiteY51" fmla="*/ 85573 h 435196"/>
                    <a:gd name="connsiteX52" fmla="*/ 44022 w 266510"/>
                    <a:gd name="connsiteY52" fmla="*/ 90462 h 435196"/>
                    <a:gd name="connsiteX53" fmla="*/ 29353 w 266510"/>
                    <a:gd name="connsiteY53" fmla="*/ 95352 h 435196"/>
                    <a:gd name="connsiteX54" fmla="*/ 22018 w 266510"/>
                    <a:gd name="connsiteY54" fmla="*/ 97797 h 435196"/>
                    <a:gd name="connsiteX55" fmla="*/ 14683 w 266510"/>
                    <a:gd name="connsiteY55" fmla="*/ 102687 h 435196"/>
                    <a:gd name="connsiteX56" fmla="*/ 12238 w 266510"/>
                    <a:gd name="connsiteY56" fmla="*/ 110022 h 435196"/>
                    <a:gd name="connsiteX57" fmla="*/ 4903 w 266510"/>
                    <a:gd name="connsiteY57" fmla="*/ 124691 h 435196"/>
                    <a:gd name="connsiteX58" fmla="*/ 12238 w 266510"/>
                    <a:gd name="connsiteY58" fmla="*/ 127136 h 435196"/>
                    <a:gd name="connsiteX59" fmla="*/ 19573 w 266510"/>
                    <a:gd name="connsiteY59" fmla="*/ 122246 h 435196"/>
                    <a:gd name="connsiteX60" fmla="*/ 26908 w 266510"/>
                    <a:gd name="connsiteY60" fmla="*/ 119801 h 435196"/>
                    <a:gd name="connsiteX61" fmla="*/ 34242 w 266510"/>
                    <a:gd name="connsiteY61" fmla="*/ 114912 h 435196"/>
                    <a:gd name="connsiteX62" fmla="*/ 48912 w 266510"/>
                    <a:gd name="connsiteY62" fmla="*/ 110022 h 435196"/>
                    <a:gd name="connsiteX63" fmla="*/ 70916 w 266510"/>
                    <a:gd name="connsiteY63" fmla="*/ 100242 h 435196"/>
                    <a:gd name="connsiteX64" fmla="*/ 78251 w 266510"/>
                    <a:gd name="connsiteY64" fmla="*/ 97797 h 435196"/>
                    <a:gd name="connsiteX65" fmla="*/ 105145 w 266510"/>
                    <a:gd name="connsiteY65" fmla="*/ 90462 h 435196"/>
                    <a:gd name="connsiteX66" fmla="*/ 112480 w 266510"/>
                    <a:gd name="connsiteY66" fmla="*/ 88018 h 435196"/>
                    <a:gd name="connsiteX67" fmla="*/ 119815 w 266510"/>
                    <a:gd name="connsiteY67" fmla="*/ 85573 h 435196"/>
                    <a:gd name="connsiteX68" fmla="*/ 117370 w 266510"/>
                    <a:gd name="connsiteY68" fmla="*/ 92907 h 435196"/>
                    <a:gd name="connsiteX69" fmla="*/ 102700 w 266510"/>
                    <a:gd name="connsiteY69" fmla="*/ 102687 h 435196"/>
                    <a:gd name="connsiteX70" fmla="*/ 95365 w 266510"/>
                    <a:gd name="connsiteY70" fmla="*/ 107577 h 435196"/>
                    <a:gd name="connsiteX71" fmla="*/ 80696 w 266510"/>
                    <a:gd name="connsiteY71" fmla="*/ 122246 h 435196"/>
                    <a:gd name="connsiteX72" fmla="*/ 78251 w 266510"/>
                    <a:gd name="connsiteY72" fmla="*/ 129581 h 435196"/>
                    <a:gd name="connsiteX73" fmla="*/ 56247 w 266510"/>
                    <a:gd name="connsiteY73" fmla="*/ 146696 h 435196"/>
                    <a:gd name="connsiteX74" fmla="*/ 34242 w 266510"/>
                    <a:gd name="connsiteY74" fmla="*/ 161365 h 435196"/>
                    <a:gd name="connsiteX75" fmla="*/ 19573 w 266510"/>
                    <a:gd name="connsiteY75" fmla="*/ 171145 h 435196"/>
                    <a:gd name="connsiteX76" fmla="*/ 9793 w 266510"/>
                    <a:gd name="connsiteY76" fmla="*/ 176035 h 435196"/>
                    <a:gd name="connsiteX77" fmla="*/ 12238 w 266510"/>
                    <a:gd name="connsiteY77" fmla="*/ 193149 h 435196"/>
                    <a:gd name="connsiteX78" fmla="*/ 26908 w 266510"/>
                    <a:gd name="connsiteY78" fmla="*/ 185814 h 435196"/>
                    <a:gd name="connsiteX79" fmla="*/ 34242 w 266510"/>
                    <a:gd name="connsiteY79" fmla="*/ 180924 h 435196"/>
                    <a:gd name="connsiteX80" fmla="*/ 56247 w 266510"/>
                    <a:gd name="connsiteY80" fmla="*/ 171145 h 435196"/>
                    <a:gd name="connsiteX81" fmla="*/ 48912 w 266510"/>
                    <a:gd name="connsiteY81" fmla="*/ 185814 h 435196"/>
                    <a:gd name="connsiteX82" fmla="*/ 44022 w 266510"/>
                    <a:gd name="connsiteY82" fmla="*/ 200484 h 435196"/>
                    <a:gd name="connsiteX83" fmla="*/ 36687 w 266510"/>
                    <a:gd name="connsiteY83" fmla="*/ 215153 h 435196"/>
                    <a:gd name="connsiteX84" fmla="*/ 22018 w 266510"/>
                    <a:gd name="connsiteY84" fmla="*/ 220043 h 435196"/>
                    <a:gd name="connsiteX85" fmla="*/ 17128 w 266510"/>
                    <a:gd name="connsiteY85" fmla="*/ 227378 h 435196"/>
                    <a:gd name="connsiteX86" fmla="*/ 2458 w 266510"/>
                    <a:gd name="connsiteY86" fmla="*/ 232268 h 435196"/>
                    <a:gd name="connsiteX87" fmla="*/ 2458 w 266510"/>
                    <a:gd name="connsiteY87" fmla="*/ 259162 h 435196"/>
                    <a:gd name="connsiteX88" fmla="*/ 17128 w 266510"/>
                    <a:gd name="connsiteY88" fmla="*/ 251827 h 435196"/>
                    <a:gd name="connsiteX89" fmla="*/ 26908 w 266510"/>
                    <a:gd name="connsiteY89" fmla="*/ 239603 h 435196"/>
                    <a:gd name="connsiteX90" fmla="*/ 29353 w 266510"/>
                    <a:gd name="connsiteY90" fmla="*/ 246937 h 435196"/>
                    <a:gd name="connsiteX91" fmla="*/ 26908 w 266510"/>
                    <a:gd name="connsiteY91" fmla="*/ 266497 h 435196"/>
                    <a:gd name="connsiteX92" fmla="*/ 19573 w 266510"/>
                    <a:gd name="connsiteY92" fmla="*/ 290946 h 435196"/>
                    <a:gd name="connsiteX93" fmla="*/ 17128 w 266510"/>
                    <a:gd name="connsiteY93" fmla="*/ 298281 h 435196"/>
                    <a:gd name="connsiteX94" fmla="*/ 12238 w 266510"/>
                    <a:gd name="connsiteY94" fmla="*/ 305615 h 435196"/>
                    <a:gd name="connsiteX95" fmla="*/ 7348 w 266510"/>
                    <a:gd name="connsiteY95" fmla="*/ 322730 h 435196"/>
                    <a:gd name="connsiteX96" fmla="*/ 4903 w 266510"/>
                    <a:gd name="connsiteY96" fmla="*/ 334954 h 435196"/>
                    <a:gd name="connsiteX97" fmla="*/ 4903 w 266510"/>
                    <a:gd name="connsiteY97" fmla="*/ 400967 h 43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66510" h="435196">
                      <a:moveTo>
                        <a:pt x="4903" y="400967"/>
                      </a:moveTo>
                      <a:cubicBezTo>
                        <a:pt x="4903" y="416451"/>
                        <a:pt x="-13" y="418030"/>
                        <a:pt x="4903" y="427861"/>
                      </a:cubicBezTo>
                      <a:cubicBezTo>
                        <a:pt x="6799" y="431653"/>
                        <a:pt x="16101" y="434039"/>
                        <a:pt x="19573" y="435196"/>
                      </a:cubicBezTo>
                      <a:cubicBezTo>
                        <a:pt x="22833" y="434381"/>
                        <a:pt x="26557" y="434615"/>
                        <a:pt x="29353" y="432751"/>
                      </a:cubicBezTo>
                      <a:cubicBezTo>
                        <a:pt x="34606" y="429249"/>
                        <a:pt x="34247" y="422962"/>
                        <a:pt x="36687" y="418082"/>
                      </a:cubicBezTo>
                      <a:cubicBezTo>
                        <a:pt x="38001" y="415454"/>
                        <a:pt x="39947" y="413192"/>
                        <a:pt x="41577" y="410747"/>
                      </a:cubicBezTo>
                      <a:cubicBezTo>
                        <a:pt x="42671" y="391055"/>
                        <a:pt x="43284" y="365425"/>
                        <a:pt x="46467" y="344734"/>
                      </a:cubicBezTo>
                      <a:cubicBezTo>
                        <a:pt x="47742" y="336450"/>
                        <a:pt x="49226" y="335078"/>
                        <a:pt x="51357" y="327620"/>
                      </a:cubicBezTo>
                      <a:cubicBezTo>
                        <a:pt x="52280" y="324389"/>
                        <a:pt x="52879" y="321071"/>
                        <a:pt x="53802" y="317840"/>
                      </a:cubicBezTo>
                      <a:cubicBezTo>
                        <a:pt x="54510" y="315362"/>
                        <a:pt x="55539" y="312983"/>
                        <a:pt x="56247" y="310505"/>
                      </a:cubicBezTo>
                      <a:cubicBezTo>
                        <a:pt x="57170" y="307274"/>
                        <a:pt x="57727" y="303944"/>
                        <a:pt x="58692" y="300726"/>
                      </a:cubicBezTo>
                      <a:cubicBezTo>
                        <a:pt x="60173" y="295789"/>
                        <a:pt x="63581" y="286056"/>
                        <a:pt x="63581" y="286056"/>
                      </a:cubicBezTo>
                      <a:cubicBezTo>
                        <a:pt x="64396" y="280351"/>
                        <a:pt x="64995" y="274612"/>
                        <a:pt x="66026" y="268942"/>
                      </a:cubicBezTo>
                      <a:cubicBezTo>
                        <a:pt x="67504" y="260813"/>
                        <a:pt x="70809" y="252147"/>
                        <a:pt x="73361" y="244492"/>
                      </a:cubicBezTo>
                      <a:cubicBezTo>
                        <a:pt x="74176" y="242047"/>
                        <a:pt x="75181" y="239658"/>
                        <a:pt x="75806" y="237158"/>
                      </a:cubicBezTo>
                      <a:cubicBezTo>
                        <a:pt x="76621" y="233898"/>
                        <a:pt x="77285" y="230597"/>
                        <a:pt x="78251" y="227378"/>
                      </a:cubicBezTo>
                      <a:cubicBezTo>
                        <a:pt x="79732" y="222441"/>
                        <a:pt x="81511" y="217598"/>
                        <a:pt x="83141" y="212708"/>
                      </a:cubicBezTo>
                      <a:lnTo>
                        <a:pt x="85586" y="205374"/>
                      </a:lnTo>
                      <a:cubicBezTo>
                        <a:pt x="86401" y="200484"/>
                        <a:pt x="86464" y="195407"/>
                        <a:pt x="88031" y="190704"/>
                      </a:cubicBezTo>
                      <a:cubicBezTo>
                        <a:pt x="88960" y="187916"/>
                        <a:pt x="91606" y="185997"/>
                        <a:pt x="92920" y="183369"/>
                      </a:cubicBezTo>
                      <a:cubicBezTo>
                        <a:pt x="99995" y="169219"/>
                        <a:pt x="88798" y="182602"/>
                        <a:pt x="102700" y="168700"/>
                      </a:cubicBezTo>
                      <a:cubicBezTo>
                        <a:pt x="103515" y="166255"/>
                        <a:pt x="103992" y="163670"/>
                        <a:pt x="105145" y="161365"/>
                      </a:cubicBezTo>
                      <a:cubicBezTo>
                        <a:pt x="106459" y="158737"/>
                        <a:pt x="108083" y="156226"/>
                        <a:pt x="110035" y="154030"/>
                      </a:cubicBezTo>
                      <a:cubicBezTo>
                        <a:pt x="122214" y="140328"/>
                        <a:pt x="120891" y="141903"/>
                        <a:pt x="132039" y="134471"/>
                      </a:cubicBezTo>
                      <a:cubicBezTo>
                        <a:pt x="138184" y="116036"/>
                        <a:pt x="129181" y="138043"/>
                        <a:pt x="141819" y="122246"/>
                      </a:cubicBezTo>
                      <a:cubicBezTo>
                        <a:pt x="151303" y="110393"/>
                        <a:pt x="135595" y="117802"/>
                        <a:pt x="151599" y="112467"/>
                      </a:cubicBezTo>
                      <a:cubicBezTo>
                        <a:pt x="154044" y="110837"/>
                        <a:pt x="157098" y="109871"/>
                        <a:pt x="158933" y="107577"/>
                      </a:cubicBezTo>
                      <a:cubicBezTo>
                        <a:pt x="169123" y="94838"/>
                        <a:pt x="146525" y="101996"/>
                        <a:pt x="171158" y="85573"/>
                      </a:cubicBezTo>
                      <a:lnTo>
                        <a:pt x="193162" y="70903"/>
                      </a:lnTo>
                      <a:cubicBezTo>
                        <a:pt x="195607" y="69273"/>
                        <a:pt x="197709" y="66942"/>
                        <a:pt x="200497" y="66013"/>
                      </a:cubicBezTo>
                      <a:lnTo>
                        <a:pt x="229836" y="56234"/>
                      </a:lnTo>
                      <a:lnTo>
                        <a:pt x="237171" y="53789"/>
                      </a:lnTo>
                      <a:lnTo>
                        <a:pt x="244506" y="51344"/>
                      </a:lnTo>
                      <a:cubicBezTo>
                        <a:pt x="246951" y="49714"/>
                        <a:pt x="249212" y="47768"/>
                        <a:pt x="251840" y="46454"/>
                      </a:cubicBezTo>
                      <a:cubicBezTo>
                        <a:pt x="254145" y="45301"/>
                        <a:pt x="257163" y="45619"/>
                        <a:pt x="259175" y="44009"/>
                      </a:cubicBezTo>
                      <a:cubicBezTo>
                        <a:pt x="263484" y="40562"/>
                        <a:pt x="264899" y="34171"/>
                        <a:pt x="266510" y="29339"/>
                      </a:cubicBezTo>
                      <a:cubicBezTo>
                        <a:pt x="264404" y="10387"/>
                        <a:pt x="269941" y="9051"/>
                        <a:pt x="256730" y="2445"/>
                      </a:cubicBezTo>
                      <a:cubicBezTo>
                        <a:pt x="254425" y="1292"/>
                        <a:pt x="251840" y="815"/>
                        <a:pt x="249395" y="0"/>
                      </a:cubicBezTo>
                      <a:cubicBezTo>
                        <a:pt x="237171" y="815"/>
                        <a:pt x="224850" y="712"/>
                        <a:pt x="212722" y="2445"/>
                      </a:cubicBezTo>
                      <a:cubicBezTo>
                        <a:pt x="191268" y="5510"/>
                        <a:pt x="204619" y="6046"/>
                        <a:pt x="190717" y="12225"/>
                      </a:cubicBezTo>
                      <a:cubicBezTo>
                        <a:pt x="186007" y="14318"/>
                        <a:pt x="180337" y="14256"/>
                        <a:pt x="176048" y="17115"/>
                      </a:cubicBezTo>
                      <a:cubicBezTo>
                        <a:pt x="149844" y="34585"/>
                        <a:pt x="189608" y="7383"/>
                        <a:pt x="161378" y="29339"/>
                      </a:cubicBezTo>
                      <a:cubicBezTo>
                        <a:pt x="156739" y="32947"/>
                        <a:pt x="151599" y="35859"/>
                        <a:pt x="146709" y="39119"/>
                      </a:cubicBezTo>
                      <a:lnTo>
                        <a:pt x="139374" y="44009"/>
                      </a:lnTo>
                      <a:cubicBezTo>
                        <a:pt x="136929" y="45639"/>
                        <a:pt x="134827" y="47970"/>
                        <a:pt x="132039" y="48899"/>
                      </a:cubicBezTo>
                      <a:lnTo>
                        <a:pt x="117370" y="53789"/>
                      </a:lnTo>
                      <a:lnTo>
                        <a:pt x="110035" y="56234"/>
                      </a:lnTo>
                      <a:lnTo>
                        <a:pt x="102700" y="58678"/>
                      </a:lnTo>
                      <a:cubicBezTo>
                        <a:pt x="100255" y="60308"/>
                        <a:pt x="97993" y="62254"/>
                        <a:pt x="95365" y="63568"/>
                      </a:cubicBezTo>
                      <a:cubicBezTo>
                        <a:pt x="93060" y="64721"/>
                        <a:pt x="90284" y="64761"/>
                        <a:pt x="88031" y="66013"/>
                      </a:cubicBezTo>
                      <a:cubicBezTo>
                        <a:pt x="62812" y="80024"/>
                        <a:pt x="82622" y="72706"/>
                        <a:pt x="66026" y="78238"/>
                      </a:cubicBezTo>
                      <a:cubicBezTo>
                        <a:pt x="45023" y="92242"/>
                        <a:pt x="71588" y="75459"/>
                        <a:pt x="51357" y="85573"/>
                      </a:cubicBezTo>
                      <a:cubicBezTo>
                        <a:pt x="48729" y="86887"/>
                        <a:pt x="46707" y="89269"/>
                        <a:pt x="44022" y="90462"/>
                      </a:cubicBezTo>
                      <a:cubicBezTo>
                        <a:pt x="39312" y="92555"/>
                        <a:pt x="34243" y="93722"/>
                        <a:pt x="29353" y="95352"/>
                      </a:cubicBezTo>
                      <a:cubicBezTo>
                        <a:pt x="26908" y="96167"/>
                        <a:pt x="24162" y="96367"/>
                        <a:pt x="22018" y="97797"/>
                      </a:cubicBezTo>
                      <a:lnTo>
                        <a:pt x="14683" y="102687"/>
                      </a:lnTo>
                      <a:cubicBezTo>
                        <a:pt x="13868" y="105132"/>
                        <a:pt x="13391" y="107717"/>
                        <a:pt x="12238" y="110022"/>
                      </a:cubicBezTo>
                      <a:cubicBezTo>
                        <a:pt x="2758" y="128983"/>
                        <a:pt x="11049" y="106254"/>
                        <a:pt x="4903" y="124691"/>
                      </a:cubicBezTo>
                      <a:cubicBezTo>
                        <a:pt x="7348" y="125506"/>
                        <a:pt x="9696" y="127560"/>
                        <a:pt x="12238" y="127136"/>
                      </a:cubicBezTo>
                      <a:cubicBezTo>
                        <a:pt x="15137" y="126653"/>
                        <a:pt x="16945" y="123560"/>
                        <a:pt x="19573" y="122246"/>
                      </a:cubicBezTo>
                      <a:cubicBezTo>
                        <a:pt x="21878" y="121093"/>
                        <a:pt x="24603" y="120954"/>
                        <a:pt x="26908" y="119801"/>
                      </a:cubicBezTo>
                      <a:cubicBezTo>
                        <a:pt x="29536" y="118487"/>
                        <a:pt x="31557" y="116105"/>
                        <a:pt x="34242" y="114912"/>
                      </a:cubicBezTo>
                      <a:cubicBezTo>
                        <a:pt x="38952" y="112819"/>
                        <a:pt x="44623" y="112881"/>
                        <a:pt x="48912" y="110022"/>
                      </a:cubicBezTo>
                      <a:cubicBezTo>
                        <a:pt x="60535" y="102273"/>
                        <a:pt x="53460" y="106061"/>
                        <a:pt x="70916" y="100242"/>
                      </a:cubicBezTo>
                      <a:cubicBezTo>
                        <a:pt x="73361" y="99427"/>
                        <a:pt x="75724" y="98302"/>
                        <a:pt x="78251" y="97797"/>
                      </a:cubicBezTo>
                      <a:cubicBezTo>
                        <a:pt x="95536" y="94340"/>
                        <a:pt x="86526" y="96668"/>
                        <a:pt x="105145" y="90462"/>
                      </a:cubicBezTo>
                      <a:lnTo>
                        <a:pt x="112480" y="88018"/>
                      </a:lnTo>
                      <a:lnTo>
                        <a:pt x="119815" y="85573"/>
                      </a:lnTo>
                      <a:cubicBezTo>
                        <a:pt x="119000" y="88018"/>
                        <a:pt x="119192" y="91085"/>
                        <a:pt x="117370" y="92907"/>
                      </a:cubicBezTo>
                      <a:cubicBezTo>
                        <a:pt x="113214" y="97063"/>
                        <a:pt x="107590" y="99427"/>
                        <a:pt x="102700" y="102687"/>
                      </a:cubicBezTo>
                      <a:cubicBezTo>
                        <a:pt x="100255" y="104317"/>
                        <a:pt x="97443" y="105499"/>
                        <a:pt x="95365" y="107577"/>
                      </a:cubicBezTo>
                      <a:lnTo>
                        <a:pt x="80696" y="122246"/>
                      </a:lnTo>
                      <a:cubicBezTo>
                        <a:pt x="79881" y="124691"/>
                        <a:pt x="79681" y="127437"/>
                        <a:pt x="78251" y="129581"/>
                      </a:cubicBezTo>
                      <a:cubicBezTo>
                        <a:pt x="73655" y="136474"/>
                        <a:pt x="62074" y="142811"/>
                        <a:pt x="56247" y="146696"/>
                      </a:cubicBezTo>
                      <a:lnTo>
                        <a:pt x="34242" y="161365"/>
                      </a:lnTo>
                      <a:cubicBezTo>
                        <a:pt x="34237" y="161369"/>
                        <a:pt x="19578" y="171142"/>
                        <a:pt x="19573" y="171145"/>
                      </a:cubicBezTo>
                      <a:lnTo>
                        <a:pt x="9793" y="176035"/>
                      </a:lnTo>
                      <a:cubicBezTo>
                        <a:pt x="4088" y="193149"/>
                        <a:pt x="13" y="189074"/>
                        <a:pt x="12238" y="193149"/>
                      </a:cubicBezTo>
                      <a:cubicBezTo>
                        <a:pt x="33264" y="179132"/>
                        <a:pt x="6658" y="195939"/>
                        <a:pt x="26908" y="185814"/>
                      </a:cubicBezTo>
                      <a:cubicBezTo>
                        <a:pt x="29536" y="184500"/>
                        <a:pt x="31557" y="182117"/>
                        <a:pt x="34242" y="180924"/>
                      </a:cubicBezTo>
                      <a:cubicBezTo>
                        <a:pt x="60431" y="169285"/>
                        <a:pt x="39646" y="182213"/>
                        <a:pt x="56247" y="171145"/>
                      </a:cubicBezTo>
                      <a:cubicBezTo>
                        <a:pt x="47330" y="197897"/>
                        <a:pt x="61551" y="157376"/>
                        <a:pt x="48912" y="185814"/>
                      </a:cubicBezTo>
                      <a:cubicBezTo>
                        <a:pt x="46818" y="190524"/>
                        <a:pt x="45652" y="195594"/>
                        <a:pt x="44022" y="200484"/>
                      </a:cubicBezTo>
                      <a:cubicBezTo>
                        <a:pt x="42690" y="204481"/>
                        <a:pt x="40679" y="212658"/>
                        <a:pt x="36687" y="215153"/>
                      </a:cubicBezTo>
                      <a:cubicBezTo>
                        <a:pt x="32316" y="217885"/>
                        <a:pt x="22018" y="220043"/>
                        <a:pt x="22018" y="220043"/>
                      </a:cubicBezTo>
                      <a:cubicBezTo>
                        <a:pt x="20388" y="222488"/>
                        <a:pt x="19620" y="225821"/>
                        <a:pt x="17128" y="227378"/>
                      </a:cubicBezTo>
                      <a:cubicBezTo>
                        <a:pt x="12757" y="230110"/>
                        <a:pt x="2458" y="232268"/>
                        <a:pt x="2458" y="232268"/>
                      </a:cubicBezTo>
                      <a:cubicBezTo>
                        <a:pt x="2302" y="233362"/>
                        <a:pt x="-2994" y="255073"/>
                        <a:pt x="2458" y="259162"/>
                      </a:cubicBezTo>
                      <a:cubicBezTo>
                        <a:pt x="4840" y="260948"/>
                        <a:pt x="16475" y="252263"/>
                        <a:pt x="17128" y="251827"/>
                      </a:cubicBezTo>
                      <a:cubicBezTo>
                        <a:pt x="18157" y="248739"/>
                        <a:pt x="20102" y="237901"/>
                        <a:pt x="26908" y="239603"/>
                      </a:cubicBezTo>
                      <a:cubicBezTo>
                        <a:pt x="29408" y="240228"/>
                        <a:pt x="28538" y="244492"/>
                        <a:pt x="29353" y="246937"/>
                      </a:cubicBezTo>
                      <a:cubicBezTo>
                        <a:pt x="28538" y="253457"/>
                        <a:pt x="27988" y="260016"/>
                        <a:pt x="26908" y="266497"/>
                      </a:cubicBezTo>
                      <a:cubicBezTo>
                        <a:pt x="25677" y="273885"/>
                        <a:pt x="21746" y="284428"/>
                        <a:pt x="19573" y="290946"/>
                      </a:cubicBezTo>
                      <a:cubicBezTo>
                        <a:pt x="18758" y="293391"/>
                        <a:pt x="18558" y="296137"/>
                        <a:pt x="17128" y="298281"/>
                      </a:cubicBezTo>
                      <a:lnTo>
                        <a:pt x="12238" y="305615"/>
                      </a:lnTo>
                      <a:cubicBezTo>
                        <a:pt x="9515" y="313784"/>
                        <a:pt x="9395" y="313519"/>
                        <a:pt x="7348" y="322730"/>
                      </a:cubicBezTo>
                      <a:cubicBezTo>
                        <a:pt x="6447" y="326786"/>
                        <a:pt x="5804" y="330898"/>
                        <a:pt x="4903" y="334954"/>
                      </a:cubicBezTo>
                      <a:cubicBezTo>
                        <a:pt x="2922" y="343866"/>
                        <a:pt x="4903" y="385483"/>
                        <a:pt x="4903" y="400967"/>
                      </a:cubicBezTo>
                      <a:close/>
                    </a:path>
                  </a:pathLst>
                </a:cu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5" name="フリーフォーム 1064"/>
                <p:cNvSpPr/>
                <p:nvPr/>
              </p:nvSpPr>
              <p:spPr>
                <a:xfrm>
                  <a:off x="4911090" y="4747260"/>
                  <a:ext cx="483870" cy="663397"/>
                </a:xfrm>
                <a:custGeom>
                  <a:avLst/>
                  <a:gdLst>
                    <a:gd name="connsiteX0" fmla="*/ 483870 w 483870"/>
                    <a:gd name="connsiteY0" fmla="*/ 510540 h 663397"/>
                    <a:gd name="connsiteX1" fmla="*/ 461010 w 483870"/>
                    <a:gd name="connsiteY1" fmla="*/ 506730 h 663397"/>
                    <a:gd name="connsiteX2" fmla="*/ 449580 w 483870"/>
                    <a:gd name="connsiteY2" fmla="*/ 502920 h 663397"/>
                    <a:gd name="connsiteX3" fmla="*/ 445770 w 483870"/>
                    <a:gd name="connsiteY3" fmla="*/ 491490 h 663397"/>
                    <a:gd name="connsiteX4" fmla="*/ 438150 w 483870"/>
                    <a:gd name="connsiteY4" fmla="*/ 480060 h 663397"/>
                    <a:gd name="connsiteX5" fmla="*/ 430530 w 483870"/>
                    <a:gd name="connsiteY5" fmla="*/ 457200 h 663397"/>
                    <a:gd name="connsiteX6" fmla="*/ 434340 w 483870"/>
                    <a:gd name="connsiteY6" fmla="*/ 415290 h 663397"/>
                    <a:gd name="connsiteX7" fmla="*/ 445770 w 483870"/>
                    <a:gd name="connsiteY7" fmla="*/ 377190 h 663397"/>
                    <a:gd name="connsiteX8" fmla="*/ 449580 w 483870"/>
                    <a:gd name="connsiteY8" fmla="*/ 354330 h 663397"/>
                    <a:gd name="connsiteX9" fmla="*/ 453390 w 483870"/>
                    <a:gd name="connsiteY9" fmla="*/ 259080 h 663397"/>
                    <a:gd name="connsiteX10" fmla="*/ 461010 w 483870"/>
                    <a:gd name="connsiteY10" fmla="*/ 236220 h 663397"/>
                    <a:gd name="connsiteX11" fmla="*/ 464820 w 483870"/>
                    <a:gd name="connsiteY11" fmla="*/ 224790 h 663397"/>
                    <a:gd name="connsiteX12" fmla="*/ 472440 w 483870"/>
                    <a:gd name="connsiteY12" fmla="*/ 201930 h 663397"/>
                    <a:gd name="connsiteX13" fmla="*/ 476250 w 483870"/>
                    <a:gd name="connsiteY13" fmla="*/ 190500 h 663397"/>
                    <a:gd name="connsiteX14" fmla="*/ 480060 w 483870"/>
                    <a:gd name="connsiteY14" fmla="*/ 167640 h 663397"/>
                    <a:gd name="connsiteX15" fmla="*/ 476250 w 483870"/>
                    <a:gd name="connsiteY15" fmla="*/ 125730 h 663397"/>
                    <a:gd name="connsiteX16" fmla="*/ 453390 w 483870"/>
                    <a:gd name="connsiteY16" fmla="*/ 110490 h 663397"/>
                    <a:gd name="connsiteX17" fmla="*/ 445770 w 483870"/>
                    <a:gd name="connsiteY17" fmla="*/ 99060 h 663397"/>
                    <a:gd name="connsiteX18" fmla="*/ 400050 w 483870"/>
                    <a:gd name="connsiteY18" fmla="*/ 99060 h 663397"/>
                    <a:gd name="connsiteX19" fmla="*/ 392430 w 483870"/>
                    <a:gd name="connsiteY19" fmla="*/ 121920 h 663397"/>
                    <a:gd name="connsiteX20" fmla="*/ 388620 w 483870"/>
                    <a:gd name="connsiteY20" fmla="*/ 133350 h 663397"/>
                    <a:gd name="connsiteX21" fmla="*/ 384810 w 483870"/>
                    <a:gd name="connsiteY21" fmla="*/ 148590 h 663397"/>
                    <a:gd name="connsiteX22" fmla="*/ 373380 w 483870"/>
                    <a:gd name="connsiteY22" fmla="*/ 182880 h 663397"/>
                    <a:gd name="connsiteX23" fmla="*/ 369570 w 483870"/>
                    <a:gd name="connsiteY23" fmla="*/ 194310 h 663397"/>
                    <a:gd name="connsiteX24" fmla="*/ 365760 w 483870"/>
                    <a:gd name="connsiteY24" fmla="*/ 209550 h 663397"/>
                    <a:gd name="connsiteX25" fmla="*/ 358140 w 483870"/>
                    <a:gd name="connsiteY25" fmla="*/ 198120 h 663397"/>
                    <a:gd name="connsiteX26" fmla="*/ 346710 w 483870"/>
                    <a:gd name="connsiteY26" fmla="*/ 160020 h 663397"/>
                    <a:gd name="connsiteX27" fmla="*/ 342900 w 483870"/>
                    <a:gd name="connsiteY27" fmla="*/ 64770 h 663397"/>
                    <a:gd name="connsiteX28" fmla="*/ 331470 w 483870"/>
                    <a:gd name="connsiteY28" fmla="*/ 11430 h 663397"/>
                    <a:gd name="connsiteX29" fmla="*/ 320040 w 483870"/>
                    <a:gd name="connsiteY29" fmla="*/ 3810 h 663397"/>
                    <a:gd name="connsiteX30" fmla="*/ 308610 w 483870"/>
                    <a:gd name="connsiteY30" fmla="*/ 0 h 663397"/>
                    <a:gd name="connsiteX31" fmla="*/ 240030 w 483870"/>
                    <a:gd name="connsiteY31" fmla="*/ 3810 h 663397"/>
                    <a:gd name="connsiteX32" fmla="*/ 232410 w 483870"/>
                    <a:gd name="connsiteY32" fmla="*/ 15240 h 663397"/>
                    <a:gd name="connsiteX33" fmla="*/ 224790 w 483870"/>
                    <a:gd name="connsiteY33" fmla="*/ 38100 h 663397"/>
                    <a:gd name="connsiteX34" fmla="*/ 220980 w 483870"/>
                    <a:gd name="connsiteY34" fmla="*/ 49530 h 663397"/>
                    <a:gd name="connsiteX35" fmla="*/ 217170 w 483870"/>
                    <a:gd name="connsiteY35" fmla="*/ 102870 h 663397"/>
                    <a:gd name="connsiteX36" fmla="*/ 201930 w 483870"/>
                    <a:gd name="connsiteY36" fmla="*/ 220980 h 663397"/>
                    <a:gd name="connsiteX37" fmla="*/ 198120 w 483870"/>
                    <a:gd name="connsiteY37" fmla="*/ 232410 h 663397"/>
                    <a:gd name="connsiteX38" fmla="*/ 171450 w 483870"/>
                    <a:gd name="connsiteY38" fmla="*/ 243840 h 663397"/>
                    <a:gd name="connsiteX39" fmla="*/ 137160 w 483870"/>
                    <a:gd name="connsiteY39" fmla="*/ 251460 h 663397"/>
                    <a:gd name="connsiteX40" fmla="*/ 83820 w 483870"/>
                    <a:gd name="connsiteY40" fmla="*/ 255270 h 663397"/>
                    <a:gd name="connsiteX41" fmla="*/ 72390 w 483870"/>
                    <a:gd name="connsiteY41" fmla="*/ 259080 h 663397"/>
                    <a:gd name="connsiteX42" fmla="*/ 45720 w 483870"/>
                    <a:gd name="connsiteY42" fmla="*/ 266700 h 663397"/>
                    <a:gd name="connsiteX43" fmla="*/ 15240 w 483870"/>
                    <a:gd name="connsiteY43" fmla="*/ 278130 h 663397"/>
                    <a:gd name="connsiteX44" fmla="*/ 7620 w 483870"/>
                    <a:gd name="connsiteY44" fmla="*/ 304800 h 663397"/>
                    <a:gd name="connsiteX45" fmla="*/ 0 w 483870"/>
                    <a:gd name="connsiteY45" fmla="*/ 358140 h 663397"/>
                    <a:gd name="connsiteX46" fmla="*/ 3810 w 483870"/>
                    <a:gd name="connsiteY46" fmla="*/ 388620 h 663397"/>
                    <a:gd name="connsiteX47" fmla="*/ 22860 w 483870"/>
                    <a:gd name="connsiteY47" fmla="*/ 403860 h 663397"/>
                    <a:gd name="connsiteX48" fmla="*/ 68580 w 483870"/>
                    <a:gd name="connsiteY48" fmla="*/ 415290 h 663397"/>
                    <a:gd name="connsiteX49" fmla="*/ 137160 w 483870"/>
                    <a:gd name="connsiteY49" fmla="*/ 438150 h 663397"/>
                    <a:gd name="connsiteX50" fmla="*/ 148590 w 483870"/>
                    <a:gd name="connsiteY50" fmla="*/ 441960 h 663397"/>
                    <a:gd name="connsiteX51" fmla="*/ 160020 w 483870"/>
                    <a:gd name="connsiteY51" fmla="*/ 445770 h 663397"/>
                    <a:gd name="connsiteX52" fmla="*/ 182880 w 483870"/>
                    <a:gd name="connsiteY52" fmla="*/ 457200 h 663397"/>
                    <a:gd name="connsiteX53" fmla="*/ 194310 w 483870"/>
                    <a:gd name="connsiteY53" fmla="*/ 468630 h 663397"/>
                    <a:gd name="connsiteX54" fmla="*/ 205740 w 483870"/>
                    <a:gd name="connsiteY54" fmla="*/ 476250 h 663397"/>
                    <a:gd name="connsiteX55" fmla="*/ 232410 w 483870"/>
                    <a:gd name="connsiteY55" fmla="*/ 495300 h 663397"/>
                    <a:gd name="connsiteX56" fmla="*/ 240030 w 483870"/>
                    <a:gd name="connsiteY56" fmla="*/ 506730 h 663397"/>
                    <a:gd name="connsiteX57" fmla="*/ 274320 w 483870"/>
                    <a:gd name="connsiteY57" fmla="*/ 533400 h 663397"/>
                    <a:gd name="connsiteX58" fmla="*/ 289560 w 483870"/>
                    <a:gd name="connsiteY58" fmla="*/ 556260 h 663397"/>
                    <a:gd name="connsiteX59" fmla="*/ 300990 w 483870"/>
                    <a:gd name="connsiteY59" fmla="*/ 579120 h 663397"/>
                    <a:gd name="connsiteX60" fmla="*/ 316230 w 483870"/>
                    <a:gd name="connsiteY60" fmla="*/ 590550 h 663397"/>
                    <a:gd name="connsiteX61" fmla="*/ 323850 w 483870"/>
                    <a:gd name="connsiteY61" fmla="*/ 601980 h 663397"/>
                    <a:gd name="connsiteX62" fmla="*/ 335280 w 483870"/>
                    <a:gd name="connsiteY62" fmla="*/ 605790 h 663397"/>
                    <a:gd name="connsiteX63" fmla="*/ 358140 w 483870"/>
                    <a:gd name="connsiteY63" fmla="*/ 617220 h 663397"/>
                    <a:gd name="connsiteX64" fmla="*/ 373380 w 483870"/>
                    <a:gd name="connsiteY64" fmla="*/ 628650 h 663397"/>
                    <a:gd name="connsiteX65" fmla="*/ 384810 w 483870"/>
                    <a:gd name="connsiteY65" fmla="*/ 632460 h 663397"/>
                    <a:gd name="connsiteX66" fmla="*/ 388620 w 483870"/>
                    <a:gd name="connsiteY66" fmla="*/ 643890 h 663397"/>
                    <a:gd name="connsiteX67" fmla="*/ 400050 w 483870"/>
                    <a:gd name="connsiteY67" fmla="*/ 651510 h 663397"/>
                    <a:gd name="connsiteX68" fmla="*/ 407670 w 483870"/>
                    <a:gd name="connsiteY68" fmla="*/ 662940 h 663397"/>
                    <a:gd name="connsiteX69" fmla="*/ 415290 w 483870"/>
                    <a:gd name="connsiteY69" fmla="*/ 640080 h 663397"/>
                    <a:gd name="connsiteX70" fmla="*/ 430530 w 483870"/>
                    <a:gd name="connsiteY70" fmla="*/ 617220 h 663397"/>
                    <a:gd name="connsiteX71" fmla="*/ 438150 w 483870"/>
                    <a:gd name="connsiteY71" fmla="*/ 594360 h 663397"/>
                    <a:gd name="connsiteX72" fmla="*/ 441960 w 483870"/>
                    <a:gd name="connsiteY72" fmla="*/ 582930 h 663397"/>
                    <a:gd name="connsiteX73" fmla="*/ 445770 w 483870"/>
                    <a:gd name="connsiteY73" fmla="*/ 567690 h 663397"/>
                    <a:gd name="connsiteX74" fmla="*/ 461010 w 483870"/>
                    <a:gd name="connsiteY74" fmla="*/ 544830 h 663397"/>
                    <a:gd name="connsiteX75" fmla="*/ 483870 w 483870"/>
                    <a:gd name="connsiteY75" fmla="*/ 510540 h 66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83870" h="663397">
                      <a:moveTo>
                        <a:pt x="483870" y="510540"/>
                      </a:moveTo>
                      <a:cubicBezTo>
                        <a:pt x="476250" y="509270"/>
                        <a:pt x="468551" y="508406"/>
                        <a:pt x="461010" y="506730"/>
                      </a:cubicBezTo>
                      <a:cubicBezTo>
                        <a:pt x="457090" y="505859"/>
                        <a:pt x="452420" y="505760"/>
                        <a:pt x="449580" y="502920"/>
                      </a:cubicBezTo>
                      <a:cubicBezTo>
                        <a:pt x="446740" y="500080"/>
                        <a:pt x="447566" y="495082"/>
                        <a:pt x="445770" y="491490"/>
                      </a:cubicBezTo>
                      <a:cubicBezTo>
                        <a:pt x="443722" y="487394"/>
                        <a:pt x="440010" y="484244"/>
                        <a:pt x="438150" y="480060"/>
                      </a:cubicBezTo>
                      <a:cubicBezTo>
                        <a:pt x="434888" y="472720"/>
                        <a:pt x="430530" y="457200"/>
                        <a:pt x="430530" y="457200"/>
                      </a:cubicBezTo>
                      <a:cubicBezTo>
                        <a:pt x="431800" y="443230"/>
                        <a:pt x="432486" y="429195"/>
                        <a:pt x="434340" y="415290"/>
                      </a:cubicBezTo>
                      <a:cubicBezTo>
                        <a:pt x="438757" y="382164"/>
                        <a:pt x="438552" y="420501"/>
                        <a:pt x="445770" y="377190"/>
                      </a:cubicBezTo>
                      <a:lnTo>
                        <a:pt x="449580" y="354330"/>
                      </a:lnTo>
                      <a:cubicBezTo>
                        <a:pt x="450850" y="322580"/>
                        <a:pt x="450329" y="290708"/>
                        <a:pt x="453390" y="259080"/>
                      </a:cubicBezTo>
                      <a:cubicBezTo>
                        <a:pt x="454164" y="251085"/>
                        <a:pt x="458470" y="243840"/>
                        <a:pt x="461010" y="236220"/>
                      </a:cubicBezTo>
                      <a:lnTo>
                        <a:pt x="464820" y="224790"/>
                      </a:lnTo>
                      <a:lnTo>
                        <a:pt x="472440" y="201930"/>
                      </a:lnTo>
                      <a:cubicBezTo>
                        <a:pt x="473710" y="198120"/>
                        <a:pt x="475590" y="194461"/>
                        <a:pt x="476250" y="190500"/>
                      </a:cubicBezTo>
                      <a:lnTo>
                        <a:pt x="480060" y="167640"/>
                      </a:lnTo>
                      <a:cubicBezTo>
                        <a:pt x="478790" y="153670"/>
                        <a:pt x="482182" y="138442"/>
                        <a:pt x="476250" y="125730"/>
                      </a:cubicBezTo>
                      <a:cubicBezTo>
                        <a:pt x="472377" y="117431"/>
                        <a:pt x="453390" y="110490"/>
                        <a:pt x="453390" y="110490"/>
                      </a:cubicBezTo>
                      <a:cubicBezTo>
                        <a:pt x="450850" y="106680"/>
                        <a:pt x="449866" y="101108"/>
                        <a:pt x="445770" y="99060"/>
                      </a:cubicBezTo>
                      <a:cubicBezTo>
                        <a:pt x="430530" y="91440"/>
                        <a:pt x="415290" y="96520"/>
                        <a:pt x="400050" y="99060"/>
                      </a:cubicBezTo>
                      <a:lnTo>
                        <a:pt x="392430" y="121920"/>
                      </a:lnTo>
                      <a:cubicBezTo>
                        <a:pt x="391160" y="125730"/>
                        <a:pt x="389594" y="129454"/>
                        <a:pt x="388620" y="133350"/>
                      </a:cubicBezTo>
                      <a:cubicBezTo>
                        <a:pt x="387350" y="138430"/>
                        <a:pt x="386315" y="143574"/>
                        <a:pt x="384810" y="148590"/>
                      </a:cubicBezTo>
                      <a:lnTo>
                        <a:pt x="373380" y="182880"/>
                      </a:lnTo>
                      <a:cubicBezTo>
                        <a:pt x="372110" y="186690"/>
                        <a:pt x="370544" y="190414"/>
                        <a:pt x="369570" y="194310"/>
                      </a:cubicBezTo>
                      <a:lnTo>
                        <a:pt x="365760" y="209550"/>
                      </a:lnTo>
                      <a:cubicBezTo>
                        <a:pt x="363220" y="205740"/>
                        <a:pt x="360000" y="202304"/>
                        <a:pt x="358140" y="198120"/>
                      </a:cubicBezTo>
                      <a:cubicBezTo>
                        <a:pt x="352839" y="186194"/>
                        <a:pt x="349876" y="172686"/>
                        <a:pt x="346710" y="160020"/>
                      </a:cubicBezTo>
                      <a:cubicBezTo>
                        <a:pt x="345440" y="128270"/>
                        <a:pt x="344663" y="96496"/>
                        <a:pt x="342900" y="64770"/>
                      </a:cubicBezTo>
                      <a:cubicBezTo>
                        <a:pt x="341803" y="45017"/>
                        <a:pt x="345850" y="25810"/>
                        <a:pt x="331470" y="11430"/>
                      </a:cubicBezTo>
                      <a:cubicBezTo>
                        <a:pt x="328232" y="8192"/>
                        <a:pt x="324136" y="5858"/>
                        <a:pt x="320040" y="3810"/>
                      </a:cubicBezTo>
                      <a:cubicBezTo>
                        <a:pt x="316448" y="2014"/>
                        <a:pt x="312420" y="1270"/>
                        <a:pt x="308610" y="0"/>
                      </a:cubicBezTo>
                      <a:cubicBezTo>
                        <a:pt x="285750" y="1270"/>
                        <a:pt x="262481" y="-680"/>
                        <a:pt x="240030" y="3810"/>
                      </a:cubicBezTo>
                      <a:cubicBezTo>
                        <a:pt x="235540" y="4708"/>
                        <a:pt x="234270" y="11056"/>
                        <a:pt x="232410" y="15240"/>
                      </a:cubicBezTo>
                      <a:cubicBezTo>
                        <a:pt x="229148" y="22580"/>
                        <a:pt x="227330" y="30480"/>
                        <a:pt x="224790" y="38100"/>
                      </a:cubicBezTo>
                      <a:lnTo>
                        <a:pt x="220980" y="49530"/>
                      </a:lnTo>
                      <a:cubicBezTo>
                        <a:pt x="219710" y="67310"/>
                        <a:pt x="218611" y="85103"/>
                        <a:pt x="217170" y="102870"/>
                      </a:cubicBezTo>
                      <a:cubicBezTo>
                        <a:pt x="213823" y="144150"/>
                        <a:pt x="214811" y="182337"/>
                        <a:pt x="201930" y="220980"/>
                      </a:cubicBezTo>
                      <a:cubicBezTo>
                        <a:pt x="200660" y="224790"/>
                        <a:pt x="200629" y="229274"/>
                        <a:pt x="198120" y="232410"/>
                      </a:cubicBezTo>
                      <a:cubicBezTo>
                        <a:pt x="191246" y="241003"/>
                        <a:pt x="180940" y="241128"/>
                        <a:pt x="171450" y="243840"/>
                      </a:cubicBezTo>
                      <a:cubicBezTo>
                        <a:pt x="152887" y="249144"/>
                        <a:pt x="163605" y="248815"/>
                        <a:pt x="137160" y="251460"/>
                      </a:cubicBezTo>
                      <a:cubicBezTo>
                        <a:pt x="119423" y="253234"/>
                        <a:pt x="101600" y="254000"/>
                        <a:pt x="83820" y="255270"/>
                      </a:cubicBezTo>
                      <a:cubicBezTo>
                        <a:pt x="80010" y="256540"/>
                        <a:pt x="76252" y="257977"/>
                        <a:pt x="72390" y="259080"/>
                      </a:cubicBezTo>
                      <a:cubicBezTo>
                        <a:pt x="62723" y="261842"/>
                        <a:pt x="54855" y="262785"/>
                        <a:pt x="45720" y="266700"/>
                      </a:cubicBezTo>
                      <a:cubicBezTo>
                        <a:pt x="17827" y="278654"/>
                        <a:pt x="43337" y="271106"/>
                        <a:pt x="15240" y="278130"/>
                      </a:cubicBezTo>
                      <a:cubicBezTo>
                        <a:pt x="11609" y="289024"/>
                        <a:pt x="10012" y="292840"/>
                        <a:pt x="7620" y="304800"/>
                      </a:cubicBezTo>
                      <a:cubicBezTo>
                        <a:pt x="3958" y="323111"/>
                        <a:pt x="2341" y="339410"/>
                        <a:pt x="0" y="358140"/>
                      </a:cubicBezTo>
                      <a:cubicBezTo>
                        <a:pt x="1270" y="368300"/>
                        <a:pt x="1116" y="378742"/>
                        <a:pt x="3810" y="388620"/>
                      </a:cubicBezTo>
                      <a:cubicBezTo>
                        <a:pt x="7866" y="403493"/>
                        <a:pt x="12165" y="398513"/>
                        <a:pt x="22860" y="403860"/>
                      </a:cubicBezTo>
                      <a:cubicBezTo>
                        <a:pt x="52858" y="418859"/>
                        <a:pt x="7137" y="408463"/>
                        <a:pt x="68580" y="415290"/>
                      </a:cubicBezTo>
                      <a:lnTo>
                        <a:pt x="137160" y="438150"/>
                      </a:lnTo>
                      <a:lnTo>
                        <a:pt x="148590" y="441960"/>
                      </a:lnTo>
                      <a:cubicBezTo>
                        <a:pt x="152400" y="443230"/>
                        <a:pt x="156678" y="443542"/>
                        <a:pt x="160020" y="445770"/>
                      </a:cubicBezTo>
                      <a:cubicBezTo>
                        <a:pt x="174792" y="455618"/>
                        <a:pt x="167106" y="451942"/>
                        <a:pt x="182880" y="457200"/>
                      </a:cubicBezTo>
                      <a:cubicBezTo>
                        <a:pt x="186690" y="461010"/>
                        <a:pt x="190171" y="465181"/>
                        <a:pt x="194310" y="468630"/>
                      </a:cubicBezTo>
                      <a:cubicBezTo>
                        <a:pt x="197828" y="471561"/>
                        <a:pt x="202014" y="473588"/>
                        <a:pt x="205740" y="476250"/>
                      </a:cubicBezTo>
                      <a:cubicBezTo>
                        <a:pt x="238821" y="499879"/>
                        <a:pt x="205473" y="477342"/>
                        <a:pt x="232410" y="495300"/>
                      </a:cubicBezTo>
                      <a:cubicBezTo>
                        <a:pt x="234950" y="499110"/>
                        <a:pt x="236792" y="503492"/>
                        <a:pt x="240030" y="506730"/>
                      </a:cubicBezTo>
                      <a:cubicBezTo>
                        <a:pt x="253219" y="519919"/>
                        <a:pt x="260725" y="524337"/>
                        <a:pt x="274320" y="533400"/>
                      </a:cubicBezTo>
                      <a:cubicBezTo>
                        <a:pt x="283379" y="560578"/>
                        <a:pt x="270534" y="527720"/>
                        <a:pt x="289560" y="556260"/>
                      </a:cubicBezTo>
                      <a:cubicBezTo>
                        <a:pt x="301955" y="574853"/>
                        <a:pt x="283005" y="561135"/>
                        <a:pt x="300990" y="579120"/>
                      </a:cubicBezTo>
                      <a:cubicBezTo>
                        <a:pt x="305480" y="583610"/>
                        <a:pt x="311740" y="586060"/>
                        <a:pt x="316230" y="590550"/>
                      </a:cubicBezTo>
                      <a:cubicBezTo>
                        <a:pt x="319468" y="593788"/>
                        <a:pt x="320274" y="599119"/>
                        <a:pt x="323850" y="601980"/>
                      </a:cubicBezTo>
                      <a:cubicBezTo>
                        <a:pt x="326986" y="604489"/>
                        <a:pt x="331688" y="603994"/>
                        <a:pt x="335280" y="605790"/>
                      </a:cubicBezTo>
                      <a:cubicBezTo>
                        <a:pt x="364823" y="620562"/>
                        <a:pt x="329410" y="607643"/>
                        <a:pt x="358140" y="617220"/>
                      </a:cubicBezTo>
                      <a:cubicBezTo>
                        <a:pt x="363220" y="621030"/>
                        <a:pt x="367867" y="625500"/>
                        <a:pt x="373380" y="628650"/>
                      </a:cubicBezTo>
                      <a:cubicBezTo>
                        <a:pt x="376867" y="630643"/>
                        <a:pt x="381970" y="629620"/>
                        <a:pt x="384810" y="632460"/>
                      </a:cubicBezTo>
                      <a:cubicBezTo>
                        <a:pt x="387650" y="635300"/>
                        <a:pt x="386111" y="640754"/>
                        <a:pt x="388620" y="643890"/>
                      </a:cubicBezTo>
                      <a:cubicBezTo>
                        <a:pt x="391481" y="647466"/>
                        <a:pt x="396240" y="648970"/>
                        <a:pt x="400050" y="651510"/>
                      </a:cubicBezTo>
                      <a:cubicBezTo>
                        <a:pt x="402590" y="655320"/>
                        <a:pt x="404007" y="665687"/>
                        <a:pt x="407670" y="662940"/>
                      </a:cubicBezTo>
                      <a:cubicBezTo>
                        <a:pt x="414096" y="658121"/>
                        <a:pt x="410835" y="646763"/>
                        <a:pt x="415290" y="640080"/>
                      </a:cubicBezTo>
                      <a:cubicBezTo>
                        <a:pt x="420370" y="632460"/>
                        <a:pt x="427634" y="625908"/>
                        <a:pt x="430530" y="617220"/>
                      </a:cubicBezTo>
                      <a:lnTo>
                        <a:pt x="438150" y="594360"/>
                      </a:lnTo>
                      <a:cubicBezTo>
                        <a:pt x="439420" y="590550"/>
                        <a:pt x="440986" y="586826"/>
                        <a:pt x="441960" y="582930"/>
                      </a:cubicBezTo>
                      <a:cubicBezTo>
                        <a:pt x="443230" y="577850"/>
                        <a:pt x="443428" y="572374"/>
                        <a:pt x="445770" y="567690"/>
                      </a:cubicBezTo>
                      <a:cubicBezTo>
                        <a:pt x="449866" y="559499"/>
                        <a:pt x="458114" y="553518"/>
                        <a:pt x="461010" y="544830"/>
                      </a:cubicBezTo>
                      <a:lnTo>
                        <a:pt x="483870" y="510540"/>
                      </a:ln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6" name="フリーフォーム 1065"/>
                <p:cNvSpPr/>
                <p:nvPr/>
              </p:nvSpPr>
              <p:spPr>
                <a:xfrm>
                  <a:off x="5520629" y="5491290"/>
                  <a:ext cx="349623" cy="696802"/>
                </a:xfrm>
                <a:custGeom>
                  <a:avLst/>
                  <a:gdLst>
                    <a:gd name="connsiteX0" fmla="*/ 0 w 349623"/>
                    <a:gd name="connsiteY0" fmla="*/ 266496 h 696802"/>
                    <a:gd name="connsiteX1" fmla="*/ 14669 w 349623"/>
                    <a:gd name="connsiteY1" fmla="*/ 293390 h 696802"/>
                    <a:gd name="connsiteX2" fmla="*/ 17114 w 349623"/>
                    <a:gd name="connsiteY2" fmla="*/ 300725 h 696802"/>
                    <a:gd name="connsiteX3" fmla="*/ 22004 w 349623"/>
                    <a:gd name="connsiteY3" fmla="*/ 349623 h 696802"/>
                    <a:gd name="connsiteX4" fmla="*/ 26894 w 349623"/>
                    <a:gd name="connsiteY4" fmla="*/ 378962 h 696802"/>
                    <a:gd name="connsiteX5" fmla="*/ 29339 w 349623"/>
                    <a:gd name="connsiteY5" fmla="*/ 393632 h 696802"/>
                    <a:gd name="connsiteX6" fmla="*/ 34229 w 349623"/>
                    <a:gd name="connsiteY6" fmla="*/ 427861 h 696802"/>
                    <a:gd name="connsiteX7" fmla="*/ 36674 w 349623"/>
                    <a:gd name="connsiteY7" fmla="*/ 532992 h 696802"/>
                    <a:gd name="connsiteX8" fmla="*/ 41564 w 349623"/>
                    <a:gd name="connsiteY8" fmla="*/ 557442 h 696802"/>
                    <a:gd name="connsiteX9" fmla="*/ 44008 w 349623"/>
                    <a:gd name="connsiteY9" fmla="*/ 567221 h 696802"/>
                    <a:gd name="connsiteX10" fmla="*/ 46453 w 349623"/>
                    <a:gd name="connsiteY10" fmla="*/ 574556 h 696802"/>
                    <a:gd name="connsiteX11" fmla="*/ 51343 w 349623"/>
                    <a:gd name="connsiteY11" fmla="*/ 606340 h 696802"/>
                    <a:gd name="connsiteX12" fmla="*/ 53788 w 349623"/>
                    <a:gd name="connsiteY12" fmla="*/ 623454 h 696802"/>
                    <a:gd name="connsiteX13" fmla="*/ 58678 w 349623"/>
                    <a:gd name="connsiteY13" fmla="*/ 652793 h 696802"/>
                    <a:gd name="connsiteX14" fmla="*/ 61123 w 349623"/>
                    <a:gd name="connsiteY14" fmla="*/ 660128 h 696802"/>
                    <a:gd name="connsiteX15" fmla="*/ 75792 w 349623"/>
                    <a:gd name="connsiteY15" fmla="*/ 672353 h 696802"/>
                    <a:gd name="connsiteX16" fmla="*/ 90462 w 349623"/>
                    <a:gd name="connsiteY16" fmla="*/ 682132 h 696802"/>
                    <a:gd name="connsiteX17" fmla="*/ 95352 w 349623"/>
                    <a:gd name="connsiteY17" fmla="*/ 689467 h 696802"/>
                    <a:gd name="connsiteX18" fmla="*/ 119801 w 349623"/>
                    <a:gd name="connsiteY18" fmla="*/ 696802 h 696802"/>
                    <a:gd name="connsiteX19" fmla="*/ 202928 w 349623"/>
                    <a:gd name="connsiteY19" fmla="*/ 694357 h 696802"/>
                    <a:gd name="connsiteX20" fmla="*/ 212708 w 349623"/>
                    <a:gd name="connsiteY20" fmla="*/ 691912 h 696802"/>
                    <a:gd name="connsiteX21" fmla="*/ 242047 w 349623"/>
                    <a:gd name="connsiteY21" fmla="*/ 687022 h 696802"/>
                    <a:gd name="connsiteX22" fmla="*/ 264051 w 349623"/>
                    <a:gd name="connsiteY22" fmla="*/ 679688 h 696802"/>
                    <a:gd name="connsiteX23" fmla="*/ 271386 w 349623"/>
                    <a:gd name="connsiteY23" fmla="*/ 677243 h 696802"/>
                    <a:gd name="connsiteX24" fmla="*/ 276276 w 349623"/>
                    <a:gd name="connsiteY24" fmla="*/ 669908 h 696802"/>
                    <a:gd name="connsiteX25" fmla="*/ 283611 w 349623"/>
                    <a:gd name="connsiteY25" fmla="*/ 665018 h 696802"/>
                    <a:gd name="connsiteX26" fmla="*/ 293390 w 349623"/>
                    <a:gd name="connsiteY26" fmla="*/ 650349 h 696802"/>
                    <a:gd name="connsiteX27" fmla="*/ 295835 w 349623"/>
                    <a:gd name="connsiteY27" fmla="*/ 643014 h 696802"/>
                    <a:gd name="connsiteX28" fmla="*/ 300725 w 349623"/>
                    <a:gd name="connsiteY28" fmla="*/ 635679 h 696802"/>
                    <a:gd name="connsiteX29" fmla="*/ 305615 w 349623"/>
                    <a:gd name="connsiteY29" fmla="*/ 621009 h 696802"/>
                    <a:gd name="connsiteX30" fmla="*/ 308060 w 349623"/>
                    <a:gd name="connsiteY30" fmla="*/ 613675 h 696802"/>
                    <a:gd name="connsiteX31" fmla="*/ 310505 w 349623"/>
                    <a:gd name="connsiteY31" fmla="*/ 525658 h 696802"/>
                    <a:gd name="connsiteX32" fmla="*/ 312950 w 349623"/>
                    <a:gd name="connsiteY32" fmla="*/ 427861 h 696802"/>
                    <a:gd name="connsiteX33" fmla="*/ 317839 w 349623"/>
                    <a:gd name="connsiteY33" fmla="*/ 400967 h 696802"/>
                    <a:gd name="connsiteX34" fmla="*/ 320284 w 349623"/>
                    <a:gd name="connsiteY34" fmla="*/ 386297 h 696802"/>
                    <a:gd name="connsiteX35" fmla="*/ 322729 w 349623"/>
                    <a:gd name="connsiteY35" fmla="*/ 378962 h 696802"/>
                    <a:gd name="connsiteX36" fmla="*/ 325174 w 349623"/>
                    <a:gd name="connsiteY36" fmla="*/ 369183 h 696802"/>
                    <a:gd name="connsiteX37" fmla="*/ 330064 w 349623"/>
                    <a:gd name="connsiteY37" fmla="*/ 354513 h 696802"/>
                    <a:gd name="connsiteX38" fmla="*/ 332509 w 349623"/>
                    <a:gd name="connsiteY38" fmla="*/ 342289 h 696802"/>
                    <a:gd name="connsiteX39" fmla="*/ 334954 w 349623"/>
                    <a:gd name="connsiteY39" fmla="*/ 315394 h 696802"/>
                    <a:gd name="connsiteX40" fmla="*/ 339844 w 349623"/>
                    <a:gd name="connsiteY40" fmla="*/ 300725 h 696802"/>
                    <a:gd name="connsiteX41" fmla="*/ 342289 w 349623"/>
                    <a:gd name="connsiteY41" fmla="*/ 293390 h 696802"/>
                    <a:gd name="connsiteX42" fmla="*/ 347178 w 349623"/>
                    <a:gd name="connsiteY42" fmla="*/ 278721 h 696802"/>
                    <a:gd name="connsiteX43" fmla="*/ 349623 w 349623"/>
                    <a:gd name="connsiteY43" fmla="*/ 271386 h 696802"/>
                    <a:gd name="connsiteX44" fmla="*/ 347178 w 349623"/>
                    <a:gd name="connsiteY44" fmla="*/ 264051 h 696802"/>
                    <a:gd name="connsiteX45" fmla="*/ 339844 w 349623"/>
                    <a:gd name="connsiteY45" fmla="*/ 266496 h 696802"/>
                    <a:gd name="connsiteX46" fmla="*/ 325174 w 349623"/>
                    <a:gd name="connsiteY46" fmla="*/ 276276 h 696802"/>
                    <a:gd name="connsiteX47" fmla="*/ 315395 w 349623"/>
                    <a:gd name="connsiteY47" fmla="*/ 286055 h 696802"/>
                    <a:gd name="connsiteX48" fmla="*/ 305615 w 349623"/>
                    <a:gd name="connsiteY48" fmla="*/ 295835 h 696802"/>
                    <a:gd name="connsiteX49" fmla="*/ 303170 w 349623"/>
                    <a:gd name="connsiteY49" fmla="*/ 303170 h 696802"/>
                    <a:gd name="connsiteX50" fmla="*/ 293390 w 349623"/>
                    <a:gd name="connsiteY50" fmla="*/ 317839 h 696802"/>
                    <a:gd name="connsiteX51" fmla="*/ 286055 w 349623"/>
                    <a:gd name="connsiteY51" fmla="*/ 339844 h 696802"/>
                    <a:gd name="connsiteX52" fmla="*/ 281166 w 349623"/>
                    <a:gd name="connsiteY52" fmla="*/ 356958 h 696802"/>
                    <a:gd name="connsiteX53" fmla="*/ 276276 w 349623"/>
                    <a:gd name="connsiteY53" fmla="*/ 381407 h 696802"/>
                    <a:gd name="connsiteX54" fmla="*/ 271386 w 349623"/>
                    <a:gd name="connsiteY54" fmla="*/ 396077 h 696802"/>
                    <a:gd name="connsiteX55" fmla="*/ 268941 w 349623"/>
                    <a:gd name="connsiteY55" fmla="*/ 403412 h 696802"/>
                    <a:gd name="connsiteX56" fmla="*/ 266496 w 349623"/>
                    <a:gd name="connsiteY56" fmla="*/ 415636 h 696802"/>
                    <a:gd name="connsiteX57" fmla="*/ 264051 w 349623"/>
                    <a:gd name="connsiteY57" fmla="*/ 422971 h 696802"/>
                    <a:gd name="connsiteX58" fmla="*/ 271386 w 349623"/>
                    <a:gd name="connsiteY58" fmla="*/ 396077 h 696802"/>
                    <a:gd name="connsiteX59" fmla="*/ 276276 w 349623"/>
                    <a:gd name="connsiteY59" fmla="*/ 388742 h 696802"/>
                    <a:gd name="connsiteX60" fmla="*/ 281166 w 349623"/>
                    <a:gd name="connsiteY60" fmla="*/ 374073 h 696802"/>
                    <a:gd name="connsiteX61" fmla="*/ 281166 w 349623"/>
                    <a:gd name="connsiteY61" fmla="*/ 342289 h 696802"/>
                    <a:gd name="connsiteX62" fmla="*/ 276276 w 349623"/>
                    <a:gd name="connsiteY62" fmla="*/ 327619 h 696802"/>
                    <a:gd name="connsiteX63" fmla="*/ 273831 w 349623"/>
                    <a:gd name="connsiteY63" fmla="*/ 320284 h 696802"/>
                    <a:gd name="connsiteX64" fmla="*/ 281166 w 349623"/>
                    <a:gd name="connsiteY64" fmla="*/ 278721 h 696802"/>
                    <a:gd name="connsiteX65" fmla="*/ 286055 w 349623"/>
                    <a:gd name="connsiteY65" fmla="*/ 259161 h 696802"/>
                    <a:gd name="connsiteX66" fmla="*/ 288500 w 349623"/>
                    <a:gd name="connsiteY66" fmla="*/ 251827 h 696802"/>
                    <a:gd name="connsiteX67" fmla="*/ 295835 w 349623"/>
                    <a:gd name="connsiteY67" fmla="*/ 227377 h 696802"/>
                    <a:gd name="connsiteX68" fmla="*/ 298280 w 349623"/>
                    <a:gd name="connsiteY68" fmla="*/ 220043 h 696802"/>
                    <a:gd name="connsiteX69" fmla="*/ 303170 w 349623"/>
                    <a:gd name="connsiteY69" fmla="*/ 212708 h 696802"/>
                    <a:gd name="connsiteX70" fmla="*/ 308060 w 349623"/>
                    <a:gd name="connsiteY70" fmla="*/ 198038 h 696802"/>
                    <a:gd name="connsiteX71" fmla="*/ 310505 w 349623"/>
                    <a:gd name="connsiteY71" fmla="*/ 190704 h 696802"/>
                    <a:gd name="connsiteX72" fmla="*/ 317839 w 349623"/>
                    <a:gd name="connsiteY72" fmla="*/ 168699 h 696802"/>
                    <a:gd name="connsiteX73" fmla="*/ 320284 w 349623"/>
                    <a:gd name="connsiteY73" fmla="*/ 161365 h 696802"/>
                    <a:gd name="connsiteX74" fmla="*/ 322729 w 349623"/>
                    <a:gd name="connsiteY74" fmla="*/ 151585 h 696802"/>
                    <a:gd name="connsiteX75" fmla="*/ 325174 w 349623"/>
                    <a:gd name="connsiteY75" fmla="*/ 144250 h 696802"/>
                    <a:gd name="connsiteX76" fmla="*/ 327619 w 349623"/>
                    <a:gd name="connsiteY76" fmla="*/ 132026 h 696802"/>
                    <a:gd name="connsiteX77" fmla="*/ 325174 w 349623"/>
                    <a:gd name="connsiteY77" fmla="*/ 75792 h 696802"/>
                    <a:gd name="connsiteX78" fmla="*/ 320284 w 349623"/>
                    <a:gd name="connsiteY78" fmla="*/ 61123 h 696802"/>
                    <a:gd name="connsiteX79" fmla="*/ 317839 w 349623"/>
                    <a:gd name="connsiteY79" fmla="*/ 53788 h 696802"/>
                    <a:gd name="connsiteX80" fmla="*/ 312950 w 349623"/>
                    <a:gd name="connsiteY80" fmla="*/ 46453 h 696802"/>
                    <a:gd name="connsiteX81" fmla="*/ 303170 w 349623"/>
                    <a:gd name="connsiteY81" fmla="*/ 34229 h 696802"/>
                    <a:gd name="connsiteX82" fmla="*/ 283611 w 349623"/>
                    <a:gd name="connsiteY82" fmla="*/ 22004 h 696802"/>
                    <a:gd name="connsiteX83" fmla="*/ 268941 w 349623"/>
                    <a:gd name="connsiteY83" fmla="*/ 12224 h 696802"/>
                    <a:gd name="connsiteX84" fmla="*/ 261606 w 349623"/>
                    <a:gd name="connsiteY84" fmla="*/ 7335 h 696802"/>
                    <a:gd name="connsiteX85" fmla="*/ 244492 w 349623"/>
                    <a:gd name="connsiteY85" fmla="*/ 2445 h 696802"/>
                    <a:gd name="connsiteX86" fmla="*/ 210263 w 349623"/>
                    <a:gd name="connsiteY86" fmla="*/ 4890 h 696802"/>
                    <a:gd name="connsiteX87" fmla="*/ 195593 w 349623"/>
                    <a:gd name="connsiteY87" fmla="*/ 9780 h 696802"/>
                    <a:gd name="connsiteX88" fmla="*/ 188259 w 349623"/>
                    <a:gd name="connsiteY88" fmla="*/ 12224 h 696802"/>
                    <a:gd name="connsiteX89" fmla="*/ 171144 w 349623"/>
                    <a:gd name="connsiteY89" fmla="*/ 14669 h 696802"/>
                    <a:gd name="connsiteX90" fmla="*/ 132026 w 349623"/>
                    <a:gd name="connsiteY90" fmla="*/ 9780 h 696802"/>
                    <a:gd name="connsiteX91" fmla="*/ 124691 w 349623"/>
                    <a:gd name="connsiteY91" fmla="*/ 4890 h 696802"/>
                    <a:gd name="connsiteX92" fmla="*/ 110021 w 349623"/>
                    <a:gd name="connsiteY92" fmla="*/ 0 h 696802"/>
                    <a:gd name="connsiteX93" fmla="*/ 75792 w 349623"/>
                    <a:gd name="connsiteY93" fmla="*/ 4890 h 696802"/>
                    <a:gd name="connsiteX94" fmla="*/ 68458 w 349623"/>
                    <a:gd name="connsiteY94" fmla="*/ 7335 h 696802"/>
                    <a:gd name="connsiteX95" fmla="*/ 53788 w 349623"/>
                    <a:gd name="connsiteY95" fmla="*/ 22004 h 696802"/>
                    <a:gd name="connsiteX96" fmla="*/ 41564 w 349623"/>
                    <a:gd name="connsiteY96" fmla="*/ 34229 h 696802"/>
                    <a:gd name="connsiteX97" fmla="*/ 31784 w 349623"/>
                    <a:gd name="connsiteY97" fmla="*/ 56233 h 696802"/>
                    <a:gd name="connsiteX98" fmla="*/ 29339 w 349623"/>
                    <a:gd name="connsiteY98" fmla="*/ 97797 h 696802"/>
                    <a:gd name="connsiteX99" fmla="*/ 36674 w 349623"/>
                    <a:gd name="connsiteY99" fmla="*/ 139360 h 696802"/>
                    <a:gd name="connsiteX100" fmla="*/ 44008 w 349623"/>
                    <a:gd name="connsiteY100" fmla="*/ 146695 h 696802"/>
                    <a:gd name="connsiteX101" fmla="*/ 46453 w 349623"/>
                    <a:gd name="connsiteY101" fmla="*/ 156475 h 696802"/>
                    <a:gd name="connsiteX102" fmla="*/ 51343 w 349623"/>
                    <a:gd name="connsiteY102" fmla="*/ 163809 h 696802"/>
                    <a:gd name="connsiteX103" fmla="*/ 53788 w 349623"/>
                    <a:gd name="connsiteY103" fmla="*/ 171144 h 696802"/>
                    <a:gd name="connsiteX104" fmla="*/ 56233 w 349623"/>
                    <a:gd name="connsiteY104" fmla="*/ 188259 h 696802"/>
                    <a:gd name="connsiteX105" fmla="*/ 61123 w 349623"/>
                    <a:gd name="connsiteY105" fmla="*/ 205373 h 696802"/>
                    <a:gd name="connsiteX106" fmla="*/ 63568 w 349623"/>
                    <a:gd name="connsiteY106" fmla="*/ 217598 h 696802"/>
                    <a:gd name="connsiteX107" fmla="*/ 68458 w 349623"/>
                    <a:gd name="connsiteY107" fmla="*/ 242047 h 696802"/>
                    <a:gd name="connsiteX108" fmla="*/ 70903 w 349623"/>
                    <a:gd name="connsiteY108" fmla="*/ 271386 h 696802"/>
                    <a:gd name="connsiteX109" fmla="*/ 73347 w 349623"/>
                    <a:gd name="connsiteY109" fmla="*/ 288500 h 696802"/>
                    <a:gd name="connsiteX110" fmla="*/ 75792 w 349623"/>
                    <a:gd name="connsiteY110" fmla="*/ 312950 h 696802"/>
                    <a:gd name="connsiteX111" fmla="*/ 80682 w 349623"/>
                    <a:gd name="connsiteY111" fmla="*/ 352068 h 696802"/>
                    <a:gd name="connsiteX112" fmla="*/ 83127 w 349623"/>
                    <a:gd name="connsiteY112" fmla="*/ 366738 h 696802"/>
                    <a:gd name="connsiteX113" fmla="*/ 88017 w 349623"/>
                    <a:gd name="connsiteY113" fmla="*/ 405857 h 696802"/>
                    <a:gd name="connsiteX114" fmla="*/ 85572 w 349623"/>
                    <a:gd name="connsiteY114" fmla="*/ 413191 h 696802"/>
                    <a:gd name="connsiteX115" fmla="*/ 83127 w 349623"/>
                    <a:gd name="connsiteY115" fmla="*/ 400967 h 696802"/>
                    <a:gd name="connsiteX116" fmla="*/ 78237 w 349623"/>
                    <a:gd name="connsiteY116" fmla="*/ 364293 h 696802"/>
                    <a:gd name="connsiteX117" fmla="*/ 68458 w 349623"/>
                    <a:gd name="connsiteY117" fmla="*/ 330064 h 696802"/>
                    <a:gd name="connsiteX118" fmla="*/ 58678 w 349623"/>
                    <a:gd name="connsiteY118" fmla="*/ 315394 h 696802"/>
                    <a:gd name="connsiteX119" fmla="*/ 53788 w 349623"/>
                    <a:gd name="connsiteY119" fmla="*/ 308060 h 696802"/>
                    <a:gd name="connsiteX120" fmla="*/ 46453 w 349623"/>
                    <a:gd name="connsiteY120" fmla="*/ 300725 h 696802"/>
                    <a:gd name="connsiteX121" fmla="*/ 34229 w 349623"/>
                    <a:gd name="connsiteY121" fmla="*/ 290945 h 696802"/>
                    <a:gd name="connsiteX122" fmla="*/ 0 w 349623"/>
                    <a:gd name="connsiteY122" fmla="*/ 266496 h 69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49623" h="696802">
                      <a:moveTo>
                        <a:pt x="0" y="266496"/>
                      </a:moveTo>
                      <a:cubicBezTo>
                        <a:pt x="13000" y="282746"/>
                        <a:pt x="8129" y="273770"/>
                        <a:pt x="14669" y="293390"/>
                      </a:cubicBezTo>
                      <a:lnTo>
                        <a:pt x="17114" y="300725"/>
                      </a:lnTo>
                      <a:cubicBezTo>
                        <a:pt x="18744" y="317024"/>
                        <a:pt x="20318" y="333329"/>
                        <a:pt x="22004" y="349623"/>
                      </a:cubicBezTo>
                      <a:cubicBezTo>
                        <a:pt x="24461" y="373371"/>
                        <a:pt x="22210" y="364912"/>
                        <a:pt x="26894" y="378962"/>
                      </a:cubicBezTo>
                      <a:cubicBezTo>
                        <a:pt x="27709" y="383852"/>
                        <a:pt x="28604" y="388729"/>
                        <a:pt x="29339" y="393632"/>
                      </a:cubicBezTo>
                      <a:cubicBezTo>
                        <a:pt x="31049" y="405030"/>
                        <a:pt x="34229" y="427861"/>
                        <a:pt x="34229" y="427861"/>
                      </a:cubicBezTo>
                      <a:cubicBezTo>
                        <a:pt x="35044" y="462905"/>
                        <a:pt x="35273" y="497967"/>
                        <a:pt x="36674" y="532992"/>
                      </a:cubicBezTo>
                      <a:cubicBezTo>
                        <a:pt x="37353" y="549978"/>
                        <a:pt x="38249" y="545838"/>
                        <a:pt x="41564" y="557442"/>
                      </a:cubicBezTo>
                      <a:cubicBezTo>
                        <a:pt x="42487" y="560673"/>
                        <a:pt x="43085" y="563990"/>
                        <a:pt x="44008" y="567221"/>
                      </a:cubicBezTo>
                      <a:cubicBezTo>
                        <a:pt x="44716" y="569699"/>
                        <a:pt x="45828" y="572056"/>
                        <a:pt x="46453" y="574556"/>
                      </a:cubicBezTo>
                      <a:cubicBezTo>
                        <a:pt x="49387" y="586293"/>
                        <a:pt x="49646" y="593616"/>
                        <a:pt x="51343" y="606340"/>
                      </a:cubicBezTo>
                      <a:cubicBezTo>
                        <a:pt x="52105" y="612052"/>
                        <a:pt x="53026" y="617742"/>
                        <a:pt x="53788" y="623454"/>
                      </a:cubicBezTo>
                      <a:cubicBezTo>
                        <a:pt x="56021" y="640199"/>
                        <a:pt x="54961" y="639784"/>
                        <a:pt x="58678" y="652793"/>
                      </a:cubicBezTo>
                      <a:cubicBezTo>
                        <a:pt x="59386" y="655271"/>
                        <a:pt x="59970" y="657823"/>
                        <a:pt x="61123" y="660128"/>
                      </a:cubicBezTo>
                      <a:cubicBezTo>
                        <a:pt x="66280" y="670443"/>
                        <a:pt x="65561" y="666214"/>
                        <a:pt x="75792" y="672353"/>
                      </a:cubicBezTo>
                      <a:cubicBezTo>
                        <a:pt x="80831" y="675377"/>
                        <a:pt x="90462" y="682132"/>
                        <a:pt x="90462" y="682132"/>
                      </a:cubicBezTo>
                      <a:cubicBezTo>
                        <a:pt x="92092" y="684577"/>
                        <a:pt x="92860" y="687910"/>
                        <a:pt x="95352" y="689467"/>
                      </a:cubicBezTo>
                      <a:cubicBezTo>
                        <a:pt x="99321" y="691948"/>
                        <a:pt x="114075" y="695371"/>
                        <a:pt x="119801" y="696802"/>
                      </a:cubicBezTo>
                      <a:cubicBezTo>
                        <a:pt x="147510" y="695987"/>
                        <a:pt x="175245" y="695814"/>
                        <a:pt x="202928" y="694357"/>
                      </a:cubicBezTo>
                      <a:cubicBezTo>
                        <a:pt x="206284" y="694180"/>
                        <a:pt x="209428" y="692641"/>
                        <a:pt x="212708" y="691912"/>
                      </a:cubicBezTo>
                      <a:cubicBezTo>
                        <a:pt x="225580" y="689051"/>
                        <a:pt x="227757" y="689063"/>
                        <a:pt x="242047" y="687022"/>
                      </a:cubicBezTo>
                      <a:lnTo>
                        <a:pt x="264051" y="679688"/>
                      </a:lnTo>
                      <a:lnTo>
                        <a:pt x="271386" y="677243"/>
                      </a:lnTo>
                      <a:cubicBezTo>
                        <a:pt x="273016" y="674798"/>
                        <a:pt x="274198" y="671986"/>
                        <a:pt x="276276" y="669908"/>
                      </a:cubicBezTo>
                      <a:cubicBezTo>
                        <a:pt x="278354" y="667830"/>
                        <a:pt x="281676" y="667229"/>
                        <a:pt x="283611" y="665018"/>
                      </a:cubicBezTo>
                      <a:cubicBezTo>
                        <a:pt x="287481" y="660595"/>
                        <a:pt x="293390" y="650349"/>
                        <a:pt x="293390" y="650349"/>
                      </a:cubicBezTo>
                      <a:cubicBezTo>
                        <a:pt x="294205" y="647904"/>
                        <a:pt x="294682" y="645319"/>
                        <a:pt x="295835" y="643014"/>
                      </a:cubicBezTo>
                      <a:cubicBezTo>
                        <a:pt x="297149" y="640386"/>
                        <a:pt x="299532" y="638364"/>
                        <a:pt x="300725" y="635679"/>
                      </a:cubicBezTo>
                      <a:cubicBezTo>
                        <a:pt x="302818" y="630969"/>
                        <a:pt x="303985" y="625899"/>
                        <a:pt x="305615" y="621009"/>
                      </a:cubicBezTo>
                      <a:lnTo>
                        <a:pt x="308060" y="613675"/>
                      </a:lnTo>
                      <a:cubicBezTo>
                        <a:pt x="308875" y="584336"/>
                        <a:pt x="309733" y="554998"/>
                        <a:pt x="310505" y="525658"/>
                      </a:cubicBezTo>
                      <a:cubicBezTo>
                        <a:pt x="311363" y="493060"/>
                        <a:pt x="311592" y="460442"/>
                        <a:pt x="312950" y="427861"/>
                      </a:cubicBezTo>
                      <a:cubicBezTo>
                        <a:pt x="314333" y="394670"/>
                        <a:pt x="313859" y="418878"/>
                        <a:pt x="317839" y="400967"/>
                      </a:cubicBezTo>
                      <a:cubicBezTo>
                        <a:pt x="318914" y="396128"/>
                        <a:pt x="319209" y="391136"/>
                        <a:pt x="320284" y="386297"/>
                      </a:cubicBezTo>
                      <a:cubicBezTo>
                        <a:pt x="320843" y="383781"/>
                        <a:pt x="322021" y="381440"/>
                        <a:pt x="322729" y="378962"/>
                      </a:cubicBezTo>
                      <a:cubicBezTo>
                        <a:pt x="323652" y="375731"/>
                        <a:pt x="324208" y="372401"/>
                        <a:pt x="325174" y="369183"/>
                      </a:cubicBezTo>
                      <a:cubicBezTo>
                        <a:pt x="326655" y="364246"/>
                        <a:pt x="329053" y="359567"/>
                        <a:pt x="330064" y="354513"/>
                      </a:cubicBezTo>
                      <a:lnTo>
                        <a:pt x="332509" y="342289"/>
                      </a:lnTo>
                      <a:cubicBezTo>
                        <a:pt x="333324" y="333324"/>
                        <a:pt x="333390" y="324259"/>
                        <a:pt x="334954" y="315394"/>
                      </a:cubicBezTo>
                      <a:cubicBezTo>
                        <a:pt x="335850" y="310318"/>
                        <a:pt x="338214" y="305615"/>
                        <a:pt x="339844" y="300725"/>
                      </a:cubicBezTo>
                      <a:lnTo>
                        <a:pt x="342289" y="293390"/>
                      </a:lnTo>
                      <a:lnTo>
                        <a:pt x="347178" y="278721"/>
                      </a:lnTo>
                      <a:lnTo>
                        <a:pt x="349623" y="271386"/>
                      </a:lnTo>
                      <a:cubicBezTo>
                        <a:pt x="348808" y="268941"/>
                        <a:pt x="349483" y="265204"/>
                        <a:pt x="347178" y="264051"/>
                      </a:cubicBezTo>
                      <a:cubicBezTo>
                        <a:pt x="344873" y="262898"/>
                        <a:pt x="342097" y="265244"/>
                        <a:pt x="339844" y="266496"/>
                      </a:cubicBezTo>
                      <a:cubicBezTo>
                        <a:pt x="334707" y="269350"/>
                        <a:pt x="325174" y="276276"/>
                        <a:pt x="325174" y="276276"/>
                      </a:cubicBezTo>
                      <a:cubicBezTo>
                        <a:pt x="318653" y="295838"/>
                        <a:pt x="328434" y="273016"/>
                        <a:pt x="315395" y="286055"/>
                      </a:cubicBezTo>
                      <a:cubicBezTo>
                        <a:pt x="302355" y="299095"/>
                        <a:pt x="325175" y="289315"/>
                        <a:pt x="305615" y="295835"/>
                      </a:cubicBezTo>
                      <a:cubicBezTo>
                        <a:pt x="304800" y="298280"/>
                        <a:pt x="304422" y="300917"/>
                        <a:pt x="303170" y="303170"/>
                      </a:cubicBezTo>
                      <a:cubicBezTo>
                        <a:pt x="300316" y="308307"/>
                        <a:pt x="293390" y="317839"/>
                        <a:pt x="293390" y="317839"/>
                      </a:cubicBezTo>
                      <a:lnTo>
                        <a:pt x="286055" y="339844"/>
                      </a:lnTo>
                      <a:cubicBezTo>
                        <a:pt x="283727" y="346830"/>
                        <a:pt x="282700" y="349289"/>
                        <a:pt x="281166" y="356958"/>
                      </a:cubicBezTo>
                      <a:cubicBezTo>
                        <a:pt x="278522" y="370178"/>
                        <a:pt x="279684" y="370047"/>
                        <a:pt x="276276" y="381407"/>
                      </a:cubicBezTo>
                      <a:cubicBezTo>
                        <a:pt x="274795" y="386344"/>
                        <a:pt x="273016" y="391187"/>
                        <a:pt x="271386" y="396077"/>
                      </a:cubicBezTo>
                      <a:cubicBezTo>
                        <a:pt x="270571" y="398522"/>
                        <a:pt x="269446" y="400885"/>
                        <a:pt x="268941" y="403412"/>
                      </a:cubicBezTo>
                      <a:cubicBezTo>
                        <a:pt x="268126" y="407487"/>
                        <a:pt x="267504" y="411605"/>
                        <a:pt x="266496" y="415636"/>
                      </a:cubicBezTo>
                      <a:cubicBezTo>
                        <a:pt x="265871" y="418136"/>
                        <a:pt x="264051" y="425548"/>
                        <a:pt x="264051" y="422971"/>
                      </a:cubicBezTo>
                      <a:cubicBezTo>
                        <a:pt x="264051" y="418378"/>
                        <a:pt x="269468" y="398954"/>
                        <a:pt x="271386" y="396077"/>
                      </a:cubicBezTo>
                      <a:cubicBezTo>
                        <a:pt x="273016" y="393632"/>
                        <a:pt x="275083" y="391427"/>
                        <a:pt x="276276" y="388742"/>
                      </a:cubicBezTo>
                      <a:cubicBezTo>
                        <a:pt x="278369" y="384032"/>
                        <a:pt x="281166" y="374073"/>
                        <a:pt x="281166" y="374073"/>
                      </a:cubicBezTo>
                      <a:cubicBezTo>
                        <a:pt x="283595" y="357070"/>
                        <a:pt x="285175" y="358325"/>
                        <a:pt x="281166" y="342289"/>
                      </a:cubicBezTo>
                      <a:cubicBezTo>
                        <a:pt x="279916" y="337288"/>
                        <a:pt x="277906" y="332509"/>
                        <a:pt x="276276" y="327619"/>
                      </a:cubicBezTo>
                      <a:lnTo>
                        <a:pt x="273831" y="320284"/>
                      </a:lnTo>
                      <a:cubicBezTo>
                        <a:pt x="275219" y="311959"/>
                        <a:pt x="278531" y="290142"/>
                        <a:pt x="281166" y="278721"/>
                      </a:cubicBezTo>
                      <a:cubicBezTo>
                        <a:pt x="282677" y="272172"/>
                        <a:pt x="283930" y="265537"/>
                        <a:pt x="286055" y="259161"/>
                      </a:cubicBezTo>
                      <a:cubicBezTo>
                        <a:pt x="286870" y="256716"/>
                        <a:pt x="287792" y="254305"/>
                        <a:pt x="288500" y="251827"/>
                      </a:cubicBezTo>
                      <a:cubicBezTo>
                        <a:pt x="295891" y="225959"/>
                        <a:pt x="284213" y="262242"/>
                        <a:pt x="295835" y="227377"/>
                      </a:cubicBezTo>
                      <a:cubicBezTo>
                        <a:pt x="296650" y="224932"/>
                        <a:pt x="296851" y="222187"/>
                        <a:pt x="298280" y="220043"/>
                      </a:cubicBezTo>
                      <a:cubicBezTo>
                        <a:pt x="299910" y="217598"/>
                        <a:pt x="301977" y="215393"/>
                        <a:pt x="303170" y="212708"/>
                      </a:cubicBezTo>
                      <a:cubicBezTo>
                        <a:pt x="305263" y="207998"/>
                        <a:pt x="306430" y="202928"/>
                        <a:pt x="308060" y="198038"/>
                      </a:cubicBezTo>
                      <a:lnTo>
                        <a:pt x="310505" y="190704"/>
                      </a:lnTo>
                      <a:lnTo>
                        <a:pt x="317839" y="168699"/>
                      </a:lnTo>
                      <a:cubicBezTo>
                        <a:pt x="318654" y="166254"/>
                        <a:pt x="319659" y="163865"/>
                        <a:pt x="320284" y="161365"/>
                      </a:cubicBezTo>
                      <a:cubicBezTo>
                        <a:pt x="321099" y="158105"/>
                        <a:pt x="321806" y="154816"/>
                        <a:pt x="322729" y="151585"/>
                      </a:cubicBezTo>
                      <a:cubicBezTo>
                        <a:pt x="323437" y="149107"/>
                        <a:pt x="324549" y="146750"/>
                        <a:pt x="325174" y="144250"/>
                      </a:cubicBezTo>
                      <a:cubicBezTo>
                        <a:pt x="326182" y="140219"/>
                        <a:pt x="326804" y="136101"/>
                        <a:pt x="327619" y="132026"/>
                      </a:cubicBezTo>
                      <a:cubicBezTo>
                        <a:pt x="326804" y="113281"/>
                        <a:pt x="327105" y="94455"/>
                        <a:pt x="325174" y="75792"/>
                      </a:cubicBezTo>
                      <a:cubicBezTo>
                        <a:pt x="324644" y="70665"/>
                        <a:pt x="321914" y="66013"/>
                        <a:pt x="320284" y="61123"/>
                      </a:cubicBezTo>
                      <a:cubicBezTo>
                        <a:pt x="319469" y="58678"/>
                        <a:pt x="319268" y="55933"/>
                        <a:pt x="317839" y="53788"/>
                      </a:cubicBezTo>
                      <a:cubicBezTo>
                        <a:pt x="316209" y="51343"/>
                        <a:pt x="314264" y="49081"/>
                        <a:pt x="312950" y="46453"/>
                      </a:cubicBezTo>
                      <a:cubicBezTo>
                        <a:pt x="307047" y="34645"/>
                        <a:pt x="315533" y="42471"/>
                        <a:pt x="303170" y="34229"/>
                      </a:cubicBezTo>
                      <a:cubicBezTo>
                        <a:pt x="291440" y="16634"/>
                        <a:pt x="308050" y="38297"/>
                        <a:pt x="283611" y="22004"/>
                      </a:cubicBezTo>
                      <a:lnTo>
                        <a:pt x="268941" y="12224"/>
                      </a:lnTo>
                      <a:cubicBezTo>
                        <a:pt x="266496" y="10594"/>
                        <a:pt x="264394" y="8264"/>
                        <a:pt x="261606" y="7335"/>
                      </a:cubicBezTo>
                      <a:cubicBezTo>
                        <a:pt x="251084" y="3827"/>
                        <a:pt x="256772" y="5515"/>
                        <a:pt x="244492" y="2445"/>
                      </a:cubicBezTo>
                      <a:cubicBezTo>
                        <a:pt x="233082" y="3260"/>
                        <a:pt x="221575" y="3193"/>
                        <a:pt x="210263" y="4890"/>
                      </a:cubicBezTo>
                      <a:cubicBezTo>
                        <a:pt x="205166" y="5655"/>
                        <a:pt x="200483" y="8150"/>
                        <a:pt x="195593" y="9780"/>
                      </a:cubicBezTo>
                      <a:cubicBezTo>
                        <a:pt x="193148" y="10595"/>
                        <a:pt x="190810" y="11860"/>
                        <a:pt x="188259" y="12224"/>
                      </a:cubicBezTo>
                      <a:lnTo>
                        <a:pt x="171144" y="14669"/>
                      </a:lnTo>
                      <a:cubicBezTo>
                        <a:pt x="165093" y="14204"/>
                        <a:pt x="142578" y="15055"/>
                        <a:pt x="132026" y="9780"/>
                      </a:cubicBezTo>
                      <a:cubicBezTo>
                        <a:pt x="129398" y="8466"/>
                        <a:pt x="127376" y="6083"/>
                        <a:pt x="124691" y="4890"/>
                      </a:cubicBezTo>
                      <a:cubicBezTo>
                        <a:pt x="119981" y="2797"/>
                        <a:pt x="110021" y="0"/>
                        <a:pt x="110021" y="0"/>
                      </a:cubicBezTo>
                      <a:cubicBezTo>
                        <a:pt x="96331" y="1521"/>
                        <a:pt x="88246" y="1776"/>
                        <a:pt x="75792" y="4890"/>
                      </a:cubicBezTo>
                      <a:cubicBezTo>
                        <a:pt x="73292" y="5515"/>
                        <a:pt x="70903" y="6520"/>
                        <a:pt x="68458" y="7335"/>
                      </a:cubicBezTo>
                      <a:cubicBezTo>
                        <a:pt x="56932" y="24621"/>
                        <a:pt x="71986" y="3806"/>
                        <a:pt x="53788" y="22004"/>
                      </a:cubicBezTo>
                      <a:cubicBezTo>
                        <a:pt x="37486" y="38306"/>
                        <a:pt x="61124" y="21187"/>
                        <a:pt x="41564" y="34229"/>
                      </a:cubicBezTo>
                      <a:cubicBezTo>
                        <a:pt x="35745" y="51686"/>
                        <a:pt x="39533" y="44609"/>
                        <a:pt x="31784" y="56233"/>
                      </a:cubicBezTo>
                      <a:cubicBezTo>
                        <a:pt x="30969" y="70088"/>
                        <a:pt x="29339" y="83918"/>
                        <a:pt x="29339" y="97797"/>
                      </a:cubicBezTo>
                      <a:cubicBezTo>
                        <a:pt x="29339" y="112539"/>
                        <a:pt x="27966" y="127169"/>
                        <a:pt x="36674" y="139360"/>
                      </a:cubicBezTo>
                      <a:cubicBezTo>
                        <a:pt x="38684" y="142174"/>
                        <a:pt x="41563" y="144250"/>
                        <a:pt x="44008" y="146695"/>
                      </a:cubicBezTo>
                      <a:cubicBezTo>
                        <a:pt x="44823" y="149955"/>
                        <a:pt x="45129" y="153386"/>
                        <a:pt x="46453" y="156475"/>
                      </a:cubicBezTo>
                      <a:cubicBezTo>
                        <a:pt x="47610" y="159176"/>
                        <a:pt x="50029" y="161181"/>
                        <a:pt x="51343" y="163809"/>
                      </a:cubicBezTo>
                      <a:cubicBezTo>
                        <a:pt x="52496" y="166114"/>
                        <a:pt x="52973" y="168699"/>
                        <a:pt x="53788" y="171144"/>
                      </a:cubicBezTo>
                      <a:cubicBezTo>
                        <a:pt x="54603" y="176849"/>
                        <a:pt x="55202" y="182589"/>
                        <a:pt x="56233" y="188259"/>
                      </a:cubicBezTo>
                      <a:cubicBezTo>
                        <a:pt x="59281" y="205023"/>
                        <a:pt x="57632" y="191410"/>
                        <a:pt x="61123" y="205373"/>
                      </a:cubicBezTo>
                      <a:cubicBezTo>
                        <a:pt x="62131" y="209405"/>
                        <a:pt x="62666" y="213541"/>
                        <a:pt x="63568" y="217598"/>
                      </a:cubicBezTo>
                      <a:cubicBezTo>
                        <a:pt x="66267" y="229741"/>
                        <a:pt x="66861" y="227670"/>
                        <a:pt x="68458" y="242047"/>
                      </a:cubicBezTo>
                      <a:cubicBezTo>
                        <a:pt x="69542" y="251801"/>
                        <a:pt x="69876" y="261626"/>
                        <a:pt x="70903" y="271386"/>
                      </a:cubicBezTo>
                      <a:cubicBezTo>
                        <a:pt x="71506" y="277117"/>
                        <a:pt x="72674" y="282777"/>
                        <a:pt x="73347" y="288500"/>
                      </a:cubicBezTo>
                      <a:cubicBezTo>
                        <a:pt x="74304" y="296635"/>
                        <a:pt x="75082" y="304790"/>
                        <a:pt x="75792" y="312950"/>
                      </a:cubicBezTo>
                      <a:cubicBezTo>
                        <a:pt x="78901" y="348702"/>
                        <a:pt x="74763" y="334314"/>
                        <a:pt x="80682" y="352068"/>
                      </a:cubicBezTo>
                      <a:cubicBezTo>
                        <a:pt x="81497" y="356958"/>
                        <a:pt x="82457" y="361826"/>
                        <a:pt x="83127" y="366738"/>
                      </a:cubicBezTo>
                      <a:cubicBezTo>
                        <a:pt x="84903" y="379759"/>
                        <a:pt x="88017" y="405857"/>
                        <a:pt x="88017" y="405857"/>
                      </a:cubicBezTo>
                      <a:cubicBezTo>
                        <a:pt x="87202" y="408302"/>
                        <a:pt x="87394" y="415013"/>
                        <a:pt x="85572" y="413191"/>
                      </a:cubicBezTo>
                      <a:cubicBezTo>
                        <a:pt x="82634" y="410253"/>
                        <a:pt x="83759" y="405074"/>
                        <a:pt x="83127" y="400967"/>
                      </a:cubicBezTo>
                      <a:cubicBezTo>
                        <a:pt x="81937" y="393230"/>
                        <a:pt x="79884" y="372528"/>
                        <a:pt x="78237" y="364293"/>
                      </a:cubicBezTo>
                      <a:cubicBezTo>
                        <a:pt x="77772" y="361969"/>
                        <a:pt x="71119" y="334055"/>
                        <a:pt x="68458" y="330064"/>
                      </a:cubicBezTo>
                      <a:lnTo>
                        <a:pt x="58678" y="315394"/>
                      </a:lnTo>
                      <a:cubicBezTo>
                        <a:pt x="57048" y="312949"/>
                        <a:pt x="55866" y="310138"/>
                        <a:pt x="53788" y="308060"/>
                      </a:cubicBezTo>
                      <a:cubicBezTo>
                        <a:pt x="51343" y="305615"/>
                        <a:pt x="48666" y="303381"/>
                        <a:pt x="46453" y="300725"/>
                      </a:cubicBezTo>
                      <a:cubicBezTo>
                        <a:pt x="37946" y="290516"/>
                        <a:pt x="46271" y="294959"/>
                        <a:pt x="34229" y="290945"/>
                      </a:cubicBezTo>
                      <a:lnTo>
                        <a:pt x="0" y="266496"/>
                      </a:ln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7" name="フリーフォーム 1066"/>
                <p:cNvSpPr/>
                <p:nvPr/>
              </p:nvSpPr>
              <p:spPr>
                <a:xfrm>
                  <a:off x="5509260" y="4053840"/>
                  <a:ext cx="121920" cy="652427"/>
                </a:xfrm>
                <a:custGeom>
                  <a:avLst/>
                  <a:gdLst>
                    <a:gd name="connsiteX0" fmla="*/ 110490 w 121920"/>
                    <a:gd name="connsiteY0" fmla="*/ 643890 h 652427"/>
                    <a:gd name="connsiteX1" fmla="*/ 102870 w 121920"/>
                    <a:gd name="connsiteY1" fmla="*/ 624840 h 652427"/>
                    <a:gd name="connsiteX2" fmla="*/ 95250 w 121920"/>
                    <a:gd name="connsiteY2" fmla="*/ 579120 h 652427"/>
                    <a:gd name="connsiteX3" fmla="*/ 95250 w 121920"/>
                    <a:gd name="connsiteY3" fmla="*/ 209550 h 652427"/>
                    <a:gd name="connsiteX4" fmla="*/ 99060 w 121920"/>
                    <a:gd name="connsiteY4" fmla="*/ 198120 h 652427"/>
                    <a:gd name="connsiteX5" fmla="*/ 110490 w 121920"/>
                    <a:gd name="connsiteY5" fmla="*/ 160020 h 652427"/>
                    <a:gd name="connsiteX6" fmla="*/ 114300 w 121920"/>
                    <a:gd name="connsiteY6" fmla="*/ 148590 h 652427"/>
                    <a:gd name="connsiteX7" fmla="*/ 121920 w 121920"/>
                    <a:gd name="connsiteY7" fmla="*/ 114300 h 652427"/>
                    <a:gd name="connsiteX8" fmla="*/ 110490 w 121920"/>
                    <a:gd name="connsiteY8" fmla="*/ 38100 h 652427"/>
                    <a:gd name="connsiteX9" fmla="*/ 102870 w 121920"/>
                    <a:gd name="connsiteY9" fmla="*/ 26670 h 652427"/>
                    <a:gd name="connsiteX10" fmla="*/ 99060 w 121920"/>
                    <a:gd name="connsiteY10" fmla="*/ 15240 h 652427"/>
                    <a:gd name="connsiteX11" fmla="*/ 76200 w 121920"/>
                    <a:gd name="connsiteY11" fmla="*/ 0 h 652427"/>
                    <a:gd name="connsiteX12" fmla="*/ 45720 w 121920"/>
                    <a:gd name="connsiteY12" fmla="*/ 7620 h 652427"/>
                    <a:gd name="connsiteX13" fmla="*/ 34290 w 121920"/>
                    <a:gd name="connsiteY13" fmla="*/ 30480 h 652427"/>
                    <a:gd name="connsiteX14" fmla="*/ 26670 w 121920"/>
                    <a:gd name="connsiteY14" fmla="*/ 41910 h 652427"/>
                    <a:gd name="connsiteX15" fmla="*/ 19050 w 121920"/>
                    <a:gd name="connsiteY15" fmla="*/ 64770 h 652427"/>
                    <a:gd name="connsiteX16" fmla="*/ 15240 w 121920"/>
                    <a:gd name="connsiteY16" fmla="*/ 76200 h 652427"/>
                    <a:gd name="connsiteX17" fmla="*/ 7620 w 121920"/>
                    <a:gd name="connsiteY17" fmla="*/ 106680 h 652427"/>
                    <a:gd name="connsiteX18" fmla="*/ 3810 w 121920"/>
                    <a:gd name="connsiteY18" fmla="*/ 137160 h 652427"/>
                    <a:gd name="connsiteX19" fmla="*/ 0 w 121920"/>
                    <a:gd name="connsiteY19" fmla="*/ 160020 h 652427"/>
                    <a:gd name="connsiteX20" fmla="*/ 3810 w 121920"/>
                    <a:gd name="connsiteY20" fmla="*/ 220980 h 652427"/>
                    <a:gd name="connsiteX21" fmla="*/ 11430 w 121920"/>
                    <a:gd name="connsiteY21" fmla="*/ 243840 h 652427"/>
                    <a:gd name="connsiteX22" fmla="*/ 15240 w 121920"/>
                    <a:gd name="connsiteY22" fmla="*/ 255270 h 652427"/>
                    <a:gd name="connsiteX23" fmla="*/ 22860 w 121920"/>
                    <a:gd name="connsiteY23" fmla="*/ 304800 h 652427"/>
                    <a:gd name="connsiteX24" fmla="*/ 26670 w 121920"/>
                    <a:gd name="connsiteY24" fmla="*/ 316230 h 652427"/>
                    <a:gd name="connsiteX25" fmla="*/ 38100 w 121920"/>
                    <a:gd name="connsiteY25" fmla="*/ 438150 h 652427"/>
                    <a:gd name="connsiteX26" fmla="*/ 34290 w 121920"/>
                    <a:gd name="connsiteY26" fmla="*/ 560070 h 652427"/>
                    <a:gd name="connsiteX27" fmla="*/ 41910 w 121920"/>
                    <a:gd name="connsiteY27" fmla="*/ 586740 h 652427"/>
                    <a:gd name="connsiteX28" fmla="*/ 53340 w 121920"/>
                    <a:gd name="connsiteY28" fmla="*/ 590550 h 652427"/>
                    <a:gd name="connsiteX29" fmla="*/ 60960 w 121920"/>
                    <a:gd name="connsiteY29" fmla="*/ 601980 h 652427"/>
                    <a:gd name="connsiteX30" fmla="*/ 68580 w 121920"/>
                    <a:gd name="connsiteY30" fmla="*/ 624840 h 652427"/>
                    <a:gd name="connsiteX31" fmla="*/ 80010 w 121920"/>
                    <a:gd name="connsiteY31" fmla="*/ 632460 h 652427"/>
                    <a:gd name="connsiteX32" fmla="*/ 87630 w 121920"/>
                    <a:gd name="connsiteY32" fmla="*/ 643890 h 652427"/>
                    <a:gd name="connsiteX33" fmla="*/ 110490 w 121920"/>
                    <a:gd name="connsiteY33" fmla="*/ 643890 h 65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920" h="652427">
                      <a:moveTo>
                        <a:pt x="110490" y="643890"/>
                      </a:moveTo>
                      <a:cubicBezTo>
                        <a:pt x="113030" y="640715"/>
                        <a:pt x="104303" y="631527"/>
                        <a:pt x="102870" y="624840"/>
                      </a:cubicBezTo>
                      <a:cubicBezTo>
                        <a:pt x="87557" y="553381"/>
                        <a:pt x="106559" y="613046"/>
                        <a:pt x="95250" y="579120"/>
                      </a:cubicBezTo>
                      <a:cubicBezTo>
                        <a:pt x="93961" y="483752"/>
                        <a:pt x="86450" y="323947"/>
                        <a:pt x="95250" y="209550"/>
                      </a:cubicBezTo>
                      <a:cubicBezTo>
                        <a:pt x="95558" y="205546"/>
                        <a:pt x="97957" y="201982"/>
                        <a:pt x="99060" y="198120"/>
                      </a:cubicBezTo>
                      <a:cubicBezTo>
                        <a:pt x="110576" y="157813"/>
                        <a:pt x="92382" y="214345"/>
                        <a:pt x="110490" y="160020"/>
                      </a:cubicBezTo>
                      <a:cubicBezTo>
                        <a:pt x="111760" y="156210"/>
                        <a:pt x="113326" y="152486"/>
                        <a:pt x="114300" y="148590"/>
                      </a:cubicBezTo>
                      <a:cubicBezTo>
                        <a:pt x="119681" y="127068"/>
                        <a:pt x="117083" y="138485"/>
                        <a:pt x="121920" y="114300"/>
                      </a:cubicBezTo>
                      <a:cubicBezTo>
                        <a:pt x="121068" y="102374"/>
                        <a:pt x="122156" y="55599"/>
                        <a:pt x="110490" y="38100"/>
                      </a:cubicBezTo>
                      <a:cubicBezTo>
                        <a:pt x="107950" y="34290"/>
                        <a:pt x="104918" y="30766"/>
                        <a:pt x="102870" y="26670"/>
                      </a:cubicBezTo>
                      <a:cubicBezTo>
                        <a:pt x="101074" y="23078"/>
                        <a:pt x="101900" y="18080"/>
                        <a:pt x="99060" y="15240"/>
                      </a:cubicBezTo>
                      <a:cubicBezTo>
                        <a:pt x="92584" y="8764"/>
                        <a:pt x="76200" y="0"/>
                        <a:pt x="76200" y="0"/>
                      </a:cubicBezTo>
                      <a:cubicBezTo>
                        <a:pt x="75251" y="190"/>
                        <a:pt x="49625" y="4496"/>
                        <a:pt x="45720" y="7620"/>
                      </a:cubicBezTo>
                      <a:cubicBezTo>
                        <a:pt x="36621" y="14899"/>
                        <a:pt x="38891" y="21277"/>
                        <a:pt x="34290" y="30480"/>
                      </a:cubicBezTo>
                      <a:cubicBezTo>
                        <a:pt x="32242" y="34576"/>
                        <a:pt x="28530" y="37726"/>
                        <a:pt x="26670" y="41910"/>
                      </a:cubicBezTo>
                      <a:cubicBezTo>
                        <a:pt x="23408" y="49250"/>
                        <a:pt x="21590" y="57150"/>
                        <a:pt x="19050" y="64770"/>
                      </a:cubicBezTo>
                      <a:cubicBezTo>
                        <a:pt x="17780" y="68580"/>
                        <a:pt x="16028" y="72262"/>
                        <a:pt x="15240" y="76200"/>
                      </a:cubicBezTo>
                      <a:cubicBezTo>
                        <a:pt x="10642" y="99188"/>
                        <a:pt x="13478" y="89107"/>
                        <a:pt x="7620" y="106680"/>
                      </a:cubicBezTo>
                      <a:cubicBezTo>
                        <a:pt x="6350" y="116840"/>
                        <a:pt x="5258" y="127024"/>
                        <a:pt x="3810" y="137160"/>
                      </a:cubicBezTo>
                      <a:cubicBezTo>
                        <a:pt x="2718" y="144807"/>
                        <a:pt x="0" y="152295"/>
                        <a:pt x="0" y="160020"/>
                      </a:cubicBezTo>
                      <a:cubicBezTo>
                        <a:pt x="0" y="180380"/>
                        <a:pt x="1059" y="200807"/>
                        <a:pt x="3810" y="220980"/>
                      </a:cubicBezTo>
                      <a:cubicBezTo>
                        <a:pt x="4895" y="228939"/>
                        <a:pt x="8890" y="236220"/>
                        <a:pt x="11430" y="243840"/>
                      </a:cubicBezTo>
                      <a:lnTo>
                        <a:pt x="15240" y="255270"/>
                      </a:lnTo>
                      <a:cubicBezTo>
                        <a:pt x="17553" y="273777"/>
                        <a:pt x="18496" y="287346"/>
                        <a:pt x="22860" y="304800"/>
                      </a:cubicBezTo>
                      <a:cubicBezTo>
                        <a:pt x="23834" y="308696"/>
                        <a:pt x="25400" y="312420"/>
                        <a:pt x="26670" y="316230"/>
                      </a:cubicBezTo>
                      <a:cubicBezTo>
                        <a:pt x="37528" y="392235"/>
                        <a:pt x="33294" y="351637"/>
                        <a:pt x="38100" y="438150"/>
                      </a:cubicBezTo>
                      <a:cubicBezTo>
                        <a:pt x="36830" y="478790"/>
                        <a:pt x="34290" y="519410"/>
                        <a:pt x="34290" y="560070"/>
                      </a:cubicBezTo>
                      <a:cubicBezTo>
                        <a:pt x="34290" y="560169"/>
                        <a:pt x="40113" y="584943"/>
                        <a:pt x="41910" y="586740"/>
                      </a:cubicBezTo>
                      <a:cubicBezTo>
                        <a:pt x="44750" y="589580"/>
                        <a:pt x="49530" y="589280"/>
                        <a:pt x="53340" y="590550"/>
                      </a:cubicBezTo>
                      <a:cubicBezTo>
                        <a:pt x="55880" y="594360"/>
                        <a:pt x="59100" y="597796"/>
                        <a:pt x="60960" y="601980"/>
                      </a:cubicBezTo>
                      <a:cubicBezTo>
                        <a:pt x="64222" y="609320"/>
                        <a:pt x="61897" y="620385"/>
                        <a:pt x="68580" y="624840"/>
                      </a:cubicBezTo>
                      <a:lnTo>
                        <a:pt x="80010" y="632460"/>
                      </a:lnTo>
                      <a:cubicBezTo>
                        <a:pt x="82550" y="636270"/>
                        <a:pt x="85582" y="639794"/>
                        <a:pt x="87630" y="643890"/>
                      </a:cubicBezTo>
                      <a:cubicBezTo>
                        <a:pt x="96386" y="661402"/>
                        <a:pt x="107950" y="647065"/>
                        <a:pt x="110490" y="643890"/>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8" name="フリーフォーム 1067"/>
                <p:cNvSpPr/>
                <p:nvPr/>
              </p:nvSpPr>
              <p:spPr>
                <a:xfrm>
                  <a:off x="5768340" y="4053840"/>
                  <a:ext cx="114300" cy="629446"/>
                </a:xfrm>
                <a:custGeom>
                  <a:avLst/>
                  <a:gdLst>
                    <a:gd name="connsiteX0" fmla="*/ 95250 w 114300"/>
                    <a:gd name="connsiteY0" fmla="*/ 552450 h 629446"/>
                    <a:gd name="connsiteX1" fmla="*/ 91440 w 114300"/>
                    <a:gd name="connsiteY1" fmla="*/ 510540 h 629446"/>
                    <a:gd name="connsiteX2" fmla="*/ 87630 w 114300"/>
                    <a:gd name="connsiteY2" fmla="*/ 491490 h 629446"/>
                    <a:gd name="connsiteX3" fmla="*/ 83820 w 114300"/>
                    <a:gd name="connsiteY3" fmla="*/ 445770 h 629446"/>
                    <a:gd name="connsiteX4" fmla="*/ 87630 w 114300"/>
                    <a:gd name="connsiteY4" fmla="*/ 350520 h 629446"/>
                    <a:gd name="connsiteX5" fmla="*/ 95250 w 114300"/>
                    <a:gd name="connsiteY5" fmla="*/ 327660 h 629446"/>
                    <a:gd name="connsiteX6" fmla="*/ 102870 w 114300"/>
                    <a:gd name="connsiteY6" fmla="*/ 281940 h 629446"/>
                    <a:gd name="connsiteX7" fmla="*/ 106680 w 114300"/>
                    <a:gd name="connsiteY7" fmla="*/ 270510 h 629446"/>
                    <a:gd name="connsiteX8" fmla="*/ 110490 w 114300"/>
                    <a:gd name="connsiteY8" fmla="*/ 247650 h 629446"/>
                    <a:gd name="connsiteX9" fmla="*/ 114300 w 114300"/>
                    <a:gd name="connsiteY9" fmla="*/ 228600 h 629446"/>
                    <a:gd name="connsiteX10" fmla="*/ 110490 w 114300"/>
                    <a:gd name="connsiteY10" fmla="*/ 87630 h 629446"/>
                    <a:gd name="connsiteX11" fmla="*/ 106680 w 114300"/>
                    <a:gd name="connsiteY11" fmla="*/ 64770 h 629446"/>
                    <a:gd name="connsiteX12" fmla="*/ 99060 w 114300"/>
                    <a:gd name="connsiteY12" fmla="*/ 41910 h 629446"/>
                    <a:gd name="connsiteX13" fmla="*/ 87630 w 114300"/>
                    <a:gd name="connsiteY13" fmla="*/ 19050 h 629446"/>
                    <a:gd name="connsiteX14" fmla="*/ 76200 w 114300"/>
                    <a:gd name="connsiteY14" fmla="*/ 11430 h 629446"/>
                    <a:gd name="connsiteX15" fmla="*/ 53340 w 114300"/>
                    <a:gd name="connsiteY15" fmla="*/ 3810 h 629446"/>
                    <a:gd name="connsiteX16" fmla="*/ 41910 w 114300"/>
                    <a:gd name="connsiteY16" fmla="*/ 0 h 629446"/>
                    <a:gd name="connsiteX17" fmla="*/ 30480 w 114300"/>
                    <a:gd name="connsiteY17" fmla="*/ 7620 h 629446"/>
                    <a:gd name="connsiteX18" fmla="*/ 19050 w 114300"/>
                    <a:gd name="connsiteY18" fmla="*/ 30480 h 629446"/>
                    <a:gd name="connsiteX19" fmla="*/ 11430 w 114300"/>
                    <a:gd name="connsiteY19" fmla="*/ 41910 h 629446"/>
                    <a:gd name="connsiteX20" fmla="*/ 7620 w 114300"/>
                    <a:gd name="connsiteY20" fmla="*/ 57150 h 629446"/>
                    <a:gd name="connsiteX21" fmla="*/ 0 w 114300"/>
                    <a:gd name="connsiteY21" fmla="*/ 95250 h 629446"/>
                    <a:gd name="connsiteX22" fmla="*/ 3810 w 114300"/>
                    <a:gd name="connsiteY22" fmla="*/ 175260 h 629446"/>
                    <a:gd name="connsiteX23" fmla="*/ 11430 w 114300"/>
                    <a:gd name="connsiteY23" fmla="*/ 186690 h 629446"/>
                    <a:gd name="connsiteX24" fmla="*/ 19050 w 114300"/>
                    <a:gd name="connsiteY24" fmla="*/ 209550 h 629446"/>
                    <a:gd name="connsiteX25" fmla="*/ 22860 w 114300"/>
                    <a:gd name="connsiteY25" fmla="*/ 236220 h 629446"/>
                    <a:gd name="connsiteX26" fmla="*/ 26670 w 114300"/>
                    <a:gd name="connsiteY26" fmla="*/ 247650 h 629446"/>
                    <a:gd name="connsiteX27" fmla="*/ 30480 w 114300"/>
                    <a:gd name="connsiteY27" fmla="*/ 266700 h 629446"/>
                    <a:gd name="connsiteX28" fmla="*/ 26670 w 114300"/>
                    <a:gd name="connsiteY28" fmla="*/ 381000 h 629446"/>
                    <a:gd name="connsiteX29" fmla="*/ 22860 w 114300"/>
                    <a:gd name="connsiteY29" fmla="*/ 400050 h 629446"/>
                    <a:gd name="connsiteX30" fmla="*/ 30480 w 114300"/>
                    <a:gd name="connsiteY30" fmla="*/ 461010 h 629446"/>
                    <a:gd name="connsiteX31" fmla="*/ 26670 w 114300"/>
                    <a:gd name="connsiteY31" fmla="*/ 628650 h 629446"/>
                    <a:gd name="connsiteX32" fmla="*/ 30480 w 114300"/>
                    <a:gd name="connsiteY32" fmla="*/ 617220 h 629446"/>
                    <a:gd name="connsiteX33" fmla="*/ 53340 w 114300"/>
                    <a:gd name="connsiteY33" fmla="*/ 605790 h 629446"/>
                    <a:gd name="connsiteX34" fmla="*/ 95250 w 114300"/>
                    <a:gd name="connsiteY34" fmla="*/ 552450 h 62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300" h="629446">
                      <a:moveTo>
                        <a:pt x="95250" y="552450"/>
                      </a:moveTo>
                      <a:cubicBezTo>
                        <a:pt x="93980" y="538480"/>
                        <a:pt x="93180" y="524459"/>
                        <a:pt x="91440" y="510540"/>
                      </a:cubicBezTo>
                      <a:cubicBezTo>
                        <a:pt x="90637" y="504114"/>
                        <a:pt x="88387" y="497921"/>
                        <a:pt x="87630" y="491490"/>
                      </a:cubicBezTo>
                      <a:cubicBezTo>
                        <a:pt x="85843" y="476302"/>
                        <a:pt x="85090" y="461010"/>
                        <a:pt x="83820" y="445770"/>
                      </a:cubicBezTo>
                      <a:cubicBezTo>
                        <a:pt x="85090" y="414020"/>
                        <a:pt x="84569" y="382148"/>
                        <a:pt x="87630" y="350520"/>
                      </a:cubicBezTo>
                      <a:cubicBezTo>
                        <a:pt x="88404" y="342525"/>
                        <a:pt x="93930" y="335583"/>
                        <a:pt x="95250" y="327660"/>
                      </a:cubicBezTo>
                      <a:cubicBezTo>
                        <a:pt x="97790" y="312420"/>
                        <a:pt x="97984" y="296597"/>
                        <a:pt x="102870" y="281940"/>
                      </a:cubicBezTo>
                      <a:cubicBezTo>
                        <a:pt x="104140" y="278130"/>
                        <a:pt x="105809" y="274430"/>
                        <a:pt x="106680" y="270510"/>
                      </a:cubicBezTo>
                      <a:cubicBezTo>
                        <a:pt x="108356" y="262969"/>
                        <a:pt x="109108" y="255251"/>
                        <a:pt x="110490" y="247650"/>
                      </a:cubicBezTo>
                      <a:cubicBezTo>
                        <a:pt x="111648" y="241279"/>
                        <a:pt x="113030" y="234950"/>
                        <a:pt x="114300" y="228600"/>
                      </a:cubicBezTo>
                      <a:cubicBezTo>
                        <a:pt x="113030" y="181610"/>
                        <a:pt x="112674" y="134586"/>
                        <a:pt x="110490" y="87630"/>
                      </a:cubicBezTo>
                      <a:cubicBezTo>
                        <a:pt x="110131" y="79913"/>
                        <a:pt x="108554" y="72264"/>
                        <a:pt x="106680" y="64770"/>
                      </a:cubicBezTo>
                      <a:cubicBezTo>
                        <a:pt x="104732" y="56978"/>
                        <a:pt x="101600" y="49530"/>
                        <a:pt x="99060" y="41910"/>
                      </a:cubicBezTo>
                      <a:cubicBezTo>
                        <a:pt x="95961" y="32614"/>
                        <a:pt x="95016" y="26436"/>
                        <a:pt x="87630" y="19050"/>
                      </a:cubicBezTo>
                      <a:cubicBezTo>
                        <a:pt x="84392" y="15812"/>
                        <a:pt x="80384" y="13290"/>
                        <a:pt x="76200" y="11430"/>
                      </a:cubicBezTo>
                      <a:cubicBezTo>
                        <a:pt x="68860" y="8168"/>
                        <a:pt x="60960" y="6350"/>
                        <a:pt x="53340" y="3810"/>
                      </a:cubicBezTo>
                      <a:lnTo>
                        <a:pt x="41910" y="0"/>
                      </a:lnTo>
                      <a:cubicBezTo>
                        <a:pt x="38100" y="2540"/>
                        <a:pt x="33718" y="4382"/>
                        <a:pt x="30480" y="7620"/>
                      </a:cubicBezTo>
                      <a:cubicBezTo>
                        <a:pt x="19561" y="18539"/>
                        <a:pt x="25248" y="18085"/>
                        <a:pt x="19050" y="30480"/>
                      </a:cubicBezTo>
                      <a:cubicBezTo>
                        <a:pt x="17002" y="34576"/>
                        <a:pt x="13970" y="38100"/>
                        <a:pt x="11430" y="41910"/>
                      </a:cubicBezTo>
                      <a:cubicBezTo>
                        <a:pt x="10160" y="46990"/>
                        <a:pt x="8557" y="51998"/>
                        <a:pt x="7620" y="57150"/>
                      </a:cubicBezTo>
                      <a:cubicBezTo>
                        <a:pt x="615" y="95676"/>
                        <a:pt x="7825" y="71776"/>
                        <a:pt x="0" y="95250"/>
                      </a:cubicBezTo>
                      <a:cubicBezTo>
                        <a:pt x="1270" y="121920"/>
                        <a:pt x="498" y="148766"/>
                        <a:pt x="3810" y="175260"/>
                      </a:cubicBezTo>
                      <a:cubicBezTo>
                        <a:pt x="4378" y="179804"/>
                        <a:pt x="9570" y="182506"/>
                        <a:pt x="11430" y="186690"/>
                      </a:cubicBezTo>
                      <a:cubicBezTo>
                        <a:pt x="14692" y="194030"/>
                        <a:pt x="19050" y="209550"/>
                        <a:pt x="19050" y="209550"/>
                      </a:cubicBezTo>
                      <a:cubicBezTo>
                        <a:pt x="20320" y="218440"/>
                        <a:pt x="21099" y="227414"/>
                        <a:pt x="22860" y="236220"/>
                      </a:cubicBezTo>
                      <a:cubicBezTo>
                        <a:pt x="23648" y="240158"/>
                        <a:pt x="25696" y="243754"/>
                        <a:pt x="26670" y="247650"/>
                      </a:cubicBezTo>
                      <a:cubicBezTo>
                        <a:pt x="28241" y="253932"/>
                        <a:pt x="29210" y="260350"/>
                        <a:pt x="30480" y="266700"/>
                      </a:cubicBezTo>
                      <a:cubicBezTo>
                        <a:pt x="29210" y="304800"/>
                        <a:pt x="28845" y="342941"/>
                        <a:pt x="26670" y="381000"/>
                      </a:cubicBezTo>
                      <a:cubicBezTo>
                        <a:pt x="26301" y="387465"/>
                        <a:pt x="22860" y="393574"/>
                        <a:pt x="22860" y="400050"/>
                      </a:cubicBezTo>
                      <a:cubicBezTo>
                        <a:pt x="22860" y="426428"/>
                        <a:pt x="25948" y="438352"/>
                        <a:pt x="30480" y="461010"/>
                      </a:cubicBezTo>
                      <a:cubicBezTo>
                        <a:pt x="29210" y="516890"/>
                        <a:pt x="26670" y="572756"/>
                        <a:pt x="26670" y="628650"/>
                      </a:cubicBezTo>
                      <a:cubicBezTo>
                        <a:pt x="26670" y="632666"/>
                        <a:pt x="27971" y="620356"/>
                        <a:pt x="30480" y="617220"/>
                      </a:cubicBezTo>
                      <a:cubicBezTo>
                        <a:pt x="35851" y="610506"/>
                        <a:pt x="45810" y="608300"/>
                        <a:pt x="53340" y="605790"/>
                      </a:cubicBezTo>
                      <a:lnTo>
                        <a:pt x="95250" y="55245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9" name="フリーフォーム 1068"/>
                <p:cNvSpPr/>
                <p:nvPr/>
              </p:nvSpPr>
              <p:spPr>
                <a:xfrm>
                  <a:off x="5425440" y="4568190"/>
                  <a:ext cx="525780" cy="335280"/>
                </a:xfrm>
                <a:custGeom>
                  <a:avLst/>
                  <a:gdLst>
                    <a:gd name="connsiteX0" fmla="*/ 125730 w 525780"/>
                    <a:gd name="connsiteY0" fmla="*/ 327660 h 335280"/>
                    <a:gd name="connsiteX1" fmla="*/ 114300 w 525780"/>
                    <a:gd name="connsiteY1" fmla="*/ 285750 h 335280"/>
                    <a:gd name="connsiteX2" fmla="*/ 110490 w 525780"/>
                    <a:gd name="connsiteY2" fmla="*/ 274320 h 335280"/>
                    <a:gd name="connsiteX3" fmla="*/ 102870 w 525780"/>
                    <a:gd name="connsiteY3" fmla="*/ 262890 h 335280"/>
                    <a:gd name="connsiteX4" fmla="*/ 95250 w 525780"/>
                    <a:gd name="connsiteY4" fmla="*/ 240030 h 335280"/>
                    <a:gd name="connsiteX5" fmla="*/ 83820 w 525780"/>
                    <a:gd name="connsiteY5" fmla="*/ 217170 h 335280"/>
                    <a:gd name="connsiteX6" fmla="*/ 76200 w 525780"/>
                    <a:gd name="connsiteY6" fmla="*/ 205740 h 335280"/>
                    <a:gd name="connsiteX7" fmla="*/ 72390 w 525780"/>
                    <a:gd name="connsiteY7" fmla="*/ 194310 h 335280"/>
                    <a:gd name="connsiteX8" fmla="*/ 57150 w 525780"/>
                    <a:gd name="connsiteY8" fmla="*/ 171450 h 335280"/>
                    <a:gd name="connsiteX9" fmla="*/ 45720 w 525780"/>
                    <a:gd name="connsiteY9" fmla="*/ 148590 h 335280"/>
                    <a:gd name="connsiteX10" fmla="*/ 30480 w 525780"/>
                    <a:gd name="connsiteY10" fmla="*/ 114300 h 335280"/>
                    <a:gd name="connsiteX11" fmla="*/ 11430 w 525780"/>
                    <a:gd name="connsiteY11" fmla="*/ 91440 h 335280"/>
                    <a:gd name="connsiteX12" fmla="*/ 0 w 525780"/>
                    <a:gd name="connsiteY12" fmla="*/ 68580 h 335280"/>
                    <a:gd name="connsiteX13" fmla="*/ 3810 w 525780"/>
                    <a:gd name="connsiteY13" fmla="*/ 26670 h 335280"/>
                    <a:gd name="connsiteX14" fmla="*/ 26670 w 525780"/>
                    <a:gd name="connsiteY14" fmla="*/ 11430 h 335280"/>
                    <a:gd name="connsiteX15" fmla="*/ 49530 w 525780"/>
                    <a:gd name="connsiteY15" fmla="*/ 0 h 335280"/>
                    <a:gd name="connsiteX16" fmla="*/ 76200 w 525780"/>
                    <a:gd name="connsiteY16" fmla="*/ 3810 h 335280"/>
                    <a:gd name="connsiteX17" fmla="*/ 91440 w 525780"/>
                    <a:gd name="connsiteY17" fmla="*/ 26670 h 335280"/>
                    <a:gd name="connsiteX18" fmla="*/ 106680 w 525780"/>
                    <a:gd name="connsiteY18" fmla="*/ 49530 h 335280"/>
                    <a:gd name="connsiteX19" fmla="*/ 114300 w 525780"/>
                    <a:gd name="connsiteY19" fmla="*/ 60960 h 335280"/>
                    <a:gd name="connsiteX20" fmla="*/ 133350 w 525780"/>
                    <a:gd name="connsiteY20" fmla="*/ 91440 h 335280"/>
                    <a:gd name="connsiteX21" fmla="*/ 144780 w 525780"/>
                    <a:gd name="connsiteY21" fmla="*/ 95250 h 335280"/>
                    <a:gd name="connsiteX22" fmla="*/ 160020 w 525780"/>
                    <a:gd name="connsiteY22" fmla="*/ 118110 h 335280"/>
                    <a:gd name="connsiteX23" fmla="*/ 167640 w 525780"/>
                    <a:gd name="connsiteY23" fmla="*/ 129540 h 335280"/>
                    <a:gd name="connsiteX24" fmla="*/ 179070 w 525780"/>
                    <a:gd name="connsiteY24" fmla="*/ 137160 h 335280"/>
                    <a:gd name="connsiteX25" fmla="*/ 182880 w 525780"/>
                    <a:gd name="connsiteY25" fmla="*/ 148590 h 335280"/>
                    <a:gd name="connsiteX26" fmla="*/ 194310 w 525780"/>
                    <a:gd name="connsiteY26" fmla="*/ 152400 h 335280"/>
                    <a:gd name="connsiteX27" fmla="*/ 213360 w 525780"/>
                    <a:gd name="connsiteY27" fmla="*/ 182880 h 335280"/>
                    <a:gd name="connsiteX28" fmla="*/ 220980 w 525780"/>
                    <a:gd name="connsiteY28" fmla="*/ 194310 h 335280"/>
                    <a:gd name="connsiteX29" fmla="*/ 232410 w 525780"/>
                    <a:gd name="connsiteY29" fmla="*/ 198120 h 335280"/>
                    <a:gd name="connsiteX30" fmla="*/ 255270 w 525780"/>
                    <a:gd name="connsiteY30" fmla="*/ 209550 h 335280"/>
                    <a:gd name="connsiteX31" fmla="*/ 278130 w 525780"/>
                    <a:gd name="connsiteY31" fmla="*/ 205740 h 335280"/>
                    <a:gd name="connsiteX32" fmla="*/ 300990 w 525780"/>
                    <a:gd name="connsiteY32" fmla="*/ 198120 h 335280"/>
                    <a:gd name="connsiteX33" fmla="*/ 308610 w 525780"/>
                    <a:gd name="connsiteY33" fmla="*/ 186690 h 335280"/>
                    <a:gd name="connsiteX34" fmla="*/ 331470 w 525780"/>
                    <a:gd name="connsiteY34" fmla="*/ 175260 h 335280"/>
                    <a:gd name="connsiteX35" fmla="*/ 342900 w 525780"/>
                    <a:gd name="connsiteY35" fmla="*/ 167640 h 335280"/>
                    <a:gd name="connsiteX36" fmla="*/ 373380 w 525780"/>
                    <a:gd name="connsiteY36" fmla="*/ 121920 h 335280"/>
                    <a:gd name="connsiteX37" fmla="*/ 381000 w 525780"/>
                    <a:gd name="connsiteY37" fmla="*/ 110490 h 335280"/>
                    <a:gd name="connsiteX38" fmla="*/ 396240 w 525780"/>
                    <a:gd name="connsiteY38" fmla="*/ 87630 h 335280"/>
                    <a:gd name="connsiteX39" fmla="*/ 411480 w 525780"/>
                    <a:gd name="connsiteY39" fmla="*/ 64770 h 335280"/>
                    <a:gd name="connsiteX40" fmla="*/ 419100 w 525780"/>
                    <a:gd name="connsiteY40" fmla="*/ 41910 h 335280"/>
                    <a:gd name="connsiteX41" fmla="*/ 438150 w 525780"/>
                    <a:gd name="connsiteY41" fmla="*/ 7620 h 335280"/>
                    <a:gd name="connsiteX42" fmla="*/ 449580 w 525780"/>
                    <a:gd name="connsiteY42" fmla="*/ 3810 h 335280"/>
                    <a:gd name="connsiteX43" fmla="*/ 472440 w 525780"/>
                    <a:gd name="connsiteY43" fmla="*/ 11430 h 335280"/>
                    <a:gd name="connsiteX44" fmla="*/ 483870 w 525780"/>
                    <a:gd name="connsiteY44" fmla="*/ 15240 h 335280"/>
                    <a:gd name="connsiteX45" fmla="*/ 506730 w 525780"/>
                    <a:gd name="connsiteY45" fmla="*/ 30480 h 335280"/>
                    <a:gd name="connsiteX46" fmla="*/ 514350 w 525780"/>
                    <a:gd name="connsiteY46" fmla="*/ 41910 h 335280"/>
                    <a:gd name="connsiteX47" fmla="*/ 525780 w 525780"/>
                    <a:gd name="connsiteY47" fmla="*/ 80010 h 335280"/>
                    <a:gd name="connsiteX48" fmla="*/ 514350 w 525780"/>
                    <a:gd name="connsiteY48" fmla="*/ 110490 h 335280"/>
                    <a:gd name="connsiteX49" fmla="*/ 502920 w 525780"/>
                    <a:gd name="connsiteY49" fmla="*/ 118110 h 335280"/>
                    <a:gd name="connsiteX50" fmla="*/ 491490 w 525780"/>
                    <a:gd name="connsiteY50" fmla="*/ 152400 h 335280"/>
                    <a:gd name="connsiteX51" fmla="*/ 487680 w 525780"/>
                    <a:gd name="connsiteY51" fmla="*/ 163830 h 335280"/>
                    <a:gd name="connsiteX52" fmla="*/ 472440 w 525780"/>
                    <a:gd name="connsiteY52" fmla="*/ 198120 h 335280"/>
                    <a:gd name="connsiteX53" fmla="*/ 461010 w 525780"/>
                    <a:gd name="connsiteY53" fmla="*/ 232410 h 335280"/>
                    <a:gd name="connsiteX54" fmla="*/ 457200 w 525780"/>
                    <a:gd name="connsiteY54" fmla="*/ 243840 h 335280"/>
                    <a:gd name="connsiteX55" fmla="*/ 449580 w 525780"/>
                    <a:gd name="connsiteY55" fmla="*/ 255270 h 335280"/>
                    <a:gd name="connsiteX56" fmla="*/ 441960 w 525780"/>
                    <a:gd name="connsiteY56" fmla="*/ 278130 h 335280"/>
                    <a:gd name="connsiteX57" fmla="*/ 430530 w 525780"/>
                    <a:gd name="connsiteY57" fmla="*/ 312420 h 335280"/>
                    <a:gd name="connsiteX58" fmla="*/ 426720 w 525780"/>
                    <a:gd name="connsiteY58" fmla="*/ 323850 h 335280"/>
                    <a:gd name="connsiteX59" fmla="*/ 422910 w 525780"/>
                    <a:gd name="connsiteY59" fmla="*/ 335280 h 335280"/>
                    <a:gd name="connsiteX60" fmla="*/ 403860 w 525780"/>
                    <a:gd name="connsiteY60" fmla="*/ 316230 h 335280"/>
                    <a:gd name="connsiteX61" fmla="*/ 381000 w 525780"/>
                    <a:gd name="connsiteY61" fmla="*/ 308610 h 335280"/>
                    <a:gd name="connsiteX62" fmla="*/ 369570 w 525780"/>
                    <a:gd name="connsiteY62" fmla="*/ 297180 h 335280"/>
                    <a:gd name="connsiteX63" fmla="*/ 342900 w 525780"/>
                    <a:gd name="connsiteY63" fmla="*/ 289560 h 335280"/>
                    <a:gd name="connsiteX64" fmla="*/ 255270 w 525780"/>
                    <a:gd name="connsiteY64" fmla="*/ 278130 h 335280"/>
                    <a:gd name="connsiteX65" fmla="*/ 205740 w 525780"/>
                    <a:gd name="connsiteY65" fmla="*/ 281940 h 335280"/>
                    <a:gd name="connsiteX66" fmla="*/ 179070 w 525780"/>
                    <a:gd name="connsiteY66" fmla="*/ 289560 h 335280"/>
                    <a:gd name="connsiteX67" fmla="*/ 167640 w 525780"/>
                    <a:gd name="connsiteY67" fmla="*/ 297180 h 335280"/>
                    <a:gd name="connsiteX68" fmla="*/ 144780 w 525780"/>
                    <a:gd name="connsiteY68" fmla="*/ 304800 h 335280"/>
                    <a:gd name="connsiteX69" fmla="*/ 133350 w 525780"/>
                    <a:gd name="connsiteY69" fmla="*/ 308610 h 335280"/>
                    <a:gd name="connsiteX70" fmla="*/ 121920 w 525780"/>
                    <a:gd name="connsiteY70" fmla="*/ 312420 h 335280"/>
                    <a:gd name="connsiteX71" fmla="*/ 125730 w 525780"/>
                    <a:gd name="connsiteY71" fmla="*/ 32766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5780" h="335280">
                      <a:moveTo>
                        <a:pt x="125730" y="327660"/>
                      </a:moveTo>
                      <a:cubicBezTo>
                        <a:pt x="120345" y="300734"/>
                        <a:pt x="123968" y="314753"/>
                        <a:pt x="114300" y="285750"/>
                      </a:cubicBezTo>
                      <a:cubicBezTo>
                        <a:pt x="113030" y="281940"/>
                        <a:pt x="112718" y="277662"/>
                        <a:pt x="110490" y="274320"/>
                      </a:cubicBezTo>
                      <a:cubicBezTo>
                        <a:pt x="107950" y="270510"/>
                        <a:pt x="104730" y="267074"/>
                        <a:pt x="102870" y="262890"/>
                      </a:cubicBezTo>
                      <a:cubicBezTo>
                        <a:pt x="99608" y="255550"/>
                        <a:pt x="99705" y="246713"/>
                        <a:pt x="95250" y="240030"/>
                      </a:cubicBezTo>
                      <a:cubicBezTo>
                        <a:pt x="73412" y="207273"/>
                        <a:pt x="99594" y="248718"/>
                        <a:pt x="83820" y="217170"/>
                      </a:cubicBezTo>
                      <a:cubicBezTo>
                        <a:pt x="81772" y="213074"/>
                        <a:pt x="78248" y="209836"/>
                        <a:pt x="76200" y="205740"/>
                      </a:cubicBezTo>
                      <a:cubicBezTo>
                        <a:pt x="74404" y="202148"/>
                        <a:pt x="74340" y="197821"/>
                        <a:pt x="72390" y="194310"/>
                      </a:cubicBezTo>
                      <a:cubicBezTo>
                        <a:pt x="67942" y="186304"/>
                        <a:pt x="60046" y="180138"/>
                        <a:pt x="57150" y="171450"/>
                      </a:cubicBezTo>
                      <a:cubicBezTo>
                        <a:pt x="43255" y="129765"/>
                        <a:pt x="65415" y="192905"/>
                        <a:pt x="45720" y="148590"/>
                      </a:cubicBezTo>
                      <a:cubicBezTo>
                        <a:pt x="36227" y="127230"/>
                        <a:pt x="42798" y="129081"/>
                        <a:pt x="30480" y="114300"/>
                      </a:cubicBezTo>
                      <a:cubicBezTo>
                        <a:pt x="19947" y="101661"/>
                        <a:pt x="18525" y="105629"/>
                        <a:pt x="11430" y="91440"/>
                      </a:cubicBezTo>
                      <a:cubicBezTo>
                        <a:pt x="-4344" y="59892"/>
                        <a:pt x="21838" y="101337"/>
                        <a:pt x="0" y="68580"/>
                      </a:cubicBezTo>
                      <a:cubicBezTo>
                        <a:pt x="1270" y="54610"/>
                        <a:pt x="-2122" y="39382"/>
                        <a:pt x="3810" y="26670"/>
                      </a:cubicBezTo>
                      <a:cubicBezTo>
                        <a:pt x="7683" y="18371"/>
                        <a:pt x="19050" y="16510"/>
                        <a:pt x="26670" y="11430"/>
                      </a:cubicBezTo>
                      <a:cubicBezTo>
                        <a:pt x="41442" y="1582"/>
                        <a:pt x="33756" y="5258"/>
                        <a:pt x="49530" y="0"/>
                      </a:cubicBezTo>
                      <a:cubicBezTo>
                        <a:pt x="58420" y="1270"/>
                        <a:pt x="68624" y="-1011"/>
                        <a:pt x="76200" y="3810"/>
                      </a:cubicBezTo>
                      <a:cubicBezTo>
                        <a:pt x="83926" y="8727"/>
                        <a:pt x="86360" y="19050"/>
                        <a:pt x="91440" y="26670"/>
                      </a:cubicBezTo>
                      <a:lnTo>
                        <a:pt x="106680" y="49530"/>
                      </a:lnTo>
                      <a:cubicBezTo>
                        <a:pt x="109220" y="53340"/>
                        <a:pt x="112852" y="56616"/>
                        <a:pt x="114300" y="60960"/>
                      </a:cubicBezTo>
                      <a:cubicBezTo>
                        <a:pt x="121250" y="81810"/>
                        <a:pt x="116444" y="82987"/>
                        <a:pt x="133350" y="91440"/>
                      </a:cubicBezTo>
                      <a:cubicBezTo>
                        <a:pt x="136942" y="93236"/>
                        <a:pt x="140970" y="93980"/>
                        <a:pt x="144780" y="95250"/>
                      </a:cubicBezTo>
                      <a:lnTo>
                        <a:pt x="160020" y="118110"/>
                      </a:lnTo>
                      <a:cubicBezTo>
                        <a:pt x="162560" y="121920"/>
                        <a:pt x="163830" y="127000"/>
                        <a:pt x="167640" y="129540"/>
                      </a:cubicBezTo>
                      <a:lnTo>
                        <a:pt x="179070" y="137160"/>
                      </a:lnTo>
                      <a:cubicBezTo>
                        <a:pt x="180340" y="140970"/>
                        <a:pt x="180040" y="145750"/>
                        <a:pt x="182880" y="148590"/>
                      </a:cubicBezTo>
                      <a:cubicBezTo>
                        <a:pt x="185720" y="151430"/>
                        <a:pt x="191976" y="149132"/>
                        <a:pt x="194310" y="152400"/>
                      </a:cubicBezTo>
                      <a:cubicBezTo>
                        <a:pt x="223163" y="192794"/>
                        <a:pt x="183968" y="163285"/>
                        <a:pt x="213360" y="182880"/>
                      </a:cubicBezTo>
                      <a:cubicBezTo>
                        <a:pt x="215900" y="186690"/>
                        <a:pt x="217404" y="191449"/>
                        <a:pt x="220980" y="194310"/>
                      </a:cubicBezTo>
                      <a:cubicBezTo>
                        <a:pt x="224116" y="196819"/>
                        <a:pt x="228818" y="196324"/>
                        <a:pt x="232410" y="198120"/>
                      </a:cubicBezTo>
                      <a:cubicBezTo>
                        <a:pt x="261953" y="212892"/>
                        <a:pt x="226540" y="199973"/>
                        <a:pt x="255270" y="209550"/>
                      </a:cubicBezTo>
                      <a:cubicBezTo>
                        <a:pt x="262890" y="208280"/>
                        <a:pt x="270636" y="207614"/>
                        <a:pt x="278130" y="205740"/>
                      </a:cubicBezTo>
                      <a:cubicBezTo>
                        <a:pt x="285922" y="203792"/>
                        <a:pt x="300990" y="198120"/>
                        <a:pt x="300990" y="198120"/>
                      </a:cubicBezTo>
                      <a:cubicBezTo>
                        <a:pt x="303530" y="194310"/>
                        <a:pt x="305372" y="189928"/>
                        <a:pt x="308610" y="186690"/>
                      </a:cubicBezTo>
                      <a:cubicBezTo>
                        <a:pt x="319529" y="175771"/>
                        <a:pt x="319075" y="181458"/>
                        <a:pt x="331470" y="175260"/>
                      </a:cubicBezTo>
                      <a:cubicBezTo>
                        <a:pt x="335566" y="173212"/>
                        <a:pt x="339090" y="170180"/>
                        <a:pt x="342900" y="167640"/>
                      </a:cubicBezTo>
                      <a:lnTo>
                        <a:pt x="373380" y="121920"/>
                      </a:lnTo>
                      <a:cubicBezTo>
                        <a:pt x="375920" y="118110"/>
                        <a:pt x="379552" y="114834"/>
                        <a:pt x="381000" y="110490"/>
                      </a:cubicBezTo>
                      <a:cubicBezTo>
                        <a:pt x="386514" y="93948"/>
                        <a:pt x="381970" y="101900"/>
                        <a:pt x="396240" y="87630"/>
                      </a:cubicBezTo>
                      <a:cubicBezTo>
                        <a:pt x="408845" y="49816"/>
                        <a:pt x="387697" y="107579"/>
                        <a:pt x="411480" y="64770"/>
                      </a:cubicBezTo>
                      <a:cubicBezTo>
                        <a:pt x="415381" y="57749"/>
                        <a:pt x="416560" y="49530"/>
                        <a:pt x="419100" y="41910"/>
                      </a:cubicBezTo>
                      <a:cubicBezTo>
                        <a:pt x="422455" y="31846"/>
                        <a:pt x="428324" y="10895"/>
                        <a:pt x="438150" y="7620"/>
                      </a:cubicBezTo>
                      <a:lnTo>
                        <a:pt x="449580" y="3810"/>
                      </a:lnTo>
                      <a:lnTo>
                        <a:pt x="472440" y="11430"/>
                      </a:lnTo>
                      <a:cubicBezTo>
                        <a:pt x="476250" y="12700"/>
                        <a:pt x="480528" y="13012"/>
                        <a:pt x="483870" y="15240"/>
                      </a:cubicBezTo>
                      <a:lnTo>
                        <a:pt x="506730" y="30480"/>
                      </a:lnTo>
                      <a:cubicBezTo>
                        <a:pt x="509270" y="34290"/>
                        <a:pt x="512490" y="37726"/>
                        <a:pt x="514350" y="41910"/>
                      </a:cubicBezTo>
                      <a:cubicBezTo>
                        <a:pt x="519651" y="53836"/>
                        <a:pt x="522614" y="67344"/>
                        <a:pt x="525780" y="80010"/>
                      </a:cubicBezTo>
                      <a:cubicBezTo>
                        <a:pt x="523054" y="93640"/>
                        <a:pt x="524161" y="100679"/>
                        <a:pt x="514350" y="110490"/>
                      </a:cubicBezTo>
                      <a:cubicBezTo>
                        <a:pt x="511112" y="113728"/>
                        <a:pt x="506730" y="115570"/>
                        <a:pt x="502920" y="118110"/>
                      </a:cubicBezTo>
                      <a:lnTo>
                        <a:pt x="491490" y="152400"/>
                      </a:lnTo>
                      <a:cubicBezTo>
                        <a:pt x="490220" y="156210"/>
                        <a:pt x="489908" y="160488"/>
                        <a:pt x="487680" y="163830"/>
                      </a:cubicBezTo>
                      <a:cubicBezTo>
                        <a:pt x="475605" y="181943"/>
                        <a:pt x="481508" y="170916"/>
                        <a:pt x="472440" y="198120"/>
                      </a:cubicBezTo>
                      <a:lnTo>
                        <a:pt x="461010" y="232410"/>
                      </a:lnTo>
                      <a:cubicBezTo>
                        <a:pt x="459740" y="236220"/>
                        <a:pt x="459428" y="240498"/>
                        <a:pt x="457200" y="243840"/>
                      </a:cubicBezTo>
                      <a:cubicBezTo>
                        <a:pt x="454660" y="247650"/>
                        <a:pt x="451440" y="251086"/>
                        <a:pt x="449580" y="255270"/>
                      </a:cubicBezTo>
                      <a:cubicBezTo>
                        <a:pt x="446318" y="262610"/>
                        <a:pt x="444500" y="270510"/>
                        <a:pt x="441960" y="278130"/>
                      </a:cubicBezTo>
                      <a:lnTo>
                        <a:pt x="430530" y="312420"/>
                      </a:lnTo>
                      <a:lnTo>
                        <a:pt x="426720" y="323850"/>
                      </a:lnTo>
                      <a:lnTo>
                        <a:pt x="422910" y="335280"/>
                      </a:lnTo>
                      <a:cubicBezTo>
                        <a:pt x="415958" y="324853"/>
                        <a:pt x="415892" y="321577"/>
                        <a:pt x="403860" y="316230"/>
                      </a:cubicBezTo>
                      <a:cubicBezTo>
                        <a:pt x="396520" y="312968"/>
                        <a:pt x="381000" y="308610"/>
                        <a:pt x="381000" y="308610"/>
                      </a:cubicBezTo>
                      <a:cubicBezTo>
                        <a:pt x="377190" y="304800"/>
                        <a:pt x="374053" y="300169"/>
                        <a:pt x="369570" y="297180"/>
                      </a:cubicBezTo>
                      <a:cubicBezTo>
                        <a:pt x="366078" y="294852"/>
                        <a:pt x="345209" y="290253"/>
                        <a:pt x="342900" y="289560"/>
                      </a:cubicBezTo>
                      <a:cubicBezTo>
                        <a:pt x="293527" y="274748"/>
                        <a:pt x="344201" y="283361"/>
                        <a:pt x="255270" y="278130"/>
                      </a:cubicBezTo>
                      <a:cubicBezTo>
                        <a:pt x="238760" y="279400"/>
                        <a:pt x="222185" y="280005"/>
                        <a:pt x="205740" y="281940"/>
                      </a:cubicBezTo>
                      <a:cubicBezTo>
                        <a:pt x="202547" y="282316"/>
                        <a:pt x="183240" y="287475"/>
                        <a:pt x="179070" y="289560"/>
                      </a:cubicBezTo>
                      <a:cubicBezTo>
                        <a:pt x="174974" y="291608"/>
                        <a:pt x="171824" y="295320"/>
                        <a:pt x="167640" y="297180"/>
                      </a:cubicBezTo>
                      <a:cubicBezTo>
                        <a:pt x="160300" y="300442"/>
                        <a:pt x="152400" y="302260"/>
                        <a:pt x="144780" y="304800"/>
                      </a:cubicBezTo>
                      <a:lnTo>
                        <a:pt x="133350" y="308610"/>
                      </a:lnTo>
                      <a:cubicBezTo>
                        <a:pt x="129540" y="309880"/>
                        <a:pt x="123716" y="308828"/>
                        <a:pt x="121920" y="312420"/>
                      </a:cubicBezTo>
                      <a:lnTo>
                        <a:pt x="125730" y="327660"/>
                      </a:ln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0" name="フリーフォーム 1069"/>
                <p:cNvSpPr/>
                <p:nvPr/>
              </p:nvSpPr>
              <p:spPr>
                <a:xfrm>
                  <a:off x="5996846" y="4743450"/>
                  <a:ext cx="464914" cy="647700"/>
                </a:xfrm>
                <a:custGeom>
                  <a:avLst/>
                  <a:gdLst>
                    <a:gd name="connsiteX0" fmla="*/ 7714 w 464914"/>
                    <a:gd name="connsiteY0" fmla="*/ 518160 h 647700"/>
                    <a:gd name="connsiteX1" fmla="*/ 26764 w 464914"/>
                    <a:gd name="connsiteY1" fmla="*/ 514350 h 647700"/>
                    <a:gd name="connsiteX2" fmla="*/ 38194 w 464914"/>
                    <a:gd name="connsiteY2" fmla="*/ 506730 h 647700"/>
                    <a:gd name="connsiteX3" fmla="*/ 49624 w 464914"/>
                    <a:gd name="connsiteY3" fmla="*/ 502920 h 647700"/>
                    <a:gd name="connsiteX4" fmla="*/ 49624 w 464914"/>
                    <a:gd name="connsiteY4" fmla="*/ 388620 h 647700"/>
                    <a:gd name="connsiteX5" fmla="*/ 45814 w 464914"/>
                    <a:gd name="connsiteY5" fmla="*/ 377190 h 647700"/>
                    <a:gd name="connsiteX6" fmla="*/ 38194 w 464914"/>
                    <a:gd name="connsiteY6" fmla="*/ 339090 h 647700"/>
                    <a:gd name="connsiteX7" fmla="*/ 34384 w 464914"/>
                    <a:gd name="connsiteY7" fmla="*/ 327660 h 647700"/>
                    <a:gd name="connsiteX8" fmla="*/ 26764 w 464914"/>
                    <a:gd name="connsiteY8" fmla="*/ 278130 h 647700"/>
                    <a:gd name="connsiteX9" fmla="*/ 22954 w 464914"/>
                    <a:gd name="connsiteY9" fmla="*/ 255270 h 647700"/>
                    <a:gd name="connsiteX10" fmla="*/ 15334 w 464914"/>
                    <a:gd name="connsiteY10" fmla="*/ 232410 h 647700"/>
                    <a:gd name="connsiteX11" fmla="*/ 11524 w 464914"/>
                    <a:gd name="connsiteY11" fmla="*/ 220980 h 647700"/>
                    <a:gd name="connsiteX12" fmla="*/ 3904 w 464914"/>
                    <a:gd name="connsiteY12" fmla="*/ 198120 h 647700"/>
                    <a:gd name="connsiteX13" fmla="*/ 94 w 464914"/>
                    <a:gd name="connsiteY13" fmla="*/ 186690 h 647700"/>
                    <a:gd name="connsiteX14" fmla="*/ 3904 w 464914"/>
                    <a:gd name="connsiteY14" fmla="*/ 129540 h 647700"/>
                    <a:gd name="connsiteX15" fmla="*/ 49624 w 464914"/>
                    <a:gd name="connsiteY15" fmla="*/ 106680 h 647700"/>
                    <a:gd name="connsiteX16" fmla="*/ 61054 w 464914"/>
                    <a:gd name="connsiteY16" fmla="*/ 102870 h 647700"/>
                    <a:gd name="connsiteX17" fmla="*/ 72484 w 464914"/>
                    <a:gd name="connsiteY17" fmla="*/ 99060 h 647700"/>
                    <a:gd name="connsiteX18" fmla="*/ 87724 w 464914"/>
                    <a:gd name="connsiteY18" fmla="*/ 102870 h 647700"/>
                    <a:gd name="connsiteX19" fmla="*/ 102964 w 464914"/>
                    <a:gd name="connsiteY19" fmla="*/ 137160 h 647700"/>
                    <a:gd name="connsiteX20" fmla="*/ 110584 w 464914"/>
                    <a:gd name="connsiteY20" fmla="*/ 148590 h 647700"/>
                    <a:gd name="connsiteX21" fmla="*/ 118204 w 464914"/>
                    <a:gd name="connsiteY21" fmla="*/ 171450 h 647700"/>
                    <a:gd name="connsiteX22" fmla="*/ 125824 w 464914"/>
                    <a:gd name="connsiteY22" fmla="*/ 182880 h 647700"/>
                    <a:gd name="connsiteX23" fmla="*/ 129634 w 464914"/>
                    <a:gd name="connsiteY23" fmla="*/ 201930 h 647700"/>
                    <a:gd name="connsiteX24" fmla="*/ 137254 w 464914"/>
                    <a:gd name="connsiteY24" fmla="*/ 179070 h 647700"/>
                    <a:gd name="connsiteX25" fmla="*/ 141064 w 464914"/>
                    <a:gd name="connsiteY25" fmla="*/ 167640 h 647700"/>
                    <a:gd name="connsiteX26" fmla="*/ 144874 w 464914"/>
                    <a:gd name="connsiteY26" fmla="*/ 137160 h 647700"/>
                    <a:gd name="connsiteX27" fmla="*/ 148684 w 464914"/>
                    <a:gd name="connsiteY27" fmla="*/ 30480 h 647700"/>
                    <a:gd name="connsiteX28" fmla="*/ 156304 w 464914"/>
                    <a:gd name="connsiteY28" fmla="*/ 19050 h 647700"/>
                    <a:gd name="connsiteX29" fmla="*/ 179164 w 464914"/>
                    <a:gd name="connsiteY29" fmla="*/ 11430 h 647700"/>
                    <a:gd name="connsiteX30" fmla="*/ 190594 w 464914"/>
                    <a:gd name="connsiteY30" fmla="*/ 7620 h 647700"/>
                    <a:gd name="connsiteX31" fmla="*/ 202024 w 464914"/>
                    <a:gd name="connsiteY31" fmla="*/ 0 h 647700"/>
                    <a:gd name="connsiteX32" fmla="*/ 240124 w 464914"/>
                    <a:gd name="connsiteY32" fmla="*/ 3810 h 647700"/>
                    <a:gd name="connsiteX33" fmla="*/ 243934 w 464914"/>
                    <a:gd name="connsiteY33" fmla="*/ 15240 h 647700"/>
                    <a:gd name="connsiteX34" fmla="*/ 251554 w 464914"/>
                    <a:gd name="connsiteY34" fmla="*/ 26670 h 647700"/>
                    <a:gd name="connsiteX35" fmla="*/ 259174 w 464914"/>
                    <a:gd name="connsiteY35" fmla="*/ 53340 h 647700"/>
                    <a:gd name="connsiteX36" fmla="*/ 266794 w 464914"/>
                    <a:gd name="connsiteY36" fmla="*/ 118110 h 647700"/>
                    <a:gd name="connsiteX37" fmla="*/ 274414 w 464914"/>
                    <a:gd name="connsiteY37" fmla="*/ 182880 h 647700"/>
                    <a:gd name="connsiteX38" fmla="*/ 285844 w 464914"/>
                    <a:gd name="connsiteY38" fmla="*/ 228600 h 647700"/>
                    <a:gd name="connsiteX39" fmla="*/ 289654 w 464914"/>
                    <a:gd name="connsiteY39" fmla="*/ 240030 h 647700"/>
                    <a:gd name="connsiteX40" fmla="*/ 331564 w 464914"/>
                    <a:gd name="connsiteY40" fmla="*/ 255270 h 647700"/>
                    <a:gd name="connsiteX41" fmla="*/ 346804 w 464914"/>
                    <a:gd name="connsiteY41" fmla="*/ 259080 h 647700"/>
                    <a:gd name="connsiteX42" fmla="*/ 358234 w 464914"/>
                    <a:gd name="connsiteY42" fmla="*/ 262890 h 647700"/>
                    <a:gd name="connsiteX43" fmla="*/ 403954 w 464914"/>
                    <a:gd name="connsiteY43" fmla="*/ 266700 h 647700"/>
                    <a:gd name="connsiteX44" fmla="*/ 419194 w 464914"/>
                    <a:gd name="connsiteY44" fmla="*/ 270510 h 647700"/>
                    <a:gd name="connsiteX45" fmla="*/ 430624 w 464914"/>
                    <a:gd name="connsiteY45" fmla="*/ 278130 h 647700"/>
                    <a:gd name="connsiteX46" fmla="*/ 442054 w 464914"/>
                    <a:gd name="connsiteY46" fmla="*/ 281940 h 647700"/>
                    <a:gd name="connsiteX47" fmla="*/ 457294 w 464914"/>
                    <a:gd name="connsiteY47" fmla="*/ 316230 h 647700"/>
                    <a:gd name="connsiteX48" fmla="*/ 461104 w 464914"/>
                    <a:gd name="connsiteY48" fmla="*/ 327660 h 647700"/>
                    <a:gd name="connsiteX49" fmla="*/ 464914 w 464914"/>
                    <a:gd name="connsiteY49" fmla="*/ 339090 h 647700"/>
                    <a:gd name="connsiteX50" fmla="*/ 461104 w 464914"/>
                    <a:gd name="connsiteY50" fmla="*/ 369570 h 647700"/>
                    <a:gd name="connsiteX51" fmla="*/ 442054 w 464914"/>
                    <a:gd name="connsiteY51" fmla="*/ 403860 h 647700"/>
                    <a:gd name="connsiteX52" fmla="*/ 430624 w 464914"/>
                    <a:gd name="connsiteY52" fmla="*/ 415290 h 647700"/>
                    <a:gd name="connsiteX53" fmla="*/ 419194 w 464914"/>
                    <a:gd name="connsiteY53" fmla="*/ 419100 h 647700"/>
                    <a:gd name="connsiteX54" fmla="*/ 407764 w 464914"/>
                    <a:gd name="connsiteY54" fmla="*/ 426720 h 647700"/>
                    <a:gd name="connsiteX55" fmla="*/ 396334 w 464914"/>
                    <a:gd name="connsiteY55" fmla="*/ 430530 h 647700"/>
                    <a:gd name="connsiteX56" fmla="*/ 373474 w 464914"/>
                    <a:gd name="connsiteY56" fmla="*/ 445770 h 647700"/>
                    <a:gd name="connsiteX57" fmla="*/ 327754 w 464914"/>
                    <a:gd name="connsiteY57" fmla="*/ 461010 h 647700"/>
                    <a:gd name="connsiteX58" fmla="*/ 316324 w 464914"/>
                    <a:gd name="connsiteY58" fmla="*/ 464820 h 647700"/>
                    <a:gd name="connsiteX59" fmla="*/ 304894 w 464914"/>
                    <a:gd name="connsiteY59" fmla="*/ 468630 h 647700"/>
                    <a:gd name="connsiteX60" fmla="*/ 293464 w 464914"/>
                    <a:gd name="connsiteY60" fmla="*/ 476250 h 647700"/>
                    <a:gd name="connsiteX61" fmla="*/ 282034 w 464914"/>
                    <a:gd name="connsiteY61" fmla="*/ 480060 h 647700"/>
                    <a:gd name="connsiteX62" fmla="*/ 247744 w 464914"/>
                    <a:gd name="connsiteY62" fmla="*/ 499110 h 647700"/>
                    <a:gd name="connsiteX63" fmla="*/ 240124 w 464914"/>
                    <a:gd name="connsiteY63" fmla="*/ 510540 h 647700"/>
                    <a:gd name="connsiteX64" fmla="*/ 228694 w 464914"/>
                    <a:gd name="connsiteY64" fmla="*/ 514350 h 647700"/>
                    <a:gd name="connsiteX65" fmla="*/ 217264 w 464914"/>
                    <a:gd name="connsiteY65" fmla="*/ 521970 h 647700"/>
                    <a:gd name="connsiteX66" fmla="*/ 179164 w 464914"/>
                    <a:gd name="connsiteY66" fmla="*/ 548640 h 647700"/>
                    <a:gd name="connsiteX67" fmla="*/ 167734 w 464914"/>
                    <a:gd name="connsiteY67" fmla="*/ 556260 h 647700"/>
                    <a:gd name="connsiteX68" fmla="*/ 156304 w 464914"/>
                    <a:gd name="connsiteY68" fmla="*/ 563880 h 647700"/>
                    <a:gd name="connsiteX69" fmla="*/ 137254 w 464914"/>
                    <a:gd name="connsiteY69" fmla="*/ 582930 h 647700"/>
                    <a:gd name="connsiteX70" fmla="*/ 129634 w 464914"/>
                    <a:gd name="connsiteY70" fmla="*/ 594360 h 647700"/>
                    <a:gd name="connsiteX71" fmla="*/ 118204 w 464914"/>
                    <a:gd name="connsiteY71" fmla="*/ 605790 h 647700"/>
                    <a:gd name="connsiteX72" fmla="*/ 106774 w 464914"/>
                    <a:gd name="connsiteY72" fmla="*/ 628650 h 647700"/>
                    <a:gd name="connsiteX73" fmla="*/ 95344 w 464914"/>
                    <a:gd name="connsiteY73" fmla="*/ 636270 h 647700"/>
                    <a:gd name="connsiteX74" fmla="*/ 87724 w 464914"/>
                    <a:gd name="connsiteY74" fmla="*/ 647700 h 647700"/>
                    <a:gd name="connsiteX75" fmla="*/ 80104 w 464914"/>
                    <a:gd name="connsiteY75" fmla="*/ 636270 h 647700"/>
                    <a:gd name="connsiteX76" fmla="*/ 72484 w 464914"/>
                    <a:gd name="connsiteY76" fmla="*/ 613410 h 647700"/>
                    <a:gd name="connsiteX77" fmla="*/ 61054 w 464914"/>
                    <a:gd name="connsiteY77" fmla="*/ 590550 h 647700"/>
                    <a:gd name="connsiteX78" fmla="*/ 57244 w 464914"/>
                    <a:gd name="connsiteY78" fmla="*/ 579120 h 647700"/>
                    <a:gd name="connsiteX79" fmla="*/ 42004 w 464914"/>
                    <a:gd name="connsiteY79" fmla="*/ 556260 h 647700"/>
                    <a:gd name="connsiteX80" fmla="*/ 22954 w 464914"/>
                    <a:gd name="connsiteY80" fmla="*/ 537210 h 647700"/>
                    <a:gd name="connsiteX81" fmla="*/ 7714 w 464914"/>
                    <a:gd name="connsiteY81" fmla="*/ 51816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4914" h="647700">
                      <a:moveTo>
                        <a:pt x="7714" y="518160"/>
                      </a:moveTo>
                      <a:cubicBezTo>
                        <a:pt x="8349" y="514350"/>
                        <a:pt x="20701" y="516624"/>
                        <a:pt x="26764" y="514350"/>
                      </a:cubicBezTo>
                      <a:cubicBezTo>
                        <a:pt x="31051" y="512742"/>
                        <a:pt x="34098" y="508778"/>
                        <a:pt x="38194" y="506730"/>
                      </a:cubicBezTo>
                      <a:cubicBezTo>
                        <a:pt x="41786" y="504934"/>
                        <a:pt x="45814" y="504190"/>
                        <a:pt x="49624" y="502920"/>
                      </a:cubicBezTo>
                      <a:cubicBezTo>
                        <a:pt x="63976" y="459864"/>
                        <a:pt x="56222" y="487586"/>
                        <a:pt x="49624" y="388620"/>
                      </a:cubicBezTo>
                      <a:cubicBezTo>
                        <a:pt x="49357" y="384613"/>
                        <a:pt x="46717" y="381103"/>
                        <a:pt x="45814" y="377190"/>
                      </a:cubicBezTo>
                      <a:cubicBezTo>
                        <a:pt x="42902" y="364570"/>
                        <a:pt x="42290" y="351377"/>
                        <a:pt x="38194" y="339090"/>
                      </a:cubicBezTo>
                      <a:cubicBezTo>
                        <a:pt x="36924" y="335280"/>
                        <a:pt x="35255" y="331580"/>
                        <a:pt x="34384" y="327660"/>
                      </a:cubicBezTo>
                      <a:cubicBezTo>
                        <a:pt x="32008" y="316968"/>
                        <a:pt x="28283" y="288005"/>
                        <a:pt x="26764" y="278130"/>
                      </a:cubicBezTo>
                      <a:cubicBezTo>
                        <a:pt x="25589" y="270495"/>
                        <a:pt x="24828" y="262764"/>
                        <a:pt x="22954" y="255270"/>
                      </a:cubicBezTo>
                      <a:cubicBezTo>
                        <a:pt x="21006" y="247478"/>
                        <a:pt x="17874" y="240030"/>
                        <a:pt x="15334" y="232410"/>
                      </a:cubicBezTo>
                      <a:lnTo>
                        <a:pt x="11524" y="220980"/>
                      </a:lnTo>
                      <a:lnTo>
                        <a:pt x="3904" y="198120"/>
                      </a:lnTo>
                      <a:lnTo>
                        <a:pt x="94" y="186690"/>
                      </a:lnTo>
                      <a:cubicBezTo>
                        <a:pt x="1364" y="167640"/>
                        <a:pt x="-2696" y="147455"/>
                        <a:pt x="3904" y="129540"/>
                      </a:cubicBezTo>
                      <a:cubicBezTo>
                        <a:pt x="8040" y="118314"/>
                        <a:pt x="40359" y="109768"/>
                        <a:pt x="49624" y="106680"/>
                      </a:cubicBezTo>
                      <a:lnTo>
                        <a:pt x="61054" y="102870"/>
                      </a:lnTo>
                      <a:lnTo>
                        <a:pt x="72484" y="99060"/>
                      </a:lnTo>
                      <a:cubicBezTo>
                        <a:pt x="77564" y="100330"/>
                        <a:pt x="83367" y="99965"/>
                        <a:pt x="87724" y="102870"/>
                      </a:cubicBezTo>
                      <a:cubicBezTo>
                        <a:pt x="97029" y="109073"/>
                        <a:pt x="98755" y="130847"/>
                        <a:pt x="102964" y="137160"/>
                      </a:cubicBezTo>
                      <a:cubicBezTo>
                        <a:pt x="105504" y="140970"/>
                        <a:pt x="108724" y="144406"/>
                        <a:pt x="110584" y="148590"/>
                      </a:cubicBezTo>
                      <a:cubicBezTo>
                        <a:pt x="113846" y="155930"/>
                        <a:pt x="113749" y="164767"/>
                        <a:pt x="118204" y="171450"/>
                      </a:cubicBezTo>
                      <a:lnTo>
                        <a:pt x="125824" y="182880"/>
                      </a:lnTo>
                      <a:cubicBezTo>
                        <a:pt x="127094" y="189230"/>
                        <a:pt x="123491" y="203978"/>
                        <a:pt x="129634" y="201930"/>
                      </a:cubicBezTo>
                      <a:cubicBezTo>
                        <a:pt x="137254" y="199390"/>
                        <a:pt x="134714" y="186690"/>
                        <a:pt x="137254" y="179070"/>
                      </a:cubicBezTo>
                      <a:lnTo>
                        <a:pt x="141064" y="167640"/>
                      </a:lnTo>
                      <a:cubicBezTo>
                        <a:pt x="142334" y="157480"/>
                        <a:pt x="144306" y="147383"/>
                        <a:pt x="144874" y="137160"/>
                      </a:cubicBezTo>
                      <a:cubicBezTo>
                        <a:pt x="146848" y="101632"/>
                        <a:pt x="145257" y="65897"/>
                        <a:pt x="148684" y="30480"/>
                      </a:cubicBezTo>
                      <a:cubicBezTo>
                        <a:pt x="149125" y="25922"/>
                        <a:pt x="152421" y="21477"/>
                        <a:pt x="156304" y="19050"/>
                      </a:cubicBezTo>
                      <a:cubicBezTo>
                        <a:pt x="163115" y="14793"/>
                        <a:pt x="171544" y="13970"/>
                        <a:pt x="179164" y="11430"/>
                      </a:cubicBezTo>
                      <a:cubicBezTo>
                        <a:pt x="182974" y="10160"/>
                        <a:pt x="187252" y="9848"/>
                        <a:pt x="190594" y="7620"/>
                      </a:cubicBezTo>
                      <a:lnTo>
                        <a:pt x="202024" y="0"/>
                      </a:lnTo>
                      <a:cubicBezTo>
                        <a:pt x="214724" y="1270"/>
                        <a:pt x="228129" y="-552"/>
                        <a:pt x="240124" y="3810"/>
                      </a:cubicBezTo>
                      <a:cubicBezTo>
                        <a:pt x="243898" y="5182"/>
                        <a:pt x="242138" y="11648"/>
                        <a:pt x="243934" y="15240"/>
                      </a:cubicBezTo>
                      <a:cubicBezTo>
                        <a:pt x="245982" y="19336"/>
                        <a:pt x="249506" y="22574"/>
                        <a:pt x="251554" y="26670"/>
                      </a:cubicBezTo>
                      <a:cubicBezTo>
                        <a:pt x="254287" y="32136"/>
                        <a:pt x="257953" y="48457"/>
                        <a:pt x="259174" y="53340"/>
                      </a:cubicBezTo>
                      <a:cubicBezTo>
                        <a:pt x="268443" y="155300"/>
                        <a:pt x="258057" y="52580"/>
                        <a:pt x="266794" y="118110"/>
                      </a:cubicBezTo>
                      <a:cubicBezTo>
                        <a:pt x="274794" y="178109"/>
                        <a:pt x="266454" y="127159"/>
                        <a:pt x="274414" y="182880"/>
                      </a:cubicBezTo>
                      <a:cubicBezTo>
                        <a:pt x="278262" y="209815"/>
                        <a:pt x="277115" y="202412"/>
                        <a:pt x="285844" y="228600"/>
                      </a:cubicBezTo>
                      <a:cubicBezTo>
                        <a:pt x="287114" y="232410"/>
                        <a:pt x="286312" y="237802"/>
                        <a:pt x="289654" y="240030"/>
                      </a:cubicBezTo>
                      <a:cubicBezTo>
                        <a:pt x="309798" y="253459"/>
                        <a:pt x="296642" y="246539"/>
                        <a:pt x="331564" y="255270"/>
                      </a:cubicBezTo>
                      <a:cubicBezTo>
                        <a:pt x="336644" y="256540"/>
                        <a:pt x="341836" y="257424"/>
                        <a:pt x="346804" y="259080"/>
                      </a:cubicBezTo>
                      <a:cubicBezTo>
                        <a:pt x="350614" y="260350"/>
                        <a:pt x="354253" y="262359"/>
                        <a:pt x="358234" y="262890"/>
                      </a:cubicBezTo>
                      <a:cubicBezTo>
                        <a:pt x="373393" y="264911"/>
                        <a:pt x="388714" y="265430"/>
                        <a:pt x="403954" y="266700"/>
                      </a:cubicBezTo>
                      <a:cubicBezTo>
                        <a:pt x="409034" y="267970"/>
                        <a:pt x="414381" y="268447"/>
                        <a:pt x="419194" y="270510"/>
                      </a:cubicBezTo>
                      <a:cubicBezTo>
                        <a:pt x="423403" y="272314"/>
                        <a:pt x="426528" y="276082"/>
                        <a:pt x="430624" y="278130"/>
                      </a:cubicBezTo>
                      <a:cubicBezTo>
                        <a:pt x="434216" y="279926"/>
                        <a:pt x="438244" y="280670"/>
                        <a:pt x="442054" y="281940"/>
                      </a:cubicBezTo>
                      <a:cubicBezTo>
                        <a:pt x="454129" y="300053"/>
                        <a:pt x="448226" y="289026"/>
                        <a:pt x="457294" y="316230"/>
                      </a:cubicBezTo>
                      <a:lnTo>
                        <a:pt x="461104" y="327660"/>
                      </a:lnTo>
                      <a:lnTo>
                        <a:pt x="464914" y="339090"/>
                      </a:lnTo>
                      <a:cubicBezTo>
                        <a:pt x="463644" y="349250"/>
                        <a:pt x="462936" y="359496"/>
                        <a:pt x="461104" y="369570"/>
                      </a:cubicBezTo>
                      <a:cubicBezTo>
                        <a:pt x="458975" y="381281"/>
                        <a:pt x="449085" y="396829"/>
                        <a:pt x="442054" y="403860"/>
                      </a:cubicBezTo>
                      <a:cubicBezTo>
                        <a:pt x="438244" y="407670"/>
                        <a:pt x="435107" y="412301"/>
                        <a:pt x="430624" y="415290"/>
                      </a:cubicBezTo>
                      <a:cubicBezTo>
                        <a:pt x="427282" y="417518"/>
                        <a:pt x="422786" y="417304"/>
                        <a:pt x="419194" y="419100"/>
                      </a:cubicBezTo>
                      <a:cubicBezTo>
                        <a:pt x="415098" y="421148"/>
                        <a:pt x="411860" y="424672"/>
                        <a:pt x="407764" y="426720"/>
                      </a:cubicBezTo>
                      <a:cubicBezTo>
                        <a:pt x="404172" y="428516"/>
                        <a:pt x="399845" y="428580"/>
                        <a:pt x="396334" y="430530"/>
                      </a:cubicBezTo>
                      <a:cubicBezTo>
                        <a:pt x="388328" y="434978"/>
                        <a:pt x="382162" y="442874"/>
                        <a:pt x="373474" y="445770"/>
                      </a:cubicBezTo>
                      <a:lnTo>
                        <a:pt x="327754" y="461010"/>
                      </a:lnTo>
                      <a:lnTo>
                        <a:pt x="316324" y="464820"/>
                      </a:lnTo>
                      <a:cubicBezTo>
                        <a:pt x="312514" y="466090"/>
                        <a:pt x="308236" y="466402"/>
                        <a:pt x="304894" y="468630"/>
                      </a:cubicBezTo>
                      <a:cubicBezTo>
                        <a:pt x="301084" y="471170"/>
                        <a:pt x="297560" y="474202"/>
                        <a:pt x="293464" y="476250"/>
                      </a:cubicBezTo>
                      <a:cubicBezTo>
                        <a:pt x="289872" y="478046"/>
                        <a:pt x="285545" y="478110"/>
                        <a:pt x="282034" y="480060"/>
                      </a:cubicBezTo>
                      <a:cubicBezTo>
                        <a:pt x="242732" y="501895"/>
                        <a:pt x="273607" y="490489"/>
                        <a:pt x="247744" y="499110"/>
                      </a:cubicBezTo>
                      <a:cubicBezTo>
                        <a:pt x="245204" y="502920"/>
                        <a:pt x="243700" y="507679"/>
                        <a:pt x="240124" y="510540"/>
                      </a:cubicBezTo>
                      <a:cubicBezTo>
                        <a:pt x="236988" y="513049"/>
                        <a:pt x="232286" y="512554"/>
                        <a:pt x="228694" y="514350"/>
                      </a:cubicBezTo>
                      <a:cubicBezTo>
                        <a:pt x="224598" y="516398"/>
                        <a:pt x="220990" y="519308"/>
                        <a:pt x="217264" y="521970"/>
                      </a:cubicBezTo>
                      <a:cubicBezTo>
                        <a:pt x="177773" y="550178"/>
                        <a:pt x="231717" y="513605"/>
                        <a:pt x="179164" y="548640"/>
                      </a:cubicBezTo>
                      <a:lnTo>
                        <a:pt x="167734" y="556260"/>
                      </a:lnTo>
                      <a:lnTo>
                        <a:pt x="156304" y="563880"/>
                      </a:lnTo>
                      <a:cubicBezTo>
                        <a:pt x="135984" y="594360"/>
                        <a:pt x="162654" y="557530"/>
                        <a:pt x="137254" y="582930"/>
                      </a:cubicBezTo>
                      <a:cubicBezTo>
                        <a:pt x="134016" y="586168"/>
                        <a:pt x="132565" y="590842"/>
                        <a:pt x="129634" y="594360"/>
                      </a:cubicBezTo>
                      <a:cubicBezTo>
                        <a:pt x="126185" y="598499"/>
                        <a:pt x="122014" y="601980"/>
                        <a:pt x="118204" y="605790"/>
                      </a:cubicBezTo>
                      <a:cubicBezTo>
                        <a:pt x="115105" y="615086"/>
                        <a:pt x="114160" y="621264"/>
                        <a:pt x="106774" y="628650"/>
                      </a:cubicBezTo>
                      <a:cubicBezTo>
                        <a:pt x="103536" y="631888"/>
                        <a:pt x="99154" y="633730"/>
                        <a:pt x="95344" y="636270"/>
                      </a:cubicBezTo>
                      <a:cubicBezTo>
                        <a:pt x="92804" y="640080"/>
                        <a:pt x="92303" y="647700"/>
                        <a:pt x="87724" y="647700"/>
                      </a:cubicBezTo>
                      <a:cubicBezTo>
                        <a:pt x="83145" y="647700"/>
                        <a:pt x="81964" y="640454"/>
                        <a:pt x="80104" y="636270"/>
                      </a:cubicBezTo>
                      <a:cubicBezTo>
                        <a:pt x="76842" y="628930"/>
                        <a:pt x="75024" y="621030"/>
                        <a:pt x="72484" y="613410"/>
                      </a:cubicBezTo>
                      <a:cubicBezTo>
                        <a:pt x="62907" y="584680"/>
                        <a:pt x="75826" y="620093"/>
                        <a:pt x="61054" y="590550"/>
                      </a:cubicBezTo>
                      <a:cubicBezTo>
                        <a:pt x="59258" y="586958"/>
                        <a:pt x="59194" y="582631"/>
                        <a:pt x="57244" y="579120"/>
                      </a:cubicBezTo>
                      <a:cubicBezTo>
                        <a:pt x="52796" y="571114"/>
                        <a:pt x="47084" y="563880"/>
                        <a:pt x="42004" y="556260"/>
                      </a:cubicBezTo>
                      <a:cubicBezTo>
                        <a:pt x="35539" y="546562"/>
                        <a:pt x="34499" y="541828"/>
                        <a:pt x="22954" y="537210"/>
                      </a:cubicBezTo>
                      <a:cubicBezTo>
                        <a:pt x="20596" y="536267"/>
                        <a:pt x="7079" y="521970"/>
                        <a:pt x="7714" y="518160"/>
                      </a:cubicBezTo>
                      <a:close/>
                    </a:path>
                  </a:pathLst>
                </a:cu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1" name="フリーフォーム 1070"/>
                <p:cNvSpPr/>
                <p:nvPr/>
              </p:nvSpPr>
              <p:spPr>
                <a:xfrm>
                  <a:off x="5403273" y="5539056"/>
                  <a:ext cx="183370" cy="274963"/>
                </a:xfrm>
                <a:custGeom>
                  <a:avLst/>
                  <a:gdLst>
                    <a:gd name="connsiteX0" fmla="*/ 151585 w 183370"/>
                    <a:gd name="connsiteY0" fmla="*/ 3577 h 274963"/>
                    <a:gd name="connsiteX1" fmla="*/ 139360 w 183370"/>
                    <a:gd name="connsiteY1" fmla="*/ 8467 h 274963"/>
                    <a:gd name="connsiteX2" fmla="*/ 127136 w 183370"/>
                    <a:gd name="connsiteY2" fmla="*/ 18247 h 274963"/>
                    <a:gd name="connsiteX3" fmla="*/ 119801 w 183370"/>
                    <a:gd name="connsiteY3" fmla="*/ 32916 h 274963"/>
                    <a:gd name="connsiteX4" fmla="*/ 112466 w 183370"/>
                    <a:gd name="connsiteY4" fmla="*/ 37806 h 274963"/>
                    <a:gd name="connsiteX5" fmla="*/ 100241 w 183370"/>
                    <a:gd name="connsiteY5" fmla="*/ 50031 h 274963"/>
                    <a:gd name="connsiteX6" fmla="*/ 95352 w 183370"/>
                    <a:gd name="connsiteY6" fmla="*/ 57365 h 274963"/>
                    <a:gd name="connsiteX7" fmla="*/ 88017 w 183370"/>
                    <a:gd name="connsiteY7" fmla="*/ 64700 h 274963"/>
                    <a:gd name="connsiteX8" fmla="*/ 75792 w 183370"/>
                    <a:gd name="connsiteY8" fmla="*/ 76925 h 274963"/>
                    <a:gd name="connsiteX9" fmla="*/ 56233 w 183370"/>
                    <a:gd name="connsiteY9" fmla="*/ 89149 h 274963"/>
                    <a:gd name="connsiteX10" fmla="*/ 48898 w 183370"/>
                    <a:gd name="connsiteY10" fmla="*/ 94039 h 274963"/>
                    <a:gd name="connsiteX11" fmla="*/ 34229 w 183370"/>
                    <a:gd name="connsiteY11" fmla="*/ 98929 h 274963"/>
                    <a:gd name="connsiteX12" fmla="*/ 19559 w 183370"/>
                    <a:gd name="connsiteY12" fmla="*/ 108709 h 274963"/>
                    <a:gd name="connsiteX13" fmla="*/ 12224 w 183370"/>
                    <a:gd name="connsiteY13" fmla="*/ 113599 h 274963"/>
                    <a:gd name="connsiteX14" fmla="*/ 2445 w 183370"/>
                    <a:gd name="connsiteY14" fmla="*/ 135603 h 274963"/>
                    <a:gd name="connsiteX15" fmla="*/ 0 w 183370"/>
                    <a:gd name="connsiteY15" fmla="*/ 142938 h 274963"/>
                    <a:gd name="connsiteX16" fmla="*/ 2445 w 183370"/>
                    <a:gd name="connsiteY16" fmla="*/ 169832 h 274963"/>
                    <a:gd name="connsiteX17" fmla="*/ 17114 w 183370"/>
                    <a:gd name="connsiteY17" fmla="*/ 179611 h 274963"/>
                    <a:gd name="connsiteX18" fmla="*/ 31784 w 183370"/>
                    <a:gd name="connsiteY18" fmla="*/ 184501 h 274963"/>
                    <a:gd name="connsiteX19" fmla="*/ 46453 w 183370"/>
                    <a:gd name="connsiteY19" fmla="*/ 179611 h 274963"/>
                    <a:gd name="connsiteX20" fmla="*/ 95352 w 183370"/>
                    <a:gd name="connsiteY20" fmla="*/ 189391 h 274963"/>
                    <a:gd name="connsiteX21" fmla="*/ 102686 w 183370"/>
                    <a:gd name="connsiteY21" fmla="*/ 191836 h 274963"/>
                    <a:gd name="connsiteX22" fmla="*/ 110021 w 183370"/>
                    <a:gd name="connsiteY22" fmla="*/ 196726 h 274963"/>
                    <a:gd name="connsiteX23" fmla="*/ 114911 w 183370"/>
                    <a:gd name="connsiteY23" fmla="*/ 204061 h 274963"/>
                    <a:gd name="connsiteX24" fmla="*/ 129580 w 183370"/>
                    <a:gd name="connsiteY24" fmla="*/ 213840 h 274963"/>
                    <a:gd name="connsiteX25" fmla="*/ 136915 w 183370"/>
                    <a:gd name="connsiteY25" fmla="*/ 218730 h 274963"/>
                    <a:gd name="connsiteX26" fmla="*/ 144250 w 183370"/>
                    <a:gd name="connsiteY26" fmla="*/ 223620 h 274963"/>
                    <a:gd name="connsiteX27" fmla="*/ 151585 w 183370"/>
                    <a:gd name="connsiteY27" fmla="*/ 228510 h 274963"/>
                    <a:gd name="connsiteX28" fmla="*/ 163809 w 183370"/>
                    <a:gd name="connsiteY28" fmla="*/ 245624 h 274963"/>
                    <a:gd name="connsiteX29" fmla="*/ 173589 w 183370"/>
                    <a:gd name="connsiteY29" fmla="*/ 260294 h 274963"/>
                    <a:gd name="connsiteX30" fmla="*/ 178479 w 183370"/>
                    <a:gd name="connsiteY30" fmla="*/ 267628 h 274963"/>
                    <a:gd name="connsiteX31" fmla="*/ 180924 w 183370"/>
                    <a:gd name="connsiteY31" fmla="*/ 274963 h 274963"/>
                    <a:gd name="connsiteX32" fmla="*/ 183369 w 183370"/>
                    <a:gd name="connsiteY32" fmla="*/ 267628 h 274963"/>
                    <a:gd name="connsiteX33" fmla="*/ 180924 w 183370"/>
                    <a:gd name="connsiteY33" fmla="*/ 255404 h 274963"/>
                    <a:gd name="connsiteX34" fmla="*/ 173589 w 183370"/>
                    <a:gd name="connsiteY34" fmla="*/ 223620 h 274963"/>
                    <a:gd name="connsiteX35" fmla="*/ 171144 w 183370"/>
                    <a:gd name="connsiteY35" fmla="*/ 216285 h 274963"/>
                    <a:gd name="connsiteX36" fmla="*/ 163809 w 183370"/>
                    <a:gd name="connsiteY36" fmla="*/ 211395 h 274963"/>
                    <a:gd name="connsiteX37" fmla="*/ 151585 w 183370"/>
                    <a:gd name="connsiteY37" fmla="*/ 199171 h 274963"/>
                    <a:gd name="connsiteX38" fmla="*/ 136915 w 183370"/>
                    <a:gd name="connsiteY38" fmla="*/ 194281 h 274963"/>
                    <a:gd name="connsiteX39" fmla="*/ 122246 w 183370"/>
                    <a:gd name="connsiteY39" fmla="*/ 182056 h 274963"/>
                    <a:gd name="connsiteX40" fmla="*/ 107576 w 183370"/>
                    <a:gd name="connsiteY40" fmla="*/ 177166 h 274963"/>
                    <a:gd name="connsiteX41" fmla="*/ 92907 w 183370"/>
                    <a:gd name="connsiteY41" fmla="*/ 172277 h 274963"/>
                    <a:gd name="connsiteX42" fmla="*/ 85572 w 183370"/>
                    <a:gd name="connsiteY42" fmla="*/ 169832 h 274963"/>
                    <a:gd name="connsiteX43" fmla="*/ 119801 w 183370"/>
                    <a:gd name="connsiteY43" fmla="*/ 172277 h 274963"/>
                    <a:gd name="connsiteX44" fmla="*/ 149140 w 183370"/>
                    <a:gd name="connsiteY44" fmla="*/ 182056 h 274963"/>
                    <a:gd name="connsiteX45" fmla="*/ 156475 w 183370"/>
                    <a:gd name="connsiteY45" fmla="*/ 184501 h 274963"/>
                    <a:gd name="connsiteX46" fmla="*/ 163809 w 183370"/>
                    <a:gd name="connsiteY46" fmla="*/ 186946 h 274963"/>
                    <a:gd name="connsiteX47" fmla="*/ 168699 w 183370"/>
                    <a:gd name="connsiteY47" fmla="*/ 179611 h 274963"/>
                    <a:gd name="connsiteX48" fmla="*/ 158920 w 183370"/>
                    <a:gd name="connsiteY48" fmla="*/ 167387 h 274963"/>
                    <a:gd name="connsiteX49" fmla="*/ 139360 w 183370"/>
                    <a:gd name="connsiteY49" fmla="*/ 155162 h 274963"/>
                    <a:gd name="connsiteX50" fmla="*/ 132025 w 183370"/>
                    <a:gd name="connsiteY50" fmla="*/ 152717 h 274963"/>
                    <a:gd name="connsiteX51" fmla="*/ 124691 w 183370"/>
                    <a:gd name="connsiteY51" fmla="*/ 147827 h 274963"/>
                    <a:gd name="connsiteX52" fmla="*/ 90462 w 183370"/>
                    <a:gd name="connsiteY52" fmla="*/ 142938 h 274963"/>
                    <a:gd name="connsiteX53" fmla="*/ 100241 w 183370"/>
                    <a:gd name="connsiteY53" fmla="*/ 140493 h 274963"/>
                    <a:gd name="connsiteX54" fmla="*/ 107576 w 183370"/>
                    <a:gd name="connsiteY54" fmla="*/ 138048 h 274963"/>
                    <a:gd name="connsiteX55" fmla="*/ 122246 w 183370"/>
                    <a:gd name="connsiteY55" fmla="*/ 140493 h 274963"/>
                    <a:gd name="connsiteX56" fmla="*/ 129580 w 183370"/>
                    <a:gd name="connsiteY56" fmla="*/ 142938 h 274963"/>
                    <a:gd name="connsiteX57" fmla="*/ 156475 w 183370"/>
                    <a:gd name="connsiteY57" fmla="*/ 150272 h 274963"/>
                    <a:gd name="connsiteX58" fmla="*/ 161364 w 183370"/>
                    <a:gd name="connsiteY58" fmla="*/ 133158 h 274963"/>
                    <a:gd name="connsiteX59" fmla="*/ 158920 w 183370"/>
                    <a:gd name="connsiteY59" fmla="*/ 125823 h 274963"/>
                    <a:gd name="connsiteX60" fmla="*/ 139360 w 183370"/>
                    <a:gd name="connsiteY60" fmla="*/ 123378 h 274963"/>
                    <a:gd name="connsiteX61" fmla="*/ 151585 w 183370"/>
                    <a:gd name="connsiteY61" fmla="*/ 111154 h 274963"/>
                    <a:gd name="connsiteX62" fmla="*/ 149140 w 183370"/>
                    <a:gd name="connsiteY62" fmla="*/ 98929 h 274963"/>
                    <a:gd name="connsiteX63" fmla="*/ 134470 w 183370"/>
                    <a:gd name="connsiteY63" fmla="*/ 103819 h 274963"/>
                    <a:gd name="connsiteX64" fmla="*/ 127136 w 183370"/>
                    <a:gd name="connsiteY64" fmla="*/ 106264 h 274963"/>
                    <a:gd name="connsiteX65" fmla="*/ 119801 w 183370"/>
                    <a:gd name="connsiteY65" fmla="*/ 111154 h 274963"/>
                    <a:gd name="connsiteX66" fmla="*/ 92907 w 183370"/>
                    <a:gd name="connsiteY66" fmla="*/ 118488 h 274963"/>
                    <a:gd name="connsiteX67" fmla="*/ 107576 w 183370"/>
                    <a:gd name="connsiteY67" fmla="*/ 108709 h 274963"/>
                    <a:gd name="connsiteX68" fmla="*/ 119801 w 183370"/>
                    <a:gd name="connsiteY68" fmla="*/ 96484 h 274963"/>
                    <a:gd name="connsiteX69" fmla="*/ 132025 w 183370"/>
                    <a:gd name="connsiteY69" fmla="*/ 84260 h 274963"/>
                    <a:gd name="connsiteX70" fmla="*/ 144250 w 183370"/>
                    <a:gd name="connsiteY70" fmla="*/ 72035 h 274963"/>
                    <a:gd name="connsiteX71" fmla="*/ 149140 w 183370"/>
                    <a:gd name="connsiteY71" fmla="*/ 64700 h 274963"/>
                    <a:gd name="connsiteX72" fmla="*/ 151585 w 183370"/>
                    <a:gd name="connsiteY72" fmla="*/ 3577 h 2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370" h="274963">
                      <a:moveTo>
                        <a:pt x="151585" y="3577"/>
                      </a:moveTo>
                      <a:cubicBezTo>
                        <a:pt x="149955" y="-5795"/>
                        <a:pt x="142931" y="5916"/>
                        <a:pt x="139360" y="8467"/>
                      </a:cubicBezTo>
                      <a:cubicBezTo>
                        <a:pt x="120005" y="22292"/>
                        <a:pt x="148689" y="11062"/>
                        <a:pt x="127136" y="18247"/>
                      </a:cubicBezTo>
                      <a:cubicBezTo>
                        <a:pt x="125147" y="24212"/>
                        <a:pt x="124540" y="28177"/>
                        <a:pt x="119801" y="32916"/>
                      </a:cubicBezTo>
                      <a:cubicBezTo>
                        <a:pt x="117723" y="34994"/>
                        <a:pt x="114911" y="36176"/>
                        <a:pt x="112466" y="37806"/>
                      </a:cubicBezTo>
                      <a:cubicBezTo>
                        <a:pt x="99426" y="57366"/>
                        <a:pt x="116541" y="33731"/>
                        <a:pt x="100241" y="50031"/>
                      </a:cubicBezTo>
                      <a:cubicBezTo>
                        <a:pt x="98163" y="52109"/>
                        <a:pt x="97233" y="55108"/>
                        <a:pt x="95352" y="57365"/>
                      </a:cubicBezTo>
                      <a:cubicBezTo>
                        <a:pt x="93138" y="60021"/>
                        <a:pt x="90231" y="62044"/>
                        <a:pt x="88017" y="64700"/>
                      </a:cubicBezTo>
                      <a:cubicBezTo>
                        <a:pt x="77830" y="76925"/>
                        <a:pt x="89239" y="67960"/>
                        <a:pt x="75792" y="76925"/>
                      </a:cubicBezTo>
                      <a:cubicBezTo>
                        <a:pt x="64061" y="94521"/>
                        <a:pt x="80673" y="72855"/>
                        <a:pt x="56233" y="89149"/>
                      </a:cubicBezTo>
                      <a:cubicBezTo>
                        <a:pt x="53788" y="90779"/>
                        <a:pt x="51583" y="92846"/>
                        <a:pt x="48898" y="94039"/>
                      </a:cubicBezTo>
                      <a:cubicBezTo>
                        <a:pt x="44188" y="96132"/>
                        <a:pt x="38518" y="96070"/>
                        <a:pt x="34229" y="98929"/>
                      </a:cubicBezTo>
                      <a:lnTo>
                        <a:pt x="19559" y="108709"/>
                      </a:lnTo>
                      <a:lnTo>
                        <a:pt x="12224" y="113599"/>
                      </a:lnTo>
                      <a:cubicBezTo>
                        <a:pt x="4474" y="125222"/>
                        <a:pt x="8264" y="118144"/>
                        <a:pt x="2445" y="135603"/>
                      </a:cubicBezTo>
                      <a:lnTo>
                        <a:pt x="0" y="142938"/>
                      </a:lnTo>
                      <a:cubicBezTo>
                        <a:pt x="815" y="151903"/>
                        <a:pt x="-1362" y="161675"/>
                        <a:pt x="2445" y="169832"/>
                      </a:cubicBezTo>
                      <a:cubicBezTo>
                        <a:pt x="4930" y="175157"/>
                        <a:pt x="11539" y="177753"/>
                        <a:pt x="17114" y="179611"/>
                      </a:cubicBezTo>
                      <a:lnTo>
                        <a:pt x="31784" y="184501"/>
                      </a:lnTo>
                      <a:cubicBezTo>
                        <a:pt x="36674" y="182871"/>
                        <a:pt x="41369" y="178764"/>
                        <a:pt x="46453" y="179611"/>
                      </a:cubicBezTo>
                      <a:cubicBezTo>
                        <a:pt x="60892" y="182018"/>
                        <a:pt x="80767" y="184529"/>
                        <a:pt x="95352" y="189391"/>
                      </a:cubicBezTo>
                      <a:cubicBezTo>
                        <a:pt x="97797" y="190206"/>
                        <a:pt x="100381" y="190683"/>
                        <a:pt x="102686" y="191836"/>
                      </a:cubicBezTo>
                      <a:cubicBezTo>
                        <a:pt x="105314" y="193150"/>
                        <a:pt x="107576" y="195096"/>
                        <a:pt x="110021" y="196726"/>
                      </a:cubicBezTo>
                      <a:cubicBezTo>
                        <a:pt x="111651" y="199171"/>
                        <a:pt x="112700" y="202126"/>
                        <a:pt x="114911" y="204061"/>
                      </a:cubicBezTo>
                      <a:cubicBezTo>
                        <a:pt x="119334" y="207931"/>
                        <a:pt x="124690" y="210580"/>
                        <a:pt x="129580" y="213840"/>
                      </a:cubicBezTo>
                      <a:lnTo>
                        <a:pt x="136915" y="218730"/>
                      </a:lnTo>
                      <a:lnTo>
                        <a:pt x="144250" y="223620"/>
                      </a:lnTo>
                      <a:lnTo>
                        <a:pt x="151585" y="228510"/>
                      </a:lnTo>
                      <a:cubicBezTo>
                        <a:pt x="156414" y="242998"/>
                        <a:pt x="150550" y="229050"/>
                        <a:pt x="163809" y="245624"/>
                      </a:cubicBezTo>
                      <a:cubicBezTo>
                        <a:pt x="167480" y="250213"/>
                        <a:pt x="170329" y="255404"/>
                        <a:pt x="173589" y="260294"/>
                      </a:cubicBezTo>
                      <a:lnTo>
                        <a:pt x="178479" y="267628"/>
                      </a:lnTo>
                      <a:cubicBezTo>
                        <a:pt x="179294" y="270073"/>
                        <a:pt x="178347" y="274963"/>
                        <a:pt x="180924" y="274963"/>
                      </a:cubicBezTo>
                      <a:cubicBezTo>
                        <a:pt x="183501" y="274963"/>
                        <a:pt x="183369" y="270205"/>
                        <a:pt x="183369" y="267628"/>
                      </a:cubicBezTo>
                      <a:cubicBezTo>
                        <a:pt x="183369" y="263473"/>
                        <a:pt x="181607" y="259503"/>
                        <a:pt x="180924" y="255404"/>
                      </a:cubicBezTo>
                      <a:cubicBezTo>
                        <a:pt x="176692" y="230011"/>
                        <a:pt x="181248" y="246596"/>
                        <a:pt x="173589" y="223620"/>
                      </a:cubicBezTo>
                      <a:cubicBezTo>
                        <a:pt x="172774" y="221175"/>
                        <a:pt x="173288" y="217715"/>
                        <a:pt x="171144" y="216285"/>
                      </a:cubicBezTo>
                      <a:lnTo>
                        <a:pt x="163809" y="211395"/>
                      </a:lnTo>
                      <a:cubicBezTo>
                        <a:pt x="159348" y="204704"/>
                        <a:pt x="159306" y="202603"/>
                        <a:pt x="151585" y="199171"/>
                      </a:cubicBezTo>
                      <a:cubicBezTo>
                        <a:pt x="146875" y="197078"/>
                        <a:pt x="136915" y="194281"/>
                        <a:pt x="136915" y="194281"/>
                      </a:cubicBezTo>
                      <a:cubicBezTo>
                        <a:pt x="132311" y="189677"/>
                        <a:pt x="128371" y="184778"/>
                        <a:pt x="122246" y="182056"/>
                      </a:cubicBezTo>
                      <a:cubicBezTo>
                        <a:pt x="117536" y="179962"/>
                        <a:pt x="112466" y="178796"/>
                        <a:pt x="107576" y="177166"/>
                      </a:cubicBezTo>
                      <a:lnTo>
                        <a:pt x="92907" y="172277"/>
                      </a:lnTo>
                      <a:cubicBezTo>
                        <a:pt x="90462" y="171462"/>
                        <a:pt x="83001" y="169648"/>
                        <a:pt x="85572" y="169832"/>
                      </a:cubicBezTo>
                      <a:lnTo>
                        <a:pt x="119801" y="172277"/>
                      </a:lnTo>
                      <a:lnTo>
                        <a:pt x="149140" y="182056"/>
                      </a:lnTo>
                      <a:lnTo>
                        <a:pt x="156475" y="184501"/>
                      </a:lnTo>
                      <a:lnTo>
                        <a:pt x="163809" y="186946"/>
                      </a:lnTo>
                      <a:cubicBezTo>
                        <a:pt x="165439" y="184501"/>
                        <a:pt x="168216" y="182510"/>
                        <a:pt x="168699" y="179611"/>
                      </a:cubicBezTo>
                      <a:cubicBezTo>
                        <a:pt x="169880" y="172527"/>
                        <a:pt x="163204" y="170244"/>
                        <a:pt x="158920" y="167387"/>
                      </a:cubicBezTo>
                      <a:cubicBezTo>
                        <a:pt x="151171" y="155763"/>
                        <a:pt x="156818" y="160981"/>
                        <a:pt x="139360" y="155162"/>
                      </a:cubicBezTo>
                      <a:lnTo>
                        <a:pt x="132025" y="152717"/>
                      </a:lnTo>
                      <a:cubicBezTo>
                        <a:pt x="129580" y="151087"/>
                        <a:pt x="127319" y="149141"/>
                        <a:pt x="124691" y="147827"/>
                      </a:cubicBezTo>
                      <a:cubicBezTo>
                        <a:pt x="115288" y="143126"/>
                        <a:pt x="97316" y="143561"/>
                        <a:pt x="90462" y="142938"/>
                      </a:cubicBezTo>
                      <a:cubicBezTo>
                        <a:pt x="93722" y="142123"/>
                        <a:pt x="97010" y="141416"/>
                        <a:pt x="100241" y="140493"/>
                      </a:cubicBezTo>
                      <a:cubicBezTo>
                        <a:pt x="102719" y="139785"/>
                        <a:pt x="104999" y="138048"/>
                        <a:pt x="107576" y="138048"/>
                      </a:cubicBezTo>
                      <a:cubicBezTo>
                        <a:pt x="112533" y="138048"/>
                        <a:pt x="117356" y="139678"/>
                        <a:pt x="122246" y="140493"/>
                      </a:cubicBezTo>
                      <a:cubicBezTo>
                        <a:pt x="124691" y="141308"/>
                        <a:pt x="127094" y="142260"/>
                        <a:pt x="129580" y="142938"/>
                      </a:cubicBezTo>
                      <a:cubicBezTo>
                        <a:pt x="159918" y="151211"/>
                        <a:pt x="139590" y="144644"/>
                        <a:pt x="156475" y="150272"/>
                      </a:cubicBezTo>
                      <a:cubicBezTo>
                        <a:pt x="168049" y="146413"/>
                        <a:pt x="165122" y="150072"/>
                        <a:pt x="161364" y="133158"/>
                      </a:cubicBezTo>
                      <a:cubicBezTo>
                        <a:pt x="160805" y="130642"/>
                        <a:pt x="161275" y="126870"/>
                        <a:pt x="158920" y="125823"/>
                      </a:cubicBezTo>
                      <a:cubicBezTo>
                        <a:pt x="152916" y="123154"/>
                        <a:pt x="145880" y="124193"/>
                        <a:pt x="139360" y="123378"/>
                      </a:cubicBezTo>
                      <a:cubicBezTo>
                        <a:pt x="143360" y="120711"/>
                        <a:pt x="150844" y="117080"/>
                        <a:pt x="151585" y="111154"/>
                      </a:cubicBezTo>
                      <a:cubicBezTo>
                        <a:pt x="152100" y="107030"/>
                        <a:pt x="149955" y="103004"/>
                        <a:pt x="149140" y="98929"/>
                      </a:cubicBezTo>
                      <a:lnTo>
                        <a:pt x="134470" y="103819"/>
                      </a:lnTo>
                      <a:cubicBezTo>
                        <a:pt x="132025" y="104634"/>
                        <a:pt x="129280" y="104835"/>
                        <a:pt x="127136" y="106264"/>
                      </a:cubicBezTo>
                      <a:cubicBezTo>
                        <a:pt x="124691" y="107894"/>
                        <a:pt x="122486" y="109961"/>
                        <a:pt x="119801" y="111154"/>
                      </a:cubicBezTo>
                      <a:cubicBezTo>
                        <a:pt x="109653" y="115664"/>
                        <a:pt x="103362" y="116397"/>
                        <a:pt x="92907" y="118488"/>
                      </a:cubicBezTo>
                      <a:cubicBezTo>
                        <a:pt x="97797" y="115228"/>
                        <a:pt x="104316" y="113599"/>
                        <a:pt x="107576" y="108709"/>
                      </a:cubicBezTo>
                      <a:cubicBezTo>
                        <a:pt x="114096" y="98929"/>
                        <a:pt x="110021" y="103004"/>
                        <a:pt x="119801" y="96484"/>
                      </a:cubicBezTo>
                      <a:cubicBezTo>
                        <a:pt x="132842" y="76922"/>
                        <a:pt x="115726" y="100559"/>
                        <a:pt x="132025" y="84260"/>
                      </a:cubicBezTo>
                      <a:cubicBezTo>
                        <a:pt x="148325" y="67960"/>
                        <a:pt x="124690" y="85075"/>
                        <a:pt x="144250" y="72035"/>
                      </a:cubicBezTo>
                      <a:cubicBezTo>
                        <a:pt x="145880" y="69590"/>
                        <a:pt x="148815" y="67621"/>
                        <a:pt x="149140" y="64700"/>
                      </a:cubicBezTo>
                      <a:cubicBezTo>
                        <a:pt x="149687" y="59773"/>
                        <a:pt x="153215" y="12949"/>
                        <a:pt x="151585" y="3577"/>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2" name="フリーフォーム 1071"/>
                <p:cNvSpPr/>
                <p:nvPr/>
              </p:nvSpPr>
              <p:spPr>
                <a:xfrm>
                  <a:off x="5799350" y="5546015"/>
                  <a:ext cx="193148" cy="270449"/>
                </a:xfrm>
                <a:custGeom>
                  <a:avLst/>
                  <a:gdLst>
                    <a:gd name="connsiteX0" fmla="*/ 44008 w 193148"/>
                    <a:gd name="connsiteY0" fmla="*/ 1508 h 270449"/>
                    <a:gd name="connsiteX1" fmla="*/ 53788 w 193148"/>
                    <a:gd name="connsiteY1" fmla="*/ 13733 h 270449"/>
                    <a:gd name="connsiteX2" fmla="*/ 58678 w 193148"/>
                    <a:gd name="connsiteY2" fmla="*/ 21067 h 270449"/>
                    <a:gd name="connsiteX3" fmla="*/ 66013 w 193148"/>
                    <a:gd name="connsiteY3" fmla="*/ 25957 h 270449"/>
                    <a:gd name="connsiteX4" fmla="*/ 78237 w 193148"/>
                    <a:gd name="connsiteY4" fmla="*/ 38182 h 270449"/>
                    <a:gd name="connsiteX5" fmla="*/ 83127 w 193148"/>
                    <a:gd name="connsiteY5" fmla="*/ 45517 h 270449"/>
                    <a:gd name="connsiteX6" fmla="*/ 97797 w 193148"/>
                    <a:gd name="connsiteY6" fmla="*/ 55296 h 270449"/>
                    <a:gd name="connsiteX7" fmla="*/ 105131 w 193148"/>
                    <a:gd name="connsiteY7" fmla="*/ 60186 h 270449"/>
                    <a:gd name="connsiteX8" fmla="*/ 110021 w 193148"/>
                    <a:gd name="connsiteY8" fmla="*/ 67521 h 270449"/>
                    <a:gd name="connsiteX9" fmla="*/ 117356 w 193148"/>
                    <a:gd name="connsiteY9" fmla="*/ 69966 h 270449"/>
                    <a:gd name="connsiteX10" fmla="*/ 124691 w 193148"/>
                    <a:gd name="connsiteY10" fmla="*/ 74856 h 270449"/>
                    <a:gd name="connsiteX11" fmla="*/ 129580 w 193148"/>
                    <a:gd name="connsiteY11" fmla="*/ 82190 h 270449"/>
                    <a:gd name="connsiteX12" fmla="*/ 136915 w 193148"/>
                    <a:gd name="connsiteY12" fmla="*/ 84635 h 270449"/>
                    <a:gd name="connsiteX13" fmla="*/ 144250 w 193148"/>
                    <a:gd name="connsiteY13" fmla="*/ 89525 h 270449"/>
                    <a:gd name="connsiteX14" fmla="*/ 156475 w 193148"/>
                    <a:gd name="connsiteY14" fmla="*/ 101750 h 270449"/>
                    <a:gd name="connsiteX15" fmla="*/ 168699 w 193148"/>
                    <a:gd name="connsiteY15" fmla="*/ 111529 h 270449"/>
                    <a:gd name="connsiteX16" fmla="*/ 176034 w 193148"/>
                    <a:gd name="connsiteY16" fmla="*/ 118864 h 270449"/>
                    <a:gd name="connsiteX17" fmla="*/ 183369 w 193148"/>
                    <a:gd name="connsiteY17" fmla="*/ 121309 h 270449"/>
                    <a:gd name="connsiteX18" fmla="*/ 190703 w 193148"/>
                    <a:gd name="connsiteY18" fmla="*/ 126199 h 270449"/>
                    <a:gd name="connsiteX19" fmla="*/ 193148 w 193148"/>
                    <a:gd name="connsiteY19" fmla="*/ 133534 h 270449"/>
                    <a:gd name="connsiteX20" fmla="*/ 188259 w 193148"/>
                    <a:gd name="connsiteY20" fmla="*/ 155538 h 270449"/>
                    <a:gd name="connsiteX21" fmla="*/ 176034 w 193148"/>
                    <a:gd name="connsiteY21" fmla="*/ 170207 h 270449"/>
                    <a:gd name="connsiteX22" fmla="*/ 168699 w 193148"/>
                    <a:gd name="connsiteY22" fmla="*/ 175097 h 270449"/>
                    <a:gd name="connsiteX23" fmla="*/ 141805 w 193148"/>
                    <a:gd name="connsiteY23" fmla="*/ 182432 h 270449"/>
                    <a:gd name="connsiteX24" fmla="*/ 132025 w 193148"/>
                    <a:gd name="connsiteY24" fmla="*/ 184877 h 270449"/>
                    <a:gd name="connsiteX25" fmla="*/ 124691 w 193148"/>
                    <a:gd name="connsiteY25" fmla="*/ 187322 h 270449"/>
                    <a:gd name="connsiteX26" fmla="*/ 107576 w 193148"/>
                    <a:gd name="connsiteY26" fmla="*/ 189767 h 270449"/>
                    <a:gd name="connsiteX27" fmla="*/ 85572 w 193148"/>
                    <a:gd name="connsiteY27" fmla="*/ 197102 h 270449"/>
                    <a:gd name="connsiteX28" fmla="*/ 78237 w 193148"/>
                    <a:gd name="connsiteY28" fmla="*/ 199546 h 270449"/>
                    <a:gd name="connsiteX29" fmla="*/ 63568 w 193148"/>
                    <a:gd name="connsiteY29" fmla="*/ 206881 h 270449"/>
                    <a:gd name="connsiteX30" fmla="*/ 56233 w 193148"/>
                    <a:gd name="connsiteY30" fmla="*/ 211771 h 270449"/>
                    <a:gd name="connsiteX31" fmla="*/ 41563 w 193148"/>
                    <a:gd name="connsiteY31" fmla="*/ 216661 h 270449"/>
                    <a:gd name="connsiteX32" fmla="*/ 36674 w 193148"/>
                    <a:gd name="connsiteY32" fmla="*/ 223996 h 270449"/>
                    <a:gd name="connsiteX33" fmla="*/ 29339 w 193148"/>
                    <a:gd name="connsiteY33" fmla="*/ 228886 h 270449"/>
                    <a:gd name="connsiteX34" fmla="*/ 17114 w 193148"/>
                    <a:gd name="connsiteY34" fmla="*/ 250890 h 270449"/>
                    <a:gd name="connsiteX35" fmla="*/ 7334 w 193148"/>
                    <a:gd name="connsiteY35" fmla="*/ 265559 h 270449"/>
                    <a:gd name="connsiteX36" fmla="*/ 0 w 193148"/>
                    <a:gd name="connsiteY36" fmla="*/ 270449 h 270449"/>
                    <a:gd name="connsiteX37" fmla="*/ 7334 w 193148"/>
                    <a:gd name="connsiteY37" fmla="*/ 231330 h 270449"/>
                    <a:gd name="connsiteX38" fmla="*/ 17114 w 193148"/>
                    <a:gd name="connsiteY38" fmla="*/ 216661 h 270449"/>
                    <a:gd name="connsiteX39" fmla="*/ 24449 w 193148"/>
                    <a:gd name="connsiteY39" fmla="*/ 211771 h 270449"/>
                    <a:gd name="connsiteX40" fmla="*/ 26894 w 193148"/>
                    <a:gd name="connsiteY40" fmla="*/ 204436 h 270449"/>
                    <a:gd name="connsiteX41" fmla="*/ 41563 w 193148"/>
                    <a:gd name="connsiteY41" fmla="*/ 194657 h 270449"/>
                    <a:gd name="connsiteX42" fmla="*/ 48898 w 193148"/>
                    <a:gd name="connsiteY42" fmla="*/ 189767 h 270449"/>
                    <a:gd name="connsiteX43" fmla="*/ 56233 w 193148"/>
                    <a:gd name="connsiteY43" fmla="*/ 187322 h 270449"/>
                    <a:gd name="connsiteX44" fmla="*/ 63568 w 193148"/>
                    <a:gd name="connsiteY44" fmla="*/ 182432 h 270449"/>
                    <a:gd name="connsiteX45" fmla="*/ 70902 w 193148"/>
                    <a:gd name="connsiteY45" fmla="*/ 179987 h 270449"/>
                    <a:gd name="connsiteX46" fmla="*/ 85572 w 193148"/>
                    <a:gd name="connsiteY46" fmla="*/ 170207 h 270449"/>
                    <a:gd name="connsiteX47" fmla="*/ 100241 w 193148"/>
                    <a:gd name="connsiteY47" fmla="*/ 165318 h 270449"/>
                    <a:gd name="connsiteX48" fmla="*/ 88017 w 193148"/>
                    <a:gd name="connsiteY48" fmla="*/ 167763 h 270449"/>
                    <a:gd name="connsiteX49" fmla="*/ 73347 w 193148"/>
                    <a:gd name="connsiteY49" fmla="*/ 172652 h 270449"/>
                    <a:gd name="connsiteX50" fmla="*/ 66013 w 193148"/>
                    <a:gd name="connsiteY50" fmla="*/ 177542 h 270449"/>
                    <a:gd name="connsiteX51" fmla="*/ 46453 w 193148"/>
                    <a:gd name="connsiteY51" fmla="*/ 179987 h 270449"/>
                    <a:gd name="connsiteX52" fmla="*/ 36674 w 193148"/>
                    <a:gd name="connsiteY52" fmla="*/ 182432 h 270449"/>
                    <a:gd name="connsiteX53" fmla="*/ 22004 w 193148"/>
                    <a:gd name="connsiteY53" fmla="*/ 187322 h 270449"/>
                    <a:gd name="connsiteX54" fmla="*/ 14669 w 193148"/>
                    <a:gd name="connsiteY54" fmla="*/ 189767 h 270449"/>
                    <a:gd name="connsiteX55" fmla="*/ 17114 w 193148"/>
                    <a:gd name="connsiteY55" fmla="*/ 175097 h 270449"/>
                    <a:gd name="connsiteX56" fmla="*/ 36674 w 193148"/>
                    <a:gd name="connsiteY56" fmla="*/ 157983 h 270449"/>
                    <a:gd name="connsiteX57" fmla="*/ 44008 w 193148"/>
                    <a:gd name="connsiteY57" fmla="*/ 153093 h 270449"/>
                    <a:gd name="connsiteX58" fmla="*/ 56233 w 193148"/>
                    <a:gd name="connsiteY58" fmla="*/ 150648 h 270449"/>
                    <a:gd name="connsiteX59" fmla="*/ 66013 w 193148"/>
                    <a:gd name="connsiteY59" fmla="*/ 148203 h 270449"/>
                    <a:gd name="connsiteX60" fmla="*/ 110021 w 193148"/>
                    <a:gd name="connsiteY60" fmla="*/ 145758 h 270449"/>
                    <a:gd name="connsiteX61" fmla="*/ 31784 w 193148"/>
                    <a:gd name="connsiteY61" fmla="*/ 145758 h 270449"/>
                    <a:gd name="connsiteX62" fmla="*/ 34229 w 193148"/>
                    <a:gd name="connsiteY62" fmla="*/ 121309 h 270449"/>
                    <a:gd name="connsiteX63" fmla="*/ 46453 w 193148"/>
                    <a:gd name="connsiteY63" fmla="*/ 118864 h 270449"/>
                    <a:gd name="connsiteX64" fmla="*/ 51343 w 193148"/>
                    <a:gd name="connsiteY64" fmla="*/ 121309 h 270449"/>
                    <a:gd name="connsiteX65" fmla="*/ 39118 w 193148"/>
                    <a:gd name="connsiteY65" fmla="*/ 99305 h 270449"/>
                    <a:gd name="connsiteX66" fmla="*/ 41563 w 193148"/>
                    <a:gd name="connsiteY66" fmla="*/ 91970 h 270449"/>
                    <a:gd name="connsiteX67" fmla="*/ 48898 w 193148"/>
                    <a:gd name="connsiteY67" fmla="*/ 94415 h 270449"/>
                    <a:gd name="connsiteX68" fmla="*/ 83127 w 193148"/>
                    <a:gd name="connsiteY68" fmla="*/ 104195 h 270449"/>
                    <a:gd name="connsiteX69" fmla="*/ 90462 w 193148"/>
                    <a:gd name="connsiteY69" fmla="*/ 106640 h 270449"/>
                    <a:gd name="connsiteX70" fmla="*/ 97797 w 193148"/>
                    <a:gd name="connsiteY70" fmla="*/ 109084 h 270449"/>
                    <a:gd name="connsiteX71" fmla="*/ 90462 w 193148"/>
                    <a:gd name="connsiteY71" fmla="*/ 104195 h 270449"/>
                    <a:gd name="connsiteX72" fmla="*/ 73347 w 193148"/>
                    <a:gd name="connsiteY72" fmla="*/ 84635 h 270449"/>
                    <a:gd name="connsiteX73" fmla="*/ 61123 w 193148"/>
                    <a:gd name="connsiteY73" fmla="*/ 69966 h 270449"/>
                    <a:gd name="connsiteX74" fmla="*/ 53788 w 193148"/>
                    <a:gd name="connsiteY74" fmla="*/ 65076 h 270449"/>
                    <a:gd name="connsiteX75" fmla="*/ 46453 w 193148"/>
                    <a:gd name="connsiteY75" fmla="*/ 50406 h 270449"/>
                    <a:gd name="connsiteX76" fmla="*/ 44008 w 193148"/>
                    <a:gd name="connsiteY76" fmla="*/ 1508 h 27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93148" h="270449">
                      <a:moveTo>
                        <a:pt x="44008" y="1508"/>
                      </a:moveTo>
                      <a:cubicBezTo>
                        <a:pt x="45230" y="-4604"/>
                        <a:pt x="50657" y="9558"/>
                        <a:pt x="53788" y="13733"/>
                      </a:cubicBezTo>
                      <a:cubicBezTo>
                        <a:pt x="55551" y="16084"/>
                        <a:pt x="56600" y="18989"/>
                        <a:pt x="58678" y="21067"/>
                      </a:cubicBezTo>
                      <a:cubicBezTo>
                        <a:pt x="60756" y="23145"/>
                        <a:pt x="63568" y="24327"/>
                        <a:pt x="66013" y="25957"/>
                      </a:cubicBezTo>
                      <a:cubicBezTo>
                        <a:pt x="79047" y="45512"/>
                        <a:pt x="61941" y="21886"/>
                        <a:pt x="78237" y="38182"/>
                      </a:cubicBezTo>
                      <a:cubicBezTo>
                        <a:pt x="80315" y="40260"/>
                        <a:pt x="80915" y="43582"/>
                        <a:pt x="83127" y="45517"/>
                      </a:cubicBezTo>
                      <a:cubicBezTo>
                        <a:pt x="87550" y="49387"/>
                        <a:pt x="92907" y="52036"/>
                        <a:pt x="97797" y="55296"/>
                      </a:cubicBezTo>
                      <a:lnTo>
                        <a:pt x="105131" y="60186"/>
                      </a:lnTo>
                      <a:cubicBezTo>
                        <a:pt x="106761" y="62631"/>
                        <a:pt x="107726" y="65685"/>
                        <a:pt x="110021" y="67521"/>
                      </a:cubicBezTo>
                      <a:cubicBezTo>
                        <a:pt x="112033" y="69131"/>
                        <a:pt x="115051" y="68813"/>
                        <a:pt x="117356" y="69966"/>
                      </a:cubicBezTo>
                      <a:cubicBezTo>
                        <a:pt x="119984" y="71280"/>
                        <a:pt x="122246" y="73226"/>
                        <a:pt x="124691" y="74856"/>
                      </a:cubicBezTo>
                      <a:cubicBezTo>
                        <a:pt x="126321" y="77301"/>
                        <a:pt x="127286" y="80355"/>
                        <a:pt x="129580" y="82190"/>
                      </a:cubicBezTo>
                      <a:cubicBezTo>
                        <a:pt x="131593" y="83800"/>
                        <a:pt x="134610" y="83482"/>
                        <a:pt x="136915" y="84635"/>
                      </a:cubicBezTo>
                      <a:cubicBezTo>
                        <a:pt x="139543" y="85949"/>
                        <a:pt x="141805" y="87895"/>
                        <a:pt x="144250" y="89525"/>
                      </a:cubicBezTo>
                      <a:cubicBezTo>
                        <a:pt x="157290" y="109085"/>
                        <a:pt x="140175" y="85450"/>
                        <a:pt x="156475" y="101750"/>
                      </a:cubicBezTo>
                      <a:cubicBezTo>
                        <a:pt x="167533" y="112808"/>
                        <a:pt x="154419" y="106769"/>
                        <a:pt x="168699" y="111529"/>
                      </a:cubicBezTo>
                      <a:cubicBezTo>
                        <a:pt x="171144" y="113974"/>
                        <a:pt x="173157" y="116946"/>
                        <a:pt x="176034" y="118864"/>
                      </a:cubicBezTo>
                      <a:cubicBezTo>
                        <a:pt x="178178" y="120294"/>
                        <a:pt x="181064" y="120156"/>
                        <a:pt x="183369" y="121309"/>
                      </a:cubicBezTo>
                      <a:cubicBezTo>
                        <a:pt x="185997" y="122623"/>
                        <a:pt x="188258" y="124569"/>
                        <a:pt x="190703" y="126199"/>
                      </a:cubicBezTo>
                      <a:cubicBezTo>
                        <a:pt x="191518" y="128644"/>
                        <a:pt x="193148" y="130957"/>
                        <a:pt x="193148" y="133534"/>
                      </a:cubicBezTo>
                      <a:cubicBezTo>
                        <a:pt x="193148" y="137284"/>
                        <a:pt x="190779" y="150498"/>
                        <a:pt x="188259" y="155538"/>
                      </a:cubicBezTo>
                      <a:cubicBezTo>
                        <a:pt x="185512" y="161034"/>
                        <a:pt x="180669" y="166344"/>
                        <a:pt x="176034" y="170207"/>
                      </a:cubicBezTo>
                      <a:cubicBezTo>
                        <a:pt x="173776" y="172088"/>
                        <a:pt x="171384" y="173904"/>
                        <a:pt x="168699" y="175097"/>
                      </a:cubicBezTo>
                      <a:cubicBezTo>
                        <a:pt x="157249" y="180186"/>
                        <a:pt x="153310" y="179875"/>
                        <a:pt x="141805" y="182432"/>
                      </a:cubicBezTo>
                      <a:cubicBezTo>
                        <a:pt x="138525" y="183161"/>
                        <a:pt x="135256" y="183954"/>
                        <a:pt x="132025" y="184877"/>
                      </a:cubicBezTo>
                      <a:cubicBezTo>
                        <a:pt x="129547" y="185585"/>
                        <a:pt x="127218" y="186817"/>
                        <a:pt x="124691" y="187322"/>
                      </a:cubicBezTo>
                      <a:cubicBezTo>
                        <a:pt x="119040" y="188452"/>
                        <a:pt x="113281" y="188952"/>
                        <a:pt x="107576" y="189767"/>
                      </a:cubicBezTo>
                      <a:lnTo>
                        <a:pt x="85572" y="197102"/>
                      </a:lnTo>
                      <a:lnTo>
                        <a:pt x="78237" y="199546"/>
                      </a:lnTo>
                      <a:cubicBezTo>
                        <a:pt x="57214" y="213561"/>
                        <a:pt x="83813" y="196758"/>
                        <a:pt x="63568" y="206881"/>
                      </a:cubicBezTo>
                      <a:cubicBezTo>
                        <a:pt x="60940" y="208195"/>
                        <a:pt x="58918" y="210578"/>
                        <a:pt x="56233" y="211771"/>
                      </a:cubicBezTo>
                      <a:cubicBezTo>
                        <a:pt x="51523" y="213864"/>
                        <a:pt x="41563" y="216661"/>
                        <a:pt x="41563" y="216661"/>
                      </a:cubicBezTo>
                      <a:cubicBezTo>
                        <a:pt x="39933" y="219106"/>
                        <a:pt x="38752" y="221918"/>
                        <a:pt x="36674" y="223996"/>
                      </a:cubicBezTo>
                      <a:cubicBezTo>
                        <a:pt x="34596" y="226074"/>
                        <a:pt x="31274" y="226675"/>
                        <a:pt x="29339" y="228886"/>
                      </a:cubicBezTo>
                      <a:cubicBezTo>
                        <a:pt x="6300" y="255215"/>
                        <a:pt x="26605" y="233807"/>
                        <a:pt x="17114" y="250890"/>
                      </a:cubicBezTo>
                      <a:cubicBezTo>
                        <a:pt x="14260" y="256027"/>
                        <a:pt x="12224" y="262299"/>
                        <a:pt x="7334" y="265559"/>
                      </a:cubicBezTo>
                      <a:lnTo>
                        <a:pt x="0" y="270449"/>
                      </a:lnTo>
                      <a:cubicBezTo>
                        <a:pt x="860" y="261852"/>
                        <a:pt x="1176" y="240567"/>
                        <a:pt x="7334" y="231330"/>
                      </a:cubicBezTo>
                      <a:cubicBezTo>
                        <a:pt x="10594" y="226440"/>
                        <a:pt x="12224" y="219921"/>
                        <a:pt x="17114" y="216661"/>
                      </a:cubicBezTo>
                      <a:lnTo>
                        <a:pt x="24449" y="211771"/>
                      </a:lnTo>
                      <a:cubicBezTo>
                        <a:pt x="25264" y="209326"/>
                        <a:pt x="25072" y="206258"/>
                        <a:pt x="26894" y="204436"/>
                      </a:cubicBezTo>
                      <a:cubicBezTo>
                        <a:pt x="31049" y="200281"/>
                        <a:pt x="36673" y="197917"/>
                        <a:pt x="41563" y="194657"/>
                      </a:cubicBezTo>
                      <a:cubicBezTo>
                        <a:pt x="44008" y="193027"/>
                        <a:pt x="46110" y="190696"/>
                        <a:pt x="48898" y="189767"/>
                      </a:cubicBezTo>
                      <a:cubicBezTo>
                        <a:pt x="51343" y="188952"/>
                        <a:pt x="53928" y="188475"/>
                        <a:pt x="56233" y="187322"/>
                      </a:cubicBezTo>
                      <a:cubicBezTo>
                        <a:pt x="58861" y="186008"/>
                        <a:pt x="60940" y="183746"/>
                        <a:pt x="63568" y="182432"/>
                      </a:cubicBezTo>
                      <a:cubicBezTo>
                        <a:pt x="65873" y="181279"/>
                        <a:pt x="68649" y="181239"/>
                        <a:pt x="70902" y="179987"/>
                      </a:cubicBezTo>
                      <a:cubicBezTo>
                        <a:pt x="76039" y="177133"/>
                        <a:pt x="79996" y="172065"/>
                        <a:pt x="85572" y="170207"/>
                      </a:cubicBezTo>
                      <a:cubicBezTo>
                        <a:pt x="90462" y="168577"/>
                        <a:pt x="105295" y="164307"/>
                        <a:pt x="100241" y="165318"/>
                      </a:cubicBezTo>
                      <a:cubicBezTo>
                        <a:pt x="96166" y="166133"/>
                        <a:pt x="92026" y="166670"/>
                        <a:pt x="88017" y="167763"/>
                      </a:cubicBezTo>
                      <a:cubicBezTo>
                        <a:pt x="83044" y="169119"/>
                        <a:pt x="73347" y="172652"/>
                        <a:pt x="73347" y="172652"/>
                      </a:cubicBezTo>
                      <a:cubicBezTo>
                        <a:pt x="70902" y="174282"/>
                        <a:pt x="68848" y="176769"/>
                        <a:pt x="66013" y="177542"/>
                      </a:cubicBezTo>
                      <a:cubicBezTo>
                        <a:pt x="59674" y="179271"/>
                        <a:pt x="52934" y="178907"/>
                        <a:pt x="46453" y="179987"/>
                      </a:cubicBezTo>
                      <a:cubicBezTo>
                        <a:pt x="43139" y="180539"/>
                        <a:pt x="39892" y="181466"/>
                        <a:pt x="36674" y="182432"/>
                      </a:cubicBezTo>
                      <a:cubicBezTo>
                        <a:pt x="31737" y="183913"/>
                        <a:pt x="26894" y="185692"/>
                        <a:pt x="22004" y="187322"/>
                      </a:cubicBezTo>
                      <a:lnTo>
                        <a:pt x="14669" y="189767"/>
                      </a:lnTo>
                      <a:cubicBezTo>
                        <a:pt x="15484" y="184877"/>
                        <a:pt x="15546" y="179800"/>
                        <a:pt x="17114" y="175097"/>
                      </a:cubicBezTo>
                      <a:cubicBezTo>
                        <a:pt x="20024" y="166366"/>
                        <a:pt x="30040" y="162406"/>
                        <a:pt x="36674" y="157983"/>
                      </a:cubicBezTo>
                      <a:cubicBezTo>
                        <a:pt x="39119" y="156353"/>
                        <a:pt x="41127" y="153669"/>
                        <a:pt x="44008" y="153093"/>
                      </a:cubicBezTo>
                      <a:cubicBezTo>
                        <a:pt x="48083" y="152278"/>
                        <a:pt x="52176" y="151549"/>
                        <a:pt x="56233" y="150648"/>
                      </a:cubicBezTo>
                      <a:cubicBezTo>
                        <a:pt x="59513" y="149919"/>
                        <a:pt x="62666" y="148507"/>
                        <a:pt x="66013" y="148203"/>
                      </a:cubicBezTo>
                      <a:cubicBezTo>
                        <a:pt x="80645" y="146873"/>
                        <a:pt x="95352" y="146573"/>
                        <a:pt x="110021" y="145758"/>
                      </a:cubicBezTo>
                      <a:cubicBezTo>
                        <a:pt x="86884" y="148650"/>
                        <a:pt x="49810" y="154379"/>
                        <a:pt x="31784" y="145758"/>
                      </a:cubicBezTo>
                      <a:cubicBezTo>
                        <a:pt x="24395" y="142224"/>
                        <a:pt x="30307" y="128499"/>
                        <a:pt x="34229" y="121309"/>
                      </a:cubicBezTo>
                      <a:cubicBezTo>
                        <a:pt x="36219" y="117661"/>
                        <a:pt x="42378" y="119679"/>
                        <a:pt x="46453" y="118864"/>
                      </a:cubicBezTo>
                      <a:cubicBezTo>
                        <a:pt x="70822" y="124956"/>
                        <a:pt x="72642" y="124859"/>
                        <a:pt x="51343" y="121309"/>
                      </a:cubicBezTo>
                      <a:cubicBezTo>
                        <a:pt x="40133" y="104496"/>
                        <a:pt x="43421" y="112215"/>
                        <a:pt x="39118" y="99305"/>
                      </a:cubicBezTo>
                      <a:cubicBezTo>
                        <a:pt x="39933" y="96860"/>
                        <a:pt x="39258" y="93123"/>
                        <a:pt x="41563" y="91970"/>
                      </a:cubicBezTo>
                      <a:cubicBezTo>
                        <a:pt x="43868" y="90817"/>
                        <a:pt x="46412" y="93737"/>
                        <a:pt x="48898" y="94415"/>
                      </a:cubicBezTo>
                      <a:cubicBezTo>
                        <a:pt x="82668" y="103625"/>
                        <a:pt x="55017" y="94825"/>
                        <a:pt x="83127" y="104195"/>
                      </a:cubicBezTo>
                      <a:lnTo>
                        <a:pt x="90462" y="106640"/>
                      </a:lnTo>
                      <a:lnTo>
                        <a:pt x="97797" y="109084"/>
                      </a:lnTo>
                      <a:cubicBezTo>
                        <a:pt x="95352" y="107454"/>
                        <a:pt x="92397" y="106406"/>
                        <a:pt x="90462" y="104195"/>
                      </a:cubicBezTo>
                      <a:cubicBezTo>
                        <a:pt x="70492" y="81373"/>
                        <a:pt x="89852" y="95638"/>
                        <a:pt x="73347" y="84635"/>
                      </a:cubicBezTo>
                      <a:cubicBezTo>
                        <a:pt x="68540" y="77426"/>
                        <a:pt x="68180" y="75847"/>
                        <a:pt x="61123" y="69966"/>
                      </a:cubicBezTo>
                      <a:cubicBezTo>
                        <a:pt x="58866" y="68085"/>
                        <a:pt x="56233" y="66706"/>
                        <a:pt x="53788" y="65076"/>
                      </a:cubicBezTo>
                      <a:cubicBezTo>
                        <a:pt x="49007" y="57905"/>
                        <a:pt x="48478" y="58504"/>
                        <a:pt x="46453" y="50406"/>
                      </a:cubicBezTo>
                      <a:cubicBezTo>
                        <a:pt x="46255" y="49615"/>
                        <a:pt x="42786" y="7620"/>
                        <a:pt x="44008" y="1508"/>
                      </a:cubicBezTo>
                      <a:close/>
                    </a:path>
                  </a:pathLst>
                </a:cu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3" name="フリーフォーム 1072"/>
                <p:cNvSpPr/>
                <p:nvPr/>
              </p:nvSpPr>
              <p:spPr>
                <a:xfrm>
                  <a:off x="5328851" y="5067757"/>
                  <a:ext cx="736995" cy="511985"/>
                </a:xfrm>
                <a:custGeom>
                  <a:avLst/>
                  <a:gdLst>
                    <a:gd name="connsiteX0" fmla="*/ 1074 w 736995"/>
                    <a:gd name="connsiteY0" fmla="*/ 352630 h 511985"/>
                    <a:gd name="connsiteX1" fmla="*/ 3519 w 736995"/>
                    <a:gd name="connsiteY1" fmla="*/ 313511 h 511985"/>
                    <a:gd name="connsiteX2" fmla="*/ 8409 w 736995"/>
                    <a:gd name="connsiteY2" fmla="*/ 298842 h 511985"/>
                    <a:gd name="connsiteX3" fmla="*/ 10854 w 736995"/>
                    <a:gd name="connsiteY3" fmla="*/ 291507 h 511985"/>
                    <a:gd name="connsiteX4" fmla="*/ 27968 w 736995"/>
                    <a:gd name="connsiteY4" fmla="*/ 269503 h 511985"/>
                    <a:gd name="connsiteX5" fmla="*/ 37748 w 736995"/>
                    <a:gd name="connsiteY5" fmla="*/ 257278 h 511985"/>
                    <a:gd name="connsiteX6" fmla="*/ 40193 w 736995"/>
                    <a:gd name="connsiteY6" fmla="*/ 249944 h 511985"/>
                    <a:gd name="connsiteX7" fmla="*/ 45083 w 736995"/>
                    <a:gd name="connsiteY7" fmla="*/ 242609 h 511985"/>
                    <a:gd name="connsiteX8" fmla="*/ 49973 w 736995"/>
                    <a:gd name="connsiteY8" fmla="*/ 227939 h 511985"/>
                    <a:gd name="connsiteX9" fmla="*/ 54862 w 736995"/>
                    <a:gd name="connsiteY9" fmla="*/ 220604 h 511985"/>
                    <a:gd name="connsiteX10" fmla="*/ 59752 w 736995"/>
                    <a:gd name="connsiteY10" fmla="*/ 205935 h 511985"/>
                    <a:gd name="connsiteX11" fmla="*/ 62197 w 736995"/>
                    <a:gd name="connsiteY11" fmla="*/ 198600 h 511985"/>
                    <a:gd name="connsiteX12" fmla="*/ 91536 w 736995"/>
                    <a:gd name="connsiteY12" fmla="*/ 154592 h 511985"/>
                    <a:gd name="connsiteX13" fmla="*/ 96426 w 736995"/>
                    <a:gd name="connsiteY13" fmla="*/ 147257 h 511985"/>
                    <a:gd name="connsiteX14" fmla="*/ 101316 w 736995"/>
                    <a:gd name="connsiteY14" fmla="*/ 139922 h 511985"/>
                    <a:gd name="connsiteX15" fmla="*/ 108651 w 736995"/>
                    <a:gd name="connsiteY15" fmla="*/ 132587 h 511985"/>
                    <a:gd name="connsiteX16" fmla="*/ 120875 w 736995"/>
                    <a:gd name="connsiteY16" fmla="*/ 120363 h 511985"/>
                    <a:gd name="connsiteX17" fmla="*/ 137990 w 736995"/>
                    <a:gd name="connsiteY17" fmla="*/ 100803 h 511985"/>
                    <a:gd name="connsiteX18" fmla="*/ 150214 w 736995"/>
                    <a:gd name="connsiteY18" fmla="*/ 78799 h 511985"/>
                    <a:gd name="connsiteX19" fmla="*/ 157549 w 736995"/>
                    <a:gd name="connsiteY19" fmla="*/ 73909 h 511985"/>
                    <a:gd name="connsiteX20" fmla="*/ 169774 w 736995"/>
                    <a:gd name="connsiteY20" fmla="*/ 59240 h 511985"/>
                    <a:gd name="connsiteX21" fmla="*/ 177108 w 736995"/>
                    <a:gd name="connsiteY21" fmla="*/ 54350 h 511985"/>
                    <a:gd name="connsiteX22" fmla="*/ 184443 w 736995"/>
                    <a:gd name="connsiteY22" fmla="*/ 47015 h 511985"/>
                    <a:gd name="connsiteX23" fmla="*/ 191778 w 736995"/>
                    <a:gd name="connsiteY23" fmla="*/ 44570 h 511985"/>
                    <a:gd name="connsiteX24" fmla="*/ 206447 w 736995"/>
                    <a:gd name="connsiteY24" fmla="*/ 37236 h 511985"/>
                    <a:gd name="connsiteX25" fmla="*/ 213782 w 736995"/>
                    <a:gd name="connsiteY25" fmla="*/ 32346 h 511985"/>
                    <a:gd name="connsiteX26" fmla="*/ 257791 w 736995"/>
                    <a:gd name="connsiteY26" fmla="*/ 25011 h 511985"/>
                    <a:gd name="connsiteX27" fmla="*/ 304244 w 736995"/>
                    <a:gd name="connsiteY27" fmla="*/ 22566 h 511985"/>
                    <a:gd name="connsiteX28" fmla="*/ 328693 w 736995"/>
                    <a:gd name="connsiteY28" fmla="*/ 17676 h 511985"/>
                    <a:gd name="connsiteX29" fmla="*/ 348253 w 736995"/>
                    <a:gd name="connsiteY29" fmla="*/ 12786 h 511985"/>
                    <a:gd name="connsiteX30" fmla="*/ 362922 w 736995"/>
                    <a:gd name="connsiteY30" fmla="*/ 7896 h 511985"/>
                    <a:gd name="connsiteX31" fmla="*/ 377592 w 736995"/>
                    <a:gd name="connsiteY31" fmla="*/ 3007 h 511985"/>
                    <a:gd name="connsiteX32" fmla="*/ 392261 w 736995"/>
                    <a:gd name="connsiteY32" fmla="*/ 12786 h 511985"/>
                    <a:gd name="connsiteX33" fmla="*/ 399596 w 736995"/>
                    <a:gd name="connsiteY33" fmla="*/ 15231 h 511985"/>
                    <a:gd name="connsiteX34" fmla="*/ 406931 w 736995"/>
                    <a:gd name="connsiteY34" fmla="*/ 20121 h 511985"/>
                    <a:gd name="connsiteX35" fmla="*/ 443605 w 736995"/>
                    <a:gd name="connsiteY35" fmla="*/ 25011 h 511985"/>
                    <a:gd name="connsiteX36" fmla="*/ 492503 w 736995"/>
                    <a:gd name="connsiteY36" fmla="*/ 29901 h 511985"/>
                    <a:gd name="connsiteX37" fmla="*/ 531622 w 736995"/>
                    <a:gd name="connsiteY37" fmla="*/ 34791 h 511985"/>
                    <a:gd name="connsiteX38" fmla="*/ 551181 w 736995"/>
                    <a:gd name="connsiteY38" fmla="*/ 39680 h 511985"/>
                    <a:gd name="connsiteX39" fmla="*/ 565851 w 736995"/>
                    <a:gd name="connsiteY39" fmla="*/ 49460 h 511985"/>
                    <a:gd name="connsiteX40" fmla="*/ 573185 w 736995"/>
                    <a:gd name="connsiteY40" fmla="*/ 51905 h 511985"/>
                    <a:gd name="connsiteX41" fmla="*/ 587855 w 736995"/>
                    <a:gd name="connsiteY41" fmla="*/ 61685 h 511985"/>
                    <a:gd name="connsiteX42" fmla="*/ 592745 w 736995"/>
                    <a:gd name="connsiteY42" fmla="*/ 69019 h 511985"/>
                    <a:gd name="connsiteX43" fmla="*/ 607414 w 736995"/>
                    <a:gd name="connsiteY43" fmla="*/ 78799 h 511985"/>
                    <a:gd name="connsiteX44" fmla="*/ 617194 w 736995"/>
                    <a:gd name="connsiteY44" fmla="*/ 93469 h 511985"/>
                    <a:gd name="connsiteX45" fmla="*/ 619639 w 736995"/>
                    <a:gd name="connsiteY45" fmla="*/ 100803 h 511985"/>
                    <a:gd name="connsiteX46" fmla="*/ 629419 w 736995"/>
                    <a:gd name="connsiteY46" fmla="*/ 115473 h 511985"/>
                    <a:gd name="connsiteX47" fmla="*/ 634308 w 736995"/>
                    <a:gd name="connsiteY47" fmla="*/ 122808 h 511985"/>
                    <a:gd name="connsiteX48" fmla="*/ 636753 w 736995"/>
                    <a:gd name="connsiteY48" fmla="*/ 130142 h 511985"/>
                    <a:gd name="connsiteX49" fmla="*/ 646533 w 736995"/>
                    <a:gd name="connsiteY49" fmla="*/ 144812 h 511985"/>
                    <a:gd name="connsiteX50" fmla="*/ 651423 w 736995"/>
                    <a:gd name="connsiteY50" fmla="*/ 152147 h 511985"/>
                    <a:gd name="connsiteX51" fmla="*/ 658758 w 736995"/>
                    <a:gd name="connsiteY51" fmla="*/ 159482 h 511985"/>
                    <a:gd name="connsiteX52" fmla="*/ 661202 w 736995"/>
                    <a:gd name="connsiteY52" fmla="*/ 166816 h 511985"/>
                    <a:gd name="connsiteX53" fmla="*/ 670982 w 736995"/>
                    <a:gd name="connsiteY53" fmla="*/ 181486 h 511985"/>
                    <a:gd name="connsiteX54" fmla="*/ 673427 w 736995"/>
                    <a:gd name="connsiteY54" fmla="*/ 188821 h 511985"/>
                    <a:gd name="connsiteX55" fmla="*/ 683207 w 736995"/>
                    <a:gd name="connsiteY55" fmla="*/ 203490 h 511985"/>
                    <a:gd name="connsiteX56" fmla="*/ 690542 w 736995"/>
                    <a:gd name="connsiteY56" fmla="*/ 225494 h 511985"/>
                    <a:gd name="connsiteX57" fmla="*/ 692986 w 736995"/>
                    <a:gd name="connsiteY57" fmla="*/ 232829 h 511985"/>
                    <a:gd name="connsiteX58" fmla="*/ 697876 w 736995"/>
                    <a:gd name="connsiteY58" fmla="*/ 240164 h 511985"/>
                    <a:gd name="connsiteX59" fmla="*/ 705211 w 736995"/>
                    <a:gd name="connsiteY59" fmla="*/ 254833 h 511985"/>
                    <a:gd name="connsiteX60" fmla="*/ 724770 w 736995"/>
                    <a:gd name="connsiteY60" fmla="*/ 313511 h 511985"/>
                    <a:gd name="connsiteX61" fmla="*/ 732105 w 736995"/>
                    <a:gd name="connsiteY61" fmla="*/ 328181 h 511985"/>
                    <a:gd name="connsiteX62" fmla="*/ 736995 w 736995"/>
                    <a:gd name="connsiteY62" fmla="*/ 342850 h 511985"/>
                    <a:gd name="connsiteX63" fmla="*/ 732105 w 736995"/>
                    <a:gd name="connsiteY63" fmla="*/ 350185 h 511985"/>
                    <a:gd name="connsiteX64" fmla="*/ 724770 w 736995"/>
                    <a:gd name="connsiteY64" fmla="*/ 355075 h 511985"/>
                    <a:gd name="connsiteX65" fmla="*/ 714991 w 736995"/>
                    <a:gd name="connsiteY65" fmla="*/ 369745 h 511985"/>
                    <a:gd name="connsiteX66" fmla="*/ 710101 w 736995"/>
                    <a:gd name="connsiteY66" fmla="*/ 377079 h 511985"/>
                    <a:gd name="connsiteX67" fmla="*/ 695431 w 736995"/>
                    <a:gd name="connsiteY67" fmla="*/ 386859 h 511985"/>
                    <a:gd name="connsiteX68" fmla="*/ 683207 w 736995"/>
                    <a:gd name="connsiteY68" fmla="*/ 396639 h 511985"/>
                    <a:gd name="connsiteX69" fmla="*/ 670982 w 736995"/>
                    <a:gd name="connsiteY69" fmla="*/ 406418 h 511985"/>
                    <a:gd name="connsiteX70" fmla="*/ 653868 w 736995"/>
                    <a:gd name="connsiteY70" fmla="*/ 423533 h 511985"/>
                    <a:gd name="connsiteX71" fmla="*/ 639198 w 736995"/>
                    <a:gd name="connsiteY71" fmla="*/ 433313 h 511985"/>
                    <a:gd name="connsiteX72" fmla="*/ 626974 w 736995"/>
                    <a:gd name="connsiteY72" fmla="*/ 443092 h 511985"/>
                    <a:gd name="connsiteX73" fmla="*/ 614749 w 736995"/>
                    <a:gd name="connsiteY73" fmla="*/ 452872 h 511985"/>
                    <a:gd name="connsiteX74" fmla="*/ 602524 w 736995"/>
                    <a:gd name="connsiteY74" fmla="*/ 465096 h 511985"/>
                    <a:gd name="connsiteX75" fmla="*/ 590300 w 736995"/>
                    <a:gd name="connsiteY75" fmla="*/ 479766 h 511985"/>
                    <a:gd name="connsiteX76" fmla="*/ 582965 w 736995"/>
                    <a:gd name="connsiteY76" fmla="*/ 484656 h 511985"/>
                    <a:gd name="connsiteX77" fmla="*/ 580520 w 736995"/>
                    <a:gd name="connsiteY77" fmla="*/ 491991 h 511985"/>
                    <a:gd name="connsiteX78" fmla="*/ 565851 w 736995"/>
                    <a:gd name="connsiteY78" fmla="*/ 501770 h 511985"/>
                    <a:gd name="connsiteX79" fmla="*/ 563406 w 736995"/>
                    <a:gd name="connsiteY79" fmla="*/ 509105 h 511985"/>
                    <a:gd name="connsiteX80" fmla="*/ 548736 w 736995"/>
                    <a:gd name="connsiteY80" fmla="*/ 506660 h 511985"/>
                    <a:gd name="connsiteX81" fmla="*/ 541401 w 736995"/>
                    <a:gd name="connsiteY81" fmla="*/ 504215 h 511985"/>
                    <a:gd name="connsiteX82" fmla="*/ 529177 w 736995"/>
                    <a:gd name="connsiteY82" fmla="*/ 491991 h 511985"/>
                    <a:gd name="connsiteX83" fmla="*/ 521842 w 736995"/>
                    <a:gd name="connsiteY83" fmla="*/ 487101 h 511985"/>
                    <a:gd name="connsiteX84" fmla="*/ 516952 w 736995"/>
                    <a:gd name="connsiteY84" fmla="*/ 479766 h 511985"/>
                    <a:gd name="connsiteX85" fmla="*/ 512062 w 736995"/>
                    <a:gd name="connsiteY85" fmla="*/ 465096 h 511985"/>
                    <a:gd name="connsiteX86" fmla="*/ 521842 w 736995"/>
                    <a:gd name="connsiteY86" fmla="*/ 450427 h 511985"/>
                    <a:gd name="connsiteX87" fmla="*/ 531622 w 736995"/>
                    <a:gd name="connsiteY87" fmla="*/ 435757 h 511985"/>
                    <a:gd name="connsiteX88" fmla="*/ 541401 w 736995"/>
                    <a:gd name="connsiteY88" fmla="*/ 421088 h 511985"/>
                    <a:gd name="connsiteX89" fmla="*/ 546291 w 736995"/>
                    <a:gd name="connsiteY89" fmla="*/ 413753 h 511985"/>
                    <a:gd name="connsiteX90" fmla="*/ 553626 w 736995"/>
                    <a:gd name="connsiteY90" fmla="*/ 399084 h 511985"/>
                    <a:gd name="connsiteX91" fmla="*/ 558516 w 736995"/>
                    <a:gd name="connsiteY91" fmla="*/ 384414 h 511985"/>
                    <a:gd name="connsiteX92" fmla="*/ 578075 w 736995"/>
                    <a:gd name="connsiteY92" fmla="*/ 355075 h 511985"/>
                    <a:gd name="connsiteX93" fmla="*/ 587855 w 736995"/>
                    <a:gd name="connsiteY93" fmla="*/ 340406 h 511985"/>
                    <a:gd name="connsiteX94" fmla="*/ 595190 w 736995"/>
                    <a:gd name="connsiteY94" fmla="*/ 337961 h 511985"/>
                    <a:gd name="connsiteX95" fmla="*/ 604969 w 736995"/>
                    <a:gd name="connsiteY95" fmla="*/ 323291 h 511985"/>
                    <a:gd name="connsiteX96" fmla="*/ 609859 w 736995"/>
                    <a:gd name="connsiteY96" fmla="*/ 315956 h 511985"/>
                    <a:gd name="connsiteX97" fmla="*/ 612304 w 736995"/>
                    <a:gd name="connsiteY97" fmla="*/ 308622 h 511985"/>
                    <a:gd name="connsiteX98" fmla="*/ 619639 w 736995"/>
                    <a:gd name="connsiteY98" fmla="*/ 293952 h 511985"/>
                    <a:gd name="connsiteX99" fmla="*/ 617194 w 736995"/>
                    <a:gd name="connsiteY99" fmla="*/ 274393 h 511985"/>
                    <a:gd name="connsiteX100" fmla="*/ 595190 w 736995"/>
                    <a:gd name="connsiteY100" fmla="*/ 262168 h 511985"/>
                    <a:gd name="connsiteX101" fmla="*/ 578075 w 736995"/>
                    <a:gd name="connsiteY101" fmla="*/ 264613 h 511985"/>
                    <a:gd name="connsiteX102" fmla="*/ 563406 w 736995"/>
                    <a:gd name="connsiteY102" fmla="*/ 274393 h 511985"/>
                    <a:gd name="connsiteX103" fmla="*/ 546291 w 736995"/>
                    <a:gd name="connsiteY103" fmla="*/ 293952 h 511985"/>
                    <a:gd name="connsiteX104" fmla="*/ 534067 w 736995"/>
                    <a:gd name="connsiteY104" fmla="*/ 303732 h 511985"/>
                    <a:gd name="connsiteX105" fmla="*/ 519397 w 736995"/>
                    <a:gd name="connsiteY105" fmla="*/ 318401 h 511985"/>
                    <a:gd name="connsiteX106" fmla="*/ 512062 w 736995"/>
                    <a:gd name="connsiteY106" fmla="*/ 323291 h 511985"/>
                    <a:gd name="connsiteX107" fmla="*/ 502283 w 736995"/>
                    <a:gd name="connsiteY107" fmla="*/ 337961 h 511985"/>
                    <a:gd name="connsiteX108" fmla="*/ 487613 w 736995"/>
                    <a:gd name="connsiteY108" fmla="*/ 359965 h 511985"/>
                    <a:gd name="connsiteX109" fmla="*/ 482723 w 736995"/>
                    <a:gd name="connsiteY109" fmla="*/ 367300 h 511985"/>
                    <a:gd name="connsiteX110" fmla="*/ 477833 w 736995"/>
                    <a:gd name="connsiteY110" fmla="*/ 374634 h 511985"/>
                    <a:gd name="connsiteX111" fmla="*/ 475389 w 736995"/>
                    <a:gd name="connsiteY111" fmla="*/ 381969 h 511985"/>
                    <a:gd name="connsiteX112" fmla="*/ 463164 w 736995"/>
                    <a:gd name="connsiteY112" fmla="*/ 399084 h 511985"/>
                    <a:gd name="connsiteX113" fmla="*/ 458274 w 736995"/>
                    <a:gd name="connsiteY113" fmla="*/ 406418 h 511985"/>
                    <a:gd name="connsiteX114" fmla="*/ 443605 w 736995"/>
                    <a:gd name="connsiteY114" fmla="*/ 411308 h 511985"/>
                    <a:gd name="connsiteX115" fmla="*/ 404486 w 736995"/>
                    <a:gd name="connsiteY115" fmla="*/ 416198 h 511985"/>
                    <a:gd name="connsiteX116" fmla="*/ 392261 w 736995"/>
                    <a:gd name="connsiteY116" fmla="*/ 418643 h 511985"/>
                    <a:gd name="connsiteX117" fmla="*/ 384927 w 736995"/>
                    <a:gd name="connsiteY117" fmla="*/ 423533 h 511985"/>
                    <a:gd name="connsiteX118" fmla="*/ 377592 w 736995"/>
                    <a:gd name="connsiteY118" fmla="*/ 425978 h 511985"/>
                    <a:gd name="connsiteX119" fmla="*/ 372702 w 736995"/>
                    <a:gd name="connsiteY119" fmla="*/ 433313 h 511985"/>
                    <a:gd name="connsiteX120" fmla="*/ 365367 w 736995"/>
                    <a:gd name="connsiteY120" fmla="*/ 430868 h 511985"/>
                    <a:gd name="connsiteX121" fmla="*/ 353143 w 736995"/>
                    <a:gd name="connsiteY121" fmla="*/ 428423 h 511985"/>
                    <a:gd name="connsiteX122" fmla="*/ 338473 w 736995"/>
                    <a:gd name="connsiteY122" fmla="*/ 423533 h 511985"/>
                    <a:gd name="connsiteX123" fmla="*/ 331138 w 736995"/>
                    <a:gd name="connsiteY123" fmla="*/ 421088 h 511985"/>
                    <a:gd name="connsiteX124" fmla="*/ 323804 w 736995"/>
                    <a:gd name="connsiteY124" fmla="*/ 418643 h 511985"/>
                    <a:gd name="connsiteX125" fmla="*/ 294465 w 736995"/>
                    <a:gd name="connsiteY125" fmla="*/ 413753 h 511985"/>
                    <a:gd name="connsiteX126" fmla="*/ 287130 w 736995"/>
                    <a:gd name="connsiteY126" fmla="*/ 411308 h 511985"/>
                    <a:gd name="connsiteX127" fmla="*/ 270015 w 736995"/>
                    <a:gd name="connsiteY127" fmla="*/ 389304 h 511985"/>
                    <a:gd name="connsiteX128" fmla="*/ 260236 w 736995"/>
                    <a:gd name="connsiteY128" fmla="*/ 377079 h 511985"/>
                    <a:gd name="connsiteX129" fmla="*/ 257791 w 736995"/>
                    <a:gd name="connsiteY129" fmla="*/ 369745 h 511985"/>
                    <a:gd name="connsiteX130" fmla="*/ 245566 w 736995"/>
                    <a:gd name="connsiteY130" fmla="*/ 352630 h 511985"/>
                    <a:gd name="connsiteX131" fmla="*/ 243121 w 736995"/>
                    <a:gd name="connsiteY131" fmla="*/ 345295 h 511985"/>
                    <a:gd name="connsiteX132" fmla="*/ 226007 w 736995"/>
                    <a:gd name="connsiteY132" fmla="*/ 325736 h 511985"/>
                    <a:gd name="connsiteX133" fmla="*/ 218672 w 736995"/>
                    <a:gd name="connsiteY133" fmla="*/ 311067 h 511985"/>
                    <a:gd name="connsiteX134" fmla="*/ 204002 w 736995"/>
                    <a:gd name="connsiteY134" fmla="*/ 296397 h 511985"/>
                    <a:gd name="connsiteX135" fmla="*/ 191778 w 736995"/>
                    <a:gd name="connsiteY135" fmla="*/ 281727 h 511985"/>
                    <a:gd name="connsiteX136" fmla="*/ 186888 w 736995"/>
                    <a:gd name="connsiteY136" fmla="*/ 274393 h 511985"/>
                    <a:gd name="connsiteX137" fmla="*/ 164884 w 736995"/>
                    <a:gd name="connsiteY137" fmla="*/ 254833 h 511985"/>
                    <a:gd name="connsiteX138" fmla="*/ 159994 w 736995"/>
                    <a:gd name="connsiteY138" fmla="*/ 247499 h 511985"/>
                    <a:gd name="connsiteX139" fmla="*/ 142879 w 736995"/>
                    <a:gd name="connsiteY139" fmla="*/ 252388 h 511985"/>
                    <a:gd name="connsiteX140" fmla="*/ 135545 w 736995"/>
                    <a:gd name="connsiteY140" fmla="*/ 257278 h 511985"/>
                    <a:gd name="connsiteX141" fmla="*/ 123320 w 736995"/>
                    <a:gd name="connsiteY141" fmla="*/ 271948 h 511985"/>
                    <a:gd name="connsiteX142" fmla="*/ 120875 w 736995"/>
                    <a:gd name="connsiteY142" fmla="*/ 279283 h 511985"/>
                    <a:gd name="connsiteX143" fmla="*/ 123320 w 736995"/>
                    <a:gd name="connsiteY143" fmla="*/ 311067 h 511985"/>
                    <a:gd name="connsiteX144" fmla="*/ 125765 w 736995"/>
                    <a:gd name="connsiteY144" fmla="*/ 320846 h 511985"/>
                    <a:gd name="connsiteX145" fmla="*/ 140435 w 736995"/>
                    <a:gd name="connsiteY145" fmla="*/ 333071 h 511985"/>
                    <a:gd name="connsiteX146" fmla="*/ 155104 w 736995"/>
                    <a:gd name="connsiteY146" fmla="*/ 355075 h 511985"/>
                    <a:gd name="connsiteX147" fmla="*/ 159994 w 736995"/>
                    <a:gd name="connsiteY147" fmla="*/ 362410 h 511985"/>
                    <a:gd name="connsiteX148" fmla="*/ 167329 w 736995"/>
                    <a:gd name="connsiteY148" fmla="*/ 367300 h 511985"/>
                    <a:gd name="connsiteX149" fmla="*/ 179553 w 736995"/>
                    <a:gd name="connsiteY149" fmla="*/ 389304 h 511985"/>
                    <a:gd name="connsiteX150" fmla="*/ 194223 w 736995"/>
                    <a:gd name="connsiteY150" fmla="*/ 411308 h 511985"/>
                    <a:gd name="connsiteX151" fmla="*/ 199113 w 736995"/>
                    <a:gd name="connsiteY151" fmla="*/ 418643 h 511985"/>
                    <a:gd name="connsiteX152" fmla="*/ 206447 w 736995"/>
                    <a:gd name="connsiteY152" fmla="*/ 425978 h 511985"/>
                    <a:gd name="connsiteX153" fmla="*/ 216227 w 736995"/>
                    <a:gd name="connsiteY153" fmla="*/ 447982 h 511985"/>
                    <a:gd name="connsiteX154" fmla="*/ 218672 w 736995"/>
                    <a:gd name="connsiteY154" fmla="*/ 455317 h 511985"/>
                    <a:gd name="connsiteX155" fmla="*/ 221117 w 736995"/>
                    <a:gd name="connsiteY155" fmla="*/ 462652 h 511985"/>
                    <a:gd name="connsiteX156" fmla="*/ 218672 w 736995"/>
                    <a:gd name="connsiteY156" fmla="*/ 469986 h 511985"/>
                    <a:gd name="connsiteX157" fmla="*/ 204002 w 736995"/>
                    <a:gd name="connsiteY157" fmla="*/ 482211 h 511985"/>
                    <a:gd name="connsiteX158" fmla="*/ 194223 w 736995"/>
                    <a:gd name="connsiteY158" fmla="*/ 496880 h 511985"/>
                    <a:gd name="connsiteX159" fmla="*/ 186888 w 736995"/>
                    <a:gd name="connsiteY159" fmla="*/ 511550 h 511985"/>
                    <a:gd name="connsiteX160" fmla="*/ 164884 w 736995"/>
                    <a:gd name="connsiteY160" fmla="*/ 491991 h 511985"/>
                    <a:gd name="connsiteX161" fmla="*/ 157549 w 736995"/>
                    <a:gd name="connsiteY161" fmla="*/ 489546 h 511985"/>
                    <a:gd name="connsiteX162" fmla="*/ 145324 w 736995"/>
                    <a:gd name="connsiteY162" fmla="*/ 479766 h 511985"/>
                    <a:gd name="connsiteX163" fmla="*/ 130655 w 736995"/>
                    <a:gd name="connsiteY163" fmla="*/ 469986 h 511985"/>
                    <a:gd name="connsiteX164" fmla="*/ 118430 w 736995"/>
                    <a:gd name="connsiteY164" fmla="*/ 460207 h 511985"/>
                    <a:gd name="connsiteX165" fmla="*/ 106206 w 736995"/>
                    <a:gd name="connsiteY165" fmla="*/ 450427 h 511985"/>
                    <a:gd name="connsiteX166" fmla="*/ 103761 w 736995"/>
                    <a:gd name="connsiteY166" fmla="*/ 443092 h 511985"/>
                    <a:gd name="connsiteX167" fmla="*/ 89091 w 736995"/>
                    <a:gd name="connsiteY167" fmla="*/ 438202 h 511985"/>
                    <a:gd name="connsiteX168" fmla="*/ 84201 w 736995"/>
                    <a:gd name="connsiteY168" fmla="*/ 430868 h 511985"/>
                    <a:gd name="connsiteX169" fmla="*/ 69532 w 736995"/>
                    <a:gd name="connsiteY169" fmla="*/ 425978 h 511985"/>
                    <a:gd name="connsiteX170" fmla="*/ 52417 w 736995"/>
                    <a:gd name="connsiteY170" fmla="*/ 416198 h 511985"/>
                    <a:gd name="connsiteX171" fmla="*/ 37748 w 736995"/>
                    <a:gd name="connsiteY171" fmla="*/ 406418 h 511985"/>
                    <a:gd name="connsiteX172" fmla="*/ 32858 w 736995"/>
                    <a:gd name="connsiteY172" fmla="*/ 399084 h 511985"/>
                    <a:gd name="connsiteX173" fmla="*/ 25523 w 736995"/>
                    <a:gd name="connsiteY173" fmla="*/ 396639 h 511985"/>
                    <a:gd name="connsiteX174" fmla="*/ 20633 w 736995"/>
                    <a:gd name="connsiteY174" fmla="*/ 389304 h 511985"/>
                    <a:gd name="connsiteX175" fmla="*/ 1074 w 736995"/>
                    <a:gd name="connsiteY175" fmla="*/ 352630 h 51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36995" h="511985">
                      <a:moveTo>
                        <a:pt x="1074" y="352630"/>
                      </a:moveTo>
                      <a:cubicBezTo>
                        <a:pt x="-1778" y="339998"/>
                        <a:pt x="1754" y="326456"/>
                        <a:pt x="3519" y="313511"/>
                      </a:cubicBezTo>
                      <a:cubicBezTo>
                        <a:pt x="4215" y="308404"/>
                        <a:pt x="6779" y="303732"/>
                        <a:pt x="8409" y="298842"/>
                      </a:cubicBezTo>
                      <a:cubicBezTo>
                        <a:pt x="9224" y="296397"/>
                        <a:pt x="9424" y="293651"/>
                        <a:pt x="10854" y="291507"/>
                      </a:cubicBezTo>
                      <a:cubicBezTo>
                        <a:pt x="22551" y="273961"/>
                        <a:pt x="16478" y="280993"/>
                        <a:pt x="27968" y="269503"/>
                      </a:cubicBezTo>
                      <a:cubicBezTo>
                        <a:pt x="34113" y="251068"/>
                        <a:pt x="25110" y="273075"/>
                        <a:pt x="37748" y="257278"/>
                      </a:cubicBezTo>
                      <a:cubicBezTo>
                        <a:pt x="39358" y="255266"/>
                        <a:pt x="39040" y="252249"/>
                        <a:pt x="40193" y="249944"/>
                      </a:cubicBezTo>
                      <a:cubicBezTo>
                        <a:pt x="41507" y="247316"/>
                        <a:pt x="43890" y="245294"/>
                        <a:pt x="45083" y="242609"/>
                      </a:cubicBezTo>
                      <a:cubicBezTo>
                        <a:pt x="47176" y="237899"/>
                        <a:pt x="47114" y="232228"/>
                        <a:pt x="49973" y="227939"/>
                      </a:cubicBezTo>
                      <a:cubicBezTo>
                        <a:pt x="51603" y="225494"/>
                        <a:pt x="53669" y="223289"/>
                        <a:pt x="54862" y="220604"/>
                      </a:cubicBezTo>
                      <a:cubicBezTo>
                        <a:pt x="56955" y="215894"/>
                        <a:pt x="58122" y="210825"/>
                        <a:pt x="59752" y="205935"/>
                      </a:cubicBezTo>
                      <a:cubicBezTo>
                        <a:pt x="60567" y="203490"/>
                        <a:pt x="60767" y="200744"/>
                        <a:pt x="62197" y="198600"/>
                      </a:cubicBezTo>
                      <a:lnTo>
                        <a:pt x="91536" y="154592"/>
                      </a:lnTo>
                      <a:lnTo>
                        <a:pt x="96426" y="147257"/>
                      </a:lnTo>
                      <a:cubicBezTo>
                        <a:pt x="98056" y="144812"/>
                        <a:pt x="99238" y="142000"/>
                        <a:pt x="101316" y="139922"/>
                      </a:cubicBezTo>
                      <a:cubicBezTo>
                        <a:pt x="103761" y="137477"/>
                        <a:pt x="106437" y="135243"/>
                        <a:pt x="108651" y="132587"/>
                      </a:cubicBezTo>
                      <a:cubicBezTo>
                        <a:pt x="118838" y="120363"/>
                        <a:pt x="107427" y="129328"/>
                        <a:pt x="120875" y="120363"/>
                      </a:cubicBezTo>
                      <a:cubicBezTo>
                        <a:pt x="132285" y="103248"/>
                        <a:pt x="125765" y="108953"/>
                        <a:pt x="137990" y="100803"/>
                      </a:cubicBezTo>
                      <a:cubicBezTo>
                        <a:pt x="140538" y="93161"/>
                        <a:pt x="143010" y="83602"/>
                        <a:pt x="150214" y="78799"/>
                      </a:cubicBezTo>
                      <a:lnTo>
                        <a:pt x="157549" y="73909"/>
                      </a:lnTo>
                      <a:cubicBezTo>
                        <a:pt x="162357" y="66697"/>
                        <a:pt x="162715" y="65123"/>
                        <a:pt x="169774" y="59240"/>
                      </a:cubicBezTo>
                      <a:cubicBezTo>
                        <a:pt x="172031" y="57359"/>
                        <a:pt x="174851" y="56231"/>
                        <a:pt x="177108" y="54350"/>
                      </a:cubicBezTo>
                      <a:cubicBezTo>
                        <a:pt x="179764" y="52136"/>
                        <a:pt x="181566" y="48933"/>
                        <a:pt x="184443" y="47015"/>
                      </a:cubicBezTo>
                      <a:cubicBezTo>
                        <a:pt x="186587" y="45585"/>
                        <a:pt x="189473" y="45723"/>
                        <a:pt x="191778" y="44570"/>
                      </a:cubicBezTo>
                      <a:cubicBezTo>
                        <a:pt x="210731" y="35094"/>
                        <a:pt x="188017" y="43378"/>
                        <a:pt x="206447" y="37236"/>
                      </a:cubicBezTo>
                      <a:cubicBezTo>
                        <a:pt x="208892" y="35606"/>
                        <a:pt x="211097" y="33539"/>
                        <a:pt x="213782" y="32346"/>
                      </a:cubicBezTo>
                      <a:cubicBezTo>
                        <a:pt x="229852" y="25204"/>
                        <a:pt x="238375" y="26264"/>
                        <a:pt x="257791" y="25011"/>
                      </a:cubicBezTo>
                      <a:cubicBezTo>
                        <a:pt x="273265" y="24013"/>
                        <a:pt x="288760" y="23381"/>
                        <a:pt x="304244" y="22566"/>
                      </a:cubicBezTo>
                      <a:cubicBezTo>
                        <a:pt x="320815" y="17042"/>
                        <a:pt x="300600" y="23295"/>
                        <a:pt x="328693" y="17676"/>
                      </a:cubicBezTo>
                      <a:cubicBezTo>
                        <a:pt x="335283" y="16358"/>
                        <a:pt x="341877" y="14911"/>
                        <a:pt x="348253" y="12786"/>
                      </a:cubicBezTo>
                      <a:lnTo>
                        <a:pt x="362922" y="7896"/>
                      </a:lnTo>
                      <a:cubicBezTo>
                        <a:pt x="368296" y="-163"/>
                        <a:pt x="366540" y="-2519"/>
                        <a:pt x="377592" y="3007"/>
                      </a:cubicBezTo>
                      <a:cubicBezTo>
                        <a:pt x="382848" y="5635"/>
                        <a:pt x="386686" y="10928"/>
                        <a:pt x="392261" y="12786"/>
                      </a:cubicBezTo>
                      <a:cubicBezTo>
                        <a:pt x="394706" y="13601"/>
                        <a:pt x="397291" y="14078"/>
                        <a:pt x="399596" y="15231"/>
                      </a:cubicBezTo>
                      <a:cubicBezTo>
                        <a:pt x="402224" y="16545"/>
                        <a:pt x="404143" y="19192"/>
                        <a:pt x="406931" y="20121"/>
                      </a:cubicBezTo>
                      <a:cubicBezTo>
                        <a:pt x="412528" y="21987"/>
                        <a:pt x="441018" y="24688"/>
                        <a:pt x="443605" y="25011"/>
                      </a:cubicBezTo>
                      <a:cubicBezTo>
                        <a:pt x="481505" y="29749"/>
                        <a:pt x="436042" y="25558"/>
                        <a:pt x="492503" y="29901"/>
                      </a:cubicBezTo>
                      <a:cubicBezTo>
                        <a:pt x="514706" y="35452"/>
                        <a:pt x="490459" y="29948"/>
                        <a:pt x="531622" y="34791"/>
                      </a:cubicBezTo>
                      <a:cubicBezTo>
                        <a:pt x="540736" y="35863"/>
                        <a:pt x="543400" y="37087"/>
                        <a:pt x="551181" y="39680"/>
                      </a:cubicBezTo>
                      <a:cubicBezTo>
                        <a:pt x="556071" y="42940"/>
                        <a:pt x="560276" y="47601"/>
                        <a:pt x="565851" y="49460"/>
                      </a:cubicBezTo>
                      <a:cubicBezTo>
                        <a:pt x="568296" y="50275"/>
                        <a:pt x="570932" y="50653"/>
                        <a:pt x="573185" y="51905"/>
                      </a:cubicBezTo>
                      <a:cubicBezTo>
                        <a:pt x="578322" y="54759"/>
                        <a:pt x="587855" y="61685"/>
                        <a:pt x="587855" y="61685"/>
                      </a:cubicBezTo>
                      <a:cubicBezTo>
                        <a:pt x="589485" y="64130"/>
                        <a:pt x="590534" y="67084"/>
                        <a:pt x="592745" y="69019"/>
                      </a:cubicBezTo>
                      <a:cubicBezTo>
                        <a:pt x="597168" y="72889"/>
                        <a:pt x="607414" y="78799"/>
                        <a:pt x="607414" y="78799"/>
                      </a:cubicBezTo>
                      <a:cubicBezTo>
                        <a:pt x="610674" y="83689"/>
                        <a:pt x="615335" y="87894"/>
                        <a:pt x="617194" y="93469"/>
                      </a:cubicBezTo>
                      <a:cubicBezTo>
                        <a:pt x="618009" y="95914"/>
                        <a:pt x="618387" y="98550"/>
                        <a:pt x="619639" y="100803"/>
                      </a:cubicBezTo>
                      <a:cubicBezTo>
                        <a:pt x="622493" y="105940"/>
                        <a:pt x="626159" y="110583"/>
                        <a:pt x="629419" y="115473"/>
                      </a:cubicBezTo>
                      <a:cubicBezTo>
                        <a:pt x="631049" y="117918"/>
                        <a:pt x="633379" y="120020"/>
                        <a:pt x="634308" y="122808"/>
                      </a:cubicBezTo>
                      <a:cubicBezTo>
                        <a:pt x="635123" y="125253"/>
                        <a:pt x="635501" y="127889"/>
                        <a:pt x="636753" y="130142"/>
                      </a:cubicBezTo>
                      <a:cubicBezTo>
                        <a:pt x="639607" y="135279"/>
                        <a:pt x="643273" y="139922"/>
                        <a:pt x="646533" y="144812"/>
                      </a:cubicBezTo>
                      <a:cubicBezTo>
                        <a:pt x="648163" y="147257"/>
                        <a:pt x="649345" y="150069"/>
                        <a:pt x="651423" y="152147"/>
                      </a:cubicBezTo>
                      <a:lnTo>
                        <a:pt x="658758" y="159482"/>
                      </a:lnTo>
                      <a:cubicBezTo>
                        <a:pt x="659573" y="161927"/>
                        <a:pt x="659951" y="164563"/>
                        <a:pt x="661202" y="166816"/>
                      </a:cubicBezTo>
                      <a:cubicBezTo>
                        <a:pt x="664056" y="171954"/>
                        <a:pt x="669124" y="175911"/>
                        <a:pt x="670982" y="181486"/>
                      </a:cubicBezTo>
                      <a:cubicBezTo>
                        <a:pt x="671797" y="183931"/>
                        <a:pt x="672175" y="186568"/>
                        <a:pt x="673427" y="188821"/>
                      </a:cubicBezTo>
                      <a:cubicBezTo>
                        <a:pt x="676281" y="193958"/>
                        <a:pt x="681349" y="197915"/>
                        <a:pt x="683207" y="203490"/>
                      </a:cubicBezTo>
                      <a:lnTo>
                        <a:pt x="690542" y="225494"/>
                      </a:lnTo>
                      <a:cubicBezTo>
                        <a:pt x="691357" y="227939"/>
                        <a:pt x="691556" y="230685"/>
                        <a:pt x="692986" y="232829"/>
                      </a:cubicBezTo>
                      <a:cubicBezTo>
                        <a:pt x="694616" y="235274"/>
                        <a:pt x="696562" y="237536"/>
                        <a:pt x="697876" y="240164"/>
                      </a:cubicBezTo>
                      <a:cubicBezTo>
                        <a:pt x="707996" y="260403"/>
                        <a:pt x="691201" y="233821"/>
                        <a:pt x="705211" y="254833"/>
                      </a:cubicBezTo>
                      <a:lnTo>
                        <a:pt x="724770" y="313511"/>
                      </a:lnTo>
                      <a:cubicBezTo>
                        <a:pt x="733688" y="340263"/>
                        <a:pt x="719465" y="299742"/>
                        <a:pt x="732105" y="328181"/>
                      </a:cubicBezTo>
                      <a:cubicBezTo>
                        <a:pt x="734198" y="332891"/>
                        <a:pt x="736995" y="342850"/>
                        <a:pt x="736995" y="342850"/>
                      </a:cubicBezTo>
                      <a:cubicBezTo>
                        <a:pt x="735365" y="345295"/>
                        <a:pt x="734183" y="348107"/>
                        <a:pt x="732105" y="350185"/>
                      </a:cubicBezTo>
                      <a:cubicBezTo>
                        <a:pt x="730027" y="352263"/>
                        <a:pt x="726705" y="352863"/>
                        <a:pt x="724770" y="355075"/>
                      </a:cubicBezTo>
                      <a:cubicBezTo>
                        <a:pt x="720900" y="359498"/>
                        <a:pt x="718251" y="364855"/>
                        <a:pt x="714991" y="369745"/>
                      </a:cubicBezTo>
                      <a:cubicBezTo>
                        <a:pt x="713361" y="372190"/>
                        <a:pt x="712546" y="375449"/>
                        <a:pt x="710101" y="377079"/>
                      </a:cubicBezTo>
                      <a:lnTo>
                        <a:pt x="695431" y="386859"/>
                      </a:lnTo>
                      <a:cubicBezTo>
                        <a:pt x="681424" y="407873"/>
                        <a:pt x="700073" y="383148"/>
                        <a:pt x="683207" y="396639"/>
                      </a:cubicBezTo>
                      <a:cubicBezTo>
                        <a:pt x="667408" y="409277"/>
                        <a:pt x="689419" y="400272"/>
                        <a:pt x="670982" y="406418"/>
                      </a:cubicBezTo>
                      <a:cubicBezTo>
                        <a:pt x="652846" y="433623"/>
                        <a:pt x="669815" y="414673"/>
                        <a:pt x="653868" y="423533"/>
                      </a:cubicBezTo>
                      <a:cubicBezTo>
                        <a:pt x="648731" y="426387"/>
                        <a:pt x="639198" y="433313"/>
                        <a:pt x="639198" y="433313"/>
                      </a:cubicBezTo>
                      <a:cubicBezTo>
                        <a:pt x="625181" y="454335"/>
                        <a:pt x="643846" y="429593"/>
                        <a:pt x="626974" y="443092"/>
                      </a:cubicBezTo>
                      <a:cubicBezTo>
                        <a:pt x="611177" y="455730"/>
                        <a:pt x="633184" y="446727"/>
                        <a:pt x="614749" y="452872"/>
                      </a:cubicBezTo>
                      <a:cubicBezTo>
                        <a:pt x="605782" y="466322"/>
                        <a:pt x="614751" y="454907"/>
                        <a:pt x="602524" y="465096"/>
                      </a:cubicBezTo>
                      <a:cubicBezTo>
                        <a:pt x="578503" y="485114"/>
                        <a:pt x="609525" y="460541"/>
                        <a:pt x="590300" y="479766"/>
                      </a:cubicBezTo>
                      <a:cubicBezTo>
                        <a:pt x="588222" y="481844"/>
                        <a:pt x="585410" y="483026"/>
                        <a:pt x="582965" y="484656"/>
                      </a:cubicBezTo>
                      <a:cubicBezTo>
                        <a:pt x="582150" y="487101"/>
                        <a:pt x="581950" y="489847"/>
                        <a:pt x="580520" y="491991"/>
                      </a:cubicBezTo>
                      <a:cubicBezTo>
                        <a:pt x="575288" y="499838"/>
                        <a:pt x="573539" y="499207"/>
                        <a:pt x="565851" y="501770"/>
                      </a:cubicBezTo>
                      <a:cubicBezTo>
                        <a:pt x="565036" y="504215"/>
                        <a:pt x="565228" y="507283"/>
                        <a:pt x="563406" y="509105"/>
                      </a:cubicBezTo>
                      <a:cubicBezTo>
                        <a:pt x="556858" y="515653"/>
                        <a:pt x="554139" y="509362"/>
                        <a:pt x="548736" y="506660"/>
                      </a:cubicBezTo>
                      <a:cubicBezTo>
                        <a:pt x="546431" y="505507"/>
                        <a:pt x="543846" y="505030"/>
                        <a:pt x="541401" y="504215"/>
                      </a:cubicBezTo>
                      <a:cubicBezTo>
                        <a:pt x="521840" y="491172"/>
                        <a:pt x="545480" y="508292"/>
                        <a:pt x="529177" y="491991"/>
                      </a:cubicBezTo>
                      <a:cubicBezTo>
                        <a:pt x="527099" y="489913"/>
                        <a:pt x="524287" y="488731"/>
                        <a:pt x="521842" y="487101"/>
                      </a:cubicBezTo>
                      <a:cubicBezTo>
                        <a:pt x="520212" y="484656"/>
                        <a:pt x="518145" y="482451"/>
                        <a:pt x="516952" y="479766"/>
                      </a:cubicBezTo>
                      <a:cubicBezTo>
                        <a:pt x="514859" y="475056"/>
                        <a:pt x="512062" y="465096"/>
                        <a:pt x="512062" y="465096"/>
                      </a:cubicBezTo>
                      <a:cubicBezTo>
                        <a:pt x="517151" y="444743"/>
                        <a:pt x="510023" y="463935"/>
                        <a:pt x="521842" y="450427"/>
                      </a:cubicBezTo>
                      <a:cubicBezTo>
                        <a:pt x="525712" y="446004"/>
                        <a:pt x="528362" y="440647"/>
                        <a:pt x="531622" y="435757"/>
                      </a:cubicBezTo>
                      <a:lnTo>
                        <a:pt x="541401" y="421088"/>
                      </a:lnTo>
                      <a:cubicBezTo>
                        <a:pt x="543031" y="418643"/>
                        <a:pt x="545362" y="416541"/>
                        <a:pt x="546291" y="413753"/>
                      </a:cubicBezTo>
                      <a:cubicBezTo>
                        <a:pt x="549665" y="403631"/>
                        <a:pt x="547306" y="408562"/>
                        <a:pt x="553626" y="399084"/>
                      </a:cubicBezTo>
                      <a:cubicBezTo>
                        <a:pt x="555256" y="394194"/>
                        <a:pt x="555657" y="388703"/>
                        <a:pt x="558516" y="384414"/>
                      </a:cubicBezTo>
                      <a:lnTo>
                        <a:pt x="578075" y="355075"/>
                      </a:lnTo>
                      <a:lnTo>
                        <a:pt x="587855" y="340406"/>
                      </a:lnTo>
                      <a:lnTo>
                        <a:pt x="595190" y="337961"/>
                      </a:lnTo>
                      <a:lnTo>
                        <a:pt x="604969" y="323291"/>
                      </a:lnTo>
                      <a:cubicBezTo>
                        <a:pt x="606599" y="320846"/>
                        <a:pt x="608930" y="318744"/>
                        <a:pt x="609859" y="315956"/>
                      </a:cubicBezTo>
                      <a:cubicBezTo>
                        <a:pt x="610674" y="313511"/>
                        <a:pt x="611151" y="310927"/>
                        <a:pt x="612304" y="308622"/>
                      </a:cubicBezTo>
                      <a:cubicBezTo>
                        <a:pt x="621782" y="289667"/>
                        <a:pt x="613495" y="312385"/>
                        <a:pt x="619639" y="293952"/>
                      </a:cubicBezTo>
                      <a:cubicBezTo>
                        <a:pt x="618824" y="287432"/>
                        <a:pt x="620505" y="280068"/>
                        <a:pt x="617194" y="274393"/>
                      </a:cubicBezTo>
                      <a:cubicBezTo>
                        <a:pt x="613136" y="267436"/>
                        <a:pt x="602506" y="264607"/>
                        <a:pt x="595190" y="262168"/>
                      </a:cubicBezTo>
                      <a:cubicBezTo>
                        <a:pt x="589485" y="262983"/>
                        <a:pt x="583454" y="262544"/>
                        <a:pt x="578075" y="264613"/>
                      </a:cubicBezTo>
                      <a:cubicBezTo>
                        <a:pt x="572590" y="266723"/>
                        <a:pt x="563406" y="274393"/>
                        <a:pt x="563406" y="274393"/>
                      </a:cubicBezTo>
                      <a:cubicBezTo>
                        <a:pt x="551996" y="291507"/>
                        <a:pt x="558516" y="285802"/>
                        <a:pt x="546291" y="293952"/>
                      </a:cubicBezTo>
                      <a:cubicBezTo>
                        <a:pt x="532870" y="314084"/>
                        <a:pt x="550417" y="291016"/>
                        <a:pt x="534067" y="303732"/>
                      </a:cubicBezTo>
                      <a:cubicBezTo>
                        <a:pt x="528608" y="307978"/>
                        <a:pt x="525151" y="314565"/>
                        <a:pt x="519397" y="318401"/>
                      </a:cubicBezTo>
                      <a:lnTo>
                        <a:pt x="512062" y="323291"/>
                      </a:lnTo>
                      <a:cubicBezTo>
                        <a:pt x="507387" y="337317"/>
                        <a:pt x="512965" y="324227"/>
                        <a:pt x="502283" y="337961"/>
                      </a:cubicBezTo>
                      <a:cubicBezTo>
                        <a:pt x="502278" y="337968"/>
                        <a:pt x="490060" y="356294"/>
                        <a:pt x="487613" y="359965"/>
                      </a:cubicBezTo>
                      <a:lnTo>
                        <a:pt x="482723" y="367300"/>
                      </a:lnTo>
                      <a:lnTo>
                        <a:pt x="477833" y="374634"/>
                      </a:lnTo>
                      <a:cubicBezTo>
                        <a:pt x="477018" y="377079"/>
                        <a:pt x="476541" y="379664"/>
                        <a:pt x="475389" y="381969"/>
                      </a:cubicBezTo>
                      <a:cubicBezTo>
                        <a:pt x="473469" y="385809"/>
                        <a:pt x="465008" y="396502"/>
                        <a:pt x="463164" y="399084"/>
                      </a:cubicBezTo>
                      <a:cubicBezTo>
                        <a:pt x="461456" y="401475"/>
                        <a:pt x="460766" y="404861"/>
                        <a:pt x="458274" y="406418"/>
                      </a:cubicBezTo>
                      <a:cubicBezTo>
                        <a:pt x="453903" y="409150"/>
                        <a:pt x="448495" y="409678"/>
                        <a:pt x="443605" y="411308"/>
                      </a:cubicBezTo>
                      <a:cubicBezTo>
                        <a:pt x="426190" y="417113"/>
                        <a:pt x="438835" y="413556"/>
                        <a:pt x="404486" y="416198"/>
                      </a:cubicBezTo>
                      <a:cubicBezTo>
                        <a:pt x="400411" y="417013"/>
                        <a:pt x="396152" y="417184"/>
                        <a:pt x="392261" y="418643"/>
                      </a:cubicBezTo>
                      <a:cubicBezTo>
                        <a:pt x="389510" y="419675"/>
                        <a:pt x="387555" y="422219"/>
                        <a:pt x="384927" y="423533"/>
                      </a:cubicBezTo>
                      <a:cubicBezTo>
                        <a:pt x="382622" y="424686"/>
                        <a:pt x="380037" y="425163"/>
                        <a:pt x="377592" y="425978"/>
                      </a:cubicBezTo>
                      <a:cubicBezTo>
                        <a:pt x="375962" y="428423"/>
                        <a:pt x="375430" y="432222"/>
                        <a:pt x="372702" y="433313"/>
                      </a:cubicBezTo>
                      <a:cubicBezTo>
                        <a:pt x="370309" y="434270"/>
                        <a:pt x="367867" y="431493"/>
                        <a:pt x="365367" y="430868"/>
                      </a:cubicBezTo>
                      <a:cubicBezTo>
                        <a:pt x="361336" y="429860"/>
                        <a:pt x="357152" y="429516"/>
                        <a:pt x="353143" y="428423"/>
                      </a:cubicBezTo>
                      <a:cubicBezTo>
                        <a:pt x="348170" y="427067"/>
                        <a:pt x="343363" y="425163"/>
                        <a:pt x="338473" y="423533"/>
                      </a:cubicBezTo>
                      <a:lnTo>
                        <a:pt x="331138" y="421088"/>
                      </a:lnTo>
                      <a:cubicBezTo>
                        <a:pt x="328693" y="420273"/>
                        <a:pt x="326355" y="419007"/>
                        <a:pt x="323804" y="418643"/>
                      </a:cubicBezTo>
                      <a:cubicBezTo>
                        <a:pt x="314142" y="417263"/>
                        <a:pt x="304000" y="416137"/>
                        <a:pt x="294465" y="413753"/>
                      </a:cubicBezTo>
                      <a:cubicBezTo>
                        <a:pt x="291965" y="413128"/>
                        <a:pt x="289575" y="412123"/>
                        <a:pt x="287130" y="411308"/>
                      </a:cubicBezTo>
                      <a:cubicBezTo>
                        <a:pt x="275432" y="393762"/>
                        <a:pt x="281506" y="400795"/>
                        <a:pt x="270015" y="389304"/>
                      </a:cubicBezTo>
                      <a:cubicBezTo>
                        <a:pt x="263870" y="370869"/>
                        <a:pt x="272873" y="392876"/>
                        <a:pt x="260236" y="377079"/>
                      </a:cubicBezTo>
                      <a:cubicBezTo>
                        <a:pt x="258626" y="375067"/>
                        <a:pt x="258944" y="372050"/>
                        <a:pt x="257791" y="369745"/>
                      </a:cubicBezTo>
                      <a:cubicBezTo>
                        <a:pt x="256003" y="366169"/>
                        <a:pt x="247228" y="354846"/>
                        <a:pt x="245566" y="352630"/>
                      </a:cubicBezTo>
                      <a:cubicBezTo>
                        <a:pt x="244751" y="350185"/>
                        <a:pt x="244731" y="347307"/>
                        <a:pt x="243121" y="345295"/>
                      </a:cubicBezTo>
                      <a:cubicBezTo>
                        <a:pt x="231709" y="331032"/>
                        <a:pt x="235789" y="355081"/>
                        <a:pt x="226007" y="325736"/>
                      </a:cubicBezTo>
                      <a:cubicBezTo>
                        <a:pt x="223741" y="318938"/>
                        <a:pt x="223728" y="316755"/>
                        <a:pt x="218672" y="311067"/>
                      </a:cubicBezTo>
                      <a:cubicBezTo>
                        <a:pt x="214077" y="305898"/>
                        <a:pt x="207837" y="302151"/>
                        <a:pt x="204002" y="296397"/>
                      </a:cubicBezTo>
                      <a:cubicBezTo>
                        <a:pt x="191872" y="278198"/>
                        <a:pt x="207455" y="300538"/>
                        <a:pt x="191778" y="281727"/>
                      </a:cubicBezTo>
                      <a:cubicBezTo>
                        <a:pt x="189897" y="279470"/>
                        <a:pt x="188840" y="276589"/>
                        <a:pt x="186888" y="274393"/>
                      </a:cubicBezTo>
                      <a:cubicBezTo>
                        <a:pt x="174706" y="260688"/>
                        <a:pt x="176033" y="262266"/>
                        <a:pt x="164884" y="254833"/>
                      </a:cubicBezTo>
                      <a:cubicBezTo>
                        <a:pt x="163254" y="252388"/>
                        <a:pt x="162782" y="248428"/>
                        <a:pt x="159994" y="247499"/>
                      </a:cubicBezTo>
                      <a:cubicBezTo>
                        <a:pt x="158461" y="246988"/>
                        <a:pt x="145160" y="251628"/>
                        <a:pt x="142879" y="252388"/>
                      </a:cubicBezTo>
                      <a:cubicBezTo>
                        <a:pt x="140434" y="254018"/>
                        <a:pt x="137802" y="255397"/>
                        <a:pt x="135545" y="257278"/>
                      </a:cubicBezTo>
                      <a:cubicBezTo>
                        <a:pt x="130910" y="261141"/>
                        <a:pt x="126068" y="266453"/>
                        <a:pt x="123320" y="271948"/>
                      </a:cubicBezTo>
                      <a:cubicBezTo>
                        <a:pt x="122167" y="274253"/>
                        <a:pt x="121690" y="276838"/>
                        <a:pt x="120875" y="279283"/>
                      </a:cubicBezTo>
                      <a:cubicBezTo>
                        <a:pt x="121690" y="289878"/>
                        <a:pt x="122078" y="300514"/>
                        <a:pt x="123320" y="311067"/>
                      </a:cubicBezTo>
                      <a:cubicBezTo>
                        <a:pt x="123713" y="314404"/>
                        <a:pt x="124098" y="317929"/>
                        <a:pt x="125765" y="320846"/>
                      </a:cubicBezTo>
                      <a:cubicBezTo>
                        <a:pt x="128662" y="325915"/>
                        <a:pt x="135761" y="329955"/>
                        <a:pt x="140435" y="333071"/>
                      </a:cubicBezTo>
                      <a:lnTo>
                        <a:pt x="155104" y="355075"/>
                      </a:lnTo>
                      <a:cubicBezTo>
                        <a:pt x="156734" y="357520"/>
                        <a:pt x="157549" y="360780"/>
                        <a:pt x="159994" y="362410"/>
                      </a:cubicBezTo>
                      <a:lnTo>
                        <a:pt x="167329" y="367300"/>
                      </a:lnTo>
                      <a:cubicBezTo>
                        <a:pt x="171632" y="380209"/>
                        <a:pt x="168345" y="372491"/>
                        <a:pt x="179553" y="389304"/>
                      </a:cubicBezTo>
                      <a:lnTo>
                        <a:pt x="194223" y="411308"/>
                      </a:lnTo>
                      <a:cubicBezTo>
                        <a:pt x="195853" y="413753"/>
                        <a:pt x="197035" y="416565"/>
                        <a:pt x="199113" y="418643"/>
                      </a:cubicBezTo>
                      <a:cubicBezTo>
                        <a:pt x="201558" y="421088"/>
                        <a:pt x="204234" y="423322"/>
                        <a:pt x="206447" y="425978"/>
                      </a:cubicBezTo>
                      <a:cubicBezTo>
                        <a:pt x="212905" y="433728"/>
                        <a:pt x="212673" y="437320"/>
                        <a:pt x="216227" y="447982"/>
                      </a:cubicBezTo>
                      <a:lnTo>
                        <a:pt x="218672" y="455317"/>
                      </a:lnTo>
                      <a:lnTo>
                        <a:pt x="221117" y="462652"/>
                      </a:lnTo>
                      <a:cubicBezTo>
                        <a:pt x="220302" y="465097"/>
                        <a:pt x="220101" y="467842"/>
                        <a:pt x="218672" y="469986"/>
                      </a:cubicBezTo>
                      <a:cubicBezTo>
                        <a:pt x="214906" y="475634"/>
                        <a:pt x="209415" y="478602"/>
                        <a:pt x="204002" y="482211"/>
                      </a:cubicBezTo>
                      <a:cubicBezTo>
                        <a:pt x="200742" y="487101"/>
                        <a:pt x="196081" y="491305"/>
                        <a:pt x="194223" y="496880"/>
                      </a:cubicBezTo>
                      <a:cubicBezTo>
                        <a:pt x="190849" y="507003"/>
                        <a:pt x="193208" y="502071"/>
                        <a:pt x="186888" y="511550"/>
                      </a:cubicBezTo>
                      <a:cubicBezTo>
                        <a:pt x="180403" y="505064"/>
                        <a:pt x="173613" y="496355"/>
                        <a:pt x="164884" y="491991"/>
                      </a:cubicBezTo>
                      <a:cubicBezTo>
                        <a:pt x="162579" y="490839"/>
                        <a:pt x="159994" y="490361"/>
                        <a:pt x="157549" y="489546"/>
                      </a:cubicBezTo>
                      <a:cubicBezTo>
                        <a:pt x="148513" y="475992"/>
                        <a:pt x="157829" y="486713"/>
                        <a:pt x="145324" y="479766"/>
                      </a:cubicBezTo>
                      <a:cubicBezTo>
                        <a:pt x="140187" y="476912"/>
                        <a:pt x="130655" y="469986"/>
                        <a:pt x="130655" y="469986"/>
                      </a:cubicBezTo>
                      <a:cubicBezTo>
                        <a:pt x="116639" y="448966"/>
                        <a:pt x="135303" y="473705"/>
                        <a:pt x="118430" y="460207"/>
                      </a:cubicBezTo>
                      <a:cubicBezTo>
                        <a:pt x="102631" y="447567"/>
                        <a:pt x="124641" y="456573"/>
                        <a:pt x="106206" y="450427"/>
                      </a:cubicBezTo>
                      <a:cubicBezTo>
                        <a:pt x="105391" y="447982"/>
                        <a:pt x="105858" y="444590"/>
                        <a:pt x="103761" y="443092"/>
                      </a:cubicBezTo>
                      <a:cubicBezTo>
                        <a:pt x="99567" y="440096"/>
                        <a:pt x="89091" y="438202"/>
                        <a:pt x="89091" y="438202"/>
                      </a:cubicBezTo>
                      <a:cubicBezTo>
                        <a:pt x="87461" y="435757"/>
                        <a:pt x="86693" y="432425"/>
                        <a:pt x="84201" y="430868"/>
                      </a:cubicBezTo>
                      <a:cubicBezTo>
                        <a:pt x="79830" y="428136"/>
                        <a:pt x="73821" y="428837"/>
                        <a:pt x="69532" y="425978"/>
                      </a:cubicBezTo>
                      <a:cubicBezTo>
                        <a:pt x="44149" y="409056"/>
                        <a:pt x="83449" y="434818"/>
                        <a:pt x="52417" y="416198"/>
                      </a:cubicBezTo>
                      <a:cubicBezTo>
                        <a:pt x="47378" y="413174"/>
                        <a:pt x="37748" y="406418"/>
                        <a:pt x="37748" y="406418"/>
                      </a:cubicBezTo>
                      <a:cubicBezTo>
                        <a:pt x="36118" y="403973"/>
                        <a:pt x="35152" y="400919"/>
                        <a:pt x="32858" y="399084"/>
                      </a:cubicBezTo>
                      <a:cubicBezTo>
                        <a:pt x="30845" y="397474"/>
                        <a:pt x="27535" y="398249"/>
                        <a:pt x="25523" y="396639"/>
                      </a:cubicBezTo>
                      <a:cubicBezTo>
                        <a:pt x="23228" y="394803"/>
                        <a:pt x="22928" y="391140"/>
                        <a:pt x="20633" y="389304"/>
                      </a:cubicBezTo>
                      <a:cubicBezTo>
                        <a:pt x="18621" y="387694"/>
                        <a:pt x="3926" y="365262"/>
                        <a:pt x="1074" y="35263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4" name="フリーフォーム 1073"/>
                <p:cNvSpPr/>
                <p:nvPr/>
              </p:nvSpPr>
              <p:spPr>
                <a:xfrm>
                  <a:off x="5425440" y="3585210"/>
                  <a:ext cx="280077" cy="1177290"/>
                </a:xfrm>
                <a:custGeom>
                  <a:avLst/>
                  <a:gdLst>
                    <a:gd name="connsiteX0" fmla="*/ 0 w 280077"/>
                    <a:gd name="connsiteY0" fmla="*/ 26670 h 1177290"/>
                    <a:gd name="connsiteX1" fmla="*/ 19050 w 280077"/>
                    <a:gd name="connsiteY1" fmla="*/ 11430 h 1177290"/>
                    <a:gd name="connsiteX2" fmla="*/ 72390 w 280077"/>
                    <a:gd name="connsiteY2" fmla="*/ 11430 h 1177290"/>
                    <a:gd name="connsiteX3" fmla="*/ 83820 w 280077"/>
                    <a:gd name="connsiteY3" fmla="*/ 19050 h 1177290"/>
                    <a:gd name="connsiteX4" fmla="*/ 125730 w 280077"/>
                    <a:gd name="connsiteY4" fmla="*/ 7620 h 1177290"/>
                    <a:gd name="connsiteX5" fmla="*/ 167640 w 280077"/>
                    <a:gd name="connsiteY5" fmla="*/ 0 h 1177290"/>
                    <a:gd name="connsiteX6" fmla="*/ 209550 w 280077"/>
                    <a:gd name="connsiteY6" fmla="*/ 7620 h 1177290"/>
                    <a:gd name="connsiteX7" fmla="*/ 220980 w 280077"/>
                    <a:gd name="connsiteY7" fmla="*/ 15240 h 1177290"/>
                    <a:gd name="connsiteX8" fmla="*/ 232410 w 280077"/>
                    <a:gd name="connsiteY8" fmla="*/ 38100 h 1177290"/>
                    <a:gd name="connsiteX9" fmla="*/ 240030 w 280077"/>
                    <a:gd name="connsiteY9" fmla="*/ 49530 h 1177290"/>
                    <a:gd name="connsiteX10" fmla="*/ 247650 w 280077"/>
                    <a:gd name="connsiteY10" fmla="*/ 72390 h 1177290"/>
                    <a:gd name="connsiteX11" fmla="*/ 255270 w 280077"/>
                    <a:gd name="connsiteY11" fmla="*/ 95250 h 1177290"/>
                    <a:gd name="connsiteX12" fmla="*/ 266700 w 280077"/>
                    <a:gd name="connsiteY12" fmla="*/ 129540 h 1177290"/>
                    <a:gd name="connsiteX13" fmla="*/ 270510 w 280077"/>
                    <a:gd name="connsiteY13" fmla="*/ 140970 h 1177290"/>
                    <a:gd name="connsiteX14" fmla="*/ 274320 w 280077"/>
                    <a:gd name="connsiteY14" fmla="*/ 160020 h 1177290"/>
                    <a:gd name="connsiteX15" fmla="*/ 274320 w 280077"/>
                    <a:gd name="connsiteY15" fmla="*/ 392430 h 1177290"/>
                    <a:gd name="connsiteX16" fmla="*/ 266700 w 280077"/>
                    <a:gd name="connsiteY16" fmla="*/ 457200 h 1177290"/>
                    <a:gd name="connsiteX17" fmla="*/ 255270 w 280077"/>
                    <a:gd name="connsiteY17" fmla="*/ 628650 h 1177290"/>
                    <a:gd name="connsiteX18" fmla="*/ 259080 w 280077"/>
                    <a:gd name="connsiteY18" fmla="*/ 708660 h 1177290"/>
                    <a:gd name="connsiteX19" fmla="*/ 262890 w 280077"/>
                    <a:gd name="connsiteY19" fmla="*/ 723900 h 1177290"/>
                    <a:gd name="connsiteX20" fmla="*/ 270510 w 280077"/>
                    <a:gd name="connsiteY20" fmla="*/ 777240 h 1177290"/>
                    <a:gd name="connsiteX21" fmla="*/ 266700 w 280077"/>
                    <a:gd name="connsiteY21" fmla="*/ 803910 h 1177290"/>
                    <a:gd name="connsiteX22" fmla="*/ 262890 w 280077"/>
                    <a:gd name="connsiteY22" fmla="*/ 834390 h 1177290"/>
                    <a:gd name="connsiteX23" fmla="*/ 259080 w 280077"/>
                    <a:gd name="connsiteY23" fmla="*/ 857250 h 1177290"/>
                    <a:gd name="connsiteX24" fmla="*/ 262890 w 280077"/>
                    <a:gd name="connsiteY24" fmla="*/ 1085850 h 1177290"/>
                    <a:gd name="connsiteX25" fmla="*/ 259080 w 280077"/>
                    <a:gd name="connsiteY25" fmla="*/ 1116330 h 1177290"/>
                    <a:gd name="connsiteX26" fmla="*/ 251460 w 280077"/>
                    <a:gd name="connsiteY26" fmla="*/ 1139190 h 1177290"/>
                    <a:gd name="connsiteX27" fmla="*/ 247650 w 280077"/>
                    <a:gd name="connsiteY27" fmla="*/ 1150620 h 1177290"/>
                    <a:gd name="connsiteX28" fmla="*/ 243840 w 280077"/>
                    <a:gd name="connsiteY28" fmla="*/ 1162050 h 1177290"/>
                    <a:gd name="connsiteX29" fmla="*/ 236220 w 280077"/>
                    <a:gd name="connsiteY29" fmla="*/ 1177290 h 1177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77" h="1177290">
                      <a:moveTo>
                        <a:pt x="0" y="26670"/>
                      </a:moveTo>
                      <a:cubicBezTo>
                        <a:pt x="6350" y="21590"/>
                        <a:pt x="12154" y="15740"/>
                        <a:pt x="19050" y="11430"/>
                      </a:cubicBezTo>
                      <a:cubicBezTo>
                        <a:pt x="33709" y="2268"/>
                        <a:pt x="61683" y="10457"/>
                        <a:pt x="72390" y="11430"/>
                      </a:cubicBezTo>
                      <a:cubicBezTo>
                        <a:pt x="76200" y="13970"/>
                        <a:pt x="79276" y="18482"/>
                        <a:pt x="83820" y="19050"/>
                      </a:cubicBezTo>
                      <a:cubicBezTo>
                        <a:pt x="91653" y="20029"/>
                        <a:pt x="120409" y="9394"/>
                        <a:pt x="125730" y="7620"/>
                      </a:cubicBezTo>
                      <a:cubicBezTo>
                        <a:pt x="146874" y="572"/>
                        <a:pt x="133175" y="4308"/>
                        <a:pt x="167640" y="0"/>
                      </a:cubicBezTo>
                      <a:cubicBezTo>
                        <a:pt x="178147" y="1313"/>
                        <a:pt x="197804" y="1747"/>
                        <a:pt x="209550" y="7620"/>
                      </a:cubicBezTo>
                      <a:cubicBezTo>
                        <a:pt x="213646" y="9668"/>
                        <a:pt x="217170" y="12700"/>
                        <a:pt x="220980" y="15240"/>
                      </a:cubicBezTo>
                      <a:cubicBezTo>
                        <a:pt x="242818" y="47997"/>
                        <a:pt x="216636" y="6552"/>
                        <a:pt x="232410" y="38100"/>
                      </a:cubicBezTo>
                      <a:cubicBezTo>
                        <a:pt x="234458" y="42196"/>
                        <a:pt x="238170" y="45346"/>
                        <a:pt x="240030" y="49530"/>
                      </a:cubicBezTo>
                      <a:cubicBezTo>
                        <a:pt x="243292" y="56870"/>
                        <a:pt x="245110" y="64770"/>
                        <a:pt x="247650" y="72390"/>
                      </a:cubicBezTo>
                      <a:lnTo>
                        <a:pt x="255270" y="95250"/>
                      </a:lnTo>
                      <a:lnTo>
                        <a:pt x="266700" y="129540"/>
                      </a:lnTo>
                      <a:cubicBezTo>
                        <a:pt x="267970" y="133350"/>
                        <a:pt x="269722" y="137032"/>
                        <a:pt x="270510" y="140970"/>
                      </a:cubicBezTo>
                      <a:lnTo>
                        <a:pt x="274320" y="160020"/>
                      </a:lnTo>
                      <a:cubicBezTo>
                        <a:pt x="283439" y="260334"/>
                        <a:pt x="280406" y="209854"/>
                        <a:pt x="274320" y="392430"/>
                      </a:cubicBezTo>
                      <a:cubicBezTo>
                        <a:pt x="272969" y="432970"/>
                        <a:pt x="269956" y="422465"/>
                        <a:pt x="266700" y="457200"/>
                      </a:cubicBezTo>
                      <a:cubicBezTo>
                        <a:pt x="258947" y="539898"/>
                        <a:pt x="259157" y="550902"/>
                        <a:pt x="255270" y="628650"/>
                      </a:cubicBezTo>
                      <a:cubicBezTo>
                        <a:pt x="256540" y="655320"/>
                        <a:pt x="256951" y="682045"/>
                        <a:pt x="259080" y="708660"/>
                      </a:cubicBezTo>
                      <a:cubicBezTo>
                        <a:pt x="259498" y="713880"/>
                        <a:pt x="261863" y="718765"/>
                        <a:pt x="262890" y="723900"/>
                      </a:cubicBezTo>
                      <a:cubicBezTo>
                        <a:pt x="266552" y="742211"/>
                        <a:pt x="268169" y="758510"/>
                        <a:pt x="270510" y="777240"/>
                      </a:cubicBezTo>
                      <a:cubicBezTo>
                        <a:pt x="269240" y="786130"/>
                        <a:pt x="267887" y="795009"/>
                        <a:pt x="266700" y="803910"/>
                      </a:cubicBezTo>
                      <a:cubicBezTo>
                        <a:pt x="265347" y="814059"/>
                        <a:pt x="264338" y="824254"/>
                        <a:pt x="262890" y="834390"/>
                      </a:cubicBezTo>
                      <a:cubicBezTo>
                        <a:pt x="261798" y="842037"/>
                        <a:pt x="260350" y="849630"/>
                        <a:pt x="259080" y="857250"/>
                      </a:cubicBezTo>
                      <a:cubicBezTo>
                        <a:pt x="260350" y="933450"/>
                        <a:pt x="262890" y="1009639"/>
                        <a:pt x="262890" y="1085850"/>
                      </a:cubicBezTo>
                      <a:cubicBezTo>
                        <a:pt x="262890" y="1096089"/>
                        <a:pt x="261225" y="1106318"/>
                        <a:pt x="259080" y="1116330"/>
                      </a:cubicBezTo>
                      <a:cubicBezTo>
                        <a:pt x="257397" y="1124184"/>
                        <a:pt x="254000" y="1131570"/>
                        <a:pt x="251460" y="1139190"/>
                      </a:cubicBezTo>
                      <a:lnTo>
                        <a:pt x="247650" y="1150620"/>
                      </a:lnTo>
                      <a:cubicBezTo>
                        <a:pt x="246380" y="1154430"/>
                        <a:pt x="246068" y="1158708"/>
                        <a:pt x="243840" y="1162050"/>
                      </a:cubicBezTo>
                      <a:cubicBezTo>
                        <a:pt x="235516" y="1174537"/>
                        <a:pt x="236220" y="1168901"/>
                        <a:pt x="236220" y="11772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5" name="フリーフォーム 1074"/>
                <p:cNvSpPr/>
                <p:nvPr/>
              </p:nvSpPr>
              <p:spPr>
                <a:xfrm>
                  <a:off x="4979670" y="3600450"/>
                  <a:ext cx="643890" cy="236220"/>
                </a:xfrm>
                <a:custGeom>
                  <a:avLst/>
                  <a:gdLst>
                    <a:gd name="connsiteX0" fmla="*/ 0 w 643890"/>
                    <a:gd name="connsiteY0" fmla="*/ 236220 h 236220"/>
                    <a:gd name="connsiteX1" fmla="*/ 7620 w 643890"/>
                    <a:gd name="connsiteY1" fmla="*/ 217170 h 236220"/>
                    <a:gd name="connsiteX2" fmla="*/ 19050 w 643890"/>
                    <a:gd name="connsiteY2" fmla="*/ 209550 h 236220"/>
                    <a:gd name="connsiteX3" fmla="*/ 22860 w 643890"/>
                    <a:gd name="connsiteY3" fmla="*/ 198120 h 236220"/>
                    <a:gd name="connsiteX4" fmla="*/ 30480 w 643890"/>
                    <a:gd name="connsiteY4" fmla="*/ 186690 h 236220"/>
                    <a:gd name="connsiteX5" fmla="*/ 41910 w 643890"/>
                    <a:gd name="connsiteY5" fmla="*/ 163830 h 236220"/>
                    <a:gd name="connsiteX6" fmla="*/ 53340 w 643890"/>
                    <a:gd name="connsiteY6" fmla="*/ 160020 h 236220"/>
                    <a:gd name="connsiteX7" fmla="*/ 76200 w 643890"/>
                    <a:gd name="connsiteY7" fmla="*/ 144780 h 236220"/>
                    <a:gd name="connsiteX8" fmla="*/ 87630 w 643890"/>
                    <a:gd name="connsiteY8" fmla="*/ 137160 h 236220"/>
                    <a:gd name="connsiteX9" fmla="*/ 110490 w 643890"/>
                    <a:gd name="connsiteY9" fmla="*/ 129540 h 236220"/>
                    <a:gd name="connsiteX10" fmla="*/ 121920 w 643890"/>
                    <a:gd name="connsiteY10" fmla="*/ 125730 h 236220"/>
                    <a:gd name="connsiteX11" fmla="*/ 144780 w 643890"/>
                    <a:gd name="connsiteY11" fmla="*/ 114300 h 236220"/>
                    <a:gd name="connsiteX12" fmla="*/ 152400 w 643890"/>
                    <a:gd name="connsiteY12" fmla="*/ 102870 h 236220"/>
                    <a:gd name="connsiteX13" fmla="*/ 175260 w 643890"/>
                    <a:gd name="connsiteY13" fmla="*/ 95250 h 236220"/>
                    <a:gd name="connsiteX14" fmla="*/ 186690 w 643890"/>
                    <a:gd name="connsiteY14" fmla="*/ 87630 h 236220"/>
                    <a:gd name="connsiteX15" fmla="*/ 194310 w 643890"/>
                    <a:gd name="connsiteY15" fmla="*/ 76200 h 236220"/>
                    <a:gd name="connsiteX16" fmla="*/ 217170 w 643890"/>
                    <a:gd name="connsiteY16" fmla="*/ 68580 h 236220"/>
                    <a:gd name="connsiteX17" fmla="*/ 255270 w 643890"/>
                    <a:gd name="connsiteY17" fmla="*/ 60960 h 236220"/>
                    <a:gd name="connsiteX18" fmla="*/ 278130 w 643890"/>
                    <a:gd name="connsiteY18" fmla="*/ 57150 h 236220"/>
                    <a:gd name="connsiteX19" fmla="*/ 304800 w 643890"/>
                    <a:gd name="connsiteY19" fmla="*/ 49530 h 236220"/>
                    <a:gd name="connsiteX20" fmla="*/ 327660 w 643890"/>
                    <a:gd name="connsiteY20" fmla="*/ 34290 h 236220"/>
                    <a:gd name="connsiteX21" fmla="*/ 339090 w 643890"/>
                    <a:gd name="connsiteY21" fmla="*/ 26670 h 236220"/>
                    <a:gd name="connsiteX22" fmla="*/ 350520 w 643890"/>
                    <a:gd name="connsiteY22" fmla="*/ 22860 h 236220"/>
                    <a:gd name="connsiteX23" fmla="*/ 373380 w 643890"/>
                    <a:gd name="connsiteY23" fmla="*/ 7620 h 236220"/>
                    <a:gd name="connsiteX24" fmla="*/ 396240 w 643890"/>
                    <a:gd name="connsiteY24" fmla="*/ 0 h 236220"/>
                    <a:gd name="connsiteX25" fmla="*/ 441960 w 643890"/>
                    <a:gd name="connsiteY25" fmla="*/ 3810 h 236220"/>
                    <a:gd name="connsiteX26" fmla="*/ 445770 w 643890"/>
                    <a:gd name="connsiteY26" fmla="*/ 15240 h 236220"/>
                    <a:gd name="connsiteX27" fmla="*/ 457200 w 643890"/>
                    <a:gd name="connsiteY27" fmla="*/ 22860 h 236220"/>
                    <a:gd name="connsiteX28" fmla="*/ 502920 w 643890"/>
                    <a:gd name="connsiteY28" fmla="*/ 34290 h 236220"/>
                    <a:gd name="connsiteX29" fmla="*/ 525780 w 643890"/>
                    <a:gd name="connsiteY29" fmla="*/ 45720 h 236220"/>
                    <a:gd name="connsiteX30" fmla="*/ 582930 w 643890"/>
                    <a:gd name="connsiteY30" fmla="*/ 53340 h 236220"/>
                    <a:gd name="connsiteX31" fmla="*/ 605790 w 643890"/>
                    <a:gd name="connsiteY31" fmla="*/ 60960 h 236220"/>
                    <a:gd name="connsiteX32" fmla="*/ 617220 w 643890"/>
                    <a:gd name="connsiteY32" fmla="*/ 64770 h 236220"/>
                    <a:gd name="connsiteX33" fmla="*/ 628650 w 643890"/>
                    <a:gd name="connsiteY33" fmla="*/ 72390 h 236220"/>
                    <a:gd name="connsiteX34" fmla="*/ 632460 w 643890"/>
                    <a:gd name="connsiteY34" fmla="*/ 83820 h 236220"/>
                    <a:gd name="connsiteX35" fmla="*/ 643890 w 643890"/>
                    <a:gd name="connsiteY35" fmla="*/ 114300 h 236220"/>
                    <a:gd name="connsiteX36" fmla="*/ 640080 w 643890"/>
                    <a:gd name="connsiteY36" fmla="*/ 1219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3890" h="236220">
                      <a:moveTo>
                        <a:pt x="0" y="236220"/>
                      </a:moveTo>
                      <a:cubicBezTo>
                        <a:pt x="2540" y="229870"/>
                        <a:pt x="3645" y="222735"/>
                        <a:pt x="7620" y="217170"/>
                      </a:cubicBezTo>
                      <a:cubicBezTo>
                        <a:pt x="10282" y="213444"/>
                        <a:pt x="16189" y="213126"/>
                        <a:pt x="19050" y="209550"/>
                      </a:cubicBezTo>
                      <a:cubicBezTo>
                        <a:pt x="21559" y="206414"/>
                        <a:pt x="21064" y="201712"/>
                        <a:pt x="22860" y="198120"/>
                      </a:cubicBezTo>
                      <a:cubicBezTo>
                        <a:pt x="24908" y="194024"/>
                        <a:pt x="28432" y="190786"/>
                        <a:pt x="30480" y="186690"/>
                      </a:cubicBezTo>
                      <a:cubicBezTo>
                        <a:pt x="35081" y="177487"/>
                        <a:pt x="32811" y="171109"/>
                        <a:pt x="41910" y="163830"/>
                      </a:cubicBezTo>
                      <a:cubicBezTo>
                        <a:pt x="45046" y="161321"/>
                        <a:pt x="49829" y="161970"/>
                        <a:pt x="53340" y="160020"/>
                      </a:cubicBezTo>
                      <a:cubicBezTo>
                        <a:pt x="61346" y="155572"/>
                        <a:pt x="68580" y="149860"/>
                        <a:pt x="76200" y="144780"/>
                      </a:cubicBezTo>
                      <a:cubicBezTo>
                        <a:pt x="80010" y="142240"/>
                        <a:pt x="83286" y="138608"/>
                        <a:pt x="87630" y="137160"/>
                      </a:cubicBezTo>
                      <a:lnTo>
                        <a:pt x="110490" y="129540"/>
                      </a:lnTo>
                      <a:cubicBezTo>
                        <a:pt x="114300" y="128270"/>
                        <a:pt x="118578" y="127958"/>
                        <a:pt x="121920" y="125730"/>
                      </a:cubicBezTo>
                      <a:cubicBezTo>
                        <a:pt x="136692" y="115882"/>
                        <a:pt x="129006" y="119558"/>
                        <a:pt x="144780" y="114300"/>
                      </a:cubicBezTo>
                      <a:cubicBezTo>
                        <a:pt x="147320" y="110490"/>
                        <a:pt x="148517" y="105297"/>
                        <a:pt x="152400" y="102870"/>
                      </a:cubicBezTo>
                      <a:cubicBezTo>
                        <a:pt x="159211" y="98613"/>
                        <a:pt x="168577" y="99705"/>
                        <a:pt x="175260" y="95250"/>
                      </a:cubicBezTo>
                      <a:lnTo>
                        <a:pt x="186690" y="87630"/>
                      </a:lnTo>
                      <a:cubicBezTo>
                        <a:pt x="189230" y="83820"/>
                        <a:pt x="190427" y="78627"/>
                        <a:pt x="194310" y="76200"/>
                      </a:cubicBezTo>
                      <a:cubicBezTo>
                        <a:pt x="201121" y="71943"/>
                        <a:pt x="209294" y="70155"/>
                        <a:pt x="217170" y="68580"/>
                      </a:cubicBezTo>
                      <a:cubicBezTo>
                        <a:pt x="229870" y="66040"/>
                        <a:pt x="242495" y="63089"/>
                        <a:pt x="255270" y="60960"/>
                      </a:cubicBezTo>
                      <a:cubicBezTo>
                        <a:pt x="262890" y="59690"/>
                        <a:pt x="270555" y="58665"/>
                        <a:pt x="278130" y="57150"/>
                      </a:cubicBezTo>
                      <a:cubicBezTo>
                        <a:pt x="281213" y="56533"/>
                        <a:pt x="300715" y="51800"/>
                        <a:pt x="304800" y="49530"/>
                      </a:cubicBezTo>
                      <a:cubicBezTo>
                        <a:pt x="312806" y="45082"/>
                        <a:pt x="320040" y="39370"/>
                        <a:pt x="327660" y="34290"/>
                      </a:cubicBezTo>
                      <a:cubicBezTo>
                        <a:pt x="331470" y="31750"/>
                        <a:pt x="334746" y="28118"/>
                        <a:pt x="339090" y="26670"/>
                      </a:cubicBezTo>
                      <a:cubicBezTo>
                        <a:pt x="342900" y="25400"/>
                        <a:pt x="347009" y="24810"/>
                        <a:pt x="350520" y="22860"/>
                      </a:cubicBezTo>
                      <a:cubicBezTo>
                        <a:pt x="358526" y="18412"/>
                        <a:pt x="364692" y="10516"/>
                        <a:pt x="373380" y="7620"/>
                      </a:cubicBezTo>
                      <a:lnTo>
                        <a:pt x="396240" y="0"/>
                      </a:lnTo>
                      <a:cubicBezTo>
                        <a:pt x="411480" y="1270"/>
                        <a:pt x="427343" y="-687"/>
                        <a:pt x="441960" y="3810"/>
                      </a:cubicBezTo>
                      <a:cubicBezTo>
                        <a:pt x="445798" y="4991"/>
                        <a:pt x="443261" y="12104"/>
                        <a:pt x="445770" y="15240"/>
                      </a:cubicBezTo>
                      <a:cubicBezTo>
                        <a:pt x="448631" y="18816"/>
                        <a:pt x="453016" y="21000"/>
                        <a:pt x="457200" y="22860"/>
                      </a:cubicBezTo>
                      <a:cubicBezTo>
                        <a:pt x="480296" y="33125"/>
                        <a:pt x="478959" y="28965"/>
                        <a:pt x="502920" y="34290"/>
                      </a:cubicBezTo>
                      <a:cubicBezTo>
                        <a:pt x="525149" y="39230"/>
                        <a:pt x="503649" y="36235"/>
                        <a:pt x="525780" y="45720"/>
                      </a:cubicBezTo>
                      <a:cubicBezTo>
                        <a:pt x="539372" y="51545"/>
                        <a:pt x="576676" y="52771"/>
                        <a:pt x="582930" y="53340"/>
                      </a:cubicBezTo>
                      <a:lnTo>
                        <a:pt x="605790" y="60960"/>
                      </a:lnTo>
                      <a:cubicBezTo>
                        <a:pt x="609600" y="62230"/>
                        <a:pt x="613878" y="62542"/>
                        <a:pt x="617220" y="64770"/>
                      </a:cubicBezTo>
                      <a:lnTo>
                        <a:pt x="628650" y="72390"/>
                      </a:lnTo>
                      <a:cubicBezTo>
                        <a:pt x="629920" y="76200"/>
                        <a:pt x="630664" y="80228"/>
                        <a:pt x="632460" y="83820"/>
                      </a:cubicBezTo>
                      <a:cubicBezTo>
                        <a:pt x="640343" y="99586"/>
                        <a:pt x="643890" y="92248"/>
                        <a:pt x="643890" y="114300"/>
                      </a:cubicBezTo>
                      <a:cubicBezTo>
                        <a:pt x="643890" y="117140"/>
                        <a:pt x="641350" y="119380"/>
                        <a:pt x="64008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6" name="フリーフォーム 1075"/>
                <p:cNvSpPr/>
                <p:nvPr/>
              </p:nvSpPr>
              <p:spPr>
                <a:xfrm>
                  <a:off x="4781550" y="3851910"/>
                  <a:ext cx="304800" cy="342900"/>
                </a:xfrm>
                <a:custGeom>
                  <a:avLst/>
                  <a:gdLst>
                    <a:gd name="connsiteX0" fmla="*/ 0 w 304800"/>
                    <a:gd name="connsiteY0" fmla="*/ 278130 h 342900"/>
                    <a:gd name="connsiteX1" fmla="*/ 3810 w 304800"/>
                    <a:gd name="connsiteY1" fmla="*/ 190500 h 342900"/>
                    <a:gd name="connsiteX2" fmla="*/ 7620 w 304800"/>
                    <a:gd name="connsiteY2" fmla="*/ 179070 h 342900"/>
                    <a:gd name="connsiteX3" fmla="*/ 11430 w 304800"/>
                    <a:gd name="connsiteY3" fmla="*/ 156210 h 342900"/>
                    <a:gd name="connsiteX4" fmla="*/ 19050 w 304800"/>
                    <a:gd name="connsiteY4" fmla="*/ 125730 h 342900"/>
                    <a:gd name="connsiteX5" fmla="*/ 26670 w 304800"/>
                    <a:gd name="connsiteY5" fmla="*/ 114300 h 342900"/>
                    <a:gd name="connsiteX6" fmla="*/ 38100 w 304800"/>
                    <a:gd name="connsiteY6" fmla="*/ 110490 h 342900"/>
                    <a:gd name="connsiteX7" fmla="*/ 53340 w 304800"/>
                    <a:gd name="connsiteY7" fmla="*/ 91440 h 342900"/>
                    <a:gd name="connsiteX8" fmla="*/ 68580 w 304800"/>
                    <a:gd name="connsiteY8" fmla="*/ 68580 h 342900"/>
                    <a:gd name="connsiteX9" fmla="*/ 76200 w 304800"/>
                    <a:gd name="connsiteY9" fmla="*/ 57150 h 342900"/>
                    <a:gd name="connsiteX10" fmla="*/ 87630 w 304800"/>
                    <a:gd name="connsiteY10" fmla="*/ 49530 h 342900"/>
                    <a:gd name="connsiteX11" fmla="*/ 114300 w 304800"/>
                    <a:gd name="connsiteY11" fmla="*/ 19050 h 342900"/>
                    <a:gd name="connsiteX12" fmla="*/ 121920 w 304800"/>
                    <a:gd name="connsiteY12" fmla="*/ 7620 h 342900"/>
                    <a:gd name="connsiteX13" fmla="*/ 156210 w 304800"/>
                    <a:gd name="connsiteY13" fmla="*/ 0 h 342900"/>
                    <a:gd name="connsiteX14" fmla="*/ 198120 w 304800"/>
                    <a:gd name="connsiteY14" fmla="*/ 3810 h 342900"/>
                    <a:gd name="connsiteX15" fmla="*/ 220980 w 304800"/>
                    <a:gd name="connsiteY15" fmla="*/ 19050 h 342900"/>
                    <a:gd name="connsiteX16" fmla="*/ 232410 w 304800"/>
                    <a:gd name="connsiteY16" fmla="*/ 26670 h 342900"/>
                    <a:gd name="connsiteX17" fmla="*/ 251460 w 304800"/>
                    <a:gd name="connsiteY17" fmla="*/ 45720 h 342900"/>
                    <a:gd name="connsiteX18" fmla="*/ 262890 w 304800"/>
                    <a:gd name="connsiteY18" fmla="*/ 68580 h 342900"/>
                    <a:gd name="connsiteX19" fmla="*/ 270510 w 304800"/>
                    <a:gd name="connsiteY19" fmla="*/ 80010 h 342900"/>
                    <a:gd name="connsiteX20" fmla="*/ 281940 w 304800"/>
                    <a:gd name="connsiteY20" fmla="*/ 125730 h 342900"/>
                    <a:gd name="connsiteX21" fmla="*/ 285750 w 304800"/>
                    <a:gd name="connsiteY21" fmla="*/ 190500 h 342900"/>
                    <a:gd name="connsiteX22" fmla="*/ 289560 w 304800"/>
                    <a:gd name="connsiteY22" fmla="*/ 213360 h 342900"/>
                    <a:gd name="connsiteX23" fmla="*/ 293370 w 304800"/>
                    <a:gd name="connsiteY23" fmla="*/ 274320 h 342900"/>
                    <a:gd name="connsiteX24" fmla="*/ 297180 w 304800"/>
                    <a:gd name="connsiteY24" fmla="*/ 300990 h 342900"/>
                    <a:gd name="connsiteX25" fmla="*/ 300990 w 304800"/>
                    <a:gd name="connsiteY25" fmla="*/ 331470 h 342900"/>
                    <a:gd name="connsiteX26" fmla="*/ 304800 w 304800"/>
                    <a:gd name="connsiteY2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800" h="342900">
                      <a:moveTo>
                        <a:pt x="0" y="278130"/>
                      </a:moveTo>
                      <a:cubicBezTo>
                        <a:pt x="1270" y="248920"/>
                        <a:pt x="1568" y="219651"/>
                        <a:pt x="3810" y="190500"/>
                      </a:cubicBezTo>
                      <a:cubicBezTo>
                        <a:pt x="4118" y="186496"/>
                        <a:pt x="6749" y="182990"/>
                        <a:pt x="7620" y="179070"/>
                      </a:cubicBezTo>
                      <a:cubicBezTo>
                        <a:pt x="9296" y="171529"/>
                        <a:pt x="10048" y="163811"/>
                        <a:pt x="11430" y="156210"/>
                      </a:cubicBezTo>
                      <a:cubicBezTo>
                        <a:pt x="12672" y="149378"/>
                        <a:pt x="15273" y="133284"/>
                        <a:pt x="19050" y="125730"/>
                      </a:cubicBezTo>
                      <a:cubicBezTo>
                        <a:pt x="21098" y="121634"/>
                        <a:pt x="23094" y="117161"/>
                        <a:pt x="26670" y="114300"/>
                      </a:cubicBezTo>
                      <a:cubicBezTo>
                        <a:pt x="29806" y="111791"/>
                        <a:pt x="34290" y="111760"/>
                        <a:pt x="38100" y="110490"/>
                      </a:cubicBezTo>
                      <a:cubicBezTo>
                        <a:pt x="46680" y="84750"/>
                        <a:pt x="34781" y="112650"/>
                        <a:pt x="53340" y="91440"/>
                      </a:cubicBezTo>
                      <a:cubicBezTo>
                        <a:pt x="59371" y="84548"/>
                        <a:pt x="63500" y="76200"/>
                        <a:pt x="68580" y="68580"/>
                      </a:cubicBezTo>
                      <a:cubicBezTo>
                        <a:pt x="71120" y="64770"/>
                        <a:pt x="72390" y="59690"/>
                        <a:pt x="76200" y="57150"/>
                      </a:cubicBezTo>
                      <a:lnTo>
                        <a:pt x="87630" y="49530"/>
                      </a:lnTo>
                      <a:cubicBezTo>
                        <a:pt x="105410" y="22860"/>
                        <a:pt x="95250" y="31750"/>
                        <a:pt x="114300" y="19050"/>
                      </a:cubicBezTo>
                      <a:cubicBezTo>
                        <a:pt x="116840" y="15240"/>
                        <a:pt x="118344" y="10481"/>
                        <a:pt x="121920" y="7620"/>
                      </a:cubicBezTo>
                      <a:cubicBezTo>
                        <a:pt x="126856" y="3671"/>
                        <a:pt x="155976" y="39"/>
                        <a:pt x="156210" y="0"/>
                      </a:cubicBezTo>
                      <a:cubicBezTo>
                        <a:pt x="170180" y="1270"/>
                        <a:pt x="184662" y="-148"/>
                        <a:pt x="198120" y="3810"/>
                      </a:cubicBezTo>
                      <a:cubicBezTo>
                        <a:pt x="206906" y="6394"/>
                        <a:pt x="213360" y="13970"/>
                        <a:pt x="220980" y="19050"/>
                      </a:cubicBezTo>
                      <a:lnTo>
                        <a:pt x="232410" y="26670"/>
                      </a:lnTo>
                      <a:cubicBezTo>
                        <a:pt x="252730" y="57150"/>
                        <a:pt x="226060" y="20320"/>
                        <a:pt x="251460" y="45720"/>
                      </a:cubicBezTo>
                      <a:cubicBezTo>
                        <a:pt x="262379" y="56639"/>
                        <a:pt x="256692" y="56185"/>
                        <a:pt x="262890" y="68580"/>
                      </a:cubicBezTo>
                      <a:cubicBezTo>
                        <a:pt x="264938" y="72676"/>
                        <a:pt x="268650" y="75826"/>
                        <a:pt x="270510" y="80010"/>
                      </a:cubicBezTo>
                      <a:cubicBezTo>
                        <a:pt x="278560" y="98123"/>
                        <a:pt x="278745" y="106561"/>
                        <a:pt x="281940" y="125730"/>
                      </a:cubicBezTo>
                      <a:cubicBezTo>
                        <a:pt x="283210" y="147320"/>
                        <a:pt x="283876" y="168954"/>
                        <a:pt x="285750" y="190500"/>
                      </a:cubicBezTo>
                      <a:cubicBezTo>
                        <a:pt x="286419" y="198196"/>
                        <a:pt x="288861" y="205667"/>
                        <a:pt x="289560" y="213360"/>
                      </a:cubicBezTo>
                      <a:cubicBezTo>
                        <a:pt x="291403" y="233636"/>
                        <a:pt x="291606" y="254037"/>
                        <a:pt x="293370" y="274320"/>
                      </a:cubicBezTo>
                      <a:cubicBezTo>
                        <a:pt x="294148" y="283266"/>
                        <a:pt x="295993" y="292089"/>
                        <a:pt x="297180" y="300990"/>
                      </a:cubicBezTo>
                      <a:cubicBezTo>
                        <a:pt x="298533" y="311139"/>
                        <a:pt x="299158" y="321396"/>
                        <a:pt x="300990" y="331470"/>
                      </a:cubicBezTo>
                      <a:cubicBezTo>
                        <a:pt x="301708" y="335421"/>
                        <a:pt x="304800" y="342900"/>
                        <a:pt x="304800" y="3429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7" name="フリーフォーム 1076"/>
                <p:cNvSpPr/>
                <p:nvPr/>
              </p:nvSpPr>
              <p:spPr>
                <a:xfrm>
                  <a:off x="5162550" y="3741420"/>
                  <a:ext cx="209550" cy="381000"/>
                </a:xfrm>
                <a:custGeom>
                  <a:avLst/>
                  <a:gdLst>
                    <a:gd name="connsiteX0" fmla="*/ 209550 w 209550"/>
                    <a:gd name="connsiteY0" fmla="*/ 0 h 381000"/>
                    <a:gd name="connsiteX1" fmla="*/ 190500 w 209550"/>
                    <a:gd name="connsiteY1" fmla="*/ 7620 h 381000"/>
                    <a:gd name="connsiteX2" fmla="*/ 182880 w 209550"/>
                    <a:gd name="connsiteY2" fmla="*/ 19050 h 381000"/>
                    <a:gd name="connsiteX3" fmla="*/ 171450 w 209550"/>
                    <a:gd name="connsiteY3" fmla="*/ 22860 h 381000"/>
                    <a:gd name="connsiteX4" fmla="*/ 160020 w 209550"/>
                    <a:gd name="connsiteY4" fmla="*/ 30480 h 381000"/>
                    <a:gd name="connsiteX5" fmla="*/ 114300 w 209550"/>
                    <a:gd name="connsiteY5" fmla="*/ 99060 h 381000"/>
                    <a:gd name="connsiteX6" fmla="*/ 106680 w 209550"/>
                    <a:gd name="connsiteY6" fmla="*/ 110490 h 381000"/>
                    <a:gd name="connsiteX7" fmla="*/ 99060 w 209550"/>
                    <a:gd name="connsiteY7" fmla="*/ 121920 h 381000"/>
                    <a:gd name="connsiteX8" fmla="*/ 91440 w 209550"/>
                    <a:gd name="connsiteY8" fmla="*/ 144780 h 381000"/>
                    <a:gd name="connsiteX9" fmla="*/ 87630 w 209550"/>
                    <a:gd name="connsiteY9" fmla="*/ 156210 h 381000"/>
                    <a:gd name="connsiteX10" fmla="*/ 76200 w 209550"/>
                    <a:gd name="connsiteY10" fmla="*/ 179070 h 381000"/>
                    <a:gd name="connsiteX11" fmla="*/ 68580 w 209550"/>
                    <a:gd name="connsiteY11" fmla="*/ 190500 h 381000"/>
                    <a:gd name="connsiteX12" fmla="*/ 64770 w 209550"/>
                    <a:gd name="connsiteY12" fmla="*/ 201930 h 381000"/>
                    <a:gd name="connsiteX13" fmla="*/ 57150 w 209550"/>
                    <a:gd name="connsiteY13" fmla="*/ 213360 h 381000"/>
                    <a:gd name="connsiteX14" fmla="*/ 49530 w 209550"/>
                    <a:gd name="connsiteY14" fmla="*/ 236220 h 381000"/>
                    <a:gd name="connsiteX15" fmla="*/ 26670 w 209550"/>
                    <a:gd name="connsiteY15" fmla="*/ 281940 h 381000"/>
                    <a:gd name="connsiteX16" fmla="*/ 19050 w 209550"/>
                    <a:gd name="connsiteY16" fmla="*/ 304800 h 381000"/>
                    <a:gd name="connsiteX17" fmla="*/ 15240 w 209550"/>
                    <a:gd name="connsiteY17" fmla="*/ 316230 h 381000"/>
                    <a:gd name="connsiteX18" fmla="*/ 7620 w 209550"/>
                    <a:gd name="connsiteY18" fmla="*/ 358140 h 381000"/>
                    <a:gd name="connsiteX19" fmla="*/ 0 w 209550"/>
                    <a:gd name="connsiteY19"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550" h="381000">
                      <a:moveTo>
                        <a:pt x="209550" y="0"/>
                      </a:moveTo>
                      <a:cubicBezTo>
                        <a:pt x="203200" y="2540"/>
                        <a:pt x="196065" y="3645"/>
                        <a:pt x="190500" y="7620"/>
                      </a:cubicBezTo>
                      <a:cubicBezTo>
                        <a:pt x="186774" y="10282"/>
                        <a:pt x="186456" y="16189"/>
                        <a:pt x="182880" y="19050"/>
                      </a:cubicBezTo>
                      <a:cubicBezTo>
                        <a:pt x="179744" y="21559"/>
                        <a:pt x="175042" y="21064"/>
                        <a:pt x="171450" y="22860"/>
                      </a:cubicBezTo>
                      <a:cubicBezTo>
                        <a:pt x="167354" y="24908"/>
                        <a:pt x="163830" y="27940"/>
                        <a:pt x="160020" y="30480"/>
                      </a:cubicBezTo>
                      <a:lnTo>
                        <a:pt x="114300" y="99060"/>
                      </a:lnTo>
                      <a:lnTo>
                        <a:pt x="106680" y="110490"/>
                      </a:lnTo>
                      <a:cubicBezTo>
                        <a:pt x="104140" y="114300"/>
                        <a:pt x="100508" y="117576"/>
                        <a:pt x="99060" y="121920"/>
                      </a:cubicBezTo>
                      <a:lnTo>
                        <a:pt x="91440" y="144780"/>
                      </a:lnTo>
                      <a:cubicBezTo>
                        <a:pt x="90170" y="148590"/>
                        <a:pt x="89858" y="152868"/>
                        <a:pt x="87630" y="156210"/>
                      </a:cubicBezTo>
                      <a:cubicBezTo>
                        <a:pt x="65792" y="188967"/>
                        <a:pt x="91974" y="147522"/>
                        <a:pt x="76200" y="179070"/>
                      </a:cubicBezTo>
                      <a:cubicBezTo>
                        <a:pt x="74152" y="183166"/>
                        <a:pt x="70628" y="186404"/>
                        <a:pt x="68580" y="190500"/>
                      </a:cubicBezTo>
                      <a:cubicBezTo>
                        <a:pt x="66784" y="194092"/>
                        <a:pt x="66566" y="198338"/>
                        <a:pt x="64770" y="201930"/>
                      </a:cubicBezTo>
                      <a:cubicBezTo>
                        <a:pt x="62722" y="206026"/>
                        <a:pt x="59010" y="209176"/>
                        <a:pt x="57150" y="213360"/>
                      </a:cubicBezTo>
                      <a:cubicBezTo>
                        <a:pt x="53888" y="220700"/>
                        <a:pt x="53985" y="229537"/>
                        <a:pt x="49530" y="236220"/>
                      </a:cubicBezTo>
                      <a:cubicBezTo>
                        <a:pt x="29835" y="265763"/>
                        <a:pt x="37186" y="250392"/>
                        <a:pt x="26670" y="281940"/>
                      </a:cubicBezTo>
                      <a:lnTo>
                        <a:pt x="19050" y="304800"/>
                      </a:lnTo>
                      <a:lnTo>
                        <a:pt x="15240" y="316230"/>
                      </a:lnTo>
                      <a:cubicBezTo>
                        <a:pt x="12557" y="335014"/>
                        <a:pt x="12519" y="341809"/>
                        <a:pt x="7620" y="358140"/>
                      </a:cubicBezTo>
                      <a:cubicBezTo>
                        <a:pt x="5312" y="365833"/>
                        <a:pt x="0" y="381000"/>
                        <a:pt x="0" y="3810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8" name="フリーフォーム 1077"/>
                <p:cNvSpPr/>
                <p:nvPr/>
              </p:nvSpPr>
              <p:spPr>
                <a:xfrm>
                  <a:off x="5170170" y="3779520"/>
                  <a:ext cx="64770" cy="137160"/>
                </a:xfrm>
                <a:custGeom>
                  <a:avLst/>
                  <a:gdLst>
                    <a:gd name="connsiteX0" fmla="*/ 0 w 64770"/>
                    <a:gd name="connsiteY0" fmla="*/ 0 h 137160"/>
                    <a:gd name="connsiteX1" fmla="*/ 11430 w 64770"/>
                    <a:gd name="connsiteY1" fmla="*/ 49530 h 137160"/>
                    <a:gd name="connsiteX2" fmla="*/ 19050 w 64770"/>
                    <a:gd name="connsiteY2" fmla="*/ 72390 h 137160"/>
                    <a:gd name="connsiteX3" fmla="*/ 22860 w 64770"/>
                    <a:gd name="connsiteY3" fmla="*/ 83820 h 137160"/>
                    <a:gd name="connsiteX4" fmla="*/ 38100 w 64770"/>
                    <a:gd name="connsiteY4" fmla="*/ 106680 h 137160"/>
                    <a:gd name="connsiteX5" fmla="*/ 45720 w 64770"/>
                    <a:gd name="connsiteY5" fmla="*/ 118110 h 137160"/>
                    <a:gd name="connsiteX6" fmla="*/ 64770 w 64770"/>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 h="137160">
                      <a:moveTo>
                        <a:pt x="0" y="0"/>
                      </a:moveTo>
                      <a:cubicBezTo>
                        <a:pt x="3022" y="15112"/>
                        <a:pt x="6835" y="35744"/>
                        <a:pt x="11430" y="49530"/>
                      </a:cubicBezTo>
                      <a:lnTo>
                        <a:pt x="19050" y="72390"/>
                      </a:lnTo>
                      <a:cubicBezTo>
                        <a:pt x="20320" y="76200"/>
                        <a:pt x="20632" y="80478"/>
                        <a:pt x="22860" y="83820"/>
                      </a:cubicBezTo>
                      <a:lnTo>
                        <a:pt x="38100" y="106680"/>
                      </a:lnTo>
                      <a:cubicBezTo>
                        <a:pt x="40640" y="110490"/>
                        <a:pt x="42482" y="114872"/>
                        <a:pt x="45720" y="118110"/>
                      </a:cubicBezTo>
                      <a:lnTo>
                        <a:pt x="64770"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9" name="フリーフォーム 1078"/>
                <p:cNvSpPr/>
                <p:nvPr/>
              </p:nvSpPr>
              <p:spPr>
                <a:xfrm>
                  <a:off x="4792980" y="3771900"/>
                  <a:ext cx="678311" cy="720090"/>
                </a:xfrm>
                <a:custGeom>
                  <a:avLst/>
                  <a:gdLst>
                    <a:gd name="connsiteX0" fmla="*/ 670560 w 678311"/>
                    <a:gd name="connsiteY0" fmla="*/ 0 h 720090"/>
                    <a:gd name="connsiteX1" fmla="*/ 674370 w 678311"/>
                    <a:gd name="connsiteY1" fmla="*/ 30480 h 720090"/>
                    <a:gd name="connsiteX2" fmla="*/ 662940 w 678311"/>
                    <a:gd name="connsiteY2" fmla="*/ 34290 h 720090"/>
                    <a:gd name="connsiteX3" fmla="*/ 640080 w 678311"/>
                    <a:gd name="connsiteY3" fmla="*/ 49530 h 720090"/>
                    <a:gd name="connsiteX4" fmla="*/ 628650 w 678311"/>
                    <a:gd name="connsiteY4" fmla="*/ 57150 h 720090"/>
                    <a:gd name="connsiteX5" fmla="*/ 617220 w 678311"/>
                    <a:gd name="connsiteY5" fmla="*/ 68580 h 720090"/>
                    <a:gd name="connsiteX6" fmla="*/ 609600 w 678311"/>
                    <a:gd name="connsiteY6" fmla="*/ 80010 h 720090"/>
                    <a:gd name="connsiteX7" fmla="*/ 598170 w 678311"/>
                    <a:gd name="connsiteY7" fmla="*/ 87630 h 720090"/>
                    <a:gd name="connsiteX8" fmla="*/ 594360 w 678311"/>
                    <a:gd name="connsiteY8" fmla="*/ 99060 h 720090"/>
                    <a:gd name="connsiteX9" fmla="*/ 579120 w 678311"/>
                    <a:gd name="connsiteY9" fmla="*/ 121920 h 720090"/>
                    <a:gd name="connsiteX10" fmla="*/ 575310 w 678311"/>
                    <a:gd name="connsiteY10" fmla="*/ 133350 h 720090"/>
                    <a:gd name="connsiteX11" fmla="*/ 560070 w 678311"/>
                    <a:gd name="connsiteY11" fmla="*/ 156210 h 720090"/>
                    <a:gd name="connsiteX12" fmla="*/ 548640 w 678311"/>
                    <a:gd name="connsiteY12" fmla="*/ 179070 h 720090"/>
                    <a:gd name="connsiteX13" fmla="*/ 544830 w 678311"/>
                    <a:gd name="connsiteY13" fmla="*/ 190500 h 720090"/>
                    <a:gd name="connsiteX14" fmla="*/ 537210 w 678311"/>
                    <a:gd name="connsiteY14" fmla="*/ 201930 h 720090"/>
                    <a:gd name="connsiteX15" fmla="*/ 533400 w 678311"/>
                    <a:gd name="connsiteY15" fmla="*/ 213360 h 720090"/>
                    <a:gd name="connsiteX16" fmla="*/ 521970 w 678311"/>
                    <a:gd name="connsiteY16" fmla="*/ 220980 h 720090"/>
                    <a:gd name="connsiteX17" fmla="*/ 518160 w 678311"/>
                    <a:gd name="connsiteY17" fmla="*/ 236220 h 720090"/>
                    <a:gd name="connsiteX18" fmla="*/ 506730 w 678311"/>
                    <a:gd name="connsiteY18" fmla="*/ 270510 h 720090"/>
                    <a:gd name="connsiteX19" fmla="*/ 502920 w 678311"/>
                    <a:gd name="connsiteY19" fmla="*/ 281940 h 720090"/>
                    <a:gd name="connsiteX20" fmla="*/ 499110 w 678311"/>
                    <a:gd name="connsiteY20" fmla="*/ 293370 h 720090"/>
                    <a:gd name="connsiteX21" fmla="*/ 495300 w 678311"/>
                    <a:gd name="connsiteY21" fmla="*/ 308610 h 720090"/>
                    <a:gd name="connsiteX22" fmla="*/ 487680 w 678311"/>
                    <a:gd name="connsiteY22" fmla="*/ 331470 h 720090"/>
                    <a:gd name="connsiteX23" fmla="*/ 472440 w 678311"/>
                    <a:gd name="connsiteY23" fmla="*/ 377190 h 720090"/>
                    <a:gd name="connsiteX24" fmla="*/ 468630 w 678311"/>
                    <a:gd name="connsiteY24" fmla="*/ 388620 h 720090"/>
                    <a:gd name="connsiteX25" fmla="*/ 453390 w 678311"/>
                    <a:gd name="connsiteY25" fmla="*/ 430530 h 720090"/>
                    <a:gd name="connsiteX26" fmla="*/ 441960 w 678311"/>
                    <a:gd name="connsiteY26" fmla="*/ 438150 h 720090"/>
                    <a:gd name="connsiteX27" fmla="*/ 434340 w 678311"/>
                    <a:gd name="connsiteY27" fmla="*/ 449580 h 720090"/>
                    <a:gd name="connsiteX28" fmla="*/ 422910 w 678311"/>
                    <a:gd name="connsiteY28" fmla="*/ 453390 h 720090"/>
                    <a:gd name="connsiteX29" fmla="*/ 331470 w 678311"/>
                    <a:gd name="connsiteY29" fmla="*/ 449580 h 720090"/>
                    <a:gd name="connsiteX30" fmla="*/ 278130 w 678311"/>
                    <a:gd name="connsiteY30" fmla="*/ 445770 h 720090"/>
                    <a:gd name="connsiteX31" fmla="*/ 262890 w 678311"/>
                    <a:gd name="connsiteY31" fmla="*/ 468630 h 720090"/>
                    <a:gd name="connsiteX32" fmla="*/ 247650 w 678311"/>
                    <a:gd name="connsiteY32" fmla="*/ 491490 h 720090"/>
                    <a:gd name="connsiteX33" fmla="*/ 240030 w 678311"/>
                    <a:gd name="connsiteY33" fmla="*/ 514350 h 720090"/>
                    <a:gd name="connsiteX34" fmla="*/ 224790 w 678311"/>
                    <a:gd name="connsiteY34" fmla="*/ 537210 h 720090"/>
                    <a:gd name="connsiteX35" fmla="*/ 205740 w 678311"/>
                    <a:gd name="connsiteY35" fmla="*/ 567690 h 720090"/>
                    <a:gd name="connsiteX36" fmla="*/ 186690 w 678311"/>
                    <a:gd name="connsiteY36" fmla="*/ 601980 h 720090"/>
                    <a:gd name="connsiteX37" fmla="*/ 175260 w 678311"/>
                    <a:gd name="connsiteY37" fmla="*/ 609600 h 720090"/>
                    <a:gd name="connsiteX38" fmla="*/ 152400 w 678311"/>
                    <a:gd name="connsiteY38" fmla="*/ 655320 h 720090"/>
                    <a:gd name="connsiteX39" fmla="*/ 144780 w 678311"/>
                    <a:gd name="connsiteY39" fmla="*/ 666750 h 720090"/>
                    <a:gd name="connsiteX40" fmla="*/ 133350 w 678311"/>
                    <a:gd name="connsiteY40" fmla="*/ 674370 h 720090"/>
                    <a:gd name="connsiteX41" fmla="*/ 114300 w 678311"/>
                    <a:gd name="connsiteY41" fmla="*/ 689610 h 720090"/>
                    <a:gd name="connsiteX42" fmla="*/ 106680 w 678311"/>
                    <a:gd name="connsiteY42" fmla="*/ 701040 h 720090"/>
                    <a:gd name="connsiteX43" fmla="*/ 83820 w 678311"/>
                    <a:gd name="connsiteY43" fmla="*/ 708660 h 720090"/>
                    <a:gd name="connsiteX44" fmla="*/ 60960 w 678311"/>
                    <a:gd name="connsiteY44" fmla="*/ 720090 h 720090"/>
                    <a:gd name="connsiteX45" fmla="*/ 15240 w 678311"/>
                    <a:gd name="connsiteY45" fmla="*/ 704850 h 720090"/>
                    <a:gd name="connsiteX46" fmla="*/ 0 w 678311"/>
                    <a:gd name="connsiteY46" fmla="*/ 681990 h 720090"/>
                    <a:gd name="connsiteX47" fmla="*/ 3810 w 678311"/>
                    <a:gd name="connsiteY47" fmla="*/ 548640 h 720090"/>
                    <a:gd name="connsiteX48" fmla="*/ 7620 w 678311"/>
                    <a:gd name="connsiteY48" fmla="*/ 537210 h 720090"/>
                    <a:gd name="connsiteX49" fmla="*/ 19050 w 678311"/>
                    <a:gd name="connsiteY49" fmla="*/ 529590 h 720090"/>
                    <a:gd name="connsiteX50" fmla="*/ 22860 w 678311"/>
                    <a:gd name="connsiteY50" fmla="*/ 518160 h 720090"/>
                    <a:gd name="connsiteX51" fmla="*/ 45720 w 678311"/>
                    <a:gd name="connsiteY51" fmla="*/ 502920 h 720090"/>
                    <a:gd name="connsiteX52" fmla="*/ 60960 w 678311"/>
                    <a:gd name="connsiteY52" fmla="*/ 487680 h 720090"/>
                    <a:gd name="connsiteX53" fmla="*/ 68580 w 678311"/>
                    <a:gd name="connsiteY53" fmla="*/ 476250 h 720090"/>
                    <a:gd name="connsiteX54" fmla="*/ 80010 w 678311"/>
                    <a:gd name="connsiteY54" fmla="*/ 468630 h 720090"/>
                    <a:gd name="connsiteX55" fmla="*/ 91440 w 678311"/>
                    <a:gd name="connsiteY55" fmla="*/ 45720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11" h="720090">
                      <a:moveTo>
                        <a:pt x="670560" y="0"/>
                      </a:moveTo>
                      <a:cubicBezTo>
                        <a:pt x="673859" y="8249"/>
                        <a:pt x="683756" y="21094"/>
                        <a:pt x="674370" y="30480"/>
                      </a:cubicBezTo>
                      <a:cubicBezTo>
                        <a:pt x="671530" y="33320"/>
                        <a:pt x="666451" y="32340"/>
                        <a:pt x="662940" y="34290"/>
                      </a:cubicBezTo>
                      <a:cubicBezTo>
                        <a:pt x="654934" y="38738"/>
                        <a:pt x="647700" y="44450"/>
                        <a:pt x="640080" y="49530"/>
                      </a:cubicBezTo>
                      <a:cubicBezTo>
                        <a:pt x="636270" y="52070"/>
                        <a:pt x="631888" y="53912"/>
                        <a:pt x="628650" y="57150"/>
                      </a:cubicBezTo>
                      <a:cubicBezTo>
                        <a:pt x="624840" y="60960"/>
                        <a:pt x="620669" y="64441"/>
                        <a:pt x="617220" y="68580"/>
                      </a:cubicBezTo>
                      <a:cubicBezTo>
                        <a:pt x="614289" y="72098"/>
                        <a:pt x="612838" y="76772"/>
                        <a:pt x="609600" y="80010"/>
                      </a:cubicBezTo>
                      <a:cubicBezTo>
                        <a:pt x="606362" y="83248"/>
                        <a:pt x="601980" y="85090"/>
                        <a:pt x="598170" y="87630"/>
                      </a:cubicBezTo>
                      <a:cubicBezTo>
                        <a:pt x="596900" y="91440"/>
                        <a:pt x="596310" y="95549"/>
                        <a:pt x="594360" y="99060"/>
                      </a:cubicBezTo>
                      <a:cubicBezTo>
                        <a:pt x="589912" y="107066"/>
                        <a:pt x="582016" y="113232"/>
                        <a:pt x="579120" y="121920"/>
                      </a:cubicBezTo>
                      <a:cubicBezTo>
                        <a:pt x="577850" y="125730"/>
                        <a:pt x="577260" y="129839"/>
                        <a:pt x="575310" y="133350"/>
                      </a:cubicBezTo>
                      <a:cubicBezTo>
                        <a:pt x="570862" y="141356"/>
                        <a:pt x="562966" y="147522"/>
                        <a:pt x="560070" y="156210"/>
                      </a:cubicBezTo>
                      <a:cubicBezTo>
                        <a:pt x="550493" y="184940"/>
                        <a:pt x="563412" y="149527"/>
                        <a:pt x="548640" y="179070"/>
                      </a:cubicBezTo>
                      <a:cubicBezTo>
                        <a:pt x="546844" y="182662"/>
                        <a:pt x="546626" y="186908"/>
                        <a:pt x="544830" y="190500"/>
                      </a:cubicBezTo>
                      <a:cubicBezTo>
                        <a:pt x="542782" y="194596"/>
                        <a:pt x="539258" y="197834"/>
                        <a:pt x="537210" y="201930"/>
                      </a:cubicBezTo>
                      <a:cubicBezTo>
                        <a:pt x="535414" y="205522"/>
                        <a:pt x="535909" y="210224"/>
                        <a:pt x="533400" y="213360"/>
                      </a:cubicBezTo>
                      <a:cubicBezTo>
                        <a:pt x="530539" y="216936"/>
                        <a:pt x="525780" y="218440"/>
                        <a:pt x="521970" y="220980"/>
                      </a:cubicBezTo>
                      <a:cubicBezTo>
                        <a:pt x="520700" y="226060"/>
                        <a:pt x="519665" y="231204"/>
                        <a:pt x="518160" y="236220"/>
                      </a:cubicBezTo>
                      <a:lnTo>
                        <a:pt x="506730" y="270510"/>
                      </a:lnTo>
                      <a:lnTo>
                        <a:pt x="502920" y="281940"/>
                      </a:lnTo>
                      <a:cubicBezTo>
                        <a:pt x="501650" y="285750"/>
                        <a:pt x="500084" y="289474"/>
                        <a:pt x="499110" y="293370"/>
                      </a:cubicBezTo>
                      <a:cubicBezTo>
                        <a:pt x="497840" y="298450"/>
                        <a:pt x="496805" y="303594"/>
                        <a:pt x="495300" y="308610"/>
                      </a:cubicBezTo>
                      <a:cubicBezTo>
                        <a:pt x="492992" y="316303"/>
                        <a:pt x="490220" y="323850"/>
                        <a:pt x="487680" y="331470"/>
                      </a:cubicBezTo>
                      <a:lnTo>
                        <a:pt x="472440" y="377190"/>
                      </a:lnTo>
                      <a:cubicBezTo>
                        <a:pt x="471170" y="381000"/>
                        <a:pt x="469418" y="384682"/>
                        <a:pt x="468630" y="388620"/>
                      </a:cubicBezTo>
                      <a:cubicBezTo>
                        <a:pt x="465810" y="402718"/>
                        <a:pt x="464299" y="419621"/>
                        <a:pt x="453390" y="430530"/>
                      </a:cubicBezTo>
                      <a:cubicBezTo>
                        <a:pt x="450152" y="433768"/>
                        <a:pt x="445770" y="435610"/>
                        <a:pt x="441960" y="438150"/>
                      </a:cubicBezTo>
                      <a:cubicBezTo>
                        <a:pt x="439420" y="441960"/>
                        <a:pt x="437916" y="446719"/>
                        <a:pt x="434340" y="449580"/>
                      </a:cubicBezTo>
                      <a:cubicBezTo>
                        <a:pt x="431204" y="452089"/>
                        <a:pt x="426926" y="453390"/>
                        <a:pt x="422910" y="453390"/>
                      </a:cubicBezTo>
                      <a:cubicBezTo>
                        <a:pt x="392404" y="453390"/>
                        <a:pt x="361950" y="450850"/>
                        <a:pt x="331470" y="449580"/>
                      </a:cubicBezTo>
                      <a:cubicBezTo>
                        <a:pt x="293496" y="440086"/>
                        <a:pt x="311320" y="440238"/>
                        <a:pt x="278130" y="445770"/>
                      </a:cubicBezTo>
                      <a:cubicBezTo>
                        <a:pt x="252764" y="471136"/>
                        <a:pt x="276675" y="443818"/>
                        <a:pt x="262890" y="468630"/>
                      </a:cubicBezTo>
                      <a:cubicBezTo>
                        <a:pt x="258442" y="476636"/>
                        <a:pt x="250546" y="482802"/>
                        <a:pt x="247650" y="491490"/>
                      </a:cubicBezTo>
                      <a:cubicBezTo>
                        <a:pt x="245110" y="499110"/>
                        <a:pt x="244485" y="507667"/>
                        <a:pt x="240030" y="514350"/>
                      </a:cubicBezTo>
                      <a:cubicBezTo>
                        <a:pt x="234950" y="521970"/>
                        <a:pt x="227686" y="528522"/>
                        <a:pt x="224790" y="537210"/>
                      </a:cubicBezTo>
                      <a:cubicBezTo>
                        <a:pt x="215722" y="564414"/>
                        <a:pt x="223853" y="555615"/>
                        <a:pt x="205740" y="567690"/>
                      </a:cubicBezTo>
                      <a:cubicBezTo>
                        <a:pt x="201770" y="579601"/>
                        <a:pt x="197919" y="594494"/>
                        <a:pt x="186690" y="601980"/>
                      </a:cubicBezTo>
                      <a:lnTo>
                        <a:pt x="175260" y="609600"/>
                      </a:lnTo>
                      <a:cubicBezTo>
                        <a:pt x="164744" y="641148"/>
                        <a:pt x="172095" y="625777"/>
                        <a:pt x="152400" y="655320"/>
                      </a:cubicBezTo>
                      <a:cubicBezTo>
                        <a:pt x="149860" y="659130"/>
                        <a:pt x="148590" y="664210"/>
                        <a:pt x="144780" y="666750"/>
                      </a:cubicBezTo>
                      <a:lnTo>
                        <a:pt x="133350" y="674370"/>
                      </a:lnTo>
                      <a:cubicBezTo>
                        <a:pt x="111512" y="707127"/>
                        <a:pt x="140590" y="668578"/>
                        <a:pt x="114300" y="689610"/>
                      </a:cubicBezTo>
                      <a:cubicBezTo>
                        <a:pt x="110724" y="692471"/>
                        <a:pt x="110563" y="698613"/>
                        <a:pt x="106680" y="701040"/>
                      </a:cubicBezTo>
                      <a:cubicBezTo>
                        <a:pt x="99869" y="705297"/>
                        <a:pt x="90503" y="704205"/>
                        <a:pt x="83820" y="708660"/>
                      </a:cubicBezTo>
                      <a:cubicBezTo>
                        <a:pt x="69048" y="718508"/>
                        <a:pt x="76734" y="714832"/>
                        <a:pt x="60960" y="720090"/>
                      </a:cubicBezTo>
                      <a:cubicBezTo>
                        <a:pt x="31471" y="716813"/>
                        <a:pt x="30044" y="723883"/>
                        <a:pt x="15240" y="704850"/>
                      </a:cubicBezTo>
                      <a:cubicBezTo>
                        <a:pt x="9617" y="697621"/>
                        <a:pt x="0" y="681990"/>
                        <a:pt x="0" y="681990"/>
                      </a:cubicBezTo>
                      <a:cubicBezTo>
                        <a:pt x="1270" y="637540"/>
                        <a:pt x="1473" y="593047"/>
                        <a:pt x="3810" y="548640"/>
                      </a:cubicBezTo>
                      <a:cubicBezTo>
                        <a:pt x="4021" y="544629"/>
                        <a:pt x="5111" y="540346"/>
                        <a:pt x="7620" y="537210"/>
                      </a:cubicBezTo>
                      <a:cubicBezTo>
                        <a:pt x="10481" y="533634"/>
                        <a:pt x="15240" y="532130"/>
                        <a:pt x="19050" y="529590"/>
                      </a:cubicBezTo>
                      <a:cubicBezTo>
                        <a:pt x="20320" y="525780"/>
                        <a:pt x="20020" y="521000"/>
                        <a:pt x="22860" y="518160"/>
                      </a:cubicBezTo>
                      <a:cubicBezTo>
                        <a:pt x="29336" y="511684"/>
                        <a:pt x="45720" y="502920"/>
                        <a:pt x="45720" y="502920"/>
                      </a:cubicBezTo>
                      <a:cubicBezTo>
                        <a:pt x="54033" y="477982"/>
                        <a:pt x="42487" y="502458"/>
                        <a:pt x="60960" y="487680"/>
                      </a:cubicBezTo>
                      <a:cubicBezTo>
                        <a:pt x="64536" y="484819"/>
                        <a:pt x="65342" y="479488"/>
                        <a:pt x="68580" y="476250"/>
                      </a:cubicBezTo>
                      <a:cubicBezTo>
                        <a:pt x="71818" y="473012"/>
                        <a:pt x="76492" y="471561"/>
                        <a:pt x="80010" y="468630"/>
                      </a:cubicBezTo>
                      <a:cubicBezTo>
                        <a:pt x="84149" y="465181"/>
                        <a:pt x="91440" y="457200"/>
                        <a:pt x="9144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0" name="フリーフォーム 1079"/>
                <p:cNvSpPr/>
                <p:nvPr/>
              </p:nvSpPr>
              <p:spPr>
                <a:xfrm>
                  <a:off x="4714749" y="4126230"/>
                  <a:ext cx="265638" cy="316230"/>
                </a:xfrm>
                <a:custGeom>
                  <a:avLst/>
                  <a:gdLst>
                    <a:gd name="connsiteX0" fmla="*/ 242061 w 265638"/>
                    <a:gd name="connsiteY0" fmla="*/ 160020 h 316230"/>
                    <a:gd name="connsiteX1" fmla="*/ 257301 w 265638"/>
                    <a:gd name="connsiteY1" fmla="*/ 87630 h 316230"/>
                    <a:gd name="connsiteX2" fmla="*/ 238251 w 265638"/>
                    <a:gd name="connsiteY2" fmla="*/ 53340 h 316230"/>
                    <a:gd name="connsiteX3" fmla="*/ 230631 w 265638"/>
                    <a:gd name="connsiteY3" fmla="*/ 41910 h 316230"/>
                    <a:gd name="connsiteX4" fmla="*/ 223011 w 265638"/>
                    <a:gd name="connsiteY4" fmla="*/ 30480 h 316230"/>
                    <a:gd name="connsiteX5" fmla="*/ 211581 w 265638"/>
                    <a:gd name="connsiteY5" fmla="*/ 22860 h 316230"/>
                    <a:gd name="connsiteX6" fmla="*/ 200151 w 265638"/>
                    <a:gd name="connsiteY6" fmla="*/ 11430 h 316230"/>
                    <a:gd name="connsiteX7" fmla="*/ 188721 w 265638"/>
                    <a:gd name="connsiteY7" fmla="*/ 7620 h 316230"/>
                    <a:gd name="connsiteX8" fmla="*/ 177291 w 265638"/>
                    <a:gd name="connsiteY8" fmla="*/ 0 h 316230"/>
                    <a:gd name="connsiteX9" fmla="*/ 101091 w 265638"/>
                    <a:gd name="connsiteY9" fmla="*/ 7620 h 316230"/>
                    <a:gd name="connsiteX10" fmla="*/ 78231 w 265638"/>
                    <a:gd name="connsiteY10" fmla="*/ 15240 h 316230"/>
                    <a:gd name="connsiteX11" fmla="*/ 66801 w 265638"/>
                    <a:gd name="connsiteY11" fmla="*/ 22860 h 316230"/>
                    <a:gd name="connsiteX12" fmla="*/ 59181 w 265638"/>
                    <a:gd name="connsiteY12" fmla="*/ 34290 h 316230"/>
                    <a:gd name="connsiteX13" fmla="*/ 47751 w 265638"/>
                    <a:gd name="connsiteY13" fmla="*/ 41910 h 316230"/>
                    <a:gd name="connsiteX14" fmla="*/ 43941 w 265638"/>
                    <a:gd name="connsiteY14" fmla="*/ 53340 h 316230"/>
                    <a:gd name="connsiteX15" fmla="*/ 32511 w 265638"/>
                    <a:gd name="connsiteY15" fmla="*/ 64770 h 316230"/>
                    <a:gd name="connsiteX16" fmla="*/ 24891 w 265638"/>
                    <a:gd name="connsiteY16" fmla="*/ 87630 h 316230"/>
                    <a:gd name="connsiteX17" fmla="*/ 9651 w 265638"/>
                    <a:gd name="connsiteY17" fmla="*/ 110490 h 316230"/>
                    <a:gd name="connsiteX18" fmla="*/ 5841 w 265638"/>
                    <a:gd name="connsiteY18" fmla="*/ 31623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38" h="316230">
                      <a:moveTo>
                        <a:pt x="242061" y="160020"/>
                      </a:moveTo>
                      <a:cubicBezTo>
                        <a:pt x="277569" y="138715"/>
                        <a:pt x="264322" y="154331"/>
                        <a:pt x="257301" y="87630"/>
                      </a:cubicBezTo>
                      <a:cubicBezTo>
                        <a:pt x="256044" y="75685"/>
                        <a:pt x="243294" y="60904"/>
                        <a:pt x="238251" y="53340"/>
                      </a:cubicBezTo>
                      <a:lnTo>
                        <a:pt x="230631" y="41910"/>
                      </a:lnTo>
                      <a:cubicBezTo>
                        <a:pt x="228091" y="38100"/>
                        <a:pt x="226821" y="33020"/>
                        <a:pt x="223011" y="30480"/>
                      </a:cubicBezTo>
                      <a:cubicBezTo>
                        <a:pt x="219201" y="27940"/>
                        <a:pt x="215099" y="25791"/>
                        <a:pt x="211581" y="22860"/>
                      </a:cubicBezTo>
                      <a:cubicBezTo>
                        <a:pt x="207442" y="19411"/>
                        <a:pt x="204634" y="14419"/>
                        <a:pt x="200151" y="11430"/>
                      </a:cubicBezTo>
                      <a:cubicBezTo>
                        <a:pt x="196809" y="9202"/>
                        <a:pt x="192313" y="9416"/>
                        <a:pt x="188721" y="7620"/>
                      </a:cubicBezTo>
                      <a:cubicBezTo>
                        <a:pt x="184625" y="5572"/>
                        <a:pt x="181101" y="2540"/>
                        <a:pt x="177291" y="0"/>
                      </a:cubicBezTo>
                      <a:cubicBezTo>
                        <a:pt x="152983" y="1621"/>
                        <a:pt x="125531" y="954"/>
                        <a:pt x="101091" y="7620"/>
                      </a:cubicBezTo>
                      <a:cubicBezTo>
                        <a:pt x="93342" y="9733"/>
                        <a:pt x="84914" y="10785"/>
                        <a:pt x="78231" y="15240"/>
                      </a:cubicBezTo>
                      <a:lnTo>
                        <a:pt x="66801" y="22860"/>
                      </a:lnTo>
                      <a:cubicBezTo>
                        <a:pt x="64261" y="26670"/>
                        <a:pt x="62419" y="31052"/>
                        <a:pt x="59181" y="34290"/>
                      </a:cubicBezTo>
                      <a:cubicBezTo>
                        <a:pt x="55943" y="37528"/>
                        <a:pt x="50612" y="38334"/>
                        <a:pt x="47751" y="41910"/>
                      </a:cubicBezTo>
                      <a:cubicBezTo>
                        <a:pt x="45242" y="45046"/>
                        <a:pt x="46169" y="49998"/>
                        <a:pt x="43941" y="53340"/>
                      </a:cubicBezTo>
                      <a:cubicBezTo>
                        <a:pt x="40952" y="57823"/>
                        <a:pt x="36321" y="60960"/>
                        <a:pt x="32511" y="64770"/>
                      </a:cubicBezTo>
                      <a:cubicBezTo>
                        <a:pt x="29971" y="72390"/>
                        <a:pt x="29346" y="80947"/>
                        <a:pt x="24891" y="87630"/>
                      </a:cubicBezTo>
                      <a:lnTo>
                        <a:pt x="9651" y="110490"/>
                      </a:lnTo>
                      <a:cubicBezTo>
                        <a:pt x="-9560" y="187334"/>
                        <a:pt x="5841" y="120494"/>
                        <a:pt x="5841" y="3162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1" name="フリーフォーム 1080"/>
                <p:cNvSpPr/>
                <p:nvPr/>
              </p:nvSpPr>
              <p:spPr>
                <a:xfrm>
                  <a:off x="4667250" y="4354830"/>
                  <a:ext cx="49530" cy="247650"/>
                </a:xfrm>
                <a:custGeom>
                  <a:avLst/>
                  <a:gdLst>
                    <a:gd name="connsiteX0" fmla="*/ 49530 w 49530"/>
                    <a:gd name="connsiteY0" fmla="*/ 0 h 247650"/>
                    <a:gd name="connsiteX1" fmla="*/ 41910 w 49530"/>
                    <a:gd name="connsiteY1" fmla="*/ 19050 h 247650"/>
                    <a:gd name="connsiteX2" fmla="*/ 34290 w 49530"/>
                    <a:gd name="connsiteY2" fmla="*/ 41910 h 247650"/>
                    <a:gd name="connsiteX3" fmla="*/ 22860 w 49530"/>
                    <a:gd name="connsiteY3" fmla="*/ 64770 h 247650"/>
                    <a:gd name="connsiteX4" fmla="*/ 15240 w 49530"/>
                    <a:gd name="connsiteY4" fmla="*/ 76200 h 247650"/>
                    <a:gd name="connsiteX5" fmla="*/ 3810 w 49530"/>
                    <a:gd name="connsiteY5" fmla="*/ 110490 h 247650"/>
                    <a:gd name="connsiteX6" fmla="*/ 0 w 49530"/>
                    <a:gd name="connsiteY6" fmla="*/ 121920 h 247650"/>
                    <a:gd name="connsiteX7" fmla="*/ 3810 w 49530"/>
                    <a:gd name="connsiteY7" fmla="*/ 182880 h 247650"/>
                    <a:gd name="connsiteX8" fmla="*/ 7620 w 49530"/>
                    <a:gd name="connsiteY8" fmla="*/ 194310 h 247650"/>
                    <a:gd name="connsiteX9" fmla="*/ 11430 w 49530"/>
                    <a:gd name="connsiteY9" fmla="*/ 209550 h 247650"/>
                    <a:gd name="connsiteX10" fmla="*/ 15240 w 49530"/>
                    <a:gd name="connsiteY10" fmla="*/ 220980 h 247650"/>
                    <a:gd name="connsiteX11" fmla="*/ 15240 w 49530"/>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 h="247650">
                      <a:moveTo>
                        <a:pt x="49530" y="0"/>
                      </a:moveTo>
                      <a:cubicBezTo>
                        <a:pt x="46990" y="6350"/>
                        <a:pt x="44247" y="12623"/>
                        <a:pt x="41910" y="19050"/>
                      </a:cubicBezTo>
                      <a:cubicBezTo>
                        <a:pt x="39165" y="26599"/>
                        <a:pt x="38745" y="35227"/>
                        <a:pt x="34290" y="41910"/>
                      </a:cubicBezTo>
                      <a:cubicBezTo>
                        <a:pt x="12452" y="74667"/>
                        <a:pt x="38634" y="33222"/>
                        <a:pt x="22860" y="64770"/>
                      </a:cubicBezTo>
                      <a:cubicBezTo>
                        <a:pt x="20812" y="68866"/>
                        <a:pt x="17100" y="72016"/>
                        <a:pt x="15240" y="76200"/>
                      </a:cubicBezTo>
                      <a:lnTo>
                        <a:pt x="3810" y="110490"/>
                      </a:lnTo>
                      <a:lnTo>
                        <a:pt x="0" y="121920"/>
                      </a:lnTo>
                      <a:cubicBezTo>
                        <a:pt x="1270" y="142240"/>
                        <a:pt x="1679" y="162632"/>
                        <a:pt x="3810" y="182880"/>
                      </a:cubicBezTo>
                      <a:cubicBezTo>
                        <a:pt x="4230" y="186874"/>
                        <a:pt x="6517" y="190448"/>
                        <a:pt x="7620" y="194310"/>
                      </a:cubicBezTo>
                      <a:cubicBezTo>
                        <a:pt x="9059" y="199345"/>
                        <a:pt x="9991" y="204515"/>
                        <a:pt x="11430" y="209550"/>
                      </a:cubicBezTo>
                      <a:cubicBezTo>
                        <a:pt x="12533" y="213412"/>
                        <a:pt x="14840" y="216984"/>
                        <a:pt x="15240" y="220980"/>
                      </a:cubicBezTo>
                      <a:cubicBezTo>
                        <a:pt x="16125" y="229826"/>
                        <a:pt x="15240" y="238760"/>
                        <a:pt x="15240" y="2476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2" name="フリーフォーム 1081"/>
                <p:cNvSpPr/>
                <p:nvPr/>
              </p:nvSpPr>
              <p:spPr>
                <a:xfrm>
                  <a:off x="4484370" y="4552950"/>
                  <a:ext cx="186690" cy="544830"/>
                </a:xfrm>
                <a:custGeom>
                  <a:avLst/>
                  <a:gdLst>
                    <a:gd name="connsiteX0" fmla="*/ 186690 w 186690"/>
                    <a:gd name="connsiteY0" fmla="*/ 0 h 544830"/>
                    <a:gd name="connsiteX1" fmla="*/ 179070 w 186690"/>
                    <a:gd name="connsiteY1" fmla="*/ 19050 h 544830"/>
                    <a:gd name="connsiteX2" fmla="*/ 171450 w 186690"/>
                    <a:gd name="connsiteY2" fmla="*/ 30480 h 544830"/>
                    <a:gd name="connsiteX3" fmla="*/ 167640 w 186690"/>
                    <a:gd name="connsiteY3" fmla="*/ 41910 h 544830"/>
                    <a:gd name="connsiteX4" fmla="*/ 152400 w 186690"/>
                    <a:gd name="connsiteY4" fmla="*/ 64770 h 544830"/>
                    <a:gd name="connsiteX5" fmla="*/ 144780 w 186690"/>
                    <a:gd name="connsiteY5" fmla="*/ 76200 h 544830"/>
                    <a:gd name="connsiteX6" fmla="*/ 133350 w 186690"/>
                    <a:gd name="connsiteY6" fmla="*/ 80010 h 544830"/>
                    <a:gd name="connsiteX7" fmla="*/ 114300 w 186690"/>
                    <a:gd name="connsiteY7" fmla="*/ 114300 h 544830"/>
                    <a:gd name="connsiteX8" fmla="*/ 99060 w 186690"/>
                    <a:gd name="connsiteY8" fmla="*/ 137160 h 544830"/>
                    <a:gd name="connsiteX9" fmla="*/ 83820 w 186690"/>
                    <a:gd name="connsiteY9" fmla="*/ 156210 h 544830"/>
                    <a:gd name="connsiteX10" fmla="*/ 76200 w 186690"/>
                    <a:gd name="connsiteY10" fmla="*/ 179070 h 544830"/>
                    <a:gd name="connsiteX11" fmla="*/ 68580 w 186690"/>
                    <a:gd name="connsiteY11" fmla="*/ 190500 h 544830"/>
                    <a:gd name="connsiteX12" fmla="*/ 60960 w 186690"/>
                    <a:gd name="connsiteY12" fmla="*/ 213360 h 544830"/>
                    <a:gd name="connsiteX13" fmla="*/ 53340 w 186690"/>
                    <a:gd name="connsiteY13" fmla="*/ 224790 h 544830"/>
                    <a:gd name="connsiteX14" fmla="*/ 45720 w 186690"/>
                    <a:gd name="connsiteY14" fmla="*/ 247650 h 544830"/>
                    <a:gd name="connsiteX15" fmla="*/ 38100 w 186690"/>
                    <a:gd name="connsiteY15" fmla="*/ 259080 h 544830"/>
                    <a:gd name="connsiteX16" fmla="*/ 30480 w 186690"/>
                    <a:gd name="connsiteY16" fmla="*/ 281940 h 544830"/>
                    <a:gd name="connsiteX17" fmla="*/ 26670 w 186690"/>
                    <a:gd name="connsiteY17" fmla="*/ 293370 h 544830"/>
                    <a:gd name="connsiteX18" fmla="*/ 22860 w 186690"/>
                    <a:gd name="connsiteY18" fmla="*/ 304800 h 544830"/>
                    <a:gd name="connsiteX19" fmla="*/ 19050 w 186690"/>
                    <a:gd name="connsiteY19" fmla="*/ 316230 h 544830"/>
                    <a:gd name="connsiteX20" fmla="*/ 15240 w 186690"/>
                    <a:gd name="connsiteY20" fmla="*/ 342900 h 544830"/>
                    <a:gd name="connsiteX21" fmla="*/ 7620 w 186690"/>
                    <a:gd name="connsiteY21" fmla="*/ 369570 h 544830"/>
                    <a:gd name="connsiteX22" fmla="*/ 0 w 186690"/>
                    <a:gd name="connsiteY22" fmla="*/ 441960 h 544830"/>
                    <a:gd name="connsiteX23" fmla="*/ 3810 w 186690"/>
                    <a:gd name="connsiteY23" fmla="*/ 499110 h 544830"/>
                    <a:gd name="connsiteX24" fmla="*/ 11430 w 186690"/>
                    <a:gd name="connsiteY24" fmla="*/ 521970 h 544830"/>
                    <a:gd name="connsiteX25" fmla="*/ 15240 w 186690"/>
                    <a:gd name="connsiteY25" fmla="*/ 533400 h 544830"/>
                    <a:gd name="connsiteX26" fmla="*/ 19050 w 186690"/>
                    <a:gd name="connsiteY26" fmla="*/ 544830 h 544830"/>
                    <a:gd name="connsiteX27" fmla="*/ 26670 w 186690"/>
                    <a:gd name="connsiteY27" fmla="*/ 54483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690" h="544830">
                      <a:moveTo>
                        <a:pt x="186690" y="0"/>
                      </a:moveTo>
                      <a:cubicBezTo>
                        <a:pt x="184150" y="6350"/>
                        <a:pt x="182129" y="12933"/>
                        <a:pt x="179070" y="19050"/>
                      </a:cubicBezTo>
                      <a:cubicBezTo>
                        <a:pt x="177022" y="23146"/>
                        <a:pt x="173498" y="26384"/>
                        <a:pt x="171450" y="30480"/>
                      </a:cubicBezTo>
                      <a:cubicBezTo>
                        <a:pt x="169654" y="34072"/>
                        <a:pt x="169590" y="38399"/>
                        <a:pt x="167640" y="41910"/>
                      </a:cubicBezTo>
                      <a:cubicBezTo>
                        <a:pt x="163192" y="49916"/>
                        <a:pt x="157480" y="57150"/>
                        <a:pt x="152400" y="64770"/>
                      </a:cubicBezTo>
                      <a:cubicBezTo>
                        <a:pt x="149860" y="68580"/>
                        <a:pt x="149124" y="74752"/>
                        <a:pt x="144780" y="76200"/>
                      </a:cubicBezTo>
                      <a:lnTo>
                        <a:pt x="133350" y="80010"/>
                      </a:lnTo>
                      <a:cubicBezTo>
                        <a:pt x="124026" y="107982"/>
                        <a:pt x="131410" y="97190"/>
                        <a:pt x="114300" y="114300"/>
                      </a:cubicBezTo>
                      <a:cubicBezTo>
                        <a:pt x="105241" y="141478"/>
                        <a:pt x="118086" y="108620"/>
                        <a:pt x="99060" y="137160"/>
                      </a:cubicBezTo>
                      <a:cubicBezTo>
                        <a:pt x="84338" y="159244"/>
                        <a:pt x="109383" y="139168"/>
                        <a:pt x="83820" y="156210"/>
                      </a:cubicBezTo>
                      <a:cubicBezTo>
                        <a:pt x="81280" y="163830"/>
                        <a:pt x="80655" y="172387"/>
                        <a:pt x="76200" y="179070"/>
                      </a:cubicBezTo>
                      <a:cubicBezTo>
                        <a:pt x="73660" y="182880"/>
                        <a:pt x="70440" y="186316"/>
                        <a:pt x="68580" y="190500"/>
                      </a:cubicBezTo>
                      <a:cubicBezTo>
                        <a:pt x="65318" y="197840"/>
                        <a:pt x="65415" y="206677"/>
                        <a:pt x="60960" y="213360"/>
                      </a:cubicBezTo>
                      <a:cubicBezTo>
                        <a:pt x="58420" y="217170"/>
                        <a:pt x="55200" y="220606"/>
                        <a:pt x="53340" y="224790"/>
                      </a:cubicBezTo>
                      <a:cubicBezTo>
                        <a:pt x="50078" y="232130"/>
                        <a:pt x="50175" y="240967"/>
                        <a:pt x="45720" y="247650"/>
                      </a:cubicBezTo>
                      <a:cubicBezTo>
                        <a:pt x="43180" y="251460"/>
                        <a:pt x="39960" y="254896"/>
                        <a:pt x="38100" y="259080"/>
                      </a:cubicBezTo>
                      <a:cubicBezTo>
                        <a:pt x="34838" y="266420"/>
                        <a:pt x="33020" y="274320"/>
                        <a:pt x="30480" y="281940"/>
                      </a:cubicBezTo>
                      <a:lnTo>
                        <a:pt x="26670" y="293370"/>
                      </a:lnTo>
                      <a:lnTo>
                        <a:pt x="22860" y="304800"/>
                      </a:lnTo>
                      <a:lnTo>
                        <a:pt x="19050" y="316230"/>
                      </a:lnTo>
                      <a:cubicBezTo>
                        <a:pt x="17780" y="325120"/>
                        <a:pt x="16846" y="334065"/>
                        <a:pt x="15240" y="342900"/>
                      </a:cubicBezTo>
                      <a:cubicBezTo>
                        <a:pt x="13326" y="353425"/>
                        <a:pt x="10884" y="359777"/>
                        <a:pt x="7620" y="369570"/>
                      </a:cubicBezTo>
                      <a:cubicBezTo>
                        <a:pt x="4323" y="392652"/>
                        <a:pt x="0" y="419181"/>
                        <a:pt x="0" y="441960"/>
                      </a:cubicBezTo>
                      <a:cubicBezTo>
                        <a:pt x="0" y="461052"/>
                        <a:pt x="1110" y="480210"/>
                        <a:pt x="3810" y="499110"/>
                      </a:cubicBezTo>
                      <a:cubicBezTo>
                        <a:pt x="4946" y="507061"/>
                        <a:pt x="8890" y="514350"/>
                        <a:pt x="11430" y="521970"/>
                      </a:cubicBezTo>
                      <a:lnTo>
                        <a:pt x="15240" y="533400"/>
                      </a:lnTo>
                      <a:cubicBezTo>
                        <a:pt x="16510" y="537210"/>
                        <a:pt x="15034" y="544830"/>
                        <a:pt x="19050" y="544830"/>
                      </a:cubicBezTo>
                      <a:lnTo>
                        <a:pt x="26670" y="5448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3" name="フリーフォーム 1082"/>
                <p:cNvSpPr/>
                <p:nvPr/>
              </p:nvSpPr>
              <p:spPr>
                <a:xfrm>
                  <a:off x="4792980" y="4446270"/>
                  <a:ext cx="521970" cy="373380"/>
                </a:xfrm>
                <a:custGeom>
                  <a:avLst/>
                  <a:gdLst>
                    <a:gd name="connsiteX0" fmla="*/ 521970 w 521970"/>
                    <a:gd name="connsiteY0" fmla="*/ 167640 h 373380"/>
                    <a:gd name="connsiteX1" fmla="*/ 510540 w 521970"/>
                    <a:gd name="connsiteY1" fmla="*/ 148590 h 373380"/>
                    <a:gd name="connsiteX2" fmla="*/ 502920 w 521970"/>
                    <a:gd name="connsiteY2" fmla="*/ 137160 h 373380"/>
                    <a:gd name="connsiteX3" fmla="*/ 491490 w 521970"/>
                    <a:gd name="connsiteY3" fmla="*/ 129540 h 373380"/>
                    <a:gd name="connsiteX4" fmla="*/ 472440 w 521970"/>
                    <a:gd name="connsiteY4" fmla="*/ 95250 h 373380"/>
                    <a:gd name="connsiteX5" fmla="*/ 464820 w 521970"/>
                    <a:gd name="connsiteY5" fmla="*/ 83820 h 373380"/>
                    <a:gd name="connsiteX6" fmla="*/ 457200 w 521970"/>
                    <a:gd name="connsiteY6" fmla="*/ 72390 h 373380"/>
                    <a:gd name="connsiteX7" fmla="*/ 445770 w 521970"/>
                    <a:gd name="connsiteY7" fmla="*/ 64770 h 373380"/>
                    <a:gd name="connsiteX8" fmla="*/ 415290 w 521970"/>
                    <a:gd name="connsiteY8" fmla="*/ 38100 h 373380"/>
                    <a:gd name="connsiteX9" fmla="*/ 388620 w 521970"/>
                    <a:gd name="connsiteY9" fmla="*/ 15240 h 373380"/>
                    <a:gd name="connsiteX10" fmla="*/ 365760 w 521970"/>
                    <a:gd name="connsiteY10" fmla="*/ 7620 h 373380"/>
                    <a:gd name="connsiteX11" fmla="*/ 354330 w 521970"/>
                    <a:gd name="connsiteY11" fmla="*/ 3810 h 373380"/>
                    <a:gd name="connsiteX12" fmla="*/ 342900 w 521970"/>
                    <a:gd name="connsiteY12" fmla="*/ 0 h 373380"/>
                    <a:gd name="connsiteX13" fmla="*/ 232410 w 521970"/>
                    <a:gd name="connsiteY13" fmla="*/ 3810 h 373380"/>
                    <a:gd name="connsiteX14" fmla="*/ 220980 w 521970"/>
                    <a:gd name="connsiteY14" fmla="*/ 7620 h 373380"/>
                    <a:gd name="connsiteX15" fmla="*/ 198120 w 521970"/>
                    <a:gd name="connsiteY15" fmla="*/ 22860 h 373380"/>
                    <a:gd name="connsiteX16" fmla="*/ 182880 w 521970"/>
                    <a:gd name="connsiteY16" fmla="*/ 45720 h 373380"/>
                    <a:gd name="connsiteX17" fmla="*/ 171450 w 521970"/>
                    <a:gd name="connsiteY17" fmla="*/ 68580 h 373380"/>
                    <a:gd name="connsiteX18" fmla="*/ 175260 w 521970"/>
                    <a:gd name="connsiteY18" fmla="*/ 251460 h 373380"/>
                    <a:gd name="connsiteX19" fmla="*/ 182880 w 521970"/>
                    <a:gd name="connsiteY19" fmla="*/ 281940 h 373380"/>
                    <a:gd name="connsiteX20" fmla="*/ 186690 w 521970"/>
                    <a:gd name="connsiteY20" fmla="*/ 308610 h 373380"/>
                    <a:gd name="connsiteX21" fmla="*/ 182880 w 521970"/>
                    <a:gd name="connsiteY21" fmla="*/ 350520 h 373380"/>
                    <a:gd name="connsiteX22" fmla="*/ 175260 w 521970"/>
                    <a:gd name="connsiteY22" fmla="*/ 361950 h 373380"/>
                    <a:gd name="connsiteX23" fmla="*/ 137160 w 521970"/>
                    <a:gd name="connsiteY23" fmla="*/ 373380 h 373380"/>
                    <a:gd name="connsiteX24" fmla="*/ 91440 w 521970"/>
                    <a:gd name="connsiteY24" fmla="*/ 361950 h 373380"/>
                    <a:gd name="connsiteX25" fmla="*/ 68580 w 521970"/>
                    <a:gd name="connsiteY25" fmla="*/ 346710 h 373380"/>
                    <a:gd name="connsiteX26" fmla="*/ 53340 w 521970"/>
                    <a:gd name="connsiteY26" fmla="*/ 323850 h 373380"/>
                    <a:gd name="connsiteX27" fmla="*/ 45720 w 521970"/>
                    <a:gd name="connsiteY27" fmla="*/ 312420 h 373380"/>
                    <a:gd name="connsiteX28" fmla="*/ 41910 w 521970"/>
                    <a:gd name="connsiteY28" fmla="*/ 300990 h 373380"/>
                    <a:gd name="connsiteX29" fmla="*/ 34290 w 521970"/>
                    <a:gd name="connsiteY29" fmla="*/ 289560 h 373380"/>
                    <a:gd name="connsiteX30" fmla="*/ 26670 w 521970"/>
                    <a:gd name="connsiteY30" fmla="*/ 266700 h 373380"/>
                    <a:gd name="connsiteX31" fmla="*/ 22860 w 521970"/>
                    <a:gd name="connsiteY31" fmla="*/ 255270 h 373380"/>
                    <a:gd name="connsiteX32" fmla="*/ 15240 w 521970"/>
                    <a:gd name="connsiteY32" fmla="*/ 232410 h 373380"/>
                    <a:gd name="connsiteX33" fmla="*/ 11430 w 521970"/>
                    <a:gd name="connsiteY33" fmla="*/ 220980 h 373380"/>
                    <a:gd name="connsiteX34" fmla="*/ 3810 w 521970"/>
                    <a:gd name="connsiteY34" fmla="*/ 194310 h 373380"/>
                    <a:gd name="connsiteX35" fmla="*/ 0 w 521970"/>
                    <a:gd name="connsiteY35" fmla="*/ 190500 h 37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1970" h="373380">
                      <a:moveTo>
                        <a:pt x="521970" y="167640"/>
                      </a:moveTo>
                      <a:cubicBezTo>
                        <a:pt x="518160" y="161290"/>
                        <a:pt x="514465" y="154870"/>
                        <a:pt x="510540" y="148590"/>
                      </a:cubicBezTo>
                      <a:cubicBezTo>
                        <a:pt x="508113" y="144707"/>
                        <a:pt x="506158" y="140398"/>
                        <a:pt x="502920" y="137160"/>
                      </a:cubicBezTo>
                      <a:cubicBezTo>
                        <a:pt x="499682" y="133922"/>
                        <a:pt x="495300" y="132080"/>
                        <a:pt x="491490" y="129540"/>
                      </a:cubicBezTo>
                      <a:cubicBezTo>
                        <a:pt x="484784" y="109422"/>
                        <a:pt x="489908" y="121452"/>
                        <a:pt x="472440" y="95250"/>
                      </a:cubicBezTo>
                      <a:lnTo>
                        <a:pt x="464820" y="83820"/>
                      </a:lnTo>
                      <a:cubicBezTo>
                        <a:pt x="462280" y="80010"/>
                        <a:pt x="461010" y="74930"/>
                        <a:pt x="457200" y="72390"/>
                      </a:cubicBezTo>
                      <a:lnTo>
                        <a:pt x="445770" y="64770"/>
                      </a:lnTo>
                      <a:cubicBezTo>
                        <a:pt x="424180" y="32385"/>
                        <a:pt x="459740" y="82550"/>
                        <a:pt x="415290" y="38100"/>
                      </a:cubicBezTo>
                      <a:cubicBezTo>
                        <a:pt x="407664" y="30474"/>
                        <a:pt x="398395" y="20128"/>
                        <a:pt x="388620" y="15240"/>
                      </a:cubicBezTo>
                      <a:cubicBezTo>
                        <a:pt x="381436" y="11648"/>
                        <a:pt x="373380" y="10160"/>
                        <a:pt x="365760" y="7620"/>
                      </a:cubicBezTo>
                      <a:lnTo>
                        <a:pt x="354330" y="3810"/>
                      </a:lnTo>
                      <a:lnTo>
                        <a:pt x="342900" y="0"/>
                      </a:lnTo>
                      <a:cubicBezTo>
                        <a:pt x="306070" y="1270"/>
                        <a:pt x="269190" y="1511"/>
                        <a:pt x="232410" y="3810"/>
                      </a:cubicBezTo>
                      <a:cubicBezTo>
                        <a:pt x="228402" y="4061"/>
                        <a:pt x="224491" y="5670"/>
                        <a:pt x="220980" y="7620"/>
                      </a:cubicBezTo>
                      <a:cubicBezTo>
                        <a:pt x="212974" y="12068"/>
                        <a:pt x="198120" y="22860"/>
                        <a:pt x="198120" y="22860"/>
                      </a:cubicBezTo>
                      <a:cubicBezTo>
                        <a:pt x="193040" y="30480"/>
                        <a:pt x="185776" y="37032"/>
                        <a:pt x="182880" y="45720"/>
                      </a:cubicBezTo>
                      <a:cubicBezTo>
                        <a:pt x="177622" y="61494"/>
                        <a:pt x="181298" y="53808"/>
                        <a:pt x="171450" y="68580"/>
                      </a:cubicBezTo>
                      <a:cubicBezTo>
                        <a:pt x="172720" y="129540"/>
                        <a:pt x="171998" y="190574"/>
                        <a:pt x="175260" y="251460"/>
                      </a:cubicBezTo>
                      <a:cubicBezTo>
                        <a:pt x="175820" y="261918"/>
                        <a:pt x="181399" y="271573"/>
                        <a:pt x="182880" y="281940"/>
                      </a:cubicBezTo>
                      <a:lnTo>
                        <a:pt x="186690" y="308610"/>
                      </a:lnTo>
                      <a:cubicBezTo>
                        <a:pt x="185420" y="322580"/>
                        <a:pt x="185819" y="336804"/>
                        <a:pt x="182880" y="350520"/>
                      </a:cubicBezTo>
                      <a:cubicBezTo>
                        <a:pt x="181921" y="354997"/>
                        <a:pt x="179143" y="359523"/>
                        <a:pt x="175260" y="361950"/>
                      </a:cubicBezTo>
                      <a:cubicBezTo>
                        <a:pt x="169076" y="365815"/>
                        <a:pt x="146082" y="371149"/>
                        <a:pt x="137160" y="373380"/>
                      </a:cubicBezTo>
                      <a:cubicBezTo>
                        <a:pt x="125733" y="371476"/>
                        <a:pt x="101503" y="368659"/>
                        <a:pt x="91440" y="361950"/>
                      </a:cubicBezTo>
                      <a:lnTo>
                        <a:pt x="68580" y="346710"/>
                      </a:lnTo>
                      <a:lnTo>
                        <a:pt x="53340" y="323850"/>
                      </a:lnTo>
                      <a:cubicBezTo>
                        <a:pt x="50800" y="320040"/>
                        <a:pt x="47168" y="316764"/>
                        <a:pt x="45720" y="312420"/>
                      </a:cubicBezTo>
                      <a:cubicBezTo>
                        <a:pt x="44450" y="308610"/>
                        <a:pt x="43706" y="304582"/>
                        <a:pt x="41910" y="300990"/>
                      </a:cubicBezTo>
                      <a:cubicBezTo>
                        <a:pt x="39862" y="296894"/>
                        <a:pt x="36150" y="293744"/>
                        <a:pt x="34290" y="289560"/>
                      </a:cubicBezTo>
                      <a:cubicBezTo>
                        <a:pt x="31028" y="282220"/>
                        <a:pt x="29210" y="274320"/>
                        <a:pt x="26670" y="266700"/>
                      </a:cubicBezTo>
                      <a:lnTo>
                        <a:pt x="22860" y="255270"/>
                      </a:lnTo>
                      <a:lnTo>
                        <a:pt x="15240" y="232410"/>
                      </a:lnTo>
                      <a:cubicBezTo>
                        <a:pt x="13970" y="228600"/>
                        <a:pt x="12404" y="224876"/>
                        <a:pt x="11430" y="220980"/>
                      </a:cubicBezTo>
                      <a:cubicBezTo>
                        <a:pt x="10209" y="216097"/>
                        <a:pt x="6543" y="199776"/>
                        <a:pt x="3810" y="194310"/>
                      </a:cubicBezTo>
                      <a:cubicBezTo>
                        <a:pt x="3007" y="192704"/>
                        <a:pt x="1270" y="191770"/>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4" name="フリーフォーム 1083"/>
                <p:cNvSpPr/>
                <p:nvPr/>
              </p:nvSpPr>
              <p:spPr>
                <a:xfrm>
                  <a:off x="5581650" y="3844290"/>
                  <a:ext cx="30662" cy="190500"/>
                </a:xfrm>
                <a:custGeom>
                  <a:avLst/>
                  <a:gdLst>
                    <a:gd name="connsiteX0" fmla="*/ 0 w 30662"/>
                    <a:gd name="connsiteY0" fmla="*/ 34290 h 190500"/>
                    <a:gd name="connsiteX1" fmla="*/ 3810 w 30662"/>
                    <a:gd name="connsiteY1" fmla="*/ 15240 h 190500"/>
                    <a:gd name="connsiteX2" fmla="*/ 7620 w 30662"/>
                    <a:gd name="connsiteY2" fmla="*/ 3810 h 190500"/>
                    <a:gd name="connsiteX3" fmla="*/ 19050 w 30662"/>
                    <a:gd name="connsiteY3" fmla="*/ 0 h 190500"/>
                    <a:gd name="connsiteX4" fmla="*/ 22860 w 30662"/>
                    <a:gd name="connsiteY4" fmla="*/ 11430 h 190500"/>
                    <a:gd name="connsiteX5" fmla="*/ 30480 w 30662"/>
                    <a:gd name="connsiteY5" fmla="*/ 22860 h 190500"/>
                    <a:gd name="connsiteX6" fmla="*/ 26670 w 30662"/>
                    <a:gd name="connsiteY6" fmla="*/ 57150 h 190500"/>
                    <a:gd name="connsiteX7" fmla="*/ 15240 w 30662"/>
                    <a:gd name="connsiteY7" fmla="*/ 95250 h 190500"/>
                    <a:gd name="connsiteX8" fmla="*/ 11430 w 30662"/>
                    <a:gd name="connsiteY8" fmla="*/ 106680 h 190500"/>
                    <a:gd name="connsiteX9" fmla="*/ 3810 w 30662"/>
                    <a:gd name="connsiteY9" fmla="*/ 144780 h 190500"/>
                    <a:gd name="connsiteX10" fmla="*/ 0 w 30662"/>
                    <a:gd name="connsiteY10"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62" h="190500">
                      <a:moveTo>
                        <a:pt x="0" y="34290"/>
                      </a:moveTo>
                      <a:cubicBezTo>
                        <a:pt x="1270" y="27940"/>
                        <a:pt x="2239" y="21522"/>
                        <a:pt x="3810" y="15240"/>
                      </a:cubicBezTo>
                      <a:cubicBezTo>
                        <a:pt x="4784" y="11344"/>
                        <a:pt x="4780" y="6650"/>
                        <a:pt x="7620" y="3810"/>
                      </a:cubicBezTo>
                      <a:cubicBezTo>
                        <a:pt x="10460" y="970"/>
                        <a:pt x="15240" y="1270"/>
                        <a:pt x="19050" y="0"/>
                      </a:cubicBezTo>
                      <a:cubicBezTo>
                        <a:pt x="20320" y="3810"/>
                        <a:pt x="21064" y="7838"/>
                        <a:pt x="22860" y="11430"/>
                      </a:cubicBezTo>
                      <a:cubicBezTo>
                        <a:pt x="24908" y="15526"/>
                        <a:pt x="30100" y="18297"/>
                        <a:pt x="30480" y="22860"/>
                      </a:cubicBezTo>
                      <a:cubicBezTo>
                        <a:pt x="31435" y="34321"/>
                        <a:pt x="28419" y="45783"/>
                        <a:pt x="26670" y="57150"/>
                      </a:cubicBezTo>
                      <a:cubicBezTo>
                        <a:pt x="25025" y="67844"/>
                        <a:pt x="18207" y="86349"/>
                        <a:pt x="15240" y="95250"/>
                      </a:cubicBezTo>
                      <a:cubicBezTo>
                        <a:pt x="13970" y="99060"/>
                        <a:pt x="12218" y="102742"/>
                        <a:pt x="11430" y="106680"/>
                      </a:cubicBezTo>
                      <a:lnTo>
                        <a:pt x="3810" y="144780"/>
                      </a:lnTo>
                      <a:cubicBezTo>
                        <a:pt x="-115" y="187955"/>
                        <a:pt x="0" y="172662"/>
                        <a:pt x="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5" name="フリーフォーム 1084"/>
                <p:cNvSpPr/>
                <p:nvPr/>
              </p:nvSpPr>
              <p:spPr>
                <a:xfrm>
                  <a:off x="5113016" y="4339590"/>
                  <a:ext cx="64774" cy="91440"/>
                </a:xfrm>
                <a:custGeom>
                  <a:avLst/>
                  <a:gdLst>
                    <a:gd name="connsiteX0" fmla="*/ 64774 w 64774"/>
                    <a:gd name="connsiteY0" fmla="*/ 7620 h 91440"/>
                    <a:gd name="connsiteX1" fmla="*/ 45724 w 64774"/>
                    <a:gd name="connsiteY1" fmla="*/ 0 h 91440"/>
                    <a:gd name="connsiteX2" fmla="*/ 34294 w 64774"/>
                    <a:gd name="connsiteY2" fmla="*/ 7620 h 91440"/>
                    <a:gd name="connsiteX3" fmla="*/ 26674 w 64774"/>
                    <a:gd name="connsiteY3" fmla="*/ 30480 h 91440"/>
                    <a:gd name="connsiteX4" fmla="*/ 19054 w 64774"/>
                    <a:gd name="connsiteY4" fmla="*/ 53340 h 91440"/>
                    <a:gd name="connsiteX5" fmla="*/ 15244 w 64774"/>
                    <a:gd name="connsiteY5" fmla="*/ 64770 h 91440"/>
                    <a:gd name="connsiteX6" fmla="*/ 4 w 64774"/>
                    <a:gd name="connsiteY6" fmla="*/ 9144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4" h="91440">
                      <a:moveTo>
                        <a:pt x="64774" y="7620"/>
                      </a:moveTo>
                      <a:cubicBezTo>
                        <a:pt x="58424" y="5080"/>
                        <a:pt x="52563" y="0"/>
                        <a:pt x="45724" y="0"/>
                      </a:cubicBezTo>
                      <a:cubicBezTo>
                        <a:pt x="41145" y="0"/>
                        <a:pt x="36721" y="3737"/>
                        <a:pt x="34294" y="7620"/>
                      </a:cubicBezTo>
                      <a:cubicBezTo>
                        <a:pt x="30037" y="14431"/>
                        <a:pt x="29214" y="22860"/>
                        <a:pt x="26674" y="30480"/>
                      </a:cubicBezTo>
                      <a:lnTo>
                        <a:pt x="19054" y="53340"/>
                      </a:lnTo>
                      <a:cubicBezTo>
                        <a:pt x="17784" y="57150"/>
                        <a:pt x="17472" y="61428"/>
                        <a:pt x="15244" y="64770"/>
                      </a:cubicBezTo>
                      <a:cubicBezTo>
                        <a:pt x="-700" y="88687"/>
                        <a:pt x="4" y="78472"/>
                        <a:pt x="4" y="914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6" name="フリーフォーム 1085"/>
                <p:cNvSpPr/>
                <p:nvPr/>
              </p:nvSpPr>
              <p:spPr>
                <a:xfrm>
                  <a:off x="5238750" y="4194810"/>
                  <a:ext cx="133350" cy="327660"/>
                </a:xfrm>
                <a:custGeom>
                  <a:avLst/>
                  <a:gdLst>
                    <a:gd name="connsiteX0" fmla="*/ 26670 w 133350"/>
                    <a:gd name="connsiteY0" fmla="*/ 0 h 327660"/>
                    <a:gd name="connsiteX1" fmla="*/ 15240 w 133350"/>
                    <a:gd name="connsiteY1" fmla="*/ 19050 h 327660"/>
                    <a:gd name="connsiteX2" fmla="*/ 7620 w 133350"/>
                    <a:gd name="connsiteY2" fmla="*/ 53340 h 327660"/>
                    <a:gd name="connsiteX3" fmla="*/ 3810 w 133350"/>
                    <a:gd name="connsiteY3" fmla="*/ 64770 h 327660"/>
                    <a:gd name="connsiteX4" fmla="*/ 0 w 133350"/>
                    <a:gd name="connsiteY4" fmla="*/ 80010 h 327660"/>
                    <a:gd name="connsiteX5" fmla="*/ 3810 w 133350"/>
                    <a:gd name="connsiteY5" fmla="*/ 163830 h 327660"/>
                    <a:gd name="connsiteX6" fmla="*/ 7620 w 133350"/>
                    <a:gd name="connsiteY6" fmla="*/ 175260 h 327660"/>
                    <a:gd name="connsiteX7" fmla="*/ 22860 w 133350"/>
                    <a:gd name="connsiteY7" fmla="*/ 198120 h 327660"/>
                    <a:gd name="connsiteX8" fmla="*/ 34290 w 133350"/>
                    <a:gd name="connsiteY8" fmla="*/ 205740 h 327660"/>
                    <a:gd name="connsiteX9" fmla="*/ 53340 w 133350"/>
                    <a:gd name="connsiteY9" fmla="*/ 220980 h 327660"/>
                    <a:gd name="connsiteX10" fmla="*/ 76200 w 133350"/>
                    <a:gd name="connsiteY10" fmla="*/ 243840 h 327660"/>
                    <a:gd name="connsiteX11" fmla="*/ 87630 w 133350"/>
                    <a:gd name="connsiteY11" fmla="*/ 255270 h 327660"/>
                    <a:gd name="connsiteX12" fmla="*/ 106680 w 133350"/>
                    <a:gd name="connsiteY12" fmla="*/ 274320 h 327660"/>
                    <a:gd name="connsiteX13" fmla="*/ 118110 w 133350"/>
                    <a:gd name="connsiteY13" fmla="*/ 297180 h 327660"/>
                    <a:gd name="connsiteX14" fmla="*/ 121920 w 133350"/>
                    <a:gd name="connsiteY14" fmla="*/ 308610 h 327660"/>
                    <a:gd name="connsiteX15" fmla="*/ 129540 w 133350"/>
                    <a:gd name="connsiteY15" fmla="*/ 320040 h 327660"/>
                    <a:gd name="connsiteX16" fmla="*/ 133350 w 133350"/>
                    <a:gd name="connsiteY16" fmla="*/ 327660 h 3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3350" h="327660">
                      <a:moveTo>
                        <a:pt x="26670" y="0"/>
                      </a:moveTo>
                      <a:cubicBezTo>
                        <a:pt x="22860" y="6350"/>
                        <a:pt x="18248" y="12283"/>
                        <a:pt x="15240" y="19050"/>
                      </a:cubicBezTo>
                      <a:cubicBezTo>
                        <a:pt x="13005" y="24079"/>
                        <a:pt x="8567" y="49553"/>
                        <a:pt x="7620" y="53340"/>
                      </a:cubicBezTo>
                      <a:cubicBezTo>
                        <a:pt x="6646" y="57236"/>
                        <a:pt x="4913" y="60908"/>
                        <a:pt x="3810" y="64770"/>
                      </a:cubicBezTo>
                      <a:cubicBezTo>
                        <a:pt x="2371" y="69805"/>
                        <a:pt x="1270" y="74930"/>
                        <a:pt x="0" y="80010"/>
                      </a:cubicBezTo>
                      <a:cubicBezTo>
                        <a:pt x="1270" y="107950"/>
                        <a:pt x="1580" y="135950"/>
                        <a:pt x="3810" y="163830"/>
                      </a:cubicBezTo>
                      <a:cubicBezTo>
                        <a:pt x="4130" y="167833"/>
                        <a:pt x="5670" y="171749"/>
                        <a:pt x="7620" y="175260"/>
                      </a:cubicBezTo>
                      <a:cubicBezTo>
                        <a:pt x="12068" y="183266"/>
                        <a:pt x="15240" y="193040"/>
                        <a:pt x="22860" y="198120"/>
                      </a:cubicBezTo>
                      <a:lnTo>
                        <a:pt x="34290" y="205740"/>
                      </a:lnTo>
                      <a:cubicBezTo>
                        <a:pt x="55206" y="237113"/>
                        <a:pt x="27859" y="201161"/>
                        <a:pt x="53340" y="220980"/>
                      </a:cubicBezTo>
                      <a:cubicBezTo>
                        <a:pt x="61846" y="227596"/>
                        <a:pt x="68580" y="236220"/>
                        <a:pt x="76200" y="243840"/>
                      </a:cubicBezTo>
                      <a:cubicBezTo>
                        <a:pt x="80010" y="247650"/>
                        <a:pt x="84641" y="250787"/>
                        <a:pt x="87630" y="255270"/>
                      </a:cubicBezTo>
                      <a:cubicBezTo>
                        <a:pt x="97790" y="270510"/>
                        <a:pt x="91440" y="264160"/>
                        <a:pt x="106680" y="274320"/>
                      </a:cubicBezTo>
                      <a:cubicBezTo>
                        <a:pt x="116257" y="303050"/>
                        <a:pt x="103338" y="267637"/>
                        <a:pt x="118110" y="297180"/>
                      </a:cubicBezTo>
                      <a:cubicBezTo>
                        <a:pt x="119906" y="300772"/>
                        <a:pt x="120124" y="305018"/>
                        <a:pt x="121920" y="308610"/>
                      </a:cubicBezTo>
                      <a:cubicBezTo>
                        <a:pt x="123968" y="312706"/>
                        <a:pt x="127184" y="316113"/>
                        <a:pt x="129540" y="320040"/>
                      </a:cubicBezTo>
                      <a:cubicBezTo>
                        <a:pt x="131001" y="322475"/>
                        <a:pt x="132080" y="325120"/>
                        <a:pt x="133350" y="327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7" name="フリーフォーム 1086"/>
                <p:cNvSpPr/>
                <p:nvPr/>
              </p:nvSpPr>
              <p:spPr>
                <a:xfrm>
                  <a:off x="5086350" y="4537710"/>
                  <a:ext cx="106680" cy="156210"/>
                </a:xfrm>
                <a:custGeom>
                  <a:avLst/>
                  <a:gdLst>
                    <a:gd name="connsiteX0" fmla="*/ 0 w 106680"/>
                    <a:gd name="connsiteY0" fmla="*/ 0 h 156210"/>
                    <a:gd name="connsiteX1" fmla="*/ 3810 w 106680"/>
                    <a:gd name="connsiteY1" fmla="*/ 102870 h 156210"/>
                    <a:gd name="connsiteX2" fmla="*/ 7620 w 106680"/>
                    <a:gd name="connsiteY2" fmla="*/ 114300 h 156210"/>
                    <a:gd name="connsiteX3" fmla="*/ 30480 w 106680"/>
                    <a:gd name="connsiteY3" fmla="*/ 129540 h 156210"/>
                    <a:gd name="connsiteX4" fmla="*/ 38100 w 106680"/>
                    <a:gd name="connsiteY4" fmla="*/ 140970 h 156210"/>
                    <a:gd name="connsiteX5" fmla="*/ 60960 w 106680"/>
                    <a:gd name="connsiteY5" fmla="*/ 148590 h 156210"/>
                    <a:gd name="connsiteX6" fmla="*/ 72390 w 106680"/>
                    <a:gd name="connsiteY6" fmla="*/ 152400 h 156210"/>
                    <a:gd name="connsiteX7" fmla="*/ 83820 w 106680"/>
                    <a:gd name="connsiteY7" fmla="*/ 156210 h 156210"/>
                    <a:gd name="connsiteX8" fmla="*/ 106680 w 106680"/>
                    <a:gd name="connsiteY8" fmla="*/ 156210 h 15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80" h="156210">
                      <a:moveTo>
                        <a:pt x="0" y="0"/>
                      </a:moveTo>
                      <a:cubicBezTo>
                        <a:pt x="1270" y="34290"/>
                        <a:pt x="1527" y="68632"/>
                        <a:pt x="3810" y="102870"/>
                      </a:cubicBezTo>
                      <a:cubicBezTo>
                        <a:pt x="4077" y="106877"/>
                        <a:pt x="4780" y="111460"/>
                        <a:pt x="7620" y="114300"/>
                      </a:cubicBezTo>
                      <a:cubicBezTo>
                        <a:pt x="14096" y="120776"/>
                        <a:pt x="30480" y="129540"/>
                        <a:pt x="30480" y="129540"/>
                      </a:cubicBezTo>
                      <a:cubicBezTo>
                        <a:pt x="33020" y="133350"/>
                        <a:pt x="34217" y="138543"/>
                        <a:pt x="38100" y="140970"/>
                      </a:cubicBezTo>
                      <a:cubicBezTo>
                        <a:pt x="44911" y="145227"/>
                        <a:pt x="53340" y="146050"/>
                        <a:pt x="60960" y="148590"/>
                      </a:cubicBezTo>
                      <a:lnTo>
                        <a:pt x="72390" y="152400"/>
                      </a:lnTo>
                      <a:cubicBezTo>
                        <a:pt x="76200" y="153670"/>
                        <a:pt x="79804" y="156210"/>
                        <a:pt x="83820" y="156210"/>
                      </a:cubicBezTo>
                      <a:lnTo>
                        <a:pt x="106680" y="1562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8" name="フリーフォーム 1087"/>
                <p:cNvSpPr/>
                <p:nvPr/>
              </p:nvSpPr>
              <p:spPr>
                <a:xfrm>
                  <a:off x="5314724" y="4518660"/>
                  <a:ext cx="133576" cy="228600"/>
                </a:xfrm>
                <a:custGeom>
                  <a:avLst/>
                  <a:gdLst>
                    <a:gd name="connsiteX0" fmla="*/ 64996 w 133576"/>
                    <a:gd name="connsiteY0" fmla="*/ 228600 h 228600"/>
                    <a:gd name="connsiteX1" fmla="*/ 61186 w 133576"/>
                    <a:gd name="connsiteY1" fmla="*/ 205740 h 228600"/>
                    <a:gd name="connsiteX2" fmla="*/ 34516 w 133576"/>
                    <a:gd name="connsiteY2" fmla="*/ 171450 h 228600"/>
                    <a:gd name="connsiteX3" fmla="*/ 19276 w 133576"/>
                    <a:gd name="connsiteY3" fmla="*/ 148590 h 228600"/>
                    <a:gd name="connsiteX4" fmla="*/ 11656 w 133576"/>
                    <a:gd name="connsiteY4" fmla="*/ 137160 h 228600"/>
                    <a:gd name="connsiteX5" fmla="*/ 7846 w 133576"/>
                    <a:gd name="connsiteY5" fmla="*/ 125730 h 228600"/>
                    <a:gd name="connsiteX6" fmla="*/ 4036 w 133576"/>
                    <a:gd name="connsiteY6" fmla="*/ 30480 h 228600"/>
                    <a:gd name="connsiteX7" fmla="*/ 26896 w 133576"/>
                    <a:gd name="connsiteY7" fmla="*/ 15240 h 228600"/>
                    <a:gd name="connsiteX8" fmla="*/ 38326 w 133576"/>
                    <a:gd name="connsiteY8" fmla="*/ 7620 h 228600"/>
                    <a:gd name="connsiteX9" fmla="*/ 61186 w 133576"/>
                    <a:gd name="connsiteY9" fmla="*/ 0 h 228600"/>
                    <a:gd name="connsiteX10" fmla="*/ 87856 w 133576"/>
                    <a:gd name="connsiteY10" fmla="*/ 3810 h 228600"/>
                    <a:gd name="connsiteX11" fmla="*/ 110716 w 133576"/>
                    <a:gd name="connsiteY11" fmla="*/ 19050 h 228600"/>
                    <a:gd name="connsiteX12" fmla="*/ 118336 w 133576"/>
                    <a:gd name="connsiteY12" fmla="*/ 30480 h 228600"/>
                    <a:gd name="connsiteX13" fmla="*/ 133576 w 133576"/>
                    <a:gd name="connsiteY13" fmla="*/ 4572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3576" h="228600">
                      <a:moveTo>
                        <a:pt x="64996" y="228600"/>
                      </a:moveTo>
                      <a:cubicBezTo>
                        <a:pt x="63726" y="220980"/>
                        <a:pt x="64157" y="212871"/>
                        <a:pt x="61186" y="205740"/>
                      </a:cubicBezTo>
                      <a:cubicBezTo>
                        <a:pt x="49877" y="178598"/>
                        <a:pt x="48351" y="189237"/>
                        <a:pt x="34516" y="171450"/>
                      </a:cubicBezTo>
                      <a:cubicBezTo>
                        <a:pt x="28893" y="164221"/>
                        <a:pt x="24356" y="156210"/>
                        <a:pt x="19276" y="148590"/>
                      </a:cubicBezTo>
                      <a:cubicBezTo>
                        <a:pt x="16736" y="144780"/>
                        <a:pt x="13104" y="141504"/>
                        <a:pt x="11656" y="137160"/>
                      </a:cubicBezTo>
                      <a:lnTo>
                        <a:pt x="7846" y="125730"/>
                      </a:lnTo>
                      <a:cubicBezTo>
                        <a:pt x="6634" y="116032"/>
                        <a:pt x="-6435" y="49926"/>
                        <a:pt x="4036" y="30480"/>
                      </a:cubicBezTo>
                      <a:cubicBezTo>
                        <a:pt x="8378" y="22417"/>
                        <a:pt x="19276" y="20320"/>
                        <a:pt x="26896" y="15240"/>
                      </a:cubicBezTo>
                      <a:cubicBezTo>
                        <a:pt x="30706" y="12700"/>
                        <a:pt x="33982" y="9068"/>
                        <a:pt x="38326" y="7620"/>
                      </a:cubicBezTo>
                      <a:lnTo>
                        <a:pt x="61186" y="0"/>
                      </a:lnTo>
                      <a:cubicBezTo>
                        <a:pt x="70076" y="1270"/>
                        <a:pt x="79474" y="586"/>
                        <a:pt x="87856" y="3810"/>
                      </a:cubicBezTo>
                      <a:cubicBezTo>
                        <a:pt x="96404" y="7098"/>
                        <a:pt x="110716" y="19050"/>
                        <a:pt x="110716" y="19050"/>
                      </a:cubicBezTo>
                      <a:cubicBezTo>
                        <a:pt x="113256" y="22860"/>
                        <a:pt x="115405" y="26962"/>
                        <a:pt x="118336" y="30480"/>
                      </a:cubicBezTo>
                      <a:cubicBezTo>
                        <a:pt x="122935" y="35999"/>
                        <a:pt x="128496" y="40640"/>
                        <a:pt x="133576"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9" name="フリーフォーム 1088"/>
                <p:cNvSpPr/>
                <p:nvPr/>
              </p:nvSpPr>
              <p:spPr>
                <a:xfrm>
                  <a:off x="5349240" y="4301490"/>
                  <a:ext cx="16387" cy="140970"/>
                </a:xfrm>
                <a:custGeom>
                  <a:avLst/>
                  <a:gdLst>
                    <a:gd name="connsiteX0" fmla="*/ 7620 w 16387"/>
                    <a:gd name="connsiteY0" fmla="*/ 0 h 140970"/>
                    <a:gd name="connsiteX1" fmla="*/ 11430 w 16387"/>
                    <a:gd name="connsiteY1" fmla="*/ 57150 h 140970"/>
                    <a:gd name="connsiteX2" fmla="*/ 3810 w 16387"/>
                    <a:gd name="connsiteY2" fmla="*/ 80010 h 140970"/>
                    <a:gd name="connsiteX3" fmla="*/ 0 w 16387"/>
                    <a:gd name="connsiteY3" fmla="*/ 91440 h 140970"/>
                    <a:gd name="connsiteX4" fmla="*/ 3810 w 16387"/>
                    <a:gd name="connsiteY4" fmla="*/ 140970 h 14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7" h="140970">
                      <a:moveTo>
                        <a:pt x="7620" y="0"/>
                      </a:moveTo>
                      <a:cubicBezTo>
                        <a:pt x="18547" y="27317"/>
                        <a:pt x="18596" y="18933"/>
                        <a:pt x="11430" y="57150"/>
                      </a:cubicBezTo>
                      <a:cubicBezTo>
                        <a:pt x="9950" y="65045"/>
                        <a:pt x="6350" y="72390"/>
                        <a:pt x="3810" y="80010"/>
                      </a:cubicBezTo>
                      <a:lnTo>
                        <a:pt x="0" y="91440"/>
                      </a:lnTo>
                      <a:cubicBezTo>
                        <a:pt x="4040" y="135880"/>
                        <a:pt x="3810" y="119322"/>
                        <a:pt x="3810" y="140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0" name="フリーフォーム 1089"/>
                <p:cNvSpPr/>
                <p:nvPr/>
              </p:nvSpPr>
              <p:spPr>
                <a:xfrm>
                  <a:off x="5406390" y="4301490"/>
                  <a:ext cx="19050" cy="236220"/>
                </a:xfrm>
                <a:custGeom>
                  <a:avLst/>
                  <a:gdLst>
                    <a:gd name="connsiteX0" fmla="*/ 0 w 19050"/>
                    <a:gd name="connsiteY0" fmla="*/ 0 h 236220"/>
                    <a:gd name="connsiteX1" fmla="*/ 11430 w 19050"/>
                    <a:gd name="connsiteY1" fmla="*/ 19050 h 236220"/>
                    <a:gd name="connsiteX2" fmla="*/ 19050 w 19050"/>
                    <a:gd name="connsiteY2" fmla="*/ 41910 h 236220"/>
                    <a:gd name="connsiteX3" fmla="*/ 7620 w 19050"/>
                    <a:gd name="connsiteY3" fmla="*/ 114300 h 236220"/>
                    <a:gd name="connsiteX4" fmla="*/ 3810 w 19050"/>
                    <a:gd name="connsiteY4" fmla="*/ 125730 h 236220"/>
                    <a:gd name="connsiteX5" fmla="*/ 0 w 19050"/>
                    <a:gd name="connsiteY5" fmla="*/ 137160 h 236220"/>
                    <a:gd name="connsiteX6" fmla="*/ 3810 w 19050"/>
                    <a:gd name="connsiteY6" fmla="*/ 236220 h 23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236220">
                      <a:moveTo>
                        <a:pt x="0" y="0"/>
                      </a:moveTo>
                      <a:cubicBezTo>
                        <a:pt x="3810" y="6350"/>
                        <a:pt x="8366" y="12308"/>
                        <a:pt x="11430" y="19050"/>
                      </a:cubicBezTo>
                      <a:cubicBezTo>
                        <a:pt x="14754" y="26362"/>
                        <a:pt x="19050" y="41910"/>
                        <a:pt x="19050" y="41910"/>
                      </a:cubicBezTo>
                      <a:cubicBezTo>
                        <a:pt x="14624" y="99449"/>
                        <a:pt x="20476" y="75731"/>
                        <a:pt x="7620" y="114300"/>
                      </a:cubicBezTo>
                      <a:lnTo>
                        <a:pt x="3810" y="125730"/>
                      </a:lnTo>
                      <a:lnTo>
                        <a:pt x="0" y="137160"/>
                      </a:lnTo>
                      <a:cubicBezTo>
                        <a:pt x="3975" y="228596"/>
                        <a:pt x="3810" y="195552"/>
                        <a:pt x="3810"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1" name="フリーフォーム 1090"/>
                <p:cNvSpPr/>
                <p:nvPr/>
              </p:nvSpPr>
              <p:spPr>
                <a:xfrm>
                  <a:off x="4682490" y="4846320"/>
                  <a:ext cx="354330" cy="453390"/>
                </a:xfrm>
                <a:custGeom>
                  <a:avLst/>
                  <a:gdLst>
                    <a:gd name="connsiteX0" fmla="*/ 0 w 354330"/>
                    <a:gd name="connsiteY0" fmla="*/ 0 h 453390"/>
                    <a:gd name="connsiteX1" fmla="*/ 11430 w 354330"/>
                    <a:gd name="connsiteY1" fmla="*/ 19050 h 453390"/>
                    <a:gd name="connsiteX2" fmla="*/ 15240 w 354330"/>
                    <a:gd name="connsiteY2" fmla="*/ 30480 h 453390"/>
                    <a:gd name="connsiteX3" fmla="*/ 22860 w 354330"/>
                    <a:gd name="connsiteY3" fmla="*/ 41910 h 453390"/>
                    <a:gd name="connsiteX4" fmla="*/ 30480 w 354330"/>
                    <a:gd name="connsiteY4" fmla="*/ 64770 h 453390"/>
                    <a:gd name="connsiteX5" fmla="*/ 34290 w 354330"/>
                    <a:gd name="connsiteY5" fmla="*/ 76200 h 453390"/>
                    <a:gd name="connsiteX6" fmla="*/ 41910 w 354330"/>
                    <a:gd name="connsiteY6" fmla="*/ 87630 h 453390"/>
                    <a:gd name="connsiteX7" fmla="*/ 49530 w 354330"/>
                    <a:gd name="connsiteY7" fmla="*/ 114300 h 453390"/>
                    <a:gd name="connsiteX8" fmla="*/ 53340 w 354330"/>
                    <a:gd name="connsiteY8" fmla="*/ 160020 h 453390"/>
                    <a:gd name="connsiteX9" fmla="*/ 53340 w 354330"/>
                    <a:gd name="connsiteY9" fmla="*/ 388620 h 453390"/>
                    <a:gd name="connsiteX10" fmla="*/ 68580 w 354330"/>
                    <a:gd name="connsiteY10" fmla="*/ 422910 h 453390"/>
                    <a:gd name="connsiteX11" fmla="*/ 91440 w 354330"/>
                    <a:gd name="connsiteY11" fmla="*/ 438150 h 453390"/>
                    <a:gd name="connsiteX12" fmla="*/ 102870 w 354330"/>
                    <a:gd name="connsiteY12" fmla="*/ 445770 h 453390"/>
                    <a:gd name="connsiteX13" fmla="*/ 125730 w 354330"/>
                    <a:gd name="connsiteY13" fmla="*/ 453390 h 453390"/>
                    <a:gd name="connsiteX14" fmla="*/ 198120 w 354330"/>
                    <a:gd name="connsiteY14" fmla="*/ 449580 h 453390"/>
                    <a:gd name="connsiteX15" fmla="*/ 232410 w 354330"/>
                    <a:gd name="connsiteY15" fmla="*/ 441960 h 453390"/>
                    <a:gd name="connsiteX16" fmla="*/ 262890 w 354330"/>
                    <a:gd name="connsiteY16" fmla="*/ 438150 h 453390"/>
                    <a:gd name="connsiteX17" fmla="*/ 281940 w 354330"/>
                    <a:gd name="connsiteY17" fmla="*/ 434340 h 453390"/>
                    <a:gd name="connsiteX18" fmla="*/ 316230 w 354330"/>
                    <a:gd name="connsiteY18" fmla="*/ 422910 h 453390"/>
                    <a:gd name="connsiteX19" fmla="*/ 327660 w 354330"/>
                    <a:gd name="connsiteY19" fmla="*/ 419100 h 453390"/>
                    <a:gd name="connsiteX20" fmla="*/ 339090 w 354330"/>
                    <a:gd name="connsiteY20" fmla="*/ 415290 h 453390"/>
                    <a:gd name="connsiteX21" fmla="*/ 354330 w 354330"/>
                    <a:gd name="connsiteY21" fmla="*/ 400050 h 45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 h="453390">
                      <a:moveTo>
                        <a:pt x="0" y="0"/>
                      </a:moveTo>
                      <a:cubicBezTo>
                        <a:pt x="3810" y="6350"/>
                        <a:pt x="8118" y="12426"/>
                        <a:pt x="11430" y="19050"/>
                      </a:cubicBezTo>
                      <a:cubicBezTo>
                        <a:pt x="13226" y="22642"/>
                        <a:pt x="13444" y="26888"/>
                        <a:pt x="15240" y="30480"/>
                      </a:cubicBezTo>
                      <a:cubicBezTo>
                        <a:pt x="17288" y="34576"/>
                        <a:pt x="21000" y="37726"/>
                        <a:pt x="22860" y="41910"/>
                      </a:cubicBezTo>
                      <a:cubicBezTo>
                        <a:pt x="26122" y="49250"/>
                        <a:pt x="27940" y="57150"/>
                        <a:pt x="30480" y="64770"/>
                      </a:cubicBezTo>
                      <a:cubicBezTo>
                        <a:pt x="31750" y="68580"/>
                        <a:pt x="32062" y="72858"/>
                        <a:pt x="34290" y="76200"/>
                      </a:cubicBezTo>
                      <a:cubicBezTo>
                        <a:pt x="36830" y="80010"/>
                        <a:pt x="39862" y="83534"/>
                        <a:pt x="41910" y="87630"/>
                      </a:cubicBezTo>
                      <a:cubicBezTo>
                        <a:pt x="44643" y="93096"/>
                        <a:pt x="48309" y="109417"/>
                        <a:pt x="49530" y="114300"/>
                      </a:cubicBezTo>
                      <a:cubicBezTo>
                        <a:pt x="50800" y="129540"/>
                        <a:pt x="53340" y="144727"/>
                        <a:pt x="53340" y="160020"/>
                      </a:cubicBezTo>
                      <a:cubicBezTo>
                        <a:pt x="53340" y="232627"/>
                        <a:pt x="44767" y="314325"/>
                        <a:pt x="53340" y="388620"/>
                      </a:cubicBezTo>
                      <a:cubicBezTo>
                        <a:pt x="54114" y="395328"/>
                        <a:pt x="61233" y="416481"/>
                        <a:pt x="68580" y="422910"/>
                      </a:cubicBezTo>
                      <a:cubicBezTo>
                        <a:pt x="75472" y="428941"/>
                        <a:pt x="83820" y="433070"/>
                        <a:pt x="91440" y="438150"/>
                      </a:cubicBezTo>
                      <a:cubicBezTo>
                        <a:pt x="95250" y="440690"/>
                        <a:pt x="98526" y="444322"/>
                        <a:pt x="102870" y="445770"/>
                      </a:cubicBezTo>
                      <a:lnTo>
                        <a:pt x="125730" y="453390"/>
                      </a:lnTo>
                      <a:cubicBezTo>
                        <a:pt x="149860" y="452120"/>
                        <a:pt x="174040" y="451587"/>
                        <a:pt x="198120" y="449580"/>
                      </a:cubicBezTo>
                      <a:cubicBezTo>
                        <a:pt x="215063" y="448168"/>
                        <a:pt x="216743" y="444571"/>
                        <a:pt x="232410" y="441960"/>
                      </a:cubicBezTo>
                      <a:cubicBezTo>
                        <a:pt x="242510" y="440277"/>
                        <a:pt x="252770" y="439707"/>
                        <a:pt x="262890" y="438150"/>
                      </a:cubicBezTo>
                      <a:cubicBezTo>
                        <a:pt x="269290" y="437165"/>
                        <a:pt x="275692" y="436044"/>
                        <a:pt x="281940" y="434340"/>
                      </a:cubicBezTo>
                      <a:lnTo>
                        <a:pt x="316230" y="422910"/>
                      </a:lnTo>
                      <a:lnTo>
                        <a:pt x="327660" y="419100"/>
                      </a:lnTo>
                      <a:lnTo>
                        <a:pt x="339090" y="415290"/>
                      </a:lnTo>
                      <a:lnTo>
                        <a:pt x="354330" y="4000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2" name="フリーフォーム 1091"/>
                <p:cNvSpPr/>
                <p:nvPr/>
              </p:nvSpPr>
              <p:spPr>
                <a:xfrm>
                  <a:off x="4408170" y="5006340"/>
                  <a:ext cx="72390" cy="381000"/>
                </a:xfrm>
                <a:custGeom>
                  <a:avLst/>
                  <a:gdLst>
                    <a:gd name="connsiteX0" fmla="*/ 72390 w 72390"/>
                    <a:gd name="connsiteY0" fmla="*/ 0 h 381000"/>
                    <a:gd name="connsiteX1" fmla="*/ 64770 w 72390"/>
                    <a:gd name="connsiteY1" fmla="*/ 19050 h 381000"/>
                    <a:gd name="connsiteX2" fmla="*/ 38100 w 72390"/>
                    <a:gd name="connsiteY2" fmla="*/ 53340 h 381000"/>
                    <a:gd name="connsiteX3" fmla="*/ 34290 w 72390"/>
                    <a:gd name="connsiteY3" fmla="*/ 64770 h 381000"/>
                    <a:gd name="connsiteX4" fmla="*/ 19050 w 72390"/>
                    <a:gd name="connsiteY4" fmla="*/ 87630 h 381000"/>
                    <a:gd name="connsiteX5" fmla="*/ 11430 w 72390"/>
                    <a:gd name="connsiteY5" fmla="*/ 110490 h 381000"/>
                    <a:gd name="connsiteX6" fmla="*/ 3810 w 72390"/>
                    <a:gd name="connsiteY6" fmla="*/ 133350 h 381000"/>
                    <a:gd name="connsiteX7" fmla="*/ 0 w 72390"/>
                    <a:gd name="connsiteY7" fmla="*/ 144780 h 381000"/>
                    <a:gd name="connsiteX8" fmla="*/ 3810 w 72390"/>
                    <a:gd name="connsiteY8" fmla="*/ 259080 h 381000"/>
                    <a:gd name="connsiteX9" fmla="*/ 11430 w 72390"/>
                    <a:gd name="connsiteY9" fmla="*/ 289560 h 381000"/>
                    <a:gd name="connsiteX10" fmla="*/ 15240 w 72390"/>
                    <a:gd name="connsiteY10" fmla="*/ 304800 h 381000"/>
                    <a:gd name="connsiteX11" fmla="*/ 22860 w 72390"/>
                    <a:gd name="connsiteY11" fmla="*/ 327660 h 381000"/>
                    <a:gd name="connsiteX12" fmla="*/ 30480 w 72390"/>
                    <a:gd name="connsiteY12" fmla="*/ 350520 h 381000"/>
                    <a:gd name="connsiteX13" fmla="*/ 34290 w 72390"/>
                    <a:gd name="connsiteY13" fmla="*/ 361950 h 381000"/>
                    <a:gd name="connsiteX14" fmla="*/ 38100 w 72390"/>
                    <a:gd name="connsiteY14" fmla="*/ 373380 h 381000"/>
                    <a:gd name="connsiteX15" fmla="*/ 41910 w 72390"/>
                    <a:gd name="connsiteY15"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390" h="381000">
                      <a:moveTo>
                        <a:pt x="72390" y="0"/>
                      </a:moveTo>
                      <a:cubicBezTo>
                        <a:pt x="69850" y="6350"/>
                        <a:pt x="68045" y="13046"/>
                        <a:pt x="64770" y="19050"/>
                      </a:cubicBezTo>
                      <a:cubicBezTo>
                        <a:pt x="53833" y="39102"/>
                        <a:pt x="51716" y="39724"/>
                        <a:pt x="38100" y="53340"/>
                      </a:cubicBezTo>
                      <a:cubicBezTo>
                        <a:pt x="36830" y="57150"/>
                        <a:pt x="36240" y="61259"/>
                        <a:pt x="34290" y="64770"/>
                      </a:cubicBezTo>
                      <a:cubicBezTo>
                        <a:pt x="29842" y="72776"/>
                        <a:pt x="21946" y="78942"/>
                        <a:pt x="19050" y="87630"/>
                      </a:cubicBezTo>
                      <a:lnTo>
                        <a:pt x="11430" y="110490"/>
                      </a:lnTo>
                      <a:lnTo>
                        <a:pt x="3810" y="133350"/>
                      </a:lnTo>
                      <a:lnTo>
                        <a:pt x="0" y="144780"/>
                      </a:lnTo>
                      <a:cubicBezTo>
                        <a:pt x="1270" y="182880"/>
                        <a:pt x="1635" y="221021"/>
                        <a:pt x="3810" y="259080"/>
                      </a:cubicBezTo>
                      <a:cubicBezTo>
                        <a:pt x="4640" y="273604"/>
                        <a:pt x="7909" y="277236"/>
                        <a:pt x="11430" y="289560"/>
                      </a:cubicBezTo>
                      <a:cubicBezTo>
                        <a:pt x="12869" y="294595"/>
                        <a:pt x="13735" y="299784"/>
                        <a:pt x="15240" y="304800"/>
                      </a:cubicBezTo>
                      <a:cubicBezTo>
                        <a:pt x="17548" y="312493"/>
                        <a:pt x="20320" y="320040"/>
                        <a:pt x="22860" y="327660"/>
                      </a:cubicBezTo>
                      <a:lnTo>
                        <a:pt x="30480" y="350520"/>
                      </a:lnTo>
                      <a:lnTo>
                        <a:pt x="34290" y="361950"/>
                      </a:lnTo>
                      <a:cubicBezTo>
                        <a:pt x="35560" y="365760"/>
                        <a:pt x="36304" y="369788"/>
                        <a:pt x="38100" y="373380"/>
                      </a:cubicBezTo>
                      <a:lnTo>
                        <a:pt x="41910" y="3810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3" name="フリーフォーム 1092"/>
                <p:cNvSpPr/>
                <p:nvPr/>
              </p:nvSpPr>
              <p:spPr>
                <a:xfrm>
                  <a:off x="4511040" y="4937760"/>
                  <a:ext cx="220980" cy="643898"/>
                </a:xfrm>
                <a:custGeom>
                  <a:avLst/>
                  <a:gdLst>
                    <a:gd name="connsiteX0" fmla="*/ 220980 w 220980"/>
                    <a:gd name="connsiteY0" fmla="*/ 0 h 643898"/>
                    <a:gd name="connsiteX1" fmla="*/ 209550 w 220980"/>
                    <a:gd name="connsiteY1" fmla="*/ 41910 h 643898"/>
                    <a:gd name="connsiteX2" fmla="*/ 194310 w 220980"/>
                    <a:gd name="connsiteY2" fmla="*/ 64770 h 643898"/>
                    <a:gd name="connsiteX3" fmla="*/ 175260 w 220980"/>
                    <a:gd name="connsiteY3" fmla="*/ 80010 h 643898"/>
                    <a:gd name="connsiteX4" fmla="*/ 156210 w 220980"/>
                    <a:gd name="connsiteY4" fmla="*/ 95250 h 643898"/>
                    <a:gd name="connsiteX5" fmla="*/ 148590 w 220980"/>
                    <a:gd name="connsiteY5" fmla="*/ 106680 h 643898"/>
                    <a:gd name="connsiteX6" fmla="*/ 125730 w 220980"/>
                    <a:gd name="connsiteY6" fmla="*/ 121920 h 643898"/>
                    <a:gd name="connsiteX7" fmla="*/ 118110 w 220980"/>
                    <a:gd name="connsiteY7" fmla="*/ 133350 h 643898"/>
                    <a:gd name="connsiteX8" fmla="*/ 95250 w 220980"/>
                    <a:gd name="connsiteY8" fmla="*/ 148590 h 643898"/>
                    <a:gd name="connsiteX9" fmla="*/ 87630 w 220980"/>
                    <a:gd name="connsiteY9" fmla="*/ 160020 h 643898"/>
                    <a:gd name="connsiteX10" fmla="*/ 64770 w 220980"/>
                    <a:gd name="connsiteY10" fmla="*/ 179070 h 643898"/>
                    <a:gd name="connsiteX11" fmla="*/ 49530 w 220980"/>
                    <a:gd name="connsiteY11" fmla="*/ 201930 h 643898"/>
                    <a:gd name="connsiteX12" fmla="*/ 41910 w 220980"/>
                    <a:gd name="connsiteY12" fmla="*/ 213360 h 643898"/>
                    <a:gd name="connsiteX13" fmla="*/ 30480 w 220980"/>
                    <a:gd name="connsiteY13" fmla="*/ 224790 h 643898"/>
                    <a:gd name="connsiteX14" fmla="*/ 22860 w 220980"/>
                    <a:gd name="connsiteY14" fmla="*/ 247650 h 643898"/>
                    <a:gd name="connsiteX15" fmla="*/ 15240 w 220980"/>
                    <a:gd name="connsiteY15" fmla="*/ 259080 h 643898"/>
                    <a:gd name="connsiteX16" fmla="*/ 7620 w 220980"/>
                    <a:gd name="connsiteY16" fmla="*/ 281940 h 643898"/>
                    <a:gd name="connsiteX17" fmla="*/ 0 w 220980"/>
                    <a:gd name="connsiteY17" fmla="*/ 312420 h 643898"/>
                    <a:gd name="connsiteX18" fmla="*/ 3810 w 220980"/>
                    <a:gd name="connsiteY18" fmla="*/ 377190 h 643898"/>
                    <a:gd name="connsiteX19" fmla="*/ 7620 w 220980"/>
                    <a:gd name="connsiteY19" fmla="*/ 392430 h 643898"/>
                    <a:gd name="connsiteX20" fmla="*/ 11430 w 220980"/>
                    <a:gd name="connsiteY20" fmla="*/ 411480 h 643898"/>
                    <a:gd name="connsiteX21" fmla="*/ 15240 w 220980"/>
                    <a:gd name="connsiteY21" fmla="*/ 434340 h 643898"/>
                    <a:gd name="connsiteX22" fmla="*/ 19050 w 220980"/>
                    <a:gd name="connsiteY22" fmla="*/ 445770 h 643898"/>
                    <a:gd name="connsiteX23" fmla="*/ 30480 w 220980"/>
                    <a:gd name="connsiteY23" fmla="*/ 483870 h 643898"/>
                    <a:gd name="connsiteX24" fmla="*/ 38100 w 220980"/>
                    <a:gd name="connsiteY24" fmla="*/ 495300 h 643898"/>
                    <a:gd name="connsiteX25" fmla="*/ 45720 w 220980"/>
                    <a:gd name="connsiteY25" fmla="*/ 521970 h 643898"/>
                    <a:gd name="connsiteX26" fmla="*/ 53340 w 220980"/>
                    <a:gd name="connsiteY26" fmla="*/ 533400 h 643898"/>
                    <a:gd name="connsiteX27" fmla="*/ 57150 w 220980"/>
                    <a:gd name="connsiteY27" fmla="*/ 544830 h 643898"/>
                    <a:gd name="connsiteX28" fmla="*/ 68580 w 220980"/>
                    <a:gd name="connsiteY28" fmla="*/ 552450 h 643898"/>
                    <a:gd name="connsiteX29" fmla="*/ 76200 w 220980"/>
                    <a:gd name="connsiteY29" fmla="*/ 563880 h 643898"/>
                    <a:gd name="connsiteX30" fmla="*/ 99060 w 220980"/>
                    <a:gd name="connsiteY30" fmla="*/ 575310 h 643898"/>
                    <a:gd name="connsiteX31" fmla="*/ 110490 w 220980"/>
                    <a:gd name="connsiteY31" fmla="*/ 582930 h 643898"/>
                    <a:gd name="connsiteX32" fmla="*/ 133350 w 220980"/>
                    <a:gd name="connsiteY32" fmla="*/ 590550 h 643898"/>
                    <a:gd name="connsiteX33" fmla="*/ 144780 w 220980"/>
                    <a:gd name="connsiteY33" fmla="*/ 594360 h 643898"/>
                    <a:gd name="connsiteX34" fmla="*/ 148590 w 220980"/>
                    <a:gd name="connsiteY34" fmla="*/ 624840 h 643898"/>
                    <a:gd name="connsiteX35" fmla="*/ 140970 w 220980"/>
                    <a:gd name="connsiteY35" fmla="*/ 636270 h 643898"/>
                    <a:gd name="connsiteX36" fmla="*/ 160020 w 220980"/>
                    <a:gd name="connsiteY36" fmla="*/ 643890 h 64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0980" h="643898">
                      <a:moveTo>
                        <a:pt x="220980" y="0"/>
                      </a:moveTo>
                      <a:cubicBezTo>
                        <a:pt x="218935" y="10224"/>
                        <a:pt x="215074" y="33623"/>
                        <a:pt x="209550" y="41910"/>
                      </a:cubicBezTo>
                      <a:lnTo>
                        <a:pt x="194310" y="64770"/>
                      </a:lnTo>
                      <a:cubicBezTo>
                        <a:pt x="184462" y="79542"/>
                        <a:pt x="191034" y="74752"/>
                        <a:pt x="175260" y="80010"/>
                      </a:cubicBezTo>
                      <a:cubicBezTo>
                        <a:pt x="153422" y="112767"/>
                        <a:pt x="182500" y="74218"/>
                        <a:pt x="156210" y="95250"/>
                      </a:cubicBezTo>
                      <a:cubicBezTo>
                        <a:pt x="152634" y="98111"/>
                        <a:pt x="151521" y="103162"/>
                        <a:pt x="148590" y="106680"/>
                      </a:cubicBezTo>
                      <a:cubicBezTo>
                        <a:pt x="137613" y="119852"/>
                        <a:pt x="139817" y="117224"/>
                        <a:pt x="125730" y="121920"/>
                      </a:cubicBezTo>
                      <a:cubicBezTo>
                        <a:pt x="123190" y="125730"/>
                        <a:pt x="121556" y="130335"/>
                        <a:pt x="118110" y="133350"/>
                      </a:cubicBezTo>
                      <a:cubicBezTo>
                        <a:pt x="111218" y="139381"/>
                        <a:pt x="95250" y="148590"/>
                        <a:pt x="95250" y="148590"/>
                      </a:cubicBezTo>
                      <a:cubicBezTo>
                        <a:pt x="92710" y="152400"/>
                        <a:pt x="90868" y="156782"/>
                        <a:pt x="87630" y="160020"/>
                      </a:cubicBezTo>
                      <a:cubicBezTo>
                        <a:pt x="65617" y="182033"/>
                        <a:pt x="86616" y="150982"/>
                        <a:pt x="64770" y="179070"/>
                      </a:cubicBezTo>
                      <a:cubicBezTo>
                        <a:pt x="59147" y="186299"/>
                        <a:pt x="54610" y="194310"/>
                        <a:pt x="49530" y="201930"/>
                      </a:cubicBezTo>
                      <a:cubicBezTo>
                        <a:pt x="46990" y="205740"/>
                        <a:pt x="45148" y="210122"/>
                        <a:pt x="41910" y="213360"/>
                      </a:cubicBezTo>
                      <a:lnTo>
                        <a:pt x="30480" y="224790"/>
                      </a:lnTo>
                      <a:cubicBezTo>
                        <a:pt x="27940" y="232410"/>
                        <a:pt x="27315" y="240967"/>
                        <a:pt x="22860" y="247650"/>
                      </a:cubicBezTo>
                      <a:cubicBezTo>
                        <a:pt x="20320" y="251460"/>
                        <a:pt x="17100" y="254896"/>
                        <a:pt x="15240" y="259080"/>
                      </a:cubicBezTo>
                      <a:cubicBezTo>
                        <a:pt x="11978" y="266420"/>
                        <a:pt x="10160" y="274320"/>
                        <a:pt x="7620" y="281940"/>
                      </a:cubicBezTo>
                      <a:cubicBezTo>
                        <a:pt x="1762" y="299513"/>
                        <a:pt x="4598" y="289432"/>
                        <a:pt x="0" y="312420"/>
                      </a:cubicBezTo>
                      <a:cubicBezTo>
                        <a:pt x="1270" y="334010"/>
                        <a:pt x="1760" y="355660"/>
                        <a:pt x="3810" y="377190"/>
                      </a:cubicBezTo>
                      <a:cubicBezTo>
                        <a:pt x="4306" y="382403"/>
                        <a:pt x="6484" y="387318"/>
                        <a:pt x="7620" y="392430"/>
                      </a:cubicBezTo>
                      <a:cubicBezTo>
                        <a:pt x="9025" y="398752"/>
                        <a:pt x="10272" y="405109"/>
                        <a:pt x="11430" y="411480"/>
                      </a:cubicBezTo>
                      <a:cubicBezTo>
                        <a:pt x="12812" y="419081"/>
                        <a:pt x="13564" y="426799"/>
                        <a:pt x="15240" y="434340"/>
                      </a:cubicBezTo>
                      <a:cubicBezTo>
                        <a:pt x="16111" y="438260"/>
                        <a:pt x="17947" y="441908"/>
                        <a:pt x="19050" y="445770"/>
                      </a:cubicBezTo>
                      <a:cubicBezTo>
                        <a:pt x="21712" y="455088"/>
                        <a:pt x="25953" y="477079"/>
                        <a:pt x="30480" y="483870"/>
                      </a:cubicBezTo>
                      <a:cubicBezTo>
                        <a:pt x="33020" y="487680"/>
                        <a:pt x="36052" y="491204"/>
                        <a:pt x="38100" y="495300"/>
                      </a:cubicBezTo>
                      <a:cubicBezTo>
                        <a:pt x="45514" y="510128"/>
                        <a:pt x="38396" y="504880"/>
                        <a:pt x="45720" y="521970"/>
                      </a:cubicBezTo>
                      <a:cubicBezTo>
                        <a:pt x="47524" y="526179"/>
                        <a:pt x="51292" y="529304"/>
                        <a:pt x="53340" y="533400"/>
                      </a:cubicBezTo>
                      <a:cubicBezTo>
                        <a:pt x="55136" y="536992"/>
                        <a:pt x="54641" y="541694"/>
                        <a:pt x="57150" y="544830"/>
                      </a:cubicBezTo>
                      <a:cubicBezTo>
                        <a:pt x="60011" y="548406"/>
                        <a:pt x="64770" y="549910"/>
                        <a:pt x="68580" y="552450"/>
                      </a:cubicBezTo>
                      <a:cubicBezTo>
                        <a:pt x="71120" y="556260"/>
                        <a:pt x="72962" y="560642"/>
                        <a:pt x="76200" y="563880"/>
                      </a:cubicBezTo>
                      <a:cubicBezTo>
                        <a:pt x="87119" y="574799"/>
                        <a:pt x="86665" y="569112"/>
                        <a:pt x="99060" y="575310"/>
                      </a:cubicBezTo>
                      <a:cubicBezTo>
                        <a:pt x="103156" y="577358"/>
                        <a:pt x="106306" y="581070"/>
                        <a:pt x="110490" y="582930"/>
                      </a:cubicBezTo>
                      <a:cubicBezTo>
                        <a:pt x="117830" y="586192"/>
                        <a:pt x="125730" y="588010"/>
                        <a:pt x="133350" y="590550"/>
                      </a:cubicBezTo>
                      <a:lnTo>
                        <a:pt x="144780" y="594360"/>
                      </a:lnTo>
                      <a:cubicBezTo>
                        <a:pt x="162560" y="621030"/>
                        <a:pt x="167640" y="612140"/>
                        <a:pt x="148590" y="624840"/>
                      </a:cubicBezTo>
                      <a:cubicBezTo>
                        <a:pt x="146050" y="628650"/>
                        <a:pt x="139269" y="632018"/>
                        <a:pt x="140970" y="636270"/>
                      </a:cubicBezTo>
                      <a:cubicBezTo>
                        <a:pt x="144245" y="644458"/>
                        <a:pt x="153460" y="643890"/>
                        <a:pt x="16002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4" name="フリーフォーム 1093"/>
                <p:cNvSpPr/>
                <p:nvPr/>
              </p:nvSpPr>
              <p:spPr>
                <a:xfrm>
                  <a:off x="5775280" y="3851910"/>
                  <a:ext cx="39164" cy="190500"/>
                </a:xfrm>
                <a:custGeom>
                  <a:avLst/>
                  <a:gdLst>
                    <a:gd name="connsiteX0" fmla="*/ 38780 w 39164"/>
                    <a:gd name="connsiteY0" fmla="*/ 49530 h 190500"/>
                    <a:gd name="connsiteX1" fmla="*/ 27350 w 39164"/>
                    <a:gd name="connsiteY1" fmla="*/ 19050 h 190500"/>
                    <a:gd name="connsiteX2" fmla="*/ 23540 w 39164"/>
                    <a:gd name="connsiteY2" fmla="*/ 7620 h 190500"/>
                    <a:gd name="connsiteX3" fmla="*/ 12110 w 39164"/>
                    <a:gd name="connsiteY3" fmla="*/ 0 h 190500"/>
                    <a:gd name="connsiteX4" fmla="*/ 680 w 39164"/>
                    <a:gd name="connsiteY4" fmla="*/ 3810 h 190500"/>
                    <a:gd name="connsiteX5" fmla="*/ 4490 w 39164"/>
                    <a:gd name="connsiteY5" fmla="*/ 45720 h 190500"/>
                    <a:gd name="connsiteX6" fmla="*/ 8300 w 39164"/>
                    <a:gd name="connsiteY6" fmla="*/ 57150 h 190500"/>
                    <a:gd name="connsiteX7" fmla="*/ 19730 w 39164"/>
                    <a:gd name="connsiteY7" fmla="*/ 68580 h 190500"/>
                    <a:gd name="connsiteX8" fmla="*/ 27350 w 39164"/>
                    <a:gd name="connsiteY8" fmla="*/ 80010 h 190500"/>
                    <a:gd name="connsiteX9" fmla="*/ 31160 w 39164"/>
                    <a:gd name="connsiteY9" fmla="*/ 95250 h 190500"/>
                    <a:gd name="connsiteX10" fmla="*/ 34970 w 39164"/>
                    <a:gd name="connsiteY10" fmla="*/ 106680 h 190500"/>
                    <a:gd name="connsiteX11" fmla="*/ 38780 w 39164"/>
                    <a:gd name="connsiteY11" fmla="*/ 133350 h 190500"/>
                    <a:gd name="connsiteX12" fmla="*/ 38780 w 39164"/>
                    <a:gd name="connsiteY12" fmla="*/ 19050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64" h="190500">
                      <a:moveTo>
                        <a:pt x="38780" y="49530"/>
                      </a:moveTo>
                      <a:cubicBezTo>
                        <a:pt x="31429" y="12776"/>
                        <a:pt x="40431" y="45212"/>
                        <a:pt x="27350" y="19050"/>
                      </a:cubicBezTo>
                      <a:cubicBezTo>
                        <a:pt x="25554" y="15458"/>
                        <a:pt x="26049" y="10756"/>
                        <a:pt x="23540" y="7620"/>
                      </a:cubicBezTo>
                      <a:cubicBezTo>
                        <a:pt x="20679" y="4044"/>
                        <a:pt x="15920" y="2540"/>
                        <a:pt x="12110" y="0"/>
                      </a:cubicBezTo>
                      <a:cubicBezTo>
                        <a:pt x="8300" y="1270"/>
                        <a:pt x="1340" y="-151"/>
                        <a:pt x="680" y="3810"/>
                      </a:cubicBezTo>
                      <a:cubicBezTo>
                        <a:pt x="-1626" y="17647"/>
                        <a:pt x="2506" y="31833"/>
                        <a:pt x="4490" y="45720"/>
                      </a:cubicBezTo>
                      <a:cubicBezTo>
                        <a:pt x="5058" y="49696"/>
                        <a:pt x="6072" y="53808"/>
                        <a:pt x="8300" y="57150"/>
                      </a:cubicBezTo>
                      <a:cubicBezTo>
                        <a:pt x="11289" y="61633"/>
                        <a:pt x="16281" y="64441"/>
                        <a:pt x="19730" y="68580"/>
                      </a:cubicBezTo>
                      <a:cubicBezTo>
                        <a:pt x="22661" y="72098"/>
                        <a:pt x="24810" y="76200"/>
                        <a:pt x="27350" y="80010"/>
                      </a:cubicBezTo>
                      <a:cubicBezTo>
                        <a:pt x="28620" y="85090"/>
                        <a:pt x="29721" y="90215"/>
                        <a:pt x="31160" y="95250"/>
                      </a:cubicBezTo>
                      <a:cubicBezTo>
                        <a:pt x="32263" y="99112"/>
                        <a:pt x="34182" y="102742"/>
                        <a:pt x="34970" y="106680"/>
                      </a:cubicBezTo>
                      <a:cubicBezTo>
                        <a:pt x="36731" y="115486"/>
                        <a:pt x="38372" y="124379"/>
                        <a:pt x="38780" y="133350"/>
                      </a:cubicBezTo>
                      <a:cubicBezTo>
                        <a:pt x="39645" y="152380"/>
                        <a:pt x="38780" y="171450"/>
                        <a:pt x="38780" y="1905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5" name="フリーフォーム 1094"/>
                <p:cNvSpPr/>
                <p:nvPr/>
              </p:nvSpPr>
              <p:spPr>
                <a:xfrm>
                  <a:off x="5703570" y="3581400"/>
                  <a:ext cx="270510" cy="186690"/>
                </a:xfrm>
                <a:custGeom>
                  <a:avLst/>
                  <a:gdLst>
                    <a:gd name="connsiteX0" fmla="*/ 0 w 270510"/>
                    <a:gd name="connsiteY0" fmla="*/ 186690 h 186690"/>
                    <a:gd name="connsiteX1" fmla="*/ 3810 w 270510"/>
                    <a:gd name="connsiteY1" fmla="*/ 137160 h 186690"/>
                    <a:gd name="connsiteX2" fmla="*/ 11430 w 270510"/>
                    <a:gd name="connsiteY2" fmla="*/ 110490 h 186690"/>
                    <a:gd name="connsiteX3" fmla="*/ 15240 w 270510"/>
                    <a:gd name="connsiteY3" fmla="*/ 95250 h 186690"/>
                    <a:gd name="connsiteX4" fmla="*/ 22860 w 270510"/>
                    <a:gd name="connsiteY4" fmla="*/ 72390 h 186690"/>
                    <a:gd name="connsiteX5" fmla="*/ 26670 w 270510"/>
                    <a:gd name="connsiteY5" fmla="*/ 60960 h 186690"/>
                    <a:gd name="connsiteX6" fmla="*/ 49530 w 270510"/>
                    <a:gd name="connsiteY6" fmla="*/ 41910 h 186690"/>
                    <a:gd name="connsiteX7" fmla="*/ 80010 w 270510"/>
                    <a:gd name="connsiteY7" fmla="*/ 15240 h 186690"/>
                    <a:gd name="connsiteX8" fmla="*/ 91440 w 270510"/>
                    <a:gd name="connsiteY8" fmla="*/ 7620 h 186690"/>
                    <a:gd name="connsiteX9" fmla="*/ 102870 w 270510"/>
                    <a:gd name="connsiteY9" fmla="*/ 0 h 186690"/>
                    <a:gd name="connsiteX10" fmla="*/ 167640 w 270510"/>
                    <a:gd name="connsiteY10" fmla="*/ 3810 h 186690"/>
                    <a:gd name="connsiteX11" fmla="*/ 179070 w 270510"/>
                    <a:gd name="connsiteY11" fmla="*/ 7620 h 186690"/>
                    <a:gd name="connsiteX12" fmla="*/ 194310 w 270510"/>
                    <a:gd name="connsiteY12" fmla="*/ 22860 h 186690"/>
                    <a:gd name="connsiteX13" fmla="*/ 217170 w 270510"/>
                    <a:gd name="connsiteY13" fmla="*/ 15240 h 186690"/>
                    <a:gd name="connsiteX14" fmla="*/ 251460 w 270510"/>
                    <a:gd name="connsiteY14" fmla="*/ 22860 h 186690"/>
                    <a:gd name="connsiteX15" fmla="*/ 270510 w 270510"/>
                    <a:gd name="connsiteY15" fmla="*/ 38100 h 18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0510" h="186690">
                      <a:moveTo>
                        <a:pt x="0" y="186690"/>
                      </a:moveTo>
                      <a:cubicBezTo>
                        <a:pt x="1270" y="170180"/>
                        <a:pt x="1875" y="153605"/>
                        <a:pt x="3810" y="137160"/>
                      </a:cubicBezTo>
                      <a:cubicBezTo>
                        <a:pt x="5001" y="127036"/>
                        <a:pt x="8720" y="119976"/>
                        <a:pt x="11430" y="110490"/>
                      </a:cubicBezTo>
                      <a:cubicBezTo>
                        <a:pt x="12869" y="105455"/>
                        <a:pt x="13735" y="100266"/>
                        <a:pt x="15240" y="95250"/>
                      </a:cubicBezTo>
                      <a:cubicBezTo>
                        <a:pt x="17548" y="87557"/>
                        <a:pt x="20320" y="80010"/>
                        <a:pt x="22860" y="72390"/>
                      </a:cubicBezTo>
                      <a:cubicBezTo>
                        <a:pt x="24130" y="68580"/>
                        <a:pt x="23830" y="63800"/>
                        <a:pt x="26670" y="60960"/>
                      </a:cubicBezTo>
                      <a:cubicBezTo>
                        <a:pt x="41338" y="46292"/>
                        <a:pt x="33617" y="52519"/>
                        <a:pt x="49530" y="41910"/>
                      </a:cubicBezTo>
                      <a:cubicBezTo>
                        <a:pt x="62230" y="22860"/>
                        <a:pt x="53340" y="33020"/>
                        <a:pt x="80010" y="15240"/>
                      </a:cubicBezTo>
                      <a:lnTo>
                        <a:pt x="91440" y="7620"/>
                      </a:lnTo>
                      <a:lnTo>
                        <a:pt x="102870" y="0"/>
                      </a:lnTo>
                      <a:cubicBezTo>
                        <a:pt x="124460" y="1270"/>
                        <a:pt x="146120" y="1658"/>
                        <a:pt x="167640" y="3810"/>
                      </a:cubicBezTo>
                      <a:cubicBezTo>
                        <a:pt x="171636" y="4210"/>
                        <a:pt x="176230" y="4780"/>
                        <a:pt x="179070" y="7620"/>
                      </a:cubicBezTo>
                      <a:cubicBezTo>
                        <a:pt x="199390" y="27940"/>
                        <a:pt x="163830" y="12700"/>
                        <a:pt x="194310" y="22860"/>
                      </a:cubicBezTo>
                      <a:cubicBezTo>
                        <a:pt x="201930" y="20320"/>
                        <a:pt x="209247" y="13920"/>
                        <a:pt x="217170" y="15240"/>
                      </a:cubicBezTo>
                      <a:cubicBezTo>
                        <a:pt x="225950" y="16703"/>
                        <a:pt x="242081" y="18170"/>
                        <a:pt x="251460" y="22860"/>
                      </a:cubicBezTo>
                      <a:cubicBezTo>
                        <a:pt x="261073" y="27666"/>
                        <a:pt x="263422" y="31012"/>
                        <a:pt x="270510" y="381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6" name="フリーフォーム 1095"/>
                <p:cNvSpPr/>
                <p:nvPr/>
              </p:nvSpPr>
              <p:spPr>
                <a:xfrm>
                  <a:off x="5789586" y="3600450"/>
                  <a:ext cx="638203" cy="274320"/>
                </a:xfrm>
                <a:custGeom>
                  <a:avLst/>
                  <a:gdLst>
                    <a:gd name="connsiteX0" fmla="*/ 9234 w 638203"/>
                    <a:gd name="connsiteY0" fmla="*/ 114300 h 274320"/>
                    <a:gd name="connsiteX1" fmla="*/ 5424 w 638203"/>
                    <a:gd name="connsiteY1" fmla="*/ 95250 h 274320"/>
                    <a:gd name="connsiteX2" fmla="*/ 5424 w 638203"/>
                    <a:gd name="connsiteY2" fmla="*/ 60960 h 274320"/>
                    <a:gd name="connsiteX3" fmla="*/ 51144 w 638203"/>
                    <a:gd name="connsiteY3" fmla="*/ 38100 h 274320"/>
                    <a:gd name="connsiteX4" fmla="*/ 62574 w 638203"/>
                    <a:gd name="connsiteY4" fmla="*/ 34290 h 274320"/>
                    <a:gd name="connsiteX5" fmla="*/ 77814 w 638203"/>
                    <a:gd name="connsiteY5" fmla="*/ 30480 h 274320"/>
                    <a:gd name="connsiteX6" fmla="*/ 89244 w 638203"/>
                    <a:gd name="connsiteY6" fmla="*/ 26670 h 274320"/>
                    <a:gd name="connsiteX7" fmla="*/ 142584 w 638203"/>
                    <a:gd name="connsiteY7" fmla="*/ 19050 h 274320"/>
                    <a:gd name="connsiteX8" fmla="*/ 165444 w 638203"/>
                    <a:gd name="connsiteY8" fmla="*/ 11430 h 274320"/>
                    <a:gd name="connsiteX9" fmla="*/ 176874 w 638203"/>
                    <a:gd name="connsiteY9" fmla="*/ 7620 h 274320"/>
                    <a:gd name="connsiteX10" fmla="*/ 203544 w 638203"/>
                    <a:gd name="connsiteY10" fmla="*/ 0 h 274320"/>
                    <a:gd name="connsiteX11" fmla="*/ 264504 w 638203"/>
                    <a:gd name="connsiteY11" fmla="*/ 3810 h 274320"/>
                    <a:gd name="connsiteX12" fmla="*/ 275934 w 638203"/>
                    <a:gd name="connsiteY12" fmla="*/ 7620 h 274320"/>
                    <a:gd name="connsiteX13" fmla="*/ 298794 w 638203"/>
                    <a:gd name="connsiteY13" fmla="*/ 22860 h 274320"/>
                    <a:gd name="connsiteX14" fmla="*/ 317844 w 638203"/>
                    <a:gd name="connsiteY14" fmla="*/ 41910 h 274320"/>
                    <a:gd name="connsiteX15" fmla="*/ 329274 w 638203"/>
                    <a:gd name="connsiteY15" fmla="*/ 53340 h 274320"/>
                    <a:gd name="connsiteX16" fmla="*/ 405474 w 638203"/>
                    <a:gd name="connsiteY16" fmla="*/ 64770 h 274320"/>
                    <a:gd name="connsiteX17" fmla="*/ 428334 w 638203"/>
                    <a:gd name="connsiteY17" fmla="*/ 72390 h 274320"/>
                    <a:gd name="connsiteX18" fmla="*/ 439764 w 638203"/>
                    <a:gd name="connsiteY18" fmla="*/ 76200 h 274320"/>
                    <a:gd name="connsiteX19" fmla="*/ 451194 w 638203"/>
                    <a:gd name="connsiteY19" fmla="*/ 83820 h 274320"/>
                    <a:gd name="connsiteX20" fmla="*/ 462624 w 638203"/>
                    <a:gd name="connsiteY20" fmla="*/ 87630 h 274320"/>
                    <a:gd name="connsiteX21" fmla="*/ 485484 w 638203"/>
                    <a:gd name="connsiteY21" fmla="*/ 102870 h 274320"/>
                    <a:gd name="connsiteX22" fmla="*/ 508344 w 638203"/>
                    <a:gd name="connsiteY22" fmla="*/ 125730 h 274320"/>
                    <a:gd name="connsiteX23" fmla="*/ 519774 w 638203"/>
                    <a:gd name="connsiteY23" fmla="*/ 129540 h 274320"/>
                    <a:gd name="connsiteX24" fmla="*/ 531204 w 638203"/>
                    <a:gd name="connsiteY24" fmla="*/ 137160 h 274320"/>
                    <a:gd name="connsiteX25" fmla="*/ 554064 w 638203"/>
                    <a:gd name="connsiteY25" fmla="*/ 144780 h 274320"/>
                    <a:gd name="connsiteX26" fmla="*/ 576924 w 638203"/>
                    <a:gd name="connsiteY26" fmla="*/ 160020 h 274320"/>
                    <a:gd name="connsiteX27" fmla="*/ 584544 w 638203"/>
                    <a:gd name="connsiteY27" fmla="*/ 171450 h 274320"/>
                    <a:gd name="connsiteX28" fmla="*/ 595974 w 638203"/>
                    <a:gd name="connsiteY28" fmla="*/ 179070 h 274320"/>
                    <a:gd name="connsiteX29" fmla="*/ 615024 w 638203"/>
                    <a:gd name="connsiteY29" fmla="*/ 213360 h 274320"/>
                    <a:gd name="connsiteX30" fmla="*/ 622644 w 638203"/>
                    <a:gd name="connsiteY30" fmla="*/ 224790 h 274320"/>
                    <a:gd name="connsiteX31" fmla="*/ 626454 w 638203"/>
                    <a:gd name="connsiteY31" fmla="*/ 236220 h 274320"/>
                    <a:gd name="connsiteX32" fmla="*/ 637884 w 638203"/>
                    <a:gd name="connsiteY32" fmla="*/ 259080 h 274320"/>
                    <a:gd name="connsiteX33" fmla="*/ 637884 w 638203"/>
                    <a:gd name="connsiteY33" fmla="*/ 274320 h 2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8203" h="274320">
                      <a:moveTo>
                        <a:pt x="9234" y="114300"/>
                      </a:moveTo>
                      <a:cubicBezTo>
                        <a:pt x="7964" y="107950"/>
                        <a:pt x="6995" y="101532"/>
                        <a:pt x="5424" y="95250"/>
                      </a:cubicBezTo>
                      <a:cubicBezTo>
                        <a:pt x="2280" y="82674"/>
                        <a:pt x="-5026" y="75889"/>
                        <a:pt x="5424" y="60960"/>
                      </a:cubicBezTo>
                      <a:cubicBezTo>
                        <a:pt x="14415" y="48115"/>
                        <a:pt x="37621" y="42608"/>
                        <a:pt x="51144" y="38100"/>
                      </a:cubicBezTo>
                      <a:cubicBezTo>
                        <a:pt x="54954" y="36830"/>
                        <a:pt x="58678" y="35264"/>
                        <a:pt x="62574" y="34290"/>
                      </a:cubicBezTo>
                      <a:cubicBezTo>
                        <a:pt x="67654" y="33020"/>
                        <a:pt x="72779" y="31919"/>
                        <a:pt x="77814" y="30480"/>
                      </a:cubicBezTo>
                      <a:cubicBezTo>
                        <a:pt x="81676" y="29377"/>
                        <a:pt x="85289" y="27368"/>
                        <a:pt x="89244" y="26670"/>
                      </a:cubicBezTo>
                      <a:cubicBezTo>
                        <a:pt x="106931" y="23549"/>
                        <a:pt x="142584" y="19050"/>
                        <a:pt x="142584" y="19050"/>
                      </a:cubicBezTo>
                      <a:lnTo>
                        <a:pt x="165444" y="11430"/>
                      </a:lnTo>
                      <a:cubicBezTo>
                        <a:pt x="169254" y="10160"/>
                        <a:pt x="172978" y="8594"/>
                        <a:pt x="176874" y="7620"/>
                      </a:cubicBezTo>
                      <a:cubicBezTo>
                        <a:pt x="196010" y="2836"/>
                        <a:pt x="187146" y="5466"/>
                        <a:pt x="203544" y="0"/>
                      </a:cubicBezTo>
                      <a:cubicBezTo>
                        <a:pt x="223864" y="1270"/>
                        <a:pt x="244256" y="1679"/>
                        <a:pt x="264504" y="3810"/>
                      </a:cubicBezTo>
                      <a:cubicBezTo>
                        <a:pt x="268498" y="4230"/>
                        <a:pt x="272423" y="5670"/>
                        <a:pt x="275934" y="7620"/>
                      </a:cubicBezTo>
                      <a:cubicBezTo>
                        <a:pt x="283940" y="12068"/>
                        <a:pt x="298794" y="22860"/>
                        <a:pt x="298794" y="22860"/>
                      </a:cubicBezTo>
                      <a:cubicBezTo>
                        <a:pt x="312764" y="43815"/>
                        <a:pt x="298794" y="26035"/>
                        <a:pt x="317844" y="41910"/>
                      </a:cubicBezTo>
                      <a:cubicBezTo>
                        <a:pt x="321983" y="45359"/>
                        <a:pt x="324564" y="50723"/>
                        <a:pt x="329274" y="53340"/>
                      </a:cubicBezTo>
                      <a:cubicBezTo>
                        <a:pt x="350789" y="65293"/>
                        <a:pt x="384635" y="63282"/>
                        <a:pt x="405474" y="64770"/>
                      </a:cubicBezTo>
                      <a:lnTo>
                        <a:pt x="428334" y="72390"/>
                      </a:lnTo>
                      <a:cubicBezTo>
                        <a:pt x="432144" y="73660"/>
                        <a:pt x="436422" y="73972"/>
                        <a:pt x="439764" y="76200"/>
                      </a:cubicBezTo>
                      <a:cubicBezTo>
                        <a:pt x="443574" y="78740"/>
                        <a:pt x="447098" y="81772"/>
                        <a:pt x="451194" y="83820"/>
                      </a:cubicBezTo>
                      <a:cubicBezTo>
                        <a:pt x="454786" y="85616"/>
                        <a:pt x="459113" y="85680"/>
                        <a:pt x="462624" y="87630"/>
                      </a:cubicBezTo>
                      <a:cubicBezTo>
                        <a:pt x="470630" y="92078"/>
                        <a:pt x="479008" y="96394"/>
                        <a:pt x="485484" y="102870"/>
                      </a:cubicBezTo>
                      <a:cubicBezTo>
                        <a:pt x="493104" y="110490"/>
                        <a:pt x="498121" y="122322"/>
                        <a:pt x="508344" y="125730"/>
                      </a:cubicBezTo>
                      <a:cubicBezTo>
                        <a:pt x="512154" y="127000"/>
                        <a:pt x="516182" y="127744"/>
                        <a:pt x="519774" y="129540"/>
                      </a:cubicBezTo>
                      <a:cubicBezTo>
                        <a:pt x="523870" y="131588"/>
                        <a:pt x="527020" y="135300"/>
                        <a:pt x="531204" y="137160"/>
                      </a:cubicBezTo>
                      <a:cubicBezTo>
                        <a:pt x="538544" y="140422"/>
                        <a:pt x="547381" y="140325"/>
                        <a:pt x="554064" y="144780"/>
                      </a:cubicBezTo>
                      <a:lnTo>
                        <a:pt x="576924" y="160020"/>
                      </a:lnTo>
                      <a:cubicBezTo>
                        <a:pt x="579464" y="163830"/>
                        <a:pt x="581306" y="168212"/>
                        <a:pt x="584544" y="171450"/>
                      </a:cubicBezTo>
                      <a:cubicBezTo>
                        <a:pt x="587782" y="174688"/>
                        <a:pt x="592959" y="175624"/>
                        <a:pt x="595974" y="179070"/>
                      </a:cubicBezTo>
                      <a:cubicBezTo>
                        <a:pt x="624004" y="211105"/>
                        <a:pt x="603686" y="190684"/>
                        <a:pt x="615024" y="213360"/>
                      </a:cubicBezTo>
                      <a:cubicBezTo>
                        <a:pt x="617072" y="217456"/>
                        <a:pt x="620596" y="220694"/>
                        <a:pt x="622644" y="224790"/>
                      </a:cubicBezTo>
                      <a:cubicBezTo>
                        <a:pt x="624440" y="228382"/>
                        <a:pt x="624658" y="232628"/>
                        <a:pt x="626454" y="236220"/>
                      </a:cubicBezTo>
                      <a:cubicBezTo>
                        <a:pt x="632490" y="248293"/>
                        <a:pt x="635969" y="245673"/>
                        <a:pt x="637884" y="259080"/>
                      </a:cubicBezTo>
                      <a:cubicBezTo>
                        <a:pt x="638602" y="264109"/>
                        <a:pt x="637884" y="269240"/>
                        <a:pt x="637884"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7" name="フリーフォーム 1096"/>
                <p:cNvSpPr/>
                <p:nvPr/>
              </p:nvSpPr>
              <p:spPr>
                <a:xfrm>
                  <a:off x="5935980" y="3787140"/>
                  <a:ext cx="743045" cy="712470"/>
                </a:xfrm>
                <a:custGeom>
                  <a:avLst/>
                  <a:gdLst>
                    <a:gd name="connsiteX0" fmla="*/ 0 w 743045"/>
                    <a:gd name="connsiteY0" fmla="*/ 0 h 712470"/>
                    <a:gd name="connsiteX1" fmla="*/ 11430 w 743045"/>
                    <a:gd name="connsiteY1" fmla="*/ 19050 h 712470"/>
                    <a:gd name="connsiteX2" fmla="*/ 22860 w 743045"/>
                    <a:gd name="connsiteY2" fmla="*/ 22860 h 712470"/>
                    <a:gd name="connsiteX3" fmla="*/ 34290 w 743045"/>
                    <a:gd name="connsiteY3" fmla="*/ 30480 h 712470"/>
                    <a:gd name="connsiteX4" fmla="*/ 49530 w 743045"/>
                    <a:gd name="connsiteY4" fmla="*/ 49530 h 712470"/>
                    <a:gd name="connsiteX5" fmla="*/ 76200 w 743045"/>
                    <a:gd name="connsiteY5" fmla="*/ 80010 h 712470"/>
                    <a:gd name="connsiteX6" fmla="*/ 80010 w 743045"/>
                    <a:gd name="connsiteY6" fmla="*/ 91440 h 712470"/>
                    <a:gd name="connsiteX7" fmla="*/ 95250 w 743045"/>
                    <a:gd name="connsiteY7" fmla="*/ 114300 h 712470"/>
                    <a:gd name="connsiteX8" fmla="*/ 102870 w 743045"/>
                    <a:gd name="connsiteY8" fmla="*/ 125730 h 712470"/>
                    <a:gd name="connsiteX9" fmla="*/ 110490 w 743045"/>
                    <a:gd name="connsiteY9" fmla="*/ 137160 h 712470"/>
                    <a:gd name="connsiteX10" fmla="*/ 114300 w 743045"/>
                    <a:gd name="connsiteY10" fmla="*/ 148590 h 712470"/>
                    <a:gd name="connsiteX11" fmla="*/ 129540 w 743045"/>
                    <a:gd name="connsiteY11" fmla="*/ 182880 h 712470"/>
                    <a:gd name="connsiteX12" fmla="*/ 133350 w 743045"/>
                    <a:gd name="connsiteY12" fmla="*/ 201930 h 712470"/>
                    <a:gd name="connsiteX13" fmla="*/ 137160 w 743045"/>
                    <a:gd name="connsiteY13" fmla="*/ 213360 h 712470"/>
                    <a:gd name="connsiteX14" fmla="*/ 144780 w 743045"/>
                    <a:gd name="connsiteY14" fmla="*/ 262890 h 712470"/>
                    <a:gd name="connsiteX15" fmla="*/ 148590 w 743045"/>
                    <a:gd name="connsiteY15" fmla="*/ 285750 h 712470"/>
                    <a:gd name="connsiteX16" fmla="*/ 152400 w 743045"/>
                    <a:gd name="connsiteY16" fmla="*/ 297180 h 712470"/>
                    <a:gd name="connsiteX17" fmla="*/ 160020 w 743045"/>
                    <a:gd name="connsiteY17" fmla="*/ 339090 h 712470"/>
                    <a:gd name="connsiteX18" fmla="*/ 163830 w 743045"/>
                    <a:gd name="connsiteY18" fmla="*/ 358140 h 712470"/>
                    <a:gd name="connsiteX19" fmla="*/ 171450 w 743045"/>
                    <a:gd name="connsiteY19" fmla="*/ 381000 h 712470"/>
                    <a:gd name="connsiteX20" fmla="*/ 190500 w 743045"/>
                    <a:gd name="connsiteY20" fmla="*/ 415290 h 712470"/>
                    <a:gd name="connsiteX21" fmla="*/ 217170 w 743045"/>
                    <a:gd name="connsiteY21" fmla="*/ 422910 h 712470"/>
                    <a:gd name="connsiteX22" fmla="*/ 240030 w 743045"/>
                    <a:gd name="connsiteY22" fmla="*/ 430530 h 712470"/>
                    <a:gd name="connsiteX23" fmla="*/ 266700 w 743045"/>
                    <a:gd name="connsiteY23" fmla="*/ 426720 h 712470"/>
                    <a:gd name="connsiteX24" fmla="*/ 316230 w 743045"/>
                    <a:gd name="connsiteY24" fmla="*/ 422910 h 712470"/>
                    <a:gd name="connsiteX25" fmla="*/ 327660 w 743045"/>
                    <a:gd name="connsiteY25" fmla="*/ 419100 h 712470"/>
                    <a:gd name="connsiteX26" fmla="*/ 369570 w 743045"/>
                    <a:gd name="connsiteY26" fmla="*/ 415290 h 712470"/>
                    <a:gd name="connsiteX27" fmla="*/ 377190 w 743045"/>
                    <a:gd name="connsiteY27" fmla="*/ 403860 h 712470"/>
                    <a:gd name="connsiteX28" fmla="*/ 388620 w 743045"/>
                    <a:gd name="connsiteY28" fmla="*/ 396240 h 712470"/>
                    <a:gd name="connsiteX29" fmla="*/ 396240 w 743045"/>
                    <a:gd name="connsiteY29" fmla="*/ 373380 h 712470"/>
                    <a:gd name="connsiteX30" fmla="*/ 400050 w 743045"/>
                    <a:gd name="connsiteY30" fmla="*/ 361950 h 712470"/>
                    <a:gd name="connsiteX31" fmla="*/ 396240 w 743045"/>
                    <a:gd name="connsiteY31" fmla="*/ 300990 h 712470"/>
                    <a:gd name="connsiteX32" fmla="*/ 392430 w 743045"/>
                    <a:gd name="connsiteY32" fmla="*/ 281940 h 712470"/>
                    <a:gd name="connsiteX33" fmla="*/ 388620 w 743045"/>
                    <a:gd name="connsiteY33" fmla="*/ 255270 h 712470"/>
                    <a:gd name="connsiteX34" fmla="*/ 392430 w 743045"/>
                    <a:gd name="connsiteY34" fmla="*/ 156210 h 712470"/>
                    <a:gd name="connsiteX35" fmla="*/ 400050 w 743045"/>
                    <a:gd name="connsiteY35" fmla="*/ 144780 h 712470"/>
                    <a:gd name="connsiteX36" fmla="*/ 403860 w 743045"/>
                    <a:gd name="connsiteY36" fmla="*/ 133350 h 712470"/>
                    <a:gd name="connsiteX37" fmla="*/ 415290 w 743045"/>
                    <a:gd name="connsiteY37" fmla="*/ 125730 h 712470"/>
                    <a:gd name="connsiteX38" fmla="*/ 445770 w 743045"/>
                    <a:gd name="connsiteY38" fmla="*/ 99060 h 712470"/>
                    <a:gd name="connsiteX39" fmla="*/ 457200 w 743045"/>
                    <a:gd name="connsiteY39" fmla="*/ 87630 h 712470"/>
                    <a:gd name="connsiteX40" fmla="*/ 491490 w 743045"/>
                    <a:gd name="connsiteY40" fmla="*/ 76200 h 712470"/>
                    <a:gd name="connsiteX41" fmla="*/ 502920 w 743045"/>
                    <a:gd name="connsiteY41" fmla="*/ 72390 h 712470"/>
                    <a:gd name="connsiteX42" fmla="*/ 544830 w 743045"/>
                    <a:gd name="connsiteY42" fmla="*/ 76200 h 712470"/>
                    <a:gd name="connsiteX43" fmla="*/ 567690 w 743045"/>
                    <a:gd name="connsiteY43" fmla="*/ 91440 h 712470"/>
                    <a:gd name="connsiteX44" fmla="*/ 586740 w 743045"/>
                    <a:gd name="connsiteY44" fmla="*/ 106680 h 712470"/>
                    <a:gd name="connsiteX45" fmla="*/ 598170 w 743045"/>
                    <a:gd name="connsiteY45" fmla="*/ 118110 h 712470"/>
                    <a:gd name="connsiteX46" fmla="*/ 609600 w 743045"/>
                    <a:gd name="connsiteY46" fmla="*/ 125730 h 712470"/>
                    <a:gd name="connsiteX47" fmla="*/ 640080 w 743045"/>
                    <a:gd name="connsiteY47" fmla="*/ 171450 h 712470"/>
                    <a:gd name="connsiteX48" fmla="*/ 647700 w 743045"/>
                    <a:gd name="connsiteY48" fmla="*/ 182880 h 712470"/>
                    <a:gd name="connsiteX49" fmla="*/ 655320 w 743045"/>
                    <a:gd name="connsiteY49" fmla="*/ 205740 h 712470"/>
                    <a:gd name="connsiteX50" fmla="*/ 659130 w 743045"/>
                    <a:gd name="connsiteY50" fmla="*/ 217170 h 712470"/>
                    <a:gd name="connsiteX51" fmla="*/ 662940 w 743045"/>
                    <a:gd name="connsiteY51" fmla="*/ 274320 h 712470"/>
                    <a:gd name="connsiteX52" fmla="*/ 670560 w 743045"/>
                    <a:gd name="connsiteY52" fmla="*/ 297180 h 712470"/>
                    <a:gd name="connsiteX53" fmla="*/ 681990 w 743045"/>
                    <a:gd name="connsiteY53" fmla="*/ 339090 h 712470"/>
                    <a:gd name="connsiteX54" fmla="*/ 689610 w 743045"/>
                    <a:gd name="connsiteY54" fmla="*/ 350520 h 712470"/>
                    <a:gd name="connsiteX55" fmla="*/ 701040 w 743045"/>
                    <a:gd name="connsiteY55" fmla="*/ 354330 h 712470"/>
                    <a:gd name="connsiteX56" fmla="*/ 708660 w 743045"/>
                    <a:gd name="connsiteY56" fmla="*/ 365760 h 712470"/>
                    <a:gd name="connsiteX57" fmla="*/ 720090 w 743045"/>
                    <a:gd name="connsiteY57" fmla="*/ 377190 h 712470"/>
                    <a:gd name="connsiteX58" fmla="*/ 727710 w 743045"/>
                    <a:gd name="connsiteY58" fmla="*/ 400050 h 712470"/>
                    <a:gd name="connsiteX59" fmla="*/ 731520 w 743045"/>
                    <a:gd name="connsiteY59" fmla="*/ 411480 h 712470"/>
                    <a:gd name="connsiteX60" fmla="*/ 735330 w 743045"/>
                    <a:gd name="connsiteY60" fmla="*/ 422910 h 712470"/>
                    <a:gd name="connsiteX61" fmla="*/ 739140 w 743045"/>
                    <a:gd name="connsiteY61" fmla="*/ 457200 h 712470"/>
                    <a:gd name="connsiteX62" fmla="*/ 742950 w 743045"/>
                    <a:gd name="connsiteY62" fmla="*/ 476250 h 712470"/>
                    <a:gd name="connsiteX63" fmla="*/ 731520 w 743045"/>
                    <a:gd name="connsiteY63" fmla="*/ 624840 h 712470"/>
                    <a:gd name="connsiteX64" fmla="*/ 723900 w 743045"/>
                    <a:gd name="connsiteY64" fmla="*/ 655320 h 712470"/>
                    <a:gd name="connsiteX65" fmla="*/ 727710 w 743045"/>
                    <a:gd name="connsiteY65" fmla="*/ 712470 h 71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43045" h="712470">
                      <a:moveTo>
                        <a:pt x="0" y="0"/>
                      </a:moveTo>
                      <a:cubicBezTo>
                        <a:pt x="3810" y="6350"/>
                        <a:pt x="6194" y="13814"/>
                        <a:pt x="11430" y="19050"/>
                      </a:cubicBezTo>
                      <a:cubicBezTo>
                        <a:pt x="14270" y="21890"/>
                        <a:pt x="19268" y="21064"/>
                        <a:pt x="22860" y="22860"/>
                      </a:cubicBezTo>
                      <a:cubicBezTo>
                        <a:pt x="26956" y="24908"/>
                        <a:pt x="30480" y="27940"/>
                        <a:pt x="34290" y="30480"/>
                      </a:cubicBezTo>
                      <a:cubicBezTo>
                        <a:pt x="42870" y="56220"/>
                        <a:pt x="30971" y="28320"/>
                        <a:pt x="49530" y="49530"/>
                      </a:cubicBezTo>
                      <a:cubicBezTo>
                        <a:pt x="80645" y="85090"/>
                        <a:pt x="50482" y="62865"/>
                        <a:pt x="76200" y="80010"/>
                      </a:cubicBezTo>
                      <a:cubicBezTo>
                        <a:pt x="77470" y="83820"/>
                        <a:pt x="78060" y="87929"/>
                        <a:pt x="80010" y="91440"/>
                      </a:cubicBezTo>
                      <a:cubicBezTo>
                        <a:pt x="84458" y="99446"/>
                        <a:pt x="90170" y="106680"/>
                        <a:pt x="95250" y="114300"/>
                      </a:cubicBezTo>
                      <a:lnTo>
                        <a:pt x="102870" y="125730"/>
                      </a:lnTo>
                      <a:cubicBezTo>
                        <a:pt x="105410" y="129540"/>
                        <a:pt x="109042" y="132816"/>
                        <a:pt x="110490" y="137160"/>
                      </a:cubicBezTo>
                      <a:cubicBezTo>
                        <a:pt x="111760" y="140970"/>
                        <a:pt x="112504" y="144998"/>
                        <a:pt x="114300" y="148590"/>
                      </a:cubicBezTo>
                      <a:cubicBezTo>
                        <a:pt x="124942" y="169873"/>
                        <a:pt x="122987" y="150115"/>
                        <a:pt x="129540" y="182880"/>
                      </a:cubicBezTo>
                      <a:cubicBezTo>
                        <a:pt x="130810" y="189230"/>
                        <a:pt x="131779" y="195648"/>
                        <a:pt x="133350" y="201930"/>
                      </a:cubicBezTo>
                      <a:cubicBezTo>
                        <a:pt x="134324" y="205826"/>
                        <a:pt x="136289" y="209440"/>
                        <a:pt x="137160" y="213360"/>
                      </a:cubicBezTo>
                      <a:cubicBezTo>
                        <a:pt x="139536" y="224052"/>
                        <a:pt x="143261" y="253015"/>
                        <a:pt x="144780" y="262890"/>
                      </a:cubicBezTo>
                      <a:cubicBezTo>
                        <a:pt x="145955" y="270525"/>
                        <a:pt x="146914" y="278209"/>
                        <a:pt x="148590" y="285750"/>
                      </a:cubicBezTo>
                      <a:cubicBezTo>
                        <a:pt x="149461" y="289670"/>
                        <a:pt x="151426" y="293284"/>
                        <a:pt x="152400" y="297180"/>
                      </a:cubicBezTo>
                      <a:cubicBezTo>
                        <a:pt x="155537" y="309728"/>
                        <a:pt x="157755" y="326635"/>
                        <a:pt x="160020" y="339090"/>
                      </a:cubicBezTo>
                      <a:cubicBezTo>
                        <a:pt x="161178" y="345461"/>
                        <a:pt x="162126" y="351892"/>
                        <a:pt x="163830" y="358140"/>
                      </a:cubicBezTo>
                      <a:cubicBezTo>
                        <a:pt x="165943" y="365889"/>
                        <a:pt x="168910" y="373380"/>
                        <a:pt x="171450" y="381000"/>
                      </a:cubicBezTo>
                      <a:cubicBezTo>
                        <a:pt x="174805" y="391064"/>
                        <a:pt x="180674" y="412015"/>
                        <a:pt x="190500" y="415290"/>
                      </a:cubicBezTo>
                      <a:cubicBezTo>
                        <a:pt x="228913" y="428094"/>
                        <a:pt x="169330" y="408558"/>
                        <a:pt x="217170" y="422910"/>
                      </a:cubicBezTo>
                      <a:cubicBezTo>
                        <a:pt x="224863" y="425218"/>
                        <a:pt x="240030" y="430530"/>
                        <a:pt x="240030" y="430530"/>
                      </a:cubicBezTo>
                      <a:cubicBezTo>
                        <a:pt x="248920" y="429260"/>
                        <a:pt x="257764" y="427614"/>
                        <a:pt x="266700" y="426720"/>
                      </a:cubicBezTo>
                      <a:cubicBezTo>
                        <a:pt x="283177" y="425072"/>
                        <a:pt x="299799" y="424964"/>
                        <a:pt x="316230" y="422910"/>
                      </a:cubicBezTo>
                      <a:cubicBezTo>
                        <a:pt x="320215" y="422412"/>
                        <a:pt x="323684" y="419668"/>
                        <a:pt x="327660" y="419100"/>
                      </a:cubicBezTo>
                      <a:cubicBezTo>
                        <a:pt x="341547" y="417116"/>
                        <a:pt x="355600" y="416560"/>
                        <a:pt x="369570" y="415290"/>
                      </a:cubicBezTo>
                      <a:cubicBezTo>
                        <a:pt x="372110" y="411480"/>
                        <a:pt x="373952" y="407098"/>
                        <a:pt x="377190" y="403860"/>
                      </a:cubicBezTo>
                      <a:cubicBezTo>
                        <a:pt x="380428" y="400622"/>
                        <a:pt x="386193" y="400123"/>
                        <a:pt x="388620" y="396240"/>
                      </a:cubicBezTo>
                      <a:cubicBezTo>
                        <a:pt x="392877" y="389429"/>
                        <a:pt x="393700" y="381000"/>
                        <a:pt x="396240" y="373380"/>
                      </a:cubicBezTo>
                      <a:lnTo>
                        <a:pt x="400050" y="361950"/>
                      </a:lnTo>
                      <a:cubicBezTo>
                        <a:pt x="398780" y="341630"/>
                        <a:pt x="398170" y="321258"/>
                        <a:pt x="396240" y="300990"/>
                      </a:cubicBezTo>
                      <a:cubicBezTo>
                        <a:pt x="395626" y="294543"/>
                        <a:pt x="393495" y="288328"/>
                        <a:pt x="392430" y="281940"/>
                      </a:cubicBezTo>
                      <a:cubicBezTo>
                        <a:pt x="390954" y="273082"/>
                        <a:pt x="389890" y="264160"/>
                        <a:pt x="388620" y="255270"/>
                      </a:cubicBezTo>
                      <a:cubicBezTo>
                        <a:pt x="389890" y="222250"/>
                        <a:pt x="389030" y="189079"/>
                        <a:pt x="392430" y="156210"/>
                      </a:cubicBezTo>
                      <a:cubicBezTo>
                        <a:pt x="392901" y="151655"/>
                        <a:pt x="398002" y="148876"/>
                        <a:pt x="400050" y="144780"/>
                      </a:cubicBezTo>
                      <a:cubicBezTo>
                        <a:pt x="401846" y="141188"/>
                        <a:pt x="401351" y="136486"/>
                        <a:pt x="403860" y="133350"/>
                      </a:cubicBezTo>
                      <a:cubicBezTo>
                        <a:pt x="406721" y="129774"/>
                        <a:pt x="411480" y="128270"/>
                        <a:pt x="415290" y="125730"/>
                      </a:cubicBezTo>
                      <a:cubicBezTo>
                        <a:pt x="436880" y="93345"/>
                        <a:pt x="401320" y="143510"/>
                        <a:pt x="445770" y="99060"/>
                      </a:cubicBezTo>
                      <a:cubicBezTo>
                        <a:pt x="449580" y="95250"/>
                        <a:pt x="452490" y="90247"/>
                        <a:pt x="457200" y="87630"/>
                      </a:cubicBezTo>
                      <a:lnTo>
                        <a:pt x="491490" y="76200"/>
                      </a:lnTo>
                      <a:lnTo>
                        <a:pt x="502920" y="72390"/>
                      </a:lnTo>
                      <a:cubicBezTo>
                        <a:pt x="516890" y="73660"/>
                        <a:pt x="531372" y="72242"/>
                        <a:pt x="544830" y="76200"/>
                      </a:cubicBezTo>
                      <a:cubicBezTo>
                        <a:pt x="553616" y="78784"/>
                        <a:pt x="567690" y="91440"/>
                        <a:pt x="567690" y="91440"/>
                      </a:cubicBezTo>
                      <a:cubicBezTo>
                        <a:pt x="584732" y="117003"/>
                        <a:pt x="564656" y="91958"/>
                        <a:pt x="586740" y="106680"/>
                      </a:cubicBezTo>
                      <a:cubicBezTo>
                        <a:pt x="591223" y="109669"/>
                        <a:pt x="594031" y="114661"/>
                        <a:pt x="598170" y="118110"/>
                      </a:cubicBezTo>
                      <a:cubicBezTo>
                        <a:pt x="601688" y="121041"/>
                        <a:pt x="605790" y="123190"/>
                        <a:pt x="609600" y="125730"/>
                      </a:cubicBezTo>
                      <a:lnTo>
                        <a:pt x="640080" y="171450"/>
                      </a:lnTo>
                      <a:cubicBezTo>
                        <a:pt x="642620" y="175260"/>
                        <a:pt x="646252" y="178536"/>
                        <a:pt x="647700" y="182880"/>
                      </a:cubicBezTo>
                      <a:lnTo>
                        <a:pt x="655320" y="205740"/>
                      </a:lnTo>
                      <a:lnTo>
                        <a:pt x="659130" y="217170"/>
                      </a:lnTo>
                      <a:cubicBezTo>
                        <a:pt x="660400" y="236220"/>
                        <a:pt x="660240" y="255420"/>
                        <a:pt x="662940" y="274320"/>
                      </a:cubicBezTo>
                      <a:cubicBezTo>
                        <a:pt x="664076" y="282271"/>
                        <a:pt x="668985" y="289304"/>
                        <a:pt x="670560" y="297180"/>
                      </a:cubicBezTo>
                      <a:cubicBezTo>
                        <a:pt x="672605" y="307404"/>
                        <a:pt x="676466" y="330803"/>
                        <a:pt x="681990" y="339090"/>
                      </a:cubicBezTo>
                      <a:cubicBezTo>
                        <a:pt x="684530" y="342900"/>
                        <a:pt x="686034" y="347659"/>
                        <a:pt x="689610" y="350520"/>
                      </a:cubicBezTo>
                      <a:cubicBezTo>
                        <a:pt x="692746" y="353029"/>
                        <a:pt x="697230" y="353060"/>
                        <a:pt x="701040" y="354330"/>
                      </a:cubicBezTo>
                      <a:cubicBezTo>
                        <a:pt x="703580" y="358140"/>
                        <a:pt x="705729" y="362242"/>
                        <a:pt x="708660" y="365760"/>
                      </a:cubicBezTo>
                      <a:cubicBezTo>
                        <a:pt x="712109" y="369899"/>
                        <a:pt x="717473" y="372480"/>
                        <a:pt x="720090" y="377190"/>
                      </a:cubicBezTo>
                      <a:cubicBezTo>
                        <a:pt x="723991" y="384211"/>
                        <a:pt x="725170" y="392430"/>
                        <a:pt x="727710" y="400050"/>
                      </a:cubicBezTo>
                      <a:lnTo>
                        <a:pt x="731520" y="411480"/>
                      </a:lnTo>
                      <a:lnTo>
                        <a:pt x="735330" y="422910"/>
                      </a:lnTo>
                      <a:cubicBezTo>
                        <a:pt x="736600" y="434340"/>
                        <a:pt x="737514" y="445815"/>
                        <a:pt x="739140" y="457200"/>
                      </a:cubicBezTo>
                      <a:cubicBezTo>
                        <a:pt x="740056" y="463611"/>
                        <a:pt x="742950" y="469774"/>
                        <a:pt x="742950" y="476250"/>
                      </a:cubicBezTo>
                      <a:cubicBezTo>
                        <a:pt x="742950" y="578402"/>
                        <a:pt x="744871" y="558083"/>
                        <a:pt x="731520" y="624840"/>
                      </a:cubicBezTo>
                      <a:cubicBezTo>
                        <a:pt x="726922" y="647828"/>
                        <a:pt x="729758" y="637747"/>
                        <a:pt x="723900" y="655320"/>
                      </a:cubicBezTo>
                      <a:lnTo>
                        <a:pt x="727710" y="71247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8" name="フリーフォーム 1097"/>
                <p:cNvSpPr/>
                <p:nvPr/>
              </p:nvSpPr>
              <p:spPr>
                <a:xfrm>
                  <a:off x="4697730" y="5253990"/>
                  <a:ext cx="182880" cy="411480"/>
                </a:xfrm>
                <a:custGeom>
                  <a:avLst/>
                  <a:gdLst>
                    <a:gd name="connsiteX0" fmla="*/ 34290 w 182880"/>
                    <a:gd name="connsiteY0" fmla="*/ 0 h 411480"/>
                    <a:gd name="connsiteX1" fmla="*/ 22860 w 182880"/>
                    <a:gd name="connsiteY1" fmla="*/ 19050 h 411480"/>
                    <a:gd name="connsiteX2" fmla="*/ 15240 w 182880"/>
                    <a:gd name="connsiteY2" fmla="*/ 30480 h 411480"/>
                    <a:gd name="connsiteX3" fmla="*/ 0 w 182880"/>
                    <a:gd name="connsiteY3" fmla="*/ 64770 h 411480"/>
                    <a:gd name="connsiteX4" fmla="*/ 3810 w 182880"/>
                    <a:gd name="connsiteY4" fmla="*/ 129540 h 411480"/>
                    <a:gd name="connsiteX5" fmla="*/ 11430 w 182880"/>
                    <a:gd name="connsiteY5" fmla="*/ 160020 h 411480"/>
                    <a:gd name="connsiteX6" fmla="*/ 15240 w 182880"/>
                    <a:gd name="connsiteY6" fmla="*/ 171450 h 411480"/>
                    <a:gd name="connsiteX7" fmla="*/ 22860 w 182880"/>
                    <a:gd name="connsiteY7" fmla="*/ 182880 h 411480"/>
                    <a:gd name="connsiteX8" fmla="*/ 26670 w 182880"/>
                    <a:gd name="connsiteY8" fmla="*/ 194310 h 411480"/>
                    <a:gd name="connsiteX9" fmla="*/ 41910 w 182880"/>
                    <a:gd name="connsiteY9" fmla="*/ 217170 h 411480"/>
                    <a:gd name="connsiteX10" fmla="*/ 60960 w 182880"/>
                    <a:gd name="connsiteY10" fmla="*/ 243840 h 411480"/>
                    <a:gd name="connsiteX11" fmla="*/ 72390 w 182880"/>
                    <a:gd name="connsiteY11" fmla="*/ 255270 h 411480"/>
                    <a:gd name="connsiteX12" fmla="*/ 83820 w 182880"/>
                    <a:gd name="connsiteY12" fmla="*/ 259080 h 411480"/>
                    <a:gd name="connsiteX13" fmla="*/ 102870 w 182880"/>
                    <a:gd name="connsiteY13" fmla="*/ 278130 h 411480"/>
                    <a:gd name="connsiteX14" fmla="*/ 114300 w 182880"/>
                    <a:gd name="connsiteY14" fmla="*/ 281940 h 411480"/>
                    <a:gd name="connsiteX15" fmla="*/ 137160 w 182880"/>
                    <a:gd name="connsiteY15" fmla="*/ 297180 h 411480"/>
                    <a:gd name="connsiteX16" fmla="*/ 160020 w 182880"/>
                    <a:gd name="connsiteY16" fmla="*/ 304800 h 411480"/>
                    <a:gd name="connsiteX17" fmla="*/ 182880 w 182880"/>
                    <a:gd name="connsiteY17" fmla="*/ 320040 h 411480"/>
                    <a:gd name="connsiteX18" fmla="*/ 179070 w 182880"/>
                    <a:gd name="connsiteY18" fmla="*/ 308610 h 411480"/>
                    <a:gd name="connsiteX19" fmla="*/ 167640 w 182880"/>
                    <a:gd name="connsiteY19" fmla="*/ 300990 h 411480"/>
                    <a:gd name="connsiteX20" fmla="*/ 156210 w 182880"/>
                    <a:gd name="connsiteY20" fmla="*/ 289560 h 411480"/>
                    <a:gd name="connsiteX21" fmla="*/ 144780 w 182880"/>
                    <a:gd name="connsiteY21" fmla="*/ 285750 h 411480"/>
                    <a:gd name="connsiteX22" fmla="*/ 129540 w 182880"/>
                    <a:gd name="connsiteY22" fmla="*/ 278130 h 411480"/>
                    <a:gd name="connsiteX23" fmla="*/ 106680 w 182880"/>
                    <a:gd name="connsiteY23" fmla="*/ 270510 h 411480"/>
                    <a:gd name="connsiteX24" fmla="*/ 68580 w 182880"/>
                    <a:gd name="connsiteY24" fmla="*/ 274320 h 411480"/>
                    <a:gd name="connsiteX25" fmla="*/ 53340 w 182880"/>
                    <a:gd name="connsiteY25" fmla="*/ 297180 h 411480"/>
                    <a:gd name="connsiteX26" fmla="*/ 49530 w 182880"/>
                    <a:gd name="connsiteY26" fmla="*/ 320040 h 411480"/>
                    <a:gd name="connsiteX27" fmla="*/ 45720 w 182880"/>
                    <a:gd name="connsiteY27" fmla="*/ 339090 h 411480"/>
                    <a:gd name="connsiteX28" fmla="*/ 41910 w 182880"/>
                    <a:gd name="connsiteY28" fmla="*/ 373380 h 411480"/>
                    <a:gd name="connsiteX29" fmla="*/ 34290 w 182880"/>
                    <a:gd name="connsiteY29" fmla="*/ 396240 h 411480"/>
                    <a:gd name="connsiteX30" fmla="*/ 15240 w 182880"/>
                    <a:gd name="connsiteY30" fmla="*/ 41148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80" h="411480">
                      <a:moveTo>
                        <a:pt x="34290" y="0"/>
                      </a:moveTo>
                      <a:cubicBezTo>
                        <a:pt x="30480" y="6350"/>
                        <a:pt x="26785" y="12770"/>
                        <a:pt x="22860" y="19050"/>
                      </a:cubicBezTo>
                      <a:cubicBezTo>
                        <a:pt x="20433" y="22933"/>
                        <a:pt x="17100" y="26296"/>
                        <a:pt x="15240" y="30480"/>
                      </a:cubicBezTo>
                      <a:cubicBezTo>
                        <a:pt x="-2896" y="71286"/>
                        <a:pt x="17245" y="38902"/>
                        <a:pt x="0" y="64770"/>
                      </a:cubicBezTo>
                      <a:cubicBezTo>
                        <a:pt x="1270" y="86360"/>
                        <a:pt x="1233" y="108067"/>
                        <a:pt x="3810" y="129540"/>
                      </a:cubicBezTo>
                      <a:cubicBezTo>
                        <a:pt x="5058" y="139938"/>
                        <a:pt x="8118" y="150085"/>
                        <a:pt x="11430" y="160020"/>
                      </a:cubicBezTo>
                      <a:cubicBezTo>
                        <a:pt x="12700" y="163830"/>
                        <a:pt x="13444" y="167858"/>
                        <a:pt x="15240" y="171450"/>
                      </a:cubicBezTo>
                      <a:cubicBezTo>
                        <a:pt x="17288" y="175546"/>
                        <a:pt x="20812" y="178784"/>
                        <a:pt x="22860" y="182880"/>
                      </a:cubicBezTo>
                      <a:cubicBezTo>
                        <a:pt x="24656" y="186472"/>
                        <a:pt x="24720" y="190799"/>
                        <a:pt x="26670" y="194310"/>
                      </a:cubicBezTo>
                      <a:cubicBezTo>
                        <a:pt x="31118" y="202316"/>
                        <a:pt x="36830" y="209550"/>
                        <a:pt x="41910" y="217170"/>
                      </a:cubicBezTo>
                      <a:cubicBezTo>
                        <a:pt x="47941" y="226216"/>
                        <a:pt x="53871" y="235570"/>
                        <a:pt x="60960" y="243840"/>
                      </a:cubicBezTo>
                      <a:cubicBezTo>
                        <a:pt x="64467" y="247931"/>
                        <a:pt x="67907" y="252281"/>
                        <a:pt x="72390" y="255270"/>
                      </a:cubicBezTo>
                      <a:cubicBezTo>
                        <a:pt x="75732" y="257498"/>
                        <a:pt x="80010" y="257810"/>
                        <a:pt x="83820" y="259080"/>
                      </a:cubicBezTo>
                      <a:cubicBezTo>
                        <a:pt x="91440" y="270510"/>
                        <a:pt x="90170" y="271780"/>
                        <a:pt x="102870" y="278130"/>
                      </a:cubicBezTo>
                      <a:cubicBezTo>
                        <a:pt x="106462" y="279926"/>
                        <a:pt x="110789" y="279990"/>
                        <a:pt x="114300" y="281940"/>
                      </a:cubicBezTo>
                      <a:cubicBezTo>
                        <a:pt x="122306" y="286388"/>
                        <a:pt x="128472" y="294284"/>
                        <a:pt x="137160" y="297180"/>
                      </a:cubicBezTo>
                      <a:cubicBezTo>
                        <a:pt x="144780" y="299720"/>
                        <a:pt x="153337" y="300345"/>
                        <a:pt x="160020" y="304800"/>
                      </a:cubicBezTo>
                      <a:lnTo>
                        <a:pt x="182880" y="320040"/>
                      </a:lnTo>
                      <a:cubicBezTo>
                        <a:pt x="181610" y="316230"/>
                        <a:pt x="181579" y="311746"/>
                        <a:pt x="179070" y="308610"/>
                      </a:cubicBezTo>
                      <a:cubicBezTo>
                        <a:pt x="176209" y="305034"/>
                        <a:pt x="171158" y="303921"/>
                        <a:pt x="167640" y="300990"/>
                      </a:cubicBezTo>
                      <a:cubicBezTo>
                        <a:pt x="163501" y="297541"/>
                        <a:pt x="160693" y="292549"/>
                        <a:pt x="156210" y="289560"/>
                      </a:cubicBezTo>
                      <a:cubicBezTo>
                        <a:pt x="152868" y="287332"/>
                        <a:pt x="148471" y="287332"/>
                        <a:pt x="144780" y="285750"/>
                      </a:cubicBezTo>
                      <a:cubicBezTo>
                        <a:pt x="139560" y="283513"/>
                        <a:pt x="134813" y="280239"/>
                        <a:pt x="129540" y="278130"/>
                      </a:cubicBezTo>
                      <a:cubicBezTo>
                        <a:pt x="122082" y="275147"/>
                        <a:pt x="106680" y="270510"/>
                        <a:pt x="106680" y="270510"/>
                      </a:cubicBezTo>
                      <a:cubicBezTo>
                        <a:pt x="93980" y="271780"/>
                        <a:pt x="79996" y="268612"/>
                        <a:pt x="68580" y="274320"/>
                      </a:cubicBezTo>
                      <a:cubicBezTo>
                        <a:pt x="60389" y="278416"/>
                        <a:pt x="53340" y="297180"/>
                        <a:pt x="53340" y="297180"/>
                      </a:cubicBezTo>
                      <a:cubicBezTo>
                        <a:pt x="52070" y="304800"/>
                        <a:pt x="50912" y="312439"/>
                        <a:pt x="49530" y="320040"/>
                      </a:cubicBezTo>
                      <a:cubicBezTo>
                        <a:pt x="48372" y="326411"/>
                        <a:pt x="46636" y="332679"/>
                        <a:pt x="45720" y="339090"/>
                      </a:cubicBezTo>
                      <a:cubicBezTo>
                        <a:pt x="44094" y="350475"/>
                        <a:pt x="44165" y="362103"/>
                        <a:pt x="41910" y="373380"/>
                      </a:cubicBezTo>
                      <a:cubicBezTo>
                        <a:pt x="40335" y="381256"/>
                        <a:pt x="40973" y="391785"/>
                        <a:pt x="34290" y="396240"/>
                      </a:cubicBezTo>
                      <a:cubicBezTo>
                        <a:pt x="19871" y="405853"/>
                        <a:pt x="26098" y="400622"/>
                        <a:pt x="15240" y="411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9" name="フリーフォーム 1098"/>
                <p:cNvSpPr/>
                <p:nvPr/>
              </p:nvSpPr>
              <p:spPr>
                <a:xfrm>
                  <a:off x="5943600" y="4442460"/>
                  <a:ext cx="662940" cy="369570"/>
                </a:xfrm>
                <a:custGeom>
                  <a:avLst/>
                  <a:gdLst>
                    <a:gd name="connsiteX0" fmla="*/ 0 w 662940"/>
                    <a:gd name="connsiteY0" fmla="*/ 156210 h 369570"/>
                    <a:gd name="connsiteX1" fmla="*/ 7620 w 662940"/>
                    <a:gd name="connsiteY1" fmla="*/ 137160 h 369570"/>
                    <a:gd name="connsiteX2" fmla="*/ 19050 w 662940"/>
                    <a:gd name="connsiteY2" fmla="*/ 125730 h 369570"/>
                    <a:gd name="connsiteX3" fmla="*/ 38100 w 662940"/>
                    <a:gd name="connsiteY3" fmla="*/ 106680 h 369570"/>
                    <a:gd name="connsiteX4" fmla="*/ 68580 w 662940"/>
                    <a:gd name="connsiteY4" fmla="*/ 80010 h 369570"/>
                    <a:gd name="connsiteX5" fmla="*/ 80010 w 662940"/>
                    <a:gd name="connsiteY5" fmla="*/ 72390 h 369570"/>
                    <a:gd name="connsiteX6" fmla="*/ 110490 w 662940"/>
                    <a:gd name="connsiteY6" fmla="*/ 76200 h 369570"/>
                    <a:gd name="connsiteX7" fmla="*/ 118110 w 662940"/>
                    <a:gd name="connsiteY7" fmla="*/ 87630 h 369570"/>
                    <a:gd name="connsiteX8" fmla="*/ 129540 w 662940"/>
                    <a:gd name="connsiteY8" fmla="*/ 99060 h 369570"/>
                    <a:gd name="connsiteX9" fmla="*/ 133350 w 662940"/>
                    <a:gd name="connsiteY9" fmla="*/ 110490 h 369570"/>
                    <a:gd name="connsiteX10" fmla="*/ 140970 w 662940"/>
                    <a:gd name="connsiteY10" fmla="*/ 121920 h 369570"/>
                    <a:gd name="connsiteX11" fmla="*/ 133350 w 662940"/>
                    <a:gd name="connsiteY11" fmla="*/ 171450 h 369570"/>
                    <a:gd name="connsiteX12" fmla="*/ 125730 w 662940"/>
                    <a:gd name="connsiteY12" fmla="*/ 182880 h 369570"/>
                    <a:gd name="connsiteX13" fmla="*/ 121920 w 662940"/>
                    <a:gd name="connsiteY13" fmla="*/ 194310 h 369570"/>
                    <a:gd name="connsiteX14" fmla="*/ 114300 w 662940"/>
                    <a:gd name="connsiteY14" fmla="*/ 205740 h 369570"/>
                    <a:gd name="connsiteX15" fmla="*/ 106680 w 662940"/>
                    <a:gd name="connsiteY15" fmla="*/ 228600 h 369570"/>
                    <a:gd name="connsiteX16" fmla="*/ 99060 w 662940"/>
                    <a:gd name="connsiteY16" fmla="*/ 251460 h 369570"/>
                    <a:gd name="connsiteX17" fmla="*/ 91440 w 662940"/>
                    <a:gd name="connsiteY17" fmla="*/ 274320 h 369570"/>
                    <a:gd name="connsiteX18" fmla="*/ 87630 w 662940"/>
                    <a:gd name="connsiteY18" fmla="*/ 285750 h 369570"/>
                    <a:gd name="connsiteX19" fmla="*/ 80010 w 662940"/>
                    <a:gd name="connsiteY19" fmla="*/ 297180 h 369570"/>
                    <a:gd name="connsiteX20" fmla="*/ 72390 w 662940"/>
                    <a:gd name="connsiteY20" fmla="*/ 320040 h 369570"/>
                    <a:gd name="connsiteX21" fmla="*/ 83820 w 662940"/>
                    <a:gd name="connsiteY21" fmla="*/ 312420 h 369570"/>
                    <a:gd name="connsiteX22" fmla="*/ 99060 w 662940"/>
                    <a:gd name="connsiteY22" fmla="*/ 293370 h 369570"/>
                    <a:gd name="connsiteX23" fmla="*/ 106680 w 662940"/>
                    <a:gd name="connsiteY23" fmla="*/ 270510 h 369570"/>
                    <a:gd name="connsiteX24" fmla="*/ 110490 w 662940"/>
                    <a:gd name="connsiteY24" fmla="*/ 255270 h 369570"/>
                    <a:gd name="connsiteX25" fmla="*/ 118110 w 662940"/>
                    <a:gd name="connsiteY25" fmla="*/ 232410 h 369570"/>
                    <a:gd name="connsiteX26" fmla="*/ 125730 w 662940"/>
                    <a:gd name="connsiteY26" fmla="*/ 201930 h 369570"/>
                    <a:gd name="connsiteX27" fmla="*/ 133350 w 662940"/>
                    <a:gd name="connsiteY27" fmla="*/ 179070 h 369570"/>
                    <a:gd name="connsiteX28" fmla="*/ 140970 w 662940"/>
                    <a:gd name="connsiteY28" fmla="*/ 152400 h 369570"/>
                    <a:gd name="connsiteX29" fmla="*/ 148590 w 662940"/>
                    <a:gd name="connsiteY29" fmla="*/ 140970 h 369570"/>
                    <a:gd name="connsiteX30" fmla="*/ 160020 w 662940"/>
                    <a:gd name="connsiteY30" fmla="*/ 118110 h 369570"/>
                    <a:gd name="connsiteX31" fmla="*/ 171450 w 662940"/>
                    <a:gd name="connsiteY31" fmla="*/ 110490 h 369570"/>
                    <a:gd name="connsiteX32" fmla="*/ 179070 w 662940"/>
                    <a:gd name="connsiteY32" fmla="*/ 99060 h 369570"/>
                    <a:gd name="connsiteX33" fmla="*/ 190500 w 662940"/>
                    <a:gd name="connsiteY33" fmla="*/ 91440 h 369570"/>
                    <a:gd name="connsiteX34" fmla="*/ 205740 w 662940"/>
                    <a:gd name="connsiteY34" fmla="*/ 68580 h 369570"/>
                    <a:gd name="connsiteX35" fmla="*/ 228600 w 662940"/>
                    <a:gd name="connsiteY35" fmla="*/ 49530 h 369570"/>
                    <a:gd name="connsiteX36" fmla="*/ 240030 w 662940"/>
                    <a:gd name="connsiteY36" fmla="*/ 41910 h 369570"/>
                    <a:gd name="connsiteX37" fmla="*/ 247650 w 662940"/>
                    <a:gd name="connsiteY37" fmla="*/ 30480 h 369570"/>
                    <a:gd name="connsiteX38" fmla="*/ 270510 w 662940"/>
                    <a:gd name="connsiteY38" fmla="*/ 22860 h 369570"/>
                    <a:gd name="connsiteX39" fmla="*/ 293370 w 662940"/>
                    <a:gd name="connsiteY39" fmla="*/ 11430 h 369570"/>
                    <a:gd name="connsiteX40" fmla="*/ 320040 w 662940"/>
                    <a:gd name="connsiteY40" fmla="*/ 0 h 369570"/>
                    <a:gd name="connsiteX41" fmla="*/ 407670 w 662940"/>
                    <a:gd name="connsiteY41" fmla="*/ 3810 h 369570"/>
                    <a:gd name="connsiteX42" fmla="*/ 430530 w 662940"/>
                    <a:gd name="connsiteY42" fmla="*/ 19050 h 369570"/>
                    <a:gd name="connsiteX43" fmla="*/ 453390 w 662940"/>
                    <a:gd name="connsiteY43" fmla="*/ 30480 h 369570"/>
                    <a:gd name="connsiteX44" fmla="*/ 464820 w 662940"/>
                    <a:gd name="connsiteY44" fmla="*/ 38100 h 369570"/>
                    <a:gd name="connsiteX45" fmla="*/ 472440 w 662940"/>
                    <a:gd name="connsiteY45" fmla="*/ 49530 h 369570"/>
                    <a:gd name="connsiteX46" fmla="*/ 480060 w 662940"/>
                    <a:gd name="connsiteY46" fmla="*/ 72390 h 369570"/>
                    <a:gd name="connsiteX47" fmla="*/ 483870 w 662940"/>
                    <a:gd name="connsiteY47" fmla="*/ 83820 h 369570"/>
                    <a:gd name="connsiteX48" fmla="*/ 487680 w 662940"/>
                    <a:gd name="connsiteY48" fmla="*/ 95250 h 369570"/>
                    <a:gd name="connsiteX49" fmla="*/ 491490 w 662940"/>
                    <a:gd name="connsiteY49" fmla="*/ 106680 h 369570"/>
                    <a:gd name="connsiteX50" fmla="*/ 487680 w 662940"/>
                    <a:gd name="connsiteY50" fmla="*/ 148590 h 369570"/>
                    <a:gd name="connsiteX51" fmla="*/ 483870 w 662940"/>
                    <a:gd name="connsiteY51" fmla="*/ 163830 h 369570"/>
                    <a:gd name="connsiteX52" fmla="*/ 472440 w 662940"/>
                    <a:gd name="connsiteY52" fmla="*/ 198120 h 369570"/>
                    <a:gd name="connsiteX53" fmla="*/ 468630 w 662940"/>
                    <a:gd name="connsiteY53" fmla="*/ 209550 h 369570"/>
                    <a:gd name="connsiteX54" fmla="*/ 461010 w 662940"/>
                    <a:gd name="connsiteY54" fmla="*/ 247650 h 369570"/>
                    <a:gd name="connsiteX55" fmla="*/ 464820 w 662940"/>
                    <a:gd name="connsiteY55" fmla="*/ 339090 h 369570"/>
                    <a:gd name="connsiteX56" fmla="*/ 483870 w 662940"/>
                    <a:gd name="connsiteY56" fmla="*/ 358140 h 369570"/>
                    <a:gd name="connsiteX57" fmla="*/ 495300 w 662940"/>
                    <a:gd name="connsiteY57" fmla="*/ 369570 h 369570"/>
                    <a:gd name="connsiteX58" fmla="*/ 552450 w 662940"/>
                    <a:gd name="connsiteY58" fmla="*/ 365760 h 369570"/>
                    <a:gd name="connsiteX59" fmla="*/ 563880 w 662940"/>
                    <a:gd name="connsiteY59" fmla="*/ 361950 h 369570"/>
                    <a:gd name="connsiteX60" fmla="*/ 586740 w 662940"/>
                    <a:gd name="connsiteY60" fmla="*/ 346710 h 369570"/>
                    <a:gd name="connsiteX61" fmla="*/ 613410 w 662940"/>
                    <a:gd name="connsiteY61" fmla="*/ 312420 h 369570"/>
                    <a:gd name="connsiteX62" fmla="*/ 624840 w 662940"/>
                    <a:gd name="connsiteY62" fmla="*/ 289560 h 369570"/>
                    <a:gd name="connsiteX63" fmla="*/ 632460 w 662940"/>
                    <a:gd name="connsiteY63" fmla="*/ 262890 h 369570"/>
                    <a:gd name="connsiteX64" fmla="*/ 643890 w 662940"/>
                    <a:gd name="connsiteY64" fmla="*/ 217170 h 369570"/>
                    <a:gd name="connsiteX65" fmla="*/ 651510 w 662940"/>
                    <a:gd name="connsiteY65" fmla="*/ 190500 h 369570"/>
                    <a:gd name="connsiteX66" fmla="*/ 662940 w 662940"/>
                    <a:gd name="connsiteY66" fmla="*/ 18669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2940" h="369570">
                      <a:moveTo>
                        <a:pt x="0" y="156210"/>
                      </a:moveTo>
                      <a:cubicBezTo>
                        <a:pt x="2540" y="149860"/>
                        <a:pt x="3995" y="142960"/>
                        <a:pt x="7620" y="137160"/>
                      </a:cubicBezTo>
                      <a:cubicBezTo>
                        <a:pt x="10476" y="132591"/>
                        <a:pt x="15601" y="129869"/>
                        <a:pt x="19050" y="125730"/>
                      </a:cubicBezTo>
                      <a:cubicBezTo>
                        <a:pt x="34925" y="106680"/>
                        <a:pt x="17145" y="120650"/>
                        <a:pt x="38100" y="106680"/>
                      </a:cubicBezTo>
                      <a:cubicBezTo>
                        <a:pt x="50800" y="87630"/>
                        <a:pt x="41910" y="97790"/>
                        <a:pt x="68580" y="80010"/>
                      </a:cubicBezTo>
                      <a:lnTo>
                        <a:pt x="80010" y="72390"/>
                      </a:lnTo>
                      <a:cubicBezTo>
                        <a:pt x="90170" y="73660"/>
                        <a:pt x="100983" y="72397"/>
                        <a:pt x="110490" y="76200"/>
                      </a:cubicBezTo>
                      <a:cubicBezTo>
                        <a:pt x="114742" y="77901"/>
                        <a:pt x="115179" y="84112"/>
                        <a:pt x="118110" y="87630"/>
                      </a:cubicBezTo>
                      <a:cubicBezTo>
                        <a:pt x="121559" y="91769"/>
                        <a:pt x="125730" y="95250"/>
                        <a:pt x="129540" y="99060"/>
                      </a:cubicBezTo>
                      <a:cubicBezTo>
                        <a:pt x="130810" y="102870"/>
                        <a:pt x="131554" y="106898"/>
                        <a:pt x="133350" y="110490"/>
                      </a:cubicBezTo>
                      <a:cubicBezTo>
                        <a:pt x="135398" y="114586"/>
                        <a:pt x="140619" y="117354"/>
                        <a:pt x="140970" y="121920"/>
                      </a:cubicBezTo>
                      <a:cubicBezTo>
                        <a:pt x="141553" y="129496"/>
                        <a:pt x="139688" y="158774"/>
                        <a:pt x="133350" y="171450"/>
                      </a:cubicBezTo>
                      <a:cubicBezTo>
                        <a:pt x="131302" y="175546"/>
                        <a:pt x="127778" y="178784"/>
                        <a:pt x="125730" y="182880"/>
                      </a:cubicBezTo>
                      <a:cubicBezTo>
                        <a:pt x="123934" y="186472"/>
                        <a:pt x="123716" y="190718"/>
                        <a:pt x="121920" y="194310"/>
                      </a:cubicBezTo>
                      <a:cubicBezTo>
                        <a:pt x="119872" y="198406"/>
                        <a:pt x="116160" y="201556"/>
                        <a:pt x="114300" y="205740"/>
                      </a:cubicBezTo>
                      <a:cubicBezTo>
                        <a:pt x="111038" y="213080"/>
                        <a:pt x="109220" y="220980"/>
                        <a:pt x="106680" y="228600"/>
                      </a:cubicBezTo>
                      <a:lnTo>
                        <a:pt x="99060" y="251460"/>
                      </a:lnTo>
                      <a:lnTo>
                        <a:pt x="91440" y="274320"/>
                      </a:lnTo>
                      <a:cubicBezTo>
                        <a:pt x="90170" y="278130"/>
                        <a:pt x="89858" y="282408"/>
                        <a:pt x="87630" y="285750"/>
                      </a:cubicBezTo>
                      <a:cubicBezTo>
                        <a:pt x="85090" y="289560"/>
                        <a:pt x="81870" y="292996"/>
                        <a:pt x="80010" y="297180"/>
                      </a:cubicBezTo>
                      <a:cubicBezTo>
                        <a:pt x="76748" y="304520"/>
                        <a:pt x="65707" y="324495"/>
                        <a:pt x="72390" y="320040"/>
                      </a:cubicBezTo>
                      <a:lnTo>
                        <a:pt x="83820" y="312420"/>
                      </a:lnTo>
                      <a:cubicBezTo>
                        <a:pt x="97715" y="270735"/>
                        <a:pt x="74441" y="332761"/>
                        <a:pt x="99060" y="293370"/>
                      </a:cubicBezTo>
                      <a:cubicBezTo>
                        <a:pt x="103317" y="286559"/>
                        <a:pt x="104732" y="278302"/>
                        <a:pt x="106680" y="270510"/>
                      </a:cubicBezTo>
                      <a:cubicBezTo>
                        <a:pt x="107950" y="265430"/>
                        <a:pt x="108985" y="260286"/>
                        <a:pt x="110490" y="255270"/>
                      </a:cubicBezTo>
                      <a:cubicBezTo>
                        <a:pt x="112798" y="247577"/>
                        <a:pt x="116162" y="240202"/>
                        <a:pt x="118110" y="232410"/>
                      </a:cubicBezTo>
                      <a:cubicBezTo>
                        <a:pt x="120650" y="222250"/>
                        <a:pt x="122418" y="211865"/>
                        <a:pt x="125730" y="201930"/>
                      </a:cubicBezTo>
                      <a:cubicBezTo>
                        <a:pt x="128270" y="194310"/>
                        <a:pt x="131402" y="186862"/>
                        <a:pt x="133350" y="179070"/>
                      </a:cubicBezTo>
                      <a:cubicBezTo>
                        <a:pt x="134571" y="174187"/>
                        <a:pt x="138237" y="157866"/>
                        <a:pt x="140970" y="152400"/>
                      </a:cubicBezTo>
                      <a:cubicBezTo>
                        <a:pt x="143018" y="148304"/>
                        <a:pt x="146542" y="145066"/>
                        <a:pt x="148590" y="140970"/>
                      </a:cubicBezTo>
                      <a:cubicBezTo>
                        <a:pt x="154788" y="128575"/>
                        <a:pt x="149101" y="129029"/>
                        <a:pt x="160020" y="118110"/>
                      </a:cubicBezTo>
                      <a:cubicBezTo>
                        <a:pt x="163258" y="114872"/>
                        <a:pt x="167640" y="113030"/>
                        <a:pt x="171450" y="110490"/>
                      </a:cubicBezTo>
                      <a:cubicBezTo>
                        <a:pt x="173990" y="106680"/>
                        <a:pt x="175832" y="102298"/>
                        <a:pt x="179070" y="99060"/>
                      </a:cubicBezTo>
                      <a:cubicBezTo>
                        <a:pt x="182308" y="95822"/>
                        <a:pt x="187485" y="94886"/>
                        <a:pt x="190500" y="91440"/>
                      </a:cubicBezTo>
                      <a:cubicBezTo>
                        <a:pt x="196531" y="84548"/>
                        <a:pt x="198120" y="73660"/>
                        <a:pt x="205740" y="68580"/>
                      </a:cubicBezTo>
                      <a:cubicBezTo>
                        <a:pt x="234119" y="49661"/>
                        <a:pt x="199264" y="73976"/>
                        <a:pt x="228600" y="49530"/>
                      </a:cubicBezTo>
                      <a:cubicBezTo>
                        <a:pt x="232118" y="46599"/>
                        <a:pt x="236220" y="44450"/>
                        <a:pt x="240030" y="41910"/>
                      </a:cubicBezTo>
                      <a:cubicBezTo>
                        <a:pt x="242570" y="38100"/>
                        <a:pt x="243767" y="32907"/>
                        <a:pt x="247650" y="30480"/>
                      </a:cubicBezTo>
                      <a:cubicBezTo>
                        <a:pt x="254461" y="26223"/>
                        <a:pt x="263827" y="27315"/>
                        <a:pt x="270510" y="22860"/>
                      </a:cubicBezTo>
                      <a:cubicBezTo>
                        <a:pt x="303267" y="1022"/>
                        <a:pt x="261822" y="27204"/>
                        <a:pt x="293370" y="11430"/>
                      </a:cubicBezTo>
                      <a:cubicBezTo>
                        <a:pt x="319682" y="-1726"/>
                        <a:pt x="288322" y="7929"/>
                        <a:pt x="320040" y="0"/>
                      </a:cubicBezTo>
                      <a:cubicBezTo>
                        <a:pt x="349250" y="1270"/>
                        <a:pt x="378858" y="-1158"/>
                        <a:pt x="407670" y="3810"/>
                      </a:cubicBezTo>
                      <a:cubicBezTo>
                        <a:pt x="416695" y="5366"/>
                        <a:pt x="422910" y="13970"/>
                        <a:pt x="430530" y="19050"/>
                      </a:cubicBezTo>
                      <a:cubicBezTo>
                        <a:pt x="463287" y="40888"/>
                        <a:pt x="421842" y="14706"/>
                        <a:pt x="453390" y="30480"/>
                      </a:cubicBezTo>
                      <a:cubicBezTo>
                        <a:pt x="457486" y="32528"/>
                        <a:pt x="461010" y="35560"/>
                        <a:pt x="464820" y="38100"/>
                      </a:cubicBezTo>
                      <a:cubicBezTo>
                        <a:pt x="467360" y="41910"/>
                        <a:pt x="470580" y="45346"/>
                        <a:pt x="472440" y="49530"/>
                      </a:cubicBezTo>
                      <a:cubicBezTo>
                        <a:pt x="475702" y="56870"/>
                        <a:pt x="477520" y="64770"/>
                        <a:pt x="480060" y="72390"/>
                      </a:cubicBezTo>
                      <a:lnTo>
                        <a:pt x="483870" y="83820"/>
                      </a:lnTo>
                      <a:lnTo>
                        <a:pt x="487680" y="95250"/>
                      </a:lnTo>
                      <a:lnTo>
                        <a:pt x="491490" y="106680"/>
                      </a:lnTo>
                      <a:cubicBezTo>
                        <a:pt x="490220" y="120650"/>
                        <a:pt x="489534" y="134685"/>
                        <a:pt x="487680" y="148590"/>
                      </a:cubicBezTo>
                      <a:cubicBezTo>
                        <a:pt x="486988" y="153780"/>
                        <a:pt x="485375" y="158814"/>
                        <a:pt x="483870" y="163830"/>
                      </a:cubicBezTo>
                      <a:cubicBezTo>
                        <a:pt x="480408" y="175370"/>
                        <a:pt x="476250" y="186690"/>
                        <a:pt x="472440" y="198120"/>
                      </a:cubicBezTo>
                      <a:cubicBezTo>
                        <a:pt x="471170" y="201930"/>
                        <a:pt x="469418" y="205612"/>
                        <a:pt x="468630" y="209550"/>
                      </a:cubicBezTo>
                      <a:lnTo>
                        <a:pt x="461010" y="247650"/>
                      </a:lnTo>
                      <a:cubicBezTo>
                        <a:pt x="462280" y="278130"/>
                        <a:pt x="461451" y="308770"/>
                        <a:pt x="464820" y="339090"/>
                      </a:cubicBezTo>
                      <a:cubicBezTo>
                        <a:pt x="465960" y="349354"/>
                        <a:pt x="477650" y="352956"/>
                        <a:pt x="483870" y="358140"/>
                      </a:cubicBezTo>
                      <a:cubicBezTo>
                        <a:pt x="488009" y="361589"/>
                        <a:pt x="491490" y="365760"/>
                        <a:pt x="495300" y="369570"/>
                      </a:cubicBezTo>
                      <a:cubicBezTo>
                        <a:pt x="514350" y="368300"/>
                        <a:pt x="533474" y="367868"/>
                        <a:pt x="552450" y="365760"/>
                      </a:cubicBezTo>
                      <a:cubicBezTo>
                        <a:pt x="556442" y="365316"/>
                        <a:pt x="560369" y="363900"/>
                        <a:pt x="563880" y="361950"/>
                      </a:cubicBezTo>
                      <a:cubicBezTo>
                        <a:pt x="571886" y="357502"/>
                        <a:pt x="586740" y="346710"/>
                        <a:pt x="586740" y="346710"/>
                      </a:cubicBezTo>
                      <a:cubicBezTo>
                        <a:pt x="604969" y="319367"/>
                        <a:pt x="595504" y="330326"/>
                        <a:pt x="613410" y="312420"/>
                      </a:cubicBezTo>
                      <a:cubicBezTo>
                        <a:pt x="622987" y="283690"/>
                        <a:pt x="610068" y="319103"/>
                        <a:pt x="624840" y="289560"/>
                      </a:cubicBezTo>
                      <a:cubicBezTo>
                        <a:pt x="628041" y="283158"/>
                        <a:pt x="630629" y="268994"/>
                        <a:pt x="632460" y="262890"/>
                      </a:cubicBezTo>
                      <a:cubicBezTo>
                        <a:pt x="647736" y="211970"/>
                        <a:pt x="633746" y="267892"/>
                        <a:pt x="643890" y="217170"/>
                      </a:cubicBezTo>
                      <a:cubicBezTo>
                        <a:pt x="643915" y="217046"/>
                        <a:pt x="649694" y="192316"/>
                        <a:pt x="651510" y="190500"/>
                      </a:cubicBezTo>
                      <a:cubicBezTo>
                        <a:pt x="654350" y="187660"/>
                        <a:pt x="662940" y="186690"/>
                        <a:pt x="662940" y="1866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0" name="フリーフォーム 1099"/>
                <p:cNvSpPr/>
                <p:nvPr/>
              </p:nvSpPr>
              <p:spPr>
                <a:xfrm>
                  <a:off x="5966460" y="4213860"/>
                  <a:ext cx="190500" cy="331470"/>
                </a:xfrm>
                <a:custGeom>
                  <a:avLst/>
                  <a:gdLst>
                    <a:gd name="connsiteX0" fmla="*/ 171450 w 190500"/>
                    <a:gd name="connsiteY0" fmla="*/ 0 h 331470"/>
                    <a:gd name="connsiteX1" fmla="*/ 175260 w 190500"/>
                    <a:gd name="connsiteY1" fmla="*/ 19050 h 331470"/>
                    <a:gd name="connsiteX2" fmla="*/ 182880 w 190500"/>
                    <a:gd name="connsiteY2" fmla="*/ 41910 h 331470"/>
                    <a:gd name="connsiteX3" fmla="*/ 190500 w 190500"/>
                    <a:gd name="connsiteY3" fmla="*/ 68580 h 331470"/>
                    <a:gd name="connsiteX4" fmla="*/ 186690 w 190500"/>
                    <a:gd name="connsiteY4" fmla="*/ 99060 h 331470"/>
                    <a:gd name="connsiteX5" fmla="*/ 175260 w 190500"/>
                    <a:gd name="connsiteY5" fmla="*/ 121920 h 331470"/>
                    <a:gd name="connsiteX6" fmla="*/ 152400 w 190500"/>
                    <a:gd name="connsiteY6" fmla="*/ 148590 h 331470"/>
                    <a:gd name="connsiteX7" fmla="*/ 106680 w 190500"/>
                    <a:gd name="connsiteY7" fmla="*/ 217170 h 331470"/>
                    <a:gd name="connsiteX8" fmla="*/ 91440 w 190500"/>
                    <a:gd name="connsiteY8" fmla="*/ 240030 h 331470"/>
                    <a:gd name="connsiteX9" fmla="*/ 83820 w 190500"/>
                    <a:gd name="connsiteY9" fmla="*/ 251460 h 331470"/>
                    <a:gd name="connsiteX10" fmla="*/ 72390 w 190500"/>
                    <a:gd name="connsiteY10" fmla="*/ 259080 h 331470"/>
                    <a:gd name="connsiteX11" fmla="*/ 64770 w 190500"/>
                    <a:gd name="connsiteY11" fmla="*/ 281940 h 331470"/>
                    <a:gd name="connsiteX12" fmla="*/ 53340 w 190500"/>
                    <a:gd name="connsiteY12" fmla="*/ 304800 h 331470"/>
                    <a:gd name="connsiteX13" fmla="*/ 30480 w 190500"/>
                    <a:gd name="connsiteY13" fmla="*/ 320040 h 331470"/>
                    <a:gd name="connsiteX14" fmla="*/ 19050 w 190500"/>
                    <a:gd name="connsiteY14" fmla="*/ 331470 h 331470"/>
                    <a:gd name="connsiteX15" fmla="*/ 19050 w 190500"/>
                    <a:gd name="connsiteY15" fmla="*/ 167640 h 331470"/>
                    <a:gd name="connsiteX16" fmla="*/ 3810 w 190500"/>
                    <a:gd name="connsiteY16" fmla="*/ 133350 h 331470"/>
                    <a:gd name="connsiteX17" fmla="*/ 0 w 190500"/>
                    <a:gd name="connsiteY17" fmla="*/ 121920 h 331470"/>
                    <a:gd name="connsiteX18" fmla="*/ 3810 w 190500"/>
                    <a:gd name="connsiteY18" fmla="*/ 102870 h 331470"/>
                    <a:gd name="connsiteX19" fmla="*/ 15240 w 190500"/>
                    <a:gd name="connsiteY19" fmla="*/ 99060 h 331470"/>
                    <a:gd name="connsiteX20" fmla="*/ 26670 w 190500"/>
                    <a:gd name="connsiteY20" fmla="*/ 102870 h 3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0500" h="331470">
                      <a:moveTo>
                        <a:pt x="171450" y="0"/>
                      </a:moveTo>
                      <a:cubicBezTo>
                        <a:pt x="172720" y="6350"/>
                        <a:pt x="173556" y="12802"/>
                        <a:pt x="175260" y="19050"/>
                      </a:cubicBezTo>
                      <a:cubicBezTo>
                        <a:pt x="177373" y="26799"/>
                        <a:pt x="180932" y="34118"/>
                        <a:pt x="182880" y="41910"/>
                      </a:cubicBezTo>
                      <a:cubicBezTo>
                        <a:pt x="187664" y="61046"/>
                        <a:pt x="185034" y="52182"/>
                        <a:pt x="190500" y="68580"/>
                      </a:cubicBezTo>
                      <a:cubicBezTo>
                        <a:pt x="189230" y="78740"/>
                        <a:pt x="188522" y="88986"/>
                        <a:pt x="186690" y="99060"/>
                      </a:cubicBezTo>
                      <a:cubicBezTo>
                        <a:pt x="184581" y="110659"/>
                        <a:pt x="181517" y="111908"/>
                        <a:pt x="175260" y="121920"/>
                      </a:cubicBezTo>
                      <a:cubicBezTo>
                        <a:pt x="160489" y="145553"/>
                        <a:pt x="170600" y="136456"/>
                        <a:pt x="152400" y="148590"/>
                      </a:cubicBezTo>
                      <a:lnTo>
                        <a:pt x="106680" y="217170"/>
                      </a:lnTo>
                      <a:lnTo>
                        <a:pt x="91440" y="240030"/>
                      </a:lnTo>
                      <a:cubicBezTo>
                        <a:pt x="88900" y="243840"/>
                        <a:pt x="87630" y="248920"/>
                        <a:pt x="83820" y="251460"/>
                      </a:cubicBezTo>
                      <a:lnTo>
                        <a:pt x="72390" y="259080"/>
                      </a:lnTo>
                      <a:lnTo>
                        <a:pt x="64770" y="281940"/>
                      </a:lnTo>
                      <a:cubicBezTo>
                        <a:pt x="62052" y="290093"/>
                        <a:pt x="60291" y="298718"/>
                        <a:pt x="53340" y="304800"/>
                      </a:cubicBezTo>
                      <a:cubicBezTo>
                        <a:pt x="46448" y="310831"/>
                        <a:pt x="36956" y="313564"/>
                        <a:pt x="30480" y="320040"/>
                      </a:cubicBezTo>
                      <a:lnTo>
                        <a:pt x="19050" y="331470"/>
                      </a:lnTo>
                      <a:cubicBezTo>
                        <a:pt x="29852" y="266660"/>
                        <a:pt x="27549" y="289453"/>
                        <a:pt x="19050" y="167640"/>
                      </a:cubicBezTo>
                      <a:cubicBezTo>
                        <a:pt x="17456" y="144793"/>
                        <a:pt x="11625" y="148979"/>
                        <a:pt x="3810" y="133350"/>
                      </a:cubicBezTo>
                      <a:cubicBezTo>
                        <a:pt x="2014" y="129758"/>
                        <a:pt x="1270" y="125730"/>
                        <a:pt x="0" y="121920"/>
                      </a:cubicBezTo>
                      <a:cubicBezTo>
                        <a:pt x="1270" y="115570"/>
                        <a:pt x="218" y="108258"/>
                        <a:pt x="3810" y="102870"/>
                      </a:cubicBezTo>
                      <a:cubicBezTo>
                        <a:pt x="6038" y="99528"/>
                        <a:pt x="11224" y="99060"/>
                        <a:pt x="15240" y="99060"/>
                      </a:cubicBezTo>
                      <a:cubicBezTo>
                        <a:pt x="19256" y="99060"/>
                        <a:pt x="26670" y="102870"/>
                        <a:pt x="26670" y="1028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1" name="フリーフォーム 1100"/>
                <p:cNvSpPr/>
                <p:nvPr/>
              </p:nvSpPr>
              <p:spPr>
                <a:xfrm>
                  <a:off x="6045671" y="4305300"/>
                  <a:ext cx="19849" cy="137160"/>
                </a:xfrm>
                <a:custGeom>
                  <a:avLst/>
                  <a:gdLst>
                    <a:gd name="connsiteX0" fmla="*/ 16039 w 19849"/>
                    <a:gd name="connsiteY0" fmla="*/ 0 h 137160"/>
                    <a:gd name="connsiteX1" fmla="*/ 799 w 19849"/>
                    <a:gd name="connsiteY1" fmla="*/ 19050 h 137160"/>
                    <a:gd name="connsiteX2" fmla="*/ 4609 w 19849"/>
                    <a:gd name="connsiteY2" fmla="*/ 57150 h 137160"/>
                    <a:gd name="connsiteX3" fmla="*/ 12229 w 19849"/>
                    <a:gd name="connsiteY3" fmla="*/ 80010 h 137160"/>
                    <a:gd name="connsiteX4" fmla="*/ 16039 w 19849"/>
                    <a:gd name="connsiteY4" fmla="*/ 91440 h 137160"/>
                    <a:gd name="connsiteX5" fmla="*/ 19849 w 19849"/>
                    <a:gd name="connsiteY5" fmla="*/ 110490 h 137160"/>
                    <a:gd name="connsiteX6" fmla="*/ 16039 w 19849"/>
                    <a:gd name="connsiteY6"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49" h="137160">
                      <a:moveTo>
                        <a:pt x="16039" y="0"/>
                      </a:moveTo>
                      <a:cubicBezTo>
                        <a:pt x="10959" y="6350"/>
                        <a:pt x="2394" y="11076"/>
                        <a:pt x="799" y="19050"/>
                      </a:cubicBezTo>
                      <a:cubicBezTo>
                        <a:pt x="-1704" y="31565"/>
                        <a:pt x="2257" y="44605"/>
                        <a:pt x="4609" y="57150"/>
                      </a:cubicBezTo>
                      <a:cubicBezTo>
                        <a:pt x="6089" y="65045"/>
                        <a:pt x="9689" y="72390"/>
                        <a:pt x="12229" y="80010"/>
                      </a:cubicBezTo>
                      <a:cubicBezTo>
                        <a:pt x="13499" y="83820"/>
                        <a:pt x="15251" y="87502"/>
                        <a:pt x="16039" y="91440"/>
                      </a:cubicBezTo>
                      <a:lnTo>
                        <a:pt x="19849" y="110490"/>
                      </a:lnTo>
                      <a:lnTo>
                        <a:pt x="16039" y="13716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2" name="フリーフォーム 1101"/>
                <p:cNvSpPr/>
                <p:nvPr/>
              </p:nvSpPr>
              <p:spPr>
                <a:xfrm>
                  <a:off x="6027420" y="3741420"/>
                  <a:ext cx="224791" cy="419100"/>
                </a:xfrm>
                <a:custGeom>
                  <a:avLst/>
                  <a:gdLst>
                    <a:gd name="connsiteX0" fmla="*/ 0 w 224791"/>
                    <a:gd name="connsiteY0" fmla="*/ 0 h 419100"/>
                    <a:gd name="connsiteX1" fmla="*/ 49530 w 224791"/>
                    <a:gd name="connsiteY1" fmla="*/ 41910 h 419100"/>
                    <a:gd name="connsiteX2" fmla="*/ 68580 w 224791"/>
                    <a:gd name="connsiteY2" fmla="*/ 60960 h 419100"/>
                    <a:gd name="connsiteX3" fmla="*/ 76200 w 224791"/>
                    <a:gd name="connsiteY3" fmla="*/ 72390 h 419100"/>
                    <a:gd name="connsiteX4" fmla="*/ 99060 w 224791"/>
                    <a:gd name="connsiteY4" fmla="*/ 87630 h 419100"/>
                    <a:gd name="connsiteX5" fmla="*/ 114300 w 224791"/>
                    <a:gd name="connsiteY5" fmla="*/ 110490 h 419100"/>
                    <a:gd name="connsiteX6" fmla="*/ 118110 w 224791"/>
                    <a:gd name="connsiteY6" fmla="*/ 121920 h 419100"/>
                    <a:gd name="connsiteX7" fmla="*/ 125730 w 224791"/>
                    <a:gd name="connsiteY7" fmla="*/ 133350 h 419100"/>
                    <a:gd name="connsiteX8" fmla="*/ 129540 w 224791"/>
                    <a:gd name="connsiteY8" fmla="*/ 144780 h 419100"/>
                    <a:gd name="connsiteX9" fmla="*/ 137160 w 224791"/>
                    <a:gd name="connsiteY9" fmla="*/ 156210 h 419100"/>
                    <a:gd name="connsiteX10" fmla="*/ 144780 w 224791"/>
                    <a:gd name="connsiteY10" fmla="*/ 179070 h 419100"/>
                    <a:gd name="connsiteX11" fmla="*/ 148590 w 224791"/>
                    <a:gd name="connsiteY11" fmla="*/ 190500 h 419100"/>
                    <a:gd name="connsiteX12" fmla="*/ 156210 w 224791"/>
                    <a:gd name="connsiteY12" fmla="*/ 205740 h 419100"/>
                    <a:gd name="connsiteX13" fmla="*/ 163830 w 224791"/>
                    <a:gd name="connsiteY13" fmla="*/ 228600 h 419100"/>
                    <a:gd name="connsiteX14" fmla="*/ 171450 w 224791"/>
                    <a:gd name="connsiteY14" fmla="*/ 251460 h 419100"/>
                    <a:gd name="connsiteX15" fmla="*/ 175260 w 224791"/>
                    <a:gd name="connsiteY15" fmla="*/ 262890 h 419100"/>
                    <a:gd name="connsiteX16" fmla="*/ 179070 w 224791"/>
                    <a:gd name="connsiteY16" fmla="*/ 274320 h 419100"/>
                    <a:gd name="connsiteX17" fmla="*/ 190500 w 224791"/>
                    <a:gd name="connsiteY17" fmla="*/ 297180 h 419100"/>
                    <a:gd name="connsiteX18" fmla="*/ 198120 w 224791"/>
                    <a:gd name="connsiteY18" fmla="*/ 407670 h 419100"/>
                    <a:gd name="connsiteX19" fmla="*/ 201930 w 224791"/>
                    <a:gd name="connsiteY19" fmla="*/ 419100 h 419100"/>
                    <a:gd name="connsiteX20" fmla="*/ 220980 w 224791"/>
                    <a:gd name="connsiteY20" fmla="*/ 415290 h 419100"/>
                    <a:gd name="connsiteX21" fmla="*/ 224790 w 224791"/>
                    <a:gd name="connsiteY21" fmla="*/ 40005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791" h="419100">
                      <a:moveTo>
                        <a:pt x="0" y="0"/>
                      </a:moveTo>
                      <a:cubicBezTo>
                        <a:pt x="18222" y="10933"/>
                        <a:pt x="39325" y="21501"/>
                        <a:pt x="49530" y="41910"/>
                      </a:cubicBezTo>
                      <a:cubicBezTo>
                        <a:pt x="58946" y="60742"/>
                        <a:pt x="51762" y="55354"/>
                        <a:pt x="68580" y="60960"/>
                      </a:cubicBezTo>
                      <a:cubicBezTo>
                        <a:pt x="71120" y="64770"/>
                        <a:pt x="72754" y="69375"/>
                        <a:pt x="76200" y="72390"/>
                      </a:cubicBezTo>
                      <a:cubicBezTo>
                        <a:pt x="83092" y="78421"/>
                        <a:pt x="99060" y="87630"/>
                        <a:pt x="99060" y="87630"/>
                      </a:cubicBezTo>
                      <a:cubicBezTo>
                        <a:pt x="104140" y="95250"/>
                        <a:pt x="111404" y="101802"/>
                        <a:pt x="114300" y="110490"/>
                      </a:cubicBezTo>
                      <a:cubicBezTo>
                        <a:pt x="115570" y="114300"/>
                        <a:pt x="116314" y="118328"/>
                        <a:pt x="118110" y="121920"/>
                      </a:cubicBezTo>
                      <a:cubicBezTo>
                        <a:pt x="120158" y="126016"/>
                        <a:pt x="123682" y="129254"/>
                        <a:pt x="125730" y="133350"/>
                      </a:cubicBezTo>
                      <a:cubicBezTo>
                        <a:pt x="127526" y="136942"/>
                        <a:pt x="127744" y="141188"/>
                        <a:pt x="129540" y="144780"/>
                      </a:cubicBezTo>
                      <a:cubicBezTo>
                        <a:pt x="131588" y="148876"/>
                        <a:pt x="135300" y="152026"/>
                        <a:pt x="137160" y="156210"/>
                      </a:cubicBezTo>
                      <a:cubicBezTo>
                        <a:pt x="140422" y="163550"/>
                        <a:pt x="142240" y="171450"/>
                        <a:pt x="144780" y="179070"/>
                      </a:cubicBezTo>
                      <a:cubicBezTo>
                        <a:pt x="146050" y="182880"/>
                        <a:pt x="146794" y="186908"/>
                        <a:pt x="148590" y="190500"/>
                      </a:cubicBezTo>
                      <a:cubicBezTo>
                        <a:pt x="151130" y="195580"/>
                        <a:pt x="154101" y="200467"/>
                        <a:pt x="156210" y="205740"/>
                      </a:cubicBezTo>
                      <a:cubicBezTo>
                        <a:pt x="159193" y="213198"/>
                        <a:pt x="161290" y="220980"/>
                        <a:pt x="163830" y="228600"/>
                      </a:cubicBezTo>
                      <a:lnTo>
                        <a:pt x="171450" y="251460"/>
                      </a:lnTo>
                      <a:lnTo>
                        <a:pt x="175260" y="262890"/>
                      </a:lnTo>
                      <a:cubicBezTo>
                        <a:pt x="176530" y="266700"/>
                        <a:pt x="176842" y="270978"/>
                        <a:pt x="179070" y="274320"/>
                      </a:cubicBezTo>
                      <a:cubicBezTo>
                        <a:pt x="188918" y="289092"/>
                        <a:pt x="185242" y="281406"/>
                        <a:pt x="190500" y="297180"/>
                      </a:cubicBezTo>
                      <a:cubicBezTo>
                        <a:pt x="192001" y="331711"/>
                        <a:pt x="190202" y="372039"/>
                        <a:pt x="198120" y="407670"/>
                      </a:cubicBezTo>
                      <a:cubicBezTo>
                        <a:pt x="198991" y="411590"/>
                        <a:pt x="200660" y="415290"/>
                        <a:pt x="201930" y="419100"/>
                      </a:cubicBezTo>
                      <a:cubicBezTo>
                        <a:pt x="208280" y="417830"/>
                        <a:pt x="216005" y="419436"/>
                        <a:pt x="220980" y="415290"/>
                      </a:cubicBezTo>
                      <a:cubicBezTo>
                        <a:pt x="225003" y="411938"/>
                        <a:pt x="224790" y="400050"/>
                        <a:pt x="224790" y="4000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3" name="フリーフォーム 1102"/>
                <p:cNvSpPr/>
                <p:nvPr/>
              </p:nvSpPr>
              <p:spPr>
                <a:xfrm>
                  <a:off x="6149340" y="3775710"/>
                  <a:ext cx="76200" cy="121920"/>
                </a:xfrm>
                <a:custGeom>
                  <a:avLst/>
                  <a:gdLst>
                    <a:gd name="connsiteX0" fmla="*/ 76200 w 76200"/>
                    <a:gd name="connsiteY0" fmla="*/ 0 h 121920"/>
                    <a:gd name="connsiteX1" fmla="*/ 68580 w 76200"/>
                    <a:gd name="connsiteY1" fmla="*/ 34290 h 121920"/>
                    <a:gd name="connsiteX2" fmla="*/ 60960 w 76200"/>
                    <a:gd name="connsiteY2" fmla="*/ 49530 h 121920"/>
                    <a:gd name="connsiteX3" fmla="*/ 57150 w 76200"/>
                    <a:gd name="connsiteY3" fmla="*/ 60960 h 121920"/>
                    <a:gd name="connsiteX4" fmla="*/ 30480 w 76200"/>
                    <a:gd name="connsiteY4" fmla="*/ 87630 h 121920"/>
                    <a:gd name="connsiteX5" fmla="*/ 15240 w 76200"/>
                    <a:gd name="connsiteY5" fmla="*/ 102870 h 121920"/>
                    <a:gd name="connsiteX6" fmla="*/ 7620 w 76200"/>
                    <a:gd name="connsiteY6" fmla="*/ 114300 h 121920"/>
                    <a:gd name="connsiteX7" fmla="*/ 0 w 76200"/>
                    <a:gd name="connsiteY7" fmla="*/ 12192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121920">
                      <a:moveTo>
                        <a:pt x="76200" y="0"/>
                      </a:moveTo>
                      <a:cubicBezTo>
                        <a:pt x="75165" y="5173"/>
                        <a:pt x="70886" y="28141"/>
                        <a:pt x="68580" y="34290"/>
                      </a:cubicBezTo>
                      <a:cubicBezTo>
                        <a:pt x="66586" y="39608"/>
                        <a:pt x="63197" y="44310"/>
                        <a:pt x="60960" y="49530"/>
                      </a:cubicBezTo>
                      <a:cubicBezTo>
                        <a:pt x="59378" y="53221"/>
                        <a:pt x="59659" y="57824"/>
                        <a:pt x="57150" y="60960"/>
                      </a:cubicBezTo>
                      <a:cubicBezTo>
                        <a:pt x="49296" y="70777"/>
                        <a:pt x="30480" y="87630"/>
                        <a:pt x="30480" y="87630"/>
                      </a:cubicBezTo>
                      <a:cubicBezTo>
                        <a:pt x="22167" y="112568"/>
                        <a:pt x="33713" y="88092"/>
                        <a:pt x="15240" y="102870"/>
                      </a:cubicBezTo>
                      <a:cubicBezTo>
                        <a:pt x="11664" y="105731"/>
                        <a:pt x="10481" y="110724"/>
                        <a:pt x="7620" y="114300"/>
                      </a:cubicBezTo>
                      <a:cubicBezTo>
                        <a:pt x="5376" y="117105"/>
                        <a:pt x="2540" y="119380"/>
                        <a:pt x="0" y="1219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4" name="フリーフォーム 1103"/>
                <p:cNvSpPr/>
                <p:nvPr/>
              </p:nvSpPr>
              <p:spPr>
                <a:xfrm>
                  <a:off x="6431280" y="3989070"/>
                  <a:ext cx="190500" cy="309669"/>
                </a:xfrm>
                <a:custGeom>
                  <a:avLst/>
                  <a:gdLst>
                    <a:gd name="connsiteX0" fmla="*/ 15240 w 190500"/>
                    <a:gd name="connsiteY0" fmla="*/ 0 h 309669"/>
                    <a:gd name="connsiteX1" fmla="*/ 34290 w 190500"/>
                    <a:gd name="connsiteY1" fmla="*/ 15240 h 309669"/>
                    <a:gd name="connsiteX2" fmla="*/ 38100 w 190500"/>
                    <a:gd name="connsiteY2" fmla="*/ 26670 h 309669"/>
                    <a:gd name="connsiteX3" fmla="*/ 34290 w 190500"/>
                    <a:gd name="connsiteY3" fmla="*/ 110490 h 309669"/>
                    <a:gd name="connsiteX4" fmla="*/ 22860 w 190500"/>
                    <a:gd name="connsiteY4" fmla="*/ 137160 h 309669"/>
                    <a:gd name="connsiteX5" fmla="*/ 11430 w 190500"/>
                    <a:gd name="connsiteY5" fmla="*/ 175260 h 309669"/>
                    <a:gd name="connsiteX6" fmla="*/ 3810 w 190500"/>
                    <a:gd name="connsiteY6" fmla="*/ 201930 h 309669"/>
                    <a:gd name="connsiteX7" fmla="*/ 0 w 190500"/>
                    <a:gd name="connsiteY7" fmla="*/ 228600 h 309669"/>
                    <a:gd name="connsiteX8" fmla="*/ 3810 w 190500"/>
                    <a:gd name="connsiteY8" fmla="*/ 297180 h 309669"/>
                    <a:gd name="connsiteX9" fmla="*/ 11430 w 190500"/>
                    <a:gd name="connsiteY9" fmla="*/ 308610 h 309669"/>
                    <a:gd name="connsiteX10" fmla="*/ 3810 w 190500"/>
                    <a:gd name="connsiteY10" fmla="*/ 285750 h 309669"/>
                    <a:gd name="connsiteX11" fmla="*/ 7620 w 190500"/>
                    <a:gd name="connsiteY11" fmla="*/ 217170 h 309669"/>
                    <a:gd name="connsiteX12" fmla="*/ 15240 w 190500"/>
                    <a:gd name="connsiteY12" fmla="*/ 205740 h 309669"/>
                    <a:gd name="connsiteX13" fmla="*/ 26670 w 190500"/>
                    <a:gd name="connsiteY13" fmla="*/ 182880 h 309669"/>
                    <a:gd name="connsiteX14" fmla="*/ 38100 w 190500"/>
                    <a:gd name="connsiteY14" fmla="*/ 175260 h 309669"/>
                    <a:gd name="connsiteX15" fmla="*/ 57150 w 190500"/>
                    <a:gd name="connsiteY15" fmla="*/ 152400 h 309669"/>
                    <a:gd name="connsiteX16" fmla="*/ 76200 w 190500"/>
                    <a:gd name="connsiteY16" fmla="*/ 133350 h 309669"/>
                    <a:gd name="connsiteX17" fmla="*/ 99060 w 190500"/>
                    <a:gd name="connsiteY17" fmla="*/ 125730 h 309669"/>
                    <a:gd name="connsiteX18" fmla="*/ 110490 w 190500"/>
                    <a:gd name="connsiteY18" fmla="*/ 121920 h 309669"/>
                    <a:gd name="connsiteX19" fmla="*/ 175260 w 190500"/>
                    <a:gd name="connsiteY19" fmla="*/ 125730 h 309669"/>
                    <a:gd name="connsiteX20" fmla="*/ 186690 w 190500"/>
                    <a:gd name="connsiteY20" fmla="*/ 129540 h 309669"/>
                    <a:gd name="connsiteX21" fmla="*/ 190500 w 190500"/>
                    <a:gd name="connsiteY21" fmla="*/ 140970 h 309669"/>
                    <a:gd name="connsiteX22" fmla="*/ 186690 w 190500"/>
                    <a:gd name="connsiteY22" fmla="*/ 156210 h 309669"/>
                    <a:gd name="connsiteX23" fmla="*/ 179070 w 190500"/>
                    <a:gd name="connsiteY23" fmla="*/ 167640 h 30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500" h="309669">
                      <a:moveTo>
                        <a:pt x="15240" y="0"/>
                      </a:moveTo>
                      <a:cubicBezTo>
                        <a:pt x="21590" y="5080"/>
                        <a:pt x="28998" y="9066"/>
                        <a:pt x="34290" y="15240"/>
                      </a:cubicBezTo>
                      <a:cubicBezTo>
                        <a:pt x="36904" y="18289"/>
                        <a:pt x="38100" y="22654"/>
                        <a:pt x="38100" y="26670"/>
                      </a:cubicBezTo>
                      <a:cubicBezTo>
                        <a:pt x="38100" y="54639"/>
                        <a:pt x="36435" y="82604"/>
                        <a:pt x="34290" y="110490"/>
                      </a:cubicBezTo>
                      <a:cubicBezTo>
                        <a:pt x="32649" y="131819"/>
                        <a:pt x="30516" y="119933"/>
                        <a:pt x="22860" y="137160"/>
                      </a:cubicBezTo>
                      <a:cubicBezTo>
                        <a:pt x="15617" y="153458"/>
                        <a:pt x="15863" y="159744"/>
                        <a:pt x="11430" y="175260"/>
                      </a:cubicBezTo>
                      <a:cubicBezTo>
                        <a:pt x="7350" y="189542"/>
                        <a:pt x="6788" y="185553"/>
                        <a:pt x="3810" y="201930"/>
                      </a:cubicBezTo>
                      <a:cubicBezTo>
                        <a:pt x="2204" y="210765"/>
                        <a:pt x="1270" y="219710"/>
                        <a:pt x="0" y="228600"/>
                      </a:cubicBezTo>
                      <a:cubicBezTo>
                        <a:pt x="1270" y="251460"/>
                        <a:pt x="572" y="274515"/>
                        <a:pt x="3810" y="297180"/>
                      </a:cubicBezTo>
                      <a:cubicBezTo>
                        <a:pt x="4458" y="301713"/>
                        <a:pt x="11430" y="313189"/>
                        <a:pt x="11430" y="308610"/>
                      </a:cubicBezTo>
                      <a:cubicBezTo>
                        <a:pt x="11430" y="300578"/>
                        <a:pt x="3810" y="285750"/>
                        <a:pt x="3810" y="285750"/>
                      </a:cubicBezTo>
                      <a:cubicBezTo>
                        <a:pt x="5080" y="262890"/>
                        <a:pt x="4382" y="239835"/>
                        <a:pt x="7620" y="217170"/>
                      </a:cubicBezTo>
                      <a:cubicBezTo>
                        <a:pt x="8268" y="212637"/>
                        <a:pt x="13192" y="209836"/>
                        <a:pt x="15240" y="205740"/>
                      </a:cubicBezTo>
                      <a:cubicBezTo>
                        <a:pt x="21438" y="193345"/>
                        <a:pt x="15751" y="193799"/>
                        <a:pt x="26670" y="182880"/>
                      </a:cubicBezTo>
                      <a:cubicBezTo>
                        <a:pt x="29908" y="179642"/>
                        <a:pt x="34290" y="177800"/>
                        <a:pt x="38100" y="175260"/>
                      </a:cubicBezTo>
                      <a:cubicBezTo>
                        <a:pt x="57019" y="146881"/>
                        <a:pt x="32704" y="181736"/>
                        <a:pt x="57150" y="152400"/>
                      </a:cubicBezTo>
                      <a:cubicBezTo>
                        <a:pt x="66862" y="140746"/>
                        <a:pt x="61408" y="139924"/>
                        <a:pt x="76200" y="133350"/>
                      </a:cubicBezTo>
                      <a:cubicBezTo>
                        <a:pt x="83540" y="130088"/>
                        <a:pt x="91440" y="128270"/>
                        <a:pt x="99060" y="125730"/>
                      </a:cubicBezTo>
                      <a:lnTo>
                        <a:pt x="110490" y="121920"/>
                      </a:lnTo>
                      <a:cubicBezTo>
                        <a:pt x="132080" y="123190"/>
                        <a:pt x="153740" y="123578"/>
                        <a:pt x="175260" y="125730"/>
                      </a:cubicBezTo>
                      <a:cubicBezTo>
                        <a:pt x="179256" y="126130"/>
                        <a:pt x="183850" y="126700"/>
                        <a:pt x="186690" y="129540"/>
                      </a:cubicBezTo>
                      <a:cubicBezTo>
                        <a:pt x="189530" y="132380"/>
                        <a:pt x="189230" y="137160"/>
                        <a:pt x="190500" y="140970"/>
                      </a:cubicBezTo>
                      <a:cubicBezTo>
                        <a:pt x="189230" y="146050"/>
                        <a:pt x="188753" y="151397"/>
                        <a:pt x="186690" y="156210"/>
                      </a:cubicBezTo>
                      <a:cubicBezTo>
                        <a:pt x="184886" y="160419"/>
                        <a:pt x="179070" y="167640"/>
                        <a:pt x="179070" y="1676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5" name="フリーフォーム 1104"/>
                <p:cNvSpPr/>
                <p:nvPr/>
              </p:nvSpPr>
              <p:spPr>
                <a:xfrm>
                  <a:off x="6290310" y="4206240"/>
                  <a:ext cx="316230" cy="278130"/>
                </a:xfrm>
                <a:custGeom>
                  <a:avLst/>
                  <a:gdLst>
                    <a:gd name="connsiteX0" fmla="*/ 0 w 316230"/>
                    <a:gd name="connsiteY0" fmla="*/ 0 h 278130"/>
                    <a:gd name="connsiteX1" fmla="*/ 30480 w 316230"/>
                    <a:gd name="connsiteY1" fmla="*/ 15240 h 278130"/>
                    <a:gd name="connsiteX2" fmla="*/ 45720 w 316230"/>
                    <a:gd name="connsiteY2" fmla="*/ 38100 h 278130"/>
                    <a:gd name="connsiteX3" fmla="*/ 49530 w 316230"/>
                    <a:gd name="connsiteY3" fmla="*/ 49530 h 278130"/>
                    <a:gd name="connsiteX4" fmla="*/ 57150 w 316230"/>
                    <a:gd name="connsiteY4" fmla="*/ 83820 h 278130"/>
                    <a:gd name="connsiteX5" fmla="*/ 64770 w 316230"/>
                    <a:gd name="connsiteY5" fmla="*/ 106680 h 278130"/>
                    <a:gd name="connsiteX6" fmla="*/ 80010 w 316230"/>
                    <a:gd name="connsiteY6" fmla="*/ 152400 h 278130"/>
                    <a:gd name="connsiteX7" fmla="*/ 87630 w 316230"/>
                    <a:gd name="connsiteY7" fmla="*/ 175260 h 278130"/>
                    <a:gd name="connsiteX8" fmla="*/ 91440 w 316230"/>
                    <a:gd name="connsiteY8" fmla="*/ 186690 h 278130"/>
                    <a:gd name="connsiteX9" fmla="*/ 99060 w 316230"/>
                    <a:gd name="connsiteY9" fmla="*/ 198120 h 278130"/>
                    <a:gd name="connsiteX10" fmla="*/ 102870 w 316230"/>
                    <a:gd name="connsiteY10" fmla="*/ 209550 h 278130"/>
                    <a:gd name="connsiteX11" fmla="*/ 110490 w 316230"/>
                    <a:gd name="connsiteY11" fmla="*/ 220980 h 278130"/>
                    <a:gd name="connsiteX12" fmla="*/ 121920 w 316230"/>
                    <a:gd name="connsiteY12" fmla="*/ 243840 h 278130"/>
                    <a:gd name="connsiteX13" fmla="*/ 156210 w 316230"/>
                    <a:gd name="connsiteY13" fmla="*/ 259080 h 278130"/>
                    <a:gd name="connsiteX14" fmla="*/ 201930 w 316230"/>
                    <a:gd name="connsiteY14" fmla="*/ 270510 h 278130"/>
                    <a:gd name="connsiteX15" fmla="*/ 213360 w 316230"/>
                    <a:gd name="connsiteY15" fmla="*/ 274320 h 278130"/>
                    <a:gd name="connsiteX16" fmla="*/ 247650 w 316230"/>
                    <a:gd name="connsiteY16" fmla="*/ 278130 h 278130"/>
                    <a:gd name="connsiteX17" fmla="*/ 293370 w 316230"/>
                    <a:gd name="connsiteY17" fmla="*/ 274320 h 278130"/>
                    <a:gd name="connsiteX18" fmla="*/ 304800 w 316230"/>
                    <a:gd name="connsiteY18" fmla="*/ 270510 h 278130"/>
                    <a:gd name="connsiteX19" fmla="*/ 316230 w 316230"/>
                    <a:gd name="connsiteY19" fmla="*/ 259080 h 278130"/>
                    <a:gd name="connsiteX20" fmla="*/ 312420 w 316230"/>
                    <a:gd name="connsiteY20" fmla="*/ 182880 h 278130"/>
                    <a:gd name="connsiteX21" fmla="*/ 300990 w 316230"/>
                    <a:gd name="connsiteY21" fmla="*/ 140970 h 278130"/>
                    <a:gd name="connsiteX22" fmla="*/ 297180 w 316230"/>
                    <a:gd name="connsiteY22" fmla="*/ 129540 h 278130"/>
                    <a:gd name="connsiteX23" fmla="*/ 293370 w 316230"/>
                    <a:gd name="connsiteY23" fmla="*/ 118110 h 278130"/>
                    <a:gd name="connsiteX24" fmla="*/ 270510 w 316230"/>
                    <a:gd name="connsiteY24" fmla="*/ 83820 h 278130"/>
                    <a:gd name="connsiteX25" fmla="*/ 262890 w 316230"/>
                    <a:gd name="connsiteY25" fmla="*/ 72390 h 278130"/>
                    <a:gd name="connsiteX26" fmla="*/ 255270 w 316230"/>
                    <a:gd name="connsiteY26" fmla="*/ 60960 h 278130"/>
                    <a:gd name="connsiteX27" fmla="*/ 243840 w 316230"/>
                    <a:gd name="connsiteY27" fmla="*/ 49530 h 278130"/>
                    <a:gd name="connsiteX28" fmla="*/ 228600 w 316230"/>
                    <a:gd name="connsiteY28" fmla="*/ 30480 h 278130"/>
                    <a:gd name="connsiteX29" fmla="*/ 205740 w 316230"/>
                    <a:gd name="connsiteY29" fmla="*/ 5715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230" h="278130">
                      <a:moveTo>
                        <a:pt x="0" y="0"/>
                      </a:moveTo>
                      <a:cubicBezTo>
                        <a:pt x="6910" y="2764"/>
                        <a:pt x="24334" y="8216"/>
                        <a:pt x="30480" y="15240"/>
                      </a:cubicBezTo>
                      <a:cubicBezTo>
                        <a:pt x="36511" y="22132"/>
                        <a:pt x="42824" y="29412"/>
                        <a:pt x="45720" y="38100"/>
                      </a:cubicBezTo>
                      <a:cubicBezTo>
                        <a:pt x="46990" y="41910"/>
                        <a:pt x="48556" y="45634"/>
                        <a:pt x="49530" y="49530"/>
                      </a:cubicBezTo>
                      <a:cubicBezTo>
                        <a:pt x="54968" y="71283"/>
                        <a:pt x="51283" y="64264"/>
                        <a:pt x="57150" y="83820"/>
                      </a:cubicBezTo>
                      <a:cubicBezTo>
                        <a:pt x="59458" y="91513"/>
                        <a:pt x="62230" y="99060"/>
                        <a:pt x="64770" y="106680"/>
                      </a:cubicBezTo>
                      <a:lnTo>
                        <a:pt x="80010" y="152400"/>
                      </a:lnTo>
                      <a:lnTo>
                        <a:pt x="87630" y="175260"/>
                      </a:lnTo>
                      <a:cubicBezTo>
                        <a:pt x="88900" y="179070"/>
                        <a:pt x="89212" y="183348"/>
                        <a:pt x="91440" y="186690"/>
                      </a:cubicBezTo>
                      <a:cubicBezTo>
                        <a:pt x="93980" y="190500"/>
                        <a:pt x="97012" y="194024"/>
                        <a:pt x="99060" y="198120"/>
                      </a:cubicBezTo>
                      <a:cubicBezTo>
                        <a:pt x="100856" y="201712"/>
                        <a:pt x="101074" y="205958"/>
                        <a:pt x="102870" y="209550"/>
                      </a:cubicBezTo>
                      <a:cubicBezTo>
                        <a:pt x="104918" y="213646"/>
                        <a:pt x="108442" y="216884"/>
                        <a:pt x="110490" y="220980"/>
                      </a:cubicBezTo>
                      <a:cubicBezTo>
                        <a:pt x="116688" y="233375"/>
                        <a:pt x="111001" y="232921"/>
                        <a:pt x="121920" y="243840"/>
                      </a:cubicBezTo>
                      <a:cubicBezTo>
                        <a:pt x="130260" y="252180"/>
                        <a:pt x="146150" y="256565"/>
                        <a:pt x="156210" y="259080"/>
                      </a:cubicBezTo>
                      <a:cubicBezTo>
                        <a:pt x="171450" y="262890"/>
                        <a:pt x="187027" y="265542"/>
                        <a:pt x="201930" y="270510"/>
                      </a:cubicBezTo>
                      <a:cubicBezTo>
                        <a:pt x="205740" y="271780"/>
                        <a:pt x="209399" y="273660"/>
                        <a:pt x="213360" y="274320"/>
                      </a:cubicBezTo>
                      <a:cubicBezTo>
                        <a:pt x="224704" y="276211"/>
                        <a:pt x="236220" y="276860"/>
                        <a:pt x="247650" y="278130"/>
                      </a:cubicBezTo>
                      <a:cubicBezTo>
                        <a:pt x="262890" y="276860"/>
                        <a:pt x="278211" y="276341"/>
                        <a:pt x="293370" y="274320"/>
                      </a:cubicBezTo>
                      <a:cubicBezTo>
                        <a:pt x="297351" y="273789"/>
                        <a:pt x="301458" y="272738"/>
                        <a:pt x="304800" y="270510"/>
                      </a:cubicBezTo>
                      <a:cubicBezTo>
                        <a:pt x="309283" y="267521"/>
                        <a:pt x="312420" y="262890"/>
                        <a:pt x="316230" y="259080"/>
                      </a:cubicBezTo>
                      <a:cubicBezTo>
                        <a:pt x="314960" y="233680"/>
                        <a:pt x="314448" y="208231"/>
                        <a:pt x="312420" y="182880"/>
                      </a:cubicBezTo>
                      <a:cubicBezTo>
                        <a:pt x="311286" y="168708"/>
                        <a:pt x="305384" y="154153"/>
                        <a:pt x="300990" y="140970"/>
                      </a:cubicBezTo>
                      <a:lnTo>
                        <a:pt x="297180" y="129540"/>
                      </a:lnTo>
                      <a:cubicBezTo>
                        <a:pt x="295910" y="125730"/>
                        <a:pt x="295598" y="121452"/>
                        <a:pt x="293370" y="118110"/>
                      </a:cubicBezTo>
                      <a:lnTo>
                        <a:pt x="270510" y="83820"/>
                      </a:lnTo>
                      <a:lnTo>
                        <a:pt x="262890" y="72390"/>
                      </a:lnTo>
                      <a:cubicBezTo>
                        <a:pt x="260350" y="68580"/>
                        <a:pt x="258508" y="64198"/>
                        <a:pt x="255270" y="60960"/>
                      </a:cubicBezTo>
                      <a:lnTo>
                        <a:pt x="243840" y="49530"/>
                      </a:lnTo>
                      <a:cubicBezTo>
                        <a:pt x="243035" y="47116"/>
                        <a:pt x="238294" y="25095"/>
                        <a:pt x="228600" y="30480"/>
                      </a:cubicBezTo>
                      <a:cubicBezTo>
                        <a:pt x="218365" y="36166"/>
                        <a:pt x="205740" y="57150"/>
                        <a:pt x="20574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6" name="フリーフォーム 1105"/>
                <p:cNvSpPr/>
                <p:nvPr/>
              </p:nvSpPr>
              <p:spPr>
                <a:xfrm>
                  <a:off x="6183630" y="4526280"/>
                  <a:ext cx="285750" cy="521970"/>
                </a:xfrm>
                <a:custGeom>
                  <a:avLst/>
                  <a:gdLst>
                    <a:gd name="connsiteX0" fmla="*/ 118110 w 285750"/>
                    <a:gd name="connsiteY0" fmla="*/ 0 h 521970"/>
                    <a:gd name="connsiteX1" fmla="*/ 125730 w 285750"/>
                    <a:gd name="connsiteY1" fmla="*/ 19050 h 521970"/>
                    <a:gd name="connsiteX2" fmla="*/ 133350 w 285750"/>
                    <a:gd name="connsiteY2" fmla="*/ 41910 h 521970"/>
                    <a:gd name="connsiteX3" fmla="*/ 121920 w 285750"/>
                    <a:gd name="connsiteY3" fmla="*/ 106680 h 521970"/>
                    <a:gd name="connsiteX4" fmla="*/ 106680 w 285750"/>
                    <a:gd name="connsiteY4" fmla="*/ 129540 h 521970"/>
                    <a:gd name="connsiteX5" fmla="*/ 83820 w 285750"/>
                    <a:gd name="connsiteY5" fmla="*/ 144780 h 521970"/>
                    <a:gd name="connsiteX6" fmla="*/ 72390 w 285750"/>
                    <a:gd name="connsiteY6" fmla="*/ 152400 h 521970"/>
                    <a:gd name="connsiteX7" fmla="*/ 49530 w 285750"/>
                    <a:gd name="connsiteY7" fmla="*/ 160020 h 521970"/>
                    <a:gd name="connsiteX8" fmla="*/ 34290 w 285750"/>
                    <a:gd name="connsiteY8" fmla="*/ 167640 h 521970"/>
                    <a:gd name="connsiteX9" fmla="*/ 11430 w 285750"/>
                    <a:gd name="connsiteY9" fmla="*/ 175260 h 521970"/>
                    <a:gd name="connsiteX10" fmla="*/ 0 w 285750"/>
                    <a:gd name="connsiteY10" fmla="*/ 179070 h 521970"/>
                    <a:gd name="connsiteX11" fmla="*/ 11430 w 285750"/>
                    <a:gd name="connsiteY11" fmla="*/ 175260 h 521970"/>
                    <a:gd name="connsiteX12" fmla="*/ 22860 w 285750"/>
                    <a:gd name="connsiteY12" fmla="*/ 171450 h 521970"/>
                    <a:gd name="connsiteX13" fmla="*/ 34290 w 285750"/>
                    <a:gd name="connsiteY13" fmla="*/ 163830 h 521970"/>
                    <a:gd name="connsiteX14" fmla="*/ 80010 w 285750"/>
                    <a:gd name="connsiteY14" fmla="*/ 156210 h 521970"/>
                    <a:gd name="connsiteX15" fmla="*/ 125730 w 285750"/>
                    <a:gd name="connsiteY15" fmla="*/ 160020 h 521970"/>
                    <a:gd name="connsiteX16" fmla="*/ 137160 w 285750"/>
                    <a:gd name="connsiteY16" fmla="*/ 163830 h 521970"/>
                    <a:gd name="connsiteX17" fmla="*/ 160020 w 285750"/>
                    <a:gd name="connsiteY17" fmla="*/ 198120 h 521970"/>
                    <a:gd name="connsiteX18" fmla="*/ 167640 w 285750"/>
                    <a:gd name="connsiteY18" fmla="*/ 209550 h 521970"/>
                    <a:gd name="connsiteX19" fmla="*/ 179070 w 285750"/>
                    <a:gd name="connsiteY19" fmla="*/ 217170 h 521970"/>
                    <a:gd name="connsiteX20" fmla="*/ 186690 w 285750"/>
                    <a:gd name="connsiteY20" fmla="*/ 228600 h 521970"/>
                    <a:gd name="connsiteX21" fmla="*/ 198120 w 285750"/>
                    <a:gd name="connsiteY21" fmla="*/ 232410 h 521970"/>
                    <a:gd name="connsiteX22" fmla="*/ 224790 w 285750"/>
                    <a:gd name="connsiteY22" fmla="*/ 262890 h 521970"/>
                    <a:gd name="connsiteX23" fmla="*/ 232410 w 285750"/>
                    <a:gd name="connsiteY23" fmla="*/ 285750 h 521970"/>
                    <a:gd name="connsiteX24" fmla="*/ 247650 w 285750"/>
                    <a:gd name="connsiteY24" fmla="*/ 308610 h 521970"/>
                    <a:gd name="connsiteX25" fmla="*/ 255270 w 285750"/>
                    <a:gd name="connsiteY25" fmla="*/ 320040 h 521970"/>
                    <a:gd name="connsiteX26" fmla="*/ 266700 w 285750"/>
                    <a:gd name="connsiteY26" fmla="*/ 354330 h 521970"/>
                    <a:gd name="connsiteX27" fmla="*/ 270510 w 285750"/>
                    <a:gd name="connsiteY27" fmla="*/ 365760 h 521970"/>
                    <a:gd name="connsiteX28" fmla="*/ 274320 w 285750"/>
                    <a:gd name="connsiteY28" fmla="*/ 384810 h 521970"/>
                    <a:gd name="connsiteX29" fmla="*/ 281940 w 285750"/>
                    <a:gd name="connsiteY29" fmla="*/ 426720 h 521970"/>
                    <a:gd name="connsiteX30" fmla="*/ 285750 w 285750"/>
                    <a:gd name="connsiteY30" fmla="*/ 438150 h 521970"/>
                    <a:gd name="connsiteX31" fmla="*/ 281940 w 285750"/>
                    <a:gd name="connsiteY31" fmla="*/ 506730 h 521970"/>
                    <a:gd name="connsiteX32" fmla="*/ 270510 w 285750"/>
                    <a:gd name="connsiteY32" fmla="*/ 518160 h 521970"/>
                    <a:gd name="connsiteX33" fmla="*/ 270510 w 285750"/>
                    <a:gd name="connsiteY33" fmla="*/ 521970 h 5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5750" h="521970">
                      <a:moveTo>
                        <a:pt x="118110" y="0"/>
                      </a:moveTo>
                      <a:cubicBezTo>
                        <a:pt x="120650" y="6350"/>
                        <a:pt x="123393" y="12623"/>
                        <a:pt x="125730" y="19050"/>
                      </a:cubicBezTo>
                      <a:cubicBezTo>
                        <a:pt x="128475" y="26599"/>
                        <a:pt x="133350" y="41910"/>
                        <a:pt x="133350" y="41910"/>
                      </a:cubicBezTo>
                      <a:cubicBezTo>
                        <a:pt x="132137" y="55250"/>
                        <a:pt x="132072" y="91451"/>
                        <a:pt x="121920" y="106680"/>
                      </a:cubicBezTo>
                      <a:cubicBezTo>
                        <a:pt x="116840" y="114300"/>
                        <a:pt x="114300" y="124460"/>
                        <a:pt x="106680" y="129540"/>
                      </a:cubicBezTo>
                      <a:lnTo>
                        <a:pt x="83820" y="144780"/>
                      </a:lnTo>
                      <a:cubicBezTo>
                        <a:pt x="80010" y="147320"/>
                        <a:pt x="76734" y="150952"/>
                        <a:pt x="72390" y="152400"/>
                      </a:cubicBezTo>
                      <a:cubicBezTo>
                        <a:pt x="64770" y="154940"/>
                        <a:pt x="56714" y="156428"/>
                        <a:pt x="49530" y="160020"/>
                      </a:cubicBezTo>
                      <a:cubicBezTo>
                        <a:pt x="44450" y="162560"/>
                        <a:pt x="39563" y="165531"/>
                        <a:pt x="34290" y="167640"/>
                      </a:cubicBezTo>
                      <a:cubicBezTo>
                        <a:pt x="26832" y="170623"/>
                        <a:pt x="19050" y="172720"/>
                        <a:pt x="11430" y="175260"/>
                      </a:cubicBezTo>
                      <a:lnTo>
                        <a:pt x="0" y="179070"/>
                      </a:lnTo>
                      <a:lnTo>
                        <a:pt x="11430" y="175260"/>
                      </a:lnTo>
                      <a:cubicBezTo>
                        <a:pt x="15240" y="173990"/>
                        <a:pt x="19518" y="173678"/>
                        <a:pt x="22860" y="171450"/>
                      </a:cubicBezTo>
                      <a:cubicBezTo>
                        <a:pt x="26670" y="168910"/>
                        <a:pt x="30194" y="165878"/>
                        <a:pt x="34290" y="163830"/>
                      </a:cubicBezTo>
                      <a:cubicBezTo>
                        <a:pt x="47056" y="157447"/>
                        <a:pt x="69145" y="157417"/>
                        <a:pt x="80010" y="156210"/>
                      </a:cubicBezTo>
                      <a:cubicBezTo>
                        <a:pt x="95250" y="157480"/>
                        <a:pt x="110571" y="157999"/>
                        <a:pt x="125730" y="160020"/>
                      </a:cubicBezTo>
                      <a:cubicBezTo>
                        <a:pt x="129711" y="160551"/>
                        <a:pt x="134320" y="160990"/>
                        <a:pt x="137160" y="163830"/>
                      </a:cubicBezTo>
                      <a:lnTo>
                        <a:pt x="160020" y="198120"/>
                      </a:lnTo>
                      <a:cubicBezTo>
                        <a:pt x="162560" y="201930"/>
                        <a:pt x="163830" y="207010"/>
                        <a:pt x="167640" y="209550"/>
                      </a:cubicBezTo>
                      <a:lnTo>
                        <a:pt x="179070" y="217170"/>
                      </a:lnTo>
                      <a:cubicBezTo>
                        <a:pt x="181610" y="220980"/>
                        <a:pt x="183114" y="225739"/>
                        <a:pt x="186690" y="228600"/>
                      </a:cubicBezTo>
                      <a:cubicBezTo>
                        <a:pt x="189826" y="231109"/>
                        <a:pt x="195280" y="229570"/>
                        <a:pt x="198120" y="232410"/>
                      </a:cubicBezTo>
                      <a:cubicBezTo>
                        <a:pt x="242570" y="276860"/>
                        <a:pt x="192405" y="241300"/>
                        <a:pt x="224790" y="262890"/>
                      </a:cubicBezTo>
                      <a:cubicBezTo>
                        <a:pt x="227330" y="270510"/>
                        <a:pt x="227955" y="279067"/>
                        <a:pt x="232410" y="285750"/>
                      </a:cubicBezTo>
                      <a:lnTo>
                        <a:pt x="247650" y="308610"/>
                      </a:lnTo>
                      <a:cubicBezTo>
                        <a:pt x="250190" y="312420"/>
                        <a:pt x="253822" y="315696"/>
                        <a:pt x="255270" y="320040"/>
                      </a:cubicBezTo>
                      <a:lnTo>
                        <a:pt x="266700" y="354330"/>
                      </a:lnTo>
                      <a:cubicBezTo>
                        <a:pt x="267970" y="358140"/>
                        <a:pt x="269722" y="361822"/>
                        <a:pt x="270510" y="365760"/>
                      </a:cubicBezTo>
                      <a:cubicBezTo>
                        <a:pt x="271780" y="372110"/>
                        <a:pt x="273162" y="378439"/>
                        <a:pt x="274320" y="384810"/>
                      </a:cubicBezTo>
                      <a:cubicBezTo>
                        <a:pt x="276585" y="397265"/>
                        <a:pt x="278803" y="414172"/>
                        <a:pt x="281940" y="426720"/>
                      </a:cubicBezTo>
                      <a:cubicBezTo>
                        <a:pt x="282914" y="430616"/>
                        <a:pt x="284480" y="434340"/>
                        <a:pt x="285750" y="438150"/>
                      </a:cubicBezTo>
                      <a:cubicBezTo>
                        <a:pt x="284480" y="461010"/>
                        <a:pt x="286224" y="484239"/>
                        <a:pt x="281940" y="506730"/>
                      </a:cubicBezTo>
                      <a:cubicBezTo>
                        <a:pt x="280932" y="512023"/>
                        <a:pt x="273743" y="513849"/>
                        <a:pt x="270510" y="518160"/>
                      </a:cubicBezTo>
                      <a:cubicBezTo>
                        <a:pt x="269748" y="519176"/>
                        <a:pt x="270510" y="520700"/>
                        <a:pt x="270510" y="5219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7" name="フリーフォーム 1106"/>
                <p:cNvSpPr/>
                <p:nvPr/>
              </p:nvSpPr>
              <p:spPr>
                <a:xfrm>
                  <a:off x="6225540" y="4349837"/>
                  <a:ext cx="605790" cy="534583"/>
                </a:xfrm>
                <a:custGeom>
                  <a:avLst/>
                  <a:gdLst>
                    <a:gd name="connsiteX0" fmla="*/ 0 w 605790"/>
                    <a:gd name="connsiteY0" fmla="*/ 4993 h 534583"/>
                    <a:gd name="connsiteX1" fmla="*/ 19050 w 605790"/>
                    <a:gd name="connsiteY1" fmla="*/ 1183 h 534583"/>
                    <a:gd name="connsiteX2" fmla="*/ 26670 w 605790"/>
                    <a:gd name="connsiteY2" fmla="*/ 24043 h 534583"/>
                    <a:gd name="connsiteX3" fmla="*/ 38100 w 605790"/>
                    <a:gd name="connsiteY3" fmla="*/ 46903 h 534583"/>
                    <a:gd name="connsiteX4" fmla="*/ 57150 w 605790"/>
                    <a:gd name="connsiteY4" fmla="*/ 81193 h 534583"/>
                    <a:gd name="connsiteX5" fmla="*/ 68580 w 605790"/>
                    <a:gd name="connsiteY5" fmla="*/ 85003 h 534583"/>
                    <a:gd name="connsiteX6" fmla="*/ 76200 w 605790"/>
                    <a:gd name="connsiteY6" fmla="*/ 96433 h 534583"/>
                    <a:gd name="connsiteX7" fmla="*/ 95250 w 605790"/>
                    <a:gd name="connsiteY7" fmla="*/ 100243 h 534583"/>
                    <a:gd name="connsiteX8" fmla="*/ 140970 w 605790"/>
                    <a:gd name="connsiteY8" fmla="*/ 107863 h 534583"/>
                    <a:gd name="connsiteX9" fmla="*/ 163830 w 605790"/>
                    <a:gd name="connsiteY9" fmla="*/ 115483 h 534583"/>
                    <a:gd name="connsiteX10" fmla="*/ 175260 w 605790"/>
                    <a:gd name="connsiteY10" fmla="*/ 119293 h 534583"/>
                    <a:gd name="connsiteX11" fmla="*/ 220980 w 605790"/>
                    <a:gd name="connsiteY11" fmla="*/ 142153 h 534583"/>
                    <a:gd name="connsiteX12" fmla="*/ 278130 w 605790"/>
                    <a:gd name="connsiteY12" fmla="*/ 149773 h 534583"/>
                    <a:gd name="connsiteX13" fmla="*/ 300990 w 605790"/>
                    <a:gd name="connsiteY13" fmla="*/ 153583 h 534583"/>
                    <a:gd name="connsiteX14" fmla="*/ 312420 w 605790"/>
                    <a:gd name="connsiteY14" fmla="*/ 157393 h 534583"/>
                    <a:gd name="connsiteX15" fmla="*/ 339090 w 605790"/>
                    <a:gd name="connsiteY15" fmla="*/ 165013 h 534583"/>
                    <a:gd name="connsiteX16" fmla="*/ 365760 w 605790"/>
                    <a:gd name="connsiteY16" fmla="*/ 176443 h 534583"/>
                    <a:gd name="connsiteX17" fmla="*/ 388620 w 605790"/>
                    <a:gd name="connsiteY17" fmla="*/ 199303 h 534583"/>
                    <a:gd name="connsiteX18" fmla="*/ 400050 w 605790"/>
                    <a:gd name="connsiteY18" fmla="*/ 206923 h 534583"/>
                    <a:gd name="connsiteX19" fmla="*/ 411480 w 605790"/>
                    <a:gd name="connsiteY19" fmla="*/ 218353 h 534583"/>
                    <a:gd name="connsiteX20" fmla="*/ 422910 w 605790"/>
                    <a:gd name="connsiteY20" fmla="*/ 225973 h 534583"/>
                    <a:gd name="connsiteX21" fmla="*/ 445770 w 605790"/>
                    <a:gd name="connsiteY21" fmla="*/ 248833 h 534583"/>
                    <a:gd name="connsiteX22" fmla="*/ 457200 w 605790"/>
                    <a:gd name="connsiteY22" fmla="*/ 260263 h 534583"/>
                    <a:gd name="connsiteX23" fmla="*/ 487680 w 605790"/>
                    <a:gd name="connsiteY23" fmla="*/ 305983 h 534583"/>
                    <a:gd name="connsiteX24" fmla="*/ 495300 w 605790"/>
                    <a:gd name="connsiteY24" fmla="*/ 317413 h 534583"/>
                    <a:gd name="connsiteX25" fmla="*/ 499110 w 605790"/>
                    <a:gd name="connsiteY25" fmla="*/ 328843 h 534583"/>
                    <a:gd name="connsiteX26" fmla="*/ 510540 w 605790"/>
                    <a:gd name="connsiteY26" fmla="*/ 336463 h 534583"/>
                    <a:gd name="connsiteX27" fmla="*/ 521970 w 605790"/>
                    <a:gd name="connsiteY27" fmla="*/ 359323 h 534583"/>
                    <a:gd name="connsiteX28" fmla="*/ 533400 w 605790"/>
                    <a:gd name="connsiteY28" fmla="*/ 366943 h 534583"/>
                    <a:gd name="connsiteX29" fmla="*/ 541020 w 605790"/>
                    <a:gd name="connsiteY29" fmla="*/ 378373 h 534583"/>
                    <a:gd name="connsiteX30" fmla="*/ 544830 w 605790"/>
                    <a:gd name="connsiteY30" fmla="*/ 389803 h 534583"/>
                    <a:gd name="connsiteX31" fmla="*/ 556260 w 605790"/>
                    <a:gd name="connsiteY31" fmla="*/ 401233 h 534583"/>
                    <a:gd name="connsiteX32" fmla="*/ 563880 w 605790"/>
                    <a:gd name="connsiteY32" fmla="*/ 427903 h 534583"/>
                    <a:gd name="connsiteX33" fmla="*/ 567690 w 605790"/>
                    <a:gd name="connsiteY33" fmla="*/ 443143 h 534583"/>
                    <a:gd name="connsiteX34" fmla="*/ 571500 w 605790"/>
                    <a:gd name="connsiteY34" fmla="*/ 454573 h 534583"/>
                    <a:gd name="connsiteX35" fmla="*/ 579120 w 605790"/>
                    <a:gd name="connsiteY35" fmla="*/ 496483 h 534583"/>
                    <a:gd name="connsiteX36" fmla="*/ 586740 w 605790"/>
                    <a:gd name="connsiteY36" fmla="*/ 519343 h 534583"/>
                    <a:gd name="connsiteX37" fmla="*/ 594360 w 605790"/>
                    <a:gd name="connsiteY37" fmla="*/ 530773 h 534583"/>
                    <a:gd name="connsiteX38" fmla="*/ 605790 w 605790"/>
                    <a:gd name="connsiteY38" fmla="*/ 534583 h 534583"/>
                    <a:gd name="connsiteX39" fmla="*/ 601980 w 605790"/>
                    <a:gd name="connsiteY39" fmla="*/ 519343 h 5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5790" h="534583">
                      <a:moveTo>
                        <a:pt x="0" y="4993"/>
                      </a:moveTo>
                      <a:cubicBezTo>
                        <a:pt x="6350" y="3723"/>
                        <a:pt x="13780" y="-2581"/>
                        <a:pt x="19050" y="1183"/>
                      </a:cubicBezTo>
                      <a:cubicBezTo>
                        <a:pt x="25586" y="5852"/>
                        <a:pt x="24130" y="16423"/>
                        <a:pt x="26670" y="24043"/>
                      </a:cubicBezTo>
                      <a:cubicBezTo>
                        <a:pt x="36247" y="52773"/>
                        <a:pt x="23328" y="17360"/>
                        <a:pt x="38100" y="46903"/>
                      </a:cubicBezTo>
                      <a:cubicBezTo>
                        <a:pt x="43468" y="57638"/>
                        <a:pt x="42734" y="76388"/>
                        <a:pt x="57150" y="81193"/>
                      </a:cubicBezTo>
                      <a:lnTo>
                        <a:pt x="68580" y="85003"/>
                      </a:lnTo>
                      <a:cubicBezTo>
                        <a:pt x="71120" y="88813"/>
                        <a:pt x="72224" y="94161"/>
                        <a:pt x="76200" y="96433"/>
                      </a:cubicBezTo>
                      <a:cubicBezTo>
                        <a:pt x="81823" y="99646"/>
                        <a:pt x="88850" y="99258"/>
                        <a:pt x="95250" y="100243"/>
                      </a:cubicBezTo>
                      <a:cubicBezTo>
                        <a:pt x="121128" y="104224"/>
                        <a:pt x="120808" y="101814"/>
                        <a:pt x="140970" y="107863"/>
                      </a:cubicBezTo>
                      <a:cubicBezTo>
                        <a:pt x="148663" y="110171"/>
                        <a:pt x="156210" y="112943"/>
                        <a:pt x="163830" y="115483"/>
                      </a:cubicBezTo>
                      <a:cubicBezTo>
                        <a:pt x="167640" y="116753"/>
                        <a:pt x="171918" y="117065"/>
                        <a:pt x="175260" y="119293"/>
                      </a:cubicBezTo>
                      <a:cubicBezTo>
                        <a:pt x="189992" y="129114"/>
                        <a:pt x="202422" y="140297"/>
                        <a:pt x="220980" y="142153"/>
                      </a:cubicBezTo>
                      <a:cubicBezTo>
                        <a:pt x="279349" y="147990"/>
                        <a:pt x="239550" y="142758"/>
                        <a:pt x="278130" y="149773"/>
                      </a:cubicBezTo>
                      <a:cubicBezTo>
                        <a:pt x="285731" y="151155"/>
                        <a:pt x="293449" y="151907"/>
                        <a:pt x="300990" y="153583"/>
                      </a:cubicBezTo>
                      <a:cubicBezTo>
                        <a:pt x="304910" y="154454"/>
                        <a:pt x="308558" y="156290"/>
                        <a:pt x="312420" y="157393"/>
                      </a:cubicBezTo>
                      <a:cubicBezTo>
                        <a:pt x="322087" y="160155"/>
                        <a:pt x="329955" y="161098"/>
                        <a:pt x="339090" y="165013"/>
                      </a:cubicBezTo>
                      <a:cubicBezTo>
                        <a:pt x="372046" y="179137"/>
                        <a:pt x="338955" y="167508"/>
                        <a:pt x="365760" y="176443"/>
                      </a:cubicBezTo>
                      <a:cubicBezTo>
                        <a:pt x="373380" y="184063"/>
                        <a:pt x="379654" y="193325"/>
                        <a:pt x="388620" y="199303"/>
                      </a:cubicBezTo>
                      <a:cubicBezTo>
                        <a:pt x="392430" y="201843"/>
                        <a:pt x="396532" y="203992"/>
                        <a:pt x="400050" y="206923"/>
                      </a:cubicBezTo>
                      <a:cubicBezTo>
                        <a:pt x="404189" y="210372"/>
                        <a:pt x="407341" y="214904"/>
                        <a:pt x="411480" y="218353"/>
                      </a:cubicBezTo>
                      <a:cubicBezTo>
                        <a:pt x="414998" y="221284"/>
                        <a:pt x="419488" y="222931"/>
                        <a:pt x="422910" y="225973"/>
                      </a:cubicBezTo>
                      <a:cubicBezTo>
                        <a:pt x="430964" y="233132"/>
                        <a:pt x="438150" y="241213"/>
                        <a:pt x="445770" y="248833"/>
                      </a:cubicBezTo>
                      <a:cubicBezTo>
                        <a:pt x="449580" y="252643"/>
                        <a:pt x="454211" y="255780"/>
                        <a:pt x="457200" y="260263"/>
                      </a:cubicBezTo>
                      <a:lnTo>
                        <a:pt x="487680" y="305983"/>
                      </a:lnTo>
                      <a:cubicBezTo>
                        <a:pt x="490220" y="309793"/>
                        <a:pt x="493852" y="313069"/>
                        <a:pt x="495300" y="317413"/>
                      </a:cubicBezTo>
                      <a:cubicBezTo>
                        <a:pt x="496570" y="321223"/>
                        <a:pt x="496601" y="325707"/>
                        <a:pt x="499110" y="328843"/>
                      </a:cubicBezTo>
                      <a:cubicBezTo>
                        <a:pt x="501971" y="332419"/>
                        <a:pt x="506730" y="333923"/>
                        <a:pt x="510540" y="336463"/>
                      </a:cubicBezTo>
                      <a:cubicBezTo>
                        <a:pt x="513639" y="345759"/>
                        <a:pt x="514584" y="351937"/>
                        <a:pt x="521970" y="359323"/>
                      </a:cubicBezTo>
                      <a:cubicBezTo>
                        <a:pt x="525208" y="362561"/>
                        <a:pt x="529590" y="364403"/>
                        <a:pt x="533400" y="366943"/>
                      </a:cubicBezTo>
                      <a:cubicBezTo>
                        <a:pt x="535940" y="370753"/>
                        <a:pt x="538972" y="374277"/>
                        <a:pt x="541020" y="378373"/>
                      </a:cubicBezTo>
                      <a:cubicBezTo>
                        <a:pt x="542816" y="381965"/>
                        <a:pt x="542602" y="386461"/>
                        <a:pt x="544830" y="389803"/>
                      </a:cubicBezTo>
                      <a:cubicBezTo>
                        <a:pt x="547819" y="394286"/>
                        <a:pt x="552450" y="397423"/>
                        <a:pt x="556260" y="401233"/>
                      </a:cubicBezTo>
                      <a:cubicBezTo>
                        <a:pt x="568171" y="448876"/>
                        <a:pt x="552948" y="389642"/>
                        <a:pt x="563880" y="427903"/>
                      </a:cubicBezTo>
                      <a:cubicBezTo>
                        <a:pt x="565319" y="432938"/>
                        <a:pt x="566251" y="438108"/>
                        <a:pt x="567690" y="443143"/>
                      </a:cubicBezTo>
                      <a:cubicBezTo>
                        <a:pt x="568793" y="447005"/>
                        <a:pt x="570629" y="450653"/>
                        <a:pt x="571500" y="454573"/>
                      </a:cubicBezTo>
                      <a:cubicBezTo>
                        <a:pt x="574985" y="470256"/>
                        <a:pt x="574960" y="481229"/>
                        <a:pt x="579120" y="496483"/>
                      </a:cubicBezTo>
                      <a:cubicBezTo>
                        <a:pt x="581233" y="504232"/>
                        <a:pt x="582285" y="512660"/>
                        <a:pt x="586740" y="519343"/>
                      </a:cubicBezTo>
                      <a:cubicBezTo>
                        <a:pt x="589280" y="523153"/>
                        <a:pt x="590784" y="527912"/>
                        <a:pt x="594360" y="530773"/>
                      </a:cubicBezTo>
                      <a:cubicBezTo>
                        <a:pt x="597496" y="533282"/>
                        <a:pt x="601980" y="533313"/>
                        <a:pt x="605790" y="534583"/>
                      </a:cubicBezTo>
                      <a:lnTo>
                        <a:pt x="601980" y="51934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8" name="フリーフォーム 1107"/>
                <p:cNvSpPr/>
                <p:nvPr/>
              </p:nvSpPr>
              <p:spPr>
                <a:xfrm>
                  <a:off x="6682740" y="4343400"/>
                  <a:ext cx="57150" cy="278130"/>
                </a:xfrm>
                <a:custGeom>
                  <a:avLst/>
                  <a:gdLst>
                    <a:gd name="connsiteX0" fmla="*/ 0 w 57150"/>
                    <a:gd name="connsiteY0" fmla="*/ 0 h 278130"/>
                    <a:gd name="connsiteX1" fmla="*/ 15240 w 57150"/>
                    <a:gd name="connsiteY1" fmla="*/ 19050 h 278130"/>
                    <a:gd name="connsiteX2" fmla="*/ 26670 w 57150"/>
                    <a:gd name="connsiteY2" fmla="*/ 26670 h 278130"/>
                    <a:gd name="connsiteX3" fmla="*/ 34290 w 57150"/>
                    <a:gd name="connsiteY3" fmla="*/ 49530 h 278130"/>
                    <a:gd name="connsiteX4" fmla="*/ 49530 w 57150"/>
                    <a:gd name="connsiteY4" fmla="*/ 72390 h 278130"/>
                    <a:gd name="connsiteX5" fmla="*/ 57150 w 57150"/>
                    <a:gd name="connsiteY5" fmla="*/ 95250 h 278130"/>
                    <a:gd name="connsiteX6" fmla="*/ 53340 w 57150"/>
                    <a:gd name="connsiteY6" fmla="*/ 148590 h 278130"/>
                    <a:gd name="connsiteX7" fmla="*/ 38100 w 57150"/>
                    <a:gd name="connsiteY7" fmla="*/ 201930 h 278130"/>
                    <a:gd name="connsiteX8" fmla="*/ 30480 w 57150"/>
                    <a:gd name="connsiteY8" fmla="*/ 232410 h 278130"/>
                    <a:gd name="connsiteX9" fmla="*/ 30480 w 57150"/>
                    <a:gd name="connsiteY9" fmla="*/ 278130 h 27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278130">
                      <a:moveTo>
                        <a:pt x="0" y="0"/>
                      </a:moveTo>
                      <a:cubicBezTo>
                        <a:pt x="5080" y="6350"/>
                        <a:pt x="9490" y="13300"/>
                        <a:pt x="15240" y="19050"/>
                      </a:cubicBezTo>
                      <a:cubicBezTo>
                        <a:pt x="18478" y="22288"/>
                        <a:pt x="24243" y="22787"/>
                        <a:pt x="26670" y="26670"/>
                      </a:cubicBezTo>
                      <a:cubicBezTo>
                        <a:pt x="30927" y="33481"/>
                        <a:pt x="29835" y="42847"/>
                        <a:pt x="34290" y="49530"/>
                      </a:cubicBezTo>
                      <a:cubicBezTo>
                        <a:pt x="39370" y="57150"/>
                        <a:pt x="46634" y="63702"/>
                        <a:pt x="49530" y="72390"/>
                      </a:cubicBezTo>
                      <a:lnTo>
                        <a:pt x="57150" y="95250"/>
                      </a:lnTo>
                      <a:cubicBezTo>
                        <a:pt x="55880" y="113030"/>
                        <a:pt x="55748" y="130928"/>
                        <a:pt x="53340" y="148590"/>
                      </a:cubicBezTo>
                      <a:cubicBezTo>
                        <a:pt x="51132" y="164782"/>
                        <a:pt x="43387" y="186069"/>
                        <a:pt x="38100" y="201930"/>
                      </a:cubicBezTo>
                      <a:cubicBezTo>
                        <a:pt x="34686" y="212171"/>
                        <a:pt x="31137" y="221244"/>
                        <a:pt x="30480" y="232410"/>
                      </a:cubicBezTo>
                      <a:cubicBezTo>
                        <a:pt x="29585" y="247624"/>
                        <a:pt x="30480" y="262890"/>
                        <a:pt x="3048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9" name="フリーフォーム 1108"/>
                <p:cNvSpPr/>
                <p:nvPr/>
              </p:nvSpPr>
              <p:spPr>
                <a:xfrm>
                  <a:off x="6720840" y="4564380"/>
                  <a:ext cx="184611" cy="525780"/>
                </a:xfrm>
                <a:custGeom>
                  <a:avLst/>
                  <a:gdLst>
                    <a:gd name="connsiteX0" fmla="*/ 0 w 184611"/>
                    <a:gd name="connsiteY0" fmla="*/ 0 h 525780"/>
                    <a:gd name="connsiteX1" fmla="*/ 15240 w 184611"/>
                    <a:gd name="connsiteY1" fmla="*/ 30480 h 525780"/>
                    <a:gd name="connsiteX2" fmla="*/ 26670 w 184611"/>
                    <a:gd name="connsiteY2" fmla="*/ 41910 h 525780"/>
                    <a:gd name="connsiteX3" fmla="*/ 45720 w 184611"/>
                    <a:gd name="connsiteY3" fmla="*/ 57150 h 525780"/>
                    <a:gd name="connsiteX4" fmla="*/ 64770 w 184611"/>
                    <a:gd name="connsiteY4" fmla="*/ 91440 h 525780"/>
                    <a:gd name="connsiteX5" fmla="*/ 87630 w 184611"/>
                    <a:gd name="connsiteY5" fmla="*/ 125730 h 525780"/>
                    <a:gd name="connsiteX6" fmla="*/ 95250 w 184611"/>
                    <a:gd name="connsiteY6" fmla="*/ 137160 h 525780"/>
                    <a:gd name="connsiteX7" fmla="*/ 102870 w 184611"/>
                    <a:gd name="connsiteY7" fmla="*/ 148590 h 525780"/>
                    <a:gd name="connsiteX8" fmla="*/ 114300 w 184611"/>
                    <a:gd name="connsiteY8" fmla="*/ 160020 h 525780"/>
                    <a:gd name="connsiteX9" fmla="*/ 129540 w 184611"/>
                    <a:gd name="connsiteY9" fmla="*/ 182880 h 525780"/>
                    <a:gd name="connsiteX10" fmla="*/ 137160 w 184611"/>
                    <a:gd name="connsiteY10" fmla="*/ 194310 h 525780"/>
                    <a:gd name="connsiteX11" fmla="*/ 140970 w 184611"/>
                    <a:gd name="connsiteY11" fmla="*/ 205740 h 525780"/>
                    <a:gd name="connsiteX12" fmla="*/ 156210 w 184611"/>
                    <a:gd name="connsiteY12" fmla="*/ 228600 h 525780"/>
                    <a:gd name="connsiteX13" fmla="*/ 167640 w 184611"/>
                    <a:gd name="connsiteY13" fmla="*/ 266700 h 525780"/>
                    <a:gd name="connsiteX14" fmla="*/ 175260 w 184611"/>
                    <a:gd name="connsiteY14" fmla="*/ 384810 h 525780"/>
                    <a:gd name="connsiteX15" fmla="*/ 163830 w 184611"/>
                    <a:gd name="connsiteY15" fmla="*/ 52578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611" h="525780">
                      <a:moveTo>
                        <a:pt x="0" y="0"/>
                      </a:moveTo>
                      <a:cubicBezTo>
                        <a:pt x="5387" y="13467"/>
                        <a:pt x="6460" y="19944"/>
                        <a:pt x="15240" y="30480"/>
                      </a:cubicBezTo>
                      <a:cubicBezTo>
                        <a:pt x="18689" y="34619"/>
                        <a:pt x="23221" y="37771"/>
                        <a:pt x="26670" y="41910"/>
                      </a:cubicBezTo>
                      <a:cubicBezTo>
                        <a:pt x="39927" y="57818"/>
                        <a:pt x="26956" y="50895"/>
                        <a:pt x="45720" y="57150"/>
                      </a:cubicBezTo>
                      <a:cubicBezTo>
                        <a:pt x="52426" y="77268"/>
                        <a:pt x="47302" y="65238"/>
                        <a:pt x="64770" y="91440"/>
                      </a:cubicBezTo>
                      <a:lnTo>
                        <a:pt x="87630" y="125730"/>
                      </a:lnTo>
                      <a:lnTo>
                        <a:pt x="95250" y="137160"/>
                      </a:lnTo>
                      <a:cubicBezTo>
                        <a:pt x="97790" y="140970"/>
                        <a:pt x="99632" y="145352"/>
                        <a:pt x="102870" y="148590"/>
                      </a:cubicBezTo>
                      <a:cubicBezTo>
                        <a:pt x="106680" y="152400"/>
                        <a:pt x="110992" y="155767"/>
                        <a:pt x="114300" y="160020"/>
                      </a:cubicBezTo>
                      <a:cubicBezTo>
                        <a:pt x="119923" y="167249"/>
                        <a:pt x="124460" y="175260"/>
                        <a:pt x="129540" y="182880"/>
                      </a:cubicBezTo>
                      <a:cubicBezTo>
                        <a:pt x="132080" y="186690"/>
                        <a:pt x="135712" y="189966"/>
                        <a:pt x="137160" y="194310"/>
                      </a:cubicBezTo>
                      <a:cubicBezTo>
                        <a:pt x="138430" y="198120"/>
                        <a:pt x="139020" y="202229"/>
                        <a:pt x="140970" y="205740"/>
                      </a:cubicBezTo>
                      <a:cubicBezTo>
                        <a:pt x="145418" y="213746"/>
                        <a:pt x="153314" y="219912"/>
                        <a:pt x="156210" y="228600"/>
                      </a:cubicBezTo>
                      <a:cubicBezTo>
                        <a:pt x="165486" y="256428"/>
                        <a:pt x="161882" y="243668"/>
                        <a:pt x="167640" y="266700"/>
                      </a:cubicBezTo>
                      <a:cubicBezTo>
                        <a:pt x="172757" y="312756"/>
                        <a:pt x="175260" y="328491"/>
                        <a:pt x="175260" y="384810"/>
                      </a:cubicBezTo>
                      <a:cubicBezTo>
                        <a:pt x="175260" y="517838"/>
                        <a:pt x="202578" y="487032"/>
                        <a:pt x="163830" y="525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0" name="フリーフォーム 1109"/>
                <p:cNvSpPr/>
                <p:nvPr/>
              </p:nvSpPr>
              <p:spPr>
                <a:xfrm>
                  <a:off x="6282690" y="4872990"/>
                  <a:ext cx="426720" cy="590550"/>
                </a:xfrm>
                <a:custGeom>
                  <a:avLst/>
                  <a:gdLst>
                    <a:gd name="connsiteX0" fmla="*/ 426720 w 426720"/>
                    <a:gd name="connsiteY0" fmla="*/ 0 h 590550"/>
                    <a:gd name="connsiteX1" fmla="*/ 419100 w 426720"/>
                    <a:gd name="connsiteY1" fmla="*/ 19050 h 590550"/>
                    <a:gd name="connsiteX2" fmla="*/ 411480 w 426720"/>
                    <a:gd name="connsiteY2" fmla="*/ 41910 h 590550"/>
                    <a:gd name="connsiteX3" fmla="*/ 400050 w 426720"/>
                    <a:gd name="connsiteY3" fmla="*/ 76200 h 590550"/>
                    <a:gd name="connsiteX4" fmla="*/ 388620 w 426720"/>
                    <a:gd name="connsiteY4" fmla="*/ 110490 h 590550"/>
                    <a:gd name="connsiteX5" fmla="*/ 384810 w 426720"/>
                    <a:gd name="connsiteY5" fmla="*/ 121920 h 590550"/>
                    <a:gd name="connsiteX6" fmla="*/ 381000 w 426720"/>
                    <a:gd name="connsiteY6" fmla="*/ 137160 h 590550"/>
                    <a:gd name="connsiteX7" fmla="*/ 384810 w 426720"/>
                    <a:gd name="connsiteY7" fmla="*/ 205740 h 590550"/>
                    <a:gd name="connsiteX8" fmla="*/ 388620 w 426720"/>
                    <a:gd name="connsiteY8" fmla="*/ 224790 h 590550"/>
                    <a:gd name="connsiteX9" fmla="*/ 392430 w 426720"/>
                    <a:gd name="connsiteY9" fmla="*/ 259080 h 590550"/>
                    <a:gd name="connsiteX10" fmla="*/ 388620 w 426720"/>
                    <a:gd name="connsiteY10" fmla="*/ 361950 h 590550"/>
                    <a:gd name="connsiteX11" fmla="*/ 365760 w 426720"/>
                    <a:gd name="connsiteY11" fmla="*/ 407670 h 590550"/>
                    <a:gd name="connsiteX12" fmla="*/ 354330 w 426720"/>
                    <a:gd name="connsiteY12" fmla="*/ 411480 h 590550"/>
                    <a:gd name="connsiteX13" fmla="*/ 346710 w 426720"/>
                    <a:gd name="connsiteY13" fmla="*/ 422910 h 590550"/>
                    <a:gd name="connsiteX14" fmla="*/ 323850 w 426720"/>
                    <a:gd name="connsiteY14" fmla="*/ 430530 h 590550"/>
                    <a:gd name="connsiteX15" fmla="*/ 297180 w 426720"/>
                    <a:gd name="connsiteY15" fmla="*/ 438150 h 590550"/>
                    <a:gd name="connsiteX16" fmla="*/ 213360 w 426720"/>
                    <a:gd name="connsiteY16" fmla="*/ 434340 h 590550"/>
                    <a:gd name="connsiteX17" fmla="*/ 152400 w 426720"/>
                    <a:gd name="connsiteY17" fmla="*/ 419100 h 590550"/>
                    <a:gd name="connsiteX18" fmla="*/ 118110 w 426720"/>
                    <a:gd name="connsiteY18" fmla="*/ 396240 h 590550"/>
                    <a:gd name="connsiteX19" fmla="*/ 106680 w 426720"/>
                    <a:gd name="connsiteY19" fmla="*/ 388620 h 590550"/>
                    <a:gd name="connsiteX20" fmla="*/ 95250 w 426720"/>
                    <a:gd name="connsiteY20" fmla="*/ 377190 h 590550"/>
                    <a:gd name="connsiteX21" fmla="*/ 83820 w 426720"/>
                    <a:gd name="connsiteY21" fmla="*/ 384810 h 590550"/>
                    <a:gd name="connsiteX22" fmla="*/ 80010 w 426720"/>
                    <a:gd name="connsiteY22" fmla="*/ 400050 h 590550"/>
                    <a:gd name="connsiteX23" fmla="*/ 68580 w 426720"/>
                    <a:gd name="connsiteY23" fmla="*/ 422910 h 590550"/>
                    <a:gd name="connsiteX24" fmla="*/ 57150 w 426720"/>
                    <a:gd name="connsiteY24" fmla="*/ 426720 h 590550"/>
                    <a:gd name="connsiteX25" fmla="*/ 45720 w 426720"/>
                    <a:gd name="connsiteY25" fmla="*/ 434340 h 590550"/>
                    <a:gd name="connsiteX26" fmla="*/ 22860 w 426720"/>
                    <a:gd name="connsiteY26" fmla="*/ 441960 h 590550"/>
                    <a:gd name="connsiteX27" fmla="*/ 11430 w 426720"/>
                    <a:gd name="connsiteY27" fmla="*/ 445770 h 590550"/>
                    <a:gd name="connsiteX28" fmla="*/ 0 w 426720"/>
                    <a:gd name="connsiteY28" fmla="*/ 449580 h 590550"/>
                    <a:gd name="connsiteX29" fmla="*/ 19050 w 426720"/>
                    <a:gd name="connsiteY29" fmla="*/ 434340 h 590550"/>
                    <a:gd name="connsiteX30" fmla="*/ 30480 w 426720"/>
                    <a:gd name="connsiteY30" fmla="*/ 426720 h 590550"/>
                    <a:gd name="connsiteX31" fmla="*/ 53340 w 426720"/>
                    <a:gd name="connsiteY31" fmla="*/ 419100 h 590550"/>
                    <a:gd name="connsiteX32" fmla="*/ 64770 w 426720"/>
                    <a:gd name="connsiteY32" fmla="*/ 415290 h 590550"/>
                    <a:gd name="connsiteX33" fmla="*/ 76200 w 426720"/>
                    <a:gd name="connsiteY33" fmla="*/ 407670 h 590550"/>
                    <a:gd name="connsiteX34" fmla="*/ 95250 w 426720"/>
                    <a:gd name="connsiteY34" fmla="*/ 403860 h 590550"/>
                    <a:gd name="connsiteX35" fmla="*/ 110490 w 426720"/>
                    <a:gd name="connsiteY35" fmla="*/ 400050 h 590550"/>
                    <a:gd name="connsiteX36" fmla="*/ 76200 w 426720"/>
                    <a:gd name="connsiteY36" fmla="*/ 415290 h 590550"/>
                    <a:gd name="connsiteX37" fmla="*/ 60960 w 426720"/>
                    <a:gd name="connsiteY37" fmla="*/ 438150 h 590550"/>
                    <a:gd name="connsiteX38" fmla="*/ 53340 w 426720"/>
                    <a:gd name="connsiteY38" fmla="*/ 449580 h 590550"/>
                    <a:gd name="connsiteX39" fmla="*/ 49530 w 426720"/>
                    <a:gd name="connsiteY39" fmla="*/ 461010 h 590550"/>
                    <a:gd name="connsiteX40" fmla="*/ 53340 w 426720"/>
                    <a:gd name="connsiteY40" fmla="*/ 495300 h 590550"/>
                    <a:gd name="connsiteX41" fmla="*/ 64770 w 426720"/>
                    <a:gd name="connsiteY41" fmla="*/ 506730 h 590550"/>
                    <a:gd name="connsiteX42" fmla="*/ 72390 w 426720"/>
                    <a:gd name="connsiteY42" fmla="*/ 518160 h 590550"/>
                    <a:gd name="connsiteX43" fmla="*/ 83820 w 426720"/>
                    <a:gd name="connsiteY43" fmla="*/ 525780 h 590550"/>
                    <a:gd name="connsiteX44" fmla="*/ 171450 w 426720"/>
                    <a:gd name="connsiteY44" fmla="*/ 537210 h 590550"/>
                    <a:gd name="connsiteX45" fmla="*/ 190500 w 426720"/>
                    <a:gd name="connsiteY45" fmla="*/ 541020 h 590550"/>
                    <a:gd name="connsiteX46" fmla="*/ 201930 w 426720"/>
                    <a:gd name="connsiteY46" fmla="*/ 544830 h 590550"/>
                    <a:gd name="connsiteX47" fmla="*/ 179070 w 426720"/>
                    <a:gd name="connsiteY47" fmla="*/ 541020 h 590550"/>
                    <a:gd name="connsiteX48" fmla="*/ 144780 w 426720"/>
                    <a:gd name="connsiteY48" fmla="*/ 544830 h 590550"/>
                    <a:gd name="connsiteX49" fmla="*/ 140970 w 426720"/>
                    <a:gd name="connsiteY49" fmla="*/ 556260 h 590550"/>
                    <a:gd name="connsiteX50" fmla="*/ 133350 w 426720"/>
                    <a:gd name="connsiteY50" fmla="*/ 567690 h 590550"/>
                    <a:gd name="connsiteX51" fmla="*/ 125730 w 426720"/>
                    <a:gd name="connsiteY51" fmla="*/ 5905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26720" h="590550">
                      <a:moveTo>
                        <a:pt x="426720" y="0"/>
                      </a:moveTo>
                      <a:cubicBezTo>
                        <a:pt x="424180" y="6350"/>
                        <a:pt x="421437" y="12623"/>
                        <a:pt x="419100" y="19050"/>
                      </a:cubicBezTo>
                      <a:cubicBezTo>
                        <a:pt x="416355" y="26599"/>
                        <a:pt x="414020" y="34290"/>
                        <a:pt x="411480" y="41910"/>
                      </a:cubicBezTo>
                      <a:lnTo>
                        <a:pt x="400050" y="76200"/>
                      </a:lnTo>
                      <a:lnTo>
                        <a:pt x="388620" y="110490"/>
                      </a:lnTo>
                      <a:cubicBezTo>
                        <a:pt x="387350" y="114300"/>
                        <a:pt x="385784" y="118024"/>
                        <a:pt x="384810" y="121920"/>
                      </a:cubicBezTo>
                      <a:lnTo>
                        <a:pt x="381000" y="137160"/>
                      </a:lnTo>
                      <a:cubicBezTo>
                        <a:pt x="382270" y="160020"/>
                        <a:pt x="382827" y="182931"/>
                        <a:pt x="384810" y="205740"/>
                      </a:cubicBezTo>
                      <a:cubicBezTo>
                        <a:pt x="385371" y="212191"/>
                        <a:pt x="387704" y="218379"/>
                        <a:pt x="388620" y="224790"/>
                      </a:cubicBezTo>
                      <a:cubicBezTo>
                        <a:pt x="390246" y="236175"/>
                        <a:pt x="391160" y="247650"/>
                        <a:pt x="392430" y="259080"/>
                      </a:cubicBezTo>
                      <a:cubicBezTo>
                        <a:pt x="391160" y="293370"/>
                        <a:pt x="391727" y="327777"/>
                        <a:pt x="388620" y="361950"/>
                      </a:cubicBezTo>
                      <a:cubicBezTo>
                        <a:pt x="387880" y="370086"/>
                        <a:pt x="374309" y="404820"/>
                        <a:pt x="365760" y="407670"/>
                      </a:cubicBezTo>
                      <a:lnTo>
                        <a:pt x="354330" y="411480"/>
                      </a:lnTo>
                      <a:cubicBezTo>
                        <a:pt x="351790" y="415290"/>
                        <a:pt x="350593" y="420483"/>
                        <a:pt x="346710" y="422910"/>
                      </a:cubicBezTo>
                      <a:cubicBezTo>
                        <a:pt x="339899" y="427167"/>
                        <a:pt x="331470" y="427990"/>
                        <a:pt x="323850" y="430530"/>
                      </a:cubicBezTo>
                      <a:cubicBezTo>
                        <a:pt x="307452" y="435996"/>
                        <a:pt x="316316" y="433366"/>
                        <a:pt x="297180" y="438150"/>
                      </a:cubicBezTo>
                      <a:cubicBezTo>
                        <a:pt x="269240" y="436880"/>
                        <a:pt x="241207" y="436951"/>
                        <a:pt x="213360" y="434340"/>
                      </a:cubicBezTo>
                      <a:cubicBezTo>
                        <a:pt x="208883" y="433920"/>
                        <a:pt x="161810" y="425373"/>
                        <a:pt x="152400" y="419100"/>
                      </a:cubicBezTo>
                      <a:lnTo>
                        <a:pt x="118110" y="396240"/>
                      </a:lnTo>
                      <a:cubicBezTo>
                        <a:pt x="114300" y="393700"/>
                        <a:pt x="109918" y="391858"/>
                        <a:pt x="106680" y="388620"/>
                      </a:cubicBezTo>
                      <a:lnTo>
                        <a:pt x="95250" y="377190"/>
                      </a:lnTo>
                      <a:cubicBezTo>
                        <a:pt x="91440" y="379730"/>
                        <a:pt x="86360" y="381000"/>
                        <a:pt x="83820" y="384810"/>
                      </a:cubicBezTo>
                      <a:cubicBezTo>
                        <a:pt x="80915" y="389167"/>
                        <a:pt x="81449" y="395015"/>
                        <a:pt x="80010" y="400050"/>
                      </a:cubicBezTo>
                      <a:cubicBezTo>
                        <a:pt x="77965" y="407208"/>
                        <a:pt x="74764" y="417962"/>
                        <a:pt x="68580" y="422910"/>
                      </a:cubicBezTo>
                      <a:cubicBezTo>
                        <a:pt x="65444" y="425419"/>
                        <a:pt x="60742" y="424924"/>
                        <a:pt x="57150" y="426720"/>
                      </a:cubicBezTo>
                      <a:cubicBezTo>
                        <a:pt x="53054" y="428768"/>
                        <a:pt x="49904" y="432480"/>
                        <a:pt x="45720" y="434340"/>
                      </a:cubicBezTo>
                      <a:cubicBezTo>
                        <a:pt x="38380" y="437602"/>
                        <a:pt x="30480" y="439420"/>
                        <a:pt x="22860" y="441960"/>
                      </a:cubicBezTo>
                      <a:lnTo>
                        <a:pt x="11430" y="445770"/>
                      </a:lnTo>
                      <a:lnTo>
                        <a:pt x="0" y="449580"/>
                      </a:lnTo>
                      <a:cubicBezTo>
                        <a:pt x="12845" y="430312"/>
                        <a:pt x="647" y="443542"/>
                        <a:pt x="19050" y="434340"/>
                      </a:cubicBezTo>
                      <a:cubicBezTo>
                        <a:pt x="23146" y="432292"/>
                        <a:pt x="26296" y="428580"/>
                        <a:pt x="30480" y="426720"/>
                      </a:cubicBezTo>
                      <a:cubicBezTo>
                        <a:pt x="37820" y="423458"/>
                        <a:pt x="45720" y="421640"/>
                        <a:pt x="53340" y="419100"/>
                      </a:cubicBezTo>
                      <a:cubicBezTo>
                        <a:pt x="57150" y="417830"/>
                        <a:pt x="61428" y="417518"/>
                        <a:pt x="64770" y="415290"/>
                      </a:cubicBezTo>
                      <a:cubicBezTo>
                        <a:pt x="68580" y="412750"/>
                        <a:pt x="71913" y="409278"/>
                        <a:pt x="76200" y="407670"/>
                      </a:cubicBezTo>
                      <a:cubicBezTo>
                        <a:pt x="82263" y="405396"/>
                        <a:pt x="88928" y="405265"/>
                        <a:pt x="95250" y="403860"/>
                      </a:cubicBezTo>
                      <a:cubicBezTo>
                        <a:pt x="100362" y="402724"/>
                        <a:pt x="115174" y="397708"/>
                        <a:pt x="110490" y="400050"/>
                      </a:cubicBezTo>
                      <a:cubicBezTo>
                        <a:pt x="56082" y="427254"/>
                        <a:pt x="109822" y="392875"/>
                        <a:pt x="76200" y="415290"/>
                      </a:cubicBezTo>
                      <a:lnTo>
                        <a:pt x="60960" y="438150"/>
                      </a:lnTo>
                      <a:cubicBezTo>
                        <a:pt x="58420" y="441960"/>
                        <a:pt x="54788" y="445236"/>
                        <a:pt x="53340" y="449580"/>
                      </a:cubicBezTo>
                      <a:lnTo>
                        <a:pt x="49530" y="461010"/>
                      </a:lnTo>
                      <a:cubicBezTo>
                        <a:pt x="50800" y="472440"/>
                        <a:pt x="49703" y="484390"/>
                        <a:pt x="53340" y="495300"/>
                      </a:cubicBezTo>
                      <a:cubicBezTo>
                        <a:pt x="55044" y="500412"/>
                        <a:pt x="61321" y="502591"/>
                        <a:pt x="64770" y="506730"/>
                      </a:cubicBezTo>
                      <a:cubicBezTo>
                        <a:pt x="67701" y="510248"/>
                        <a:pt x="69152" y="514922"/>
                        <a:pt x="72390" y="518160"/>
                      </a:cubicBezTo>
                      <a:cubicBezTo>
                        <a:pt x="75628" y="521398"/>
                        <a:pt x="79636" y="523920"/>
                        <a:pt x="83820" y="525780"/>
                      </a:cubicBezTo>
                      <a:cubicBezTo>
                        <a:pt x="114699" y="539504"/>
                        <a:pt x="132315" y="534908"/>
                        <a:pt x="171450" y="537210"/>
                      </a:cubicBezTo>
                      <a:cubicBezTo>
                        <a:pt x="177800" y="538480"/>
                        <a:pt x="184218" y="539449"/>
                        <a:pt x="190500" y="541020"/>
                      </a:cubicBezTo>
                      <a:cubicBezTo>
                        <a:pt x="194396" y="541994"/>
                        <a:pt x="205946" y="544830"/>
                        <a:pt x="201930" y="544830"/>
                      </a:cubicBezTo>
                      <a:cubicBezTo>
                        <a:pt x="194205" y="544830"/>
                        <a:pt x="186690" y="542290"/>
                        <a:pt x="179070" y="541020"/>
                      </a:cubicBezTo>
                      <a:cubicBezTo>
                        <a:pt x="167640" y="542290"/>
                        <a:pt x="155458" y="540559"/>
                        <a:pt x="144780" y="544830"/>
                      </a:cubicBezTo>
                      <a:cubicBezTo>
                        <a:pt x="141051" y="546322"/>
                        <a:pt x="142766" y="552668"/>
                        <a:pt x="140970" y="556260"/>
                      </a:cubicBezTo>
                      <a:cubicBezTo>
                        <a:pt x="138922" y="560356"/>
                        <a:pt x="135210" y="563506"/>
                        <a:pt x="133350" y="567690"/>
                      </a:cubicBezTo>
                      <a:cubicBezTo>
                        <a:pt x="130088" y="575030"/>
                        <a:pt x="125730" y="590550"/>
                        <a:pt x="125730" y="590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1" name="フリーフォーム 1110"/>
                <p:cNvSpPr/>
                <p:nvPr/>
              </p:nvSpPr>
              <p:spPr>
                <a:xfrm>
                  <a:off x="6678930" y="4953000"/>
                  <a:ext cx="182880" cy="607052"/>
                </a:xfrm>
                <a:custGeom>
                  <a:avLst/>
                  <a:gdLst>
                    <a:gd name="connsiteX0" fmla="*/ 0 w 182880"/>
                    <a:gd name="connsiteY0" fmla="*/ 0 h 607052"/>
                    <a:gd name="connsiteX1" fmla="*/ 15240 w 182880"/>
                    <a:gd name="connsiteY1" fmla="*/ 19050 h 607052"/>
                    <a:gd name="connsiteX2" fmla="*/ 19050 w 182880"/>
                    <a:gd name="connsiteY2" fmla="*/ 30480 h 607052"/>
                    <a:gd name="connsiteX3" fmla="*/ 38100 w 182880"/>
                    <a:gd name="connsiteY3" fmla="*/ 49530 h 607052"/>
                    <a:gd name="connsiteX4" fmla="*/ 41910 w 182880"/>
                    <a:gd name="connsiteY4" fmla="*/ 60960 h 607052"/>
                    <a:gd name="connsiteX5" fmla="*/ 76200 w 182880"/>
                    <a:gd name="connsiteY5" fmla="*/ 91440 h 607052"/>
                    <a:gd name="connsiteX6" fmla="*/ 91440 w 182880"/>
                    <a:gd name="connsiteY6" fmla="*/ 110490 h 607052"/>
                    <a:gd name="connsiteX7" fmla="*/ 102870 w 182880"/>
                    <a:gd name="connsiteY7" fmla="*/ 125730 h 607052"/>
                    <a:gd name="connsiteX8" fmla="*/ 129540 w 182880"/>
                    <a:gd name="connsiteY8" fmla="*/ 160020 h 607052"/>
                    <a:gd name="connsiteX9" fmla="*/ 137160 w 182880"/>
                    <a:gd name="connsiteY9" fmla="*/ 171450 h 607052"/>
                    <a:gd name="connsiteX10" fmla="*/ 148590 w 182880"/>
                    <a:gd name="connsiteY10" fmla="*/ 205740 h 607052"/>
                    <a:gd name="connsiteX11" fmla="*/ 152400 w 182880"/>
                    <a:gd name="connsiteY11" fmla="*/ 217170 h 607052"/>
                    <a:gd name="connsiteX12" fmla="*/ 156210 w 182880"/>
                    <a:gd name="connsiteY12" fmla="*/ 228600 h 607052"/>
                    <a:gd name="connsiteX13" fmla="*/ 160020 w 182880"/>
                    <a:gd name="connsiteY13" fmla="*/ 243840 h 607052"/>
                    <a:gd name="connsiteX14" fmla="*/ 163830 w 182880"/>
                    <a:gd name="connsiteY14" fmla="*/ 255270 h 607052"/>
                    <a:gd name="connsiteX15" fmla="*/ 167640 w 182880"/>
                    <a:gd name="connsiteY15" fmla="*/ 270510 h 607052"/>
                    <a:gd name="connsiteX16" fmla="*/ 171450 w 182880"/>
                    <a:gd name="connsiteY16" fmla="*/ 289560 h 607052"/>
                    <a:gd name="connsiteX17" fmla="*/ 182880 w 182880"/>
                    <a:gd name="connsiteY17" fmla="*/ 335280 h 607052"/>
                    <a:gd name="connsiteX18" fmla="*/ 179070 w 182880"/>
                    <a:gd name="connsiteY18" fmla="*/ 403860 h 607052"/>
                    <a:gd name="connsiteX19" fmla="*/ 171450 w 182880"/>
                    <a:gd name="connsiteY19" fmla="*/ 426720 h 607052"/>
                    <a:gd name="connsiteX20" fmla="*/ 167640 w 182880"/>
                    <a:gd name="connsiteY20" fmla="*/ 438150 h 607052"/>
                    <a:gd name="connsiteX21" fmla="*/ 152400 w 182880"/>
                    <a:gd name="connsiteY21" fmla="*/ 461010 h 607052"/>
                    <a:gd name="connsiteX22" fmla="*/ 133350 w 182880"/>
                    <a:gd name="connsiteY22" fmla="*/ 495300 h 607052"/>
                    <a:gd name="connsiteX23" fmla="*/ 118110 w 182880"/>
                    <a:gd name="connsiteY23" fmla="*/ 518160 h 607052"/>
                    <a:gd name="connsiteX24" fmla="*/ 110490 w 182880"/>
                    <a:gd name="connsiteY24" fmla="*/ 529590 h 607052"/>
                    <a:gd name="connsiteX25" fmla="*/ 99060 w 182880"/>
                    <a:gd name="connsiteY25" fmla="*/ 537210 h 607052"/>
                    <a:gd name="connsiteX26" fmla="*/ 80010 w 182880"/>
                    <a:gd name="connsiteY26" fmla="*/ 556260 h 607052"/>
                    <a:gd name="connsiteX27" fmla="*/ 57150 w 182880"/>
                    <a:gd name="connsiteY27" fmla="*/ 575310 h 607052"/>
                    <a:gd name="connsiteX28" fmla="*/ 49530 w 182880"/>
                    <a:gd name="connsiteY28" fmla="*/ 586740 h 607052"/>
                    <a:gd name="connsiteX29" fmla="*/ 38100 w 182880"/>
                    <a:gd name="connsiteY29" fmla="*/ 594360 h 607052"/>
                    <a:gd name="connsiteX30" fmla="*/ 41910 w 182880"/>
                    <a:gd name="connsiteY30" fmla="*/ 605790 h 607052"/>
                    <a:gd name="connsiteX31" fmla="*/ 68580 w 182880"/>
                    <a:gd name="connsiteY31" fmla="*/ 601980 h 607052"/>
                    <a:gd name="connsiteX32" fmla="*/ 80010 w 182880"/>
                    <a:gd name="connsiteY32" fmla="*/ 605790 h 607052"/>
                    <a:gd name="connsiteX33" fmla="*/ 60960 w 182880"/>
                    <a:gd name="connsiteY33" fmla="*/ 605790 h 607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2880" h="607052">
                      <a:moveTo>
                        <a:pt x="0" y="0"/>
                      </a:moveTo>
                      <a:cubicBezTo>
                        <a:pt x="5080" y="6350"/>
                        <a:pt x="10930" y="12154"/>
                        <a:pt x="15240" y="19050"/>
                      </a:cubicBezTo>
                      <a:cubicBezTo>
                        <a:pt x="17369" y="22456"/>
                        <a:pt x="17254" y="26888"/>
                        <a:pt x="19050" y="30480"/>
                      </a:cubicBezTo>
                      <a:cubicBezTo>
                        <a:pt x="25400" y="43180"/>
                        <a:pt x="26670" y="41910"/>
                        <a:pt x="38100" y="49530"/>
                      </a:cubicBezTo>
                      <a:cubicBezTo>
                        <a:pt x="39370" y="53340"/>
                        <a:pt x="39444" y="57790"/>
                        <a:pt x="41910" y="60960"/>
                      </a:cubicBezTo>
                      <a:cubicBezTo>
                        <a:pt x="55963" y="79028"/>
                        <a:pt x="60922" y="81255"/>
                        <a:pt x="76200" y="91440"/>
                      </a:cubicBezTo>
                      <a:cubicBezTo>
                        <a:pt x="83617" y="113692"/>
                        <a:pt x="74206" y="93256"/>
                        <a:pt x="91440" y="110490"/>
                      </a:cubicBezTo>
                      <a:cubicBezTo>
                        <a:pt x="95930" y="114980"/>
                        <a:pt x="98737" y="120909"/>
                        <a:pt x="102870" y="125730"/>
                      </a:cubicBezTo>
                      <a:cubicBezTo>
                        <a:pt x="129729" y="157065"/>
                        <a:pt x="96094" y="109851"/>
                        <a:pt x="129540" y="160020"/>
                      </a:cubicBezTo>
                      <a:cubicBezTo>
                        <a:pt x="132080" y="163830"/>
                        <a:pt x="135712" y="167106"/>
                        <a:pt x="137160" y="171450"/>
                      </a:cubicBezTo>
                      <a:lnTo>
                        <a:pt x="148590" y="205740"/>
                      </a:lnTo>
                      <a:lnTo>
                        <a:pt x="152400" y="217170"/>
                      </a:lnTo>
                      <a:cubicBezTo>
                        <a:pt x="153670" y="220980"/>
                        <a:pt x="155236" y="224704"/>
                        <a:pt x="156210" y="228600"/>
                      </a:cubicBezTo>
                      <a:cubicBezTo>
                        <a:pt x="157480" y="233680"/>
                        <a:pt x="158581" y="238805"/>
                        <a:pt x="160020" y="243840"/>
                      </a:cubicBezTo>
                      <a:cubicBezTo>
                        <a:pt x="161123" y="247702"/>
                        <a:pt x="162727" y="251408"/>
                        <a:pt x="163830" y="255270"/>
                      </a:cubicBezTo>
                      <a:cubicBezTo>
                        <a:pt x="165269" y="260305"/>
                        <a:pt x="166504" y="265398"/>
                        <a:pt x="167640" y="270510"/>
                      </a:cubicBezTo>
                      <a:cubicBezTo>
                        <a:pt x="169045" y="276832"/>
                        <a:pt x="169746" y="283312"/>
                        <a:pt x="171450" y="289560"/>
                      </a:cubicBezTo>
                      <a:cubicBezTo>
                        <a:pt x="184388" y="336999"/>
                        <a:pt x="174984" y="287906"/>
                        <a:pt x="182880" y="335280"/>
                      </a:cubicBezTo>
                      <a:cubicBezTo>
                        <a:pt x="181610" y="358140"/>
                        <a:pt x="181910" y="381142"/>
                        <a:pt x="179070" y="403860"/>
                      </a:cubicBezTo>
                      <a:cubicBezTo>
                        <a:pt x="178074" y="411830"/>
                        <a:pt x="173990" y="419100"/>
                        <a:pt x="171450" y="426720"/>
                      </a:cubicBezTo>
                      <a:cubicBezTo>
                        <a:pt x="170180" y="430530"/>
                        <a:pt x="169868" y="434808"/>
                        <a:pt x="167640" y="438150"/>
                      </a:cubicBezTo>
                      <a:cubicBezTo>
                        <a:pt x="162560" y="445770"/>
                        <a:pt x="155296" y="452322"/>
                        <a:pt x="152400" y="461010"/>
                      </a:cubicBezTo>
                      <a:cubicBezTo>
                        <a:pt x="145694" y="481128"/>
                        <a:pt x="150818" y="469098"/>
                        <a:pt x="133350" y="495300"/>
                      </a:cubicBezTo>
                      <a:lnTo>
                        <a:pt x="118110" y="518160"/>
                      </a:lnTo>
                      <a:cubicBezTo>
                        <a:pt x="115570" y="521970"/>
                        <a:pt x="114300" y="527050"/>
                        <a:pt x="110490" y="529590"/>
                      </a:cubicBezTo>
                      <a:lnTo>
                        <a:pt x="99060" y="537210"/>
                      </a:lnTo>
                      <a:cubicBezTo>
                        <a:pt x="85090" y="558165"/>
                        <a:pt x="99060" y="540385"/>
                        <a:pt x="80010" y="556260"/>
                      </a:cubicBezTo>
                      <a:cubicBezTo>
                        <a:pt x="50674" y="580706"/>
                        <a:pt x="85529" y="556391"/>
                        <a:pt x="57150" y="575310"/>
                      </a:cubicBezTo>
                      <a:cubicBezTo>
                        <a:pt x="54610" y="579120"/>
                        <a:pt x="52768" y="583502"/>
                        <a:pt x="49530" y="586740"/>
                      </a:cubicBezTo>
                      <a:cubicBezTo>
                        <a:pt x="46292" y="589978"/>
                        <a:pt x="39801" y="590108"/>
                        <a:pt x="38100" y="594360"/>
                      </a:cubicBezTo>
                      <a:cubicBezTo>
                        <a:pt x="36608" y="598089"/>
                        <a:pt x="40640" y="601980"/>
                        <a:pt x="41910" y="605790"/>
                      </a:cubicBezTo>
                      <a:cubicBezTo>
                        <a:pt x="50800" y="604520"/>
                        <a:pt x="59600" y="601980"/>
                        <a:pt x="68580" y="601980"/>
                      </a:cubicBezTo>
                      <a:cubicBezTo>
                        <a:pt x="72596" y="601980"/>
                        <a:pt x="83602" y="603994"/>
                        <a:pt x="80010" y="605790"/>
                      </a:cubicBezTo>
                      <a:cubicBezTo>
                        <a:pt x="74330" y="608630"/>
                        <a:pt x="67310" y="605790"/>
                        <a:pt x="60960" y="6057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2" name="フリーフォーム 1111"/>
                <p:cNvSpPr/>
                <p:nvPr/>
              </p:nvSpPr>
              <p:spPr>
                <a:xfrm>
                  <a:off x="6907530" y="4983480"/>
                  <a:ext cx="80010" cy="392430"/>
                </a:xfrm>
                <a:custGeom>
                  <a:avLst/>
                  <a:gdLst>
                    <a:gd name="connsiteX0" fmla="*/ 0 w 80010"/>
                    <a:gd name="connsiteY0" fmla="*/ 0 h 392430"/>
                    <a:gd name="connsiteX1" fmla="*/ 26670 w 80010"/>
                    <a:gd name="connsiteY1" fmla="*/ 41910 h 392430"/>
                    <a:gd name="connsiteX2" fmla="*/ 34290 w 80010"/>
                    <a:gd name="connsiteY2" fmla="*/ 53340 h 392430"/>
                    <a:gd name="connsiteX3" fmla="*/ 49530 w 80010"/>
                    <a:gd name="connsiteY3" fmla="*/ 99060 h 392430"/>
                    <a:gd name="connsiteX4" fmla="*/ 53340 w 80010"/>
                    <a:gd name="connsiteY4" fmla="*/ 110490 h 392430"/>
                    <a:gd name="connsiteX5" fmla="*/ 60960 w 80010"/>
                    <a:gd name="connsiteY5" fmla="*/ 121920 h 392430"/>
                    <a:gd name="connsiteX6" fmla="*/ 68580 w 80010"/>
                    <a:gd name="connsiteY6" fmla="*/ 144780 h 392430"/>
                    <a:gd name="connsiteX7" fmla="*/ 72390 w 80010"/>
                    <a:gd name="connsiteY7" fmla="*/ 156210 h 392430"/>
                    <a:gd name="connsiteX8" fmla="*/ 80010 w 80010"/>
                    <a:gd name="connsiteY8" fmla="*/ 186690 h 392430"/>
                    <a:gd name="connsiteX9" fmla="*/ 68580 w 80010"/>
                    <a:gd name="connsiteY9" fmla="*/ 281940 h 392430"/>
                    <a:gd name="connsiteX10" fmla="*/ 57150 w 80010"/>
                    <a:gd name="connsiteY10" fmla="*/ 316230 h 392430"/>
                    <a:gd name="connsiteX11" fmla="*/ 53340 w 80010"/>
                    <a:gd name="connsiteY11" fmla="*/ 327660 h 392430"/>
                    <a:gd name="connsiteX12" fmla="*/ 49530 w 80010"/>
                    <a:gd name="connsiteY12" fmla="*/ 342900 h 392430"/>
                    <a:gd name="connsiteX13" fmla="*/ 38100 w 80010"/>
                    <a:gd name="connsiteY13" fmla="*/ 381000 h 392430"/>
                    <a:gd name="connsiteX14" fmla="*/ 38100 w 80010"/>
                    <a:gd name="connsiteY14" fmla="*/ 392430 h 39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10" h="392430">
                      <a:moveTo>
                        <a:pt x="0" y="0"/>
                      </a:moveTo>
                      <a:cubicBezTo>
                        <a:pt x="16142" y="26903"/>
                        <a:pt x="7322" y="12888"/>
                        <a:pt x="26670" y="41910"/>
                      </a:cubicBezTo>
                      <a:cubicBezTo>
                        <a:pt x="29210" y="45720"/>
                        <a:pt x="32842" y="48996"/>
                        <a:pt x="34290" y="53340"/>
                      </a:cubicBezTo>
                      <a:lnTo>
                        <a:pt x="49530" y="99060"/>
                      </a:lnTo>
                      <a:cubicBezTo>
                        <a:pt x="50800" y="102870"/>
                        <a:pt x="51112" y="107148"/>
                        <a:pt x="53340" y="110490"/>
                      </a:cubicBezTo>
                      <a:cubicBezTo>
                        <a:pt x="55880" y="114300"/>
                        <a:pt x="59100" y="117736"/>
                        <a:pt x="60960" y="121920"/>
                      </a:cubicBezTo>
                      <a:cubicBezTo>
                        <a:pt x="64222" y="129260"/>
                        <a:pt x="66040" y="137160"/>
                        <a:pt x="68580" y="144780"/>
                      </a:cubicBezTo>
                      <a:cubicBezTo>
                        <a:pt x="69850" y="148590"/>
                        <a:pt x="71416" y="152314"/>
                        <a:pt x="72390" y="156210"/>
                      </a:cubicBezTo>
                      <a:lnTo>
                        <a:pt x="80010" y="186690"/>
                      </a:lnTo>
                      <a:cubicBezTo>
                        <a:pt x="77483" y="229653"/>
                        <a:pt x="80526" y="246101"/>
                        <a:pt x="68580" y="281940"/>
                      </a:cubicBezTo>
                      <a:lnTo>
                        <a:pt x="57150" y="316230"/>
                      </a:lnTo>
                      <a:cubicBezTo>
                        <a:pt x="55880" y="320040"/>
                        <a:pt x="54314" y="323764"/>
                        <a:pt x="53340" y="327660"/>
                      </a:cubicBezTo>
                      <a:cubicBezTo>
                        <a:pt x="52070" y="332740"/>
                        <a:pt x="51035" y="337884"/>
                        <a:pt x="49530" y="342900"/>
                      </a:cubicBezTo>
                      <a:cubicBezTo>
                        <a:pt x="46637" y="352542"/>
                        <a:pt x="39697" y="369823"/>
                        <a:pt x="38100" y="381000"/>
                      </a:cubicBezTo>
                      <a:cubicBezTo>
                        <a:pt x="37561" y="384772"/>
                        <a:pt x="38100" y="388620"/>
                        <a:pt x="3810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3" name="フリーフォーム 1112"/>
                <p:cNvSpPr/>
                <p:nvPr/>
              </p:nvSpPr>
              <p:spPr>
                <a:xfrm>
                  <a:off x="6606540" y="5280660"/>
                  <a:ext cx="354330" cy="1089660"/>
                </a:xfrm>
                <a:custGeom>
                  <a:avLst/>
                  <a:gdLst>
                    <a:gd name="connsiteX0" fmla="*/ 259080 w 354330"/>
                    <a:gd name="connsiteY0" fmla="*/ 0 h 1089660"/>
                    <a:gd name="connsiteX1" fmla="*/ 278130 w 354330"/>
                    <a:gd name="connsiteY1" fmla="*/ 11430 h 1089660"/>
                    <a:gd name="connsiteX2" fmla="*/ 297180 w 354330"/>
                    <a:gd name="connsiteY2" fmla="*/ 26670 h 1089660"/>
                    <a:gd name="connsiteX3" fmla="*/ 327660 w 354330"/>
                    <a:gd name="connsiteY3" fmla="*/ 72390 h 1089660"/>
                    <a:gd name="connsiteX4" fmla="*/ 335280 w 354330"/>
                    <a:gd name="connsiteY4" fmla="*/ 83820 h 1089660"/>
                    <a:gd name="connsiteX5" fmla="*/ 342900 w 354330"/>
                    <a:gd name="connsiteY5" fmla="*/ 106680 h 1089660"/>
                    <a:gd name="connsiteX6" fmla="*/ 350520 w 354330"/>
                    <a:gd name="connsiteY6" fmla="*/ 129540 h 1089660"/>
                    <a:gd name="connsiteX7" fmla="*/ 354330 w 354330"/>
                    <a:gd name="connsiteY7" fmla="*/ 140970 h 1089660"/>
                    <a:gd name="connsiteX8" fmla="*/ 350520 w 354330"/>
                    <a:gd name="connsiteY8" fmla="*/ 285750 h 1089660"/>
                    <a:gd name="connsiteX9" fmla="*/ 331470 w 354330"/>
                    <a:gd name="connsiteY9" fmla="*/ 320040 h 1089660"/>
                    <a:gd name="connsiteX10" fmla="*/ 323850 w 354330"/>
                    <a:gd name="connsiteY10" fmla="*/ 342900 h 1089660"/>
                    <a:gd name="connsiteX11" fmla="*/ 316230 w 354330"/>
                    <a:gd name="connsiteY11" fmla="*/ 365760 h 1089660"/>
                    <a:gd name="connsiteX12" fmla="*/ 312420 w 354330"/>
                    <a:gd name="connsiteY12" fmla="*/ 377190 h 1089660"/>
                    <a:gd name="connsiteX13" fmla="*/ 304800 w 354330"/>
                    <a:gd name="connsiteY13" fmla="*/ 388620 h 1089660"/>
                    <a:gd name="connsiteX14" fmla="*/ 300990 w 354330"/>
                    <a:gd name="connsiteY14" fmla="*/ 400050 h 1089660"/>
                    <a:gd name="connsiteX15" fmla="*/ 285750 w 354330"/>
                    <a:gd name="connsiteY15" fmla="*/ 422910 h 1089660"/>
                    <a:gd name="connsiteX16" fmla="*/ 270510 w 354330"/>
                    <a:gd name="connsiteY16" fmla="*/ 445770 h 1089660"/>
                    <a:gd name="connsiteX17" fmla="*/ 262890 w 354330"/>
                    <a:gd name="connsiteY17" fmla="*/ 457200 h 1089660"/>
                    <a:gd name="connsiteX18" fmla="*/ 255270 w 354330"/>
                    <a:gd name="connsiteY18" fmla="*/ 468630 h 1089660"/>
                    <a:gd name="connsiteX19" fmla="*/ 243840 w 354330"/>
                    <a:gd name="connsiteY19" fmla="*/ 491490 h 1089660"/>
                    <a:gd name="connsiteX20" fmla="*/ 240030 w 354330"/>
                    <a:gd name="connsiteY20" fmla="*/ 502920 h 1089660"/>
                    <a:gd name="connsiteX21" fmla="*/ 232410 w 354330"/>
                    <a:gd name="connsiteY21" fmla="*/ 514350 h 1089660"/>
                    <a:gd name="connsiteX22" fmla="*/ 224790 w 354330"/>
                    <a:gd name="connsiteY22" fmla="*/ 537210 h 1089660"/>
                    <a:gd name="connsiteX23" fmla="*/ 220980 w 354330"/>
                    <a:gd name="connsiteY23" fmla="*/ 548640 h 1089660"/>
                    <a:gd name="connsiteX24" fmla="*/ 213360 w 354330"/>
                    <a:gd name="connsiteY24" fmla="*/ 590550 h 1089660"/>
                    <a:gd name="connsiteX25" fmla="*/ 205740 w 354330"/>
                    <a:gd name="connsiteY25" fmla="*/ 681990 h 1089660"/>
                    <a:gd name="connsiteX26" fmla="*/ 198120 w 354330"/>
                    <a:gd name="connsiteY26" fmla="*/ 727710 h 1089660"/>
                    <a:gd name="connsiteX27" fmla="*/ 190500 w 354330"/>
                    <a:gd name="connsiteY27" fmla="*/ 784860 h 1089660"/>
                    <a:gd name="connsiteX28" fmla="*/ 186690 w 354330"/>
                    <a:gd name="connsiteY28" fmla="*/ 807720 h 1089660"/>
                    <a:gd name="connsiteX29" fmla="*/ 179070 w 354330"/>
                    <a:gd name="connsiteY29" fmla="*/ 830580 h 1089660"/>
                    <a:gd name="connsiteX30" fmla="*/ 175260 w 354330"/>
                    <a:gd name="connsiteY30" fmla="*/ 842010 h 1089660"/>
                    <a:gd name="connsiteX31" fmla="*/ 163830 w 354330"/>
                    <a:gd name="connsiteY31" fmla="*/ 887730 h 1089660"/>
                    <a:gd name="connsiteX32" fmla="*/ 160020 w 354330"/>
                    <a:gd name="connsiteY32" fmla="*/ 899160 h 1089660"/>
                    <a:gd name="connsiteX33" fmla="*/ 148590 w 354330"/>
                    <a:gd name="connsiteY33" fmla="*/ 922020 h 1089660"/>
                    <a:gd name="connsiteX34" fmla="*/ 133350 w 354330"/>
                    <a:gd name="connsiteY34" fmla="*/ 944880 h 1089660"/>
                    <a:gd name="connsiteX35" fmla="*/ 118110 w 354330"/>
                    <a:gd name="connsiteY35" fmla="*/ 967740 h 1089660"/>
                    <a:gd name="connsiteX36" fmla="*/ 102870 w 354330"/>
                    <a:gd name="connsiteY36" fmla="*/ 990600 h 1089660"/>
                    <a:gd name="connsiteX37" fmla="*/ 95250 w 354330"/>
                    <a:gd name="connsiteY37" fmla="*/ 1002030 h 1089660"/>
                    <a:gd name="connsiteX38" fmla="*/ 83820 w 354330"/>
                    <a:gd name="connsiteY38" fmla="*/ 1013460 h 1089660"/>
                    <a:gd name="connsiteX39" fmla="*/ 64770 w 354330"/>
                    <a:gd name="connsiteY39" fmla="*/ 1028700 h 1089660"/>
                    <a:gd name="connsiteX40" fmla="*/ 45720 w 354330"/>
                    <a:gd name="connsiteY40" fmla="*/ 1051560 h 1089660"/>
                    <a:gd name="connsiteX41" fmla="*/ 38100 w 354330"/>
                    <a:gd name="connsiteY41" fmla="*/ 1062990 h 1089660"/>
                    <a:gd name="connsiteX42" fmla="*/ 15240 w 354330"/>
                    <a:gd name="connsiteY42" fmla="*/ 1074420 h 1089660"/>
                    <a:gd name="connsiteX43" fmla="*/ 0 w 354330"/>
                    <a:gd name="connsiteY43" fmla="*/ 1089660 h 108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4330" h="1089660">
                      <a:moveTo>
                        <a:pt x="259080" y="0"/>
                      </a:moveTo>
                      <a:cubicBezTo>
                        <a:pt x="265430" y="3810"/>
                        <a:pt x="272507" y="6611"/>
                        <a:pt x="278130" y="11430"/>
                      </a:cubicBezTo>
                      <a:cubicBezTo>
                        <a:pt x="300064" y="30230"/>
                        <a:pt x="270806" y="17879"/>
                        <a:pt x="297180" y="26670"/>
                      </a:cubicBezTo>
                      <a:lnTo>
                        <a:pt x="327660" y="72390"/>
                      </a:lnTo>
                      <a:cubicBezTo>
                        <a:pt x="330200" y="76200"/>
                        <a:pt x="333832" y="79476"/>
                        <a:pt x="335280" y="83820"/>
                      </a:cubicBezTo>
                      <a:lnTo>
                        <a:pt x="342900" y="106680"/>
                      </a:lnTo>
                      <a:lnTo>
                        <a:pt x="350520" y="129540"/>
                      </a:lnTo>
                      <a:lnTo>
                        <a:pt x="354330" y="140970"/>
                      </a:lnTo>
                      <a:cubicBezTo>
                        <a:pt x="353060" y="189230"/>
                        <a:pt x="352872" y="237531"/>
                        <a:pt x="350520" y="285750"/>
                      </a:cubicBezTo>
                      <a:cubicBezTo>
                        <a:pt x="349863" y="299210"/>
                        <a:pt x="335143" y="309022"/>
                        <a:pt x="331470" y="320040"/>
                      </a:cubicBezTo>
                      <a:lnTo>
                        <a:pt x="323850" y="342900"/>
                      </a:lnTo>
                      <a:lnTo>
                        <a:pt x="316230" y="365760"/>
                      </a:lnTo>
                      <a:cubicBezTo>
                        <a:pt x="314960" y="369570"/>
                        <a:pt x="314648" y="373848"/>
                        <a:pt x="312420" y="377190"/>
                      </a:cubicBezTo>
                      <a:cubicBezTo>
                        <a:pt x="309880" y="381000"/>
                        <a:pt x="306848" y="384524"/>
                        <a:pt x="304800" y="388620"/>
                      </a:cubicBezTo>
                      <a:cubicBezTo>
                        <a:pt x="303004" y="392212"/>
                        <a:pt x="302940" y="396539"/>
                        <a:pt x="300990" y="400050"/>
                      </a:cubicBezTo>
                      <a:cubicBezTo>
                        <a:pt x="296542" y="408056"/>
                        <a:pt x="290830" y="415290"/>
                        <a:pt x="285750" y="422910"/>
                      </a:cubicBezTo>
                      <a:lnTo>
                        <a:pt x="270510" y="445770"/>
                      </a:lnTo>
                      <a:lnTo>
                        <a:pt x="262890" y="457200"/>
                      </a:lnTo>
                      <a:cubicBezTo>
                        <a:pt x="260350" y="461010"/>
                        <a:pt x="256718" y="464286"/>
                        <a:pt x="255270" y="468630"/>
                      </a:cubicBezTo>
                      <a:cubicBezTo>
                        <a:pt x="245693" y="497360"/>
                        <a:pt x="258612" y="461947"/>
                        <a:pt x="243840" y="491490"/>
                      </a:cubicBezTo>
                      <a:cubicBezTo>
                        <a:pt x="242044" y="495082"/>
                        <a:pt x="241826" y="499328"/>
                        <a:pt x="240030" y="502920"/>
                      </a:cubicBezTo>
                      <a:cubicBezTo>
                        <a:pt x="237982" y="507016"/>
                        <a:pt x="234270" y="510166"/>
                        <a:pt x="232410" y="514350"/>
                      </a:cubicBezTo>
                      <a:cubicBezTo>
                        <a:pt x="229148" y="521690"/>
                        <a:pt x="227330" y="529590"/>
                        <a:pt x="224790" y="537210"/>
                      </a:cubicBezTo>
                      <a:cubicBezTo>
                        <a:pt x="223520" y="541020"/>
                        <a:pt x="221640" y="544679"/>
                        <a:pt x="220980" y="548640"/>
                      </a:cubicBezTo>
                      <a:cubicBezTo>
                        <a:pt x="216105" y="577888"/>
                        <a:pt x="218685" y="563925"/>
                        <a:pt x="213360" y="590550"/>
                      </a:cubicBezTo>
                      <a:cubicBezTo>
                        <a:pt x="207081" y="703575"/>
                        <a:pt x="214002" y="624153"/>
                        <a:pt x="205740" y="681990"/>
                      </a:cubicBezTo>
                      <a:cubicBezTo>
                        <a:pt x="199794" y="723612"/>
                        <a:pt x="205174" y="699496"/>
                        <a:pt x="198120" y="727710"/>
                      </a:cubicBezTo>
                      <a:cubicBezTo>
                        <a:pt x="190616" y="810256"/>
                        <a:pt x="198914" y="742789"/>
                        <a:pt x="190500" y="784860"/>
                      </a:cubicBezTo>
                      <a:cubicBezTo>
                        <a:pt x="188985" y="792435"/>
                        <a:pt x="188564" y="800226"/>
                        <a:pt x="186690" y="807720"/>
                      </a:cubicBezTo>
                      <a:cubicBezTo>
                        <a:pt x="184742" y="815512"/>
                        <a:pt x="181610" y="822960"/>
                        <a:pt x="179070" y="830580"/>
                      </a:cubicBezTo>
                      <a:cubicBezTo>
                        <a:pt x="177800" y="834390"/>
                        <a:pt x="175920" y="838049"/>
                        <a:pt x="175260" y="842010"/>
                      </a:cubicBezTo>
                      <a:cubicBezTo>
                        <a:pt x="170130" y="872793"/>
                        <a:pt x="173893" y="857541"/>
                        <a:pt x="163830" y="887730"/>
                      </a:cubicBezTo>
                      <a:cubicBezTo>
                        <a:pt x="162560" y="891540"/>
                        <a:pt x="162248" y="895818"/>
                        <a:pt x="160020" y="899160"/>
                      </a:cubicBezTo>
                      <a:cubicBezTo>
                        <a:pt x="126192" y="949902"/>
                        <a:pt x="174880" y="874698"/>
                        <a:pt x="148590" y="922020"/>
                      </a:cubicBezTo>
                      <a:cubicBezTo>
                        <a:pt x="144142" y="930026"/>
                        <a:pt x="138430" y="937260"/>
                        <a:pt x="133350" y="944880"/>
                      </a:cubicBezTo>
                      <a:lnTo>
                        <a:pt x="118110" y="967740"/>
                      </a:lnTo>
                      <a:lnTo>
                        <a:pt x="102870" y="990600"/>
                      </a:lnTo>
                      <a:cubicBezTo>
                        <a:pt x="100330" y="994410"/>
                        <a:pt x="98488" y="998792"/>
                        <a:pt x="95250" y="1002030"/>
                      </a:cubicBezTo>
                      <a:cubicBezTo>
                        <a:pt x="91440" y="1005840"/>
                        <a:pt x="87269" y="1009321"/>
                        <a:pt x="83820" y="1013460"/>
                      </a:cubicBezTo>
                      <a:cubicBezTo>
                        <a:pt x="70563" y="1029368"/>
                        <a:pt x="83534" y="1022445"/>
                        <a:pt x="64770" y="1028700"/>
                      </a:cubicBezTo>
                      <a:cubicBezTo>
                        <a:pt x="45851" y="1057079"/>
                        <a:pt x="70166" y="1022224"/>
                        <a:pt x="45720" y="1051560"/>
                      </a:cubicBezTo>
                      <a:cubicBezTo>
                        <a:pt x="42789" y="1055078"/>
                        <a:pt x="41338" y="1059752"/>
                        <a:pt x="38100" y="1062990"/>
                      </a:cubicBezTo>
                      <a:cubicBezTo>
                        <a:pt x="30714" y="1070376"/>
                        <a:pt x="24536" y="1071321"/>
                        <a:pt x="15240" y="1074420"/>
                      </a:cubicBezTo>
                      <a:cubicBezTo>
                        <a:pt x="6045" y="1088213"/>
                        <a:pt x="11716" y="1083802"/>
                        <a:pt x="0" y="10896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4" name="フリーフォーム 1113"/>
                <p:cNvSpPr/>
                <p:nvPr/>
              </p:nvSpPr>
              <p:spPr>
                <a:xfrm>
                  <a:off x="4339590" y="5212080"/>
                  <a:ext cx="514364" cy="1200150"/>
                </a:xfrm>
                <a:custGeom>
                  <a:avLst/>
                  <a:gdLst>
                    <a:gd name="connsiteX0" fmla="*/ 64770 w 514364"/>
                    <a:gd name="connsiteY0" fmla="*/ 0 h 1200150"/>
                    <a:gd name="connsiteX1" fmla="*/ 53340 w 514364"/>
                    <a:gd name="connsiteY1" fmla="*/ 19050 h 1200150"/>
                    <a:gd name="connsiteX2" fmla="*/ 45720 w 514364"/>
                    <a:gd name="connsiteY2" fmla="*/ 41910 h 1200150"/>
                    <a:gd name="connsiteX3" fmla="*/ 38100 w 514364"/>
                    <a:gd name="connsiteY3" fmla="*/ 68580 h 1200150"/>
                    <a:gd name="connsiteX4" fmla="*/ 26670 w 514364"/>
                    <a:gd name="connsiteY4" fmla="*/ 102870 h 1200150"/>
                    <a:gd name="connsiteX5" fmla="*/ 15240 w 514364"/>
                    <a:gd name="connsiteY5" fmla="*/ 125730 h 1200150"/>
                    <a:gd name="connsiteX6" fmla="*/ 7620 w 514364"/>
                    <a:gd name="connsiteY6" fmla="*/ 148590 h 1200150"/>
                    <a:gd name="connsiteX7" fmla="*/ 0 w 514364"/>
                    <a:gd name="connsiteY7" fmla="*/ 175260 h 1200150"/>
                    <a:gd name="connsiteX8" fmla="*/ 3810 w 514364"/>
                    <a:gd name="connsiteY8" fmla="*/ 270510 h 1200150"/>
                    <a:gd name="connsiteX9" fmla="*/ 7620 w 514364"/>
                    <a:gd name="connsiteY9" fmla="*/ 281940 h 1200150"/>
                    <a:gd name="connsiteX10" fmla="*/ 22860 w 514364"/>
                    <a:gd name="connsiteY10" fmla="*/ 304800 h 1200150"/>
                    <a:gd name="connsiteX11" fmla="*/ 41910 w 514364"/>
                    <a:gd name="connsiteY11" fmla="*/ 323850 h 1200150"/>
                    <a:gd name="connsiteX12" fmla="*/ 57150 w 514364"/>
                    <a:gd name="connsiteY12" fmla="*/ 346710 h 1200150"/>
                    <a:gd name="connsiteX13" fmla="*/ 83820 w 514364"/>
                    <a:gd name="connsiteY13" fmla="*/ 377190 h 1200150"/>
                    <a:gd name="connsiteX14" fmla="*/ 110490 w 514364"/>
                    <a:gd name="connsiteY14" fmla="*/ 415290 h 1200150"/>
                    <a:gd name="connsiteX15" fmla="*/ 118110 w 514364"/>
                    <a:gd name="connsiteY15" fmla="*/ 426720 h 1200150"/>
                    <a:gd name="connsiteX16" fmla="*/ 129540 w 514364"/>
                    <a:gd name="connsiteY16" fmla="*/ 434340 h 1200150"/>
                    <a:gd name="connsiteX17" fmla="*/ 133350 w 514364"/>
                    <a:gd name="connsiteY17" fmla="*/ 445770 h 1200150"/>
                    <a:gd name="connsiteX18" fmla="*/ 152400 w 514364"/>
                    <a:gd name="connsiteY18" fmla="*/ 468630 h 1200150"/>
                    <a:gd name="connsiteX19" fmla="*/ 160020 w 514364"/>
                    <a:gd name="connsiteY19" fmla="*/ 491490 h 1200150"/>
                    <a:gd name="connsiteX20" fmla="*/ 163830 w 514364"/>
                    <a:gd name="connsiteY20" fmla="*/ 502920 h 1200150"/>
                    <a:gd name="connsiteX21" fmla="*/ 175260 w 514364"/>
                    <a:gd name="connsiteY21" fmla="*/ 525780 h 1200150"/>
                    <a:gd name="connsiteX22" fmla="*/ 182880 w 514364"/>
                    <a:gd name="connsiteY22" fmla="*/ 541020 h 1200150"/>
                    <a:gd name="connsiteX23" fmla="*/ 198120 w 514364"/>
                    <a:gd name="connsiteY23" fmla="*/ 575310 h 1200150"/>
                    <a:gd name="connsiteX24" fmla="*/ 205740 w 514364"/>
                    <a:gd name="connsiteY24" fmla="*/ 605790 h 1200150"/>
                    <a:gd name="connsiteX25" fmla="*/ 213360 w 514364"/>
                    <a:gd name="connsiteY25" fmla="*/ 636270 h 1200150"/>
                    <a:gd name="connsiteX26" fmla="*/ 224790 w 514364"/>
                    <a:gd name="connsiteY26" fmla="*/ 693420 h 1200150"/>
                    <a:gd name="connsiteX27" fmla="*/ 232410 w 514364"/>
                    <a:gd name="connsiteY27" fmla="*/ 784860 h 1200150"/>
                    <a:gd name="connsiteX28" fmla="*/ 240030 w 514364"/>
                    <a:gd name="connsiteY28" fmla="*/ 822960 h 1200150"/>
                    <a:gd name="connsiteX29" fmla="*/ 247650 w 514364"/>
                    <a:gd name="connsiteY29" fmla="*/ 876300 h 1200150"/>
                    <a:gd name="connsiteX30" fmla="*/ 251460 w 514364"/>
                    <a:gd name="connsiteY30" fmla="*/ 906780 h 1200150"/>
                    <a:gd name="connsiteX31" fmla="*/ 255270 w 514364"/>
                    <a:gd name="connsiteY31" fmla="*/ 922020 h 1200150"/>
                    <a:gd name="connsiteX32" fmla="*/ 259080 w 514364"/>
                    <a:gd name="connsiteY32" fmla="*/ 948690 h 1200150"/>
                    <a:gd name="connsiteX33" fmla="*/ 262890 w 514364"/>
                    <a:gd name="connsiteY33" fmla="*/ 963930 h 1200150"/>
                    <a:gd name="connsiteX34" fmla="*/ 274320 w 514364"/>
                    <a:gd name="connsiteY34" fmla="*/ 1009650 h 1200150"/>
                    <a:gd name="connsiteX35" fmla="*/ 278130 w 514364"/>
                    <a:gd name="connsiteY35" fmla="*/ 1021080 h 1200150"/>
                    <a:gd name="connsiteX36" fmla="*/ 285750 w 514364"/>
                    <a:gd name="connsiteY36" fmla="*/ 1032510 h 1200150"/>
                    <a:gd name="connsiteX37" fmla="*/ 289560 w 514364"/>
                    <a:gd name="connsiteY37" fmla="*/ 1043940 h 1200150"/>
                    <a:gd name="connsiteX38" fmla="*/ 312420 w 514364"/>
                    <a:gd name="connsiteY38" fmla="*/ 1062990 h 1200150"/>
                    <a:gd name="connsiteX39" fmla="*/ 320040 w 514364"/>
                    <a:gd name="connsiteY39" fmla="*/ 1074420 h 1200150"/>
                    <a:gd name="connsiteX40" fmla="*/ 342900 w 514364"/>
                    <a:gd name="connsiteY40" fmla="*/ 1089660 h 1200150"/>
                    <a:gd name="connsiteX41" fmla="*/ 354330 w 514364"/>
                    <a:gd name="connsiteY41" fmla="*/ 1097280 h 1200150"/>
                    <a:gd name="connsiteX42" fmla="*/ 377190 w 514364"/>
                    <a:gd name="connsiteY42" fmla="*/ 1104900 h 1200150"/>
                    <a:gd name="connsiteX43" fmla="*/ 388620 w 514364"/>
                    <a:gd name="connsiteY43" fmla="*/ 1108710 h 1200150"/>
                    <a:gd name="connsiteX44" fmla="*/ 400050 w 514364"/>
                    <a:gd name="connsiteY44" fmla="*/ 1112520 h 1200150"/>
                    <a:gd name="connsiteX45" fmla="*/ 438150 w 514364"/>
                    <a:gd name="connsiteY45" fmla="*/ 1123950 h 1200150"/>
                    <a:gd name="connsiteX46" fmla="*/ 449580 w 514364"/>
                    <a:gd name="connsiteY46" fmla="*/ 1127760 h 1200150"/>
                    <a:gd name="connsiteX47" fmla="*/ 461010 w 514364"/>
                    <a:gd name="connsiteY47" fmla="*/ 1139190 h 1200150"/>
                    <a:gd name="connsiteX48" fmla="*/ 483870 w 514364"/>
                    <a:gd name="connsiteY48" fmla="*/ 1154430 h 1200150"/>
                    <a:gd name="connsiteX49" fmla="*/ 506730 w 514364"/>
                    <a:gd name="connsiteY49" fmla="*/ 1184910 h 1200150"/>
                    <a:gd name="connsiteX50" fmla="*/ 514350 w 514364"/>
                    <a:gd name="connsiteY50"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14364" h="1200150">
                      <a:moveTo>
                        <a:pt x="64770" y="0"/>
                      </a:moveTo>
                      <a:cubicBezTo>
                        <a:pt x="60960" y="6350"/>
                        <a:pt x="56404" y="12308"/>
                        <a:pt x="53340" y="19050"/>
                      </a:cubicBezTo>
                      <a:cubicBezTo>
                        <a:pt x="50016" y="26362"/>
                        <a:pt x="48260" y="34290"/>
                        <a:pt x="45720" y="41910"/>
                      </a:cubicBezTo>
                      <a:cubicBezTo>
                        <a:pt x="32916" y="80323"/>
                        <a:pt x="52452" y="20740"/>
                        <a:pt x="38100" y="68580"/>
                      </a:cubicBezTo>
                      <a:lnTo>
                        <a:pt x="26670" y="102870"/>
                      </a:lnTo>
                      <a:cubicBezTo>
                        <a:pt x="12775" y="144555"/>
                        <a:pt x="34935" y="81415"/>
                        <a:pt x="15240" y="125730"/>
                      </a:cubicBezTo>
                      <a:cubicBezTo>
                        <a:pt x="11978" y="133070"/>
                        <a:pt x="10160" y="140970"/>
                        <a:pt x="7620" y="148590"/>
                      </a:cubicBezTo>
                      <a:cubicBezTo>
                        <a:pt x="2154" y="164988"/>
                        <a:pt x="4784" y="156124"/>
                        <a:pt x="0" y="175260"/>
                      </a:cubicBezTo>
                      <a:cubicBezTo>
                        <a:pt x="1270" y="207010"/>
                        <a:pt x="1546" y="238815"/>
                        <a:pt x="3810" y="270510"/>
                      </a:cubicBezTo>
                      <a:cubicBezTo>
                        <a:pt x="4096" y="274516"/>
                        <a:pt x="5670" y="278429"/>
                        <a:pt x="7620" y="281940"/>
                      </a:cubicBezTo>
                      <a:cubicBezTo>
                        <a:pt x="12068" y="289946"/>
                        <a:pt x="17780" y="297180"/>
                        <a:pt x="22860" y="304800"/>
                      </a:cubicBezTo>
                      <a:cubicBezTo>
                        <a:pt x="33020" y="320040"/>
                        <a:pt x="26670" y="313690"/>
                        <a:pt x="41910" y="323850"/>
                      </a:cubicBezTo>
                      <a:cubicBezTo>
                        <a:pt x="49197" y="345710"/>
                        <a:pt x="40502" y="325305"/>
                        <a:pt x="57150" y="346710"/>
                      </a:cubicBezTo>
                      <a:cubicBezTo>
                        <a:pt x="81085" y="377483"/>
                        <a:pt x="61693" y="362438"/>
                        <a:pt x="83820" y="377190"/>
                      </a:cubicBezTo>
                      <a:cubicBezTo>
                        <a:pt x="118855" y="429743"/>
                        <a:pt x="82282" y="375799"/>
                        <a:pt x="110490" y="415290"/>
                      </a:cubicBezTo>
                      <a:cubicBezTo>
                        <a:pt x="113152" y="419016"/>
                        <a:pt x="114872" y="423482"/>
                        <a:pt x="118110" y="426720"/>
                      </a:cubicBezTo>
                      <a:cubicBezTo>
                        <a:pt x="121348" y="429958"/>
                        <a:pt x="125730" y="431800"/>
                        <a:pt x="129540" y="434340"/>
                      </a:cubicBezTo>
                      <a:cubicBezTo>
                        <a:pt x="130810" y="438150"/>
                        <a:pt x="131554" y="442178"/>
                        <a:pt x="133350" y="445770"/>
                      </a:cubicBezTo>
                      <a:cubicBezTo>
                        <a:pt x="138654" y="456379"/>
                        <a:pt x="143974" y="460204"/>
                        <a:pt x="152400" y="468630"/>
                      </a:cubicBezTo>
                      <a:lnTo>
                        <a:pt x="160020" y="491490"/>
                      </a:lnTo>
                      <a:cubicBezTo>
                        <a:pt x="161290" y="495300"/>
                        <a:pt x="161602" y="499578"/>
                        <a:pt x="163830" y="502920"/>
                      </a:cubicBezTo>
                      <a:cubicBezTo>
                        <a:pt x="178474" y="524886"/>
                        <a:pt x="165796" y="503696"/>
                        <a:pt x="175260" y="525780"/>
                      </a:cubicBezTo>
                      <a:cubicBezTo>
                        <a:pt x="177497" y="531000"/>
                        <a:pt x="180771" y="535747"/>
                        <a:pt x="182880" y="541020"/>
                      </a:cubicBezTo>
                      <a:cubicBezTo>
                        <a:pt x="196482" y="575025"/>
                        <a:pt x="183460" y="553320"/>
                        <a:pt x="198120" y="575310"/>
                      </a:cubicBezTo>
                      <a:cubicBezTo>
                        <a:pt x="200660" y="585470"/>
                        <a:pt x="202428" y="595855"/>
                        <a:pt x="205740" y="605790"/>
                      </a:cubicBezTo>
                      <a:cubicBezTo>
                        <a:pt x="210885" y="621225"/>
                        <a:pt x="209912" y="616730"/>
                        <a:pt x="213360" y="636270"/>
                      </a:cubicBezTo>
                      <a:cubicBezTo>
                        <a:pt x="222675" y="689057"/>
                        <a:pt x="215825" y="666526"/>
                        <a:pt x="224790" y="693420"/>
                      </a:cubicBezTo>
                      <a:cubicBezTo>
                        <a:pt x="233860" y="756908"/>
                        <a:pt x="222771" y="674017"/>
                        <a:pt x="232410" y="784860"/>
                      </a:cubicBezTo>
                      <a:cubicBezTo>
                        <a:pt x="235459" y="819924"/>
                        <a:pt x="235446" y="795454"/>
                        <a:pt x="240030" y="822960"/>
                      </a:cubicBezTo>
                      <a:cubicBezTo>
                        <a:pt x="242983" y="840676"/>
                        <a:pt x="245422" y="858478"/>
                        <a:pt x="247650" y="876300"/>
                      </a:cubicBezTo>
                      <a:cubicBezTo>
                        <a:pt x="248920" y="886460"/>
                        <a:pt x="249777" y="896680"/>
                        <a:pt x="251460" y="906780"/>
                      </a:cubicBezTo>
                      <a:cubicBezTo>
                        <a:pt x="252321" y="911945"/>
                        <a:pt x="254333" y="916868"/>
                        <a:pt x="255270" y="922020"/>
                      </a:cubicBezTo>
                      <a:cubicBezTo>
                        <a:pt x="256876" y="930855"/>
                        <a:pt x="257474" y="939855"/>
                        <a:pt x="259080" y="948690"/>
                      </a:cubicBezTo>
                      <a:cubicBezTo>
                        <a:pt x="260017" y="953842"/>
                        <a:pt x="261863" y="958795"/>
                        <a:pt x="262890" y="963930"/>
                      </a:cubicBezTo>
                      <a:cubicBezTo>
                        <a:pt x="270586" y="1002409"/>
                        <a:pt x="261590" y="971460"/>
                        <a:pt x="274320" y="1009650"/>
                      </a:cubicBezTo>
                      <a:cubicBezTo>
                        <a:pt x="275590" y="1013460"/>
                        <a:pt x="275902" y="1017738"/>
                        <a:pt x="278130" y="1021080"/>
                      </a:cubicBezTo>
                      <a:cubicBezTo>
                        <a:pt x="280670" y="1024890"/>
                        <a:pt x="283702" y="1028414"/>
                        <a:pt x="285750" y="1032510"/>
                      </a:cubicBezTo>
                      <a:cubicBezTo>
                        <a:pt x="287546" y="1036102"/>
                        <a:pt x="287332" y="1040598"/>
                        <a:pt x="289560" y="1043940"/>
                      </a:cubicBezTo>
                      <a:cubicBezTo>
                        <a:pt x="295427" y="1052741"/>
                        <a:pt x="303986" y="1057367"/>
                        <a:pt x="312420" y="1062990"/>
                      </a:cubicBezTo>
                      <a:cubicBezTo>
                        <a:pt x="314960" y="1066800"/>
                        <a:pt x="316594" y="1071405"/>
                        <a:pt x="320040" y="1074420"/>
                      </a:cubicBezTo>
                      <a:cubicBezTo>
                        <a:pt x="326932" y="1080451"/>
                        <a:pt x="335280" y="1084580"/>
                        <a:pt x="342900" y="1089660"/>
                      </a:cubicBezTo>
                      <a:cubicBezTo>
                        <a:pt x="346710" y="1092200"/>
                        <a:pt x="349986" y="1095832"/>
                        <a:pt x="354330" y="1097280"/>
                      </a:cubicBezTo>
                      <a:lnTo>
                        <a:pt x="377190" y="1104900"/>
                      </a:lnTo>
                      <a:lnTo>
                        <a:pt x="388620" y="1108710"/>
                      </a:lnTo>
                      <a:cubicBezTo>
                        <a:pt x="392430" y="1109980"/>
                        <a:pt x="396154" y="1111546"/>
                        <a:pt x="400050" y="1112520"/>
                      </a:cubicBezTo>
                      <a:cubicBezTo>
                        <a:pt x="423082" y="1118278"/>
                        <a:pt x="410322" y="1114674"/>
                        <a:pt x="438150" y="1123950"/>
                      </a:cubicBezTo>
                      <a:lnTo>
                        <a:pt x="449580" y="1127760"/>
                      </a:lnTo>
                      <a:cubicBezTo>
                        <a:pt x="453390" y="1131570"/>
                        <a:pt x="456757" y="1135882"/>
                        <a:pt x="461010" y="1139190"/>
                      </a:cubicBezTo>
                      <a:cubicBezTo>
                        <a:pt x="468239" y="1144813"/>
                        <a:pt x="483870" y="1154430"/>
                        <a:pt x="483870" y="1154430"/>
                      </a:cubicBezTo>
                      <a:cubicBezTo>
                        <a:pt x="501097" y="1180270"/>
                        <a:pt x="479579" y="1148709"/>
                        <a:pt x="506730" y="1184910"/>
                      </a:cubicBezTo>
                      <a:cubicBezTo>
                        <a:pt x="515054" y="1196009"/>
                        <a:pt x="514350" y="1192146"/>
                        <a:pt x="514350" y="1200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5" name="フリーフォーム 1114"/>
                <p:cNvSpPr/>
                <p:nvPr/>
              </p:nvSpPr>
              <p:spPr>
                <a:xfrm>
                  <a:off x="4427220" y="5612130"/>
                  <a:ext cx="148604" cy="457200"/>
                </a:xfrm>
                <a:custGeom>
                  <a:avLst/>
                  <a:gdLst>
                    <a:gd name="connsiteX0" fmla="*/ 0 w 148604"/>
                    <a:gd name="connsiteY0" fmla="*/ 0 h 457200"/>
                    <a:gd name="connsiteX1" fmla="*/ 3810 w 148604"/>
                    <a:gd name="connsiteY1" fmla="*/ 99060 h 457200"/>
                    <a:gd name="connsiteX2" fmla="*/ 7620 w 148604"/>
                    <a:gd name="connsiteY2" fmla="*/ 114300 h 457200"/>
                    <a:gd name="connsiteX3" fmla="*/ 15240 w 148604"/>
                    <a:gd name="connsiteY3" fmla="*/ 152400 h 457200"/>
                    <a:gd name="connsiteX4" fmla="*/ 22860 w 148604"/>
                    <a:gd name="connsiteY4" fmla="*/ 175260 h 457200"/>
                    <a:gd name="connsiteX5" fmla="*/ 30480 w 148604"/>
                    <a:gd name="connsiteY5" fmla="*/ 186690 h 457200"/>
                    <a:gd name="connsiteX6" fmla="*/ 38100 w 148604"/>
                    <a:gd name="connsiteY6" fmla="*/ 209550 h 457200"/>
                    <a:gd name="connsiteX7" fmla="*/ 49530 w 148604"/>
                    <a:gd name="connsiteY7" fmla="*/ 232410 h 457200"/>
                    <a:gd name="connsiteX8" fmla="*/ 57150 w 148604"/>
                    <a:gd name="connsiteY8" fmla="*/ 243840 h 457200"/>
                    <a:gd name="connsiteX9" fmla="*/ 60960 w 148604"/>
                    <a:gd name="connsiteY9" fmla="*/ 255270 h 457200"/>
                    <a:gd name="connsiteX10" fmla="*/ 76200 w 148604"/>
                    <a:gd name="connsiteY10" fmla="*/ 293370 h 457200"/>
                    <a:gd name="connsiteX11" fmla="*/ 80010 w 148604"/>
                    <a:gd name="connsiteY11" fmla="*/ 304800 h 457200"/>
                    <a:gd name="connsiteX12" fmla="*/ 95250 w 148604"/>
                    <a:gd name="connsiteY12" fmla="*/ 339090 h 457200"/>
                    <a:gd name="connsiteX13" fmla="*/ 99060 w 148604"/>
                    <a:gd name="connsiteY13" fmla="*/ 350520 h 457200"/>
                    <a:gd name="connsiteX14" fmla="*/ 102870 w 148604"/>
                    <a:gd name="connsiteY14" fmla="*/ 361950 h 457200"/>
                    <a:gd name="connsiteX15" fmla="*/ 114300 w 148604"/>
                    <a:gd name="connsiteY15" fmla="*/ 384810 h 457200"/>
                    <a:gd name="connsiteX16" fmla="*/ 121920 w 148604"/>
                    <a:gd name="connsiteY16" fmla="*/ 396240 h 457200"/>
                    <a:gd name="connsiteX17" fmla="*/ 125730 w 148604"/>
                    <a:gd name="connsiteY17" fmla="*/ 407670 h 457200"/>
                    <a:gd name="connsiteX18" fmla="*/ 133350 w 148604"/>
                    <a:gd name="connsiteY18" fmla="*/ 419100 h 457200"/>
                    <a:gd name="connsiteX19" fmla="*/ 140970 w 148604"/>
                    <a:gd name="connsiteY19" fmla="*/ 441960 h 457200"/>
                    <a:gd name="connsiteX20" fmla="*/ 148590 w 148604"/>
                    <a:gd name="connsiteY20"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604" h="457200">
                      <a:moveTo>
                        <a:pt x="0" y="0"/>
                      </a:moveTo>
                      <a:cubicBezTo>
                        <a:pt x="1270" y="33020"/>
                        <a:pt x="1612" y="66089"/>
                        <a:pt x="3810" y="99060"/>
                      </a:cubicBezTo>
                      <a:cubicBezTo>
                        <a:pt x="4158" y="104285"/>
                        <a:pt x="6593" y="109165"/>
                        <a:pt x="7620" y="114300"/>
                      </a:cubicBezTo>
                      <a:cubicBezTo>
                        <a:pt x="11739" y="134897"/>
                        <a:pt x="9930" y="134701"/>
                        <a:pt x="15240" y="152400"/>
                      </a:cubicBezTo>
                      <a:cubicBezTo>
                        <a:pt x="17548" y="160093"/>
                        <a:pt x="18405" y="168577"/>
                        <a:pt x="22860" y="175260"/>
                      </a:cubicBezTo>
                      <a:cubicBezTo>
                        <a:pt x="25400" y="179070"/>
                        <a:pt x="28620" y="182506"/>
                        <a:pt x="30480" y="186690"/>
                      </a:cubicBezTo>
                      <a:cubicBezTo>
                        <a:pt x="33742" y="194030"/>
                        <a:pt x="33645" y="202867"/>
                        <a:pt x="38100" y="209550"/>
                      </a:cubicBezTo>
                      <a:cubicBezTo>
                        <a:pt x="59938" y="242307"/>
                        <a:pt x="33756" y="200862"/>
                        <a:pt x="49530" y="232410"/>
                      </a:cubicBezTo>
                      <a:cubicBezTo>
                        <a:pt x="51578" y="236506"/>
                        <a:pt x="55102" y="239744"/>
                        <a:pt x="57150" y="243840"/>
                      </a:cubicBezTo>
                      <a:cubicBezTo>
                        <a:pt x="58946" y="247432"/>
                        <a:pt x="59378" y="251579"/>
                        <a:pt x="60960" y="255270"/>
                      </a:cubicBezTo>
                      <a:cubicBezTo>
                        <a:pt x="77778" y="294512"/>
                        <a:pt x="58856" y="241337"/>
                        <a:pt x="76200" y="293370"/>
                      </a:cubicBezTo>
                      <a:cubicBezTo>
                        <a:pt x="77470" y="297180"/>
                        <a:pt x="77782" y="301458"/>
                        <a:pt x="80010" y="304800"/>
                      </a:cubicBezTo>
                      <a:cubicBezTo>
                        <a:pt x="92085" y="322913"/>
                        <a:pt x="86182" y="311886"/>
                        <a:pt x="95250" y="339090"/>
                      </a:cubicBezTo>
                      <a:lnTo>
                        <a:pt x="99060" y="350520"/>
                      </a:lnTo>
                      <a:cubicBezTo>
                        <a:pt x="100330" y="354330"/>
                        <a:pt x="100642" y="358608"/>
                        <a:pt x="102870" y="361950"/>
                      </a:cubicBezTo>
                      <a:cubicBezTo>
                        <a:pt x="124708" y="394707"/>
                        <a:pt x="98526" y="353262"/>
                        <a:pt x="114300" y="384810"/>
                      </a:cubicBezTo>
                      <a:cubicBezTo>
                        <a:pt x="116348" y="388906"/>
                        <a:pt x="119872" y="392144"/>
                        <a:pt x="121920" y="396240"/>
                      </a:cubicBezTo>
                      <a:cubicBezTo>
                        <a:pt x="123716" y="399832"/>
                        <a:pt x="123934" y="404078"/>
                        <a:pt x="125730" y="407670"/>
                      </a:cubicBezTo>
                      <a:cubicBezTo>
                        <a:pt x="127778" y="411766"/>
                        <a:pt x="131490" y="414916"/>
                        <a:pt x="133350" y="419100"/>
                      </a:cubicBezTo>
                      <a:cubicBezTo>
                        <a:pt x="136612" y="426440"/>
                        <a:pt x="136515" y="435277"/>
                        <a:pt x="140970" y="441960"/>
                      </a:cubicBezTo>
                      <a:cubicBezTo>
                        <a:pt x="149294" y="454447"/>
                        <a:pt x="148590" y="448811"/>
                        <a:pt x="148590" y="45720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6" name="フリーフォーム 1115"/>
                <p:cNvSpPr/>
                <p:nvPr/>
              </p:nvSpPr>
              <p:spPr>
                <a:xfrm>
                  <a:off x="5031645" y="5227239"/>
                  <a:ext cx="95352" cy="97796"/>
                </a:xfrm>
                <a:custGeom>
                  <a:avLst/>
                  <a:gdLst>
                    <a:gd name="connsiteX0" fmla="*/ 0 w 95352"/>
                    <a:gd name="connsiteY0" fmla="*/ 0 h 97796"/>
                    <a:gd name="connsiteX1" fmla="*/ 7335 w 95352"/>
                    <a:gd name="connsiteY1" fmla="*/ 41563 h 97796"/>
                    <a:gd name="connsiteX2" fmla="*/ 24449 w 95352"/>
                    <a:gd name="connsiteY2" fmla="*/ 63567 h 97796"/>
                    <a:gd name="connsiteX3" fmla="*/ 39119 w 95352"/>
                    <a:gd name="connsiteY3" fmla="*/ 73347 h 97796"/>
                    <a:gd name="connsiteX4" fmla="*/ 53788 w 95352"/>
                    <a:gd name="connsiteY4" fmla="*/ 78237 h 97796"/>
                    <a:gd name="connsiteX5" fmla="*/ 61123 w 95352"/>
                    <a:gd name="connsiteY5" fmla="*/ 80682 h 97796"/>
                    <a:gd name="connsiteX6" fmla="*/ 68458 w 95352"/>
                    <a:gd name="connsiteY6" fmla="*/ 85572 h 97796"/>
                    <a:gd name="connsiteX7" fmla="*/ 83127 w 95352"/>
                    <a:gd name="connsiteY7" fmla="*/ 90462 h 97796"/>
                    <a:gd name="connsiteX8" fmla="*/ 90462 w 95352"/>
                    <a:gd name="connsiteY8" fmla="*/ 92906 h 97796"/>
                    <a:gd name="connsiteX9" fmla="*/ 95352 w 95352"/>
                    <a:gd name="connsiteY9" fmla="*/ 97796 h 9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52" h="97796">
                      <a:moveTo>
                        <a:pt x="0" y="0"/>
                      </a:moveTo>
                      <a:cubicBezTo>
                        <a:pt x="779" y="8564"/>
                        <a:pt x="820" y="31789"/>
                        <a:pt x="7335" y="41563"/>
                      </a:cubicBezTo>
                      <a:cubicBezTo>
                        <a:pt x="13026" y="50101"/>
                        <a:pt x="16491" y="57378"/>
                        <a:pt x="24449" y="63567"/>
                      </a:cubicBezTo>
                      <a:cubicBezTo>
                        <a:pt x="29088" y="67175"/>
                        <a:pt x="33544" y="71488"/>
                        <a:pt x="39119" y="73347"/>
                      </a:cubicBezTo>
                      <a:lnTo>
                        <a:pt x="53788" y="78237"/>
                      </a:lnTo>
                      <a:cubicBezTo>
                        <a:pt x="56233" y="79052"/>
                        <a:pt x="58979" y="79252"/>
                        <a:pt x="61123" y="80682"/>
                      </a:cubicBezTo>
                      <a:cubicBezTo>
                        <a:pt x="63568" y="82312"/>
                        <a:pt x="65773" y="84379"/>
                        <a:pt x="68458" y="85572"/>
                      </a:cubicBezTo>
                      <a:cubicBezTo>
                        <a:pt x="73168" y="87665"/>
                        <a:pt x="78237" y="88832"/>
                        <a:pt x="83127" y="90462"/>
                      </a:cubicBezTo>
                      <a:cubicBezTo>
                        <a:pt x="85572" y="91277"/>
                        <a:pt x="88640" y="91084"/>
                        <a:pt x="90462" y="92906"/>
                      </a:cubicBezTo>
                      <a:lnTo>
                        <a:pt x="95352" y="9779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7" name="フリーフォーム 1116"/>
                <p:cNvSpPr/>
                <p:nvPr/>
              </p:nvSpPr>
              <p:spPr>
                <a:xfrm>
                  <a:off x="6520590" y="5256578"/>
                  <a:ext cx="176274" cy="427861"/>
                </a:xfrm>
                <a:custGeom>
                  <a:avLst/>
                  <a:gdLst>
                    <a:gd name="connsiteX0" fmla="*/ 146706 w 176274"/>
                    <a:gd name="connsiteY0" fmla="*/ 0 h 427861"/>
                    <a:gd name="connsiteX1" fmla="*/ 158931 w 176274"/>
                    <a:gd name="connsiteY1" fmla="*/ 19559 h 427861"/>
                    <a:gd name="connsiteX2" fmla="*/ 166266 w 176274"/>
                    <a:gd name="connsiteY2" fmla="*/ 36673 h 427861"/>
                    <a:gd name="connsiteX3" fmla="*/ 173600 w 176274"/>
                    <a:gd name="connsiteY3" fmla="*/ 63567 h 427861"/>
                    <a:gd name="connsiteX4" fmla="*/ 171155 w 176274"/>
                    <a:gd name="connsiteY4" fmla="*/ 146695 h 427861"/>
                    <a:gd name="connsiteX5" fmla="*/ 168711 w 176274"/>
                    <a:gd name="connsiteY5" fmla="*/ 154029 h 427861"/>
                    <a:gd name="connsiteX6" fmla="*/ 161376 w 176274"/>
                    <a:gd name="connsiteY6" fmla="*/ 178479 h 427861"/>
                    <a:gd name="connsiteX7" fmla="*/ 156486 w 176274"/>
                    <a:gd name="connsiteY7" fmla="*/ 185813 h 427861"/>
                    <a:gd name="connsiteX8" fmla="*/ 149151 w 176274"/>
                    <a:gd name="connsiteY8" fmla="*/ 190703 h 427861"/>
                    <a:gd name="connsiteX9" fmla="*/ 144261 w 176274"/>
                    <a:gd name="connsiteY9" fmla="*/ 198038 h 427861"/>
                    <a:gd name="connsiteX10" fmla="*/ 127147 w 176274"/>
                    <a:gd name="connsiteY10" fmla="*/ 210263 h 427861"/>
                    <a:gd name="connsiteX11" fmla="*/ 107588 w 176274"/>
                    <a:gd name="connsiteY11" fmla="*/ 229822 h 427861"/>
                    <a:gd name="connsiteX12" fmla="*/ 100253 w 176274"/>
                    <a:gd name="connsiteY12" fmla="*/ 237157 h 427861"/>
                    <a:gd name="connsiteX13" fmla="*/ 92918 w 176274"/>
                    <a:gd name="connsiteY13" fmla="*/ 239602 h 427861"/>
                    <a:gd name="connsiteX14" fmla="*/ 85583 w 176274"/>
                    <a:gd name="connsiteY14" fmla="*/ 246936 h 427861"/>
                    <a:gd name="connsiteX15" fmla="*/ 78249 w 176274"/>
                    <a:gd name="connsiteY15" fmla="*/ 251826 h 427861"/>
                    <a:gd name="connsiteX16" fmla="*/ 73359 w 176274"/>
                    <a:gd name="connsiteY16" fmla="*/ 259161 h 427861"/>
                    <a:gd name="connsiteX17" fmla="*/ 66024 w 176274"/>
                    <a:gd name="connsiteY17" fmla="*/ 264051 h 427861"/>
                    <a:gd name="connsiteX18" fmla="*/ 58689 w 176274"/>
                    <a:gd name="connsiteY18" fmla="*/ 271386 h 427861"/>
                    <a:gd name="connsiteX19" fmla="*/ 44020 w 176274"/>
                    <a:gd name="connsiteY19" fmla="*/ 281165 h 427861"/>
                    <a:gd name="connsiteX20" fmla="*/ 39130 w 176274"/>
                    <a:gd name="connsiteY20" fmla="*/ 288500 h 427861"/>
                    <a:gd name="connsiteX21" fmla="*/ 31795 w 176274"/>
                    <a:gd name="connsiteY21" fmla="*/ 290945 h 427861"/>
                    <a:gd name="connsiteX22" fmla="*/ 17126 w 176274"/>
                    <a:gd name="connsiteY22" fmla="*/ 300725 h 427861"/>
                    <a:gd name="connsiteX23" fmla="*/ 9791 w 176274"/>
                    <a:gd name="connsiteY23" fmla="*/ 305615 h 427861"/>
                    <a:gd name="connsiteX24" fmla="*/ 2456 w 176274"/>
                    <a:gd name="connsiteY24" fmla="*/ 310504 h 427861"/>
                    <a:gd name="connsiteX25" fmla="*/ 9791 w 176274"/>
                    <a:gd name="connsiteY25" fmla="*/ 303170 h 427861"/>
                    <a:gd name="connsiteX26" fmla="*/ 17126 w 176274"/>
                    <a:gd name="connsiteY26" fmla="*/ 298280 h 427861"/>
                    <a:gd name="connsiteX27" fmla="*/ 29350 w 176274"/>
                    <a:gd name="connsiteY27" fmla="*/ 288500 h 427861"/>
                    <a:gd name="connsiteX28" fmla="*/ 36685 w 176274"/>
                    <a:gd name="connsiteY28" fmla="*/ 283610 h 427861"/>
                    <a:gd name="connsiteX29" fmla="*/ 44020 w 176274"/>
                    <a:gd name="connsiteY29" fmla="*/ 276275 h 427861"/>
                    <a:gd name="connsiteX30" fmla="*/ 58689 w 176274"/>
                    <a:gd name="connsiteY30" fmla="*/ 271386 h 427861"/>
                    <a:gd name="connsiteX31" fmla="*/ 66024 w 176274"/>
                    <a:gd name="connsiteY31" fmla="*/ 268941 h 427861"/>
                    <a:gd name="connsiteX32" fmla="*/ 80693 w 176274"/>
                    <a:gd name="connsiteY32" fmla="*/ 264051 h 427861"/>
                    <a:gd name="connsiteX33" fmla="*/ 88028 w 176274"/>
                    <a:gd name="connsiteY33" fmla="*/ 261606 h 427861"/>
                    <a:gd name="connsiteX34" fmla="*/ 114922 w 176274"/>
                    <a:gd name="connsiteY34" fmla="*/ 268941 h 427861"/>
                    <a:gd name="connsiteX35" fmla="*/ 119812 w 176274"/>
                    <a:gd name="connsiteY35" fmla="*/ 276275 h 427861"/>
                    <a:gd name="connsiteX36" fmla="*/ 122257 w 176274"/>
                    <a:gd name="connsiteY36" fmla="*/ 283610 h 427861"/>
                    <a:gd name="connsiteX37" fmla="*/ 129592 w 176274"/>
                    <a:gd name="connsiteY37" fmla="*/ 298280 h 427861"/>
                    <a:gd name="connsiteX38" fmla="*/ 134482 w 176274"/>
                    <a:gd name="connsiteY38" fmla="*/ 391187 h 427861"/>
                    <a:gd name="connsiteX39" fmla="*/ 136927 w 176274"/>
                    <a:gd name="connsiteY39" fmla="*/ 398521 h 427861"/>
                    <a:gd name="connsiteX40" fmla="*/ 149151 w 176274"/>
                    <a:gd name="connsiteY40" fmla="*/ 410746 h 427861"/>
                    <a:gd name="connsiteX41" fmla="*/ 163821 w 176274"/>
                    <a:gd name="connsiteY41" fmla="*/ 422971 h 427861"/>
                    <a:gd name="connsiteX42" fmla="*/ 173600 w 176274"/>
                    <a:gd name="connsiteY42" fmla="*/ 427861 h 42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6274" h="427861">
                      <a:moveTo>
                        <a:pt x="146706" y="0"/>
                      </a:moveTo>
                      <a:cubicBezTo>
                        <a:pt x="150781" y="6520"/>
                        <a:pt x="157066" y="12100"/>
                        <a:pt x="158931" y="19559"/>
                      </a:cubicBezTo>
                      <a:cubicBezTo>
                        <a:pt x="162089" y="32190"/>
                        <a:pt x="159512" y="26543"/>
                        <a:pt x="166266" y="36673"/>
                      </a:cubicBezTo>
                      <a:cubicBezTo>
                        <a:pt x="172469" y="55285"/>
                        <a:pt x="170144" y="46289"/>
                        <a:pt x="173600" y="63567"/>
                      </a:cubicBezTo>
                      <a:cubicBezTo>
                        <a:pt x="172785" y="91276"/>
                        <a:pt x="172651" y="119014"/>
                        <a:pt x="171155" y="146695"/>
                      </a:cubicBezTo>
                      <a:cubicBezTo>
                        <a:pt x="171016" y="149268"/>
                        <a:pt x="169419" y="151551"/>
                        <a:pt x="168711" y="154029"/>
                      </a:cubicBezTo>
                      <a:cubicBezTo>
                        <a:pt x="167003" y="160007"/>
                        <a:pt x="164280" y="174123"/>
                        <a:pt x="161376" y="178479"/>
                      </a:cubicBezTo>
                      <a:cubicBezTo>
                        <a:pt x="159746" y="180924"/>
                        <a:pt x="158564" y="183735"/>
                        <a:pt x="156486" y="185813"/>
                      </a:cubicBezTo>
                      <a:cubicBezTo>
                        <a:pt x="154408" y="187891"/>
                        <a:pt x="151596" y="189073"/>
                        <a:pt x="149151" y="190703"/>
                      </a:cubicBezTo>
                      <a:cubicBezTo>
                        <a:pt x="147521" y="193148"/>
                        <a:pt x="146339" y="195960"/>
                        <a:pt x="144261" y="198038"/>
                      </a:cubicBezTo>
                      <a:cubicBezTo>
                        <a:pt x="125833" y="216468"/>
                        <a:pt x="142415" y="196383"/>
                        <a:pt x="127147" y="210263"/>
                      </a:cubicBezTo>
                      <a:cubicBezTo>
                        <a:pt x="120325" y="216465"/>
                        <a:pt x="114108" y="223302"/>
                        <a:pt x="107588" y="229822"/>
                      </a:cubicBezTo>
                      <a:cubicBezTo>
                        <a:pt x="105143" y="232267"/>
                        <a:pt x="103533" y="236064"/>
                        <a:pt x="100253" y="237157"/>
                      </a:cubicBezTo>
                      <a:lnTo>
                        <a:pt x="92918" y="239602"/>
                      </a:lnTo>
                      <a:cubicBezTo>
                        <a:pt x="90473" y="242047"/>
                        <a:pt x="88239" y="244723"/>
                        <a:pt x="85583" y="246936"/>
                      </a:cubicBezTo>
                      <a:cubicBezTo>
                        <a:pt x="83326" y="248817"/>
                        <a:pt x="80327" y="249748"/>
                        <a:pt x="78249" y="251826"/>
                      </a:cubicBezTo>
                      <a:cubicBezTo>
                        <a:pt x="76171" y="253904"/>
                        <a:pt x="75437" y="257083"/>
                        <a:pt x="73359" y="259161"/>
                      </a:cubicBezTo>
                      <a:cubicBezTo>
                        <a:pt x="71281" y="261239"/>
                        <a:pt x="68281" y="262170"/>
                        <a:pt x="66024" y="264051"/>
                      </a:cubicBezTo>
                      <a:cubicBezTo>
                        <a:pt x="63368" y="266265"/>
                        <a:pt x="61418" y="269263"/>
                        <a:pt x="58689" y="271386"/>
                      </a:cubicBezTo>
                      <a:cubicBezTo>
                        <a:pt x="54050" y="274994"/>
                        <a:pt x="44020" y="281165"/>
                        <a:pt x="44020" y="281165"/>
                      </a:cubicBezTo>
                      <a:cubicBezTo>
                        <a:pt x="42390" y="283610"/>
                        <a:pt x="41425" y="286664"/>
                        <a:pt x="39130" y="288500"/>
                      </a:cubicBezTo>
                      <a:cubicBezTo>
                        <a:pt x="37118" y="290110"/>
                        <a:pt x="34048" y="289693"/>
                        <a:pt x="31795" y="290945"/>
                      </a:cubicBezTo>
                      <a:cubicBezTo>
                        <a:pt x="26658" y="293799"/>
                        <a:pt x="22016" y="297465"/>
                        <a:pt x="17126" y="300725"/>
                      </a:cubicBezTo>
                      <a:lnTo>
                        <a:pt x="9791" y="305615"/>
                      </a:lnTo>
                      <a:lnTo>
                        <a:pt x="2456" y="310504"/>
                      </a:lnTo>
                      <a:cubicBezTo>
                        <a:pt x="-3603" y="328681"/>
                        <a:pt x="2584" y="307974"/>
                        <a:pt x="9791" y="303170"/>
                      </a:cubicBezTo>
                      <a:lnTo>
                        <a:pt x="17126" y="298280"/>
                      </a:lnTo>
                      <a:cubicBezTo>
                        <a:pt x="25367" y="285916"/>
                        <a:pt x="17541" y="294405"/>
                        <a:pt x="29350" y="288500"/>
                      </a:cubicBezTo>
                      <a:cubicBezTo>
                        <a:pt x="31978" y="287186"/>
                        <a:pt x="34428" y="285491"/>
                        <a:pt x="36685" y="283610"/>
                      </a:cubicBezTo>
                      <a:cubicBezTo>
                        <a:pt x="39341" y="281396"/>
                        <a:pt x="40997" y="277954"/>
                        <a:pt x="44020" y="276275"/>
                      </a:cubicBezTo>
                      <a:cubicBezTo>
                        <a:pt x="48526" y="273772"/>
                        <a:pt x="53799" y="273016"/>
                        <a:pt x="58689" y="271386"/>
                      </a:cubicBezTo>
                      <a:lnTo>
                        <a:pt x="66024" y="268941"/>
                      </a:lnTo>
                      <a:lnTo>
                        <a:pt x="80693" y="264051"/>
                      </a:lnTo>
                      <a:lnTo>
                        <a:pt x="88028" y="261606"/>
                      </a:lnTo>
                      <a:cubicBezTo>
                        <a:pt x="99601" y="263053"/>
                        <a:pt x="106996" y="261015"/>
                        <a:pt x="114922" y="268941"/>
                      </a:cubicBezTo>
                      <a:cubicBezTo>
                        <a:pt x="117000" y="271019"/>
                        <a:pt x="118182" y="273830"/>
                        <a:pt x="119812" y="276275"/>
                      </a:cubicBezTo>
                      <a:cubicBezTo>
                        <a:pt x="120627" y="278720"/>
                        <a:pt x="121104" y="281305"/>
                        <a:pt x="122257" y="283610"/>
                      </a:cubicBezTo>
                      <a:cubicBezTo>
                        <a:pt x="131736" y="302569"/>
                        <a:pt x="123446" y="279843"/>
                        <a:pt x="129592" y="298280"/>
                      </a:cubicBezTo>
                      <a:cubicBezTo>
                        <a:pt x="130895" y="342592"/>
                        <a:pt x="125464" y="359626"/>
                        <a:pt x="134482" y="391187"/>
                      </a:cubicBezTo>
                      <a:cubicBezTo>
                        <a:pt x="135190" y="393665"/>
                        <a:pt x="135775" y="396216"/>
                        <a:pt x="136927" y="398521"/>
                      </a:cubicBezTo>
                      <a:cubicBezTo>
                        <a:pt x="142050" y="408768"/>
                        <a:pt x="140767" y="403759"/>
                        <a:pt x="149151" y="410746"/>
                      </a:cubicBezTo>
                      <a:cubicBezTo>
                        <a:pt x="154340" y="415070"/>
                        <a:pt x="157198" y="420487"/>
                        <a:pt x="163821" y="422971"/>
                      </a:cubicBezTo>
                      <a:cubicBezTo>
                        <a:pt x="175476" y="427342"/>
                        <a:pt x="179455" y="422006"/>
                        <a:pt x="173600" y="4278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8" name="フリーフォーム 1117"/>
                <p:cNvSpPr/>
                <p:nvPr/>
              </p:nvSpPr>
              <p:spPr>
                <a:xfrm>
                  <a:off x="6887339" y="5205234"/>
                  <a:ext cx="154868" cy="469425"/>
                </a:xfrm>
                <a:custGeom>
                  <a:avLst/>
                  <a:gdLst>
                    <a:gd name="connsiteX0" fmla="*/ 97797 w 154868"/>
                    <a:gd name="connsiteY0" fmla="*/ 0 h 469425"/>
                    <a:gd name="connsiteX1" fmla="*/ 114911 w 154868"/>
                    <a:gd name="connsiteY1" fmla="*/ 22005 h 469425"/>
                    <a:gd name="connsiteX2" fmla="*/ 119801 w 154868"/>
                    <a:gd name="connsiteY2" fmla="*/ 36674 h 469425"/>
                    <a:gd name="connsiteX3" fmla="*/ 127136 w 154868"/>
                    <a:gd name="connsiteY3" fmla="*/ 51344 h 469425"/>
                    <a:gd name="connsiteX4" fmla="*/ 132026 w 154868"/>
                    <a:gd name="connsiteY4" fmla="*/ 58678 h 469425"/>
                    <a:gd name="connsiteX5" fmla="*/ 136916 w 154868"/>
                    <a:gd name="connsiteY5" fmla="*/ 73348 h 469425"/>
                    <a:gd name="connsiteX6" fmla="*/ 139360 w 154868"/>
                    <a:gd name="connsiteY6" fmla="*/ 80683 h 469425"/>
                    <a:gd name="connsiteX7" fmla="*/ 141805 w 154868"/>
                    <a:gd name="connsiteY7" fmla="*/ 90462 h 469425"/>
                    <a:gd name="connsiteX8" fmla="*/ 146695 w 154868"/>
                    <a:gd name="connsiteY8" fmla="*/ 105132 h 469425"/>
                    <a:gd name="connsiteX9" fmla="*/ 149140 w 154868"/>
                    <a:gd name="connsiteY9" fmla="*/ 112467 h 469425"/>
                    <a:gd name="connsiteX10" fmla="*/ 151585 w 154868"/>
                    <a:gd name="connsiteY10" fmla="*/ 124691 h 469425"/>
                    <a:gd name="connsiteX11" fmla="*/ 151585 w 154868"/>
                    <a:gd name="connsiteY11" fmla="*/ 249382 h 469425"/>
                    <a:gd name="connsiteX12" fmla="*/ 146695 w 154868"/>
                    <a:gd name="connsiteY12" fmla="*/ 264052 h 469425"/>
                    <a:gd name="connsiteX13" fmla="*/ 139360 w 154868"/>
                    <a:gd name="connsiteY13" fmla="*/ 290946 h 469425"/>
                    <a:gd name="connsiteX14" fmla="*/ 136916 w 154868"/>
                    <a:gd name="connsiteY14" fmla="*/ 298280 h 469425"/>
                    <a:gd name="connsiteX15" fmla="*/ 132026 w 154868"/>
                    <a:gd name="connsiteY15" fmla="*/ 305615 h 469425"/>
                    <a:gd name="connsiteX16" fmla="*/ 127136 w 154868"/>
                    <a:gd name="connsiteY16" fmla="*/ 320285 h 469425"/>
                    <a:gd name="connsiteX17" fmla="*/ 102687 w 154868"/>
                    <a:gd name="connsiteY17" fmla="*/ 356959 h 469425"/>
                    <a:gd name="connsiteX18" fmla="*/ 92907 w 154868"/>
                    <a:gd name="connsiteY18" fmla="*/ 371628 h 469425"/>
                    <a:gd name="connsiteX19" fmla="*/ 88017 w 154868"/>
                    <a:gd name="connsiteY19" fmla="*/ 378963 h 469425"/>
                    <a:gd name="connsiteX20" fmla="*/ 80682 w 154868"/>
                    <a:gd name="connsiteY20" fmla="*/ 386298 h 469425"/>
                    <a:gd name="connsiteX21" fmla="*/ 73348 w 154868"/>
                    <a:gd name="connsiteY21" fmla="*/ 400967 h 469425"/>
                    <a:gd name="connsiteX22" fmla="*/ 66013 w 154868"/>
                    <a:gd name="connsiteY22" fmla="*/ 408302 h 469425"/>
                    <a:gd name="connsiteX23" fmla="*/ 61123 w 154868"/>
                    <a:gd name="connsiteY23" fmla="*/ 415637 h 469425"/>
                    <a:gd name="connsiteX24" fmla="*/ 53788 w 154868"/>
                    <a:gd name="connsiteY24" fmla="*/ 422971 h 469425"/>
                    <a:gd name="connsiteX25" fmla="*/ 48898 w 154868"/>
                    <a:gd name="connsiteY25" fmla="*/ 430306 h 469425"/>
                    <a:gd name="connsiteX26" fmla="*/ 41564 w 154868"/>
                    <a:gd name="connsiteY26" fmla="*/ 437641 h 469425"/>
                    <a:gd name="connsiteX27" fmla="*/ 19559 w 154868"/>
                    <a:gd name="connsiteY27" fmla="*/ 459645 h 469425"/>
                    <a:gd name="connsiteX28" fmla="*/ 0 w 154868"/>
                    <a:gd name="connsiteY28" fmla="*/ 46942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4868" h="469425">
                      <a:moveTo>
                        <a:pt x="97797" y="0"/>
                      </a:moveTo>
                      <a:cubicBezTo>
                        <a:pt x="98873" y="1291"/>
                        <a:pt x="112505" y="16593"/>
                        <a:pt x="114911" y="22005"/>
                      </a:cubicBezTo>
                      <a:cubicBezTo>
                        <a:pt x="117004" y="26715"/>
                        <a:pt x="116942" y="32385"/>
                        <a:pt x="119801" y="36674"/>
                      </a:cubicBezTo>
                      <a:cubicBezTo>
                        <a:pt x="133818" y="57700"/>
                        <a:pt x="117011" y="31094"/>
                        <a:pt x="127136" y="51344"/>
                      </a:cubicBezTo>
                      <a:cubicBezTo>
                        <a:pt x="128450" y="53972"/>
                        <a:pt x="130396" y="56233"/>
                        <a:pt x="132026" y="58678"/>
                      </a:cubicBezTo>
                      <a:lnTo>
                        <a:pt x="136916" y="73348"/>
                      </a:lnTo>
                      <a:cubicBezTo>
                        <a:pt x="137731" y="75793"/>
                        <a:pt x="138735" y="78183"/>
                        <a:pt x="139360" y="80683"/>
                      </a:cubicBezTo>
                      <a:cubicBezTo>
                        <a:pt x="140175" y="83943"/>
                        <a:pt x="140839" y="87244"/>
                        <a:pt x="141805" y="90462"/>
                      </a:cubicBezTo>
                      <a:cubicBezTo>
                        <a:pt x="143286" y="95399"/>
                        <a:pt x="145065" y="100242"/>
                        <a:pt x="146695" y="105132"/>
                      </a:cubicBezTo>
                      <a:cubicBezTo>
                        <a:pt x="147510" y="107577"/>
                        <a:pt x="148635" y="109940"/>
                        <a:pt x="149140" y="112467"/>
                      </a:cubicBezTo>
                      <a:lnTo>
                        <a:pt x="151585" y="124691"/>
                      </a:lnTo>
                      <a:cubicBezTo>
                        <a:pt x="155344" y="177312"/>
                        <a:pt x="156542" y="178330"/>
                        <a:pt x="151585" y="249382"/>
                      </a:cubicBezTo>
                      <a:cubicBezTo>
                        <a:pt x="151226" y="254524"/>
                        <a:pt x="147706" y="258998"/>
                        <a:pt x="146695" y="264052"/>
                      </a:cubicBezTo>
                      <a:cubicBezTo>
                        <a:pt x="143238" y="281334"/>
                        <a:pt x="145565" y="272330"/>
                        <a:pt x="139360" y="290946"/>
                      </a:cubicBezTo>
                      <a:cubicBezTo>
                        <a:pt x="138545" y="293391"/>
                        <a:pt x="138345" y="296136"/>
                        <a:pt x="136916" y="298280"/>
                      </a:cubicBezTo>
                      <a:cubicBezTo>
                        <a:pt x="135286" y="300725"/>
                        <a:pt x="133219" y="302930"/>
                        <a:pt x="132026" y="305615"/>
                      </a:cubicBezTo>
                      <a:cubicBezTo>
                        <a:pt x="129933" y="310325"/>
                        <a:pt x="129995" y="315996"/>
                        <a:pt x="127136" y="320285"/>
                      </a:cubicBezTo>
                      <a:lnTo>
                        <a:pt x="102687" y="356959"/>
                      </a:lnTo>
                      <a:lnTo>
                        <a:pt x="92907" y="371628"/>
                      </a:lnTo>
                      <a:cubicBezTo>
                        <a:pt x="91277" y="374073"/>
                        <a:pt x="90095" y="376885"/>
                        <a:pt x="88017" y="378963"/>
                      </a:cubicBezTo>
                      <a:lnTo>
                        <a:pt x="80682" y="386298"/>
                      </a:lnTo>
                      <a:cubicBezTo>
                        <a:pt x="78232" y="393647"/>
                        <a:pt x="78612" y="394649"/>
                        <a:pt x="73348" y="400967"/>
                      </a:cubicBezTo>
                      <a:cubicBezTo>
                        <a:pt x="71135" y="403623"/>
                        <a:pt x="68227" y="405646"/>
                        <a:pt x="66013" y="408302"/>
                      </a:cubicBezTo>
                      <a:cubicBezTo>
                        <a:pt x="64132" y="410559"/>
                        <a:pt x="63004" y="413380"/>
                        <a:pt x="61123" y="415637"/>
                      </a:cubicBezTo>
                      <a:cubicBezTo>
                        <a:pt x="58909" y="418293"/>
                        <a:pt x="56002" y="420315"/>
                        <a:pt x="53788" y="422971"/>
                      </a:cubicBezTo>
                      <a:cubicBezTo>
                        <a:pt x="51907" y="425228"/>
                        <a:pt x="50779" y="428048"/>
                        <a:pt x="48898" y="430306"/>
                      </a:cubicBezTo>
                      <a:cubicBezTo>
                        <a:pt x="46685" y="432962"/>
                        <a:pt x="43841" y="435039"/>
                        <a:pt x="41564" y="437641"/>
                      </a:cubicBezTo>
                      <a:cubicBezTo>
                        <a:pt x="33132" y="447278"/>
                        <a:pt x="31251" y="453268"/>
                        <a:pt x="19559" y="459645"/>
                      </a:cubicBezTo>
                      <a:cubicBezTo>
                        <a:pt x="-5163" y="473130"/>
                        <a:pt x="12053" y="457372"/>
                        <a:pt x="0" y="4694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9" name="フリーフォーム 1118"/>
                <p:cNvSpPr/>
                <p:nvPr/>
              </p:nvSpPr>
              <p:spPr>
                <a:xfrm>
                  <a:off x="6787097" y="5581752"/>
                  <a:ext cx="195594" cy="476759"/>
                </a:xfrm>
                <a:custGeom>
                  <a:avLst/>
                  <a:gdLst>
                    <a:gd name="connsiteX0" fmla="*/ 195594 w 195594"/>
                    <a:gd name="connsiteY0" fmla="*/ 0 h 476759"/>
                    <a:gd name="connsiteX1" fmla="*/ 190704 w 195594"/>
                    <a:gd name="connsiteY1" fmla="*/ 22004 h 476759"/>
                    <a:gd name="connsiteX2" fmla="*/ 185814 w 195594"/>
                    <a:gd name="connsiteY2" fmla="*/ 39119 h 476759"/>
                    <a:gd name="connsiteX3" fmla="*/ 180924 w 195594"/>
                    <a:gd name="connsiteY3" fmla="*/ 46453 h 476759"/>
                    <a:gd name="connsiteX4" fmla="*/ 176035 w 195594"/>
                    <a:gd name="connsiteY4" fmla="*/ 61123 h 476759"/>
                    <a:gd name="connsiteX5" fmla="*/ 171145 w 195594"/>
                    <a:gd name="connsiteY5" fmla="*/ 92907 h 476759"/>
                    <a:gd name="connsiteX6" fmla="*/ 166255 w 195594"/>
                    <a:gd name="connsiteY6" fmla="*/ 117356 h 476759"/>
                    <a:gd name="connsiteX7" fmla="*/ 163810 w 195594"/>
                    <a:gd name="connsiteY7" fmla="*/ 127136 h 476759"/>
                    <a:gd name="connsiteX8" fmla="*/ 161365 w 195594"/>
                    <a:gd name="connsiteY8" fmla="*/ 134470 h 476759"/>
                    <a:gd name="connsiteX9" fmla="*/ 156475 w 195594"/>
                    <a:gd name="connsiteY9" fmla="*/ 158920 h 476759"/>
                    <a:gd name="connsiteX10" fmla="*/ 154030 w 195594"/>
                    <a:gd name="connsiteY10" fmla="*/ 166254 h 476759"/>
                    <a:gd name="connsiteX11" fmla="*/ 149140 w 195594"/>
                    <a:gd name="connsiteY11" fmla="*/ 188259 h 476759"/>
                    <a:gd name="connsiteX12" fmla="*/ 146696 w 195594"/>
                    <a:gd name="connsiteY12" fmla="*/ 202928 h 476759"/>
                    <a:gd name="connsiteX13" fmla="*/ 141806 w 195594"/>
                    <a:gd name="connsiteY13" fmla="*/ 217598 h 476759"/>
                    <a:gd name="connsiteX14" fmla="*/ 139361 w 195594"/>
                    <a:gd name="connsiteY14" fmla="*/ 227377 h 476759"/>
                    <a:gd name="connsiteX15" fmla="*/ 134471 w 195594"/>
                    <a:gd name="connsiteY15" fmla="*/ 242047 h 476759"/>
                    <a:gd name="connsiteX16" fmla="*/ 129581 w 195594"/>
                    <a:gd name="connsiteY16" fmla="*/ 249382 h 476759"/>
                    <a:gd name="connsiteX17" fmla="*/ 124691 w 195594"/>
                    <a:gd name="connsiteY17" fmla="*/ 264051 h 476759"/>
                    <a:gd name="connsiteX18" fmla="*/ 119801 w 195594"/>
                    <a:gd name="connsiteY18" fmla="*/ 271386 h 476759"/>
                    <a:gd name="connsiteX19" fmla="*/ 114912 w 195594"/>
                    <a:gd name="connsiteY19" fmla="*/ 286055 h 476759"/>
                    <a:gd name="connsiteX20" fmla="*/ 110022 w 195594"/>
                    <a:gd name="connsiteY20" fmla="*/ 295835 h 476759"/>
                    <a:gd name="connsiteX21" fmla="*/ 107577 w 195594"/>
                    <a:gd name="connsiteY21" fmla="*/ 303170 h 476759"/>
                    <a:gd name="connsiteX22" fmla="*/ 102687 w 195594"/>
                    <a:gd name="connsiteY22" fmla="*/ 310505 h 476759"/>
                    <a:gd name="connsiteX23" fmla="*/ 100242 w 195594"/>
                    <a:gd name="connsiteY23" fmla="*/ 317839 h 476759"/>
                    <a:gd name="connsiteX24" fmla="*/ 95352 w 195594"/>
                    <a:gd name="connsiteY24" fmla="*/ 325174 h 476759"/>
                    <a:gd name="connsiteX25" fmla="*/ 88017 w 195594"/>
                    <a:gd name="connsiteY25" fmla="*/ 339844 h 476759"/>
                    <a:gd name="connsiteX26" fmla="*/ 80683 w 195594"/>
                    <a:gd name="connsiteY26" fmla="*/ 354513 h 476759"/>
                    <a:gd name="connsiteX27" fmla="*/ 78238 w 195594"/>
                    <a:gd name="connsiteY27" fmla="*/ 361848 h 476759"/>
                    <a:gd name="connsiteX28" fmla="*/ 61123 w 195594"/>
                    <a:gd name="connsiteY28" fmla="*/ 386297 h 476759"/>
                    <a:gd name="connsiteX29" fmla="*/ 46454 w 195594"/>
                    <a:gd name="connsiteY29" fmla="*/ 400967 h 476759"/>
                    <a:gd name="connsiteX30" fmla="*/ 36674 w 195594"/>
                    <a:gd name="connsiteY30" fmla="*/ 415636 h 476759"/>
                    <a:gd name="connsiteX31" fmla="*/ 31784 w 195594"/>
                    <a:gd name="connsiteY31" fmla="*/ 422971 h 476759"/>
                    <a:gd name="connsiteX32" fmla="*/ 29339 w 195594"/>
                    <a:gd name="connsiteY32" fmla="*/ 430306 h 476759"/>
                    <a:gd name="connsiteX33" fmla="*/ 24450 w 195594"/>
                    <a:gd name="connsiteY33" fmla="*/ 437641 h 476759"/>
                    <a:gd name="connsiteX34" fmla="*/ 12225 w 195594"/>
                    <a:gd name="connsiteY34" fmla="*/ 462090 h 476759"/>
                    <a:gd name="connsiteX35" fmla="*/ 7335 w 195594"/>
                    <a:gd name="connsiteY35" fmla="*/ 469424 h 476759"/>
                    <a:gd name="connsiteX36" fmla="*/ 0 w 195594"/>
                    <a:gd name="connsiteY36" fmla="*/ 476759 h 47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5594" h="476759">
                      <a:moveTo>
                        <a:pt x="195594" y="0"/>
                      </a:moveTo>
                      <a:cubicBezTo>
                        <a:pt x="191181" y="26473"/>
                        <a:pt x="195519" y="5151"/>
                        <a:pt x="190704" y="22004"/>
                      </a:cubicBezTo>
                      <a:cubicBezTo>
                        <a:pt x="189660" y="25659"/>
                        <a:pt x="187768" y="35211"/>
                        <a:pt x="185814" y="39119"/>
                      </a:cubicBezTo>
                      <a:cubicBezTo>
                        <a:pt x="184500" y="41747"/>
                        <a:pt x="182554" y="44008"/>
                        <a:pt x="180924" y="46453"/>
                      </a:cubicBezTo>
                      <a:cubicBezTo>
                        <a:pt x="179294" y="51343"/>
                        <a:pt x="176764" y="56020"/>
                        <a:pt x="176035" y="61123"/>
                      </a:cubicBezTo>
                      <a:cubicBezTo>
                        <a:pt x="174467" y="72100"/>
                        <a:pt x="173180" y="82054"/>
                        <a:pt x="171145" y="92907"/>
                      </a:cubicBezTo>
                      <a:cubicBezTo>
                        <a:pt x="169613" y="101076"/>
                        <a:pt x="168271" y="109293"/>
                        <a:pt x="166255" y="117356"/>
                      </a:cubicBezTo>
                      <a:cubicBezTo>
                        <a:pt x="165440" y="120616"/>
                        <a:pt x="164733" y="123905"/>
                        <a:pt x="163810" y="127136"/>
                      </a:cubicBezTo>
                      <a:cubicBezTo>
                        <a:pt x="163102" y="129614"/>
                        <a:pt x="161944" y="131959"/>
                        <a:pt x="161365" y="134470"/>
                      </a:cubicBezTo>
                      <a:cubicBezTo>
                        <a:pt x="159496" y="142569"/>
                        <a:pt x="159104" y="151035"/>
                        <a:pt x="156475" y="158920"/>
                      </a:cubicBezTo>
                      <a:cubicBezTo>
                        <a:pt x="155660" y="161365"/>
                        <a:pt x="154738" y="163776"/>
                        <a:pt x="154030" y="166254"/>
                      </a:cubicBezTo>
                      <a:cubicBezTo>
                        <a:pt x="152068" y="173119"/>
                        <a:pt x="150400" y="181330"/>
                        <a:pt x="149140" y="188259"/>
                      </a:cubicBezTo>
                      <a:cubicBezTo>
                        <a:pt x="148253" y="193136"/>
                        <a:pt x="147898" y="198119"/>
                        <a:pt x="146696" y="202928"/>
                      </a:cubicBezTo>
                      <a:cubicBezTo>
                        <a:pt x="145446" y="207929"/>
                        <a:pt x="143056" y="212597"/>
                        <a:pt x="141806" y="217598"/>
                      </a:cubicBezTo>
                      <a:cubicBezTo>
                        <a:pt x="140991" y="220858"/>
                        <a:pt x="140327" y="224159"/>
                        <a:pt x="139361" y="227377"/>
                      </a:cubicBezTo>
                      <a:cubicBezTo>
                        <a:pt x="137880" y="232314"/>
                        <a:pt x="137330" y="237758"/>
                        <a:pt x="134471" y="242047"/>
                      </a:cubicBezTo>
                      <a:cubicBezTo>
                        <a:pt x="132841" y="244492"/>
                        <a:pt x="130774" y="246697"/>
                        <a:pt x="129581" y="249382"/>
                      </a:cubicBezTo>
                      <a:cubicBezTo>
                        <a:pt x="127488" y="254092"/>
                        <a:pt x="127550" y="259762"/>
                        <a:pt x="124691" y="264051"/>
                      </a:cubicBezTo>
                      <a:cubicBezTo>
                        <a:pt x="123061" y="266496"/>
                        <a:pt x="120994" y="268701"/>
                        <a:pt x="119801" y="271386"/>
                      </a:cubicBezTo>
                      <a:cubicBezTo>
                        <a:pt x="117708" y="276096"/>
                        <a:pt x="117217" y="281445"/>
                        <a:pt x="114912" y="286055"/>
                      </a:cubicBezTo>
                      <a:cubicBezTo>
                        <a:pt x="113282" y="289315"/>
                        <a:pt x="111458" y="292485"/>
                        <a:pt x="110022" y="295835"/>
                      </a:cubicBezTo>
                      <a:cubicBezTo>
                        <a:pt x="109007" y="298204"/>
                        <a:pt x="108730" y="300865"/>
                        <a:pt x="107577" y="303170"/>
                      </a:cubicBezTo>
                      <a:cubicBezTo>
                        <a:pt x="106263" y="305798"/>
                        <a:pt x="104001" y="307877"/>
                        <a:pt x="102687" y="310505"/>
                      </a:cubicBezTo>
                      <a:cubicBezTo>
                        <a:pt x="101534" y="312810"/>
                        <a:pt x="101395" y="315534"/>
                        <a:pt x="100242" y="317839"/>
                      </a:cubicBezTo>
                      <a:cubicBezTo>
                        <a:pt x="98928" y="320467"/>
                        <a:pt x="96666" y="322546"/>
                        <a:pt x="95352" y="325174"/>
                      </a:cubicBezTo>
                      <a:cubicBezTo>
                        <a:pt x="85229" y="345419"/>
                        <a:pt x="102031" y="318823"/>
                        <a:pt x="88017" y="339844"/>
                      </a:cubicBezTo>
                      <a:cubicBezTo>
                        <a:pt x="81875" y="358274"/>
                        <a:pt x="90159" y="335560"/>
                        <a:pt x="80683" y="354513"/>
                      </a:cubicBezTo>
                      <a:cubicBezTo>
                        <a:pt x="79530" y="356818"/>
                        <a:pt x="79490" y="359595"/>
                        <a:pt x="78238" y="361848"/>
                      </a:cubicBezTo>
                      <a:cubicBezTo>
                        <a:pt x="76491" y="364992"/>
                        <a:pt x="64848" y="382159"/>
                        <a:pt x="61123" y="386297"/>
                      </a:cubicBezTo>
                      <a:cubicBezTo>
                        <a:pt x="56497" y="391437"/>
                        <a:pt x="50290" y="395213"/>
                        <a:pt x="46454" y="400967"/>
                      </a:cubicBezTo>
                      <a:lnTo>
                        <a:pt x="36674" y="415636"/>
                      </a:lnTo>
                      <a:cubicBezTo>
                        <a:pt x="35044" y="418081"/>
                        <a:pt x="32713" y="420183"/>
                        <a:pt x="31784" y="422971"/>
                      </a:cubicBezTo>
                      <a:cubicBezTo>
                        <a:pt x="30969" y="425416"/>
                        <a:pt x="30491" y="428001"/>
                        <a:pt x="29339" y="430306"/>
                      </a:cubicBezTo>
                      <a:cubicBezTo>
                        <a:pt x="28025" y="432934"/>
                        <a:pt x="25643" y="434956"/>
                        <a:pt x="24450" y="437641"/>
                      </a:cubicBezTo>
                      <a:cubicBezTo>
                        <a:pt x="11790" y="466127"/>
                        <a:pt x="27776" y="440319"/>
                        <a:pt x="12225" y="462090"/>
                      </a:cubicBezTo>
                      <a:cubicBezTo>
                        <a:pt x="10517" y="464481"/>
                        <a:pt x="9216" y="467167"/>
                        <a:pt x="7335" y="469424"/>
                      </a:cubicBezTo>
                      <a:cubicBezTo>
                        <a:pt x="5121" y="472080"/>
                        <a:pt x="0" y="476759"/>
                        <a:pt x="0" y="4767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0" name="フリーフォーム 1119"/>
                <p:cNvSpPr/>
                <p:nvPr/>
              </p:nvSpPr>
              <p:spPr>
                <a:xfrm>
                  <a:off x="4867835" y="5278582"/>
                  <a:ext cx="180924" cy="151598"/>
                </a:xfrm>
                <a:custGeom>
                  <a:avLst/>
                  <a:gdLst>
                    <a:gd name="connsiteX0" fmla="*/ 171145 w 180924"/>
                    <a:gd name="connsiteY0" fmla="*/ 0 h 151598"/>
                    <a:gd name="connsiteX1" fmla="*/ 180924 w 180924"/>
                    <a:gd name="connsiteY1" fmla="*/ 26894 h 151598"/>
                    <a:gd name="connsiteX2" fmla="*/ 178479 w 180924"/>
                    <a:gd name="connsiteY2" fmla="*/ 85572 h 151598"/>
                    <a:gd name="connsiteX3" fmla="*/ 163810 w 180924"/>
                    <a:gd name="connsiteY3" fmla="*/ 110021 h 151598"/>
                    <a:gd name="connsiteX4" fmla="*/ 141806 w 180924"/>
                    <a:gd name="connsiteY4" fmla="*/ 127136 h 151598"/>
                    <a:gd name="connsiteX5" fmla="*/ 134471 w 180924"/>
                    <a:gd name="connsiteY5" fmla="*/ 132025 h 151598"/>
                    <a:gd name="connsiteX6" fmla="*/ 119801 w 180924"/>
                    <a:gd name="connsiteY6" fmla="*/ 136915 h 151598"/>
                    <a:gd name="connsiteX7" fmla="*/ 112467 w 180924"/>
                    <a:gd name="connsiteY7" fmla="*/ 139360 h 151598"/>
                    <a:gd name="connsiteX8" fmla="*/ 80683 w 180924"/>
                    <a:gd name="connsiteY8" fmla="*/ 144250 h 151598"/>
                    <a:gd name="connsiteX9" fmla="*/ 63568 w 180924"/>
                    <a:gd name="connsiteY9" fmla="*/ 146695 h 151598"/>
                    <a:gd name="connsiteX10" fmla="*/ 34229 w 180924"/>
                    <a:gd name="connsiteY10" fmla="*/ 149140 h 151598"/>
                    <a:gd name="connsiteX11" fmla="*/ 26894 w 180924"/>
                    <a:gd name="connsiteY11" fmla="*/ 151585 h 151598"/>
                    <a:gd name="connsiteX12" fmla="*/ 0 w 180924"/>
                    <a:gd name="connsiteY12" fmla="*/ 146695 h 15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924" h="151598">
                      <a:moveTo>
                        <a:pt x="171145" y="0"/>
                      </a:moveTo>
                      <a:cubicBezTo>
                        <a:pt x="177937" y="11321"/>
                        <a:pt x="180924" y="12914"/>
                        <a:pt x="180924" y="26894"/>
                      </a:cubicBezTo>
                      <a:cubicBezTo>
                        <a:pt x="180924" y="46470"/>
                        <a:pt x="180564" y="66107"/>
                        <a:pt x="178479" y="85572"/>
                      </a:cubicBezTo>
                      <a:cubicBezTo>
                        <a:pt x="178016" y="89896"/>
                        <a:pt x="164238" y="109593"/>
                        <a:pt x="163810" y="110021"/>
                      </a:cubicBezTo>
                      <a:cubicBezTo>
                        <a:pt x="152321" y="121510"/>
                        <a:pt x="159349" y="115441"/>
                        <a:pt x="141806" y="127136"/>
                      </a:cubicBezTo>
                      <a:cubicBezTo>
                        <a:pt x="139361" y="128766"/>
                        <a:pt x="137259" y="131096"/>
                        <a:pt x="134471" y="132025"/>
                      </a:cubicBezTo>
                      <a:lnTo>
                        <a:pt x="119801" y="136915"/>
                      </a:lnTo>
                      <a:cubicBezTo>
                        <a:pt x="117356" y="137730"/>
                        <a:pt x="114994" y="138855"/>
                        <a:pt x="112467" y="139360"/>
                      </a:cubicBezTo>
                      <a:cubicBezTo>
                        <a:pt x="91927" y="143468"/>
                        <a:pt x="107325" y="140698"/>
                        <a:pt x="80683" y="144250"/>
                      </a:cubicBezTo>
                      <a:cubicBezTo>
                        <a:pt x="74971" y="145012"/>
                        <a:pt x="69299" y="146092"/>
                        <a:pt x="63568" y="146695"/>
                      </a:cubicBezTo>
                      <a:cubicBezTo>
                        <a:pt x="53808" y="147722"/>
                        <a:pt x="44009" y="148325"/>
                        <a:pt x="34229" y="149140"/>
                      </a:cubicBezTo>
                      <a:cubicBezTo>
                        <a:pt x="31784" y="149955"/>
                        <a:pt x="29465" y="151769"/>
                        <a:pt x="26894" y="151585"/>
                      </a:cubicBezTo>
                      <a:cubicBezTo>
                        <a:pt x="17806" y="150936"/>
                        <a:pt x="0" y="146695"/>
                        <a:pt x="0" y="1466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1" name="フリーフォーム 1120"/>
                <p:cNvSpPr/>
                <p:nvPr/>
              </p:nvSpPr>
              <p:spPr>
                <a:xfrm>
                  <a:off x="4977834" y="5417834"/>
                  <a:ext cx="12326" cy="21227"/>
                </a:xfrm>
                <a:custGeom>
                  <a:avLst/>
                  <a:gdLst>
                    <a:gd name="connsiteX0" fmla="*/ 12247 w 12326"/>
                    <a:gd name="connsiteY0" fmla="*/ 108 h 21227"/>
                    <a:gd name="connsiteX1" fmla="*/ 4913 w 12326"/>
                    <a:gd name="connsiteY1" fmla="*/ 12333 h 21227"/>
                    <a:gd name="connsiteX2" fmla="*/ 23 w 12326"/>
                    <a:gd name="connsiteY2" fmla="*/ 19668 h 21227"/>
                    <a:gd name="connsiteX3" fmla="*/ 12247 w 12326"/>
                    <a:gd name="connsiteY3" fmla="*/ 108 h 21227"/>
                  </a:gdLst>
                  <a:ahLst/>
                  <a:cxnLst>
                    <a:cxn ang="0">
                      <a:pos x="connsiteX0" y="connsiteY0"/>
                    </a:cxn>
                    <a:cxn ang="0">
                      <a:pos x="connsiteX1" y="connsiteY1"/>
                    </a:cxn>
                    <a:cxn ang="0">
                      <a:pos x="connsiteX2" y="connsiteY2"/>
                    </a:cxn>
                    <a:cxn ang="0">
                      <a:pos x="connsiteX3" y="connsiteY3"/>
                    </a:cxn>
                  </a:cxnLst>
                  <a:rect l="l" t="t" r="r" b="b"/>
                  <a:pathLst>
                    <a:path w="12326" h="21227">
                      <a:moveTo>
                        <a:pt x="12247" y="108"/>
                      </a:moveTo>
                      <a:cubicBezTo>
                        <a:pt x="13062" y="-1115"/>
                        <a:pt x="7431" y="8303"/>
                        <a:pt x="4913" y="12333"/>
                      </a:cubicBezTo>
                      <a:cubicBezTo>
                        <a:pt x="3356" y="14825"/>
                        <a:pt x="248" y="16738"/>
                        <a:pt x="23" y="19668"/>
                      </a:cubicBezTo>
                      <a:cubicBezTo>
                        <a:pt x="-605" y="27834"/>
                        <a:pt x="11432" y="1331"/>
                        <a:pt x="12247" y="108"/>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2" name="フリーフォーム 1121"/>
                <p:cNvSpPr/>
                <p:nvPr/>
              </p:nvSpPr>
              <p:spPr>
                <a:xfrm>
                  <a:off x="5579307" y="6178312"/>
                  <a:ext cx="232267" cy="212813"/>
                </a:xfrm>
                <a:custGeom>
                  <a:avLst/>
                  <a:gdLst>
                    <a:gd name="connsiteX0" fmla="*/ 7335 w 232267"/>
                    <a:gd name="connsiteY0" fmla="*/ 0 h 212813"/>
                    <a:gd name="connsiteX1" fmla="*/ 4890 w 232267"/>
                    <a:gd name="connsiteY1" fmla="*/ 12225 h 212813"/>
                    <a:gd name="connsiteX2" fmla="*/ 2445 w 232267"/>
                    <a:gd name="connsiteY2" fmla="*/ 19560 h 212813"/>
                    <a:gd name="connsiteX3" fmla="*/ 0 w 232267"/>
                    <a:gd name="connsiteY3" fmla="*/ 39119 h 212813"/>
                    <a:gd name="connsiteX4" fmla="*/ 2445 w 232267"/>
                    <a:gd name="connsiteY4" fmla="*/ 88017 h 212813"/>
                    <a:gd name="connsiteX5" fmla="*/ 4890 w 232267"/>
                    <a:gd name="connsiteY5" fmla="*/ 95352 h 212813"/>
                    <a:gd name="connsiteX6" fmla="*/ 14669 w 232267"/>
                    <a:gd name="connsiteY6" fmla="*/ 110022 h 212813"/>
                    <a:gd name="connsiteX7" fmla="*/ 29339 w 232267"/>
                    <a:gd name="connsiteY7" fmla="*/ 132026 h 212813"/>
                    <a:gd name="connsiteX8" fmla="*/ 34229 w 232267"/>
                    <a:gd name="connsiteY8" fmla="*/ 139361 h 212813"/>
                    <a:gd name="connsiteX9" fmla="*/ 39119 w 232267"/>
                    <a:gd name="connsiteY9" fmla="*/ 146695 h 212813"/>
                    <a:gd name="connsiteX10" fmla="*/ 41564 w 232267"/>
                    <a:gd name="connsiteY10" fmla="*/ 154030 h 212813"/>
                    <a:gd name="connsiteX11" fmla="*/ 48898 w 232267"/>
                    <a:gd name="connsiteY11" fmla="*/ 158920 h 212813"/>
                    <a:gd name="connsiteX12" fmla="*/ 63568 w 232267"/>
                    <a:gd name="connsiteY12" fmla="*/ 171145 h 212813"/>
                    <a:gd name="connsiteX13" fmla="*/ 73348 w 232267"/>
                    <a:gd name="connsiteY13" fmla="*/ 180924 h 212813"/>
                    <a:gd name="connsiteX14" fmla="*/ 75792 w 232267"/>
                    <a:gd name="connsiteY14" fmla="*/ 188259 h 212813"/>
                    <a:gd name="connsiteX15" fmla="*/ 83127 w 232267"/>
                    <a:gd name="connsiteY15" fmla="*/ 193149 h 212813"/>
                    <a:gd name="connsiteX16" fmla="*/ 90462 w 232267"/>
                    <a:gd name="connsiteY16" fmla="*/ 200484 h 212813"/>
                    <a:gd name="connsiteX17" fmla="*/ 105132 w 232267"/>
                    <a:gd name="connsiteY17" fmla="*/ 207818 h 212813"/>
                    <a:gd name="connsiteX18" fmla="*/ 112466 w 232267"/>
                    <a:gd name="connsiteY18" fmla="*/ 212708 h 212813"/>
                    <a:gd name="connsiteX19" fmla="*/ 129581 w 232267"/>
                    <a:gd name="connsiteY19" fmla="*/ 210263 h 212813"/>
                    <a:gd name="connsiteX20" fmla="*/ 151585 w 232267"/>
                    <a:gd name="connsiteY20" fmla="*/ 198039 h 212813"/>
                    <a:gd name="connsiteX21" fmla="*/ 166254 w 232267"/>
                    <a:gd name="connsiteY21" fmla="*/ 188259 h 212813"/>
                    <a:gd name="connsiteX22" fmla="*/ 183369 w 232267"/>
                    <a:gd name="connsiteY22" fmla="*/ 166255 h 212813"/>
                    <a:gd name="connsiteX23" fmla="*/ 188259 w 232267"/>
                    <a:gd name="connsiteY23" fmla="*/ 158920 h 212813"/>
                    <a:gd name="connsiteX24" fmla="*/ 195594 w 232267"/>
                    <a:gd name="connsiteY24" fmla="*/ 154030 h 212813"/>
                    <a:gd name="connsiteX25" fmla="*/ 202928 w 232267"/>
                    <a:gd name="connsiteY25" fmla="*/ 139361 h 212813"/>
                    <a:gd name="connsiteX26" fmla="*/ 207818 w 232267"/>
                    <a:gd name="connsiteY26" fmla="*/ 124691 h 212813"/>
                    <a:gd name="connsiteX27" fmla="*/ 210263 w 232267"/>
                    <a:gd name="connsiteY27" fmla="*/ 117356 h 212813"/>
                    <a:gd name="connsiteX28" fmla="*/ 212708 w 232267"/>
                    <a:gd name="connsiteY28" fmla="*/ 110022 h 212813"/>
                    <a:gd name="connsiteX29" fmla="*/ 215153 w 232267"/>
                    <a:gd name="connsiteY29" fmla="*/ 100242 h 212813"/>
                    <a:gd name="connsiteX30" fmla="*/ 220043 w 232267"/>
                    <a:gd name="connsiteY30" fmla="*/ 70903 h 212813"/>
                    <a:gd name="connsiteX31" fmla="*/ 224933 w 232267"/>
                    <a:gd name="connsiteY31" fmla="*/ 56233 h 212813"/>
                    <a:gd name="connsiteX32" fmla="*/ 229822 w 232267"/>
                    <a:gd name="connsiteY32" fmla="*/ 41564 h 212813"/>
                    <a:gd name="connsiteX33" fmla="*/ 232267 w 232267"/>
                    <a:gd name="connsiteY33" fmla="*/ 34229 h 212813"/>
                    <a:gd name="connsiteX34" fmla="*/ 232267 w 232267"/>
                    <a:gd name="connsiteY34" fmla="*/ 7335 h 2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2267" h="212813">
                      <a:moveTo>
                        <a:pt x="7335" y="0"/>
                      </a:moveTo>
                      <a:cubicBezTo>
                        <a:pt x="6520" y="4075"/>
                        <a:pt x="5898" y="8193"/>
                        <a:pt x="4890" y="12225"/>
                      </a:cubicBezTo>
                      <a:cubicBezTo>
                        <a:pt x="4265" y="14725"/>
                        <a:pt x="2906" y="17024"/>
                        <a:pt x="2445" y="19560"/>
                      </a:cubicBezTo>
                      <a:cubicBezTo>
                        <a:pt x="1270" y="26024"/>
                        <a:pt x="815" y="32599"/>
                        <a:pt x="0" y="39119"/>
                      </a:cubicBezTo>
                      <a:cubicBezTo>
                        <a:pt x="815" y="55418"/>
                        <a:pt x="1031" y="71759"/>
                        <a:pt x="2445" y="88017"/>
                      </a:cubicBezTo>
                      <a:cubicBezTo>
                        <a:pt x="2668" y="90585"/>
                        <a:pt x="3638" y="93099"/>
                        <a:pt x="4890" y="95352"/>
                      </a:cubicBezTo>
                      <a:cubicBezTo>
                        <a:pt x="7744" y="100489"/>
                        <a:pt x="11409" y="105132"/>
                        <a:pt x="14669" y="110022"/>
                      </a:cubicBezTo>
                      <a:lnTo>
                        <a:pt x="29339" y="132026"/>
                      </a:lnTo>
                      <a:lnTo>
                        <a:pt x="34229" y="139361"/>
                      </a:lnTo>
                      <a:lnTo>
                        <a:pt x="39119" y="146695"/>
                      </a:lnTo>
                      <a:cubicBezTo>
                        <a:pt x="39934" y="149140"/>
                        <a:pt x="39954" y="152017"/>
                        <a:pt x="41564" y="154030"/>
                      </a:cubicBezTo>
                      <a:cubicBezTo>
                        <a:pt x="43399" y="156324"/>
                        <a:pt x="46641" y="157039"/>
                        <a:pt x="48898" y="158920"/>
                      </a:cubicBezTo>
                      <a:cubicBezTo>
                        <a:pt x="67717" y="174604"/>
                        <a:pt x="45362" y="159008"/>
                        <a:pt x="63568" y="171145"/>
                      </a:cubicBezTo>
                      <a:cubicBezTo>
                        <a:pt x="70089" y="190705"/>
                        <a:pt x="60307" y="167882"/>
                        <a:pt x="73348" y="180924"/>
                      </a:cubicBezTo>
                      <a:cubicBezTo>
                        <a:pt x="75170" y="182746"/>
                        <a:pt x="74182" y="186247"/>
                        <a:pt x="75792" y="188259"/>
                      </a:cubicBezTo>
                      <a:cubicBezTo>
                        <a:pt x="77628" y="190554"/>
                        <a:pt x="80870" y="191268"/>
                        <a:pt x="83127" y="193149"/>
                      </a:cubicBezTo>
                      <a:cubicBezTo>
                        <a:pt x="85783" y="195363"/>
                        <a:pt x="87806" y="198270"/>
                        <a:pt x="90462" y="200484"/>
                      </a:cubicBezTo>
                      <a:cubicBezTo>
                        <a:pt x="96782" y="205751"/>
                        <a:pt x="97780" y="205368"/>
                        <a:pt x="105132" y="207818"/>
                      </a:cubicBezTo>
                      <a:cubicBezTo>
                        <a:pt x="107577" y="209448"/>
                        <a:pt x="109542" y="212416"/>
                        <a:pt x="112466" y="212708"/>
                      </a:cubicBezTo>
                      <a:cubicBezTo>
                        <a:pt x="118200" y="213281"/>
                        <a:pt x="123930" y="211393"/>
                        <a:pt x="129581" y="210263"/>
                      </a:cubicBezTo>
                      <a:cubicBezTo>
                        <a:pt x="137265" y="208726"/>
                        <a:pt x="146686" y="202938"/>
                        <a:pt x="151585" y="198039"/>
                      </a:cubicBezTo>
                      <a:cubicBezTo>
                        <a:pt x="160742" y="188882"/>
                        <a:pt x="155640" y="191798"/>
                        <a:pt x="166254" y="188259"/>
                      </a:cubicBezTo>
                      <a:cubicBezTo>
                        <a:pt x="177744" y="176769"/>
                        <a:pt x="171672" y="183800"/>
                        <a:pt x="183369" y="166255"/>
                      </a:cubicBezTo>
                      <a:cubicBezTo>
                        <a:pt x="184999" y="163810"/>
                        <a:pt x="185814" y="160550"/>
                        <a:pt x="188259" y="158920"/>
                      </a:cubicBezTo>
                      <a:lnTo>
                        <a:pt x="195594" y="154030"/>
                      </a:lnTo>
                      <a:cubicBezTo>
                        <a:pt x="204501" y="127299"/>
                        <a:pt x="190299" y="167775"/>
                        <a:pt x="202928" y="139361"/>
                      </a:cubicBezTo>
                      <a:cubicBezTo>
                        <a:pt x="205022" y="134651"/>
                        <a:pt x="206188" y="129581"/>
                        <a:pt x="207818" y="124691"/>
                      </a:cubicBezTo>
                      <a:lnTo>
                        <a:pt x="210263" y="117356"/>
                      </a:lnTo>
                      <a:cubicBezTo>
                        <a:pt x="211078" y="114911"/>
                        <a:pt x="212083" y="112522"/>
                        <a:pt x="212708" y="110022"/>
                      </a:cubicBezTo>
                      <a:cubicBezTo>
                        <a:pt x="213523" y="106762"/>
                        <a:pt x="214552" y="103548"/>
                        <a:pt x="215153" y="100242"/>
                      </a:cubicBezTo>
                      <a:cubicBezTo>
                        <a:pt x="217061" y="89748"/>
                        <a:pt x="217279" y="81038"/>
                        <a:pt x="220043" y="70903"/>
                      </a:cubicBezTo>
                      <a:cubicBezTo>
                        <a:pt x="221399" y="65930"/>
                        <a:pt x="223303" y="61123"/>
                        <a:pt x="224933" y="56233"/>
                      </a:cubicBezTo>
                      <a:lnTo>
                        <a:pt x="229822" y="41564"/>
                      </a:lnTo>
                      <a:cubicBezTo>
                        <a:pt x="230637" y="39119"/>
                        <a:pt x="232267" y="36806"/>
                        <a:pt x="232267" y="34229"/>
                      </a:cubicBezTo>
                      <a:lnTo>
                        <a:pt x="232267" y="733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3" name="フリーフォーム 1122"/>
                <p:cNvSpPr/>
                <p:nvPr/>
              </p:nvSpPr>
              <p:spPr>
                <a:xfrm>
                  <a:off x="5695752" y="6351902"/>
                  <a:ext cx="932426" cy="402739"/>
                </a:xfrm>
                <a:custGeom>
                  <a:avLst/>
                  <a:gdLst>
                    <a:gd name="connsiteX0" fmla="*/ 3356 w 932426"/>
                    <a:gd name="connsiteY0" fmla="*/ 88017 h 402739"/>
                    <a:gd name="connsiteX1" fmla="*/ 3356 w 932426"/>
                    <a:gd name="connsiteY1" fmla="*/ 156474 h 402739"/>
                    <a:gd name="connsiteX2" fmla="*/ 10691 w 932426"/>
                    <a:gd name="connsiteY2" fmla="*/ 183369 h 402739"/>
                    <a:gd name="connsiteX3" fmla="*/ 15581 w 932426"/>
                    <a:gd name="connsiteY3" fmla="*/ 190703 h 402739"/>
                    <a:gd name="connsiteX4" fmla="*/ 20470 w 932426"/>
                    <a:gd name="connsiteY4" fmla="*/ 205373 h 402739"/>
                    <a:gd name="connsiteX5" fmla="*/ 22915 w 932426"/>
                    <a:gd name="connsiteY5" fmla="*/ 212708 h 402739"/>
                    <a:gd name="connsiteX6" fmla="*/ 30250 w 932426"/>
                    <a:gd name="connsiteY6" fmla="*/ 237157 h 402739"/>
                    <a:gd name="connsiteX7" fmla="*/ 35140 w 932426"/>
                    <a:gd name="connsiteY7" fmla="*/ 251826 h 402739"/>
                    <a:gd name="connsiteX8" fmla="*/ 37585 w 932426"/>
                    <a:gd name="connsiteY8" fmla="*/ 259161 h 402739"/>
                    <a:gd name="connsiteX9" fmla="*/ 47365 w 932426"/>
                    <a:gd name="connsiteY9" fmla="*/ 273831 h 402739"/>
                    <a:gd name="connsiteX10" fmla="*/ 52254 w 932426"/>
                    <a:gd name="connsiteY10" fmla="*/ 281165 h 402739"/>
                    <a:gd name="connsiteX11" fmla="*/ 64479 w 932426"/>
                    <a:gd name="connsiteY11" fmla="*/ 295835 h 402739"/>
                    <a:gd name="connsiteX12" fmla="*/ 66924 w 932426"/>
                    <a:gd name="connsiteY12" fmla="*/ 303170 h 402739"/>
                    <a:gd name="connsiteX13" fmla="*/ 76704 w 932426"/>
                    <a:gd name="connsiteY13" fmla="*/ 317839 h 402739"/>
                    <a:gd name="connsiteX14" fmla="*/ 81593 w 932426"/>
                    <a:gd name="connsiteY14" fmla="*/ 325174 h 402739"/>
                    <a:gd name="connsiteX15" fmla="*/ 91373 w 932426"/>
                    <a:gd name="connsiteY15" fmla="*/ 339843 h 402739"/>
                    <a:gd name="connsiteX16" fmla="*/ 93818 w 932426"/>
                    <a:gd name="connsiteY16" fmla="*/ 347178 h 402739"/>
                    <a:gd name="connsiteX17" fmla="*/ 101153 w 932426"/>
                    <a:gd name="connsiteY17" fmla="*/ 349623 h 402739"/>
                    <a:gd name="connsiteX18" fmla="*/ 115822 w 932426"/>
                    <a:gd name="connsiteY18" fmla="*/ 359403 h 402739"/>
                    <a:gd name="connsiteX19" fmla="*/ 130492 w 932426"/>
                    <a:gd name="connsiteY19" fmla="*/ 369182 h 402739"/>
                    <a:gd name="connsiteX20" fmla="*/ 137827 w 932426"/>
                    <a:gd name="connsiteY20" fmla="*/ 374072 h 402739"/>
                    <a:gd name="connsiteX21" fmla="*/ 152496 w 932426"/>
                    <a:gd name="connsiteY21" fmla="*/ 381407 h 402739"/>
                    <a:gd name="connsiteX22" fmla="*/ 159831 w 932426"/>
                    <a:gd name="connsiteY22" fmla="*/ 383852 h 402739"/>
                    <a:gd name="connsiteX23" fmla="*/ 181835 w 932426"/>
                    <a:gd name="connsiteY23" fmla="*/ 393632 h 402739"/>
                    <a:gd name="connsiteX24" fmla="*/ 233178 w 932426"/>
                    <a:gd name="connsiteY24" fmla="*/ 396077 h 402739"/>
                    <a:gd name="connsiteX25" fmla="*/ 311416 w 932426"/>
                    <a:gd name="connsiteY25" fmla="*/ 398522 h 402739"/>
                    <a:gd name="connsiteX26" fmla="*/ 340755 w 932426"/>
                    <a:gd name="connsiteY26" fmla="*/ 391187 h 402739"/>
                    <a:gd name="connsiteX27" fmla="*/ 355424 w 932426"/>
                    <a:gd name="connsiteY27" fmla="*/ 386297 h 402739"/>
                    <a:gd name="connsiteX28" fmla="*/ 365204 w 932426"/>
                    <a:gd name="connsiteY28" fmla="*/ 383852 h 402739"/>
                    <a:gd name="connsiteX29" fmla="*/ 384764 w 932426"/>
                    <a:gd name="connsiteY29" fmla="*/ 378962 h 402739"/>
                    <a:gd name="connsiteX30" fmla="*/ 438552 w 932426"/>
                    <a:gd name="connsiteY30" fmla="*/ 383852 h 402739"/>
                    <a:gd name="connsiteX31" fmla="*/ 509454 w 932426"/>
                    <a:gd name="connsiteY31" fmla="*/ 381407 h 402739"/>
                    <a:gd name="connsiteX32" fmla="*/ 516789 w 932426"/>
                    <a:gd name="connsiteY32" fmla="*/ 376517 h 402739"/>
                    <a:gd name="connsiteX33" fmla="*/ 533904 w 932426"/>
                    <a:gd name="connsiteY33" fmla="*/ 364293 h 402739"/>
                    <a:gd name="connsiteX34" fmla="*/ 543683 w 932426"/>
                    <a:gd name="connsiteY34" fmla="*/ 359403 h 402739"/>
                    <a:gd name="connsiteX35" fmla="*/ 551018 w 932426"/>
                    <a:gd name="connsiteY35" fmla="*/ 356958 h 402739"/>
                    <a:gd name="connsiteX36" fmla="*/ 558353 w 932426"/>
                    <a:gd name="connsiteY36" fmla="*/ 352068 h 402739"/>
                    <a:gd name="connsiteX37" fmla="*/ 565688 w 932426"/>
                    <a:gd name="connsiteY37" fmla="*/ 349623 h 402739"/>
                    <a:gd name="connsiteX38" fmla="*/ 577912 w 932426"/>
                    <a:gd name="connsiteY38" fmla="*/ 344733 h 402739"/>
                    <a:gd name="connsiteX39" fmla="*/ 585247 w 932426"/>
                    <a:gd name="connsiteY39" fmla="*/ 339843 h 402739"/>
                    <a:gd name="connsiteX40" fmla="*/ 599916 w 932426"/>
                    <a:gd name="connsiteY40" fmla="*/ 334954 h 402739"/>
                    <a:gd name="connsiteX41" fmla="*/ 614586 w 932426"/>
                    <a:gd name="connsiteY41" fmla="*/ 327619 h 402739"/>
                    <a:gd name="connsiteX42" fmla="*/ 619476 w 932426"/>
                    <a:gd name="connsiteY42" fmla="*/ 320284 h 402739"/>
                    <a:gd name="connsiteX43" fmla="*/ 634145 w 932426"/>
                    <a:gd name="connsiteY43" fmla="*/ 312949 h 402739"/>
                    <a:gd name="connsiteX44" fmla="*/ 648815 w 932426"/>
                    <a:gd name="connsiteY44" fmla="*/ 300725 h 402739"/>
                    <a:gd name="connsiteX45" fmla="*/ 656150 w 932426"/>
                    <a:gd name="connsiteY45" fmla="*/ 295835 h 402739"/>
                    <a:gd name="connsiteX46" fmla="*/ 675709 w 932426"/>
                    <a:gd name="connsiteY46" fmla="*/ 278720 h 402739"/>
                    <a:gd name="connsiteX47" fmla="*/ 683044 w 932426"/>
                    <a:gd name="connsiteY47" fmla="*/ 273831 h 402739"/>
                    <a:gd name="connsiteX48" fmla="*/ 690378 w 932426"/>
                    <a:gd name="connsiteY48" fmla="*/ 268941 h 402739"/>
                    <a:gd name="connsiteX49" fmla="*/ 700158 w 932426"/>
                    <a:gd name="connsiteY49" fmla="*/ 266496 h 402739"/>
                    <a:gd name="connsiteX50" fmla="*/ 707493 w 932426"/>
                    <a:gd name="connsiteY50" fmla="*/ 261606 h 402739"/>
                    <a:gd name="connsiteX51" fmla="*/ 722162 w 932426"/>
                    <a:gd name="connsiteY51" fmla="*/ 256716 h 402739"/>
                    <a:gd name="connsiteX52" fmla="*/ 736832 w 932426"/>
                    <a:gd name="connsiteY52" fmla="*/ 246937 h 402739"/>
                    <a:gd name="connsiteX53" fmla="*/ 746612 w 932426"/>
                    <a:gd name="connsiteY53" fmla="*/ 232267 h 402739"/>
                    <a:gd name="connsiteX54" fmla="*/ 753946 w 932426"/>
                    <a:gd name="connsiteY54" fmla="*/ 205373 h 402739"/>
                    <a:gd name="connsiteX55" fmla="*/ 763726 w 932426"/>
                    <a:gd name="connsiteY55" fmla="*/ 190703 h 402739"/>
                    <a:gd name="connsiteX56" fmla="*/ 768616 w 932426"/>
                    <a:gd name="connsiteY56" fmla="*/ 183369 h 402739"/>
                    <a:gd name="connsiteX57" fmla="*/ 783285 w 932426"/>
                    <a:gd name="connsiteY57" fmla="*/ 178479 h 402739"/>
                    <a:gd name="connsiteX58" fmla="*/ 790620 w 932426"/>
                    <a:gd name="connsiteY58" fmla="*/ 173589 h 402739"/>
                    <a:gd name="connsiteX59" fmla="*/ 797955 w 932426"/>
                    <a:gd name="connsiteY59" fmla="*/ 171144 h 402739"/>
                    <a:gd name="connsiteX60" fmla="*/ 812624 w 932426"/>
                    <a:gd name="connsiteY60" fmla="*/ 161364 h 402739"/>
                    <a:gd name="connsiteX61" fmla="*/ 819959 w 932426"/>
                    <a:gd name="connsiteY61" fmla="*/ 156474 h 402739"/>
                    <a:gd name="connsiteX62" fmla="*/ 827294 w 932426"/>
                    <a:gd name="connsiteY62" fmla="*/ 151585 h 402739"/>
                    <a:gd name="connsiteX63" fmla="*/ 832184 w 932426"/>
                    <a:gd name="connsiteY63" fmla="*/ 144250 h 402739"/>
                    <a:gd name="connsiteX64" fmla="*/ 839519 w 932426"/>
                    <a:gd name="connsiteY64" fmla="*/ 139360 h 402739"/>
                    <a:gd name="connsiteX65" fmla="*/ 846853 w 932426"/>
                    <a:gd name="connsiteY65" fmla="*/ 132025 h 402739"/>
                    <a:gd name="connsiteX66" fmla="*/ 854188 w 932426"/>
                    <a:gd name="connsiteY66" fmla="*/ 127135 h 402739"/>
                    <a:gd name="connsiteX67" fmla="*/ 866413 w 932426"/>
                    <a:gd name="connsiteY67" fmla="*/ 112466 h 402739"/>
                    <a:gd name="connsiteX68" fmla="*/ 873747 w 932426"/>
                    <a:gd name="connsiteY68" fmla="*/ 107576 h 402739"/>
                    <a:gd name="connsiteX69" fmla="*/ 881082 w 932426"/>
                    <a:gd name="connsiteY69" fmla="*/ 92907 h 402739"/>
                    <a:gd name="connsiteX70" fmla="*/ 885972 w 932426"/>
                    <a:gd name="connsiteY70" fmla="*/ 78237 h 402739"/>
                    <a:gd name="connsiteX71" fmla="*/ 890862 w 932426"/>
                    <a:gd name="connsiteY71" fmla="*/ 70902 h 402739"/>
                    <a:gd name="connsiteX72" fmla="*/ 893307 w 932426"/>
                    <a:gd name="connsiteY72" fmla="*/ 63568 h 402739"/>
                    <a:gd name="connsiteX73" fmla="*/ 898197 w 932426"/>
                    <a:gd name="connsiteY73" fmla="*/ 56233 h 402739"/>
                    <a:gd name="connsiteX74" fmla="*/ 900642 w 932426"/>
                    <a:gd name="connsiteY74" fmla="*/ 48898 h 402739"/>
                    <a:gd name="connsiteX75" fmla="*/ 907976 w 932426"/>
                    <a:gd name="connsiteY75" fmla="*/ 41563 h 402739"/>
                    <a:gd name="connsiteX76" fmla="*/ 917756 w 932426"/>
                    <a:gd name="connsiteY76" fmla="*/ 26894 h 402739"/>
                    <a:gd name="connsiteX77" fmla="*/ 922646 w 932426"/>
                    <a:gd name="connsiteY77" fmla="*/ 19559 h 402739"/>
                    <a:gd name="connsiteX78" fmla="*/ 925091 w 932426"/>
                    <a:gd name="connsiteY78" fmla="*/ 12224 h 402739"/>
                    <a:gd name="connsiteX79" fmla="*/ 929981 w 932426"/>
                    <a:gd name="connsiteY79" fmla="*/ 4889 h 402739"/>
                    <a:gd name="connsiteX80" fmla="*/ 932426 w 932426"/>
                    <a:gd name="connsiteY80" fmla="*/ 0 h 40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32426" h="402739">
                      <a:moveTo>
                        <a:pt x="3356" y="88017"/>
                      </a:moveTo>
                      <a:cubicBezTo>
                        <a:pt x="-1718" y="118461"/>
                        <a:pt x="-478" y="104717"/>
                        <a:pt x="3356" y="156474"/>
                      </a:cubicBezTo>
                      <a:cubicBezTo>
                        <a:pt x="3739" y="161640"/>
                        <a:pt x="8299" y="179781"/>
                        <a:pt x="10691" y="183369"/>
                      </a:cubicBezTo>
                      <a:lnTo>
                        <a:pt x="15581" y="190703"/>
                      </a:lnTo>
                      <a:lnTo>
                        <a:pt x="20470" y="205373"/>
                      </a:lnTo>
                      <a:cubicBezTo>
                        <a:pt x="21285" y="207818"/>
                        <a:pt x="22290" y="210208"/>
                        <a:pt x="22915" y="212708"/>
                      </a:cubicBezTo>
                      <a:cubicBezTo>
                        <a:pt x="26610" y="227488"/>
                        <a:pt x="24297" y="219299"/>
                        <a:pt x="30250" y="237157"/>
                      </a:cubicBezTo>
                      <a:lnTo>
                        <a:pt x="35140" y="251826"/>
                      </a:lnTo>
                      <a:cubicBezTo>
                        <a:pt x="35955" y="254271"/>
                        <a:pt x="36155" y="257017"/>
                        <a:pt x="37585" y="259161"/>
                      </a:cubicBezTo>
                      <a:lnTo>
                        <a:pt x="47365" y="273831"/>
                      </a:lnTo>
                      <a:cubicBezTo>
                        <a:pt x="48995" y="276276"/>
                        <a:pt x="50176" y="279087"/>
                        <a:pt x="52254" y="281165"/>
                      </a:cubicBezTo>
                      <a:cubicBezTo>
                        <a:pt x="57661" y="286572"/>
                        <a:pt x="61075" y="289027"/>
                        <a:pt x="64479" y="295835"/>
                      </a:cubicBezTo>
                      <a:cubicBezTo>
                        <a:pt x="65632" y="298140"/>
                        <a:pt x="65672" y="300917"/>
                        <a:pt x="66924" y="303170"/>
                      </a:cubicBezTo>
                      <a:cubicBezTo>
                        <a:pt x="69778" y="308307"/>
                        <a:pt x="73444" y="312949"/>
                        <a:pt x="76704" y="317839"/>
                      </a:cubicBezTo>
                      <a:cubicBezTo>
                        <a:pt x="78334" y="320284"/>
                        <a:pt x="80664" y="322386"/>
                        <a:pt x="81593" y="325174"/>
                      </a:cubicBezTo>
                      <a:cubicBezTo>
                        <a:pt x="85131" y="335789"/>
                        <a:pt x="82215" y="330687"/>
                        <a:pt x="91373" y="339843"/>
                      </a:cubicBezTo>
                      <a:cubicBezTo>
                        <a:pt x="92188" y="342288"/>
                        <a:pt x="91996" y="345356"/>
                        <a:pt x="93818" y="347178"/>
                      </a:cubicBezTo>
                      <a:cubicBezTo>
                        <a:pt x="95640" y="349000"/>
                        <a:pt x="98900" y="348371"/>
                        <a:pt x="101153" y="349623"/>
                      </a:cubicBezTo>
                      <a:cubicBezTo>
                        <a:pt x="106290" y="352477"/>
                        <a:pt x="110932" y="356143"/>
                        <a:pt x="115822" y="359403"/>
                      </a:cubicBezTo>
                      <a:lnTo>
                        <a:pt x="130492" y="369182"/>
                      </a:lnTo>
                      <a:cubicBezTo>
                        <a:pt x="132937" y="370812"/>
                        <a:pt x="135039" y="373143"/>
                        <a:pt x="137827" y="374072"/>
                      </a:cubicBezTo>
                      <a:cubicBezTo>
                        <a:pt x="156264" y="380218"/>
                        <a:pt x="133535" y="371927"/>
                        <a:pt x="152496" y="381407"/>
                      </a:cubicBezTo>
                      <a:cubicBezTo>
                        <a:pt x="154801" y="382560"/>
                        <a:pt x="157526" y="382699"/>
                        <a:pt x="159831" y="383852"/>
                      </a:cubicBezTo>
                      <a:cubicBezTo>
                        <a:pt x="169451" y="388662"/>
                        <a:pt x="167893" y="392968"/>
                        <a:pt x="181835" y="393632"/>
                      </a:cubicBezTo>
                      <a:lnTo>
                        <a:pt x="233178" y="396077"/>
                      </a:lnTo>
                      <a:cubicBezTo>
                        <a:pt x="267965" y="407670"/>
                        <a:pt x="242697" y="401164"/>
                        <a:pt x="311416" y="398522"/>
                      </a:cubicBezTo>
                      <a:cubicBezTo>
                        <a:pt x="351325" y="385218"/>
                        <a:pt x="301248" y="401064"/>
                        <a:pt x="340755" y="391187"/>
                      </a:cubicBezTo>
                      <a:cubicBezTo>
                        <a:pt x="345755" y="389937"/>
                        <a:pt x="350424" y="387547"/>
                        <a:pt x="355424" y="386297"/>
                      </a:cubicBezTo>
                      <a:cubicBezTo>
                        <a:pt x="358684" y="385482"/>
                        <a:pt x="361924" y="384581"/>
                        <a:pt x="365204" y="383852"/>
                      </a:cubicBezTo>
                      <a:cubicBezTo>
                        <a:pt x="382907" y="379918"/>
                        <a:pt x="371657" y="383331"/>
                        <a:pt x="384764" y="378962"/>
                      </a:cubicBezTo>
                      <a:cubicBezTo>
                        <a:pt x="398509" y="380489"/>
                        <a:pt x="426508" y="383852"/>
                        <a:pt x="438552" y="383852"/>
                      </a:cubicBezTo>
                      <a:cubicBezTo>
                        <a:pt x="462200" y="383852"/>
                        <a:pt x="485820" y="382222"/>
                        <a:pt x="509454" y="381407"/>
                      </a:cubicBezTo>
                      <a:cubicBezTo>
                        <a:pt x="511899" y="379777"/>
                        <a:pt x="514398" y="378225"/>
                        <a:pt x="516789" y="376517"/>
                      </a:cubicBezTo>
                      <a:cubicBezTo>
                        <a:pt x="522048" y="372760"/>
                        <a:pt x="528133" y="367591"/>
                        <a:pt x="533904" y="364293"/>
                      </a:cubicBezTo>
                      <a:cubicBezTo>
                        <a:pt x="537068" y="362485"/>
                        <a:pt x="540333" y="360839"/>
                        <a:pt x="543683" y="359403"/>
                      </a:cubicBezTo>
                      <a:cubicBezTo>
                        <a:pt x="546052" y="358388"/>
                        <a:pt x="548713" y="358111"/>
                        <a:pt x="551018" y="356958"/>
                      </a:cubicBezTo>
                      <a:cubicBezTo>
                        <a:pt x="553646" y="355644"/>
                        <a:pt x="555725" y="353382"/>
                        <a:pt x="558353" y="352068"/>
                      </a:cubicBezTo>
                      <a:cubicBezTo>
                        <a:pt x="560658" y="350915"/>
                        <a:pt x="563275" y="350528"/>
                        <a:pt x="565688" y="349623"/>
                      </a:cubicBezTo>
                      <a:cubicBezTo>
                        <a:pt x="569797" y="348082"/>
                        <a:pt x="573987" y="346696"/>
                        <a:pt x="577912" y="344733"/>
                      </a:cubicBezTo>
                      <a:cubicBezTo>
                        <a:pt x="580540" y="343419"/>
                        <a:pt x="582562" y="341036"/>
                        <a:pt x="585247" y="339843"/>
                      </a:cubicBezTo>
                      <a:cubicBezTo>
                        <a:pt x="589957" y="337750"/>
                        <a:pt x="595628" y="337813"/>
                        <a:pt x="599916" y="334954"/>
                      </a:cubicBezTo>
                      <a:cubicBezTo>
                        <a:pt x="609395" y="328634"/>
                        <a:pt x="604463" y="330993"/>
                        <a:pt x="614586" y="327619"/>
                      </a:cubicBezTo>
                      <a:cubicBezTo>
                        <a:pt x="616216" y="325174"/>
                        <a:pt x="617398" y="322362"/>
                        <a:pt x="619476" y="320284"/>
                      </a:cubicBezTo>
                      <a:cubicBezTo>
                        <a:pt x="626483" y="313277"/>
                        <a:pt x="626192" y="316926"/>
                        <a:pt x="634145" y="312949"/>
                      </a:cubicBezTo>
                      <a:cubicBezTo>
                        <a:pt x="643250" y="308396"/>
                        <a:pt x="640704" y="307483"/>
                        <a:pt x="648815" y="300725"/>
                      </a:cubicBezTo>
                      <a:cubicBezTo>
                        <a:pt x="651073" y="298844"/>
                        <a:pt x="653705" y="297465"/>
                        <a:pt x="656150" y="295835"/>
                      </a:cubicBezTo>
                      <a:cubicBezTo>
                        <a:pt x="664298" y="283610"/>
                        <a:pt x="658595" y="290128"/>
                        <a:pt x="675709" y="278720"/>
                      </a:cubicBezTo>
                      <a:lnTo>
                        <a:pt x="683044" y="273831"/>
                      </a:lnTo>
                      <a:cubicBezTo>
                        <a:pt x="685489" y="272201"/>
                        <a:pt x="687527" y="269654"/>
                        <a:pt x="690378" y="268941"/>
                      </a:cubicBezTo>
                      <a:lnTo>
                        <a:pt x="700158" y="266496"/>
                      </a:lnTo>
                      <a:cubicBezTo>
                        <a:pt x="702603" y="264866"/>
                        <a:pt x="704808" y="262799"/>
                        <a:pt x="707493" y="261606"/>
                      </a:cubicBezTo>
                      <a:cubicBezTo>
                        <a:pt x="712203" y="259513"/>
                        <a:pt x="717873" y="259575"/>
                        <a:pt x="722162" y="256716"/>
                      </a:cubicBezTo>
                      <a:lnTo>
                        <a:pt x="736832" y="246937"/>
                      </a:lnTo>
                      <a:cubicBezTo>
                        <a:pt x="740092" y="242047"/>
                        <a:pt x="745459" y="238030"/>
                        <a:pt x="746612" y="232267"/>
                      </a:cubicBezTo>
                      <a:cubicBezTo>
                        <a:pt x="747924" y="225708"/>
                        <a:pt x="750402" y="210689"/>
                        <a:pt x="753946" y="205373"/>
                      </a:cubicBezTo>
                      <a:lnTo>
                        <a:pt x="763726" y="190703"/>
                      </a:lnTo>
                      <a:cubicBezTo>
                        <a:pt x="765356" y="188258"/>
                        <a:pt x="765829" y="184298"/>
                        <a:pt x="768616" y="183369"/>
                      </a:cubicBezTo>
                      <a:cubicBezTo>
                        <a:pt x="773506" y="181739"/>
                        <a:pt x="778996" y="181338"/>
                        <a:pt x="783285" y="178479"/>
                      </a:cubicBezTo>
                      <a:cubicBezTo>
                        <a:pt x="785730" y="176849"/>
                        <a:pt x="787992" y="174903"/>
                        <a:pt x="790620" y="173589"/>
                      </a:cubicBezTo>
                      <a:cubicBezTo>
                        <a:pt x="792925" y="172436"/>
                        <a:pt x="795702" y="172396"/>
                        <a:pt x="797955" y="171144"/>
                      </a:cubicBezTo>
                      <a:cubicBezTo>
                        <a:pt x="803092" y="168290"/>
                        <a:pt x="807734" y="164624"/>
                        <a:pt x="812624" y="161364"/>
                      </a:cubicBezTo>
                      <a:lnTo>
                        <a:pt x="819959" y="156474"/>
                      </a:lnTo>
                      <a:lnTo>
                        <a:pt x="827294" y="151585"/>
                      </a:lnTo>
                      <a:cubicBezTo>
                        <a:pt x="828924" y="149140"/>
                        <a:pt x="830106" y="146328"/>
                        <a:pt x="832184" y="144250"/>
                      </a:cubicBezTo>
                      <a:cubicBezTo>
                        <a:pt x="834262" y="142172"/>
                        <a:pt x="837262" y="141241"/>
                        <a:pt x="839519" y="139360"/>
                      </a:cubicBezTo>
                      <a:cubicBezTo>
                        <a:pt x="842175" y="137146"/>
                        <a:pt x="844197" y="134239"/>
                        <a:pt x="846853" y="132025"/>
                      </a:cubicBezTo>
                      <a:cubicBezTo>
                        <a:pt x="849110" y="130144"/>
                        <a:pt x="851930" y="129016"/>
                        <a:pt x="854188" y="127135"/>
                      </a:cubicBezTo>
                      <a:cubicBezTo>
                        <a:pt x="878206" y="107122"/>
                        <a:pt x="847193" y="131688"/>
                        <a:pt x="866413" y="112466"/>
                      </a:cubicBezTo>
                      <a:cubicBezTo>
                        <a:pt x="868491" y="110388"/>
                        <a:pt x="871302" y="109206"/>
                        <a:pt x="873747" y="107576"/>
                      </a:cubicBezTo>
                      <a:cubicBezTo>
                        <a:pt x="882664" y="80824"/>
                        <a:pt x="868443" y="121345"/>
                        <a:pt x="881082" y="92907"/>
                      </a:cubicBezTo>
                      <a:cubicBezTo>
                        <a:pt x="883176" y="88197"/>
                        <a:pt x="883113" y="82526"/>
                        <a:pt x="885972" y="78237"/>
                      </a:cubicBezTo>
                      <a:cubicBezTo>
                        <a:pt x="887602" y="75792"/>
                        <a:pt x="889548" y="73530"/>
                        <a:pt x="890862" y="70902"/>
                      </a:cubicBezTo>
                      <a:cubicBezTo>
                        <a:pt x="892015" y="68597"/>
                        <a:pt x="892154" y="65873"/>
                        <a:pt x="893307" y="63568"/>
                      </a:cubicBezTo>
                      <a:cubicBezTo>
                        <a:pt x="894621" y="60940"/>
                        <a:pt x="896883" y="58861"/>
                        <a:pt x="898197" y="56233"/>
                      </a:cubicBezTo>
                      <a:cubicBezTo>
                        <a:pt x="899350" y="53928"/>
                        <a:pt x="899212" y="51042"/>
                        <a:pt x="900642" y="48898"/>
                      </a:cubicBezTo>
                      <a:cubicBezTo>
                        <a:pt x="902560" y="46021"/>
                        <a:pt x="905853" y="44292"/>
                        <a:pt x="907976" y="41563"/>
                      </a:cubicBezTo>
                      <a:cubicBezTo>
                        <a:pt x="911584" y="36924"/>
                        <a:pt x="914496" y="31784"/>
                        <a:pt x="917756" y="26894"/>
                      </a:cubicBezTo>
                      <a:cubicBezTo>
                        <a:pt x="919386" y="24449"/>
                        <a:pt x="921717" y="22347"/>
                        <a:pt x="922646" y="19559"/>
                      </a:cubicBezTo>
                      <a:cubicBezTo>
                        <a:pt x="923461" y="17114"/>
                        <a:pt x="923938" y="14529"/>
                        <a:pt x="925091" y="12224"/>
                      </a:cubicBezTo>
                      <a:cubicBezTo>
                        <a:pt x="926405" y="9596"/>
                        <a:pt x="928469" y="7409"/>
                        <a:pt x="929981" y="4889"/>
                      </a:cubicBezTo>
                      <a:cubicBezTo>
                        <a:pt x="930919" y="3327"/>
                        <a:pt x="931611" y="1630"/>
                        <a:pt x="932426"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4" name="フリーフォーム 1123"/>
                <p:cNvSpPr/>
                <p:nvPr/>
              </p:nvSpPr>
              <p:spPr>
                <a:xfrm rot="21234347">
                  <a:off x="5596421" y="6188092"/>
                  <a:ext cx="212708" cy="36674"/>
                </a:xfrm>
                <a:custGeom>
                  <a:avLst/>
                  <a:gdLst>
                    <a:gd name="connsiteX0" fmla="*/ 0 w 212708"/>
                    <a:gd name="connsiteY0" fmla="*/ 0 h 36674"/>
                    <a:gd name="connsiteX1" fmla="*/ 12225 w 212708"/>
                    <a:gd name="connsiteY1" fmla="*/ 9780 h 36674"/>
                    <a:gd name="connsiteX2" fmla="*/ 17115 w 212708"/>
                    <a:gd name="connsiteY2" fmla="*/ 17114 h 36674"/>
                    <a:gd name="connsiteX3" fmla="*/ 31784 w 212708"/>
                    <a:gd name="connsiteY3" fmla="*/ 26894 h 36674"/>
                    <a:gd name="connsiteX4" fmla="*/ 46454 w 212708"/>
                    <a:gd name="connsiteY4" fmla="*/ 34229 h 36674"/>
                    <a:gd name="connsiteX5" fmla="*/ 73348 w 212708"/>
                    <a:gd name="connsiteY5" fmla="*/ 36674 h 36674"/>
                    <a:gd name="connsiteX6" fmla="*/ 176035 w 212708"/>
                    <a:gd name="connsiteY6" fmla="*/ 34229 h 36674"/>
                    <a:gd name="connsiteX7" fmla="*/ 190704 w 212708"/>
                    <a:gd name="connsiteY7" fmla="*/ 29339 h 36674"/>
                    <a:gd name="connsiteX8" fmla="*/ 198039 w 212708"/>
                    <a:gd name="connsiteY8" fmla="*/ 26894 h 36674"/>
                    <a:gd name="connsiteX9" fmla="*/ 205374 w 212708"/>
                    <a:gd name="connsiteY9" fmla="*/ 22004 h 36674"/>
                    <a:gd name="connsiteX10" fmla="*/ 212708 w 212708"/>
                    <a:gd name="connsiteY10" fmla="*/ 12225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8" h="36674">
                      <a:moveTo>
                        <a:pt x="0" y="0"/>
                      </a:moveTo>
                      <a:cubicBezTo>
                        <a:pt x="4075" y="3260"/>
                        <a:pt x="8535" y="6090"/>
                        <a:pt x="12225" y="9780"/>
                      </a:cubicBezTo>
                      <a:cubicBezTo>
                        <a:pt x="14303" y="11858"/>
                        <a:pt x="14904" y="15179"/>
                        <a:pt x="17115" y="17114"/>
                      </a:cubicBezTo>
                      <a:cubicBezTo>
                        <a:pt x="21538" y="20984"/>
                        <a:pt x="26894" y="23634"/>
                        <a:pt x="31784" y="26894"/>
                      </a:cubicBezTo>
                      <a:cubicBezTo>
                        <a:pt x="37066" y="30416"/>
                        <a:pt x="40012" y="33309"/>
                        <a:pt x="46454" y="34229"/>
                      </a:cubicBezTo>
                      <a:cubicBezTo>
                        <a:pt x="55365" y="35502"/>
                        <a:pt x="64383" y="35859"/>
                        <a:pt x="73348" y="36674"/>
                      </a:cubicBezTo>
                      <a:cubicBezTo>
                        <a:pt x="107577" y="35859"/>
                        <a:pt x="141863" y="36365"/>
                        <a:pt x="176035" y="34229"/>
                      </a:cubicBezTo>
                      <a:cubicBezTo>
                        <a:pt x="181179" y="33907"/>
                        <a:pt x="185814" y="30969"/>
                        <a:pt x="190704" y="29339"/>
                      </a:cubicBezTo>
                      <a:cubicBezTo>
                        <a:pt x="193149" y="28524"/>
                        <a:pt x="195895" y="28324"/>
                        <a:pt x="198039" y="26894"/>
                      </a:cubicBezTo>
                      <a:lnTo>
                        <a:pt x="205374" y="22004"/>
                      </a:lnTo>
                      <a:cubicBezTo>
                        <a:pt x="210902" y="13710"/>
                        <a:pt x="208185" y="16746"/>
                        <a:pt x="212708"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5" name="フリーフォーム 1124"/>
                <p:cNvSpPr/>
                <p:nvPr/>
              </p:nvSpPr>
              <p:spPr>
                <a:xfrm>
                  <a:off x="5584197" y="6207632"/>
                  <a:ext cx="224932" cy="48918"/>
                </a:xfrm>
                <a:custGeom>
                  <a:avLst/>
                  <a:gdLst>
                    <a:gd name="connsiteX0" fmla="*/ 0 w 224932"/>
                    <a:gd name="connsiteY0" fmla="*/ 22024 h 48918"/>
                    <a:gd name="connsiteX1" fmla="*/ 12224 w 224932"/>
                    <a:gd name="connsiteY1" fmla="*/ 31803 h 48918"/>
                    <a:gd name="connsiteX2" fmla="*/ 14669 w 224932"/>
                    <a:gd name="connsiteY2" fmla="*/ 39138 h 48918"/>
                    <a:gd name="connsiteX3" fmla="*/ 36674 w 224932"/>
                    <a:gd name="connsiteY3" fmla="*/ 46473 h 48918"/>
                    <a:gd name="connsiteX4" fmla="*/ 44008 w 224932"/>
                    <a:gd name="connsiteY4" fmla="*/ 48918 h 48918"/>
                    <a:gd name="connsiteX5" fmla="*/ 70902 w 224932"/>
                    <a:gd name="connsiteY5" fmla="*/ 46473 h 48918"/>
                    <a:gd name="connsiteX6" fmla="*/ 100242 w 224932"/>
                    <a:gd name="connsiteY6" fmla="*/ 41583 h 48918"/>
                    <a:gd name="connsiteX7" fmla="*/ 163809 w 224932"/>
                    <a:gd name="connsiteY7" fmla="*/ 39138 h 48918"/>
                    <a:gd name="connsiteX8" fmla="*/ 200483 w 224932"/>
                    <a:gd name="connsiteY8" fmla="*/ 31803 h 48918"/>
                    <a:gd name="connsiteX9" fmla="*/ 207818 w 224932"/>
                    <a:gd name="connsiteY9" fmla="*/ 29358 h 48918"/>
                    <a:gd name="connsiteX10" fmla="*/ 210263 w 224932"/>
                    <a:gd name="connsiteY10" fmla="*/ 22024 h 48918"/>
                    <a:gd name="connsiteX11" fmla="*/ 220043 w 224932"/>
                    <a:gd name="connsiteY11" fmla="*/ 7354 h 48918"/>
                    <a:gd name="connsiteX12" fmla="*/ 224932 w 224932"/>
                    <a:gd name="connsiteY12" fmla="*/ 19 h 4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932" h="48918">
                      <a:moveTo>
                        <a:pt x="0" y="22024"/>
                      </a:moveTo>
                      <a:cubicBezTo>
                        <a:pt x="4075" y="25284"/>
                        <a:pt x="8828" y="27841"/>
                        <a:pt x="12224" y="31803"/>
                      </a:cubicBezTo>
                      <a:cubicBezTo>
                        <a:pt x="13901" y="33760"/>
                        <a:pt x="12572" y="37640"/>
                        <a:pt x="14669" y="39138"/>
                      </a:cubicBezTo>
                      <a:lnTo>
                        <a:pt x="36674" y="46473"/>
                      </a:lnTo>
                      <a:lnTo>
                        <a:pt x="44008" y="48918"/>
                      </a:lnTo>
                      <a:cubicBezTo>
                        <a:pt x="52973" y="48103"/>
                        <a:pt x="61979" y="47663"/>
                        <a:pt x="70902" y="46473"/>
                      </a:cubicBezTo>
                      <a:cubicBezTo>
                        <a:pt x="101952" y="42333"/>
                        <a:pt x="48222" y="44643"/>
                        <a:pt x="100242" y="41583"/>
                      </a:cubicBezTo>
                      <a:cubicBezTo>
                        <a:pt x="121410" y="40338"/>
                        <a:pt x="142620" y="39953"/>
                        <a:pt x="163809" y="39138"/>
                      </a:cubicBezTo>
                      <a:cubicBezTo>
                        <a:pt x="176099" y="37090"/>
                        <a:pt x="188477" y="35234"/>
                        <a:pt x="200483" y="31803"/>
                      </a:cubicBezTo>
                      <a:cubicBezTo>
                        <a:pt x="202961" y="31095"/>
                        <a:pt x="205373" y="30173"/>
                        <a:pt x="207818" y="29358"/>
                      </a:cubicBezTo>
                      <a:cubicBezTo>
                        <a:pt x="208633" y="26913"/>
                        <a:pt x="209011" y="24277"/>
                        <a:pt x="210263" y="22024"/>
                      </a:cubicBezTo>
                      <a:cubicBezTo>
                        <a:pt x="213117" y="16887"/>
                        <a:pt x="220043" y="7354"/>
                        <a:pt x="220043" y="7354"/>
                      </a:cubicBezTo>
                      <a:cubicBezTo>
                        <a:pt x="222745" y="-754"/>
                        <a:pt x="219910" y="19"/>
                        <a:pt x="224932" y="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6" name="フリーフォーム 1125"/>
                <p:cNvSpPr/>
                <p:nvPr/>
              </p:nvSpPr>
              <p:spPr>
                <a:xfrm>
                  <a:off x="5584197" y="6256550"/>
                  <a:ext cx="210263" cy="34229"/>
                </a:xfrm>
                <a:custGeom>
                  <a:avLst/>
                  <a:gdLst>
                    <a:gd name="connsiteX0" fmla="*/ 0 w 210263"/>
                    <a:gd name="connsiteY0" fmla="*/ 0 h 34229"/>
                    <a:gd name="connsiteX1" fmla="*/ 12224 w 210263"/>
                    <a:gd name="connsiteY1" fmla="*/ 7334 h 34229"/>
                    <a:gd name="connsiteX2" fmla="*/ 19559 w 210263"/>
                    <a:gd name="connsiteY2" fmla="*/ 14669 h 34229"/>
                    <a:gd name="connsiteX3" fmla="*/ 26894 w 210263"/>
                    <a:gd name="connsiteY3" fmla="*/ 17114 h 34229"/>
                    <a:gd name="connsiteX4" fmla="*/ 34229 w 210263"/>
                    <a:gd name="connsiteY4" fmla="*/ 22004 h 34229"/>
                    <a:gd name="connsiteX5" fmla="*/ 73347 w 210263"/>
                    <a:gd name="connsiteY5" fmla="*/ 29339 h 34229"/>
                    <a:gd name="connsiteX6" fmla="*/ 129581 w 210263"/>
                    <a:gd name="connsiteY6" fmla="*/ 34229 h 34229"/>
                    <a:gd name="connsiteX7" fmla="*/ 178479 w 210263"/>
                    <a:gd name="connsiteY7" fmla="*/ 31784 h 34229"/>
                    <a:gd name="connsiteX8" fmla="*/ 195593 w 210263"/>
                    <a:gd name="connsiteY8" fmla="*/ 26894 h 34229"/>
                    <a:gd name="connsiteX9" fmla="*/ 202928 w 210263"/>
                    <a:gd name="connsiteY9" fmla="*/ 19559 h 34229"/>
                    <a:gd name="connsiteX10" fmla="*/ 210263 w 210263"/>
                    <a:gd name="connsiteY10" fmla="*/ 7334 h 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63" h="34229">
                      <a:moveTo>
                        <a:pt x="0" y="0"/>
                      </a:moveTo>
                      <a:cubicBezTo>
                        <a:pt x="4075" y="2445"/>
                        <a:pt x="8423" y="4483"/>
                        <a:pt x="12224" y="7334"/>
                      </a:cubicBezTo>
                      <a:cubicBezTo>
                        <a:pt x="14990" y="9409"/>
                        <a:pt x="16682" y="12751"/>
                        <a:pt x="19559" y="14669"/>
                      </a:cubicBezTo>
                      <a:cubicBezTo>
                        <a:pt x="21703" y="16099"/>
                        <a:pt x="24589" y="15961"/>
                        <a:pt x="26894" y="17114"/>
                      </a:cubicBezTo>
                      <a:cubicBezTo>
                        <a:pt x="29522" y="18428"/>
                        <a:pt x="31544" y="20811"/>
                        <a:pt x="34229" y="22004"/>
                      </a:cubicBezTo>
                      <a:cubicBezTo>
                        <a:pt x="50044" y="29033"/>
                        <a:pt x="54295" y="27098"/>
                        <a:pt x="73347" y="29339"/>
                      </a:cubicBezTo>
                      <a:cubicBezTo>
                        <a:pt x="117131" y="34490"/>
                        <a:pt x="53572" y="29478"/>
                        <a:pt x="129581" y="34229"/>
                      </a:cubicBezTo>
                      <a:cubicBezTo>
                        <a:pt x="145880" y="33414"/>
                        <a:pt x="162216" y="33139"/>
                        <a:pt x="178479" y="31784"/>
                      </a:cubicBezTo>
                      <a:cubicBezTo>
                        <a:pt x="182574" y="31443"/>
                        <a:pt x="191348" y="28309"/>
                        <a:pt x="195593" y="26894"/>
                      </a:cubicBezTo>
                      <a:cubicBezTo>
                        <a:pt x="198038" y="24449"/>
                        <a:pt x="200714" y="22215"/>
                        <a:pt x="202928" y="19559"/>
                      </a:cubicBezTo>
                      <a:cubicBezTo>
                        <a:pt x="206616" y="15133"/>
                        <a:pt x="207876" y="12108"/>
                        <a:pt x="210263" y="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7" name="フリーフォーム 1126"/>
                <p:cNvSpPr/>
                <p:nvPr/>
              </p:nvSpPr>
              <p:spPr>
                <a:xfrm>
                  <a:off x="5606201" y="6288334"/>
                  <a:ext cx="180924" cy="36673"/>
                </a:xfrm>
                <a:custGeom>
                  <a:avLst/>
                  <a:gdLst>
                    <a:gd name="connsiteX0" fmla="*/ 0 w 180924"/>
                    <a:gd name="connsiteY0" fmla="*/ 9779 h 36673"/>
                    <a:gd name="connsiteX1" fmla="*/ 12225 w 180924"/>
                    <a:gd name="connsiteY1" fmla="*/ 14669 h 36673"/>
                    <a:gd name="connsiteX2" fmla="*/ 26894 w 180924"/>
                    <a:gd name="connsiteY2" fmla="*/ 26894 h 36673"/>
                    <a:gd name="connsiteX3" fmla="*/ 39119 w 180924"/>
                    <a:gd name="connsiteY3" fmla="*/ 29339 h 36673"/>
                    <a:gd name="connsiteX4" fmla="*/ 73348 w 180924"/>
                    <a:gd name="connsiteY4" fmla="*/ 34229 h 36673"/>
                    <a:gd name="connsiteX5" fmla="*/ 88017 w 180924"/>
                    <a:gd name="connsiteY5" fmla="*/ 36673 h 36673"/>
                    <a:gd name="connsiteX6" fmla="*/ 139360 w 180924"/>
                    <a:gd name="connsiteY6" fmla="*/ 34229 h 36673"/>
                    <a:gd name="connsiteX7" fmla="*/ 154030 w 180924"/>
                    <a:gd name="connsiteY7" fmla="*/ 29339 h 36673"/>
                    <a:gd name="connsiteX8" fmla="*/ 168700 w 180924"/>
                    <a:gd name="connsiteY8" fmla="*/ 19559 h 36673"/>
                    <a:gd name="connsiteX9" fmla="*/ 180924 w 180924"/>
                    <a:gd name="connsiteY9" fmla="*/ 0 h 3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24" h="36673">
                      <a:moveTo>
                        <a:pt x="0" y="9779"/>
                      </a:moveTo>
                      <a:cubicBezTo>
                        <a:pt x="4075" y="11409"/>
                        <a:pt x="8503" y="12343"/>
                        <a:pt x="12225" y="14669"/>
                      </a:cubicBezTo>
                      <a:cubicBezTo>
                        <a:pt x="21740" y="20616"/>
                        <a:pt x="16594" y="23032"/>
                        <a:pt x="26894" y="26894"/>
                      </a:cubicBezTo>
                      <a:cubicBezTo>
                        <a:pt x="30785" y="28353"/>
                        <a:pt x="35030" y="28596"/>
                        <a:pt x="39119" y="29339"/>
                      </a:cubicBezTo>
                      <a:cubicBezTo>
                        <a:pt x="60499" y="33226"/>
                        <a:pt x="48565" y="30689"/>
                        <a:pt x="73348" y="34229"/>
                      </a:cubicBezTo>
                      <a:cubicBezTo>
                        <a:pt x="78255" y="34930"/>
                        <a:pt x="83127" y="35858"/>
                        <a:pt x="88017" y="36673"/>
                      </a:cubicBezTo>
                      <a:cubicBezTo>
                        <a:pt x="105131" y="35858"/>
                        <a:pt x="122331" y="36121"/>
                        <a:pt x="139360" y="34229"/>
                      </a:cubicBezTo>
                      <a:cubicBezTo>
                        <a:pt x="144483" y="33660"/>
                        <a:pt x="149741" y="32198"/>
                        <a:pt x="154030" y="29339"/>
                      </a:cubicBezTo>
                      <a:lnTo>
                        <a:pt x="168700" y="19559"/>
                      </a:lnTo>
                      <a:cubicBezTo>
                        <a:pt x="179490" y="3374"/>
                        <a:pt x="175851" y="10146"/>
                        <a:pt x="18092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8" name="フリーフォーム 1127"/>
                <p:cNvSpPr/>
                <p:nvPr/>
              </p:nvSpPr>
              <p:spPr>
                <a:xfrm>
                  <a:off x="5635540" y="6334787"/>
                  <a:ext cx="129581" cy="20223"/>
                </a:xfrm>
                <a:custGeom>
                  <a:avLst/>
                  <a:gdLst>
                    <a:gd name="connsiteX0" fmla="*/ 0 w 129581"/>
                    <a:gd name="connsiteY0" fmla="*/ 0 h 20223"/>
                    <a:gd name="connsiteX1" fmla="*/ 12225 w 129581"/>
                    <a:gd name="connsiteY1" fmla="*/ 4890 h 20223"/>
                    <a:gd name="connsiteX2" fmla="*/ 34229 w 129581"/>
                    <a:gd name="connsiteY2" fmla="*/ 14670 h 20223"/>
                    <a:gd name="connsiteX3" fmla="*/ 63568 w 129581"/>
                    <a:gd name="connsiteY3" fmla="*/ 17115 h 20223"/>
                    <a:gd name="connsiteX4" fmla="*/ 107577 w 129581"/>
                    <a:gd name="connsiteY4" fmla="*/ 17115 h 20223"/>
                    <a:gd name="connsiteX5" fmla="*/ 122246 w 129581"/>
                    <a:gd name="connsiteY5" fmla="*/ 12225 h 20223"/>
                    <a:gd name="connsiteX6" fmla="*/ 129581 w 129581"/>
                    <a:gd name="connsiteY6" fmla="*/ 2445 h 2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1" h="20223">
                      <a:moveTo>
                        <a:pt x="0" y="0"/>
                      </a:moveTo>
                      <a:cubicBezTo>
                        <a:pt x="4075" y="1630"/>
                        <a:pt x="8299" y="2927"/>
                        <a:pt x="12225" y="4890"/>
                      </a:cubicBezTo>
                      <a:cubicBezTo>
                        <a:pt x="22528" y="10042"/>
                        <a:pt x="19087" y="13408"/>
                        <a:pt x="34229" y="14670"/>
                      </a:cubicBezTo>
                      <a:lnTo>
                        <a:pt x="63568" y="17115"/>
                      </a:lnTo>
                      <a:cubicBezTo>
                        <a:pt x="83034" y="21008"/>
                        <a:pt x="79778" y="21504"/>
                        <a:pt x="107577" y="17115"/>
                      </a:cubicBezTo>
                      <a:cubicBezTo>
                        <a:pt x="112668" y="16311"/>
                        <a:pt x="122246" y="12225"/>
                        <a:pt x="122246" y="12225"/>
                      </a:cubicBezTo>
                      <a:cubicBezTo>
                        <a:pt x="127775" y="3931"/>
                        <a:pt x="125058" y="6968"/>
                        <a:pt x="129581" y="24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9" name="フリーフォーム 1128"/>
                <p:cNvSpPr/>
                <p:nvPr/>
              </p:nvSpPr>
              <p:spPr>
                <a:xfrm>
                  <a:off x="4735810" y="5452171"/>
                  <a:ext cx="2019636" cy="1220015"/>
                </a:xfrm>
                <a:custGeom>
                  <a:avLst/>
                  <a:gdLst>
                    <a:gd name="connsiteX0" fmla="*/ 1459617 w 2019636"/>
                    <a:gd name="connsiteY0" fmla="*/ 12225 h 1220015"/>
                    <a:gd name="connsiteX1" fmla="*/ 1471841 w 2019636"/>
                    <a:gd name="connsiteY1" fmla="*/ 4890 h 1220015"/>
                    <a:gd name="connsiteX2" fmla="*/ 1486511 w 2019636"/>
                    <a:gd name="connsiteY2" fmla="*/ 0 h 1220015"/>
                    <a:gd name="connsiteX3" fmla="*/ 1513405 w 2019636"/>
                    <a:gd name="connsiteY3" fmla="*/ 2445 h 1220015"/>
                    <a:gd name="connsiteX4" fmla="*/ 1528074 w 2019636"/>
                    <a:gd name="connsiteY4" fmla="*/ 9780 h 1220015"/>
                    <a:gd name="connsiteX5" fmla="*/ 1576973 w 2019636"/>
                    <a:gd name="connsiteY5" fmla="*/ 12225 h 1220015"/>
                    <a:gd name="connsiteX6" fmla="*/ 1591642 w 2019636"/>
                    <a:gd name="connsiteY6" fmla="*/ 17115 h 1220015"/>
                    <a:gd name="connsiteX7" fmla="*/ 1596532 w 2019636"/>
                    <a:gd name="connsiteY7" fmla="*/ 31784 h 1220015"/>
                    <a:gd name="connsiteX8" fmla="*/ 1606312 w 2019636"/>
                    <a:gd name="connsiteY8" fmla="*/ 34229 h 1220015"/>
                    <a:gd name="connsiteX9" fmla="*/ 1620981 w 2019636"/>
                    <a:gd name="connsiteY9" fmla="*/ 39119 h 1220015"/>
                    <a:gd name="connsiteX10" fmla="*/ 1635651 w 2019636"/>
                    <a:gd name="connsiteY10" fmla="*/ 48899 h 1220015"/>
                    <a:gd name="connsiteX11" fmla="*/ 1642986 w 2019636"/>
                    <a:gd name="connsiteY11" fmla="*/ 53788 h 1220015"/>
                    <a:gd name="connsiteX12" fmla="*/ 1662545 w 2019636"/>
                    <a:gd name="connsiteY12" fmla="*/ 58678 h 1220015"/>
                    <a:gd name="connsiteX13" fmla="*/ 1679660 w 2019636"/>
                    <a:gd name="connsiteY13" fmla="*/ 68458 h 1220015"/>
                    <a:gd name="connsiteX14" fmla="*/ 1684549 w 2019636"/>
                    <a:gd name="connsiteY14" fmla="*/ 75793 h 1220015"/>
                    <a:gd name="connsiteX15" fmla="*/ 1699219 w 2019636"/>
                    <a:gd name="connsiteY15" fmla="*/ 80682 h 1220015"/>
                    <a:gd name="connsiteX16" fmla="*/ 1704109 w 2019636"/>
                    <a:gd name="connsiteY16" fmla="*/ 88017 h 1220015"/>
                    <a:gd name="connsiteX17" fmla="*/ 1713888 w 2019636"/>
                    <a:gd name="connsiteY17" fmla="*/ 90462 h 1220015"/>
                    <a:gd name="connsiteX18" fmla="*/ 1728558 w 2019636"/>
                    <a:gd name="connsiteY18" fmla="*/ 95352 h 1220015"/>
                    <a:gd name="connsiteX19" fmla="*/ 1743227 w 2019636"/>
                    <a:gd name="connsiteY19" fmla="*/ 102687 h 1220015"/>
                    <a:gd name="connsiteX20" fmla="*/ 1765232 w 2019636"/>
                    <a:gd name="connsiteY20" fmla="*/ 119801 h 1220015"/>
                    <a:gd name="connsiteX21" fmla="*/ 1772566 w 2019636"/>
                    <a:gd name="connsiteY21" fmla="*/ 124691 h 1220015"/>
                    <a:gd name="connsiteX22" fmla="*/ 1779901 w 2019636"/>
                    <a:gd name="connsiteY22" fmla="*/ 127136 h 1220015"/>
                    <a:gd name="connsiteX23" fmla="*/ 1794571 w 2019636"/>
                    <a:gd name="connsiteY23" fmla="*/ 136916 h 1220015"/>
                    <a:gd name="connsiteX24" fmla="*/ 1799461 w 2019636"/>
                    <a:gd name="connsiteY24" fmla="*/ 151585 h 1220015"/>
                    <a:gd name="connsiteX25" fmla="*/ 1801906 w 2019636"/>
                    <a:gd name="connsiteY25" fmla="*/ 158920 h 1220015"/>
                    <a:gd name="connsiteX26" fmla="*/ 1804350 w 2019636"/>
                    <a:gd name="connsiteY26" fmla="*/ 166255 h 1220015"/>
                    <a:gd name="connsiteX27" fmla="*/ 1811685 w 2019636"/>
                    <a:gd name="connsiteY27" fmla="*/ 173589 h 1220015"/>
                    <a:gd name="connsiteX28" fmla="*/ 1826355 w 2019636"/>
                    <a:gd name="connsiteY28" fmla="*/ 183369 h 1220015"/>
                    <a:gd name="connsiteX29" fmla="*/ 1833689 w 2019636"/>
                    <a:gd name="connsiteY29" fmla="*/ 188259 h 1220015"/>
                    <a:gd name="connsiteX30" fmla="*/ 1841024 w 2019636"/>
                    <a:gd name="connsiteY30" fmla="*/ 193149 h 1220015"/>
                    <a:gd name="connsiteX31" fmla="*/ 1853249 w 2019636"/>
                    <a:gd name="connsiteY31" fmla="*/ 205373 h 1220015"/>
                    <a:gd name="connsiteX32" fmla="*/ 1865473 w 2019636"/>
                    <a:gd name="connsiteY32" fmla="*/ 217598 h 1220015"/>
                    <a:gd name="connsiteX33" fmla="*/ 1872808 w 2019636"/>
                    <a:gd name="connsiteY33" fmla="*/ 234712 h 1220015"/>
                    <a:gd name="connsiteX34" fmla="*/ 1880143 w 2019636"/>
                    <a:gd name="connsiteY34" fmla="*/ 239602 h 1220015"/>
                    <a:gd name="connsiteX35" fmla="*/ 1904592 w 2019636"/>
                    <a:gd name="connsiteY35" fmla="*/ 246937 h 1220015"/>
                    <a:gd name="connsiteX36" fmla="*/ 1919262 w 2019636"/>
                    <a:gd name="connsiteY36" fmla="*/ 251827 h 1220015"/>
                    <a:gd name="connsiteX37" fmla="*/ 1926596 w 2019636"/>
                    <a:gd name="connsiteY37" fmla="*/ 254272 h 1220015"/>
                    <a:gd name="connsiteX38" fmla="*/ 1936376 w 2019636"/>
                    <a:gd name="connsiteY38" fmla="*/ 256717 h 1220015"/>
                    <a:gd name="connsiteX39" fmla="*/ 1943711 w 2019636"/>
                    <a:gd name="connsiteY39" fmla="*/ 264051 h 1220015"/>
                    <a:gd name="connsiteX40" fmla="*/ 1951046 w 2019636"/>
                    <a:gd name="connsiteY40" fmla="*/ 278721 h 1220015"/>
                    <a:gd name="connsiteX41" fmla="*/ 1958380 w 2019636"/>
                    <a:gd name="connsiteY41" fmla="*/ 281166 h 1220015"/>
                    <a:gd name="connsiteX42" fmla="*/ 1968160 w 2019636"/>
                    <a:gd name="connsiteY42" fmla="*/ 295835 h 1220015"/>
                    <a:gd name="connsiteX43" fmla="*/ 1975495 w 2019636"/>
                    <a:gd name="connsiteY43" fmla="*/ 310505 h 1220015"/>
                    <a:gd name="connsiteX44" fmla="*/ 1977940 w 2019636"/>
                    <a:gd name="connsiteY44" fmla="*/ 317840 h 1220015"/>
                    <a:gd name="connsiteX45" fmla="*/ 1985274 w 2019636"/>
                    <a:gd name="connsiteY45" fmla="*/ 322730 h 1220015"/>
                    <a:gd name="connsiteX46" fmla="*/ 1987719 w 2019636"/>
                    <a:gd name="connsiteY46" fmla="*/ 330064 h 1220015"/>
                    <a:gd name="connsiteX47" fmla="*/ 1999944 w 2019636"/>
                    <a:gd name="connsiteY47" fmla="*/ 344734 h 1220015"/>
                    <a:gd name="connsiteX48" fmla="*/ 2007279 w 2019636"/>
                    <a:gd name="connsiteY48" fmla="*/ 366738 h 1220015"/>
                    <a:gd name="connsiteX49" fmla="*/ 2009724 w 2019636"/>
                    <a:gd name="connsiteY49" fmla="*/ 374073 h 1220015"/>
                    <a:gd name="connsiteX50" fmla="*/ 2014614 w 2019636"/>
                    <a:gd name="connsiteY50" fmla="*/ 381408 h 1220015"/>
                    <a:gd name="connsiteX51" fmla="*/ 2014614 w 2019636"/>
                    <a:gd name="connsiteY51" fmla="*/ 444976 h 1220015"/>
                    <a:gd name="connsiteX52" fmla="*/ 2009724 w 2019636"/>
                    <a:gd name="connsiteY52" fmla="*/ 459645 h 1220015"/>
                    <a:gd name="connsiteX53" fmla="*/ 2004834 w 2019636"/>
                    <a:gd name="connsiteY53" fmla="*/ 537882 h 1220015"/>
                    <a:gd name="connsiteX54" fmla="*/ 2002389 w 2019636"/>
                    <a:gd name="connsiteY54" fmla="*/ 552552 h 1220015"/>
                    <a:gd name="connsiteX55" fmla="*/ 1995054 w 2019636"/>
                    <a:gd name="connsiteY55" fmla="*/ 652794 h 1220015"/>
                    <a:gd name="connsiteX56" fmla="*/ 1992609 w 2019636"/>
                    <a:gd name="connsiteY56" fmla="*/ 660128 h 1220015"/>
                    <a:gd name="connsiteX57" fmla="*/ 1990164 w 2019636"/>
                    <a:gd name="connsiteY57" fmla="*/ 667463 h 1220015"/>
                    <a:gd name="connsiteX58" fmla="*/ 1985274 w 2019636"/>
                    <a:gd name="connsiteY58" fmla="*/ 674798 h 1220015"/>
                    <a:gd name="connsiteX59" fmla="*/ 1975495 w 2019636"/>
                    <a:gd name="connsiteY59" fmla="*/ 704137 h 1220015"/>
                    <a:gd name="connsiteX60" fmla="*/ 1973050 w 2019636"/>
                    <a:gd name="connsiteY60" fmla="*/ 711472 h 1220015"/>
                    <a:gd name="connsiteX61" fmla="*/ 1970605 w 2019636"/>
                    <a:gd name="connsiteY61" fmla="*/ 718807 h 1220015"/>
                    <a:gd name="connsiteX62" fmla="*/ 1960825 w 2019636"/>
                    <a:gd name="connsiteY62" fmla="*/ 733476 h 1220015"/>
                    <a:gd name="connsiteX63" fmla="*/ 1958380 w 2019636"/>
                    <a:gd name="connsiteY63" fmla="*/ 740811 h 1220015"/>
                    <a:gd name="connsiteX64" fmla="*/ 1948601 w 2019636"/>
                    <a:gd name="connsiteY64" fmla="*/ 755480 h 1220015"/>
                    <a:gd name="connsiteX65" fmla="*/ 1943711 w 2019636"/>
                    <a:gd name="connsiteY65" fmla="*/ 762815 h 1220015"/>
                    <a:gd name="connsiteX66" fmla="*/ 1941266 w 2019636"/>
                    <a:gd name="connsiteY66" fmla="*/ 770150 h 1220015"/>
                    <a:gd name="connsiteX67" fmla="*/ 1929041 w 2019636"/>
                    <a:gd name="connsiteY67" fmla="*/ 784819 h 1220015"/>
                    <a:gd name="connsiteX68" fmla="*/ 1919262 w 2019636"/>
                    <a:gd name="connsiteY68" fmla="*/ 799489 h 1220015"/>
                    <a:gd name="connsiteX69" fmla="*/ 1914372 w 2019636"/>
                    <a:gd name="connsiteY69" fmla="*/ 806824 h 1220015"/>
                    <a:gd name="connsiteX70" fmla="*/ 1909482 w 2019636"/>
                    <a:gd name="connsiteY70" fmla="*/ 814158 h 1220015"/>
                    <a:gd name="connsiteX71" fmla="*/ 1902147 w 2019636"/>
                    <a:gd name="connsiteY71" fmla="*/ 828828 h 1220015"/>
                    <a:gd name="connsiteX72" fmla="*/ 1899702 w 2019636"/>
                    <a:gd name="connsiteY72" fmla="*/ 836163 h 1220015"/>
                    <a:gd name="connsiteX73" fmla="*/ 1894812 w 2019636"/>
                    <a:gd name="connsiteY73" fmla="*/ 845942 h 1220015"/>
                    <a:gd name="connsiteX74" fmla="*/ 1892368 w 2019636"/>
                    <a:gd name="connsiteY74" fmla="*/ 853277 h 1220015"/>
                    <a:gd name="connsiteX75" fmla="*/ 1875253 w 2019636"/>
                    <a:gd name="connsiteY75" fmla="*/ 875281 h 1220015"/>
                    <a:gd name="connsiteX76" fmla="*/ 1870363 w 2019636"/>
                    <a:gd name="connsiteY76" fmla="*/ 882616 h 1220015"/>
                    <a:gd name="connsiteX77" fmla="*/ 1860584 w 2019636"/>
                    <a:gd name="connsiteY77" fmla="*/ 885061 h 1220015"/>
                    <a:gd name="connsiteX78" fmla="*/ 1853249 w 2019636"/>
                    <a:gd name="connsiteY78" fmla="*/ 892396 h 1220015"/>
                    <a:gd name="connsiteX79" fmla="*/ 1848359 w 2019636"/>
                    <a:gd name="connsiteY79" fmla="*/ 899731 h 1220015"/>
                    <a:gd name="connsiteX80" fmla="*/ 1841024 w 2019636"/>
                    <a:gd name="connsiteY80" fmla="*/ 904620 h 1220015"/>
                    <a:gd name="connsiteX81" fmla="*/ 1823910 w 2019636"/>
                    <a:gd name="connsiteY81" fmla="*/ 924180 h 1220015"/>
                    <a:gd name="connsiteX82" fmla="*/ 1809240 w 2019636"/>
                    <a:gd name="connsiteY82" fmla="*/ 936404 h 1220015"/>
                    <a:gd name="connsiteX83" fmla="*/ 1801906 w 2019636"/>
                    <a:gd name="connsiteY83" fmla="*/ 943739 h 1220015"/>
                    <a:gd name="connsiteX84" fmla="*/ 1787236 w 2019636"/>
                    <a:gd name="connsiteY84" fmla="*/ 953519 h 1220015"/>
                    <a:gd name="connsiteX85" fmla="*/ 1772566 w 2019636"/>
                    <a:gd name="connsiteY85" fmla="*/ 963299 h 1220015"/>
                    <a:gd name="connsiteX86" fmla="*/ 1765232 w 2019636"/>
                    <a:gd name="connsiteY86" fmla="*/ 968188 h 1220015"/>
                    <a:gd name="connsiteX87" fmla="*/ 1748117 w 2019636"/>
                    <a:gd name="connsiteY87" fmla="*/ 987748 h 1220015"/>
                    <a:gd name="connsiteX88" fmla="*/ 1743227 w 2019636"/>
                    <a:gd name="connsiteY88" fmla="*/ 995082 h 1220015"/>
                    <a:gd name="connsiteX89" fmla="*/ 1735893 w 2019636"/>
                    <a:gd name="connsiteY89" fmla="*/ 1002417 h 1220015"/>
                    <a:gd name="connsiteX90" fmla="*/ 1733448 w 2019636"/>
                    <a:gd name="connsiteY90" fmla="*/ 1009752 h 1220015"/>
                    <a:gd name="connsiteX91" fmla="*/ 1718778 w 2019636"/>
                    <a:gd name="connsiteY91" fmla="*/ 1019532 h 1220015"/>
                    <a:gd name="connsiteX92" fmla="*/ 1704109 w 2019636"/>
                    <a:gd name="connsiteY92" fmla="*/ 1029311 h 1220015"/>
                    <a:gd name="connsiteX93" fmla="*/ 1691884 w 2019636"/>
                    <a:gd name="connsiteY93" fmla="*/ 1039091 h 1220015"/>
                    <a:gd name="connsiteX94" fmla="*/ 1679660 w 2019636"/>
                    <a:gd name="connsiteY94" fmla="*/ 1048871 h 1220015"/>
                    <a:gd name="connsiteX95" fmla="*/ 1664990 w 2019636"/>
                    <a:gd name="connsiteY95" fmla="*/ 1063540 h 1220015"/>
                    <a:gd name="connsiteX96" fmla="*/ 1660100 w 2019636"/>
                    <a:gd name="connsiteY96" fmla="*/ 1070875 h 1220015"/>
                    <a:gd name="connsiteX97" fmla="*/ 1645431 w 2019636"/>
                    <a:gd name="connsiteY97" fmla="*/ 1080655 h 1220015"/>
                    <a:gd name="connsiteX98" fmla="*/ 1633206 w 2019636"/>
                    <a:gd name="connsiteY98" fmla="*/ 1092879 h 1220015"/>
                    <a:gd name="connsiteX99" fmla="*/ 1628316 w 2019636"/>
                    <a:gd name="connsiteY99" fmla="*/ 1100214 h 1220015"/>
                    <a:gd name="connsiteX100" fmla="*/ 1613647 w 2019636"/>
                    <a:gd name="connsiteY100" fmla="*/ 1109994 h 1220015"/>
                    <a:gd name="connsiteX101" fmla="*/ 1606312 w 2019636"/>
                    <a:gd name="connsiteY101" fmla="*/ 1114884 h 1220015"/>
                    <a:gd name="connsiteX102" fmla="*/ 1598977 w 2019636"/>
                    <a:gd name="connsiteY102" fmla="*/ 1122218 h 1220015"/>
                    <a:gd name="connsiteX103" fmla="*/ 1584308 w 2019636"/>
                    <a:gd name="connsiteY103" fmla="*/ 1131998 h 1220015"/>
                    <a:gd name="connsiteX104" fmla="*/ 1564748 w 2019636"/>
                    <a:gd name="connsiteY104" fmla="*/ 1144223 h 1220015"/>
                    <a:gd name="connsiteX105" fmla="*/ 1557414 w 2019636"/>
                    <a:gd name="connsiteY105" fmla="*/ 1149112 h 1220015"/>
                    <a:gd name="connsiteX106" fmla="*/ 1547634 w 2019636"/>
                    <a:gd name="connsiteY106" fmla="*/ 1151557 h 1220015"/>
                    <a:gd name="connsiteX107" fmla="*/ 1540299 w 2019636"/>
                    <a:gd name="connsiteY107" fmla="*/ 1154002 h 1220015"/>
                    <a:gd name="connsiteX108" fmla="*/ 1515850 w 2019636"/>
                    <a:gd name="connsiteY108" fmla="*/ 1161337 h 1220015"/>
                    <a:gd name="connsiteX109" fmla="*/ 1493846 w 2019636"/>
                    <a:gd name="connsiteY109" fmla="*/ 1168672 h 1220015"/>
                    <a:gd name="connsiteX110" fmla="*/ 1486511 w 2019636"/>
                    <a:gd name="connsiteY110" fmla="*/ 1171117 h 1220015"/>
                    <a:gd name="connsiteX111" fmla="*/ 1466951 w 2019636"/>
                    <a:gd name="connsiteY111" fmla="*/ 1176007 h 1220015"/>
                    <a:gd name="connsiteX112" fmla="*/ 1452282 w 2019636"/>
                    <a:gd name="connsiteY112" fmla="*/ 1180896 h 1220015"/>
                    <a:gd name="connsiteX113" fmla="*/ 1444947 w 2019636"/>
                    <a:gd name="connsiteY113" fmla="*/ 1183341 h 1220015"/>
                    <a:gd name="connsiteX114" fmla="*/ 1420498 w 2019636"/>
                    <a:gd name="connsiteY114" fmla="*/ 1190676 h 1220015"/>
                    <a:gd name="connsiteX115" fmla="*/ 1413163 w 2019636"/>
                    <a:gd name="connsiteY115" fmla="*/ 1195566 h 1220015"/>
                    <a:gd name="connsiteX116" fmla="*/ 1386269 w 2019636"/>
                    <a:gd name="connsiteY116" fmla="*/ 1202901 h 1220015"/>
                    <a:gd name="connsiteX117" fmla="*/ 1371600 w 2019636"/>
                    <a:gd name="connsiteY117" fmla="*/ 1207790 h 1220015"/>
                    <a:gd name="connsiteX118" fmla="*/ 1359375 w 2019636"/>
                    <a:gd name="connsiteY118" fmla="*/ 1210235 h 1220015"/>
                    <a:gd name="connsiteX119" fmla="*/ 1344706 w 2019636"/>
                    <a:gd name="connsiteY119" fmla="*/ 1215125 h 1220015"/>
                    <a:gd name="connsiteX120" fmla="*/ 1337371 w 2019636"/>
                    <a:gd name="connsiteY120" fmla="*/ 1217570 h 1220015"/>
                    <a:gd name="connsiteX121" fmla="*/ 1325146 w 2019636"/>
                    <a:gd name="connsiteY121" fmla="*/ 1220015 h 1220015"/>
                    <a:gd name="connsiteX122" fmla="*/ 1288472 w 2019636"/>
                    <a:gd name="connsiteY122" fmla="*/ 1215125 h 1220015"/>
                    <a:gd name="connsiteX123" fmla="*/ 1273803 w 2019636"/>
                    <a:gd name="connsiteY123" fmla="*/ 1212680 h 1220015"/>
                    <a:gd name="connsiteX124" fmla="*/ 1259133 w 2019636"/>
                    <a:gd name="connsiteY124" fmla="*/ 1207790 h 1220015"/>
                    <a:gd name="connsiteX125" fmla="*/ 1237129 w 2019636"/>
                    <a:gd name="connsiteY125" fmla="*/ 1200456 h 1220015"/>
                    <a:gd name="connsiteX126" fmla="*/ 1229794 w 2019636"/>
                    <a:gd name="connsiteY126" fmla="*/ 1198011 h 1220015"/>
                    <a:gd name="connsiteX127" fmla="*/ 1222460 w 2019636"/>
                    <a:gd name="connsiteY127" fmla="*/ 1195566 h 1220015"/>
                    <a:gd name="connsiteX128" fmla="*/ 1200455 w 2019636"/>
                    <a:gd name="connsiteY128" fmla="*/ 1190676 h 1220015"/>
                    <a:gd name="connsiteX129" fmla="*/ 1190676 w 2019636"/>
                    <a:gd name="connsiteY129" fmla="*/ 1188231 h 1220015"/>
                    <a:gd name="connsiteX130" fmla="*/ 1154002 w 2019636"/>
                    <a:gd name="connsiteY130" fmla="*/ 1185786 h 1220015"/>
                    <a:gd name="connsiteX131" fmla="*/ 1136887 w 2019636"/>
                    <a:gd name="connsiteY131" fmla="*/ 1183341 h 1220015"/>
                    <a:gd name="connsiteX132" fmla="*/ 1122218 w 2019636"/>
                    <a:gd name="connsiteY132" fmla="*/ 1178451 h 1220015"/>
                    <a:gd name="connsiteX133" fmla="*/ 1114883 w 2019636"/>
                    <a:gd name="connsiteY133" fmla="*/ 1171117 h 1220015"/>
                    <a:gd name="connsiteX134" fmla="*/ 1109993 w 2019636"/>
                    <a:gd name="connsiteY134" fmla="*/ 1163782 h 1220015"/>
                    <a:gd name="connsiteX135" fmla="*/ 1102658 w 2019636"/>
                    <a:gd name="connsiteY135" fmla="*/ 1158892 h 1220015"/>
                    <a:gd name="connsiteX136" fmla="*/ 1087989 w 2019636"/>
                    <a:gd name="connsiteY136" fmla="*/ 1146668 h 1220015"/>
                    <a:gd name="connsiteX137" fmla="*/ 1078209 w 2019636"/>
                    <a:gd name="connsiteY137" fmla="*/ 1136888 h 1220015"/>
                    <a:gd name="connsiteX138" fmla="*/ 1070874 w 2019636"/>
                    <a:gd name="connsiteY138" fmla="*/ 1129553 h 1220015"/>
                    <a:gd name="connsiteX139" fmla="*/ 1063540 w 2019636"/>
                    <a:gd name="connsiteY139" fmla="*/ 1124663 h 1220015"/>
                    <a:gd name="connsiteX140" fmla="*/ 1048870 w 2019636"/>
                    <a:gd name="connsiteY140" fmla="*/ 1112439 h 1220015"/>
                    <a:gd name="connsiteX141" fmla="*/ 1039091 w 2019636"/>
                    <a:gd name="connsiteY141" fmla="*/ 1102659 h 1220015"/>
                    <a:gd name="connsiteX142" fmla="*/ 1034201 w 2019636"/>
                    <a:gd name="connsiteY142" fmla="*/ 1095324 h 1220015"/>
                    <a:gd name="connsiteX143" fmla="*/ 1026866 w 2019636"/>
                    <a:gd name="connsiteY143" fmla="*/ 1090434 h 1220015"/>
                    <a:gd name="connsiteX144" fmla="*/ 1014641 w 2019636"/>
                    <a:gd name="connsiteY144" fmla="*/ 1078210 h 1220015"/>
                    <a:gd name="connsiteX145" fmla="*/ 1009751 w 2019636"/>
                    <a:gd name="connsiteY145" fmla="*/ 1070875 h 1220015"/>
                    <a:gd name="connsiteX146" fmla="*/ 1002417 w 2019636"/>
                    <a:gd name="connsiteY146" fmla="*/ 1063540 h 1220015"/>
                    <a:gd name="connsiteX147" fmla="*/ 997527 w 2019636"/>
                    <a:gd name="connsiteY147" fmla="*/ 1056205 h 1220015"/>
                    <a:gd name="connsiteX148" fmla="*/ 990192 w 2019636"/>
                    <a:gd name="connsiteY148" fmla="*/ 1048871 h 1220015"/>
                    <a:gd name="connsiteX149" fmla="*/ 985302 w 2019636"/>
                    <a:gd name="connsiteY149" fmla="*/ 1041536 h 1220015"/>
                    <a:gd name="connsiteX150" fmla="*/ 977968 w 2019636"/>
                    <a:gd name="connsiteY150" fmla="*/ 1036646 h 1220015"/>
                    <a:gd name="connsiteX151" fmla="*/ 973078 w 2019636"/>
                    <a:gd name="connsiteY151" fmla="*/ 1021977 h 1220015"/>
                    <a:gd name="connsiteX152" fmla="*/ 968188 w 2019636"/>
                    <a:gd name="connsiteY152" fmla="*/ 1014642 h 1220015"/>
                    <a:gd name="connsiteX153" fmla="*/ 960853 w 2019636"/>
                    <a:gd name="connsiteY153" fmla="*/ 999972 h 1220015"/>
                    <a:gd name="connsiteX154" fmla="*/ 958408 w 2019636"/>
                    <a:gd name="connsiteY154" fmla="*/ 990193 h 1220015"/>
                    <a:gd name="connsiteX155" fmla="*/ 955963 w 2019636"/>
                    <a:gd name="connsiteY155" fmla="*/ 982858 h 1220015"/>
                    <a:gd name="connsiteX156" fmla="*/ 953518 w 2019636"/>
                    <a:gd name="connsiteY156" fmla="*/ 968188 h 1220015"/>
                    <a:gd name="connsiteX157" fmla="*/ 951073 w 2019636"/>
                    <a:gd name="connsiteY157" fmla="*/ 975523 h 1220015"/>
                    <a:gd name="connsiteX158" fmla="*/ 941294 w 2019636"/>
                    <a:gd name="connsiteY158" fmla="*/ 990193 h 1220015"/>
                    <a:gd name="connsiteX159" fmla="*/ 938849 w 2019636"/>
                    <a:gd name="connsiteY159" fmla="*/ 997527 h 1220015"/>
                    <a:gd name="connsiteX160" fmla="*/ 933959 w 2019636"/>
                    <a:gd name="connsiteY160" fmla="*/ 1004862 h 1220015"/>
                    <a:gd name="connsiteX161" fmla="*/ 929069 w 2019636"/>
                    <a:gd name="connsiteY161" fmla="*/ 1019532 h 1220015"/>
                    <a:gd name="connsiteX162" fmla="*/ 924179 w 2019636"/>
                    <a:gd name="connsiteY162" fmla="*/ 1034201 h 1220015"/>
                    <a:gd name="connsiteX163" fmla="*/ 921734 w 2019636"/>
                    <a:gd name="connsiteY163" fmla="*/ 1041536 h 1220015"/>
                    <a:gd name="connsiteX164" fmla="*/ 916845 w 2019636"/>
                    <a:gd name="connsiteY164" fmla="*/ 1048871 h 1220015"/>
                    <a:gd name="connsiteX165" fmla="*/ 914400 w 2019636"/>
                    <a:gd name="connsiteY165" fmla="*/ 1056205 h 1220015"/>
                    <a:gd name="connsiteX166" fmla="*/ 907065 w 2019636"/>
                    <a:gd name="connsiteY166" fmla="*/ 1061095 h 1220015"/>
                    <a:gd name="connsiteX167" fmla="*/ 897285 w 2019636"/>
                    <a:gd name="connsiteY167" fmla="*/ 1070875 h 1220015"/>
                    <a:gd name="connsiteX168" fmla="*/ 882616 w 2019636"/>
                    <a:gd name="connsiteY168" fmla="*/ 1083100 h 1220015"/>
                    <a:gd name="connsiteX169" fmla="*/ 870391 w 2019636"/>
                    <a:gd name="connsiteY169" fmla="*/ 1097769 h 1220015"/>
                    <a:gd name="connsiteX170" fmla="*/ 865501 w 2019636"/>
                    <a:gd name="connsiteY170" fmla="*/ 1105104 h 1220015"/>
                    <a:gd name="connsiteX171" fmla="*/ 863056 w 2019636"/>
                    <a:gd name="connsiteY171" fmla="*/ 1112439 h 1220015"/>
                    <a:gd name="connsiteX172" fmla="*/ 855722 w 2019636"/>
                    <a:gd name="connsiteY172" fmla="*/ 1117328 h 1220015"/>
                    <a:gd name="connsiteX173" fmla="*/ 845942 w 2019636"/>
                    <a:gd name="connsiteY173" fmla="*/ 1129553 h 1220015"/>
                    <a:gd name="connsiteX174" fmla="*/ 841052 w 2019636"/>
                    <a:gd name="connsiteY174" fmla="*/ 1139333 h 1220015"/>
                    <a:gd name="connsiteX175" fmla="*/ 833717 w 2019636"/>
                    <a:gd name="connsiteY175" fmla="*/ 1144223 h 1220015"/>
                    <a:gd name="connsiteX176" fmla="*/ 816603 w 2019636"/>
                    <a:gd name="connsiteY176" fmla="*/ 1158892 h 1220015"/>
                    <a:gd name="connsiteX177" fmla="*/ 809268 w 2019636"/>
                    <a:gd name="connsiteY177" fmla="*/ 1161337 h 1220015"/>
                    <a:gd name="connsiteX178" fmla="*/ 801933 w 2019636"/>
                    <a:gd name="connsiteY178" fmla="*/ 1168672 h 1220015"/>
                    <a:gd name="connsiteX179" fmla="*/ 787264 w 2019636"/>
                    <a:gd name="connsiteY179" fmla="*/ 1173562 h 1220015"/>
                    <a:gd name="connsiteX180" fmla="*/ 762815 w 2019636"/>
                    <a:gd name="connsiteY180" fmla="*/ 1178451 h 1220015"/>
                    <a:gd name="connsiteX181" fmla="*/ 733476 w 2019636"/>
                    <a:gd name="connsiteY181" fmla="*/ 1188231 h 1220015"/>
                    <a:gd name="connsiteX182" fmla="*/ 726141 w 2019636"/>
                    <a:gd name="connsiteY182" fmla="*/ 1190676 h 1220015"/>
                    <a:gd name="connsiteX183" fmla="*/ 718806 w 2019636"/>
                    <a:gd name="connsiteY183" fmla="*/ 1193121 h 1220015"/>
                    <a:gd name="connsiteX184" fmla="*/ 709026 w 2019636"/>
                    <a:gd name="connsiteY184" fmla="*/ 1195566 h 1220015"/>
                    <a:gd name="connsiteX185" fmla="*/ 694357 w 2019636"/>
                    <a:gd name="connsiteY185" fmla="*/ 1200456 h 1220015"/>
                    <a:gd name="connsiteX186" fmla="*/ 669908 w 2019636"/>
                    <a:gd name="connsiteY186" fmla="*/ 1202901 h 1220015"/>
                    <a:gd name="connsiteX187" fmla="*/ 660128 w 2019636"/>
                    <a:gd name="connsiteY187" fmla="*/ 1205346 h 1220015"/>
                    <a:gd name="connsiteX188" fmla="*/ 547662 w 2019636"/>
                    <a:gd name="connsiteY188" fmla="*/ 1202901 h 1220015"/>
                    <a:gd name="connsiteX189" fmla="*/ 532992 w 2019636"/>
                    <a:gd name="connsiteY189" fmla="*/ 1200456 h 1220015"/>
                    <a:gd name="connsiteX190" fmla="*/ 515878 w 2019636"/>
                    <a:gd name="connsiteY190" fmla="*/ 1198011 h 1220015"/>
                    <a:gd name="connsiteX191" fmla="*/ 501208 w 2019636"/>
                    <a:gd name="connsiteY191" fmla="*/ 1193121 h 1220015"/>
                    <a:gd name="connsiteX192" fmla="*/ 491429 w 2019636"/>
                    <a:gd name="connsiteY192" fmla="*/ 1190676 h 1220015"/>
                    <a:gd name="connsiteX193" fmla="*/ 476759 w 2019636"/>
                    <a:gd name="connsiteY193" fmla="*/ 1185786 h 1220015"/>
                    <a:gd name="connsiteX194" fmla="*/ 469424 w 2019636"/>
                    <a:gd name="connsiteY194" fmla="*/ 1180896 h 1220015"/>
                    <a:gd name="connsiteX195" fmla="*/ 452310 w 2019636"/>
                    <a:gd name="connsiteY195" fmla="*/ 1176007 h 1220015"/>
                    <a:gd name="connsiteX196" fmla="*/ 427861 w 2019636"/>
                    <a:gd name="connsiteY196" fmla="*/ 1171117 h 1220015"/>
                    <a:gd name="connsiteX197" fmla="*/ 413191 w 2019636"/>
                    <a:gd name="connsiteY197" fmla="*/ 1166227 h 1220015"/>
                    <a:gd name="connsiteX198" fmla="*/ 405856 w 2019636"/>
                    <a:gd name="connsiteY198" fmla="*/ 1163782 h 1220015"/>
                    <a:gd name="connsiteX199" fmla="*/ 398522 w 2019636"/>
                    <a:gd name="connsiteY199" fmla="*/ 1158892 h 1220015"/>
                    <a:gd name="connsiteX200" fmla="*/ 391187 w 2019636"/>
                    <a:gd name="connsiteY200" fmla="*/ 1156447 h 1220015"/>
                    <a:gd name="connsiteX201" fmla="*/ 369183 w 2019636"/>
                    <a:gd name="connsiteY201" fmla="*/ 1144223 h 1220015"/>
                    <a:gd name="connsiteX202" fmla="*/ 347178 w 2019636"/>
                    <a:gd name="connsiteY202" fmla="*/ 1127108 h 1220015"/>
                    <a:gd name="connsiteX203" fmla="*/ 334954 w 2019636"/>
                    <a:gd name="connsiteY203" fmla="*/ 1117328 h 1220015"/>
                    <a:gd name="connsiteX204" fmla="*/ 322729 w 2019636"/>
                    <a:gd name="connsiteY204" fmla="*/ 1107549 h 1220015"/>
                    <a:gd name="connsiteX205" fmla="*/ 317839 w 2019636"/>
                    <a:gd name="connsiteY205" fmla="*/ 1100214 h 1220015"/>
                    <a:gd name="connsiteX206" fmla="*/ 303170 w 2019636"/>
                    <a:gd name="connsiteY206" fmla="*/ 1095324 h 1220015"/>
                    <a:gd name="connsiteX207" fmla="*/ 288500 w 2019636"/>
                    <a:gd name="connsiteY207" fmla="*/ 1087989 h 1220015"/>
                    <a:gd name="connsiteX208" fmla="*/ 281165 w 2019636"/>
                    <a:gd name="connsiteY208" fmla="*/ 1083100 h 1220015"/>
                    <a:gd name="connsiteX209" fmla="*/ 273831 w 2019636"/>
                    <a:gd name="connsiteY209" fmla="*/ 1080655 h 1220015"/>
                    <a:gd name="connsiteX210" fmla="*/ 266496 w 2019636"/>
                    <a:gd name="connsiteY210" fmla="*/ 1075765 h 1220015"/>
                    <a:gd name="connsiteX211" fmla="*/ 259161 w 2019636"/>
                    <a:gd name="connsiteY211" fmla="*/ 1073320 h 1220015"/>
                    <a:gd name="connsiteX212" fmla="*/ 251826 w 2019636"/>
                    <a:gd name="connsiteY212" fmla="*/ 1068430 h 1220015"/>
                    <a:gd name="connsiteX213" fmla="*/ 242047 w 2019636"/>
                    <a:gd name="connsiteY213" fmla="*/ 1063540 h 1220015"/>
                    <a:gd name="connsiteX214" fmla="*/ 234712 w 2019636"/>
                    <a:gd name="connsiteY214" fmla="*/ 1056205 h 1220015"/>
                    <a:gd name="connsiteX215" fmla="*/ 227377 w 2019636"/>
                    <a:gd name="connsiteY215" fmla="*/ 1051316 h 1220015"/>
                    <a:gd name="connsiteX216" fmla="*/ 222487 w 2019636"/>
                    <a:gd name="connsiteY216" fmla="*/ 1043981 h 1220015"/>
                    <a:gd name="connsiteX217" fmla="*/ 215153 w 2019636"/>
                    <a:gd name="connsiteY217" fmla="*/ 1041536 h 1220015"/>
                    <a:gd name="connsiteX218" fmla="*/ 212708 w 2019636"/>
                    <a:gd name="connsiteY218" fmla="*/ 1034201 h 1220015"/>
                    <a:gd name="connsiteX219" fmla="*/ 198038 w 2019636"/>
                    <a:gd name="connsiteY219" fmla="*/ 1019532 h 1220015"/>
                    <a:gd name="connsiteX220" fmla="*/ 193148 w 2019636"/>
                    <a:gd name="connsiteY220" fmla="*/ 1012197 h 1220015"/>
                    <a:gd name="connsiteX221" fmla="*/ 185814 w 2019636"/>
                    <a:gd name="connsiteY221" fmla="*/ 1007307 h 1220015"/>
                    <a:gd name="connsiteX222" fmla="*/ 163809 w 2019636"/>
                    <a:gd name="connsiteY222" fmla="*/ 982858 h 1220015"/>
                    <a:gd name="connsiteX223" fmla="*/ 149140 w 2019636"/>
                    <a:gd name="connsiteY223" fmla="*/ 970633 h 1220015"/>
                    <a:gd name="connsiteX224" fmla="*/ 139360 w 2019636"/>
                    <a:gd name="connsiteY224" fmla="*/ 955964 h 1220015"/>
                    <a:gd name="connsiteX225" fmla="*/ 129580 w 2019636"/>
                    <a:gd name="connsiteY225" fmla="*/ 941294 h 1220015"/>
                    <a:gd name="connsiteX226" fmla="*/ 124691 w 2019636"/>
                    <a:gd name="connsiteY226" fmla="*/ 933959 h 1220015"/>
                    <a:gd name="connsiteX227" fmla="*/ 117356 w 2019636"/>
                    <a:gd name="connsiteY227" fmla="*/ 929070 h 1220015"/>
                    <a:gd name="connsiteX228" fmla="*/ 100241 w 2019636"/>
                    <a:gd name="connsiteY228" fmla="*/ 911955 h 1220015"/>
                    <a:gd name="connsiteX229" fmla="*/ 90462 w 2019636"/>
                    <a:gd name="connsiteY229" fmla="*/ 897286 h 1220015"/>
                    <a:gd name="connsiteX230" fmla="*/ 78237 w 2019636"/>
                    <a:gd name="connsiteY230" fmla="*/ 880171 h 1220015"/>
                    <a:gd name="connsiteX231" fmla="*/ 63568 w 2019636"/>
                    <a:gd name="connsiteY231" fmla="*/ 865502 h 1220015"/>
                    <a:gd name="connsiteX232" fmla="*/ 56233 w 2019636"/>
                    <a:gd name="connsiteY232" fmla="*/ 858167 h 1220015"/>
                    <a:gd name="connsiteX233" fmla="*/ 39118 w 2019636"/>
                    <a:gd name="connsiteY233" fmla="*/ 836163 h 1220015"/>
                    <a:gd name="connsiteX234" fmla="*/ 22004 w 2019636"/>
                    <a:gd name="connsiteY234" fmla="*/ 814158 h 1220015"/>
                    <a:gd name="connsiteX235" fmla="*/ 14669 w 2019636"/>
                    <a:gd name="connsiteY235" fmla="*/ 806824 h 1220015"/>
                    <a:gd name="connsiteX236" fmla="*/ 9779 w 2019636"/>
                    <a:gd name="connsiteY236" fmla="*/ 799489 h 1220015"/>
                    <a:gd name="connsiteX237" fmla="*/ 0 w 2019636"/>
                    <a:gd name="connsiteY237" fmla="*/ 789709 h 12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019636" h="1220015">
                      <a:moveTo>
                        <a:pt x="1459617" y="12225"/>
                      </a:moveTo>
                      <a:cubicBezTo>
                        <a:pt x="1463692" y="9780"/>
                        <a:pt x="1467515" y="6856"/>
                        <a:pt x="1471841" y="4890"/>
                      </a:cubicBezTo>
                      <a:cubicBezTo>
                        <a:pt x="1476533" y="2757"/>
                        <a:pt x="1486511" y="0"/>
                        <a:pt x="1486511" y="0"/>
                      </a:cubicBezTo>
                      <a:cubicBezTo>
                        <a:pt x="1495476" y="815"/>
                        <a:pt x="1504603" y="559"/>
                        <a:pt x="1513405" y="2445"/>
                      </a:cubicBezTo>
                      <a:cubicBezTo>
                        <a:pt x="1534224" y="6906"/>
                        <a:pt x="1508008" y="8035"/>
                        <a:pt x="1528074" y="9780"/>
                      </a:cubicBezTo>
                      <a:cubicBezTo>
                        <a:pt x="1544333" y="11194"/>
                        <a:pt x="1560673" y="11410"/>
                        <a:pt x="1576973" y="12225"/>
                      </a:cubicBezTo>
                      <a:cubicBezTo>
                        <a:pt x="1581863" y="13855"/>
                        <a:pt x="1590012" y="12225"/>
                        <a:pt x="1591642" y="17115"/>
                      </a:cubicBezTo>
                      <a:cubicBezTo>
                        <a:pt x="1593272" y="22005"/>
                        <a:pt x="1591532" y="30534"/>
                        <a:pt x="1596532" y="31784"/>
                      </a:cubicBezTo>
                      <a:cubicBezTo>
                        <a:pt x="1599792" y="32599"/>
                        <a:pt x="1603093" y="33263"/>
                        <a:pt x="1606312" y="34229"/>
                      </a:cubicBezTo>
                      <a:cubicBezTo>
                        <a:pt x="1611249" y="35710"/>
                        <a:pt x="1620981" y="39119"/>
                        <a:pt x="1620981" y="39119"/>
                      </a:cubicBezTo>
                      <a:cubicBezTo>
                        <a:pt x="1634883" y="53021"/>
                        <a:pt x="1621499" y="41824"/>
                        <a:pt x="1635651" y="48899"/>
                      </a:cubicBezTo>
                      <a:cubicBezTo>
                        <a:pt x="1638279" y="50213"/>
                        <a:pt x="1640225" y="52784"/>
                        <a:pt x="1642986" y="53788"/>
                      </a:cubicBezTo>
                      <a:cubicBezTo>
                        <a:pt x="1649302" y="56084"/>
                        <a:pt x="1656534" y="55673"/>
                        <a:pt x="1662545" y="58678"/>
                      </a:cubicBezTo>
                      <a:cubicBezTo>
                        <a:pt x="1674953" y="64882"/>
                        <a:pt x="1669292" y="61546"/>
                        <a:pt x="1679660" y="68458"/>
                      </a:cubicBezTo>
                      <a:cubicBezTo>
                        <a:pt x="1681290" y="70903"/>
                        <a:pt x="1682057" y="74236"/>
                        <a:pt x="1684549" y="75793"/>
                      </a:cubicBezTo>
                      <a:cubicBezTo>
                        <a:pt x="1688920" y="78525"/>
                        <a:pt x="1699219" y="80682"/>
                        <a:pt x="1699219" y="80682"/>
                      </a:cubicBezTo>
                      <a:cubicBezTo>
                        <a:pt x="1700849" y="83127"/>
                        <a:pt x="1701664" y="86387"/>
                        <a:pt x="1704109" y="88017"/>
                      </a:cubicBezTo>
                      <a:cubicBezTo>
                        <a:pt x="1706905" y="89881"/>
                        <a:pt x="1710670" y="89496"/>
                        <a:pt x="1713888" y="90462"/>
                      </a:cubicBezTo>
                      <a:cubicBezTo>
                        <a:pt x="1718825" y="91943"/>
                        <a:pt x="1724269" y="92493"/>
                        <a:pt x="1728558" y="95352"/>
                      </a:cubicBezTo>
                      <a:cubicBezTo>
                        <a:pt x="1738037" y="101671"/>
                        <a:pt x="1733105" y="99313"/>
                        <a:pt x="1743227" y="102687"/>
                      </a:cubicBezTo>
                      <a:cubicBezTo>
                        <a:pt x="1754719" y="114179"/>
                        <a:pt x="1747682" y="108101"/>
                        <a:pt x="1765232" y="119801"/>
                      </a:cubicBezTo>
                      <a:cubicBezTo>
                        <a:pt x="1767677" y="121431"/>
                        <a:pt x="1769779" y="123762"/>
                        <a:pt x="1772566" y="124691"/>
                      </a:cubicBezTo>
                      <a:cubicBezTo>
                        <a:pt x="1775011" y="125506"/>
                        <a:pt x="1777648" y="125884"/>
                        <a:pt x="1779901" y="127136"/>
                      </a:cubicBezTo>
                      <a:cubicBezTo>
                        <a:pt x="1785038" y="129990"/>
                        <a:pt x="1794571" y="136916"/>
                        <a:pt x="1794571" y="136916"/>
                      </a:cubicBezTo>
                      <a:lnTo>
                        <a:pt x="1799461" y="151585"/>
                      </a:lnTo>
                      <a:lnTo>
                        <a:pt x="1801906" y="158920"/>
                      </a:lnTo>
                      <a:cubicBezTo>
                        <a:pt x="1802721" y="161365"/>
                        <a:pt x="1802528" y="164433"/>
                        <a:pt x="1804350" y="166255"/>
                      </a:cubicBezTo>
                      <a:cubicBezTo>
                        <a:pt x="1806795" y="168700"/>
                        <a:pt x="1808956" y="171466"/>
                        <a:pt x="1811685" y="173589"/>
                      </a:cubicBezTo>
                      <a:cubicBezTo>
                        <a:pt x="1816324" y="177197"/>
                        <a:pt x="1821465" y="180109"/>
                        <a:pt x="1826355" y="183369"/>
                      </a:cubicBezTo>
                      <a:lnTo>
                        <a:pt x="1833689" y="188259"/>
                      </a:lnTo>
                      <a:lnTo>
                        <a:pt x="1841024" y="193149"/>
                      </a:lnTo>
                      <a:cubicBezTo>
                        <a:pt x="1854064" y="212710"/>
                        <a:pt x="1836949" y="189074"/>
                        <a:pt x="1853249" y="205373"/>
                      </a:cubicBezTo>
                      <a:cubicBezTo>
                        <a:pt x="1869555" y="221678"/>
                        <a:pt x="1845909" y="204553"/>
                        <a:pt x="1865473" y="217598"/>
                      </a:cubicBezTo>
                      <a:cubicBezTo>
                        <a:pt x="1867344" y="225080"/>
                        <a:pt x="1867179" y="229084"/>
                        <a:pt x="1872808" y="234712"/>
                      </a:cubicBezTo>
                      <a:cubicBezTo>
                        <a:pt x="1874886" y="236790"/>
                        <a:pt x="1877458" y="238409"/>
                        <a:pt x="1880143" y="239602"/>
                      </a:cubicBezTo>
                      <a:cubicBezTo>
                        <a:pt x="1892112" y="244922"/>
                        <a:pt x="1893650" y="243654"/>
                        <a:pt x="1904592" y="246937"/>
                      </a:cubicBezTo>
                      <a:cubicBezTo>
                        <a:pt x="1909529" y="248418"/>
                        <a:pt x="1914372" y="250197"/>
                        <a:pt x="1919262" y="251827"/>
                      </a:cubicBezTo>
                      <a:cubicBezTo>
                        <a:pt x="1921707" y="252642"/>
                        <a:pt x="1924096" y="253647"/>
                        <a:pt x="1926596" y="254272"/>
                      </a:cubicBezTo>
                      <a:lnTo>
                        <a:pt x="1936376" y="256717"/>
                      </a:lnTo>
                      <a:cubicBezTo>
                        <a:pt x="1938821" y="259162"/>
                        <a:pt x="1941793" y="261174"/>
                        <a:pt x="1943711" y="264051"/>
                      </a:cubicBezTo>
                      <a:cubicBezTo>
                        <a:pt x="1948775" y="271646"/>
                        <a:pt x="1942800" y="272124"/>
                        <a:pt x="1951046" y="278721"/>
                      </a:cubicBezTo>
                      <a:cubicBezTo>
                        <a:pt x="1953058" y="280331"/>
                        <a:pt x="1955935" y="280351"/>
                        <a:pt x="1958380" y="281166"/>
                      </a:cubicBezTo>
                      <a:cubicBezTo>
                        <a:pt x="1961640" y="286056"/>
                        <a:pt x="1966302" y="290260"/>
                        <a:pt x="1968160" y="295835"/>
                      </a:cubicBezTo>
                      <a:cubicBezTo>
                        <a:pt x="1974306" y="314272"/>
                        <a:pt x="1966016" y="291546"/>
                        <a:pt x="1975495" y="310505"/>
                      </a:cubicBezTo>
                      <a:cubicBezTo>
                        <a:pt x="1976648" y="312810"/>
                        <a:pt x="1976330" y="315827"/>
                        <a:pt x="1977940" y="317840"/>
                      </a:cubicBezTo>
                      <a:cubicBezTo>
                        <a:pt x="1979775" y="320134"/>
                        <a:pt x="1982829" y="321100"/>
                        <a:pt x="1985274" y="322730"/>
                      </a:cubicBezTo>
                      <a:cubicBezTo>
                        <a:pt x="1986089" y="325175"/>
                        <a:pt x="1986290" y="327920"/>
                        <a:pt x="1987719" y="330064"/>
                      </a:cubicBezTo>
                      <a:cubicBezTo>
                        <a:pt x="1995396" y="341579"/>
                        <a:pt x="1994611" y="332736"/>
                        <a:pt x="1999944" y="344734"/>
                      </a:cubicBezTo>
                      <a:cubicBezTo>
                        <a:pt x="1999946" y="344737"/>
                        <a:pt x="2006056" y="363069"/>
                        <a:pt x="2007279" y="366738"/>
                      </a:cubicBezTo>
                      <a:cubicBezTo>
                        <a:pt x="2008094" y="369183"/>
                        <a:pt x="2008294" y="371929"/>
                        <a:pt x="2009724" y="374073"/>
                      </a:cubicBezTo>
                      <a:lnTo>
                        <a:pt x="2014614" y="381408"/>
                      </a:lnTo>
                      <a:cubicBezTo>
                        <a:pt x="2022620" y="405433"/>
                        <a:pt x="2019862" y="394245"/>
                        <a:pt x="2014614" y="444976"/>
                      </a:cubicBezTo>
                      <a:cubicBezTo>
                        <a:pt x="2014084" y="450103"/>
                        <a:pt x="2009724" y="459645"/>
                        <a:pt x="2009724" y="459645"/>
                      </a:cubicBezTo>
                      <a:cubicBezTo>
                        <a:pt x="2008674" y="479590"/>
                        <a:pt x="2007130" y="516075"/>
                        <a:pt x="2004834" y="537882"/>
                      </a:cubicBezTo>
                      <a:cubicBezTo>
                        <a:pt x="2004315" y="542812"/>
                        <a:pt x="2003204" y="547662"/>
                        <a:pt x="2002389" y="552552"/>
                      </a:cubicBezTo>
                      <a:cubicBezTo>
                        <a:pt x="1999797" y="643265"/>
                        <a:pt x="2008968" y="611055"/>
                        <a:pt x="1995054" y="652794"/>
                      </a:cubicBezTo>
                      <a:lnTo>
                        <a:pt x="1992609" y="660128"/>
                      </a:lnTo>
                      <a:cubicBezTo>
                        <a:pt x="1991794" y="662573"/>
                        <a:pt x="1991594" y="665319"/>
                        <a:pt x="1990164" y="667463"/>
                      </a:cubicBezTo>
                      <a:lnTo>
                        <a:pt x="1985274" y="674798"/>
                      </a:lnTo>
                      <a:lnTo>
                        <a:pt x="1975495" y="704137"/>
                      </a:lnTo>
                      <a:lnTo>
                        <a:pt x="1973050" y="711472"/>
                      </a:lnTo>
                      <a:cubicBezTo>
                        <a:pt x="1972235" y="713917"/>
                        <a:pt x="1972035" y="716663"/>
                        <a:pt x="1970605" y="718807"/>
                      </a:cubicBezTo>
                      <a:cubicBezTo>
                        <a:pt x="1967345" y="723697"/>
                        <a:pt x="1962683" y="727901"/>
                        <a:pt x="1960825" y="733476"/>
                      </a:cubicBezTo>
                      <a:cubicBezTo>
                        <a:pt x="1960010" y="735921"/>
                        <a:pt x="1959632" y="738558"/>
                        <a:pt x="1958380" y="740811"/>
                      </a:cubicBezTo>
                      <a:cubicBezTo>
                        <a:pt x="1955526" y="745948"/>
                        <a:pt x="1951861" y="750590"/>
                        <a:pt x="1948601" y="755480"/>
                      </a:cubicBezTo>
                      <a:cubicBezTo>
                        <a:pt x="1946971" y="757925"/>
                        <a:pt x="1944640" y="760027"/>
                        <a:pt x="1943711" y="762815"/>
                      </a:cubicBezTo>
                      <a:cubicBezTo>
                        <a:pt x="1942896" y="765260"/>
                        <a:pt x="1942419" y="767845"/>
                        <a:pt x="1941266" y="770150"/>
                      </a:cubicBezTo>
                      <a:cubicBezTo>
                        <a:pt x="1936022" y="780638"/>
                        <a:pt x="1936614" y="775082"/>
                        <a:pt x="1929041" y="784819"/>
                      </a:cubicBezTo>
                      <a:cubicBezTo>
                        <a:pt x="1925433" y="789458"/>
                        <a:pt x="1922522" y="794599"/>
                        <a:pt x="1919262" y="799489"/>
                      </a:cubicBezTo>
                      <a:lnTo>
                        <a:pt x="1914372" y="806824"/>
                      </a:lnTo>
                      <a:lnTo>
                        <a:pt x="1909482" y="814158"/>
                      </a:lnTo>
                      <a:cubicBezTo>
                        <a:pt x="1903336" y="832595"/>
                        <a:pt x="1911626" y="809869"/>
                        <a:pt x="1902147" y="828828"/>
                      </a:cubicBezTo>
                      <a:cubicBezTo>
                        <a:pt x="1900994" y="831133"/>
                        <a:pt x="1900717" y="833794"/>
                        <a:pt x="1899702" y="836163"/>
                      </a:cubicBezTo>
                      <a:cubicBezTo>
                        <a:pt x="1898266" y="839513"/>
                        <a:pt x="1896248" y="842592"/>
                        <a:pt x="1894812" y="845942"/>
                      </a:cubicBezTo>
                      <a:cubicBezTo>
                        <a:pt x="1893797" y="848311"/>
                        <a:pt x="1893619" y="851024"/>
                        <a:pt x="1892368" y="853277"/>
                      </a:cubicBezTo>
                      <a:cubicBezTo>
                        <a:pt x="1880010" y="875524"/>
                        <a:pt x="1887133" y="861027"/>
                        <a:pt x="1875253" y="875281"/>
                      </a:cubicBezTo>
                      <a:cubicBezTo>
                        <a:pt x="1873372" y="877538"/>
                        <a:pt x="1872808" y="880986"/>
                        <a:pt x="1870363" y="882616"/>
                      </a:cubicBezTo>
                      <a:cubicBezTo>
                        <a:pt x="1867567" y="884480"/>
                        <a:pt x="1863844" y="884246"/>
                        <a:pt x="1860584" y="885061"/>
                      </a:cubicBezTo>
                      <a:cubicBezTo>
                        <a:pt x="1858139" y="887506"/>
                        <a:pt x="1855463" y="889740"/>
                        <a:pt x="1853249" y="892396"/>
                      </a:cubicBezTo>
                      <a:cubicBezTo>
                        <a:pt x="1851368" y="894653"/>
                        <a:pt x="1850437" y="897653"/>
                        <a:pt x="1848359" y="899731"/>
                      </a:cubicBezTo>
                      <a:cubicBezTo>
                        <a:pt x="1846281" y="901809"/>
                        <a:pt x="1843469" y="902990"/>
                        <a:pt x="1841024" y="904620"/>
                      </a:cubicBezTo>
                      <a:cubicBezTo>
                        <a:pt x="1829615" y="921735"/>
                        <a:pt x="1836135" y="916030"/>
                        <a:pt x="1823910" y="924180"/>
                      </a:cubicBezTo>
                      <a:cubicBezTo>
                        <a:pt x="1814269" y="938642"/>
                        <a:pt x="1825034" y="925123"/>
                        <a:pt x="1809240" y="936404"/>
                      </a:cubicBezTo>
                      <a:cubicBezTo>
                        <a:pt x="1806426" y="938414"/>
                        <a:pt x="1804635" y="941616"/>
                        <a:pt x="1801906" y="943739"/>
                      </a:cubicBezTo>
                      <a:cubicBezTo>
                        <a:pt x="1797267" y="947347"/>
                        <a:pt x="1792126" y="950259"/>
                        <a:pt x="1787236" y="953519"/>
                      </a:cubicBezTo>
                      <a:lnTo>
                        <a:pt x="1772566" y="963299"/>
                      </a:lnTo>
                      <a:lnTo>
                        <a:pt x="1765232" y="968188"/>
                      </a:lnTo>
                      <a:cubicBezTo>
                        <a:pt x="1753822" y="985303"/>
                        <a:pt x="1760342" y="979598"/>
                        <a:pt x="1748117" y="987748"/>
                      </a:cubicBezTo>
                      <a:cubicBezTo>
                        <a:pt x="1746487" y="990193"/>
                        <a:pt x="1745108" y="992825"/>
                        <a:pt x="1743227" y="995082"/>
                      </a:cubicBezTo>
                      <a:cubicBezTo>
                        <a:pt x="1741014" y="997738"/>
                        <a:pt x="1737811" y="999540"/>
                        <a:pt x="1735893" y="1002417"/>
                      </a:cubicBezTo>
                      <a:cubicBezTo>
                        <a:pt x="1734463" y="1004561"/>
                        <a:pt x="1735270" y="1007930"/>
                        <a:pt x="1733448" y="1009752"/>
                      </a:cubicBezTo>
                      <a:cubicBezTo>
                        <a:pt x="1729292" y="1013908"/>
                        <a:pt x="1722934" y="1015377"/>
                        <a:pt x="1718778" y="1019532"/>
                      </a:cubicBezTo>
                      <a:cubicBezTo>
                        <a:pt x="1709621" y="1028688"/>
                        <a:pt x="1714723" y="1025773"/>
                        <a:pt x="1704109" y="1029311"/>
                      </a:cubicBezTo>
                      <a:cubicBezTo>
                        <a:pt x="1690095" y="1050332"/>
                        <a:pt x="1708755" y="1025594"/>
                        <a:pt x="1691884" y="1039091"/>
                      </a:cubicBezTo>
                      <a:cubicBezTo>
                        <a:pt x="1676085" y="1051731"/>
                        <a:pt x="1698095" y="1042725"/>
                        <a:pt x="1679660" y="1048871"/>
                      </a:cubicBezTo>
                      <a:cubicBezTo>
                        <a:pt x="1674770" y="1053761"/>
                        <a:pt x="1668826" y="1057786"/>
                        <a:pt x="1664990" y="1063540"/>
                      </a:cubicBezTo>
                      <a:cubicBezTo>
                        <a:pt x="1663360" y="1065985"/>
                        <a:pt x="1662311" y="1068940"/>
                        <a:pt x="1660100" y="1070875"/>
                      </a:cubicBezTo>
                      <a:cubicBezTo>
                        <a:pt x="1655677" y="1074745"/>
                        <a:pt x="1645431" y="1080655"/>
                        <a:pt x="1645431" y="1080655"/>
                      </a:cubicBezTo>
                      <a:cubicBezTo>
                        <a:pt x="1632389" y="1100215"/>
                        <a:pt x="1649508" y="1076577"/>
                        <a:pt x="1633206" y="1092879"/>
                      </a:cubicBezTo>
                      <a:cubicBezTo>
                        <a:pt x="1631128" y="1094957"/>
                        <a:pt x="1630527" y="1098279"/>
                        <a:pt x="1628316" y="1100214"/>
                      </a:cubicBezTo>
                      <a:cubicBezTo>
                        <a:pt x="1623893" y="1104084"/>
                        <a:pt x="1618537" y="1106734"/>
                        <a:pt x="1613647" y="1109994"/>
                      </a:cubicBezTo>
                      <a:cubicBezTo>
                        <a:pt x="1611202" y="1111624"/>
                        <a:pt x="1608390" y="1112806"/>
                        <a:pt x="1606312" y="1114884"/>
                      </a:cubicBezTo>
                      <a:cubicBezTo>
                        <a:pt x="1603867" y="1117329"/>
                        <a:pt x="1601706" y="1120095"/>
                        <a:pt x="1598977" y="1122218"/>
                      </a:cubicBezTo>
                      <a:cubicBezTo>
                        <a:pt x="1594338" y="1125826"/>
                        <a:pt x="1584308" y="1131998"/>
                        <a:pt x="1584308" y="1131998"/>
                      </a:cubicBezTo>
                      <a:cubicBezTo>
                        <a:pt x="1572579" y="1149592"/>
                        <a:pt x="1589187" y="1127931"/>
                        <a:pt x="1564748" y="1144223"/>
                      </a:cubicBezTo>
                      <a:cubicBezTo>
                        <a:pt x="1562303" y="1145853"/>
                        <a:pt x="1560115" y="1147955"/>
                        <a:pt x="1557414" y="1149112"/>
                      </a:cubicBezTo>
                      <a:cubicBezTo>
                        <a:pt x="1554325" y="1150436"/>
                        <a:pt x="1550865" y="1150634"/>
                        <a:pt x="1547634" y="1151557"/>
                      </a:cubicBezTo>
                      <a:cubicBezTo>
                        <a:pt x="1545156" y="1152265"/>
                        <a:pt x="1542777" y="1153294"/>
                        <a:pt x="1540299" y="1154002"/>
                      </a:cubicBezTo>
                      <a:cubicBezTo>
                        <a:pt x="1514435" y="1161392"/>
                        <a:pt x="1550707" y="1149717"/>
                        <a:pt x="1515850" y="1161337"/>
                      </a:cubicBezTo>
                      <a:lnTo>
                        <a:pt x="1493846" y="1168672"/>
                      </a:lnTo>
                      <a:cubicBezTo>
                        <a:pt x="1491401" y="1169487"/>
                        <a:pt x="1489011" y="1170492"/>
                        <a:pt x="1486511" y="1171117"/>
                      </a:cubicBezTo>
                      <a:cubicBezTo>
                        <a:pt x="1479991" y="1172747"/>
                        <a:pt x="1473327" y="1173882"/>
                        <a:pt x="1466951" y="1176007"/>
                      </a:cubicBezTo>
                      <a:lnTo>
                        <a:pt x="1452282" y="1180896"/>
                      </a:lnTo>
                      <a:cubicBezTo>
                        <a:pt x="1449837" y="1181711"/>
                        <a:pt x="1447447" y="1182716"/>
                        <a:pt x="1444947" y="1183341"/>
                      </a:cubicBezTo>
                      <a:cubicBezTo>
                        <a:pt x="1439480" y="1184708"/>
                        <a:pt x="1424069" y="1188296"/>
                        <a:pt x="1420498" y="1190676"/>
                      </a:cubicBezTo>
                      <a:cubicBezTo>
                        <a:pt x="1418053" y="1192306"/>
                        <a:pt x="1415848" y="1194373"/>
                        <a:pt x="1413163" y="1195566"/>
                      </a:cubicBezTo>
                      <a:cubicBezTo>
                        <a:pt x="1397520" y="1202519"/>
                        <a:pt x="1401155" y="1198842"/>
                        <a:pt x="1386269" y="1202901"/>
                      </a:cubicBezTo>
                      <a:cubicBezTo>
                        <a:pt x="1381296" y="1204257"/>
                        <a:pt x="1376654" y="1206779"/>
                        <a:pt x="1371600" y="1207790"/>
                      </a:cubicBezTo>
                      <a:cubicBezTo>
                        <a:pt x="1367525" y="1208605"/>
                        <a:pt x="1363384" y="1209142"/>
                        <a:pt x="1359375" y="1210235"/>
                      </a:cubicBezTo>
                      <a:cubicBezTo>
                        <a:pt x="1354402" y="1211591"/>
                        <a:pt x="1349596" y="1213495"/>
                        <a:pt x="1344706" y="1215125"/>
                      </a:cubicBezTo>
                      <a:cubicBezTo>
                        <a:pt x="1342261" y="1215940"/>
                        <a:pt x="1339898" y="1217065"/>
                        <a:pt x="1337371" y="1217570"/>
                      </a:cubicBezTo>
                      <a:lnTo>
                        <a:pt x="1325146" y="1220015"/>
                      </a:lnTo>
                      <a:cubicBezTo>
                        <a:pt x="1287694" y="1216270"/>
                        <a:pt x="1313228" y="1219626"/>
                        <a:pt x="1288472" y="1215125"/>
                      </a:cubicBezTo>
                      <a:cubicBezTo>
                        <a:pt x="1283595" y="1214238"/>
                        <a:pt x="1278612" y="1213882"/>
                        <a:pt x="1273803" y="1212680"/>
                      </a:cubicBezTo>
                      <a:cubicBezTo>
                        <a:pt x="1268802" y="1211430"/>
                        <a:pt x="1264023" y="1209420"/>
                        <a:pt x="1259133" y="1207790"/>
                      </a:cubicBezTo>
                      <a:lnTo>
                        <a:pt x="1237129" y="1200456"/>
                      </a:lnTo>
                      <a:lnTo>
                        <a:pt x="1229794" y="1198011"/>
                      </a:lnTo>
                      <a:cubicBezTo>
                        <a:pt x="1227349" y="1197196"/>
                        <a:pt x="1224960" y="1196191"/>
                        <a:pt x="1222460" y="1195566"/>
                      </a:cubicBezTo>
                      <a:cubicBezTo>
                        <a:pt x="1198600" y="1189601"/>
                        <a:pt x="1228401" y="1196887"/>
                        <a:pt x="1200455" y="1190676"/>
                      </a:cubicBezTo>
                      <a:cubicBezTo>
                        <a:pt x="1197175" y="1189947"/>
                        <a:pt x="1194018" y="1188583"/>
                        <a:pt x="1190676" y="1188231"/>
                      </a:cubicBezTo>
                      <a:cubicBezTo>
                        <a:pt x="1178492" y="1186948"/>
                        <a:pt x="1166227" y="1186601"/>
                        <a:pt x="1154002" y="1185786"/>
                      </a:cubicBezTo>
                      <a:cubicBezTo>
                        <a:pt x="1148297" y="1184971"/>
                        <a:pt x="1142502" y="1184637"/>
                        <a:pt x="1136887" y="1183341"/>
                      </a:cubicBezTo>
                      <a:cubicBezTo>
                        <a:pt x="1131865" y="1182182"/>
                        <a:pt x="1122218" y="1178451"/>
                        <a:pt x="1122218" y="1178451"/>
                      </a:cubicBezTo>
                      <a:cubicBezTo>
                        <a:pt x="1119773" y="1176006"/>
                        <a:pt x="1117097" y="1173773"/>
                        <a:pt x="1114883" y="1171117"/>
                      </a:cubicBezTo>
                      <a:cubicBezTo>
                        <a:pt x="1113002" y="1168860"/>
                        <a:pt x="1112071" y="1165860"/>
                        <a:pt x="1109993" y="1163782"/>
                      </a:cubicBezTo>
                      <a:cubicBezTo>
                        <a:pt x="1107915" y="1161704"/>
                        <a:pt x="1104915" y="1160773"/>
                        <a:pt x="1102658" y="1158892"/>
                      </a:cubicBezTo>
                      <a:cubicBezTo>
                        <a:pt x="1083841" y="1143210"/>
                        <a:pt x="1106194" y="1158802"/>
                        <a:pt x="1087989" y="1146668"/>
                      </a:cubicBezTo>
                      <a:cubicBezTo>
                        <a:pt x="1083332" y="1132697"/>
                        <a:pt x="1089386" y="1144339"/>
                        <a:pt x="1078209" y="1136888"/>
                      </a:cubicBezTo>
                      <a:cubicBezTo>
                        <a:pt x="1075332" y="1134970"/>
                        <a:pt x="1073530" y="1131767"/>
                        <a:pt x="1070874" y="1129553"/>
                      </a:cubicBezTo>
                      <a:cubicBezTo>
                        <a:pt x="1068617" y="1127672"/>
                        <a:pt x="1065797" y="1126544"/>
                        <a:pt x="1063540" y="1124663"/>
                      </a:cubicBezTo>
                      <a:cubicBezTo>
                        <a:pt x="1044729" y="1108986"/>
                        <a:pt x="1067069" y="1124569"/>
                        <a:pt x="1048870" y="1112439"/>
                      </a:cubicBezTo>
                      <a:cubicBezTo>
                        <a:pt x="1043535" y="1096435"/>
                        <a:pt x="1050944" y="1112143"/>
                        <a:pt x="1039091" y="1102659"/>
                      </a:cubicBezTo>
                      <a:cubicBezTo>
                        <a:pt x="1036796" y="1100823"/>
                        <a:pt x="1036279" y="1097402"/>
                        <a:pt x="1034201" y="1095324"/>
                      </a:cubicBezTo>
                      <a:cubicBezTo>
                        <a:pt x="1032123" y="1093246"/>
                        <a:pt x="1029311" y="1092064"/>
                        <a:pt x="1026866" y="1090434"/>
                      </a:cubicBezTo>
                      <a:cubicBezTo>
                        <a:pt x="1013824" y="1070874"/>
                        <a:pt x="1030943" y="1094512"/>
                        <a:pt x="1014641" y="1078210"/>
                      </a:cubicBezTo>
                      <a:cubicBezTo>
                        <a:pt x="1012563" y="1076132"/>
                        <a:pt x="1011632" y="1073133"/>
                        <a:pt x="1009751" y="1070875"/>
                      </a:cubicBezTo>
                      <a:cubicBezTo>
                        <a:pt x="1007538" y="1068219"/>
                        <a:pt x="1004630" y="1066196"/>
                        <a:pt x="1002417" y="1063540"/>
                      </a:cubicBezTo>
                      <a:cubicBezTo>
                        <a:pt x="1000536" y="1061282"/>
                        <a:pt x="999408" y="1058462"/>
                        <a:pt x="997527" y="1056205"/>
                      </a:cubicBezTo>
                      <a:cubicBezTo>
                        <a:pt x="995313" y="1053549"/>
                        <a:pt x="992406" y="1051527"/>
                        <a:pt x="990192" y="1048871"/>
                      </a:cubicBezTo>
                      <a:cubicBezTo>
                        <a:pt x="988311" y="1046614"/>
                        <a:pt x="987380" y="1043614"/>
                        <a:pt x="985302" y="1041536"/>
                      </a:cubicBezTo>
                      <a:cubicBezTo>
                        <a:pt x="983224" y="1039458"/>
                        <a:pt x="980413" y="1038276"/>
                        <a:pt x="977968" y="1036646"/>
                      </a:cubicBezTo>
                      <a:cubicBezTo>
                        <a:pt x="976338" y="1031756"/>
                        <a:pt x="975937" y="1026266"/>
                        <a:pt x="973078" y="1021977"/>
                      </a:cubicBezTo>
                      <a:cubicBezTo>
                        <a:pt x="971448" y="1019532"/>
                        <a:pt x="969502" y="1017270"/>
                        <a:pt x="968188" y="1014642"/>
                      </a:cubicBezTo>
                      <a:cubicBezTo>
                        <a:pt x="958065" y="994397"/>
                        <a:pt x="974867" y="1020993"/>
                        <a:pt x="960853" y="999972"/>
                      </a:cubicBezTo>
                      <a:cubicBezTo>
                        <a:pt x="960038" y="996712"/>
                        <a:pt x="959331" y="993424"/>
                        <a:pt x="958408" y="990193"/>
                      </a:cubicBezTo>
                      <a:cubicBezTo>
                        <a:pt x="957700" y="987715"/>
                        <a:pt x="956522" y="985374"/>
                        <a:pt x="955963" y="982858"/>
                      </a:cubicBezTo>
                      <a:cubicBezTo>
                        <a:pt x="954888" y="978019"/>
                        <a:pt x="954333" y="973078"/>
                        <a:pt x="953518" y="968188"/>
                      </a:cubicBezTo>
                      <a:cubicBezTo>
                        <a:pt x="952703" y="970633"/>
                        <a:pt x="952325" y="973270"/>
                        <a:pt x="951073" y="975523"/>
                      </a:cubicBezTo>
                      <a:cubicBezTo>
                        <a:pt x="948219" y="980660"/>
                        <a:pt x="943153" y="984618"/>
                        <a:pt x="941294" y="990193"/>
                      </a:cubicBezTo>
                      <a:cubicBezTo>
                        <a:pt x="940479" y="992638"/>
                        <a:pt x="940002" y="995222"/>
                        <a:pt x="938849" y="997527"/>
                      </a:cubicBezTo>
                      <a:cubicBezTo>
                        <a:pt x="937535" y="1000155"/>
                        <a:pt x="935152" y="1002177"/>
                        <a:pt x="933959" y="1004862"/>
                      </a:cubicBezTo>
                      <a:cubicBezTo>
                        <a:pt x="931866" y="1009572"/>
                        <a:pt x="930699" y="1014642"/>
                        <a:pt x="929069" y="1019532"/>
                      </a:cubicBezTo>
                      <a:lnTo>
                        <a:pt x="924179" y="1034201"/>
                      </a:lnTo>
                      <a:cubicBezTo>
                        <a:pt x="923364" y="1036646"/>
                        <a:pt x="923163" y="1039391"/>
                        <a:pt x="921734" y="1041536"/>
                      </a:cubicBezTo>
                      <a:cubicBezTo>
                        <a:pt x="920104" y="1043981"/>
                        <a:pt x="918159" y="1046243"/>
                        <a:pt x="916845" y="1048871"/>
                      </a:cubicBezTo>
                      <a:cubicBezTo>
                        <a:pt x="915693" y="1051176"/>
                        <a:pt x="916010" y="1054193"/>
                        <a:pt x="914400" y="1056205"/>
                      </a:cubicBezTo>
                      <a:cubicBezTo>
                        <a:pt x="912564" y="1058500"/>
                        <a:pt x="909296" y="1059183"/>
                        <a:pt x="907065" y="1061095"/>
                      </a:cubicBezTo>
                      <a:cubicBezTo>
                        <a:pt x="903565" y="1064095"/>
                        <a:pt x="900321" y="1067405"/>
                        <a:pt x="897285" y="1070875"/>
                      </a:cubicBezTo>
                      <a:cubicBezTo>
                        <a:pt x="886314" y="1083413"/>
                        <a:pt x="895137" y="1078926"/>
                        <a:pt x="882616" y="1083100"/>
                      </a:cubicBezTo>
                      <a:cubicBezTo>
                        <a:pt x="870472" y="1101314"/>
                        <a:pt x="886083" y="1078939"/>
                        <a:pt x="870391" y="1097769"/>
                      </a:cubicBezTo>
                      <a:cubicBezTo>
                        <a:pt x="868510" y="1100026"/>
                        <a:pt x="866815" y="1102476"/>
                        <a:pt x="865501" y="1105104"/>
                      </a:cubicBezTo>
                      <a:cubicBezTo>
                        <a:pt x="864348" y="1107409"/>
                        <a:pt x="864666" y="1110426"/>
                        <a:pt x="863056" y="1112439"/>
                      </a:cubicBezTo>
                      <a:cubicBezTo>
                        <a:pt x="861221" y="1114733"/>
                        <a:pt x="858167" y="1115698"/>
                        <a:pt x="855722" y="1117328"/>
                      </a:cubicBezTo>
                      <a:cubicBezTo>
                        <a:pt x="849884" y="1134841"/>
                        <a:pt x="858230" y="1114807"/>
                        <a:pt x="845942" y="1129553"/>
                      </a:cubicBezTo>
                      <a:cubicBezTo>
                        <a:pt x="843609" y="1132353"/>
                        <a:pt x="843385" y="1136533"/>
                        <a:pt x="841052" y="1139333"/>
                      </a:cubicBezTo>
                      <a:cubicBezTo>
                        <a:pt x="839171" y="1141590"/>
                        <a:pt x="835974" y="1142342"/>
                        <a:pt x="833717" y="1144223"/>
                      </a:cubicBezTo>
                      <a:cubicBezTo>
                        <a:pt x="824258" y="1152106"/>
                        <a:pt x="828258" y="1152232"/>
                        <a:pt x="816603" y="1158892"/>
                      </a:cubicBezTo>
                      <a:cubicBezTo>
                        <a:pt x="814365" y="1160171"/>
                        <a:pt x="811713" y="1160522"/>
                        <a:pt x="809268" y="1161337"/>
                      </a:cubicBezTo>
                      <a:cubicBezTo>
                        <a:pt x="806823" y="1163782"/>
                        <a:pt x="804956" y="1166993"/>
                        <a:pt x="801933" y="1168672"/>
                      </a:cubicBezTo>
                      <a:cubicBezTo>
                        <a:pt x="797427" y="1171175"/>
                        <a:pt x="792154" y="1171932"/>
                        <a:pt x="787264" y="1173562"/>
                      </a:cubicBezTo>
                      <a:cubicBezTo>
                        <a:pt x="774463" y="1177829"/>
                        <a:pt x="782478" y="1175643"/>
                        <a:pt x="762815" y="1178451"/>
                      </a:cubicBezTo>
                      <a:lnTo>
                        <a:pt x="733476" y="1188231"/>
                      </a:lnTo>
                      <a:lnTo>
                        <a:pt x="726141" y="1190676"/>
                      </a:lnTo>
                      <a:cubicBezTo>
                        <a:pt x="723696" y="1191491"/>
                        <a:pt x="721306" y="1192496"/>
                        <a:pt x="718806" y="1193121"/>
                      </a:cubicBezTo>
                      <a:cubicBezTo>
                        <a:pt x="715546" y="1193936"/>
                        <a:pt x="712245" y="1194600"/>
                        <a:pt x="709026" y="1195566"/>
                      </a:cubicBezTo>
                      <a:cubicBezTo>
                        <a:pt x="704089" y="1197047"/>
                        <a:pt x="699486" y="1199943"/>
                        <a:pt x="694357" y="1200456"/>
                      </a:cubicBezTo>
                      <a:lnTo>
                        <a:pt x="669908" y="1202901"/>
                      </a:lnTo>
                      <a:cubicBezTo>
                        <a:pt x="666648" y="1203716"/>
                        <a:pt x="663488" y="1205346"/>
                        <a:pt x="660128" y="1205346"/>
                      </a:cubicBezTo>
                      <a:cubicBezTo>
                        <a:pt x="622630" y="1205346"/>
                        <a:pt x="585132" y="1204342"/>
                        <a:pt x="547662" y="1202901"/>
                      </a:cubicBezTo>
                      <a:cubicBezTo>
                        <a:pt x="542708" y="1202710"/>
                        <a:pt x="537892" y="1201210"/>
                        <a:pt x="532992" y="1200456"/>
                      </a:cubicBezTo>
                      <a:cubicBezTo>
                        <a:pt x="527296" y="1199580"/>
                        <a:pt x="521583" y="1198826"/>
                        <a:pt x="515878" y="1198011"/>
                      </a:cubicBezTo>
                      <a:cubicBezTo>
                        <a:pt x="496227" y="1202924"/>
                        <a:pt x="514101" y="1201717"/>
                        <a:pt x="501208" y="1193121"/>
                      </a:cubicBezTo>
                      <a:cubicBezTo>
                        <a:pt x="498412" y="1191257"/>
                        <a:pt x="494647" y="1191642"/>
                        <a:pt x="491429" y="1190676"/>
                      </a:cubicBezTo>
                      <a:cubicBezTo>
                        <a:pt x="486492" y="1189195"/>
                        <a:pt x="481048" y="1188645"/>
                        <a:pt x="476759" y="1185786"/>
                      </a:cubicBezTo>
                      <a:cubicBezTo>
                        <a:pt x="474314" y="1184156"/>
                        <a:pt x="472052" y="1182210"/>
                        <a:pt x="469424" y="1180896"/>
                      </a:cubicBezTo>
                      <a:cubicBezTo>
                        <a:pt x="466215" y="1179291"/>
                        <a:pt x="455055" y="1176595"/>
                        <a:pt x="452310" y="1176007"/>
                      </a:cubicBezTo>
                      <a:cubicBezTo>
                        <a:pt x="444183" y="1174266"/>
                        <a:pt x="435746" y="1173745"/>
                        <a:pt x="427861" y="1171117"/>
                      </a:cubicBezTo>
                      <a:lnTo>
                        <a:pt x="413191" y="1166227"/>
                      </a:lnTo>
                      <a:lnTo>
                        <a:pt x="405856" y="1163782"/>
                      </a:lnTo>
                      <a:cubicBezTo>
                        <a:pt x="403411" y="1162152"/>
                        <a:pt x="401150" y="1160206"/>
                        <a:pt x="398522" y="1158892"/>
                      </a:cubicBezTo>
                      <a:cubicBezTo>
                        <a:pt x="396217" y="1157739"/>
                        <a:pt x="393440" y="1157699"/>
                        <a:pt x="391187" y="1156447"/>
                      </a:cubicBezTo>
                      <a:cubicBezTo>
                        <a:pt x="365964" y="1142435"/>
                        <a:pt x="385779" y="1149756"/>
                        <a:pt x="369183" y="1144223"/>
                      </a:cubicBezTo>
                      <a:cubicBezTo>
                        <a:pt x="352691" y="1127731"/>
                        <a:pt x="361074" y="1131740"/>
                        <a:pt x="347178" y="1127108"/>
                      </a:cubicBezTo>
                      <a:cubicBezTo>
                        <a:pt x="333165" y="1106089"/>
                        <a:pt x="351822" y="1130822"/>
                        <a:pt x="334954" y="1117328"/>
                      </a:cubicBezTo>
                      <a:cubicBezTo>
                        <a:pt x="319157" y="1104691"/>
                        <a:pt x="341164" y="1113694"/>
                        <a:pt x="322729" y="1107549"/>
                      </a:cubicBezTo>
                      <a:cubicBezTo>
                        <a:pt x="321099" y="1105104"/>
                        <a:pt x="320331" y="1101771"/>
                        <a:pt x="317839" y="1100214"/>
                      </a:cubicBezTo>
                      <a:cubicBezTo>
                        <a:pt x="313468" y="1097482"/>
                        <a:pt x="307459" y="1098183"/>
                        <a:pt x="303170" y="1095324"/>
                      </a:cubicBezTo>
                      <a:cubicBezTo>
                        <a:pt x="282158" y="1081316"/>
                        <a:pt x="308737" y="1098106"/>
                        <a:pt x="288500" y="1087989"/>
                      </a:cubicBezTo>
                      <a:cubicBezTo>
                        <a:pt x="285872" y="1086675"/>
                        <a:pt x="283793" y="1084414"/>
                        <a:pt x="281165" y="1083100"/>
                      </a:cubicBezTo>
                      <a:cubicBezTo>
                        <a:pt x="278860" y="1081948"/>
                        <a:pt x="276136" y="1081808"/>
                        <a:pt x="273831" y="1080655"/>
                      </a:cubicBezTo>
                      <a:cubicBezTo>
                        <a:pt x="271203" y="1079341"/>
                        <a:pt x="269124" y="1077079"/>
                        <a:pt x="266496" y="1075765"/>
                      </a:cubicBezTo>
                      <a:cubicBezTo>
                        <a:pt x="264191" y="1074612"/>
                        <a:pt x="261466" y="1074473"/>
                        <a:pt x="259161" y="1073320"/>
                      </a:cubicBezTo>
                      <a:cubicBezTo>
                        <a:pt x="256533" y="1072006"/>
                        <a:pt x="254377" y="1069888"/>
                        <a:pt x="251826" y="1068430"/>
                      </a:cubicBezTo>
                      <a:cubicBezTo>
                        <a:pt x="248662" y="1066622"/>
                        <a:pt x="245013" y="1065658"/>
                        <a:pt x="242047" y="1063540"/>
                      </a:cubicBezTo>
                      <a:cubicBezTo>
                        <a:pt x="239233" y="1061530"/>
                        <a:pt x="237368" y="1058418"/>
                        <a:pt x="234712" y="1056205"/>
                      </a:cubicBezTo>
                      <a:cubicBezTo>
                        <a:pt x="232455" y="1054324"/>
                        <a:pt x="229822" y="1052946"/>
                        <a:pt x="227377" y="1051316"/>
                      </a:cubicBezTo>
                      <a:cubicBezTo>
                        <a:pt x="225747" y="1048871"/>
                        <a:pt x="224782" y="1045817"/>
                        <a:pt x="222487" y="1043981"/>
                      </a:cubicBezTo>
                      <a:cubicBezTo>
                        <a:pt x="220475" y="1042371"/>
                        <a:pt x="216975" y="1043358"/>
                        <a:pt x="215153" y="1041536"/>
                      </a:cubicBezTo>
                      <a:cubicBezTo>
                        <a:pt x="213331" y="1039714"/>
                        <a:pt x="214290" y="1036235"/>
                        <a:pt x="212708" y="1034201"/>
                      </a:cubicBezTo>
                      <a:cubicBezTo>
                        <a:pt x="208462" y="1028743"/>
                        <a:pt x="201874" y="1025286"/>
                        <a:pt x="198038" y="1019532"/>
                      </a:cubicBezTo>
                      <a:cubicBezTo>
                        <a:pt x="196408" y="1017087"/>
                        <a:pt x="195226" y="1014275"/>
                        <a:pt x="193148" y="1012197"/>
                      </a:cubicBezTo>
                      <a:cubicBezTo>
                        <a:pt x="191070" y="1010119"/>
                        <a:pt x="188259" y="1008937"/>
                        <a:pt x="185814" y="1007307"/>
                      </a:cubicBezTo>
                      <a:cubicBezTo>
                        <a:pt x="179244" y="997453"/>
                        <a:pt x="175326" y="990536"/>
                        <a:pt x="163809" y="982858"/>
                      </a:cubicBezTo>
                      <a:cubicBezTo>
                        <a:pt x="153597" y="976050"/>
                        <a:pt x="158552" y="980046"/>
                        <a:pt x="149140" y="970633"/>
                      </a:cubicBezTo>
                      <a:cubicBezTo>
                        <a:pt x="144464" y="956606"/>
                        <a:pt x="150044" y="969700"/>
                        <a:pt x="139360" y="955964"/>
                      </a:cubicBezTo>
                      <a:cubicBezTo>
                        <a:pt x="135752" y="951325"/>
                        <a:pt x="132840" y="946184"/>
                        <a:pt x="129580" y="941294"/>
                      </a:cubicBezTo>
                      <a:cubicBezTo>
                        <a:pt x="127950" y="938849"/>
                        <a:pt x="127136" y="935589"/>
                        <a:pt x="124691" y="933959"/>
                      </a:cubicBezTo>
                      <a:lnTo>
                        <a:pt x="117356" y="929070"/>
                      </a:lnTo>
                      <a:cubicBezTo>
                        <a:pt x="106146" y="912256"/>
                        <a:pt x="113151" y="916258"/>
                        <a:pt x="100241" y="911955"/>
                      </a:cubicBezTo>
                      <a:cubicBezTo>
                        <a:pt x="95944" y="899065"/>
                        <a:pt x="100636" y="909495"/>
                        <a:pt x="90462" y="897286"/>
                      </a:cubicBezTo>
                      <a:cubicBezTo>
                        <a:pt x="75583" y="879431"/>
                        <a:pt x="98053" y="902189"/>
                        <a:pt x="78237" y="880171"/>
                      </a:cubicBezTo>
                      <a:cubicBezTo>
                        <a:pt x="73611" y="875031"/>
                        <a:pt x="68458" y="870392"/>
                        <a:pt x="63568" y="865502"/>
                      </a:cubicBezTo>
                      <a:cubicBezTo>
                        <a:pt x="61123" y="863057"/>
                        <a:pt x="58151" y="861044"/>
                        <a:pt x="56233" y="858167"/>
                      </a:cubicBezTo>
                      <a:cubicBezTo>
                        <a:pt x="31504" y="821073"/>
                        <a:pt x="58275" y="859152"/>
                        <a:pt x="39118" y="836163"/>
                      </a:cubicBezTo>
                      <a:cubicBezTo>
                        <a:pt x="33169" y="829024"/>
                        <a:pt x="28575" y="820728"/>
                        <a:pt x="22004" y="814158"/>
                      </a:cubicBezTo>
                      <a:cubicBezTo>
                        <a:pt x="19559" y="811713"/>
                        <a:pt x="16883" y="809480"/>
                        <a:pt x="14669" y="806824"/>
                      </a:cubicBezTo>
                      <a:cubicBezTo>
                        <a:pt x="12788" y="804567"/>
                        <a:pt x="11660" y="801747"/>
                        <a:pt x="9779" y="799489"/>
                      </a:cubicBezTo>
                      <a:cubicBezTo>
                        <a:pt x="9773" y="799482"/>
                        <a:pt x="2175" y="791884"/>
                        <a:pt x="0" y="7897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0" name="フリーフォーム 1129"/>
                <p:cNvSpPr/>
                <p:nvPr/>
              </p:nvSpPr>
              <p:spPr>
                <a:xfrm>
                  <a:off x="6197872" y="5469286"/>
                  <a:ext cx="78237" cy="56233"/>
                </a:xfrm>
                <a:custGeom>
                  <a:avLst/>
                  <a:gdLst>
                    <a:gd name="connsiteX0" fmla="*/ 78237 w 78237"/>
                    <a:gd name="connsiteY0" fmla="*/ 0 h 56233"/>
                    <a:gd name="connsiteX1" fmla="*/ 51343 w 78237"/>
                    <a:gd name="connsiteY1" fmla="*/ 2444 h 56233"/>
                    <a:gd name="connsiteX2" fmla="*/ 36673 w 78237"/>
                    <a:gd name="connsiteY2" fmla="*/ 12224 h 56233"/>
                    <a:gd name="connsiteX3" fmla="*/ 31784 w 78237"/>
                    <a:gd name="connsiteY3" fmla="*/ 19559 h 56233"/>
                    <a:gd name="connsiteX4" fmla="*/ 17114 w 78237"/>
                    <a:gd name="connsiteY4" fmla="*/ 34228 h 56233"/>
                    <a:gd name="connsiteX5" fmla="*/ 12224 w 78237"/>
                    <a:gd name="connsiteY5" fmla="*/ 41563 h 56233"/>
                    <a:gd name="connsiteX6" fmla="*/ 4889 w 78237"/>
                    <a:gd name="connsiteY6" fmla="*/ 48898 h 56233"/>
                    <a:gd name="connsiteX7" fmla="*/ 0 w 78237"/>
                    <a:gd name="connsiteY7" fmla="*/ 56233 h 5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7" h="56233">
                      <a:moveTo>
                        <a:pt x="78237" y="0"/>
                      </a:moveTo>
                      <a:cubicBezTo>
                        <a:pt x="69272" y="815"/>
                        <a:pt x="59979" y="-96"/>
                        <a:pt x="51343" y="2444"/>
                      </a:cubicBezTo>
                      <a:cubicBezTo>
                        <a:pt x="45705" y="4102"/>
                        <a:pt x="36673" y="12224"/>
                        <a:pt x="36673" y="12224"/>
                      </a:cubicBezTo>
                      <a:cubicBezTo>
                        <a:pt x="35043" y="14669"/>
                        <a:pt x="33736" y="17363"/>
                        <a:pt x="31784" y="19559"/>
                      </a:cubicBezTo>
                      <a:cubicBezTo>
                        <a:pt x="27190" y="24728"/>
                        <a:pt x="20950" y="28474"/>
                        <a:pt x="17114" y="34228"/>
                      </a:cubicBezTo>
                      <a:cubicBezTo>
                        <a:pt x="15484" y="36673"/>
                        <a:pt x="14105" y="39306"/>
                        <a:pt x="12224" y="41563"/>
                      </a:cubicBezTo>
                      <a:cubicBezTo>
                        <a:pt x="10010" y="44219"/>
                        <a:pt x="7102" y="46242"/>
                        <a:pt x="4889" y="48898"/>
                      </a:cubicBezTo>
                      <a:cubicBezTo>
                        <a:pt x="3008" y="51155"/>
                        <a:pt x="0" y="56233"/>
                        <a:pt x="0" y="562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1" name="フリーフォーム 1130"/>
                <p:cNvSpPr/>
                <p:nvPr/>
              </p:nvSpPr>
              <p:spPr>
                <a:xfrm>
                  <a:off x="6730864" y="5485482"/>
                  <a:ext cx="166255" cy="231806"/>
                </a:xfrm>
                <a:custGeom>
                  <a:avLst/>
                  <a:gdLst>
                    <a:gd name="connsiteX0" fmla="*/ 166255 w 166255"/>
                    <a:gd name="connsiteY0" fmla="*/ 13143 h 231806"/>
                    <a:gd name="connsiteX1" fmla="*/ 156475 w 166255"/>
                    <a:gd name="connsiteY1" fmla="*/ 918 h 231806"/>
                    <a:gd name="connsiteX2" fmla="*/ 141806 w 166255"/>
                    <a:gd name="connsiteY2" fmla="*/ 10698 h 231806"/>
                    <a:gd name="connsiteX3" fmla="*/ 136916 w 166255"/>
                    <a:gd name="connsiteY3" fmla="*/ 44927 h 231806"/>
                    <a:gd name="connsiteX4" fmla="*/ 132026 w 166255"/>
                    <a:gd name="connsiteY4" fmla="*/ 123164 h 231806"/>
                    <a:gd name="connsiteX5" fmla="*/ 124691 w 166255"/>
                    <a:gd name="connsiteY5" fmla="*/ 140278 h 231806"/>
                    <a:gd name="connsiteX6" fmla="*/ 119801 w 166255"/>
                    <a:gd name="connsiteY6" fmla="*/ 154948 h 231806"/>
                    <a:gd name="connsiteX7" fmla="*/ 117356 w 166255"/>
                    <a:gd name="connsiteY7" fmla="*/ 162283 h 231806"/>
                    <a:gd name="connsiteX8" fmla="*/ 112466 w 166255"/>
                    <a:gd name="connsiteY8" fmla="*/ 169617 h 231806"/>
                    <a:gd name="connsiteX9" fmla="*/ 95352 w 166255"/>
                    <a:gd name="connsiteY9" fmla="*/ 191622 h 231806"/>
                    <a:gd name="connsiteX10" fmla="*/ 90462 w 166255"/>
                    <a:gd name="connsiteY10" fmla="*/ 198957 h 231806"/>
                    <a:gd name="connsiteX11" fmla="*/ 75793 w 166255"/>
                    <a:gd name="connsiteY11" fmla="*/ 208736 h 231806"/>
                    <a:gd name="connsiteX12" fmla="*/ 63568 w 166255"/>
                    <a:gd name="connsiteY12" fmla="*/ 218516 h 231806"/>
                    <a:gd name="connsiteX13" fmla="*/ 56233 w 166255"/>
                    <a:gd name="connsiteY13" fmla="*/ 223406 h 231806"/>
                    <a:gd name="connsiteX14" fmla="*/ 41564 w 166255"/>
                    <a:gd name="connsiteY14" fmla="*/ 228296 h 231806"/>
                    <a:gd name="connsiteX15" fmla="*/ 0 w 166255"/>
                    <a:gd name="connsiteY15" fmla="*/ 230740 h 23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255" h="231806">
                      <a:moveTo>
                        <a:pt x="166255" y="13143"/>
                      </a:moveTo>
                      <a:cubicBezTo>
                        <a:pt x="162995" y="9068"/>
                        <a:pt x="161143" y="3252"/>
                        <a:pt x="156475" y="918"/>
                      </a:cubicBezTo>
                      <a:cubicBezTo>
                        <a:pt x="148580" y="-3029"/>
                        <a:pt x="144418" y="6780"/>
                        <a:pt x="141806" y="10698"/>
                      </a:cubicBezTo>
                      <a:cubicBezTo>
                        <a:pt x="140176" y="22108"/>
                        <a:pt x="137464" y="33415"/>
                        <a:pt x="136916" y="44927"/>
                      </a:cubicBezTo>
                      <a:cubicBezTo>
                        <a:pt x="136216" y="59625"/>
                        <a:pt x="134880" y="103183"/>
                        <a:pt x="132026" y="123164"/>
                      </a:cubicBezTo>
                      <a:cubicBezTo>
                        <a:pt x="131151" y="129287"/>
                        <a:pt x="126883" y="134797"/>
                        <a:pt x="124691" y="140278"/>
                      </a:cubicBezTo>
                      <a:cubicBezTo>
                        <a:pt x="122777" y="145064"/>
                        <a:pt x="121431" y="150058"/>
                        <a:pt x="119801" y="154948"/>
                      </a:cubicBezTo>
                      <a:cubicBezTo>
                        <a:pt x="118986" y="157393"/>
                        <a:pt x="118786" y="160139"/>
                        <a:pt x="117356" y="162283"/>
                      </a:cubicBezTo>
                      <a:lnTo>
                        <a:pt x="112466" y="169617"/>
                      </a:lnTo>
                      <a:cubicBezTo>
                        <a:pt x="105789" y="189656"/>
                        <a:pt x="117337" y="158644"/>
                        <a:pt x="95352" y="191622"/>
                      </a:cubicBezTo>
                      <a:cubicBezTo>
                        <a:pt x="93722" y="194067"/>
                        <a:pt x="92673" y="197022"/>
                        <a:pt x="90462" y="198957"/>
                      </a:cubicBezTo>
                      <a:cubicBezTo>
                        <a:pt x="86039" y="202827"/>
                        <a:pt x="75793" y="208736"/>
                        <a:pt x="75793" y="208736"/>
                      </a:cubicBezTo>
                      <a:cubicBezTo>
                        <a:pt x="67550" y="221101"/>
                        <a:pt x="75378" y="212611"/>
                        <a:pt x="63568" y="218516"/>
                      </a:cubicBezTo>
                      <a:cubicBezTo>
                        <a:pt x="60940" y="219830"/>
                        <a:pt x="58918" y="222213"/>
                        <a:pt x="56233" y="223406"/>
                      </a:cubicBezTo>
                      <a:cubicBezTo>
                        <a:pt x="51523" y="225499"/>
                        <a:pt x="46454" y="226666"/>
                        <a:pt x="41564" y="228296"/>
                      </a:cubicBezTo>
                      <a:cubicBezTo>
                        <a:pt x="23410" y="234347"/>
                        <a:pt x="36781" y="230740"/>
                        <a:pt x="0" y="2307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2" name="フリーフォーム 1131"/>
                <p:cNvSpPr/>
                <p:nvPr/>
              </p:nvSpPr>
              <p:spPr>
                <a:xfrm>
                  <a:off x="6200317" y="5491290"/>
                  <a:ext cx="146695" cy="63568"/>
                </a:xfrm>
                <a:custGeom>
                  <a:avLst/>
                  <a:gdLst>
                    <a:gd name="connsiteX0" fmla="*/ 146695 w 146695"/>
                    <a:gd name="connsiteY0" fmla="*/ 0 h 63568"/>
                    <a:gd name="connsiteX1" fmla="*/ 112466 w 146695"/>
                    <a:gd name="connsiteY1" fmla="*/ 2445 h 63568"/>
                    <a:gd name="connsiteX2" fmla="*/ 97796 w 146695"/>
                    <a:gd name="connsiteY2" fmla="*/ 7335 h 63568"/>
                    <a:gd name="connsiteX3" fmla="*/ 90462 w 146695"/>
                    <a:gd name="connsiteY3" fmla="*/ 9780 h 63568"/>
                    <a:gd name="connsiteX4" fmla="*/ 83127 w 146695"/>
                    <a:gd name="connsiteY4" fmla="*/ 14669 h 63568"/>
                    <a:gd name="connsiteX5" fmla="*/ 75792 w 146695"/>
                    <a:gd name="connsiteY5" fmla="*/ 17114 h 63568"/>
                    <a:gd name="connsiteX6" fmla="*/ 53788 w 146695"/>
                    <a:gd name="connsiteY6" fmla="*/ 29339 h 63568"/>
                    <a:gd name="connsiteX7" fmla="*/ 46453 w 146695"/>
                    <a:gd name="connsiteY7" fmla="*/ 36674 h 63568"/>
                    <a:gd name="connsiteX8" fmla="*/ 39118 w 146695"/>
                    <a:gd name="connsiteY8" fmla="*/ 39119 h 63568"/>
                    <a:gd name="connsiteX9" fmla="*/ 31784 w 146695"/>
                    <a:gd name="connsiteY9" fmla="*/ 44008 h 63568"/>
                    <a:gd name="connsiteX10" fmla="*/ 14669 w 146695"/>
                    <a:gd name="connsiteY10" fmla="*/ 56233 h 63568"/>
                    <a:gd name="connsiteX11" fmla="*/ 7334 w 146695"/>
                    <a:gd name="connsiteY11" fmla="*/ 58678 h 63568"/>
                    <a:gd name="connsiteX12" fmla="*/ 0 w 146695"/>
                    <a:gd name="connsiteY12" fmla="*/ 63568 h 6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695" h="63568">
                      <a:moveTo>
                        <a:pt x="146695" y="0"/>
                      </a:moveTo>
                      <a:cubicBezTo>
                        <a:pt x="135285" y="815"/>
                        <a:pt x="123778" y="748"/>
                        <a:pt x="112466" y="2445"/>
                      </a:cubicBezTo>
                      <a:cubicBezTo>
                        <a:pt x="107369" y="3210"/>
                        <a:pt x="102686" y="5705"/>
                        <a:pt x="97796" y="7335"/>
                      </a:cubicBezTo>
                      <a:cubicBezTo>
                        <a:pt x="95351" y="8150"/>
                        <a:pt x="92606" y="8351"/>
                        <a:pt x="90462" y="9780"/>
                      </a:cubicBezTo>
                      <a:cubicBezTo>
                        <a:pt x="88017" y="11410"/>
                        <a:pt x="85755" y="13355"/>
                        <a:pt x="83127" y="14669"/>
                      </a:cubicBezTo>
                      <a:cubicBezTo>
                        <a:pt x="80822" y="15821"/>
                        <a:pt x="78045" y="15862"/>
                        <a:pt x="75792" y="17114"/>
                      </a:cubicBezTo>
                      <a:cubicBezTo>
                        <a:pt x="50571" y="31126"/>
                        <a:pt x="70385" y="23807"/>
                        <a:pt x="53788" y="29339"/>
                      </a:cubicBezTo>
                      <a:cubicBezTo>
                        <a:pt x="51343" y="31784"/>
                        <a:pt x="49330" y="34756"/>
                        <a:pt x="46453" y="36674"/>
                      </a:cubicBezTo>
                      <a:cubicBezTo>
                        <a:pt x="44309" y="38104"/>
                        <a:pt x="41423" y="37966"/>
                        <a:pt x="39118" y="39119"/>
                      </a:cubicBezTo>
                      <a:cubicBezTo>
                        <a:pt x="36490" y="40433"/>
                        <a:pt x="34175" y="42300"/>
                        <a:pt x="31784" y="44008"/>
                      </a:cubicBezTo>
                      <a:cubicBezTo>
                        <a:pt x="29200" y="45854"/>
                        <a:pt x="18511" y="54312"/>
                        <a:pt x="14669" y="56233"/>
                      </a:cubicBezTo>
                      <a:cubicBezTo>
                        <a:pt x="12364" y="57386"/>
                        <a:pt x="9779" y="57863"/>
                        <a:pt x="7334" y="58678"/>
                      </a:cubicBezTo>
                      <a:lnTo>
                        <a:pt x="0" y="6356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3" name="フリーフォーム 1132"/>
                <p:cNvSpPr/>
                <p:nvPr/>
              </p:nvSpPr>
              <p:spPr>
                <a:xfrm>
                  <a:off x="6258995" y="5513294"/>
                  <a:ext cx="154030" cy="61123"/>
                </a:xfrm>
                <a:custGeom>
                  <a:avLst/>
                  <a:gdLst>
                    <a:gd name="connsiteX0" fmla="*/ 154030 w 154030"/>
                    <a:gd name="connsiteY0" fmla="*/ 9780 h 61123"/>
                    <a:gd name="connsiteX1" fmla="*/ 141805 w 154030"/>
                    <a:gd name="connsiteY1" fmla="*/ 4890 h 61123"/>
                    <a:gd name="connsiteX2" fmla="*/ 134470 w 154030"/>
                    <a:gd name="connsiteY2" fmla="*/ 0 h 61123"/>
                    <a:gd name="connsiteX3" fmla="*/ 90462 w 154030"/>
                    <a:gd name="connsiteY3" fmla="*/ 2445 h 61123"/>
                    <a:gd name="connsiteX4" fmla="*/ 66012 w 154030"/>
                    <a:gd name="connsiteY4" fmla="*/ 9780 h 61123"/>
                    <a:gd name="connsiteX5" fmla="*/ 58678 w 154030"/>
                    <a:gd name="connsiteY5" fmla="*/ 12225 h 61123"/>
                    <a:gd name="connsiteX6" fmla="*/ 39118 w 154030"/>
                    <a:gd name="connsiteY6" fmla="*/ 29339 h 61123"/>
                    <a:gd name="connsiteX7" fmla="*/ 31784 w 154030"/>
                    <a:gd name="connsiteY7" fmla="*/ 34229 h 61123"/>
                    <a:gd name="connsiteX8" fmla="*/ 26894 w 154030"/>
                    <a:gd name="connsiteY8" fmla="*/ 41564 h 61123"/>
                    <a:gd name="connsiteX9" fmla="*/ 12224 w 154030"/>
                    <a:gd name="connsiteY9" fmla="*/ 51343 h 61123"/>
                    <a:gd name="connsiteX10" fmla="*/ 7334 w 154030"/>
                    <a:gd name="connsiteY10" fmla="*/ 58678 h 61123"/>
                    <a:gd name="connsiteX11" fmla="*/ 0 w 154030"/>
                    <a:gd name="connsiteY11"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030" h="61123">
                      <a:moveTo>
                        <a:pt x="154030" y="9780"/>
                      </a:moveTo>
                      <a:cubicBezTo>
                        <a:pt x="149955" y="8150"/>
                        <a:pt x="145731" y="6853"/>
                        <a:pt x="141805" y="4890"/>
                      </a:cubicBezTo>
                      <a:cubicBezTo>
                        <a:pt x="139177" y="3576"/>
                        <a:pt x="137405" y="140"/>
                        <a:pt x="134470" y="0"/>
                      </a:cubicBezTo>
                      <a:lnTo>
                        <a:pt x="90462" y="2445"/>
                      </a:lnTo>
                      <a:cubicBezTo>
                        <a:pt x="75684" y="6140"/>
                        <a:pt x="83867" y="3828"/>
                        <a:pt x="66012" y="9780"/>
                      </a:cubicBezTo>
                      <a:lnTo>
                        <a:pt x="58678" y="12225"/>
                      </a:lnTo>
                      <a:cubicBezTo>
                        <a:pt x="50527" y="24449"/>
                        <a:pt x="56233" y="17928"/>
                        <a:pt x="39118" y="29339"/>
                      </a:cubicBezTo>
                      <a:lnTo>
                        <a:pt x="31784" y="34229"/>
                      </a:lnTo>
                      <a:cubicBezTo>
                        <a:pt x="30154" y="36674"/>
                        <a:pt x="29106" y="39629"/>
                        <a:pt x="26894" y="41564"/>
                      </a:cubicBezTo>
                      <a:cubicBezTo>
                        <a:pt x="22471" y="45434"/>
                        <a:pt x="12224" y="51343"/>
                        <a:pt x="12224" y="51343"/>
                      </a:cubicBezTo>
                      <a:cubicBezTo>
                        <a:pt x="10594" y="53788"/>
                        <a:pt x="9629" y="56842"/>
                        <a:pt x="7334" y="58678"/>
                      </a:cubicBezTo>
                      <a:cubicBezTo>
                        <a:pt x="5322" y="60288"/>
                        <a:pt x="0" y="61123"/>
                        <a:pt x="0"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4" name="フリーフォーム 1133"/>
                <p:cNvSpPr/>
                <p:nvPr/>
              </p:nvSpPr>
              <p:spPr>
                <a:xfrm>
                  <a:off x="6298113" y="5545078"/>
                  <a:ext cx="166255" cy="39119"/>
                </a:xfrm>
                <a:custGeom>
                  <a:avLst/>
                  <a:gdLst>
                    <a:gd name="connsiteX0" fmla="*/ 166255 w 166255"/>
                    <a:gd name="connsiteY0" fmla="*/ 9780 h 39119"/>
                    <a:gd name="connsiteX1" fmla="*/ 154030 w 166255"/>
                    <a:gd name="connsiteY1" fmla="*/ 4890 h 39119"/>
                    <a:gd name="connsiteX2" fmla="*/ 139361 w 166255"/>
                    <a:gd name="connsiteY2" fmla="*/ 0 h 39119"/>
                    <a:gd name="connsiteX3" fmla="*/ 68458 w 166255"/>
                    <a:gd name="connsiteY3" fmla="*/ 2445 h 39119"/>
                    <a:gd name="connsiteX4" fmla="*/ 53789 w 166255"/>
                    <a:gd name="connsiteY4" fmla="*/ 9780 h 39119"/>
                    <a:gd name="connsiteX5" fmla="*/ 46454 w 166255"/>
                    <a:gd name="connsiteY5" fmla="*/ 12225 h 39119"/>
                    <a:gd name="connsiteX6" fmla="*/ 39119 w 166255"/>
                    <a:gd name="connsiteY6" fmla="*/ 17115 h 39119"/>
                    <a:gd name="connsiteX7" fmla="*/ 24450 w 166255"/>
                    <a:gd name="connsiteY7" fmla="*/ 22004 h 39119"/>
                    <a:gd name="connsiteX8" fmla="*/ 9780 w 166255"/>
                    <a:gd name="connsiteY8" fmla="*/ 31784 h 39119"/>
                    <a:gd name="connsiteX9" fmla="*/ 0 w 166255"/>
                    <a:gd name="connsiteY9" fmla="*/ 39119 h 3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255" h="39119">
                      <a:moveTo>
                        <a:pt x="166255" y="9780"/>
                      </a:moveTo>
                      <a:cubicBezTo>
                        <a:pt x="162180" y="8150"/>
                        <a:pt x="158155" y="6390"/>
                        <a:pt x="154030" y="4890"/>
                      </a:cubicBezTo>
                      <a:cubicBezTo>
                        <a:pt x="149186" y="3129"/>
                        <a:pt x="139361" y="0"/>
                        <a:pt x="139361" y="0"/>
                      </a:cubicBezTo>
                      <a:cubicBezTo>
                        <a:pt x="115727" y="815"/>
                        <a:pt x="92060" y="970"/>
                        <a:pt x="68458" y="2445"/>
                      </a:cubicBezTo>
                      <a:cubicBezTo>
                        <a:pt x="61433" y="2884"/>
                        <a:pt x="59736" y="6806"/>
                        <a:pt x="53789" y="9780"/>
                      </a:cubicBezTo>
                      <a:cubicBezTo>
                        <a:pt x="51484" y="10933"/>
                        <a:pt x="48759" y="11072"/>
                        <a:pt x="46454" y="12225"/>
                      </a:cubicBezTo>
                      <a:cubicBezTo>
                        <a:pt x="43826" y="13539"/>
                        <a:pt x="41804" y="15922"/>
                        <a:pt x="39119" y="17115"/>
                      </a:cubicBezTo>
                      <a:cubicBezTo>
                        <a:pt x="34409" y="19208"/>
                        <a:pt x="28738" y="19145"/>
                        <a:pt x="24450" y="22004"/>
                      </a:cubicBezTo>
                      <a:lnTo>
                        <a:pt x="9780" y="31784"/>
                      </a:lnTo>
                      <a:cubicBezTo>
                        <a:pt x="1486" y="37313"/>
                        <a:pt x="4523" y="34596"/>
                        <a:pt x="0" y="391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5" name="フリーフォーム 1134"/>
                <p:cNvSpPr/>
                <p:nvPr/>
              </p:nvSpPr>
              <p:spPr>
                <a:xfrm>
                  <a:off x="6322563" y="5574417"/>
                  <a:ext cx="195593" cy="48951"/>
                </a:xfrm>
                <a:custGeom>
                  <a:avLst/>
                  <a:gdLst>
                    <a:gd name="connsiteX0" fmla="*/ 195593 w 195593"/>
                    <a:gd name="connsiteY0" fmla="*/ 9780 h 48951"/>
                    <a:gd name="connsiteX1" fmla="*/ 183369 w 195593"/>
                    <a:gd name="connsiteY1" fmla="*/ 7335 h 48951"/>
                    <a:gd name="connsiteX2" fmla="*/ 168699 w 195593"/>
                    <a:gd name="connsiteY2" fmla="*/ 2445 h 48951"/>
                    <a:gd name="connsiteX3" fmla="*/ 156474 w 195593"/>
                    <a:gd name="connsiteY3" fmla="*/ 0 h 48951"/>
                    <a:gd name="connsiteX4" fmla="*/ 107576 w 195593"/>
                    <a:gd name="connsiteY4" fmla="*/ 4890 h 48951"/>
                    <a:gd name="connsiteX5" fmla="*/ 100241 w 195593"/>
                    <a:gd name="connsiteY5" fmla="*/ 7335 h 48951"/>
                    <a:gd name="connsiteX6" fmla="*/ 73347 w 195593"/>
                    <a:gd name="connsiteY6" fmla="*/ 14670 h 48951"/>
                    <a:gd name="connsiteX7" fmla="*/ 58678 w 195593"/>
                    <a:gd name="connsiteY7" fmla="*/ 22004 h 48951"/>
                    <a:gd name="connsiteX8" fmla="*/ 51343 w 195593"/>
                    <a:gd name="connsiteY8" fmla="*/ 26894 h 48951"/>
                    <a:gd name="connsiteX9" fmla="*/ 44008 w 195593"/>
                    <a:gd name="connsiteY9" fmla="*/ 29339 h 48951"/>
                    <a:gd name="connsiteX10" fmla="*/ 36673 w 195593"/>
                    <a:gd name="connsiteY10" fmla="*/ 34229 h 48951"/>
                    <a:gd name="connsiteX11" fmla="*/ 22004 w 195593"/>
                    <a:gd name="connsiteY11" fmla="*/ 39119 h 48951"/>
                    <a:gd name="connsiteX12" fmla="*/ 0 w 195593"/>
                    <a:gd name="connsiteY12" fmla="*/ 48899 h 4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593" h="48951">
                      <a:moveTo>
                        <a:pt x="195593" y="9780"/>
                      </a:moveTo>
                      <a:cubicBezTo>
                        <a:pt x="191518" y="8965"/>
                        <a:pt x="187378" y="8428"/>
                        <a:pt x="183369" y="7335"/>
                      </a:cubicBezTo>
                      <a:cubicBezTo>
                        <a:pt x="178396" y="5979"/>
                        <a:pt x="173753" y="3456"/>
                        <a:pt x="168699" y="2445"/>
                      </a:cubicBezTo>
                      <a:lnTo>
                        <a:pt x="156474" y="0"/>
                      </a:lnTo>
                      <a:cubicBezTo>
                        <a:pt x="139363" y="1222"/>
                        <a:pt x="123967" y="1248"/>
                        <a:pt x="107576" y="4890"/>
                      </a:cubicBezTo>
                      <a:cubicBezTo>
                        <a:pt x="105060" y="5449"/>
                        <a:pt x="102741" y="6710"/>
                        <a:pt x="100241" y="7335"/>
                      </a:cubicBezTo>
                      <a:cubicBezTo>
                        <a:pt x="92892" y="9172"/>
                        <a:pt x="79643" y="10474"/>
                        <a:pt x="73347" y="14670"/>
                      </a:cubicBezTo>
                      <a:cubicBezTo>
                        <a:pt x="52316" y="28688"/>
                        <a:pt x="78931" y="11877"/>
                        <a:pt x="58678" y="22004"/>
                      </a:cubicBezTo>
                      <a:cubicBezTo>
                        <a:pt x="56050" y="23318"/>
                        <a:pt x="53971" y="25580"/>
                        <a:pt x="51343" y="26894"/>
                      </a:cubicBezTo>
                      <a:cubicBezTo>
                        <a:pt x="49038" y="28047"/>
                        <a:pt x="46313" y="28186"/>
                        <a:pt x="44008" y="29339"/>
                      </a:cubicBezTo>
                      <a:cubicBezTo>
                        <a:pt x="41380" y="30653"/>
                        <a:pt x="39358" y="33036"/>
                        <a:pt x="36673" y="34229"/>
                      </a:cubicBezTo>
                      <a:cubicBezTo>
                        <a:pt x="31963" y="36322"/>
                        <a:pt x="26293" y="36260"/>
                        <a:pt x="22004" y="39119"/>
                      </a:cubicBezTo>
                      <a:cubicBezTo>
                        <a:pt x="5300" y="50255"/>
                        <a:pt x="13211" y="48899"/>
                        <a:pt x="0" y="4889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6" name="フリーフォーム 1135"/>
                <p:cNvSpPr/>
                <p:nvPr/>
              </p:nvSpPr>
              <p:spPr>
                <a:xfrm>
                  <a:off x="5799350" y="5542633"/>
                  <a:ext cx="858310" cy="816603"/>
                </a:xfrm>
                <a:custGeom>
                  <a:avLst/>
                  <a:gdLst>
                    <a:gd name="connsiteX0" fmla="*/ 356958 w 858310"/>
                    <a:gd name="connsiteY0" fmla="*/ 0 h 816603"/>
                    <a:gd name="connsiteX1" fmla="*/ 403411 w 858310"/>
                    <a:gd name="connsiteY1" fmla="*/ 4890 h 816603"/>
                    <a:gd name="connsiteX2" fmla="*/ 410746 w 858310"/>
                    <a:gd name="connsiteY2" fmla="*/ 9780 h 816603"/>
                    <a:gd name="connsiteX3" fmla="*/ 418081 w 858310"/>
                    <a:gd name="connsiteY3" fmla="*/ 24449 h 816603"/>
                    <a:gd name="connsiteX4" fmla="*/ 420526 w 858310"/>
                    <a:gd name="connsiteY4" fmla="*/ 31784 h 816603"/>
                    <a:gd name="connsiteX5" fmla="*/ 452310 w 858310"/>
                    <a:gd name="connsiteY5" fmla="*/ 34229 h 816603"/>
                    <a:gd name="connsiteX6" fmla="*/ 459645 w 858310"/>
                    <a:gd name="connsiteY6" fmla="*/ 39119 h 816603"/>
                    <a:gd name="connsiteX7" fmla="*/ 466979 w 858310"/>
                    <a:gd name="connsiteY7" fmla="*/ 53788 h 816603"/>
                    <a:gd name="connsiteX8" fmla="*/ 481649 w 858310"/>
                    <a:gd name="connsiteY8" fmla="*/ 61123 h 816603"/>
                    <a:gd name="connsiteX9" fmla="*/ 486539 w 858310"/>
                    <a:gd name="connsiteY9" fmla="*/ 68458 h 816603"/>
                    <a:gd name="connsiteX10" fmla="*/ 493874 w 858310"/>
                    <a:gd name="connsiteY10" fmla="*/ 73348 h 816603"/>
                    <a:gd name="connsiteX11" fmla="*/ 496318 w 858310"/>
                    <a:gd name="connsiteY11" fmla="*/ 80683 h 816603"/>
                    <a:gd name="connsiteX12" fmla="*/ 510988 w 858310"/>
                    <a:gd name="connsiteY12" fmla="*/ 90462 h 816603"/>
                    <a:gd name="connsiteX13" fmla="*/ 518323 w 858310"/>
                    <a:gd name="connsiteY13" fmla="*/ 95352 h 816603"/>
                    <a:gd name="connsiteX14" fmla="*/ 523213 w 858310"/>
                    <a:gd name="connsiteY14" fmla="*/ 102687 h 816603"/>
                    <a:gd name="connsiteX15" fmla="*/ 537882 w 858310"/>
                    <a:gd name="connsiteY15" fmla="*/ 95352 h 816603"/>
                    <a:gd name="connsiteX16" fmla="*/ 552552 w 858310"/>
                    <a:gd name="connsiteY16" fmla="*/ 90462 h 816603"/>
                    <a:gd name="connsiteX17" fmla="*/ 572111 w 858310"/>
                    <a:gd name="connsiteY17" fmla="*/ 92907 h 816603"/>
                    <a:gd name="connsiteX18" fmla="*/ 579446 w 858310"/>
                    <a:gd name="connsiteY18" fmla="*/ 97797 h 816603"/>
                    <a:gd name="connsiteX19" fmla="*/ 586780 w 858310"/>
                    <a:gd name="connsiteY19" fmla="*/ 92907 h 816603"/>
                    <a:gd name="connsiteX20" fmla="*/ 594115 w 858310"/>
                    <a:gd name="connsiteY20" fmla="*/ 90462 h 816603"/>
                    <a:gd name="connsiteX21" fmla="*/ 645459 w 858310"/>
                    <a:gd name="connsiteY21" fmla="*/ 95352 h 816603"/>
                    <a:gd name="connsiteX22" fmla="*/ 657683 w 858310"/>
                    <a:gd name="connsiteY22" fmla="*/ 92907 h 816603"/>
                    <a:gd name="connsiteX23" fmla="*/ 665018 w 858310"/>
                    <a:gd name="connsiteY23" fmla="*/ 90462 h 816603"/>
                    <a:gd name="connsiteX24" fmla="*/ 672353 w 858310"/>
                    <a:gd name="connsiteY24" fmla="*/ 85572 h 816603"/>
                    <a:gd name="connsiteX25" fmla="*/ 701692 w 858310"/>
                    <a:gd name="connsiteY25" fmla="*/ 80683 h 816603"/>
                    <a:gd name="connsiteX26" fmla="*/ 728586 w 858310"/>
                    <a:gd name="connsiteY26" fmla="*/ 83127 h 816603"/>
                    <a:gd name="connsiteX27" fmla="*/ 735921 w 858310"/>
                    <a:gd name="connsiteY27" fmla="*/ 88017 h 816603"/>
                    <a:gd name="connsiteX28" fmla="*/ 757925 w 858310"/>
                    <a:gd name="connsiteY28" fmla="*/ 97797 h 816603"/>
                    <a:gd name="connsiteX29" fmla="*/ 762815 w 858310"/>
                    <a:gd name="connsiteY29" fmla="*/ 105132 h 816603"/>
                    <a:gd name="connsiteX30" fmla="*/ 777484 w 858310"/>
                    <a:gd name="connsiteY30" fmla="*/ 114911 h 816603"/>
                    <a:gd name="connsiteX31" fmla="*/ 789709 w 858310"/>
                    <a:gd name="connsiteY31" fmla="*/ 124691 h 816603"/>
                    <a:gd name="connsiteX32" fmla="*/ 797044 w 858310"/>
                    <a:gd name="connsiteY32" fmla="*/ 139361 h 816603"/>
                    <a:gd name="connsiteX33" fmla="*/ 804378 w 858310"/>
                    <a:gd name="connsiteY33" fmla="*/ 144250 h 816603"/>
                    <a:gd name="connsiteX34" fmla="*/ 811713 w 858310"/>
                    <a:gd name="connsiteY34" fmla="*/ 158920 h 816603"/>
                    <a:gd name="connsiteX35" fmla="*/ 814158 w 858310"/>
                    <a:gd name="connsiteY35" fmla="*/ 166255 h 816603"/>
                    <a:gd name="connsiteX36" fmla="*/ 823938 w 858310"/>
                    <a:gd name="connsiteY36" fmla="*/ 183369 h 816603"/>
                    <a:gd name="connsiteX37" fmla="*/ 831272 w 858310"/>
                    <a:gd name="connsiteY37" fmla="*/ 190704 h 816603"/>
                    <a:gd name="connsiteX38" fmla="*/ 841052 w 858310"/>
                    <a:gd name="connsiteY38" fmla="*/ 220043 h 816603"/>
                    <a:gd name="connsiteX39" fmla="*/ 843497 w 858310"/>
                    <a:gd name="connsiteY39" fmla="*/ 227378 h 816603"/>
                    <a:gd name="connsiteX40" fmla="*/ 845942 w 858310"/>
                    <a:gd name="connsiteY40" fmla="*/ 234712 h 816603"/>
                    <a:gd name="connsiteX41" fmla="*/ 848387 w 858310"/>
                    <a:gd name="connsiteY41" fmla="*/ 244492 h 816603"/>
                    <a:gd name="connsiteX42" fmla="*/ 853277 w 858310"/>
                    <a:gd name="connsiteY42" fmla="*/ 259162 h 816603"/>
                    <a:gd name="connsiteX43" fmla="*/ 855722 w 858310"/>
                    <a:gd name="connsiteY43" fmla="*/ 266496 h 816603"/>
                    <a:gd name="connsiteX44" fmla="*/ 855722 w 858310"/>
                    <a:gd name="connsiteY44" fmla="*/ 371628 h 816603"/>
                    <a:gd name="connsiteX45" fmla="*/ 850832 w 858310"/>
                    <a:gd name="connsiteY45" fmla="*/ 393632 h 816603"/>
                    <a:gd name="connsiteX46" fmla="*/ 845942 w 858310"/>
                    <a:gd name="connsiteY46" fmla="*/ 408302 h 816603"/>
                    <a:gd name="connsiteX47" fmla="*/ 843497 w 858310"/>
                    <a:gd name="connsiteY47" fmla="*/ 418081 h 816603"/>
                    <a:gd name="connsiteX48" fmla="*/ 838607 w 858310"/>
                    <a:gd name="connsiteY48" fmla="*/ 432751 h 816603"/>
                    <a:gd name="connsiteX49" fmla="*/ 833717 w 858310"/>
                    <a:gd name="connsiteY49" fmla="*/ 447420 h 816603"/>
                    <a:gd name="connsiteX50" fmla="*/ 831272 w 858310"/>
                    <a:gd name="connsiteY50" fmla="*/ 454755 h 816603"/>
                    <a:gd name="connsiteX51" fmla="*/ 828828 w 858310"/>
                    <a:gd name="connsiteY51" fmla="*/ 462090 h 816603"/>
                    <a:gd name="connsiteX52" fmla="*/ 819048 w 858310"/>
                    <a:gd name="connsiteY52" fmla="*/ 484094 h 816603"/>
                    <a:gd name="connsiteX53" fmla="*/ 809268 w 858310"/>
                    <a:gd name="connsiteY53" fmla="*/ 513433 h 816603"/>
                    <a:gd name="connsiteX54" fmla="*/ 806823 w 858310"/>
                    <a:gd name="connsiteY54" fmla="*/ 520768 h 816603"/>
                    <a:gd name="connsiteX55" fmla="*/ 804378 w 858310"/>
                    <a:gd name="connsiteY55" fmla="*/ 528103 h 816603"/>
                    <a:gd name="connsiteX56" fmla="*/ 799489 w 858310"/>
                    <a:gd name="connsiteY56" fmla="*/ 535438 h 816603"/>
                    <a:gd name="connsiteX57" fmla="*/ 794599 w 858310"/>
                    <a:gd name="connsiteY57" fmla="*/ 550107 h 816603"/>
                    <a:gd name="connsiteX58" fmla="*/ 787264 w 858310"/>
                    <a:gd name="connsiteY58" fmla="*/ 564777 h 816603"/>
                    <a:gd name="connsiteX59" fmla="*/ 782374 w 858310"/>
                    <a:gd name="connsiteY59" fmla="*/ 572111 h 816603"/>
                    <a:gd name="connsiteX60" fmla="*/ 779929 w 858310"/>
                    <a:gd name="connsiteY60" fmla="*/ 579446 h 816603"/>
                    <a:gd name="connsiteX61" fmla="*/ 770149 w 858310"/>
                    <a:gd name="connsiteY61" fmla="*/ 594116 h 816603"/>
                    <a:gd name="connsiteX62" fmla="*/ 757925 w 858310"/>
                    <a:gd name="connsiteY62" fmla="*/ 616120 h 816603"/>
                    <a:gd name="connsiteX63" fmla="*/ 750590 w 858310"/>
                    <a:gd name="connsiteY63" fmla="*/ 618565 h 816603"/>
                    <a:gd name="connsiteX64" fmla="*/ 738366 w 858310"/>
                    <a:gd name="connsiteY64" fmla="*/ 628345 h 816603"/>
                    <a:gd name="connsiteX65" fmla="*/ 733476 w 858310"/>
                    <a:gd name="connsiteY65" fmla="*/ 635679 h 816603"/>
                    <a:gd name="connsiteX66" fmla="*/ 726141 w 858310"/>
                    <a:gd name="connsiteY66" fmla="*/ 643014 h 816603"/>
                    <a:gd name="connsiteX67" fmla="*/ 709026 w 858310"/>
                    <a:gd name="connsiteY67" fmla="*/ 662573 h 816603"/>
                    <a:gd name="connsiteX68" fmla="*/ 696802 w 858310"/>
                    <a:gd name="connsiteY68" fmla="*/ 672353 h 816603"/>
                    <a:gd name="connsiteX69" fmla="*/ 691912 w 858310"/>
                    <a:gd name="connsiteY69" fmla="*/ 679688 h 816603"/>
                    <a:gd name="connsiteX70" fmla="*/ 684577 w 858310"/>
                    <a:gd name="connsiteY70" fmla="*/ 684578 h 816603"/>
                    <a:gd name="connsiteX71" fmla="*/ 672353 w 858310"/>
                    <a:gd name="connsiteY71" fmla="*/ 696802 h 816603"/>
                    <a:gd name="connsiteX72" fmla="*/ 660128 w 858310"/>
                    <a:gd name="connsiteY72" fmla="*/ 706582 h 816603"/>
                    <a:gd name="connsiteX73" fmla="*/ 655238 w 858310"/>
                    <a:gd name="connsiteY73" fmla="*/ 713917 h 816603"/>
                    <a:gd name="connsiteX74" fmla="*/ 640569 w 858310"/>
                    <a:gd name="connsiteY74" fmla="*/ 726141 h 816603"/>
                    <a:gd name="connsiteX75" fmla="*/ 635679 w 858310"/>
                    <a:gd name="connsiteY75" fmla="*/ 733476 h 816603"/>
                    <a:gd name="connsiteX76" fmla="*/ 621009 w 858310"/>
                    <a:gd name="connsiteY76" fmla="*/ 743256 h 816603"/>
                    <a:gd name="connsiteX77" fmla="*/ 613675 w 858310"/>
                    <a:gd name="connsiteY77" fmla="*/ 748146 h 816603"/>
                    <a:gd name="connsiteX78" fmla="*/ 599005 w 858310"/>
                    <a:gd name="connsiteY78" fmla="*/ 757925 h 816603"/>
                    <a:gd name="connsiteX79" fmla="*/ 591670 w 858310"/>
                    <a:gd name="connsiteY79" fmla="*/ 762815 h 816603"/>
                    <a:gd name="connsiteX80" fmla="*/ 581891 w 858310"/>
                    <a:gd name="connsiteY80" fmla="*/ 767705 h 816603"/>
                    <a:gd name="connsiteX81" fmla="*/ 574556 w 858310"/>
                    <a:gd name="connsiteY81" fmla="*/ 772595 h 816603"/>
                    <a:gd name="connsiteX82" fmla="*/ 562331 w 858310"/>
                    <a:gd name="connsiteY82" fmla="*/ 775040 h 816603"/>
                    <a:gd name="connsiteX83" fmla="*/ 554997 w 858310"/>
                    <a:gd name="connsiteY83" fmla="*/ 777485 h 816603"/>
                    <a:gd name="connsiteX84" fmla="*/ 542772 w 858310"/>
                    <a:gd name="connsiteY84" fmla="*/ 779930 h 816603"/>
                    <a:gd name="connsiteX85" fmla="*/ 520768 w 858310"/>
                    <a:gd name="connsiteY85" fmla="*/ 787264 h 816603"/>
                    <a:gd name="connsiteX86" fmla="*/ 506098 w 858310"/>
                    <a:gd name="connsiteY86" fmla="*/ 792154 h 816603"/>
                    <a:gd name="connsiteX87" fmla="*/ 498763 w 858310"/>
                    <a:gd name="connsiteY87" fmla="*/ 794599 h 816603"/>
                    <a:gd name="connsiteX88" fmla="*/ 491429 w 858310"/>
                    <a:gd name="connsiteY88" fmla="*/ 799489 h 816603"/>
                    <a:gd name="connsiteX89" fmla="*/ 484094 w 858310"/>
                    <a:gd name="connsiteY89" fmla="*/ 801934 h 816603"/>
                    <a:gd name="connsiteX90" fmla="*/ 474314 w 858310"/>
                    <a:gd name="connsiteY90" fmla="*/ 804379 h 816603"/>
                    <a:gd name="connsiteX91" fmla="*/ 449865 w 858310"/>
                    <a:gd name="connsiteY91" fmla="*/ 809269 h 816603"/>
                    <a:gd name="connsiteX92" fmla="*/ 408301 w 858310"/>
                    <a:gd name="connsiteY92" fmla="*/ 816603 h 816603"/>
                    <a:gd name="connsiteX93" fmla="*/ 347178 w 858310"/>
                    <a:gd name="connsiteY93" fmla="*/ 814158 h 816603"/>
                    <a:gd name="connsiteX94" fmla="*/ 330064 w 858310"/>
                    <a:gd name="connsiteY94" fmla="*/ 811714 h 816603"/>
                    <a:gd name="connsiteX95" fmla="*/ 322729 w 858310"/>
                    <a:gd name="connsiteY95" fmla="*/ 809269 h 816603"/>
                    <a:gd name="connsiteX96" fmla="*/ 254271 w 858310"/>
                    <a:gd name="connsiteY96" fmla="*/ 804379 h 816603"/>
                    <a:gd name="connsiteX97" fmla="*/ 229822 w 858310"/>
                    <a:gd name="connsiteY97" fmla="*/ 799489 h 816603"/>
                    <a:gd name="connsiteX98" fmla="*/ 210263 w 858310"/>
                    <a:gd name="connsiteY98" fmla="*/ 794599 h 816603"/>
                    <a:gd name="connsiteX99" fmla="*/ 200483 w 858310"/>
                    <a:gd name="connsiteY99" fmla="*/ 792154 h 816603"/>
                    <a:gd name="connsiteX100" fmla="*/ 183369 w 858310"/>
                    <a:gd name="connsiteY100" fmla="*/ 789709 h 816603"/>
                    <a:gd name="connsiteX101" fmla="*/ 156475 w 858310"/>
                    <a:gd name="connsiteY101" fmla="*/ 784819 h 816603"/>
                    <a:gd name="connsiteX102" fmla="*/ 141805 w 858310"/>
                    <a:gd name="connsiteY102" fmla="*/ 779930 h 816603"/>
                    <a:gd name="connsiteX103" fmla="*/ 127136 w 858310"/>
                    <a:gd name="connsiteY103" fmla="*/ 772595 h 816603"/>
                    <a:gd name="connsiteX104" fmla="*/ 102686 w 858310"/>
                    <a:gd name="connsiteY104" fmla="*/ 762815 h 816603"/>
                    <a:gd name="connsiteX105" fmla="*/ 95352 w 858310"/>
                    <a:gd name="connsiteY105" fmla="*/ 760370 h 816603"/>
                    <a:gd name="connsiteX106" fmla="*/ 88017 w 858310"/>
                    <a:gd name="connsiteY106" fmla="*/ 757925 h 816603"/>
                    <a:gd name="connsiteX107" fmla="*/ 80682 w 858310"/>
                    <a:gd name="connsiteY107" fmla="*/ 753035 h 816603"/>
                    <a:gd name="connsiteX108" fmla="*/ 66013 w 858310"/>
                    <a:gd name="connsiteY108" fmla="*/ 748146 h 816603"/>
                    <a:gd name="connsiteX109" fmla="*/ 51343 w 858310"/>
                    <a:gd name="connsiteY109" fmla="*/ 740811 h 816603"/>
                    <a:gd name="connsiteX110" fmla="*/ 44008 w 858310"/>
                    <a:gd name="connsiteY110" fmla="*/ 735921 h 816603"/>
                    <a:gd name="connsiteX111" fmla="*/ 29339 w 858310"/>
                    <a:gd name="connsiteY111" fmla="*/ 731031 h 816603"/>
                    <a:gd name="connsiteX112" fmla="*/ 22004 w 858310"/>
                    <a:gd name="connsiteY112" fmla="*/ 728586 h 816603"/>
                    <a:gd name="connsiteX113" fmla="*/ 14669 w 858310"/>
                    <a:gd name="connsiteY113" fmla="*/ 723696 h 816603"/>
                    <a:gd name="connsiteX114" fmla="*/ 0 w 858310"/>
                    <a:gd name="connsiteY114" fmla="*/ 718807 h 81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858310" h="816603">
                      <a:moveTo>
                        <a:pt x="356958" y="0"/>
                      </a:moveTo>
                      <a:cubicBezTo>
                        <a:pt x="360550" y="225"/>
                        <a:pt x="391197" y="-1217"/>
                        <a:pt x="403411" y="4890"/>
                      </a:cubicBezTo>
                      <a:cubicBezTo>
                        <a:pt x="406039" y="6204"/>
                        <a:pt x="408301" y="8150"/>
                        <a:pt x="410746" y="9780"/>
                      </a:cubicBezTo>
                      <a:cubicBezTo>
                        <a:pt x="416892" y="28217"/>
                        <a:pt x="408601" y="5491"/>
                        <a:pt x="418081" y="24449"/>
                      </a:cubicBezTo>
                      <a:cubicBezTo>
                        <a:pt x="419234" y="26754"/>
                        <a:pt x="418048" y="31076"/>
                        <a:pt x="420526" y="31784"/>
                      </a:cubicBezTo>
                      <a:cubicBezTo>
                        <a:pt x="430743" y="34703"/>
                        <a:pt x="441715" y="33414"/>
                        <a:pt x="452310" y="34229"/>
                      </a:cubicBezTo>
                      <a:cubicBezTo>
                        <a:pt x="454755" y="35859"/>
                        <a:pt x="457809" y="36824"/>
                        <a:pt x="459645" y="39119"/>
                      </a:cubicBezTo>
                      <a:cubicBezTo>
                        <a:pt x="475550" y="59001"/>
                        <a:pt x="446375" y="33184"/>
                        <a:pt x="466979" y="53788"/>
                      </a:cubicBezTo>
                      <a:cubicBezTo>
                        <a:pt x="471719" y="58528"/>
                        <a:pt x="475683" y="59134"/>
                        <a:pt x="481649" y="61123"/>
                      </a:cubicBezTo>
                      <a:cubicBezTo>
                        <a:pt x="483279" y="63568"/>
                        <a:pt x="484461" y="66380"/>
                        <a:pt x="486539" y="68458"/>
                      </a:cubicBezTo>
                      <a:cubicBezTo>
                        <a:pt x="488617" y="70536"/>
                        <a:pt x="492038" y="71053"/>
                        <a:pt x="493874" y="73348"/>
                      </a:cubicBezTo>
                      <a:cubicBezTo>
                        <a:pt x="495484" y="75360"/>
                        <a:pt x="494496" y="78861"/>
                        <a:pt x="496318" y="80683"/>
                      </a:cubicBezTo>
                      <a:cubicBezTo>
                        <a:pt x="500474" y="84839"/>
                        <a:pt x="506098" y="87202"/>
                        <a:pt x="510988" y="90462"/>
                      </a:cubicBezTo>
                      <a:lnTo>
                        <a:pt x="518323" y="95352"/>
                      </a:lnTo>
                      <a:cubicBezTo>
                        <a:pt x="519953" y="97797"/>
                        <a:pt x="520485" y="101596"/>
                        <a:pt x="523213" y="102687"/>
                      </a:cubicBezTo>
                      <a:cubicBezTo>
                        <a:pt x="526732" y="104095"/>
                        <a:pt x="535932" y="96219"/>
                        <a:pt x="537882" y="95352"/>
                      </a:cubicBezTo>
                      <a:cubicBezTo>
                        <a:pt x="542592" y="93259"/>
                        <a:pt x="552552" y="90462"/>
                        <a:pt x="552552" y="90462"/>
                      </a:cubicBezTo>
                      <a:cubicBezTo>
                        <a:pt x="559072" y="91277"/>
                        <a:pt x="565772" y="91178"/>
                        <a:pt x="572111" y="92907"/>
                      </a:cubicBezTo>
                      <a:cubicBezTo>
                        <a:pt x="574946" y="93680"/>
                        <a:pt x="576507" y="97797"/>
                        <a:pt x="579446" y="97797"/>
                      </a:cubicBezTo>
                      <a:cubicBezTo>
                        <a:pt x="582384" y="97797"/>
                        <a:pt x="584152" y="94221"/>
                        <a:pt x="586780" y="92907"/>
                      </a:cubicBezTo>
                      <a:cubicBezTo>
                        <a:pt x="589085" y="91754"/>
                        <a:pt x="591670" y="91277"/>
                        <a:pt x="594115" y="90462"/>
                      </a:cubicBezTo>
                      <a:cubicBezTo>
                        <a:pt x="614851" y="94609"/>
                        <a:pt x="615714" y="95352"/>
                        <a:pt x="645459" y="95352"/>
                      </a:cubicBezTo>
                      <a:cubicBezTo>
                        <a:pt x="649614" y="95352"/>
                        <a:pt x="653652" y="93915"/>
                        <a:pt x="657683" y="92907"/>
                      </a:cubicBezTo>
                      <a:cubicBezTo>
                        <a:pt x="660183" y="92282"/>
                        <a:pt x="662713" y="91615"/>
                        <a:pt x="665018" y="90462"/>
                      </a:cubicBezTo>
                      <a:cubicBezTo>
                        <a:pt x="667646" y="89148"/>
                        <a:pt x="669514" y="86329"/>
                        <a:pt x="672353" y="85572"/>
                      </a:cubicBezTo>
                      <a:cubicBezTo>
                        <a:pt x="681933" y="83018"/>
                        <a:pt x="701692" y="80683"/>
                        <a:pt x="701692" y="80683"/>
                      </a:cubicBezTo>
                      <a:cubicBezTo>
                        <a:pt x="710657" y="81498"/>
                        <a:pt x="719784" y="81241"/>
                        <a:pt x="728586" y="83127"/>
                      </a:cubicBezTo>
                      <a:cubicBezTo>
                        <a:pt x="731459" y="83743"/>
                        <a:pt x="733236" y="86824"/>
                        <a:pt x="735921" y="88017"/>
                      </a:cubicBezTo>
                      <a:cubicBezTo>
                        <a:pt x="762107" y="99656"/>
                        <a:pt x="741325" y="86730"/>
                        <a:pt x="757925" y="97797"/>
                      </a:cubicBezTo>
                      <a:cubicBezTo>
                        <a:pt x="759555" y="100242"/>
                        <a:pt x="760604" y="103197"/>
                        <a:pt x="762815" y="105132"/>
                      </a:cubicBezTo>
                      <a:cubicBezTo>
                        <a:pt x="767238" y="109002"/>
                        <a:pt x="777484" y="114911"/>
                        <a:pt x="777484" y="114911"/>
                      </a:cubicBezTo>
                      <a:cubicBezTo>
                        <a:pt x="791498" y="135932"/>
                        <a:pt x="772838" y="111194"/>
                        <a:pt x="789709" y="124691"/>
                      </a:cubicBezTo>
                      <a:cubicBezTo>
                        <a:pt x="801159" y="133851"/>
                        <a:pt x="789170" y="129518"/>
                        <a:pt x="797044" y="139361"/>
                      </a:cubicBezTo>
                      <a:cubicBezTo>
                        <a:pt x="798879" y="141655"/>
                        <a:pt x="801933" y="142620"/>
                        <a:pt x="804378" y="144250"/>
                      </a:cubicBezTo>
                      <a:cubicBezTo>
                        <a:pt x="810524" y="162687"/>
                        <a:pt x="802234" y="139961"/>
                        <a:pt x="811713" y="158920"/>
                      </a:cubicBezTo>
                      <a:cubicBezTo>
                        <a:pt x="812866" y="161225"/>
                        <a:pt x="813143" y="163886"/>
                        <a:pt x="814158" y="166255"/>
                      </a:cubicBezTo>
                      <a:cubicBezTo>
                        <a:pt x="816268" y="171178"/>
                        <a:pt x="820328" y="179036"/>
                        <a:pt x="823938" y="183369"/>
                      </a:cubicBezTo>
                      <a:cubicBezTo>
                        <a:pt x="826151" y="186025"/>
                        <a:pt x="828827" y="188259"/>
                        <a:pt x="831272" y="190704"/>
                      </a:cubicBezTo>
                      <a:lnTo>
                        <a:pt x="841052" y="220043"/>
                      </a:lnTo>
                      <a:lnTo>
                        <a:pt x="843497" y="227378"/>
                      </a:lnTo>
                      <a:cubicBezTo>
                        <a:pt x="844312" y="229823"/>
                        <a:pt x="845317" y="232212"/>
                        <a:pt x="845942" y="234712"/>
                      </a:cubicBezTo>
                      <a:cubicBezTo>
                        <a:pt x="846757" y="237972"/>
                        <a:pt x="847421" y="241273"/>
                        <a:pt x="848387" y="244492"/>
                      </a:cubicBezTo>
                      <a:cubicBezTo>
                        <a:pt x="849868" y="249429"/>
                        <a:pt x="851647" y="254272"/>
                        <a:pt x="853277" y="259162"/>
                      </a:cubicBezTo>
                      <a:lnTo>
                        <a:pt x="855722" y="266496"/>
                      </a:lnTo>
                      <a:cubicBezTo>
                        <a:pt x="858636" y="318947"/>
                        <a:pt x="859673" y="312363"/>
                        <a:pt x="855722" y="371628"/>
                      </a:cubicBezTo>
                      <a:cubicBezTo>
                        <a:pt x="855522" y="374621"/>
                        <a:pt x="851937" y="389950"/>
                        <a:pt x="850832" y="393632"/>
                      </a:cubicBezTo>
                      <a:cubicBezTo>
                        <a:pt x="849351" y="398569"/>
                        <a:pt x="847192" y="403301"/>
                        <a:pt x="845942" y="408302"/>
                      </a:cubicBezTo>
                      <a:cubicBezTo>
                        <a:pt x="845127" y="411562"/>
                        <a:pt x="844463" y="414863"/>
                        <a:pt x="843497" y="418081"/>
                      </a:cubicBezTo>
                      <a:cubicBezTo>
                        <a:pt x="842016" y="423018"/>
                        <a:pt x="840237" y="427861"/>
                        <a:pt x="838607" y="432751"/>
                      </a:cubicBezTo>
                      <a:lnTo>
                        <a:pt x="833717" y="447420"/>
                      </a:lnTo>
                      <a:lnTo>
                        <a:pt x="831272" y="454755"/>
                      </a:lnTo>
                      <a:cubicBezTo>
                        <a:pt x="830457" y="457200"/>
                        <a:pt x="830258" y="459946"/>
                        <a:pt x="828828" y="462090"/>
                      </a:cubicBezTo>
                      <a:cubicBezTo>
                        <a:pt x="821079" y="473713"/>
                        <a:pt x="824867" y="466638"/>
                        <a:pt x="819048" y="484094"/>
                      </a:cubicBezTo>
                      <a:lnTo>
                        <a:pt x="809268" y="513433"/>
                      </a:lnTo>
                      <a:lnTo>
                        <a:pt x="806823" y="520768"/>
                      </a:lnTo>
                      <a:cubicBezTo>
                        <a:pt x="806008" y="523213"/>
                        <a:pt x="805807" y="525958"/>
                        <a:pt x="804378" y="528103"/>
                      </a:cubicBezTo>
                      <a:cubicBezTo>
                        <a:pt x="802748" y="530548"/>
                        <a:pt x="800682" y="532753"/>
                        <a:pt x="799489" y="535438"/>
                      </a:cubicBezTo>
                      <a:cubicBezTo>
                        <a:pt x="797396" y="540148"/>
                        <a:pt x="797458" y="545818"/>
                        <a:pt x="794599" y="550107"/>
                      </a:cubicBezTo>
                      <a:cubicBezTo>
                        <a:pt x="780582" y="571133"/>
                        <a:pt x="797389" y="544527"/>
                        <a:pt x="787264" y="564777"/>
                      </a:cubicBezTo>
                      <a:cubicBezTo>
                        <a:pt x="785950" y="567405"/>
                        <a:pt x="784004" y="569666"/>
                        <a:pt x="782374" y="572111"/>
                      </a:cubicBezTo>
                      <a:cubicBezTo>
                        <a:pt x="781559" y="574556"/>
                        <a:pt x="781181" y="577193"/>
                        <a:pt x="779929" y="579446"/>
                      </a:cubicBezTo>
                      <a:cubicBezTo>
                        <a:pt x="777075" y="584583"/>
                        <a:pt x="770149" y="594116"/>
                        <a:pt x="770149" y="594116"/>
                      </a:cubicBezTo>
                      <a:cubicBezTo>
                        <a:pt x="767997" y="600575"/>
                        <a:pt x="764232" y="614018"/>
                        <a:pt x="757925" y="616120"/>
                      </a:cubicBezTo>
                      <a:lnTo>
                        <a:pt x="750590" y="618565"/>
                      </a:lnTo>
                      <a:cubicBezTo>
                        <a:pt x="736577" y="639584"/>
                        <a:pt x="755234" y="614851"/>
                        <a:pt x="738366" y="628345"/>
                      </a:cubicBezTo>
                      <a:cubicBezTo>
                        <a:pt x="736072" y="630180"/>
                        <a:pt x="735357" y="633422"/>
                        <a:pt x="733476" y="635679"/>
                      </a:cubicBezTo>
                      <a:cubicBezTo>
                        <a:pt x="731262" y="638335"/>
                        <a:pt x="728264" y="640285"/>
                        <a:pt x="726141" y="643014"/>
                      </a:cubicBezTo>
                      <a:cubicBezTo>
                        <a:pt x="710782" y="662761"/>
                        <a:pt x="723226" y="653109"/>
                        <a:pt x="709026" y="662573"/>
                      </a:cubicBezTo>
                      <a:cubicBezTo>
                        <a:pt x="695017" y="683591"/>
                        <a:pt x="713670" y="658859"/>
                        <a:pt x="696802" y="672353"/>
                      </a:cubicBezTo>
                      <a:cubicBezTo>
                        <a:pt x="694507" y="674189"/>
                        <a:pt x="693990" y="677610"/>
                        <a:pt x="691912" y="679688"/>
                      </a:cubicBezTo>
                      <a:cubicBezTo>
                        <a:pt x="689834" y="681766"/>
                        <a:pt x="687022" y="682948"/>
                        <a:pt x="684577" y="684578"/>
                      </a:cubicBezTo>
                      <a:cubicBezTo>
                        <a:pt x="671534" y="704139"/>
                        <a:pt x="688654" y="680499"/>
                        <a:pt x="672353" y="696802"/>
                      </a:cubicBezTo>
                      <a:cubicBezTo>
                        <a:pt x="661295" y="707861"/>
                        <a:pt x="674407" y="701822"/>
                        <a:pt x="660128" y="706582"/>
                      </a:cubicBezTo>
                      <a:cubicBezTo>
                        <a:pt x="658498" y="709027"/>
                        <a:pt x="657316" y="711839"/>
                        <a:pt x="655238" y="713917"/>
                      </a:cubicBezTo>
                      <a:cubicBezTo>
                        <a:pt x="636008" y="733147"/>
                        <a:pt x="660591" y="702114"/>
                        <a:pt x="640569" y="726141"/>
                      </a:cubicBezTo>
                      <a:cubicBezTo>
                        <a:pt x="638688" y="728398"/>
                        <a:pt x="637890" y="731541"/>
                        <a:pt x="635679" y="733476"/>
                      </a:cubicBezTo>
                      <a:cubicBezTo>
                        <a:pt x="631256" y="737346"/>
                        <a:pt x="625899" y="739996"/>
                        <a:pt x="621009" y="743256"/>
                      </a:cubicBezTo>
                      <a:lnTo>
                        <a:pt x="613675" y="748146"/>
                      </a:lnTo>
                      <a:lnTo>
                        <a:pt x="599005" y="757925"/>
                      </a:lnTo>
                      <a:cubicBezTo>
                        <a:pt x="596560" y="759555"/>
                        <a:pt x="594298" y="761501"/>
                        <a:pt x="591670" y="762815"/>
                      </a:cubicBezTo>
                      <a:cubicBezTo>
                        <a:pt x="588410" y="764445"/>
                        <a:pt x="585055" y="765897"/>
                        <a:pt x="581891" y="767705"/>
                      </a:cubicBezTo>
                      <a:cubicBezTo>
                        <a:pt x="579340" y="769163"/>
                        <a:pt x="577307" y="771563"/>
                        <a:pt x="574556" y="772595"/>
                      </a:cubicBezTo>
                      <a:cubicBezTo>
                        <a:pt x="570665" y="774054"/>
                        <a:pt x="566363" y="774032"/>
                        <a:pt x="562331" y="775040"/>
                      </a:cubicBezTo>
                      <a:cubicBezTo>
                        <a:pt x="559831" y="775665"/>
                        <a:pt x="557497" y="776860"/>
                        <a:pt x="554997" y="777485"/>
                      </a:cubicBezTo>
                      <a:cubicBezTo>
                        <a:pt x="550965" y="778493"/>
                        <a:pt x="546781" y="778837"/>
                        <a:pt x="542772" y="779930"/>
                      </a:cubicBezTo>
                      <a:cubicBezTo>
                        <a:pt x="542737" y="779939"/>
                        <a:pt x="524453" y="786036"/>
                        <a:pt x="520768" y="787264"/>
                      </a:cubicBezTo>
                      <a:lnTo>
                        <a:pt x="506098" y="792154"/>
                      </a:lnTo>
                      <a:lnTo>
                        <a:pt x="498763" y="794599"/>
                      </a:lnTo>
                      <a:cubicBezTo>
                        <a:pt x="496318" y="796229"/>
                        <a:pt x="494057" y="798175"/>
                        <a:pt x="491429" y="799489"/>
                      </a:cubicBezTo>
                      <a:cubicBezTo>
                        <a:pt x="489124" y="800642"/>
                        <a:pt x="486572" y="801226"/>
                        <a:pt x="484094" y="801934"/>
                      </a:cubicBezTo>
                      <a:cubicBezTo>
                        <a:pt x="480863" y="802857"/>
                        <a:pt x="477600" y="803675"/>
                        <a:pt x="474314" y="804379"/>
                      </a:cubicBezTo>
                      <a:cubicBezTo>
                        <a:pt x="466187" y="806120"/>
                        <a:pt x="457750" y="806641"/>
                        <a:pt x="449865" y="809269"/>
                      </a:cubicBezTo>
                      <a:cubicBezTo>
                        <a:pt x="426655" y="817004"/>
                        <a:pt x="440328" y="813691"/>
                        <a:pt x="408301" y="816603"/>
                      </a:cubicBezTo>
                      <a:cubicBezTo>
                        <a:pt x="387927" y="815788"/>
                        <a:pt x="367529" y="815430"/>
                        <a:pt x="347178" y="814158"/>
                      </a:cubicBezTo>
                      <a:cubicBezTo>
                        <a:pt x="341427" y="813799"/>
                        <a:pt x="335715" y="812844"/>
                        <a:pt x="330064" y="811714"/>
                      </a:cubicBezTo>
                      <a:cubicBezTo>
                        <a:pt x="327537" y="811209"/>
                        <a:pt x="325294" y="809517"/>
                        <a:pt x="322729" y="809269"/>
                      </a:cubicBezTo>
                      <a:cubicBezTo>
                        <a:pt x="299958" y="807065"/>
                        <a:pt x="254271" y="804379"/>
                        <a:pt x="254271" y="804379"/>
                      </a:cubicBezTo>
                      <a:cubicBezTo>
                        <a:pt x="237702" y="798855"/>
                        <a:pt x="257915" y="805108"/>
                        <a:pt x="229822" y="799489"/>
                      </a:cubicBezTo>
                      <a:cubicBezTo>
                        <a:pt x="223232" y="798171"/>
                        <a:pt x="216783" y="796229"/>
                        <a:pt x="210263" y="794599"/>
                      </a:cubicBezTo>
                      <a:cubicBezTo>
                        <a:pt x="207003" y="793784"/>
                        <a:pt x="203810" y="792629"/>
                        <a:pt x="200483" y="792154"/>
                      </a:cubicBezTo>
                      <a:lnTo>
                        <a:pt x="183369" y="789709"/>
                      </a:lnTo>
                      <a:cubicBezTo>
                        <a:pt x="179090" y="789051"/>
                        <a:pt x="161415" y="786166"/>
                        <a:pt x="156475" y="784819"/>
                      </a:cubicBezTo>
                      <a:cubicBezTo>
                        <a:pt x="151502" y="783463"/>
                        <a:pt x="141805" y="779930"/>
                        <a:pt x="141805" y="779930"/>
                      </a:cubicBezTo>
                      <a:cubicBezTo>
                        <a:pt x="127710" y="770533"/>
                        <a:pt x="141306" y="778668"/>
                        <a:pt x="127136" y="772595"/>
                      </a:cubicBezTo>
                      <a:cubicBezTo>
                        <a:pt x="101956" y="761803"/>
                        <a:pt x="136073" y="773944"/>
                        <a:pt x="102686" y="762815"/>
                      </a:cubicBezTo>
                      <a:lnTo>
                        <a:pt x="95352" y="760370"/>
                      </a:lnTo>
                      <a:cubicBezTo>
                        <a:pt x="92907" y="759555"/>
                        <a:pt x="90161" y="759355"/>
                        <a:pt x="88017" y="757925"/>
                      </a:cubicBezTo>
                      <a:cubicBezTo>
                        <a:pt x="85572" y="756295"/>
                        <a:pt x="83367" y="754228"/>
                        <a:pt x="80682" y="753035"/>
                      </a:cubicBezTo>
                      <a:cubicBezTo>
                        <a:pt x="75972" y="750942"/>
                        <a:pt x="70301" y="751005"/>
                        <a:pt x="66013" y="748146"/>
                      </a:cubicBezTo>
                      <a:cubicBezTo>
                        <a:pt x="44992" y="734132"/>
                        <a:pt x="71588" y="750934"/>
                        <a:pt x="51343" y="740811"/>
                      </a:cubicBezTo>
                      <a:cubicBezTo>
                        <a:pt x="48715" y="739497"/>
                        <a:pt x="46693" y="737114"/>
                        <a:pt x="44008" y="735921"/>
                      </a:cubicBezTo>
                      <a:cubicBezTo>
                        <a:pt x="39298" y="733828"/>
                        <a:pt x="34229" y="732661"/>
                        <a:pt x="29339" y="731031"/>
                      </a:cubicBezTo>
                      <a:cubicBezTo>
                        <a:pt x="26894" y="730216"/>
                        <a:pt x="24148" y="730016"/>
                        <a:pt x="22004" y="728586"/>
                      </a:cubicBezTo>
                      <a:cubicBezTo>
                        <a:pt x="19559" y="726956"/>
                        <a:pt x="17354" y="724889"/>
                        <a:pt x="14669" y="723696"/>
                      </a:cubicBezTo>
                      <a:cubicBezTo>
                        <a:pt x="9959" y="721603"/>
                        <a:pt x="0" y="718807"/>
                        <a:pt x="0" y="7188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7" name="フリーフォーム 1136"/>
                <p:cNvSpPr/>
                <p:nvPr/>
              </p:nvSpPr>
              <p:spPr>
                <a:xfrm>
                  <a:off x="6141639" y="5576312"/>
                  <a:ext cx="83127" cy="51893"/>
                </a:xfrm>
                <a:custGeom>
                  <a:avLst/>
                  <a:gdLst>
                    <a:gd name="connsiteX0" fmla="*/ 0 w 83127"/>
                    <a:gd name="connsiteY0" fmla="*/ 51893 h 51893"/>
                    <a:gd name="connsiteX1" fmla="*/ 7334 w 83127"/>
                    <a:gd name="connsiteY1" fmla="*/ 39669 h 51893"/>
                    <a:gd name="connsiteX2" fmla="*/ 14669 w 83127"/>
                    <a:gd name="connsiteY2" fmla="*/ 34779 h 51893"/>
                    <a:gd name="connsiteX3" fmla="*/ 17114 w 83127"/>
                    <a:gd name="connsiteY3" fmla="*/ 27444 h 51893"/>
                    <a:gd name="connsiteX4" fmla="*/ 31783 w 83127"/>
                    <a:gd name="connsiteY4" fmla="*/ 17664 h 51893"/>
                    <a:gd name="connsiteX5" fmla="*/ 51343 w 83127"/>
                    <a:gd name="connsiteY5" fmla="*/ 5440 h 51893"/>
                    <a:gd name="connsiteX6" fmla="*/ 58678 w 83127"/>
                    <a:gd name="connsiteY6" fmla="*/ 550 h 51893"/>
                    <a:gd name="connsiteX7" fmla="*/ 83127 w 83127"/>
                    <a:gd name="connsiteY7" fmla="*/ 550 h 5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51893">
                      <a:moveTo>
                        <a:pt x="0" y="51893"/>
                      </a:moveTo>
                      <a:cubicBezTo>
                        <a:pt x="2445" y="47818"/>
                        <a:pt x="4242" y="43277"/>
                        <a:pt x="7334" y="39669"/>
                      </a:cubicBezTo>
                      <a:cubicBezTo>
                        <a:pt x="9246" y="37438"/>
                        <a:pt x="12833" y="37074"/>
                        <a:pt x="14669" y="34779"/>
                      </a:cubicBezTo>
                      <a:cubicBezTo>
                        <a:pt x="16279" y="32767"/>
                        <a:pt x="15292" y="29266"/>
                        <a:pt x="17114" y="27444"/>
                      </a:cubicBezTo>
                      <a:cubicBezTo>
                        <a:pt x="21269" y="23288"/>
                        <a:pt x="31783" y="17664"/>
                        <a:pt x="31783" y="17664"/>
                      </a:cubicBezTo>
                      <a:cubicBezTo>
                        <a:pt x="43514" y="70"/>
                        <a:pt x="26901" y="21735"/>
                        <a:pt x="51343" y="5440"/>
                      </a:cubicBezTo>
                      <a:cubicBezTo>
                        <a:pt x="53788" y="3810"/>
                        <a:pt x="55774" y="997"/>
                        <a:pt x="58678" y="550"/>
                      </a:cubicBezTo>
                      <a:cubicBezTo>
                        <a:pt x="66733" y="-689"/>
                        <a:pt x="74977" y="550"/>
                        <a:pt x="83127" y="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8" name="フリーフォーム 1137"/>
                <p:cNvSpPr/>
                <p:nvPr/>
              </p:nvSpPr>
              <p:spPr>
                <a:xfrm>
                  <a:off x="6188092" y="5603756"/>
                  <a:ext cx="88017" cy="46454"/>
                </a:xfrm>
                <a:custGeom>
                  <a:avLst/>
                  <a:gdLst>
                    <a:gd name="connsiteX0" fmla="*/ 0 w 88017"/>
                    <a:gd name="connsiteY0" fmla="*/ 46454 h 46454"/>
                    <a:gd name="connsiteX1" fmla="*/ 12225 w 88017"/>
                    <a:gd name="connsiteY1" fmla="*/ 41564 h 46454"/>
                    <a:gd name="connsiteX2" fmla="*/ 19559 w 88017"/>
                    <a:gd name="connsiteY2" fmla="*/ 26894 h 46454"/>
                    <a:gd name="connsiteX3" fmla="*/ 26894 w 88017"/>
                    <a:gd name="connsiteY3" fmla="*/ 19560 h 46454"/>
                    <a:gd name="connsiteX4" fmla="*/ 41564 w 88017"/>
                    <a:gd name="connsiteY4" fmla="*/ 9780 h 46454"/>
                    <a:gd name="connsiteX5" fmla="*/ 63568 w 88017"/>
                    <a:gd name="connsiteY5" fmla="*/ 0 h 46454"/>
                    <a:gd name="connsiteX6" fmla="*/ 88017 w 88017"/>
                    <a:gd name="connsiteY6" fmla="*/ 0 h 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17" h="46454">
                      <a:moveTo>
                        <a:pt x="0" y="46454"/>
                      </a:moveTo>
                      <a:cubicBezTo>
                        <a:pt x="4075" y="44824"/>
                        <a:pt x="8654" y="44115"/>
                        <a:pt x="12225" y="41564"/>
                      </a:cubicBezTo>
                      <a:cubicBezTo>
                        <a:pt x="19568" y="36319"/>
                        <a:pt x="15286" y="33302"/>
                        <a:pt x="19559" y="26894"/>
                      </a:cubicBezTo>
                      <a:cubicBezTo>
                        <a:pt x="21477" y="24017"/>
                        <a:pt x="24165" y="21683"/>
                        <a:pt x="26894" y="19560"/>
                      </a:cubicBezTo>
                      <a:cubicBezTo>
                        <a:pt x="31533" y="15952"/>
                        <a:pt x="36674" y="13040"/>
                        <a:pt x="41564" y="9780"/>
                      </a:cubicBezTo>
                      <a:cubicBezTo>
                        <a:pt x="48212" y="5348"/>
                        <a:pt x="54837" y="0"/>
                        <a:pt x="63568" y="0"/>
                      </a:cubicBezTo>
                      <a:lnTo>
                        <a:pt x="8801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9" name="フリーフォーム 1138"/>
                <p:cNvSpPr/>
                <p:nvPr/>
              </p:nvSpPr>
              <p:spPr>
                <a:xfrm>
                  <a:off x="6244325" y="5630641"/>
                  <a:ext cx="53788" cy="46463"/>
                </a:xfrm>
                <a:custGeom>
                  <a:avLst/>
                  <a:gdLst>
                    <a:gd name="connsiteX0" fmla="*/ 0 w 53788"/>
                    <a:gd name="connsiteY0" fmla="*/ 46463 h 46463"/>
                    <a:gd name="connsiteX1" fmla="*/ 12225 w 53788"/>
                    <a:gd name="connsiteY1" fmla="*/ 39128 h 46463"/>
                    <a:gd name="connsiteX2" fmla="*/ 22004 w 53788"/>
                    <a:gd name="connsiteY2" fmla="*/ 24458 h 46463"/>
                    <a:gd name="connsiteX3" fmla="*/ 26894 w 53788"/>
                    <a:gd name="connsiteY3" fmla="*/ 17124 h 46463"/>
                    <a:gd name="connsiteX4" fmla="*/ 34229 w 53788"/>
                    <a:gd name="connsiteY4" fmla="*/ 14679 h 46463"/>
                    <a:gd name="connsiteX5" fmla="*/ 36674 w 53788"/>
                    <a:gd name="connsiteY5" fmla="*/ 7344 h 46463"/>
                    <a:gd name="connsiteX6" fmla="*/ 44009 w 53788"/>
                    <a:gd name="connsiteY6" fmla="*/ 4899 h 46463"/>
                    <a:gd name="connsiteX7" fmla="*/ 53788 w 53788"/>
                    <a:gd name="connsiteY7" fmla="*/ 9 h 4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88" h="46463">
                      <a:moveTo>
                        <a:pt x="0" y="46463"/>
                      </a:moveTo>
                      <a:cubicBezTo>
                        <a:pt x="4075" y="44018"/>
                        <a:pt x="8865" y="42488"/>
                        <a:pt x="12225" y="39128"/>
                      </a:cubicBezTo>
                      <a:cubicBezTo>
                        <a:pt x="16380" y="34972"/>
                        <a:pt x="18744" y="29348"/>
                        <a:pt x="22004" y="24458"/>
                      </a:cubicBezTo>
                      <a:cubicBezTo>
                        <a:pt x="23634" y="22013"/>
                        <a:pt x="24107" y="18053"/>
                        <a:pt x="26894" y="17124"/>
                      </a:cubicBezTo>
                      <a:lnTo>
                        <a:pt x="34229" y="14679"/>
                      </a:lnTo>
                      <a:cubicBezTo>
                        <a:pt x="35044" y="12234"/>
                        <a:pt x="34852" y="9166"/>
                        <a:pt x="36674" y="7344"/>
                      </a:cubicBezTo>
                      <a:cubicBezTo>
                        <a:pt x="38496" y="5522"/>
                        <a:pt x="41704" y="6052"/>
                        <a:pt x="44009" y="4899"/>
                      </a:cubicBezTo>
                      <a:cubicBezTo>
                        <a:pt x="54693" y="-443"/>
                        <a:pt x="47664" y="9"/>
                        <a:pt x="53788" y="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0" name="フリーフォーム 1139"/>
                <p:cNvSpPr/>
                <p:nvPr/>
              </p:nvSpPr>
              <p:spPr>
                <a:xfrm>
                  <a:off x="6420359" y="5611091"/>
                  <a:ext cx="110022" cy="9780"/>
                </a:xfrm>
                <a:custGeom>
                  <a:avLst/>
                  <a:gdLst>
                    <a:gd name="connsiteX0" fmla="*/ 0 w 110022"/>
                    <a:gd name="connsiteY0" fmla="*/ 9780 h 9780"/>
                    <a:gd name="connsiteX1" fmla="*/ 12225 w 110022"/>
                    <a:gd name="connsiteY1" fmla="*/ 4890 h 9780"/>
                    <a:gd name="connsiteX2" fmla="*/ 19560 w 110022"/>
                    <a:gd name="connsiteY2" fmla="*/ 2445 h 9780"/>
                    <a:gd name="connsiteX3" fmla="*/ 58678 w 110022"/>
                    <a:gd name="connsiteY3" fmla="*/ 0 h 9780"/>
                    <a:gd name="connsiteX4" fmla="*/ 110022 w 110022"/>
                    <a:gd name="connsiteY4" fmla="*/ 2445 h 9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22" h="9780">
                      <a:moveTo>
                        <a:pt x="0" y="9780"/>
                      </a:moveTo>
                      <a:cubicBezTo>
                        <a:pt x="4075" y="8150"/>
                        <a:pt x="8116" y="6431"/>
                        <a:pt x="12225" y="4890"/>
                      </a:cubicBezTo>
                      <a:cubicBezTo>
                        <a:pt x="14638" y="3985"/>
                        <a:pt x="16997" y="2715"/>
                        <a:pt x="19560" y="2445"/>
                      </a:cubicBezTo>
                      <a:cubicBezTo>
                        <a:pt x="32553" y="1077"/>
                        <a:pt x="45639" y="815"/>
                        <a:pt x="58678" y="0"/>
                      </a:cubicBezTo>
                      <a:lnTo>
                        <a:pt x="110022" y="244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1" name="フリーフォーム 1140"/>
                <p:cNvSpPr/>
                <p:nvPr/>
              </p:nvSpPr>
              <p:spPr>
                <a:xfrm>
                  <a:off x="5950935" y="5672214"/>
                  <a:ext cx="293390" cy="459645"/>
                </a:xfrm>
                <a:custGeom>
                  <a:avLst/>
                  <a:gdLst>
                    <a:gd name="connsiteX0" fmla="*/ 205373 w 293390"/>
                    <a:gd name="connsiteY0" fmla="*/ 7335 h 459645"/>
                    <a:gd name="connsiteX1" fmla="*/ 217598 w 293390"/>
                    <a:gd name="connsiteY1" fmla="*/ 2445 h 459645"/>
                    <a:gd name="connsiteX2" fmla="*/ 224932 w 293390"/>
                    <a:gd name="connsiteY2" fmla="*/ 0 h 459645"/>
                    <a:gd name="connsiteX3" fmla="*/ 249382 w 293390"/>
                    <a:gd name="connsiteY3" fmla="*/ 2445 h 459645"/>
                    <a:gd name="connsiteX4" fmla="*/ 256716 w 293390"/>
                    <a:gd name="connsiteY4" fmla="*/ 4890 h 459645"/>
                    <a:gd name="connsiteX5" fmla="*/ 261606 w 293390"/>
                    <a:gd name="connsiteY5" fmla="*/ 12225 h 459645"/>
                    <a:gd name="connsiteX6" fmla="*/ 268941 w 293390"/>
                    <a:gd name="connsiteY6" fmla="*/ 17114 h 459645"/>
                    <a:gd name="connsiteX7" fmla="*/ 273831 w 293390"/>
                    <a:gd name="connsiteY7" fmla="*/ 24449 h 459645"/>
                    <a:gd name="connsiteX8" fmla="*/ 286055 w 293390"/>
                    <a:gd name="connsiteY8" fmla="*/ 39119 h 459645"/>
                    <a:gd name="connsiteX9" fmla="*/ 290945 w 293390"/>
                    <a:gd name="connsiteY9" fmla="*/ 53788 h 459645"/>
                    <a:gd name="connsiteX10" fmla="*/ 293390 w 293390"/>
                    <a:gd name="connsiteY10" fmla="*/ 61123 h 459645"/>
                    <a:gd name="connsiteX11" fmla="*/ 290945 w 293390"/>
                    <a:gd name="connsiteY11" fmla="*/ 161365 h 459645"/>
                    <a:gd name="connsiteX12" fmla="*/ 286055 w 293390"/>
                    <a:gd name="connsiteY12" fmla="*/ 176034 h 459645"/>
                    <a:gd name="connsiteX13" fmla="*/ 278721 w 293390"/>
                    <a:gd name="connsiteY13" fmla="*/ 198038 h 459645"/>
                    <a:gd name="connsiteX14" fmla="*/ 276276 w 293390"/>
                    <a:gd name="connsiteY14" fmla="*/ 205373 h 459645"/>
                    <a:gd name="connsiteX15" fmla="*/ 271386 w 293390"/>
                    <a:gd name="connsiteY15" fmla="*/ 212708 h 459645"/>
                    <a:gd name="connsiteX16" fmla="*/ 266496 w 293390"/>
                    <a:gd name="connsiteY16" fmla="*/ 227377 h 459645"/>
                    <a:gd name="connsiteX17" fmla="*/ 261606 w 293390"/>
                    <a:gd name="connsiteY17" fmla="*/ 234712 h 459645"/>
                    <a:gd name="connsiteX18" fmla="*/ 249382 w 293390"/>
                    <a:gd name="connsiteY18" fmla="*/ 256716 h 459645"/>
                    <a:gd name="connsiteX19" fmla="*/ 246937 w 293390"/>
                    <a:gd name="connsiteY19" fmla="*/ 264051 h 459645"/>
                    <a:gd name="connsiteX20" fmla="*/ 242047 w 293390"/>
                    <a:gd name="connsiteY20" fmla="*/ 271386 h 459645"/>
                    <a:gd name="connsiteX21" fmla="*/ 232267 w 293390"/>
                    <a:gd name="connsiteY21" fmla="*/ 293390 h 459645"/>
                    <a:gd name="connsiteX22" fmla="*/ 222487 w 293390"/>
                    <a:gd name="connsiteY22" fmla="*/ 315395 h 459645"/>
                    <a:gd name="connsiteX23" fmla="*/ 210263 w 293390"/>
                    <a:gd name="connsiteY23" fmla="*/ 337399 h 459645"/>
                    <a:gd name="connsiteX24" fmla="*/ 202928 w 293390"/>
                    <a:gd name="connsiteY24" fmla="*/ 342289 h 459645"/>
                    <a:gd name="connsiteX25" fmla="*/ 193148 w 293390"/>
                    <a:gd name="connsiteY25" fmla="*/ 354513 h 459645"/>
                    <a:gd name="connsiteX26" fmla="*/ 180924 w 293390"/>
                    <a:gd name="connsiteY26" fmla="*/ 366738 h 459645"/>
                    <a:gd name="connsiteX27" fmla="*/ 176034 w 293390"/>
                    <a:gd name="connsiteY27" fmla="*/ 374073 h 459645"/>
                    <a:gd name="connsiteX28" fmla="*/ 161364 w 293390"/>
                    <a:gd name="connsiteY28" fmla="*/ 383852 h 459645"/>
                    <a:gd name="connsiteX29" fmla="*/ 151585 w 293390"/>
                    <a:gd name="connsiteY29" fmla="*/ 393632 h 459645"/>
                    <a:gd name="connsiteX30" fmla="*/ 144250 w 293390"/>
                    <a:gd name="connsiteY30" fmla="*/ 400967 h 459645"/>
                    <a:gd name="connsiteX31" fmla="*/ 129581 w 293390"/>
                    <a:gd name="connsiteY31" fmla="*/ 410746 h 459645"/>
                    <a:gd name="connsiteX32" fmla="*/ 122246 w 293390"/>
                    <a:gd name="connsiteY32" fmla="*/ 415636 h 459645"/>
                    <a:gd name="connsiteX33" fmla="*/ 117356 w 293390"/>
                    <a:gd name="connsiteY33" fmla="*/ 422971 h 459645"/>
                    <a:gd name="connsiteX34" fmla="*/ 110021 w 293390"/>
                    <a:gd name="connsiteY34" fmla="*/ 425416 h 459645"/>
                    <a:gd name="connsiteX35" fmla="*/ 102686 w 293390"/>
                    <a:gd name="connsiteY35" fmla="*/ 430306 h 459645"/>
                    <a:gd name="connsiteX36" fmla="*/ 95352 w 293390"/>
                    <a:gd name="connsiteY36" fmla="*/ 432751 h 459645"/>
                    <a:gd name="connsiteX37" fmla="*/ 88017 w 293390"/>
                    <a:gd name="connsiteY37" fmla="*/ 437641 h 459645"/>
                    <a:gd name="connsiteX38" fmla="*/ 73347 w 293390"/>
                    <a:gd name="connsiteY38" fmla="*/ 442530 h 459645"/>
                    <a:gd name="connsiteX39" fmla="*/ 66013 w 293390"/>
                    <a:gd name="connsiteY39" fmla="*/ 447420 h 459645"/>
                    <a:gd name="connsiteX40" fmla="*/ 41563 w 293390"/>
                    <a:gd name="connsiteY40" fmla="*/ 454755 h 459645"/>
                    <a:gd name="connsiteX41" fmla="*/ 34229 w 293390"/>
                    <a:gd name="connsiteY41" fmla="*/ 457200 h 459645"/>
                    <a:gd name="connsiteX42" fmla="*/ 0 w 293390"/>
                    <a:gd name="connsiteY42" fmla="*/ 459645 h 45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3390" h="459645">
                      <a:moveTo>
                        <a:pt x="205373" y="7335"/>
                      </a:moveTo>
                      <a:cubicBezTo>
                        <a:pt x="209448" y="5705"/>
                        <a:pt x="213489" y="3986"/>
                        <a:pt x="217598" y="2445"/>
                      </a:cubicBezTo>
                      <a:cubicBezTo>
                        <a:pt x="220011" y="1540"/>
                        <a:pt x="222355" y="0"/>
                        <a:pt x="224932" y="0"/>
                      </a:cubicBezTo>
                      <a:cubicBezTo>
                        <a:pt x="233123" y="0"/>
                        <a:pt x="241232" y="1630"/>
                        <a:pt x="249382" y="2445"/>
                      </a:cubicBezTo>
                      <a:cubicBezTo>
                        <a:pt x="251827" y="3260"/>
                        <a:pt x="254704" y="3280"/>
                        <a:pt x="256716" y="4890"/>
                      </a:cubicBezTo>
                      <a:cubicBezTo>
                        <a:pt x="259011" y="6726"/>
                        <a:pt x="259528" y="10147"/>
                        <a:pt x="261606" y="12225"/>
                      </a:cubicBezTo>
                      <a:cubicBezTo>
                        <a:pt x="263684" y="14303"/>
                        <a:pt x="266496" y="15484"/>
                        <a:pt x="268941" y="17114"/>
                      </a:cubicBezTo>
                      <a:cubicBezTo>
                        <a:pt x="270571" y="19559"/>
                        <a:pt x="271950" y="22192"/>
                        <a:pt x="273831" y="24449"/>
                      </a:cubicBezTo>
                      <a:cubicBezTo>
                        <a:pt x="279317" y="31032"/>
                        <a:pt x="282585" y="31311"/>
                        <a:pt x="286055" y="39119"/>
                      </a:cubicBezTo>
                      <a:cubicBezTo>
                        <a:pt x="288148" y="43829"/>
                        <a:pt x="289315" y="48898"/>
                        <a:pt x="290945" y="53788"/>
                      </a:cubicBezTo>
                      <a:lnTo>
                        <a:pt x="293390" y="61123"/>
                      </a:lnTo>
                      <a:cubicBezTo>
                        <a:pt x="292575" y="94537"/>
                        <a:pt x="293074" y="128009"/>
                        <a:pt x="290945" y="161365"/>
                      </a:cubicBezTo>
                      <a:cubicBezTo>
                        <a:pt x="290617" y="166509"/>
                        <a:pt x="287685" y="171144"/>
                        <a:pt x="286055" y="176034"/>
                      </a:cubicBezTo>
                      <a:lnTo>
                        <a:pt x="278721" y="198038"/>
                      </a:lnTo>
                      <a:cubicBezTo>
                        <a:pt x="277906" y="200483"/>
                        <a:pt x="277706" y="203229"/>
                        <a:pt x="276276" y="205373"/>
                      </a:cubicBezTo>
                      <a:cubicBezTo>
                        <a:pt x="274646" y="207818"/>
                        <a:pt x="272579" y="210023"/>
                        <a:pt x="271386" y="212708"/>
                      </a:cubicBezTo>
                      <a:cubicBezTo>
                        <a:pt x="269293" y="217418"/>
                        <a:pt x="269355" y="223088"/>
                        <a:pt x="266496" y="227377"/>
                      </a:cubicBezTo>
                      <a:cubicBezTo>
                        <a:pt x="264866" y="229822"/>
                        <a:pt x="262799" y="232027"/>
                        <a:pt x="261606" y="234712"/>
                      </a:cubicBezTo>
                      <a:cubicBezTo>
                        <a:pt x="252033" y="256252"/>
                        <a:pt x="262769" y="243329"/>
                        <a:pt x="249382" y="256716"/>
                      </a:cubicBezTo>
                      <a:cubicBezTo>
                        <a:pt x="248567" y="259161"/>
                        <a:pt x="248090" y="261746"/>
                        <a:pt x="246937" y="264051"/>
                      </a:cubicBezTo>
                      <a:cubicBezTo>
                        <a:pt x="245623" y="266679"/>
                        <a:pt x="243240" y="268701"/>
                        <a:pt x="242047" y="271386"/>
                      </a:cubicBezTo>
                      <a:cubicBezTo>
                        <a:pt x="230410" y="297569"/>
                        <a:pt x="243333" y="276794"/>
                        <a:pt x="232267" y="293390"/>
                      </a:cubicBezTo>
                      <a:cubicBezTo>
                        <a:pt x="226448" y="310848"/>
                        <a:pt x="230236" y="303771"/>
                        <a:pt x="222487" y="315395"/>
                      </a:cubicBezTo>
                      <a:cubicBezTo>
                        <a:pt x="219940" y="323039"/>
                        <a:pt x="217470" y="332594"/>
                        <a:pt x="210263" y="337399"/>
                      </a:cubicBezTo>
                      <a:lnTo>
                        <a:pt x="202928" y="342289"/>
                      </a:lnTo>
                      <a:cubicBezTo>
                        <a:pt x="198168" y="356569"/>
                        <a:pt x="204208" y="343452"/>
                        <a:pt x="193148" y="354513"/>
                      </a:cubicBezTo>
                      <a:cubicBezTo>
                        <a:pt x="176849" y="370813"/>
                        <a:pt x="200485" y="353698"/>
                        <a:pt x="180924" y="366738"/>
                      </a:cubicBezTo>
                      <a:cubicBezTo>
                        <a:pt x="179294" y="369183"/>
                        <a:pt x="178246" y="372138"/>
                        <a:pt x="176034" y="374073"/>
                      </a:cubicBezTo>
                      <a:cubicBezTo>
                        <a:pt x="171611" y="377943"/>
                        <a:pt x="161364" y="383852"/>
                        <a:pt x="161364" y="383852"/>
                      </a:cubicBezTo>
                      <a:cubicBezTo>
                        <a:pt x="156709" y="397823"/>
                        <a:pt x="162761" y="386181"/>
                        <a:pt x="151585" y="393632"/>
                      </a:cubicBezTo>
                      <a:cubicBezTo>
                        <a:pt x="148708" y="395550"/>
                        <a:pt x="146979" y="398844"/>
                        <a:pt x="144250" y="400967"/>
                      </a:cubicBezTo>
                      <a:cubicBezTo>
                        <a:pt x="139611" y="404575"/>
                        <a:pt x="134471" y="407486"/>
                        <a:pt x="129581" y="410746"/>
                      </a:cubicBezTo>
                      <a:lnTo>
                        <a:pt x="122246" y="415636"/>
                      </a:lnTo>
                      <a:cubicBezTo>
                        <a:pt x="120616" y="418081"/>
                        <a:pt x="119651" y="421135"/>
                        <a:pt x="117356" y="422971"/>
                      </a:cubicBezTo>
                      <a:cubicBezTo>
                        <a:pt x="115344" y="424581"/>
                        <a:pt x="112326" y="424263"/>
                        <a:pt x="110021" y="425416"/>
                      </a:cubicBezTo>
                      <a:cubicBezTo>
                        <a:pt x="107393" y="426730"/>
                        <a:pt x="105314" y="428992"/>
                        <a:pt x="102686" y="430306"/>
                      </a:cubicBezTo>
                      <a:cubicBezTo>
                        <a:pt x="100381" y="431459"/>
                        <a:pt x="97657" y="431598"/>
                        <a:pt x="95352" y="432751"/>
                      </a:cubicBezTo>
                      <a:cubicBezTo>
                        <a:pt x="92724" y="434065"/>
                        <a:pt x="90702" y="436448"/>
                        <a:pt x="88017" y="437641"/>
                      </a:cubicBezTo>
                      <a:cubicBezTo>
                        <a:pt x="83307" y="439734"/>
                        <a:pt x="73347" y="442530"/>
                        <a:pt x="73347" y="442530"/>
                      </a:cubicBezTo>
                      <a:cubicBezTo>
                        <a:pt x="70902" y="444160"/>
                        <a:pt x="68698" y="446227"/>
                        <a:pt x="66013" y="447420"/>
                      </a:cubicBezTo>
                      <a:cubicBezTo>
                        <a:pt x="55554" y="452069"/>
                        <a:pt x="51520" y="451910"/>
                        <a:pt x="41563" y="454755"/>
                      </a:cubicBezTo>
                      <a:cubicBezTo>
                        <a:pt x="39085" y="455463"/>
                        <a:pt x="36788" y="456899"/>
                        <a:pt x="34229" y="457200"/>
                      </a:cubicBezTo>
                      <a:cubicBezTo>
                        <a:pt x="22869" y="458537"/>
                        <a:pt x="0" y="459645"/>
                        <a:pt x="0"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2" name="フリーフォーム 1141"/>
                <p:cNvSpPr/>
                <p:nvPr/>
              </p:nvSpPr>
              <p:spPr>
                <a:xfrm>
                  <a:off x="5985164" y="5696663"/>
                  <a:ext cx="204218" cy="418081"/>
                </a:xfrm>
                <a:custGeom>
                  <a:avLst/>
                  <a:gdLst>
                    <a:gd name="connsiteX0" fmla="*/ 163809 w 204218"/>
                    <a:gd name="connsiteY0" fmla="*/ 0 h 418081"/>
                    <a:gd name="connsiteX1" fmla="*/ 176034 w 204218"/>
                    <a:gd name="connsiteY1" fmla="*/ 2445 h 418081"/>
                    <a:gd name="connsiteX2" fmla="*/ 178479 w 204218"/>
                    <a:gd name="connsiteY2" fmla="*/ 9780 h 418081"/>
                    <a:gd name="connsiteX3" fmla="*/ 195593 w 204218"/>
                    <a:gd name="connsiteY3" fmla="*/ 31784 h 418081"/>
                    <a:gd name="connsiteX4" fmla="*/ 200483 w 204218"/>
                    <a:gd name="connsiteY4" fmla="*/ 46454 h 418081"/>
                    <a:gd name="connsiteX5" fmla="*/ 200483 w 204218"/>
                    <a:gd name="connsiteY5" fmla="*/ 129581 h 418081"/>
                    <a:gd name="connsiteX6" fmla="*/ 195593 w 204218"/>
                    <a:gd name="connsiteY6" fmla="*/ 144250 h 418081"/>
                    <a:gd name="connsiteX7" fmla="*/ 183369 w 204218"/>
                    <a:gd name="connsiteY7" fmla="*/ 180924 h 418081"/>
                    <a:gd name="connsiteX8" fmla="*/ 180924 w 204218"/>
                    <a:gd name="connsiteY8" fmla="*/ 188259 h 418081"/>
                    <a:gd name="connsiteX9" fmla="*/ 178479 w 204218"/>
                    <a:gd name="connsiteY9" fmla="*/ 195594 h 418081"/>
                    <a:gd name="connsiteX10" fmla="*/ 176034 w 204218"/>
                    <a:gd name="connsiteY10" fmla="*/ 207818 h 418081"/>
                    <a:gd name="connsiteX11" fmla="*/ 168699 w 204218"/>
                    <a:gd name="connsiteY11" fmla="*/ 229823 h 418081"/>
                    <a:gd name="connsiteX12" fmla="*/ 166254 w 204218"/>
                    <a:gd name="connsiteY12" fmla="*/ 237157 h 418081"/>
                    <a:gd name="connsiteX13" fmla="*/ 163809 w 204218"/>
                    <a:gd name="connsiteY13" fmla="*/ 244492 h 418081"/>
                    <a:gd name="connsiteX14" fmla="*/ 158919 w 204218"/>
                    <a:gd name="connsiteY14" fmla="*/ 251827 h 418081"/>
                    <a:gd name="connsiteX15" fmla="*/ 151585 w 204218"/>
                    <a:gd name="connsiteY15" fmla="*/ 273831 h 418081"/>
                    <a:gd name="connsiteX16" fmla="*/ 149140 w 204218"/>
                    <a:gd name="connsiteY16" fmla="*/ 281166 h 418081"/>
                    <a:gd name="connsiteX17" fmla="*/ 144250 w 204218"/>
                    <a:gd name="connsiteY17" fmla="*/ 288501 h 418081"/>
                    <a:gd name="connsiteX18" fmla="*/ 141805 w 204218"/>
                    <a:gd name="connsiteY18" fmla="*/ 295835 h 418081"/>
                    <a:gd name="connsiteX19" fmla="*/ 129580 w 204218"/>
                    <a:gd name="connsiteY19" fmla="*/ 310505 h 418081"/>
                    <a:gd name="connsiteX20" fmla="*/ 124691 w 204218"/>
                    <a:gd name="connsiteY20" fmla="*/ 317840 h 418081"/>
                    <a:gd name="connsiteX21" fmla="*/ 117356 w 204218"/>
                    <a:gd name="connsiteY21" fmla="*/ 325174 h 418081"/>
                    <a:gd name="connsiteX22" fmla="*/ 100241 w 204218"/>
                    <a:gd name="connsiteY22" fmla="*/ 344734 h 418081"/>
                    <a:gd name="connsiteX23" fmla="*/ 97796 w 204218"/>
                    <a:gd name="connsiteY23" fmla="*/ 352069 h 418081"/>
                    <a:gd name="connsiteX24" fmla="*/ 78237 w 204218"/>
                    <a:gd name="connsiteY24" fmla="*/ 369183 h 418081"/>
                    <a:gd name="connsiteX25" fmla="*/ 70902 w 204218"/>
                    <a:gd name="connsiteY25" fmla="*/ 374073 h 418081"/>
                    <a:gd name="connsiteX26" fmla="*/ 61123 w 204218"/>
                    <a:gd name="connsiteY26" fmla="*/ 383853 h 418081"/>
                    <a:gd name="connsiteX27" fmla="*/ 46453 w 204218"/>
                    <a:gd name="connsiteY27" fmla="*/ 393632 h 418081"/>
                    <a:gd name="connsiteX28" fmla="*/ 31784 w 204218"/>
                    <a:gd name="connsiteY28" fmla="*/ 403412 h 418081"/>
                    <a:gd name="connsiteX29" fmla="*/ 17114 w 204218"/>
                    <a:gd name="connsiteY29" fmla="*/ 413192 h 418081"/>
                    <a:gd name="connsiteX30" fmla="*/ 9779 w 204218"/>
                    <a:gd name="connsiteY30" fmla="*/ 418081 h 418081"/>
                    <a:gd name="connsiteX31" fmla="*/ 0 w 204218"/>
                    <a:gd name="connsiteY31" fmla="*/ 413192 h 41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218" h="418081">
                      <a:moveTo>
                        <a:pt x="163809" y="0"/>
                      </a:moveTo>
                      <a:cubicBezTo>
                        <a:pt x="167884" y="815"/>
                        <a:pt x="172576" y="140"/>
                        <a:pt x="176034" y="2445"/>
                      </a:cubicBezTo>
                      <a:cubicBezTo>
                        <a:pt x="178178" y="3875"/>
                        <a:pt x="177049" y="7636"/>
                        <a:pt x="178479" y="9780"/>
                      </a:cubicBezTo>
                      <a:cubicBezTo>
                        <a:pt x="186917" y="22437"/>
                        <a:pt x="189083" y="12254"/>
                        <a:pt x="195593" y="31784"/>
                      </a:cubicBezTo>
                      <a:lnTo>
                        <a:pt x="200483" y="46454"/>
                      </a:lnTo>
                      <a:cubicBezTo>
                        <a:pt x="205424" y="81038"/>
                        <a:pt x="205504" y="74349"/>
                        <a:pt x="200483" y="129581"/>
                      </a:cubicBezTo>
                      <a:cubicBezTo>
                        <a:pt x="200016" y="134714"/>
                        <a:pt x="197223" y="139360"/>
                        <a:pt x="195593" y="144250"/>
                      </a:cubicBezTo>
                      <a:lnTo>
                        <a:pt x="183369" y="180924"/>
                      </a:lnTo>
                      <a:lnTo>
                        <a:pt x="180924" y="188259"/>
                      </a:lnTo>
                      <a:cubicBezTo>
                        <a:pt x="180109" y="190704"/>
                        <a:pt x="178984" y="193067"/>
                        <a:pt x="178479" y="195594"/>
                      </a:cubicBezTo>
                      <a:cubicBezTo>
                        <a:pt x="177664" y="199669"/>
                        <a:pt x="177127" y="203809"/>
                        <a:pt x="176034" y="207818"/>
                      </a:cubicBezTo>
                      <a:cubicBezTo>
                        <a:pt x="174000" y="215277"/>
                        <a:pt x="171144" y="222488"/>
                        <a:pt x="168699" y="229823"/>
                      </a:cubicBezTo>
                      <a:lnTo>
                        <a:pt x="166254" y="237157"/>
                      </a:lnTo>
                      <a:cubicBezTo>
                        <a:pt x="165439" y="239602"/>
                        <a:pt x="165239" y="242348"/>
                        <a:pt x="163809" y="244492"/>
                      </a:cubicBezTo>
                      <a:lnTo>
                        <a:pt x="158919" y="251827"/>
                      </a:lnTo>
                      <a:lnTo>
                        <a:pt x="151585" y="273831"/>
                      </a:lnTo>
                      <a:cubicBezTo>
                        <a:pt x="150770" y="276276"/>
                        <a:pt x="150570" y="279022"/>
                        <a:pt x="149140" y="281166"/>
                      </a:cubicBezTo>
                      <a:cubicBezTo>
                        <a:pt x="147510" y="283611"/>
                        <a:pt x="145564" y="285873"/>
                        <a:pt x="144250" y="288501"/>
                      </a:cubicBezTo>
                      <a:cubicBezTo>
                        <a:pt x="143097" y="290806"/>
                        <a:pt x="142958" y="293530"/>
                        <a:pt x="141805" y="295835"/>
                      </a:cubicBezTo>
                      <a:cubicBezTo>
                        <a:pt x="137251" y="304943"/>
                        <a:pt x="136341" y="302391"/>
                        <a:pt x="129580" y="310505"/>
                      </a:cubicBezTo>
                      <a:cubicBezTo>
                        <a:pt x="127699" y="312762"/>
                        <a:pt x="126572" y="315583"/>
                        <a:pt x="124691" y="317840"/>
                      </a:cubicBezTo>
                      <a:cubicBezTo>
                        <a:pt x="122478" y="320496"/>
                        <a:pt x="119479" y="322445"/>
                        <a:pt x="117356" y="325174"/>
                      </a:cubicBezTo>
                      <a:cubicBezTo>
                        <a:pt x="101995" y="344923"/>
                        <a:pt x="114442" y="335267"/>
                        <a:pt x="100241" y="344734"/>
                      </a:cubicBezTo>
                      <a:cubicBezTo>
                        <a:pt x="99426" y="347179"/>
                        <a:pt x="98949" y="349764"/>
                        <a:pt x="97796" y="352069"/>
                      </a:cubicBezTo>
                      <a:cubicBezTo>
                        <a:pt x="92703" y="362256"/>
                        <a:pt x="89239" y="361848"/>
                        <a:pt x="78237" y="369183"/>
                      </a:cubicBezTo>
                      <a:lnTo>
                        <a:pt x="70902" y="374073"/>
                      </a:lnTo>
                      <a:cubicBezTo>
                        <a:pt x="66753" y="386519"/>
                        <a:pt x="71791" y="377927"/>
                        <a:pt x="61123" y="383853"/>
                      </a:cubicBezTo>
                      <a:cubicBezTo>
                        <a:pt x="55986" y="386707"/>
                        <a:pt x="51343" y="390372"/>
                        <a:pt x="46453" y="393632"/>
                      </a:cubicBezTo>
                      <a:lnTo>
                        <a:pt x="31784" y="403412"/>
                      </a:lnTo>
                      <a:lnTo>
                        <a:pt x="17114" y="413192"/>
                      </a:lnTo>
                      <a:lnTo>
                        <a:pt x="9779" y="418081"/>
                      </a:lnTo>
                      <a:lnTo>
                        <a:pt x="0" y="41319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3" name="フリーフォーム 1142"/>
                <p:cNvSpPr/>
                <p:nvPr/>
              </p:nvSpPr>
              <p:spPr>
                <a:xfrm>
                  <a:off x="5948490" y="5728447"/>
                  <a:ext cx="193149" cy="393638"/>
                </a:xfrm>
                <a:custGeom>
                  <a:avLst/>
                  <a:gdLst>
                    <a:gd name="connsiteX0" fmla="*/ 178479 w 193149"/>
                    <a:gd name="connsiteY0" fmla="*/ 0 h 393638"/>
                    <a:gd name="connsiteX1" fmla="*/ 185814 w 193149"/>
                    <a:gd name="connsiteY1" fmla="*/ 12225 h 393638"/>
                    <a:gd name="connsiteX2" fmla="*/ 190704 w 193149"/>
                    <a:gd name="connsiteY2" fmla="*/ 41564 h 393638"/>
                    <a:gd name="connsiteX3" fmla="*/ 193149 w 193149"/>
                    <a:gd name="connsiteY3" fmla="*/ 48898 h 393638"/>
                    <a:gd name="connsiteX4" fmla="*/ 190704 w 193149"/>
                    <a:gd name="connsiteY4" fmla="*/ 110021 h 393638"/>
                    <a:gd name="connsiteX5" fmla="*/ 185814 w 193149"/>
                    <a:gd name="connsiteY5" fmla="*/ 141805 h 393638"/>
                    <a:gd name="connsiteX6" fmla="*/ 178479 w 193149"/>
                    <a:gd name="connsiteY6" fmla="*/ 163810 h 393638"/>
                    <a:gd name="connsiteX7" fmla="*/ 176034 w 193149"/>
                    <a:gd name="connsiteY7" fmla="*/ 171144 h 393638"/>
                    <a:gd name="connsiteX8" fmla="*/ 166254 w 193149"/>
                    <a:gd name="connsiteY8" fmla="*/ 185814 h 393638"/>
                    <a:gd name="connsiteX9" fmla="*/ 163809 w 193149"/>
                    <a:gd name="connsiteY9" fmla="*/ 193149 h 393638"/>
                    <a:gd name="connsiteX10" fmla="*/ 158920 w 193149"/>
                    <a:gd name="connsiteY10" fmla="*/ 200483 h 393638"/>
                    <a:gd name="connsiteX11" fmla="*/ 154030 w 193149"/>
                    <a:gd name="connsiteY11" fmla="*/ 215153 h 393638"/>
                    <a:gd name="connsiteX12" fmla="*/ 151585 w 193149"/>
                    <a:gd name="connsiteY12" fmla="*/ 222488 h 393638"/>
                    <a:gd name="connsiteX13" fmla="*/ 146695 w 193149"/>
                    <a:gd name="connsiteY13" fmla="*/ 229823 h 393638"/>
                    <a:gd name="connsiteX14" fmla="*/ 144250 w 193149"/>
                    <a:gd name="connsiteY14" fmla="*/ 237157 h 393638"/>
                    <a:gd name="connsiteX15" fmla="*/ 134470 w 193149"/>
                    <a:gd name="connsiteY15" fmla="*/ 251827 h 393638"/>
                    <a:gd name="connsiteX16" fmla="*/ 124691 w 193149"/>
                    <a:gd name="connsiteY16" fmla="*/ 266496 h 393638"/>
                    <a:gd name="connsiteX17" fmla="*/ 114911 w 193149"/>
                    <a:gd name="connsiteY17" fmla="*/ 281166 h 393638"/>
                    <a:gd name="connsiteX18" fmla="*/ 110021 w 193149"/>
                    <a:gd name="connsiteY18" fmla="*/ 288501 h 393638"/>
                    <a:gd name="connsiteX19" fmla="*/ 102686 w 193149"/>
                    <a:gd name="connsiteY19" fmla="*/ 293390 h 393638"/>
                    <a:gd name="connsiteX20" fmla="*/ 100242 w 193149"/>
                    <a:gd name="connsiteY20" fmla="*/ 300725 h 393638"/>
                    <a:gd name="connsiteX21" fmla="*/ 88017 w 193149"/>
                    <a:gd name="connsiteY21" fmla="*/ 315395 h 393638"/>
                    <a:gd name="connsiteX22" fmla="*/ 78237 w 193149"/>
                    <a:gd name="connsiteY22" fmla="*/ 327619 h 393638"/>
                    <a:gd name="connsiteX23" fmla="*/ 61123 w 193149"/>
                    <a:gd name="connsiteY23" fmla="*/ 347179 h 393638"/>
                    <a:gd name="connsiteX24" fmla="*/ 48898 w 193149"/>
                    <a:gd name="connsiteY24" fmla="*/ 356958 h 393638"/>
                    <a:gd name="connsiteX25" fmla="*/ 36674 w 193149"/>
                    <a:gd name="connsiteY25" fmla="*/ 371628 h 393638"/>
                    <a:gd name="connsiteX26" fmla="*/ 12224 w 193149"/>
                    <a:gd name="connsiteY26" fmla="*/ 386297 h 393638"/>
                    <a:gd name="connsiteX27" fmla="*/ 0 w 193149"/>
                    <a:gd name="connsiteY27" fmla="*/ 393632 h 3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149" h="393638">
                      <a:moveTo>
                        <a:pt x="178479" y="0"/>
                      </a:moveTo>
                      <a:cubicBezTo>
                        <a:pt x="180924" y="4075"/>
                        <a:pt x="183884" y="7882"/>
                        <a:pt x="185814" y="12225"/>
                      </a:cubicBezTo>
                      <a:cubicBezTo>
                        <a:pt x="188804" y="18953"/>
                        <a:pt x="189893" y="37103"/>
                        <a:pt x="190704" y="41564"/>
                      </a:cubicBezTo>
                      <a:cubicBezTo>
                        <a:pt x="191165" y="44099"/>
                        <a:pt x="192334" y="46453"/>
                        <a:pt x="193149" y="48898"/>
                      </a:cubicBezTo>
                      <a:cubicBezTo>
                        <a:pt x="192334" y="69272"/>
                        <a:pt x="191938" y="89668"/>
                        <a:pt x="190704" y="110021"/>
                      </a:cubicBezTo>
                      <a:cubicBezTo>
                        <a:pt x="190318" y="116396"/>
                        <a:pt x="187920" y="134084"/>
                        <a:pt x="185814" y="141805"/>
                      </a:cubicBezTo>
                      <a:cubicBezTo>
                        <a:pt x="183780" y="149264"/>
                        <a:pt x="180924" y="156475"/>
                        <a:pt x="178479" y="163810"/>
                      </a:cubicBezTo>
                      <a:cubicBezTo>
                        <a:pt x="177664" y="166255"/>
                        <a:pt x="177463" y="169000"/>
                        <a:pt x="176034" y="171144"/>
                      </a:cubicBezTo>
                      <a:cubicBezTo>
                        <a:pt x="172774" y="176034"/>
                        <a:pt x="168112" y="180239"/>
                        <a:pt x="166254" y="185814"/>
                      </a:cubicBezTo>
                      <a:cubicBezTo>
                        <a:pt x="165439" y="188259"/>
                        <a:pt x="164962" y="190844"/>
                        <a:pt x="163809" y="193149"/>
                      </a:cubicBezTo>
                      <a:cubicBezTo>
                        <a:pt x="162495" y="195777"/>
                        <a:pt x="160113" y="197798"/>
                        <a:pt x="158920" y="200483"/>
                      </a:cubicBezTo>
                      <a:cubicBezTo>
                        <a:pt x="156827" y="205193"/>
                        <a:pt x="155660" y="210263"/>
                        <a:pt x="154030" y="215153"/>
                      </a:cubicBezTo>
                      <a:cubicBezTo>
                        <a:pt x="153215" y="217598"/>
                        <a:pt x="153015" y="220344"/>
                        <a:pt x="151585" y="222488"/>
                      </a:cubicBezTo>
                      <a:cubicBezTo>
                        <a:pt x="149955" y="224933"/>
                        <a:pt x="148009" y="227195"/>
                        <a:pt x="146695" y="229823"/>
                      </a:cubicBezTo>
                      <a:cubicBezTo>
                        <a:pt x="145542" y="232128"/>
                        <a:pt x="145502" y="234904"/>
                        <a:pt x="144250" y="237157"/>
                      </a:cubicBezTo>
                      <a:cubicBezTo>
                        <a:pt x="141396" y="242294"/>
                        <a:pt x="137730" y="246937"/>
                        <a:pt x="134470" y="251827"/>
                      </a:cubicBezTo>
                      <a:lnTo>
                        <a:pt x="124691" y="266496"/>
                      </a:lnTo>
                      <a:lnTo>
                        <a:pt x="114911" y="281166"/>
                      </a:lnTo>
                      <a:cubicBezTo>
                        <a:pt x="113281" y="283611"/>
                        <a:pt x="112466" y="286871"/>
                        <a:pt x="110021" y="288501"/>
                      </a:cubicBezTo>
                      <a:lnTo>
                        <a:pt x="102686" y="293390"/>
                      </a:lnTo>
                      <a:cubicBezTo>
                        <a:pt x="101871" y="295835"/>
                        <a:pt x="101394" y="298420"/>
                        <a:pt x="100242" y="300725"/>
                      </a:cubicBezTo>
                      <a:cubicBezTo>
                        <a:pt x="96839" y="307532"/>
                        <a:pt x="93423" y="309989"/>
                        <a:pt x="88017" y="315395"/>
                      </a:cubicBezTo>
                      <a:cubicBezTo>
                        <a:pt x="82510" y="331913"/>
                        <a:pt x="90148" y="314006"/>
                        <a:pt x="78237" y="327619"/>
                      </a:cubicBezTo>
                      <a:cubicBezTo>
                        <a:pt x="58271" y="350439"/>
                        <a:pt x="77627" y="336176"/>
                        <a:pt x="61123" y="347179"/>
                      </a:cubicBezTo>
                      <a:cubicBezTo>
                        <a:pt x="50186" y="363582"/>
                        <a:pt x="63070" y="347510"/>
                        <a:pt x="48898" y="356958"/>
                      </a:cubicBezTo>
                      <a:cubicBezTo>
                        <a:pt x="30508" y="369218"/>
                        <a:pt x="51110" y="358996"/>
                        <a:pt x="36674" y="371628"/>
                      </a:cubicBezTo>
                      <a:cubicBezTo>
                        <a:pt x="21594" y="384823"/>
                        <a:pt x="25634" y="377916"/>
                        <a:pt x="12224" y="386297"/>
                      </a:cubicBezTo>
                      <a:cubicBezTo>
                        <a:pt x="-295" y="394121"/>
                        <a:pt x="6937" y="393632"/>
                        <a:pt x="0" y="3936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4" name="フリーフォーム 1143"/>
                <p:cNvSpPr/>
                <p:nvPr/>
              </p:nvSpPr>
              <p:spPr>
                <a:xfrm>
                  <a:off x="5960714" y="5811574"/>
                  <a:ext cx="110022" cy="303170"/>
                </a:xfrm>
                <a:custGeom>
                  <a:avLst/>
                  <a:gdLst>
                    <a:gd name="connsiteX0" fmla="*/ 100242 w 110022"/>
                    <a:gd name="connsiteY0" fmla="*/ 0 h 303170"/>
                    <a:gd name="connsiteX1" fmla="*/ 105132 w 110022"/>
                    <a:gd name="connsiteY1" fmla="*/ 12225 h 303170"/>
                    <a:gd name="connsiteX2" fmla="*/ 110022 w 110022"/>
                    <a:gd name="connsiteY2" fmla="*/ 26894 h 303170"/>
                    <a:gd name="connsiteX3" fmla="*/ 102687 w 110022"/>
                    <a:gd name="connsiteY3" fmla="*/ 90462 h 303170"/>
                    <a:gd name="connsiteX4" fmla="*/ 100242 w 110022"/>
                    <a:gd name="connsiteY4" fmla="*/ 97797 h 303170"/>
                    <a:gd name="connsiteX5" fmla="*/ 90462 w 110022"/>
                    <a:gd name="connsiteY5" fmla="*/ 112467 h 303170"/>
                    <a:gd name="connsiteX6" fmla="*/ 85573 w 110022"/>
                    <a:gd name="connsiteY6" fmla="*/ 127136 h 303170"/>
                    <a:gd name="connsiteX7" fmla="*/ 80683 w 110022"/>
                    <a:gd name="connsiteY7" fmla="*/ 134471 h 303170"/>
                    <a:gd name="connsiteX8" fmla="*/ 73348 w 110022"/>
                    <a:gd name="connsiteY8" fmla="*/ 156475 h 303170"/>
                    <a:gd name="connsiteX9" fmla="*/ 70903 w 110022"/>
                    <a:gd name="connsiteY9" fmla="*/ 163810 h 303170"/>
                    <a:gd name="connsiteX10" fmla="*/ 66013 w 110022"/>
                    <a:gd name="connsiteY10" fmla="*/ 171145 h 303170"/>
                    <a:gd name="connsiteX11" fmla="*/ 61123 w 110022"/>
                    <a:gd name="connsiteY11" fmla="*/ 185814 h 303170"/>
                    <a:gd name="connsiteX12" fmla="*/ 51344 w 110022"/>
                    <a:gd name="connsiteY12" fmla="*/ 200484 h 303170"/>
                    <a:gd name="connsiteX13" fmla="*/ 48899 w 110022"/>
                    <a:gd name="connsiteY13" fmla="*/ 207819 h 303170"/>
                    <a:gd name="connsiteX14" fmla="*/ 39119 w 110022"/>
                    <a:gd name="connsiteY14" fmla="*/ 222488 h 303170"/>
                    <a:gd name="connsiteX15" fmla="*/ 34229 w 110022"/>
                    <a:gd name="connsiteY15" fmla="*/ 237158 h 303170"/>
                    <a:gd name="connsiteX16" fmla="*/ 31784 w 110022"/>
                    <a:gd name="connsiteY16" fmla="*/ 244492 h 303170"/>
                    <a:gd name="connsiteX17" fmla="*/ 26895 w 110022"/>
                    <a:gd name="connsiteY17" fmla="*/ 251827 h 303170"/>
                    <a:gd name="connsiteX18" fmla="*/ 22005 w 110022"/>
                    <a:gd name="connsiteY18" fmla="*/ 266497 h 303170"/>
                    <a:gd name="connsiteX19" fmla="*/ 19560 w 110022"/>
                    <a:gd name="connsiteY19" fmla="*/ 273831 h 303170"/>
                    <a:gd name="connsiteX20" fmla="*/ 17115 w 110022"/>
                    <a:gd name="connsiteY20" fmla="*/ 281166 h 303170"/>
                    <a:gd name="connsiteX21" fmla="*/ 12225 w 110022"/>
                    <a:gd name="connsiteY21" fmla="*/ 288501 h 303170"/>
                    <a:gd name="connsiteX22" fmla="*/ 9780 w 110022"/>
                    <a:gd name="connsiteY22" fmla="*/ 295836 h 303170"/>
                    <a:gd name="connsiteX23" fmla="*/ 2445 w 110022"/>
                    <a:gd name="connsiteY23" fmla="*/ 300725 h 303170"/>
                    <a:gd name="connsiteX24" fmla="*/ 0 w 110022"/>
                    <a:gd name="connsiteY24" fmla="*/ 30317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022" h="303170">
                      <a:moveTo>
                        <a:pt x="100242" y="0"/>
                      </a:moveTo>
                      <a:cubicBezTo>
                        <a:pt x="101872" y="4075"/>
                        <a:pt x="103632" y="8100"/>
                        <a:pt x="105132" y="12225"/>
                      </a:cubicBezTo>
                      <a:cubicBezTo>
                        <a:pt x="106893" y="17069"/>
                        <a:pt x="110022" y="26894"/>
                        <a:pt x="110022" y="26894"/>
                      </a:cubicBezTo>
                      <a:cubicBezTo>
                        <a:pt x="107319" y="80943"/>
                        <a:pt x="112738" y="60310"/>
                        <a:pt x="102687" y="90462"/>
                      </a:cubicBezTo>
                      <a:cubicBezTo>
                        <a:pt x="101872" y="92907"/>
                        <a:pt x="101672" y="95653"/>
                        <a:pt x="100242" y="97797"/>
                      </a:cubicBezTo>
                      <a:lnTo>
                        <a:pt x="90462" y="112467"/>
                      </a:lnTo>
                      <a:cubicBezTo>
                        <a:pt x="88832" y="117357"/>
                        <a:pt x="88432" y="122848"/>
                        <a:pt x="85573" y="127136"/>
                      </a:cubicBezTo>
                      <a:cubicBezTo>
                        <a:pt x="83943" y="129581"/>
                        <a:pt x="81876" y="131786"/>
                        <a:pt x="80683" y="134471"/>
                      </a:cubicBezTo>
                      <a:cubicBezTo>
                        <a:pt x="80681" y="134474"/>
                        <a:pt x="74571" y="152806"/>
                        <a:pt x="73348" y="156475"/>
                      </a:cubicBezTo>
                      <a:cubicBezTo>
                        <a:pt x="72533" y="158920"/>
                        <a:pt x="72333" y="161666"/>
                        <a:pt x="70903" y="163810"/>
                      </a:cubicBezTo>
                      <a:cubicBezTo>
                        <a:pt x="69273" y="166255"/>
                        <a:pt x="67206" y="168460"/>
                        <a:pt x="66013" y="171145"/>
                      </a:cubicBezTo>
                      <a:cubicBezTo>
                        <a:pt x="63920" y="175855"/>
                        <a:pt x="63982" y="181525"/>
                        <a:pt x="61123" y="185814"/>
                      </a:cubicBezTo>
                      <a:cubicBezTo>
                        <a:pt x="57863" y="190704"/>
                        <a:pt x="53202" y="194909"/>
                        <a:pt x="51344" y="200484"/>
                      </a:cubicBezTo>
                      <a:cubicBezTo>
                        <a:pt x="50529" y="202929"/>
                        <a:pt x="50151" y="205566"/>
                        <a:pt x="48899" y="207819"/>
                      </a:cubicBezTo>
                      <a:cubicBezTo>
                        <a:pt x="46045" y="212956"/>
                        <a:pt x="40977" y="216913"/>
                        <a:pt x="39119" y="222488"/>
                      </a:cubicBezTo>
                      <a:lnTo>
                        <a:pt x="34229" y="237158"/>
                      </a:lnTo>
                      <a:cubicBezTo>
                        <a:pt x="33414" y="239603"/>
                        <a:pt x="33213" y="242348"/>
                        <a:pt x="31784" y="244492"/>
                      </a:cubicBezTo>
                      <a:cubicBezTo>
                        <a:pt x="30154" y="246937"/>
                        <a:pt x="28088" y="249142"/>
                        <a:pt x="26895" y="251827"/>
                      </a:cubicBezTo>
                      <a:cubicBezTo>
                        <a:pt x="24802" y="256537"/>
                        <a:pt x="23635" y="261607"/>
                        <a:pt x="22005" y="266497"/>
                      </a:cubicBezTo>
                      <a:lnTo>
                        <a:pt x="19560" y="273831"/>
                      </a:lnTo>
                      <a:cubicBezTo>
                        <a:pt x="18745" y="276276"/>
                        <a:pt x="18545" y="279022"/>
                        <a:pt x="17115" y="281166"/>
                      </a:cubicBezTo>
                      <a:cubicBezTo>
                        <a:pt x="15485" y="283611"/>
                        <a:pt x="13539" y="285873"/>
                        <a:pt x="12225" y="288501"/>
                      </a:cubicBezTo>
                      <a:cubicBezTo>
                        <a:pt x="11072" y="290806"/>
                        <a:pt x="11390" y="293824"/>
                        <a:pt x="9780" y="295836"/>
                      </a:cubicBezTo>
                      <a:cubicBezTo>
                        <a:pt x="7944" y="298130"/>
                        <a:pt x="4796" y="298962"/>
                        <a:pt x="2445" y="300725"/>
                      </a:cubicBezTo>
                      <a:cubicBezTo>
                        <a:pt x="1523" y="301416"/>
                        <a:pt x="815" y="302355"/>
                        <a:pt x="0" y="303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5" name="フリーフォーム 1144"/>
                <p:cNvSpPr/>
                <p:nvPr/>
              </p:nvSpPr>
              <p:spPr>
                <a:xfrm>
                  <a:off x="5946045" y="5845803"/>
                  <a:ext cx="68458" cy="276276"/>
                </a:xfrm>
                <a:custGeom>
                  <a:avLst/>
                  <a:gdLst>
                    <a:gd name="connsiteX0" fmla="*/ 58678 w 68458"/>
                    <a:gd name="connsiteY0" fmla="*/ 0 h 276276"/>
                    <a:gd name="connsiteX1" fmla="*/ 66013 w 68458"/>
                    <a:gd name="connsiteY1" fmla="*/ 12225 h 276276"/>
                    <a:gd name="connsiteX2" fmla="*/ 68458 w 68458"/>
                    <a:gd name="connsiteY2" fmla="*/ 22004 h 276276"/>
                    <a:gd name="connsiteX3" fmla="*/ 66013 w 68458"/>
                    <a:gd name="connsiteY3" fmla="*/ 92907 h 276276"/>
                    <a:gd name="connsiteX4" fmla="*/ 63568 w 68458"/>
                    <a:gd name="connsiteY4" fmla="*/ 105132 h 276276"/>
                    <a:gd name="connsiteX5" fmla="*/ 58678 w 68458"/>
                    <a:gd name="connsiteY5" fmla="*/ 119801 h 276276"/>
                    <a:gd name="connsiteX6" fmla="*/ 53788 w 68458"/>
                    <a:gd name="connsiteY6" fmla="*/ 149140 h 276276"/>
                    <a:gd name="connsiteX7" fmla="*/ 51343 w 68458"/>
                    <a:gd name="connsiteY7" fmla="*/ 161365 h 276276"/>
                    <a:gd name="connsiteX8" fmla="*/ 46453 w 68458"/>
                    <a:gd name="connsiteY8" fmla="*/ 176034 h 276276"/>
                    <a:gd name="connsiteX9" fmla="*/ 41564 w 68458"/>
                    <a:gd name="connsiteY9" fmla="*/ 198039 h 276276"/>
                    <a:gd name="connsiteX10" fmla="*/ 39119 w 68458"/>
                    <a:gd name="connsiteY10" fmla="*/ 205373 h 276276"/>
                    <a:gd name="connsiteX11" fmla="*/ 36674 w 68458"/>
                    <a:gd name="connsiteY11" fmla="*/ 215153 h 276276"/>
                    <a:gd name="connsiteX12" fmla="*/ 26894 w 68458"/>
                    <a:gd name="connsiteY12" fmla="*/ 229823 h 276276"/>
                    <a:gd name="connsiteX13" fmla="*/ 19559 w 68458"/>
                    <a:gd name="connsiteY13" fmla="*/ 244492 h 276276"/>
                    <a:gd name="connsiteX14" fmla="*/ 17114 w 68458"/>
                    <a:gd name="connsiteY14" fmla="*/ 251827 h 276276"/>
                    <a:gd name="connsiteX15" fmla="*/ 12225 w 68458"/>
                    <a:gd name="connsiteY15" fmla="*/ 259162 h 276276"/>
                    <a:gd name="connsiteX16" fmla="*/ 9780 w 68458"/>
                    <a:gd name="connsiteY16" fmla="*/ 266496 h 276276"/>
                    <a:gd name="connsiteX17" fmla="*/ 0 w 68458"/>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458" h="276276">
                      <a:moveTo>
                        <a:pt x="58678" y="0"/>
                      </a:moveTo>
                      <a:cubicBezTo>
                        <a:pt x="61123" y="4075"/>
                        <a:pt x="64083" y="7882"/>
                        <a:pt x="66013" y="12225"/>
                      </a:cubicBezTo>
                      <a:cubicBezTo>
                        <a:pt x="67378" y="15295"/>
                        <a:pt x="68458" y="18644"/>
                        <a:pt x="68458" y="22004"/>
                      </a:cubicBezTo>
                      <a:cubicBezTo>
                        <a:pt x="68458" y="45652"/>
                        <a:pt x="67402" y="69299"/>
                        <a:pt x="66013" y="92907"/>
                      </a:cubicBezTo>
                      <a:cubicBezTo>
                        <a:pt x="65769" y="97056"/>
                        <a:pt x="64661" y="101123"/>
                        <a:pt x="63568" y="105132"/>
                      </a:cubicBezTo>
                      <a:cubicBezTo>
                        <a:pt x="62212" y="110105"/>
                        <a:pt x="58678" y="119801"/>
                        <a:pt x="58678" y="119801"/>
                      </a:cubicBezTo>
                      <a:cubicBezTo>
                        <a:pt x="57048" y="129581"/>
                        <a:pt x="55732" y="139418"/>
                        <a:pt x="53788" y="149140"/>
                      </a:cubicBezTo>
                      <a:cubicBezTo>
                        <a:pt x="52973" y="153215"/>
                        <a:pt x="52436" y="157356"/>
                        <a:pt x="51343" y="161365"/>
                      </a:cubicBezTo>
                      <a:cubicBezTo>
                        <a:pt x="49987" y="166338"/>
                        <a:pt x="47464" y="170980"/>
                        <a:pt x="46453" y="176034"/>
                      </a:cubicBezTo>
                      <a:cubicBezTo>
                        <a:pt x="44776" y="184421"/>
                        <a:pt x="43862" y="189995"/>
                        <a:pt x="41564" y="198039"/>
                      </a:cubicBezTo>
                      <a:cubicBezTo>
                        <a:pt x="40856" y="200517"/>
                        <a:pt x="39827" y="202895"/>
                        <a:pt x="39119" y="205373"/>
                      </a:cubicBezTo>
                      <a:cubicBezTo>
                        <a:pt x="38196" y="208604"/>
                        <a:pt x="38177" y="212147"/>
                        <a:pt x="36674" y="215153"/>
                      </a:cubicBezTo>
                      <a:cubicBezTo>
                        <a:pt x="34046" y="220410"/>
                        <a:pt x="28753" y="224248"/>
                        <a:pt x="26894" y="229823"/>
                      </a:cubicBezTo>
                      <a:cubicBezTo>
                        <a:pt x="20748" y="248260"/>
                        <a:pt x="29039" y="225531"/>
                        <a:pt x="19559" y="244492"/>
                      </a:cubicBezTo>
                      <a:cubicBezTo>
                        <a:pt x="18406" y="246797"/>
                        <a:pt x="18266" y="249522"/>
                        <a:pt x="17114" y="251827"/>
                      </a:cubicBezTo>
                      <a:cubicBezTo>
                        <a:pt x="15800" y="254455"/>
                        <a:pt x="13539" y="256534"/>
                        <a:pt x="12225" y="259162"/>
                      </a:cubicBezTo>
                      <a:cubicBezTo>
                        <a:pt x="11073" y="261467"/>
                        <a:pt x="11209" y="264352"/>
                        <a:pt x="9780" y="266496"/>
                      </a:cubicBezTo>
                      <a:lnTo>
                        <a:pt x="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6" name="フリーフォーム 1145"/>
                <p:cNvSpPr/>
                <p:nvPr/>
              </p:nvSpPr>
              <p:spPr>
                <a:xfrm>
                  <a:off x="5814019" y="5919151"/>
                  <a:ext cx="138746" cy="298293"/>
                </a:xfrm>
                <a:custGeom>
                  <a:avLst/>
                  <a:gdLst>
                    <a:gd name="connsiteX0" fmla="*/ 132026 w 138746"/>
                    <a:gd name="connsiteY0" fmla="*/ 0 h 298293"/>
                    <a:gd name="connsiteX1" fmla="*/ 134471 w 138746"/>
                    <a:gd name="connsiteY1" fmla="*/ 134470 h 298293"/>
                    <a:gd name="connsiteX2" fmla="*/ 132026 w 138746"/>
                    <a:gd name="connsiteY2" fmla="*/ 141805 h 298293"/>
                    <a:gd name="connsiteX3" fmla="*/ 127136 w 138746"/>
                    <a:gd name="connsiteY3" fmla="*/ 205373 h 298293"/>
                    <a:gd name="connsiteX4" fmla="*/ 119801 w 138746"/>
                    <a:gd name="connsiteY4" fmla="*/ 220043 h 298293"/>
                    <a:gd name="connsiteX5" fmla="*/ 117356 w 138746"/>
                    <a:gd name="connsiteY5" fmla="*/ 227377 h 298293"/>
                    <a:gd name="connsiteX6" fmla="*/ 105132 w 138746"/>
                    <a:gd name="connsiteY6" fmla="*/ 242047 h 298293"/>
                    <a:gd name="connsiteX7" fmla="*/ 97797 w 138746"/>
                    <a:gd name="connsiteY7" fmla="*/ 246937 h 298293"/>
                    <a:gd name="connsiteX8" fmla="*/ 78238 w 138746"/>
                    <a:gd name="connsiteY8" fmla="*/ 264051 h 298293"/>
                    <a:gd name="connsiteX9" fmla="*/ 70903 w 138746"/>
                    <a:gd name="connsiteY9" fmla="*/ 268941 h 298293"/>
                    <a:gd name="connsiteX10" fmla="*/ 63568 w 138746"/>
                    <a:gd name="connsiteY10" fmla="*/ 273831 h 298293"/>
                    <a:gd name="connsiteX11" fmla="*/ 48899 w 138746"/>
                    <a:gd name="connsiteY11" fmla="*/ 278721 h 298293"/>
                    <a:gd name="connsiteX12" fmla="*/ 41564 w 138746"/>
                    <a:gd name="connsiteY12" fmla="*/ 283610 h 298293"/>
                    <a:gd name="connsiteX13" fmla="*/ 26894 w 138746"/>
                    <a:gd name="connsiteY13" fmla="*/ 288500 h 298293"/>
                    <a:gd name="connsiteX14" fmla="*/ 19560 w 138746"/>
                    <a:gd name="connsiteY14" fmla="*/ 293390 h 298293"/>
                    <a:gd name="connsiteX15" fmla="*/ 0 w 138746"/>
                    <a:gd name="connsiteY15" fmla="*/ 298280 h 29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746" h="298293">
                      <a:moveTo>
                        <a:pt x="132026" y="0"/>
                      </a:moveTo>
                      <a:cubicBezTo>
                        <a:pt x="142157" y="60784"/>
                        <a:pt x="138992" y="30498"/>
                        <a:pt x="134471" y="134470"/>
                      </a:cubicBezTo>
                      <a:cubicBezTo>
                        <a:pt x="134359" y="137045"/>
                        <a:pt x="132841" y="139360"/>
                        <a:pt x="132026" y="141805"/>
                      </a:cubicBezTo>
                      <a:cubicBezTo>
                        <a:pt x="131188" y="156056"/>
                        <a:pt x="130029" y="188016"/>
                        <a:pt x="127136" y="205373"/>
                      </a:cubicBezTo>
                      <a:cubicBezTo>
                        <a:pt x="125600" y="214591"/>
                        <a:pt x="124025" y="211595"/>
                        <a:pt x="119801" y="220043"/>
                      </a:cubicBezTo>
                      <a:cubicBezTo>
                        <a:pt x="118648" y="222348"/>
                        <a:pt x="118508" y="225072"/>
                        <a:pt x="117356" y="227377"/>
                      </a:cubicBezTo>
                      <a:cubicBezTo>
                        <a:pt x="114608" y="232874"/>
                        <a:pt x="109769" y="238183"/>
                        <a:pt x="105132" y="242047"/>
                      </a:cubicBezTo>
                      <a:cubicBezTo>
                        <a:pt x="102875" y="243928"/>
                        <a:pt x="100242" y="245307"/>
                        <a:pt x="97797" y="246937"/>
                      </a:cubicBezTo>
                      <a:cubicBezTo>
                        <a:pt x="89647" y="259160"/>
                        <a:pt x="95351" y="252642"/>
                        <a:pt x="78238" y="264051"/>
                      </a:cubicBezTo>
                      <a:lnTo>
                        <a:pt x="70903" y="268941"/>
                      </a:lnTo>
                      <a:cubicBezTo>
                        <a:pt x="68458" y="270571"/>
                        <a:pt x="66356" y="272902"/>
                        <a:pt x="63568" y="273831"/>
                      </a:cubicBezTo>
                      <a:cubicBezTo>
                        <a:pt x="58678" y="275461"/>
                        <a:pt x="53188" y="275862"/>
                        <a:pt x="48899" y="278721"/>
                      </a:cubicBezTo>
                      <a:cubicBezTo>
                        <a:pt x="46454" y="280351"/>
                        <a:pt x="44249" y="282417"/>
                        <a:pt x="41564" y="283610"/>
                      </a:cubicBezTo>
                      <a:cubicBezTo>
                        <a:pt x="36854" y="285703"/>
                        <a:pt x="26894" y="288500"/>
                        <a:pt x="26894" y="288500"/>
                      </a:cubicBezTo>
                      <a:cubicBezTo>
                        <a:pt x="24449" y="290130"/>
                        <a:pt x="22245" y="292197"/>
                        <a:pt x="19560" y="293390"/>
                      </a:cubicBezTo>
                      <a:cubicBezTo>
                        <a:pt x="7398" y="298795"/>
                        <a:pt x="8762" y="298280"/>
                        <a:pt x="0" y="2982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7" name="フリーフォーム 1146"/>
                <p:cNvSpPr/>
                <p:nvPr/>
              </p:nvSpPr>
              <p:spPr>
                <a:xfrm>
                  <a:off x="5884922" y="6034062"/>
                  <a:ext cx="26894" cy="149140"/>
                </a:xfrm>
                <a:custGeom>
                  <a:avLst/>
                  <a:gdLst>
                    <a:gd name="connsiteX0" fmla="*/ 17114 w 26894"/>
                    <a:gd name="connsiteY0" fmla="*/ 0 h 149140"/>
                    <a:gd name="connsiteX1" fmla="*/ 26894 w 26894"/>
                    <a:gd name="connsiteY1" fmla="*/ 19559 h 149140"/>
                    <a:gd name="connsiteX2" fmla="*/ 24449 w 26894"/>
                    <a:gd name="connsiteY2" fmla="*/ 75793 h 149140"/>
                    <a:gd name="connsiteX3" fmla="*/ 17114 w 26894"/>
                    <a:gd name="connsiteY3" fmla="*/ 97797 h 149140"/>
                    <a:gd name="connsiteX4" fmla="*/ 14669 w 26894"/>
                    <a:gd name="connsiteY4" fmla="*/ 107577 h 149140"/>
                    <a:gd name="connsiteX5" fmla="*/ 7335 w 26894"/>
                    <a:gd name="connsiteY5" fmla="*/ 129581 h 149140"/>
                    <a:gd name="connsiteX6" fmla="*/ 2445 w 26894"/>
                    <a:gd name="connsiteY6" fmla="*/ 144250 h 149140"/>
                    <a:gd name="connsiteX7" fmla="*/ 0 w 26894"/>
                    <a:gd name="connsiteY7" fmla="*/ 149140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4" h="149140">
                      <a:moveTo>
                        <a:pt x="17114" y="0"/>
                      </a:moveTo>
                      <a:cubicBezTo>
                        <a:pt x="18494" y="2300"/>
                        <a:pt x="26894" y="14297"/>
                        <a:pt x="26894" y="19559"/>
                      </a:cubicBezTo>
                      <a:cubicBezTo>
                        <a:pt x="26894" y="38321"/>
                        <a:pt x="26380" y="57130"/>
                        <a:pt x="24449" y="75793"/>
                      </a:cubicBezTo>
                      <a:cubicBezTo>
                        <a:pt x="24018" y="79961"/>
                        <a:pt x="18552" y="92046"/>
                        <a:pt x="17114" y="97797"/>
                      </a:cubicBezTo>
                      <a:cubicBezTo>
                        <a:pt x="16299" y="101057"/>
                        <a:pt x="15634" y="104358"/>
                        <a:pt x="14669" y="107577"/>
                      </a:cubicBezTo>
                      <a:cubicBezTo>
                        <a:pt x="14662" y="107600"/>
                        <a:pt x="8561" y="125902"/>
                        <a:pt x="7335" y="129581"/>
                      </a:cubicBezTo>
                      <a:cubicBezTo>
                        <a:pt x="7334" y="129583"/>
                        <a:pt x="2446" y="144247"/>
                        <a:pt x="2445" y="144250"/>
                      </a:cubicBezTo>
                      <a:lnTo>
                        <a:pt x="0" y="1491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8" name="フリーフォーム 1147"/>
                <p:cNvSpPr/>
                <p:nvPr/>
              </p:nvSpPr>
              <p:spPr>
                <a:xfrm>
                  <a:off x="5941155" y="5674659"/>
                  <a:ext cx="366738" cy="479204"/>
                </a:xfrm>
                <a:custGeom>
                  <a:avLst/>
                  <a:gdLst>
                    <a:gd name="connsiteX0" fmla="*/ 281166 w 366738"/>
                    <a:gd name="connsiteY0" fmla="*/ 14669 h 479204"/>
                    <a:gd name="connsiteX1" fmla="*/ 293390 w 366738"/>
                    <a:gd name="connsiteY1" fmla="*/ 4890 h 479204"/>
                    <a:gd name="connsiteX2" fmla="*/ 308060 w 366738"/>
                    <a:gd name="connsiteY2" fmla="*/ 0 h 479204"/>
                    <a:gd name="connsiteX3" fmla="*/ 339844 w 366738"/>
                    <a:gd name="connsiteY3" fmla="*/ 12224 h 479204"/>
                    <a:gd name="connsiteX4" fmla="*/ 347179 w 366738"/>
                    <a:gd name="connsiteY4" fmla="*/ 17114 h 479204"/>
                    <a:gd name="connsiteX5" fmla="*/ 356958 w 366738"/>
                    <a:gd name="connsiteY5" fmla="*/ 34229 h 479204"/>
                    <a:gd name="connsiteX6" fmla="*/ 361848 w 366738"/>
                    <a:gd name="connsiteY6" fmla="*/ 48898 h 479204"/>
                    <a:gd name="connsiteX7" fmla="*/ 364293 w 366738"/>
                    <a:gd name="connsiteY7" fmla="*/ 56233 h 479204"/>
                    <a:gd name="connsiteX8" fmla="*/ 366738 w 366738"/>
                    <a:gd name="connsiteY8" fmla="*/ 63568 h 479204"/>
                    <a:gd name="connsiteX9" fmla="*/ 364293 w 366738"/>
                    <a:gd name="connsiteY9" fmla="*/ 92907 h 479204"/>
                    <a:gd name="connsiteX10" fmla="*/ 361848 w 366738"/>
                    <a:gd name="connsiteY10" fmla="*/ 102686 h 479204"/>
                    <a:gd name="connsiteX11" fmla="*/ 356958 w 366738"/>
                    <a:gd name="connsiteY11" fmla="*/ 124691 h 479204"/>
                    <a:gd name="connsiteX12" fmla="*/ 354513 w 366738"/>
                    <a:gd name="connsiteY12" fmla="*/ 132025 h 479204"/>
                    <a:gd name="connsiteX13" fmla="*/ 349624 w 366738"/>
                    <a:gd name="connsiteY13" fmla="*/ 156475 h 479204"/>
                    <a:gd name="connsiteX14" fmla="*/ 347179 w 366738"/>
                    <a:gd name="connsiteY14" fmla="*/ 163809 h 479204"/>
                    <a:gd name="connsiteX15" fmla="*/ 339844 w 366738"/>
                    <a:gd name="connsiteY15" fmla="*/ 202928 h 479204"/>
                    <a:gd name="connsiteX16" fmla="*/ 337399 w 366738"/>
                    <a:gd name="connsiteY16" fmla="*/ 210263 h 479204"/>
                    <a:gd name="connsiteX17" fmla="*/ 334954 w 366738"/>
                    <a:gd name="connsiteY17" fmla="*/ 220043 h 479204"/>
                    <a:gd name="connsiteX18" fmla="*/ 332509 w 366738"/>
                    <a:gd name="connsiteY18" fmla="*/ 227377 h 479204"/>
                    <a:gd name="connsiteX19" fmla="*/ 330064 w 366738"/>
                    <a:gd name="connsiteY19" fmla="*/ 237157 h 479204"/>
                    <a:gd name="connsiteX20" fmla="*/ 325174 w 366738"/>
                    <a:gd name="connsiteY20" fmla="*/ 244492 h 479204"/>
                    <a:gd name="connsiteX21" fmla="*/ 322729 w 366738"/>
                    <a:gd name="connsiteY21" fmla="*/ 251827 h 479204"/>
                    <a:gd name="connsiteX22" fmla="*/ 312950 w 366738"/>
                    <a:gd name="connsiteY22" fmla="*/ 266496 h 479204"/>
                    <a:gd name="connsiteX23" fmla="*/ 303170 w 366738"/>
                    <a:gd name="connsiteY23" fmla="*/ 281166 h 479204"/>
                    <a:gd name="connsiteX24" fmla="*/ 298280 w 366738"/>
                    <a:gd name="connsiteY24" fmla="*/ 288500 h 479204"/>
                    <a:gd name="connsiteX25" fmla="*/ 290946 w 366738"/>
                    <a:gd name="connsiteY25" fmla="*/ 295835 h 479204"/>
                    <a:gd name="connsiteX26" fmla="*/ 286056 w 366738"/>
                    <a:gd name="connsiteY26" fmla="*/ 310505 h 479204"/>
                    <a:gd name="connsiteX27" fmla="*/ 276276 w 366738"/>
                    <a:gd name="connsiteY27" fmla="*/ 325174 h 479204"/>
                    <a:gd name="connsiteX28" fmla="*/ 271386 w 366738"/>
                    <a:gd name="connsiteY28" fmla="*/ 332509 h 479204"/>
                    <a:gd name="connsiteX29" fmla="*/ 268941 w 366738"/>
                    <a:gd name="connsiteY29" fmla="*/ 339844 h 479204"/>
                    <a:gd name="connsiteX30" fmla="*/ 261606 w 366738"/>
                    <a:gd name="connsiteY30" fmla="*/ 347178 h 479204"/>
                    <a:gd name="connsiteX31" fmla="*/ 251827 w 366738"/>
                    <a:gd name="connsiteY31" fmla="*/ 361848 h 479204"/>
                    <a:gd name="connsiteX32" fmla="*/ 246937 w 366738"/>
                    <a:gd name="connsiteY32" fmla="*/ 369183 h 479204"/>
                    <a:gd name="connsiteX33" fmla="*/ 239602 w 366738"/>
                    <a:gd name="connsiteY33" fmla="*/ 376517 h 479204"/>
                    <a:gd name="connsiteX34" fmla="*/ 229823 w 366738"/>
                    <a:gd name="connsiteY34" fmla="*/ 391187 h 479204"/>
                    <a:gd name="connsiteX35" fmla="*/ 215153 w 366738"/>
                    <a:gd name="connsiteY35" fmla="*/ 403412 h 479204"/>
                    <a:gd name="connsiteX36" fmla="*/ 200484 w 366738"/>
                    <a:gd name="connsiteY36" fmla="*/ 413191 h 479204"/>
                    <a:gd name="connsiteX37" fmla="*/ 193149 w 366738"/>
                    <a:gd name="connsiteY37" fmla="*/ 418081 h 479204"/>
                    <a:gd name="connsiteX38" fmla="*/ 185814 w 366738"/>
                    <a:gd name="connsiteY38" fmla="*/ 422971 h 479204"/>
                    <a:gd name="connsiteX39" fmla="*/ 178479 w 366738"/>
                    <a:gd name="connsiteY39" fmla="*/ 427861 h 479204"/>
                    <a:gd name="connsiteX40" fmla="*/ 171144 w 366738"/>
                    <a:gd name="connsiteY40" fmla="*/ 430306 h 479204"/>
                    <a:gd name="connsiteX41" fmla="*/ 151585 w 366738"/>
                    <a:gd name="connsiteY41" fmla="*/ 442530 h 479204"/>
                    <a:gd name="connsiteX42" fmla="*/ 136916 w 366738"/>
                    <a:gd name="connsiteY42" fmla="*/ 452310 h 479204"/>
                    <a:gd name="connsiteX43" fmla="*/ 129581 w 366738"/>
                    <a:gd name="connsiteY43" fmla="*/ 457200 h 479204"/>
                    <a:gd name="connsiteX44" fmla="*/ 114911 w 366738"/>
                    <a:gd name="connsiteY44" fmla="*/ 462090 h 479204"/>
                    <a:gd name="connsiteX45" fmla="*/ 102687 w 366738"/>
                    <a:gd name="connsiteY45" fmla="*/ 464535 h 479204"/>
                    <a:gd name="connsiteX46" fmla="*/ 88017 w 366738"/>
                    <a:gd name="connsiteY46" fmla="*/ 469424 h 479204"/>
                    <a:gd name="connsiteX47" fmla="*/ 73348 w 366738"/>
                    <a:gd name="connsiteY47" fmla="*/ 474314 h 479204"/>
                    <a:gd name="connsiteX48" fmla="*/ 66013 w 366738"/>
                    <a:gd name="connsiteY48" fmla="*/ 476759 h 479204"/>
                    <a:gd name="connsiteX49" fmla="*/ 58678 w 366738"/>
                    <a:gd name="connsiteY49" fmla="*/ 479204 h 479204"/>
                    <a:gd name="connsiteX50" fmla="*/ 17115 w 366738"/>
                    <a:gd name="connsiteY50" fmla="*/ 476759 h 479204"/>
                    <a:gd name="connsiteX51" fmla="*/ 9780 w 366738"/>
                    <a:gd name="connsiteY51" fmla="*/ 469424 h 479204"/>
                    <a:gd name="connsiteX52" fmla="*/ 0 w 366738"/>
                    <a:gd name="connsiteY52" fmla="*/ 464535 h 47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66738" h="479204">
                      <a:moveTo>
                        <a:pt x="281166" y="14669"/>
                      </a:moveTo>
                      <a:cubicBezTo>
                        <a:pt x="285241" y="11409"/>
                        <a:pt x="288809" y="7389"/>
                        <a:pt x="293390" y="4890"/>
                      </a:cubicBezTo>
                      <a:cubicBezTo>
                        <a:pt x="297915" y="2422"/>
                        <a:pt x="308060" y="0"/>
                        <a:pt x="308060" y="0"/>
                      </a:cubicBezTo>
                      <a:cubicBezTo>
                        <a:pt x="330991" y="3276"/>
                        <a:pt x="320380" y="-751"/>
                        <a:pt x="339844" y="12224"/>
                      </a:cubicBezTo>
                      <a:lnTo>
                        <a:pt x="347179" y="17114"/>
                      </a:lnTo>
                      <a:cubicBezTo>
                        <a:pt x="351592" y="23733"/>
                        <a:pt x="353854" y="26470"/>
                        <a:pt x="356958" y="34229"/>
                      </a:cubicBezTo>
                      <a:cubicBezTo>
                        <a:pt x="358872" y="39015"/>
                        <a:pt x="360218" y="44008"/>
                        <a:pt x="361848" y="48898"/>
                      </a:cubicBezTo>
                      <a:lnTo>
                        <a:pt x="364293" y="56233"/>
                      </a:lnTo>
                      <a:lnTo>
                        <a:pt x="366738" y="63568"/>
                      </a:lnTo>
                      <a:cubicBezTo>
                        <a:pt x="365923" y="73348"/>
                        <a:pt x="365510" y="83169"/>
                        <a:pt x="364293" y="92907"/>
                      </a:cubicBezTo>
                      <a:cubicBezTo>
                        <a:pt x="363876" y="96241"/>
                        <a:pt x="362577" y="99406"/>
                        <a:pt x="361848" y="102686"/>
                      </a:cubicBezTo>
                      <a:cubicBezTo>
                        <a:pt x="359327" y="114029"/>
                        <a:pt x="359939" y="114257"/>
                        <a:pt x="356958" y="124691"/>
                      </a:cubicBezTo>
                      <a:cubicBezTo>
                        <a:pt x="356250" y="127169"/>
                        <a:pt x="355221" y="129547"/>
                        <a:pt x="354513" y="132025"/>
                      </a:cubicBezTo>
                      <a:cubicBezTo>
                        <a:pt x="349645" y="149064"/>
                        <a:pt x="354424" y="134876"/>
                        <a:pt x="349624" y="156475"/>
                      </a:cubicBezTo>
                      <a:cubicBezTo>
                        <a:pt x="349065" y="158991"/>
                        <a:pt x="347804" y="161309"/>
                        <a:pt x="347179" y="163809"/>
                      </a:cubicBezTo>
                      <a:cubicBezTo>
                        <a:pt x="343957" y="176695"/>
                        <a:pt x="343066" y="190042"/>
                        <a:pt x="339844" y="202928"/>
                      </a:cubicBezTo>
                      <a:cubicBezTo>
                        <a:pt x="339219" y="205428"/>
                        <a:pt x="338107" y="207785"/>
                        <a:pt x="337399" y="210263"/>
                      </a:cubicBezTo>
                      <a:cubicBezTo>
                        <a:pt x="336476" y="213494"/>
                        <a:pt x="335877" y="216812"/>
                        <a:pt x="334954" y="220043"/>
                      </a:cubicBezTo>
                      <a:cubicBezTo>
                        <a:pt x="334246" y="222521"/>
                        <a:pt x="333217" y="224899"/>
                        <a:pt x="332509" y="227377"/>
                      </a:cubicBezTo>
                      <a:cubicBezTo>
                        <a:pt x="331586" y="230608"/>
                        <a:pt x="331388" y="234068"/>
                        <a:pt x="330064" y="237157"/>
                      </a:cubicBezTo>
                      <a:cubicBezTo>
                        <a:pt x="328906" y="239858"/>
                        <a:pt x="326488" y="241864"/>
                        <a:pt x="325174" y="244492"/>
                      </a:cubicBezTo>
                      <a:cubicBezTo>
                        <a:pt x="324021" y="246797"/>
                        <a:pt x="323981" y="249574"/>
                        <a:pt x="322729" y="251827"/>
                      </a:cubicBezTo>
                      <a:cubicBezTo>
                        <a:pt x="319875" y="256964"/>
                        <a:pt x="316210" y="261606"/>
                        <a:pt x="312950" y="266496"/>
                      </a:cubicBezTo>
                      <a:lnTo>
                        <a:pt x="303170" y="281166"/>
                      </a:lnTo>
                      <a:cubicBezTo>
                        <a:pt x="301540" y="283611"/>
                        <a:pt x="300358" y="286422"/>
                        <a:pt x="298280" y="288500"/>
                      </a:cubicBezTo>
                      <a:lnTo>
                        <a:pt x="290946" y="295835"/>
                      </a:lnTo>
                      <a:cubicBezTo>
                        <a:pt x="289316" y="300725"/>
                        <a:pt x="288915" y="306216"/>
                        <a:pt x="286056" y="310505"/>
                      </a:cubicBezTo>
                      <a:lnTo>
                        <a:pt x="276276" y="325174"/>
                      </a:lnTo>
                      <a:cubicBezTo>
                        <a:pt x="274646" y="327619"/>
                        <a:pt x="272315" y="329721"/>
                        <a:pt x="271386" y="332509"/>
                      </a:cubicBezTo>
                      <a:cubicBezTo>
                        <a:pt x="270571" y="334954"/>
                        <a:pt x="270371" y="337700"/>
                        <a:pt x="268941" y="339844"/>
                      </a:cubicBezTo>
                      <a:cubicBezTo>
                        <a:pt x="267023" y="342721"/>
                        <a:pt x="263729" y="344449"/>
                        <a:pt x="261606" y="347178"/>
                      </a:cubicBezTo>
                      <a:cubicBezTo>
                        <a:pt x="257998" y="351817"/>
                        <a:pt x="255087" y="356958"/>
                        <a:pt x="251827" y="361848"/>
                      </a:cubicBezTo>
                      <a:cubicBezTo>
                        <a:pt x="250197" y="364293"/>
                        <a:pt x="249015" y="367105"/>
                        <a:pt x="246937" y="369183"/>
                      </a:cubicBezTo>
                      <a:cubicBezTo>
                        <a:pt x="244492" y="371628"/>
                        <a:pt x="241725" y="373788"/>
                        <a:pt x="239602" y="376517"/>
                      </a:cubicBezTo>
                      <a:cubicBezTo>
                        <a:pt x="235994" y="381156"/>
                        <a:pt x="234713" y="387927"/>
                        <a:pt x="229823" y="391187"/>
                      </a:cubicBezTo>
                      <a:cubicBezTo>
                        <a:pt x="203610" y="408662"/>
                        <a:pt x="243394" y="381447"/>
                        <a:pt x="215153" y="403412"/>
                      </a:cubicBezTo>
                      <a:cubicBezTo>
                        <a:pt x="210514" y="407020"/>
                        <a:pt x="205374" y="409931"/>
                        <a:pt x="200484" y="413191"/>
                      </a:cubicBezTo>
                      <a:lnTo>
                        <a:pt x="193149" y="418081"/>
                      </a:lnTo>
                      <a:lnTo>
                        <a:pt x="185814" y="422971"/>
                      </a:lnTo>
                      <a:cubicBezTo>
                        <a:pt x="183369" y="424601"/>
                        <a:pt x="181267" y="426932"/>
                        <a:pt x="178479" y="427861"/>
                      </a:cubicBezTo>
                      <a:lnTo>
                        <a:pt x="171144" y="430306"/>
                      </a:lnTo>
                      <a:cubicBezTo>
                        <a:pt x="159415" y="447900"/>
                        <a:pt x="176026" y="426235"/>
                        <a:pt x="151585" y="442530"/>
                      </a:cubicBezTo>
                      <a:lnTo>
                        <a:pt x="136916" y="452310"/>
                      </a:lnTo>
                      <a:cubicBezTo>
                        <a:pt x="134471" y="453940"/>
                        <a:pt x="132369" y="456271"/>
                        <a:pt x="129581" y="457200"/>
                      </a:cubicBezTo>
                      <a:cubicBezTo>
                        <a:pt x="124691" y="458830"/>
                        <a:pt x="119965" y="461079"/>
                        <a:pt x="114911" y="462090"/>
                      </a:cubicBezTo>
                      <a:cubicBezTo>
                        <a:pt x="110836" y="462905"/>
                        <a:pt x="106696" y="463442"/>
                        <a:pt x="102687" y="464535"/>
                      </a:cubicBezTo>
                      <a:cubicBezTo>
                        <a:pt x="97714" y="465891"/>
                        <a:pt x="92907" y="467794"/>
                        <a:pt x="88017" y="469424"/>
                      </a:cubicBezTo>
                      <a:lnTo>
                        <a:pt x="73348" y="474314"/>
                      </a:lnTo>
                      <a:lnTo>
                        <a:pt x="66013" y="476759"/>
                      </a:lnTo>
                      <a:lnTo>
                        <a:pt x="58678" y="479204"/>
                      </a:lnTo>
                      <a:cubicBezTo>
                        <a:pt x="44824" y="478389"/>
                        <a:pt x="30724" y="479481"/>
                        <a:pt x="17115" y="476759"/>
                      </a:cubicBezTo>
                      <a:cubicBezTo>
                        <a:pt x="13724" y="476081"/>
                        <a:pt x="12436" y="471637"/>
                        <a:pt x="9780" y="469424"/>
                      </a:cubicBezTo>
                      <a:cubicBezTo>
                        <a:pt x="3370" y="464083"/>
                        <a:pt x="4939" y="464535"/>
                        <a:pt x="0" y="464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9" name="フリーフォーム 1148"/>
                <p:cNvSpPr/>
                <p:nvPr/>
              </p:nvSpPr>
              <p:spPr>
                <a:xfrm>
                  <a:off x="5968049" y="5652655"/>
                  <a:ext cx="376518" cy="518323"/>
                </a:xfrm>
                <a:custGeom>
                  <a:avLst/>
                  <a:gdLst>
                    <a:gd name="connsiteX0" fmla="*/ 352069 w 376518"/>
                    <a:gd name="connsiteY0" fmla="*/ 0 h 518323"/>
                    <a:gd name="connsiteX1" fmla="*/ 359403 w 376518"/>
                    <a:gd name="connsiteY1" fmla="*/ 12224 h 518323"/>
                    <a:gd name="connsiteX2" fmla="*/ 364293 w 376518"/>
                    <a:gd name="connsiteY2" fmla="*/ 29339 h 518323"/>
                    <a:gd name="connsiteX3" fmla="*/ 369183 w 376518"/>
                    <a:gd name="connsiteY3" fmla="*/ 44008 h 518323"/>
                    <a:gd name="connsiteX4" fmla="*/ 376518 w 376518"/>
                    <a:gd name="connsiteY4" fmla="*/ 132025 h 518323"/>
                    <a:gd name="connsiteX5" fmla="*/ 371628 w 376518"/>
                    <a:gd name="connsiteY5" fmla="*/ 171144 h 518323"/>
                    <a:gd name="connsiteX6" fmla="*/ 369183 w 376518"/>
                    <a:gd name="connsiteY6" fmla="*/ 180924 h 518323"/>
                    <a:gd name="connsiteX7" fmla="*/ 364293 w 376518"/>
                    <a:gd name="connsiteY7" fmla="*/ 188258 h 518323"/>
                    <a:gd name="connsiteX8" fmla="*/ 359403 w 376518"/>
                    <a:gd name="connsiteY8" fmla="*/ 202928 h 518323"/>
                    <a:gd name="connsiteX9" fmla="*/ 356958 w 376518"/>
                    <a:gd name="connsiteY9" fmla="*/ 210263 h 518323"/>
                    <a:gd name="connsiteX10" fmla="*/ 347179 w 376518"/>
                    <a:gd name="connsiteY10" fmla="*/ 234712 h 518323"/>
                    <a:gd name="connsiteX11" fmla="*/ 342289 w 376518"/>
                    <a:gd name="connsiteY11" fmla="*/ 249381 h 518323"/>
                    <a:gd name="connsiteX12" fmla="*/ 339844 w 376518"/>
                    <a:gd name="connsiteY12" fmla="*/ 256716 h 518323"/>
                    <a:gd name="connsiteX13" fmla="*/ 334954 w 376518"/>
                    <a:gd name="connsiteY13" fmla="*/ 264051 h 518323"/>
                    <a:gd name="connsiteX14" fmla="*/ 330064 w 376518"/>
                    <a:gd name="connsiteY14" fmla="*/ 278720 h 518323"/>
                    <a:gd name="connsiteX15" fmla="*/ 327619 w 376518"/>
                    <a:gd name="connsiteY15" fmla="*/ 286055 h 518323"/>
                    <a:gd name="connsiteX16" fmla="*/ 325175 w 376518"/>
                    <a:gd name="connsiteY16" fmla="*/ 293390 h 518323"/>
                    <a:gd name="connsiteX17" fmla="*/ 315395 w 376518"/>
                    <a:gd name="connsiteY17" fmla="*/ 308059 h 518323"/>
                    <a:gd name="connsiteX18" fmla="*/ 310505 w 376518"/>
                    <a:gd name="connsiteY18" fmla="*/ 322729 h 518323"/>
                    <a:gd name="connsiteX19" fmla="*/ 308060 w 376518"/>
                    <a:gd name="connsiteY19" fmla="*/ 330064 h 518323"/>
                    <a:gd name="connsiteX20" fmla="*/ 303170 w 376518"/>
                    <a:gd name="connsiteY20" fmla="*/ 337398 h 518323"/>
                    <a:gd name="connsiteX21" fmla="*/ 290946 w 376518"/>
                    <a:gd name="connsiteY21" fmla="*/ 359403 h 518323"/>
                    <a:gd name="connsiteX22" fmla="*/ 286056 w 376518"/>
                    <a:gd name="connsiteY22" fmla="*/ 366738 h 518323"/>
                    <a:gd name="connsiteX23" fmla="*/ 278721 w 376518"/>
                    <a:gd name="connsiteY23" fmla="*/ 371627 h 518323"/>
                    <a:gd name="connsiteX24" fmla="*/ 276276 w 376518"/>
                    <a:gd name="connsiteY24" fmla="*/ 378962 h 518323"/>
                    <a:gd name="connsiteX25" fmla="*/ 264052 w 376518"/>
                    <a:gd name="connsiteY25" fmla="*/ 393632 h 518323"/>
                    <a:gd name="connsiteX26" fmla="*/ 254272 w 376518"/>
                    <a:gd name="connsiteY26" fmla="*/ 405856 h 518323"/>
                    <a:gd name="connsiteX27" fmla="*/ 251827 w 376518"/>
                    <a:gd name="connsiteY27" fmla="*/ 413191 h 518323"/>
                    <a:gd name="connsiteX28" fmla="*/ 237157 w 376518"/>
                    <a:gd name="connsiteY28" fmla="*/ 422971 h 518323"/>
                    <a:gd name="connsiteX29" fmla="*/ 227378 w 376518"/>
                    <a:gd name="connsiteY29" fmla="*/ 435195 h 518323"/>
                    <a:gd name="connsiteX30" fmla="*/ 215153 w 376518"/>
                    <a:gd name="connsiteY30" fmla="*/ 444975 h 518323"/>
                    <a:gd name="connsiteX31" fmla="*/ 202929 w 376518"/>
                    <a:gd name="connsiteY31" fmla="*/ 454755 h 518323"/>
                    <a:gd name="connsiteX32" fmla="*/ 188259 w 376518"/>
                    <a:gd name="connsiteY32" fmla="*/ 464534 h 518323"/>
                    <a:gd name="connsiteX33" fmla="*/ 173590 w 376518"/>
                    <a:gd name="connsiteY33" fmla="*/ 469424 h 518323"/>
                    <a:gd name="connsiteX34" fmla="*/ 158920 w 376518"/>
                    <a:gd name="connsiteY34" fmla="*/ 479204 h 518323"/>
                    <a:gd name="connsiteX35" fmla="*/ 151585 w 376518"/>
                    <a:gd name="connsiteY35" fmla="*/ 481649 h 518323"/>
                    <a:gd name="connsiteX36" fmla="*/ 129581 w 376518"/>
                    <a:gd name="connsiteY36" fmla="*/ 496318 h 518323"/>
                    <a:gd name="connsiteX37" fmla="*/ 122246 w 376518"/>
                    <a:gd name="connsiteY37" fmla="*/ 501208 h 518323"/>
                    <a:gd name="connsiteX38" fmla="*/ 114911 w 376518"/>
                    <a:gd name="connsiteY38" fmla="*/ 503653 h 518323"/>
                    <a:gd name="connsiteX39" fmla="*/ 92907 w 376518"/>
                    <a:gd name="connsiteY39" fmla="*/ 513433 h 518323"/>
                    <a:gd name="connsiteX40" fmla="*/ 85572 w 376518"/>
                    <a:gd name="connsiteY40" fmla="*/ 515878 h 518323"/>
                    <a:gd name="connsiteX41" fmla="*/ 78238 w 376518"/>
                    <a:gd name="connsiteY41" fmla="*/ 518323 h 518323"/>
                    <a:gd name="connsiteX42" fmla="*/ 34229 w 376518"/>
                    <a:gd name="connsiteY42" fmla="*/ 515878 h 518323"/>
                    <a:gd name="connsiteX43" fmla="*/ 24449 w 376518"/>
                    <a:gd name="connsiteY43" fmla="*/ 513433 h 518323"/>
                    <a:gd name="connsiteX44" fmla="*/ 12225 w 376518"/>
                    <a:gd name="connsiteY44" fmla="*/ 510988 h 518323"/>
                    <a:gd name="connsiteX45" fmla="*/ 7335 w 376518"/>
                    <a:gd name="connsiteY45" fmla="*/ 503653 h 518323"/>
                    <a:gd name="connsiteX46" fmla="*/ 0 w 376518"/>
                    <a:gd name="connsiteY46" fmla="*/ 496318 h 5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6518" h="518323">
                      <a:moveTo>
                        <a:pt x="352069" y="0"/>
                      </a:moveTo>
                      <a:cubicBezTo>
                        <a:pt x="354514" y="4075"/>
                        <a:pt x="357278" y="7974"/>
                        <a:pt x="359403" y="12224"/>
                      </a:cubicBezTo>
                      <a:cubicBezTo>
                        <a:pt x="361457" y="16333"/>
                        <a:pt x="363118" y="25421"/>
                        <a:pt x="364293" y="29339"/>
                      </a:cubicBezTo>
                      <a:cubicBezTo>
                        <a:pt x="365774" y="34276"/>
                        <a:pt x="369183" y="44008"/>
                        <a:pt x="369183" y="44008"/>
                      </a:cubicBezTo>
                      <a:cubicBezTo>
                        <a:pt x="376097" y="99321"/>
                        <a:pt x="373417" y="70002"/>
                        <a:pt x="376518" y="132025"/>
                      </a:cubicBezTo>
                      <a:cubicBezTo>
                        <a:pt x="372616" y="182755"/>
                        <a:pt x="377739" y="149756"/>
                        <a:pt x="371628" y="171144"/>
                      </a:cubicBezTo>
                      <a:cubicBezTo>
                        <a:pt x="370705" y="174375"/>
                        <a:pt x="370507" y="177835"/>
                        <a:pt x="369183" y="180924"/>
                      </a:cubicBezTo>
                      <a:cubicBezTo>
                        <a:pt x="368026" y="183625"/>
                        <a:pt x="365923" y="185813"/>
                        <a:pt x="364293" y="188258"/>
                      </a:cubicBezTo>
                      <a:lnTo>
                        <a:pt x="359403" y="202928"/>
                      </a:lnTo>
                      <a:cubicBezTo>
                        <a:pt x="358588" y="205373"/>
                        <a:pt x="358110" y="207958"/>
                        <a:pt x="356958" y="210263"/>
                      </a:cubicBezTo>
                      <a:cubicBezTo>
                        <a:pt x="349764" y="224652"/>
                        <a:pt x="353221" y="216585"/>
                        <a:pt x="347179" y="234712"/>
                      </a:cubicBezTo>
                      <a:lnTo>
                        <a:pt x="342289" y="249381"/>
                      </a:lnTo>
                      <a:cubicBezTo>
                        <a:pt x="341474" y="251826"/>
                        <a:pt x="341274" y="254572"/>
                        <a:pt x="339844" y="256716"/>
                      </a:cubicBezTo>
                      <a:cubicBezTo>
                        <a:pt x="338214" y="259161"/>
                        <a:pt x="336147" y="261366"/>
                        <a:pt x="334954" y="264051"/>
                      </a:cubicBezTo>
                      <a:cubicBezTo>
                        <a:pt x="332861" y="268761"/>
                        <a:pt x="331694" y="273830"/>
                        <a:pt x="330064" y="278720"/>
                      </a:cubicBezTo>
                      <a:lnTo>
                        <a:pt x="327619" y="286055"/>
                      </a:lnTo>
                      <a:cubicBezTo>
                        <a:pt x="326804" y="288500"/>
                        <a:pt x="326605" y="291246"/>
                        <a:pt x="325175" y="293390"/>
                      </a:cubicBezTo>
                      <a:lnTo>
                        <a:pt x="315395" y="308059"/>
                      </a:lnTo>
                      <a:lnTo>
                        <a:pt x="310505" y="322729"/>
                      </a:lnTo>
                      <a:cubicBezTo>
                        <a:pt x="309690" y="325174"/>
                        <a:pt x="309490" y="327920"/>
                        <a:pt x="308060" y="330064"/>
                      </a:cubicBezTo>
                      <a:lnTo>
                        <a:pt x="303170" y="337398"/>
                      </a:lnTo>
                      <a:cubicBezTo>
                        <a:pt x="298867" y="350308"/>
                        <a:pt x="302154" y="342590"/>
                        <a:pt x="290946" y="359403"/>
                      </a:cubicBezTo>
                      <a:cubicBezTo>
                        <a:pt x="289316" y="361848"/>
                        <a:pt x="288501" y="365108"/>
                        <a:pt x="286056" y="366738"/>
                      </a:cubicBezTo>
                      <a:lnTo>
                        <a:pt x="278721" y="371627"/>
                      </a:lnTo>
                      <a:cubicBezTo>
                        <a:pt x="277906" y="374072"/>
                        <a:pt x="277429" y="376657"/>
                        <a:pt x="276276" y="378962"/>
                      </a:cubicBezTo>
                      <a:cubicBezTo>
                        <a:pt x="272873" y="385769"/>
                        <a:pt x="269458" y="388225"/>
                        <a:pt x="264052" y="393632"/>
                      </a:cubicBezTo>
                      <a:cubicBezTo>
                        <a:pt x="257906" y="412067"/>
                        <a:pt x="266912" y="390057"/>
                        <a:pt x="254272" y="405856"/>
                      </a:cubicBezTo>
                      <a:cubicBezTo>
                        <a:pt x="252662" y="407868"/>
                        <a:pt x="253649" y="411369"/>
                        <a:pt x="251827" y="413191"/>
                      </a:cubicBezTo>
                      <a:cubicBezTo>
                        <a:pt x="247671" y="417347"/>
                        <a:pt x="237157" y="422971"/>
                        <a:pt x="237157" y="422971"/>
                      </a:cubicBezTo>
                      <a:cubicBezTo>
                        <a:pt x="232397" y="437249"/>
                        <a:pt x="238436" y="424136"/>
                        <a:pt x="227378" y="435195"/>
                      </a:cubicBezTo>
                      <a:cubicBezTo>
                        <a:pt x="216320" y="446254"/>
                        <a:pt x="229432" y="440215"/>
                        <a:pt x="215153" y="444975"/>
                      </a:cubicBezTo>
                      <a:cubicBezTo>
                        <a:pt x="206119" y="458526"/>
                        <a:pt x="215432" y="447809"/>
                        <a:pt x="202929" y="454755"/>
                      </a:cubicBezTo>
                      <a:cubicBezTo>
                        <a:pt x="197792" y="457609"/>
                        <a:pt x="193834" y="462675"/>
                        <a:pt x="188259" y="464534"/>
                      </a:cubicBezTo>
                      <a:cubicBezTo>
                        <a:pt x="183369" y="466164"/>
                        <a:pt x="177879" y="466565"/>
                        <a:pt x="173590" y="469424"/>
                      </a:cubicBezTo>
                      <a:cubicBezTo>
                        <a:pt x="168700" y="472684"/>
                        <a:pt x="164495" y="477346"/>
                        <a:pt x="158920" y="479204"/>
                      </a:cubicBezTo>
                      <a:cubicBezTo>
                        <a:pt x="156475" y="480019"/>
                        <a:pt x="153838" y="480397"/>
                        <a:pt x="151585" y="481649"/>
                      </a:cubicBezTo>
                      <a:lnTo>
                        <a:pt x="129581" y="496318"/>
                      </a:lnTo>
                      <a:cubicBezTo>
                        <a:pt x="127136" y="497948"/>
                        <a:pt x="125034" y="500279"/>
                        <a:pt x="122246" y="501208"/>
                      </a:cubicBezTo>
                      <a:lnTo>
                        <a:pt x="114911" y="503653"/>
                      </a:lnTo>
                      <a:cubicBezTo>
                        <a:pt x="103288" y="511402"/>
                        <a:pt x="110364" y="507614"/>
                        <a:pt x="92907" y="513433"/>
                      </a:cubicBezTo>
                      <a:lnTo>
                        <a:pt x="85572" y="515878"/>
                      </a:lnTo>
                      <a:lnTo>
                        <a:pt x="78238" y="518323"/>
                      </a:lnTo>
                      <a:cubicBezTo>
                        <a:pt x="63568" y="517508"/>
                        <a:pt x="48861" y="517208"/>
                        <a:pt x="34229" y="515878"/>
                      </a:cubicBezTo>
                      <a:cubicBezTo>
                        <a:pt x="30882" y="515574"/>
                        <a:pt x="27729" y="514162"/>
                        <a:pt x="24449" y="513433"/>
                      </a:cubicBezTo>
                      <a:cubicBezTo>
                        <a:pt x="20393" y="512532"/>
                        <a:pt x="16300" y="511803"/>
                        <a:pt x="12225" y="510988"/>
                      </a:cubicBezTo>
                      <a:cubicBezTo>
                        <a:pt x="10595" y="508543"/>
                        <a:pt x="9216" y="505910"/>
                        <a:pt x="7335" y="503653"/>
                      </a:cubicBezTo>
                      <a:cubicBezTo>
                        <a:pt x="5121" y="500997"/>
                        <a:pt x="0" y="496318"/>
                        <a:pt x="0" y="49631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0" name="フリーフォーム 1149"/>
                <p:cNvSpPr/>
                <p:nvPr/>
              </p:nvSpPr>
              <p:spPr>
                <a:xfrm>
                  <a:off x="6075626" y="5640430"/>
                  <a:ext cx="320886" cy="525664"/>
                </a:xfrm>
                <a:custGeom>
                  <a:avLst/>
                  <a:gdLst>
                    <a:gd name="connsiteX0" fmla="*/ 293390 w 320886"/>
                    <a:gd name="connsiteY0" fmla="*/ 0 h 525664"/>
                    <a:gd name="connsiteX1" fmla="*/ 303170 w 320886"/>
                    <a:gd name="connsiteY1" fmla="*/ 12225 h 525664"/>
                    <a:gd name="connsiteX2" fmla="*/ 308060 w 320886"/>
                    <a:gd name="connsiteY2" fmla="*/ 26894 h 525664"/>
                    <a:gd name="connsiteX3" fmla="*/ 312949 w 320886"/>
                    <a:gd name="connsiteY3" fmla="*/ 41564 h 525664"/>
                    <a:gd name="connsiteX4" fmla="*/ 315394 w 320886"/>
                    <a:gd name="connsiteY4" fmla="*/ 48898 h 525664"/>
                    <a:gd name="connsiteX5" fmla="*/ 317839 w 320886"/>
                    <a:gd name="connsiteY5" fmla="*/ 58678 h 525664"/>
                    <a:gd name="connsiteX6" fmla="*/ 317839 w 320886"/>
                    <a:gd name="connsiteY6" fmla="*/ 158920 h 525664"/>
                    <a:gd name="connsiteX7" fmla="*/ 312949 w 320886"/>
                    <a:gd name="connsiteY7" fmla="*/ 180924 h 525664"/>
                    <a:gd name="connsiteX8" fmla="*/ 308060 w 320886"/>
                    <a:gd name="connsiteY8" fmla="*/ 202928 h 525664"/>
                    <a:gd name="connsiteX9" fmla="*/ 303170 w 320886"/>
                    <a:gd name="connsiteY9" fmla="*/ 217598 h 525664"/>
                    <a:gd name="connsiteX10" fmla="*/ 298280 w 320886"/>
                    <a:gd name="connsiteY10" fmla="*/ 232267 h 525664"/>
                    <a:gd name="connsiteX11" fmla="*/ 283610 w 320886"/>
                    <a:gd name="connsiteY11" fmla="*/ 276276 h 525664"/>
                    <a:gd name="connsiteX12" fmla="*/ 278721 w 320886"/>
                    <a:gd name="connsiteY12" fmla="*/ 290945 h 525664"/>
                    <a:gd name="connsiteX13" fmla="*/ 276276 w 320886"/>
                    <a:gd name="connsiteY13" fmla="*/ 298280 h 525664"/>
                    <a:gd name="connsiteX14" fmla="*/ 266496 w 320886"/>
                    <a:gd name="connsiteY14" fmla="*/ 312950 h 525664"/>
                    <a:gd name="connsiteX15" fmla="*/ 264051 w 320886"/>
                    <a:gd name="connsiteY15" fmla="*/ 320284 h 525664"/>
                    <a:gd name="connsiteX16" fmla="*/ 254271 w 320886"/>
                    <a:gd name="connsiteY16" fmla="*/ 334954 h 525664"/>
                    <a:gd name="connsiteX17" fmla="*/ 251826 w 320886"/>
                    <a:gd name="connsiteY17" fmla="*/ 342289 h 525664"/>
                    <a:gd name="connsiteX18" fmla="*/ 242047 w 320886"/>
                    <a:gd name="connsiteY18" fmla="*/ 356958 h 525664"/>
                    <a:gd name="connsiteX19" fmla="*/ 232267 w 320886"/>
                    <a:gd name="connsiteY19" fmla="*/ 371628 h 525664"/>
                    <a:gd name="connsiteX20" fmla="*/ 222487 w 320886"/>
                    <a:gd name="connsiteY20" fmla="*/ 386297 h 525664"/>
                    <a:gd name="connsiteX21" fmla="*/ 215153 w 320886"/>
                    <a:gd name="connsiteY21" fmla="*/ 393632 h 525664"/>
                    <a:gd name="connsiteX22" fmla="*/ 207818 w 320886"/>
                    <a:gd name="connsiteY22" fmla="*/ 408302 h 525664"/>
                    <a:gd name="connsiteX23" fmla="*/ 200483 w 320886"/>
                    <a:gd name="connsiteY23" fmla="*/ 415636 h 525664"/>
                    <a:gd name="connsiteX24" fmla="*/ 195593 w 320886"/>
                    <a:gd name="connsiteY24" fmla="*/ 422971 h 525664"/>
                    <a:gd name="connsiteX25" fmla="*/ 188258 w 320886"/>
                    <a:gd name="connsiteY25" fmla="*/ 430306 h 525664"/>
                    <a:gd name="connsiteX26" fmla="*/ 178479 w 320886"/>
                    <a:gd name="connsiteY26" fmla="*/ 444975 h 525664"/>
                    <a:gd name="connsiteX27" fmla="*/ 127135 w 320886"/>
                    <a:gd name="connsiteY27" fmla="*/ 479204 h 525664"/>
                    <a:gd name="connsiteX28" fmla="*/ 112466 w 320886"/>
                    <a:gd name="connsiteY28" fmla="*/ 488984 h 525664"/>
                    <a:gd name="connsiteX29" fmla="*/ 105131 w 320886"/>
                    <a:gd name="connsiteY29" fmla="*/ 493874 h 525664"/>
                    <a:gd name="connsiteX30" fmla="*/ 97796 w 320886"/>
                    <a:gd name="connsiteY30" fmla="*/ 496319 h 525664"/>
                    <a:gd name="connsiteX31" fmla="*/ 90462 w 320886"/>
                    <a:gd name="connsiteY31" fmla="*/ 501209 h 525664"/>
                    <a:gd name="connsiteX32" fmla="*/ 56233 w 320886"/>
                    <a:gd name="connsiteY32" fmla="*/ 510988 h 525664"/>
                    <a:gd name="connsiteX33" fmla="*/ 34229 w 320886"/>
                    <a:gd name="connsiteY33" fmla="*/ 518323 h 525664"/>
                    <a:gd name="connsiteX34" fmla="*/ 26894 w 320886"/>
                    <a:gd name="connsiteY34" fmla="*/ 520768 h 525664"/>
                    <a:gd name="connsiteX35" fmla="*/ 9779 w 320886"/>
                    <a:gd name="connsiteY35" fmla="*/ 523213 h 525664"/>
                    <a:gd name="connsiteX36" fmla="*/ 0 w 320886"/>
                    <a:gd name="connsiteY36" fmla="*/ 525658 h 52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0886" h="525664">
                      <a:moveTo>
                        <a:pt x="293390" y="0"/>
                      </a:moveTo>
                      <a:cubicBezTo>
                        <a:pt x="296650" y="4075"/>
                        <a:pt x="300671" y="7644"/>
                        <a:pt x="303170" y="12225"/>
                      </a:cubicBezTo>
                      <a:cubicBezTo>
                        <a:pt x="305638" y="16750"/>
                        <a:pt x="306430" y="22004"/>
                        <a:pt x="308060" y="26894"/>
                      </a:cubicBezTo>
                      <a:lnTo>
                        <a:pt x="312949" y="41564"/>
                      </a:lnTo>
                      <a:cubicBezTo>
                        <a:pt x="313764" y="44009"/>
                        <a:pt x="314769" y="46398"/>
                        <a:pt x="315394" y="48898"/>
                      </a:cubicBezTo>
                      <a:lnTo>
                        <a:pt x="317839" y="58678"/>
                      </a:lnTo>
                      <a:cubicBezTo>
                        <a:pt x="322081" y="105337"/>
                        <a:pt x="321720" y="89069"/>
                        <a:pt x="317839" y="158920"/>
                      </a:cubicBezTo>
                      <a:cubicBezTo>
                        <a:pt x="316878" y="176218"/>
                        <a:pt x="315970" y="168841"/>
                        <a:pt x="312949" y="180924"/>
                      </a:cubicBezTo>
                      <a:cubicBezTo>
                        <a:pt x="309464" y="194864"/>
                        <a:pt x="311820" y="190394"/>
                        <a:pt x="308060" y="202928"/>
                      </a:cubicBezTo>
                      <a:cubicBezTo>
                        <a:pt x="306579" y="207865"/>
                        <a:pt x="304800" y="212708"/>
                        <a:pt x="303170" y="217598"/>
                      </a:cubicBezTo>
                      <a:lnTo>
                        <a:pt x="298280" y="232267"/>
                      </a:lnTo>
                      <a:lnTo>
                        <a:pt x="283610" y="276276"/>
                      </a:lnTo>
                      <a:lnTo>
                        <a:pt x="278721" y="290945"/>
                      </a:lnTo>
                      <a:cubicBezTo>
                        <a:pt x="277906" y="293390"/>
                        <a:pt x="277706" y="296136"/>
                        <a:pt x="276276" y="298280"/>
                      </a:cubicBezTo>
                      <a:cubicBezTo>
                        <a:pt x="273016" y="303170"/>
                        <a:pt x="268355" y="307375"/>
                        <a:pt x="266496" y="312950"/>
                      </a:cubicBezTo>
                      <a:cubicBezTo>
                        <a:pt x="265681" y="315395"/>
                        <a:pt x="265303" y="318031"/>
                        <a:pt x="264051" y="320284"/>
                      </a:cubicBezTo>
                      <a:cubicBezTo>
                        <a:pt x="261197" y="325421"/>
                        <a:pt x="256129" y="329379"/>
                        <a:pt x="254271" y="334954"/>
                      </a:cubicBezTo>
                      <a:cubicBezTo>
                        <a:pt x="253456" y="337399"/>
                        <a:pt x="253078" y="340036"/>
                        <a:pt x="251826" y="342289"/>
                      </a:cubicBezTo>
                      <a:cubicBezTo>
                        <a:pt x="248972" y="347426"/>
                        <a:pt x="245307" y="352068"/>
                        <a:pt x="242047" y="356958"/>
                      </a:cubicBezTo>
                      <a:lnTo>
                        <a:pt x="232267" y="371628"/>
                      </a:lnTo>
                      <a:lnTo>
                        <a:pt x="222487" y="386297"/>
                      </a:lnTo>
                      <a:cubicBezTo>
                        <a:pt x="220042" y="388742"/>
                        <a:pt x="217366" y="390976"/>
                        <a:pt x="215153" y="393632"/>
                      </a:cubicBezTo>
                      <a:cubicBezTo>
                        <a:pt x="195905" y="416732"/>
                        <a:pt x="222531" y="386233"/>
                        <a:pt x="207818" y="408302"/>
                      </a:cubicBezTo>
                      <a:cubicBezTo>
                        <a:pt x="205900" y="411179"/>
                        <a:pt x="202697" y="412980"/>
                        <a:pt x="200483" y="415636"/>
                      </a:cubicBezTo>
                      <a:cubicBezTo>
                        <a:pt x="198602" y="417893"/>
                        <a:pt x="197474" y="420714"/>
                        <a:pt x="195593" y="422971"/>
                      </a:cubicBezTo>
                      <a:cubicBezTo>
                        <a:pt x="193379" y="425627"/>
                        <a:pt x="190381" y="427577"/>
                        <a:pt x="188258" y="430306"/>
                      </a:cubicBezTo>
                      <a:cubicBezTo>
                        <a:pt x="184650" y="434945"/>
                        <a:pt x="183369" y="441715"/>
                        <a:pt x="178479" y="444975"/>
                      </a:cubicBezTo>
                      <a:lnTo>
                        <a:pt x="127135" y="479204"/>
                      </a:lnTo>
                      <a:lnTo>
                        <a:pt x="112466" y="488984"/>
                      </a:lnTo>
                      <a:cubicBezTo>
                        <a:pt x="110021" y="490614"/>
                        <a:pt x="107919" y="492945"/>
                        <a:pt x="105131" y="493874"/>
                      </a:cubicBezTo>
                      <a:lnTo>
                        <a:pt x="97796" y="496319"/>
                      </a:lnTo>
                      <a:cubicBezTo>
                        <a:pt x="95351" y="497949"/>
                        <a:pt x="93147" y="500016"/>
                        <a:pt x="90462" y="501209"/>
                      </a:cubicBezTo>
                      <a:cubicBezTo>
                        <a:pt x="76346" y="507482"/>
                        <a:pt x="71757" y="505813"/>
                        <a:pt x="56233" y="510988"/>
                      </a:cubicBezTo>
                      <a:lnTo>
                        <a:pt x="34229" y="518323"/>
                      </a:lnTo>
                      <a:cubicBezTo>
                        <a:pt x="31784" y="519138"/>
                        <a:pt x="29445" y="520404"/>
                        <a:pt x="26894" y="520768"/>
                      </a:cubicBezTo>
                      <a:lnTo>
                        <a:pt x="9779" y="523213"/>
                      </a:lnTo>
                      <a:cubicBezTo>
                        <a:pt x="1672" y="525916"/>
                        <a:pt x="5022" y="525658"/>
                        <a:pt x="0" y="5256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1" name="フリーフォーム 1150"/>
                <p:cNvSpPr/>
                <p:nvPr/>
              </p:nvSpPr>
              <p:spPr>
                <a:xfrm>
                  <a:off x="6048732" y="5640430"/>
                  <a:ext cx="405856" cy="535437"/>
                </a:xfrm>
                <a:custGeom>
                  <a:avLst/>
                  <a:gdLst>
                    <a:gd name="connsiteX0" fmla="*/ 347178 w 405856"/>
                    <a:gd name="connsiteY0" fmla="*/ 0 h 535437"/>
                    <a:gd name="connsiteX1" fmla="*/ 359403 w 405856"/>
                    <a:gd name="connsiteY1" fmla="*/ 9780 h 535437"/>
                    <a:gd name="connsiteX2" fmla="*/ 376517 w 405856"/>
                    <a:gd name="connsiteY2" fmla="*/ 29339 h 535437"/>
                    <a:gd name="connsiteX3" fmla="*/ 383852 w 405856"/>
                    <a:gd name="connsiteY3" fmla="*/ 44009 h 535437"/>
                    <a:gd name="connsiteX4" fmla="*/ 388742 w 405856"/>
                    <a:gd name="connsiteY4" fmla="*/ 58678 h 535437"/>
                    <a:gd name="connsiteX5" fmla="*/ 391187 w 405856"/>
                    <a:gd name="connsiteY5" fmla="*/ 66013 h 535437"/>
                    <a:gd name="connsiteX6" fmla="*/ 393632 w 405856"/>
                    <a:gd name="connsiteY6" fmla="*/ 73348 h 535437"/>
                    <a:gd name="connsiteX7" fmla="*/ 396077 w 405856"/>
                    <a:gd name="connsiteY7" fmla="*/ 85572 h 535437"/>
                    <a:gd name="connsiteX8" fmla="*/ 400966 w 405856"/>
                    <a:gd name="connsiteY8" fmla="*/ 105131 h 535437"/>
                    <a:gd name="connsiteX9" fmla="*/ 405856 w 405856"/>
                    <a:gd name="connsiteY9" fmla="*/ 139360 h 535437"/>
                    <a:gd name="connsiteX10" fmla="*/ 403411 w 405856"/>
                    <a:gd name="connsiteY10" fmla="*/ 200483 h 535437"/>
                    <a:gd name="connsiteX11" fmla="*/ 400966 w 405856"/>
                    <a:gd name="connsiteY11" fmla="*/ 207818 h 535437"/>
                    <a:gd name="connsiteX12" fmla="*/ 393632 w 405856"/>
                    <a:gd name="connsiteY12" fmla="*/ 234712 h 535437"/>
                    <a:gd name="connsiteX13" fmla="*/ 391187 w 405856"/>
                    <a:gd name="connsiteY13" fmla="*/ 242047 h 535437"/>
                    <a:gd name="connsiteX14" fmla="*/ 386297 w 405856"/>
                    <a:gd name="connsiteY14" fmla="*/ 249382 h 535437"/>
                    <a:gd name="connsiteX15" fmla="*/ 381407 w 405856"/>
                    <a:gd name="connsiteY15" fmla="*/ 264051 h 535437"/>
                    <a:gd name="connsiteX16" fmla="*/ 376517 w 405856"/>
                    <a:gd name="connsiteY16" fmla="*/ 271386 h 535437"/>
                    <a:gd name="connsiteX17" fmla="*/ 371627 w 405856"/>
                    <a:gd name="connsiteY17" fmla="*/ 286056 h 535437"/>
                    <a:gd name="connsiteX18" fmla="*/ 369182 w 405856"/>
                    <a:gd name="connsiteY18" fmla="*/ 293390 h 535437"/>
                    <a:gd name="connsiteX19" fmla="*/ 364293 w 405856"/>
                    <a:gd name="connsiteY19" fmla="*/ 308060 h 535437"/>
                    <a:gd name="connsiteX20" fmla="*/ 354513 w 405856"/>
                    <a:gd name="connsiteY20" fmla="*/ 322729 h 535437"/>
                    <a:gd name="connsiteX21" fmla="*/ 352068 w 405856"/>
                    <a:gd name="connsiteY21" fmla="*/ 330064 h 535437"/>
                    <a:gd name="connsiteX22" fmla="*/ 342288 w 405856"/>
                    <a:gd name="connsiteY22" fmla="*/ 344734 h 535437"/>
                    <a:gd name="connsiteX23" fmla="*/ 334954 w 405856"/>
                    <a:gd name="connsiteY23" fmla="*/ 359403 h 535437"/>
                    <a:gd name="connsiteX24" fmla="*/ 325174 w 405856"/>
                    <a:gd name="connsiteY24" fmla="*/ 381407 h 535437"/>
                    <a:gd name="connsiteX25" fmla="*/ 312949 w 405856"/>
                    <a:gd name="connsiteY25" fmla="*/ 403412 h 535437"/>
                    <a:gd name="connsiteX26" fmla="*/ 298280 w 405856"/>
                    <a:gd name="connsiteY26" fmla="*/ 425416 h 535437"/>
                    <a:gd name="connsiteX27" fmla="*/ 290945 w 405856"/>
                    <a:gd name="connsiteY27" fmla="*/ 440086 h 535437"/>
                    <a:gd name="connsiteX28" fmla="*/ 286055 w 405856"/>
                    <a:gd name="connsiteY28" fmla="*/ 447420 h 535437"/>
                    <a:gd name="connsiteX29" fmla="*/ 276275 w 405856"/>
                    <a:gd name="connsiteY29" fmla="*/ 462090 h 535437"/>
                    <a:gd name="connsiteX30" fmla="*/ 271386 w 405856"/>
                    <a:gd name="connsiteY30" fmla="*/ 469425 h 535437"/>
                    <a:gd name="connsiteX31" fmla="*/ 256716 w 405856"/>
                    <a:gd name="connsiteY31" fmla="*/ 479204 h 535437"/>
                    <a:gd name="connsiteX32" fmla="*/ 249381 w 405856"/>
                    <a:gd name="connsiteY32" fmla="*/ 484094 h 535437"/>
                    <a:gd name="connsiteX33" fmla="*/ 242047 w 405856"/>
                    <a:gd name="connsiteY33" fmla="*/ 488984 h 535437"/>
                    <a:gd name="connsiteX34" fmla="*/ 234712 w 405856"/>
                    <a:gd name="connsiteY34" fmla="*/ 491429 h 535437"/>
                    <a:gd name="connsiteX35" fmla="*/ 227377 w 405856"/>
                    <a:gd name="connsiteY35" fmla="*/ 496319 h 535437"/>
                    <a:gd name="connsiteX36" fmla="*/ 220042 w 405856"/>
                    <a:gd name="connsiteY36" fmla="*/ 498764 h 535437"/>
                    <a:gd name="connsiteX37" fmla="*/ 212708 w 405856"/>
                    <a:gd name="connsiteY37" fmla="*/ 503653 h 535437"/>
                    <a:gd name="connsiteX38" fmla="*/ 198038 w 405856"/>
                    <a:gd name="connsiteY38" fmla="*/ 508543 h 535437"/>
                    <a:gd name="connsiteX39" fmla="*/ 190703 w 405856"/>
                    <a:gd name="connsiteY39" fmla="*/ 513433 h 535437"/>
                    <a:gd name="connsiteX40" fmla="*/ 183369 w 405856"/>
                    <a:gd name="connsiteY40" fmla="*/ 515878 h 535437"/>
                    <a:gd name="connsiteX41" fmla="*/ 161364 w 405856"/>
                    <a:gd name="connsiteY41" fmla="*/ 520768 h 535437"/>
                    <a:gd name="connsiteX42" fmla="*/ 154029 w 405856"/>
                    <a:gd name="connsiteY42" fmla="*/ 523213 h 535437"/>
                    <a:gd name="connsiteX43" fmla="*/ 144250 w 405856"/>
                    <a:gd name="connsiteY43" fmla="*/ 525658 h 535437"/>
                    <a:gd name="connsiteX44" fmla="*/ 136915 w 405856"/>
                    <a:gd name="connsiteY44" fmla="*/ 528103 h 535437"/>
                    <a:gd name="connsiteX45" fmla="*/ 114911 w 405856"/>
                    <a:gd name="connsiteY45" fmla="*/ 532992 h 535437"/>
                    <a:gd name="connsiteX46" fmla="*/ 48898 w 405856"/>
                    <a:gd name="connsiteY46" fmla="*/ 530548 h 535437"/>
                    <a:gd name="connsiteX47" fmla="*/ 26894 w 405856"/>
                    <a:gd name="connsiteY47" fmla="*/ 528103 h 535437"/>
                    <a:gd name="connsiteX48" fmla="*/ 19559 w 405856"/>
                    <a:gd name="connsiteY48" fmla="*/ 532992 h 535437"/>
                    <a:gd name="connsiteX49" fmla="*/ 12224 w 405856"/>
                    <a:gd name="connsiteY49" fmla="*/ 535437 h 535437"/>
                    <a:gd name="connsiteX50" fmla="*/ 0 w 405856"/>
                    <a:gd name="connsiteY50" fmla="*/ 530548 h 53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05856" h="535437">
                      <a:moveTo>
                        <a:pt x="347178" y="0"/>
                      </a:moveTo>
                      <a:cubicBezTo>
                        <a:pt x="351253" y="3260"/>
                        <a:pt x="355912" y="5901"/>
                        <a:pt x="359403" y="9780"/>
                      </a:cubicBezTo>
                      <a:cubicBezTo>
                        <a:pt x="380796" y="33550"/>
                        <a:pt x="359300" y="17861"/>
                        <a:pt x="376517" y="29339"/>
                      </a:cubicBezTo>
                      <a:cubicBezTo>
                        <a:pt x="385432" y="56085"/>
                        <a:pt x="371215" y="15576"/>
                        <a:pt x="383852" y="44009"/>
                      </a:cubicBezTo>
                      <a:cubicBezTo>
                        <a:pt x="385945" y="48719"/>
                        <a:pt x="387112" y="53788"/>
                        <a:pt x="388742" y="58678"/>
                      </a:cubicBezTo>
                      <a:lnTo>
                        <a:pt x="391187" y="66013"/>
                      </a:lnTo>
                      <a:cubicBezTo>
                        <a:pt x="392002" y="68458"/>
                        <a:pt x="393127" y="70821"/>
                        <a:pt x="393632" y="73348"/>
                      </a:cubicBezTo>
                      <a:cubicBezTo>
                        <a:pt x="394447" y="77423"/>
                        <a:pt x="395069" y="81541"/>
                        <a:pt x="396077" y="85572"/>
                      </a:cubicBezTo>
                      <a:cubicBezTo>
                        <a:pt x="400398" y="102860"/>
                        <a:pt x="397106" y="80688"/>
                        <a:pt x="400966" y="105131"/>
                      </a:cubicBezTo>
                      <a:cubicBezTo>
                        <a:pt x="402764" y="116515"/>
                        <a:pt x="405856" y="139360"/>
                        <a:pt x="405856" y="139360"/>
                      </a:cubicBezTo>
                      <a:cubicBezTo>
                        <a:pt x="405041" y="159734"/>
                        <a:pt x="404864" y="180144"/>
                        <a:pt x="403411" y="200483"/>
                      </a:cubicBezTo>
                      <a:cubicBezTo>
                        <a:pt x="403227" y="203054"/>
                        <a:pt x="401591" y="205318"/>
                        <a:pt x="400966" y="207818"/>
                      </a:cubicBezTo>
                      <a:cubicBezTo>
                        <a:pt x="394054" y="235465"/>
                        <a:pt x="404121" y="203241"/>
                        <a:pt x="393632" y="234712"/>
                      </a:cubicBezTo>
                      <a:cubicBezTo>
                        <a:pt x="392817" y="237157"/>
                        <a:pt x="392617" y="239903"/>
                        <a:pt x="391187" y="242047"/>
                      </a:cubicBezTo>
                      <a:cubicBezTo>
                        <a:pt x="389557" y="244492"/>
                        <a:pt x="387490" y="246697"/>
                        <a:pt x="386297" y="249382"/>
                      </a:cubicBezTo>
                      <a:cubicBezTo>
                        <a:pt x="384204" y="254092"/>
                        <a:pt x="384266" y="259762"/>
                        <a:pt x="381407" y="264051"/>
                      </a:cubicBezTo>
                      <a:cubicBezTo>
                        <a:pt x="379777" y="266496"/>
                        <a:pt x="377710" y="268701"/>
                        <a:pt x="376517" y="271386"/>
                      </a:cubicBezTo>
                      <a:cubicBezTo>
                        <a:pt x="374424" y="276096"/>
                        <a:pt x="373257" y="281166"/>
                        <a:pt x="371627" y="286056"/>
                      </a:cubicBezTo>
                      <a:lnTo>
                        <a:pt x="369182" y="293390"/>
                      </a:lnTo>
                      <a:cubicBezTo>
                        <a:pt x="369180" y="293395"/>
                        <a:pt x="364296" y="308056"/>
                        <a:pt x="364293" y="308060"/>
                      </a:cubicBezTo>
                      <a:lnTo>
                        <a:pt x="354513" y="322729"/>
                      </a:lnTo>
                      <a:cubicBezTo>
                        <a:pt x="353698" y="325174"/>
                        <a:pt x="353320" y="327811"/>
                        <a:pt x="352068" y="330064"/>
                      </a:cubicBezTo>
                      <a:cubicBezTo>
                        <a:pt x="349214" y="335201"/>
                        <a:pt x="344147" y="339159"/>
                        <a:pt x="342288" y="344734"/>
                      </a:cubicBezTo>
                      <a:cubicBezTo>
                        <a:pt x="333368" y="371489"/>
                        <a:pt x="347595" y="330957"/>
                        <a:pt x="334954" y="359403"/>
                      </a:cubicBezTo>
                      <a:cubicBezTo>
                        <a:pt x="323321" y="385580"/>
                        <a:pt x="336238" y="364814"/>
                        <a:pt x="325174" y="381407"/>
                      </a:cubicBezTo>
                      <a:cubicBezTo>
                        <a:pt x="320871" y="394317"/>
                        <a:pt x="324158" y="386599"/>
                        <a:pt x="312949" y="403412"/>
                      </a:cubicBezTo>
                      <a:lnTo>
                        <a:pt x="298280" y="425416"/>
                      </a:lnTo>
                      <a:cubicBezTo>
                        <a:pt x="284263" y="446442"/>
                        <a:pt x="301070" y="419836"/>
                        <a:pt x="290945" y="440086"/>
                      </a:cubicBezTo>
                      <a:cubicBezTo>
                        <a:pt x="289631" y="442714"/>
                        <a:pt x="287685" y="444975"/>
                        <a:pt x="286055" y="447420"/>
                      </a:cubicBezTo>
                      <a:cubicBezTo>
                        <a:pt x="281758" y="460312"/>
                        <a:pt x="286450" y="449878"/>
                        <a:pt x="276275" y="462090"/>
                      </a:cubicBezTo>
                      <a:cubicBezTo>
                        <a:pt x="274394" y="464347"/>
                        <a:pt x="273597" y="467490"/>
                        <a:pt x="271386" y="469425"/>
                      </a:cubicBezTo>
                      <a:cubicBezTo>
                        <a:pt x="266963" y="473295"/>
                        <a:pt x="261606" y="475944"/>
                        <a:pt x="256716" y="479204"/>
                      </a:cubicBezTo>
                      <a:lnTo>
                        <a:pt x="249381" y="484094"/>
                      </a:lnTo>
                      <a:cubicBezTo>
                        <a:pt x="246936" y="485724"/>
                        <a:pt x="244834" y="488055"/>
                        <a:pt x="242047" y="488984"/>
                      </a:cubicBezTo>
                      <a:cubicBezTo>
                        <a:pt x="239602" y="489799"/>
                        <a:pt x="237017" y="490276"/>
                        <a:pt x="234712" y="491429"/>
                      </a:cubicBezTo>
                      <a:cubicBezTo>
                        <a:pt x="232084" y="492743"/>
                        <a:pt x="230005" y="495005"/>
                        <a:pt x="227377" y="496319"/>
                      </a:cubicBezTo>
                      <a:cubicBezTo>
                        <a:pt x="225072" y="497472"/>
                        <a:pt x="222347" y="497611"/>
                        <a:pt x="220042" y="498764"/>
                      </a:cubicBezTo>
                      <a:cubicBezTo>
                        <a:pt x="217414" y="500078"/>
                        <a:pt x="215393" y="502460"/>
                        <a:pt x="212708" y="503653"/>
                      </a:cubicBezTo>
                      <a:cubicBezTo>
                        <a:pt x="207998" y="505746"/>
                        <a:pt x="202327" y="505684"/>
                        <a:pt x="198038" y="508543"/>
                      </a:cubicBezTo>
                      <a:cubicBezTo>
                        <a:pt x="195593" y="510173"/>
                        <a:pt x="193331" y="512119"/>
                        <a:pt x="190703" y="513433"/>
                      </a:cubicBezTo>
                      <a:cubicBezTo>
                        <a:pt x="188398" y="514586"/>
                        <a:pt x="185847" y="515170"/>
                        <a:pt x="183369" y="515878"/>
                      </a:cubicBezTo>
                      <a:cubicBezTo>
                        <a:pt x="165808" y="520896"/>
                        <a:pt x="181521" y="515729"/>
                        <a:pt x="161364" y="520768"/>
                      </a:cubicBezTo>
                      <a:cubicBezTo>
                        <a:pt x="158864" y="521393"/>
                        <a:pt x="156507" y="522505"/>
                        <a:pt x="154029" y="523213"/>
                      </a:cubicBezTo>
                      <a:cubicBezTo>
                        <a:pt x="150798" y="524136"/>
                        <a:pt x="147481" y="524735"/>
                        <a:pt x="144250" y="525658"/>
                      </a:cubicBezTo>
                      <a:cubicBezTo>
                        <a:pt x="141772" y="526366"/>
                        <a:pt x="139393" y="527395"/>
                        <a:pt x="136915" y="528103"/>
                      </a:cubicBezTo>
                      <a:cubicBezTo>
                        <a:pt x="128854" y="530406"/>
                        <a:pt x="123319" y="531311"/>
                        <a:pt x="114911" y="532992"/>
                      </a:cubicBezTo>
                      <a:lnTo>
                        <a:pt x="48898" y="530548"/>
                      </a:lnTo>
                      <a:cubicBezTo>
                        <a:pt x="41530" y="530139"/>
                        <a:pt x="34248" y="527490"/>
                        <a:pt x="26894" y="528103"/>
                      </a:cubicBezTo>
                      <a:cubicBezTo>
                        <a:pt x="23966" y="528347"/>
                        <a:pt x="22187" y="531678"/>
                        <a:pt x="19559" y="532992"/>
                      </a:cubicBezTo>
                      <a:cubicBezTo>
                        <a:pt x="17254" y="534144"/>
                        <a:pt x="14669" y="534622"/>
                        <a:pt x="12224" y="535437"/>
                      </a:cubicBezTo>
                      <a:lnTo>
                        <a:pt x="0" y="53054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2" name="フリーフォーム 1151"/>
                <p:cNvSpPr/>
                <p:nvPr/>
              </p:nvSpPr>
              <p:spPr>
                <a:xfrm>
                  <a:off x="6158753" y="5647765"/>
                  <a:ext cx="342289" cy="532992"/>
                </a:xfrm>
                <a:custGeom>
                  <a:avLst/>
                  <a:gdLst>
                    <a:gd name="connsiteX0" fmla="*/ 283611 w 342289"/>
                    <a:gd name="connsiteY0" fmla="*/ 0 h 532992"/>
                    <a:gd name="connsiteX1" fmla="*/ 295835 w 342289"/>
                    <a:gd name="connsiteY1" fmla="*/ 9779 h 532992"/>
                    <a:gd name="connsiteX2" fmla="*/ 308060 w 342289"/>
                    <a:gd name="connsiteY2" fmla="*/ 22004 h 532992"/>
                    <a:gd name="connsiteX3" fmla="*/ 317840 w 342289"/>
                    <a:gd name="connsiteY3" fmla="*/ 44008 h 532992"/>
                    <a:gd name="connsiteX4" fmla="*/ 322729 w 342289"/>
                    <a:gd name="connsiteY4" fmla="*/ 58678 h 532992"/>
                    <a:gd name="connsiteX5" fmla="*/ 332509 w 342289"/>
                    <a:gd name="connsiteY5" fmla="*/ 80682 h 532992"/>
                    <a:gd name="connsiteX6" fmla="*/ 334954 w 342289"/>
                    <a:gd name="connsiteY6" fmla="*/ 95352 h 532992"/>
                    <a:gd name="connsiteX7" fmla="*/ 337399 w 342289"/>
                    <a:gd name="connsiteY7" fmla="*/ 105131 h 532992"/>
                    <a:gd name="connsiteX8" fmla="*/ 342289 w 342289"/>
                    <a:gd name="connsiteY8" fmla="*/ 139360 h 532992"/>
                    <a:gd name="connsiteX9" fmla="*/ 339844 w 342289"/>
                    <a:gd name="connsiteY9" fmla="*/ 180924 h 532992"/>
                    <a:gd name="connsiteX10" fmla="*/ 334954 w 342289"/>
                    <a:gd name="connsiteY10" fmla="*/ 207818 h 532992"/>
                    <a:gd name="connsiteX11" fmla="*/ 327619 w 342289"/>
                    <a:gd name="connsiteY11" fmla="*/ 254271 h 532992"/>
                    <a:gd name="connsiteX12" fmla="*/ 325174 w 342289"/>
                    <a:gd name="connsiteY12" fmla="*/ 261606 h 532992"/>
                    <a:gd name="connsiteX13" fmla="*/ 320284 w 342289"/>
                    <a:gd name="connsiteY13" fmla="*/ 290945 h 532992"/>
                    <a:gd name="connsiteX14" fmla="*/ 315395 w 342289"/>
                    <a:gd name="connsiteY14" fmla="*/ 308060 h 532992"/>
                    <a:gd name="connsiteX15" fmla="*/ 310505 w 342289"/>
                    <a:gd name="connsiteY15" fmla="*/ 330064 h 532992"/>
                    <a:gd name="connsiteX16" fmla="*/ 303170 w 342289"/>
                    <a:gd name="connsiteY16" fmla="*/ 354513 h 532992"/>
                    <a:gd name="connsiteX17" fmla="*/ 300725 w 342289"/>
                    <a:gd name="connsiteY17" fmla="*/ 361848 h 532992"/>
                    <a:gd name="connsiteX18" fmla="*/ 283611 w 342289"/>
                    <a:gd name="connsiteY18" fmla="*/ 383852 h 532992"/>
                    <a:gd name="connsiteX19" fmla="*/ 268941 w 342289"/>
                    <a:gd name="connsiteY19" fmla="*/ 396077 h 532992"/>
                    <a:gd name="connsiteX20" fmla="*/ 259161 w 342289"/>
                    <a:gd name="connsiteY20" fmla="*/ 410746 h 532992"/>
                    <a:gd name="connsiteX21" fmla="*/ 254272 w 342289"/>
                    <a:gd name="connsiteY21" fmla="*/ 418081 h 532992"/>
                    <a:gd name="connsiteX22" fmla="*/ 251827 w 342289"/>
                    <a:gd name="connsiteY22" fmla="*/ 425416 h 532992"/>
                    <a:gd name="connsiteX23" fmla="*/ 244492 w 342289"/>
                    <a:gd name="connsiteY23" fmla="*/ 432751 h 532992"/>
                    <a:gd name="connsiteX24" fmla="*/ 242047 w 342289"/>
                    <a:gd name="connsiteY24" fmla="*/ 440085 h 532992"/>
                    <a:gd name="connsiteX25" fmla="*/ 227377 w 342289"/>
                    <a:gd name="connsiteY25" fmla="*/ 449865 h 532992"/>
                    <a:gd name="connsiteX26" fmla="*/ 222488 w 342289"/>
                    <a:gd name="connsiteY26" fmla="*/ 457200 h 532992"/>
                    <a:gd name="connsiteX27" fmla="*/ 207818 w 342289"/>
                    <a:gd name="connsiteY27" fmla="*/ 466979 h 532992"/>
                    <a:gd name="connsiteX28" fmla="*/ 193149 w 342289"/>
                    <a:gd name="connsiteY28" fmla="*/ 476759 h 532992"/>
                    <a:gd name="connsiteX29" fmla="*/ 185814 w 342289"/>
                    <a:gd name="connsiteY29" fmla="*/ 481649 h 532992"/>
                    <a:gd name="connsiteX30" fmla="*/ 171144 w 342289"/>
                    <a:gd name="connsiteY30" fmla="*/ 486539 h 532992"/>
                    <a:gd name="connsiteX31" fmla="*/ 166254 w 342289"/>
                    <a:gd name="connsiteY31" fmla="*/ 493874 h 532992"/>
                    <a:gd name="connsiteX32" fmla="*/ 158920 w 342289"/>
                    <a:gd name="connsiteY32" fmla="*/ 496318 h 532992"/>
                    <a:gd name="connsiteX33" fmla="*/ 151585 w 342289"/>
                    <a:gd name="connsiteY33" fmla="*/ 501208 h 532992"/>
                    <a:gd name="connsiteX34" fmla="*/ 136915 w 342289"/>
                    <a:gd name="connsiteY34" fmla="*/ 506098 h 532992"/>
                    <a:gd name="connsiteX35" fmla="*/ 129581 w 342289"/>
                    <a:gd name="connsiteY35" fmla="*/ 508543 h 532992"/>
                    <a:gd name="connsiteX36" fmla="*/ 122246 w 342289"/>
                    <a:gd name="connsiteY36" fmla="*/ 510988 h 532992"/>
                    <a:gd name="connsiteX37" fmla="*/ 114911 w 342289"/>
                    <a:gd name="connsiteY37" fmla="*/ 513433 h 532992"/>
                    <a:gd name="connsiteX38" fmla="*/ 100242 w 342289"/>
                    <a:gd name="connsiteY38" fmla="*/ 520768 h 532992"/>
                    <a:gd name="connsiteX39" fmla="*/ 51343 w 342289"/>
                    <a:gd name="connsiteY39" fmla="*/ 530547 h 532992"/>
                    <a:gd name="connsiteX40" fmla="*/ 0 w 342289"/>
                    <a:gd name="connsiteY40" fmla="*/ 532992 h 5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289" h="532992">
                      <a:moveTo>
                        <a:pt x="283611" y="0"/>
                      </a:moveTo>
                      <a:cubicBezTo>
                        <a:pt x="287686" y="3260"/>
                        <a:pt x="292145" y="6089"/>
                        <a:pt x="295835" y="9779"/>
                      </a:cubicBezTo>
                      <a:cubicBezTo>
                        <a:pt x="312135" y="26079"/>
                        <a:pt x="288500" y="8964"/>
                        <a:pt x="308060" y="22004"/>
                      </a:cubicBezTo>
                      <a:cubicBezTo>
                        <a:pt x="313879" y="39461"/>
                        <a:pt x="310091" y="32385"/>
                        <a:pt x="317840" y="44008"/>
                      </a:cubicBezTo>
                      <a:cubicBezTo>
                        <a:pt x="319470" y="48898"/>
                        <a:pt x="319870" y="54389"/>
                        <a:pt x="322729" y="58678"/>
                      </a:cubicBezTo>
                      <a:cubicBezTo>
                        <a:pt x="328266" y="66984"/>
                        <a:pt x="330569" y="69045"/>
                        <a:pt x="332509" y="80682"/>
                      </a:cubicBezTo>
                      <a:cubicBezTo>
                        <a:pt x="333324" y="85572"/>
                        <a:pt x="333982" y="90491"/>
                        <a:pt x="334954" y="95352"/>
                      </a:cubicBezTo>
                      <a:cubicBezTo>
                        <a:pt x="335613" y="98647"/>
                        <a:pt x="336740" y="101836"/>
                        <a:pt x="337399" y="105131"/>
                      </a:cubicBezTo>
                      <a:cubicBezTo>
                        <a:pt x="339749" y="116879"/>
                        <a:pt x="340787" y="127344"/>
                        <a:pt x="342289" y="139360"/>
                      </a:cubicBezTo>
                      <a:cubicBezTo>
                        <a:pt x="341474" y="153215"/>
                        <a:pt x="340997" y="167093"/>
                        <a:pt x="339844" y="180924"/>
                      </a:cubicBezTo>
                      <a:cubicBezTo>
                        <a:pt x="337650" y="207256"/>
                        <a:pt x="338373" y="189012"/>
                        <a:pt x="334954" y="207818"/>
                      </a:cubicBezTo>
                      <a:cubicBezTo>
                        <a:pt x="332870" y="219279"/>
                        <a:pt x="330423" y="245860"/>
                        <a:pt x="327619" y="254271"/>
                      </a:cubicBezTo>
                      <a:cubicBezTo>
                        <a:pt x="326804" y="256716"/>
                        <a:pt x="325679" y="259079"/>
                        <a:pt x="325174" y="261606"/>
                      </a:cubicBezTo>
                      <a:cubicBezTo>
                        <a:pt x="323230" y="271328"/>
                        <a:pt x="322688" y="281326"/>
                        <a:pt x="320284" y="290945"/>
                      </a:cubicBezTo>
                      <a:cubicBezTo>
                        <a:pt x="312661" y="321451"/>
                        <a:pt x="322396" y="283558"/>
                        <a:pt x="315395" y="308060"/>
                      </a:cubicBezTo>
                      <a:cubicBezTo>
                        <a:pt x="312413" y="318497"/>
                        <a:pt x="313027" y="318717"/>
                        <a:pt x="310505" y="330064"/>
                      </a:cubicBezTo>
                      <a:cubicBezTo>
                        <a:pt x="308041" y="341151"/>
                        <a:pt x="307234" y="342322"/>
                        <a:pt x="303170" y="354513"/>
                      </a:cubicBezTo>
                      <a:cubicBezTo>
                        <a:pt x="302355" y="356958"/>
                        <a:pt x="302155" y="359704"/>
                        <a:pt x="300725" y="361848"/>
                      </a:cubicBezTo>
                      <a:cubicBezTo>
                        <a:pt x="293913" y="372066"/>
                        <a:pt x="292226" y="376672"/>
                        <a:pt x="283611" y="383852"/>
                      </a:cubicBezTo>
                      <a:cubicBezTo>
                        <a:pt x="274687" y="391289"/>
                        <a:pt x="276838" y="385924"/>
                        <a:pt x="268941" y="396077"/>
                      </a:cubicBezTo>
                      <a:cubicBezTo>
                        <a:pt x="265333" y="400716"/>
                        <a:pt x="262421" y="405856"/>
                        <a:pt x="259161" y="410746"/>
                      </a:cubicBezTo>
                      <a:cubicBezTo>
                        <a:pt x="257531" y="413191"/>
                        <a:pt x="255201" y="415293"/>
                        <a:pt x="254272" y="418081"/>
                      </a:cubicBezTo>
                      <a:cubicBezTo>
                        <a:pt x="253457" y="420526"/>
                        <a:pt x="253257" y="423272"/>
                        <a:pt x="251827" y="425416"/>
                      </a:cubicBezTo>
                      <a:cubicBezTo>
                        <a:pt x="249909" y="428293"/>
                        <a:pt x="246937" y="430306"/>
                        <a:pt x="244492" y="432751"/>
                      </a:cubicBezTo>
                      <a:cubicBezTo>
                        <a:pt x="243677" y="435196"/>
                        <a:pt x="243869" y="438263"/>
                        <a:pt x="242047" y="440085"/>
                      </a:cubicBezTo>
                      <a:cubicBezTo>
                        <a:pt x="237891" y="444241"/>
                        <a:pt x="227377" y="449865"/>
                        <a:pt x="227377" y="449865"/>
                      </a:cubicBezTo>
                      <a:cubicBezTo>
                        <a:pt x="225747" y="452310"/>
                        <a:pt x="224699" y="455265"/>
                        <a:pt x="222488" y="457200"/>
                      </a:cubicBezTo>
                      <a:cubicBezTo>
                        <a:pt x="218065" y="461070"/>
                        <a:pt x="212708" y="463719"/>
                        <a:pt x="207818" y="466979"/>
                      </a:cubicBezTo>
                      <a:lnTo>
                        <a:pt x="193149" y="476759"/>
                      </a:lnTo>
                      <a:cubicBezTo>
                        <a:pt x="190704" y="478389"/>
                        <a:pt x="188602" y="480720"/>
                        <a:pt x="185814" y="481649"/>
                      </a:cubicBezTo>
                      <a:lnTo>
                        <a:pt x="171144" y="486539"/>
                      </a:lnTo>
                      <a:cubicBezTo>
                        <a:pt x="169514" y="488984"/>
                        <a:pt x="168549" y="492038"/>
                        <a:pt x="166254" y="493874"/>
                      </a:cubicBezTo>
                      <a:cubicBezTo>
                        <a:pt x="164242" y="495484"/>
                        <a:pt x="161225" y="495166"/>
                        <a:pt x="158920" y="496318"/>
                      </a:cubicBezTo>
                      <a:cubicBezTo>
                        <a:pt x="156292" y="497632"/>
                        <a:pt x="154270" y="500015"/>
                        <a:pt x="151585" y="501208"/>
                      </a:cubicBezTo>
                      <a:cubicBezTo>
                        <a:pt x="146875" y="503301"/>
                        <a:pt x="141805" y="504468"/>
                        <a:pt x="136915" y="506098"/>
                      </a:cubicBezTo>
                      <a:lnTo>
                        <a:pt x="129581" y="508543"/>
                      </a:lnTo>
                      <a:lnTo>
                        <a:pt x="122246" y="510988"/>
                      </a:lnTo>
                      <a:cubicBezTo>
                        <a:pt x="119801" y="511803"/>
                        <a:pt x="117055" y="512003"/>
                        <a:pt x="114911" y="513433"/>
                      </a:cubicBezTo>
                      <a:cubicBezTo>
                        <a:pt x="107210" y="518567"/>
                        <a:pt x="108805" y="518433"/>
                        <a:pt x="100242" y="520768"/>
                      </a:cubicBezTo>
                      <a:cubicBezTo>
                        <a:pt x="86817" y="524429"/>
                        <a:pt x="64070" y="529911"/>
                        <a:pt x="51343" y="530547"/>
                      </a:cubicBezTo>
                      <a:cubicBezTo>
                        <a:pt x="1631" y="533033"/>
                        <a:pt x="18765" y="532992"/>
                        <a:pt x="0" y="5329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3" name="フリーフォーム 1152"/>
                <p:cNvSpPr/>
                <p:nvPr/>
              </p:nvSpPr>
              <p:spPr>
                <a:xfrm>
                  <a:off x="5887367" y="5645320"/>
                  <a:ext cx="665018" cy="621009"/>
                </a:xfrm>
                <a:custGeom>
                  <a:avLst/>
                  <a:gdLst>
                    <a:gd name="connsiteX0" fmla="*/ 584336 w 665018"/>
                    <a:gd name="connsiteY0" fmla="*/ 0 h 621009"/>
                    <a:gd name="connsiteX1" fmla="*/ 596560 w 665018"/>
                    <a:gd name="connsiteY1" fmla="*/ 2445 h 621009"/>
                    <a:gd name="connsiteX2" fmla="*/ 621009 w 665018"/>
                    <a:gd name="connsiteY2" fmla="*/ 31784 h 621009"/>
                    <a:gd name="connsiteX3" fmla="*/ 625899 w 665018"/>
                    <a:gd name="connsiteY3" fmla="*/ 39119 h 621009"/>
                    <a:gd name="connsiteX4" fmla="*/ 630789 w 665018"/>
                    <a:gd name="connsiteY4" fmla="*/ 46453 h 621009"/>
                    <a:gd name="connsiteX5" fmla="*/ 638124 w 665018"/>
                    <a:gd name="connsiteY5" fmla="*/ 61123 h 621009"/>
                    <a:gd name="connsiteX6" fmla="*/ 643014 w 665018"/>
                    <a:gd name="connsiteY6" fmla="*/ 75792 h 621009"/>
                    <a:gd name="connsiteX7" fmla="*/ 647904 w 665018"/>
                    <a:gd name="connsiteY7" fmla="*/ 90462 h 621009"/>
                    <a:gd name="connsiteX8" fmla="*/ 652793 w 665018"/>
                    <a:gd name="connsiteY8" fmla="*/ 105131 h 621009"/>
                    <a:gd name="connsiteX9" fmla="*/ 655238 w 665018"/>
                    <a:gd name="connsiteY9" fmla="*/ 112466 h 621009"/>
                    <a:gd name="connsiteX10" fmla="*/ 660128 w 665018"/>
                    <a:gd name="connsiteY10" fmla="*/ 132025 h 621009"/>
                    <a:gd name="connsiteX11" fmla="*/ 662573 w 665018"/>
                    <a:gd name="connsiteY11" fmla="*/ 161364 h 621009"/>
                    <a:gd name="connsiteX12" fmla="*/ 665018 w 665018"/>
                    <a:gd name="connsiteY12" fmla="*/ 185814 h 621009"/>
                    <a:gd name="connsiteX13" fmla="*/ 662573 w 665018"/>
                    <a:gd name="connsiteY13" fmla="*/ 234712 h 621009"/>
                    <a:gd name="connsiteX14" fmla="*/ 657683 w 665018"/>
                    <a:gd name="connsiteY14" fmla="*/ 251827 h 621009"/>
                    <a:gd name="connsiteX15" fmla="*/ 655238 w 665018"/>
                    <a:gd name="connsiteY15" fmla="*/ 261606 h 621009"/>
                    <a:gd name="connsiteX16" fmla="*/ 652793 w 665018"/>
                    <a:gd name="connsiteY16" fmla="*/ 268941 h 621009"/>
                    <a:gd name="connsiteX17" fmla="*/ 647904 w 665018"/>
                    <a:gd name="connsiteY17" fmla="*/ 288500 h 621009"/>
                    <a:gd name="connsiteX18" fmla="*/ 645459 w 665018"/>
                    <a:gd name="connsiteY18" fmla="*/ 298280 h 621009"/>
                    <a:gd name="connsiteX19" fmla="*/ 640569 w 665018"/>
                    <a:gd name="connsiteY19" fmla="*/ 312950 h 621009"/>
                    <a:gd name="connsiteX20" fmla="*/ 635679 w 665018"/>
                    <a:gd name="connsiteY20" fmla="*/ 322729 h 621009"/>
                    <a:gd name="connsiteX21" fmla="*/ 628344 w 665018"/>
                    <a:gd name="connsiteY21" fmla="*/ 347178 h 621009"/>
                    <a:gd name="connsiteX22" fmla="*/ 623454 w 665018"/>
                    <a:gd name="connsiteY22" fmla="*/ 383852 h 621009"/>
                    <a:gd name="connsiteX23" fmla="*/ 616120 w 665018"/>
                    <a:gd name="connsiteY23" fmla="*/ 398522 h 621009"/>
                    <a:gd name="connsiteX24" fmla="*/ 608785 w 665018"/>
                    <a:gd name="connsiteY24" fmla="*/ 420526 h 621009"/>
                    <a:gd name="connsiteX25" fmla="*/ 606340 w 665018"/>
                    <a:gd name="connsiteY25" fmla="*/ 427861 h 621009"/>
                    <a:gd name="connsiteX26" fmla="*/ 601450 w 665018"/>
                    <a:gd name="connsiteY26" fmla="*/ 435196 h 621009"/>
                    <a:gd name="connsiteX27" fmla="*/ 596560 w 665018"/>
                    <a:gd name="connsiteY27" fmla="*/ 449865 h 621009"/>
                    <a:gd name="connsiteX28" fmla="*/ 591670 w 665018"/>
                    <a:gd name="connsiteY28" fmla="*/ 459645 h 621009"/>
                    <a:gd name="connsiteX29" fmla="*/ 579446 w 665018"/>
                    <a:gd name="connsiteY29" fmla="*/ 474314 h 621009"/>
                    <a:gd name="connsiteX30" fmla="*/ 572111 w 665018"/>
                    <a:gd name="connsiteY30" fmla="*/ 479204 h 621009"/>
                    <a:gd name="connsiteX31" fmla="*/ 554997 w 665018"/>
                    <a:gd name="connsiteY31" fmla="*/ 498763 h 621009"/>
                    <a:gd name="connsiteX32" fmla="*/ 547662 w 665018"/>
                    <a:gd name="connsiteY32" fmla="*/ 508543 h 621009"/>
                    <a:gd name="connsiteX33" fmla="*/ 542772 w 665018"/>
                    <a:gd name="connsiteY33" fmla="*/ 515878 h 621009"/>
                    <a:gd name="connsiteX34" fmla="*/ 535437 w 665018"/>
                    <a:gd name="connsiteY34" fmla="*/ 520768 h 621009"/>
                    <a:gd name="connsiteX35" fmla="*/ 523213 w 665018"/>
                    <a:gd name="connsiteY35" fmla="*/ 530547 h 621009"/>
                    <a:gd name="connsiteX36" fmla="*/ 518323 w 665018"/>
                    <a:gd name="connsiteY36" fmla="*/ 537882 h 621009"/>
                    <a:gd name="connsiteX37" fmla="*/ 503653 w 665018"/>
                    <a:gd name="connsiteY37" fmla="*/ 550107 h 621009"/>
                    <a:gd name="connsiteX38" fmla="*/ 496319 w 665018"/>
                    <a:gd name="connsiteY38" fmla="*/ 552552 h 621009"/>
                    <a:gd name="connsiteX39" fmla="*/ 484094 w 665018"/>
                    <a:gd name="connsiteY39" fmla="*/ 562331 h 621009"/>
                    <a:gd name="connsiteX40" fmla="*/ 469424 w 665018"/>
                    <a:gd name="connsiteY40" fmla="*/ 572111 h 621009"/>
                    <a:gd name="connsiteX41" fmla="*/ 440085 w 665018"/>
                    <a:gd name="connsiteY41" fmla="*/ 581891 h 621009"/>
                    <a:gd name="connsiteX42" fmla="*/ 396077 w 665018"/>
                    <a:gd name="connsiteY42" fmla="*/ 596560 h 621009"/>
                    <a:gd name="connsiteX43" fmla="*/ 381407 w 665018"/>
                    <a:gd name="connsiteY43" fmla="*/ 601450 h 621009"/>
                    <a:gd name="connsiteX44" fmla="*/ 374073 w 665018"/>
                    <a:gd name="connsiteY44" fmla="*/ 603895 h 621009"/>
                    <a:gd name="connsiteX45" fmla="*/ 364293 w 665018"/>
                    <a:gd name="connsiteY45" fmla="*/ 606340 h 621009"/>
                    <a:gd name="connsiteX46" fmla="*/ 352068 w 665018"/>
                    <a:gd name="connsiteY46" fmla="*/ 608785 h 621009"/>
                    <a:gd name="connsiteX47" fmla="*/ 337399 w 665018"/>
                    <a:gd name="connsiteY47" fmla="*/ 613675 h 621009"/>
                    <a:gd name="connsiteX48" fmla="*/ 320284 w 665018"/>
                    <a:gd name="connsiteY48" fmla="*/ 616120 h 621009"/>
                    <a:gd name="connsiteX49" fmla="*/ 310505 w 665018"/>
                    <a:gd name="connsiteY49" fmla="*/ 618564 h 621009"/>
                    <a:gd name="connsiteX50" fmla="*/ 298280 w 665018"/>
                    <a:gd name="connsiteY50" fmla="*/ 621009 h 621009"/>
                    <a:gd name="connsiteX51" fmla="*/ 237157 w 665018"/>
                    <a:gd name="connsiteY51" fmla="*/ 618564 h 621009"/>
                    <a:gd name="connsiteX52" fmla="*/ 227377 w 665018"/>
                    <a:gd name="connsiteY52" fmla="*/ 616120 h 621009"/>
                    <a:gd name="connsiteX53" fmla="*/ 212708 w 665018"/>
                    <a:gd name="connsiteY53" fmla="*/ 613675 h 621009"/>
                    <a:gd name="connsiteX54" fmla="*/ 202928 w 665018"/>
                    <a:gd name="connsiteY54" fmla="*/ 611230 h 621009"/>
                    <a:gd name="connsiteX55" fmla="*/ 195593 w 665018"/>
                    <a:gd name="connsiteY55" fmla="*/ 608785 h 621009"/>
                    <a:gd name="connsiteX56" fmla="*/ 168699 w 665018"/>
                    <a:gd name="connsiteY56" fmla="*/ 603895 h 621009"/>
                    <a:gd name="connsiteX57" fmla="*/ 154030 w 665018"/>
                    <a:gd name="connsiteY57" fmla="*/ 599005 h 621009"/>
                    <a:gd name="connsiteX58" fmla="*/ 129581 w 665018"/>
                    <a:gd name="connsiteY58" fmla="*/ 596560 h 621009"/>
                    <a:gd name="connsiteX59" fmla="*/ 95352 w 665018"/>
                    <a:gd name="connsiteY59" fmla="*/ 591670 h 621009"/>
                    <a:gd name="connsiteX60" fmla="*/ 88017 w 665018"/>
                    <a:gd name="connsiteY60" fmla="*/ 589225 h 621009"/>
                    <a:gd name="connsiteX61" fmla="*/ 63568 w 665018"/>
                    <a:gd name="connsiteY61" fmla="*/ 581891 h 621009"/>
                    <a:gd name="connsiteX62" fmla="*/ 48898 w 665018"/>
                    <a:gd name="connsiteY62" fmla="*/ 577001 h 621009"/>
                    <a:gd name="connsiteX63" fmla="*/ 41563 w 665018"/>
                    <a:gd name="connsiteY63" fmla="*/ 574556 h 621009"/>
                    <a:gd name="connsiteX64" fmla="*/ 26894 w 665018"/>
                    <a:gd name="connsiteY64" fmla="*/ 564776 h 621009"/>
                    <a:gd name="connsiteX65" fmla="*/ 19559 w 665018"/>
                    <a:gd name="connsiteY65" fmla="*/ 559886 h 621009"/>
                    <a:gd name="connsiteX66" fmla="*/ 12224 w 665018"/>
                    <a:gd name="connsiteY66" fmla="*/ 552552 h 621009"/>
                    <a:gd name="connsiteX67" fmla="*/ 0 w 665018"/>
                    <a:gd name="connsiteY67" fmla="*/ 542772 h 6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65018" h="621009">
                      <a:moveTo>
                        <a:pt x="584336" y="0"/>
                      </a:moveTo>
                      <a:cubicBezTo>
                        <a:pt x="588411" y="815"/>
                        <a:pt x="593054" y="214"/>
                        <a:pt x="596560" y="2445"/>
                      </a:cubicBezTo>
                      <a:cubicBezTo>
                        <a:pt x="607462" y="9383"/>
                        <a:pt x="614128" y="21462"/>
                        <a:pt x="621009" y="31784"/>
                      </a:cubicBezTo>
                      <a:lnTo>
                        <a:pt x="625899" y="39119"/>
                      </a:lnTo>
                      <a:lnTo>
                        <a:pt x="630789" y="46453"/>
                      </a:lnTo>
                      <a:cubicBezTo>
                        <a:pt x="639704" y="73199"/>
                        <a:pt x="625487" y="32690"/>
                        <a:pt x="638124" y="61123"/>
                      </a:cubicBezTo>
                      <a:cubicBezTo>
                        <a:pt x="640217" y="65833"/>
                        <a:pt x="641384" y="70902"/>
                        <a:pt x="643014" y="75792"/>
                      </a:cubicBezTo>
                      <a:lnTo>
                        <a:pt x="647904" y="90462"/>
                      </a:lnTo>
                      <a:lnTo>
                        <a:pt x="652793" y="105131"/>
                      </a:lnTo>
                      <a:cubicBezTo>
                        <a:pt x="653608" y="107576"/>
                        <a:pt x="654733" y="109939"/>
                        <a:pt x="655238" y="112466"/>
                      </a:cubicBezTo>
                      <a:cubicBezTo>
                        <a:pt x="658188" y="127218"/>
                        <a:pt x="656369" y="120749"/>
                        <a:pt x="660128" y="132025"/>
                      </a:cubicBezTo>
                      <a:cubicBezTo>
                        <a:pt x="660943" y="141805"/>
                        <a:pt x="661685" y="151591"/>
                        <a:pt x="662573" y="161364"/>
                      </a:cubicBezTo>
                      <a:cubicBezTo>
                        <a:pt x="663315" y="169521"/>
                        <a:pt x="665018" y="177623"/>
                        <a:pt x="665018" y="185814"/>
                      </a:cubicBezTo>
                      <a:cubicBezTo>
                        <a:pt x="665018" y="202134"/>
                        <a:pt x="663928" y="218449"/>
                        <a:pt x="662573" y="234712"/>
                      </a:cubicBezTo>
                      <a:cubicBezTo>
                        <a:pt x="662123" y="240107"/>
                        <a:pt x="659181" y="246585"/>
                        <a:pt x="657683" y="251827"/>
                      </a:cubicBezTo>
                      <a:cubicBezTo>
                        <a:pt x="656760" y="255058"/>
                        <a:pt x="656161" y="258375"/>
                        <a:pt x="655238" y="261606"/>
                      </a:cubicBezTo>
                      <a:cubicBezTo>
                        <a:pt x="654530" y="264084"/>
                        <a:pt x="653471" y="266455"/>
                        <a:pt x="652793" y="268941"/>
                      </a:cubicBezTo>
                      <a:cubicBezTo>
                        <a:pt x="651025" y="275425"/>
                        <a:pt x="649534" y="281980"/>
                        <a:pt x="647904" y="288500"/>
                      </a:cubicBezTo>
                      <a:cubicBezTo>
                        <a:pt x="647089" y="291760"/>
                        <a:pt x="646522" y="295092"/>
                        <a:pt x="645459" y="298280"/>
                      </a:cubicBezTo>
                      <a:cubicBezTo>
                        <a:pt x="643829" y="303170"/>
                        <a:pt x="642874" y="308340"/>
                        <a:pt x="640569" y="312950"/>
                      </a:cubicBezTo>
                      <a:cubicBezTo>
                        <a:pt x="638939" y="316210"/>
                        <a:pt x="637033" y="319345"/>
                        <a:pt x="635679" y="322729"/>
                      </a:cubicBezTo>
                      <a:cubicBezTo>
                        <a:pt x="631711" y="332647"/>
                        <a:pt x="630745" y="337574"/>
                        <a:pt x="628344" y="347178"/>
                      </a:cubicBezTo>
                      <a:cubicBezTo>
                        <a:pt x="627749" y="351940"/>
                        <a:pt x="624579" y="378226"/>
                        <a:pt x="623454" y="383852"/>
                      </a:cubicBezTo>
                      <a:cubicBezTo>
                        <a:pt x="621023" y="396009"/>
                        <a:pt x="621364" y="386723"/>
                        <a:pt x="616120" y="398522"/>
                      </a:cubicBezTo>
                      <a:cubicBezTo>
                        <a:pt x="616118" y="398526"/>
                        <a:pt x="610008" y="416857"/>
                        <a:pt x="608785" y="420526"/>
                      </a:cubicBezTo>
                      <a:cubicBezTo>
                        <a:pt x="607970" y="422971"/>
                        <a:pt x="607770" y="425717"/>
                        <a:pt x="606340" y="427861"/>
                      </a:cubicBezTo>
                      <a:cubicBezTo>
                        <a:pt x="604710" y="430306"/>
                        <a:pt x="602643" y="432511"/>
                        <a:pt x="601450" y="435196"/>
                      </a:cubicBezTo>
                      <a:cubicBezTo>
                        <a:pt x="599357" y="439906"/>
                        <a:pt x="598865" y="445255"/>
                        <a:pt x="596560" y="449865"/>
                      </a:cubicBezTo>
                      <a:cubicBezTo>
                        <a:pt x="594930" y="453125"/>
                        <a:pt x="593478" y="456480"/>
                        <a:pt x="591670" y="459645"/>
                      </a:cubicBezTo>
                      <a:cubicBezTo>
                        <a:pt x="588173" y="465765"/>
                        <a:pt x="584963" y="469717"/>
                        <a:pt x="579446" y="474314"/>
                      </a:cubicBezTo>
                      <a:cubicBezTo>
                        <a:pt x="577189" y="476195"/>
                        <a:pt x="574556" y="477574"/>
                        <a:pt x="572111" y="479204"/>
                      </a:cubicBezTo>
                      <a:cubicBezTo>
                        <a:pt x="560701" y="496319"/>
                        <a:pt x="567221" y="490614"/>
                        <a:pt x="554997" y="498763"/>
                      </a:cubicBezTo>
                      <a:cubicBezTo>
                        <a:pt x="552552" y="502023"/>
                        <a:pt x="550031" y="505227"/>
                        <a:pt x="547662" y="508543"/>
                      </a:cubicBezTo>
                      <a:cubicBezTo>
                        <a:pt x="545954" y="510934"/>
                        <a:pt x="544850" y="513800"/>
                        <a:pt x="542772" y="515878"/>
                      </a:cubicBezTo>
                      <a:cubicBezTo>
                        <a:pt x="540694" y="517956"/>
                        <a:pt x="537882" y="519138"/>
                        <a:pt x="535437" y="520768"/>
                      </a:cubicBezTo>
                      <a:cubicBezTo>
                        <a:pt x="521420" y="541790"/>
                        <a:pt x="540085" y="517048"/>
                        <a:pt x="523213" y="530547"/>
                      </a:cubicBezTo>
                      <a:cubicBezTo>
                        <a:pt x="520918" y="532383"/>
                        <a:pt x="520204" y="535625"/>
                        <a:pt x="518323" y="537882"/>
                      </a:cubicBezTo>
                      <a:cubicBezTo>
                        <a:pt x="514460" y="542517"/>
                        <a:pt x="509148" y="547359"/>
                        <a:pt x="503653" y="550107"/>
                      </a:cubicBezTo>
                      <a:cubicBezTo>
                        <a:pt x="501348" y="551260"/>
                        <a:pt x="498764" y="551737"/>
                        <a:pt x="496319" y="552552"/>
                      </a:cubicBezTo>
                      <a:cubicBezTo>
                        <a:pt x="487283" y="566104"/>
                        <a:pt x="496599" y="555384"/>
                        <a:pt x="484094" y="562331"/>
                      </a:cubicBezTo>
                      <a:cubicBezTo>
                        <a:pt x="478957" y="565185"/>
                        <a:pt x="474999" y="570252"/>
                        <a:pt x="469424" y="572111"/>
                      </a:cubicBezTo>
                      <a:lnTo>
                        <a:pt x="440085" y="581891"/>
                      </a:lnTo>
                      <a:lnTo>
                        <a:pt x="396077" y="596560"/>
                      </a:lnTo>
                      <a:lnTo>
                        <a:pt x="381407" y="601450"/>
                      </a:lnTo>
                      <a:cubicBezTo>
                        <a:pt x="378962" y="602265"/>
                        <a:pt x="376573" y="603270"/>
                        <a:pt x="374073" y="603895"/>
                      </a:cubicBezTo>
                      <a:cubicBezTo>
                        <a:pt x="370813" y="604710"/>
                        <a:pt x="367573" y="605611"/>
                        <a:pt x="364293" y="606340"/>
                      </a:cubicBezTo>
                      <a:cubicBezTo>
                        <a:pt x="360236" y="607241"/>
                        <a:pt x="356077" y="607692"/>
                        <a:pt x="352068" y="608785"/>
                      </a:cubicBezTo>
                      <a:cubicBezTo>
                        <a:pt x="347095" y="610141"/>
                        <a:pt x="342501" y="612946"/>
                        <a:pt x="337399" y="613675"/>
                      </a:cubicBezTo>
                      <a:cubicBezTo>
                        <a:pt x="331694" y="614490"/>
                        <a:pt x="325954" y="615089"/>
                        <a:pt x="320284" y="616120"/>
                      </a:cubicBezTo>
                      <a:cubicBezTo>
                        <a:pt x="316978" y="616721"/>
                        <a:pt x="313785" y="617835"/>
                        <a:pt x="310505" y="618564"/>
                      </a:cubicBezTo>
                      <a:cubicBezTo>
                        <a:pt x="306448" y="619465"/>
                        <a:pt x="302355" y="620194"/>
                        <a:pt x="298280" y="621009"/>
                      </a:cubicBezTo>
                      <a:cubicBezTo>
                        <a:pt x="277906" y="620194"/>
                        <a:pt x="257499" y="619967"/>
                        <a:pt x="237157" y="618564"/>
                      </a:cubicBezTo>
                      <a:cubicBezTo>
                        <a:pt x="233805" y="618333"/>
                        <a:pt x="230672" y="616779"/>
                        <a:pt x="227377" y="616120"/>
                      </a:cubicBezTo>
                      <a:cubicBezTo>
                        <a:pt x="222516" y="615148"/>
                        <a:pt x="217569" y="614647"/>
                        <a:pt x="212708" y="613675"/>
                      </a:cubicBezTo>
                      <a:cubicBezTo>
                        <a:pt x="209413" y="613016"/>
                        <a:pt x="206159" y="612153"/>
                        <a:pt x="202928" y="611230"/>
                      </a:cubicBezTo>
                      <a:cubicBezTo>
                        <a:pt x="200450" y="610522"/>
                        <a:pt x="198109" y="609344"/>
                        <a:pt x="195593" y="608785"/>
                      </a:cubicBezTo>
                      <a:cubicBezTo>
                        <a:pt x="185533" y="606549"/>
                        <a:pt x="178485" y="606564"/>
                        <a:pt x="168699" y="603895"/>
                      </a:cubicBezTo>
                      <a:cubicBezTo>
                        <a:pt x="163726" y="602539"/>
                        <a:pt x="159159" y="599518"/>
                        <a:pt x="154030" y="599005"/>
                      </a:cubicBezTo>
                      <a:lnTo>
                        <a:pt x="129581" y="596560"/>
                      </a:lnTo>
                      <a:cubicBezTo>
                        <a:pt x="122178" y="595737"/>
                        <a:pt x="103620" y="593507"/>
                        <a:pt x="95352" y="591670"/>
                      </a:cubicBezTo>
                      <a:cubicBezTo>
                        <a:pt x="92836" y="591111"/>
                        <a:pt x="90495" y="589933"/>
                        <a:pt x="88017" y="589225"/>
                      </a:cubicBezTo>
                      <a:cubicBezTo>
                        <a:pt x="62153" y="581837"/>
                        <a:pt x="98426" y="593511"/>
                        <a:pt x="63568" y="581891"/>
                      </a:cubicBezTo>
                      <a:lnTo>
                        <a:pt x="48898" y="577001"/>
                      </a:lnTo>
                      <a:lnTo>
                        <a:pt x="41563" y="574556"/>
                      </a:lnTo>
                      <a:lnTo>
                        <a:pt x="26894" y="564776"/>
                      </a:lnTo>
                      <a:cubicBezTo>
                        <a:pt x="24449" y="563146"/>
                        <a:pt x="21637" y="561964"/>
                        <a:pt x="19559" y="559886"/>
                      </a:cubicBezTo>
                      <a:cubicBezTo>
                        <a:pt x="17114" y="557441"/>
                        <a:pt x="14880" y="554765"/>
                        <a:pt x="12224" y="552552"/>
                      </a:cubicBezTo>
                      <a:cubicBezTo>
                        <a:pt x="-6274" y="537138"/>
                        <a:pt x="14221" y="556993"/>
                        <a:pt x="0"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4" name="フリーフォーム 1153"/>
                <p:cNvSpPr/>
                <p:nvPr/>
              </p:nvSpPr>
              <p:spPr>
                <a:xfrm>
                  <a:off x="5818909" y="5645320"/>
                  <a:ext cx="784819" cy="669908"/>
                </a:xfrm>
                <a:custGeom>
                  <a:avLst/>
                  <a:gdLst>
                    <a:gd name="connsiteX0" fmla="*/ 728586 w 784819"/>
                    <a:gd name="connsiteY0" fmla="*/ 0 h 669908"/>
                    <a:gd name="connsiteX1" fmla="*/ 740811 w 784819"/>
                    <a:gd name="connsiteY1" fmla="*/ 7335 h 669908"/>
                    <a:gd name="connsiteX2" fmla="*/ 748146 w 784819"/>
                    <a:gd name="connsiteY2" fmla="*/ 22004 h 669908"/>
                    <a:gd name="connsiteX3" fmla="*/ 762815 w 784819"/>
                    <a:gd name="connsiteY3" fmla="*/ 51343 h 669908"/>
                    <a:gd name="connsiteX4" fmla="*/ 770150 w 784819"/>
                    <a:gd name="connsiteY4" fmla="*/ 73347 h 669908"/>
                    <a:gd name="connsiteX5" fmla="*/ 772595 w 784819"/>
                    <a:gd name="connsiteY5" fmla="*/ 80682 h 669908"/>
                    <a:gd name="connsiteX6" fmla="*/ 777485 w 784819"/>
                    <a:gd name="connsiteY6" fmla="*/ 129581 h 669908"/>
                    <a:gd name="connsiteX7" fmla="*/ 779930 w 784819"/>
                    <a:gd name="connsiteY7" fmla="*/ 146695 h 669908"/>
                    <a:gd name="connsiteX8" fmla="*/ 784819 w 784819"/>
                    <a:gd name="connsiteY8" fmla="*/ 207818 h 669908"/>
                    <a:gd name="connsiteX9" fmla="*/ 782374 w 784819"/>
                    <a:gd name="connsiteY9" fmla="*/ 268941 h 669908"/>
                    <a:gd name="connsiteX10" fmla="*/ 767705 w 784819"/>
                    <a:gd name="connsiteY10" fmla="*/ 298280 h 669908"/>
                    <a:gd name="connsiteX11" fmla="*/ 757925 w 784819"/>
                    <a:gd name="connsiteY11" fmla="*/ 320284 h 669908"/>
                    <a:gd name="connsiteX12" fmla="*/ 745701 w 784819"/>
                    <a:gd name="connsiteY12" fmla="*/ 356958 h 669908"/>
                    <a:gd name="connsiteX13" fmla="*/ 743256 w 784819"/>
                    <a:gd name="connsiteY13" fmla="*/ 364293 h 669908"/>
                    <a:gd name="connsiteX14" fmla="*/ 740811 w 784819"/>
                    <a:gd name="connsiteY14" fmla="*/ 371628 h 669908"/>
                    <a:gd name="connsiteX15" fmla="*/ 738366 w 784819"/>
                    <a:gd name="connsiteY15" fmla="*/ 383852 h 669908"/>
                    <a:gd name="connsiteX16" fmla="*/ 731031 w 784819"/>
                    <a:gd name="connsiteY16" fmla="*/ 405856 h 669908"/>
                    <a:gd name="connsiteX17" fmla="*/ 723696 w 784819"/>
                    <a:gd name="connsiteY17" fmla="*/ 427861 h 669908"/>
                    <a:gd name="connsiteX18" fmla="*/ 721251 w 784819"/>
                    <a:gd name="connsiteY18" fmla="*/ 435196 h 669908"/>
                    <a:gd name="connsiteX19" fmla="*/ 709027 w 784819"/>
                    <a:gd name="connsiteY19" fmla="*/ 449865 h 669908"/>
                    <a:gd name="connsiteX20" fmla="*/ 696802 w 784819"/>
                    <a:gd name="connsiteY20" fmla="*/ 464535 h 669908"/>
                    <a:gd name="connsiteX21" fmla="*/ 684578 w 784819"/>
                    <a:gd name="connsiteY21" fmla="*/ 486539 h 669908"/>
                    <a:gd name="connsiteX22" fmla="*/ 665018 w 784819"/>
                    <a:gd name="connsiteY22" fmla="*/ 515878 h 669908"/>
                    <a:gd name="connsiteX23" fmla="*/ 660128 w 784819"/>
                    <a:gd name="connsiteY23" fmla="*/ 523213 h 669908"/>
                    <a:gd name="connsiteX24" fmla="*/ 655239 w 784819"/>
                    <a:gd name="connsiteY24" fmla="*/ 530547 h 669908"/>
                    <a:gd name="connsiteX25" fmla="*/ 647904 w 784819"/>
                    <a:gd name="connsiteY25" fmla="*/ 537882 h 669908"/>
                    <a:gd name="connsiteX26" fmla="*/ 635679 w 784819"/>
                    <a:gd name="connsiteY26" fmla="*/ 547662 h 669908"/>
                    <a:gd name="connsiteX27" fmla="*/ 630789 w 784819"/>
                    <a:gd name="connsiteY27" fmla="*/ 554997 h 669908"/>
                    <a:gd name="connsiteX28" fmla="*/ 616120 w 784819"/>
                    <a:gd name="connsiteY28" fmla="*/ 564776 h 669908"/>
                    <a:gd name="connsiteX29" fmla="*/ 608785 w 784819"/>
                    <a:gd name="connsiteY29" fmla="*/ 569666 h 669908"/>
                    <a:gd name="connsiteX30" fmla="*/ 601450 w 784819"/>
                    <a:gd name="connsiteY30" fmla="*/ 577001 h 669908"/>
                    <a:gd name="connsiteX31" fmla="*/ 579446 w 784819"/>
                    <a:gd name="connsiteY31" fmla="*/ 591670 h 669908"/>
                    <a:gd name="connsiteX32" fmla="*/ 564777 w 784819"/>
                    <a:gd name="connsiteY32" fmla="*/ 601450 h 669908"/>
                    <a:gd name="connsiteX33" fmla="*/ 557442 w 784819"/>
                    <a:gd name="connsiteY33" fmla="*/ 606340 h 669908"/>
                    <a:gd name="connsiteX34" fmla="*/ 550107 w 784819"/>
                    <a:gd name="connsiteY34" fmla="*/ 608785 h 669908"/>
                    <a:gd name="connsiteX35" fmla="*/ 542772 w 784819"/>
                    <a:gd name="connsiteY35" fmla="*/ 616120 h 669908"/>
                    <a:gd name="connsiteX36" fmla="*/ 528103 w 784819"/>
                    <a:gd name="connsiteY36" fmla="*/ 621009 h 669908"/>
                    <a:gd name="connsiteX37" fmla="*/ 515878 w 784819"/>
                    <a:gd name="connsiteY37" fmla="*/ 630789 h 669908"/>
                    <a:gd name="connsiteX38" fmla="*/ 508543 w 784819"/>
                    <a:gd name="connsiteY38" fmla="*/ 635679 h 669908"/>
                    <a:gd name="connsiteX39" fmla="*/ 493874 w 784819"/>
                    <a:gd name="connsiteY39" fmla="*/ 640569 h 669908"/>
                    <a:gd name="connsiteX40" fmla="*/ 486539 w 784819"/>
                    <a:gd name="connsiteY40" fmla="*/ 645459 h 669908"/>
                    <a:gd name="connsiteX41" fmla="*/ 452310 w 784819"/>
                    <a:gd name="connsiteY41" fmla="*/ 655238 h 669908"/>
                    <a:gd name="connsiteX42" fmla="*/ 432751 w 784819"/>
                    <a:gd name="connsiteY42" fmla="*/ 660128 h 669908"/>
                    <a:gd name="connsiteX43" fmla="*/ 400967 w 784819"/>
                    <a:gd name="connsiteY43" fmla="*/ 662573 h 669908"/>
                    <a:gd name="connsiteX44" fmla="*/ 388742 w 784819"/>
                    <a:gd name="connsiteY44" fmla="*/ 665018 h 669908"/>
                    <a:gd name="connsiteX45" fmla="*/ 320285 w 784819"/>
                    <a:gd name="connsiteY45" fmla="*/ 669908 h 669908"/>
                    <a:gd name="connsiteX46" fmla="*/ 249382 w 784819"/>
                    <a:gd name="connsiteY46" fmla="*/ 665018 h 669908"/>
                    <a:gd name="connsiteX47" fmla="*/ 237157 w 784819"/>
                    <a:gd name="connsiteY47" fmla="*/ 662573 h 669908"/>
                    <a:gd name="connsiteX48" fmla="*/ 207818 w 784819"/>
                    <a:gd name="connsiteY48" fmla="*/ 657683 h 669908"/>
                    <a:gd name="connsiteX49" fmla="*/ 185814 w 784819"/>
                    <a:gd name="connsiteY49" fmla="*/ 650348 h 669908"/>
                    <a:gd name="connsiteX50" fmla="*/ 178479 w 784819"/>
                    <a:gd name="connsiteY50" fmla="*/ 647904 h 669908"/>
                    <a:gd name="connsiteX51" fmla="*/ 171144 w 784819"/>
                    <a:gd name="connsiteY51" fmla="*/ 645459 h 669908"/>
                    <a:gd name="connsiteX52" fmla="*/ 146695 w 784819"/>
                    <a:gd name="connsiteY52" fmla="*/ 640569 h 669908"/>
                    <a:gd name="connsiteX53" fmla="*/ 129581 w 784819"/>
                    <a:gd name="connsiteY53" fmla="*/ 635679 h 669908"/>
                    <a:gd name="connsiteX54" fmla="*/ 107577 w 784819"/>
                    <a:gd name="connsiteY54" fmla="*/ 628344 h 669908"/>
                    <a:gd name="connsiteX55" fmla="*/ 100242 w 784819"/>
                    <a:gd name="connsiteY55" fmla="*/ 625899 h 669908"/>
                    <a:gd name="connsiteX56" fmla="*/ 78238 w 784819"/>
                    <a:gd name="connsiteY56" fmla="*/ 616120 h 669908"/>
                    <a:gd name="connsiteX57" fmla="*/ 70903 w 784819"/>
                    <a:gd name="connsiteY57" fmla="*/ 613675 h 669908"/>
                    <a:gd name="connsiteX58" fmla="*/ 63568 w 784819"/>
                    <a:gd name="connsiteY58" fmla="*/ 611230 h 669908"/>
                    <a:gd name="connsiteX59" fmla="*/ 56233 w 784819"/>
                    <a:gd name="connsiteY59" fmla="*/ 606340 h 669908"/>
                    <a:gd name="connsiteX60" fmla="*/ 39119 w 784819"/>
                    <a:gd name="connsiteY60" fmla="*/ 599005 h 669908"/>
                    <a:gd name="connsiteX61" fmla="*/ 31784 w 784819"/>
                    <a:gd name="connsiteY61" fmla="*/ 591670 h 669908"/>
                    <a:gd name="connsiteX62" fmla="*/ 17115 w 784819"/>
                    <a:gd name="connsiteY62" fmla="*/ 581891 h 669908"/>
                    <a:gd name="connsiteX63" fmla="*/ 7335 w 784819"/>
                    <a:gd name="connsiteY63" fmla="*/ 567221 h 669908"/>
                    <a:gd name="connsiteX64" fmla="*/ 0 w 784819"/>
                    <a:gd name="connsiteY64" fmla="*/ 562331 h 66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84819" h="669908">
                      <a:moveTo>
                        <a:pt x="728586" y="0"/>
                      </a:moveTo>
                      <a:cubicBezTo>
                        <a:pt x="732661" y="2445"/>
                        <a:pt x="737203" y="4242"/>
                        <a:pt x="740811" y="7335"/>
                      </a:cubicBezTo>
                      <a:cubicBezTo>
                        <a:pt x="747718" y="13255"/>
                        <a:pt x="744257" y="15003"/>
                        <a:pt x="748146" y="22004"/>
                      </a:cubicBezTo>
                      <a:cubicBezTo>
                        <a:pt x="763944" y="50442"/>
                        <a:pt x="753295" y="22785"/>
                        <a:pt x="762815" y="51343"/>
                      </a:cubicBezTo>
                      <a:lnTo>
                        <a:pt x="770150" y="73347"/>
                      </a:lnTo>
                      <a:lnTo>
                        <a:pt x="772595" y="80682"/>
                      </a:lnTo>
                      <a:cubicBezTo>
                        <a:pt x="778109" y="119278"/>
                        <a:pt x="771711" y="71839"/>
                        <a:pt x="777485" y="129581"/>
                      </a:cubicBezTo>
                      <a:cubicBezTo>
                        <a:pt x="778058" y="135315"/>
                        <a:pt x="779257" y="140972"/>
                        <a:pt x="779930" y="146695"/>
                      </a:cubicBezTo>
                      <a:cubicBezTo>
                        <a:pt x="782746" y="170634"/>
                        <a:pt x="783096" y="181972"/>
                        <a:pt x="784819" y="207818"/>
                      </a:cubicBezTo>
                      <a:cubicBezTo>
                        <a:pt x="784004" y="228192"/>
                        <a:pt x="784338" y="248645"/>
                        <a:pt x="782374" y="268941"/>
                      </a:cubicBezTo>
                      <a:cubicBezTo>
                        <a:pt x="780107" y="292372"/>
                        <a:pt x="775236" y="275688"/>
                        <a:pt x="767705" y="298280"/>
                      </a:cubicBezTo>
                      <a:cubicBezTo>
                        <a:pt x="761886" y="315737"/>
                        <a:pt x="765674" y="308661"/>
                        <a:pt x="757925" y="320284"/>
                      </a:cubicBezTo>
                      <a:lnTo>
                        <a:pt x="745701" y="356958"/>
                      </a:lnTo>
                      <a:lnTo>
                        <a:pt x="743256" y="364293"/>
                      </a:lnTo>
                      <a:cubicBezTo>
                        <a:pt x="742441" y="366738"/>
                        <a:pt x="741316" y="369101"/>
                        <a:pt x="740811" y="371628"/>
                      </a:cubicBezTo>
                      <a:cubicBezTo>
                        <a:pt x="739996" y="375703"/>
                        <a:pt x="739459" y="379843"/>
                        <a:pt x="738366" y="383852"/>
                      </a:cubicBezTo>
                      <a:cubicBezTo>
                        <a:pt x="738362" y="383868"/>
                        <a:pt x="732256" y="402181"/>
                        <a:pt x="731031" y="405856"/>
                      </a:cubicBezTo>
                      <a:lnTo>
                        <a:pt x="723696" y="427861"/>
                      </a:lnTo>
                      <a:cubicBezTo>
                        <a:pt x="722881" y="430306"/>
                        <a:pt x="722681" y="433052"/>
                        <a:pt x="721251" y="435196"/>
                      </a:cubicBezTo>
                      <a:cubicBezTo>
                        <a:pt x="709114" y="453403"/>
                        <a:pt x="724712" y="431043"/>
                        <a:pt x="709027" y="449865"/>
                      </a:cubicBezTo>
                      <a:cubicBezTo>
                        <a:pt x="692007" y="470289"/>
                        <a:pt x="718231" y="443106"/>
                        <a:pt x="696802" y="464535"/>
                      </a:cubicBezTo>
                      <a:cubicBezTo>
                        <a:pt x="692499" y="477444"/>
                        <a:pt x="695786" y="469726"/>
                        <a:pt x="684578" y="486539"/>
                      </a:cubicBezTo>
                      <a:lnTo>
                        <a:pt x="665018" y="515878"/>
                      </a:lnTo>
                      <a:lnTo>
                        <a:pt x="660128" y="523213"/>
                      </a:lnTo>
                      <a:cubicBezTo>
                        <a:pt x="658498" y="525658"/>
                        <a:pt x="657317" y="528469"/>
                        <a:pt x="655239" y="530547"/>
                      </a:cubicBezTo>
                      <a:cubicBezTo>
                        <a:pt x="652794" y="532992"/>
                        <a:pt x="650118" y="535226"/>
                        <a:pt x="647904" y="537882"/>
                      </a:cubicBezTo>
                      <a:cubicBezTo>
                        <a:pt x="639397" y="548091"/>
                        <a:pt x="647720" y="543648"/>
                        <a:pt x="635679" y="547662"/>
                      </a:cubicBezTo>
                      <a:cubicBezTo>
                        <a:pt x="634049" y="550107"/>
                        <a:pt x="633000" y="553062"/>
                        <a:pt x="630789" y="554997"/>
                      </a:cubicBezTo>
                      <a:cubicBezTo>
                        <a:pt x="626366" y="558867"/>
                        <a:pt x="621010" y="561516"/>
                        <a:pt x="616120" y="564776"/>
                      </a:cubicBezTo>
                      <a:cubicBezTo>
                        <a:pt x="613675" y="566406"/>
                        <a:pt x="610863" y="567588"/>
                        <a:pt x="608785" y="569666"/>
                      </a:cubicBezTo>
                      <a:cubicBezTo>
                        <a:pt x="606340" y="572111"/>
                        <a:pt x="604179" y="574878"/>
                        <a:pt x="601450" y="577001"/>
                      </a:cubicBezTo>
                      <a:cubicBezTo>
                        <a:pt x="601418" y="577026"/>
                        <a:pt x="583131" y="589214"/>
                        <a:pt x="579446" y="591670"/>
                      </a:cubicBezTo>
                      <a:lnTo>
                        <a:pt x="564777" y="601450"/>
                      </a:lnTo>
                      <a:cubicBezTo>
                        <a:pt x="562332" y="603080"/>
                        <a:pt x="560230" y="605411"/>
                        <a:pt x="557442" y="606340"/>
                      </a:cubicBezTo>
                      <a:lnTo>
                        <a:pt x="550107" y="608785"/>
                      </a:lnTo>
                      <a:cubicBezTo>
                        <a:pt x="547662" y="611230"/>
                        <a:pt x="545795" y="614441"/>
                        <a:pt x="542772" y="616120"/>
                      </a:cubicBezTo>
                      <a:cubicBezTo>
                        <a:pt x="538266" y="618623"/>
                        <a:pt x="528103" y="621009"/>
                        <a:pt x="528103" y="621009"/>
                      </a:cubicBezTo>
                      <a:cubicBezTo>
                        <a:pt x="519860" y="633374"/>
                        <a:pt x="527688" y="624884"/>
                        <a:pt x="515878" y="630789"/>
                      </a:cubicBezTo>
                      <a:cubicBezTo>
                        <a:pt x="513250" y="632103"/>
                        <a:pt x="511228" y="634486"/>
                        <a:pt x="508543" y="635679"/>
                      </a:cubicBezTo>
                      <a:cubicBezTo>
                        <a:pt x="503833" y="637772"/>
                        <a:pt x="498163" y="637710"/>
                        <a:pt x="493874" y="640569"/>
                      </a:cubicBezTo>
                      <a:cubicBezTo>
                        <a:pt x="491429" y="642199"/>
                        <a:pt x="489224" y="644266"/>
                        <a:pt x="486539" y="645459"/>
                      </a:cubicBezTo>
                      <a:cubicBezTo>
                        <a:pt x="477523" y="649466"/>
                        <a:pt x="461185" y="653019"/>
                        <a:pt x="452310" y="655238"/>
                      </a:cubicBezTo>
                      <a:cubicBezTo>
                        <a:pt x="452308" y="655239"/>
                        <a:pt x="432753" y="660128"/>
                        <a:pt x="432751" y="660128"/>
                      </a:cubicBezTo>
                      <a:lnTo>
                        <a:pt x="400967" y="662573"/>
                      </a:lnTo>
                      <a:cubicBezTo>
                        <a:pt x="396892" y="663388"/>
                        <a:pt x="392856" y="664430"/>
                        <a:pt x="388742" y="665018"/>
                      </a:cubicBezTo>
                      <a:cubicBezTo>
                        <a:pt x="364491" y="668483"/>
                        <a:pt x="346449" y="668531"/>
                        <a:pt x="320285" y="669908"/>
                      </a:cubicBezTo>
                      <a:cubicBezTo>
                        <a:pt x="228459" y="666235"/>
                        <a:pt x="283450" y="672589"/>
                        <a:pt x="249382" y="665018"/>
                      </a:cubicBezTo>
                      <a:cubicBezTo>
                        <a:pt x="245325" y="664117"/>
                        <a:pt x="241249" y="663295"/>
                        <a:pt x="237157" y="662573"/>
                      </a:cubicBezTo>
                      <a:lnTo>
                        <a:pt x="207818" y="657683"/>
                      </a:lnTo>
                      <a:lnTo>
                        <a:pt x="185814" y="650348"/>
                      </a:lnTo>
                      <a:lnTo>
                        <a:pt x="178479" y="647904"/>
                      </a:lnTo>
                      <a:cubicBezTo>
                        <a:pt x="176034" y="647089"/>
                        <a:pt x="173671" y="645964"/>
                        <a:pt x="171144" y="645459"/>
                      </a:cubicBezTo>
                      <a:cubicBezTo>
                        <a:pt x="162994" y="643829"/>
                        <a:pt x="154579" y="643198"/>
                        <a:pt x="146695" y="640569"/>
                      </a:cubicBezTo>
                      <a:cubicBezTo>
                        <a:pt x="122067" y="632358"/>
                        <a:pt x="160256" y="644881"/>
                        <a:pt x="129581" y="635679"/>
                      </a:cubicBezTo>
                      <a:cubicBezTo>
                        <a:pt x="129553" y="635671"/>
                        <a:pt x="111259" y="629571"/>
                        <a:pt x="107577" y="628344"/>
                      </a:cubicBezTo>
                      <a:cubicBezTo>
                        <a:pt x="105132" y="627529"/>
                        <a:pt x="102386" y="627329"/>
                        <a:pt x="100242" y="625899"/>
                      </a:cubicBezTo>
                      <a:cubicBezTo>
                        <a:pt x="88618" y="618150"/>
                        <a:pt x="95696" y="621939"/>
                        <a:pt x="78238" y="616120"/>
                      </a:cubicBezTo>
                      <a:lnTo>
                        <a:pt x="70903" y="613675"/>
                      </a:lnTo>
                      <a:cubicBezTo>
                        <a:pt x="68458" y="612860"/>
                        <a:pt x="65712" y="612660"/>
                        <a:pt x="63568" y="611230"/>
                      </a:cubicBezTo>
                      <a:cubicBezTo>
                        <a:pt x="61123" y="609600"/>
                        <a:pt x="58861" y="607654"/>
                        <a:pt x="56233" y="606340"/>
                      </a:cubicBezTo>
                      <a:cubicBezTo>
                        <a:pt x="45591" y="601019"/>
                        <a:pt x="50990" y="607485"/>
                        <a:pt x="39119" y="599005"/>
                      </a:cubicBezTo>
                      <a:cubicBezTo>
                        <a:pt x="36305" y="596995"/>
                        <a:pt x="34513" y="593793"/>
                        <a:pt x="31784" y="591670"/>
                      </a:cubicBezTo>
                      <a:cubicBezTo>
                        <a:pt x="27145" y="588062"/>
                        <a:pt x="17115" y="581891"/>
                        <a:pt x="17115" y="581891"/>
                      </a:cubicBezTo>
                      <a:cubicBezTo>
                        <a:pt x="13855" y="577001"/>
                        <a:pt x="12225" y="570481"/>
                        <a:pt x="7335" y="567221"/>
                      </a:cubicBezTo>
                      <a:lnTo>
                        <a:pt x="0" y="5623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5" name="フリーフォーム 1154"/>
                <p:cNvSpPr/>
                <p:nvPr/>
              </p:nvSpPr>
              <p:spPr>
                <a:xfrm>
                  <a:off x="6593949" y="5748006"/>
                  <a:ext cx="118264" cy="354514"/>
                </a:xfrm>
                <a:custGeom>
                  <a:avLst/>
                  <a:gdLst>
                    <a:gd name="connsiteX0" fmla="*/ 100241 w 118264"/>
                    <a:gd name="connsiteY0" fmla="*/ 0 h 354514"/>
                    <a:gd name="connsiteX1" fmla="*/ 105131 w 118264"/>
                    <a:gd name="connsiteY1" fmla="*/ 12225 h 354514"/>
                    <a:gd name="connsiteX2" fmla="*/ 110021 w 118264"/>
                    <a:gd name="connsiteY2" fmla="*/ 26895 h 354514"/>
                    <a:gd name="connsiteX3" fmla="*/ 114911 w 118264"/>
                    <a:gd name="connsiteY3" fmla="*/ 36674 h 354514"/>
                    <a:gd name="connsiteX4" fmla="*/ 117356 w 118264"/>
                    <a:gd name="connsiteY4" fmla="*/ 46454 h 354514"/>
                    <a:gd name="connsiteX5" fmla="*/ 110021 w 118264"/>
                    <a:gd name="connsiteY5" fmla="*/ 161365 h 354514"/>
                    <a:gd name="connsiteX6" fmla="*/ 105131 w 118264"/>
                    <a:gd name="connsiteY6" fmla="*/ 176035 h 354514"/>
                    <a:gd name="connsiteX7" fmla="*/ 102686 w 118264"/>
                    <a:gd name="connsiteY7" fmla="*/ 183369 h 354514"/>
                    <a:gd name="connsiteX8" fmla="*/ 97796 w 118264"/>
                    <a:gd name="connsiteY8" fmla="*/ 190704 h 354514"/>
                    <a:gd name="connsiteX9" fmla="*/ 92907 w 118264"/>
                    <a:gd name="connsiteY9" fmla="*/ 205374 h 354514"/>
                    <a:gd name="connsiteX10" fmla="*/ 83127 w 118264"/>
                    <a:gd name="connsiteY10" fmla="*/ 220043 h 354514"/>
                    <a:gd name="connsiteX11" fmla="*/ 73347 w 118264"/>
                    <a:gd name="connsiteY11" fmla="*/ 242047 h 354514"/>
                    <a:gd name="connsiteX12" fmla="*/ 63568 w 118264"/>
                    <a:gd name="connsiteY12" fmla="*/ 259162 h 354514"/>
                    <a:gd name="connsiteX13" fmla="*/ 61123 w 118264"/>
                    <a:gd name="connsiteY13" fmla="*/ 266497 h 354514"/>
                    <a:gd name="connsiteX14" fmla="*/ 53788 w 118264"/>
                    <a:gd name="connsiteY14" fmla="*/ 276276 h 354514"/>
                    <a:gd name="connsiteX15" fmla="*/ 44008 w 118264"/>
                    <a:gd name="connsiteY15" fmla="*/ 290946 h 354514"/>
                    <a:gd name="connsiteX16" fmla="*/ 41563 w 118264"/>
                    <a:gd name="connsiteY16" fmla="*/ 298281 h 354514"/>
                    <a:gd name="connsiteX17" fmla="*/ 31784 w 118264"/>
                    <a:gd name="connsiteY17" fmla="*/ 312950 h 354514"/>
                    <a:gd name="connsiteX18" fmla="*/ 22004 w 118264"/>
                    <a:gd name="connsiteY18" fmla="*/ 327620 h 354514"/>
                    <a:gd name="connsiteX19" fmla="*/ 12224 w 118264"/>
                    <a:gd name="connsiteY19" fmla="*/ 342289 h 354514"/>
                    <a:gd name="connsiteX20" fmla="*/ 7334 w 118264"/>
                    <a:gd name="connsiteY20" fmla="*/ 349624 h 354514"/>
                    <a:gd name="connsiteX21" fmla="*/ 0 w 118264"/>
                    <a:gd name="connsiteY21" fmla="*/ 354514 h 35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264" h="354514">
                      <a:moveTo>
                        <a:pt x="100241" y="0"/>
                      </a:moveTo>
                      <a:cubicBezTo>
                        <a:pt x="101871" y="4075"/>
                        <a:pt x="103631" y="8100"/>
                        <a:pt x="105131" y="12225"/>
                      </a:cubicBezTo>
                      <a:cubicBezTo>
                        <a:pt x="106893" y="17069"/>
                        <a:pt x="107716" y="22285"/>
                        <a:pt x="110021" y="26895"/>
                      </a:cubicBezTo>
                      <a:lnTo>
                        <a:pt x="114911" y="36674"/>
                      </a:lnTo>
                      <a:cubicBezTo>
                        <a:pt x="115726" y="39934"/>
                        <a:pt x="117356" y="43094"/>
                        <a:pt x="117356" y="46454"/>
                      </a:cubicBezTo>
                      <a:cubicBezTo>
                        <a:pt x="117356" y="81065"/>
                        <a:pt x="122069" y="125220"/>
                        <a:pt x="110021" y="161365"/>
                      </a:cubicBezTo>
                      <a:lnTo>
                        <a:pt x="105131" y="176035"/>
                      </a:lnTo>
                      <a:cubicBezTo>
                        <a:pt x="104316" y="178480"/>
                        <a:pt x="104115" y="181225"/>
                        <a:pt x="102686" y="183369"/>
                      </a:cubicBezTo>
                      <a:lnTo>
                        <a:pt x="97796" y="190704"/>
                      </a:lnTo>
                      <a:cubicBezTo>
                        <a:pt x="96166" y="195594"/>
                        <a:pt x="95766" y="201085"/>
                        <a:pt x="92907" y="205374"/>
                      </a:cubicBezTo>
                      <a:cubicBezTo>
                        <a:pt x="89647" y="210264"/>
                        <a:pt x="84985" y="214468"/>
                        <a:pt x="83127" y="220043"/>
                      </a:cubicBezTo>
                      <a:cubicBezTo>
                        <a:pt x="77308" y="237500"/>
                        <a:pt x="81096" y="230424"/>
                        <a:pt x="73347" y="242047"/>
                      </a:cubicBezTo>
                      <a:cubicBezTo>
                        <a:pt x="67741" y="258865"/>
                        <a:pt x="75409" y="238439"/>
                        <a:pt x="63568" y="259162"/>
                      </a:cubicBezTo>
                      <a:cubicBezTo>
                        <a:pt x="62289" y="261400"/>
                        <a:pt x="62402" y="264259"/>
                        <a:pt x="61123" y="266497"/>
                      </a:cubicBezTo>
                      <a:cubicBezTo>
                        <a:pt x="59101" y="270035"/>
                        <a:pt x="56233" y="273016"/>
                        <a:pt x="53788" y="276276"/>
                      </a:cubicBezTo>
                      <a:cubicBezTo>
                        <a:pt x="47974" y="293717"/>
                        <a:pt x="56218" y="272631"/>
                        <a:pt x="44008" y="290946"/>
                      </a:cubicBezTo>
                      <a:cubicBezTo>
                        <a:pt x="42578" y="293090"/>
                        <a:pt x="42815" y="296028"/>
                        <a:pt x="41563" y="298281"/>
                      </a:cubicBezTo>
                      <a:cubicBezTo>
                        <a:pt x="38709" y="303418"/>
                        <a:pt x="35044" y="308060"/>
                        <a:pt x="31784" y="312950"/>
                      </a:cubicBezTo>
                      <a:lnTo>
                        <a:pt x="22004" y="327620"/>
                      </a:lnTo>
                      <a:lnTo>
                        <a:pt x="12224" y="342289"/>
                      </a:lnTo>
                      <a:cubicBezTo>
                        <a:pt x="10594" y="344734"/>
                        <a:pt x="9779" y="347994"/>
                        <a:pt x="7334" y="349624"/>
                      </a:cubicBezTo>
                      <a:lnTo>
                        <a:pt x="0" y="35451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6" name="フリーフォーム 1155"/>
                <p:cNvSpPr/>
                <p:nvPr/>
              </p:nvSpPr>
              <p:spPr>
                <a:xfrm>
                  <a:off x="6366571" y="5865363"/>
                  <a:ext cx="388742" cy="435195"/>
                </a:xfrm>
                <a:custGeom>
                  <a:avLst/>
                  <a:gdLst>
                    <a:gd name="connsiteX0" fmla="*/ 388742 w 388742"/>
                    <a:gd name="connsiteY0" fmla="*/ 0 h 435195"/>
                    <a:gd name="connsiteX1" fmla="*/ 386297 w 388742"/>
                    <a:gd name="connsiteY1" fmla="*/ 26894 h 435195"/>
                    <a:gd name="connsiteX2" fmla="*/ 378963 w 388742"/>
                    <a:gd name="connsiteY2" fmla="*/ 58678 h 435195"/>
                    <a:gd name="connsiteX3" fmla="*/ 374073 w 388742"/>
                    <a:gd name="connsiteY3" fmla="*/ 73347 h 435195"/>
                    <a:gd name="connsiteX4" fmla="*/ 371628 w 388742"/>
                    <a:gd name="connsiteY4" fmla="*/ 83127 h 435195"/>
                    <a:gd name="connsiteX5" fmla="*/ 366738 w 388742"/>
                    <a:gd name="connsiteY5" fmla="*/ 97796 h 435195"/>
                    <a:gd name="connsiteX6" fmla="*/ 361848 w 388742"/>
                    <a:gd name="connsiteY6" fmla="*/ 112466 h 435195"/>
                    <a:gd name="connsiteX7" fmla="*/ 352069 w 388742"/>
                    <a:gd name="connsiteY7" fmla="*/ 141805 h 435195"/>
                    <a:gd name="connsiteX8" fmla="*/ 349624 w 388742"/>
                    <a:gd name="connsiteY8" fmla="*/ 149140 h 435195"/>
                    <a:gd name="connsiteX9" fmla="*/ 342289 w 388742"/>
                    <a:gd name="connsiteY9" fmla="*/ 156474 h 435195"/>
                    <a:gd name="connsiteX10" fmla="*/ 337399 w 388742"/>
                    <a:gd name="connsiteY10" fmla="*/ 171144 h 435195"/>
                    <a:gd name="connsiteX11" fmla="*/ 320285 w 388742"/>
                    <a:gd name="connsiteY11" fmla="*/ 193148 h 435195"/>
                    <a:gd name="connsiteX12" fmla="*/ 310505 w 388742"/>
                    <a:gd name="connsiteY12" fmla="*/ 207818 h 435195"/>
                    <a:gd name="connsiteX13" fmla="*/ 293390 w 388742"/>
                    <a:gd name="connsiteY13" fmla="*/ 227377 h 435195"/>
                    <a:gd name="connsiteX14" fmla="*/ 283611 w 388742"/>
                    <a:gd name="connsiteY14" fmla="*/ 242047 h 435195"/>
                    <a:gd name="connsiteX15" fmla="*/ 271386 w 388742"/>
                    <a:gd name="connsiteY15" fmla="*/ 254271 h 435195"/>
                    <a:gd name="connsiteX16" fmla="*/ 259162 w 388742"/>
                    <a:gd name="connsiteY16" fmla="*/ 266496 h 435195"/>
                    <a:gd name="connsiteX17" fmla="*/ 254272 w 388742"/>
                    <a:gd name="connsiteY17" fmla="*/ 273831 h 435195"/>
                    <a:gd name="connsiteX18" fmla="*/ 239602 w 388742"/>
                    <a:gd name="connsiteY18" fmla="*/ 283610 h 435195"/>
                    <a:gd name="connsiteX19" fmla="*/ 227378 w 388742"/>
                    <a:gd name="connsiteY19" fmla="*/ 295835 h 435195"/>
                    <a:gd name="connsiteX20" fmla="*/ 222488 w 388742"/>
                    <a:gd name="connsiteY20" fmla="*/ 303170 h 435195"/>
                    <a:gd name="connsiteX21" fmla="*/ 207818 w 388742"/>
                    <a:gd name="connsiteY21" fmla="*/ 310504 h 435195"/>
                    <a:gd name="connsiteX22" fmla="*/ 195594 w 388742"/>
                    <a:gd name="connsiteY22" fmla="*/ 325174 h 435195"/>
                    <a:gd name="connsiteX23" fmla="*/ 190704 w 388742"/>
                    <a:gd name="connsiteY23" fmla="*/ 332509 h 435195"/>
                    <a:gd name="connsiteX24" fmla="*/ 183369 w 388742"/>
                    <a:gd name="connsiteY24" fmla="*/ 337398 h 435195"/>
                    <a:gd name="connsiteX25" fmla="*/ 176034 w 388742"/>
                    <a:gd name="connsiteY25" fmla="*/ 344733 h 435195"/>
                    <a:gd name="connsiteX26" fmla="*/ 154030 w 388742"/>
                    <a:gd name="connsiteY26" fmla="*/ 359403 h 435195"/>
                    <a:gd name="connsiteX27" fmla="*/ 139361 w 388742"/>
                    <a:gd name="connsiteY27" fmla="*/ 369182 h 435195"/>
                    <a:gd name="connsiteX28" fmla="*/ 132026 w 388742"/>
                    <a:gd name="connsiteY28" fmla="*/ 371627 h 435195"/>
                    <a:gd name="connsiteX29" fmla="*/ 117356 w 388742"/>
                    <a:gd name="connsiteY29" fmla="*/ 378962 h 435195"/>
                    <a:gd name="connsiteX30" fmla="*/ 102687 w 388742"/>
                    <a:gd name="connsiteY30" fmla="*/ 388742 h 435195"/>
                    <a:gd name="connsiteX31" fmla="*/ 95352 w 388742"/>
                    <a:gd name="connsiteY31" fmla="*/ 391187 h 435195"/>
                    <a:gd name="connsiteX32" fmla="*/ 88017 w 388742"/>
                    <a:gd name="connsiteY32" fmla="*/ 396077 h 435195"/>
                    <a:gd name="connsiteX33" fmla="*/ 73348 w 388742"/>
                    <a:gd name="connsiteY33" fmla="*/ 400966 h 435195"/>
                    <a:gd name="connsiteX34" fmla="*/ 56233 w 388742"/>
                    <a:gd name="connsiteY34" fmla="*/ 410746 h 435195"/>
                    <a:gd name="connsiteX35" fmla="*/ 39119 w 388742"/>
                    <a:gd name="connsiteY35" fmla="*/ 420526 h 435195"/>
                    <a:gd name="connsiteX36" fmla="*/ 24449 w 388742"/>
                    <a:gd name="connsiteY36" fmla="*/ 425416 h 435195"/>
                    <a:gd name="connsiteX37" fmla="*/ 0 w 388742"/>
                    <a:gd name="connsiteY37" fmla="*/ 435195 h 43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8742" h="435195">
                      <a:moveTo>
                        <a:pt x="388742" y="0"/>
                      </a:moveTo>
                      <a:cubicBezTo>
                        <a:pt x="387927" y="8965"/>
                        <a:pt x="387413" y="17962"/>
                        <a:pt x="386297" y="26894"/>
                      </a:cubicBezTo>
                      <a:cubicBezTo>
                        <a:pt x="385521" y="33106"/>
                        <a:pt x="380033" y="55470"/>
                        <a:pt x="378963" y="58678"/>
                      </a:cubicBezTo>
                      <a:cubicBezTo>
                        <a:pt x="377333" y="63568"/>
                        <a:pt x="375323" y="68347"/>
                        <a:pt x="374073" y="73347"/>
                      </a:cubicBezTo>
                      <a:cubicBezTo>
                        <a:pt x="373258" y="76607"/>
                        <a:pt x="372594" y="79908"/>
                        <a:pt x="371628" y="83127"/>
                      </a:cubicBezTo>
                      <a:cubicBezTo>
                        <a:pt x="370147" y="88064"/>
                        <a:pt x="368368" y="92906"/>
                        <a:pt x="366738" y="97796"/>
                      </a:cubicBezTo>
                      <a:lnTo>
                        <a:pt x="361848" y="112466"/>
                      </a:lnTo>
                      <a:lnTo>
                        <a:pt x="352069" y="141805"/>
                      </a:lnTo>
                      <a:cubicBezTo>
                        <a:pt x="351254" y="144250"/>
                        <a:pt x="351447" y="147318"/>
                        <a:pt x="349624" y="149140"/>
                      </a:cubicBezTo>
                      <a:lnTo>
                        <a:pt x="342289" y="156474"/>
                      </a:lnTo>
                      <a:cubicBezTo>
                        <a:pt x="340659" y="161364"/>
                        <a:pt x="341044" y="167499"/>
                        <a:pt x="337399" y="171144"/>
                      </a:cubicBezTo>
                      <a:cubicBezTo>
                        <a:pt x="331070" y="177473"/>
                        <a:pt x="323210" y="184374"/>
                        <a:pt x="320285" y="193148"/>
                      </a:cubicBezTo>
                      <a:cubicBezTo>
                        <a:pt x="315609" y="207175"/>
                        <a:pt x="321188" y="194083"/>
                        <a:pt x="310505" y="207818"/>
                      </a:cubicBezTo>
                      <a:cubicBezTo>
                        <a:pt x="295146" y="227565"/>
                        <a:pt x="307589" y="217911"/>
                        <a:pt x="293390" y="227377"/>
                      </a:cubicBezTo>
                      <a:cubicBezTo>
                        <a:pt x="289095" y="240266"/>
                        <a:pt x="293785" y="229839"/>
                        <a:pt x="283611" y="242047"/>
                      </a:cubicBezTo>
                      <a:cubicBezTo>
                        <a:pt x="273424" y="254270"/>
                        <a:pt x="284833" y="245306"/>
                        <a:pt x="271386" y="254271"/>
                      </a:cubicBezTo>
                      <a:cubicBezTo>
                        <a:pt x="258345" y="273832"/>
                        <a:pt x="275461" y="250196"/>
                        <a:pt x="259162" y="266496"/>
                      </a:cubicBezTo>
                      <a:cubicBezTo>
                        <a:pt x="257084" y="268574"/>
                        <a:pt x="256484" y="271896"/>
                        <a:pt x="254272" y="273831"/>
                      </a:cubicBezTo>
                      <a:cubicBezTo>
                        <a:pt x="249849" y="277701"/>
                        <a:pt x="239602" y="283610"/>
                        <a:pt x="239602" y="283610"/>
                      </a:cubicBezTo>
                      <a:cubicBezTo>
                        <a:pt x="226561" y="303171"/>
                        <a:pt x="243677" y="279535"/>
                        <a:pt x="227378" y="295835"/>
                      </a:cubicBezTo>
                      <a:cubicBezTo>
                        <a:pt x="225300" y="297913"/>
                        <a:pt x="224566" y="301092"/>
                        <a:pt x="222488" y="303170"/>
                      </a:cubicBezTo>
                      <a:cubicBezTo>
                        <a:pt x="217750" y="307908"/>
                        <a:pt x="213782" y="308516"/>
                        <a:pt x="207818" y="310504"/>
                      </a:cubicBezTo>
                      <a:cubicBezTo>
                        <a:pt x="195677" y="328716"/>
                        <a:pt x="211281" y="306348"/>
                        <a:pt x="195594" y="325174"/>
                      </a:cubicBezTo>
                      <a:cubicBezTo>
                        <a:pt x="193713" y="327432"/>
                        <a:pt x="192782" y="330431"/>
                        <a:pt x="190704" y="332509"/>
                      </a:cubicBezTo>
                      <a:cubicBezTo>
                        <a:pt x="188626" y="334587"/>
                        <a:pt x="185626" y="335517"/>
                        <a:pt x="183369" y="337398"/>
                      </a:cubicBezTo>
                      <a:cubicBezTo>
                        <a:pt x="180713" y="339611"/>
                        <a:pt x="178763" y="342610"/>
                        <a:pt x="176034" y="344733"/>
                      </a:cubicBezTo>
                      <a:cubicBezTo>
                        <a:pt x="176027" y="344738"/>
                        <a:pt x="157701" y="356956"/>
                        <a:pt x="154030" y="359403"/>
                      </a:cubicBezTo>
                      <a:lnTo>
                        <a:pt x="139361" y="369182"/>
                      </a:lnTo>
                      <a:cubicBezTo>
                        <a:pt x="136916" y="369997"/>
                        <a:pt x="134331" y="370474"/>
                        <a:pt x="132026" y="371627"/>
                      </a:cubicBezTo>
                      <a:cubicBezTo>
                        <a:pt x="113067" y="381106"/>
                        <a:pt x="135793" y="372816"/>
                        <a:pt x="117356" y="378962"/>
                      </a:cubicBezTo>
                      <a:cubicBezTo>
                        <a:pt x="112466" y="382222"/>
                        <a:pt x="108262" y="386884"/>
                        <a:pt x="102687" y="388742"/>
                      </a:cubicBezTo>
                      <a:cubicBezTo>
                        <a:pt x="100242" y="389557"/>
                        <a:pt x="97657" y="390034"/>
                        <a:pt x="95352" y="391187"/>
                      </a:cubicBezTo>
                      <a:cubicBezTo>
                        <a:pt x="92724" y="392501"/>
                        <a:pt x="90702" y="394884"/>
                        <a:pt x="88017" y="396077"/>
                      </a:cubicBezTo>
                      <a:cubicBezTo>
                        <a:pt x="83307" y="398170"/>
                        <a:pt x="77636" y="398107"/>
                        <a:pt x="73348" y="400966"/>
                      </a:cubicBezTo>
                      <a:cubicBezTo>
                        <a:pt x="55471" y="412884"/>
                        <a:pt x="77955" y="398333"/>
                        <a:pt x="56233" y="410746"/>
                      </a:cubicBezTo>
                      <a:cubicBezTo>
                        <a:pt x="45939" y="416629"/>
                        <a:pt x="51437" y="415599"/>
                        <a:pt x="39119" y="420526"/>
                      </a:cubicBezTo>
                      <a:cubicBezTo>
                        <a:pt x="34333" y="422440"/>
                        <a:pt x="29275" y="423606"/>
                        <a:pt x="24449" y="425416"/>
                      </a:cubicBezTo>
                      <a:cubicBezTo>
                        <a:pt x="16230" y="428498"/>
                        <a:pt x="0" y="435195"/>
                        <a:pt x="0" y="43519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7" name="フリーフォーム 1156"/>
                <p:cNvSpPr/>
                <p:nvPr/>
              </p:nvSpPr>
              <p:spPr>
                <a:xfrm>
                  <a:off x="5782235" y="6012058"/>
                  <a:ext cx="960854" cy="381407"/>
                </a:xfrm>
                <a:custGeom>
                  <a:avLst/>
                  <a:gdLst>
                    <a:gd name="connsiteX0" fmla="*/ 960854 w 960854"/>
                    <a:gd name="connsiteY0" fmla="*/ 0 h 381407"/>
                    <a:gd name="connsiteX1" fmla="*/ 948629 w 960854"/>
                    <a:gd name="connsiteY1" fmla="*/ 12224 h 381407"/>
                    <a:gd name="connsiteX2" fmla="*/ 936405 w 960854"/>
                    <a:gd name="connsiteY2" fmla="*/ 24449 h 381407"/>
                    <a:gd name="connsiteX3" fmla="*/ 926625 w 960854"/>
                    <a:gd name="connsiteY3" fmla="*/ 39118 h 381407"/>
                    <a:gd name="connsiteX4" fmla="*/ 919290 w 960854"/>
                    <a:gd name="connsiteY4" fmla="*/ 61123 h 381407"/>
                    <a:gd name="connsiteX5" fmla="*/ 916845 w 960854"/>
                    <a:gd name="connsiteY5" fmla="*/ 68458 h 381407"/>
                    <a:gd name="connsiteX6" fmla="*/ 907066 w 960854"/>
                    <a:gd name="connsiteY6" fmla="*/ 83127 h 381407"/>
                    <a:gd name="connsiteX7" fmla="*/ 899731 w 960854"/>
                    <a:gd name="connsiteY7" fmla="*/ 92907 h 381407"/>
                    <a:gd name="connsiteX8" fmla="*/ 882616 w 960854"/>
                    <a:gd name="connsiteY8" fmla="*/ 112466 h 381407"/>
                    <a:gd name="connsiteX9" fmla="*/ 877726 w 960854"/>
                    <a:gd name="connsiteY9" fmla="*/ 122246 h 381407"/>
                    <a:gd name="connsiteX10" fmla="*/ 875282 w 960854"/>
                    <a:gd name="connsiteY10" fmla="*/ 129581 h 381407"/>
                    <a:gd name="connsiteX11" fmla="*/ 865502 w 960854"/>
                    <a:gd name="connsiteY11" fmla="*/ 144250 h 381407"/>
                    <a:gd name="connsiteX12" fmla="*/ 855722 w 960854"/>
                    <a:gd name="connsiteY12" fmla="*/ 158920 h 381407"/>
                    <a:gd name="connsiteX13" fmla="*/ 848387 w 960854"/>
                    <a:gd name="connsiteY13" fmla="*/ 168699 h 381407"/>
                    <a:gd name="connsiteX14" fmla="*/ 843498 w 960854"/>
                    <a:gd name="connsiteY14" fmla="*/ 176034 h 381407"/>
                    <a:gd name="connsiteX15" fmla="*/ 836163 w 960854"/>
                    <a:gd name="connsiteY15" fmla="*/ 180924 h 381407"/>
                    <a:gd name="connsiteX16" fmla="*/ 823938 w 960854"/>
                    <a:gd name="connsiteY16" fmla="*/ 193148 h 381407"/>
                    <a:gd name="connsiteX17" fmla="*/ 816604 w 960854"/>
                    <a:gd name="connsiteY17" fmla="*/ 202928 h 381407"/>
                    <a:gd name="connsiteX18" fmla="*/ 801934 w 960854"/>
                    <a:gd name="connsiteY18" fmla="*/ 212708 h 381407"/>
                    <a:gd name="connsiteX19" fmla="*/ 797044 w 960854"/>
                    <a:gd name="connsiteY19" fmla="*/ 220043 h 381407"/>
                    <a:gd name="connsiteX20" fmla="*/ 782375 w 960854"/>
                    <a:gd name="connsiteY20" fmla="*/ 229822 h 381407"/>
                    <a:gd name="connsiteX21" fmla="*/ 777485 w 960854"/>
                    <a:gd name="connsiteY21" fmla="*/ 237157 h 381407"/>
                    <a:gd name="connsiteX22" fmla="*/ 770150 w 960854"/>
                    <a:gd name="connsiteY22" fmla="*/ 239602 h 381407"/>
                    <a:gd name="connsiteX23" fmla="*/ 753036 w 960854"/>
                    <a:gd name="connsiteY23" fmla="*/ 251826 h 381407"/>
                    <a:gd name="connsiteX24" fmla="*/ 745701 w 960854"/>
                    <a:gd name="connsiteY24" fmla="*/ 254271 h 381407"/>
                    <a:gd name="connsiteX25" fmla="*/ 731031 w 960854"/>
                    <a:gd name="connsiteY25" fmla="*/ 264051 h 381407"/>
                    <a:gd name="connsiteX26" fmla="*/ 721252 w 960854"/>
                    <a:gd name="connsiteY26" fmla="*/ 268941 h 381407"/>
                    <a:gd name="connsiteX27" fmla="*/ 713917 w 960854"/>
                    <a:gd name="connsiteY27" fmla="*/ 273831 h 381407"/>
                    <a:gd name="connsiteX28" fmla="*/ 706582 w 960854"/>
                    <a:gd name="connsiteY28" fmla="*/ 276276 h 381407"/>
                    <a:gd name="connsiteX29" fmla="*/ 691913 w 960854"/>
                    <a:gd name="connsiteY29" fmla="*/ 283610 h 381407"/>
                    <a:gd name="connsiteX30" fmla="*/ 669908 w 960854"/>
                    <a:gd name="connsiteY30" fmla="*/ 295835 h 381407"/>
                    <a:gd name="connsiteX31" fmla="*/ 655239 w 960854"/>
                    <a:gd name="connsiteY31" fmla="*/ 305615 h 381407"/>
                    <a:gd name="connsiteX32" fmla="*/ 633235 w 960854"/>
                    <a:gd name="connsiteY32" fmla="*/ 322729 h 381407"/>
                    <a:gd name="connsiteX33" fmla="*/ 625900 w 960854"/>
                    <a:gd name="connsiteY33" fmla="*/ 327619 h 381407"/>
                    <a:gd name="connsiteX34" fmla="*/ 608785 w 960854"/>
                    <a:gd name="connsiteY34" fmla="*/ 334954 h 381407"/>
                    <a:gd name="connsiteX35" fmla="*/ 586781 w 960854"/>
                    <a:gd name="connsiteY35" fmla="*/ 344733 h 381407"/>
                    <a:gd name="connsiteX36" fmla="*/ 579446 w 960854"/>
                    <a:gd name="connsiteY36" fmla="*/ 347178 h 381407"/>
                    <a:gd name="connsiteX37" fmla="*/ 572112 w 960854"/>
                    <a:gd name="connsiteY37" fmla="*/ 352068 h 381407"/>
                    <a:gd name="connsiteX38" fmla="*/ 554997 w 960854"/>
                    <a:gd name="connsiteY38" fmla="*/ 356958 h 381407"/>
                    <a:gd name="connsiteX39" fmla="*/ 547662 w 960854"/>
                    <a:gd name="connsiteY39" fmla="*/ 359403 h 381407"/>
                    <a:gd name="connsiteX40" fmla="*/ 535438 w 960854"/>
                    <a:gd name="connsiteY40" fmla="*/ 361848 h 381407"/>
                    <a:gd name="connsiteX41" fmla="*/ 518323 w 960854"/>
                    <a:gd name="connsiteY41" fmla="*/ 366738 h 381407"/>
                    <a:gd name="connsiteX42" fmla="*/ 479205 w 960854"/>
                    <a:gd name="connsiteY42" fmla="*/ 371628 h 381407"/>
                    <a:gd name="connsiteX43" fmla="*/ 418082 w 960854"/>
                    <a:gd name="connsiteY43" fmla="*/ 376517 h 381407"/>
                    <a:gd name="connsiteX44" fmla="*/ 398522 w 960854"/>
                    <a:gd name="connsiteY44" fmla="*/ 378962 h 381407"/>
                    <a:gd name="connsiteX45" fmla="*/ 386298 w 960854"/>
                    <a:gd name="connsiteY45" fmla="*/ 381407 h 381407"/>
                    <a:gd name="connsiteX46" fmla="*/ 325175 w 960854"/>
                    <a:gd name="connsiteY46" fmla="*/ 378962 h 381407"/>
                    <a:gd name="connsiteX47" fmla="*/ 300725 w 960854"/>
                    <a:gd name="connsiteY47" fmla="*/ 376517 h 381407"/>
                    <a:gd name="connsiteX48" fmla="*/ 271386 w 960854"/>
                    <a:gd name="connsiteY48" fmla="*/ 374072 h 381407"/>
                    <a:gd name="connsiteX49" fmla="*/ 239602 w 960854"/>
                    <a:gd name="connsiteY49" fmla="*/ 369183 h 381407"/>
                    <a:gd name="connsiteX50" fmla="*/ 220043 w 960854"/>
                    <a:gd name="connsiteY50" fmla="*/ 366738 h 381407"/>
                    <a:gd name="connsiteX51" fmla="*/ 202929 w 960854"/>
                    <a:gd name="connsiteY51" fmla="*/ 364293 h 381407"/>
                    <a:gd name="connsiteX52" fmla="*/ 195594 w 960854"/>
                    <a:gd name="connsiteY52" fmla="*/ 361848 h 381407"/>
                    <a:gd name="connsiteX53" fmla="*/ 171145 w 960854"/>
                    <a:gd name="connsiteY53" fmla="*/ 356958 h 381407"/>
                    <a:gd name="connsiteX54" fmla="*/ 156475 w 960854"/>
                    <a:gd name="connsiteY54" fmla="*/ 352068 h 381407"/>
                    <a:gd name="connsiteX55" fmla="*/ 141806 w 960854"/>
                    <a:gd name="connsiteY55" fmla="*/ 342289 h 381407"/>
                    <a:gd name="connsiteX56" fmla="*/ 134471 w 960854"/>
                    <a:gd name="connsiteY56" fmla="*/ 339844 h 381407"/>
                    <a:gd name="connsiteX57" fmla="*/ 127136 w 960854"/>
                    <a:gd name="connsiteY57" fmla="*/ 334954 h 381407"/>
                    <a:gd name="connsiteX58" fmla="*/ 110022 w 960854"/>
                    <a:gd name="connsiteY58" fmla="*/ 330064 h 381407"/>
                    <a:gd name="connsiteX59" fmla="*/ 95352 w 960854"/>
                    <a:gd name="connsiteY59" fmla="*/ 325174 h 381407"/>
                    <a:gd name="connsiteX60" fmla="*/ 88017 w 960854"/>
                    <a:gd name="connsiteY60" fmla="*/ 322729 h 381407"/>
                    <a:gd name="connsiteX61" fmla="*/ 78238 w 960854"/>
                    <a:gd name="connsiteY61" fmla="*/ 320284 h 381407"/>
                    <a:gd name="connsiteX62" fmla="*/ 63568 w 960854"/>
                    <a:gd name="connsiteY62" fmla="*/ 315394 h 381407"/>
                    <a:gd name="connsiteX63" fmla="*/ 41564 w 960854"/>
                    <a:gd name="connsiteY63" fmla="*/ 308060 h 381407"/>
                    <a:gd name="connsiteX64" fmla="*/ 19560 w 960854"/>
                    <a:gd name="connsiteY64" fmla="*/ 300725 h 381407"/>
                    <a:gd name="connsiteX65" fmla="*/ 12225 w 960854"/>
                    <a:gd name="connsiteY65" fmla="*/ 298280 h 381407"/>
                    <a:gd name="connsiteX66" fmla="*/ 4890 w 960854"/>
                    <a:gd name="connsiteY66" fmla="*/ 293390 h 381407"/>
                    <a:gd name="connsiteX67" fmla="*/ 0 w 960854"/>
                    <a:gd name="connsiteY67" fmla="*/ 286055 h 381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60854" h="381407">
                      <a:moveTo>
                        <a:pt x="960854" y="0"/>
                      </a:moveTo>
                      <a:cubicBezTo>
                        <a:pt x="956779" y="4075"/>
                        <a:pt x="952424" y="7887"/>
                        <a:pt x="948629" y="12224"/>
                      </a:cubicBezTo>
                      <a:cubicBezTo>
                        <a:pt x="937217" y="25266"/>
                        <a:pt x="951076" y="14667"/>
                        <a:pt x="936405" y="24449"/>
                      </a:cubicBezTo>
                      <a:cubicBezTo>
                        <a:pt x="933145" y="29339"/>
                        <a:pt x="928483" y="33543"/>
                        <a:pt x="926625" y="39118"/>
                      </a:cubicBezTo>
                      <a:lnTo>
                        <a:pt x="919290" y="61123"/>
                      </a:lnTo>
                      <a:cubicBezTo>
                        <a:pt x="918475" y="63568"/>
                        <a:pt x="918275" y="66314"/>
                        <a:pt x="916845" y="68458"/>
                      </a:cubicBezTo>
                      <a:cubicBezTo>
                        <a:pt x="913585" y="73348"/>
                        <a:pt x="910592" y="78426"/>
                        <a:pt x="907066" y="83127"/>
                      </a:cubicBezTo>
                      <a:cubicBezTo>
                        <a:pt x="904621" y="86387"/>
                        <a:pt x="902068" y="89569"/>
                        <a:pt x="899731" y="92907"/>
                      </a:cubicBezTo>
                      <a:cubicBezTo>
                        <a:pt x="887252" y="110734"/>
                        <a:pt x="895375" y="103960"/>
                        <a:pt x="882616" y="112466"/>
                      </a:cubicBezTo>
                      <a:cubicBezTo>
                        <a:pt x="880986" y="115726"/>
                        <a:pt x="879162" y="118896"/>
                        <a:pt x="877726" y="122246"/>
                      </a:cubicBezTo>
                      <a:cubicBezTo>
                        <a:pt x="876711" y="124615"/>
                        <a:pt x="876534" y="127328"/>
                        <a:pt x="875282" y="129581"/>
                      </a:cubicBezTo>
                      <a:cubicBezTo>
                        <a:pt x="872428" y="134718"/>
                        <a:pt x="868762" y="139360"/>
                        <a:pt x="865502" y="144250"/>
                      </a:cubicBezTo>
                      <a:cubicBezTo>
                        <a:pt x="865491" y="144267"/>
                        <a:pt x="855722" y="158920"/>
                        <a:pt x="855722" y="158920"/>
                      </a:cubicBezTo>
                      <a:cubicBezTo>
                        <a:pt x="853277" y="162180"/>
                        <a:pt x="850755" y="165383"/>
                        <a:pt x="848387" y="168699"/>
                      </a:cubicBezTo>
                      <a:cubicBezTo>
                        <a:pt x="846679" y="171090"/>
                        <a:pt x="845576" y="173956"/>
                        <a:pt x="843498" y="176034"/>
                      </a:cubicBezTo>
                      <a:cubicBezTo>
                        <a:pt x="841420" y="178112"/>
                        <a:pt x="838608" y="179294"/>
                        <a:pt x="836163" y="180924"/>
                      </a:cubicBezTo>
                      <a:cubicBezTo>
                        <a:pt x="823120" y="200489"/>
                        <a:pt x="840241" y="176845"/>
                        <a:pt x="823938" y="193148"/>
                      </a:cubicBezTo>
                      <a:cubicBezTo>
                        <a:pt x="821057" y="196029"/>
                        <a:pt x="819649" y="200221"/>
                        <a:pt x="816604" y="202928"/>
                      </a:cubicBezTo>
                      <a:cubicBezTo>
                        <a:pt x="812212" y="206833"/>
                        <a:pt x="801934" y="212708"/>
                        <a:pt x="801934" y="212708"/>
                      </a:cubicBezTo>
                      <a:cubicBezTo>
                        <a:pt x="800304" y="215153"/>
                        <a:pt x="799255" y="218108"/>
                        <a:pt x="797044" y="220043"/>
                      </a:cubicBezTo>
                      <a:cubicBezTo>
                        <a:pt x="792621" y="223913"/>
                        <a:pt x="782375" y="229822"/>
                        <a:pt x="782375" y="229822"/>
                      </a:cubicBezTo>
                      <a:cubicBezTo>
                        <a:pt x="780745" y="232267"/>
                        <a:pt x="779780" y="235321"/>
                        <a:pt x="777485" y="237157"/>
                      </a:cubicBezTo>
                      <a:cubicBezTo>
                        <a:pt x="775473" y="238767"/>
                        <a:pt x="772455" y="238449"/>
                        <a:pt x="770150" y="239602"/>
                      </a:cubicBezTo>
                      <a:cubicBezTo>
                        <a:pt x="762582" y="243386"/>
                        <a:pt x="760789" y="247396"/>
                        <a:pt x="753036" y="251826"/>
                      </a:cubicBezTo>
                      <a:cubicBezTo>
                        <a:pt x="750798" y="253105"/>
                        <a:pt x="747954" y="253019"/>
                        <a:pt x="745701" y="254271"/>
                      </a:cubicBezTo>
                      <a:cubicBezTo>
                        <a:pt x="740564" y="257125"/>
                        <a:pt x="736287" y="261422"/>
                        <a:pt x="731031" y="264051"/>
                      </a:cubicBezTo>
                      <a:cubicBezTo>
                        <a:pt x="727771" y="265681"/>
                        <a:pt x="724416" y="267133"/>
                        <a:pt x="721252" y="268941"/>
                      </a:cubicBezTo>
                      <a:cubicBezTo>
                        <a:pt x="718701" y="270399"/>
                        <a:pt x="716545" y="272517"/>
                        <a:pt x="713917" y="273831"/>
                      </a:cubicBezTo>
                      <a:cubicBezTo>
                        <a:pt x="711612" y="274984"/>
                        <a:pt x="708887" y="275123"/>
                        <a:pt x="706582" y="276276"/>
                      </a:cubicBezTo>
                      <a:cubicBezTo>
                        <a:pt x="687629" y="285752"/>
                        <a:pt x="710343" y="277468"/>
                        <a:pt x="691913" y="283610"/>
                      </a:cubicBezTo>
                      <a:cubicBezTo>
                        <a:pt x="675099" y="294820"/>
                        <a:pt x="682818" y="291532"/>
                        <a:pt x="669908" y="295835"/>
                      </a:cubicBezTo>
                      <a:cubicBezTo>
                        <a:pt x="665018" y="299095"/>
                        <a:pt x="659395" y="301460"/>
                        <a:pt x="655239" y="305615"/>
                      </a:cubicBezTo>
                      <a:cubicBezTo>
                        <a:pt x="643749" y="317104"/>
                        <a:pt x="650780" y="311032"/>
                        <a:pt x="633235" y="322729"/>
                      </a:cubicBezTo>
                      <a:cubicBezTo>
                        <a:pt x="630790" y="324359"/>
                        <a:pt x="628688" y="326690"/>
                        <a:pt x="625900" y="327619"/>
                      </a:cubicBezTo>
                      <a:cubicBezTo>
                        <a:pt x="617672" y="330362"/>
                        <a:pt x="617243" y="330120"/>
                        <a:pt x="608785" y="334954"/>
                      </a:cubicBezTo>
                      <a:cubicBezTo>
                        <a:pt x="592511" y="344254"/>
                        <a:pt x="612398" y="336195"/>
                        <a:pt x="586781" y="344733"/>
                      </a:cubicBezTo>
                      <a:lnTo>
                        <a:pt x="579446" y="347178"/>
                      </a:lnTo>
                      <a:cubicBezTo>
                        <a:pt x="577001" y="348808"/>
                        <a:pt x="574740" y="350754"/>
                        <a:pt x="572112" y="352068"/>
                      </a:cubicBezTo>
                      <a:cubicBezTo>
                        <a:pt x="568204" y="354022"/>
                        <a:pt x="558652" y="355914"/>
                        <a:pt x="554997" y="356958"/>
                      </a:cubicBezTo>
                      <a:cubicBezTo>
                        <a:pt x="552519" y="357666"/>
                        <a:pt x="550162" y="358778"/>
                        <a:pt x="547662" y="359403"/>
                      </a:cubicBezTo>
                      <a:cubicBezTo>
                        <a:pt x="543631" y="360411"/>
                        <a:pt x="539469" y="360840"/>
                        <a:pt x="535438" y="361848"/>
                      </a:cubicBezTo>
                      <a:cubicBezTo>
                        <a:pt x="521474" y="365339"/>
                        <a:pt x="535090" y="363689"/>
                        <a:pt x="518323" y="366738"/>
                      </a:cubicBezTo>
                      <a:cubicBezTo>
                        <a:pt x="505359" y="369095"/>
                        <a:pt x="492266" y="369996"/>
                        <a:pt x="479205" y="371628"/>
                      </a:cubicBezTo>
                      <a:cubicBezTo>
                        <a:pt x="439418" y="376600"/>
                        <a:pt x="488564" y="372601"/>
                        <a:pt x="418082" y="376517"/>
                      </a:cubicBezTo>
                      <a:cubicBezTo>
                        <a:pt x="411562" y="377332"/>
                        <a:pt x="405016" y="377963"/>
                        <a:pt x="398522" y="378962"/>
                      </a:cubicBezTo>
                      <a:cubicBezTo>
                        <a:pt x="394415" y="379594"/>
                        <a:pt x="390453" y="381407"/>
                        <a:pt x="386298" y="381407"/>
                      </a:cubicBezTo>
                      <a:cubicBezTo>
                        <a:pt x="365907" y="381407"/>
                        <a:pt x="345549" y="379777"/>
                        <a:pt x="325175" y="378962"/>
                      </a:cubicBezTo>
                      <a:lnTo>
                        <a:pt x="300725" y="376517"/>
                      </a:lnTo>
                      <a:lnTo>
                        <a:pt x="271386" y="374072"/>
                      </a:lnTo>
                      <a:cubicBezTo>
                        <a:pt x="233396" y="370274"/>
                        <a:pt x="267319" y="373447"/>
                        <a:pt x="239602" y="369183"/>
                      </a:cubicBezTo>
                      <a:cubicBezTo>
                        <a:pt x="233108" y="368184"/>
                        <a:pt x="226556" y="367606"/>
                        <a:pt x="220043" y="366738"/>
                      </a:cubicBezTo>
                      <a:lnTo>
                        <a:pt x="202929" y="364293"/>
                      </a:lnTo>
                      <a:cubicBezTo>
                        <a:pt x="200484" y="363478"/>
                        <a:pt x="198105" y="362428"/>
                        <a:pt x="195594" y="361848"/>
                      </a:cubicBezTo>
                      <a:cubicBezTo>
                        <a:pt x="187496" y="359979"/>
                        <a:pt x="179030" y="359586"/>
                        <a:pt x="171145" y="356958"/>
                      </a:cubicBezTo>
                      <a:cubicBezTo>
                        <a:pt x="166255" y="355328"/>
                        <a:pt x="160764" y="354927"/>
                        <a:pt x="156475" y="352068"/>
                      </a:cubicBezTo>
                      <a:cubicBezTo>
                        <a:pt x="151585" y="348808"/>
                        <a:pt x="147381" y="344147"/>
                        <a:pt x="141806" y="342289"/>
                      </a:cubicBezTo>
                      <a:cubicBezTo>
                        <a:pt x="139361" y="341474"/>
                        <a:pt x="136776" y="340997"/>
                        <a:pt x="134471" y="339844"/>
                      </a:cubicBezTo>
                      <a:cubicBezTo>
                        <a:pt x="131843" y="338530"/>
                        <a:pt x="129764" y="336268"/>
                        <a:pt x="127136" y="334954"/>
                      </a:cubicBezTo>
                      <a:cubicBezTo>
                        <a:pt x="123029" y="332900"/>
                        <a:pt x="113938" y="331239"/>
                        <a:pt x="110022" y="330064"/>
                      </a:cubicBezTo>
                      <a:cubicBezTo>
                        <a:pt x="105085" y="328583"/>
                        <a:pt x="100242" y="326804"/>
                        <a:pt x="95352" y="325174"/>
                      </a:cubicBezTo>
                      <a:cubicBezTo>
                        <a:pt x="92907" y="324359"/>
                        <a:pt x="90517" y="323354"/>
                        <a:pt x="88017" y="322729"/>
                      </a:cubicBezTo>
                      <a:cubicBezTo>
                        <a:pt x="84757" y="321914"/>
                        <a:pt x="81456" y="321250"/>
                        <a:pt x="78238" y="320284"/>
                      </a:cubicBezTo>
                      <a:cubicBezTo>
                        <a:pt x="73301" y="318803"/>
                        <a:pt x="68458" y="317024"/>
                        <a:pt x="63568" y="315394"/>
                      </a:cubicBezTo>
                      <a:lnTo>
                        <a:pt x="41564" y="308060"/>
                      </a:lnTo>
                      <a:lnTo>
                        <a:pt x="19560" y="300725"/>
                      </a:lnTo>
                      <a:cubicBezTo>
                        <a:pt x="17115" y="299910"/>
                        <a:pt x="14369" y="299710"/>
                        <a:pt x="12225" y="298280"/>
                      </a:cubicBezTo>
                      <a:lnTo>
                        <a:pt x="4890" y="293390"/>
                      </a:lnTo>
                      <a:cubicBezTo>
                        <a:pt x="2187" y="285282"/>
                        <a:pt x="5022" y="286055"/>
                        <a:pt x="0" y="286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8" name="フリーフォーム 1157"/>
                <p:cNvSpPr/>
                <p:nvPr/>
              </p:nvSpPr>
              <p:spPr>
                <a:xfrm>
                  <a:off x="5931375" y="6090295"/>
                  <a:ext cx="501209" cy="124691"/>
                </a:xfrm>
                <a:custGeom>
                  <a:avLst/>
                  <a:gdLst>
                    <a:gd name="connsiteX0" fmla="*/ 0 w 501209"/>
                    <a:gd name="connsiteY0" fmla="*/ 66013 h 124691"/>
                    <a:gd name="connsiteX1" fmla="*/ 12225 w 501209"/>
                    <a:gd name="connsiteY1" fmla="*/ 68458 h 124691"/>
                    <a:gd name="connsiteX2" fmla="*/ 24450 w 501209"/>
                    <a:gd name="connsiteY2" fmla="*/ 80683 h 124691"/>
                    <a:gd name="connsiteX3" fmla="*/ 31784 w 501209"/>
                    <a:gd name="connsiteY3" fmla="*/ 83127 h 124691"/>
                    <a:gd name="connsiteX4" fmla="*/ 39119 w 501209"/>
                    <a:gd name="connsiteY4" fmla="*/ 88017 h 124691"/>
                    <a:gd name="connsiteX5" fmla="*/ 46454 w 501209"/>
                    <a:gd name="connsiteY5" fmla="*/ 95352 h 124691"/>
                    <a:gd name="connsiteX6" fmla="*/ 63568 w 501209"/>
                    <a:gd name="connsiteY6" fmla="*/ 102687 h 124691"/>
                    <a:gd name="connsiteX7" fmla="*/ 80683 w 501209"/>
                    <a:gd name="connsiteY7" fmla="*/ 110022 h 124691"/>
                    <a:gd name="connsiteX8" fmla="*/ 88018 w 501209"/>
                    <a:gd name="connsiteY8" fmla="*/ 114911 h 124691"/>
                    <a:gd name="connsiteX9" fmla="*/ 110022 w 501209"/>
                    <a:gd name="connsiteY9" fmla="*/ 119801 h 124691"/>
                    <a:gd name="connsiteX10" fmla="*/ 117357 w 501209"/>
                    <a:gd name="connsiteY10" fmla="*/ 122246 h 124691"/>
                    <a:gd name="connsiteX11" fmla="*/ 141806 w 501209"/>
                    <a:gd name="connsiteY11" fmla="*/ 124691 h 124691"/>
                    <a:gd name="connsiteX12" fmla="*/ 295836 w 501209"/>
                    <a:gd name="connsiteY12" fmla="*/ 122246 h 124691"/>
                    <a:gd name="connsiteX13" fmla="*/ 310505 w 501209"/>
                    <a:gd name="connsiteY13" fmla="*/ 119801 h 124691"/>
                    <a:gd name="connsiteX14" fmla="*/ 344734 w 501209"/>
                    <a:gd name="connsiteY14" fmla="*/ 110022 h 124691"/>
                    <a:gd name="connsiteX15" fmla="*/ 352069 w 501209"/>
                    <a:gd name="connsiteY15" fmla="*/ 107577 h 124691"/>
                    <a:gd name="connsiteX16" fmla="*/ 359404 w 501209"/>
                    <a:gd name="connsiteY16" fmla="*/ 105132 h 124691"/>
                    <a:gd name="connsiteX17" fmla="*/ 366738 w 501209"/>
                    <a:gd name="connsiteY17" fmla="*/ 100242 h 124691"/>
                    <a:gd name="connsiteX18" fmla="*/ 381408 w 501209"/>
                    <a:gd name="connsiteY18" fmla="*/ 95352 h 124691"/>
                    <a:gd name="connsiteX19" fmla="*/ 388743 w 501209"/>
                    <a:gd name="connsiteY19" fmla="*/ 90462 h 124691"/>
                    <a:gd name="connsiteX20" fmla="*/ 396077 w 501209"/>
                    <a:gd name="connsiteY20" fmla="*/ 88017 h 124691"/>
                    <a:gd name="connsiteX21" fmla="*/ 410747 w 501209"/>
                    <a:gd name="connsiteY21" fmla="*/ 78238 h 124691"/>
                    <a:gd name="connsiteX22" fmla="*/ 440086 w 501209"/>
                    <a:gd name="connsiteY22" fmla="*/ 58678 h 124691"/>
                    <a:gd name="connsiteX23" fmla="*/ 447421 w 501209"/>
                    <a:gd name="connsiteY23" fmla="*/ 53788 h 124691"/>
                    <a:gd name="connsiteX24" fmla="*/ 454755 w 501209"/>
                    <a:gd name="connsiteY24" fmla="*/ 48899 h 124691"/>
                    <a:gd name="connsiteX25" fmla="*/ 462090 w 501209"/>
                    <a:gd name="connsiteY25" fmla="*/ 41564 h 124691"/>
                    <a:gd name="connsiteX26" fmla="*/ 476760 w 501209"/>
                    <a:gd name="connsiteY26" fmla="*/ 31784 h 124691"/>
                    <a:gd name="connsiteX27" fmla="*/ 486539 w 501209"/>
                    <a:gd name="connsiteY27" fmla="*/ 19560 h 124691"/>
                    <a:gd name="connsiteX28" fmla="*/ 496319 w 501209"/>
                    <a:gd name="connsiteY28" fmla="*/ 7335 h 124691"/>
                    <a:gd name="connsiteX29" fmla="*/ 501209 w 501209"/>
                    <a:gd name="connsiteY29" fmla="*/ 0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1209" h="124691">
                      <a:moveTo>
                        <a:pt x="0" y="66013"/>
                      </a:moveTo>
                      <a:cubicBezTo>
                        <a:pt x="4075" y="66828"/>
                        <a:pt x="8334" y="66999"/>
                        <a:pt x="12225" y="68458"/>
                      </a:cubicBezTo>
                      <a:cubicBezTo>
                        <a:pt x="26032" y="73636"/>
                        <a:pt x="13903" y="72245"/>
                        <a:pt x="24450" y="80683"/>
                      </a:cubicBezTo>
                      <a:cubicBezTo>
                        <a:pt x="26462" y="82293"/>
                        <a:pt x="29339" y="82312"/>
                        <a:pt x="31784" y="83127"/>
                      </a:cubicBezTo>
                      <a:cubicBezTo>
                        <a:pt x="34229" y="84757"/>
                        <a:pt x="36862" y="86136"/>
                        <a:pt x="39119" y="88017"/>
                      </a:cubicBezTo>
                      <a:cubicBezTo>
                        <a:pt x="41775" y="90231"/>
                        <a:pt x="43640" y="93342"/>
                        <a:pt x="46454" y="95352"/>
                      </a:cubicBezTo>
                      <a:cubicBezTo>
                        <a:pt x="58325" y="103831"/>
                        <a:pt x="52928" y="97366"/>
                        <a:pt x="63568" y="102687"/>
                      </a:cubicBezTo>
                      <a:cubicBezTo>
                        <a:pt x="80451" y="111129"/>
                        <a:pt x="60331" y="104934"/>
                        <a:pt x="80683" y="110022"/>
                      </a:cubicBezTo>
                      <a:cubicBezTo>
                        <a:pt x="83128" y="111652"/>
                        <a:pt x="85390" y="113597"/>
                        <a:pt x="88018" y="114911"/>
                      </a:cubicBezTo>
                      <a:cubicBezTo>
                        <a:pt x="94625" y="118214"/>
                        <a:pt x="103256" y="118298"/>
                        <a:pt x="110022" y="119801"/>
                      </a:cubicBezTo>
                      <a:cubicBezTo>
                        <a:pt x="112538" y="120360"/>
                        <a:pt x="114810" y="121854"/>
                        <a:pt x="117357" y="122246"/>
                      </a:cubicBezTo>
                      <a:cubicBezTo>
                        <a:pt x="125452" y="123491"/>
                        <a:pt x="133656" y="123876"/>
                        <a:pt x="141806" y="124691"/>
                      </a:cubicBezTo>
                      <a:lnTo>
                        <a:pt x="295836" y="122246"/>
                      </a:lnTo>
                      <a:cubicBezTo>
                        <a:pt x="300791" y="122102"/>
                        <a:pt x="305658" y="120840"/>
                        <a:pt x="310505" y="119801"/>
                      </a:cubicBezTo>
                      <a:cubicBezTo>
                        <a:pt x="327693" y="116118"/>
                        <a:pt x="329343" y="115152"/>
                        <a:pt x="344734" y="110022"/>
                      </a:cubicBezTo>
                      <a:lnTo>
                        <a:pt x="352069" y="107577"/>
                      </a:lnTo>
                      <a:lnTo>
                        <a:pt x="359404" y="105132"/>
                      </a:lnTo>
                      <a:cubicBezTo>
                        <a:pt x="361849" y="103502"/>
                        <a:pt x="364053" y="101435"/>
                        <a:pt x="366738" y="100242"/>
                      </a:cubicBezTo>
                      <a:cubicBezTo>
                        <a:pt x="371448" y="98148"/>
                        <a:pt x="377119" y="98211"/>
                        <a:pt x="381408" y="95352"/>
                      </a:cubicBezTo>
                      <a:cubicBezTo>
                        <a:pt x="383853" y="93722"/>
                        <a:pt x="386115" y="91776"/>
                        <a:pt x="388743" y="90462"/>
                      </a:cubicBezTo>
                      <a:cubicBezTo>
                        <a:pt x="391048" y="89309"/>
                        <a:pt x="393824" y="89268"/>
                        <a:pt x="396077" y="88017"/>
                      </a:cubicBezTo>
                      <a:cubicBezTo>
                        <a:pt x="401214" y="85163"/>
                        <a:pt x="405857" y="81498"/>
                        <a:pt x="410747" y="78238"/>
                      </a:cubicBezTo>
                      <a:lnTo>
                        <a:pt x="440086" y="58678"/>
                      </a:lnTo>
                      <a:lnTo>
                        <a:pt x="447421" y="53788"/>
                      </a:lnTo>
                      <a:cubicBezTo>
                        <a:pt x="449866" y="52158"/>
                        <a:pt x="452677" y="50977"/>
                        <a:pt x="454755" y="48899"/>
                      </a:cubicBezTo>
                      <a:cubicBezTo>
                        <a:pt x="457200" y="46454"/>
                        <a:pt x="459361" y="43687"/>
                        <a:pt x="462090" y="41564"/>
                      </a:cubicBezTo>
                      <a:cubicBezTo>
                        <a:pt x="466729" y="37956"/>
                        <a:pt x="476760" y="31784"/>
                        <a:pt x="476760" y="31784"/>
                      </a:cubicBezTo>
                      <a:cubicBezTo>
                        <a:pt x="482906" y="13346"/>
                        <a:pt x="473901" y="35358"/>
                        <a:pt x="486539" y="19560"/>
                      </a:cubicBezTo>
                      <a:cubicBezTo>
                        <a:pt x="500035" y="2689"/>
                        <a:pt x="475299" y="21349"/>
                        <a:pt x="496319" y="7335"/>
                      </a:cubicBezTo>
                      <a:lnTo>
                        <a:pt x="50120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9" name="フリーフォーム 1158"/>
                <p:cNvSpPr/>
                <p:nvPr/>
              </p:nvSpPr>
              <p:spPr>
                <a:xfrm>
                  <a:off x="5765121" y="6197872"/>
                  <a:ext cx="924180" cy="239602"/>
                </a:xfrm>
                <a:custGeom>
                  <a:avLst/>
                  <a:gdLst>
                    <a:gd name="connsiteX0" fmla="*/ 924180 w 924180"/>
                    <a:gd name="connsiteY0" fmla="*/ 0 h 239602"/>
                    <a:gd name="connsiteX1" fmla="*/ 911955 w 924180"/>
                    <a:gd name="connsiteY1" fmla="*/ 4889 h 239602"/>
                    <a:gd name="connsiteX2" fmla="*/ 904620 w 924180"/>
                    <a:gd name="connsiteY2" fmla="*/ 12224 h 239602"/>
                    <a:gd name="connsiteX3" fmla="*/ 897285 w 924180"/>
                    <a:gd name="connsiteY3" fmla="*/ 17114 h 239602"/>
                    <a:gd name="connsiteX4" fmla="*/ 887506 w 924180"/>
                    <a:gd name="connsiteY4" fmla="*/ 31784 h 239602"/>
                    <a:gd name="connsiteX5" fmla="*/ 872836 w 924180"/>
                    <a:gd name="connsiteY5" fmla="*/ 44008 h 239602"/>
                    <a:gd name="connsiteX6" fmla="*/ 858167 w 924180"/>
                    <a:gd name="connsiteY6" fmla="*/ 53788 h 239602"/>
                    <a:gd name="connsiteX7" fmla="*/ 850832 w 924180"/>
                    <a:gd name="connsiteY7" fmla="*/ 58678 h 239602"/>
                    <a:gd name="connsiteX8" fmla="*/ 843497 w 924180"/>
                    <a:gd name="connsiteY8" fmla="*/ 61123 h 239602"/>
                    <a:gd name="connsiteX9" fmla="*/ 828828 w 924180"/>
                    <a:gd name="connsiteY9" fmla="*/ 70902 h 239602"/>
                    <a:gd name="connsiteX10" fmla="*/ 816603 w 924180"/>
                    <a:gd name="connsiteY10" fmla="*/ 80682 h 239602"/>
                    <a:gd name="connsiteX11" fmla="*/ 809268 w 924180"/>
                    <a:gd name="connsiteY11" fmla="*/ 88017 h 239602"/>
                    <a:gd name="connsiteX12" fmla="*/ 801934 w 924180"/>
                    <a:gd name="connsiteY12" fmla="*/ 90462 h 239602"/>
                    <a:gd name="connsiteX13" fmla="*/ 787264 w 924180"/>
                    <a:gd name="connsiteY13" fmla="*/ 100241 h 239602"/>
                    <a:gd name="connsiteX14" fmla="*/ 772595 w 924180"/>
                    <a:gd name="connsiteY14" fmla="*/ 110021 h 239602"/>
                    <a:gd name="connsiteX15" fmla="*/ 765260 w 924180"/>
                    <a:gd name="connsiteY15" fmla="*/ 114911 h 239602"/>
                    <a:gd name="connsiteX16" fmla="*/ 750590 w 924180"/>
                    <a:gd name="connsiteY16" fmla="*/ 122246 h 239602"/>
                    <a:gd name="connsiteX17" fmla="*/ 731031 w 924180"/>
                    <a:gd name="connsiteY17" fmla="*/ 134470 h 239602"/>
                    <a:gd name="connsiteX18" fmla="*/ 716361 w 924180"/>
                    <a:gd name="connsiteY18" fmla="*/ 144250 h 239602"/>
                    <a:gd name="connsiteX19" fmla="*/ 709027 w 924180"/>
                    <a:gd name="connsiteY19" fmla="*/ 149140 h 239602"/>
                    <a:gd name="connsiteX20" fmla="*/ 701692 w 924180"/>
                    <a:gd name="connsiteY20" fmla="*/ 151585 h 239602"/>
                    <a:gd name="connsiteX21" fmla="*/ 687022 w 924180"/>
                    <a:gd name="connsiteY21" fmla="*/ 158919 h 239602"/>
                    <a:gd name="connsiteX22" fmla="*/ 672353 w 924180"/>
                    <a:gd name="connsiteY22" fmla="*/ 168699 h 239602"/>
                    <a:gd name="connsiteX23" fmla="*/ 665018 w 924180"/>
                    <a:gd name="connsiteY23" fmla="*/ 171144 h 239602"/>
                    <a:gd name="connsiteX24" fmla="*/ 657683 w 924180"/>
                    <a:gd name="connsiteY24" fmla="*/ 176034 h 239602"/>
                    <a:gd name="connsiteX25" fmla="*/ 643014 w 924180"/>
                    <a:gd name="connsiteY25" fmla="*/ 180924 h 239602"/>
                    <a:gd name="connsiteX26" fmla="*/ 635679 w 924180"/>
                    <a:gd name="connsiteY26" fmla="*/ 185814 h 239602"/>
                    <a:gd name="connsiteX27" fmla="*/ 621009 w 924180"/>
                    <a:gd name="connsiteY27" fmla="*/ 190703 h 239602"/>
                    <a:gd name="connsiteX28" fmla="*/ 613675 w 924180"/>
                    <a:gd name="connsiteY28" fmla="*/ 193148 h 239602"/>
                    <a:gd name="connsiteX29" fmla="*/ 589226 w 924180"/>
                    <a:gd name="connsiteY29" fmla="*/ 200483 h 239602"/>
                    <a:gd name="connsiteX30" fmla="*/ 542772 w 924180"/>
                    <a:gd name="connsiteY30" fmla="*/ 207818 h 239602"/>
                    <a:gd name="connsiteX31" fmla="*/ 532992 w 924180"/>
                    <a:gd name="connsiteY31" fmla="*/ 210263 h 239602"/>
                    <a:gd name="connsiteX32" fmla="*/ 474314 w 924180"/>
                    <a:gd name="connsiteY32" fmla="*/ 220042 h 239602"/>
                    <a:gd name="connsiteX33" fmla="*/ 457200 w 924180"/>
                    <a:gd name="connsiteY33" fmla="*/ 222487 h 239602"/>
                    <a:gd name="connsiteX34" fmla="*/ 449865 w 924180"/>
                    <a:gd name="connsiteY34" fmla="*/ 224932 h 239602"/>
                    <a:gd name="connsiteX35" fmla="*/ 413191 w 924180"/>
                    <a:gd name="connsiteY35" fmla="*/ 232267 h 239602"/>
                    <a:gd name="connsiteX36" fmla="*/ 378962 w 924180"/>
                    <a:gd name="connsiteY36" fmla="*/ 239602 h 239602"/>
                    <a:gd name="connsiteX37" fmla="*/ 305615 w 924180"/>
                    <a:gd name="connsiteY37" fmla="*/ 237157 h 239602"/>
                    <a:gd name="connsiteX38" fmla="*/ 281166 w 924180"/>
                    <a:gd name="connsiteY38" fmla="*/ 232267 h 239602"/>
                    <a:gd name="connsiteX39" fmla="*/ 261606 w 924180"/>
                    <a:gd name="connsiteY39" fmla="*/ 229822 h 239602"/>
                    <a:gd name="connsiteX40" fmla="*/ 229822 w 924180"/>
                    <a:gd name="connsiteY40" fmla="*/ 224932 h 239602"/>
                    <a:gd name="connsiteX41" fmla="*/ 207818 w 924180"/>
                    <a:gd name="connsiteY41" fmla="*/ 220042 h 239602"/>
                    <a:gd name="connsiteX42" fmla="*/ 190704 w 924180"/>
                    <a:gd name="connsiteY42" fmla="*/ 215153 h 239602"/>
                    <a:gd name="connsiteX43" fmla="*/ 178479 w 924180"/>
                    <a:gd name="connsiteY43" fmla="*/ 212708 h 239602"/>
                    <a:gd name="connsiteX44" fmla="*/ 156475 w 924180"/>
                    <a:gd name="connsiteY44" fmla="*/ 205373 h 239602"/>
                    <a:gd name="connsiteX45" fmla="*/ 112466 w 924180"/>
                    <a:gd name="connsiteY45" fmla="*/ 190703 h 239602"/>
                    <a:gd name="connsiteX46" fmla="*/ 83127 w 924180"/>
                    <a:gd name="connsiteY46" fmla="*/ 180924 h 239602"/>
                    <a:gd name="connsiteX47" fmla="*/ 68458 w 924180"/>
                    <a:gd name="connsiteY47" fmla="*/ 176034 h 239602"/>
                    <a:gd name="connsiteX48" fmla="*/ 46453 w 924180"/>
                    <a:gd name="connsiteY48" fmla="*/ 166254 h 239602"/>
                    <a:gd name="connsiteX49" fmla="*/ 39119 w 924180"/>
                    <a:gd name="connsiteY49" fmla="*/ 163809 h 239602"/>
                    <a:gd name="connsiteX50" fmla="*/ 31784 w 924180"/>
                    <a:gd name="connsiteY50" fmla="*/ 161364 h 239602"/>
                    <a:gd name="connsiteX51" fmla="*/ 9780 w 924180"/>
                    <a:gd name="connsiteY51" fmla="*/ 149140 h 239602"/>
                    <a:gd name="connsiteX52" fmla="*/ 0 w 924180"/>
                    <a:gd name="connsiteY52" fmla="*/ 136915 h 23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24180" h="239602">
                      <a:moveTo>
                        <a:pt x="924180" y="0"/>
                      </a:moveTo>
                      <a:cubicBezTo>
                        <a:pt x="920105" y="1630"/>
                        <a:pt x="915677" y="2563"/>
                        <a:pt x="911955" y="4889"/>
                      </a:cubicBezTo>
                      <a:cubicBezTo>
                        <a:pt x="909023" y="6721"/>
                        <a:pt x="907276" y="10010"/>
                        <a:pt x="904620" y="12224"/>
                      </a:cubicBezTo>
                      <a:cubicBezTo>
                        <a:pt x="902363" y="14105"/>
                        <a:pt x="899730" y="15484"/>
                        <a:pt x="897285" y="17114"/>
                      </a:cubicBezTo>
                      <a:cubicBezTo>
                        <a:pt x="894025" y="22004"/>
                        <a:pt x="892396" y="28525"/>
                        <a:pt x="887506" y="31784"/>
                      </a:cubicBezTo>
                      <a:cubicBezTo>
                        <a:pt x="861323" y="49235"/>
                        <a:pt x="901042" y="22069"/>
                        <a:pt x="872836" y="44008"/>
                      </a:cubicBezTo>
                      <a:cubicBezTo>
                        <a:pt x="868197" y="47616"/>
                        <a:pt x="863057" y="50528"/>
                        <a:pt x="858167" y="53788"/>
                      </a:cubicBezTo>
                      <a:cubicBezTo>
                        <a:pt x="855722" y="55418"/>
                        <a:pt x="853620" y="57749"/>
                        <a:pt x="850832" y="58678"/>
                      </a:cubicBezTo>
                      <a:cubicBezTo>
                        <a:pt x="848387" y="59493"/>
                        <a:pt x="845750" y="59871"/>
                        <a:pt x="843497" y="61123"/>
                      </a:cubicBezTo>
                      <a:cubicBezTo>
                        <a:pt x="838360" y="63977"/>
                        <a:pt x="828828" y="70902"/>
                        <a:pt x="828828" y="70902"/>
                      </a:cubicBezTo>
                      <a:cubicBezTo>
                        <a:pt x="817892" y="87306"/>
                        <a:pt x="830775" y="71234"/>
                        <a:pt x="816603" y="80682"/>
                      </a:cubicBezTo>
                      <a:cubicBezTo>
                        <a:pt x="813726" y="82600"/>
                        <a:pt x="812145" y="86099"/>
                        <a:pt x="809268" y="88017"/>
                      </a:cubicBezTo>
                      <a:cubicBezTo>
                        <a:pt x="807124" y="89446"/>
                        <a:pt x="804187" y="89211"/>
                        <a:pt x="801934" y="90462"/>
                      </a:cubicBezTo>
                      <a:cubicBezTo>
                        <a:pt x="796797" y="93316"/>
                        <a:pt x="792154" y="96981"/>
                        <a:pt x="787264" y="100241"/>
                      </a:cubicBezTo>
                      <a:lnTo>
                        <a:pt x="772595" y="110021"/>
                      </a:lnTo>
                      <a:cubicBezTo>
                        <a:pt x="770150" y="111651"/>
                        <a:pt x="768048" y="113982"/>
                        <a:pt x="765260" y="114911"/>
                      </a:cubicBezTo>
                      <a:cubicBezTo>
                        <a:pt x="755137" y="118285"/>
                        <a:pt x="760069" y="115926"/>
                        <a:pt x="750590" y="122246"/>
                      </a:cubicBezTo>
                      <a:cubicBezTo>
                        <a:pt x="738859" y="139839"/>
                        <a:pt x="755471" y="118176"/>
                        <a:pt x="731031" y="134470"/>
                      </a:cubicBezTo>
                      <a:lnTo>
                        <a:pt x="716361" y="144250"/>
                      </a:lnTo>
                      <a:cubicBezTo>
                        <a:pt x="713916" y="145880"/>
                        <a:pt x="711814" y="148211"/>
                        <a:pt x="709027" y="149140"/>
                      </a:cubicBezTo>
                      <a:cubicBezTo>
                        <a:pt x="706582" y="149955"/>
                        <a:pt x="703997" y="150432"/>
                        <a:pt x="701692" y="151585"/>
                      </a:cubicBezTo>
                      <a:cubicBezTo>
                        <a:pt x="682741" y="161060"/>
                        <a:pt x="705452" y="152778"/>
                        <a:pt x="687022" y="158919"/>
                      </a:cubicBezTo>
                      <a:cubicBezTo>
                        <a:pt x="682132" y="162179"/>
                        <a:pt x="677928" y="166841"/>
                        <a:pt x="672353" y="168699"/>
                      </a:cubicBezTo>
                      <a:cubicBezTo>
                        <a:pt x="669908" y="169514"/>
                        <a:pt x="667323" y="169991"/>
                        <a:pt x="665018" y="171144"/>
                      </a:cubicBezTo>
                      <a:cubicBezTo>
                        <a:pt x="662390" y="172458"/>
                        <a:pt x="660368" y="174841"/>
                        <a:pt x="657683" y="176034"/>
                      </a:cubicBezTo>
                      <a:cubicBezTo>
                        <a:pt x="652973" y="178127"/>
                        <a:pt x="647303" y="178065"/>
                        <a:pt x="643014" y="180924"/>
                      </a:cubicBezTo>
                      <a:cubicBezTo>
                        <a:pt x="640569" y="182554"/>
                        <a:pt x="638364" y="184621"/>
                        <a:pt x="635679" y="185814"/>
                      </a:cubicBezTo>
                      <a:cubicBezTo>
                        <a:pt x="630969" y="187907"/>
                        <a:pt x="625899" y="189073"/>
                        <a:pt x="621009" y="190703"/>
                      </a:cubicBezTo>
                      <a:lnTo>
                        <a:pt x="613675" y="193148"/>
                      </a:lnTo>
                      <a:cubicBezTo>
                        <a:pt x="605634" y="195829"/>
                        <a:pt x="597605" y="198959"/>
                        <a:pt x="589226" y="200483"/>
                      </a:cubicBezTo>
                      <a:cubicBezTo>
                        <a:pt x="571786" y="203654"/>
                        <a:pt x="561469" y="203144"/>
                        <a:pt x="542772" y="207818"/>
                      </a:cubicBezTo>
                      <a:cubicBezTo>
                        <a:pt x="539512" y="208633"/>
                        <a:pt x="536278" y="209559"/>
                        <a:pt x="532992" y="210263"/>
                      </a:cubicBezTo>
                      <a:cubicBezTo>
                        <a:pt x="504384" y="216394"/>
                        <a:pt x="506866" y="215392"/>
                        <a:pt x="474314" y="220042"/>
                      </a:cubicBezTo>
                      <a:lnTo>
                        <a:pt x="457200" y="222487"/>
                      </a:lnTo>
                      <a:cubicBezTo>
                        <a:pt x="454755" y="223302"/>
                        <a:pt x="452343" y="224224"/>
                        <a:pt x="449865" y="224932"/>
                      </a:cubicBezTo>
                      <a:cubicBezTo>
                        <a:pt x="437859" y="228362"/>
                        <a:pt x="425481" y="230219"/>
                        <a:pt x="413191" y="232267"/>
                      </a:cubicBezTo>
                      <a:cubicBezTo>
                        <a:pt x="392288" y="239235"/>
                        <a:pt x="403636" y="236518"/>
                        <a:pt x="378962" y="239602"/>
                      </a:cubicBezTo>
                      <a:cubicBezTo>
                        <a:pt x="354513" y="238787"/>
                        <a:pt x="330040" y="238514"/>
                        <a:pt x="305615" y="237157"/>
                      </a:cubicBezTo>
                      <a:cubicBezTo>
                        <a:pt x="289468" y="236260"/>
                        <a:pt x="294509" y="234491"/>
                        <a:pt x="281166" y="232267"/>
                      </a:cubicBezTo>
                      <a:cubicBezTo>
                        <a:pt x="274685" y="231187"/>
                        <a:pt x="268119" y="230690"/>
                        <a:pt x="261606" y="229822"/>
                      </a:cubicBezTo>
                      <a:cubicBezTo>
                        <a:pt x="245880" y="227725"/>
                        <a:pt x="244760" y="227422"/>
                        <a:pt x="229822" y="224932"/>
                      </a:cubicBezTo>
                      <a:cubicBezTo>
                        <a:pt x="215552" y="220175"/>
                        <a:pt x="229325" y="224342"/>
                        <a:pt x="207818" y="220042"/>
                      </a:cubicBezTo>
                      <a:cubicBezTo>
                        <a:pt x="184939" y="215467"/>
                        <a:pt x="209354" y="219816"/>
                        <a:pt x="190704" y="215153"/>
                      </a:cubicBezTo>
                      <a:cubicBezTo>
                        <a:pt x="186672" y="214145"/>
                        <a:pt x="182488" y="213801"/>
                        <a:pt x="178479" y="212708"/>
                      </a:cubicBezTo>
                      <a:cubicBezTo>
                        <a:pt x="178463" y="212704"/>
                        <a:pt x="160150" y="206598"/>
                        <a:pt x="156475" y="205373"/>
                      </a:cubicBezTo>
                      <a:lnTo>
                        <a:pt x="112466" y="190703"/>
                      </a:lnTo>
                      <a:lnTo>
                        <a:pt x="83127" y="180924"/>
                      </a:lnTo>
                      <a:cubicBezTo>
                        <a:pt x="83126" y="180924"/>
                        <a:pt x="68459" y="176035"/>
                        <a:pt x="68458" y="176034"/>
                      </a:cubicBezTo>
                      <a:cubicBezTo>
                        <a:pt x="56834" y="168284"/>
                        <a:pt x="63912" y="172074"/>
                        <a:pt x="46453" y="166254"/>
                      </a:cubicBezTo>
                      <a:lnTo>
                        <a:pt x="39119" y="163809"/>
                      </a:lnTo>
                      <a:cubicBezTo>
                        <a:pt x="36674" y="162994"/>
                        <a:pt x="33928" y="162794"/>
                        <a:pt x="31784" y="161364"/>
                      </a:cubicBezTo>
                      <a:cubicBezTo>
                        <a:pt x="14970" y="150156"/>
                        <a:pt x="22689" y="153444"/>
                        <a:pt x="9780" y="149140"/>
                      </a:cubicBezTo>
                      <a:lnTo>
                        <a:pt x="0" y="13691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0" name="フリーフォーム 1159"/>
                <p:cNvSpPr/>
                <p:nvPr/>
              </p:nvSpPr>
              <p:spPr>
                <a:xfrm>
                  <a:off x="5728447" y="6293224"/>
                  <a:ext cx="899731" cy="188462"/>
                </a:xfrm>
                <a:custGeom>
                  <a:avLst/>
                  <a:gdLst>
                    <a:gd name="connsiteX0" fmla="*/ 899731 w 899731"/>
                    <a:gd name="connsiteY0" fmla="*/ 0 h 188462"/>
                    <a:gd name="connsiteX1" fmla="*/ 889951 w 899731"/>
                    <a:gd name="connsiteY1" fmla="*/ 19559 h 188462"/>
                    <a:gd name="connsiteX2" fmla="*/ 872836 w 899731"/>
                    <a:gd name="connsiteY2" fmla="*/ 29339 h 188462"/>
                    <a:gd name="connsiteX3" fmla="*/ 858167 w 899731"/>
                    <a:gd name="connsiteY3" fmla="*/ 36673 h 188462"/>
                    <a:gd name="connsiteX4" fmla="*/ 843497 w 899731"/>
                    <a:gd name="connsiteY4" fmla="*/ 46453 h 188462"/>
                    <a:gd name="connsiteX5" fmla="*/ 828828 w 899731"/>
                    <a:gd name="connsiteY5" fmla="*/ 56233 h 188462"/>
                    <a:gd name="connsiteX6" fmla="*/ 821493 w 899731"/>
                    <a:gd name="connsiteY6" fmla="*/ 61123 h 188462"/>
                    <a:gd name="connsiteX7" fmla="*/ 806824 w 899731"/>
                    <a:gd name="connsiteY7" fmla="*/ 70902 h 188462"/>
                    <a:gd name="connsiteX8" fmla="*/ 799489 w 899731"/>
                    <a:gd name="connsiteY8" fmla="*/ 75792 h 188462"/>
                    <a:gd name="connsiteX9" fmla="*/ 792154 w 899731"/>
                    <a:gd name="connsiteY9" fmla="*/ 78237 h 188462"/>
                    <a:gd name="connsiteX10" fmla="*/ 777485 w 899731"/>
                    <a:gd name="connsiteY10" fmla="*/ 88017 h 188462"/>
                    <a:gd name="connsiteX11" fmla="*/ 770150 w 899731"/>
                    <a:gd name="connsiteY11" fmla="*/ 92906 h 188462"/>
                    <a:gd name="connsiteX12" fmla="*/ 762815 w 899731"/>
                    <a:gd name="connsiteY12" fmla="*/ 95351 h 188462"/>
                    <a:gd name="connsiteX13" fmla="*/ 755480 w 899731"/>
                    <a:gd name="connsiteY13" fmla="*/ 100241 h 188462"/>
                    <a:gd name="connsiteX14" fmla="*/ 745701 w 899731"/>
                    <a:gd name="connsiteY14" fmla="*/ 102686 h 188462"/>
                    <a:gd name="connsiteX15" fmla="*/ 731031 w 899731"/>
                    <a:gd name="connsiteY15" fmla="*/ 107576 h 188462"/>
                    <a:gd name="connsiteX16" fmla="*/ 716362 w 899731"/>
                    <a:gd name="connsiteY16" fmla="*/ 112466 h 188462"/>
                    <a:gd name="connsiteX17" fmla="*/ 709027 w 899731"/>
                    <a:gd name="connsiteY17" fmla="*/ 114911 h 188462"/>
                    <a:gd name="connsiteX18" fmla="*/ 701692 w 899731"/>
                    <a:gd name="connsiteY18" fmla="*/ 117356 h 188462"/>
                    <a:gd name="connsiteX19" fmla="*/ 682133 w 899731"/>
                    <a:gd name="connsiteY19" fmla="*/ 122246 h 188462"/>
                    <a:gd name="connsiteX20" fmla="*/ 660128 w 899731"/>
                    <a:gd name="connsiteY20" fmla="*/ 129580 h 188462"/>
                    <a:gd name="connsiteX21" fmla="*/ 645459 w 899731"/>
                    <a:gd name="connsiteY21" fmla="*/ 134470 h 188462"/>
                    <a:gd name="connsiteX22" fmla="*/ 633234 w 899731"/>
                    <a:gd name="connsiteY22" fmla="*/ 136915 h 188462"/>
                    <a:gd name="connsiteX23" fmla="*/ 618565 w 899731"/>
                    <a:gd name="connsiteY23" fmla="*/ 141805 h 188462"/>
                    <a:gd name="connsiteX24" fmla="*/ 596560 w 899731"/>
                    <a:gd name="connsiteY24" fmla="*/ 149140 h 188462"/>
                    <a:gd name="connsiteX25" fmla="*/ 581891 w 899731"/>
                    <a:gd name="connsiteY25" fmla="*/ 154029 h 188462"/>
                    <a:gd name="connsiteX26" fmla="*/ 567221 w 899731"/>
                    <a:gd name="connsiteY26" fmla="*/ 156474 h 188462"/>
                    <a:gd name="connsiteX27" fmla="*/ 559887 w 899731"/>
                    <a:gd name="connsiteY27" fmla="*/ 158919 h 188462"/>
                    <a:gd name="connsiteX28" fmla="*/ 530548 w 899731"/>
                    <a:gd name="connsiteY28" fmla="*/ 163809 h 188462"/>
                    <a:gd name="connsiteX29" fmla="*/ 506098 w 899731"/>
                    <a:gd name="connsiteY29" fmla="*/ 171144 h 188462"/>
                    <a:gd name="connsiteX30" fmla="*/ 496319 w 899731"/>
                    <a:gd name="connsiteY30" fmla="*/ 173589 h 188462"/>
                    <a:gd name="connsiteX31" fmla="*/ 481649 w 899731"/>
                    <a:gd name="connsiteY31" fmla="*/ 176034 h 188462"/>
                    <a:gd name="connsiteX32" fmla="*/ 474314 w 899731"/>
                    <a:gd name="connsiteY32" fmla="*/ 178479 h 188462"/>
                    <a:gd name="connsiteX33" fmla="*/ 418081 w 899731"/>
                    <a:gd name="connsiteY33" fmla="*/ 185813 h 188462"/>
                    <a:gd name="connsiteX34" fmla="*/ 400967 w 899731"/>
                    <a:gd name="connsiteY34" fmla="*/ 188258 h 188462"/>
                    <a:gd name="connsiteX35" fmla="*/ 268941 w 899731"/>
                    <a:gd name="connsiteY35" fmla="*/ 183369 h 188462"/>
                    <a:gd name="connsiteX36" fmla="*/ 256717 w 899731"/>
                    <a:gd name="connsiteY36" fmla="*/ 180924 h 188462"/>
                    <a:gd name="connsiteX37" fmla="*/ 242047 w 899731"/>
                    <a:gd name="connsiteY37" fmla="*/ 176034 h 188462"/>
                    <a:gd name="connsiteX38" fmla="*/ 212708 w 899731"/>
                    <a:gd name="connsiteY38" fmla="*/ 166254 h 188462"/>
                    <a:gd name="connsiteX39" fmla="*/ 195594 w 899731"/>
                    <a:gd name="connsiteY39" fmla="*/ 161364 h 188462"/>
                    <a:gd name="connsiteX40" fmla="*/ 180924 w 899731"/>
                    <a:gd name="connsiteY40" fmla="*/ 156474 h 188462"/>
                    <a:gd name="connsiteX41" fmla="*/ 151585 w 899731"/>
                    <a:gd name="connsiteY41" fmla="*/ 146695 h 188462"/>
                    <a:gd name="connsiteX42" fmla="*/ 136916 w 899731"/>
                    <a:gd name="connsiteY42" fmla="*/ 141805 h 188462"/>
                    <a:gd name="connsiteX43" fmla="*/ 129581 w 899731"/>
                    <a:gd name="connsiteY43" fmla="*/ 139360 h 188462"/>
                    <a:gd name="connsiteX44" fmla="*/ 119801 w 899731"/>
                    <a:gd name="connsiteY44" fmla="*/ 136915 h 188462"/>
                    <a:gd name="connsiteX45" fmla="*/ 105132 w 899731"/>
                    <a:gd name="connsiteY45" fmla="*/ 132025 h 188462"/>
                    <a:gd name="connsiteX46" fmla="*/ 90462 w 899731"/>
                    <a:gd name="connsiteY46" fmla="*/ 124690 h 188462"/>
                    <a:gd name="connsiteX47" fmla="*/ 83127 w 899731"/>
                    <a:gd name="connsiteY47" fmla="*/ 119801 h 188462"/>
                    <a:gd name="connsiteX48" fmla="*/ 68458 w 899731"/>
                    <a:gd name="connsiteY48" fmla="*/ 114911 h 188462"/>
                    <a:gd name="connsiteX49" fmla="*/ 53788 w 899731"/>
                    <a:gd name="connsiteY49" fmla="*/ 107576 h 188462"/>
                    <a:gd name="connsiteX50" fmla="*/ 39119 w 899731"/>
                    <a:gd name="connsiteY50" fmla="*/ 97796 h 188462"/>
                    <a:gd name="connsiteX51" fmla="*/ 22004 w 899731"/>
                    <a:gd name="connsiteY51" fmla="*/ 80682 h 188462"/>
                    <a:gd name="connsiteX52" fmla="*/ 7335 w 899731"/>
                    <a:gd name="connsiteY52" fmla="*/ 68457 h 188462"/>
                    <a:gd name="connsiteX53" fmla="*/ 0 w 899731"/>
                    <a:gd name="connsiteY53" fmla="*/ 68457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99731" h="188462">
                      <a:moveTo>
                        <a:pt x="899731" y="0"/>
                      </a:moveTo>
                      <a:cubicBezTo>
                        <a:pt x="897396" y="5836"/>
                        <a:pt x="894834" y="14676"/>
                        <a:pt x="889951" y="19559"/>
                      </a:cubicBezTo>
                      <a:cubicBezTo>
                        <a:pt x="878128" y="31382"/>
                        <a:pt x="884025" y="23745"/>
                        <a:pt x="872836" y="29339"/>
                      </a:cubicBezTo>
                      <a:cubicBezTo>
                        <a:pt x="853878" y="38817"/>
                        <a:pt x="876605" y="30527"/>
                        <a:pt x="858167" y="36673"/>
                      </a:cubicBezTo>
                      <a:cubicBezTo>
                        <a:pt x="841887" y="52953"/>
                        <a:pt x="859421" y="37606"/>
                        <a:pt x="843497" y="46453"/>
                      </a:cubicBezTo>
                      <a:cubicBezTo>
                        <a:pt x="838360" y="49307"/>
                        <a:pt x="833718" y="52973"/>
                        <a:pt x="828828" y="56233"/>
                      </a:cubicBezTo>
                      <a:lnTo>
                        <a:pt x="821493" y="61123"/>
                      </a:lnTo>
                      <a:lnTo>
                        <a:pt x="806824" y="70902"/>
                      </a:lnTo>
                      <a:cubicBezTo>
                        <a:pt x="804379" y="72532"/>
                        <a:pt x="802277" y="74863"/>
                        <a:pt x="799489" y="75792"/>
                      </a:cubicBezTo>
                      <a:cubicBezTo>
                        <a:pt x="797044" y="76607"/>
                        <a:pt x="794407" y="76985"/>
                        <a:pt x="792154" y="78237"/>
                      </a:cubicBezTo>
                      <a:cubicBezTo>
                        <a:pt x="787017" y="81091"/>
                        <a:pt x="782375" y="84757"/>
                        <a:pt x="777485" y="88017"/>
                      </a:cubicBezTo>
                      <a:cubicBezTo>
                        <a:pt x="775040" y="89647"/>
                        <a:pt x="772938" y="91977"/>
                        <a:pt x="770150" y="92906"/>
                      </a:cubicBezTo>
                      <a:cubicBezTo>
                        <a:pt x="767705" y="93721"/>
                        <a:pt x="765120" y="94198"/>
                        <a:pt x="762815" y="95351"/>
                      </a:cubicBezTo>
                      <a:cubicBezTo>
                        <a:pt x="760187" y="96665"/>
                        <a:pt x="758181" y="99083"/>
                        <a:pt x="755480" y="100241"/>
                      </a:cubicBezTo>
                      <a:cubicBezTo>
                        <a:pt x="752392" y="101565"/>
                        <a:pt x="748919" y="101720"/>
                        <a:pt x="745701" y="102686"/>
                      </a:cubicBezTo>
                      <a:cubicBezTo>
                        <a:pt x="740764" y="104167"/>
                        <a:pt x="735921" y="105946"/>
                        <a:pt x="731031" y="107576"/>
                      </a:cubicBezTo>
                      <a:lnTo>
                        <a:pt x="716362" y="112466"/>
                      </a:lnTo>
                      <a:lnTo>
                        <a:pt x="709027" y="114911"/>
                      </a:lnTo>
                      <a:cubicBezTo>
                        <a:pt x="706582" y="115726"/>
                        <a:pt x="704192" y="116731"/>
                        <a:pt x="701692" y="117356"/>
                      </a:cubicBezTo>
                      <a:cubicBezTo>
                        <a:pt x="695172" y="118986"/>
                        <a:pt x="688509" y="120121"/>
                        <a:pt x="682133" y="122246"/>
                      </a:cubicBezTo>
                      <a:lnTo>
                        <a:pt x="660128" y="129580"/>
                      </a:lnTo>
                      <a:cubicBezTo>
                        <a:pt x="660124" y="129581"/>
                        <a:pt x="645462" y="134469"/>
                        <a:pt x="645459" y="134470"/>
                      </a:cubicBezTo>
                      <a:cubicBezTo>
                        <a:pt x="641384" y="135285"/>
                        <a:pt x="637243" y="135822"/>
                        <a:pt x="633234" y="136915"/>
                      </a:cubicBezTo>
                      <a:cubicBezTo>
                        <a:pt x="628261" y="138271"/>
                        <a:pt x="623455" y="140175"/>
                        <a:pt x="618565" y="141805"/>
                      </a:cubicBezTo>
                      <a:lnTo>
                        <a:pt x="596560" y="149140"/>
                      </a:lnTo>
                      <a:cubicBezTo>
                        <a:pt x="596549" y="149144"/>
                        <a:pt x="581902" y="154027"/>
                        <a:pt x="581891" y="154029"/>
                      </a:cubicBezTo>
                      <a:lnTo>
                        <a:pt x="567221" y="156474"/>
                      </a:lnTo>
                      <a:cubicBezTo>
                        <a:pt x="564776" y="157289"/>
                        <a:pt x="562387" y="158294"/>
                        <a:pt x="559887" y="158919"/>
                      </a:cubicBezTo>
                      <a:cubicBezTo>
                        <a:pt x="546376" y="162297"/>
                        <a:pt x="545724" y="161050"/>
                        <a:pt x="530548" y="163809"/>
                      </a:cubicBezTo>
                      <a:cubicBezTo>
                        <a:pt x="516322" y="166396"/>
                        <a:pt x="523106" y="166892"/>
                        <a:pt x="506098" y="171144"/>
                      </a:cubicBezTo>
                      <a:cubicBezTo>
                        <a:pt x="502838" y="171959"/>
                        <a:pt x="499614" y="172930"/>
                        <a:pt x="496319" y="173589"/>
                      </a:cubicBezTo>
                      <a:cubicBezTo>
                        <a:pt x="491458" y="174561"/>
                        <a:pt x="486488" y="174959"/>
                        <a:pt x="481649" y="176034"/>
                      </a:cubicBezTo>
                      <a:cubicBezTo>
                        <a:pt x="479133" y="176593"/>
                        <a:pt x="476852" y="178031"/>
                        <a:pt x="474314" y="178479"/>
                      </a:cubicBezTo>
                      <a:cubicBezTo>
                        <a:pt x="445773" y="183516"/>
                        <a:pt x="443221" y="182671"/>
                        <a:pt x="418081" y="185813"/>
                      </a:cubicBezTo>
                      <a:cubicBezTo>
                        <a:pt x="412363" y="186528"/>
                        <a:pt x="406672" y="187443"/>
                        <a:pt x="400967" y="188258"/>
                      </a:cubicBezTo>
                      <a:cubicBezTo>
                        <a:pt x="318328" y="186536"/>
                        <a:pt x="317180" y="192138"/>
                        <a:pt x="268941" y="183369"/>
                      </a:cubicBezTo>
                      <a:cubicBezTo>
                        <a:pt x="264853" y="182626"/>
                        <a:pt x="260726" y="182017"/>
                        <a:pt x="256717" y="180924"/>
                      </a:cubicBezTo>
                      <a:cubicBezTo>
                        <a:pt x="251744" y="179568"/>
                        <a:pt x="246937" y="177664"/>
                        <a:pt x="242047" y="176034"/>
                      </a:cubicBezTo>
                      <a:lnTo>
                        <a:pt x="212708" y="166254"/>
                      </a:lnTo>
                      <a:cubicBezTo>
                        <a:pt x="188056" y="158037"/>
                        <a:pt x="226294" y="170574"/>
                        <a:pt x="195594" y="161364"/>
                      </a:cubicBezTo>
                      <a:cubicBezTo>
                        <a:pt x="190657" y="159883"/>
                        <a:pt x="185814" y="158104"/>
                        <a:pt x="180924" y="156474"/>
                      </a:cubicBezTo>
                      <a:lnTo>
                        <a:pt x="151585" y="146695"/>
                      </a:lnTo>
                      <a:lnTo>
                        <a:pt x="136916" y="141805"/>
                      </a:lnTo>
                      <a:cubicBezTo>
                        <a:pt x="134471" y="140990"/>
                        <a:pt x="132081" y="139985"/>
                        <a:pt x="129581" y="139360"/>
                      </a:cubicBezTo>
                      <a:cubicBezTo>
                        <a:pt x="126321" y="138545"/>
                        <a:pt x="123020" y="137881"/>
                        <a:pt x="119801" y="136915"/>
                      </a:cubicBezTo>
                      <a:cubicBezTo>
                        <a:pt x="114864" y="135434"/>
                        <a:pt x="109421" y="134884"/>
                        <a:pt x="105132" y="132025"/>
                      </a:cubicBezTo>
                      <a:cubicBezTo>
                        <a:pt x="84120" y="118017"/>
                        <a:pt x="110699" y="134807"/>
                        <a:pt x="90462" y="124690"/>
                      </a:cubicBezTo>
                      <a:cubicBezTo>
                        <a:pt x="87834" y="123376"/>
                        <a:pt x="85812" y="120994"/>
                        <a:pt x="83127" y="119801"/>
                      </a:cubicBezTo>
                      <a:cubicBezTo>
                        <a:pt x="78417" y="117708"/>
                        <a:pt x="72747" y="117770"/>
                        <a:pt x="68458" y="114911"/>
                      </a:cubicBezTo>
                      <a:cubicBezTo>
                        <a:pt x="58979" y="108591"/>
                        <a:pt x="63911" y="110950"/>
                        <a:pt x="53788" y="107576"/>
                      </a:cubicBezTo>
                      <a:cubicBezTo>
                        <a:pt x="48898" y="104316"/>
                        <a:pt x="42379" y="102686"/>
                        <a:pt x="39119" y="97796"/>
                      </a:cubicBezTo>
                      <a:cubicBezTo>
                        <a:pt x="27909" y="80983"/>
                        <a:pt x="34914" y="84985"/>
                        <a:pt x="22004" y="80682"/>
                      </a:cubicBezTo>
                      <a:cubicBezTo>
                        <a:pt x="18599" y="77276"/>
                        <a:pt x="12442" y="70159"/>
                        <a:pt x="7335" y="68457"/>
                      </a:cubicBezTo>
                      <a:cubicBezTo>
                        <a:pt x="5015" y="67684"/>
                        <a:pt x="2445" y="68457"/>
                        <a:pt x="0" y="684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1" name="フリーフォーム 1160"/>
                <p:cNvSpPr/>
                <p:nvPr/>
              </p:nvSpPr>
              <p:spPr>
                <a:xfrm>
                  <a:off x="5718667" y="6386130"/>
                  <a:ext cx="784820" cy="149297"/>
                </a:xfrm>
                <a:custGeom>
                  <a:avLst/>
                  <a:gdLst>
                    <a:gd name="connsiteX0" fmla="*/ 784820 w 784820"/>
                    <a:gd name="connsiteY0" fmla="*/ 41564 h 149297"/>
                    <a:gd name="connsiteX1" fmla="*/ 757926 w 784820"/>
                    <a:gd name="connsiteY1" fmla="*/ 48899 h 149297"/>
                    <a:gd name="connsiteX2" fmla="*/ 743256 w 784820"/>
                    <a:gd name="connsiteY2" fmla="*/ 58679 h 149297"/>
                    <a:gd name="connsiteX3" fmla="*/ 735921 w 784820"/>
                    <a:gd name="connsiteY3" fmla="*/ 63568 h 149297"/>
                    <a:gd name="connsiteX4" fmla="*/ 718807 w 784820"/>
                    <a:gd name="connsiteY4" fmla="*/ 68458 h 149297"/>
                    <a:gd name="connsiteX5" fmla="*/ 711472 w 784820"/>
                    <a:gd name="connsiteY5" fmla="*/ 73348 h 149297"/>
                    <a:gd name="connsiteX6" fmla="*/ 687023 w 784820"/>
                    <a:gd name="connsiteY6" fmla="*/ 83128 h 149297"/>
                    <a:gd name="connsiteX7" fmla="*/ 672353 w 784820"/>
                    <a:gd name="connsiteY7" fmla="*/ 92907 h 149297"/>
                    <a:gd name="connsiteX8" fmla="*/ 635680 w 784820"/>
                    <a:gd name="connsiteY8" fmla="*/ 105132 h 149297"/>
                    <a:gd name="connsiteX9" fmla="*/ 628345 w 784820"/>
                    <a:gd name="connsiteY9" fmla="*/ 107577 h 149297"/>
                    <a:gd name="connsiteX10" fmla="*/ 621010 w 784820"/>
                    <a:gd name="connsiteY10" fmla="*/ 110022 h 149297"/>
                    <a:gd name="connsiteX11" fmla="*/ 611230 w 784820"/>
                    <a:gd name="connsiteY11" fmla="*/ 112467 h 149297"/>
                    <a:gd name="connsiteX12" fmla="*/ 584336 w 784820"/>
                    <a:gd name="connsiteY12" fmla="*/ 117357 h 149297"/>
                    <a:gd name="connsiteX13" fmla="*/ 577001 w 784820"/>
                    <a:gd name="connsiteY13" fmla="*/ 119802 h 149297"/>
                    <a:gd name="connsiteX14" fmla="*/ 552552 w 784820"/>
                    <a:gd name="connsiteY14" fmla="*/ 124691 h 149297"/>
                    <a:gd name="connsiteX15" fmla="*/ 528103 w 784820"/>
                    <a:gd name="connsiteY15" fmla="*/ 129581 h 149297"/>
                    <a:gd name="connsiteX16" fmla="*/ 479205 w 784820"/>
                    <a:gd name="connsiteY16" fmla="*/ 134471 h 149297"/>
                    <a:gd name="connsiteX17" fmla="*/ 430306 w 784820"/>
                    <a:gd name="connsiteY17" fmla="*/ 139361 h 149297"/>
                    <a:gd name="connsiteX18" fmla="*/ 408302 w 784820"/>
                    <a:gd name="connsiteY18" fmla="*/ 141806 h 149297"/>
                    <a:gd name="connsiteX19" fmla="*/ 371628 w 784820"/>
                    <a:gd name="connsiteY19" fmla="*/ 144251 h 149297"/>
                    <a:gd name="connsiteX20" fmla="*/ 361849 w 784820"/>
                    <a:gd name="connsiteY20" fmla="*/ 146696 h 149297"/>
                    <a:gd name="connsiteX21" fmla="*/ 249382 w 784820"/>
                    <a:gd name="connsiteY21" fmla="*/ 146696 h 149297"/>
                    <a:gd name="connsiteX22" fmla="*/ 232268 w 784820"/>
                    <a:gd name="connsiteY22" fmla="*/ 141806 h 149297"/>
                    <a:gd name="connsiteX23" fmla="*/ 207819 w 784820"/>
                    <a:gd name="connsiteY23" fmla="*/ 136916 h 149297"/>
                    <a:gd name="connsiteX24" fmla="*/ 200484 w 784820"/>
                    <a:gd name="connsiteY24" fmla="*/ 134471 h 149297"/>
                    <a:gd name="connsiteX25" fmla="*/ 180924 w 784820"/>
                    <a:gd name="connsiteY25" fmla="*/ 129581 h 149297"/>
                    <a:gd name="connsiteX26" fmla="*/ 166255 w 784820"/>
                    <a:gd name="connsiteY26" fmla="*/ 124691 h 149297"/>
                    <a:gd name="connsiteX27" fmla="*/ 158920 w 784820"/>
                    <a:gd name="connsiteY27" fmla="*/ 122246 h 149297"/>
                    <a:gd name="connsiteX28" fmla="*/ 149140 w 784820"/>
                    <a:gd name="connsiteY28" fmla="*/ 119802 h 149297"/>
                    <a:gd name="connsiteX29" fmla="*/ 134471 w 784820"/>
                    <a:gd name="connsiteY29" fmla="*/ 114912 h 149297"/>
                    <a:gd name="connsiteX30" fmla="*/ 127136 w 784820"/>
                    <a:gd name="connsiteY30" fmla="*/ 112467 h 149297"/>
                    <a:gd name="connsiteX31" fmla="*/ 119801 w 784820"/>
                    <a:gd name="connsiteY31" fmla="*/ 107577 h 149297"/>
                    <a:gd name="connsiteX32" fmla="*/ 105132 w 784820"/>
                    <a:gd name="connsiteY32" fmla="*/ 102687 h 149297"/>
                    <a:gd name="connsiteX33" fmla="*/ 88017 w 784820"/>
                    <a:gd name="connsiteY33" fmla="*/ 95352 h 149297"/>
                    <a:gd name="connsiteX34" fmla="*/ 80683 w 784820"/>
                    <a:gd name="connsiteY34" fmla="*/ 90463 h 149297"/>
                    <a:gd name="connsiteX35" fmla="*/ 73348 w 784820"/>
                    <a:gd name="connsiteY35" fmla="*/ 88018 h 149297"/>
                    <a:gd name="connsiteX36" fmla="*/ 61123 w 784820"/>
                    <a:gd name="connsiteY36" fmla="*/ 78238 h 149297"/>
                    <a:gd name="connsiteX37" fmla="*/ 51344 w 784820"/>
                    <a:gd name="connsiteY37" fmla="*/ 66013 h 149297"/>
                    <a:gd name="connsiteX38" fmla="*/ 46454 w 784820"/>
                    <a:gd name="connsiteY38" fmla="*/ 51344 h 149297"/>
                    <a:gd name="connsiteX39" fmla="*/ 31784 w 784820"/>
                    <a:gd name="connsiteY39" fmla="*/ 29340 h 149297"/>
                    <a:gd name="connsiteX40" fmla="*/ 26894 w 784820"/>
                    <a:gd name="connsiteY40" fmla="*/ 22005 h 149297"/>
                    <a:gd name="connsiteX41" fmla="*/ 19560 w 784820"/>
                    <a:gd name="connsiteY41" fmla="*/ 17115 h 149297"/>
                    <a:gd name="connsiteX42" fmla="*/ 14670 w 784820"/>
                    <a:gd name="connsiteY42" fmla="*/ 9780 h 149297"/>
                    <a:gd name="connsiteX43" fmla="*/ 0 w 784820"/>
                    <a:gd name="connsiteY43" fmla="*/ 0 h 14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4820" h="149297">
                      <a:moveTo>
                        <a:pt x="784820" y="41564"/>
                      </a:moveTo>
                      <a:cubicBezTo>
                        <a:pt x="778259" y="42876"/>
                        <a:pt x="763244" y="45353"/>
                        <a:pt x="757926" y="48899"/>
                      </a:cubicBezTo>
                      <a:lnTo>
                        <a:pt x="743256" y="58679"/>
                      </a:lnTo>
                      <a:cubicBezTo>
                        <a:pt x="740811" y="60309"/>
                        <a:pt x="738709" y="62639"/>
                        <a:pt x="735921" y="63568"/>
                      </a:cubicBezTo>
                      <a:cubicBezTo>
                        <a:pt x="725398" y="67076"/>
                        <a:pt x="731086" y="65388"/>
                        <a:pt x="718807" y="68458"/>
                      </a:cubicBezTo>
                      <a:cubicBezTo>
                        <a:pt x="716362" y="70088"/>
                        <a:pt x="714157" y="72155"/>
                        <a:pt x="711472" y="73348"/>
                      </a:cubicBezTo>
                      <a:cubicBezTo>
                        <a:pt x="693474" y="81347"/>
                        <a:pt x="701322" y="74549"/>
                        <a:pt x="687023" y="83128"/>
                      </a:cubicBezTo>
                      <a:cubicBezTo>
                        <a:pt x="681984" y="86151"/>
                        <a:pt x="677928" y="91048"/>
                        <a:pt x="672353" y="92907"/>
                      </a:cubicBezTo>
                      <a:lnTo>
                        <a:pt x="635680" y="105132"/>
                      </a:lnTo>
                      <a:lnTo>
                        <a:pt x="628345" y="107577"/>
                      </a:lnTo>
                      <a:cubicBezTo>
                        <a:pt x="625900" y="108392"/>
                        <a:pt x="623510" y="109397"/>
                        <a:pt x="621010" y="110022"/>
                      </a:cubicBezTo>
                      <a:cubicBezTo>
                        <a:pt x="617750" y="110837"/>
                        <a:pt x="614525" y="111808"/>
                        <a:pt x="611230" y="112467"/>
                      </a:cubicBezTo>
                      <a:cubicBezTo>
                        <a:pt x="600333" y="114646"/>
                        <a:pt x="594823" y="114735"/>
                        <a:pt x="584336" y="117357"/>
                      </a:cubicBezTo>
                      <a:cubicBezTo>
                        <a:pt x="581836" y="117982"/>
                        <a:pt x="579479" y="119094"/>
                        <a:pt x="577001" y="119802"/>
                      </a:cubicBezTo>
                      <a:cubicBezTo>
                        <a:pt x="563756" y="123586"/>
                        <a:pt x="568553" y="121491"/>
                        <a:pt x="552552" y="124691"/>
                      </a:cubicBezTo>
                      <a:cubicBezTo>
                        <a:pt x="533113" y="128579"/>
                        <a:pt x="553244" y="126229"/>
                        <a:pt x="528103" y="129581"/>
                      </a:cubicBezTo>
                      <a:cubicBezTo>
                        <a:pt x="513364" y="131546"/>
                        <a:pt x="493675" y="133156"/>
                        <a:pt x="479205" y="134471"/>
                      </a:cubicBezTo>
                      <a:cubicBezTo>
                        <a:pt x="452988" y="139714"/>
                        <a:pt x="476958" y="135473"/>
                        <a:pt x="430306" y="139361"/>
                      </a:cubicBezTo>
                      <a:cubicBezTo>
                        <a:pt x="422952" y="139974"/>
                        <a:pt x="415656" y="141193"/>
                        <a:pt x="408302" y="141806"/>
                      </a:cubicBezTo>
                      <a:cubicBezTo>
                        <a:pt x="396093" y="142823"/>
                        <a:pt x="383853" y="143436"/>
                        <a:pt x="371628" y="144251"/>
                      </a:cubicBezTo>
                      <a:cubicBezTo>
                        <a:pt x="368368" y="145066"/>
                        <a:pt x="365186" y="146303"/>
                        <a:pt x="361849" y="146696"/>
                      </a:cubicBezTo>
                      <a:cubicBezTo>
                        <a:pt x="319371" y="151694"/>
                        <a:pt x="299833" y="148225"/>
                        <a:pt x="249382" y="146696"/>
                      </a:cubicBezTo>
                      <a:cubicBezTo>
                        <a:pt x="241686" y="144131"/>
                        <a:pt x="240862" y="143648"/>
                        <a:pt x="232268" y="141806"/>
                      </a:cubicBezTo>
                      <a:cubicBezTo>
                        <a:pt x="224141" y="140064"/>
                        <a:pt x="215704" y="139544"/>
                        <a:pt x="207819" y="136916"/>
                      </a:cubicBezTo>
                      <a:cubicBezTo>
                        <a:pt x="205374" y="136101"/>
                        <a:pt x="202970" y="135149"/>
                        <a:pt x="200484" y="134471"/>
                      </a:cubicBezTo>
                      <a:cubicBezTo>
                        <a:pt x="194000" y="132703"/>
                        <a:pt x="187300" y="131706"/>
                        <a:pt x="180924" y="129581"/>
                      </a:cubicBezTo>
                      <a:lnTo>
                        <a:pt x="166255" y="124691"/>
                      </a:lnTo>
                      <a:cubicBezTo>
                        <a:pt x="163810" y="123876"/>
                        <a:pt x="161420" y="122871"/>
                        <a:pt x="158920" y="122246"/>
                      </a:cubicBezTo>
                      <a:cubicBezTo>
                        <a:pt x="155660" y="121431"/>
                        <a:pt x="152359" y="120767"/>
                        <a:pt x="149140" y="119802"/>
                      </a:cubicBezTo>
                      <a:cubicBezTo>
                        <a:pt x="144203" y="118321"/>
                        <a:pt x="139361" y="116542"/>
                        <a:pt x="134471" y="114912"/>
                      </a:cubicBezTo>
                      <a:cubicBezTo>
                        <a:pt x="132026" y="114097"/>
                        <a:pt x="129280" y="113897"/>
                        <a:pt x="127136" y="112467"/>
                      </a:cubicBezTo>
                      <a:cubicBezTo>
                        <a:pt x="124691" y="110837"/>
                        <a:pt x="122486" y="108770"/>
                        <a:pt x="119801" y="107577"/>
                      </a:cubicBezTo>
                      <a:cubicBezTo>
                        <a:pt x="115091" y="105484"/>
                        <a:pt x="109421" y="105546"/>
                        <a:pt x="105132" y="102687"/>
                      </a:cubicBezTo>
                      <a:cubicBezTo>
                        <a:pt x="95001" y="95933"/>
                        <a:pt x="100648" y="98510"/>
                        <a:pt x="88017" y="95352"/>
                      </a:cubicBezTo>
                      <a:cubicBezTo>
                        <a:pt x="85572" y="93722"/>
                        <a:pt x="83311" y="91777"/>
                        <a:pt x="80683" y="90463"/>
                      </a:cubicBezTo>
                      <a:cubicBezTo>
                        <a:pt x="78378" y="89310"/>
                        <a:pt x="75360" y="89628"/>
                        <a:pt x="73348" y="88018"/>
                      </a:cubicBezTo>
                      <a:cubicBezTo>
                        <a:pt x="57549" y="75379"/>
                        <a:pt x="79560" y="84384"/>
                        <a:pt x="61123" y="78238"/>
                      </a:cubicBezTo>
                      <a:cubicBezTo>
                        <a:pt x="52206" y="51488"/>
                        <a:pt x="67141" y="91289"/>
                        <a:pt x="51344" y="66013"/>
                      </a:cubicBezTo>
                      <a:cubicBezTo>
                        <a:pt x="48612" y="61642"/>
                        <a:pt x="49313" y="55633"/>
                        <a:pt x="46454" y="51344"/>
                      </a:cubicBezTo>
                      <a:lnTo>
                        <a:pt x="31784" y="29340"/>
                      </a:lnTo>
                      <a:cubicBezTo>
                        <a:pt x="30154" y="26895"/>
                        <a:pt x="29339" y="23635"/>
                        <a:pt x="26894" y="22005"/>
                      </a:cubicBezTo>
                      <a:lnTo>
                        <a:pt x="19560" y="17115"/>
                      </a:lnTo>
                      <a:cubicBezTo>
                        <a:pt x="17930" y="14670"/>
                        <a:pt x="16881" y="11715"/>
                        <a:pt x="14670" y="9780"/>
                      </a:cubicBezTo>
                      <a:cubicBezTo>
                        <a:pt x="10247" y="5910"/>
                        <a:pt x="0" y="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2" name="フリーフォーム 1161"/>
                <p:cNvSpPr/>
                <p:nvPr/>
              </p:nvSpPr>
              <p:spPr>
                <a:xfrm>
                  <a:off x="5696663" y="6398355"/>
                  <a:ext cx="713917" cy="176034"/>
                </a:xfrm>
                <a:custGeom>
                  <a:avLst/>
                  <a:gdLst>
                    <a:gd name="connsiteX0" fmla="*/ 713917 w 713917"/>
                    <a:gd name="connsiteY0" fmla="*/ 105132 h 176034"/>
                    <a:gd name="connsiteX1" fmla="*/ 691912 w 713917"/>
                    <a:gd name="connsiteY1" fmla="*/ 107577 h 176034"/>
                    <a:gd name="connsiteX2" fmla="*/ 667463 w 713917"/>
                    <a:gd name="connsiteY2" fmla="*/ 114911 h 176034"/>
                    <a:gd name="connsiteX3" fmla="*/ 645459 w 713917"/>
                    <a:gd name="connsiteY3" fmla="*/ 122246 h 176034"/>
                    <a:gd name="connsiteX4" fmla="*/ 623455 w 713917"/>
                    <a:gd name="connsiteY4" fmla="*/ 129581 h 176034"/>
                    <a:gd name="connsiteX5" fmla="*/ 616120 w 713917"/>
                    <a:gd name="connsiteY5" fmla="*/ 132026 h 176034"/>
                    <a:gd name="connsiteX6" fmla="*/ 601450 w 713917"/>
                    <a:gd name="connsiteY6" fmla="*/ 141805 h 176034"/>
                    <a:gd name="connsiteX7" fmla="*/ 572111 w 713917"/>
                    <a:gd name="connsiteY7" fmla="*/ 151585 h 176034"/>
                    <a:gd name="connsiteX8" fmla="*/ 557442 w 713917"/>
                    <a:gd name="connsiteY8" fmla="*/ 156475 h 176034"/>
                    <a:gd name="connsiteX9" fmla="*/ 540327 w 713917"/>
                    <a:gd name="connsiteY9" fmla="*/ 158920 h 176034"/>
                    <a:gd name="connsiteX10" fmla="*/ 532993 w 713917"/>
                    <a:gd name="connsiteY10" fmla="*/ 161365 h 176034"/>
                    <a:gd name="connsiteX11" fmla="*/ 484094 w 713917"/>
                    <a:gd name="connsiteY11" fmla="*/ 166255 h 176034"/>
                    <a:gd name="connsiteX12" fmla="*/ 396077 w 713917"/>
                    <a:gd name="connsiteY12" fmla="*/ 168700 h 176034"/>
                    <a:gd name="connsiteX13" fmla="*/ 381408 w 713917"/>
                    <a:gd name="connsiteY13" fmla="*/ 171144 h 176034"/>
                    <a:gd name="connsiteX14" fmla="*/ 347179 w 713917"/>
                    <a:gd name="connsiteY14" fmla="*/ 173589 h 176034"/>
                    <a:gd name="connsiteX15" fmla="*/ 317840 w 713917"/>
                    <a:gd name="connsiteY15" fmla="*/ 176034 h 176034"/>
                    <a:gd name="connsiteX16" fmla="*/ 251827 w 713917"/>
                    <a:gd name="connsiteY16" fmla="*/ 173589 h 176034"/>
                    <a:gd name="connsiteX17" fmla="*/ 212708 w 713917"/>
                    <a:gd name="connsiteY17" fmla="*/ 163810 h 176034"/>
                    <a:gd name="connsiteX18" fmla="*/ 188259 w 713917"/>
                    <a:gd name="connsiteY18" fmla="*/ 158920 h 176034"/>
                    <a:gd name="connsiteX19" fmla="*/ 173589 w 713917"/>
                    <a:gd name="connsiteY19" fmla="*/ 154030 h 176034"/>
                    <a:gd name="connsiteX20" fmla="*/ 149140 w 713917"/>
                    <a:gd name="connsiteY20" fmla="*/ 146695 h 176034"/>
                    <a:gd name="connsiteX21" fmla="*/ 141805 w 713917"/>
                    <a:gd name="connsiteY21" fmla="*/ 144250 h 176034"/>
                    <a:gd name="connsiteX22" fmla="*/ 127136 w 713917"/>
                    <a:gd name="connsiteY22" fmla="*/ 134471 h 176034"/>
                    <a:gd name="connsiteX23" fmla="*/ 122246 w 713917"/>
                    <a:gd name="connsiteY23" fmla="*/ 127136 h 176034"/>
                    <a:gd name="connsiteX24" fmla="*/ 114911 w 713917"/>
                    <a:gd name="connsiteY24" fmla="*/ 124691 h 176034"/>
                    <a:gd name="connsiteX25" fmla="*/ 100242 w 713917"/>
                    <a:gd name="connsiteY25" fmla="*/ 117356 h 176034"/>
                    <a:gd name="connsiteX26" fmla="*/ 95352 w 713917"/>
                    <a:gd name="connsiteY26" fmla="*/ 110021 h 176034"/>
                    <a:gd name="connsiteX27" fmla="*/ 80682 w 713917"/>
                    <a:gd name="connsiteY27" fmla="*/ 105132 h 176034"/>
                    <a:gd name="connsiteX28" fmla="*/ 73348 w 713917"/>
                    <a:gd name="connsiteY28" fmla="*/ 102687 h 176034"/>
                    <a:gd name="connsiteX29" fmla="*/ 58678 w 713917"/>
                    <a:gd name="connsiteY29" fmla="*/ 92907 h 176034"/>
                    <a:gd name="connsiteX30" fmla="*/ 46454 w 713917"/>
                    <a:gd name="connsiteY30" fmla="*/ 80682 h 176034"/>
                    <a:gd name="connsiteX31" fmla="*/ 34229 w 713917"/>
                    <a:gd name="connsiteY31" fmla="*/ 68458 h 176034"/>
                    <a:gd name="connsiteX32" fmla="*/ 31784 w 713917"/>
                    <a:gd name="connsiteY32" fmla="*/ 61123 h 176034"/>
                    <a:gd name="connsiteX33" fmla="*/ 22004 w 713917"/>
                    <a:gd name="connsiteY33" fmla="*/ 46454 h 176034"/>
                    <a:gd name="connsiteX34" fmla="*/ 17115 w 713917"/>
                    <a:gd name="connsiteY34" fmla="*/ 39119 h 176034"/>
                    <a:gd name="connsiteX35" fmla="*/ 12225 w 713917"/>
                    <a:gd name="connsiteY35" fmla="*/ 31784 h 176034"/>
                    <a:gd name="connsiteX36" fmla="*/ 4890 w 713917"/>
                    <a:gd name="connsiteY36" fmla="*/ 9780 h 176034"/>
                    <a:gd name="connsiteX37" fmla="*/ 0 w 713917"/>
                    <a:gd name="connsiteY37" fmla="*/ 0 h 17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3917" h="176034">
                      <a:moveTo>
                        <a:pt x="713917" y="105132"/>
                      </a:moveTo>
                      <a:cubicBezTo>
                        <a:pt x="706582" y="105947"/>
                        <a:pt x="699206" y="106455"/>
                        <a:pt x="691912" y="107577"/>
                      </a:cubicBezTo>
                      <a:cubicBezTo>
                        <a:pt x="685045" y="108633"/>
                        <a:pt x="673182" y="113005"/>
                        <a:pt x="667463" y="114911"/>
                      </a:cubicBezTo>
                      <a:lnTo>
                        <a:pt x="645459" y="122246"/>
                      </a:lnTo>
                      <a:lnTo>
                        <a:pt x="623455" y="129581"/>
                      </a:lnTo>
                      <a:cubicBezTo>
                        <a:pt x="621010" y="130396"/>
                        <a:pt x="618264" y="130596"/>
                        <a:pt x="616120" y="132026"/>
                      </a:cubicBezTo>
                      <a:cubicBezTo>
                        <a:pt x="611230" y="135286"/>
                        <a:pt x="607025" y="139946"/>
                        <a:pt x="601450" y="141805"/>
                      </a:cubicBezTo>
                      <a:lnTo>
                        <a:pt x="572111" y="151585"/>
                      </a:lnTo>
                      <a:lnTo>
                        <a:pt x="557442" y="156475"/>
                      </a:lnTo>
                      <a:lnTo>
                        <a:pt x="540327" y="158920"/>
                      </a:lnTo>
                      <a:cubicBezTo>
                        <a:pt x="537882" y="159735"/>
                        <a:pt x="535493" y="160740"/>
                        <a:pt x="532993" y="161365"/>
                      </a:cubicBezTo>
                      <a:cubicBezTo>
                        <a:pt x="516308" y="165536"/>
                        <a:pt x="502644" y="165528"/>
                        <a:pt x="484094" y="166255"/>
                      </a:cubicBezTo>
                      <a:cubicBezTo>
                        <a:pt x="454766" y="167405"/>
                        <a:pt x="425416" y="167885"/>
                        <a:pt x="396077" y="168700"/>
                      </a:cubicBezTo>
                      <a:cubicBezTo>
                        <a:pt x="391187" y="169515"/>
                        <a:pt x="386340" y="170651"/>
                        <a:pt x="381408" y="171144"/>
                      </a:cubicBezTo>
                      <a:cubicBezTo>
                        <a:pt x="370026" y="172282"/>
                        <a:pt x="358584" y="172712"/>
                        <a:pt x="347179" y="173589"/>
                      </a:cubicBezTo>
                      <a:lnTo>
                        <a:pt x="317840" y="176034"/>
                      </a:lnTo>
                      <a:cubicBezTo>
                        <a:pt x="295836" y="175219"/>
                        <a:pt x="273774" y="175368"/>
                        <a:pt x="251827" y="173589"/>
                      </a:cubicBezTo>
                      <a:cubicBezTo>
                        <a:pt x="211051" y="170283"/>
                        <a:pt x="242254" y="169719"/>
                        <a:pt x="212708" y="163810"/>
                      </a:cubicBezTo>
                      <a:cubicBezTo>
                        <a:pt x="204558" y="162180"/>
                        <a:pt x="196144" y="161548"/>
                        <a:pt x="188259" y="158920"/>
                      </a:cubicBezTo>
                      <a:cubicBezTo>
                        <a:pt x="183369" y="157290"/>
                        <a:pt x="178590" y="155280"/>
                        <a:pt x="173589" y="154030"/>
                      </a:cubicBezTo>
                      <a:cubicBezTo>
                        <a:pt x="158809" y="150335"/>
                        <a:pt x="166998" y="152648"/>
                        <a:pt x="149140" y="146695"/>
                      </a:cubicBezTo>
                      <a:cubicBezTo>
                        <a:pt x="146695" y="145880"/>
                        <a:pt x="143949" y="145680"/>
                        <a:pt x="141805" y="144250"/>
                      </a:cubicBezTo>
                      <a:lnTo>
                        <a:pt x="127136" y="134471"/>
                      </a:lnTo>
                      <a:cubicBezTo>
                        <a:pt x="125506" y="132026"/>
                        <a:pt x="124541" y="128972"/>
                        <a:pt x="122246" y="127136"/>
                      </a:cubicBezTo>
                      <a:cubicBezTo>
                        <a:pt x="120234" y="125526"/>
                        <a:pt x="117216" y="125844"/>
                        <a:pt x="114911" y="124691"/>
                      </a:cubicBezTo>
                      <a:cubicBezTo>
                        <a:pt x="95953" y="115211"/>
                        <a:pt x="118679" y="123502"/>
                        <a:pt x="100242" y="117356"/>
                      </a:cubicBezTo>
                      <a:cubicBezTo>
                        <a:pt x="98612" y="114911"/>
                        <a:pt x="97844" y="111578"/>
                        <a:pt x="95352" y="110021"/>
                      </a:cubicBezTo>
                      <a:cubicBezTo>
                        <a:pt x="90981" y="107289"/>
                        <a:pt x="85572" y="106762"/>
                        <a:pt x="80682" y="105132"/>
                      </a:cubicBezTo>
                      <a:cubicBezTo>
                        <a:pt x="78237" y="104317"/>
                        <a:pt x="75492" y="104116"/>
                        <a:pt x="73348" y="102687"/>
                      </a:cubicBezTo>
                      <a:lnTo>
                        <a:pt x="58678" y="92907"/>
                      </a:lnTo>
                      <a:cubicBezTo>
                        <a:pt x="45640" y="73350"/>
                        <a:pt x="62750" y="96978"/>
                        <a:pt x="46454" y="80682"/>
                      </a:cubicBezTo>
                      <a:cubicBezTo>
                        <a:pt x="30158" y="64386"/>
                        <a:pt x="53786" y="81496"/>
                        <a:pt x="34229" y="68458"/>
                      </a:cubicBezTo>
                      <a:cubicBezTo>
                        <a:pt x="33414" y="66013"/>
                        <a:pt x="33036" y="63376"/>
                        <a:pt x="31784" y="61123"/>
                      </a:cubicBezTo>
                      <a:cubicBezTo>
                        <a:pt x="28930" y="55986"/>
                        <a:pt x="25264" y="51344"/>
                        <a:pt x="22004" y="46454"/>
                      </a:cubicBezTo>
                      <a:lnTo>
                        <a:pt x="17115" y="39119"/>
                      </a:lnTo>
                      <a:cubicBezTo>
                        <a:pt x="15485" y="36674"/>
                        <a:pt x="13154" y="34572"/>
                        <a:pt x="12225" y="31784"/>
                      </a:cubicBezTo>
                      <a:lnTo>
                        <a:pt x="4890" y="9780"/>
                      </a:lnTo>
                      <a:cubicBezTo>
                        <a:pt x="2081" y="1352"/>
                        <a:pt x="4267" y="4267"/>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3" name="フリーフォーム 1162"/>
                <p:cNvSpPr/>
                <p:nvPr/>
              </p:nvSpPr>
              <p:spPr>
                <a:xfrm>
                  <a:off x="5708888" y="6444809"/>
                  <a:ext cx="672353" cy="171144"/>
                </a:xfrm>
                <a:custGeom>
                  <a:avLst/>
                  <a:gdLst>
                    <a:gd name="connsiteX0" fmla="*/ 0 w 672353"/>
                    <a:gd name="connsiteY0" fmla="*/ 0 h 171144"/>
                    <a:gd name="connsiteX1" fmla="*/ 12224 w 672353"/>
                    <a:gd name="connsiteY1" fmla="*/ 12224 h 171144"/>
                    <a:gd name="connsiteX2" fmla="*/ 14669 w 672353"/>
                    <a:gd name="connsiteY2" fmla="*/ 19559 h 171144"/>
                    <a:gd name="connsiteX3" fmla="*/ 31784 w 672353"/>
                    <a:gd name="connsiteY3" fmla="*/ 39118 h 171144"/>
                    <a:gd name="connsiteX4" fmla="*/ 41563 w 672353"/>
                    <a:gd name="connsiteY4" fmla="*/ 53788 h 171144"/>
                    <a:gd name="connsiteX5" fmla="*/ 51343 w 672353"/>
                    <a:gd name="connsiteY5" fmla="*/ 66012 h 171144"/>
                    <a:gd name="connsiteX6" fmla="*/ 61123 w 672353"/>
                    <a:gd name="connsiteY6" fmla="*/ 78237 h 171144"/>
                    <a:gd name="connsiteX7" fmla="*/ 70902 w 672353"/>
                    <a:gd name="connsiteY7" fmla="*/ 90462 h 171144"/>
                    <a:gd name="connsiteX8" fmla="*/ 80682 w 672353"/>
                    <a:gd name="connsiteY8" fmla="*/ 102686 h 171144"/>
                    <a:gd name="connsiteX9" fmla="*/ 85572 w 672353"/>
                    <a:gd name="connsiteY9" fmla="*/ 110021 h 171144"/>
                    <a:gd name="connsiteX10" fmla="*/ 100241 w 672353"/>
                    <a:gd name="connsiteY10" fmla="*/ 119801 h 171144"/>
                    <a:gd name="connsiteX11" fmla="*/ 105131 w 672353"/>
                    <a:gd name="connsiteY11" fmla="*/ 127135 h 171144"/>
                    <a:gd name="connsiteX12" fmla="*/ 112466 w 672353"/>
                    <a:gd name="connsiteY12" fmla="*/ 129580 h 171144"/>
                    <a:gd name="connsiteX13" fmla="*/ 127136 w 672353"/>
                    <a:gd name="connsiteY13" fmla="*/ 139360 h 171144"/>
                    <a:gd name="connsiteX14" fmla="*/ 141805 w 672353"/>
                    <a:gd name="connsiteY14" fmla="*/ 146695 h 171144"/>
                    <a:gd name="connsiteX15" fmla="*/ 149140 w 672353"/>
                    <a:gd name="connsiteY15" fmla="*/ 151585 h 171144"/>
                    <a:gd name="connsiteX16" fmla="*/ 156475 w 672353"/>
                    <a:gd name="connsiteY16" fmla="*/ 154030 h 171144"/>
                    <a:gd name="connsiteX17" fmla="*/ 176034 w 672353"/>
                    <a:gd name="connsiteY17" fmla="*/ 158919 h 171144"/>
                    <a:gd name="connsiteX18" fmla="*/ 185814 w 672353"/>
                    <a:gd name="connsiteY18" fmla="*/ 161364 h 171144"/>
                    <a:gd name="connsiteX19" fmla="*/ 205373 w 672353"/>
                    <a:gd name="connsiteY19" fmla="*/ 166254 h 171144"/>
                    <a:gd name="connsiteX20" fmla="*/ 227377 w 672353"/>
                    <a:gd name="connsiteY20" fmla="*/ 168699 h 171144"/>
                    <a:gd name="connsiteX21" fmla="*/ 244492 w 672353"/>
                    <a:gd name="connsiteY21" fmla="*/ 171144 h 171144"/>
                    <a:gd name="connsiteX22" fmla="*/ 396077 w 672353"/>
                    <a:gd name="connsiteY22" fmla="*/ 168699 h 171144"/>
                    <a:gd name="connsiteX23" fmla="*/ 457200 w 672353"/>
                    <a:gd name="connsiteY23" fmla="*/ 163809 h 171144"/>
                    <a:gd name="connsiteX24" fmla="*/ 486539 w 672353"/>
                    <a:gd name="connsiteY24" fmla="*/ 158919 h 171144"/>
                    <a:gd name="connsiteX25" fmla="*/ 503653 w 672353"/>
                    <a:gd name="connsiteY25" fmla="*/ 156474 h 171144"/>
                    <a:gd name="connsiteX26" fmla="*/ 525657 w 672353"/>
                    <a:gd name="connsiteY26" fmla="*/ 149140 h 171144"/>
                    <a:gd name="connsiteX27" fmla="*/ 532992 w 672353"/>
                    <a:gd name="connsiteY27" fmla="*/ 146695 h 171144"/>
                    <a:gd name="connsiteX28" fmla="*/ 547662 w 672353"/>
                    <a:gd name="connsiteY28" fmla="*/ 144250 h 171144"/>
                    <a:gd name="connsiteX29" fmla="*/ 562331 w 672353"/>
                    <a:gd name="connsiteY29" fmla="*/ 139360 h 171144"/>
                    <a:gd name="connsiteX30" fmla="*/ 577001 w 672353"/>
                    <a:gd name="connsiteY30" fmla="*/ 129580 h 171144"/>
                    <a:gd name="connsiteX31" fmla="*/ 584336 w 672353"/>
                    <a:gd name="connsiteY31" fmla="*/ 127135 h 171144"/>
                    <a:gd name="connsiteX32" fmla="*/ 591670 w 672353"/>
                    <a:gd name="connsiteY32" fmla="*/ 122246 h 171144"/>
                    <a:gd name="connsiteX33" fmla="*/ 616119 w 672353"/>
                    <a:gd name="connsiteY33" fmla="*/ 114911 h 171144"/>
                    <a:gd name="connsiteX34" fmla="*/ 638124 w 672353"/>
                    <a:gd name="connsiteY34" fmla="*/ 107576 h 171144"/>
                    <a:gd name="connsiteX35" fmla="*/ 645459 w 672353"/>
                    <a:gd name="connsiteY35" fmla="*/ 105131 h 171144"/>
                    <a:gd name="connsiteX36" fmla="*/ 652793 w 672353"/>
                    <a:gd name="connsiteY36" fmla="*/ 102686 h 171144"/>
                    <a:gd name="connsiteX37" fmla="*/ 657683 w 672353"/>
                    <a:gd name="connsiteY37" fmla="*/ 95351 h 171144"/>
                    <a:gd name="connsiteX38" fmla="*/ 665018 w 672353"/>
                    <a:gd name="connsiteY38" fmla="*/ 92907 h 171144"/>
                    <a:gd name="connsiteX39" fmla="*/ 672353 w 672353"/>
                    <a:gd name="connsiteY39" fmla="*/ 88017 h 171144"/>
                    <a:gd name="connsiteX40" fmla="*/ 672353 w 672353"/>
                    <a:gd name="connsiteY40" fmla="*/ 85572 h 17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2353" h="171144">
                      <a:moveTo>
                        <a:pt x="0" y="0"/>
                      </a:moveTo>
                      <a:cubicBezTo>
                        <a:pt x="4075" y="4075"/>
                        <a:pt x="8767" y="7614"/>
                        <a:pt x="12224" y="12224"/>
                      </a:cubicBezTo>
                      <a:cubicBezTo>
                        <a:pt x="13770" y="14286"/>
                        <a:pt x="13417" y="17306"/>
                        <a:pt x="14669" y="19559"/>
                      </a:cubicBezTo>
                      <a:cubicBezTo>
                        <a:pt x="23058" y="34659"/>
                        <a:pt x="21070" y="31975"/>
                        <a:pt x="31784" y="39118"/>
                      </a:cubicBezTo>
                      <a:cubicBezTo>
                        <a:pt x="37598" y="56559"/>
                        <a:pt x="29354" y="35473"/>
                        <a:pt x="41563" y="53788"/>
                      </a:cubicBezTo>
                      <a:cubicBezTo>
                        <a:pt x="51008" y="67957"/>
                        <a:pt x="34942" y="55080"/>
                        <a:pt x="51343" y="66012"/>
                      </a:cubicBezTo>
                      <a:cubicBezTo>
                        <a:pt x="57489" y="84449"/>
                        <a:pt x="48484" y="62438"/>
                        <a:pt x="61123" y="78237"/>
                      </a:cubicBezTo>
                      <a:cubicBezTo>
                        <a:pt x="74621" y="95110"/>
                        <a:pt x="49882" y="76446"/>
                        <a:pt x="70902" y="90462"/>
                      </a:cubicBezTo>
                      <a:cubicBezTo>
                        <a:pt x="75662" y="104740"/>
                        <a:pt x="69623" y="91627"/>
                        <a:pt x="80682" y="102686"/>
                      </a:cubicBezTo>
                      <a:cubicBezTo>
                        <a:pt x="82760" y="104764"/>
                        <a:pt x="83361" y="108086"/>
                        <a:pt x="85572" y="110021"/>
                      </a:cubicBezTo>
                      <a:cubicBezTo>
                        <a:pt x="89995" y="113891"/>
                        <a:pt x="100241" y="119801"/>
                        <a:pt x="100241" y="119801"/>
                      </a:cubicBezTo>
                      <a:cubicBezTo>
                        <a:pt x="101871" y="122246"/>
                        <a:pt x="102837" y="125300"/>
                        <a:pt x="105131" y="127135"/>
                      </a:cubicBezTo>
                      <a:cubicBezTo>
                        <a:pt x="107144" y="128745"/>
                        <a:pt x="110213" y="128328"/>
                        <a:pt x="112466" y="129580"/>
                      </a:cubicBezTo>
                      <a:cubicBezTo>
                        <a:pt x="117603" y="132434"/>
                        <a:pt x="122246" y="136100"/>
                        <a:pt x="127136" y="139360"/>
                      </a:cubicBezTo>
                      <a:cubicBezTo>
                        <a:pt x="148156" y="153374"/>
                        <a:pt x="121559" y="136572"/>
                        <a:pt x="141805" y="146695"/>
                      </a:cubicBezTo>
                      <a:cubicBezTo>
                        <a:pt x="144433" y="148009"/>
                        <a:pt x="146512" y="150271"/>
                        <a:pt x="149140" y="151585"/>
                      </a:cubicBezTo>
                      <a:cubicBezTo>
                        <a:pt x="151445" y="152738"/>
                        <a:pt x="153989" y="153352"/>
                        <a:pt x="156475" y="154030"/>
                      </a:cubicBezTo>
                      <a:cubicBezTo>
                        <a:pt x="162959" y="155798"/>
                        <a:pt x="169514" y="157289"/>
                        <a:pt x="176034" y="158919"/>
                      </a:cubicBezTo>
                      <a:cubicBezTo>
                        <a:pt x="179294" y="159734"/>
                        <a:pt x="182626" y="160301"/>
                        <a:pt x="185814" y="161364"/>
                      </a:cubicBezTo>
                      <a:cubicBezTo>
                        <a:pt x="194347" y="164209"/>
                        <a:pt x="195045" y="164779"/>
                        <a:pt x="205373" y="166254"/>
                      </a:cubicBezTo>
                      <a:cubicBezTo>
                        <a:pt x="212679" y="167298"/>
                        <a:pt x="220054" y="167784"/>
                        <a:pt x="227377" y="168699"/>
                      </a:cubicBezTo>
                      <a:cubicBezTo>
                        <a:pt x="233095" y="169414"/>
                        <a:pt x="238787" y="170329"/>
                        <a:pt x="244492" y="171144"/>
                      </a:cubicBezTo>
                      <a:lnTo>
                        <a:pt x="396077" y="168699"/>
                      </a:lnTo>
                      <a:cubicBezTo>
                        <a:pt x="416504" y="167995"/>
                        <a:pt x="457200" y="163809"/>
                        <a:pt x="457200" y="163809"/>
                      </a:cubicBezTo>
                      <a:cubicBezTo>
                        <a:pt x="472107" y="158839"/>
                        <a:pt x="460335" y="162195"/>
                        <a:pt x="486539" y="158919"/>
                      </a:cubicBezTo>
                      <a:cubicBezTo>
                        <a:pt x="492257" y="158204"/>
                        <a:pt x="497948" y="157289"/>
                        <a:pt x="503653" y="156474"/>
                      </a:cubicBezTo>
                      <a:lnTo>
                        <a:pt x="525657" y="149140"/>
                      </a:lnTo>
                      <a:cubicBezTo>
                        <a:pt x="528102" y="148325"/>
                        <a:pt x="530450" y="147119"/>
                        <a:pt x="532992" y="146695"/>
                      </a:cubicBezTo>
                      <a:lnTo>
                        <a:pt x="547662" y="144250"/>
                      </a:lnTo>
                      <a:cubicBezTo>
                        <a:pt x="552552" y="142620"/>
                        <a:pt x="558042" y="142219"/>
                        <a:pt x="562331" y="139360"/>
                      </a:cubicBezTo>
                      <a:lnTo>
                        <a:pt x="577001" y="129580"/>
                      </a:lnTo>
                      <a:cubicBezTo>
                        <a:pt x="579145" y="128150"/>
                        <a:pt x="582031" y="128288"/>
                        <a:pt x="584336" y="127135"/>
                      </a:cubicBezTo>
                      <a:cubicBezTo>
                        <a:pt x="586964" y="125821"/>
                        <a:pt x="588985" y="123439"/>
                        <a:pt x="591670" y="122246"/>
                      </a:cubicBezTo>
                      <a:cubicBezTo>
                        <a:pt x="603639" y="116927"/>
                        <a:pt x="605178" y="118193"/>
                        <a:pt x="616119" y="114911"/>
                      </a:cubicBezTo>
                      <a:lnTo>
                        <a:pt x="638124" y="107576"/>
                      </a:lnTo>
                      <a:lnTo>
                        <a:pt x="645459" y="105131"/>
                      </a:lnTo>
                      <a:lnTo>
                        <a:pt x="652793" y="102686"/>
                      </a:lnTo>
                      <a:cubicBezTo>
                        <a:pt x="654423" y="100241"/>
                        <a:pt x="655388" y="97187"/>
                        <a:pt x="657683" y="95351"/>
                      </a:cubicBezTo>
                      <a:cubicBezTo>
                        <a:pt x="659695" y="93741"/>
                        <a:pt x="662713" y="94059"/>
                        <a:pt x="665018" y="92907"/>
                      </a:cubicBezTo>
                      <a:cubicBezTo>
                        <a:pt x="667646" y="91593"/>
                        <a:pt x="670275" y="90095"/>
                        <a:pt x="672353" y="88017"/>
                      </a:cubicBezTo>
                      <a:lnTo>
                        <a:pt x="672353" y="855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4" name="フリーフォーム 1163"/>
                <p:cNvSpPr/>
                <p:nvPr/>
              </p:nvSpPr>
              <p:spPr>
                <a:xfrm>
                  <a:off x="6571944" y="6354347"/>
                  <a:ext cx="68458" cy="34228"/>
                </a:xfrm>
                <a:custGeom>
                  <a:avLst/>
                  <a:gdLst>
                    <a:gd name="connsiteX0" fmla="*/ 68458 w 68458"/>
                    <a:gd name="connsiteY0" fmla="*/ 0 h 34228"/>
                    <a:gd name="connsiteX1" fmla="*/ 48899 w 68458"/>
                    <a:gd name="connsiteY1" fmla="*/ 4889 h 34228"/>
                    <a:gd name="connsiteX2" fmla="*/ 34229 w 68458"/>
                    <a:gd name="connsiteY2" fmla="*/ 12224 h 34228"/>
                    <a:gd name="connsiteX3" fmla="*/ 19560 w 68458"/>
                    <a:gd name="connsiteY3" fmla="*/ 22004 h 34228"/>
                    <a:gd name="connsiteX4" fmla="*/ 12225 w 68458"/>
                    <a:gd name="connsiteY4" fmla="*/ 24449 h 34228"/>
                    <a:gd name="connsiteX5" fmla="*/ 0 w 68458"/>
                    <a:gd name="connsiteY5" fmla="*/ 34228 h 3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58" h="34228">
                      <a:moveTo>
                        <a:pt x="68458" y="0"/>
                      </a:moveTo>
                      <a:cubicBezTo>
                        <a:pt x="63806" y="930"/>
                        <a:pt x="53912" y="2382"/>
                        <a:pt x="48899" y="4889"/>
                      </a:cubicBezTo>
                      <a:cubicBezTo>
                        <a:pt x="29940" y="14368"/>
                        <a:pt x="52666" y="6078"/>
                        <a:pt x="34229" y="12224"/>
                      </a:cubicBezTo>
                      <a:cubicBezTo>
                        <a:pt x="29339" y="15484"/>
                        <a:pt x="25135" y="20146"/>
                        <a:pt x="19560" y="22004"/>
                      </a:cubicBezTo>
                      <a:cubicBezTo>
                        <a:pt x="17115" y="22819"/>
                        <a:pt x="14530" y="23296"/>
                        <a:pt x="12225" y="24449"/>
                      </a:cubicBezTo>
                      <a:cubicBezTo>
                        <a:pt x="6058" y="27533"/>
                        <a:pt x="4548" y="29681"/>
                        <a:pt x="0" y="3422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5" name="フリーフォーム 1164"/>
                <p:cNvSpPr/>
                <p:nvPr/>
              </p:nvSpPr>
              <p:spPr>
                <a:xfrm>
                  <a:off x="6393465" y="6525491"/>
                  <a:ext cx="95352" cy="12418"/>
                </a:xfrm>
                <a:custGeom>
                  <a:avLst/>
                  <a:gdLst>
                    <a:gd name="connsiteX0" fmla="*/ 95352 w 95352"/>
                    <a:gd name="connsiteY0" fmla="*/ 0 h 12418"/>
                    <a:gd name="connsiteX1" fmla="*/ 83128 w 95352"/>
                    <a:gd name="connsiteY1" fmla="*/ 2445 h 12418"/>
                    <a:gd name="connsiteX2" fmla="*/ 68458 w 95352"/>
                    <a:gd name="connsiteY2" fmla="*/ 7335 h 12418"/>
                    <a:gd name="connsiteX3" fmla="*/ 61123 w 95352"/>
                    <a:gd name="connsiteY3" fmla="*/ 9780 h 12418"/>
                    <a:gd name="connsiteX4" fmla="*/ 0 w 95352"/>
                    <a:gd name="connsiteY4" fmla="*/ 12225 h 12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52" h="12418">
                      <a:moveTo>
                        <a:pt x="95352" y="0"/>
                      </a:moveTo>
                      <a:cubicBezTo>
                        <a:pt x="91277" y="815"/>
                        <a:pt x="87137" y="1352"/>
                        <a:pt x="83128" y="2445"/>
                      </a:cubicBezTo>
                      <a:cubicBezTo>
                        <a:pt x="78155" y="3801"/>
                        <a:pt x="73348" y="5705"/>
                        <a:pt x="68458" y="7335"/>
                      </a:cubicBezTo>
                      <a:cubicBezTo>
                        <a:pt x="66013" y="8150"/>
                        <a:pt x="63687" y="9524"/>
                        <a:pt x="61123" y="9780"/>
                      </a:cubicBezTo>
                      <a:cubicBezTo>
                        <a:pt x="24510" y="13441"/>
                        <a:pt x="44864" y="12225"/>
                        <a:pt x="0" y="1222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6" name="フリーフォーム 1165"/>
                <p:cNvSpPr/>
                <p:nvPr/>
              </p:nvSpPr>
              <p:spPr>
                <a:xfrm>
                  <a:off x="5968049" y="6659961"/>
                  <a:ext cx="132026" cy="68636"/>
                </a:xfrm>
                <a:custGeom>
                  <a:avLst/>
                  <a:gdLst>
                    <a:gd name="connsiteX0" fmla="*/ 0 w 132026"/>
                    <a:gd name="connsiteY0" fmla="*/ 0 h 68636"/>
                    <a:gd name="connsiteX1" fmla="*/ 12225 w 132026"/>
                    <a:gd name="connsiteY1" fmla="*/ 9780 h 68636"/>
                    <a:gd name="connsiteX2" fmla="*/ 19560 w 132026"/>
                    <a:gd name="connsiteY2" fmla="*/ 24450 h 68636"/>
                    <a:gd name="connsiteX3" fmla="*/ 41564 w 132026"/>
                    <a:gd name="connsiteY3" fmla="*/ 31784 h 68636"/>
                    <a:gd name="connsiteX4" fmla="*/ 48899 w 132026"/>
                    <a:gd name="connsiteY4" fmla="*/ 34229 h 68636"/>
                    <a:gd name="connsiteX5" fmla="*/ 56233 w 132026"/>
                    <a:gd name="connsiteY5" fmla="*/ 39119 h 68636"/>
                    <a:gd name="connsiteX6" fmla="*/ 73348 w 132026"/>
                    <a:gd name="connsiteY6" fmla="*/ 44009 h 68636"/>
                    <a:gd name="connsiteX7" fmla="*/ 88017 w 132026"/>
                    <a:gd name="connsiteY7" fmla="*/ 48899 h 68636"/>
                    <a:gd name="connsiteX8" fmla="*/ 95352 w 132026"/>
                    <a:gd name="connsiteY8" fmla="*/ 51344 h 68636"/>
                    <a:gd name="connsiteX9" fmla="*/ 110022 w 132026"/>
                    <a:gd name="connsiteY9" fmla="*/ 61123 h 68636"/>
                    <a:gd name="connsiteX10" fmla="*/ 124691 w 132026"/>
                    <a:gd name="connsiteY10" fmla="*/ 68458 h 68636"/>
                    <a:gd name="connsiteX11" fmla="*/ 132026 w 132026"/>
                    <a:gd name="connsiteY11" fmla="*/ 68458 h 6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026" h="68636">
                      <a:moveTo>
                        <a:pt x="0" y="0"/>
                      </a:moveTo>
                      <a:cubicBezTo>
                        <a:pt x="4075" y="3260"/>
                        <a:pt x="8829" y="5818"/>
                        <a:pt x="12225" y="9780"/>
                      </a:cubicBezTo>
                      <a:cubicBezTo>
                        <a:pt x="18067" y="16595"/>
                        <a:pt x="10427" y="18742"/>
                        <a:pt x="19560" y="24450"/>
                      </a:cubicBezTo>
                      <a:cubicBezTo>
                        <a:pt x="19571" y="24457"/>
                        <a:pt x="37891" y="30560"/>
                        <a:pt x="41564" y="31784"/>
                      </a:cubicBezTo>
                      <a:lnTo>
                        <a:pt x="48899" y="34229"/>
                      </a:lnTo>
                      <a:cubicBezTo>
                        <a:pt x="51344" y="35859"/>
                        <a:pt x="53605" y="37805"/>
                        <a:pt x="56233" y="39119"/>
                      </a:cubicBezTo>
                      <a:cubicBezTo>
                        <a:pt x="60341" y="41173"/>
                        <a:pt x="69432" y="42834"/>
                        <a:pt x="73348" y="44009"/>
                      </a:cubicBezTo>
                      <a:cubicBezTo>
                        <a:pt x="78285" y="45490"/>
                        <a:pt x="83127" y="47269"/>
                        <a:pt x="88017" y="48899"/>
                      </a:cubicBezTo>
                      <a:cubicBezTo>
                        <a:pt x="90462" y="49714"/>
                        <a:pt x="93208" y="49914"/>
                        <a:pt x="95352" y="51344"/>
                      </a:cubicBezTo>
                      <a:lnTo>
                        <a:pt x="110022" y="61123"/>
                      </a:lnTo>
                      <a:cubicBezTo>
                        <a:pt x="115655" y="64879"/>
                        <a:pt x="117941" y="67333"/>
                        <a:pt x="124691" y="68458"/>
                      </a:cubicBezTo>
                      <a:cubicBezTo>
                        <a:pt x="127103" y="68860"/>
                        <a:pt x="129581" y="68458"/>
                        <a:pt x="132026" y="684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7" name="フリーフォーム 1166"/>
                <p:cNvSpPr/>
                <p:nvPr/>
              </p:nvSpPr>
              <p:spPr>
                <a:xfrm>
                  <a:off x="4651949" y="5456590"/>
                  <a:ext cx="543506" cy="841537"/>
                </a:xfrm>
                <a:custGeom>
                  <a:avLst/>
                  <a:gdLst>
                    <a:gd name="connsiteX0" fmla="*/ 543506 w 543506"/>
                    <a:gd name="connsiteY0" fmla="*/ 10251 h 841537"/>
                    <a:gd name="connsiteX1" fmla="*/ 531281 w 543506"/>
                    <a:gd name="connsiteY1" fmla="*/ 2916 h 841537"/>
                    <a:gd name="connsiteX2" fmla="*/ 494607 w 543506"/>
                    <a:gd name="connsiteY2" fmla="*/ 2916 h 841537"/>
                    <a:gd name="connsiteX3" fmla="*/ 477493 w 543506"/>
                    <a:gd name="connsiteY3" fmla="*/ 2916 h 841537"/>
                    <a:gd name="connsiteX4" fmla="*/ 443264 w 543506"/>
                    <a:gd name="connsiteY4" fmla="*/ 5361 h 841537"/>
                    <a:gd name="connsiteX5" fmla="*/ 426149 w 543506"/>
                    <a:gd name="connsiteY5" fmla="*/ 10251 h 841537"/>
                    <a:gd name="connsiteX6" fmla="*/ 418815 w 543506"/>
                    <a:gd name="connsiteY6" fmla="*/ 15140 h 841537"/>
                    <a:gd name="connsiteX7" fmla="*/ 413925 w 543506"/>
                    <a:gd name="connsiteY7" fmla="*/ 22475 h 841537"/>
                    <a:gd name="connsiteX8" fmla="*/ 411480 w 543506"/>
                    <a:gd name="connsiteY8" fmla="*/ 29810 h 841537"/>
                    <a:gd name="connsiteX9" fmla="*/ 394365 w 543506"/>
                    <a:gd name="connsiteY9" fmla="*/ 37145 h 841537"/>
                    <a:gd name="connsiteX10" fmla="*/ 377251 w 543506"/>
                    <a:gd name="connsiteY10" fmla="*/ 42035 h 841537"/>
                    <a:gd name="connsiteX11" fmla="*/ 369916 w 543506"/>
                    <a:gd name="connsiteY11" fmla="*/ 46924 h 841537"/>
                    <a:gd name="connsiteX12" fmla="*/ 345467 w 543506"/>
                    <a:gd name="connsiteY12" fmla="*/ 54259 h 841537"/>
                    <a:gd name="connsiteX13" fmla="*/ 330798 w 543506"/>
                    <a:gd name="connsiteY13" fmla="*/ 59149 h 841537"/>
                    <a:gd name="connsiteX14" fmla="*/ 323463 w 543506"/>
                    <a:gd name="connsiteY14" fmla="*/ 61594 h 841537"/>
                    <a:gd name="connsiteX15" fmla="*/ 308793 w 543506"/>
                    <a:gd name="connsiteY15" fmla="*/ 71374 h 841537"/>
                    <a:gd name="connsiteX16" fmla="*/ 303903 w 543506"/>
                    <a:gd name="connsiteY16" fmla="*/ 86043 h 841537"/>
                    <a:gd name="connsiteX17" fmla="*/ 296569 w 543506"/>
                    <a:gd name="connsiteY17" fmla="*/ 90933 h 841537"/>
                    <a:gd name="connsiteX18" fmla="*/ 281899 w 543506"/>
                    <a:gd name="connsiteY18" fmla="*/ 95823 h 841537"/>
                    <a:gd name="connsiteX19" fmla="*/ 274564 w 543506"/>
                    <a:gd name="connsiteY19" fmla="*/ 98268 h 841537"/>
                    <a:gd name="connsiteX20" fmla="*/ 264785 w 543506"/>
                    <a:gd name="connsiteY20" fmla="*/ 100713 h 841537"/>
                    <a:gd name="connsiteX21" fmla="*/ 250115 w 543506"/>
                    <a:gd name="connsiteY21" fmla="*/ 105603 h 841537"/>
                    <a:gd name="connsiteX22" fmla="*/ 235446 w 543506"/>
                    <a:gd name="connsiteY22" fmla="*/ 115382 h 841537"/>
                    <a:gd name="connsiteX23" fmla="*/ 233001 w 543506"/>
                    <a:gd name="connsiteY23" fmla="*/ 122717 h 841537"/>
                    <a:gd name="connsiteX24" fmla="*/ 218331 w 543506"/>
                    <a:gd name="connsiteY24" fmla="*/ 132497 h 841537"/>
                    <a:gd name="connsiteX25" fmla="*/ 201217 w 543506"/>
                    <a:gd name="connsiteY25" fmla="*/ 149611 h 841537"/>
                    <a:gd name="connsiteX26" fmla="*/ 191437 w 543506"/>
                    <a:gd name="connsiteY26" fmla="*/ 159391 h 841537"/>
                    <a:gd name="connsiteX27" fmla="*/ 176768 w 543506"/>
                    <a:gd name="connsiteY27" fmla="*/ 174060 h 841537"/>
                    <a:gd name="connsiteX28" fmla="*/ 169433 w 543506"/>
                    <a:gd name="connsiteY28" fmla="*/ 178950 h 841537"/>
                    <a:gd name="connsiteX29" fmla="*/ 152318 w 543506"/>
                    <a:gd name="connsiteY29" fmla="*/ 200954 h 841537"/>
                    <a:gd name="connsiteX30" fmla="*/ 144984 w 543506"/>
                    <a:gd name="connsiteY30" fmla="*/ 215624 h 841537"/>
                    <a:gd name="connsiteX31" fmla="*/ 142539 w 543506"/>
                    <a:gd name="connsiteY31" fmla="*/ 222959 h 841537"/>
                    <a:gd name="connsiteX32" fmla="*/ 125424 w 543506"/>
                    <a:gd name="connsiteY32" fmla="*/ 225404 h 841537"/>
                    <a:gd name="connsiteX33" fmla="*/ 110755 w 543506"/>
                    <a:gd name="connsiteY33" fmla="*/ 230293 h 841537"/>
                    <a:gd name="connsiteX34" fmla="*/ 103420 w 543506"/>
                    <a:gd name="connsiteY34" fmla="*/ 232738 h 841537"/>
                    <a:gd name="connsiteX35" fmla="*/ 96085 w 543506"/>
                    <a:gd name="connsiteY35" fmla="*/ 237628 h 841537"/>
                    <a:gd name="connsiteX36" fmla="*/ 76526 w 543506"/>
                    <a:gd name="connsiteY36" fmla="*/ 254743 h 841537"/>
                    <a:gd name="connsiteX37" fmla="*/ 69191 w 543506"/>
                    <a:gd name="connsiteY37" fmla="*/ 259632 h 841537"/>
                    <a:gd name="connsiteX38" fmla="*/ 64301 w 543506"/>
                    <a:gd name="connsiteY38" fmla="*/ 266967 h 841537"/>
                    <a:gd name="connsiteX39" fmla="*/ 56967 w 543506"/>
                    <a:gd name="connsiteY39" fmla="*/ 271857 h 841537"/>
                    <a:gd name="connsiteX40" fmla="*/ 39852 w 543506"/>
                    <a:gd name="connsiteY40" fmla="*/ 291416 h 841537"/>
                    <a:gd name="connsiteX41" fmla="*/ 30072 w 543506"/>
                    <a:gd name="connsiteY41" fmla="*/ 303641 h 841537"/>
                    <a:gd name="connsiteX42" fmla="*/ 20293 w 543506"/>
                    <a:gd name="connsiteY42" fmla="*/ 318311 h 841537"/>
                    <a:gd name="connsiteX43" fmla="*/ 15403 w 543506"/>
                    <a:gd name="connsiteY43" fmla="*/ 325645 h 841537"/>
                    <a:gd name="connsiteX44" fmla="*/ 10513 w 543506"/>
                    <a:gd name="connsiteY44" fmla="*/ 340315 h 841537"/>
                    <a:gd name="connsiteX45" fmla="*/ 8068 w 543506"/>
                    <a:gd name="connsiteY45" fmla="*/ 347650 h 841537"/>
                    <a:gd name="connsiteX46" fmla="*/ 3178 w 543506"/>
                    <a:gd name="connsiteY46" fmla="*/ 364764 h 841537"/>
                    <a:gd name="connsiteX47" fmla="*/ 3178 w 543506"/>
                    <a:gd name="connsiteY47" fmla="*/ 572582 h 841537"/>
                    <a:gd name="connsiteX48" fmla="*/ 5623 w 543506"/>
                    <a:gd name="connsiteY48" fmla="*/ 579917 h 841537"/>
                    <a:gd name="connsiteX49" fmla="*/ 8068 w 543506"/>
                    <a:gd name="connsiteY49" fmla="*/ 589697 h 841537"/>
                    <a:gd name="connsiteX50" fmla="*/ 15403 w 543506"/>
                    <a:gd name="connsiteY50" fmla="*/ 621481 h 841537"/>
                    <a:gd name="connsiteX51" fmla="*/ 20293 w 543506"/>
                    <a:gd name="connsiteY51" fmla="*/ 645930 h 841537"/>
                    <a:gd name="connsiteX52" fmla="*/ 25183 w 543506"/>
                    <a:gd name="connsiteY52" fmla="*/ 653265 h 841537"/>
                    <a:gd name="connsiteX53" fmla="*/ 27627 w 543506"/>
                    <a:gd name="connsiteY53" fmla="*/ 663044 h 841537"/>
                    <a:gd name="connsiteX54" fmla="*/ 30072 w 543506"/>
                    <a:gd name="connsiteY54" fmla="*/ 675269 h 841537"/>
                    <a:gd name="connsiteX55" fmla="*/ 34962 w 543506"/>
                    <a:gd name="connsiteY55" fmla="*/ 689938 h 841537"/>
                    <a:gd name="connsiteX56" fmla="*/ 39852 w 543506"/>
                    <a:gd name="connsiteY56" fmla="*/ 709498 h 841537"/>
                    <a:gd name="connsiteX57" fmla="*/ 44742 w 543506"/>
                    <a:gd name="connsiteY57" fmla="*/ 726612 h 841537"/>
                    <a:gd name="connsiteX58" fmla="*/ 54522 w 543506"/>
                    <a:gd name="connsiteY58" fmla="*/ 741282 h 841537"/>
                    <a:gd name="connsiteX59" fmla="*/ 64301 w 543506"/>
                    <a:gd name="connsiteY59" fmla="*/ 755951 h 841537"/>
                    <a:gd name="connsiteX60" fmla="*/ 69191 w 543506"/>
                    <a:gd name="connsiteY60" fmla="*/ 763286 h 841537"/>
                    <a:gd name="connsiteX61" fmla="*/ 74081 w 543506"/>
                    <a:gd name="connsiteY61" fmla="*/ 770621 h 841537"/>
                    <a:gd name="connsiteX62" fmla="*/ 86306 w 543506"/>
                    <a:gd name="connsiteY62" fmla="*/ 785290 h 841537"/>
                    <a:gd name="connsiteX63" fmla="*/ 91195 w 543506"/>
                    <a:gd name="connsiteY63" fmla="*/ 799960 h 841537"/>
                    <a:gd name="connsiteX64" fmla="*/ 93640 w 543506"/>
                    <a:gd name="connsiteY64" fmla="*/ 807294 h 841537"/>
                    <a:gd name="connsiteX65" fmla="*/ 105865 w 543506"/>
                    <a:gd name="connsiteY65" fmla="*/ 821964 h 841537"/>
                    <a:gd name="connsiteX66" fmla="*/ 120534 w 543506"/>
                    <a:gd name="connsiteY66" fmla="*/ 834189 h 841537"/>
                    <a:gd name="connsiteX67" fmla="*/ 127869 w 543506"/>
                    <a:gd name="connsiteY67" fmla="*/ 841523 h 84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43506" h="841537">
                      <a:moveTo>
                        <a:pt x="543506" y="10251"/>
                      </a:moveTo>
                      <a:cubicBezTo>
                        <a:pt x="539431" y="7806"/>
                        <a:pt x="535532" y="5041"/>
                        <a:pt x="531281" y="2916"/>
                      </a:cubicBezTo>
                      <a:cubicBezTo>
                        <a:pt x="519392" y="-3029"/>
                        <a:pt x="508406" y="1766"/>
                        <a:pt x="494607" y="2916"/>
                      </a:cubicBezTo>
                      <a:cubicBezTo>
                        <a:pt x="477020" y="8778"/>
                        <a:pt x="498983" y="2916"/>
                        <a:pt x="477493" y="2916"/>
                      </a:cubicBezTo>
                      <a:cubicBezTo>
                        <a:pt x="466054" y="2916"/>
                        <a:pt x="454674" y="4546"/>
                        <a:pt x="443264" y="5361"/>
                      </a:cubicBezTo>
                      <a:cubicBezTo>
                        <a:pt x="440130" y="6145"/>
                        <a:pt x="429657" y="8497"/>
                        <a:pt x="426149" y="10251"/>
                      </a:cubicBezTo>
                      <a:cubicBezTo>
                        <a:pt x="423521" y="11565"/>
                        <a:pt x="421260" y="13510"/>
                        <a:pt x="418815" y="15140"/>
                      </a:cubicBezTo>
                      <a:cubicBezTo>
                        <a:pt x="417185" y="17585"/>
                        <a:pt x="415239" y="19847"/>
                        <a:pt x="413925" y="22475"/>
                      </a:cubicBezTo>
                      <a:cubicBezTo>
                        <a:pt x="412772" y="24780"/>
                        <a:pt x="413090" y="27798"/>
                        <a:pt x="411480" y="29810"/>
                      </a:cubicBezTo>
                      <a:cubicBezTo>
                        <a:pt x="407068" y="35324"/>
                        <a:pt x="400455" y="35405"/>
                        <a:pt x="394365" y="37145"/>
                      </a:cubicBezTo>
                      <a:cubicBezTo>
                        <a:pt x="369812" y="44161"/>
                        <a:pt x="407827" y="34391"/>
                        <a:pt x="377251" y="42035"/>
                      </a:cubicBezTo>
                      <a:cubicBezTo>
                        <a:pt x="374806" y="43665"/>
                        <a:pt x="372601" y="45731"/>
                        <a:pt x="369916" y="46924"/>
                      </a:cubicBezTo>
                      <a:cubicBezTo>
                        <a:pt x="357941" y="52246"/>
                        <a:pt x="356412" y="50975"/>
                        <a:pt x="345467" y="54259"/>
                      </a:cubicBezTo>
                      <a:cubicBezTo>
                        <a:pt x="340530" y="55740"/>
                        <a:pt x="335688" y="57519"/>
                        <a:pt x="330798" y="59149"/>
                      </a:cubicBezTo>
                      <a:cubicBezTo>
                        <a:pt x="328353" y="59964"/>
                        <a:pt x="325607" y="60164"/>
                        <a:pt x="323463" y="61594"/>
                      </a:cubicBezTo>
                      <a:lnTo>
                        <a:pt x="308793" y="71374"/>
                      </a:lnTo>
                      <a:cubicBezTo>
                        <a:pt x="307163" y="76264"/>
                        <a:pt x="308191" y="83184"/>
                        <a:pt x="303903" y="86043"/>
                      </a:cubicBezTo>
                      <a:cubicBezTo>
                        <a:pt x="301458" y="87673"/>
                        <a:pt x="299254" y="89740"/>
                        <a:pt x="296569" y="90933"/>
                      </a:cubicBezTo>
                      <a:cubicBezTo>
                        <a:pt x="291859" y="93027"/>
                        <a:pt x="286789" y="94193"/>
                        <a:pt x="281899" y="95823"/>
                      </a:cubicBezTo>
                      <a:cubicBezTo>
                        <a:pt x="279454" y="96638"/>
                        <a:pt x="277064" y="97643"/>
                        <a:pt x="274564" y="98268"/>
                      </a:cubicBezTo>
                      <a:cubicBezTo>
                        <a:pt x="271304" y="99083"/>
                        <a:pt x="268003" y="99747"/>
                        <a:pt x="264785" y="100713"/>
                      </a:cubicBezTo>
                      <a:cubicBezTo>
                        <a:pt x="259848" y="102194"/>
                        <a:pt x="254404" y="102744"/>
                        <a:pt x="250115" y="105603"/>
                      </a:cubicBezTo>
                      <a:lnTo>
                        <a:pt x="235446" y="115382"/>
                      </a:lnTo>
                      <a:cubicBezTo>
                        <a:pt x="234631" y="117827"/>
                        <a:pt x="234823" y="120895"/>
                        <a:pt x="233001" y="122717"/>
                      </a:cubicBezTo>
                      <a:cubicBezTo>
                        <a:pt x="228845" y="126873"/>
                        <a:pt x="218331" y="132497"/>
                        <a:pt x="218331" y="132497"/>
                      </a:cubicBezTo>
                      <a:cubicBezTo>
                        <a:pt x="207122" y="149310"/>
                        <a:pt x="214127" y="145308"/>
                        <a:pt x="201217" y="149611"/>
                      </a:cubicBezTo>
                      <a:cubicBezTo>
                        <a:pt x="196001" y="165259"/>
                        <a:pt x="203173" y="150263"/>
                        <a:pt x="191437" y="159391"/>
                      </a:cubicBezTo>
                      <a:cubicBezTo>
                        <a:pt x="185979" y="163636"/>
                        <a:pt x="181658" y="169170"/>
                        <a:pt x="176768" y="174060"/>
                      </a:cubicBezTo>
                      <a:cubicBezTo>
                        <a:pt x="174690" y="176138"/>
                        <a:pt x="171878" y="177320"/>
                        <a:pt x="169433" y="178950"/>
                      </a:cubicBezTo>
                      <a:cubicBezTo>
                        <a:pt x="157735" y="196497"/>
                        <a:pt x="163809" y="189465"/>
                        <a:pt x="152318" y="200954"/>
                      </a:cubicBezTo>
                      <a:cubicBezTo>
                        <a:pt x="146172" y="219391"/>
                        <a:pt x="154462" y="196665"/>
                        <a:pt x="144984" y="215624"/>
                      </a:cubicBezTo>
                      <a:cubicBezTo>
                        <a:pt x="143832" y="217929"/>
                        <a:pt x="144844" y="221806"/>
                        <a:pt x="142539" y="222959"/>
                      </a:cubicBezTo>
                      <a:cubicBezTo>
                        <a:pt x="137384" y="225536"/>
                        <a:pt x="131129" y="224589"/>
                        <a:pt x="125424" y="225404"/>
                      </a:cubicBezTo>
                      <a:lnTo>
                        <a:pt x="110755" y="230293"/>
                      </a:lnTo>
                      <a:cubicBezTo>
                        <a:pt x="108310" y="231108"/>
                        <a:pt x="105564" y="231308"/>
                        <a:pt x="103420" y="232738"/>
                      </a:cubicBezTo>
                      <a:lnTo>
                        <a:pt x="96085" y="237628"/>
                      </a:lnTo>
                      <a:cubicBezTo>
                        <a:pt x="87936" y="249852"/>
                        <a:pt x="93639" y="243335"/>
                        <a:pt x="76526" y="254743"/>
                      </a:cubicBezTo>
                      <a:lnTo>
                        <a:pt x="69191" y="259632"/>
                      </a:lnTo>
                      <a:cubicBezTo>
                        <a:pt x="67561" y="262077"/>
                        <a:pt x="66379" y="264889"/>
                        <a:pt x="64301" y="266967"/>
                      </a:cubicBezTo>
                      <a:cubicBezTo>
                        <a:pt x="62223" y="269045"/>
                        <a:pt x="58902" y="269646"/>
                        <a:pt x="56967" y="271857"/>
                      </a:cubicBezTo>
                      <a:cubicBezTo>
                        <a:pt x="37005" y="294672"/>
                        <a:pt x="56353" y="280417"/>
                        <a:pt x="39852" y="291416"/>
                      </a:cubicBezTo>
                      <a:cubicBezTo>
                        <a:pt x="34346" y="307935"/>
                        <a:pt x="41982" y="290028"/>
                        <a:pt x="30072" y="303641"/>
                      </a:cubicBezTo>
                      <a:cubicBezTo>
                        <a:pt x="26202" y="308064"/>
                        <a:pt x="23553" y="313421"/>
                        <a:pt x="20293" y="318311"/>
                      </a:cubicBezTo>
                      <a:lnTo>
                        <a:pt x="15403" y="325645"/>
                      </a:lnTo>
                      <a:lnTo>
                        <a:pt x="10513" y="340315"/>
                      </a:lnTo>
                      <a:cubicBezTo>
                        <a:pt x="9698" y="342760"/>
                        <a:pt x="8693" y="345150"/>
                        <a:pt x="8068" y="347650"/>
                      </a:cubicBezTo>
                      <a:cubicBezTo>
                        <a:pt x="4998" y="359929"/>
                        <a:pt x="6686" y="354241"/>
                        <a:pt x="3178" y="364764"/>
                      </a:cubicBezTo>
                      <a:cubicBezTo>
                        <a:pt x="-1078" y="458400"/>
                        <a:pt x="-1041" y="433363"/>
                        <a:pt x="3178" y="572582"/>
                      </a:cubicBezTo>
                      <a:cubicBezTo>
                        <a:pt x="3256" y="575158"/>
                        <a:pt x="4915" y="577439"/>
                        <a:pt x="5623" y="579917"/>
                      </a:cubicBezTo>
                      <a:cubicBezTo>
                        <a:pt x="6546" y="583148"/>
                        <a:pt x="7364" y="586411"/>
                        <a:pt x="8068" y="589697"/>
                      </a:cubicBezTo>
                      <a:cubicBezTo>
                        <a:pt x="14542" y="619910"/>
                        <a:pt x="9995" y="605258"/>
                        <a:pt x="15403" y="621481"/>
                      </a:cubicBezTo>
                      <a:cubicBezTo>
                        <a:pt x="16304" y="627788"/>
                        <a:pt x="16879" y="639102"/>
                        <a:pt x="20293" y="645930"/>
                      </a:cubicBezTo>
                      <a:cubicBezTo>
                        <a:pt x="21607" y="648558"/>
                        <a:pt x="23553" y="650820"/>
                        <a:pt x="25183" y="653265"/>
                      </a:cubicBezTo>
                      <a:cubicBezTo>
                        <a:pt x="25998" y="656525"/>
                        <a:pt x="26898" y="659764"/>
                        <a:pt x="27627" y="663044"/>
                      </a:cubicBezTo>
                      <a:cubicBezTo>
                        <a:pt x="28528" y="667101"/>
                        <a:pt x="28979" y="671260"/>
                        <a:pt x="30072" y="675269"/>
                      </a:cubicBezTo>
                      <a:cubicBezTo>
                        <a:pt x="31428" y="680242"/>
                        <a:pt x="33712" y="684938"/>
                        <a:pt x="34962" y="689938"/>
                      </a:cubicBezTo>
                      <a:lnTo>
                        <a:pt x="39852" y="709498"/>
                      </a:lnTo>
                      <a:cubicBezTo>
                        <a:pt x="40427" y="711799"/>
                        <a:pt x="43148" y="723743"/>
                        <a:pt x="44742" y="726612"/>
                      </a:cubicBezTo>
                      <a:cubicBezTo>
                        <a:pt x="47596" y="731749"/>
                        <a:pt x="51262" y="736392"/>
                        <a:pt x="54522" y="741282"/>
                      </a:cubicBezTo>
                      <a:lnTo>
                        <a:pt x="64301" y="755951"/>
                      </a:lnTo>
                      <a:lnTo>
                        <a:pt x="69191" y="763286"/>
                      </a:lnTo>
                      <a:cubicBezTo>
                        <a:pt x="70821" y="765731"/>
                        <a:pt x="72003" y="768543"/>
                        <a:pt x="74081" y="770621"/>
                      </a:cubicBezTo>
                      <a:cubicBezTo>
                        <a:pt x="83494" y="780033"/>
                        <a:pt x="79498" y="775078"/>
                        <a:pt x="86306" y="785290"/>
                      </a:cubicBezTo>
                      <a:lnTo>
                        <a:pt x="91195" y="799960"/>
                      </a:lnTo>
                      <a:cubicBezTo>
                        <a:pt x="92010" y="802405"/>
                        <a:pt x="91818" y="805472"/>
                        <a:pt x="93640" y="807294"/>
                      </a:cubicBezTo>
                      <a:cubicBezTo>
                        <a:pt x="115069" y="828723"/>
                        <a:pt x="88845" y="801540"/>
                        <a:pt x="105865" y="821964"/>
                      </a:cubicBezTo>
                      <a:cubicBezTo>
                        <a:pt x="111747" y="829023"/>
                        <a:pt x="113323" y="829381"/>
                        <a:pt x="120534" y="834189"/>
                      </a:cubicBezTo>
                      <a:cubicBezTo>
                        <a:pt x="125876" y="842201"/>
                        <a:pt x="122486" y="841523"/>
                        <a:pt x="127869" y="8415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8" name="フリーフォーム 1167"/>
                <p:cNvSpPr/>
                <p:nvPr/>
              </p:nvSpPr>
              <p:spPr>
                <a:xfrm>
                  <a:off x="4794488" y="5542633"/>
                  <a:ext cx="440085" cy="134471"/>
                </a:xfrm>
                <a:custGeom>
                  <a:avLst/>
                  <a:gdLst>
                    <a:gd name="connsiteX0" fmla="*/ 440085 w 440085"/>
                    <a:gd name="connsiteY0" fmla="*/ 0 h 134471"/>
                    <a:gd name="connsiteX1" fmla="*/ 410746 w 440085"/>
                    <a:gd name="connsiteY1" fmla="*/ 4890 h 134471"/>
                    <a:gd name="connsiteX2" fmla="*/ 403411 w 440085"/>
                    <a:gd name="connsiteY2" fmla="*/ 9780 h 134471"/>
                    <a:gd name="connsiteX3" fmla="*/ 396077 w 440085"/>
                    <a:gd name="connsiteY3" fmla="*/ 24449 h 134471"/>
                    <a:gd name="connsiteX4" fmla="*/ 374072 w 440085"/>
                    <a:gd name="connsiteY4" fmla="*/ 34229 h 134471"/>
                    <a:gd name="connsiteX5" fmla="*/ 366738 w 440085"/>
                    <a:gd name="connsiteY5" fmla="*/ 36674 h 134471"/>
                    <a:gd name="connsiteX6" fmla="*/ 352068 w 440085"/>
                    <a:gd name="connsiteY6" fmla="*/ 41564 h 134471"/>
                    <a:gd name="connsiteX7" fmla="*/ 344733 w 440085"/>
                    <a:gd name="connsiteY7" fmla="*/ 44009 h 134471"/>
                    <a:gd name="connsiteX8" fmla="*/ 337399 w 440085"/>
                    <a:gd name="connsiteY8" fmla="*/ 58678 h 134471"/>
                    <a:gd name="connsiteX9" fmla="*/ 334954 w 440085"/>
                    <a:gd name="connsiteY9" fmla="*/ 66013 h 134471"/>
                    <a:gd name="connsiteX10" fmla="*/ 320284 w 440085"/>
                    <a:gd name="connsiteY10" fmla="*/ 75793 h 134471"/>
                    <a:gd name="connsiteX11" fmla="*/ 300725 w 440085"/>
                    <a:gd name="connsiteY11" fmla="*/ 95352 h 134471"/>
                    <a:gd name="connsiteX12" fmla="*/ 293390 w 440085"/>
                    <a:gd name="connsiteY12" fmla="*/ 97797 h 134471"/>
                    <a:gd name="connsiteX13" fmla="*/ 286055 w 440085"/>
                    <a:gd name="connsiteY13" fmla="*/ 100242 h 134471"/>
                    <a:gd name="connsiteX14" fmla="*/ 271386 w 440085"/>
                    <a:gd name="connsiteY14" fmla="*/ 107577 h 134471"/>
                    <a:gd name="connsiteX15" fmla="*/ 264051 w 440085"/>
                    <a:gd name="connsiteY15" fmla="*/ 102687 h 134471"/>
                    <a:gd name="connsiteX16" fmla="*/ 249382 w 440085"/>
                    <a:gd name="connsiteY16" fmla="*/ 97797 h 134471"/>
                    <a:gd name="connsiteX17" fmla="*/ 242047 w 440085"/>
                    <a:gd name="connsiteY17" fmla="*/ 95352 h 134471"/>
                    <a:gd name="connsiteX18" fmla="*/ 205373 w 440085"/>
                    <a:gd name="connsiteY18" fmla="*/ 97797 h 134471"/>
                    <a:gd name="connsiteX19" fmla="*/ 198038 w 440085"/>
                    <a:gd name="connsiteY19" fmla="*/ 100242 h 134471"/>
                    <a:gd name="connsiteX20" fmla="*/ 178479 w 440085"/>
                    <a:gd name="connsiteY20" fmla="*/ 97797 h 134471"/>
                    <a:gd name="connsiteX21" fmla="*/ 163809 w 440085"/>
                    <a:gd name="connsiteY21" fmla="*/ 100242 h 134471"/>
                    <a:gd name="connsiteX22" fmla="*/ 154030 w 440085"/>
                    <a:gd name="connsiteY22" fmla="*/ 102687 h 134471"/>
                    <a:gd name="connsiteX23" fmla="*/ 132025 w 440085"/>
                    <a:gd name="connsiteY23" fmla="*/ 97797 h 134471"/>
                    <a:gd name="connsiteX24" fmla="*/ 46453 w 440085"/>
                    <a:gd name="connsiteY24" fmla="*/ 102687 h 134471"/>
                    <a:gd name="connsiteX25" fmla="*/ 39118 w 440085"/>
                    <a:gd name="connsiteY25" fmla="*/ 105132 h 134471"/>
                    <a:gd name="connsiteX26" fmla="*/ 31784 w 440085"/>
                    <a:gd name="connsiteY26" fmla="*/ 110022 h 134471"/>
                    <a:gd name="connsiteX27" fmla="*/ 17114 w 440085"/>
                    <a:gd name="connsiteY27" fmla="*/ 117356 h 134471"/>
                    <a:gd name="connsiteX28" fmla="*/ 4890 w 440085"/>
                    <a:gd name="connsiteY28" fmla="*/ 132026 h 134471"/>
                    <a:gd name="connsiteX29" fmla="*/ 0 w 440085"/>
                    <a:gd name="connsiteY29" fmla="*/ 134471 h 13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0085" h="134471">
                      <a:moveTo>
                        <a:pt x="440085" y="0"/>
                      </a:moveTo>
                      <a:cubicBezTo>
                        <a:pt x="433113" y="775"/>
                        <a:pt x="418938" y="794"/>
                        <a:pt x="410746" y="4890"/>
                      </a:cubicBezTo>
                      <a:cubicBezTo>
                        <a:pt x="408118" y="6204"/>
                        <a:pt x="405856" y="8150"/>
                        <a:pt x="403411" y="9780"/>
                      </a:cubicBezTo>
                      <a:cubicBezTo>
                        <a:pt x="401423" y="15747"/>
                        <a:pt x="400818" y="19708"/>
                        <a:pt x="396077" y="24449"/>
                      </a:cubicBezTo>
                      <a:cubicBezTo>
                        <a:pt x="390264" y="30261"/>
                        <a:pt x="381336" y="31807"/>
                        <a:pt x="374072" y="34229"/>
                      </a:cubicBezTo>
                      <a:lnTo>
                        <a:pt x="366738" y="36674"/>
                      </a:lnTo>
                      <a:lnTo>
                        <a:pt x="352068" y="41564"/>
                      </a:lnTo>
                      <a:lnTo>
                        <a:pt x="344733" y="44009"/>
                      </a:lnTo>
                      <a:cubicBezTo>
                        <a:pt x="338586" y="62446"/>
                        <a:pt x="346878" y="39717"/>
                        <a:pt x="337399" y="58678"/>
                      </a:cubicBezTo>
                      <a:cubicBezTo>
                        <a:pt x="336247" y="60983"/>
                        <a:pt x="336776" y="64191"/>
                        <a:pt x="334954" y="66013"/>
                      </a:cubicBezTo>
                      <a:cubicBezTo>
                        <a:pt x="330798" y="70169"/>
                        <a:pt x="320284" y="75793"/>
                        <a:pt x="320284" y="75793"/>
                      </a:cubicBezTo>
                      <a:cubicBezTo>
                        <a:pt x="313764" y="95351"/>
                        <a:pt x="320284" y="88832"/>
                        <a:pt x="300725" y="95352"/>
                      </a:cubicBezTo>
                      <a:lnTo>
                        <a:pt x="293390" y="97797"/>
                      </a:lnTo>
                      <a:lnTo>
                        <a:pt x="286055" y="100242"/>
                      </a:lnTo>
                      <a:cubicBezTo>
                        <a:pt x="283500" y="101945"/>
                        <a:pt x="275436" y="108252"/>
                        <a:pt x="271386" y="107577"/>
                      </a:cubicBezTo>
                      <a:cubicBezTo>
                        <a:pt x="268487" y="107094"/>
                        <a:pt x="266736" y="103880"/>
                        <a:pt x="264051" y="102687"/>
                      </a:cubicBezTo>
                      <a:cubicBezTo>
                        <a:pt x="259341" y="100594"/>
                        <a:pt x="254272" y="99427"/>
                        <a:pt x="249382" y="97797"/>
                      </a:cubicBezTo>
                      <a:lnTo>
                        <a:pt x="242047" y="95352"/>
                      </a:lnTo>
                      <a:cubicBezTo>
                        <a:pt x="229822" y="96167"/>
                        <a:pt x="217550" y="96444"/>
                        <a:pt x="205373" y="97797"/>
                      </a:cubicBezTo>
                      <a:cubicBezTo>
                        <a:pt x="202812" y="98082"/>
                        <a:pt x="200615" y="100242"/>
                        <a:pt x="198038" y="100242"/>
                      </a:cubicBezTo>
                      <a:cubicBezTo>
                        <a:pt x="191468" y="100242"/>
                        <a:pt x="184999" y="98612"/>
                        <a:pt x="178479" y="97797"/>
                      </a:cubicBezTo>
                      <a:cubicBezTo>
                        <a:pt x="173589" y="98612"/>
                        <a:pt x="168670" y="99270"/>
                        <a:pt x="163809" y="100242"/>
                      </a:cubicBezTo>
                      <a:cubicBezTo>
                        <a:pt x="160514" y="100901"/>
                        <a:pt x="157390" y="102687"/>
                        <a:pt x="154030" y="102687"/>
                      </a:cubicBezTo>
                      <a:cubicBezTo>
                        <a:pt x="145424" y="102687"/>
                        <a:pt x="139589" y="100318"/>
                        <a:pt x="132025" y="97797"/>
                      </a:cubicBezTo>
                      <a:cubicBezTo>
                        <a:pt x="103717" y="98741"/>
                        <a:pt x="74309" y="95723"/>
                        <a:pt x="46453" y="102687"/>
                      </a:cubicBezTo>
                      <a:cubicBezTo>
                        <a:pt x="43953" y="103312"/>
                        <a:pt x="41563" y="104317"/>
                        <a:pt x="39118" y="105132"/>
                      </a:cubicBezTo>
                      <a:cubicBezTo>
                        <a:pt x="36673" y="106762"/>
                        <a:pt x="34412" y="108708"/>
                        <a:pt x="31784" y="110022"/>
                      </a:cubicBezTo>
                      <a:cubicBezTo>
                        <a:pt x="20754" y="115537"/>
                        <a:pt x="27628" y="108594"/>
                        <a:pt x="17114" y="117356"/>
                      </a:cubicBezTo>
                      <a:cubicBezTo>
                        <a:pt x="-6917" y="137382"/>
                        <a:pt x="24119" y="112795"/>
                        <a:pt x="4890" y="132026"/>
                      </a:cubicBezTo>
                      <a:cubicBezTo>
                        <a:pt x="3601" y="133315"/>
                        <a:pt x="1630" y="133656"/>
                        <a:pt x="0" y="1344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9" name="フリーフォーム 1168"/>
                <p:cNvSpPr/>
                <p:nvPr/>
              </p:nvSpPr>
              <p:spPr>
                <a:xfrm>
                  <a:off x="5134332" y="5461951"/>
                  <a:ext cx="68485" cy="61123"/>
                </a:xfrm>
                <a:custGeom>
                  <a:avLst/>
                  <a:gdLst>
                    <a:gd name="connsiteX0" fmla="*/ 0 w 68485"/>
                    <a:gd name="connsiteY0" fmla="*/ 0 h 61123"/>
                    <a:gd name="connsiteX1" fmla="*/ 19559 w 68485"/>
                    <a:gd name="connsiteY1" fmla="*/ 9779 h 61123"/>
                    <a:gd name="connsiteX2" fmla="*/ 24449 w 68485"/>
                    <a:gd name="connsiteY2" fmla="*/ 17114 h 61123"/>
                    <a:gd name="connsiteX3" fmla="*/ 39118 w 68485"/>
                    <a:gd name="connsiteY3" fmla="*/ 26894 h 61123"/>
                    <a:gd name="connsiteX4" fmla="*/ 44008 w 68485"/>
                    <a:gd name="connsiteY4" fmla="*/ 34229 h 61123"/>
                    <a:gd name="connsiteX5" fmla="*/ 51343 w 68485"/>
                    <a:gd name="connsiteY5" fmla="*/ 39119 h 61123"/>
                    <a:gd name="connsiteX6" fmla="*/ 53788 w 68485"/>
                    <a:gd name="connsiteY6" fmla="*/ 46453 h 61123"/>
                    <a:gd name="connsiteX7" fmla="*/ 68457 w 68485"/>
                    <a:gd name="connsiteY7" fmla="*/ 61123 h 6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485" h="61123">
                      <a:moveTo>
                        <a:pt x="0" y="0"/>
                      </a:moveTo>
                      <a:cubicBezTo>
                        <a:pt x="5833" y="2333"/>
                        <a:pt x="14678" y="4899"/>
                        <a:pt x="19559" y="9779"/>
                      </a:cubicBezTo>
                      <a:cubicBezTo>
                        <a:pt x="21637" y="11857"/>
                        <a:pt x="22238" y="15179"/>
                        <a:pt x="24449" y="17114"/>
                      </a:cubicBezTo>
                      <a:cubicBezTo>
                        <a:pt x="28872" y="20984"/>
                        <a:pt x="39118" y="26894"/>
                        <a:pt x="39118" y="26894"/>
                      </a:cubicBezTo>
                      <a:cubicBezTo>
                        <a:pt x="40748" y="29339"/>
                        <a:pt x="41930" y="32151"/>
                        <a:pt x="44008" y="34229"/>
                      </a:cubicBezTo>
                      <a:cubicBezTo>
                        <a:pt x="46086" y="36307"/>
                        <a:pt x="49507" y="36824"/>
                        <a:pt x="51343" y="39119"/>
                      </a:cubicBezTo>
                      <a:cubicBezTo>
                        <a:pt x="52953" y="41131"/>
                        <a:pt x="51966" y="44631"/>
                        <a:pt x="53788" y="46453"/>
                      </a:cubicBezTo>
                      <a:cubicBezTo>
                        <a:pt x="69813" y="62478"/>
                        <a:pt x="68457" y="48875"/>
                        <a:pt x="68457" y="6112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0" name="フリーフォーム 1169"/>
                <p:cNvSpPr/>
                <p:nvPr/>
              </p:nvSpPr>
              <p:spPr>
                <a:xfrm>
                  <a:off x="5053649" y="5488714"/>
                  <a:ext cx="117375" cy="46584"/>
                </a:xfrm>
                <a:custGeom>
                  <a:avLst/>
                  <a:gdLst>
                    <a:gd name="connsiteX0" fmla="*/ 0 w 117375"/>
                    <a:gd name="connsiteY0" fmla="*/ 5021 h 46584"/>
                    <a:gd name="connsiteX1" fmla="*/ 12225 w 117375"/>
                    <a:gd name="connsiteY1" fmla="*/ 131 h 46584"/>
                    <a:gd name="connsiteX2" fmla="*/ 46454 w 117375"/>
                    <a:gd name="connsiteY2" fmla="*/ 7466 h 46584"/>
                    <a:gd name="connsiteX3" fmla="*/ 53788 w 117375"/>
                    <a:gd name="connsiteY3" fmla="*/ 9911 h 46584"/>
                    <a:gd name="connsiteX4" fmla="*/ 61123 w 117375"/>
                    <a:gd name="connsiteY4" fmla="*/ 12356 h 46584"/>
                    <a:gd name="connsiteX5" fmla="*/ 75793 w 117375"/>
                    <a:gd name="connsiteY5" fmla="*/ 19690 h 46584"/>
                    <a:gd name="connsiteX6" fmla="*/ 90462 w 117375"/>
                    <a:gd name="connsiteY6" fmla="*/ 27025 h 46584"/>
                    <a:gd name="connsiteX7" fmla="*/ 105132 w 117375"/>
                    <a:gd name="connsiteY7" fmla="*/ 34360 h 46584"/>
                    <a:gd name="connsiteX8" fmla="*/ 110022 w 117375"/>
                    <a:gd name="connsiteY8" fmla="*/ 41695 h 46584"/>
                    <a:gd name="connsiteX9" fmla="*/ 117356 w 117375"/>
                    <a:gd name="connsiteY9" fmla="*/ 46584 h 4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375" h="46584">
                      <a:moveTo>
                        <a:pt x="0" y="5021"/>
                      </a:moveTo>
                      <a:cubicBezTo>
                        <a:pt x="4075" y="3391"/>
                        <a:pt x="7849" y="468"/>
                        <a:pt x="12225" y="131"/>
                      </a:cubicBezTo>
                      <a:cubicBezTo>
                        <a:pt x="24754" y="-833"/>
                        <a:pt x="35079" y="3674"/>
                        <a:pt x="46454" y="7466"/>
                      </a:cubicBezTo>
                      <a:lnTo>
                        <a:pt x="53788" y="9911"/>
                      </a:lnTo>
                      <a:cubicBezTo>
                        <a:pt x="56233" y="10726"/>
                        <a:pt x="58978" y="10927"/>
                        <a:pt x="61123" y="12356"/>
                      </a:cubicBezTo>
                      <a:cubicBezTo>
                        <a:pt x="70603" y="18674"/>
                        <a:pt x="65670" y="16316"/>
                        <a:pt x="75793" y="19690"/>
                      </a:cubicBezTo>
                      <a:cubicBezTo>
                        <a:pt x="96805" y="33700"/>
                        <a:pt x="70223" y="16905"/>
                        <a:pt x="90462" y="27025"/>
                      </a:cubicBezTo>
                      <a:cubicBezTo>
                        <a:pt x="109421" y="36504"/>
                        <a:pt x="86695" y="28214"/>
                        <a:pt x="105132" y="34360"/>
                      </a:cubicBezTo>
                      <a:cubicBezTo>
                        <a:pt x="106762" y="36805"/>
                        <a:pt x="107727" y="39859"/>
                        <a:pt x="110022" y="41695"/>
                      </a:cubicBezTo>
                      <a:cubicBezTo>
                        <a:pt x="118129" y="48181"/>
                        <a:pt x="117356" y="40365"/>
                        <a:pt x="117356" y="465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1" name="フリーフォーム 1170"/>
                <p:cNvSpPr/>
                <p:nvPr/>
              </p:nvSpPr>
              <p:spPr>
                <a:xfrm>
                  <a:off x="4990081" y="5510849"/>
                  <a:ext cx="134522" cy="51344"/>
                </a:xfrm>
                <a:custGeom>
                  <a:avLst/>
                  <a:gdLst>
                    <a:gd name="connsiteX0" fmla="*/ 0 w 134522"/>
                    <a:gd name="connsiteY0" fmla="*/ 2445 h 51344"/>
                    <a:gd name="connsiteX1" fmla="*/ 12225 w 134522"/>
                    <a:gd name="connsiteY1" fmla="*/ 0 h 51344"/>
                    <a:gd name="connsiteX2" fmla="*/ 41564 w 134522"/>
                    <a:gd name="connsiteY2" fmla="*/ 4890 h 51344"/>
                    <a:gd name="connsiteX3" fmla="*/ 56233 w 134522"/>
                    <a:gd name="connsiteY3" fmla="*/ 9780 h 51344"/>
                    <a:gd name="connsiteX4" fmla="*/ 70903 w 134522"/>
                    <a:gd name="connsiteY4" fmla="*/ 14670 h 51344"/>
                    <a:gd name="connsiteX5" fmla="*/ 92907 w 134522"/>
                    <a:gd name="connsiteY5" fmla="*/ 22004 h 51344"/>
                    <a:gd name="connsiteX6" fmla="*/ 100242 w 134522"/>
                    <a:gd name="connsiteY6" fmla="*/ 24449 h 51344"/>
                    <a:gd name="connsiteX7" fmla="*/ 107577 w 134522"/>
                    <a:gd name="connsiteY7" fmla="*/ 29339 h 51344"/>
                    <a:gd name="connsiteX8" fmla="*/ 129581 w 134522"/>
                    <a:gd name="connsiteY8" fmla="*/ 39119 h 51344"/>
                    <a:gd name="connsiteX9" fmla="*/ 134471 w 134522"/>
                    <a:gd name="connsiteY9" fmla="*/ 51344 h 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522" h="51344">
                      <a:moveTo>
                        <a:pt x="0" y="2445"/>
                      </a:moveTo>
                      <a:cubicBezTo>
                        <a:pt x="4075" y="1630"/>
                        <a:pt x="8069" y="0"/>
                        <a:pt x="12225" y="0"/>
                      </a:cubicBezTo>
                      <a:cubicBezTo>
                        <a:pt x="20314" y="0"/>
                        <a:pt x="32981" y="2315"/>
                        <a:pt x="41564" y="4890"/>
                      </a:cubicBezTo>
                      <a:cubicBezTo>
                        <a:pt x="46501" y="6371"/>
                        <a:pt x="51343" y="8150"/>
                        <a:pt x="56233" y="9780"/>
                      </a:cubicBezTo>
                      <a:lnTo>
                        <a:pt x="70903" y="14670"/>
                      </a:lnTo>
                      <a:lnTo>
                        <a:pt x="92907" y="22004"/>
                      </a:lnTo>
                      <a:cubicBezTo>
                        <a:pt x="95352" y="22819"/>
                        <a:pt x="98098" y="23019"/>
                        <a:pt x="100242" y="24449"/>
                      </a:cubicBezTo>
                      <a:cubicBezTo>
                        <a:pt x="102687" y="26079"/>
                        <a:pt x="104892" y="28146"/>
                        <a:pt x="107577" y="29339"/>
                      </a:cubicBezTo>
                      <a:cubicBezTo>
                        <a:pt x="133763" y="40978"/>
                        <a:pt x="112981" y="28052"/>
                        <a:pt x="129581" y="39119"/>
                      </a:cubicBezTo>
                      <a:cubicBezTo>
                        <a:pt x="135375" y="47810"/>
                        <a:pt x="134471" y="43515"/>
                        <a:pt x="134471" y="5134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2" name="フリーフォーム 1171"/>
                <p:cNvSpPr/>
                <p:nvPr/>
              </p:nvSpPr>
              <p:spPr>
                <a:xfrm>
                  <a:off x="4946073" y="5543212"/>
                  <a:ext cx="173726" cy="44039"/>
                </a:xfrm>
                <a:custGeom>
                  <a:avLst/>
                  <a:gdLst>
                    <a:gd name="connsiteX0" fmla="*/ 0 w 173726"/>
                    <a:gd name="connsiteY0" fmla="*/ 4311 h 44039"/>
                    <a:gd name="connsiteX1" fmla="*/ 78237 w 173726"/>
                    <a:gd name="connsiteY1" fmla="*/ 4311 h 44039"/>
                    <a:gd name="connsiteX2" fmla="*/ 92907 w 173726"/>
                    <a:gd name="connsiteY2" fmla="*/ 9201 h 44039"/>
                    <a:gd name="connsiteX3" fmla="*/ 110021 w 173726"/>
                    <a:gd name="connsiteY3" fmla="*/ 14091 h 44039"/>
                    <a:gd name="connsiteX4" fmla="*/ 124691 w 173726"/>
                    <a:gd name="connsiteY4" fmla="*/ 18981 h 44039"/>
                    <a:gd name="connsiteX5" fmla="*/ 139360 w 173726"/>
                    <a:gd name="connsiteY5" fmla="*/ 23870 h 44039"/>
                    <a:gd name="connsiteX6" fmla="*/ 154030 w 173726"/>
                    <a:gd name="connsiteY6" fmla="*/ 33650 h 44039"/>
                    <a:gd name="connsiteX7" fmla="*/ 173589 w 173726"/>
                    <a:gd name="connsiteY7" fmla="*/ 43430 h 44039"/>
                    <a:gd name="connsiteX8" fmla="*/ 171144 w 173726"/>
                    <a:gd name="connsiteY8" fmla="*/ 43430 h 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26" h="44039">
                      <a:moveTo>
                        <a:pt x="0" y="4311"/>
                      </a:moveTo>
                      <a:cubicBezTo>
                        <a:pt x="31364" y="-1962"/>
                        <a:pt x="21065" y="-887"/>
                        <a:pt x="78237" y="4311"/>
                      </a:cubicBezTo>
                      <a:cubicBezTo>
                        <a:pt x="83370" y="4778"/>
                        <a:pt x="88017" y="7571"/>
                        <a:pt x="92907" y="9201"/>
                      </a:cubicBezTo>
                      <a:cubicBezTo>
                        <a:pt x="117558" y="17418"/>
                        <a:pt x="79317" y="4880"/>
                        <a:pt x="110021" y="14091"/>
                      </a:cubicBezTo>
                      <a:cubicBezTo>
                        <a:pt x="114958" y="15572"/>
                        <a:pt x="119801" y="17351"/>
                        <a:pt x="124691" y="18981"/>
                      </a:cubicBezTo>
                      <a:cubicBezTo>
                        <a:pt x="124695" y="18982"/>
                        <a:pt x="139357" y="23868"/>
                        <a:pt x="139360" y="23870"/>
                      </a:cubicBezTo>
                      <a:cubicBezTo>
                        <a:pt x="144250" y="27130"/>
                        <a:pt x="149072" y="30495"/>
                        <a:pt x="154030" y="33650"/>
                      </a:cubicBezTo>
                      <a:cubicBezTo>
                        <a:pt x="191302" y="57370"/>
                        <a:pt x="149359" y="31315"/>
                        <a:pt x="173589" y="43430"/>
                      </a:cubicBezTo>
                      <a:cubicBezTo>
                        <a:pt x="174318" y="43794"/>
                        <a:pt x="171959" y="43430"/>
                        <a:pt x="171144" y="43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3" name="フリーフォーム 1172"/>
                <p:cNvSpPr/>
                <p:nvPr/>
              </p:nvSpPr>
              <p:spPr>
                <a:xfrm>
                  <a:off x="4880060" y="5574417"/>
                  <a:ext cx="198039" cy="44044"/>
                </a:xfrm>
                <a:custGeom>
                  <a:avLst/>
                  <a:gdLst>
                    <a:gd name="connsiteX0" fmla="*/ 0 w 198039"/>
                    <a:gd name="connsiteY0" fmla="*/ 9780 h 44044"/>
                    <a:gd name="connsiteX1" fmla="*/ 19559 w 198039"/>
                    <a:gd name="connsiteY1" fmla="*/ 2445 h 44044"/>
                    <a:gd name="connsiteX2" fmla="*/ 44008 w 198039"/>
                    <a:gd name="connsiteY2" fmla="*/ 0 h 44044"/>
                    <a:gd name="connsiteX3" fmla="*/ 112466 w 198039"/>
                    <a:gd name="connsiteY3" fmla="*/ 2445 h 44044"/>
                    <a:gd name="connsiteX4" fmla="*/ 127136 w 198039"/>
                    <a:gd name="connsiteY4" fmla="*/ 7335 h 44044"/>
                    <a:gd name="connsiteX5" fmla="*/ 141805 w 198039"/>
                    <a:gd name="connsiteY5" fmla="*/ 14670 h 44044"/>
                    <a:gd name="connsiteX6" fmla="*/ 149140 w 198039"/>
                    <a:gd name="connsiteY6" fmla="*/ 17115 h 44044"/>
                    <a:gd name="connsiteX7" fmla="*/ 163810 w 198039"/>
                    <a:gd name="connsiteY7" fmla="*/ 24449 h 44044"/>
                    <a:gd name="connsiteX8" fmla="*/ 171144 w 198039"/>
                    <a:gd name="connsiteY8" fmla="*/ 29339 h 44044"/>
                    <a:gd name="connsiteX9" fmla="*/ 178479 w 198039"/>
                    <a:gd name="connsiteY9" fmla="*/ 31784 h 44044"/>
                    <a:gd name="connsiteX10" fmla="*/ 183369 w 198039"/>
                    <a:gd name="connsiteY10" fmla="*/ 39119 h 44044"/>
                    <a:gd name="connsiteX11" fmla="*/ 190704 w 198039"/>
                    <a:gd name="connsiteY11" fmla="*/ 44009 h 4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39" h="44044">
                      <a:moveTo>
                        <a:pt x="0" y="9780"/>
                      </a:moveTo>
                      <a:cubicBezTo>
                        <a:pt x="342" y="9643"/>
                        <a:pt x="16444" y="2924"/>
                        <a:pt x="19559" y="2445"/>
                      </a:cubicBezTo>
                      <a:cubicBezTo>
                        <a:pt x="27654" y="1200"/>
                        <a:pt x="35858" y="815"/>
                        <a:pt x="44008" y="0"/>
                      </a:cubicBezTo>
                      <a:cubicBezTo>
                        <a:pt x="66827" y="815"/>
                        <a:pt x="89720" y="438"/>
                        <a:pt x="112466" y="2445"/>
                      </a:cubicBezTo>
                      <a:cubicBezTo>
                        <a:pt x="117601" y="2898"/>
                        <a:pt x="122246" y="5705"/>
                        <a:pt x="127136" y="7335"/>
                      </a:cubicBezTo>
                      <a:cubicBezTo>
                        <a:pt x="145569" y="13480"/>
                        <a:pt x="122848" y="5191"/>
                        <a:pt x="141805" y="14670"/>
                      </a:cubicBezTo>
                      <a:cubicBezTo>
                        <a:pt x="144110" y="15823"/>
                        <a:pt x="146835" y="15963"/>
                        <a:pt x="149140" y="17115"/>
                      </a:cubicBezTo>
                      <a:cubicBezTo>
                        <a:pt x="168099" y="26593"/>
                        <a:pt x="145373" y="18303"/>
                        <a:pt x="163810" y="24449"/>
                      </a:cubicBezTo>
                      <a:cubicBezTo>
                        <a:pt x="166255" y="26079"/>
                        <a:pt x="168516" y="28025"/>
                        <a:pt x="171144" y="29339"/>
                      </a:cubicBezTo>
                      <a:cubicBezTo>
                        <a:pt x="173449" y="30492"/>
                        <a:pt x="176467" y="30174"/>
                        <a:pt x="178479" y="31784"/>
                      </a:cubicBezTo>
                      <a:cubicBezTo>
                        <a:pt x="180774" y="33620"/>
                        <a:pt x="180877" y="37562"/>
                        <a:pt x="183369" y="39119"/>
                      </a:cubicBezTo>
                      <a:cubicBezTo>
                        <a:pt x="192430" y="44782"/>
                        <a:pt x="206952" y="44009"/>
                        <a:pt x="190704"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4" name="フリーフォーム 1173"/>
                <p:cNvSpPr/>
                <p:nvPr/>
              </p:nvSpPr>
              <p:spPr>
                <a:xfrm>
                  <a:off x="4836051" y="5615981"/>
                  <a:ext cx="152330" cy="29339"/>
                </a:xfrm>
                <a:custGeom>
                  <a:avLst/>
                  <a:gdLst>
                    <a:gd name="connsiteX0" fmla="*/ 0 w 152330"/>
                    <a:gd name="connsiteY0" fmla="*/ 12224 h 29339"/>
                    <a:gd name="connsiteX1" fmla="*/ 19560 w 152330"/>
                    <a:gd name="connsiteY1" fmla="*/ 4890 h 29339"/>
                    <a:gd name="connsiteX2" fmla="*/ 41564 w 152330"/>
                    <a:gd name="connsiteY2" fmla="*/ 0 h 29339"/>
                    <a:gd name="connsiteX3" fmla="*/ 105132 w 152330"/>
                    <a:gd name="connsiteY3" fmla="*/ 2445 h 29339"/>
                    <a:gd name="connsiteX4" fmla="*/ 129581 w 152330"/>
                    <a:gd name="connsiteY4" fmla="*/ 9779 h 29339"/>
                    <a:gd name="connsiteX5" fmla="*/ 144251 w 152330"/>
                    <a:gd name="connsiteY5" fmla="*/ 17114 h 29339"/>
                    <a:gd name="connsiteX6" fmla="*/ 151585 w 152330"/>
                    <a:gd name="connsiteY6" fmla="*/ 19559 h 29339"/>
                    <a:gd name="connsiteX7" fmla="*/ 151585 w 152330"/>
                    <a:gd name="connsiteY7" fmla="*/ 29339 h 2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330" h="29339">
                      <a:moveTo>
                        <a:pt x="0" y="12224"/>
                      </a:moveTo>
                      <a:cubicBezTo>
                        <a:pt x="23582" y="7508"/>
                        <a:pt x="2774" y="13282"/>
                        <a:pt x="19560" y="4890"/>
                      </a:cubicBezTo>
                      <a:cubicBezTo>
                        <a:pt x="25581" y="1880"/>
                        <a:pt x="35926" y="940"/>
                        <a:pt x="41564" y="0"/>
                      </a:cubicBezTo>
                      <a:cubicBezTo>
                        <a:pt x="62753" y="815"/>
                        <a:pt x="83974" y="1034"/>
                        <a:pt x="105132" y="2445"/>
                      </a:cubicBezTo>
                      <a:cubicBezTo>
                        <a:pt x="109749" y="2753"/>
                        <a:pt x="127312" y="9023"/>
                        <a:pt x="129581" y="9779"/>
                      </a:cubicBezTo>
                      <a:cubicBezTo>
                        <a:pt x="148011" y="15922"/>
                        <a:pt x="125300" y="7638"/>
                        <a:pt x="144251" y="17114"/>
                      </a:cubicBezTo>
                      <a:cubicBezTo>
                        <a:pt x="146556" y="18267"/>
                        <a:pt x="150259" y="17349"/>
                        <a:pt x="151585" y="19559"/>
                      </a:cubicBezTo>
                      <a:cubicBezTo>
                        <a:pt x="153262" y="22355"/>
                        <a:pt x="151585" y="26079"/>
                        <a:pt x="151585" y="293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5" name="フリーフォーム 1174"/>
                <p:cNvSpPr/>
                <p:nvPr/>
              </p:nvSpPr>
              <p:spPr>
                <a:xfrm>
                  <a:off x="5126997" y="5611089"/>
                  <a:ext cx="80682" cy="36676"/>
                </a:xfrm>
                <a:custGeom>
                  <a:avLst/>
                  <a:gdLst>
                    <a:gd name="connsiteX0" fmla="*/ 0 w 80682"/>
                    <a:gd name="connsiteY0" fmla="*/ 7337 h 36676"/>
                    <a:gd name="connsiteX1" fmla="*/ 34229 w 80682"/>
                    <a:gd name="connsiteY1" fmla="*/ 2447 h 36676"/>
                    <a:gd name="connsiteX2" fmla="*/ 41563 w 80682"/>
                    <a:gd name="connsiteY2" fmla="*/ 4892 h 36676"/>
                    <a:gd name="connsiteX3" fmla="*/ 63568 w 80682"/>
                    <a:gd name="connsiteY3" fmla="*/ 19561 h 36676"/>
                    <a:gd name="connsiteX4" fmla="*/ 70902 w 80682"/>
                    <a:gd name="connsiteY4" fmla="*/ 24451 h 36676"/>
                    <a:gd name="connsiteX5" fmla="*/ 80682 w 80682"/>
                    <a:gd name="connsiteY5" fmla="*/ 36676 h 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36676">
                      <a:moveTo>
                        <a:pt x="0" y="7337"/>
                      </a:moveTo>
                      <a:cubicBezTo>
                        <a:pt x="22787" y="-259"/>
                        <a:pt x="16121" y="-2080"/>
                        <a:pt x="34229" y="2447"/>
                      </a:cubicBezTo>
                      <a:cubicBezTo>
                        <a:pt x="36729" y="3072"/>
                        <a:pt x="39310" y="3641"/>
                        <a:pt x="41563" y="4892"/>
                      </a:cubicBezTo>
                      <a:cubicBezTo>
                        <a:pt x="41570" y="4896"/>
                        <a:pt x="59897" y="17114"/>
                        <a:pt x="63568" y="19561"/>
                      </a:cubicBezTo>
                      <a:lnTo>
                        <a:pt x="70902" y="24451"/>
                      </a:lnTo>
                      <a:cubicBezTo>
                        <a:pt x="77071" y="33704"/>
                        <a:pt x="73714" y="29708"/>
                        <a:pt x="80682" y="366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6" name="フリーフォーム 1175"/>
                <p:cNvSpPr/>
                <p:nvPr/>
              </p:nvSpPr>
              <p:spPr>
                <a:xfrm>
                  <a:off x="5178340" y="5576862"/>
                  <a:ext cx="70981" cy="44009"/>
                </a:xfrm>
                <a:custGeom>
                  <a:avLst/>
                  <a:gdLst>
                    <a:gd name="connsiteX0" fmla="*/ 0 w 70981"/>
                    <a:gd name="connsiteY0" fmla="*/ 0 h 44009"/>
                    <a:gd name="connsiteX1" fmla="*/ 19559 w 70981"/>
                    <a:gd name="connsiteY1" fmla="*/ 2445 h 44009"/>
                    <a:gd name="connsiteX2" fmla="*/ 34229 w 70981"/>
                    <a:gd name="connsiteY2" fmla="*/ 12225 h 44009"/>
                    <a:gd name="connsiteX3" fmla="*/ 48899 w 70981"/>
                    <a:gd name="connsiteY3" fmla="*/ 19559 h 44009"/>
                    <a:gd name="connsiteX4" fmla="*/ 56233 w 70981"/>
                    <a:gd name="connsiteY4" fmla="*/ 26894 h 44009"/>
                    <a:gd name="connsiteX5" fmla="*/ 70903 w 70981"/>
                    <a:gd name="connsiteY5" fmla="*/ 44009 h 4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981" h="44009">
                      <a:moveTo>
                        <a:pt x="0" y="0"/>
                      </a:moveTo>
                      <a:cubicBezTo>
                        <a:pt x="6520" y="815"/>
                        <a:pt x="13371" y="235"/>
                        <a:pt x="19559" y="2445"/>
                      </a:cubicBezTo>
                      <a:cubicBezTo>
                        <a:pt x="25094" y="4422"/>
                        <a:pt x="28654" y="10367"/>
                        <a:pt x="34229" y="12225"/>
                      </a:cubicBezTo>
                      <a:cubicBezTo>
                        <a:pt x="41578" y="14675"/>
                        <a:pt x="42582" y="14295"/>
                        <a:pt x="48899" y="19559"/>
                      </a:cubicBezTo>
                      <a:cubicBezTo>
                        <a:pt x="51555" y="21772"/>
                        <a:pt x="53504" y="24771"/>
                        <a:pt x="56233" y="26894"/>
                      </a:cubicBezTo>
                      <a:cubicBezTo>
                        <a:pt x="72937" y="39887"/>
                        <a:pt x="70903" y="30025"/>
                        <a:pt x="70903" y="440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7" name="フリーフォーム 1176"/>
                <p:cNvSpPr/>
                <p:nvPr/>
              </p:nvSpPr>
              <p:spPr>
                <a:xfrm>
                  <a:off x="5163671" y="5669769"/>
                  <a:ext cx="269327" cy="469425"/>
                </a:xfrm>
                <a:custGeom>
                  <a:avLst/>
                  <a:gdLst>
                    <a:gd name="connsiteX0" fmla="*/ 78237 w 269327"/>
                    <a:gd name="connsiteY0" fmla="*/ 9780 h 469425"/>
                    <a:gd name="connsiteX1" fmla="*/ 58678 w 269327"/>
                    <a:gd name="connsiteY1" fmla="*/ 2445 h 469425"/>
                    <a:gd name="connsiteX2" fmla="*/ 48898 w 269327"/>
                    <a:gd name="connsiteY2" fmla="*/ 0 h 469425"/>
                    <a:gd name="connsiteX3" fmla="*/ 31784 w 269327"/>
                    <a:gd name="connsiteY3" fmla="*/ 7335 h 469425"/>
                    <a:gd name="connsiteX4" fmla="*/ 26894 w 269327"/>
                    <a:gd name="connsiteY4" fmla="*/ 14670 h 469425"/>
                    <a:gd name="connsiteX5" fmla="*/ 12224 w 269327"/>
                    <a:gd name="connsiteY5" fmla="*/ 26894 h 469425"/>
                    <a:gd name="connsiteX6" fmla="*/ 7334 w 269327"/>
                    <a:gd name="connsiteY6" fmla="*/ 51343 h 469425"/>
                    <a:gd name="connsiteX7" fmla="*/ 4889 w 269327"/>
                    <a:gd name="connsiteY7" fmla="*/ 63568 h 469425"/>
                    <a:gd name="connsiteX8" fmla="*/ 0 w 269327"/>
                    <a:gd name="connsiteY8" fmla="*/ 90462 h 469425"/>
                    <a:gd name="connsiteX9" fmla="*/ 2445 w 269327"/>
                    <a:gd name="connsiteY9" fmla="*/ 144250 h 469425"/>
                    <a:gd name="connsiteX10" fmla="*/ 7334 w 269327"/>
                    <a:gd name="connsiteY10" fmla="*/ 166255 h 469425"/>
                    <a:gd name="connsiteX11" fmla="*/ 12224 w 269327"/>
                    <a:gd name="connsiteY11" fmla="*/ 180924 h 469425"/>
                    <a:gd name="connsiteX12" fmla="*/ 14669 w 269327"/>
                    <a:gd name="connsiteY12" fmla="*/ 190704 h 469425"/>
                    <a:gd name="connsiteX13" fmla="*/ 19559 w 269327"/>
                    <a:gd name="connsiteY13" fmla="*/ 205373 h 469425"/>
                    <a:gd name="connsiteX14" fmla="*/ 22004 w 269327"/>
                    <a:gd name="connsiteY14" fmla="*/ 215153 h 469425"/>
                    <a:gd name="connsiteX15" fmla="*/ 24449 w 269327"/>
                    <a:gd name="connsiteY15" fmla="*/ 227378 h 469425"/>
                    <a:gd name="connsiteX16" fmla="*/ 29339 w 269327"/>
                    <a:gd name="connsiteY16" fmla="*/ 242047 h 469425"/>
                    <a:gd name="connsiteX17" fmla="*/ 34228 w 269327"/>
                    <a:gd name="connsiteY17" fmla="*/ 264051 h 469425"/>
                    <a:gd name="connsiteX18" fmla="*/ 39118 w 269327"/>
                    <a:gd name="connsiteY18" fmla="*/ 278721 h 469425"/>
                    <a:gd name="connsiteX19" fmla="*/ 48898 w 269327"/>
                    <a:gd name="connsiteY19" fmla="*/ 308060 h 469425"/>
                    <a:gd name="connsiteX20" fmla="*/ 53788 w 269327"/>
                    <a:gd name="connsiteY20" fmla="*/ 322729 h 469425"/>
                    <a:gd name="connsiteX21" fmla="*/ 58678 w 269327"/>
                    <a:gd name="connsiteY21" fmla="*/ 330064 h 469425"/>
                    <a:gd name="connsiteX22" fmla="*/ 61123 w 269327"/>
                    <a:gd name="connsiteY22" fmla="*/ 337399 h 469425"/>
                    <a:gd name="connsiteX23" fmla="*/ 75792 w 269327"/>
                    <a:gd name="connsiteY23" fmla="*/ 347179 h 469425"/>
                    <a:gd name="connsiteX24" fmla="*/ 85572 w 269327"/>
                    <a:gd name="connsiteY24" fmla="*/ 354513 h 469425"/>
                    <a:gd name="connsiteX25" fmla="*/ 92907 w 269327"/>
                    <a:gd name="connsiteY25" fmla="*/ 361848 h 469425"/>
                    <a:gd name="connsiteX26" fmla="*/ 100241 w 269327"/>
                    <a:gd name="connsiteY26" fmla="*/ 364293 h 469425"/>
                    <a:gd name="connsiteX27" fmla="*/ 114911 w 269327"/>
                    <a:gd name="connsiteY27" fmla="*/ 371628 h 469425"/>
                    <a:gd name="connsiteX28" fmla="*/ 124690 w 269327"/>
                    <a:gd name="connsiteY28" fmla="*/ 378963 h 469425"/>
                    <a:gd name="connsiteX29" fmla="*/ 132025 w 269327"/>
                    <a:gd name="connsiteY29" fmla="*/ 383852 h 469425"/>
                    <a:gd name="connsiteX30" fmla="*/ 144250 w 269327"/>
                    <a:gd name="connsiteY30" fmla="*/ 398522 h 469425"/>
                    <a:gd name="connsiteX31" fmla="*/ 151585 w 269327"/>
                    <a:gd name="connsiteY31" fmla="*/ 403412 h 469425"/>
                    <a:gd name="connsiteX32" fmla="*/ 156474 w 269327"/>
                    <a:gd name="connsiteY32" fmla="*/ 413191 h 469425"/>
                    <a:gd name="connsiteX33" fmla="*/ 163809 w 269327"/>
                    <a:gd name="connsiteY33" fmla="*/ 415636 h 469425"/>
                    <a:gd name="connsiteX34" fmla="*/ 166254 w 269327"/>
                    <a:gd name="connsiteY34" fmla="*/ 422971 h 469425"/>
                    <a:gd name="connsiteX35" fmla="*/ 180924 w 269327"/>
                    <a:gd name="connsiteY35" fmla="*/ 432751 h 469425"/>
                    <a:gd name="connsiteX36" fmla="*/ 200483 w 269327"/>
                    <a:gd name="connsiteY36" fmla="*/ 442530 h 469425"/>
                    <a:gd name="connsiteX37" fmla="*/ 207818 w 269327"/>
                    <a:gd name="connsiteY37" fmla="*/ 449865 h 469425"/>
                    <a:gd name="connsiteX38" fmla="*/ 215153 w 269327"/>
                    <a:gd name="connsiteY38" fmla="*/ 452310 h 469425"/>
                    <a:gd name="connsiteX39" fmla="*/ 224932 w 269327"/>
                    <a:gd name="connsiteY39" fmla="*/ 457200 h 469425"/>
                    <a:gd name="connsiteX40" fmla="*/ 232267 w 269327"/>
                    <a:gd name="connsiteY40" fmla="*/ 459645 h 469425"/>
                    <a:gd name="connsiteX41" fmla="*/ 239602 w 269327"/>
                    <a:gd name="connsiteY41" fmla="*/ 464535 h 469425"/>
                    <a:gd name="connsiteX42" fmla="*/ 254271 w 269327"/>
                    <a:gd name="connsiteY42" fmla="*/ 469425 h 469425"/>
                    <a:gd name="connsiteX43" fmla="*/ 268941 w 269327"/>
                    <a:gd name="connsiteY43" fmla="*/ 466980 h 469425"/>
                    <a:gd name="connsiteX44" fmla="*/ 264051 w 269327"/>
                    <a:gd name="connsiteY44" fmla="*/ 459645 h 4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9327" h="469425">
                      <a:moveTo>
                        <a:pt x="78237" y="9780"/>
                      </a:moveTo>
                      <a:cubicBezTo>
                        <a:pt x="71785" y="7199"/>
                        <a:pt x="65381" y="4360"/>
                        <a:pt x="58678" y="2445"/>
                      </a:cubicBezTo>
                      <a:cubicBezTo>
                        <a:pt x="55447" y="1522"/>
                        <a:pt x="52158" y="815"/>
                        <a:pt x="48898" y="0"/>
                      </a:cubicBezTo>
                      <a:cubicBezTo>
                        <a:pt x="41416" y="1871"/>
                        <a:pt x="37412" y="1706"/>
                        <a:pt x="31784" y="7335"/>
                      </a:cubicBezTo>
                      <a:cubicBezTo>
                        <a:pt x="29706" y="9413"/>
                        <a:pt x="28775" y="12413"/>
                        <a:pt x="26894" y="14670"/>
                      </a:cubicBezTo>
                      <a:cubicBezTo>
                        <a:pt x="21012" y="21727"/>
                        <a:pt x="19435" y="22087"/>
                        <a:pt x="12224" y="26894"/>
                      </a:cubicBezTo>
                      <a:cubicBezTo>
                        <a:pt x="7538" y="40952"/>
                        <a:pt x="11080" y="28869"/>
                        <a:pt x="7334" y="51343"/>
                      </a:cubicBezTo>
                      <a:cubicBezTo>
                        <a:pt x="6651" y="55442"/>
                        <a:pt x="5521" y="59461"/>
                        <a:pt x="4889" y="63568"/>
                      </a:cubicBezTo>
                      <a:cubicBezTo>
                        <a:pt x="940" y="89240"/>
                        <a:pt x="4988" y="75499"/>
                        <a:pt x="0" y="90462"/>
                      </a:cubicBezTo>
                      <a:cubicBezTo>
                        <a:pt x="815" y="108391"/>
                        <a:pt x="1119" y="126351"/>
                        <a:pt x="2445" y="144250"/>
                      </a:cubicBezTo>
                      <a:cubicBezTo>
                        <a:pt x="2674" y="147345"/>
                        <a:pt x="6205" y="162491"/>
                        <a:pt x="7334" y="166255"/>
                      </a:cubicBezTo>
                      <a:cubicBezTo>
                        <a:pt x="8815" y="171192"/>
                        <a:pt x="10974" y="175924"/>
                        <a:pt x="12224" y="180924"/>
                      </a:cubicBezTo>
                      <a:cubicBezTo>
                        <a:pt x="13039" y="184184"/>
                        <a:pt x="13703" y="187485"/>
                        <a:pt x="14669" y="190704"/>
                      </a:cubicBezTo>
                      <a:cubicBezTo>
                        <a:pt x="16150" y="195641"/>
                        <a:pt x="18309" y="200373"/>
                        <a:pt x="19559" y="205373"/>
                      </a:cubicBezTo>
                      <a:cubicBezTo>
                        <a:pt x="20374" y="208633"/>
                        <a:pt x="21275" y="211873"/>
                        <a:pt x="22004" y="215153"/>
                      </a:cubicBezTo>
                      <a:cubicBezTo>
                        <a:pt x="22905" y="219210"/>
                        <a:pt x="23356" y="223369"/>
                        <a:pt x="24449" y="227378"/>
                      </a:cubicBezTo>
                      <a:cubicBezTo>
                        <a:pt x="25805" y="232351"/>
                        <a:pt x="28328" y="236993"/>
                        <a:pt x="29339" y="242047"/>
                      </a:cubicBezTo>
                      <a:cubicBezTo>
                        <a:pt x="30733" y="249015"/>
                        <a:pt x="32159" y="257154"/>
                        <a:pt x="34228" y="264051"/>
                      </a:cubicBezTo>
                      <a:cubicBezTo>
                        <a:pt x="35709" y="268988"/>
                        <a:pt x="37488" y="273831"/>
                        <a:pt x="39118" y="278721"/>
                      </a:cubicBezTo>
                      <a:lnTo>
                        <a:pt x="48898" y="308060"/>
                      </a:lnTo>
                      <a:cubicBezTo>
                        <a:pt x="48898" y="308061"/>
                        <a:pt x="53787" y="322728"/>
                        <a:pt x="53788" y="322729"/>
                      </a:cubicBezTo>
                      <a:cubicBezTo>
                        <a:pt x="55418" y="325174"/>
                        <a:pt x="57364" y="327436"/>
                        <a:pt x="58678" y="330064"/>
                      </a:cubicBezTo>
                      <a:cubicBezTo>
                        <a:pt x="59831" y="332369"/>
                        <a:pt x="59301" y="335577"/>
                        <a:pt x="61123" y="337399"/>
                      </a:cubicBezTo>
                      <a:cubicBezTo>
                        <a:pt x="65278" y="341555"/>
                        <a:pt x="71090" y="343653"/>
                        <a:pt x="75792" y="347179"/>
                      </a:cubicBezTo>
                      <a:cubicBezTo>
                        <a:pt x="79052" y="349624"/>
                        <a:pt x="82478" y="351861"/>
                        <a:pt x="85572" y="354513"/>
                      </a:cubicBezTo>
                      <a:cubicBezTo>
                        <a:pt x="88197" y="356763"/>
                        <a:pt x="90030" y="359930"/>
                        <a:pt x="92907" y="361848"/>
                      </a:cubicBezTo>
                      <a:cubicBezTo>
                        <a:pt x="95051" y="363277"/>
                        <a:pt x="97936" y="363140"/>
                        <a:pt x="100241" y="364293"/>
                      </a:cubicBezTo>
                      <a:cubicBezTo>
                        <a:pt x="119196" y="373771"/>
                        <a:pt x="96478" y="365484"/>
                        <a:pt x="114911" y="371628"/>
                      </a:cubicBezTo>
                      <a:cubicBezTo>
                        <a:pt x="118171" y="374073"/>
                        <a:pt x="121374" y="376595"/>
                        <a:pt x="124690" y="378963"/>
                      </a:cubicBezTo>
                      <a:cubicBezTo>
                        <a:pt x="127081" y="380671"/>
                        <a:pt x="129768" y="381971"/>
                        <a:pt x="132025" y="383852"/>
                      </a:cubicBezTo>
                      <a:cubicBezTo>
                        <a:pt x="156048" y="403870"/>
                        <a:pt x="125026" y="379298"/>
                        <a:pt x="144250" y="398522"/>
                      </a:cubicBezTo>
                      <a:cubicBezTo>
                        <a:pt x="146328" y="400600"/>
                        <a:pt x="149140" y="401782"/>
                        <a:pt x="151585" y="403412"/>
                      </a:cubicBezTo>
                      <a:cubicBezTo>
                        <a:pt x="153215" y="406672"/>
                        <a:pt x="153897" y="410614"/>
                        <a:pt x="156474" y="413191"/>
                      </a:cubicBezTo>
                      <a:cubicBezTo>
                        <a:pt x="158296" y="415013"/>
                        <a:pt x="161987" y="413814"/>
                        <a:pt x="163809" y="415636"/>
                      </a:cubicBezTo>
                      <a:cubicBezTo>
                        <a:pt x="165631" y="417458"/>
                        <a:pt x="164432" y="421149"/>
                        <a:pt x="166254" y="422971"/>
                      </a:cubicBezTo>
                      <a:cubicBezTo>
                        <a:pt x="170410" y="427127"/>
                        <a:pt x="175966" y="429596"/>
                        <a:pt x="180924" y="432751"/>
                      </a:cubicBezTo>
                      <a:cubicBezTo>
                        <a:pt x="193628" y="440836"/>
                        <a:pt x="189578" y="438896"/>
                        <a:pt x="200483" y="442530"/>
                      </a:cubicBezTo>
                      <a:cubicBezTo>
                        <a:pt x="202928" y="444975"/>
                        <a:pt x="204941" y="447947"/>
                        <a:pt x="207818" y="449865"/>
                      </a:cubicBezTo>
                      <a:cubicBezTo>
                        <a:pt x="209962" y="451295"/>
                        <a:pt x="212784" y="451295"/>
                        <a:pt x="215153" y="452310"/>
                      </a:cubicBezTo>
                      <a:cubicBezTo>
                        <a:pt x="218503" y="453746"/>
                        <a:pt x="221582" y="455764"/>
                        <a:pt x="224932" y="457200"/>
                      </a:cubicBezTo>
                      <a:cubicBezTo>
                        <a:pt x="227301" y="458215"/>
                        <a:pt x="229962" y="458492"/>
                        <a:pt x="232267" y="459645"/>
                      </a:cubicBezTo>
                      <a:cubicBezTo>
                        <a:pt x="234895" y="460959"/>
                        <a:pt x="236917" y="463342"/>
                        <a:pt x="239602" y="464535"/>
                      </a:cubicBezTo>
                      <a:cubicBezTo>
                        <a:pt x="244312" y="466628"/>
                        <a:pt x="254271" y="469425"/>
                        <a:pt x="254271" y="469425"/>
                      </a:cubicBezTo>
                      <a:cubicBezTo>
                        <a:pt x="259161" y="468610"/>
                        <a:pt x="265436" y="470485"/>
                        <a:pt x="268941" y="466980"/>
                      </a:cubicBezTo>
                      <a:cubicBezTo>
                        <a:pt x="271019" y="464902"/>
                        <a:pt x="264051" y="459645"/>
                        <a:pt x="264051" y="459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8" name="フリーフォーム 1177"/>
                <p:cNvSpPr/>
                <p:nvPr/>
              </p:nvSpPr>
              <p:spPr>
                <a:xfrm>
                  <a:off x="5385974" y="5855583"/>
                  <a:ext cx="198223" cy="349623"/>
                </a:xfrm>
                <a:custGeom>
                  <a:avLst/>
                  <a:gdLst>
                    <a:gd name="connsiteX0" fmla="*/ 2629 w 198223"/>
                    <a:gd name="connsiteY0" fmla="*/ 0 h 349623"/>
                    <a:gd name="connsiteX1" fmla="*/ 2629 w 198223"/>
                    <a:gd name="connsiteY1" fmla="*/ 139360 h 349623"/>
                    <a:gd name="connsiteX2" fmla="*/ 7519 w 198223"/>
                    <a:gd name="connsiteY2" fmla="*/ 154030 h 349623"/>
                    <a:gd name="connsiteX3" fmla="*/ 9964 w 198223"/>
                    <a:gd name="connsiteY3" fmla="*/ 161365 h 349623"/>
                    <a:gd name="connsiteX4" fmla="*/ 14854 w 198223"/>
                    <a:gd name="connsiteY4" fmla="*/ 171144 h 349623"/>
                    <a:gd name="connsiteX5" fmla="*/ 19744 w 198223"/>
                    <a:gd name="connsiteY5" fmla="*/ 185814 h 349623"/>
                    <a:gd name="connsiteX6" fmla="*/ 24633 w 198223"/>
                    <a:gd name="connsiteY6" fmla="*/ 200483 h 349623"/>
                    <a:gd name="connsiteX7" fmla="*/ 27078 w 198223"/>
                    <a:gd name="connsiteY7" fmla="*/ 207818 h 349623"/>
                    <a:gd name="connsiteX8" fmla="*/ 41748 w 198223"/>
                    <a:gd name="connsiteY8" fmla="*/ 237157 h 349623"/>
                    <a:gd name="connsiteX9" fmla="*/ 44193 w 198223"/>
                    <a:gd name="connsiteY9" fmla="*/ 244492 h 349623"/>
                    <a:gd name="connsiteX10" fmla="*/ 53973 w 198223"/>
                    <a:gd name="connsiteY10" fmla="*/ 259161 h 349623"/>
                    <a:gd name="connsiteX11" fmla="*/ 66197 w 198223"/>
                    <a:gd name="connsiteY11" fmla="*/ 281166 h 349623"/>
                    <a:gd name="connsiteX12" fmla="*/ 85756 w 198223"/>
                    <a:gd name="connsiteY12" fmla="*/ 298280 h 349623"/>
                    <a:gd name="connsiteX13" fmla="*/ 93091 w 198223"/>
                    <a:gd name="connsiteY13" fmla="*/ 300725 h 349623"/>
                    <a:gd name="connsiteX14" fmla="*/ 107761 w 198223"/>
                    <a:gd name="connsiteY14" fmla="*/ 310505 h 349623"/>
                    <a:gd name="connsiteX15" fmla="*/ 115096 w 198223"/>
                    <a:gd name="connsiteY15" fmla="*/ 315395 h 349623"/>
                    <a:gd name="connsiteX16" fmla="*/ 129765 w 198223"/>
                    <a:gd name="connsiteY16" fmla="*/ 320284 h 349623"/>
                    <a:gd name="connsiteX17" fmla="*/ 146879 w 198223"/>
                    <a:gd name="connsiteY17" fmla="*/ 325174 h 349623"/>
                    <a:gd name="connsiteX18" fmla="*/ 161549 w 198223"/>
                    <a:gd name="connsiteY18" fmla="*/ 332509 h 349623"/>
                    <a:gd name="connsiteX19" fmla="*/ 166439 w 198223"/>
                    <a:gd name="connsiteY19" fmla="*/ 339844 h 349623"/>
                    <a:gd name="connsiteX20" fmla="*/ 188443 w 198223"/>
                    <a:gd name="connsiteY20" fmla="*/ 349623 h 349623"/>
                    <a:gd name="connsiteX21" fmla="*/ 198223 w 198223"/>
                    <a:gd name="connsiteY21" fmla="*/ 349623 h 34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223" h="349623">
                      <a:moveTo>
                        <a:pt x="2629" y="0"/>
                      </a:moveTo>
                      <a:cubicBezTo>
                        <a:pt x="2154" y="20409"/>
                        <a:pt x="-3043" y="101546"/>
                        <a:pt x="2629" y="139360"/>
                      </a:cubicBezTo>
                      <a:cubicBezTo>
                        <a:pt x="3394" y="144457"/>
                        <a:pt x="5889" y="149140"/>
                        <a:pt x="7519" y="154030"/>
                      </a:cubicBezTo>
                      <a:cubicBezTo>
                        <a:pt x="8334" y="156475"/>
                        <a:pt x="8811" y="159060"/>
                        <a:pt x="9964" y="161365"/>
                      </a:cubicBezTo>
                      <a:cubicBezTo>
                        <a:pt x="11594" y="164625"/>
                        <a:pt x="13500" y="167760"/>
                        <a:pt x="14854" y="171144"/>
                      </a:cubicBezTo>
                      <a:cubicBezTo>
                        <a:pt x="16768" y="175930"/>
                        <a:pt x="18114" y="180924"/>
                        <a:pt x="19744" y="185814"/>
                      </a:cubicBezTo>
                      <a:lnTo>
                        <a:pt x="24633" y="200483"/>
                      </a:lnTo>
                      <a:cubicBezTo>
                        <a:pt x="25448" y="202928"/>
                        <a:pt x="25648" y="205674"/>
                        <a:pt x="27078" y="207818"/>
                      </a:cubicBezTo>
                      <a:cubicBezTo>
                        <a:pt x="39717" y="226776"/>
                        <a:pt x="35000" y="216913"/>
                        <a:pt x="41748" y="237157"/>
                      </a:cubicBezTo>
                      <a:cubicBezTo>
                        <a:pt x="42563" y="239602"/>
                        <a:pt x="42763" y="242348"/>
                        <a:pt x="44193" y="244492"/>
                      </a:cubicBezTo>
                      <a:lnTo>
                        <a:pt x="53973" y="259161"/>
                      </a:lnTo>
                      <a:cubicBezTo>
                        <a:pt x="58275" y="272071"/>
                        <a:pt x="54988" y="264353"/>
                        <a:pt x="66197" y="281166"/>
                      </a:cubicBezTo>
                      <a:cubicBezTo>
                        <a:pt x="71901" y="289722"/>
                        <a:pt x="73535" y="294206"/>
                        <a:pt x="85756" y="298280"/>
                      </a:cubicBezTo>
                      <a:cubicBezTo>
                        <a:pt x="88201" y="299095"/>
                        <a:pt x="90838" y="299473"/>
                        <a:pt x="93091" y="300725"/>
                      </a:cubicBezTo>
                      <a:cubicBezTo>
                        <a:pt x="98228" y="303579"/>
                        <a:pt x="102871" y="307245"/>
                        <a:pt x="107761" y="310505"/>
                      </a:cubicBezTo>
                      <a:cubicBezTo>
                        <a:pt x="110206" y="312135"/>
                        <a:pt x="112308" y="314466"/>
                        <a:pt x="115096" y="315395"/>
                      </a:cubicBezTo>
                      <a:cubicBezTo>
                        <a:pt x="119986" y="317025"/>
                        <a:pt x="124765" y="319034"/>
                        <a:pt x="129765" y="320284"/>
                      </a:cubicBezTo>
                      <a:cubicBezTo>
                        <a:pt x="132900" y="321068"/>
                        <a:pt x="143370" y="323420"/>
                        <a:pt x="146879" y="325174"/>
                      </a:cubicBezTo>
                      <a:cubicBezTo>
                        <a:pt x="165834" y="334652"/>
                        <a:pt x="143116" y="326365"/>
                        <a:pt x="161549" y="332509"/>
                      </a:cubicBezTo>
                      <a:cubicBezTo>
                        <a:pt x="163179" y="334954"/>
                        <a:pt x="164361" y="337766"/>
                        <a:pt x="166439" y="339844"/>
                      </a:cubicBezTo>
                      <a:cubicBezTo>
                        <a:pt x="170871" y="344276"/>
                        <a:pt x="183600" y="349623"/>
                        <a:pt x="188443" y="349623"/>
                      </a:cubicBezTo>
                      <a:lnTo>
                        <a:pt x="198223" y="34962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9" name="フリーフォーム 1178"/>
                <p:cNvSpPr/>
                <p:nvPr/>
              </p:nvSpPr>
              <p:spPr>
                <a:xfrm>
                  <a:off x="5200344" y="5696663"/>
                  <a:ext cx="256717" cy="447420"/>
                </a:xfrm>
                <a:custGeom>
                  <a:avLst/>
                  <a:gdLst>
                    <a:gd name="connsiteX0" fmla="*/ 39119 w 256717"/>
                    <a:gd name="connsiteY0" fmla="*/ 0 h 447420"/>
                    <a:gd name="connsiteX1" fmla="*/ 26895 w 256717"/>
                    <a:gd name="connsiteY1" fmla="*/ 2445 h 447420"/>
                    <a:gd name="connsiteX2" fmla="*/ 14670 w 256717"/>
                    <a:gd name="connsiteY2" fmla="*/ 14670 h 447420"/>
                    <a:gd name="connsiteX3" fmla="*/ 9780 w 256717"/>
                    <a:gd name="connsiteY3" fmla="*/ 29339 h 447420"/>
                    <a:gd name="connsiteX4" fmla="*/ 4890 w 256717"/>
                    <a:gd name="connsiteY4" fmla="*/ 36674 h 447420"/>
                    <a:gd name="connsiteX5" fmla="*/ 0 w 256717"/>
                    <a:gd name="connsiteY5" fmla="*/ 51343 h 447420"/>
                    <a:gd name="connsiteX6" fmla="*/ 2445 w 256717"/>
                    <a:gd name="connsiteY6" fmla="*/ 122246 h 447420"/>
                    <a:gd name="connsiteX7" fmla="*/ 4890 w 256717"/>
                    <a:gd name="connsiteY7" fmla="*/ 129581 h 447420"/>
                    <a:gd name="connsiteX8" fmla="*/ 7335 w 256717"/>
                    <a:gd name="connsiteY8" fmla="*/ 149140 h 447420"/>
                    <a:gd name="connsiteX9" fmla="*/ 9780 w 256717"/>
                    <a:gd name="connsiteY9" fmla="*/ 156475 h 447420"/>
                    <a:gd name="connsiteX10" fmla="*/ 17115 w 256717"/>
                    <a:gd name="connsiteY10" fmla="*/ 180924 h 447420"/>
                    <a:gd name="connsiteX11" fmla="*/ 22005 w 256717"/>
                    <a:gd name="connsiteY11" fmla="*/ 198039 h 447420"/>
                    <a:gd name="connsiteX12" fmla="*/ 26895 w 256717"/>
                    <a:gd name="connsiteY12" fmla="*/ 212708 h 447420"/>
                    <a:gd name="connsiteX13" fmla="*/ 34229 w 256717"/>
                    <a:gd name="connsiteY13" fmla="*/ 232267 h 447420"/>
                    <a:gd name="connsiteX14" fmla="*/ 36674 w 256717"/>
                    <a:gd name="connsiteY14" fmla="*/ 239602 h 447420"/>
                    <a:gd name="connsiteX15" fmla="*/ 39119 w 256717"/>
                    <a:gd name="connsiteY15" fmla="*/ 249382 h 447420"/>
                    <a:gd name="connsiteX16" fmla="*/ 44009 w 256717"/>
                    <a:gd name="connsiteY16" fmla="*/ 256717 h 447420"/>
                    <a:gd name="connsiteX17" fmla="*/ 53789 w 256717"/>
                    <a:gd name="connsiteY17" fmla="*/ 290946 h 447420"/>
                    <a:gd name="connsiteX18" fmla="*/ 70903 w 256717"/>
                    <a:gd name="connsiteY18" fmla="*/ 312950 h 447420"/>
                    <a:gd name="connsiteX19" fmla="*/ 85573 w 256717"/>
                    <a:gd name="connsiteY19" fmla="*/ 322730 h 447420"/>
                    <a:gd name="connsiteX20" fmla="*/ 92907 w 256717"/>
                    <a:gd name="connsiteY20" fmla="*/ 327619 h 447420"/>
                    <a:gd name="connsiteX21" fmla="*/ 114912 w 256717"/>
                    <a:gd name="connsiteY21" fmla="*/ 339844 h 447420"/>
                    <a:gd name="connsiteX22" fmla="*/ 122246 w 256717"/>
                    <a:gd name="connsiteY22" fmla="*/ 344734 h 447420"/>
                    <a:gd name="connsiteX23" fmla="*/ 129581 w 256717"/>
                    <a:gd name="connsiteY23" fmla="*/ 349624 h 447420"/>
                    <a:gd name="connsiteX24" fmla="*/ 134471 w 256717"/>
                    <a:gd name="connsiteY24" fmla="*/ 356958 h 447420"/>
                    <a:gd name="connsiteX25" fmla="*/ 149140 w 256717"/>
                    <a:gd name="connsiteY25" fmla="*/ 369183 h 447420"/>
                    <a:gd name="connsiteX26" fmla="*/ 154030 w 256717"/>
                    <a:gd name="connsiteY26" fmla="*/ 376518 h 447420"/>
                    <a:gd name="connsiteX27" fmla="*/ 161365 w 256717"/>
                    <a:gd name="connsiteY27" fmla="*/ 381408 h 447420"/>
                    <a:gd name="connsiteX28" fmla="*/ 168700 w 256717"/>
                    <a:gd name="connsiteY28" fmla="*/ 391187 h 447420"/>
                    <a:gd name="connsiteX29" fmla="*/ 173590 w 256717"/>
                    <a:gd name="connsiteY29" fmla="*/ 398522 h 447420"/>
                    <a:gd name="connsiteX30" fmla="*/ 195594 w 256717"/>
                    <a:gd name="connsiteY30" fmla="*/ 410747 h 447420"/>
                    <a:gd name="connsiteX31" fmla="*/ 210263 w 256717"/>
                    <a:gd name="connsiteY31" fmla="*/ 420526 h 447420"/>
                    <a:gd name="connsiteX32" fmla="*/ 217598 w 256717"/>
                    <a:gd name="connsiteY32" fmla="*/ 425416 h 447420"/>
                    <a:gd name="connsiteX33" fmla="*/ 232268 w 256717"/>
                    <a:gd name="connsiteY33" fmla="*/ 430306 h 447420"/>
                    <a:gd name="connsiteX34" fmla="*/ 249382 w 256717"/>
                    <a:gd name="connsiteY34" fmla="*/ 437641 h 447420"/>
                    <a:gd name="connsiteX35" fmla="*/ 256717 w 256717"/>
                    <a:gd name="connsiteY35" fmla="*/ 447420 h 4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17" h="447420">
                      <a:moveTo>
                        <a:pt x="39119" y="0"/>
                      </a:moveTo>
                      <a:cubicBezTo>
                        <a:pt x="35044" y="815"/>
                        <a:pt x="30786" y="986"/>
                        <a:pt x="26895" y="2445"/>
                      </a:cubicBezTo>
                      <a:cubicBezTo>
                        <a:pt x="21244" y="4564"/>
                        <a:pt x="17061" y="9291"/>
                        <a:pt x="14670" y="14670"/>
                      </a:cubicBezTo>
                      <a:cubicBezTo>
                        <a:pt x="12577" y="19380"/>
                        <a:pt x="12639" y="25050"/>
                        <a:pt x="9780" y="29339"/>
                      </a:cubicBezTo>
                      <a:cubicBezTo>
                        <a:pt x="8150" y="31784"/>
                        <a:pt x="6083" y="33989"/>
                        <a:pt x="4890" y="36674"/>
                      </a:cubicBezTo>
                      <a:cubicBezTo>
                        <a:pt x="2797" y="41384"/>
                        <a:pt x="0" y="51343"/>
                        <a:pt x="0" y="51343"/>
                      </a:cubicBezTo>
                      <a:cubicBezTo>
                        <a:pt x="815" y="74977"/>
                        <a:pt x="970" y="98644"/>
                        <a:pt x="2445" y="122246"/>
                      </a:cubicBezTo>
                      <a:cubicBezTo>
                        <a:pt x="2606" y="124818"/>
                        <a:pt x="4429" y="127045"/>
                        <a:pt x="4890" y="129581"/>
                      </a:cubicBezTo>
                      <a:cubicBezTo>
                        <a:pt x="6065" y="136045"/>
                        <a:pt x="6160" y="142676"/>
                        <a:pt x="7335" y="149140"/>
                      </a:cubicBezTo>
                      <a:cubicBezTo>
                        <a:pt x="7796" y="151676"/>
                        <a:pt x="9072" y="153997"/>
                        <a:pt x="9780" y="156475"/>
                      </a:cubicBezTo>
                      <a:cubicBezTo>
                        <a:pt x="17170" y="182339"/>
                        <a:pt x="5495" y="146067"/>
                        <a:pt x="17115" y="180924"/>
                      </a:cubicBezTo>
                      <a:cubicBezTo>
                        <a:pt x="25331" y="205572"/>
                        <a:pt x="12795" y="167342"/>
                        <a:pt x="22005" y="198039"/>
                      </a:cubicBezTo>
                      <a:cubicBezTo>
                        <a:pt x="23486" y="202976"/>
                        <a:pt x="25265" y="207818"/>
                        <a:pt x="26895" y="212708"/>
                      </a:cubicBezTo>
                      <a:cubicBezTo>
                        <a:pt x="32453" y="229383"/>
                        <a:pt x="25442" y="208836"/>
                        <a:pt x="34229" y="232267"/>
                      </a:cubicBezTo>
                      <a:cubicBezTo>
                        <a:pt x="35134" y="234680"/>
                        <a:pt x="35966" y="237124"/>
                        <a:pt x="36674" y="239602"/>
                      </a:cubicBezTo>
                      <a:cubicBezTo>
                        <a:pt x="37597" y="242833"/>
                        <a:pt x="37795" y="246293"/>
                        <a:pt x="39119" y="249382"/>
                      </a:cubicBezTo>
                      <a:cubicBezTo>
                        <a:pt x="40277" y="252083"/>
                        <a:pt x="42379" y="254272"/>
                        <a:pt x="44009" y="256717"/>
                      </a:cubicBezTo>
                      <a:cubicBezTo>
                        <a:pt x="44661" y="259325"/>
                        <a:pt x="50983" y="286737"/>
                        <a:pt x="53789" y="290946"/>
                      </a:cubicBezTo>
                      <a:cubicBezTo>
                        <a:pt x="59478" y="299479"/>
                        <a:pt x="62948" y="306763"/>
                        <a:pt x="70903" y="312950"/>
                      </a:cubicBezTo>
                      <a:cubicBezTo>
                        <a:pt x="75542" y="316558"/>
                        <a:pt x="80683" y="319470"/>
                        <a:pt x="85573" y="322730"/>
                      </a:cubicBezTo>
                      <a:cubicBezTo>
                        <a:pt x="88018" y="324360"/>
                        <a:pt x="90120" y="326690"/>
                        <a:pt x="92907" y="327619"/>
                      </a:cubicBezTo>
                      <a:cubicBezTo>
                        <a:pt x="105817" y="331922"/>
                        <a:pt x="98099" y="328635"/>
                        <a:pt x="114912" y="339844"/>
                      </a:cubicBezTo>
                      <a:lnTo>
                        <a:pt x="122246" y="344734"/>
                      </a:lnTo>
                      <a:lnTo>
                        <a:pt x="129581" y="349624"/>
                      </a:lnTo>
                      <a:cubicBezTo>
                        <a:pt x="131211" y="352069"/>
                        <a:pt x="132393" y="354880"/>
                        <a:pt x="134471" y="356958"/>
                      </a:cubicBezTo>
                      <a:cubicBezTo>
                        <a:pt x="153693" y="376178"/>
                        <a:pt x="129127" y="345165"/>
                        <a:pt x="149140" y="369183"/>
                      </a:cubicBezTo>
                      <a:cubicBezTo>
                        <a:pt x="151021" y="371441"/>
                        <a:pt x="151952" y="374440"/>
                        <a:pt x="154030" y="376518"/>
                      </a:cubicBezTo>
                      <a:cubicBezTo>
                        <a:pt x="156108" y="378596"/>
                        <a:pt x="159287" y="379330"/>
                        <a:pt x="161365" y="381408"/>
                      </a:cubicBezTo>
                      <a:cubicBezTo>
                        <a:pt x="164246" y="384289"/>
                        <a:pt x="166332" y="387871"/>
                        <a:pt x="168700" y="391187"/>
                      </a:cubicBezTo>
                      <a:cubicBezTo>
                        <a:pt x="170408" y="393578"/>
                        <a:pt x="171379" y="396587"/>
                        <a:pt x="173590" y="398522"/>
                      </a:cubicBezTo>
                      <a:cubicBezTo>
                        <a:pt x="183937" y="407576"/>
                        <a:pt x="185520" y="407389"/>
                        <a:pt x="195594" y="410747"/>
                      </a:cubicBezTo>
                      <a:cubicBezTo>
                        <a:pt x="209500" y="424651"/>
                        <a:pt x="196110" y="413449"/>
                        <a:pt x="210263" y="420526"/>
                      </a:cubicBezTo>
                      <a:cubicBezTo>
                        <a:pt x="212891" y="421840"/>
                        <a:pt x="214913" y="424223"/>
                        <a:pt x="217598" y="425416"/>
                      </a:cubicBezTo>
                      <a:cubicBezTo>
                        <a:pt x="222308" y="427509"/>
                        <a:pt x="227979" y="427447"/>
                        <a:pt x="232268" y="430306"/>
                      </a:cubicBezTo>
                      <a:cubicBezTo>
                        <a:pt x="242399" y="437060"/>
                        <a:pt x="236752" y="434483"/>
                        <a:pt x="249382" y="437641"/>
                      </a:cubicBezTo>
                      <a:lnTo>
                        <a:pt x="256717" y="44742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0" name="フリーフォーム 1179"/>
                <p:cNvSpPr/>
                <p:nvPr/>
              </p:nvSpPr>
              <p:spPr>
                <a:xfrm>
                  <a:off x="5254133" y="5738227"/>
                  <a:ext cx="188258" cy="386523"/>
                </a:xfrm>
                <a:custGeom>
                  <a:avLst/>
                  <a:gdLst>
                    <a:gd name="connsiteX0" fmla="*/ 22004 w 188258"/>
                    <a:gd name="connsiteY0" fmla="*/ 0 h 386523"/>
                    <a:gd name="connsiteX1" fmla="*/ 9779 w 188258"/>
                    <a:gd name="connsiteY1" fmla="*/ 2445 h 386523"/>
                    <a:gd name="connsiteX2" fmla="*/ 7334 w 188258"/>
                    <a:gd name="connsiteY2" fmla="*/ 9779 h 386523"/>
                    <a:gd name="connsiteX3" fmla="*/ 0 w 188258"/>
                    <a:gd name="connsiteY3" fmla="*/ 24449 h 386523"/>
                    <a:gd name="connsiteX4" fmla="*/ 2445 w 188258"/>
                    <a:gd name="connsiteY4" fmla="*/ 70902 h 386523"/>
                    <a:gd name="connsiteX5" fmla="*/ 9779 w 188258"/>
                    <a:gd name="connsiteY5" fmla="*/ 97797 h 386523"/>
                    <a:gd name="connsiteX6" fmla="*/ 12224 w 188258"/>
                    <a:gd name="connsiteY6" fmla="*/ 105131 h 386523"/>
                    <a:gd name="connsiteX7" fmla="*/ 14669 w 188258"/>
                    <a:gd name="connsiteY7" fmla="*/ 117356 h 386523"/>
                    <a:gd name="connsiteX8" fmla="*/ 17114 w 188258"/>
                    <a:gd name="connsiteY8" fmla="*/ 132025 h 386523"/>
                    <a:gd name="connsiteX9" fmla="*/ 19559 w 188258"/>
                    <a:gd name="connsiteY9" fmla="*/ 144250 h 386523"/>
                    <a:gd name="connsiteX10" fmla="*/ 24449 w 188258"/>
                    <a:gd name="connsiteY10" fmla="*/ 178479 h 386523"/>
                    <a:gd name="connsiteX11" fmla="*/ 29339 w 188258"/>
                    <a:gd name="connsiteY11" fmla="*/ 193148 h 386523"/>
                    <a:gd name="connsiteX12" fmla="*/ 34228 w 188258"/>
                    <a:gd name="connsiteY12" fmla="*/ 207818 h 386523"/>
                    <a:gd name="connsiteX13" fmla="*/ 36673 w 188258"/>
                    <a:gd name="connsiteY13" fmla="*/ 215153 h 386523"/>
                    <a:gd name="connsiteX14" fmla="*/ 46453 w 188258"/>
                    <a:gd name="connsiteY14" fmla="*/ 229822 h 386523"/>
                    <a:gd name="connsiteX15" fmla="*/ 51343 w 188258"/>
                    <a:gd name="connsiteY15" fmla="*/ 244492 h 386523"/>
                    <a:gd name="connsiteX16" fmla="*/ 58678 w 188258"/>
                    <a:gd name="connsiteY16" fmla="*/ 259161 h 386523"/>
                    <a:gd name="connsiteX17" fmla="*/ 66012 w 188258"/>
                    <a:gd name="connsiteY17" fmla="*/ 264051 h 386523"/>
                    <a:gd name="connsiteX18" fmla="*/ 73347 w 188258"/>
                    <a:gd name="connsiteY18" fmla="*/ 278721 h 386523"/>
                    <a:gd name="connsiteX19" fmla="*/ 80682 w 188258"/>
                    <a:gd name="connsiteY19" fmla="*/ 283610 h 386523"/>
                    <a:gd name="connsiteX20" fmla="*/ 90462 w 188258"/>
                    <a:gd name="connsiteY20" fmla="*/ 298280 h 386523"/>
                    <a:gd name="connsiteX21" fmla="*/ 95351 w 188258"/>
                    <a:gd name="connsiteY21" fmla="*/ 305615 h 386523"/>
                    <a:gd name="connsiteX22" fmla="*/ 102686 w 188258"/>
                    <a:gd name="connsiteY22" fmla="*/ 312949 h 386523"/>
                    <a:gd name="connsiteX23" fmla="*/ 114911 w 188258"/>
                    <a:gd name="connsiteY23" fmla="*/ 325174 h 386523"/>
                    <a:gd name="connsiteX24" fmla="*/ 127135 w 188258"/>
                    <a:gd name="connsiteY24" fmla="*/ 337399 h 386523"/>
                    <a:gd name="connsiteX25" fmla="*/ 149140 w 188258"/>
                    <a:gd name="connsiteY25" fmla="*/ 354513 h 386523"/>
                    <a:gd name="connsiteX26" fmla="*/ 163809 w 188258"/>
                    <a:gd name="connsiteY26" fmla="*/ 364293 h 386523"/>
                    <a:gd name="connsiteX27" fmla="*/ 171144 w 188258"/>
                    <a:gd name="connsiteY27" fmla="*/ 369183 h 386523"/>
                    <a:gd name="connsiteX28" fmla="*/ 185814 w 188258"/>
                    <a:gd name="connsiteY28" fmla="*/ 386297 h 386523"/>
                    <a:gd name="connsiteX29" fmla="*/ 188258 w 188258"/>
                    <a:gd name="connsiteY29" fmla="*/ 386297 h 38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8258" h="386523">
                      <a:moveTo>
                        <a:pt x="22004" y="0"/>
                      </a:moveTo>
                      <a:cubicBezTo>
                        <a:pt x="17929" y="815"/>
                        <a:pt x="13237" y="140"/>
                        <a:pt x="9779" y="2445"/>
                      </a:cubicBezTo>
                      <a:cubicBezTo>
                        <a:pt x="7635" y="3874"/>
                        <a:pt x="8486" y="7474"/>
                        <a:pt x="7334" y="9779"/>
                      </a:cubicBezTo>
                      <a:cubicBezTo>
                        <a:pt x="-2143" y="28734"/>
                        <a:pt x="6145" y="6015"/>
                        <a:pt x="0" y="24449"/>
                      </a:cubicBezTo>
                      <a:cubicBezTo>
                        <a:pt x="815" y="39933"/>
                        <a:pt x="1158" y="55450"/>
                        <a:pt x="2445" y="70902"/>
                      </a:cubicBezTo>
                      <a:cubicBezTo>
                        <a:pt x="3213" y="80122"/>
                        <a:pt x="6907" y="89181"/>
                        <a:pt x="9779" y="97797"/>
                      </a:cubicBezTo>
                      <a:cubicBezTo>
                        <a:pt x="10594" y="100242"/>
                        <a:pt x="11719" y="102604"/>
                        <a:pt x="12224" y="105131"/>
                      </a:cubicBezTo>
                      <a:cubicBezTo>
                        <a:pt x="13039" y="109206"/>
                        <a:pt x="13926" y="113267"/>
                        <a:pt x="14669" y="117356"/>
                      </a:cubicBezTo>
                      <a:cubicBezTo>
                        <a:pt x="15556" y="122233"/>
                        <a:pt x="16227" y="127148"/>
                        <a:pt x="17114" y="132025"/>
                      </a:cubicBezTo>
                      <a:cubicBezTo>
                        <a:pt x="17857" y="136114"/>
                        <a:pt x="18971" y="140136"/>
                        <a:pt x="19559" y="144250"/>
                      </a:cubicBezTo>
                      <a:cubicBezTo>
                        <a:pt x="21440" y="157417"/>
                        <a:pt x="21133" y="166320"/>
                        <a:pt x="24449" y="178479"/>
                      </a:cubicBezTo>
                      <a:cubicBezTo>
                        <a:pt x="25805" y="183452"/>
                        <a:pt x="27709" y="188258"/>
                        <a:pt x="29339" y="193148"/>
                      </a:cubicBezTo>
                      <a:lnTo>
                        <a:pt x="34228" y="207818"/>
                      </a:lnTo>
                      <a:cubicBezTo>
                        <a:pt x="35043" y="210263"/>
                        <a:pt x="35243" y="213009"/>
                        <a:pt x="36673" y="215153"/>
                      </a:cubicBezTo>
                      <a:cubicBezTo>
                        <a:pt x="39933" y="220043"/>
                        <a:pt x="44595" y="224247"/>
                        <a:pt x="46453" y="229822"/>
                      </a:cubicBezTo>
                      <a:lnTo>
                        <a:pt x="51343" y="244492"/>
                      </a:lnTo>
                      <a:cubicBezTo>
                        <a:pt x="53332" y="250457"/>
                        <a:pt x="53939" y="254421"/>
                        <a:pt x="58678" y="259161"/>
                      </a:cubicBezTo>
                      <a:cubicBezTo>
                        <a:pt x="60756" y="261239"/>
                        <a:pt x="63567" y="262421"/>
                        <a:pt x="66012" y="264051"/>
                      </a:cubicBezTo>
                      <a:cubicBezTo>
                        <a:pt x="68000" y="270016"/>
                        <a:pt x="68607" y="273982"/>
                        <a:pt x="73347" y="278721"/>
                      </a:cubicBezTo>
                      <a:cubicBezTo>
                        <a:pt x="75425" y="280799"/>
                        <a:pt x="78237" y="281980"/>
                        <a:pt x="80682" y="283610"/>
                      </a:cubicBezTo>
                      <a:lnTo>
                        <a:pt x="90462" y="298280"/>
                      </a:lnTo>
                      <a:cubicBezTo>
                        <a:pt x="92092" y="300725"/>
                        <a:pt x="93273" y="303537"/>
                        <a:pt x="95351" y="305615"/>
                      </a:cubicBezTo>
                      <a:cubicBezTo>
                        <a:pt x="97796" y="308060"/>
                        <a:pt x="100472" y="310293"/>
                        <a:pt x="102686" y="312949"/>
                      </a:cubicBezTo>
                      <a:cubicBezTo>
                        <a:pt x="112875" y="325175"/>
                        <a:pt x="101462" y="316208"/>
                        <a:pt x="114911" y="325174"/>
                      </a:cubicBezTo>
                      <a:cubicBezTo>
                        <a:pt x="123874" y="338619"/>
                        <a:pt x="114913" y="327214"/>
                        <a:pt x="127135" y="337399"/>
                      </a:cubicBezTo>
                      <a:cubicBezTo>
                        <a:pt x="150113" y="356547"/>
                        <a:pt x="112067" y="329797"/>
                        <a:pt x="149140" y="354513"/>
                      </a:cubicBezTo>
                      <a:lnTo>
                        <a:pt x="163809" y="364293"/>
                      </a:lnTo>
                      <a:lnTo>
                        <a:pt x="171144" y="369183"/>
                      </a:lnTo>
                      <a:cubicBezTo>
                        <a:pt x="176432" y="377114"/>
                        <a:pt x="177344" y="379521"/>
                        <a:pt x="185814" y="386297"/>
                      </a:cubicBezTo>
                      <a:cubicBezTo>
                        <a:pt x="186450" y="386806"/>
                        <a:pt x="187443" y="386297"/>
                        <a:pt x="188258" y="3862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1" name="フリーフォーム 1180"/>
                <p:cNvSpPr/>
                <p:nvPr/>
              </p:nvSpPr>
              <p:spPr>
                <a:xfrm>
                  <a:off x="5332187" y="5823799"/>
                  <a:ext cx="102870" cy="276276"/>
                </a:xfrm>
                <a:custGeom>
                  <a:avLst/>
                  <a:gdLst>
                    <a:gd name="connsiteX0" fmla="*/ 5073 w 102870"/>
                    <a:gd name="connsiteY0" fmla="*/ 0 h 276276"/>
                    <a:gd name="connsiteX1" fmla="*/ 2628 w 102870"/>
                    <a:gd name="connsiteY1" fmla="*/ 12225 h 276276"/>
                    <a:gd name="connsiteX2" fmla="*/ 183 w 102870"/>
                    <a:gd name="connsiteY2" fmla="*/ 19559 h 276276"/>
                    <a:gd name="connsiteX3" fmla="*/ 5073 w 102870"/>
                    <a:gd name="connsiteY3" fmla="*/ 85572 h 276276"/>
                    <a:gd name="connsiteX4" fmla="*/ 9963 w 102870"/>
                    <a:gd name="connsiteY4" fmla="*/ 100242 h 276276"/>
                    <a:gd name="connsiteX5" fmla="*/ 14853 w 102870"/>
                    <a:gd name="connsiteY5" fmla="*/ 107576 h 276276"/>
                    <a:gd name="connsiteX6" fmla="*/ 24632 w 102870"/>
                    <a:gd name="connsiteY6" fmla="*/ 136915 h 276276"/>
                    <a:gd name="connsiteX7" fmla="*/ 27077 w 102870"/>
                    <a:gd name="connsiteY7" fmla="*/ 144250 h 276276"/>
                    <a:gd name="connsiteX8" fmla="*/ 31967 w 102870"/>
                    <a:gd name="connsiteY8" fmla="*/ 151585 h 276276"/>
                    <a:gd name="connsiteX9" fmla="*/ 39302 w 102870"/>
                    <a:gd name="connsiteY9" fmla="*/ 166254 h 276276"/>
                    <a:gd name="connsiteX10" fmla="*/ 51526 w 102870"/>
                    <a:gd name="connsiteY10" fmla="*/ 188259 h 276276"/>
                    <a:gd name="connsiteX11" fmla="*/ 56416 w 102870"/>
                    <a:gd name="connsiteY11" fmla="*/ 202928 h 276276"/>
                    <a:gd name="connsiteX12" fmla="*/ 61306 w 102870"/>
                    <a:gd name="connsiteY12" fmla="*/ 210263 h 276276"/>
                    <a:gd name="connsiteX13" fmla="*/ 63751 w 102870"/>
                    <a:gd name="connsiteY13" fmla="*/ 217598 h 276276"/>
                    <a:gd name="connsiteX14" fmla="*/ 73531 w 102870"/>
                    <a:gd name="connsiteY14" fmla="*/ 232267 h 276276"/>
                    <a:gd name="connsiteX15" fmla="*/ 83310 w 102870"/>
                    <a:gd name="connsiteY15" fmla="*/ 246937 h 276276"/>
                    <a:gd name="connsiteX16" fmla="*/ 100425 w 102870"/>
                    <a:gd name="connsiteY16" fmla="*/ 271386 h 276276"/>
                    <a:gd name="connsiteX17" fmla="*/ 102870 w 102870"/>
                    <a:gd name="connsiteY17" fmla="*/ 276276 h 27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870" h="276276">
                      <a:moveTo>
                        <a:pt x="5073" y="0"/>
                      </a:moveTo>
                      <a:cubicBezTo>
                        <a:pt x="4258" y="4075"/>
                        <a:pt x="3636" y="8193"/>
                        <a:pt x="2628" y="12225"/>
                      </a:cubicBezTo>
                      <a:cubicBezTo>
                        <a:pt x="2003" y="14725"/>
                        <a:pt x="183" y="16982"/>
                        <a:pt x="183" y="19559"/>
                      </a:cubicBezTo>
                      <a:cubicBezTo>
                        <a:pt x="183" y="44474"/>
                        <a:pt x="-1458" y="63801"/>
                        <a:pt x="5073" y="85572"/>
                      </a:cubicBezTo>
                      <a:cubicBezTo>
                        <a:pt x="6554" y="90509"/>
                        <a:pt x="7104" y="95953"/>
                        <a:pt x="9963" y="100242"/>
                      </a:cubicBezTo>
                      <a:lnTo>
                        <a:pt x="14853" y="107576"/>
                      </a:lnTo>
                      <a:lnTo>
                        <a:pt x="24632" y="136915"/>
                      </a:lnTo>
                      <a:cubicBezTo>
                        <a:pt x="25447" y="139360"/>
                        <a:pt x="25647" y="142106"/>
                        <a:pt x="27077" y="144250"/>
                      </a:cubicBezTo>
                      <a:cubicBezTo>
                        <a:pt x="28707" y="146695"/>
                        <a:pt x="30653" y="148957"/>
                        <a:pt x="31967" y="151585"/>
                      </a:cubicBezTo>
                      <a:cubicBezTo>
                        <a:pt x="42087" y="171824"/>
                        <a:pt x="25292" y="145242"/>
                        <a:pt x="39302" y="166254"/>
                      </a:cubicBezTo>
                      <a:cubicBezTo>
                        <a:pt x="45285" y="184204"/>
                        <a:pt x="40547" y="177279"/>
                        <a:pt x="51526" y="188259"/>
                      </a:cubicBezTo>
                      <a:cubicBezTo>
                        <a:pt x="53156" y="193149"/>
                        <a:pt x="53557" y="198639"/>
                        <a:pt x="56416" y="202928"/>
                      </a:cubicBezTo>
                      <a:cubicBezTo>
                        <a:pt x="58046" y="205373"/>
                        <a:pt x="59992" y="207635"/>
                        <a:pt x="61306" y="210263"/>
                      </a:cubicBezTo>
                      <a:cubicBezTo>
                        <a:pt x="62459" y="212568"/>
                        <a:pt x="62499" y="215345"/>
                        <a:pt x="63751" y="217598"/>
                      </a:cubicBezTo>
                      <a:cubicBezTo>
                        <a:pt x="66605" y="222735"/>
                        <a:pt x="70271" y="227377"/>
                        <a:pt x="73531" y="232267"/>
                      </a:cubicBezTo>
                      <a:cubicBezTo>
                        <a:pt x="73542" y="232284"/>
                        <a:pt x="83298" y="246921"/>
                        <a:pt x="83310" y="246937"/>
                      </a:cubicBezTo>
                      <a:cubicBezTo>
                        <a:pt x="87908" y="253068"/>
                        <a:pt x="97417" y="265369"/>
                        <a:pt x="100425" y="271386"/>
                      </a:cubicBezTo>
                      <a:lnTo>
                        <a:pt x="102870" y="27627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2" name="フリーフォーム 1181"/>
                <p:cNvSpPr/>
                <p:nvPr/>
              </p:nvSpPr>
              <p:spPr>
                <a:xfrm>
                  <a:off x="5105038" y="5667324"/>
                  <a:ext cx="320726" cy="488984"/>
                </a:xfrm>
                <a:custGeom>
                  <a:avLst/>
                  <a:gdLst>
                    <a:gd name="connsiteX0" fmla="*/ 83082 w 320726"/>
                    <a:gd name="connsiteY0" fmla="*/ 14670 h 488984"/>
                    <a:gd name="connsiteX1" fmla="*/ 70857 w 320726"/>
                    <a:gd name="connsiteY1" fmla="*/ 2445 h 488984"/>
                    <a:gd name="connsiteX2" fmla="*/ 63522 w 320726"/>
                    <a:gd name="connsiteY2" fmla="*/ 0 h 488984"/>
                    <a:gd name="connsiteX3" fmla="*/ 19514 w 320726"/>
                    <a:gd name="connsiteY3" fmla="*/ 2445 h 488984"/>
                    <a:gd name="connsiteX4" fmla="*/ 9734 w 320726"/>
                    <a:gd name="connsiteY4" fmla="*/ 17115 h 488984"/>
                    <a:gd name="connsiteX5" fmla="*/ 4844 w 320726"/>
                    <a:gd name="connsiteY5" fmla="*/ 24449 h 488984"/>
                    <a:gd name="connsiteX6" fmla="*/ 4844 w 320726"/>
                    <a:gd name="connsiteY6" fmla="*/ 220043 h 488984"/>
                    <a:gd name="connsiteX7" fmla="*/ 9734 w 320726"/>
                    <a:gd name="connsiteY7" fmla="*/ 227378 h 488984"/>
                    <a:gd name="connsiteX8" fmla="*/ 12179 w 320726"/>
                    <a:gd name="connsiteY8" fmla="*/ 234712 h 488984"/>
                    <a:gd name="connsiteX9" fmla="*/ 19514 w 320726"/>
                    <a:gd name="connsiteY9" fmla="*/ 242047 h 488984"/>
                    <a:gd name="connsiteX10" fmla="*/ 36628 w 320726"/>
                    <a:gd name="connsiteY10" fmla="*/ 261606 h 488984"/>
                    <a:gd name="connsiteX11" fmla="*/ 48853 w 320726"/>
                    <a:gd name="connsiteY11" fmla="*/ 283611 h 488984"/>
                    <a:gd name="connsiteX12" fmla="*/ 53743 w 320726"/>
                    <a:gd name="connsiteY12" fmla="*/ 290946 h 488984"/>
                    <a:gd name="connsiteX13" fmla="*/ 61078 w 320726"/>
                    <a:gd name="connsiteY13" fmla="*/ 305615 h 488984"/>
                    <a:gd name="connsiteX14" fmla="*/ 70857 w 320726"/>
                    <a:gd name="connsiteY14" fmla="*/ 325174 h 488984"/>
                    <a:gd name="connsiteX15" fmla="*/ 75747 w 320726"/>
                    <a:gd name="connsiteY15" fmla="*/ 332509 h 488984"/>
                    <a:gd name="connsiteX16" fmla="*/ 80637 w 320726"/>
                    <a:gd name="connsiteY16" fmla="*/ 342289 h 488984"/>
                    <a:gd name="connsiteX17" fmla="*/ 83082 w 320726"/>
                    <a:gd name="connsiteY17" fmla="*/ 349624 h 488984"/>
                    <a:gd name="connsiteX18" fmla="*/ 97751 w 320726"/>
                    <a:gd name="connsiteY18" fmla="*/ 371628 h 488984"/>
                    <a:gd name="connsiteX19" fmla="*/ 107531 w 320726"/>
                    <a:gd name="connsiteY19" fmla="*/ 386297 h 488984"/>
                    <a:gd name="connsiteX20" fmla="*/ 114866 w 320726"/>
                    <a:gd name="connsiteY20" fmla="*/ 391187 h 488984"/>
                    <a:gd name="connsiteX21" fmla="*/ 127090 w 320726"/>
                    <a:gd name="connsiteY21" fmla="*/ 400967 h 488984"/>
                    <a:gd name="connsiteX22" fmla="*/ 131980 w 320726"/>
                    <a:gd name="connsiteY22" fmla="*/ 408302 h 488984"/>
                    <a:gd name="connsiteX23" fmla="*/ 139315 w 320726"/>
                    <a:gd name="connsiteY23" fmla="*/ 413192 h 488984"/>
                    <a:gd name="connsiteX24" fmla="*/ 144205 w 320726"/>
                    <a:gd name="connsiteY24" fmla="*/ 420526 h 488984"/>
                    <a:gd name="connsiteX25" fmla="*/ 151540 w 320726"/>
                    <a:gd name="connsiteY25" fmla="*/ 422971 h 488984"/>
                    <a:gd name="connsiteX26" fmla="*/ 158874 w 320726"/>
                    <a:gd name="connsiteY26" fmla="*/ 427861 h 488984"/>
                    <a:gd name="connsiteX27" fmla="*/ 166209 w 320726"/>
                    <a:gd name="connsiteY27" fmla="*/ 435196 h 488984"/>
                    <a:gd name="connsiteX28" fmla="*/ 173544 w 320726"/>
                    <a:gd name="connsiteY28" fmla="*/ 437641 h 488984"/>
                    <a:gd name="connsiteX29" fmla="*/ 195548 w 320726"/>
                    <a:gd name="connsiteY29" fmla="*/ 447420 h 488984"/>
                    <a:gd name="connsiteX30" fmla="*/ 222442 w 320726"/>
                    <a:gd name="connsiteY30" fmla="*/ 454755 h 488984"/>
                    <a:gd name="connsiteX31" fmla="*/ 229777 w 320726"/>
                    <a:gd name="connsiteY31" fmla="*/ 459645 h 488984"/>
                    <a:gd name="connsiteX32" fmla="*/ 244446 w 320726"/>
                    <a:gd name="connsiteY32" fmla="*/ 464535 h 488984"/>
                    <a:gd name="connsiteX33" fmla="*/ 266451 w 320726"/>
                    <a:gd name="connsiteY33" fmla="*/ 471870 h 488984"/>
                    <a:gd name="connsiteX34" fmla="*/ 288455 w 320726"/>
                    <a:gd name="connsiteY34" fmla="*/ 479204 h 488984"/>
                    <a:gd name="connsiteX35" fmla="*/ 295790 w 320726"/>
                    <a:gd name="connsiteY35" fmla="*/ 481649 h 488984"/>
                    <a:gd name="connsiteX36" fmla="*/ 320239 w 320726"/>
                    <a:gd name="connsiteY36" fmla="*/ 484094 h 488984"/>
                    <a:gd name="connsiteX37" fmla="*/ 317794 w 320726"/>
                    <a:gd name="connsiteY37" fmla="*/ 488984 h 48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726" h="488984">
                      <a:moveTo>
                        <a:pt x="83082" y="14670"/>
                      </a:moveTo>
                      <a:cubicBezTo>
                        <a:pt x="79007" y="10595"/>
                        <a:pt x="75467" y="5903"/>
                        <a:pt x="70857" y="2445"/>
                      </a:cubicBezTo>
                      <a:cubicBezTo>
                        <a:pt x="68795" y="899"/>
                        <a:pt x="66099" y="0"/>
                        <a:pt x="63522" y="0"/>
                      </a:cubicBezTo>
                      <a:cubicBezTo>
                        <a:pt x="48830" y="0"/>
                        <a:pt x="34183" y="1630"/>
                        <a:pt x="19514" y="2445"/>
                      </a:cubicBezTo>
                      <a:lnTo>
                        <a:pt x="9734" y="17115"/>
                      </a:lnTo>
                      <a:lnTo>
                        <a:pt x="4844" y="24449"/>
                      </a:lnTo>
                      <a:cubicBezTo>
                        <a:pt x="-2163" y="101521"/>
                        <a:pt x="-1043" y="78765"/>
                        <a:pt x="4844" y="220043"/>
                      </a:cubicBezTo>
                      <a:cubicBezTo>
                        <a:pt x="4966" y="222979"/>
                        <a:pt x="8420" y="224750"/>
                        <a:pt x="9734" y="227378"/>
                      </a:cubicBezTo>
                      <a:cubicBezTo>
                        <a:pt x="10887" y="229683"/>
                        <a:pt x="10750" y="232568"/>
                        <a:pt x="12179" y="234712"/>
                      </a:cubicBezTo>
                      <a:cubicBezTo>
                        <a:pt x="14097" y="237589"/>
                        <a:pt x="17391" y="239318"/>
                        <a:pt x="19514" y="242047"/>
                      </a:cubicBezTo>
                      <a:cubicBezTo>
                        <a:pt x="34873" y="261794"/>
                        <a:pt x="22430" y="252141"/>
                        <a:pt x="36628" y="261606"/>
                      </a:cubicBezTo>
                      <a:cubicBezTo>
                        <a:pt x="40931" y="274516"/>
                        <a:pt x="37643" y="266797"/>
                        <a:pt x="48853" y="283611"/>
                      </a:cubicBezTo>
                      <a:cubicBezTo>
                        <a:pt x="50483" y="286056"/>
                        <a:pt x="52814" y="288158"/>
                        <a:pt x="53743" y="290946"/>
                      </a:cubicBezTo>
                      <a:cubicBezTo>
                        <a:pt x="58702" y="305820"/>
                        <a:pt x="52952" y="290717"/>
                        <a:pt x="61078" y="305615"/>
                      </a:cubicBezTo>
                      <a:cubicBezTo>
                        <a:pt x="64568" y="312014"/>
                        <a:pt x="66814" y="319109"/>
                        <a:pt x="70857" y="325174"/>
                      </a:cubicBezTo>
                      <a:cubicBezTo>
                        <a:pt x="72487" y="327619"/>
                        <a:pt x="74289" y="329958"/>
                        <a:pt x="75747" y="332509"/>
                      </a:cubicBezTo>
                      <a:cubicBezTo>
                        <a:pt x="77555" y="335674"/>
                        <a:pt x="79201" y="338939"/>
                        <a:pt x="80637" y="342289"/>
                      </a:cubicBezTo>
                      <a:cubicBezTo>
                        <a:pt x="81652" y="344658"/>
                        <a:pt x="81830" y="347371"/>
                        <a:pt x="83082" y="349624"/>
                      </a:cubicBezTo>
                      <a:lnTo>
                        <a:pt x="97751" y="371628"/>
                      </a:lnTo>
                      <a:cubicBezTo>
                        <a:pt x="97752" y="371629"/>
                        <a:pt x="107529" y="386296"/>
                        <a:pt x="107531" y="386297"/>
                      </a:cubicBezTo>
                      <a:lnTo>
                        <a:pt x="114866" y="391187"/>
                      </a:lnTo>
                      <a:cubicBezTo>
                        <a:pt x="128881" y="412210"/>
                        <a:pt x="110220" y="387470"/>
                        <a:pt x="127090" y="400967"/>
                      </a:cubicBezTo>
                      <a:cubicBezTo>
                        <a:pt x="129385" y="402803"/>
                        <a:pt x="129902" y="406224"/>
                        <a:pt x="131980" y="408302"/>
                      </a:cubicBezTo>
                      <a:cubicBezTo>
                        <a:pt x="134058" y="410380"/>
                        <a:pt x="136870" y="411562"/>
                        <a:pt x="139315" y="413192"/>
                      </a:cubicBezTo>
                      <a:cubicBezTo>
                        <a:pt x="140945" y="415637"/>
                        <a:pt x="141911" y="418691"/>
                        <a:pt x="144205" y="420526"/>
                      </a:cubicBezTo>
                      <a:cubicBezTo>
                        <a:pt x="146218" y="422136"/>
                        <a:pt x="149235" y="421818"/>
                        <a:pt x="151540" y="422971"/>
                      </a:cubicBezTo>
                      <a:cubicBezTo>
                        <a:pt x="154168" y="424285"/>
                        <a:pt x="156617" y="425980"/>
                        <a:pt x="158874" y="427861"/>
                      </a:cubicBezTo>
                      <a:cubicBezTo>
                        <a:pt x="161530" y="430075"/>
                        <a:pt x="163332" y="433278"/>
                        <a:pt x="166209" y="435196"/>
                      </a:cubicBezTo>
                      <a:cubicBezTo>
                        <a:pt x="168353" y="436626"/>
                        <a:pt x="171239" y="436488"/>
                        <a:pt x="173544" y="437641"/>
                      </a:cubicBezTo>
                      <a:cubicBezTo>
                        <a:pt x="187203" y="444471"/>
                        <a:pt x="174521" y="443215"/>
                        <a:pt x="195548" y="447420"/>
                      </a:cubicBezTo>
                      <a:cubicBezTo>
                        <a:pt x="202109" y="448732"/>
                        <a:pt x="217124" y="451209"/>
                        <a:pt x="222442" y="454755"/>
                      </a:cubicBezTo>
                      <a:cubicBezTo>
                        <a:pt x="224887" y="456385"/>
                        <a:pt x="227092" y="458452"/>
                        <a:pt x="229777" y="459645"/>
                      </a:cubicBezTo>
                      <a:cubicBezTo>
                        <a:pt x="234487" y="461738"/>
                        <a:pt x="239556" y="462905"/>
                        <a:pt x="244446" y="464535"/>
                      </a:cubicBezTo>
                      <a:lnTo>
                        <a:pt x="266451" y="471870"/>
                      </a:lnTo>
                      <a:lnTo>
                        <a:pt x="288455" y="479204"/>
                      </a:lnTo>
                      <a:cubicBezTo>
                        <a:pt x="290900" y="480019"/>
                        <a:pt x="293226" y="481393"/>
                        <a:pt x="295790" y="481649"/>
                      </a:cubicBezTo>
                      <a:cubicBezTo>
                        <a:pt x="303940" y="482464"/>
                        <a:pt x="312469" y="481504"/>
                        <a:pt x="320239" y="484094"/>
                      </a:cubicBezTo>
                      <a:cubicBezTo>
                        <a:pt x="321968" y="484670"/>
                        <a:pt x="318609" y="487354"/>
                        <a:pt x="317794" y="48898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3" name="フリーフォーム 1182"/>
                <p:cNvSpPr/>
                <p:nvPr/>
              </p:nvSpPr>
              <p:spPr>
                <a:xfrm>
                  <a:off x="5041417" y="5647765"/>
                  <a:ext cx="383860" cy="515878"/>
                </a:xfrm>
                <a:custGeom>
                  <a:avLst/>
                  <a:gdLst>
                    <a:gd name="connsiteX0" fmla="*/ 107584 w 383860"/>
                    <a:gd name="connsiteY0" fmla="*/ 22004 h 515878"/>
                    <a:gd name="connsiteX1" fmla="*/ 92915 w 383860"/>
                    <a:gd name="connsiteY1" fmla="*/ 9779 h 515878"/>
                    <a:gd name="connsiteX2" fmla="*/ 85580 w 383860"/>
                    <a:gd name="connsiteY2" fmla="*/ 7334 h 515878"/>
                    <a:gd name="connsiteX3" fmla="*/ 70910 w 383860"/>
                    <a:gd name="connsiteY3" fmla="*/ 0 h 515878"/>
                    <a:gd name="connsiteX4" fmla="*/ 34236 w 383860"/>
                    <a:gd name="connsiteY4" fmla="*/ 2445 h 515878"/>
                    <a:gd name="connsiteX5" fmla="*/ 26902 w 383860"/>
                    <a:gd name="connsiteY5" fmla="*/ 4890 h 515878"/>
                    <a:gd name="connsiteX6" fmla="*/ 17122 w 383860"/>
                    <a:gd name="connsiteY6" fmla="*/ 17114 h 515878"/>
                    <a:gd name="connsiteX7" fmla="*/ 14677 w 383860"/>
                    <a:gd name="connsiteY7" fmla="*/ 24449 h 515878"/>
                    <a:gd name="connsiteX8" fmla="*/ 4897 w 383860"/>
                    <a:gd name="connsiteY8" fmla="*/ 39118 h 515878"/>
                    <a:gd name="connsiteX9" fmla="*/ 8 w 383860"/>
                    <a:gd name="connsiteY9" fmla="*/ 53788 h 515878"/>
                    <a:gd name="connsiteX10" fmla="*/ 2453 w 383860"/>
                    <a:gd name="connsiteY10" fmla="*/ 117356 h 515878"/>
                    <a:gd name="connsiteX11" fmla="*/ 7342 w 383860"/>
                    <a:gd name="connsiteY11" fmla="*/ 149140 h 515878"/>
                    <a:gd name="connsiteX12" fmla="*/ 12232 w 383860"/>
                    <a:gd name="connsiteY12" fmla="*/ 195593 h 515878"/>
                    <a:gd name="connsiteX13" fmla="*/ 17122 w 383860"/>
                    <a:gd name="connsiteY13" fmla="*/ 234712 h 515878"/>
                    <a:gd name="connsiteX14" fmla="*/ 19567 w 383860"/>
                    <a:gd name="connsiteY14" fmla="*/ 244492 h 515878"/>
                    <a:gd name="connsiteX15" fmla="*/ 29347 w 383860"/>
                    <a:gd name="connsiteY15" fmla="*/ 259161 h 515878"/>
                    <a:gd name="connsiteX16" fmla="*/ 34236 w 383860"/>
                    <a:gd name="connsiteY16" fmla="*/ 266496 h 515878"/>
                    <a:gd name="connsiteX17" fmla="*/ 41571 w 383860"/>
                    <a:gd name="connsiteY17" fmla="*/ 273831 h 515878"/>
                    <a:gd name="connsiteX18" fmla="*/ 53796 w 383860"/>
                    <a:gd name="connsiteY18" fmla="*/ 286055 h 515878"/>
                    <a:gd name="connsiteX19" fmla="*/ 63576 w 383860"/>
                    <a:gd name="connsiteY19" fmla="*/ 298280 h 515878"/>
                    <a:gd name="connsiteX20" fmla="*/ 68465 w 383860"/>
                    <a:gd name="connsiteY20" fmla="*/ 315394 h 515878"/>
                    <a:gd name="connsiteX21" fmla="*/ 73355 w 383860"/>
                    <a:gd name="connsiteY21" fmla="*/ 322729 h 515878"/>
                    <a:gd name="connsiteX22" fmla="*/ 80690 w 383860"/>
                    <a:gd name="connsiteY22" fmla="*/ 337399 h 515878"/>
                    <a:gd name="connsiteX23" fmla="*/ 83135 w 383860"/>
                    <a:gd name="connsiteY23" fmla="*/ 347178 h 515878"/>
                    <a:gd name="connsiteX24" fmla="*/ 92915 w 383860"/>
                    <a:gd name="connsiteY24" fmla="*/ 361848 h 515878"/>
                    <a:gd name="connsiteX25" fmla="*/ 100249 w 383860"/>
                    <a:gd name="connsiteY25" fmla="*/ 376517 h 515878"/>
                    <a:gd name="connsiteX26" fmla="*/ 107584 w 383860"/>
                    <a:gd name="connsiteY26" fmla="*/ 381407 h 515878"/>
                    <a:gd name="connsiteX27" fmla="*/ 117364 w 383860"/>
                    <a:gd name="connsiteY27" fmla="*/ 396077 h 515878"/>
                    <a:gd name="connsiteX28" fmla="*/ 134478 w 383860"/>
                    <a:gd name="connsiteY28" fmla="*/ 418081 h 515878"/>
                    <a:gd name="connsiteX29" fmla="*/ 141813 w 383860"/>
                    <a:gd name="connsiteY29" fmla="*/ 422971 h 515878"/>
                    <a:gd name="connsiteX30" fmla="*/ 161372 w 383860"/>
                    <a:gd name="connsiteY30" fmla="*/ 440085 h 515878"/>
                    <a:gd name="connsiteX31" fmla="*/ 168707 w 383860"/>
                    <a:gd name="connsiteY31" fmla="*/ 444975 h 515878"/>
                    <a:gd name="connsiteX32" fmla="*/ 176042 w 383860"/>
                    <a:gd name="connsiteY32" fmla="*/ 449865 h 515878"/>
                    <a:gd name="connsiteX33" fmla="*/ 180932 w 383860"/>
                    <a:gd name="connsiteY33" fmla="*/ 457200 h 515878"/>
                    <a:gd name="connsiteX34" fmla="*/ 207826 w 383860"/>
                    <a:gd name="connsiteY34" fmla="*/ 471869 h 515878"/>
                    <a:gd name="connsiteX35" fmla="*/ 222495 w 383860"/>
                    <a:gd name="connsiteY35" fmla="*/ 481649 h 515878"/>
                    <a:gd name="connsiteX36" fmla="*/ 237165 w 383860"/>
                    <a:gd name="connsiteY36" fmla="*/ 486539 h 515878"/>
                    <a:gd name="connsiteX37" fmla="*/ 251834 w 383860"/>
                    <a:gd name="connsiteY37" fmla="*/ 493874 h 515878"/>
                    <a:gd name="connsiteX38" fmla="*/ 259169 w 383860"/>
                    <a:gd name="connsiteY38" fmla="*/ 501208 h 515878"/>
                    <a:gd name="connsiteX39" fmla="*/ 273839 w 383860"/>
                    <a:gd name="connsiteY39" fmla="*/ 506098 h 515878"/>
                    <a:gd name="connsiteX40" fmla="*/ 288508 w 383860"/>
                    <a:gd name="connsiteY40" fmla="*/ 510988 h 515878"/>
                    <a:gd name="connsiteX41" fmla="*/ 295843 w 383860"/>
                    <a:gd name="connsiteY41" fmla="*/ 513433 h 515878"/>
                    <a:gd name="connsiteX42" fmla="*/ 305623 w 383860"/>
                    <a:gd name="connsiteY42" fmla="*/ 515878 h 515878"/>
                    <a:gd name="connsiteX43" fmla="*/ 361856 w 383860"/>
                    <a:gd name="connsiteY43" fmla="*/ 513433 h 515878"/>
                    <a:gd name="connsiteX44" fmla="*/ 376525 w 383860"/>
                    <a:gd name="connsiteY44" fmla="*/ 508543 h 515878"/>
                    <a:gd name="connsiteX45" fmla="*/ 383860 w 383860"/>
                    <a:gd name="connsiteY45" fmla="*/ 506098 h 515878"/>
                    <a:gd name="connsiteX46" fmla="*/ 349631 w 383860"/>
                    <a:gd name="connsiteY46" fmla="*/ 503653 h 51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3860" h="515878">
                      <a:moveTo>
                        <a:pt x="107584" y="22004"/>
                      </a:moveTo>
                      <a:cubicBezTo>
                        <a:pt x="102694" y="17929"/>
                        <a:pt x="98211" y="13310"/>
                        <a:pt x="92915" y="9779"/>
                      </a:cubicBezTo>
                      <a:cubicBezTo>
                        <a:pt x="90771" y="8349"/>
                        <a:pt x="87885" y="8486"/>
                        <a:pt x="85580" y="7334"/>
                      </a:cubicBezTo>
                      <a:cubicBezTo>
                        <a:pt x="66621" y="-2144"/>
                        <a:pt x="89347" y="6146"/>
                        <a:pt x="70910" y="0"/>
                      </a:cubicBezTo>
                      <a:cubicBezTo>
                        <a:pt x="58685" y="815"/>
                        <a:pt x="46413" y="1092"/>
                        <a:pt x="34236" y="2445"/>
                      </a:cubicBezTo>
                      <a:cubicBezTo>
                        <a:pt x="31675" y="2730"/>
                        <a:pt x="28724" y="3068"/>
                        <a:pt x="26902" y="4890"/>
                      </a:cubicBezTo>
                      <a:cubicBezTo>
                        <a:pt x="3286" y="28506"/>
                        <a:pt x="49683" y="-4594"/>
                        <a:pt x="17122" y="17114"/>
                      </a:cubicBezTo>
                      <a:cubicBezTo>
                        <a:pt x="16307" y="19559"/>
                        <a:pt x="15929" y="22196"/>
                        <a:pt x="14677" y="24449"/>
                      </a:cubicBezTo>
                      <a:cubicBezTo>
                        <a:pt x="11823" y="29586"/>
                        <a:pt x="4897" y="39118"/>
                        <a:pt x="4897" y="39118"/>
                      </a:cubicBezTo>
                      <a:cubicBezTo>
                        <a:pt x="3267" y="44008"/>
                        <a:pt x="-190" y="48637"/>
                        <a:pt x="8" y="53788"/>
                      </a:cubicBezTo>
                      <a:cubicBezTo>
                        <a:pt x="823" y="74977"/>
                        <a:pt x="1170" y="96190"/>
                        <a:pt x="2453" y="117356"/>
                      </a:cubicBezTo>
                      <a:cubicBezTo>
                        <a:pt x="2753" y="122310"/>
                        <a:pt x="6397" y="143469"/>
                        <a:pt x="7342" y="149140"/>
                      </a:cubicBezTo>
                      <a:cubicBezTo>
                        <a:pt x="12282" y="213355"/>
                        <a:pt x="7054" y="157619"/>
                        <a:pt x="12232" y="195593"/>
                      </a:cubicBezTo>
                      <a:cubicBezTo>
                        <a:pt x="14008" y="208614"/>
                        <a:pt x="13935" y="221963"/>
                        <a:pt x="17122" y="234712"/>
                      </a:cubicBezTo>
                      <a:cubicBezTo>
                        <a:pt x="17937" y="237972"/>
                        <a:pt x="18064" y="241486"/>
                        <a:pt x="19567" y="244492"/>
                      </a:cubicBezTo>
                      <a:cubicBezTo>
                        <a:pt x="22195" y="249748"/>
                        <a:pt x="26087" y="254271"/>
                        <a:pt x="29347" y="259161"/>
                      </a:cubicBezTo>
                      <a:cubicBezTo>
                        <a:pt x="30977" y="261606"/>
                        <a:pt x="32158" y="264418"/>
                        <a:pt x="34236" y="266496"/>
                      </a:cubicBezTo>
                      <a:cubicBezTo>
                        <a:pt x="36681" y="268941"/>
                        <a:pt x="39357" y="271175"/>
                        <a:pt x="41571" y="273831"/>
                      </a:cubicBezTo>
                      <a:cubicBezTo>
                        <a:pt x="51758" y="286054"/>
                        <a:pt x="40349" y="277090"/>
                        <a:pt x="53796" y="286055"/>
                      </a:cubicBezTo>
                      <a:cubicBezTo>
                        <a:pt x="59942" y="304494"/>
                        <a:pt x="50936" y="282478"/>
                        <a:pt x="63576" y="298280"/>
                      </a:cubicBezTo>
                      <a:cubicBezTo>
                        <a:pt x="65036" y="300106"/>
                        <a:pt x="68062" y="314454"/>
                        <a:pt x="68465" y="315394"/>
                      </a:cubicBezTo>
                      <a:cubicBezTo>
                        <a:pt x="69623" y="318095"/>
                        <a:pt x="72041" y="320101"/>
                        <a:pt x="73355" y="322729"/>
                      </a:cubicBezTo>
                      <a:cubicBezTo>
                        <a:pt x="83478" y="342974"/>
                        <a:pt x="66676" y="316378"/>
                        <a:pt x="80690" y="337399"/>
                      </a:cubicBezTo>
                      <a:cubicBezTo>
                        <a:pt x="81505" y="340659"/>
                        <a:pt x="81632" y="344173"/>
                        <a:pt x="83135" y="347178"/>
                      </a:cubicBezTo>
                      <a:cubicBezTo>
                        <a:pt x="85763" y="352435"/>
                        <a:pt x="92915" y="361848"/>
                        <a:pt x="92915" y="361848"/>
                      </a:cubicBezTo>
                      <a:cubicBezTo>
                        <a:pt x="94903" y="367815"/>
                        <a:pt x="95508" y="371776"/>
                        <a:pt x="100249" y="376517"/>
                      </a:cubicBezTo>
                      <a:cubicBezTo>
                        <a:pt x="102327" y="378595"/>
                        <a:pt x="105139" y="379777"/>
                        <a:pt x="107584" y="381407"/>
                      </a:cubicBezTo>
                      <a:cubicBezTo>
                        <a:pt x="112260" y="395435"/>
                        <a:pt x="106680" y="382341"/>
                        <a:pt x="117364" y="396077"/>
                      </a:cubicBezTo>
                      <a:cubicBezTo>
                        <a:pt x="127408" y="408991"/>
                        <a:pt x="123960" y="409316"/>
                        <a:pt x="134478" y="418081"/>
                      </a:cubicBezTo>
                      <a:cubicBezTo>
                        <a:pt x="136735" y="419962"/>
                        <a:pt x="139368" y="421341"/>
                        <a:pt x="141813" y="422971"/>
                      </a:cubicBezTo>
                      <a:cubicBezTo>
                        <a:pt x="149963" y="435196"/>
                        <a:pt x="144258" y="428676"/>
                        <a:pt x="161372" y="440085"/>
                      </a:cubicBezTo>
                      <a:lnTo>
                        <a:pt x="168707" y="444975"/>
                      </a:lnTo>
                      <a:lnTo>
                        <a:pt x="176042" y="449865"/>
                      </a:lnTo>
                      <a:cubicBezTo>
                        <a:pt x="177672" y="452310"/>
                        <a:pt x="178721" y="455265"/>
                        <a:pt x="180932" y="457200"/>
                      </a:cubicBezTo>
                      <a:cubicBezTo>
                        <a:pt x="198121" y="472240"/>
                        <a:pt x="190990" y="462686"/>
                        <a:pt x="207826" y="471869"/>
                      </a:cubicBezTo>
                      <a:cubicBezTo>
                        <a:pt x="212985" y="474683"/>
                        <a:pt x="216920" y="479791"/>
                        <a:pt x="222495" y="481649"/>
                      </a:cubicBezTo>
                      <a:cubicBezTo>
                        <a:pt x="227385" y="483279"/>
                        <a:pt x="232876" y="483680"/>
                        <a:pt x="237165" y="486539"/>
                      </a:cubicBezTo>
                      <a:cubicBezTo>
                        <a:pt x="246644" y="492858"/>
                        <a:pt x="241712" y="490500"/>
                        <a:pt x="251834" y="493874"/>
                      </a:cubicBezTo>
                      <a:cubicBezTo>
                        <a:pt x="254279" y="496319"/>
                        <a:pt x="256147" y="499529"/>
                        <a:pt x="259169" y="501208"/>
                      </a:cubicBezTo>
                      <a:cubicBezTo>
                        <a:pt x="263675" y="503711"/>
                        <a:pt x="268949" y="504468"/>
                        <a:pt x="273839" y="506098"/>
                      </a:cubicBezTo>
                      <a:lnTo>
                        <a:pt x="288508" y="510988"/>
                      </a:lnTo>
                      <a:cubicBezTo>
                        <a:pt x="290953" y="511803"/>
                        <a:pt x="293343" y="512808"/>
                        <a:pt x="295843" y="513433"/>
                      </a:cubicBezTo>
                      <a:lnTo>
                        <a:pt x="305623" y="515878"/>
                      </a:lnTo>
                      <a:cubicBezTo>
                        <a:pt x="324367" y="515063"/>
                        <a:pt x="343194" y="515364"/>
                        <a:pt x="361856" y="513433"/>
                      </a:cubicBezTo>
                      <a:cubicBezTo>
                        <a:pt x="366983" y="512903"/>
                        <a:pt x="371635" y="510173"/>
                        <a:pt x="376525" y="508543"/>
                      </a:cubicBezTo>
                      <a:lnTo>
                        <a:pt x="383860" y="506098"/>
                      </a:lnTo>
                      <a:cubicBezTo>
                        <a:pt x="361098" y="502846"/>
                        <a:pt x="372509" y="503653"/>
                        <a:pt x="349631" y="5036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4" name="フリーフォーム 1183"/>
                <p:cNvSpPr/>
                <p:nvPr/>
              </p:nvSpPr>
              <p:spPr>
                <a:xfrm>
                  <a:off x="4999861" y="5647765"/>
                  <a:ext cx="365861" cy="528102"/>
                </a:xfrm>
                <a:custGeom>
                  <a:avLst/>
                  <a:gdLst>
                    <a:gd name="connsiteX0" fmla="*/ 31784 w 365861"/>
                    <a:gd name="connsiteY0" fmla="*/ 0 h 528102"/>
                    <a:gd name="connsiteX1" fmla="*/ 19559 w 365861"/>
                    <a:gd name="connsiteY1" fmla="*/ 2445 h 528102"/>
                    <a:gd name="connsiteX2" fmla="*/ 9780 w 365861"/>
                    <a:gd name="connsiteY2" fmla="*/ 17114 h 528102"/>
                    <a:gd name="connsiteX3" fmla="*/ 4890 w 365861"/>
                    <a:gd name="connsiteY3" fmla="*/ 24449 h 528102"/>
                    <a:gd name="connsiteX4" fmla="*/ 0 w 365861"/>
                    <a:gd name="connsiteY4" fmla="*/ 39118 h 528102"/>
                    <a:gd name="connsiteX5" fmla="*/ 2445 w 365861"/>
                    <a:gd name="connsiteY5" fmla="*/ 83127 h 528102"/>
                    <a:gd name="connsiteX6" fmla="*/ 7335 w 365861"/>
                    <a:gd name="connsiteY6" fmla="*/ 97796 h 528102"/>
                    <a:gd name="connsiteX7" fmla="*/ 9780 w 365861"/>
                    <a:gd name="connsiteY7" fmla="*/ 107576 h 528102"/>
                    <a:gd name="connsiteX8" fmla="*/ 14669 w 365861"/>
                    <a:gd name="connsiteY8" fmla="*/ 122246 h 528102"/>
                    <a:gd name="connsiteX9" fmla="*/ 17114 w 365861"/>
                    <a:gd name="connsiteY9" fmla="*/ 134470 h 528102"/>
                    <a:gd name="connsiteX10" fmla="*/ 19559 w 365861"/>
                    <a:gd name="connsiteY10" fmla="*/ 141805 h 528102"/>
                    <a:gd name="connsiteX11" fmla="*/ 22004 w 365861"/>
                    <a:gd name="connsiteY11" fmla="*/ 151585 h 528102"/>
                    <a:gd name="connsiteX12" fmla="*/ 24449 w 365861"/>
                    <a:gd name="connsiteY12" fmla="*/ 178479 h 528102"/>
                    <a:gd name="connsiteX13" fmla="*/ 29339 w 365861"/>
                    <a:gd name="connsiteY13" fmla="*/ 222487 h 528102"/>
                    <a:gd name="connsiteX14" fmla="*/ 34229 w 365861"/>
                    <a:gd name="connsiteY14" fmla="*/ 278721 h 528102"/>
                    <a:gd name="connsiteX15" fmla="*/ 36674 w 365861"/>
                    <a:gd name="connsiteY15" fmla="*/ 286055 h 528102"/>
                    <a:gd name="connsiteX16" fmla="*/ 41564 w 365861"/>
                    <a:gd name="connsiteY16" fmla="*/ 303170 h 528102"/>
                    <a:gd name="connsiteX17" fmla="*/ 46453 w 365861"/>
                    <a:gd name="connsiteY17" fmla="*/ 312949 h 528102"/>
                    <a:gd name="connsiteX18" fmla="*/ 48898 w 365861"/>
                    <a:gd name="connsiteY18" fmla="*/ 320284 h 528102"/>
                    <a:gd name="connsiteX19" fmla="*/ 58678 w 365861"/>
                    <a:gd name="connsiteY19" fmla="*/ 334954 h 528102"/>
                    <a:gd name="connsiteX20" fmla="*/ 73348 w 365861"/>
                    <a:gd name="connsiteY20" fmla="*/ 354513 h 528102"/>
                    <a:gd name="connsiteX21" fmla="*/ 83127 w 365861"/>
                    <a:gd name="connsiteY21" fmla="*/ 366738 h 528102"/>
                    <a:gd name="connsiteX22" fmla="*/ 85572 w 365861"/>
                    <a:gd name="connsiteY22" fmla="*/ 374072 h 528102"/>
                    <a:gd name="connsiteX23" fmla="*/ 92907 w 365861"/>
                    <a:gd name="connsiteY23" fmla="*/ 378962 h 528102"/>
                    <a:gd name="connsiteX24" fmla="*/ 107576 w 365861"/>
                    <a:gd name="connsiteY24" fmla="*/ 391187 h 528102"/>
                    <a:gd name="connsiteX25" fmla="*/ 124691 w 365861"/>
                    <a:gd name="connsiteY25" fmla="*/ 410746 h 528102"/>
                    <a:gd name="connsiteX26" fmla="*/ 136915 w 365861"/>
                    <a:gd name="connsiteY26" fmla="*/ 432751 h 528102"/>
                    <a:gd name="connsiteX27" fmla="*/ 151585 w 365861"/>
                    <a:gd name="connsiteY27" fmla="*/ 444975 h 528102"/>
                    <a:gd name="connsiteX28" fmla="*/ 158920 w 365861"/>
                    <a:gd name="connsiteY28" fmla="*/ 449865 h 528102"/>
                    <a:gd name="connsiteX29" fmla="*/ 166255 w 365861"/>
                    <a:gd name="connsiteY29" fmla="*/ 457200 h 528102"/>
                    <a:gd name="connsiteX30" fmla="*/ 173589 w 365861"/>
                    <a:gd name="connsiteY30" fmla="*/ 459645 h 528102"/>
                    <a:gd name="connsiteX31" fmla="*/ 180924 w 365861"/>
                    <a:gd name="connsiteY31" fmla="*/ 464534 h 528102"/>
                    <a:gd name="connsiteX32" fmla="*/ 195594 w 365861"/>
                    <a:gd name="connsiteY32" fmla="*/ 469424 h 528102"/>
                    <a:gd name="connsiteX33" fmla="*/ 202928 w 365861"/>
                    <a:gd name="connsiteY33" fmla="*/ 471869 h 528102"/>
                    <a:gd name="connsiteX34" fmla="*/ 224933 w 365861"/>
                    <a:gd name="connsiteY34" fmla="*/ 484094 h 528102"/>
                    <a:gd name="connsiteX35" fmla="*/ 232267 w 365861"/>
                    <a:gd name="connsiteY35" fmla="*/ 491429 h 528102"/>
                    <a:gd name="connsiteX36" fmla="*/ 246937 w 365861"/>
                    <a:gd name="connsiteY36" fmla="*/ 496318 h 528102"/>
                    <a:gd name="connsiteX37" fmla="*/ 254272 w 365861"/>
                    <a:gd name="connsiteY37" fmla="*/ 498763 h 528102"/>
                    <a:gd name="connsiteX38" fmla="*/ 261606 w 365861"/>
                    <a:gd name="connsiteY38" fmla="*/ 501208 h 528102"/>
                    <a:gd name="connsiteX39" fmla="*/ 271386 w 365861"/>
                    <a:gd name="connsiteY39" fmla="*/ 506098 h 528102"/>
                    <a:gd name="connsiteX40" fmla="*/ 278721 w 365861"/>
                    <a:gd name="connsiteY40" fmla="*/ 508543 h 528102"/>
                    <a:gd name="connsiteX41" fmla="*/ 286056 w 365861"/>
                    <a:gd name="connsiteY41" fmla="*/ 513433 h 528102"/>
                    <a:gd name="connsiteX42" fmla="*/ 305615 w 365861"/>
                    <a:gd name="connsiteY42" fmla="*/ 518323 h 528102"/>
                    <a:gd name="connsiteX43" fmla="*/ 312950 w 365861"/>
                    <a:gd name="connsiteY43" fmla="*/ 520768 h 528102"/>
                    <a:gd name="connsiteX44" fmla="*/ 361848 w 365861"/>
                    <a:gd name="connsiteY44" fmla="*/ 528102 h 52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5861" h="528102">
                      <a:moveTo>
                        <a:pt x="31784" y="0"/>
                      </a:moveTo>
                      <a:cubicBezTo>
                        <a:pt x="27709" y="815"/>
                        <a:pt x="22839" y="-106"/>
                        <a:pt x="19559" y="2445"/>
                      </a:cubicBezTo>
                      <a:cubicBezTo>
                        <a:pt x="14920" y="6053"/>
                        <a:pt x="13040" y="12224"/>
                        <a:pt x="9780" y="17114"/>
                      </a:cubicBezTo>
                      <a:cubicBezTo>
                        <a:pt x="8150" y="19559"/>
                        <a:pt x="5819" y="21661"/>
                        <a:pt x="4890" y="24449"/>
                      </a:cubicBezTo>
                      <a:lnTo>
                        <a:pt x="0" y="39118"/>
                      </a:lnTo>
                      <a:cubicBezTo>
                        <a:pt x="815" y="53788"/>
                        <a:pt x="623" y="68548"/>
                        <a:pt x="2445" y="83127"/>
                      </a:cubicBezTo>
                      <a:cubicBezTo>
                        <a:pt x="3084" y="88241"/>
                        <a:pt x="6085" y="92796"/>
                        <a:pt x="7335" y="97796"/>
                      </a:cubicBezTo>
                      <a:cubicBezTo>
                        <a:pt x="8150" y="101056"/>
                        <a:pt x="8815" y="104357"/>
                        <a:pt x="9780" y="107576"/>
                      </a:cubicBezTo>
                      <a:cubicBezTo>
                        <a:pt x="11261" y="112513"/>
                        <a:pt x="13658" y="117192"/>
                        <a:pt x="14669" y="122246"/>
                      </a:cubicBezTo>
                      <a:cubicBezTo>
                        <a:pt x="15484" y="126321"/>
                        <a:pt x="16106" y="130439"/>
                        <a:pt x="17114" y="134470"/>
                      </a:cubicBezTo>
                      <a:cubicBezTo>
                        <a:pt x="17739" y="136970"/>
                        <a:pt x="18851" y="139327"/>
                        <a:pt x="19559" y="141805"/>
                      </a:cubicBezTo>
                      <a:cubicBezTo>
                        <a:pt x="20482" y="145036"/>
                        <a:pt x="21189" y="148325"/>
                        <a:pt x="22004" y="151585"/>
                      </a:cubicBezTo>
                      <a:cubicBezTo>
                        <a:pt x="22819" y="160550"/>
                        <a:pt x="23701" y="169508"/>
                        <a:pt x="24449" y="178479"/>
                      </a:cubicBezTo>
                      <a:cubicBezTo>
                        <a:pt x="27608" y="216380"/>
                        <a:pt x="24656" y="199071"/>
                        <a:pt x="29339" y="222487"/>
                      </a:cubicBezTo>
                      <a:cubicBezTo>
                        <a:pt x="29965" y="230630"/>
                        <a:pt x="32613" y="268215"/>
                        <a:pt x="34229" y="278721"/>
                      </a:cubicBezTo>
                      <a:cubicBezTo>
                        <a:pt x="34621" y="281268"/>
                        <a:pt x="35966" y="283577"/>
                        <a:pt x="36674" y="286055"/>
                      </a:cubicBezTo>
                      <a:cubicBezTo>
                        <a:pt x="38447" y="292261"/>
                        <a:pt x="39051" y="297306"/>
                        <a:pt x="41564" y="303170"/>
                      </a:cubicBezTo>
                      <a:cubicBezTo>
                        <a:pt x="42999" y="306520"/>
                        <a:pt x="45018" y="309599"/>
                        <a:pt x="46453" y="312949"/>
                      </a:cubicBezTo>
                      <a:cubicBezTo>
                        <a:pt x="47468" y="315318"/>
                        <a:pt x="47646" y="318031"/>
                        <a:pt x="48898" y="320284"/>
                      </a:cubicBezTo>
                      <a:cubicBezTo>
                        <a:pt x="51752" y="325421"/>
                        <a:pt x="55418" y="330064"/>
                        <a:pt x="58678" y="334954"/>
                      </a:cubicBezTo>
                      <a:cubicBezTo>
                        <a:pt x="66459" y="346625"/>
                        <a:pt x="61740" y="340003"/>
                        <a:pt x="73348" y="354513"/>
                      </a:cubicBezTo>
                      <a:cubicBezTo>
                        <a:pt x="79490" y="372945"/>
                        <a:pt x="70491" y="350944"/>
                        <a:pt x="83127" y="366738"/>
                      </a:cubicBezTo>
                      <a:cubicBezTo>
                        <a:pt x="84737" y="368750"/>
                        <a:pt x="83962" y="372060"/>
                        <a:pt x="85572" y="374072"/>
                      </a:cubicBezTo>
                      <a:cubicBezTo>
                        <a:pt x="87408" y="376367"/>
                        <a:pt x="90650" y="377081"/>
                        <a:pt x="92907" y="378962"/>
                      </a:cubicBezTo>
                      <a:cubicBezTo>
                        <a:pt x="111737" y="394654"/>
                        <a:pt x="89362" y="379043"/>
                        <a:pt x="107576" y="391187"/>
                      </a:cubicBezTo>
                      <a:cubicBezTo>
                        <a:pt x="118986" y="408301"/>
                        <a:pt x="112466" y="402596"/>
                        <a:pt x="124691" y="410746"/>
                      </a:cubicBezTo>
                      <a:cubicBezTo>
                        <a:pt x="127238" y="418388"/>
                        <a:pt x="129711" y="427949"/>
                        <a:pt x="136915" y="432751"/>
                      </a:cubicBezTo>
                      <a:cubicBezTo>
                        <a:pt x="155119" y="444885"/>
                        <a:pt x="132767" y="429294"/>
                        <a:pt x="151585" y="444975"/>
                      </a:cubicBezTo>
                      <a:cubicBezTo>
                        <a:pt x="153842" y="446856"/>
                        <a:pt x="156663" y="447984"/>
                        <a:pt x="158920" y="449865"/>
                      </a:cubicBezTo>
                      <a:cubicBezTo>
                        <a:pt x="161576" y="452079"/>
                        <a:pt x="163378" y="455282"/>
                        <a:pt x="166255" y="457200"/>
                      </a:cubicBezTo>
                      <a:cubicBezTo>
                        <a:pt x="168399" y="458629"/>
                        <a:pt x="171284" y="458493"/>
                        <a:pt x="173589" y="459645"/>
                      </a:cubicBezTo>
                      <a:cubicBezTo>
                        <a:pt x="176217" y="460959"/>
                        <a:pt x="178239" y="463341"/>
                        <a:pt x="180924" y="464534"/>
                      </a:cubicBezTo>
                      <a:cubicBezTo>
                        <a:pt x="185634" y="466627"/>
                        <a:pt x="190704" y="467794"/>
                        <a:pt x="195594" y="469424"/>
                      </a:cubicBezTo>
                      <a:cubicBezTo>
                        <a:pt x="198039" y="470239"/>
                        <a:pt x="200784" y="470440"/>
                        <a:pt x="202928" y="471869"/>
                      </a:cubicBezTo>
                      <a:cubicBezTo>
                        <a:pt x="219742" y="483079"/>
                        <a:pt x="212023" y="479791"/>
                        <a:pt x="224933" y="484094"/>
                      </a:cubicBezTo>
                      <a:cubicBezTo>
                        <a:pt x="227378" y="486539"/>
                        <a:pt x="229245" y="489750"/>
                        <a:pt x="232267" y="491429"/>
                      </a:cubicBezTo>
                      <a:cubicBezTo>
                        <a:pt x="236773" y="493932"/>
                        <a:pt x="242047" y="494688"/>
                        <a:pt x="246937" y="496318"/>
                      </a:cubicBezTo>
                      <a:lnTo>
                        <a:pt x="254272" y="498763"/>
                      </a:lnTo>
                      <a:cubicBezTo>
                        <a:pt x="256717" y="499578"/>
                        <a:pt x="259301" y="500056"/>
                        <a:pt x="261606" y="501208"/>
                      </a:cubicBezTo>
                      <a:cubicBezTo>
                        <a:pt x="264866" y="502838"/>
                        <a:pt x="268036" y="504662"/>
                        <a:pt x="271386" y="506098"/>
                      </a:cubicBezTo>
                      <a:cubicBezTo>
                        <a:pt x="273755" y="507113"/>
                        <a:pt x="276416" y="507390"/>
                        <a:pt x="278721" y="508543"/>
                      </a:cubicBezTo>
                      <a:cubicBezTo>
                        <a:pt x="281349" y="509857"/>
                        <a:pt x="283294" y="512429"/>
                        <a:pt x="286056" y="513433"/>
                      </a:cubicBezTo>
                      <a:cubicBezTo>
                        <a:pt x="292372" y="515730"/>
                        <a:pt x="299240" y="516198"/>
                        <a:pt x="305615" y="518323"/>
                      </a:cubicBezTo>
                      <a:cubicBezTo>
                        <a:pt x="308060" y="519138"/>
                        <a:pt x="310382" y="520554"/>
                        <a:pt x="312950" y="520768"/>
                      </a:cubicBezTo>
                      <a:cubicBezTo>
                        <a:pt x="365201" y="525122"/>
                        <a:pt x="372054" y="507695"/>
                        <a:pt x="361848" y="528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5" name="フリーフォーム 1184"/>
                <p:cNvSpPr/>
                <p:nvPr/>
              </p:nvSpPr>
              <p:spPr>
                <a:xfrm>
                  <a:off x="4941183" y="5642875"/>
                  <a:ext cx="418089" cy="542772"/>
                </a:xfrm>
                <a:custGeom>
                  <a:avLst/>
                  <a:gdLst>
                    <a:gd name="connsiteX0" fmla="*/ 56233 w 418089"/>
                    <a:gd name="connsiteY0" fmla="*/ 0 h 542772"/>
                    <a:gd name="connsiteX1" fmla="*/ 36674 w 418089"/>
                    <a:gd name="connsiteY1" fmla="*/ 9780 h 542772"/>
                    <a:gd name="connsiteX2" fmla="*/ 24449 w 418089"/>
                    <a:gd name="connsiteY2" fmla="*/ 31784 h 542772"/>
                    <a:gd name="connsiteX3" fmla="*/ 14669 w 418089"/>
                    <a:gd name="connsiteY3" fmla="*/ 46453 h 542772"/>
                    <a:gd name="connsiteX4" fmla="*/ 9780 w 418089"/>
                    <a:gd name="connsiteY4" fmla="*/ 53788 h 542772"/>
                    <a:gd name="connsiteX5" fmla="*/ 7335 w 418089"/>
                    <a:gd name="connsiteY5" fmla="*/ 63568 h 542772"/>
                    <a:gd name="connsiteX6" fmla="*/ 0 w 418089"/>
                    <a:gd name="connsiteY6" fmla="*/ 83127 h 542772"/>
                    <a:gd name="connsiteX7" fmla="*/ 4890 w 418089"/>
                    <a:gd name="connsiteY7" fmla="*/ 212708 h 542772"/>
                    <a:gd name="connsiteX8" fmla="*/ 7335 w 418089"/>
                    <a:gd name="connsiteY8" fmla="*/ 237157 h 542772"/>
                    <a:gd name="connsiteX9" fmla="*/ 14669 w 418089"/>
                    <a:gd name="connsiteY9" fmla="*/ 261606 h 542772"/>
                    <a:gd name="connsiteX10" fmla="*/ 22004 w 418089"/>
                    <a:gd name="connsiteY10" fmla="*/ 283611 h 542772"/>
                    <a:gd name="connsiteX11" fmla="*/ 29339 w 418089"/>
                    <a:gd name="connsiteY11" fmla="*/ 305615 h 542772"/>
                    <a:gd name="connsiteX12" fmla="*/ 34229 w 418089"/>
                    <a:gd name="connsiteY12" fmla="*/ 320284 h 542772"/>
                    <a:gd name="connsiteX13" fmla="*/ 46453 w 418089"/>
                    <a:gd name="connsiteY13" fmla="*/ 337399 h 542772"/>
                    <a:gd name="connsiteX14" fmla="*/ 56233 w 418089"/>
                    <a:gd name="connsiteY14" fmla="*/ 349623 h 542772"/>
                    <a:gd name="connsiteX15" fmla="*/ 58678 w 418089"/>
                    <a:gd name="connsiteY15" fmla="*/ 356958 h 542772"/>
                    <a:gd name="connsiteX16" fmla="*/ 63568 w 418089"/>
                    <a:gd name="connsiteY16" fmla="*/ 364293 h 542772"/>
                    <a:gd name="connsiteX17" fmla="*/ 68458 w 418089"/>
                    <a:gd name="connsiteY17" fmla="*/ 374073 h 542772"/>
                    <a:gd name="connsiteX18" fmla="*/ 80682 w 418089"/>
                    <a:gd name="connsiteY18" fmla="*/ 388742 h 542772"/>
                    <a:gd name="connsiteX19" fmla="*/ 92907 w 418089"/>
                    <a:gd name="connsiteY19" fmla="*/ 410746 h 542772"/>
                    <a:gd name="connsiteX20" fmla="*/ 105131 w 418089"/>
                    <a:gd name="connsiteY20" fmla="*/ 425416 h 542772"/>
                    <a:gd name="connsiteX21" fmla="*/ 122246 w 418089"/>
                    <a:gd name="connsiteY21" fmla="*/ 447420 h 542772"/>
                    <a:gd name="connsiteX22" fmla="*/ 129581 w 418089"/>
                    <a:gd name="connsiteY22" fmla="*/ 449865 h 542772"/>
                    <a:gd name="connsiteX23" fmla="*/ 136915 w 418089"/>
                    <a:gd name="connsiteY23" fmla="*/ 457200 h 542772"/>
                    <a:gd name="connsiteX24" fmla="*/ 151585 w 418089"/>
                    <a:gd name="connsiteY24" fmla="*/ 466980 h 542772"/>
                    <a:gd name="connsiteX25" fmla="*/ 161365 w 418089"/>
                    <a:gd name="connsiteY25" fmla="*/ 474314 h 542772"/>
                    <a:gd name="connsiteX26" fmla="*/ 173589 w 418089"/>
                    <a:gd name="connsiteY26" fmla="*/ 484094 h 542772"/>
                    <a:gd name="connsiteX27" fmla="*/ 178479 w 418089"/>
                    <a:gd name="connsiteY27" fmla="*/ 491429 h 542772"/>
                    <a:gd name="connsiteX28" fmla="*/ 193149 w 418089"/>
                    <a:gd name="connsiteY28" fmla="*/ 501208 h 542772"/>
                    <a:gd name="connsiteX29" fmla="*/ 200483 w 418089"/>
                    <a:gd name="connsiteY29" fmla="*/ 508543 h 542772"/>
                    <a:gd name="connsiteX30" fmla="*/ 215153 w 418089"/>
                    <a:gd name="connsiteY30" fmla="*/ 513433 h 542772"/>
                    <a:gd name="connsiteX31" fmla="*/ 222488 w 418089"/>
                    <a:gd name="connsiteY31" fmla="*/ 518323 h 542772"/>
                    <a:gd name="connsiteX32" fmla="*/ 246937 w 418089"/>
                    <a:gd name="connsiteY32" fmla="*/ 523213 h 542772"/>
                    <a:gd name="connsiteX33" fmla="*/ 281166 w 418089"/>
                    <a:gd name="connsiteY33" fmla="*/ 525658 h 542772"/>
                    <a:gd name="connsiteX34" fmla="*/ 298280 w 418089"/>
                    <a:gd name="connsiteY34" fmla="*/ 530547 h 542772"/>
                    <a:gd name="connsiteX35" fmla="*/ 418081 w 418089"/>
                    <a:gd name="connsiteY35" fmla="*/ 542772 h 54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8089" h="542772">
                      <a:moveTo>
                        <a:pt x="56233" y="0"/>
                      </a:moveTo>
                      <a:cubicBezTo>
                        <a:pt x="51797" y="1774"/>
                        <a:pt x="40619" y="5272"/>
                        <a:pt x="36674" y="9780"/>
                      </a:cubicBezTo>
                      <a:cubicBezTo>
                        <a:pt x="13633" y="36113"/>
                        <a:pt x="33941" y="14699"/>
                        <a:pt x="24449" y="31784"/>
                      </a:cubicBezTo>
                      <a:cubicBezTo>
                        <a:pt x="21595" y="36921"/>
                        <a:pt x="17929" y="41563"/>
                        <a:pt x="14669" y="46453"/>
                      </a:cubicBezTo>
                      <a:lnTo>
                        <a:pt x="9780" y="53788"/>
                      </a:lnTo>
                      <a:cubicBezTo>
                        <a:pt x="8965" y="57048"/>
                        <a:pt x="8515" y="60422"/>
                        <a:pt x="7335" y="63568"/>
                      </a:cubicBezTo>
                      <a:cubicBezTo>
                        <a:pt x="-2254" y="89138"/>
                        <a:pt x="6276" y="58022"/>
                        <a:pt x="0" y="83127"/>
                      </a:cubicBezTo>
                      <a:cubicBezTo>
                        <a:pt x="2092" y="168878"/>
                        <a:pt x="-157" y="157196"/>
                        <a:pt x="4890" y="212708"/>
                      </a:cubicBezTo>
                      <a:cubicBezTo>
                        <a:pt x="5632" y="220865"/>
                        <a:pt x="6177" y="229049"/>
                        <a:pt x="7335" y="237157"/>
                      </a:cubicBezTo>
                      <a:cubicBezTo>
                        <a:pt x="8258" y="243621"/>
                        <a:pt x="12969" y="256504"/>
                        <a:pt x="14669" y="261606"/>
                      </a:cubicBezTo>
                      <a:lnTo>
                        <a:pt x="22004" y="283611"/>
                      </a:lnTo>
                      <a:lnTo>
                        <a:pt x="29339" y="305615"/>
                      </a:lnTo>
                      <a:cubicBezTo>
                        <a:pt x="29339" y="305616"/>
                        <a:pt x="34228" y="320283"/>
                        <a:pt x="34229" y="320284"/>
                      </a:cubicBezTo>
                      <a:cubicBezTo>
                        <a:pt x="41379" y="331009"/>
                        <a:pt x="37356" y="325268"/>
                        <a:pt x="46453" y="337399"/>
                      </a:cubicBezTo>
                      <a:cubicBezTo>
                        <a:pt x="52599" y="355836"/>
                        <a:pt x="43594" y="333825"/>
                        <a:pt x="56233" y="349623"/>
                      </a:cubicBezTo>
                      <a:cubicBezTo>
                        <a:pt x="57843" y="351635"/>
                        <a:pt x="57525" y="354653"/>
                        <a:pt x="58678" y="356958"/>
                      </a:cubicBezTo>
                      <a:cubicBezTo>
                        <a:pt x="59992" y="359586"/>
                        <a:pt x="62110" y="361742"/>
                        <a:pt x="63568" y="364293"/>
                      </a:cubicBezTo>
                      <a:cubicBezTo>
                        <a:pt x="65376" y="367458"/>
                        <a:pt x="66650" y="370908"/>
                        <a:pt x="68458" y="374073"/>
                      </a:cubicBezTo>
                      <a:cubicBezTo>
                        <a:pt x="76522" y="388185"/>
                        <a:pt x="69791" y="374739"/>
                        <a:pt x="80682" y="388742"/>
                      </a:cubicBezTo>
                      <a:cubicBezTo>
                        <a:pt x="102268" y="416496"/>
                        <a:pt x="84053" y="393040"/>
                        <a:pt x="92907" y="410746"/>
                      </a:cubicBezTo>
                      <a:cubicBezTo>
                        <a:pt x="98149" y="421228"/>
                        <a:pt x="97562" y="415685"/>
                        <a:pt x="105131" y="425416"/>
                      </a:cubicBezTo>
                      <a:cubicBezTo>
                        <a:pt x="110361" y="432140"/>
                        <a:pt x="114561" y="442297"/>
                        <a:pt x="122246" y="447420"/>
                      </a:cubicBezTo>
                      <a:cubicBezTo>
                        <a:pt x="124390" y="448850"/>
                        <a:pt x="127136" y="449050"/>
                        <a:pt x="129581" y="449865"/>
                      </a:cubicBezTo>
                      <a:cubicBezTo>
                        <a:pt x="132026" y="452310"/>
                        <a:pt x="134186" y="455077"/>
                        <a:pt x="136915" y="457200"/>
                      </a:cubicBezTo>
                      <a:cubicBezTo>
                        <a:pt x="141554" y="460808"/>
                        <a:pt x="146883" y="463454"/>
                        <a:pt x="151585" y="466980"/>
                      </a:cubicBezTo>
                      <a:lnTo>
                        <a:pt x="161365" y="474314"/>
                      </a:lnTo>
                      <a:cubicBezTo>
                        <a:pt x="175374" y="495332"/>
                        <a:pt x="156721" y="470600"/>
                        <a:pt x="173589" y="484094"/>
                      </a:cubicBezTo>
                      <a:cubicBezTo>
                        <a:pt x="175884" y="485930"/>
                        <a:pt x="176267" y="489494"/>
                        <a:pt x="178479" y="491429"/>
                      </a:cubicBezTo>
                      <a:cubicBezTo>
                        <a:pt x="182902" y="495299"/>
                        <a:pt x="188994" y="497052"/>
                        <a:pt x="193149" y="501208"/>
                      </a:cubicBezTo>
                      <a:cubicBezTo>
                        <a:pt x="195594" y="503653"/>
                        <a:pt x="197461" y="506864"/>
                        <a:pt x="200483" y="508543"/>
                      </a:cubicBezTo>
                      <a:cubicBezTo>
                        <a:pt x="204989" y="511046"/>
                        <a:pt x="210864" y="510574"/>
                        <a:pt x="215153" y="513433"/>
                      </a:cubicBezTo>
                      <a:cubicBezTo>
                        <a:pt x="217598" y="515063"/>
                        <a:pt x="219860" y="517009"/>
                        <a:pt x="222488" y="518323"/>
                      </a:cubicBezTo>
                      <a:cubicBezTo>
                        <a:pt x="228984" y="521571"/>
                        <a:pt x="241370" y="522683"/>
                        <a:pt x="246937" y="523213"/>
                      </a:cubicBezTo>
                      <a:cubicBezTo>
                        <a:pt x="258324" y="524298"/>
                        <a:pt x="269756" y="524843"/>
                        <a:pt x="281166" y="525658"/>
                      </a:cubicBezTo>
                      <a:cubicBezTo>
                        <a:pt x="284929" y="526913"/>
                        <a:pt x="294813" y="530416"/>
                        <a:pt x="298280" y="530547"/>
                      </a:cubicBezTo>
                      <a:cubicBezTo>
                        <a:pt x="421340" y="535190"/>
                        <a:pt x="418081" y="492876"/>
                        <a:pt x="418081" y="5427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6" name="フリーフォーム 1185"/>
                <p:cNvSpPr/>
                <p:nvPr/>
              </p:nvSpPr>
              <p:spPr>
                <a:xfrm>
                  <a:off x="4894729" y="5650210"/>
                  <a:ext cx="356959" cy="523212"/>
                </a:xfrm>
                <a:custGeom>
                  <a:avLst/>
                  <a:gdLst>
                    <a:gd name="connsiteX0" fmla="*/ 58678 w 356959"/>
                    <a:gd name="connsiteY0" fmla="*/ 0 h 523212"/>
                    <a:gd name="connsiteX1" fmla="*/ 46454 w 356959"/>
                    <a:gd name="connsiteY1" fmla="*/ 2445 h 523212"/>
                    <a:gd name="connsiteX2" fmla="*/ 41564 w 356959"/>
                    <a:gd name="connsiteY2" fmla="*/ 9779 h 523212"/>
                    <a:gd name="connsiteX3" fmla="*/ 34229 w 356959"/>
                    <a:gd name="connsiteY3" fmla="*/ 19559 h 523212"/>
                    <a:gd name="connsiteX4" fmla="*/ 24450 w 356959"/>
                    <a:gd name="connsiteY4" fmla="*/ 34229 h 523212"/>
                    <a:gd name="connsiteX5" fmla="*/ 17115 w 356959"/>
                    <a:gd name="connsiteY5" fmla="*/ 56233 h 523212"/>
                    <a:gd name="connsiteX6" fmla="*/ 14670 w 356959"/>
                    <a:gd name="connsiteY6" fmla="*/ 63568 h 523212"/>
                    <a:gd name="connsiteX7" fmla="*/ 12225 w 356959"/>
                    <a:gd name="connsiteY7" fmla="*/ 73347 h 523212"/>
                    <a:gd name="connsiteX8" fmla="*/ 9780 w 356959"/>
                    <a:gd name="connsiteY8" fmla="*/ 80682 h 523212"/>
                    <a:gd name="connsiteX9" fmla="*/ 7335 w 356959"/>
                    <a:gd name="connsiteY9" fmla="*/ 90462 h 523212"/>
                    <a:gd name="connsiteX10" fmla="*/ 0 w 356959"/>
                    <a:gd name="connsiteY10" fmla="*/ 114911 h 523212"/>
                    <a:gd name="connsiteX11" fmla="*/ 2445 w 356959"/>
                    <a:gd name="connsiteY11" fmla="*/ 259161 h 523212"/>
                    <a:gd name="connsiteX12" fmla="*/ 4890 w 356959"/>
                    <a:gd name="connsiteY12" fmla="*/ 273831 h 523212"/>
                    <a:gd name="connsiteX13" fmla="*/ 7335 w 356959"/>
                    <a:gd name="connsiteY13" fmla="*/ 281165 h 523212"/>
                    <a:gd name="connsiteX14" fmla="*/ 9780 w 356959"/>
                    <a:gd name="connsiteY14" fmla="*/ 295835 h 523212"/>
                    <a:gd name="connsiteX15" fmla="*/ 12225 w 356959"/>
                    <a:gd name="connsiteY15" fmla="*/ 303170 h 523212"/>
                    <a:gd name="connsiteX16" fmla="*/ 17115 w 356959"/>
                    <a:gd name="connsiteY16" fmla="*/ 325174 h 523212"/>
                    <a:gd name="connsiteX17" fmla="*/ 22005 w 356959"/>
                    <a:gd name="connsiteY17" fmla="*/ 339843 h 523212"/>
                    <a:gd name="connsiteX18" fmla="*/ 26895 w 356959"/>
                    <a:gd name="connsiteY18" fmla="*/ 349623 h 523212"/>
                    <a:gd name="connsiteX19" fmla="*/ 39119 w 356959"/>
                    <a:gd name="connsiteY19" fmla="*/ 371627 h 523212"/>
                    <a:gd name="connsiteX20" fmla="*/ 61123 w 356959"/>
                    <a:gd name="connsiteY20" fmla="*/ 391187 h 523212"/>
                    <a:gd name="connsiteX21" fmla="*/ 73348 w 356959"/>
                    <a:gd name="connsiteY21" fmla="*/ 403411 h 523212"/>
                    <a:gd name="connsiteX22" fmla="*/ 78238 w 356959"/>
                    <a:gd name="connsiteY22" fmla="*/ 410746 h 523212"/>
                    <a:gd name="connsiteX23" fmla="*/ 92907 w 356959"/>
                    <a:gd name="connsiteY23" fmla="*/ 422971 h 523212"/>
                    <a:gd name="connsiteX24" fmla="*/ 97797 w 356959"/>
                    <a:gd name="connsiteY24" fmla="*/ 430306 h 523212"/>
                    <a:gd name="connsiteX25" fmla="*/ 112467 w 356959"/>
                    <a:gd name="connsiteY25" fmla="*/ 440085 h 523212"/>
                    <a:gd name="connsiteX26" fmla="*/ 117357 w 356959"/>
                    <a:gd name="connsiteY26" fmla="*/ 447420 h 523212"/>
                    <a:gd name="connsiteX27" fmla="*/ 124691 w 356959"/>
                    <a:gd name="connsiteY27" fmla="*/ 449865 h 523212"/>
                    <a:gd name="connsiteX28" fmla="*/ 132026 w 356959"/>
                    <a:gd name="connsiteY28" fmla="*/ 454755 h 523212"/>
                    <a:gd name="connsiteX29" fmla="*/ 139361 w 356959"/>
                    <a:gd name="connsiteY29" fmla="*/ 457200 h 523212"/>
                    <a:gd name="connsiteX30" fmla="*/ 146696 w 356959"/>
                    <a:gd name="connsiteY30" fmla="*/ 462089 h 523212"/>
                    <a:gd name="connsiteX31" fmla="*/ 154030 w 356959"/>
                    <a:gd name="connsiteY31" fmla="*/ 464534 h 523212"/>
                    <a:gd name="connsiteX32" fmla="*/ 168700 w 356959"/>
                    <a:gd name="connsiteY32" fmla="*/ 474314 h 523212"/>
                    <a:gd name="connsiteX33" fmla="*/ 176035 w 356959"/>
                    <a:gd name="connsiteY33" fmla="*/ 479204 h 523212"/>
                    <a:gd name="connsiteX34" fmla="*/ 183369 w 356959"/>
                    <a:gd name="connsiteY34" fmla="*/ 484094 h 523212"/>
                    <a:gd name="connsiteX35" fmla="*/ 190704 w 356959"/>
                    <a:gd name="connsiteY35" fmla="*/ 486539 h 523212"/>
                    <a:gd name="connsiteX36" fmla="*/ 205374 w 356959"/>
                    <a:gd name="connsiteY36" fmla="*/ 496318 h 523212"/>
                    <a:gd name="connsiteX37" fmla="*/ 215153 w 356959"/>
                    <a:gd name="connsiteY37" fmla="*/ 501208 h 523212"/>
                    <a:gd name="connsiteX38" fmla="*/ 222488 w 356959"/>
                    <a:gd name="connsiteY38" fmla="*/ 506098 h 523212"/>
                    <a:gd name="connsiteX39" fmla="*/ 254272 w 356959"/>
                    <a:gd name="connsiteY39" fmla="*/ 513433 h 523212"/>
                    <a:gd name="connsiteX40" fmla="*/ 293391 w 356959"/>
                    <a:gd name="connsiteY40" fmla="*/ 518323 h 523212"/>
                    <a:gd name="connsiteX41" fmla="*/ 310505 w 356959"/>
                    <a:gd name="connsiteY41" fmla="*/ 520768 h 523212"/>
                    <a:gd name="connsiteX42" fmla="*/ 356959 w 356959"/>
                    <a:gd name="connsiteY42" fmla="*/ 523212 h 52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959" h="523212">
                      <a:moveTo>
                        <a:pt x="58678" y="0"/>
                      </a:moveTo>
                      <a:cubicBezTo>
                        <a:pt x="54603" y="815"/>
                        <a:pt x="50062" y="383"/>
                        <a:pt x="46454" y="2445"/>
                      </a:cubicBezTo>
                      <a:cubicBezTo>
                        <a:pt x="43903" y="3903"/>
                        <a:pt x="43272" y="7388"/>
                        <a:pt x="41564" y="9779"/>
                      </a:cubicBezTo>
                      <a:cubicBezTo>
                        <a:pt x="39195" y="13095"/>
                        <a:pt x="36566" y="16221"/>
                        <a:pt x="34229" y="19559"/>
                      </a:cubicBezTo>
                      <a:cubicBezTo>
                        <a:pt x="30859" y="24374"/>
                        <a:pt x="26309" y="28654"/>
                        <a:pt x="24450" y="34229"/>
                      </a:cubicBezTo>
                      <a:lnTo>
                        <a:pt x="17115" y="56233"/>
                      </a:lnTo>
                      <a:cubicBezTo>
                        <a:pt x="16300" y="58678"/>
                        <a:pt x="15295" y="61068"/>
                        <a:pt x="14670" y="63568"/>
                      </a:cubicBezTo>
                      <a:cubicBezTo>
                        <a:pt x="13855" y="66828"/>
                        <a:pt x="13148" y="70116"/>
                        <a:pt x="12225" y="73347"/>
                      </a:cubicBezTo>
                      <a:cubicBezTo>
                        <a:pt x="11517" y="75825"/>
                        <a:pt x="10488" y="78204"/>
                        <a:pt x="9780" y="80682"/>
                      </a:cubicBezTo>
                      <a:cubicBezTo>
                        <a:pt x="8857" y="83913"/>
                        <a:pt x="8301" y="87243"/>
                        <a:pt x="7335" y="90462"/>
                      </a:cubicBezTo>
                      <a:cubicBezTo>
                        <a:pt x="-1594" y="120224"/>
                        <a:pt x="5636" y="92369"/>
                        <a:pt x="0" y="114911"/>
                      </a:cubicBezTo>
                      <a:cubicBezTo>
                        <a:pt x="815" y="162994"/>
                        <a:pt x="966" y="211094"/>
                        <a:pt x="2445" y="259161"/>
                      </a:cubicBezTo>
                      <a:cubicBezTo>
                        <a:pt x="2597" y="264116"/>
                        <a:pt x="3815" y="268992"/>
                        <a:pt x="4890" y="273831"/>
                      </a:cubicBezTo>
                      <a:cubicBezTo>
                        <a:pt x="5449" y="276347"/>
                        <a:pt x="6520" y="278720"/>
                        <a:pt x="7335" y="281165"/>
                      </a:cubicBezTo>
                      <a:cubicBezTo>
                        <a:pt x="8150" y="286055"/>
                        <a:pt x="8705" y="290996"/>
                        <a:pt x="9780" y="295835"/>
                      </a:cubicBezTo>
                      <a:cubicBezTo>
                        <a:pt x="10339" y="298351"/>
                        <a:pt x="11600" y="300670"/>
                        <a:pt x="12225" y="303170"/>
                      </a:cubicBezTo>
                      <a:cubicBezTo>
                        <a:pt x="15714" y="317124"/>
                        <a:pt x="13351" y="312628"/>
                        <a:pt x="17115" y="325174"/>
                      </a:cubicBezTo>
                      <a:cubicBezTo>
                        <a:pt x="18596" y="330111"/>
                        <a:pt x="19700" y="335233"/>
                        <a:pt x="22005" y="339843"/>
                      </a:cubicBezTo>
                      <a:cubicBezTo>
                        <a:pt x="23635" y="343103"/>
                        <a:pt x="25459" y="346273"/>
                        <a:pt x="26895" y="349623"/>
                      </a:cubicBezTo>
                      <a:cubicBezTo>
                        <a:pt x="30462" y="357948"/>
                        <a:pt x="29584" y="365270"/>
                        <a:pt x="39119" y="371627"/>
                      </a:cubicBezTo>
                      <a:cubicBezTo>
                        <a:pt x="47939" y="377507"/>
                        <a:pt x="54423" y="381137"/>
                        <a:pt x="61123" y="391187"/>
                      </a:cubicBezTo>
                      <a:cubicBezTo>
                        <a:pt x="67643" y="400967"/>
                        <a:pt x="63568" y="396892"/>
                        <a:pt x="73348" y="403411"/>
                      </a:cubicBezTo>
                      <a:cubicBezTo>
                        <a:pt x="74978" y="405856"/>
                        <a:pt x="76357" y="408489"/>
                        <a:pt x="78238" y="410746"/>
                      </a:cubicBezTo>
                      <a:cubicBezTo>
                        <a:pt x="84120" y="417805"/>
                        <a:pt x="85696" y="418163"/>
                        <a:pt x="92907" y="422971"/>
                      </a:cubicBezTo>
                      <a:cubicBezTo>
                        <a:pt x="94537" y="425416"/>
                        <a:pt x="95585" y="428371"/>
                        <a:pt x="97797" y="430306"/>
                      </a:cubicBezTo>
                      <a:cubicBezTo>
                        <a:pt x="102220" y="434176"/>
                        <a:pt x="112467" y="440085"/>
                        <a:pt x="112467" y="440085"/>
                      </a:cubicBezTo>
                      <a:cubicBezTo>
                        <a:pt x="114097" y="442530"/>
                        <a:pt x="115062" y="445584"/>
                        <a:pt x="117357" y="447420"/>
                      </a:cubicBezTo>
                      <a:cubicBezTo>
                        <a:pt x="119369" y="449030"/>
                        <a:pt x="122386" y="448712"/>
                        <a:pt x="124691" y="449865"/>
                      </a:cubicBezTo>
                      <a:cubicBezTo>
                        <a:pt x="127319" y="451179"/>
                        <a:pt x="129398" y="453441"/>
                        <a:pt x="132026" y="454755"/>
                      </a:cubicBezTo>
                      <a:cubicBezTo>
                        <a:pt x="134331" y="455908"/>
                        <a:pt x="137056" y="456048"/>
                        <a:pt x="139361" y="457200"/>
                      </a:cubicBezTo>
                      <a:cubicBezTo>
                        <a:pt x="141989" y="458514"/>
                        <a:pt x="144068" y="460775"/>
                        <a:pt x="146696" y="462089"/>
                      </a:cubicBezTo>
                      <a:cubicBezTo>
                        <a:pt x="149001" y="463241"/>
                        <a:pt x="151777" y="463282"/>
                        <a:pt x="154030" y="464534"/>
                      </a:cubicBezTo>
                      <a:cubicBezTo>
                        <a:pt x="159167" y="467388"/>
                        <a:pt x="163810" y="471054"/>
                        <a:pt x="168700" y="474314"/>
                      </a:cubicBezTo>
                      <a:lnTo>
                        <a:pt x="176035" y="479204"/>
                      </a:lnTo>
                      <a:cubicBezTo>
                        <a:pt x="178480" y="480834"/>
                        <a:pt x="180582" y="483165"/>
                        <a:pt x="183369" y="484094"/>
                      </a:cubicBezTo>
                      <a:cubicBezTo>
                        <a:pt x="185814" y="484909"/>
                        <a:pt x="188451" y="485287"/>
                        <a:pt x="190704" y="486539"/>
                      </a:cubicBezTo>
                      <a:cubicBezTo>
                        <a:pt x="195841" y="489393"/>
                        <a:pt x="200118" y="493690"/>
                        <a:pt x="205374" y="496318"/>
                      </a:cubicBezTo>
                      <a:cubicBezTo>
                        <a:pt x="208634" y="497948"/>
                        <a:pt x="211989" y="499400"/>
                        <a:pt x="215153" y="501208"/>
                      </a:cubicBezTo>
                      <a:cubicBezTo>
                        <a:pt x="217704" y="502666"/>
                        <a:pt x="219803" y="504905"/>
                        <a:pt x="222488" y="506098"/>
                      </a:cubicBezTo>
                      <a:cubicBezTo>
                        <a:pt x="234713" y="511531"/>
                        <a:pt x="240901" y="511689"/>
                        <a:pt x="254272" y="513433"/>
                      </a:cubicBezTo>
                      <a:lnTo>
                        <a:pt x="293391" y="518323"/>
                      </a:lnTo>
                      <a:cubicBezTo>
                        <a:pt x="299096" y="519138"/>
                        <a:pt x="304759" y="520326"/>
                        <a:pt x="310505" y="520768"/>
                      </a:cubicBezTo>
                      <a:cubicBezTo>
                        <a:pt x="325965" y="521957"/>
                        <a:pt x="356959" y="523212"/>
                        <a:pt x="356959" y="5232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7" name="フリーフォーム 1186"/>
                <p:cNvSpPr/>
                <p:nvPr/>
              </p:nvSpPr>
              <p:spPr>
                <a:xfrm>
                  <a:off x="4840941" y="5650210"/>
                  <a:ext cx="667463" cy="609480"/>
                </a:xfrm>
                <a:custGeom>
                  <a:avLst/>
                  <a:gdLst>
                    <a:gd name="connsiteX0" fmla="*/ 63568 w 667463"/>
                    <a:gd name="connsiteY0" fmla="*/ 0 h 609480"/>
                    <a:gd name="connsiteX1" fmla="*/ 51343 w 667463"/>
                    <a:gd name="connsiteY1" fmla="*/ 4889 h 609480"/>
                    <a:gd name="connsiteX2" fmla="*/ 44009 w 667463"/>
                    <a:gd name="connsiteY2" fmla="*/ 7334 h 609480"/>
                    <a:gd name="connsiteX3" fmla="*/ 39119 w 667463"/>
                    <a:gd name="connsiteY3" fmla="*/ 22004 h 609480"/>
                    <a:gd name="connsiteX4" fmla="*/ 29339 w 667463"/>
                    <a:gd name="connsiteY4" fmla="*/ 36673 h 609480"/>
                    <a:gd name="connsiteX5" fmla="*/ 17115 w 667463"/>
                    <a:gd name="connsiteY5" fmla="*/ 73347 h 609480"/>
                    <a:gd name="connsiteX6" fmla="*/ 12225 w 667463"/>
                    <a:gd name="connsiteY6" fmla="*/ 88017 h 609480"/>
                    <a:gd name="connsiteX7" fmla="*/ 9780 w 667463"/>
                    <a:gd name="connsiteY7" fmla="*/ 95351 h 609480"/>
                    <a:gd name="connsiteX8" fmla="*/ 4890 w 667463"/>
                    <a:gd name="connsiteY8" fmla="*/ 119801 h 609480"/>
                    <a:gd name="connsiteX9" fmla="*/ 2445 w 667463"/>
                    <a:gd name="connsiteY9" fmla="*/ 132025 h 609480"/>
                    <a:gd name="connsiteX10" fmla="*/ 0 w 667463"/>
                    <a:gd name="connsiteY10" fmla="*/ 154030 h 609480"/>
                    <a:gd name="connsiteX11" fmla="*/ 2445 w 667463"/>
                    <a:gd name="connsiteY11" fmla="*/ 212708 h 609480"/>
                    <a:gd name="connsiteX12" fmla="*/ 4890 w 667463"/>
                    <a:gd name="connsiteY12" fmla="*/ 220042 h 609480"/>
                    <a:gd name="connsiteX13" fmla="*/ 7335 w 667463"/>
                    <a:gd name="connsiteY13" fmla="*/ 232267 h 609480"/>
                    <a:gd name="connsiteX14" fmla="*/ 9780 w 667463"/>
                    <a:gd name="connsiteY14" fmla="*/ 242047 h 609480"/>
                    <a:gd name="connsiteX15" fmla="*/ 12225 w 667463"/>
                    <a:gd name="connsiteY15" fmla="*/ 254271 h 609480"/>
                    <a:gd name="connsiteX16" fmla="*/ 14670 w 667463"/>
                    <a:gd name="connsiteY16" fmla="*/ 261606 h 609480"/>
                    <a:gd name="connsiteX17" fmla="*/ 19560 w 667463"/>
                    <a:gd name="connsiteY17" fmla="*/ 286055 h 609480"/>
                    <a:gd name="connsiteX18" fmla="*/ 22004 w 667463"/>
                    <a:gd name="connsiteY18" fmla="*/ 298280 h 609480"/>
                    <a:gd name="connsiteX19" fmla="*/ 29339 w 667463"/>
                    <a:gd name="connsiteY19" fmla="*/ 325174 h 609480"/>
                    <a:gd name="connsiteX20" fmla="*/ 36674 w 667463"/>
                    <a:gd name="connsiteY20" fmla="*/ 356958 h 609480"/>
                    <a:gd name="connsiteX21" fmla="*/ 41564 w 667463"/>
                    <a:gd name="connsiteY21" fmla="*/ 371627 h 609480"/>
                    <a:gd name="connsiteX22" fmla="*/ 46454 w 667463"/>
                    <a:gd name="connsiteY22" fmla="*/ 378962 h 609480"/>
                    <a:gd name="connsiteX23" fmla="*/ 48899 w 667463"/>
                    <a:gd name="connsiteY23" fmla="*/ 386297 h 609480"/>
                    <a:gd name="connsiteX24" fmla="*/ 58678 w 667463"/>
                    <a:gd name="connsiteY24" fmla="*/ 400966 h 609480"/>
                    <a:gd name="connsiteX25" fmla="*/ 61123 w 667463"/>
                    <a:gd name="connsiteY25" fmla="*/ 408301 h 609480"/>
                    <a:gd name="connsiteX26" fmla="*/ 70903 w 667463"/>
                    <a:gd name="connsiteY26" fmla="*/ 425416 h 609480"/>
                    <a:gd name="connsiteX27" fmla="*/ 78238 w 667463"/>
                    <a:gd name="connsiteY27" fmla="*/ 432750 h 609480"/>
                    <a:gd name="connsiteX28" fmla="*/ 90462 w 667463"/>
                    <a:gd name="connsiteY28" fmla="*/ 454755 h 609480"/>
                    <a:gd name="connsiteX29" fmla="*/ 97797 w 667463"/>
                    <a:gd name="connsiteY29" fmla="*/ 459645 h 609480"/>
                    <a:gd name="connsiteX30" fmla="*/ 107577 w 667463"/>
                    <a:gd name="connsiteY30" fmla="*/ 474314 h 609480"/>
                    <a:gd name="connsiteX31" fmla="*/ 117356 w 667463"/>
                    <a:gd name="connsiteY31" fmla="*/ 488984 h 609480"/>
                    <a:gd name="connsiteX32" fmla="*/ 122246 w 667463"/>
                    <a:gd name="connsiteY32" fmla="*/ 496318 h 609480"/>
                    <a:gd name="connsiteX33" fmla="*/ 144250 w 667463"/>
                    <a:gd name="connsiteY33" fmla="*/ 515878 h 609480"/>
                    <a:gd name="connsiteX34" fmla="*/ 154030 w 667463"/>
                    <a:gd name="connsiteY34" fmla="*/ 525657 h 609480"/>
                    <a:gd name="connsiteX35" fmla="*/ 166255 w 667463"/>
                    <a:gd name="connsiteY35" fmla="*/ 535437 h 609480"/>
                    <a:gd name="connsiteX36" fmla="*/ 190704 w 667463"/>
                    <a:gd name="connsiteY36" fmla="*/ 552551 h 609480"/>
                    <a:gd name="connsiteX37" fmla="*/ 207818 w 667463"/>
                    <a:gd name="connsiteY37" fmla="*/ 559886 h 609480"/>
                    <a:gd name="connsiteX38" fmla="*/ 222488 w 667463"/>
                    <a:gd name="connsiteY38" fmla="*/ 564776 h 609480"/>
                    <a:gd name="connsiteX39" fmla="*/ 229823 w 667463"/>
                    <a:gd name="connsiteY39" fmla="*/ 567221 h 609480"/>
                    <a:gd name="connsiteX40" fmla="*/ 237157 w 667463"/>
                    <a:gd name="connsiteY40" fmla="*/ 572111 h 609480"/>
                    <a:gd name="connsiteX41" fmla="*/ 251827 w 667463"/>
                    <a:gd name="connsiteY41" fmla="*/ 577001 h 609480"/>
                    <a:gd name="connsiteX42" fmla="*/ 273831 w 667463"/>
                    <a:gd name="connsiteY42" fmla="*/ 586780 h 609480"/>
                    <a:gd name="connsiteX43" fmla="*/ 281166 w 667463"/>
                    <a:gd name="connsiteY43" fmla="*/ 589225 h 609480"/>
                    <a:gd name="connsiteX44" fmla="*/ 288501 w 667463"/>
                    <a:gd name="connsiteY44" fmla="*/ 591670 h 609480"/>
                    <a:gd name="connsiteX45" fmla="*/ 305615 w 667463"/>
                    <a:gd name="connsiteY45" fmla="*/ 594115 h 609480"/>
                    <a:gd name="connsiteX46" fmla="*/ 317840 w 667463"/>
                    <a:gd name="connsiteY46" fmla="*/ 596560 h 609480"/>
                    <a:gd name="connsiteX47" fmla="*/ 361848 w 667463"/>
                    <a:gd name="connsiteY47" fmla="*/ 601450 h 609480"/>
                    <a:gd name="connsiteX48" fmla="*/ 378963 w 667463"/>
                    <a:gd name="connsiteY48" fmla="*/ 603895 h 609480"/>
                    <a:gd name="connsiteX49" fmla="*/ 386298 w 667463"/>
                    <a:gd name="connsiteY49" fmla="*/ 606340 h 609480"/>
                    <a:gd name="connsiteX50" fmla="*/ 481649 w 667463"/>
                    <a:gd name="connsiteY50" fmla="*/ 606340 h 609480"/>
                    <a:gd name="connsiteX51" fmla="*/ 510988 w 667463"/>
                    <a:gd name="connsiteY51" fmla="*/ 601450 h 609480"/>
                    <a:gd name="connsiteX52" fmla="*/ 535438 w 667463"/>
                    <a:gd name="connsiteY52" fmla="*/ 594115 h 609480"/>
                    <a:gd name="connsiteX53" fmla="*/ 557442 w 667463"/>
                    <a:gd name="connsiteY53" fmla="*/ 586780 h 609480"/>
                    <a:gd name="connsiteX54" fmla="*/ 572111 w 667463"/>
                    <a:gd name="connsiteY54" fmla="*/ 579446 h 609480"/>
                    <a:gd name="connsiteX55" fmla="*/ 586781 w 667463"/>
                    <a:gd name="connsiteY55" fmla="*/ 574556 h 609480"/>
                    <a:gd name="connsiteX56" fmla="*/ 594116 w 667463"/>
                    <a:gd name="connsiteY56" fmla="*/ 572111 h 609480"/>
                    <a:gd name="connsiteX57" fmla="*/ 601450 w 667463"/>
                    <a:gd name="connsiteY57" fmla="*/ 567221 h 609480"/>
                    <a:gd name="connsiteX58" fmla="*/ 616120 w 667463"/>
                    <a:gd name="connsiteY58" fmla="*/ 562331 h 609480"/>
                    <a:gd name="connsiteX59" fmla="*/ 630789 w 667463"/>
                    <a:gd name="connsiteY59" fmla="*/ 557441 h 609480"/>
                    <a:gd name="connsiteX60" fmla="*/ 645459 w 667463"/>
                    <a:gd name="connsiteY60" fmla="*/ 552551 h 609480"/>
                    <a:gd name="connsiteX61" fmla="*/ 652794 w 667463"/>
                    <a:gd name="connsiteY61" fmla="*/ 550107 h 609480"/>
                    <a:gd name="connsiteX62" fmla="*/ 667463 w 667463"/>
                    <a:gd name="connsiteY62" fmla="*/ 530547 h 60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7463" h="609480">
                      <a:moveTo>
                        <a:pt x="63568" y="0"/>
                      </a:moveTo>
                      <a:cubicBezTo>
                        <a:pt x="59493" y="1630"/>
                        <a:pt x="55452" y="3348"/>
                        <a:pt x="51343" y="4889"/>
                      </a:cubicBezTo>
                      <a:cubicBezTo>
                        <a:pt x="48930" y="5794"/>
                        <a:pt x="45507" y="5237"/>
                        <a:pt x="44009" y="7334"/>
                      </a:cubicBezTo>
                      <a:cubicBezTo>
                        <a:pt x="41013" y="11529"/>
                        <a:pt x="41978" y="17715"/>
                        <a:pt x="39119" y="22004"/>
                      </a:cubicBezTo>
                      <a:lnTo>
                        <a:pt x="29339" y="36673"/>
                      </a:lnTo>
                      <a:lnTo>
                        <a:pt x="17115" y="73347"/>
                      </a:lnTo>
                      <a:lnTo>
                        <a:pt x="12225" y="88017"/>
                      </a:lnTo>
                      <a:cubicBezTo>
                        <a:pt x="11410" y="90462"/>
                        <a:pt x="10285" y="92824"/>
                        <a:pt x="9780" y="95351"/>
                      </a:cubicBezTo>
                      <a:lnTo>
                        <a:pt x="4890" y="119801"/>
                      </a:lnTo>
                      <a:cubicBezTo>
                        <a:pt x="4075" y="123876"/>
                        <a:pt x="2904" y="127895"/>
                        <a:pt x="2445" y="132025"/>
                      </a:cubicBezTo>
                      <a:lnTo>
                        <a:pt x="0" y="154030"/>
                      </a:lnTo>
                      <a:cubicBezTo>
                        <a:pt x="815" y="173589"/>
                        <a:pt x="999" y="193185"/>
                        <a:pt x="2445" y="212708"/>
                      </a:cubicBezTo>
                      <a:cubicBezTo>
                        <a:pt x="2635" y="215278"/>
                        <a:pt x="4265" y="217542"/>
                        <a:pt x="4890" y="220042"/>
                      </a:cubicBezTo>
                      <a:cubicBezTo>
                        <a:pt x="5898" y="224074"/>
                        <a:pt x="6434" y="228210"/>
                        <a:pt x="7335" y="232267"/>
                      </a:cubicBezTo>
                      <a:cubicBezTo>
                        <a:pt x="8064" y="235547"/>
                        <a:pt x="9051" y="238767"/>
                        <a:pt x="9780" y="242047"/>
                      </a:cubicBezTo>
                      <a:cubicBezTo>
                        <a:pt x="10681" y="246103"/>
                        <a:pt x="11217" y="250240"/>
                        <a:pt x="12225" y="254271"/>
                      </a:cubicBezTo>
                      <a:cubicBezTo>
                        <a:pt x="12850" y="256771"/>
                        <a:pt x="14090" y="259095"/>
                        <a:pt x="14670" y="261606"/>
                      </a:cubicBezTo>
                      <a:cubicBezTo>
                        <a:pt x="16539" y="269704"/>
                        <a:pt x="17930" y="277905"/>
                        <a:pt x="19560" y="286055"/>
                      </a:cubicBezTo>
                      <a:cubicBezTo>
                        <a:pt x="20375" y="290130"/>
                        <a:pt x="20690" y="294338"/>
                        <a:pt x="22004" y="298280"/>
                      </a:cubicBezTo>
                      <a:cubicBezTo>
                        <a:pt x="26780" y="312606"/>
                        <a:pt x="27035" y="311350"/>
                        <a:pt x="29339" y="325174"/>
                      </a:cubicBezTo>
                      <a:cubicBezTo>
                        <a:pt x="33571" y="350564"/>
                        <a:pt x="29015" y="333982"/>
                        <a:pt x="36674" y="356958"/>
                      </a:cubicBezTo>
                      <a:cubicBezTo>
                        <a:pt x="36674" y="356959"/>
                        <a:pt x="41563" y="371626"/>
                        <a:pt x="41564" y="371627"/>
                      </a:cubicBezTo>
                      <a:cubicBezTo>
                        <a:pt x="43194" y="374072"/>
                        <a:pt x="45140" y="376334"/>
                        <a:pt x="46454" y="378962"/>
                      </a:cubicBezTo>
                      <a:cubicBezTo>
                        <a:pt x="47607" y="381267"/>
                        <a:pt x="47647" y="384044"/>
                        <a:pt x="48899" y="386297"/>
                      </a:cubicBezTo>
                      <a:cubicBezTo>
                        <a:pt x="51753" y="391434"/>
                        <a:pt x="58678" y="400966"/>
                        <a:pt x="58678" y="400966"/>
                      </a:cubicBezTo>
                      <a:cubicBezTo>
                        <a:pt x="59493" y="403411"/>
                        <a:pt x="60108" y="405932"/>
                        <a:pt x="61123" y="408301"/>
                      </a:cubicBezTo>
                      <a:cubicBezTo>
                        <a:pt x="63233" y="413224"/>
                        <a:pt x="67292" y="421083"/>
                        <a:pt x="70903" y="425416"/>
                      </a:cubicBezTo>
                      <a:cubicBezTo>
                        <a:pt x="73117" y="428072"/>
                        <a:pt x="75793" y="430305"/>
                        <a:pt x="78238" y="432750"/>
                      </a:cubicBezTo>
                      <a:cubicBezTo>
                        <a:pt x="80786" y="440393"/>
                        <a:pt x="83257" y="449952"/>
                        <a:pt x="90462" y="454755"/>
                      </a:cubicBezTo>
                      <a:lnTo>
                        <a:pt x="97797" y="459645"/>
                      </a:lnTo>
                      <a:cubicBezTo>
                        <a:pt x="102474" y="473673"/>
                        <a:pt x="96893" y="460576"/>
                        <a:pt x="107577" y="474314"/>
                      </a:cubicBezTo>
                      <a:cubicBezTo>
                        <a:pt x="111185" y="478953"/>
                        <a:pt x="114096" y="484094"/>
                        <a:pt x="117356" y="488984"/>
                      </a:cubicBezTo>
                      <a:cubicBezTo>
                        <a:pt x="118986" y="491429"/>
                        <a:pt x="120168" y="494240"/>
                        <a:pt x="122246" y="496318"/>
                      </a:cubicBezTo>
                      <a:cubicBezTo>
                        <a:pt x="138994" y="513066"/>
                        <a:pt x="131162" y="507152"/>
                        <a:pt x="144250" y="515878"/>
                      </a:cubicBezTo>
                      <a:cubicBezTo>
                        <a:pt x="149585" y="531880"/>
                        <a:pt x="142175" y="516173"/>
                        <a:pt x="154030" y="525657"/>
                      </a:cubicBezTo>
                      <a:cubicBezTo>
                        <a:pt x="169829" y="538296"/>
                        <a:pt x="147818" y="529291"/>
                        <a:pt x="166255" y="535437"/>
                      </a:cubicBezTo>
                      <a:cubicBezTo>
                        <a:pt x="170721" y="538787"/>
                        <a:pt x="187086" y="551345"/>
                        <a:pt x="190704" y="552551"/>
                      </a:cubicBezTo>
                      <a:cubicBezTo>
                        <a:pt x="214316" y="560422"/>
                        <a:pt x="177606" y="547801"/>
                        <a:pt x="207818" y="559886"/>
                      </a:cubicBezTo>
                      <a:cubicBezTo>
                        <a:pt x="212604" y="561800"/>
                        <a:pt x="217598" y="563146"/>
                        <a:pt x="222488" y="564776"/>
                      </a:cubicBezTo>
                      <a:lnTo>
                        <a:pt x="229823" y="567221"/>
                      </a:lnTo>
                      <a:cubicBezTo>
                        <a:pt x="232268" y="568851"/>
                        <a:pt x="234472" y="570918"/>
                        <a:pt x="237157" y="572111"/>
                      </a:cubicBezTo>
                      <a:cubicBezTo>
                        <a:pt x="241867" y="574205"/>
                        <a:pt x="247538" y="574142"/>
                        <a:pt x="251827" y="577001"/>
                      </a:cubicBezTo>
                      <a:cubicBezTo>
                        <a:pt x="263451" y="584750"/>
                        <a:pt x="256373" y="580961"/>
                        <a:pt x="273831" y="586780"/>
                      </a:cubicBezTo>
                      <a:lnTo>
                        <a:pt x="281166" y="589225"/>
                      </a:lnTo>
                      <a:cubicBezTo>
                        <a:pt x="283611" y="590040"/>
                        <a:pt x="285950" y="591306"/>
                        <a:pt x="288501" y="591670"/>
                      </a:cubicBezTo>
                      <a:cubicBezTo>
                        <a:pt x="294206" y="592485"/>
                        <a:pt x="299931" y="593168"/>
                        <a:pt x="305615" y="594115"/>
                      </a:cubicBezTo>
                      <a:cubicBezTo>
                        <a:pt x="309714" y="594798"/>
                        <a:pt x="313733" y="595928"/>
                        <a:pt x="317840" y="596560"/>
                      </a:cubicBezTo>
                      <a:cubicBezTo>
                        <a:pt x="335583" y="599290"/>
                        <a:pt x="343256" y="599263"/>
                        <a:pt x="361848" y="601450"/>
                      </a:cubicBezTo>
                      <a:cubicBezTo>
                        <a:pt x="367571" y="602123"/>
                        <a:pt x="373258" y="603080"/>
                        <a:pt x="378963" y="603895"/>
                      </a:cubicBezTo>
                      <a:cubicBezTo>
                        <a:pt x="381408" y="604710"/>
                        <a:pt x="383771" y="605835"/>
                        <a:pt x="386298" y="606340"/>
                      </a:cubicBezTo>
                      <a:cubicBezTo>
                        <a:pt x="418630" y="612807"/>
                        <a:pt x="445697" y="607464"/>
                        <a:pt x="481649" y="606340"/>
                      </a:cubicBezTo>
                      <a:cubicBezTo>
                        <a:pt x="503658" y="600838"/>
                        <a:pt x="476647" y="607174"/>
                        <a:pt x="510988" y="601450"/>
                      </a:cubicBezTo>
                      <a:cubicBezTo>
                        <a:pt x="518378" y="600218"/>
                        <a:pt x="528917" y="596289"/>
                        <a:pt x="535438" y="594115"/>
                      </a:cubicBezTo>
                      <a:lnTo>
                        <a:pt x="557442" y="586780"/>
                      </a:lnTo>
                      <a:cubicBezTo>
                        <a:pt x="584195" y="577862"/>
                        <a:pt x="543673" y="592084"/>
                        <a:pt x="572111" y="579446"/>
                      </a:cubicBezTo>
                      <a:cubicBezTo>
                        <a:pt x="576821" y="577353"/>
                        <a:pt x="581891" y="576186"/>
                        <a:pt x="586781" y="574556"/>
                      </a:cubicBezTo>
                      <a:lnTo>
                        <a:pt x="594116" y="572111"/>
                      </a:lnTo>
                      <a:cubicBezTo>
                        <a:pt x="596561" y="570481"/>
                        <a:pt x="598765" y="568414"/>
                        <a:pt x="601450" y="567221"/>
                      </a:cubicBezTo>
                      <a:cubicBezTo>
                        <a:pt x="606160" y="565127"/>
                        <a:pt x="611230" y="563961"/>
                        <a:pt x="616120" y="562331"/>
                      </a:cubicBezTo>
                      <a:lnTo>
                        <a:pt x="630789" y="557441"/>
                      </a:lnTo>
                      <a:lnTo>
                        <a:pt x="645459" y="552551"/>
                      </a:lnTo>
                      <a:lnTo>
                        <a:pt x="652794" y="550107"/>
                      </a:lnTo>
                      <a:cubicBezTo>
                        <a:pt x="663852" y="533519"/>
                        <a:pt x="658417" y="539593"/>
                        <a:pt x="667463" y="5305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8" name="フリーフォーム 1187"/>
                <p:cNvSpPr/>
                <p:nvPr/>
              </p:nvSpPr>
              <p:spPr>
                <a:xfrm>
                  <a:off x="4782263" y="5657544"/>
                  <a:ext cx="792168" cy="643014"/>
                </a:xfrm>
                <a:custGeom>
                  <a:avLst/>
                  <a:gdLst>
                    <a:gd name="connsiteX0" fmla="*/ 73348 w 792168"/>
                    <a:gd name="connsiteY0" fmla="*/ 0 h 643014"/>
                    <a:gd name="connsiteX1" fmla="*/ 53788 w 792168"/>
                    <a:gd name="connsiteY1" fmla="*/ 9780 h 643014"/>
                    <a:gd name="connsiteX2" fmla="*/ 41564 w 792168"/>
                    <a:gd name="connsiteY2" fmla="*/ 31784 h 643014"/>
                    <a:gd name="connsiteX3" fmla="*/ 36674 w 792168"/>
                    <a:gd name="connsiteY3" fmla="*/ 39119 h 643014"/>
                    <a:gd name="connsiteX4" fmla="*/ 34229 w 792168"/>
                    <a:gd name="connsiteY4" fmla="*/ 46454 h 643014"/>
                    <a:gd name="connsiteX5" fmla="*/ 26894 w 792168"/>
                    <a:gd name="connsiteY5" fmla="*/ 51344 h 643014"/>
                    <a:gd name="connsiteX6" fmla="*/ 22004 w 792168"/>
                    <a:gd name="connsiteY6" fmla="*/ 66013 h 643014"/>
                    <a:gd name="connsiteX7" fmla="*/ 17115 w 792168"/>
                    <a:gd name="connsiteY7" fmla="*/ 73348 h 643014"/>
                    <a:gd name="connsiteX8" fmla="*/ 9780 w 792168"/>
                    <a:gd name="connsiteY8" fmla="*/ 97797 h 643014"/>
                    <a:gd name="connsiteX9" fmla="*/ 7335 w 792168"/>
                    <a:gd name="connsiteY9" fmla="*/ 105132 h 643014"/>
                    <a:gd name="connsiteX10" fmla="*/ 2445 w 792168"/>
                    <a:gd name="connsiteY10" fmla="*/ 129581 h 643014"/>
                    <a:gd name="connsiteX11" fmla="*/ 0 w 792168"/>
                    <a:gd name="connsiteY11" fmla="*/ 156475 h 643014"/>
                    <a:gd name="connsiteX12" fmla="*/ 4890 w 792168"/>
                    <a:gd name="connsiteY12" fmla="*/ 232268 h 643014"/>
                    <a:gd name="connsiteX13" fmla="*/ 9780 w 792168"/>
                    <a:gd name="connsiteY13" fmla="*/ 249382 h 643014"/>
                    <a:gd name="connsiteX14" fmla="*/ 17115 w 792168"/>
                    <a:gd name="connsiteY14" fmla="*/ 273831 h 643014"/>
                    <a:gd name="connsiteX15" fmla="*/ 19559 w 792168"/>
                    <a:gd name="connsiteY15" fmla="*/ 281166 h 643014"/>
                    <a:gd name="connsiteX16" fmla="*/ 22004 w 792168"/>
                    <a:gd name="connsiteY16" fmla="*/ 293391 h 643014"/>
                    <a:gd name="connsiteX17" fmla="*/ 24449 w 792168"/>
                    <a:gd name="connsiteY17" fmla="*/ 308060 h 643014"/>
                    <a:gd name="connsiteX18" fmla="*/ 29339 w 792168"/>
                    <a:gd name="connsiteY18" fmla="*/ 322730 h 643014"/>
                    <a:gd name="connsiteX19" fmla="*/ 31784 w 792168"/>
                    <a:gd name="connsiteY19" fmla="*/ 337399 h 643014"/>
                    <a:gd name="connsiteX20" fmla="*/ 36674 w 792168"/>
                    <a:gd name="connsiteY20" fmla="*/ 352069 h 643014"/>
                    <a:gd name="connsiteX21" fmla="*/ 39119 w 792168"/>
                    <a:gd name="connsiteY21" fmla="*/ 359404 h 643014"/>
                    <a:gd name="connsiteX22" fmla="*/ 41564 w 792168"/>
                    <a:gd name="connsiteY22" fmla="*/ 366738 h 643014"/>
                    <a:gd name="connsiteX23" fmla="*/ 44009 w 792168"/>
                    <a:gd name="connsiteY23" fmla="*/ 374073 h 643014"/>
                    <a:gd name="connsiteX24" fmla="*/ 48898 w 792168"/>
                    <a:gd name="connsiteY24" fmla="*/ 381408 h 643014"/>
                    <a:gd name="connsiteX25" fmla="*/ 53788 w 792168"/>
                    <a:gd name="connsiteY25" fmla="*/ 398522 h 643014"/>
                    <a:gd name="connsiteX26" fmla="*/ 63568 w 792168"/>
                    <a:gd name="connsiteY26" fmla="*/ 413192 h 643014"/>
                    <a:gd name="connsiteX27" fmla="*/ 70903 w 792168"/>
                    <a:gd name="connsiteY27" fmla="*/ 427861 h 643014"/>
                    <a:gd name="connsiteX28" fmla="*/ 78238 w 792168"/>
                    <a:gd name="connsiteY28" fmla="*/ 432751 h 643014"/>
                    <a:gd name="connsiteX29" fmla="*/ 88017 w 792168"/>
                    <a:gd name="connsiteY29" fmla="*/ 447421 h 643014"/>
                    <a:gd name="connsiteX30" fmla="*/ 105132 w 792168"/>
                    <a:gd name="connsiteY30" fmla="*/ 471870 h 643014"/>
                    <a:gd name="connsiteX31" fmla="*/ 112466 w 792168"/>
                    <a:gd name="connsiteY31" fmla="*/ 479205 h 643014"/>
                    <a:gd name="connsiteX32" fmla="*/ 122246 w 792168"/>
                    <a:gd name="connsiteY32" fmla="*/ 493874 h 643014"/>
                    <a:gd name="connsiteX33" fmla="*/ 129581 w 792168"/>
                    <a:gd name="connsiteY33" fmla="*/ 501209 h 643014"/>
                    <a:gd name="connsiteX34" fmla="*/ 139361 w 792168"/>
                    <a:gd name="connsiteY34" fmla="*/ 515878 h 643014"/>
                    <a:gd name="connsiteX35" fmla="*/ 146695 w 792168"/>
                    <a:gd name="connsiteY35" fmla="*/ 523213 h 643014"/>
                    <a:gd name="connsiteX36" fmla="*/ 161365 w 792168"/>
                    <a:gd name="connsiteY36" fmla="*/ 535438 h 643014"/>
                    <a:gd name="connsiteX37" fmla="*/ 166255 w 792168"/>
                    <a:gd name="connsiteY37" fmla="*/ 542773 h 643014"/>
                    <a:gd name="connsiteX38" fmla="*/ 180924 w 792168"/>
                    <a:gd name="connsiteY38" fmla="*/ 552552 h 643014"/>
                    <a:gd name="connsiteX39" fmla="*/ 195594 w 792168"/>
                    <a:gd name="connsiteY39" fmla="*/ 562332 h 643014"/>
                    <a:gd name="connsiteX40" fmla="*/ 210263 w 792168"/>
                    <a:gd name="connsiteY40" fmla="*/ 572112 h 643014"/>
                    <a:gd name="connsiteX41" fmla="*/ 217598 w 792168"/>
                    <a:gd name="connsiteY41" fmla="*/ 577001 h 643014"/>
                    <a:gd name="connsiteX42" fmla="*/ 224933 w 792168"/>
                    <a:gd name="connsiteY42" fmla="*/ 579446 h 643014"/>
                    <a:gd name="connsiteX43" fmla="*/ 239602 w 792168"/>
                    <a:gd name="connsiteY43" fmla="*/ 589226 h 643014"/>
                    <a:gd name="connsiteX44" fmla="*/ 246937 w 792168"/>
                    <a:gd name="connsiteY44" fmla="*/ 594116 h 643014"/>
                    <a:gd name="connsiteX45" fmla="*/ 261607 w 792168"/>
                    <a:gd name="connsiteY45" fmla="*/ 599006 h 643014"/>
                    <a:gd name="connsiteX46" fmla="*/ 268941 w 792168"/>
                    <a:gd name="connsiteY46" fmla="*/ 601451 h 643014"/>
                    <a:gd name="connsiteX47" fmla="*/ 286056 w 792168"/>
                    <a:gd name="connsiteY47" fmla="*/ 611230 h 643014"/>
                    <a:gd name="connsiteX48" fmla="*/ 293390 w 792168"/>
                    <a:gd name="connsiteY48" fmla="*/ 613675 h 643014"/>
                    <a:gd name="connsiteX49" fmla="*/ 303170 w 792168"/>
                    <a:gd name="connsiteY49" fmla="*/ 618565 h 643014"/>
                    <a:gd name="connsiteX50" fmla="*/ 325174 w 792168"/>
                    <a:gd name="connsiteY50" fmla="*/ 625900 h 643014"/>
                    <a:gd name="connsiteX51" fmla="*/ 339844 w 792168"/>
                    <a:gd name="connsiteY51" fmla="*/ 630790 h 643014"/>
                    <a:gd name="connsiteX52" fmla="*/ 359403 w 792168"/>
                    <a:gd name="connsiteY52" fmla="*/ 635680 h 643014"/>
                    <a:gd name="connsiteX53" fmla="*/ 513433 w 792168"/>
                    <a:gd name="connsiteY53" fmla="*/ 638124 h 643014"/>
                    <a:gd name="connsiteX54" fmla="*/ 530548 w 792168"/>
                    <a:gd name="connsiteY54" fmla="*/ 640569 h 643014"/>
                    <a:gd name="connsiteX55" fmla="*/ 542772 w 792168"/>
                    <a:gd name="connsiteY55" fmla="*/ 643014 h 643014"/>
                    <a:gd name="connsiteX56" fmla="*/ 611230 w 792168"/>
                    <a:gd name="connsiteY56" fmla="*/ 640569 h 643014"/>
                    <a:gd name="connsiteX57" fmla="*/ 621010 w 792168"/>
                    <a:gd name="connsiteY57" fmla="*/ 638124 h 643014"/>
                    <a:gd name="connsiteX58" fmla="*/ 628344 w 792168"/>
                    <a:gd name="connsiteY58" fmla="*/ 635680 h 643014"/>
                    <a:gd name="connsiteX59" fmla="*/ 640569 w 792168"/>
                    <a:gd name="connsiteY59" fmla="*/ 633235 h 643014"/>
                    <a:gd name="connsiteX60" fmla="*/ 665018 w 792168"/>
                    <a:gd name="connsiteY60" fmla="*/ 628345 h 643014"/>
                    <a:gd name="connsiteX61" fmla="*/ 674798 w 792168"/>
                    <a:gd name="connsiteY61" fmla="*/ 623455 h 643014"/>
                    <a:gd name="connsiteX62" fmla="*/ 689467 w 792168"/>
                    <a:gd name="connsiteY62" fmla="*/ 618565 h 643014"/>
                    <a:gd name="connsiteX63" fmla="*/ 696802 w 792168"/>
                    <a:gd name="connsiteY63" fmla="*/ 616120 h 643014"/>
                    <a:gd name="connsiteX64" fmla="*/ 706582 w 792168"/>
                    <a:gd name="connsiteY64" fmla="*/ 608785 h 643014"/>
                    <a:gd name="connsiteX65" fmla="*/ 721251 w 792168"/>
                    <a:gd name="connsiteY65" fmla="*/ 603896 h 643014"/>
                    <a:gd name="connsiteX66" fmla="*/ 733476 w 792168"/>
                    <a:gd name="connsiteY66" fmla="*/ 599006 h 643014"/>
                    <a:gd name="connsiteX67" fmla="*/ 748146 w 792168"/>
                    <a:gd name="connsiteY67" fmla="*/ 594116 h 643014"/>
                    <a:gd name="connsiteX68" fmla="*/ 767705 w 792168"/>
                    <a:gd name="connsiteY68" fmla="*/ 577001 h 643014"/>
                    <a:gd name="connsiteX69" fmla="*/ 782374 w 792168"/>
                    <a:gd name="connsiteY69" fmla="*/ 564777 h 643014"/>
                    <a:gd name="connsiteX70" fmla="*/ 784819 w 792168"/>
                    <a:gd name="connsiteY70" fmla="*/ 557442 h 643014"/>
                    <a:gd name="connsiteX71" fmla="*/ 792154 w 792168"/>
                    <a:gd name="connsiteY71" fmla="*/ 550107 h 6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92168" h="643014">
                      <a:moveTo>
                        <a:pt x="73348" y="0"/>
                      </a:moveTo>
                      <a:cubicBezTo>
                        <a:pt x="68914" y="1774"/>
                        <a:pt x="57732" y="5273"/>
                        <a:pt x="53788" y="9780"/>
                      </a:cubicBezTo>
                      <a:cubicBezTo>
                        <a:pt x="35802" y="30337"/>
                        <a:pt x="48840" y="17234"/>
                        <a:pt x="41564" y="31784"/>
                      </a:cubicBezTo>
                      <a:cubicBezTo>
                        <a:pt x="40250" y="34412"/>
                        <a:pt x="37988" y="36491"/>
                        <a:pt x="36674" y="39119"/>
                      </a:cubicBezTo>
                      <a:cubicBezTo>
                        <a:pt x="35521" y="41424"/>
                        <a:pt x="35839" y="44442"/>
                        <a:pt x="34229" y="46454"/>
                      </a:cubicBezTo>
                      <a:cubicBezTo>
                        <a:pt x="32393" y="48749"/>
                        <a:pt x="29339" y="49714"/>
                        <a:pt x="26894" y="51344"/>
                      </a:cubicBezTo>
                      <a:cubicBezTo>
                        <a:pt x="25264" y="56234"/>
                        <a:pt x="24863" y="61724"/>
                        <a:pt x="22004" y="66013"/>
                      </a:cubicBezTo>
                      <a:cubicBezTo>
                        <a:pt x="20374" y="68458"/>
                        <a:pt x="18308" y="70663"/>
                        <a:pt x="17115" y="73348"/>
                      </a:cubicBezTo>
                      <a:cubicBezTo>
                        <a:pt x="12465" y="83810"/>
                        <a:pt x="12625" y="87838"/>
                        <a:pt x="9780" y="97797"/>
                      </a:cubicBezTo>
                      <a:cubicBezTo>
                        <a:pt x="9072" y="100275"/>
                        <a:pt x="7915" y="102621"/>
                        <a:pt x="7335" y="105132"/>
                      </a:cubicBezTo>
                      <a:cubicBezTo>
                        <a:pt x="5466" y="113230"/>
                        <a:pt x="2445" y="129581"/>
                        <a:pt x="2445" y="129581"/>
                      </a:cubicBezTo>
                      <a:cubicBezTo>
                        <a:pt x="1630" y="138546"/>
                        <a:pt x="0" y="147473"/>
                        <a:pt x="0" y="156475"/>
                      </a:cubicBezTo>
                      <a:cubicBezTo>
                        <a:pt x="0" y="175635"/>
                        <a:pt x="1074" y="209373"/>
                        <a:pt x="4890" y="232268"/>
                      </a:cubicBezTo>
                      <a:cubicBezTo>
                        <a:pt x="6418" y="241437"/>
                        <a:pt x="7455" y="241245"/>
                        <a:pt x="9780" y="249382"/>
                      </a:cubicBezTo>
                      <a:cubicBezTo>
                        <a:pt x="17176" y="275268"/>
                        <a:pt x="5486" y="238940"/>
                        <a:pt x="17115" y="273831"/>
                      </a:cubicBezTo>
                      <a:cubicBezTo>
                        <a:pt x="17930" y="276276"/>
                        <a:pt x="19054" y="278639"/>
                        <a:pt x="19559" y="281166"/>
                      </a:cubicBezTo>
                      <a:cubicBezTo>
                        <a:pt x="20374" y="285241"/>
                        <a:pt x="21261" y="289302"/>
                        <a:pt x="22004" y="293391"/>
                      </a:cubicBezTo>
                      <a:cubicBezTo>
                        <a:pt x="22891" y="298268"/>
                        <a:pt x="23247" y="303251"/>
                        <a:pt x="24449" y="308060"/>
                      </a:cubicBezTo>
                      <a:cubicBezTo>
                        <a:pt x="25699" y="313061"/>
                        <a:pt x="28492" y="317646"/>
                        <a:pt x="29339" y="322730"/>
                      </a:cubicBezTo>
                      <a:cubicBezTo>
                        <a:pt x="30154" y="327620"/>
                        <a:pt x="30582" y="332590"/>
                        <a:pt x="31784" y="337399"/>
                      </a:cubicBezTo>
                      <a:cubicBezTo>
                        <a:pt x="33034" y="342400"/>
                        <a:pt x="35044" y="347179"/>
                        <a:pt x="36674" y="352069"/>
                      </a:cubicBezTo>
                      <a:lnTo>
                        <a:pt x="39119" y="359404"/>
                      </a:lnTo>
                      <a:lnTo>
                        <a:pt x="41564" y="366738"/>
                      </a:lnTo>
                      <a:cubicBezTo>
                        <a:pt x="42379" y="369183"/>
                        <a:pt x="42580" y="371928"/>
                        <a:pt x="44009" y="374073"/>
                      </a:cubicBezTo>
                      <a:lnTo>
                        <a:pt x="48898" y="381408"/>
                      </a:lnTo>
                      <a:cubicBezTo>
                        <a:pt x="49474" y="383711"/>
                        <a:pt x="52193" y="395651"/>
                        <a:pt x="53788" y="398522"/>
                      </a:cubicBezTo>
                      <a:cubicBezTo>
                        <a:pt x="56642" y="403659"/>
                        <a:pt x="61710" y="407617"/>
                        <a:pt x="63568" y="413192"/>
                      </a:cubicBezTo>
                      <a:cubicBezTo>
                        <a:pt x="65557" y="419158"/>
                        <a:pt x="66163" y="423121"/>
                        <a:pt x="70903" y="427861"/>
                      </a:cubicBezTo>
                      <a:cubicBezTo>
                        <a:pt x="72981" y="429939"/>
                        <a:pt x="75793" y="431121"/>
                        <a:pt x="78238" y="432751"/>
                      </a:cubicBezTo>
                      <a:cubicBezTo>
                        <a:pt x="82911" y="446777"/>
                        <a:pt x="77335" y="433688"/>
                        <a:pt x="88017" y="447421"/>
                      </a:cubicBezTo>
                      <a:cubicBezTo>
                        <a:pt x="99808" y="462580"/>
                        <a:pt x="94444" y="459400"/>
                        <a:pt x="105132" y="471870"/>
                      </a:cubicBezTo>
                      <a:cubicBezTo>
                        <a:pt x="107382" y="474495"/>
                        <a:pt x="110343" y="476476"/>
                        <a:pt x="112466" y="479205"/>
                      </a:cubicBezTo>
                      <a:cubicBezTo>
                        <a:pt x="116074" y="483844"/>
                        <a:pt x="118090" y="489718"/>
                        <a:pt x="122246" y="493874"/>
                      </a:cubicBezTo>
                      <a:cubicBezTo>
                        <a:pt x="124691" y="496319"/>
                        <a:pt x="127458" y="498480"/>
                        <a:pt x="129581" y="501209"/>
                      </a:cubicBezTo>
                      <a:cubicBezTo>
                        <a:pt x="133189" y="505848"/>
                        <a:pt x="135206" y="511722"/>
                        <a:pt x="139361" y="515878"/>
                      </a:cubicBezTo>
                      <a:cubicBezTo>
                        <a:pt x="141806" y="518323"/>
                        <a:pt x="144039" y="520999"/>
                        <a:pt x="146695" y="523213"/>
                      </a:cubicBezTo>
                      <a:cubicBezTo>
                        <a:pt x="157187" y="531957"/>
                        <a:pt x="151622" y="523747"/>
                        <a:pt x="161365" y="535438"/>
                      </a:cubicBezTo>
                      <a:cubicBezTo>
                        <a:pt x="163246" y="537695"/>
                        <a:pt x="164044" y="540838"/>
                        <a:pt x="166255" y="542773"/>
                      </a:cubicBezTo>
                      <a:cubicBezTo>
                        <a:pt x="170678" y="546643"/>
                        <a:pt x="176034" y="549292"/>
                        <a:pt x="180924" y="552552"/>
                      </a:cubicBezTo>
                      <a:lnTo>
                        <a:pt x="195594" y="562332"/>
                      </a:lnTo>
                      <a:lnTo>
                        <a:pt x="210263" y="572112"/>
                      </a:lnTo>
                      <a:cubicBezTo>
                        <a:pt x="212708" y="573742"/>
                        <a:pt x="214810" y="576072"/>
                        <a:pt x="217598" y="577001"/>
                      </a:cubicBezTo>
                      <a:lnTo>
                        <a:pt x="224933" y="579446"/>
                      </a:lnTo>
                      <a:cubicBezTo>
                        <a:pt x="238835" y="593350"/>
                        <a:pt x="225450" y="582150"/>
                        <a:pt x="239602" y="589226"/>
                      </a:cubicBezTo>
                      <a:cubicBezTo>
                        <a:pt x="242230" y="590540"/>
                        <a:pt x="244252" y="592923"/>
                        <a:pt x="246937" y="594116"/>
                      </a:cubicBezTo>
                      <a:cubicBezTo>
                        <a:pt x="251647" y="596209"/>
                        <a:pt x="256717" y="597376"/>
                        <a:pt x="261607" y="599006"/>
                      </a:cubicBezTo>
                      <a:cubicBezTo>
                        <a:pt x="264052" y="599821"/>
                        <a:pt x="266797" y="600022"/>
                        <a:pt x="268941" y="601451"/>
                      </a:cubicBezTo>
                      <a:cubicBezTo>
                        <a:pt x="276307" y="606361"/>
                        <a:pt x="277372" y="607508"/>
                        <a:pt x="286056" y="611230"/>
                      </a:cubicBezTo>
                      <a:cubicBezTo>
                        <a:pt x="288425" y="612245"/>
                        <a:pt x="291021" y="612660"/>
                        <a:pt x="293390" y="613675"/>
                      </a:cubicBezTo>
                      <a:cubicBezTo>
                        <a:pt x="296740" y="615111"/>
                        <a:pt x="299786" y="617211"/>
                        <a:pt x="303170" y="618565"/>
                      </a:cubicBezTo>
                      <a:cubicBezTo>
                        <a:pt x="310348" y="621436"/>
                        <a:pt x="317839" y="623455"/>
                        <a:pt x="325174" y="625900"/>
                      </a:cubicBezTo>
                      <a:lnTo>
                        <a:pt x="339844" y="630790"/>
                      </a:lnTo>
                      <a:cubicBezTo>
                        <a:pt x="345985" y="632837"/>
                        <a:pt x="352932" y="635490"/>
                        <a:pt x="359403" y="635680"/>
                      </a:cubicBezTo>
                      <a:cubicBezTo>
                        <a:pt x="410731" y="637189"/>
                        <a:pt x="462090" y="637309"/>
                        <a:pt x="513433" y="638124"/>
                      </a:cubicBezTo>
                      <a:cubicBezTo>
                        <a:pt x="519138" y="638939"/>
                        <a:pt x="524863" y="639622"/>
                        <a:pt x="530548" y="640569"/>
                      </a:cubicBezTo>
                      <a:cubicBezTo>
                        <a:pt x="534647" y="641252"/>
                        <a:pt x="538617" y="643014"/>
                        <a:pt x="542772" y="643014"/>
                      </a:cubicBezTo>
                      <a:cubicBezTo>
                        <a:pt x="565606" y="643014"/>
                        <a:pt x="588411" y="641384"/>
                        <a:pt x="611230" y="640569"/>
                      </a:cubicBezTo>
                      <a:cubicBezTo>
                        <a:pt x="614490" y="639754"/>
                        <a:pt x="617779" y="639047"/>
                        <a:pt x="621010" y="638124"/>
                      </a:cubicBezTo>
                      <a:cubicBezTo>
                        <a:pt x="623488" y="637416"/>
                        <a:pt x="625844" y="636305"/>
                        <a:pt x="628344" y="635680"/>
                      </a:cubicBezTo>
                      <a:cubicBezTo>
                        <a:pt x="632376" y="634672"/>
                        <a:pt x="636480" y="633978"/>
                        <a:pt x="640569" y="633235"/>
                      </a:cubicBezTo>
                      <a:cubicBezTo>
                        <a:pt x="646038" y="632241"/>
                        <a:pt x="658912" y="630635"/>
                        <a:pt x="665018" y="628345"/>
                      </a:cubicBezTo>
                      <a:cubicBezTo>
                        <a:pt x="668431" y="627065"/>
                        <a:pt x="671414" y="624809"/>
                        <a:pt x="674798" y="623455"/>
                      </a:cubicBezTo>
                      <a:cubicBezTo>
                        <a:pt x="679584" y="621541"/>
                        <a:pt x="684577" y="620195"/>
                        <a:pt x="689467" y="618565"/>
                      </a:cubicBezTo>
                      <a:lnTo>
                        <a:pt x="696802" y="616120"/>
                      </a:lnTo>
                      <a:cubicBezTo>
                        <a:pt x="700062" y="613675"/>
                        <a:pt x="702937" y="610607"/>
                        <a:pt x="706582" y="608785"/>
                      </a:cubicBezTo>
                      <a:cubicBezTo>
                        <a:pt x="711192" y="606480"/>
                        <a:pt x="716466" y="605810"/>
                        <a:pt x="721251" y="603896"/>
                      </a:cubicBezTo>
                      <a:cubicBezTo>
                        <a:pt x="725326" y="602266"/>
                        <a:pt x="729351" y="600506"/>
                        <a:pt x="733476" y="599006"/>
                      </a:cubicBezTo>
                      <a:cubicBezTo>
                        <a:pt x="738320" y="597244"/>
                        <a:pt x="748146" y="594116"/>
                        <a:pt x="748146" y="594116"/>
                      </a:cubicBezTo>
                      <a:cubicBezTo>
                        <a:pt x="761992" y="573343"/>
                        <a:pt x="739195" y="605507"/>
                        <a:pt x="767705" y="577001"/>
                      </a:cubicBezTo>
                      <a:cubicBezTo>
                        <a:pt x="777118" y="567589"/>
                        <a:pt x="772163" y="571585"/>
                        <a:pt x="782374" y="564777"/>
                      </a:cubicBezTo>
                      <a:cubicBezTo>
                        <a:pt x="783189" y="562332"/>
                        <a:pt x="783209" y="559454"/>
                        <a:pt x="784819" y="557442"/>
                      </a:cubicBezTo>
                      <a:cubicBezTo>
                        <a:pt x="792832" y="547426"/>
                        <a:pt x="792154" y="556787"/>
                        <a:pt x="792154" y="5501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9" name="フリーフォーム 1188"/>
                <p:cNvSpPr/>
                <p:nvPr/>
              </p:nvSpPr>
              <p:spPr>
                <a:xfrm>
                  <a:off x="4735810" y="5669769"/>
                  <a:ext cx="858166" cy="679688"/>
                </a:xfrm>
                <a:custGeom>
                  <a:avLst/>
                  <a:gdLst>
                    <a:gd name="connsiteX0" fmla="*/ 68457 w 858166"/>
                    <a:gd name="connsiteY0" fmla="*/ 0 h 679688"/>
                    <a:gd name="connsiteX1" fmla="*/ 56233 w 858166"/>
                    <a:gd name="connsiteY1" fmla="*/ 7335 h 679688"/>
                    <a:gd name="connsiteX2" fmla="*/ 46453 w 858166"/>
                    <a:gd name="connsiteY2" fmla="*/ 22004 h 679688"/>
                    <a:gd name="connsiteX3" fmla="*/ 34229 w 858166"/>
                    <a:gd name="connsiteY3" fmla="*/ 36674 h 679688"/>
                    <a:gd name="connsiteX4" fmla="*/ 29339 w 858166"/>
                    <a:gd name="connsiteY4" fmla="*/ 51343 h 679688"/>
                    <a:gd name="connsiteX5" fmla="*/ 24449 w 858166"/>
                    <a:gd name="connsiteY5" fmla="*/ 58678 h 679688"/>
                    <a:gd name="connsiteX6" fmla="*/ 14669 w 858166"/>
                    <a:gd name="connsiteY6" fmla="*/ 80682 h 679688"/>
                    <a:gd name="connsiteX7" fmla="*/ 9779 w 858166"/>
                    <a:gd name="connsiteY7" fmla="*/ 107576 h 679688"/>
                    <a:gd name="connsiteX8" fmla="*/ 7334 w 858166"/>
                    <a:gd name="connsiteY8" fmla="*/ 122246 h 679688"/>
                    <a:gd name="connsiteX9" fmla="*/ 4889 w 858166"/>
                    <a:gd name="connsiteY9" fmla="*/ 129581 h 679688"/>
                    <a:gd name="connsiteX10" fmla="*/ 2445 w 858166"/>
                    <a:gd name="connsiteY10" fmla="*/ 141805 h 679688"/>
                    <a:gd name="connsiteX11" fmla="*/ 0 w 858166"/>
                    <a:gd name="connsiteY11" fmla="*/ 200483 h 679688"/>
                    <a:gd name="connsiteX12" fmla="*/ 2445 w 858166"/>
                    <a:gd name="connsiteY12" fmla="*/ 283611 h 679688"/>
                    <a:gd name="connsiteX13" fmla="*/ 9779 w 858166"/>
                    <a:gd name="connsiteY13" fmla="*/ 305615 h 679688"/>
                    <a:gd name="connsiteX14" fmla="*/ 12224 w 858166"/>
                    <a:gd name="connsiteY14" fmla="*/ 312950 h 679688"/>
                    <a:gd name="connsiteX15" fmla="*/ 22004 w 858166"/>
                    <a:gd name="connsiteY15" fmla="*/ 327619 h 679688"/>
                    <a:gd name="connsiteX16" fmla="*/ 29339 w 858166"/>
                    <a:gd name="connsiteY16" fmla="*/ 342289 h 679688"/>
                    <a:gd name="connsiteX17" fmla="*/ 31784 w 858166"/>
                    <a:gd name="connsiteY17" fmla="*/ 349624 h 679688"/>
                    <a:gd name="connsiteX18" fmla="*/ 36673 w 858166"/>
                    <a:gd name="connsiteY18" fmla="*/ 356958 h 679688"/>
                    <a:gd name="connsiteX19" fmla="*/ 44008 w 858166"/>
                    <a:gd name="connsiteY19" fmla="*/ 378963 h 679688"/>
                    <a:gd name="connsiteX20" fmla="*/ 58678 w 858166"/>
                    <a:gd name="connsiteY20" fmla="*/ 422971 h 679688"/>
                    <a:gd name="connsiteX21" fmla="*/ 63568 w 858166"/>
                    <a:gd name="connsiteY21" fmla="*/ 437641 h 679688"/>
                    <a:gd name="connsiteX22" fmla="*/ 70902 w 858166"/>
                    <a:gd name="connsiteY22" fmla="*/ 452310 h 679688"/>
                    <a:gd name="connsiteX23" fmla="*/ 78237 w 858166"/>
                    <a:gd name="connsiteY23" fmla="*/ 457200 h 679688"/>
                    <a:gd name="connsiteX24" fmla="*/ 88017 w 858166"/>
                    <a:gd name="connsiteY24" fmla="*/ 466980 h 679688"/>
                    <a:gd name="connsiteX25" fmla="*/ 92907 w 858166"/>
                    <a:gd name="connsiteY25" fmla="*/ 474314 h 679688"/>
                    <a:gd name="connsiteX26" fmla="*/ 100241 w 858166"/>
                    <a:gd name="connsiteY26" fmla="*/ 476759 h 679688"/>
                    <a:gd name="connsiteX27" fmla="*/ 114911 w 858166"/>
                    <a:gd name="connsiteY27" fmla="*/ 486539 h 679688"/>
                    <a:gd name="connsiteX28" fmla="*/ 127135 w 858166"/>
                    <a:gd name="connsiteY28" fmla="*/ 496319 h 679688"/>
                    <a:gd name="connsiteX29" fmla="*/ 139360 w 858166"/>
                    <a:gd name="connsiteY29" fmla="*/ 506098 h 679688"/>
                    <a:gd name="connsiteX30" fmla="*/ 151585 w 858166"/>
                    <a:gd name="connsiteY30" fmla="*/ 518323 h 679688"/>
                    <a:gd name="connsiteX31" fmla="*/ 163809 w 858166"/>
                    <a:gd name="connsiteY31" fmla="*/ 528103 h 679688"/>
                    <a:gd name="connsiteX32" fmla="*/ 168699 w 858166"/>
                    <a:gd name="connsiteY32" fmla="*/ 535437 h 679688"/>
                    <a:gd name="connsiteX33" fmla="*/ 176034 w 858166"/>
                    <a:gd name="connsiteY33" fmla="*/ 537882 h 679688"/>
                    <a:gd name="connsiteX34" fmla="*/ 178479 w 858166"/>
                    <a:gd name="connsiteY34" fmla="*/ 545217 h 679688"/>
                    <a:gd name="connsiteX35" fmla="*/ 185814 w 858166"/>
                    <a:gd name="connsiteY35" fmla="*/ 550107 h 679688"/>
                    <a:gd name="connsiteX36" fmla="*/ 198038 w 858166"/>
                    <a:gd name="connsiteY36" fmla="*/ 564776 h 679688"/>
                    <a:gd name="connsiteX37" fmla="*/ 205373 w 858166"/>
                    <a:gd name="connsiteY37" fmla="*/ 569666 h 679688"/>
                    <a:gd name="connsiteX38" fmla="*/ 217597 w 858166"/>
                    <a:gd name="connsiteY38" fmla="*/ 579446 h 679688"/>
                    <a:gd name="connsiteX39" fmla="*/ 222487 w 858166"/>
                    <a:gd name="connsiteY39" fmla="*/ 586781 h 679688"/>
                    <a:gd name="connsiteX40" fmla="*/ 229822 w 858166"/>
                    <a:gd name="connsiteY40" fmla="*/ 591671 h 679688"/>
                    <a:gd name="connsiteX41" fmla="*/ 239602 w 858166"/>
                    <a:gd name="connsiteY41" fmla="*/ 606340 h 679688"/>
                    <a:gd name="connsiteX42" fmla="*/ 254271 w 858166"/>
                    <a:gd name="connsiteY42" fmla="*/ 616120 h 679688"/>
                    <a:gd name="connsiteX43" fmla="*/ 273831 w 858166"/>
                    <a:gd name="connsiteY43" fmla="*/ 633234 h 679688"/>
                    <a:gd name="connsiteX44" fmla="*/ 281165 w 858166"/>
                    <a:gd name="connsiteY44" fmla="*/ 638124 h 679688"/>
                    <a:gd name="connsiteX45" fmla="*/ 288500 w 858166"/>
                    <a:gd name="connsiteY45" fmla="*/ 640569 h 679688"/>
                    <a:gd name="connsiteX46" fmla="*/ 295835 w 858166"/>
                    <a:gd name="connsiteY46" fmla="*/ 645459 h 679688"/>
                    <a:gd name="connsiteX47" fmla="*/ 310504 w 858166"/>
                    <a:gd name="connsiteY47" fmla="*/ 650349 h 679688"/>
                    <a:gd name="connsiteX48" fmla="*/ 317839 w 858166"/>
                    <a:gd name="connsiteY48" fmla="*/ 652794 h 679688"/>
                    <a:gd name="connsiteX49" fmla="*/ 339843 w 858166"/>
                    <a:gd name="connsiteY49" fmla="*/ 660128 h 679688"/>
                    <a:gd name="connsiteX50" fmla="*/ 347178 w 858166"/>
                    <a:gd name="connsiteY50" fmla="*/ 662573 h 679688"/>
                    <a:gd name="connsiteX51" fmla="*/ 354513 w 858166"/>
                    <a:gd name="connsiteY51" fmla="*/ 665018 h 679688"/>
                    <a:gd name="connsiteX52" fmla="*/ 366738 w 858166"/>
                    <a:gd name="connsiteY52" fmla="*/ 667463 h 679688"/>
                    <a:gd name="connsiteX53" fmla="*/ 381407 w 858166"/>
                    <a:gd name="connsiteY53" fmla="*/ 672353 h 679688"/>
                    <a:gd name="connsiteX54" fmla="*/ 388742 w 858166"/>
                    <a:gd name="connsiteY54" fmla="*/ 674798 h 679688"/>
                    <a:gd name="connsiteX55" fmla="*/ 418081 w 858166"/>
                    <a:gd name="connsiteY55" fmla="*/ 679688 h 679688"/>
                    <a:gd name="connsiteX56" fmla="*/ 510988 w 858166"/>
                    <a:gd name="connsiteY56" fmla="*/ 677243 h 679688"/>
                    <a:gd name="connsiteX57" fmla="*/ 537882 w 858166"/>
                    <a:gd name="connsiteY57" fmla="*/ 674798 h 679688"/>
                    <a:gd name="connsiteX58" fmla="*/ 572111 w 858166"/>
                    <a:gd name="connsiteY58" fmla="*/ 672353 h 679688"/>
                    <a:gd name="connsiteX59" fmla="*/ 596560 w 858166"/>
                    <a:gd name="connsiteY59" fmla="*/ 669908 h 679688"/>
                    <a:gd name="connsiteX60" fmla="*/ 674797 w 858166"/>
                    <a:gd name="connsiteY60" fmla="*/ 667463 h 679688"/>
                    <a:gd name="connsiteX61" fmla="*/ 684577 w 858166"/>
                    <a:gd name="connsiteY61" fmla="*/ 665018 h 679688"/>
                    <a:gd name="connsiteX62" fmla="*/ 699247 w 858166"/>
                    <a:gd name="connsiteY62" fmla="*/ 660128 h 679688"/>
                    <a:gd name="connsiteX63" fmla="*/ 706581 w 858166"/>
                    <a:gd name="connsiteY63" fmla="*/ 655238 h 679688"/>
                    <a:gd name="connsiteX64" fmla="*/ 723696 w 858166"/>
                    <a:gd name="connsiteY64" fmla="*/ 650349 h 679688"/>
                    <a:gd name="connsiteX65" fmla="*/ 731031 w 858166"/>
                    <a:gd name="connsiteY65" fmla="*/ 645459 h 679688"/>
                    <a:gd name="connsiteX66" fmla="*/ 738365 w 858166"/>
                    <a:gd name="connsiteY66" fmla="*/ 643014 h 679688"/>
                    <a:gd name="connsiteX67" fmla="*/ 745700 w 858166"/>
                    <a:gd name="connsiteY67" fmla="*/ 638124 h 679688"/>
                    <a:gd name="connsiteX68" fmla="*/ 755480 w 858166"/>
                    <a:gd name="connsiteY68" fmla="*/ 635679 h 679688"/>
                    <a:gd name="connsiteX69" fmla="*/ 762815 w 858166"/>
                    <a:gd name="connsiteY69" fmla="*/ 633234 h 679688"/>
                    <a:gd name="connsiteX70" fmla="*/ 777484 w 858166"/>
                    <a:gd name="connsiteY70" fmla="*/ 623455 h 679688"/>
                    <a:gd name="connsiteX71" fmla="*/ 784819 w 858166"/>
                    <a:gd name="connsiteY71" fmla="*/ 621010 h 679688"/>
                    <a:gd name="connsiteX72" fmla="*/ 792154 w 858166"/>
                    <a:gd name="connsiteY72" fmla="*/ 616120 h 679688"/>
                    <a:gd name="connsiteX73" fmla="*/ 806823 w 858166"/>
                    <a:gd name="connsiteY73" fmla="*/ 611230 h 679688"/>
                    <a:gd name="connsiteX74" fmla="*/ 814158 w 858166"/>
                    <a:gd name="connsiteY74" fmla="*/ 608785 h 679688"/>
                    <a:gd name="connsiteX75" fmla="*/ 821493 w 858166"/>
                    <a:gd name="connsiteY75" fmla="*/ 606340 h 679688"/>
                    <a:gd name="connsiteX76" fmla="*/ 845942 w 858166"/>
                    <a:gd name="connsiteY76" fmla="*/ 594115 h 679688"/>
                    <a:gd name="connsiteX77" fmla="*/ 858166 w 858166"/>
                    <a:gd name="connsiteY77" fmla="*/ 581891 h 67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58166" h="679688">
                      <a:moveTo>
                        <a:pt x="68457" y="0"/>
                      </a:moveTo>
                      <a:cubicBezTo>
                        <a:pt x="64382" y="2445"/>
                        <a:pt x="59593" y="3975"/>
                        <a:pt x="56233" y="7335"/>
                      </a:cubicBezTo>
                      <a:cubicBezTo>
                        <a:pt x="52077" y="11491"/>
                        <a:pt x="49713" y="17114"/>
                        <a:pt x="46453" y="22004"/>
                      </a:cubicBezTo>
                      <a:cubicBezTo>
                        <a:pt x="39644" y="32217"/>
                        <a:pt x="43642" y="27260"/>
                        <a:pt x="34229" y="36674"/>
                      </a:cubicBezTo>
                      <a:cubicBezTo>
                        <a:pt x="32599" y="41564"/>
                        <a:pt x="32198" y="47054"/>
                        <a:pt x="29339" y="51343"/>
                      </a:cubicBezTo>
                      <a:cubicBezTo>
                        <a:pt x="27709" y="53788"/>
                        <a:pt x="25642" y="55993"/>
                        <a:pt x="24449" y="58678"/>
                      </a:cubicBezTo>
                      <a:cubicBezTo>
                        <a:pt x="12812" y="84861"/>
                        <a:pt x="25735" y="64086"/>
                        <a:pt x="14669" y="80682"/>
                      </a:cubicBezTo>
                      <a:cubicBezTo>
                        <a:pt x="7464" y="123912"/>
                        <a:pt x="16614" y="69987"/>
                        <a:pt x="9779" y="107576"/>
                      </a:cubicBezTo>
                      <a:cubicBezTo>
                        <a:pt x="8892" y="112453"/>
                        <a:pt x="8409" y="117407"/>
                        <a:pt x="7334" y="122246"/>
                      </a:cubicBezTo>
                      <a:cubicBezTo>
                        <a:pt x="6775" y="124762"/>
                        <a:pt x="5514" y="127081"/>
                        <a:pt x="4889" y="129581"/>
                      </a:cubicBezTo>
                      <a:cubicBezTo>
                        <a:pt x="3881" y="133612"/>
                        <a:pt x="3260" y="137730"/>
                        <a:pt x="2445" y="141805"/>
                      </a:cubicBezTo>
                      <a:cubicBezTo>
                        <a:pt x="1630" y="161364"/>
                        <a:pt x="0" y="180907"/>
                        <a:pt x="0" y="200483"/>
                      </a:cubicBezTo>
                      <a:cubicBezTo>
                        <a:pt x="0" y="228204"/>
                        <a:pt x="1026" y="255926"/>
                        <a:pt x="2445" y="283611"/>
                      </a:cubicBezTo>
                      <a:cubicBezTo>
                        <a:pt x="3085" y="296097"/>
                        <a:pt x="5240" y="295023"/>
                        <a:pt x="9779" y="305615"/>
                      </a:cubicBezTo>
                      <a:cubicBezTo>
                        <a:pt x="10794" y="307984"/>
                        <a:pt x="10972" y="310697"/>
                        <a:pt x="12224" y="312950"/>
                      </a:cubicBezTo>
                      <a:cubicBezTo>
                        <a:pt x="15078" y="318087"/>
                        <a:pt x="20146" y="322044"/>
                        <a:pt x="22004" y="327619"/>
                      </a:cubicBezTo>
                      <a:cubicBezTo>
                        <a:pt x="28150" y="346056"/>
                        <a:pt x="19860" y="323330"/>
                        <a:pt x="29339" y="342289"/>
                      </a:cubicBezTo>
                      <a:cubicBezTo>
                        <a:pt x="30492" y="344594"/>
                        <a:pt x="30631" y="347319"/>
                        <a:pt x="31784" y="349624"/>
                      </a:cubicBezTo>
                      <a:cubicBezTo>
                        <a:pt x="33098" y="352252"/>
                        <a:pt x="35480" y="354273"/>
                        <a:pt x="36673" y="356958"/>
                      </a:cubicBezTo>
                      <a:cubicBezTo>
                        <a:pt x="36674" y="356960"/>
                        <a:pt x="42785" y="375295"/>
                        <a:pt x="44008" y="378963"/>
                      </a:cubicBezTo>
                      <a:lnTo>
                        <a:pt x="58678" y="422971"/>
                      </a:lnTo>
                      <a:lnTo>
                        <a:pt x="63568" y="437641"/>
                      </a:lnTo>
                      <a:cubicBezTo>
                        <a:pt x="65557" y="443608"/>
                        <a:pt x="66161" y="447569"/>
                        <a:pt x="70902" y="452310"/>
                      </a:cubicBezTo>
                      <a:cubicBezTo>
                        <a:pt x="72980" y="454388"/>
                        <a:pt x="75792" y="455570"/>
                        <a:pt x="78237" y="457200"/>
                      </a:cubicBezTo>
                      <a:cubicBezTo>
                        <a:pt x="83571" y="473202"/>
                        <a:pt x="76163" y="457498"/>
                        <a:pt x="88017" y="466980"/>
                      </a:cubicBezTo>
                      <a:cubicBezTo>
                        <a:pt x="90311" y="468815"/>
                        <a:pt x="90613" y="472479"/>
                        <a:pt x="92907" y="474314"/>
                      </a:cubicBezTo>
                      <a:cubicBezTo>
                        <a:pt x="94919" y="475924"/>
                        <a:pt x="97988" y="475507"/>
                        <a:pt x="100241" y="476759"/>
                      </a:cubicBezTo>
                      <a:cubicBezTo>
                        <a:pt x="105378" y="479613"/>
                        <a:pt x="114911" y="486539"/>
                        <a:pt x="114911" y="486539"/>
                      </a:cubicBezTo>
                      <a:cubicBezTo>
                        <a:pt x="128924" y="507558"/>
                        <a:pt x="110267" y="482825"/>
                        <a:pt x="127135" y="496319"/>
                      </a:cubicBezTo>
                      <a:cubicBezTo>
                        <a:pt x="142932" y="508956"/>
                        <a:pt x="120925" y="499953"/>
                        <a:pt x="139360" y="506098"/>
                      </a:cubicBezTo>
                      <a:cubicBezTo>
                        <a:pt x="152403" y="525662"/>
                        <a:pt x="135282" y="502019"/>
                        <a:pt x="151585" y="518323"/>
                      </a:cubicBezTo>
                      <a:cubicBezTo>
                        <a:pt x="162644" y="529383"/>
                        <a:pt x="149529" y="523343"/>
                        <a:pt x="163809" y="528103"/>
                      </a:cubicBezTo>
                      <a:cubicBezTo>
                        <a:pt x="165439" y="530548"/>
                        <a:pt x="166405" y="533602"/>
                        <a:pt x="168699" y="535437"/>
                      </a:cubicBezTo>
                      <a:cubicBezTo>
                        <a:pt x="170712" y="537047"/>
                        <a:pt x="174212" y="536060"/>
                        <a:pt x="176034" y="537882"/>
                      </a:cubicBezTo>
                      <a:cubicBezTo>
                        <a:pt x="177856" y="539704"/>
                        <a:pt x="176869" y="543205"/>
                        <a:pt x="178479" y="545217"/>
                      </a:cubicBezTo>
                      <a:cubicBezTo>
                        <a:pt x="180315" y="547512"/>
                        <a:pt x="183557" y="548226"/>
                        <a:pt x="185814" y="550107"/>
                      </a:cubicBezTo>
                      <a:cubicBezTo>
                        <a:pt x="209849" y="570138"/>
                        <a:pt x="178802" y="545542"/>
                        <a:pt x="198038" y="564776"/>
                      </a:cubicBezTo>
                      <a:cubicBezTo>
                        <a:pt x="200116" y="566854"/>
                        <a:pt x="202928" y="568036"/>
                        <a:pt x="205373" y="569666"/>
                      </a:cubicBezTo>
                      <a:cubicBezTo>
                        <a:pt x="219388" y="590689"/>
                        <a:pt x="200727" y="565949"/>
                        <a:pt x="217597" y="579446"/>
                      </a:cubicBezTo>
                      <a:cubicBezTo>
                        <a:pt x="219892" y="581282"/>
                        <a:pt x="220409" y="584703"/>
                        <a:pt x="222487" y="586781"/>
                      </a:cubicBezTo>
                      <a:cubicBezTo>
                        <a:pt x="224565" y="588859"/>
                        <a:pt x="227377" y="590041"/>
                        <a:pt x="229822" y="591671"/>
                      </a:cubicBezTo>
                      <a:cubicBezTo>
                        <a:pt x="233082" y="596561"/>
                        <a:pt x="234712" y="603080"/>
                        <a:pt x="239602" y="606340"/>
                      </a:cubicBezTo>
                      <a:lnTo>
                        <a:pt x="254271" y="616120"/>
                      </a:lnTo>
                      <a:cubicBezTo>
                        <a:pt x="262421" y="628346"/>
                        <a:pt x="256715" y="621823"/>
                        <a:pt x="273831" y="633234"/>
                      </a:cubicBezTo>
                      <a:cubicBezTo>
                        <a:pt x="276276" y="634864"/>
                        <a:pt x="278378" y="637195"/>
                        <a:pt x="281165" y="638124"/>
                      </a:cubicBezTo>
                      <a:cubicBezTo>
                        <a:pt x="283610" y="638939"/>
                        <a:pt x="286195" y="639416"/>
                        <a:pt x="288500" y="640569"/>
                      </a:cubicBezTo>
                      <a:cubicBezTo>
                        <a:pt x="291128" y="641883"/>
                        <a:pt x="293150" y="644266"/>
                        <a:pt x="295835" y="645459"/>
                      </a:cubicBezTo>
                      <a:cubicBezTo>
                        <a:pt x="300545" y="647552"/>
                        <a:pt x="305614" y="648719"/>
                        <a:pt x="310504" y="650349"/>
                      </a:cubicBezTo>
                      <a:lnTo>
                        <a:pt x="317839" y="652794"/>
                      </a:lnTo>
                      <a:lnTo>
                        <a:pt x="339843" y="660128"/>
                      </a:lnTo>
                      <a:lnTo>
                        <a:pt x="347178" y="662573"/>
                      </a:lnTo>
                      <a:cubicBezTo>
                        <a:pt x="349623" y="663388"/>
                        <a:pt x="351986" y="664513"/>
                        <a:pt x="354513" y="665018"/>
                      </a:cubicBezTo>
                      <a:cubicBezTo>
                        <a:pt x="358588" y="665833"/>
                        <a:pt x="362729" y="666370"/>
                        <a:pt x="366738" y="667463"/>
                      </a:cubicBezTo>
                      <a:cubicBezTo>
                        <a:pt x="371711" y="668819"/>
                        <a:pt x="376517" y="670723"/>
                        <a:pt x="381407" y="672353"/>
                      </a:cubicBezTo>
                      <a:cubicBezTo>
                        <a:pt x="383852" y="673168"/>
                        <a:pt x="386191" y="674434"/>
                        <a:pt x="388742" y="674798"/>
                      </a:cubicBezTo>
                      <a:cubicBezTo>
                        <a:pt x="409970" y="677831"/>
                        <a:pt x="400205" y="676113"/>
                        <a:pt x="418081" y="679688"/>
                      </a:cubicBezTo>
                      <a:lnTo>
                        <a:pt x="510988" y="677243"/>
                      </a:lnTo>
                      <a:cubicBezTo>
                        <a:pt x="519982" y="676876"/>
                        <a:pt x="528909" y="675516"/>
                        <a:pt x="537882" y="674798"/>
                      </a:cubicBezTo>
                      <a:lnTo>
                        <a:pt x="572111" y="672353"/>
                      </a:lnTo>
                      <a:cubicBezTo>
                        <a:pt x="580273" y="671673"/>
                        <a:pt x="588379" y="670298"/>
                        <a:pt x="596560" y="669908"/>
                      </a:cubicBezTo>
                      <a:cubicBezTo>
                        <a:pt x="622622" y="668667"/>
                        <a:pt x="648718" y="668278"/>
                        <a:pt x="674797" y="667463"/>
                      </a:cubicBezTo>
                      <a:cubicBezTo>
                        <a:pt x="678057" y="666648"/>
                        <a:pt x="681358" y="665984"/>
                        <a:pt x="684577" y="665018"/>
                      </a:cubicBezTo>
                      <a:cubicBezTo>
                        <a:pt x="689514" y="663537"/>
                        <a:pt x="699247" y="660128"/>
                        <a:pt x="699247" y="660128"/>
                      </a:cubicBezTo>
                      <a:cubicBezTo>
                        <a:pt x="701692" y="658498"/>
                        <a:pt x="703880" y="656395"/>
                        <a:pt x="706581" y="655238"/>
                      </a:cubicBezTo>
                      <a:cubicBezTo>
                        <a:pt x="717562" y="650532"/>
                        <a:pt x="714170" y="655112"/>
                        <a:pt x="723696" y="650349"/>
                      </a:cubicBezTo>
                      <a:cubicBezTo>
                        <a:pt x="726324" y="649035"/>
                        <a:pt x="728403" y="646773"/>
                        <a:pt x="731031" y="645459"/>
                      </a:cubicBezTo>
                      <a:cubicBezTo>
                        <a:pt x="733336" y="644306"/>
                        <a:pt x="736060" y="644167"/>
                        <a:pt x="738365" y="643014"/>
                      </a:cubicBezTo>
                      <a:cubicBezTo>
                        <a:pt x="740993" y="641700"/>
                        <a:pt x="742999" y="639282"/>
                        <a:pt x="745700" y="638124"/>
                      </a:cubicBezTo>
                      <a:cubicBezTo>
                        <a:pt x="748789" y="636800"/>
                        <a:pt x="752249" y="636602"/>
                        <a:pt x="755480" y="635679"/>
                      </a:cubicBezTo>
                      <a:cubicBezTo>
                        <a:pt x="757958" y="634971"/>
                        <a:pt x="760370" y="634049"/>
                        <a:pt x="762815" y="633234"/>
                      </a:cubicBezTo>
                      <a:cubicBezTo>
                        <a:pt x="767705" y="629974"/>
                        <a:pt x="771909" y="625313"/>
                        <a:pt x="777484" y="623455"/>
                      </a:cubicBezTo>
                      <a:cubicBezTo>
                        <a:pt x="779929" y="622640"/>
                        <a:pt x="782514" y="622163"/>
                        <a:pt x="784819" y="621010"/>
                      </a:cubicBezTo>
                      <a:cubicBezTo>
                        <a:pt x="787447" y="619696"/>
                        <a:pt x="789469" y="617313"/>
                        <a:pt x="792154" y="616120"/>
                      </a:cubicBezTo>
                      <a:cubicBezTo>
                        <a:pt x="796864" y="614027"/>
                        <a:pt x="801933" y="612860"/>
                        <a:pt x="806823" y="611230"/>
                      </a:cubicBezTo>
                      <a:lnTo>
                        <a:pt x="814158" y="608785"/>
                      </a:lnTo>
                      <a:lnTo>
                        <a:pt x="821493" y="606340"/>
                      </a:lnTo>
                      <a:cubicBezTo>
                        <a:pt x="838958" y="594696"/>
                        <a:pt x="830461" y="597985"/>
                        <a:pt x="845942" y="594115"/>
                      </a:cubicBezTo>
                      <a:lnTo>
                        <a:pt x="858166" y="58189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0" name="フリーフォーム 1189"/>
                <p:cNvSpPr/>
                <p:nvPr/>
              </p:nvSpPr>
              <p:spPr>
                <a:xfrm>
                  <a:off x="4689248" y="5733337"/>
                  <a:ext cx="90570" cy="305615"/>
                </a:xfrm>
                <a:custGeom>
                  <a:avLst/>
                  <a:gdLst>
                    <a:gd name="connsiteX0" fmla="*/ 17223 w 90570"/>
                    <a:gd name="connsiteY0" fmla="*/ 0 h 305615"/>
                    <a:gd name="connsiteX1" fmla="*/ 12333 w 90570"/>
                    <a:gd name="connsiteY1" fmla="*/ 12224 h 305615"/>
                    <a:gd name="connsiteX2" fmla="*/ 7443 w 90570"/>
                    <a:gd name="connsiteY2" fmla="*/ 26894 h 305615"/>
                    <a:gd name="connsiteX3" fmla="*/ 4998 w 90570"/>
                    <a:gd name="connsiteY3" fmla="*/ 46453 h 305615"/>
                    <a:gd name="connsiteX4" fmla="*/ 2553 w 90570"/>
                    <a:gd name="connsiteY4" fmla="*/ 56233 h 305615"/>
                    <a:gd name="connsiteX5" fmla="*/ 108 w 90570"/>
                    <a:gd name="connsiteY5" fmla="*/ 97797 h 305615"/>
                    <a:gd name="connsiteX6" fmla="*/ 7443 w 90570"/>
                    <a:gd name="connsiteY6" fmla="*/ 161365 h 305615"/>
                    <a:gd name="connsiteX7" fmla="*/ 12333 w 90570"/>
                    <a:gd name="connsiteY7" fmla="*/ 168699 h 305615"/>
                    <a:gd name="connsiteX8" fmla="*/ 24557 w 90570"/>
                    <a:gd name="connsiteY8" fmla="*/ 205373 h 305615"/>
                    <a:gd name="connsiteX9" fmla="*/ 27002 w 90570"/>
                    <a:gd name="connsiteY9" fmla="*/ 212708 h 305615"/>
                    <a:gd name="connsiteX10" fmla="*/ 29447 w 90570"/>
                    <a:gd name="connsiteY10" fmla="*/ 220043 h 305615"/>
                    <a:gd name="connsiteX11" fmla="*/ 39227 w 90570"/>
                    <a:gd name="connsiteY11" fmla="*/ 234712 h 305615"/>
                    <a:gd name="connsiteX12" fmla="*/ 49007 w 90570"/>
                    <a:gd name="connsiteY12" fmla="*/ 249382 h 305615"/>
                    <a:gd name="connsiteX13" fmla="*/ 58786 w 90570"/>
                    <a:gd name="connsiteY13" fmla="*/ 264051 h 305615"/>
                    <a:gd name="connsiteX14" fmla="*/ 68566 w 90570"/>
                    <a:gd name="connsiteY14" fmla="*/ 278721 h 305615"/>
                    <a:gd name="connsiteX15" fmla="*/ 78346 w 90570"/>
                    <a:gd name="connsiteY15" fmla="*/ 290945 h 305615"/>
                    <a:gd name="connsiteX16" fmla="*/ 80791 w 90570"/>
                    <a:gd name="connsiteY16" fmla="*/ 298280 h 305615"/>
                    <a:gd name="connsiteX17" fmla="*/ 88125 w 90570"/>
                    <a:gd name="connsiteY17" fmla="*/ 303170 h 305615"/>
                    <a:gd name="connsiteX18" fmla="*/ 90570 w 90570"/>
                    <a:gd name="connsiteY18" fmla="*/ 305615 h 30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570" h="305615">
                      <a:moveTo>
                        <a:pt x="17223" y="0"/>
                      </a:moveTo>
                      <a:cubicBezTo>
                        <a:pt x="15593" y="4075"/>
                        <a:pt x="13833" y="8100"/>
                        <a:pt x="12333" y="12224"/>
                      </a:cubicBezTo>
                      <a:cubicBezTo>
                        <a:pt x="10571" y="17068"/>
                        <a:pt x="7443" y="26894"/>
                        <a:pt x="7443" y="26894"/>
                      </a:cubicBezTo>
                      <a:cubicBezTo>
                        <a:pt x="6628" y="33414"/>
                        <a:pt x="6078" y="39972"/>
                        <a:pt x="4998" y="46453"/>
                      </a:cubicBezTo>
                      <a:cubicBezTo>
                        <a:pt x="4446" y="49768"/>
                        <a:pt x="2872" y="52888"/>
                        <a:pt x="2553" y="56233"/>
                      </a:cubicBezTo>
                      <a:cubicBezTo>
                        <a:pt x="1237" y="70049"/>
                        <a:pt x="923" y="83942"/>
                        <a:pt x="108" y="97797"/>
                      </a:cubicBezTo>
                      <a:cubicBezTo>
                        <a:pt x="230" y="100234"/>
                        <a:pt x="-1793" y="147513"/>
                        <a:pt x="7443" y="161365"/>
                      </a:cubicBezTo>
                      <a:lnTo>
                        <a:pt x="12333" y="168699"/>
                      </a:lnTo>
                      <a:lnTo>
                        <a:pt x="24557" y="205373"/>
                      </a:lnTo>
                      <a:lnTo>
                        <a:pt x="27002" y="212708"/>
                      </a:lnTo>
                      <a:cubicBezTo>
                        <a:pt x="27817" y="215153"/>
                        <a:pt x="28017" y="217899"/>
                        <a:pt x="29447" y="220043"/>
                      </a:cubicBezTo>
                      <a:cubicBezTo>
                        <a:pt x="32707" y="224933"/>
                        <a:pt x="37369" y="229137"/>
                        <a:pt x="39227" y="234712"/>
                      </a:cubicBezTo>
                      <a:cubicBezTo>
                        <a:pt x="42765" y="245327"/>
                        <a:pt x="39850" y="240225"/>
                        <a:pt x="49007" y="249382"/>
                      </a:cubicBezTo>
                      <a:cubicBezTo>
                        <a:pt x="54818" y="266819"/>
                        <a:pt x="46578" y="245739"/>
                        <a:pt x="58786" y="264051"/>
                      </a:cubicBezTo>
                      <a:cubicBezTo>
                        <a:pt x="72940" y="285282"/>
                        <a:pt x="45167" y="255322"/>
                        <a:pt x="68566" y="278721"/>
                      </a:cubicBezTo>
                      <a:cubicBezTo>
                        <a:pt x="74712" y="297158"/>
                        <a:pt x="65707" y="275147"/>
                        <a:pt x="78346" y="290945"/>
                      </a:cubicBezTo>
                      <a:cubicBezTo>
                        <a:pt x="79956" y="292957"/>
                        <a:pt x="79181" y="296267"/>
                        <a:pt x="80791" y="298280"/>
                      </a:cubicBezTo>
                      <a:cubicBezTo>
                        <a:pt x="82626" y="300574"/>
                        <a:pt x="85774" y="301407"/>
                        <a:pt x="88125" y="303170"/>
                      </a:cubicBezTo>
                      <a:cubicBezTo>
                        <a:pt x="89047" y="303862"/>
                        <a:pt x="89755" y="304800"/>
                        <a:pt x="90570" y="3056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1" name="フリーフォーム 1190"/>
                <p:cNvSpPr/>
                <p:nvPr/>
              </p:nvSpPr>
              <p:spPr>
                <a:xfrm>
                  <a:off x="4657572" y="5936265"/>
                  <a:ext cx="325175" cy="334954"/>
                </a:xfrm>
                <a:custGeom>
                  <a:avLst/>
                  <a:gdLst>
                    <a:gd name="connsiteX0" fmla="*/ 0 w 325175"/>
                    <a:gd name="connsiteY0" fmla="*/ 0 h 334954"/>
                    <a:gd name="connsiteX1" fmla="*/ 2445 w 325175"/>
                    <a:gd name="connsiteY1" fmla="*/ 12225 h 334954"/>
                    <a:gd name="connsiteX2" fmla="*/ 7335 w 325175"/>
                    <a:gd name="connsiteY2" fmla="*/ 19560 h 334954"/>
                    <a:gd name="connsiteX3" fmla="*/ 12225 w 325175"/>
                    <a:gd name="connsiteY3" fmla="*/ 34229 h 334954"/>
                    <a:gd name="connsiteX4" fmla="*/ 19560 w 325175"/>
                    <a:gd name="connsiteY4" fmla="*/ 56233 h 334954"/>
                    <a:gd name="connsiteX5" fmla="*/ 22004 w 325175"/>
                    <a:gd name="connsiteY5" fmla="*/ 63568 h 334954"/>
                    <a:gd name="connsiteX6" fmla="*/ 26894 w 325175"/>
                    <a:gd name="connsiteY6" fmla="*/ 70903 h 334954"/>
                    <a:gd name="connsiteX7" fmla="*/ 31784 w 325175"/>
                    <a:gd name="connsiteY7" fmla="*/ 85572 h 334954"/>
                    <a:gd name="connsiteX8" fmla="*/ 48899 w 325175"/>
                    <a:gd name="connsiteY8" fmla="*/ 107577 h 334954"/>
                    <a:gd name="connsiteX9" fmla="*/ 56233 w 325175"/>
                    <a:gd name="connsiteY9" fmla="*/ 122246 h 334954"/>
                    <a:gd name="connsiteX10" fmla="*/ 66013 w 325175"/>
                    <a:gd name="connsiteY10" fmla="*/ 136916 h 334954"/>
                    <a:gd name="connsiteX11" fmla="*/ 83127 w 325175"/>
                    <a:gd name="connsiteY11" fmla="*/ 154030 h 334954"/>
                    <a:gd name="connsiteX12" fmla="*/ 90462 w 325175"/>
                    <a:gd name="connsiteY12" fmla="*/ 158920 h 334954"/>
                    <a:gd name="connsiteX13" fmla="*/ 102687 w 325175"/>
                    <a:gd name="connsiteY13" fmla="*/ 173590 h 334954"/>
                    <a:gd name="connsiteX14" fmla="*/ 110022 w 325175"/>
                    <a:gd name="connsiteY14" fmla="*/ 178479 h 334954"/>
                    <a:gd name="connsiteX15" fmla="*/ 122246 w 325175"/>
                    <a:gd name="connsiteY15" fmla="*/ 190704 h 334954"/>
                    <a:gd name="connsiteX16" fmla="*/ 136916 w 325175"/>
                    <a:gd name="connsiteY16" fmla="*/ 202929 h 334954"/>
                    <a:gd name="connsiteX17" fmla="*/ 146695 w 325175"/>
                    <a:gd name="connsiteY17" fmla="*/ 217598 h 334954"/>
                    <a:gd name="connsiteX18" fmla="*/ 161365 w 325175"/>
                    <a:gd name="connsiteY18" fmla="*/ 232268 h 334954"/>
                    <a:gd name="connsiteX19" fmla="*/ 173589 w 325175"/>
                    <a:gd name="connsiteY19" fmla="*/ 244492 h 334954"/>
                    <a:gd name="connsiteX20" fmla="*/ 178479 w 325175"/>
                    <a:gd name="connsiteY20" fmla="*/ 251827 h 334954"/>
                    <a:gd name="connsiteX21" fmla="*/ 185814 w 325175"/>
                    <a:gd name="connsiteY21" fmla="*/ 254272 h 334954"/>
                    <a:gd name="connsiteX22" fmla="*/ 193149 w 325175"/>
                    <a:gd name="connsiteY22" fmla="*/ 259162 h 334954"/>
                    <a:gd name="connsiteX23" fmla="*/ 200484 w 325175"/>
                    <a:gd name="connsiteY23" fmla="*/ 266496 h 334954"/>
                    <a:gd name="connsiteX24" fmla="*/ 222488 w 325175"/>
                    <a:gd name="connsiteY24" fmla="*/ 278721 h 334954"/>
                    <a:gd name="connsiteX25" fmla="*/ 227378 w 325175"/>
                    <a:gd name="connsiteY25" fmla="*/ 286056 h 334954"/>
                    <a:gd name="connsiteX26" fmla="*/ 242047 w 325175"/>
                    <a:gd name="connsiteY26" fmla="*/ 290946 h 334954"/>
                    <a:gd name="connsiteX27" fmla="*/ 256717 w 325175"/>
                    <a:gd name="connsiteY27" fmla="*/ 298280 h 334954"/>
                    <a:gd name="connsiteX28" fmla="*/ 264052 w 325175"/>
                    <a:gd name="connsiteY28" fmla="*/ 303170 h 334954"/>
                    <a:gd name="connsiteX29" fmla="*/ 278721 w 325175"/>
                    <a:gd name="connsiteY29" fmla="*/ 308060 h 334954"/>
                    <a:gd name="connsiteX30" fmla="*/ 286056 w 325175"/>
                    <a:gd name="connsiteY30" fmla="*/ 312950 h 334954"/>
                    <a:gd name="connsiteX31" fmla="*/ 300725 w 325175"/>
                    <a:gd name="connsiteY31" fmla="*/ 317840 h 334954"/>
                    <a:gd name="connsiteX32" fmla="*/ 312950 w 325175"/>
                    <a:gd name="connsiteY32" fmla="*/ 327619 h 334954"/>
                    <a:gd name="connsiteX33" fmla="*/ 325175 w 325175"/>
                    <a:gd name="connsiteY33" fmla="*/ 334954 h 33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5175" h="334954">
                      <a:moveTo>
                        <a:pt x="0" y="0"/>
                      </a:moveTo>
                      <a:cubicBezTo>
                        <a:pt x="815" y="4075"/>
                        <a:pt x="986" y="8334"/>
                        <a:pt x="2445" y="12225"/>
                      </a:cubicBezTo>
                      <a:cubicBezTo>
                        <a:pt x="3477" y="14976"/>
                        <a:pt x="6142" y="16875"/>
                        <a:pt x="7335" y="19560"/>
                      </a:cubicBezTo>
                      <a:cubicBezTo>
                        <a:pt x="9428" y="24270"/>
                        <a:pt x="10595" y="29339"/>
                        <a:pt x="12225" y="34229"/>
                      </a:cubicBezTo>
                      <a:lnTo>
                        <a:pt x="19560" y="56233"/>
                      </a:lnTo>
                      <a:cubicBezTo>
                        <a:pt x="20375" y="58678"/>
                        <a:pt x="20574" y="61424"/>
                        <a:pt x="22004" y="63568"/>
                      </a:cubicBezTo>
                      <a:cubicBezTo>
                        <a:pt x="23634" y="66013"/>
                        <a:pt x="25701" y="68218"/>
                        <a:pt x="26894" y="70903"/>
                      </a:cubicBezTo>
                      <a:cubicBezTo>
                        <a:pt x="28987" y="75613"/>
                        <a:pt x="28925" y="81283"/>
                        <a:pt x="31784" y="85572"/>
                      </a:cubicBezTo>
                      <a:cubicBezTo>
                        <a:pt x="43482" y="103119"/>
                        <a:pt x="37408" y="96086"/>
                        <a:pt x="48899" y="107577"/>
                      </a:cubicBezTo>
                      <a:cubicBezTo>
                        <a:pt x="55046" y="126014"/>
                        <a:pt x="46754" y="103285"/>
                        <a:pt x="56233" y="122246"/>
                      </a:cubicBezTo>
                      <a:cubicBezTo>
                        <a:pt x="63308" y="136398"/>
                        <a:pt x="52111" y="123014"/>
                        <a:pt x="66013" y="136916"/>
                      </a:cubicBezTo>
                      <a:cubicBezTo>
                        <a:pt x="70316" y="149826"/>
                        <a:pt x="66314" y="142821"/>
                        <a:pt x="83127" y="154030"/>
                      </a:cubicBezTo>
                      <a:lnTo>
                        <a:pt x="90462" y="158920"/>
                      </a:lnTo>
                      <a:cubicBezTo>
                        <a:pt x="95270" y="166131"/>
                        <a:pt x="95628" y="167708"/>
                        <a:pt x="102687" y="173590"/>
                      </a:cubicBezTo>
                      <a:cubicBezTo>
                        <a:pt x="104944" y="175471"/>
                        <a:pt x="107577" y="176849"/>
                        <a:pt x="110022" y="178479"/>
                      </a:cubicBezTo>
                      <a:cubicBezTo>
                        <a:pt x="118984" y="191925"/>
                        <a:pt x="110022" y="180518"/>
                        <a:pt x="122246" y="190704"/>
                      </a:cubicBezTo>
                      <a:cubicBezTo>
                        <a:pt x="141072" y="206392"/>
                        <a:pt x="118705" y="190788"/>
                        <a:pt x="136916" y="202929"/>
                      </a:cubicBezTo>
                      <a:cubicBezTo>
                        <a:pt x="140176" y="207819"/>
                        <a:pt x="142540" y="213443"/>
                        <a:pt x="146695" y="217598"/>
                      </a:cubicBezTo>
                      <a:cubicBezTo>
                        <a:pt x="151585" y="222488"/>
                        <a:pt x="157529" y="226514"/>
                        <a:pt x="161365" y="232268"/>
                      </a:cubicBezTo>
                      <a:cubicBezTo>
                        <a:pt x="167885" y="242047"/>
                        <a:pt x="163810" y="237972"/>
                        <a:pt x="173589" y="244492"/>
                      </a:cubicBezTo>
                      <a:cubicBezTo>
                        <a:pt x="175219" y="246937"/>
                        <a:pt x="176184" y="249991"/>
                        <a:pt x="178479" y="251827"/>
                      </a:cubicBezTo>
                      <a:cubicBezTo>
                        <a:pt x="180491" y="253437"/>
                        <a:pt x="183509" y="253119"/>
                        <a:pt x="185814" y="254272"/>
                      </a:cubicBezTo>
                      <a:cubicBezTo>
                        <a:pt x="188442" y="255586"/>
                        <a:pt x="190891" y="257281"/>
                        <a:pt x="193149" y="259162"/>
                      </a:cubicBezTo>
                      <a:cubicBezTo>
                        <a:pt x="195805" y="261375"/>
                        <a:pt x="197755" y="264373"/>
                        <a:pt x="200484" y="266496"/>
                      </a:cubicBezTo>
                      <a:cubicBezTo>
                        <a:pt x="213096" y="276305"/>
                        <a:pt x="211420" y="275032"/>
                        <a:pt x="222488" y="278721"/>
                      </a:cubicBezTo>
                      <a:cubicBezTo>
                        <a:pt x="224118" y="281166"/>
                        <a:pt x="224886" y="284499"/>
                        <a:pt x="227378" y="286056"/>
                      </a:cubicBezTo>
                      <a:cubicBezTo>
                        <a:pt x="231749" y="288788"/>
                        <a:pt x="237758" y="288087"/>
                        <a:pt x="242047" y="290946"/>
                      </a:cubicBezTo>
                      <a:cubicBezTo>
                        <a:pt x="251526" y="297266"/>
                        <a:pt x="246594" y="294907"/>
                        <a:pt x="256717" y="298280"/>
                      </a:cubicBezTo>
                      <a:cubicBezTo>
                        <a:pt x="259162" y="299910"/>
                        <a:pt x="261367" y="301977"/>
                        <a:pt x="264052" y="303170"/>
                      </a:cubicBezTo>
                      <a:cubicBezTo>
                        <a:pt x="268762" y="305263"/>
                        <a:pt x="274432" y="305201"/>
                        <a:pt x="278721" y="308060"/>
                      </a:cubicBezTo>
                      <a:cubicBezTo>
                        <a:pt x="281166" y="309690"/>
                        <a:pt x="283371" y="311757"/>
                        <a:pt x="286056" y="312950"/>
                      </a:cubicBezTo>
                      <a:cubicBezTo>
                        <a:pt x="290766" y="315043"/>
                        <a:pt x="300725" y="317840"/>
                        <a:pt x="300725" y="317840"/>
                      </a:cubicBezTo>
                      <a:cubicBezTo>
                        <a:pt x="308969" y="330206"/>
                        <a:pt x="301139" y="321714"/>
                        <a:pt x="312950" y="327619"/>
                      </a:cubicBezTo>
                      <a:cubicBezTo>
                        <a:pt x="317201" y="329744"/>
                        <a:pt x="325175" y="334954"/>
                        <a:pt x="325175" y="3349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2" name="フリーフォーム 1191"/>
                <p:cNvSpPr/>
                <p:nvPr/>
              </p:nvSpPr>
              <p:spPr>
                <a:xfrm>
                  <a:off x="4664907" y="6014503"/>
                  <a:ext cx="938868" cy="371627"/>
                </a:xfrm>
                <a:custGeom>
                  <a:avLst/>
                  <a:gdLst>
                    <a:gd name="connsiteX0" fmla="*/ 0 w 938868"/>
                    <a:gd name="connsiteY0" fmla="*/ 0 h 371627"/>
                    <a:gd name="connsiteX1" fmla="*/ 2445 w 938868"/>
                    <a:gd name="connsiteY1" fmla="*/ 12224 h 371627"/>
                    <a:gd name="connsiteX2" fmla="*/ 7335 w 938868"/>
                    <a:gd name="connsiteY2" fmla="*/ 26894 h 371627"/>
                    <a:gd name="connsiteX3" fmla="*/ 9780 w 938868"/>
                    <a:gd name="connsiteY3" fmla="*/ 34229 h 371627"/>
                    <a:gd name="connsiteX4" fmla="*/ 12225 w 938868"/>
                    <a:gd name="connsiteY4" fmla="*/ 41563 h 371627"/>
                    <a:gd name="connsiteX5" fmla="*/ 14669 w 938868"/>
                    <a:gd name="connsiteY5" fmla="*/ 48898 h 371627"/>
                    <a:gd name="connsiteX6" fmla="*/ 19559 w 938868"/>
                    <a:gd name="connsiteY6" fmla="*/ 56233 h 371627"/>
                    <a:gd name="connsiteX7" fmla="*/ 31784 w 938868"/>
                    <a:gd name="connsiteY7" fmla="*/ 75792 h 371627"/>
                    <a:gd name="connsiteX8" fmla="*/ 44009 w 938868"/>
                    <a:gd name="connsiteY8" fmla="*/ 97796 h 371627"/>
                    <a:gd name="connsiteX9" fmla="*/ 46453 w 938868"/>
                    <a:gd name="connsiteY9" fmla="*/ 105131 h 371627"/>
                    <a:gd name="connsiteX10" fmla="*/ 56233 w 938868"/>
                    <a:gd name="connsiteY10" fmla="*/ 119801 h 371627"/>
                    <a:gd name="connsiteX11" fmla="*/ 61123 w 938868"/>
                    <a:gd name="connsiteY11" fmla="*/ 127136 h 371627"/>
                    <a:gd name="connsiteX12" fmla="*/ 70903 w 938868"/>
                    <a:gd name="connsiteY12" fmla="*/ 141805 h 371627"/>
                    <a:gd name="connsiteX13" fmla="*/ 75792 w 938868"/>
                    <a:gd name="connsiteY13" fmla="*/ 149140 h 371627"/>
                    <a:gd name="connsiteX14" fmla="*/ 83127 w 938868"/>
                    <a:gd name="connsiteY14" fmla="*/ 154030 h 371627"/>
                    <a:gd name="connsiteX15" fmla="*/ 85572 w 938868"/>
                    <a:gd name="connsiteY15" fmla="*/ 161364 h 371627"/>
                    <a:gd name="connsiteX16" fmla="*/ 92907 w 938868"/>
                    <a:gd name="connsiteY16" fmla="*/ 166254 h 371627"/>
                    <a:gd name="connsiteX17" fmla="*/ 100242 w 938868"/>
                    <a:gd name="connsiteY17" fmla="*/ 173589 h 371627"/>
                    <a:gd name="connsiteX18" fmla="*/ 112466 w 938868"/>
                    <a:gd name="connsiteY18" fmla="*/ 185814 h 371627"/>
                    <a:gd name="connsiteX19" fmla="*/ 122246 w 938868"/>
                    <a:gd name="connsiteY19" fmla="*/ 195593 h 371627"/>
                    <a:gd name="connsiteX20" fmla="*/ 124691 w 938868"/>
                    <a:gd name="connsiteY20" fmla="*/ 202928 h 371627"/>
                    <a:gd name="connsiteX21" fmla="*/ 132026 w 938868"/>
                    <a:gd name="connsiteY21" fmla="*/ 207818 h 371627"/>
                    <a:gd name="connsiteX22" fmla="*/ 136915 w 938868"/>
                    <a:gd name="connsiteY22" fmla="*/ 215153 h 371627"/>
                    <a:gd name="connsiteX23" fmla="*/ 144250 w 938868"/>
                    <a:gd name="connsiteY23" fmla="*/ 217598 h 371627"/>
                    <a:gd name="connsiteX24" fmla="*/ 154030 w 938868"/>
                    <a:gd name="connsiteY24" fmla="*/ 227377 h 371627"/>
                    <a:gd name="connsiteX25" fmla="*/ 173589 w 938868"/>
                    <a:gd name="connsiteY25" fmla="*/ 244492 h 371627"/>
                    <a:gd name="connsiteX26" fmla="*/ 188259 w 938868"/>
                    <a:gd name="connsiteY26" fmla="*/ 254271 h 371627"/>
                    <a:gd name="connsiteX27" fmla="*/ 195594 w 938868"/>
                    <a:gd name="connsiteY27" fmla="*/ 259161 h 371627"/>
                    <a:gd name="connsiteX28" fmla="*/ 210263 w 938868"/>
                    <a:gd name="connsiteY28" fmla="*/ 264051 h 371627"/>
                    <a:gd name="connsiteX29" fmla="*/ 217598 w 938868"/>
                    <a:gd name="connsiteY29" fmla="*/ 266496 h 371627"/>
                    <a:gd name="connsiteX30" fmla="*/ 242047 w 938868"/>
                    <a:gd name="connsiteY30" fmla="*/ 273831 h 371627"/>
                    <a:gd name="connsiteX31" fmla="*/ 249382 w 938868"/>
                    <a:gd name="connsiteY31" fmla="*/ 276276 h 371627"/>
                    <a:gd name="connsiteX32" fmla="*/ 256717 w 938868"/>
                    <a:gd name="connsiteY32" fmla="*/ 281165 h 371627"/>
                    <a:gd name="connsiteX33" fmla="*/ 271386 w 938868"/>
                    <a:gd name="connsiteY33" fmla="*/ 286055 h 371627"/>
                    <a:gd name="connsiteX34" fmla="*/ 278721 w 938868"/>
                    <a:gd name="connsiteY34" fmla="*/ 290945 h 371627"/>
                    <a:gd name="connsiteX35" fmla="*/ 293390 w 938868"/>
                    <a:gd name="connsiteY35" fmla="*/ 295835 h 371627"/>
                    <a:gd name="connsiteX36" fmla="*/ 317840 w 938868"/>
                    <a:gd name="connsiteY36" fmla="*/ 308060 h 371627"/>
                    <a:gd name="connsiteX37" fmla="*/ 325174 w 938868"/>
                    <a:gd name="connsiteY37" fmla="*/ 312949 h 371627"/>
                    <a:gd name="connsiteX38" fmla="*/ 347179 w 938868"/>
                    <a:gd name="connsiteY38" fmla="*/ 320284 h 371627"/>
                    <a:gd name="connsiteX39" fmla="*/ 354513 w 938868"/>
                    <a:gd name="connsiteY39" fmla="*/ 322729 h 371627"/>
                    <a:gd name="connsiteX40" fmla="*/ 361848 w 938868"/>
                    <a:gd name="connsiteY40" fmla="*/ 325174 h 371627"/>
                    <a:gd name="connsiteX41" fmla="*/ 369183 w 938868"/>
                    <a:gd name="connsiteY41" fmla="*/ 330064 h 371627"/>
                    <a:gd name="connsiteX42" fmla="*/ 383852 w 938868"/>
                    <a:gd name="connsiteY42" fmla="*/ 334954 h 371627"/>
                    <a:gd name="connsiteX43" fmla="*/ 391187 w 938868"/>
                    <a:gd name="connsiteY43" fmla="*/ 339844 h 371627"/>
                    <a:gd name="connsiteX44" fmla="*/ 422971 w 938868"/>
                    <a:gd name="connsiteY44" fmla="*/ 347178 h 371627"/>
                    <a:gd name="connsiteX45" fmla="*/ 454755 w 938868"/>
                    <a:gd name="connsiteY45" fmla="*/ 349623 h 371627"/>
                    <a:gd name="connsiteX46" fmla="*/ 532992 w 938868"/>
                    <a:gd name="connsiteY46" fmla="*/ 354513 h 371627"/>
                    <a:gd name="connsiteX47" fmla="*/ 554997 w 938868"/>
                    <a:gd name="connsiteY47" fmla="*/ 361848 h 371627"/>
                    <a:gd name="connsiteX48" fmla="*/ 562332 w 938868"/>
                    <a:gd name="connsiteY48" fmla="*/ 364293 h 371627"/>
                    <a:gd name="connsiteX49" fmla="*/ 574556 w 938868"/>
                    <a:gd name="connsiteY49" fmla="*/ 366738 h 371627"/>
                    <a:gd name="connsiteX50" fmla="*/ 581891 w 938868"/>
                    <a:gd name="connsiteY50" fmla="*/ 369183 h 371627"/>
                    <a:gd name="connsiteX51" fmla="*/ 603895 w 938868"/>
                    <a:gd name="connsiteY51" fmla="*/ 371627 h 371627"/>
                    <a:gd name="connsiteX52" fmla="*/ 682133 w 938868"/>
                    <a:gd name="connsiteY52" fmla="*/ 366738 h 371627"/>
                    <a:gd name="connsiteX53" fmla="*/ 689467 w 938868"/>
                    <a:gd name="connsiteY53" fmla="*/ 364293 h 371627"/>
                    <a:gd name="connsiteX54" fmla="*/ 699247 w 938868"/>
                    <a:gd name="connsiteY54" fmla="*/ 361848 h 371627"/>
                    <a:gd name="connsiteX55" fmla="*/ 716361 w 938868"/>
                    <a:gd name="connsiteY55" fmla="*/ 359403 h 371627"/>
                    <a:gd name="connsiteX56" fmla="*/ 726141 w 938868"/>
                    <a:gd name="connsiteY56" fmla="*/ 356958 h 371627"/>
                    <a:gd name="connsiteX57" fmla="*/ 779929 w 938868"/>
                    <a:gd name="connsiteY57" fmla="*/ 347178 h 371627"/>
                    <a:gd name="connsiteX58" fmla="*/ 787264 w 938868"/>
                    <a:gd name="connsiteY58" fmla="*/ 344733 h 371627"/>
                    <a:gd name="connsiteX59" fmla="*/ 811713 w 938868"/>
                    <a:gd name="connsiteY59" fmla="*/ 339844 h 371627"/>
                    <a:gd name="connsiteX60" fmla="*/ 841052 w 938868"/>
                    <a:gd name="connsiteY60" fmla="*/ 330064 h 371627"/>
                    <a:gd name="connsiteX61" fmla="*/ 848387 w 938868"/>
                    <a:gd name="connsiteY61" fmla="*/ 327619 h 371627"/>
                    <a:gd name="connsiteX62" fmla="*/ 855722 w 938868"/>
                    <a:gd name="connsiteY62" fmla="*/ 322729 h 371627"/>
                    <a:gd name="connsiteX63" fmla="*/ 877726 w 938868"/>
                    <a:gd name="connsiteY63" fmla="*/ 315394 h 371627"/>
                    <a:gd name="connsiteX64" fmla="*/ 894841 w 938868"/>
                    <a:gd name="connsiteY64" fmla="*/ 308060 h 371627"/>
                    <a:gd name="connsiteX65" fmla="*/ 909510 w 938868"/>
                    <a:gd name="connsiteY65" fmla="*/ 303170 h 371627"/>
                    <a:gd name="connsiteX66" fmla="*/ 916845 w 938868"/>
                    <a:gd name="connsiteY66" fmla="*/ 295835 h 371627"/>
                    <a:gd name="connsiteX67" fmla="*/ 926625 w 938868"/>
                    <a:gd name="connsiteY67" fmla="*/ 293390 h 371627"/>
                    <a:gd name="connsiteX68" fmla="*/ 931514 w 938868"/>
                    <a:gd name="connsiteY68" fmla="*/ 286055 h 371627"/>
                    <a:gd name="connsiteX69" fmla="*/ 938849 w 938868"/>
                    <a:gd name="connsiteY69" fmla="*/ 281165 h 371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38868" h="371627">
                      <a:moveTo>
                        <a:pt x="0" y="0"/>
                      </a:moveTo>
                      <a:cubicBezTo>
                        <a:pt x="815" y="4075"/>
                        <a:pt x="1352" y="8215"/>
                        <a:pt x="2445" y="12224"/>
                      </a:cubicBezTo>
                      <a:cubicBezTo>
                        <a:pt x="3801" y="17197"/>
                        <a:pt x="5705" y="22004"/>
                        <a:pt x="7335" y="26894"/>
                      </a:cubicBezTo>
                      <a:lnTo>
                        <a:pt x="9780" y="34229"/>
                      </a:lnTo>
                      <a:lnTo>
                        <a:pt x="12225" y="41563"/>
                      </a:lnTo>
                      <a:cubicBezTo>
                        <a:pt x="13040" y="44008"/>
                        <a:pt x="13239" y="46754"/>
                        <a:pt x="14669" y="48898"/>
                      </a:cubicBezTo>
                      <a:cubicBezTo>
                        <a:pt x="16299" y="51343"/>
                        <a:pt x="18366" y="53548"/>
                        <a:pt x="19559" y="56233"/>
                      </a:cubicBezTo>
                      <a:cubicBezTo>
                        <a:pt x="28135" y="75527"/>
                        <a:pt x="18589" y="66995"/>
                        <a:pt x="31784" y="75792"/>
                      </a:cubicBezTo>
                      <a:cubicBezTo>
                        <a:pt x="37767" y="93742"/>
                        <a:pt x="33029" y="86817"/>
                        <a:pt x="44009" y="97796"/>
                      </a:cubicBezTo>
                      <a:cubicBezTo>
                        <a:pt x="44824" y="100241"/>
                        <a:pt x="45202" y="102878"/>
                        <a:pt x="46453" y="105131"/>
                      </a:cubicBezTo>
                      <a:cubicBezTo>
                        <a:pt x="49307" y="110269"/>
                        <a:pt x="52973" y="114911"/>
                        <a:pt x="56233" y="119801"/>
                      </a:cubicBezTo>
                      <a:lnTo>
                        <a:pt x="61123" y="127136"/>
                      </a:lnTo>
                      <a:lnTo>
                        <a:pt x="70903" y="141805"/>
                      </a:lnTo>
                      <a:cubicBezTo>
                        <a:pt x="72533" y="144250"/>
                        <a:pt x="73347" y="147510"/>
                        <a:pt x="75792" y="149140"/>
                      </a:cubicBezTo>
                      <a:lnTo>
                        <a:pt x="83127" y="154030"/>
                      </a:lnTo>
                      <a:cubicBezTo>
                        <a:pt x="83942" y="156475"/>
                        <a:pt x="83962" y="159352"/>
                        <a:pt x="85572" y="161364"/>
                      </a:cubicBezTo>
                      <a:cubicBezTo>
                        <a:pt x="87408" y="163659"/>
                        <a:pt x="90650" y="164373"/>
                        <a:pt x="92907" y="166254"/>
                      </a:cubicBezTo>
                      <a:cubicBezTo>
                        <a:pt x="95563" y="168468"/>
                        <a:pt x="98028" y="170933"/>
                        <a:pt x="100242" y="173589"/>
                      </a:cubicBezTo>
                      <a:cubicBezTo>
                        <a:pt x="110430" y="185814"/>
                        <a:pt x="99019" y="176848"/>
                        <a:pt x="112466" y="185814"/>
                      </a:cubicBezTo>
                      <a:cubicBezTo>
                        <a:pt x="118986" y="205372"/>
                        <a:pt x="109206" y="182553"/>
                        <a:pt x="122246" y="195593"/>
                      </a:cubicBezTo>
                      <a:cubicBezTo>
                        <a:pt x="124068" y="197415"/>
                        <a:pt x="123081" y="200916"/>
                        <a:pt x="124691" y="202928"/>
                      </a:cubicBezTo>
                      <a:cubicBezTo>
                        <a:pt x="126527" y="205223"/>
                        <a:pt x="129581" y="206188"/>
                        <a:pt x="132026" y="207818"/>
                      </a:cubicBezTo>
                      <a:cubicBezTo>
                        <a:pt x="133656" y="210263"/>
                        <a:pt x="134621" y="213317"/>
                        <a:pt x="136915" y="215153"/>
                      </a:cubicBezTo>
                      <a:cubicBezTo>
                        <a:pt x="138927" y="216763"/>
                        <a:pt x="142428" y="215776"/>
                        <a:pt x="144250" y="217598"/>
                      </a:cubicBezTo>
                      <a:cubicBezTo>
                        <a:pt x="157290" y="230637"/>
                        <a:pt x="134469" y="220857"/>
                        <a:pt x="154030" y="227377"/>
                      </a:cubicBezTo>
                      <a:cubicBezTo>
                        <a:pt x="167880" y="248152"/>
                        <a:pt x="145075" y="215982"/>
                        <a:pt x="173589" y="244492"/>
                      </a:cubicBezTo>
                      <a:cubicBezTo>
                        <a:pt x="187495" y="258396"/>
                        <a:pt x="174105" y="247194"/>
                        <a:pt x="188259" y="254271"/>
                      </a:cubicBezTo>
                      <a:cubicBezTo>
                        <a:pt x="190887" y="255585"/>
                        <a:pt x="192909" y="257968"/>
                        <a:pt x="195594" y="259161"/>
                      </a:cubicBezTo>
                      <a:cubicBezTo>
                        <a:pt x="200304" y="261254"/>
                        <a:pt x="205373" y="262421"/>
                        <a:pt x="210263" y="264051"/>
                      </a:cubicBezTo>
                      <a:cubicBezTo>
                        <a:pt x="212708" y="264866"/>
                        <a:pt x="215098" y="265871"/>
                        <a:pt x="217598" y="266496"/>
                      </a:cubicBezTo>
                      <a:cubicBezTo>
                        <a:pt x="232378" y="270191"/>
                        <a:pt x="224189" y="267878"/>
                        <a:pt x="242047" y="273831"/>
                      </a:cubicBezTo>
                      <a:cubicBezTo>
                        <a:pt x="244492" y="274646"/>
                        <a:pt x="247237" y="274847"/>
                        <a:pt x="249382" y="276276"/>
                      </a:cubicBezTo>
                      <a:cubicBezTo>
                        <a:pt x="251827" y="277906"/>
                        <a:pt x="254032" y="279972"/>
                        <a:pt x="256717" y="281165"/>
                      </a:cubicBezTo>
                      <a:cubicBezTo>
                        <a:pt x="261427" y="283258"/>
                        <a:pt x="267097" y="283196"/>
                        <a:pt x="271386" y="286055"/>
                      </a:cubicBezTo>
                      <a:cubicBezTo>
                        <a:pt x="273831" y="287685"/>
                        <a:pt x="276036" y="289752"/>
                        <a:pt x="278721" y="290945"/>
                      </a:cubicBezTo>
                      <a:cubicBezTo>
                        <a:pt x="283431" y="293038"/>
                        <a:pt x="289101" y="292976"/>
                        <a:pt x="293390" y="295835"/>
                      </a:cubicBezTo>
                      <a:cubicBezTo>
                        <a:pt x="310856" y="307479"/>
                        <a:pt x="302358" y="304190"/>
                        <a:pt x="317840" y="308060"/>
                      </a:cubicBezTo>
                      <a:cubicBezTo>
                        <a:pt x="320285" y="309690"/>
                        <a:pt x="322489" y="311756"/>
                        <a:pt x="325174" y="312949"/>
                      </a:cubicBezTo>
                      <a:cubicBezTo>
                        <a:pt x="325176" y="312950"/>
                        <a:pt x="343511" y="319061"/>
                        <a:pt x="347179" y="320284"/>
                      </a:cubicBezTo>
                      <a:lnTo>
                        <a:pt x="354513" y="322729"/>
                      </a:lnTo>
                      <a:cubicBezTo>
                        <a:pt x="356958" y="323544"/>
                        <a:pt x="359704" y="323744"/>
                        <a:pt x="361848" y="325174"/>
                      </a:cubicBezTo>
                      <a:cubicBezTo>
                        <a:pt x="364293" y="326804"/>
                        <a:pt x="366498" y="328871"/>
                        <a:pt x="369183" y="330064"/>
                      </a:cubicBezTo>
                      <a:cubicBezTo>
                        <a:pt x="373893" y="332157"/>
                        <a:pt x="379563" y="332095"/>
                        <a:pt x="383852" y="334954"/>
                      </a:cubicBezTo>
                      <a:cubicBezTo>
                        <a:pt x="386297" y="336584"/>
                        <a:pt x="388502" y="338651"/>
                        <a:pt x="391187" y="339844"/>
                      </a:cubicBezTo>
                      <a:cubicBezTo>
                        <a:pt x="402353" y="344806"/>
                        <a:pt x="410784" y="345959"/>
                        <a:pt x="422971" y="347178"/>
                      </a:cubicBezTo>
                      <a:cubicBezTo>
                        <a:pt x="433544" y="348235"/>
                        <a:pt x="444148" y="348980"/>
                        <a:pt x="454755" y="349623"/>
                      </a:cubicBezTo>
                      <a:cubicBezTo>
                        <a:pt x="540847" y="354841"/>
                        <a:pt x="470917" y="349340"/>
                        <a:pt x="532992" y="354513"/>
                      </a:cubicBezTo>
                      <a:lnTo>
                        <a:pt x="554997" y="361848"/>
                      </a:lnTo>
                      <a:cubicBezTo>
                        <a:pt x="557442" y="362663"/>
                        <a:pt x="559805" y="363788"/>
                        <a:pt x="562332" y="364293"/>
                      </a:cubicBezTo>
                      <a:cubicBezTo>
                        <a:pt x="566407" y="365108"/>
                        <a:pt x="570525" y="365730"/>
                        <a:pt x="574556" y="366738"/>
                      </a:cubicBezTo>
                      <a:cubicBezTo>
                        <a:pt x="577056" y="367363"/>
                        <a:pt x="579349" y="368759"/>
                        <a:pt x="581891" y="369183"/>
                      </a:cubicBezTo>
                      <a:cubicBezTo>
                        <a:pt x="589170" y="370396"/>
                        <a:pt x="596560" y="370812"/>
                        <a:pt x="603895" y="371627"/>
                      </a:cubicBezTo>
                      <a:cubicBezTo>
                        <a:pt x="622053" y="370871"/>
                        <a:pt x="658952" y="370953"/>
                        <a:pt x="682133" y="366738"/>
                      </a:cubicBezTo>
                      <a:cubicBezTo>
                        <a:pt x="684668" y="366277"/>
                        <a:pt x="686989" y="365001"/>
                        <a:pt x="689467" y="364293"/>
                      </a:cubicBezTo>
                      <a:cubicBezTo>
                        <a:pt x="692698" y="363370"/>
                        <a:pt x="695941" y="362449"/>
                        <a:pt x="699247" y="361848"/>
                      </a:cubicBezTo>
                      <a:cubicBezTo>
                        <a:pt x="704917" y="360817"/>
                        <a:pt x="710691" y="360434"/>
                        <a:pt x="716361" y="359403"/>
                      </a:cubicBezTo>
                      <a:cubicBezTo>
                        <a:pt x="719667" y="358802"/>
                        <a:pt x="722838" y="357577"/>
                        <a:pt x="726141" y="356958"/>
                      </a:cubicBezTo>
                      <a:cubicBezTo>
                        <a:pt x="731772" y="355902"/>
                        <a:pt x="772504" y="349653"/>
                        <a:pt x="779929" y="347178"/>
                      </a:cubicBezTo>
                      <a:cubicBezTo>
                        <a:pt x="782374" y="346363"/>
                        <a:pt x="784753" y="345312"/>
                        <a:pt x="787264" y="344733"/>
                      </a:cubicBezTo>
                      <a:cubicBezTo>
                        <a:pt x="795362" y="342864"/>
                        <a:pt x="803828" y="342472"/>
                        <a:pt x="811713" y="339844"/>
                      </a:cubicBezTo>
                      <a:lnTo>
                        <a:pt x="841052" y="330064"/>
                      </a:lnTo>
                      <a:cubicBezTo>
                        <a:pt x="843497" y="329249"/>
                        <a:pt x="846243" y="329049"/>
                        <a:pt x="848387" y="327619"/>
                      </a:cubicBezTo>
                      <a:cubicBezTo>
                        <a:pt x="850832" y="325989"/>
                        <a:pt x="853037" y="323922"/>
                        <a:pt x="855722" y="322729"/>
                      </a:cubicBezTo>
                      <a:cubicBezTo>
                        <a:pt x="855725" y="322727"/>
                        <a:pt x="874057" y="316617"/>
                        <a:pt x="877726" y="315394"/>
                      </a:cubicBezTo>
                      <a:cubicBezTo>
                        <a:pt x="901332" y="307525"/>
                        <a:pt x="864635" y="320142"/>
                        <a:pt x="894841" y="308060"/>
                      </a:cubicBezTo>
                      <a:cubicBezTo>
                        <a:pt x="899627" y="306146"/>
                        <a:pt x="909510" y="303170"/>
                        <a:pt x="909510" y="303170"/>
                      </a:cubicBezTo>
                      <a:cubicBezTo>
                        <a:pt x="911955" y="300725"/>
                        <a:pt x="913843" y="297551"/>
                        <a:pt x="916845" y="295835"/>
                      </a:cubicBezTo>
                      <a:cubicBezTo>
                        <a:pt x="919763" y="294168"/>
                        <a:pt x="923829" y="295254"/>
                        <a:pt x="926625" y="293390"/>
                      </a:cubicBezTo>
                      <a:cubicBezTo>
                        <a:pt x="929070" y="291760"/>
                        <a:pt x="929220" y="287891"/>
                        <a:pt x="931514" y="286055"/>
                      </a:cubicBezTo>
                      <a:cubicBezTo>
                        <a:pt x="939622" y="279568"/>
                        <a:pt x="938849" y="287384"/>
                        <a:pt x="938849" y="2811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3" name="フリーフォーム 1192"/>
                <p:cNvSpPr/>
                <p:nvPr/>
              </p:nvSpPr>
              <p:spPr>
                <a:xfrm>
                  <a:off x="4704026" y="6175867"/>
                  <a:ext cx="914400" cy="264052"/>
                </a:xfrm>
                <a:custGeom>
                  <a:avLst/>
                  <a:gdLst>
                    <a:gd name="connsiteX0" fmla="*/ 0 w 914400"/>
                    <a:gd name="connsiteY0" fmla="*/ 0 h 264052"/>
                    <a:gd name="connsiteX1" fmla="*/ 4890 w 914400"/>
                    <a:gd name="connsiteY1" fmla="*/ 19560 h 264052"/>
                    <a:gd name="connsiteX2" fmla="*/ 14669 w 914400"/>
                    <a:gd name="connsiteY2" fmla="*/ 34229 h 264052"/>
                    <a:gd name="connsiteX3" fmla="*/ 19559 w 914400"/>
                    <a:gd name="connsiteY3" fmla="*/ 41564 h 264052"/>
                    <a:gd name="connsiteX4" fmla="*/ 24449 w 914400"/>
                    <a:gd name="connsiteY4" fmla="*/ 48899 h 264052"/>
                    <a:gd name="connsiteX5" fmla="*/ 31784 w 914400"/>
                    <a:gd name="connsiteY5" fmla="*/ 53789 h 264052"/>
                    <a:gd name="connsiteX6" fmla="*/ 36673 w 914400"/>
                    <a:gd name="connsiteY6" fmla="*/ 61123 h 264052"/>
                    <a:gd name="connsiteX7" fmla="*/ 51343 w 914400"/>
                    <a:gd name="connsiteY7" fmla="*/ 70903 h 264052"/>
                    <a:gd name="connsiteX8" fmla="*/ 73347 w 914400"/>
                    <a:gd name="connsiteY8" fmla="*/ 85573 h 264052"/>
                    <a:gd name="connsiteX9" fmla="*/ 80682 w 914400"/>
                    <a:gd name="connsiteY9" fmla="*/ 90462 h 264052"/>
                    <a:gd name="connsiteX10" fmla="*/ 95352 w 914400"/>
                    <a:gd name="connsiteY10" fmla="*/ 95352 h 264052"/>
                    <a:gd name="connsiteX11" fmla="*/ 102686 w 914400"/>
                    <a:gd name="connsiteY11" fmla="*/ 100242 h 264052"/>
                    <a:gd name="connsiteX12" fmla="*/ 117356 w 914400"/>
                    <a:gd name="connsiteY12" fmla="*/ 114912 h 264052"/>
                    <a:gd name="connsiteX13" fmla="*/ 132025 w 914400"/>
                    <a:gd name="connsiteY13" fmla="*/ 124691 h 264052"/>
                    <a:gd name="connsiteX14" fmla="*/ 136915 w 914400"/>
                    <a:gd name="connsiteY14" fmla="*/ 132026 h 264052"/>
                    <a:gd name="connsiteX15" fmla="*/ 144250 w 914400"/>
                    <a:gd name="connsiteY15" fmla="*/ 134471 h 264052"/>
                    <a:gd name="connsiteX16" fmla="*/ 158919 w 914400"/>
                    <a:gd name="connsiteY16" fmla="*/ 144251 h 264052"/>
                    <a:gd name="connsiteX17" fmla="*/ 166254 w 914400"/>
                    <a:gd name="connsiteY17" fmla="*/ 149140 h 264052"/>
                    <a:gd name="connsiteX18" fmla="*/ 188258 w 914400"/>
                    <a:gd name="connsiteY18" fmla="*/ 156475 h 264052"/>
                    <a:gd name="connsiteX19" fmla="*/ 195593 w 914400"/>
                    <a:gd name="connsiteY19" fmla="*/ 158920 h 264052"/>
                    <a:gd name="connsiteX20" fmla="*/ 202928 w 914400"/>
                    <a:gd name="connsiteY20" fmla="*/ 163810 h 264052"/>
                    <a:gd name="connsiteX21" fmla="*/ 224932 w 914400"/>
                    <a:gd name="connsiteY21" fmla="*/ 168700 h 264052"/>
                    <a:gd name="connsiteX22" fmla="*/ 239602 w 914400"/>
                    <a:gd name="connsiteY22" fmla="*/ 173590 h 264052"/>
                    <a:gd name="connsiteX23" fmla="*/ 246937 w 914400"/>
                    <a:gd name="connsiteY23" fmla="*/ 176035 h 264052"/>
                    <a:gd name="connsiteX24" fmla="*/ 254271 w 914400"/>
                    <a:gd name="connsiteY24" fmla="*/ 180924 h 264052"/>
                    <a:gd name="connsiteX25" fmla="*/ 268941 w 914400"/>
                    <a:gd name="connsiteY25" fmla="*/ 185814 h 264052"/>
                    <a:gd name="connsiteX26" fmla="*/ 276276 w 914400"/>
                    <a:gd name="connsiteY26" fmla="*/ 188259 h 264052"/>
                    <a:gd name="connsiteX27" fmla="*/ 283610 w 914400"/>
                    <a:gd name="connsiteY27" fmla="*/ 193149 h 264052"/>
                    <a:gd name="connsiteX28" fmla="*/ 298280 w 914400"/>
                    <a:gd name="connsiteY28" fmla="*/ 198039 h 264052"/>
                    <a:gd name="connsiteX29" fmla="*/ 305615 w 914400"/>
                    <a:gd name="connsiteY29" fmla="*/ 202929 h 264052"/>
                    <a:gd name="connsiteX30" fmla="*/ 312949 w 914400"/>
                    <a:gd name="connsiteY30" fmla="*/ 205374 h 264052"/>
                    <a:gd name="connsiteX31" fmla="*/ 327619 w 914400"/>
                    <a:gd name="connsiteY31" fmla="*/ 215153 h 264052"/>
                    <a:gd name="connsiteX32" fmla="*/ 342288 w 914400"/>
                    <a:gd name="connsiteY32" fmla="*/ 220043 h 264052"/>
                    <a:gd name="connsiteX33" fmla="*/ 349623 w 914400"/>
                    <a:gd name="connsiteY33" fmla="*/ 224933 h 264052"/>
                    <a:gd name="connsiteX34" fmla="*/ 364293 w 914400"/>
                    <a:gd name="connsiteY34" fmla="*/ 229823 h 264052"/>
                    <a:gd name="connsiteX35" fmla="*/ 386297 w 914400"/>
                    <a:gd name="connsiteY35" fmla="*/ 237158 h 264052"/>
                    <a:gd name="connsiteX36" fmla="*/ 408301 w 914400"/>
                    <a:gd name="connsiteY36" fmla="*/ 244492 h 264052"/>
                    <a:gd name="connsiteX37" fmla="*/ 415636 w 914400"/>
                    <a:gd name="connsiteY37" fmla="*/ 246937 h 264052"/>
                    <a:gd name="connsiteX38" fmla="*/ 425416 w 914400"/>
                    <a:gd name="connsiteY38" fmla="*/ 249382 h 264052"/>
                    <a:gd name="connsiteX39" fmla="*/ 442530 w 914400"/>
                    <a:gd name="connsiteY39" fmla="*/ 254272 h 264052"/>
                    <a:gd name="connsiteX40" fmla="*/ 457200 w 914400"/>
                    <a:gd name="connsiteY40" fmla="*/ 256717 h 264052"/>
                    <a:gd name="connsiteX41" fmla="*/ 466979 w 914400"/>
                    <a:gd name="connsiteY41" fmla="*/ 259162 h 264052"/>
                    <a:gd name="connsiteX42" fmla="*/ 474314 w 914400"/>
                    <a:gd name="connsiteY42" fmla="*/ 261607 h 264052"/>
                    <a:gd name="connsiteX43" fmla="*/ 491429 w 914400"/>
                    <a:gd name="connsiteY43" fmla="*/ 264052 h 264052"/>
                    <a:gd name="connsiteX44" fmla="*/ 572111 w 914400"/>
                    <a:gd name="connsiteY44" fmla="*/ 261607 h 264052"/>
                    <a:gd name="connsiteX45" fmla="*/ 599005 w 914400"/>
                    <a:gd name="connsiteY45" fmla="*/ 256717 h 264052"/>
                    <a:gd name="connsiteX46" fmla="*/ 621009 w 914400"/>
                    <a:gd name="connsiteY46" fmla="*/ 254272 h 264052"/>
                    <a:gd name="connsiteX47" fmla="*/ 679687 w 914400"/>
                    <a:gd name="connsiteY47" fmla="*/ 249382 h 264052"/>
                    <a:gd name="connsiteX48" fmla="*/ 701692 w 914400"/>
                    <a:gd name="connsiteY48" fmla="*/ 244492 h 264052"/>
                    <a:gd name="connsiteX49" fmla="*/ 711471 w 914400"/>
                    <a:gd name="connsiteY49" fmla="*/ 242047 h 264052"/>
                    <a:gd name="connsiteX50" fmla="*/ 723696 w 914400"/>
                    <a:gd name="connsiteY50" fmla="*/ 239603 h 264052"/>
                    <a:gd name="connsiteX51" fmla="*/ 738365 w 914400"/>
                    <a:gd name="connsiteY51" fmla="*/ 234713 h 264052"/>
                    <a:gd name="connsiteX52" fmla="*/ 745700 w 914400"/>
                    <a:gd name="connsiteY52" fmla="*/ 232268 h 264052"/>
                    <a:gd name="connsiteX53" fmla="*/ 767704 w 914400"/>
                    <a:gd name="connsiteY53" fmla="*/ 227378 h 264052"/>
                    <a:gd name="connsiteX54" fmla="*/ 789709 w 914400"/>
                    <a:gd name="connsiteY54" fmla="*/ 222488 h 264052"/>
                    <a:gd name="connsiteX55" fmla="*/ 804378 w 914400"/>
                    <a:gd name="connsiteY55" fmla="*/ 217598 h 264052"/>
                    <a:gd name="connsiteX56" fmla="*/ 811713 w 914400"/>
                    <a:gd name="connsiteY56" fmla="*/ 215153 h 264052"/>
                    <a:gd name="connsiteX57" fmla="*/ 819048 w 914400"/>
                    <a:gd name="connsiteY57" fmla="*/ 212708 h 264052"/>
                    <a:gd name="connsiteX58" fmla="*/ 826383 w 914400"/>
                    <a:gd name="connsiteY58" fmla="*/ 207819 h 264052"/>
                    <a:gd name="connsiteX59" fmla="*/ 841052 w 914400"/>
                    <a:gd name="connsiteY59" fmla="*/ 202929 h 264052"/>
                    <a:gd name="connsiteX60" fmla="*/ 848387 w 914400"/>
                    <a:gd name="connsiteY60" fmla="*/ 200484 h 264052"/>
                    <a:gd name="connsiteX61" fmla="*/ 855722 w 914400"/>
                    <a:gd name="connsiteY61" fmla="*/ 195594 h 264052"/>
                    <a:gd name="connsiteX62" fmla="*/ 870391 w 914400"/>
                    <a:gd name="connsiteY62" fmla="*/ 190704 h 264052"/>
                    <a:gd name="connsiteX63" fmla="*/ 892395 w 914400"/>
                    <a:gd name="connsiteY63" fmla="*/ 176035 h 264052"/>
                    <a:gd name="connsiteX64" fmla="*/ 899730 w 914400"/>
                    <a:gd name="connsiteY64" fmla="*/ 171145 h 264052"/>
                    <a:gd name="connsiteX65" fmla="*/ 904620 w 914400"/>
                    <a:gd name="connsiteY65" fmla="*/ 163810 h 264052"/>
                    <a:gd name="connsiteX66" fmla="*/ 914400 w 914400"/>
                    <a:gd name="connsiteY66" fmla="*/ 156475 h 2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4400" h="264052">
                      <a:moveTo>
                        <a:pt x="0" y="0"/>
                      </a:moveTo>
                      <a:cubicBezTo>
                        <a:pt x="677" y="3387"/>
                        <a:pt x="2540" y="15331"/>
                        <a:pt x="4890" y="19560"/>
                      </a:cubicBezTo>
                      <a:cubicBezTo>
                        <a:pt x="7744" y="24697"/>
                        <a:pt x="11409" y="29339"/>
                        <a:pt x="14669" y="34229"/>
                      </a:cubicBezTo>
                      <a:lnTo>
                        <a:pt x="19559" y="41564"/>
                      </a:lnTo>
                      <a:cubicBezTo>
                        <a:pt x="21189" y="44009"/>
                        <a:pt x="22004" y="47269"/>
                        <a:pt x="24449" y="48899"/>
                      </a:cubicBezTo>
                      <a:lnTo>
                        <a:pt x="31784" y="53789"/>
                      </a:lnTo>
                      <a:cubicBezTo>
                        <a:pt x="33414" y="56234"/>
                        <a:pt x="34462" y="59188"/>
                        <a:pt x="36673" y="61123"/>
                      </a:cubicBezTo>
                      <a:cubicBezTo>
                        <a:pt x="41096" y="64993"/>
                        <a:pt x="46453" y="67643"/>
                        <a:pt x="51343" y="70903"/>
                      </a:cubicBezTo>
                      <a:lnTo>
                        <a:pt x="73347" y="85573"/>
                      </a:lnTo>
                      <a:cubicBezTo>
                        <a:pt x="75792" y="87203"/>
                        <a:pt x="77894" y="89533"/>
                        <a:pt x="80682" y="90462"/>
                      </a:cubicBezTo>
                      <a:lnTo>
                        <a:pt x="95352" y="95352"/>
                      </a:lnTo>
                      <a:cubicBezTo>
                        <a:pt x="97797" y="96982"/>
                        <a:pt x="100490" y="98290"/>
                        <a:pt x="102686" y="100242"/>
                      </a:cubicBezTo>
                      <a:cubicBezTo>
                        <a:pt x="107855" y="104837"/>
                        <a:pt x="111602" y="111076"/>
                        <a:pt x="117356" y="114912"/>
                      </a:cubicBezTo>
                      <a:lnTo>
                        <a:pt x="132025" y="124691"/>
                      </a:lnTo>
                      <a:cubicBezTo>
                        <a:pt x="133655" y="127136"/>
                        <a:pt x="134620" y="130190"/>
                        <a:pt x="136915" y="132026"/>
                      </a:cubicBezTo>
                      <a:cubicBezTo>
                        <a:pt x="138927" y="133636"/>
                        <a:pt x="141997" y="133219"/>
                        <a:pt x="144250" y="134471"/>
                      </a:cubicBezTo>
                      <a:cubicBezTo>
                        <a:pt x="149387" y="137325"/>
                        <a:pt x="154029" y="140991"/>
                        <a:pt x="158919" y="144251"/>
                      </a:cubicBezTo>
                      <a:cubicBezTo>
                        <a:pt x="161364" y="145881"/>
                        <a:pt x="163466" y="148211"/>
                        <a:pt x="166254" y="149140"/>
                      </a:cubicBezTo>
                      <a:lnTo>
                        <a:pt x="188258" y="156475"/>
                      </a:lnTo>
                      <a:cubicBezTo>
                        <a:pt x="190703" y="157290"/>
                        <a:pt x="193449" y="157490"/>
                        <a:pt x="195593" y="158920"/>
                      </a:cubicBezTo>
                      <a:cubicBezTo>
                        <a:pt x="198038" y="160550"/>
                        <a:pt x="200227" y="162652"/>
                        <a:pt x="202928" y="163810"/>
                      </a:cubicBezTo>
                      <a:cubicBezTo>
                        <a:pt x="206769" y="165456"/>
                        <a:pt x="221742" y="167830"/>
                        <a:pt x="224932" y="168700"/>
                      </a:cubicBezTo>
                      <a:cubicBezTo>
                        <a:pt x="229905" y="170056"/>
                        <a:pt x="234712" y="171960"/>
                        <a:pt x="239602" y="173590"/>
                      </a:cubicBezTo>
                      <a:cubicBezTo>
                        <a:pt x="242047" y="174405"/>
                        <a:pt x="244793" y="174605"/>
                        <a:pt x="246937" y="176035"/>
                      </a:cubicBezTo>
                      <a:cubicBezTo>
                        <a:pt x="249382" y="177665"/>
                        <a:pt x="251586" y="179731"/>
                        <a:pt x="254271" y="180924"/>
                      </a:cubicBezTo>
                      <a:cubicBezTo>
                        <a:pt x="258981" y="183017"/>
                        <a:pt x="264051" y="184184"/>
                        <a:pt x="268941" y="185814"/>
                      </a:cubicBezTo>
                      <a:lnTo>
                        <a:pt x="276276" y="188259"/>
                      </a:lnTo>
                      <a:cubicBezTo>
                        <a:pt x="278721" y="189889"/>
                        <a:pt x="280925" y="191956"/>
                        <a:pt x="283610" y="193149"/>
                      </a:cubicBezTo>
                      <a:cubicBezTo>
                        <a:pt x="288320" y="195243"/>
                        <a:pt x="293991" y="195180"/>
                        <a:pt x="298280" y="198039"/>
                      </a:cubicBezTo>
                      <a:cubicBezTo>
                        <a:pt x="300725" y="199669"/>
                        <a:pt x="302987" y="201615"/>
                        <a:pt x="305615" y="202929"/>
                      </a:cubicBezTo>
                      <a:cubicBezTo>
                        <a:pt x="307920" y="204082"/>
                        <a:pt x="310696" y="204123"/>
                        <a:pt x="312949" y="205374"/>
                      </a:cubicBezTo>
                      <a:cubicBezTo>
                        <a:pt x="318086" y="208228"/>
                        <a:pt x="322044" y="213294"/>
                        <a:pt x="327619" y="215153"/>
                      </a:cubicBezTo>
                      <a:cubicBezTo>
                        <a:pt x="332509" y="216783"/>
                        <a:pt x="337999" y="217184"/>
                        <a:pt x="342288" y="220043"/>
                      </a:cubicBezTo>
                      <a:cubicBezTo>
                        <a:pt x="344733" y="221673"/>
                        <a:pt x="346938" y="223740"/>
                        <a:pt x="349623" y="224933"/>
                      </a:cubicBezTo>
                      <a:cubicBezTo>
                        <a:pt x="354333" y="227026"/>
                        <a:pt x="359403" y="228193"/>
                        <a:pt x="364293" y="229823"/>
                      </a:cubicBezTo>
                      <a:lnTo>
                        <a:pt x="386297" y="237158"/>
                      </a:lnTo>
                      <a:lnTo>
                        <a:pt x="408301" y="244492"/>
                      </a:lnTo>
                      <a:cubicBezTo>
                        <a:pt x="410746" y="245307"/>
                        <a:pt x="413136" y="246312"/>
                        <a:pt x="415636" y="246937"/>
                      </a:cubicBezTo>
                      <a:cubicBezTo>
                        <a:pt x="418896" y="247752"/>
                        <a:pt x="422185" y="248459"/>
                        <a:pt x="425416" y="249382"/>
                      </a:cubicBezTo>
                      <a:cubicBezTo>
                        <a:pt x="436293" y="252490"/>
                        <a:pt x="429786" y="251723"/>
                        <a:pt x="442530" y="254272"/>
                      </a:cubicBezTo>
                      <a:cubicBezTo>
                        <a:pt x="447391" y="255244"/>
                        <a:pt x="452339" y="255745"/>
                        <a:pt x="457200" y="256717"/>
                      </a:cubicBezTo>
                      <a:cubicBezTo>
                        <a:pt x="460495" y="257376"/>
                        <a:pt x="463748" y="258239"/>
                        <a:pt x="466979" y="259162"/>
                      </a:cubicBezTo>
                      <a:cubicBezTo>
                        <a:pt x="469457" y="259870"/>
                        <a:pt x="471787" y="261102"/>
                        <a:pt x="474314" y="261607"/>
                      </a:cubicBezTo>
                      <a:cubicBezTo>
                        <a:pt x="479965" y="262737"/>
                        <a:pt x="485724" y="263237"/>
                        <a:pt x="491429" y="264052"/>
                      </a:cubicBezTo>
                      <a:lnTo>
                        <a:pt x="572111" y="261607"/>
                      </a:lnTo>
                      <a:cubicBezTo>
                        <a:pt x="628828" y="258840"/>
                        <a:pt x="571864" y="261241"/>
                        <a:pt x="599005" y="256717"/>
                      </a:cubicBezTo>
                      <a:cubicBezTo>
                        <a:pt x="606284" y="255504"/>
                        <a:pt x="613680" y="255134"/>
                        <a:pt x="621009" y="254272"/>
                      </a:cubicBezTo>
                      <a:cubicBezTo>
                        <a:pt x="657868" y="249936"/>
                        <a:pt x="625392" y="252776"/>
                        <a:pt x="679687" y="249382"/>
                      </a:cubicBezTo>
                      <a:cubicBezTo>
                        <a:pt x="703547" y="243417"/>
                        <a:pt x="673746" y="250703"/>
                        <a:pt x="701692" y="244492"/>
                      </a:cubicBezTo>
                      <a:cubicBezTo>
                        <a:pt x="704972" y="243763"/>
                        <a:pt x="708191" y="242776"/>
                        <a:pt x="711471" y="242047"/>
                      </a:cubicBezTo>
                      <a:cubicBezTo>
                        <a:pt x="715528" y="241146"/>
                        <a:pt x="719687" y="240696"/>
                        <a:pt x="723696" y="239603"/>
                      </a:cubicBezTo>
                      <a:cubicBezTo>
                        <a:pt x="728669" y="238247"/>
                        <a:pt x="733475" y="236343"/>
                        <a:pt x="738365" y="234713"/>
                      </a:cubicBezTo>
                      <a:cubicBezTo>
                        <a:pt x="740810" y="233898"/>
                        <a:pt x="743173" y="232773"/>
                        <a:pt x="745700" y="232268"/>
                      </a:cubicBezTo>
                      <a:cubicBezTo>
                        <a:pt x="782573" y="224893"/>
                        <a:pt x="736628" y="234284"/>
                        <a:pt x="767704" y="227378"/>
                      </a:cubicBezTo>
                      <a:cubicBezTo>
                        <a:pt x="776677" y="225384"/>
                        <a:pt x="781191" y="225043"/>
                        <a:pt x="789709" y="222488"/>
                      </a:cubicBezTo>
                      <a:cubicBezTo>
                        <a:pt x="794646" y="221007"/>
                        <a:pt x="799488" y="219228"/>
                        <a:pt x="804378" y="217598"/>
                      </a:cubicBezTo>
                      <a:lnTo>
                        <a:pt x="811713" y="215153"/>
                      </a:lnTo>
                      <a:cubicBezTo>
                        <a:pt x="814158" y="214338"/>
                        <a:pt x="816903" y="214137"/>
                        <a:pt x="819048" y="212708"/>
                      </a:cubicBezTo>
                      <a:cubicBezTo>
                        <a:pt x="821493" y="211078"/>
                        <a:pt x="823698" y="209012"/>
                        <a:pt x="826383" y="207819"/>
                      </a:cubicBezTo>
                      <a:cubicBezTo>
                        <a:pt x="831093" y="205726"/>
                        <a:pt x="836162" y="204559"/>
                        <a:pt x="841052" y="202929"/>
                      </a:cubicBezTo>
                      <a:cubicBezTo>
                        <a:pt x="843497" y="202114"/>
                        <a:pt x="846243" y="201914"/>
                        <a:pt x="848387" y="200484"/>
                      </a:cubicBezTo>
                      <a:cubicBezTo>
                        <a:pt x="850832" y="198854"/>
                        <a:pt x="853037" y="196787"/>
                        <a:pt x="855722" y="195594"/>
                      </a:cubicBezTo>
                      <a:cubicBezTo>
                        <a:pt x="860432" y="193501"/>
                        <a:pt x="866102" y="193563"/>
                        <a:pt x="870391" y="190704"/>
                      </a:cubicBezTo>
                      <a:lnTo>
                        <a:pt x="892395" y="176035"/>
                      </a:lnTo>
                      <a:lnTo>
                        <a:pt x="899730" y="171145"/>
                      </a:lnTo>
                      <a:cubicBezTo>
                        <a:pt x="901360" y="168700"/>
                        <a:pt x="902325" y="165646"/>
                        <a:pt x="904620" y="163810"/>
                      </a:cubicBezTo>
                      <a:cubicBezTo>
                        <a:pt x="917209" y="153739"/>
                        <a:pt x="908310" y="168655"/>
                        <a:pt x="914400" y="1564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4" name="フリーフォーム 1193"/>
                <p:cNvSpPr/>
                <p:nvPr/>
              </p:nvSpPr>
              <p:spPr>
                <a:xfrm>
                  <a:off x="4833606" y="6349457"/>
                  <a:ext cx="819049" cy="134623"/>
                </a:xfrm>
                <a:custGeom>
                  <a:avLst/>
                  <a:gdLst>
                    <a:gd name="connsiteX0" fmla="*/ 0 w 819049"/>
                    <a:gd name="connsiteY0" fmla="*/ 0 h 134623"/>
                    <a:gd name="connsiteX1" fmla="*/ 12225 w 819049"/>
                    <a:gd name="connsiteY1" fmla="*/ 7334 h 134623"/>
                    <a:gd name="connsiteX2" fmla="*/ 22005 w 819049"/>
                    <a:gd name="connsiteY2" fmla="*/ 17114 h 134623"/>
                    <a:gd name="connsiteX3" fmla="*/ 29339 w 819049"/>
                    <a:gd name="connsiteY3" fmla="*/ 22004 h 134623"/>
                    <a:gd name="connsiteX4" fmla="*/ 51344 w 819049"/>
                    <a:gd name="connsiteY4" fmla="*/ 26894 h 134623"/>
                    <a:gd name="connsiteX5" fmla="*/ 66013 w 819049"/>
                    <a:gd name="connsiteY5" fmla="*/ 31784 h 134623"/>
                    <a:gd name="connsiteX6" fmla="*/ 80683 w 819049"/>
                    <a:gd name="connsiteY6" fmla="*/ 39118 h 134623"/>
                    <a:gd name="connsiteX7" fmla="*/ 102687 w 819049"/>
                    <a:gd name="connsiteY7" fmla="*/ 51343 h 134623"/>
                    <a:gd name="connsiteX8" fmla="*/ 110022 w 819049"/>
                    <a:gd name="connsiteY8" fmla="*/ 56233 h 134623"/>
                    <a:gd name="connsiteX9" fmla="*/ 134471 w 819049"/>
                    <a:gd name="connsiteY9" fmla="*/ 63568 h 134623"/>
                    <a:gd name="connsiteX10" fmla="*/ 141806 w 819049"/>
                    <a:gd name="connsiteY10" fmla="*/ 66013 h 134623"/>
                    <a:gd name="connsiteX11" fmla="*/ 156475 w 819049"/>
                    <a:gd name="connsiteY11" fmla="*/ 68457 h 134623"/>
                    <a:gd name="connsiteX12" fmla="*/ 185814 w 819049"/>
                    <a:gd name="connsiteY12" fmla="*/ 73347 h 134623"/>
                    <a:gd name="connsiteX13" fmla="*/ 205374 w 819049"/>
                    <a:gd name="connsiteY13" fmla="*/ 78237 h 134623"/>
                    <a:gd name="connsiteX14" fmla="*/ 256717 w 819049"/>
                    <a:gd name="connsiteY14" fmla="*/ 95352 h 134623"/>
                    <a:gd name="connsiteX15" fmla="*/ 271387 w 819049"/>
                    <a:gd name="connsiteY15" fmla="*/ 100241 h 134623"/>
                    <a:gd name="connsiteX16" fmla="*/ 278721 w 819049"/>
                    <a:gd name="connsiteY16" fmla="*/ 102686 h 134623"/>
                    <a:gd name="connsiteX17" fmla="*/ 310505 w 819049"/>
                    <a:gd name="connsiteY17" fmla="*/ 110021 h 134623"/>
                    <a:gd name="connsiteX18" fmla="*/ 334954 w 819049"/>
                    <a:gd name="connsiteY18" fmla="*/ 114911 h 134623"/>
                    <a:gd name="connsiteX19" fmla="*/ 364293 w 819049"/>
                    <a:gd name="connsiteY19" fmla="*/ 117356 h 134623"/>
                    <a:gd name="connsiteX20" fmla="*/ 427861 w 819049"/>
                    <a:gd name="connsiteY20" fmla="*/ 124691 h 134623"/>
                    <a:gd name="connsiteX21" fmla="*/ 437641 w 819049"/>
                    <a:gd name="connsiteY21" fmla="*/ 127136 h 134623"/>
                    <a:gd name="connsiteX22" fmla="*/ 457200 w 819049"/>
                    <a:gd name="connsiteY22" fmla="*/ 129580 h 134623"/>
                    <a:gd name="connsiteX23" fmla="*/ 466980 w 819049"/>
                    <a:gd name="connsiteY23" fmla="*/ 132025 h 134623"/>
                    <a:gd name="connsiteX24" fmla="*/ 569667 w 819049"/>
                    <a:gd name="connsiteY24" fmla="*/ 132025 h 134623"/>
                    <a:gd name="connsiteX25" fmla="*/ 594116 w 819049"/>
                    <a:gd name="connsiteY25" fmla="*/ 127136 h 134623"/>
                    <a:gd name="connsiteX26" fmla="*/ 616120 w 819049"/>
                    <a:gd name="connsiteY26" fmla="*/ 119801 h 134623"/>
                    <a:gd name="connsiteX27" fmla="*/ 625900 w 819049"/>
                    <a:gd name="connsiteY27" fmla="*/ 117356 h 134623"/>
                    <a:gd name="connsiteX28" fmla="*/ 640569 w 819049"/>
                    <a:gd name="connsiteY28" fmla="*/ 112466 h 134623"/>
                    <a:gd name="connsiteX29" fmla="*/ 647904 w 819049"/>
                    <a:gd name="connsiteY29" fmla="*/ 110021 h 134623"/>
                    <a:gd name="connsiteX30" fmla="*/ 657684 w 819049"/>
                    <a:gd name="connsiteY30" fmla="*/ 105131 h 134623"/>
                    <a:gd name="connsiteX31" fmla="*/ 672353 w 819049"/>
                    <a:gd name="connsiteY31" fmla="*/ 100241 h 134623"/>
                    <a:gd name="connsiteX32" fmla="*/ 679688 w 819049"/>
                    <a:gd name="connsiteY32" fmla="*/ 97796 h 134623"/>
                    <a:gd name="connsiteX33" fmla="*/ 687023 w 819049"/>
                    <a:gd name="connsiteY33" fmla="*/ 95352 h 134623"/>
                    <a:gd name="connsiteX34" fmla="*/ 694358 w 819049"/>
                    <a:gd name="connsiteY34" fmla="*/ 92907 h 134623"/>
                    <a:gd name="connsiteX35" fmla="*/ 713917 w 819049"/>
                    <a:gd name="connsiteY35" fmla="*/ 88017 h 134623"/>
                    <a:gd name="connsiteX36" fmla="*/ 721252 w 819049"/>
                    <a:gd name="connsiteY36" fmla="*/ 85572 h 134623"/>
                    <a:gd name="connsiteX37" fmla="*/ 740811 w 819049"/>
                    <a:gd name="connsiteY37" fmla="*/ 80682 h 134623"/>
                    <a:gd name="connsiteX38" fmla="*/ 762815 w 819049"/>
                    <a:gd name="connsiteY38" fmla="*/ 63568 h 134623"/>
                    <a:gd name="connsiteX39" fmla="*/ 777485 w 819049"/>
                    <a:gd name="connsiteY39" fmla="*/ 53788 h 134623"/>
                    <a:gd name="connsiteX40" fmla="*/ 784820 w 819049"/>
                    <a:gd name="connsiteY40" fmla="*/ 48898 h 134623"/>
                    <a:gd name="connsiteX41" fmla="*/ 789710 w 819049"/>
                    <a:gd name="connsiteY41" fmla="*/ 41563 h 134623"/>
                    <a:gd name="connsiteX42" fmla="*/ 804379 w 819049"/>
                    <a:gd name="connsiteY42" fmla="*/ 29339 h 134623"/>
                    <a:gd name="connsiteX43" fmla="*/ 819049 w 819049"/>
                    <a:gd name="connsiteY43" fmla="*/ 9779 h 13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049" h="134623">
                      <a:moveTo>
                        <a:pt x="0" y="0"/>
                      </a:moveTo>
                      <a:cubicBezTo>
                        <a:pt x="4075" y="2445"/>
                        <a:pt x="8865" y="3974"/>
                        <a:pt x="12225" y="7334"/>
                      </a:cubicBezTo>
                      <a:cubicBezTo>
                        <a:pt x="25266" y="20374"/>
                        <a:pt x="2444" y="10594"/>
                        <a:pt x="22005" y="17114"/>
                      </a:cubicBezTo>
                      <a:cubicBezTo>
                        <a:pt x="24450" y="18744"/>
                        <a:pt x="26711" y="20690"/>
                        <a:pt x="29339" y="22004"/>
                      </a:cubicBezTo>
                      <a:cubicBezTo>
                        <a:pt x="35357" y="25013"/>
                        <a:pt x="45711" y="25955"/>
                        <a:pt x="51344" y="26894"/>
                      </a:cubicBezTo>
                      <a:cubicBezTo>
                        <a:pt x="56234" y="28524"/>
                        <a:pt x="61724" y="28925"/>
                        <a:pt x="66013" y="31784"/>
                      </a:cubicBezTo>
                      <a:cubicBezTo>
                        <a:pt x="75493" y="38102"/>
                        <a:pt x="70560" y="35744"/>
                        <a:pt x="80683" y="39118"/>
                      </a:cubicBezTo>
                      <a:cubicBezTo>
                        <a:pt x="94071" y="52506"/>
                        <a:pt x="81148" y="41770"/>
                        <a:pt x="102687" y="51343"/>
                      </a:cubicBezTo>
                      <a:cubicBezTo>
                        <a:pt x="105372" y="52536"/>
                        <a:pt x="107337" y="55040"/>
                        <a:pt x="110022" y="56233"/>
                      </a:cubicBezTo>
                      <a:cubicBezTo>
                        <a:pt x="120481" y="60882"/>
                        <a:pt x="124514" y="60723"/>
                        <a:pt x="134471" y="63568"/>
                      </a:cubicBezTo>
                      <a:cubicBezTo>
                        <a:pt x="136949" y="64276"/>
                        <a:pt x="139290" y="65454"/>
                        <a:pt x="141806" y="66013"/>
                      </a:cubicBezTo>
                      <a:cubicBezTo>
                        <a:pt x="146645" y="67088"/>
                        <a:pt x="151576" y="67703"/>
                        <a:pt x="156475" y="68457"/>
                      </a:cubicBezTo>
                      <a:cubicBezTo>
                        <a:pt x="170819" y="70663"/>
                        <a:pt x="172903" y="70368"/>
                        <a:pt x="185814" y="73347"/>
                      </a:cubicBezTo>
                      <a:cubicBezTo>
                        <a:pt x="192363" y="74858"/>
                        <a:pt x="198998" y="76112"/>
                        <a:pt x="205374" y="78237"/>
                      </a:cubicBezTo>
                      <a:lnTo>
                        <a:pt x="256717" y="95352"/>
                      </a:lnTo>
                      <a:lnTo>
                        <a:pt x="271387" y="100241"/>
                      </a:lnTo>
                      <a:cubicBezTo>
                        <a:pt x="273832" y="101056"/>
                        <a:pt x="276221" y="102061"/>
                        <a:pt x="278721" y="102686"/>
                      </a:cubicBezTo>
                      <a:cubicBezTo>
                        <a:pt x="326657" y="114670"/>
                        <a:pt x="276638" y="102495"/>
                        <a:pt x="310505" y="110021"/>
                      </a:cubicBezTo>
                      <a:cubicBezTo>
                        <a:pt x="322644" y="112719"/>
                        <a:pt x="320585" y="113314"/>
                        <a:pt x="334954" y="114911"/>
                      </a:cubicBezTo>
                      <a:cubicBezTo>
                        <a:pt x="344708" y="115995"/>
                        <a:pt x="354513" y="116541"/>
                        <a:pt x="364293" y="117356"/>
                      </a:cubicBezTo>
                      <a:cubicBezTo>
                        <a:pt x="393478" y="124652"/>
                        <a:pt x="360338" y="116900"/>
                        <a:pt x="427861" y="124691"/>
                      </a:cubicBezTo>
                      <a:cubicBezTo>
                        <a:pt x="431199" y="125076"/>
                        <a:pt x="434326" y="126584"/>
                        <a:pt x="437641" y="127136"/>
                      </a:cubicBezTo>
                      <a:cubicBezTo>
                        <a:pt x="444122" y="128216"/>
                        <a:pt x="450680" y="128765"/>
                        <a:pt x="457200" y="129580"/>
                      </a:cubicBezTo>
                      <a:cubicBezTo>
                        <a:pt x="460460" y="130395"/>
                        <a:pt x="463646" y="131608"/>
                        <a:pt x="466980" y="132025"/>
                      </a:cubicBezTo>
                      <a:cubicBezTo>
                        <a:pt x="506561" y="136973"/>
                        <a:pt x="521748" y="133622"/>
                        <a:pt x="569667" y="132025"/>
                      </a:cubicBezTo>
                      <a:cubicBezTo>
                        <a:pt x="590004" y="125245"/>
                        <a:pt x="557598" y="135562"/>
                        <a:pt x="594116" y="127136"/>
                      </a:cubicBezTo>
                      <a:cubicBezTo>
                        <a:pt x="625836" y="119817"/>
                        <a:pt x="596592" y="124683"/>
                        <a:pt x="616120" y="119801"/>
                      </a:cubicBezTo>
                      <a:cubicBezTo>
                        <a:pt x="619380" y="118986"/>
                        <a:pt x="622681" y="118322"/>
                        <a:pt x="625900" y="117356"/>
                      </a:cubicBezTo>
                      <a:cubicBezTo>
                        <a:pt x="630837" y="115875"/>
                        <a:pt x="635679" y="114096"/>
                        <a:pt x="640569" y="112466"/>
                      </a:cubicBezTo>
                      <a:cubicBezTo>
                        <a:pt x="643014" y="111651"/>
                        <a:pt x="645599" y="111174"/>
                        <a:pt x="647904" y="110021"/>
                      </a:cubicBezTo>
                      <a:cubicBezTo>
                        <a:pt x="651164" y="108391"/>
                        <a:pt x="654300" y="106485"/>
                        <a:pt x="657684" y="105131"/>
                      </a:cubicBezTo>
                      <a:cubicBezTo>
                        <a:pt x="662470" y="103217"/>
                        <a:pt x="667463" y="101871"/>
                        <a:pt x="672353" y="100241"/>
                      </a:cubicBezTo>
                      <a:lnTo>
                        <a:pt x="679688" y="97796"/>
                      </a:lnTo>
                      <a:lnTo>
                        <a:pt x="687023" y="95352"/>
                      </a:lnTo>
                      <a:cubicBezTo>
                        <a:pt x="689468" y="94537"/>
                        <a:pt x="691858" y="93532"/>
                        <a:pt x="694358" y="92907"/>
                      </a:cubicBezTo>
                      <a:cubicBezTo>
                        <a:pt x="700878" y="91277"/>
                        <a:pt x="707542" y="90142"/>
                        <a:pt x="713917" y="88017"/>
                      </a:cubicBezTo>
                      <a:cubicBezTo>
                        <a:pt x="716362" y="87202"/>
                        <a:pt x="718752" y="86197"/>
                        <a:pt x="721252" y="85572"/>
                      </a:cubicBezTo>
                      <a:cubicBezTo>
                        <a:pt x="725193" y="84587"/>
                        <a:pt x="736239" y="83222"/>
                        <a:pt x="740811" y="80682"/>
                      </a:cubicBezTo>
                      <a:cubicBezTo>
                        <a:pt x="769117" y="64956"/>
                        <a:pt x="744996" y="77427"/>
                        <a:pt x="762815" y="63568"/>
                      </a:cubicBezTo>
                      <a:cubicBezTo>
                        <a:pt x="767454" y="59960"/>
                        <a:pt x="772595" y="57048"/>
                        <a:pt x="777485" y="53788"/>
                      </a:cubicBezTo>
                      <a:lnTo>
                        <a:pt x="784820" y="48898"/>
                      </a:lnTo>
                      <a:cubicBezTo>
                        <a:pt x="786450" y="46453"/>
                        <a:pt x="787632" y="43641"/>
                        <a:pt x="789710" y="41563"/>
                      </a:cubicBezTo>
                      <a:cubicBezTo>
                        <a:pt x="803833" y="27438"/>
                        <a:pt x="790362" y="47360"/>
                        <a:pt x="804379" y="29339"/>
                      </a:cubicBezTo>
                      <a:cubicBezTo>
                        <a:pt x="823736" y="4453"/>
                        <a:pt x="806749" y="22079"/>
                        <a:pt x="819049" y="97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5" name="フリーフォーム 1194"/>
                <p:cNvSpPr/>
                <p:nvPr/>
              </p:nvSpPr>
              <p:spPr>
                <a:xfrm>
                  <a:off x="4882505" y="6391020"/>
                  <a:ext cx="797057" cy="132026"/>
                </a:xfrm>
                <a:custGeom>
                  <a:avLst/>
                  <a:gdLst>
                    <a:gd name="connsiteX0" fmla="*/ 0 w 797057"/>
                    <a:gd name="connsiteY0" fmla="*/ 14670 h 132026"/>
                    <a:gd name="connsiteX1" fmla="*/ 12224 w 797057"/>
                    <a:gd name="connsiteY1" fmla="*/ 24450 h 132026"/>
                    <a:gd name="connsiteX2" fmla="*/ 29339 w 797057"/>
                    <a:gd name="connsiteY2" fmla="*/ 29339 h 132026"/>
                    <a:gd name="connsiteX3" fmla="*/ 44008 w 797057"/>
                    <a:gd name="connsiteY3" fmla="*/ 34229 h 132026"/>
                    <a:gd name="connsiteX4" fmla="*/ 51343 w 797057"/>
                    <a:gd name="connsiteY4" fmla="*/ 36674 h 132026"/>
                    <a:gd name="connsiteX5" fmla="*/ 66013 w 797057"/>
                    <a:gd name="connsiteY5" fmla="*/ 44009 h 132026"/>
                    <a:gd name="connsiteX6" fmla="*/ 85572 w 797057"/>
                    <a:gd name="connsiteY6" fmla="*/ 48899 h 132026"/>
                    <a:gd name="connsiteX7" fmla="*/ 92907 w 797057"/>
                    <a:gd name="connsiteY7" fmla="*/ 53789 h 132026"/>
                    <a:gd name="connsiteX8" fmla="*/ 107576 w 797057"/>
                    <a:gd name="connsiteY8" fmla="*/ 58678 h 132026"/>
                    <a:gd name="connsiteX9" fmla="*/ 134470 w 797057"/>
                    <a:gd name="connsiteY9" fmla="*/ 68458 h 132026"/>
                    <a:gd name="connsiteX10" fmla="*/ 144250 w 797057"/>
                    <a:gd name="connsiteY10" fmla="*/ 70903 h 132026"/>
                    <a:gd name="connsiteX11" fmla="*/ 151585 w 797057"/>
                    <a:gd name="connsiteY11" fmla="*/ 75793 h 132026"/>
                    <a:gd name="connsiteX12" fmla="*/ 176034 w 797057"/>
                    <a:gd name="connsiteY12" fmla="*/ 83128 h 132026"/>
                    <a:gd name="connsiteX13" fmla="*/ 195593 w 797057"/>
                    <a:gd name="connsiteY13" fmla="*/ 90462 h 132026"/>
                    <a:gd name="connsiteX14" fmla="*/ 224932 w 797057"/>
                    <a:gd name="connsiteY14" fmla="*/ 100242 h 132026"/>
                    <a:gd name="connsiteX15" fmla="*/ 234712 w 797057"/>
                    <a:gd name="connsiteY15" fmla="*/ 102687 h 132026"/>
                    <a:gd name="connsiteX16" fmla="*/ 259161 w 797057"/>
                    <a:gd name="connsiteY16" fmla="*/ 112467 h 132026"/>
                    <a:gd name="connsiteX17" fmla="*/ 283611 w 797057"/>
                    <a:gd name="connsiteY17" fmla="*/ 117356 h 132026"/>
                    <a:gd name="connsiteX18" fmla="*/ 290945 w 797057"/>
                    <a:gd name="connsiteY18" fmla="*/ 119801 h 132026"/>
                    <a:gd name="connsiteX19" fmla="*/ 327619 w 797057"/>
                    <a:gd name="connsiteY19" fmla="*/ 122246 h 132026"/>
                    <a:gd name="connsiteX20" fmla="*/ 408301 w 797057"/>
                    <a:gd name="connsiteY20" fmla="*/ 124691 h 132026"/>
                    <a:gd name="connsiteX21" fmla="*/ 501208 w 797057"/>
                    <a:gd name="connsiteY21" fmla="*/ 132026 h 132026"/>
                    <a:gd name="connsiteX22" fmla="*/ 596560 w 797057"/>
                    <a:gd name="connsiteY22" fmla="*/ 129581 h 132026"/>
                    <a:gd name="connsiteX23" fmla="*/ 611230 w 797057"/>
                    <a:gd name="connsiteY23" fmla="*/ 124691 h 132026"/>
                    <a:gd name="connsiteX24" fmla="*/ 625899 w 797057"/>
                    <a:gd name="connsiteY24" fmla="*/ 119801 h 132026"/>
                    <a:gd name="connsiteX25" fmla="*/ 643014 w 797057"/>
                    <a:gd name="connsiteY25" fmla="*/ 112467 h 132026"/>
                    <a:gd name="connsiteX26" fmla="*/ 657683 w 797057"/>
                    <a:gd name="connsiteY26" fmla="*/ 105132 h 132026"/>
                    <a:gd name="connsiteX27" fmla="*/ 665018 w 797057"/>
                    <a:gd name="connsiteY27" fmla="*/ 100242 h 132026"/>
                    <a:gd name="connsiteX28" fmla="*/ 684577 w 797057"/>
                    <a:gd name="connsiteY28" fmla="*/ 95352 h 132026"/>
                    <a:gd name="connsiteX29" fmla="*/ 691912 w 797057"/>
                    <a:gd name="connsiteY29" fmla="*/ 92907 h 132026"/>
                    <a:gd name="connsiteX30" fmla="*/ 706582 w 797057"/>
                    <a:gd name="connsiteY30" fmla="*/ 85573 h 132026"/>
                    <a:gd name="connsiteX31" fmla="*/ 713916 w 797057"/>
                    <a:gd name="connsiteY31" fmla="*/ 80683 h 132026"/>
                    <a:gd name="connsiteX32" fmla="*/ 728586 w 797057"/>
                    <a:gd name="connsiteY32" fmla="*/ 75793 h 132026"/>
                    <a:gd name="connsiteX33" fmla="*/ 735921 w 797057"/>
                    <a:gd name="connsiteY33" fmla="*/ 70903 h 132026"/>
                    <a:gd name="connsiteX34" fmla="*/ 743255 w 797057"/>
                    <a:gd name="connsiteY34" fmla="*/ 68458 h 132026"/>
                    <a:gd name="connsiteX35" fmla="*/ 757925 w 797057"/>
                    <a:gd name="connsiteY35" fmla="*/ 58678 h 132026"/>
                    <a:gd name="connsiteX36" fmla="*/ 765260 w 797057"/>
                    <a:gd name="connsiteY36" fmla="*/ 53789 h 132026"/>
                    <a:gd name="connsiteX37" fmla="*/ 777484 w 797057"/>
                    <a:gd name="connsiteY37" fmla="*/ 41564 h 132026"/>
                    <a:gd name="connsiteX38" fmla="*/ 784819 w 797057"/>
                    <a:gd name="connsiteY38" fmla="*/ 26894 h 132026"/>
                    <a:gd name="connsiteX39" fmla="*/ 792154 w 797057"/>
                    <a:gd name="connsiteY39" fmla="*/ 19560 h 132026"/>
                    <a:gd name="connsiteX40" fmla="*/ 797044 w 797057"/>
                    <a:gd name="connsiteY40" fmla="*/ 0 h 1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97057" h="132026">
                      <a:moveTo>
                        <a:pt x="0" y="14670"/>
                      </a:moveTo>
                      <a:cubicBezTo>
                        <a:pt x="4075" y="17930"/>
                        <a:pt x="7799" y="21684"/>
                        <a:pt x="12224" y="24450"/>
                      </a:cubicBezTo>
                      <a:cubicBezTo>
                        <a:pt x="14748" y="26027"/>
                        <a:pt x="27489" y="28784"/>
                        <a:pt x="29339" y="29339"/>
                      </a:cubicBezTo>
                      <a:cubicBezTo>
                        <a:pt x="34276" y="30820"/>
                        <a:pt x="39118" y="32599"/>
                        <a:pt x="44008" y="34229"/>
                      </a:cubicBezTo>
                      <a:cubicBezTo>
                        <a:pt x="46453" y="35044"/>
                        <a:pt x="49199" y="35244"/>
                        <a:pt x="51343" y="36674"/>
                      </a:cubicBezTo>
                      <a:cubicBezTo>
                        <a:pt x="58514" y="41455"/>
                        <a:pt x="57915" y="41984"/>
                        <a:pt x="66013" y="44009"/>
                      </a:cubicBezTo>
                      <a:cubicBezTo>
                        <a:pt x="71592" y="45404"/>
                        <a:pt x="79984" y="46105"/>
                        <a:pt x="85572" y="48899"/>
                      </a:cubicBezTo>
                      <a:cubicBezTo>
                        <a:pt x="88200" y="50213"/>
                        <a:pt x="90222" y="52596"/>
                        <a:pt x="92907" y="53789"/>
                      </a:cubicBezTo>
                      <a:cubicBezTo>
                        <a:pt x="97617" y="55882"/>
                        <a:pt x="102791" y="56764"/>
                        <a:pt x="107576" y="58678"/>
                      </a:cubicBezTo>
                      <a:cubicBezTo>
                        <a:pt x="115675" y="61918"/>
                        <a:pt x="126103" y="66366"/>
                        <a:pt x="134470" y="68458"/>
                      </a:cubicBezTo>
                      <a:lnTo>
                        <a:pt x="144250" y="70903"/>
                      </a:lnTo>
                      <a:cubicBezTo>
                        <a:pt x="146695" y="72533"/>
                        <a:pt x="148884" y="74635"/>
                        <a:pt x="151585" y="75793"/>
                      </a:cubicBezTo>
                      <a:cubicBezTo>
                        <a:pt x="161157" y="79895"/>
                        <a:pt x="166166" y="76551"/>
                        <a:pt x="176034" y="83128"/>
                      </a:cubicBezTo>
                      <a:cubicBezTo>
                        <a:pt x="186827" y="90322"/>
                        <a:pt x="180488" y="87441"/>
                        <a:pt x="195593" y="90462"/>
                      </a:cubicBezTo>
                      <a:cubicBezTo>
                        <a:pt x="211384" y="98357"/>
                        <a:pt x="201837" y="94468"/>
                        <a:pt x="224932" y="100242"/>
                      </a:cubicBezTo>
                      <a:cubicBezTo>
                        <a:pt x="228192" y="101057"/>
                        <a:pt x="231706" y="101184"/>
                        <a:pt x="234712" y="102687"/>
                      </a:cubicBezTo>
                      <a:cubicBezTo>
                        <a:pt x="243403" y="107033"/>
                        <a:pt x="249093" y="110454"/>
                        <a:pt x="259161" y="112467"/>
                      </a:cubicBezTo>
                      <a:cubicBezTo>
                        <a:pt x="267311" y="114097"/>
                        <a:pt x="275726" y="114727"/>
                        <a:pt x="283611" y="117356"/>
                      </a:cubicBezTo>
                      <a:cubicBezTo>
                        <a:pt x="286056" y="118171"/>
                        <a:pt x="288384" y="119516"/>
                        <a:pt x="290945" y="119801"/>
                      </a:cubicBezTo>
                      <a:cubicBezTo>
                        <a:pt x="303122" y="121154"/>
                        <a:pt x="315378" y="121736"/>
                        <a:pt x="327619" y="122246"/>
                      </a:cubicBezTo>
                      <a:cubicBezTo>
                        <a:pt x="354502" y="123366"/>
                        <a:pt x="381407" y="123876"/>
                        <a:pt x="408301" y="124691"/>
                      </a:cubicBezTo>
                      <a:cubicBezTo>
                        <a:pt x="491486" y="129890"/>
                        <a:pt x="460764" y="125285"/>
                        <a:pt x="501208" y="132026"/>
                      </a:cubicBezTo>
                      <a:cubicBezTo>
                        <a:pt x="532992" y="131211"/>
                        <a:pt x="564836" y="131696"/>
                        <a:pt x="596560" y="129581"/>
                      </a:cubicBezTo>
                      <a:cubicBezTo>
                        <a:pt x="601703" y="129238"/>
                        <a:pt x="606340" y="126321"/>
                        <a:pt x="611230" y="124691"/>
                      </a:cubicBezTo>
                      <a:cubicBezTo>
                        <a:pt x="611232" y="124690"/>
                        <a:pt x="625896" y="119802"/>
                        <a:pt x="625899" y="119801"/>
                      </a:cubicBezTo>
                      <a:cubicBezTo>
                        <a:pt x="637984" y="113760"/>
                        <a:pt x="632221" y="116065"/>
                        <a:pt x="643014" y="112467"/>
                      </a:cubicBezTo>
                      <a:cubicBezTo>
                        <a:pt x="664026" y="98457"/>
                        <a:pt x="637444" y="115252"/>
                        <a:pt x="657683" y="105132"/>
                      </a:cubicBezTo>
                      <a:cubicBezTo>
                        <a:pt x="660311" y="103818"/>
                        <a:pt x="662256" y="101246"/>
                        <a:pt x="665018" y="100242"/>
                      </a:cubicBezTo>
                      <a:cubicBezTo>
                        <a:pt x="671334" y="97945"/>
                        <a:pt x="678202" y="97477"/>
                        <a:pt x="684577" y="95352"/>
                      </a:cubicBezTo>
                      <a:cubicBezTo>
                        <a:pt x="687022" y="94537"/>
                        <a:pt x="689607" y="94060"/>
                        <a:pt x="691912" y="92907"/>
                      </a:cubicBezTo>
                      <a:cubicBezTo>
                        <a:pt x="710863" y="83432"/>
                        <a:pt x="688152" y="91714"/>
                        <a:pt x="706582" y="85573"/>
                      </a:cubicBezTo>
                      <a:cubicBezTo>
                        <a:pt x="709027" y="83943"/>
                        <a:pt x="711231" y="81876"/>
                        <a:pt x="713916" y="80683"/>
                      </a:cubicBezTo>
                      <a:cubicBezTo>
                        <a:pt x="718626" y="78589"/>
                        <a:pt x="724297" y="78652"/>
                        <a:pt x="728586" y="75793"/>
                      </a:cubicBezTo>
                      <a:cubicBezTo>
                        <a:pt x="731031" y="74163"/>
                        <a:pt x="733293" y="72217"/>
                        <a:pt x="735921" y="70903"/>
                      </a:cubicBezTo>
                      <a:cubicBezTo>
                        <a:pt x="738226" y="69750"/>
                        <a:pt x="741002" y="69710"/>
                        <a:pt x="743255" y="68458"/>
                      </a:cubicBezTo>
                      <a:cubicBezTo>
                        <a:pt x="748392" y="65604"/>
                        <a:pt x="753035" y="61938"/>
                        <a:pt x="757925" y="58678"/>
                      </a:cubicBezTo>
                      <a:lnTo>
                        <a:pt x="765260" y="53789"/>
                      </a:lnTo>
                      <a:cubicBezTo>
                        <a:pt x="778301" y="34228"/>
                        <a:pt x="761185" y="57864"/>
                        <a:pt x="777484" y="41564"/>
                      </a:cubicBezTo>
                      <a:cubicBezTo>
                        <a:pt x="789029" y="30018"/>
                        <a:pt x="776861" y="38830"/>
                        <a:pt x="784819" y="26894"/>
                      </a:cubicBezTo>
                      <a:cubicBezTo>
                        <a:pt x="786737" y="24017"/>
                        <a:pt x="789709" y="22005"/>
                        <a:pt x="792154" y="19560"/>
                      </a:cubicBezTo>
                      <a:cubicBezTo>
                        <a:pt x="797559" y="3344"/>
                        <a:pt x="797044" y="10045"/>
                        <a:pt x="7970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6" name="フリーフォーム 1195"/>
                <p:cNvSpPr/>
                <p:nvPr/>
              </p:nvSpPr>
              <p:spPr>
                <a:xfrm>
                  <a:off x="4968077" y="6466813"/>
                  <a:ext cx="691912" cy="107576"/>
                </a:xfrm>
                <a:custGeom>
                  <a:avLst/>
                  <a:gdLst>
                    <a:gd name="connsiteX0" fmla="*/ 0 w 691912"/>
                    <a:gd name="connsiteY0" fmla="*/ 31784 h 107576"/>
                    <a:gd name="connsiteX1" fmla="*/ 17114 w 691912"/>
                    <a:gd name="connsiteY1" fmla="*/ 34229 h 107576"/>
                    <a:gd name="connsiteX2" fmla="*/ 39119 w 691912"/>
                    <a:gd name="connsiteY2" fmla="*/ 41563 h 107576"/>
                    <a:gd name="connsiteX3" fmla="*/ 48898 w 691912"/>
                    <a:gd name="connsiteY3" fmla="*/ 44008 h 107576"/>
                    <a:gd name="connsiteX4" fmla="*/ 61123 w 691912"/>
                    <a:gd name="connsiteY4" fmla="*/ 46453 h 107576"/>
                    <a:gd name="connsiteX5" fmla="*/ 68458 w 691912"/>
                    <a:gd name="connsiteY5" fmla="*/ 48898 h 107576"/>
                    <a:gd name="connsiteX6" fmla="*/ 78237 w 691912"/>
                    <a:gd name="connsiteY6" fmla="*/ 51343 h 107576"/>
                    <a:gd name="connsiteX7" fmla="*/ 90462 w 691912"/>
                    <a:gd name="connsiteY7" fmla="*/ 53788 h 107576"/>
                    <a:gd name="connsiteX8" fmla="*/ 97797 w 691912"/>
                    <a:gd name="connsiteY8" fmla="*/ 56233 h 107576"/>
                    <a:gd name="connsiteX9" fmla="*/ 127136 w 691912"/>
                    <a:gd name="connsiteY9" fmla="*/ 61123 h 107576"/>
                    <a:gd name="connsiteX10" fmla="*/ 141805 w 691912"/>
                    <a:gd name="connsiteY10" fmla="*/ 66013 h 107576"/>
                    <a:gd name="connsiteX11" fmla="*/ 149140 w 691912"/>
                    <a:gd name="connsiteY11" fmla="*/ 68458 h 107576"/>
                    <a:gd name="connsiteX12" fmla="*/ 163810 w 691912"/>
                    <a:gd name="connsiteY12" fmla="*/ 75792 h 107576"/>
                    <a:gd name="connsiteX13" fmla="*/ 188259 w 691912"/>
                    <a:gd name="connsiteY13" fmla="*/ 80682 h 107576"/>
                    <a:gd name="connsiteX14" fmla="*/ 195594 w 691912"/>
                    <a:gd name="connsiteY14" fmla="*/ 83127 h 107576"/>
                    <a:gd name="connsiteX15" fmla="*/ 212708 w 691912"/>
                    <a:gd name="connsiteY15" fmla="*/ 85572 h 107576"/>
                    <a:gd name="connsiteX16" fmla="*/ 232267 w 691912"/>
                    <a:gd name="connsiteY16" fmla="*/ 90462 h 107576"/>
                    <a:gd name="connsiteX17" fmla="*/ 239602 w 691912"/>
                    <a:gd name="connsiteY17" fmla="*/ 92907 h 107576"/>
                    <a:gd name="connsiteX18" fmla="*/ 268941 w 691912"/>
                    <a:gd name="connsiteY18" fmla="*/ 97797 h 107576"/>
                    <a:gd name="connsiteX19" fmla="*/ 278721 w 691912"/>
                    <a:gd name="connsiteY19" fmla="*/ 100242 h 107576"/>
                    <a:gd name="connsiteX20" fmla="*/ 312950 w 691912"/>
                    <a:gd name="connsiteY20" fmla="*/ 107576 h 107576"/>
                    <a:gd name="connsiteX21" fmla="*/ 396077 w 691912"/>
                    <a:gd name="connsiteY21" fmla="*/ 105131 h 107576"/>
                    <a:gd name="connsiteX22" fmla="*/ 405857 w 691912"/>
                    <a:gd name="connsiteY22" fmla="*/ 102686 h 107576"/>
                    <a:gd name="connsiteX23" fmla="*/ 457200 w 691912"/>
                    <a:gd name="connsiteY23" fmla="*/ 97797 h 107576"/>
                    <a:gd name="connsiteX24" fmla="*/ 493874 w 691912"/>
                    <a:gd name="connsiteY24" fmla="*/ 90462 h 107576"/>
                    <a:gd name="connsiteX25" fmla="*/ 510988 w 691912"/>
                    <a:gd name="connsiteY25" fmla="*/ 85572 h 107576"/>
                    <a:gd name="connsiteX26" fmla="*/ 535437 w 691912"/>
                    <a:gd name="connsiteY26" fmla="*/ 83127 h 107576"/>
                    <a:gd name="connsiteX27" fmla="*/ 550107 w 691912"/>
                    <a:gd name="connsiteY27" fmla="*/ 78237 h 107576"/>
                    <a:gd name="connsiteX28" fmla="*/ 574556 w 691912"/>
                    <a:gd name="connsiteY28" fmla="*/ 70903 h 107576"/>
                    <a:gd name="connsiteX29" fmla="*/ 596560 w 691912"/>
                    <a:gd name="connsiteY29" fmla="*/ 63568 h 107576"/>
                    <a:gd name="connsiteX30" fmla="*/ 603895 w 691912"/>
                    <a:gd name="connsiteY30" fmla="*/ 61123 h 107576"/>
                    <a:gd name="connsiteX31" fmla="*/ 611230 w 691912"/>
                    <a:gd name="connsiteY31" fmla="*/ 58678 h 107576"/>
                    <a:gd name="connsiteX32" fmla="*/ 621010 w 691912"/>
                    <a:gd name="connsiteY32" fmla="*/ 56233 h 107576"/>
                    <a:gd name="connsiteX33" fmla="*/ 635679 w 691912"/>
                    <a:gd name="connsiteY33" fmla="*/ 46453 h 107576"/>
                    <a:gd name="connsiteX34" fmla="*/ 647904 w 691912"/>
                    <a:gd name="connsiteY34" fmla="*/ 36674 h 107576"/>
                    <a:gd name="connsiteX35" fmla="*/ 655239 w 691912"/>
                    <a:gd name="connsiteY35" fmla="*/ 29339 h 107576"/>
                    <a:gd name="connsiteX36" fmla="*/ 662573 w 691912"/>
                    <a:gd name="connsiteY36" fmla="*/ 26894 h 107576"/>
                    <a:gd name="connsiteX37" fmla="*/ 674798 w 691912"/>
                    <a:gd name="connsiteY37" fmla="*/ 17114 h 107576"/>
                    <a:gd name="connsiteX38" fmla="*/ 679688 w 691912"/>
                    <a:gd name="connsiteY38" fmla="*/ 9780 h 107576"/>
                    <a:gd name="connsiteX39" fmla="*/ 687022 w 691912"/>
                    <a:gd name="connsiteY39" fmla="*/ 4890 h 107576"/>
                    <a:gd name="connsiteX40" fmla="*/ 691912 w 691912"/>
                    <a:gd name="connsiteY40" fmla="*/ 0 h 10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91912" h="107576">
                      <a:moveTo>
                        <a:pt x="0" y="31784"/>
                      </a:moveTo>
                      <a:cubicBezTo>
                        <a:pt x="5705" y="32599"/>
                        <a:pt x="11499" y="32933"/>
                        <a:pt x="17114" y="34229"/>
                      </a:cubicBezTo>
                      <a:cubicBezTo>
                        <a:pt x="48692" y="41517"/>
                        <a:pt x="19662" y="36698"/>
                        <a:pt x="39119" y="41563"/>
                      </a:cubicBezTo>
                      <a:cubicBezTo>
                        <a:pt x="42379" y="42378"/>
                        <a:pt x="45618" y="43279"/>
                        <a:pt x="48898" y="44008"/>
                      </a:cubicBezTo>
                      <a:cubicBezTo>
                        <a:pt x="52955" y="44910"/>
                        <a:pt x="57091" y="45445"/>
                        <a:pt x="61123" y="46453"/>
                      </a:cubicBezTo>
                      <a:cubicBezTo>
                        <a:pt x="63623" y="47078"/>
                        <a:pt x="65980" y="48190"/>
                        <a:pt x="68458" y="48898"/>
                      </a:cubicBezTo>
                      <a:cubicBezTo>
                        <a:pt x="71689" y="49821"/>
                        <a:pt x="74957" y="50614"/>
                        <a:pt x="78237" y="51343"/>
                      </a:cubicBezTo>
                      <a:cubicBezTo>
                        <a:pt x="82294" y="52245"/>
                        <a:pt x="86430" y="52780"/>
                        <a:pt x="90462" y="53788"/>
                      </a:cubicBezTo>
                      <a:cubicBezTo>
                        <a:pt x="92962" y="54413"/>
                        <a:pt x="95270" y="55728"/>
                        <a:pt x="97797" y="56233"/>
                      </a:cubicBezTo>
                      <a:cubicBezTo>
                        <a:pt x="110913" y="58856"/>
                        <a:pt x="115110" y="57843"/>
                        <a:pt x="127136" y="61123"/>
                      </a:cubicBezTo>
                      <a:cubicBezTo>
                        <a:pt x="132109" y="62479"/>
                        <a:pt x="136915" y="64383"/>
                        <a:pt x="141805" y="66013"/>
                      </a:cubicBezTo>
                      <a:cubicBezTo>
                        <a:pt x="144250" y="66828"/>
                        <a:pt x="146995" y="67029"/>
                        <a:pt x="149140" y="68458"/>
                      </a:cubicBezTo>
                      <a:cubicBezTo>
                        <a:pt x="155903" y="72966"/>
                        <a:pt x="156070" y="74006"/>
                        <a:pt x="163810" y="75792"/>
                      </a:cubicBezTo>
                      <a:cubicBezTo>
                        <a:pt x="171908" y="77661"/>
                        <a:pt x="180374" y="78054"/>
                        <a:pt x="188259" y="80682"/>
                      </a:cubicBezTo>
                      <a:cubicBezTo>
                        <a:pt x="190704" y="81497"/>
                        <a:pt x="193067" y="82622"/>
                        <a:pt x="195594" y="83127"/>
                      </a:cubicBezTo>
                      <a:cubicBezTo>
                        <a:pt x="201245" y="84257"/>
                        <a:pt x="207057" y="84442"/>
                        <a:pt x="212708" y="85572"/>
                      </a:cubicBezTo>
                      <a:cubicBezTo>
                        <a:pt x="219298" y="86890"/>
                        <a:pt x="225892" y="88337"/>
                        <a:pt x="232267" y="90462"/>
                      </a:cubicBezTo>
                      <a:cubicBezTo>
                        <a:pt x="234712" y="91277"/>
                        <a:pt x="237102" y="92282"/>
                        <a:pt x="239602" y="92907"/>
                      </a:cubicBezTo>
                      <a:cubicBezTo>
                        <a:pt x="253116" y="96285"/>
                        <a:pt x="253762" y="95037"/>
                        <a:pt x="268941" y="97797"/>
                      </a:cubicBezTo>
                      <a:cubicBezTo>
                        <a:pt x="272247" y="98398"/>
                        <a:pt x="275435" y="99538"/>
                        <a:pt x="278721" y="100242"/>
                      </a:cubicBezTo>
                      <a:cubicBezTo>
                        <a:pt x="317563" y="108564"/>
                        <a:pt x="290620" y="101993"/>
                        <a:pt x="312950" y="107576"/>
                      </a:cubicBezTo>
                      <a:cubicBezTo>
                        <a:pt x="340659" y="106761"/>
                        <a:pt x="368394" y="106588"/>
                        <a:pt x="396077" y="105131"/>
                      </a:cubicBezTo>
                      <a:cubicBezTo>
                        <a:pt x="399433" y="104954"/>
                        <a:pt x="402521" y="103086"/>
                        <a:pt x="405857" y="102686"/>
                      </a:cubicBezTo>
                      <a:cubicBezTo>
                        <a:pt x="422926" y="100638"/>
                        <a:pt x="440242" y="100623"/>
                        <a:pt x="457200" y="97797"/>
                      </a:cubicBezTo>
                      <a:cubicBezTo>
                        <a:pt x="469490" y="95749"/>
                        <a:pt x="481868" y="93892"/>
                        <a:pt x="493874" y="90462"/>
                      </a:cubicBezTo>
                      <a:cubicBezTo>
                        <a:pt x="500839" y="88472"/>
                        <a:pt x="503347" y="86664"/>
                        <a:pt x="510988" y="85572"/>
                      </a:cubicBezTo>
                      <a:cubicBezTo>
                        <a:pt x="519096" y="84414"/>
                        <a:pt x="527287" y="83942"/>
                        <a:pt x="535437" y="83127"/>
                      </a:cubicBezTo>
                      <a:cubicBezTo>
                        <a:pt x="540327" y="81497"/>
                        <a:pt x="545106" y="79487"/>
                        <a:pt x="550107" y="78237"/>
                      </a:cubicBezTo>
                      <a:cubicBezTo>
                        <a:pt x="564885" y="74542"/>
                        <a:pt x="556702" y="76854"/>
                        <a:pt x="574556" y="70903"/>
                      </a:cubicBezTo>
                      <a:lnTo>
                        <a:pt x="596560" y="63568"/>
                      </a:lnTo>
                      <a:lnTo>
                        <a:pt x="603895" y="61123"/>
                      </a:lnTo>
                      <a:cubicBezTo>
                        <a:pt x="606340" y="60308"/>
                        <a:pt x="608730" y="59303"/>
                        <a:pt x="611230" y="58678"/>
                      </a:cubicBezTo>
                      <a:lnTo>
                        <a:pt x="621010" y="56233"/>
                      </a:lnTo>
                      <a:cubicBezTo>
                        <a:pt x="625900" y="52973"/>
                        <a:pt x="632419" y="51343"/>
                        <a:pt x="635679" y="46453"/>
                      </a:cubicBezTo>
                      <a:cubicBezTo>
                        <a:pt x="641999" y="36975"/>
                        <a:pt x="637782" y="40048"/>
                        <a:pt x="647904" y="36674"/>
                      </a:cubicBezTo>
                      <a:cubicBezTo>
                        <a:pt x="650349" y="34229"/>
                        <a:pt x="652362" y="31257"/>
                        <a:pt x="655239" y="29339"/>
                      </a:cubicBezTo>
                      <a:cubicBezTo>
                        <a:pt x="657383" y="27910"/>
                        <a:pt x="660561" y="28504"/>
                        <a:pt x="662573" y="26894"/>
                      </a:cubicBezTo>
                      <a:cubicBezTo>
                        <a:pt x="678370" y="14256"/>
                        <a:pt x="656363" y="23259"/>
                        <a:pt x="674798" y="17114"/>
                      </a:cubicBezTo>
                      <a:cubicBezTo>
                        <a:pt x="676428" y="14669"/>
                        <a:pt x="677610" y="11858"/>
                        <a:pt x="679688" y="9780"/>
                      </a:cubicBezTo>
                      <a:cubicBezTo>
                        <a:pt x="681766" y="7702"/>
                        <a:pt x="684728" y="6726"/>
                        <a:pt x="687022" y="4890"/>
                      </a:cubicBezTo>
                      <a:cubicBezTo>
                        <a:pt x="688822" y="3450"/>
                        <a:pt x="690282" y="1630"/>
                        <a:pt x="6919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7" name="フリーフォーム 1196"/>
                <p:cNvSpPr/>
                <p:nvPr/>
              </p:nvSpPr>
              <p:spPr>
                <a:xfrm>
                  <a:off x="5056094" y="6532774"/>
                  <a:ext cx="564777" cy="71224"/>
                </a:xfrm>
                <a:custGeom>
                  <a:avLst/>
                  <a:gdLst>
                    <a:gd name="connsiteX0" fmla="*/ 0 w 564777"/>
                    <a:gd name="connsiteY0" fmla="*/ 19611 h 71224"/>
                    <a:gd name="connsiteX1" fmla="*/ 19559 w 564777"/>
                    <a:gd name="connsiteY1" fmla="*/ 26946 h 71224"/>
                    <a:gd name="connsiteX2" fmla="*/ 34229 w 564777"/>
                    <a:gd name="connsiteY2" fmla="*/ 31836 h 71224"/>
                    <a:gd name="connsiteX3" fmla="*/ 44009 w 564777"/>
                    <a:gd name="connsiteY3" fmla="*/ 36725 h 71224"/>
                    <a:gd name="connsiteX4" fmla="*/ 51343 w 564777"/>
                    <a:gd name="connsiteY4" fmla="*/ 39170 h 71224"/>
                    <a:gd name="connsiteX5" fmla="*/ 58678 w 564777"/>
                    <a:gd name="connsiteY5" fmla="*/ 44060 h 71224"/>
                    <a:gd name="connsiteX6" fmla="*/ 70903 w 564777"/>
                    <a:gd name="connsiteY6" fmla="*/ 46505 h 71224"/>
                    <a:gd name="connsiteX7" fmla="*/ 90462 w 564777"/>
                    <a:gd name="connsiteY7" fmla="*/ 53840 h 71224"/>
                    <a:gd name="connsiteX8" fmla="*/ 114911 w 564777"/>
                    <a:gd name="connsiteY8" fmla="*/ 58730 h 71224"/>
                    <a:gd name="connsiteX9" fmla="*/ 127136 w 564777"/>
                    <a:gd name="connsiteY9" fmla="*/ 61175 h 71224"/>
                    <a:gd name="connsiteX10" fmla="*/ 212708 w 564777"/>
                    <a:gd name="connsiteY10" fmla="*/ 66065 h 71224"/>
                    <a:gd name="connsiteX11" fmla="*/ 374073 w 564777"/>
                    <a:gd name="connsiteY11" fmla="*/ 68509 h 71224"/>
                    <a:gd name="connsiteX12" fmla="*/ 383853 w 564777"/>
                    <a:gd name="connsiteY12" fmla="*/ 66065 h 71224"/>
                    <a:gd name="connsiteX13" fmla="*/ 405857 w 564777"/>
                    <a:gd name="connsiteY13" fmla="*/ 58730 h 71224"/>
                    <a:gd name="connsiteX14" fmla="*/ 422971 w 564777"/>
                    <a:gd name="connsiteY14" fmla="*/ 53840 h 71224"/>
                    <a:gd name="connsiteX15" fmla="*/ 442531 w 564777"/>
                    <a:gd name="connsiteY15" fmla="*/ 51395 h 71224"/>
                    <a:gd name="connsiteX16" fmla="*/ 462090 w 564777"/>
                    <a:gd name="connsiteY16" fmla="*/ 46505 h 71224"/>
                    <a:gd name="connsiteX17" fmla="*/ 476759 w 564777"/>
                    <a:gd name="connsiteY17" fmla="*/ 41615 h 71224"/>
                    <a:gd name="connsiteX18" fmla="*/ 484094 w 564777"/>
                    <a:gd name="connsiteY18" fmla="*/ 39170 h 71224"/>
                    <a:gd name="connsiteX19" fmla="*/ 491429 w 564777"/>
                    <a:gd name="connsiteY19" fmla="*/ 36725 h 71224"/>
                    <a:gd name="connsiteX20" fmla="*/ 506099 w 564777"/>
                    <a:gd name="connsiteY20" fmla="*/ 26946 h 71224"/>
                    <a:gd name="connsiteX21" fmla="*/ 513433 w 564777"/>
                    <a:gd name="connsiteY21" fmla="*/ 24501 h 71224"/>
                    <a:gd name="connsiteX22" fmla="*/ 520768 w 564777"/>
                    <a:gd name="connsiteY22" fmla="*/ 19611 h 71224"/>
                    <a:gd name="connsiteX23" fmla="*/ 545217 w 564777"/>
                    <a:gd name="connsiteY23" fmla="*/ 12276 h 71224"/>
                    <a:gd name="connsiteX24" fmla="*/ 552552 w 564777"/>
                    <a:gd name="connsiteY24" fmla="*/ 7386 h 71224"/>
                    <a:gd name="connsiteX25" fmla="*/ 564777 w 564777"/>
                    <a:gd name="connsiteY25" fmla="*/ 52 h 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4777" h="71224">
                      <a:moveTo>
                        <a:pt x="0" y="19611"/>
                      </a:moveTo>
                      <a:cubicBezTo>
                        <a:pt x="28985" y="25408"/>
                        <a:pt x="-1045" y="17788"/>
                        <a:pt x="19559" y="26946"/>
                      </a:cubicBezTo>
                      <a:cubicBezTo>
                        <a:pt x="24269" y="29040"/>
                        <a:pt x="29618" y="29531"/>
                        <a:pt x="34229" y="31836"/>
                      </a:cubicBezTo>
                      <a:cubicBezTo>
                        <a:pt x="37489" y="33466"/>
                        <a:pt x="40659" y="35289"/>
                        <a:pt x="44009" y="36725"/>
                      </a:cubicBezTo>
                      <a:cubicBezTo>
                        <a:pt x="46378" y="37740"/>
                        <a:pt x="49038" y="38017"/>
                        <a:pt x="51343" y="39170"/>
                      </a:cubicBezTo>
                      <a:cubicBezTo>
                        <a:pt x="53971" y="40484"/>
                        <a:pt x="55927" y="43028"/>
                        <a:pt x="58678" y="44060"/>
                      </a:cubicBezTo>
                      <a:cubicBezTo>
                        <a:pt x="62569" y="45519"/>
                        <a:pt x="66871" y="45497"/>
                        <a:pt x="70903" y="46505"/>
                      </a:cubicBezTo>
                      <a:cubicBezTo>
                        <a:pt x="77773" y="48222"/>
                        <a:pt x="83727" y="51595"/>
                        <a:pt x="90462" y="53840"/>
                      </a:cubicBezTo>
                      <a:cubicBezTo>
                        <a:pt x="98245" y="56434"/>
                        <a:pt x="106968" y="57286"/>
                        <a:pt x="114911" y="58730"/>
                      </a:cubicBezTo>
                      <a:cubicBezTo>
                        <a:pt x="119000" y="59473"/>
                        <a:pt x="123017" y="60626"/>
                        <a:pt x="127136" y="61175"/>
                      </a:cubicBezTo>
                      <a:cubicBezTo>
                        <a:pt x="155897" y="65010"/>
                        <a:pt x="183179" y="64884"/>
                        <a:pt x="212708" y="66065"/>
                      </a:cubicBezTo>
                      <a:cubicBezTo>
                        <a:pt x="307149" y="73619"/>
                        <a:pt x="253398" y="71452"/>
                        <a:pt x="374073" y="68509"/>
                      </a:cubicBezTo>
                      <a:cubicBezTo>
                        <a:pt x="377333" y="67694"/>
                        <a:pt x="380634" y="67030"/>
                        <a:pt x="383853" y="66065"/>
                      </a:cubicBezTo>
                      <a:cubicBezTo>
                        <a:pt x="391258" y="63844"/>
                        <a:pt x="398522" y="61175"/>
                        <a:pt x="405857" y="58730"/>
                      </a:cubicBezTo>
                      <a:cubicBezTo>
                        <a:pt x="411669" y="56793"/>
                        <a:pt x="416833" y="54863"/>
                        <a:pt x="422971" y="53840"/>
                      </a:cubicBezTo>
                      <a:cubicBezTo>
                        <a:pt x="429452" y="52760"/>
                        <a:pt x="436011" y="52210"/>
                        <a:pt x="442531" y="51395"/>
                      </a:cubicBezTo>
                      <a:cubicBezTo>
                        <a:pt x="464780" y="43978"/>
                        <a:pt x="429644" y="55354"/>
                        <a:pt x="462090" y="46505"/>
                      </a:cubicBezTo>
                      <a:cubicBezTo>
                        <a:pt x="467063" y="45149"/>
                        <a:pt x="471869" y="43245"/>
                        <a:pt x="476759" y="41615"/>
                      </a:cubicBezTo>
                      <a:lnTo>
                        <a:pt x="484094" y="39170"/>
                      </a:lnTo>
                      <a:cubicBezTo>
                        <a:pt x="486539" y="38355"/>
                        <a:pt x="489285" y="38155"/>
                        <a:pt x="491429" y="36725"/>
                      </a:cubicBezTo>
                      <a:cubicBezTo>
                        <a:pt x="496319" y="33465"/>
                        <a:pt x="500524" y="28805"/>
                        <a:pt x="506099" y="26946"/>
                      </a:cubicBezTo>
                      <a:cubicBezTo>
                        <a:pt x="508544" y="26131"/>
                        <a:pt x="511128" y="25654"/>
                        <a:pt x="513433" y="24501"/>
                      </a:cubicBezTo>
                      <a:cubicBezTo>
                        <a:pt x="516061" y="23187"/>
                        <a:pt x="518067" y="20769"/>
                        <a:pt x="520768" y="19611"/>
                      </a:cubicBezTo>
                      <a:cubicBezTo>
                        <a:pt x="530336" y="15510"/>
                        <a:pt x="535355" y="18851"/>
                        <a:pt x="545217" y="12276"/>
                      </a:cubicBezTo>
                      <a:cubicBezTo>
                        <a:pt x="547662" y="10646"/>
                        <a:pt x="550294" y="9267"/>
                        <a:pt x="552552" y="7386"/>
                      </a:cubicBezTo>
                      <a:cubicBezTo>
                        <a:pt x="562737" y="-1101"/>
                        <a:pt x="555629" y="52"/>
                        <a:pt x="564777" y="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8" name="フリーフォーム 1197"/>
                <p:cNvSpPr/>
                <p:nvPr/>
              </p:nvSpPr>
              <p:spPr>
                <a:xfrm>
                  <a:off x="4730920" y="6329897"/>
                  <a:ext cx="256716" cy="178782"/>
                </a:xfrm>
                <a:custGeom>
                  <a:avLst/>
                  <a:gdLst>
                    <a:gd name="connsiteX0" fmla="*/ 0 w 256716"/>
                    <a:gd name="connsiteY0" fmla="*/ 0 h 178782"/>
                    <a:gd name="connsiteX1" fmla="*/ 9779 w 256716"/>
                    <a:gd name="connsiteY1" fmla="*/ 12225 h 178782"/>
                    <a:gd name="connsiteX2" fmla="*/ 17114 w 256716"/>
                    <a:gd name="connsiteY2" fmla="*/ 14670 h 178782"/>
                    <a:gd name="connsiteX3" fmla="*/ 19559 w 256716"/>
                    <a:gd name="connsiteY3" fmla="*/ 22005 h 178782"/>
                    <a:gd name="connsiteX4" fmla="*/ 26894 w 256716"/>
                    <a:gd name="connsiteY4" fmla="*/ 26894 h 178782"/>
                    <a:gd name="connsiteX5" fmla="*/ 34229 w 256716"/>
                    <a:gd name="connsiteY5" fmla="*/ 34229 h 178782"/>
                    <a:gd name="connsiteX6" fmla="*/ 44008 w 256716"/>
                    <a:gd name="connsiteY6" fmla="*/ 48899 h 178782"/>
                    <a:gd name="connsiteX7" fmla="*/ 48898 w 256716"/>
                    <a:gd name="connsiteY7" fmla="*/ 56233 h 178782"/>
                    <a:gd name="connsiteX8" fmla="*/ 53788 w 256716"/>
                    <a:gd name="connsiteY8" fmla="*/ 63568 h 178782"/>
                    <a:gd name="connsiteX9" fmla="*/ 63568 w 256716"/>
                    <a:gd name="connsiteY9" fmla="*/ 75793 h 178782"/>
                    <a:gd name="connsiteX10" fmla="*/ 73347 w 256716"/>
                    <a:gd name="connsiteY10" fmla="*/ 90462 h 178782"/>
                    <a:gd name="connsiteX11" fmla="*/ 78237 w 256716"/>
                    <a:gd name="connsiteY11" fmla="*/ 97797 h 178782"/>
                    <a:gd name="connsiteX12" fmla="*/ 85572 w 256716"/>
                    <a:gd name="connsiteY12" fmla="*/ 105132 h 178782"/>
                    <a:gd name="connsiteX13" fmla="*/ 97797 w 256716"/>
                    <a:gd name="connsiteY13" fmla="*/ 117356 h 178782"/>
                    <a:gd name="connsiteX14" fmla="*/ 117356 w 256716"/>
                    <a:gd name="connsiteY14" fmla="*/ 141806 h 178782"/>
                    <a:gd name="connsiteX15" fmla="*/ 124691 w 256716"/>
                    <a:gd name="connsiteY15" fmla="*/ 146696 h 178782"/>
                    <a:gd name="connsiteX16" fmla="*/ 136915 w 256716"/>
                    <a:gd name="connsiteY16" fmla="*/ 156475 h 178782"/>
                    <a:gd name="connsiteX17" fmla="*/ 144250 w 256716"/>
                    <a:gd name="connsiteY17" fmla="*/ 163810 h 178782"/>
                    <a:gd name="connsiteX18" fmla="*/ 158920 w 256716"/>
                    <a:gd name="connsiteY18" fmla="*/ 168700 h 178782"/>
                    <a:gd name="connsiteX19" fmla="*/ 173589 w 256716"/>
                    <a:gd name="connsiteY19" fmla="*/ 173590 h 178782"/>
                    <a:gd name="connsiteX20" fmla="*/ 193148 w 256716"/>
                    <a:gd name="connsiteY20" fmla="*/ 178479 h 178782"/>
                    <a:gd name="connsiteX21" fmla="*/ 256716 w 256716"/>
                    <a:gd name="connsiteY21" fmla="*/ 178479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716" h="178782">
                      <a:moveTo>
                        <a:pt x="0" y="0"/>
                      </a:moveTo>
                      <a:cubicBezTo>
                        <a:pt x="3260" y="4075"/>
                        <a:pt x="5817" y="8829"/>
                        <a:pt x="9779" y="12225"/>
                      </a:cubicBezTo>
                      <a:cubicBezTo>
                        <a:pt x="11736" y="13902"/>
                        <a:pt x="15292" y="12848"/>
                        <a:pt x="17114" y="14670"/>
                      </a:cubicBezTo>
                      <a:cubicBezTo>
                        <a:pt x="18936" y="16492"/>
                        <a:pt x="17949" y="19993"/>
                        <a:pt x="19559" y="22005"/>
                      </a:cubicBezTo>
                      <a:cubicBezTo>
                        <a:pt x="21395" y="24299"/>
                        <a:pt x="24637" y="25013"/>
                        <a:pt x="26894" y="26894"/>
                      </a:cubicBezTo>
                      <a:cubicBezTo>
                        <a:pt x="29550" y="29107"/>
                        <a:pt x="32106" y="31500"/>
                        <a:pt x="34229" y="34229"/>
                      </a:cubicBezTo>
                      <a:cubicBezTo>
                        <a:pt x="37837" y="38868"/>
                        <a:pt x="40748" y="44009"/>
                        <a:pt x="44008" y="48899"/>
                      </a:cubicBezTo>
                      <a:lnTo>
                        <a:pt x="48898" y="56233"/>
                      </a:lnTo>
                      <a:cubicBezTo>
                        <a:pt x="50528" y="58678"/>
                        <a:pt x="51952" y="61273"/>
                        <a:pt x="53788" y="63568"/>
                      </a:cubicBezTo>
                      <a:cubicBezTo>
                        <a:pt x="57048" y="67643"/>
                        <a:pt x="60499" y="71573"/>
                        <a:pt x="63568" y="75793"/>
                      </a:cubicBezTo>
                      <a:cubicBezTo>
                        <a:pt x="67024" y="80546"/>
                        <a:pt x="70087" y="85572"/>
                        <a:pt x="73347" y="90462"/>
                      </a:cubicBezTo>
                      <a:cubicBezTo>
                        <a:pt x="74977" y="92907"/>
                        <a:pt x="76159" y="95719"/>
                        <a:pt x="78237" y="97797"/>
                      </a:cubicBezTo>
                      <a:cubicBezTo>
                        <a:pt x="80682" y="100242"/>
                        <a:pt x="83358" y="102476"/>
                        <a:pt x="85572" y="105132"/>
                      </a:cubicBezTo>
                      <a:cubicBezTo>
                        <a:pt x="95758" y="117356"/>
                        <a:pt x="84351" y="108394"/>
                        <a:pt x="97797" y="117356"/>
                      </a:cubicBezTo>
                      <a:cubicBezTo>
                        <a:pt x="103589" y="126046"/>
                        <a:pt x="109231" y="135036"/>
                        <a:pt x="117356" y="141806"/>
                      </a:cubicBezTo>
                      <a:cubicBezTo>
                        <a:pt x="119613" y="143687"/>
                        <a:pt x="122246" y="145066"/>
                        <a:pt x="124691" y="146696"/>
                      </a:cubicBezTo>
                      <a:cubicBezTo>
                        <a:pt x="135628" y="163100"/>
                        <a:pt x="122744" y="147027"/>
                        <a:pt x="136915" y="156475"/>
                      </a:cubicBezTo>
                      <a:cubicBezTo>
                        <a:pt x="139792" y="158393"/>
                        <a:pt x="141227" y="162131"/>
                        <a:pt x="144250" y="163810"/>
                      </a:cubicBezTo>
                      <a:cubicBezTo>
                        <a:pt x="148756" y="166313"/>
                        <a:pt x="154030" y="167070"/>
                        <a:pt x="158920" y="168700"/>
                      </a:cubicBezTo>
                      <a:lnTo>
                        <a:pt x="173589" y="173590"/>
                      </a:lnTo>
                      <a:cubicBezTo>
                        <a:pt x="179770" y="175650"/>
                        <a:pt x="186612" y="178268"/>
                        <a:pt x="193148" y="178479"/>
                      </a:cubicBezTo>
                      <a:cubicBezTo>
                        <a:pt x="214326" y="179162"/>
                        <a:pt x="235527" y="178479"/>
                        <a:pt x="256716" y="1784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9" name="フリーフォーム 1198"/>
                <p:cNvSpPr/>
                <p:nvPr/>
              </p:nvSpPr>
              <p:spPr>
                <a:xfrm>
                  <a:off x="4884950" y="6501042"/>
                  <a:ext cx="528102" cy="229822"/>
                </a:xfrm>
                <a:custGeom>
                  <a:avLst/>
                  <a:gdLst>
                    <a:gd name="connsiteX0" fmla="*/ 0 w 528102"/>
                    <a:gd name="connsiteY0" fmla="*/ 0 h 229822"/>
                    <a:gd name="connsiteX1" fmla="*/ 4890 w 528102"/>
                    <a:gd name="connsiteY1" fmla="*/ 19559 h 229822"/>
                    <a:gd name="connsiteX2" fmla="*/ 19559 w 528102"/>
                    <a:gd name="connsiteY2" fmla="*/ 41563 h 229822"/>
                    <a:gd name="connsiteX3" fmla="*/ 24449 w 528102"/>
                    <a:gd name="connsiteY3" fmla="*/ 48898 h 229822"/>
                    <a:gd name="connsiteX4" fmla="*/ 29339 w 528102"/>
                    <a:gd name="connsiteY4" fmla="*/ 56233 h 229822"/>
                    <a:gd name="connsiteX5" fmla="*/ 58678 w 528102"/>
                    <a:gd name="connsiteY5" fmla="*/ 75792 h 229822"/>
                    <a:gd name="connsiteX6" fmla="*/ 66013 w 528102"/>
                    <a:gd name="connsiteY6" fmla="*/ 80682 h 229822"/>
                    <a:gd name="connsiteX7" fmla="*/ 80682 w 528102"/>
                    <a:gd name="connsiteY7" fmla="*/ 85572 h 229822"/>
                    <a:gd name="connsiteX8" fmla="*/ 95352 w 528102"/>
                    <a:gd name="connsiteY8" fmla="*/ 90462 h 229822"/>
                    <a:gd name="connsiteX9" fmla="*/ 117356 w 528102"/>
                    <a:gd name="connsiteY9" fmla="*/ 102686 h 229822"/>
                    <a:gd name="connsiteX10" fmla="*/ 127136 w 528102"/>
                    <a:gd name="connsiteY10" fmla="*/ 112466 h 229822"/>
                    <a:gd name="connsiteX11" fmla="*/ 136915 w 528102"/>
                    <a:gd name="connsiteY11" fmla="*/ 117356 h 229822"/>
                    <a:gd name="connsiteX12" fmla="*/ 158920 w 528102"/>
                    <a:gd name="connsiteY12" fmla="*/ 132025 h 229822"/>
                    <a:gd name="connsiteX13" fmla="*/ 166254 w 528102"/>
                    <a:gd name="connsiteY13" fmla="*/ 136915 h 229822"/>
                    <a:gd name="connsiteX14" fmla="*/ 188259 w 528102"/>
                    <a:gd name="connsiteY14" fmla="*/ 154030 h 229822"/>
                    <a:gd name="connsiteX15" fmla="*/ 195593 w 528102"/>
                    <a:gd name="connsiteY15" fmla="*/ 156475 h 229822"/>
                    <a:gd name="connsiteX16" fmla="*/ 217598 w 528102"/>
                    <a:gd name="connsiteY16" fmla="*/ 168699 h 229822"/>
                    <a:gd name="connsiteX17" fmla="*/ 232267 w 528102"/>
                    <a:gd name="connsiteY17" fmla="*/ 178479 h 229822"/>
                    <a:gd name="connsiteX18" fmla="*/ 239602 w 528102"/>
                    <a:gd name="connsiteY18" fmla="*/ 183369 h 229822"/>
                    <a:gd name="connsiteX19" fmla="*/ 261606 w 528102"/>
                    <a:gd name="connsiteY19" fmla="*/ 190703 h 229822"/>
                    <a:gd name="connsiteX20" fmla="*/ 268941 w 528102"/>
                    <a:gd name="connsiteY20" fmla="*/ 193148 h 229822"/>
                    <a:gd name="connsiteX21" fmla="*/ 276276 w 528102"/>
                    <a:gd name="connsiteY21" fmla="*/ 198038 h 229822"/>
                    <a:gd name="connsiteX22" fmla="*/ 283610 w 528102"/>
                    <a:gd name="connsiteY22" fmla="*/ 200483 h 229822"/>
                    <a:gd name="connsiteX23" fmla="*/ 310505 w 528102"/>
                    <a:gd name="connsiteY23" fmla="*/ 205373 h 229822"/>
                    <a:gd name="connsiteX24" fmla="*/ 325174 w 528102"/>
                    <a:gd name="connsiteY24" fmla="*/ 210263 h 229822"/>
                    <a:gd name="connsiteX25" fmla="*/ 332509 w 528102"/>
                    <a:gd name="connsiteY25" fmla="*/ 212708 h 229822"/>
                    <a:gd name="connsiteX26" fmla="*/ 342289 w 528102"/>
                    <a:gd name="connsiteY26" fmla="*/ 217598 h 229822"/>
                    <a:gd name="connsiteX27" fmla="*/ 354513 w 528102"/>
                    <a:gd name="connsiteY27" fmla="*/ 220042 h 229822"/>
                    <a:gd name="connsiteX28" fmla="*/ 369183 w 528102"/>
                    <a:gd name="connsiteY28" fmla="*/ 224932 h 229822"/>
                    <a:gd name="connsiteX29" fmla="*/ 376517 w 528102"/>
                    <a:gd name="connsiteY29" fmla="*/ 227377 h 229822"/>
                    <a:gd name="connsiteX30" fmla="*/ 393632 w 528102"/>
                    <a:gd name="connsiteY30" fmla="*/ 229822 h 229822"/>
                    <a:gd name="connsiteX31" fmla="*/ 442530 w 528102"/>
                    <a:gd name="connsiteY31" fmla="*/ 227377 h 229822"/>
                    <a:gd name="connsiteX32" fmla="*/ 457200 w 528102"/>
                    <a:gd name="connsiteY32" fmla="*/ 222487 h 229822"/>
                    <a:gd name="connsiteX33" fmla="*/ 471869 w 528102"/>
                    <a:gd name="connsiteY33" fmla="*/ 212708 h 229822"/>
                    <a:gd name="connsiteX34" fmla="*/ 488984 w 528102"/>
                    <a:gd name="connsiteY34" fmla="*/ 193148 h 229822"/>
                    <a:gd name="connsiteX35" fmla="*/ 496318 w 528102"/>
                    <a:gd name="connsiteY35" fmla="*/ 190703 h 229822"/>
                    <a:gd name="connsiteX36" fmla="*/ 501208 w 528102"/>
                    <a:gd name="connsiteY36" fmla="*/ 183369 h 229822"/>
                    <a:gd name="connsiteX37" fmla="*/ 515878 w 528102"/>
                    <a:gd name="connsiteY37" fmla="*/ 173589 h 229822"/>
                    <a:gd name="connsiteX38" fmla="*/ 520768 w 528102"/>
                    <a:gd name="connsiteY38" fmla="*/ 166254 h 229822"/>
                    <a:gd name="connsiteX39" fmla="*/ 528102 w 528102"/>
                    <a:gd name="connsiteY39" fmla="*/ 158919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8102" h="229822">
                      <a:moveTo>
                        <a:pt x="0" y="0"/>
                      </a:moveTo>
                      <a:cubicBezTo>
                        <a:pt x="678" y="3388"/>
                        <a:pt x="2541" y="15330"/>
                        <a:pt x="4890" y="19559"/>
                      </a:cubicBezTo>
                      <a:cubicBezTo>
                        <a:pt x="4905" y="19586"/>
                        <a:pt x="17105" y="37883"/>
                        <a:pt x="19559" y="41563"/>
                      </a:cubicBezTo>
                      <a:lnTo>
                        <a:pt x="24449" y="48898"/>
                      </a:lnTo>
                      <a:cubicBezTo>
                        <a:pt x="26079" y="51343"/>
                        <a:pt x="26988" y="54470"/>
                        <a:pt x="29339" y="56233"/>
                      </a:cubicBezTo>
                      <a:cubicBezTo>
                        <a:pt x="51369" y="72757"/>
                        <a:pt x="24151" y="52774"/>
                        <a:pt x="58678" y="75792"/>
                      </a:cubicBezTo>
                      <a:cubicBezTo>
                        <a:pt x="61123" y="77422"/>
                        <a:pt x="63328" y="79489"/>
                        <a:pt x="66013" y="80682"/>
                      </a:cubicBezTo>
                      <a:cubicBezTo>
                        <a:pt x="70723" y="82775"/>
                        <a:pt x="75792" y="83942"/>
                        <a:pt x="80682" y="85572"/>
                      </a:cubicBezTo>
                      <a:lnTo>
                        <a:pt x="95352" y="90462"/>
                      </a:lnTo>
                      <a:cubicBezTo>
                        <a:pt x="104573" y="93536"/>
                        <a:pt x="108952" y="94282"/>
                        <a:pt x="117356" y="102686"/>
                      </a:cubicBezTo>
                      <a:cubicBezTo>
                        <a:pt x="120616" y="105946"/>
                        <a:pt x="123448" y="109700"/>
                        <a:pt x="127136" y="112466"/>
                      </a:cubicBezTo>
                      <a:cubicBezTo>
                        <a:pt x="130052" y="114653"/>
                        <a:pt x="133790" y="115481"/>
                        <a:pt x="136915" y="117356"/>
                      </a:cubicBezTo>
                      <a:cubicBezTo>
                        <a:pt x="144474" y="121892"/>
                        <a:pt x="151585" y="127135"/>
                        <a:pt x="158920" y="132025"/>
                      </a:cubicBezTo>
                      <a:cubicBezTo>
                        <a:pt x="161365" y="133655"/>
                        <a:pt x="164176" y="134837"/>
                        <a:pt x="166254" y="136915"/>
                      </a:cubicBezTo>
                      <a:cubicBezTo>
                        <a:pt x="172583" y="143244"/>
                        <a:pt x="179485" y="151105"/>
                        <a:pt x="188259" y="154030"/>
                      </a:cubicBezTo>
                      <a:cubicBezTo>
                        <a:pt x="190704" y="154845"/>
                        <a:pt x="193340" y="155224"/>
                        <a:pt x="195593" y="156475"/>
                      </a:cubicBezTo>
                      <a:cubicBezTo>
                        <a:pt x="220812" y="170485"/>
                        <a:pt x="201002" y="163167"/>
                        <a:pt x="217598" y="168699"/>
                      </a:cubicBezTo>
                      <a:lnTo>
                        <a:pt x="232267" y="178479"/>
                      </a:lnTo>
                      <a:cubicBezTo>
                        <a:pt x="234712" y="180109"/>
                        <a:pt x="236814" y="182440"/>
                        <a:pt x="239602" y="183369"/>
                      </a:cubicBezTo>
                      <a:lnTo>
                        <a:pt x="261606" y="190703"/>
                      </a:lnTo>
                      <a:cubicBezTo>
                        <a:pt x="264051" y="191518"/>
                        <a:pt x="266797" y="191718"/>
                        <a:pt x="268941" y="193148"/>
                      </a:cubicBezTo>
                      <a:cubicBezTo>
                        <a:pt x="271386" y="194778"/>
                        <a:pt x="273648" y="196724"/>
                        <a:pt x="276276" y="198038"/>
                      </a:cubicBezTo>
                      <a:cubicBezTo>
                        <a:pt x="278581" y="199191"/>
                        <a:pt x="281132" y="199775"/>
                        <a:pt x="283610" y="200483"/>
                      </a:cubicBezTo>
                      <a:cubicBezTo>
                        <a:pt x="295137" y="203777"/>
                        <a:pt x="296656" y="203395"/>
                        <a:pt x="310505" y="205373"/>
                      </a:cubicBezTo>
                      <a:lnTo>
                        <a:pt x="325174" y="210263"/>
                      </a:lnTo>
                      <a:cubicBezTo>
                        <a:pt x="327619" y="211078"/>
                        <a:pt x="330204" y="211555"/>
                        <a:pt x="332509" y="212708"/>
                      </a:cubicBezTo>
                      <a:cubicBezTo>
                        <a:pt x="335769" y="214338"/>
                        <a:pt x="338831" y="216446"/>
                        <a:pt x="342289" y="217598"/>
                      </a:cubicBezTo>
                      <a:cubicBezTo>
                        <a:pt x="346231" y="218912"/>
                        <a:pt x="350504" y="218949"/>
                        <a:pt x="354513" y="220042"/>
                      </a:cubicBezTo>
                      <a:cubicBezTo>
                        <a:pt x="359486" y="221398"/>
                        <a:pt x="364293" y="223302"/>
                        <a:pt x="369183" y="224932"/>
                      </a:cubicBezTo>
                      <a:cubicBezTo>
                        <a:pt x="371628" y="225747"/>
                        <a:pt x="373966" y="227013"/>
                        <a:pt x="376517" y="227377"/>
                      </a:cubicBezTo>
                      <a:lnTo>
                        <a:pt x="393632" y="229822"/>
                      </a:lnTo>
                      <a:cubicBezTo>
                        <a:pt x="409931" y="229007"/>
                        <a:pt x="426318" y="229248"/>
                        <a:pt x="442530" y="227377"/>
                      </a:cubicBezTo>
                      <a:cubicBezTo>
                        <a:pt x="447651" y="226786"/>
                        <a:pt x="452911" y="225346"/>
                        <a:pt x="457200" y="222487"/>
                      </a:cubicBezTo>
                      <a:lnTo>
                        <a:pt x="471869" y="212708"/>
                      </a:lnTo>
                      <a:cubicBezTo>
                        <a:pt x="479205" y="201704"/>
                        <a:pt x="478796" y="198242"/>
                        <a:pt x="488984" y="193148"/>
                      </a:cubicBezTo>
                      <a:cubicBezTo>
                        <a:pt x="491289" y="191995"/>
                        <a:pt x="493873" y="191518"/>
                        <a:pt x="496318" y="190703"/>
                      </a:cubicBezTo>
                      <a:cubicBezTo>
                        <a:pt x="497948" y="188258"/>
                        <a:pt x="498997" y="185304"/>
                        <a:pt x="501208" y="183369"/>
                      </a:cubicBezTo>
                      <a:cubicBezTo>
                        <a:pt x="505631" y="179499"/>
                        <a:pt x="515878" y="173589"/>
                        <a:pt x="515878" y="173589"/>
                      </a:cubicBezTo>
                      <a:cubicBezTo>
                        <a:pt x="517508" y="171144"/>
                        <a:pt x="518887" y="168512"/>
                        <a:pt x="520768" y="166254"/>
                      </a:cubicBezTo>
                      <a:cubicBezTo>
                        <a:pt x="522981" y="163598"/>
                        <a:pt x="528102" y="158919"/>
                        <a:pt x="528102" y="1589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0" name="フリーフォーム 1199"/>
                <p:cNvSpPr/>
                <p:nvPr/>
              </p:nvSpPr>
              <p:spPr>
                <a:xfrm>
                  <a:off x="5298141" y="6461923"/>
                  <a:ext cx="406119" cy="303170"/>
                </a:xfrm>
                <a:custGeom>
                  <a:avLst/>
                  <a:gdLst>
                    <a:gd name="connsiteX0" fmla="*/ 0 w 406119"/>
                    <a:gd name="connsiteY0" fmla="*/ 276276 h 303170"/>
                    <a:gd name="connsiteX1" fmla="*/ 31784 w 406119"/>
                    <a:gd name="connsiteY1" fmla="*/ 283611 h 303170"/>
                    <a:gd name="connsiteX2" fmla="*/ 39119 w 406119"/>
                    <a:gd name="connsiteY2" fmla="*/ 286056 h 303170"/>
                    <a:gd name="connsiteX3" fmla="*/ 46454 w 406119"/>
                    <a:gd name="connsiteY3" fmla="*/ 290945 h 303170"/>
                    <a:gd name="connsiteX4" fmla="*/ 58678 w 406119"/>
                    <a:gd name="connsiteY4" fmla="*/ 293390 h 303170"/>
                    <a:gd name="connsiteX5" fmla="*/ 68458 w 406119"/>
                    <a:gd name="connsiteY5" fmla="*/ 295835 h 303170"/>
                    <a:gd name="connsiteX6" fmla="*/ 83127 w 406119"/>
                    <a:gd name="connsiteY6" fmla="*/ 298280 h 303170"/>
                    <a:gd name="connsiteX7" fmla="*/ 92907 w 406119"/>
                    <a:gd name="connsiteY7" fmla="*/ 300725 h 303170"/>
                    <a:gd name="connsiteX8" fmla="*/ 105132 w 406119"/>
                    <a:gd name="connsiteY8" fmla="*/ 303170 h 303170"/>
                    <a:gd name="connsiteX9" fmla="*/ 207818 w 406119"/>
                    <a:gd name="connsiteY9" fmla="*/ 300725 h 303170"/>
                    <a:gd name="connsiteX10" fmla="*/ 217598 w 406119"/>
                    <a:gd name="connsiteY10" fmla="*/ 298280 h 303170"/>
                    <a:gd name="connsiteX11" fmla="*/ 232268 w 406119"/>
                    <a:gd name="connsiteY11" fmla="*/ 295835 h 303170"/>
                    <a:gd name="connsiteX12" fmla="*/ 249382 w 406119"/>
                    <a:gd name="connsiteY12" fmla="*/ 290945 h 303170"/>
                    <a:gd name="connsiteX13" fmla="*/ 264052 w 406119"/>
                    <a:gd name="connsiteY13" fmla="*/ 286056 h 303170"/>
                    <a:gd name="connsiteX14" fmla="*/ 271386 w 406119"/>
                    <a:gd name="connsiteY14" fmla="*/ 283611 h 303170"/>
                    <a:gd name="connsiteX15" fmla="*/ 278721 w 406119"/>
                    <a:gd name="connsiteY15" fmla="*/ 278721 h 303170"/>
                    <a:gd name="connsiteX16" fmla="*/ 290946 w 406119"/>
                    <a:gd name="connsiteY16" fmla="*/ 264051 h 303170"/>
                    <a:gd name="connsiteX17" fmla="*/ 295835 w 406119"/>
                    <a:gd name="connsiteY17" fmla="*/ 256717 h 303170"/>
                    <a:gd name="connsiteX18" fmla="*/ 303170 w 406119"/>
                    <a:gd name="connsiteY18" fmla="*/ 249382 h 303170"/>
                    <a:gd name="connsiteX19" fmla="*/ 312950 w 406119"/>
                    <a:gd name="connsiteY19" fmla="*/ 234712 h 303170"/>
                    <a:gd name="connsiteX20" fmla="*/ 317840 w 406119"/>
                    <a:gd name="connsiteY20" fmla="*/ 227378 h 303170"/>
                    <a:gd name="connsiteX21" fmla="*/ 320285 w 406119"/>
                    <a:gd name="connsiteY21" fmla="*/ 220043 h 303170"/>
                    <a:gd name="connsiteX22" fmla="*/ 330064 w 406119"/>
                    <a:gd name="connsiteY22" fmla="*/ 205373 h 303170"/>
                    <a:gd name="connsiteX23" fmla="*/ 339844 w 406119"/>
                    <a:gd name="connsiteY23" fmla="*/ 183369 h 303170"/>
                    <a:gd name="connsiteX24" fmla="*/ 342289 w 406119"/>
                    <a:gd name="connsiteY24" fmla="*/ 176034 h 303170"/>
                    <a:gd name="connsiteX25" fmla="*/ 352069 w 406119"/>
                    <a:gd name="connsiteY25" fmla="*/ 161365 h 303170"/>
                    <a:gd name="connsiteX26" fmla="*/ 356958 w 406119"/>
                    <a:gd name="connsiteY26" fmla="*/ 154030 h 303170"/>
                    <a:gd name="connsiteX27" fmla="*/ 361848 w 406119"/>
                    <a:gd name="connsiteY27" fmla="*/ 139360 h 303170"/>
                    <a:gd name="connsiteX28" fmla="*/ 371628 w 406119"/>
                    <a:gd name="connsiteY28" fmla="*/ 124691 h 303170"/>
                    <a:gd name="connsiteX29" fmla="*/ 381408 w 406119"/>
                    <a:gd name="connsiteY29" fmla="*/ 95352 h 303170"/>
                    <a:gd name="connsiteX30" fmla="*/ 383853 w 406119"/>
                    <a:gd name="connsiteY30" fmla="*/ 88017 h 303170"/>
                    <a:gd name="connsiteX31" fmla="*/ 388742 w 406119"/>
                    <a:gd name="connsiteY31" fmla="*/ 80682 h 303170"/>
                    <a:gd name="connsiteX32" fmla="*/ 393632 w 406119"/>
                    <a:gd name="connsiteY32" fmla="*/ 63568 h 303170"/>
                    <a:gd name="connsiteX33" fmla="*/ 398522 w 406119"/>
                    <a:gd name="connsiteY33" fmla="*/ 48898 h 303170"/>
                    <a:gd name="connsiteX34" fmla="*/ 400967 w 406119"/>
                    <a:gd name="connsiteY34" fmla="*/ 39119 h 303170"/>
                    <a:gd name="connsiteX35" fmla="*/ 403412 w 406119"/>
                    <a:gd name="connsiteY35" fmla="*/ 26894 h 303170"/>
                    <a:gd name="connsiteX36" fmla="*/ 405857 w 406119"/>
                    <a:gd name="connsiteY36" fmla="*/ 19559 h 303170"/>
                    <a:gd name="connsiteX37" fmla="*/ 405857 w 406119"/>
                    <a:gd name="connsiteY37" fmla="*/ 0 h 30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119" h="303170">
                      <a:moveTo>
                        <a:pt x="0" y="276276"/>
                      </a:moveTo>
                      <a:cubicBezTo>
                        <a:pt x="22218" y="279450"/>
                        <a:pt x="11647" y="276898"/>
                        <a:pt x="31784" y="283611"/>
                      </a:cubicBezTo>
                      <a:cubicBezTo>
                        <a:pt x="34229" y="284426"/>
                        <a:pt x="36974" y="284627"/>
                        <a:pt x="39119" y="286056"/>
                      </a:cubicBezTo>
                      <a:cubicBezTo>
                        <a:pt x="41564" y="287686"/>
                        <a:pt x="43703" y="289913"/>
                        <a:pt x="46454" y="290945"/>
                      </a:cubicBezTo>
                      <a:cubicBezTo>
                        <a:pt x="50345" y="292404"/>
                        <a:pt x="54622" y="292489"/>
                        <a:pt x="58678" y="293390"/>
                      </a:cubicBezTo>
                      <a:cubicBezTo>
                        <a:pt x="61958" y="294119"/>
                        <a:pt x="65163" y="295176"/>
                        <a:pt x="68458" y="295835"/>
                      </a:cubicBezTo>
                      <a:cubicBezTo>
                        <a:pt x="73319" y="296807"/>
                        <a:pt x="78266" y="297308"/>
                        <a:pt x="83127" y="298280"/>
                      </a:cubicBezTo>
                      <a:cubicBezTo>
                        <a:pt x="86422" y="298939"/>
                        <a:pt x="89627" y="299996"/>
                        <a:pt x="92907" y="300725"/>
                      </a:cubicBezTo>
                      <a:cubicBezTo>
                        <a:pt x="96964" y="301626"/>
                        <a:pt x="101057" y="302355"/>
                        <a:pt x="105132" y="303170"/>
                      </a:cubicBezTo>
                      <a:lnTo>
                        <a:pt x="207818" y="300725"/>
                      </a:lnTo>
                      <a:cubicBezTo>
                        <a:pt x="211175" y="300579"/>
                        <a:pt x="214303" y="298939"/>
                        <a:pt x="217598" y="298280"/>
                      </a:cubicBezTo>
                      <a:cubicBezTo>
                        <a:pt x="222459" y="297308"/>
                        <a:pt x="227378" y="296650"/>
                        <a:pt x="232268" y="295835"/>
                      </a:cubicBezTo>
                      <a:cubicBezTo>
                        <a:pt x="256868" y="287634"/>
                        <a:pt x="218745" y="300135"/>
                        <a:pt x="249382" y="290945"/>
                      </a:cubicBezTo>
                      <a:cubicBezTo>
                        <a:pt x="254319" y="289464"/>
                        <a:pt x="259162" y="287686"/>
                        <a:pt x="264052" y="286056"/>
                      </a:cubicBezTo>
                      <a:cubicBezTo>
                        <a:pt x="266497" y="285241"/>
                        <a:pt x="269242" y="285040"/>
                        <a:pt x="271386" y="283611"/>
                      </a:cubicBezTo>
                      <a:lnTo>
                        <a:pt x="278721" y="278721"/>
                      </a:lnTo>
                      <a:cubicBezTo>
                        <a:pt x="290863" y="260509"/>
                        <a:pt x="275257" y="282878"/>
                        <a:pt x="290946" y="264051"/>
                      </a:cubicBezTo>
                      <a:cubicBezTo>
                        <a:pt x="292827" y="261794"/>
                        <a:pt x="293954" y="258974"/>
                        <a:pt x="295835" y="256717"/>
                      </a:cubicBezTo>
                      <a:cubicBezTo>
                        <a:pt x="298049" y="254061"/>
                        <a:pt x="301047" y="252111"/>
                        <a:pt x="303170" y="249382"/>
                      </a:cubicBezTo>
                      <a:cubicBezTo>
                        <a:pt x="306778" y="244743"/>
                        <a:pt x="309690" y="239602"/>
                        <a:pt x="312950" y="234712"/>
                      </a:cubicBezTo>
                      <a:lnTo>
                        <a:pt x="317840" y="227378"/>
                      </a:lnTo>
                      <a:cubicBezTo>
                        <a:pt x="318655" y="224933"/>
                        <a:pt x="319033" y="222296"/>
                        <a:pt x="320285" y="220043"/>
                      </a:cubicBezTo>
                      <a:cubicBezTo>
                        <a:pt x="323139" y="214906"/>
                        <a:pt x="328205" y="210948"/>
                        <a:pt x="330064" y="205373"/>
                      </a:cubicBezTo>
                      <a:cubicBezTo>
                        <a:pt x="342681" y="167526"/>
                        <a:pt x="328220" y="206618"/>
                        <a:pt x="339844" y="183369"/>
                      </a:cubicBezTo>
                      <a:cubicBezTo>
                        <a:pt x="340997" y="181064"/>
                        <a:pt x="341037" y="178287"/>
                        <a:pt x="342289" y="176034"/>
                      </a:cubicBezTo>
                      <a:cubicBezTo>
                        <a:pt x="345143" y="170897"/>
                        <a:pt x="348809" y="166255"/>
                        <a:pt x="352069" y="161365"/>
                      </a:cubicBezTo>
                      <a:cubicBezTo>
                        <a:pt x="353699" y="158920"/>
                        <a:pt x="356029" y="156818"/>
                        <a:pt x="356958" y="154030"/>
                      </a:cubicBezTo>
                      <a:cubicBezTo>
                        <a:pt x="358588" y="149140"/>
                        <a:pt x="358989" y="143649"/>
                        <a:pt x="361848" y="139360"/>
                      </a:cubicBezTo>
                      <a:cubicBezTo>
                        <a:pt x="365108" y="134470"/>
                        <a:pt x="369770" y="130266"/>
                        <a:pt x="371628" y="124691"/>
                      </a:cubicBezTo>
                      <a:lnTo>
                        <a:pt x="381408" y="95352"/>
                      </a:lnTo>
                      <a:cubicBezTo>
                        <a:pt x="382223" y="92907"/>
                        <a:pt x="382424" y="90162"/>
                        <a:pt x="383853" y="88017"/>
                      </a:cubicBezTo>
                      <a:cubicBezTo>
                        <a:pt x="385483" y="85572"/>
                        <a:pt x="387428" y="83310"/>
                        <a:pt x="388742" y="80682"/>
                      </a:cubicBezTo>
                      <a:cubicBezTo>
                        <a:pt x="390797" y="76571"/>
                        <a:pt x="392456" y="67488"/>
                        <a:pt x="393632" y="63568"/>
                      </a:cubicBezTo>
                      <a:cubicBezTo>
                        <a:pt x="395113" y="58631"/>
                        <a:pt x="397272" y="53899"/>
                        <a:pt x="398522" y="48898"/>
                      </a:cubicBezTo>
                      <a:cubicBezTo>
                        <a:pt x="399337" y="45638"/>
                        <a:pt x="400238" y="42399"/>
                        <a:pt x="400967" y="39119"/>
                      </a:cubicBezTo>
                      <a:cubicBezTo>
                        <a:pt x="401869" y="35062"/>
                        <a:pt x="402404" y="30926"/>
                        <a:pt x="403412" y="26894"/>
                      </a:cubicBezTo>
                      <a:cubicBezTo>
                        <a:pt x="404037" y="24394"/>
                        <a:pt x="405624" y="22126"/>
                        <a:pt x="405857" y="19559"/>
                      </a:cubicBezTo>
                      <a:cubicBezTo>
                        <a:pt x="406447" y="13066"/>
                        <a:pt x="405857" y="6520"/>
                        <a:pt x="40585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1" name="フリーフォーム 1200"/>
                <p:cNvSpPr/>
                <p:nvPr/>
              </p:nvSpPr>
              <p:spPr>
                <a:xfrm>
                  <a:off x="4552217" y="4476648"/>
                  <a:ext cx="418305" cy="400967"/>
                </a:xfrm>
                <a:custGeom>
                  <a:avLst/>
                  <a:gdLst>
                    <a:gd name="connsiteX0" fmla="*/ 418305 w 418305"/>
                    <a:gd name="connsiteY0" fmla="*/ 7335 h 400967"/>
                    <a:gd name="connsiteX1" fmla="*/ 403635 w 418305"/>
                    <a:gd name="connsiteY1" fmla="*/ 4890 h 400967"/>
                    <a:gd name="connsiteX2" fmla="*/ 391411 w 418305"/>
                    <a:gd name="connsiteY2" fmla="*/ 2445 h 400967"/>
                    <a:gd name="connsiteX3" fmla="*/ 335178 w 418305"/>
                    <a:gd name="connsiteY3" fmla="*/ 0 h 400967"/>
                    <a:gd name="connsiteX4" fmla="*/ 315618 w 418305"/>
                    <a:gd name="connsiteY4" fmla="*/ 2445 h 400967"/>
                    <a:gd name="connsiteX5" fmla="*/ 308284 w 418305"/>
                    <a:gd name="connsiteY5" fmla="*/ 7335 h 400967"/>
                    <a:gd name="connsiteX6" fmla="*/ 293614 w 418305"/>
                    <a:gd name="connsiteY6" fmla="*/ 12225 h 400967"/>
                    <a:gd name="connsiteX7" fmla="*/ 286279 w 418305"/>
                    <a:gd name="connsiteY7" fmla="*/ 14670 h 400967"/>
                    <a:gd name="connsiteX8" fmla="*/ 264275 w 418305"/>
                    <a:gd name="connsiteY8" fmla="*/ 29339 h 400967"/>
                    <a:gd name="connsiteX9" fmla="*/ 242271 w 418305"/>
                    <a:gd name="connsiteY9" fmla="*/ 44009 h 400967"/>
                    <a:gd name="connsiteX10" fmla="*/ 234936 w 418305"/>
                    <a:gd name="connsiteY10" fmla="*/ 48899 h 400967"/>
                    <a:gd name="connsiteX11" fmla="*/ 215377 w 418305"/>
                    <a:gd name="connsiteY11" fmla="*/ 70903 h 400967"/>
                    <a:gd name="connsiteX12" fmla="*/ 200707 w 418305"/>
                    <a:gd name="connsiteY12" fmla="*/ 80682 h 400967"/>
                    <a:gd name="connsiteX13" fmla="*/ 188482 w 418305"/>
                    <a:gd name="connsiteY13" fmla="*/ 90462 h 400967"/>
                    <a:gd name="connsiteX14" fmla="*/ 181148 w 418305"/>
                    <a:gd name="connsiteY14" fmla="*/ 97797 h 400967"/>
                    <a:gd name="connsiteX15" fmla="*/ 173813 w 418305"/>
                    <a:gd name="connsiteY15" fmla="*/ 102687 h 400967"/>
                    <a:gd name="connsiteX16" fmla="*/ 166478 w 418305"/>
                    <a:gd name="connsiteY16" fmla="*/ 110022 h 400967"/>
                    <a:gd name="connsiteX17" fmla="*/ 159143 w 418305"/>
                    <a:gd name="connsiteY17" fmla="*/ 114911 h 400967"/>
                    <a:gd name="connsiteX18" fmla="*/ 144474 w 418305"/>
                    <a:gd name="connsiteY18" fmla="*/ 129581 h 400967"/>
                    <a:gd name="connsiteX19" fmla="*/ 137139 w 418305"/>
                    <a:gd name="connsiteY19" fmla="*/ 136916 h 400967"/>
                    <a:gd name="connsiteX20" fmla="*/ 127359 w 418305"/>
                    <a:gd name="connsiteY20" fmla="*/ 149140 h 400967"/>
                    <a:gd name="connsiteX21" fmla="*/ 124915 w 418305"/>
                    <a:gd name="connsiteY21" fmla="*/ 156475 h 400967"/>
                    <a:gd name="connsiteX22" fmla="*/ 120025 w 418305"/>
                    <a:gd name="connsiteY22" fmla="*/ 163810 h 400967"/>
                    <a:gd name="connsiteX23" fmla="*/ 115135 w 418305"/>
                    <a:gd name="connsiteY23" fmla="*/ 178479 h 400967"/>
                    <a:gd name="connsiteX24" fmla="*/ 110245 w 418305"/>
                    <a:gd name="connsiteY24" fmla="*/ 185814 h 400967"/>
                    <a:gd name="connsiteX25" fmla="*/ 107800 w 418305"/>
                    <a:gd name="connsiteY25" fmla="*/ 193149 h 400967"/>
                    <a:gd name="connsiteX26" fmla="*/ 102910 w 418305"/>
                    <a:gd name="connsiteY26" fmla="*/ 212708 h 400967"/>
                    <a:gd name="connsiteX27" fmla="*/ 98020 w 418305"/>
                    <a:gd name="connsiteY27" fmla="*/ 227378 h 400967"/>
                    <a:gd name="connsiteX28" fmla="*/ 68681 w 418305"/>
                    <a:gd name="connsiteY28" fmla="*/ 271386 h 400967"/>
                    <a:gd name="connsiteX29" fmla="*/ 63792 w 418305"/>
                    <a:gd name="connsiteY29" fmla="*/ 278721 h 400967"/>
                    <a:gd name="connsiteX30" fmla="*/ 58902 w 418305"/>
                    <a:gd name="connsiteY30" fmla="*/ 286056 h 400967"/>
                    <a:gd name="connsiteX31" fmla="*/ 54012 w 418305"/>
                    <a:gd name="connsiteY31" fmla="*/ 300725 h 400967"/>
                    <a:gd name="connsiteX32" fmla="*/ 49122 w 418305"/>
                    <a:gd name="connsiteY32" fmla="*/ 308060 h 400967"/>
                    <a:gd name="connsiteX33" fmla="*/ 39342 w 418305"/>
                    <a:gd name="connsiteY33" fmla="*/ 330064 h 400967"/>
                    <a:gd name="connsiteX34" fmla="*/ 34453 w 418305"/>
                    <a:gd name="connsiteY34" fmla="*/ 347179 h 400967"/>
                    <a:gd name="connsiteX35" fmla="*/ 27118 w 418305"/>
                    <a:gd name="connsiteY35" fmla="*/ 369183 h 400967"/>
                    <a:gd name="connsiteX36" fmla="*/ 24673 w 418305"/>
                    <a:gd name="connsiteY36" fmla="*/ 376518 h 400967"/>
                    <a:gd name="connsiteX37" fmla="*/ 19783 w 418305"/>
                    <a:gd name="connsiteY37" fmla="*/ 393632 h 400967"/>
                    <a:gd name="connsiteX38" fmla="*/ 14893 w 418305"/>
                    <a:gd name="connsiteY38" fmla="*/ 400967 h 400967"/>
                    <a:gd name="connsiteX39" fmla="*/ 7558 w 418305"/>
                    <a:gd name="connsiteY39" fmla="*/ 398522 h 400967"/>
                    <a:gd name="connsiteX40" fmla="*/ 5113 w 418305"/>
                    <a:gd name="connsiteY40" fmla="*/ 376518 h 400967"/>
                    <a:gd name="connsiteX41" fmla="*/ 2669 w 418305"/>
                    <a:gd name="connsiteY41" fmla="*/ 364293 h 400967"/>
                    <a:gd name="connsiteX42" fmla="*/ 224 w 418305"/>
                    <a:gd name="connsiteY42" fmla="*/ 356958 h 400967"/>
                    <a:gd name="connsiteX43" fmla="*/ 224 w 418305"/>
                    <a:gd name="connsiteY43" fmla="*/ 344734 h 40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8305" h="400967">
                      <a:moveTo>
                        <a:pt x="418305" y="7335"/>
                      </a:moveTo>
                      <a:lnTo>
                        <a:pt x="403635" y="4890"/>
                      </a:lnTo>
                      <a:cubicBezTo>
                        <a:pt x="399547" y="4147"/>
                        <a:pt x="395556" y="2741"/>
                        <a:pt x="391411" y="2445"/>
                      </a:cubicBezTo>
                      <a:cubicBezTo>
                        <a:pt x="372697" y="1108"/>
                        <a:pt x="353922" y="815"/>
                        <a:pt x="335178" y="0"/>
                      </a:cubicBezTo>
                      <a:cubicBezTo>
                        <a:pt x="328658" y="815"/>
                        <a:pt x="321957" y="716"/>
                        <a:pt x="315618" y="2445"/>
                      </a:cubicBezTo>
                      <a:cubicBezTo>
                        <a:pt x="312783" y="3218"/>
                        <a:pt x="310969" y="6142"/>
                        <a:pt x="308284" y="7335"/>
                      </a:cubicBezTo>
                      <a:cubicBezTo>
                        <a:pt x="303574" y="9429"/>
                        <a:pt x="298504" y="10595"/>
                        <a:pt x="293614" y="12225"/>
                      </a:cubicBezTo>
                      <a:cubicBezTo>
                        <a:pt x="291169" y="13040"/>
                        <a:pt x="288423" y="13240"/>
                        <a:pt x="286279" y="14670"/>
                      </a:cubicBezTo>
                      <a:lnTo>
                        <a:pt x="264275" y="29339"/>
                      </a:lnTo>
                      <a:lnTo>
                        <a:pt x="242271" y="44009"/>
                      </a:lnTo>
                      <a:lnTo>
                        <a:pt x="234936" y="48899"/>
                      </a:lnTo>
                      <a:cubicBezTo>
                        <a:pt x="229058" y="57715"/>
                        <a:pt x="225421" y="64208"/>
                        <a:pt x="215377" y="70903"/>
                      </a:cubicBezTo>
                      <a:lnTo>
                        <a:pt x="200707" y="80682"/>
                      </a:lnTo>
                      <a:cubicBezTo>
                        <a:pt x="189770" y="97088"/>
                        <a:pt x="202655" y="81013"/>
                        <a:pt x="188482" y="90462"/>
                      </a:cubicBezTo>
                      <a:cubicBezTo>
                        <a:pt x="185605" y="92380"/>
                        <a:pt x="183804" y="95583"/>
                        <a:pt x="181148" y="97797"/>
                      </a:cubicBezTo>
                      <a:cubicBezTo>
                        <a:pt x="178891" y="99678"/>
                        <a:pt x="176070" y="100806"/>
                        <a:pt x="173813" y="102687"/>
                      </a:cubicBezTo>
                      <a:cubicBezTo>
                        <a:pt x="171157" y="104901"/>
                        <a:pt x="169134" y="107809"/>
                        <a:pt x="166478" y="110022"/>
                      </a:cubicBezTo>
                      <a:cubicBezTo>
                        <a:pt x="164221" y="111903"/>
                        <a:pt x="161339" y="112959"/>
                        <a:pt x="159143" y="114911"/>
                      </a:cubicBezTo>
                      <a:cubicBezTo>
                        <a:pt x="153974" y="119505"/>
                        <a:pt x="149364" y="124691"/>
                        <a:pt x="144474" y="129581"/>
                      </a:cubicBezTo>
                      <a:lnTo>
                        <a:pt x="137139" y="136916"/>
                      </a:lnTo>
                      <a:cubicBezTo>
                        <a:pt x="130992" y="155354"/>
                        <a:pt x="140000" y="133338"/>
                        <a:pt x="127359" y="149140"/>
                      </a:cubicBezTo>
                      <a:cubicBezTo>
                        <a:pt x="125749" y="151152"/>
                        <a:pt x="126067" y="154170"/>
                        <a:pt x="124915" y="156475"/>
                      </a:cubicBezTo>
                      <a:cubicBezTo>
                        <a:pt x="123601" y="159103"/>
                        <a:pt x="121218" y="161125"/>
                        <a:pt x="120025" y="163810"/>
                      </a:cubicBezTo>
                      <a:cubicBezTo>
                        <a:pt x="117932" y="168520"/>
                        <a:pt x="117994" y="174190"/>
                        <a:pt x="115135" y="178479"/>
                      </a:cubicBezTo>
                      <a:cubicBezTo>
                        <a:pt x="113505" y="180924"/>
                        <a:pt x="111559" y="183186"/>
                        <a:pt x="110245" y="185814"/>
                      </a:cubicBezTo>
                      <a:cubicBezTo>
                        <a:pt x="109092" y="188119"/>
                        <a:pt x="108478" y="190663"/>
                        <a:pt x="107800" y="193149"/>
                      </a:cubicBezTo>
                      <a:cubicBezTo>
                        <a:pt x="106032" y="199633"/>
                        <a:pt x="105035" y="206333"/>
                        <a:pt x="102910" y="212708"/>
                      </a:cubicBezTo>
                      <a:cubicBezTo>
                        <a:pt x="101280" y="217598"/>
                        <a:pt x="100879" y="223089"/>
                        <a:pt x="98020" y="227378"/>
                      </a:cubicBezTo>
                      <a:lnTo>
                        <a:pt x="68681" y="271386"/>
                      </a:lnTo>
                      <a:lnTo>
                        <a:pt x="63792" y="278721"/>
                      </a:lnTo>
                      <a:cubicBezTo>
                        <a:pt x="62162" y="281166"/>
                        <a:pt x="59831" y="283268"/>
                        <a:pt x="58902" y="286056"/>
                      </a:cubicBezTo>
                      <a:cubicBezTo>
                        <a:pt x="57272" y="290946"/>
                        <a:pt x="56871" y="296436"/>
                        <a:pt x="54012" y="300725"/>
                      </a:cubicBezTo>
                      <a:cubicBezTo>
                        <a:pt x="52382" y="303170"/>
                        <a:pt x="50315" y="305375"/>
                        <a:pt x="49122" y="308060"/>
                      </a:cubicBezTo>
                      <a:cubicBezTo>
                        <a:pt x="37485" y="334243"/>
                        <a:pt x="50408" y="313468"/>
                        <a:pt x="39342" y="330064"/>
                      </a:cubicBezTo>
                      <a:cubicBezTo>
                        <a:pt x="31122" y="354724"/>
                        <a:pt x="43666" y="316467"/>
                        <a:pt x="34453" y="347179"/>
                      </a:cubicBezTo>
                      <a:cubicBezTo>
                        <a:pt x="32232" y="354584"/>
                        <a:pt x="29563" y="361848"/>
                        <a:pt x="27118" y="369183"/>
                      </a:cubicBezTo>
                      <a:cubicBezTo>
                        <a:pt x="26303" y="371628"/>
                        <a:pt x="25298" y="374018"/>
                        <a:pt x="24673" y="376518"/>
                      </a:cubicBezTo>
                      <a:cubicBezTo>
                        <a:pt x="23890" y="379651"/>
                        <a:pt x="21536" y="390125"/>
                        <a:pt x="19783" y="393632"/>
                      </a:cubicBezTo>
                      <a:cubicBezTo>
                        <a:pt x="18469" y="396260"/>
                        <a:pt x="16523" y="398522"/>
                        <a:pt x="14893" y="400967"/>
                      </a:cubicBezTo>
                      <a:cubicBezTo>
                        <a:pt x="12448" y="400152"/>
                        <a:pt x="8515" y="400915"/>
                        <a:pt x="7558" y="398522"/>
                      </a:cubicBezTo>
                      <a:cubicBezTo>
                        <a:pt x="4817" y="391670"/>
                        <a:pt x="6156" y="383824"/>
                        <a:pt x="5113" y="376518"/>
                      </a:cubicBezTo>
                      <a:cubicBezTo>
                        <a:pt x="4525" y="372404"/>
                        <a:pt x="3677" y="368325"/>
                        <a:pt x="2669" y="364293"/>
                      </a:cubicBezTo>
                      <a:cubicBezTo>
                        <a:pt x="2044" y="361793"/>
                        <a:pt x="544" y="359515"/>
                        <a:pt x="224" y="356958"/>
                      </a:cubicBezTo>
                      <a:cubicBezTo>
                        <a:pt x="-281" y="352915"/>
                        <a:pt x="224" y="348809"/>
                        <a:pt x="224" y="3447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2" name="フリーフォーム 1201"/>
                <p:cNvSpPr/>
                <p:nvPr/>
              </p:nvSpPr>
              <p:spPr>
                <a:xfrm>
                  <a:off x="5554802" y="4843386"/>
                  <a:ext cx="291001" cy="149140"/>
                </a:xfrm>
                <a:custGeom>
                  <a:avLst/>
                  <a:gdLst>
                    <a:gd name="connsiteX0" fmla="*/ 7391 w 291001"/>
                    <a:gd name="connsiteY0" fmla="*/ 110021 h 149140"/>
                    <a:gd name="connsiteX1" fmla="*/ 19615 w 291001"/>
                    <a:gd name="connsiteY1" fmla="*/ 119801 h 149140"/>
                    <a:gd name="connsiteX2" fmla="*/ 34285 w 291001"/>
                    <a:gd name="connsiteY2" fmla="*/ 124691 h 149140"/>
                    <a:gd name="connsiteX3" fmla="*/ 41619 w 291001"/>
                    <a:gd name="connsiteY3" fmla="*/ 129581 h 149140"/>
                    <a:gd name="connsiteX4" fmla="*/ 48954 w 291001"/>
                    <a:gd name="connsiteY4" fmla="*/ 132026 h 149140"/>
                    <a:gd name="connsiteX5" fmla="*/ 80738 w 291001"/>
                    <a:gd name="connsiteY5" fmla="*/ 136916 h 149140"/>
                    <a:gd name="connsiteX6" fmla="*/ 88073 w 291001"/>
                    <a:gd name="connsiteY6" fmla="*/ 139361 h 149140"/>
                    <a:gd name="connsiteX7" fmla="*/ 134526 w 291001"/>
                    <a:gd name="connsiteY7" fmla="*/ 144250 h 149140"/>
                    <a:gd name="connsiteX8" fmla="*/ 168755 w 291001"/>
                    <a:gd name="connsiteY8" fmla="*/ 146695 h 149140"/>
                    <a:gd name="connsiteX9" fmla="*/ 176090 w 291001"/>
                    <a:gd name="connsiteY9" fmla="*/ 149140 h 149140"/>
                    <a:gd name="connsiteX10" fmla="*/ 215209 w 291001"/>
                    <a:gd name="connsiteY10" fmla="*/ 144250 h 149140"/>
                    <a:gd name="connsiteX11" fmla="*/ 242103 w 291001"/>
                    <a:gd name="connsiteY11" fmla="*/ 139361 h 149140"/>
                    <a:gd name="connsiteX12" fmla="*/ 256772 w 291001"/>
                    <a:gd name="connsiteY12" fmla="*/ 134471 h 149140"/>
                    <a:gd name="connsiteX13" fmla="*/ 271442 w 291001"/>
                    <a:gd name="connsiteY13" fmla="*/ 124691 h 149140"/>
                    <a:gd name="connsiteX14" fmla="*/ 276332 w 291001"/>
                    <a:gd name="connsiteY14" fmla="*/ 117356 h 149140"/>
                    <a:gd name="connsiteX15" fmla="*/ 283666 w 291001"/>
                    <a:gd name="connsiteY15" fmla="*/ 110021 h 149140"/>
                    <a:gd name="connsiteX16" fmla="*/ 288556 w 291001"/>
                    <a:gd name="connsiteY16" fmla="*/ 95352 h 149140"/>
                    <a:gd name="connsiteX17" fmla="*/ 291001 w 291001"/>
                    <a:gd name="connsiteY17" fmla="*/ 88017 h 149140"/>
                    <a:gd name="connsiteX18" fmla="*/ 283666 w 291001"/>
                    <a:gd name="connsiteY18" fmla="*/ 68458 h 149140"/>
                    <a:gd name="connsiteX19" fmla="*/ 276332 w 291001"/>
                    <a:gd name="connsiteY19" fmla="*/ 63568 h 149140"/>
                    <a:gd name="connsiteX20" fmla="*/ 273887 w 291001"/>
                    <a:gd name="connsiteY20" fmla="*/ 56233 h 149140"/>
                    <a:gd name="connsiteX21" fmla="*/ 261662 w 291001"/>
                    <a:gd name="connsiteY21" fmla="*/ 41564 h 149140"/>
                    <a:gd name="connsiteX22" fmla="*/ 246993 w 291001"/>
                    <a:gd name="connsiteY22" fmla="*/ 31784 h 149140"/>
                    <a:gd name="connsiteX23" fmla="*/ 239658 w 291001"/>
                    <a:gd name="connsiteY23" fmla="*/ 26894 h 149140"/>
                    <a:gd name="connsiteX24" fmla="*/ 232323 w 291001"/>
                    <a:gd name="connsiteY24" fmla="*/ 22004 h 149140"/>
                    <a:gd name="connsiteX25" fmla="*/ 217654 w 291001"/>
                    <a:gd name="connsiteY25" fmla="*/ 17115 h 149140"/>
                    <a:gd name="connsiteX26" fmla="*/ 210319 w 291001"/>
                    <a:gd name="connsiteY26" fmla="*/ 12225 h 149140"/>
                    <a:gd name="connsiteX27" fmla="*/ 195649 w 291001"/>
                    <a:gd name="connsiteY27" fmla="*/ 7335 h 149140"/>
                    <a:gd name="connsiteX28" fmla="*/ 188315 w 291001"/>
                    <a:gd name="connsiteY28" fmla="*/ 4890 h 149140"/>
                    <a:gd name="connsiteX29" fmla="*/ 180980 w 291001"/>
                    <a:gd name="connsiteY29" fmla="*/ 2445 h 149140"/>
                    <a:gd name="connsiteX30" fmla="*/ 173645 w 291001"/>
                    <a:gd name="connsiteY30" fmla="*/ 0 h 149140"/>
                    <a:gd name="connsiteX31" fmla="*/ 127192 w 291001"/>
                    <a:gd name="connsiteY31" fmla="*/ 2445 h 149140"/>
                    <a:gd name="connsiteX32" fmla="*/ 95408 w 291001"/>
                    <a:gd name="connsiteY32" fmla="*/ 9780 h 149140"/>
                    <a:gd name="connsiteX33" fmla="*/ 61179 w 291001"/>
                    <a:gd name="connsiteY33" fmla="*/ 14670 h 149140"/>
                    <a:gd name="connsiteX34" fmla="*/ 39174 w 291001"/>
                    <a:gd name="connsiteY34" fmla="*/ 22004 h 149140"/>
                    <a:gd name="connsiteX35" fmla="*/ 31840 w 291001"/>
                    <a:gd name="connsiteY35" fmla="*/ 24449 h 149140"/>
                    <a:gd name="connsiteX36" fmla="*/ 17170 w 291001"/>
                    <a:gd name="connsiteY36" fmla="*/ 31784 h 149140"/>
                    <a:gd name="connsiteX37" fmla="*/ 12280 w 291001"/>
                    <a:gd name="connsiteY37" fmla="*/ 39119 h 149140"/>
                    <a:gd name="connsiteX38" fmla="*/ 2501 w 291001"/>
                    <a:gd name="connsiteY38" fmla="*/ 48898 h 149140"/>
                    <a:gd name="connsiteX39" fmla="*/ 56 w 291001"/>
                    <a:gd name="connsiteY39" fmla="*/ 61123 h 149140"/>
                    <a:gd name="connsiteX40" fmla="*/ 7391 w 291001"/>
                    <a:gd name="connsiteY40" fmla="*/ 110021 h 1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1001" h="149140">
                      <a:moveTo>
                        <a:pt x="7391" y="110021"/>
                      </a:moveTo>
                      <a:cubicBezTo>
                        <a:pt x="10651" y="119801"/>
                        <a:pt x="15034" y="117302"/>
                        <a:pt x="19615" y="119801"/>
                      </a:cubicBezTo>
                      <a:cubicBezTo>
                        <a:pt x="24140" y="122269"/>
                        <a:pt x="34285" y="124691"/>
                        <a:pt x="34285" y="124691"/>
                      </a:cubicBezTo>
                      <a:cubicBezTo>
                        <a:pt x="36730" y="126321"/>
                        <a:pt x="38991" y="128267"/>
                        <a:pt x="41619" y="129581"/>
                      </a:cubicBezTo>
                      <a:cubicBezTo>
                        <a:pt x="43924" y="130734"/>
                        <a:pt x="46454" y="131401"/>
                        <a:pt x="48954" y="132026"/>
                      </a:cubicBezTo>
                      <a:cubicBezTo>
                        <a:pt x="60154" y="134826"/>
                        <a:pt x="68862" y="135431"/>
                        <a:pt x="80738" y="136916"/>
                      </a:cubicBezTo>
                      <a:cubicBezTo>
                        <a:pt x="83183" y="137731"/>
                        <a:pt x="85546" y="138856"/>
                        <a:pt x="88073" y="139361"/>
                      </a:cubicBezTo>
                      <a:cubicBezTo>
                        <a:pt x="101365" y="142019"/>
                        <a:pt x="122498" y="143325"/>
                        <a:pt x="134526" y="144250"/>
                      </a:cubicBezTo>
                      <a:lnTo>
                        <a:pt x="168755" y="146695"/>
                      </a:lnTo>
                      <a:cubicBezTo>
                        <a:pt x="171200" y="147510"/>
                        <a:pt x="173513" y="149140"/>
                        <a:pt x="176090" y="149140"/>
                      </a:cubicBezTo>
                      <a:cubicBezTo>
                        <a:pt x="209246" y="149140"/>
                        <a:pt x="195748" y="148142"/>
                        <a:pt x="215209" y="144250"/>
                      </a:cubicBezTo>
                      <a:cubicBezTo>
                        <a:pt x="222176" y="142857"/>
                        <a:pt x="234910" y="141323"/>
                        <a:pt x="242103" y="139361"/>
                      </a:cubicBezTo>
                      <a:cubicBezTo>
                        <a:pt x="247076" y="138005"/>
                        <a:pt x="252483" y="137330"/>
                        <a:pt x="256772" y="134471"/>
                      </a:cubicBezTo>
                      <a:lnTo>
                        <a:pt x="271442" y="124691"/>
                      </a:lnTo>
                      <a:cubicBezTo>
                        <a:pt x="273072" y="122246"/>
                        <a:pt x="274451" y="119614"/>
                        <a:pt x="276332" y="117356"/>
                      </a:cubicBezTo>
                      <a:cubicBezTo>
                        <a:pt x="278545" y="114700"/>
                        <a:pt x="281987" y="113043"/>
                        <a:pt x="283666" y="110021"/>
                      </a:cubicBezTo>
                      <a:cubicBezTo>
                        <a:pt x="286169" y="105515"/>
                        <a:pt x="286926" y="100242"/>
                        <a:pt x="288556" y="95352"/>
                      </a:cubicBezTo>
                      <a:lnTo>
                        <a:pt x="291001" y="88017"/>
                      </a:lnTo>
                      <a:cubicBezTo>
                        <a:pt x="289251" y="79270"/>
                        <a:pt x="289962" y="74754"/>
                        <a:pt x="283666" y="68458"/>
                      </a:cubicBezTo>
                      <a:cubicBezTo>
                        <a:pt x="281588" y="66380"/>
                        <a:pt x="278777" y="65198"/>
                        <a:pt x="276332" y="63568"/>
                      </a:cubicBezTo>
                      <a:cubicBezTo>
                        <a:pt x="275517" y="61123"/>
                        <a:pt x="275040" y="58538"/>
                        <a:pt x="273887" y="56233"/>
                      </a:cubicBezTo>
                      <a:cubicBezTo>
                        <a:pt x="271318" y="51095"/>
                        <a:pt x="266088" y="45006"/>
                        <a:pt x="261662" y="41564"/>
                      </a:cubicBezTo>
                      <a:cubicBezTo>
                        <a:pt x="257023" y="37956"/>
                        <a:pt x="251883" y="35044"/>
                        <a:pt x="246993" y="31784"/>
                      </a:cubicBezTo>
                      <a:lnTo>
                        <a:pt x="239658" y="26894"/>
                      </a:lnTo>
                      <a:cubicBezTo>
                        <a:pt x="237213" y="25264"/>
                        <a:pt x="235111" y="22933"/>
                        <a:pt x="232323" y="22004"/>
                      </a:cubicBezTo>
                      <a:lnTo>
                        <a:pt x="217654" y="17115"/>
                      </a:lnTo>
                      <a:cubicBezTo>
                        <a:pt x="215209" y="15485"/>
                        <a:pt x="213004" y="13418"/>
                        <a:pt x="210319" y="12225"/>
                      </a:cubicBezTo>
                      <a:cubicBezTo>
                        <a:pt x="205609" y="10132"/>
                        <a:pt x="200539" y="8965"/>
                        <a:pt x="195649" y="7335"/>
                      </a:cubicBezTo>
                      <a:lnTo>
                        <a:pt x="188315" y="4890"/>
                      </a:lnTo>
                      <a:lnTo>
                        <a:pt x="180980" y="2445"/>
                      </a:lnTo>
                      <a:lnTo>
                        <a:pt x="173645" y="0"/>
                      </a:lnTo>
                      <a:cubicBezTo>
                        <a:pt x="158161" y="815"/>
                        <a:pt x="142644" y="1157"/>
                        <a:pt x="127192" y="2445"/>
                      </a:cubicBezTo>
                      <a:cubicBezTo>
                        <a:pt x="114452" y="3507"/>
                        <a:pt x="109175" y="8250"/>
                        <a:pt x="95408" y="9780"/>
                      </a:cubicBezTo>
                      <a:cubicBezTo>
                        <a:pt x="84820" y="10956"/>
                        <a:pt x="71886" y="11750"/>
                        <a:pt x="61179" y="14670"/>
                      </a:cubicBezTo>
                      <a:cubicBezTo>
                        <a:pt x="61163" y="14674"/>
                        <a:pt x="42849" y="20779"/>
                        <a:pt x="39174" y="22004"/>
                      </a:cubicBezTo>
                      <a:cubicBezTo>
                        <a:pt x="36729" y="22819"/>
                        <a:pt x="33984" y="23020"/>
                        <a:pt x="31840" y="24449"/>
                      </a:cubicBezTo>
                      <a:cubicBezTo>
                        <a:pt x="22361" y="30769"/>
                        <a:pt x="27293" y="28410"/>
                        <a:pt x="17170" y="31784"/>
                      </a:cubicBezTo>
                      <a:cubicBezTo>
                        <a:pt x="15540" y="34229"/>
                        <a:pt x="14575" y="37283"/>
                        <a:pt x="12280" y="39119"/>
                      </a:cubicBezTo>
                      <a:cubicBezTo>
                        <a:pt x="2094" y="47268"/>
                        <a:pt x="6168" y="34230"/>
                        <a:pt x="2501" y="48898"/>
                      </a:cubicBezTo>
                      <a:cubicBezTo>
                        <a:pt x="1493" y="52930"/>
                        <a:pt x="1064" y="57091"/>
                        <a:pt x="56" y="61123"/>
                      </a:cubicBezTo>
                      <a:cubicBezTo>
                        <a:pt x="-569" y="63623"/>
                        <a:pt x="4131" y="100241"/>
                        <a:pt x="7391" y="110021"/>
                      </a:cubicBezTo>
                      <a:close/>
                    </a:path>
                  </a:pathLst>
                </a:cu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3" name="フリーフォーム 1202"/>
                <p:cNvSpPr/>
                <p:nvPr/>
              </p:nvSpPr>
              <p:spPr>
                <a:xfrm>
                  <a:off x="5603756" y="4990081"/>
                  <a:ext cx="90462" cy="88017"/>
                </a:xfrm>
                <a:custGeom>
                  <a:avLst/>
                  <a:gdLst>
                    <a:gd name="connsiteX0" fmla="*/ 0 w 90462"/>
                    <a:gd name="connsiteY0" fmla="*/ 0 h 88017"/>
                    <a:gd name="connsiteX1" fmla="*/ 36674 w 90462"/>
                    <a:gd name="connsiteY1" fmla="*/ 4890 h 88017"/>
                    <a:gd name="connsiteX2" fmla="*/ 51343 w 90462"/>
                    <a:gd name="connsiteY2" fmla="*/ 9780 h 88017"/>
                    <a:gd name="connsiteX3" fmla="*/ 58678 w 90462"/>
                    <a:gd name="connsiteY3" fmla="*/ 12225 h 88017"/>
                    <a:gd name="connsiteX4" fmla="*/ 66013 w 90462"/>
                    <a:gd name="connsiteY4" fmla="*/ 14670 h 88017"/>
                    <a:gd name="connsiteX5" fmla="*/ 73348 w 90462"/>
                    <a:gd name="connsiteY5" fmla="*/ 19560 h 88017"/>
                    <a:gd name="connsiteX6" fmla="*/ 75793 w 90462"/>
                    <a:gd name="connsiteY6" fmla="*/ 26894 h 88017"/>
                    <a:gd name="connsiteX7" fmla="*/ 85572 w 90462"/>
                    <a:gd name="connsiteY7" fmla="*/ 41564 h 88017"/>
                    <a:gd name="connsiteX8" fmla="*/ 90462 w 90462"/>
                    <a:gd name="connsiteY8" fmla="*/ 58678 h 88017"/>
                    <a:gd name="connsiteX9" fmla="*/ 88017 w 90462"/>
                    <a:gd name="connsiteY9" fmla="*/ 80683 h 88017"/>
                    <a:gd name="connsiteX10" fmla="*/ 85572 w 90462"/>
                    <a:gd name="connsiteY10" fmla="*/ 88017 h 8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62" h="88017">
                      <a:moveTo>
                        <a:pt x="0" y="0"/>
                      </a:moveTo>
                      <a:cubicBezTo>
                        <a:pt x="11773" y="1177"/>
                        <a:pt x="24948" y="1692"/>
                        <a:pt x="36674" y="4890"/>
                      </a:cubicBezTo>
                      <a:cubicBezTo>
                        <a:pt x="41647" y="6246"/>
                        <a:pt x="46453" y="8150"/>
                        <a:pt x="51343" y="9780"/>
                      </a:cubicBezTo>
                      <a:lnTo>
                        <a:pt x="58678" y="12225"/>
                      </a:lnTo>
                      <a:cubicBezTo>
                        <a:pt x="61123" y="13040"/>
                        <a:pt x="63869" y="13240"/>
                        <a:pt x="66013" y="14670"/>
                      </a:cubicBezTo>
                      <a:lnTo>
                        <a:pt x="73348" y="19560"/>
                      </a:lnTo>
                      <a:cubicBezTo>
                        <a:pt x="74163" y="22005"/>
                        <a:pt x="74542" y="24641"/>
                        <a:pt x="75793" y="26894"/>
                      </a:cubicBezTo>
                      <a:cubicBezTo>
                        <a:pt x="78647" y="32031"/>
                        <a:pt x="83714" y="35989"/>
                        <a:pt x="85572" y="41564"/>
                      </a:cubicBezTo>
                      <a:cubicBezTo>
                        <a:pt x="89080" y="52087"/>
                        <a:pt x="87392" y="46399"/>
                        <a:pt x="90462" y="58678"/>
                      </a:cubicBezTo>
                      <a:cubicBezTo>
                        <a:pt x="89647" y="66013"/>
                        <a:pt x="89230" y="73403"/>
                        <a:pt x="88017" y="80683"/>
                      </a:cubicBezTo>
                      <a:cubicBezTo>
                        <a:pt x="87593" y="83225"/>
                        <a:pt x="85572" y="88017"/>
                        <a:pt x="85572" y="880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4" name="フリーフォーム 1203"/>
                <p:cNvSpPr/>
                <p:nvPr/>
              </p:nvSpPr>
              <p:spPr>
                <a:xfrm>
                  <a:off x="5703998" y="4982747"/>
                  <a:ext cx="105131" cy="100241"/>
                </a:xfrm>
                <a:custGeom>
                  <a:avLst/>
                  <a:gdLst>
                    <a:gd name="connsiteX0" fmla="*/ 105131 w 105131"/>
                    <a:gd name="connsiteY0" fmla="*/ 0 h 100241"/>
                    <a:gd name="connsiteX1" fmla="*/ 92907 w 105131"/>
                    <a:gd name="connsiteY1" fmla="*/ 2444 h 100241"/>
                    <a:gd name="connsiteX2" fmla="*/ 78237 w 105131"/>
                    <a:gd name="connsiteY2" fmla="*/ 7334 h 100241"/>
                    <a:gd name="connsiteX3" fmla="*/ 68458 w 105131"/>
                    <a:gd name="connsiteY3" fmla="*/ 9779 h 100241"/>
                    <a:gd name="connsiteX4" fmla="*/ 61123 w 105131"/>
                    <a:gd name="connsiteY4" fmla="*/ 12224 h 100241"/>
                    <a:gd name="connsiteX5" fmla="*/ 39119 w 105131"/>
                    <a:gd name="connsiteY5" fmla="*/ 14669 h 100241"/>
                    <a:gd name="connsiteX6" fmla="*/ 17114 w 105131"/>
                    <a:gd name="connsiteY6" fmla="*/ 24449 h 100241"/>
                    <a:gd name="connsiteX7" fmla="*/ 12224 w 105131"/>
                    <a:gd name="connsiteY7" fmla="*/ 31783 h 100241"/>
                    <a:gd name="connsiteX8" fmla="*/ 7335 w 105131"/>
                    <a:gd name="connsiteY8" fmla="*/ 46453 h 100241"/>
                    <a:gd name="connsiteX9" fmla="*/ 4890 w 105131"/>
                    <a:gd name="connsiteY9" fmla="*/ 53788 h 100241"/>
                    <a:gd name="connsiteX10" fmla="*/ 2445 w 105131"/>
                    <a:gd name="connsiteY10" fmla="*/ 61123 h 100241"/>
                    <a:gd name="connsiteX11" fmla="*/ 0 w 105131"/>
                    <a:gd name="connsiteY11" fmla="*/ 68457 h 100241"/>
                    <a:gd name="connsiteX12" fmla="*/ 2445 w 105131"/>
                    <a:gd name="connsiteY12" fmla="*/ 88017 h 100241"/>
                    <a:gd name="connsiteX13" fmla="*/ 4890 w 105131"/>
                    <a:gd name="connsiteY13" fmla="*/ 100241 h 10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131" h="100241">
                      <a:moveTo>
                        <a:pt x="105131" y="0"/>
                      </a:moveTo>
                      <a:cubicBezTo>
                        <a:pt x="101056" y="815"/>
                        <a:pt x="96916" y="1351"/>
                        <a:pt x="92907" y="2444"/>
                      </a:cubicBezTo>
                      <a:cubicBezTo>
                        <a:pt x="87934" y="3800"/>
                        <a:pt x="83238" y="6084"/>
                        <a:pt x="78237" y="7334"/>
                      </a:cubicBezTo>
                      <a:cubicBezTo>
                        <a:pt x="74977" y="8149"/>
                        <a:pt x="71689" y="8856"/>
                        <a:pt x="68458" y="9779"/>
                      </a:cubicBezTo>
                      <a:cubicBezTo>
                        <a:pt x="65980" y="10487"/>
                        <a:pt x="63665" y="11800"/>
                        <a:pt x="61123" y="12224"/>
                      </a:cubicBezTo>
                      <a:cubicBezTo>
                        <a:pt x="53844" y="13437"/>
                        <a:pt x="46454" y="13854"/>
                        <a:pt x="39119" y="14669"/>
                      </a:cubicBezTo>
                      <a:cubicBezTo>
                        <a:pt x="21661" y="20488"/>
                        <a:pt x="28738" y="16700"/>
                        <a:pt x="17114" y="24449"/>
                      </a:cubicBezTo>
                      <a:cubicBezTo>
                        <a:pt x="15484" y="26894"/>
                        <a:pt x="13417" y="29098"/>
                        <a:pt x="12224" y="31783"/>
                      </a:cubicBezTo>
                      <a:cubicBezTo>
                        <a:pt x="10131" y="36493"/>
                        <a:pt x="8965" y="41563"/>
                        <a:pt x="7335" y="46453"/>
                      </a:cubicBezTo>
                      <a:lnTo>
                        <a:pt x="4890" y="53788"/>
                      </a:lnTo>
                      <a:lnTo>
                        <a:pt x="2445" y="61123"/>
                      </a:lnTo>
                      <a:lnTo>
                        <a:pt x="0" y="68457"/>
                      </a:lnTo>
                      <a:cubicBezTo>
                        <a:pt x="815" y="74977"/>
                        <a:pt x="1270" y="81552"/>
                        <a:pt x="2445" y="88017"/>
                      </a:cubicBezTo>
                      <a:cubicBezTo>
                        <a:pt x="5406" y="104299"/>
                        <a:pt x="4890" y="88092"/>
                        <a:pt x="4890" y="1002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5" name="フリーフォーム 1204"/>
                <p:cNvSpPr/>
                <p:nvPr/>
              </p:nvSpPr>
              <p:spPr>
                <a:xfrm>
                  <a:off x="4906306" y="4682021"/>
                  <a:ext cx="213356" cy="347179"/>
                </a:xfrm>
                <a:custGeom>
                  <a:avLst/>
                  <a:gdLst>
                    <a:gd name="connsiteX0" fmla="*/ 213356 w 213356"/>
                    <a:gd name="connsiteY0" fmla="*/ 0 h 347179"/>
                    <a:gd name="connsiteX1" fmla="*/ 193797 w 213356"/>
                    <a:gd name="connsiteY1" fmla="*/ 2445 h 347179"/>
                    <a:gd name="connsiteX2" fmla="*/ 179127 w 213356"/>
                    <a:gd name="connsiteY2" fmla="*/ 7335 h 347179"/>
                    <a:gd name="connsiteX3" fmla="*/ 164458 w 213356"/>
                    <a:gd name="connsiteY3" fmla="*/ 12225 h 347179"/>
                    <a:gd name="connsiteX4" fmla="*/ 157123 w 213356"/>
                    <a:gd name="connsiteY4" fmla="*/ 14670 h 347179"/>
                    <a:gd name="connsiteX5" fmla="*/ 149788 w 213356"/>
                    <a:gd name="connsiteY5" fmla="*/ 17115 h 347179"/>
                    <a:gd name="connsiteX6" fmla="*/ 135119 w 213356"/>
                    <a:gd name="connsiteY6" fmla="*/ 26895 h 347179"/>
                    <a:gd name="connsiteX7" fmla="*/ 127784 w 213356"/>
                    <a:gd name="connsiteY7" fmla="*/ 31784 h 347179"/>
                    <a:gd name="connsiteX8" fmla="*/ 122894 w 213356"/>
                    <a:gd name="connsiteY8" fmla="*/ 39119 h 347179"/>
                    <a:gd name="connsiteX9" fmla="*/ 108224 w 213356"/>
                    <a:gd name="connsiteY9" fmla="*/ 48899 h 347179"/>
                    <a:gd name="connsiteX10" fmla="*/ 96000 w 213356"/>
                    <a:gd name="connsiteY10" fmla="*/ 58678 h 347179"/>
                    <a:gd name="connsiteX11" fmla="*/ 81330 w 213356"/>
                    <a:gd name="connsiteY11" fmla="*/ 68458 h 347179"/>
                    <a:gd name="connsiteX12" fmla="*/ 69106 w 213356"/>
                    <a:gd name="connsiteY12" fmla="*/ 90462 h 347179"/>
                    <a:gd name="connsiteX13" fmla="*/ 64216 w 213356"/>
                    <a:gd name="connsiteY13" fmla="*/ 97797 h 347179"/>
                    <a:gd name="connsiteX14" fmla="*/ 59326 w 213356"/>
                    <a:gd name="connsiteY14" fmla="*/ 114912 h 347179"/>
                    <a:gd name="connsiteX15" fmla="*/ 51991 w 213356"/>
                    <a:gd name="connsiteY15" fmla="*/ 146696 h 347179"/>
                    <a:gd name="connsiteX16" fmla="*/ 42212 w 213356"/>
                    <a:gd name="connsiteY16" fmla="*/ 161365 h 347179"/>
                    <a:gd name="connsiteX17" fmla="*/ 34877 w 213356"/>
                    <a:gd name="connsiteY17" fmla="*/ 166255 h 347179"/>
                    <a:gd name="connsiteX18" fmla="*/ 29987 w 213356"/>
                    <a:gd name="connsiteY18" fmla="*/ 173590 h 347179"/>
                    <a:gd name="connsiteX19" fmla="*/ 12873 w 213356"/>
                    <a:gd name="connsiteY19" fmla="*/ 195594 h 347179"/>
                    <a:gd name="connsiteX20" fmla="*/ 5538 w 213356"/>
                    <a:gd name="connsiteY20" fmla="*/ 217598 h 347179"/>
                    <a:gd name="connsiteX21" fmla="*/ 3093 w 213356"/>
                    <a:gd name="connsiteY21" fmla="*/ 224933 h 347179"/>
                    <a:gd name="connsiteX22" fmla="*/ 3093 w 213356"/>
                    <a:gd name="connsiteY22" fmla="*/ 283611 h 347179"/>
                    <a:gd name="connsiteX23" fmla="*/ 7983 w 213356"/>
                    <a:gd name="connsiteY23" fmla="*/ 298281 h 347179"/>
                    <a:gd name="connsiteX24" fmla="*/ 12873 w 213356"/>
                    <a:gd name="connsiteY24" fmla="*/ 320285 h 347179"/>
                    <a:gd name="connsiteX25" fmla="*/ 17762 w 213356"/>
                    <a:gd name="connsiteY25" fmla="*/ 334954 h 347179"/>
                    <a:gd name="connsiteX26" fmla="*/ 20207 w 213356"/>
                    <a:gd name="connsiteY26" fmla="*/ 342289 h 347179"/>
                    <a:gd name="connsiteX27" fmla="*/ 20207 w 213356"/>
                    <a:gd name="connsiteY27" fmla="*/ 347179 h 34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3356" h="347179">
                      <a:moveTo>
                        <a:pt x="213356" y="0"/>
                      </a:moveTo>
                      <a:cubicBezTo>
                        <a:pt x="206836" y="815"/>
                        <a:pt x="200222" y="1068"/>
                        <a:pt x="193797" y="2445"/>
                      </a:cubicBezTo>
                      <a:cubicBezTo>
                        <a:pt x="188757" y="3525"/>
                        <a:pt x="184017" y="5705"/>
                        <a:pt x="179127" y="7335"/>
                      </a:cubicBezTo>
                      <a:lnTo>
                        <a:pt x="164458" y="12225"/>
                      </a:lnTo>
                      <a:lnTo>
                        <a:pt x="157123" y="14670"/>
                      </a:lnTo>
                      <a:cubicBezTo>
                        <a:pt x="154678" y="15485"/>
                        <a:pt x="151932" y="15685"/>
                        <a:pt x="149788" y="17115"/>
                      </a:cubicBezTo>
                      <a:lnTo>
                        <a:pt x="135119" y="26895"/>
                      </a:lnTo>
                      <a:lnTo>
                        <a:pt x="127784" y="31784"/>
                      </a:lnTo>
                      <a:cubicBezTo>
                        <a:pt x="126154" y="34229"/>
                        <a:pt x="125105" y="37184"/>
                        <a:pt x="122894" y="39119"/>
                      </a:cubicBezTo>
                      <a:cubicBezTo>
                        <a:pt x="118471" y="42989"/>
                        <a:pt x="108224" y="48899"/>
                        <a:pt x="108224" y="48899"/>
                      </a:cubicBezTo>
                      <a:cubicBezTo>
                        <a:pt x="97290" y="65303"/>
                        <a:pt x="110171" y="49232"/>
                        <a:pt x="96000" y="58678"/>
                      </a:cubicBezTo>
                      <a:cubicBezTo>
                        <a:pt x="77681" y="70889"/>
                        <a:pt x="98774" y="62643"/>
                        <a:pt x="81330" y="68458"/>
                      </a:cubicBezTo>
                      <a:cubicBezTo>
                        <a:pt x="77027" y="81368"/>
                        <a:pt x="80314" y="73649"/>
                        <a:pt x="69106" y="90462"/>
                      </a:cubicBezTo>
                      <a:cubicBezTo>
                        <a:pt x="67476" y="92907"/>
                        <a:pt x="65145" y="95009"/>
                        <a:pt x="64216" y="97797"/>
                      </a:cubicBezTo>
                      <a:cubicBezTo>
                        <a:pt x="62121" y="104082"/>
                        <a:pt x="60554" y="108158"/>
                        <a:pt x="59326" y="114912"/>
                      </a:cubicBezTo>
                      <a:cubicBezTo>
                        <a:pt x="57776" y="123437"/>
                        <a:pt x="57251" y="138806"/>
                        <a:pt x="51991" y="146696"/>
                      </a:cubicBezTo>
                      <a:cubicBezTo>
                        <a:pt x="48731" y="151586"/>
                        <a:pt x="47102" y="158105"/>
                        <a:pt x="42212" y="161365"/>
                      </a:cubicBezTo>
                      <a:lnTo>
                        <a:pt x="34877" y="166255"/>
                      </a:lnTo>
                      <a:cubicBezTo>
                        <a:pt x="33247" y="168700"/>
                        <a:pt x="31868" y="171333"/>
                        <a:pt x="29987" y="173590"/>
                      </a:cubicBezTo>
                      <a:cubicBezTo>
                        <a:pt x="22953" y="182031"/>
                        <a:pt x="16995" y="183229"/>
                        <a:pt x="12873" y="195594"/>
                      </a:cubicBezTo>
                      <a:lnTo>
                        <a:pt x="5538" y="217598"/>
                      </a:lnTo>
                      <a:lnTo>
                        <a:pt x="3093" y="224933"/>
                      </a:lnTo>
                      <a:cubicBezTo>
                        <a:pt x="-579" y="250638"/>
                        <a:pt x="-1462" y="248693"/>
                        <a:pt x="3093" y="283611"/>
                      </a:cubicBezTo>
                      <a:cubicBezTo>
                        <a:pt x="3760" y="288722"/>
                        <a:pt x="6972" y="293227"/>
                        <a:pt x="7983" y="298281"/>
                      </a:cubicBezTo>
                      <a:cubicBezTo>
                        <a:pt x="9379" y="305262"/>
                        <a:pt x="10801" y="313378"/>
                        <a:pt x="12873" y="320285"/>
                      </a:cubicBezTo>
                      <a:cubicBezTo>
                        <a:pt x="14354" y="325222"/>
                        <a:pt x="16132" y="330064"/>
                        <a:pt x="17762" y="334954"/>
                      </a:cubicBezTo>
                      <a:cubicBezTo>
                        <a:pt x="18577" y="337399"/>
                        <a:pt x="20207" y="339712"/>
                        <a:pt x="20207" y="342289"/>
                      </a:cubicBezTo>
                      <a:lnTo>
                        <a:pt x="20207" y="34717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6" name="フリーフォーム 1205"/>
                <p:cNvSpPr/>
                <p:nvPr/>
              </p:nvSpPr>
              <p:spPr>
                <a:xfrm>
                  <a:off x="4787153" y="4982747"/>
                  <a:ext cx="139374" cy="229822"/>
                </a:xfrm>
                <a:custGeom>
                  <a:avLst/>
                  <a:gdLst>
                    <a:gd name="connsiteX0" fmla="*/ 0 w 139374"/>
                    <a:gd name="connsiteY0" fmla="*/ 0 h 229822"/>
                    <a:gd name="connsiteX1" fmla="*/ 9780 w 139374"/>
                    <a:gd name="connsiteY1" fmla="*/ 26894 h 229822"/>
                    <a:gd name="connsiteX2" fmla="*/ 12225 w 139374"/>
                    <a:gd name="connsiteY2" fmla="*/ 34228 h 229822"/>
                    <a:gd name="connsiteX3" fmla="*/ 17114 w 139374"/>
                    <a:gd name="connsiteY3" fmla="*/ 41563 h 229822"/>
                    <a:gd name="connsiteX4" fmla="*/ 22004 w 139374"/>
                    <a:gd name="connsiteY4" fmla="*/ 56233 h 229822"/>
                    <a:gd name="connsiteX5" fmla="*/ 24449 w 139374"/>
                    <a:gd name="connsiteY5" fmla="*/ 63567 h 229822"/>
                    <a:gd name="connsiteX6" fmla="*/ 26894 w 139374"/>
                    <a:gd name="connsiteY6" fmla="*/ 70902 h 229822"/>
                    <a:gd name="connsiteX7" fmla="*/ 31784 w 139374"/>
                    <a:gd name="connsiteY7" fmla="*/ 78237 h 229822"/>
                    <a:gd name="connsiteX8" fmla="*/ 34229 w 139374"/>
                    <a:gd name="connsiteY8" fmla="*/ 85572 h 229822"/>
                    <a:gd name="connsiteX9" fmla="*/ 44008 w 139374"/>
                    <a:gd name="connsiteY9" fmla="*/ 100241 h 229822"/>
                    <a:gd name="connsiteX10" fmla="*/ 48898 w 139374"/>
                    <a:gd name="connsiteY10" fmla="*/ 107576 h 229822"/>
                    <a:gd name="connsiteX11" fmla="*/ 56233 w 139374"/>
                    <a:gd name="connsiteY11" fmla="*/ 122246 h 229822"/>
                    <a:gd name="connsiteX12" fmla="*/ 58678 w 139374"/>
                    <a:gd name="connsiteY12" fmla="*/ 129580 h 229822"/>
                    <a:gd name="connsiteX13" fmla="*/ 68458 w 139374"/>
                    <a:gd name="connsiteY13" fmla="*/ 144250 h 229822"/>
                    <a:gd name="connsiteX14" fmla="*/ 78237 w 139374"/>
                    <a:gd name="connsiteY14" fmla="*/ 166254 h 229822"/>
                    <a:gd name="connsiteX15" fmla="*/ 80682 w 139374"/>
                    <a:gd name="connsiteY15" fmla="*/ 173589 h 229822"/>
                    <a:gd name="connsiteX16" fmla="*/ 88017 w 139374"/>
                    <a:gd name="connsiteY16" fmla="*/ 178479 h 229822"/>
                    <a:gd name="connsiteX17" fmla="*/ 100242 w 139374"/>
                    <a:gd name="connsiteY17" fmla="*/ 188258 h 229822"/>
                    <a:gd name="connsiteX18" fmla="*/ 105131 w 139374"/>
                    <a:gd name="connsiteY18" fmla="*/ 195593 h 229822"/>
                    <a:gd name="connsiteX19" fmla="*/ 112466 w 139374"/>
                    <a:gd name="connsiteY19" fmla="*/ 200483 h 229822"/>
                    <a:gd name="connsiteX20" fmla="*/ 127136 w 139374"/>
                    <a:gd name="connsiteY20" fmla="*/ 215152 h 229822"/>
                    <a:gd name="connsiteX21" fmla="*/ 132026 w 139374"/>
                    <a:gd name="connsiteY21" fmla="*/ 222487 h 229822"/>
                    <a:gd name="connsiteX22" fmla="*/ 139360 w 139374"/>
                    <a:gd name="connsiteY22" fmla="*/ 229822 h 2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374" h="229822">
                      <a:moveTo>
                        <a:pt x="0" y="0"/>
                      </a:moveTo>
                      <a:cubicBezTo>
                        <a:pt x="6806" y="17013"/>
                        <a:pt x="3500" y="8056"/>
                        <a:pt x="9780" y="26894"/>
                      </a:cubicBezTo>
                      <a:cubicBezTo>
                        <a:pt x="10595" y="29339"/>
                        <a:pt x="10796" y="32084"/>
                        <a:pt x="12225" y="34228"/>
                      </a:cubicBezTo>
                      <a:cubicBezTo>
                        <a:pt x="13855" y="36673"/>
                        <a:pt x="15921" y="38878"/>
                        <a:pt x="17114" y="41563"/>
                      </a:cubicBezTo>
                      <a:cubicBezTo>
                        <a:pt x="19207" y="46273"/>
                        <a:pt x="20374" y="51343"/>
                        <a:pt x="22004" y="56233"/>
                      </a:cubicBezTo>
                      <a:lnTo>
                        <a:pt x="24449" y="63567"/>
                      </a:lnTo>
                      <a:cubicBezTo>
                        <a:pt x="25264" y="66012"/>
                        <a:pt x="25464" y="68758"/>
                        <a:pt x="26894" y="70902"/>
                      </a:cubicBezTo>
                      <a:cubicBezTo>
                        <a:pt x="28524" y="73347"/>
                        <a:pt x="30470" y="75609"/>
                        <a:pt x="31784" y="78237"/>
                      </a:cubicBezTo>
                      <a:cubicBezTo>
                        <a:pt x="32937" y="80542"/>
                        <a:pt x="32977" y="83319"/>
                        <a:pt x="34229" y="85572"/>
                      </a:cubicBezTo>
                      <a:cubicBezTo>
                        <a:pt x="37083" y="90709"/>
                        <a:pt x="40748" y="95351"/>
                        <a:pt x="44008" y="100241"/>
                      </a:cubicBezTo>
                      <a:cubicBezTo>
                        <a:pt x="45638" y="102686"/>
                        <a:pt x="47969" y="104788"/>
                        <a:pt x="48898" y="107576"/>
                      </a:cubicBezTo>
                      <a:cubicBezTo>
                        <a:pt x="55042" y="126009"/>
                        <a:pt x="46755" y="103291"/>
                        <a:pt x="56233" y="122246"/>
                      </a:cubicBezTo>
                      <a:cubicBezTo>
                        <a:pt x="57386" y="124551"/>
                        <a:pt x="57426" y="127327"/>
                        <a:pt x="58678" y="129580"/>
                      </a:cubicBezTo>
                      <a:cubicBezTo>
                        <a:pt x="61532" y="134717"/>
                        <a:pt x="66599" y="138675"/>
                        <a:pt x="68458" y="144250"/>
                      </a:cubicBezTo>
                      <a:cubicBezTo>
                        <a:pt x="81075" y="182099"/>
                        <a:pt x="66614" y="143005"/>
                        <a:pt x="78237" y="166254"/>
                      </a:cubicBezTo>
                      <a:cubicBezTo>
                        <a:pt x="79389" y="168559"/>
                        <a:pt x="79072" y="171577"/>
                        <a:pt x="80682" y="173589"/>
                      </a:cubicBezTo>
                      <a:cubicBezTo>
                        <a:pt x="82518" y="175884"/>
                        <a:pt x="85572" y="176849"/>
                        <a:pt x="88017" y="178479"/>
                      </a:cubicBezTo>
                      <a:cubicBezTo>
                        <a:pt x="102034" y="199502"/>
                        <a:pt x="83368" y="174757"/>
                        <a:pt x="100242" y="188258"/>
                      </a:cubicBezTo>
                      <a:cubicBezTo>
                        <a:pt x="102536" y="190094"/>
                        <a:pt x="103053" y="193515"/>
                        <a:pt x="105131" y="195593"/>
                      </a:cubicBezTo>
                      <a:cubicBezTo>
                        <a:pt x="107209" y="197671"/>
                        <a:pt x="110270" y="198531"/>
                        <a:pt x="112466" y="200483"/>
                      </a:cubicBezTo>
                      <a:cubicBezTo>
                        <a:pt x="117635" y="205077"/>
                        <a:pt x="123300" y="209398"/>
                        <a:pt x="127136" y="215152"/>
                      </a:cubicBezTo>
                      <a:cubicBezTo>
                        <a:pt x="128766" y="217597"/>
                        <a:pt x="129948" y="220409"/>
                        <a:pt x="132026" y="222487"/>
                      </a:cubicBezTo>
                      <a:cubicBezTo>
                        <a:pt x="140038" y="230500"/>
                        <a:pt x="139360" y="223698"/>
                        <a:pt x="139360" y="22982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7" name="フリーフォーム 1206"/>
                <p:cNvSpPr/>
                <p:nvPr/>
              </p:nvSpPr>
              <p:spPr>
                <a:xfrm>
                  <a:off x="4787153" y="5158734"/>
                  <a:ext cx="83127" cy="44055"/>
                </a:xfrm>
                <a:custGeom>
                  <a:avLst/>
                  <a:gdLst>
                    <a:gd name="connsiteX0" fmla="*/ 83127 w 83127"/>
                    <a:gd name="connsiteY0" fmla="*/ 4937 h 44055"/>
                    <a:gd name="connsiteX1" fmla="*/ 70903 w 83127"/>
                    <a:gd name="connsiteY1" fmla="*/ 47 h 44055"/>
                    <a:gd name="connsiteX2" fmla="*/ 61123 w 83127"/>
                    <a:gd name="connsiteY2" fmla="*/ 2492 h 44055"/>
                    <a:gd name="connsiteX3" fmla="*/ 46453 w 83127"/>
                    <a:gd name="connsiteY3" fmla="*/ 9826 h 44055"/>
                    <a:gd name="connsiteX4" fmla="*/ 39119 w 83127"/>
                    <a:gd name="connsiteY4" fmla="*/ 12271 h 44055"/>
                    <a:gd name="connsiteX5" fmla="*/ 24449 w 83127"/>
                    <a:gd name="connsiteY5" fmla="*/ 22051 h 44055"/>
                    <a:gd name="connsiteX6" fmla="*/ 9780 w 83127"/>
                    <a:gd name="connsiteY6" fmla="*/ 34276 h 44055"/>
                    <a:gd name="connsiteX7" fmla="*/ 0 w 83127"/>
                    <a:gd name="connsiteY7" fmla="*/ 44055 h 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27" h="44055">
                      <a:moveTo>
                        <a:pt x="83127" y="4937"/>
                      </a:moveTo>
                      <a:cubicBezTo>
                        <a:pt x="79052" y="3307"/>
                        <a:pt x="75265" y="532"/>
                        <a:pt x="70903" y="47"/>
                      </a:cubicBezTo>
                      <a:cubicBezTo>
                        <a:pt x="67563" y="-324"/>
                        <a:pt x="64354" y="1569"/>
                        <a:pt x="61123" y="2492"/>
                      </a:cubicBezTo>
                      <a:cubicBezTo>
                        <a:pt x="46786" y="6588"/>
                        <a:pt x="60737" y="2684"/>
                        <a:pt x="46453" y="9826"/>
                      </a:cubicBezTo>
                      <a:cubicBezTo>
                        <a:pt x="44148" y="10978"/>
                        <a:pt x="41372" y="11019"/>
                        <a:pt x="39119" y="12271"/>
                      </a:cubicBezTo>
                      <a:cubicBezTo>
                        <a:pt x="33982" y="15125"/>
                        <a:pt x="28605" y="17895"/>
                        <a:pt x="24449" y="22051"/>
                      </a:cubicBezTo>
                      <a:cubicBezTo>
                        <a:pt x="15036" y="31464"/>
                        <a:pt x="19991" y="27468"/>
                        <a:pt x="9780" y="34276"/>
                      </a:cubicBezTo>
                      <a:cubicBezTo>
                        <a:pt x="3879" y="43126"/>
                        <a:pt x="7518" y="40296"/>
                        <a:pt x="0" y="440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8" name="フリーフォーム 1207"/>
                <p:cNvSpPr/>
                <p:nvPr/>
              </p:nvSpPr>
              <p:spPr>
                <a:xfrm>
                  <a:off x="6483658" y="4970522"/>
                  <a:ext cx="122515" cy="249382"/>
                </a:xfrm>
                <a:custGeom>
                  <a:avLst/>
                  <a:gdLst>
                    <a:gd name="connsiteX0" fmla="*/ 112736 w 122515"/>
                    <a:gd name="connsiteY0" fmla="*/ 0 h 249382"/>
                    <a:gd name="connsiteX1" fmla="*/ 112736 w 122515"/>
                    <a:gd name="connsiteY1" fmla="*/ 88017 h 249382"/>
                    <a:gd name="connsiteX2" fmla="*/ 105401 w 122515"/>
                    <a:gd name="connsiteY2" fmla="*/ 102687 h 249382"/>
                    <a:gd name="connsiteX3" fmla="*/ 102956 w 122515"/>
                    <a:gd name="connsiteY3" fmla="*/ 110021 h 249382"/>
                    <a:gd name="connsiteX4" fmla="*/ 98066 w 122515"/>
                    <a:gd name="connsiteY4" fmla="*/ 117356 h 249382"/>
                    <a:gd name="connsiteX5" fmla="*/ 95621 w 122515"/>
                    <a:gd name="connsiteY5" fmla="*/ 124691 h 249382"/>
                    <a:gd name="connsiteX6" fmla="*/ 90731 w 122515"/>
                    <a:gd name="connsiteY6" fmla="*/ 132026 h 249382"/>
                    <a:gd name="connsiteX7" fmla="*/ 88286 w 122515"/>
                    <a:gd name="connsiteY7" fmla="*/ 139360 h 249382"/>
                    <a:gd name="connsiteX8" fmla="*/ 78507 w 122515"/>
                    <a:gd name="connsiteY8" fmla="*/ 154030 h 249382"/>
                    <a:gd name="connsiteX9" fmla="*/ 68727 w 122515"/>
                    <a:gd name="connsiteY9" fmla="*/ 168699 h 249382"/>
                    <a:gd name="connsiteX10" fmla="*/ 56502 w 122515"/>
                    <a:gd name="connsiteY10" fmla="*/ 180924 h 249382"/>
                    <a:gd name="connsiteX11" fmla="*/ 44278 w 122515"/>
                    <a:gd name="connsiteY11" fmla="*/ 193149 h 249382"/>
                    <a:gd name="connsiteX12" fmla="*/ 32053 w 122515"/>
                    <a:gd name="connsiteY12" fmla="*/ 205373 h 249382"/>
                    <a:gd name="connsiteX13" fmla="*/ 19829 w 122515"/>
                    <a:gd name="connsiteY13" fmla="*/ 217598 h 249382"/>
                    <a:gd name="connsiteX14" fmla="*/ 5159 w 122515"/>
                    <a:gd name="connsiteY14" fmla="*/ 229822 h 249382"/>
                    <a:gd name="connsiteX15" fmla="*/ 14939 w 122515"/>
                    <a:gd name="connsiteY15" fmla="*/ 222488 h 249382"/>
                    <a:gd name="connsiteX16" fmla="*/ 29608 w 122515"/>
                    <a:gd name="connsiteY16" fmla="*/ 210263 h 249382"/>
                    <a:gd name="connsiteX17" fmla="*/ 44278 w 122515"/>
                    <a:gd name="connsiteY17" fmla="*/ 205373 h 249382"/>
                    <a:gd name="connsiteX18" fmla="*/ 51613 w 122515"/>
                    <a:gd name="connsiteY18" fmla="*/ 202928 h 249382"/>
                    <a:gd name="connsiteX19" fmla="*/ 85841 w 122515"/>
                    <a:gd name="connsiteY19" fmla="*/ 207818 h 249382"/>
                    <a:gd name="connsiteX20" fmla="*/ 93176 w 122515"/>
                    <a:gd name="connsiteY20" fmla="*/ 212708 h 249382"/>
                    <a:gd name="connsiteX21" fmla="*/ 110291 w 122515"/>
                    <a:gd name="connsiteY21" fmla="*/ 229822 h 249382"/>
                    <a:gd name="connsiteX22" fmla="*/ 115181 w 122515"/>
                    <a:gd name="connsiteY22" fmla="*/ 237157 h 249382"/>
                    <a:gd name="connsiteX23" fmla="*/ 122515 w 122515"/>
                    <a:gd name="connsiteY23" fmla="*/ 249382 h 24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515" h="249382">
                      <a:moveTo>
                        <a:pt x="112736" y="0"/>
                      </a:moveTo>
                      <a:cubicBezTo>
                        <a:pt x="115433" y="43144"/>
                        <a:pt x="116791" y="41388"/>
                        <a:pt x="112736" y="88017"/>
                      </a:cubicBezTo>
                      <a:cubicBezTo>
                        <a:pt x="112089" y="95456"/>
                        <a:pt x="108611" y="96268"/>
                        <a:pt x="105401" y="102687"/>
                      </a:cubicBezTo>
                      <a:cubicBezTo>
                        <a:pt x="104248" y="104992"/>
                        <a:pt x="104109" y="107716"/>
                        <a:pt x="102956" y="110021"/>
                      </a:cubicBezTo>
                      <a:cubicBezTo>
                        <a:pt x="101642" y="112649"/>
                        <a:pt x="99380" y="114728"/>
                        <a:pt x="98066" y="117356"/>
                      </a:cubicBezTo>
                      <a:cubicBezTo>
                        <a:pt x="96913" y="119661"/>
                        <a:pt x="96774" y="122386"/>
                        <a:pt x="95621" y="124691"/>
                      </a:cubicBezTo>
                      <a:cubicBezTo>
                        <a:pt x="94307" y="127319"/>
                        <a:pt x="92045" y="129398"/>
                        <a:pt x="90731" y="132026"/>
                      </a:cubicBezTo>
                      <a:cubicBezTo>
                        <a:pt x="89578" y="134331"/>
                        <a:pt x="89537" y="137107"/>
                        <a:pt x="88286" y="139360"/>
                      </a:cubicBezTo>
                      <a:cubicBezTo>
                        <a:pt x="85432" y="144497"/>
                        <a:pt x="80365" y="148455"/>
                        <a:pt x="78507" y="154030"/>
                      </a:cubicBezTo>
                      <a:cubicBezTo>
                        <a:pt x="74210" y="166921"/>
                        <a:pt x="78902" y="156490"/>
                        <a:pt x="68727" y="168699"/>
                      </a:cubicBezTo>
                      <a:cubicBezTo>
                        <a:pt x="58538" y="180925"/>
                        <a:pt x="69951" y="171958"/>
                        <a:pt x="56502" y="180924"/>
                      </a:cubicBezTo>
                      <a:cubicBezTo>
                        <a:pt x="43470" y="200475"/>
                        <a:pt x="60571" y="176857"/>
                        <a:pt x="44278" y="193149"/>
                      </a:cubicBezTo>
                      <a:cubicBezTo>
                        <a:pt x="27978" y="209448"/>
                        <a:pt x="51614" y="192332"/>
                        <a:pt x="32053" y="205373"/>
                      </a:cubicBezTo>
                      <a:cubicBezTo>
                        <a:pt x="23088" y="218820"/>
                        <a:pt x="32052" y="207411"/>
                        <a:pt x="19829" y="217598"/>
                      </a:cubicBezTo>
                      <a:cubicBezTo>
                        <a:pt x="1018" y="233275"/>
                        <a:pt x="23358" y="217692"/>
                        <a:pt x="5159" y="229822"/>
                      </a:cubicBezTo>
                      <a:cubicBezTo>
                        <a:pt x="-3567" y="242910"/>
                        <a:pt x="-1810" y="239236"/>
                        <a:pt x="14939" y="222488"/>
                      </a:cubicBezTo>
                      <a:cubicBezTo>
                        <a:pt x="19544" y="217883"/>
                        <a:pt x="23483" y="212986"/>
                        <a:pt x="29608" y="210263"/>
                      </a:cubicBezTo>
                      <a:cubicBezTo>
                        <a:pt x="34318" y="208169"/>
                        <a:pt x="39388" y="207003"/>
                        <a:pt x="44278" y="205373"/>
                      </a:cubicBezTo>
                      <a:lnTo>
                        <a:pt x="51613" y="202928"/>
                      </a:lnTo>
                      <a:cubicBezTo>
                        <a:pt x="58486" y="203553"/>
                        <a:pt x="76434" y="203114"/>
                        <a:pt x="85841" y="207818"/>
                      </a:cubicBezTo>
                      <a:cubicBezTo>
                        <a:pt x="88469" y="209132"/>
                        <a:pt x="90731" y="211078"/>
                        <a:pt x="93176" y="212708"/>
                      </a:cubicBezTo>
                      <a:cubicBezTo>
                        <a:pt x="104386" y="229521"/>
                        <a:pt x="97381" y="225519"/>
                        <a:pt x="110291" y="229822"/>
                      </a:cubicBezTo>
                      <a:cubicBezTo>
                        <a:pt x="111921" y="232267"/>
                        <a:pt x="113624" y="234665"/>
                        <a:pt x="115181" y="237157"/>
                      </a:cubicBezTo>
                      <a:cubicBezTo>
                        <a:pt x="117699" y="241187"/>
                        <a:pt x="122515" y="249382"/>
                        <a:pt x="122515" y="24938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9" name="フリーフォーム 1208"/>
                <p:cNvSpPr/>
                <p:nvPr/>
              </p:nvSpPr>
              <p:spPr>
                <a:xfrm>
                  <a:off x="5464020" y="4591183"/>
                  <a:ext cx="63944" cy="61363"/>
                </a:xfrm>
                <a:custGeom>
                  <a:avLst/>
                  <a:gdLst>
                    <a:gd name="connsiteX0" fmla="*/ 63944 w 63944"/>
                    <a:gd name="connsiteY0" fmla="*/ 0 h 61363"/>
                    <a:gd name="connsiteX1" fmla="*/ 54352 w 63944"/>
                    <a:gd name="connsiteY1" fmla="*/ 38367 h 61363"/>
                    <a:gd name="connsiteX2" fmla="*/ 44760 w 63944"/>
                    <a:gd name="connsiteY2" fmla="*/ 41564 h 61363"/>
                    <a:gd name="connsiteX3" fmla="*/ 28774 w 63944"/>
                    <a:gd name="connsiteY3" fmla="*/ 54353 h 61363"/>
                    <a:gd name="connsiteX4" fmla="*/ 19183 w 63944"/>
                    <a:gd name="connsiteY4" fmla="*/ 60747 h 61363"/>
                    <a:gd name="connsiteX5" fmla="*/ 0 w 63944"/>
                    <a:gd name="connsiteY5" fmla="*/ 60747 h 6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4" h="61363">
                      <a:moveTo>
                        <a:pt x="63944" y="0"/>
                      </a:moveTo>
                      <a:cubicBezTo>
                        <a:pt x="62559" y="13847"/>
                        <a:pt x="67724" y="30343"/>
                        <a:pt x="54352" y="38367"/>
                      </a:cubicBezTo>
                      <a:cubicBezTo>
                        <a:pt x="51462" y="40101"/>
                        <a:pt x="47957" y="40498"/>
                        <a:pt x="44760" y="41564"/>
                      </a:cubicBezTo>
                      <a:cubicBezTo>
                        <a:pt x="33982" y="57731"/>
                        <a:pt x="44217" y="46631"/>
                        <a:pt x="28774" y="54353"/>
                      </a:cubicBezTo>
                      <a:cubicBezTo>
                        <a:pt x="25337" y="56071"/>
                        <a:pt x="22934" y="59914"/>
                        <a:pt x="19183" y="60747"/>
                      </a:cubicBezTo>
                      <a:cubicBezTo>
                        <a:pt x="12941" y="62134"/>
                        <a:pt x="6394" y="60747"/>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0" name="フリーフォーム 1209"/>
                <p:cNvSpPr/>
                <p:nvPr/>
              </p:nvSpPr>
              <p:spPr>
                <a:xfrm>
                  <a:off x="5882853" y="4587986"/>
                  <a:ext cx="51155" cy="70338"/>
                </a:xfrm>
                <a:custGeom>
                  <a:avLst/>
                  <a:gdLst>
                    <a:gd name="connsiteX0" fmla="*/ 0 w 51155"/>
                    <a:gd name="connsiteY0" fmla="*/ 0 h 70338"/>
                    <a:gd name="connsiteX1" fmla="*/ 6395 w 51155"/>
                    <a:gd name="connsiteY1" fmla="*/ 15986 h 70338"/>
                    <a:gd name="connsiteX2" fmla="*/ 9592 w 51155"/>
                    <a:gd name="connsiteY2" fmla="*/ 25578 h 70338"/>
                    <a:gd name="connsiteX3" fmla="*/ 22381 w 51155"/>
                    <a:gd name="connsiteY3" fmla="*/ 41564 h 70338"/>
                    <a:gd name="connsiteX4" fmla="*/ 38367 w 51155"/>
                    <a:gd name="connsiteY4" fmla="*/ 63944 h 70338"/>
                    <a:gd name="connsiteX5" fmla="*/ 51155 w 51155"/>
                    <a:gd name="connsiteY5" fmla="*/ 70338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70338">
                      <a:moveTo>
                        <a:pt x="0" y="0"/>
                      </a:moveTo>
                      <a:cubicBezTo>
                        <a:pt x="2132" y="5329"/>
                        <a:pt x="4380" y="10612"/>
                        <a:pt x="6395" y="15986"/>
                      </a:cubicBezTo>
                      <a:cubicBezTo>
                        <a:pt x="7578" y="19142"/>
                        <a:pt x="8085" y="22564"/>
                        <a:pt x="9592" y="25578"/>
                      </a:cubicBezTo>
                      <a:cubicBezTo>
                        <a:pt x="13625" y="33644"/>
                        <a:pt x="16434" y="35617"/>
                        <a:pt x="22381" y="41564"/>
                      </a:cubicBezTo>
                      <a:cubicBezTo>
                        <a:pt x="25364" y="50514"/>
                        <a:pt x="26988" y="60151"/>
                        <a:pt x="38367" y="63944"/>
                      </a:cubicBezTo>
                      <a:cubicBezTo>
                        <a:pt x="49388" y="67618"/>
                        <a:pt x="45575" y="64758"/>
                        <a:pt x="51155"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1" name="フリーフォーム 1210"/>
                <p:cNvSpPr/>
                <p:nvPr/>
              </p:nvSpPr>
              <p:spPr>
                <a:xfrm>
                  <a:off x="5147497" y="4763832"/>
                  <a:ext cx="108934" cy="32738"/>
                </a:xfrm>
                <a:custGeom>
                  <a:avLst/>
                  <a:gdLst>
                    <a:gd name="connsiteX0" fmla="*/ 0 w 108934"/>
                    <a:gd name="connsiteY0" fmla="*/ 0 h 32738"/>
                    <a:gd name="connsiteX1" fmla="*/ 15986 w 108934"/>
                    <a:gd name="connsiteY1" fmla="*/ 12789 h 32738"/>
                    <a:gd name="connsiteX2" fmla="*/ 35169 w 108934"/>
                    <a:gd name="connsiteY2" fmla="*/ 19183 h 32738"/>
                    <a:gd name="connsiteX3" fmla="*/ 41563 w 108934"/>
                    <a:gd name="connsiteY3" fmla="*/ 25578 h 32738"/>
                    <a:gd name="connsiteX4" fmla="*/ 60746 w 108934"/>
                    <a:gd name="connsiteY4" fmla="*/ 31972 h 32738"/>
                    <a:gd name="connsiteX5" fmla="*/ 108704 w 108934"/>
                    <a:gd name="connsiteY5" fmla="*/ 9592 h 3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34" h="32738">
                      <a:moveTo>
                        <a:pt x="0" y="0"/>
                      </a:moveTo>
                      <a:cubicBezTo>
                        <a:pt x="5329" y="4263"/>
                        <a:pt x="9995" y="9521"/>
                        <a:pt x="15986" y="12789"/>
                      </a:cubicBezTo>
                      <a:cubicBezTo>
                        <a:pt x="21903" y="16017"/>
                        <a:pt x="35169" y="19183"/>
                        <a:pt x="35169" y="19183"/>
                      </a:cubicBezTo>
                      <a:cubicBezTo>
                        <a:pt x="37300" y="21315"/>
                        <a:pt x="38867" y="24230"/>
                        <a:pt x="41563" y="25578"/>
                      </a:cubicBezTo>
                      <a:cubicBezTo>
                        <a:pt x="47592" y="28592"/>
                        <a:pt x="60746" y="31972"/>
                        <a:pt x="60746" y="31972"/>
                      </a:cubicBezTo>
                      <a:cubicBezTo>
                        <a:pt x="115084" y="28350"/>
                        <a:pt x="108704" y="44796"/>
                        <a:pt x="108704" y="959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2" name="フリーフォーム 1211"/>
                <p:cNvSpPr/>
                <p:nvPr/>
              </p:nvSpPr>
              <p:spPr>
                <a:xfrm>
                  <a:off x="5304159" y="4850157"/>
                  <a:ext cx="86325" cy="48301"/>
                </a:xfrm>
                <a:custGeom>
                  <a:avLst/>
                  <a:gdLst>
                    <a:gd name="connsiteX0" fmla="*/ 0 w 86325"/>
                    <a:gd name="connsiteY0" fmla="*/ 0 h 48301"/>
                    <a:gd name="connsiteX1" fmla="*/ 22381 w 86325"/>
                    <a:gd name="connsiteY1" fmla="*/ 22380 h 48301"/>
                    <a:gd name="connsiteX2" fmla="*/ 51156 w 86325"/>
                    <a:gd name="connsiteY2" fmla="*/ 44760 h 48301"/>
                    <a:gd name="connsiteX3" fmla="*/ 60747 w 86325"/>
                    <a:gd name="connsiteY3" fmla="*/ 47958 h 48301"/>
                    <a:gd name="connsiteX4" fmla="*/ 86325 w 86325"/>
                    <a:gd name="connsiteY4" fmla="*/ 47958 h 4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25" h="48301">
                      <a:moveTo>
                        <a:pt x="0" y="0"/>
                      </a:moveTo>
                      <a:lnTo>
                        <a:pt x="22381" y="22380"/>
                      </a:lnTo>
                      <a:cubicBezTo>
                        <a:pt x="30661" y="30660"/>
                        <a:pt x="39675" y="40932"/>
                        <a:pt x="51156" y="44760"/>
                      </a:cubicBezTo>
                      <a:cubicBezTo>
                        <a:pt x="54353" y="45826"/>
                        <a:pt x="57391" y="47653"/>
                        <a:pt x="60747" y="47958"/>
                      </a:cubicBezTo>
                      <a:cubicBezTo>
                        <a:pt x="69238" y="48730"/>
                        <a:pt x="77799" y="47958"/>
                        <a:pt x="86325"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3" name="フリーフォーム 1212"/>
                <p:cNvSpPr/>
                <p:nvPr/>
              </p:nvSpPr>
              <p:spPr>
                <a:xfrm>
                  <a:off x="4968453" y="5010017"/>
                  <a:ext cx="28775" cy="147071"/>
                </a:xfrm>
                <a:custGeom>
                  <a:avLst/>
                  <a:gdLst>
                    <a:gd name="connsiteX0" fmla="*/ 12789 w 28775"/>
                    <a:gd name="connsiteY0" fmla="*/ 0 h 147071"/>
                    <a:gd name="connsiteX1" fmla="*/ 22381 w 28775"/>
                    <a:gd name="connsiteY1" fmla="*/ 15986 h 147071"/>
                    <a:gd name="connsiteX2" fmla="*/ 28775 w 28775"/>
                    <a:gd name="connsiteY2" fmla="*/ 35169 h 147071"/>
                    <a:gd name="connsiteX3" fmla="*/ 25578 w 28775"/>
                    <a:gd name="connsiteY3" fmla="*/ 95916 h 147071"/>
                    <a:gd name="connsiteX4" fmla="*/ 19183 w 28775"/>
                    <a:gd name="connsiteY4" fmla="*/ 115099 h 147071"/>
                    <a:gd name="connsiteX5" fmla="*/ 12789 w 28775"/>
                    <a:gd name="connsiteY5" fmla="*/ 137480 h 147071"/>
                    <a:gd name="connsiteX6" fmla="*/ 3197 w 28775"/>
                    <a:gd name="connsiteY6" fmla="*/ 143874 h 147071"/>
                    <a:gd name="connsiteX7" fmla="*/ 0 w 28775"/>
                    <a:gd name="connsiteY7" fmla="*/ 147071 h 14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75" h="147071">
                      <a:moveTo>
                        <a:pt x="12789" y="0"/>
                      </a:moveTo>
                      <a:cubicBezTo>
                        <a:pt x="15986" y="5329"/>
                        <a:pt x="19809" y="10329"/>
                        <a:pt x="22381" y="15986"/>
                      </a:cubicBezTo>
                      <a:cubicBezTo>
                        <a:pt x="25170" y="22122"/>
                        <a:pt x="28775" y="35169"/>
                        <a:pt x="28775" y="35169"/>
                      </a:cubicBezTo>
                      <a:cubicBezTo>
                        <a:pt x="27709" y="55418"/>
                        <a:pt x="27994" y="75783"/>
                        <a:pt x="25578" y="95916"/>
                      </a:cubicBezTo>
                      <a:cubicBezTo>
                        <a:pt x="24775" y="102608"/>
                        <a:pt x="20818" y="108560"/>
                        <a:pt x="19183" y="115099"/>
                      </a:cubicBezTo>
                      <a:cubicBezTo>
                        <a:pt x="18974" y="115934"/>
                        <a:pt x="14457" y="135396"/>
                        <a:pt x="12789" y="137480"/>
                      </a:cubicBezTo>
                      <a:cubicBezTo>
                        <a:pt x="10389" y="140481"/>
                        <a:pt x="6271" y="141569"/>
                        <a:pt x="3197" y="143874"/>
                      </a:cubicBezTo>
                      <a:cubicBezTo>
                        <a:pt x="1991" y="144778"/>
                        <a:pt x="1066" y="146005"/>
                        <a:pt x="0" y="14707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4" name="フリーフォーム 1213"/>
                <p:cNvSpPr/>
                <p:nvPr/>
              </p:nvSpPr>
              <p:spPr>
                <a:xfrm>
                  <a:off x="6013938" y="4846959"/>
                  <a:ext cx="79931" cy="44761"/>
                </a:xfrm>
                <a:custGeom>
                  <a:avLst/>
                  <a:gdLst>
                    <a:gd name="connsiteX0" fmla="*/ 79931 w 79931"/>
                    <a:gd name="connsiteY0" fmla="*/ 0 h 44761"/>
                    <a:gd name="connsiteX1" fmla="*/ 67142 w 79931"/>
                    <a:gd name="connsiteY1" fmla="*/ 31972 h 44761"/>
                    <a:gd name="connsiteX2" fmla="*/ 54353 w 79931"/>
                    <a:gd name="connsiteY2" fmla="*/ 35170 h 44761"/>
                    <a:gd name="connsiteX3" fmla="*/ 35170 w 79931"/>
                    <a:gd name="connsiteY3" fmla="*/ 41564 h 44761"/>
                    <a:gd name="connsiteX4" fmla="*/ 25578 w 79931"/>
                    <a:gd name="connsiteY4" fmla="*/ 44761 h 44761"/>
                    <a:gd name="connsiteX5" fmla="*/ 0 w 79931"/>
                    <a:gd name="connsiteY5" fmla="*/ 41564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31" h="44761">
                      <a:moveTo>
                        <a:pt x="79931" y="0"/>
                      </a:moveTo>
                      <a:cubicBezTo>
                        <a:pt x="77752" y="15252"/>
                        <a:pt x="81067" y="24015"/>
                        <a:pt x="67142" y="31972"/>
                      </a:cubicBezTo>
                      <a:cubicBezTo>
                        <a:pt x="63327" y="34152"/>
                        <a:pt x="58562" y="33907"/>
                        <a:pt x="54353" y="35170"/>
                      </a:cubicBezTo>
                      <a:cubicBezTo>
                        <a:pt x="47897" y="37107"/>
                        <a:pt x="41564" y="39433"/>
                        <a:pt x="35170" y="41564"/>
                      </a:cubicBezTo>
                      <a:lnTo>
                        <a:pt x="25578" y="44761"/>
                      </a:lnTo>
                      <a:lnTo>
                        <a:pt x="0" y="4156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5" name="フリーフォーム 1214"/>
                <p:cNvSpPr/>
                <p:nvPr/>
              </p:nvSpPr>
              <p:spPr>
                <a:xfrm>
                  <a:off x="6132235" y="4770227"/>
                  <a:ext cx="121494" cy="28774"/>
                </a:xfrm>
                <a:custGeom>
                  <a:avLst/>
                  <a:gdLst>
                    <a:gd name="connsiteX0" fmla="*/ 121494 w 121494"/>
                    <a:gd name="connsiteY0" fmla="*/ 0 h 28774"/>
                    <a:gd name="connsiteX1" fmla="*/ 86324 w 121494"/>
                    <a:gd name="connsiteY1" fmla="*/ 22380 h 28774"/>
                    <a:gd name="connsiteX2" fmla="*/ 76733 w 121494"/>
                    <a:gd name="connsiteY2" fmla="*/ 25577 h 28774"/>
                    <a:gd name="connsiteX3" fmla="*/ 67141 w 121494"/>
                    <a:gd name="connsiteY3" fmla="*/ 28774 h 28774"/>
                    <a:gd name="connsiteX4" fmla="*/ 22380 w 121494"/>
                    <a:gd name="connsiteY4" fmla="*/ 25577 h 28774"/>
                    <a:gd name="connsiteX5" fmla="*/ 3197 w 121494"/>
                    <a:gd name="connsiteY5" fmla="*/ 19183 h 28774"/>
                    <a:gd name="connsiteX6" fmla="*/ 0 w 121494"/>
                    <a:gd name="connsiteY6" fmla="*/ 15986 h 2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4" h="28774">
                      <a:moveTo>
                        <a:pt x="121494" y="0"/>
                      </a:moveTo>
                      <a:cubicBezTo>
                        <a:pt x="100741" y="20753"/>
                        <a:pt x="112658" y="13603"/>
                        <a:pt x="86324" y="22380"/>
                      </a:cubicBezTo>
                      <a:lnTo>
                        <a:pt x="76733" y="25577"/>
                      </a:lnTo>
                      <a:lnTo>
                        <a:pt x="67141" y="28774"/>
                      </a:lnTo>
                      <a:cubicBezTo>
                        <a:pt x="52221" y="27708"/>
                        <a:pt x="37173" y="27796"/>
                        <a:pt x="22380" y="25577"/>
                      </a:cubicBezTo>
                      <a:cubicBezTo>
                        <a:pt x="15714" y="24577"/>
                        <a:pt x="7963" y="23949"/>
                        <a:pt x="3197" y="19183"/>
                      </a:cubicBezTo>
                      <a:lnTo>
                        <a:pt x="0"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6" name="フリーフォーム 1215"/>
                <p:cNvSpPr/>
                <p:nvPr/>
              </p:nvSpPr>
              <p:spPr>
                <a:xfrm>
                  <a:off x="6400800" y="5000425"/>
                  <a:ext cx="28775" cy="166255"/>
                </a:xfrm>
                <a:custGeom>
                  <a:avLst/>
                  <a:gdLst>
                    <a:gd name="connsiteX0" fmla="*/ 28775 w 28775"/>
                    <a:gd name="connsiteY0" fmla="*/ 0 h 166255"/>
                    <a:gd name="connsiteX1" fmla="*/ 12789 w 28775"/>
                    <a:gd name="connsiteY1" fmla="*/ 9592 h 166255"/>
                    <a:gd name="connsiteX2" fmla="*/ 6394 w 28775"/>
                    <a:gd name="connsiteY2" fmla="*/ 31972 h 166255"/>
                    <a:gd name="connsiteX3" fmla="*/ 0 w 28775"/>
                    <a:gd name="connsiteY3" fmla="*/ 51155 h 166255"/>
                    <a:gd name="connsiteX4" fmla="*/ 3197 w 28775"/>
                    <a:gd name="connsiteY4" fmla="*/ 115099 h 166255"/>
                    <a:gd name="connsiteX5" fmla="*/ 9592 w 28775"/>
                    <a:gd name="connsiteY5" fmla="*/ 121494 h 166255"/>
                    <a:gd name="connsiteX6" fmla="*/ 22380 w 28775"/>
                    <a:gd name="connsiteY6" fmla="*/ 147072 h 166255"/>
                    <a:gd name="connsiteX7" fmla="*/ 25578 w 28775"/>
                    <a:gd name="connsiteY7" fmla="*/ 156663 h 166255"/>
                    <a:gd name="connsiteX8" fmla="*/ 19183 w 28775"/>
                    <a:gd name="connsiteY8" fmla="*/ 166255 h 1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75" h="166255">
                      <a:moveTo>
                        <a:pt x="28775" y="0"/>
                      </a:moveTo>
                      <a:cubicBezTo>
                        <a:pt x="23446" y="3197"/>
                        <a:pt x="17183" y="5198"/>
                        <a:pt x="12789" y="9592"/>
                      </a:cubicBezTo>
                      <a:cubicBezTo>
                        <a:pt x="11255" y="11126"/>
                        <a:pt x="6429" y="31856"/>
                        <a:pt x="6394" y="31972"/>
                      </a:cubicBezTo>
                      <a:cubicBezTo>
                        <a:pt x="4457" y="38428"/>
                        <a:pt x="0" y="51155"/>
                        <a:pt x="0" y="51155"/>
                      </a:cubicBezTo>
                      <a:cubicBezTo>
                        <a:pt x="1066" y="72470"/>
                        <a:pt x="313" y="93953"/>
                        <a:pt x="3197" y="115099"/>
                      </a:cubicBezTo>
                      <a:cubicBezTo>
                        <a:pt x="3604" y="118086"/>
                        <a:pt x="8244" y="118798"/>
                        <a:pt x="9592" y="121494"/>
                      </a:cubicBezTo>
                      <a:cubicBezTo>
                        <a:pt x="24289" y="150887"/>
                        <a:pt x="7933" y="132623"/>
                        <a:pt x="22380" y="147072"/>
                      </a:cubicBezTo>
                      <a:cubicBezTo>
                        <a:pt x="23446" y="150269"/>
                        <a:pt x="26132" y="153339"/>
                        <a:pt x="25578" y="156663"/>
                      </a:cubicBezTo>
                      <a:cubicBezTo>
                        <a:pt x="24946" y="160453"/>
                        <a:pt x="19183" y="166255"/>
                        <a:pt x="19183" y="1662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7" name="フリーフォーム 1216"/>
                <p:cNvSpPr/>
                <p:nvPr/>
              </p:nvSpPr>
              <p:spPr>
                <a:xfrm>
                  <a:off x="5495992" y="5575922"/>
                  <a:ext cx="54352" cy="51155"/>
                </a:xfrm>
                <a:custGeom>
                  <a:avLst/>
                  <a:gdLst>
                    <a:gd name="connsiteX0" fmla="*/ 54352 w 54352"/>
                    <a:gd name="connsiteY0" fmla="*/ 0 h 51155"/>
                    <a:gd name="connsiteX1" fmla="*/ 38366 w 54352"/>
                    <a:gd name="connsiteY1" fmla="*/ 9591 h 51155"/>
                    <a:gd name="connsiteX2" fmla="*/ 35169 w 54352"/>
                    <a:gd name="connsiteY2" fmla="*/ 19183 h 51155"/>
                    <a:gd name="connsiteX3" fmla="*/ 22380 w 54352"/>
                    <a:gd name="connsiteY3" fmla="*/ 31972 h 51155"/>
                    <a:gd name="connsiteX4" fmla="*/ 15986 w 54352"/>
                    <a:gd name="connsiteY4" fmla="*/ 41563 h 51155"/>
                    <a:gd name="connsiteX5" fmla="*/ 9591 w 54352"/>
                    <a:gd name="connsiteY5" fmla="*/ 47958 h 51155"/>
                    <a:gd name="connsiteX6" fmla="*/ 0 w 54352"/>
                    <a:gd name="connsiteY6"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52" h="51155">
                      <a:moveTo>
                        <a:pt x="54352" y="0"/>
                      </a:moveTo>
                      <a:cubicBezTo>
                        <a:pt x="49023" y="3197"/>
                        <a:pt x="42760" y="5197"/>
                        <a:pt x="38366" y="9591"/>
                      </a:cubicBezTo>
                      <a:cubicBezTo>
                        <a:pt x="35983" y="11974"/>
                        <a:pt x="37128" y="16440"/>
                        <a:pt x="35169" y="19183"/>
                      </a:cubicBezTo>
                      <a:cubicBezTo>
                        <a:pt x="31665" y="24089"/>
                        <a:pt x="25724" y="26956"/>
                        <a:pt x="22380" y="31972"/>
                      </a:cubicBezTo>
                      <a:cubicBezTo>
                        <a:pt x="20249" y="35169"/>
                        <a:pt x="18386" y="38563"/>
                        <a:pt x="15986" y="41563"/>
                      </a:cubicBezTo>
                      <a:cubicBezTo>
                        <a:pt x="14103" y="43917"/>
                        <a:pt x="12176" y="46407"/>
                        <a:pt x="9591" y="47958"/>
                      </a:cubicBezTo>
                      <a:cubicBezTo>
                        <a:pt x="6701" y="49692"/>
                        <a:pt x="0" y="51155"/>
                        <a:pt x="0"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8" name="フリーフォーム 1217"/>
                <p:cNvSpPr/>
                <p:nvPr/>
              </p:nvSpPr>
              <p:spPr>
                <a:xfrm>
                  <a:off x="5847684" y="5572724"/>
                  <a:ext cx="51155" cy="64059"/>
                </a:xfrm>
                <a:custGeom>
                  <a:avLst/>
                  <a:gdLst>
                    <a:gd name="connsiteX0" fmla="*/ 0 w 51155"/>
                    <a:gd name="connsiteY0" fmla="*/ 0 h 64059"/>
                    <a:gd name="connsiteX1" fmla="*/ 6394 w 51155"/>
                    <a:gd name="connsiteY1" fmla="*/ 15986 h 64059"/>
                    <a:gd name="connsiteX2" fmla="*/ 9592 w 51155"/>
                    <a:gd name="connsiteY2" fmla="*/ 25578 h 64059"/>
                    <a:gd name="connsiteX3" fmla="*/ 15986 w 51155"/>
                    <a:gd name="connsiteY3" fmla="*/ 31973 h 64059"/>
                    <a:gd name="connsiteX4" fmla="*/ 38366 w 51155"/>
                    <a:gd name="connsiteY4" fmla="*/ 57550 h 64059"/>
                    <a:gd name="connsiteX5" fmla="*/ 51155 w 51155"/>
                    <a:gd name="connsiteY5" fmla="*/ 63945 h 6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55" h="64059">
                      <a:moveTo>
                        <a:pt x="0" y="0"/>
                      </a:moveTo>
                      <a:cubicBezTo>
                        <a:pt x="2131" y="5329"/>
                        <a:pt x="4379" y="10612"/>
                        <a:pt x="6394" y="15986"/>
                      </a:cubicBezTo>
                      <a:cubicBezTo>
                        <a:pt x="7577" y="19142"/>
                        <a:pt x="7858" y="22688"/>
                        <a:pt x="9592" y="25578"/>
                      </a:cubicBezTo>
                      <a:cubicBezTo>
                        <a:pt x="11143" y="28163"/>
                        <a:pt x="14103" y="29619"/>
                        <a:pt x="15986" y="31973"/>
                      </a:cubicBezTo>
                      <a:cubicBezTo>
                        <a:pt x="37128" y="58402"/>
                        <a:pt x="-1063" y="18121"/>
                        <a:pt x="38366" y="57550"/>
                      </a:cubicBezTo>
                      <a:cubicBezTo>
                        <a:pt x="46268" y="65452"/>
                        <a:pt x="41746" y="63945"/>
                        <a:pt x="51155" y="63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9" name="フリーフォーム 1218"/>
                <p:cNvSpPr/>
                <p:nvPr/>
              </p:nvSpPr>
              <p:spPr>
                <a:xfrm>
                  <a:off x="5384090" y="5195455"/>
                  <a:ext cx="134282" cy="195029"/>
                </a:xfrm>
                <a:custGeom>
                  <a:avLst/>
                  <a:gdLst>
                    <a:gd name="connsiteX0" fmla="*/ 134282 w 134282"/>
                    <a:gd name="connsiteY0" fmla="*/ 0 h 195029"/>
                    <a:gd name="connsiteX1" fmla="*/ 118296 w 134282"/>
                    <a:gd name="connsiteY1" fmla="*/ 12788 h 195029"/>
                    <a:gd name="connsiteX2" fmla="*/ 111902 w 134282"/>
                    <a:gd name="connsiteY2" fmla="*/ 22380 h 195029"/>
                    <a:gd name="connsiteX3" fmla="*/ 105507 w 134282"/>
                    <a:gd name="connsiteY3" fmla="*/ 28774 h 195029"/>
                    <a:gd name="connsiteX4" fmla="*/ 99113 w 134282"/>
                    <a:gd name="connsiteY4" fmla="*/ 38366 h 195029"/>
                    <a:gd name="connsiteX5" fmla="*/ 89521 w 134282"/>
                    <a:gd name="connsiteY5" fmla="*/ 41563 h 195029"/>
                    <a:gd name="connsiteX6" fmla="*/ 83127 w 134282"/>
                    <a:gd name="connsiteY6" fmla="*/ 51155 h 195029"/>
                    <a:gd name="connsiteX7" fmla="*/ 76732 w 134282"/>
                    <a:gd name="connsiteY7" fmla="*/ 57549 h 195029"/>
                    <a:gd name="connsiteX8" fmla="*/ 70338 w 134282"/>
                    <a:gd name="connsiteY8" fmla="*/ 76732 h 195029"/>
                    <a:gd name="connsiteX9" fmla="*/ 63944 w 134282"/>
                    <a:gd name="connsiteY9" fmla="*/ 95916 h 195029"/>
                    <a:gd name="connsiteX10" fmla="*/ 60746 w 134282"/>
                    <a:gd name="connsiteY10" fmla="*/ 105507 h 195029"/>
                    <a:gd name="connsiteX11" fmla="*/ 54352 w 134282"/>
                    <a:gd name="connsiteY11" fmla="*/ 111902 h 195029"/>
                    <a:gd name="connsiteX12" fmla="*/ 44760 w 134282"/>
                    <a:gd name="connsiteY12" fmla="*/ 140676 h 195029"/>
                    <a:gd name="connsiteX13" fmla="*/ 41563 w 134282"/>
                    <a:gd name="connsiteY13" fmla="*/ 150268 h 195029"/>
                    <a:gd name="connsiteX14" fmla="*/ 38366 w 134282"/>
                    <a:gd name="connsiteY14" fmla="*/ 159860 h 195029"/>
                    <a:gd name="connsiteX15" fmla="*/ 31972 w 134282"/>
                    <a:gd name="connsiteY15" fmla="*/ 169451 h 195029"/>
                    <a:gd name="connsiteX16" fmla="*/ 22380 w 134282"/>
                    <a:gd name="connsiteY16" fmla="*/ 179043 h 195029"/>
                    <a:gd name="connsiteX17" fmla="*/ 0 w 134282"/>
                    <a:gd name="connsiteY17" fmla="*/ 195029 h 1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282" h="195029">
                      <a:moveTo>
                        <a:pt x="134282" y="0"/>
                      </a:moveTo>
                      <a:cubicBezTo>
                        <a:pt x="128953" y="4263"/>
                        <a:pt x="123121" y="7963"/>
                        <a:pt x="118296" y="12788"/>
                      </a:cubicBezTo>
                      <a:cubicBezTo>
                        <a:pt x="115579" y="15505"/>
                        <a:pt x="114302" y="19379"/>
                        <a:pt x="111902" y="22380"/>
                      </a:cubicBezTo>
                      <a:cubicBezTo>
                        <a:pt x="110019" y="24734"/>
                        <a:pt x="107390" y="26420"/>
                        <a:pt x="105507" y="28774"/>
                      </a:cubicBezTo>
                      <a:cubicBezTo>
                        <a:pt x="103107" y="31775"/>
                        <a:pt x="102114" y="35966"/>
                        <a:pt x="99113" y="38366"/>
                      </a:cubicBezTo>
                      <a:cubicBezTo>
                        <a:pt x="96481" y="40471"/>
                        <a:pt x="92718" y="40497"/>
                        <a:pt x="89521" y="41563"/>
                      </a:cubicBezTo>
                      <a:cubicBezTo>
                        <a:pt x="87390" y="44760"/>
                        <a:pt x="85527" y="48154"/>
                        <a:pt x="83127" y="51155"/>
                      </a:cubicBezTo>
                      <a:cubicBezTo>
                        <a:pt x="81244" y="53509"/>
                        <a:pt x="78080" y="54853"/>
                        <a:pt x="76732" y="57549"/>
                      </a:cubicBezTo>
                      <a:cubicBezTo>
                        <a:pt x="73718" y="63578"/>
                        <a:pt x="72469" y="70338"/>
                        <a:pt x="70338" y="76732"/>
                      </a:cubicBezTo>
                      <a:lnTo>
                        <a:pt x="63944" y="95916"/>
                      </a:lnTo>
                      <a:cubicBezTo>
                        <a:pt x="62878" y="99113"/>
                        <a:pt x="63129" y="103124"/>
                        <a:pt x="60746" y="105507"/>
                      </a:cubicBezTo>
                      <a:lnTo>
                        <a:pt x="54352" y="111902"/>
                      </a:lnTo>
                      <a:lnTo>
                        <a:pt x="44760" y="140676"/>
                      </a:lnTo>
                      <a:lnTo>
                        <a:pt x="41563" y="150268"/>
                      </a:lnTo>
                      <a:cubicBezTo>
                        <a:pt x="40497" y="153465"/>
                        <a:pt x="40235" y="157056"/>
                        <a:pt x="38366" y="159860"/>
                      </a:cubicBezTo>
                      <a:cubicBezTo>
                        <a:pt x="36235" y="163057"/>
                        <a:pt x="34432" y="166499"/>
                        <a:pt x="31972" y="169451"/>
                      </a:cubicBezTo>
                      <a:cubicBezTo>
                        <a:pt x="29077" y="172925"/>
                        <a:pt x="25911" y="176218"/>
                        <a:pt x="22380" y="179043"/>
                      </a:cubicBezTo>
                      <a:cubicBezTo>
                        <a:pt x="15221" y="184770"/>
                        <a:pt x="0" y="195029"/>
                        <a:pt x="0" y="195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0" name="フリーフォーム 1219"/>
                <p:cNvSpPr/>
                <p:nvPr/>
              </p:nvSpPr>
              <p:spPr>
                <a:xfrm>
                  <a:off x="5556738" y="5166680"/>
                  <a:ext cx="99593" cy="9591"/>
                </a:xfrm>
                <a:custGeom>
                  <a:avLst/>
                  <a:gdLst>
                    <a:gd name="connsiteX0" fmla="*/ 0 w 99593"/>
                    <a:gd name="connsiteY0" fmla="*/ 9591 h 9591"/>
                    <a:gd name="connsiteX1" fmla="*/ 22381 w 99593"/>
                    <a:gd name="connsiteY1" fmla="*/ 6394 h 9591"/>
                    <a:gd name="connsiteX2" fmla="*/ 31972 w 99593"/>
                    <a:gd name="connsiteY2" fmla="*/ 3197 h 9591"/>
                    <a:gd name="connsiteX3" fmla="*/ 44761 w 99593"/>
                    <a:gd name="connsiteY3" fmla="*/ 0 h 9591"/>
                    <a:gd name="connsiteX4" fmla="*/ 86325 w 99593"/>
                    <a:gd name="connsiteY4" fmla="*/ 3197 h 9591"/>
                    <a:gd name="connsiteX5" fmla="*/ 99114 w 99593"/>
                    <a:gd name="connsiteY5" fmla="*/ 6394 h 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93" h="9591">
                      <a:moveTo>
                        <a:pt x="0" y="9591"/>
                      </a:moveTo>
                      <a:cubicBezTo>
                        <a:pt x="7460" y="8525"/>
                        <a:pt x="14991" y="7872"/>
                        <a:pt x="22381" y="6394"/>
                      </a:cubicBezTo>
                      <a:cubicBezTo>
                        <a:pt x="25686" y="5733"/>
                        <a:pt x="28732" y="4123"/>
                        <a:pt x="31972" y="3197"/>
                      </a:cubicBezTo>
                      <a:cubicBezTo>
                        <a:pt x="36197" y="1990"/>
                        <a:pt x="40498" y="1066"/>
                        <a:pt x="44761" y="0"/>
                      </a:cubicBezTo>
                      <a:cubicBezTo>
                        <a:pt x="58616" y="1066"/>
                        <a:pt x="72537" y="1474"/>
                        <a:pt x="86325" y="3197"/>
                      </a:cubicBezTo>
                      <a:cubicBezTo>
                        <a:pt x="114599" y="6731"/>
                        <a:pt x="86959" y="6394"/>
                        <a:pt x="99114" y="63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1" name="フリーフォーム 1220"/>
                <p:cNvSpPr/>
                <p:nvPr/>
              </p:nvSpPr>
              <p:spPr>
                <a:xfrm>
                  <a:off x="5722993" y="5163483"/>
                  <a:ext cx="124691" cy="15986"/>
                </a:xfrm>
                <a:custGeom>
                  <a:avLst/>
                  <a:gdLst>
                    <a:gd name="connsiteX0" fmla="*/ 0 w 124691"/>
                    <a:gd name="connsiteY0" fmla="*/ 0 h 15986"/>
                    <a:gd name="connsiteX1" fmla="*/ 83127 w 124691"/>
                    <a:gd name="connsiteY1" fmla="*/ 3197 h 15986"/>
                    <a:gd name="connsiteX2" fmla="*/ 115099 w 124691"/>
                    <a:gd name="connsiteY2" fmla="*/ 12788 h 15986"/>
                    <a:gd name="connsiteX3" fmla="*/ 124691 w 124691"/>
                    <a:gd name="connsiteY3" fmla="*/ 15986 h 15986"/>
                  </a:gdLst>
                  <a:ahLst/>
                  <a:cxnLst>
                    <a:cxn ang="0">
                      <a:pos x="connsiteX0" y="connsiteY0"/>
                    </a:cxn>
                    <a:cxn ang="0">
                      <a:pos x="connsiteX1" y="connsiteY1"/>
                    </a:cxn>
                    <a:cxn ang="0">
                      <a:pos x="connsiteX2" y="connsiteY2"/>
                    </a:cxn>
                    <a:cxn ang="0">
                      <a:pos x="connsiteX3" y="connsiteY3"/>
                    </a:cxn>
                  </a:cxnLst>
                  <a:rect l="l" t="t" r="r" b="b"/>
                  <a:pathLst>
                    <a:path w="124691" h="15986">
                      <a:moveTo>
                        <a:pt x="0" y="0"/>
                      </a:moveTo>
                      <a:cubicBezTo>
                        <a:pt x="27709" y="1066"/>
                        <a:pt x="55459" y="1353"/>
                        <a:pt x="83127" y="3197"/>
                      </a:cubicBezTo>
                      <a:cubicBezTo>
                        <a:pt x="89167" y="3600"/>
                        <a:pt x="112129" y="11798"/>
                        <a:pt x="115099" y="12788"/>
                      </a:cubicBezTo>
                      <a:lnTo>
                        <a:pt x="124691" y="1598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2" name="フリーフォーム 1221"/>
                <p:cNvSpPr/>
                <p:nvPr/>
              </p:nvSpPr>
              <p:spPr>
                <a:xfrm>
                  <a:off x="5873262" y="5192257"/>
                  <a:ext cx="108704" cy="150269"/>
                </a:xfrm>
                <a:custGeom>
                  <a:avLst/>
                  <a:gdLst>
                    <a:gd name="connsiteX0" fmla="*/ 0 w 108704"/>
                    <a:gd name="connsiteY0" fmla="*/ 0 h 150269"/>
                    <a:gd name="connsiteX1" fmla="*/ 15986 w 108704"/>
                    <a:gd name="connsiteY1" fmla="*/ 6395 h 150269"/>
                    <a:gd name="connsiteX2" fmla="*/ 31972 w 108704"/>
                    <a:gd name="connsiteY2" fmla="*/ 19184 h 150269"/>
                    <a:gd name="connsiteX3" fmla="*/ 38366 w 108704"/>
                    <a:gd name="connsiteY3" fmla="*/ 28775 h 150269"/>
                    <a:gd name="connsiteX4" fmla="*/ 51155 w 108704"/>
                    <a:gd name="connsiteY4" fmla="*/ 41564 h 150269"/>
                    <a:gd name="connsiteX5" fmla="*/ 54352 w 108704"/>
                    <a:gd name="connsiteY5" fmla="*/ 51156 h 150269"/>
                    <a:gd name="connsiteX6" fmla="*/ 67141 w 108704"/>
                    <a:gd name="connsiteY6" fmla="*/ 67142 h 150269"/>
                    <a:gd name="connsiteX7" fmla="*/ 73535 w 108704"/>
                    <a:gd name="connsiteY7" fmla="*/ 76733 h 150269"/>
                    <a:gd name="connsiteX8" fmla="*/ 76732 w 108704"/>
                    <a:gd name="connsiteY8" fmla="*/ 86325 h 150269"/>
                    <a:gd name="connsiteX9" fmla="*/ 89521 w 108704"/>
                    <a:gd name="connsiteY9" fmla="*/ 102311 h 150269"/>
                    <a:gd name="connsiteX10" fmla="*/ 99113 w 108704"/>
                    <a:gd name="connsiteY10" fmla="*/ 134283 h 150269"/>
                    <a:gd name="connsiteX11" fmla="*/ 108704 w 108704"/>
                    <a:gd name="connsiteY11" fmla="*/ 150269 h 15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04" h="150269">
                      <a:moveTo>
                        <a:pt x="0" y="0"/>
                      </a:moveTo>
                      <a:cubicBezTo>
                        <a:pt x="5329" y="2132"/>
                        <a:pt x="10853" y="3828"/>
                        <a:pt x="15986" y="6395"/>
                      </a:cubicBezTo>
                      <a:cubicBezTo>
                        <a:pt x="21526" y="9165"/>
                        <a:pt x="28007" y="14227"/>
                        <a:pt x="31972" y="19184"/>
                      </a:cubicBezTo>
                      <a:cubicBezTo>
                        <a:pt x="34372" y="22184"/>
                        <a:pt x="35865" y="25858"/>
                        <a:pt x="38366" y="28775"/>
                      </a:cubicBezTo>
                      <a:cubicBezTo>
                        <a:pt x="42290" y="33352"/>
                        <a:pt x="51155" y="41564"/>
                        <a:pt x="51155" y="41564"/>
                      </a:cubicBezTo>
                      <a:cubicBezTo>
                        <a:pt x="52221" y="44761"/>
                        <a:pt x="52845" y="48142"/>
                        <a:pt x="54352" y="51156"/>
                      </a:cubicBezTo>
                      <a:cubicBezTo>
                        <a:pt x="60911" y="64274"/>
                        <a:pt x="59212" y="57231"/>
                        <a:pt x="67141" y="67142"/>
                      </a:cubicBezTo>
                      <a:cubicBezTo>
                        <a:pt x="69541" y="70142"/>
                        <a:pt x="71404" y="73536"/>
                        <a:pt x="73535" y="76733"/>
                      </a:cubicBezTo>
                      <a:cubicBezTo>
                        <a:pt x="74601" y="79930"/>
                        <a:pt x="75225" y="83311"/>
                        <a:pt x="76732" y="86325"/>
                      </a:cubicBezTo>
                      <a:cubicBezTo>
                        <a:pt x="80764" y="94388"/>
                        <a:pt x="83576" y="96365"/>
                        <a:pt x="89521" y="102311"/>
                      </a:cubicBezTo>
                      <a:cubicBezTo>
                        <a:pt x="91309" y="109462"/>
                        <a:pt x="95998" y="129610"/>
                        <a:pt x="99113" y="134283"/>
                      </a:cubicBezTo>
                      <a:cubicBezTo>
                        <a:pt x="106829" y="145857"/>
                        <a:pt x="103789" y="140437"/>
                        <a:pt x="108704" y="1502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3" name="フリーフォーム 1222"/>
                <p:cNvSpPr/>
                <p:nvPr/>
              </p:nvSpPr>
              <p:spPr>
                <a:xfrm>
                  <a:off x="5550344" y="5294568"/>
                  <a:ext cx="99113" cy="28775"/>
                </a:xfrm>
                <a:custGeom>
                  <a:avLst/>
                  <a:gdLst>
                    <a:gd name="connsiteX0" fmla="*/ 0 w 99113"/>
                    <a:gd name="connsiteY0" fmla="*/ 28775 h 28775"/>
                    <a:gd name="connsiteX1" fmla="*/ 15986 w 99113"/>
                    <a:gd name="connsiteY1" fmla="*/ 19183 h 28775"/>
                    <a:gd name="connsiteX2" fmla="*/ 38366 w 99113"/>
                    <a:gd name="connsiteY2" fmla="*/ 12789 h 28775"/>
                    <a:gd name="connsiteX3" fmla="*/ 57550 w 99113"/>
                    <a:gd name="connsiteY3" fmla="*/ 6394 h 28775"/>
                    <a:gd name="connsiteX4" fmla="*/ 67141 w 99113"/>
                    <a:gd name="connsiteY4" fmla="*/ 3197 h 28775"/>
                    <a:gd name="connsiteX5" fmla="*/ 99113 w 99113"/>
                    <a:gd name="connsiteY5" fmla="*/ 0 h 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13" h="28775">
                      <a:moveTo>
                        <a:pt x="0" y="28775"/>
                      </a:moveTo>
                      <a:cubicBezTo>
                        <a:pt x="5329" y="25578"/>
                        <a:pt x="10428" y="21962"/>
                        <a:pt x="15986" y="19183"/>
                      </a:cubicBezTo>
                      <a:cubicBezTo>
                        <a:pt x="21356" y="16498"/>
                        <a:pt x="33247" y="14325"/>
                        <a:pt x="38366" y="12789"/>
                      </a:cubicBezTo>
                      <a:cubicBezTo>
                        <a:pt x="44822" y="10852"/>
                        <a:pt x="51155" y="8526"/>
                        <a:pt x="57550" y="6394"/>
                      </a:cubicBezTo>
                      <a:cubicBezTo>
                        <a:pt x="60747" y="5328"/>
                        <a:pt x="63792" y="3569"/>
                        <a:pt x="67141" y="3197"/>
                      </a:cubicBezTo>
                      <a:cubicBezTo>
                        <a:pt x="96975" y="-118"/>
                        <a:pt x="86265" y="0"/>
                        <a:pt x="9911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4" name="フリーフォーム 1223"/>
                <p:cNvSpPr/>
                <p:nvPr/>
              </p:nvSpPr>
              <p:spPr>
                <a:xfrm>
                  <a:off x="5745373" y="5278582"/>
                  <a:ext cx="108705" cy="51155"/>
                </a:xfrm>
                <a:custGeom>
                  <a:avLst/>
                  <a:gdLst>
                    <a:gd name="connsiteX0" fmla="*/ 0 w 108705"/>
                    <a:gd name="connsiteY0" fmla="*/ 0 h 51155"/>
                    <a:gd name="connsiteX1" fmla="*/ 22381 w 108705"/>
                    <a:gd name="connsiteY1" fmla="*/ 3197 h 51155"/>
                    <a:gd name="connsiteX2" fmla="*/ 51156 w 108705"/>
                    <a:gd name="connsiteY2" fmla="*/ 12789 h 51155"/>
                    <a:gd name="connsiteX3" fmla="*/ 60747 w 108705"/>
                    <a:gd name="connsiteY3" fmla="*/ 15986 h 51155"/>
                    <a:gd name="connsiteX4" fmla="*/ 70339 w 108705"/>
                    <a:gd name="connsiteY4" fmla="*/ 19183 h 51155"/>
                    <a:gd name="connsiteX5" fmla="*/ 79930 w 108705"/>
                    <a:gd name="connsiteY5" fmla="*/ 25577 h 51155"/>
                    <a:gd name="connsiteX6" fmla="*/ 89522 w 108705"/>
                    <a:gd name="connsiteY6" fmla="*/ 28775 h 51155"/>
                    <a:gd name="connsiteX7" fmla="*/ 95917 w 108705"/>
                    <a:gd name="connsiteY7" fmla="*/ 38366 h 51155"/>
                    <a:gd name="connsiteX8" fmla="*/ 108705 w 108705"/>
                    <a:gd name="connsiteY8" fmla="*/ 51155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705" h="51155">
                      <a:moveTo>
                        <a:pt x="0" y="0"/>
                      </a:moveTo>
                      <a:cubicBezTo>
                        <a:pt x="7460" y="1066"/>
                        <a:pt x="15038" y="1503"/>
                        <a:pt x="22381" y="3197"/>
                      </a:cubicBezTo>
                      <a:cubicBezTo>
                        <a:pt x="22403" y="3202"/>
                        <a:pt x="46350" y="11187"/>
                        <a:pt x="51156" y="12789"/>
                      </a:cubicBezTo>
                      <a:lnTo>
                        <a:pt x="60747" y="15986"/>
                      </a:lnTo>
                      <a:lnTo>
                        <a:pt x="70339" y="19183"/>
                      </a:lnTo>
                      <a:cubicBezTo>
                        <a:pt x="73536" y="21314"/>
                        <a:pt x="76493" y="23859"/>
                        <a:pt x="79930" y="25577"/>
                      </a:cubicBezTo>
                      <a:cubicBezTo>
                        <a:pt x="82945" y="27084"/>
                        <a:pt x="86890" y="26670"/>
                        <a:pt x="89522" y="28775"/>
                      </a:cubicBezTo>
                      <a:cubicBezTo>
                        <a:pt x="92523" y="31175"/>
                        <a:pt x="93517" y="35366"/>
                        <a:pt x="95917" y="38366"/>
                      </a:cubicBezTo>
                      <a:cubicBezTo>
                        <a:pt x="95922" y="38373"/>
                        <a:pt x="108699" y="51149"/>
                        <a:pt x="108705"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5" name="フリーフォーム 1224"/>
                <p:cNvSpPr/>
                <p:nvPr/>
              </p:nvSpPr>
              <p:spPr>
                <a:xfrm>
                  <a:off x="6000990" y="5405984"/>
                  <a:ext cx="22589" cy="35743"/>
                </a:xfrm>
                <a:custGeom>
                  <a:avLst/>
                  <a:gdLst>
                    <a:gd name="connsiteX0" fmla="*/ 160 w 22589"/>
                    <a:gd name="connsiteY0" fmla="*/ 486 h 35743"/>
                    <a:gd name="connsiteX1" fmla="*/ 12948 w 22589"/>
                    <a:gd name="connsiteY1" fmla="*/ 16472 h 35743"/>
                    <a:gd name="connsiteX2" fmla="*/ 16146 w 22589"/>
                    <a:gd name="connsiteY2" fmla="*/ 26064 h 35743"/>
                    <a:gd name="connsiteX3" fmla="*/ 22540 w 22589"/>
                    <a:gd name="connsiteY3" fmla="*/ 35655 h 35743"/>
                    <a:gd name="connsiteX4" fmla="*/ 160 w 22589"/>
                    <a:gd name="connsiteY4" fmla="*/ 486 h 3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89" h="35743">
                      <a:moveTo>
                        <a:pt x="160" y="486"/>
                      </a:moveTo>
                      <a:cubicBezTo>
                        <a:pt x="-1439" y="-2711"/>
                        <a:pt x="9331" y="10685"/>
                        <a:pt x="12948" y="16472"/>
                      </a:cubicBezTo>
                      <a:cubicBezTo>
                        <a:pt x="14734" y="19330"/>
                        <a:pt x="14639" y="23049"/>
                        <a:pt x="16146" y="26064"/>
                      </a:cubicBezTo>
                      <a:cubicBezTo>
                        <a:pt x="17864" y="29501"/>
                        <a:pt x="20563" y="32360"/>
                        <a:pt x="22540" y="35655"/>
                      </a:cubicBezTo>
                      <a:cubicBezTo>
                        <a:pt x="23766" y="37699"/>
                        <a:pt x="1759" y="3683"/>
                        <a:pt x="160" y="48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6" name="フリーフォーム 1225"/>
                <p:cNvSpPr/>
                <p:nvPr/>
              </p:nvSpPr>
              <p:spPr>
                <a:xfrm>
                  <a:off x="5585513" y="5400076"/>
                  <a:ext cx="73536" cy="22380"/>
                </a:xfrm>
                <a:custGeom>
                  <a:avLst/>
                  <a:gdLst>
                    <a:gd name="connsiteX0" fmla="*/ 0 w 73536"/>
                    <a:gd name="connsiteY0" fmla="*/ 22380 h 22380"/>
                    <a:gd name="connsiteX1" fmla="*/ 15986 w 73536"/>
                    <a:gd name="connsiteY1" fmla="*/ 19183 h 22380"/>
                    <a:gd name="connsiteX2" fmla="*/ 22381 w 73536"/>
                    <a:gd name="connsiteY2" fmla="*/ 12788 h 22380"/>
                    <a:gd name="connsiteX3" fmla="*/ 41564 w 73536"/>
                    <a:gd name="connsiteY3" fmla="*/ 6394 h 22380"/>
                    <a:gd name="connsiteX4" fmla="*/ 51156 w 73536"/>
                    <a:gd name="connsiteY4" fmla="*/ 3197 h 22380"/>
                    <a:gd name="connsiteX5" fmla="*/ 60747 w 73536"/>
                    <a:gd name="connsiteY5" fmla="*/ 0 h 22380"/>
                    <a:gd name="connsiteX6" fmla="*/ 73536 w 73536"/>
                    <a:gd name="connsiteY6" fmla="*/ 0 h 2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36" h="22380">
                      <a:moveTo>
                        <a:pt x="0" y="22380"/>
                      </a:moveTo>
                      <a:cubicBezTo>
                        <a:pt x="5329" y="21314"/>
                        <a:pt x="10991" y="21324"/>
                        <a:pt x="15986" y="19183"/>
                      </a:cubicBezTo>
                      <a:cubicBezTo>
                        <a:pt x="18757" y="17995"/>
                        <a:pt x="19685" y="14136"/>
                        <a:pt x="22381" y="12788"/>
                      </a:cubicBezTo>
                      <a:cubicBezTo>
                        <a:pt x="28410" y="9774"/>
                        <a:pt x="35170" y="8525"/>
                        <a:pt x="41564" y="6394"/>
                      </a:cubicBezTo>
                      <a:lnTo>
                        <a:pt x="51156" y="3197"/>
                      </a:lnTo>
                      <a:cubicBezTo>
                        <a:pt x="54353" y="2131"/>
                        <a:pt x="57377" y="0"/>
                        <a:pt x="60747" y="0"/>
                      </a:cubicBezTo>
                      <a:lnTo>
                        <a:pt x="73536"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7" name="フリーフォーム 1226"/>
                <p:cNvSpPr/>
                <p:nvPr/>
              </p:nvSpPr>
              <p:spPr>
                <a:xfrm>
                  <a:off x="5722993" y="5377695"/>
                  <a:ext cx="99121" cy="31972"/>
                </a:xfrm>
                <a:custGeom>
                  <a:avLst/>
                  <a:gdLst>
                    <a:gd name="connsiteX0" fmla="*/ 0 w 99121"/>
                    <a:gd name="connsiteY0" fmla="*/ 0 h 31972"/>
                    <a:gd name="connsiteX1" fmla="*/ 44761 w 99121"/>
                    <a:gd name="connsiteY1" fmla="*/ 6395 h 31972"/>
                    <a:gd name="connsiteX2" fmla="*/ 63944 w 99121"/>
                    <a:gd name="connsiteY2" fmla="*/ 12789 h 31972"/>
                    <a:gd name="connsiteX3" fmla="*/ 73536 w 99121"/>
                    <a:gd name="connsiteY3" fmla="*/ 15986 h 31972"/>
                    <a:gd name="connsiteX4" fmla="*/ 79930 w 99121"/>
                    <a:gd name="connsiteY4" fmla="*/ 22381 h 31972"/>
                    <a:gd name="connsiteX5" fmla="*/ 99113 w 99121"/>
                    <a:gd name="connsiteY5" fmla="*/ 31972 h 3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1" h="31972">
                      <a:moveTo>
                        <a:pt x="0" y="0"/>
                      </a:moveTo>
                      <a:cubicBezTo>
                        <a:pt x="22234" y="2223"/>
                        <a:pt x="27370" y="1178"/>
                        <a:pt x="44761" y="6395"/>
                      </a:cubicBezTo>
                      <a:cubicBezTo>
                        <a:pt x="51217" y="8332"/>
                        <a:pt x="57550" y="10658"/>
                        <a:pt x="63944" y="12789"/>
                      </a:cubicBezTo>
                      <a:lnTo>
                        <a:pt x="73536" y="15986"/>
                      </a:lnTo>
                      <a:cubicBezTo>
                        <a:pt x="75667" y="18118"/>
                        <a:pt x="77234" y="21033"/>
                        <a:pt x="79930" y="22381"/>
                      </a:cubicBezTo>
                      <a:cubicBezTo>
                        <a:pt x="100124" y="32478"/>
                        <a:pt x="99113" y="21503"/>
                        <a:pt x="99113"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 name="フリーフォーム 1227"/>
                <p:cNvSpPr/>
                <p:nvPr/>
              </p:nvSpPr>
              <p:spPr>
                <a:xfrm>
                  <a:off x="5441639" y="5422456"/>
                  <a:ext cx="19183" cy="63944"/>
                </a:xfrm>
                <a:custGeom>
                  <a:avLst/>
                  <a:gdLst>
                    <a:gd name="connsiteX0" fmla="*/ 0 w 19183"/>
                    <a:gd name="connsiteY0" fmla="*/ 63944 h 63944"/>
                    <a:gd name="connsiteX1" fmla="*/ 6395 w 19183"/>
                    <a:gd name="connsiteY1" fmla="*/ 28775 h 63944"/>
                    <a:gd name="connsiteX2" fmla="*/ 9592 w 19183"/>
                    <a:gd name="connsiteY2" fmla="*/ 19183 h 63944"/>
                    <a:gd name="connsiteX3" fmla="*/ 15986 w 19183"/>
                    <a:gd name="connsiteY3" fmla="*/ 9592 h 63944"/>
                    <a:gd name="connsiteX4" fmla="*/ 19183 w 19183"/>
                    <a:gd name="connsiteY4" fmla="*/ 0 h 63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3944">
                      <a:moveTo>
                        <a:pt x="0" y="63944"/>
                      </a:moveTo>
                      <a:cubicBezTo>
                        <a:pt x="2589" y="45820"/>
                        <a:pt x="2086" y="43856"/>
                        <a:pt x="6395" y="28775"/>
                      </a:cubicBezTo>
                      <a:cubicBezTo>
                        <a:pt x="7321" y="25534"/>
                        <a:pt x="8085" y="22197"/>
                        <a:pt x="9592" y="19183"/>
                      </a:cubicBezTo>
                      <a:cubicBezTo>
                        <a:pt x="11310" y="15746"/>
                        <a:pt x="13855" y="12789"/>
                        <a:pt x="15986" y="9592"/>
                      </a:cubicBezTo>
                      <a:lnTo>
                        <a:pt x="19183"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 name="フリーフォーム 1228"/>
                <p:cNvSpPr/>
                <p:nvPr/>
              </p:nvSpPr>
              <p:spPr>
                <a:xfrm>
                  <a:off x="5921220" y="5448034"/>
                  <a:ext cx="35169" cy="47958"/>
                </a:xfrm>
                <a:custGeom>
                  <a:avLst/>
                  <a:gdLst>
                    <a:gd name="connsiteX0" fmla="*/ 0 w 35169"/>
                    <a:gd name="connsiteY0" fmla="*/ 0 h 47958"/>
                    <a:gd name="connsiteX1" fmla="*/ 15986 w 35169"/>
                    <a:gd name="connsiteY1" fmla="*/ 12788 h 47958"/>
                    <a:gd name="connsiteX2" fmla="*/ 25577 w 35169"/>
                    <a:gd name="connsiteY2" fmla="*/ 31972 h 47958"/>
                    <a:gd name="connsiteX3" fmla="*/ 31972 w 35169"/>
                    <a:gd name="connsiteY3" fmla="*/ 38366 h 47958"/>
                    <a:gd name="connsiteX4" fmla="*/ 35169 w 35169"/>
                    <a:gd name="connsiteY4" fmla="*/ 47958 h 47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 h="47958">
                      <a:moveTo>
                        <a:pt x="0" y="0"/>
                      </a:moveTo>
                      <a:cubicBezTo>
                        <a:pt x="5329" y="4263"/>
                        <a:pt x="11161" y="7963"/>
                        <a:pt x="15986" y="12788"/>
                      </a:cubicBezTo>
                      <a:cubicBezTo>
                        <a:pt x="28114" y="24916"/>
                        <a:pt x="17775" y="18970"/>
                        <a:pt x="25577" y="31972"/>
                      </a:cubicBezTo>
                      <a:cubicBezTo>
                        <a:pt x="27128" y="34557"/>
                        <a:pt x="29840" y="36235"/>
                        <a:pt x="31972" y="38366"/>
                      </a:cubicBezTo>
                      <a:lnTo>
                        <a:pt x="35169"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 name="フリーフォーム 1229"/>
                <p:cNvSpPr/>
                <p:nvPr/>
              </p:nvSpPr>
              <p:spPr>
                <a:xfrm>
                  <a:off x="5131510" y="5144299"/>
                  <a:ext cx="195030" cy="156663"/>
                </a:xfrm>
                <a:custGeom>
                  <a:avLst/>
                  <a:gdLst>
                    <a:gd name="connsiteX0" fmla="*/ 0 w 195030"/>
                    <a:gd name="connsiteY0" fmla="*/ 0 h 156663"/>
                    <a:gd name="connsiteX1" fmla="*/ 15987 w 195030"/>
                    <a:gd name="connsiteY1" fmla="*/ 6395 h 156663"/>
                    <a:gd name="connsiteX2" fmla="*/ 35170 w 195030"/>
                    <a:gd name="connsiteY2" fmla="*/ 15986 h 156663"/>
                    <a:gd name="connsiteX3" fmla="*/ 51156 w 195030"/>
                    <a:gd name="connsiteY3" fmla="*/ 28775 h 156663"/>
                    <a:gd name="connsiteX4" fmla="*/ 63945 w 195030"/>
                    <a:gd name="connsiteY4" fmla="*/ 41564 h 156663"/>
                    <a:gd name="connsiteX5" fmla="*/ 73536 w 195030"/>
                    <a:gd name="connsiteY5" fmla="*/ 47958 h 156663"/>
                    <a:gd name="connsiteX6" fmla="*/ 89522 w 195030"/>
                    <a:gd name="connsiteY6" fmla="*/ 63944 h 156663"/>
                    <a:gd name="connsiteX7" fmla="*/ 95917 w 195030"/>
                    <a:gd name="connsiteY7" fmla="*/ 70339 h 156663"/>
                    <a:gd name="connsiteX8" fmla="*/ 105508 w 195030"/>
                    <a:gd name="connsiteY8" fmla="*/ 76733 h 156663"/>
                    <a:gd name="connsiteX9" fmla="*/ 118297 w 195030"/>
                    <a:gd name="connsiteY9" fmla="*/ 92719 h 156663"/>
                    <a:gd name="connsiteX10" fmla="*/ 127889 w 195030"/>
                    <a:gd name="connsiteY10" fmla="*/ 99114 h 156663"/>
                    <a:gd name="connsiteX11" fmla="*/ 134283 w 195030"/>
                    <a:gd name="connsiteY11" fmla="*/ 108705 h 156663"/>
                    <a:gd name="connsiteX12" fmla="*/ 153466 w 195030"/>
                    <a:gd name="connsiteY12" fmla="*/ 121494 h 156663"/>
                    <a:gd name="connsiteX13" fmla="*/ 163058 w 195030"/>
                    <a:gd name="connsiteY13" fmla="*/ 127888 h 156663"/>
                    <a:gd name="connsiteX14" fmla="*/ 175847 w 195030"/>
                    <a:gd name="connsiteY14" fmla="*/ 140677 h 156663"/>
                    <a:gd name="connsiteX15" fmla="*/ 182241 w 195030"/>
                    <a:gd name="connsiteY15" fmla="*/ 147072 h 156663"/>
                    <a:gd name="connsiteX16" fmla="*/ 195030 w 195030"/>
                    <a:gd name="connsiteY16" fmla="*/ 156663 h 15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030" h="156663">
                      <a:moveTo>
                        <a:pt x="0" y="0"/>
                      </a:moveTo>
                      <a:cubicBezTo>
                        <a:pt x="5329" y="2132"/>
                        <a:pt x="10853" y="3828"/>
                        <a:pt x="15987" y="6395"/>
                      </a:cubicBezTo>
                      <a:cubicBezTo>
                        <a:pt x="40775" y="18789"/>
                        <a:pt x="11063" y="7951"/>
                        <a:pt x="35170" y="15986"/>
                      </a:cubicBezTo>
                      <a:cubicBezTo>
                        <a:pt x="50750" y="39358"/>
                        <a:pt x="31502" y="14737"/>
                        <a:pt x="51156" y="28775"/>
                      </a:cubicBezTo>
                      <a:cubicBezTo>
                        <a:pt x="56062" y="32279"/>
                        <a:pt x="58929" y="38220"/>
                        <a:pt x="63945" y="41564"/>
                      </a:cubicBezTo>
                      <a:cubicBezTo>
                        <a:pt x="67142" y="43695"/>
                        <a:pt x="70644" y="45428"/>
                        <a:pt x="73536" y="47958"/>
                      </a:cubicBezTo>
                      <a:cubicBezTo>
                        <a:pt x="79207" y="52920"/>
                        <a:pt x="84193" y="58615"/>
                        <a:pt x="89522" y="63944"/>
                      </a:cubicBezTo>
                      <a:cubicBezTo>
                        <a:pt x="91654" y="66076"/>
                        <a:pt x="93409" y="68667"/>
                        <a:pt x="95917" y="70339"/>
                      </a:cubicBezTo>
                      <a:cubicBezTo>
                        <a:pt x="99114" y="72470"/>
                        <a:pt x="102508" y="74333"/>
                        <a:pt x="105508" y="76733"/>
                      </a:cubicBezTo>
                      <a:cubicBezTo>
                        <a:pt x="121331" y="89391"/>
                        <a:pt x="101678" y="76100"/>
                        <a:pt x="118297" y="92719"/>
                      </a:cubicBezTo>
                      <a:cubicBezTo>
                        <a:pt x="121014" y="95436"/>
                        <a:pt x="124692" y="96982"/>
                        <a:pt x="127889" y="99114"/>
                      </a:cubicBezTo>
                      <a:cubicBezTo>
                        <a:pt x="130020" y="102311"/>
                        <a:pt x="131391" y="106175"/>
                        <a:pt x="134283" y="108705"/>
                      </a:cubicBezTo>
                      <a:cubicBezTo>
                        <a:pt x="140067" y="113766"/>
                        <a:pt x="147072" y="117231"/>
                        <a:pt x="153466" y="121494"/>
                      </a:cubicBezTo>
                      <a:cubicBezTo>
                        <a:pt x="156663" y="123625"/>
                        <a:pt x="160341" y="125171"/>
                        <a:pt x="163058" y="127888"/>
                      </a:cubicBezTo>
                      <a:lnTo>
                        <a:pt x="175847" y="140677"/>
                      </a:lnTo>
                      <a:cubicBezTo>
                        <a:pt x="177978" y="142809"/>
                        <a:pt x="179733" y="145400"/>
                        <a:pt x="182241" y="147072"/>
                      </a:cubicBezTo>
                      <a:cubicBezTo>
                        <a:pt x="193087" y="154302"/>
                        <a:pt x="189116" y="150749"/>
                        <a:pt x="195030" y="1566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 name="フリーフォーム 1230"/>
                <p:cNvSpPr/>
                <p:nvPr/>
              </p:nvSpPr>
              <p:spPr>
                <a:xfrm>
                  <a:off x="5198652" y="4952467"/>
                  <a:ext cx="41572" cy="179043"/>
                </a:xfrm>
                <a:custGeom>
                  <a:avLst/>
                  <a:gdLst>
                    <a:gd name="connsiteX0" fmla="*/ 0 w 41572"/>
                    <a:gd name="connsiteY0" fmla="*/ 0 h 179043"/>
                    <a:gd name="connsiteX1" fmla="*/ 15986 w 41572"/>
                    <a:gd name="connsiteY1" fmla="*/ 47958 h 179043"/>
                    <a:gd name="connsiteX2" fmla="*/ 22380 w 41572"/>
                    <a:gd name="connsiteY2" fmla="*/ 83127 h 179043"/>
                    <a:gd name="connsiteX3" fmla="*/ 25577 w 41572"/>
                    <a:gd name="connsiteY3" fmla="*/ 92719 h 179043"/>
                    <a:gd name="connsiteX4" fmla="*/ 28775 w 41572"/>
                    <a:gd name="connsiteY4" fmla="*/ 105508 h 179043"/>
                    <a:gd name="connsiteX5" fmla="*/ 31972 w 41572"/>
                    <a:gd name="connsiteY5" fmla="*/ 121494 h 179043"/>
                    <a:gd name="connsiteX6" fmla="*/ 35169 w 41572"/>
                    <a:gd name="connsiteY6" fmla="*/ 143874 h 179043"/>
                    <a:gd name="connsiteX7" fmla="*/ 38366 w 41572"/>
                    <a:gd name="connsiteY7" fmla="*/ 153466 h 179043"/>
                    <a:gd name="connsiteX8" fmla="*/ 41563 w 41572"/>
                    <a:gd name="connsiteY8" fmla="*/ 179043 h 17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72" h="179043">
                      <a:moveTo>
                        <a:pt x="0" y="0"/>
                      </a:moveTo>
                      <a:cubicBezTo>
                        <a:pt x="6254" y="15637"/>
                        <a:pt x="12668" y="31368"/>
                        <a:pt x="15986" y="47958"/>
                      </a:cubicBezTo>
                      <a:cubicBezTo>
                        <a:pt x="18836" y="62211"/>
                        <a:pt x="18951" y="69411"/>
                        <a:pt x="22380" y="83127"/>
                      </a:cubicBezTo>
                      <a:cubicBezTo>
                        <a:pt x="23197" y="86397"/>
                        <a:pt x="24651" y="89478"/>
                        <a:pt x="25577" y="92719"/>
                      </a:cubicBezTo>
                      <a:cubicBezTo>
                        <a:pt x="26784" y="96944"/>
                        <a:pt x="27822" y="101218"/>
                        <a:pt x="28775" y="105508"/>
                      </a:cubicBezTo>
                      <a:cubicBezTo>
                        <a:pt x="29954" y="110813"/>
                        <a:pt x="31079" y="116134"/>
                        <a:pt x="31972" y="121494"/>
                      </a:cubicBezTo>
                      <a:cubicBezTo>
                        <a:pt x="33211" y="128927"/>
                        <a:pt x="33691" y="136485"/>
                        <a:pt x="35169" y="143874"/>
                      </a:cubicBezTo>
                      <a:cubicBezTo>
                        <a:pt x="35830" y="147179"/>
                        <a:pt x="37635" y="150176"/>
                        <a:pt x="38366" y="153466"/>
                      </a:cubicBezTo>
                      <a:cubicBezTo>
                        <a:pt x="41913" y="169430"/>
                        <a:pt x="41563" y="167916"/>
                        <a:pt x="41563" y="17904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 name="フリーフォーム 1231"/>
                <p:cNvSpPr/>
                <p:nvPr/>
              </p:nvSpPr>
              <p:spPr>
                <a:xfrm>
                  <a:off x="5582316" y="4715874"/>
                  <a:ext cx="76733" cy="99113"/>
                </a:xfrm>
                <a:custGeom>
                  <a:avLst/>
                  <a:gdLst>
                    <a:gd name="connsiteX0" fmla="*/ 0 w 76733"/>
                    <a:gd name="connsiteY0" fmla="*/ 0 h 99113"/>
                    <a:gd name="connsiteX1" fmla="*/ 12789 w 76733"/>
                    <a:gd name="connsiteY1" fmla="*/ 15986 h 99113"/>
                    <a:gd name="connsiteX2" fmla="*/ 19183 w 76733"/>
                    <a:gd name="connsiteY2" fmla="*/ 22381 h 99113"/>
                    <a:gd name="connsiteX3" fmla="*/ 25578 w 76733"/>
                    <a:gd name="connsiteY3" fmla="*/ 31972 h 99113"/>
                    <a:gd name="connsiteX4" fmla="*/ 31972 w 76733"/>
                    <a:gd name="connsiteY4" fmla="*/ 38367 h 99113"/>
                    <a:gd name="connsiteX5" fmla="*/ 38367 w 76733"/>
                    <a:gd name="connsiteY5" fmla="*/ 47958 h 99113"/>
                    <a:gd name="connsiteX6" fmla="*/ 44761 w 76733"/>
                    <a:gd name="connsiteY6" fmla="*/ 54353 h 99113"/>
                    <a:gd name="connsiteX7" fmla="*/ 57550 w 76733"/>
                    <a:gd name="connsiteY7" fmla="*/ 73536 h 99113"/>
                    <a:gd name="connsiteX8" fmla="*/ 70339 w 76733"/>
                    <a:gd name="connsiteY8" fmla="*/ 89522 h 99113"/>
                    <a:gd name="connsiteX9" fmla="*/ 76733 w 76733"/>
                    <a:gd name="connsiteY9" fmla="*/ 99113 h 9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33" h="99113">
                      <a:moveTo>
                        <a:pt x="0" y="0"/>
                      </a:moveTo>
                      <a:cubicBezTo>
                        <a:pt x="4263" y="5329"/>
                        <a:pt x="8348" y="10805"/>
                        <a:pt x="12789" y="15986"/>
                      </a:cubicBezTo>
                      <a:cubicBezTo>
                        <a:pt x="14751" y="18275"/>
                        <a:pt x="17300" y="20027"/>
                        <a:pt x="19183" y="22381"/>
                      </a:cubicBezTo>
                      <a:cubicBezTo>
                        <a:pt x="21583" y="25381"/>
                        <a:pt x="23178" y="28972"/>
                        <a:pt x="25578" y="31972"/>
                      </a:cubicBezTo>
                      <a:cubicBezTo>
                        <a:pt x="27461" y="34326"/>
                        <a:pt x="30089" y="36013"/>
                        <a:pt x="31972" y="38367"/>
                      </a:cubicBezTo>
                      <a:cubicBezTo>
                        <a:pt x="34372" y="41367"/>
                        <a:pt x="35967" y="44958"/>
                        <a:pt x="38367" y="47958"/>
                      </a:cubicBezTo>
                      <a:cubicBezTo>
                        <a:pt x="40250" y="50312"/>
                        <a:pt x="42952" y="51941"/>
                        <a:pt x="44761" y="54353"/>
                      </a:cubicBezTo>
                      <a:cubicBezTo>
                        <a:pt x="49372" y="60501"/>
                        <a:pt x="53287" y="67142"/>
                        <a:pt x="57550" y="73536"/>
                      </a:cubicBezTo>
                      <a:cubicBezTo>
                        <a:pt x="77230" y="103056"/>
                        <a:pt x="52115" y="66742"/>
                        <a:pt x="70339" y="89522"/>
                      </a:cubicBezTo>
                      <a:cubicBezTo>
                        <a:pt x="72739" y="92522"/>
                        <a:pt x="76733" y="99113"/>
                        <a:pt x="76733"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 name="フリーフォーム 1232"/>
                <p:cNvSpPr/>
                <p:nvPr/>
              </p:nvSpPr>
              <p:spPr>
                <a:xfrm>
                  <a:off x="5729387" y="4731860"/>
                  <a:ext cx="70339" cy="79930"/>
                </a:xfrm>
                <a:custGeom>
                  <a:avLst/>
                  <a:gdLst>
                    <a:gd name="connsiteX0" fmla="*/ 0 w 70339"/>
                    <a:gd name="connsiteY0" fmla="*/ 79930 h 79930"/>
                    <a:gd name="connsiteX1" fmla="*/ 9592 w 70339"/>
                    <a:gd name="connsiteY1" fmla="*/ 63944 h 79930"/>
                    <a:gd name="connsiteX2" fmla="*/ 19184 w 70339"/>
                    <a:gd name="connsiteY2" fmla="*/ 57550 h 79930"/>
                    <a:gd name="connsiteX3" fmla="*/ 25578 w 70339"/>
                    <a:gd name="connsiteY3" fmla="*/ 51155 h 79930"/>
                    <a:gd name="connsiteX4" fmla="*/ 41564 w 70339"/>
                    <a:gd name="connsiteY4" fmla="*/ 38367 h 79930"/>
                    <a:gd name="connsiteX5" fmla="*/ 57550 w 70339"/>
                    <a:gd name="connsiteY5" fmla="*/ 15986 h 79930"/>
                    <a:gd name="connsiteX6" fmla="*/ 63944 w 70339"/>
                    <a:gd name="connsiteY6" fmla="*/ 6395 h 79930"/>
                    <a:gd name="connsiteX7" fmla="*/ 70339 w 70339"/>
                    <a:gd name="connsiteY7" fmla="*/ 0 h 7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39" h="79930">
                      <a:moveTo>
                        <a:pt x="0" y="79930"/>
                      </a:moveTo>
                      <a:cubicBezTo>
                        <a:pt x="3197" y="74601"/>
                        <a:pt x="5548" y="68662"/>
                        <a:pt x="9592" y="63944"/>
                      </a:cubicBezTo>
                      <a:cubicBezTo>
                        <a:pt x="12093" y="61027"/>
                        <a:pt x="16183" y="59950"/>
                        <a:pt x="19184" y="57550"/>
                      </a:cubicBezTo>
                      <a:cubicBezTo>
                        <a:pt x="21538" y="55667"/>
                        <a:pt x="23695" y="53509"/>
                        <a:pt x="25578" y="51155"/>
                      </a:cubicBezTo>
                      <a:cubicBezTo>
                        <a:pt x="36094" y="38009"/>
                        <a:pt x="26351" y="43438"/>
                        <a:pt x="41564" y="38367"/>
                      </a:cubicBezTo>
                      <a:cubicBezTo>
                        <a:pt x="49494" y="14575"/>
                        <a:pt x="37322" y="46329"/>
                        <a:pt x="57550" y="15986"/>
                      </a:cubicBezTo>
                      <a:cubicBezTo>
                        <a:pt x="59681" y="12789"/>
                        <a:pt x="61544" y="9395"/>
                        <a:pt x="63944" y="6395"/>
                      </a:cubicBezTo>
                      <a:cubicBezTo>
                        <a:pt x="65827" y="4041"/>
                        <a:pt x="70339" y="0"/>
                        <a:pt x="7033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 name="フリーフォーム 1233"/>
                <p:cNvSpPr/>
                <p:nvPr/>
              </p:nvSpPr>
              <p:spPr>
                <a:xfrm>
                  <a:off x="5179469" y="4805396"/>
                  <a:ext cx="9595" cy="51155"/>
                </a:xfrm>
                <a:custGeom>
                  <a:avLst/>
                  <a:gdLst>
                    <a:gd name="connsiteX0" fmla="*/ 0 w 9595"/>
                    <a:gd name="connsiteY0" fmla="*/ 0 h 51155"/>
                    <a:gd name="connsiteX1" fmla="*/ 6394 w 9595"/>
                    <a:gd name="connsiteY1" fmla="*/ 35169 h 51155"/>
                    <a:gd name="connsiteX2" fmla="*/ 9591 w 9595"/>
                    <a:gd name="connsiteY2" fmla="*/ 51155 h 51155"/>
                  </a:gdLst>
                  <a:ahLst/>
                  <a:cxnLst>
                    <a:cxn ang="0">
                      <a:pos x="connsiteX0" y="connsiteY0"/>
                    </a:cxn>
                    <a:cxn ang="0">
                      <a:pos x="connsiteX1" y="connsiteY1"/>
                    </a:cxn>
                    <a:cxn ang="0">
                      <a:pos x="connsiteX2" y="connsiteY2"/>
                    </a:cxn>
                  </a:cxnLst>
                  <a:rect l="l" t="t" r="r" b="b"/>
                  <a:pathLst>
                    <a:path w="9595" h="51155">
                      <a:moveTo>
                        <a:pt x="0" y="0"/>
                      </a:moveTo>
                      <a:cubicBezTo>
                        <a:pt x="2314" y="13882"/>
                        <a:pt x="3415" y="21763"/>
                        <a:pt x="6394" y="35169"/>
                      </a:cubicBezTo>
                      <a:cubicBezTo>
                        <a:pt x="9849" y="50720"/>
                        <a:pt x="9591" y="43145"/>
                        <a:pt x="9591"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5" name="フリーフォーム 1234"/>
                <p:cNvSpPr/>
                <p:nvPr/>
              </p:nvSpPr>
              <p:spPr>
                <a:xfrm>
                  <a:off x="5157088" y="4885326"/>
                  <a:ext cx="25813" cy="99113"/>
                </a:xfrm>
                <a:custGeom>
                  <a:avLst/>
                  <a:gdLst>
                    <a:gd name="connsiteX0" fmla="*/ 0 w 25813"/>
                    <a:gd name="connsiteY0" fmla="*/ 0 h 99113"/>
                    <a:gd name="connsiteX1" fmla="*/ 12789 w 25813"/>
                    <a:gd name="connsiteY1" fmla="*/ 35169 h 99113"/>
                    <a:gd name="connsiteX2" fmla="*/ 15986 w 25813"/>
                    <a:gd name="connsiteY2" fmla="*/ 47958 h 99113"/>
                    <a:gd name="connsiteX3" fmla="*/ 25578 w 25813"/>
                    <a:gd name="connsiteY3" fmla="*/ 83127 h 99113"/>
                    <a:gd name="connsiteX4" fmla="*/ 25578 w 25813"/>
                    <a:gd name="connsiteY4" fmla="*/ 99113 h 9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13" h="99113">
                      <a:moveTo>
                        <a:pt x="0" y="0"/>
                      </a:moveTo>
                      <a:cubicBezTo>
                        <a:pt x="4240" y="10598"/>
                        <a:pt x="10052" y="24218"/>
                        <a:pt x="12789" y="35169"/>
                      </a:cubicBezTo>
                      <a:cubicBezTo>
                        <a:pt x="13855" y="39432"/>
                        <a:pt x="14723" y="43749"/>
                        <a:pt x="15986" y="47958"/>
                      </a:cubicBezTo>
                      <a:cubicBezTo>
                        <a:pt x="20302" y="62344"/>
                        <a:pt x="24121" y="68555"/>
                        <a:pt x="25578" y="83127"/>
                      </a:cubicBezTo>
                      <a:cubicBezTo>
                        <a:pt x="26108" y="88429"/>
                        <a:pt x="25578" y="93784"/>
                        <a:pt x="25578" y="991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6" name="フリーフォーム 1235"/>
                <p:cNvSpPr/>
                <p:nvPr/>
              </p:nvSpPr>
              <p:spPr>
                <a:xfrm>
                  <a:off x="5022806" y="5054778"/>
                  <a:ext cx="102310" cy="38366"/>
                </a:xfrm>
                <a:custGeom>
                  <a:avLst/>
                  <a:gdLst>
                    <a:gd name="connsiteX0" fmla="*/ 0 w 102310"/>
                    <a:gd name="connsiteY0" fmla="*/ 0 h 38366"/>
                    <a:gd name="connsiteX1" fmla="*/ 19183 w 102310"/>
                    <a:gd name="connsiteY1" fmla="*/ 3197 h 38366"/>
                    <a:gd name="connsiteX2" fmla="*/ 28774 w 102310"/>
                    <a:gd name="connsiteY2" fmla="*/ 9591 h 38366"/>
                    <a:gd name="connsiteX3" fmla="*/ 47958 w 102310"/>
                    <a:gd name="connsiteY3" fmla="*/ 15986 h 38366"/>
                    <a:gd name="connsiteX4" fmla="*/ 67141 w 102310"/>
                    <a:gd name="connsiteY4" fmla="*/ 22380 h 38366"/>
                    <a:gd name="connsiteX5" fmla="*/ 76732 w 102310"/>
                    <a:gd name="connsiteY5" fmla="*/ 25577 h 38366"/>
                    <a:gd name="connsiteX6" fmla="*/ 83127 w 102310"/>
                    <a:gd name="connsiteY6" fmla="*/ 31972 h 38366"/>
                    <a:gd name="connsiteX7" fmla="*/ 102310 w 102310"/>
                    <a:gd name="connsiteY7" fmla="*/ 38366 h 3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310" h="38366">
                      <a:moveTo>
                        <a:pt x="0" y="0"/>
                      </a:moveTo>
                      <a:cubicBezTo>
                        <a:pt x="6394" y="1066"/>
                        <a:pt x="13033" y="1147"/>
                        <a:pt x="19183" y="3197"/>
                      </a:cubicBezTo>
                      <a:cubicBezTo>
                        <a:pt x="22828" y="4412"/>
                        <a:pt x="25263" y="8030"/>
                        <a:pt x="28774" y="9591"/>
                      </a:cubicBezTo>
                      <a:cubicBezTo>
                        <a:pt x="34934" y="12329"/>
                        <a:pt x="41563" y="13854"/>
                        <a:pt x="47958" y="15986"/>
                      </a:cubicBezTo>
                      <a:lnTo>
                        <a:pt x="67141" y="22380"/>
                      </a:lnTo>
                      <a:lnTo>
                        <a:pt x="76732" y="25577"/>
                      </a:lnTo>
                      <a:cubicBezTo>
                        <a:pt x="78864" y="27709"/>
                        <a:pt x="80431" y="30624"/>
                        <a:pt x="83127" y="31972"/>
                      </a:cubicBezTo>
                      <a:cubicBezTo>
                        <a:pt x="89156" y="34986"/>
                        <a:pt x="102310" y="38366"/>
                        <a:pt x="102310" y="3836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7" name="フリーフォーム 1236"/>
                <p:cNvSpPr/>
                <p:nvPr/>
              </p:nvSpPr>
              <p:spPr>
                <a:xfrm>
                  <a:off x="5089947" y="5118722"/>
                  <a:ext cx="207818" cy="105507"/>
                </a:xfrm>
                <a:custGeom>
                  <a:avLst/>
                  <a:gdLst>
                    <a:gd name="connsiteX0" fmla="*/ 0 w 207818"/>
                    <a:gd name="connsiteY0" fmla="*/ 0 h 105507"/>
                    <a:gd name="connsiteX1" fmla="*/ 31972 w 207818"/>
                    <a:gd name="connsiteY1" fmla="*/ 3197 h 105507"/>
                    <a:gd name="connsiteX2" fmla="*/ 51155 w 207818"/>
                    <a:gd name="connsiteY2" fmla="*/ 9591 h 105507"/>
                    <a:gd name="connsiteX3" fmla="*/ 67141 w 207818"/>
                    <a:gd name="connsiteY3" fmla="*/ 22380 h 105507"/>
                    <a:gd name="connsiteX4" fmla="*/ 86324 w 207818"/>
                    <a:gd name="connsiteY4" fmla="*/ 28775 h 105507"/>
                    <a:gd name="connsiteX5" fmla="*/ 95916 w 207818"/>
                    <a:gd name="connsiteY5" fmla="*/ 35169 h 105507"/>
                    <a:gd name="connsiteX6" fmla="*/ 115099 w 207818"/>
                    <a:gd name="connsiteY6" fmla="*/ 41563 h 105507"/>
                    <a:gd name="connsiteX7" fmla="*/ 131085 w 207818"/>
                    <a:gd name="connsiteY7" fmla="*/ 51155 h 105507"/>
                    <a:gd name="connsiteX8" fmla="*/ 153466 w 207818"/>
                    <a:gd name="connsiteY8" fmla="*/ 67141 h 105507"/>
                    <a:gd name="connsiteX9" fmla="*/ 172649 w 207818"/>
                    <a:gd name="connsiteY9" fmla="*/ 79930 h 105507"/>
                    <a:gd name="connsiteX10" fmla="*/ 182240 w 207818"/>
                    <a:gd name="connsiteY10" fmla="*/ 86324 h 105507"/>
                    <a:gd name="connsiteX11" fmla="*/ 188635 w 207818"/>
                    <a:gd name="connsiteY11" fmla="*/ 92719 h 105507"/>
                    <a:gd name="connsiteX12" fmla="*/ 198226 w 207818"/>
                    <a:gd name="connsiteY12" fmla="*/ 95916 h 105507"/>
                    <a:gd name="connsiteX13" fmla="*/ 207818 w 207818"/>
                    <a:gd name="connsiteY13" fmla="*/ 105507 h 10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818" h="105507">
                      <a:moveTo>
                        <a:pt x="0" y="0"/>
                      </a:moveTo>
                      <a:cubicBezTo>
                        <a:pt x="10657" y="1066"/>
                        <a:pt x="21445" y="1223"/>
                        <a:pt x="31972" y="3197"/>
                      </a:cubicBezTo>
                      <a:cubicBezTo>
                        <a:pt x="38597" y="4439"/>
                        <a:pt x="51155" y="9591"/>
                        <a:pt x="51155" y="9591"/>
                      </a:cubicBezTo>
                      <a:cubicBezTo>
                        <a:pt x="56470" y="14906"/>
                        <a:pt x="59881" y="19153"/>
                        <a:pt x="67141" y="22380"/>
                      </a:cubicBezTo>
                      <a:cubicBezTo>
                        <a:pt x="73300" y="25118"/>
                        <a:pt x="80716" y="25036"/>
                        <a:pt x="86324" y="28775"/>
                      </a:cubicBezTo>
                      <a:cubicBezTo>
                        <a:pt x="89521" y="30906"/>
                        <a:pt x="92405" y="33608"/>
                        <a:pt x="95916" y="35169"/>
                      </a:cubicBezTo>
                      <a:cubicBezTo>
                        <a:pt x="102075" y="37906"/>
                        <a:pt x="115099" y="41563"/>
                        <a:pt x="115099" y="41563"/>
                      </a:cubicBezTo>
                      <a:cubicBezTo>
                        <a:pt x="138729" y="65193"/>
                        <a:pt x="102032" y="30402"/>
                        <a:pt x="131085" y="51155"/>
                      </a:cubicBezTo>
                      <a:cubicBezTo>
                        <a:pt x="157634" y="70119"/>
                        <a:pt x="131794" y="59918"/>
                        <a:pt x="153466" y="67141"/>
                      </a:cubicBezTo>
                      <a:cubicBezTo>
                        <a:pt x="171646" y="85323"/>
                        <a:pt x="154141" y="70677"/>
                        <a:pt x="172649" y="79930"/>
                      </a:cubicBezTo>
                      <a:cubicBezTo>
                        <a:pt x="176086" y="81648"/>
                        <a:pt x="179240" y="83924"/>
                        <a:pt x="182240" y="86324"/>
                      </a:cubicBezTo>
                      <a:cubicBezTo>
                        <a:pt x="184594" y="88207"/>
                        <a:pt x="186050" y="91168"/>
                        <a:pt x="188635" y="92719"/>
                      </a:cubicBezTo>
                      <a:cubicBezTo>
                        <a:pt x="191525" y="94453"/>
                        <a:pt x="195029" y="94850"/>
                        <a:pt x="198226" y="95916"/>
                      </a:cubicBezTo>
                      <a:lnTo>
                        <a:pt x="207818" y="10550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8" name="フリーフォーム 1237"/>
                <p:cNvSpPr/>
                <p:nvPr/>
              </p:nvSpPr>
              <p:spPr>
                <a:xfrm>
                  <a:off x="5150694" y="5214638"/>
                  <a:ext cx="28775" cy="67141"/>
                </a:xfrm>
                <a:custGeom>
                  <a:avLst/>
                  <a:gdLst>
                    <a:gd name="connsiteX0" fmla="*/ 0 w 28775"/>
                    <a:gd name="connsiteY0" fmla="*/ 0 h 67141"/>
                    <a:gd name="connsiteX1" fmla="*/ 9591 w 28775"/>
                    <a:gd name="connsiteY1" fmla="*/ 15986 h 67141"/>
                    <a:gd name="connsiteX2" fmla="*/ 19183 w 28775"/>
                    <a:gd name="connsiteY2" fmla="*/ 44761 h 67141"/>
                    <a:gd name="connsiteX3" fmla="*/ 22380 w 28775"/>
                    <a:gd name="connsiteY3" fmla="*/ 54352 h 67141"/>
                    <a:gd name="connsiteX4" fmla="*/ 25577 w 28775"/>
                    <a:gd name="connsiteY4" fmla="*/ 63944 h 67141"/>
                    <a:gd name="connsiteX5" fmla="*/ 28775 w 28775"/>
                    <a:gd name="connsiteY5" fmla="*/ 67141 h 6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75" h="67141">
                      <a:moveTo>
                        <a:pt x="0" y="0"/>
                      </a:moveTo>
                      <a:cubicBezTo>
                        <a:pt x="3197" y="5329"/>
                        <a:pt x="7020" y="10329"/>
                        <a:pt x="9591" y="15986"/>
                      </a:cubicBezTo>
                      <a:cubicBezTo>
                        <a:pt x="9597" y="16000"/>
                        <a:pt x="17582" y="39958"/>
                        <a:pt x="19183" y="44761"/>
                      </a:cubicBezTo>
                      <a:lnTo>
                        <a:pt x="22380" y="54352"/>
                      </a:lnTo>
                      <a:cubicBezTo>
                        <a:pt x="23446" y="57549"/>
                        <a:pt x="23194" y="61561"/>
                        <a:pt x="25577" y="63944"/>
                      </a:cubicBezTo>
                      <a:lnTo>
                        <a:pt x="28775" y="6714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9" name="フリーフォーム 1238"/>
                <p:cNvSpPr/>
                <p:nvPr/>
              </p:nvSpPr>
              <p:spPr>
                <a:xfrm>
                  <a:off x="5518372" y="4664719"/>
                  <a:ext cx="79930" cy="169452"/>
                </a:xfrm>
                <a:custGeom>
                  <a:avLst/>
                  <a:gdLst>
                    <a:gd name="connsiteX0" fmla="*/ 0 w 79930"/>
                    <a:gd name="connsiteY0" fmla="*/ 0 h 169452"/>
                    <a:gd name="connsiteX1" fmla="*/ 12789 w 79930"/>
                    <a:gd name="connsiteY1" fmla="*/ 15986 h 169452"/>
                    <a:gd name="connsiteX2" fmla="*/ 25578 w 79930"/>
                    <a:gd name="connsiteY2" fmla="*/ 31972 h 169452"/>
                    <a:gd name="connsiteX3" fmla="*/ 38366 w 79930"/>
                    <a:gd name="connsiteY3" fmla="*/ 57550 h 169452"/>
                    <a:gd name="connsiteX4" fmla="*/ 47958 w 79930"/>
                    <a:gd name="connsiteY4" fmla="*/ 86324 h 169452"/>
                    <a:gd name="connsiteX5" fmla="*/ 51155 w 79930"/>
                    <a:gd name="connsiteY5" fmla="*/ 95916 h 169452"/>
                    <a:gd name="connsiteX6" fmla="*/ 57550 w 79930"/>
                    <a:gd name="connsiteY6" fmla="*/ 102310 h 169452"/>
                    <a:gd name="connsiteX7" fmla="*/ 67141 w 79930"/>
                    <a:gd name="connsiteY7" fmla="*/ 134282 h 169452"/>
                    <a:gd name="connsiteX8" fmla="*/ 73536 w 79930"/>
                    <a:gd name="connsiteY8" fmla="*/ 150268 h 169452"/>
                    <a:gd name="connsiteX9" fmla="*/ 79930 w 79930"/>
                    <a:gd name="connsiteY9" fmla="*/ 169452 h 169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30" h="169452">
                      <a:moveTo>
                        <a:pt x="0" y="0"/>
                      </a:moveTo>
                      <a:cubicBezTo>
                        <a:pt x="4263" y="5329"/>
                        <a:pt x="8695" y="10527"/>
                        <a:pt x="12789" y="15986"/>
                      </a:cubicBezTo>
                      <a:cubicBezTo>
                        <a:pt x="24889" y="32119"/>
                        <a:pt x="13301" y="19697"/>
                        <a:pt x="25578" y="31972"/>
                      </a:cubicBezTo>
                      <a:cubicBezTo>
                        <a:pt x="32925" y="54015"/>
                        <a:pt x="27206" y="46389"/>
                        <a:pt x="38366" y="57550"/>
                      </a:cubicBezTo>
                      <a:lnTo>
                        <a:pt x="47958" y="86324"/>
                      </a:lnTo>
                      <a:cubicBezTo>
                        <a:pt x="49024" y="89521"/>
                        <a:pt x="48772" y="93533"/>
                        <a:pt x="51155" y="95916"/>
                      </a:cubicBezTo>
                      <a:lnTo>
                        <a:pt x="57550" y="102310"/>
                      </a:lnTo>
                      <a:cubicBezTo>
                        <a:pt x="60689" y="114869"/>
                        <a:pt x="61953" y="121313"/>
                        <a:pt x="67141" y="134282"/>
                      </a:cubicBezTo>
                      <a:cubicBezTo>
                        <a:pt x="69273" y="139611"/>
                        <a:pt x="71575" y="144874"/>
                        <a:pt x="73536" y="150268"/>
                      </a:cubicBezTo>
                      <a:cubicBezTo>
                        <a:pt x="75840" y="156603"/>
                        <a:pt x="79930" y="169452"/>
                        <a:pt x="79930" y="16945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0" name="フリーフォーム 1239"/>
                <p:cNvSpPr/>
                <p:nvPr/>
              </p:nvSpPr>
              <p:spPr>
                <a:xfrm>
                  <a:off x="6167404" y="4981242"/>
                  <a:ext cx="28775" cy="159860"/>
                </a:xfrm>
                <a:custGeom>
                  <a:avLst/>
                  <a:gdLst>
                    <a:gd name="connsiteX0" fmla="*/ 28775 w 28775"/>
                    <a:gd name="connsiteY0" fmla="*/ 0 h 159860"/>
                    <a:gd name="connsiteX1" fmla="*/ 25578 w 28775"/>
                    <a:gd name="connsiteY1" fmla="*/ 15986 h 159860"/>
                    <a:gd name="connsiteX2" fmla="*/ 22381 w 28775"/>
                    <a:gd name="connsiteY2" fmla="*/ 28775 h 159860"/>
                    <a:gd name="connsiteX3" fmla="*/ 12789 w 28775"/>
                    <a:gd name="connsiteY3" fmla="*/ 83127 h 159860"/>
                    <a:gd name="connsiteX4" fmla="*/ 9592 w 28775"/>
                    <a:gd name="connsiteY4" fmla="*/ 115099 h 159860"/>
                    <a:gd name="connsiteX5" fmla="*/ 6395 w 28775"/>
                    <a:gd name="connsiteY5" fmla="*/ 134282 h 159860"/>
                    <a:gd name="connsiteX6" fmla="*/ 0 w 28775"/>
                    <a:gd name="connsiteY6" fmla="*/ 159860 h 15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75" h="159860">
                      <a:moveTo>
                        <a:pt x="28775" y="0"/>
                      </a:moveTo>
                      <a:cubicBezTo>
                        <a:pt x="27709" y="5329"/>
                        <a:pt x="26757" y="10681"/>
                        <a:pt x="25578" y="15986"/>
                      </a:cubicBezTo>
                      <a:cubicBezTo>
                        <a:pt x="24625" y="20276"/>
                        <a:pt x="23334" y="24485"/>
                        <a:pt x="22381" y="28775"/>
                      </a:cubicBezTo>
                      <a:cubicBezTo>
                        <a:pt x="19382" y="42270"/>
                        <a:pt x="13534" y="75675"/>
                        <a:pt x="12789" y="83127"/>
                      </a:cubicBezTo>
                      <a:cubicBezTo>
                        <a:pt x="11723" y="93784"/>
                        <a:pt x="10920" y="104471"/>
                        <a:pt x="9592" y="115099"/>
                      </a:cubicBezTo>
                      <a:cubicBezTo>
                        <a:pt x="8788" y="121531"/>
                        <a:pt x="7753" y="127943"/>
                        <a:pt x="6395" y="134282"/>
                      </a:cubicBezTo>
                      <a:cubicBezTo>
                        <a:pt x="4554" y="142875"/>
                        <a:pt x="0" y="159860"/>
                        <a:pt x="0"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1" name="フリーフォーム 1240"/>
                <p:cNvSpPr/>
                <p:nvPr/>
              </p:nvSpPr>
              <p:spPr>
                <a:xfrm>
                  <a:off x="6215362" y="4805396"/>
                  <a:ext cx="0" cy="79930"/>
                </a:xfrm>
                <a:custGeom>
                  <a:avLst/>
                  <a:gdLst>
                    <a:gd name="connsiteX0" fmla="*/ 0 w 0"/>
                    <a:gd name="connsiteY0" fmla="*/ 0 h 79930"/>
                    <a:gd name="connsiteX1" fmla="*/ 0 w 0"/>
                    <a:gd name="connsiteY1" fmla="*/ 79930 h 79930"/>
                  </a:gdLst>
                  <a:ahLst/>
                  <a:cxnLst>
                    <a:cxn ang="0">
                      <a:pos x="connsiteX0" y="connsiteY0"/>
                    </a:cxn>
                    <a:cxn ang="0">
                      <a:pos x="connsiteX1" y="connsiteY1"/>
                    </a:cxn>
                  </a:cxnLst>
                  <a:rect l="l" t="t" r="r" b="b"/>
                  <a:pathLst>
                    <a:path h="79930">
                      <a:moveTo>
                        <a:pt x="0" y="0"/>
                      </a:moveTo>
                      <a:lnTo>
                        <a:pt x="0" y="7993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2" name="フリーフォーム 1241"/>
                <p:cNvSpPr/>
                <p:nvPr/>
              </p:nvSpPr>
              <p:spPr>
                <a:xfrm>
                  <a:off x="5828501" y="4667916"/>
                  <a:ext cx="60747" cy="95916"/>
                </a:xfrm>
                <a:custGeom>
                  <a:avLst/>
                  <a:gdLst>
                    <a:gd name="connsiteX0" fmla="*/ 60747 w 60747"/>
                    <a:gd name="connsiteY0" fmla="*/ 0 h 95916"/>
                    <a:gd name="connsiteX1" fmla="*/ 51155 w 60747"/>
                    <a:gd name="connsiteY1" fmla="*/ 15986 h 95916"/>
                    <a:gd name="connsiteX2" fmla="*/ 41563 w 60747"/>
                    <a:gd name="connsiteY2" fmla="*/ 31972 h 95916"/>
                    <a:gd name="connsiteX3" fmla="*/ 28775 w 60747"/>
                    <a:gd name="connsiteY3" fmla="*/ 57550 h 95916"/>
                    <a:gd name="connsiteX4" fmla="*/ 19183 w 60747"/>
                    <a:gd name="connsiteY4" fmla="*/ 73536 h 95916"/>
                    <a:gd name="connsiteX5" fmla="*/ 12789 w 60747"/>
                    <a:gd name="connsiteY5" fmla="*/ 83127 h 95916"/>
                    <a:gd name="connsiteX6" fmla="*/ 3197 w 60747"/>
                    <a:gd name="connsiteY6" fmla="*/ 86325 h 95916"/>
                    <a:gd name="connsiteX7" fmla="*/ 0 w 60747"/>
                    <a:gd name="connsiteY7"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47" h="95916">
                      <a:moveTo>
                        <a:pt x="60747" y="0"/>
                      </a:moveTo>
                      <a:cubicBezTo>
                        <a:pt x="57550" y="5329"/>
                        <a:pt x="53934" y="10428"/>
                        <a:pt x="51155" y="15986"/>
                      </a:cubicBezTo>
                      <a:cubicBezTo>
                        <a:pt x="42854" y="32588"/>
                        <a:pt x="54054" y="19483"/>
                        <a:pt x="41563" y="31972"/>
                      </a:cubicBezTo>
                      <a:cubicBezTo>
                        <a:pt x="34216" y="54015"/>
                        <a:pt x="39935" y="46389"/>
                        <a:pt x="28775" y="57550"/>
                      </a:cubicBezTo>
                      <a:cubicBezTo>
                        <a:pt x="23221" y="74206"/>
                        <a:pt x="29214" y="60997"/>
                        <a:pt x="19183" y="73536"/>
                      </a:cubicBezTo>
                      <a:cubicBezTo>
                        <a:pt x="16783" y="76536"/>
                        <a:pt x="15789" y="80727"/>
                        <a:pt x="12789" y="83127"/>
                      </a:cubicBezTo>
                      <a:cubicBezTo>
                        <a:pt x="10157" y="85232"/>
                        <a:pt x="6394" y="85259"/>
                        <a:pt x="3197" y="86325"/>
                      </a:cubicBezTo>
                      <a:lnTo>
                        <a:pt x="0" y="9591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3" name="フリーフォーム 1242"/>
                <p:cNvSpPr/>
                <p:nvPr/>
              </p:nvSpPr>
              <p:spPr>
                <a:xfrm>
                  <a:off x="5499189" y="4709480"/>
                  <a:ext cx="54585" cy="124691"/>
                </a:xfrm>
                <a:custGeom>
                  <a:avLst/>
                  <a:gdLst>
                    <a:gd name="connsiteX0" fmla="*/ 0 w 54585"/>
                    <a:gd name="connsiteY0" fmla="*/ 0 h 124691"/>
                    <a:gd name="connsiteX1" fmla="*/ 15986 w 54585"/>
                    <a:gd name="connsiteY1" fmla="*/ 9591 h 124691"/>
                    <a:gd name="connsiteX2" fmla="*/ 28775 w 54585"/>
                    <a:gd name="connsiteY2" fmla="*/ 22380 h 124691"/>
                    <a:gd name="connsiteX3" fmla="*/ 38366 w 54585"/>
                    <a:gd name="connsiteY3" fmla="*/ 54352 h 124691"/>
                    <a:gd name="connsiteX4" fmla="*/ 41563 w 54585"/>
                    <a:gd name="connsiteY4" fmla="*/ 63944 h 124691"/>
                    <a:gd name="connsiteX5" fmla="*/ 47958 w 54585"/>
                    <a:gd name="connsiteY5" fmla="*/ 92719 h 124691"/>
                    <a:gd name="connsiteX6" fmla="*/ 51155 w 54585"/>
                    <a:gd name="connsiteY6" fmla="*/ 105507 h 124691"/>
                    <a:gd name="connsiteX7" fmla="*/ 54352 w 54585"/>
                    <a:gd name="connsiteY7" fmla="*/ 115099 h 124691"/>
                    <a:gd name="connsiteX8" fmla="*/ 54352 w 54585"/>
                    <a:gd name="connsiteY8" fmla="*/ 124691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85" h="124691">
                      <a:moveTo>
                        <a:pt x="0" y="0"/>
                      </a:moveTo>
                      <a:cubicBezTo>
                        <a:pt x="5329" y="3197"/>
                        <a:pt x="11081" y="5776"/>
                        <a:pt x="15986" y="9591"/>
                      </a:cubicBezTo>
                      <a:cubicBezTo>
                        <a:pt x="20745" y="13292"/>
                        <a:pt x="28775" y="22380"/>
                        <a:pt x="28775" y="22380"/>
                      </a:cubicBezTo>
                      <a:cubicBezTo>
                        <a:pt x="43967" y="67959"/>
                        <a:pt x="28704" y="20533"/>
                        <a:pt x="38366" y="54352"/>
                      </a:cubicBezTo>
                      <a:cubicBezTo>
                        <a:pt x="39292" y="57593"/>
                        <a:pt x="40637" y="60703"/>
                        <a:pt x="41563" y="63944"/>
                      </a:cubicBezTo>
                      <a:cubicBezTo>
                        <a:pt x="45466" y="77604"/>
                        <a:pt x="44658" y="77867"/>
                        <a:pt x="47958" y="92719"/>
                      </a:cubicBezTo>
                      <a:cubicBezTo>
                        <a:pt x="48911" y="97008"/>
                        <a:pt x="49948" y="101282"/>
                        <a:pt x="51155" y="105507"/>
                      </a:cubicBezTo>
                      <a:cubicBezTo>
                        <a:pt x="52081" y="108748"/>
                        <a:pt x="53798" y="111775"/>
                        <a:pt x="54352" y="115099"/>
                      </a:cubicBezTo>
                      <a:cubicBezTo>
                        <a:pt x="54878" y="118253"/>
                        <a:pt x="54352" y="121494"/>
                        <a:pt x="54352" y="1246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4" name="フリーフォーム 1243"/>
                <p:cNvSpPr/>
                <p:nvPr/>
              </p:nvSpPr>
              <p:spPr>
                <a:xfrm>
                  <a:off x="5278582" y="5064369"/>
                  <a:ext cx="28930" cy="159860"/>
                </a:xfrm>
                <a:custGeom>
                  <a:avLst/>
                  <a:gdLst>
                    <a:gd name="connsiteX0" fmla="*/ 0 w 28930"/>
                    <a:gd name="connsiteY0" fmla="*/ 0 h 159860"/>
                    <a:gd name="connsiteX1" fmla="*/ 9591 w 28930"/>
                    <a:gd name="connsiteY1" fmla="*/ 105508 h 159860"/>
                    <a:gd name="connsiteX2" fmla="*/ 22380 w 28930"/>
                    <a:gd name="connsiteY2" fmla="*/ 131086 h 159860"/>
                    <a:gd name="connsiteX3" fmla="*/ 28775 w 28930"/>
                    <a:gd name="connsiteY3" fmla="*/ 153466 h 159860"/>
                    <a:gd name="connsiteX4" fmla="*/ 28775 w 28930"/>
                    <a:gd name="connsiteY4" fmla="*/ 159860 h 15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159860">
                      <a:moveTo>
                        <a:pt x="0" y="0"/>
                      </a:moveTo>
                      <a:cubicBezTo>
                        <a:pt x="1774" y="44343"/>
                        <a:pt x="-2685" y="68685"/>
                        <a:pt x="9591" y="105508"/>
                      </a:cubicBezTo>
                      <a:cubicBezTo>
                        <a:pt x="16939" y="127551"/>
                        <a:pt x="11220" y="119925"/>
                        <a:pt x="22380" y="131086"/>
                      </a:cubicBezTo>
                      <a:cubicBezTo>
                        <a:pt x="24913" y="138686"/>
                        <a:pt x="27437" y="145440"/>
                        <a:pt x="28775" y="153466"/>
                      </a:cubicBezTo>
                      <a:cubicBezTo>
                        <a:pt x="29125" y="155568"/>
                        <a:pt x="28775" y="157729"/>
                        <a:pt x="28775" y="15986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5" name="フリーフォーム 1244"/>
                <p:cNvSpPr/>
                <p:nvPr/>
              </p:nvSpPr>
              <p:spPr>
                <a:xfrm>
                  <a:off x="5230624" y="4805396"/>
                  <a:ext cx="3314" cy="70338"/>
                </a:xfrm>
                <a:custGeom>
                  <a:avLst/>
                  <a:gdLst>
                    <a:gd name="connsiteX0" fmla="*/ 0 w 3314"/>
                    <a:gd name="connsiteY0" fmla="*/ 0 h 70338"/>
                    <a:gd name="connsiteX1" fmla="*/ 3197 w 3314"/>
                    <a:gd name="connsiteY1" fmla="*/ 70338 h 70338"/>
                  </a:gdLst>
                  <a:ahLst/>
                  <a:cxnLst>
                    <a:cxn ang="0">
                      <a:pos x="connsiteX0" y="connsiteY0"/>
                    </a:cxn>
                    <a:cxn ang="0">
                      <a:pos x="connsiteX1" y="connsiteY1"/>
                    </a:cxn>
                  </a:cxnLst>
                  <a:rect l="l" t="t" r="r" b="b"/>
                  <a:pathLst>
                    <a:path w="3314" h="70338">
                      <a:moveTo>
                        <a:pt x="0" y="0"/>
                      </a:moveTo>
                      <a:cubicBezTo>
                        <a:pt x="4258" y="46844"/>
                        <a:pt x="3197" y="23398"/>
                        <a:pt x="3197" y="70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6" name="フリーフォーム 1245"/>
                <p:cNvSpPr/>
                <p:nvPr/>
              </p:nvSpPr>
              <p:spPr>
                <a:xfrm>
                  <a:off x="6161010" y="5083552"/>
                  <a:ext cx="182240" cy="89522"/>
                </a:xfrm>
                <a:custGeom>
                  <a:avLst/>
                  <a:gdLst>
                    <a:gd name="connsiteX0" fmla="*/ 182240 w 182240"/>
                    <a:gd name="connsiteY0" fmla="*/ 0 h 89522"/>
                    <a:gd name="connsiteX1" fmla="*/ 166254 w 182240"/>
                    <a:gd name="connsiteY1" fmla="*/ 3198 h 89522"/>
                    <a:gd name="connsiteX2" fmla="*/ 147071 w 182240"/>
                    <a:gd name="connsiteY2" fmla="*/ 9592 h 89522"/>
                    <a:gd name="connsiteX3" fmla="*/ 124691 w 182240"/>
                    <a:gd name="connsiteY3" fmla="*/ 15986 h 89522"/>
                    <a:gd name="connsiteX4" fmla="*/ 105507 w 182240"/>
                    <a:gd name="connsiteY4" fmla="*/ 19184 h 89522"/>
                    <a:gd name="connsiteX5" fmla="*/ 86324 w 182240"/>
                    <a:gd name="connsiteY5" fmla="*/ 25578 h 89522"/>
                    <a:gd name="connsiteX6" fmla="*/ 76733 w 182240"/>
                    <a:gd name="connsiteY6" fmla="*/ 31972 h 89522"/>
                    <a:gd name="connsiteX7" fmla="*/ 70338 w 182240"/>
                    <a:gd name="connsiteY7" fmla="*/ 38367 h 89522"/>
                    <a:gd name="connsiteX8" fmla="*/ 51155 w 182240"/>
                    <a:gd name="connsiteY8" fmla="*/ 44761 h 89522"/>
                    <a:gd name="connsiteX9" fmla="*/ 38366 w 182240"/>
                    <a:gd name="connsiteY9" fmla="*/ 57550 h 89522"/>
                    <a:gd name="connsiteX10" fmla="*/ 31972 w 182240"/>
                    <a:gd name="connsiteY10" fmla="*/ 63945 h 89522"/>
                    <a:gd name="connsiteX11" fmla="*/ 22380 w 182240"/>
                    <a:gd name="connsiteY11" fmla="*/ 67142 h 89522"/>
                    <a:gd name="connsiteX12" fmla="*/ 0 w 182240"/>
                    <a:gd name="connsiteY12" fmla="*/ 89522 h 8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240" h="89522">
                      <a:moveTo>
                        <a:pt x="182240" y="0"/>
                      </a:moveTo>
                      <a:cubicBezTo>
                        <a:pt x="176911" y="1066"/>
                        <a:pt x="171497" y="1768"/>
                        <a:pt x="166254" y="3198"/>
                      </a:cubicBezTo>
                      <a:cubicBezTo>
                        <a:pt x="159751" y="4972"/>
                        <a:pt x="153465" y="7461"/>
                        <a:pt x="147071" y="9592"/>
                      </a:cubicBezTo>
                      <a:cubicBezTo>
                        <a:pt x="137926" y="12640"/>
                        <a:pt x="134732" y="13978"/>
                        <a:pt x="124691" y="15986"/>
                      </a:cubicBezTo>
                      <a:cubicBezTo>
                        <a:pt x="118334" y="17257"/>
                        <a:pt x="111796" y="17612"/>
                        <a:pt x="105507" y="19184"/>
                      </a:cubicBezTo>
                      <a:cubicBezTo>
                        <a:pt x="98968" y="20819"/>
                        <a:pt x="86324" y="25578"/>
                        <a:pt x="86324" y="25578"/>
                      </a:cubicBezTo>
                      <a:cubicBezTo>
                        <a:pt x="83127" y="27709"/>
                        <a:pt x="79733" y="29572"/>
                        <a:pt x="76733" y="31972"/>
                      </a:cubicBezTo>
                      <a:cubicBezTo>
                        <a:pt x="74379" y="33855"/>
                        <a:pt x="73034" y="37019"/>
                        <a:pt x="70338" y="38367"/>
                      </a:cubicBezTo>
                      <a:cubicBezTo>
                        <a:pt x="64309" y="41381"/>
                        <a:pt x="51155" y="44761"/>
                        <a:pt x="51155" y="44761"/>
                      </a:cubicBezTo>
                      <a:lnTo>
                        <a:pt x="38366" y="57550"/>
                      </a:lnTo>
                      <a:cubicBezTo>
                        <a:pt x="36235" y="59682"/>
                        <a:pt x="34832" y="62992"/>
                        <a:pt x="31972" y="63945"/>
                      </a:cubicBezTo>
                      <a:lnTo>
                        <a:pt x="22380" y="67142"/>
                      </a:lnTo>
                      <a:lnTo>
                        <a:pt x="0" y="8952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7" name="フリーフォーム 1246"/>
                <p:cNvSpPr/>
                <p:nvPr/>
              </p:nvSpPr>
              <p:spPr>
                <a:xfrm>
                  <a:off x="6071488" y="5163483"/>
                  <a:ext cx="191832" cy="121493"/>
                </a:xfrm>
                <a:custGeom>
                  <a:avLst/>
                  <a:gdLst>
                    <a:gd name="connsiteX0" fmla="*/ 191832 w 191832"/>
                    <a:gd name="connsiteY0" fmla="*/ 0 h 121493"/>
                    <a:gd name="connsiteX1" fmla="*/ 166255 w 191832"/>
                    <a:gd name="connsiteY1" fmla="*/ 15986 h 121493"/>
                    <a:gd name="connsiteX2" fmla="*/ 159860 w 191832"/>
                    <a:gd name="connsiteY2" fmla="*/ 22380 h 121493"/>
                    <a:gd name="connsiteX3" fmla="*/ 150269 w 191832"/>
                    <a:gd name="connsiteY3" fmla="*/ 28774 h 121493"/>
                    <a:gd name="connsiteX4" fmla="*/ 143874 w 191832"/>
                    <a:gd name="connsiteY4" fmla="*/ 35169 h 121493"/>
                    <a:gd name="connsiteX5" fmla="*/ 134283 w 191832"/>
                    <a:gd name="connsiteY5" fmla="*/ 38366 h 121493"/>
                    <a:gd name="connsiteX6" fmla="*/ 118297 w 191832"/>
                    <a:gd name="connsiteY6" fmla="*/ 47958 h 121493"/>
                    <a:gd name="connsiteX7" fmla="*/ 102311 w 191832"/>
                    <a:gd name="connsiteY7" fmla="*/ 63944 h 121493"/>
                    <a:gd name="connsiteX8" fmla="*/ 83127 w 191832"/>
                    <a:gd name="connsiteY8" fmla="*/ 73535 h 121493"/>
                    <a:gd name="connsiteX9" fmla="*/ 76733 w 191832"/>
                    <a:gd name="connsiteY9" fmla="*/ 79930 h 121493"/>
                    <a:gd name="connsiteX10" fmla="*/ 67141 w 191832"/>
                    <a:gd name="connsiteY10" fmla="*/ 83127 h 121493"/>
                    <a:gd name="connsiteX11" fmla="*/ 57550 w 191832"/>
                    <a:gd name="connsiteY11" fmla="*/ 89521 h 121493"/>
                    <a:gd name="connsiteX12" fmla="*/ 47958 w 191832"/>
                    <a:gd name="connsiteY12" fmla="*/ 92718 h 121493"/>
                    <a:gd name="connsiteX13" fmla="*/ 41564 w 191832"/>
                    <a:gd name="connsiteY13" fmla="*/ 99113 h 121493"/>
                    <a:gd name="connsiteX14" fmla="*/ 22381 w 191832"/>
                    <a:gd name="connsiteY14" fmla="*/ 105507 h 121493"/>
                    <a:gd name="connsiteX15" fmla="*/ 6395 w 191832"/>
                    <a:gd name="connsiteY15" fmla="*/ 115099 h 121493"/>
                    <a:gd name="connsiteX16" fmla="*/ 0 w 191832"/>
                    <a:gd name="connsiteY16" fmla="*/ 121493 h 1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832" h="121493">
                      <a:moveTo>
                        <a:pt x="191832" y="0"/>
                      </a:moveTo>
                      <a:cubicBezTo>
                        <a:pt x="188451" y="2029"/>
                        <a:pt x="171185" y="12042"/>
                        <a:pt x="166255" y="15986"/>
                      </a:cubicBezTo>
                      <a:cubicBezTo>
                        <a:pt x="163901" y="17869"/>
                        <a:pt x="162214" y="20497"/>
                        <a:pt x="159860" y="22380"/>
                      </a:cubicBezTo>
                      <a:cubicBezTo>
                        <a:pt x="156860" y="24780"/>
                        <a:pt x="153269" y="26374"/>
                        <a:pt x="150269" y="28774"/>
                      </a:cubicBezTo>
                      <a:cubicBezTo>
                        <a:pt x="147915" y="30657"/>
                        <a:pt x="146459" y="33618"/>
                        <a:pt x="143874" y="35169"/>
                      </a:cubicBezTo>
                      <a:cubicBezTo>
                        <a:pt x="140984" y="36903"/>
                        <a:pt x="137480" y="37300"/>
                        <a:pt x="134283" y="38366"/>
                      </a:cubicBezTo>
                      <a:cubicBezTo>
                        <a:pt x="106931" y="65714"/>
                        <a:pt x="151513" y="23044"/>
                        <a:pt x="118297" y="47958"/>
                      </a:cubicBezTo>
                      <a:cubicBezTo>
                        <a:pt x="112268" y="52480"/>
                        <a:pt x="109460" y="61561"/>
                        <a:pt x="102311" y="63944"/>
                      </a:cubicBezTo>
                      <a:cubicBezTo>
                        <a:pt x="92182" y="67320"/>
                        <a:pt x="91980" y="66453"/>
                        <a:pt x="83127" y="73535"/>
                      </a:cubicBezTo>
                      <a:cubicBezTo>
                        <a:pt x="80773" y="75418"/>
                        <a:pt x="79318" y="78379"/>
                        <a:pt x="76733" y="79930"/>
                      </a:cubicBezTo>
                      <a:cubicBezTo>
                        <a:pt x="73843" y="81664"/>
                        <a:pt x="70338" y="82061"/>
                        <a:pt x="67141" y="83127"/>
                      </a:cubicBezTo>
                      <a:cubicBezTo>
                        <a:pt x="63944" y="85258"/>
                        <a:pt x="60987" y="87803"/>
                        <a:pt x="57550" y="89521"/>
                      </a:cubicBezTo>
                      <a:cubicBezTo>
                        <a:pt x="54536" y="91028"/>
                        <a:pt x="50848" y="90984"/>
                        <a:pt x="47958" y="92718"/>
                      </a:cubicBezTo>
                      <a:cubicBezTo>
                        <a:pt x="45373" y="94269"/>
                        <a:pt x="44260" y="97765"/>
                        <a:pt x="41564" y="99113"/>
                      </a:cubicBezTo>
                      <a:cubicBezTo>
                        <a:pt x="35535" y="102127"/>
                        <a:pt x="22381" y="105507"/>
                        <a:pt x="22381" y="105507"/>
                      </a:cubicBezTo>
                      <a:cubicBezTo>
                        <a:pt x="6179" y="121709"/>
                        <a:pt x="27145" y="102650"/>
                        <a:pt x="6395" y="115099"/>
                      </a:cubicBezTo>
                      <a:cubicBezTo>
                        <a:pt x="3810" y="116650"/>
                        <a:pt x="0" y="121493"/>
                        <a:pt x="0" y="1214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8" name="フリーフォーム 1247"/>
                <p:cNvSpPr/>
                <p:nvPr/>
              </p:nvSpPr>
              <p:spPr>
                <a:xfrm>
                  <a:off x="6068289" y="5115524"/>
                  <a:ext cx="38368" cy="137480"/>
                </a:xfrm>
                <a:custGeom>
                  <a:avLst/>
                  <a:gdLst>
                    <a:gd name="connsiteX0" fmla="*/ 38368 w 38368"/>
                    <a:gd name="connsiteY0" fmla="*/ 0 h 137480"/>
                    <a:gd name="connsiteX1" fmla="*/ 35171 w 38368"/>
                    <a:gd name="connsiteY1" fmla="*/ 15986 h 137480"/>
                    <a:gd name="connsiteX2" fmla="*/ 28777 w 38368"/>
                    <a:gd name="connsiteY2" fmla="*/ 35170 h 137480"/>
                    <a:gd name="connsiteX3" fmla="*/ 25580 w 38368"/>
                    <a:gd name="connsiteY3" fmla="*/ 44761 h 137480"/>
                    <a:gd name="connsiteX4" fmla="*/ 19185 w 38368"/>
                    <a:gd name="connsiteY4" fmla="*/ 73536 h 137480"/>
                    <a:gd name="connsiteX5" fmla="*/ 12791 w 38368"/>
                    <a:gd name="connsiteY5" fmla="*/ 92719 h 137480"/>
                    <a:gd name="connsiteX6" fmla="*/ 6396 w 38368"/>
                    <a:gd name="connsiteY6" fmla="*/ 115100 h 137480"/>
                    <a:gd name="connsiteX7" fmla="*/ 2 w 38368"/>
                    <a:gd name="connsiteY7" fmla="*/ 137480 h 1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68" h="137480">
                      <a:moveTo>
                        <a:pt x="38368" y="0"/>
                      </a:moveTo>
                      <a:cubicBezTo>
                        <a:pt x="37302" y="5329"/>
                        <a:pt x="36601" y="10743"/>
                        <a:pt x="35171" y="15986"/>
                      </a:cubicBezTo>
                      <a:cubicBezTo>
                        <a:pt x="33398" y="22489"/>
                        <a:pt x="30908" y="28775"/>
                        <a:pt x="28777" y="35170"/>
                      </a:cubicBezTo>
                      <a:cubicBezTo>
                        <a:pt x="27711" y="38367"/>
                        <a:pt x="26241" y="41457"/>
                        <a:pt x="25580" y="44761"/>
                      </a:cubicBezTo>
                      <a:cubicBezTo>
                        <a:pt x="23756" y="53880"/>
                        <a:pt x="21892" y="64512"/>
                        <a:pt x="19185" y="73536"/>
                      </a:cubicBezTo>
                      <a:cubicBezTo>
                        <a:pt x="17248" y="79992"/>
                        <a:pt x="14922" y="86325"/>
                        <a:pt x="12791" y="92719"/>
                      </a:cubicBezTo>
                      <a:cubicBezTo>
                        <a:pt x="2047" y="124952"/>
                        <a:pt x="18440" y="74956"/>
                        <a:pt x="6396" y="115100"/>
                      </a:cubicBezTo>
                      <a:cubicBezTo>
                        <a:pt x="-335" y="137536"/>
                        <a:pt x="2" y="127188"/>
                        <a:pt x="2" y="1374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9" name="フリーフォーム 1248"/>
                <p:cNvSpPr/>
                <p:nvPr/>
              </p:nvSpPr>
              <p:spPr>
                <a:xfrm>
                  <a:off x="5873262" y="5502386"/>
                  <a:ext cx="15215" cy="18732"/>
                </a:xfrm>
                <a:custGeom>
                  <a:avLst/>
                  <a:gdLst>
                    <a:gd name="connsiteX0" fmla="*/ 0 w 15215"/>
                    <a:gd name="connsiteY0" fmla="*/ 0 h 18732"/>
                    <a:gd name="connsiteX1" fmla="*/ 12788 w 15215"/>
                    <a:gd name="connsiteY1" fmla="*/ 15986 h 18732"/>
                    <a:gd name="connsiteX2" fmla="*/ 0 w 15215"/>
                    <a:gd name="connsiteY2" fmla="*/ 0 h 18732"/>
                  </a:gdLst>
                  <a:ahLst/>
                  <a:cxnLst>
                    <a:cxn ang="0">
                      <a:pos x="connsiteX0" y="connsiteY0"/>
                    </a:cxn>
                    <a:cxn ang="0">
                      <a:pos x="connsiteX1" y="connsiteY1"/>
                    </a:cxn>
                    <a:cxn ang="0">
                      <a:pos x="connsiteX2" y="connsiteY2"/>
                    </a:cxn>
                  </a:cxnLst>
                  <a:rect l="l" t="t" r="r" b="b"/>
                  <a:pathLst>
                    <a:path w="15215" h="18732">
                      <a:moveTo>
                        <a:pt x="0" y="0"/>
                      </a:moveTo>
                      <a:cubicBezTo>
                        <a:pt x="0" y="0"/>
                        <a:pt x="8347" y="10805"/>
                        <a:pt x="12788" y="15986"/>
                      </a:cubicBezTo>
                      <a:cubicBezTo>
                        <a:pt x="22485" y="27299"/>
                        <a:pt x="0" y="0"/>
                        <a:pt x="0"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0" name="フリーフォーム 1249"/>
                <p:cNvSpPr/>
                <p:nvPr/>
              </p:nvSpPr>
              <p:spPr>
                <a:xfrm>
                  <a:off x="5607263" y="6023530"/>
                  <a:ext cx="197512" cy="124691"/>
                </a:xfrm>
                <a:custGeom>
                  <a:avLst/>
                  <a:gdLst>
                    <a:gd name="connsiteX0" fmla="*/ 141308 w 197512"/>
                    <a:gd name="connsiteY0" fmla="*/ 12789 h 124691"/>
                    <a:gd name="connsiteX1" fmla="*/ 134913 w 197512"/>
                    <a:gd name="connsiteY1" fmla="*/ 28775 h 124691"/>
                    <a:gd name="connsiteX2" fmla="*/ 125322 w 197512"/>
                    <a:gd name="connsiteY2" fmla="*/ 47958 h 124691"/>
                    <a:gd name="connsiteX3" fmla="*/ 115730 w 197512"/>
                    <a:gd name="connsiteY3" fmla="*/ 51155 h 124691"/>
                    <a:gd name="connsiteX4" fmla="*/ 106138 w 197512"/>
                    <a:gd name="connsiteY4" fmla="*/ 47958 h 124691"/>
                    <a:gd name="connsiteX5" fmla="*/ 67772 w 197512"/>
                    <a:gd name="connsiteY5" fmla="*/ 44761 h 124691"/>
                    <a:gd name="connsiteX6" fmla="*/ 58180 w 197512"/>
                    <a:gd name="connsiteY6" fmla="*/ 35169 h 124691"/>
                    <a:gd name="connsiteX7" fmla="*/ 45392 w 197512"/>
                    <a:gd name="connsiteY7" fmla="*/ 6394 h 124691"/>
                    <a:gd name="connsiteX8" fmla="*/ 26208 w 197512"/>
                    <a:gd name="connsiteY8" fmla="*/ 0 h 124691"/>
                    <a:gd name="connsiteX9" fmla="*/ 631 w 197512"/>
                    <a:gd name="connsiteY9" fmla="*/ 9592 h 124691"/>
                    <a:gd name="connsiteX10" fmla="*/ 10222 w 197512"/>
                    <a:gd name="connsiteY10" fmla="*/ 38367 h 124691"/>
                    <a:gd name="connsiteX11" fmla="*/ 16617 w 197512"/>
                    <a:gd name="connsiteY11" fmla="*/ 57550 h 124691"/>
                    <a:gd name="connsiteX12" fmla="*/ 19814 w 197512"/>
                    <a:gd name="connsiteY12" fmla="*/ 67141 h 124691"/>
                    <a:gd name="connsiteX13" fmla="*/ 23011 w 197512"/>
                    <a:gd name="connsiteY13" fmla="*/ 76733 h 124691"/>
                    <a:gd name="connsiteX14" fmla="*/ 3828 w 197512"/>
                    <a:gd name="connsiteY14" fmla="*/ 102311 h 124691"/>
                    <a:gd name="connsiteX15" fmla="*/ 7025 w 197512"/>
                    <a:gd name="connsiteY15" fmla="*/ 111902 h 124691"/>
                    <a:gd name="connsiteX16" fmla="*/ 35800 w 197512"/>
                    <a:gd name="connsiteY16" fmla="*/ 105508 h 124691"/>
                    <a:gd name="connsiteX17" fmla="*/ 67772 w 197512"/>
                    <a:gd name="connsiteY17" fmla="*/ 102311 h 124691"/>
                    <a:gd name="connsiteX18" fmla="*/ 70969 w 197512"/>
                    <a:gd name="connsiteY18" fmla="*/ 111902 h 124691"/>
                    <a:gd name="connsiteX19" fmla="*/ 86955 w 197512"/>
                    <a:gd name="connsiteY19" fmla="*/ 124691 h 124691"/>
                    <a:gd name="connsiteX20" fmla="*/ 106138 w 197512"/>
                    <a:gd name="connsiteY20" fmla="*/ 121494 h 124691"/>
                    <a:gd name="connsiteX21" fmla="*/ 112533 w 197512"/>
                    <a:gd name="connsiteY21" fmla="*/ 115099 h 124691"/>
                    <a:gd name="connsiteX22" fmla="*/ 122124 w 197512"/>
                    <a:gd name="connsiteY22" fmla="*/ 108705 h 124691"/>
                    <a:gd name="connsiteX23" fmla="*/ 128519 w 197512"/>
                    <a:gd name="connsiteY23" fmla="*/ 102311 h 124691"/>
                    <a:gd name="connsiteX24" fmla="*/ 138110 w 197512"/>
                    <a:gd name="connsiteY24" fmla="*/ 99113 h 124691"/>
                    <a:gd name="connsiteX25" fmla="*/ 166885 w 197512"/>
                    <a:gd name="connsiteY25" fmla="*/ 108705 h 124691"/>
                    <a:gd name="connsiteX26" fmla="*/ 176477 w 197512"/>
                    <a:gd name="connsiteY26" fmla="*/ 111902 h 124691"/>
                    <a:gd name="connsiteX27" fmla="*/ 195660 w 197512"/>
                    <a:gd name="connsiteY27" fmla="*/ 108705 h 124691"/>
                    <a:gd name="connsiteX28" fmla="*/ 186068 w 197512"/>
                    <a:gd name="connsiteY28" fmla="*/ 79930 h 124691"/>
                    <a:gd name="connsiteX29" fmla="*/ 176477 w 197512"/>
                    <a:gd name="connsiteY29" fmla="*/ 76733 h 124691"/>
                    <a:gd name="connsiteX30" fmla="*/ 170082 w 197512"/>
                    <a:gd name="connsiteY30" fmla="*/ 70339 h 124691"/>
                    <a:gd name="connsiteX31" fmla="*/ 170082 w 197512"/>
                    <a:gd name="connsiteY31" fmla="*/ 51155 h 124691"/>
                    <a:gd name="connsiteX32" fmla="*/ 176477 w 197512"/>
                    <a:gd name="connsiteY32" fmla="*/ 44761 h 124691"/>
                    <a:gd name="connsiteX33" fmla="*/ 186068 w 197512"/>
                    <a:gd name="connsiteY33" fmla="*/ 25578 h 124691"/>
                    <a:gd name="connsiteX34" fmla="*/ 176477 w 197512"/>
                    <a:gd name="connsiteY34" fmla="*/ 6394 h 124691"/>
                    <a:gd name="connsiteX35" fmla="*/ 141308 w 197512"/>
                    <a:gd name="connsiteY35" fmla="*/ 12789 h 1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7512" h="124691">
                      <a:moveTo>
                        <a:pt x="141308" y="12789"/>
                      </a:moveTo>
                      <a:cubicBezTo>
                        <a:pt x="134381" y="16519"/>
                        <a:pt x="136928" y="23401"/>
                        <a:pt x="134913" y="28775"/>
                      </a:cubicBezTo>
                      <a:cubicBezTo>
                        <a:pt x="132431" y="35395"/>
                        <a:pt x="131386" y="43107"/>
                        <a:pt x="125322" y="47958"/>
                      </a:cubicBezTo>
                      <a:cubicBezTo>
                        <a:pt x="122690" y="50063"/>
                        <a:pt x="118927" y="50089"/>
                        <a:pt x="115730" y="51155"/>
                      </a:cubicBezTo>
                      <a:cubicBezTo>
                        <a:pt x="112533" y="50089"/>
                        <a:pt x="109479" y="48403"/>
                        <a:pt x="106138" y="47958"/>
                      </a:cubicBezTo>
                      <a:cubicBezTo>
                        <a:pt x="93418" y="46262"/>
                        <a:pt x="80172" y="48068"/>
                        <a:pt x="67772" y="44761"/>
                      </a:cubicBezTo>
                      <a:cubicBezTo>
                        <a:pt x="63403" y="43596"/>
                        <a:pt x="61377" y="38366"/>
                        <a:pt x="58180" y="35169"/>
                      </a:cubicBezTo>
                      <a:cubicBezTo>
                        <a:pt x="57120" y="31988"/>
                        <a:pt x="51791" y="10393"/>
                        <a:pt x="45392" y="6394"/>
                      </a:cubicBezTo>
                      <a:cubicBezTo>
                        <a:pt x="39676" y="2822"/>
                        <a:pt x="26208" y="0"/>
                        <a:pt x="26208" y="0"/>
                      </a:cubicBezTo>
                      <a:cubicBezTo>
                        <a:pt x="25147" y="177"/>
                        <a:pt x="1799" y="248"/>
                        <a:pt x="631" y="9592"/>
                      </a:cubicBezTo>
                      <a:cubicBezTo>
                        <a:pt x="-2003" y="30662"/>
                        <a:pt x="4063" y="24509"/>
                        <a:pt x="10222" y="38367"/>
                      </a:cubicBezTo>
                      <a:cubicBezTo>
                        <a:pt x="12960" y="44526"/>
                        <a:pt x="14485" y="51156"/>
                        <a:pt x="16617" y="57550"/>
                      </a:cubicBezTo>
                      <a:lnTo>
                        <a:pt x="19814" y="67141"/>
                      </a:lnTo>
                      <a:lnTo>
                        <a:pt x="23011" y="76733"/>
                      </a:lnTo>
                      <a:cubicBezTo>
                        <a:pt x="4642" y="95102"/>
                        <a:pt x="9408" y="85570"/>
                        <a:pt x="3828" y="102311"/>
                      </a:cubicBezTo>
                      <a:cubicBezTo>
                        <a:pt x="4894" y="105508"/>
                        <a:pt x="3785" y="110976"/>
                        <a:pt x="7025" y="111902"/>
                      </a:cubicBezTo>
                      <a:cubicBezTo>
                        <a:pt x="13084" y="113633"/>
                        <a:pt x="28609" y="107905"/>
                        <a:pt x="35800" y="105508"/>
                      </a:cubicBezTo>
                      <a:cubicBezTo>
                        <a:pt x="46053" y="95253"/>
                        <a:pt x="45520" y="92421"/>
                        <a:pt x="67772" y="102311"/>
                      </a:cubicBezTo>
                      <a:cubicBezTo>
                        <a:pt x="70851" y="103680"/>
                        <a:pt x="69235" y="109012"/>
                        <a:pt x="70969" y="111902"/>
                      </a:cubicBezTo>
                      <a:cubicBezTo>
                        <a:pt x="74007" y="116964"/>
                        <a:pt x="82598" y="121786"/>
                        <a:pt x="86955" y="124691"/>
                      </a:cubicBezTo>
                      <a:cubicBezTo>
                        <a:pt x="93349" y="123625"/>
                        <a:pt x="100068" y="123770"/>
                        <a:pt x="106138" y="121494"/>
                      </a:cubicBezTo>
                      <a:cubicBezTo>
                        <a:pt x="108961" y="120435"/>
                        <a:pt x="110179" y="116982"/>
                        <a:pt x="112533" y="115099"/>
                      </a:cubicBezTo>
                      <a:cubicBezTo>
                        <a:pt x="115533" y="112699"/>
                        <a:pt x="119124" y="111105"/>
                        <a:pt x="122124" y="108705"/>
                      </a:cubicBezTo>
                      <a:cubicBezTo>
                        <a:pt x="124478" y="106822"/>
                        <a:pt x="125934" y="103862"/>
                        <a:pt x="128519" y="102311"/>
                      </a:cubicBezTo>
                      <a:cubicBezTo>
                        <a:pt x="131409" y="100577"/>
                        <a:pt x="134913" y="100179"/>
                        <a:pt x="138110" y="99113"/>
                      </a:cubicBezTo>
                      <a:lnTo>
                        <a:pt x="166885" y="108705"/>
                      </a:lnTo>
                      <a:lnTo>
                        <a:pt x="176477" y="111902"/>
                      </a:lnTo>
                      <a:cubicBezTo>
                        <a:pt x="182871" y="110836"/>
                        <a:pt x="192224" y="114202"/>
                        <a:pt x="195660" y="108705"/>
                      </a:cubicBezTo>
                      <a:cubicBezTo>
                        <a:pt x="200873" y="100364"/>
                        <a:pt x="194257" y="84843"/>
                        <a:pt x="186068" y="79930"/>
                      </a:cubicBezTo>
                      <a:cubicBezTo>
                        <a:pt x="183178" y="78196"/>
                        <a:pt x="179674" y="77799"/>
                        <a:pt x="176477" y="76733"/>
                      </a:cubicBezTo>
                      <a:cubicBezTo>
                        <a:pt x="174345" y="74602"/>
                        <a:pt x="171633" y="72924"/>
                        <a:pt x="170082" y="70339"/>
                      </a:cubicBezTo>
                      <a:cubicBezTo>
                        <a:pt x="165819" y="63235"/>
                        <a:pt x="165819" y="58259"/>
                        <a:pt x="170082" y="51155"/>
                      </a:cubicBezTo>
                      <a:cubicBezTo>
                        <a:pt x="171633" y="48570"/>
                        <a:pt x="174594" y="47115"/>
                        <a:pt x="176477" y="44761"/>
                      </a:cubicBezTo>
                      <a:cubicBezTo>
                        <a:pt x="183559" y="35909"/>
                        <a:pt x="182692" y="35707"/>
                        <a:pt x="186068" y="25578"/>
                      </a:cubicBezTo>
                      <a:cubicBezTo>
                        <a:pt x="184356" y="18730"/>
                        <a:pt x="184458" y="9814"/>
                        <a:pt x="176477" y="6394"/>
                      </a:cubicBezTo>
                      <a:cubicBezTo>
                        <a:pt x="171482" y="4253"/>
                        <a:pt x="148235" y="9059"/>
                        <a:pt x="141308" y="12789"/>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1" name="フリーフォーム 1250"/>
                <p:cNvSpPr/>
                <p:nvPr/>
              </p:nvSpPr>
              <p:spPr>
                <a:xfrm>
                  <a:off x="5454428" y="4853354"/>
                  <a:ext cx="44761" cy="51155"/>
                </a:xfrm>
                <a:custGeom>
                  <a:avLst/>
                  <a:gdLst>
                    <a:gd name="connsiteX0" fmla="*/ 44761 w 44761"/>
                    <a:gd name="connsiteY0" fmla="*/ 0 h 51155"/>
                    <a:gd name="connsiteX1" fmla="*/ 35169 w 44761"/>
                    <a:gd name="connsiteY1" fmla="*/ 35169 h 51155"/>
                    <a:gd name="connsiteX2" fmla="*/ 25578 w 44761"/>
                    <a:gd name="connsiteY2" fmla="*/ 41563 h 51155"/>
                    <a:gd name="connsiteX3" fmla="*/ 19183 w 44761"/>
                    <a:gd name="connsiteY3" fmla="*/ 47958 h 51155"/>
                    <a:gd name="connsiteX4" fmla="*/ 9592 w 44761"/>
                    <a:gd name="connsiteY4" fmla="*/ 51155 h 51155"/>
                    <a:gd name="connsiteX5" fmla="*/ 0 w 44761"/>
                    <a:gd name="connsiteY5" fmla="*/ 47958 h 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1" h="51155">
                      <a:moveTo>
                        <a:pt x="44761" y="0"/>
                      </a:moveTo>
                      <a:cubicBezTo>
                        <a:pt x="43764" y="4987"/>
                        <a:pt x="38915" y="32672"/>
                        <a:pt x="35169" y="35169"/>
                      </a:cubicBezTo>
                      <a:cubicBezTo>
                        <a:pt x="31972" y="37300"/>
                        <a:pt x="28578" y="39163"/>
                        <a:pt x="25578" y="41563"/>
                      </a:cubicBezTo>
                      <a:cubicBezTo>
                        <a:pt x="23224" y="43446"/>
                        <a:pt x="21768" y="46407"/>
                        <a:pt x="19183" y="47958"/>
                      </a:cubicBezTo>
                      <a:cubicBezTo>
                        <a:pt x="16293" y="49692"/>
                        <a:pt x="12789" y="50089"/>
                        <a:pt x="9592" y="51155"/>
                      </a:cubicBezTo>
                      <a:lnTo>
                        <a:pt x="0" y="4795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2" name="フリーフォーム 1251"/>
                <p:cNvSpPr/>
                <p:nvPr/>
              </p:nvSpPr>
              <p:spPr>
                <a:xfrm>
                  <a:off x="5892305" y="4859748"/>
                  <a:ext cx="19323" cy="31972"/>
                </a:xfrm>
                <a:custGeom>
                  <a:avLst/>
                  <a:gdLst>
                    <a:gd name="connsiteX0" fmla="*/ 3337 w 19323"/>
                    <a:gd name="connsiteY0" fmla="*/ 0 h 31972"/>
                    <a:gd name="connsiteX1" fmla="*/ 3337 w 19323"/>
                    <a:gd name="connsiteY1" fmla="*/ 28775 h 31972"/>
                    <a:gd name="connsiteX2" fmla="*/ 19323 w 19323"/>
                    <a:gd name="connsiteY2" fmla="*/ 31972 h 31972"/>
                    <a:gd name="connsiteX3" fmla="*/ 3337 w 19323"/>
                    <a:gd name="connsiteY3" fmla="*/ 0 h 31972"/>
                  </a:gdLst>
                  <a:ahLst/>
                  <a:cxnLst>
                    <a:cxn ang="0">
                      <a:pos x="connsiteX0" y="connsiteY0"/>
                    </a:cxn>
                    <a:cxn ang="0">
                      <a:pos x="connsiteX1" y="connsiteY1"/>
                    </a:cxn>
                    <a:cxn ang="0">
                      <a:pos x="connsiteX2" y="connsiteY2"/>
                    </a:cxn>
                    <a:cxn ang="0">
                      <a:pos x="connsiteX3" y="connsiteY3"/>
                    </a:cxn>
                  </a:cxnLst>
                  <a:rect l="l" t="t" r="r" b="b"/>
                  <a:pathLst>
                    <a:path w="19323" h="31972">
                      <a:moveTo>
                        <a:pt x="3337" y="0"/>
                      </a:moveTo>
                      <a:cubicBezTo>
                        <a:pt x="2309" y="5138"/>
                        <a:pt x="-3629" y="22970"/>
                        <a:pt x="3337" y="28775"/>
                      </a:cubicBezTo>
                      <a:cubicBezTo>
                        <a:pt x="7512" y="32254"/>
                        <a:pt x="13994" y="30906"/>
                        <a:pt x="19323" y="31972"/>
                      </a:cubicBezTo>
                      <a:lnTo>
                        <a:pt x="3337"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3" name="フリーフォーム 1252"/>
                <p:cNvSpPr/>
                <p:nvPr/>
              </p:nvSpPr>
              <p:spPr>
                <a:xfrm>
                  <a:off x="5428850" y="4990834"/>
                  <a:ext cx="44769" cy="31972"/>
                </a:xfrm>
                <a:custGeom>
                  <a:avLst/>
                  <a:gdLst>
                    <a:gd name="connsiteX0" fmla="*/ 0 w 44769"/>
                    <a:gd name="connsiteY0" fmla="*/ 28774 h 31972"/>
                    <a:gd name="connsiteX1" fmla="*/ 15986 w 44769"/>
                    <a:gd name="connsiteY1" fmla="*/ 31972 h 31972"/>
                    <a:gd name="connsiteX2" fmla="*/ 38367 w 44769"/>
                    <a:gd name="connsiteY2" fmla="*/ 25577 h 31972"/>
                    <a:gd name="connsiteX3" fmla="*/ 41564 w 44769"/>
                    <a:gd name="connsiteY3" fmla="*/ 12788 h 31972"/>
                    <a:gd name="connsiteX4" fmla="*/ 44761 w 44769"/>
                    <a:gd name="connsiteY4" fmla="*/ 0 h 3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69" h="31972">
                      <a:moveTo>
                        <a:pt x="0" y="28774"/>
                      </a:moveTo>
                      <a:cubicBezTo>
                        <a:pt x="5329" y="29840"/>
                        <a:pt x="10552" y="31972"/>
                        <a:pt x="15986" y="31972"/>
                      </a:cubicBezTo>
                      <a:cubicBezTo>
                        <a:pt x="19997" y="31972"/>
                        <a:pt x="33847" y="27084"/>
                        <a:pt x="38367" y="25577"/>
                      </a:cubicBezTo>
                      <a:cubicBezTo>
                        <a:pt x="39433" y="21314"/>
                        <a:pt x="40357" y="17013"/>
                        <a:pt x="41564" y="12788"/>
                      </a:cubicBezTo>
                      <a:cubicBezTo>
                        <a:pt x="45098" y="418"/>
                        <a:pt x="44761" y="7126"/>
                        <a:pt x="447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4" name="フリーフォーム 1253"/>
                <p:cNvSpPr/>
                <p:nvPr/>
              </p:nvSpPr>
              <p:spPr>
                <a:xfrm>
                  <a:off x="5924298" y="4984439"/>
                  <a:ext cx="5550" cy="20485"/>
                </a:xfrm>
                <a:custGeom>
                  <a:avLst/>
                  <a:gdLst>
                    <a:gd name="connsiteX0" fmla="*/ 119 w 5550"/>
                    <a:gd name="connsiteY0" fmla="*/ 0 h 20485"/>
                    <a:gd name="connsiteX1" fmla="*/ 3316 w 5550"/>
                    <a:gd name="connsiteY1" fmla="*/ 19183 h 20485"/>
                    <a:gd name="connsiteX2" fmla="*/ 119 w 5550"/>
                    <a:gd name="connsiteY2" fmla="*/ 0 h 20485"/>
                  </a:gdLst>
                  <a:ahLst/>
                  <a:cxnLst>
                    <a:cxn ang="0">
                      <a:pos x="connsiteX0" y="connsiteY0"/>
                    </a:cxn>
                    <a:cxn ang="0">
                      <a:pos x="connsiteX1" y="connsiteY1"/>
                    </a:cxn>
                    <a:cxn ang="0">
                      <a:pos x="connsiteX2" y="connsiteY2"/>
                    </a:cxn>
                  </a:cxnLst>
                  <a:rect l="l" t="t" r="r" b="b"/>
                  <a:pathLst>
                    <a:path w="5550" h="20485">
                      <a:moveTo>
                        <a:pt x="119" y="0"/>
                      </a:moveTo>
                      <a:cubicBezTo>
                        <a:pt x="119" y="0"/>
                        <a:pt x="-953" y="14304"/>
                        <a:pt x="3316" y="19183"/>
                      </a:cubicBezTo>
                      <a:cubicBezTo>
                        <a:pt x="9796" y="26589"/>
                        <a:pt x="119" y="0"/>
                        <a:pt x="119"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5" name="フリーフォーム 1254"/>
                <p:cNvSpPr/>
                <p:nvPr/>
              </p:nvSpPr>
              <p:spPr>
                <a:xfrm>
                  <a:off x="5237018" y="5368103"/>
                  <a:ext cx="48191" cy="44761"/>
                </a:xfrm>
                <a:custGeom>
                  <a:avLst/>
                  <a:gdLst>
                    <a:gd name="connsiteX0" fmla="*/ 0 w 48191"/>
                    <a:gd name="connsiteY0" fmla="*/ 38367 h 44761"/>
                    <a:gd name="connsiteX1" fmla="*/ 15986 w 48191"/>
                    <a:gd name="connsiteY1" fmla="*/ 44761 h 44761"/>
                    <a:gd name="connsiteX2" fmla="*/ 35169 w 48191"/>
                    <a:gd name="connsiteY2" fmla="*/ 38367 h 44761"/>
                    <a:gd name="connsiteX3" fmla="*/ 38367 w 48191"/>
                    <a:gd name="connsiteY3" fmla="*/ 28775 h 44761"/>
                    <a:gd name="connsiteX4" fmla="*/ 47958 w 48191"/>
                    <a:gd name="connsiteY4" fmla="*/ 9592 h 44761"/>
                    <a:gd name="connsiteX5" fmla="*/ 47958 w 48191"/>
                    <a:gd name="connsiteY5" fmla="*/ 0 h 4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1" h="44761">
                      <a:moveTo>
                        <a:pt x="0" y="38367"/>
                      </a:moveTo>
                      <a:cubicBezTo>
                        <a:pt x="5329" y="40498"/>
                        <a:pt x="10247" y="44761"/>
                        <a:pt x="15986" y="44761"/>
                      </a:cubicBezTo>
                      <a:cubicBezTo>
                        <a:pt x="22726" y="44761"/>
                        <a:pt x="35169" y="38367"/>
                        <a:pt x="35169" y="38367"/>
                      </a:cubicBezTo>
                      <a:cubicBezTo>
                        <a:pt x="36235" y="35170"/>
                        <a:pt x="36860" y="31790"/>
                        <a:pt x="38367" y="28775"/>
                      </a:cubicBezTo>
                      <a:cubicBezTo>
                        <a:pt x="43891" y="17728"/>
                        <a:pt x="45949" y="21647"/>
                        <a:pt x="47958" y="9592"/>
                      </a:cubicBezTo>
                      <a:cubicBezTo>
                        <a:pt x="48484" y="6438"/>
                        <a:pt x="47958" y="3197"/>
                        <a:pt x="4795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6" name="フリーフォーム 1255"/>
                <p:cNvSpPr/>
                <p:nvPr/>
              </p:nvSpPr>
              <p:spPr>
                <a:xfrm>
                  <a:off x="5454428" y="5329737"/>
                  <a:ext cx="31978" cy="41844"/>
                </a:xfrm>
                <a:custGeom>
                  <a:avLst/>
                  <a:gdLst>
                    <a:gd name="connsiteX0" fmla="*/ 28775 w 31978"/>
                    <a:gd name="connsiteY0" fmla="*/ 0 h 41844"/>
                    <a:gd name="connsiteX1" fmla="*/ 28775 w 31978"/>
                    <a:gd name="connsiteY1" fmla="*/ 28775 h 41844"/>
                    <a:gd name="connsiteX2" fmla="*/ 25578 w 31978"/>
                    <a:gd name="connsiteY2" fmla="*/ 38366 h 41844"/>
                    <a:gd name="connsiteX3" fmla="*/ 0 w 31978"/>
                    <a:gd name="connsiteY3" fmla="*/ 41564 h 41844"/>
                  </a:gdLst>
                  <a:ahLst/>
                  <a:cxnLst>
                    <a:cxn ang="0">
                      <a:pos x="connsiteX0" y="connsiteY0"/>
                    </a:cxn>
                    <a:cxn ang="0">
                      <a:pos x="connsiteX1" y="connsiteY1"/>
                    </a:cxn>
                    <a:cxn ang="0">
                      <a:pos x="connsiteX2" y="connsiteY2"/>
                    </a:cxn>
                    <a:cxn ang="0">
                      <a:pos x="connsiteX3" y="connsiteY3"/>
                    </a:cxn>
                  </a:cxnLst>
                  <a:rect l="l" t="t" r="r" b="b"/>
                  <a:pathLst>
                    <a:path w="31978" h="41844">
                      <a:moveTo>
                        <a:pt x="28775" y="0"/>
                      </a:moveTo>
                      <a:cubicBezTo>
                        <a:pt x="32505" y="18652"/>
                        <a:pt x="33556" y="12042"/>
                        <a:pt x="28775" y="28775"/>
                      </a:cubicBezTo>
                      <a:cubicBezTo>
                        <a:pt x="27849" y="32015"/>
                        <a:pt x="27961" y="35983"/>
                        <a:pt x="25578" y="38366"/>
                      </a:cubicBezTo>
                      <a:cubicBezTo>
                        <a:pt x="20695" y="43249"/>
                        <a:pt x="3920" y="41564"/>
                        <a:pt x="0" y="415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7" name="フリーフォーム 1256"/>
                <p:cNvSpPr/>
                <p:nvPr/>
              </p:nvSpPr>
              <p:spPr>
                <a:xfrm>
                  <a:off x="5895642" y="5339329"/>
                  <a:ext cx="47958" cy="32265"/>
                </a:xfrm>
                <a:custGeom>
                  <a:avLst/>
                  <a:gdLst>
                    <a:gd name="connsiteX0" fmla="*/ 0 w 47958"/>
                    <a:gd name="connsiteY0" fmla="*/ 0 h 32265"/>
                    <a:gd name="connsiteX1" fmla="*/ 6394 w 47958"/>
                    <a:gd name="connsiteY1" fmla="*/ 15986 h 32265"/>
                    <a:gd name="connsiteX2" fmla="*/ 12789 w 47958"/>
                    <a:gd name="connsiteY2" fmla="*/ 22380 h 32265"/>
                    <a:gd name="connsiteX3" fmla="*/ 31972 w 47958"/>
                    <a:gd name="connsiteY3" fmla="*/ 31972 h 32265"/>
                    <a:gd name="connsiteX4" fmla="*/ 47958 w 47958"/>
                    <a:gd name="connsiteY4" fmla="*/ 31972 h 3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8" h="32265">
                      <a:moveTo>
                        <a:pt x="0" y="0"/>
                      </a:moveTo>
                      <a:cubicBezTo>
                        <a:pt x="2131" y="5329"/>
                        <a:pt x="3547" y="11003"/>
                        <a:pt x="6394" y="15986"/>
                      </a:cubicBezTo>
                      <a:cubicBezTo>
                        <a:pt x="7890" y="18603"/>
                        <a:pt x="10435" y="20497"/>
                        <a:pt x="12789" y="22380"/>
                      </a:cubicBezTo>
                      <a:cubicBezTo>
                        <a:pt x="18077" y="26610"/>
                        <a:pt x="24969" y="31096"/>
                        <a:pt x="31972" y="31972"/>
                      </a:cubicBezTo>
                      <a:cubicBezTo>
                        <a:pt x="37259" y="32633"/>
                        <a:pt x="42629" y="31972"/>
                        <a:pt x="47958" y="319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8" name="フリーフォーム 1257"/>
                <p:cNvSpPr/>
                <p:nvPr/>
              </p:nvSpPr>
              <p:spPr>
                <a:xfrm>
                  <a:off x="6103460" y="5380892"/>
                  <a:ext cx="44761" cy="35284"/>
                </a:xfrm>
                <a:custGeom>
                  <a:avLst/>
                  <a:gdLst>
                    <a:gd name="connsiteX0" fmla="*/ 0 w 44761"/>
                    <a:gd name="connsiteY0" fmla="*/ 0 h 35284"/>
                    <a:gd name="connsiteX1" fmla="*/ 12789 w 44761"/>
                    <a:gd name="connsiteY1" fmla="*/ 22381 h 35284"/>
                    <a:gd name="connsiteX2" fmla="*/ 31972 w 44761"/>
                    <a:gd name="connsiteY2" fmla="*/ 28775 h 35284"/>
                    <a:gd name="connsiteX3" fmla="*/ 44761 w 44761"/>
                    <a:gd name="connsiteY3" fmla="*/ 35170 h 35284"/>
                  </a:gdLst>
                  <a:ahLst/>
                  <a:cxnLst>
                    <a:cxn ang="0">
                      <a:pos x="connsiteX0" y="connsiteY0"/>
                    </a:cxn>
                    <a:cxn ang="0">
                      <a:pos x="connsiteX1" y="connsiteY1"/>
                    </a:cxn>
                    <a:cxn ang="0">
                      <a:pos x="connsiteX2" y="connsiteY2"/>
                    </a:cxn>
                    <a:cxn ang="0">
                      <a:pos x="connsiteX3" y="connsiteY3"/>
                    </a:cxn>
                  </a:cxnLst>
                  <a:rect l="l" t="t" r="r" b="b"/>
                  <a:pathLst>
                    <a:path w="44761" h="35284">
                      <a:moveTo>
                        <a:pt x="0" y="0"/>
                      </a:moveTo>
                      <a:cubicBezTo>
                        <a:pt x="2538" y="6344"/>
                        <a:pt x="4951" y="18462"/>
                        <a:pt x="12789" y="22381"/>
                      </a:cubicBezTo>
                      <a:cubicBezTo>
                        <a:pt x="18818" y="25395"/>
                        <a:pt x="31972" y="28775"/>
                        <a:pt x="31972" y="28775"/>
                      </a:cubicBezTo>
                      <a:cubicBezTo>
                        <a:pt x="39874" y="36677"/>
                        <a:pt x="35352" y="35170"/>
                        <a:pt x="44761" y="351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9" name="フリーフォーム 1258"/>
                <p:cNvSpPr/>
                <p:nvPr/>
              </p:nvSpPr>
              <p:spPr>
                <a:xfrm>
                  <a:off x="6141827" y="5444836"/>
                  <a:ext cx="51155" cy="54442"/>
                </a:xfrm>
                <a:custGeom>
                  <a:avLst/>
                  <a:gdLst>
                    <a:gd name="connsiteX0" fmla="*/ 0 w 51155"/>
                    <a:gd name="connsiteY0" fmla="*/ 0 h 54442"/>
                    <a:gd name="connsiteX1" fmla="*/ 3197 w 51155"/>
                    <a:gd name="connsiteY1" fmla="*/ 38367 h 54442"/>
                    <a:gd name="connsiteX2" fmla="*/ 12788 w 51155"/>
                    <a:gd name="connsiteY2" fmla="*/ 41564 h 54442"/>
                    <a:gd name="connsiteX3" fmla="*/ 19183 w 51155"/>
                    <a:gd name="connsiteY3" fmla="*/ 47958 h 54442"/>
                    <a:gd name="connsiteX4" fmla="*/ 51155 w 51155"/>
                    <a:gd name="connsiteY4" fmla="*/ 54353 h 54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55" h="54442">
                      <a:moveTo>
                        <a:pt x="0" y="0"/>
                      </a:moveTo>
                      <a:cubicBezTo>
                        <a:pt x="1066" y="12789"/>
                        <a:pt x="-577" y="26101"/>
                        <a:pt x="3197" y="38367"/>
                      </a:cubicBezTo>
                      <a:cubicBezTo>
                        <a:pt x="4188" y="41588"/>
                        <a:pt x="9898" y="39830"/>
                        <a:pt x="12788" y="41564"/>
                      </a:cubicBezTo>
                      <a:cubicBezTo>
                        <a:pt x="15373" y="43115"/>
                        <a:pt x="16487" y="46610"/>
                        <a:pt x="19183" y="47958"/>
                      </a:cubicBezTo>
                      <a:cubicBezTo>
                        <a:pt x="34669" y="55701"/>
                        <a:pt x="36521" y="54353"/>
                        <a:pt x="51155"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0" name="フリーフォーム 1259"/>
                <p:cNvSpPr/>
                <p:nvPr/>
              </p:nvSpPr>
              <p:spPr>
                <a:xfrm>
                  <a:off x="5198652" y="5448034"/>
                  <a:ext cx="60747" cy="48170"/>
                </a:xfrm>
                <a:custGeom>
                  <a:avLst/>
                  <a:gdLst>
                    <a:gd name="connsiteX0" fmla="*/ 60747 w 60747"/>
                    <a:gd name="connsiteY0" fmla="*/ 0 h 48170"/>
                    <a:gd name="connsiteX1" fmla="*/ 54352 w 60747"/>
                    <a:gd name="connsiteY1" fmla="*/ 15986 h 48170"/>
                    <a:gd name="connsiteX2" fmla="*/ 51155 w 60747"/>
                    <a:gd name="connsiteY2" fmla="*/ 25577 h 48170"/>
                    <a:gd name="connsiteX3" fmla="*/ 44761 w 60747"/>
                    <a:gd name="connsiteY3" fmla="*/ 31972 h 48170"/>
                    <a:gd name="connsiteX4" fmla="*/ 38366 w 60747"/>
                    <a:gd name="connsiteY4" fmla="*/ 41563 h 48170"/>
                    <a:gd name="connsiteX5" fmla="*/ 0 w 60747"/>
                    <a:gd name="connsiteY5" fmla="*/ 47958 h 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48170">
                      <a:moveTo>
                        <a:pt x="60747" y="0"/>
                      </a:moveTo>
                      <a:cubicBezTo>
                        <a:pt x="58615" y="5329"/>
                        <a:pt x="56367" y="10612"/>
                        <a:pt x="54352" y="15986"/>
                      </a:cubicBezTo>
                      <a:cubicBezTo>
                        <a:pt x="53169" y="19141"/>
                        <a:pt x="52889" y="22687"/>
                        <a:pt x="51155" y="25577"/>
                      </a:cubicBezTo>
                      <a:cubicBezTo>
                        <a:pt x="49604" y="28162"/>
                        <a:pt x="46644" y="29618"/>
                        <a:pt x="44761" y="31972"/>
                      </a:cubicBezTo>
                      <a:cubicBezTo>
                        <a:pt x="42361" y="34972"/>
                        <a:pt x="41624" y="39527"/>
                        <a:pt x="38366" y="41563"/>
                      </a:cubicBezTo>
                      <a:cubicBezTo>
                        <a:pt x="24898" y="49980"/>
                        <a:pt x="14747" y="47958"/>
                        <a:pt x="0" y="479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1" name="フリーフォーム 1260"/>
                <p:cNvSpPr/>
                <p:nvPr/>
              </p:nvSpPr>
              <p:spPr>
                <a:xfrm>
                  <a:off x="5259399" y="5659049"/>
                  <a:ext cx="25577" cy="76755"/>
                </a:xfrm>
                <a:custGeom>
                  <a:avLst/>
                  <a:gdLst>
                    <a:gd name="connsiteX0" fmla="*/ 0 w 25577"/>
                    <a:gd name="connsiteY0" fmla="*/ 0 h 76755"/>
                    <a:gd name="connsiteX1" fmla="*/ 15986 w 25577"/>
                    <a:gd name="connsiteY1" fmla="*/ 9592 h 76755"/>
                    <a:gd name="connsiteX2" fmla="*/ 22380 w 25577"/>
                    <a:gd name="connsiteY2" fmla="*/ 28775 h 76755"/>
                    <a:gd name="connsiteX3" fmla="*/ 25577 w 25577"/>
                    <a:gd name="connsiteY3" fmla="*/ 38366 h 76755"/>
                    <a:gd name="connsiteX4" fmla="*/ 15986 w 25577"/>
                    <a:gd name="connsiteY4" fmla="*/ 70338 h 76755"/>
                    <a:gd name="connsiteX5" fmla="*/ 6394 w 25577"/>
                    <a:gd name="connsiteY5" fmla="*/ 76733 h 7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77" h="76755">
                      <a:moveTo>
                        <a:pt x="0" y="0"/>
                      </a:moveTo>
                      <a:cubicBezTo>
                        <a:pt x="5329" y="3197"/>
                        <a:pt x="12171" y="4687"/>
                        <a:pt x="15986" y="9592"/>
                      </a:cubicBezTo>
                      <a:cubicBezTo>
                        <a:pt x="20124" y="14912"/>
                        <a:pt x="20249" y="22381"/>
                        <a:pt x="22380" y="28775"/>
                      </a:cubicBezTo>
                      <a:lnTo>
                        <a:pt x="25577" y="38366"/>
                      </a:lnTo>
                      <a:cubicBezTo>
                        <a:pt x="22738" y="58238"/>
                        <a:pt x="26101" y="57695"/>
                        <a:pt x="15986" y="70338"/>
                      </a:cubicBezTo>
                      <a:cubicBezTo>
                        <a:pt x="10267" y="77487"/>
                        <a:pt x="12100" y="76733"/>
                        <a:pt x="6394" y="7673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2" name="フリーフォーム 1261"/>
                <p:cNvSpPr/>
                <p:nvPr/>
              </p:nvSpPr>
              <p:spPr>
                <a:xfrm>
                  <a:off x="5272187" y="5585513"/>
                  <a:ext cx="12040" cy="60747"/>
                </a:xfrm>
                <a:custGeom>
                  <a:avLst/>
                  <a:gdLst>
                    <a:gd name="connsiteX0" fmla="*/ 0 w 12040"/>
                    <a:gd name="connsiteY0" fmla="*/ 0 h 60747"/>
                    <a:gd name="connsiteX1" fmla="*/ 6395 w 12040"/>
                    <a:gd name="connsiteY1" fmla="*/ 57550 h 60747"/>
                    <a:gd name="connsiteX2" fmla="*/ 0 w 12040"/>
                    <a:gd name="connsiteY2" fmla="*/ 60747 h 60747"/>
                  </a:gdLst>
                  <a:ahLst/>
                  <a:cxnLst>
                    <a:cxn ang="0">
                      <a:pos x="connsiteX0" y="connsiteY0"/>
                    </a:cxn>
                    <a:cxn ang="0">
                      <a:pos x="connsiteX1" y="connsiteY1"/>
                    </a:cxn>
                    <a:cxn ang="0">
                      <a:pos x="connsiteX2" y="connsiteY2"/>
                    </a:cxn>
                  </a:cxnLst>
                  <a:rect l="l" t="t" r="r" b="b"/>
                  <a:pathLst>
                    <a:path w="12040" h="60747">
                      <a:moveTo>
                        <a:pt x="0" y="0"/>
                      </a:moveTo>
                      <a:cubicBezTo>
                        <a:pt x="14579" y="24298"/>
                        <a:pt x="14903" y="17847"/>
                        <a:pt x="6395" y="57550"/>
                      </a:cubicBezTo>
                      <a:cubicBezTo>
                        <a:pt x="5896" y="59880"/>
                        <a:pt x="2132" y="59681"/>
                        <a:pt x="0"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3" name="フリーフォーム 1262"/>
                <p:cNvSpPr/>
                <p:nvPr/>
              </p:nvSpPr>
              <p:spPr>
                <a:xfrm>
                  <a:off x="5310554" y="5751768"/>
                  <a:ext cx="19183" cy="67141"/>
                </a:xfrm>
                <a:custGeom>
                  <a:avLst/>
                  <a:gdLst>
                    <a:gd name="connsiteX0" fmla="*/ 0 w 19183"/>
                    <a:gd name="connsiteY0" fmla="*/ 0 h 67141"/>
                    <a:gd name="connsiteX1" fmla="*/ 12789 w 19183"/>
                    <a:gd name="connsiteY1" fmla="*/ 15986 h 67141"/>
                    <a:gd name="connsiteX2" fmla="*/ 15986 w 19183"/>
                    <a:gd name="connsiteY2" fmla="*/ 28775 h 67141"/>
                    <a:gd name="connsiteX3" fmla="*/ 19183 w 19183"/>
                    <a:gd name="connsiteY3" fmla="*/ 38366 h 67141"/>
                    <a:gd name="connsiteX4" fmla="*/ 12789 w 19183"/>
                    <a:gd name="connsiteY4" fmla="*/ 67141 h 67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3" h="67141">
                      <a:moveTo>
                        <a:pt x="0" y="0"/>
                      </a:moveTo>
                      <a:cubicBezTo>
                        <a:pt x="4263" y="5329"/>
                        <a:pt x="9475" y="10021"/>
                        <a:pt x="12789" y="15986"/>
                      </a:cubicBezTo>
                      <a:cubicBezTo>
                        <a:pt x="14923" y="19827"/>
                        <a:pt x="14779" y="24550"/>
                        <a:pt x="15986" y="28775"/>
                      </a:cubicBezTo>
                      <a:cubicBezTo>
                        <a:pt x="16912" y="32015"/>
                        <a:pt x="18117" y="35169"/>
                        <a:pt x="19183" y="38366"/>
                      </a:cubicBezTo>
                      <a:cubicBezTo>
                        <a:pt x="15649" y="63106"/>
                        <a:pt x="19356" y="54007"/>
                        <a:pt x="12789" y="6714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4" name="フリーフォーム 1263"/>
                <p:cNvSpPr/>
                <p:nvPr/>
              </p:nvSpPr>
              <p:spPr>
                <a:xfrm>
                  <a:off x="6109855" y="5643063"/>
                  <a:ext cx="22380" cy="86324"/>
                </a:xfrm>
                <a:custGeom>
                  <a:avLst/>
                  <a:gdLst>
                    <a:gd name="connsiteX0" fmla="*/ 22380 w 22380"/>
                    <a:gd name="connsiteY0" fmla="*/ 0 h 86324"/>
                    <a:gd name="connsiteX1" fmla="*/ 3197 w 22380"/>
                    <a:gd name="connsiteY1" fmla="*/ 35169 h 86324"/>
                    <a:gd name="connsiteX2" fmla="*/ 0 w 22380"/>
                    <a:gd name="connsiteY2" fmla="*/ 44761 h 86324"/>
                    <a:gd name="connsiteX3" fmla="*/ 6394 w 22380"/>
                    <a:gd name="connsiteY3" fmla="*/ 79930 h 86324"/>
                    <a:gd name="connsiteX4" fmla="*/ 12788 w 22380"/>
                    <a:gd name="connsiteY4" fmla="*/ 86324 h 86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80" h="86324">
                      <a:moveTo>
                        <a:pt x="22380" y="0"/>
                      </a:moveTo>
                      <a:cubicBezTo>
                        <a:pt x="5381" y="21249"/>
                        <a:pt x="11749" y="9512"/>
                        <a:pt x="3197" y="35169"/>
                      </a:cubicBezTo>
                      <a:lnTo>
                        <a:pt x="0" y="44761"/>
                      </a:lnTo>
                      <a:cubicBezTo>
                        <a:pt x="441" y="48286"/>
                        <a:pt x="1725" y="72148"/>
                        <a:pt x="6394" y="79930"/>
                      </a:cubicBezTo>
                      <a:cubicBezTo>
                        <a:pt x="7945" y="82515"/>
                        <a:pt x="10657" y="84193"/>
                        <a:pt x="12788" y="863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5" name="フリーフォーム 1264"/>
                <p:cNvSpPr/>
                <p:nvPr/>
              </p:nvSpPr>
              <p:spPr>
                <a:xfrm>
                  <a:off x="5955525" y="5668641"/>
                  <a:ext cx="26441" cy="57549"/>
                </a:xfrm>
                <a:custGeom>
                  <a:avLst/>
                  <a:gdLst>
                    <a:gd name="connsiteX0" fmla="*/ 26441 w 26441"/>
                    <a:gd name="connsiteY0" fmla="*/ 0 h 57549"/>
                    <a:gd name="connsiteX1" fmla="*/ 10455 w 26441"/>
                    <a:gd name="connsiteY1" fmla="*/ 6394 h 57549"/>
                    <a:gd name="connsiteX2" fmla="*/ 4061 w 26441"/>
                    <a:gd name="connsiteY2" fmla="*/ 15986 h 57549"/>
                    <a:gd name="connsiteX3" fmla="*/ 864 w 26441"/>
                    <a:gd name="connsiteY3" fmla="*/ 57549 h 57549"/>
                  </a:gdLst>
                  <a:ahLst/>
                  <a:cxnLst>
                    <a:cxn ang="0">
                      <a:pos x="connsiteX0" y="connsiteY0"/>
                    </a:cxn>
                    <a:cxn ang="0">
                      <a:pos x="connsiteX1" y="connsiteY1"/>
                    </a:cxn>
                    <a:cxn ang="0">
                      <a:pos x="connsiteX2" y="connsiteY2"/>
                    </a:cxn>
                    <a:cxn ang="0">
                      <a:pos x="connsiteX3" y="connsiteY3"/>
                    </a:cxn>
                  </a:cxnLst>
                  <a:rect l="l" t="t" r="r" b="b"/>
                  <a:pathLst>
                    <a:path w="26441" h="57549">
                      <a:moveTo>
                        <a:pt x="26441" y="0"/>
                      </a:moveTo>
                      <a:cubicBezTo>
                        <a:pt x="21112" y="2131"/>
                        <a:pt x="15125" y="3058"/>
                        <a:pt x="10455" y="6394"/>
                      </a:cubicBezTo>
                      <a:cubicBezTo>
                        <a:pt x="7328" y="8627"/>
                        <a:pt x="5779" y="12549"/>
                        <a:pt x="4061" y="15986"/>
                      </a:cubicBezTo>
                      <a:cubicBezTo>
                        <a:pt x="-2506" y="29121"/>
                        <a:pt x="864" y="42973"/>
                        <a:pt x="86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6" name="フリーフォーム 1265"/>
                <p:cNvSpPr/>
                <p:nvPr/>
              </p:nvSpPr>
              <p:spPr>
                <a:xfrm>
                  <a:off x="5425653" y="5665443"/>
                  <a:ext cx="22639" cy="57550"/>
                </a:xfrm>
                <a:custGeom>
                  <a:avLst/>
                  <a:gdLst>
                    <a:gd name="connsiteX0" fmla="*/ 0 w 22639"/>
                    <a:gd name="connsiteY0" fmla="*/ 0 h 57550"/>
                    <a:gd name="connsiteX1" fmla="*/ 15986 w 22639"/>
                    <a:gd name="connsiteY1" fmla="*/ 12789 h 57550"/>
                    <a:gd name="connsiteX2" fmla="*/ 22381 w 22639"/>
                    <a:gd name="connsiteY2" fmla="*/ 19184 h 57550"/>
                    <a:gd name="connsiteX3" fmla="*/ 19183 w 22639"/>
                    <a:gd name="connsiteY3" fmla="*/ 51156 h 57550"/>
                    <a:gd name="connsiteX4" fmla="*/ 12789 w 22639"/>
                    <a:gd name="connsiteY4" fmla="*/ 57550 h 57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9" h="57550">
                      <a:moveTo>
                        <a:pt x="0" y="0"/>
                      </a:moveTo>
                      <a:cubicBezTo>
                        <a:pt x="5329" y="4263"/>
                        <a:pt x="10805" y="8348"/>
                        <a:pt x="15986" y="12789"/>
                      </a:cubicBezTo>
                      <a:cubicBezTo>
                        <a:pt x="18275" y="14751"/>
                        <a:pt x="22131" y="16180"/>
                        <a:pt x="22381" y="19184"/>
                      </a:cubicBezTo>
                      <a:cubicBezTo>
                        <a:pt x="23270" y="29858"/>
                        <a:pt x="21781" y="40765"/>
                        <a:pt x="19183" y="51156"/>
                      </a:cubicBezTo>
                      <a:cubicBezTo>
                        <a:pt x="18452" y="54080"/>
                        <a:pt x="14920" y="55419"/>
                        <a:pt x="12789" y="575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7" name="フリーフォーム 1266"/>
                <p:cNvSpPr/>
                <p:nvPr/>
              </p:nvSpPr>
              <p:spPr>
                <a:xfrm>
                  <a:off x="6106657" y="5585513"/>
                  <a:ext cx="22381" cy="54881"/>
                </a:xfrm>
                <a:custGeom>
                  <a:avLst/>
                  <a:gdLst>
                    <a:gd name="connsiteX0" fmla="*/ 22381 w 22381"/>
                    <a:gd name="connsiteY0" fmla="*/ 0 h 54881"/>
                    <a:gd name="connsiteX1" fmla="*/ 6395 w 22381"/>
                    <a:gd name="connsiteY1" fmla="*/ 6395 h 54881"/>
                    <a:gd name="connsiteX2" fmla="*/ 0 w 22381"/>
                    <a:gd name="connsiteY2" fmla="*/ 25578 h 54881"/>
                    <a:gd name="connsiteX3" fmla="*/ 6395 w 22381"/>
                    <a:gd name="connsiteY3" fmla="*/ 47958 h 54881"/>
                    <a:gd name="connsiteX4" fmla="*/ 12789 w 22381"/>
                    <a:gd name="connsiteY4" fmla="*/ 54353 h 54881"/>
                    <a:gd name="connsiteX5" fmla="*/ 22381 w 22381"/>
                    <a:gd name="connsiteY5" fmla="*/ 54353 h 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54881">
                      <a:moveTo>
                        <a:pt x="22381" y="0"/>
                      </a:moveTo>
                      <a:cubicBezTo>
                        <a:pt x="17052" y="2132"/>
                        <a:pt x="10174" y="2076"/>
                        <a:pt x="6395" y="6395"/>
                      </a:cubicBezTo>
                      <a:cubicBezTo>
                        <a:pt x="1956" y="11468"/>
                        <a:pt x="0" y="25578"/>
                        <a:pt x="0" y="25578"/>
                      </a:cubicBezTo>
                      <a:cubicBezTo>
                        <a:pt x="597" y="27964"/>
                        <a:pt x="4430" y="44683"/>
                        <a:pt x="6395" y="47958"/>
                      </a:cubicBezTo>
                      <a:cubicBezTo>
                        <a:pt x="7946" y="50543"/>
                        <a:pt x="9990" y="53233"/>
                        <a:pt x="12789" y="54353"/>
                      </a:cubicBezTo>
                      <a:cubicBezTo>
                        <a:pt x="15758" y="55541"/>
                        <a:pt x="19184" y="54353"/>
                        <a:pt x="22381" y="5435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8" name="フリーフォーム 1267"/>
                <p:cNvSpPr/>
                <p:nvPr/>
              </p:nvSpPr>
              <p:spPr>
                <a:xfrm>
                  <a:off x="6061897" y="5754965"/>
                  <a:ext cx="25577" cy="51229"/>
                </a:xfrm>
                <a:custGeom>
                  <a:avLst/>
                  <a:gdLst>
                    <a:gd name="connsiteX0" fmla="*/ 25577 w 25577"/>
                    <a:gd name="connsiteY0" fmla="*/ 0 h 51229"/>
                    <a:gd name="connsiteX1" fmla="*/ 3197 w 25577"/>
                    <a:gd name="connsiteY1" fmla="*/ 9592 h 51229"/>
                    <a:gd name="connsiteX2" fmla="*/ 0 w 25577"/>
                    <a:gd name="connsiteY2" fmla="*/ 19183 h 51229"/>
                    <a:gd name="connsiteX3" fmla="*/ 12788 w 25577"/>
                    <a:gd name="connsiteY3" fmla="*/ 51155 h 51229"/>
                  </a:gdLst>
                  <a:ahLst/>
                  <a:cxnLst>
                    <a:cxn ang="0">
                      <a:pos x="connsiteX0" y="connsiteY0"/>
                    </a:cxn>
                    <a:cxn ang="0">
                      <a:pos x="connsiteX1" y="connsiteY1"/>
                    </a:cxn>
                    <a:cxn ang="0">
                      <a:pos x="connsiteX2" y="connsiteY2"/>
                    </a:cxn>
                    <a:cxn ang="0">
                      <a:pos x="connsiteX3" y="connsiteY3"/>
                    </a:cxn>
                  </a:cxnLst>
                  <a:rect l="l" t="t" r="r" b="b"/>
                  <a:pathLst>
                    <a:path w="25577" h="51229">
                      <a:moveTo>
                        <a:pt x="25577" y="0"/>
                      </a:moveTo>
                      <a:cubicBezTo>
                        <a:pt x="15022" y="2111"/>
                        <a:pt x="8781" y="285"/>
                        <a:pt x="3197" y="9592"/>
                      </a:cubicBezTo>
                      <a:cubicBezTo>
                        <a:pt x="1463" y="12482"/>
                        <a:pt x="1066" y="15986"/>
                        <a:pt x="0" y="19183"/>
                      </a:cubicBezTo>
                      <a:cubicBezTo>
                        <a:pt x="3515" y="54336"/>
                        <a:pt x="-7513" y="51155"/>
                        <a:pt x="12788" y="51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9" name="フリーフォーム 1268"/>
                <p:cNvSpPr/>
                <p:nvPr/>
              </p:nvSpPr>
              <p:spPr>
                <a:xfrm>
                  <a:off x="5518250" y="6141827"/>
                  <a:ext cx="35732" cy="35412"/>
                </a:xfrm>
                <a:custGeom>
                  <a:avLst/>
                  <a:gdLst>
                    <a:gd name="connsiteX0" fmla="*/ 6516 w 35732"/>
                    <a:gd name="connsiteY0" fmla="*/ 35169 h 35412"/>
                    <a:gd name="connsiteX1" fmla="*/ 122 w 35732"/>
                    <a:gd name="connsiteY1" fmla="*/ 19183 h 35412"/>
                    <a:gd name="connsiteX2" fmla="*/ 3319 w 35732"/>
                    <a:gd name="connsiteY2" fmla="*/ 6394 h 35412"/>
                    <a:gd name="connsiteX3" fmla="*/ 12911 w 35732"/>
                    <a:gd name="connsiteY3" fmla="*/ 3197 h 35412"/>
                    <a:gd name="connsiteX4" fmla="*/ 25700 w 35732"/>
                    <a:gd name="connsiteY4" fmla="*/ 0 h 35412"/>
                    <a:gd name="connsiteX5" fmla="*/ 35291 w 35732"/>
                    <a:gd name="connsiteY5" fmla="*/ 6394 h 35412"/>
                    <a:gd name="connsiteX6" fmla="*/ 6516 w 35732"/>
                    <a:gd name="connsiteY6" fmla="*/ 35169 h 3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32" h="35412">
                      <a:moveTo>
                        <a:pt x="6516" y="35169"/>
                      </a:moveTo>
                      <a:cubicBezTo>
                        <a:pt x="655" y="37300"/>
                        <a:pt x="756" y="24887"/>
                        <a:pt x="122" y="19183"/>
                      </a:cubicBezTo>
                      <a:cubicBezTo>
                        <a:pt x="-363" y="14816"/>
                        <a:pt x="574" y="9825"/>
                        <a:pt x="3319" y="6394"/>
                      </a:cubicBezTo>
                      <a:cubicBezTo>
                        <a:pt x="5424" y="3762"/>
                        <a:pt x="9670" y="4123"/>
                        <a:pt x="12911" y="3197"/>
                      </a:cubicBezTo>
                      <a:cubicBezTo>
                        <a:pt x="17136" y="1990"/>
                        <a:pt x="21437" y="1066"/>
                        <a:pt x="25700" y="0"/>
                      </a:cubicBezTo>
                      <a:cubicBezTo>
                        <a:pt x="28897" y="2131"/>
                        <a:pt x="32891" y="3394"/>
                        <a:pt x="35291" y="6394"/>
                      </a:cubicBezTo>
                      <a:cubicBezTo>
                        <a:pt x="39499" y="11654"/>
                        <a:pt x="12377" y="33038"/>
                        <a:pt x="6516" y="3516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0" name="フリーフォーム 1269"/>
                <p:cNvSpPr/>
                <p:nvPr/>
              </p:nvSpPr>
              <p:spPr>
                <a:xfrm>
                  <a:off x="5832736" y="6138629"/>
                  <a:ext cx="34308" cy="22397"/>
                </a:xfrm>
                <a:custGeom>
                  <a:avLst/>
                  <a:gdLst>
                    <a:gd name="connsiteX0" fmla="*/ 2159 w 34308"/>
                    <a:gd name="connsiteY0" fmla="*/ 22381 h 22397"/>
                    <a:gd name="connsiteX1" fmla="*/ 5356 w 34308"/>
                    <a:gd name="connsiteY1" fmla="*/ 6395 h 22397"/>
                    <a:gd name="connsiteX2" fmla="*/ 24540 w 34308"/>
                    <a:gd name="connsiteY2" fmla="*/ 0 h 22397"/>
                    <a:gd name="connsiteX3" fmla="*/ 34131 w 34308"/>
                    <a:gd name="connsiteY3" fmla="*/ 3198 h 22397"/>
                    <a:gd name="connsiteX4" fmla="*/ 2159 w 34308"/>
                    <a:gd name="connsiteY4" fmla="*/ 22381 h 2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08" h="22397">
                      <a:moveTo>
                        <a:pt x="2159" y="22381"/>
                      </a:moveTo>
                      <a:cubicBezTo>
                        <a:pt x="-2637" y="22914"/>
                        <a:pt x="1513" y="10238"/>
                        <a:pt x="5356" y="6395"/>
                      </a:cubicBezTo>
                      <a:cubicBezTo>
                        <a:pt x="10122" y="1629"/>
                        <a:pt x="24540" y="0"/>
                        <a:pt x="24540" y="0"/>
                      </a:cubicBezTo>
                      <a:cubicBezTo>
                        <a:pt x="27737" y="1066"/>
                        <a:pt x="32026" y="566"/>
                        <a:pt x="34131" y="3198"/>
                      </a:cubicBezTo>
                      <a:cubicBezTo>
                        <a:pt x="36876" y="6629"/>
                        <a:pt x="6955" y="21848"/>
                        <a:pt x="2159" y="2238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48" name="フリーフォーム 1047"/>
              <p:cNvSpPr/>
              <p:nvPr/>
            </p:nvSpPr>
            <p:spPr>
              <a:xfrm>
                <a:off x="5558010" y="5990422"/>
                <a:ext cx="264404" cy="157012"/>
              </a:xfrm>
              <a:custGeom>
                <a:avLst/>
                <a:gdLst>
                  <a:gd name="connsiteX0" fmla="*/ 5508 w 264404"/>
                  <a:gd name="connsiteY0" fmla="*/ 121185 h 157012"/>
                  <a:gd name="connsiteX1" fmla="*/ 2754 w 264404"/>
                  <a:gd name="connsiteY1" fmla="*/ 90889 h 157012"/>
                  <a:gd name="connsiteX2" fmla="*/ 0 w 264404"/>
                  <a:gd name="connsiteY2" fmla="*/ 82626 h 157012"/>
                  <a:gd name="connsiteX3" fmla="*/ 5508 w 264404"/>
                  <a:gd name="connsiteY3" fmla="*/ 49576 h 157012"/>
                  <a:gd name="connsiteX4" fmla="*/ 22033 w 264404"/>
                  <a:gd name="connsiteY4" fmla="*/ 33050 h 157012"/>
                  <a:gd name="connsiteX5" fmla="*/ 27542 w 264404"/>
                  <a:gd name="connsiteY5" fmla="*/ 24788 h 157012"/>
                  <a:gd name="connsiteX6" fmla="*/ 46821 w 264404"/>
                  <a:gd name="connsiteY6" fmla="*/ 11017 h 157012"/>
                  <a:gd name="connsiteX7" fmla="*/ 52330 w 264404"/>
                  <a:gd name="connsiteY7" fmla="*/ 5508 h 157012"/>
                  <a:gd name="connsiteX8" fmla="*/ 60592 w 264404"/>
                  <a:gd name="connsiteY8" fmla="*/ 2754 h 157012"/>
                  <a:gd name="connsiteX9" fmla="*/ 123939 w 264404"/>
                  <a:gd name="connsiteY9" fmla="*/ 0 h 157012"/>
                  <a:gd name="connsiteX10" fmla="*/ 195549 w 264404"/>
                  <a:gd name="connsiteY10" fmla="*/ 2754 h 157012"/>
                  <a:gd name="connsiteX11" fmla="*/ 203812 w 264404"/>
                  <a:gd name="connsiteY11" fmla="*/ 8262 h 157012"/>
                  <a:gd name="connsiteX12" fmla="*/ 212074 w 264404"/>
                  <a:gd name="connsiteY12" fmla="*/ 11017 h 157012"/>
                  <a:gd name="connsiteX13" fmla="*/ 228600 w 264404"/>
                  <a:gd name="connsiteY13" fmla="*/ 19279 h 157012"/>
                  <a:gd name="connsiteX14" fmla="*/ 239617 w 264404"/>
                  <a:gd name="connsiteY14" fmla="*/ 30296 h 157012"/>
                  <a:gd name="connsiteX15" fmla="*/ 245125 w 264404"/>
                  <a:gd name="connsiteY15" fmla="*/ 35805 h 157012"/>
                  <a:gd name="connsiteX16" fmla="*/ 256142 w 264404"/>
                  <a:gd name="connsiteY16" fmla="*/ 49576 h 157012"/>
                  <a:gd name="connsiteX17" fmla="*/ 261650 w 264404"/>
                  <a:gd name="connsiteY17" fmla="*/ 66101 h 157012"/>
                  <a:gd name="connsiteX18" fmla="*/ 264404 w 264404"/>
                  <a:gd name="connsiteY18" fmla="*/ 74364 h 157012"/>
                  <a:gd name="connsiteX19" fmla="*/ 261650 w 264404"/>
                  <a:gd name="connsiteY19" fmla="*/ 126694 h 157012"/>
                  <a:gd name="connsiteX20" fmla="*/ 256142 w 264404"/>
                  <a:gd name="connsiteY20" fmla="*/ 143219 h 157012"/>
                  <a:gd name="connsiteX21" fmla="*/ 250633 w 264404"/>
                  <a:gd name="connsiteY21" fmla="*/ 148727 h 157012"/>
                  <a:gd name="connsiteX22" fmla="*/ 245125 w 264404"/>
                  <a:gd name="connsiteY22" fmla="*/ 156990 h 15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4404" h="157012">
                    <a:moveTo>
                      <a:pt x="5508" y="121185"/>
                    </a:moveTo>
                    <a:cubicBezTo>
                      <a:pt x="4590" y="111086"/>
                      <a:pt x="4188" y="100927"/>
                      <a:pt x="2754" y="90889"/>
                    </a:cubicBezTo>
                    <a:cubicBezTo>
                      <a:pt x="2343" y="88015"/>
                      <a:pt x="0" y="85529"/>
                      <a:pt x="0" y="82626"/>
                    </a:cubicBezTo>
                    <a:cubicBezTo>
                      <a:pt x="0" y="76519"/>
                      <a:pt x="1199" y="58194"/>
                      <a:pt x="5508" y="49576"/>
                    </a:cubicBezTo>
                    <a:cubicBezTo>
                      <a:pt x="11998" y="36596"/>
                      <a:pt x="10539" y="44544"/>
                      <a:pt x="22033" y="33050"/>
                    </a:cubicBezTo>
                    <a:cubicBezTo>
                      <a:pt x="24374" y="30709"/>
                      <a:pt x="25388" y="27301"/>
                      <a:pt x="27542" y="24788"/>
                    </a:cubicBezTo>
                    <a:cubicBezTo>
                      <a:pt x="37999" y="12589"/>
                      <a:pt x="35093" y="14926"/>
                      <a:pt x="46821" y="11017"/>
                    </a:cubicBezTo>
                    <a:cubicBezTo>
                      <a:pt x="48657" y="9181"/>
                      <a:pt x="50103" y="6844"/>
                      <a:pt x="52330" y="5508"/>
                    </a:cubicBezTo>
                    <a:cubicBezTo>
                      <a:pt x="54819" y="4014"/>
                      <a:pt x="57698" y="2977"/>
                      <a:pt x="60592" y="2754"/>
                    </a:cubicBezTo>
                    <a:cubicBezTo>
                      <a:pt x="81665" y="1133"/>
                      <a:pt x="102823" y="918"/>
                      <a:pt x="123939" y="0"/>
                    </a:cubicBezTo>
                    <a:cubicBezTo>
                      <a:pt x="147809" y="918"/>
                      <a:pt x="171788" y="296"/>
                      <a:pt x="195549" y="2754"/>
                    </a:cubicBezTo>
                    <a:cubicBezTo>
                      <a:pt x="198842" y="3095"/>
                      <a:pt x="200851" y="6782"/>
                      <a:pt x="203812" y="8262"/>
                    </a:cubicBezTo>
                    <a:cubicBezTo>
                      <a:pt x="206409" y="9560"/>
                      <a:pt x="209477" y="9719"/>
                      <a:pt x="212074" y="11017"/>
                    </a:cubicBezTo>
                    <a:cubicBezTo>
                      <a:pt x="233420" y="21691"/>
                      <a:pt x="207841" y="12360"/>
                      <a:pt x="228600" y="19279"/>
                    </a:cubicBezTo>
                    <a:lnTo>
                      <a:pt x="239617" y="30296"/>
                    </a:lnTo>
                    <a:cubicBezTo>
                      <a:pt x="241453" y="32132"/>
                      <a:pt x="243685" y="33644"/>
                      <a:pt x="245125" y="35805"/>
                    </a:cubicBezTo>
                    <a:cubicBezTo>
                      <a:pt x="252074" y="46228"/>
                      <a:pt x="248293" y="41727"/>
                      <a:pt x="256142" y="49576"/>
                    </a:cubicBezTo>
                    <a:lnTo>
                      <a:pt x="261650" y="66101"/>
                    </a:lnTo>
                    <a:lnTo>
                      <a:pt x="264404" y="74364"/>
                    </a:lnTo>
                    <a:cubicBezTo>
                      <a:pt x="263486" y="91807"/>
                      <a:pt x="263731" y="109351"/>
                      <a:pt x="261650" y="126694"/>
                    </a:cubicBezTo>
                    <a:cubicBezTo>
                      <a:pt x="260958" y="132459"/>
                      <a:pt x="260248" y="139114"/>
                      <a:pt x="256142" y="143219"/>
                    </a:cubicBezTo>
                    <a:lnTo>
                      <a:pt x="250633" y="148727"/>
                    </a:lnTo>
                    <a:cubicBezTo>
                      <a:pt x="247589" y="157861"/>
                      <a:pt x="250782" y="156990"/>
                      <a:pt x="245125" y="1569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2" name="タイトル 1"/>
            <p:cNvSpPr txBox="1">
              <a:spLocks/>
            </p:cNvSpPr>
            <p:nvPr/>
          </p:nvSpPr>
          <p:spPr>
            <a:xfrm>
              <a:off x="7098957" y="543647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Ⅷ</a:t>
              </a:r>
              <a:r>
                <a:rPr lang="ja-JP" altLang="en-US" sz="1000" dirty="0">
                  <a:latin typeface="Meiryo UI" panose="020B0604030504040204" pitchFamily="50" charset="-128"/>
                  <a:ea typeface="Meiryo UI" panose="020B0604030504040204" pitchFamily="50" charset="-128"/>
                </a:rPr>
                <a:t>内耳神経</a:t>
              </a:r>
            </a:p>
          </p:txBody>
        </p:sp>
        <p:cxnSp>
          <p:nvCxnSpPr>
            <p:cNvPr id="3199" name="直線コネクタ 3198"/>
            <p:cNvCxnSpPr>
              <a:endCxn id="35" idx="1"/>
            </p:cNvCxnSpPr>
            <p:nvPr/>
          </p:nvCxnSpPr>
          <p:spPr>
            <a:xfrm flipV="1">
              <a:off x="5785202" y="3789291"/>
              <a:ext cx="1308311" cy="373899"/>
            </a:xfrm>
            <a:prstGeom prst="line">
              <a:avLst/>
            </a:prstGeom>
            <a:ln cap="rnd">
              <a:solidFill>
                <a:schemeClr val="tx1"/>
              </a:solidFill>
              <a:headEnd type="oval" w="sm" len="sm"/>
              <a:tailEnd type="none"/>
            </a:ln>
          </p:spPr>
          <p:style>
            <a:lnRef idx="1">
              <a:schemeClr val="accent1"/>
            </a:lnRef>
            <a:fillRef idx="0">
              <a:schemeClr val="accent1"/>
            </a:fillRef>
            <a:effectRef idx="0">
              <a:schemeClr val="accent1"/>
            </a:effectRef>
            <a:fontRef idx="minor">
              <a:schemeClr val="tx1"/>
            </a:fontRef>
          </p:style>
        </p:cxnSp>
        <p:cxnSp>
          <p:nvCxnSpPr>
            <p:cNvPr id="1273" name="直線コネクタ 1272"/>
            <p:cNvCxnSpPr>
              <a:endCxn id="36" idx="1"/>
            </p:cNvCxnSpPr>
            <p:nvPr/>
          </p:nvCxnSpPr>
          <p:spPr>
            <a:xfrm flipV="1">
              <a:off x="5843692" y="4060005"/>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75" name="直線コネクタ 1274"/>
            <p:cNvCxnSpPr/>
            <p:nvPr/>
          </p:nvCxnSpPr>
          <p:spPr>
            <a:xfrm flipV="1">
              <a:off x="5865672" y="4311824"/>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76" name="直線コネクタ 1275"/>
            <p:cNvCxnSpPr/>
            <p:nvPr/>
          </p:nvCxnSpPr>
          <p:spPr>
            <a:xfrm flipV="1">
              <a:off x="5905267" y="4524853"/>
              <a:ext cx="1250826" cy="573789"/>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77" name="直線コネクタ 1276"/>
            <p:cNvCxnSpPr>
              <a:stCxn id="1246" idx="5"/>
            </p:cNvCxnSpPr>
            <p:nvPr/>
          </p:nvCxnSpPr>
          <p:spPr>
            <a:xfrm flipV="1">
              <a:off x="6201190" y="4818539"/>
              <a:ext cx="959432" cy="29056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79" name="直線コネクタ 1278"/>
            <p:cNvCxnSpPr>
              <a:stCxn id="1257" idx="2"/>
              <a:endCxn id="40" idx="1"/>
            </p:cNvCxnSpPr>
            <p:nvPr/>
          </p:nvCxnSpPr>
          <p:spPr>
            <a:xfrm flipV="1">
              <a:off x="5862287" y="5051223"/>
              <a:ext cx="1233860" cy="31045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81" name="直線コネクタ 1280"/>
            <p:cNvCxnSpPr>
              <a:stCxn id="1055" idx="25"/>
              <a:endCxn id="41" idx="1"/>
            </p:cNvCxnSpPr>
            <p:nvPr/>
          </p:nvCxnSpPr>
          <p:spPr>
            <a:xfrm flipV="1">
              <a:off x="6042236" y="5295514"/>
              <a:ext cx="1057318" cy="183237"/>
            </a:xfrm>
            <a:prstGeom prst="line">
              <a:avLst/>
            </a:prstGeom>
            <a:ln cap="rnd">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83" name="直線コネクタ 1282"/>
            <p:cNvCxnSpPr>
              <a:stCxn id="1058" idx="21"/>
              <a:endCxn id="42" idx="1"/>
            </p:cNvCxnSpPr>
            <p:nvPr/>
          </p:nvCxnSpPr>
          <p:spPr>
            <a:xfrm flipV="1">
              <a:off x="6087956" y="5542604"/>
              <a:ext cx="1011001" cy="8537"/>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85" name="直線コネクタ 1284"/>
            <p:cNvCxnSpPr>
              <a:stCxn id="1267" idx="3"/>
              <a:endCxn id="44" idx="1"/>
            </p:cNvCxnSpPr>
            <p:nvPr/>
          </p:nvCxnSpPr>
          <p:spPr>
            <a:xfrm>
              <a:off x="6066908" y="5633442"/>
              <a:ext cx="1025474" cy="154342"/>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87" name="直線コネクタ 1286"/>
            <p:cNvCxnSpPr/>
            <p:nvPr/>
          </p:nvCxnSpPr>
          <p:spPr>
            <a:xfrm>
              <a:off x="6010987" y="5710217"/>
              <a:ext cx="1130233" cy="263988"/>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89" name="直線コネクタ 1288"/>
            <p:cNvCxnSpPr>
              <a:stCxn id="1268" idx="1"/>
              <a:endCxn id="46" idx="1"/>
            </p:cNvCxnSpPr>
            <p:nvPr/>
          </p:nvCxnSpPr>
          <p:spPr>
            <a:xfrm>
              <a:off x="6018950" y="5764528"/>
              <a:ext cx="1088041" cy="526126"/>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cxnSp>
          <p:nvCxnSpPr>
            <p:cNvPr id="1292" name="直線コネクタ 1291"/>
            <p:cNvCxnSpPr>
              <a:stCxn id="1072" idx="60"/>
            </p:cNvCxnSpPr>
            <p:nvPr/>
          </p:nvCxnSpPr>
          <p:spPr>
            <a:xfrm>
              <a:off x="5863227" y="5691744"/>
              <a:ext cx="1229439" cy="858540"/>
            </a:xfrm>
            <a:prstGeom prst="line">
              <a:avLst/>
            </a:prstGeom>
            <a:ln>
              <a:solidFill>
                <a:schemeClr val="tx1"/>
              </a:solidFill>
              <a:headEnd type="oval" w="sm" len="sm"/>
            </a:ln>
          </p:spPr>
          <p:style>
            <a:lnRef idx="1">
              <a:schemeClr val="accent1"/>
            </a:lnRef>
            <a:fillRef idx="0">
              <a:schemeClr val="accent1"/>
            </a:fillRef>
            <a:effectRef idx="0">
              <a:schemeClr val="accent1"/>
            </a:effectRef>
            <a:fontRef idx="minor">
              <a:schemeClr val="tx1"/>
            </a:fontRef>
          </p:style>
        </p:cxnSp>
        <p:sp>
          <p:nvSpPr>
            <p:cNvPr id="35" name="タイトル 1"/>
            <p:cNvSpPr txBox="1">
              <a:spLocks/>
            </p:cNvSpPr>
            <p:nvPr/>
          </p:nvSpPr>
          <p:spPr>
            <a:xfrm>
              <a:off x="7093513" y="3683157"/>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Ⅰ</a:t>
              </a:r>
              <a:r>
                <a:rPr lang="ja-JP" altLang="en-US" sz="1000" dirty="0">
                  <a:latin typeface="Meiryo UI" panose="020B0604030504040204" pitchFamily="50" charset="-128"/>
                  <a:ea typeface="Meiryo UI" panose="020B0604030504040204" pitchFamily="50" charset="-128"/>
                </a:rPr>
                <a:t>嗅神経</a:t>
              </a:r>
            </a:p>
          </p:txBody>
        </p:sp>
        <p:sp>
          <p:nvSpPr>
            <p:cNvPr id="36" name="タイトル 1"/>
            <p:cNvSpPr txBox="1">
              <a:spLocks/>
            </p:cNvSpPr>
            <p:nvPr/>
          </p:nvSpPr>
          <p:spPr>
            <a:xfrm>
              <a:off x="7094518" y="3953871"/>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Ⅱ</a:t>
              </a:r>
              <a:r>
                <a:rPr lang="ja-JP" altLang="en-US" sz="1000" dirty="0">
                  <a:latin typeface="Meiryo UI" panose="020B0604030504040204" pitchFamily="50" charset="-128"/>
                  <a:ea typeface="Meiryo UI" panose="020B0604030504040204" pitchFamily="50" charset="-128"/>
                </a:rPr>
                <a:t>視神経</a:t>
              </a:r>
            </a:p>
          </p:txBody>
        </p:sp>
        <p:sp>
          <p:nvSpPr>
            <p:cNvPr id="37" name="タイトル 1"/>
            <p:cNvSpPr txBox="1">
              <a:spLocks/>
            </p:cNvSpPr>
            <p:nvPr/>
          </p:nvSpPr>
          <p:spPr>
            <a:xfrm>
              <a:off x="7092382" y="4198002"/>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Ⅲ</a:t>
              </a:r>
              <a:r>
                <a:rPr lang="ja-JP" altLang="en-US" sz="1000" dirty="0">
                  <a:latin typeface="Meiryo UI" panose="020B0604030504040204" pitchFamily="50" charset="-128"/>
                  <a:ea typeface="Meiryo UI" panose="020B0604030504040204" pitchFamily="50" charset="-128"/>
                </a:rPr>
                <a:t>動眼神経</a:t>
              </a:r>
            </a:p>
          </p:txBody>
        </p:sp>
        <p:sp>
          <p:nvSpPr>
            <p:cNvPr id="38" name="タイトル 1"/>
            <p:cNvSpPr txBox="1">
              <a:spLocks/>
            </p:cNvSpPr>
            <p:nvPr/>
          </p:nvSpPr>
          <p:spPr>
            <a:xfrm>
              <a:off x="7099555" y="44505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Ⅳ</a:t>
              </a:r>
              <a:r>
                <a:rPr lang="ja-JP" altLang="en-US" sz="1000" dirty="0">
                  <a:latin typeface="Meiryo UI" panose="020B0604030504040204" pitchFamily="50" charset="-128"/>
                  <a:ea typeface="Meiryo UI" panose="020B0604030504040204" pitchFamily="50" charset="-128"/>
                </a:rPr>
                <a:t>滑車神経</a:t>
              </a:r>
            </a:p>
          </p:txBody>
        </p:sp>
        <p:sp>
          <p:nvSpPr>
            <p:cNvPr id="39" name="タイトル 1"/>
            <p:cNvSpPr txBox="1">
              <a:spLocks/>
            </p:cNvSpPr>
            <p:nvPr/>
          </p:nvSpPr>
          <p:spPr>
            <a:xfrm>
              <a:off x="7099555" y="4705277"/>
              <a:ext cx="764893" cy="182182"/>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Ⅴ</a:t>
              </a:r>
              <a:r>
                <a:rPr lang="ja-JP" altLang="en-US" sz="900" dirty="0">
                  <a:latin typeface="Meiryo UI" panose="020B0604030504040204" pitchFamily="50" charset="-128"/>
                  <a:ea typeface="Meiryo UI" panose="020B0604030504040204" pitchFamily="50" charset="-128"/>
                </a:rPr>
                <a:t>三叉神経</a:t>
              </a:r>
            </a:p>
          </p:txBody>
        </p:sp>
        <p:sp>
          <p:nvSpPr>
            <p:cNvPr id="40" name="タイトル 1"/>
            <p:cNvSpPr txBox="1">
              <a:spLocks/>
            </p:cNvSpPr>
            <p:nvPr/>
          </p:nvSpPr>
          <p:spPr>
            <a:xfrm>
              <a:off x="7096147" y="4945089"/>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Ⅵ</a:t>
              </a:r>
              <a:r>
                <a:rPr lang="ja-JP" altLang="en-US" sz="1000" dirty="0">
                  <a:latin typeface="Meiryo UI" panose="020B0604030504040204" pitchFamily="50" charset="-128"/>
                  <a:ea typeface="Meiryo UI" panose="020B0604030504040204" pitchFamily="50" charset="-128"/>
                </a:rPr>
                <a:t>外転神経</a:t>
              </a:r>
            </a:p>
          </p:txBody>
        </p:sp>
        <p:sp>
          <p:nvSpPr>
            <p:cNvPr id="41" name="タイトル 1"/>
            <p:cNvSpPr txBox="1">
              <a:spLocks/>
            </p:cNvSpPr>
            <p:nvPr/>
          </p:nvSpPr>
          <p:spPr>
            <a:xfrm>
              <a:off x="7099554" y="5189380"/>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Ⅶ</a:t>
              </a:r>
              <a:r>
                <a:rPr lang="ja-JP" altLang="en-US" sz="1000" dirty="0">
                  <a:latin typeface="Meiryo UI" panose="020B0604030504040204" pitchFamily="50" charset="-128"/>
                  <a:ea typeface="Meiryo UI" panose="020B0604030504040204" pitchFamily="50" charset="-128"/>
                </a:rPr>
                <a:t>顔面神経</a:t>
              </a:r>
            </a:p>
          </p:txBody>
        </p:sp>
        <p:sp>
          <p:nvSpPr>
            <p:cNvPr id="44" name="タイトル 1"/>
            <p:cNvSpPr txBox="1">
              <a:spLocks/>
            </p:cNvSpPr>
            <p:nvPr/>
          </p:nvSpPr>
          <p:spPr>
            <a:xfrm>
              <a:off x="7092382" y="5678992"/>
              <a:ext cx="772066" cy="217584"/>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900" dirty="0">
                  <a:latin typeface="Meiryo UI" panose="020B0604030504040204" pitchFamily="50" charset="-128"/>
                  <a:ea typeface="Meiryo UI" panose="020B0604030504040204" pitchFamily="50" charset="-128"/>
                </a:rPr>
                <a:t>Ⅸ</a:t>
              </a:r>
              <a:r>
                <a:rPr lang="ja-JP" altLang="en-US" sz="900" dirty="0">
                  <a:latin typeface="Meiryo UI" panose="020B0604030504040204" pitchFamily="50" charset="-128"/>
                  <a:ea typeface="Meiryo UI" panose="020B0604030504040204" pitchFamily="50" charset="-128"/>
                </a:rPr>
                <a:t>舌咽神経</a:t>
              </a:r>
            </a:p>
          </p:txBody>
        </p:sp>
        <p:sp>
          <p:nvSpPr>
            <p:cNvPr id="45" name="タイトル 1"/>
            <p:cNvSpPr txBox="1">
              <a:spLocks/>
            </p:cNvSpPr>
            <p:nvPr/>
          </p:nvSpPr>
          <p:spPr>
            <a:xfrm>
              <a:off x="7096147" y="5922946"/>
              <a:ext cx="772066" cy="212268"/>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Ⅹ</a:t>
              </a:r>
              <a:r>
                <a:rPr lang="ja-JP" altLang="en-US" sz="1000" dirty="0">
                  <a:latin typeface="Meiryo UI" panose="020B0604030504040204" pitchFamily="50" charset="-128"/>
                  <a:ea typeface="Meiryo UI" panose="020B0604030504040204" pitchFamily="50" charset="-128"/>
                </a:rPr>
                <a:t>迷走神経</a:t>
              </a:r>
            </a:p>
          </p:txBody>
        </p:sp>
        <p:sp>
          <p:nvSpPr>
            <p:cNvPr id="46" name="タイトル 1"/>
            <p:cNvSpPr txBox="1">
              <a:spLocks/>
            </p:cNvSpPr>
            <p:nvPr/>
          </p:nvSpPr>
          <p:spPr>
            <a:xfrm>
              <a:off x="7106991" y="6194111"/>
              <a:ext cx="754483" cy="193085"/>
            </a:xfrm>
            <a:prstGeom prst="rect">
              <a:avLst/>
            </a:prstGeom>
            <a:solidFill>
              <a:schemeClr val="bg1"/>
            </a:solidFill>
            <a:ln>
              <a:solidFill>
                <a:schemeClr val="bg1">
                  <a:lumMod val="85000"/>
                </a:schemeClr>
              </a:solidFill>
            </a:ln>
          </p:spPr>
          <p:txBody>
            <a:bodyPr vert="horz" lIns="91440" tIns="45720" rIns="91440" bIns="45720" rtlCol="0" anchor="ctr">
              <a:normAutofit fontScale="92500" lnSpcReduction="2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Ⅺ</a:t>
              </a:r>
              <a:r>
                <a:rPr lang="ja-JP" altLang="en-US" sz="1000" dirty="0">
                  <a:latin typeface="Meiryo UI" panose="020B0604030504040204" pitchFamily="50" charset="-128"/>
                  <a:ea typeface="Meiryo UI" panose="020B0604030504040204" pitchFamily="50" charset="-128"/>
                </a:rPr>
                <a:t>副神経</a:t>
              </a:r>
            </a:p>
          </p:txBody>
        </p:sp>
        <p:sp>
          <p:nvSpPr>
            <p:cNvPr id="47" name="タイトル 1"/>
            <p:cNvSpPr txBox="1">
              <a:spLocks/>
            </p:cNvSpPr>
            <p:nvPr/>
          </p:nvSpPr>
          <p:spPr>
            <a:xfrm>
              <a:off x="7105372" y="6419601"/>
              <a:ext cx="760431" cy="215116"/>
            </a:xfrm>
            <a:prstGeom prst="rect">
              <a:avLst/>
            </a:prstGeom>
            <a:solidFill>
              <a:schemeClr val="bg1"/>
            </a:solidFill>
            <a:ln>
              <a:solidFill>
                <a:schemeClr val="bg1">
                  <a:lumMod val="85000"/>
                </a:schemeClr>
              </a:solidFill>
            </a:ln>
          </p:spPr>
          <p:txBody>
            <a:bodyPr vert="horz" lIns="91440" tIns="45720" rIns="91440" bIns="45720" rtlCol="0" anchor="ctr">
              <a:normAutofit fontScale="925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en-US" altLang="ja-JP" sz="1000" dirty="0">
                  <a:latin typeface="Meiryo UI" panose="020B0604030504040204" pitchFamily="50" charset="-128"/>
                  <a:ea typeface="Meiryo UI" panose="020B0604030504040204" pitchFamily="50" charset="-128"/>
                </a:rPr>
                <a:t>Ⅻ</a:t>
              </a:r>
              <a:r>
                <a:rPr lang="ja-JP" altLang="en-US" sz="1000" dirty="0">
                  <a:latin typeface="Meiryo UI" panose="020B0604030504040204" pitchFamily="50" charset="-128"/>
                  <a:ea typeface="Meiryo UI" panose="020B0604030504040204" pitchFamily="50" charset="-128"/>
                </a:rPr>
                <a:t>舌下神経</a:t>
              </a:r>
            </a:p>
          </p:txBody>
        </p:sp>
      </p:grpSp>
      <p:sp>
        <p:nvSpPr>
          <p:cNvPr id="30" name="タイトル 1"/>
          <p:cNvSpPr txBox="1">
            <a:spLocks/>
          </p:cNvSpPr>
          <p:nvPr/>
        </p:nvSpPr>
        <p:spPr>
          <a:xfrm>
            <a:off x="273691" y="52557"/>
            <a:ext cx="8892480" cy="1310952"/>
          </a:xfrm>
          <a:prstGeom prst="rect">
            <a:avLst/>
          </a:prstGeom>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endParaRPr lang="ja-JP" altLang="en-US" dirty="0">
              <a:latin typeface="Meiryo UI" panose="020B0604030504040204" pitchFamily="50" charset="-128"/>
              <a:ea typeface="Meiryo UI" panose="020B0604030504040204" pitchFamily="50" charset="-128"/>
            </a:endParaRPr>
          </a:p>
        </p:txBody>
      </p:sp>
      <p:sp>
        <p:nvSpPr>
          <p:cNvPr id="31" name="タイトル 1"/>
          <p:cNvSpPr txBox="1">
            <a:spLocks/>
          </p:cNvSpPr>
          <p:nvPr/>
        </p:nvSpPr>
        <p:spPr>
          <a:xfrm>
            <a:off x="4881601" y="863592"/>
            <a:ext cx="2819319" cy="445464"/>
          </a:xfrm>
          <a:prstGeom prst="rect">
            <a:avLst/>
          </a:prstGeom>
          <a:solidFill>
            <a:schemeClr val="bg1"/>
          </a:solid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ペンフィールドのホムンクルス</a:t>
            </a:r>
          </a:p>
        </p:txBody>
      </p:sp>
      <p:sp>
        <p:nvSpPr>
          <p:cNvPr id="33" name="タイトル 1"/>
          <p:cNvSpPr txBox="1">
            <a:spLocks/>
          </p:cNvSpPr>
          <p:nvPr/>
        </p:nvSpPr>
        <p:spPr>
          <a:xfrm>
            <a:off x="3230860" y="3602045"/>
            <a:ext cx="2134190" cy="487078"/>
          </a:xfrm>
          <a:prstGeom prst="rect">
            <a:avLst/>
          </a:prstGeom>
          <a:solidFill>
            <a:schemeClr val="bg1"/>
          </a:solidFill>
          <a:ln>
            <a:solidFill>
              <a:schemeClr val="bg1">
                <a:lumMod val="85000"/>
              </a:schemeClr>
            </a:solidFill>
          </a:ln>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脳神経（</a:t>
            </a:r>
            <a:r>
              <a:rPr lang="en-US" altLang="ja-JP" sz="1800" dirty="0">
                <a:latin typeface="Meiryo UI" panose="020B0604030504040204" pitchFamily="50" charset="-128"/>
                <a:ea typeface="Meiryo UI" panose="020B0604030504040204" pitchFamily="50" charset="-128"/>
              </a:rPr>
              <a:t>Ⅰ</a:t>
            </a:r>
            <a:r>
              <a:rPr lang="ja-JP" altLang="en-US" sz="1800" dirty="0">
                <a:latin typeface="Meiryo UI" panose="020B0604030504040204" pitchFamily="50" charset="-128"/>
                <a:ea typeface="Meiryo UI" panose="020B0604030504040204" pitchFamily="50" charset="-128"/>
              </a:rPr>
              <a:t>～</a:t>
            </a:r>
            <a:r>
              <a:rPr lang="en-US" altLang="ja-JP" sz="1800" dirty="0">
                <a:latin typeface="Meiryo UI" panose="020B0604030504040204" pitchFamily="50" charset="-128"/>
                <a:ea typeface="Meiryo UI" panose="020B0604030504040204" pitchFamily="50" charset="-128"/>
              </a:rPr>
              <a:t>Ⅻ</a:t>
            </a:r>
            <a:r>
              <a:rPr lang="ja-JP" altLang="en-US" sz="1800" dirty="0">
                <a:latin typeface="Meiryo UI" panose="020B0604030504040204" pitchFamily="50" charset="-128"/>
                <a:ea typeface="Meiryo UI" panose="020B0604030504040204" pitchFamily="50" charset="-128"/>
              </a:rPr>
              <a:t>）</a:t>
            </a:r>
          </a:p>
        </p:txBody>
      </p:sp>
      <p:sp>
        <p:nvSpPr>
          <p:cNvPr id="55" name="タイトル 1"/>
          <p:cNvSpPr txBox="1">
            <a:spLocks/>
          </p:cNvSpPr>
          <p:nvPr/>
        </p:nvSpPr>
        <p:spPr>
          <a:xfrm>
            <a:off x="9510" y="16074"/>
            <a:ext cx="9134490" cy="916054"/>
          </a:xfrm>
          <a:prstGeom prst="rect">
            <a:avLst/>
          </a:prstGeom>
          <a:solidFill>
            <a:schemeClr val="bg1">
              <a:lumMod val="95000"/>
            </a:schemeClr>
          </a:solidFill>
        </p:spPr>
        <p:txBody>
          <a:bodyPr vert="horz" lIns="91440" tIns="45720" rIns="91440" bIns="45720" rtlCol="0" anchor="ctr">
            <a:normAutofit fontScale="85000" lnSpcReduction="10000"/>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神経機能モニタリングを駆使するには、神経</a:t>
            </a:r>
            <a:r>
              <a:rPr lang="ja-JP" altLang="en-US" dirty="0" err="1">
                <a:latin typeface="Meiryo UI" panose="020B0604030504040204" pitchFamily="50" charset="-128"/>
                <a:ea typeface="Meiryo UI" panose="020B0604030504040204" pitchFamily="50" charset="-128"/>
              </a:rPr>
              <a:t>ー</a:t>
            </a:r>
            <a:r>
              <a:rPr lang="ja-JP" altLang="en-US" dirty="0">
                <a:latin typeface="Meiryo UI" panose="020B0604030504040204" pitchFamily="50" charset="-128"/>
                <a:ea typeface="Meiryo UI" panose="020B0604030504040204" pitchFamily="50" charset="-128"/>
              </a:rPr>
              <a:t>筋支配・神経伝導路等の中枢～末梢神経解剖の知識が必要である</a:t>
            </a:r>
          </a:p>
        </p:txBody>
      </p:sp>
      <p:sp>
        <p:nvSpPr>
          <p:cNvPr id="820" name="タイトル 1"/>
          <p:cNvSpPr txBox="1">
            <a:spLocks/>
          </p:cNvSpPr>
          <p:nvPr/>
        </p:nvSpPr>
        <p:spPr>
          <a:xfrm>
            <a:off x="621573" y="954955"/>
            <a:ext cx="2123680" cy="449321"/>
          </a:xfrm>
          <a:prstGeom prst="rect">
            <a:avLst/>
          </a:prstGeom>
          <a:solidFill>
            <a:schemeClr val="bg1"/>
          </a:solidFill>
          <a:ln>
            <a:solidFill>
              <a:schemeClr val="bg1">
                <a:lumMod val="85000"/>
              </a:schemeClr>
            </a:solidFill>
          </a:ln>
        </p:spPr>
        <p:txBody>
          <a:bodyPr vert="horz" lIns="91440" tIns="45720" rIns="91440" bIns="45720" rtlCol="0" anchor="ctr">
            <a:no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sz="1800" dirty="0">
                <a:latin typeface="Meiryo UI" panose="020B0604030504040204" pitchFamily="50" charset="-128"/>
                <a:ea typeface="Meiryo UI" panose="020B0604030504040204" pitchFamily="50" charset="-128"/>
              </a:rPr>
              <a:t>神経網　｜　体幹筋</a:t>
            </a:r>
          </a:p>
        </p:txBody>
      </p:sp>
      <p:grpSp>
        <p:nvGrpSpPr>
          <p:cNvPr id="821" name="グループ化 820"/>
          <p:cNvGrpSpPr/>
          <p:nvPr/>
        </p:nvGrpSpPr>
        <p:grpSpPr>
          <a:xfrm>
            <a:off x="273691" y="1494524"/>
            <a:ext cx="2716560" cy="5363476"/>
            <a:chOff x="4222003" y="498521"/>
            <a:chExt cx="2716560" cy="5363476"/>
          </a:xfrm>
        </p:grpSpPr>
        <p:grpSp>
          <p:nvGrpSpPr>
            <p:cNvPr id="822" name="グループ化 821"/>
            <p:cNvGrpSpPr/>
            <p:nvPr/>
          </p:nvGrpSpPr>
          <p:grpSpPr>
            <a:xfrm>
              <a:off x="4252417" y="516631"/>
              <a:ext cx="1427605" cy="5291191"/>
              <a:chOff x="2649726" y="733203"/>
              <a:chExt cx="1427605" cy="5291191"/>
            </a:xfrm>
            <a:solidFill>
              <a:schemeClr val="bg1">
                <a:lumMod val="95000"/>
              </a:schemeClr>
            </a:solidFill>
          </p:grpSpPr>
          <p:sp>
            <p:nvSpPr>
              <p:cNvPr id="1042" name="フリーフォーム 1041"/>
              <p:cNvSpPr/>
              <p:nvPr/>
            </p:nvSpPr>
            <p:spPr>
              <a:xfrm>
                <a:off x="2649726" y="733203"/>
                <a:ext cx="1367621" cy="5291191"/>
              </a:xfrm>
              <a:custGeom>
                <a:avLst/>
                <a:gdLst>
                  <a:gd name="connsiteX0" fmla="*/ 1367621 w 1367621"/>
                  <a:gd name="connsiteY0" fmla="*/ 0 h 5291191"/>
                  <a:gd name="connsiteX1" fmla="*/ 1244331 w 1367621"/>
                  <a:gd name="connsiteY1" fmla="*/ 10274 h 5291191"/>
                  <a:gd name="connsiteX2" fmla="*/ 1213509 w 1367621"/>
                  <a:gd name="connsiteY2" fmla="*/ 30822 h 5291191"/>
                  <a:gd name="connsiteX3" fmla="*/ 1182686 w 1367621"/>
                  <a:gd name="connsiteY3" fmla="*/ 41096 h 5291191"/>
                  <a:gd name="connsiteX4" fmla="*/ 1121041 w 1367621"/>
                  <a:gd name="connsiteY4" fmla="*/ 113016 h 5291191"/>
                  <a:gd name="connsiteX5" fmla="*/ 1100493 w 1367621"/>
                  <a:gd name="connsiteY5" fmla="*/ 184935 h 5291191"/>
                  <a:gd name="connsiteX6" fmla="*/ 1090219 w 1367621"/>
                  <a:gd name="connsiteY6" fmla="*/ 215757 h 5291191"/>
                  <a:gd name="connsiteX7" fmla="*/ 1079944 w 1367621"/>
                  <a:gd name="connsiteY7" fmla="*/ 277402 h 5291191"/>
                  <a:gd name="connsiteX8" fmla="*/ 1059396 w 1367621"/>
                  <a:gd name="connsiteY8" fmla="*/ 308225 h 5291191"/>
                  <a:gd name="connsiteX9" fmla="*/ 1049122 w 1367621"/>
                  <a:gd name="connsiteY9" fmla="*/ 339047 h 5291191"/>
                  <a:gd name="connsiteX10" fmla="*/ 1059396 w 1367621"/>
                  <a:gd name="connsiteY10" fmla="*/ 380144 h 5291191"/>
                  <a:gd name="connsiteX11" fmla="*/ 1069670 w 1367621"/>
                  <a:gd name="connsiteY11" fmla="*/ 410966 h 5291191"/>
                  <a:gd name="connsiteX12" fmla="*/ 1079944 w 1367621"/>
                  <a:gd name="connsiteY12" fmla="*/ 462337 h 5291191"/>
                  <a:gd name="connsiteX13" fmla="*/ 1110767 w 1367621"/>
                  <a:gd name="connsiteY13" fmla="*/ 472611 h 5291191"/>
                  <a:gd name="connsiteX14" fmla="*/ 1141589 w 1367621"/>
                  <a:gd name="connsiteY14" fmla="*/ 534256 h 5291191"/>
                  <a:gd name="connsiteX15" fmla="*/ 1162138 w 1367621"/>
                  <a:gd name="connsiteY15" fmla="*/ 565079 h 5291191"/>
                  <a:gd name="connsiteX16" fmla="*/ 1182686 w 1367621"/>
                  <a:gd name="connsiteY16" fmla="*/ 626723 h 5291191"/>
                  <a:gd name="connsiteX17" fmla="*/ 1192960 w 1367621"/>
                  <a:gd name="connsiteY17" fmla="*/ 657546 h 5291191"/>
                  <a:gd name="connsiteX18" fmla="*/ 1151864 w 1367621"/>
                  <a:gd name="connsiteY18" fmla="*/ 791110 h 5291191"/>
                  <a:gd name="connsiteX19" fmla="*/ 1121041 w 1367621"/>
                  <a:gd name="connsiteY19" fmla="*/ 801384 h 5291191"/>
                  <a:gd name="connsiteX20" fmla="*/ 1069670 w 1367621"/>
                  <a:gd name="connsiteY20" fmla="*/ 842481 h 5291191"/>
                  <a:gd name="connsiteX21" fmla="*/ 1008025 w 1367621"/>
                  <a:gd name="connsiteY21" fmla="*/ 883577 h 5291191"/>
                  <a:gd name="connsiteX22" fmla="*/ 977203 w 1367621"/>
                  <a:gd name="connsiteY22" fmla="*/ 893852 h 5291191"/>
                  <a:gd name="connsiteX23" fmla="*/ 905284 w 1367621"/>
                  <a:gd name="connsiteY23" fmla="*/ 924674 h 5291191"/>
                  <a:gd name="connsiteX24" fmla="*/ 792268 w 1367621"/>
                  <a:gd name="connsiteY24" fmla="*/ 934948 h 5291191"/>
                  <a:gd name="connsiteX25" fmla="*/ 761446 w 1367621"/>
                  <a:gd name="connsiteY25" fmla="*/ 955496 h 5291191"/>
                  <a:gd name="connsiteX26" fmla="*/ 740897 w 1367621"/>
                  <a:gd name="connsiteY26" fmla="*/ 976045 h 5291191"/>
                  <a:gd name="connsiteX27" fmla="*/ 679252 w 1367621"/>
                  <a:gd name="connsiteY27" fmla="*/ 996593 h 5291191"/>
                  <a:gd name="connsiteX28" fmla="*/ 638156 w 1367621"/>
                  <a:gd name="connsiteY28" fmla="*/ 1058238 h 5291191"/>
                  <a:gd name="connsiteX29" fmla="*/ 597059 w 1367621"/>
                  <a:gd name="connsiteY29" fmla="*/ 1109609 h 5291191"/>
                  <a:gd name="connsiteX30" fmla="*/ 576511 w 1367621"/>
                  <a:gd name="connsiteY30" fmla="*/ 1202076 h 5291191"/>
                  <a:gd name="connsiteX31" fmla="*/ 555962 w 1367621"/>
                  <a:gd name="connsiteY31" fmla="*/ 1273995 h 5291191"/>
                  <a:gd name="connsiteX32" fmla="*/ 545688 w 1367621"/>
                  <a:gd name="connsiteY32" fmla="*/ 1356189 h 5291191"/>
                  <a:gd name="connsiteX33" fmla="*/ 535414 w 1367621"/>
                  <a:gd name="connsiteY33" fmla="*/ 1469204 h 5291191"/>
                  <a:gd name="connsiteX34" fmla="*/ 525140 w 1367621"/>
                  <a:gd name="connsiteY34" fmla="*/ 1500027 h 5291191"/>
                  <a:gd name="connsiteX35" fmla="*/ 494318 w 1367621"/>
                  <a:gd name="connsiteY35" fmla="*/ 1643865 h 5291191"/>
                  <a:gd name="connsiteX36" fmla="*/ 484043 w 1367621"/>
                  <a:gd name="connsiteY36" fmla="*/ 1674688 h 5291191"/>
                  <a:gd name="connsiteX37" fmla="*/ 422398 w 1367621"/>
                  <a:gd name="connsiteY37" fmla="*/ 1756881 h 5291191"/>
                  <a:gd name="connsiteX38" fmla="*/ 381302 w 1367621"/>
                  <a:gd name="connsiteY38" fmla="*/ 1849348 h 5291191"/>
                  <a:gd name="connsiteX39" fmla="*/ 360753 w 1367621"/>
                  <a:gd name="connsiteY39" fmla="*/ 1869896 h 5291191"/>
                  <a:gd name="connsiteX40" fmla="*/ 319657 w 1367621"/>
                  <a:gd name="connsiteY40" fmla="*/ 1952090 h 5291191"/>
                  <a:gd name="connsiteX41" fmla="*/ 299109 w 1367621"/>
                  <a:gd name="connsiteY41" fmla="*/ 2054831 h 5291191"/>
                  <a:gd name="connsiteX42" fmla="*/ 278560 w 1367621"/>
                  <a:gd name="connsiteY42" fmla="*/ 2126750 h 5291191"/>
                  <a:gd name="connsiteX43" fmla="*/ 268286 w 1367621"/>
                  <a:gd name="connsiteY43" fmla="*/ 2178121 h 5291191"/>
                  <a:gd name="connsiteX44" fmla="*/ 258012 w 1367621"/>
                  <a:gd name="connsiteY44" fmla="*/ 2270589 h 5291191"/>
                  <a:gd name="connsiteX45" fmla="*/ 237464 w 1367621"/>
                  <a:gd name="connsiteY45" fmla="*/ 2332234 h 5291191"/>
                  <a:gd name="connsiteX46" fmla="*/ 227189 w 1367621"/>
                  <a:gd name="connsiteY46" fmla="*/ 2363056 h 5291191"/>
                  <a:gd name="connsiteX47" fmla="*/ 216915 w 1367621"/>
                  <a:gd name="connsiteY47" fmla="*/ 2445249 h 5291191"/>
                  <a:gd name="connsiteX48" fmla="*/ 206641 w 1367621"/>
                  <a:gd name="connsiteY48" fmla="*/ 2496620 h 5291191"/>
                  <a:gd name="connsiteX49" fmla="*/ 196367 w 1367621"/>
                  <a:gd name="connsiteY49" fmla="*/ 2589088 h 5291191"/>
                  <a:gd name="connsiteX50" fmla="*/ 144996 w 1367621"/>
                  <a:gd name="connsiteY50" fmla="*/ 2599362 h 5291191"/>
                  <a:gd name="connsiteX51" fmla="*/ 134722 w 1367621"/>
                  <a:gd name="connsiteY51" fmla="*/ 2630184 h 5291191"/>
                  <a:gd name="connsiteX52" fmla="*/ 73077 w 1367621"/>
                  <a:gd name="connsiteY52" fmla="*/ 2650732 h 5291191"/>
                  <a:gd name="connsiteX53" fmla="*/ 52529 w 1367621"/>
                  <a:gd name="connsiteY53" fmla="*/ 2712377 h 5291191"/>
                  <a:gd name="connsiteX54" fmla="*/ 11432 w 1367621"/>
                  <a:gd name="connsiteY54" fmla="*/ 2763748 h 5291191"/>
                  <a:gd name="connsiteX55" fmla="*/ 1158 w 1367621"/>
                  <a:gd name="connsiteY55" fmla="*/ 2794571 h 5291191"/>
                  <a:gd name="connsiteX56" fmla="*/ 62803 w 1367621"/>
                  <a:gd name="connsiteY56" fmla="*/ 2794571 h 5291191"/>
                  <a:gd name="connsiteX57" fmla="*/ 73077 w 1367621"/>
                  <a:gd name="connsiteY57" fmla="*/ 2825393 h 5291191"/>
                  <a:gd name="connsiteX58" fmla="*/ 52529 w 1367621"/>
                  <a:gd name="connsiteY58" fmla="*/ 2887038 h 5291191"/>
                  <a:gd name="connsiteX59" fmla="*/ 21706 w 1367621"/>
                  <a:gd name="connsiteY59" fmla="*/ 2938409 h 5291191"/>
                  <a:gd name="connsiteX60" fmla="*/ 21706 w 1367621"/>
                  <a:gd name="connsiteY60" fmla="*/ 3020602 h 5291191"/>
                  <a:gd name="connsiteX61" fmla="*/ 42255 w 1367621"/>
                  <a:gd name="connsiteY61" fmla="*/ 3000054 h 5291191"/>
                  <a:gd name="connsiteX62" fmla="*/ 83351 w 1367621"/>
                  <a:gd name="connsiteY62" fmla="*/ 2907586 h 5291191"/>
                  <a:gd name="connsiteX63" fmla="*/ 93625 w 1367621"/>
                  <a:gd name="connsiteY63" fmla="*/ 2876764 h 5291191"/>
                  <a:gd name="connsiteX64" fmla="*/ 114174 w 1367621"/>
                  <a:gd name="connsiteY64" fmla="*/ 2856216 h 5291191"/>
                  <a:gd name="connsiteX65" fmla="*/ 134722 w 1367621"/>
                  <a:gd name="connsiteY65" fmla="*/ 2887038 h 5291191"/>
                  <a:gd name="connsiteX66" fmla="*/ 114174 w 1367621"/>
                  <a:gd name="connsiteY66" fmla="*/ 2989780 h 5291191"/>
                  <a:gd name="connsiteX67" fmla="*/ 103900 w 1367621"/>
                  <a:gd name="connsiteY67" fmla="*/ 3041150 h 5291191"/>
                  <a:gd name="connsiteX68" fmla="*/ 114174 w 1367621"/>
                  <a:gd name="connsiteY68" fmla="*/ 3082247 h 5291191"/>
                  <a:gd name="connsiteX69" fmla="*/ 134722 w 1367621"/>
                  <a:gd name="connsiteY69" fmla="*/ 3051425 h 5291191"/>
                  <a:gd name="connsiteX70" fmla="*/ 155270 w 1367621"/>
                  <a:gd name="connsiteY70" fmla="*/ 2989780 h 5291191"/>
                  <a:gd name="connsiteX71" fmla="*/ 165544 w 1367621"/>
                  <a:gd name="connsiteY71" fmla="*/ 2958957 h 5291191"/>
                  <a:gd name="connsiteX72" fmla="*/ 175819 w 1367621"/>
                  <a:gd name="connsiteY72" fmla="*/ 2928135 h 5291191"/>
                  <a:gd name="connsiteX73" fmla="*/ 186093 w 1367621"/>
                  <a:gd name="connsiteY73" fmla="*/ 2887038 h 5291191"/>
                  <a:gd name="connsiteX74" fmla="*/ 206641 w 1367621"/>
                  <a:gd name="connsiteY74" fmla="*/ 2856216 h 5291191"/>
                  <a:gd name="connsiteX75" fmla="*/ 206641 w 1367621"/>
                  <a:gd name="connsiteY75" fmla="*/ 2969231 h 5291191"/>
                  <a:gd name="connsiteX76" fmla="*/ 186093 w 1367621"/>
                  <a:gd name="connsiteY76" fmla="*/ 3030876 h 5291191"/>
                  <a:gd name="connsiteX77" fmla="*/ 196367 w 1367621"/>
                  <a:gd name="connsiteY77" fmla="*/ 3071973 h 5291191"/>
                  <a:gd name="connsiteX78" fmla="*/ 227189 w 1367621"/>
                  <a:gd name="connsiteY78" fmla="*/ 3051425 h 5291191"/>
                  <a:gd name="connsiteX79" fmla="*/ 268286 w 1367621"/>
                  <a:gd name="connsiteY79" fmla="*/ 2969231 h 5291191"/>
                  <a:gd name="connsiteX80" fmla="*/ 288834 w 1367621"/>
                  <a:gd name="connsiteY80" fmla="*/ 2897312 h 5291191"/>
                  <a:gd name="connsiteX81" fmla="*/ 299109 w 1367621"/>
                  <a:gd name="connsiteY81" fmla="*/ 2835667 h 5291191"/>
                  <a:gd name="connsiteX82" fmla="*/ 309383 w 1367621"/>
                  <a:gd name="connsiteY82" fmla="*/ 2989780 h 5291191"/>
                  <a:gd name="connsiteX83" fmla="*/ 319657 w 1367621"/>
                  <a:gd name="connsiteY83" fmla="*/ 3041150 h 5291191"/>
                  <a:gd name="connsiteX84" fmla="*/ 329931 w 1367621"/>
                  <a:gd name="connsiteY84" fmla="*/ 3010328 h 5291191"/>
                  <a:gd name="connsiteX85" fmla="*/ 340205 w 1367621"/>
                  <a:gd name="connsiteY85" fmla="*/ 2948683 h 5291191"/>
                  <a:gd name="connsiteX86" fmla="*/ 350479 w 1367621"/>
                  <a:gd name="connsiteY86" fmla="*/ 2897312 h 5291191"/>
                  <a:gd name="connsiteX87" fmla="*/ 371028 w 1367621"/>
                  <a:gd name="connsiteY87" fmla="*/ 2835667 h 5291191"/>
                  <a:gd name="connsiteX88" fmla="*/ 381302 w 1367621"/>
                  <a:gd name="connsiteY88" fmla="*/ 2784296 h 5291191"/>
                  <a:gd name="connsiteX89" fmla="*/ 391576 w 1367621"/>
                  <a:gd name="connsiteY89" fmla="*/ 2743200 h 5291191"/>
                  <a:gd name="connsiteX90" fmla="*/ 412124 w 1367621"/>
                  <a:gd name="connsiteY90" fmla="*/ 2681555 h 5291191"/>
                  <a:gd name="connsiteX91" fmla="*/ 401850 w 1367621"/>
                  <a:gd name="connsiteY91" fmla="*/ 2630184 h 5291191"/>
                  <a:gd name="connsiteX92" fmla="*/ 391576 w 1367621"/>
                  <a:gd name="connsiteY92" fmla="*/ 2599362 h 5291191"/>
                  <a:gd name="connsiteX93" fmla="*/ 412124 w 1367621"/>
                  <a:gd name="connsiteY93" fmla="*/ 2496620 h 5291191"/>
                  <a:gd name="connsiteX94" fmla="*/ 442947 w 1367621"/>
                  <a:gd name="connsiteY94" fmla="*/ 2506894 h 5291191"/>
                  <a:gd name="connsiteX95" fmla="*/ 453221 w 1367621"/>
                  <a:gd name="connsiteY95" fmla="*/ 2537717 h 5291191"/>
                  <a:gd name="connsiteX96" fmla="*/ 463495 w 1367621"/>
                  <a:gd name="connsiteY96" fmla="*/ 2445249 h 5291191"/>
                  <a:gd name="connsiteX97" fmla="*/ 473769 w 1367621"/>
                  <a:gd name="connsiteY97" fmla="*/ 2414427 h 5291191"/>
                  <a:gd name="connsiteX98" fmla="*/ 504592 w 1367621"/>
                  <a:gd name="connsiteY98" fmla="*/ 2393879 h 5291191"/>
                  <a:gd name="connsiteX99" fmla="*/ 545688 w 1367621"/>
                  <a:gd name="connsiteY99" fmla="*/ 2342508 h 5291191"/>
                  <a:gd name="connsiteX100" fmla="*/ 586785 w 1367621"/>
                  <a:gd name="connsiteY100" fmla="*/ 2260314 h 5291191"/>
                  <a:gd name="connsiteX101" fmla="*/ 607333 w 1367621"/>
                  <a:gd name="connsiteY101" fmla="*/ 2198670 h 5291191"/>
                  <a:gd name="connsiteX102" fmla="*/ 617607 w 1367621"/>
                  <a:gd name="connsiteY102" fmla="*/ 2167847 h 5291191"/>
                  <a:gd name="connsiteX103" fmla="*/ 638156 w 1367621"/>
                  <a:gd name="connsiteY103" fmla="*/ 2137025 h 5291191"/>
                  <a:gd name="connsiteX104" fmla="*/ 679252 w 1367621"/>
                  <a:gd name="connsiteY104" fmla="*/ 2054831 h 5291191"/>
                  <a:gd name="connsiteX105" fmla="*/ 699801 w 1367621"/>
                  <a:gd name="connsiteY105" fmla="*/ 1993186 h 5291191"/>
                  <a:gd name="connsiteX106" fmla="*/ 710075 w 1367621"/>
                  <a:gd name="connsiteY106" fmla="*/ 1962364 h 5291191"/>
                  <a:gd name="connsiteX107" fmla="*/ 730623 w 1367621"/>
                  <a:gd name="connsiteY107" fmla="*/ 1818526 h 5291191"/>
                  <a:gd name="connsiteX108" fmla="*/ 751171 w 1367621"/>
                  <a:gd name="connsiteY108" fmla="*/ 1797977 h 5291191"/>
                  <a:gd name="connsiteX109" fmla="*/ 771720 w 1367621"/>
                  <a:gd name="connsiteY109" fmla="*/ 1736332 h 5291191"/>
                  <a:gd name="connsiteX110" fmla="*/ 781994 w 1367621"/>
                  <a:gd name="connsiteY110" fmla="*/ 1695236 h 5291191"/>
                  <a:gd name="connsiteX111" fmla="*/ 802542 w 1367621"/>
                  <a:gd name="connsiteY111" fmla="*/ 1664413 h 5291191"/>
                  <a:gd name="connsiteX112" fmla="*/ 812816 w 1367621"/>
                  <a:gd name="connsiteY112" fmla="*/ 1633591 h 5291191"/>
                  <a:gd name="connsiteX113" fmla="*/ 843639 w 1367621"/>
                  <a:gd name="connsiteY113" fmla="*/ 1777429 h 5291191"/>
                  <a:gd name="connsiteX114" fmla="*/ 864187 w 1367621"/>
                  <a:gd name="connsiteY114" fmla="*/ 1839074 h 5291191"/>
                  <a:gd name="connsiteX115" fmla="*/ 884735 w 1367621"/>
                  <a:gd name="connsiteY115" fmla="*/ 1900719 h 5291191"/>
                  <a:gd name="connsiteX116" fmla="*/ 895010 w 1367621"/>
                  <a:gd name="connsiteY116" fmla="*/ 1931541 h 5291191"/>
                  <a:gd name="connsiteX117" fmla="*/ 884735 w 1367621"/>
                  <a:gd name="connsiteY117" fmla="*/ 2137025 h 5291191"/>
                  <a:gd name="connsiteX118" fmla="*/ 864187 w 1367621"/>
                  <a:gd name="connsiteY118" fmla="*/ 2208944 h 5291191"/>
                  <a:gd name="connsiteX119" fmla="*/ 853913 w 1367621"/>
                  <a:gd name="connsiteY119" fmla="*/ 2250040 h 5291191"/>
                  <a:gd name="connsiteX120" fmla="*/ 843639 w 1367621"/>
                  <a:gd name="connsiteY120" fmla="*/ 2280863 h 5291191"/>
                  <a:gd name="connsiteX121" fmla="*/ 823091 w 1367621"/>
                  <a:gd name="connsiteY121" fmla="*/ 2373330 h 5291191"/>
                  <a:gd name="connsiteX122" fmla="*/ 812816 w 1367621"/>
                  <a:gd name="connsiteY122" fmla="*/ 2445249 h 5291191"/>
                  <a:gd name="connsiteX123" fmla="*/ 802542 w 1367621"/>
                  <a:gd name="connsiteY123" fmla="*/ 2486346 h 5291191"/>
                  <a:gd name="connsiteX124" fmla="*/ 792268 w 1367621"/>
                  <a:gd name="connsiteY124" fmla="*/ 2568539 h 5291191"/>
                  <a:gd name="connsiteX125" fmla="*/ 771720 w 1367621"/>
                  <a:gd name="connsiteY125" fmla="*/ 2630184 h 5291191"/>
                  <a:gd name="connsiteX126" fmla="*/ 761446 w 1367621"/>
                  <a:gd name="connsiteY126" fmla="*/ 2989780 h 5291191"/>
                  <a:gd name="connsiteX127" fmla="*/ 761446 w 1367621"/>
                  <a:gd name="connsiteY127" fmla="*/ 3267182 h 5291191"/>
                  <a:gd name="connsiteX128" fmla="*/ 771720 w 1367621"/>
                  <a:gd name="connsiteY128" fmla="*/ 3318553 h 5291191"/>
                  <a:gd name="connsiteX129" fmla="*/ 781994 w 1367621"/>
                  <a:gd name="connsiteY129" fmla="*/ 3380198 h 5291191"/>
                  <a:gd name="connsiteX130" fmla="*/ 802542 w 1367621"/>
                  <a:gd name="connsiteY130" fmla="*/ 3441843 h 5291191"/>
                  <a:gd name="connsiteX131" fmla="*/ 812816 w 1367621"/>
                  <a:gd name="connsiteY131" fmla="*/ 3606229 h 5291191"/>
                  <a:gd name="connsiteX132" fmla="*/ 833365 w 1367621"/>
                  <a:gd name="connsiteY132" fmla="*/ 3842535 h 5291191"/>
                  <a:gd name="connsiteX133" fmla="*/ 823091 w 1367621"/>
                  <a:gd name="connsiteY133" fmla="*/ 4037744 h 5291191"/>
                  <a:gd name="connsiteX134" fmla="*/ 812816 w 1367621"/>
                  <a:gd name="connsiteY134" fmla="*/ 4119937 h 5291191"/>
                  <a:gd name="connsiteX135" fmla="*/ 802542 w 1367621"/>
                  <a:gd name="connsiteY135" fmla="*/ 4212404 h 5291191"/>
                  <a:gd name="connsiteX136" fmla="*/ 812816 w 1367621"/>
                  <a:gd name="connsiteY136" fmla="*/ 4345968 h 5291191"/>
                  <a:gd name="connsiteX137" fmla="*/ 823091 w 1367621"/>
                  <a:gd name="connsiteY137" fmla="*/ 4376791 h 5291191"/>
                  <a:gd name="connsiteX138" fmla="*/ 833365 w 1367621"/>
                  <a:gd name="connsiteY138" fmla="*/ 4458984 h 5291191"/>
                  <a:gd name="connsiteX139" fmla="*/ 853913 w 1367621"/>
                  <a:gd name="connsiteY139" fmla="*/ 4530903 h 5291191"/>
                  <a:gd name="connsiteX140" fmla="*/ 864187 w 1367621"/>
                  <a:gd name="connsiteY140" fmla="*/ 4592548 h 5291191"/>
                  <a:gd name="connsiteX141" fmla="*/ 874461 w 1367621"/>
                  <a:gd name="connsiteY141" fmla="*/ 4623371 h 5291191"/>
                  <a:gd name="connsiteX142" fmla="*/ 895010 w 1367621"/>
                  <a:gd name="connsiteY142" fmla="*/ 4695290 h 5291191"/>
                  <a:gd name="connsiteX143" fmla="*/ 905284 w 1367621"/>
                  <a:gd name="connsiteY143" fmla="*/ 4787757 h 5291191"/>
                  <a:gd name="connsiteX144" fmla="*/ 915558 w 1367621"/>
                  <a:gd name="connsiteY144" fmla="*/ 4818580 h 5291191"/>
                  <a:gd name="connsiteX145" fmla="*/ 925832 w 1367621"/>
                  <a:gd name="connsiteY145" fmla="*/ 4869950 h 5291191"/>
                  <a:gd name="connsiteX146" fmla="*/ 915558 w 1367621"/>
                  <a:gd name="connsiteY146" fmla="*/ 5034337 h 5291191"/>
                  <a:gd name="connsiteX147" fmla="*/ 895010 w 1367621"/>
                  <a:gd name="connsiteY147" fmla="*/ 5065159 h 5291191"/>
                  <a:gd name="connsiteX148" fmla="*/ 884735 w 1367621"/>
                  <a:gd name="connsiteY148" fmla="*/ 5137079 h 5291191"/>
                  <a:gd name="connsiteX149" fmla="*/ 864187 w 1367621"/>
                  <a:gd name="connsiteY149" fmla="*/ 5198723 h 5291191"/>
                  <a:gd name="connsiteX150" fmla="*/ 853913 w 1367621"/>
                  <a:gd name="connsiteY150" fmla="*/ 5229546 h 5291191"/>
                  <a:gd name="connsiteX151" fmla="*/ 864187 w 1367621"/>
                  <a:gd name="connsiteY151" fmla="*/ 5260368 h 5291191"/>
                  <a:gd name="connsiteX152" fmla="*/ 915558 w 1367621"/>
                  <a:gd name="connsiteY152" fmla="*/ 5270643 h 5291191"/>
                  <a:gd name="connsiteX153" fmla="*/ 946380 w 1367621"/>
                  <a:gd name="connsiteY153" fmla="*/ 5291191 h 5291191"/>
                  <a:gd name="connsiteX154" fmla="*/ 1141589 w 1367621"/>
                  <a:gd name="connsiteY154" fmla="*/ 5270643 h 5291191"/>
                  <a:gd name="connsiteX155" fmla="*/ 1182686 w 1367621"/>
                  <a:gd name="connsiteY155" fmla="*/ 5219272 h 5291191"/>
                  <a:gd name="connsiteX156" fmla="*/ 1192960 w 1367621"/>
                  <a:gd name="connsiteY156" fmla="*/ 5188449 h 5291191"/>
                  <a:gd name="connsiteX157" fmla="*/ 1162138 w 1367621"/>
                  <a:gd name="connsiteY157" fmla="*/ 5126804 h 5291191"/>
                  <a:gd name="connsiteX158" fmla="*/ 1151864 w 1367621"/>
                  <a:gd name="connsiteY158" fmla="*/ 5095982 h 5291191"/>
                  <a:gd name="connsiteX159" fmla="*/ 1162138 w 1367621"/>
                  <a:gd name="connsiteY159" fmla="*/ 4993240 h 5291191"/>
                  <a:gd name="connsiteX160" fmla="*/ 1182686 w 1367621"/>
                  <a:gd name="connsiteY160" fmla="*/ 4962418 h 5291191"/>
                  <a:gd name="connsiteX161" fmla="*/ 1162138 w 1367621"/>
                  <a:gd name="connsiteY161" fmla="*/ 4900773 h 5291191"/>
                  <a:gd name="connsiteX162" fmla="*/ 1151864 w 1367621"/>
                  <a:gd name="connsiteY162" fmla="*/ 4869950 h 5291191"/>
                  <a:gd name="connsiteX163" fmla="*/ 1162138 w 1367621"/>
                  <a:gd name="connsiteY163" fmla="*/ 4695290 h 5291191"/>
                  <a:gd name="connsiteX164" fmla="*/ 1172412 w 1367621"/>
                  <a:gd name="connsiteY164" fmla="*/ 4664467 h 5291191"/>
                  <a:gd name="connsiteX165" fmla="*/ 1192960 w 1367621"/>
                  <a:gd name="connsiteY165" fmla="*/ 4541177 h 5291191"/>
                  <a:gd name="connsiteX166" fmla="*/ 1203234 w 1367621"/>
                  <a:gd name="connsiteY166" fmla="*/ 4438436 h 5291191"/>
                  <a:gd name="connsiteX167" fmla="*/ 1213509 w 1367621"/>
                  <a:gd name="connsiteY167" fmla="*/ 4397339 h 5291191"/>
                  <a:gd name="connsiteX168" fmla="*/ 1223783 w 1367621"/>
                  <a:gd name="connsiteY168" fmla="*/ 4294598 h 5291191"/>
                  <a:gd name="connsiteX169" fmla="*/ 1234057 w 1367621"/>
                  <a:gd name="connsiteY169" fmla="*/ 4253501 h 529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367621" h="5291191">
                    <a:moveTo>
                      <a:pt x="1367621" y="0"/>
                    </a:moveTo>
                    <a:cubicBezTo>
                      <a:pt x="1326524" y="3425"/>
                      <a:pt x="1284769" y="2186"/>
                      <a:pt x="1244331" y="10274"/>
                    </a:cubicBezTo>
                    <a:cubicBezTo>
                      <a:pt x="1232223" y="12696"/>
                      <a:pt x="1224553" y="25300"/>
                      <a:pt x="1213509" y="30822"/>
                    </a:cubicBezTo>
                    <a:cubicBezTo>
                      <a:pt x="1203822" y="35665"/>
                      <a:pt x="1192960" y="37671"/>
                      <a:pt x="1182686" y="41096"/>
                    </a:cubicBezTo>
                    <a:cubicBezTo>
                      <a:pt x="1157405" y="66377"/>
                      <a:pt x="1136689" y="81719"/>
                      <a:pt x="1121041" y="113016"/>
                    </a:cubicBezTo>
                    <a:cubicBezTo>
                      <a:pt x="1112829" y="129440"/>
                      <a:pt x="1104883" y="169571"/>
                      <a:pt x="1100493" y="184935"/>
                    </a:cubicBezTo>
                    <a:cubicBezTo>
                      <a:pt x="1097518" y="195348"/>
                      <a:pt x="1092568" y="205185"/>
                      <a:pt x="1090219" y="215757"/>
                    </a:cubicBezTo>
                    <a:cubicBezTo>
                      <a:pt x="1085700" y="236093"/>
                      <a:pt x="1086532" y="257639"/>
                      <a:pt x="1079944" y="277402"/>
                    </a:cubicBezTo>
                    <a:cubicBezTo>
                      <a:pt x="1076039" y="289116"/>
                      <a:pt x="1064918" y="297180"/>
                      <a:pt x="1059396" y="308225"/>
                    </a:cubicBezTo>
                    <a:cubicBezTo>
                      <a:pt x="1054553" y="317911"/>
                      <a:pt x="1052547" y="328773"/>
                      <a:pt x="1049122" y="339047"/>
                    </a:cubicBezTo>
                    <a:cubicBezTo>
                      <a:pt x="1052547" y="352746"/>
                      <a:pt x="1055517" y="366567"/>
                      <a:pt x="1059396" y="380144"/>
                    </a:cubicBezTo>
                    <a:cubicBezTo>
                      <a:pt x="1062371" y="390557"/>
                      <a:pt x="1067043" y="400460"/>
                      <a:pt x="1069670" y="410966"/>
                    </a:cubicBezTo>
                    <a:cubicBezTo>
                      <a:pt x="1073905" y="427907"/>
                      <a:pt x="1070257" y="447807"/>
                      <a:pt x="1079944" y="462337"/>
                    </a:cubicBezTo>
                    <a:cubicBezTo>
                      <a:pt x="1085951" y="471348"/>
                      <a:pt x="1100493" y="469186"/>
                      <a:pt x="1110767" y="472611"/>
                    </a:cubicBezTo>
                    <a:cubicBezTo>
                      <a:pt x="1169662" y="560956"/>
                      <a:pt x="1099047" y="449173"/>
                      <a:pt x="1141589" y="534256"/>
                    </a:cubicBezTo>
                    <a:cubicBezTo>
                      <a:pt x="1147111" y="545301"/>
                      <a:pt x="1155288" y="554805"/>
                      <a:pt x="1162138" y="565079"/>
                    </a:cubicBezTo>
                    <a:lnTo>
                      <a:pt x="1182686" y="626723"/>
                    </a:lnTo>
                    <a:lnTo>
                      <a:pt x="1192960" y="657546"/>
                    </a:lnTo>
                    <a:cubicBezTo>
                      <a:pt x="1184597" y="749536"/>
                      <a:pt x="1213171" y="760457"/>
                      <a:pt x="1151864" y="791110"/>
                    </a:cubicBezTo>
                    <a:cubicBezTo>
                      <a:pt x="1142177" y="795953"/>
                      <a:pt x="1131315" y="797959"/>
                      <a:pt x="1121041" y="801384"/>
                    </a:cubicBezTo>
                    <a:cubicBezTo>
                      <a:pt x="1083075" y="858335"/>
                      <a:pt x="1122216" y="813290"/>
                      <a:pt x="1069670" y="842481"/>
                    </a:cubicBezTo>
                    <a:cubicBezTo>
                      <a:pt x="1048082" y="854474"/>
                      <a:pt x="1031453" y="875767"/>
                      <a:pt x="1008025" y="883577"/>
                    </a:cubicBezTo>
                    <a:cubicBezTo>
                      <a:pt x="997751" y="887002"/>
                      <a:pt x="986889" y="889009"/>
                      <a:pt x="977203" y="893852"/>
                    </a:cubicBezTo>
                    <a:cubicBezTo>
                      <a:pt x="930052" y="917428"/>
                      <a:pt x="963595" y="916899"/>
                      <a:pt x="905284" y="924674"/>
                    </a:cubicBezTo>
                    <a:cubicBezTo>
                      <a:pt x="867788" y="929673"/>
                      <a:pt x="829940" y="931523"/>
                      <a:pt x="792268" y="934948"/>
                    </a:cubicBezTo>
                    <a:cubicBezTo>
                      <a:pt x="781994" y="941797"/>
                      <a:pt x="771088" y="947782"/>
                      <a:pt x="761446" y="955496"/>
                    </a:cubicBezTo>
                    <a:cubicBezTo>
                      <a:pt x="753882" y="961547"/>
                      <a:pt x="749561" y="971713"/>
                      <a:pt x="740897" y="976045"/>
                    </a:cubicBezTo>
                    <a:cubicBezTo>
                      <a:pt x="721524" y="985732"/>
                      <a:pt x="679252" y="996593"/>
                      <a:pt x="679252" y="996593"/>
                    </a:cubicBezTo>
                    <a:cubicBezTo>
                      <a:pt x="665553" y="1017141"/>
                      <a:pt x="655619" y="1040776"/>
                      <a:pt x="638156" y="1058238"/>
                    </a:cubicBezTo>
                    <a:cubicBezTo>
                      <a:pt x="608875" y="1087517"/>
                      <a:pt x="622980" y="1070726"/>
                      <a:pt x="597059" y="1109609"/>
                    </a:cubicBezTo>
                    <a:cubicBezTo>
                      <a:pt x="589996" y="1144923"/>
                      <a:pt x="586185" y="1168218"/>
                      <a:pt x="576511" y="1202076"/>
                    </a:cubicBezTo>
                    <a:cubicBezTo>
                      <a:pt x="547021" y="1305291"/>
                      <a:pt x="588096" y="1145472"/>
                      <a:pt x="555962" y="1273995"/>
                    </a:cubicBezTo>
                    <a:cubicBezTo>
                      <a:pt x="552537" y="1301393"/>
                      <a:pt x="548578" y="1328729"/>
                      <a:pt x="545688" y="1356189"/>
                    </a:cubicBezTo>
                    <a:cubicBezTo>
                      <a:pt x="541728" y="1393808"/>
                      <a:pt x="540763" y="1431757"/>
                      <a:pt x="535414" y="1469204"/>
                    </a:cubicBezTo>
                    <a:cubicBezTo>
                      <a:pt x="533882" y="1479925"/>
                      <a:pt x="527575" y="1489474"/>
                      <a:pt x="525140" y="1500027"/>
                    </a:cubicBezTo>
                    <a:cubicBezTo>
                      <a:pt x="510994" y="1561326"/>
                      <a:pt x="509354" y="1591239"/>
                      <a:pt x="494318" y="1643865"/>
                    </a:cubicBezTo>
                    <a:cubicBezTo>
                      <a:pt x="491343" y="1654278"/>
                      <a:pt x="489303" y="1665221"/>
                      <a:pt x="484043" y="1674688"/>
                    </a:cubicBezTo>
                    <a:cubicBezTo>
                      <a:pt x="454999" y="1726967"/>
                      <a:pt x="453574" y="1725705"/>
                      <a:pt x="422398" y="1756881"/>
                    </a:cubicBezTo>
                    <a:cubicBezTo>
                      <a:pt x="406106" y="1805758"/>
                      <a:pt x="409213" y="1814461"/>
                      <a:pt x="381302" y="1849348"/>
                    </a:cubicBezTo>
                    <a:cubicBezTo>
                      <a:pt x="375251" y="1856912"/>
                      <a:pt x="367603" y="1863047"/>
                      <a:pt x="360753" y="1869896"/>
                    </a:cubicBezTo>
                    <a:cubicBezTo>
                      <a:pt x="337142" y="1940731"/>
                      <a:pt x="355520" y="1916225"/>
                      <a:pt x="319657" y="1952090"/>
                    </a:cubicBezTo>
                    <a:cubicBezTo>
                      <a:pt x="298557" y="2015391"/>
                      <a:pt x="318000" y="1950936"/>
                      <a:pt x="299109" y="2054831"/>
                    </a:cubicBezTo>
                    <a:cubicBezTo>
                      <a:pt x="286297" y="2125294"/>
                      <a:pt x="293230" y="2068068"/>
                      <a:pt x="278560" y="2126750"/>
                    </a:cubicBezTo>
                    <a:cubicBezTo>
                      <a:pt x="274325" y="2143691"/>
                      <a:pt x="270756" y="2160834"/>
                      <a:pt x="268286" y="2178121"/>
                    </a:cubicBezTo>
                    <a:cubicBezTo>
                      <a:pt x="263900" y="2208822"/>
                      <a:pt x="264094" y="2240179"/>
                      <a:pt x="258012" y="2270589"/>
                    </a:cubicBezTo>
                    <a:cubicBezTo>
                      <a:pt x="253764" y="2291828"/>
                      <a:pt x="244314" y="2311686"/>
                      <a:pt x="237464" y="2332234"/>
                    </a:cubicBezTo>
                    <a:lnTo>
                      <a:pt x="227189" y="2363056"/>
                    </a:lnTo>
                    <a:cubicBezTo>
                      <a:pt x="223764" y="2390454"/>
                      <a:pt x="221113" y="2417959"/>
                      <a:pt x="216915" y="2445249"/>
                    </a:cubicBezTo>
                    <a:cubicBezTo>
                      <a:pt x="214260" y="2462509"/>
                      <a:pt x="209111" y="2479333"/>
                      <a:pt x="206641" y="2496620"/>
                    </a:cubicBezTo>
                    <a:cubicBezTo>
                      <a:pt x="202255" y="2527321"/>
                      <a:pt x="212323" y="2562495"/>
                      <a:pt x="196367" y="2589088"/>
                    </a:cubicBezTo>
                    <a:cubicBezTo>
                      <a:pt x="187383" y="2604062"/>
                      <a:pt x="162120" y="2595937"/>
                      <a:pt x="144996" y="2599362"/>
                    </a:cubicBezTo>
                    <a:cubicBezTo>
                      <a:pt x="141571" y="2609636"/>
                      <a:pt x="143535" y="2623889"/>
                      <a:pt x="134722" y="2630184"/>
                    </a:cubicBezTo>
                    <a:cubicBezTo>
                      <a:pt x="117097" y="2642773"/>
                      <a:pt x="73077" y="2650732"/>
                      <a:pt x="73077" y="2650732"/>
                    </a:cubicBezTo>
                    <a:cubicBezTo>
                      <a:pt x="66228" y="2671280"/>
                      <a:pt x="67845" y="2697061"/>
                      <a:pt x="52529" y="2712377"/>
                    </a:cubicBezTo>
                    <a:cubicBezTo>
                      <a:pt x="23249" y="2741657"/>
                      <a:pt x="37353" y="2724866"/>
                      <a:pt x="11432" y="2763748"/>
                    </a:cubicBezTo>
                    <a:cubicBezTo>
                      <a:pt x="8007" y="2774022"/>
                      <a:pt x="-3685" y="2784884"/>
                      <a:pt x="1158" y="2794571"/>
                    </a:cubicBezTo>
                    <a:cubicBezTo>
                      <a:pt x="12899" y="2818054"/>
                      <a:pt x="51062" y="2798485"/>
                      <a:pt x="62803" y="2794571"/>
                    </a:cubicBezTo>
                    <a:cubicBezTo>
                      <a:pt x="66228" y="2804845"/>
                      <a:pt x="74273" y="2814629"/>
                      <a:pt x="73077" y="2825393"/>
                    </a:cubicBezTo>
                    <a:cubicBezTo>
                      <a:pt x="70685" y="2846920"/>
                      <a:pt x="59378" y="2866490"/>
                      <a:pt x="52529" y="2887038"/>
                    </a:cubicBezTo>
                    <a:cubicBezTo>
                      <a:pt x="39192" y="2927051"/>
                      <a:pt x="49913" y="2910203"/>
                      <a:pt x="21706" y="2938409"/>
                    </a:cubicBezTo>
                    <a:cubicBezTo>
                      <a:pt x="13599" y="2962731"/>
                      <a:pt x="-3090" y="2995806"/>
                      <a:pt x="21706" y="3020602"/>
                    </a:cubicBezTo>
                    <a:cubicBezTo>
                      <a:pt x="28556" y="3027452"/>
                      <a:pt x="36204" y="3007618"/>
                      <a:pt x="42255" y="3000054"/>
                    </a:cubicBezTo>
                    <a:cubicBezTo>
                      <a:pt x="70165" y="2965167"/>
                      <a:pt x="67059" y="2956462"/>
                      <a:pt x="83351" y="2907586"/>
                    </a:cubicBezTo>
                    <a:cubicBezTo>
                      <a:pt x="86776" y="2897312"/>
                      <a:pt x="85967" y="2884422"/>
                      <a:pt x="93625" y="2876764"/>
                    </a:cubicBezTo>
                    <a:lnTo>
                      <a:pt x="114174" y="2856216"/>
                    </a:lnTo>
                    <a:cubicBezTo>
                      <a:pt x="121023" y="2866490"/>
                      <a:pt x="133493" y="2874751"/>
                      <a:pt x="134722" y="2887038"/>
                    </a:cubicBezTo>
                    <a:cubicBezTo>
                      <a:pt x="140116" y="2940975"/>
                      <a:pt x="124414" y="2948820"/>
                      <a:pt x="114174" y="2989780"/>
                    </a:cubicBezTo>
                    <a:cubicBezTo>
                      <a:pt x="109939" y="3006721"/>
                      <a:pt x="107325" y="3024027"/>
                      <a:pt x="103900" y="3041150"/>
                    </a:cubicBezTo>
                    <a:cubicBezTo>
                      <a:pt x="107325" y="3054849"/>
                      <a:pt x="100778" y="3077781"/>
                      <a:pt x="114174" y="3082247"/>
                    </a:cubicBezTo>
                    <a:cubicBezTo>
                      <a:pt x="125888" y="3086152"/>
                      <a:pt x="129707" y="3062709"/>
                      <a:pt x="134722" y="3051425"/>
                    </a:cubicBezTo>
                    <a:cubicBezTo>
                      <a:pt x="143519" y="3031632"/>
                      <a:pt x="148421" y="3010328"/>
                      <a:pt x="155270" y="2989780"/>
                    </a:cubicBezTo>
                    <a:lnTo>
                      <a:pt x="165544" y="2958957"/>
                    </a:lnTo>
                    <a:cubicBezTo>
                      <a:pt x="168969" y="2948683"/>
                      <a:pt x="173192" y="2938642"/>
                      <a:pt x="175819" y="2928135"/>
                    </a:cubicBezTo>
                    <a:cubicBezTo>
                      <a:pt x="179244" y="2914436"/>
                      <a:pt x="180531" y="2900017"/>
                      <a:pt x="186093" y="2887038"/>
                    </a:cubicBezTo>
                    <a:cubicBezTo>
                      <a:pt x="190957" y="2875689"/>
                      <a:pt x="199792" y="2866490"/>
                      <a:pt x="206641" y="2856216"/>
                    </a:cubicBezTo>
                    <a:cubicBezTo>
                      <a:pt x="220499" y="2911647"/>
                      <a:pt x="222839" y="2899040"/>
                      <a:pt x="206641" y="2969231"/>
                    </a:cubicBezTo>
                    <a:cubicBezTo>
                      <a:pt x="201771" y="2990336"/>
                      <a:pt x="186093" y="3030876"/>
                      <a:pt x="186093" y="3030876"/>
                    </a:cubicBezTo>
                    <a:cubicBezTo>
                      <a:pt x="189518" y="3044575"/>
                      <a:pt x="183737" y="3065658"/>
                      <a:pt x="196367" y="3071973"/>
                    </a:cubicBezTo>
                    <a:cubicBezTo>
                      <a:pt x="207411" y="3077495"/>
                      <a:pt x="220645" y="3061896"/>
                      <a:pt x="227189" y="3051425"/>
                    </a:cubicBezTo>
                    <a:cubicBezTo>
                      <a:pt x="305899" y="2925490"/>
                      <a:pt x="207782" y="3029738"/>
                      <a:pt x="268286" y="2969231"/>
                    </a:cubicBezTo>
                    <a:cubicBezTo>
                      <a:pt x="278079" y="2939852"/>
                      <a:pt x="282383" y="2929568"/>
                      <a:pt x="288834" y="2897312"/>
                    </a:cubicBezTo>
                    <a:cubicBezTo>
                      <a:pt x="292920" y="2876885"/>
                      <a:pt x="295684" y="2856215"/>
                      <a:pt x="299109" y="2835667"/>
                    </a:cubicBezTo>
                    <a:cubicBezTo>
                      <a:pt x="329464" y="2926733"/>
                      <a:pt x="322049" y="2875785"/>
                      <a:pt x="309383" y="2989780"/>
                    </a:cubicBezTo>
                    <a:cubicBezTo>
                      <a:pt x="312808" y="3006903"/>
                      <a:pt x="307309" y="3028802"/>
                      <a:pt x="319657" y="3041150"/>
                    </a:cubicBezTo>
                    <a:cubicBezTo>
                      <a:pt x="327315" y="3048808"/>
                      <a:pt x="327582" y="3020900"/>
                      <a:pt x="329931" y="3010328"/>
                    </a:cubicBezTo>
                    <a:cubicBezTo>
                      <a:pt x="334450" y="2989992"/>
                      <a:pt x="336479" y="2969179"/>
                      <a:pt x="340205" y="2948683"/>
                    </a:cubicBezTo>
                    <a:cubicBezTo>
                      <a:pt x="343329" y="2931502"/>
                      <a:pt x="345884" y="2914159"/>
                      <a:pt x="350479" y="2897312"/>
                    </a:cubicBezTo>
                    <a:cubicBezTo>
                      <a:pt x="356178" y="2876415"/>
                      <a:pt x="366780" y="2856906"/>
                      <a:pt x="371028" y="2835667"/>
                    </a:cubicBezTo>
                    <a:cubicBezTo>
                      <a:pt x="374453" y="2818543"/>
                      <a:pt x="377514" y="2801343"/>
                      <a:pt x="381302" y="2784296"/>
                    </a:cubicBezTo>
                    <a:cubicBezTo>
                      <a:pt x="384365" y="2770512"/>
                      <a:pt x="387519" y="2756725"/>
                      <a:pt x="391576" y="2743200"/>
                    </a:cubicBezTo>
                    <a:cubicBezTo>
                      <a:pt x="397800" y="2722454"/>
                      <a:pt x="412124" y="2681555"/>
                      <a:pt x="412124" y="2681555"/>
                    </a:cubicBezTo>
                    <a:cubicBezTo>
                      <a:pt x="408699" y="2664431"/>
                      <a:pt x="406085" y="2647125"/>
                      <a:pt x="401850" y="2630184"/>
                    </a:cubicBezTo>
                    <a:cubicBezTo>
                      <a:pt x="399223" y="2619678"/>
                      <a:pt x="391576" y="2610192"/>
                      <a:pt x="391576" y="2599362"/>
                    </a:cubicBezTo>
                    <a:cubicBezTo>
                      <a:pt x="391576" y="2552140"/>
                      <a:pt x="399472" y="2534577"/>
                      <a:pt x="412124" y="2496620"/>
                    </a:cubicBezTo>
                    <a:cubicBezTo>
                      <a:pt x="422398" y="2500045"/>
                      <a:pt x="435289" y="2499236"/>
                      <a:pt x="442947" y="2506894"/>
                    </a:cubicBezTo>
                    <a:cubicBezTo>
                      <a:pt x="450605" y="2514552"/>
                      <a:pt x="449796" y="2547991"/>
                      <a:pt x="453221" y="2537717"/>
                    </a:cubicBezTo>
                    <a:cubicBezTo>
                      <a:pt x="463028" y="2508296"/>
                      <a:pt x="458397" y="2475839"/>
                      <a:pt x="463495" y="2445249"/>
                    </a:cubicBezTo>
                    <a:cubicBezTo>
                      <a:pt x="465275" y="2434567"/>
                      <a:pt x="467004" y="2422884"/>
                      <a:pt x="473769" y="2414427"/>
                    </a:cubicBezTo>
                    <a:cubicBezTo>
                      <a:pt x="481483" y="2404785"/>
                      <a:pt x="494950" y="2401593"/>
                      <a:pt x="504592" y="2393879"/>
                    </a:cubicBezTo>
                    <a:cubicBezTo>
                      <a:pt x="525504" y="2377150"/>
                      <a:pt x="530433" y="2365391"/>
                      <a:pt x="545688" y="2342508"/>
                    </a:cubicBezTo>
                    <a:cubicBezTo>
                      <a:pt x="569300" y="2271673"/>
                      <a:pt x="550921" y="2296179"/>
                      <a:pt x="586785" y="2260314"/>
                    </a:cubicBezTo>
                    <a:lnTo>
                      <a:pt x="607333" y="2198670"/>
                    </a:lnTo>
                    <a:cubicBezTo>
                      <a:pt x="610758" y="2188396"/>
                      <a:pt x="611599" y="2176858"/>
                      <a:pt x="617607" y="2167847"/>
                    </a:cubicBezTo>
                    <a:lnTo>
                      <a:pt x="638156" y="2137025"/>
                    </a:lnTo>
                    <a:cubicBezTo>
                      <a:pt x="661767" y="2066190"/>
                      <a:pt x="643389" y="2090696"/>
                      <a:pt x="679252" y="2054831"/>
                    </a:cubicBezTo>
                    <a:lnTo>
                      <a:pt x="699801" y="1993186"/>
                    </a:lnTo>
                    <a:lnTo>
                      <a:pt x="710075" y="1962364"/>
                    </a:lnTo>
                    <a:cubicBezTo>
                      <a:pt x="710234" y="1960610"/>
                      <a:pt x="711563" y="1850293"/>
                      <a:pt x="730623" y="1818526"/>
                    </a:cubicBezTo>
                    <a:cubicBezTo>
                      <a:pt x="735607" y="1810220"/>
                      <a:pt x="744322" y="1804827"/>
                      <a:pt x="751171" y="1797977"/>
                    </a:cubicBezTo>
                    <a:cubicBezTo>
                      <a:pt x="758021" y="1777429"/>
                      <a:pt x="766467" y="1757345"/>
                      <a:pt x="771720" y="1736332"/>
                    </a:cubicBezTo>
                    <a:cubicBezTo>
                      <a:pt x="775145" y="1722633"/>
                      <a:pt x="776432" y="1708215"/>
                      <a:pt x="781994" y="1695236"/>
                    </a:cubicBezTo>
                    <a:cubicBezTo>
                      <a:pt x="786858" y="1683886"/>
                      <a:pt x="797020" y="1675458"/>
                      <a:pt x="802542" y="1664413"/>
                    </a:cubicBezTo>
                    <a:cubicBezTo>
                      <a:pt x="807385" y="1654727"/>
                      <a:pt x="809391" y="1643865"/>
                      <a:pt x="812816" y="1633591"/>
                    </a:cubicBezTo>
                    <a:cubicBezTo>
                      <a:pt x="865649" y="1686421"/>
                      <a:pt x="819267" y="1631193"/>
                      <a:pt x="843639" y="1777429"/>
                    </a:cubicBezTo>
                    <a:cubicBezTo>
                      <a:pt x="847200" y="1798794"/>
                      <a:pt x="857338" y="1818526"/>
                      <a:pt x="864187" y="1839074"/>
                    </a:cubicBezTo>
                    <a:lnTo>
                      <a:pt x="884735" y="1900719"/>
                    </a:lnTo>
                    <a:lnTo>
                      <a:pt x="895010" y="1931541"/>
                    </a:lnTo>
                    <a:cubicBezTo>
                      <a:pt x="891585" y="2000036"/>
                      <a:pt x="890430" y="2068682"/>
                      <a:pt x="884735" y="2137025"/>
                    </a:cubicBezTo>
                    <a:cubicBezTo>
                      <a:pt x="882846" y="2159694"/>
                      <a:pt x="870480" y="2186917"/>
                      <a:pt x="864187" y="2208944"/>
                    </a:cubicBezTo>
                    <a:cubicBezTo>
                      <a:pt x="860308" y="2222521"/>
                      <a:pt x="857792" y="2236463"/>
                      <a:pt x="853913" y="2250040"/>
                    </a:cubicBezTo>
                    <a:cubicBezTo>
                      <a:pt x="850938" y="2260453"/>
                      <a:pt x="845988" y="2270291"/>
                      <a:pt x="843639" y="2280863"/>
                    </a:cubicBezTo>
                    <a:cubicBezTo>
                      <a:pt x="819531" y="2389351"/>
                      <a:pt x="846219" y="2303946"/>
                      <a:pt x="823091" y="2373330"/>
                    </a:cubicBezTo>
                    <a:cubicBezTo>
                      <a:pt x="819666" y="2397303"/>
                      <a:pt x="817148" y="2421423"/>
                      <a:pt x="812816" y="2445249"/>
                    </a:cubicBezTo>
                    <a:cubicBezTo>
                      <a:pt x="810290" y="2459142"/>
                      <a:pt x="804863" y="2472418"/>
                      <a:pt x="802542" y="2486346"/>
                    </a:cubicBezTo>
                    <a:cubicBezTo>
                      <a:pt x="798003" y="2513581"/>
                      <a:pt x="798053" y="2541541"/>
                      <a:pt x="792268" y="2568539"/>
                    </a:cubicBezTo>
                    <a:cubicBezTo>
                      <a:pt x="787730" y="2589718"/>
                      <a:pt x="771720" y="2630184"/>
                      <a:pt x="771720" y="2630184"/>
                    </a:cubicBezTo>
                    <a:cubicBezTo>
                      <a:pt x="768295" y="2750049"/>
                      <a:pt x="767150" y="2870001"/>
                      <a:pt x="761446" y="2989780"/>
                    </a:cubicBezTo>
                    <a:cubicBezTo>
                      <a:pt x="750727" y="3214870"/>
                      <a:pt x="723750" y="2796002"/>
                      <a:pt x="761446" y="3267182"/>
                    </a:cubicBezTo>
                    <a:cubicBezTo>
                      <a:pt x="762839" y="3284589"/>
                      <a:pt x="768596" y="3301372"/>
                      <a:pt x="771720" y="3318553"/>
                    </a:cubicBezTo>
                    <a:cubicBezTo>
                      <a:pt x="775446" y="3339049"/>
                      <a:pt x="776942" y="3359988"/>
                      <a:pt x="781994" y="3380198"/>
                    </a:cubicBezTo>
                    <a:cubicBezTo>
                      <a:pt x="787247" y="3401211"/>
                      <a:pt x="802542" y="3441843"/>
                      <a:pt x="802542" y="3441843"/>
                    </a:cubicBezTo>
                    <a:cubicBezTo>
                      <a:pt x="805967" y="3496638"/>
                      <a:pt x="809592" y="3551421"/>
                      <a:pt x="812816" y="3606229"/>
                    </a:cubicBezTo>
                    <a:cubicBezTo>
                      <a:pt x="824996" y="3813281"/>
                      <a:pt x="810718" y="3729299"/>
                      <a:pt x="833365" y="3842535"/>
                    </a:cubicBezTo>
                    <a:cubicBezTo>
                      <a:pt x="829940" y="3907605"/>
                      <a:pt x="827905" y="3972762"/>
                      <a:pt x="823091" y="4037744"/>
                    </a:cubicBezTo>
                    <a:cubicBezTo>
                      <a:pt x="821051" y="4065279"/>
                      <a:pt x="816042" y="4092515"/>
                      <a:pt x="812816" y="4119937"/>
                    </a:cubicBezTo>
                    <a:cubicBezTo>
                      <a:pt x="809192" y="4150737"/>
                      <a:pt x="805967" y="4181582"/>
                      <a:pt x="802542" y="4212404"/>
                    </a:cubicBezTo>
                    <a:cubicBezTo>
                      <a:pt x="805967" y="4256925"/>
                      <a:pt x="807277" y="4301660"/>
                      <a:pt x="812816" y="4345968"/>
                    </a:cubicBezTo>
                    <a:cubicBezTo>
                      <a:pt x="814159" y="4356715"/>
                      <a:pt x="821154" y="4366136"/>
                      <a:pt x="823091" y="4376791"/>
                    </a:cubicBezTo>
                    <a:cubicBezTo>
                      <a:pt x="828030" y="4403956"/>
                      <a:pt x="828826" y="4431749"/>
                      <a:pt x="833365" y="4458984"/>
                    </a:cubicBezTo>
                    <a:cubicBezTo>
                      <a:pt x="837665" y="4484787"/>
                      <a:pt x="845769" y="4506472"/>
                      <a:pt x="853913" y="4530903"/>
                    </a:cubicBezTo>
                    <a:cubicBezTo>
                      <a:pt x="857338" y="4551451"/>
                      <a:pt x="859668" y="4572212"/>
                      <a:pt x="864187" y="4592548"/>
                    </a:cubicBezTo>
                    <a:cubicBezTo>
                      <a:pt x="866536" y="4603120"/>
                      <a:pt x="871486" y="4612958"/>
                      <a:pt x="874461" y="4623371"/>
                    </a:cubicBezTo>
                    <a:cubicBezTo>
                      <a:pt x="900255" y="4713651"/>
                      <a:pt x="870381" y="4621406"/>
                      <a:pt x="895010" y="4695290"/>
                    </a:cubicBezTo>
                    <a:cubicBezTo>
                      <a:pt x="898435" y="4726112"/>
                      <a:pt x="900186" y="4757167"/>
                      <a:pt x="905284" y="4787757"/>
                    </a:cubicBezTo>
                    <a:cubicBezTo>
                      <a:pt x="907064" y="4798440"/>
                      <a:pt x="912931" y="4808073"/>
                      <a:pt x="915558" y="4818580"/>
                    </a:cubicBezTo>
                    <a:cubicBezTo>
                      <a:pt x="919793" y="4835521"/>
                      <a:pt x="922407" y="4852827"/>
                      <a:pt x="925832" y="4869950"/>
                    </a:cubicBezTo>
                    <a:cubicBezTo>
                      <a:pt x="922407" y="4924746"/>
                      <a:pt x="924121" y="4980106"/>
                      <a:pt x="915558" y="5034337"/>
                    </a:cubicBezTo>
                    <a:cubicBezTo>
                      <a:pt x="913632" y="5046534"/>
                      <a:pt x="898558" y="5053332"/>
                      <a:pt x="895010" y="5065159"/>
                    </a:cubicBezTo>
                    <a:cubicBezTo>
                      <a:pt x="888051" y="5088354"/>
                      <a:pt x="890180" y="5113482"/>
                      <a:pt x="884735" y="5137079"/>
                    </a:cubicBezTo>
                    <a:cubicBezTo>
                      <a:pt x="879865" y="5158184"/>
                      <a:pt x="871036" y="5178175"/>
                      <a:pt x="864187" y="5198723"/>
                    </a:cubicBezTo>
                    <a:lnTo>
                      <a:pt x="853913" y="5229546"/>
                    </a:lnTo>
                    <a:cubicBezTo>
                      <a:pt x="857338" y="5239820"/>
                      <a:pt x="855176" y="5254361"/>
                      <a:pt x="864187" y="5260368"/>
                    </a:cubicBezTo>
                    <a:cubicBezTo>
                      <a:pt x="878717" y="5270055"/>
                      <a:pt x="899207" y="5264511"/>
                      <a:pt x="915558" y="5270643"/>
                    </a:cubicBezTo>
                    <a:cubicBezTo>
                      <a:pt x="927120" y="5274979"/>
                      <a:pt x="936106" y="5284342"/>
                      <a:pt x="946380" y="5291191"/>
                    </a:cubicBezTo>
                    <a:cubicBezTo>
                      <a:pt x="1050890" y="5256355"/>
                      <a:pt x="856885" y="5318094"/>
                      <a:pt x="1141589" y="5270643"/>
                    </a:cubicBezTo>
                    <a:cubicBezTo>
                      <a:pt x="1152569" y="5268813"/>
                      <a:pt x="1180092" y="5223163"/>
                      <a:pt x="1182686" y="5219272"/>
                    </a:cubicBezTo>
                    <a:cubicBezTo>
                      <a:pt x="1186111" y="5208998"/>
                      <a:pt x="1192960" y="5199279"/>
                      <a:pt x="1192960" y="5188449"/>
                    </a:cubicBezTo>
                    <a:cubicBezTo>
                      <a:pt x="1192960" y="5162626"/>
                      <a:pt x="1172526" y="5147581"/>
                      <a:pt x="1162138" y="5126804"/>
                    </a:cubicBezTo>
                    <a:cubicBezTo>
                      <a:pt x="1157295" y="5117118"/>
                      <a:pt x="1155289" y="5106256"/>
                      <a:pt x="1151864" y="5095982"/>
                    </a:cubicBezTo>
                    <a:cubicBezTo>
                      <a:pt x="1155289" y="5061735"/>
                      <a:pt x="1154399" y="5026777"/>
                      <a:pt x="1162138" y="4993240"/>
                    </a:cubicBezTo>
                    <a:cubicBezTo>
                      <a:pt x="1164914" y="4981208"/>
                      <a:pt x="1182686" y="4974766"/>
                      <a:pt x="1182686" y="4962418"/>
                    </a:cubicBezTo>
                    <a:cubicBezTo>
                      <a:pt x="1182686" y="4940758"/>
                      <a:pt x="1168987" y="4921321"/>
                      <a:pt x="1162138" y="4900773"/>
                    </a:cubicBezTo>
                    <a:lnTo>
                      <a:pt x="1151864" y="4869950"/>
                    </a:lnTo>
                    <a:cubicBezTo>
                      <a:pt x="1155289" y="4811730"/>
                      <a:pt x="1156335" y="4753321"/>
                      <a:pt x="1162138" y="4695290"/>
                    </a:cubicBezTo>
                    <a:cubicBezTo>
                      <a:pt x="1163216" y="4684514"/>
                      <a:pt x="1170632" y="4675150"/>
                      <a:pt x="1172412" y="4664467"/>
                    </a:cubicBezTo>
                    <a:cubicBezTo>
                      <a:pt x="1195352" y="4526825"/>
                      <a:pt x="1168874" y="4613438"/>
                      <a:pt x="1192960" y="4541177"/>
                    </a:cubicBezTo>
                    <a:cubicBezTo>
                      <a:pt x="1196385" y="4506930"/>
                      <a:pt x="1198366" y="4472508"/>
                      <a:pt x="1203234" y="4438436"/>
                    </a:cubicBezTo>
                    <a:cubicBezTo>
                      <a:pt x="1205231" y="4424457"/>
                      <a:pt x="1211512" y="4411318"/>
                      <a:pt x="1213509" y="4397339"/>
                    </a:cubicBezTo>
                    <a:cubicBezTo>
                      <a:pt x="1218377" y="4363267"/>
                      <a:pt x="1218550" y="4328616"/>
                      <a:pt x="1223783" y="4294598"/>
                    </a:cubicBezTo>
                    <a:cubicBezTo>
                      <a:pt x="1235140" y="4220777"/>
                      <a:pt x="1234057" y="4287175"/>
                      <a:pt x="1234057" y="425350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3" name="フリーフォーム 1042"/>
              <p:cNvSpPr/>
              <p:nvPr/>
            </p:nvSpPr>
            <p:spPr>
              <a:xfrm>
                <a:off x="3870417" y="733203"/>
                <a:ext cx="206914" cy="4315146"/>
              </a:xfrm>
              <a:custGeom>
                <a:avLst/>
                <a:gdLst>
                  <a:gd name="connsiteX0" fmla="*/ 155544 w 206914"/>
                  <a:gd name="connsiteY0" fmla="*/ 0 h 4315146"/>
                  <a:gd name="connsiteX1" fmla="*/ 186366 w 206914"/>
                  <a:gd name="connsiteY1" fmla="*/ 51371 h 4315146"/>
                  <a:gd name="connsiteX2" fmla="*/ 165818 w 206914"/>
                  <a:gd name="connsiteY2" fmla="*/ 339047 h 4315146"/>
                  <a:gd name="connsiteX3" fmla="*/ 176092 w 206914"/>
                  <a:gd name="connsiteY3" fmla="*/ 554805 h 4315146"/>
                  <a:gd name="connsiteX4" fmla="*/ 206914 w 206914"/>
                  <a:gd name="connsiteY4" fmla="*/ 667820 h 4315146"/>
                  <a:gd name="connsiteX5" fmla="*/ 186366 w 206914"/>
                  <a:gd name="connsiteY5" fmla="*/ 1089061 h 4315146"/>
                  <a:gd name="connsiteX6" fmla="*/ 176092 w 206914"/>
                  <a:gd name="connsiteY6" fmla="*/ 1130157 h 4315146"/>
                  <a:gd name="connsiteX7" fmla="*/ 176092 w 206914"/>
                  <a:gd name="connsiteY7" fmla="*/ 1684962 h 4315146"/>
                  <a:gd name="connsiteX8" fmla="*/ 186366 w 206914"/>
                  <a:gd name="connsiteY8" fmla="*/ 1746607 h 4315146"/>
                  <a:gd name="connsiteX9" fmla="*/ 206914 w 206914"/>
                  <a:gd name="connsiteY9" fmla="*/ 1849348 h 4315146"/>
                  <a:gd name="connsiteX10" fmla="*/ 186366 w 206914"/>
                  <a:gd name="connsiteY10" fmla="*/ 2137025 h 4315146"/>
                  <a:gd name="connsiteX11" fmla="*/ 176092 w 206914"/>
                  <a:gd name="connsiteY11" fmla="*/ 2178122 h 4315146"/>
                  <a:gd name="connsiteX12" fmla="*/ 176092 w 206914"/>
                  <a:gd name="connsiteY12" fmla="*/ 2527443 h 4315146"/>
                  <a:gd name="connsiteX13" fmla="*/ 186366 w 206914"/>
                  <a:gd name="connsiteY13" fmla="*/ 2558265 h 4315146"/>
                  <a:gd name="connsiteX14" fmla="*/ 176092 w 206914"/>
                  <a:gd name="connsiteY14" fmla="*/ 2825393 h 4315146"/>
                  <a:gd name="connsiteX15" fmla="*/ 155544 w 206914"/>
                  <a:gd name="connsiteY15" fmla="*/ 2845942 h 4315146"/>
                  <a:gd name="connsiteX16" fmla="*/ 145269 w 206914"/>
                  <a:gd name="connsiteY16" fmla="*/ 3010328 h 4315146"/>
                  <a:gd name="connsiteX17" fmla="*/ 134995 w 206914"/>
                  <a:gd name="connsiteY17" fmla="*/ 3061699 h 4315146"/>
                  <a:gd name="connsiteX18" fmla="*/ 114447 w 206914"/>
                  <a:gd name="connsiteY18" fmla="*/ 3154166 h 4315146"/>
                  <a:gd name="connsiteX19" fmla="*/ 104173 w 206914"/>
                  <a:gd name="connsiteY19" fmla="*/ 3226086 h 4315146"/>
                  <a:gd name="connsiteX20" fmla="*/ 83624 w 206914"/>
                  <a:gd name="connsiteY20" fmla="*/ 3380198 h 4315146"/>
                  <a:gd name="connsiteX21" fmla="*/ 73350 w 206914"/>
                  <a:gd name="connsiteY21" fmla="*/ 3421295 h 4315146"/>
                  <a:gd name="connsiteX22" fmla="*/ 63076 w 206914"/>
                  <a:gd name="connsiteY22" fmla="*/ 3575407 h 4315146"/>
                  <a:gd name="connsiteX23" fmla="*/ 42528 w 206914"/>
                  <a:gd name="connsiteY23" fmla="*/ 3698697 h 4315146"/>
                  <a:gd name="connsiteX24" fmla="*/ 32254 w 206914"/>
                  <a:gd name="connsiteY24" fmla="*/ 3739793 h 4315146"/>
                  <a:gd name="connsiteX25" fmla="*/ 21980 w 206914"/>
                  <a:gd name="connsiteY25" fmla="*/ 3770616 h 4315146"/>
                  <a:gd name="connsiteX26" fmla="*/ 11705 w 206914"/>
                  <a:gd name="connsiteY26" fmla="*/ 3821987 h 4315146"/>
                  <a:gd name="connsiteX27" fmla="*/ 11705 w 206914"/>
                  <a:gd name="connsiteY27" fmla="*/ 4171308 h 4315146"/>
                  <a:gd name="connsiteX28" fmla="*/ 32254 w 206914"/>
                  <a:gd name="connsiteY28" fmla="*/ 4232953 h 4315146"/>
                  <a:gd name="connsiteX29" fmla="*/ 42528 w 206914"/>
                  <a:gd name="connsiteY29" fmla="*/ 4263775 h 4315146"/>
                  <a:gd name="connsiteX30" fmla="*/ 42528 w 206914"/>
                  <a:gd name="connsiteY30" fmla="*/ 4315146 h 431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6914" h="4315146">
                    <a:moveTo>
                      <a:pt x="155544" y="0"/>
                    </a:moveTo>
                    <a:cubicBezTo>
                      <a:pt x="165818" y="17124"/>
                      <a:pt x="184834" y="31460"/>
                      <a:pt x="186366" y="51371"/>
                    </a:cubicBezTo>
                    <a:cubicBezTo>
                      <a:pt x="194364" y="155348"/>
                      <a:pt x="179741" y="241583"/>
                      <a:pt x="165818" y="339047"/>
                    </a:cubicBezTo>
                    <a:cubicBezTo>
                      <a:pt x="169243" y="410966"/>
                      <a:pt x="168683" y="483186"/>
                      <a:pt x="176092" y="554805"/>
                    </a:cubicBezTo>
                    <a:cubicBezTo>
                      <a:pt x="179568" y="588410"/>
                      <a:pt x="195263" y="632868"/>
                      <a:pt x="206914" y="667820"/>
                    </a:cubicBezTo>
                    <a:cubicBezTo>
                      <a:pt x="203174" y="791233"/>
                      <a:pt x="208864" y="954070"/>
                      <a:pt x="186366" y="1089061"/>
                    </a:cubicBezTo>
                    <a:cubicBezTo>
                      <a:pt x="184045" y="1102989"/>
                      <a:pt x="179517" y="1116458"/>
                      <a:pt x="176092" y="1130157"/>
                    </a:cubicBezTo>
                    <a:cubicBezTo>
                      <a:pt x="166054" y="1411212"/>
                      <a:pt x="158957" y="1410800"/>
                      <a:pt x="176092" y="1684962"/>
                    </a:cubicBezTo>
                    <a:cubicBezTo>
                      <a:pt x="177391" y="1705753"/>
                      <a:pt x="182527" y="1726132"/>
                      <a:pt x="186366" y="1746607"/>
                    </a:cubicBezTo>
                    <a:cubicBezTo>
                      <a:pt x="192802" y="1780934"/>
                      <a:pt x="206914" y="1849348"/>
                      <a:pt x="206914" y="1849348"/>
                    </a:cubicBezTo>
                    <a:cubicBezTo>
                      <a:pt x="201374" y="1965690"/>
                      <a:pt x="204843" y="2035401"/>
                      <a:pt x="186366" y="2137025"/>
                    </a:cubicBezTo>
                    <a:cubicBezTo>
                      <a:pt x="183840" y="2150918"/>
                      <a:pt x="179517" y="2164423"/>
                      <a:pt x="176092" y="2178122"/>
                    </a:cubicBezTo>
                    <a:cubicBezTo>
                      <a:pt x="167592" y="2348131"/>
                      <a:pt x="158006" y="2373713"/>
                      <a:pt x="176092" y="2527443"/>
                    </a:cubicBezTo>
                    <a:cubicBezTo>
                      <a:pt x="177357" y="2538199"/>
                      <a:pt x="182941" y="2547991"/>
                      <a:pt x="186366" y="2558265"/>
                    </a:cubicBezTo>
                    <a:cubicBezTo>
                      <a:pt x="182941" y="2647308"/>
                      <a:pt x="185585" y="2736792"/>
                      <a:pt x="176092" y="2825393"/>
                    </a:cubicBezTo>
                    <a:cubicBezTo>
                      <a:pt x="175060" y="2835025"/>
                      <a:pt x="157137" y="2836387"/>
                      <a:pt x="155544" y="2845942"/>
                    </a:cubicBezTo>
                    <a:cubicBezTo>
                      <a:pt x="146518" y="2900097"/>
                      <a:pt x="150474" y="2955673"/>
                      <a:pt x="145269" y="3010328"/>
                    </a:cubicBezTo>
                    <a:cubicBezTo>
                      <a:pt x="143613" y="3027712"/>
                      <a:pt x="138119" y="3044518"/>
                      <a:pt x="134995" y="3061699"/>
                    </a:cubicBezTo>
                    <a:cubicBezTo>
                      <a:pt x="120530" y="3141259"/>
                      <a:pt x="132562" y="3099821"/>
                      <a:pt x="114447" y="3154166"/>
                    </a:cubicBezTo>
                    <a:cubicBezTo>
                      <a:pt x="111022" y="3178139"/>
                      <a:pt x="107177" y="3202056"/>
                      <a:pt x="104173" y="3226086"/>
                    </a:cubicBezTo>
                    <a:cubicBezTo>
                      <a:pt x="95033" y="3299206"/>
                      <a:pt x="96691" y="3314867"/>
                      <a:pt x="83624" y="3380198"/>
                    </a:cubicBezTo>
                    <a:cubicBezTo>
                      <a:pt x="80855" y="3394044"/>
                      <a:pt x="76775" y="3407596"/>
                      <a:pt x="73350" y="3421295"/>
                    </a:cubicBezTo>
                    <a:cubicBezTo>
                      <a:pt x="69925" y="3472666"/>
                      <a:pt x="68761" y="3524237"/>
                      <a:pt x="63076" y="3575407"/>
                    </a:cubicBezTo>
                    <a:cubicBezTo>
                      <a:pt x="58475" y="3616816"/>
                      <a:pt x="52633" y="3658277"/>
                      <a:pt x="42528" y="3698697"/>
                    </a:cubicBezTo>
                    <a:cubicBezTo>
                      <a:pt x="39103" y="3712396"/>
                      <a:pt x="36133" y="3726216"/>
                      <a:pt x="32254" y="3739793"/>
                    </a:cubicBezTo>
                    <a:cubicBezTo>
                      <a:pt x="29279" y="3750206"/>
                      <a:pt x="24607" y="3760109"/>
                      <a:pt x="21980" y="3770616"/>
                    </a:cubicBezTo>
                    <a:cubicBezTo>
                      <a:pt x="17745" y="3787557"/>
                      <a:pt x="15130" y="3804863"/>
                      <a:pt x="11705" y="3821987"/>
                    </a:cubicBezTo>
                    <a:cubicBezTo>
                      <a:pt x="103" y="3972816"/>
                      <a:pt x="-7456" y="3998866"/>
                      <a:pt x="11705" y="4171308"/>
                    </a:cubicBezTo>
                    <a:cubicBezTo>
                      <a:pt x="14097" y="4192835"/>
                      <a:pt x="25404" y="4212405"/>
                      <a:pt x="32254" y="4232953"/>
                    </a:cubicBezTo>
                    <a:cubicBezTo>
                      <a:pt x="35679" y="4243227"/>
                      <a:pt x="42528" y="4252945"/>
                      <a:pt x="42528" y="4263775"/>
                    </a:cubicBezTo>
                    <a:lnTo>
                      <a:pt x="42528" y="4315146"/>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23" name="グループ化 822"/>
            <p:cNvGrpSpPr/>
            <p:nvPr/>
          </p:nvGrpSpPr>
          <p:grpSpPr>
            <a:xfrm>
              <a:off x="4222003" y="498521"/>
              <a:ext cx="2716560" cy="5363476"/>
              <a:chOff x="4222003" y="498521"/>
              <a:chExt cx="2716560" cy="5363476"/>
            </a:xfrm>
          </p:grpSpPr>
          <p:grpSp>
            <p:nvGrpSpPr>
              <p:cNvPr id="824" name="グループ化 823"/>
              <p:cNvGrpSpPr/>
              <p:nvPr/>
            </p:nvGrpSpPr>
            <p:grpSpPr>
              <a:xfrm>
                <a:off x="4222003" y="498521"/>
                <a:ext cx="2716560" cy="5363476"/>
                <a:chOff x="4222003" y="498521"/>
                <a:chExt cx="2716560" cy="5363476"/>
              </a:xfrm>
            </p:grpSpPr>
            <p:grpSp>
              <p:nvGrpSpPr>
                <p:cNvPr id="826" name="グループ化 825"/>
                <p:cNvGrpSpPr/>
                <p:nvPr/>
              </p:nvGrpSpPr>
              <p:grpSpPr>
                <a:xfrm>
                  <a:off x="5619775" y="499328"/>
                  <a:ext cx="1318788" cy="5362669"/>
                  <a:chOff x="5619775" y="499328"/>
                  <a:chExt cx="1318788" cy="5362669"/>
                </a:xfrm>
              </p:grpSpPr>
              <p:sp>
                <p:nvSpPr>
                  <p:cNvPr id="922" name="フリーフォーム 921"/>
                  <p:cNvSpPr/>
                  <p:nvPr/>
                </p:nvSpPr>
                <p:spPr>
                  <a:xfrm>
                    <a:off x="6446658" y="2832104"/>
                    <a:ext cx="491905" cy="660903"/>
                  </a:xfrm>
                  <a:custGeom>
                    <a:avLst/>
                    <a:gdLst>
                      <a:gd name="connsiteX0" fmla="*/ 0 w 491905"/>
                      <a:gd name="connsiteY0" fmla="*/ 0 h 660903"/>
                      <a:gd name="connsiteX1" fmla="*/ 6036 w 491905"/>
                      <a:gd name="connsiteY1" fmla="*/ 15089 h 660903"/>
                      <a:gd name="connsiteX2" fmla="*/ 12071 w 491905"/>
                      <a:gd name="connsiteY2" fmla="*/ 24143 h 660903"/>
                      <a:gd name="connsiteX3" fmla="*/ 21125 w 491905"/>
                      <a:gd name="connsiteY3" fmla="*/ 42249 h 660903"/>
                      <a:gd name="connsiteX4" fmla="*/ 30178 w 491905"/>
                      <a:gd name="connsiteY4" fmla="*/ 60356 h 660903"/>
                      <a:gd name="connsiteX5" fmla="*/ 36214 w 491905"/>
                      <a:gd name="connsiteY5" fmla="*/ 78463 h 660903"/>
                      <a:gd name="connsiteX6" fmla="*/ 39232 w 491905"/>
                      <a:gd name="connsiteY6" fmla="*/ 87517 h 660903"/>
                      <a:gd name="connsiteX7" fmla="*/ 45267 w 491905"/>
                      <a:gd name="connsiteY7" fmla="*/ 96570 h 660903"/>
                      <a:gd name="connsiteX8" fmla="*/ 54321 w 491905"/>
                      <a:gd name="connsiteY8" fmla="*/ 126748 h 660903"/>
                      <a:gd name="connsiteX9" fmla="*/ 66392 w 491905"/>
                      <a:gd name="connsiteY9" fmla="*/ 144855 h 660903"/>
                      <a:gd name="connsiteX10" fmla="*/ 72428 w 491905"/>
                      <a:gd name="connsiteY10" fmla="*/ 153909 h 660903"/>
                      <a:gd name="connsiteX11" fmla="*/ 66392 w 491905"/>
                      <a:gd name="connsiteY11" fmla="*/ 184087 h 660903"/>
                      <a:gd name="connsiteX12" fmla="*/ 48285 w 491905"/>
                      <a:gd name="connsiteY12" fmla="*/ 211247 h 660903"/>
                      <a:gd name="connsiteX13" fmla="*/ 42250 w 491905"/>
                      <a:gd name="connsiteY13" fmla="*/ 220301 h 660903"/>
                      <a:gd name="connsiteX14" fmla="*/ 36214 w 491905"/>
                      <a:gd name="connsiteY14" fmla="*/ 238408 h 660903"/>
                      <a:gd name="connsiteX15" fmla="*/ 33196 w 491905"/>
                      <a:gd name="connsiteY15" fmla="*/ 256515 h 660903"/>
                      <a:gd name="connsiteX16" fmla="*/ 30178 w 491905"/>
                      <a:gd name="connsiteY16" fmla="*/ 268586 h 660903"/>
                      <a:gd name="connsiteX17" fmla="*/ 27160 w 491905"/>
                      <a:gd name="connsiteY17" fmla="*/ 286693 h 660903"/>
                      <a:gd name="connsiteX18" fmla="*/ 30178 w 491905"/>
                      <a:gd name="connsiteY18" fmla="*/ 416459 h 660903"/>
                      <a:gd name="connsiteX19" fmla="*/ 33196 w 491905"/>
                      <a:gd name="connsiteY19" fmla="*/ 434566 h 660903"/>
                      <a:gd name="connsiteX20" fmla="*/ 36214 w 491905"/>
                      <a:gd name="connsiteY20" fmla="*/ 485869 h 660903"/>
                      <a:gd name="connsiteX21" fmla="*/ 45267 w 491905"/>
                      <a:gd name="connsiteY21" fmla="*/ 519065 h 660903"/>
                      <a:gd name="connsiteX22" fmla="*/ 54321 w 491905"/>
                      <a:gd name="connsiteY22" fmla="*/ 537172 h 660903"/>
                      <a:gd name="connsiteX23" fmla="*/ 63374 w 491905"/>
                      <a:gd name="connsiteY23" fmla="*/ 543208 h 660903"/>
                      <a:gd name="connsiteX24" fmla="*/ 75446 w 491905"/>
                      <a:gd name="connsiteY24" fmla="*/ 558297 h 660903"/>
                      <a:gd name="connsiteX25" fmla="*/ 78463 w 491905"/>
                      <a:gd name="connsiteY25" fmla="*/ 549244 h 660903"/>
                      <a:gd name="connsiteX26" fmla="*/ 78463 w 491905"/>
                      <a:gd name="connsiteY26" fmla="*/ 428531 h 660903"/>
                      <a:gd name="connsiteX27" fmla="*/ 84499 w 491905"/>
                      <a:gd name="connsiteY27" fmla="*/ 410424 h 660903"/>
                      <a:gd name="connsiteX28" fmla="*/ 93553 w 491905"/>
                      <a:gd name="connsiteY28" fmla="*/ 413442 h 660903"/>
                      <a:gd name="connsiteX29" fmla="*/ 102606 w 491905"/>
                      <a:gd name="connsiteY29" fmla="*/ 443620 h 660903"/>
                      <a:gd name="connsiteX30" fmla="*/ 105624 w 491905"/>
                      <a:gd name="connsiteY30" fmla="*/ 528119 h 660903"/>
                      <a:gd name="connsiteX31" fmla="*/ 108642 w 491905"/>
                      <a:gd name="connsiteY31" fmla="*/ 537172 h 660903"/>
                      <a:gd name="connsiteX32" fmla="*/ 111659 w 491905"/>
                      <a:gd name="connsiteY32" fmla="*/ 549244 h 660903"/>
                      <a:gd name="connsiteX33" fmla="*/ 126749 w 491905"/>
                      <a:gd name="connsiteY33" fmla="*/ 624689 h 660903"/>
                      <a:gd name="connsiteX34" fmla="*/ 135802 w 491905"/>
                      <a:gd name="connsiteY34" fmla="*/ 633743 h 660903"/>
                      <a:gd name="connsiteX35" fmla="*/ 144856 w 491905"/>
                      <a:gd name="connsiteY35" fmla="*/ 636760 h 660903"/>
                      <a:gd name="connsiteX36" fmla="*/ 156927 w 491905"/>
                      <a:gd name="connsiteY36" fmla="*/ 633743 h 660903"/>
                      <a:gd name="connsiteX37" fmla="*/ 156927 w 491905"/>
                      <a:gd name="connsiteY37" fmla="*/ 612618 h 660903"/>
                      <a:gd name="connsiteX38" fmla="*/ 159945 w 491905"/>
                      <a:gd name="connsiteY38" fmla="*/ 485869 h 660903"/>
                      <a:gd name="connsiteX39" fmla="*/ 162962 w 491905"/>
                      <a:gd name="connsiteY39" fmla="*/ 419477 h 660903"/>
                      <a:gd name="connsiteX40" fmla="*/ 168998 w 491905"/>
                      <a:gd name="connsiteY40" fmla="*/ 401370 h 660903"/>
                      <a:gd name="connsiteX41" fmla="*/ 184087 w 491905"/>
                      <a:gd name="connsiteY41" fmla="*/ 422495 h 660903"/>
                      <a:gd name="connsiteX42" fmla="*/ 187105 w 491905"/>
                      <a:gd name="connsiteY42" fmla="*/ 431548 h 660903"/>
                      <a:gd name="connsiteX43" fmla="*/ 193141 w 491905"/>
                      <a:gd name="connsiteY43" fmla="*/ 485869 h 660903"/>
                      <a:gd name="connsiteX44" fmla="*/ 196158 w 491905"/>
                      <a:gd name="connsiteY44" fmla="*/ 503976 h 660903"/>
                      <a:gd name="connsiteX45" fmla="*/ 199176 w 491905"/>
                      <a:gd name="connsiteY45" fmla="*/ 528119 h 660903"/>
                      <a:gd name="connsiteX46" fmla="*/ 208230 w 491905"/>
                      <a:gd name="connsiteY46" fmla="*/ 558297 h 660903"/>
                      <a:gd name="connsiteX47" fmla="*/ 220301 w 491905"/>
                      <a:gd name="connsiteY47" fmla="*/ 600546 h 660903"/>
                      <a:gd name="connsiteX48" fmla="*/ 226337 w 491905"/>
                      <a:gd name="connsiteY48" fmla="*/ 618653 h 660903"/>
                      <a:gd name="connsiteX49" fmla="*/ 232372 w 491905"/>
                      <a:gd name="connsiteY49" fmla="*/ 627707 h 660903"/>
                      <a:gd name="connsiteX50" fmla="*/ 247461 w 491905"/>
                      <a:gd name="connsiteY50" fmla="*/ 654867 h 660903"/>
                      <a:gd name="connsiteX51" fmla="*/ 256515 w 491905"/>
                      <a:gd name="connsiteY51" fmla="*/ 660903 h 660903"/>
                      <a:gd name="connsiteX52" fmla="*/ 265568 w 491905"/>
                      <a:gd name="connsiteY52" fmla="*/ 654867 h 660903"/>
                      <a:gd name="connsiteX53" fmla="*/ 268586 w 491905"/>
                      <a:gd name="connsiteY53" fmla="*/ 645814 h 660903"/>
                      <a:gd name="connsiteX54" fmla="*/ 271604 w 491905"/>
                      <a:gd name="connsiteY54" fmla="*/ 609600 h 660903"/>
                      <a:gd name="connsiteX55" fmla="*/ 268586 w 491905"/>
                      <a:gd name="connsiteY55" fmla="*/ 540190 h 660903"/>
                      <a:gd name="connsiteX56" fmla="*/ 265568 w 491905"/>
                      <a:gd name="connsiteY56" fmla="*/ 525101 h 660903"/>
                      <a:gd name="connsiteX57" fmla="*/ 262551 w 491905"/>
                      <a:gd name="connsiteY57" fmla="*/ 506994 h 660903"/>
                      <a:gd name="connsiteX58" fmla="*/ 256515 w 491905"/>
                      <a:gd name="connsiteY58" fmla="*/ 458709 h 660903"/>
                      <a:gd name="connsiteX59" fmla="*/ 259533 w 491905"/>
                      <a:gd name="connsiteY59" fmla="*/ 425513 h 660903"/>
                      <a:gd name="connsiteX60" fmla="*/ 265568 w 491905"/>
                      <a:gd name="connsiteY60" fmla="*/ 443620 h 660903"/>
                      <a:gd name="connsiteX61" fmla="*/ 271604 w 491905"/>
                      <a:gd name="connsiteY61" fmla="*/ 452673 h 660903"/>
                      <a:gd name="connsiteX62" fmla="*/ 274622 w 491905"/>
                      <a:gd name="connsiteY62" fmla="*/ 461727 h 660903"/>
                      <a:gd name="connsiteX63" fmla="*/ 286693 w 491905"/>
                      <a:gd name="connsiteY63" fmla="*/ 479834 h 660903"/>
                      <a:gd name="connsiteX64" fmla="*/ 301782 w 491905"/>
                      <a:gd name="connsiteY64" fmla="*/ 506994 h 660903"/>
                      <a:gd name="connsiteX65" fmla="*/ 310836 w 491905"/>
                      <a:gd name="connsiteY65" fmla="*/ 513030 h 660903"/>
                      <a:gd name="connsiteX66" fmla="*/ 313854 w 491905"/>
                      <a:gd name="connsiteY66" fmla="*/ 522083 h 660903"/>
                      <a:gd name="connsiteX67" fmla="*/ 325925 w 491905"/>
                      <a:gd name="connsiteY67" fmla="*/ 540190 h 660903"/>
                      <a:gd name="connsiteX68" fmla="*/ 331960 w 491905"/>
                      <a:gd name="connsiteY68" fmla="*/ 549244 h 660903"/>
                      <a:gd name="connsiteX69" fmla="*/ 356103 w 491905"/>
                      <a:gd name="connsiteY69" fmla="*/ 582440 h 660903"/>
                      <a:gd name="connsiteX70" fmla="*/ 383263 w 491905"/>
                      <a:gd name="connsiteY70" fmla="*/ 597529 h 660903"/>
                      <a:gd name="connsiteX71" fmla="*/ 392317 w 491905"/>
                      <a:gd name="connsiteY71" fmla="*/ 564333 h 660903"/>
                      <a:gd name="connsiteX72" fmla="*/ 389299 w 491905"/>
                      <a:gd name="connsiteY72" fmla="*/ 552261 h 660903"/>
                      <a:gd name="connsiteX73" fmla="*/ 386281 w 491905"/>
                      <a:gd name="connsiteY73" fmla="*/ 543208 h 660903"/>
                      <a:gd name="connsiteX74" fmla="*/ 383263 w 491905"/>
                      <a:gd name="connsiteY74" fmla="*/ 516047 h 660903"/>
                      <a:gd name="connsiteX75" fmla="*/ 377228 w 491905"/>
                      <a:gd name="connsiteY75" fmla="*/ 497941 h 660903"/>
                      <a:gd name="connsiteX76" fmla="*/ 374210 w 491905"/>
                      <a:gd name="connsiteY76" fmla="*/ 464745 h 660903"/>
                      <a:gd name="connsiteX77" fmla="*/ 365157 w 491905"/>
                      <a:gd name="connsiteY77" fmla="*/ 434566 h 660903"/>
                      <a:gd name="connsiteX78" fmla="*/ 356103 w 491905"/>
                      <a:gd name="connsiteY78" fmla="*/ 404388 h 660903"/>
                      <a:gd name="connsiteX79" fmla="*/ 347050 w 491905"/>
                      <a:gd name="connsiteY79" fmla="*/ 395335 h 660903"/>
                      <a:gd name="connsiteX80" fmla="*/ 337996 w 491905"/>
                      <a:gd name="connsiteY80" fmla="*/ 368174 h 660903"/>
                      <a:gd name="connsiteX81" fmla="*/ 334978 w 491905"/>
                      <a:gd name="connsiteY81" fmla="*/ 359121 h 660903"/>
                      <a:gd name="connsiteX82" fmla="*/ 325925 w 491905"/>
                      <a:gd name="connsiteY82" fmla="*/ 341014 h 660903"/>
                      <a:gd name="connsiteX83" fmla="*/ 328943 w 491905"/>
                      <a:gd name="connsiteY83" fmla="*/ 322907 h 660903"/>
                      <a:gd name="connsiteX84" fmla="*/ 337996 w 491905"/>
                      <a:gd name="connsiteY84" fmla="*/ 325925 h 660903"/>
                      <a:gd name="connsiteX85" fmla="*/ 353085 w 491905"/>
                      <a:gd name="connsiteY85" fmla="*/ 337996 h 660903"/>
                      <a:gd name="connsiteX86" fmla="*/ 371192 w 491905"/>
                      <a:gd name="connsiteY86" fmla="*/ 356103 h 660903"/>
                      <a:gd name="connsiteX87" fmla="*/ 386281 w 491905"/>
                      <a:gd name="connsiteY87" fmla="*/ 371192 h 660903"/>
                      <a:gd name="connsiteX88" fmla="*/ 389299 w 491905"/>
                      <a:gd name="connsiteY88" fmla="*/ 380245 h 660903"/>
                      <a:gd name="connsiteX89" fmla="*/ 416459 w 491905"/>
                      <a:gd name="connsiteY89" fmla="*/ 395335 h 660903"/>
                      <a:gd name="connsiteX90" fmla="*/ 428531 w 491905"/>
                      <a:gd name="connsiteY90" fmla="*/ 401370 h 660903"/>
                      <a:gd name="connsiteX91" fmla="*/ 452673 w 491905"/>
                      <a:gd name="connsiteY91" fmla="*/ 407406 h 660903"/>
                      <a:gd name="connsiteX92" fmla="*/ 488887 w 491905"/>
                      <a:gd name="connsiteY92" fmla="*/ 404388 h 660903"/>
                      <a:gd name="connsiteX93" fmla="*/ 491905 w 491905"/>
                      <a:gd name="connsiteY93" fmla="*/ 395335 h 660903"/>
                      <a:gd name="connsiteX94" fmla="*/ 488887 w 491905"/>
                      <a:gd name="connsiteY94" fmla="*/ 371192 h 660903"/>
                      <a:gd name="connsiteX95" fmla="*/ 482852 w 491905"/>
                      <a:gd name="connsiteY95" fmla="*/ 353085 h 660903"/>
                      <a:gd name="connsiteX96" fmla="*/ 479834 w 491905"/>
                      <a:gd name="connsiteY96" fmla="*/ 344032 h 660903"/>
                      <a:gd name="connsiteX97" fmla="*/ 476816 w 491905"/>
                      <a:gd name="connsiteY97" fmla="*/ 334978 h 660903"/>
                      <a:gd name="connsiteX98" fmla="*/ 470780 w 491905"/>
                      <a:gd name="connsiteY98" fmla="*/ 325925 h 660903"/>
                      <a:gd name="connsiteX99" fmla="*/ 455691 w 491905"/>
                      <a:gd name="connsiteY99" fmla="*/ 298764 h 660903"/>
                      <a:gd name="connsiteX100" fmla="*/ 446638 w 491905"/>
                      <a:gd name="connsiteY100" fmla="*/ 289711 h 660903"/>
                      <a:gd name="connsiteX101" fmla="*/ 431549 w 491905"/>
                      <a:gd name="connsiteY101" fmla="*/ 274622 h 660903"/>
                      <a:gd name="connsiteX102" fmla="*/ 419477 w 491905"/>
                      <a:gd name="connsiteY102" fmla="*/ 259533 h 660903"/>
                      <a:gd name="connsiteX103" fmla="*/ 407406 w 491905"/>
                      <a:gd name="connsiteY103" fmla="*/ 244444 h 660903"/>
                      <a:gd name="connsiteX104" fmla="*/ 395335 w 491905"/>
                      <a:gd name="connsiteY104" fmla="*/ 226337 h 660903"/>
                      <a:gd name="connsiteX105" fmla="*/ 389299 w 491905"/>
                      <a:gd name="connsiteY105" fmla="*/ 217283 h 660903"/>
                      <a:gd name="connsiteX106" fmla="*/ 380246 w 491905"/>
                      <a:gd name="connsiteY106" fmla="*/ 211247 h 660903"/>
                      <a:gd name="connsiteX107" fmla="*/ 365157 w 491905"/>
                      <a:gd name="connsiteY107" fmla="*/ 196158 h 660903"/>
                      <a:gd name="connsiteX108" fmla="*/ 337996 w 491905"/>
                      <a:gd name="connsiteY108" fmla="*/ 175034 h 660903"/>
                      <a:gd name="connsiteX109" fmla="*/ 313854 w 491905"/>
                      <a:gd name="connsiteY109" fmla="*/ 162962 h 660903"/>
                      <a:gd name="connsiteX110" fmla="*/ 292729 w 491905"/>
                      <a:gd name="connsiteY110" fmla="*/ 150891 h 660903"/>
                      <a:gd name="connsiteX111" fmla="*/ 274622 w 491905"/>
                      <a:gd name="connsiteY111" fmla="*/ 141838 h 660903"/>
                      <a:gd name="connsiteX112" fmla="*/ 256515 w 491905"/>
                      <a:gd name="connsiteY112" fmla="*/ 129766 h 660903"/>
                      <a:gd name="connsiteX113" fmla="*/ 247461 w 491905"/>
                      <a:gd name="connsiteY113" fmla="*/ 102606 h 660903"/>
                      <a:gd name="connsiteX114" fmla="*/ 244444 w 491905"/>
                      <a:gd name="connsiteY114" fmla="*/ 93552 h 660903"/>
                      <a:gd name="connsiteX115" fmla="*/ 241426 w 491905"/>
                      <a:gd name="connsiteY115" fmla="*/ 84499 h 660903"/>
                      <a:gd name="connsiteX116" fmla="*/ 238408 w 491905"/>
                      <a:gd name="connsiteY116" fmla="*/ 69410 h 660903"/>
                      <a:gd name="connsiteX117" fmla="*/ 235390 w 491905"/>
                      <a:gd name="connsiteY117" fmla="*/ 60356 h 660903"/>
                      <a:gd name="connsiteX118" fmla="*/ 229355 w 491905"/>
                      <a:gd name="connsiteY118" fmla="*/ 33196 h 660903"/>
                      <a:gd name="connsiteX119" fmla="*/ 229355 w 491905"/>
                      <a:gd name="connsiteY119" fmla="*/ 15089 h 66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91905" h="660903">
                        <a:moveTo>
                          <a:pt x="0" y="0"/>
                        </a:moveTo>
                        <a:cubicBezTo>
                          <a:pt x="2012" y="5030"/>
                          <a:pt x="3613" y="10244"/>
                          <a:pt x="6036" y="15089"/>
                        </a:cubicBezTo>
                        <a:cubicBezTo>
                          <a:pt x="7658" y="18333"/>
                          <a:pt x="10449" y="20899"/>
                          <a:pt x="12071" y="24143"/>
                        </a:cubicBezTo>
                        <a:cubicBezTo>
                          <a:pt x="24558" y="49118"/>
                          <a:pt x="3836" y="16318"/>
                          <a:pt x="21125" y="42249"/>
                        </a:cubicBezTo>
                        <a:cubicBezTo>
                          <a:pt x="32131" y="75267"/>
                          <a:pt x="14579" y="25259"/>
                          <a:pt x="30178" y="60356"/>
                        </a:cubicBezTo>
                        <a:cubicBezTo>
                          <a:pt x="32762" y="66170"/>
                          <a:pt x="34202" y="72427"/>
                          <a:pt x="36214" y="78463"/>
                        </a:cubicBezTo>
                        <a:cubicBezTo>
                          <a:pt x="37220" y="81481"/>
                          <a:pt x="37467" y="84870"/>
                          <a:pt x="39232" y="87517"/>
                        </a:cubicBezTo>
                        <a:lnTo>
                          <a:pt x="45267" y="96570"/>
                        </a:lnTo>
                        <a:cubicBezTo>
                          <a:pt x="46954" y="103319"/>
                          <a:pt x="51381" y="122338"/>
                          <a:pt x="54321" y="126748"/>
                        </a:cubicBezTo>
                        <a:lnTo>
                          <a:pt x="66392" y="144855"/>
                        </a:lnTo>
                        <a:lnTo>
                          <a:pt x="72428" y="153909"/>
                        </a:lnTo>
                        <a:cubicBezTo>
                          <a:pt x="71678" y="159160"/>
                          <a:pt x="70444" y="176793"/>
                          <a:pt x="66392" y="184087"/>
                        </a:cubicBezTo>
                        <a:cubicBezTo>
                          <a:pt x="66378" y="184112"/>
                          <a:pt x="51311" y="206708"/>
                          <a:pt x="48285" y="211247"/>
                        </a:cubicBezTo>
                        <a:cubicBezTo>
                          <a:pt x="46273" y="214265"/>
                          <a:pt x="43397" y="216860"/>
                          <a:pt x="42250" y="220301"/>
                        </a:cubicBezTo>
                        <a:cubicBezTo>
                          <a:pt x="40238" y="226337"/>
                          <a:pt x="37260" y="232132"/>
                          <a:pt x="36214" y="238408"/>
                        </a:cubicBezTo>
                        <a:cubicBezTo>
                          <a:pt x="35208" y="244444"/>
                          <a:pt x="34396" y="250515"/>
                          <a:pt x="33196" y="256515"/>
                        </a:cubicBezTo>
                        <a:cubicBezTo>
                          <a:pt x="32383" y="260582"/>
                          <a:pt x="30991" y="264519"/>
                          <a:pt x="30178" y="268586"/>
                        </a:cubicBezTo>
                        <a:cubicBezTo>
                          <a:pt x="28978" y="274586"/>
                          <a:pt x="28166" y="280657"/>
                          <a:pt x="27160" y="286693"/>
                        </a:cubicBezTo>
                        <a:cubicBezTo>
                          <a:pt x="28166" y="329948"/>
                          <a:pt x="28413" y="373228"/>
                          <a:pt x="30178" y="416459"/>
                        </a:cubicBezTo>
                        <a:cubicBezTo>
                          <a:pt x="30428" y="422573"/>
                          <a:pt x="32666" y="428470"/>
                          <a:pt x="33196" y="434566"/>
                        </a:cubicBezTo>
                        <a:cubicBezTo>
                          <a:pt x="34680" y="451632"/>
                          <a:pt x="34663" y="468809"/>
                          <a:pt x="36214" y="485869"/>
                        </a:cubicBezTo>
                        <a:cubicBezTo>
                          <a:pt x="37280" y="497596"/>
                          <a:pt x="41579" y="507999"/>
                          <a:pt x="45267" y="519065"/>
                        </a:cubicBezTo>
                        <a:cubicBezTo>
                          <a:pt x="47722" y="526430"/>
                          <a:pt x="48470" y="531321"/>
                          <a:pt x="54321" y="537172"/>
                        </a:cubicBezTo>
                        <a:cubicBezTo>
                          <a:pt x="56886" y="539737"/>
                          <a:pt x="60356" y="541196"/>
                          <a:pt x="63374" y="543208"/>
                        </a:cubicBezTo>
                        <a:cubicBezTo>
                          <a:pt x="64645" y="547020"/>
                          <a:pt x="67046" y="560397"/>
                          <a:pt x="75446" y="558297"/>
                        </a:cubicBezTo>
                        <a:cubicBezTo>
                          <a:pt x="78532" y="557526"/>
                          <a:pt x="77457" y="552262"/>
                          <a:pt x="78463" y="549244"/>
                        </a:cubicBezTo>
                        <a:cubicBezTo>
                          <a:pt x="74776" y="497606"/>
                          <a:pt x="72690" y="490109"/>
                          <a:pt x="78463" y="428531"/>
                        </a:cubicBezTo>
                        <a:cubicBezTo>
                          <a:pt x="79057" y="422197"/>
                          <a:pt x="84499" y="410424"/>
                          <a:pt x="84499" y="410424"/>
                        </a:cubicBezTo>
                        <a:cubicBezTo>
                          <a:pt x="87517" y="411430"/>
                          <a:pt x="91704" y="410853"/>
                          <a:pt x="93553" y="413442"/>
                        </a:cubicBezTo>
                        <a:cubicBezTo>
                          <a:pt x="96378" y="417397"/>
                          <a:pt x="100993" y="437168"/>
                          <a:pt x="102606" y="443620"/>
                        </a:cubicBezTo>
                        <a:cubicBezTo>
                          <a:pt x="103612" y="471786"/>
                          <a:pt x="103809" y="499993"/>
                          <a:pt x="105624" y="528119"/>
                        </a:cubicBezTo>
                        <a:cubicBezTo>
                          <a:pt x="105829" y="531293"/>
                          <a:pt x="107768" y="534113"/>
                          <a:pt x="108642" y="537172"/>
                        </a:cubicBezTo>
                        <a:cubicBezTo>
                          <a:pt x="109781" y="541160"/>
                          <a:pt x="110653" y="545220"/>
                          <a:pt x="111659" y="549244"/>
                        </a:cubicBezTo>
                        <a:cubicBezTo>
                          <a:pt x="113164" y="573326"/>
                          <a:pt x="109612" y="604124"/>
                          <a:pt x="126749" y="624689"/>
                        </a:cubicBezTo>
                        <a:cubicBezTo>
                          <a:pt x="129481" y="627968"/>
                          <a:pt x="132251" y="631376"/>
                          <a:pt x="135802" y="633743"/>
                        </a:cubicBezTo>
                        <a:cubicBezTo>
                          <a:pt x="138449" y="635508"/>
                          <a:pt x="141838" y="635754"/>
                          <a:pt x="144856" y="636760"/>
                        </a:cubicBezTo>
                        <a:cubicBezTo>
                          <a:pt x="148880" y="635754"/>
                          <a:pt x="153688" y="636334"/>
                          <a:pt x="156927" y="633743"/>
                        </a:cubicBezTo>
                        <a:cubicBezTo>
                          <a:pt x="163241" y="628692"/>
                          <a:pt x="158129" y="617427"/>
                          <a:pt x="156927" y="612618"/>
                        </a:cubicBezTo>
                        <a:cubicBezTo>
                          <a:pt x="157933" y="570368"/>
                          <a:pt x="158625" y="528110"/>
                          <a:pt x="159945" y="485869"/>
                        </a:cubicBezTo>
                        <a:cubicBezTo>
                          <a:pt x="160637" y="463726"/>
                          <a:pt x="160602" y="441504"/>
                          <a:pt x="162962" y="419477"/>
                        </a:cubicBezTo>
                        <a:cubicBezTo>
                          <a:pt x="163640" y="413151"/>
                          <a:pt x="168998" y="401370"/>
                          <a:pt x="168998" y="401370"/>
                        </a:cubicBezTo>
                        <a:cubicBezTo>
                          <a:pt x="184088" y="406400"/>
                          <a:pt x="177046" y="401370"/>
                          <a:pt x="184087" y="422495"/>
                        </a:cubicBezTo>
                        <a:lnTo>
                          <a:pt x="187105" y="431548"/>
                        </a:lnTo>
                        <a:cubicBezTo>
                          <a:pt x="189117" y="449655"/>
                          <a:pt x="190147" y="467898"/>
                          <a:pt x="193141" y="485869"/>
                        </a:cubicBezTo>
                        <a:cubicBezTo>
                          <a:pt x="194147" y="491905"/>
                          <a:pt x="195293" y="497919"/>
                          <a:pt x="196158" y="503976"/>
                        </a:cubicBezTo>
                        <a:cubicBezTo>
                          <a:pt x="197305" y="512005"/>
                          <a:pt x="197843" y="520119"/>
                          <a:pt x="199176" y="528119"/>
                        </a:cubicBezTo>
                        <a:cubicBezTo>
                          <a:pt x="201572" y="542492"/>
                          <a:pt x="204204" y="542192"/>
                          <a:pt x="208230" y="558297"/>
                        </a:cubicBezTo>
                        <a:cubicBezTo>
                          <a:pt x="215809" y="588617"/>
                          <a:pt x="211641" y="574567"/>
                          <a:pt x="220301" y="600546"/>
                        </a:cubicBezTo>
                        <a:cubicBezTo>
                          <a:pt x="220301" y="600547"/>
                          <a:pt x="226336" y="618652"/>
                          <a:pt x="226337" y="618653"/>
                        </a:cubicBezTo>
                        <a:cubicBezTo>
                          <a:pt x="228349" y="621671"/>
                          <a:pt x="230899" y="624393"/>
                          <a:pt x="232372" y="627707"/>
                        </a:cubicBezTo>
                        <a:cubicBezTo>
                          <a:pt x="241289" y="647772"/>
                          <a:pt x="232882" y="642718"/>
                          <a:pt x="247461" y="654867"/>
                        </a:cubicBezTo>
                        <a:cubicBezTo>
                          <a:pt x="250247" y="657189"/>
                          <a:pt x="253497" y="658891"/>
                          <a:pt x="256515" y="660903"/>
                        </a:cubicBezTo>
                        <a:cubicBezTo>
                          <a:pt x="259533" y="658891"/>
                          <a:pt x="263302" y="657699"/>
                          <a:pt x="265568" y="654867"/>
                        </a:cubicBezTo>
                        <a:cubicBezTo>
                          <a:pt x="267555" y="652383"/>
                          <a:pt x="268166" y="648967"/>
                          <a:pt x="268586" y="645814"/>
                        </a:cubicBezTo>
                        <a:cubicBezTo>
                          <a:pt x="270187" y="633807"/>
                          <a:pt x="270598" y="621671"/>
                          <a:pt x="271604" y="609600"/>
                        </a:cubicBezTo>
                        <a:cubicBezTo>
                          <a:pt x="270598" y="586463"/>
                          <a:pt x="270236" y="563290"/>
                          <a:pt x="268586" y="540190"/>
                        </a:cubicBezTo>
                        <a:cubicBezTo>
                          <a:pt x="268221" y="535074"/>
                          <a:pt x="266485" y="530148"/>
                          <a:pt x="265568" y="525101"/>
                        </a:cubicBezTo>
                        <a:cubicBezTo>
                          <a:pt x="264474" y="519081"/>
                          <a:pt x="263310" y="513066"/>
                          <a:pt x="262551" y="506994"/>
                        </a:cubicBezTo>
                        <a:cubicBezTo>
                          <a:pt x="255302" y="448996"/>
                          <a:pt x="263387" y="499941"/>
                          <a:pt x="256515" y="458709"/>
                        </a:cubicBezTo>
                        <a:cubicBezTo>
                          <a:pt x="257521" y="447644"/>
                          <a:pt x="253817" y="435041"/>
                          <a:pt x="259533" y="425513"/>
                        </a:cubicBezTo>
                        <a:cubicBezTo>
                          <a:pt x="262806" y="420057"/>
                          <a:pt x="262039" y="438327"/>
                          <a:pt x="265568" y="443620"/>
                        </a:cubicBezTo>
                        <a:lnTo>
                          <a:pt x="271604" y="452673"/>
                        </a:lnTo>
                        <a:cubicBezTo>
                          <a:pt x="272610" y="455691"/>
                          <a:pt x="273077" y="458946"/>
                          <a:pt x="274622" y="461727"/>
                        </a:cubicBezTo>
                        <a:cubicBezTo>
                          <a:pt x="278145" y="468068"/>
                          <a:pt x="284399" y="472952"/>
                          <a:pt x="286693" y="479834"/>
                        </a:cubicBezTo>
                        <a:cubicBezTo>
                          <a:pt x="289838" y="489268"/>
                          <a:pt x="292889" y="501065"/>
                          <a:pt x="301782" y="506994"/>
                        </a:cubicBezTo>
                        <a:lnTo>
                          <a:pt x="310836" y="513030"/>
                        </a:lnTo>
                        <a:cubicBezTo>
                          <a:pt x="311842" y="516048"/>
                          <a:pt x="312309" y="519302"/>
                          <a:pt x="313854" y="522083"/>
                        </a:cubicBezTo>
                        <a:cubicBezTo>
                          <a:pt x="317377" y="528424"/>
                          <a:pt x="321901" y="534154"/>
                          <a:pt x="325925" y="540190"/>
                        </a:cubicBezTo>
                        <a:lnTo>
                          <a:pt x="331960" y="549244"/>
                        </a:lnTo>
                        <a:cubicBezTo>
                          <a:pt x="337723" y="557889"/>
                          <a:pt x="352054" y="579741"/>
                          <a:pt x="356103" y="582440"/>
                        </a:cubicBezTo>
                        <a:cubicBezTo>
                          <a:pt x="376857" y="596275"/>
                          <a:pt x="367328" y="592217"/>
                          <a:pt x="383263" y="597529"/>
                        </a:cubicBezTo>
                        <a:cubicBezTo>
                          <a:pt x="390071" y="570300"/>
                          <a:pt x="386676" y="581256"/>
                          <a:pt x="392317" y="564333"/>
                        </a:cubicBezTo>
                        <a:cubicBezTo>
                          <a:pt x="391311" y="560309"/>
                          <a:pt x="390439" y="556249"/>
                          <a:pt x="389299" y="552261"/>
                        </a:cubicBezTo>
                        <a:cubicBezTo>
                          <a:pt x="388425" y="549202"/>
                          <a:pt x="386804" y="546346"/>
                          <a:pt x="386281" y="543208"/>
                        </a:cubicBezTo>
                        <a:cubicBezTo>
                          <a:pt x="384783" y="534223"/>
                          <a:pt x="385049" y="524980"/>
                          <a:pt x="383263" y="516047"/>
                        </a:cubicBezTo>
                        <a:cubicBezTo>
                          <a:pt x="382015" y="509809"/>
                          <a:pt x="377228" y="497941"/>
                          <a:pt x="377228" y="497941"/>
                        </a:cubicBezTo>
                        <a:cubicBezTo>
                          <a:pt x="376222" y="486876"/>
                          <a:pt x="375679" y="475758"/>
                          <a:pt x="374210" y="464745"/>
                        </a:cubicBezTo>
                        <a:cubicBezTo>
                          <a:pt x="372842" y="454485"/>
                          <a:pt x="367606" y="444361"/>
                          <a:pt x="365157" y="434566"/>
                        </a:cubicBezTo>
                        <a:cubicBezTo>
                          <a:pt x="363789" y="429095"/>
                          <a:pt x="358552" y="406837"/>
                          <a:pt x="356103" y="404388"/>
                        </a:cubicBezTo>
                        <a:lnTo>
                          <a:pt x="347050" y="395335"/>
                        </a:lnTo>
                        <a:lnTo>
                          <a:pt x="337996" y="368174"/>
                        </a:lnTo>
                        <a:cubicBezTo>
                          <a:pt x="336990" y="365156"/>
                          <a:pt x="336742" y="361768"/>
                          <a:pt x="334978" y="359121"/>
                        </a:cubicBezTo>
                        <a:cubicBezTo>
                          <a:pt x="327179" y="347420"/>
                          <a:pt x="330090" y="353508"/>
                          <a:pt x="325925" y="341014"/>
                        </a:cubicBezTo>
                        <a:cubicBezTo>
                          <a:pt x="326931" y="334978"/>
                          <a:pt x="325121" y="327685"/>
                          <a:pt x="328943" y="322907"/>
                        </a:cubicBezTo>
                        <a:cubicBezTo>
                          <a:pt x="330930" y="320423"/>
                          <a:pt x="335512" y="323938"/>
                          <a:pt x="337996" y="325925"/>
                        </a:cubicBezTo>
                        <a:cubicBezTo>
                          <a:pt x="357496" y="341525"/>
                          <a:pt x="330330" y="330410"/>
                          <a:pt x="353085" y="337996"/>
                        </a:cubicBezTo>
                        <a:cubicBezTo>
                          <a:pt x="359121" y="344032"/>
                          <a:pt x="366457" y="349001"/>
                          <a:pt x="371192" y="356103"/>
                        </a:cubicBezTo>
                        <a:cubicBezTo>
                          <a:pt x="379240" y="368174"/>
                          <a:pt x="374210" y="363144"/>
                          <a:pt x="386281" y="371192"/>
                        </a:cubicBezTo>
                        <a:cubicBezTo>
                          <a:pt x="387287" y="374210"/>
                          <a:pt x="387050" y="377996"/>
                          <a:pt x="389299" y="380245"/>
                        </a:cubicBezTo>
                        <a:cubicBezTo>
                          <a:pt x="404000" y="394946"/>
                          <a:pt x="403178" y="389644"/>
                          <a:pt x="416459" y="395335"/>
                        </a:cubicBezTo>
                        <a:cubicBezTo>
                          <a:pt x="420594" y="397107"/>
                          <a:pt x="424396" y="399598"/>
                          <a:pt x="428531" y="401370"/>
                        </a:cubicBezTo>
                        <a:cubicBezTo>
                          <a:pt x="436653" y="404851"/>
                          <a:pt x="443812" y="405634"/>
                          <a:pt x="452673" y="407406"/>
                        </a:cubicBezTo>
                        <a:cubicBezTo>
                          <a:pt x="464744" y="406400"/>
                          <a:pt x="477309" y="407950"/>
                          <a:pt x="488887" y="404388"/>
                        </a:cubicBezTo>
                        <a:cubicBezTo>
                          <a:pt x="491927" y="403453"/>
                          <a:pt x="491905" y="398516"/>
                          <a:pt x="491905" y="395335"/>
                        </a:cubicBezTo>
                        <a:cubicBezTo>
                          <a:pt x="491905" y="387225"/>
                          <a:pt x="490586" y="379122"/>
                          <a:pt x="488887" y="371192"/>
                        </a:cubicBezTo>
                        <a:cubicBezTo>
                          <a:pt x="487554" y="364971"/>
                          <a:pt x="484864" y="359121"/>
                          <a:pt x="482852" y="353085"/>
                        </a:cubicBezTo>
                        <a:lnTo>
                          <a:pt x="479834" y="344032"/>
                        </a:lnTo>
                        <a:cubicBezTo>
                          <a:pt x="478828" y="341014"/>
                          <a:pt x="478581" y="337625"/>
                          <a:pt x="476816" y="334978"/>
                        </a:cubicBezTo>
                        <a:lnTo>
                          <a:pt x="470780" y="325925"/>
                        </a:lnTo>
                        <a:cubicBezTo>
                          <a:pt x="466985" y="314540"/>
                          <a:pt x="466067" y="309140"/>
                          <a:pt x="455691" y="298764"/>
                        </a:cubicBezTo>
                        <a:cubicBezTo>
                          <a:pt x="452673" y="295746"/>
                          <a:pt x="449370" y="292989"/>
                          <a:pt x="446638" y="289711"/>
                        </a:cubicBezTo>
                        <a:cubicBezTo>
                          <a:pt x="434064" y="274622"/>
                          <a:pt x="448146" y="285686"/>
                          <a:pt x="431549" y="274622"/>
                        </a:cubicBezTo>
                        <a:cubicBezTo>
                          <a:pt x="423963" y="251864"/>
                          <a:pt x="435078" y="279034"/>
                          <a:pt x="419477" y="259533"/>
                        </a:cubicBezTo>
                        <a:cubicBezTo>
                          <a:pt x="402816" y="238708"/>
                          <a:pt x="433352" y="261740"/>
                          <a:pt x="407406" y="244444"/>
                        </a:cubicBezTo>
                        <a:lnTo>
                          <a:pt x="395335" y="226337"/>
                        </a:lnTo>
                        <a:cubicBezTo>
                          <a:pt x="393323" y="223319"/>
                          <a:pt x="392317" y="219295"/>
                          <a:pt x="389299" y="217283"/>
                        </a:cubicBezTo>
                        <a:lnTo>
                          <a:pt x="380246" y="211247"/>
                        </a:lnTo>
                        <a:cubicBezTo>
                          <a:pt x="369181" y="194652"/>
                          <a:pt x="380245" y="208731"/>
                          <a:pt x="365157" y="196158"/>
                        </a:cubicBezTo>
                        <a:cubicBezTo>
                          <a:pt x="350255" y="183740"/>
                          <a:pt x="360875" y="186475"/>
                          <a:pt x="337996" y="175034"/>
                        </a:cubicBezTo>
                        <a:cubicBezTo>
                          <a:pt x="329949" y="171010"/>
                          <a:pt x="321052" y="168360"/>
                          <a:pt x="313854" y="162962"/>
                        </a:cubicBezTo>
                        <a:cubicBezTo>
                          <a:pt x="284658" y="141068"/>
                          <a:pt x="315774" y="162414"/>
                          <a:pt x="292729" y="150891"/>
                        </a:cubicBezTo>
                        <a:cubicBezTo>
                          <a:pt x="269337" y="139194"/>
                          <a:pt x="297369" y="149419"/>
                          <a:pt x="274622" y="141838"/>
                        </a:cubicBezTo>
                        <a:cubicBezTo>
                          <a:pt x="268586" y="137814"/>
                          <a:pt x="258809" y="136648"/>
                          <a:pt x="256515" y="129766"/>
                        </a:cubicBezTo>
                        <a:lnTo>
                          <a:pt x="247461" y="102606"/>
                        </a:lnTo>
                        <a:lnTo>
                          <a:pt x="244444" y="93552"/>
                        </a:lnTo>
                        <a:cubicBezTo>
                          <a:pt x="243438" y="90534"/>
                          <a:pt x="242050" y="87618"/>
                          <a:pt x="241426" y="84499"/>
                        </a:cubicBezTo>
                        <a:cubicBezTo>
                          <a:pt x="240420" y="79469"/>
                          <a:pt x="239652" y="74386"/>
                          <a:pt x="238408" y="69410"/>
                        </a:cubicBezTo>
                        <a:cubicBezTo>
                          <a:pt x="237636" y="66324"/>
                          <a:pt x="236264" y="63415"/>
                          <a:pt x="235390" y="60356"/>
                        </a:cubicBezTo>
                        <a:cubicBezTo>
                          <a:pt x="233889" y="55103"/>
                          <a:pt x="229770" y="37766"/>
                          <a:pt x="229355" y="33196"/>
                        </a:cubicBezTo>
                        <a:cubicBezTo>
                          <a:pt x="228809" y="27185"/>
                          <a:pt x="229355" y="21125"/>
                          <a:pt x="229355" y="15089"/>
                        </a:cubicBezTo>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3" name="フリーフォーム 922"/>
                  <p:cNvSpPr/>
                  <p:nvPr/>
                </p:nvSpPr>
                <p:spPr>
                  <a:xfrm>
                    <a:off x="5637882" y="532524"/>
                    <a:ext cx="283696" cy="685283"/>
                  </a:xfrm>
                  <a:custGeom>
                    <a:avLst/>
                    <a:gdLst>
                      <a:gd name="connsiteX0" fmla="*/ 0 w 301782"/>
                      <a:gd name="connsiteY0" fmla="*/ 3018 h 661051"/>
                      <a:gd name="connsiteX1" fmla="*/ 15089 w 301782"/>
                      <a:gd name="connsiteY1" fmla="*/ 0 h 661051"/>
                      <a:gd name="connsiteX2" fmla="*/ 108641 w 301782"/>
                      <a:gd name="connsiteY2" fmla="*/ 6035 h 661051"/>
                      <a:gd name="connsiteX3" fmla="*/ 126748 w 301782"/>
                      <a:gd name="connsiteY3" fmla="*/ 12071 h 661051"/>
                      <a:gd name="connsiteX4" fmla="*/ 135802 w 301782"/>
                      <a:gd name="connsiteY4" fmla="*/ 15089 h 661051"/>
                      <a:gd name="connsiteX5" fmla="*/ 150891 w 301782"/>
                      <a:gd name="connsiteY5" fmla="*/ 18107 h 661051"/>
                      <a:gd name="connsiteX6" fmla="*/ 159944 w 301782"/>
                      <a:gd name="connsiteY6" fmla="*/ 24142 h 661051"/>
                      <a:gd name="connsiteX7" fmla="*/ 168998 w 301782"/>
                      <a:gd name="connsiteY7" fmla="*/ 27160 h 661051"/>
                      <a:gd name="connsiteX8" fmla="*/ 175034 w 301782"/>
                      <a:gd name="connsiteY8" fmla="*/ 36214 h 661051"/>
                      <a:gd name="connsiteX9" fmla="*/ 184087 w 301782"/>
                      <a:gd name="connsiteY9" fmla="*/ 45267 h 661051"/>
                      <a:gd name="connsiteX10" fmla="*/ 196158 w 301782"/>
                      <a:gd name="connsiteY10" fmla="*/ 63374 h 661051"/>
                      <a:gd name="connsiteX11" fmla="*/ 202194 w 301782"/>
                      <a:gd name="connsiteY11" fmla="*/ 72427 h 661051"/>
                      <a:gd name="connsiteX12" fmla="*/ 211247 w 301782"/>
                      <a:gd name="connsiteY12" fmla="*/ 78463 h 661051"/>
                      <a:gd name="connsiteX13" fmla="*/ 226336 w 301782"/>
                      <a:gd name="connsiteY13" fmla="*/ 105624 h 661051"/>
                      <a:gd name="connsiteX14" fmla="*/ 232372 w 301782"/>
                      <a:gd name="connsiteY14" fmla="*/ 114677 h 661051"/>
                      <a:gd name="connsiteX15" fmla="*/ 238408 w 301782"/>
                      <a:gd name="connsiteY15" fmla="*/ 123730 h 661051"/>
                      <a:gd name="connsiteX16" fmla="*/ 247461 w 301782"/>
                      <a:gd name="connsiteY16" fmla="*/ 150891 h 661051"/>
                      <a:gd name="connsiteX17" fmla="*/ 250479 w 301782"/>
                      <a:gd name="connsiteY17" fmla="*/ 159944 h 661051"/>
                      <a:gd name="connsiteX18" fmla="*/ 253497 w 301782"/>
                      <a:gd name="connsiteY18" fmla="*/ 168998 h 661051"/>
                      <a:gd name="connsiteX19" fmla="*/ 247461 w 301782"/>
                      <a:gd name="connsiteY19" fmla="*/ 247461 h 661051"/>
                      <a:gd name="connsiteX20" fmla="*/ 244443 w 301782"/>
                      <a:gd name="connsiteY20" fmla="*/ 283675 h 661051"/>
                      <a:gd name="connsiteX21" fmla="*/ 241426 w 301782"/>
                      <a:gd name="connsiteY21" fmla="*/ 292728 h 661051"/>
                      <a:gd name="connsiteX22" fmla="*/ 253497 w 301782"/>
                      <a:gd name="connsiteY22" fmla="*/ 289711 h 661051"/>
                      <a:gd name="connsiteX23" fmla="*/ 277639 w 301782"/>
                      <a:gd name="connsiteY23" fmla="*/ 292728 h 661051"/>
                      <a:gd name="connsiteX24" fmla="*/ 286693 w 301782"/>
                      <a:gd name="connsiteY24" fmla="*/ 301782 h 661051"/>
                      <a:gd name="connsiteX25" fmla="*/ 295746 w 301782"/>
                      <a:gd name="connsiteY25" fmla="*/ 307818 h 661051"/>
                      <a:gd name="connsiteX26" fmla="*/ 298764 w 301782"/>
                      <a:gd name="connsiteY26" fmla="*/ 319889 h 661051"/>
                      <a:gd name="connsiteX27" fmla="*/ 301782 w 301782"/>
                      <a:gd name="connsiteY27" fmla="*/ 328942 h 661051"/>
                      <a:gd name="connsiteX28" fmla="*/ 292729 w 301782"/>
                      <a:gd name="connsiteY28" fmla="*/ 371192 h 661051"/>
                      <a:gd name="connsiteX29" fmla="*/ 286693 w 301782"/>
                      <a:gd name="connsiteY29" fmla="*/ 389299 h 661051"/>
                      <a:gd name="connsiteX30" fmla="*/ 283675 w 301782"/>
                      <a:gd name="connsiteY30" fmla="*/ 398352 h 661051"/>
                      <a:gd name="connsiteX31" fmla="*/ 274622 w 301782"/>
                      <a:gd name="connsiteY31" fmla="*/ 425513 h 661051"/>
                      <a:gd name="connsiteX32" fmla="*/ 265568 w 301782"/>
                      <a:gd name="connsiteY32" fmla="*/ 443620 h 661051"/>
                      <a:gd name="connsiteX33" fmla="*/ 250479 w 301782"/>
                      <a:gd name="connsiteY33" fmla="*/ 446637 h 661051"/>
                      <a:gd name="connsiteX34" fmla="*/ 241426 w 301782"/>
                      <a:gd name="connsiteY34" fmla="*/ 449655 h 661051"/>
                      <a:gd name="connsiteX35" fmla="*/ 223319 w 301782"/>
                      <a:gd name="connsiteY35" fmla="*/ 446637 h 661051"/>
                      <a:gd name="connsiteX36" fmla="*/ 217283 w 301782"/>
                      <a:gd name="connsiteY36" fmla="*/ 449655 h 661051"/>
                      <a:gd name="connsiteX37" fmla="*/ 214265 w 301782"/>
                      <a:gd name="connsiteY37" fmla="*/ 485869 h 661051"/>
                      <a:gd name="connsiteX38" fmla="*/ 211247 w 301782"/>
                      <a:gd name="connsiteY38" fmla="*/ 494923 h 661051"/>
                      <a:gd name="connsiteX39" fmla="*/ 202194 w 301782"/>
                      <a:gd name="connsiteY39" fmla="*/ 500958 h 661051"/>
                      <a:gd name="connsiteX40" fmla="*/ 199176 w 301782"/>
                      <a:gd name="connsiteY40" fmla="*/ 510012 h 661051"/>
                      <a:gd name="connsiteX41" fmla="*/ 190123 w 301782"/>
                      <a:gd name="connsiteY41" fmla="*/ 513029 h 661051"/>
                      <a:gd name="connsiteX42" fmla="*/ 175034 w 301782"/>
                      <a:gd name="connsiteY42" fmla="*/ 537172 h 661051"/>
                      <a:gd name="connsiteX43" fmla="*/ 162962 w 301782"/>
                      <a:gd name="connsiteY43" fmla="*/ 555279 h 661051"/>
                      <a:gd name="connsiteX44" fmla="*/ 153909 w 301782"/>
                      <a:gd name="connsiteY44" fmla="*/ 573386 h 661051"/>
                      <a:gd name="connsiteX45" fmla="*/ 135802 w 301782"/>
                      <a:gd name="connsiteY45" fmla="*/ 585457 h 661051"/>
                      <a:gd name="connsiteX46" fmla="*/ 123731 w 301782"/>
                      <a:gd name="connsiteY46" fmla="*/ 600546 h 661051"/>
                      <a:gd name="connsiteX47" fmla="*/ 117695 w 301782"/>
                      <a:gd name="connsiteY47" fmla="*/ 609600 h 661051"/>
                      <a:gd name="connsiteX48" fmla="*/ 99588 w 301782"/>
                      <a:gd name="connsiteY48" fmla="*/ 621671 h 661051"/>
                      <a:gd name="connsiteX49" fmla="*/ 90534 w 301782"/>
                      <a:gd name="connsiteY49" fmla="*/ 630725 h 661051"/>
                      <a:gd name="connsiteX50" fmla="*/ 81481 w 301782"/>
                      <a:gd name="connsiteY50" fmla="*/ 633742 h 661051"/>
                      <a:gd name="connsiteX51" fmla="*/ 63374 w 301782"/>
                      <a:gd name="connsiteY51" fmla="*/ 642796 h 661051"/>
                      <a:gd name="connsiteX52" fmla="*/ 54321 w 301782"/>
                      <a:gd name="connsiteY52" fmla="*/ 648831 h 661051"/>
                      <a:gd name="connsiteX53" fmla="*/ 36214 w 301782"/>
                      <a:gd name="connsiteY53" fmla="*/ 654867 h 661051"/>
                      <a:gd name="connsiteX54" fmla="*/ 9053 w 301782"/>
                      <a:gd name="connsiteY54" fmla="*/ 660903 h 661051"/>
                      <a:gd name="connsiteX55" fmla="*/ 0 w 301782"/>
                      <a:gd name="connsiteY55" fmla="*/ 660903 h 66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1782" h="661051">
                        <a:moveTo>
                          <a:pt x="0" y="3018"/>
                        </a:moveTo>
                        <a:cubicBezTo>
                          <a:pt x="5030" y="2012"/>
                          <a:pt x="9960" y="0"/>
                          <a:pt x="15089" y="0"/>
                        </a:cubicBezTo>
                        <a:cubicBezTo>
                          <a:pt x="65632" y="0"/>
                          <a:pt x="70964" y="1326"/>
                          <a:pt x="108641" y="6035"/>
                        </a:cubicBezTo>
                        <a:lnTo>
                          <a:pt x="126748" y="12071"/>
                        </a:lnTo>
                        <a:cubicBezTo>
                          <a:pt x="129766" y="13077"/>
                          <a:pt x="132683" y="14465"/>
                          <a:pt x="135802" y="15089"/>
                        </a:cubicBezTo>
                        <a:lnTo>
                          <a:pt x="150891" y="18107"/>
                        </a:lnTo>
                        <a:cubicBezTo>
                          <a:pt x="153909" y="20119"/>
                          <a:pt x="156700" y="22520"/>
                          <a:pt x="159944" y="24142"/>
                        </a:cubicBezTo>
                        <a:cubicBezTo>
                          <a:pt x="162789" y="25565"/>
                          <a:pt x="166514" y="25173"/>
                          <a:pt x="168998" y="27160"/>
                        </a:cubicBezTo>
                        <a:cubicBezTo>
                          <a:pt x="171830" y="29426"/>
                          <a:pt x="172712" y="33428"/>
                          <a:pt x="175034" y="36214"/>
                        </a:cubicBezTo>
                        <a:cubicBezTo>
                          <a:pt x="177766" y="39492"/>
                          <a:pt x="181467" y="41898"/>
                          <a:pt x="184087" y="45267"/>
                        </a:cubicBezTo>
                        <a:cubicBezTo>
                          <a:pt x="188540" y="50993"/>
                          <a:pt x="192134" y="57338"/>
                          <a:pt x="196158" y="63374"/>
                        </a:cubicBezTo>
                        <a:cubicBezTo>
                          <a:pt x="198170" y="66392"/>
                          <a:pt x="199176" y="70415"/>
                          <a:pt x="202194" y="72427"/>
                        </a:cubicBezTo>
                        <a:lnTo>
                          <a:pt x="211247" y="78463"/>
                        </a:lnTo>
                        <a:cubicBezTo>
                          <a:pt x="216559" y="94398"/>
                          <a:pt x="212501" y="84872"/>
                          <a:pt x="226336" y="105624"/>
                        </a:cubicBezTo>
                        <a:lnTo>
                          <a:pt x="232372" y="114677"/>
                        </a:lnTo>
                        <a:lnTo>
                          <a:pt x="238408" y="123730"/>
                        </a:lnTo>
                        <a:lnTo>
                          <a:pt x="247461" y="150891"/>
                        </a:lnTo>
                        <a:lnTo>
                          <a:pt x="250479" y="159944"/>
                        </a:lnTo>
                        <a:lnTo>
                          <a:pt x="253497" y="168998"/>
                        </a:lnTo>
                        <a:cubicBezTo>
                          <a:pt x="247454" y="235472"/>
                          <a:pt x="253472" y="166313"/>
                          <a:pt x="247461" y="247461"/>
                        </a:cubicBezTo>
                        <a:cubicBezTo>
                          <a:pt x="246566" y="259541"/>
                          <a:pt x="246044" y="271668"/>
                          <a:pt x="244443" y="283675"/>
                        </a:cubicBezTo>
                        <a:cubicBezTo>
                          <a:pt x="244023" y="286828"/>
                          <a:pt x="238779" y="290964"/>
                          <a:pt x="241426" y="292728"/>
                        </a:cubicBezTo>
                        <a:cubicBezTo>
                          <a:pt x="244877" y="295029"/>
                          <a:pt x="249473" y="290717"/>
                          <a:pt x="253497" y="289711"/>
                        </a:cubicBezTo>
                        <a:cubicBezTo>
                          <a:pt x="261544" y="290717"/>
                          <a:pt x="270017" y="289957"/>
                          <a:pt x="277639" y="292728"/>
                        </a:cubicBezTo>
                        <a:cubicBezTo>
                          <a:pt x="281650" y="294187"/>
                          <a:pt x="283414" y="299050"/>
                          <a:pt x="286693" y="301782"/>
                        </a:cubicBezTo>
                        <a:cubicBezTo>
                          <a:pt x="289479" y="304104"/>
                          <a:pt x="292728" y="305806"/>
                          <a:pt x="295746" y="307818"/>
                        </a:cubicBezTo>
                        <a:cubicBezTo>
                          <a:pt x="296752" y="311842"/>
                          <a:pt x="297624" y="315901"/>
                          <a:pt x="298764" y="319889"/>
                        </a:cubicBezTo>
                        <a:cubicBezTo>
                          <a:pt x="299638" y="322948"/>
                          <a:pt x="301782" y="325761"/>
                          <a:pt x="301782" y="328942"/>
                        </a:cubicBezTo>
                        <a:cubicBezTo>
                          <a:pt x="301782" y="347974"/>
                          <a:pt x="298342" y="354353"/>
                          <a:pt x="292729" y="371192"/>
                        </a:cubicBezTo>
                        <a:lnTo>
                          <a:pt x="286693" y="389299"/>
                        </a:lnTo>
                        <a:lnTo>
                          <a:pt x="283675" y="398352"/>
                        </a:lnTo>
                        <a:cubicBezTo>
                          <a:pt x="278073" y="431964"/>
                          <a:pt x="285229" y="404297"/>
                          <a:pt x="274622" y="425513"/>
                        </a:cubicBezTo>
                        <a:cubicBezTo>
                          <a:pt x="271989" y="430779"/>
                          <a:pt x="271621" y="440161"/>
                          <a:pt x="265568" y="443620"/>
                        </a:cubicBezTo>
                        <a:cubicBezTo>
                          <a:pt x="261115" y="446165"/>
                          <a:pt x="255455" y="445393"/>
                          <a:pt x="250479" y="446637"/>
                        </a:cubicBezTo>
                        <a:cubicBezTo>
                          <a:pt x="247393" y="447408"/>
                          <a:pt x="244444" y="448649"/>
                          <a:pt x="241426" y="449655"/>
                        </a:cubicBezTo>
                        <a:cubicBezTo>
                          <a:pt x="235390" y="448649"/>
                          <a:pt x="229124" y="448572"/>
                          <a:pt x="223319" y="446637"/>
                        </a:cubicBezTo>
                        <a:cubicBezTo>
                          <a:pt x="213081" y="443224"/>
                          <a:pt x="211835" y="433314"/>
                          <a:pt x="217283" y="449655"/>
                        </a:cubicBezTo>
                        <a:cubicBezTo>
                          <a:pt x="216277" y="461726"/>
                          <a:pt x="215866" y="473862"/>
                          <a:pt x="214265" y="485869"/>
                        </a:cubicBezTo>
                        <a:cubicBezTo>
                          <a:pt x="213845" y="489022"/>
                          <a:pt x="213234" y="492439"/>
                          <a:pt x="211247" y="494923"/>
                        </a:cubicBezTo>
                        <a:cubicBezTo>
                          <a:pt x="208981" y="497755"/>
                          <a:pt x="205212" y="498946"/>
                          <a:pt x="202194" y="500958"/>
                        </a:cubicBezTo>
                        <a:cubicBezTo>
                          <a:pt x="201188" y="503976"/>
                          <a:pt x="201425" y="507763"/>
                          <a:pt x="199176" y="510012"/>
                        </a:cubicBezTo>
                        <a:cubicBezTo>
                          <a:pt x="196927" y="512261"/>
                          <a:pt x="191972" y="510441"/>
                          <a:pt x="190123" y="513029"/>
                        </a:cubicBezTo>
                        <a:cubicBezTo>
                          <a:pt x="167267" y="545027"/>
                          <a:pt x="198315" y="521649"/>
                          <a:pt x="175034" y="537172"/>
                        </a:cubicBezTo>
                        <a:cubicBezTo>
                          <a:pt x="167858" y="558697"/>
                          <a:pt x="178033" y="532674"/>
                          <a:pt x="162962" y="555279"/>
                        </a:cubicBezTo>
                        <a:cubicBezTo>
                          <a:pt x="155644" y="566255"/>
                          <a:pt x="165303" y="563416"/>
                          <a:pt x="153909" y="573386"/>
                        </a:cubicBezTo>
                        <a:cubicBezTo>
                          <a:pt x="148450" y="578163"/>
                          <a:pt x="135802" y="585457"/>
                          <a:pt x="135802" y="585457"/>
                        </a:cubicBezTo>
                        <a:cubicBezTo>
                          <a:pt x="129926" y="603084"/>
                          <a:pt x="137381" y="586896"/>
                          <a:pt x="123731" y="600546"/>
                        </a:cubicBezTo>
                        <a:cubicBezTo>
                          <a:pt x="121166" y="603111"/>
                          <a:pt x="120425" y="607211"/>
                          <a:pt x="117695" y="609600"/>
                        </a:cubicBezTo>
                        <a:cubicBezTo>
                          <a:pt x="112236" y="614377"/>
                          <a:pt x="104717" y="616542"/>
                          <a:pt x="99588" y="621671"/>
                        </a:cubicBezTo>
                        <a:cubicBezTo>
                          <a:pt x="96570" y="624689"/>
                          <a:pt x="94085" y="628358"/>
                          <a:pt x="90534" y="630725"/>
                        </a:cubicBezTo>
                        <a:cubicBezTo>
                          <a:pt x="87887" y="632489"/>
                          <a:pt x="84499" y="632736"/>
                          <a:pt x="81481" y="633742"/>
                        </a:cubicBezTo>
                        <a:cubicBezTo>
                          <a:pt x="55547" y="651033"/>
                          <a:pt x="88354" y="630307"/>
                          <a:pt x="63374" y="642796"/>
                        </a:cubicBezTo>
                        <a:cubicBezTo>
                          <a:pt x="60130" y="644418"/>
                          <a:pt x="57635" y="647358"/>
                          <a:pt x="54321" y="648831"/>
                        </a:cubicBezTo>
                        <a:cubicBezTo>
                          <a:pt x="48507" y="651415"/>
                          <a:pt x="42250" y="652855"/>
                          <a:pt x="36214" y="654867"/>
                        </a:cubicBezTo>
                        <a:cubicBezTo>
                          <a:pt x="24117" y="658899"/>
                          <a:pt x="24985" y="659133"/>
                          <a:pt x="9053" y="660903"/>
                        </a:cubicBezTo>
                        <a:cubicBezTo>
                          <a:pt x="6054" y="661236"/>
                          <a:pt x="3018" y="660903"/>
                          <a:pt x="0" y="660903"/>
                        </a:cubicBezTo>
                      </a:path>
                    </a:pathLst>
                  </a:custGeom>
                  <a:gradFill flip="none" rotWithShape="1">
                    <a:gsLst>
                      <a:gs pos="0">
                        <a:srgbClr val="FFCCCC">
                          <a:shade val="30000"/>
                          <a:satMod val="115000"/>
                        </a:srgbClr>
                      </a:gs>
                      <a:gs pos="50000">
                        <a:schemeClr val="bg1"/>
                      </a:gs>
                      <a:gs pos="100000">
                        <a:schemeClr val="accent2">
                          <a:lumMod val="20000"/>
                          <a:lumOff val="8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4" name="フリーフォーム 923"/>
                  <p:cNvSpPr/>
                  <p:nvPr/>
                </p:nvSpPr>
                <p:spPr>
                  <a:xfrm>
                    <a:off x="5640900" y="499328"/>
                    <a:ext cx="274621" cy="344031"/>
                  </a:xfrm>
                  <a:custGeom>
                    <a:avLst/>
                    <a:gdLst>
                      <a:gd name="connsiteX0" fmla="*/ 0 w 274621"/>
                      <a:gd name="connsiteY0" fmla="*/ 0 h 344031"/>
                      <a:gd name="connsiteX1" fmla="*/ 81481 w 274621"/>
                      <a:gd name="connsiteY1" fmla="*/ 3018 h 344031"/>
                      <a:gd name="connsiteX2" fmla="*/ 99588 w 274621"/>
                      <a:gd name="connsiteY2" fmla="*/ 9053 h 344031"/>
                      <a:gd name="connsiteX3" fmla="*/ 108641 w 274621"/>
                      <a:gd name="connsiteY3" fmla="*/ 12071 h 344031"/>
                      <a:gd name="connsiteX4" fmla="*/ 126748 w 274621"/>
                      <a:gd name="connsiteY4" fmla="*/ 24142 h 344031"/>
                      <a:gd name="connsiteX5" fmla="*/ 135802 w 274621"/>
                      <a:gd name="connsiteY5" fmla="*/ 30178 h 344031"/>
                      <a:gd name="connsiteX6" fmla="*/ 175033 w 274621"/>
                      <a:gd name="connsiteY6" fmla="*/ 39231 h 344031"/>
                      <a:gd name="connsiteX7" fmla="*/ 184087 w 274621"/>
                      <a:gd name="connsiteY7" fmla="*/ 42249 h 344031"/>
                      <a:gd name="connsiteX8" fmla="*/ 202194 w 274621"/>
                      <a:gd name="connsiteY8" fmla="*/ 54321 h 344031"/>
                      <a:gd name="connsiteX9" fmla="*/ 211247 w 274621"/>
                      <a:gd name="connsiteY9" fmla="*/ 60356 h 344031"/>
                      <a:gd name="connsiteX10" fmla="*/ 229354 w 274621"/>
                      <a:gd name="connsiteY10" fmla="*/ 87517 h 344031"/>
                      <a:gd name="connsiteX11" fmla="*/ 235390 w 274621"/>
                      <a:gd name="connsiteY11" fmla="*/ 96570 h 344031"/>
                      <a:gd name="connsiteX12" fmla="*/ 244443 w 274621"/>
                      <a:gd name="connsiteY12" fmla="*/ 102606 h 344031"/>
                      <a:gd name="connsiteX13" fmla="*/ 247461 w 274621"/>
                      <a:gd name="connsiteY13" fmla="*/ 111659 h 344031"/>
                      <a:gd name="connsiteX14" fmla="*/ 253497 w 274621"/>
                      <a:gd name="connsiteY14" fmla="*/ 120713 h 344031"/>
                      <a:gd name="connsiteX15" fmla="*/ 256515 w 274621"/>
                      <a:gd name="connsiteY15" fmla="*/ 147873 h 344031"/>
                      <a:gd name="connsiteX16" fmla="*/ 265568 w 274621"/>
                      <a:gd name="connsiteY16" fmla="*/ 178051 h 344031"/>
                      <a:gd name="connsiteX17" fmla="*/ 268586 w 274621"/>
                      <a:gd name="connsiteY17" fmla="*/ 193140 h 344031"/>
                      <a:gd name="connsiteX18" fmla="*/ 271604 w 274621"/>
                      <a:gd name="connsiteY18" fmla="*/ 292728 h 344031"/>
                      <a:gd name="connsiteX19" fmla="*/ 274621 w 274621"/>
                      <a:gd name="connsiteY19" fmla="*/ 313853 h 344031"/>
                      <a:gd name="connsiteX20" fmla="*/ 271604 w 274621"/>
                      <a:gd name="connsiteY20" fmla="*/ 344031 h 3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4621" h="344031">
                        <a:moveTo>
                          <a:pt x="0" y="0"/>
                        </a:moveTo>
                        <a:cubicBezTo>
                          <a:pt x="27160" y="1006"/>
                          <a:pt x="54414" y="557"/>
                          <a:pt x="81481" y="3018"/>
                        </a:cubicBezTo>
                        <a:cubicBezTo>
                          <a:pt x="87817" y="3594"/>
                          <a:pt x="93552" y="7041"/>
                          <a:pt x="99588" y="9053"/>
                        </a:cubicBezTo>
                        <a:lnTo>
                          <a:pt x="108641" y="12071"/>
                        </a:lnTo>
                        <a:cubicBezTo>
                          <a:pt x="125805" y="29233"/>
                          <a:pt x="109278" y="15406"/>
                          <a:pt x="126748" y="24142"/>
                        </a:cubicBezTo>
                        <a:cubicBezTo>
                          <a:pt x="129992" y="25764"/>
                          <a:pt x="132393" y="28938"/>
                          <a:pt x="135802" y="30178"/>
                        </a:cubicBezTo>
                        <a:cubicBezTo>
                          <a:pt x="152340" y="36192"/>
                          <a:pt x="159589" y="35370"/>
                          <a:pt x="175033" y="39231"/>
                        </a:cubicBezTo>
                        <a:cubicBezTo>
                          <a:pt x="178119" y="40002"/>
                          <a:pt x="181069" y="41243"/>
                          <a:pt x="184087" y="42249"/>
                        </a:cubicBezTo>
                        <a:lnTo>
                          <a:pt x="202194" y="54321"/>
                        </a:lnTo>
                        <a:lnTo>
                          <a:pt x="211247" y="60356"/>
                        </a:lnTo>
                        <a:lnTo>
                          <a:pt x="229354" y="87517"/>
                        </a:lnTo>
                        <a:cubicBezTo>
                          <a:pt x="231366" y="90535"/>
                          <a:pt x="232372" y="94558"/>
                          <a:pt x="235390" y="96570"/>
                        </a:cubicBezTo>
                        <a:lnTo>
                          <a:pt x="244443" y="102606"/>
                        </a:lnTo>
                        <a:cubicBezTo>
                          <a:pt x="245449" y="105624"/>
                          <a:pt x="246038" y="108814"/>
                          <a:pt x="247461" y="111659"/>
                        </a:cubicBezTo>
                        <a:cubicBezTo>
                          <a:pt x="249083" y="114903"/>
                          <a:pt x="252617" y="117194"/>
                          <a:pt x="253497" y="120713"/>
                        </a:cubicBezTo>
                        <a:cubicBezTo>
                          <a:pt x="255706" y="129550"/>
                          <a:pt x="255130" y="138870"/>
                          <a:pt x="256515" y="147873"/>
                        </a:cubicBezTo>
                        <a:cubicBezTo>
                          <a:pt x="259863" y="169638"/>
                          <a:pt x="260079" y="150608"/>
                          <a:pt x="265568" y="178051"/>
                        </a:cubicBezTo>
                        <a:lnTo>
                          <a:pt x="268586" y="193140"/>
                        </a:lnTo>
                        <a:cubicBezTo>
                          <a:pt x="269592" y="226336"/>
                          <a:pt x="269946" y="259558"/>
                          <a:pt x="271604" y="292728"/>
                        </a:cubicBezTo>
                        <a:cubicBezTo>
                          <a:pt x="271959" y="299832"/>
                          <a:pt x="274621" y="306740"/>
                          <a:pt x="274621" y="313853"/>
                        </a:cubicBezTo>
                        <a:cubicBezTo>
                          <a:pt x="274621" y="323962"/>
                          <a:pt x="271604" y="344031"/>
                          <a:pt x="271604" y="3440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5" name="フリーフォーム 924"/>
                  <p:cNvSpPr/>
                  <p:nvPr/>
                </p:nvSpPr>
                <p:spPr>
                  <a:xfrm>
                    <a:off x="5646904" y="773949"/>
                    <a:ext cx="190154" cy="144856"/>
                  </a:xfrm>
                  <a:custGeom>
                    <a:avLst/>
                    <a:gdLst>
                      <a:gd name="connsiteX0" fmla="*/ 31 w 190154"/>
                      <a:gd name="connsiteY0" fmla="*/ 63375 h 144856"/>
                      <a:gd name="connsiteX1" fmla="*/ 9085 w 190154"/>
                      <a:gd name="connsiteY1" fmla="*/ 90535 h 144856"/>
                      <a:gd name="connsiteX2" fmla="*/ 18138 w 190154"/>
                      <a:gd name="connsiteY2" fmla="*/ 96571 h 144856"/>
                      <a:gd name="connsiteX3" fmla="*/ 39263 w 190154"/>
                      <a:gd name="connsiteY3" fmla="*/ 117696 h 144856"/>
                      <a:gd name="connsiteX4" fmla="*/ 45299 w 190154"/>
                      <a:gd name="connsiteY4" fmla="*/ 126749 h 144856"/>
                      <a:gd name="connsiteX5" fmla="*/ 72459 w 190154"/>
                      <a:gd name="connsiteY5" fmla="*/ 141838 h 144856"/>
                      <a:gd name="connsiteX6" fmla="*/ 102637 w 190154"/>
                      <a:gd name="connsiteY6" fmla="*/ 144856 h 144856"/>
                      <a:gd name="connsiteX7" fmla="*/ 147905 w 190154"/>
                      <a:gd name="connsiteY7" fmla="*/ 135802 h 144856"/>
                      <a:gd name="connsiteX8" fmla="*/ 166012 w 190154"/>
                      <a:gd name="connsiteY8" fmla="*/ 123731 h 144856"/>
                      <a:gd name="connsiteX9" fmla="*/ 181101 w 190154"/>
                      <a:gd name="connsiteY9" fmla="*/ 108642 h 144856"/>
                      <a:gd name="connsiteX10" fmla="*/ 190154 w 190154"/>
                      <a:gd name="connsiteY10" fmla="*/ 90535 h 144856"/>
                      <a:gd name="connsiteX11" fmla="*/ 187136 w 190154"/>
                      <a:gd name="connsiteY11" fmla="*/ 36214 h 144856"/>
                      <a:gd name="connsiteX12" fmla="*/ 166012 w 190154"/>
                      <a:gd name="connsiteY12" fmla="*/ 12072 h 144856"/>
                      <a:gd name="connsiteX13" fmla="*/ 156958 w 190154"/>
                      <a:gd name="connsiteY13" fmla="*/ 9054 h 144856"/>
                      <a:gd name="connsiteX14" fmla="*/ 147905 w 190154"/>
                      <a:gd name="connsiteY14" fmla="*/ 3018 h 144856"/>
                      <a:gd name="connsiteX15" fmla="*/ 138851 w 190154"/>
                      <a:gd name="connsiteY15" fmla="*/ 0 h 144856"/>
                      <a:gd name="connsiteX16" fmla="*/ 57370 w 190154"/>
                      <a:gd name="connsiteY16" fmla="*/ 3018 h 144856"/>
                      <a:gd name="connsiteX17" fmla="*/ 48316 w 190154"/>
                      <a:gd name="connsiteY17" fmla="*/ 6036 h 144856"/>
                      <a:gd name="connsiteX18" fmla="*/ 30210 w 190154"/>
                      <a:gd name="connsiteY18" fmla="*/ 18107 h 144856"/>
                      <a:gd name="connsiteX19" fmla="*/ 21156 w 190154"/>
                      <a:gd name="connsiteY19" fmla="*/ 21125 h 144856"/>
                      <a:gd name="connsiteX20" fmla="*/ 12103 w 190154"/>
                      <a:gd name="connsiteY20" fmla="*/ 27161 h 144856"/>
                      <a:gd name="connsiteX21" fmla="*/ 6067 w 190154"/>
                      <a:gd name="connsiteY21" fmla="*/ 36214 h 144856"/>
                      <a:gd name="connsiteX22" fmla="*/ 31 w 190154"/>
                      <a:gd name="connsiteY22" fmla="*/ 63375 h 1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154" h="144856">
                        <a:moveTo>
                          <a:pt x="31" y="63375"/>
                        </a:moveTo>
                        <a:cubicBezTo>
                          <a:pt x="534" y="72429"/>
                          <a:pt x="597" y="82047"/>
                          <a:pt x="9085" y="90535"/>
                        </a:cubicBezTo>
                        <a:cubicBezTo>
                          <a:pt x="11650" y="93100"/>
                          <a:pt x="15120" y="94559"/>
                          <a:pt x="18138" y="96571"/>
                        </a:cubicBezTo>
                        <a:cubicBezTo>
                          <a:pt x="31975" y="117325"/>
                          <a:pt x="23328" y="112384"/>
                          <a:pt x="39263" y="117696"/>
                        </a:cubicBezTo>
                        <a:cubicBezTo>
                          <a:pt x="41275" y="120714"/>
                          <a:pt x="42569" y="124361"/>
                          <a:pt x="45299" y="126749"/>
                        </a:cubicBezTo>
                        <a:cubicBezTo>
                          <a:pt x="51011" y="131747"/>
                          <a:pt x="63120" y="140401"/>
                          <a:pt x="72459" y="141838"/>
                        </a:cubicBezTo>
                        <a:cubicBezTo>
                          <a:pt x="82451" y="143375"/>
                          <a:pt x="92578" y="143850"/>
                          <a:pt x="102637" y="144856"/>
                        </a:cubicBezTo>
                        <a:cubicBezTo>
                          <a:pt x="113143" y="143689"/>
                          <a:pt x="137204" y="142936"/>
                          <a:pt x="147905" y="135802"/>
                        </a:cubicBezTo>
                        <a:lnTo>
                          <a:pt x="166012" y="123731"/>
                        </a:lnTo>
                        <a:cubicBezTo>
                          <a:pt x="182104" y="99591"/>
                          <a:pt x="160983" y="128760"/>
                          <a:pt x="181101" y="108642"/>
                        </a:cubicBezTo>
                        <a:cubicBezTo>
                          <a:pt x="186950" y="102793"/>
                          <a:pt x="187700" y="97898"/>
                          <a:pt x="190154" y="90535"/>
                        </a:cubicBezTo>
                        <a:cubicBezTo>
                          <a:pt x="189148" y="72428"/>
                          <a:pt x="190835" y="53968"/>
                          <a:pt x="187136" y="36214"/>
                        </a:cubicBezTo>
                        <a:cubicBezTo>
                          <a:pt x="185030" y="26107"/>
                          <a:pt x="175113" y="16622"/>
                          <a:pt x="166012" y="12072"/>
                        </a:cubicBezTo>
                        <a:cubicBezTo>
                          <a:pt x="163167" y="10649"/>
                          <a:pt x="159976" y="10060"/>
                          <a:pt x="156958" y="9054"/>
                        </a:cubicBezTo>
                        <a:cubicBezTo>
                          <a:pt x="153940" y="7042"/>
                          <a:pt x="151149" y="4640"/>
                          <a:pt x="147905" y="3018"/>
                        </a:cubicBezTo>
                        <a:cubicBezTo>
                          <a:pt x="145060" y="1595"/>
                          <a:pt x="142032" y="0"/>
                          <a:pt x="138851" y="0"/>
                        </a:cubicBezTo>
                        <a:cubicBezTo>
                          <a:pt x="111672" y="0"/>
                          <a:pt x="84530" y="2012"/>
                          <a:pt x="57370" y="3018"/>
                        </a:cubicBezTo>
                        <a:cubicBezTo>
                          <a:pt x="54352" y="4024"/>
                          <a:pt x="51097" y="4491"/>
                          <a:pt x="48316" y="6036"/>
                        </a:cubicBezTo>
                        <a:cubicBezTo>
                          <a:pt x="41975" y="9559"/>
                          <a:pt x="37091" y="15813"/>
                          <a:pt x="30210" y="18107"/>
                        </a:cubicBezTo>
                        <a:lnTo>
                          <a:pt x="21156" y="21125"/>
                        </a:lnTo>
                        <a:cubicBezTo>
                          <a:pt x="18138" y="23137"/>
                          <a:pt x="14668" y="24596"/>
                          <a:pt x="12103" y="27161"/>
                        </a:cubicBezTo>
                        <a:cubicBezTo>
                          <a:pt x="9538" y="29726"/>
                          <a:pt x="8243" y="33313"/>
                          <a:pt x="6067" y="36214"/>
                        </a:cubicBezTo>
                        <a:cubicBezTo>
                          <a:pt x="5213" y="37352"/>
                          <a:pt x="-472" y="54321"/>
                          <a:pt x="31" y="63375"/>
                        </a:cubicBezTo>
                        <a:close/>
                      </a:path>
                    </a:pathLst>
                  </a:custGeom>
                  <a:gradFill flip="none" rotWithShape="1">
                    <a:gsLst>
                      <a:gs pos="1000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6" name="フリーフォーム 925"/>
                  <p:cNvSpPr/>
                  <p:nvPr/>
                </p:nvSpPr>
                <p:spPr>
                  <a:xfrm>
                    <a:off x="5619775" y="1024429"/>
                    <a:ext cx="168998" cy="150722"/>
                  </a:xfrm>
                  <a:custGeom>
                    <a:avLst/>
                    <a:gdLst>
                      <a:gd name="connsiteX0" fmla="*/ 24142 w 168998"/>
                      <a:gd name="connsiteY0" fmla="*/ 147873 h 150722"/>
                      <a:gd name="connsiteX1" fmla="*/ 66392 w 168998"/>
                      <a:gd name="connsiteY1" fmla="*/ 144855 h 150722"/>
                      <a:gd name="connsiteX2" fmla="*/ 84499 w 168998"/>
                      <a:gd name="connsiteY2" fmla="*/ 138820 h 150722"/>
                      <a:gd name="connsiteX3" fmla="*/ 102606 w 168998"/>
                      <a:gd name="connsiteY3" fmla="*/ 129766 h 150722"/>
                      <a:gd name="connsiteX4" fmla="*/ 108641 w 168998"/>
                      <a:gd name="connsiteY4" fmla="*/ 120713 h 150722"/>
                      <a:gd name="connsiteX5" fmla="*/ 126748 w 168998"/>
                      <a:gd name="connsiteY5" fmla="*/ 108641 h 150722"/>
                      <a:gd name="connsiteX6" fmla="*/ 132784 w 168998"/>
                      <a:gd name="connsiteY6" fmla="*/ 99588 h 150722"/>
                      <a:gd name="connsiteX7" fmla="*/ 141838 w 168998"/>
                      <a:gd name="connsiteY7" fmla="*/ 90534 h 150722"/>
                      <a:gd name="connsiteX8" fmla="*/ 153909 w 168998"/>
                      <a:gd name="connsiteY8" fmla="*/ 75445 h 150722"/>
                      <a:gd name="connsiteX9" fmla="*/ 168998 w 168998"/>
                      <a:gd name="connsiteY9" fmla="*/ 48285 h 150722"/>
                      <a:gd name="connsiteX10" fmla="*/ 159944 w 168998"/>
                      <a:gd name="connsiteY10" fmla="*/ 42249 h 150722"/>
                      <a:gd name="connsiteX11" fmla="*/ 141838 w 168998"/>
                      <a:gd name="connsiteY11" fmla="*/ 36214 h 150722"/>
                      <a:gd name="connsiteX12" fmla="*/ 123731 w 168998"/>
                      <a:gd name="connsiteY12" fmla="*/ 24142 h 150722"/>
                      <a:gd name="connsiteX13" fmla="*/ 99588 w 168998"/>
                      <a:gd name="connsiteY13" fmla="*/ 18107 h 150722"/>
                      <a:gd name="connsiteX14" fmla="*/ 63374 w 168998"/>
                      <a:gd name="connsiteY14" fmla="*/ 9053 h 150722"/>
                      <a:gd name="connsiteX15" fmla="*/ 48285 w 168998"/>
                      <a:gd name="connsiteY15" fmla="*/ 6035 h 150722"/>
                      <a:gd name="connsiteX16" fmla="*/ 30178 w 168998"/>
                      <a:gd name="connsiteY16" fmla="*/ 0 h 150722"/>
                      <a:gd name="connsiteX17" fmla="*/ 15089 w 168998"/>
                      <a:gd name="connsiteY17" fmla="*/ 3018 h 150722"/>
                      <a:gd name="connsiteX18" fmla="*/ 9053 w 168998"/>
                      <a:gd name="connsiteY18" fmla="*/ 21124 h 150722"/>
                      <a:gd name="connsiteX19" fmla="*/ 0 w 168998"/>
                      <a:gd name="connsiteY19" fmla="*/ 39231 h 150722"/>
                      <a:gd name="connsiteX20" fmla="*/ 3018 w 168998"/>
                      <a:gd name="connsiteY20" fmla="*/ 57338 h 150722"/>
                      <a:gd name="connsiteX21" fmla="*/ 6036 w 168998"/>
                      <a:gd name="connsiteY21" fmla="*/ 66392 h 150722"/>
                      <a:gd name="connsiteX22" fmla="*/ 9053 w 168998"/>
                      <a:gd name="connsiteY22" fmla="*/ 87517 h 150722"/>
                      <a:gd name="connsiteX23" fmla="*/ 12071 w 168998"/>
                      <a:gd name="connsiteY23" fmla="*/ 102606 h 150722"/>
                      <a:gd name="connsiteX24" fmla="*/ 24142 w 168998"/>
                      <a:gd name="connsiteY24" fmla="*/ 147873 h 15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998" h="150722">
                        <a:moveTo>
                          <a:pt x="24142" y="147873"/>
                        </a:moveTo>
                        <a:cubicBezTo>
                          <a:pt x="33195" y="154914"/>
                          <a:pt x="52429" y="146949"/>
                          <a:pt x="66392" y="144855"/>
                        </a:cubicBezTo>
                        <a:cubicBezTo>
                          <a:pt x="72684" y="143911"/>
                          <a:pt x="78463" y="140832"/>
                          <a:pt x="84499" y="138820"/>
                        </a:cubicBezTo>
                        <a:cubicBezTo>
                          <a:pt x="96991" y="134656"/>
                          <a:pt x="90907" y="137565"/>
                          <a:pt x="102606" y="129766"/>
                        </a:cubicBezTo>
                        <a:cubicBezTo>
                          <a:pt x="104618" y="126748"/>
                          <a:pt x="105912" y="123101"/>
                          <a:pt x="108641" y="120713"/>
                        </a:cubicBezTo>
                        <a:cubicBezTo>
                          <a:pt x="114100" y="115936"/>
                          <a:pt x="126748" y="108641"/>
                          <a:pt x="126748" y="108641"/>
                        </a:cubicBezTo>
                        <a:cubicBezTo>
                          <a:pt x="128760" y="105623"/>
                          <a:pt x="130462" y="102374"/>
                          <a:pt x="132784" y="99588"/>
                        </a:cubicBezTo>
                        <a:cubicBezTo>
                          <a:pt x="135516" y="96309"/>
                          <a:pt x="139471" y="94085"/>
                          <a:pt x="141838" y="90534"/>
                        </a:cubicBezTo>
                        <a:cubicBezTo>
                          <a:pt x="153499" y="73042"/>
                          <a:pt x="133659" y="88945"/>
                          <a:pt x="153909" y="75445"/>
                        </a:cubicBezTo>
                        <a:cubicBezTo>
                          <a:pt x="167744" y="54691"/>
                          <a:pt x="163686" y="64220"/>
                          <a:pt x="168998" y="48285"/>
                        </a:cubicBezTo>
                        <a:cubicBezTo>
                          <a:pt x="165980" y="46273"/>
                          <a:pt x="163259" y="43722"/>
                          <a:pt x="159944" y="42249"/>
                        </a:cubicBezTo>
                        <a:cubicBezTo>
                          <a:pt x="154131" y="39665"/>
                          <a:pt x="141838" y="36214"/>
                          <a:pt x="141838" y="36214"/>
                        </a:cubicBezTo>
                        <a:cubicBezTo>
                          <a:pt x="135802" y="32190"/>
                          <a:pt x="130613" y="26436"/>
                          <a:pt x="123731" y="24142"/>
                        </a:cubicBezTo>
                        <a:cubicBezTo>
                          <a:pt x="96255" y="14983"/>
                          <a:pt x="139654" y="29033"/>
                          <a:pt x="99588" y="18107"/>
                        </a:cubicBezTo>
                        <a:cubicBezTo>
                          <a:pt x="55495" y="6082"/>
                          <a:pt x="107166" y="17016"/>
                          <a:pt x="63374" y="9053"/>
                        </a:cubicBezTo>
                        <a:cubicBezTo>
                          <a:pt x="58327" y="8135"/>
                          <a:pt x="53234" y="7385"/>
                          <a:pt x="48285" y="6035"/>
                        </a:cubicBezTo>
                        <a:cubicBezTo>
                          <a:pt x="42147" y="4361"/>
                          <a:pt x="30178" y="0"/>
                          <a:pt x="30178" y="0"/>
                        </a:cubicBezTo>
                        <a:cubicBezTo>
                          <a:pt x="25148" y="1006"/>
                          <a:pt x="18716" y="-609"/>
                          <a:pt x="15089" y="3018"/>
                        </a:cubicBezTo>
                        <a:cubicBezTo>
                          <a:pt x="10590" y="7516"/>
                          <a:pt x="12582" y="15830"/>
                          <a:pt x="9053" y="21124"/>
                        </a:cubicBezTo>
                        <a:cubicBezTo>
                          <a:pt x="1254" y="32825"/>
                          <a:pt x="4165" y="26737"/>
                          <a:pt x="0" y="39231"/>
                        </a:cubicBezTo>
                        <a:cubicBezTo>
                          <a:pt x="1006" y="45267"/>
                          <a:pt x="1691" y="51365"/>
                          <a:pt x="3018" y="57338"/>
                        </a:cubicBezTo>
                        <a:cubicBezTo>
                          <a:pt x="3708" y="60443"/>
                          <a:pt x="5412" y="63273"/>
                          <a:pt x="6036" y="66392"/>
                        </a:cubicBezTo>
                        <a:cubicBezTo>
                          <a:pt x="7431" y="73367"/>
                          <a:pt x="7884" y="80501"/>
                          <a:pt x="9053" y="87517"/>
                        </a:cubicBezTo>
                        <a:cubicBezTo>
                          <a:pt x="9896" y="92577"/>
                          <a:pt x="11607" y="97498"/>
                          <a:pt x="12071" y="102606"/>
                        </a:cubicBezTo>
                        <a:cubicBezTo>
                          <a:pt x="12617" y="108617"/>
                          <a:pt x="15089" y="140832"/>
                          <a:pt x="24142" y="147873"/>
                        </a:cubicBezTo>
                        <a:close/>
                      </a:path>
                    </a:pathLst>
                  </a:custGeom>
                  <a:gradFill flip="none" rotWithShape="1">
                    <a:gsLst>
                      <a:gs pos="0">
                        <a:schemeClr val="accent2">
                          <a:lumMod val="40000"/>
                          <a:lumOff val="60000"/>
                          <a:shade val="30000"/>
                          <a:satMod val="115000"/>
                        </a:schemeClr>
                      </a:gs>
                      <a:gs pos="50000">
                        <a:schemeClr val="accent2">
                          <a:lumMod val="75000"/>
                        </a:schemeClr>
                      </a:gs>
                      <a:gs pos="87000">
                        <a:schemeClr val="accent2">
                          <a:lumMod val="40000"/>
                          <a:lumOff val="60000"/>
                          <a:shade val="100000"/>
                          <a:satMod val="115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7" name="フリーフォーム 926"/>
                  <p:cNvSpPr/>
                  <p:nvPr/>
                </p:nvSpPr>
                <p:spPr>
                  <a:xfrm>
                    <a:off x="5681922" y="831288"/>
                    <a:ext cx="115904" cy="51303"/>
                  </a:xfrm>
                  <a:custGeom>
                    <a:avLst/>
                    <a:gdLst>
                      <a:gd name="connsiteX0" fmla="*/ 1227 w 115904"/>
                      <a:gd name="connsiteY0" fmla="*/ 24143 h 51303"/>
                      <a:gd name="connsiteX1" fmla="*/ 16316 w 115904"/>
                      <a:gd name="connsiteY1" fmla="*/ 9054 h 51303"/>
                      <a:gd name="connsiteX2" fmla="*/ 46494 w 115904"/>
                      <a:gd name="connsiteY2" fmla="*/ 0 h 51303"/>
                      <a:gd name="connsiteX3" fmla="*/ 100815 w 115904"/>
                      <a:gd name="connsiteY3" fmla="*/ 3018 h 51303"/>
                      <a:gd name="connsiteX4" fmla="*/ 112887 w 115904"/>
                      <a:gd name="connsiteY4" fmla="*/ 6036 h 51303"/>
                      <a:gd name="connsiteX5" fmla="*/ 115904 w 115904"/>
                      <a:gd name="connsiteY5" fmla="*/ 15089 h 51303"/>
                      <a:gd name="connsiteX6" fmla="*/ 106851 w 115904"/>
                      <a:gd name="connsiteY6" fmla="*/ 21125 h 51303"/>
                      <a:gd name="connsiteX7" fmla="*/ 103833 w 115904"/>
                      <a:gd name="connsiteY7" fmla="*/ 30178 h 51303"/>
                      <a:gd name="connsiteX8" fmla="*/ 94780 w 115904"/>
                      <a:gd name="connsiteY8" fmla="*/ 33196 h 51303"/>
                      <a:gd name="connsiteX9" fmla="*/ 85726 w 115904"/>
                      <a:gd name="connsiteY9" fmla="*/ 39232 h 51303"/>
                      <a:gd name="connsiteX10" fmla="*/ 67619 w 115904"/>
                      <a:gd name="connsiteY10" fmla="*/ 45267 h 51303"/>
                      <a:gd name="connsiteX11" fmla="*/ 58566 w 115904"/>
                      <a:gd name="connsiteY11" fmla="*/ 48285 h 51303"/>
                      <a:gd name="connsiteX12" fmla="*/ 49512 w 115904"/>
                      <a:gd name="connsiteY12" fmla="*/ 51303 h 51303"/>
                      <a:gd name="connsiteX13" fmla="*/ 1227 w 115904"/>
                      <a:gd name="connsiteY13" fmla="*/ 24143 h 5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04" h="51303">
                        <a:moveTo>
                          <a:pt x="1227" y="24143"/>
                        </a:moveTo>
                        <a:cubicBezTo>
                          <a:pt x="-4306" y="17102"/>
                          <a:pt x="10315" y="12873"/>
                          <a:pt x="16316" y="9054"/>
                        </a:cubicBezTo>
                        <a:cubicBezTo>
                          <a:pt x="21070" y="6029"/>
                          <a:pt x="39521" y="1743"/>
                          <a:pt x="46494" y="0"/>
                        </a:cubicBezTo>
                        <a:cubicBezTo>
                          <a:pt x="64601" y="1006"/>
                          <a:pt x="82755" y="1376"/>
                          <a:pt x="100815" y="3018"/>
                        </a:cubicBezTo>
                        <a:cubicBezTo>
                          <a:pt x="104946" y="3394"/>
                          <a:pt x="109648" y="3445"/>
                          <a:pt x="112887" y="6036"/>
                        </a:cubicBezTo>
                        <a:cubicBezTo>
                          <a:pt x="115371" y="8023"/>
                          <a:pt x="114898" y="12071"/>
                          <a:pt x="115904" y="15089"/>
                        </a:cubicBezTo>
                        <a:cubicBezTo>
                          <a:pt x="112886" y="17101"/>
                          <a:pt x="109117" y="18293"/>
                          <a:pt x="106851" y="21125"/>
                        </a:cubicBezTo>
                        <a:cubicBezTo>
                          <a:pt x="104864" y="23609"/>
                          <a:pt x="106082" y="27929"/>
                          <a:pt x="103833" y="30178"/>
                        </a:cubicBezTo>
                        <a:cubicBezTo>
                          <a:pt x="101584" y="32427"/>
                          <a:pt x="97625" y="31773"/>
                          <a:pt x="94780" y="33196"/>
                        </a:cubicBezTo>
                        <a:cubicBezTo>
                          <a:pt x="91536" y="34818"/>
                          <a:pt x="89041" y="37759"/>
                          <a:pt x="85726" y="39232"/>
                        </a:cubicBezTo>
                        <a:cubicBezTo>
                          <a:pt x="79912" y="41816"/>
                          <a:pt x="73655" y="43255"/>
                          <a:pt x="67619" y="45267"/>
                        </a:cubicBezTo>
                        <a:lnTo>
                          <a:pt x="58566" y="48285"/>
                        </a:lnTo>
                        <a:lnTo>
                          <a:pt x="49512" y="51303"/>
                        </a:lnTo>
                        <a:cubicBezTo>
                          <a:pt x="30413" y="48120"/>
                          <a:pt x="6760" y="31184"/>
                          <a:pt x="1227" y="24143"/>
                        </a:cubicBezTo>
                        <a:close/>
                      </a:path>
                    </a:pathLst>
                  </a:custGeom>
                  <a:solidFill>
                    <a:schemeClr val="bg1"/>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8" name="フリーフォーム 927"/>
                  <p:cNvSpPr/>
                  <p:nvPr/>
                </p:nvSpPr>
                <p:spPr>
                  <a:xfrm>
                    <a:off x="5628828" y="1051589"/>
                    <a:ext cx="76607" cy="35571"/>
                  </a:xfrm>
                  <a:custGeom>
                    <a:avLst/>
                    <a:gdLst>
                      <a:gd name="connsiteX0" fmla="*/ 15089 w 76607"/>
                      <a:gd name="connsiteY0" fmla="*/ 33196 h 35571"/>
                      <a:gd name="connsiteX1" fmla="*/ 75446 w 76607"/>
                      <a:gd name="connsiteY1" fmla="*/ 30178 h 35571"/>
                      <a:gd name="connsiteX2" fmla="*/ 72428 w 76607"/>
                      <a:gd name="connsiteY2" fmla="*/ 21125 h 35571"/>
                      <a:gd name="connsiteX3" fmla="*/ 63375 w 76607"/>
                      <a:gd name="connsiteY3" fmla="*/ 18107 h 35571"/>
                      <a:gd name="connsiteX4" fmla="*/ 54321 w 76607"/>
                      <a:gd name="connsiteY4" fmla="*/ 12071 h 35571"/>
                      <a:gd name="connsiteX5" fmla="*/ 36214 w 76607"/>
                      <a:gd name="connsiteY5" fmla="*/ 6036 h 35571"/>
                      <a:gd name="connsiteX6" fmla="*/ 27161 w 76607"/>
                      <a:gd name="connsiteY6" fmla="*/ 3018 h 35571"/>
                      <a:gd name="connsiteX7" fmla="*/ 0 w 76607"/>
                      <a:gd name="connsiteY7" fmla="*/ 0 h 35571"/>
                      <a:gd name="connsiteX8" fmla="*/ 15089 w 76607"/>
                      <a:gd name="connsiteY8" fmla="*/ 33196 h 3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07" h="35571">
                        <a:moveTo>
                          <a:pt x="15089" y="33196"/>
                        </a:moveTo>
                        <a:cubicBezTo>
                          <a:pt x="27663" y="38226"/>
                          <a:pt x="55734" y="34328"/>
                          <a:pt x="75446" y="30178"/>
                        </a:cubicBezTo>
                        <a:cubicBezTo>
                          <a:pt x="78559" y="29523"/>
                          <a:pt x="74677" y="23374"/>
                          <a:pt x="72428" y="21125"/>
                        </a:cubicBezTo>
                        <a:cubicBezTo>
                          <a:pt x="70179" y="18876"/>
                          <a:pt x="66220" y="19530"/>
                          <a:pt x="63375" y="18107"/>
                        </a:cubicBezTo>
                        <a:cubicBezTo>
                          <a:pt x="60131" y="16485"/>
                          <a:pt x="57636" y="13544"/>
                          <a:pt x="54321" y="12071"/>
                        </a:cubicBezTo>
                        <a:cubicBezTo>
                          <a:pt x="48507" y="9487"/>
                          <a:pt x="42250" y="8048"/>
                          <a:pt x="36214" y="6036"/>
                        </a:cubicBezTo>
                        <a:cubicBezTo>
                          <a:pt x="33196" y="5030"/>
                          <a:pt x="30322" y="3369"/>
                          <a:pt x="27161" y="3018"/>
                        </a:cubicBezTo>
                        <a:lnTo>
                          <a:pt x="0" y="0"/>
                        </a:lnTo>
                        <a:cubicBezTo>
                          <a:pt x="6321" y="44241"/>
                          <a:pt x="2515" y="28166"/>
                          <a:pt x="15089" y="3319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29" name="フリーフォーム 928"/>
                  <p:cNvSpPr/>
                  <p:nvPr/>
                </p:nvSpPr>
                <p:spPr>
                  <a:xfrm>
                    <a:off x="5643236" y="589862"/>
                    <a:ext cx="175715" cy="188678"/>
                  </a:xfrm>
                  <a:custGeom>
                    <a:avLst/>
                    <a:gdLst>
                      <a:gd name="connsiteX0" fmla="*/ 39913 w 175715"/>
                      <a:gd name="connsiteY0" fmla="*/ 6036 h 188678"/>
                      <a:gd name="connsiteX1" fmla="*/ 36895 w 175715"/>
                      <a:gd name="connsiteY1" fmla="*/ 60357 h 188678"/>
                      <a:gd name="connsiteX2" fmla="*/ 33878 w 175715"/>
                      <a:gd name="connsiteY2" fmla="*/ 69410 h 188678"/>
                      <a:gd name="connsiteX3" fmla="*/ 21806 w 175715"/>
                      <a:gd name="connsiteY3" fmla="*/ 87517 h 188678"/>
                      <a:gd name="connsiteX4" fmla="*/ 12753 w 175715"/>
                      <a:gd name="connsiteY4" fmla="*/ 105624 h 188678"/>
                      <a:gd name="connsiteX5" fmla="*/ 3699 w 175715"/>
                      <a:gd name="connsiteY5" fmla="*/ 123731 h 188678"/>
                      <a:gd name="connsiteX6" fmla="*/ 681 w 175715"/>
                      <a:gd name="connsiteY6" fmla="*/ 168998 h 188678"/>
                      <a:gd name="connsiteX7" fmla="*/ 3699 w 175715"/>
                      <a:gd name="connsiteY7" fmla="*/ 187105 h 188678"/>
                      <a:gd name="connsiteX8" fmla="*/ 48967 w 175715"/>
                      <a:gd name="connsiteY8" fmla="*/ 184087 h 188678"/>
                      <a:gd name="connsiteX9" fmla="*/ 64056 w 175715"/>
                      <a:gd name="connsiteY9" fmla="*/ 181070 h 188678"/>
                      <a:gd name="connsiteX10" fmla="*/ 73109 w 175715"/>
                      <a:gd name="connsiteY10" fmla="*/ 178052 h 188678"/>
                      <a:gd name="connsiteX11" fmla="*/ 163644 w 175715"/>
                      <a:gd name="connsiteY11" fmla="*/ 181070 h 188678"/>
                      <a:gd name="connsiteX12" fmla="*/ 175715 w 175715"/>
                      <a:gd name="connsiteY12" fmla="*/ 175034 h 188678"/>
                      <a:gd name="connsiteX13" fmla="*/ 169680 w 175715"/>
                      <a:gd name="connsiteY13" fmla="*/ 102606 h 188678"/>
                      <a:gd name="connsiteX14" fmla="*/ 166662 w 175715"/>
                      <a:gd name="connsiteY14" fmla="*/ 90535 h 188678"/>
                      <a:gd name="connsiteX15" fmla="*/ 160626 w 175715"/>
                      <a:gd name="connsiteY15" fmla="*/ 48286 h 188678"/>
                      <a:gd name="connsiteX16" fmla="*/ 154590 w 175715"/>
                      <a:gd name="connsiteY16" fmla="*/ 39232 h 188678"/>
                      <a:gd name="connsiteX17" fmla="*/ 151573 w 175715"/>
                      <a:gd name="connsiteY17" fmla="*/ 30179 h 188678"/>
                      <a:gd name="connsiteX18" fmla="*/ 142519 w 175715"/>
                      <a:gd name="connsiteY18" fmla="*/ 24143 h 188678"/>
                      <a:gd name="connsiteX19" fmla="*/ 106305 w 175715"/>
                      <a:gd name="connsiteY19" fmla="*/ 18107 h 188678"/>
                      <a:gd name="connsiteX20" fmla="*/ 70091 w 175715"/>
                      <a:gd name="connsiteY20" fmla="*/ 6036 h 188678"/>
                      <a:gd name="connsiteX21" fmla="*/ 51984 w 175715"/>
                      <a:gd name="connsiteY21" fmla="*/ 0 h 188678"/>
                      <a:gd name="connsiteX22" fmla="*/ 39913 w 175715"/>
                      <a:gd name="connsiteY22" fmla="*/ 6036 h 18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5715" h="188678">
                        <a:moveTo>
                          <a:pt x="39913" y="6036"/>
                        </a:moveTo>
                        <a:cubicBezTo>
                          <a:pt x="38907" y="24143"/>
                          <a:pt x="38614" y="42304"/>
                          <a:pt x="36895" y="60357"/>
                        </a:cubicBezTo>
                        <a:cubicBezTo>
                          <a:pt x="36593" y="63524"/>
                          <a:pt x="35423" y="66629"/>
                          <a:pt x="33878" y="69410"/>
                        </a:cubicBezTo>
                        <a:cubicBezTo>
                          <a:pt x="30355" y="75751"/>
                          <a:pt x="21806" y="87517"/>
                          <a:pt x="21806" y="87517"/>
                        </a:cubicBezTo>
                        <a:cubicBezTo>
                          <a:pt x="14220" y="110276"/>
                          <a:pt x="24453" y="82223"/>
                          <a:pt x="12753" y="105624"/>
                        </a:cubicBezTo>
                        <a:cubicBezTo>
                          <a:pt x="264" y="130604"/>
                          <a:pt x="20990" y="97797"/>
                          <a:pt x="3699" y="123731"/>
                        </a:cubicBezTo>
                        <a:cubicBezTo>
                          <a:pt x="2693" y="138820"/>
                          <a:pt x="681" y="153876"/>
                          <a:pt x="681" y="168998"/>
                        </a:cubicBezTo>
                        <a:cubicBezTo>
                          <a:pt x="681" y="175117"/>
                          <a:pt x="-2141" y="185280"/>
                          <a:pt x="3699" y="187105"/>
                        </a:cubicBezTo>
                        <a:cubicBezTo>
                          <a:pt x="18133" y="191616"/>
                          <a:pt x="33878" y="185093"/>
                          <a:pt x="48967" y="184087"/>
                        </a:cubicBezTo>
                        <a:cubicBezTo>
                          <a:pt x="53997" y="183081"/>
                          <a:pt x="59080" y="182314"/>
                          <a:pt x="64056" y="181070"/>
                        </a:cubicBezTo>
                        <a:cubicBezTo>
                          <a:pt x="67142" y="180299"/>
                          <a:pt x="69928" y="178052"/>
                          <a:pt x="73109" y="178052"/>
                        </a:cubicBezTo>
                        <a:cubicBezTo>
                          <a:pt x="103304" y="178052"/>
                          <a:pt x="133466" y="180064"/>
                          <a:pt x="163644" y="181070"/>
                        </a:cubicBezTo>
                        <a:cubicBezTo>
                          <a:pt x="171691" y="183752"/>
                          <a:pt x="175715" y="188446"/>
                          <a:pt x="175715" y="175034"/>
                        </a:cubicBezTo>
                        <a:cubicBezTo>
                          <a:pt x="175715" y="149188"/>
                          <a:pt x="174545" y="126932"/>
                          <a:pt x="169680" y="102606"/>
                        </a:cubicBezTo>
                        <a:cubicBezTo>
                          <a:pt x="168867" y="98539"/>
                          <a:pt x="167668" y="94559"/>
                          <a:pt x="166662" y="90535"/>
                        </a:cubicBezTo>
                        <a:cubicBezTo>
                          <a:pt x="165891" y="82051"/>
                          <a:pt x="166432" y="59898"/>
                          <a:pt x="160626" y="48286"/>
                        </a:cubicBezTo>
                        <a:cubicBezTo>
                          <a:pt x="159004" y="45042"/>
                          <a:pt x="156602" y="42250"/>
                          <a:pt x="154590" y="39232"/>
                        </a:cubicBezTo>
                        <a:cubicBezTo>
                          <a:pt x="153584" y="36214"/>
                          <a:pt x="153560" y="32663"/>
                          <a:pt x="151573" y="30179"/>
                        </a:cubicBezTo>
                        <a:cubicBezTo>
                          <a:pt x="149307" y="27347"/>
                          <a:pt x="145763" y="25765"/>
                          <a:pt x="142519" y="24143"/>
                        </a:cubicBezTo>
                        <a:cubicBezTo>
                          <a:pt x="132407" y="19087"/>
                          <a:pt x="114913" y="19063"/>
                          <a:pt x="106305" y="18107"/>
                        </a:cubicBezTo>
                        <a:lnTo>
                          <a:pt x="70091" y="6036"/>
                        </a:lnTo>
                        <a:cubicBezTo>
                          <a:pt x="70089" y="6035"/>
                          <a:pt x="51985" y="0"/>
                          <a:pt x="51984" y="0"/>
                        </a:cubicBezTo>
                        <a:lnTo>
                          <a:pt x="39913" y="6036"/>
                        </a:lnTo>
                        <a:close/>
                      </a:path>
                    </a:pathLst>
                  </a:custGeom>
                  <a:gradFill flip="none" rotWithShape="1">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0" name="フリーフォーム 929"/>
                  <p:cNvSpPr/>
                  <p:nvPr/>
                </p:nvSpPr>
                <p:spPr>
                  <a:xfrm>
                    <a:off x="5843094" y="900698"/>
                    <a:ext cx="24967" cy="60356"/>
                  </a:xfrm>
                  <a:custGeom>
                    <a:avLst/>
                    <a:gdLst>
                      <a:gd name="connsiteX0" fmla="*/ 12071 w 24967"/>
                      <a:gd name="connsiteY0" fmla="*/ 0 h 60356"/>
                      <a:gd name="connsiteX1" fmla="*/ 24142 w 24967"/>
                      <a:gd name="connsiteY1" fmla="*/ 15089 h 60356"/>
                      <a:gd name="connsiteX2" fmla="*/ 15089 w 24967"/>
                      <a:gd name="connsiteY2" fmla="*/ 51303 h 60356"/>
                      <a:gd name="connsiteX3" fmla="*/ 0 w 24967"/>
                      <a:gd name="connsiteY3" fmla="*/ 60356 h 60356"/>
                    </a:gdLst>
                    <a:ahLst/>
                    <a:cxnLst>
                      <a:cxn ang="0">
                        <a:pos x="connsiteX0" y="connsiteY0"/>
                      </a:cxn>
                      <a:cxn ang="0">
                        <a:pos x="connsiteX1" y="connsiteY1"/>
                      </a:cxn>
                      <a:cxn ang="0">
                        <a:pos x="connsiteX2" y="connsiteY2"/>
                      </a:cxn>
                      <a:cxn ang="0">
                        <a:pos x="connsiteX3" y="connsiteY3"/>
                      </a:cxn>
                    </a:cxnLst>
                    <a:rect l="l" t="t" r="r" b="b"/>
                    <a:pathLst>
                      <a:path w="24967" h="60356">
                        <a:moveTo>
                          <a:pt x="12071" y="0"/>
                        </a:moveTo>
                        <a:cubicBezTo>
                          <a:pt x="16095" y="5030"/>
                          <a:pt x="22792" y="8791"/>
                          <a:pt x="24142" y="15089"/>
                        </a:cubicBezTo>
                        <a:cubicBezTo>
                          <a:pt x="26510" y="26141"/>
                          <a:pt x="23873" y="42519"/>
                          <a:pt x="15089" y="51303"/>
                        </a:cubicBezTo>
                        <a:cubicBezTo>
                          <a:pt x="11446" y="54946"/>
                          <a:pt x="4764" y="57974"/>
                          <a:pt x="0" y="6035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1" name="フリーフォーム 930"/>
                  <p:cNvSpPr/>
                  <p:nvPr/>
                </p:nvSpPr>
                <p:spPr>
                  <a:xfrm>
                    <a:off x="5876290" y="876555"/>
                    <a:ext cx="21125" cy="81482"/>
                  </a:xfrm>
                  <a:custGeom>
                    <a:avLst/>
                    <a:gdLst>
                      <a:gd name="connsiteX0" fmla="*/ 0 w 21125"/>
                      <a:gd name="connsiteY0" fmla="*/ 0 h 81482"/>
                      <a:gd name="connsiteX1" fmla="*/ 15089 w 21125"/>
                      <a:gd name="connsiteY1" fmla="*/ 3018 h 81482"/>
                      <a:gd name="connsiteX2" fmla="*/ 21125 w 21125"/>
                      <a:gd name="connsiteY2" fmla="*/ 21125 h 81482"/>
                      <a:gd name="connsiteX3" fmla="*/ 15089 w 21125"/>
                      <a:gd name="connsiteY3" fmla="*/ 60357 h 81482"/>
                      <a:gd name="connsiteX4" fmla="*/ 9053 w 21125"/>
                      <a:gd name="connsiteY4" fmla="*/ 69410 h 81482"/>
                      <a:gd name="connsiteX5" fmla="*/ 3018 w 21125"/>
                      <a:gd name="connsiteY5" fmla="*/ 81482 h 8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5" h="81482">
                        <a:moveTo>
                          <a:pt x="0" y="0"/>
                        </a:moveTo>
                        <a:cubicBezTo>
                          <a:pt x="5030" y="1006"/>
                          <a:pt x="11462" y="-609"/>
                          <a:pt x="15089" y="3018"/>
                        </a:cubicBezTo>
                        <a:cubicBezTo>
                          <a:pt x="19588" y="7517"/>
                          <a:pt x="21125" y="21125"/>
                          <a:pt x="21125" y="21125"/>
                        </a:cubicBezTo>
                        <a:cubicBezTo>
                          <a:pt x="20260" y="29778"/>
                          <a:pt x="20527" y="49482"/>
                          <a:pt x="15089" y="60357"/>
                        </a:cubicBezTo>
                        <a:cubicBezTo>
                          <a:pt x="13467" y="63601"/>
                          <a:pt x="11065" y="66392"/>
                          <a:pt x="9053" y="69410"/>
                        </a:cubicBezTo>
                        <a:cubicBezTo>
                          <a:pt x="5585" y="79813"/>
                          <a:pt x="8284" y="76214"/>
                          <a:pt x="3018" y="81482"/>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2" name="フリーフォーム 931"/>
                  <p:cNvSpPr/>
                  <p:nvPr/>
                </p:nvSpPr>
                <p:spPr>
                  <a:xfrm>
                    <a:off x="5636656" y="921823"/>
                    <a:ext cx="79689" cy="68068"/>
                  </a:xfrm>
                  <a:custGeom>
                    <a:avLst/>
                    <a:gdLst>
                      <a:gd name="connsiteX0" fmla="*/ 10279 w 79689"/>
                      <a:gd name="connsiteY0" fmla="*/ 39231 h 68068"/>
                      <a:gd name="connsiteX1" fmla="*/ 43475 w 79689"/>
                      <a:gd name="connsiteY1" fmla="*/ 42249 h 68068"/>
                      <a:gd name="connsiteX2" fmla="*/ 52529 w 79689"/>
                      <a:gd name="connsiteY2" fmla="*/ 45267 h 68068"/>
                      <a:gd name="connsiteX3" fmla="*/ 67618 w 79689"/>
                      <a:gd name="connsiteY3" fmla="*/ 57338 h 68068"/>
                      <a:gd name="connsiteX4" fmla="*/ 79689 w 79689"/>
                      <a:gd name="connsiteY4" fmla="*/ 57338 h 68068"/>
                      <a:gd name="connsiteX5" fmla="*/ 73654 w 79689"/>
                      <a:gd name="connsiteY5" fmla="*/ 39231 h 68068"/>
                      <a:gd name="connsiteX6" fmla="*/ 70636 w 79689"/>
                      <a:gd name="connsiteY6" fmla="*/ 21125 h 68068"/>
                      <a:gd name="connsiteX7" fmla="*/ 34422 w 79689"/>
                      <a:gd name="connsiteY7" fmla="*/ 3018 h 68068"/>
                      <a:gd name="connsiteX8" fmla="*/ 25368 w 79689"/>
                      <a:gd name="connsiteY8" fmla="*/ 0 h 68068"/>
                      <a:gd name="connsiteX9" fmla="*/ 1226 w 79689"/>
                      <a:gd name="connsiteY9" fmla="*/ 3018 h 68068"/>
                      <a:gd name="connsiteX10" fmla="*/ 4244 w 79689"/>
                      <a:gd name="connsiteY10" fmla="*/ 18107 h 68068"/>
                      <a:gd name="connsiteX11" fmla="*/ 10279 w 79689"/>
                      <a:gd name="connsiteY11" fmla="*/ 39231 h 6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689" h="68068">
                        <a:moveTo>
                          <a:pt x="10279" y="39231"/>
                        </a:moveTo>
                        <a:cubicBezTo>
                          <a:pt x="16818" y="43255"/>
                          <a:pt x="32476" y="40678"/>
                          <a:pt x="43475" y="42249"/>
                        </a:cubicBezTo>
                        <a:cubicBezTo>
                          <a:pt x="46624" y="42699"/>
                          <a:pt x="50045" y="43280"/>
                          <a:pt x="52529" y="45267"/>
                        </a:cubicBezTo>
                        <a:cubicBezTo>
                          <a:pt x="72027" y="60866"/>
                          <a:pt x="44863" y="49755"/>
                          <a:pt x="67618" y="57338"/>
                        </a:cubicBezTo>
                        <a:cubicBezTo>
                          <a:pt x="67619" y="57339"/>
                          <a:pt x="79689" y="81480"/>
                          <a:pt x="79689" y="57338"/>
                        </a:cubicBezTo>
                        <a:cubicBezTo>
                          <a:pt x="79689" y="50976"/>
                          <a:pt x="74700" y="45506"/>
                          <a:pt x="73654" y="39231"/>
                        </a:cubicBezTo>
                        <a:cubicBezTo>
                          <a:pt x="72648" y="33196"/>
                          <a:pt x="74145" y="26138"/>
                          <a:pt x="70636" y="21125"/>
                        </a:cubicBezTo>
                        <a:cubicBezTo>
                          <a:pt x="63512" y="10949"/>
                          <a:pt x="45135" y="6589"/>
                          <a:pt x="34422" y="3018"/>
                        </a:cubicBezTo>
                        <a:lnTo>
                          <a:pt x="25368" y="0"/>
                        </a:lnTo>
                        <a:lnTo>
                          <a:pt x="1226" y="3018"/>
                        </a:lnTo>
                        <a:cubicBezTo>
                          <a:pt x="-2668" y="6356"/>
                          <a:pt x="3924" y="12988"/>
                          <a:pt x="4244" y="18107"/>
                        </a:cubicBezTo>
                        <a:cubicBezTo>
                          <a:pt x="4934" y="29151"/>
                          <a:pt x="3740" y="35207"/>
                          <a:pt x="10279" y="39231"/>
                        </a:cubicBezTo>
                        <a:close/>
                      </a:path>
                    </a:pathLst>
                  </a:custGeom>
                  <a:gradFill>
                    <a:gsLst>
                      <a:gs pos="0">
                        <a:schemeClr val="accent2">
                          <a:lumMod val="75000"/>
                        </a:schemeClr>
                      </a:gs>
                      <a:gs pos="50000">
                        <a:schemeClr val="accent2">
                          <a:lumMod val="40000"/>
                          <a:lumOff val="60000"/>
                          <a:shade val="67500"/>
                          <a:satMod val="115000"/>
                        </a:schemeClr>
                      </a:gs>
                      <a:gs pos="100000">
                        <a:schemeClr val="accent2">
                          <a:lumMod val="40000"/>
                          <a:lumOff val="60000"/>
                          <a:shade val="100000"/>
                          <a:satMod val="115000"/>
                        </a:schemeClr>
                      </a:gs>
                    </a:gsLst>
                    <a:path path="circle">
                      <a:fillToRect l="50000" t="50000" r="50000" b="50000"/>
                    </a:path>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3" name="フリーフォーム 932"/>
                  <p:cNvSpPr/>
                  <p:nvPr/>
                </p:nvSpPr>
                <p:spPr>
                  <a:xfrm>
                    <a:off x="5625688" y="1087803"/>
                    <a:ext cx="69532" cy="33196"/>
                  </a:xfrm>
                  <a:custGeom>
                    <a:avLst/>
                    <a:gdLst>
                      <a:gd name="connsiteX0" fmla="*/ 6158 w 69532"/>
                      <a:gd name="connsiteY0" fmla="*/ 6036 h 33196"/>
                      <a:gd name="connsiteX1" fmla="*/ 45390 w 69532"/>
                      <a:gd name="connsiteY1" fmla="*/ 0 h 33196"/>
                      <a:gd name="connsiteX2" fmla="*/ 69532 w 69532"/>
                      <a:gd name="connsiteY2" fmla="*/ 3018 h 33196"/>
                      <a:gd name="connsiteX3" fmla="*/ 63497 w 69532"/>
                      <a:gd name="connsiteY3" fmla="*/ 12071 h 33196"/>
                      <a:gd name="connsiteX4" fmla="*/ 45390 w 69532"/>
                      <a:gd name="connsiteY4" fmla="*/ 24143 h 33196"/>
                      <a:gd name="connsiteX5" fmla="*/ 15212 w 69532"/>
                      <a:gd name="connsiteY5" fmla="*/ 33196 h 33196"/>
                      <a:gd name="connsiteX6" fmla="*/ 123 w 69532"/>
                      <a:gd name="connsiteY6" fmla="*/ 21125 h 33196"/>
                      <a:gd name="connsiteX7" fmla="*/ 6158 w 69532"/>
                      <a:gd name="connsiteY7" fmla="*/ 6036 h 3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32" h="33196">
                        <a:moveTo>
                          <a:pt x="6158" y="6036"/>
                        </a:moveTo>
                        <a:cubicBezTo>
                          <a:pt x="13702" y="2515"/>
                          <a:pt x="34427" y="0"/>
                          <a:pt x="45390" y="0"/>
                        </a:cubicBezTo>
                        <a:cubicBezTo>
                          <a:pt x="53500" y="0"/>
                          <a:pt x="61485" y="2012"/>
                          <a:pt x="69532" y="3018"/>
                        </a:cubicBezTo>
                        <a:cubicBezTo>
                          <a:pt x="67520" y="6036"/>
                          <a:pt x="66226" y="9683"/>
                          <a:pt x="63497" y="12071"/>
                        </a:cubicBezTo>
                        <a:cubicBezTo>
                          <a:pt x="58038" y="16848"/>
                          <a:pt x="52272" y="21849"/>
                          <a:pt x="45390" y="24143"/>
                        </a:cubicBezTo>
                        <a:cubicBezTo>
                          <a:pt x="23348" y="31489"/>
                          <a:pt x="33455" y="28635"/>
                          <a:pt x="15212" y="33196"/>
                        </a:cubicBezTo>
                        <a:cubicBezTo>
                          <a:pt x="5698" y="30818"/>
                          <a:pt x="123" y="33031"/>
                          <a:pt x="123" y="21125"/>
                        </a:cubicBezTo>
                        <a:cubicBezTo>
                          <a:pt x="123" y="15006"/>
                          <a:pt x="-1386" y="9557"/>
                          <a:pt x="6158" y="6036"/>
                        </a:cubicBezTo>
                        <a:close/>
                      </a:path>
                    </a:pathLst>
                  </a:custGeom>
                  <a:solidFill>
                    <a:schemeClr val="accent2">
                      <a:lumMod val="60000"/>
                      <a:lumOff val="40000"/>
                    </a:schemeClr>
                  </a:soli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4" name="フリーフォーム 933"/>
                  <p:cNvSpPr/>
                  <p:nvPr/>
                </p:nvSpPr>
                <p:spPr>
                  <a:xfrm>
                    <a:off x="5655347" y="1014600"/>
                    <a:ext cx="163604" cy="193916"/>
                  </a:xfrm>
                  <a:custGeom>
                    <a:avLst/>
                    <a:gdLst>
                      <a:gd name="connsiteX0" fmla="*/ 106266 w 163604"/>
                      <a:gd name="connsiteY0" fmla="*/ 775 h 193916"/>
                      <a:gd name="connsiteX1" fmla="*/ 109283 w 163604"/>
                      <a:gd name="connsiteY1" fmla="*/ 18882 h 193916"/>
                      <a:gd name="connsiteX2" fmla="*/ 103248 w 163604"/>
                      <a:gd name="connsiteY2" fmla="*/ 67167 h 193916"/>
                      <a:gd name="connsiteX3" fmla="*/ 97212 w 163604"/>
                      <a:gd name="connsiteY3" fmla="*/ 88292 h 193916"/>
                      <a:gd name="connsiteX4" fmla="*/ 91176 w 163604"/>
                      <a:gd name="connsiteY4" fmla="*/ 97346 h 193916"/>
                      <a:gd name="connsiteX5" fmla="*/ 76087 w 163604"/>
                      <a:gd name="connsiteY5" fmla="*/ 124506 h 193916"/>
                      <a:gd name="connsiteX6" fmla="*/ 64016 w 163604"/>
                      <a:gd name="connsiteY6" fmla="*/ 142613 h 193916"/>
                      <a:gd name="connsiteX7" fmla="*/ 54963 w 163604"/>
                      <a:gd name="connsiteY7" fmla="*/ 148649 h 193916"/>
                      <a:gd name="connsiteX8" fmla="*/ 39873 w 163604"/>
                      <a:gd name="connsiteY8" fmla="*/ 160720 h 193916"/>
                      <a:gd name="connsiteX9" fmla="*/ 12713 w 163604"/>
                      <a:gd name="connsiteY9" fmla="*/ 175809 h 193916"/>
                      <a:gd name="connsiteX10" fmla="*/ 642 w 163604"/>
                      <a:gd name="connsiteY10" fmla="*/ 190898 h 193916"/>
                      <a:gd name="connsiteX11" fmla="*/ 9695 w 163604"/>
                      <a:gd name="connsiteY11" fmla="*/ 193916 h 193916"/>
                      <a:gd name="connsiteX12" fmla="*/ 39873 w 163604"/>
                      <a:gd name="connsiteY12" fmla="*/ 184862 h 193916"/>
                      <a:gd name="connsiteX13" fmla="*/ 73069 w 163604"/>
                      <a:gd name="connsiteY13" fmla="*/ 175809 h 193916"/>
                      <a:gd name="connsiteX14" fmla="*/ 100230 w 163604"/>
                      <a:gd name="connsiteY14" fmla="*/ 160720 h 193916"/>
                      <a:gd name="connsiteX15" fmla="*/ 118337 w 163604"/>
                      <a:gd name="connsiteY15" fmla="*/ 142613 h 193916"/>
                      <a:gd name="connsiteX16" fmla="*/ 124372 w 163604"/>
                      <a:gd name="connsiteY16" fmla="*/ 124506 h 193916"/>
                      <a:gd name="connsiteX17" fmla="*/ 130408 w 163604"/>
                      <a:gd name="connsiteY17" fmla="*/ 115452 h 193916"/>
                      <a:gd name="connsiteX18" fmla="*/ 133426 w 163604"/>
                      <a:gd name="connsiteY18" fmla="*/ 106399 h 193916"/>
                      <a:gd name="connsiteX19" fmla="*/ 142479 w 163604"/>
                      <a:gd name="connsiteY19" fmla="*/ 100363 h 193916"/>
                      <a:gd name="connsiteX20" fmla="*/ 154551 w 163604"/>
                      <a:gd name="connsiteY20" fmla="*/ 73203 h 193916"/>
                      <a:gd name="connsiteX21" fmla="*/ 160586 w 163604"/>
                      <a:gd name="connsiteY21" fmla="*/ 55096 h 193916"/>
                      <a:gd name="connsiteX22" fmla="*/ 163604 w 163604"/>
                      <a:gd name="connsiteY22" fmla="*/ 46043 h 193916"/>
                      <a:gd name="connsiteX23" fmla="*/ 145497 w 163604"/>
                      <a:gd name="connsiteY23" fmla="*/ 46043 h 193916"/>
                      <a:gd name="connsiteX24" fmla="*/ 106266 w 163604"/>
                      <a:gd name="connsiteY24" fmla="*/ 775 h 19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604" h="193916">
                        <a:moveTo>
                          <a:pt x="106266" y="775"/>
                        </a:moveTo>
                        <a:cubicBezTo>
                          <a:pt x="100230" y="-3752"/>
                          <a:pt x="109283" y="12763"/>
                          <a:pt x="109283" y="18882"/>
                        </a:cubicBezTo>
                        <a:cubicBezTo>
                          <a:pt x="109283" y="64652"/>
                          <a:pt x="109623" y="44855"/>
                          <a:pt x="103248" y="67167"/>
                        </a:cubicBezTo>
                        <a:cubicBezTo>
                          <a:pt x="101958" y="71681"/>
                          <a:pt x="99625" y="83467"/>
                          <a:pt x="97212" y="88292"/>
                        </a:cubicBezTo>
                        <a:cubicBezTo>
                          <a:pt x="95590" y="91536"/>
                          <a:pt x="93188" y="94328"/>
                          <a:pt x="91176" y="97346"/>
                        </a:cubicBezTo>
                        <a:cubicBezTo>
                          <a:pt x="85865" y="113282"/>
                          <a:pt x="89924" y="103751"/>
                          <a:pt x="76087" y="124506"/>
                        </a:cubicBezTo>
                        <a:cubicBezTo>
                          <a:pt x="76086" y="124508"/>
                          <a:pt x="64017" y="142612"/>
                          <a:pt x="64016" y="142613"/>
                        </a:cubicBezTo>
                        <a:lnTo>
                          <a:pt x="54963" y="148649"/>
                        </a:lnTo>
                        <a:cubicBezTo>
                          <a:pt x="43810" y="165377"/>
                          <a:pt x="55308" y="152145"/>
                          <a:pt x="39873" y="160720"/>
                        </a:cubicBezTo>
                        <a:cubicBezTo>
                          <a:pt x="8742" y="178015"/>
                          <a:pt x="33200" y="168980"/>
                          <a:pt x="12713" y="175809"/>
                        </a:cubicBezTo>
                        <a:cubicBezTo>
                          <a:pt x="9917" y="177673"/>
                          <a:pt x="-3001" y="183610"/>
                          <a:pt x="642" y="190898"/>
                        </a:cubicBezTo>
                        <a:cubicBezTo>
                          <a:pt x="2064" y="193743"/>
                          <a:pt x="6677" y="192910"/>
                          <a:pt x="9695" y="193916"/>
                        </a:cubicBezTo>
                        <a:cubicBezTo>
                          <a:pt x="24731" y="188904"/>
                          <a:pt x="26197" y="187901"/>
                          <a:pt x="39873" y="184862"/>
                        </a:cubicBezTo>
                        <a:cubicBezTo>
                          <a:pt x="48380" y="182972"/>
                          <a:pt x="65998" y="180523"/>
                          <a:pt x="73069" y="175809"/>
                        </a:cubicBezTo>
                        <a:cubicBezTo>
                          <a:pt x="93823" y="161973"/>
                          <a:pt x="84294" y="166032"/>
                          <a:pt x="100230" y="160720"/>
                        </a:cubicBezTo>
                        <a:cubicBezTo>
                          <a:pt x="106266" y="154684"/>
                          <a:pt x="115638" y="150711"/>
                          <a:pt x="118337" y="142613"/>
                        </a:cubicBezTo>
                        <a:lnTo>
                          <a:pt x="124372" y="124506"/>
                        </a:lnTo>
                        <a:cubicBezTo>
                          <a:pt x="125519" y="121065"/>
                          <a:pt x="128786" y="118696"/>
                          <a:pt x="130408" y="115452"/>
                        </a:cubicBezTo>
                        <a:cubicBezTo>
                          <a:pt x="131831" y="112607"/>
                          <a:pt x="131439" y="108883"/>
                          <a:pt x="133426" y="106399"/>
                        </a:cubicBezTo>
                        <a:cubicBezTo>
                          <a:pt x="135692" y="103567"/>
                          <a:pt x="139461" y="102375"/>
                          <a:pt x="142479" y="100363"/>
                        </a:cubicBezTo>
                        <a:cubicBezTo>
                          <a:pt x="149662" y="78815"/>
                          <a:pt x="144986" y="87549"/>
                          <a:pt x="154551" y="73203"/>
                        </a:cubicBezTo>
                        <a:lnTo>
                          <a:pt x="160586" y="55096"/>
                        </a:lnTo>
                        <a:lnTo>
                          <a:pt x="163604" y="46043"/>
                        </a:lnTo>
                        <a:cubicBezTo>
                          <a:pt x="145034" y="39852"/>
                          <a:pt x="164068" y="44186"/>
                          <a:pt x="145497" y="46043"/>
                        </a:cubicBezTo>
                        <a:cubicBezTo>
                          <a:pt x="138490" y="46744"/>
                          <a:pt x="112302" y="5302"/>
                          <a:pt x="106266" y="77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5" name="フリーフォーム 934"/>
                  <p:cNvSpPr/>
                  <p:nvPr/>
                </p:nvSpPr>
                <p:spPr>
                  <a:xfrm>
                    <a:off x="5719363" y="951256"/>
                    <a:ext cx="99588" cy="100333"/>
                  </a:xfrm>
                  <a:custGeom>
                    <a:avLst/>
                    <a:gdLst>
                      <a:gd name="connsiteX0" fmla="*/ 99588 w 99588"/>
                      <a:gd name="connsiteY0" fmla="*/ 745 h 100333"/>
                      <a:gd name="connsiteX1" fmla="*/ 84499 w 99588"/>
                      <a:gd name="connsiteY1" fmla="*/ 9798 h 100333"/>
                      <a:gd name="connsiteX2" fmla="*/ 75446 w 99588"/>
                      <a:gd name="connsiteY2" fmla="*/ 12816 h 100333"/>
                      <a:gd name="connsiteX3" fmla="*/ 57339 w 99588"/>
                      <a:gd name="connsiteY3" fmla="*/ 24888 h 100333"/>
                      <a:gd name="connsiteX4" fmla="*/ 30178 w 99588"/>
                      <a:gd name="connsiteY4" fmla="*/ 42994 h 100333"/>
                      <a:gd name="connsiteX5" fmla="*/ 21125 w 99588"/>
                      <a:gd name="connsiteY5" fmla="*/ 49030 h 100333"/>
                      <a:gd name="connsiteX6" fmla="*/ 12071 w 99588"/>
                      <a:gd name="connsiteY6" fmla="*/ 52048 h 100333"/>
                      <a:gd name="connsiteX7" fmla="*/ 6036 w 99588"/>
                      <a:gd name="connsiteY7" fmla="*/ 61101 h 100333"/>
                      <a:gd name="connsiteX8" fmla="*/ 0 w 99588"/>
                      <a:gd name="connsiteY8" fmla="*/ 82226 h 100333"/>
                      <a:gd name="connsiteX9" fmla="*/ 3018 w 99588"/>
                      <a:gd name="connsiteY9" fmla="*/ 94297 h 100333"/>
                      <a:gd name="connsiteX10" fmla="*/ 21125 w 99588"/>
                      <a:gd name="connsiteY10" fmla="*/ 100333 h 100333"/>
                      <a:gd name="connsiteX11" fmla="*/ 30178 w 99588"/>
                      <a:gd name="connsiteY11" fmla="*/ 97315 h 100333"/>
                      <a:gd name="connsiteX12" fmla="*/ 36214 w 99588"/>
                      <a:gd name="connsiteY12" fmla="*/ 88262 h 100333"/>
                      <a:gd name="connsiteX13" fmla="*/ 45267 w 99588"/>
                      <a:gd name="connsiteY13" fmla="*/ 82226 h 100333"/>
                      <a:gd name="connsiteX14" fmla="*/ 60356 w 99588"/>
                      <a:gd name="connsiteY14" fmla="*/ 64119 h 100333"/>
                      <a:gd name="connsiteX15" fmla="*/ 75446 w 99588"/>
                      <a:gd name="connsiteY15" fmla="*/ 49030 h 100333"/>
                      <a:gd name="connsiteX16" fmla="*/ 81481 w 99588"/>
                      <a:gd name="connsiteY16" fmla="*/ 39977 h 100333"/>
                      <a:gd name="connsiteX17" fmla="*/ 84499 w 99588"/>
                      <a:gd name="connsiteY17" fmla="*/ 30923 h 100333"/>
                      <a:gd name="connsiteX18" fmla="*/ 99588 w 99588"/>
                      <a:gd name="connsiteY18" fmla="*/ 745 h 10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588" h="100333">
                        <a:moveTo>
                          <a:pt x="99588" y="745"/>
                        </a:moveTo>
                        <a:cubicBezTo>
                          <a:pt x="99588" y="-2776"/>
                          <a:pt x="89745" y="7175"/>
                          <a:pt x="84499" y="9798"/>
                        </a:cubicBezTo>
                        <a:cubicBezTo>
                          <a:pt x="81654" y="11221"/>
                          <a:pt x="78227" y="11271"/>
                          <a:pt x="75446" y="12816"/>
                        </a:cubicBezTo>
                        <a:cubicBezTo>
                          <a:pt x="69105" y="16339"/>
                          <a:pt x="63375" y="20864"/>
                          <a:pt x="57339" y="24888"/>
                        </a:cubicBezTo>
                        <a:lnTo>
                          <a:pt x="30178" y="42994"/>
                        </a:lnTo>
                        <a:cubicBezTo>
                          <a:pt x="27160" y="45006"/>
                          <a:pt x="24566" y="47883"/>
                          <a:pt x="21125" y="49030"/>
                        </a:cubicBezTo>
                        <a:lnTo>
                          <a:pt x="12071" y="52048"/>
                        </a:lnTo>
                        <a:cubicBezTo>
                          <a:pt x="10059" y="55066"/>
                          <a:pt x="7658" y="57857"/>
                          <a:pt x="6036" y="61101"/>
                        </a:cubicBezTo>
                        <a:cubicBezTo>
                          <a:pt x="3871" y="65430"/>
                          <a:pt x="967" y="78358"/>
                          <a:pt x="0" y="82226"/>
                        </a:cubicBezTo>
                        <a:cubicBezTo>
                          <a:pt x="1006" y="86250"/>
                          <a:pt x="-131" y="91598"/>
                          <a:pt x="3018" y="94297"/>
                        </a:cubicBezTo>
                        <a:cubicBezTo>
                          <a:pt x="7849" y="98437"/>
                          <a:pt x="21125" y="100333"/>
                          <a:pt x="21125" y="100333"/>
                        </a:cubicBezTo>
                        <a:cubicBezTo>
                          <a:pt x="24143" y="99327"/>
                          <a:pt x="27694" y="99302"/>
                          <a:pt x="30178" y="97315"/>
                        </a:cubicBezTo>
                        <a:cubicBezTo>
                          <a:pt x="33010" y="95049"/>
                          <a:pt x="33649" y="90827"/>
                          <a:pt x="36214" y="88262"/>
                        </a:cubicBezTo>
                        <a:cubicBezTo>
                          <a:pt x="38779" y="85697"/>
                          <a:pt x="42249" y="84238"/>
                          <a:pt x="45267" y="82226"/>
                        </a:cubicBezTo>
                        <a:cubicBezTo>
                          <a:pt x="60253" y="59749"/>
                          <a:pt x="40993" y="87355"/>
                          <a:pt x="60356" y="64119"/>
                        </a:cubicBezTo>
                        <a:cubicBezTo>
                          <a:pt x="72928" y="49032"/>
                          <a:pt x="58850" y="60094"/>
                          <a:pt x="75446" y="49030"/>
                        </a:cubicBezTo>
                        <a:cubicBezTo>
                          <a:pt x="77458" y="46012"/>
                          <a:pt x="79859" y="43221"/>
                          <a:pt x="81481" y="39977"/>
                        </a:cubicBezTo>
                        <a:cubicBezTo>
                          <a:pt x="82904" y="37132"/>
                          <a:pt x="82862" y="33651"/>
                          <a:pt x="84499" y="30923"/>
                        </a:cubicBezTo>
                        <a:cubicBezTo>
                          <a:pt x="85963" y="28483"/>
                          <a:pt x="99588" y="4266"/>
                          <a:pt x="99588" y="745"/>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6" name="フリーフォーム 935"/>
                  <p:cNvSpPr/>
                  <p:nvPr/>
                </p:nvSpPr>
                <p:spPr>
                  <a:xfrm>
                    <a:off x="5736862" y="918806"/>
                    <a:ext cx="45719" cy="100564"/>
                  </a:xfrm>
                  <a:custGeom>
                    <a:avLst/>
                    <a:gdLst>
                      <a:gd name="connsiteX0" fmla="*/ 3625 w 38000"/>
                      <a:gd name="connsiteY0" fmla="*/ 3928 h 95439"/>
                      <a:gd name="connsiteX1" fmla="*/ 3625 w 38000"/>
                      <a:gd name="connsiteY1" fmla="*/ 76356 h 95439"/>
                      <a:gd name="connsiteX2" fmla="*/ 607 w 38000"/>
                      <a:gd name="connsiteY2" fmla="*/ 94463 h 95439"/>
                      <a:gd name="connsiteX3" fmla="*/ 9660 w 38000"/>
                      <a:gd name="connsiteY3" fmla="*/ 91445 h 95439"/>
                      <a:gd name="connsiteX4" fmla="*/ 30785 w 38000"/>
                      <a:gd name="connsiteY4" fmla="*/ 82392 h 95439"/>
                      <a:gd name="connsiteX5" fmla="*/ 33803 w 38000"/>
                      <a:gd name="connsiteY5" fmla="*/ 28071 h 95439"/>
                      <a:gd name="connsiteX6" fmla="*/ 27767 w 38000"/>
                      <a:gd name="connsiteY6" fmla="*/ 19018 h 95439"/>
                      <a:gd name="connsiteX7" fmla="*/ 18714 w 38000"/>
                      <a:gd name="connsiteY7" fmla="*/ 16000 h 95439"/>
                      <a:gd name="connsiteX8" fmla="*/ 3625 w 38000"/>
                      <a:gd name="connsiteY8" fmla="*/ 3928 h 9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00" h="95439">
                        <a:moveTo>
                          <a:pt x="3625" y="3928"/>
                        </a:moveTo>
                        <a:cubicBezTo>
                          <a:pt x="1110" y="13987"/>
                          <a:pt x="8134" y="20001"/>
                          <a:pt x="3625" y="76356"/>
                        </a:cubicBezTo>
                        <a:cubicBezTo>
                          <a:pt x="3137" y="82455"/>
                          <a:pt x="-1665" y="88782"/>
                          <a:pt x="607" y="94463"/>
                        </a:cubicBezTo>
                        <a:cubicBezTo>
                          <a:pt x="1788" y="97416"/>
                          <a:pt x="6815" y="92867"/>
                          <a:pt x="9660" y="91445"/>
                        </a:cubicBezTo>
                        <a:cubicBezTo>
                          <a:pt x="30499" y="81026"/>
                          <a:pt x="5665" y="88673"/>
                          <a:pt x="30785" y="82392"/>
                        </a:cubicBezTo>
                        <a:cubicBezTo>
                          <a:pt x="39022" y="57683"/>
                          <a:pt x="40453" y="61316"/>
                          <a:pt x="33803" y="28071"/>
                        </a:cubicBezTo>
                        <a:cubicBezTo>
                          <a:pt x="33092" y="24515"/>
                          <a:pt x="30599" y="21284"/>
                          <a:pt x="27767" y="19018"/>
                        </a:cubicBezTo>
                        <a:cubicBezTo>
                          <a:pt x="25283" y="17031"/>
                          <a:pt x="21732" y="17006"/>
                          <a:pt x="18714" y="16000"/>
                        </a:cubicBezTo>
                        <a:cubicBezTo>
                          <a:pt x="15060" y="5038"/>
                          <a:pt x="6140" y="-6131"/>
                          <a:pt x="3625" y="3928"/>
                        </a:cubicBezTo>
                        <a:close/>
                      </a:path>
                    </a:pathLst>
                  </a:cu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7" name="フリーフォーム 936"/>
                  <p:cNvSpPr/>
                  <p:nvPr/>
                </p:nvSpPr>
                <p:spPr>
                  <a:xfrm>
                    <a:off x="5634864" y="970108"/>
                    <a:ext cx="75446" cy="57339"/>
                  </a:xfrm>
                  <a:custGeom>
                    <a:avLst/>
                    <a:gdLst>
                      <a:gd name="connsiteX0" fmla="*/ 0 w 75446"/>
                      <a:gd name="connsiteY0" fmla="*/ 0 h 57339"/>
                      <a:gd name="connsiteX1" fmla="*/ 15089 w 75446"/>
                      <a:gd name="connsiteY1" fmla="*/ 33196 h 57339"/>
                      <a:gd name="connsiteX2" fmla="*/ 18107 w 75446"/>
                      <a:gd name="connsiteY2" fmla="*/ 45267 h 57339"/>
                      <a:gd name="connsiteX3" fmla="*/ 27160 w 75446"/>
                      <a:gd name="connsiteY3" fmla="*/ 51303 h 57339"/>
                      <a:gd name="connsiteX4" fmla="*/ 45267 w 75446"/>
                      <a:gd name="connsiteY4" fmla="*/ 57339 h 57339"/>
                      <a:gd name="connsiteX5" fmla="*/ 69410 w 75446"/>
                      <a:gd name="connsiteY5" fmla="*/ 54321 h 57339"/>
                      <a:gd name="connsiteX6" fmla="*/ 75446 w 75446"/>
                      <a:gd name="connsiteY6" fmla="*/ 36214 h 57339"/>
                      <a:gd name="connsiteX7" fmla="*/ 54321 w 75446"/>
                      <a:gd name="connsiteY7" fmla="*/ 9053 h 57339"/>
                      <a:gd name="connsiteX8" fmla="*/ 45267 w 75446"/>
                      <a:gd name="connsiteY8" fmla="*/ 3018 h 57339"/>
                      <a:gd name="connsiteX9" fmla="*/ 0 w 75446"/>
                      <a:gd name="connsiteY9" fmla="*/ 0 h 5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46" h="57339">
                        <a:moveTo>
                          <a:pt x="0" y="0"/>
                        </a:moveTo>
                        <a:cubicBezTo>
                          <a:pt x="9208" y="15348"/>
                          <a:pt x="10580" y="15161"/>
                          <a:pt x="15089" y="33196"/>
                        </a:cubicBezTo>
                        <a:cubicBezTo>
                          <a:pt x="16095" y="37220"/>
                          <a:pt x="15806" y="41816"/>
                          <a:pt x="18107" y="45267"/>
                        </a:cubicBezTo>
                        <a:cubicBezTo>
                          <a:pt x="20119" y="48285"/>
                          <a:pt x="23846" y="49830"/>
                          <a:pt x="27160" y="51303"/>
                        </a:cubicBezTo>
                        <a:cubicBezTo>
                          <a:pt x="32974" y="53887"/>
                          <a:pt x="45267" y="57339"/>
                          <a:pt x="45267" y="57339"/>
                        </a:cubicBezTo>
                        <a:cubicBezTo>
                          <a:pt x="53315" y="56333"/>
                          <a:pt x="62766" y="58972"/>
                          <a:pt x="69410" y="54321"/>
                        </a:cubicBezTo>
                        <a:cubicBezTo>
                          <a:pt x="74622" y="50673"/>
                          <a:pt x="75446" y="36214"/>
                          <a:pt x="75446" y="36214"/>
                        </a:cubicBezTo>
                        <a:cubicBezTo>
                          <a:pt x="71005" y="14013"/>
                          <a:pt x="76695" y="23969"/>
                          <a:pt x="54321" y="9053"/>
                        </a:cubicBezTo>
                        <a:cubicBezTo>
                          <a:pt x="51303" y="7041"/>
                          <a:pt x="48708" y="4165"/>
                          <a:pt x="45267" y="3018"/>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8" name="フリーフォーム 937"/>
                  <p:cNvSpPr/>
                  <p:nvPr/>
                </p:nvSpPr>
                <p:spPr>
                  <a:xfrm>
                    <a:off x="5668060" y="1006177"/>
                    <a:ext cx="27858" cy="18252"/>
                  </a:xfrm>
                  <a:custGeom>
                    <a:avLst/>
                    <a:gdLst>
                      <a:gd name="connsiteX0" fmla="*/ 0 w 27858"/>
                      <a:gd name="connsiteY0" fmla="*/ 3163 h 18252"/>
                      <a:gd name="connsiteX1" fmla="*/ 27160 w 27858"/>
                      <a:gd name="connsiteY1" fmla="*/ 3163 h 18252"/>
                      <a:gd name="connsiteX2" fmla="*/ 24143 w 27858"/>
                      <a:gd name="connsiteY2" fmla="*/ 12216 h 18252"/>
                      <a:gd name="connsiteX3" fmla="*/ 6036 w 27858"/>
                      <a:gd name="connsiteY3" fmla="*/ 18252 h 18252"/>
                      <a:gd name="connsiteX4" fmla="*/ 0 w 27858"/>
                      <a:gd name="connsiteY4" fmla="*/ 3163 h 18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8" h="18252">
                        <a:moveTo>
                          <a:pt x="0" y="3163"/>
                        </a:moveTo>
                        <a:cubicBezTo>
                          <a:pt x="4262" y="2311"/>
                          <a:pt x="22156" y="-3508"/>
                          <a:pt x="27160" y="3163"/>
                        </a:cubicBezTo>
                        <a:cubicBezTo>
                          <a:pt x="29069" y="5708"/>
                          <a:pt x="26731" y="10367"/>
                          <a:pt x="24143" y="12216"/>
                        </a:cubicBezTo>
                        <a:cubicBezTo>
                          <a:pt x="18966" y="15914"/>
                          <a:pt x="6036" y="18252"/>
                          <a:pt x="6036" y="18252"/>
                        </a:cubicBezTo>
                        <a:lnTo>
                          <a:pt x="0" y="3163"/>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39" name="円/楕円 938"/>
                  <p:cNvSpPr/>
                  <p:nvPr/>
                </p:nvSpPr>
                <p:spPr>
                  <a:xfrm>
                    <a:off x="5714849" y="829532"/>
                    <a:ext cx="45719" cy="45719"/>
                  </a:xfrm>
                  <a:prstGeom prst="ellipse">
                    <a:avLst/>
                  </a:prstGeom>
                  <a:gradFill flip="none" rotWithShape="1">
                    <a:gsLst>
                      <a:gs pos="0">
                        <a:schemeClr val="tx1"/>
                      </a:gs>
                      <a:gs pos="50000">
                        <a:schemeClr val="tx1">
                          <a:tint val="44500"/>
                          <a:satMod val="160000"/>
                        </a:schemeClr>
                      </a:gs>
                      <a:gs pos="99000">
                        <a:schemeClr val="tx1">
                          <a:tint val="23500"/>
                          <a:satMod val="160000"/>
                        </a:schemeClr>
                      </a:gs>
                    </a:gsLst>
                    <a:path path="circle">
                      <a:fillToRect l="50000" t="50000" r="50000" b="50000"/>
                    </a:path>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0" name="フリーフォーム 939"/>
                  <p:cNvSpPr/>
                  <p:nvPr/>
                </p:nvSpPr>
                <p:spPr>
                  <a:xfrm>
                    <a:off x="5637882" y="1106808"/>
                    <a:ext cx="157628" cy="331073"/>
                  </a:xfrm>
                  <a:custGeom>
                    <a:avLst/>
                    <a:gdLst>
                      <a:gd name="connsiteX0" fmla="*/ 156927 w 157628"/>
                      <a:gd name="connsiteY0" fmla="*/ 5138 h 331073"/>
                      <a:gd name="connsiteX1" fmla="*/ 150891 w 157628"/>
                      <a:gd name="connsiteY1" fmla="*/ 20227 h 331073"/>
                      <a:gd name="connsiteX2" fmla="*/ 138820 w 157628"/>
                      <a:gd name="connsiteY2" fmla="*/ 38334 h 331073"/>
                      <a:gd name="connsiteX3" fmla="*/ 129766 w 157628"/>
                      <a:gd name="connsiteY3" fmla="*/ 56441 h 331073"/>
                      <a:gd name="connsiteX4" fmla="*/ 120713 w 157628"/>
                      <a:gd name="connsiteY4" fmla="*/ 59458 h 331073"/>
                      <a:gd name="connsiteX5" fmla="*/ 111659 w 157628"/>
                      <a:gd name="connsiteY5" fmla="*/ 77565 h 331073"/>
                      <a:gd name="connsiteX6" fmla="*/ 108641 w 157628"/>
                      <a:gd name="connsiteY6" fmla="*/ 86619 h 331073"/>
                      <a:gd name="connsiteX7" fmla="*/ 99588 w 157628"/>
                      <a:gd name="connsiteY7" fmla="*/ 95672 h 331073"/>
                      <a:gd name="connsiteX8" fmla="*/ 87517 w 157628"/>
                      <a:gd name="connsiteY8" fmla="*/ 113779 h 331073"/>
                      <a:gd name="connsiteX9" fmla="*/ 81481 w 157628"/>
                      <a:gd name="connsiteY9" fmla="*/ 122833 h 331073"/>
                      <a:gd name="connsiteX10" fmla="*/ 75445 w 157628"/>
                      <a:gd name="connsiteY10" fmla="*/ 131886 h 331073"/>
                      <a:gd name="connsiteX11" fmla="*/ 63374 w 157628"/>
                      <a:gd name="connsiteY11" fmla="*/ 159046 h 331073"/>
                      <a:gd name="connsiteX12" fmla="*/ 57338 w 157628"/>
                      <a:gd name="connsiteY12" fmla="*/ 177153 h 331073"/>
                      <a:gd name="connsiteX13" fmla="*/ 51303 w 157628"/>
                      <a:gd name="connsiteY13" fmla="*/ 186207 h 331073"/>
                      <a:gd name="connsiteX14" fmla="*/ 45267 w 157628"/>
                      <a:gd name="connsiteY14" fmla="*/ 204314 h 331073"/>
                      <a:gd name="connsiteX15" fmla="*/ 36214 w 157628"/>
                      <a:gd name="connsiteY15" fmla="*/ 231474 h 331073"/>
                      <a:gd name="connsiteX16" fmla="*/ 30178 w 157628"/>
                      <a:gd name="connsiteY16" fmla="*/ 249581 h 331073"/>
                      <a:gd name="connsiteX17" fmla="*/ 24142 w 157628"/>
                      <a:gd name="connsiteY17" fmla="*/ 258635 h 331073"/>
                      <a:gd name="connsiteX18" fmla="*/ 18107 w 157628"/>
                      <a:gd name="connsiteY18" fmla="*/ 276741 h 331073"/>
                      <a:gd name="connsiteX19" fmla="*/ 6035 w 157628"/>
                      <a:gd name="connsiteY19" fmla="*/ 303902 h 331073"/>
                      <a:gd name="connsiteX20" fmla="*/ 3018 w 157628"/>
                      <a:gd name="connsiteY20" fmla="*/ 312955 h 331073"/>
                      <a:gd name="connsiteX21" fmla="*/ 0 w 157628"/>
                      <a:gd name="connsiteY21" fmla="*/ 322009 h 331073"/>
                      <a:gd name="connsiteX22" fmla="*/ 12071 w 157628"/>
                      <a:gd name="connsiteY22" fmla="*/ 322009 h 331073"/>
                      <a:gd name="connsiteX23" fmla="*/ 30178 w 157628"/>
                      <a:gd name="connsiteY23" fmla="*/ 315973 h 331073"/>
                      <a:gd name="connsiteX24" fmla="*/ 39232 w 157628"/>
                      <a:gd name="connsiteY24" fmla="*/ 312955 h 331073"/>
                      <a:gd name="connsiteX25" fmla="*/ 45267 w 157628"/>
                      <a:gd name="connsiteY25" fmla="*/ 303902 h 331073"/>
                      <a:gd name="connsiteX26" fmla="*/ 48285 w 157628"/>
                      <a:gd name="connsiteY26" fmla="*/ 294848 h 331073"/>
                      <a:gd name="connsiteX27" fmla="*/ 57338 w 157628"/>
                      <a:gd name="connsiteY27" fmla="*/ 285795 h 331073"/>
                      <a:gd name="connsiteX28" fmla="*/ 66392 w 157628"/>
                      <a:gd name="connsiteY28" fmla="*/ 267688 h 331073"/>
                      <a:gd name="connsiteX29" fmla="*/ 72428 w 157628"/>
                      <a:gd name="connsiteY29" fmla="*/ 249581 h 331073"/>
                      <a:gd name="connsiteX30" fmla="*/ 75445 w 157628"/>
                      <a:gd name="connsiteY30" fmla="*/ 240528 h 331073"/>
                      <a:gd name="connsiteX31" fmla="*/ 84499 w 157628"/>
                      <a:gd name="connsiteY31" fmla="*/ 222421 h 331073"/>
                      <a:gd name="connsiteX32" fmla="*/ 93552 w 157628"/>
                      <a:gd name="connsiteY32" fmla="*/ 204314 h 331073"/>
                      <a:gd name="connsiteX33" fmla="*/ 96570 w 157628"/>
                      <a:gd name="connsiteY33" fmla="*/ 222421 h 331073"/>
                      <a:gd name="connsiteX34" fmla="*/ 99588 w 157628"/>
                      <a:gd name="connsiteY34" fmla="*/ 246563 h 331073"/>
                      <a:gd name="connsiteX35" fmla="*/ 102606 w 157628"/>
                      <a:gd name="connsiteY35" fmla="*/ 255617 h 331073"/>
                      <a:gd name="connsiteX36" fmla="*/ 105624 w 157628"/>
                      <a:gd name="connsiteY36" fmla="*/ 270706 h 331073"/>
                      <a:gd name="connsiteX37" fmla="*/ 108641 w 157628"/>
                      <a:gd name="connsiteY37" fmla="*/ 282777 h 331073"/>
                      <a:gd name="connsiteX38" fmla="*/ 150891 w 157628"/>
                      <a:gd name="connsiteY38" fmla="*/ 279759 h 331073"/>
                      <a:gd name="connsiteX39" fmla="*/ 153909 w 157628"/>
                      <a:gd name="connsiteY39" fmla="*/ 128868 h 331073"/>
                      <a:gd name="connsiteX40" fmla="*/ 156927 w 157628"/>
                      <a:gd name="connsiteY40" fmla="*/ 116797 h 331073"/>
                      <a:gd name="connsiteX41" fmla="*/ 156927 w 157628"/>
                      <a:gd name="connsiteY41" fmla="*/ 5138 h 33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7628" h="331073">
                        <a:moveTo>
                          <a:pt x="156927" y="5138"/>
                        </a:moveTo>
                        <a:cubicBezTo>
                          <a:pt x="155921" y="-10957"/>
                          <a:pt x="153485" y="15471"/>
                          <a:pt x="150891" y="20227"/>
                        </a:cubicBezTo>
                        <a:cubicBezTo>
                          <a:pt x="147417" y="26595"/>
                          <a:pt x="141114" y="31452"/>
                          <a:pt x="138820" y="38334"/>
                        </a:cubicBezTo>
                        <a:cubicBezTo>
                          <a:pt x="136832" y="44298"/>
                          <a:pt x="135084" y="52187"/>
                          <a:pt x="129766" y="56441"/>
                        </a:cubicBezTo>
                        <a:cubicBezTo>
                          <a:pt x="127282" y="58428"/>
                          <a:pt x="123731" y="58452"/>
                          <a:pt x="120713" y="59458"/>
                        </a:cubicBezTo>
                        <a:cubicBezTo>
                          <a:pt x="113127" y="82216"/>
                          <a:pt x="123360" y="54164"/>
                          <a:pt x="111659" y="77565"/>
                        </a:cubicBezTo>
                        <a:cubicBezTo>
                          <a:pt x="110236" y="80410"/>
                          <a:pt x="110406" y="83972"/>
                          <a:pt x="108641" y="86619"/>
                        </a:cubicBezTo>
                        <a:cubicBezTo>
                          <a:pt x="106274" y="90170"/>
                          <a:pt x="102208" y="92303"/>
                          <a:pt x="99588" y="95672"/>
                        </a:cubicBezTo>
                        <a:cubicBezTo>
                          <a:pt x="95135" y="101398"/>
                          <a:pt x="91541" y="107743"/>
                          <a:pt x="87517" y="113779"/>
                        </a:cubicBezTo>
                        <a:lnTo>
                          <a:pt x="81481" y="122833"/>
                        </a:lnTo>
                        <a:lnTo>
                          <a:pt x="75445" y="131886"/>
                        </a:lnTo>
                        <a:cubicBezTo>
                          <a:pt x="68263" y="153434"/>
                          <a:pt x="72939" y="144700"/>
                          <a:pt x="63374" y="159046"/>
                        </a:cubicBezTo>
                        <a:cubicBezTo>
                          <a:pt x="61362" y="165082"/>
                          <a:pt x="60867" y="171859"/>
                          <a:pt x="57338" y="177153"/>
                        </a:cubicBezTo>
                        <a:cubicBezTo>
                          <a:pt x="55326" y="180171"/>
                          <a:pt x="52776" y="182893"/>
                          <a:pt x="51303" y="186207"/>
                        </a:cubicBezTo>
                        <a:cubicBezTo>
                          <a:pt x="48719" y="192021"/>
                          <a:pt x="47279" y="198278"/>
                          <a:pt x="45267" y="204314"/>
                        </a:cubicBezTo>
                        <a:lnTo>
                          <a:pt x="36214" y="231474"/>
                        </a:lnTo>
                        <a:cubicBezTo>
                          <a:pt x="36214" y="231475"/>
                          <a:pt x="30179" y="249580"/>
                          <a:pt x="30178" y="249581"/>
                        </a:cubicBezTo>
                        <a:lnTo>
                          <a:pt x="24142" y="258635"/>
                        </a:lnTo>
                        <a:cubicBezTo>
                          <a:pt x="22130" y="264670"/>
                          <a:pt x="21636" y="271448"/>
                          <a:pt x="18107" y="276741"/>
                        </a:cubicBezTo>
                        <a:cubicBezTo>
                          <a:pt x="8543" y="291088"/>
                          <a:pt x="13217" y="282356"/>
                          <a:pt x="6035" y="303902"/>
                        </a:cubicBezTo>
                        <a:lnTo>
                          <a:pt x="3018" y="312955"/>
                        </a:lnTo>
                        <a:lnTo>
                          <a:pt x="0" y="322009"/>
                        </a:lnTo>
                        <a:cubicBezTo>
                          <a:pt x="5421" y="338270"/>
                          <a:pt x="-644" y="329073"/>
                          <a:pt x="12071" y="322009"/>
                        </a:cubicBezTo>
                        <a:cubicBezTo>
                          <a:pt x="17633" y="318919"/>
                          <a:pt x="24142" y="317985"/>
                          <a:pt x="30178" y="315973"/>
                        </a:cubicBezTo>
                        <a:lnTo>
                          <a:pt x="39232" y="312955"/>
                        </a:lnTo>
                        <a:cubicBezTo>
                          <a:pt x="41244" y="309937"/>
                          <a:pt x="43645" y="307146"/>
                          <a:pt x="45267" y="303902"/>
                        </a:cubicBezTo>
                        <a:cubicBezTo>
                          <a:pt x="46690" y="301057"/>
                          <a:pt x="46520" y="297495"/>
                          <a:pt x="48285" y="294848"/>
                        </a:cubicBezTo>
                        <a:cubicBezTo>
                          <a:pt x="50652" y="291297"/>
                          <a:pt x="54320" y="288813"/>
                          <a:pt x="57338" y="285795"/>
                        </a:cubicBezTo>
                        <a:cubicBezTo>
                          <a:pt x="68344" y="252778"/>
                          <a:pt x="50792" y="302785"/>
                          <a:pt x="66392" y="267688"/>
                        </a:cubicBezTo>
                        <a:cubicBezTo>
                          <a:pt x="68976" y="261874"/>
                          <a:pt x="70416" y="255617"/>
                          <a:pt x="72428" y="249581"/>
                        </a:cubicBezTo>
                        <a:cubicBezTo>
                          <a:pt x="73434" y="246563"/>
                          <a:pt x="73681" y="243175"/>
                          <a:pt x="75445" y="240528"/>
                        </a:cubicBezTo>
                        <a:cubicBezTo>
                          <a:pt x="92738" y="214588"/>
                          <a:pt x="72009" y="247402"/>
                          <a:pt x="84499" y="222421"/>
                        </a:cubicBezTo>
                        <a:cubicBezTo>
                          <a:pt x="96199" y="199021"/>
                          <a:pt x="85966" y="227069"/>
                          <a:pt x="93552" y="204314"/>
                        </a:cubicBezTo>
                        <a:cubicBezTo>
                          <a:pt x="94558" y="210350"/>
                          <a:pt x="95705" y="216364"/>
                          <a:pt x="96570" y="222421"/>
                        </a:cubicBezTo>
                        <a:cubicBezTo>
                          <a:pt x="97717" y="230449"/>
                          <a:pt x="98137" y="238584"/>
                          <a:pt x="99588" y="246563"/>
                        </a:cubicBezTo>
                        <a:cubicBezTo>
                          <a:pt x="100157" y="249693"/>
                          <a:pt x="101834" y="252531"/>
                          <a:pt x="102606" y="255617"/>
                        </a:cubicBezTo>
                        <a:cubicBezTo>
                          <a:pt x="103850" y="260593"/>
                          <a:pt x="104511" y="265699"/>
                          <a:pt x="105624" y="270706"/>
                        </a:cubicBezTo>
                        <a:cubicBezTo>
                          <a:pt x="106524" y="274755"/>
                          <a:pt x="107635" y="278753"/>
                          <a:pt x="108641" y="282777"/>
                        </a:cubicBezTo>
                        <a:cubicBezTo>
                          <a:pt x="122724" y="281771"/>
                          <a:pt x="146907" y="293304"/>
                          <a:pt x="150891" y="279759"/>
                        </a:cubicBezTo>
                        <a:cubicBezTo>
                          <a:pt x="165086" y="231496"/>
                          <a:pt x="152047" y="179141"/>
                          <a:pt x="153909" y="128868"/>
                        </a:cubicBezTo>
                        <a:cubicBezTo>
                          <a:pt x="154063" y="124723"/>
                          <a:pt x="156779" y="120942"/>
                          <a:pt x="156927" y="116797"/>
                        </a:cubicBezTo>
                        <a:cubicBezTo>
                          <a:pt x="157789" y="92670"/>
                          <a:pt x="157933" y="21233"/>
                          <a:pt x="156927" y="5138"/>
                        </a:cubicBezTo>
                        <a:close/>
                      </a:path>
                    </a:pathLst>
                  </a:custGeom>
                  <a:gradFill flip="none" rotWithShape="1">
                    <a:gsLst>
                      <a:gs pos="0">
                        <a:schemeClr val="accent2">
                          <a:lumMod val="75000"/>
                        </a:schemeClr>
                      </a:gs>
                      <a:gs pos="57000">
                        <a:schemeClr val="accent2">
                          <a:lumMod val="40000"/>
                          <a:lumOff val="60000"/>
                          <a:shade val="67500"/>
                          <a:satMod val="115000"/>
                        </a:schemeClr>
                      </a:gs>
                      <a:gs pos="100000">
                        <a:schemeClr val="accent2">
                          <a:lumMod val="40000"/>
                          <a:lumOff val="60000"/>
                          <a:shade val="100000"/>
                          <a:satMod val="115000"/>
                        </a:schemeClr>
                      </a:gs>
                    </a:gsLst>
                    <a:lin ang="12000000" scaled="0"/>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1" name="フリーフォーム 940"/>
                  <p:cNvSpPr/>
                  <p:nvPr/>
                </p:nvSpPr>
                <p:spPr>
                  <a:xfrm>
                    <a:off x="5794357" y="1267167"/>
                    <a:ext cx="181521" cy="101293"/>
                  </a:xfrm>
                  <a:custGeom>
                    <a:avLst/>
                    <a:gdLst>
                      <a:gd name="connsiteX0" fmla="*/ 3469 w 181521"/>
                      <a:gd name="connsiteY0" fmla="*/ 1705 h 101293"/>
                      <a:gd name="connsiteX1" fmla="*/ 18559 w 181521"/>
                      <a:gd name="connsiteY1" fmla="*/ 13777 h 101293"/>
                      <a:gd name="connsiteX2" fmla="*/ 24594 w 181521"/>
                      <a:gd name="connsiteY2" fmla="*/ 22830 h 101293"/>
                      <a:gd name="connsiteX3" fmla="*/ 42701 w 181521"/>
                      <a:gd name="connsiteY3" fmla="*/ 34901 h 101293"/>
                      <a:gd name="connsiteX4" fmla="*/ 51755 w 181521"/>
                      <a:gd name="connsiteY4" fmla="*/ 40937 h 101293"/>
                      <a:gd name="connsiteX5" fmla="*/ 69861 w 181521"/>
                      <a:gd name="connsiteY5" fmla="*/ 46973 h 101293"/>
                      <a:gd name="connsiteX6" fmla="*/ 78915 w 181521"/>
                      <a:gd name="connsiteY6" fmla="*/ 49990 h 101293"/>
                      <a:gd name="connsiteX7" fmla="*/ 103058 w 181521"/>
                      <a:gd name="connsiteY7" fmla="*/ 56026 h 101293"/>
                      <a:gd name="connsiteX8" fmla="*/ 112111 w 181521"/>
                      <a:gd name="connsiteY8" fmla="*/ 59044 h 101293"/>
                      <a:gd name="connsiteX9" fmla="*/ 154360 w 181521"/>
                      <a:gd name="connsiteY9" fmla="*/ 71115 h 101293"/>
                      <a:gd name="connsiteX10" fmla="*/ 181521 w 181521"/>
                      <a:gd name="connsiteY10" fmla="*/ 86204 h 101293"/>
                      <a:gd name="connsiteX11" fmla="*/ 139271 w 181521"/>
                      <a:gd name="connsiteY11" fmla="*/ 95258 h 101293"/>
                      <a:gd name="connsiteX12" fmla="*/ 115129 w 181521"/>
                      <a:gd name="connsiteY12" fmla="*/ 101293 h 101293"/>
                      <a:gd name="connsiteX13" fmla="*/ 72879 w 181521"/>
                      <a:gd name="connsiteY13" fmla="*/ 95258 h 101293"/>
                      <a:gd name="connsiteX14" fmla="*/ 54772 w 181521"/>
                      <a:gd name="connsiteY14" fmla="*/ 89222 h 101293"/>
                      <a:gd name="connsiteX15" fmla="*/ 27612 w 181521"/>
                      <a:gd name="connsiteY15" fmla="*/ 71115 h 101293"/>
                      <a:gd name="connsiteX16" fmla="*/ 18559 w 181521"/>
                      <a:gd name="connsiteY16" fmla="*/ 65080 h 101293"/>
                      <a:gd name="connsiteX17" fmla="*/ 9505 w 181521"/>
                      <a:gd name="connsiteY17" fmla="*/ 62062 h 101293"/>
                      <a:gd name="connsiteX18" fmla="*/ 3469 w 181521"/>
                      <a:gd name="connsiteY18" fmla="*/ 53008 h 101293"/>
                      <a:gd name="connsiteX19" fmla="*/ 3469 w 181521"/>
                      <a:gd name="connsiteY19" fmla="*/ 1705 h 10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521" h="101293">
                        <a:moveTo>
                          <a:pt x="3469" y="1705"/>
                        </a:moveTo>
                        <a:cubicBezTo>
                          <a:pt x="5984" y="-4834"/>
                          <a:pt x="14004" y="9222"/>
                          <a:pt x="18559" y="13777"/>
                        </a:cubicBezTo>
                        <a:cubicBezTo>
                          <a:pt x="21123" y="16341"/>
                          <a:pt x="21865" y="20442"/>
                          <a:pt x="24594" y="22830"/>
                        </a:cubicBezTo>
                        <a:cubicBezTo>
                          <a:pt x="30053" y="27607"/>
                          <a:pt x="36665" y="30877"/>
                          <a:pt x="42701" y="34901"/>
                        </a:cubicBezTo>
                        <a:cubicBezTo>
                          <a:pt x="45719" y="36913"/>
                          <a:pt x="48314" y="39790"/>
                          <a:pt x="51755" y="40937"/>
                        </a:cubicBezTo>
                        <a:lnTo>
                          <a:pt x="69861" y="46973"/>
                        </a:lnTo>
                        <a:cubicBezTo>
                          <a:pt x="72879" y="47979"/>
                          <a:pt x="75829" y="49218"/>
                          <a:pt x="78915" y="49990"/>
                        </a:cubicBezTo>
                        <a:cubicBezTo>
                          <a:pt x="86963" y="52002"/>
                          <a:pt x="95188" y="53403"/>
                          <a:pt x="103058" y="56026"/>
                        </a:cubicBezTo>
                        <a:cubicBezTo>
                          <a:pt x="106076" y="57032"/>
                          <a:pt x="109042" y="58207"/>
                          <a:pt x="112111" y="59044"/>
                        </a:cubicBezTo>
                        <a:cubicBezTo>
                          <a:pt x="115513" y="59972"/>
                          <a:pt x="149024" y="67558"/>
                          <a:pt x="154360" y="71115"/>
                        </a:cubicBezTo>
                        <a:cubicBezTo>
                          <a:pt x="175114" y="84951"/>
                          <a:pt x="165585" y="80892"/>
                          <a:pt x="181521" y="86204"/>
                        </a:cubicBezTo>
                        <a:cubicBezTo>
                          <a:pt x="162466" y="98907"/>
                          <a:pt x="178396" y="90367"/>
                          <a:pt x="139271" y="95258"/>
                        </a:cubicBezTo>
                        <a:cubicBezTo>
                          <a:pt x="127621" y="96714"/>
                          <a:pt x="124981" y="98010"/>
                          <a:pt x="115129" y="101293"/>
                        </a:cubicBezTo>
                        <a:cubicBezTo>
                          <a:pt x="94156" y="99196"/>
                          <a:pt x="89289" y="100181"/>
                          <a:pt x="72879" y="95258"/>
                        </a:cubicBezTo>
                        <a:cubicBezTo>
                          <a:pt x="66785" y="93430"/>
                          <a:pt x="54772" y="89222"/>
                          <a:pt x="54772" y="89222"/>
                        </a:cubicBezTo>
                        <a:lnTo>
                          <a:pt x="27612" y="71115"/>
                        </a:lnTo>
                        <a:cubicBezTo>
                          <a:pt x="24594" y="69103"/>
                          <a:pt x="22000" y="66227"/>
                          <a:pt x="18559" y="65080"/>
                        </a:cubicBezTo>
                        <a:lnTo>
                          <a:pt x="9505" y="62062"/>
                        </a:lnTo>
                        <a:cubicBezTo>
                          <a:pt x="7493" y="59044"/>
                          <a:pt x="4942" y="56323"/>
                          <a:pt x="3469" y="53008"/>
                        </a:cubicBezTo>
                        <a:cubicBezTo>
                          <a:pt x="-2884" y="38713"/>
                          <a:pt x="954" y="8244"/>
                          <a:pt x="3469" y="1705"/>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2" name="フリーフォーム 941"/>
                  <p:cNvSpPr/>
                  <p:nvPr/>
                </p:nvSpPr>
                <p:spPr>
                  <a:xfrm>
                    <a:off x="5671078" y="1196348"/>
                    <a:ext cx="42249" cy="108738"/>
                  </a:xfrm>
                  <a:custGeom>
                    <a:avLst/>
                    <a:gdLst>
                      <a:gd name="connsiteX0" fmla="*/ 15089 w 42249"/>
                      <a:gd name="connsiteY0" fmla="*/ 12168 h 108738"/>
                      <a:gd name="connsiteX1" fmla="*/ 30178 w 42249"/>
                      <a:gd name="connsiteY1" fmla="*/ 6132 h 108738"/>
                      <a:gd name="connsiteX2" fmla="*/ 39232 w 42249"/>
                      <a:gd name="connsiteY2" fmla="*/ 97 h 108738"/>
                      <a:gd name="connsiteX3" fmla="*/ 42249 w 42249"/>
                      <a:gd name="connsiteY3" fmla="*/ 9150 h 108738"/>
                      <a:gd name="connsiteX4" fmla="*/ 39232 w 42249"/>
                      <a:gd name="connsiteY4" fmla="*/ 36310 h 108738"/>
                      <a:gd name="connsiteX5" fmla="*/ 33196 w 42249"/>
                      <a:gd name="connsiteY5" fmla="*/ 63471 h 108738"/>
                      <a:gd name="connsiteX6" fmla="*/ 27160 w 42249"/>
                      <a:gd name="connsiteY6" fmla="*/ 72524 h 108738"/>
                      <a:gd name="connsiteX7" fmla="*/ 18107 w 42249"/>
                      <a:gd name="connsiteY7" fmla="*/ 99685 h 108738"/>
                      <a:gd name="connsiteX8" fmla="*/ 15089 w 42249"/>
                      <a:gd name="connsiteY8" fmla="*/ 108738 h 108738"/>
                      <a:gd name="connsiteX9" fmla="*/ 9053 w 42249"/>
                      <a:gd name="connsiteY9" fmla="*/ 90631 h 108738"/>
                      <a:gd name="connsiteX10" fmla="*/ 6036 w 42249"/>
                      <a:gd name="connsiteY10" fmla="*/ 81578 h 108738"/>
                      <a:gd name="connsiteX11" fmla="*/ 0 w 42249"/>
                      <a:gd name="connsiteY11" fmla="*/ 57435 h 108738"/>
                      <a:gd name="connsiteX12" fmla="*/ 15089 w 42249"/>
                      <a:gd name="connsiteY12" fmla="*/ 12168 h 10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249" h="108738">
                        <a:moveTo>
                          <a:pt x="15089" y="12168"/>
                        </a:moveTo>
                        <a:cubicBezTo>
                          <a:pt x="20119" y="3617"/>
                          <a:pt x="25333" y="8555"/>
                          <a:pt x="30178" y="6132"/>
                        </a:cubicBezTo>
                        <a:cubicBezTo>
                          <a:pt x="33422" y="4510"/>
                          <a:pt x="35713" y="-783"/>
                          <a:pt x="39232" y="97"/>
                        </a:cubicBezTo>
                        <a:cubicBezTo>
                          <a:pt x="42318" y="869"/>
                          <a:pt x="41243" y="6132"/>
                          <a:pt x="42249" y="9150"/>
                        </a:cubicBezTo>
                        <a:cubicBezTo>
                          <a:pt x="41243" y="18203"/>
                          <a:pt x="40436" y="27281"/>
                          <a:pt x="39232" y="36310"/>
                        </a:cubicBezTo>
                        <a:cubicBezTo>
                          <a:pt x="38389" y="42631"/>
                          <a:pt x="36746" y="56371"/>
                          <a:pt x="33196" y="63471"/>
                        </a:cubicBezTo>
                        <a:cubicBezTo>
                          <a:pt x="31574" y="66715"/>
                          <a:pt x="29172" y="69506"/>
                          <a:pt x="27160" y="72524"/>
                        </a:cubicBezTo>
                        <a:lnTo>
                          <a:pt x="18107" y="99685"/>
                        </a:lnTo>
                        <a:lnTo>
                          <a:pt x="15089" y="108738"/>
                        </a:lnTo>
                        <a:lnTo>
                          <a:pt x="9053" y="90631"/>
                        </a:lnTo>
                        <a:cubicBezTo>
                          <a:pt x="8047" y="87613"/>
                          <a:pt x="6660" y="84697"/>
                          <a:pt x="6036" y="81578"/>
                        </a:cubicBezTo>
                        <a:cubicBezTo>
                          <a:pt x="2394" y="63370"/>
                          <a:pt x="4640" y="71355"/>
                          <a:pt x="0" y="57435"/>
                        </a:cubicBezTo>
                        <a:cubicBezTo>
                          <a:pt x="3205" y="18980"/>
                          <a:pt x="10059" y="20719"/>
                          <a:pt x="15089" y="1216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3" name="フリーフォーム 942"/>
                  <p:cNvSpPr/>
                  <p:nvPr/>
                </p:nvSpPr>
                <p:spPr>
                  <a:xfrm>
                    <a:off x="5794726" y="1209859"/>
                    <a:ext cx="160944" cy="111036"/>
                  </a:xfrm>
                  <a:custGeom>
                    <a:avLst/>
                    <a:gdLst>
                      <a:gd name="connsiteX0" fmla="*/ 9136 w 160944"/>
                      <a:gd name="connsiteY0" fmla="*/ 1675 h 111036"/>
                      <a:gd name="connsiteX1" fmla="*/ 24225 w 160944"/>
                      <a:gd name="connsiteY1" fmla="*/ 10728 h 111036"/>
                      <a:gd name="connsiteX2" fmla="*/ 33279 w 160944"/>
                      <a:gd name="connsiteY2" fmla="*/ 16764 h 111036"/>
                      <a:gd name="connsiteX3" fmla="*/ 39314 w 160944"/>
                      <a:gd name="connsiteY3" fmla="*/ 25817 h 111036"/>
                      <a:gd name="connsiteX4" fmla="*/ 57421 w 160944"/>
                      <a:gd name="connsiteY4" fmla="*/ 34871 h 111036"/>
                      <a:gd name="connsiteX5" fmla="*/ 66475 w 160944"/>
                      <a:gd name="connsiteY5" fmla="*/ 40906 h 111036"/>
                      <a:gd name="connsiteX6" fmla="*/ 75528 w 160944"/>
                      <a:gd name="connsiteY6" fmla="*/ 43924 h 111036"/>
                      <a:gd name="connsiteX7" fmla="*/ 84582 w 160944"/>
                      <a:gd name="connsiteY7" fmla="*/ 49960 h 111036"/>
                      <a:gd name="connsiteX8" fmla="*/ 93635 w 160944"/>
                      <a:gd name="connsiteY8" fmla="*/ 52978 h 111036"/>
                      <a:gd name="connsiteX9" fmla="*/ 102689 w 160944"/>
                      <a:gd name="connsiteY9" fmla="*/ 59013 h 111036"/>
                      <a:gd name="connsiteX10" fmla="*/ 120795 w 160944"/>
                      <a:gd name="connsiteY10" fmla="*/ 65049 h 111036"/>
                      <a:gd name="connsiteX11" fmla="*/ 138902 w 160944"/>
                      <a:gd name="connsiteY11" fmla="*/ 77120 h 111036"/>
                      <a:gd name="connsiteX12" fmla="*/ 157009 w 160944"/>
                      <a:gd name="connsiteY12" fmla="*/ 86174 h 111036"/>
                      <a:gd name="connsiteX13" fmla="*/ 157009 w 160944"/>
                      <a:gd name="connsiteY13" fmla="*/ 110316 h 111036"/>
                      <a:gd name="connsiteX14" fmla="*/ 144938 w 160944"/>
                      <a:gd name="connsiteY14" fmla="*/ 107298 h 111036"/>
                      <a:gd name="connsiteX15" fmla="*/ 96653 w 160944"/>
                      <a:gd name="connsiteY15" fmla="*/ 104281 h 111036"/>
                      <a:gd name="connsiteX16" fmla="*/ 75528 w 160944"/>
                      <a:gd name="connsiteY16" fmla="*/ 98245 h 111036"/>
                      <a:gd name="connsiteX17" fmla="*/ 57421 w 160944"/>
                      <a:gd name="connsiteY17" fmla="*/ 86174 h 111036"/>
                      <a:gd name="connsiteX18" fmla="*/ 48368 w 160944"/>
                      <a:gd name="connsiteY18" fmla="*/ 80138 h 111036"/>
                      <a:gd name="connsiteX19" fmla="*/ 39314 w 160944"/>
                      <a:gd name="connsiteY19" fmla="*/ 77120 h 111036"/>
                      <a:gd name="connsiteX20" fmla="*/ 21207 w 160944"/>
                      <a:gd name="connsiteY20" fmla="*/ 68067 h 111036"/>
                      <a:gd name="connsiteX21" fmla="*/ 6118 w 160944"/>
                      <a:gd name="connsiteY21" fmla="*/ 55995 h 111036"/>
                      <a:gd name="connsiteX22" fmla="*/ 83 w 160944"/>
                      <a:gd name="connsiteY22" fmla="*/ 46942 h 111036"/>
                      <a:gd name="connsiteX23" fmla="*/ 9136 w 160944"/>
                      <a:gd name="connsiteY23" fmla="*/ 1675 h 11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944" h="111036">
                        <a:moveTo>
                          <a:pt x="9136" y="1675"/>
                        </a:moveTo>
                        <a:cubicBezTo>
                          <a:pt x="13160" y="-4361"/>
                          <a:pt x="19251" y="7619"/>
                          <a:pt x="24225" y="10728"/>
                        </a:cubicBezTo>
                        <a:cubicBezTo>
                          <a:pt x="27301" y="12650"/>
                          <a:pt x="30714" y="14199"/>
                          <a:pt x="33279" y="16764"/>
                        </a:cubicBezTo>
                        <a:cubicBezTo>
                          <a:pt x="35843" y="19328"/>
                          <a:pt x="36750" y="23253"/>
                          <a:pt x="39314" y="25817"/>
                        </a:cubicBezTo>
                        <a:cubicBezTo>
                          <a:pt x="47961" y="34464"/>
                          <a:pt x="47605" y="29963"/>
                          <a:pt x="57421" y="34871"/>
                        </a:cubicBezTo>
                        <a:cubicBezTo>
                          <a:pt x="60665" y="36493"/>
                          <a:pt x="63231" y="39284"/>
                          <a:pt x="66475" y="40906"/>
                        </a:cubicBezTo>
                        <a:cubicBezTo>
                          <a:pt x="69320" y="42328"/>
                          <a:pt x="72683" y="42501"/>
                          <a:pt x="75528" y="43924"/>
                        </a:cubicBezTo>
                        <a:cubicBezTo>
                          <a:pt x="78772" y="45546"/>
                          <a:pt x="81338" y="48338"/>
                          <a:pt x="84582" y="49960"/>
                        </a:cubicBezTo>
                        <a:cubicBezTo>
                          <a:pt x="87427" y="51383"/>
                          <a:pt x="90790" y="51556"/>
                          <a:pt x="93635" y="52978"/>
                        </a:cubicBezTo>
                        <a:cubicBezTo>
                          <a:pt x="96879" y="54600"/>
                          <a:pt x="99375" y="57540"/>
                          <a:pt x="102689" y="59013"/>
                        </a:cubicBezTo>
                        <a:cubicBezTo>
                          <a:pt x="108503" y="61597"/>
                          <a:pt x="120795" y="65049"/>
                          <a:pt x="120795" y="65049"/>
                        </a:cubicBezTo>
                        <a:cubicBezTo>
                          <a:pt x="137959" y="82211"/>
                          <a:pt x="121432" y="68384"/>
                          <a:pt x="138902" y="77120"/>
                        </a:cubicBezTo>
                        <a:cubicBezTo>
                          <a:pt x="162302" y="88821"/>
                          <a:pt x="134255" y="78588"/>
                          <a:pt x="157009" y="86174"/>
                        </a:cubicBezTo>
                        <a:cubicBezTo>
                          <a:pt x="159153" y="92605"/>
                          <a:pt x="164676" y="104182"/>
                          <a:pt x="157009" y="110316"/>
                        </a:cubicBezTo>
                        <a:cubicBezTo>
                          <a:pt x="153770" y="112907"/>
                          <a:pt x="149065" y="107711"/>
                          <a:pt x="144938" y="107298"/>
                        </a:cubicBezTo>
                        <a:cubicBezTo>
                          <a:pt x="128892" y="105694"/>
                          <a:pt x="112748" y="105287"/>
                          <a:pt x="96653" y="104281"/>
                        </a:cubicBezTo>
                        <a:cubicBezTo>
                          <a:pt x="93812" y="103571"/>
                          <a:pt x="79070" y="100213"/>
                          <a:pt x="75528" y="98245"/>
                        </a:cubicBezTo>
                        <a:cubicBezTo>
                          <a:pt x="69187" y="94722"/>
                          <a:pt x="63457" y="90198"/>
                          <a:pt x="57421" y="86174"/>
                        </a:cubicBezTo>
                        <a:cubicBezTo>
                          <a:pt x="54403" y="84162"/>
                          <a:pt x="51809" y="81285"/>
                          <a:pt x="48368" y="80138"/>
                        </a:cubicBezTo>
                        <a:cubicBezTo>
                          <a:pt x="45350" y="79132"/>
                          <a:pt x="42159" y="78543"/>
                          <a:pt x="39314" y="77120"/>
                        </a:cubicBezTo>
                        <a:cubicBezTo>
                          <a:pt x="15913" y="65420"/>
                          <a:pt x="43966" y="75653"/>
                          <a:pt x="21207" y="68067"/>
                        </a:cubicBezTo>
                        <a:cubicBezTo>
                          <a:pt x="3914" y="42124"/>
                          <a:pt x="26939" y="72652"/>
                          <a:pt x="6118" y="55995"/>
                        </a:cubicBezTo>
                        <a:cubicBezTo>
                          <a:pt x="3286" y="53729"/>
                          <a:pt x="2259" y="49843"/>
                          <a:pt x="83" y="46942"/>
                        </a:cubicBezTo>
                        <a:cubicBezTo>
                          <a:pt x="-771" y="45804"/>
                          <a:pt x="5112" y="7711"/>
                          <a:pt x="9136" y="1675"/>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4" name="フリーフォーム 943"/>
                  <p:cNvSpPr/>
                  <p:nvPr/>
                </p:nvSpPr>
                <p:spPr>
                  <a:xfrm>
                    <a:off x="5960789" y="1299050"/>
                    <a:ext cx="570368" cy="710309"/>
                  </a:xfrm>
                  <a:custGeom>
                    <a:avLst/>
                    <a:gdLst>
                      <a:gd name="connsiteX0" fmla="*/ 0 w 570368"/>
                      <a:gd name="connsiteY0" fmla="*/ 3018 h 710309"/>
                      <a:gd name="connsiteX1" fmla="*/ 15089 w 570368"/>
                      <a:gd name="connsiteY1" fmla="*/ 0 h 710309"/>
                      <a:gd name="connsiteX2" fmla="*/ 48285 w 570368"/>
                      <a:gd name="connsiteY2" fmla="*/ 6036 h 710309"/>
                      <a:gd name="connsiteX3" fmla="*/ 78463 w 570368"/>
                      <a:gd name="connsiteY3" fmla="*/ 9054 h 710309"/>
                      <a:gd name="connsiteX4" fmla="*/ 108641 w 570368"/>
                      <a:gd name="connsiteY4" fmla="*/ 18107 h 710309"/>
                      <a:gd name="connsiteX5" fmla="*/ 117695 w 570368"/>
                      <a:gd name="connsiteY5" fmla="*/ 21125 h 710309"/>
                      <a:gd name="connsiteX6" fmla="*/ 147873 w 570368"/>
                      <a:gd name="connsiteY6" fmla="*/ 18107 h 710309"/>
                      <a:gd name="connsiteX7" fmla="*/ 165980 w 570368"/>
                      <a:gd name="connsiteY7" fmla="*/ 12072 h 710309"/>
                      <a:gd name="connsiteX8" fmla="*/ 229354 w 570368"/>
                      <a:gd name="connsiteY8" fmla="*/ 15090 h 710309"/>
                      <a:gd name="connsiteX9" fmla="*/ 244443 w 570368"/>
                      <a:gd name="connsiteY9" fmla="*/ 18107 h 710309"/>
                      <a:gd name="connsiteX10" fmla="*/ 265568 w 570368"/>
                      <a:gd name="connsiteY10" fmla="*/ 21125 h 710309"/>
                      <a:gd name="connsiteX11" fmla="*/ 304800 w 570368"/>
                      <a:gd name="connsiteY11" fmla="*/ 27161 h 710309"/>
                      <a:gd name="connsiteX12" fmla="*/ 341014 w 570368"/>
                      <a:gd name="connsiteY12" fmla="*/ 39232 h 710309"/>
                      <a:gd name="connsiteX13" fmla="*/ 350067 w 570368"/>
                      <a:gd name="connsiteY13" fmla="*/ 42250 h 710309"/>
                      <a:gd name="connsiteX14" fmla="*/ 359121 w 570368"/>
                      <a:gd name="connsiteY14" fmla="*/ 45268 h 710309"/>
                      <a:gd name="connsiteX15" fmla="*/ 386281 w 570368"/>
                      <a:gd name="connsiteY15" fmla="*/ 60357 h 710309"/>
                      <a:gd name="connsiteX16" fmla="*/ 392317 w 570368"/>
                      <a:gd name="connsiteY16" fmla="*/ 69410 h 710309"/>
                      <a:gd name="connsiteX17" fmla="*/ 401370 w 570368"/>
                      <a:gd name="connsiteY17" fmla="*/ 72428 h 710309"/>
                      <a:gd name="connsiteX18" fmla="*/ 410424 w 570368"/>
                      <a:gd name="connsiteY18" fmla="*/ 78464 h 710309"/>
                      <a:gd name="connsiteX19" fmla="*/ 428530 w 570368"/>
                      <a:gd name="connsiteY19" fmla="*/ 96571 h 710309"/>
                      <a:gd name="connsiteX20" fmla="*/ 434566 w 570368"/>
                      <a:gd name="connsiteY20" fmla="*/ 105624 h 710309"/>
                      <a:gd name="connsiteX21" fmla="*/ 443620 w 570368"/>
                      <a:gd name="connsiteY21" fmla="*/ 111660 h 710309"/>
                      <a:gd name="connsiteX22" fmla="*/ 449655 w 570368"/>
                      <a:gd name="connsiteY22" fmla="*/ 120713 h 710309"/>
                      <a:gd name="connsiteX23" fmla="*/ 458709 w 570368"/>
                      <a:gd name="connsiteY23" fmla="*/ 126749 h 710309"/>
                      <a:gd name="connsiteX24" fmla="*/ 467762 w 570368"/>
                      <a:gd name="connsiteY24" fmla="*/ 135802 h 710309"/>
                      <a:gd name="connsiteX25" fmla="*/ 482851 w 570368"/>
                      <a:gd name="connsiteY25" fmla="*/ 162963 h 710309"/>
                      <a:gd name="connsiteX26" fmla="*/ 488887 w 570368"/>
                      <a:gd name="connsiteY26" fmla="*/ 172016 h 710309"/>
                      <a:gd name="connsiteX27" fmla="*/ 494923 w 570368"/>
                      <a:gd name="connsiteY27" fmla="*/ 190123 h 710309"/>
                      <a:gd name="connsiteX28" fmla="*/ 497940 w 570368"/>
                      <a:gd name="connsiteY28" fmla="*/ 202195 h 710309"/>
                      <a:gd name="connsiteX29" fmla="*/ 503976 w 570368"/>
                      <a:gd name="connsiteY29" fmla="*/ 220301 h 710309"/>
                      <a:gd name="connsiteX30" fmla="*/ 506994 w 570368"/>
                      <a:gd name="connsiteY30" fmla="*/ 229355 h 710309"/>
                      <a:gd name="connsiteX31" fmla="*/ 510012 w 570368"/>
                      <a:gd name="connsiteY31" fmla="*/ 241426 h 710309"/>
                      <a:gd name="connsiteX32" fmla="*/ 513029 w 570368"/>
                      <a:gd name="connsiteY32" fmla="*/ 250480 h 710309"/>
                      <a:gd name="connsiteX33" fmla="*/ 516047 w 570368"/>
                      <a:gd name="connsiteY33" fmla="*/ 265569 h 710309"/>
                      <a:gd name="connsiteX34" fmla="*/ 519065 w 570368"/>
                      <a:gd name="connsiteY34" fmla="*/ 277640 h 710309"/>
                      <a:gd name="connsiteX35" fmla="*/ 522083 w 570368"/>
                      <a:gd name="connsiteY35" fmla="*/ 298765 h 710309"/>
                      <a:gd name="connsiteX36" fmla="*/ 528119 w 570368"/>
                      <a:gd name="connsiteY36" fmla="*/ 328943 h 710309"/>
                      <a:gd name="connsiteX37" fmla="*/ 534154 w 570368"/>
                      <a:gd name="connsiteY37" fmla="*/ 377228 h 710309"/>
                      <a:gd name="connsiteX38" fmla="*/ 531136 w 570368"/>
                      <a:gd name="connsiteY38" fmla="*/ 455692 h 710309"/>
                      <a:gd name="connsiteX39" fmla="*/ 528119 w 570368"/>
                      <a:gd name="connsiteY39" fmla="*/ 473799 h 710309"/>
                      <a:gd name="connsiteX40" fmla="*/ 531136 w 570368"/>
                      <a:gd name="connsiteY40" fmla="*/ 597529 h 710309"/>
                      <a:gd name="connsiteX41" fmla="*/ 540190 w 570368"/>
                      <a:gd name="connsiteY41" fmla="*/ 630725 h 710309"/>
                      <a:gd name="connsiteX42" fmla="*/ 546226 w 570368"/>
                      <a:gd name="connsiteY42" fmla="*/ 648832 h 710309"/>
                      <a:gd name="connsiteX43" fmla="*/ 549243 w 570368"/>
                      <a:gd name="connsiteY43" fmla="*/ 657886 h 710309"/>
                      <a:gd name="connsiteX44" fmla="*/ 555279 w 570368"/>
                      <a:gd name="connsiteY44" fmla="*/ 666939 h 710309"/>
                      <a:gd name="connsiteX45" fmla="*/ 561315 w 570368"/>
                      <a:gd name="connsiteY45" fmla="*/ 685046 h 710309"/>
                      <a:gd name="connsiteX46" fmla="*/ 570368 w 570368"/>
                      <a:gd name="connsiteY46" fmla="*/ 703153 h 7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70368" h="710309">
                        <a:moveTo>
                          <a:pt x="0" y="3018"/>
                        </a:moveTo>
                        <a:cubicBezTo>
                          <a:pt x="5030" y="2012"/>
                          <a:pt x="9960" y="0"/>
                          <a:pt x="15089" y="0"/>
                        </a:cubicBezTo>
                        <a:cubicBezTo>
                          <a:pt x="70013" y="0"/>
                          <a:pt x="20701" y="1792"/>
                          <a:pt x="48285" y="6036"/>
                        </a:cubicBezTo>
                        <a:cubicBezTo>
                          <a:pt x="58277" y="7573"/>
                          <a:pt x="68404" y="8048"/>
                          <a:pt x="78463" y="9054"/>
                        </a:cubicBezTo>
                        <a:cubicBezTo>
                          <a:pt x="96704" y="13615"/>
                          <a:pt x="86603" y="10761"/>
                          <a:pt x="108641" y="18107"/>
                        </a:cubicBezTo>
                        <a:lnTo>
                          <a:pt x="117695" y="21125"/>
                        </a:lnTo>
                        <a:cubicBezTo>
                          <a:pt x="127754" y="20119"/>
                          <a:pt x="137937" y="19970"/>
                          <a:pt x="147873" y="18107"/>
                        </a:cubicBezTo>
                        <a:cubicBezTo>
                          <a:pt x="154126" y="16935"/>
                          <a:pt x="165980" y="12072"/>
                          <a:pt x="165980" y="12072"/>
                        </a:cubicBezTo>
                        <a:cubicBezTo>
                          <a:pt x="187105" y="13078"/>
                          <a:pt x="208268" y="13468"/>
                          <a:pt x="229354" y="15090"/>
                        </a:cubicBezTo>
                        <a:cubicBezTo>
                          <a:pt x="234468" y="15483"/>
                          <a:pt x="239384" y="17264"/>
                          <a:pt x="244443" y="18107"/>
                        </a:cubicBezTo>
                        <a:cubicBezTo>
                          <a:pt x="251459" y="19276"/>
                          <a:pt x="258538" y="20043"/>
                          <a:pt x="265568" y="21125"/>
                        </a:cubicBezTo>
                        <a:cubicBezTo>
                          <a:pt x="320002" y="29500"/>
                          <a:pt x="243544" y="18410"/>
                          <a:pt x="304800" y="27161"/>
                        </a:cubicBezTo>
                        <a:lnTo>
                          <a:pt x="341014" y="39232"/>
                        </a:lnTo>
                        <a:lnTo>
                          <a:pt x="350067" y="42250"/>
                        </a:lnTo>
                        <a:cubicBezTo>
                          <a:pt x="353085" y="43256"/>
                          <a:pt x="356474" y="43503"/>
                          <a:pt x="359121" y="45268"/>
                        </a:cubicBezTo>
                        <a:cubicBezTo>
                          <a:pt x="379874" y="59104"/>
                          <a:pt x="370346" y="55045"/>
                          <a:pt x="386281" y="60357"/>
                        </a:cubicBezTo>
                        <a:cubicBezTo>
                          <a:pt x="388293" y="63375"/>
                          <a:pt x="389485" y="67144"/>
                          <a:pt x="392317" y="69410"/>
                        </a:cubicBezTo>
                        <a:cubicBezTo>
                          <a:pt x="394801" y="71397"/>
                          <a:pt x="398525" y="71005"/>
                          <a:pt x="401370" y="72428"/>
                        </a:cubicBezTo>
                        <a:cubicBezTo>
                          <a:pt x="404614" y="74050"/>
                          <a:pt x="407713" y="76054"/>
                          <a:pt x="410424" y="78464"/>
                        </a:cubicBezTo>
                        <a:cubicBezTo>
                          <a:pt x="416803" y="84135"/>
                          <a:pt x="423795" y="89469"/>
                          <a:pt x="428530" y="96571"/>
                        </a:cubicBezTo>
                        <a:cubicBezTo>
                          <a:pt x="430542" y="99589"/>
                          <a:pt x="432001" y="103059"/>
                          <a:pt x="434566" y="105624"/>
                        </a:cubicBezTo>
                        <a:cubicBezTo>
                          <a:pt x="437131" y="108189"/>
                          <a:pt x="440602" y="109648"/>
                          <a:pt x="443620" y="111660"/>
                        </a:cubicBezTo>
                        <a:cubicBezTo>
                          <a:pt x="445632" y="114678"/>
                          <a:pt x="447091" y="118149"/>
                          <a:pt x="449655" y="120713"/>
                        </a:cubicBezTo>
                        <a:cubicBezTo>
                          <a:pt x="452220" y="123278"/>
                          <a:pt x="455923" y="124427"/>
                          <a:pt x="458709" y="126749"/>
                        </a:cubicBezTo>
                        <a:cubicBezTo>
                          <a:pt x="461987" y="129481"/>
                          <a:pt x="464744" y="132784"/>
                          <a:pt x="467762" y="135802"/>
                        </a:cubicBezTo>
                        <a:cubicBezTo>
                          <a:pt x="473074" y="151737"/>
                          <a:pt x="469016" y="142211"/>
                          <a:pt x="482851" y="162963"/>
                        </a:cubicBezTo>
                        <a:lnTo>
                          <a:pt x="488887" y="172016"/>
                        </a:lnTo>
                        <a:cubicBezTo>
                          <a:pt x="490899" y="178052"/>
                          <a:pt x="493380" y="183951"/>
                          <a:pt x="494923" y="190123"/>
                        </a:cubicBezTo>
                        <a:cubicBezTo>
                          <a:pt x="495929" y="194147"/>
                          <a:pt x="496748" y="198222"/>
                          <a:pt x="497940" y="202195"/>
                        </a:cubicBezTo>
                        <a:cubicBezTo>
                          <a:pt x="499768" y="208289"/>
                          <a:pt x="501964" y="214266"/>
                          <a:pt x="503976" y="220301"/>
                        </a:cubicBezTo>
                        <a:cubicBezTo>
                          <a:pt x="504982" y="223319"/>
                          <a:pt x="506222" y="226269"/>
                          <a:pt x="506994" y="229355"/>
                        </a:cubicBezTo>
                        <a:cubicBezTo>
                          <a:pt x="508000" y="233379"/>
                          <a:pt x="508873" y="237438"/>
                          <a:pt x="510012" y="241426"/>
                        </a:cubicBezTo>
                        <a:cubicBezTo>
                          <a:pt x="510886" y="244485"/>
                          <a:pt x="512258" y="247394"/>
                          <a:pt x="513029" y="250480"/>
                        </a:cubicBezTo>
                        <a:cubicBezTo>
                          <a:pt x="514273" y="255456"/>
                          <a:pt x="514934" y="260562"/>
                          <a:pt x="516047" y="265569"/>
                        </a:cubicBezTo>
                        <a:cubicBezTo>
                          <a:pt x="516947" y="269618"/>
                          <a:pt x="518323" y="273559"/>
                          <a:pt x="519065" y="277640"/>
                        </a:cubicBezTo>
                        <a:cubicBezTo>
                          <a:pt x="520338" y="284638"/>
                          <a:pt x="520847" y="291760"/>
                          <a:pt x="522083" y="298765"/>
                        </a:cubicBezTo>
                        <a:cubicBezTo>
                          <a:pt x="523866" y="308867"/>
                          <a:pt x="526847" y="318764"/>
                          <a:pt x="528119" y="328943"/>
                        </a:cubicBezTo>
                        <a:lnTo>
                          <a:pt x="534154" y="377228"/>
                        </a:lnTo>
                        <a:cubicBezTo>
                          <a:pt x="533148" y="403383"/>
                          <a:pt x="532769" y="429569"/>
                          <a:pt x="531136" y="455692"/>
                        </a:cubicBezTo>
                        <a:cubicBezTo>
                          <a:pt x="530754" y="461799"/>
                          <a:pt x="528119" y="467680"/>
                          <a:pt x="528119" y="473799"/>
                        </a:cubicBezTo>
                        <a:cubicBezTo>
                          <a:pt x="528119" y="515055"/>
                          <a:pt x="529344" y="556312"/>
                          <a:pt x="531136" y="597529"/>
                        </a:cubicBezTo>
                        <a:cubicBezTo>
                          <a:pt x="531562" y="607339"/>
                          <a:pt x="537294" y="622037"/>
                          <a:pt x="540190" y="630725"/>
                        </a:cubicBezTo>
                        <a:lnTo>
                          <a:pt x="546226" y="648832"/>
                        </a:lnTo>
                        <a:cubicBezTo>
                          <a:pt x="547232" y="651850"/>
                          <a:pt x="547478" y="655239"/>
                          <a:pt x="549243" y="657886"/>
                        </a:cubicBezTo>
                        <a:lnTo>
                          <a:pt x="555279" y="666939"/>
                        </a:lnTo>
                        <a:cubicBezTo>
                          <a:pt x="557291" y="672975"/>
                          <a:pt x="559772" y="678874"/>
                          <a:pt x="561315" y="685046"/>
                        </a:cubicBezTo>
                        <a:cubicBezTo>
                          <a:pt x="567896" y="711371"/>
                          <a:pt x="563640" y="716609"/>
                          <a:pt x="570368" y="703153"/>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5" name="フリーフォーム 944"/>
                  <p:cNvSpPr/>
                  <p:nvPr/>
                </p:nvSpPr>
                <p:spPr>
                  <a:xfrm>
                    <a:off x="5634864" y="1443731"/>
                    <a:ext cx="129766" cy="556284"/>
                  </a:xfrm>
                  <a:custGeom>
                    <a:avLst/>
                    <a:gdLst>
                      <a:gd name="connsiteX0" fmla="*/ 6036 w 129766"/>
                      <a:gd name="connsiteY0" fmla="*/ 175 h 556284"/>
                      <a:gd name="connsiteX1" fmla="*/ 3018 w 129766"/>
                      <a:gd name="connsiteY1" fmla="*/ 36389 h 556284"/>
                      <a:gd name="connsiteX2" fmla="*/ 0 w 129766"/>
                      <a:gd name="connsiteY2" fmla="*/ 57514 h 556284"/>
                      <a:gd name="connsiteX3" fmla="*/ 3018 w 129766"/>
                      <a:gd name="connsiteY3" fmla="*/ 262725 h 556284"/>
                      <a:gd name="connsiteX4" fmla="*/ 6036 w 129766"/>
                      <a:gd name="connsiteY4" fmla="*/ 314028 h 556284"/>
                      <a:gd name="connsiteX5" fmla="*/ 12071 w 129766"/>
                      <a:gd name="connsiteY5" fmla="*/ 401545 h 556284"/>
                      <a:gd name="connsiteX6" fmla="*/ 9053 w 129766"/>
                      <a:gd name="connsiteY6" fmla="*/ 501133 h 556284"/>
                      <a:gd name="connsiteX7" fmla="*/ 21125 w 129766"/>
                      <a:gd name="connsiteY7" fmla="*/ 552436 h 556284"/>
                      <a:gd name="connsiteX8" fmla="*/ 33196 w 129766"/>
                      <a:gd name="connsiteY8" fmla="*/ 534329 h 556284"/>
                      <a:gd name="connsiteX9" fmla="*/ 42250 w 129766"/>
                      <a:gd name="connsiteY9" fmla="*/ 528294 h 556284"/>
                      <a:gd name="connsiteX10" fmla="*/ 60356 w 129766"/>
                      <a:gd name="connsiteY10" fmla="*/ 525276 h 556284"/>
                      <a:gd name="connsiteX11" fmla="*/ 126749 w 129766"/>
                      <a:gd name="connsiteY11" fmla="*/ 522258 h 556284"/>
                      <a:gd name="connsiteX12" fmla="*/ 129766 w 129766"/>
                      <a:gd name="connsiteY12" fmla="*/ 513205 h 556284"/>
                      <a:gd name="connsiteX13" fmla="*/ 120713 w 129766"/>
                      <a:gd name="connsiteY13" fmla="*/ 495098 h 556284"/>
                      <a:gd name="connsiteX14" fmla="*/ 111659 w 129766"/>
                      <a:gd name="connsiteY14" fmla="*/ 492080 h 556284"/>
                      <a:gd name="connsiteX15" fmla="*/ 96570 w 129766"/>
                      <a:gd name="connsiteY15" fmla="*/ 476991 h 556284"/>
                      <a:gd name="connsiteX16" fmla="*/ 81481 w 129766"/>
                      <a:gd name="connsiteY16" fmla="*/ 461902 h 556284"/>
                      <a:gd name="connsiteX17" fmla="*/ 78463 w 129766"/>
                      <a:gd name="connsiteY17" fmla="*/ 452848 h 556284"/>
                      <a:gd name="connsiteX18" fmla="*/ 72428 w 129766"/>
                      <a:gd name="connsiteY18" fmla="*/ 443795 h 556284"/>
                      <a:gd name="connsiteX19" fmla="*/ 87517 w 129766"/>
                      <a:gd name="connsiteY19" fmla="*/ 428706 h 556284"/>
                      <a:gd name="connsiteX20" fmla="*/ 102606 w 129766"/>
                      <a:gd name="connsiteY20" fmla="*/ 410599 h 556284"/>
                      <a:gd name="connsiteX21" fmla="*/ 99588 w 129766"/>
                      <a:gd name="connsiteY21" fmla="*/ 401545 h 556284"/>
                      <a:gd name="connsiteX22" fmla="*/ 81481 w 129766"/>
                      <a:gd name="connsiteY22" fmla="*/ 383438 h 556284"/>
                      <a:gd name="connsiteX23" fmla="*/ 72428 w 129766"/>
                      <a:gd name="connsiteY23" fmla="*/ 374385 h 556284"/>
                      <a:gd name="connsiteX24" fmla="*/ 54321 w 129766"/>
                      <a:gd name="connsiteY24" fmla="*/ 347224 h 556284"/>
                      <a:gd name="connsiteX25" fmla="*/ 48285 w 129766"/>
                      <a:gd name="connsiteY25" fmla="*/ 338171 h 556284"/>
                      <a:gd name="connsiteX26" fmla="*/ 42250 w 129766"/>
                      <a:gd name="connsiteY26" fmla="*/ 317046 h 556284"/>
                      <a:gd name="connsiteX27" fmla="*/ 45267 w 129766"/>
                      <a:gd name="connsiteY27" fmla="*/ 274797 h 556284"/>
                      <a:gd name="connsiteX28" fmla="*/ 66392 w 129766"/>
                      <a:gd name="connsiteY28" fmla="*/ 250654 h 556284"/>
                      <a:gd name="connsiteX29" fmla="*/ 75446 w 129766"/>
                      <a:gd name="connsiteY29" fmla="*/ 247636 h 556284"/>
                      <a:gd name="connsiteX30" fmla="*/ 78463 w 129766"/>
                      <a:gd name="connsiteY30" fmla="*/ 238583 h 556284"/>
                      <a:gd name="connsiteX31" fmla="*/ 87517 w 129766"/>
                      <a:gd name="connsiteY31" fmla="*/ 235565 h 556284"/>
                      <a:gd name="connsiteX32" fmla="*/ 81481 w 129766"/>
                      <a:gd name="connsiteY32" fmla="*/ 208405 h 556284"/>
                      <a:gd name="connsiteX33" fmla="*/ 72428 w 129766"/>
                      <a:gd name="connsiteY33" fmla="*/ 181244 h 556284"/>
                      <a:gd name="connsiteX34" fmla="*/ 69410 w 129766"/>
                      <a:gd name="connsiteY34" fmla="*/ 172191 h 556284"/>
                      <a:gd name="connsiteX35" fmla="*/ 66392 w 129766"/>
                      <a:gd name="connsiteY35" fmla="*/ 163137 h 556284"/>
                      <a:gd name="connsiteX36" fmla="*/ 60356 w 129766"/>
                      <a:gd name="connsiteY36" fmla="*/ 154084 h 556284"/>
                      <a:gd name="connsiteX37" fmla="*/ 57339 w 129766"/>
                      <a:gd name="connsiteY37" fmla="*/ 145030 h 556284"/>
                      <a:gd name="connsiteX38" fmla="*/ 54321 w 129766"/>
                      <a:gd name="connsiteY38" fmla="*/ 132959 h 556284"/>
                      <a:gd name="connsiteX39" fmla="*/ 48285 w 129766"/>
                      <a:gd name="connsiteY39" fmla="*/ 114852 h 556284"/>
                      <a:gd name="connsiteX40" fmla="*/ 51303 w 129766"/>
                      <a:gd name="connsiteY40" fmla="*/ 87692 h 556284"/>
                      <a:gd name="connsiteX41" fmla="*/ 54321 w 129766"/>
                      <a:gd name="connsiteY41" fmla="*/ 78638 h 556284"/>
                      <a:gd name="connsiteX42" fmla="*/ 63374 w 129766"/>
                      <a:gd name="connsiteY42" fmla="*/ 72603 h 556284"/>
                      <a:gd name="connsiteX43" fmla="*/ 66392 w 129766"/>
                      <a:gd name="connsiteY43" fmla="*/ 63549 h 556284"/>
                      <a:gd name="connsiteX44" fmla="*/ 63374 w 129766"/>
                      <a:gd name="connsiteY44" fmla="*/ 45442 h 556284"/>
                      <a:gd name="connsiteX45" fmla="*/ 42250 w 129766"/>
                      <a:gd name="connsiteY45" fmla="*/ 36389 h 556284"/>
                      <a:gd name="connsiteX46" fmla="*/ 24143 w 129766"/>
                      <a:gd name="connsiteY46" fmla="*/ 24318 h 556284"/>
                      <a:gd name="connsiteX47" fmla="*/ 6036 w 129766"/>
                      <a:gd name="connsiteY47" fmla="*/ 175 h 556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766" h="556284">
                        <a:moveTo>
                          <a:pt x="6036" y="175"/>
                        </a:moveTo>
                        <a:cubicBezTo>
                          <a:pt x="2515" y="2187"/>
                          <a:pt x="4286" y="24342"/>
                          <a:pt x="3018" y="36389"/>
                        </a:cubicBezTo>
                        <a:cubicBezTo>
                          <a:pt x="2273" y="43463"/>
                          <a:pt x="0" y="50401"/>
                          <a:pt x="0" y="57514"/>
                        </a:cubicBezTo>
                        <a:cubicBezTo>
                          <a:pt x="0" y="125925"/>
                          <a:pt x="1409" y="194333"/>
                          <a:pt x="3018" y="262725"/>
                        </a:cubicBezTo>
                        <a:cubicBezTo>
                          <a:pt x="3421" y="279851"/>
                          <a:pt x="5159" y="296920"/>
                          <a:pt x="6036" y="314028"/>
                        </a:cubicBezTo>
                        <a:cubicBezTo>
                          <a:pt x="10045" y="392208"/>
                          <a:pt x="5705" y="356986"/>
                          <a:pt x="12071" y="401545"/>
                        </a:cubicBezTo>
                        <a:cubicBezTo>
                          <a:pt x="11065" y="434741"/>
                          <a:pt x="9053" y="467922"/>
                          <a:pt x="9053" y="501133"/>
                        </a:cubicBezTo>
                        <a:cubicBezTo>
                          <a:pt x="9053" y="559695"/>
                          <a:pt x="-4573" y="561002"/>
                          <a:pt x="21125" y="552436"/>
                        </a:cubicBezTo>
                        <a:cubicBezTo>
                          <a:pt x="25149" y="546400"/>
                          <a:pt x="27160" y="538352"/>
                          <a:pt x="33196" y="534329"/>
                        </a:cubicBezTo>
                        <a:cubicBezTo>
                          <a:pt x="36214" y="532317"/>
                          <a:pt x="38809" y="529441"/>
                          <a:pt x="42250" y="528294"/>
                        </a:cubicBezTo>
                        <a:cubicBezTo>
                          <a:pt x="48055" y="526359"/>
                          <a:pt x="54253" y="525712"/>
                          <a:pt x="60356" y="525276"/>
                        </a:cubicBezTo>
                        <a:cubicBezTo>
                          <a:pt x="82454" y="523698"/>
                          <a:pt x="104618" y="523264"/>
                          <a:pt x="126749" y="522258"/>
                        </a:cubicBezTo>
                        <a:cubicBezTo>
                          <a:pt x="127755" y="519240"/>
                          <a:pt x="129766" y="516386"/>
                          <a:pt x="129766" y="513205"/>
                        </a:cubicBezTo>
                        <a:cubicBezTo>
                          <a:pt x="129766" y="508829"/>
                          <a:pt x="123767" y="497541"/>
                          <a:pt x="120713" y="495098"/>
                        </a:cubicBezTo>
                        <a:cubicBezTo>
                          <a:pt x="118229" y="493111"/>
                          <a:pt x="114677" y="493086"/>
                          <a:pt x="111659" y="492080"/>
                        </a:cubicBezTo>
                        <a:cubicBezTo>
                          <a:pt x="95566" y="467936"/>
                          <a:pt x="116689" y="497110"/>
                          <a:pt x="96570" y="476991"/>
                        </a:cubicBezTo>
                        <a:cubicBezTo>
                          <a:pt x="76451" y="456872"/>
                          <a:pt x="105625" y="477995"/>
                          <a:pt x="81481" y="461902"/>
                        </a:cubicBezTo>
                        <a:cubicBezTo>
                          <a:pt x="80475" y="458884"/>
                          <a:pt x="79886" y="455693"/>
                          <a:pt x="78463" y="452848"/>
                        </a:cubicBezTo>
                        <a:cubicBezTo>
                          <a:pt x="76841" y="449604"/>
                          <a:pt x="72428" y="447422"/>
                          <a:pt x="72428" y="443795"/>
                        </a:cubicBezTo>
                        <a:cubicBezTo>
                          <a:pt x="72428" y="436415"/>
                          <a:pt x="83492" y="432060"/>
                          <a:pt x="87517" y="428706"/>
                        </a:cubicBezTo>
                        <a:cubicBezTo>
                          <a:pt x="96227" y="421447"/>
                          <a:pt x="96673" y="419498"/>
                          <a:pt x="102606" y="410599"/>
                        </a:cubicBezTo>
                        <a:cubicBezTo>
                          <a:pt x="101600" y="407581"/>
                          <a:pt x="101541" y="404056"/>
                          <a:pt x="99588" y="401545"/>
                        </a:cubicBezTo>
                        <a:cubicBezTo>
                          <a:pt x="94348" y="394807"/>
                          <a:pt x="87517" y="389474"/>
                          <a:pt x="81481" y="383438"/>
                        </a:cubicBezTo>
                        <a:cubicBezTo>
                          <a:pt x="78463" y="380420"/>
                          <a:pt x="74795" y="377936"/>
                          <a:pt x="72428" y="374385"/>
                        </a:cubicBezTo>
                        <a:lnTo>
                          <a:pt x="54321" y="347224"/>
                        </a:lnTo>
                        <a:cubicBezTo>
                          <a:pt x="52309" y="344206"/>
                          <a:pt x="49432" y="341612"/>
                          <a:pt x="48285" y="338171"/>
                        </a:cubicBezTo>
                        <a:cubicBezTo>
                          <a:pt x="43955" y="325183"/>
                          <a:pt x="46038" y="332204"/>
                          <a:pt x="42250" y="317046"/>
                        </a:cubicBezTo>
                        <a:cubicBezTo>
                          <a:pt x="43256" y="302963"/>
                          <a:pt x="41843" y="288494"/>
                          <a:pt x="45267" y="274797"/>
                        </a:cubicBezTo>
                        <a:cubicBezTo>
                          <a:pt x="47853" y="264453"/>
                          <a:pt x="57052" y="255324"/>
                          <a:pt x="66392" y="250654"/>
                        </a:cubicBezTo>
                        <a:cubicBezTo>
                          <a:pt x="69237" y="249231"/>
                          <a:pt x="72428" y="248642"/>
                          <a:pt x="75446" y="247636"/>
                        </a:cubicBezTo>
                        <a:cubicBezTo>
                          <a:pt x="76452" y="244618"/>
                          <a:pt x="76214" y="240832"/>
                          <a:pt x="78463" y="238583"/>
                        </a:cubicBezTo>
                        <a:cubicBezTo>
                          <a:pt x="80712" y="236334"/>
                          <a:pt x="86511" y="238583"/>
                          <a:pt x="87517" y="235565"/>
                        </a:cubicBezTo>
                        <a:cubicBezTo>
                          <a:pt x="87971" y="234204"/>
                          <a:pt x="82278" y="211063"/>
                          <a:pt x="81481" y="208405"/>
                        </a:cubicBezTo>
                        <a:cubicBezTo>
                          <a:pt x="81476" y="208387"/>
                          <a:pt x="73940" y="185780"/>
                          <a:pt x="72428" y="181244"/>
                        </a:cubicBezTo>
                        <a:lnTo>
                          <a:pt x="69410" y="172191"/>
                        </a:lnTo>
                        <a:cubicBezTo>
                          <a:pt x="68404" y="169173"/>
                          <a:pt x="68157" y="165784"/>
                          <a:pt x="66392" y="163137"/>
                        </a:cubicBezTo>
                        <a:lnTo>
                          <a:pt x="60356" y="154084"/>
                        </a:lnTo>
                        <a:cubicBezTo>
                          <a:pt x="59350" y="151066"/>
                          <a:pt x="58213" y="148089"/>
                          <a:pt x="57339" y="145030"/>
                        </a:cubicBezTo>
                        <a:cubicBezTo>
                          <a:pt x="56200" y="141042"/>
                          <a:pt x="55513" y="136932"/>
                          <a:pt x="54321" y="132959"/>
                        </a:cubicBezTo>
                        <a:cubicBezTo>
                          <a:pt x="52493" y="126865"/>
                          <a:pt x="48285" y="114852"/>
                          <a:pt x="48285" y="114852"/>
                        </a:cubicBezTo>
                        <a:cubicBezTo>
                          <a:pt x="49291" y="105799"/>
                          <a:pt x="49805" y="96677"/>
                          <a:pt x="51303" y="87692"/>
                        </a:cubicBezTo>
                        <a:cubicBezTo>
                          <a:pt x="51826" y="84554"/>
                          <a:pt x="52334" y="81122"/>
                          <a:pt x="54321" y="78638"/>
                        </a:cubicBezTo>
                        <a:cubicBezTo>
                          <a:pt x="56587" y="75806"/>
                          <a:pt x="60356" y="74615"/>
                          <a:pt x="63374" y="72603"/>
                        </a:cubicBezTo>
                        <a:cubicBezTo>
                          <a:pt x="64380" y="69585"/>
                          <a:pt x="66392" y="66730"/>
                          <a:pt x="66392" y="63549"/>
                        </a:cubicBezTo>
                        <a:cubicBezTo>
                          <a:pt x="66392" y="57430"/>
                          <a:pt x="66110" y="50915"/>
                          <a:pt x="63374" y="45442"/>
                        </a:cubicBezTo>
                        <a:cubicBezTo>
                          <a:pt x="60397" y="39488"/>
                          <a:pt x="46944" y="37563"/>
                          <a:pt x="42250" y="36389"/>
                        </a:cubicBezTo>
                        <a:cubicBezTo>
                          <a:pt x="36214" y="32365"/>
                          <a:pt x="26437" y="31200"/>
                          <a:pt x="24143" y="24318"/>
                        </a:cubicBezTo>
                        <a:cubicBezTo>
                          <a:pt x="20675" y="13914"/>
                          <a:pt x="9557" y="-1837"/>
                          <a:pt x="6036" y="175"/>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6" name="フリーフォーム 945"/>
                  <p:cNvSpPr/>
                  <p:nvPr/>
                </p:nvSpPr>
                <p:spPr>
                  <a:xfrm>
                    <a:off x="5655973" y="1356389"/>
                    <a:ext cx="399376" cy="141838"/>
                  </a:xfrm>
                  <a:custGeom>
                    <a:avLst/>
                    <a:gdLst>
                      <a:gd name="connsiteX0" fmla="*/ 16 w 399376"/>
                      <a:gd name="connsiteY0" fmla="*/ 75446 h 141838"/>
                      <a:gd name="connsiteX1" fmla="*/ 15105 w 399376"/>
                      <a:gd name="connsiteY1" fmla="*/ 72428 h 141838"/>
                      <a:gd name="connsiteX2" fmla="*/ 21141 w 399376"/>
                      <a:gd name="connsiteY2" fmla="*/ 63374 h 141838"/>
                      <a:gd name="connsiteX3" fmla="*/ 30194 w 399376"/>
                      <a:gd name="connsiteY3" fmla="*/ 60357 h 141838"/>
                      <a:gd name="connsiteX4" fmla="*/ 39247 w 399376"/>
                      <a:gd name="connsiteY4" fmla="*/ 51303 h 141838"/>
                      <a:gd name="connsiteX5" fmla="*/ 54337 w 399376"/>
                      <a:gd name="connsiteY5" fmla="*/ 36214 h 141838"/>
                      <a:gd name="connsiteX6" fmla="*/ 72443 w 399376"/>
                      <a:gd name="connsiteY6" fmla="*/ 30178 h 141838"/>
                      <a:gd name="connsiteX7" fmla="*/ 153925 w 399376"/>
                      <a:gd name="connsiteY7" fmla="*/ 30178 h 141838"/>
                      <a:gd name="connsiteX8" fmla="*/ 181085 w 399376"/>
                      <a:gd name="connsiteY8" fmla="*/ 21125 h 141838"/>
                      <a:gd name="connsiteX9" fmla="*/ 190139 w 399376"/>
                      <a:gd name="connsiteY9" fmla="*/ 18107 h 141838"/>
                      <a:gd name="connsiteX10" fmla="*/ 295762 w 399376"/>
                      <a:gd name="connsiteY10" fmla="*/ 12071 h 141838"/>
                      <a:gd name="connsiteX11" fmla="*/ 322923 w 399376"/>
                      <a:gd name="connsiteY11" fmla="*/ 6036 h 141838"/>
                      <a:gd name="connsiteX12" fmla="*/ 331976 w 399376"/>
                      <a:gd name="connsiteY12" fmla="*/ 3018 h 141838"/>
                      <a:gd name="connsiteX13" fmla="*/ 353101 w 399376"/>
                      <a:gd name="connsiteY13" fmla="*/ 0 h 141838"/>
                      <a:gd name="connsiteX14" fmla="*/ 362154 w 399376"/>
                      <a:gd name="connsiteY14" fmla="*/ 3018 h 141838"/>
                      <a:gd name="connsiteX15" fmla="*/ 368190 w 399376"/>
                      <a:gd name="connsiteY15" fmla="*/ 12071 h 141838"/>
                      <a:gd name="connsiteX16" fmla="*/ 389315 w 399376"/>
                      <a:gd name="connsiteY16" fmla="*/ 39232 h 141838"/>
                      <a:gd name="connsiteX17" fmla="*/ 395350 w 399376"/>
                      <a:gd name="connsiteY17" fmla="*/ 57339 h 141838"/>
                      <a:gd name="connsiteX18" fmla="*/ 398368 w 399376"/>
                      <a:gd name="connsiteY18" fmla="*/ 66392 h 141838"/>
                      <a:gd name="connsiteX19" fmla="*/ 374226 w 399376"/>
                      <a:gd name="connsiteY19" fmla="*/ 63374 h 141838"/>
                      <a:gd name="connsiteX20" fmla="*/ 298780 w 399376"/>
                      <a:gd name="connsiteY20" fmla="*/ 69410 h 141838"/>
                      <a:gd name="connsiteX21" fmla="*/ 283691 w 399376"/>
                      <a:gd name="connsiteY21" fmla="*/ 72428 h 141838"/>
                      <a:gd name="connsiteX22" fmla="*/ 250495 w 399376"/>
                      <a:gd name="connsiteY22" fmla="*/ 75446 h 141838"/>
                      <a:gd name="connsiteX23" fmla="*/ 235406 w 399376"/>
                      <a:gd name="connsiteY23" fmla="*/ 78463 h 141838"/>
                      <a:gd name="connsiteX24" fmla="*/ 211263 w 399376"/>
                      <a:gd name="connsiteY24" fmla="*/ 81481 h 141838"/>
                      <a:gd name="connsiteX25" fmla="*/ 199192 w 399376"/>
                      <a:gd name="connsiteY25" fmla="*/ 84499 h 141838"/>
                      <a:gd name="connsiteX26" fmla="*/ 172032 w 399376"/>
                      <a:gd name="connsiteY26" fmla="*/ 90535 h 141838"/>
                      <a:gd name="connsiteX27" fmla="*/ 144871 w 399376"/>
                      <a:gd name="connsiteY27" fmla="*/ 99588 h 141838"/>
                      <a:gd name="connsiteX28" fmla="*/ 126764 w 399376"/>
                      <a:gd name="connsiteY28" fmla="*/ 108642 h 141838"/>
                      <a:gd name="connsiteX29" fmla="*/ 105640 w 399376"/>
                      <a:gd name="connsiteY29" fmla="*/ 114677 h 141838"/>
                      <a:gd name="connsiteX30" fmla="*/ 87533 w 399376"/>
                      <a:gd name="connsiteY30" fmla="*/ 120713 h 141838"/>
                      <a:gd name="connsiteX31" fmla="*/ 81497 w 399376"/>
                      <a:gd name="connsiteY31" fmla="*/ 129766 h 141838"/>
                      <a:gd name="connsiteX32" fmla="*/ 63390 w 399376"/>
                      <a:gd name="connsiteY32" fmla="*/ 135802 h 141838"/>
                      <a:gd name="connsiteX33" fmla="*/ 54337 w 399376"/>
                      <a:gd name="connsiteY33" fmla="*/ 141838 h 141838"/>
                      <a:gd name="connsiteX34" fmla="*/ 36230 w 399376"/>
                      <a:gd name="connsiteY34" fmla="*/ 132784 h 141838"/>
                      <a:gd name="connsiteX35" fmla="*/ 18123 w 399376"/>
                      <a:gd name="connsiteY35" fmla="*/ 123731 h 141838"/>
                      <a:gd name="connsiteX36" fmla="*/ 16 w 399376"/>
                      <a:gd name="connsiteY36" fmla="*/ 75446 h 14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9376" h="141838">
                        <a:moveTo>
                          <a:pt x="16" y="75446"/>
                        </a:moveTo>
                        <a:cubicBezTo>
                          <a:pt x="-487" y="66896"/>
                          <a:pt x="10652" y="74973"/>
                          <a:pt x="15105" y="72428"/>
                        </a:cubicBezTo>
                        <a:cubicBezTo>
                          <a:pt x="18254" y="70628"/>
                          <a:pt x="18309" y="65640"/>
                          <a:pt x="21141" y="63374"/>
                        </a:cubicBezTo>
                        <a:cubicBezTo>
                          <a:pt x="23625" y="61387"/>
                          <a:pt x="27176" y="61363"/>
                          <a:pt x="30194" y="60357"/>
                        </a:cubicBezTo>
                        <a:cubicBezTo>
                          <a:pt x="33212" y="57339"/>
                          <a:pt x="36515" y="54582"/>
                          <a:pt x="39247" y="51303"/>
                        </a:cubicBezTo>
                        <a:cubicBezTo>
                          <a:pt x="46939" y="42072"/>
                          <a:pt x="42621" y="41421"/>
                          <a:pt x="54337" y="36214"/>
                        </a:cubicBezTo>
                        <a:cubicBezTo>
                          <a:pt x="60150" y="33630"/>
                          <a:pt x="72443" y="30178"/>
                          <a:pt x="72443" y="30178"/>
                        </a:cubicBezTo>
                        <a:cubicBezTo>
                          <a:pt x="108255" y="33163"/>
                          <a:pt x="115887" y="35612"/>
                          <a:pt x="153925" y="30178"/>
                        </a:cubicBezTo>
                        <a:cubicBezTo>
                          <a:pt x="153934" y="30177"/>
                          <a:pt x="176554" y="22635"/>
                          <a:pt x="181085" y="21125"/>
                        </a:cubicBezTo>
                        <a:cubicBezTo>
                          <a:pt x="184103" y="20119"/>
                          <a:pt x="186982" y="18502"/>
                          <a:pt x="190139" y="18107"/>
                        </a:cubicBezTo>
                        <a:cubicBezTo>
                          <a:pt x="241250" y="11718"/>
                          <a:pt x="206177" y="15389"/>
                          <a:pt x="295762" y="12071"/>
                        </a:cubicBezTo>
                        <a:cubicBezTo>
                          <a:pt x="316151" y="5277"/>
                          <a:pt x="291042" y="13121"/>
                          <a:pt x="322923" y="6036"/>
                        </a:cubicBezTo>
                        <a:cubicBezTo>
                          <a:pt x="326028" y="5346"/>
                          <a:pt x="328857" y="3642"/>
                          <a:pt x="331976" y="3018"/>
                        </a:cubicBezTo>
                        <a:cubicBezTo>
                          <a:pt x="338951" y="1623"/>
                          <a:pt x="346059" y="1006"/>
                          <a:pt x="353101" y="0"/>
                        </a:cubicBezTo>
                        <a:cubicBezTo>
                          <a:pt x="356119" y="1006"/>
                          <a:pt x="359670" y="1031"/>
                          <a:pt x="362154" y="3018"/>
                        </a:cubicBezTo>
                        <a:cubicBezTo>
                          <a:pt x="364986" y="5284"/>
                          <a:pt x="365868" y="9285"/>
                          <a:pt x="368190" y="12071"/>
                        </a:cubicBezTo>
                        <a:cubicBezTo>
                          <a:pt x="376867" y="22483"/>
                          <a:pt x="384233" y="23984"/>
                          <a:pt x="389315" y="39232"/>
                        </a:cubicBezTo>
                        <a:lnTo>
                          <a:pt x="395350" y="57339"/>
                        </a:lnTo>
                        <a:cubicBezTo>
                          <a:pt x="396356" y="60357"/>
                          <a:pt x="401524" y="66787"/>
                          <a:pt x="398368" y="66392"/>
                        </a:cubicBezTo>
                        <a:lnTo>
                          <a:pt x="374226" y="63374"/>
                        </a:lnTo>
                        <a:cubicBezTo>
                          <a:pt x="359108" y="64454"/>
                          <a:pt x="315965" y="67262"/>
                          <a:pt x="298780" y="69410"/>
                        </a:cubicBezTo>
                        <a:cubicBezTo>
                          <a:pt x="293690" y="70046"/>
                          <a:pt x="288781" y="71792"/>
                          <a:pt x="283691" y="72428"/>
                        </a:cubicBezTo>
                        <a:cubicBezTo>
                          <a:pt x="272666" y="73806"/>
                          <a:pt x="261560" y="74440"/>
                          <a:pt x="250495" y="75446"/>
                        </a:cubicBezTo>
                        <a:cubicBezTo>
                          <a:pt x="245465" y="76452"/>
                          <a:pt x="240476" y="77683"/>
                          <a:pt x="235406" y="78463"/>
                        </a:cubicBezTo>
                        <a:cubicBezTo>
                          <a:pt x="227390" y="79696"/>
                          <a:pt x="219263" y="80148"/>
                          <a:pt x="211263" y="81481"/>
                        </a:cubicBezTo>
                        <a:cubicBezTo>
                          <a:pt x="207172" y="82163"/>
                          <a:pt x="203241" y="83599"/>
                          <a:pt x="199192" y="84499"/>
                        </a:cubicBezTo>
                        <a:cubicBezTo>
                          <a:pt x="188109" y="86962"/>
                          <a:pt x="182551" y="87379"/>
                          <a:pt x="172032" y="90535"/>
                        </a:cubicBezTo>
                        <a:cubicBezTo>
                          <a:pt x="172014" y="90540"/>
                          <a:pt x="149407" y="98076"/>
                          <a:pt x="144871" y="99588"/>
                        </a:cubicBezTo>
                        <a:cubicBezTo>
                          <a:pt x="122119" y="107172"/>
                          <a:pt x="150161" y="96943"/>
                          <a:pt x="126764" y="108642"/>
                        </a:cubicBezTo>
                        <a:cubicBezTo>
                          <a:pt x="121688" y="111180"/>
                          <a:pt x="110481" y="113225"/>
                          <a:pt x="105640" y="114677"/>
                        </a:cubicBezTo>
                        <a:cubicBezTo>
                          <a:pt x="99546" y="116505"/>
                          <a:pt x="87533" y="120713"/>
                          <a:pt x="87533" y="120713"/>
                        </a:cubicBezTo>
                        <a:cubicBezTo>
                          <a:pt x="85521" y="123731"/>
                          <a:pt x="84573" y="127844"/>
                          <a:pt x="81497" y="129766"/>
                        </a:cubicBezTo>
                        <a:cubicBezTo>
                          <a:pt x="76102" y="133138"/>
                          <a:pt x="68683" y="132273"/>
                          <a:pt x="63390" y="135802"/>
                        </a:cubicBezTo>
                        <a:lnTo>
                          <a:pt x="54337" y="141838"/>
                        </a:lnTo>
                        <a:cubicBezTo>
                          <a:pt x="28397" y="124545"/>
                          <a:pt x="61211" y="145274"/>
                          <a:pt x="36230" y="132784"/>
                        </a:cubicBezTo>
                        <a:cubicBezTo>
                          <a:pt x="12830" y="121084"/>
                          <a:pt x="40878" y="131317"/>
                          <a:pt x="18123" y="123731"/>
                        </a:cubicBezTo>
                        <a:cubicBezTo>
                          <a:pt x="11529" y="113840"/>
                          <a:pt x="519" y="83996"/>
                          <a:pt x="16" y="75446"/>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7" name="フリーフォーム 946"/>
                  <p:cNvSpPr/>
                  <p:nvPr/>
                </p:nvSpPr>
                <p:spPr>
                  <a:xfrm>
                    <a:off x="5936318" y="1302068"/>
                    <a:ext cx="281831" cy="84499"/>
                  </a:xfrm>
                  <a:custGeom>
                    <a:avLst/>
                    <a:gdLst>
                      <a:gd name="connsiteX0" fmla="*/ 90863 w 281831"/>
                      <a:gd name="connsiteY0" fmla="*/ 60357 h 84499"/>
                      <a:gd name="connsiteX1" fmla="*/ 75774 w 281831"/>
                      <a:gd name="connsiteY1" fmla="*/ 57339 h 84499"/>
                      <a:gd name="connsiteX2" fmla="*/ 30506 w 281831"/>
                      <a:gd name="connsiteY2" fmla="*/ 51303 h 84499"/>
                      <a:gd name="connsiteX3" fmla="*/ 21453 w 281831"/>
                      <a:gd name="connsiteY3" fmla="*/ 48285 h 84499"/>
                      <a:gd name="connsiteX4" fmla="*/ 12399 w 281831"/>
                      <a:gd name="connsiteY4" fmla="*/ 42250 h 84499"/>
                      <a:gd name="connsiteX5" fmla="*/ 328 w 281831"/>
                      <a:gd name="connsiteY5" fmla="*/ 24143 h 84499"/>
                      <a:gd name="connsiteX6" fmla="*/ 3346 w 281831"/>
                      <a:gd name="connsiteY6" fmla="*/ 15089 h 84499"/>
                      <a:gd name="connsiteX7" fmla="*/ 12399 w 281831"/>
                      <a:gd name="connsiteY7" fmla="*/ 9054 h 84499"/>
                      <a:gd name="connsiteX8" fmla="*/ 63702 w 281831"/>
                      <a:gd name="connsiteY8" fmla="*/ 0 h 84499"/>
                      <a:gd name="connsiteX9" fmla="*/ 96898 w 281831"/>
                      <a:gd name="connsiteY9" fmla="*/ 3018 h 84499"/>
                      <a:gd name="connsiteX10" fmla="*/ 115005 w 281831"/>
                      <a:gd name="connsiteY10" fmla="*/ 18107 h 84499"/>
                      <a:gd name="connsiteX11" fmla="*/ 148201 w 281831"/>
                      <a:gd name="connsiteY11" fmla="*/ 27161 h 84499"/>
                      <a:gd name="connsiteX12" fmla="*/ 262879 w 281831"/>
                      <a:gd name="connsiteY12" fmla="*/ 30179 h 84499"/>
                      <a:gd name="connsiteX13" fmla="*/ 277968 w 281831"/>
                      <a:gd name="connsiteY13" fmla="*/ 45268 h 84499"/>
                      <a:gd name="connsiteX14" fmla="*/ 259861 w 281831"/>
                      <a:gd name="connsiteY14" fmla="*/ 57339 h 84499"/>
                      <a:gd name="connsiteX15" fmla="*/ 217611 w 281831"/>
                      <a:gd name="connsiteY15" fmla="*/ 69410 h 84499"/>
                      <a:gd name="connsiteX16" fmla="*/ 202522 w 281831"/>
                      <a:gd name="connsiteY16" fmla="*/ 72428 h 84499"/>
                      <a:gd name="connsiteX17" fmla="*/ 172344 w 281831"/>
                      <a:gd name="connsiteY17" fmla="*/ 75446 h 84499"/>
                      <a:gd name="connsiteX18" fmla="*/ 154237 w 281831"/>
                      <a:gd name="connsiteY18" fmla="*/ 78464 h 84499"/>
                      <a:gd name="connsiteX19" fmla="*/ 136130 w 281831"/>
                      <a:gd name="connsiteY19" fmla="*/ 84499 h 84499"/>
                      <a:gd name="connsiteX20" fmla="*/ 90863 w 281831"/>
                      <a:gd name="connsiteY20" fmla="*/ 60357 h 8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1831" h="84499">
                        <a:moveTo>
                          <a:pt x="90863" y="60357"/>
                        </a:moveTo>
                        <a:cubicBezTo>
                          <a:pt x="85833" y="59351"/>
                          <a:pt x="80864" y="57975"/>
                          <a:pt x="75774" y="57339"/>
                        </a:cubicBezTo>
                        <a:cubicBezTo>
                          <a:pt x="44137" y="53384"/>
                          <a:pt x="51233" y="57225"/>
                          <a:pt x="30506" y="51303"/>
                        </a:cubicBezTo>
                        <a:cubicBezTo>
                          <a:pt x="27447" y="50429"/>
                          <a:pt x="24298" y="49707"/>
                          <a:pt x="21453" y="48285"/>
                        </a:cubicBezTo>
                        <a:cubicBezTo>
                          <a:pt x="18209" y="46663"/>
                          <a:pt x="15417" y="44262"/>
                          <a:pt x="12399" y="42250"/>
                        </a:cubicBezTo>
                        <a:cubicBezTo>
                          <a:pt x="8375" y="36214"/>
                          <a:pt x="-1966" y="31025"/>
                          <a:pt x="328" y="24143"/>
                        </a:cubicBezTo>
                        <a:cubicBezTo>
                          <a:pt x="1334" y="21125"/>
                          <a:pt x="1359" y="17573"/>
                          <a:pt x="3346" y="15089"/>
                        </a:cubicBezTo>
                        <a:cubicBezTo>
                          <a:pt x="5612" y="12257"/>
                          <a:pt x="9085" y="10527"/>
                          <a:pt x="12399" y="9054"/>
                        </a:cubicBezTo>
                        <a:cubicBezTo>
                          <a:pt x="32045" y="323"/>
                          <a:pt x="39891" y="2165"/>
                          <a:pt x="63702" y="0"/>
                        </a:cubicBezTo>
                        <a:cubicBezTo>
                          <a:pt x="74767" y="1006"/>
                          <a:pt x="86034" y="690"/>
                          <a:pt x="96898" y="3018"/>
                        </a:cubicBezTo>
                        <a:cubicBezTo>
                          <a:pt x="105654" y="4894"/>
                          <a:pt x="107916" y="14169"/>
                          <a:pt x="115005" y="18107"/>
                        </a:cubicBezTo>
                        <a:cubicBezTo>
                          <a:pt x="119973" y="20867"/>
                          <a:pt x="141389" y="26844"/>
                          <a:pt x="148201" y="27161"/>
                        </a:cubicBezTo>
                        <a:cubicBezTo>
                          <a:pt x="186399" y="28938"/>
                          <a:pt x="224653" y="29173"/>
                          <a:pt x="262879" y="30179"/>
                        </a:cubicBezTo>
                        <a:cubicBezTo>
                          <a:pt x="268915" y="32191"/>
                          <a:pt x="290543" y="32693"/>
                          <a:pt x="277968" y="45268"/>
                        </a:cubicBezTo>
                        <a:cubicBezTo>
                          <a:pt x="272839" y="50397"/>
                          <a:pt x="266743" y="55045"/>
                          <a:pt x="259861" y="57339"/>
                        </a:cubicBezTo>
                        <a:cubicBezTo>
                          <a:pt x="242595" y="63095"/>
                          <a:pt x="236569" y="65618"/>
                          <a:pt x="217611" y="69410"/>
                        </a:cubicBezTo>
                        <a:cubicBezTo>
                          <a:pt x="212581" y="70416"/>
                          <a:pt x="207606" y="71750"/>
                          <a:pt x="202522" y="72428"/>
                        </a:cubicBezTo>
                        <a:cubicBezTo>
                          <a:pt x="192501" y="73764"/>
                          <a:pt x="182375" y="74192"/>
                          <a:pt x="172344" y="75446"/>
                        </a:cubicBezTo>
                        <a:cubicBezTo>
                          <a:pt x="166272" y="76205"/>
                          <a:pt x="160173" y="76980"/>
                          <a:pt x="154237" y="78464"/>
                        </a:cubicBezTo>
                        <a:cubicBezTo>
                          <a:pt x="148065" y="80007"/>
                          <a:pt x="136130" y="84499"/>
                          <a:pt x="136130" y="84499"/>
                        </a:cubicBezTo>
                        <a:lnTo>
                          <a:pt x="90863" y="60357"/>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8" name="フリーフォーム 947"/>
                  <p:cNvSpPr/>
                  <p:nvPr/>
                </p:nvSpPr>
                <p:spPr>
                  <a:xfrm>
                    <a:off x="6067612" y="1344318"/>
                    <a:ext cx="427331" cy="543208"/>
                  </a:xfrm>
                  <a:custGeom>
                    <a:avLst/>
                    <a:gdLst>
                      <a:gd name="connsiteX0" fmla="*/ 1818 w 427331"/>
                      <a:gd name="connsiteY0" fmla="*/ 75445 h 543208"/>
                      <a:gd name="connsiteX1" fmla="*/ 25961 w 427331"/>
                      <a:gd name="connsiteY1" fmla="*/ 102606 h 543208"/>
                      <a:gd name="connsiteX2" fmla="*/ 28979 w 427331"/>
                      <a:gd name="connsiteY2" fmla="*/ 111659 h 543208"/>
                      <a:gd name="connsiteX3" fmla="*/ 47086 w 427331"/>
                      <a:gd name="connsiteY3" fmla="*/ 117695 h 543208"/>
                      <a:gd name="connsiteX4" fmla="*/ 65193 w 427331"/>
                      <a:gd name="connsiteY4" fmla="*/ 126748 h 543208"/>
                      <a:gd name="connsiteX5" fmla="*/ 74246 w 427331"/>
                      <a:gd name="connsiteY5" fmla="*/ 129766 h 543208"/>
                      <a:gd name="connsiteX6" fmla="*/ 92353 w 427331"/>
                      <a:gd name="connsiteY6" fmla="*/ 141837 h 543208"/>
                      <a:gd name="connsiteX7" fmla="*/ 107442 w 427331"/>
                      <a:gd name="connsiteY7" fmla="*/ 159944 h 543208"/>
                      <a:gd name="connsiteX8" fmla="*/ 125549 w 427331"/>
                      <a:gd name="connsiteY8" fmla="*/ 172016 h 543208"/>
                      <a:gd name="connsiteX9" fmla="*/ 137620 w 427331"/>
                      <a:gd name="connsiteY9" fmla="*/ 190123 h 543208"/>
                      <a:gd name="connsiteX10" fmla="*/ 140638 w 427331"/>
                      <a:gd name="connsiteY10" fmla="*/ 199176 h 543208"/>
                      <a:gd name="connsiteX11" fmla="*/ 152709 w 427331"/>
                      <a:gd name="connsiteY11" fmla="*/ 217283 h 543208"/>
                      <a:gd name="connsiteX12" fmla="*/ 158745 w 427331"/>
                      <a:gd name="connsiteY12" fmla="*/ 226336 h 543208"/>
                      <a:gd name="connsiteX13" fmla="*/ 161763 w 427331"/>
                      <a:gd name="connsiteY13" fmla="*/ 353085 h 543208"/>
                      <a:gd name="connsiteX14" fmla="*/ 164781 w 427331"/>
                      <a:gd name="connsiteY14" fmla="*/ 362138 h 543208"/>
                      <a:gd name="connsiteX15" fmla="*/ 176852 w 427331"/>
                      <a:gd name="connsiteY15" fmla="*/ 380245 h 543208"/>
                      <a:gd name="connsiteX16" fmla="*/ 194959 w 427331"/>
                      <a:gd name="connsiteY16" fmla="*/ 392317 h 543208"/>
                      <a:gd name="connsiteX17" fmla="*/ 204012 w 427331"/>
                      <a:gd name="connsiteY17" fmla="*/ 398352 h 543208"/>
                      <a:gd name="connsiteX18" fmla="*/ 222119 w 427331"/>
                      <a:gd name="connsiteY18" fmla="*/ 404388 h 543208"/>
                      <a:gd name="connsiteX19" fmla="*/ 240226 w 427331"/>
                      <a:gd name="connsiteY19" fmla="*/ 410424 h 543208"/>
                      <a:gd name="connsiteX20" fmla="*/ 258333 w 427331"/>
                      <a:gd name="connsiteY20" fmla="*/ 419477 h 543208"/>
                      <a:gd name="connsiteX21" fmla="*/ 285494 w 427331"/>
                      <a:gd name="connsiteY21" fmla="*/ 434566 h 543208"/>
                      <a:gd name="connsiteX22" fmla="*/ 303601 w 427331"/>
                      <a:gd name="connsiteY22" fmla="*/ 443620 h 543208"/>
                      <a:gd name="connsiteX23" fmla="*/ 312654 w 427331"/>
                      <a:gd name="connsiteY23" fmla="*/ 449655 h 543208"/>
                      <a:gd name="connsiteX24" fmla="*/ 321707 w 427331"/>
                      <a:gd name="connsiteY24" fmla="*/ 452673 h 543208"/>
                      <a:gd name="connsiteX25" fmla="*/ 339814 w 427331"/>
                      <a:gd name="connsiteY25" fmla="*/ 464744 h 543208"/>
                      <a:gd name="connsiteX26" fmla="*/ 348868 w 427331"/>
                      <a:gd name="connsiteY26" fmla="*/ 473798 h 543208"/>
                      <a:gd name="connsiteX27" fmla="*/ 357921 w 427331"/>
                      <a:gd name="connsiteY27" fmla="*/ 476816 h 543208"/>
                      <a:gd name="connsiteX28" fmla="*/ 376028 w 427331"/>
                      <a:gd name="connsiteY28" fmla="*/ 485869 h 543208"/>
                      <a:gd name="connsiteX29" fmla="*/ 379046 w 427331"/>
                      <a:gd name="connsiteY29" fmla="*/ 494923 h 543208"/>
                      <a:gd name="connsiteX30" fmla="*/ 388100 w 427331"/>
                      <a:gd name="connsiteY30" fmla="*/ 500958 h 543208"/>
                      <a:gd name="connsiteX31" fmla="*/ 403189 w 427331"/>
                      <a:gd name="connsiteY31" fmla="*/ 525101 h 543208"/>
                      <a:gd name="connsiteX32" fmla="*/ 412242 w 427331"/>
                      <a:gd name="connsiteY32" fmla="*/ 543208 h 543208"/>
                      <a:gd name="connsiteX33" fmla="*/ 421296 w 427331"/>
                      <a:gd name="connsiteY33" fmla="*/ 525101 h 543208"/>
                      <a:gd name="connsiteX34" fmla="*/ 427331 w 427331"/>
                      <a:gd name="connsiteY34" fmla="*/ 485869 h 543208"/>
                      <a:gd name="connsiteX35" fmla="*/ 424313 w 427331"/>
                      <a:gd name="connsiteY35" fmla="*/ 401370 h 543208"/>
                      <a:gd name="connsiteX36" fmla="*/ 421296 w 427331"/>
                      <a:gd name="connsiteY36" fmla="*/ 362138 h 543208"/>
                      <a:gd name="connsiteX37" fmla="*/ 415260 w 427331"/>
                      <a:gd name="connsiteY37" fmla="*/ 304800 h 543208"/>
                      <a:gd name="connsiteX38" fmla="*/ 406206 w 427331"/>
                      <a:gd name="connsiteY38" fmla="*/ 271604 h 543208"/>
                      <a:gd name="connsiteX39" fmla="*/ 400171 w 427331"/>
                      <a:gd name="connsiteY39" fmla="*/ 235390 h 543208"/>
                      <a:gd name="connsiteX40" fmla="*/ 394135 w 427331"/>
                      <a:gd name="connsiteY40" fmla="*/ 217283 h 543208"/>
                      <a:gd name="connsiteX41" fmla="*/ 388100 w 427331"/>
                      <a:gd name="connsiteY41" fmla="*/ 193140 h 543208"/>
                      <a:gd name="connsiteX42" fmla="*/ 379046 w 427331"/>
                      <a:gd name="connsiteY42" fmla="*/ 165980 h 543208"/>
                      <a:gd name="connsiteX43" fmla="*/ 376028 w 427331"/>
                      <a:gd name="connsiteY43" fmla="*/ 156927 h 543208"/>
                      <a:gd name="connsiteX44" fmla="*/ 373010 w 427331"/>
                      <a:gd name="connsiteY44" fmla="*/ 147873 h 543208"/>
                      <a:gd name="connsiteX45" fmla="*/ 366975 w 427331"/>
                      <a:gd name="connsiteY45" fmla="*/ 138820 h 543208"/>
                      <a:gd name="connsiteX46" fmla="*/ 357921 w 427331"/>
                      <a:gd name="connsiteY46" fmla="*/ 120713 h 543208"/>
                      <a:gd name="connsiteX47" fmla="*/ 348868 w 427331"/>
                      <a:gd name="connsiteY47" fmla="*/ 102606 h 543208"/>
                      <a:gd name="connsiteX48" fmla="*/ 336797 w 427331"/>
                      <a:gd name="connsiteY48" fmla="*/ 84499 h 543208"/>
                      <a:gd name="connsiteX49" fmla="*/ 324725 w 427331"/>
                      <a:gd name="connsiteY49" fmla="*/ 69410 h 543208"/>
                      <a:gd name="connsiteX50" fmla="*/ 321707 w 427331"/>
                      <a:gd name="connsiteY50" fmla="*/ 60356 h 543208"/>
                      <a:gd name="connsiteX51" fmla="*/ 312654 w 427331"/>
                      <a:gd name="connsiteY51" fmla="*/ 54321 h 543208"/>
                      <a:gd name="connsiteX52" fmla="*/ 294547 w 427331"/>
                      <a:gd name="connsiteY52" fmla="*/ 39231 h 543208"/>
                      <a:gd name="connsiteX53" fmla="*/ 276440 w 427331"/>
                      <a:gd name="connsiteY53" fmla="*/ 33196 h 543208"/>
                      <a:gd name="connsiteX54" fmla="*/ 267387 w 427331"/>
                      <a:gd name="connsiteY54" fmla="*/ 30178 h 543208"/>
                      <a:gd name="connsiteX55" fmla="*/ 258333 w 427331"/>
                      <a:gd name="connsiteY55" fmla="*/ 24142 h 543208"/>
                      <a:gd name="connsiteX56" fmla="*/ 243244 w 427331"/>
                      <a:gd name="connsiteY56" fmla="*/ 21125 h 543208"/>
                      <a:gd name="connsiteX57" fmla="*/ 225137 w 427331"/>
                      <a:gd name="connsiteY57" fmla="*/ 15089 h 543208"/>
                      <a:gd name="connsiteX58" fmla="*/ 197977 w 427331"/>
                      <a:gd name="connsiteY58" fmla="*/ 6035 h 543208"/>
                      <a:gd name="connsiteX59" fmla="*/ 188923 w 427331"/>
                      <a:gd name="connsiteY59" fmla="*/ 3018 h 543208"/>
                      <a:gd name="connsiteX60" fmla="*/ 179870 w 427331"/>
                      <a:gd name="connsiteY60" fmla="*/ 0 h 543208"/>
                      <a:gd name="connsiteX61" fmla="*/ 149692 w 427331"/>
                      <a:gd name="connsiteY61" fmla="*/ 3018 h 543208"/>
                      <a:gd name="connsiteX62" fmla="*/ 140638 w 427331"/>
                      <a:gd name="connsiteY62" fmla="*/ 9053 h 543208"/>
                      <a:gd name="connsiteX63" fmla="*/ 122531 w 427331"/>
                      <a:gd name="connsiteY63" fmla="*/ 15089 h 543208"/>
                      <a:gd name="connsiteX64" fmla="*/ 113478 w 427331"/>
                      <a:gd name="connsiteY64" fmla="*/ 18107 h 543208"/>
                      <a:gd name="connsiteX65" fmla="*/ 47086 w 427331"/>
                      <a:gd name="connsiteY65" fmla="*/ 27160 h 543208"/>
                      <a:gd name="connsiteX66" fmla="*/ 13890 w 427331"/>
                      <a:gd name="connsiteY66" fmla="*/ 30178 h 543208"/>
                      <a:gd name="connsiteX67" fmla="*/ 4836 w 427331"/>
                      <a:gd name="connsiteY67" fmla="*/ 33196 h 543208"/>
                      <a:gd name="connsiteX68" fmla="*/ 1818 w 427331"/>
                      <a:gd name="connsiteY68" fmla="*/ 75445 h 54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27331" h="543208">
                        <a:moveTo>
                          <a:pt x="1818" y="75445"/>
                        </a:moveTo>
                        <a:cubicBezTo>
                          <a:pt x="5339" y="87013"/>
                          <a:pt x="7904" y="96587"/>
                          <a:pt x="25961" y="102606"/>
                        </a:cubicBezTo>
                        <a:cubicBezTo>
                          <a:pt x="26967" y="105624"/>
                          <a:pt x="26391" y="109810"/>
                          <a:pt x="28979" y="111659"/>
                        </a:cubicBezTo>
                        <a:cubicBezTo>
                          <a:pt x="34156" y="115357"/>
                          <a:pt x="41050" y="115683"/>
                          <a:pt x="47086" y="117695"/>
                        </a:cubicBezTo>
                        <a:cubicBezTo>
                          <a:pt x="69839" y="125280"/>
                          <a:pt x="41795" y="115049"/>
                          <a:pt x="65193" y="126748"/>
                        </a:cubicBezTo>
                        <a:cubicBezTo>
                          <a:pt x="68038" y="128170"/>
                          <a:pt x="71465" y="128221"/>
                          <a:pt x="74246" y="129766"/>
                        </a:cubicBezTo>
                        <a:cubicBezTo>
                          <a:pt x="80587" y="133289"/>
                          <a:pt x="92353" y="141837"/>
                          <a:pt x="92353" y="141837"/>
                        </a:cubicBezTo>
                        <a:cubicBezTo>
                          <a:pt x="97718" y="149885"/>
                          <a:pt x="99399" y="153688"/>
                          <a:pt x="107442" y="159944"/>
                        </a:cubicBezTo>
                        <a:cubicBezTo>
                          <a:pt x="113168" y="164398"/>
                          <a:pt x="125549" y="172016"/>
                          <a:pt x="125549" y="172016"/>
                        </a:cubicBezTo>
                        <a:cubicBezTo>
                          <a:pt x="132725" y="193542"/>
                          <a:pt x="122550" y="167517"/>
                          <a:pt x="137620" y="190123"/>
                        </a:cubicBezTo>
                        <a:cubicBezTo>
                          <a:pt x="139384" y="192770"/>
                          <a:pt x="139093" y="196395"/>
                          <a:pt x="140638" y="199176"/>
                        </a:cubicBezTo>
                        <a:cubicBezTo>
                          <a:pt x="144161" y="205517"/>
                          <a:pt x="148685" y="211247"/>
                          <a:pt x="152709" y="217283"/>
                        </a:cubicBezTo>
                        <a:lnTo>
                          <a:pt x="158745" y="226336"/>
                        </a:lnTo>
                        <a:cubicBezTo>
                          <a:pt x="159751" y="268586"/>
                          <a:pt x="159886" y="310865"/>
                          <a:pt x="161763" y="353085"/>
                        </a:cubicBezTo>
                        <a:cubicBezTo>
                          <a:pt x="161904" y="356263"/>
                          <a:pt x="163236" y="359357"/>
                          <a:pt x="164781" y="362138"/>
                        </a:cubicBezTo>
                        <a:cubicBezTo>
                          <a:pt x="168304" y="368479"/>
                          <a:pt x="170816" y="376221"/>
                          <a:pt x="176852" y="380245"/>
                        </a:cubicBezTo>
                        <a:lnTo>
                          <a:pt x="194959" y="392317"/>
                        </a:lnTo>
                        <a:cubicBezTo>
                          <a:pt x="197977" y="394329"/>
                          <a:pt x="200571" y="397205"/>
                          <a:pt x="204012" y="398352"/>
                        </a:cubicBezTo>
                        <a:lnTo>
                          <a:pt x="222119" y="404388"/>
                        </a:lnTo>
                        <a:cubicBezTo>
                          <a:pt x="222120" y="404388"/>
                          <a:pt x="240225" y="410423"/>
                          <a:pt x="240226" y="410424"/>
                        </a:cubicBezTo>
                        <a:cubicBezTo>
                          <a:pt x="280444" y="437231"/>
                          <a:pt x="220829" y="398642"/>
                          <a:pt x="258333" y="419477"/>
                        </a:cubicBezTo>
                        <a:cubicBezTo>
                          <a:pt x="289462" y="436771"/>
                          <a:pt x="265008" y="427737"/>
                          <a:pt x="285494" y="434566"/>
                        </a:cubicBezTo>
                        <a:cubicBezTo>
                          <a:pt x="311428" y="451857"/>
                          <a:pt x="278621" y="431131"/>
                          <a:pt x="303601" y="443620"/>
                        </a:cubicBezTo>
                        <a:cubicBezTo>
                          <a:pt x="306845" y="445242"/>
                          <a:pt x="309410" y="448033"/>
                          <a:pt x="312654" y="449655"/>
                        </a:cubicBezTo>
                        <a:cubicBezTo>
                          <a:pt x="315499" y="451078"/>
                          <a:pt x="318926" y="451128"/>
                          <a:pt x="321707" y="452673"/>
                        </a:cubicBezTo>
                        <a:cubicBezTo>
                          <a:pt x="328048" y="456196"/>
                          <a:pt x="334685" y="459615"/>
                          <a:pt x="339814" y="464744"/>
                        </a:cubicBezTo>
                        <a:cubicBezTo>
                          <a:pt x="342832" y="467762"/>
                          <a:pt x="345317" y="471430"/>
                          <a:pt x="348868" y="473798"/>
                        </a:cubicBezTo>
                        <a:cubicBezTo>
                          <a:pt x="351515" y="475563"/>
                          <a:pt x="355076" y="475394"/>
                          <a:pt x="357921" y="476816"/>
                        </a:cubicBezTo>
                        <a:cubicBezTo>
                          <a:pt x="381321" y="488516"/>
                          <a:pt x="353273" y="478283"/>
                          <a:pt x="376028" y="485869"/>
                        </a:cubicBezTo>
                        <a:cubicBezTo>
                          <a:pt x="377034" y="488887"/>
                          <a:pt x="377059" y="492439"/>
                          <a:pt x="379046" y="494923"/>
                        </a:cubicBezTo>
                        <a:cubicBezTo>
                          <a:pt x="381312" y="497755"/>
                          <a:pt x="386178" y="497882"/>
                          <a:pt x="388100" y="500958"/>
                        </a:cubicBezTo>
                        <a:cubicBezTo>
                          <a:pt x="406058" y="529690"/>
                          <a:pt x="382698" y="511440"/>
                          <a:pt x="403189" y="525101"/>
                        </a:cubicBezTo>
                        <a:cubicBezTo>
                          <a:pt x="403933" y="527334"/>
                          <a:pt x="408341" y="543208"/>
                          <a:pt x="412242" y="543208"/>
                        </a:cubicBezTo>
                        <a:cubicBezTo>
                          <a:pt x="416142" y="543208"/>
                          <a:pt x="420552" y="527334"/>
                          <a:pt x="421296" y="525101"/>
                        </a:cubicBezTo>
                        <a:cubicBezTo>
                          <a:pt x="422142" y="520026"/>
                          <a:pt x="427331" y="489745"/>
                          <a:pt x="427331" y="485869"/>
                        </a:cubicBezTo>
                        <a:cubicBezTo>
                          <a:pt x="427331" y="457685"/>
                          <a:pt x="425686" y="429521"/>
                          <a:pt x="424313" y="401370"/>
                        </a:cubicBezTo>
                        <a:cubicBezTo>
                          <a:pt x="423674" y="388270"/>
                          <a:pt x="422385" y="375209"/>
                          <a:pt x="421296" y="362138"/>
                        </a:cubicBezTo>
                        <a:cubicBezTo>
                          <a:pt x="420177" y="348709"/>
                          <a:pt x="417734" y="319644"/>
                          <a:pt x="415260" y="304800"/>
                        </a:cubicBezTo>
                        <a:cubicBezTo>
                          <a:pt x="413359" y="293393"/>
                          <a:pt x="408274" y="282981"/>
                          <a:pt x="406206" y="271604"/>
                        </a:cubicBezTo>
                        <a:cubicBezTo>
                          <a:pt x="403849" y="258639"/>
                          <a:pt x="403585" y="247908"/>
                          <a:pt x="400171" y="235390"/>
                        </a:cubicBezTo>
                        <a:cubicBezTo>
                          <a:pt x="398497" y="229252"/>
                          <a:pt x="395678" y="223455"/>
                          <a:pt x="394135" y="217283"/>
                        </a:cubicBezTo>
                        <a:cubicBezTo>
                          <a:pt x="392123" y="209235"/>
                          <a:pt x="390723" y="201010"/>
                          <a:pt x="388100" y="193140"/>
                        </a:cubicBezTo>
                        <a:lnTo>
                          <a:pt x="379046" y="165980"/>
                        </a:lnTo>
                        <a:lnTo>
                          <a:pt x="376028" y="156927"/>
                        </a:lnTo>
                        <a:cubicBezTo>
                          <a:pt x="375022" y="153909"/>
                          <a:pt x="374775" y="150520"/>
                          <a:pt x="373010" y="147873"/>
                        </a:cubicBezTo>
                        <a:cubicBezTo>
                          <a:pt x="370998" y="144855"/>
                          <a:pt x="368597" y="142064"/>
                          <a:pt x="366975" y="138820"/>
                        </a:cubicBezTo>
                        <a:cubicBezTo>
                          <a:pt x="354486" y="113840"/>
                          <a:pt x="375212" y="146647"/>
                          <a:pt x="357921" y="120713"/>
                        </a:cubicBezTo>
                        <a:cubicBezTo>
                          <a:pt x="350340" y="97962"/>
                          <a:pt x="360565" y="125999"/>
                          <a:pt x="348868" y="102606"/>
                        </a:cubicBezTo>
                        <a:cubicBezTo>
                          <a:pt x="340132" y="85135"/>
                          <a:pt x="353960" y="101662"/>
                          <a:pt x="336797" y="84499"/>
                        </a:cubicBezTo>
                        <a:cubicBezTo>
                          <a:pt x="329211" y="61741"/>
                          <a:pt x="340326" y="88911"/>
                          <a:pt x="324725" y="69410"/>
                        </a:cubicBezTo>
                        <a:cubicBezTo>
                          <a:pt x="322738" y="66926"/>
                          <a:pt x="323694" y="62840"/>
                          <a:pt x="321707" y="60356"/>
                        </a:cubicBezTo>
                        <a:cubicBezTo>
                          <a:pt x="319441" y="57524"/>
                          <a:pt x="315440" y="56643"/>
                          <a:pt x="312654" y="54321"/>
                        </a:cubicBezTo>
                        <a:cubicBezTo>
                          <a:pt x="304531" y="47551"/>
                          <a:pt x="304182" y="43513"/>
                          <a:pt x="294547" y="39231"/>
                        </a:cubicBezTo>
                        <a:cubicBezTo>
                          <a:pt x="288733" y="36647"/>
                          <a:pt x="282476" y="35208"/>
                          <a:pt x="276440" y="33196"/>
                        </a:cubicBezTo>
                        <a:cubicBezTo>
                          <a:pt x="273422" y="32190"/>
                          <a:pt x="270034" y="31942"/>
                          <a:pt x="267387" y="30178"/>
                        </a:cubicBezTo>
                        <a:cubicBezTo>
                          <a:pt x="264369" y="28166"/>
                          <a:pt x="261729" y="25416"/>
                          <a:pt x="258333" y="24142"/>
                        </a:cubicBezTo>
                        <a:cubicBezTo>
                          <a:pt x="253530" y="22341"/>
                          <a:pt x="248193" y="22475"/>
                          <a:pt x="243244" y="21125"/>
                        </a:cubicBezTo>
                        <a:cubicBezTo>
                          <a:pt x="237106" y="19451"/>
                          <a:pt x="231173" y="17101"/>
                          <a:pt x="225137" y="15089"/>
                        </a:cubicBezTo>
                        <a:lnTo>
                          <a:pt x="197977" y="6035"/>
                        </a:lnTo>
                        <a:lnTo>
                          <a:pt x="188923" y="3018"/>
                        </a:lnTo>
                        <a:lnTo>
                          <a:pt x="179870" y="0"/>
                        </a:lnTo>
                        <a:cubicBezTo>
                          <a:pt x="169811" y="1006"/>
                          <a:pt x="159543" y="745"/>
                          <a:pt x="149692" y="3018"/>
                        </a:cubicBezTo>
                        <a:cubicBezTo>
                          <a:pt x="146158" y="3834"/>
                          <a:pt x="143952" y="7580"/>
                          <a:pt x="140638" y="9053"/>
                        </a:cubicBezTo>
                        <a:cubicBezTo>
                          <a:pt x="134824" y="11637"/>
                          <a:pt x="128567" y="13077"/>
                          <a:pt x="122531" y="15089"/>
                        </a:cubicBezTo>
                        <a:cubicBezTo>
                          <a:pt x="119513" y="16095"/>
                          <a:pt x="116616" y="17584"/>
                          <a:pt x="113478" y="18107"/>
                        </a:cubicBezTo>
                        <a:cubicBezTo>
                          <a:pt x="88594" y="22255"/>
                          <a:pt x="76997" y="24441"/>
                          <a:pt x="47086" y="27160"/>
                        </a:cubicBezTo>
                        <a:lnTo>
                          <a:pt x="13890" y="30178"/>
                        </a:lnTo>
                        <a:cubicBezTo>
                          <a:pt x="10872" y="31184"/>
                          <a:pt x="7425" y="31347"/>
                          <a:pt x="4836" y="33196"/>
                        </a:cubicBezTo>
                        <a:cubicBezTo>
                          <a:pt x="206" y="36503"/>
                          <a:pt x="-1703" y="63877"/>
                          <a:pt x="1818" y="75445"/>
                        </a:cubicBezTo>
                        <a:close/>
                      </a:path>
                    </a:pathLst>
                  </a:custGeom>
                  <a:gradFill flip="none" rotWithShape="1">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0800000" scaled="1"/>
                    <a:tileRect/>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49" name="フリーフォーム 948"/>
                  <p:cNvSpPr/>
                  <p:nvPr/>
                </p:nvSpPr>
                <p:spPr>
                  <a:xfrm>
                    <a:off x="5677114" y="1431835"/>
                    <a:ext cx="449655" cy="241425"/>
                  </a:xfrm>
                  <a:custGeom>
                    <a:avLst/>
                    <a:gdLst>
                      <a:gd name="connsiteX0" fmla="*/ 449655 w 449655"/>
                      <a:gd name="connsiteY0" fmla="*/ 51303 h 241425"/>
                      <a:gd name="connsiteX1" fmla="*/ 434566 w 449655"/>
                      <a:gd name="connsiteY1" fmla="*/ 54320 h 241425"/>
                      <a:gd name="connsiteX2" fmla="*/ 416459 w 449655"/>
                      <a:gd name="connsiteY2" fmla="*/ 66392 h 241425"/>
                      <a:gd name="connsiteX3" fmla="*/ 401370 w 449655"/>
                      <a:gd name="connsiteY3" fmla="*/ 78463 h 241425"/>
                      <a:gd name="connsiteX4" fmla="*/ 383263 w 449655"/>
                      <a:gd name="connsiteY4" fmla="*/ 90534 h 241425"/>
                      <a:gd name="connsiteX5" fmla="*/ 368174 w 449655"/>
                      <a:gd name="connsiteY5" fmla="*/ 102606 h 241425"/>
                      <a:gd name="connsiteX6" fmla="*/ 341013 w 449655"/>
                      <a:gd name="connsiteY6" fmla="*/ 120713 h 241425"/>
                      <a:gd name="connsiteX7" fmla="*/ 331960 w 449655"/>
                      <a:gd name="connsiteY7" fmla="*/ 126748 h 241425"/>
                      <a:gd name="connsiteX8" fmla="*/ 322906 w 449655"/>
                      <a:gd name="connsiteY8" fmla="*/ 129766 h 241425"/>
                      <a:gd name="connsiteX9" fmla="*/ 313853 w 449655"/>
                      <a:gd name="connsiteY9" fmla="*/ 135802 h 241425"/>
                      <a:gd name="connsiteX10" fmla="*/ 304800 w 449655"/>
                      <a:gd name="connsiteY10" fmla="*/ 138819 h 241425"/>
                      <a:gd name="connsiteX11" fmla="*/ 295746 w 449655"/>
                      <a:gd name="connsiteY11" fmla="*/ 147873 h 241425"/>
                      <a:gd name="connsiteX12" fmla="*/ 286693 w 449655"/>
                      <a:gd name="connsiteY12" fmla="*/ 150891 h 241425"/>
                      <a:gd name="connsiteX13" fmla="*/ 268586 w 449655"/>
                      <a:gd name="connsiteY13" fmla="*/ 162962 h 241425"/>
                      <a:gd name="connsiteX14" fmla="*/ 259532 w 449655"/>
                      <a:gd name="connsiteY14" fmla="*/ 168998 h 241425"/>
                      <a:gd name="connsiteX15" fmla="*/ 250479 w 449655"/>
                      <a:gd name="connsiteY15" fmla="*/ 172015 h 241425"/>
                      <a:gd name="connsiteX16" fmla="*/ 232372 w 449655"/>
                      <a:gd name="connsiteY16" fmla="*/ 184087 h 241425"/>
                      <a:gd name="connsiteX17" fmla="*/ 223318 w 449655"/>
                      <a:gd name="connsiteY17" fmla="*/ 187105 h 241425"/>
                      <a:gd name="connsiteX18" fmla="*/ 205211 w 449655"/>
                      <a:gd name="connsiteY18" fmla="*/ 199176 h 241425"/>
                      <a:gd name="connsiteX19" fmla="*/ 187104 w 449655"/>
                      <a:gd name="connsiteY19" fmla="*/ 205212 h 241425"/>
                      <a:gd name="connsiteX20" fmla="*/ 178051 w 449655"/>
                      <a:gd name="connsiteY20" fmla="*/ 211247 h 241425"/>
                      <a:gd name="connsiteX21" fmla="*/ 159944 w 449655"/>
                      <a:gd name="connsiteY21" fmla="*/ 217283 h 241425"/>
                      <a:gd name="connsiteX22" fmla="*/ 150891 w 449655"/>
                      <a:gd name="connsiteY22" fmla="*/ 220301 h 241425"/>
                      <a:gd name="connsiteX23" fmla="*/ 141837 w 449655"/>
                      <a:gd name="connsiteY23" fmla="*/ 223318 h 241425"/>
                      <a:gd name="connsiteX24" fmla="*/ 132784 w 449655"/>
                      <a:gd name="connsiteY24" fmla="*/ 229354 h 241425"/>
                      <a:gd name="connsiteX25" fmla="*/ 111659 w 449655"/>
                      <a:gd name="connsiteY25" fmla="*/ 235390 h 241425"/>
                      <a:gd name="connsiteX26" fmla="*/ 81481 w 449655"/>
                      <a:gd name="connsiteY26" fmla="*/ 241425 h 241425"/>
                      <a:gd name="connsiteX27" fmla="*/ 48285 w 449655"/>
                      <a:gd name="connsiteY27" fmla="*/ 238408 h 241425"/>
                      <a:gd name="connsiteX28" fmla="*/ 36213 w 449655"/>
                      <a:gd name="connsiteY28" fmla="*/ 220301 h 241425"/>
                      <a:gd name="connsiteX29" fmla="*/ 33196 w 449655"/>
                      <a:gd name="connsiteY29" fmla="*/ 211247 h 241425"/>
                      <a:gd name="connsiteX30" fmla="*/ 21124 w 449655"/>
                      <a:gd name="connsiteY30" fmla="*/ 193140 h 241425"/>
                      <a:gd name="connsiteX31" fmla="*/ 12071 w 449655"/>
                      <a:gd name="connsiteY31" fmla="*/ 165980 h 241425"/>
                      <a:gd name="connsiteX32" fmla="*/ 3017 w 449655"/>
                      <a:gd name="connsiteY32" fmla="*/ 138819 h 241425"/>
                      <a:gd name="connsiteX33" fmla="*/ 0 w 449655"/>
                      <a:gd name="connsiteY33" fmla="*/ 129766 h 241425"/>
                      <a:gd name="connsiteX34" fmla="*/ 3017 w 449655"/>
                      <a:gd name="connsiteY34" fmla="*/ 90534 h 241425"/>
                      <a:gd name="connsiteX35" fmla="*/ 9053 w 449655"/>
                      <a:gd name="connsiteY35" fmla="*/ 81481 h 241425"/>
                      <a:gd name="connsiteX36" fmla="*/ 27160 w 449655"/>
                      <a:gd name="connsiteY36" fmla="*/ 69410 h 241425"/>
                      <a:gd name="connsiteX37" fmla="*/ 45267 w 449655"/>
                      <a:gd name="connsiteY37" fmla="*/ 60356 h 241425"/>
                      <a:gd name="connsiteX38" fmla="*/ 63374 w 449655"/>
                      <a:gd name="connsiteY38" fmla="*/ 48285 h 241425"/>
                      <a:gd name="connsiteX39" fmla="*/ 69409 w 449655"/>
                      <a:gd name="connsiteY39" fmla="*/ 39231 h 241425"/>
                      <a:gd name="connsiteX40" fmla="*/ 87516 w 449655"/>
                      <a:gd name="connsiteY40" fmla="*/ 33196 h 241425"/>
                      <a:gd name="connsiteX41" fmla="*/ 96570 w 449655"/>
                      <a:gd name="connsiteY41" fmla="*/ 27160 h 241425"/>
                      <a:gd name="connsiteX42" fmla="*/ 123730 w 449655"/>
                      <a:gd name="connsiteY42" fmla="*/ 18107 h 241425"/>
                      <a:gd name="connsiteX43" fmla="*/ 141837 w 449655"/>
                      <a:gd name="connsiteY43" fmla="*/ 12071 h 241425"/>
                      <a:gd name="connsiteX44" fmla="*/ 150891 w 449655"/>
                      <a:gd name="connsiteY44" fmla="*/ 9053 h 241425"/>
                      <a:gd name="connsiteX45" fmla="*/ 165980 w 449655"/>
                      <a:gd name="connsiteY45" fmla="*/ 6035 h 241425"/>
                      <a:gd name="connsiteX46" fmla="*/ 175033 w 449655"/>
                      <a:gd name="connsiteY46" fmla="*/ 3017 h 241425"/>
                      <a:gd name="connsiteX47" fmla="*/ 232372 w 449655"/>
                      <a:gd name="connsiteY47" fmla="*/ 0 h 241425"/>
                      <a:gd name="connsiteX48" fmla="*/ 389299 w 449655"/>
                      <a:gd name="connsiteY48" fmla="*/ 3017 h 241425"/>
                      <a:gd name="connsiteX49" fmla="*/ 395334 w 449655"/>
                      <a:gd name="connsiteY49" fmla="*/ 12071 h 241425"/>
                      <a:gd name="connsiteX50" fmla="*/ 413441 w 449655"/>
                      <a:gd name="connsiteY50" fmla="*/ 24142 h 241425"/>
                      <a:gd name="connsiteX51" fmla="*/ 422495 w 449655"/>
                      <a:gd name="connsiteY51" fmla="*/ 30178 h 241425"/>
                      <a:gd name="connsiteX52" fmla="*/ 449655 w 449655"/>
                      <a:gd name="connsiteY52" fmla="*/ 51303 h 24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9655" h="241425">
                        <a:moveTo>
                          <a:pt x="449655" y="51303"/>
                        </a:moveTo>
                        <a:cubicBezTo>
                          <a:pt x="444625" y="52309"/>
                          <a:pt x="439235" y="52198"/>
                          <a:pt x="434566" y="54320"/>
                        </a:cubicBezTo>
                        <a:cubicBezTo>
                          <a:pt x="427962" y="57322"/>
                          <a:pt x="416459" y="66392"/>
                          <a:pt x="416459" y="66392"/>
                        </a:cubicBezTo>
                        <a:cubicBezTo>
                          <a:pt x="405306" y="83119"/>
                          <a:pt x="416804" y="69889"/>
                          <a:pt x="401370" y="78463"/>
                        </a:cubicBezTo>
                        <a:cubicBezTo>
                          <a:pt x="395029" y="81986"/>
                          <a:pt x="383263" y="90534"/>
                          <a:pt x="383263" y="90534"/>
                        </a:cubicBezTo>
                        <a:cubicBezTo>
                          <a:pt x="372111" y="107262"/>
                          <a:pt x="383607" y="94032"/>
                          <a:pt x="368174" y="102606"/>
                        </a:cubicBezTo>
                        <a:cubicBezTo>
                          <a:pt x="368169" y="102609"/>
                          <a:pt x="345542" y="117694"/>
                          <a:pt x="341013" y="120713"/>
                        </a:cubicBezTo>
                        <a:cubicBezTo>
                          <a:pt x="337995" y="122725"/>
                          <a:pt x="335401" y="125601"/>
                          <a:pt x="331960" y="126748"/>
                        </a:cubicBezTo>
                        <a:lnTo>
                          <a:pt x="322906" y="129766"/>
                        </a:lnTo>
                        <a:cubicBezTo>
                          <a:pt x="319888" y="131778"/>
                          <a:pt x="317097" y="134180"/>
                          <a:pt x="313853" y="135802"/>
                        </a:cubicBezTo>
                        <a:cubicBezTo>
                          <a:pt x="311008" y="137225"/>
                          <a:pt x="307447" y="137055"/>
                          <a:pt x="304800" y="138819"/>
                        </a:cubicBezTo>
                        <a:cubicBezTo>
                          <a:pt x="301249" y="141186"/>
                          <a:pt x="299297" y="145505"/>
                          <a:pt x="295746" y="147873"/>
                        </a:cubicBezTo>
                        <a:cubicBezTo>
                          <a:pt x="293099" y="149638"/>
                          <a:pt x="289474" y="149346"/>
                          <a:pt x="286693" y="150891"/>
                        </a:cubicBezTo>
                        <a:cubicBezTo>
                          <a:pt x="280352" y="154414"/>
                          <a:pt x="274622" y="158938"/>
                          <a:pt x="268586" y="162962"/>
                        </a:cubicBezTo>
                        <a:cubicBezTo>
                          <a:pt x="265568" y="164974"/>
                          <a:pt x="262973" y="167851"/>
                          <a:pt x="259532" y="168998"/>
                        </a:cubicBezTo>
                        <a:lnTo>
                          <a:pt x="250479" y="172015"/>
                        </a:lnTo>
                        <a:cubicBezTo>
                          <a:pt x="244443" y="176039"/>
                          <a:pt x="239254" y="181793"/>
                          <a:pt x="232372" y="184087"/>
                        </a:cubicBezTo>
                        <a:cubicBezTo>
                          <a:pt x="229354" y="185093"/>
                          <a:pt x="226099" y="185560"/>
                          <a:pt x="223318" y="187105"/>
                        </a:cubicBezTo>
                        <a:cubicBezTo>
                          <a:pt x="216977" y="190628"/>
                          <a:pt x="212093" y="196882"/>
                          <a:pt x="205211" y="199176"/>
                        </a:cubicBezTo>
                        <a:cubicBezTo>
                          <a:pt x="199175" y="201188"/>
                          <a:pt x="192398" y="201683"/>
                          <a:pt x="187104" y="205212"/>
                        </a:cubicBezTo>
                        <a:cubicBezTo>
                          <a:pt x="184086" y="207224"/>
                          <a:pt x="181365" y="209774"/>
                          <a:pt x="178051" y="211247"/>
                        </a:cubicBezTo>
                        <a:cubicBezTo>
                          <a:pt x="172237" y="213831"/>
                          <a:pt x="165980" y="215271"/>
                          <a:pt x="159944" y="217283"/>
                        </a:cubicBezTo>
                        <a:lnTo>
                          <a:pt x="150891" y="220301"/>
                        </a:lnTo>
                        <a:lnTo>
                          <a:pt x="141837" y="223318"/>
                        </a:lnTo>
                        <a:cubicBezTo>
                          <a:pt x="138819" y="225330"/>
                          <a:pt x="136028" y="227732"/>
                          <a:pt x="132784" y="229354"/>
                        </a:cubicBezTo>
                        <a:cubicBezTo>
                          <a:pt x="128827" y="231333"/>
                          <a:pt x="115042" y="234665"/>
                          <a:pt x="111659" y="235390"/>
                        </a:cubicBezTo>
                        <a:cubicBezTo>
                          <a:pt x="101628" y="237539"/>
                          <a:pt x="81481" y="241425"/>
                          <a:pt x="81481" y="241425"/>
                        </a:cubicBezTo>
                        <a:cubicBezTo>
                          <a:pt x="70416" y="240419"/>
                          <a:pt x="58354" y="243106"/>
                          <a:pt x="48285" y="238408"/>
                        </a:cubicBezTo>
                        <a:cubicBezTo>
                          <a:pt x="41711" y="235340"/>
                          <a:pt x="36213" y="220301"/>
                          <a:pt x="36213" y="220301"/>
                        </a:cubicBezTo>
                        <a:cubicBezTo>
                          <a:pt x="35207" y="217283"/>
                          <a:pt x="34741" y="214028"/>
                          <a:pt x="33196" y="211247"/>
                        </a:cubicBezTo>
                        <a:cubicBezTo>
                          <a:pt x="29673" y="204906"/>
                          <a:pt x="23418" y="200022"/>
                          <a:pt x="21124" y="193140"/>
                        </a:cubicBezTo>
                        <a:lnTo>
                          <a:pt x="12071" y="165980"/>
                        </a:lnTo>
                        <a:lnTo>
                          <a:pt x="3017" y="138819"/>
                        </a:lnTo>
                        <a:lnTo>
                          <a:pt x="0" y="129766"/>
                        </a:lnTo>
                        <a:cubicBezTo>
                          <a:pt x="1006" y="116689"/>
                          <a:pt x="600" y="103425"/>
                          <a:pt x="3017" y="90534"/>
                        </a:cubicBezTo>
                        <a:cubicBezTo>
                          <a:pt x="3685" y="86969"/>
                          <a:pt x="6323" y="83869"/>
                          <a:pt x="9053" y="81481"/>
                        </a:cubicBezTo>
                        <a:cubicBezTo>
                          <a:pt x="14512" y="76704"/>
                          <a:pt x="21124" y="73434"/>
                          <a:pt x="27160" y="69410"/>
                        </a:cubicBezTo>
                        <a:cubicBezTo>
                          <a:pt x="38862" y="61609"/>
                          <a:pt x="32770" y="64522"/>
                          <a:pt x="45267" y="60356"/>
                        </a:cubicBezTo>
                        <a:cubicBezTo>
                          <a:pt x="51303" y="56332"/>
                          <a:pt x="59351" y="54321"/>
                          <a:pt x="63374" y="48285"/>
                        </a:cubicBezTo>
                        <a:cubicBezTo>
                          <a:pt x="65386" y="45267"/>
                          <a:pt x="66333" y="41153"/>
                          <a:pt x="69409" y="39231"/>
                        </a:cubicBezTo>
                        <a:cubicBezTo>
                          <a:pt x="74804" y="35859"/>
                          <a:pt x="82222" y="36725"/>
                          <a:pt x="87516" y="33196"/>
                        </a:cubicBezTo>
                        <a:cubicBezTo>
                          <a:pt x="90534" y="31184"/>
                          <a:pt x="93255" y="28633"/>
                          <a:pt x="96570" y="27160"/>
                        </a:cubicBezTo>
                        <a:cubicBezTo>
                          <a:pt x="96590" y="27151"/>
                          <a:pt x="119192" y="19619"/>
                          <a:pt x="123730" y="18107"/>
                        </a:cubicBezTo>
                        <a:lnTo>
                          <a:pt x="141837" y="12071"/>
                        </a:lnTo>
                        <a:cubicBezTo>
                          <a:pt x="144855" y="11065"/>
                          <a:pt x="147772" y="9677"/>
                          <a:pt x="150891" y="9053"/>
                        </a:cubicBezTo>
                        <a:cubicBezTo>
                          <a:pt x="155921" y="8047"/>
                          <a:pt x="161004" y="7279"/>
                          <a:pt x="165980" y="6035"/>
                        </a:cubicBezTo>
                        <a:cubicBezTo>
                          <a:pt x="169066" y="5263"/>
                          <a:pt x="171865" y="3305"/>
                          <a:pt x="175033" y="3017"/>
                        </a:cubicBezTo>
                        <a:cubicBezTo>
                          <a:pt x="194094" y="1284"/>
                          <a:pt x="213259" y="1006"/>
                          <a:pt x="232372" y="0"/>
                        </a:cubicBezTo>
                        <a:cubicBezTo>
                          <a:pt x="284681" y="1006"/>
                          <a:pt x="337123" y="-848"/>
                          <a:pt x="389299" y="3017"/>
                        </a:cubicBezTo>
                        <a:cubicBezTo>
                          <a:pt x="392916" y="3285"/>
                          <a:pt x="392604" y="9683"/>
                          <a:pt x="395334" y="12071"/>
                        </a:cubicBezTo>
                        <a:cubicBezTo>
                          <a:pt x="400793" y="16848"/>
                          <a:pt x="407405" y="20118"/>
                          <a:pt x="413441" y="24142"/>
                        </a:cubicBezTo>
                        <a:cubicBezTo>
                          <a:pt x="416459" y="26154"/>
                          <a:pt x="419930" y="27613"/>
                          <a:pt x="422495" y="30178"/>
                        </a:cubicBezTo>
                        <a:lnTo>
                          <a:pt x="449655" y="5130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0" name="フリーフォーム 949"/>
                  <p:cNvSpPr/>
                  <p:nvPr/>
                </p:nvSpPr>
                <p:spPr>
                  <a:xfrm>
                    <a:off x="5682990" y="1492191"/>
                    <a:ext cx="553446" cy="461727"/>
                  </a:xfrm>
                  <a:custGeom>
                    <a:avLst/>
                    <a:gdLst>
                      <a:gd name="connsiteX0" fmla="*/ 36373 w 553446"/>
                      <a:gd name="connsiteY0" fmla="*/ 196158 h 461727"/>
                      <a:gd name="connsiteX1" fmla="*/ 21284 w 553446"/>
                      <a:gd name="connsiteY1" fmla="*/ 205212 h 461727"/>
                      <a:gd name="connsiteX2" fmla="*/ 6195 w 553446"/>
                      <a:gd name="connsiteY2" fmla="*/ 223319 h 461727"/>
                      <a:gd name="connsiteX3" fmla="*/ 3177 w 553446"/>
                      <a:gd name="connsiteY3" fmla="*/ 232372 h 461727"/>
                      <a:gd name="connsiteX4" fmla="*/ 3177 w 553446"/>
                      <a:gd name="connsiteY4" fmla="*/ 292729 h 461727"/>
                      <a:gd name="connsiteX5" fmla="*/ 9213 w 553446"/>
                      <a:gd name="connsiteY5" fmla="*/ 310836 h 461727"/>
                      <a:gd name="connsiteX6" fmla="*/ 12230 w 553446"/>
                      <a:gd name="connsiteY6" fmla="*/ 319889 h 461727"/>
                      <a:gd name="connsiteX7" fmla="*/ 21284 w 553446"/>
                      <a:gd name="connsiteY7" fmla="*/ 325925 h 461727"/>
                      <a:gd name="connsiteX8" fmla="*/ 33355 w 553446"/>
                      <a:gd name="connsiteY8" fmla="*/ 344032 h 461727"/>
                      <a:gd name="connsiteX9" fmla="*/ 39391 w 553446"/>
                      <a:gd name="connsiteY9" fmla="*/ 353085 h 461727"/>
                      <a:gd name="connsiteX10" fmla="*/ 48444 w 553446"/>
                      <a:gd name="connsiteY10" fmla="*/ 356103 h 461727"/>
                      <a:gd name="connsiteX11" fmla="*/ 54480 w 553446"/>
                      <a:gd name="connsiteY11" fmla="*/ 365157 h 461727"/>
                      <a:gd name="connsiteX12" fmla="*/ 108801 w 553446"/>
                      <a:gd name="connsiteY12" fmla="*/ 359121 h 461727"/>
                      <a:gd name="connsiteX13" fmla="*/ 126908 w 553446"/>
                      <a:gd name="connsiteY13" fmla="*/ 347050 h 461727"/>
                      <a:gd name="connsiteX14" fmla="*/ 135961 w 553446"/>
                      <a:gd name="connsiteY14" fmla="*/ 341014 h 461727"/>
                      <a:gd name="connsiteX15" fmla="*/ 157086 w 553446"/>
                      <a:gd name="connsiteY15" fmla="*/ 331960 h 461727"/>
                      <a:gd name="connsiteX16" fmla="*/ 175193 w 553446"/>
                      <a:gd name="connsiteY16" fmla="*/ 322907 h 461727"/>
                      <a:gd name="connsiteX17" fmla="*/ 184246 w 553446"/>
                      <a:gd name="connsiteY17" fmla="*/ 316871 h 461727"/>
                      <a:gd name="connsiteX18" fmla="*/ 202353 w 553446"/>
                      <a:gd name="connsiteY18" fmla="*/ 310836 h 461727"/>
                      <a:gd name="connsiteX19" fmla="*/ 220460 w 553446"/>
                      <a:gd name="connsiteY19" fmla="*/ 304800 h 461727"/>
                      <a:gd name="connsiteX20" fmla="*/ 238567 w 553446"/>
                      <a:gd name="connsiteY20" fmla="*/ 298764 h 461727"/>
                      <a:gd name="connsiteX21" fmla="*/ 247621 w 553446"/>
                      <a:gd name="connsiteY21" fmla="*/ 295747 h 461727"/>
                      <a:gd name="connsiteX22" fmla="*/ 256674 w 553446"/>
                      <a:gd name="connsiteY22" fmla="*/ 289711 h 461727"/>
                      <a:gd name="connsiteX23" fmla="*/ 274781 w 553446"/>
                      <a:gd name="connsiteY23" fmla="*/ 283675 h 461727"/>
                      <a:gd name="connsiteX24" fmla="*/ 292888 w 553446"/>
                      <a:gd name="connsiteY24" fmla="*/ 271604 h 461727"/>
                      <a:gd name="connsiteX25" fmla="*/ 310995 w 553446"/>
                      <a:gd name="connsiteY25" fmla="*/ 259533 h 461727"/>
                      <a:gd name="connsiteX26" fmla="*/ 329102 w 553446"/>
                      <a:gd name="connsiteY26" fmla="*/ 253497 h 461727"/>
                      <a:gd name="connsiteX27" fmla="*/ 347209 w 553446"/>
                      <a:gd name="connsiteY27" fmla="*/ 241426 h 461727"/>
                      <a:gd name="connsiteX28" fmla="*/ 365316 w 553446"/>
                      <a:gd name="connsiteY28" fmla="*/ 232372 h 461727"/>
                      <a:gd name="connsiteX29" fmla="*/ 383423 w 553446"/>
                      <a:gd name="connsiteY29" fmla="*/ 205212 h 461727"/>
                      <a:gd name="connsiteX30" fmla="*/ 389458 w 553446"/>
                      <a:gd name="connsiteY30" fmla="*/ 196158 h 461727"/>
                      <a:gd name="connsiteX31" fmla="*/ 398512 w 553446"/>
                      <a:gd name="connsiteY31" fmla="*/ 187105 h 461727"/>
                      <a:gd name="connsiteX32" fmla="*/ 404547 w 553446"/>
                      <a:gd name="connsiteY32" fmla="*/ 178052 h 461727"/>
                      <a:gd name="connsiteX33" fmla="*/ 413601 w 553446"/>
                      <a:gd name="connsiteY33" fmla="*/ 172016 h 461727"/>
                      <a:gd name="connsiteX34" fmla="*/ 431708 w 553446"/>
                      <a:gd name="connsiteY34" fmla="*/ 153909 h 461727"/>
                      <a:gd name="connsiteX35" fmla="*/ 440761 w 553446"/>
                      <a:gd name="connsiteY35" fmla="*/ 144856 h 461727"/>
                      <a:gd name="connsiteX36" fmla="*/ 458868 w 553446"/>
                      <a:gd name="connsiteY36" fmla="*/ 129766 h 461727"/>
                      <a:gd name="connsiteX37" fmla="*/ 467922 w 553446"/>
                      <a:gd name="connsiteY37" fmla="*/ 123731 h 461727"/>
                      <a:gd name="connsiteX38" fmla="*/ 458868 w 553446"/>
                      <a:gd name="connsiteY38" fmla="*/ 129766 h 461727"/>
                      <a:gd name="connsiteX39" fmla="*/ 443779 w 553446"/>
                      <a:gd name="connsiteY39" fmla="*/ 144856 h 461727"/>
                      <a:gd name="connsiteX40" fmla="*/ 437743 w 553446"/>
                      <a:gd name="connsiteY40" fmla="*/ 153909 h 461727"/>
                      <a:gd name="connsiteX41" fmla="*/ 428690 w 553446"/>
                      <a:gd name="connsiteY41" fmla="*/ 159945 h 461727"/>
                      <a:gd name="connsiteX42" fmla="*/ 410583 w 553446"/>
                      <a:gd name="connsiteY42" fmla="*/ 178052 h 461727"/>
                      <a:gd name="connsiteX43" fmla="*/ 392476 w 553446"/>
                      <a:gd name="connsiteY43" fmla="*/ 190123 h 461727"/>
                      <a:gd name="connsiteX44" fmla="*/ 386440 w 553446"/>
                      <a:gd name="connsiteY44" fmla="*/ 199176 h 461727"/>
                      <a:gd name="connsiteX45" fmla="*/ 377387 w 553446"/>
                      <a:gd name="connsiteY45" fmla="*/ 205212 h 461727"/>
                      <a:gd name="connsiteX46" fmla="*/ 365316 w 553446"/>
                      <a:gd name="connsiteY46" fmla="*/ 223319 h 461727"/>
                      <a:gd name="connsiteX47" fmla="*/ 347209 w 553446"/>
                      <a:gd name="connsiteY47" fmla="*/ 232372 h 461727"/>
                      <a:gd name="connsiteX48" fmla="*/ 332120 w 553446"/>
                      <a:gd name="connsiteY48" fmla="*/ 244444 h 461727"/>
                      <a:gd name="connsiteX49" fmla="*/ 314013 w 553446"/>
                      <a:gd name="connsiteY49" fmla="*/ 256515 h 461727"/>
                      <a:gd name="connsiteX50" fmla="*/ 304959 w 553446"/>
                      <a:gd name="connsiteY50" fmla="*/ 259533 h 461727"/>
                      <a:gd name="connsiteX51" fmla="*/ 286852 w 553446"/>
                      <a:gd name="connsiteY51" fmla="*/ 268586 h 461727"/>
                      <a:gd name="connsiteX52" fmla="*/ 277799 w 553446"/>
                      <a:gd name="connsiteY52" fmla="*/ 274622 h 461727"/>
                      <a:gd name="connsiteX53" fmla="*/ 268745 w 553446"/>
                      <a:gd name="connsiteY53" fmla="*/ 277640 h 461727"/>
                      <a:gd name="connsiteX54" fmla="*/ 250638 w 553446"/>
                      <a:gd name="connsiteY54" fmla="*/ 289711 h 461727"/>
                      <a:gd name="connsiteX55" fmla="*/ 223478 w 553446"/>
                      <a:gd name="connsiteY55" fmla="*/ 304800 h 461727"/>
                      <a:gd name="connsiteX56" fmla="*/ 214425 w 553446"/>
                      <a:gd name="connsiteY56" fmla="*/ 310836 h 461727"/>
                      <a:gd name="connsiteX57" fmla="*/ 196318 w 553446"/>
                      <a:gd name="connsiteY57" fmla="*/ 316871 h 461727"/>
                      <a:gd name="connsiteX58" fmla="*/ 187264 w 553446"/>
                      <a:gd name="connsiteY58" fmla="*/ 322907 h 461727"/>
                      <a:gd name="connsiteX59" fmla="*/ 169157 w 553446"/>
                      <a:gd name="connsiteY59" fmla="*/ 328943 h 461727"/>
                      <a:gd name="connsiteX60" fmla="*/ 151050 w 553446"/>
                      <a:gd name="connsiteY60" fmla="*/ 337996 h 461727"/>
                      <a:gd name="connsiteX61" fmla="*/ 132943 w 553446"/>
                      <a:gd name="connsiteY61" fmla="*/ 350067 h 461727"/>
                      <a:gd name="connsiteX62" fmla="*/ 114836 w 553446"/>
                      <a:gd name="connsiteY62" fmla="*/ 356103 h 461727"/>
                      <a:gd name="connsiteX63" fmla="*/ 105783 w 553446"/>
                      <a:gd name="connsiteY63" fmla="*/ 362139 h 461727"/>
                      <a:gd name="connsiteX64" fmla="*/ 66551 w 553446"/>
                      <a:gd name="connsiteY64" fmla="*/ 371192 h 461727"/>
                      <a:gd name="connsiteX65" fmla="*/ 48444 w 553446"/>
                      <a:gd name="connsiteY65" fmla="*/ 377228 h 461727"/>
                      <a:gd name="connsiteX66" fmla="*/ 24302 w 553446"/>
                      <a:gd name="connsiteY66" fmla="*/ 383263 h 461727"/>
                      <a:gd name="connsiteX67" fmla="*/ 24302 w 553446"/>
                      <a:gd name="connsiteY67" fmla="*/ 407406 h 461727"/>
                      <a:gd name="connsiteX68" fmla="*/ 30337 w 553446"/>
                      <a:gd name="connsiteY68" fmla="*/ 425513 h 461727"/>
                      <a:gd name="connsiteX69" fmla="*/ 51462 w 553446"/>
                      <a:gd name="connsiteY69" fmla="*/ 431549 h 461727"/>
                      <a:gd name="connsiteX70" fmla="*/ 81640 w 553446"/>
                      <a:gd name="connsiteY70" fmla="*/ 455691 h 461727"/>
                      <a:gd name="connsiteX71" fmla="*/ 90694 w 553446"/>
                      <a:gd name="connsiteY71" fmla="*/ 458709 h 461727"/>
                      <a:gd name="connsiteX72" fmla="*/ 99747 w 553446"/>
                      <a:gd name="connsiteY72" fmla="*/ 461727 h 461727"/>
                      <a:gd name="connsiteX73" fmla="*/ 190282 w 553446"/>
                      <a:gd name="connsiteY73" fmla="*/ 458709 h 461727"/>
                      <a:gd name="connsiteX74" fmla="*/ 208389 w 553446"/>
                      <a:gd name="connsiteY74" fmla="*/ 452673 h 461727"/>
                      <a:gd name="connsiteX75" fmla="*/ 220460 w 553446"/>
                      <a:gd name="connsiteY75" fmla="*/ 449656 h 461727"/>
                      <a:gd name="connsiteX76" fmla="*/ 238567 w 553446"/>
                      <a:gd name="connsiteY76" fmla="*/ 443620 h 461727"/>
                      <a:gd name="connsiteX77" fmla="*/ 247621 w 553446"/>
                      <a:gd name="connsiteY77" fmla="*/ 440602 h 461727"/>
                      <a:gd name="connsiteX78" fmla="*/ 283834 w 553446"/>
                      <a:gd name="connsiteY78" fmla="*/ 416459 h 461727"/>
                      <a:gd name="connsiteX79" fmla="*/ 292888 w 553446"/>
                      <a:gd name="connsiteY79" fmla="*/ 410424 h 461727"/>
                      <a:gd name="connsiteX80" fmla="*/ 301941 w 553446"/>
                      <a:gd name="connsiteY80" fmla="*/ 404388 h 461727"/>
                      <a:gd name="connsiteX81" fmla="*/ 310995 w 553446"/>
                      <a:gd name="connsiteY81" fmla="*/ 401370 h 461727"/>
                      <a:gd name="connsiteX82" fmla="*/ 329102 w 553446"/>
                      <a:gd name="connsiteY82" fmla="*/ 389299 h 461727"/>
                      <a:gd name="connsiteX83" fmla="*/ 344191 w 553446"/>
                      <a:gd name="connsiteY83" fmla="*/ 377228 h 461727"/>
                      <a:gd name="connsiteX84" fmla="*/ 362298 w 553446"/>
                      <a:gd name="connsiteY84" fmla="*/ 365157 h 461727"/>
                      <a:gd name="connsiteX85" fmla="*/ 371351 w 553446"/>
                      <a:gd name="connsiteY85" fmla="*/ 362139 h 461727"/>
                      <a:gd name="connsiteX86" fmla="*/ 380405 w 553446"/>
                      <a:gd name="connsiteY86" fmla="*/ 356103 h 461727"/>
                      <a:gd name="connsiteX87" fmla="*/ 398512 w 553446"/>
                      <a:gd name="connsiteY87" fmla="*/ 350067 h 461727"/>
                      <a:gd name="connsiteX88" fmla="*/ 416619 w 553446"/>
                      <a:gd name="connsiteY88" fmla="*/ 337996 h 461727"/>
                      <a:gd name="connsiteX89" fmla="*/ 428690 w 553446"/>
                      <a:gd name="connsiteY89" fmla="*/ 319889 h 461727"/>
                      <a:gd name="connsiteX90" fmla="*/ 437743 w 553446"/>
                      <a:gd name="connsiteY90" fmla="*/ 310836 h 461727"/>
                      <a:gd name="connsiteX91" fmla="*/ 458868 w 553446"/>
                      <a:gd name="connsiteY91" fmla="*/ 286693 h 461727"/>
                      <a:gd name="connsiteX92" fmla="*/ 473957 w 553446"/>
                      <a:gd name="connsiteY92" fmla="*/ 259533 h 461727"/>
                      <a:gd name="connsiteX93" fmla="*/ 479993 w 553446"/>
                      <a:gd name="connsiteY93" fmla="*/ 250479 h 461727"/>
                      <a:gd name="connsiteX94" fmla="*/ 489046 w 553446"/>
                      <a:gd name="connsiteY94" fmla="*/ 241426 h 461727"/>
                      <a:gd name="connsiteX95" fmla="*/ 510171 w 553446"/>
                      <a:gd name="connsiteY95" fmla="*/ 217283 h 461727"/>
                      <a:gd name="connsiteX96" fmla="*/ 525260 w 553446"/>
                      <a:gd name="connsiteY96" fmla="*/ 199176 h 461727"/>
                      <a:gd name="connsiteX97" fmla="*/ 537331 w 553446"/>
                      <a:gd name="connsiteY97" fmla="*/ 181069 h 461727"/>
                      <a:gd name="connsiteX98" fmla="*/ 543367 w 553446"/>
                      <a:gd name="connsiteY98" fmla="*/ 172016 h 461727"/>
                      <a:gd name="connsiteX99" fmla="*/ 546385 w 553446"/>
                      <a:gd name="connsiteY99" fmla="*/ 75446 h 461727"/>
                      <a:gd name="connsiteX100" fmla="*/ 525260 w 553446"/>
                      <a:gd name="connsiteY100" fmla="*/ 54321 h 461727"/>
                      <a:gd name="connsiteX101" fmla="*/ 513189 w 553446"/>
                      <a:gd name="connsiteY101" fmla="*/ 39232 h 461727"/>
                      <a:gd name="connsiteX102" fmla="*/ 501118 w 553446"/>
                      <a:gd name="connsiteY102" fmla="*/ 24143 h 461727"/>
                      <a:gd name="connsiteX103" fmla="*/ 495082 w 553446"/>
                      <a:gd name="connsiteY103" fmla="*/ 15089 h 461727"/>
                      <a:gd name="connsiteX104" fmla="*/ 467922 w 553446"/>
                      <a:gd name="connsiteY104" fmla="*/ 0 h 461727"/>
                      <a:gd name="connsiteX105" fmla="*/ 434726 w 553446"/>
                      <a:gd name="connsiteY105" fmla="*/ 3018 h 461727"/>
                      <a:gd name="connsiteX106" fmla="*/ 398512 w 553446"/>
                      <a:gd name="connsiteY106" fmla="*/ 21125 h 461727"/>
                      <a:gd name="connsiteX107" fmla="*/ 389458 w 553446"/>
                      <a:gd name="connsiteY107" fmla="*/ 24143 h 461727"/>
                      <a:gd name="connsiteX108" fmla="*/ 371351 w 553446"/>
                      <a:gd name="connsiteY108" fmla="*/ 36214 h 461727"/>
                      <a:gd name="connsiteX109" fmla="*/ 362298 w 553446"/>
                      <a:gd name="connsiteY109" fmla="*/ 39232 h 461727"/>
                      <a:gd name="connsiteX110" fmla="*/ 335137 w 553446"/>
                      <a:gd name="connsiteY110" fmla="*/ 57339 h 461727"/>
                      <a:gd name="connsiteX111" fmla="*/ 307977 w 553446"/>
                      <a:gd name="connsiteY111" fmla="*/ 75446 h 461727"/>
                      <a:gd name="connsiteX112" fmla="*/ 298924 w 553446"/>
                      <a:gd name="connsiteY112" fmla="*/ 81481 h 461727"/>
                      <a:gd name="connsiteX113" fmla="*/ 289870 w 553446"/>
                      <a:gd name="connsiteY113" fmla="*/ 87517 h 461727"/>
                      <a:gd name="connsiteX114" fmla="*/ 280817 w 553446"/>
                      <a:gd name="connsiteY114" fmla="*/ 90535 h 461727"/>
                      <a:gd name="connsiteX115" fmla="*/ 262710 w 553446"/>
                      <a:gd name="connsiteY115" fmla="*/ 102606 h 461727"/>
                      <a:gd name="connsiteX116" fmla="*/ 253656 w 553446"/>
                      <a:gd name="connsiteY116" fmla="*/ 108642 h 461727"/>
                      <a:gd name="connsiteX117" fmla="*/ 244603 w 553446"/>
                      <a:gd name="connsiteY117" fmla="*/ 111659 h 461727"/>
                      <a:gd name="connsiteX118" fmla="*/ 226496 w 553446"/>
                      <a:gd name="connsiteY118" fmla="*/ 123731 h 461727"/>
                      <a:gd name="connsiteX119" fmla="*/ 217442 w 553446"/>
                      <a:gd name="connsiteY119" fmla="*/ 126749 h 461727"/>
                      <a:gd name="connsiteX120" fmla="*/ 208389 w 553446"/>
                      <a:gd name="connsiteY120" fmla="*/ 132784 h 461727"/>
                      <a:gd name="connsiteX121" fmla="*/ 190282 w 553446"/>
                      <a:gd name="connsiteY121" fmla="*/ 138820 h 461727"/>
                      <a:gd name="connsiteX122" fmla="*/ 181228 w 553446"/>
                      <a:gd name="connsiteY122" fmla="*/ 141838 h 461727"/>
                      <a:gd name="connsiteX123" fmla="*/ 163122 w 553446"/>
                      <a:gd name="connsiteY123" fmla="*/ 150891 h 461727"/>
                      <a:gd name="connsiteX124" fmla="*/ 154068 w 553446"/>
                      <a:gd name="connsiteY124" fmla="*/ 156927 h 461727"/>
                      <a:gd name="connsiteX125" fmla="*/ 123890 w 553446"/>
                      <a:gd name="connsiteY125" fmla="*/ 165980 h 461727"/>
                      <a:gd name="connsiteX126" fmla="*/ 105783 w 553446"/>
                      <a:gd name="connsiteY126" fmla="*/ 172016 h 461727"/>
                      <a:gd name="connsiteX127" fmla="*/ 78623 w 553446"/>
                      <a:gd name="connsiteY127" fmla="*/ 181069 h 461727"/>
                      <a:gd name="connsiteX128" fmla="*/ 69569 w 553446"/>
                      <a:gd name="connsiteY128" fmla="*/ 184087 h 461727"/>
                      <a:gd name="connsiteX129" fmla="*/ 60516 w 553446"/>
                      <a:gd name="connsiteY129" fmla="*/ 187105 h 461727"/>
                      <a:gd name="connsiteX130" fmla="*/ 36373 w 553446"/>
                      <a:gd name="connsiteY130" fmla="*/ 196158 h 46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553446" h="461727">
                        <a:moveTo>
                          <a:pt x="36373" y="196158"/>
                        </a:moveTo>
                        <a:cubicBezTo>
                          <a:pt x="31343" y="199176"/>
                          <a:pt x="25977" y="201693"/>
                          <a:pt x="21284" y="205212"/>
                        </a:cubicBezTo>
                        <a:cubicBezTo>
                          <a:pt x="15941" y="209219"/>
                          <a:pt x="9264" y="217181"/>
                          <a:pt x="6195" y="223319"/>
                        </a:cubicBezTo>
                        <a:cubicBezTo>
                          <a:pt x="4773" y="226164"/>
                          <a:pt x="4183" y="229354"/>
                          <a:pt x="3177" y="232372"/>
                        </a:cubicBezTo>
                        <a:cubicBezTo>
                          <a:pt x="78" y="260266"/>
                          <a:pt x="-2063" y="263037"/>
                          <a:pt x="3177" y="292729"/>
                        </a:cubicBezTo>
                        <a:cubicBezTo>
                          <a:pt x="4283" y="298994"/>
                          <a:pt x="7201" y="304800"/>
                          <a:pt x="9213" y="310836"/>
                        </a:cubicBezTo>
                        <a:cubicBezTo>
                          <a:pt x="10219" y="313854"/>
                          <a:pt x="9583" y="318125"/>
                          <a:pt x="12230" y="319889"/>
                        </a:cubicBezTo>
                        <a:lnTo>
                          <a:pt x="21284" y="325925"/>
                        </a:lnTo>
                        <a:lnTo>
                          <a:pt x="33355" y="344032"/>
                        </a:lnTo>
                        <a:cubicBezTo>
                          <a:pt x="35367" y="347050"/>
                          <a:pt x="35950" y="351938"/>
                          <a:pt x="39391" y="353085"/>
                        </a:cubicBezTo>
                        <a:lnTo>
                          <a:pt x="48444" y="356103"/>
                        </a:lnTo>
                        <a:cubicBezTo>
                          <a:pt x="50456" y="359121"/>
                          <a:pt x="50878" y="364733"/>
                          <a:pt x="54480" y="365157"/>
                        </a:cubicBezTo>
                        <a:cubicBezTo>
                          <a:pt x="83123" y="368527"/>
                          <a:pt x="89565" y="365533"/>
                          <a:pt x="108801" y="359121"/>
                        </a:cubicBezTo>
                        <a:lnTo>
                          <a:pt x="126908" y="347050"/>
                        </a:lnTo>
                        <a:cubicBezTo>
                          <a:pt x="129926" y="345038"/>
                          <a:pt x="132520" y="342161"/>
                          <a:pt x="135961" y="341014"/>
                        </a:cubicBezTo>
                        <a:cubicBezTo>
                          <a:pt x="146120" y="337628"/>
                          <a:pt x="146642" y="337928"/>
                          <a:pt x="157086" y="331960"/>
                        </a:cubicBezTo>
                        <a:cubicBezTo>
                          <a:pt x="173464" y="322601"/>
                          <a:pt x="158595" y="328440"/>
                          <a:pt x="175193" y="322907"/>
                        </a:cubicBezTo>
                        <a:cubicBezTo>
                          <a:pt x="178211" y="320895"/>
                          <a:pt x="180932" y="318344"/>
                          <a:pt x="184246" y="316871"/>
                        </a:cubicBezTo>
                        <a:cubicBezTo>
                          <a:pt x="190060" y="314287"/>
                          <a:pt x="196317" y="312848"/>
                          <a:pt x="202353" y="310836"/>
                        </a:cubicBezTo>
                        <a:lnTo>
                          <a:pt x="220460" y="304800"/>
                        </a:lnTo>
                        <a:lnTo>
                          <a:pt x="238567" y="298764"/>
                        </a:lnTo>
                        <a:lnTo>
                          <a:pt x="247621" y="295747"/>
                        </a:lnTo>
                        <a:cubicBezTo>
                          <a:pt x="250639" y="293735"/>
                          <a:pt x="253360" y="291184"/>
                          <a:pt x="256674" y="289711"/>
                        </a:cubicBezTo>
                        <a:cubicBezTo>
                          <a:pt x="262488" y="287127"/>
                          <a:pt x="274781" y="283675"/>
                          <a:pt x="274781" y="283675"/>
                        </a:cubicBezTo>
                        <a:cubicBezTo>
                          <a:pt x="294871" y="263585"/>
                          <a:pt x="273235" y="282522"/>
                          <a:pt x="292888" y="271604"/>
                        </a:cubicBezTo>
                        <a:cubicBezTo>
                          <a:pt x="299229" y="268081"/>
                          <a:pt x="304113" y="261827"/>
                          <a:pt x="310995" y="259533"/>
                        </a:cubicBezTo>
                        <a:lnTo>
                          <a:pt x="329102" y="253497"/>
                        </a:lnTo>
                        <a:cubicBezTo>
                          <a:pt x="335138" y="249473"/>
                          <a:pt x="340327" y="243720"/>
                          <a:pt x="347209" y="241426"/>
                        </a:cubicBezTo>
                        <a:cubicBezTo>
                          <a:pt x="359703" y="237261"/>
                          <a:pt x="353615" y="240172"/>
                          <a:pt x="365316" y="232372"/>
                        </a:cubicBezTo>
                        <a:lnTo>
                          <a:pt x="383423" y="205212"/>
                        </a:lnTo>
                        <a:cubicBezTo>
                          <a:pt x="385435" y="202194"/>
                          <a:pt x="386893" y="198723"/>
                          <a:pt x="389458" y="196158"/>
                        </a:cubicBezTo>
                        <a:cubicBezTo>
                          <a:pt x="392476" y="193140"/>
                          <a:pt x="395780" y="190384"/>
                          <a:pt x="398512" y="187105"/>
                        </a:cubicBezTo>
                        <a:cubicBezTo>
                          <a:pt x="400834" y="184319"/>
                          <a:pt x="401983" y="180616"/>
                          <a:pt x="404547" y="178052"/>
                        </a:cubicBezTo>
                        <a:cubicBezTo>
                          <a:pt x="407112" y="175487"/>
                          <a:pt x="410890" y="174426"/>
                          <a:pt x="413601" y="172016"/>
                        </a:cubicBezTo>
                        <a:cubicBezTo>
                          <a:pt x="419981" y="166345"/>
                          <a:pt x="425672" y="159945"/>
                          <a:pt x="431708" y="153909"/>
                        </a:cubicBezTo>
                        <a:cubicBezTo>
                          <a:pt x="434726" y="150891"/>
                          <a:pt x="437210" y="147223"/>
                          <a:pt x="440761" y="144856"/>
                        </a:cubicBezTo>
                        <a:cubicBezTo>
                          <a:pt x="463247" y="129865"/>
                          <a:pt x="435624" y="149136"/>
                          <a:pt x="458868" y="129766"/>
                        </a:cubicBezTo>
                        <a:cubicBezTo>
                          <a:pt x="461654" y="127444"/>
                          <a:pt x="464904" y="125743"/>
                          <a:pt x="467922" y="123731"/>
                        </a:cubicBezTo>
                        <a:lnTo>
                          <a:pt x="458868" y="129766"/>
                        </a:lnTo>
                        <a:cubicBezTo>
                          <a:pt x="442774" y="153907"/>
                          <a:pt x="463895" y="124740"/>
                          <a:pt x="443779" y="144856"/>
                        </a:cubicBezTo>
                        <a:cubicBezTo>
                          <a:pt x="441214" y="147421"/>
                          <a:pt x="440308" y="151344"/>
                          <a:pt x="437743" y="153909"/>
                        </a:cubicBezTo>
                        <a:cubicBezTo>
                          <a:pt x="435178" y="156474"/>
                          <a:pt x="431401" y="157535"/>
                          <a:pt x="428690" y="159945"/>
                        </a:cubicBezTo>
                        <a:cubicBezTo>
                          <a:pt x="422310" y="165616"/>
                          <a:pt x="417685" y="173317"/>
                          <a:pt x="410583" y="178052"/>
                        </a:cubicBezTo>
                        <a:lnTo>
                          <a:pt x="392476" y="190123"/>
                        </a:lnTo>
                        <a:cubicBezTo>
                          <a:pt x="390464" y="193141"/>
                          <a:pt x="389005" y="196611"/>
                          <a:pt x="386440" y="199176"/>
                        </a:cubicBezTo>
                        <a:cubicBezTo>
                          <a:pt x="383875" y="201741"/>
                          <a:pt x="379775" y="202482"/>
                          <a:pt x="377387" y="205212"/>
                        </a:cubicBezTo>
                        <a:cubicBezTo>
                          <a:pt x="372610" y="210671"/>
                          <a:pt x="372198" y="221025"/>
                          <a:pt x="365316" y="223319"/>
                        </a:cubicBezTo>
                        <a:cubicBezTo>
                          <a:pt x="352821" y="227484"/>
                          <a:pt x="358909" y="224572"/>
                          <a:pt x="347209" y="232372"/>
                        </a:cubicBezTo>
                        <a:cubicBezTo>
                          <a:pt x="336057" y="249100"/>
                          <a:pt x="347553" y="235870"/>
                          <a:pt x="332120" y="244444"/>
                        </a:cubicBezTo>
                        <a:cubicBezTo>
                          <a:pt x="325779" y="247967"/>
                          <a:pt x="320895" y="254221"/>
                          <a:pt x="314013" y="256515"/>
                        </a:cubicBezTo>
                        <a:cubicBezTo>
                          <a:pt x="310995" y="257521"/>
                          <a:pt x="307804" y="258110"/>
                          <a:pt x="304959" y="259533"/>
                        </a:cubicBezTo>
                        <a:cubicBezTo>
                          <a:pt x="281558" y="271233"/>
                          <a:pt x="309611" y="261000"/>
                          <a:pt x="286852" y="268586"/>
                        </a:cubicBezTo>
                        <a:cubicBezTo>
                          <a:pt x="283834" y="270598"/>
                          <a:pt x="281043" y="273000"/>
                          <a:pt x="277799" y="274622"/>
                        </a:cubicBezTo>
                        <a:cubicBezTo>
                          <a:pt x="274954" y="276045"/>
                          <a:pt x="271526" y="276095"/>
                          <a:pt x="268745" y="277640"/>
                        </a:cubicBezTo>
                        <a:cubicBezTo>
                          <a:pt x="262404" y="281163"/>
                          <a:pt x="257520" y="287417"/>
                          <a:pt x="250638" y="289711"/>
                        </a:cubicBezTo>
                        <a:cubicBezTo>
                          <a:pt x="234704" y="295023"/>
                          <a:pt x="244230" y="290965"/>
                          <a:pt x="223478" y="304800"/>
                        </a:cubicBezTo>
                        <a:cubicBezTo>
                          <a:pt x="220460" y="306812"/>
                          <a:pt x="217866" y="309689"/>
                          <a:pt x="214425" y="310836"/>
                        </a:cubicBezTo>
                        <a:lnTo>
                          <a:pt x="196318" y="316871"/>
                        </a:lnTo>
                        <a:cubicBezTo>
                          <a:pt x="193300" y="318883"/>
                          <a:pt x="190579" y="321434"/>
                          <a:pt x="187264" y="322907"/>
                        </a:cubicBezTo>
                        <a:cubicBezTo>
                          <a:pt x="181450" y="325491"/>
                          <a:pt x="174451" y="325414"/>
                          <a:pt x="169157" y="328943"/>
                        </a:cubicBezTo>
                        <a:cubicBezTo>
                          <a:pt x="157457" y="336743"/>
                          <a:pt x="163545" y="333831"/>
                          <a:pt x="151050" y="337996"/>
                        </a:cubicBezTo>
                        <a:cubicBezTo>
                          <a:pt x="145014" y="342020"/>
                          <a:pt x="139825" y="347773"/>
                          <a:pt x="132943" y="350067"/>
                        </a:cubicBezTo>
                        <a:lnTo>
                          <a:pt x="114836" y="356103"/>
                        </a:lnTo>
                        <a:cubicBezTo>
                          <a:pt x="111818" y="358115"/>
                          <a:pt x="109097" y="360666"/>
                          <a:pt x="105783" y="362139"/>
                        </a:cubicBezTo>
                        <a:cubicBezTo>
                          <a:pt x="90088" y="369114"/>
                          <a:pt x="83733" y="368737"/>
                          <a:pt x="66551" y="371192"/>
                        </a:cubicBezTo>
                        <a:cubicBezTo>
                          <a:pt x="60515" y="373204"/>
                          <a:pt x="54683" y="375980"/>
                          <a:pt x="48444" y="377228"/>
                        </a:cubicBezTo>
                        <a:cubicBezTo>
                          <a:pt x="30236" y="380870"/>
                          <a:pt x="38221" y="378624"/>
                          <a:pt x="24302" y="383263"/>
                        </a:cubicBezTo>
                        <a:cubicBezTo>
                          <a:pt x="20114" y="395828"/>
                          <a:pt x="19932" y="391382"/>
                          <a:pt x="24302" y="407406"/>
                        </a:cubicBezTo>
                        <a:cubicBezTo>
                          <a:pt x="25976" y="413544"/>
                          <a:pt x="24301" y="423501"/>
                          <a:pt x="30337" y="425513"/>
                        </a:cubicBezTo>
                        <a:cubicBezTo>
                          <a:pt x="43326" y="429843"/>
                          <a:pt x="36305" y="427759"/>
                          <a:pt x="51462" y="431549"/>
                        </a:cubicBezTo>
                        <a:cubicBezTo>
                          <a:pt x="67062" y="454950"/>
                          <a:pt x="56651" y="447362"/>
                          <a:pt x="81640" y="455691"/>
                        </a:cubicBezTo>
                        <a:lnTo>
                          <a:pt x="90694" y="458709"/>
                        </a:lnTo>
                        <a:lnTo>
                          <a:pt x="99747" y="461727"/>
                        </a:lnTo>
                        <a:cubicBezTo>
                          <a:pt x="129925" y="460721"/>
                          <a:pt x="160191" y="461217"/>
                          <a:pt x="190282" y="458709"/>
                        </a:cubicBezTo>
                        <a:cubicBezTo>
                          <a:pt x="196622" y="458181"/>
                          <a:pt x="202217" y="454216"/>
                          <a:pt x="208389" y="452673"/>
                        </a:cubicBezTo>
                        <a:cubicBezTo>
                          <a:pt x="212413" y="451667"/>
                          <a:pt x="216487" y="450848"/>
                          <a:pt x="220460" y="449656"/>
                        </a:cubicBezTo>
                        <a:cubicBezTo>
                          <a:pt x="226554" y="447828"/>
                          <a:pt x="232531" y="445632"/>
                          <a:pt x="238567" y="443620"/>
                        </a:cubicBezTo>
                        <a:lnTo>
                          <a:pt x="247621" y="440602"/>
                        </a:lnTo>
                        <a:lnTo>
                          <a:pt x="283834" y="416459"/>
                        </a:lnTo>
                        <a:lnTo>
                          <a:pt x="292888" y="410424"/>
                        </a:lnTo>
                        <a:cubicBezTo>
                          <a:pt x="295906" y="408412"/>
                          <a:pt x="298500" y="405535"/>
                          <a:pt x="301941" y="404388"/>
                        </a:cubicBezTo>
                        <a:cubicBezTo>
                          <a:pt x="304959" y="403382"/>
                          <a:pt x="308214" y="402915"/>
                          <a:pt x="310995" y="401370"/>
                        </a:cubicBezTo>
                        <a:cubicBezTo>
                          <a:pt x="317336" y="397847"/>
                          <a:pt x="329102" y="389299"/>
                          <a:pt x="329102" y="389299"/>
                        </a:cubicBezTo>
                        <a:cubicBezTo>
                          <a:pt x="340253" y="372572"/>
                          <a:pt x="328757" y="385802"/>
                          <a:pt x="344191" y="377228"/>
                        </a:cubicBezTo>
                        <a:cubicBezTo>
                          <a:pt x="350532" y="373705"/>
                          <a:pt x="355416" y="367451"/>
                          <a:pt x="362298" y="365157"/>
                        </a:cubicBezTo>
                        <a:cubicBezTo>
                          <a:pt x="365316" y="364151"/>
                          <a:pt x="368506" y="363562"/>
                          <a:pt x="371351" y="362139"/>
                        </a:cubicBezTo>
                        <a:cubicBezTo>
                          <a:pt x="374595" y="360517"/>
                          <a:pt x="377090" y="357576"/>
                          <a:pt x="380405" y="356103"/>
                        </a:cubicBezTo>
                        <a:cubicBezTo>
                          <a:pt x="386219" y="353519"/>
                          <a:pt x="393218" y="353596"/>
                          <a:pt x="398512" y="350067"/>
                        </a:cubicBezTo>
                        <a:lnTo>
                          <a:pt x="416619" y="337996"/>
                        </a:lnTo>
                        <a:cubicBezTo>
                          <a:pt x="420643" y="331960"/>
                          <a:pt x="423561" y="325018"/>
                          <a:pt x="428690" y="319889"/>
                        </a:cubicBezTo>
                        <a:cubicBezTo>
                          <a:pt x="431708" y="316871"/>
                          <a:pt x="435123" y="314205"/>
                          <a:pt x="437743" y="310836"/>
                        </a:cubicBezTo>
                        <a:cubicBezTo>
                          <a:pt x="456702" y="286461"/>
                          <a:pt x="441342" y="298378"/>
                          <a:pt x="458868" y="286693"/>
                        </a:cubicBezTo>
                        <a:cubicBezTo>
                          <a:pt x="464180" y="270759"/>
                          <a:pt x="460122" y="280286"/>
                          <a:pt x="473957" y="259533"/>
                        </a:cubicBezTo>
                        <a:cubicBezTo>
                          <a:pt x="475969" y="256515"/>
                          <a:pt x="477428" y="253044"/>
                          <a:pt x="479993" y="250479"/>
                        </a:cubicBezTo>
                        <a:cubicBezTo>
                          <a:pt x="483011" y="247461"/>
                          <a:pt x="486426" y="244795"/>
                          <a:pt x="489046" y="241426"/>
                        </a:cubicBezTo>
                        <a:cubicBezTo>
                          <a:pt x="508005" y="217051"/>
                          <a:pt x="492645" y="228968"/>
                          <a:pt x="510171" y="217283"/>
                        </a:cubicBezTo>
                        <a:cubicBezTo>
                          <a:pt x="531751" y="184916"/>
                          <a:pt x="498137" y="234050"/>
                          <a:pt x="525260" y="199176"/>
                        </a:cubicBezTo>
                        <a:cubicBezTo>
                          <a:pt x="529713" y="193450"/>
                          <a:pt x="533307" y="187105"/>
                          <a:pt x="537331" y="181069"/>
                        </a:cubicBezTo>
                        <a:lnTo>
                          <a:pt x="543367" y="172016"/>
                        </a:lnTo>
                        <a:cubicBezTo>
                          <a:pt x="556027" y="134039"/>
                          <a:pt x="556450" y="139861"/>
                          <a:pt x="546385" y="75446"/>
                        </a:cubicBezTo>
                        <a:cubicBezTo>
                          <a:pt x="543724" y="58417"/>
                          <a:pt x="536295" y="57999"/>
                          <a:pt x="525260" y="54321"/>
                        </a:cubicBezTo>
                        <a:cubicBezTo>
                          <a:pt x="517674" y="31562"/>
                          <a:pt x="528789" y="58733"/>
                          <a:pt x="513189" y="39232"/>
                        </a:cubicBezTo>
                        <a:cubicBezTo>
                          <a:pt x="496531" y="18409"/>
                          <a:pt x="527061" y="41437"/>
                          <a:pt x="501118" y="24143"/>
                        </a:cubicBezTo>
                        <a:cubicBezTo>
                          <a:pt x="499106" y="21125"/>
                          <a:pt x="497812" y="17478"/>
                          <a:pt x="495082" y="15089"/>
                        </a:cubicBezTo>
                        <a:cubicBezTo>
                          <a:pt x="482312" y="3915"/>
                          <a:pt x="480356" y="4145"/>
                          <a:pt x="467922" y="0"/>
                        </a:cubicBezTo>
                        <a:cubicBezTo>
                          <a:pt x="456857" y="1006"/>
                          <a:pt x="445668" y="1087"/>
                          <a:pt x="434726" y="3018"/>
                        </a:cubicBezTo>
                        <a:cubicBezTo>
                          <a:pt x="391115" y="10715"/>
                          <a:pt x="443145" y="6247"/>
                          <a:pt x="398512" y="21125"/>
                        </a:cubicBezTo>
                        <a:cubicBezTo>
                          <a:pt x="395494" y="22131"/>
                          <a:pt x="392239" y="22598"/>
                          <a:pt x="389458" y="24143"/>
                        </a:cubicBezTo>
                        <a:cubicBezTo>
                          <a:pt x="383117" y="27666"/>
                          <a:pt x="378233" y="33920"/>
                          <a:pt x="371351" y="36214"/>
                        </a:cubicBezTo>
                        <a:cubicBezTo>
                          <a:pt x="368333" y="37220"/>
                          <a:pt x="365079" y="37687"/>
                          <a:pt x="362298" y="39232"/>
                        </a:cubicBezTo>
                        <a:cubicBezTo>
                          <a:pt x="362293" y="39235"/>
                          <a:pt x="339666" y="54320"/>
                          <a:pt x="335137" y="57339"/>
                        </a:cubicBezTo>
                        <a:lnTo>
                          <a:pt x="307977" y="75446"/>
                        </a:lnTo>
                        <a:lnTo>
                          <a:pt x="298924" y="81481"/>
                        </a:lnTo>
                        <a:cubicBezTo>
                          <a:pt x="295906" y="83493"/>
                          <a:pt x="293311" y="86370"/>
                          <a:pt x="289870" y="87517"/>
                        </a:cubicBezTo>
                        <a:cubicBezTo>
                          <a:pt x="286852" y="88523"/>
                          <a:pt x="283598" y="88990"/>
                          <a:pt x="280817" y="90535"/>
                        </a:cubicBezTo>
                        <a:cubicBezTo>
                          <a:pt x="274476" y="94058"/>
                          <a:pt x="268746" y="98582"/>
                          <a:pt x="262710" y="102606"/>
                        </a:cubicBezTo>
                        <a:cubicBezTo>
                          <a:pt x="259692" y="104618"/>
                          <a:pt x="257097" y="107495"/>
                          <a:pt x="253656" y="108642"/>
                        </a:cubicBezTo>
                        <a:lnTo>
                          <a:pt x="244603" y="111659"/>
                        </a:lnTo>
                        <a:cubicBezTo>
                          <a:pt x="238567" y="115683"/>
                          <a:pt x="233378" y="121437"/>
                          <a:pt x="226496" y="123731"/>
                        </a:cubicBezTo>
                        <a:cubicBezTo>
                          <a:pt x="223478" y="124737"/>
                          <a:pt x="220287" y="125326"/>
                          <a:pt x="217442" y="126749"/>
                        </a:cubicBezTo>
                        <a:cubicBezTo>
                          <a:pt x="214198" y="128371"/>
                          <a:pt x="211703" y="131311"/>
                          <a:pt x="208389" y="132784"/>
                        </a:cubicBezTo>
                        <a:cubicBezTo>
                          <a:pt x="202575" y="135368"/>
                          <a:pt x="196318" y="136808"/>
                          <a:pt x="190282" y="138820"/>
                        </a:cubicBezTo>
                        <a:cubicBezTo>
                          <a:pt x="187264" y="139826"/>
                          <a:pt x="183875" y="140073"/>
                          <a:pt x="181228" y="141838"/>
                        </a:cubicBezTo>
                        <a:cubicBezTo>
                          <a:pt x="155279" y="159136"/>
                          <a:pt x="188113" y="138395"/>
                          <a:pt x="163122" y="150891"/>
                        </a:cubicBezTo>
                        <a:cubicBezTo>
                          <a:pt x="159878" y="152513"/>
                          <a:pt x="157383" y="155454"/>
                          <a:pt x="154068" y="156927"/>
                        </a:cubicBezTo>
                        <a:cubicBezTo>
                          <a:pt x="139299" y="163491"/>
                          <a:pt x="137392" y="161929"/>
                          <a:pt x="123890" y="165980"/>
                        </a:cubicBezTo>
                        <a:cubicBezTo>
                          <a:pt x="117796" y="167808"/>
                          <a:pt x="111819" y="170004"/>
                          <a:pt x="105783" y="172016"/>
                        </a:cubicBezTo>
                        <a:lnTo>
                          <a:pt x="78623" y="181069"/>
                        </a:lnTo>
                        <a:lnTo>
                          <a:pt x="69569" y="184087"/>
                        </a:lnTo>
                        <a:cubicBezTo>
                          <a:pt x="66551" y="185093"/>
                          <a:pt x="63697" y="187105"/>
                          <a:pt x="60516" y="187105"/>
                        </a:cubicBezTo>
                        <a:lnTo>
                          <a:pt x="36373" y="196158"/>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1" name="フリーフォーム 950"/>
                  <p:cNvSpPr/>
                  <p:nvPr/>
                </p:nvSpPr>
                <p:spPr>
                  <a:xfrm>
                    <a:off x="5984931" y="1705868"/>
                    <a:ext cx="232999" cy="202782"/>
                  </a:xfrm>
                  <a:custGeom>
                    <a:avLst/>
                    <a:gdLst>
                      <a:gd name="connsiteX0" fmla="*/ 232373 w 232999"/>
                      <a:gd name="connsiteY0" fmla="*/ 3606 h 202782"/>
                      <a:gd name="connsiteX1" fmla="*/ 226337 w 232999"/>
                      <a:gd name="connsiteY1" fmla="*/ 18695 h 202782"/>
                      <a:gd name="connsiteX2" fmla="*/ 217284 w 232999"/>
                      <a:gd name="connsiteY2" fmla="*/ 27749 h 202782"/>
                      <a:gd name="connsiteX3" fmla="*/ 199177 w 232999"/>
                      <a:gd name="connsiteY3" fmla="*/ 54909 h 202782"/>
                      <a:gd name="connsiteX4" fmla="*/ 193141 w 232999"/>
                      <a:gd name="connsiteY4" fmla="*/ 63963 h 202782"/>
                      <a:gd name="connsiteX5" fmla="*/ 187105 w 232999"/>
                      <a:gd name="connsiteY5" fmla="*/ 82070 h 202782"/>
                      <a:gd name="connsiteX6" fmla="*/ 165981 w 232999"/>
                      <a:gd name="connsiteY6" fmla="*/ 106212 h 202782"/>
                      <a:gd name="connsiteX7" fmla="*/ 138820 w 232999"/>
                      <a:gd name="connsiteY7" fmla="*/ 127337 h 202782"/>
                      <a:gd name="connsiteX8" fmla="*/ 123731 w 232999"/>
                      <a:gd name="connsiteY8" fmla="*/ 139408 h 202782"/>
                      <a:gd name="connsiteX9" fmla="*/ 105624 w 232999"/>
                      <a:gd name="connsiteY9" fmla="*/ 151480 h 202782"/>
                      <a:gd name="connsiteX10" fmla="*/ 99588 w 232999"/>
                      <a:gd name="connsiteY10" fmla="*/ 160533 h 202782"/>
                      <a:gd name="connsiteX11" fmla="*/ 90535 w 232999"/>
                      <a:gd name="connsiteY11" fmla="*/ 163551 h 202782"/>
                      <a:gd name="connsiteX12" fmla="*/ 72428 w 232999"/>
                      <a:gd name="connsiteY12" fmla="*/ 172604 h 202782"/>
                      <a:gd name="connsiteX13" fmla="*/ 63375 w 232999"/>
                      <a:gd name="connsiteY13" fmla="*/ 181658 h 202782"/>
                      <a:gd name="connsiteX14" fmla="*/ 45268 w 232999"/>
                      <a:gd name="connsiteY14" fmla="*/ 187693 h 202782"/>
                      <a:gd name="connsiteX15" fmla="*/ 27161 w 232999"/>
                      <a:gd name="connsiteY15" fmla="*/ 193729 h 202782"/>
                      <a:gd name="connsiteX16" fmla="*/ 9054 w 232999"/>
                      <a:gd name="connsiteY16" fmla="*/ 199765 h 202782"/>
                      <a:gd name="connsiteX17" fmla="*/ 0 w 232999"/>
                      <a:gd name="connsiteY17" fmla="*/ 202782 h 202782"/>
                      <a:gd name="connsiteX18" fmla="*/ 15089 w 232999"/>
                      <a:gd name="connsiteY18" fmla="*/ 187693 h 202782"/>
                      <a:gd name="connsiteX19" fmla="*/ 24143 w 232999"/>
                      <a:gd name="connsiteY19" fmla="*/ 181658 h 202782"/>
                      <a:gd name="connsiteX20" fmla="*/ 30179 w 232999"/>
                      <a:gd name="connsiteY20" fmla="*/ 172604 h 202782"/>
                      <a:gd name="connsiteX21" fmla="*/ 48285 w 232999"/>
                      <a:gd name="connsiteY21" fmla="*/ 163551 h 202782"/>
                      <a:gd name="connsiteX22" fmla="*/ 54321 w 232999"/>
                      <a:gd name="connsiteY22" fmla="*/ 154497 h 202782"/>
                      <a:gd name="connsiteX23" fmla="*/ 63375 w 232999"/>
                      <a:gd name="connsiteY23" fmla="*/ 151480 h 202782"/>
                      <a:gd name="connsiteX24" fmla="*/ 72428 w 232999"/>
                      <a:gd name="connsiteY24" fmla="*/ 145444 h 202782"/>
                      <a:gd name="connsiteX25" fmla="*/ 81482 w 232999"/>
                      <a:gd name="connsiteY25" fmla="*/ 136390 h 202782"/>
                      <a:gd name="connsiteX26" fmla="*/ 99588 w 232999"/>
                      <a:gd name="connsiteY26" fmla="*/ 124319 h 202782"/>
                      <a:gd name="connsiteX27" fmla="*/ 105624 w 232999"/>
                      <a:gd name="connsiteY27" fmla="*/ 115266 h 202782"/>
                      <a:gd name="connsiteX28" fmla="*/ 114678 w 232999"/>
                      <a:gd name="connsiteY28" fmla="*/ 112248 h 202782"/>
                      <a:gd name="connsiteX29" fmla="*/ 132785 w 232999"/>
                      <a:gd name="connsiteY29" fmla="*/ 100177 h 202782"/>
                      <a:gd name="connsiteX30" fmla="*/ 141838 w 232999"/>
                      <a:gd name="connsiteY30" fmla="*/ 94141 h 202782"/>
                      <a:gd name="connsiteX31" fmla="*/ 150891 w 232999"/>
                      <a:gd name="connsiteY31" fmla="*/ 88105 h 202782"/>
                      <a:gd name="connsiteX32" fmla="*/ 153909 w 232999"/>
                      <a:gd name="connsiteY32" fmla="*/ 79052 h 202782"/>
                      <a:gd name="connsiteX33" fmla="*/ 162963 w 232999"/>
                      <a:gd name="connsiteY33" fmla="*/ 73016 h 202782"/>
                      <a:gd name="connsiteX34" fmla="*/ 172016 w 232999"/>
                      <a:gd name="connsiteY34" fmla="*/ 63963 h 202782"/>
                      <a:gd name="connsiteX35" fmla="*/ 187105 w 232999"/>
                      <a:gd name="connsiteY35" fmla="*/ 48874 h 202782"/>
                      <a:gd name="connsiteX36" fmla="*/ 202194 w 232999"/>
                      <a:gd name="connsiteY36" fmla="*/ 21713 h 202782"/>
                      <a:gd name="connsiteX37" fmla="*/ 208230 w 232999"/>
                      <a:gd name="connsiteY37" fmla="*/ 12660 h 202782"/>
                      <a:gd name="connsiteX38" fmla="*/ 211248 w 232999"/>
                      <a:gd name="connsiteY38" fmla="*/ 3606 h 202782"/>
                      <a:gd name="connsiteX39" fmla="*/ 232373 w 232999"/>
                      <a:gd name="connsiteY39" fmla="*/ 3606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2999" h="202782">
                        <a:moveTo>
                          <a:pt x="232373" y="3606"/>
                        </a:moveTo>
                        <a:cubicBezTo>
                          <a:pt x="234888" y="6121"/>
                          <a:pt x="229208" y="14101"/>
                          <a:pt x="226337" y="18695"/>
                        </a:cubicBezTo>
                        <a:cubicBezTo>
                          <a:pt x="224075" y="22314"/>
                          <a:pt x="219904" y="24380"/>
                          <a:pt x="217284" y="27749"/>
                        </a:cubicBezTo>
                        <a:cubicBezTo>
                          <a:pt x="217272" y="27764"/>
                          <a:pt x="202200" y="50374"/>
                          <a:pt x="199177" y="54909"/>
                        </a:cubicBezTo>
                        <a:cubicBezTo>
                          <a:pt x="197165" y="57927"/>
                          <a:pt x="194288" y="60522"/>
                          <a:pt x="193141" y="63963"/>
                        </a:cubicBezTo>
                        <a:cubicBezTo>
                          <a:pt x="191129" y="69999"/>
                          <a:pt x="190634" y="76776"/>
                          <a:pt x="187105" y="82070"/>
                        </a:cubicBezTo>
                        <a:cubicBezTo>
                          <a:pt x="162047" y="119657"/>
                          <a:pt x="186557" y="87923"/>
                          <a:pt x="165981" y="106212"/>
                        </a:cubicBezTo>
                        <a:cubicBezTo>
                          <a:pt x="141553" y="127926"/>
                          <a:pt x="157489" y="121114"/>
                          <a:pt x="138820" y="127337"/>
                        </a:cubicBezTo>
                        <a:cubicBezTo>
                          <a:pt x="127669" y="144065"/>
                          <a:pt x="139166" y="130833"/>
                          <a:pt x="123731" y="139408"/>
                        </a:cubicBezTo>
                        <a:cubicBezTo>
                          <a:pt x="117390" y="142931"/>
                          <a:pt x="105624" y="151480"/>
                          <a:pt x="105624" y="151480"/>
                        </a:cubicBezTo>
                        <a:cubicBezTo>
                          <a:pt x="103612" y="154498"/>
                          <a:pt x="102420" y="158267"/>
                          <a:pt x="99588" y="160533"/>
                        </a:cubicBezTo>
                        <a:cubicBezTo>
                          <a:pt x="97104" y="162520"/>
                          <a:pt x="93380" y="162128"/>
                          <a:pt x="90535" y="163551"/>
                        </a:cubicBezTo>
                        <a:cubicBezTo>
                          <a:pt x="67138" y="175250"/>
                          <a:pt x="95183" y="165019"/>
                          <a:pt x="72428" y="172604"/>
                        </a:cubicBezTo>
                        <a:cubicBezTo>
                          <a:pt x="69410" y="175622"/>
                          <a:pt x="67106" y="179585"/>
                          <a:pt x="63375" y="181658"/>
                        </a:cubicBezTo>
                        <a:cubicBezTo>
                          <a:pt x="57814" y="184748"/>
                          <a:pt x="51304" y="185681"/>
                          <a:pt x="45268" y="187693"/>
                        </a:cubicBezTo>
                        <a:lnTo>
                          <a:pt x="27161" y="193729"/>
                        </a:lnTo>
                        <a:lnTo>
                          <a:pt x="9054" y="199765"/>
                        </a:lnTo>
                        <a:lnTo>
                          <a:pt x="0" y="202782"/>
                        </a:lnTo>
                        <a:cubicBezTo>
                          <a:pt x="24144" y="186689"/>
                          <a:pt x="-5030" y="207812"/>
                          <a:pt x="15089" y="187693"/>
                        </a:cubicBezTo>
                        <a:cubicBezTo>
                          <a:pt x="17654" y="185128"/>
                          <a:pt x="21125" y="183670"/>
                          <a:pt x="24143" y="181658"/>
                        </a:cubicBezTo>
                        <a:cubicBezTo>
                          <a:pt x="26155" y="178640"/>
                          <a:pt x="27614" y="175169"/>
                          <a:pt x="30179" y="172604"/>
                        </a:cubicBezTo>
                        <a:cubicBezTo>
                          <a:pt x="36028" y="166755"/>
                          <a:pt x="40923" y="166005"/>
                          <a:pt x="48285" y="163551"/>
                        </a:cubicBezTo>
                        <a:cubicBezTo>
                          <a:pt x="50297" y="160533"/>
                          <a:pt x="51489" y="156763"/>
                          <a:pt x="54321" y="154497"/>
                        </a:cubicBezTo>
                        <a:cubicBezTo>
                          <a:pt x="56805" y="152510"/>
                          <a:pt x="60530" y="152903"/>
                          <a:pt x="63375" y="151480"/>
                        </a:cubicBezTo>
                        <a:cubicBezTo>
                          <a:pt x="66619" y="149858"/>
                          <a:pt x="69642" y="147766"/>
                          <a:pt x="72428" y="145444"/>
                        </a:cubicBezTo>
                        <a:cubicBezTo>
                          <a:pt x="75707" y="142712"/>
                          <a:pt x="78113" y="139010"/>
                          <a:pt x="81482" y="136390"/>
                        </a:cubicBezTo>
                        <a:cubicBezTo>
                          <a:pt x="87208" y="131937"/>
                          <a:pt x="99588" y="124319"/>
                          <a:pt x="99588" y="124319"/>
                        </a:cubicBezTo>
                        <a:cubicBezTo>
                          <a:pt x="101600" y="121301"/>
                          <a:pt x="102792" y="117532"/>
                          <a:pt x="105624" y="115266"/>
                        </a:cubicBezTo>
                        <a:cubicBezTo>
                          <a:pt x="108108" y="113279"/>
                          <a:pt x="111897" y="113793"/>
                          <a:pt x="114678" y="112248"/>
                        </a:cubicBezTo>
                        <a:cubicBezTo>
                          <a:pt x="121019" y="108725"/>
                          <a:pt x="126749" y="104201"/>
                          <a:pt x="132785" y="100177"/>
                        </a:cubicBezTo>
                        <a:lnTo>
                          <a:pt x="141838" y="94141"/>
                        </a:lnTo>
                        <a:lnTo>
                          <a:pt x="150891" y="88105"/>
                        </a:lnTo>
                        <a:cubicBezTo>
                          <a:pt x="151897" y="85087"/>
                          <a:pt x="151922" y="81536"/>
                          <a:pt x="153909" y="79052"/>
                        </a:cubicBezTo>
                        <a:cubicBezTo>
                          <a:pt x="156175" y="76220"/>
                          <a:pt x="160177" y="75338"/>
                          <a:pt x="162963" y="73016"/>
                        </a:cubicBezTo>
                        <a:cubicBezTo>
                          <a:pt x="166241" y="70284"/>
                          <a:pt x="169284" y="67241"/>
                          <a:pt x="172016" y="63963"/>
                        </a:cubicBezTo>
                        <a:cubicBezTo>
                          <a:pt x="184590" y="48874"/>
                          <a:pt x="170508" y="59938"/>
                          <a:pt x="187105" y="48874"/>
                        </a:cubicBezTo>
                        <a:cubicBezTo>
                          <a:pt x="192417" y="32939"/>
                          <a:pt x="188359" y="42465"/>
                          <a:pt x="202194" y="21713"/>
                        </a:cubicBezTo>
                        <a:lnTo>
                          <a:pt x="208230" y="12660"/>
                        </a:lnTo>
                        <a:cubicBezTo>
                          <a:pt x="209236" y="9642"/>
                          <a:pt x="208659" y="5455"/>
                          <a:pt x="211248" y="3606"/>
                        </a:cubicBezTo>
                        <a:cubicBezTo>
                          <a:pt x="220588" y="-3065"/>
                          <a:pt x="229858" y="1091"/>
                          <a:pt x="232373" y="360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2" name="フリーフォーム 951"/>
                  <p:cNvSpPr/>
                  <p:nvPr/>
                </p:nvSpPr>
                <p:spPr>
                  <a:xfrm>
                    <a:off x="5655008" y="1990132"/>
                    <a:ext cx="209210" cy="223373"/>
                  </a:xfrm>
                  <a:custGeom>
                    <a:avLst/>
                    <a:gdLst>
                      <a:gd name="connsiteX0" fmla="*/ 981 w 209210"/>
                      <a:gd name="connsiteY0" fmla="*/ 18107 h 223373"/>
                      <a:gd name="connsiteX1" fmla="*/ 3999 w 209210"/>
                      <a:gd name="connsiteY1" fmla="*/ 33196 h 223373"/>
                      <a:gd name="connsiteX2" fmla="*/ 7016 w 209210"/>
                      <a:gd name="connsiteY2" fmla="*/ 42249 h 223373"/>
                      <a:gd name="connsiteX3" fmla="*/ 981 w 209210"/>
                      <a:gd name="connsiteY3" fmla="*/ 123730 h 223373"/>
                      <a:gd name="connsiteX4" fmla="*/ 3999 w 209210"/>
                      <a:gd name="connsiteY4" fmla="*/ 147873 h 223373"/>
                      <a:gd name="connsiteX5" fmla="*/ 22106 w 209210"/>
                      <a:gd name="connsiteY5" fmla="*/ 153909 h 223373"/>
                      <a:gd name="connsiteX6" fmla="*/ 73408 w 209210"/>
                      <a:gd name="connsiteY6" fmla="*/ 156926 h 223373"/>
                      <a:gd name="connsiteX7" fmla="*/ 91515 w 209210"/>
                      <a:gd name="connsiteY7" fmla="*/ 162962 h 223373"/>
                      <a:gd name="connsiteX8" fmla="*/ 97551 w 209210"/>
                      <a:gd name="connsiteY8" fmla="*/ 172016 h 223373"/>
                      <a:gd name="connsiteX9" fmla="*/ 106605 w 209210"/>
                      <a:gd name="connsiteY9" fmla="*/ 175033 h 223373"/>
                      <a:gd name="connsiteX10" fmla="*/ 121694 w 209210"/>
                      <a:gd name="connsiteY10" fmla="*/ 181069 h 223373"/>
                      <a:gd name="connsiteX11" fmla="*/ 133765 w 209210"/>
                      <a:gd name="connsiteY11" fmla="*/ 187105 h 223373"/>
                      <a:gd name="connsiteX12" fmla="*/ 151872 w 209210"/>
                      <a:gd name="connsiteY12" fmla="*/ 199176 h 223373"/>
                      <a:gd name="connsiteX13" fmla="*/ 169979 w 209210"/>
                      <a:gd name="connsiteY13" fmla="*/ 208229 h 223373"/>
                      <a:gd name="connsiteX14" fmla="*/ 185068 w 209210"/>
                      <a:gd name="connsiteY14" fmla="*/ 223318 h 223373"/>
                      <a:gd name="connsiteX15" fmla="*/ 194121 w 209210"/>
                      <a:gd name="connsiteY15" fmla="*/ 214265 h 223373"/>
                      <a:gd name="connsiteX16" fmla="*/ 197139 w 209210"/>
                      <a:gd name="connsiteY16" fmla="*/ 205212 h 223373"/>
                      <a:gd name="connsiteX17" fmla="*/ 203175 w 209210"/>
                      <a:gd name="connsiteY17" fmla="*/ 196158 h 223373"/>
                      <a:gd name="connsiteX18" fmla="*/ 209210 w 209210"/>
                      <a:gd name="connsiteY18" fmla="*/ 178051 h 223373"/>
                      <a:gd name="connsiteX19" fmla="*/ 203175 w 209210"/>
                      <a:gd name="connsiteY19" fmla="*/ 108641 h 223373"/>
                      <a:gd name="connsiteX20" fmla="*/ 200157 w 209210"/>
                      <a:gd name="connsiteY20" fmla="*/ 87517 h 223373"/>
                      <a:gd name="connsiteX21" fmla="*/ 191104 w 209210"/>
                      <a:gd name="connsiteY21" fmla="*/ 57338 h 223373"/>
                      <a:gd name="connsiteX22" fmla="*/ 182050 w 209210"/>
                      <a:gd name="connsiteY22" fmla="*/ 51303 h 223373"/>
                      <a:gd name="connsiteX23" fmla="*/ 169979 w 209210"/>
                      <a:gd name="connsiteY23" fmla="*/ 36214 h 223373"/>
                      <a:gd name="connsiteX24" fmla="*/ 163943 w 209210"/>
                      <a:gd name="connsiteY24" fmla="*/ 27160 h 223373"/>
                      <a:gd name="connsiteX25" fmla="*/ 154890 w 209210"/>
                      <a:gd name="connsiteY25" fmla="*/ 24142 h 223373"/>
                      <a:gd name="connsiteX26" fmla="*/ 145836 w 209210"/>
                      <a:gd name="connsiteY26" fmla="*/ 18107 h 223373"/>
                      <a:gd name="connsiteX27" fmla="*/ 127729 w 209210"/>
                      <a:gd name="connsiteY27" fmla="*/ 12071 h 223373"/>
                      <a:gd name="connsiteX28" fmla="*/ 118676 w 209210"/>
                      <a:gd name="connsiteY28" fmla="*/ 9053 h 223373"/>
                      <a:gd name="connsiteX29" fmla="*/ 100569 w 209210"/>
                      <a:gd name="connsiteY29" fmla="*/ 3017 h 223373"/>
                      <a:gd name="connsiteX30" fmla="*/ 91515 w 209210"/>
                      <a:gd name="connsiteY30" fmla="*/ 0 h 223373"/>
                      <a:gd name="connsiteX31" fmla="*/ 49266 w 209210"/>
                      <a:gd name="connsiteY31" fmla="*/ 3017 h 223373"/>
                      <a:gd name="connsiteX32" fmla="*/ 22106 w 209210"/>
                      <a:gd name="connsiteY32" fmla="*/ 15089 h 223373"/>
                      <a:gd name="connsiteX33" fmla="*/ 981 w 209210"/>
                      <a:gd name="connsiteY33" fmla="*/ 18107 h 22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210" h="223373">
                        <a:moveTo>
                          <a:pt x="981" y="18107"/>
                        </a:moveTo>
                        <a:cubicBezTo>
                          <a:pt x="-2037" y="21125"/>
                          <a:pt x="2755" y="28220"/>
                          <a:pt x="3999" y="33196"/>
                        </a:cubicBezTo>
                        <a:cubicBezTo>
                          <a:pt x="4770" y="36282"/>
                          <a:pt x="7122" y="39070"/>
                          <a:pt x="7016" y="42249"/>
                        </a:cubicBezTo>
                        <a:cubicBezTo>
                          <a:pt x="6109" y="69469"/>
                          <a:pt x="981" y="123730"/>
                          <a:pt x="981" y="123730"/>
                        </a:cubicBezTo>
                        <a:cubicBezTo>
                          <a:pt x="1987" y="131778"/>
                          <a:pt x="-652" y="141229"/>
                          <a:pt x="3999" y="147873"/>
                        </a:cubicBezTo>
                        <a:cubicBezTo>
                          <a:pt x="7647" y="153085"/>
                          <a:pt x="15755" y="153535"/>
                          <a:pt x="22106" y="153909"/>
                        </a:cubicBezTo>
                        <a:lnTo>
                          <a:pt x="73408" y="156926"/>
                        </a:lnTo>
                        <a:cubicBezTo>
                          <a:pt x="79444" y="158938"/>
                          <a:pt x="87986" y="157668"/>
                          <a:pt x="91515" y="162962"/>
                        </a:cubicBezTo>
                        <a:cubicBezTo>
                          <a:pt x="93527" y="165980"/>
                          <a:pt x="94719" y="169750"/>
                          <a:pt x="97551" y="172016"/>
                        </a:cubicBezTo>
                        <a:cubicBezTo>
                          <a:pt x="100035" y="174003"/>
                          <a:pt x="103626" y="173916"/>
                          <a:pt x="106605" y="175033"/>
                        </a:cubicBezTo>
                        <a:cubicBezTo>
                          <a:pt x="111677" y="176935"/>
                          <a:pt x="116744" y="178869"/>
                          <a:pt x="121694" y="181069"/>
                        </a:cubicBezTo>
                        <a:cubicBezTo>
                          <a:pt x="125805" y="182896"/>
                          <a:pt x="129907" y="184790"/>
                          <a:pt x="133765" y="187105"/>
                        </a:cubicBezTo>
                        <a:cubicBezTo>
                          <a:pt x="139985" y="190837"/>
                          <a:pt x="144990" y="196882"/>
                          <a:pt x="151872" y="199176"/>
                        </a:cubicBezTo>
                        <a:cubicBezTo>
                          <a:pt x="164366" y="203341"/>
                          <a:pt x="158278" y="200430"/>
                          <a:pt x="169979" y="208229"/>
                        </a:cubicBezTo>
                        <a:cubicBezTo>
                          <a:pt x="171991" y="211248"/>
                          <a:pt x="179030" y="224324"/>
                          <a:pt x="185068" y="223318"/>
                        </a:cubicBezTo>
                        <a:cubicBezTo>
                          <a:pt x="189278" y="222616"/>
                          <a:pt x="191103" y="217283"/>
                          <a:pt x="194121" y="214265"/>
                        </a:cubicBezTo>
                        <a:cubicBezTo>
                          <a:pt x="195127" y="211247"/>
                          <a:pt x="195716" y="208057"/>
                          <a:pt x="197139" y="205212"/>
                        </a:cubicBezTo>
                        <a:cubicBezTo>
                          <a:pt x="198761" y="201968"/>
                          <a:pt x="201702" y="199473"/>
                          <a:pt x="203175" y="196158"/>
                        </a:cubicBezTo>
                        <a:cubicBezTo>
                          <a:pt x="205759" y="190344"/>
                          <a:pt x="209210" y="178051"/>
                          <a:pt x="209210" y="178051"/>
                        </a:cubicBezTo>
                        <a:cubicBezTo>
                          <a:pt x="206726" y="143265"/>
                          <a:pt x="206990" y="139157"/>
                          <a:pt x="203175" y="108641"/>
                        </a:cubicBezTo>
                        <a:cubicBezTo>
                          <a:pt x="202293" y="101583"/>
                          <a:pt x="201429" y="94515"/>
                          <a:pt x="200157" y="87517"/>
                        </a:cubicBezTo>
                        <a:cubicBezTo>
                          <a:pt x="199324" y="82936"/>
                          <a:pt x="192732" y="58423"/>
                          <a:pt x="191104" y="57338"/>
                        </a:cubicBezTo>
                        <a:lnTo>
                          <a:pt x="182050" y="51303"/>
                        </a:lnTo>
                        <a:cubicBezTo>
                          <a:pt x="176174" y="33676"/>
                          <a:pt x="183629" y="49864"/>
                          <a:pt x="169979" y="36214"/>
                        </a:cubicBezTo>
                        <a:cubicBezTo>
                          <a:pt x="167414" y="33649"/>
                          <a:pt x="166775" y="29426"/>
                          <a:pt x="163943" y="27160"/>
                        </a:cubicBezTo>
                        <a:cubicBezTo>
                          <a:pt x="161459" y="25173"/>
                          <a:pt x="157735" y="25564"/>
                          <a:pt x="154890" y="24142"/>
                        </a:cubicBezTo>
                        <a:cubicBezTo>
                          <a:pt x="151646" y="22520"/>
                          <a:pt x="149150" y="19580"/>
                          <a:pt x="145836" y="18107"/>
                        </a:cubicBezTo>
                        <a:cubicBezTo>
                          <a:pt x="140022" y="15523"/>
                          <a:pt x="133765" y="14083"/>
                          <a:pt x="127729" y="12071"/>
                        </a:cubicBezTo>
                        <a:lnTo>
                          <a:pt x="118676" y="9053"/>
                        </a:lnTo>
                        <a:lnTo>
                          <a:pt x="100569" y="3017"/>
                        </a:lnTo>
                        <a:lnTo>
                          <a:pt x="91515" y="0"/>
                        </a:lnTo>
                        <a:cubicBezTo>
                          <a:pt x="77432" y="1006"/>
                          <a:pt x="63229" y="923"/>
                          <a:pt x="49266" y="3017"/>
                        </a:cubicBezTo>
                        <a:cubicBezTo>
                          <a:pt x="39635" y="4462"/>
                          <a:pt x="29659" y="8795"/>
                          <a:pt x="22106" y="15089"/>
                        </a:cubicBezTo>
                        <a:cubicBezTo>
                          <a:pt x="22099" y="15095"/>
                          <a:pt x="3999" y="15089"/>
                          <a:pt x="981" y="1810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3" name="フリーフォーム 952"/>
                  <p:cNvSpPr/>
                  <p:nvPr/>
                </p:nvSpPr>
                <p:spPr>
                  <a:xfrm>
                    <a:off x="5649131" y="2185502"/>
                    <a:ext cx="173121" cy="181857"/>
                  </a:xfrm>
                  <a:custGeom>
                    <a:avLst/>
                    <a:gdLst>
                      <a:gd name="connsiteX0" fmla="*/ 3840 w 173121"/>
                      <a:gd name="connsiteY0" fmla="*/ 3806 h 181857"/>
                      <a:gd name="connsiteX1" fmla="*/ 6858 w 173121"/>
                      <a:gd name="connsiteY1" fmla="*/ 37002 h 181857"/>
                      <a:gd name="connsiteX2" fmla="*/ 12893 w 173121"/>
                      <a:gd name="connsiteY2" fmla="*/ 58127 h 181857"/>
                      <a:gd name="connsiteX3" fmla="*/ 15911 w 173121"/>
                      <a:gd name="connsiteY3" fmla="*/ 121501 h 181857"/>
                      <a:gd name="connsiteX4" fmla="*/ 31000 w 173121"/>
                      <a:gd name="connsiteY4" fmla="*/ 124519 h 181857"/>
                      <a:gd name="connsiteX5" fmla="*/ 49107 w 173121"/>
                      <a:gd name="connsiteY5" fmla="*/ 130554 h 181857"/>
                      <a:gd name="connsiteX6" fmla="*/ 58161 w 173121"/>
                      <a:gd name="connsiteY6" fmla="*/ 136590 h 181857"/>
                      <a:gd name="connsiteX7" fmla="*/ 88339 w 173121"/>
                      <a:gd name="connsiteY7" fmla="*/ 142626 h 181857"/>
                      <a:gd name="connsiteX8" fmla="*/ 109464 w 173121"/>
                      <a:gd name="connsiteY8" fmla="*/ 151679 h 181857"/>
                      <a:gd name="connsiteX9" fmla="*/ 127571 w 173121"/>
                      <a:gd name="connsiteY9" fmla="*/ 157715 h 181857"/>
                      <a:gd name="connsiteX10" fmla="*/ 136624 w 173121"/>
                      <a:gd name="connsiteY10" fmla="*/ 160733 h 181857"/>
                      <a:gd name="connsiteX11" fmla="*/ 145678 w 173121"/>
                      <a:gd name="connsiteY11" fmla="*/ 163750 h 181857"/>
                      <a:gd name="connsiteX12" fmla="*/ 151713 w 173121"/>
                      <a:gd name="connsiteY12" fmla="*/ 172804 h 181857"/>
                      <a:gd name="connsiteX13" fmla="*/ 169820 w 173121"/>
                      <a:gd name="connsiteY13" fmla="*/ 181857 h 181857"/>
                      <a:gd name="connsiteX14" fmla="*/ 166802 w 173121"/>
                      <a:gd name="connsiteY14" fmla="*/ 169786 h 181857"/>
                      <a:gd name="connsiteX15" fmla="*/ 172838 w 173121"/>
                      <a:gd name="connsiteY15" fmla="*/ 145644 h 181857"/>
                      <a:gd name="connsiteX16" fmla="*/ 169820 w 173121"/>
                      <a:gd name="connsiteY16" fmla="*/ 79251 h 181857"/>
                      <a:gd name="connsiteX17" fmla="*/ 151713 w 173121"/>
                      <a:gd name="connsiteY17" fmla="*/ 67180 h 181857"/>
                      <a:gd name="connsiteX18" fmla="*/ 139642 w 173121"/>
                      <a:gd name="connsiteY18" fmla="*/ 55109 h 181857"/>
                      <a:gd name="connsiteX19" fmla="*/ 130588 w 173121"/>
                      <a:gd name="connsiteY19" fmla="*/ 46055 h 181857"/>
                      <a:gd name="connsiteX20" fmla="*/ 103428 w 173121"/>
                      <a:gd name="connsiteY20" fmla="*/ 30966 h 181857"/>
                      <a:gd name="connsiteX21" fmla="*/ 88339 w 173121"/>
                      <a:gd name="connsiteY21" fmla="*/ 18895 h 181857"/>
                      <a:gd name="connsiteX22" fmla="*/ 82303 w 173121"/>
                      <a:gd name="connsiteY22" fmla="*/ 9842 h 181857"/>
                      <a:gd name="connsiteX23" fmla="*/ 64196 w 173121"/>
                      <a:gd name="connsiteY23" fmla="*/ 3806 h 181857"/>
                      <a:gd name="connsiteX24" fmla="*/ 3840 w 173121"/>
                      <a:gd name="connsiteY24" fmla="*/ 3806 h 18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3121" h="181857">
                        <a:moveTo>
                          <a:pt x="3840" y="3806"/>
                        </a:moveTo>
                        <a:cubicBezTo>
                          <a:pt x="-5716" y="9339"/>
                          <a:pt x="5389" y="25989"/>
                          <a:pt x="6858" y="37002"/>
                        </a:cubicBezTo>
                        <a:cubicBezTo>
                          <a:pt x="7699" y="43311"/>
                          <a:pt x="10826" y="51924"/>
                          <a:pt x="12893" y="58127"/>
                        </a:cubicBezTo>
                        <a:cubicBezTo>
                          <a:pt x="11189" y="70059"/>
                          <a:pt x="2221" y="118763"/>
                          <a:pt x="15911" y="121501"/>
                        </a:cubicBezTo>
                        <a:cubicBezTo>
                          <a:pt x="20941" y="122507"/>
                          <a:pt x="26051" y="123169"/>
                          <a:pt x="31000" y="124519"/>
                        </a:cubicBezTo>
                        <a:cubicBezTo>
                          <a:pt x="37138" y="126193"/>
                          <a:pt x="49107" y="130554"/>
                          <a:pt x="49107" y="130554"/>
                        </a:cubicBezTo>
                        <a:cubicBezTo>
                          <a:pt x="52125" y="132566"/>
                          <a:pt x="54917" y="134968"/>
                          <a:pt x="58161" y="136590"/>
                        </a:cubicBezTo>
                        <a:cubicBezTo>
                          <a:pt x="66589" y="140804"/>
                          <a:pt x="80552" y="141514"/>
                          <a:pt x="88339" y="142626"/>
                        </a:cubicBezTo>
                        <a:cubicBezTo>
                          <a:pt x="117484" y="152342"/>
                          <a:pt x="72166" y="136761"/>
                          <a:pt x="109464" y="151679"/>
                        </a:cubicBezTo>
                        <a:cubicBezTo>
                          <a:pt x="115371" y="154042"/>
                          <a:pt x="121535" y="155703"/>
                          <a:pt x="127571" y="157715"/>
                        </a:cubicBezTo>
                        <a:lnTo>
                          <a:pt x="136624" y="160733"/>
                        </a:lnTo>
                        <a:lnTo>
                          <a:pt x="145678" y="163750"/>
                        </a:lnTo>
                        <a:cubicBezTo>
                          <a:pt x="147690" y="166768"/>
                          <a:pt x="149148" y="170239"/>
                          <a:pt x="151713" y="172804"/>
                        </a:cubicBezTo>
                        <a:cubicBezTo>
                          <a:pt x="157563" y="178655"/>
                          <a:pt x="162456" y="179403"/>
                          <a:pt x="169820" y="181857"/>
                        </a:cubicBezTo>
                        <a:cubicBezTo>
                          <a:pt x="168814" y="177833"/>
                          <a:pt x="166802" y="173934"/>
                          <a:pt x="166802" y="169786"/>
                        </a:cubicBezTo>
                        <a:cubicBezTo>
                          <a:pt x="166802" y="162502"/>
                          <a:pt x="170456" y="152788"/>
                          <a:pt x="172838" y="145644"/>
                        </a:cubicBezTo>
                        <a:cubicBezTo>
                          <a:pt x="171832" y="123513"/>
                          <a:pt x="175579" y="100643"/>
                          <a:pt x="169820" y="79251"/>
                        </a:cubicBezTo>
                        <a:cubicBezTo>
                          <a:pt x="167934" y="72247"/>
                          <a:pt x="151713" y="67180"/>
                          <a:pt x="151713" y="67180"/>
                        </a:cubicBezTo>
                        <a:cubicBezTo>
                          <a:pt x="145964" y="49936"/>
                          <a:pt x="153437" y="64306"/>
                          <a:pt x="139642" y="55109"/>
                        </a:cubicBezTo>
                        <a:cubicBezTo>
                          <a:pt x="136091" y="52741"/>
                          <a:pt x="133957" y="48675"/>
                          <a:pt x="130588" y="46055"/>
                        </a:cubicBezTo>
                        <a:cubicBezTo>
                          <a:pt x="115023" y="33949"/>
                          <a:pt x="117088" y="35519"/>
                          <a:pt x="103428" y="30966"/>
                        </a:cubicBezTo>
                        <a:cubicBezTo>
                          <a:pt x="86129" y="5021"/>
                          <a:pt x="109163" y="35554"/>
                          <a:pt x="88339" y="18895"/>
                        </a:cubicBezTo>
                        <a:cubicBezTo>
                          <a:pt x="85507" y="16629"/>
                          <a:pt x="85379" y="11764"/>
                          <a:pt x="82303" y="9842"/>
                        </a:cubicBezTo>
                        <a:cubicBezTo>
                          <a:pt x="76908" y="6470"/>
                          <a:pt x="70435" y="5054"/>
                          <a:pt x="64196" y="3806"/>
                        </a:cubicBezTo>
                        <a:cubicBezTo>
                          <a:pt x="41216" y="-790"/>
                          <a:pt x="13396" y="-1727"/>
                          <a:pt x="3840" y="380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4" name="フリーフォーム 953"/>
                  <p:cNvSpPr/>
                  <p:nvPr/>
                </p:nvSpPr>
                <p:spPr>
                  <a:xfrm>
                    <a:off x="5661917" y="2359997"/>
                    <a:ext cx="159769" cy="203255"/>
                  </a:xfrm>
                  <a:custGeom>
                    <a:avLst/>
                    <a:gdLst>
                      <a:gd name="connsiteX0" fmla="*/ 6143 w 159769"/>
                      <a:gd name="connsiteY0" fmla="*/ 1327 h 203255"/>
                      <a:gd name="connsiteX1" fmla="*/ 107 w 159769"/>
                      <a:gd name="connsiteY1" fmla="*/ 16416 h 203255"/>
                      <a:gd name="connsiteX2" fmla="*/ 3125 w 159769"/>
                      <a:gd name="connsiteY2" fmla="*/ 31505 h 203255"/>
                      <a:gd name="connsiteX3" fmla="*/ 9161 w 159769"/>
                      <a:gd name="connsiteY3" fmla="*/ 52630 h 203255"/>
                      <a:gd name="connsiteX4" fmla="*/ 15197 w 159769"/>
                      <a:gd name="connsiteY4" fmla="*/ 73754 h 203255"/>
                      <a:gd name="connsiteX5" fmla="*/ 12179 w 159769"/>
                      <a:gd name="connsiteY5" fmla="*/ 88844 h 203255"/>
                      <a:gd name="connsiteX6" fmla="*/ 9161 w 159769"/>
                      <a:gd name="connsiteY6" fmla="*/ 97897 h 203255"/>
                      <a:gd name="connsiteX7" fmla="*/ 3125 w 159769"/>
                      <a:gd name="connsiteY7" fmla="*/ 131093 h 203255"/>
                      <a:gd name="connsiteX8" fmla="*/ 107 w 159769"/>
                      <a:gd name="connsiteY8" fmla="*/ 143164 h 203255"/>
                      <a:gd name="connsiteX9" fmla="*/ 3125 w 159769"/>
                      <a:gd name="connsiteY9" fmla="*/ 158253 h 203255"/>
                      <a:gd name="connsiteX10" fmla="*/ 21232 w 159769"/>
                      <a:gd name="connsiteY10" fmla="*/ 152218 h 203255"/>
                      <a:gd name="connsiteX11" fmla="*/ 90642 w 159769"/>
                      <a:gd name="connsiteY11" fmla="*/ 158253 h 203255"/>
                      <a:gd name="connsiteX12" fmla="*/ 108749 w 159769"/>
                      <a:gd name="connsiteY12" fmla="*/ 164289 h 203255"/>
                      <a:gd name="connsiteX13" fmla="*/ 117802 w 159769"/>
                      <a:gd name="connsiteY13" fmla="*/ 167307 h 203255"/>
                      <a:gd name="connsiteX14" fmla="*/ 135909 w 159769"/>
                      <a:gd name="connsiteY14" fmla="*/ 179378 h 203255"/>
                      <a:gd name="connsiteX15" fmla="*/ 144963 w 159769"/>
                      <a:gd name="connsiteY15" fmla="*/ 185414 h 203255"/>
                      <a:gd name="connsiteX16" fmla="*/ 154016 w 159769"/>
                      <a:gd name="connsiteY16" fmla="*/ 188432 h 203255"/>
                      <a:gd name="connsiteX17" fmla="*/ 154016 w 159769"/>
                      <a:gd name="connsiteY17" fmla="*/ 137129 h 203255"/>
                      <a:gd name="connsiteX18" fmla="*/ 150999 w 159769"/>
                      <a:gd name="connsiteY18" fmla="*/ 128075 h 203255"/>
                      <a:gd name="connsiteX19" fmla="*/ 147981 w 159769"/>
                      <a:gd name="connsiteY19" fmla="*/ 109968 h 203255"/>
                      <a:gd name="connsiteX20" fmla="*/ 141945 w 159769"/>
                      <a:gd name="connsiteY20" fmla="*/ 58665 h 203255"/>
                      <a:gd name="connsiteX21" fmla="*/ 138927 w 159769"/>
                      <a:gd name="connsiteY21" fmla="*/ 49612 h 203255"/>
                      <a:gd name="connsiteX22" fmla="*/ 114785 w 159769"/>
                      <a:gd name="connsiteY22" fmla="*/ 28487 h 203255"/>
                      <a:gd name="connsiteX23" fmla="*/ 87624 w 159769"/>
                      <a:gd name="connsiteY23" fmla="*/ 16416 h 203255"/>
                      <a:gd name="connsiteX24" fmla="*/ 78571 w 159769"/>
                      <a:gd name="connsiteY24" fmla="*/ 13398 h 203255"/>
                      <a:gd name="connsiteX25" fmla="*/ 69517 w 159769"/>
                      <a:gd name="connsiteY25" fmla="*/ 10380 h 203255"/>
                      <a:gd name="connsiteX26" fmla="*/ 60464 w 159769"/>
                      <a:gd name="connsiteY26" fmla="*/ 4345 h 203255"/>
                      <a:gd name="connsiteX27" fmla="*/ 51410 w 159769"/>
                      <a:gd name="connsiteY27" fmla="*/ 1327 h 203255"/>
                      <a:gd name="connsiteX28" fmla="*/ 6143 w 159769"/>
                      <a:gd name="connsiteY28" fmla="*/ 1327 h 203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769" h="203255">
                        <a:moveTo>
                          <a:pt x="6143" y="1327"/>
                        </a:moveTo>
                        <a:cubicBezTo>
                          <a:pt x="-2407" y="3842"/>
                          <a:pt x="646" y="11026"/>
                          <a:pt x="107" y="16416"/>
                        </a:cubicBezTo>
                        <a:cubicBezTo>
                          <a:pt x="-403" y="21520"/>
                          <a:pt x="2012" y="26498"/>
                          <a:pt x="3125" y="31505"/>
                        </a:cubicBezTo>
                        <a:cubicBezTo>
                          <a:pt x="7841" y="52727"/>
                          <a:pt x="4121" y="34990"/>
                          <a:pt x="9161" y="52630"/>
                        </a:cubicBezTo>
                        <a:cubicBezTo>
                          <a:pt x="16738" y="79147"/>
                          <a:pt x="7963" y="52054"/>
                          <a:pt x="15197" y="73754"/>
                        </a:cubicBezTo>
                        <a:cubicBezTo>
                          <a:pt x="14191" y="78784"/>
                          <a:pt x="13423" y="83868"/>
                          <a:pt x="12179" y="88844"/>
                        </a:cubicBezTo>
                        <a:cubicBezTo>
                          <a:pt x="11407" y="91930"/>
                          <a:pt x="9933" y="94811"/>
                          <a:pt x="9161" y="97897"/>
                        </a:cubicBezTo>
                        <a:cubicBezTo>
                          <a:pt x="5924" y="110843"/>
                          <a:pt x="5816" y="117641"/>
                          <a:pt x="3125" y="131093"/>
                        </a:cubicBezTo>
                        <a:cubicBezTo>
                          <a:pt x="2312" y="135160"/>
                          <a:pt x="1113" y="139140"/>
                          <a:pt x="107" y="143164"/>
                        </a:cubicBezTo>
                        <a:cubicBezTo>
                          <a:pt x="1113" y="148194"/>
                          <a:pt x="-1590" y="156232"/>
                          <a:pt x="3125" y="158253"/>
                        </a:cubicBezTo>
                        <a:cubicBezTo>
                          <a:pt x="8973" y="160759"/>
                          <a:pt x="21232" y="152218"/>
                          <a:pt x="21232" y="152218"/>
                        </a:cubicBezTo>
                        <a:cubicBezTo>
                          <a:pt x="35905" y="153081"/>
                          <a:pt x="70903" y="153319"/>
                          <a:pt x="90642" y="158253"/>
                        </a:cubicBezTo>
                        <a:cubicBezTo>
                          <a:pt x="96814" y="159796"/>
                          <a:pt x="102713" y="162277"/>
                          <a:pt x="108749" y="164289"/>
                        </a:cubicBezTo>
                        <a:cubicBezTo>
                          <a:pt x="111767" y="165295"/>
                          <a:pt x="115155" y="165543"/>
                          <a:pt x="117802" y="167307"/>
                        </a:cubicBezTo>
                        <a:lnTo>
                          <a:pt x="135909" y="179378"/>
                        </a:lnTo>
                        <a:cubicBezTo>
                          <a:pt x="138927" y="181390"/>
                          <a:pt x="141522" y="184267"/>
                          <a:pt x="144963" y="185414"/>
                        </a:cubicBezTo>
                        <a:lnTo>
                          <a:pt x="154016" y="188432"/>
                        </a:lnTo>
                        <a:cubicBezTo>
                          <a:pt x="162903" y="215091"/>
                          <a:pt x="160368" y="210187"/>
                          <a:pt x="154016" y="137129"/>
                        </a:cubicBezTo>
                        <a:cubicBezTo>
                          <a:pt x="153740" y="133960"/>
                          <a:pt x="151689" y="131180"/>
                          <a:pt x="150999" y="128075"/>
                        </a:cubicBezTo>
                        <a:cubicBezTo>
                          <a:pt x="149672" y="122102"/>
                          <a:pt x="148657" y="116050"/>
                          <a:pt x="147981" y="109968"/>
                        </a:cubicBezTo>
                        <a:cubicBezTo>
                          <a:pt x="145018" y="83305"/>
                          <a:pt x="147135" y="79423"/>
                          <a:pt x="141945" y="58665"/>
                        </a:cubicBezTo>
                        <a:cubicBezTo>
                          <a:pt x="141173" y="55579"/>
                          <a:pt x="140349" y="52457"/>
                          <a:pt x="138927" y="49612"/>
                        </a:cubicBezTo>
                        <a:cubicBezTo>
                          <a:pt x="132639" y="37036"/>
                          <a:pt x="128369" y="37542"/>
                          <a:pt x="114785" y="28487"/>
                        </a:cubicBezTo>
                        <a:cubicBezTo>
                          <a:pt x="100439" y="18924"/>
                          <a:pt x="109168" y="23598"/>
                          <a:pt x="87624" y="16416"/>
                        </a:cubicBezTo>
                        <a:lnTo>
                          <a:pt x="78571" y="13398"/>
                        </a:lnTo>
                        <a:cubicBezTo>
                          <a:pt x="75553" y="12392"/>
                          <a:pt x="72164" y="12145"/>
                          <a:pt x="69517" y="10380"/>
                        </a:cubicBezTo>
                        <a:cubicBezTo>
                          <a:pt x="66499" y="8368"/>
                          <a:pt x="63708" y="5967"/>
                          <a:pt x="60464" y="4345"/>
                        </a:cubicBezTo>
                        <a:cubicBezTo>
                          <a:pt x="57619" y="2922"/>
                          <a:pt x="54364" y="2509"/>
                          <a:pt x="51410" y="1327"/>
                        </a:cubicBezTo>
                        <a:cubicBezTo>
                          <a:pt x="49322" y="492"/>
                          <a:pt x="14693" y="-1188"/>
                          <a:pt x="6143" y="132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5" name="フリーフォーム 954"/>
                  <p:cNvSpPr/>
                  <p:nvPr/>
                </p:nvSpPr>
                <p:spPr>
                  <a:xfrm>
                    <a:off x="5656004" y="2554464"/>
                    <a:ext cx="159929" cy="165981"/>
                  </a:xfrm>
                  <a:custGeom>
                    <a:avLst/>
                    <a:gdLst>
                      <a:gd name="connsiteX0" fmla="*/ 12056 w 159929"/>
                      <a:gd name="connsiteY0" fmla="*/ 15089 h 165981"/>
                      <a:gd name="connsiteX1" fmla="*/ 6020 w 159929"/>
                      <a:gd name="connsiteY1" fmla="*/ 30179 h 165981"/>
                      <a:gd name="connsiteX2" fmla="*/ 3003 w 159929"/>
                      <a:gd name="connsiteY2" fmla="*/ 39232 h 165981"/>
                      <a:gd name="connsiteX3" fmla="*/ 9038 w 159929"/>
                      <a:gd name="connsiteY3" fmla="*/ 81482 h 165981"/>
                      <a:gd name="connsiteX4" fmla="*/ 6020 w 159929"/>
                      <a:gd name="connsiteY4" fmla="*/ 126749 h 165981"/>
                      <a:gd name="connsiteX5" fmla="*/ 6020 w 159929"/>
                      <a:gd name="connsiteY5" fmla="*/ 159945 h 165981"/>
                      <a:gd name="connsiteX6" fmla="*/ 15074 w 159929"/>
                      <a:gd name="connsiteY6" fmla="*/ 165981 h 165981"/>
                      <a:gd name="connsiteX7" fmla="*/ 33181 w 159929"/>
                      <a:gd name="connsiteY7" fmla="*/ 159945 h 165981"/>
                      <a:gd name="connsiteX8" fmla="*/ 51288 w 159929"/>
                      <a:gd name="connsiteY8" fmla="*/ 150891 h 165981"/>
                      <a:gd name="connsiteX9" fmla="*/ 87502 w 159929"/>
                      <a:gd name="connsiteY9" fmla="*/ 147874 h 165981"/>
                      <a:gd name="connsiteX10" fmla="*/ 129751 w 159929"/>
                      <a:gd name="connsiteY10" fmla="*/ 150891 h 165981"/>
                      <a:gd name="connsiteX11" fmla="*/ 150876 w 159929"/>
                      <a:gd name="connsiteY11" fmla="*/ 156927 h 165981"/>
                      <a:gd name="connsiteX12" fmla="*/ 156912 w 159929"/>
                      <a:gd name="connsiteY12" fmla="*/ 147874 h 165981"/>
                      <a:gd name="connsiteX13" fmla="*/ 159929 w 159929"/>
                      <a:gd name="connsiteY13" fmla="*/ 138820 h 165981"/>
                      <a:gd name="connsiteX14" fmla="*/ 156912 w 159929"/>
                      <a:gd name="connsiteY14" fmla="*/ 36214 h 165981"/>
                      <a:gd name="connsiteX15" fmla="*/ 153894 w 159929"/>
                      <a:gd name="connsiteY15" fmla="*/ 27161 h 165981"/>
                      <a:gd name="connsiteX16" fmla="*/ 135787 w 159929"/>
                      <a:gd name="connsiteY16" fmla="*/ 21125 h 165981"/>
                      <a:gd name="connsiteX17" fmla="*/ 126733 w 159929"/>
                      <a:gd name="connsiteY17" fmla="*/ 18107 h 165981"/>
                      <a:gd name="connsiteX18" fmla="*/ 108626 w 159929"/>
                      <a:gd name="connsiteY18" fmla="*/ 9054 h 165981"/>
                      <a:gd name="connsiteX19" fmla="*/ 96555 w 159929"/>
                      <a:gd name="connsiteY19" fmla="*/ 6036 h 165981"/>
                      <a:gd name="connsiteX20" fmla="*/ 78448 w 159929"/>
                      <a:gd name="connsiteY20" fmla="*/ 0 h 165981"/>
                      <a:gd name="connsiteX21" fmla="*/ 12056 w 159929"/>
                      <a:gd name="connsiteY21" fmla="*/ 15089 h 16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929" h="165981">
                        <a:moveTo>
                          <a:pt x="12056" y="15089"/>
                        </a:moveTo>
                        <a:cubicBezTo>
                          <a:pt x="-15" y="20119"/>
                          <a:pt x="7922" y="25106"/>
                          <a:pt x="6020" y="30179"/>
                        </a:cubicBezTo>
                        <a:cubicBezTo>
                          <a:pt x="4903" y="33157"/>
                          <a:pt x="3003" y="36051"/>
                          <a:pt x="3003" y="39232"/>
                        </a:cubicBezTo>
                        <a:cubicBezTo>
                          <a:pt x="3003" y="65681"/>
                          <a:pt x="3453" y="64726"/>
                          <a:pt x="9038" y="81482"/>
                        </a:cubicBezTo>
                        <a:cubicBezTo>
                          <a:pt x="8032" y="96571"/>
                          <a:pt x="7690" y="111719"/>
                          <a:pt x="6020" y="126749"/>
                        </a:cubicBezTo>
                        <a:cubicBezTo>
                          <a:pt x="3991" y="145015"/>
                          <a:pt x="-6448" y="128774"/>
                          <a:pt x="6020" y="159945"/>
                        </a:cubicBezTo>
                        <a:cubicBezTo>
                          <a:pt x="7367" y="163313"/>
                          <a:pt x="12056" y="163969"/>
                          <a:pt x="15074" y="165981"/>
                        </a:cubicBezTo>
                        <a:cubicBezTo>
                          <a:pt x="21110" y="163969"/>
                          <a:pt x="27888" y="163474"/>
                          <a:pt x="33181" y="159945"/>
                        </a:cubicBezTo>
                        <a:cubicBezTo>
                          <a:pt x="39539" y="155706"/>
                          <a:pt x="43478" y="151932"/>
                          <a:pt x="51288" y="150891"/>
                        </a:cubicBezTo>
                        <a:cubicBezTo>
                          <a:pt x="63295" y="149290"/>
                          <a:pt x="75431" y="148880"/>
                          <a:pt x="87502" y="147874"/>
                        </a:cubicBezTo>
                        <a:cubicBezTo>
                          <a:pt x="101585" y="148880"/>
                          <a:pt x="115718" y="149332"/>
                          <a:pt x="129751" y="150891"/>
                        </a:cubicBezTo>
                        <a:cubicBezTo>
                          <a:pt x="135433" y="151522"/>
                          <a:pt x="145155" y="155020"/>
                          <a:pt x="150876" y="156927"/>
                        </a:cubicBezTo>
                        <a:cubicBezTo>
                          <a:pt x="152888" y="153909"/>
                          <a:pt x="155290" y="151118"/>
                          <a:pt x="156912" y="147874"/>
                        </a:cubicBezTo>
                        <a:cubicBezTo>
                          <a:pt x="158335" y="145029"/>
                          <a:pt x="159929" y="142001"/>
                          <a:pt x="159929" y="138820"/>
                        </a:cubicBezTo>
                        <a:cubicBezTo>
                          <a:pt x="159929" y="104603"/>
                          <a:pt x="158759" y="70381"/>
                          <a:pt x="156912" y="36214"/>
                        </a:cubicBezTo>
                        <a:cubicBezTo>
                          <a:pt x="156740" y="33038"/>
                          <a:pt x="156482" y="29010"/>
                          <a:pt x="153894" y="27161"/>
                        </a:cubicBezTo>
                        <a:cubicBezTo>
                          <a:pt x="148717" y="23463"/>
                          <a:pt x="141823" y="23137"/>
                          <a:pt x="135787" y="21125"/>
                        </a:cubicBezTo>
                        <a:cubicBezTo>
                          <a:pt x="132769" y="20119"/>
                          <a:pt x="129380" y="19872"/>
                          <a:pt x="126733" y="18107"/>
                        </a:cubicBezTo>
                        <a:cubicBezTo>
                          <a:pt x="116813" y="11494"/>
                          <a:pt x="119559" y="12178"/>
                          <a:pt x="108626" y="9054"/>
                        </a:cubicBezTo>
                        <a:cubicBezTo>
                          <a:pt x="104638" y="7915"/>
                          <a:pt x="100528" y="7228"/>
                          <a:pt x="96555" y="6036"/>
                        </a:cubicBezTo>
                        <a:cubicBezTo>
                          <a:pt x="90461" y="4208"/>
                          <a:pt x="78448" y="0"/>
                          <a:pt x="78448" y="0"/>
                        </a:cubicBezTo>
                        <a:cubicBezTo>
                          <a:pt x="46289" y="3573"/>
                          <a:pt x="24127" y="10059"/>
                          <a:pt x="12056" y="1508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6" name="フリーフォーム 955"/>
                  <p:cNvSpPr/>
                  <p:nvPr/>
                </p:nvSpPr>
                <p:spPr>
                  <a:xfrm>
                    <a:off x="5791791" y="1706400"/>
                    <a:ext cx="461726" cy="313910"/>
                  </a:xfrm>
                  <a:custGeom>
                    <a:avLst/>
                    <a:gdLst>
                      <a:gd name="connsiteX0" fmla="*/ 0 w 461726"/>
                      <a:gd name="connsiteY0" fmla="*/ 262607 h 313910"/>
                      <a:gd name="connsiteX1" fmla="*/ 12071 w 461726"/>
                      <a:gd name="connsiteY1" fmla="*/ 277696 h 313910"/>
                      <a:gd name="connsiteX2" fmla="*/ 21125 w 461726"/>
                      <a:gd name="connsiteY2" fmla="*/ 283732 h 313910"/>
                      <a:gd name="connsiteX3" fmla="*/ 24142 w 461726"/>
                      <a:gd name="connsiteY3" fmla="*/ 292785 h 313910"/>
                      <a:gd name="connsiteX4" fmla="*/ 51303 w 461726"/>
                      <a:gd name="connsiteY4" fmla="*/ 307874 h 313910"/>
                      <a:gd name="connsiteX5" fmla="*/ 63374 w 461726"/>
                      <a:gd name="connsiteY5" fmla="*/ 310892 h 313910"/>
                      <a:gd name="connsiteX6" fmla="*/ 72427 w 461726"/>
                      <a:gd name="connsiteY6" fmla="*/ 313910 h 313910"/>
                      <a:gd name="connsiteX7" fmla="*/ 111659 w 461726"/>
                      <a:gd name="connsiteY7" fmla="*/ 307874 h 313910"/>
                      <a:gd name="connsiteX8" fmla="*/ 120713 w 461726"/>
                      <a:gd name="connsiteY8" fmla="*/ 301839 h 313910"/>
                      <a:gd name="connsiteX9" fmla="*/ 138820 w 461726"/>
                      <a:gd name="connsiteY9" fmla="*/ 295803 h 313910"/>
                      <a:gd name="connsiteX10" fmla="*/ 156926 w 461726"/>
                      <a:gd name="connsiteY10" fmla="*/ 283732 h 313910"/>
                      <a:gd name="connsiteX11" fmla="*/ 165980 w 461726"/>
                      <a:gd name="connsiteY11" fmla="*/ 277696 h 313910"/>
                      <a:gd name="connsiteX12" fmla="*/ 175033 w 461726"/>
                      <a:gd name="connsiteY12" fmla="*/ 274678 h 313910"/>
                      <a:gd name="connsiteX13" fmla="*/ 214265 w 461726"/>
                      <a:gd name="connsiteY13" fmla="*/ 268643 h 313910"/>
                      <a:gd name="connsiteX14" fmla="*/ 244443 w 461726"/>
                      <a:gd name="connsiteY14" fmla="*/ 259589 h 313910"/>
                      <a:gd name="connsiteX15" fmla="*/ 253497 w 461726"/>
                      <a:gd name="connsiteY15" fmla="*/ 256571 h 313910"/>
                      <a:gd name="connsiteX16" fmla="*/ 265568 w 461726"/>
                      <a:gd name="connsiteY16" fmla="*/ 253553 h 313910"/>
                      <a:gd name="connsiteX17" fmla="*/ 274622 w 461726"/>
                      <a:gd name="connsiteY17" fmla="*/ 250536 h 313910"/>
                      <a:gd name="connsiteX18" fmla="*/ 298764 w 461726"/>
                      <a:gd name="connsiteY18" fmla="*/ 247518 h 313910"/>
                      <a:gd name="connsiteX19" fmla="*/ 325925 w 461726"/>
                      <a:gd name="connsiteY19" fmla="*/ 241482 h 313910"/>
                      <a:gd name="connsiteX20" fmla="*/ 353085 w 461726"/>
                      <a:gd name="connsiteY20" fmla="*/ 223375 h 313910"/>
                      <a:gd name="connsiteX21" fmla="*/ 362138 w 461726"/>
                      <a:gd name="connsiteY21" fmla="*/ 217340 h 313910"/>
                      <a:gd name="connsiteX22" fmla="*/ 371192 w 461726"/>
                      <a:gd name="connsiteY22" fmla="*/ 211304 h 313910"/>
                      <a:gd name="connsiteX23" fmla="*/ 386281 w 461726"/>
                      <a:gd name="connsiteY23" fmla="*/ 196215 h 313910"/>
                      <a:gd name="connsiteX24" fmla="*/ 401370 w 461726"/>
                      <a:gd name="connsiteY24" fmla="*/ 181126 h 313910"/>
                      <a:gd name="connsiteX25" fmla="*/ 404388 w 461726"/>
                      <a:gd name="connsiteY25" fmla="*/ 172072 h 313910"/>
                      <a:gd name="connsiteX26" fmla="*/ 419477 w 461726"/>
                      <a:gd name="connsiteY26" fmla="*/ 153965 h 313910"/>
                      <a:gd name="connsiteX27" fmla="*/ 425513 w 461726"/>
                      <a:gd name="connsiteY27" fmla="*/ 135858 h 313910"/>
                      <a:gd name="connsiteX28" fmla="*/ 428530 w 461726"/>
                      <a:gd name="connsiteY28" fmla="*/ 126805 h 313910"/>
                      <a:gd name="connsiteX29" fmla="*/ 434566 w 461726"/>
                      <a:gd name="connsiteY29" fmla="*/ 117751 h 313910"/>
                      <a:gd name="connsiteX30" fmla="*/ 443620 w 461726"/>
                      <a:gd name="connsiteY30" fmla="*/ 84555 h 313910"/>
                      <a:gd name="connsiteX31" fmla="*/ 446637 w 461726"/>
                      <a:gd name="connsiteY31" fmla="*/ 72484 h 313910"/>
                      <a:gd name="connsiteX32" fmla="*/ 452673 w 461726"/>
                      <a:gd name="connsiteY32" fmla="*/ 42306 h 313910"/>
                      <a:gd name="connsiteX33" fmla="*/ 458709 w 461726"/>
                      <a:gd name="connsiteY33" fmla="*/ 24199 h 313910"/>
                      <a:gd name="connsiteX34" fmla="*/ 461726 w 461726"/>
                      <a:gd name="connsiteY34" fmla="*/ 15146 h 313910"/>
                      <a:gd name="connsiteX35" fmla="*/ 458709 w 461726"/>
                      <a:gd name="connsiteY35" fmla="*/ 6092 h 313910"/>
                      <a:gd name="connsiteX36" fmla="*/ 434566 w 461726"/>
                      <a:gd name="connsiteY36" fmla="*/ 3074 h 313910"/>
                      <a:gd name="connsiteX37" fmla="*/ 425513 w 461726"/>
                      <a:gd name="connsiteY37" fmla="*/ 9110 h 313910"/>
                      <a:gd name="connsiteX38" fmla="*/ 407406 w 461726"/>
                      <a:gd name="connsiteY38" fmla="*/ 24199 h 313910"/>
                      <a:gd name="connsiteX39" fmla="*/ 401370 w 461726"/>
                      <a:gd name="connsiteY39" fmla="*/ 45324 h 313910"/>
                      <a:gd name="connsiteX40" fmla="*/ 398352 w 461726"/>
                      <a:gd name="connsiteY40" fmla="*/ 54377 h 313910"/>
                      <a:gd name="connsiteX41" fmla="*/ 389299 w 461726"/>
                      <a:gd name="connsiteY41" fmla="*/ 63431 h 313910"/>
                      <a:gd name="connsiteX42" fmla="*/ 368174 w 461726"/>
                      <a:gd name="connsiteY42" fmla="*/ 87573 h 313910"/>
                      <a:gd name="connsiteX43" fmla="*/ 356103 w 461726"/>
                      <a:gd name="connsiteY43" fmla="*/ 102662 h 313910"/>
                      <a:gd name="connsiteX44" fmla="*/ 344031 w 461726"/>
                      <a:gd name="connsiteY44" fmla="*/ 120769 h 313910"/>
                      <a:gd name="connsiteX45" fmla="*/ 337996 w 461726"/>
                      <a:gd name="connsiteY45" fmla="*/ 129823 h 313910"/>
                      <a:gd name="connsiteX46" fmla="*/ 319889 w 461726"/>
                      <a:gd name="connsiteY46" fmla="*/ 144912 h 313910"/>
                      <a:gd name="connsiteX47" fmla="*/ 301782 w 461726"/>
                      <a:gd name="connsiteY47" fmla="*/ 156983 h 313910"/>
                      <a:gd name="connsiteX48" fmla="*/ 292728 w 461726"/>
                      <a:gd name="connsiteY48" fmla="*/ 163019 h 313910"/>
                      <a:gd name="connsiteX49" fmla="*/ 283675 w 461726"/>
                      <a:gd name="connsiteY49" fmla="*/ 169054 h 313910"/>
                      <a:gd name="connsiteX50" fmla="*/ 277639 w 461726"/>
                      <a:gd name="connsiteY50" fmla="*/ 178108 h 313910"/>
                      <a:gd name="connsiteX51" fmla="*/ 250479 w 461726"/>
                      <a:gd name="connsiteY51" fmla="*/ 187161 h 313910"/>
                      <a:gd name="connsiteX52" fmla="*/ 223319 w 461726"/>
                      <a:gd name="connsiteY52" fmla="*/ 196215 h 313910"/>
                      <a:gd name="connsiteX53" fmla="*/ 214265 w 461726"/>
                      <a:gd name="connsiteY53" fmla="*/ 199233 h 313910"/>
                      <a:gd name="connsiteX54" fmla="*/ 202194 w 461726"/>
                      <a:gd name="connsiteY54" fmla="*/ 202250 h 313910"/>
                      <a:gd name="connsiteX55" fmla="*/ 184087 w 461726"/>
                      <a:gd name="connsiteY55" fmla="*/ 208286 h 313910"/>
                      <a:gd name="connsiteX56" fmla="*/ 172016 w 461726"/>
                      <a:gd name="connsiteY56" fmla="*/ 211304 h 313910"/>
                      <a:gd name="connsiteX57" fmla="*/ 162962 w 461726"/>
                      <a:gd name="connsiteY57" fmla="*/ 214322 h 313910"/>
                      <a:gd name="connsiteX58" fmla="*/ 147873 w 461726"/>
                      <a:gd name="connsiteY58" fmla="*/ 217340 h 313910"/>
                      <a:gd name="connsiteX59" fmla="*/ 129766 w 461726"/>
                      <a:gd name="connsiteY59" fmla="*/ 223375 h 313910"/>
                      <a:gd name="connsiteX60" fmla="*/ 84499 w 461726"/>
                      <a:gd name="connsiteY60" fmla="*/ 238464 h 313910"/>
                      <a:gd name="connsiteX61" fmla="*/ 57338 w 461726"/>
                      <a:gd name="connsiteY61" fmla="*/ 247518 h 313910"/>
                      <a:gd name="connsiteX62" fmla="*/ 48285 w 461726"/>
                      <a:gd name="connsiteY62" fmla="*/ 250536 h 313910"/>
                      <a:gd name="connsiteX63" fmla="*/ 39231 w 461726"/>
                      <a:gd name="connsiteY63" fmla="*/ 253553 h 313910"/>
                      <a:gd name="connsiteX64" fmla="*/ 0 w 461726"/>
                      <a:gd name="connsiteY64" fmla="*/ 262607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1726" h="313910">
                        <a:moveTo>
                          <a:pt x="0" y="262607"/>
                        </a:moveTo>
                        <a:cubicBezTo>
                          <a:pt x="4024" y="267637"/>
                          <a:pt x="7516" y="273141"/>
                          <a:pt x="12071" y="277696"/>
                        </a:cubicBezTo>
                        <a:cubicBezTo>
                          <a:pt x="14636" y="280261"/>
                          <a:pt x="18859" y="280900"/>
                          <a:pt x="21125" y="283732"/>
                        </a:cubicBezTo>
                        <a:cubicBezTo>
                          <a:pt x="23112" y="286216"/>
                          <a:pt x="21893" y="290536"/>
                          <a:pt x="24142" y="292785"/>
                        </a:cubicBezTo>
                        <a:cubicBezTo>
                          <a:pt x="32788" y="301431"/>
                          <a:pt x="40677" y="304838"/>
                          <a:pt x="51303" y="307874"/>
                        </a:cubicBezTo>
                        <a:cubicBezTo>
                          <a:pt x="55291" y="309013"/>
                          <a:pt x="59386" y="309752"/>
                          <a:pt x="63374" y="310892"/>
                        </a:cubicBezTo>
                        <a:cubicBezTo>
                          <a:pt x="66433" y="311766"/>
                          <a:pt x="69409" y="312904"/>
                          <a:pt x="72427" y="313910"/>
                        </a:cubicBezTo>
                        <a:cubicBezTo>
                          <a:pt x="81089" y="313044"/>
                          <a:pt x="100781" y="313313"/>
                          <a:pt x="111659" y="307874"/>
                        </a:cubicBezTo>
                        <a:cubicBezTo>
                          <a:pt x="114903" y="306252"/>
                          <a:pt x="117399" y="303312"/>
                          <a:pt x="120713" y="301839"/>
                        </a:cubicBezTo>
                        <a:cubicBezTo>
                          <a:pt x="126527" y="299255"/>
                          <a:pt x="138820" y="295803"/>
                          <a:pt x="138820" y="295803"/>
                        </a:cubicBezTo>
                        <a:lnTo>
                          <a:pt x="156926" y="283732"/>
                        </a:lnTo>
                        <a:cubicBezTo>
                          <a:pt x="159944" y="281720"/>
                          <a:pt x="162539" y="278843"/>
                          <a:pt x="165980" y="277696"/>
                        </a:cubicBezTo>
                        <a:cubicBezTo>
                          <a:pt x="168998" y="276690"/>
                          <a:pt x="171903" y="275247"/>
                          <a:pt x="175033" y="274678"/>
                        </a:cubicBezTo>
                        <a:cubicBezTo>
                          <a:pt x="225327" y="265533"/>
                          <a:pt x="177903" y="276723"/>
                          <a:pt x="214265" y="268643"/>
                        </a:cubicBezTo>
                        <a:cubicBezTo>
                          <a:pt x="227943" y="265604"/>
                          <a:pt x="229405" y="264602"/>
                          <a:pt x="244443" y="259589"/>
                        </a:cubicBezTo>
                        <a:cubicBezTo>
                          <a:pt x="247461" y="258583"/>
                          <a:pt x="250411" y="257343"/>
                          <a:pt x="253497" y="256571"/>
                        </a:cubicBezTo>
                        <a:cubicBezTo>
                          <a:pt x="257521" y="255565"/>
                          <a:pt x="261580" y="254692"/>
                          <a:pt x="265568" y="253553"/>
                        </a:cubicBezTo>
                        <a:cubicBezTo>
                          <a:pt x="268627" y="252679"/>
                          <a:pt x="271492" y="251105"/>
                          <a:pt x="274622" y="250536"/>
                        </a:cubicBezTo>
                        <a:cubicBezTo>
                          <a:pt x="282601" y="249085"/>
                          <a:pt x="290748" y="248751"/>
                          <a:pt x="298764" y="247518"/>
                        </a:cubicBezTo>
                        <a:cubicBezTo>
                          <a:pt x="308724" y="245986"/>
                          <a:pt x="316314" y="243885"/>
                          <a:pt x="325925" y="241482"/>
                        </a:cubicBezTo>
                        <a:lnTo>
                          <a:pt x="353085" y="223375"/>
                        </a:lnTo>
                        <a:lnTo>
                          <a:pt x="362138" y="217340"/>
                        </a:lnTo>
                        <a:lnTo>
                          <a:pt x="371192" y="211304"/>
                        </a:lnTo>
                        <a:cubicBezTo>
                          <a:pt x="387283" y="187164"/>
                          <a:pt x="366165" y="216330"/>
                          <a:pt x="386281" y="196215"/>
                        </a:cubicBezTo>
                        <a:cubicBezTo>
                          <a:pt x="406403" y="176094"/>
                          <a:pt x="377226" y="197221"/>
                          <a:pt x="401370" y="181126"/>
                        </a:cubicBezTo>
                        <a:cubicBezTo>
                          <a:pt x="402376" y="178108"/>
                          <a:pt x="402623" y="174719"/>
                          <a:pt x="404388" y="172072"/>
                        </a:cubicBezTo>
                        <a:cubicBezTo>
                          <a:pt x="413865" y="157856"/>
                          <a:pt x="412893" y="168779"/>
                          <a:pt x="419477" y="153965"/>
                        </a:cubicBezTo>
                        <a:cubicBezTo>
                          <a:pt x="422061" y="148151"/>
                          <a:pt x="423501" y="141894"/>
                          <a:pt x="425513" y="135858"/>
                        </a:cubicBezTo>
                        <a:cubicBezTo>
                          <a:pt x="426519" y="132840"/>
                          <a:pt x="426766" y="129452"/>
                          <a:pt x="428530" y="126805"/>
                        </a:cubicBezTo>
                        <a:cubicBezTo>
                          <a:pt x="430542" y="123787"/>
                          <a:pt x="433093" y="121066"/>
                          <a:pt x="434566" y="117751"/>
                        </a:cubicBezTo>
                        <a:cubicBezTo>
                          <a:pt x="440847" y="103620"/>
                          <a:pt x="440465" y="98754"/>
                          <a:pt x="443620" y="84555"/>
                        </a:cubicBezTo>
                        <a:cubicBezTo>
                          <a:pt x="444520" y="80506"/>
                          <a:pt x="445824" y="76551"/>
                          <a:pt x="446637" y="72484"/>
                        </a:cubicBezTo>
                        <a:cubicBezTo>
                          <a:pt x="449899" y="56174"/>
                          <a:pt x="448468" y="56322"/>
                          <a:pt x="452673" y="42306"/>
                        </a:cubicBezTo>
                        <a:cubicBezTo>
                          <a:pt x="454501" y="36212"/>
                          <a:pt x="456697" y="30235"/>
                          <a:pt x="458709" y="24199"/>
                        </a:cubicBezTo>
                        <a:lnTo>
                          <a:pt x="461726" y="15146"/>
                        </a:lnTo>
                        <a:cubicBezTo>
                          <a:pt x="460720" y="12128"/>
                          <a:pt x="460696" y="8576"/>
                          <a:pt x="458709" y="6092"/>
                        </a:cubicBezTo>
                        <a:cubicBezTo>
                          <a:pt x="450747" y="-3861"/>
                          <a:pt x="445632" y="861"/>
                          <a:pt x="434566" y="3074"/>
                        </a:cubicBezTo>
                        <a:cubicBezTo>
                          <a:pt x="431548" y="5086"/>
                          <a:pt x="428299" y="6788"/>
                          <a:pt x="425513" y="9110"/>
                        </a:cubicBezTo>
                        <a:cubicBezTo>
                          <a:pt x="402277" y="28473"/>
                          <a:pt x="429883" y="9213"/>
                          <a:pt x="407406" y="24199"/>
                        </a:cubicBezTo>
                        <a:cubicBezTo>
                          <a:pt x="400170" y="45904"/>
                          <a:pt x="408949" y="18799"/>
                          <a:pt x="401370" y="45324"/>
                        </a:cubicBezTo>
                        <a:cubicBezTo>
                          <a:pt x="400496" y="48383"/>
                          <a:pt x="400116" y="51730"/>
                          <a:pt x="398352" y="54377"/>
                        </a:cubicBezTo>
                        <a:cubicBezTo>
                          <a:pt x="395985" y="57928"/>
                          <a:pt x="391919" y="60062"/>
                          <a:pt x="389299" y="63431"/>
                        </a:cubicBezTo>
                        <a:cubicBezTo>
                          <a:pt x="370343" y="87804"/>
                          <a:pt x="385699" y="75890"/>
                          <a:pt x="368174" y="87573"/>
                        </a:cubicBezTo>
                        <a:cubicBezTo>
                          <a:pt x="361378" y="107962"/>
                          <a:pt x="370803" y="85863"/>
                          <a:pt x="356103" y="102662"/>
                        </a:cubicBezTo>
                        <a:cubicBezTo>
                          <a:pt x="351326" y="108121"/>
                          <a:pt x="348055" y="114733"/>
                          <a:pt x="344031" y="120769"/>
                        </a:cubicBezTo>
                        <a:cubicBezTo>
                          <a:pt x="342019" y="123787"/>
                          <a:pt x="341014" y="127811"/>
                          <a:pt x="337996" y="129823"/>
                        </a:cubicBezTo>
                        <a:cubicBezTo>
                          <a:pt x="305660" y="151377"/>
                          <a:pt x="354724" y="117818"/>
                          <a:pt x="319889" y="144912"/>
                        </a:cubicBezTo>
                        <a:cubicBezTo>
                          <a:pt x="314163" y="149366"/>
                          <a:pt x="307818" y="152959"/>
                          <a:pt x="301782" y="156983"/>
                        </a:cubicBezTo>
                        <a:lnTo>
                          <a:pt x="292728" y="163019"/>
                        </a:lnTo>
                        <a:lnTo>
                          <a:pt x="283675" y="169054"/>
                        </a:lnTo>
                        <a:cubicBezTo>
                          <a:pt x="281663" y="172072"/>
                          <a:pt x="280715" y="176186"/>
                          <a:pt x="277639" y="178108"/>
                        </a:cubicBezTo>
                        <a:cubicBezTo>
                          <a:pt x="277631" y="178113"/>
                          <a:pt x="255010" y="185651"/>
                          <a:pt x="250479" y="187161"/>
                        </a:cubicBezTo>
                        <a:lnTo>
                          <a:pt x="223319" y="196215"/>
                        </a:lnTo>
                        <a:cubicBezTo>
                          <a:pt x="220301" y="197221"/>
                          <a:pt x="217351" y="198462"/>
                          <a:pt x="214265" y="199233"/>
                        </a:cubicBezTo>
                        <a:cubicBezTo>
                          <a:pt x="210241" y="200239"/>
                          <a:pt x="206167" y="201058"/>
                          <a:pt x="202194" y="202250"/>
                        </a:cubicBezTo>
                        <a:cubicBezTo>
                          <a:pt x="196100" y="204078"/>
                          <a:pt x="190259" y="206743"/>
                          <a:pt x="184087" y="208286"/>
                        </a:cubicBezTo>
                        <a:cubicBezTo>
                          <a:pt x="180063" y="209292"/>
                          <a:pt x="176004" y="210165"/>
                          <a:pt x="172016" y="211304"/>
                        </a:cubicBezTo>
                        <a:cubicBezTo>
                          <a:pt x="168957" y="212178"/>
                          <a:pt x="166048" y="213550"/>
                          <a:pt x="162962" y="214322"/>
                        </a:cubicBezTo>
                        <a:cubicBezTo>
                          <a:pt x="157986" y="215566"/>
                          <a:pt x="152822" y="215990"/>
                          <a:pt x="147873" y="217340"/>
                        </a:cubicBezTo>
                        <a:cubicBezTo>
                          <a:pt x="141735" y="219014"/>
                          <a:pt x="135802" y="221363"/>
                          <a:pt x="129766" y="223375"/>
                        </a:cubicBezTo>
                        <a:lnTo>
                          <a:pt x="84499" y="238464"/>
                        </a:lnTo>
                        <a:lnTo>
                          <a:pt x="57338" y="247518"/>
                        </a:lnTo>
                        <a:lnTo>
                          <a:pt x="48285" y="250536"/>
                        </a:lnTo>
                        <a:cubicBezTo>
                          <a:pt x="45267" y="251542"/>
                          <a:pt x="42076" y="252130"/>
                          <a:pt x="39231" y="253553"/>
                        </a:cubicBezTo>
                        <a:lnTo>
                          <a:pt x="0" y="262607"/>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7" name="フリーフォーム 956"/>
                  <p:cNvSpPr/>
                  <p:nvPr/>
                </p:nvSpPr>
                <p:spPr>
                  <a:xfrm>
                    <a:off x="5885343" y="1901917"/>
                    <a:ext cx="295747" cy="190821"/>
                  </a:xfrm>
                  <a:custGeom>
                    <a:avLst/>
                    <a:gdLst>
                      <a:gd name="connsiteX0" fmla="*/ 0 w 295747"/>
                      <a:gd name="connsiteY0" fmla="*/ 124429 h 190821"/>
                      <a:gd name="connsiteX1" fmla="*/ 9054 w 295747"/>
                      <a:gd name="connsiteY1" fmla="*/ 148571 h 190821"/>
                      <a:gd name="connsiteX2" fmla="*/ 15089 w 295747"/>
                      <a:gd name="connsiteY2" fmla="*/ 178749 h 190821"/>
                      <a:gd name="connsiteX3" fmla="*/ 21125 w 295747"/>
                      <a:gd name="connsiteY3" fmla="*/ 187803 h 190821"/>
                      <a:gd name="connsiteX4" fmla="*/ 30178 w 295747"/>
                      <a:gd name="connsiteY4" fmla="*/ 190821 h 190821"/>
                      <a:gd name="connsiteX5" fmla="*/ 51303 w 295747"/>
                      <a:gd name="connsiteY5" fmla="*/ 187803 h 190821"/>
                      <a:gd name="connsiteX6" fmla="*/ 60357 w 295747"/>
                      <a:gd name="connsiteY6" fmla="*/ 184785 h 190821"/>
                      <a:gd name="connsiteX7" fmla="*/ 66392 w 295747"/>
                      <a:gd name="connsiteY7" fmla="*/ 175732 h 190821"/>
                      <a:gd name="connsiteX8" fmla="*/ 75446 w 295747"/>
                      <a:gd name="connsiteY8" fmla="*/ 169696 h 190821"/>
                      <a:gd name="connsiteX9" fmla="*/ 81481 w 295747"/>
                      <a:gd name="connsiteY9" fmla="*/ 160642 h 190821"/>
                      <a:gd name="connsiteX10" fmla="*/ 108642 w 295747"/>
                      <a:gd name="connsiteY10" fmla="*/ 148571 h 190821"/>
                      <a:gd name="connsiteX11" fmla="*/ 117695 w 295747"/>
                      <a:gd name="connsiteY11" fmla="*/ 145553 h 190821"/>
                      <a:gd name="connsiteX12" fmla="*/ 135802 w 295747"/>
                      <a:gd name="connsiteY12" fmla="*/ 136500 h 190821"/>
                      <a:gd name="connsiteX13" fmla="*/ 168998 w 295747"/>
                      <a:gd name="connsiteY13" fmla="*/ 127446 h 190821"/>
                      <a:gd name="connsiteX14" fmla="*/ 178052 w 295747"/>
                      <a:gd name="connsiteY14" fmla="*/ 124429 h 190821"/>
                      <a:gd name="connsiteX15" fmla="*/ 202194 w 295747"/>
                      <a:gd name="connsiteY15" fmla="*/ 118393 h 190821"/>
                      <a:gd name="connsiteX16" fmla="*/ 214266 w 295747"/>
                      <a:gd name="connsiteY16" fmla="*/ 115375 h 190821"/>
                      <a:gd name="connsiteX17" fmla="*/ 241426 w 295747"/>
                      <a:gd name="connsiteY17" fmla="*/ 106322 h 190821"/>
                      <a:gd name="connsiteX18" fmla="*/ 250479 w 295747"/>
                      <a:gd name="connsiteY18" fmla="*/ 103304 h 190821"/>
                      <a:gd name="connsiteX19" fmla="*/ 259533 w 295747"/>
                      <a:gd name="connsiteY19" fmla="*/ 100286 h 190821"/>
                      <a:gd name="connsiteX20" fmla="*/ 277640 w 295747"/>
                      <a:gd name="connsiteY20" fmla="*/ 88215 h 190821"/>
                      <a:gd name="connsiteX21" fmla="*/ 286693 w 295747"/>
                      <a:gd name="connsiteY21" fmla="*/ 82179 h 190821"/>
                      <a:gd name="connsiteX22" fmla="*/ 295747 w 295747"/>
                      <a:gd name="connsiteY22" fmla="*/ 21823 h 190821"/>
                      <a:gd name="connsiteX23" fmla="*/ 292729 w 295747"/>
                      <a:gd name="connsiteY23" fmla="*/ 698 h 190821"/>
                      <a:gd name="connsiteX24" fmla="*/ 283675 w 295747"/>
                      <a:gd name="connsiteY24" fmla="*/ 6733 h 190821"/>
                      <a:gd name="connsiteX25" fmla="*/ 274622 w 295747"/>
                      <a:gd name="connsiteY25" fmla="*/ 15787 h 190821"/>
                      <a:gd name="connsiteX26" fmla="*/ 256515 w 295747"/>
                      <a:gd name="connsiteY26" fmla="*/ 27858 h 190821"/>
                      <a:gd name="connsiteX27" fmla="*/ 247462 w 295747"/>
                      <a:gd name="connsiteY27" fmla="*/ 33894 h 190821"/>
                      <a:gd name="connsiteX28" fmla="*/ 238408 w 295747"/>
                      <a:gd name="connsiteY28" fmla="*/ 36912 h 190821"/>
                      <a:gd name="connsiteX29" fmla="*/ 229355 w 295747"/>
                      <a:gd name="connsiteY29" fmla="*/ 42947 h 190821"/>
                      <a:gd name="connsiteX30" fmla="*/ 211248 w 295747"/>
                      <a:gd name="connsiteY30" fmla="*/ 48983 h 190821"/>
                      <a:gd name="connsiteX31" fmla="*/ 202194 w 295747"/>
                      <a:gd name="connsiteY31" fmla="*/ 52001 h 190821"/>
                      <a:gd name="connsiteX32" fmla="*/ 175034 w 295747"/>
                      <a:gd name="connsiteY32" fmla="*/ 64072 h 190821"/>
                      <a:gd name="connsiteX33" fmla="*/ 165980 w 295747"/>
                      <a:gd name="connsiteY33" fmla="*/ 67090 h 190821"/>
                      <a:gd name="connsiteX34" fmla="*/ 156927 w 295747"/>
                      <a:gd name="connsiteY34" fmla="*/ 70108 h 190821"/>
                      <a:gd name="connsiteX35" fmla="*/ 78464 w 295747"/>
                      <a:gd name="connsiteY35" fmla="*/ 82179 h 190821"/>
                      <a:gd name="connsiteX36" fmla="*/ 69410 w 295747"/>
                      <a:gd name="connsiteY36" fmla="*/ 85197 h 190821"/>
                      <a:gd name="connsiteX37" fmla="*/ 51303 w 295747"/>
                      <a:gd name="connsiteY37" fmla="*/ 94250 h 190821"/>
                      <a:gd name="connsiteX38" fmla="*/ 24143 w 295747"/>
                      <a:gd name="connsiteY38" fmla="*/ 112357 h 190821"/>
                      <a:gd name="connsiteX39" fmla="*/ 15089 w 295747"/>
                      <a:gd name="connsiteY39" fmla="*/ 118393 h 190821"/>
                      <a:gd name="connsiteX40" fmla="*/ 0 w 295747"/>
                      <a:gd name="connsiteY40" fmla="*/ 124429 h 19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5747" h="190821">
                        <a:moveTo>
                          <a:pt x="0" y="124429"/>
                        </a:moveTo>
                        <a:cubicBezTo>
                          <a:pt x="771" y="126357"/>
                          <a:pt x="8108" y="143841"/>
                          <a:pt x="9054" y="148571"/>
                        </a:cubicBezTo>
                        <a:cubicBezTo>
                          <a:pt x="10906" y="157831"/>
                          <a:pt x="10546" y="169662"/>
                          <a:pt x="15089" y="178749"/>
                        </a:cubicBezTo>
                        <a:cubicBezTo>
                          <a:pt x="16711" y="181993"/>
                          <a:pt x="18293" y="185537"/>
                          <a:pt x="21125" y="187803"/>
                        </a:cubicBezTo>
                        <a:cubicBezTo>
                          <a:pt x="23609" y="189790"/>
                          <a:pt x="27160" y="189815"/>
                          <a:pt x="30178" y="190821"/>
                        </a:cubicBezTo>
                        <a:cubicBezTo>
                          <a:pt x="37220" y="189815"/>
                          <a:pt x="44328" y="189198"/>
                          <a:pt x="51303" y="187803"/>
                        </a:cubicBezTo>
                        <a:cubicBezTo>
                          <a:pt x="54422" y="187179"/>
                          <a:pt x="57873" y="186772"/>
                          <a:pt x="60357" y="184785"/>
                        </a:cubicBezTo>
                        <a:cubicBezTo>
                          <a:pt x="63189" y="182519"/>
                          <a:pt x="63828" y="178296"/>
                          <a:pt x="66392" y="175732"/>
                        </a:cubicBezTo>
                        <a:cubicBezTo>
                          <a:pt x="68957" y="173167"/>
                          <a:pt x="72428" y="171708"/>
                          <a:pt x="75446" y="169696"/>
                        </a:cubicBezTo>
                        <a:cubicBezTo>
                          <a:pt x="77458" y="166678"/>
                          <a:pt x="78916" y="163207"/>
                          <a:pt x="81481" y="160642"/>
                        </a:cubicBezTo>
                        <a:cubicBezTo>
                          <a:pt x="88652" y="153471"/>
                          <a:pt x="99683" y="151558"/>
                          <a:pt x="108642" y="148571"/>
                        </a:cubicBezTo>
                        <a:lnTo>
                          <a:pt x="117695" y="145553"/>
                        </a:lnTo>
                        <a:cubicBezTo>
                          <a:pt x="150719" y="134545"/>
                          <a:pt x="100698" y="152101"/>
                          <a:pt x="135802" y="136500"/>
                        </a:cubicBezTo>
                        <a:cubicBezTo>
                          <a:pt x="152448" y="129102"/>
                          <a:pt x="152772" y="131502"/>
                          <a:pt x="168998" y="127446"/>
                        </a:cubicBezTo>
                        <a:cubicBezTo>
                          <a:pt x="172084" y="126675"/>
                          <a:pt x="174983" y="125266"/>
                          <a:pt x="178052" y="124429"/>
                        </a:cubicBezTo>
                        <a:cubicBezTo>
                          <a:pt x="186055" y="122247"/>
                          <a:pt x="194147" y="120405"/>
                          <a:pt x="202194" y="118393"/>
                        </a:cubicBezTo>
                        <a:cubicBezTo>
                          <a:pt x="206218" y="117387"/>
                          <a:pt x="210331" y="116687"/>
                          <a:pt x="214266" y="115375"/>
                        </a:cubicBezTo>
                        <a:lnTo>
                          <a:pt x="241426" y="106322"/>
                        </a:lnTo>
                        <a:lnTo>
                          <a:pt x="250479" y="103304"/>
                        </a:lnTo>
                        <a:lnTo>
                          <a:pt x="259533" y="100286"/>
                        </a:lnTo>
                        <a:lnTo>
                          <a:pt x="277640" y="88215"/>
                        </a:lnTo>
                        <a:lnTo>
                          <a:pt x="286693" y="82179"/>
                        </a:lnTo>
                        <a:cubicBezTo>
                          <a:pt x="297194" y="50678"/>
                          <a:pt x="292276" y="70418"/>
                          <a:pt x="295747" y="21823"/>
                        </a:cubicBezTo>
                        <a:cubicBezTo>
                          <a:pt x="294741" y="14781"/>
                          <a:pt x="297173" y="6252"/>
                          <a:pt x="292729" y="698"/>
                        </a:cubicBezTo>
                        <a:cubicBezTo>
                          <a:pt x="290463" y="-2134"/>
                          <a:pt x="286461" y="4411"/>
                          <a:pt x="283675" y="6733"/>
                        </a:cubicBezTo>
                        <a:cubicBezTo>
                          <a:pt x="280396" y="9465"/>
                          <a:pt x="277991" y="13167"/>
                          <a:pt x="274622" y="15787"/>
                        </a:cubicBezTo>
                        <a:cubicBezTo>
                          <a:pt x="268896" y="20241"/>
                          <a:pt x="262551" y="23834"/>
                          <a:pt x="256515" y="27858"/>
                        </a:cubicBezTo>
                        <a:cubicBezTo>
                          <a:pt x="253497" y="29870"/>
                          <a:pt x="250903" y="32747"/>
                          <a:pt x="247462" y="33894"/>
                        </a:cubicBezTo>
                        <a:cubicBezTo>
                          <a:pt x="244444" y="34900"/>
                          <a:pt x="241253" y="35489"/>
                          <a:pt x="238408" y="36912"/>
                        </a:cubicBezTo>
                        <a:cubicBezTo>
                          <a:pt x="235164" y="38534"/>
                          <a:pt x="232669" y="41474"/>
                          <a:pt x="229355" y="42947"/>
                        </a:cubicBezTo>
                        <a:cubicBezTo>
                          <a:pt x="223541" y="45531"/>
                          <a:pt x="217284" y="46971"/>
                          <a:pt x="211248" y="48983"/>
                        </a:cubicBezTo>
                        <a:cubicBezTo>
                          <a:pt x="208230" y="49989"/>
                          <a:pt x="204841" y="50236"/>
                          <a:pt x="202194" y="52001"/>
                        </a:cubicBezTo>
                        <a:cubicBezTo>
                          <a:pt x="187847" y="61565"/>
                          <a:pt x="196581" y="56889"/>
                          <a:pt x="175034" y="64072"/>
                        </a:cubicBezTo>
                        <a:lnTo>
                          <a:pt x="165980" y="67090"/>
                        </a:lnTo>
                        <a:cubicBezTo>
                          <a:pt x="162962" y="68096"/>
                          <a:pt x="160095" y="69820"/>
                          <a:pt x="156927" y="70108"/>
                        </a:cubicBezTo>
                        <a:cubicBezTo>
                          <a:pt x="130652" y="72497"/>
                          <a:pt x="103746" y="73752"/>
                          <a:pt x="78464" y="82179"/>
                        </a:cubicBezTo>
                        <a:cubicBezTo>
                          <a:pt x="75446" y="83185"/>
                          <a:pt x="72255" y="83774"/>
                          <a:pt x="69410" y="85197"/>
                        </a:cubicBezTo>
                        <a:cubicBezTo>
                          <a:pt x="46009" y="96897"/>
                          <a:pt x="74062" y="86664"/>
                          <a:pt x="51303" y="94250"/>
                        </a:cubicBezTo>
                        <a:lnTo>
                          <a:pt x="24143" y="112357"/>
                        </a:lnTo>
                        <a:cubicBezTo>
                          <a:pt x="21125" y="114369"/>
                          <a:pt x="18530" y="117246"/>
                          <a:pt x="15089" y="118393"/>
                        </a:cubicBezTo>
                        <a:lnTo>
                          <a:pt x="0" y="124429"/>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8" name="フリーフォーム 957"/>
                  <p:cNvSpPr/>
                  <p:nvPr/>
                </p:nvSpPr>
                <p:spPr>
                  <a:xfrm>
                    <a:off x="5917297" y="1993013"/>
                    <a:ext cx="266811" cy="190259"/>
                  </a:xfrm>
                  <a:custGeom>
                    <a:avLst/>
                    <a:gdLst>
                      <a:gd name="connsiteX0" fmla="*/ 1242 w 266811"/>
                      <a:gd name="connsiteY0" fmla="*/ 123867 h 190259"/>
                      <a:gd name="connsiteX1" fmla="*/ 4260 w 266811"/>
                      <a:gd name="connsiteY1" fmla="*/ 163099 h 190259"/>
                      <a:gd name="connsiteX2" fmla="*/ 7278 w 266811"/>
                      <a:gd name="connsiteY2" fmla="*/ 172152 h 190259"/>
                      <a:gd name="connsiteX3" fmla="*/ 16331 w 266811"/>
                      <a:gd name="connsiteY3" fmla="*/ 181206 h 190259"/>
                      <a:gd name="connsiteX4" fmla="*/ 25385 w 266811"/>
                      <a:gd name="connsiteY4" fmla="*/ 187241 h 190259"/>
                      <a:gd name="connsiteX5" fmla="*/ 34438 w 266811"/>
                      <a:gd name="connsiteY5" fmla="*/ 190259 h 190259"/>
                      <a:gd name="connsiteX6" fmla="*/ 67634 w 266811"/>
                      <a:gd name="connsiteY6" fmla="*/ 184224 h 190259"/>
                      <a:gd name="connsiteX7" fmla="*/ 85741 w 266811"/>
                      <a:gd name="connsiteY7" fmla="*/ 172152 h 190259"/>
                      <a:gd name="connsiteX8" fmla="*/ 103848 w 266811"/>
                      <a:gd name="connsiteY8" fmla="*/ 160081 h 190259"/>
                      <a:gd name="connsiteX9" fmla="*/ 112902 w 266811"/>
                      <a:gd name="connsiteY9" fmla="*/ 154045 h 190259"/>
                      <a:gd name="connsiteX10" fmla="*/ 121955 w 266811"/>
                      <a:gd name="connsiteY10" fmla="*/ 151028 h 190259"/>
                      <a:gd name="connsiteX11" fmla="*/ 140062 w 266811"/>
                      <a:gd name="connsiteY11" fmla="*/ 141974 h 190259"/>
                      <a:gd name="connsiteX12" fmla="*/ 158169 w 266811"/>
                      <a:gd name="connsiteY12" fmla="*/ 132921 h 190259"/>
                      <a:gd name="connsiteX13" fmla="*/ 203436 w 266811"/>
                      <a:gd name="connsiteY13" fmla="*/ 102742 h 190259"/>
                      <a:gd name="connsiteX14" fmla="*/ 221543 w 266811"/>
                      <a:gd name="connsiteY14" fmla="*/ 90671 h 190259"/>
                      <a:gd name="connsiteX15" fmla="*/ 230597 w 266811"/>
                      <a:gd name="connsiteY15" fmla="*/ 81618 h 190259"/>
                      <a:gd name="connsiteX16" fmla="*/ 236632 w 266811"/>
                      <a:gd name="connsiteY16" fmla="*/ 72564 h 190259"/>
                      <a:gd name="connsiteX17" fmla="*/ 254739 w 266811"/>
                      <a:gd name="connsiteY17" fmla="*/ 60493 h 190259"/>
                      <a:gd name="connsiteX18" fmla="*/ 257757 w 266811"/>
                      <a:gd name="connsiteY18" fmla="*/ 51439 h 190259"/>
                      <a:gd name="connsiteX19" fmla="*/ 263793 w 266811"/>
                      <a:gd name="connsiteY19" fmla="*/ 42386 h 190259"/>
                      <a:gd name="connsiteX20" fmla="*/ 266811 w 266811"/>
                      <a:gd name="connsiteY20" fmla="*/ 12208 h 190259"/>
                      <a:gd name="connsiteX21" fmla="*/ 254739 w 266811"/>
                      <a:gd name="connsiteY21" fmla="*/ 136 h 190259"/>
                      <a:gd name="connsiteX22" fmla="*/ 236632 w 266811"/>
                      <a:gd name="connsiteY22" fmla="*/ 6172 h 190259"/>
                      <a:gd name="connsiteX23" fmla="*/ 218525 w 266811"/>
                      <a:gd name="connsiteY23" fmla="*/ 18243 h 190259"/>
                      <a:gd name="connsiteX24" fmla="*/ 200419 w 266811"/>
                      <a:gd name="connsiteY24" fmla="*/ 24279 h 190259"/>
                      <a:gd name="connsiteX25" fmla="*/ 152133 w 266811"/>
                      <a:gd name="connsiteY25" fmla="*/ 30315 h 190259"/>
                      <a:gd name="connsiteX26" fmla="*/ 118937 w 266811"/>
                      <a:gd name="connsiteY26" fmla="*/ 39368 h 190259"/>
                      <a:gd name="connsiteX27" fmla="*/ 94795 w 266811"/>
                      <a:gd name="connsiteY27" fmla="*/ 45404 h 190259"/>
                      <a:gd name="connsiteX28" fmla="*/ 67634 w 266811"/>
                      <a:gd name="connsiteY28" fmla="*/ 60493 h 190259"/>
                      <a:gd name="connsiteX29" fmla="*/ 58581 w 266811"/>
                      <a:gd name="connsiteY29" fmla="*/ 66529 h 190259"/>
                      <a:gd name="connsiteX30" fmla="*/ 49527 w 266811"/>
                      <a:gd name="connsiteY30" fmla="*/ 75582 h 190259"/>
                      <a:gd name="connsiteX31" fmla="*/ 40474 w 266811"/>
                      <a:gd name="connsiteY31" fmla="*/ 78600 h 190259"/>
                      <a:gd name="connsiteX32" fmla="*/ 34438 w 266811"/>
                      <a:gd name="connsiteY32" fmla="*/ 87653 h 190259"/>
                      <a:gd name="connsiteX33" fmla="*/ 25385 w 266811"/>
                      <a:gd name="connsiteY33" fmla="*/ 90671 h 190259"/>
                      <a:gd name="connsiteX34" fmla="*/ 1242 w 266811"/>
                      <a:gd name="connsiteY34" fmla="*/ 123867 h 1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6811" h="190259">
                        <a:moveTo>
                          <a:pt x="1242" y="123867"/>
                        </a:moveTo>
                        <a:cubicBezTo>
                          <a:pt x="-2279" y="135938"/>
                          <a:pt x="2633" y="150084"/>
                          <a:pt x="4260" y="163099"/>
                        </a:cubicBezTo>
                        <a:cubicBezTo>
                          <a:pt x="4655" y="166255"/>
                          <a:pt x="5514" y="169505"/>
                          <a:pt x="7278" y="172152"/>
                        </a:cubicBezTo>
                        <a:cubicBezTo>
                          <a:pt x="9645" y="175703"/>
                          <a:pt x="13052" y="178474"/>
                          <a:pt x="16331" y="181206"/>
                        </a:cubicBezTo>
                        <a:cubicBezTo>
                          <a:pt x="19117" y="183528"/>
                          <a:pt x="22141" y="185619"/>
                          <a:pt x="25385" y="187241"/>
                        </a:cubicBezTo>
                        <a:cubicBezTo>
                          <a:pt x="28230" y="188663"/>
                          <a:pt x="31420" y="189253"/>
                          <a:pt x="34438" y="190259"/>
                        </a:cubicBezTo>
                        <a:cubicBezTo>
                          <a:pt x="39690" y="189602"/>
                          <a:pt x="59534" y="188724"/>
                          <a:pt x="67634" y="184224"/>
                        </a:cubicBezTo>
                        <a:cubicBezTo>
                          <a:pt x="73975" y="180701"/>
                          <a:pt x="79705" y="176176"/>
                          <a:pt x="85741" y="172152"/>
                        </a:cubicBezTo>
                        <a:lnTo>
                          <a:pt x="103848" y="160081"/>
                        </a:lnTo>
                        <a:cubicBezTo>
                          <a:pt x="106866" y="158069"/>
                          <a:pt x="109461" y="155192"/>
                          <a:pt x="112902" y="154045"/>
                        </a:cubicBezTo>
                        <a:lnTo>
                          <a:pt x="121955" y="151028"/>
                        </a:lnTo>
                        <a:cubicBezTo>
                          <a:pt x="147904" y="133729"/>
                          <a:pt x="115073" y="154469"/>
                          <a:pt x="140062" y="141974"/>
                        </a:cubicBezTo>
                        <a:cubicBezTo>
                          <a:pt x="163454" y="130277"/>
                          <a:pt x="135422" y="140502"/>
                          <a:pt x="158169" y="132921"/>
                        </a:cubicBezTo>
                        <a:lnTo>
                          <a:pt x="203436" y="102742"/>
                        </a:lnTo>
                        <a:cubicBezTo>
                          <a:pt x="203444" y="102737"/>
                          <a:pt x="221536" y="90678"/>
                          <a:pt x="221543" y="90671"/>
                        </a:cubicBezTo>
                        <a:cubicBezTo>
                          <a:pt x="224561" y="87653"/>
                          <a:pt x="227865" y="84897"/>
                          <a:pt x="230597" y="81618"/>
                        </a:cubicBezTo>
                        <a:cubicBezTo>
                          <a:pt x="232919" y="78832"/>
                          <a:pt x="233902" y="74952"/>
                          <a:pt x="236632" y="72564"/>
                        </a:cubicBezTo>
                        <a:cubicBezTo>
                          <a:pt x="242091" y="67787"/>
                          <a:pt x="254739" y="60493"/>
                          <a:pt x="254739" y="60493"/>
                        </a:cubicBezTo>
                        <a:cubicBezTo>
                          <a:pt x="255745" y="57475"/>
                          <a:pt x="256334" y="54284"/>
                          <a:pt x="257757" y="51439"/>
                        </a:cubicBezTo>
                        <a:cubicBezTo>
                          <a:pt x="259379" y="48195"/>
                          <a:pt x="262977" y="45920"/>
                          <a:pt x="263793" y="42386"/>
                        </a:cubicBezTo>
                        <a:cubicBezTo>
                          <a:pt x="266066" y="32535"/>
                          <a:pt x="265805" y="22267"/>
                          <a:pt x="266811" y="12208"/>
                        </a:cubicBezTo>
                        <a:cubicBezTo>
                          <a:pt x="264512" y="5310"/>
                          <a:pt x="265086" y="-1014"/>
                          <a:pt x="254739" y="136"/>
                        </a:cubicBezTo>
                        <a:cubicBezTo>
                          <a:pt x="248416" y="839"/>
                          <a:pt x="236632" y="6172"/>
                          <a:pt x="236632" y="6172"/>
                        </a:cubicBezTo>
                        <a:cubicBezTo>
                          <a:pt x="230596" y="10196"/>
                          <a:pt x="225407" y="15949"/>
                          <a:pt x="218525" y="18243"/>
                        </a:cubicBezTo>
                        <a:cubicBezTo>
                          <a:pt x="212490" y="20255"/>
                          <a:pt x="206717" y="23379"/>
                          <a:pt x="200419" y="24279"/>
                        </a:cubicBezTo>
                        <a:cubicBezTo>
                          <a:pt x="170276" y="28585"/>
                          <a:pt x="186364" y="26511"/>
                          <a:pt x="152133" y="30315"/>
                        </a:cubicBezTo>
                        <a:cubicBezTo>
                          <a:pt x="139122" y="34653"/>
                          <a:pt x="135966" y="35962"/>
                          <a:pt x="118937" y="39368"/>
                        </a:cubicBezTo>
                        <a:cubicBezTo>
                          <a:pt x="114755" y="40204"/>
                          <a:pt x="100016" y="42504"/>
                          <a:pt x="94795" y="45404"/>
                        </a:cubicBezTo>
                        <a:cubicBezTo>
                          <a:pt x="63666" y="62698"/>
                          <a:pt x="88120" y="53664"/>
                          <a:pt x="67634" y="60493"/>
                        </a:cubicBezTo>
                        <a:cubicBezTo>
                          <a:pt x="64616" y="62505"/>
                          <a:pt x="61367" y="64207"/>
                          <a:pt x="58581" y="66529"/>
                        </a:cubicBezTo>
                        <a:cubicBezTo>
                          <a:pt x="55302" y="69261"/>
                          <a:pt x="53078" y="73215"/>
                          <a:pt x="49527" y="75582"/>
                        </a:cubicBezTo>
                        <a:cubicBezTo>
                          <a:pt x="46880" y="77346"/>
                          <a:pt x="43492" y="77594"/>
                          <a:pt x="40474" y="78600"/>
                        </a:cubicBezTo>
                        <a:cubicBezTo>
                          <a:pt x="38462" y="81618"/>
                          <a:pt x="37270" y="85387"/>
                          <a:pt x="34438" y="87653"/>
                        </a:cubicBezTo>
                        <a:cubicBezTo>
                          <a:pt x="31954" y="89640"/>
                          <a:pt x="28113" y="89034"/>
                          <a:pt x="25385" y="90671"/>
                        </a:cubicBezTo>
                        <a:cubicBezTo>
                          <a:pt x="22945" y="92135"/>
                          <a:pt x="4763" y="111796"/>
                          <a:pt x="1242" y="1238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59" name="フリーフォーム 958"/>
                  <p:cNvSpPr/>
                  <p:nvPr/>
                </p:nvSpPr>
                <p:spPr>
                  <a:xfrm>
                    <a:off x="5945630" y="2089720"/>
                    <a:ext cx="229424" cy="184087"/>
                  </a:xfrm>
                  <a:custGeom>
                    <a:avLst/>
                    <a:gdLst>
                      <a:gd name="connsiteX0" fmla="*/ 12141 w 229424"/>
                      <a:gd name="connsiteY0" fmla="*/ 108641 h 184087"/>
                      <a:gd name="connsiteX1" fmla="*/ 12141 w 229424"/>
                      <a:gd name="connsiteY1" fmla="*/ 132784 h 184087"/>
                      <a:gd name="connsiteX2" fmla="*/ 3087 w 229424"/>
                      <a:gd name="connsiteY2" fmla="*/ 135802 h 184087"/>
                      <a:gd name="connsiteX3" fmla="*/ 70 w 229424"/>
                      <a:gd name="connsiteY3" fmla="*/ 144855 h 184087"/>
                      <a:gd name="connsiteX4" fmla="*/ 15159 w 229424"/>
                      <a:gd name="connsiteY4" fmla="*/ 159944 h 184087"/>
                      <a:gd name="connsiteX5" fmla="*/ 21194 w 229424"/>
                      <a:gd name="connsiteY5" fmla="*/ 168998 h 184087"/>
                      <a:gd name="connsiteX6" fmla="*/ 39301 w 229424"/>
                      <a:gd name="connsiteY6" fmla="*/ 178051 h 184087"/>
                      <a:gd name="connsiteX7" fmla="*/ 48355 w 229424"/>
                      <a:gd name="connsiteY7" fmla="*/ 184087 h 184087"/>
                      <a:gd name="connsiteX8" fmla="*/ 66462 w 229424"/>
                      <a:gd name="connsiteY8" fmla="*/ 156927 h 184087"/>
                      <a:gd name="connsiteX9" fmla="*/ 72497 w 229424"/>
                      <a:gd name="connsiteY9" fmla="*/ 147873 h 184087"/>
                      <a:gd name="connsiteX10" fmla="*/ 90604 w 229424"/>
                      <a:gd name="connsiteY10" fmla="*/ 132784 h 184087"/>
                      <a:gd name="connsiteX11" fmla="*/ 108711 w 229424"/>
                      <a:gd name="connsiteY11" fmla="*/ 120713 h 184087"/>
                      <a:gd name="connsiteX12" fmla="*/ 117765 w 229424"/>
                      <a:gd name="connsiteY12" fmla="*/ 114677 h 184087"/>
                      <a:gd name="connsiteX13" fmla="*/ 126818 w 229424"/>
                      <a:gd name="connsiteY13" fmla="*/ 111659 h 184087"/>
                      <a:gd name="connsiteX14" fmla="*/ 135872 w 229424"/>
                      <a:gd name="connsiteY14" fmla="*/ 105624 h 184087"/>
                      <a:gd name="connsiteX15" fmla="*/ 153979 w 229424"/>
                      <a:gd name="connsiteY15" fmla="*/ 102606 h 184087"/>
                      <a:gd name="connsiteX16" fmla="*/ 181139 w 229424"/>
                      <a:gd name="connsiteY16" fmla="*/ 93552 h 184087"/>
                      <a:gd name="connsiteX17" fmla="*/ 190192 w 229424"/>
                      <a:gd name="connsiteY17" fmla="*/ 90534 h 184087"/>
                      <a:gd name="connsiteX18" fmla="*/ 199246 w 229424"/>
                      <a:gd name="connsiteY18" fmla="*/ 84499 h 184087"/>
                      <a:gd name="connsiteX19" fmla="*/ 205282 w 229424"/>
                      <a:gd name="connsiteY19" fmla="*/ 75445 h 184087"/>
                      <a:gd name="connsiteX20" fmla="*/ 214335 w 229424"/>
                      <a:gd name="connsiteY20" fmla="*/ 69410 h 184087"/>
                      <a:gd name="connsiteX21" fmla="*/ 217353 w 229424"/>
                      <a:gd name="connsiteY21" fmla="*/ 60356 h 184087"/>
                      <a:gd name="connsiteX22" fmla="*/ 226406 w 229424"/>
                      <a:gd name="connsiteY22" fmla="*/ 51303 h 184087"/>
                      <a:gd name="connsiteX23" fmla="*/ 229424 w 229424"/>
                      <a:gd name="connsiteY23" fmla="*/ 42249 h 184087"/>
                      <a:gd name="connsiteX24" fmla="*/ 226406 w 229424"/>
                      <a:gd name="connsiteY24" fmla="*/ 24142 h 184087"/>
                      <a:gd name="connsiteX25" fmla="*/ 217353 w 229424"/>
                      <a:gd name="connsiteY25" fmla="*/ 6035 h 184087"/>
                      <a:gd name="connsiteX26" fmla="*/ 208299 w 229424"/>
                      <a:gd name="connsiteY26" fmla="*/ 0 h 184087"/>
                      <a:gd name="connsiteX27" fmla="*/ 193210 w 229424"/>
                      <a:gd name="connsiteY27" fmla="*/ 3018 h 184087"/>
                      <a:gd name="connsiteX28" fmla="*/ 175103 w 229424"/>
                      <a:gd name="connsiteY28" fmla="*/ 9053 h 184087"/>
                      <a:gd name="connsiteX29" fmla="*/ 147943 w 229424"/>
                      <a:gd name="connsiteY29" fmla="*/ 24142 h 184087"/>
                      <a:gd name="connsiteX30" fmla="*/ 129836 w 229424"/>
                      <a:gd name="connsiteY30" fmla="*/ 36214 h 184087"/>
                      <a:gd name="connsiteX31" fmla="*/ 120783 w 229424"/>
                      <a:gd name="connsiteY31" fmla="*/ 42249 h 184087"/>
                      <a:gd name="connsiteX32" fmla="*/ 114747 w 229424"/>
                      <a:gd name="connsiteY32" fmla="*/ 51303 h 184087"/>
                      <a:gd name="connsiteX33" fmla="*/ 96640 w 229424"/>
                      <a:gd name="connsiteY33" fmla="*/ 57338 h 184087"/>
                      <a:gd name="connsiteX34" fmla="*/ 69480 w 229424"/>
                      <a:gd name="connsiteY34" fmla="*/ 69410 h 184087"/>
                      <a:gd name="connsiteX35" fmla="*/ 60426 w 229424"/>
                      <a:gd name="connsiteY35" fmla="*/ 72428 h 184087"/>
                      <a:gd name="connsiteX36" fmla="*/ 39301 w 229424"/>
                      <a:gd name="connsiteY36" fmla="*/ 87517 h 184087"/>
                      <a:gd name="connsiteX37" fmla="*/ 30248 w 229424"/>
                      <a:gd name="connsiteY37" fmla="*/ 90534 h 184087"/>
                      <a:gd name="connsiteX38" fmla="*/ 12141 w 229424"/>
                      <a:gd name="connsiteY38" fmla="*/ 108641 h 18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424" h="184087">
                        <a:moveTo>
                          <a:pt x="12141" y="108641"/>
                        </a:moveTo>
                        <a:cubicBezTo>
                          <a:pt x="9123" y="115683"/>
                          <a:pt x="18328" y="126597"/>
                          <a:pt x="12141" y="132784"/>
                        </a:cubicBezTo>
                        <a:cubicBezTo>
                          <a:pt x="9892" y="135033"/>
                          <a:pt x="6105" y="134796"/>
                          <a:pt x="3087" y="135802"/>
                        </a:cubicBezTo>
                        <a:cubicBezTo>
                          <a:pt x="2081" y="138820"/>
                          <a:pt x="-453" y="141717"/>
                          <a:pt x="70" y="144855"/>
                        </a:cubicBezTo>
                        <a:cubicBezTo>
                          <a:pt x="1328" y="152402"/>
                          <a:pt x="9876" y="156422"/>
                          <a:pt x="15159" y="159944"/>
                        </a:cubicBezTo>
                        <a:cubicBezTo>
                          <a:pt x="17171" y="162962"/>
                          <a:pt x="18629" y="166433"/>
                          <a:pt x="21194" y="168998"/>
                        </a:cubicBezTo>
                        <a:cubicBezTo>
                          <a:pt x="29840" y="177644"/>
                          <a:pt x="29486" y="173143"/>
                          <a:pt x="39301" y="178051"/>
                        </a:cubicBezTo>
                        <a:cubicBezTo>
                          <a:pt x="42545" y="179673"/>
                          <a:pt x="45337" y="182075"/>
                          <a:pt x="48355" y="184087"/>
                        </a:cubicBezTo>
                        <a:lnTo>
                          <a:pt x="66462" y="156927"/>
                        </a:lnTo>
                        <a:cubicBezTo>
                          <a:pt x="68474" y="153909"/>
                          <a:pt x="69479" y="149885"/>
                          <a:pt x="72497" y="147873"/>
                        </a:cubicBezTo>
                        <a:cubicBezTo>
                          <a:pt x="104855" y="126301"/>
                          <a:pt x="55745" y="159896"/>
                          <a:pt x="90604" y="132784"/>
                        </a:cubicBezTo>
                        <a:cubicBezTo>
                          <a:pt x="96330" y="128331"/>
                          <a:pt x="102675" y="124737"/>
                          <a:pt x="108711" y="120713"/>
                        </a:cubicBezTo>
                        <a:cubicBezTo>
                          <a:pt x="111729" y="118701"/>
                          <a:pt x="114324" y="115824"/>
                          <a:pt x="117765" y="114677"/>
                        </a:cubicBezTo>
                        <a:cubicBezTo>
                          <a:pt x="120783" y="113671"/>
                          <a:pt x="123973" y="113081"/>
                          <a:pt x="126818" y="111659"/>
                        </a:cubicBezTo>
                        <a:cubicBezTo>
                          <a:pt x="130062" y="110037"/>
                          <a:pt x="132431" y="106771"/>
                          <a:pt x="135872" y="105624"/>
                        </a:cubicBezTo>
                        <a:cubicBezTo>
                          <a:pt x="141677" y="103689"/>
                          <a:pt x="147943" y="103612"/>
                          <a:pt x="153979" y="102606"/>
                        </a:cubicBezTo>
                        <a:lnTo>
                          <a:pt x="181139" y="93552"/>
                        </a:lnTo>
                        <a:cubicBezTo>
                          <a:pt x="184157" y="92546"/>
                          <a:pt x="187545" y="92298"/>
                          <a:pt x="190192" y="90534"/>
                        </a:cubicBezTo>
                        <a:lnTo>
                          <a:pt x="199246" y="84499"/>
                        </a:lnTo>
                        <a:cubicBezTo>
                          <a:pt x="201258" y="81481"/>
                          <a:pt x="202717" y="78010"/>
                          <a:pt x="205282" y="75445"/>
                        </a:cubicBezTo>
                        <a:cubicBezTo>
                          <a:pt x="207846" y="72881"/>
                          <a:pt x="212069" y="72242"/>
                          <a:pt x="214335" y="69410"/>
                        </a:cubicBezTo>
                        <a:cubicBezTo>
                          <a:pt x="216322" y="66926"/>
                          <a:pt x="215588" y="63003"/>
                          <a:pt x="217353" y="60356"/>
                        </a:cubicBezTo>
                        <a:cubicBezTo>
                          <a:pt x="219720" y="56805"/>
                          <a:pt x="223388" y="54321"/>
                          <a:pt x="226406" y="51303"/>
                        </a:cubicBezTo>
                        <a:cubicBezTo>
                          <a:pt x="227412" y="48285"/>
                          <a:pt x="229424" y="45430"/>
                          <a:pt x="229424" y="42249"/>
                        </a:cubicBezTo>
                        <a:cubicBezTo>
                          <a:pt x="229424" y="36130"/>
                          <a:pt x="227733" y="30115"/>
                          <a:pt x="226406" y="24142"/>
                        </a:cubicBezTo>
                        <a:cubicBezTo>
                          <a:pt x="225004" y="17833"/>
                          <a:pt x="222002" y="10684"/>
                          <a:pt x="217353" y="6035"/>
                        </a:cubicBezTo>
                        <a:cubicBezTo>
                          <a:pt x="214788" y="3470"/>
                          <a:pt x="211317" y="2012"/>
                          <a:pt x="208299" y="0"/>
                        </a:cubicBezTo>
                        <a:cubicBezTo>
                          <a:pt x="203269" y="1006"/>
                          <a:pt x="198159" y="1668"/>
                          <a:pt x="193210" y="3018"/>
                        </a:cubicBezTo>
                        <a:cubicBezTo>
                          <a:pt x="187072" y="4692"/>
                          <a:pt x="175103" y="9053"/>
                          <a:pt x="175103" y="9053"/>
                        </a:cubicBezTo>
                        <a:cubicBezTo>
                          <a:pt x="154349" y="22889"/>
                          <a:pt x="163878" y="18832"/>
                          <a:pt x="147943" y="24142"/>
                        </a:cubicBezTo>
                        <a:lnTo>
                          <a:pt x="129836" y="36214"/>
                        </a:lnTo>
                        <a:lnTo>
                          <a:pt x="120783" y="42249"/>
                        </a:lnTo>
                        <a:cubicBezTo>
                          <a:pt x="118771" y="45267"/>
                          <a:pt x="117823" y="49381"/>
                          <a:pt x="114747" y="51303"/>
                        </a:cubicBezTo>
                        <a:cubicBezTo>
                          <a:pt x="109352" y="54675"/>
                          <a:pt x="96640" y="57338"/>
                          <a:pt x="96640" y="57338"/>
                        </a:cubicBezTo>
                        <a:cubicBezTo>
                          <a:pt x="82293" y="66903"/>
                          <a:pt x="91026" y="62227"/>
                          <a:pt x="69480" y="69410"/>
                        </a:cubicBezTo>
                        <a:lnTo>
                          <a:pt x="60426" y="72428"/>
                        </a:lnTo>
                        <a:cubicBezTo>
                          <a:pt x="57693" y="74478"/>
                          <a:pt x="43713" y="85311"/>
                          <a:pt x="39301" y="87517"/>
                        </a:cubicBezTo>
                        <a:cubicBezTo>
                          <a:pt x="36456" y="88939"/>
                          <a:pt x="33201" y="89353"/>
                          <a:pt x="30248" y="90534"/>
                        </a:cubicBezTo>
                        <a:cubicBezTo>
                          <a:pt x="28159" y="91369"/>
                          <a:pt x="15159" y="101599"/>
                          <a:pt x="12141" y="10864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0" name="フリーフォーム 959"/>
                  <p:cNvSpPr/>
                  <p:nvPr/>
                </p:nvSpPr>
                <p:spPr>
                  <a:xfrm>
                    <a:off x="5815933" y="2187327"/>
                    <a:ext cx="328742" cy="699098"/>
                  </a:xfrm>
                  <a:custGeom>
                    <a:avLst/>
                    <a:gdLst>
                      <a:gd name="connsiteX0" fmla="*/ 325925 w 328742"/>
                      <a:gd name="connsiteY0" fmla="*/ 4999 h 699098"/>
                      <a:gd name="connsiteX1" fmla="*/ 316872 w 328742"/>
                      <a:gd name="connsiteY1" fmla="*/ 38195 h 699098"/>
                      <a:gd name="connsiteX2" fmla="*/ 310836 w 328742"/>
                      <a:gd name="connsiteY2" fmla="*/ 47248 h 699098"/>
                      <a:gd name="connsiteX3" fmla="*/ 301783 w 328742"/>
                      <a:gd name="connsiteY3" fmla="*/ 56302 h 699098"/>
                      <a:gd name="connsiteX4" fmla="*/ 295747 w 328742"/>
                      <a:gd name="connsiteY4" fmla="*/ 80444 h 699098"/>
                      <a:gd name="connsiteX5" fmla="*/ 292729 w 328742"/>
                      <a:gd name="connsiteY5" fmla="*/ 92516 h 699098"/>
                      <a:gd name="connsiteX6" fmla="*/ 289711 w 328742"/>
                      <a:gd name="connsiteY6" fmla="*/ 110622 h 699098"/>
                      <a:gd name="connsiteX7" fmla="*/ 292729 w 328742"/>
                      <a:gd name="connsiteY7" fmla="*/ 201157 h 699098"/>
                      <a:gd name="connsiteX8" fmla="*/ 298765 w 328742"/>
                      <a:gd name="connsiteY8" fmla="*/ 219264 h 699098"/>
                      <a:gd name="connsiteX9" fmla="*/ 301783 w 328742"/>
                      <a:gd name="connsiteY9" fmla="*/ 228318 h 699098"/>
                      <a:gd name="connsiteX10" fmla="*/ 304800 w 328742"/>
                      <a:gd name="connsiteY10" fmla="*/ 237371 h 699098"/>
                      <a:gd name="connsiteX11" fmla="*/ 310836 w 328742"/>
                      <a:gd name="connsiteY11" fmla="*/ 246424 h 699098"/>
                      <a:gd name="connsiteX12" fmla="*/ 313854 w 328742"/>
                      <a:gd name="connsiteY12" fmla="*/ 255478 h 699098"/>
                      <a:gd name="connsiteX13" fmla="*/ 319889 w 328742"/>
                      <a:gd name="connsiteY13" fmla="*/ 264531 h 699098"/>
                      <a:gd name="connsiteX14" fmla="*/ 325925 w 328742"/>
                      <a:gd name="connsiteY14" fmla="*/ 282638 h 699098"/>
                      <a:gd name="connsiteX15" fmla="*/ 322907 w 328742"/>
                      <a:gd name="connsiteY15" fmla="*/ 312817 h 699098"/>
                      <a:gd name="connsiteX16" fmla="*/ 319889 w 328742"/>
                      <a:gd name="connsiteY16" fmla="*/ 324888 h 699098"/>
                      <a:gd name="connsiteX17" fmla="*/ 310836 w 328742"/>
                      <a:gd name="connsiteY17" fmla="*/ 352048 h 699098"/>
                      <a:gd name="connsiteX18" fmla="*/ 304800 w 328742"/>
                      <a:gd name="connsiteY18" fmla="*/ 370155 h 699098"/>
                      <a:gd name="connsiteX19" fmla="*/ 301783 w 328742"/>
                      <a:gd name="connsiteY19" fmla="*/ 379209 h 699098"/>
                      <a:gd name="connsiteX20" fmla="*/ 298765 w 328742"/>
                      <a:gd name="connsiteY20" fmla="*/ 397316 h 699098"/>
                      <a:gd name="connsiteX21" fmla="*/ 292729 w 328742"/>
                      <a:gd name="connsiteY21" fmla="*/ 415422 h 699098"/>
                      <a:gd name="connsiteX22" fmla="*/ 286693 w 328742"/>
                      <a:gd name="connsiteY22" fmla="*/ 439565 h 699098"/>
                      <a:gd name="connsiteX23" fmla="*/ 283676 w 328742"/>
                      <a:gd name="connsiteY23" fmla="*/ 451636 h 699098"/>
                      <a:gd name="connsiteX24" fmla="*/ 277640 w 328742"/>
                      <a:gd name="connsiteY24" fmla="*/ 469743 h 699098"/>
                      <a:gd name="connsiteX25" fmla="*/ 268586 w 328742"/>
                      <a:gd name="connsiteY25" fmla="*/ 487850 h 699098"/>
                      <a:gd name="connsiteX26" fmla="*/ 259533 w 328742"/>
                      <a:gd name="connsiteY26" fmla="*/ 493886 h 699098"/>
                      <a:gd name="connsiteX27" fmla="*/ 238408 w 328742"/>
                      <a:gd name="connsiteY27" fmla="*/ 505957 h 699098"/>
                      <a:gd name="connsiteX28" fmla="*/ 232373 w 328742"/>
                      <a:gd name="connsiteY28" fmla="*/ 515011 h 699098"/>
                      <a:gd name="connsiteX29" fmla="*/ 223319 w 328742"/>
                      <a:gd name="connsiteY29" fmla="*/ 518028 h 699098"/>
                      <a:gd name="connsiteX30" fmla="*/ 205212 w 328742"/>
                      <a:gd name="connsiteY30" fmla="*/ 530100 h 699098"/>
                      <a:gd name="connsiteX31" fmla="*/ 187105 w 328742"/>
                      <a:gd name="connsiteY31" fmla="*/ 542171 h 699098"/>
                      <a:gd name="connsiteX32" fmla="*/ 178052 w 328742"/>
                      <a:gd name="connsiteY32" fmla="*/ 548207 h 699098"/>
                      <a:gd name="connsiteX33" fmla="*/ 159945 w 328742"/>
                      <a:gd name="connsiteY33" fmla="*/ 560278 h 699098"/>
                      <a:gd name="connsiteX34" fmla="*/ 141838 w 328742"/>
                      <a:gd name="connsiteY34" fmla="*/ 572349 h 699098"/>
                      <a:gd name="connsiteX35" fmla="*/ 132784 w 328742"/>
                      <a:gd name="connsiteY35" fmla="*/ 581403 h 699098"/>
                      <a:gd name="connsiteX36" fmla="*/ 114678 w 328742"/>
                      <a:gd name="connsiteY36" fmla="*/ 593474 h 699098"/>
                      <a:gd name="connsiteX37" fmla="*/ 96571 w 328742"/>
                      <a:gd name="connsiteY37" fmla="*/ 611581 h 699098"/>
                      <a:gd name="connsiteX38" fmla="*/ 87517 w 328742"/>
                      <a:gd name="connsiteY38" fmla="*/ 620634 h 699098"/>
                      <a:gd name="connsiteX39" fmla="*/ 69410 w 328742"/>
                      <a:gd name="connsiteY39" fmla="*/ 635723 h 699098"/>
                      <a:gd name="connsiteX40" fmla="*/ 51303 w 328742"/>
                      <a:gd name="connsiteY40" fmla="*/ 647795 h 699098"/>
                      <a:gd name="connsiteX41" fmla="*/ 39232 w 328742"/>
                      <a:gd name="connsiteY41" fmla="*/ 662884 h 699098"/>
                      <a:gd name="connsiteX42" fmla="*/ 24143 w 328742"/>
                      <a:gd name="connsiteY42" fmla="*/ 677973 h 699098"/>
                      <a:gd name="connsiteX43" fmla="*/ 18107 w 328742"/>
                      <a:gd name="connsiteY43" fmla="*/ 687026 h 699098"/>
                      <a:gd name="connsiteX44" fmla="*/ 0 w 328742"/>
                      <a:gd name="connsiteY44" fmla="*/ 699098 h 699098"/>
                      <a:gd name="connsiteX45" fmla="*/ 6036 w 328742"/>
                      <a:gd name="connsiteY45" fmla="*/ 662884 h 699098"/>
                      <a:gd name="connsiteX46" fmla="*/ 9054 w 328742"/>
                      <a:gd name="connsiteY46" fmla="*/ 653830 h 699098"/>
                      <a:gd name="connsiteX47" fmla="*/ 12072 w 328742"/>
                      <a:gd name="connsiteY47" fmla="*/ 641759 h 699098"/>
                      <a:gd name="connsiteX48" fmla="*/ 18107 w 328742"/>
                      <a:gd name="connsiteY48" fmla="*/ 632706 h 699098"/>
                      <a:gd name="connsiteX49" fmla="*/ 21125 w 328742"/>
                      <a:gd name="connsiteY49" fmla="*/ 623652 h 699098"/>
                      <a:gd name="connsiteX50" fmla="*/ 30179 w 328742"/>
                      <a:gd name="connsiteY50" fmla="*/ 614599 h 699098"/>
                      <a:gd name="connsiteX51" fmla="*/ 33196 w 328742"/>
                      <a:gd name="connsiteY51" fmla="*/ 605545 h 699098"/>
                      <a:gd name="connsiteX52" fmla="*/ 45268 w 328742"/>
                      <a:gd name="connsiteY52" fmla="*/ 587438 h 699098"/>
                      <a:gd name="connsiteX53" fmla="*/ 48285 w 328742"/>
                      <a:gd name="connsiteY53" fmla="*/ 578385 h 699098"/>
                      <a:gd name="connsiteX54" fmla="*/ 57339 w 328742"/>
                      <a:gd name="connsiteY54" fmla="*/ 572349 h 699098"/>
                      <a:gd name="connsiteX55" fmla="*/ 63375 w 328742"/>
                      <a:gd name="connsiteY55" fmla="*/ 554242 h 699098"/>
                      <a:gd name="connsiteX56" fmla="*/ 72428 w 328742"/>
                      <a:gd name="connsiteY56" fmla="*/ 536135 h 699098"/>
                      <a:gd name="connsiteX57" fmla="*/ 78464 w 328742"/>
                      <a:gd name="connsiteY57" fmla="*/ 469743 h 699098"/>
                      <a:gd name="connsiteX58" fmla="*/ 84499 w 328742"/>
                      <a:gd name="connsiteY58" fmla="*/ 424476 h 699098"/>
                      <a:gd name="connsiteX59" fmla="*/ 90535 w 328742"/>
                      <a:gd name="connsiteY59" fmla="*/ 367137 h 699098"/>
                      <a:gd name="connsiteX60" fmla="*/ 93553 w 328742"/>
                      <a:gd name="connsiteY60" fmla="*/ 352048 h 699098"/>
                      <a:gd name="connsiteX61" fmla="*/ 96571 w 328742"/>
                      <a:gd name="connsiteY61" fmla="*/ 342995 h 699098"/>
                      <a:gd name="connsiteX62" fmla="*/ 102606 w 328742"/>
                      <a:gd name="connsiteY62" fmla="*/ 294710 h 699098"/>
                      <a:gd name="connsiteX63" fmla="*/ 108642 w 328742"/>
                      <a:gd name="connsiteY63" fmla="*/ 258496 h 699098"/>
                      <a:gd name="connsiteX64" fmla="*/ 111660 w 328742"/>
                      <a:gd name="connsiteY64" fmla="*/ 134765 h 699098"/>
                      <a:gd name="connsiteX65" fmla="*/ 117695 w 328742"/>
                      <a:gd name="connsiteY65" fmla="*/ 143819 h 699098"/>
                      <a:gd name="connsiteX66" fmla="*/ 126749 w 328742"/>
                      <a:gd name="connsiteY66" fmla="*/ 152872 h 699098"/>
                      <a:gd name="connsiteX67" fmla="*/ 135802 w 328742"/>
                      <a:gd name="connsiteY67" fmla="*/ 155890 h 699098"/>
                      <a:gd name="connsiteX68" fmla="*/ 153909 w 328742"/>
                      <a:gd name="connsiteY68" fmla="*/ 167961 h 699098"/>
                      <a:gd name="connsiteX69" fmla="*/ 172016 w 328742"/>
                      <a:gd name="connsiteY69" fmla="*/ 173997 h 699098"/>
                      <a:gd name="connsiteX70" fmla="*/ 181070 w 328742"/>
                      <a:gd name="connsiteY70" fmla="*/ 177015 h 699098"/>
                      <a:gd name="connsiteX71" fmla="*/ 205212 w 328742"/>
                      <a:gd name="connsiteY71" fmla="*/ 183050 h 699098"/>
                      <a:gd name="connsiteX72" fmla="*/ 226337 w 328742"/>
                      <a:gd name="connsiteY72" fmla="*/ 189086 h 699098"/>
                      <a:gd name="connsiteX73" fmla="*/ 220301 w 328742"/>
                      <a:gd name="connsiteY73" fmla="*/ 180032 h 699098"/>
                      <a:gd name="connsiteX74" fmla="*/ 202194 w 328742"/>
                      <a:gd name="connsiteY74" fmla="*/ 170979 h 699098"/>
                      <a:gd name="connsiteX75" fmla="*/ 184087 w 328742"/>
                      <a:gd name="connsiteY75" fmla="*/ 158908 h 699098"/>
                      <a:gd name="connsiteX76" fmla="*/ 178052 w 328742"/>
                      <a:gd name="connsiteY76" fmla="*/ 149854 h 699098"/>
                      <a:gd name="connsiteX77" fmla="*/ 168998 w 328742"/>
                      <a:gd name="connsiteY77" fmla="*/ 146836 h 699098"/>
                      <a:gd name="connsiteX78" fmla="*/ 159945 w 328742"/>
                      <a:gd name="connsiteY78" fmla="*/ 140801 h 699098"/>
                      <a:gd name="connsiteX79" fmla="*/ 153909 w 328742"/>
                      <a:gd name="connsiteY79" fmla="*/ 131747 h 699098"/>
                      <a:gd name="connsiteX80" fmla="*/ 156927 w 328742"/>
                      <a:gd name="connsiteY80" fmla="*/ 122694 h 699098"/>
                      <a:gd name="connsiteX81" fmla="*/ 199177 w 328742"/>
                      <a:gd name="connsiteY81" fmla="*/ 119676 h 699098"/>
                      <a:gd name="connsiteX82" fmla="*/ 196159 w 328742"/>
                      <a:gd name="connsiteY82" fmla="*/ 110622 h 699098"/>
                      <a:gd name="connsiteX83" fmla="*/ 187105 w 328742"/>
                      <a:gd name="connsiteY83" fmla="*/ 71391 h 699098"/>
                      <a:gd name="connsiteX84" fmla="*/ 190123 w 328742"/>
                      <a:gd name="connsiteY84" fmla="*/ 53284 h 699098"/>
                      <a:gd name="connsiteX85" fmla="*/ 193141 w 328742"/>
                      <a:gd name="connsiteY85" fmla="*/ 44230 h 699098"/>
                      <a:gd name="connsiteX86" fmla="*/ 211248 w 328742"/>
                      <a:gd name="connsiteY86" fmla="*/ 32159 h 699098"/>
                      <a:gd name="connsiteX87" fmla="*/ 220301 w 328742"/>
                      <a:gd name="connsiteY87" fmla="*/ 26123 h 699098"/>
                      <a:gd name="connsiteX88" fmla="*/ 229355 w 328742"/>
                      <a:gd name="connsiteY88" fmla="*/ 20088 h 699098"/>
                      <a:gd name="connsiteX89" fmla="*/ 247462 w 328742"/>
                      <a:gd name="connsiteY89" fmla="*/ 11034 h 699098"/>
                      <a:gd name="connsiteX90" fmla="*/ 265569 w 328742"/>
                      <a:gd name="connsiteY90" fmla="*/ 4999 h 699098"/>
                      <a:gd name="connsiteX91" fmla="*/ 325925 w 328742"/>
                      <a:gd name="connsiteY91" fmla="*/ 4999 h 69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8742" h="699098">
                        <a:moveTo>
                          <a:pt x="325925" y="4999"/>
                        </a:moveTo>
                        <a:cubicBezTo>
                          <a:pt x="334476" y="10532"/>
                          <a:pt x="321246" y="31635"/>
                          <a:pt x="316872" y="38195"/>
                        </a:cubicBezTo>
                        <a:cubicBezTo>
                          <a:pt x="314860" y="41213"/>
                          <a:pt x="313158" y="44462"/>
                          <a:pt x="310836" y="47248"/>
                        </a:cubicBezTo>
                        <a:cubicBezTo>
                          <a:pt x="308104" y="50527"/>
                          <a:pt x="304801" y="53284"/>
                          <a:pt x="301783" y="56302"/>
                        </a:cubicBezTo>
                        <a:lnTo>
                          <a:pt x="295747" y="80444"/>
                        </a:lnTo>
                        <a:cubicBezTo>
                          <a:pt x="294741" y="84468"/>
                          <a:pt x="293411" y="88425"/>
                          <a:pt x="292729" y="92516"/>
                        </a:cubicBezTo>
                        <a:lnTo>
                          <a:pt x="289711" y="110622"/>
                        </a:lnTo>
                        <a:cubicBezTo>
                          <a:pt x="290717" y="140800"/>
                          <a:pt x="290221" y="171066"/>
                          <a:pt x="292729" y="201157"/>
                        </a:cubicBezTo>
                        <a:cubicBezTo>
                          <a:pt x="293257" y="207497"/>
                          <a:pt x="296753" y="213228"/>
                          <a:pt x="298765" y="219264"/>
                        </a:cubicBezTo>
                        <a:lnTo>
                          <a:pt x="301783" y="228318"/>
                        </a:lnTo>
                        <a:cubicBezTo>
                          <a:pt x="302789" y="231336"/>
                          <a:pt x="303035" y="234724"/>
                          <a:pt x="304800" y="237371"/>
                        </a:cubicBezTo>
                        <a:lnTo>
                          <a:pt x="310836" y="246424"/>
                        </a:lnTo>
                        <a:cubicBezTo>
                          <a:pt x="311842" y="249442"/>
                          <a:pt x="312431" y="252633"/>
                          <a:pt x="313854" y="255478"/>
                        </a:cubicBezTo>
                        <a:cubicBezTo>
                          <a:pt x="315476" y="258722"/>
                          <a:pt x="318416" y="261217"/>
                          <a:pt x="319889" y="264531"/>
                        </a:cubicBezTo>
                        <a:cubicBezTo>
                          <a:pt x="322473" y="270345"/>
                          <a:pt x="325925" y="282638"/>
                          <a:pt x="325925" y="282638"/>
                        </a:cubicBezTo>
                        <a:cubicBezTo>
                          <a:pt x="324919" y="292698"/>
                          <a:pt x="324337" y="302809"/>
                          <a:pt x="322907" y="312817"/>
                        </a:cubicBezTo>
                        <a:cubicBezTo>
                          <a:pt x="322320" y="316923"/>
                          <a:pt x="321081" y="320915"/>
                          <a:pt x="319889" y="324888"/>
                        </a:cubicBezTo>
                        <a:cubicBezTo>
                          <a:pt x="319874" y="324940"/>
                          <a:pt x="312354" y="347496"/>
                          <a:pt x="310836" y="352048"/>
                        </a:cubicBezTo>
                        <a:lnTo>
                          <a:pt x="304800" y="370155"/>
                        </a:lnTo>
                        <a:cubicBezTo>
                          <a:pt x="303794" y="373173"/>
                          <a:pt x="302306" y="376071"/>
                          <a:pt x="301783" y="379209"/>
                        </a:cubicBezTo>
                        <a:cubicBezTo>
                          <a:pt x="300777" y="385245"/>
                          <a:pt x="300249" y="391380"/>
                          <a:pt x="298765" y="397316"/>
                        </a:cubicBezTo>
                        <a:cubicBezTo>
                          <a:pt x="297222" y="403488"/>
                          <a:pt x="294272" y="409250"/>
                          <a:pt x="292729" y="415422"/>
                        </a:cubicBezTo>
                        <a:lnTo>
                          <a:pt x="286693" y="439565"/>
                        </a:lnTo>
                        <a:cubicBezTo>
                          <a:pt x="285687" y="443589"/>
                          <a:pt x="284988" y="447701"/>
                          <a:pt x="283676" y="451636"/>
                        </a:cubicBezTo>
                        <a:lnTo>
                          <a:pt x="277640" y="469743"/>
                        </a:lnTo>
                        <a:cubicBezTo>
                          <a:pt x="275185" y="477108"/>
                          <a:pt x="274437" y="481999"/>
                          <a:pt x="268586" y="487850"/>
                        </a:cubicBezTo>
                        <a:cubicBezTo>
                          <a:pt x="266021" y="490415"/>
                          <a:pt x="262484" y="491778"/>
                          <a:pt x="259533" y="493886"/>
                        </a:cubicBezTo>
                        <a:cubicBezTo>
                          <a:pt x="243548" y="505304"/>
                          <a:pt x="253099" y="501060"/>
                          <a:pt x="238408" y="505957"/>
                        </a:cubicBezTo>
                        <a:cubicBezTo>
                          <a:pt x="236396" y="508975"/>
                          <a:pt x="235205" y="512745"/>
                          <a:pt x="232373" y="515011"/>
                        </a:cubicBezTo>
                        <a:cubicBezTo>
                          <a:pt x="229889" y="516998"/>
                          <a:pt x="226100" y="516483"/>
                          <a:pt x="223319" y="518028"/>
                        </a:cubicBezTo>
                        <a:cubicBezTo>
                          <a:pt x="216978" y="521551"/>
                          <a:pt x="211248" y="526076"/>
                          <a:pt x="205212" y="530100"/>
                        </a:cubicBezTo>
                        <a:lnTo>
                          <a:pt x="187105" y="542171"/>
                        </a:lnTo>
                        <a:cubicBezTo>
                          <a:pt x="184087" y="544183"/>
                          <a:pt x="180617" y="545643"/>
                          <a:pt x="178052" y="548207"/>
                        </a:cubicBezTo>
                        <a:cubicBezTo>
                          <a:pt x="166749" y="559509"/>
                          <a:pt x="173047" y="555910"/>
                          <a:pt x="159945" y="560278"/>
                        </a:cubicBezTo>
                        <a:cubicBezTo>
                          <a:pt x="131055" y="589165"/>
                          <a:pt x="168047" y="554875"/>
                          <a:pt x="141838" y="572349"/>
                        </a:cubicBezTo>
                        <a:cubicBezTo>
                          <a:pt x="138287" y="574717"/>
                          <a:pt x="136153" y="578783"/>
                          <a:pt x="132784" y="581403"/>
                        </a:cubicBezTo>
                        <a:cubicBezTo>
                          <a:pt x="127058" y="585856"/>
                          <a:pt x="119807" y="588345"/>
                          <a:pt x="114678" y="593474"/>
                        </a:cubicBezTo>
                        <a:lnTo>
                          <a:pt x="96571" y="611581"/>
                        </a:lnTo>
                        <a:cubicBezTo>
                          <a:pt x="93553" y="614599"/>
                          <a:pt x="91068" y="618266"/>
                          <a:pt x="87517" y="620634"/>
                        </a:cubicBezTo>
                        <a:cubicBezTo>
                          <a:pt x="55160" y="642208"/>
                          <a:pt x="104273" y="608608"/>
                          <a:pt x="69410" y="635723"/>
                        </a:cubicBezTo>
                        <a:cubicBezTo>
                          <a:pt x="63684" y="640177"/>
                          <a:pt x="51303" y="647795"/>
                          <a:pt x="51303" y="647795"/>
                        </a:cubicBezTo>
                        <a:cubicBezTo>
                          <a:pt x="45428" y="665418"/>
                          <a:pt x="52881" y="649235"/>
                          <a:pt x="39232" y="662884"/>
                        </a:cubicBezTo>
                        <a:cubicBezTo>
                          <a:pt x="19113" y="683003"/>
                          <a:pt x="48284" y="661877"/>
                          <a:pt x="24143" y="677973"/>
                        </a:cubicBezTo>
                        <a:cubicBezTo>
                          <a:pt x="22131" y="680991"/>
                          <a:pt x="20837" y="684638"/>
                          <a:pt x="18107" y="687026"/>
                        </a:cubicBezTo>
                        <a:cubicBezTo>
                          <a:pt x="12648" y="691803"/>
                          <a:pt x="0" y="699098"/>
                          <a:pt x="0" y="699098"/>
                        </a:cubicBezTo>
                        <a:cubicBezTo>
                          <a:pt x="1704" y="687173"/>
                          <a:pt x="3094" y="674652"/>
                          <a:pt x="6036" y="662884"/>
                        </a:cubicBezTo>
                        <a:cubicBezTo>
                          <a:pt x="6808" y="659798"/>
                          <a:pt x="8180" y="656889"/>
                          <a:pt x="9054" y="653830"/>
                        </a:cubicBezTo>
                        <a:cubicBezTo>
                          <a:pt x="10193" y="649842"/>
                          <a:pt x="10438" y="645571"/>
                          <a:pt x="12072" y="641759"/>
                        </a:cubicBezTo>
                        <a:cubicBezTo>
                          <a:pt x="13501" y="638426"/>
                          <a:pt x="16485" y="635950"/>
                          <a:pt x="18107" y="632706"/>
                        </a:cubicBezTo>
                        <a:cubicBezTo>
                          <a:pt x="19530" y="629861"/>
                          <a:pt x="19360" y="626299"/>
                          <a:pt x="21125" y="623652"/>
                        </a:cubicBezTo>
                        <a:cubicBezTo>
                          <a:pt x="23492" y="620101"/>
                          <a:pt x="27161" y="617617"/>
                          <a:pt x="30179" y="614599"/>
                        </a:cubicBezTo>
                        <a:cubicBezTo>
                          <a:pt x="31185" y="611581"/>
                          <a:pt x="31651" y="608326"/>
                          <a:pt x="33196" y="605545"/>
                        </a:cubicBezTo>
                        <a:cubicBezTo>
                          <a:pt x="36719" y="599204"/>
                          <a:pt x="45268" y="587438"/>
                          <a:pt x="45268" y="587438"/>
                        </a:cubicBezTo>
                        <a:cubicBezTo>
                          <a:pt x="46274" y="584420"/>
                          <a:pt x="46298" y="580869"/>
                          <a:pt x="48285" y="578385"/>
                        </a:cubicBezTo>
                        <a:cubicBezTo>
                          <a:pt x="50551" y="575553"/>
                          <a:pt x="55417" y="575425"/>
                          <a:pt x="57339" y="572349"/>
                        </a:cubicBezTo>
                        <a:cubicBezTo>
                          <a:pt x="60711" y="566954"/>
                          <a:pt x="59846" y="559536"/>
                          <a:pt x="63375" y="554242"/>
                        </a:cubicBezTo>
                        <a:cubicBezTo>
                          <a:pt x="71175" y="542542"/>
                          <a:pt x="68263" y="548630"/>
                          <a:pt x="72428" y="536135"/>
                        </a:cubicBezTo>
                        <a:cubicBezTo>
                          <a:pt x="78449" y="445825"/>
                          <a:pt x="72117" y="523687"/>
                          <a:pt x="78464" y="469743"/>
                        </a:cubicBezTo>
                        <a:cubicBezTo>
                          <a:pt x="83505" y="426895"/>
                          <a:pt x="78732" y="453317"/>
                          <a:pt x="84499" y="424476"/>
                        </a:cubicBezTo>
                        <a:cubicBezTo>
                          <a:pt x="86765" y="397287"/>
                          <a:pt x="86592" y="390791"/>
                          <a:pt x="90535" y="367137"/>
                        </a:cubicBezTo>
                        <a:cubicBezTo>
                          <a:pt x="91378" y="362078"/>
                          <a:pt x="92309" y="357024"/>
                          <a:pt x="93553" y="352048"/>
                        </a:cubicBezTo>
                        <a:cubicBezTo>
                          <a:pt x="94325" y="348962"/>
                          <a:pt x="95565" y="346013"/>
                          <a:pt x="96571" y="342995"/>
                        </a:cubicBezTo>
                        <a:lnTo>
                          <a:pt x="102606" y="294710"/>
                        </a:lnTo>
                        <a:cubicBezTo>
                          <a:pt x="106138" y="266454"/>
                          <a:pt x="103657" y="278434"/>
                          <a:pt x="108642" y="258496"/>
                        </a:cubicBezTo>
                        <a:cubicBezTo>
                          <a:pt x="109648" y="217252"/>
                          <a:pt x="108413" y="175893"/>
                          <a:pt x="111660" y="134765"/>
                        </a:cubicBezTo>
                        <a:cubicBezTo>
                          <a:pt x="111945" y="131149"/>
                          <a:pt x="115373" y="141033"/>
                          <a:pt x="117695" y="143819"/>
                        </a:cubicBezTo>
                        <a:cubicBezTo>
                          <a:pt x="120427" y="147098"/>
                          <a:pt x="123198" y="150505"/>
                          <a:pt x="126749" y="152872"/>
                        </a:cubicBezTo>
                        <a:cubicBezTo>
                          <a:pt x="129396" y="154636"/>
                          <a:pt x="133021" y="154345"/>
                          <a:pt x="135802" y="155890"/>
                        </a:cubicBezTo>
                        <a:cubicBezTo>
                          <a:pt x="142143" y="159413"/>
                          <a:pt x="147027" y="165667"/>
                          <a:pt x="153909" y="167961"/>
                        </a:cubicBezTo>
                        <a:lnTo>
                          <a:pt x="172016" y="173997"/>
                        </a:lnTo>
                        <a:cubicBezTo>
                          <a:pt x="175034" y="175003"/>
                          <a:pt x="177950" y="176391"/>
                          <a:pt x="181070" y="177015"/>
                        </a:cubicBezTo>
                        <a:cubicBezTo>
                          <a:pt x="211738" y="183147"/>
                          <a:pt x="183566" y="176865"/>
                          <a:pt x="205212" y="183050"/>
                        </a:cubicBezTo>
                        <a:cubicBezTo>
                          <a:pt x="231746" y="190632"/>
                          <a:pt x="204622" y="181848"/>
                          <a:pt x="226337" y="189086"/>
                        </a:cubicBezTo>
                        <a:cubicBezTo>
                          <a:pt x="224325" y="186068"/>
                          <a:pt x="222866" y="182597"/>
                          <a:pt x="220301" y="180032"/>
                        </a:cubicBezTo>
                        <a:cubicBezTo>
                          <a:pt x="214452" y="174183"/>
                          <a:pt x="209557" y="173433"/>
                          <a:pt x="202194" y="170979"/>
                        </a:cubicBezTo>
                        <a:cubicBezTo>
                          <a:pt x="196158" y="166955"/>
                          <a:pt x="188110" y="164944"/>
                          <a:pt x="184087" y="158908"/>
                        </a:cubicBezTo>
                        <a:cubicBezTo>
                          <a:pt x="182075" y="155890"/>
                          <a:pt x="180884" y="152120"/>
                          <a:pt x="178052" y="149854"/>
                        </a:cubicBezTo>
                        <a:cubicBezTo>
                          <a:pt x="175568" y="147867"/>
                          <a:pt x="171843" y="148259"/>
                          <a:pt x="168998" y="146836"/>
                        </a:cubicBezTo>
                        <a:cubicBezTo>
                          <a:pt x="165754" y="145214"/>
                          <a:pt x="162963" y="142813"/>
                          <a:pt x="159945" y="140801"/>
                        </a:cubicBezTo>
                        <a:cubicBezTo>
                          <a:pt x="157933" y="137783"/>
                          <a:pt x="154505" y="135325"/>
                          <a:pt x="153909" y="131747"/>
                        </a:cubicBezTo>
                        <a:cubicBezTo>
                          <a:pt x="153386" y="128609"/>
                          <a:pt x="153853" y="123514"/>
                          <a:pt x="156927" y="122694"/>
                        </a:cubicBezTo>
                        <a:cubicBezTo>
                          <a:pt x="170570" y="119056"/>
                          <a:pt x="185094" y="120682"/>
                          <a:pt x="199177" y="119676"/>
                        </a:cubicBezTo>
                        <a:cubicBezTo>
                          <a:pt x="198171" y="116658"/>
                          <a:pt x="196996" y="113691"/>
                          <a:pt x="196159" y="110622"/>
                        </a:cubicBezTo>
                        <a:cubicBezTo>
                          <a:pt x="190698" y="90601"/>
                          <a:pt x="190625" y="88989"/>
                          <a:pt x="187105" y="71391"/>
                        </a:cubicBezTo>
                        <a:cubicBezTo>
                          <a:pt x="188111" y="65355"/>
                          <a:pt x="188796" y="59257"/>
                          <a:pt x="190123" y="53284"/>
                        </a:cubicBezTo>
                        <a:cubicBezTo>
                          <a:pt x="190813" y="50179"/>
                          <a:pt x="190892" y="46479"/>
                          <a:pt x="193141" y="44230"/>
                        </a:cubicBezTo>
                        <a:cubicBezTo>
                          <a:pt x="198270" y="39101"/>
                          <a:pt x="205212" y="36183"/>
                          <a:pt x="211248" y="32159"/>
                        </a:cubicBezTo>
                        <a:lnTo>
                          <a:pt x="220301" y="26123"/>
                        </a:lnTo>
                        <a:cubicBezTo>
                          <a:pt x="223319" y="24111"/>
                          <a:pt x="225914" y="21235"/>
                          <a:pt x="229355" y="20088"/>
                        </a:cubicBezTo>
                        <a:cubicBezTo>
                          <a:pt x="262384" y="9077"/>
                          <a:pt x="212346" y="26641"/>
                          <a:pt x="247462" y="11034"/>
                        </a:cubicBezTo>
                        <a:cubicBezTo>
                          <a:pt x="253276" y="8450"/>
                          <a:pt x="265569" y="4999"/>
                          <a:pt x="265569" y="4999"/>
                        </a:cubicBezTo>
                        <a:cubicBezTo>
                          <a:pt x="277133" y="-2711"/>
                          <a:pt x="317374" y="-534"/>
                          <a:pt x="325925" y="499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1" name="フリーフォーム 960"/>
                  <p:cNvSpPr/>
                  <p:nvPr/>
                </p:nvSpPr>
                <p:spPr>
                  <a:xfrm>
                    <a:off x="6238248" y="1733514"/>
                    <a:ext cx="253677" cy="482954"/>
                  </a:xfrm>
                  <a:custGeom>
                    <a:avLst/>
                    <a:gdLst>
                      <a:gd name="connsiteX0" fmla="*/ 15269 w 253677"/>
                      <a:gd name="connsiteY0" fmla="*/ 103 h 482954"/>
                      <a:gd name="connsiteX1" fmla="*/ 12252 w 253677"/>
                      <a:gd name="connsiteY1" fmla="*/ 15192 h 482954"/>
                      <a:gd name="connsiteX2" fmla="*/ 6216 w 253677"/>
                      <a:gd name="connsiteY2" fmla="*/ 33299 h 482954"/>
                      <a:gd name="connsiteX3" fmla="*/ 3198 w 253677"/>
                      <a:gd name="connsiteY3" fmla="*/ 132887 h 482954"/>
                      <a:gd name="connsiteX4" fmla="*/ 9234 w 253677"/>
                      <a:gd name="connsiteY4" fmla="*/ 150994 h 482954"/>
                      <a:gd name="connsiteX5" fmla="*/ 15269 w 253677"/>
                      <a:gd name="connsiteY5" fmla="*/ 169101 h 482954"/>
                      <a:gd name="connsiteX6" fmla="*/ 18287 w 253677"/>
                      <a:gd name="connsiteY6" fmla="*/ 178154 h 482954"/>
                      <a:gd name="connsiteX7" fmla="*/ 21305 w 253677"/>
                      <a:gd name="connsiteY7" fmla="*/ 190226 h 482954"/>
                      <a:gd name="connsiteX8" fmla="*/ 24323 w 253677"/>
                      <a:gd name="connsiteY8" fmla="*/ 199279 h 482954"/>
                      <a:gd name="connsiteX9" fmla="*/ 30359 w 253677"/>
                      <a:gd name="connsiteY9" fmla="*/ 223422 h 482954"/>
                      <a:gd name="connsiteX10" fmla="*/ 36394 w 253677"/>
                      <a:gd name="connsiteY10" fmla="*/ 250582 h 482954"/>
                      <a:gd name="connsiteX11" fmla="*/ 39412 w 253677"/>
                      <a:gd name="connsiteY11" fmla="*/ 268689 h 482954"/>
                      <a:gd name="connsiteX12" fmla="*/ 42430 w 253677"/>
                      <a:gd name="connsiteY12" fmla="*/ 289814 h 482954"/>
                      <a:gd name="connsiteX13" fmla="*/ 45448 w 253677"/>
                      <a:gd name="connsiteY13" fmla="*/ 298867 h 482954"/>
                      <a:gd name="connsiteX14" fmla="*/ 51483 w 253677"/>
                      <a:gd name="connsiteY14" fmla="*/ 323010 h 482954"/>
                      <a:gd name="connsiteX15" fmla="*/ 57519 w 253677"/>
                      <a:gd name="connsiteY15" fmla="*/ 344135 h 482954"/>
                      <a:gd name="connsiteX16" fmla="*/ 63555 w 253677"/>
                      <a:gd name="connsiteY16" fmla="*/ 353188 h 482954"/>
                      <a:gd name="connsiteX17" fmla="*/ 81662 w 253677"/>
                      <a:gd name="connsiteY17" fmla="*/ 407509 h 482954"/>
                      <a:gd name="connsiteX18" fmla="*/ 87697 w 253677"/>
                      <a:gd name="connsiteY18" fmla="*/ 425616 h 482954"/>
                      <a:gd name="connsiteX19" fmla="*/ 105804 w 253677"/>
                      <a:gd name="connsiteY19" fmla="*/ 452776 h 482954"/>
                      <a:gd name="connsiteX20" fmla="*/ 117875 w 253677"/>
                      <a:gd name="connsiteY20" fmla="*/ 470883 h 482954"/>
                      <a:gd name="connsiteX21" fmla="*/ 123911 w 253677"/>
                      <a:gd name="connsiteY21" fmla="*/ 479936 h 482954"/>
                      <a:gd name="connsiteX22" fmla="*/ 132965 w 253677"/>
                      <a:gd name="connsiteY22" fmla="*/ 482954 h 482954"/>
                      <a:gd name="connsiteX23" fmla="*/ 217464 w 253677"/>
                      <a:gd name="connsiteY23" fmla="*/ 479936 h 482954"/>
                      <a:gd name="connsiteX24" fmla="*/ 226517 w 253677"/>
                      <a:gd name="connsiteY24" fmla="*/ 476919 h 482954"/>
                      <a:gd name="connsiteX25" fmla="*/ 241606 w 253677"/>
                      <a:gd name="connsiteY25" fmla="*/ 461830 h 482954"/>
                      <a:gd name="connsiteX26" fmla="*/ 247642 w 253677"/>
                      <a:gd name="connsiteY26" fmla="*/ 395437 h 482954"/>
                      <a:gd name="connsiteX27" fmla="*/ 250660 w 253677"/>
                      <a:gd name="connsiteY27" fmla="*/ 377331 h 482954"/>
                      <a:gd name="connsiteX28" fmla="*/ 253677 w 253677"/>
                      <a:gd name="connsiteY28" fmla="*/ 326028 h 482954"/>
                      <a:gd name="connsiteX29" fmla="*/ 250660 w 253677"/>
                      <a:gd name="connsiteY29" fmla="*/ 232475 h 482954"/>
                      <a:gd name="connsiteX30" fmla="*/ 247642 w 253677"/>
                      <a:gd name="connsiteY30" fmla="*/ 211350 h 482954"/>
                      <a:gd name="connsiteX31" fmla="*/ 244624 w 253677"/>
                      <a:gd name="connsiteY31" fmla="*/ 193243 h 482954"/>
                      <a:gd name="connsiteX32" fmla="*/ 241606 w 253677"/>
                      <a:gd name="connsiteY32" fmla="*/ 184190 h 482954"/>
                      <a:gd name="connsiteX33" fmla="*/ 238588 w 253677"/>
                      <a:gd name="connsiteY33" fmla="*/ 172119 h 482954"/>
                      <a:gd name="connsiteX34" fmla="*/ 229535 w 253677"/>
                      <a:gd name="connsiteY34" fmla="*/ 144958 h 482954"/>
                      <a:gd name="connsiteX35" fmla="*/ 226517 w 253677"/>
                      <a:gd name="connsiteY35" fmla="*/ 135905 h 482954"/>
                      <a:gd name="connsiteX36" fmla="*/ 223499 w 253677"/>
                      <a:gd name="connsiteY36" fmla="*/ 126851 h 482954"/>
                      <a:gd name="connsiteX37" fmla="*/ 208410 w 253677"/>
                      <a:gd name="connsiteY37" fmla="*/ 99691 h 482954"/>
                      <a:gd name="connsiteX38" fmla="*/ 199357 w 253677"/>
                      <a:gd name="connsiteY38" fmla="*/ 93655 h 482954"/>
                      <a:gd name="connsiteX39" fmla="*/ 184268 w 253677"/>
                      <a:gd name="connsiteY39" fmla="*/ 81584 h 482954"/>
                      <a:gd name="connsiteX40" fmla="*/ 166161 w 253677"/>
                      <a:gd name="connsiteY40" fmla="*/ 69513 h 482954"/>
                      <a:gd name="connsiteX41" fmla="*/ 145036 w 253677"/>
                      <a:gd name="connsiteY41" fmla="*/ 57441 h 482954"/>
                      <a:gd name="connsiteX42" fmla="*/ 126929 w 253677"/>
                      <a:gd name="connsiteY42" fmla="*/ 45370 h 482954"/>
                      <a:gd name="connsiteX43" fmla="*/ 117875 w 253677"/>
                      <a:gd name="connsiteY43" fmla="*/ 42352 h 482954"/>
                      <a:gd name="connsiteX44" fmla="*/ 108822 w 253677"/>
                      <a:gd name="connsiteY44" fmla="*/ 36317 h 482954"/>
                      <a:gd name="connsiteX45" fmla="*/ 90715 w 253677"/>
                      <a:gd name="connsiteY45" fmla="*/ 30281 h 482954"/>
                      <a:gd name="connsiteX46" fmla="*/ 81662 w 253677"/>
                      <a:gd name="connsiteY46" fmla="*/ 27263 h 482954"/>
                      <a:gd name="connsiteX47" fmla="*/ 72608 w 253677"/>
                      <a:gd name="connsiteY47" fmla="*/ 24245 h 482954"/>
                      <a:gd name="connsiteX48" fmla="*/ 63555 w 253677"/>
                      <a:gd name="connsiteY48" fmla="*/ 18210 h 482954"/>
                      <a:gd name="connsiteX49" fmla="*/ 36394 w 253677"/>
                      <a:gd name="connsiteY49" fmla="*/ 9156 h 482954"/>
                      <a:gd name="connsiteX50" fmla="*/ 15269 w 253677"/>
                      <a:gd name="connsiteY50" fmla="*/ 103 h 4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3677" h="482954">
                        <a:moveTo>
                          <a:pt x="15269" y="103"/>
                        </a:moveTo>
                        <a:cubicBezTo>
                          <a:pt x="11245" y="1109"/>
                          <a:pt x="13602" y="10243"/>
                          <a:pt x="12252" y="15192"/>
                        </a:cubicBezTo>
                        <a:cubicBezTo>
                          <a:pt x="10578" y="21330"/>
                          <a:pt x="6216" y="33299"/>
                          <a:pt x="6216" y="33299"/>
                        </a:cubicBezTo>
                        <a:cubicBezTo>
                          <a:pt x="1058" y="79720"/>
                          <a:pt x="-3147" y="88475"/>
                          <a:pt x="3198" y="132887"/>
                        </a:cubicBezTo>
                        <a:cubicBezTo>
                          <a:pt x="4098" y="139185"/>
                          <a:pt x="7222" y="144958"/>
                          <a:pt x="9234" y="150994"/>
                        </a:cubicBezTo>
                        <a:lnTo>
                          <a:pt x="15269" y="169101"/>
                        </a:lnTo>
                        <a:cubicBezTo>
                          <a:pt x="16275" y="172119"/>
                          <a:pt x="17516" y="175068"/>
                          <a:pt x="18287" y="178154"/>
                        </a:cubicBezTo>
                        <a:cubicBezTo>
                          <a:pt x="19293" y="182178"/>
                          <a:pt x="20165" y="186238"/>
                          <a:pt x="21305" y="190226"/>
                        </a:cubicBezTo>
                        <a:cubicBezTo>
                          <a:pt x="22179" y="193285"/>
                          <a:pt x="23486" y="196210"/>
                          <a:pt x="24323" y="199279"/>
                        </a:cubicBezTo>
                        <a:cubicBezTo>
                          <a:pt x="26506" y="207282"/>
                          <a:pt x="28347" y="215374"/>
                          <a:pt x="30359" y="223422"/>
                        </a:cubicBezTo>
                        <a:cubicBezTo>
                          <a:pt x="33584" y="236325"/>
                          <a:pt x="33843" y="236552"/>
                          <a:pt x="36394" y="250582"/>
                        </a:cubicBezTo>
                        <a:cubicBezTo>
                          <a:pt x="37489" y="256602"/>
                          <a:pt x="38482" y="262641"/>
                          <a:pt x="39412" y="268689"/>
                        </a:cubicBezTo>
                        <a:cubicBezTo>
                          <a:pt x="40494" y="275719"/>
                          <a:pt x="41035" y="282839"/>
                          <a:pt x="42430" y="289814"/>
                        </a:cubicBezTo>
                        <a:cubicBezTo>
                          <a:pt x="43054" y="292933"/>
                          <a:pt x="44611" y="295798"/>
                          <a:pt x="45448" y="298867"/>
                        </a:cubicBezTo>
                        <a:cubicBezTo>
                          <a:pt x="47631" y="306870"/>
                          <a:pt x="49471" y="314962"/>
                          <a:pt x="51483" y="323010"/>
                        </a:cubicBezTo>
                        <a:cubicBezTo>
                          <a:pt x="52449" y="326876"/>
                          <a:pt x="55355" y="339807"/>
                          <a:pt x="57519" y="344135"/>
                        </a:cubicBezTo>
                        <a:cubicBezTo>
                          <a:pt x="59141" y="347379"/>
                          <a:pt x="61543" y="350170"/>
                          <a:pt x="63555" y="353188"/>
                        </a:cubicBezTo>
                        <a:lnTo>
                          <a:pt x="81662" y="407509"/>
                        </a:lnTo>
                        <a:cubicBezTo>
                          <a:pt x="81663" y="407513"/>
                          <a:pt x="87695" y="425613"/>
                          <a:pt x="87697" y="425616"/>
                        </a:cubicBezTo>
                        <a:lnTo>
                          <a:pt x="105804" y="452776"/>
                        </a:lnTo>
                        <a:lnTo>
                          <a:pt x="117875" y="470883"/>
                        </a:lnTo>
                        <a:cubicBezTo>
                          <a:pt x="119887" y="473901"/>
                          <a:pt x="120470" y="478789"/>
                          <a:pt x="123911" y="479936"/>
                        </a:cubicBezTo>
                        <a:lnTo>
                          <a:pt x="132965" y="482954"/>
                        </a:lnTo>
                        <a:cubicBezTo>
                          <a:pt x="161131" y="481948"/>
                          <a:pt x="189338" y="481750"/>
                          <a:pt x="217464" y="479936"/>
                        </a:cubicBezTo>
                        <a:cubicBezTo>
                          <a:pt x="220638" y="479731"/>
                          <a:pt x="224033" y="478906"/>
                          <a:pt x="226517" y="476919"/>
                        </a:cubicBezTo>
                        <a:cubicBezTo>
                          <a:pt x="276809" y="436686"/>
                          <a:pt x="187296" y="498034"/>
                          <a:pt x="241606" y="461830"/>
                        </a:cubicBezTo>
                        <a:cubicBezTo>
                          <a:pt x="251039" y="433532"/>
                          <a:pt x="242277" y="462491"/>
                          <a:pt x="247642" y="395437"/>
                        </a:cubicBezTo>
                        <a:cubicBezTo>
                          <a:pt x="248130" y="389338"/>
                          <a:pt x="249654" y="383366"/>
                          <a:pt x="250660" y="377331"/>
                        </a:cubicBezTo>
                        <a:cubicBezTo>
                          <a:pt x="251666" y="360230"/>
                          <a:pt x="253677" y="343159"/>
                          <a:pt x="253677" y="326028"/>
                        </a:cubicBezTo>
                        <a:cubicBezTo>
                          <a:pt x="253677" y="294827"/>
                          <a:pt x="252300" y="263632"/>
                          <a:pt x="250660" y="232475"/>
                        </a:cubicBezTo>
                        <a:cubicBezTo>
                          <a:pt x="250286" y="225372"/>
                          <a:pt x="248724" y="218380"/>
                          <a:pt x="247642" y="211350"/>
                        </a:cubicBezTo>
                        <a:cubicBezTo>
                          <a:pt x="246712" y="205302"/>
                          <a:pt x="245951" y="199216"/>
                          <a:pt x="244624" y="193243"/>
                        </a:cubicBezTo>
                        <a:cubicBezTo>
                          <a:pt x="243934" y="190138"/>
                          <a:pt x="242480" y="187249"/>
                          <a:pt x="241606" y="184190"/>
                        </a:cubicBezTo>
                        <a:cubicBezTo>
                          <a:pt x="240466" y="180202"/>
                          <a:pt x="239780" y="176092"/>
                          <a:pt x="238588" y="172119"/>
                        </a:cubicBezTo>
                        <a:cubicBezTo>
                          <a:pt x="238583" y="172101"/>
                          <a:pt x="231047" y="149494"/>
                          <a:pt x="229535" y="144958"/>
                        </a:cubicBezTo>
                        <a:lnTo>
                          <a:pt x="226517" y="135905"/>
                        </a:lnTo>
                        <a:lnTo>
                          <a:pt x="223499" y="126851"/>
                        </a:lnTo>
                        <a:cubicBezTo>
                          <a:pt x="220354" y="117417"/>
                          <a:pt x="217303" y="105620"/>
                          <a:pt x="208410" y="99691"/>
                        </a:cubicBezTo>
                        <a:lnTo>
                          <a:pt x="199357" y="93655"/>
                        </a:lnTo>
                        <a:cubicBezTo>
                          <a:pt x="185858" y="73409"/>
                          <a:pt x="201759" y="93245"/>
                          <a:pt x="184268" y="81584"/>
                        </a:cubicBezTo>
                        <a:cubicBezTo>
                          <a:pt x="161662" y="66514"/>
                          <a:pt x="187687" y="76689"/>
                          <a:pt x="166161" y="69513"/>
                        </a:cubicBezTo>
                        <a:cubicBezTo>
                          <a:pt x="126563" y="39815"/>
                          <a:pt x="174659" y="73898"/>
                          <a:pt x="145036" y="57441"/>
                        </a:cubicBezTo>
                        <a:cubicBezTo>
                          <a:pt x="138695" y="53918"/>
                          <a:pt x="133811" y="47664"/>
                          <a:pt x="126929" y="45370"/>
                        </a:cubicBezTo>
                        <a:cubicBezTo>
                          <a:pt x="123911" y="44364"/>
                          <a:pt x="120720" y="43775"/>
                          <a:pt x="117875" y="42352"/>
                        </a:cubicBezTo>
                        <a:cubicBezTo>
                          <a:pt x="114631" y="40730"/>
                          <a:pt x="112136" y="37790"/>
                          <a:pt x="108822" y="36317"/>
                        </a:cubicBezTo>
                        <a:cubicBezTo>
                          <a:pt x="103008" y="33733"/>
                          <a:pt x="96751" y="32293"/>
                          <a:pt x="90715" y="30281"/>
                        </a:cubicBezTo>
                        <a:lnTo>
                          <a:pt x="81662" y="27263"/>
                        </a:lnTo>
                        <a:cubicBezTo>
                          <a:pt x="78644" y="26257"/>
                          <a:pt x="75255" y="26010"/>
                          <a:pt x="72608" y="24245"/>
                        </a:cubicBezTo>
                        <a:cubicBezTo>
                          <a:pt x="69590" y="22233"/>
                          <a:pt x="66869" y="19683"/>
                          <a:pt x="63555" y="18210"/>
                        </a:cubicBezTo>
                        <a:cubicBezTo>
                          <a:pt x="63550" y="18208"/>
                          <a:pt x="40923" y="10666"/>
                          <a:pt x="36394" y="9156"/>
                        </a:cubicBezTo>
                        <a:cubicBezTo>
                          <a:pt x="25992" y="5688"/>
                          <a:pt x="19293" y="-903"/>
                          <a:pt x="15269" y="10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2" name="フリーフォーム 961"/>
                  <p:cNvSpPr/>
                  <p:nvPr/>
                </p:nvSpPr>
                <p:spPr>
                  <a:xfrm>
                    <a:off x="6202215" y="1829483"/>
                    <a:ext cx="172123" cy="528823"/>
                  </a:xfrm>
                  <a:custGeom>
                    <a:avLst/>
                    <a:gdLst>
                      <a:gd name="connsiteX0" fmla="*/ 30178 w 172123"/>
                      <a:gd name="connsiteY0" fmla="*/ 704 h 528823"/>
                      <a:gd name="connsiteX1" fmla="*/ 27160 w 172123"/>
                      <a:gd name="connsiteY1" fmla="*/ 15793 h 528823"/>
                      <a:gd name="connsiteX2" fmla="*/ 21124 w 172123"/>
                      <a:gd name="connsiteY2" fmla="*/ 24847 h 528823"/>
                      <a:gd name="connsiteX3" fmla="*/ 18106 w 172123"/>
                      <a:gd name="connsiteY3" fmla="*/ 33900 h 528823"/>
                      <a:gd name="connsiteX4" fmla="*/ 15089 w 172123"/>
                      <a:gd name="connsiteY4" fmla="*/ 55025 h 528823"/>
                      <a:gd name="connsiteX5" fmla="*/ 12071 w 172123"/>
                      <a:gd name="connsiteY5" fmla="*/ 67096 h 528823"/>
                      <a:gd name="connsiteX6" fmla="*/ 6035 w 172123"/>
                      <a:gd name="connsiteY6" fmla="*/ 115381 h 528823"/>
                      <a:gd name="connsiteX7" fmla="*/ 3017 w 172123"/>
                      <a:gd name="connsiteY7" fmla="*/ 151595 h 528823"/>
                      <a:gd name="connsiteX8" fmla="*/ 0 w 172123"/>
                      <a:gd name="connsiteY8" fmla="*/ 169702 h 528823"/>
                      <a:gd name="connsiteX9" fmla="*/ 3017 w 172123"/>
                      <a:gd name="connsiteY9" fmla="*/ 202898 h 528823"/>
                      <a:gd name="connsiteX10" fmla="*/ 6035 w 172123"/>
                      <a:gd name="connsiteY10" fmla="*/ 214969 h 528823"/>
                      <a:gd name="connsiteX11" fmla="*/ 12071 w 172123"/>
                      <a:gd name="connsiteY11" fmla="*/ 242130 h 528823"/>
                      <a:gd name="connsiteX12" fmla="*/ 18106 w 172123"/>
                      <a:gd name="connsiteY12" fmla="*/ 260237 h 528823"/>
                      <a:gd name="connsiteX13" fmla="*/ 30178 w 172123"/>
                      <a:gd name="connsiteY13" fmla="*/ 296451 h 528823"/>
                      <a:gd name="connsiteX14" fmla="*/ 39231 w 172123"/>
                      <a:gd name="connsiteY14" fmla="*/ 323611 h 528823"/>
                      <a:gd name="connsiteX15" fmla="*/ 42249 w 172123"/>
                      <a:gd name="connsiteY15" fmla="*/ 332665 h 528823"/>
                      <a:gd name="connsiteX16" fmla="*/ 54320 w 172123"/>
                      <a:gd name="connsiteY16" fmla="*/ 374914 h 528823"/>
                      <a:gd name="connsiteX17" fmla="*/ 57338 w 172123"/>
                      <a:gd name="connsiteY17" fmla="*/ 383967 h 528823"/>
                      <a:gd name="connsiteX18" fmla="*/ 60356 w 172123"/>
                      <a:gd name="connsiteY18" fmla="*/ 393021 h 528823"/>
                      <a:gd name="connsiteX19" fmla="*/ 78463 w 172123"/>
                      <a:gd name="connsiteY19" fmla="*/ 420181 h 528823"/>
                      <a:gd name="connsiteX20" fmla="*/ 84499 w 172123"/>
                      <a:gd name="connsiteY20" fmla="*/ 429235 h 528823"/>
                      <a:gd name="connsiteX21" fmla="*/ 87516 w 172123"/>
                      <a:gd name="connsiteY21" fmla="*/ 438288 h 528823"/>
                      <a:gd name="connsiteX22" fmla="*/ 96570 w 172123"/>
                      <a:gd name="connsiteY22" fmla="*/ 456395 h 528823"/>
                      <a:gd name="connsiteX23" fmla="*/ 99588 w 172123"/>
                      <a:gd name="connsiteY23" fmla="*/ 471484 h 528823"/>
                      <a:gd name="connsiteX24" fmla="*/ 102605 w 172123"/>
                      <a:gd name="connsiteY24" fmla="*/ 480538 h 528823"/>
                      <a:gd name="connsiteX25" fmla="*/ 108641 w 172123"/>
                      <a:gd name="connsiteY25" fmla="*/ 504680 h 528823"/>
                      <a:gd name="connsiteX26" fmla="*/ 117695 w 172123"/>
                      <a:gd name="connsiteY26" fmla="*/ 510716 h 528823"/>
                      <a:gd name="connsiteX27" fmla="*/ 123730 w 172123"/>
                      <a:gd name="connsiteY27" fmla="*/ 519769 h 528823"/>
                      <a:gd name="connsiteX28" fmla="*/ 141837 w 172123"/>
                      <a:gd name="connsiteY28" fmla="*/ 528823 h 528823"/>
                      <a:gd name="connsiteX29" fmla="*/ 150891 w 172123"/>
                      <a:gd name="connsiteY29" fmla="*/ 525805 h 528823"/>
                      <a:gd name="connsiteX30" fmla="*/ 156926 w 172123"/>
                      <a:gd name="connsiteY30" fmla="*/ 516752 h 528823"/>
                      <a:gd name="connsiteX31" fmla="*/ 162962 w 172123"/>
                      <a:gd name="connsiteY31" fmla="*/ 486573 h 528823"/>
                      <a:gd name="connsiteX32" fmla="*/ 165980 w 172123"/>
                      <a:gd name="connsiteY32" fmla="*/ 477520 h 528823"/>
                      <a:gd name="connsiteX33" fmla="*/ 172015 w 172123"/>
                      <a:gd name="connsiteY33" fmla="*/ 450360 h 528823"/>
                      <a:gd name="connsiteX34" fmla="*/ 165980 w 172123"/>
                      <a:gd name="connsiteY34" fmla="*/ 390003 h 528823"/>
                      <a:gd name="connsiteX35" fmla="*/ 159944 w 172123"/>
                      <a:gd name="connsiteY35" fmla="*/ 380950 h 528823"/>
                      <a:gd name="connsiteX36" fmla="*/ 156926 w 172123"/>
                      <a:gd name="connsiteY36" fmla="*/ 371896 h 528823"/>
                      <a:gd name="connsiteX37" fmla="*/ 144855 w 172123"/>
                      <a:gd name="connsiteY37" fmla="*/ 353789 h 528823"/>
                      <a:gd name="connsiteX38" fmla="*/ 135801 w 172123"/>
                      <a:gd name="connsiteY38" fmla="*/ 335682 h 528823"/>
                      <a:gd name="connsiteX39" fmla="*/ 126748 w 172123"/>
                      <a:gd name="connsiteY39" fmla="*/ 317575 h 528823"/>
                      <a:gd name="connsiteX40" fmla="*/ 120712 w 172123"/>
                      <a:gd name="connsiteY40" fmla="*/ 299468 h 528823"/>
                      <a:gd name="connsiteX41" fmla="*/ 117695 w 172123"/>
                      <a:gd name="connsiteY41" fmla="*/ 287397 h 528823"/>
                      <a:gd name="connsiteX42" fmla="*/ 111659 w 172123"/>
                      <a:gd name="connsiteY42" fmla="*/ 278344 h 528823"/>
                      <a:gd name="connsiteX43" fmla="*/ 99588 w 172123"/>
                      <a:gd name="connsiteY43" fmla="*/ 242130 h 528823"/>
                      <a:gd name="connsiteX44" fmla="*/ 93552 w 172123"/>
                      <a:gd name="connsiteY44" fmla="*/ 224023 h 528823"/>
                      <a:gd name="connsiteX45" fmla="*/ 87516 w 172123"/>
                      <a:gd name="connsiteY45" fmla="*/ 214969 h 528823"/>
                      <a:gd name="connsiteX46" fmla="*/ 81481 w 172123"/>
                      <a:gd name="connsiteY46" fmla="*/ 196863 h 528823"/>
                      <a:gd name="connsiteX47" fmla="*/ 78463 w 172123"/>
                      <a:gd name="connsiteY47" fmla="*/ 187809 h 528823"/>
                      <a:gd name="connsiteX48" fmla="*/ 72427 w 172123"/>
                      <a:gd name="connsiteY48" fmla="*/ 178756 h 528823"/>
                      <a:gd name="connsiteX49" fmla="*/ 66392 w 172123"/>
                      <a:gd name="connsiteY49" fmla="*/ 157631 h 528823"/>
                      <a:gd name="connsiteX50" fmla="*/ 60356 w 172123"/>
                      <a:gd name="connsiteY50" fmla="*/ 130470 h 528823"/>
                      <a:gd name="connsiteX51" fmla="*/ 57338 w 172123"/>
                      <a:gd name="connsiteY51" fmla="*/ 103310 h 528823"/>
                      <a:gd name="connsiteX52" fmla="*/ 54320 w 172123"/>
                      <a:gd name="connsiteY52" fmla="*/ 73132 h 528823"/>
                      <a:gd name="connsiteX53" fmla="*/ 45267 w 172123"/>
                      <a:gd name="connsiteY53" fmla="*/ 39936 h 528823"/>
                      <a:gd name="connsiteX54" fmla="*/ 30178 w 172123"/>
                      <a:gd name="connsiteY54" fmla="*/ 704 h 52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2123" h="528823">
                        <a:moveTo>
                          <a:pt x="30178" y="704"/>
                        </a:moveTo>
                        <a:cubicBezTo>
                          <a:pt x="27160" y="-3320"/>
                          <a:pt x="28961" y="10990"/>
                          <a:pt x="27160" y="15793"/>
                        </a:cubicBezTo>
                        <a:cubicBezTo>
                          <a:pt x="25886" y="19189"/>
                          <a:pt x="22746" y="21603"/>
                          <a:pt x="21124" y="24847"/>
                        </a:cubicBezTo>
                        <a:cubicBezTo>
                          <a:pt x="19701" y="27692"/>
                          <a:pt x="19112" y="30882"/>
                          <a:pt x="18106" y="33900"/>
                        </a:cubicBezTo>
                        <a:cubicBezTo>
                          <a:pt x="17100" y="40942"/>
                          <a:pt x="16361" y="48027"/>
                          <a:pt x="15089" y="55025"/>
                        </a:cubicBezTo>
                        <a:cubicBezTo>
                          <a:pt x="14347" y="59106"/>
                          <a:pt x="12585" y="62981"/>
                          <a:pt x="12071" y="67096"/>
                        </a:cubicBezTo>
                        <a:cubicBezTo>
                          <a:pt x="5346" y="120892"/>
                          <a:pt x="13142" y="86954"/>
                          <a:pt x="6035" y="115381"/>
                        </a:cubicBezTo>
                        <a:cubicBezTo>
                          <a:pt x="5029" y="127452"/>
                          <a:pt x="4355" y="139556"/>
                          <a:pt x="3017" y="151595"/>
                        </a:cubicBezTo>
                        <a:cubicBezTo>
                          <a:pt x="2341" y="157676"/>
                          <a:pt x="0" y="163583"/>
                          <a:pt x="0" y="169702"/>
                        </a:cubicBezTo>
                        <a:cubicBezTo>
                          <a:pt x="0" y="180813"/>
                          <a:pt x="1549" y="191885"/>
                          <a:pt x="3017" y="202898"/>
                        </a:cubicBezTo>
                        <a:cubicBezTo>
                          <a:pt x="3565" y="207009"/>
                          <a:pt x="5135" y="210920"/>
                          <a:pt x="6035" y="214969"/>
                        </a:cubicBezTo>
                        <a:cubicBezTo>
                          <a:pt x="8498" y="226054"/>
                          <a:pt x="8915" y="231609"/>
                          <a:pt x="12071" y="242130"/>
                        </a:cubicBezTo>
                        <a:cubicBezTo>
                          <a:pt x="13899" y="248224"/>
                          <a:pt x="16094" y="254201"/>
                          <a:pt x="18106" y="260237"/>
                        </a:cubicBezTo>
                        <a:lnTo>
                          <a:pt x="30178" y="296451"/>
                        </a:lnTo>
                        <a:lnTo>
                          <a:pt x="39231" y="323611"/>
                        </a:lnTo>
                        <a:cubicBezTo>
                          <a:pt x="40237" y="326629"/>
                          <a:pt x="41477" y="329579"/>
                          <a:pt x="42249" y="332665"/>
                        </a:cubicBezTo>
                        <a:cubicBezTo>
                          <a:pt x="49826" y="362969"/>
                          <a:pt x="45664" y="348945"/>
                          <a:pt x="54320" y="374914"/>
                        </a:cubicBezTo>
                        <a:lnTo>
                          <a:pt x="57338" y="383967"/>
                        </a:lnTo>
                        <a:cubicBezTo>
                          <a:pt x="58344" y="386985"/>
                          <a:pt x="58591" y="390374"/>
                          <a:pt x="60356" y="393021"/>
                        </a:cubicBezTo>
                        <a:lnTo>
                          <a:pt x="78463" y="420181"/>
                        </a:lnTo>
                        <a:lnTo>
                          <a:pt x="84499" y="429235"/>
                        </a:lnTo>
                        <a:cubicBezTo>
                          <a:pt x="85505" y="432253"/>
                          <a:pt x="86094" y="435443"/>
                          <a:pt x="87516" y="438288"/>
                        </a:cubicBezTo>
                        <a:cubicBezTo>
                          <a:pt x="94892" y="453041"/>
                          <a:pt x="92777" y="441224"/>
                          <a:pt x="96570" y="456395"/>
                        </a:cubicBezTo>
                        <a:cubicBezTo>
                          <a:pt x="97814" y="461371"/>
                          <a:pt x="98344" y="466508"/>
                          <a:pt x="99588" y="471484"/>
                        </a:cubicBezTo>
                        <a:cubicBezTo>
                          <a:pt x="100359" y="474570"/>
                          <a:pt x="101834" y="477452"/>
                          <a:pt x="102605" y="480538"/>
                        </a:cubicBezTo>
                        <a:cubicBezTo>
                          <a:pt x="102810" y="481358"/>
                          <a:pt x="106132" y="501544"/>
                          <a:pt x="108641" y="504680"/>
                        </a:cubicBezTo>
                        <a:cubicBezTo>
                          <a:pt x="110907" y="507512"/>
                          <a:pt x="114677" y="508704"/>
                          <a:pt x="117695" y="510716"/>
                        </a:cubicBezTo>
                        <a:cubicBezTo>
                          <a:pt x="119707" y="513734"/>
                          <a:pt x="121166" y="517205"/>
                          <a:pt x="123730" y="519769"/>
                        </a:cubicBezTo>
                        <a:cubicBezTo>
                          <a:pt x="129580" y="525619"/>
                          <a:pt x="134474" y="526368"/>
                          <a:pt x="141837" y="528823"/>
                        </a:cubicBezTo>
                        <a:cubicBezTo>
                          <a:pt x="144855" y="527817"/>
                          <a:pt x="148407" y="527792"/>
                          <a:pt x="150891" y="525805"/>
                        </a:cubicBezTo>
                        <a:cubicBezTo>
                          <a:pt x="153723" y="523539"/>
                          <a:pt x="155497" y="520086"/>
                          <a:pt x="156926" y="516752"/>
                        </a:cubicBezTo>
                        <a:cubicBezTo>
                          <a:pt x="159701" y="510276"/>
                          <a:pt x="161810" y="491759"/>
                          <a:pt x="162962" y="486573"/>
                        </a:cubicBezTo>
                        <a:cubicBezTo>
                          <a:pt x="163652" y="483468"/>
                          <a:pt x="165106" y="480579"/>
                          <a:pt x="165980" y="477520"/>
                        </a:cubicBezTo>
                        <a:cubicBezTo>
                          <a:pt x="168823" y="467571"/>
                          <a:pt x="169940" y="460738"/>
                          <a:pt x="172015" y="450360"/>
                        </a:cubicBezTo>
                        <a:cubicBezTo>
                          <a:pt x="171839" y="447363"/>
                          <a:pt x="173853" y="405748"/>
                          <a:pt x="165980" y="390003"/>
                        </a:cubicBezTo>
                        <a:cubicBezTo>
                          <a:pt x="164358" y="386759"/>
                          <a:pt x="161956" y="383968"/>
                          <a:pt x="159944" y="380950"/>
                        </a:cubicBezTo>
                        <a:cubicBezTo>
                          <a:pt x="158938" y="377932"/>
                          <a:pt x="158471" y="374677"/>
                          <a:pt x="156926" y="371896"/>
                        </a:cubicBezTo>
                        <a:cubicBezTo>
                          <a:pt x="153403" y="365555"/>
                          <a:pt x="147149" y="360671"/>
                          <a:pt x="144855" y="353789"/>
                        </a:cubicBezTo>
                        <a:cubicBezTo>
                          <a:pt x="140690" y="341295"/>
                          <a:pt x="143601" y="347383"/>
                          <a:pt x="135801" y="335682"/>
                        </a:cubicBezTo>
                        <a:cubicBezTo>
                          <a:pt x="124804" y="302684"/>
                          <a:pt x="142340" y="352656"/>
                          <a:pt x="126748" y="317575"/>
                        </a:cubicBezTo>
                        <a:cubicBezTo>
                          <a:pt x="124164" y="311761"/>
                          <a:pt x="122255" y="305640"/>
                          <a:pt x="120712" y="299468"/>
                        </a:cubicBezTo>
                        <a:cubicBezTo>
                          <a:pt x="119706" y="295444"/>
                          <a:pt x="119329" y="291209"/>
                          <a:pt x="117695" y="287397"/>
                        </a:cubicBezTo>
                        <a:cubicBezTo>
                          <a:pt x="116266" y="284063"/>
                          <a:pt x="113671" y="281362"/>
                          <a:pt x="111659" y="278344"/>
                        </a:cubicBezTo>
                        <a:lnTo>
                          <a:pt x="99588" y="242130"/>
                        </a:lnTo>
                        <a:cubicBezTo>
                          <a:pt x="99588" y="242129"/>
                          <a:pt x="93553" y="224024"/>
                          <a:pt x="93552" y="224023"/>
                        </a:cubicBezTo>
                        <a:lnTo>
                          <a:pt x="87516" y="214969"/>
                        </a:lnTo>
                        <a:lnTo>
                          <a:pt x="81481" y="196863"/>
                        </a:lnTo>
                        <a:cubicBezTo>
                          <a:pt x="80475" y="193845"/>
                          <a:pt x="80228" y="190456"/>
                          <a:pt x="78463" y="187809"/>
                        </a:cubicBezTo>
                        <a:lnTo>
                          <a:pt x="72427" y="178756"/>
                        </a:lnTo>
                        <a:cubicBezTo>
                          <a:pt x="65191" y="157047"/>
                          <a:pt x="73970" y="184157"/>
                          <a:pt x="66392" y="157631"/>
                        </a:cubicBezTo>
                        <a:cubicBezTo>
                          <a:pt x="61510" y="140541"/>
                          <a:pt x="63761" y="156006"/>
                          <a:pt x="60356" y="130470"/>
                        </a:cubicBezTo>
                        <a:cubicBezTo>
                          <a:pt x="59152" y="121441"/>
                          <a:pt x="58292" y="112369"/>
                          <a:pt x="57338" y="103310"/>
                        </a:cubicBezTo>
                        <a:cubicBezTo>
                          <a:pt x="56280" y="93256"/>
                          <a:pt x="55656" y="83153"/>
                          <a:pt x="54320" y="73132"/>
                        </a:cubicBezTo>
                        <a:cubicBezTo>
                          <a:pt x="51338" y="50772"/>
                          <a:pt x="51331" y="64190"/>
                          <a:pt x="45267" y="39936"/>
                        </a:cubicBezTo>
                        <a:cubicBezTo>
                          <a:pt x="41703" y="25683"/>
                          <a:pt x="33196" y="4728"/>
                          <a:pt x="30178" y="70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56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3" name="フリーフォーム 962"/>
                  <p:cNvSpPr/>
                  <p:nvPr/>
                </p:nvSpPr>
                <p:spPr>
                  <a:xfrm>
                    <a:off x="6368195" y="2151655"/>
                    <a:ext cx="126748" cy="221740"/>
                  </a:xfrm>
                  <a:custGeom>
                    <a:avLst/>
                    <a:gdLst>
                      <a:gd name="connsiteX0" fmla="*/ 0 w 126748"/>
                      <a:gd name="connsiteY0" fmla="*/ 67831 h 221740"/>
                      <a:gd name="connsiteX1" fmla="*/ 3018 w 126748"/>
                      <a:gd name="connsiteY1" fmla="*/ 82920 h 221740"/>
                      <a:gd name="connsiteX2" fmla="*/ 12071 w 126748"/>
                      <a:gd name="connsiteY2" fmla="*/ 91974 h 221740"/>
                      <a:gd name="connsiteX3" fmla="*/ 24142 w 126748"/>
                      <a:gd name="connsiteY3" fmla="*/ 110081 h 221740"/>
                      <a:gd name="connsiteX4" fmla="*/ 27160 w 126748"/>
                      <a:gd name="connsiteY4" fmla="*/ 119134 h 221740"/>
                      <a:gd name="connsiteX5" fmla="*/ 39231 w 126748"/>
                      <a:gd name="connsiteY5" fmla="*/ 137241 h 221740"/>
                      <a:gd name="connsiteX6" fmla="*/ 51303 w 126748"/>
                      <a:gd name="connsiteY6" fmla="*/ 173455 h 221740"/>
                      <a:gd name="connsiteX7" fmla="*/ 54321 w 126748"/>
                      <a:gd name="connsiteY7" fmla="*/ 182508 h 221740"/>
                      <a:gd name="connsiteX8" fmla="*/ 60356 w 126748"/>
                      <a:gd name="connsiteY8" fmla="*/ 191562 h 221740"/>
                      <a:gd name="connsiteX9" fmla="*/ 72427 w 126748"/>
                      <a:gd name="connsiteY9" fmla="*/ 218722 h 221740"/>
                      <a:gd name="connsiteX10" fmla="*/ 81481 w 126748"/>
                      <a:gd name="connsiteY10" fmla="*/ 221740 h 221740"/>
                      <a:gd name="connsiteX11" fmla="*/ 96570 w 126748"/>
                      <a:gd name="connsiteY11" fmla="*/ 218722 h 221740"/>
                      <a:gd name="connsiteX12" fmla="*/ 111659 w 126748"/>
                      <a:gd name="connsiteY12" fmla="*/ 191562 h 221740"/>
                      <a:gd name="connsiteX13" fmla="*/ 114677 w 126748"/>
                      <a:gd name="connsiteY13" fmla="*/ 58778 h 221740"/>
                      <a:gd name="connsiteX14" fmla="*/ 117695 w 126748"/>
                      <a:gd name="connsiteY14" fmla="*/ 43689 h 221740"/>
                      <a:gd name="connsiteX15" fmla="*/ 123730 w 126748"/>
                      <a:gd name="connsiteY15" fmla="*/ 22564 h 221740"/>
                      <a:gd name="connsiteX16" fmla="*/ 126748 w 126748"/>
                      <a:gd name="connsiteY16" fmla="*/ 1439 h 221740"/>
                      <a:gd name="connsiteX17" fmla="*/ 120713 w 126748"/>
                      <a:gd name="connsiteY17" fmla="*/ 40671 h 221740"/>
                      <a:gd name="connsiteX18" fmla="*/ 114677 w 126748"/>
                      <a:gd name="connsiteY18" fmla="*/ 49724 h 221740"/>
                      <a:gd name="connsiteX19" fmla="*/ 96570 w 126748"/>
                      <a:gd name="connsiteY19" fmla="*/ 58778 h 221740"/>
                      <a:gd name="connsiteX20" fmla="*/ 90534 w 126748"/>
                      <a:gd name="connsiteY20" fmla="*/ 67831 h 221740"/>
                      <a:gd name="connsiteX21" fmla="*/ 75445 w 126748"/>
                      <a:gd name="connsiteY21" fmla="*/ 70849 h 221740"/>
                      <a:gd name="connsiteX22" fmla="*/ 30178 w 126748"/>
                      <a:gd name="connsiteY22" fmla="*/ 67831 h 221740"/>
                      <a:gd name="connsiteX23" fmla="*/ 0 w 126748"/>
                      <a:gd name="connsiteY23" fmla="*/ 67831 h 22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748" h="221740">
                        <a:moveTo>
                          <a:pt x="0" y="67831"/>
                        </a:moveTo>
                        <a:cubicBezTo>
                          <a:pt x="1006" y="72861"/>
                          <a:pt x="724" y="78332"/>
                          <a:pt x="3018" y="82920"/>
                        </a:cubicBezTo>
                        <a:cubicBezTo>
                          <a:pt x="4927" y="86737"/>
                          <a:pt x="9451" y="88605"/>
                          <a:pt x="12071" y="91974"/>
                        </a:cubicBezTo>
                        <a:cubicBezTo>
                          <a:pt x="16524" y="97700"/>
                          <a:pt x="21848" y="103199"/>
                          <a:pt x="24142" y="110081"/>
                        </a:cubicBezTo>
                        <a:cubicBezTo>
                          <a:pt x="25148" y="113099"/>
                          <a:pt x="25615" y="116353"/>
                          <a:pt x="27160" y="119134"/>
                        </a:cubicBezTo>
                        <a:cubicBezTo>
                          <a:pt x="30683" y="125475"/>
                          <a:pt x="36937" y="130359"/>
                          <a:pt x="39231" y="137241"/>
                        </a:cubicBezTo>
                        <a:lnTo>
                          <a:pt x="51303" y="173455"/>
                        </a:lnTo>
                        <a:cubicBezTo>
                          <a:pt x="52309" y="176473"/>
                          <a:pt x="52557" y="179861"/>
                          <a:pt x="54321" y="182508"/>
                        </a:cubicBezTo>
                        <a:cubicBezTo>
                          <a:pt x="56333" y="185526"/>
                          <a:pt x="58883" y="188248"/>
                          <a:pt x="60356" y="191562"/>
                        </a:cubicBezTo>
                        <a:cubicBezTo>
                          <a:pt x="63153" y="197855"/>
                          <a:pt x="65363" y="213071"/>
                          <a:pt x="72427" y="218722"/>
                        </a:cubicBezTo>
                        <a:cubicBezTo>
                          <a:pt x="74911" y="220709"/>
                          <a:pt x="78463" y="220734"/>
                          <a:pt x="81481" y="221740"/>
                        </a:cubicBezTo>
                        <a:cubicBezTo>
                          <a:pt x="86511" y="220734"/>
                          <a:pt x="92521" y="221871"/>
                          <a:pt x="96570" y="218722"/>
                        </a:cubicBezTo>
                        <a:cubicBezTo>
                          <a:pt x="105908" y="211459"/>
                          <a:pt x="108319" y="201581"/>
                          <a:pt x="111659" y="191562"/>
                        </a:cubicBezTo>
                        <a:cubicBezTo>
                          <a:pt x="112665" y="147301"/>
                          <a:pt x="112871" y="103014"/>
                          <a:pt x="114677" y="58778"/>
                        </a:cubicBezTo>
                        <a:cubicBezTo>
                          <a:pt x="114886" y="53653"/>
                          <a:pt x="116582" y="48696"/>
                          <a:pt x="117695" y="43689"/>
                        </a:cubicBezTo>
                        <a:cubicBezTo>
                          <a:pt x="120221" y="32322"/>
                          <a:pt x="120370" y="32645"/>
                          <a:pt x="123730" y="22564"/>
                        </a:cubicBezTo>
                        <a:cubicBezTo>
                          <a:pt x="124736" y="15522"/>
                          <a:pt x="126748" y="-5674"/>
                          <a:pt x="126748" y="1439"/>
                        </a:cubicBezTo>
                        <a:cubicBezTo>
                          <a:pt x="126748" y="8351"/>
                          <a:pt x="125877" y="30343"/>
                          <a:pt x="120713" y="40671"/>
                        </a:cubicBezTo>
                        <a:cubicBezTo>
                          <a:pt x="119091" y="43915"/>
                          <a:pt x="117242" y="47159"/>
                          <a:pt x="114677" y="49724"/>
                        </a:cubicBezTo>
                        <a:cubicBezTo>
                          <a:pt x="108826" y="55574"/>
                          <a:pt x="103934" y="56323"/>
                          <a:pt x="96570" y="58778"/>
                        </a:cubicBezTo>
                        <a:cubicBezTo>
                          <a:pt x="94558" y="61796"/>
                          <a:pt x="93683" y="66032"/>
                          <a:pt x="90534" y="67831"/>
                        </a:cubicBezTo>
                        <a:cubicBezTo>
                          <a:pt x="86080" y="70376"/>
                          <a:pt x="80574" y="70849"/>
                          <a:pt x="75445" y="70849"/>
                        </a:cubicBezTo>
                        <a:cubicBezTo>
                          <a:pt x="60323" y="70849"/>
                          <a:pt x="45267" y="68837"/>
                          <a:pt x="30178" y="67831"/>
                        </a:cubicBezTo>
                        <a:lnTo>
                          <a:pt x="0" y="67831"/>
                        </a:ln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4" name="フリーフォーム 963"/>
                  <p:cNvSpPr/>
                  <p:nvPr/>
                </p:nvSpPr>
                <p:spPr>
                  <a:xfrm>
                    <a:off x="6283684" y="2229244"/>
                    <a:ext cx="123742" cy="270962"/>
                  </a:xfrm>
                  <a:custGeom>
                    <a:avLst/>
                    <a:gdLst>
                      <a:gd name="connsiteX0" fmla="*/ 90546 w 123742"/>
                      <a:gd name="connsiteY0" fmla="*/ 2313 h 270962"/>
                      <a:gd name="connsiteX1" fmla="*/ 84511 w 123742"/>
                      <a:gd name="connsiteY1" fmla="*/ 56634 h 270962"/>
                      <a:gd name="connsiteX2" fmla="*/ 78475 w 123742"/>
                      <a:gd name="connsiteY2" fmla="*/ 80777 h 270962"/>
                      <a:gd name="connsiteX3" fmla="*/ 72439 w 123742"/>
                      <a:gd name="connsiteY3" fmla="*/ 113973 h 270962"/>
                      <a:gd name="connsiteX4" fmla="*/ 66404 w 123742"/>
                      <a:gd name="connsiteY4" fmla="*/ 123026 h 270962"/>
                      <a:gd name="connsiteX5" fmla="*/ 48297 w 123742"/>
                      <a:gd name="connsiteY5" fmla="*/ 135098 h 270962"/>
                      <a:gd name="connsiteX6" fmla="*/ 30190 w 123742"/>
                      <a:gd name="connsiteY6" fmla="*/ 144151 h 270962"/>
                      <a:gd name="connsiteX7" fmla="*/ 21136 w 123742"/>
                      <a:gd name="connsiteY7" fmla="*/ 153205 h 270962"/>
                      <a:gd name="connsiteX8" fmla="*/ 12083 w 123742"/>
                      <a:gd name="connsiteY8" fmla="*/ 156222 h 270962"/>
                      <a:gd name="connsiteX9" fmla="*/ 3030 w 123742"/>
                      <a:gd name="connsiteY9" fmla="*/ 162258 h 270962"/>
                      <a:gd name="connsiteX10" fmla="*/ 12 w 123742"/>
                      <a:gd name="connsiteY10" fmla="*/ 171311 h 270962"/>
                      <a:gd name="connsiteX11" fmla="*/ 9065 w 123742"/>
                      <a:gd name="connsiteY11" fmla="*/ 237704 h 270962"/>
                      <a:gd name="connsiteX12" fmla="*/ 12083 w 123742"/>
                      <a:gd name="connsiteY12" fmla="*/ 246757 h 270962"/>
                      <a:gd name="connsiteX13" fmla="*/ 18119 w 123742"/>
                      <a:gd name="connsiteY13" fmla="*/ 255810 h 270962"/>
                      <a:gd name="connsiteX14" fmla="*/ 21136 w 123742"/>
                      <a:gd name="connsiteY14" fmla="*/ 264864 h 270962"/>
                      <a:gd name="connsiteX15" fmla="*/ 30190 w 123742"/>
                      <a:gd name="connsiteY15" fmla="*/ 270900 h 270962"/>
                      <a:gd name="connsiteX16" fmla="*/ 48297 w 123742"/>
                      <a:gd name="connsiteY16" fmla="*/ 261846 h 270962"/>
                      <a:gd name="connsiteX17" fmla="*/ 72439 w 123742"/>
                      <a:gd name="connsiteY17" fmla="*/ 225632 h 270962"/>
                      <a:gd name="connsiteX18" fmla="*/ 78475 w 123742"/>
                      <a:gd name="connsiteY18" fmla="*/ 216579 h 270962"/>
                      <a:gd name="connsiteX19" fmla="*/ 87529 w 123742"/>
                      <a:gd name="connsiteY19" fmla="*/ 210543 h 270962"/>
                      <a:gd name="connsiteX20" fmla="*/ 102618 w 123742"/>
                      <a:gd name="connsiteY20" fmla="*/ 183383 h 270962"/>
                      <a:gd name="connsiteX21" fmla="*/ 108653 w 123742"/>
                      <a:gd name="connsiteY21" fmla="*/ 174329 h 270962"/>
                      <a:gd name="connsiteX22" fmla="*/ 114689 w 123742"/>
                      <a:gd name="connsiteY22" fmla="*/ 156222 h 270962"/>
                      <a:gd name="connsiteX23" fmla="*/ 117707 w 123742"/>
                      <a:gd name="connsiteY23" fmla="*/ 147169 h 270962"/>
                      <a:gd name="connsiteX24" fmla="*/ 123742 w 123742"/>
                      <a:gd name="connsiteY24" fmla="*/ 138115 h 270962"/>
                      <a:gd name="connsiteX25" fmla="*/ 90546 w 123742"/>
                      <a:gd name="connsiteY25" fmla="*/ 2313 h 27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742" h="270962">
                        <a:moveTo>
                          <a:pt x="90546" y="2313"/>
                        </a:moveTo>
                        <a:cubicBezTo>
                          <a:pt x="84008" y="-11267"/>
                          <a:pt x="88519" y="38598"/>
                          <a:pt x="84511" y="56634"/>
                        </a:cubicBezTo>
                        <a:cubicBezTo>
                          <a:pt x="78085" y="85550"/>
                          <a:pt x="84997" y="38390"/>
                          <a:pt x="78475" y="80777"/>
                        </a:cubicBezTo>
                        <a:cubicBezTo>
                          <a:pt x="77087" y="89795"/>
                          <a:pt x="77227" y="104396"/>
                          <a:pt x="72439" y="113973"/>
                        </a:cubicBezTo>
                        <a:cubicBezTo>
                          <a:pt x="70817" y="117217"/>
                          <a:pt x="69133" y="120638"/>
                          <a:pt x="66404" y="123026"/>
                        </a:cubicBezTo>
                        <a:cubicBezTo>
                          <a:pt x="60945" y="127803"/>
                          <a:pt x="54333" y="131074"/>
                          <a:pt x="48297" y="135098"/>
                        </a:cubicBezTo>
                        <a:cubicBezTo>
                          <a:pt x="36600" y="142896"/>
                          <a:pt x="42681" y="139987"/>
                          <a:pt x="30190" y="144151"/>
                        </a:cubicBezTo>
                        <a:cubicBezTo>
                          <a:pt x="27172" y="147169"/>
                          <a:pt x="24687" y="150838"/>
                          <a:pt x="21136" y="153205"/>
                        </a:cubicBezTo>
                        <a:cubicBezTo>
                          <a:pt x="18489" y="154969"/>
                          <a:pt x="14928" y="154799"/>
                          <a:pt x="12083" y="156222"/>
                        </a:cubicBezTo>
                        <a:cubicBezTo>
                          <a:pt x="8839" y="157844"/>
                          <a:pt x="6048" y="160246"/>
                          <a:pt x="3030" y="162258"/>
                        </a:cubicBezTo>
                        <a:cubicBezTo>
                          <a:pt x="2024" y="165276"/>
                          <a:pt x="12" y="168130"/>
                          <a:pt x="12" y="171311"/>
                        </a:cubicBezTo>
                        <a:cubicBezTo>
                          <a:pt x="12" y="215695"/>
                          <a:pt x="-722" y="208342"/>
                          <a:pt x="9065" y="237704"/>
                        </a:cubicBezTo>
                        <a:cubicBezTo>
                          <a:pt x="10071" y="240722"/>
                          <a:pt x="10318" y="244110"/>
                          <a:pt x="12083" y="246757"/>
                        </a:cubicBezTo>
                        <a:lnTo>
                          <a:pt x="18119" y="255810"/>
                        </a:lnTo>
                        <a:cubicBezTo>
                          <a:pt x="19125" y="258828"/>
                          <a:pt x="19149" y="262380"/>
                          <a:pt x="21136" y="264864"/>
                        </a:cubicBezTo>
                        <a:cubicBezTo>
                          <a:pt x="23402" y="267696"/>
                          <a:pt x="26612" y="270304"/>
                          <a:pt x="30190" y="270900"/>
                        </a:cubicBezTo>
                        <a:cubicBezTo>
                          <a:pt x="35187" y="271733"/>
                          <a:pt x="45145" y="263947"/>
                          <a:pt x="48297" y="261846"/>
                        </a:cubicBezTo>
                        <a:lnTo>
                          <a:pt x="72439" y="225632"/>
                        </a:lnTo>
                        <a:cubicBezTo>
                          <a:pt x="74451" y="222614"/>
                          <a:pt x="75457" y="218591"/>
                          <a:pt x="78475" y="216579"/>
                        </a:cubicBezTo>
                        <a:lnTo>
                          <a:pt x="87529" y="210543"/>
                        </a:lnTo>
                        <a:cubicBezTo>
                          <a:pt x="92840" y="194607"/>
                          <a:pt x="88781" y="204140"/>
                          <a:pt x="102618" y="183383"/>
                        </a:cubicBezTo>
                        <a:cubicBezTo>
                          <a:pt x="104630" y="180365"/>
                          <a:pt x="107506" y="177770"/>
                          <a:pt x="108653" y="174329"/>
                        </a:cubicBezTo>
                        <a:lnTo>
                          <a:pt x="114689" y="156222"/>
                        </a:lnTo>
                        <a:cubicBezTo>
                          <a:pt x="115695" y="153204"/>
                          <a:pt x="115943" y="149816"/>
                          <a:pt x="117707" y="147169"/>
                        </a:cubicBezTo>
                        <a:lnTo>
                          <a:pt x="123742" y="138115"/>
                        </a:lnTo>
                        <a:cubicBezTo>
                          <a:pt x="119292" y="75798"/>
                          <a:pt x="97084" y="15893"/>
                          <a:pt x="90546" y="2313"/>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5" name="フリーフォーム 964"/>
                  <p:cNvSpPr/>
                  <p:nvPr/>
                </p:nvSpPr>
                <p:spPr>
                  <a:xfrm>
                    <a:off x="6479215" y="1886688"/>
                    <a:ext cx="60996" cy="429368"/>
                  </a:xfrm>
                  <a:custGeom>
                    <a:avLst/>
                    <a:gdLst>
                      <a:gd name="connsiteX0" fmla="*/ 639 w 60996"/>
                      <a:gd name="connsiteY0" fmla="*/ 838 h 429368"/>
                      <a:gd name="connsiteX1" fmla="*/ 12710 w 60996"/>
                      <a:gd name="connsiteY1" fmla="*/ 15927 h 429368"/>
                      <a:gd name="connsiteX2" fmla="*/ 21764 w 60996"/>
                      <a:gd name="connsiteY2" fmla="*/ 21962 h 429368"/>
                      <a:gd name="connsiteX3" fmla="*/ 27800 w 60996"/>
                      <a:gd name="connsiteY3" fmla="*/ 49123 h 429368"/>
                      <a:gd name="connsiteX4" fmla="*/ 33835 w 60996"/>
                      <a:gd name="connsiteY4" fmla="*/ 67230 h 429368"/>
                      <a:gd name="connsiteX5" fmla="*/ 36853 w 60996"/>
                      <a:gd name="connsiteY5" fmla="*/ 76283 h 429368"/>
                      <a:gd name="connsiteX6" fmla="*/ 42889 w 60996"/>
                      <a:gd name="connsiteY6" fmla="*/ 85337 h 429368"/>
                      <a:gd name="connsiteX7" fmla="*/ 48924 w 60996"/>
                      <a:gd name="connsiteY7" fmla="*/ 103444 h 429368"/>
                      <a:gd name="connsiteX8" fmla="*/ 51942 w 60996"/>
                      <a:gd name="connsiteY8" fmla="*/ 112497 h 429368"/>
                      <a:gd name="connsiteX9" fmla="*/ 54960 w 60996"/>
                      <a:gd name="connsiteY9" fmla="*/ 130604 h 429368"/>
                      <a:gd name="connsiteX10" fmla="*/ 60996 w 60996"/>
                      <a:gd name="connsiteY10" fmla="*/ 178889 h 429368"/>
                      <a:gd name="connsiteX11" fmla="*/ 54960 w 60996"/>
                      <a:gd name="connsiteY11" fmla="*/ 296584 h 429368"/>
                      <a:gd name="connsiteX12" fmla="*/ 42889 w 60996"/>
                      <a:gd name="connsiteY12" fmla="*/ 338834 h 429368"/>
                      <a:gd name="connsiteX13" fmla="*/ 39871 w 60996"/>
                      <a:gd name="connsiteY13" fmla="*/ 347887 h 429368"/>
                      <a:gd name="connsiteX14" fmla="*/ 36853 w 60996"/>
                      <a:gd name="connsiteY14" fmla="*/ 356941 h 429368"/>
                      <a:gd name="connsiteX15" fmla="*/ 30817 w 60996"/>
                      <a:gd name="connsiteY15" fmla="*/ 365994 h 429368"/>
                      <a:gd name="connsiteX16" fmla="*/ 18746 w 60996"/>
                      <a:gd name="connsiteY16" fmla="*/ 402208 h 429368"/>
                      <a:gd name="connsiteX17" fmla="*/ 15728 w 60996"/>
                      <a:gd name="connsiteY17" fmla="*/ 411261 h 429368"/>
                      <a:gd name="connsiteX18" fmla="*/ 12710 w 60996"/>
                      <a:gd name="connsiteY18" fmla="*/ 420315 h 429368"/>
                      <a:gd name="connsiteX19" fmla="*/ 6675 w 60996"/>
                      <a:gd name="connsiteY19" fmla="*/ 429368 h 429368"/>
                      <a:gd name="connsiteX20" fmla="*/ 6675 w 60996"/>
                      <a:gd name="connsiteY20" fmla="*/ 332798 h 429368"/>
                      <a:gd name="connsiteX21" fmla="*/ 9693 w 60996"/>
                      <a:gd name="connsiteY21" fmla="*/ 305638 h 429368"/>
                      <a:gd name="connsiteX22" fmla="*/ 18746 w 60996"/>
                      <a:gd name="connsiteY22" fmla="*/ 178889 h 429368"/>
                      <a:gd name="connsiteX23" fmla="*/ 12710 w 60996"/>
                      <a:gd name="connsiteY23" fmla="*/ 79301 h 429368"/>
                      <a:gd name="connsiteX24" fmla="*/ 6675 w 60996"/>
                      <a:gd name="connsiteY24" fmla="*/ 55159 h 429368"/>
                      <a:gd name="connsiteX25" fmla="*/ 3657 w 60996"/>
                      <a:gd name="connsiteY25" fmla="*/ 43087 h 429368"/>
                      <a:gd name="connsiteX26" fmla="*/ 639 w 60996"/>
                      <a:gd name="connsiteY26" fmla="*/ 838 h 42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996" h="429368">
                        <a:moveTo>
                          <a:pt x="639" y="838"/>
                        </a:moveTo>
                        <a:cubicBezTo>
                          <a:pt x="2148" y="-3689"/>
                          <a:pt x="8155" y="11373"/>
                          <a:pt x="12710" y="15927"/>
                        </a:cubicBezTo>
                        <a:cubicBezTo>
                          <a:pt x="15275" y="18492"/>
                          <a:pt x="19498" y="19130"/>
                          <a:pt x="21764" y="21962"/>
                        </a:cubicBezTo>
                        <a:cubicBezTo>
                          <a:pt x="24904" y="25886"/>
                          <a:pt x="27747" y="48910"/>
                          <a:pt x="27800" y="49123"/>
                        </a:cubicBezTo>
                        <a:cubicBezTo>
                          <a:pt x="29343" y="55295"/>
                          <a:pt x="31823" y="61194"/>
                          <a:pt x="33835" y="67230"/>
                        </a:cubicBezTo>
                        <a:cubicBezTo>
                          <a:pt x="34841" y="70248"/>
                          <a:pt x="35089" y="73636"/>
                          <a:pt x="36853" y="76283"/>
                        </a:cubicBezTo>
                        <a:lnTo>
                          <a:pt x="42889" y="85337"/>
                        </a:lnTo>
                        <a:lnTo>
                          <a:pt x="48924" y="103444"/>
                        </a:lnTo>
                        <a:lnTo>
                          <a:pt x="51942" y="112497"/>
                        </a:lnTo>
                        <a:cubicBezTo>
                          <a:pt x="52948" y="118533"/>
                          <a:pt x="54284" y="124522"/>
                          <a:pt x="54960" y="130604"/>
                        </a:cubicBezTo>
                        <a:cubicBezTo>
                          <a:pt x="60340" y="179020"/>
                          <a:pt x="54349" y="152304"/>
                          <a:pt x="60996" y="178889"/>
                        </a:cubicBezTo>
                        <a:cubicBezTo>
                          <a:pt x="60559" y="191996"/>
                          <a:pt x="60443" y="265518"/>
                          <a:pt x="54960" y="296584"/>
                        </a:cubicBezTo>
                        <a:cubicBezTo>
                          <a:pt x="52119" y="312682"/>
                          <a:pt x="47913" y="323761"/>
                          <a:pt x="42889" y="338834"/>
                        </a:cubicBezTo>
                        <a:lnTo>
                          <a:pt x="39871" y="347887"/>
                        </a:lnTo>
                        <a:cubicBezTo>
                          <a:pt x="38865" y="350905"/>
                          <a:pt x="38618" y="354294"/>
                          <a:pt x="36853" y="356941"/>
                        </a:cubicBezTo>
                        <a:lnTo>
                          <a:pt x="30817" y="365994"/>
                        </a:lnTo>
                        <a:lnTo>
                          <a:pt x="18746" y="402208"/>
                        </a:lnTo>
                        <a:lnTo>
                          <a:pt x="15728" y="411261"/>
                        </a:lnTo>
                        <a:cubicBezTo>
                          <a:pt x="14722" y="414279"/>
                          <a:pt x="14475" y="417668"/>
                          <a:pt x="12710" y="420315"/>
                        </a:cubicBezTo>
                        <a:lnTo>
                          <a:pt x="6675" y="429368"/>
                        </a:lnTo>
                        <a:cubicBezTo>
                          <a:pt x="-5420" y="393088"/>
                          <a:pt x="2126" y="419229"/>
                          <a:pt x="6675" y="332798"/>
                        </a:cubicBezTo>
                        <a:cubicBezTo>
                          <a:pt x="7154" y="323702"/>
                          <a:pt x="8892" y="314712"/>
                          <a:pt x="9693" y="305638"/>
                        </a:cubicBezTo>
                        <a:cubicBezTo>
                          <a:pt x="15569" y="239043"/>
                          <a:pt x="15282" y="237773"/>
                          <a:pt x="18746" y="178889"/>
                        </a:cubicBezTo>
                        <a:cubicBezTo>
                          <a:pt x="18091" y="163170"/>
                          <a:pt x="17363" y="105668"/>
                          <a:pt x="12710" y="79301"/>
                        </a:cubicBezTo>
                        <a:cubicBezTo>
                          <a:pt x="11269" y="71132"/>
                          <a:pt x="8687" y="63206"/>
                          <a:pt x="6675" y="55159"/>
                        </a:cubicBezTo>
                        <a:cubicBezTo>
                          <a:pt x="5669" y="51135"/>
                          <a:pt x="4244" y="47193"/>
                          <a:pt x="3657" y="43087"/>
                        </a:cubicBezTo>
                        <a:cubicBezTo>
                          <a:pt x="354" y="19971"/>
                          <a:pt x="-870" y="5365"/>
                          <a:pt x="639" y="838"/>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6" name="フリーフォーム 965"/>
                  <p:cNvSpPr/>
                  <p:nvPr/>
                </p:nvSpPr>
                <p:spPr>
                  <a:xfrm>
                    <a:off x="6460813" y="2240611"/>
                    <a:ext cx="190316" cy="422495"/>
                  </a:xfrm>
                  <a:custGeom>
                    <a:avLst/>
                    <a:gdLst>
                      <a:gd name="connsiteX0" fmla="*/ 934 w 190316"/>
                      <a:gd name="connsiteY0" fmla="*/ 129766 h 422495"/>
                      <a:gd name="connsiteX1" fmla="*/ 3952 w 190316"/>
                      <a:gd name="connsiteY1" fmla="*/ 208230 h 422495"/>
                      <a:gd name="connsiteX2" fmla="*/ 9988 w 190316"/>
                      <a:gd name="connsiteY2" fmla="*/ 226337 h 422495"/>
                      <a:gd name="connsiteX3" fmla="*/ 13005 w 190316"/>
                      <a:gd name="connsiteY3" fmla="*/ 235390 h 422495"/>
                      <a:gd name="connsiteX4" fmla="*/ 16023 w 190316"/>
                      <a:gd name="connsiteY4" fmla="*/ 244443 h 422495"/>
                      <a:gd name="connsiteX5" fmla="*/ 22059 w 190316"/>
                      <a:gd name="connsiteY5" fmla="*/ 253497 h 422495"/>
                      <a:gd name="connsiteX6" fmla="*/ 28095 w 190316"/>
                      <a:gd name="connsiteY6" fmla="*/ 271604 h 422495"/>
                      <a:gd name="connsiteX7" fmla="*/ 34130 w 190316"/>
                      <a:gd name="connsiteY7" fmla="*/ 289711 h 422495"/>
                      <a:gd name="connsiteX8" fmla="*/ 37148 w 190316"/>
                      <a:gd name="connsiteY8" fmla="*/ 298764 h 422495"/>
                      <a:gd name="connsiteX9" fmla="*/ 49219 w 190316"/>
                      <a:gd name="connsiteY9" fmla="*/ 325925 h 422495"/>
                      <a:gd name="connsiteX10" fmla="*/ 52237 w 190316"/>
                      <a:gd name="connsiteY10" fmla="*/ 334978 h 422495"/>
                      <a:gd name="connsiteX11" fmla="*/ 61291 w 190316"/>
                      <a:gd name="connsiteY11" fmla="*/ 353085 h 422495"/>
                      <a:gd name="connsiteX12" fmla="*/ 79398 w 190316"/>
                      <a:gd name="connsiteY12" fmla="*/ 380245 h 422495"/>
                      <a:gd name="connsiteX13" fmla="*/ 97504 w 190316"/>
                      <a:gd name="connsiteY13" fmla="*/ 407406 h 422495"/>
                      <a:gd name="connsiteX14" fmla="*/ 103540 w 190316"/>
                      <a:gd name="connsiteY14" fmla="*/ 416459 h 422495"/>
                      <a:gd name="connsiteX15" fmla="*/ 112594 w 190316"/>
                      <a:gd name="connsiteY15" fmla="*/ 422495 h 422495"/>
                      <a:gd name="connsiteX16" fmla="*/ 142772 w 190316"/>
                      <a:gd name="connsiteY16" fmla="*/ 413441 h 422495"/>
                      <a:gd name="connsiteX17" fmla="*/ 160879 w 190316"/>
                      <a:gd name="connsiteY17" fmla="*/ 419477 h 422495"/>
                      <a:gd name="connsiteX18" fmla="*/ 169932 w 190316"/>
                      <a:gd name="connsiteY18" fmla="*/ 422495 h 422495"/>
                      <a:gd name="connsiteX19" fmla="*/ 178986 w 190316"/>
                      <a:gd name="connsiteY19" fmla="*/ 341014 h 422495"/>
                      <a:gd name="connsiteX20" fmla="*/ 175968 w 190316"/>
                      <a:gd name="connsiteY20" fmla="*/ 277639 h 422495"/>
                      <a:gd name="connsiteX21" fmla="*/ 172950 w 190316"/>
                      <a:gd name="connsiteY21" fmla="*/ 238408 h 422495"/>
                      <a:gd name="connsiteX22" fmla="*/ 169932 w 190316"/>
                      <a:gd name="connsiteY22" fmla="*/ 229354 h 422495"/>
                      <a:gd name="connsiteX23" fmla="*/ 163897 w 190316"/>
                      <a:gd name="connsiteY23" fmla="*/ 205212 h 422495"/>
                      <a:gd name="connsiteX24" fmla="*/ 154843 w 190316"/>
                      <a:gd name="connsiteY24" fmla="*/ 175034 h 422495"/>
                      <a:gd name="connsiteX25" fmla="*/ 151825 w 190316"/>
                      <a:gd name="connsiteY25" fmla="*/ 165980 h 422495"/>
                      <a:gd name="connsiteX26" fmla="*/ 148807 w 190316"/>
                      <a:gd name="connsiteY26" fmla="*/ 150891 h 422495"/>
                      <a:gd name="connsiteX27" fmla="*/ 139754 w 190316"/>
                      <a:gd name="connsiteY27" fmla="*/ 123731 h 422495"/>
                      <a:gd name="connsiteX28" fmla="*/ 136736 w 190316"/>
                      <a:gd name="connsiteY28" fmla="*/ 114677 h 422495"/>
                      <a:gd name="connsiteX29" fmla="*/ 130701 w 190316"/>
                      <a:gd name="connsiteY29" fmla="*/ 93552 h 422495"/>
                      <a:gd name="connsiteX30" fmla="*/ 118629 w 190316"/>
                      <a:gd name="connsiteY30" fmla="*/ 75445 h 422495"/>
                      <a:gd name="connsiteX31" fmla="*/ 112594 w 190316"/>
                      <a:gd name="connsiteY31" fmla="*/ 66392 h 422495"/>
                      <a:gd name="connsiteX32" fmla="*/ 100522 w 190316"/>
                      <a:gd name="connsiteY32" fmla="*/ 48285 h 422495"/>
                      <a:gd name="connsiteX33" fmla="*/ 91469 w 190316"/>
                      <a:gd name="connsiteY33" fmla="*/ 42249 h 422495"/>
                      <a:gd name="connsiteX34" fmla="*/ 73362 w 190316"/>
                      <a:gd name="connsiteY34" fmla="*/ 15089 h 422495"/>
                      <a:gd name="connsiteX35" fmla="*/ 67326 w 190316"/>
                      <a:gd name="connsiteY35" fmla="*/ 6036 h 422495"/>
                      <a:gd name="connsiteX36" fmla="*/ 58273 w 190316"/>
                      <a:gd name="connsiteY36" fmla="*/ 0 h 422495"/>
                      <a:gd name="connsiteX37" fmla="*/ 52237 w 190316"/>
                      <a:gd name="connsiteY37" fmla="*/ 18107 h 422495"/>
                      <a:gd name="connsiteX38" fmla="*/ 49219 w 190316"/>
                      <a:gd name="connsiteY38" fmla="*/ 27160 h 422495"/>
                      <a:gd name="connsiteX39" fmla="*/ 37148 w 190316"/>
                      <a:gd name="connsiteY39" fmla="*/ 45267 h 422495"/>
                      <a:gd name="connsiteX40" fmla="*/ 31112 w 190316"/>
                      <a:gd name="connsiteY40" fmla="*/ 54321 h 422495"/>
                      <a:gd name="connsiteX41" fmla="*/ 19041 w 190316"/>
                      <a:gd name="connsiteY41" fmla="*/ 81481 h 422495"/>
                      <a:gd name="connsiteX42" fmla="*/ 934 w 190316"/>
                      <a:gd name="connsiteY42" fmla="*/ 129766 h 42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0316" h="422495">
                        <a:moveTo>
                          <a:pt x="934" y="129766"/>
                        </a:moveTo>
                        <a:cubicBezTo>
                          <a:pt x="-1581" y="150891"/>
                          <a:pt x="1509" y="182170"/>
                          <a:pt x="3952" y="208230"/>
                        </a:cubicBezTo>
                        <a:cubicBezTo>
                          <a:pt x="4546" y="214564"/>
                          <a:pt x="7976" y="220301"/>
                          <a:pt x="9988" y="226337"/>
                        </a:cubicBezTo>
                        <a:lnTo>
                          <a:pt x="13005" y="235390"/>
                        </a:lnTo>
                        <a:cubicBezTo>
                          <a:pt x="14011" y="238408"/>
                          <a:pt x="14259" y="241796"/>
                          <a:pt x="16023" y="244443"/>
                        </a:cubicBezTo>
                        <a:cubicBezTo>
                          <a:pt x="18035" y="247461"/>
                          <a:pt x="20586" y="250182"/>
                          <a:pt x="22059" y="253497"/>
                        </a:cubicBezTo>
                        <a:cubicBezTo>
                          <a:pt x="24643" y="259311"/>
                          <a:pt x="26083" y="265568"/>
                          <a:pt x="28095" y="271604"/>
                        </a:cubicBezTo>
                        <a:lnTo>
                          <a:pt x="34130" y="289711"/>
                        </a:lnTo>
                        <a:cubicBezTo>
                          <a:pt x="35136" y="292729"/>
                          <a:pt x="35384" y="296117"/>
                          <a:pt x="37148" y="298764"/>
                        </a:cubicBezTo>
                        <a:cubicBezTo>
                          <a:pt x="46714" y="313112"/>
                          <a:pt x="42036" y="304375"/>
                          <a:pt x="49219" y="325925"/>
                        </a:cubicBezTo>
                        <a:cubicBezTo>
                          <a:pt x="50225" y="328943"/>
                          <a:pt x="50473" y="332331"/>
                          <a:pt x="52237" y="334978"/>
                        </a:cubicBezTo>
                        <a:cubicBezTo>
                          <a:pt x="79031" y="375169"/>
                          <a:pt x="40469" y="315606"/>
                          <a:pt x="61291" y="353085"/>
                        </a:cubicBezTo>
                        <a:cubicBezTo>
                          <a:pt x="61305" y="353110"/>
                          <a:pt x="76372" y="375706"/>
                          <a:pt x="79398" y="380245"/>
                        </a:cubicBezTo>
                        <a:lnTo>
                          <a:pt x="97504" y="407406"/>
                        </a:lnTo>
                        <a:cubicBezTo>
                          <a:pt x="99516" y="410424"/>
                          <a:pt x="100522" y="414447"/>
                          <a:pt x="103540" y="416459"/>
                        </a:cubicBezTo>
                        <a:lnTo>
                          <a:pt x="112594" y="422495"/>
                        </a:lnTo>
                        <a:cubicBezTo>
                          <a:pt x="132421" y="409277"/>
                          <a:pt x="124653" y="408006"/>
                          <a:pt x="142772" y="413441"/>
                        </a:cubicBezTo>
                        <a:cubicBezTo>
                          <a:pt x="148866" y="415269"/>
                          <a:pt x="154843" y="417465"/>
                          <a:pt x="160879" y="419477"/>
                        </a:cubicBezTo>
                        <a:lnTo>
                          <a:pt x="169932" y="422495"/>
                        </a:lnTo>
                        <a:cubicBezTo>
                          <a:pt x="207342" y="413142"/>
                          <a:pt x="182497" y="423538"/>
                          <a:pt x="178986" y="341014"/>
                        </a:cubicBezTo>
                        <a:cubicBezTo>
                          <a:pt x="178087" y="319884"/>
                          <a:pt x="177210" y="298751"/>
                          <a:pt x="175968" y="277639"/>
                        </a:cubicBezTo>
                        <a:cubicBezTo>
                          <a:pt x="175198" y="264546"/>
                          <a:pt x="174577" y="251422"/>
                          <a:pt x="172950" y="238408"/>
                        </a:cubicBezTo>
                        <a:cubicBezTo>
                          <a:pt x="172555" y="235251"/>
                          <a:pt x="170769" y="232423"/>
                          <a:pt x="169932" y="229354"/>
                        </a:cubicBezTo>
                        <a:cubicBezTo>
                          <a:pt x="167750" y="221351"/>
                          <a:pt x="165909" y="213259"/>
                          <a:pt x="163897" y="205212"/>
                        </a:cubicBezTo>
                        <a:cubicBezTo>
                          <a:pt x="159336" y="186969"/>
                          <a:pt x="162190" y="197074"/>
                          <a:pt x="154843" y="175034"/>
                        </a:cubicBezTo>
                        <a:cubicBezTo>
                          <a:pt x="153837" y="172016"/>
                          <a:pt x="152449" y="169099"/>
                          <a:pt x="151825" y="165980"/>
                        </a:cubicBezTo>
                        <a:cubicBezTo>
                          <a:pt x="150819" y="160950"/>
                          <a:pt x="150157" y="155840"/>
                          <a:pt x="148807" y="150891"/>
                        </a:cubicBezTo>
                        <a:cubicBezTo>
                          <a:pt x="148799" y="150863"/>
                          <a:pt x="141268" y="128272"/>
                          <a:pt x="139754" y="123731"/>
                        </a:cubicBezTo>
                        <a:cubicBezTo>
                          <a:pt x="138748" y="120713"/>
                          <a:pt x="137508" y="117763"/>
                          <a:pt x="136736" y="114677"/>
                        </a:cubicBezTo>
                        <a:cubicBezTo>
                          <a:pt x="136027" y="111843"/>
                          <a:pt x="132666" y="97089"/>
                          <a:pt x="130701" y="93552"/>
                        </a:cubicBezTo>
                        <a:cubicBezTo>
                          <a:pt x="127178" y="87211"/>
                          <a:pt x="122653" y="81481"/>
                          <a:pt x="118629" y="75445"/>
                        </a:cubicBezTo>
                        <a:lnTo>
                          <a:pt x="112594" y="66392"/>
                        </a:lnTo>
                        <a:cubicBezTo>
                          <a:pt x="112593" y="66391"/>
                          <a:pt x="100524" y="48286"/>
                          <a:pt x="100522" y="48285"/>
                        </a:cubicBezTo>
                        <a:lnTo>
                          <a:pt x="91469" y="42249"/>
                        </a:lnTo>
                        <a:lnTo>
                          <a:pt x="73362" y="15089"/>
                        </a:lnTo>
                        <a:cubicBezTo>
                          <a:pt x="71350" y="12071"/>
                          <a:pt x="70344" y="8048"/>
                          <a:pt x="67326" y="6036"/>
                        </a:cubicBezTo>
                        <a:lnTo>
                          <a:pt x="58273" y="0"/>
                        </a:lnTo>
                        <a:lnTo>
                          <a:pt x="52237" y="18107"/>
                        </a:lnTo>
                        <a:cubicBezTo>
                          <a:pt x="51231" y="21125"/>
                          <a:pt x="50983" y="24513"/>
                          <a:pt x="49219" y="27160"/>
                        </a:cubicBezTo>
                        <a:lnTo>
                          <a:pt x="37148" y="45267"/>
                        </a:lnTo>
                        <a:lnTo>
                          <a:pt x="31112" y="54321"/>
                        </a:lnTo>
                        <a:cubicBezTo>
                          <a:pt x="23930" y="75869"/>
                          <a:pt x="28606" y="67135"/>
                          <a:pt x="19041" y="81481"/>
                        </a:cubicBezTo>
                        <a:cubicBezTo>
                          <a:pt x="12687" y="100542"/>
                          <a:pt x="3449" y="108641"/>
                          <a:pt x="934" y="129766"/>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7" name="フリーフォーム 966"/>
                  <p:cNvSpPr/>
                  <p:nvPr/>
                </p:nvSpPr>
                <p:spPr>
                  <a:xfrm>
                    <a:off x="6398373" y="2294932"/>
                    <a:ext cx="63932" cy="147873"/>
                  </a:xfrm>
                  <a:custGeom>
                    <a:avLst/>
                    <a:gdLst>
                      <a:gd name="connsiteX0" fmla="*/ 0 w 63932"/>
                      <a:gd name="connsiteY0" fmla="*/ 0 h 147873"/>
                      <a:gd name="connsiteX1" fmla="*/ 6036 w 63932"/>
                      <a:gd name="connsiteY1" fmla="*/ 15089 h 147873"/>
                      <a:gd name="connsiteX2" fmla="*/ 9053 w 63932"/>
                      <a:gd name="connsiteY2" fmla="*/ 72427 h 147873"/>
                      <a:gd name="connsiteX3" fmla="*/ 15089 w 63932"/>
                      <a:gd name="connsiteY3" fmla="*/ 90534 h 147873"/>
                      <a:gd name="connsiteX4" fmla="*/ 30178 w 63932"/>
                      <a:gd name="connsiteY4" fmla="*/ 117695 h 147873"/>
                      <a:gd name="connsiteX5" fmla="*/ 39232 w 63932"/>
                      <a:gd name="connsiteY5" fmla="*/ 126748 h 147873"/>
                      <a:gd name="connsiteX6" fmla="*/ 54321 w 63932"/>
                      <a:gd name="connsiteY6" fmla="*/ 138819 h 147873"/>
                      <a:gd name="connsiteX7" fmla="*/ 60356 w 63932"/>
                      <a:gd name="connsiteY7" fmla="*/ 147873 h 147873"/>
                      <a:gd name="connsiteX8" fmla="*/ 60356 w 63932"/>
                      <a:gd name="connsiteY8" fmla="*/ 129766 h 147873"/>
                      <a:gd name="connsiteX9" fmla="*/ 60356 w 63932"/>
                      <a:gd name="connsiteY9" fmla="*/ 84499 h 147873"/>
                      <a:gd name="connsiteX10" fmla="*/ 54321 w 63932"/>
                      <a:gd name="connsiteY10" fmla="*/ 75445 h 147873"/>
                      <a:gd name="connsiteX11" fmla="*/ 45267 w 63932"/>
                      <a:gd name="connsiteY11" fmla="*/ 72427 h 147873"/>
                      <a:gd name="connsiteX12" fmla="*/ 27160 w 63932"/>
                      <a:gd name="connsiteY12" fmla="*/ 60356 h 147873"/>
                      <a:gd name="connsiteX13" fmla="*/ 21125 w 63932"/>
                      <a:gd name="connsiteY13" fmla="*/ 42249 h 147873"/>
                      <a:gd name="connsiteX14" fmla="*/ 15089 w 63932"/>
                      <a:gd name="connsiteY14" fmla="*/ 24142 h 147873"/>
                      <a:gd name="connsiteX15" fmla="*/ 0 w 63932"/>
                      <a:gd name="connsiteY15" fmla="*/ 0 h 14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932" h="147873">
                        <a:moveTo>
                          <a:pt x="0" y="0"/>
                        </a:moveTo>
                        <a:cubicBezTo>
                          <a:pt x="2012" y="5030"/>
                          <a:pt x="5364" y="9714"/>
                          <a:pt x="6036" y="15089"/>
                        </a:cubicBezTo>
                        <a:cubicBezTo>
                          <a:pt x="8410" y="34080"/>
                          <a:pt x="6773" y="53424"/>
                          <a:pt x="9053" y="72427"/>
                        </a:cubicBezTo>
                        <a:cubicBezTo>
                          <a:pt x="9811" y="78744"/>
                          <a:pt x="13077" y="84498"/>
                          <a:pt x="15089" y="90534"/>
                        </a:cubicBezTo>
                        <a:cubicBezTo>
                          <a:pt x="18884" y="101918"/>
                          <a:pt x="19802" y="107320"/>
                          <a:pt x="30178" y="117695"/>
                        </a:cubicBezTo>
                        <a:cubicBezTo>
                          <a:pt x="33196" y="120713"/>
                          <a:pt x="36500" y="123469"/>
                          <a:pt x="39232" y="126748"/>
                        </a:cubicBezTo>
                        <a:cubicBezTo>
                          <a:pt x="49733" y="139349"/>
                          <a:pt x="39457" y="133866"/>
                          <a:pt x="54321" y="138819"/>
                        </a:cubicBezTo>
                        <a:cubicBezTo>
                          <a:pt x="56333" y="141837"/>
                          <a:pt x="56729" y="147873"/>
                          <a:pt x="60356" y="147873"/>
                        </a:cubicBezTo>
                        <a:cubicBezTo>
                          <a:pt x="68404" y="147873"/>
                          <a:pt x="60356" y="129766"/>
                          <a:pt x="60356" y="129766"/>
                        </a:cubicBezTo>
                        <a:cubicBezTo>
                          <a:pt x="61837" y="113477"/>
                          <a:pt x="66783" y="99496"/>
                          <a:pt x="60356" y="84499"/>
                        </a:cubicBezTo>
                        <a:cubicBezTo>
                          <a:pt x="58927" y="81165"/>
                          <a:pt x="57153" y="77711"/>
                          <a:pt x="54321" y="75445"/>
                        </a:cubicBezTo>
                        <a:cubicBezTo>
                          <a:pt x="51837" y="73458"/>
                          <a:pt x="48048" y="73972"/>
                          <a:pt x="45267" y="72427"/>
                        </a:cubicBezTo>
                        <a:cubicBezTo>
                          <a:pt x="38926" y="68904"/>
                          <a:pt x="27160" y="60356"/>
                          <a:pt x="27160" y="60356"/>
                        </a:cubicBezTo>
                        <a:lnTo>
                          <a:pt x="21125" y="42249"/>
                        </a:lnTo>
                        <a:cubicBezTo>
                          <a:pt x="21124" y="42247"/>
                          <a:pt x="15089" y="24143"/>
                          <a:pt x="15089" y="24142"/>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8" name="フリーフォーム 967"/>
                  <p:cNvSpPr/>
                  <p:nvPr/>
                </p:nvSpPr>
                <p:spPr>
                  <a:xfrm>
                    <a:off x="6371085" y="2370377"/>
                    <a:ext cx="196286" cy="328943"/>
                  </a:xfrm>
                  <a:custGeom>
                    <a:avLst/>
                    <a:gdLst>
                      <a:gd name="connsiteX0" fmla="*/ 128 w 196286"/>
                      <a:gd name="connsiteY0" fmla="*/ 66392 h 328943"/>
                      <a:gd name="connsiteX1" fmla="*/ 6163 w 196286"/>
                      <a:gd name="connsiteY1" fmla="*/ 81481 h 328943"/>
                      <a:gd name="connsiteX2" fmla="*/ 15217 w 196286"/>
                      <a:gd name="connsiteY2" fmla="*/ 108642 h 328943"/>
                      <a:gd name="connsiteX3" fmla="*/ 18234 w 196286"/>
                      <a:gd name="connsiteY3" fmla="*/ 117695 h 328943"/>
                      <a:gd name="connsiteX4" fmla="*/ 21252 w 196286"/>
                      <a:gd name="connsiteY4" fmla="*/ 126749 h 328943"/>
                      <a:gd name="connsiteX5" fmla="*/ 24270 w 196286"/>
                      <a:gd name="connsiteY5" fmla="*/ 190123 h 328943"/>
                      <a:gd name="connsiteX6" fmla="*/ 27288 w 196286"/>
                      <a:gd name="connsiteY6" fmla="*/ 199176 h 328943"/>
                      <a:gd name="connsiteX7" fmla="*/ 33324 w 196286"/>
                      <a:gd name="connsiteY7" fmla="*/ 208230 h 328943"/>
                      <a:gd name="connsiteX8" fmla="*/ 48413 w 196286"/>
                      <a:gd name="connsiteY8" fmla="*/ 235390 h 328943"/>
                      <a:gd name="connsiteX9" fmla="*/ 60484 w 196286"/>
                      <a:gd name="connsiteY9" fmla="*/ 253497 h 328943"/>
                      <a:gd name="connsiteX10" fmla="*/ 66520 w 196286"/>
                      <a:gd name="connsiteY10" fmla="*/ 262551 h 328943"/>
                      <a:gd name="connsiteX11" fmla="*/ 75573 w 196286"/>
                      <a:gd name="connsiteY11" fmla="*/ 268586 h 328943"/>
                      <a:gd name="connsiteX12" fmla="*/ 87644 w 196286"/>
                      <a:gd name="connsiteY12" fmla="*/ 283675 h 328943"/>
                      <a:gd name="connsiteX13" fmla="*/ 99716 w 196286"/>
                      <a:gd name="connsiteY13" fmla="*/ 301782 h 328943"/>
                      <a:gd name="connsiteX14" fmla="*/ 102733 w 196286"/>
                      <a:gd name="connsiteY14" fmla="*/ 310836 h 328943"/>
                      <a:gd name="connsiteX15" fmla="*/ 108769 w 196286"/>
                      <a:gd name="connsiteY15" fmla="*/ 319889 h 328943"/>
                      <a:gd name="connsiteX16" fmla="*/ 126876 w 196286"/>
                      <a:gd name="connsiteY16" fmla="*/ 328943 h 328943"/>
                      <a:gd name="connsiteX17" fmla="*/ 148001 w 196286"/>
                      <a:gd name="connsiteY17" fmla="*/ 322907 h 328943"/>
                      <a:gd name="connsiteX18" fmla="*/ 196286 w 196286"/>
                      <a:gd name="connsiteY18" fmla="*/ 316872 h 328943"/>
                      <a:gd name="connsiteX19" fmla="*/ 187232 w 196286"/>
                      <a:gd name="connsiteY19" fmla="*/ 277640 h 328943"/>
                      <a:gd name="connsiteX20" fmla="*/ 181197 w 196286"/>
                      <a:gd name="connsiteY20" fmla="*/ 268586 h 328943"/>
                      <a:gd name="connsiteX21" fmla="*/ 178179 w 196286"/>
                      <a:gd name="connsiteY21" fmla="*/ 259533 h 328943"/>
                      <a:gd name="connsiteX22" fmla="*/ 169126 w 196286"/>
                      <a:gd name="connsiteY22" fmla="*/ 253497 h 328943"/>
                      <a:gd name="connsiteX23" fmla="*/ 163090 w 196286"/>
                      <a:gd name="connsiteY23" fmla="*/ 244444 h 328943"/>
                      <a:gd name="connsiteX24" fmla="*/ 154036 w 196286"/>
                      <a:gd name="connsiteY24" fmla="*/ 235390 h 328943"/>
                      <a:gd name="connsiteX25" fmla="*/ 148001 w 196286"/>
                      <a:gd name="connsiteY25" fmla="*/ 217283 h 328943"/>
                      <a:gd name="connsiteX26" fmla="*/ 141965 w 196286"/>
                      <a:gd name="connsiteY26" fmla="*/ 208230 h 328943"/>
                      <a:gd name="connsiteX27" fmla="*/ 135930 w 196286"/>
                      <a:gd name="connsiteY27" fmla="*/ 190123 h 328943"/>
                      <a:gd name="connsiteX28" fmla="*/ 132912 w 196286"/>
                      <a:gd name="connsiteY28" fmla="*/ 175034 h 328943"/>
                      <a:gd name="connsiteX29" fmla="*/ 126876 w 196286"/>
                      <a:gd name="connsiteY29" fmla="*/ 156927 h 328943"/>
                      <a:gd name="connsiteX30" fmla="*/ 120840 w 196286"/>
                      <a:gd name="connsiteY30" fmla="*/ 123731 h 328943"/>
                      <a:gd name="connsiteX31" fmla="*/ 111787 w 196286"/>
                      <a:gd name="connsiteY31" fmla="*/ 96571 h 328943"/>
                      <a:gd name="connsiteX32" fmla="*/ 108769 w 196286"/>
                      <a:gd name="connsiteY32" fmla="*/ 87517 h 328943"/>
                      <a:gd name="connsiteX33" fmla="*/ 105751 w 196286"/>
                      <a:gd name="connsiteY33" fmla="*/ 78464 h 328943"/>
                      <a:gd name="connsiteX34" fmla="*/ 90662 w 196286"/>
                      <a:gd name="connsiteY34" fmla="*/ 51303 h 328943"/>
                      <a:gd name="connsiteX35" fmla="*/ 81609 w 196286"/>
                      <a:gd name="connsiteY35" fmla="*/ 45268 h 328943"/>
                      <a:gd name="connsiteX36" fmla="*/ 66520 w 196286"/>
                      <a:gd name="connsiteY36" fmla="*/ 33196 h 328943"/>
                      <a:gd name="connsiteX37" fmla="*/ 51431 w 196286"/>
                      <a:gd name="connsiteY37" fmla="*/ 21125 h 328943"/>
                      <a:gd name="connsiteX38" fmla="*/ 48413 w 196286"/>
                      <a:gd name="connsiteY38" fmla="*/ 12072 h 328943"/>
                      <a:gd name="connsiteX39" fmla="*/ 30306 w 196286"/>
                      <a:gd name="connsiteY39" fmla="*/ 0 h 328943"/>
                      <a:gd name="connsiteX40" fmla="*/ 12199 w 196286"/>
                      <a:gd name="connsiteY40" fmla="*/ 36214 h 328943"/>
                      <a:gd name="connsiteX41" fmla="*/ 128 w 196286"/>
                      <a:gd name="connsiteY41" fmla="*/ 66392 h 32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286" h="328943">
                        <a:moveTo>
                          <a:pt x="128" y="66392"/>
                        </a:moveTo>
                        <a:cubicBezTo>
                          <a:pt x="-878" y="73937"/>
                          <a:pt x="4312" y="76390"/>
                          <a:pt x="6163" y="81481"/>
                        </a:cubicBezTo>
                        <a:cubicBezTo>
                          <a:pt x="6164" y="81483"/>
                          <a:pt x="13708" y="104114"/>
                          <a:pt x="15217" y="108642"/>
                        </a:cubicBezTo>
                        <a:lnTo>
                          <a:pt x="18234" y="117695"/>
                        </a:lnTo>
                        <a:lnTo>
                          <a:pt x="21252" y="126749"/>
                        </a:lnTo>
                        <a:cubicBezTo>
                          <a:pt x="22258" y="147874"/>
                          <a:pt x="22514" y="169047"/>
                          <a:pt x="24270" y="190123"/>
                        </a:cubicBezTo>
                        <a:cubicBezTo>
                          <a:pt x="24534" y="193293"/>
                          <a:pt x="25865" y="196331"/>
                          <a:pt x="27288" y="199176"/>
                        </a:cubicBezTo>
                        <a:cubicBezTo>
                          <a:pt x="28910" y="202420"/>
                          <a:pt x="31312" y="205212"/>
                          <a:pt x="33324" y="208230"/>
                        </a:cubicBezTo>
                        <a:cubicBezTo>
                          <a:pt x="38635" y="224166"/>
                          <a:pt x="34576" y="214633"/>
                          <a:pt x="48413" y="235390"/>
                        </a:cubicBezTo>
                        <a:lnTo>
                          <a:pt x="60484" y="253497"/>
                        </a:lnTo>
                        <a:cubicBezTo>
                          <a:pt x="62496" y="256515"/>
                          <a:pt x="63502" y="260539"/>
                          <a:pt x="66520" y="262551"/>
                        </a:cubicBezTo>
                        <a:lnTo>
                          <a:pt x="75573" y="268586"/>
                        </a:lnTo>
                        <a:cubicBezTo>
                          <a:pt x="82369" y="288975"/>
                          <a:pt x="72944" y="266876"/>
                          <a:pt x="87644" y="283675"/>
                        </a:cubicBezTo>
                        <a:cubicBezTo>
                          <a:pt x="92421" y="289134"/>
                          <a:pt x="99716" y="301782"/>
                          <a:pt x="99716" y="301782"/>
                        </a:cubicBezTo>
                        <a:cubicBezTo>
                          <a:pt x="100722" y="304800"/>
                          <a:pt x="101310" y="307991"/>
                          <a:pt x="102733" y="310836"/>
                        </a:cubicBezTo>
                        <a:cubicBezTo>
                          <a:pt x="104355" y="314080"/>
                          <a:pt x="106204" y="317324"/>
                          <a:pt x="108769" y="319889"/>
                        </a:cubicBezTo>
                        <a:cubicBezTo>
                          <a:pt x="114620" y="325739"/>
                          <a:pt x="119512" y="326488"/>
                          <a:pt x="126876" y="328943"/>
                        </a:cubicBezTo>
                        <a:cubicBezTo>
                          <a:pt x="134632" y="326358"/>
                          <a:pt x="139666" y="324423"/>
                          <a:pt x="148001" y="322907"/>
                        </a:cubicBezTo>
                        <a:cubicBezTo>
                          <a:pt x="161542" y="320445"/>
                          <a:pt x="183316" y="318313"/>
                          <a:pt x="196286" y="316872"/>
                        </a:cubicBezTo>
                        <a:cubicBezTo>
                          <a:pt x="194894" y="307130"/>
                          <a:pt x="193258" y="286681"/>
                          <a:pt x="187232" y="277640"/>
                        </a:cubicBezTo>
                        <a:cubicBezTo>
                          <a:pt x="185220" y="274622"/>
                          <a:pt x="182819" y="271830"/>
                          <a:pt x="181197" y="268586"/>
                        </a:cubicBezTo>
                        <a:cubicBezTo>
                          <a:pt x="179775" y="265741"/>
                          <a:pt x="180166" y="262017"/>
                          <a:pt x="178179" y="259533"/>
                        </a:cubicBezTo>
                        <a:cubicBezTo>
                          <a:pt x="175913" y="256701"/>
                          <a:pt x="172144" y="255509"/>
                          <a:pt x="169126" y="253497"/>
                        </a:cubicBezTo>
                        <a:cubicBezTo>
                          <a:pt x="167114" y="250479"/>
                          <a:pt x="165412" y="247230"/>
                          <a:pt x="163090" y="244444"/>
                        </a:cubicBezTo>
                        <a:cubicBezTo>
                          <a:pt x="160358" y="241165"/>
                          <a:pt x="156109" y="239121"/>
                          <a:pt x="154036" y="235390"/>
                        </a:cubicBezTo>
                        <a:cubicBezTo>
                          <a:pt x="150946" y="229829"/>
                          <a:pt x="151530" y="222576"/>
                          <a:pt x="148001" y="217283"/>
                        </a:cubicBezTo>
                        <a:lnTo>
                          <a:pt x="141965" y="208230"/>
                        </a:lnTo>
                        <a:cubicBezTo>
                          <a:pt x="139953" y="202194"/>
                          <a:pt x="137178" y="196362"/>
                          <a:pt x="135930" y="190123"/>
                        </a:cubicBezTo>
                        <a:cubicBezTo>
                          <a:pt x="134924" y="185093"/>
                          <a:pt x="134262" y="179983"/>
                          <a:pt x="132912" y="175034"/>
                        </a:cubicBezTo>
                        <a:cubicBezTo>
                          <a:pt x="131238" y="168896"/>
                          <a:pt x="126876" y="156927"/>
                          <a:pt x="126876" y="156927"/>
                        </a:cubicBezTo>
                        <a:cubicBezTo>
                          <a:pt x="125890" y="151009"/>
                          <a:pt x="122648" y="130361"/>
                          <a:pt x="120840" y="123731"/>
                        </a:cubicBezTo>
                        <a:cubicBezTo>
                          <a:pt x="120832" y="123703"/>
                          <a:pt x="113301" y="101112"/>
                          <a:pt x="111787" y="96571"/>
                        </a:cubicBezTo>
                        <a:lnTo>
                          <a:pt x="108769" y="87517"/>
                        </a:lnTo>
                        <a:lnTo>
                          <a:pt x="105751" y="78464"/>
                        </a:lnTo>
                        <a:cubicBezTo>
                          <a:pt x="102606" y="69030"/>
                          <a:pt x="99556" y="57232"/>
                          <a:pt x="90662" y="51303"/>
                        </a:cubicBezTo>
                        <a:lnTo>
                          <a:pt x="81609" y="45268"/>
                        </a:lnTo>
                        <a:cubicBezTo>
                          <a:pt x="64312" y="19322"/>
                          <a:pt x="87342" y="49854"/>
                          <a:pt x="66520" y="33196"/>
                        </a:cubicBezTo>
                        <a:cubicBezTo>
                          <a:pt x="47020" y="17596"/>
                          <a:pt x="74186" y="28711"/>
                          <a:pt x="51431" y="21125"/>
                        </a:cubicBezTo>
                        <a:cubicBezTo>
                          <a:pt x="50425" y="18107"/>
                          <a:pt x="50662" y="14321"/>
                          <a:pt x="48413" y="12072"/>
                        </a:cubicBezTo>
                        <a:cubicBezTo>
                          <a:pt x="43284" y="6943"/>
                          <a:pt x="30306" y="0"/>
                          <a:pt x="30306" y="0"/>
                        </a:cubicBezTo>
                        <a:cubicBezTo>
                          <a:pt x="21976" y="24988"/>
                          <a:pt x="27799" y="12814"/>
                          <a:pt x="12199" y="36214"/>
                        </a:cubicBezTo>
                        <a:cubicBezTo>
                          <a:pt x="5605" y="46105"/>
                          <a:pt x="1134" y="58847"/>
                          <a:pt x="128" y="66392"/>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69" name="フリーフォーム 968"/>
                  <p:cNvSpPr/>
                  <p:nvPr/>
                </p:nvSpPr>
                <p:spPr>
                  <a:xfrm>
                    <a:off x="6489321" y="2678195"/>
                    <a:ext cx="124107" cy="241533"/>
                  </a:xfrm>
                  <a:custGeom>
                    <a:avLst/>
                    <a:gdLst>
                      <a:gd name="connsiteX0" fmla="*/ 2604 w 124107"/>
                      <a:gd name="connsiteY0" fmla="*/ 18107 h 241533"/>
                      <a:gd name="connsiteX1" fmla="*/ 8640 w 124107"/>
                      <a:gd name="connsiteY1" fmla="*/ 33196 h 241533"/>
                      <a:gd name="connsiteX2" fmla="*/ 20711 w 124107"/>
                      <a:gd name="connsiteY2" fmla="*/ 51303 h 241533"/>
                      <a:gd name="connsiteX3" fmla="*/ 35800 w 124107"/>
                      <a:gd name="connsiteY3" fmla="*/ 75446 h 241533"/>
                      <a:gd name="connsiteX4" fmla="*/ 47872 w 124107"/>
                      <a:gd name="connsiteY4" fmla="*/ 102606 h 241533"/>
                      <a:gd name="connsiteX5" fmla="*/ 53907 w 124107"/>
                      <a:gd name="connsiteY5" fmla="*/ 123731 h 241533"/>
                      <a:gd name="connsiteX6" fmla="*/ 56925 w 124107"/>
                      <a:gd name="connsiteY6" fmla="*/ 132784 h 241533"/>
                      <a:gd name="connsiteX7" fmla="*/ 62961 w 124107"/>
                      <a:gd name="connsiteY7" fmla="*/ 156927 h 241533"/>
                      <a:gd name="connsiteX8" fmla="*/ 65979 w 124107"/>
                      <a:gd name="connsiteY8" fmla="*/ 175034 h 241533"/>
                      <a:gd name="connsiteX9" fmla="*/ 72014 w 124107"/>
                      <a:gd name="connsiteY9" fmla="*/ 193141 h 241533"/>
                      <a:gd name="connsiteX10" fmla="*/ 78050 w 124107"/>
                      <a:gd name="connsiteY10" fmla="*/ 202194 h 241533"/>
                      <a:gd name="connsiteX11" fmla="*/ 84086 w 124107"/>
                      <a:gd name="connsiteY11" fmla="*/ 220301 h 241533"/>
                      <a:gd name="connsiteX12" fmla="*/ 87103 w 124107"/>
                      <a:gd name="connsiteY12" fmla="*/ 229354 h 241533"/>
                      <a:gd name="connsiteX13" fmla="*/ 105210 w 124107"/>
                      <a:gd name="connsiteY13" fmla="*/ 241426 h 241533"/>
                      <a:gd name="connsiteX14" fmla="*/ 123317 w 124107"/>
                      <a:gd name="connsiteY14" fmla="*/ 238408 h 241533"/>
                      <a:gd name="connsiteX15" fmla="*/ 117282 w 124107"/>
                      <a:gd name="connsiteY15" fmla="*/ 220301 h 241533"/>
                      <a:gd name="connsiteX16" fmla="*/ 114264 w 124107"/>
                      <a:gd name="connsiteY16" fmla="*/ 211248 h 241533"/>
                      <a:gd name="connsiteX17" fmla="*/ 111246 w 124107"/>
                      <a:gd name="connsiteY17" fmla="*/ 196158 h 241533"/>
                      <a:gd name="connsiteX18" fmla="*/ 108228 w 124107"/>
                      <a:gd name="connsiteY18" fmla="*/ 178052 h 241533"/>
                      <a:gd name="connsiteX19" fmla="*/ 105210 w 124107"/>
                      <a:gd name="connsiteY19" fmla="*/ 168998 h 241533"/>
                      <a:gd name="connsiteX20" fmla="*/ 96157 w 124107"/>
                      <a:gd name="connsiteY20" fmla="*/ 129766 h 241533"/>
                      <a:gd name="connsiteX21" fmla="*/ 90121 w 124107"/>
                      <a:gd name="connsiteY21" fmla="*/ 120713 h 241533"/>
                      <a:gd name="connsiteX22" fmla="*/ 81068 w 124107"/>
                      <a:gd name="connsiteY22" fmla="*/ 93553 h 241533"/>
                      <a:gd name="connsiteX23" fmla="*/ 78050 w 124107"/>
                      <a:gd name="connsiteY23" fmla="*/ 84499 h 241533"/>
                      <a:gd name="connsiteX24" fmla="*/ 72014 w 124107"/>
                      <a:gd name="connsiteY24" fmla="*/ 45267 h 241533"/>
                      <a:gd name="connsiteX25" fmla="*/ 65979 w 124107"/>
                      <a:gd name="connsiteY25" fmla="*/ 27160 h 241533"/>
                      <a:gd name="connsiteX26" fmla="*/ 59943 w 124107"/>
                      <a:gd name="connsiteY26" fmla="*/ 18107 h 241533"/>
                      <a:gd name="connsiteX27" fmla="*/ 53907 w 124107"/>
                      <a:gd name="connsiteY27" fmla="*/ 0 h 241533"/>
                      <a:gd name="connsiteX28" fmla="*/ 2604 w 124107"/>
                      <a:gd name="connsiteY28" fmla="*/ 18107 h 2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107" h="241533">
                        <a:moveTo>
                          <a:pt x="2604" y="18107"/>
                        </a:moveTo>
                        <a:cubicBezTo>
                          <a:pt x="-4940" y="23640"/>
                          <a:pt x="6046" y="28440"/>
                          <a:pt x="8640" y="33196"/>
                        </a:cubicBezTo>
                        <a:cubicBezTo>
                          <a:pt x="12114" y="39564"/>
                          <a:pt x="18417" y="44421"/>
                          <a:pt x="20711" y="51303"/>
                        </a:cubicBezTo>
                        <a:cubicBezTo>
                          <a:pt x="27894" y="72851"/>
                          <a:pt x="21454" y="65881"/>
                          <a:pt x="35800" y="75446"/>
                        </a:cubicBezTo>
                        <a:cubicBezTo>
                          <a:pt x="51371" y="122157"/>
                          <a:pt x="33525" y="73915"/>
                          <a:pt x="47872" y="102606"/>
                        </a:cubicBezTo>
                        <a:cubicBezTo>
                          <a:pt x="50287" y="107435"/>
                          <a:pt x="52616" y="119212"/>
                          <a:pt x="53907" y="123731"/>
                        </a:cubicBezTo>
                        <a:cubicBezTo>
                          <a:pt x="54781" y="126790"/>
                          <a:pt x="56088" y="129715"/>
                          <a:pt x="56925" y="132784"/>
                        </a:cubicBezTo>
                        <a:cubicBezTo>
                          <a:pt x="59108" y="140787"/>
                          <a:pt x="61597" y="148745"/>
                          <a:pt x="62961" y="156927"/>
                        </a:cubicBezTo>
                        <a:cubicBezTo>
                          <a:pt x="63967" y="162963"/>
                          <a:pt x="64495" y="169098"/>
                          <a:pt x="65979" y="175034"/>
                        </a:cubicBezTo>
                        <a:cubicBezTo>
                          <a:pt x="67522" y="181206"/>
                          <a:pt x="68485" y="187848"/>
                          <a:pt x="72014" y="193141"/>
                        </a:cubicBezTo>
                        <a:lnTo>
                          <a:pt x="78050" y="202194"/>
                        </a:lnTo>
                        <a:lnTo>
                          <a:pt x="84086" y="220301"/>
                        </a:lnTo>
                        <a:cubicBezTo>
                          <a:pt x="85092" y="223319"/>
                          <a:pt x="84456" y="227590"/>
                          <a:pt x="87103" y="229354"/>
                        </a:cubicBezTo>
                        <a:lnTo>
                          <a:pt x="105210" y="241426"/>
                        </a:lnTo>
                        <a:cubicBezTo>
                          <a:pt x="111246" y="240420"/>
                          <a:pt x="120281" y="243721"/>
                          <a:pt x="123317" y="238408"/>
                        </a:cubicBezTo>
                        <a:cubicBezTo>
                          <a:pt x="126474" y="232884"/>
                          <a:pt x="119294" y="226337"/>
                          <a:pt x="117282" y="220301"/>
                        </a:cubicBezTo>
                        <a:cubicBezTo>
                          <a:pt x="116276" y="217283"/>
                          <a:pt x="114888" y="214367"/>
                          <a:pt x="114264" y="211248"/>
                        </a:cubicBezTo>
                        <a:cubicBezTo>
                          <a:pt x="113258" y="206218"/>
                          <a:pt x="112164" y="201205"/>
                          <a:pt x="111246" y="196158"/>
                        </a:cubicBezTo>
                        <a:cubicBezTo>
                          <a:pt x="110151" y="190138"/>
                          <a:pt x="109555" y="184025"/>
                          <a:pt x="108228" y="178052"/>
                        </a:cubicBezTo>
                        <a:cubicBezTo>
                          <a:pt x="107538" y="174947"/>
                          <a:pt x="106216" y="172016"/>
                          <a:pt x="105210" y="168998"/>
                        </a:cubicBezTo>
                        <a:cubicBezTo>
                          <a:pt x="103819" y="159258"/>
                          <a:pt x="102184" y="138805"/>
                          <a:pt x="96157" y="129766"/>
                        </a:cubicBezTo>
                        <a:lnTo>
                          <a:pt x="90121" y="120713"/>
                        </a:lnTo>
                        <a:lnTo>
                          <a:pt x="81068" y="93553"/>
                        </a:lnTo>
                        <a:lnTo>
                          <a:pt x="78050" y="84499"/>
                        </a:lnTo>
                        <a:cubicBezTo>
                          <a:pt x="76637" y="73198"/>
                          <a:pt x="75205" y="56968"/>
                          <a:pt x="72014" y="45267"/>
                        </a:cubicBezTo>
                        <a:cubicBezTo>
                          <a:pt x="70340" y="39129"/>
                          <a:pt x="69508" y="32453"/>
                          <a:pt x="65979" y="27160"/>
                        </a:cubicBezTo>
                        <a:cubicBezTo>
                          <a:pt x="63967" y="24142"/>
                          <a:pt x="61416" y="21421"/>
                          <a:pt x="59943" y="18107"/>
                        </a:cubicBezTo>
                        <a:cubicBezTo>
                          <a:pt x="57359" y="12293"/>
                          <a:pt x="53907" y="0"/>
                          <a:pt x="53907" y="0"/>
                        </a:cubicBezTo>
                        <a:cubicBezTo>
                          <a:pt x="35859" y="3610"/>
                          <a:pt x="10148" y="12574"/>
                          <a:pt x="2604" y="1810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0" name="フリーフォーム 969"/>
                  <p:cNvSpPr/>
                  <p:nvPr/>
                </p:nvSpPr>
                <p:spPr>
                  <a:xfrm>
                    <a:off x="6552177" y="2669102"/>
                    <a:ext cx="90639" cy="249106"/>
                  </a:xfrm>
                  <a:custGeom>
                    <a:avLst/>
                    <a:gdLst>
                      <a:gd name="connsiteX0" fmla="*/ 105 w 90639"/>
                      <a:gd name="connsiteY0" fmla="*/ 9093 h 249106"/>
                      <a:gd name="connsiteX1" fmla="*/ 15194 w 90639"/>
                      <a:gd name="connsiteY1" fmla="*/ 40 h 249106"/>
                      <a:gd name="connsiteX2" fmla="*/ 24247 w 90639"/>
                      <a:gd name="connsiteY2" fmla="*/ 6075 h 249106"/>
                      <a:gd name="connsiteX3" fmla="*/ 30283 w 90639"/>
                      <a:gd name="connsiteY3" fmla="*/ 24182 h 249106"/>
                      <a:gd name="connsiteX4" fmla="*/ 36319 w 90639"/>
                      <a:gd name="connsiteY4" fmla="*/ 33236 h 249106"/>
                      <a:gd name="connsiteX5" fmla="*/ 42354 w 90639"/>
                      <a:gd name="connsiteY5" fmla="*/ 57378 h 249106"/>
                      <a:gd name="connsiteX6" fmla="*/ 48390 w 90639"/>
                      <a:gd name="connsiteY6" fmla="*/ 75485 h 249106"/>
                      <a:gd name="connsiteX7" fmla="*/ 54426 w 90639"/>
                      <a:gd name="connsiteY7" fmla="*/ 102646 h 249106"/>
                      <a:gd name="connsiteX8" fmla="*/ 60461 w 90639"/>
                      <a:gd name="connsiteY8" fmla="*/ 120752 h 249106"/>
                      <a:gd name="connsiteX9" fmla="*/ 66497 w 90639"/>
                      <a:gd name="connsiteY9" fmla="*/ 141877 h 249106"/>
                      <a:gd name="connsiteX10" fmla="*/ 72533 w 90639"/>
                      <a:gd name="connsiteY10" fmla="*/ 159984 h 249106"/>
                      <a:gd name="connsiteX11" fmla="*/ 75550 w 90639"/>
                      <a:gd name="connsiteY11" fmla="*/ 169038 h 249106"/>
                      <a:gd name="connsiteX12" fmla="*/ 81586 w 90639"/>
                      <a:gd name="connsiteY12" fmla="*/ 205251 h 249106"/>
                      <a:gd name="connsiteX13" fmla="*/ 84604 w 90639"/>
                      <a:gd name="connsiteY13" fmla="*/ 214305 h 249106"/>
                      <a:gd name="connsiteX14" fmla="*/ 90639 w 90639"/>
                      <a:gd name="connsiteY14" fmla="*/ 241465 h 249106"/>
                      <a:gd name="connsiteX15" fmla="*/ 72533 w 90639"/>
                      <a:gd name="connsiteY15" fmla="*/ 247501 h 249106"/>
                      <a:gd name="connsiteX16" fmla="*/ 66497 w 90639"/>
                      <a:gd name="connsiteY16" fmla="*/ 238447 h 249106"/>
                      <a:gd name="connsiteX17" fmla="*/ 60461 w 90639"/>
                      <a:gd name="connsiteY17" fmla="*/ 214305 h 249106"/>
                      <a:gd name="connsiteX18" fmla="*/ 54426 w 90639"/>
                      <a:gd name="connsiteY18" fmla="*/ 193180 h 249106"/>
                      <a:gd name="connsiteX19" fmla="*/ 51408 w 90639"/>
                      <a:gd name="connsiteY19" fmla="*/ 175073 h 249106"/>
                      <a:gd name="connsiteX20" fmla="*/ 45372 w 90639"/>
                      <a:gd name="connsiteY20" fmla="*/ 156966 h 249106"/>
                      <a:gd name="connsiteX21" fmla="*/ 42354 w 90639"/>
                      <a:gd name="connsiteY21" fmla="*/ 147913 h 249106"/>
                      <a:gd name="connsiteX22" fmla="*/ 36319 w 90639"/>
                      <a:gd name="connsiteY22" fmla="*/ 123770 h 249106"/>
                      <a:gd name="connsiteX23" fmla="*/ 33301 w 90639"/>
                      <a:gd name="connsiteY23" fmla="*/ 114717 h 249106"/>
                      <a:gd name="connsiteX24" fmla="*/ 27265 w 90639"/>
                      <a:gd name="connsiteY24" fmla="*/ 81521 h 249106"/>
                      <a:gd name="connsiteX25" fmla="*/ 24247 w 90639"/>
                      <a:gd name="connsiteY25" fmla="*/ 66432 h 249106"/>
                      <a:gd name="connsiteX26" fmla="*/ 18212 w 90639"/>
                      <a:gd name="connsiteY26" fmla="*/ 48325 h 249106"/>
                      <a:gd name="connsiteX27" fmla="*/ 15194 w 90639"/>
                      <a:gd name="connsiteY27" fmla="*/ 39271 h 249106"/>
                      <a:gd name="connsiteX28" fmla="*/ 9158 w 90639"/>
                      <a:gd name="connsiteY28" fmla="*/ 30218 h 249106"/>
                      <a:gd name="connsiteX29" fmla="*/ 105 w 90639"/>
                      <a:gd name="connsiteY29" fmla="*/ 9093 h 24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639" h="249106">
                        <a:moveTo>
                          <a:pt x="105" y="9093"/>
                        </a:moveTo>
                        <a:cubicBezTo>
                          <a:pt x="1111" y="4063"/>
                          <a:pt x="9374" y="768"/>
                          <a:pt x="15194" y="40"/>
                        </a:cubicBezTo>
                        <a:cubicBezTo>
                          <a:pt x="18793" y="-410"/>
                          <a:pt x="22325" y="3000"/>
                          <a:pt x="24247" y="6075"/>
                        </a:cubicBezTo>
                        <a:cubicBezTo>
                          <a:pt x="27619" y="11470"/>
                          <a:pt x="26754" y="18888"/>
                          <a:pt x="30283" y="24182"/>
                        </a:cubicBezTo>
                        <a:lnTo>
                          <a:pt x="36319" y="33236"/>
                        </a:lnTo>
                        <a:cubicBezTo>
                          <a:pt x="38331" y="41283"/>
                          <a:pt x="39731" y="49509"/>
                          <a:pt x="42354" y="57378"/>
                        </a:cubicBezTo>
                        <a:cubicBezTo>
                          <a:pt x="44366" y="63414"/>
                          <a:pt x="47142" y="69246"/>
                          <a:pt x="48390" y="75485"/>
                        </a:cubicBezTo>
                        <a:cubicBezTo>
                          <a:pt x="50113" y="84100"/>
                          <a:pt x="51869" y="94122"/>
                          <a:pt x="54426" y="102646"/>
                        </a:cubicBezTo>
                        <a:cubicBezTo>
                          <a:pt x="56254" y="108739"/>
                          <a:pt x="58449" y="114717"/>
                          <a:pt x="60461" y="120752"/>
                        </a:cubicBezTo>
                        <a:cubicBezTo>
                          <a:pt x="70610" y="151201"/>
                          <a:pt x="55120" y="103956"/>
                          <a:pt x="66497" y="141877"/>
                        </a:cubicBezTo>
                        <a:cubicBezTo>
                          <a:pt x="68325" y="147971"/>
                          <a:pt x="70521" y="153948"/>
                          <a:pt x="72533" y="159984"/>
                        </a:cubicBezTo>
                        <a:lnTo>
                          <a:pt x="75550" y="169038"/>
                        </a:lnTo>
                        <a:cubicBezTo>
                          <a:pt x="77254" y="180962"/>
                          <a:pt x="78644" y="193483"/>
                          <a:pt x="81586" y="205251"/>
                        </a:cubicBezTo>
                        <a:cubicBezTo>
                          <a:pt x="82358" y="208337"/>
                          <a:pt x="83730" y="211246"/>
                          <a:pt x="84604" y="214305"/>
                        </a:cubicBezTo>
                        <a:cubicBezTo>
                          <a:pt x="87447" y="224256"/>
                          <a:pt x="88563" y="231085"/>
                          <a:pt x="90639" y="241465"/>
                        </a:cubicBezTo>
                        <a:cubicBezTo>
                          <a:pt x="84604" y="243477"/>
                          <a:pt x="76062" y="252794"/>
                          <a:pt x="72533" y="247501"/>
                        </a:cubicBezTo>
                        <a:cubicBezTo>
                          <a:pt x="70521" y="244483"/>
                          <a:pt x="68119" y="241691"/>
                          <a:pt x="66497" y="238447"/>
                        </a:cubicBezTo>
                        <a:cubicBezTo>
                          <a:pt x="63047" y="231548"/>
                          <a:pt x="62183" y="221193"/>
                          <a:pt x="60461" y="214305"/>
                        </a:cubicBezTo>
                        <a:cubicBezTo>
                          <a:pt x="54708" y="191294"/>
                          <a:pt x="60070" y="221404"/>
                          <a:pt x="54426" y="193180"/>
                        </a:cubicBezTo>
                        <a:cubicBezTo>
                          <a:pt x="53226" y="187180"/>
                          <a:pt x="52892" y="181009"/>
                          <a:pt x="51408" y="175073"/>
                        </a:cubicBezTo>
                        <a:cubicBezTo>
                          <a:pt x="49865" y="168901"/>
                          <a:pt x="47384" y="163002"/>
                          <a:pt x="45372" y="156966"/>
                        </a:cubicBezTo>
                        <a:cubicBezTo>
                          <a:pt x="44366" y="153948"/>
                          <a:pt x="43125" y="150999"/>
                          <a:pt x="42354" y="147913"/>
                        </a:cubicBezTo>
                        <a:cubicBezTo>
                          <a:pt x="40342" y="139865"/>
                          <a:pt x="38942" y="131640"/>
                          <a:pt x="36319" y="123770"/>
                        </a:cubicBezTo>
                        <a:cubicBezTo>
                          <a:pt x="35313" y="120752"/>
                          <a:pt x="34073" y="117803"/>
                          <a:pt x="33301" y="114717"/>
                        </a:cubicBezTo>
                        <a:cubicBezTo>
                          <a:pt x="30816" y="104778"/>
                          <a:pt x="29059" y="91386"/>
                          <a:pt x="27265" y="81521"/>
                        </a:cubicBezTo>
                        <a:cubicBezTo>
                          <a:pt x="26347" y="76474"/>
                          <a:pt x="25597" y="71381"/>
                          <a:pt x="24247" y="66432"/>
                        </a:cubicBezTo>
                        <a:cubicBezTo>
                          <a:pt x="22573" y="60294"/>
                          <a:pt x="20224" y="54361"/>
                          <a:pt x="18212" y="48325"/>
                        </a:cubicBezTo>
                        <a:cubicBezTo>
                          <a:pt x="17206" y="45307"/>
                          <a:pt x="16959" y="41918"/>
                          <a:pt x="15194" y="39271"/>
                        </a:cubicBezTo>
                        <a:lnTo>
                          <a:pt x="9158" y="30218"/>
                        </a:lnTo>
                        <a:cubicBezTo>
                          <a:pt x="5504" y="19256"/>
                          <a:pt x="-901" y="14123"/>
                          <a:pt x="105" y="9093"/>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1" name="フリーフォーム 970"/>
                  <p:cNvSpPr/>
                  <p:nvPr/>
                </p:nvSpPr>
                <p:spPr>
                  <a:xfrm>
                    <a:off x="6274642" y="2297493"/>
                    <a:ext cx="54601" cy="109098"/>
                  </a:xfrm>
                  <a:custGeom>
                    <a:avLst/>
                    <a:gdLst>
                      <a:gd name="connsiteX0" fmla="*/ 15089 w 54601"/>
                      <a:gd name="connsiteY0" fmla="*/ 456 h 109098"/>
                      <a:gd name="connsiteX1" fmla="*/ 6036 w 54601"/>
                      <a:gd name="connsiteY1" fmla="*/ 24599 h 109098"/>
                      <a:gd name="connsiteX2" fmla="*/ 0 w 54601"/>
                      <a:gd name="connsiteY2" fmla="*/ 42706 h 109098"/>
                      <a:gd name="connsiteX3" fmla="*/ 3018 w 54601"/>
                      <a:gd name="connsiteY3" fmla="*/ 100045 h 109098"/>
                      <a:gd name="connsiteX4" fmla="*/ 6036 w 54601"/>
                      <a:gd name="connsiteY4" fmla="*/ 109098 h 109098"/>
                      <a:gd name="connsiteX5" fmla="*/ 12072 w 54601"/>
                      <a:gd name="connsiteY5" fmla="*/ 100045 h 109098"/>
                      <a:gd name="connsiteX6" fmla="*/ 21125 w 54601"/>
                      <a:gd name="connsiteY6" fmla="*/ 97027 h 109098"/>
                      <a:gd name="connsiteX7" fmla="*/ 48285 w 54601"/>
                      <a:gd name="connsiteY7" fmla="*/ 81938 h 109098"/>
                      <a:gd name="connsiteX8" fmla="*/ 54321 w 54601"/>
                      <a:gd name="connsiteY8" fmla="*/ 72884 h 109098"/>
                      <a:gd name="connsiteX9" fmla="*/ 42250 w 54601"/>
                      <a:gd name="connsiteY9" fmla="*/ 60813 h 109098"/>
                      <a:gd name="connsiteX10" fmla="*/ 33196 w 54601"/>
                      <a:gd name="connsiteY10" fmla="*/ 54777 h 109098"/>
                      <a:gd name="connsiteX11" fmla="*/ 30178 w 54601"/>
                      <a:gd name="connsiteY11" fmla="*/ 45724 h 109098"/>
                      <a:gd name="connsiteX12" fmla="*/ 24143 w 54601"/>
                      <a:gd name="connsiteY12" fmla="*/ 9510 h 109098"/>
                      <a:gd name="connsiteX13" fmla="*/ 15089 w 54601"/>
                      <a:gd name="connsiteY13" fmla="*/ 456 h 10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01" h="109098">
                        <a:moveTo>
                          <a:pt x="15089" y="456"/>
                        </a:moveTo>
                        <a:cubicBezTo>
                          <a:pt x="12071" y="2971"/>
                          <a:pt x="17338" y="-829"/>
                          <a:pt x="6036" y="24599"/>
                        </a:cubicBezTo>
                        <a:cubicBezTo>
                          <a:pt x="3452" y="30413"/>
                          <a:pt x="0" y="42706"/>
                          <a:pt x="0" y="42706"/>
                        </a:cubicBezTo>
                        <a:cubicBezTo>
                          <a:pt x="1006" y="61819"/>
                          <a:pt x="1285" y="80984"/>
                          <a:pt x="3018" y="100045"/>
                        </a:cubicBezTo>
                        <a:cubicBezTo>
                          <a:pt x="3306" y="103213"/>
                          <a:pt x="2855" y="109098"/>
                          <a:pt x="6036" y="109098"/>
                        </a:cubicBezTo>
                        <a:cubicBezTo>
                          <a:pt x="9663" y="109098"/>
                          <a:pt x="9240" y="102311"/>
                          <a:pt x="12072" y="100045"/>
                        </a:cubicBezTo>
                        <a:cubicBezTo>
                          <a:pt x="14556" y="98058"/>
                          <a:pt x="18344" y="98572"/>
                          <a:pt x="21125" y="97027"/>
                        </a:cubicBezTo>
                        <a:cubicBezTo>
                          <a:pt x="52255" y="79732"/>
                          <a:pt x="27800" y="88767"/>
                          <a:pt x="48285" y="81938"/>
                        </a:cubicBezTo>
                        <a:cubicBezTo>
                          <a:pt x="50297" y="78920"/>
                          <a:pt x="53725" y="76462"/>
                          <a:pt x="54321" y="72884"/>
                        </a:cubicBezTo>
                        <a:cubicBezTo>
                          <a:pt x="56178" y="61742"/>
                          <a:pt x="48440" y="63908"/>
                          <a:pt x="42250" y="60813"/>
                        </a:cubicBezTo>
                        <a:cubicBezTo>
                          <a:pt x="39006" y="59191"/>
                          <a:pt x="36214" y="56789"/>
                          <a:pt x="33196" y="54777"/>
                        </a:cubicBezTo>
                        <a:cubicBezTo>
                          <a:pt x="32190" y="51759"/>
                          <a:pt x="30949" y="48810"/>
                          <a:pt x="30178" y="45724"/>
                        </a:cubicBezTo>
                        <a:cubicBezTo>
                          <a:pt x="27852" y="36420"/>
                          <a:pt x="24994" y="18017"/>
                          <a:pt x="24143" y="9510"/>
                        </a:cubicBezTo>
                        <a:cubicBezTo>
                          <a:pt x="23843" y="6507"/>
                          <a:pt x="18107" y="-2059"/>
                          <a:pt x="15089" y="45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2" name="フリーフォーム 971"/>
                  <p:cNvSpPr/>
                  <p:nvPr/>
                </p:nvSpPr>
                <p:spPr>
                  <a:xfrm>
                    <a:off x="6310140" y="2490543"/>
                    <a:ext cx="206055" cy="341561"/>
                  </a:xfrm>
                  <a:custGeom>
                    <a:avLst/>
                    <a:gdLst>
                      <a:gd name="connsiteX0" fmla="*/ 716 w 206055"/>
                      <a:gd name="connsiteY0" fmla="*/ 3565 h 341561"/>
                      <a:gd name="connsiteX1" fmla="*/ 15805 w 206055"/>
                      <a:gd name="connsiteY1" fmla="*/ 27707 h 341561"/>
                      <a:gd name="connsiteX2" fmla="*/ 21841 w 206055"/>
                      <a:gd name="connsiteY2" fmla="*/ 36761 h 341561"/>
                      <a:gd name="connsiteX3" fmla="*/ 24859 w 206055"/>
                      <a:gd name="connsiteY3" fmla="*/ 45814 h 341561"/>
                      <a:gd name="connsiteX4" fmla="*/ 36930 w 206055"/>
                      <a:gd name="connsiteY4" fmla="*/ 63921 h 341561"/>
                      <a:gd name="connsiteX5" fmla="*/ 42966 w 206055"/>
                      <a:gd name="connsiteY5" fmla="*/ 72975 h 341561"/>
                      <a:gd name="connsiteX6" fmla="*/ 55037 w 206055"/>
                      <a:gd name="connsiteY6" fmla="*/ 91082 h 341561"/>
                      <a:gd name="connsiteX7" fmla="*/ 61073 w 206055"/>
                      <a:gd name="connsiteY7" fmla="*/ 109189 h 341561"/>
                      <a:gd name="connsiteX8" fmla="*/ 70126 w 206055"/>
                      <a:gd name="connsiteY8" fmla="*/ 127296 h 341561"/>
                      <a:gd name="connsiteX9" fmla="*/ 76162 w 206055"/>
                      <a:gd name="connsiteY9" fmla="*/ 136349 h 341561"/>
                      <a:gd name="connsiteX10" fmla="*/ 79179 w 206055"/>
                      <a:gd name="connsiteY10" fmla="*/ 145403 h 341561"/>
                      <a:gd name="connsiteX11" fmla="*/ 91251 w 206055"/>
                      <a:gd name="connsiteY11" fmla="*/ 163509 h 341561"/>
                      <a:gd name="connsiteX12" fmla="*/ 97286 w 206055"/>
                      <a:gd name="connsiteY12" fmla="*/ 181616 h 341561"/>
                      <a:gd name="connsiteX13" fmla="*/ 100304 w 206055"/>
                      <a:gd name="connsiteY13" fmla="*/ 190670 h 341561"/>
                      <a:gd name="connsiteX14" fmla="*/ 106340 w 206055"/>
                      <a:gd name="connsiteY14" fmla="*/ 199723 h 341561"/>
                      <a:gd name="connsiteX15" fmla="*/ 112376 w 206055"/>
                      <a:gd name="connsiteY15" fmla="*/ 217830 h 341561"/>
                      <a:gd name="connsiteX16" fmla="*/ 118411 w 206055"/>
                      <a:gd name="connsiteY16" fmla="*/ 226884 h 341561"/>
                      <a:gd name="connsiteX17" fmla="*/ 121429 w 206055"/>
                      <a:gd name="connsiteY17" fmla="*/ 235937 h 341561"/>
                      <a:gd name="connsiteX18" fmla="*/ 133500 w 206055"/>
                      <a:gd name="connsiteY18" fmla="*/ 254044 h 341561"/>
                      <a:gd name="connsiteX19" fmla="*/ 145572 w 206055"/>
                      <a:gd name="connsiteY19" fmla="*/ 269133 h 341561"/>
                      <a:gd name="connsiteX20" fmla="*/ 148589 w 206055"/>
                      <a:gd name="connsiteY20" fmla="*/ 278187 h 341561"/>
                      <a:gd name="connsiteX21" fmla="*/ 160661 w 206055"/>
                      <a:gd name="connsiteY21" fmla="*/ 296294 h 341561"/>
                      <a:gd name="connsiteX22" fmla="*/ 172732 w 206055"/>
                      <a:gd name="connsiteY22" fmla="*/ 314401 h 341561"/>
                      <a:gd name="connsiteX23" fmla="*/ 178768 w 206055"/>
                      <a:gd name="connsiteY23" fmla="*/ 323454 h 341561"/>
                      <a:gd name="connsiteX24" fmla="*/ 196875 w 206055"/>
                      <a:gd name="connsiteY24" fmla="*/ 332507 h 341561"/>
                      <a:gd name="connsiteX25" fmla="*/ 202910 w 206055"/>
                      <a:gd name="connsiteY25" fmla="*/ 341561 h 341561"/>
                      <a:gd name="connsiteX26" fmla="*/ 205928 w 206055"/>
                      <a:gd name="connsiteY26" fmla="*/ 332507 h 341561"/>
                      <a:gd name="connsiteX27" fmla="*/ 199892 w 206055"/>
                      <a:gd name="connsiteY27" fmla="*/ 314401 h 341561"/>
                      <a:gd name="connsiteX28" fmla="*/ 190839 w 206055"/>
                      <a:gd name="connsiteY28" fmla="*/ 284222 h 341561"/>
                      <a:gd name="connsiteX29" fmla="*/ 184803 w 206055"/>
                      <a:gd name="connsiteY29" fmla="*/ 275169 h 341561"/>
                      <a:gd name="connsiteX30" fmla="*/ 172732 w 206055"/>
                      <a:gd name="connsiteY30" fmla="*/ 260080 h 341561"/>
                      <a:gd name="connsiteX31" fmla="*/ 169714 w 206055"/>
                      <a:gd name="connsiteY31" fmla="*/ 251026 h 341561"/>
                      <a:gd name="connsiteX32" fmla="*/ 163678 w 206055"/>
                      <a:gd name="connsiteY32" fmla="*/ 241973 h 341561"/>
                      <a:gd name="connsiteX33" fmla="*/ 148589 w 206055"/>
                      <a:gd name="connsiteY33" fmla="*/ 214812 h 341561"/>
                      <a:gd name="connsiteX34" fmla="*/ 136518 w 206055"/>
                      <a:gd name="connsiteY34" fmla="*/ 196706 h 341561"/>
                      <a:gd name="connsiteX35" fmla="*/ 127465 w 206055"/>
                      <a:gd name="connsiteY35" fmla="*/ 187652 h 341561"/>
                      <a:gd name="connsiteX36" fmla="*/ 124447 w 206055"/>
                      <a:gd name="connsiteY36" fmla="*/ 178599 h 341561"/>
                      <a:gd name="connsiteX37" fmla="*/ 112376 w 206055"/>
                      <a:gd name="connsiteY37" fmla="*/ 160492 h 341561"/>
                      <a:gd name="connsiteX38" fmla="*/ 103322 w 206055"/>
                      <a:gd name="connsiteY38" fmla="*/ 142385 h 341561"/>
                      <a:gd name="connsiteX39" fmla="*/ 100304 w 206055"/>
                      <a:gd name="connsiteY39" fmla="*/ 133331 h 341561"/>
                      <a:gd name="connsiteX40" fmla="*/ 88233 w 206055"/>
                      <a:gd name="connsiteY40" fmla="*/ 115224 h 341561"/>
                      <a:gd name="connsiteX41" fmla="*/ 79179 w 206055"/>
                      <a:gd name="connsiteY41" fmla="*/ 97117 h 341561"/>
                      <a:gd name="connsiteX42" fmla="*/ 76162 w 206055"/>
                      <a:gd name="connsiteY42" fmla="*/ 88064 h 341561"/>
                      <a:gd name="connsiteX43" fmla="*/ 64090 w 206055"/>
                      <a:gd name="connsiteY43" fmla="*/ 69957 h 341561"/>
                      <a:gd name="connsiteX44" fmla="*/ 61073 w 206055"/>
                      <a:gd name="connsiteY44" fmla="*/ 60904 h 341561"/>
                      <a:gd name="connsiteX45" fmla="*/ 55037 w 206055"/>
                      <a:gd name="connsiteY45" fmla="*/ 51850 h 341561"/>
                      <a:gd name="connsiteX46" fmla="*/ 49001 w 206055"/>
                      <a:gd name="connsiteY46" fmla="*/ 33743 h 341561"/>
                      <a:gd name="connsiteX47" fmla="*/ 42966 w 206055"/>
                      <a:gd name="connsiteY47" fmla="*/ 15636 h 341561"/>
                      <a:gd name="connsiteX48" fmla="*/ 39948 w 206055"/>
                      <a:gd name="connsiteY48" fmla="*/ 6583 h 341561"/>
                      <a:gd name="connsiteX49" fmla="*/ 716 w 206055"/>
                      <a:gd name="connsiteY49" fmla="*/ 3565 h 34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055" h="341561">
                        <a:moveTo>
                          <a:pt x="716" y="3565"/>
                        </a:moveTo>
                        <a:cubicBezTo>
                          <a:pt x="-3308" y="7086"/>
                          <a:pt x="10710" y="19701"/>
                          <a:pt x="15805" y="27707"/>
                        </a:cubicBezTo>
                        <a:cubicBezTo>
                          <a:pt x="17752" y="30767"/>
                          <a:pt x="20694" y="33320"/>
                          <a:pt x="21841" y="36761"/>
                        </a:cubicBezTo>
                        <a:cubicBezTo>
                          <a:pt x="22847" y="39779"/>
                          <a:pt x="23314" y="43033"/>
                          <a:pt x="24859" y="45814"/>
                        </a:cubicBezTo>
                        <a:cubicBezTo>
                          <a:pt x="28382" y="52155"/>
                          <a:pt x="32906" y="57885"/>
                          <a:pt x="36930" y="63921"/>
                        </a:cubicBezTo>
                        <a:lnTo>
                          <a:pt x="42966" y="72975"/>
                        </a:lnTo>
                        <a:cubicBezTo>
                          <a:pt x="52944" y="102917"/>
                          <a:pt x="36204" y="57183"/>
                          <a:pt x="55037" y="91082"/>
                        </a:cubicBezTo>
                        <a:cubicBezTo>
                          <a:pt x="58127" y="96644"/>
                          <a:pt x="57544" y="103895"/>
                          <a:pt x="61073" y="109189"/>
                        </a:cubicBezTo>
                        <a:cubicBezTo>
                          <a:pt x="78373" y="135141"/>
                          <a:pt x="57627" y="102300"/>
                          <a:pt x="70126" y="127296"/>
                        </a:cubicBezTo>
                        <a:cubicBezTo>
                          <a:pt x="71748" y="130540"/>
                          <a:pt x="74150" y="133331"/>
                          <a:pt x="76162" y="136349"/>
                        </a:cubicBezTo>
                        <a:cubicBezTo>
                          <a:pt x="77168" y="139367"/>
                          <a:pt x="77634" y="142622"/>
                          <a:pt x="79179" y="145403"/>
                        </a:cubicBezTo>
                        <a:cubicBezTo>
                          <a:pt x="82702" y="151744"/>
                          <a:pt x="91251" y="163509"/>
                          <a:pt x="91251" y="163509"/>
                        </a:cubicBezTo>
                        <a:lnTo>
                          <a:pt x="97286" y="181616"/>
                        </a:lnTo>
                        <a:cubicBezTo>
                          <a:pt x="98292" y="184634"/>
                          <a:pt x="98539" y="188023"/>
                          <a:pt x="100304" y="190670"/>
                        </a:cubicBezTo>
                        <a:lnTo>
                          <a:pt x="106340" y="199723"/>
                        </a:lnTo>
                        <a:cubicBezTo>
                          <a:pt x="108352" y="205759"/>
                          <a:pt x="108847" y="212536"/>
                          <a:pt x="112376" y="217830"/>
                        </a:cubicBezTo>
                        <a:cubicBezTo>
                          <a:pt x="114388" y="220848"/>
                          <a:pt x="116789" y="223640"/>
                          <a:pt x="118411" y="226884"/>
                        </a:cubicBezTo>
                        <a:cubicBezTo>
                          <a:pt x="119833" y="229729"/>
                          <a:pt x="119884" y="233156"/>
                          <a:pt x="121429" y="235937"/>
                        </a:cubicBezTo>
                        <a:cubicBezTo>
                          <a:pt x="124952" y="242278"/>
                          <a:pt x="131206" y="247162"/>
                          <a:pt x="133500" y="254044"/>
                        </a:cubicBezTo>
                        <a:cubicBezTo>
                          <a:pt x="137665" y="266539"/>
                          <a:pt x="133871" y="261334"/>
                          <a:pt x="145572" y="269133"/>
                        </a:cubicBezTo>
                        <a:cubicBezTo>
                          <a:pt x="146578" y="272151"/>
                          <a:pt x="147044" y="275406"/>
                          <a:pt x="148589" y="278187"/>
                        </a:cubicBezTo>
                        <a:cubicBezTo>
                          <a:pt x="152112" y="284528"/>
                          <a:pt x="156637" y="290258"/>
                          <a:pt x="160661" y="296294"/>
                        </a:cubicBezTo>
                        <a:lnTo>
                          <a:pt x="172732" y="314401"/>
                        </a:lnTo>
                        <a:cubicBezTo>
                          <a:pt x="174744" y="317419"/>
                          <a:pt x="175327" y="322307"/>
                          <a:pt x="178768" y="323454"/>
                        </a:cubicBezTo>
                        <a:cubicBezTo>
                          <a:pt x="191262" y="327619"/>
                          <a:pt x="185174" y="324708"/>
                          <a:pt x="196875" y="332507"/>
                        </a:cubicBezTo>
                        <a:cubicBezTo>
                          <a:pt x="198887" y="335525"/>
                          <a:pt x="199283" y="341561"/>
                          <a:pt x="202910" y="341561"/>
                        </a:cubicBezTo>
                        <a:cubicBezTo>
                          <a:pt x="206091" y="341561"/>
                          <a:pt x="206279" y="335669"/>
                          <a:pt x="205928" y="332507"/>
                        </a:cubicBezTo>
                        <a:cubicBezTo>
                          <a:pt x="205225" y="326184"/>
                          <a:pt x="201434" y="320573"/>
                          <a:pt x="199892" y="314401"/>
                        </a:cubicBezTo>
                        <a:cubicBezTo>
                          <a:pt x="198205" y="307650"/>
                          <a:pt x="193781" y="288634"/>
                          <a:pt x="190839" y="284222"/>
                        </a:cubicBezTo>
                        <a:lnTo>
                          <a:pt x="184803" y="275169"/>
                        </a:lnTo>
                        <a:cubicBezTo>
                          <a:pt x="177217" y="252410"/>
                          <a:pt x="188332" y="279581"/>
                          <a:pt x="172732" y="260080"/>
                        </a:cubicBezTo>
                        <a:cubicBezTo>
                          <a:pt x="170745" y="257596"/>
                          <a:pt x="171137" y="253871"/>
                          <a:pt x="169714" y="251026"/>
                        </a:cubicBezTo>
                        <a:cubicBezTo>
                          <a:pt x="168092" y="247782"/>
                          <a:pt x="165690" y="244991"/>
                          <a:pt x="163678" y="241973"/>
                        </a:cubicBezTo>
                        <a:cubicBezTo>
                          <a:pt x="158368" y="226036"/>
                          <a:pt x="162426" y="235567"/>
                          <a:pt x="148589" y="214812"/>
                        </a:cubicBezTo>
                        <a:cubicBezTo>
                          <a:pt x="148586" y="214807"/>
                          <a:pt x="136522" y="196710"/>
                          <a:pt x="136518" y="196706"/>
                        </a:cubicBezTo>
                        <a:lnTo>
                          <a:pt x="127465" y="187652"/>
                        </a:lnTo>
                        <a:cubicBezTo>
                          <a:pt x="126459" y="184634"/>
                          <a:pt x="125992" y="181380"/>
                          <a:pt x="124447" y="178599"/>
                        </a:cubicBezTo>
                        <a:cubicBezTo>
                          <a:pt x="120924" y="172258"/>
                          <a:pt x="114670" y="167374"/>
                          <a:pt x="112376" y="160492"/>
                        </a:cubicBezTo>
                        <a:cubicBezTo>
                          <a:pt x="108211" y="147997"/>
                          <a:pt x="111123" y="154085"/>
                          <a:pt x="103322" y="142385"/>
                        </a:cubicBezTo>
                        <a:cubicBezTo>
                          <a:pt x="102316" y="139367"/>
                          <a:pt x="101849" y="136112"/>
                          <a:pt x="100304" y="133331"/>
                        </a:cubicBezTo>
                        <a:cubicBezTo>
                          <a:pt x="96781" y="126990"/>
                          <a:pt x="90527" y="122106"/>
                          <a:pt x="88233" y="115224"/>
                        </a:cubicBezTo>
                        <a:cubicBezTo>
                          <a:pt x="84068" y="102730"/>
                          <a:pt x="86979" y="108818"/>
                          <a:pt x="79179" y="97117"/>
                        </a:cubicBezTo>
                        <a:cubicBezTo>
                          <a:pt x="78173" y="94099"/>
                          <a:pt x="77707" y="90845"/>
                          <a:pt x="76162" y="88064"/>
                        </a:cubicBezTo>
                        <a:cubicBezTo>
                          <a:pt x="72639" y="81723"/>
                          <a:pt x="64090" y="69957"/>
                          <a:pt x="64090" y="69957"/>
                        </a:cubicBezTo>
                        <a:cubicBezTo>
                          <a:pt x="63084" y="66939"/>
                          <a:pt x="62495" y="63749"/>
                          <a:pt x="61073" y="60904"/>
                        </a:cubicBezTo>
                        <a:cubicBezTo>
                          <a:pt x="59451" y="57660"/>
                          <a:pt x="56510" y="55165"/>
                          <a:pt x="55037" y="51850"/>
                        </a:cubicBezTo>
                        <a:cubicBezTo>
                          <a:pt x="52453" y="46036"/>
                          <a:pt x="51013" y="39779"/>
                          <a:pt x="49001" y="33743"/>
                        </a:cubicBezTo>
                        <a:lnTo>
                          <a:pt x="42966" y="15636"/>
                        </a:lnTo>
                        <a:lnTo>
                          <a:pt x="39948" y="6583"/>
                        </a:lnTo>
                        <a:cubicBezTo>
                          <a:pt x="36612" y="-3425"/>
                          <a:pt x="4740" y="44"/>
                          <a:pt x="716" y="356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3" name="フリーフォーム 972"/>
                  <p:cNvSpPr/>
                  <p:nvPr/>
                </p:nvSpPr>
                <p:spPr>
                  <a:xfrm>
                    <a:off x="6346960" y="2444090"/>
                    <a:ext cx="226448" cy="484584"/>
                  </a:xfrm>
                  <a:custGeom>
                    <a:avLst/>
                    <a:gdLst>
                      <a:gd name="connsiteX0" fmla="*/ 18217 w 226448"/>
                      <a:gd name="connsiteY0" fmla="*/ 1733 h 484584"/>
                      <a:gd name="connsiteX1" fmla="*/ 3128 w 226448"/>
                      <a:gd name="connsiteY1" fmla="*/ 13804 h 484584"/>
                      <a:gd name="connsiteX2" fmla="*/ 3128 w 226448"/>
                      <a:gd name="connsiteY2" fmla="*/ 47000 h 484584"/>
                      <a:gd name="connsiteX3" fmla="*/ 15199 w 226448"/>
                      <a:gd name="connsiteY3" fmla="*/ 74160 h 484584"/>
                      <a:gd name="connsiteX4" fmla="*/ 24253 w 226448"/>
                      <a:gd name="connsiteY4" fmla="*/ 101321 h 484584"/>
                      <a:gd name="connsiteX5" fmla="*/ 27270 w 226448"/>
                      <a:gd name="connsiteY5" fmla="*/ 110374 h 484584"/>
                      <a:gd name="connsiteX6" fmla="*/ 30288 w 226448"/>
                      <a:gd name="connsiteY6" fmla="*/ 119428 h 484584"/>
                      <a:gd name="connsiteX7" fmla="*/ 33306 w 226448"/>
                      <a:gd name="connsiteY7" fmla="*/ 131499 h 484584"/>
                      <a:gd name="connsiteX8" fmla="*/ 36324 w 226448"/>
                      <a:gd name="connsiteY8" fmla="*/ 146588 h 484584"/>
                      <a:gd name="connsiteX9" fmla="*/ 42359 w 226448"/>
                      <a:gd name="connsiteY9" fmla="*/ 164695 h 484584"/>
                      <a:gd name="connsiteX10" fmla="*/ 45377 w 226448"/>
                      <a:gd name="connsiteY10" fmla="*/ 173749 h 484584"/>
                      <a:gd name="connsiteX11" fmla="*/ 51413 w 226448"/>
                      <a:gd name="connsiteY11" fmla="*/ 182802 h 484584"/>
                      <a:gd name="connsiteX12" fmla="*/ 54431 w 226448"/>
                      <a:gd name="connsiteY12" fmla="*/ 191856 h 484584"/>
                      <a:gd name="connsiteX13" fmla="*/ 72538 w 226448"/>
                      <a:gd name="connsiteY13" fmla="*/ 206945 h 484584"/>
                      <a:gd name="connsiteX14" fmla="*/ 75556 w 226448"/>
                      <a:gd name="connsiteY14" fmla="*/ 215998 h 484584"/>
                      <a:gd name="connsiteX15" fmla="*/ 87627 w 226448"/>
                      <a:gd name="connsiteY15" fmla="*/ 234105 h 484584"/>
                      <a:gd name="connsiteX16" fmla="*/ 99698 w 226448"/>
                      <a:gd name="connsiteY16" fmla="*/ 261265 h 484584"/>
                      <a:gd name="connsiteX17" fmla="*/ 108752 w 226448"/>
                      <a:gd name="connsiteY17" fmla="*/ 270319 h 484584"/>
                      <a:gd name="connsiteX18" fmla="*/ 117805 w 226448"/>
                      <a:gd name="connsiteY18" fmla="*/ 288426 h 484584"/>
                      <a:gd name="connsiteX19" fmla="*/ 120823 w 226448"/>
                      <a:gd name="connsiteY19" fmla="*/ 297479 h 484584"/>
                      <a:gd name="connsiteX20" fmla="*/ 132894 w 226448"/>
                      <a:gd name="connsiteY20" fmla="*/ 315586 h 484584"/>
                      <a:gd name="connsiteX21" fmla="*/ 135912 w 226448"/>
                      <a:gd name="connsiteY21" fmla="*/ 324640 h 484584"/>
                      <a:gd name="connsiteX22" fmla="*/ 147983 w 226448"/>
                      <a:gd name="connsiteY22" fmla="*/ 342747 h 484584"/>
                      <a:gd name="connsiteX23" fmla="*/ 169108 w 226448"/>
                      <a:gd name="connsiteY23" fmla="*/ 406121 h 484584"/>
                      <a:gd name="connsiteX24" fmla="*/ 175144 w 226448"/>
                      <a:gd name="connsiteY24" fmla="*/ 424228 h 484584"/>
                      <a:gd name="connsiteX25" fmla="*/ 178161 w 226448"/>
                      <a:gd name="connsiteY25" fmla="*/ 433281 h 484584"/>
                      <a:gd name="connsiteX26" fmla="*/ 184197 w 226448"/>
                      <a:gd name="connsiteY26" fmla="*/ 442335 h 484584"/>
                      <a:gd name="connsiteX27" fmla="*/ 187215 w 226448"/>
                      <a:gd name="connsiteY27" fmla="*/ 451388 h 484584"/>
                      <a:gd name="connsiteX28" fmla="*/ 199286 w 226448"/>
                      <a:gd name="connsiteY28" fmla="*/ 469495 h 484584"/>
                      <a:gd name="connsiteX29" fmla="*/ 202304 w 226448"/>
                      <a:gd name="connsiteY29" fmla="*/ 478549 h 484584"/>
                      <a:gd name="connsiteX30" fmla="*/ 220411 w 226448"/>
                      <a:gd name="connsiteY30" fmla="*/ 484584 h 484584"/>
                      <a:gd name="connsiteX31" fmla="*/ 226447 w 226448"/>
                      <a:gd name="connsiteY31" fmla="*/ 475531 h 484584"/>
                      <a:gd name="connsiteX32" fmla="*/ 220411 w 226448"/>
                      <a:gd name="connsiteY32" fmla="*/ 430263 h 484584"/>
                      <a:gd name="connsiteX33" fmla="*/ 214375 w 226448"/>
                      <a:gd name="connsiteY33" fmla="*/ 412157 h 484584"/>
                      <a:gd name="connsiteX34" fmla="*/ 208340 w 226448"/>
                      <a:gd name="connsiteY34" fmla="*/ 381978 h 484584"/>
                      <a:gd name="connsiteX35" fmla="*/ 202304 w 226448"/>
                      <a:gd name="connsiteY35" fmla="*/ 363871 h 484584"/>
                      <a:gd name="connsiteX36" fmla="*/ 199286 w 226448"/>
                      <a:gd name="connsiteY36" fmla="*/ 354818 h 484584"/>
                      <a:gd name="connsiteX37" fmla="*/ 190233 w 226448"/>
                      <a:gd name="connsiteY37" fmla="*/ 324640 h 484584"/>
                      <a:gd name="connsiteX38" fmla="*/ 184197 w 226448"/>
                      <a:gd name="connsiteY38" fmla="*/ 306533 h 484584"/>
                      <a:gd name="connsiteX39" fmla="*/ 178161 w 226448"/>
                      <a:gd name="connsiteY39" fmla="*/ 297479 h 484584"/>
                      <a:gd name="connsiteX40" fmla="*/ 160055 w 226448"/>
                      <a:gd name="connsiteY40" fmla="*/ 261265 h 484584"/>
                      <a:gd name="connsiteX41" fmla="*/ 154019 w 226448"/>
                      <a:gd name="connsiteY41" fmla="*/ 252212 h 484584"/>
                      <a:gd name="connsiteX42" fmla="*/ 147983 w 226448"/>
                      <a:gd name="connsiteY42" fmla="*/ 243159 h 484584"/>
                      <a:gd name="connsiteX43" fmla="*/ 138930 w 226448"/>
                      <a:gd name="connsiteY43" fmla="*/ 237123 h 484584"/>
                      <a:gd name="connsiteX44" fmla="*/ 117805 w 226448"/>
                      <a:gd name="connsiteY44" fmla="*/ 215998 h 484584"/>
                      <a:gd name="connsiteX45" fmla="*/ 114787 w 226448"/>
                      <a:gd name="connsiteY45" fmla="*/ 206945 h 484584"/>
                      <a:gd name="connsiteX46" fmla="*/ 105734 w 226448"/>
                      <a:gd name="connsiteY46" fmla="*/ 197891 h 484584"/>
                      <a:gd name="connsiteX47" fmla="*/ 99698 w 226448"/>
                      <a:gd name="connsiteY47" fmla="*/ 188838 h 484584"/>
                      <a:gd name="connsiteX48" fmla="*/ 87627 w 226448"/>
                      <a:gd name="connsiteY48" fmla="*/ 173749 h 484584"/>
                      <a:gd name="connsiteX49" fmla="*/ 84609 w 226448"/>
                      <a:gd name="connsiteY49" fmla="*/ 164695 h 484584"/>
                      <a:gd name="connsiteX50" fmla="*/ 78573 w 226448"/>
                      <a:gd name="connsiteY50" fmla="*/ 155642 h 484584"/>
                      <a:gd name="connsiteX51" fmla="*/ 66502 w 226448"/>
                      <a:gd name="connsiteY51" fmla="*/ 137535 h 484584"/>
                      <a:gd name="connsiteX52" fmla="*/ 60466 w 226448"/>
                      <a:gd name="connsiteY52" fmla="*/ 119428 h 484584"/>
                      <a:gd name="connsiteX53" fmla="*/ 57449 w 226448"/>
                      <a:gd name="connsiteY53" fmla="*/ 110374 h 484584"/>
                      <a:gd name="connsiteX54" fmla="*/ 54431 w 226448"/>
                      <a:gd name="connsiteY54" fmla="*/ 101321 h 484584"/>
                      <a:gd name="connsiteX55" fmla="*/ 48395 w 226448"/>
                      <a:gd name="connsiteY55" fmla="*/ 68125 h 484584"/>
                      <a:gd name="connsiteX56" fmla="*/ 45377 w 226448"/>
                      <a:gd name="connsiteY56" fmla="*/ 53036 h 484584"/>
                      <a:gd name="connsiteX57" fmla="*/ 18217 w 226448"/>
                      <a:gd name="connsiteY57" fmla="*/ 1733 h 4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448" h="484584">
                        <a:moveTo>
                          <a:pt x="18217" y="1733"/>
                        </a:moveTo>
                        <a:cubicBezTo>
                          <a:pt x="11175" y="-4806"/>
                          <a:pt x="7320" y="8914"/>
                          <a:pt x="3128" y="13804"/>
                        </a:cubicBezTo>
                        <a:cubicBezTo>
                          <a:pt x="-3444" y="21472"/>
                          <a:pt x="2239" y="42849"/>
                          <a:pt x="3128" y="47000"/>
                        </a:cubicBezTo>
                        <a:cubicBezTo>
                          <a:pt x="6531" y="62880"/>
                          <a:pt x="7788" y="63045"/>
                          <a:pt x="15199" y="74160"/>
                        </a:cubicBezTo>
                        <a:lnTo>
                          <a:pt x="24253" y="101321"/>
                        </a:lnTo>
                        <a:lnTo>
                          <a:pt x="27270" y="110374"/>
                        </a:lnTo>
                        <a:cubicBezTo>
                          <a:pt x="28276" y="113392"/>
                          <a:pt x="29516" y="116342"/>
                          <a:pt x="30288" y="119428"/>
                        </a:cubicBezTo>
                        <a:cubicBezTo>
                          <a:pt x="31294" y="123452"/>
                          <a:pt x="32406" y="127450"/>
                          <a:pt x="33306" y="131499"/>
                        </a:cubicBezTo>
                        <a:cubicBezTo>
                          <a:pt x="34419" y="136506"/>
                          <a:pt x="34974" y="141639"/>
                          <a:pt x="36324" y="146588"/>
                        </a:cubicBezTo>
                        <a:cubicBezTo>
                          <a:pt x="37998" y="152726"/>
                          <a:pt x="40347" y="158659"/>
                          <a:pt x="42359" y="164695"/>
                        </a:cubicBezTo>
                        <a:cubicBezTo>
                          <a:pt x="43365" y="167713"/>
                          <a:pt x="43612" y="171102"/>
                          <a:pt x="45377" y="173749"/>
                        </a:cubicBezTo>
                        <a:lnTo>
                          <a:pt x="51413" y="182802"/>
                        </a:lnTo>
                        <a:cubicBezTo>
                          <a:pt x="52419" y="185820"/>
                          <a:pt x="52666" y="189209"/>
                          <a:pt x="54431" y="191856"/>
                        </a:cubicBezTo>
                        <a:cubicBezTo>
                          <a:pt x="59078" y="198827"/>
                          <a:pt x="65858" y="202492"/>
                          <a:pt x="72538" y="206945"/>
                        </a:cubicBezTo>
                        <a:cubicBezTo>
                          <a:pt x="73544" y="209963"/>
                          <a:pt x="74011" y="213217"/>
                          <a:pt x="75556" y="215998"/>
                        </a:cubicBezTo>
                        <a:cubicBezTo>
                          <a:pt x="79079" y="222339"/>
                          <a:pt x="87627" y="234105"/>
                          <a:pt x="87627" y="234105"/>
                        </a:cubicBezTo>
                        <a:cubicBezTo>
                          <a:pt x="92014" y="247267"/>
                          <a:pt x="91726" y="251699"/>
                          <a:pt x="99698" y="261265"/>
                        </a:cubicBezTo>
                        <a:cubicBezTo>
                          <a:pt x="102430" y="264544"/>
                          <a:pt x="105734" y="267301"/>
                          <a:pt x="108752" y="270319"/>
                        </a:cubicBezTo>
                        <a:cubicBezTo>
                          <a:pt x="116333" y="293066"/>
                          <a:pt x="106108" y="265034"/>
                          <a:pt x="117805" y="288426"/>
                        </a:cubicBezTo>
                        <a:cubicBezTo>
                          <a:pt x="119228" y="291271"/>
                          <a:pt x="119278" y="294698"/>
                          <a:pt x="120823" y="297479"/>
                        </a:cubicBezTo>
                        <a:cubicBezTo>
                          <a:pt x="124346" y="303820"/>
                          <a:pt x="132894" y="315586"/>
                          <a:pt x="132894" y="315586"/>
                        </a:cubicBezTo>
                        <a:cubicBezTo>
                          <a:pt x="133900" y="318604"/>
                          <a:pt x="134367" y="321859"/>
                          <a:pt x="135912" y="324640"/>
                        </a:cubicBezTo>
                        <a:cubicBezTo>
                          <a:pt x="139435" y="330981"/>
                          <a:pt x="145689" y="335865"/>
                          <a:pt x="147983" y="342747"/>
                        </a:cubicBezTo>
                        <a:lnTo>
                          <a:pt x="169108" y="406121"/>
                        </a:lnTo>
                        <a:lnTo>
                          <a:pt x="175144" y="424228"/>
                        </a:lnTo>
                        <a:cubicBezTo>
                          <a:pt x="176150" y="427246"/>
                          <a:pt x="176397" y="430634"/>
                          <a:pt x="178161" y="433281"/>
                        </a:cubicBezTo>
                        <a:cubicBezTo>
                          <a:pt x="180173" y="436299"/>
                          <a:pt x="182575" y="439091"/>
                          <a:pt x="184197" y="442335"/>
                        </a:cubicBezTo>
                        <a:cubicBezTo>
                          <a:pt x="185620" y="445180"/>
                          <a:pt x="185670" y="448607"/>
                          <a:pt x="187215" y="451388"/>
                        </a:cubicBezTo>
                        <a:cubicBezTo>
                          <a:pt x="190738" y="457729"/>
                          <a:pt x="196992" y="462613"/>
                          <a:pt x="199286" y="469495"/>
                        </a:cubicBezTo>
                        <a:cubicBezTo>
                          <a:pt x="200292" y="472513"/>
                          <a:pt x="199715" y="476700"/>
                          <a:pt x="202304" y="478549"/>
                        </a:cubicBezTo>
                        <a:cubicBezTo>
                          <a:pt x="207481" y="482247"/>
                          <a:pt x="220411" y="484584"/>
                          <a:pt x="220411" y="484584"/>
                        </a:cubicBezTo>
                        <a:cubicBezTo>
                          <a:pt x="222423" y="481566"/>
                          <a:pt x="226119" y="479143"/>
                          <a:pt x="226447" y="475531"/>
                        </a:cubicBezTo>
                        <a:cubicBezTo>
                          <a:pt x="226554" y="474356"/>
                          <a:pt x="221062" y="433082"/>
                          <a:pt x="220411" y="430263"/>
                        </a:cubicBezTo>
                        <a:cubicBezTo>
                          <a:pt x="218980" y="424064"/>
                          <a:pt x="214375" y="412157"/>
                          <a:pt x="214375" y="412157"/>
                        </a:cubicBezTo>
                        <a:cubicBezTo>
                          <a:pt x="212338" y="399935"/>
                          <a:pt x="211713" y="393224"/>
                          <a:pt x="208340" y="381978"/>
                        </a:cubicBezTo>
                        <a:cubicBezTo>
                          <a:pt x="206512" y="375884"/>
                          <a:pt x="204316" y="369907"/>
                          <a:pt x="202304" y="363871"/>
                        </a:cubicBezTo>
                        <a:cubicBezTo>
                          <a:pt x="201298" y="360853"/>
                          <a:pt x="200058" y="357904"/>
                          <a:pt x="199286" y="354818"/>
                        </a:cubicBezTo>
                        <a:cubicBezTo>
                          <a:pt x="194725" y="336577"/>
                          <a:pt x="197579" y="346678"/>
                          <a:pt x="190233" y="324640"/>
                        </a:cubicBezTo>
                        <a:cubicBezTo>
                          <a:pt x="190233" y="324639"/>
                          <a:pt x="184198" y="306534"/>
                          <a:pt x="184197" y="306533"/>
                        </a:cubicBezTo>
                        <a:lnTo>
                          <a:pt x="178161" y="297479"/>
                        </a:lnTo>
                        <a:cubicBezTo>
                          <a:pt x="169833" y="272492"/>
                          <a:pt x="175654" y="284663"/>
                          <a:pt x="160055" y="261265"/>
                        </a:cubicBezTo>
                        <a:lnTo>
                          <a:pt x="154019" y="252212"/>
                        </a:lnTo>
                        <a:cubicBezTo>
                          <a:pt x="152007" y="249194"/>
                          <a:pt x="151001" y="245171"/>
                          <a:pt x="147983" y="243159"/>
                        </a:cubicBezTo>
                        <a:lnTo>
                          <a:pt x="138930" y="237123"/>
                        </a:lnTo>
                        <a:cubicBezTo>
                          <a:pt x="125093" y="216369"/>
                          <a:pt x="133740" y="221310"/>
                          <a:pt x="117805" y="215998"/>
                        </a:cubicBezTo>
                        <a:cubicBezTo>
                          <a:pt x="116799" y="212980"/>
                          <a:pt x="116551" y="209592"/>
                          <a:pt x="114787" y="206945"/>
                        </a:cubicBezTo>
                        <a:cubicBezTo>
                          <a:pt x="112420" y="203394"/>
                          <a:pt x="108466" y="201170"/>
                          <a:pt x="105734" y="197891"/>
                        </a:cubicBezTo>
                        <a:cubicBezTo>
                          <a:pt x="103412" y="195105"/>
                          <a:pt x="101710" y="191856"/>
                          <a:pt x="99698" y="188838"/>
                        </a:cubicBezTo>
                        <a:cubicBezTo>
                          <a:pt x="92112" y="166079"/>
                          <a:pt x="103227" y="193250"/>
                          <a:pt x="87627" y="173749"/>
                        </a:cubicBezTo>
                        <a:cubicBezTo>
                          <a:pt x="85640" y="171265"/>
                          <a:pt x="86032" y="167540"/>
                          <a:pt x="84609" y="164695"/>
                        </a:cubicBezTo>
                        <a:cubicBezTo>
                          <a:pt x="82987" y="161451"/>
                          <a:pt x="80585" y="158660"/>
                          <a:pt x="78573" y="155642"/>
                        </a:cubicBezTo>
                        <a:cubicBezTo>
                          <a:pt x="68595" y="125699"/>
                          <a:pt x="85334" y="171430"/>
                          <a:pt x="66502" y="137535"/>
                        </a:cubicBezTo>
                        <a:cubicBezTo>
                          <a:pt x="63412" y="131974"/>
                          <a:pt x="62478" y="125464"/>
                          <a:pt x="60466" y="119428"/>
                        </a:cubicBezTo>
                        <a:lnTo>
                          <a:pt x="57449" y="110374"/>
                        </a:lnTo>
                        <a:cubicBezTo>
                          <a:pt x="56443" y="107356"/>
                          <a:pt x="55055" y="104440"/>
                          <a:pt x="54431" y="101321"/>
                        </a:cubicBezTo>
                        <a:cubicBezTo>
                          <a:pt x="46976" y="64049"/>
                          <a:pt x="56118" y="110597"/>
                          <a:pt x="48395" y="68125"/>
                        </a:cubicBezTo>
                        <a:cubicBezTo>
                          <a:pt x="47477" y="63078"/>
                          <a:pt x="46621" y="58012"/>
                          <a:pt x="45377" y="53036"/>
                        </a:cubicBezTo>
                        <a:cubicBezTo>
                          <a:pt x="41723" y="38420"/>
                          <a:pt x="25259" y="8272"/>
                          <a:pt x="18217" y="1733"/>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4" name="フリーフォーム 973"/>
                  <p:cNvSpPr/>
                  <p:nvPr/>
                </p:nvSpPr>
                <p:spPr>
                  <a:xfrm>
                    <a:off x="6316733" y="2499205"/>
                    <a:ext cx="226997" cy="432487"/>
                  </a:xfrm>
                  <a:custGeom>
                    <a:avLst/>
                    <a:gdLst>
                      <a:gd name="connsiteX0" fmla="*/ 159 w 226997"/>
                      <a:gd name="connsiteY0" fmla="*/ 939 h 432487"/>
                      <a:gd name="connsiteX1" fmla="*/ 6194 w 226997"/>
                      <a:gd name="connsiteY1" fmla="*/ 25081 h 432487"/>
                      <a:gd name="connsiteX2" fmla="*/ 9212 w 226997"/>
                      <a:gd name="connsiteY2" fmla="*/ 37152 h 432487"/>
                      <a:gd name="connsiteX3" fmla="*/ 15248 w 226997"/>
                      <a:gd name="connsiteY3" fmla="*/ 55259 h 432487"/>
                      <a:gd name="connsiteX4" fmla="*/ 18266 w 226997"/>
                      <a:gd name="connsiteY4" fmla="*/ 67331 h 432487"/>
                      <a:gd name="connsiteX5" fmla="*/ 24301 w 226997"/>
                      <a:gd name="connsiteY5" fmla="*/ 97509 h 432487"/>
                      <a:gd name="connsiteX6" fmla="*/ 30337 w 226997"/>
                      <a:gd name="connsiteY6" fmla="*/ 115616 h 432487"/>
                      <a:gd name="connsiteX7" fmla="*/ 33355 w 226997"/>
                      <a:gd name="connsiteY7" fmla="*/ 124669 h 432487"/>
                      <a:gd name="connsiteX8" fmla="*/ 36373 w 226997"/>
                      <a:gd name="connsiteY8" fmla="*/ 136741 h 432487"/>
                      <a:gd name="connsiteX9" fmla="*/ 42408 w 226997"/>
                      <a:gd name="connsiteY9" fmla="*/ 154847 h 432487"/>
                      <a:gd name="connsiteX10" fmla="*/ 45426 w 226997"/>
                      <a:gd name="connsiteY10" fmla="*/ 166919 h 432487"/>
                      <a:gd name="connsiteX11" fmla="*/ 54480 w 226997"/>
                      <a:gd name="connsiteY11" fmla="*/ 209168 h 432487"/>
                      <a:gd name="connsiteX12" fmla="*/ 60515 w 226997"/>
                      <a:gd name="connsiteY12" fmla="*/ 227275 h 432487"/>
                      <a:gd name="connsiteX13" fmla="*/ 69569 w 226997"/>
                      <a:gd name="connsiteY13" fmla="*/ 245382 h 432487"/>
                      <a:gd name="connsiteX14" fmla="*/ 90693 w 226997"/>
                      <a:gd name="connsiteY14" fmla="*/ 272543 h 432487"/>
                      <a:gd name="connsiteX15" fmla="*/ 102765 w 226997"/>
                      <a:gd name="connsiteY15" fmla="*/ 284614 h 432487"/>
                      <a:gd name="connsiteX16" fmla="*/ 105783 w 226997"/>
                      <a:gd name="connsiteY16" fmla="*/ 293667 h 432487"/>
                      <a:gd name="connsiteX17" fmla="*/ 120872 w 226997"/>
                      <a:gd name="connsiteY17" fmla="*/ 311774 h 432487"/>
                      <a:gd name="connsiteX18" fmla="*/ 132943 w 226997"/>
                      <a:gd name="connsiteY18" fmla="*/ 326863 h 432487"/>
                      <a:gd name="connsiteX19" fmla="*/ 138979 w 226997"/>
                      <a:gd name="connsiteY19" fmla="*/ 335917 h 432487"/>
                      <a:gd name="connsiteX20" fmla="*/ 148032 w 226997"/>
                      <a:gd name="connsiteY20" fmla="*/ 344970 h 432487"/>
                      <a:gd name="connsiteX21" fmla="*/ 163121 w 226997"/>
                      <a:gd name="connsiteY21" fmla="*/ 360059 h 432487"/>
                      <a:gd name="connsiteX22" fmla="*/ 187264 w 226997"/>
                      <a:gd name="connsiteY22" fmla="*/ 396273 h 432487"/>
                      <a:gd name="connsiteX23" fmla="*/ 193299 w 226997"/>
                      <a:gd name="connsiteY23" fmla="*/ 405327 h 432487"/>
                      <a:gd name="connsiteX24" fmla="*/ 196317 w 226997"/>
                      <a:gd name="connsiteY24" fmla="*/ 414380 h 432487"/>
                      <a:gd name="connsiteX25" fmla="*/ 205371 w 226997"/>
                      <a:gd name="connsiteY25" fmla="*/ 432487 h 432487"/>
                      <a:gd name="connsiteX26" fmla="*/ 217442 w 226997"/>
                      <a:gd name="connsiteY26" fmla="*/ 429469 h 432487"/>
                      <a:gd name="connsiteX27" fmla="*/ 226495 w 226997"/>
                      <a:gd name="connsiteY27" fmla="*/ 426451 h 432487"/>
                      <a:gd name="connsiteX28" fmla="*/ 223478 w 226997"/>
                      <a:gd name="connsiteY28" fmla="*/ 405327 h 432487"/>
                      <a:gd name="connsiteX29" fmla="*/ 217442 w 226997"/>
                      <a:gd name="connsiteY29" fmla="*/ 387220 h 432487"/>
                      <a:gd name="connsiteX30" fmla="*/ 214424 w 226997"/>
                      <a:gd name="connsiteY30" fmla="*/ 378166 h 432487"/>
                      <a:gd name="connsiteX31" fmla="*/ 208388 w 226997"/>
                      <a:gd name="connsiteY31" fmla="*/ 369113 h 432487"/>
                      <a:gd name="connsiteX32" fmla="*/ 196317 w 226997"/>
                      <a:gd name="connsiteY32" fmla="*/ 332899 h 432487"/>
                      <a:gd name="connsiteX33" fmla="*/ 193299 w 226997"/>
                      <a:gd name="connsiteY33" fmla="*/ 323845 h 432487"/>
                      <a:gd name="connsiteX34" fmla="*/ 184246 w 226997"/>
                      <a:gd name="connsiteY34" fmla="*/ 314792 h 432487"/>
                      <a:gd name="connsiteX35" fmla="*/ 169157 w 226997"/>
                      <a:gd name="connsiteY35" fmla="*/ 302721 h 432487"/>
                      <a:gd name="connsiteX36" fmla="*/ 157085 w 226997"/>
                      <a:gd name="connsiteY36" fmla="*/ 287632 h 432487"/>
                      <a:gd name="connsiteX37" fmla="*/ 135961 w 226997"/>
                      <a:gd name="connsiteY37" fmla="*/ 266507 h 432487"/>
                      <a:gd name="connsiteX38" fmla="*/ 123889 w 226997"/>
                      <a:gd name="connsiteY38" fmla="*/ 251418 h 432487"/>
                      <a:gd name="connsiteX39" fmla="*/ 120872 w 226997"/>
                      <a:gd name="connsiteY39" fmla="*/ 242364 h 432487"/>
                      <a:gd name="connsiteX40" fmla="*/ 105783 w 226997"/>
                      <a:gd name="connsiteY40" fmla="*/ 227275 h 432487"/>
                      <a:gd name="connsiteX41" fmla="*/ 90693 w 226997"/>
                      <a:gd name="connsiteY41" fmla="*/ 200115 h 432487"/>
                      <a:gd name="connsiteX42" fmla="*/ 72586 w 226997"/>
                      <a:gd name="connsiteY42" fmla="*/ 172954 h 432487"/>
                      <a:gd name="connsiteX43" fmla="*/ 66551 w 226997"/>
                      <a:gd name="connsiteY43" fmla="*/ 163901 h 432487"/>
                      <a:gd name="connsiteX44" fmla="*/ 60515 w 226997"/>
                      <a:gd name="connsiteY44" fmla="*/ 154847 h 432487"/>
                      <a:gd name="connsiteX45" fmla="*/ 54480 w 226997"/>
                      <a:gd name="connsiteY45" fmla="*/ 136741 h 432487"/>
                      <a:gd name="connsiteX46" fmla="*/ 42408 w 226997"/>
                      <a:gd name="connsiteY46" fmla="*/ 109580 h 432487"/>
                      <a:gd name="connsiteX47" fmla="*/ 33355 w 226997"/>
                      <a:gd name="connsiteY47" fmla="*/ 91473 h 432487"/>
                      <a:gd name="connsiteX48" fmla="*/ 27319 w 226997"/>
                      <a:gd name="connsiteY48" fmla="*/ 73366 h 432487"/>
                      <a:gd name="connsiteX49" fmla="*/ 15248 w 226997"/>
                      <a:gd name="connsiteY49" fmla="*/ 55259 h 432487"/>
                      <a:gd name="connsiteX50" fmla="*/ 9212 w 226997"/>
                      <a:gd name="connsiteY50" fmla="*/ 46206 h 432487"/>
                      <a:gd name="connsiteX51" fmla="*/ 159 w 226997"/>
                      <a:gd name="connsiteY51" fmla="*/ 939 h 43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26997" h="432487">
                        <a:moveTo>
                          <a:pt x="159" y="939"/>
                        </a:moveTo>
                        <a:cubicBezTo>
                          <a:pt x="-344" y="-2582"/>
                          <a:pt x="10" y="3435"/>
                          <a:pt x="6194" y="25081"/>
                        </a:cubicBezTo>
                        <a:cubicBezTo>
                          <a:pt x="7333" y="29069"/>
                          <a:pt x="8020" y="33179"/>
                          <a:pt x="9212" y="37152"/>
                        </a:cubicBezTo>
                        <a:cubicBezTo>
                          <a:pt x="11040" y="43246"/>
                          <a:pt x="13705" y="49087"/>
                          <a:pt x="15248" y="55259"/>
                        </a:cubicBezTo>
                        <a:cubicBezTo>
                          <a:pt x="16254" y="59283"/>
                          <a:pt x="17453" y="63264"/>
                          <a:pt x="18266" y="67331"/>
                        </a:cubicBezTo>
                        <a:cubicBezTo>
                          <a:pt x="21530" y="83653"/>
                          <a:pt x="20094" y="83485"/>
                          <a:pt x="24301" y="97509"/>
                        </a:cubicBezTo>
                        <a:cubicBezTo>
                          <a:pt x="26129" y="103603"/>
                          <a:pt x="28325" y="109580"/>
                          <a:pt x="30337" y="115616"/>
                        </a:cubicBezTo>
                        <a:cubicBezTo>
                          <a:pt x="31343" y="118634"/>
                          <a:pt x="32584" y="121583"/>
                          <a:pt x="33355" y="124669"/>
                        </a:cubicBezTo>
                        <a:cubicBezTo>
                          <a:pt x="34361" y="128693"/>
                          <a:pt x="35181" y="132768"/>
                          <a:pt x="36373" y="136741"/>
                        </a:cubicBezTo>
                        <a:cubicBezTo>
                          <a:pt x="38201" y="142834"/>
                          <a:pt x="40865" y="148675"/>
                          <a:pt x="42408" y="154847"/>
                        </a:cubicBezTo>
                        <a:cubicBezTo>
                          <a:pt x="43414" y="158871"/>
                          <a:pt x="44613" y="162852"/>
                          <a:pt x="45426" y="166919"/>
                        </a:cubicBezTo>
                        <a:cubicBezTo>
                          <a:pt x="49226" y="185920"/>
                          <a:pt x="47748" y="188970"/>
                          <a:pt x="54480" y="209168"/>
                        </a:cubicBezTo>
                        <a:cubicBezTo>
                          <a:pt x="56492" y="215204"/>
                          <a:pt x="56986" y="221981"/>
                          <a:pt x="60515" y="227275"/>
                        </a:cubicBezTo>
                        <a:cubicBezTo>
                          <a:pt x="87309" y="267466"/>
                          <a:pt x="48747" y="207903"/>
                          <a:pt x="69569" y="245382"/>
                        </a:cubicBezTo>
                        <a:cubicBezTo>
                          <a:pt x="78593" y="261625"/>
                          <a:pt x="79696" y="261545"/>
                          <a:pt x="90693" y="272543"/>
                        </a:cubicBezTo>
                        <a:cubicBezTo>
                          <a:pt x="98741" y="296683"/>
                          <a:pt x="86669" y="268520"/>
                          <a:pt x="102765" y="284614"/>
                        </a:cubicBezTo>
                        <a:cubicBezTo>
                          <a:pt x="105014" y="286863"/>
                          <a:pt x="104361" y="290822"/>
                          <a:pt x="105783" y="293667"/>
                        </a:cubicBezTo>
                        <a:cubicBezTo>
                          <a:pt x="109986" y="302074"/>
                          <a:pt x="114194" y="305097"/>
                          <a:pt x="120872" y="311774"/>
                        </a:cubicBezTo>
                        <a:cubicBezTo>
                          <a:pt x="126745" y="329400"/>
                          <a:pt x="119293" y="313214"/>
                          <a:pt x="132943" y="326863"/>
                        </a:cubicBezTo>
                        <a:cubicBezTo>
                          <a:pt x="135508" y="329428"/>
                          <a:pt x="136657" y="333131"/>
                          <a:pt x="138979" y="335917"/>
                        </a:cubicBezTo>
                        <a:cubicBezTo>
                          <a:pt x="141711" y="339195"/>
                          <a:pt x="145300" y="341692"/>
                          <a:pt x="148032" y="344970"/>
                        </a:cubicBezTo>
                        <a:cubicBezTo>
                          <a:pt x="160606" y="360059"/>
                          <a:pt x="146524" y="348995"/>
                          <a:pt x="163121" y="360059"/>
                        </a:cubicBezTo>
                        <a:lnTo>
                          <a:pt x="187264" y="396273"/>
                        </a:lnTo>
                        <a:cubicBezTo>
                          <a:pt x="189276" y="399291"/>
                          <a:pt x="192152" y="401886"/>
                          <a:pt x="193299" y="405327"/>
                        </a:cubicBezTo>
                        <a:cubicBezTo>
                          <a:pt x="194305" y="408345"/>
                          <a:pt x="194894" y="411535"/>
                          <a:pt x="196317" y="414380"/>
                        </a:cubicBezTo>
                        <a:cubicBezTo>
                          <a:pt x="208018" y="437780"/>
                          <a:pt x="197785" y="409733"/>
                          <a:pt x="205371" y="432487"/>
                        </a:cubicBezTo>
                        <a:cubicBezTo>
                          <a:pt x="209395" y="431481"/>
                          <a:pt x="213454" y="430609"/>
                          <a:pt x="217442" y="429469"/>
                        </a:cubicBezTo>
                        <a:cubicBezTo>
                          <a:pt x="220501" y="428595"/>
                          <a:pt x="225723" y="429537"/>
                          <a:pt x="226495" y="426451"/>
                        </a:cubicBezTo>
                        <a:cubicBezTo>
                          <a:pt x="228220" y="419551"/>
                          <a:pt x="225077" y="412258"/>
                          <a:pt x="223478" y="405327"/>
                        </a:cubicBezTo>
                        <a:cubicBezTo>
                          <a:pt x="222047" y="399128"/>
                          <a:pt x="219454" y="393256"/>
                          <a:pt x="217442" y="387220"/>
                        </a:cubicBezTo>
                        <a:cubicBezTo>
                          <a:pt x="216436" y="384202"/>
                          <a:pt x="216189" y="380813"/>
                          <a:pt x="214424" y="378166"/>
                        </a:cubicBezTo>
                        <a:lnTo>
                          <a:pt x="208388" y="369113"/>
                        </a:lnTo>
                        <a:lnTo>
                          <a:pt x="196317" y="332899"/>
                        </a:lnTo>
                        <a:cubicBezTo>
                          <a:pt x="195311" y="329881"/>
                          <a:pt x="195548" y="326094"/>
                          <a:pt x="193299" y="323845"/>
                        </a:cubicBezTo>
                        <a:cubicBezTo>
                          <a:pt x="190281" y="320827"/>
                          <a:pt x="186978" y="318070"/>
                          <a:pt x="184246" y="314792"/>
                        </a:cubicBezTo>
                        <a:cubicBezTo>
                          <a:pt x="173746" y="302192"/>
                          <a:pt x="184018" y="307675"/>
                          <a:pt x="169157" y="302721"/>
                        </a:cubicBezTo>
                        <a:cubicBezTo>
                          <a:pt x="162360" y="282330"/>
                          <a:pt x="171787" y="304433"/>
                          <a:pt x="157085" y="287632"/>
                        </a:cubicBezTo>
                        <a:cubicBezTo>
                          <a:pt x="137144" y="264843"/>
                          <a:pt x="154573" y="272712"/>
                          <a:pt x="135961" y="266507"/>
                        </a:cubicBezTo>
                        <a:cubicBezTo>
                          <a:pt x="128374" y="243747"/>
                          <a:pt x="139491" y="270921"/>
                          <a:pt x="123889" y="251418"/>
                        </a:cubicBezTo>
                        <a:cubicBezTo>
                          <a:pt x="121902" y="248934"/>
                          <a:pt x="122295" y="245209"/>
                          <a:pt x="120872" y="242364"/>
                        </a:cubicBezTo>
                        <a:cubicBezTo>
                          <a:pt x="115844" y="232307"/>
                          <a:pt x="114834" y="233310"/>
                          <a:pt x="105783" y="227275"/>
                        </a:cubicBezTo>
                        <a:cubicBezTo>
                          <a:pt x="100470" y="211339"/>
                          <a:pt x="104531" y="220872"/>
                          <a:pt x="90693" y="200115"/>
                        </a:cubicBezTo>
                        <a:lnTo>
                          <a:pt x="72586" y="172954"/>
                        </a:lnTo>
                        <a:lnTo>
                          <a:pt x="66551" y="163901"/>
                        </a:lnTo>
                        <a:cubicBezTo>
                          <a:pt x="64539" y="160883"/>
                          <a:pt x="61662" y="158288"/>
                          <a:pt x="60515" y="154847"/>
                        </a:cubicBezTo>
                        <a:cubicBezTo>
                          <a:pt x="58503" y="148812"/>
                          <a:pt x="58009" y="142034"/>
                          <a:pt x="54480" y="136741"/>
                        </a:cubicBezTo>
                        <a:cubicBezTo>
                          <a:pt x="44915" y="122393"/>
                          <a:pt x="49591" y="131128"/>
                          <a:pt x="42408" y="109580"/>
                        </a:cubicBezTo>
                        <a:cubicBezTo>
                          <a:pt x="31402" y="76564"/>
                          <a:pt x="48955" y="126574"/>
                          <a:pt x="33355" y="91473"/>
                        </a:cubicBezTo>
                        <a:cubicBezTo>
                          <a:pt x="30771" y="85659"/>
                          <a:pt x="30848" y="78660"/>
                          <a:pt x="27319" y="73366"/>
                        </a:cubicBezTo>
                        <a:lnTo>
                          <a:pt x="15248" y="55259"/>
                        </a:lnTo>
                        <a:lnTo>
                          <a:pt x="9212" y="46206"/>
                        </a:lnTo>
                        <a:cubicBezTo>
                          <a:pt x="5744" y="35803"/>
                          <a:pt x="662" y="4460"/>
                          <a:pt x="159" y="93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5" name="フリーフォーム 974"/>
                  <p:cNvSpPr/>
                  <p:nvPr/>
                </p:nvSpPr>
                <p:spPr>
                  <a:xfrm>
                    <a:off x="6621325" y="2658525"/>
                    <a:ext cx="59965" cy="191686"/>
                  </a:xfrm>
                  <a:custGeom>
                    <a:avLst/>
                    <a:gdLst>
                      <a:gd name="connsiteX0" fmla="*/ 30545 w 59965"/>
                      <a:gd name="connsiteY0" fmla="*/ 7599 h 191686"/>
                      <a:gd name="connsiteX1" fmla="*/ 27527 w 59965"/>
                      <a:gd name="connsiteY1" fmla="*/ 22688 h 191686"/>
                      <a:gd name="connsiteX2" fmla="*/ 33563 w 59965"/>
                      <a:gd name="connsiteY2" fmla="*/ 89080 h 191686"/>
                      <a:gd name="connsiteX3" fmla="*/ 39598 w 59965"/>
                      <a:gd name="connsiteY3" fmla="*/ 110205 h 191686"/>
                      <a:gd name="connsiteX4" fmla="*/ 45634 w 59965"/>
                      <a:gd name="connsiteY4" fmla="*/ 140383 h 191686"/>
                      <a:gd name="connsiteX5" fmla="*/ 48652 w 59965"/>
                      <a:gd name="connsiteY5" fmla="*/ 149436 h 191686"/>
                      <a:gd name="connsiteX6" fmla="*/ 54688 w 59965"/>
                      <a:gd name="connsiteY6" fmla="*/ 173579 h 191686"/>
                      <a:gd name="connsiteX7" fmla="*/ 57705 w 59965"/>
                      <a:gd name="connsiteY7" fmla="*/ 191686 h 191686"/>
                      <a:gd name="connsiteX8" fmla="*/ 51670 w 59965"/>
                      <a:gd name="connsiteY8" fmla="*/ 173579 h 191686"/>
                      <a:gd name="connsiteX9" fmla="*/ 39598 w 59965"/>
                      <a:gd name="connsiteY9" fmla="*/ 155472 h 191686"/>
                      <a:gd name="connsiteX10" fmla="*/ 33563 w 59965"/>
                      <a:gd name="connsiteY10" fmla="*/ 146419 h 191686"/>
                      <a:gd name="connsiteX11" fmla="*/ 21491 w 59965"/>
                      <a:gd name="connsiteY11" fmla="*/ 119258 h 191686"/>
                      <a:gd name="connsiteX12" fmla="*/ 9420 w 59965"/>
                      <a:gd name="connsiteY12" fmla="*/ 83044 h 191686"/>
                      <a:gd name="connsiteX13" fmla="*/ 6402 w 59965"/>
                      <a:gd name="connsiteY13" fmla="*/ 73991 h 191686"/>
                      <a:gd name="connsiteX14" fmla="*/ 3385 w 59965"/>
                      <a:gd name="connsiteY14" fmla="*/ 64937 h 191686"/>
                      <a:gd name="connsiteX15" fmla="*/ 3385 w 59965"/>
                      <a:gd name="connsiteY15" fmla="*/ 4581 h 191686"/>
                      <a:gd name="connsiteX16" fmla="*/ 12438 w 59965"/>
                      <a:gd name="connsiteY16" fmla="*/ 1563 h 191686"/>
                      <a:gd name="connsiteX17" fmla="*/ 30545 w 59965"/>
                      <a:gd name="connsiteY17" fmla="*/ 7599 h 19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965" h="191686">
                        <a:moveTo>
                          <a:pt x="30545" y="7599"/>
                        </a:moveTo>
                        <a:cubicBezTo>
                          <a:pt x="33060" y="11120"/>
                          <a:pt x="27527" y="17559"/>
                          <a:pt x="27527" y="22688"/>
                        </a:cubicBezTo>
                        <a:cubicBezTo>
                          <a:pt x="27527" y="44535"/>
                          <a:pt x="28179" y="67546"/>
                          <a:pt x="33563" y="89080"/>
                        </a:cubicBezTo>
                        <a:cubicBezTo>
                          <a:pt x="41483" y="120759"/>
                          <a:pt x="31128" y="70675"/>
                          <a:pt x="39598" y="110205"/>
                        </a:cubicBezTo>
                        <a:cubicBezTo>
                          <a:pt x="41747" y="120236"/>
                          <a:pt x="42390" y="130651"/>
                          <a:pt x="45634" y="140383"/>
                        </a:cubicBezTo>
                        <a:cubicBezTo>
                          <a:pt x="46640" y="143401"/>
                          <a:pt x="47815" y="146367"/>
                          <a:pt x="48652" y="149436"/>
                        </a:cubicBezTo>
                        <a:cubicBezTo>
                          <a:pt x="50835" y="157439"/>
                          <a:pt x="53325" y="165396"/>
                          <a:pt x="54688" y="173579"/>
                        </a:cubicBezTo>
                        <a:cubicBezTo>
                          <a:pt x="55694" y="179615"/>
                          <a:pt x="63824" y="191686"/>
                          <a:pt x="57705" y="191686"/>
                        </a:cubicBezTo>
                        <a:cubicBezTo>
                          <a:pt x="51343" y="191686"/>
                          <a:pt x="55199" y="178872"/>
                          <a:pt x="51670" y="173579"/>
                        </a:cubicBezTo>
                        <a:lnTo>
                          <a:pt x="39598" y="155472"/>
                        </a:lnTo>
                        <a:cubicBezTo>
                          <a:pt x="37586" y="152454"/>
                          <a:pt x="34710" y="149860"/>
                          <a:pt x="33563" y="146419"/>
                        </a:cubicBezTo>
                        <a:cubicBezTo>
                          <a:pt x="26380" y="124871"/>
                          <a:pt x="31056" y="133606"/>
                          <a:pt x="21491" y="119258"/>
                        </a:cubicBezTo>
                        <a:lnTo>
                          <a:pt x="9420" y="83044"/>
                        </a:lnTo>
                        <a:lnTo>
                          <a:pt x="6402" y="73991"/>
                        </a:lnTo>
                        <a:lnTo>
                          <a:pt x="3385" y="64937"/>
                        </a:lnTo>
                        <a:cubicBezTo>
                          <a:pt x="1240" y="45634"/>
                          <a:pt x="-3019" y="23795"/>
                          <a:pt x="3385" y="4581"/>
                        </a:cubicBezTo>
                        <a:cubicBezTo>
                          <a:pt x="4391" y="1563"/>
                          <a:pt x="9379" y="2437"/>
                          <a:pt x="12438" y="1563"/>
                        </a:cubicBezTo>
                        <a:cubicBezTo>
                          <a:pt x="29068" y="-3189"/>
                          <a:pt x="28030" y="4078"/>
                          <a:pt x="30545" y="7599"/>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6" name="フリーフォーム 975"/>
                  <p:cNvSpPr/>
                  <p:nvPr/>
                </p:nvSpPr>
                <p:spPr>
                  <a:xfrm>
                    <a:off x="6570389" y="2650711"/>
                    <a:ext cx="114677" cy="258597"/>
                  </a:xfrm>
                  <a:custGeom>
                    <a:avLst/>
                    <a:gdLst>
                      <a:gd name="connsiteX0" fmla="*/ 0 w 114677"/>
                      <a:gd name="connsiteY0" fmla="*/ 12395 h 258597"/>
                      <a:gd name="connsiteX1" fmla="*/ 42249 w 114677"/>
                      <a:gd name="connsiteY1" fmla="*/ 12395 h 258597"/>
                      <a:gd name="connsiteX2" fmla="*/ 45267 w 114677"/>
                      <a:gd name="connsiteY2" fmla="*/ 21448 h 258597"/>
                      <a:gd name="connsiteX3" fmla="*/ 51303 w 114677"/>
                      <a:gd name="connsiteY3" fmla="*/ 69734 h 258597"/>
                      <a:gd name="connsiteX4" fmla="*/ 57338 w 114677"/>
                      <a:gd name="connsiteY4" fmla="*/ 105947 h 258597"/>
                      <a:gd name="connsiteX5" fmla="*/ 63374 w 114677"/>
                      <a:gd name="connsiteY5" fmla="*/ 130090 h 258597"/>
                      <a:gd name="connsiteX6" fmla="*/ 69410 w 114677"/>
                      <a:gd name="connsiteY6" fmla="*/ 154233 h 258597"/>
                      <a:gd name="connsiteX7" fmla="*/ 81481 w 114677"/>
                      <a:gd name="connsiteY7" fmla="*/ 172339 h 258597"/>
                      <a:gd name="connsiteX8" fmla="*/ 87517 w 114677"/>
                      <a:gd name="connsiteY8" fmla="*/ 181393 h 258597"/>
                      <a:gd name="connsiteX9" fmla="*/ 96570 w 114677"/>
                      <a:gd name="connsiteY9" fmla="*/ 190446 h 258597"/>
                      <a:gd name="connsiteX10" fmla="*/ 108641 w 114677"/>
                      <a:gd name="connsiteY10" fmla="*/ 226660 h 258597"/>
                      <a:gd name="connsiteX11" fmla="*/ 111659 w 114677"/>
                      <a:gd name="connsiteY11" fmla="*/ 235714 h 258597"/>
                      <a:gd name="connsiteX12" fmla="*/ 114677 w 114677"/>
                      <a:gd name="connsiteY12" fmla="*/ 244767 h 258597"/>
                      <a:gd name="connsiteX13" fmla="*/ 111659 w 114677"/>
                      <a:gd name="connsiteY13" fmla="*/ 253821 h 258597"/>
                      <a:gd name="connsiteX14" fmla="*/ 81481 w 114677"/>
                      <a:gd name="connsiteY14" fmla="*/ 250803 h 258597"/>
                      <a:gd name="connsiteX15" fmla="*/ 75445 w 114677"/>
                      <a:gd name="connsiteY15" fmla="*/ 220625 h 258597"/>
                      <a:gd name="connsiteX16" fmla="*/ 69410 w 114677"/>
                      <a:gd name="connsiteY16" fmla="*/ 196482 h 258597"/>
                      <a:gd name="connsiteX17" fmla="*/ 66392 w 114677"/>
                      <a:gd name="connsiteY17" fmla="*/ 181393 h 258597"/>
                      <a:gd name="connsiteX18" fmla="*/ 63374 w 114677"/>
                      <a:gd name="connsiteY18" fmla="*/ 163286 h 258597"/>
                      <a:gd name="connsiteX19" fmla="*/ 57338 w 114677"/>
                      <a:gd name="connsiteY19" fmla="*/ 145179 h 258597"/>
                      <a:gd name="connsiteX20" fmla="*/ 54321 w 114677"/>
                      <a:gd name="connsiteY20" fmla="*/ 136126 h 258597"/>
                      <a:gd name="connsiteX21" fmla="*/ 39231 w 114677"/>
                      <a:gd name="connsiteY21" fmla="*/ 90858 h 258597"/>
                      <a:gd name="connsiteX22" fmla="*/ 30178 w 114677"/>
                      <a:gd name="connsiteY22" fmla="*/ 63698 h 258597"/>
                      <a:gd name="connsiteX23" fmla="*/ 24142 w 114677"/>
                      <a:gd name="connsiteY23" fmla="*/ 45591 h 258597"/>
                      <a:gd name="connsiteX24" fmla="*/ 18107 w 114677"/>
                      <a:gd name="connsiteY24" fmla="*/ 36538 h 258597"/>
                      <a:gd name="connsiteX25" fmla="*/ 12071 w 114677"/>
                      <a:gd name="connsiteY25" fmla="*/ 18431 h 258597"/>
                      <a:gd name="connsiteX26" fmla="*/ 9053 w 114677"/>
                      <a:gd name="connsiteY26" fmla="*/ 9377 h 258597"/>
                      <a:gd name="connsiteX27" fmla="*/ 30178 w 114677"/>
                      <a:gd name="connsiteY27" fmla="*/ 324 h 258597"/>
                      <a:gd name="connsiteX28" fmla="*/ 51303 w 114677"/>
                      <a:gd name="connsiteY28" fmla="*/ 18431 h 25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4677" h="258597">
                        <a:moveTo>
                          <a:pt x="0" y="12395"/>
                        </a:moveTo>
                        <a:cubicBezTo>
                          <a:pt x="15276" y="9340"/>
                          <a:pt x="25522" y="5704"/>
                          <a:pt x="42249" y="12395"/>
                        </a:cubicBezTo>
                        <a:cubicBezTo>
                          <a:pt x="45202" y="13576"/>
                          <a:pt x="44261" y="18430"/>
                          <a:pt x="45267" y="21448"/>
                        </a:cubicBezTo>
                        <a:cubicBezTo>
                          <a:pt x="47693" y="43279"/>
                          <a:pt x="48073" y="49274"/>
                          <a:pt x="51303" y="69734"/>
                        </a:cubicBezTo>
                        <a:cubicBezTo>
                          <a:pt x="53212" y="81822"/>
                          <a:pt x="54370" y="94075"/>
                          <a:pt x="57338" y="105947"/>
                        </a:cubicBezTo>
                        <a:cubicBezTo>
                          <a:pt x="59350" y="113995"/>
                          <a:pt x="61747" y="121956"/>
                          <a:pt x="63374" y="130090"/>
                        </a:cubicBezTo>
                        <a:cubicBezTo>
                          <a:pt x="64210" y="134270"/>
                          <a:pt x="66510" y="149013"/>
                          <a:pt x="69410" y="154233"/>
                        </a:cubicBezTo>
                        <a:cubicBezTo>
                          <a:pt x="72933" y="160574"/>
                          <a:pt x="77457" y="166304"/>
                          <a:pt x="81481" y="172339"/>
                        </a:cubicBezTo>
                        <a:cubicBezTo>
                          <a:pt x="83493" y="175357"/>
                          <a:pt x="84952" y="178828"/>
                          <a:pt x="87517" y="181393"/>
                        </a:cubicBezTo>
                        <a:lnTo>
                          <a:pt x="96570" y="190446"/>
                        </a:lnTo>
                        <a:lnTo>
                          <a:pt x="108641" y="226660"/>
                        </a:lnTo>
                        <a:lnTo>
                          <a:pt x="111659" y="235714"/>
                        </a:lnTo>
                        <a:lnTo>
                          <a:pt x="114677" y="244767"/>
                        </a:lnTo>
                        <a:cubicBezTo>
                          <a:pt x="113671" y="247785"/>
                          <a:pt x="114504" y="252398"/>
                          <a:pt x="111659" y="253821"/>
                        </a:cubicBezTo>
                        <a:cubicBezTo>
                          <a:pt x="94510" y="262395"/>
                          <a:pt x="92595" y="258212"/>
                          <a:pt x="81481" y="250803"/>
                        </a:cubicBezTo>
                        <a:cubicBezTo>
                          <a:pt x="75697" y="233450"/>
                          <a:pt x="80069" y="248366"/>
                          <a:pt x="75445" y="220625"/>
                        </a:cubicBezTo>
                        <a:cubicBezTo>
                          <a:pt x="69885" y="187268"/>
                          <a:pt x="75238" y="219797"/>
                          <a:pt x="69410" y="196482"/>
                        </a:cubicBezTo>
                        <a:cubicBezTo>
                          <a:pt x="68166" y="191506"/>
                          <a:pt x="67310" y="186440"/>
                          <a:pt x="66392" y="181393"/>
                        </a:cubicBezTo>
                        <a:cubicBezTo>
                          <a:pt x="65297" y="175373"/>
                          <a:pt x="64858" y="169222"/>
                          <a:pt x="63374" y="163286"/>
                        </a:cubicBezTo>
                        <a:cubicBezTo>
                          <a:pt x="61831" y="157114"/>
                          <a:pt x="59350" y="151215"/>
                          <a:pt x="57338" y="145179"/>
                        </a:cubicBezTo>
                        <a:lnTo>
                          <a:pt x="54321" y="136126"/>
                        </a:lnTo>
                        <a:lnTo>
                          <a:pt x="39231" y="90858"/>
                        </a:lnTo>
                        <a:lnTo>
                          <a:pt x="30178" y="63698"/>
                        </a:lnTo>
                        <a:cubicBezTo>
                          <a:pt x="30178" y="63697"/>
                          <a:pt x="24143" y="45592"/>
                          <a:pt x="24142" y="45591"/>
                        </a:cubicBezTo>
                        <a:cubicBezTo>
                          <a:pt x="22130" y="42573"/>
                          <a:pt x="19580" y="39852"/>
                          <a:pt x="18107" y="36538"/>
                        </a:cubicBezTo>
                        <a:cubicBezTo>
                          <a:pt x="15523" y="30724"/>
                          <a:pt x="14083" y="24467"/>
                          <a:pt x="12071" y="18431"/>
                        </a:cubicBezTo>
                        <a:lnTo>
                          <a:pt x="9053" y="9377"/>
                        </a:lnTo>
                        <a:cubicBezTo>
                          <a:pt x="13801" y="6212"/>
                          <a:pt x="23457" y="-1692"/>
                          <a:pt x="30178" y="324"/>
                        </a:cubicBezTo>
                        <a:cubicBezTo>
                          <a:pt x="45848" y="5025"/>
                          <a:pt x="46377" y="8579"/>
                          <a:pt x="51303" y="1843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7" name="フリーフォーム 976"/>
                  <p:cNvSpPr/>
                  <p:nvPr/>
                </p:nvSpPr>
                <p:spPr>
                  <a:xfrm>
                    <a:off x="6503997" y="2910567"/>
                    <a:ext cx="199624" cy="72428"/>
                  </a:xfrm>
                  <a:custGeom>
                    <a:avLst/>
                    <a:gdLst>
                      <a:gd name="connsiteX0" fmla="*/ 0 w 199624"/>
                      <a:gd name="connsiteY0" fmla="*/ 30179 h 72428"/>
                      <a:gd name="connsiteX1" fmla="*/ 18107 w 199624"/>
                      <a:gd name="connsiteY1" fmla="*/ 63375 h 72428"/>
                      <a:gd name="connsiteX2" fmla="*/ 24142 w 199624"/>
                      <a:gd name="connsiteY2" fmla="*/ 72428 h 72428"/>
                      <a:gd name="connsiteX3" fmla="*/ 45267 w 199624"/>
                      <a:gd name="connsiteY3" fmla="*/ 69410 h 72428"/>
                      <a:gd name="connsiteX4" fmla="*/ 54320 w 199624"/>
                      <a:gd name="connsiteY4" fmla="*/ 66392 h 72428"/>
                      <a:gd name="connsiteX5" fmla="*/ 81481 w 199624"/>
                      <a:gd name="connsiteY5" fmla="*/ 72428 h 72428"/>
                      <a:gd name="connsiteX6" fmla="*/ 190122 w 199624"/>
                      <a:gd name="connsiteY6" fmla="*/ 69410 h 72428"/>
                      <a:gd name="connsiteX7" fmla="*/ 199176 w 199624"/>
                      <a:gd name="connsiteY7" fmla="*/ 66392 h 72428"/>
                      <a:gd name="connsiteX8" fmla="*/ 196158 w 199624"/>
                      <a:gd name="connsiteY8" fmla="*/ 48285 h 72428"/>
                      <a:gd name="connsiteX9" fmla="*/ 190122 w 199624"/>
                      <a:gd name="connsiteY9" fmla="*/ 27161 h 72428"/>
                      <a:gd name="connsiteX10" fmla="*/ 187105 w 199624"/>
                      <a:gd name="connsiteY10" fmla="*/ 15089 h 72428"/>
                      <a:gd name="connsiteX11" fmla="*/ 184087 w 199624"/>
                      <a:gd name="connsiteY11" fmla="*/ 6036 h 72428"/>
                      <a:gd name="connsiteX12" fmla="*/ 165980 w 199624"/>
                      <a:gd name="connsiteY12" fmla="*/ 0 h 72428"/>
                      <a:gd name="connsiteX13" fmla="*/ 126748 w 199624"/>
                      <a:gd name="connsiteY13" fmla="*/ 3018 h 72428"/>
                      <a:gd name="connsiteX14" fmla="*/ 108641 w 199624"/>
                      <a:gd name="connsiteY14" fmla="*/ 9054 h 72428"/>
                      <a:gd name="connsiteX15" fmla="*/ 78463 w 199624"/>
                      <a:gd name="connsiteY15" fmla="*/ 15089 h 72428"/>
                      <a:gd name="connsiteX16" fmla="*/ 69410 w 199624"/>
                      <a:gd name="connsiteY16" fmla="*/ 18107 h 72428"/>
                      <a:gd name="connsiteX17" fmla="*/ 51303 w 199624"/>
                      <a:gd name="connsiteY17" fmla="*/ 27161 h 72428"/>
                      <a:gd name="connsiteX18" fmla="*/ 18107 w 199624"/>
                      <a:gd name="connsiteY18" fmla="*/ 30179 h 72428"/>
                      <a:gd name="connsiteX19" fmla="*/ 0 w 199624"/>
                      <a:gd name="connsiteY19" fmla="*/ 30179 h 7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24" h="72428">
                        <a:moveTo>
                          <a:pt x="0" y="30179"/>
                        </a:moveTo>
                        <a:cubicBezTo>
                          <a:pt x="8729" y="52005"/>
                          <a:pt x="3029" y="40759"/>
                          <a:pt x="18107" y="63375"/>
                        </a:cubicBezTo>
                        <a:lnTo>
                          <a:pt x="24142" y="72428"/>
                        </a:lnTo>
                        <a:cubicBezTo>
                          <a:pt x="31184" y="71422"/>
                          <a:pt x="38292" y="70805"/>
                          <a:pt x="45267" y="69410"/>
                        </a:cubicBezTo>
                        <a:cubicBezTo>
                          <a:pt x="48386" y="68786"/>
                          <a:pt x="51139" y="66392"/>
                          <a:pt x="54320" y="66392"/>
                        </a:cubicBezTo>
                        <a:cubicBezTo>
                          <a:pt x="64942" y="66392"/>
                          <a:pt x="72145" y="69316"/>
                          <a:pt x="81481" y="72428"/>
                        </a:cubicBezTo>
                        <a:cubicBezTo>
                          <a:pt x="117695" y="71422"/>
                          <a:pt x="153942" y="71265"/>
                          <a:pt x="190122" y="69410"/>
                        </a:cubicBezTo>
                        <a:cubicBezTo>
                          <a:pt x="193299" y="69247"/>
                          <a:pt x="198302" y="69451"/>
                          <a:pt x="199176" y="66392"/>
                        </a:cubicBezTo>
                        <a:cubicBezTo>
                          <a:pt x="200857" y="60509"/>
                          <a:pt x="197358" y="54285"/>
                          <a:pt x="196158" y="48285"/>
                        </a:cubicBezTo>
                        <a:cubicBezTo>
                          <a:pt x="193011" y="32549"/>
                          <a:pt x="193959" y="40593"/>
                          <a:pt x="190122" y="27161"/>
                        </a:cubicBezTo>
                        <a:cubicBezTo>
                          <a:pt x="188983" y="23173"/>
                          <a:pt x="188244" y="19077"/>
                          <a:pt x="187105" y="15089"/>
                        </a:cubicBezTo>
                        <a:cubicBezTo>
                          <a:pt x="186231" y="12030"/>
                          <a:pt x="186675" y="7885"/>
                          <a:pt x="184087" y="6036"/>
                        </a:cubicBezTo>
                        <a:cubicBezTo>
                          <a:pt x="178910" y="2338"/>
                          <a:pt x="165980" y="0"/>
                          <a:pt x="165980" y="0"/>
                        </a:cubicBezTo>
                        <a:cubicBezTo>
                          <a:pt x="152903" y="1006"/>
                          <a:pt x="139703" y="972"/>
                          <a:pt x="126748" y="3018"/>
                        </a:cubicBezTo>
                        <a:cubicBezTo>
                          <a:pt x="120464" y="4010"/>
                          <a:pt x="114880" y="7806"/>
                          <a:pt x="108641" y="9054"/>
                        </a:cubicBezTo>
                        <a:cubicBezTo>
                          <a:pt x="98582" y="11066"/>
                          <a:pt x="88195" y="11845"/>
                          <a:pt x="78463" y="15089"/>
                        </a:cubicBezTo>
                        <a:cubicBezTo>
                          <a:pt x="75445" y="16095"/>
                          <a:pt x="72255" y="16684"/>
                          <a:pt x="69410" y="18107"/>
                        </a:cubicBezTo>
                        <a:cubicBezTo>
                          <a:pt x="59849" y="22888"/>
                          <a:pt x="61920" y="25644"/>
                          <a:pt x="51303" y="27161"/>
                        </a:cubicBezTo>
                        <a:cubicBezTo>
                          <a:pt x="40304" y="28732"/>
                          <a:pt x="29172" y="29173"/>
                          <a:pt x="18107" y="30179"/>
                        </a:cubicBezTo>
                        <a:cubicBezTo>
                          <a:pt x="8216" y="36772"/>
                          <a:pt x="9053" y="32587"/>
                          <a:pt x="0" y="30179"/>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8" name="フリーフォーム 977"/>
                  <p:cNvSpPr/>
                  <p:nvPr/>
                </p:nvSpPr>
                <p:spPr>
                  <a:xfrm>
                    <a:off x="6654865" y="2995055"/>
                    <a:ext cx="152693" cy="123742"/>
                  </a:xfrm>
                  <a:custGeom>
                    <a:avLst/>
                    <a:gdLst>
                      <a:gd name="connsiteX0" fmla="*/ 23 w 152693"/>
                      <a:gd name="connsiteY0" fmla="*/ 18118 h 123742"/>
                      <a:gd name="connsiteX1" fmla="*/ 12094 w 152693"/>
                      <a:gd name="connsiteY1" fmla="*/ 33207 h 123742"/>
                      <a:gd name="connsiteX2" fmla="*/ 30201 w 152693"/>
                      <a:gd name="connsiteY2" fmla="*/ 45279 h 123742"/>
                      <a:gd name="connsiteX3" fmla="*/ 48308 w 152693"/>
                      <a:gd name="connsiteY3" fmla="*/ 54332 h 123742"/>
                      <a:gd name="connsiteX4" fmla="*/ 63397 w 152693"/>
                      <a:gd name="connsiteY4" fmla="*/ 69421 h 123742"/>
                      <a:gd name="connsiteX5" fmla="*/ 81504 w 152693"/>
                      <a:gd name="connsiteY5" fmla="*/ 81493 h 123742"/>
                      <a:gd name="connsiteX6" fmla="*/ 99611 w 152693"/>
                      <a:gd name="connsiteY6" fmla="*/ 96582 h 123742"/>
                      <a:gd name="connsiteX7" fmla="*/ 114700 w 152693"/>
                      <a:gd name="connsiteY7" fmla="*/ 114689 h 123742"/>
                      <a:gd name="connsiteX8" fmla="*/ 132807 w 152693"/>
                      <a:gd name="connsiteY8" fmla="*/ 123742 h 123742"/>
                      <a:gd name="connsiteX9" fmla="*/ 147896 w 152693"/>
                      <a:gd name="connsiteY9" fmla="*/ 87528 h 123742"/>
                      <a:gd name="connsiteX10" fmla="*/ 135825 w 152693"/>
                      <a:gd name="connsiteY10" fmla="*/ 69421 h 123742"/>
                      <a:gd name="connsiteX11" fmla="*/ 126771 w 152693"/>
                      <a:gd name="connsiteY11" fmla="*/ 66403 h 123742"/>
                      <a:gd name="connsiteX12" fmla="*/ 99611 w 152693"/>
                      <a:gd name="connsiteY12" fmla="*/ 48296 h 123742"/>
                      <a:gd name="connsiteX13" fmla="*/ 90557 w 152693"/>
                      <a:gd name="connsiteY13" fmla="*/ 42261 h 123742"/>
                      <a:gd name="connsiteX14" fmla="*/ 81504 w 152693"/>
                      <a:gd name="connsiteY14" fmla="*/ 39243 h 123742"/>
                      <a:gd name="connsiteX15" fmla="*/ 63397 w 152693"/>
                      <a:gd name="connsiteY15" fmla="*/ 27172 h 123742"/>
                      <a:gd name="connsiteX16" fmla="*/ 57361 w 152693"/>
                      <a:gd name="connsiteY16" fmla="*/ 18118 h 123742"/>
                      <a:gd name="connsiteX17" fmla="*/ 30201 w 152693"/>
                      <a:gd name="connsiteY17" fmla="*/ 3029 h 123742"/>
                      <a:gd name="connsiteX18" fmla="*/ 15112 w 152693"/>
                      <a:gd name="connsiteY18" fmla="*/ 11 h 123742"/>
                      <a:gd name="connsiteX19" fmla="*/ 23 w 152693"/>
                      <a:gd name="connsiteY19" fmla="*/ 18118 h 12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693" h="123742">
                        <a:moveTo>
                          <a:pt x="23" y="18118"/>
                        </a:moveTo>
                        <a:cubicBezTo>
                          <a:pt x="-480" y="23651"/>
                          <a:pt x="7306" y="28898"/>
                          <a:pt x="12094" y="33207"/>
                        </a:cubicBezTo>
                        <a:cubicBezTo>
                          <a:pt x="17486" y="38060"/>
                          <a:pt x="24165" y="41255"/>
                          <a:pt x="30201" y="45279"/>
                        </a:cubicBezTo>
                        <a:cubicBezTo>
                          <a:pt x="41899" y="53078"/>
                          <a:pt x="35815" y="50168"/>
                          <a:pt x="48308" y="54332"/>
                        </a:cubicBezTo>
                        <a:cubicBezTo>
                          <a:pt x="59374" y="70932"/>
                          <a:pt x="48308" y="56847"/>
                          <a:pt x="63397" y="69421"/>
                        </a:cubicBezTo>
                        <a:cubicBezTo>
                          <a:pt x="78469" y="81981"/>
                          <a:pt x="65594" y="76189"/>
                          <a:pt x="81504" y="81493"/>
                        </a:cubicBezTo>
                        <a:cubicBezTo>
                          <a:pt x="107951" y="107940"/>
                          <a:pt x="74403" y="75575"/>
                          <a:pt x="99611" y="96582"/>
                        </a:cubicBezTo>
                        <a:cubicBezTo>
                          <a:pt x="129270" y="121298"/>
                          <a:pt x="90963" y="90952"/>
                          <a:pt x="114700" y="114689"/>
                        </a:cubicBezTo>
                        <a:cubicBezTo>
                          <a:pt x="120549" y="120538"/>
                          <a:pt x="125444" y="121288"/>
                          <a:pt x="132807" y="123742"/>
                        </a:cubicBezTo>
                        <a:cubicBezTo>
                          <a:pt x="152407" y="110676"/>
                          <a:pt x="157690" y="114952"/>
                          <a:pt x="147896" y="87528"/>
                        </a:cubicBezTo>
                        <a:cubicBezTo>
                          <a:pt x="145456" y="80697"/>
                          <a:pt x="142707" y="71715"/>
                          <a:pt x="135825" y="69421"/>
                        </a:cubicBezTo>
                        <a:cubicBezTo>
                          <a:pt x="132807" y="68415"/>
                          <a:pt x="129552" y="67948"/>
                          <a:pt x="126771" y="66403"/>
                        </a:cubicBezTo>
                        <a:cubicBezTo>
                          <a:pt x="126746" y="66389"/>
                          <a:pt x="104150" y="51322"/>
                          <a:pt x="99611" y="48296"/>
                        </a:cubicBezTo>
                        <a:cubicBezTo>
                          <a:pt x="96593" y="46284"/>
                          <a:pt x="93998" y="43408"/>
                          <a:pt x="90557" y="42261"/>
                        </a:cubicBezTo>
                        <a:cubicBezTo>
                          <a:pt x="87539" y="41255"/>
                          <a:pt x="84285" y="40788"/>
                          <a:pt x="81504" y="39243"/>
                        </a:cubicBezTo>
                        <a:cubicBezTo>
                          <a:pt x="75163" y="35720"/>
                          <a:pt x="63397" y="27172"/>
                          <a:pt x="63397" y="27172"/>
                        </a:cubicBezTo>
                        <a:cubicBezTo>
                          <a:pt x="61385" y="24154"/>
                          <a:pt x="60091" y="20507"/>
                          <a:pt x="57361" y="18118"/>
                        </a:cubicBezTo>
                        <a:cubicBezTo>
                          <a:pt x="48372" y="10253"/>
                          <a:pt x="40977" y="5723"/>
                          <a:pt x="30201" y="3029"/>
                        </a:cubicBezTo>
                        <a:cubicBezTo>
                          <a:pt x="25225" y="1785"/>
                          <a:pt x="20210" y="577"/>
                          <a:pt x="15112" y="11"/>
                        </a:cubicBezTo>
                        <a:cubicBezTo>
                          <a:pt x="11113" y="-433"/>
                          <a:pt x="526" y="12585"/>
                          <a:pt x="23" y="1811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79" name="フリーフォーム 978"/>
                  <p:cNvSpPr/>
                  <p:nvPr/>
                </p:nvSpPr>
                <p:spPr>
                  <a:xfrm>
                    <a:off x="6507015" y="3004101"/>
                    <a:ext cx="162962" cy="193770"/>
                  </a:xfrm>
                  <a:custGeom>
                    <a:avLst/>
                    <a:gdLst>
                      <a:gd name="connsiteX0" fmla="*/ 27160 w 162962"/>
                      <a:gd name="connsiteY0" fmla="*/ 19 h 193770"/>
                      <a:gd name="connsiteX1" fmla="*/ 24142 w 162962"/>
                      <a:gd name="connsiteY1" fmla="*/ 15108 h 193770"/>
                      <a:gd name="connsiteX2" fmla="*/ 18106 w 162962"/>
                      <a:gd name="connsiteY2" fmla="*/ 24161 h 193770"/>
                      <a:gd name="connsiteX3" fmla="*/ 12071 w 162962"/>
                      <a:gd name="connsiteY3" fmla="*/ 45286 h 193770"/>
                      <a:gd name="connsiteX4" fmla="*/ 9053 w 162962"/>
                      <a:gd name="connsiteY4" fmla="*/ 114696 h 193770"/>
                      <a:gd name="connsiteX5" fmla="*/ 6035 w 162962"/>
                      <a:gd name="connsiteY5" fmla="*/ 123749 h 193770"/>
                      <a:gd name="connsiteX6" fmla="*/ 0 w 162962"/>
                      <a:gd name="connsiteY6" fmla="*/ 162981 h 193770"/>
                      <a:gd name="connsiteX7" fmla="*/ 3017 w 162962"/>
                      <a:gd name="connsiteY7" fmla="*/ 193159 h 193770"/>
                      <a:gd name="connsiteX8" fmla="*/ 6035 w 162962"/>
                      <a:gd name="connsiteY8" fmla="*/ 184106 h 193770"/>
                      <a:gd name="connsiteX9" fmla="*/ 12071 w 162962"/>
                      <a:gd name="connsiteY9" fmla="*/ 175052 h 193770"/>
                      <a:gd name="connsiteX10" fmla="*/ 21124 w 162962"/>
                      <a:gd name="connsiteY10" fmla="*/ 165999 h 193770"/>
                      <a:gd name="connsiteX11" fmla="*/ 42249 w 162962"/>
                      <a:gd name="connsiteY11" fmla="*/ 141856 h 193770"/>
                      <a:gd name="connsiteX12" fmla="*/ 66392 w 162962"/>
                      <a:gd name="connsiteY12" fmla="*/ 120732 h 193770"/>
                      <a:gd name="connsiteX13" fmla="*/ 75445 w 162962"/>
                      <a:gd name="connsiteY13" fmla="*/ 114696 h 193770"/>
                      <a:gd name="connsiteX14" fmla="*/ 84499 w 162962"/>
                      <a:gd name="connsiteY14" fmla="*/ 108660 h 193770"/>
                      <a:gd name="connsiteX15" fmla="*/ 108641 w 162962"/>
                      <a:gd name="connsiteY15" fmla="*/ 87536 h 193770"/>
                      <a:gd name="connsiteX16" fmla="*/ 117695 w 162962"/>
                      <a:gd name="connsiteY16" fmla="*/ 81500 h 193770"/>
                      <a:gd name="connsiteX17" fmla="*/ 126748 w 162962"/>
                      <a:gd name="connsiteY17" fmla="*/ 78482 h 193770"/>
                      <a:gd name="connsiteX18" fmla="*/ 144855 w 162962"/>
                      <a:gd name="connsiteY18" fmla="*/ 69429 h 193770"/>
                      <a:gd name="connsiteX19" fmla="*/ 153908 w 162962"/>
                      <a:gd name="connsiteY19" fmla="*/ 63393 h 193770"/>
                      <a:gd name="connsiteX20" fmla="*/ 162962 w 162962"/>
                      <a:gd name="connsiteY20" fmla="*/ 45286 h 193770"/>
                      <a:gd name="connsiteX21" fmla="*/ 153908 w 162962"/>
                      <a:gd name="connsiteY21" fmla="*/ 42268 h 193770"/>
                      <a:gd name="connsiteX22" fmla="*/ 144855 w 162962"/>
                      <a:gd name="connsiteY22" fmla="*/ 36233 h 193770"/>
                      <a:gd name="connsiteX23" fmla="*/ 75445 w 162962"/>
                      <a:gd name="connsiteY23" fmla="*/ 33215 h 193770"/>
                      <a:gd name="connsiteX24" fmla="*/ 48285 w 162962"/>
                      <a:gd name="connsiteY24" fmla="*/ 12090 h 193770"/>
                      <a:gd name="connsiteX25" fmla="*/ 27160 w 162962"/>
                      <a:gd name="connsiteY25" fmla="*/ 19 h 19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962" h="193770">
                        <a:moveTo>
                          <a:pt x="27160" y="19"/>
                        </a:moveTo>
                        <a:cubicBezTo>
                          <a:pt x="23136" y="522"/>
                          <a:pt x="25943" y="10305"/>
                          <a:pt x="24142" y="15108"/>
                        </a:cubicBezTo>
                        <a:cubicBezTo>
                          <a:pt x="22868" y="18504"/>
                          <a:pt x="19728" y="20917"/>
                          <a:pt x="18106" y="24161"/>
                        </a:cubicBezTo>
                        <a:cubicBezTo>
                          <a:pt x="15944" y="28485"/>
                          <a:pt x="13036" y="41426"/>
                          <a:pt x="12071" y="45286"/>
                        </a:cubicBezTo>
                        <a:cubicBezTo>
                          <a:pt x="11065" y="68423"/>
                          <a:pt x="10829" y="91606"/>
                          <a:pt x="9053" y="114696"/>
                        </a:cubicBezTo>
                        <a:cubicBezTo>
                          <a:pt x="8809" y="117868"/>
                          <a:pt x="6725" y="120644"/>
                          <a:pt x="6035" y="123749"/>
                        </a:cubicBezTo>
                        <a:cubicBezTo>
                          <a:pt x="4358" y="131296"/>
                          <a:pt x="964" y="156230"/>
                          <a:pt x="0" y="162981"/>
                        </a:cubicBezTo>
                        <a:cubicBezTo>
                          <a:pt x="1006" y="173040"/>
                          <a:pt x="240" y="183438"/>
                          <a:pt x="3017" y="193159"/>
                        </a:cubicBezTo>
                        <a:cubicBezTo>
                          <a:pt x="3891" y="196218"/>
                          <a:pt x="4612" y="186951"/>
                          <a:pt x="6035" y="184106"/>
                        </a:cubicBezTo>
                        <a:cubicBezTo>
                          <a:pt x="7657" y="180862"/>
                          <a:pt x="9749" y="177838"/>
                          <a:pt x="12071" y="175052"/>
                        </a:cubicBezTo>
                        <a:cubicBezTo>
                          <a:pt x="14803" y="171774"/>
                          <a:pt x="18504" y="169368"/>
                          <a:pt x="21124" y="165999"/>
                        </a:cubicBezTo>
                        <a:cubicBezTo>
                          <a:pt x="40083" y="141624"/>
                          <a:pt x="24723" y="153541"/>
                          <a:pt x="42249" y="141856"/>
                        </a:cubicBezTo>
                        <a:cubicBezTo>
                          <a:pt x="52309" y="126767"/>
                          <a:pt x="45266" y="134816"/>
                          <a:pt x="66392" y="120732"/>
                        </a:cubicBezTo>
                        <a:lnTo>
                          <a:pt x="75445" y="114696"/>
                        </a:lnTo>
                        <a:lnTo>
                          <a:pt x="84499" y="108660"/>
                        </a:lnTo>
                        <a:cubicBezTo>
                          <a:pt x="94558" y="93571"/>
                          <a:pt x="87516" y="101619"/>
                          <a:pt x="108641" y="87536"/>
                        </a:cubicBezTo>
                        <a:cubicBezTo>
                          <a:pt x="111659" y="85524"/>
                          <a:pt x="114254" y="82647"/>
                          <a:pt x="117695" y="81500"/>
                        </a:cubicBezTo>
                        <a:cubicBezTo>
                          <a:pt x="120713" y="80494"/>
                          <a:pt x="123903" y="79905"/>
                          <a:pt x="126748" y="78482"/>
                        </a:cubicBezTo>
                        <a:cubicBezTo>
                          <a:pt x="150145" y="66783"/>
                          <a:pt x="122100" y="77014"/>
                          <a:pt x="144855" y="69429"/>
                        </a:cubicBezTo>
                        <a:cubicBezTo>
                          <a:pt x="147873" y="67417"/>
                          <a:pt x="151343" y="65958"/>
                          <a:pt x="153908" y="63393"/>
                        </a:cubicBezTo>
                        <a:cubicBezTo>
                          <a:pt x="159759" y="57542"/>
                          <a:pt x="160507" y="52651"/>
                          <a:pt x="162962" y="45286"/>
                        </a:cubicBezTo>
                        <a:cubicBezTo>
                          <a:pt x="159944" y="44280"/>
                          <a:pt x="156753" y="43691"/>
                          <a:pt x="153908" y="42268"/>
                        </a:cubicBezTo>
                        <a:cubicBezTo>
                          <a:pt x="150664" y="40646"/>
                          <a:pt x="148458" y="36649"/>
                          <a:pt x="144855" y="36233"/>
                        </a:cubicBezTo>
                        <a:cubicBezTo>
                          <a:pt x="121849" y="33579"/>
                          <a:pt x="98582" y="34221"/>
                          <a:pt x="75445" y="33215"/>
                        </a:cubicBezTo>
                        <a:cubicBezTo>
                          <a:pt x="67633" y="25402"/>
                          <a:pt x="59116" y="15700"/>
                          <a:pt x="48285" y="12090"/>
                        </a:cubicBezTo>
                        <a:cubicBezTo>
                          <a:pt x="38277" y="8754"/>
                          <a:pt x="31184" y="-484"/>
                          <a:pt x="27160" y="19"/>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0" name="フリーフォーム 979"/>
                  <p:cNvSpPr/>
                  <p:nvPr/>
                </p:nvSpPr>
                <p:spPr>
                  <a:xfrm>
                    <a:off x="6795516" y="3086728"/>
                    <a:ext cx="127958" cy="128661"/>
                  </a:xfrm>
                  <a:custGeom>
                    <a:avLst/>
                    <a:gdLst>
                      <a:gd name="connsiteX0" fmla="*/ 16299 w 127958"/>
                      <a:gd name="connsiteY0" fmla="*/ 1891 h 128661"/>
                      <a:gd name="connsiteX1" fmla="*/ 31388 w 127958"/>
                      <a:gd name="connsiteY1" fmla="*/ 13962 h 128661"/>
                      <a:gd name="connsiteX2" fmla="*/ 37423 w 127958"/>
                      <a:gd name="connsiteY2" fmla="*/ 23016 h 128661"/>
                      <a:gd name="connsiteX3" fmla="*/ 55530 w 127958"/>
                      <a:gd name="connsiteY3" fmla="*/ 35087 h 128661"/>
                      <a:gd name="connsiteX4" fmla="*/ 73637 w 127958"/>
                      <a:gd name="connsiteY4" fmla="*/ 47158 h 128661"/>
                      <a:gd name="connsiteX5" fmla="*/ 82691 w 127958"/>
                      <a:gd name="connsiteY5" fmla="*/ 53194 h 128661"/>
                      <a:gd name="connsiteX6" fmla="*/ 97780 w 127958"/>
                      <a:gd name="connsiteY6" fmla="*/ 68283 h 128661"/>
                      <a:gd name="connsiteX7" fmla="*/ 112869 w 127958"/>
                      <a:gd name="connsiteY7" fmla="*/ 80354 h 128661"/>
                      <a:gd name="connsiteX8" fmla="*/ 121922 w 127958"/>
                      <a:gd name="connsiteY8" fmla="*/ 98461 h 128661"/>
                      <a:gd name="connsiteX9" fmla="*/ 127958 w 127958"/>
                      <a:gd name="connsiteY9" fmla="*/ 119586 h 128661"/>
                      <a:gd name="connsiteX10" fmla="*/ 124940 w 127958"/>
                      <a:gd name="connsiteY10" fmla="*/ 128639 h 128661"/>
                      <a:gd name="connsiteX11" fmla="*/ 106833 w 127958"/>
                      <a:gd name="connsiteY11" fmla="*/ 116568 h 128661"/>
                      <a:gd name="connsiteX12" fmla="*/ 88726 w 127958"/>
                      <a:gd name="connsiteY12" fmla="*/ 107515 h 128661"/>
                      <a:gd name="connsiteX13" fmla="*/ 70619 w 127958"/>
                      <a:gd name="connsiteY13" fmla="*/ 95443 h 128661"/>
                      <a:gd name="connsiteX14" fmla="*/ 52512 w 127958"/>
                      <a:gd name="connsiteY14" fmla="*/ 89408 h 128661"/>
                      <a:gd name="connsiteX15" fmla="*/ 25352 w 127958"/>
                      <a:gd name="connsiteY15" fmla="*/ 71301 h 128661"/>
                      <a:gd name="connsiteX16" fmla="*/ 16299 w 127958"/>
                      <a:gd name="connsiteY16" fmla="*/ 65265 h 128661"/>
                      <a:gd name="connsiteX17" fmla="*/ 7245 w 127958"/>
                      <a:gd name="connsiteY17" fmla="*/ 56212 h 128661"/>
                      <a:gd name="connsiteX18" fmla="*/ 16299 w 127958"/>
                      <a:gd name="connsiteY18" fmla="*/ 1891 h 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958" h="128661">
                        <a:moveTo>
                          <a:pt x="16299" y="1891"/>
                        </a:moveTo>
                        <a:cubicBezTo>
                          <a:pt x="20323" y="-5151"/>
                          <a:pt x="26834" y="9407"/>
                          <a:pt x="31388" y="13962"/>
                        </a:cubicBezTo>
                        <a:cubicBezTo>
                          <a:pt x="33953" y="16527"/>
                          <a:pt x="34693" y="20628"/>
                          <a:pt x="37423" y="23016"/>
                        </a:cubicBezTo>
                        <a:cubicBezTo>
                          <a:pt x="42882" y="27793"/>
                          <a:pt x="49494" y="31063"/>
                          <a:pt x="55530" y="35087"/>
                        </a:cubicBezTo>
                        <a:lnTo>
                          <a:pt x="73637" y="47158"/>
                        </a:lnTo>
                        <a:lnTo>
                          <a:pt x="82691" y="53194"/>
                        </a:lnTo>
                        <a:cubicBezTo>
                          <a:pt x="98783" y="77334"/>
                          <a:pt x="77662" y="48165"/>
                          <a:pt x="97780" y="68283"/>
                        </a:cubicBezTo>
                        <a:cubicBezTo>
                          <a:pt x="111430" y="81933"/>
                          <a:pt x="95242" y="74478"/>
                          <a:pt x="112869" y="80354"/>
                        </a:cubicBezTo>
                        <a:cubicBezTo>
                          <a:pt x="120455" y="103113"/>
                          <a:pt x="110222" y="75060"/>
                          <a:pt x="121922" y="98461"/>
                        </a:cubicBezTo>
                        <a:cubicBezTo>
                          <a:pt x="124087" y="102790"/>
                          <a:pt x="126991" y="115718"/>
                          <a:pt x="127958" y="119586"/>
                        </a:cubicBezTo>
                        <a:cubicBezTo>
                          <a:pt x="126952" y="122604"/>
                          <a:pt x="128089" y="129089"/>
                          <a:pt x="124940" y="128639"/>
                        </a:cubicBezTo>
                        <a:cubicBezTo>
                          <a:pt x="117759" y="127613"/>
                          <a:pt x="112869" y="120592"/>
                          <a:pt x="106833" y="116568"/>
                        </a:cubicBezTo>
                        <a:cubicBezTo>
                          <a:pt x="95131" y="108767"/>
                          <a:pt x="101223" y="111679"/>
                          <a:pt x="88726" y="107515"/>
                        </a:cubicBezTo>
                        <a:cubicBezTo>
                          <a:pt x="82690" y="103491"/>
                          <a:pt x="77501" y="97737"/>
                          <a:pt x="70619" y="95443"/>
                        </a:cubicBezTo>
                        <a:lnTo>
                          <a:pt x="52512" y="89408"/>
                        </a:lnTo>
                        <a:lnTo>
                          <a:pt x="25352" y="71301"/>
                        </a:lnTo>
                        <a:cubicBezTo>
                          <a:pt x="22334" y="69289"/>
                          <a:pt x="18864" y="67829"/>
                          <a:pt x="16299" y="65265"/>
                        </a:cubicBezTo>
                        <a:cubicBezTo>
                          <a:pt x="13281" y="62247"/>
                          <a:pt x="9977" y="59491"/>
                          <a:pt x="7245" y="56212"/>
                        </a:cubicBezTo>
                        <a:cubicBezTo>
                          <a:pt x="-11806" y="33352"/>
                          <a:pt x="12275" y="8933"/>
                          <a:pt x="16299" y="1891"/>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1" name="フリーフォーム 980"/>
                  <p:cNvSpPr/>
                  <p:nvPr/>
                </p:nvSpPr>
                <p:spPr>
                  <a:xfrm>
                    <a:off x="6488589" y="3219981"/>
                    <a:ext cx="36692" cy="141392"/>
                  </a:xfrm>
                  <a:custGeom>
                    <a:avLst/>
                    <a:gdLst>
                      <a:gd name="connsiteX0" fmla="*/ 30497 w 36692"/>
                      <a:gd name="connsiteY0" fmla="*/ 1422 h 141392"/>
                      <a:gd name="connsiteX1" fmla="*/ 9372 w 36692"/>
                      <a:gd name="connsiteY1" fmla="*/ 4440 h 141392"/>
                      <a:gd name="connsiteX2" fmla="*/ 319 w 36692"/>
                      <a:gd name="connsiteY2" fmla="*/ 7458 h 141392"/>
                      <a:gd name="connsiteX3" fmla="*/ 3336 w 36692"/>
                      <a:gd name="connsiteY3" fmla="*/ 16511 h 141392"/>
                      <a:gd name="connsiteX4" fmla="*/ 6354 w 36692"/>
                      <a:gd name="connsiteY4" fmla="*/ 34618 h 141392"/>
                      <a:gd name="connsiteX5" fmla="*/ 9372 w 36692"/>
                      <a:gd name="connsiteY5" fmla="*/ 70832 h 141392"/>
                      <a:gd name="connsiteX6" fmla="*/ 15408 w 36692"/>
                      <a:gd name="connsiteY6" fmla="*/ 88939 h 141392"/>
                      <a:gd name="connsiteX7" fmla="*/ 18426 w 36692"/>
                      <a:gd name="connsiteY7" fmla="*/ 140242 h 141392"/>
                      <a:gd name="connsiteX8" fmla="*/ 27479 w 36692"/>
                      <a:gd name="connsiteY8" fmla="*/ 137224 h 141392"/>
                      <a:gd name="connsiteX9" fmla="*/ 30497 w 36692"/>
                      <a:gd name="connsiteY9" fmla="*/ 128170 h 141392"/>
                      <a:gd name="connsiteX10" fmla="*/ 27479 w 36692"/>
                      <a:gd name="connsiteY10" fmla="*/ 113081 h 141392"/>
                      <a:gd name="connsiteX11" fmla="*/ 24461 w 36692"/>
                      <a:gd name="connsiteY11" fmla="*/ 101010 h 141392"/>
                      <a:gd name="connsiteX12" fmla="*/ 27479 w 36692"/>
                      <a:gd name="connsiteY12" fmla="*/ 64796 h 141392"/>
                      <a:gd name="connsiteX13" fmla="*/ 33515 w 36692"/>
                      <a:gd name="connsiteY13" fmla="*/ 46689 h 141392"/>
                      <a:gd name="connsiteX14" fmla="*/ 36532 w 36692"/>
                      <a:gd name="connsiteY14" fmla="*/ 28582 h 141392"/>
                      <a:gd name="connsiteX15" fmla="*/ 30497 w 36692"/>
                      <a:gd name="connsiteY15" fmla="*/ 1422 h 14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692" h="141392">
                        <a:moveTo>
                          <a:pt x="30497" y="1422"/>
                        </a:moveTo>
                        <a:cubicBezTo>
                          <a:pt x="25970" y="-2602"/>
                          <a:pt x="16347" y="3045"/>
                          <a:pt x="9372" y="4440"/>
                        </a:cubicBezTo>
                        <a:cubicBezTo>
                          <a:pt x="6253" y="5064"/>
                          <a:pt x="1742" y="4613"/>
                          <a:pt x="319" y="7458"/>
                        </a:cubicBezTo>
                        <a:cubicBezTo>
                          <a:pt x="-1104" y="10303"/>
                          <a:pt x="2646" y="13406"/>
                          <a:pt x="3336" y="16511"/>
                        </a:cubicBezTo>
                        <a:cubicBezTo>
                          <a:pt x="4663" y="22484"/>
                          <a:pt x="5678" y="28536"/>
                          <a:pt x="6354" y="34618"/>
                        </a:cubicBezTo>
                        <a:cubicBezTo>
                          <a:pt x="7692" y="46657"/>
                          <a:pt x="7380" y="58884"/>
                          <a:pt x="9372" y="70832"/>
                        </a:cubicBezTo>
                        <a:cubicBezTo>
                          <a:pt x="10418" y="77108"/>
                          <a:pt x="15408" y="88939"/>
                          <a:pt x="15408" y="88939"/>
                        </a:cubicBezTo>
                        <a:cubicBezTo>
                          <a:pt x="16414" y="106040"/>
                          <a:pt x="14271" y="123623"/>
                          <a:pt x="18426" y="140242"/>
                        </a:cubicBezTo>
                        <a:cubicBezTo>
                          <a:pt x="19197" y="143328"/>
                          <a:pt x="25230" y="139473"/>
                          <a:pt x="27479" y="137224"/>
                        </a:cubicBezTo>
                        <a:cubicBezTo>
                          <a:pt x="29728" y="134974"/>
                          <a:pt x="29491" y="131188"/>
                          <a:pt x="30497" y="128170"/>
                        </a:cubicBezTo>
                        <a:cubicBezTo>
                          <a:pt x="29491" y="123140"/>
                          <a:pt x="28592" y="118088"/>
                          <a:pt x="27479" y="113081"/>
                        </a:cubicBezTo>
                        <a:cubicBezTo>
                          <a:pt x="26579" y="109032"/>
                          <a:pt x="24461" y="105158"/>
                          <a:pt x="24461" y="101010"/>
                        </a:cubicBezTo>
                        <a:cubicBezTo>
                          <a:pt x="24461" y="88897"/>
                          <a:pt x="25487" y="76744"/>
                          <a:pt x="27479" y="64796"/>
                        </a:cubicBezTo>
                        <a:cubicBezTo>
                          <a:pt x="28525" y="58520"/>
                          <a:pt x="33515" y="46689"/>
                          <a:pt x="33515" y="46689"/>
                        </a:cubicBezTo>
                        <a:cubicBezTo>
                          <a:pt x="34521" y="40653"/>
                          <a:pt x="35332" y="34582"/>
                          <a:pt x="36532" y="28582"/>
                        </a:cubicBezTo>
                        <a:cubicBezTo>
                          <a:pt x="37345" y="24515"/>
                          <a:pt x="35024" y="5446"/>
                          <a:pt x="30497" y="142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2" name="フリーフォーム 981"/>
                  <p:cNvSpPr/>
                  <p:nvPr/>
                </p:nvSpPr>
                <p:spPr>
                  <a:xfrm>
                    <a:off x="6578100" y="3091637"/>
                    <a:ext cx="59530" cy="137409"/>
                  </a:xfrm>
                  <a:custGeom>
                    <a:avLst/>
                    <a:gdLst>
                      <a:gd name="connsiteX0" fmla="*/ 1342 w 59530"/>
                      <a:gd name="connsiteY0" fmla="*/ 135802 h 137409"/>
                      <a:gd name="connsiteX1" fmla="*/ 4360 w 59530"/>
                      <a:gd name="connsiteY1" fmla="*/ 78463 h 137409"/>
                      <a:gd name="connsiteX2" fmla="*/ 10396 w 59530"/>
                      <a:gd name="connsiteY2" fmla="*/ 60356 h 137409"/>
                      <a:gd name="connsiteX3" fmla="*/ 19449 w 59530"/>
                      <a:gd name="connsiteY3" fmla="*/ 54320 h 137409"/>
                      <a:gd name="connsiteX4" fmla="*/ 25485 w 59530"/>
                      <a:gd name="connsiteY4" fmla="*/ 36213 h 137409"/>
                      <a:gd name="connsiteX5" fmla="*/ 28503 w 59530"/>
                      <a:gd name="connsiteY5" fmla="*/ 27160 h 137409"/>
                      <a:gd name="connsiteX6" fmla="*/ 31520 w 59530"/>
                      <a:gd name="connsiteY6" fmla="*/ 9053 h 137409"/>
                      <a:gd name="connsiteX7" fmla="*/ 49627 w 59530"/>
                      <a:gd name="connsiteY7" fmla="*/ 0 h 137409"/>
                      <a:gd name="connsiteX8" fmla="*/ 55663 w 59530"/>
                      <a:gd name="connsiteY8" fmla="*/ 9053 h 137409"/>
                      <a:gd name="connsiteX9" fmla="*/ 55663 w 59530"/>
                      <a:gd name="connsiteY9" fmla="*/ 51303 h 137409"/>
                      <a:gd name="connsiteX10" fmla="*/ 43592 w 59530"/>
                      <a:gd name="connsiteY10" fmla="*/ 69410 h 137409"/>
                      <a:gd name="connsiteX11" fmla="*/ 37556 w 59530"/>
                      <a:gd name="connsiteY11" fmla="*/ 78463 h 137409"/>
                      <a:gd name="connsiteX12" fmla="*/ 31520 w 59530"/>
                      <a:gd name="connsiteY12" fmla="*/ 96570 h 137409"/>
                      <a:gd name="connsiteX13" fmla="*/ 25485 w 59530"/>
                      <a:gd name="connsiteY13" fmla="*/ 120712 h 137409"/>
                      <a:gd name="connsiteX14" fmla="*/ 1342 w 59530"/>
                      <a:gd name="connsiteY14" fmla="*/ 135802 h 1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30" h="137409">
                        <a:moveTo>
                          <a:pt x="1342" y="135802"/>
                        </a:moveTo>
                        <a:cubicBezTo>
                          <a:pt x="-2179" y="128761"/>
                          <a:pt x="2080" y="97466"/>
                          <a:pt x="4360" y="78463"/>
                        </a:cubicBezTo>
                        <a:cubicBezTo>
                          <a:pt x="5118" y="72146"/>
                          <a:pt x="5103" y="63885"/>
                          <a:pt x="10396" y="60356"/>
                        </a:cubicBezTo>
                        <a:lnTo>
                          <a:pt x="19449" y="54320"/>
                        </a:lnTo>
                        <a:lnTo>
                          <a:pt x="25485" y="36213"/>
                        </a:lnTo>
                        <a:lnTo>
                          <a:pt x="28503" y="27160"/>
                        </a:lnTo>
                        <a:cubicBezTo>
                          <a:pt x="29509" y="21124"/>
                          <a:pt x="28784" y="14526"/>
                          <a:pt x="31520" y="9053"/>
                        </a:cubicBezTo>
                        <a:cubicBezTo>
                          <a:pt x="33860" y="4372"/>
                          <a:pt x="45341" y="1428"/>
                          <a:pt x="49627" y="0"/>
                        </a:cubicBezTo>
                        <a:cubicBezTo>
                          <a:pt x="51639" y="3018"/>
                          <a:pt x="54041" y="5809"/>
                          <a:pt x="55663" y="9053"/>
                        </a:cubicBezTo>
                        <a:cubicBezTo>
                          <a:pt x="62072" y="21871"/>
                          <a:pt x="59397" y="38609"/>
                          <a:pt x="55663" y="51303"/>
                        </a:cubicBezTo>
                        <a:cubicBezTo>
                          <a:pt x="53616" y="58262"/>
                          <a:pt x="47616" y="63374"/>
                          <a:pt x="43592" y="69410"/>
                        </a:cubicBezTo>
                        <a:cubicBezTo>
                          <a:pt x="41580" y="72428"/>
                          <a:pt x="38703" y="75022"/>
                          <a:pt x="37556" y="78463"/>
                        </a:cubicBezTo>
                        <a:lnTo>
                          <a:pt x="31520" y="96570"/>
                        </a:lnTo>
                        <a:cubicBezTo>
                          <a:pt x="28387" y="105968"/>
                          <a:pt x="26698" y="109795"/>
                          <a:pt x="25485" y="120712"/>
                        </a:cubicBezTo>
                        <a:cubicBezTo>
                          <a:pt x="25041" y="124711"/>
                          <a:pt x="4863" y="142843"/>
                          <a:pt x="1342" y="135802"/>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3" name="フリーフォーム 982"/>
                  <p:cNvSpPr/>
                  <p:nvPr/>
                </p:nvSpPr>
                <p:spPr>
                  <a:xfrm>
                    <a:off x="6630589" y="3075150"/>
                    <a:ext cx="33417" cy="158324"/>
                  </a:xfrm>
                  <a:custGeom>
                    <a:avLst/>
                    <a:gdLst>
                      <a:gd name="connsiteX0" fmla="*/ 24299 w 33417"/>
                      <a:gd name="connsiteY0" fmla="*/ 7433 h 158324"/>
                      <a:gd name="connsiteX1" fmla="*/ 6192 w 33417"/>
                      <a:gd name="connsiteY1" fmla="*/ 10451 h 158324"/>
                      <a:gd name="connsiteX2" fmla="*/ 156 w 33417"/>
                      <a:gd name="connsiteY2" fmla="*/ 19504 h 158324"/>
                      <a:gd name="connsiteX3" fmla="*/ 3174 w 33417"/>
                      <a:gd name="connsiteY3" fmla="*/ 58736 h 158324"/>
                      <a:gd name="connsiteX4" fmla="*/ 6192 w 33417"/>
                      <a:gd name="connsiteY4" fmla="*/ 82879 h 158324"/>
                      <a:gd name="connsiteX5" fmla="*/ 15245 w 33417"/>
                      <a:gd name="connsiteY5" fmla="*/ 113057 h 158324"/>
                      <a:gd name="connsiteX6" fmla="*/ 18263 w 33417"/>
                      <a:gd name="connsiteY6" fmla="*/ 122110 h 158324"/>
                      <a:gd name="connsiteX7" fmla="*/ 21281 w 33417"/>
                      <a:gd name="connsiteY7" fmla="*/ 134182 h 158324"/>
                      <a:gd name="connsiteX8" fmla="*/ 24299 w 33417"/>
                      <a:gd name="connsiteY8" fmla="*/ 143235 h 158324"/>
                      <a:gd name="connsiteX9" fmla="*/ 27317 w 33417"/>
                      <a:gd name="connsiteY9" fmla="*/ 158324 h 158324"/>
                      <a:gd name="connsiteX10" fmla="*/ 33352 w 33417"/>
                      <a:gd name="connsiteY10" fmla="*/ 113057 h 158324"/>
                      <a:gd name="connsiteX11" fmla="*/ 24299 w 33417"/>
                      <a:gd name="connsiteY11" fmla="*/ 7433 h 15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17" h="158324">
                        <a:moveTo>
                          <a:pt x="24299" y="7433"/>
                        </a:moveTo>
                        <a:cubicBezTo>
                          <a:pt x="19772" y="-9668"/>
                          <a:pt x="11665" y="7715"/>
                          <a:pt x="6192" y="10451"/>
                        </a:cubicBezTo>
                        <a:cubicBezTo>
                          <a:pt x="2948" y="12073"/>
                          <a:pt x="382" y="15884"/>
                          <a:pt x="156" y="19504"/>
                        </a:cubicBezTo>
                        <a:cubicBezTo>
                          <a:pt x="-662" y="32594"/>
                          <a:pt x="1930" y="45679"/>
                          <a:pt x="3174" y="58736"/>
                        </a:cubicBezTo>
                        <a:cubicBezTo>
                          <a:pt x="3943" y="66810"/>
                          <a:pt x="4859" y="74879"/>
                          <a:pt x="6192" y="82879"/>
                        </a:cubicBezTo>
                        <a:cubicBezTo>
                          <a:pt x="7712" y="91996"/>
                          <a:pt x="12564" y="105014"/>
                          <a:pt x="15245" y="113057"/>
                        </a:cubicBezTo>
                        <a:cubicBezTo>
                          <a:pt x="16251" y="116075"/>
                          <a:pt x="17492" y="119024"/>
                          <a:pt x="18263" y="122110"/>
                        </a:cubicBezTo>
                        <a:cubicBezTo>
                          <a:pt x="19269" y="126134"/>
                          <a:pt x="20141" y="130194"/>
                          <a:pt x="21281" y="134182"/>
                        </a:cubicBezTo>
                        <a:cubicBezTo>
                          <a:pt x="22155" y="137241"/>
                          <a:pt x="23527" y="140149"/>
                          <a:pt x="24299" y="143235"/>
                        </a:cubicBezTo>
                        <a:cubicBezTo>
                          <a:pt x="25543" y="148211"/>
                          <a:pt x="26311" y="153294"/>
                          <a:pt x="27317" y="158324"/>
                        </a:cubicBezTo>
                        <a:cubicBezTo>
                          <a:pt x="33506" y="139753"/>
                          <a:pt x="32575" y="144925"/>
                          <a:pt x="33352" y="113057"/>
                        </a:cubicBezTo>
                        <a:cubicBezTo>
                          <a:pt x="34063" y="83893"/>
                          <a:pt x="28826" y="24534"/>
                          <a:pt x="24299" y="7433"/>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4" name="フリーフォーム 983"/>
                  <p:cNvSpPr/>
                  <p:nvPr/>
                </p:nvSpPr>
                <p:spPr>
                  <a:xfrm>
                    <a:off x="6660882" y="3054968"/>
                    <a:ext cx="93594" cy="145310"/>
                  </a:xfrm>
                  <a:custGeom>
                    <a:avLst/>
                    <a:gdLst>
                      <a:gd name="connsiteX0" fmla="*/ 15131 w 93594"/>
                      <a:gd name="connsiteY0" fmla="*/ 455 h 145310"/>
                      <a:gd name="connsiteX1" fmla="*/ 24184 w 93594"/>
                      <a:gd name="connsiteY1" fmla="*/ 15544 h 145310"/>
                      <a:gd name="connsiteX2" fmla="*/ 30220 w 93594"/>
                      <a:gd name="connsiteY2" fmla="*/ 33651 h 145310"/>
                      <a:gd name="connsiteX3" fmla="*/ 42291 w 93594"/>
                      <a:gd name="connsiteY3" fmla="*/ 51758 h 145310"/>
                      <a:gd name="connsiteX4" fmla="*/ 54362 w 93594"/>
                      <a:gd name="connsiteY4" fmla="*/ 69865 h 145310"/>
                      <a:gd name="connsiteX5" fmla="*/ 60398 w 93594"/>
                      <a:gd name="connsiteY5" fmla="*/ 78918 h 145310"/>
                      <a:gd name="connsiteX6" fmla="*/ 72469 w 93594"/>
                      <a:gd name="connsiteY6" fmla="*/ 94007 h 145310"/>
                      <a:gd name="connsiteX7" fmla="*/ 78505 w 93594"/>
                      <a:gd name="connsiteY7" fmla="*/ 103061 h 145310"/>
                      <a:gd name="connsiteX8" fmla="*/ 93594 w 93594"/>
                      <a:gd name="connsiteY8" fmla="*/ 121168 h 145310"/>
                      <a:gd name="connsiteX9" fmla="*/ 90576 w 93594"/>
                      <a:gd name="connsiteY9" fmla="*/ 133239 h 145310"/>
                      <a:gd name="connsiteX10" fmla="*/ 72469 w 93594"/>
                      <a:gd name="connsiteY10" fmla="*/ 145310 h 145310"/>
                      <a:gd name="connsiteX11" fmla="*/ 51344 w 93594"/>
                      <a:gd name="connsiteY11" fmla="*/ 121168 h 145310"/>
                      <a:gd name="connsiteX12" fmla="*/ 30220 w 93594"/>
                      <a:gd name="connsiteY12" fmla="*/ 97025 h 145310"/>
                      <a:gd name="connsiteX13" fmla="*/ 24184 w 93594"/>
                      <a:gd name="connsiteY13" fmla="*/ 78918 h 145310"/>
                      <a:gd name="connsiteX14" fmla="*/ 12113 w 93594"/>
                      <a:gd name="connsiteY14" fmla="*/ 60811 h 145310"/>
                      <a:gd name="connsiteX15" fmla="*/ 3059 w 93594"/>
                      <a:gd name="connsiteY15" fmla="*/ 42704 h 145310"/>
                      <a:gd name="connsiteX16" fmla="*/ 41 w 93594"/>
                      <a:gd name="connsiteY16" fmla="*/ 33651 h 145310"/>
                      <a:gd name="connsiteX17" fmla="*/ 15131 w 93594"/>
                      <a:gd name="connsiteY17" fmla="*/ 455 h 14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594" h="145310">
                        <a:moveTo>
                          <a:pt x="15131" y="455"/>
                        </a:moveTo>
                        <a:cubicBezTo>
                          <a:pt x="19155" y="-2563"/>
                          <a:pt x="21757" y="10204"/>
                          <a:pt x="24184" y="15544"/>
                        </a:cubicBezTo>
                        <a:cubicBezTo>
                          <a:pt x="26817" y="21336"/>
                          <a:pt x="26691" y="28357"/>
                          <a:pt x="30220" y="33651"/>
                        </a:cubicBezTo>
                        <a:lnTo>
                          <a:pt x="42291" y="51758"/>
                        </a:lnTo>
                        <a:lnTo>
                          <a:pt x="54362" y="69865"/>
                        </a:lnTo>
                        <a:lnTo>
                          <a:pt x="60398" y="78918"/>
                        </a:lnTo>
                        <a:cubicBezTo>
                          <a:pt x="66274" y="96545"/>
                          <a:pt x="58819" y="80357"/>
                          <a:pt x="72469" y="94007"/>
                        </a:cubicBezTo>
                        <a:cubicBezTo>
                          <a:pt x="75034" y="96572"/>
                          <a:pt x="76183" y="100275"/>
                          <a:pt x="78505" y="103061"/>
                        </a:cubicBezTo>
                        <a:cubicBezTo>
                          <a:pt x="97869" y="126298"/>
                          <a:pt x="78607" y="98688"/>
                          <a:pt x="93594" y="121168"/>
                        </a:cubicBezTo>
                        <a:cubicBezTo>
                          <a:pt x="92588" y="125192"/>
                          <a:pt x="93307" y="130118"/>
                          <a:pt x="90576" y="133239"/>
                        </a:cubicBezTo>
                        <a:cubicBezTo>
                          <a:pt x="85799" y="138698"/>
                          <a:pt x="72469" y="145310"/>
                          <a:pt x="72469" y="145310"/>
                        </a:cubicBezTo>
                        <a:cubicBezTo>
                          <a:pt x="58386" y="124185"/>
                          <a:pt x="66434" y="131226"/>
                          <a:pt x="51344" y="121168"/>
                        </a:cubicBezTo>
                        <a:cubicBezTo>
                          <a:pt x="37261" y="100043"/>
                          <a:pt x="45308" y="107085"/>
                          <a:pt x="30220" y="97025"/>
                        </a:cubicBezTo>
                        <a:cubicBezTo>
                          <a:pt x="28208" y="90989"/>
                          <a:pt x="27713" y="84212"/>
                          <a:pt x="24184" y="78918"/>
                        </a:cubicBezTo>
                        <a:cubicBezTo>
                          <a:pt x="20160" y="72882"/>
                          <a:pt x="14407" y="67693"/>
                          <a:pt x="12113" y="60811"/>
                        </a:cubicBezTo>
                        <a:cubicBezTo>
                          <a:pt x="4527" y="38057"/>
                          <a:pt x="14760" y="66104"/>
                          <a:pt x="3059" y="42704"/>
                        </a:cubicBezTo>
                        <a:cubicBezTo>
                          <a:pt x="1636" y="39859"/>
                          <a:pt x="1222" y="36604"/>
                          <a:pt x="41" y="33651"/>
                        </a:cubicBezTo>
                        <a:cubicBezTo>
                          <a:pt x="-794" y="31563"/>
                          <a:pt x="11107" y="3473"/>
                          <a:pt x="15131" y="4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5" name="フリーフォーム 984"/>
                  <p:cNvSpPr/>
                  <p:nvPr/>
                </p:nvSpPr>
                <p:spPr>
                  <a:xfrm>
                    <a:off x="6555300" y="3236000"/>
                    <a:ext cx="45267" cy="202686"/>
                  </a:xfrm>
                  <a:custGeom>
                    <a:avLst/>
                    <a:gdLst>
                      <a:gd name="connsiteX0" fmla="*/ 12071 w 45267"/>
                      <a:gd name="connsiteY0" fmla="*/ 492 h 202686"/>
                      <a:gd name="connsiteX1" fmla="*/ 9053 w 45267"/>
                      <a:gd name="connsiteY1" fmla="*/ 15581 h 202686"/>
                      <a:gd name="connsiteX2" fmla="*/ 6035 w 45267"/>
                      <a:gd name="connsiteY2" fmla="*/ 42742 h 202686"/>
                      <a:gd name="connsiteX3" fmla="*/ 0 w 45267"/>
                      <a:gd name="connsiteY3" fmla="*/ 60849 h 202686"/>
                      <a:gd name="connsiteX4" fmla="*/ 3017 w 45267"/>
                      <a:gd name="connsiteY4" fmla="*/ 75938 h 202686"/>
                      <a:gd name="connsiteX5" fmla="*/ 6035 w 45267"/>
                      <a:gd name="connsiteY5" fmla="*/ 84991 h 202686"/>
                      <a:gd name="connsiteX6" fmla="*/ 12071 w 45267"/>
                      <a:gd name="connsiteY6" fmla="*/ 118187 h 202686"/>
                      <a:gd name="connsiteX7" fmla="*/ 15089 w 45267"/>
                      <a:gd name="connsiteY7" fmla="*/ 127241 h 202686"/>
                      <a:gd name="connsiteX8" fmla="*/ 18107 w 45267"/>
                      <a:gd name="connsiteY8" fmla="*/ 139312 h 202686"/>
                      <a:gd name="connsiteX9" fmla="*/ 21124 w 45267"/>
                      <a:gd name="connsiteY9" fmla="*/ 166472 h 202686"/>
                      <a:gd name="connsiteX10" fmla="*/ 24142 w 45267"/>
                      <a:gd name="connsiteY10" fmla="*/ 196650 h 202686"/>
                      <a:gd name="connsiteX11" fmla="*/ 33196 w 45267"/>
                      <a:gd name="connsiteY11" fmla="*/ 202686 h 202686"/>
                      <a:gd name="connsiteX12" fmla="*/ 42249 w 45267"/>
                      <a:gd name="connsiteY12" fmla="*/ 199668 h 202686"/>
                      <a:gd name="connsiteX13" fmla="*/ 45267 w 45267"/>
                      <a:gd name="connsiteY13" fmla="*/ 190615 h 202686"/>
                      <a:gd name="connsiteX14" fmla="*/ 39231 w 45267"/>
                      <a:gd name="connsiteY14" fmla="*/ 160437 h 202686"/>
                      <a:gd name="connsiteX15" fmla="*/ 36214 w 45267"/>
                      <a:gd name="connsiteY15" fmla="*/ 148365 h 202686"/>
                      <a:gd name="connsiteX16" fmla="*/ 39231 w 45267"/>
                      <a:gd name="connsiteY16" fmla="*/ 127241 h 202686"/>
                      <a:gd name="connsiteX17" fmla="*/ 45267 w 45267"/>
                      <a:gd name="connsiteY17" fmla="*/ 109134 h 202686"/>
                      <a:gd name="connsiteX18" fmla="*/ 42249 w 45267"/>
                      <a:gd name="connsiteY18" fmla="*/ 100080 h 202686"/>
                      <a:gd name="connsiteX19" fmla="*/ 42249 w 45267"/>
                      <a:gd name="connsiteY19" fmla="*/ 21617 h 202686"/>
                      <a:gd name="connsiteX20" fmla="*/ 30178 w 45267"/>
                      <a:gd name="connsiteY20" fmla="*/ 3510 h 202686"/>
                      <a:gd name="connsiteX21" fmla="*/ 12071 w 45267"/>
                      <a:gd name="connsiteY21" fmla="*/ 492 h 20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67" h="202686">
                        <a:moveTo>
                          <a:pt x="12071" y="492"/>
                        </a:moveTo>
                        <a:cubicBezTo>
                          <a:pt x="8550" y="2504"/>
                          <a:pt x="9778" y="10503"/>
                          <a:pt x="9053" y="15581"/>
                        </a:cubicBezTo>
                        <a:cubicBezTo>
                          <a:pt x="7765" y="24599"/>
                          <a:pt x="7821" y="33809"/>
                          <a:pt x="6035" y="42742"/>
                        </a:cubicBezTo>
                        <a:cubicBezTo>
                          <a:pt x="4787" y="48981"/>
                          <a:pt x="0" y="60849"/>
                          <a:pt x="0" y="60849"/>
                        </a:cubicBezTo>
                        <a:cubicBezTo>
                          <a:pt x="1006" y="65879"/>
                          <a:pt x="1773" y="70962"/>
                          <a:pt x="3017" y="75938"/>
                        </a:cubicBezTo>
                        <a:cubicBezTo>
                          <a:pt x="3788" y="79024"/>
                          <a:pt x="5263" y="81905"/>
                          <a:pt x="6035" y="84991"/>
                        </a:cubicBezTo>
                        <a:cubicBezTo>
                          <a:pt x="11526" y="106952"/>
                          <a:pt x="6691" y="93980"/>
                          <a:pt x="12071" y="118187"/>
                        </a:cubicBezTo>
                        <a:cubicBezTo>
                          <a:pt x="12761" y="121292"/>
                          <a:pt x="14215" y="124182"/>
                          <a:pt x="15089" y="127241"/>
                        </a:cubicBezTo>
                        <a:cubicBezTo>
                          <a:pt x="16228" y="131229"/>
                          <a:pt x="17101" y="135288"/>
                          <a:pt x="18107" y="139312"/>
                        </a:cubicBezTo>
                        <a:cubicBezTo>
                          <a:pt x="19113" y="148365"/>
                          <a:pt x="20171" y="157413"/>
                          <a:pt x="21124" y="166472"/>
                        </a:cubicBezTo>
                        <a:cubicBezTo>
                          <a:pt x="22182" y="176526"/>
                          <a:pt x="20945" y="187059"/>
                          <a:pt x="24142" y="196650"/>
                        </a:cubicBezTo>
                        <a:cubicBezTo>
                          <a:pt x="25289" y="200091"/>
                          <a:pt x="30178" y="200674"/>
                          <a:pt x="33196" y="202686"/>
                        </a:cubicBezTo>
                        <a:cubicBezTo>
                          <a:pt x="36214" y="201680"/>
                          <a:pt x="40000" y="201917"/>
                          <a:pt x="42249" y="199668"/>
                        </a:cubicBezTo>
                        <a:cubicBezTo>
                          <a:pt x="44498" y="197419"/>
                          <a:pt x="45267" y="193796"/>
                          <a:pt x="45267" y="190615"/>
                        </a:cubicBezTo>
                        <a:cubicBezTo>
                          <a:pt x="45267" y="172582"/>
                          <a:pt x="42948" y="173447"/>
                          <a:pt x="39231" y="160437"/>
                        </a:cubicBezTo>
                        <a:cubicBezTo>
                          <a:pt x="38092" y="156449"/>
                          <a:pt x="37220" y="152389"/>
                          <a:pt x="36214" y="148365"/>
                        </a:cubicBezTo>
                        <a:cubicBezTo>
                          <a:pt x="37220" y="141324"/>
                          <a:pt x="37632" y="134172"/>
                          <a:pt x="39231" y="127241"/>
                        </a:cubicBezTo>
                        <a:cubicBezTo>
                          <a:pt x="40662" y="121042"/>
                          <a:pt x="45267" y="109134"/>
                          <a:pt x="45267" y="109134"/>
                        </a:cubicBezTo>
                        <a:cubicBezTo>
                          <a:pt x="44261" y="106116"/>
                          <a:pt x="42772" y="103218"/>
                          <a:pt x="42249" y="100080"/>
                        </a:cubicBezTo>
                        <a:cubicBezTo>
                          <a:pt x="36699" y="66780"/>
                          <a:pt x="39900" y="61541"/>
                          <a:pt x="42249" y="21617"/>
                        </a:cubicBezTo>
                        <a:cubicBezTo>
                          <a:pt x="39001" y="5378"/>
                          <a:pt x="43853" y="6929"/>
                          <a:pt x="30178" y="3510"/>
                        </a:cubicBezTo>
                        <a:cubicBezTo>
                          <a:pt x="29202" y="3266"/>
                          <a:pt x="15592" y="-1520"/>
                          <a:pt x="12071" y="492"/>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6" name="フリーフォーム 985"/>
                  <p:cNvSpPr/>
                  <p:nvPr/>
                </p:nvSpPr>
                <p:spPr>
                  <a:xfrm>
                    <a:off x="6641468" y="3229986"/>
                    <a:ext cx="69245" cy="247391"/>
                  </a:xfrm>
                  <a:custGeom>
                    <a:avLst/>
                    <a:gdLst>
                      <a:gd name="connsiteX0" fmla="*/ 22473 w 69245"/>
                      <a:gd name="connsiteY0" fmla="*/ 470 h 247391"/>
                      <a:gd name="connsiteX1" fmla="*/ 7384 w 69245"/>
                      <a:gd name="connsiteY1" fmla="*/ 6506 h 247391"/>
                      <a:gd name="connsiteX2" fmla="*/ 4366 w 69245"/>
                      <a:gd name="connsiteY2" fmla="*/ 54791 h 247391"/>
                      <a:gd name="connsiteX3" fmla="*/ 10402 w 69245"/>
                      <a:gd name="connsiteY3" fmla="*/ 72898 h 247391"/>
                      <a:gd name="connsiteX4" fmla="*/ 16438 w 69245"/>
                      <a:gd name="connsiteY4" fmla="*/ 112130 h 247391"/>
                      <a:gd name="connsiteX5" fmla="*/ 22473 w 69245"/>
                      <a:gd name="connsiteY5" fmla="*/ 121183 h 247391"/>
                      <a:gd name="connsiteX6" fmla="*/ 25491 w 69245"/>
                      <a:gd name="connsiteY6" fmla="*/ 154379 h 247391"/>
                      <a:gd name="connsiteX7" fmla="*/ 31527 w 69245"/>
                      <a:gd name="connsiteY7" fmla="*/ 172486 h 247391"/>
                      <a:gd name="connsiteX8" fmla="*/ 34545 w 69245"/>
                      <a:gd name="connsiteY8" fmla="*/ 181540 h 247391"/>
                      <a:gd name="connsiteX9" fmla="*/ 43598 w 69245"/>
                      <a:gd name="connsiteY9" fmla="*/ 223789 h 247391"/>
                      <a:gd name="connsiteX10" fmla="*/ 52651 w 69245"/>
                      <a:gd name="connsiteY10" fmla="*/ 226807 h 247391"/>
                      <a:gd name="connsiteX11" fmla="*/ 55669 w 69245"/>
                      <a:gd name="connsiteY11" fmla="*/ 103076 h 247391"/>
                      <a:gd name="connsiteX12" fmla="*/ 49634 w 69245"/>
                      <a:gd name="connsiteY12" fmla="*/ 84969 h 247391"/>
                      <a:gd name="connsiteX13" fmla="*/ 46616 w 69245"/>
                      <a:gd name="connsiteY13" fmla="*/ 72898 h 247391"/>
                      <a:gd name="connsiteX14" fmla="*/ 40580 w 69245"/>
                      <a:gd name="connsiteY14" fmla="*/ 36684 h 247391"/>
                      <a:gd name="connsiteX15" fmla="*/ 34545 w 69245"/>
                      <a:gd name="connsiteY15" fmla="*/ 18577 h 247391"/>
                      <a:gd name="connsiteX16" fmla="*/ 22473 w 69245"/>
                      <a:gd name="connsiteY16" fmla="*/ 470 h 24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245" h="247391">
                        <a:moveTo>
                          <a:pt x="22473" y="470"/>
                        </a:moveTo>
                        <a:cubicBezTo>
                          <a:pt x="17946" y="-1542"/>
                          <a:pt x="11792" y="3357"/>
                          <a:pt x="7384" y="6506"/>
                        </a:cubicBezTo>
                        <a:cubicBezTo>
                          <a:pt x="-6549" y="16459"/>
                          <a:pt x="3318" y="48154"/>
                          <a:pt x="4366" y="54791"/>
                        </a:cubicBezTo>
                        <a:cubicBezTo>
                          <a:pt x="5358" y="61075"/>
                          <a:pt x="10402" y="72898"/>
                          <a:pt x="10402" y="72898"/>
                        </a:cubicBezTo>
                        <a:cubicBezTo>
                          <a:pt x="11268" y="81556"/>
                          <a:pt x="11000" y="101253"/>
                          <a:pt x="16438" y="112130"/>
                        </a:cubicBezTo>
                        <a:cubicBezTo>
                          <a:pt x="18060" y="115374"/>
                          <a:pt x="20461" y="118165"/>
                          <a:pt x="22473" y="121183"/>
                        </a:cubicBezTo>
                        <a:cubicBezTo>
                          <a:pt x="23479" y="132248"/>
                          <a:pt x="23560" y="143437"/>
                          <a:pt x="25491" y="154379"/>
                        </a:cubicBezTo>
                        <a:cubicBezTo>
                          <a:pt x="26597" y="160644"/>
                          <a:pt x="29515" y="166450"/>
                          <a:pt x="31527" y="172486"/>
                        </a:cubicBezTo>
                        <a:lnTo>
                          <a:pt x="34545" y="181540"/>
                        </a:lnTo>
                        <a:cubicBezTo>
                          <a:pt x="35327" y="190141"/>
                          <a:pt x="32235" y="214699"/>
                          <a:pt x="43598" y="223789"/>
                        </a:cubicBezTo>
                        <a:cubicBezTo>
                          <a:pt x="46082" y="225776"/>
                          <a:pt x="49633" y="225801"/>
                          <a:pt x="52651" y="226807"/>
                        </a:cubicBezTo>
                        <a:cubicBezTo>
                          <a:pt x="82788" y="272012"/>
                          <a:pt x="64356" y="247867"/>
                          <a:pt x="55669" y="103076"/>
                        </a:cubicBezTo>
                        <a:cubicBezTo>
                          <a:pt x="55288" y="96725"/>
                          <a:pt x="51177" y="91141"/>
                          <a:pt x="49634" y="84969"/>
                        </a:cubicBezTo>
                        <a:cubicBezTo>
                          <a:pt x="48628" y="80945"/>
                          <a:pt x="47380" y="76974"/>
                          <a:pt x="46616" y="72898"/>
                        </a:cubicBezTo>
                        <a:cubicBezTo>
                          <a:pt x="44361" y="60870"/>
                          <a:pt x="44450" y="48294"/>
                          <a:pt x="40580" y="36684"/>
                        </a:cubicBezTo>
                        <a:cubicBezTo>
                          <a:pt x="38568" y="30648"/>
                          <a:pt x="39839" y="22106"/>
                          <a:pt x="34545" y="18577"/>
                        </a:cubicBezTo>
                        <a:cubicBezTo>
                          <a:pt x="14566" y="5258"/>
                          <a:pt x="27000" y="2482"/>
                          <a:pt x="22473" y="47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7" name="フリーフォーム 986"/>
                  <p:cNvSpPr/>
                  <p:nvPr/>
                </p:nvSpPr>
                <p:spPr>
                  <a:xfrm>
                    <a:off x="6724298" y="3197260"/>
                    <a:ext cx="96570" cy="220493"/>
                  </a:xfrm>
                  <a:custGeom>
                    <a:avLst/>
                    <a:gdLst>
                      <a:gd name="connsiteX0" fmla="*/ 24142 w 96570"/>
                      <a:gd name="connsiteY0" fmla="*/ 0 h 220493"/>
                      <a:gd name="connsiteX1" fmla="*/ 9053 w 96570"/>
                      <a:gd name="connsiteY1" fmla="*/ 9054 h 220493"/>
                      <a:gd name="connsiteX2" fmla="*/ 0 w 96570"/>
                      <a:gd name="connsiteY2" fmla="*/ 27161 h 220493"/>
                      <a:gd name="connsiteX3" fmla="*/ 12071 w 96570"/>
                      <a:gd name="connsiteY3" fmla="*/ 45268 h 220493"/>
                      <a:gd name="connsiteX4" fmla="*/ 18107 w 96570"/>
                      <a:gd name="connsiteY4" fmla="*/ 69410 h 220493"/>
                      <a:gd name="connsiteX5" fmla="*/ 24142 w 96570"/>
                      <a:gd name="connsiteY5" fmla="*/ 87517 h 220493"/>
                      <a:gd name="connsiteX6" fmla="*/ 27160 w 96570"/>
                      <a:gd name="connsiteY6" fmla="*/ 96571 h 220493"/>
                      <a:gd name="connsiteX7" fmla="*/ 36214 w 96570"/>
                      <a:gd name="connsiteY7" fmla="*/ 102606 h 220493"/>
                      <a:gd name="connsiteX8" fmla="*/ 45267 w 96570"/>
                      <a:gd name="connsiteY8" fmla="*/ 129767 h 220493"/>
                      <a:gd name="connsiteX9" fmla="*/ 48285 w 96570"/>
                      <a:gd name="connsiteY9" fmla="*/ 138820 h 220493"/>
                      <a:gd name="connsiteX10" fmla="*/ 54320 w 96570"/>
                      <a:gd name="connsiteY10" fmla="*/ 147874 h 220493"/>
                      <a:gd name="connsiteX11" fmla="*/ 60356 w 96570"/>
                      <a:gd name="connsiteY11" fmla="*/ 165981 h 220493"/>
                      <a:gd name="connsiteX12" fmla="*/ 63374 w 96570"/>
                      <a:gd name="connsiteY12" fmla="*/ 175034 h 220493"/>
                      <a:gd name="connsiteX13" fmla="*/ 72427 w 96570"/>
                      <a:gd name="connsiteY13" fmla="*/ 184088 h 220493"/>
                      <a:gd name="connsiteX14" fmla="*/ 84499 w 96570"/>
                      <a:gd name="connsiteY14" fmla="*/ 202194 h 220493"/>
                      <a:gd name="connsiteX15" fmla="*/ 96570 w 96570"/>
                      <a:gd name="connsiteY15" fmla="*/ 211248 h 220493"/>
                      <a:gd name="connsiteX16" fmla="*/ 93552 w 96570"/>
                      <a:gd name="connsiteY16" fmla="*/ 178052 h 220493"/>
                      <a:gd name="connsiteX17" fmla="*/ 90534 w 96570"/>
                      <a:gd name="connsiteY17" fmla="*/ 168998 h 220493"/>
                      <a:gd name="connsiteX18" fmla="*/ 87517 w 96570"/>
                      <a:gd name="connsiteY18" fmla="*/ 123731 h 220493"/>
                      <a:gd name="connsiteX19" fmla="*/ 78463 w 96570"/>
                      <a:gd name="connsiteY19" fmla="*/ 105624 h 220493"/>
                      <a:gd name="connsiteX20" fmla="*/ 75445 w 96570"/>
                      <a:gd name="connsiteY20" fmla="*/ 96571 h 220493"/>
                      <a:gd name="connsiteX21" fmla="*/ 72427 w 96570"/>
                      <a:gd name="connsiteY21" fmla="*/ 63375 h 220493"/>
                      <a:gd name="connsiteX22" fmla="*/ 63374 w 96570"/>
                      <a:gd name="connsiteY22" fmla="*/ 57339 h 220493"/>
                      <a:gd name="connsiteX23" fmla="*/ 60356 w 96570"/>
                      <a:gd name="connsiteY23" fmla="*/ 48286 h 220493"/>
                      <a:gd name="connsiteX24" fmla="*/ 54320 w 96570"/>
                      <a:gd name="connsiteY24" fmla="*/ 39232 h 220493"/>
                      <a:gd name="connsiteX25" fmla="*/ 51303 w 96570"/>
                      <a:gd name="connsiteY25" fmla="*/ 27161 h 220493"/>
                      <a:gd name="connsiteX26" fmla="*/ 33196 w 96570"/>
                      <a:gd name="connsiteY26" fmla="*/ 9054 h 220493"/>
                      <a:gd name="connsiteX27" fmla="*/ 24142 w 96570"/>
                      <a:gd name="connsiteY27" fmla="*/ 0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6570" h="220493">
                        <a:moveTo>
                          <a:pt x="24142" y="0"/>
                        </a:moveTo>
                        <a:cubicBezTo>
                          <a:pt x="20118" y="0"/>
                          <a:pt x="13506" y="5237"/>
                          <a:pt x="9053" y="9054"/>
                        </a:cubicBezTo>
                        <a:cubicBezTo>
                          <a:pt x="3594" y="13734"/>
                          <a:pt x="2112" y="20824"/>
                          <a:pt x="0" y="27161"/>
                        </a:cubicBezTo>
                        <a:cubicBezTo>
                          <a:pt x="7176" y="48687"/>
                          <a:pt x="-2999" y="22662"/>
                          <a:pt x="12071" y="45268"/>
                        </a:cubicBezTo>
                        <a:cubicBezTo>
                          <a:pt x="14889" y="49495"/>
                          <a:pt x="17403" y="66830"/>
                          <a:pt x="18107" y="69410"/>
                        </a:cubicBezTo>
                        <a:cubicBezTo>
                          <a:pt x="19781" y="75548"/>
                          <a:pt x="22130" y="81481"/>
                          <a:pt x="24142" y="87517"/>
                        </a:cubicBezTo>
                        <a:cubicBezTo>
                          <a:pt x="25148" y="90535"/>
                          <a:pt x="24513" y="94807"/>
                          <a:pt x="27160" y="96571"/>
                        </a:cubicBezTo>
                        <a:lnTo>
                          <a:pt x="36214" y="102606"/>
                        </a:lnTo>
                        <a:lnTo>
                          <a:pt x="45267" y="129767"/>
                        </a:lnTo>
                        <a:cubicBezTo>
                          <a:pt x="46273" y="132785"/>
                          <a:pt x="46521" y="136173"/>
                          <a:pt x="48285" y="138820"/>
                        </a:cubicBezTo>
                        <a:cubicBezTo>
                          <a:pt x="50297" y="141838"/>
                          <a:pt x="52847" y="144560"/>
                          <a:pt x="54320" y="147874"/>
                        </a:cubicBezTo>
                        <a:cubicBezTo>
                          <a:pt x="56904" y="153688"/>
                          <a:pt x="58344" y="159945"/>
                          <a:pt x="60356" y="165981"/>
                        </a:cubicBezTo>
                        <a:cubicBezTo>
                          <a:pt x="61362" y="168999"/>
                          <a:pt x="61125" y="172785"/>
                          <a:pt x="63374" y="175034"/>
                        </a:cubicBezTo>
                        <a:cubicBezTo>
                          <a:pt x="66392" y="178052"/>
                          <a:pt x="69807" y="180719"/>
                          <a:pt x="72427" y="184088"/>
                        </a:cubicBezTo>
                        <a:cubicBezTo>
                          <a:pt x="76880" y="189814"/>
                          <a:pt x="84499" y="202194"/>
                          <a:pt x="84499" y="202194"/>
                        </a:cubicBezTo>
                        <a:cubicBezTo>
                          <a:pt x="91681" y="223742"/>
                          <a:pt x="87005" y="225594"/>
                          <a:pt x="96570" y="211248"/>
                        </a:cubicBezTo>
                        <a:cubicBezTo>
                          <a:pt x="95564" y="200183"/>
                          <a:pt x="95123" y="189051"/>
                          <a:pt x="93552" y="178052"/>
                        </a:cubicBezTo>
                        <a:cubicBezTo>
                          <a:pt x="93102" y="174903"/>
                          <a:pt x="90885" y="172160"/>
                          <a:pt x="90534" y="168998"/>
                        </a:cubicBezTo>
                        <a:cubicBezTo>
                          <a:pt x="88864" y="153968"/>
                          <a:pt x="89187" y="138761"/>
                          <a:pt x="87517" y="123731"/>
                        </a:cubicBezTo>
                        <a:cubicBezTo>
                          <a:pt x="86434" y="113981"/>
                          <a:pt x="82749" y="114196"/>
                          <a:pt x="78463" y="105624"/>
                        </a:cubicBezTo>
                        <a:cubicBezTo>
                          <a:pt x="77040" y="102779"/>
                          <a:pt x="76451" y="99589"/>
                          <a:pt x="75445" y="96571"/>
                        </a:cubicBezTo>
                        <a:cubicBezTo>
                          <a:pt x="74439" y="85506"/>
                          <a:pt x="75694" y="73995"/>
                          <a:pt x="72427" y="63375"/>
                        </a:cubicBezTo>
                        <a:cubicBezTo>
                          <a:pt x="71360" y="59908"/>
                          <a:pt x="65640" y="60171"/>
                          <a:pt x="63374" y="57339"/>
                        </a:cubicBezTo>
                        <a:cubicBezTo>
                          <a:pt x="61387" y="54855"/>
                          <a:pt x="61779" y="51131"/>
                          <a:pt x="60356" y="48286"/>
                        </a:cubicBezTo>
                        <a:cubicBezTo>
                          <a:pt x="58734" y="45042"/>
                          <a:pt x="56332" y="42250"/>
                          <a:pt x="54320" y="39232"/>
                        </a:cubicBezTo>
                        <a:cubicBezTo>
                          <a:pt x="53314" y="35208"/>
                          <a:pt x="53681" y="30559"/>
                          <a:pt x="51303" y="27161"/>
                        </a:cubicBezTo>
                        <a:cubicBezTo>
                          <a:pt x="46408" y="20168"/>
                          <a:pt x="33196" y="9054"/>
                          <a:pt x="33196" y="9054"/>
                        </a:cubicBezTo>
                        <a:cubicBezTo>
                          <a:pt x="10663" y="12273"/>
                          <a:pt x="28166" y="0"/>
                          <a:pt x="24142" y="0"/>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8" name="フリーフォーム 987"/>
                  <p:cNvSpPr/>
                  <p:nvPr/>
                </p:nvSpPr>
                <p:spPr>
                  <a:xfrm>
                    <a:off x="6678196" y="3055407"/>
                    <a:ext cx="103812" cy="102622"/>
                  </a:xfrm>
                  <a:custGeom>
                    <a:avLst/>
                    <a:gdLst>
                      <a:gd name="connsiteX0" fmla="*/ 834 w 103812"/>
                      <a:gd name="connsiteY0" fmla="*/ 16 h 102622"/>
                      <a:gd name="connsiteX1" fmla="*/ 6870 w 103812"/>
                      <a:gd name="connsiteY1" fmla="*/ 15105 h 102622"/>
                      <a:gd name="connsiteX2" fmla="*/ 15923 w 103812"/>
                      <a:gd name="connsiteY2" fmla="*/ 21141 h 102622"/>
                      <a:gd name="connsiteX3" fmla="*/ 18941 w 103812"/>
                      <a:gd name="connsiteY3" fmla="*/ 30194 h 102622"/>
                      <a:gd name="connsiteX4" fmla="*/ 31013 w 103812"/>
                      <a:gd name="connsiteY4" fmla="*/ 48301 h 102622"/>
                      <a:gd name="connsiteX5" fmla="*/ 40066 w 103812"/>
                      <a:gd name="connsiteY5" fmla="*/ 66408 h 102622"/>
                      <a:gd name="connsiteX6" fmla="*/ 46102 w 103812"/>
                      <a:gd name="connsiteY6" fmla="*/ 84515 h 102622"/>
                      <a:gd name="connsiteX7" fmla="*/ 49120 w 103812"/>
                      <a:gd name="connsiteY7" fmla="*/ 93568 h 102622"/>
                      <a:gd name="connsiteX8" fmla="*/ 55155 w 103812"/>
                      <a:gd name="connsiteY8" fmla="*/ 102622 h 102622"/>
                      <a:gd name="connsiteX9" fmla="*/ 70244 w 103812"/>
                      <a:gd name="connsiteY9" fmla="*/ 81497 h 102622"/>
                      <a:gd name="connsiteX10" fmla="*/ 94387 w 103812"/>
                      <a:gd name="connsiteY10" fmla="*/ 84515 h 102622"/>
                      <a:gd name="connsiteX11" fmla="*/ 103440 w 103812"/>
                      <a:gd name="connsiteY11" fmla="*/ 81497 h 102622"/>
                      <a:gd name="connsiteX12" fmla="*/ 100422 w 103812"/>
                      <a:gd name="connsiteY12" fmla="*/ 72443 h 102622"/>
                      <a:gd name="connsiteX13" fmla="*/ 85333 w 103812"/>
                      <a:gd name="connsiteY13" fmla="*/ 54337 h 102622"/>
                      <a:gd name="connsiteX14" fmla="*/ 67226 w 103812"/>
                      <a:gd name="connsiteY14" fmla="*/ 42265 h 102622"/>
                      <a:gd name="connsiteX15" fmla="*/ 58173 w 103812"/>
                      <a:gd name="connsiteY15" fmla="*/ 36230 h 102622"/>
                      <a:gd name="connsiteX16" fmla="*/ 40066 w 103812"/>
                      <a:gd name="connsiteY16" fmla="*/ 30194 h 102622"/>
                      <a:gd name="connsiteX17" fmla="*/ 34030 w 103812"/>
                      <a:gd name="connsiteY17" fmla="*/ 21141 h 102622"/>
                      <a:gd name="connsiteX18" fmla="*/ 24977 w 103812"/>
                      <a:gd name="connsiteY18" fmla="*/ 18123 h 102622"/>
                      <a:gd name="connsiteX19" fmla="*/ 834 w 103812"/>
                      <a:gd name="connsiteY19" fmla="*/ 16 h 10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812" h="102622">
                        <a:moveTo>
                          <a:pt x="834" y="16"/>
                        </a:moveTo>
                        <a:cubicBezTo>
                          <a:pt x="-2184" y="-487"/>
                          <a:pt x="3721" y="10697"/>
                          <a:pt x="6870" y="15105"/>
                        </a:cubicBezTo>
                        <a:cubicBezTo>
                          <a:pt x="8978" y="18056"/>
                          <a:pt x="13657" y="18309"/>
                          <a:pt x="15923" y="21141"/>
                        </a:cubicBezTo>
                        <a:cubicBezTo>
                          <a:pt x="17910" y="23625"/>
                          <a:pt x="17396" y="27413"/>
                          <a:pt x="18941" y="30194"/>
                        </a:cubicBezTo>
                        <a:cubicBezTo>
                          <a:pt x="22464" y="36535"/>
                          <a:pt x="31013" y="48301"/>
                          <a:pt x="31013" y="48301"/>
                        </a:cubicBezTo>
                        <a:cubicBezTo>
                          <a:pt x="42010" y="81299"/>
                          <a:pt x="24474" y="31327"/>
                          <a:pt x="40066" y="66408"/>
                        </a:cubicBezTo>
                        <a:cubicBezTo>
                          <a:pt x="42650" y="72222"/>
                          <a:pt x="44090" y="78479"/>
                          <a:pt x="46102" y="84515"/>
                        </a:cubicBezTo>
                        <a:cubicBezTo>
                          <a:pt x="47108" y="87533"/>
                          <a:pt x="47356" y="90921"/>
                          <a:pt x="49120" y="93568"/>
                        </a:cubicBezTo>
                        <a:lnTo>
                          <a:pt x="55155" y="102622"/>
                        </a:lnTo>
                        <a:cubicBezTo>
                          <a:pt x="62197" y="81497"/>
                          <a:pt x="55155" y="86527"/>
                          <a:pt x="70244" y="81497"/>
                        </a:cubicBezTo>
                        <a:cubicBezTo>
                          <a:pt x="78292" y="82503"/>
                          <a:pt x="86277" y="84515"/>
                          <a:pt x="94387" y="84515"/>
                        </a:cubicBezTo>
                        <a:cubicBezTo>
                          <a:pt x="97568" y="84515"/>
                          <a:pt x="102018" y="84342"/>
                          <a:pt x="103440" y="81497"/>
                        </a:cubicBezTo>
                        <a:cubicBezTo>
                          <a:pt x="104863" y="78652"/>
                          <a:pt x="101845" y="75288"/>
                          <a:pt x="100422" y="72443"/>
                        </a:cubicBezTo>
                        <a:cubicBezTo>
                          <a:pt x="97251" y="66101"/>
                          <a:pt x="90796" y="58586"/>
                          <a:pt x="85333" y="54337"/>
                        </a:cubicBezTo>
                        <a:cubicBezTo>
                          <a:pt x="79607" y="49883"/>
                          <a:pt x="73262" y="46289"/>
                          <a:pt x="67226" y="42265"/>
                        </a:cubicBezTo>
                        <a:cubicBezTo>
                          <a:pt x="64208" y="40253"/>
                          <a:pt x="61614" y="37377"/>
                          <a:pt x="58173" y="36230"/>
                        </a:cubicBezTo>
                        <a:lnTo>
                          <a:pt x="40066" y="30194"/>
                        </a:lnTo>
                        <a:cubicBezTo>
                          <a:pt x="38054" y="27176"/>
                          <a:pt x="36862" y="23407"/>
                          <a:pt x="34030" y="21141"/>
                        </a:cubicBezTo>
                        <a:cubicBezTo>
                          <a:pt x="31546" y="19154"/>
                          <a:pt x="27822" y="19546"/>
                          <a:pt x="24977" y="18123"/>
                        </a:cubicBezTo>
                        <a:cubicBezTo>
                          <a:pt x="23705" y="17487"/>
                          <a:pt x="3852" y="519"/>
                          <a:pt x="834" y="16"/>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89" name="フリーフォーム 988"/>
                  <p:cNvSpPr/>
                  <p:nvPr/>
                </p:nvSpPr>
                <p:spPr>
                  <a:xfrm>
                    <a:off x="5663194" y="2737882"/>
                    <a:ext cx="134632" cy="223988"/>
                  </a:xfrm>
                  <a:custGeom>
                    <a:avLst/>
                    <a:gdLst>
                      <a:gd name="connsiteX0" fmla="*/ 1848 w 134632"/>
                      <a:gd name="connsiteY0" fmla="*/ 21794 h 223988"/>
                      <a:gd name="connsiteX1" fmla="*/ 7884 w 134632"/>
                      <a:gd name="connsiteY1" fmla="*/ 163632 h 223988"/>
                      <a:gd name="connsiteX2" fmla="*/ 10902 w 134632"/>
                      <a:gd name="connsiteY2" fmla="*/ 172685 h 223988"/>
                      <a:gd name="connsiteX3" fmla="*/ 19955 w 134632"/>
                      <a:gd name="connsiteY3" fmla="*/ 175703 h 223988"/>
                      <a:gd name="connsiteX4" fmla="*/ 38062 w 134632"/>
                      <a:gd name="connsiteY4" fmla="*/ 190792 h 223988"/>
                      <a:gd name="connsiteX5" fmla="*/ 44098 w 134632"/>
                      <a:gd name="connsiteY5" fmla="*/ 199846 h 223988"/>
                      <a:gd name="connsiteX6" fmla="*/ 53151 w 134632"/>
                      <a:gd name="connsiteY6" fmla="*/ 217953 h 223988"/>
                      <a:gd name="connsiteX7" fmla="*/ 62205 w 134632"/>
                      <a:gd name="connsiteY7" fmla="*/ 223988 h 223988"/>
                      <a:gd name="connsiteX8" fmla="*/ 74276 w 134632"/>
                      <a:gd name="connsiteY8" fmla="*/ 205881 h 223988"/>
                      <a:gd name="connsiteX9" fmla="*/ 80312 w 134632"/>
                      <a:gd name="connsiteY9" fmla="*/ 196828 h 223988"/>
                      <a:gd name="connsiteX10" fmla="*/ 86347 w 134632"/>
                      <a:gd name="connsiteY10" fmla="*/ 178721 h 223988"/>
                      <a:gd name="connsiteX11" fmla="*/ 98419 w 134632"/>
                      <a:gd name="connsiteY11" fmla="*/ 160614 h 223988"/>
                      <a:gd name="connsiteX12" fmla="*/ 104454 w 134632"/>
                      <a:gd name="connsiteY12" fmla="*/ 151561 h 223988"/>
                      <a:gd name="connsiteX13" fmla="*/ 110490 w 134632"/>
                      <a:gd name="connsiteY13" fmla="*/ 133454 h 223988"/>
                      <a:gd name="connsiteX14" fmla="*/ 116525 w 134632"/>
                      <a:gd name="connsiteY14" fmla="*/ 124400 h 223988"/>
                      <a:gd name="connsiteX15" fmla="*/ 122561 w 134632"/>
                      <a:gd name="connsiteY15" fmla="*/ 106293 h 223988"/>
                      <a:gd name="connsiteX16" fmla="*/ 125579 w 134632"/>
                      <a:gd name="connsiteY16" fmla="*/ 85168 h 223988"/>
                      <a:gd name="connsiteX17" fmla="*/ 131615 w 134632"/>
                      <a:gd name="connsiteY17" fmla="*/ 45937 h 223988"/>
                      <a:gd name="connsiteX18" fmla="*/ 134632 w 134632"/>
                      <a:gd name="connsiteY18" fmla="*/ 18776 h 223988"/>
                      <a:gd name="connsiteX19" fmla="*/ 131615 w 134632"/>
                      <a:gd name="connsiteY19" fmla="*/ 669 h 223988"/>
                      <a:gd name="connsiteX20" fmla="*/ 122561 w 134632"/>
                      <a:gd name="connsiteY20" fmla="*/ 6705 h 223988"/>
                      <a:gd name="connsiteX21" fmla="*/ 101436 w 134632"/>
                      <a:gd name="connsiteY21" fmla="*/ 12741 h 223988"/>
                      <a:gd name="connsiteX22" fmla="*/ 80312 w 134632"/>
                      <a:gd name="connsiteY22" fmla="*/ 9723 h 223988"/>
                      <a:gd name="connsiteX23" fmla="*/ 68240 w 134632"/>
                      <a:gd name="connsiteY23" fmla="*/ 6705 h 223988"/>
                      <a:gd name="connsiteX24" fmla="*/ 32026 w 134632"/>
                      <a:gd name="connsiteY24" fmla="*/ 669 h 223988"/>
                      <a:gd name="connsiteX25" fmla="*/ 1848 w 134632"/>
                      <a:gd name="connsiteY25" fmla="*/ 21794 h 22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632" h="223988">
                        <a:moveTo>
                          <a:pt x="1848" y="21794"/>
                        </a:moveTo>
                        <a:cubicBezTo>
                          <a:pt x="-2176" y="48955"/>
                          <a:pt x="611" y="7267"/>
                          <a:pt x="7884" y="163632"/>
                        </a:cubicBezTo>
                        <a:cubicBezTo>
                          <a:pt x="8032" y="166809"/>
                          <a:pt x="8653" y="170436"/>
                          <a:pt x="10902" y="172685"/>
                        </a:cubicBezTo>
                        <a:cubicBezTo>
                          <a:pt x="13151" y="174934"/>
                          <a:pt x="17110" y="174280"/>
                          <a:pt x="19955" y="175703"/>
                        </a:cubicBezTo>
                        <a:cubicBezTo>
                          <a:pt x="26738" y="179095"/>
                          <a:pt x="33294" y="185071"/>
                          <a:pt x="38062" y="190792"/>
                        </a:cubicBezTo>
                        <a:cubicBezTo>
                          <a:pt x="40384" y="193578"/>
                          <a:pt x="42476" y="196602"/>
                          <a:pt x="44098" y="199846"/>
                        </a:cubicBezTo>
                        <a:cubicBezTo>
                          <a:pt x="49006" y="209661"/>
                          <a:pt x="44505" y="209307"/>
                          <a:pt x="53151" y="217953"/>
                        </a:cubicBezTo>
                        <a:cubicBezTo>
                          <a:pt x="55716" y="220518"/>
                          <a:pt x="59187" y="221976"/>
                          <a:pt x="62205" y="223988"/>
                        </a:cubicBezTo>
                        <a:lnTo>
                          <a:pt x="74276" y="205881"/>
                        </a:lnTo>
                        <a:lnTo>
                          <a:pt x="80312" y="196828"/>
                        </a:lnTo>
                        <a:cubicBezTo>
                          <a:pt x="82324" y="190792"/>
                          <a:pt x="82818" y="184014"/>
                          <a:pt x="86347" y="178721"/>
                        </a:cubicBezTo>
                        <a:lnTo>
                          <a:pt x="98419" y="160614"/>
                        </a:lnTo>
                        <a:cubicBezTo>
                          <a:pt x="100431" y="157596"/>
                          <a:pt x="103307" y="155002"/>
                          <a:pt x="104454" y="151561"/>
                        </a:cubicBezTo>
                        <a:cubicBezTo>
                          <a:pt x="106466" y="145525"/>
                          <a:pt x="106961" y="138748"/>
                          <a:pt x="110490" y="133454"/>
                        </a:cubicBezTo>
                        <a:cubicBezTo>
                          <a:pt x="112502" y="130436"/>
                          <a:pt x="115052" y="127714"/>
                          <a:pt x="116525" y="124400"/>
                        </a:cubicBezTo>
                        <a:cubicBezTo>
                          <a:pt x="119109" y="118586"/>
                          <a:pt x="122561" y="106293"/>
                          <a:pt x="122561" y="106293"/>
                        </a:cubicBezTo>
                        <a:cubicBezTo>
                          <a:pt x="123567" y="99251"/>
                          <a:pt x="124497" y="92198"/>
                          <a:pt x="125579" y="85168"/>
                        </a:cubicBezTo>
                        <a:cubicBezTo>
                          <a:pt x="128934" y="63364"/>
                          <a:pt x="128700" y="69262"/>
                          <a:pt x="131615" y="45937"/>
                        </a:cubicBezTo>
                        <a:cubicBezTo>
                          <a:pt x="132745" y="36898"/>
                          <a:pt x="133626" y="27830"/>
                          <a:pt x="134632" y="18776"/>
                        </a:cubicBezTo>
                        <a:cubicBezTo>
                          <a:pt x="133626" y="12740"/>
                          <a:pt x="135942" y="4996"/>
                          <a:pt x="131615" y="669"/>
                        </a:cubicBezTo>
                        <a:cubicBezTo>
                          <a:pt x="129050" y="-1896"/>
                          <a:pt x="125805" y="5083"/>
                          <a:pt x="122561" y="6705"/>
                        </a:cubicBezTo>
                        <a:cubicBezTo>
                          <a:pt x="118230" y="8870"/>
                          <a:pt x="105305" y="11774"/>
                          <a:pt x="101436" y="12741"/>
                        </a:cubicBezTo>
                        <a:cubicBezTo>
                          <a:pt x="94395" y="11735"/>
                          <a:pt x="87310" y="10995"/>
                          <a:pt x="80312" y="9723"/>
                        </a:cubicBezTo>
                        <a:cubicBezTo>
                          <a:pt x="76231" y="8981"/>
                          <a:pt x="72289" y="7605"/>
                          <a:pt x="68240" y="6705"/>
                        </a:cubicBezTo>
                        <a:cubicBezTo>
                          <a:pt x="55986" y="3982"/>
                          <a:pt x="44624" y="2069"/>
                          <a:pt x="32026" y="669"/>
                        </a:cubicBezTo>
                        <a:cubicBezTo>
                          <a:pt x="30027" y="447"/>
                          <a:pt x="5872" y="-5367"/>
                          <a:pt x="1848" y="21794"/>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0" name="フリーフォーム 989"/>
                  <p:cNvSpPr/>
                  <p:nvPr/>
                </p:nvSpPr>
                <p:spPr>
                  <a:xfrm>
                    <a:off x="5640900" y="1955540"/>
                    <a:ext cx="253500" cy="1024437"/>
                  </a:xfrm>
                  <a:custGeom>
                    <a:avLst/>
                    <a:gdLst>
                      <a:gd name="connsiteX0" fmla="*/ 9053 w 253500"/>
                      <a:gd name="connsiteY0" fmla="*/ 37609 h 1024437"/>
                      <a:gd name="connsiteX1" fmla="*/ 21124 w 253500"/>
                      <a:gd name="connsiteY1" fmla="*/ 22520 h 1024437"/>
                      <a:gd name="connsiteX2" fmla="*/ 45267 w 253500"/>
                      <a:gd name="connsiteY2" fmla="*/ 16485 h 1024437"/>
                      <a:gd name="connsiteX3" fmla="*/ 63374 w 253500"/>
                      <a:gd name="connsiteY3" fmla="*/ 10449 h 1024437"/>
                      <a:gd name="connsiteX4" fmla="*/ 72427 w 253500"/>
                      <a:gd name="connsiteY4" fmla="*/ 7431 h 1024437"/>
                      <a:gd name="connsiteX5" fmla="*/ 96570 w 253500"/>
                      <a:gd name="connsiteY5" fmla="*/ 4413 h 1024437"/>
                      <a:gd name="connsiteX6" fmla="*/ 132784 w 253500"/>
                      <a:gd name="connsiteY6" fmla="*/ 4413 h 1024437"/>
                      <a:gd name="connsiteX7" fmla="*/ 138819 w 253500"/>
                      <a:gd name="connsiteY7" fmla="*/ 13467 h 1024437"/>
                      <a:gd name="connsiteX8" fmla="*/ 147873 w 253500"/>
                      <a:gd name="connsiteY8" fmla="*/ 22520 h 1024437"/>
                      <a:gd name="connsiteX9" fmla="*/ 175033 w 253500"/>
                      <a:gd name="connsiteY9" fmla="*/ 40627 h 1024437"/>
                      <a:gd name="connsiteX10" fmla="*/ 184087 w 253500"/>
                      <a:gd name="connsiteY10" fmla="*/ 46663 h 1024437"/>
                      <a:gd name="connsiteX11" fmla="*/ 208229 w 253500"/>
                      <a:gd name="connsiteY11" fmla="*/ 61752 h 1024437"/>
                      <a:gd name="connsiteX12" fmla="*/ 217283 w 253500"/>
                      <a:gd name="connsiteY12" fmla="*/ 64770 h 1024437"/>
                      <a:gd name="connsiteX13" fmla="*/ 226336 w 253500"/>
                      <a:gd name="connsiteY13" fmla="*/ 67788 h 1024437"/>
                      <a:gd name="connsiteX14" fmla="*/ 238408 w 253500"/>
                      <a:gd name="connsiteY14" fmla="*/ 85895 h 1024437"/>
                      <a:gd name="connsiteX15" fmla="*/ 244443 w 253500"/>
                      <a:gd name="connsiteY15" fmla="*/ 94948 h 1024437"/>
                      <a:gd name="connsiteX16" fmla="*/ 250479 w 253500"/>
                      <a:gd name="connsiteY16" fmla="*/ 113055 h 1024437"/>
                      <a:gd name="connsiteX17" fmla="*/ 250479 w 253500"/>
                      <a:gd name="connsiteY17" fmla="*/ 209625 h 1024437"/>
                      <a:gd name="connsiteX18" fmla="*/ 241425 w 253500"/>
                      <a:gd name="connsiteY18" fmla="*/ 239804 h 1024437"/>
                      <a:gd name="connsiteX19" fmla="*/ 235390 w 253500"/>
                      <a:gd name="connsiteY19" fmla="*/ 248857 h 1024437"/>
                      <a:gd name="connsiteX20" fmla="*/ 229354 w 253500"/>
                      <a:gd name="connsiteY20" fmla="*/ 266964 h 1024437"/>
                      <a:gd name="connsiteX21" fmla="*/ 226336 w 253500"/>
                      <a:gd name="connsiteY21" fmla="*/ 276017 h 1024437"/>
                      <a:gd name="connsiteX22" fmla="*/ 220301 w 253500"/>
                      <a:gd name="connsiteY22" fmla="*/ 294124 h 1024437"/>
                      <a:gd name="connsiteX23" fmla="*/ 217283 w 253500"/>
                      <a:gd name="connsiteY23" fmla="*/ 303178 h 1024437"/>
                      <a:gd name="connsiteX24" fmla="*/ 211247 w 253500"/>
                      <a:gd name="connsiteY24" fmla="*/ 330338 h 1024437"/>
                      <a:gd name="connsiteX25" fmla="*/ 211247 w 253500"/>
                      <a:gd name="connsiteY25" fmla="*/ 502354 h 1024437"/>
                      <a:gd name="connsiteX26" fmla="*/ 205212 w 253500"/>
                      <a:gd name="connsiteY26" fmla="*/ 632120 h 1024437"/>
                      <a:gd name="connsiteX27" fmla="*/ 202194 w 253500"/>
                      <a:gd name="connsiteY27" fmla="*/ 674370 h 1024437"/>
                      <a:gd name="connsiteX28" fmla="*/ 196158 w 253500"/>
                      <a:gd name="connsiteY28" fmla="*/ 725673 h 1024437"/>
                      <a:gd name="connsiteX29" fmla="*/ 193140 w 253500"/>
                      <a:gd name="connsiteY29" fmla="*/ 734726 h 1024437"/>
                      <a:gd name="connsiteX30" fmla="*/ 184087 w 253500"/>
                      <a:gd name="connsiteY30" fmla="*/ 776976 h 1024437"/>
                      <a:gd name="connsiteX31" fmla="*/ 181069 w 253500"/>
                      <a:gd name="connsiteY31" fmla="*/ 792065 h 1024437"/>
                      <a:gd name="connsiteX32" fmla="*/ 175033 w 253500"/>
                      <a:gd name="connsiteY32" fmla="*/ 843368 h 1024437"/>
                      <a:gd name="connsiteX33" fmla="*/ 165980 w 253500"/>
                      <a:gd name="connsiteY33" fmla="*/ 876564 h 1024437"/>
                      <a:gd name="connsiteX34" fmla="*/ 162962 w 253500"/>
                      <a:gd name="connsiteY34" fmla="*/ 888635 h 1024437"/>
                      <a:gd name="connsiteX35" fmla="*/ 159944 w 253500"/>
                      <a:gd name="connsiteY35" fmla="*/ 903724 h 1024437"/>
                      <a:gd name="connsiteX36" fmla="*/ 156926 w 253500"/>
                      <a:gd name="connsiteY36" fmla="*/ 912778 h 1024437"/>
                      <a:gd name="connsiteX37" fmla="*/ 147873 w 253500"/>
                      <a:gd name="connsiteY37" fmla="*/ 955027 h 1024437"/>
                      <a:gd name="connsiteX38" fmla="*/ 144855 w 253500"/>
                      <a:gd name="connsiteY38" fmla="*/ 964081 h 1024437"/>
                      <a:gd name="connsiteX39" fmla="*/ 138819 w 253500"/>
                      <a:gd name="connsiteY39" fmla="*/ 973134 h 1024437"/>
                      <a:gd name="connsiteX40" fmla="*/ 126748 w 253500"/>
                      <a:gd name="connsiteY40" fmla="*/ 988223 h 1024437"/>
                      <a:gd name="connsiteX41" fmla="*/ 114677 w 253500"/>
                      <a:gd name="connsiteY41" fmla="*/ 1006330 h 1024437"/>
                      <a:gd name="connsiteX42" fmla="*/ 108641 w 253500"/>
                      <a:gd name="connsiteY42" fmla="*/ 1015384 h 1024437"/>
                      <a:gd name="connsiteX43" fmla="*/ 99588 w 253500"/>
                      <a:gd name="connsiteY43" fmla="*/ 1024437 h 1024437"/>
                      <a:gd name="connsiteX44" fmla="*/ 96570 w 253500"/>
                      <a:gd name="connsiteY44" fmla="*/ 1015384 h 1024437"/>
                      <a:gd name="connsiteX45" fmla="*/ 108641 w 253500"/>
                      <a:gd name="connsiteY45" fmla="*/ 988223 h 1024437"/>
                      <a:gd name="connsiteX46" fmla="*/ 111659 w 253500"/>
                      <a:gd name="connsiteY46" fmla="*/ 979170 h 1024437"/>
                      <a:gd name="connsiteX47" fmla="*/ 117695 w 253500"/>
                      <a:gd name="connsiteY47" fmla="*/ 948992 h 1024437"/>
                      <a:gd name="connsiteX48" fmla="*/ 123730 w 253500"/>
                      <a:gd name="connsiteY48" fmla="*/ 930885 h 1024437"/>
                      <a:gd name="connsiteX49" fmla="*/ 126748 w 253500"/>
                      <a:gd name="connsiteY49" fmla="*/ 909760 h 1024437"/>
                      <a:gd name="connsiteX50" fmla="*/ 135802 w 253500"/>
                      <a:gd name="connsiteY50" fmla="*/ 879582 h 1024437"/>
                      <a:gd name="connsiteX51" fmla="*/ 138819 w 253500"/>
                      <a:gd name="connsiteY51" fmla="*/ 870528 h 1024437"/>
                      <a:gd name="connsiteX52" fmla="*/ 144855 w 253500"/>
                      <a:gd name="connsiteY52" fmla="*/ 852421 h 1024437"/>
                      <a:gd name="connsiteX53" fmla="*/ 147873 w 253500"/>
                      <a:gd name="connsiteY53" fmla="*/ 843368 h 1024437"/>
                      <a:gd name="connsiteX54" fmla="*/ 150891 w 253500"/>
                      <a:gd name="connsiteY54" fmla="*/ 773958 h 1024437"/>
                      <a:gd name="connsiteX55" fmla="*/ 147873 w 253500"/>
                      <a:gd name="connsiteY55" fmla="*/ 783011 h 1024437"/>
                      <a:gd name="connsiteX56" fmla="*/ 135802 w 253500"/>
                      <a:gd name="connsiteY56" fmla="*/ 786029 h 1024437"/>
                      <a:gd name="connsiteX57" fmla="*/ 66392 w 253500"/>
                      <a:gd name="connsiteY57" fmla="*/ 783011 h 1024437"/>
                      <a:gd name="connsiteX58" fmla="*/ 33196 w 253500"/>
                      <a:gd name="connsiteY58" fmla="*/ 776976 h 1024437"/>
                      <a:gd name="connsiteX59" fmla="*/ 24142 w 253500"/>
                      <a:gd name="connsiteY59" fmla="*/ 770940 h 1024437"/>
                      <a:gd name="connsiteX60" fmla="*/ 27160 w 253500"/>
                      <a:gd name="connsiteY60" fmla="*/ 761887 h 1024437"/>
                      <a:gd name="connsiteX61" fmla="*/ 54320 w 253500"/>
                      <a:gd name="connsiteY61" fmla="*/ 746798 h 1024437"/>
                      <a:gd name="connsiteX62" fmla="*/ 108641 w 253500"/>
                      <a:gd name="connsiteY62" fmla="*/ 749815 h 1024437"/>
                      <a:gd name="connsiteX63" fmla="*/ 135802 w 253500"/>
                      <a:gd name="connsiteY63" fmla="*/ 758869 h 1024437"/>
                      <a:gd name="connsiteX64" fmla="*/ 153909 w 253500"/>
                      <a:gd name="connsiteY64" fmla="*/ 761887 h 1024437"/>
                      <a:gd name="connsiteX65" fmla="*/ 178051 w 253500"/>
                      <a:gd name="connsiteY65" fmla="*/ 758869 h 1024437"/>
                      <a:gd name="connsiteX66" fmla="*/ 181069 w 253500"/>
                      <a:gd name="connsiteY66" fmla="*/ 728691 h 1024437"/>
                      <a:gd name="connsiteX67" fmla="*/ 184087 w 253500"/>
                      <a:gd name="connsiteY67" fmla="*/ 713602 h 1024437"/>
                      <a:gd name="connsiteX68" fmla="*/ 187105 w 253500"/>
                      <a:gd name="connsiteY68" fmla="*/ 695495 h 1024437"/>
                      <a:gd name="connsiteX69" fmla="*/ 184087 w 253500"/>
                      <a:gd name="connsiteY69" fmla="*/ 671352 h 1024437"/>
                      <a:gd name="connsiteX70" fmla="*/ 181069 w 253500"/>
                      <a:gd name="connsiteY70" fmla="*/ 653245 h 1024437"/>
                      <a:gd name="connsiteX71" fmla="*/ 178051 w 253500"/>
                      <a:gd name="connsiteY71" fmla="*/ 623067 h 1024437"/>
                      <a:gd name="connsiteX72" fmla="*/ 168998 w 253500"/>
                      <a:gd name="connsiteY72" fmla="*/ 620049 h 1024437"/>
                      <a:gd name="connsiteX73" fmla="*/ 159944 w 253500"/>
                      <a:gd name="connsiteY73" fmla="*/ 610996 h 1024437"/>
                      <a:gd name="connsiteX74" fmla="*/ 153909 w 253500"/>
                      <a:gd name="connsiteY74" fmla="*/ 601942 h 1024437"/>
                      <a:gd name="connsiteX75" fmla="*/ 144855 w 253500"/>
                      <a:gd name="connsiteY75" fmla="*/ 598924 h 1024437"/>
                      <a:gd name="connsiteX76" fmla="*/ 135802 w 253500"/>
                      <a:gd name="connsiteY76" fmla="*/ 592889 h 1024437"/>
                      <a:gd name="connsiteX77" fmla="*/ 111659 w 253500"/>
                      <a:gd name="connsiteY77" fmla="*/ 586853 h 1024437"/>
                      <a:gd name="connsiteX78" fmla="*/ 102606 w 253500"/>
                      <a:gd name="connsiteY78" fmla="*/ 583835 h 1024437"/>
                      <a:gd name="connsiteX79" fmla="*/ 36214 w 253500"/>
                      <a:gd name="connsiteY79" fmla="*/ 586853 h 1024437"/>
                      <a:gd name="connsiteX80" fmla="*/ 18107 w 253500"/>
                      <a:gd name="connsiteY80" fmla="*/ 592889 h 1024437"/>
                      <a:gd name="connsiteX81" fmla="*/ 12071 w 253500"/>
                      <a:gd name="connsiteY81" fmla="*/ 574782 h 1024437"/>
                      <a:gd name="connsiteX82" fmla="*/ 9053 w 253500"/>
                      <a:gd name="connsiteY82" fmla="*/ 565728 h 1024437"/>
                      <a:gd name="connsiteX83" fmla="*/ 18107 w 253500"/>
                      <a:gd name="connsiteY83" fmla="*/ 559693 h 1024437"/>
                      <a:gd name="connsiteX84" fmla="*/ 57338 w 253500"/>
                      <a:gd name="connsiteY84" fmla="*/ 559693 h 1024437"/>
                      <a:gd name="connsiteX85" fmla="*/ 75445 w 253500"/>
                      <a:gd name="connsiteY85" fmla="*/ 565728 h 1024437"/>
                      <a:gd name="connsiteX86" fmla="*/ 87516 w 253500"/>
                      <a:gd name="connsiteY86" fmla="*/ 568746 h 1024437"/>
                      <a:gd name="connsiteX87" fmla="*/ 105623 w 253500"/>
                      <a:gd name="connsiteY87" fmla="*/ 574782 h 1024437"/>
                      <a:gd name="connsiteX88" fmla="*/ 123730 w 253500"/>
                      <a:gd name="connsiteY88" fmla="*/ 580817 h 1024437"/>
                      <a:gd name="connsiteX89" fmla="*/ 132784 w 253500"/>
                      <a:gd name="connsiteY89" fmla="*/ 583835 h 1024437"/>
                      <a:gd name="connsiteX90" fmla="*/ 159944 w 253500"/>
                      <a:gd name="connsiteY90" fmla="*/ 595907 h 1024437"/>
                      <a:gd name="connsiteX91" fmla="*/ 168998 w 253500"/>
                      <a:gd name="connsiteY91" fmla="*/ 598924 h 1024437"/>
                      <a:gd name="connsiteX92" fmla="*/ 178051 w 253500"/>
                      <a:gd name="connsiteY92" fmla="*/ 607978 h 1024437"/>
                      <a:gd name="connsiteX93" fmla="*/ 181069 w 253500"/>
                      <a:gd name="connsiteY93" fmla="*/ 598924 h 1024437"/>
                      <a:gd name="connsiteX94" fmla="*/ 178051 w 253500"/>
                      <a:gd name="connsiteY94" fmla="*/ 574782 h 1024437"/>
                      <a:gd name="connsiteX95" fmla="*/ 172016 w 253500"/>
                      <a:gd name="connsiteY95" fmla="*/ 550639 h 1024437"/>
                      <a:gd name="connsiteX96" fmla="*/ 165980 w 253500"/>
                      <a:gd name="connsiteY96" fmla="*/ 475194 h 1024437"/>
                      <a:gd name="connsiteX97" fmla="*/ 159944 w 253500"/>
                      <a:gd name="connsiteY97" fmla="*/ 457087 h 1024437"/>
                      <a:gd name="connsiteX98" fmla="*/ 135802 w 253500"/>
                      <a:gd name="connsiteY98" fmla="*/ 435962 h 1024437"/>
                      <a:gd name="connsiteX99" fmla="*/ 117695 w 253500"/>
                      <a:gd name="connsiteY99" fmla="*/ 429926 h 1024437"/>
                      <a:gd name="connsiteX100" fmla="*/ 108641 w 253500"/>
                      <a:gd name="connsiteY100" fmla="*/ 423891 h 1024437"/>
                      <a:gd name="connsiteX101" fmla="*/ 90534 w 253500"/>
                      <a:gd name="connsiteY101" fmla="*/ 417855 h 1024437"/>
                      <a:gd name="connsiteX102" fmla="*/ 81481 w 253500"/>
                      <a:gd name="connsiteY102" fmla="*/ 414837 h 1024437"/>
                      <a:gd name="connsiteX103" fmla="*/ 60356 w 253500"/>
                      <a:gd name="connsiteY103" fmla="*/ 408802 h 1024437"/>
                      <a:gd name="connsiteX104" fmla="*/ 51303 w 253500"/>
                      <a:gd name="connsiteY104" fmla="*/ 405784 h 1024437"/>
                      <a:gd name="connsiteX105" fmla="*/ 36214 w 253500"/>
                      <a:gd name="connsiteY105" fmla="*/ 402766 h 1024437"/>
                      <a:gd name="connsiteX106" fmla="*/ 24142 w 253500"/>
                      <a:gd name="connsiteY106" fmla="*/ 399748 h 1024437"/>
                      <a:gd name="connsiteX107" fmla="*/ 3017 w 253500"/>
                      <a:gd name="connsiteY107" fmla="*/ 396730 h 1024437"/>
                      <a:gd name="connsiteX108" fmla="*/ 6035 w 253500"/>
                      <a:gd name="connsiteY108" fmla="*/ 372588 h 1024437"/>
                      <a:gd name="connsiteX109" fmla="*/ 18107 w 253500"/>
                      <a:gd name="connsiteY109" fmla="*/ 354481 h 1024437"/>
                      <a:gd name="connsiteX110" fmla="*/ 39231 w 253500"/>
                      <a:gd name="connsiteY110" fmla="*/ 360516 h 1024437"/>
                      <a:gd name="connsiteX111" fmla="*/ 66392 w 253500"/>
                      <a:gd name="connsiteY111" fmla="*/ 369570 h 1024437"/>
                      <a:gd name="connsiteX112" fmla="*/ 84499 w 253500"/>
                      <a:gd name="connsiteY112" fmla="*/ 375606 h 1024437"/>
                      <a:gd name="connsiteX113" fmla="*/ 93552 w 253500"/>
                      <a:gd name="connsiteY113" fmla="*/ 378623 h 1024437"/>
                      <a:gd name="connsiteX114" fmla="*/ 111659 w 253500"/>
                      <a:gd name="connsiteY114" fmla="*/ 390695 h 1024437"/>
                      <a:gd name="connsiteX115" fmla="*/ 129766 w 253500"/>
                      <a:gd name="connsiteY115" fmla="*/ 396730 h 1024437"/>
                      <a:gd name="connsiteX116" fmla="*/ 138819 w 253500"/>
                      <a:gd name="connsiteY116" fmla="*/ 402766 h 1024437"/>
                      <a:gd name="connsiteX117" fmla="*/ 150891 w 253500"/>
                      <a:gd name="connsiteY117" fmla="*/ 405784 h 1024437"/>
                      <a:gd name="connsiteX118" fmla="*/ 159944 w 253500"/>
                      <a:gd name="connsiteY118" fmla="*/ 408802 h 1024437"/>
                      <a:gd name="connsiteX119" fmla="*/ 162962 w 253500"/>
                      <a:gd name="connsiteY119" fmla="*/ 417855 h 1024437"/>
                      <a:gd name="connsiteX120" fmla="*/ 181069 w 253500"/>
                      <a:gd name="connsiteY120" fmla="*/ 429926 h 1024437"/>
                      <a:gd name="connsiteX121" fmla="*/ 181069 w 253500"/>
                      <a:gd name="connsiteY121" fmla="*/ 321285 h 1024437"/>
                      <a:gd name="connsiteX122" fmla="*/ 165980 w 253500"/>
                      <a:gd name="connsiteY122" fmla="*/ 309213 h 1024437"/>
                      <a:gd name="connsiteX123" fmla="*/ 147873 w 253500"/>
                      <a:gd name="connsiteY123" fmla="*/ 297142 h 1024437"/>
                      <a:gd name="connsiteX124" fmla="*/ 138819 w 253500"/>
                      <a:gd name="connsiteY124" fmla="*/ 291107 h 1024437"/>
                      <a:gd name="connsiteX125" fmla="*/ 117695 w 253500"/>
                      <a:gd name="connsiteY125" fmla="*/ 269982 h 1024437"/>
                      <a:gd name="connsiteX126" fmla="*/ 93552 w 253500"/>
                      <a:gd name="connsiteY126" fmla="*/ 248857 h 1024437"/>
                      <a:gd name="connsiteX127" fmla="*/ 75445 w 253500"/>
                      <a:gd name="connsiteY127" fmla="*/ 242821 h 1024437"/>
                      <a:gd name="connsiteX128" fmla="*/ 66392 w 253500"/>
                      <a:gd name="connsiteY128" fmla="*/ 236786 h 1024437"/>
                      <a:gd name="connsiteX129" fmla="*/ 48285 w 253500"/>
                      <a:gd name="connsiteY129" fmla="*/ 230750 h 1024437"/>
                      <a:gd name="connsiteX130" fmla="*/ 12071 w 253500"/>
                      <a:gd name="connsiteY130" fmla="*/ 233768 h 1024437"/>
                      <a:gd name="connsiteX131" fmla="*/ 3017 w 253500"/>
                      <a:gd name="connsiteY131" fmla="*/ 242821 h 1024437"/>
                      <a:gd name="connsiteX132" fmla="*/ 0 w 253500"/>
                      <a:gd name="connsiteY132" fmla="*/ 233768 h 1024437"/>
                      <a:gd name="connsiteX133" fmla="*/ 3017 w 253500"/>
                      <a:gd name="connsiteY133" fmla="*/ 200572 h 1024437"/>
                      <a:gd name="connsiteX134" fmla="*/ 12071 w 253500"/>
                      <a:gd name="connsiteY134" fmla="*/ 194536 h 1024437"/>
                      <a:gd name="connsiteX135" fmla="*/ 30178 w 253500"/>
                      <a:gd name="connsiteY135" fmla="*/ 188501 h 1024437"/>
                      <a:gd name="connsiteX136" fmla="*/ 48285 w 253500"/>
                      <a:gd name="connsiteY136" fmla="*/ 194536 h 1024437"/>
                      <a:gd name="connsiteX137" fmla="*/ 57338 w 253500"/>
                      <a:gd name="connsiteY137" fmla="*/ 197554 h 1024437"/>
                      <a:gd name="connsiteX138" fmla="*/ 75445 w 253500"/>
                      <a:gd name="connsiteY138" fmla="*/ 206608 h 1024437"/>
                      <a:gd name="connsiteX139" fmla="*/ 111659 w 253500"/>
                      <a:gd name="connsiteY139" fmla="*/ 209625 h 1024437"/>
                      <a:gd name="connsiteX140" fmla="*/ 129766 w 253500"/>
                      <a:gd name="connsiteY140" fmla="*/ 215661 h 1024437"/>
                      <a:gd name="connsiteX141" fmla="*/ 138819 w 253500"/>
                      <a:gd name="connsiteY141" fmla="*/ 218679 h 1024437"/>
                      <a:gd name="connsiteX142" fmla="*/ 147873 w 253500"/>
                      <a:gd name="connsiteY142" fmla="*/ 224714 h 1024437"/>
                      <a:gd name="connsiteX143" fmla="*/ 153909 w 253500"/>
                      <a:gd name="connsiteY143" fmla="*/ 233768 h 1024437"/>
                      <a:gd name="connsiteX144" fmla="*/ 162962 w 253500"/>
                      <a:gd name="connsiteY144" fmla="*/ 239804 h 1024437"/>
                      <a:gd name="connsiteX145" fmla="*/ 165980 w 253500"/>
                      <a:gd name="connsiteY145" fmla="*/ 248857 h 1024437"/>
                      <a:gd name="connsiteX146" fmla="*/ 184087 w 253500"/>
                      <a:gd name="connsiteY146" fmla="*/ 260928 h 1024437"/>
                      <a:gd name="connsiteX147" fmla="*/ 202194 w 253500"/>
                      <a:gd name="connsiteY147" fmla="*/ 254893 h 1024437"/>
                      <a:gd name="connsiteX148" fmla="*/ 208229 w 253500"/>
                      <a:gd name="connsiteY148" fmla="*/ 245839 h 1024437"/>
                      <a:gd name="connsiteX149" fmla="*/ 214265 w 253500"/>
                      <a:gd name="connsiteY149" fmla="*/ 227732 h 1024437"/>
                      <a:gd name="connsiteX150" fmla="*/ 217283 w 253500"/>
                      <a:gd name="connsiteY150" fmla="*/ 218679 h 1024437"/>
                      <a:gd name="connsiteX151" fmla="*/ 223318 w 253500"/>
                      <a:gd name="connsiteY151" fmla="*/ 200572 h 1024437"/>
                      <a:gd name="connsiteX152" fmla="*/ 226336 w 253500"/>
                      <a:gd name="connsiteY152" fmla="*/ 191518 h 1024437"/>
                      <a:gd name="connsiteX153" fmla="*/ 226336 w 253500"/>
                      <a:gd name="connsiteY153" fmla="*/ 104002 h 1024437"/>
                      <a:gd name="connsiteX154" fmla="*/ 211247 w 253500"/>
                      <a:gd name="connsiteY154" fmla="*/ 88912 h 1024437"/>
                      <a:gd name="connsiteX155" fmla="*/ 181069 w 253500"/>
                      <a:gd name="connsiteY155" fmla="*/ 67788 h 1024437"/>
                      <a:gd name="connsiteX156" fmla="*/ 144855 w 253500"/>
                      <a:gd name="connsiteY156" fmla="*/ 43645 h 1024437"/>
                      <a:gd name="connsiteX157" fmla="*/ 117695 w 253500"/>
                      <a:gd name="connsiteY157" fmla="*/ 31574 h 1024437"/>
                      <a:gd name="connsiteX158" fmla="*/ 9053 w 253500"/>
                      <a:gd name="connsiteY158" fmla="*/ 37609 h 102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53500" h="1024437">
                        <a:moveTo>
                          <a:pt x="9053" y="37609"/>
                        </a:moveTo>
                        <a:cubicBezTo>
                          <a:pt x="13077" y="32579"/>
                          <a:pt x="15560" y="25765"/>
                          <a:pt x="21124" y="22520"/>
                        </a:cubicBezTo>
                        <a:cubicBezTo>
                          <a:pt x="28289" y="18340"/>
                          <a:pt x="37397" y="19108"/>
                          <a:pt x="45267" y="16485"/>
                        </a:cubicBezTo>
                        <a:lnTo>
                          <a:pt x="63374" y="10449"/>
                        </a:lnTo>
                        <a:cubicBezTo>
                          <a:pt x="66392" y="9443"/>
                          <a:pt x="69271" y="7826"/>
                          <a:pt x="72427" y="7431"/>
                        </a:cubicBezTo>
                        <a:lnTo>
                          <a:pt x="96570" y="4413"/>
                        </a:lnTo>
                        <a:cubicBezTo>
                          <a:pt x="110428" y="-205"/>
                          <a:pt x="113450" y="-2617"/>
                          <a:pt x="132784" y="4413"/>
                        </a:cubicBezTo>
                        <a:cubicBezTo>
                          <a:pt x="136193" y="5652"/>
                          <a:pt x="136497" y="10681"/>
                          <a:pt x="138819" y="13467"/>
                        </a:cubicBezTo>
                        <a:cubicBezTo>
                          <a:pt x="141551" y="16746"/>
                          <a:pt x="144504" y="19900"/>
                          <a:pt x="147873" y="22520"/>
                        </a:cubicBezTo>
                        <a:cubicBezTo>
                          <a:pt x="147888" y="22532"/>
                          <a:pt x="170498" y="37604"/>
                          <a:pt x="175033" y="40627"/>
                        </a:cubicBezTo>
                        <a:lnTo>
                          <a:pt x="184087" y="46663"/>
                        </a:lnTo>
                        <a:cubicBezTo>
                          <a:pt x="193651" y="61010"/>
                          <a:pt x="186682" y="54569"/>
                          <a:pt x="208229" y="61752"/>
                        </a:cubicBezTo>
                        <a:lnTo>
                          <a:pt x="217283" y="64770"/>
                        </a:lnTo>
                        <a:lnTo>
                          <a:pt x="226336" y="67788"/>
                        </a:lnTo>
                        <a:lnTo>
                          <a:pt x="238408" y="85895"/>
                        </a:lnTo>
                        <a:cubicBezTo>
                          <a:pt x="240420" y="88913"/>
                          <a:pt x="243296" y="91507"/>
                          <a:pt x="244443" y="94948"/>
                        </a:cubicBezTo>
                        <a:lnTo>
                          <a:pt x="250479" y="113055"/>
                        </a:lnTo>
                        <a:cubicBezTo>
                          <a:pt x="253115" y="163140"/>
                          <a:pt x="255699" y="165257"/>
                          <a:pt x="250479" y="209625"/>
                        </a:cubicBezTo>
                        <a:cubicBezTo>
                          <a:pt x="249876" y="214747"/>
                          <a:pt x="242701" y="237890"/>
                          <a:pt x="241425" y="239804"/>
                        </a:cubicBezTo>
                        <a:cubicBezTo>
                          <a:pt x="239413" y="242822"/>
                          <a:pt x="236863" y="245543"/>
                          <a:pt x="235390" y="248857"/>
                        </a:cubicBezTo>
                        <a:cubicBezTo>
                          <a:pt x="232806" y="254671"/>
                          <a:pt x="231366" y="260928"/>
                          <a:pt x="229354" y="266964"/>
                        </a:cubicBezTo>
                        <a:lnTo>
                          <a:pt x="226336" y="276017"/>
                        </a:lnTo>
                        <a:lnTo>
                          <a:pt x="220301" y="294124"/>
                        </a:lnTo>
                        <a:cubicBezTo>
                          <a:pt x="219295" y="297142"/>
                          <a:pt x="218055" y="300092"/>
                          <a:pt x="217283" y="303178"/>
                        </a:cubicBezTo>
                        <a:cubicBezTo>
                          <a:pt x="213021" y="320225"/>
                          <a:pt x="215078" y="311182"/>
                          <a:pt x="211247" y="330338"/>
                        </a:cubicBezTo>
                        <a:cubicBezTo>
                          <a:pt x="204399" y="446754"/>
                          <a:pt x="211247" y="305935"/>
                          <a:pt x="211247" y="502354"/>
                        </a:cubicBezTo>
                        <a:cubicBezTo>
                          <a:pt x="211247" y="606390"/>
                          <a:pt x="215303" y="581649"/>
                          <a:pt x="205212" y="632120"/>
                        </a:cubicBezTo>
                        <a:cubicBezTo>
                          <a:pt x="204206" y="646203"/>
                          <a:pt x="203320" y="660296"/>
                          <a:pt x="202194" y="674370"/>
                        </a:cubicBezTo>
                        <a:cubicBezTo>
                          <a:pt x="200941" y="690028"/>
                          <a:pt x="199725" y="709621"/>
                          <a:pt x="196158" y="725673"/>
                        </a:cubicBezTo>
                        <a:cubicBezTo>
                          <a:pt x="195468" y="728778"/>
                          <a:pt x="193977" y="731657"/>
                          <a:pt x="193140" y="734726"/>
                        </a:cubicBezTo>
                        <a:cubicBezTo>
                          <a:pt x="185369" y="763220"/>
                          <a:pt x="188655" y="751856"/>
                          <a:pt x="184087" y="776976"/>
                        </a:cubicBezTo>
                        <a:cubicBezTo>
                          <a:pt x="183169" y="782023"/>
                          <a:pt x="181794" y="786987"/>
                          <a:pt x="181069" y="792065"/>
                        </a:cubicBezTo>
                        <a:cubicBezTo>
                          <a:pt x="175464" y="831300"/>
                          <a:pt x="180687" y="806612"/>
                          <a:pt x="175033" y="843368"/>
                        </a:cubicBezTo>
                        <a:cubicBezTo>
                          <a:pt x="170857" y="870515"/>
                          <a:pt x="173528" y="846373"/>
                          <a:pt x="165980" y="876564"/>
                        </a:cubicBezTo>
                        <a:cubicBezTo>
                          <a:pt x="164974" y="880588"/>
                          <a:pt x="163862" y="884586"/>
                          <a:pt x="162962" y="888635"/>
                        </a:cubicBezTo>
                        <a:cubicBezTo>
                          <a:pt x="161849" y="893642"/>
                          <a:pt x="161188" y="898748"/>
                          <a:pt x="159944" y="903724"/>
                        </a:cubicBezTo>
                        <a:cubicBezTo>
                          <a:pt x="159172" y="906810"/>
                          <a:pt x="157641" y="909678"/>
                          <a:pt x="156926" y="912778"/>
                        </a:cubicBezTo>
                        <a:cubicBezTo>
                          <a:pt x="152765" y="930812"/>
                          <a:pt x="152293" y="939558"/>
                          <a:pt x="147873" y="955027"/>
                        </a:cubicBezTo>
                        <a:cubicBezTo>
                          <a:pt x="146999" y="958086"/>
                          <a:pt x="146278" y="961236"/>
                          <a:pt x="144855" y="964081"/>
                        </a:cubicBezTo>
                        <a:cubicBezTo>
                          <a:pt x="143233" y="967325"/>
                          <a:pt x="140831" y="970116"/>
                          <a:pt x="138819" y="973134"/>
                        </a:cubicBezTo>
                        <a:cubicBezTo>
                          <a:pt x="132025" y="993523"/>
                          <a:pt x="141448" y="971424"/>
                          <a:pt x="126748" y="988223"/>
                        </a:cubicBezTo>
                        <a:cubicBezTo>
                          <a:pt x="121971" y="993682"/>
                          <a:pt x="118701" y="1000294"/>
                          <a:pt x="114677" y="1006330"/>
                        </a:cubicBezTo>
                        <a:cubicBezTo>
                          <a:pt x="112665" y="1009348"/>
                          <a:pt x="111206" y="1012819"/>
                          <a:pt x="108641" y="1015384"/>
                        </a:cubicBezTo>
                        <a:lnTo>
                          <a:pt x="99588" y="1024437"/>
                        </a:lnTo>
                        <a:cubicBezTo>
                          <a:pt x="98582" y="1021419"/>
                          <a:pt x="96219" y="1018545"/>
                          <a:pt x="96570" y="1015384"/>
                        </a:cubicBezTo>
                        <a:cubicBezTo>
                          <a:pt x="98794" y="995369"/>
                          <a:pt x="101904" y="1001697"/>
                          <a:pt x="108641" y="988223"/>
                        </a:cubicBezTo>
                        <a:cubicBezTo>
                          <a:pt x="110063" y="985378"/>
                          <a:pt x="110653" y="982188"/>
                          <a:pt x="111659" y="979170"/>
                        </a:cubicBezTo>
                        <a:cubicBezTo>
                          <a:pt x="113699" y="966929"/>
                          <a:pt x="114318" y="960250"/>
                          <a:pt x="117695" y="948992"/>
                        </a:cubicBezTo>
                        <a:cubicBezTo>
                          <a:pt x="119523" y="942898"/>
                          <a:pt x="123730" y="930885"/>
                          <a:pt x="123730" y="930885"/>
                        </a:cubicBezTo>
                        <a:cubicBezTo>
                          <a:pt x="124736" y="923843"/>
                          <a:pt x="125475" y="916758"/>
                          <a:pt x="126748" y="909760"/>
                        </a:cubicBezTo>
                        <a:cubicBezTo>
                          <a:pt x="128573" y="899725"/>
                          <a:pt x="132652" y="889032"/>
                          <a:pt x="135802" y="879582"/>
                        </a:cubicBezTo>
                        <a:lnTo>
                          <a:pt x="138819" y="870528"/>
                        </a:lnTo>
                        <a:lnTo>
                          <a:pt x="144855" y="852421"/>
                        </a:lnTo>
                        <a:lnTo>
                          <a:pt x="147873" y="843368"/>
                        </a:lnTo>
                        <a:cubicBezTo>
                          <a:pt x="155197" y="792101"/>
                          <a:pt x="155480" y="815257"/>
                          <a:pt x="150891" y="773958"/>
                        </a:cubicBezTo>
                        <a:cubicBezTo>
                          <a:pt x="149885" y="776976"/>
                          <a:pt x="150357" y="781024"/>
                          <a:pt x="147873" y="783011"/>
                        </a:cubicBezTo>
                        <a:cubicBezTo>
                          <a:pt x="144634" y="785602"/>
                          <a:pt x="139950" y="786029"/>
                          <a:pt x="135802" y="786029"/>
                        </a:cubicBezTo>
                        <a:cubicBezTo>
                          <a:pt x="112643" y="786029"/>
                          <a:pt x="89529" y="784017"/>
                          <a:pt x="66392" y="783011"/>
                        </a:cubicBezTo>
                        <a:cubicBezTo>
                          <a:pt x="58066" y="781971"/>
                          <a:pt x="42502" y="781629"/>
                          <a:pt x="33196" y="776976"/>
                        </a:cubicBezTo>
                        <a:cubicBezTo>
                          <a:pt x="29952" y="775354"/>
                          <a:pt x="27160" y="772952"/>
                          <a:pt x="24142" y="770940"/>
                        </a:cubicBezTo>
                        <a:cubicBezTo>
                          <a:pt x="25148" y="767922"/>
                          <a:pt x="24911" y="764136"/>
                          <a:pt x="27160" y="761887"/>
                        </a:cubicBezTo>
                        <a:cubicBezTo>
                          <a:pt x="37539" y="751508"/>
                          <a:pt x="42934" y="750592"/>
                          <a:pt x="54320" y="746798"/>
                        </a:cubicBezTo>
                        <a:cubicBezTo>
                          <a:pt x="72427" y="747804"/>
                          <a:pt x="90646" y="747566"/>
                          <a:pt x="108641" y="749815"/>
                        </a:cubicBezTo>
                        <a:cubicBezTo>
                          <a:pt x="144827" y="754338"/>
                          <a:pt x="113181" y="755099"/>
                          <a:pt x="135802" y="758869"/>
                        </a:cubicBezTo>
                        <a:lnTo>
                          <a:pt x="153909" y="761887"/>
                        </a:lnTo>
                        <a:cubicBezTo>
                          <a:pt x="161956" y="760881"/>
                          <a:pt x="172916" y="765146"/>
                          <a:pt x="178051" y="758869"/>
                        </a:cubicBezTo>
                        <a:cubicBezTo>
                          <a:pt x="184453" y="751045"/>
                          <a:pt x="179733" y="738712"/>
                          <a:pt x="181069" y="728691"/>
                        </a:cubicBezTo>
                        <a:cubicBezTo>
                          <a:pt x="181747" y="723607"/>
                          <a:pt x="183169" y="718649"/>
                          <a:pt x="184087" y="713602"/>
                        </a:cubicBezTo>
                        <a:cubicBezTo>
                          <a:pt x="185182" y="707582"/>
                          <a:pt x="186099" y="701531"/>
                          <a:pt x="187105" y="695495"/>
                        </a:cubicBezTo>
                        <a:cubicBezTo>
                          <a:pt x="186099" y="687447"/>
                          <a:pt x="185234" y="679381"/>
                          <a:pt x="184087" y="671352"/>
                        </a:cubicBezTo>
                        <a:cubicBezTo>
                          <a:pt x="183222" y="665295"/>
                          <a:pt x="181828" y="659317"/>
                          <a:pt x="181069" y="653245"/>
                        </a:cubicBezTo>
                        <a:cubicBezTo>
                          <a:pt x="179815" y="643214"/>
                          <a:pt x="181506" y="632568"/>
                          <a:pt x="178051" y="623067"/>
                        </a:cubicBezTo>
                        <a:cubicBezTo>
                          <a:pt x="176964" y="620078"/>
                          <a:pt x="172016" y="621055"/>
                          <a:pt x="168998" y="620049"/>
                        </a:cubicBezTo>
                        <a:cubicBezTo>
                          <a:pt x="165980" y="617031"/>
                          <a:pt x="162676" y="614275"/>
                          <a:pt x="159944" y="610996"/>
                        </a:cubicBezTo>
                        <a:cubicBezTo>
                          <a:pt x="157622" y="608210"/>
                          <a:pt x="156741" y="604208"/>
                          <a:pt x="153909" y="601942"/>
                        </a:cubicBezTo>
                        <a:cubicBezTo>
                          <a:pt x="151425" y="599955"/>
                          <a:pt x="147700" y="600347"/>
                          <a:pt x="144855" y="598924"/>
                        </a:cubicBezTo>
                        <a:cubicBezTo>
                          <a:pt x="141611" y="597302"/>
                          <a:pt x="139046" y="594511"/>
                          <a:pt x="135802" y="592889"/>
                        </a:cubicBezTo>
                        <a:cubicBezTo>
                          <a:pt x="128903" y="589440"/>
                          <a:pt x="118547" y="588575"/>
                          <a:pt x="111659" y="586853"/>
                        </a:cubicBezTo>
                        <a:cubicBezTo>
                          <a:pt x="108573" y="586081"/>
                          <a:pt x="105624" y="584841"/>
                          <a:pt x="102606" y="583835"/>
                        </a:cubicBezTo>
                        <a:cubicBezTo>
                          <a:pt x="80475" y="584841"/>
                          <a:pt x="58241" y="584493"/>
                          <a:pt x="36214" y="586853"/>
                        </a:cubicBezTo>
                        <a:cubicBezTo>
                          <a:pt x="29888" y="587531"/>
                          <a:pt x="18107" y="592889"/>
                          <a:pt x="18107" y="592889"/>
                        </a:cubicBezTo>
                        <a:lnTo>
                          <a:pt x="12071" y="574782"/>
                        </a:lnTo>
                        <a:lnTo>
                          <a:pt x="9053" y="565728"/>
                        </a:lnTo>
                        <a:cubicBezTo>
                          <a:pt x="12071" y="563716"/>
                          <a:pt x="14863" y="561315"/>
                          <a:pt x="18107" y="559693"/>
                        </a:cubicBezTo>
                        <a:cubicBezTo>
                          <a:pt x="31574" y="552960"/>
                          <a:pt x="40448" y="558004"/>
                          <a:pt x="57338" y="559693"/>
                        </a:cubicBezTo>
                        <a:cubicBezTo>
                          <a:pt x="63374" y="561705"/>
                          <a:pt x="69273" y="564185"/>
                          <a:pt x="75445" y="565728"/>
                        </a:cubicBezTo>
                        <a:cubicBezTo>
                          <a:pt x="79469" y="566734"/>
                          <a:pt x="83543" y="567554"/>
                          <a:pt x="87516" y="568746"/>
                        </a:cubicBezTo>
                        <a:cubicBezTo>
                          <a:pt x="93610" y="570574"/>
                          <a:pt x="99587" y="572770"/>
                          <a:pt x="105623" y="574782"/>
                        </a:cubicBezTo>
                        <a:lnTo>
                          <a:pt x="123730" y="580817"/>
                        </a:lnTo>
                        <a:lnTo>
                          <a:pt x="132784" y="583835"/>
                        </a:lnTo>
                        <a:cubicBezTo>
                          <a:pt x="147129" y="593399"/>
                          <a:pt x="138399" y="588726"/>
                          <a:pt x="159944" y="595907"/>
                        </a:cubicBezTo>
                        <a:lnTo>
                          <a:pt x="168998" y="598924"/>
                        </a:lnTo>
                        <a:cubicBezTo>
                          <a:pt x="172016" y="601942"/>
                          <a:pt x="173783" y="607978"/>
                          <a:pt x="178051" y="607978"/>
                        </a:cubicBezTo>
                        <a:cubicBezTo>
                          <a:pt x="181232" y="607978"/>
                          <a:pt x="181069" y="602105"/>
                          <a:pt x="181069" y="598924"/>
                        </a:cubicBezTo>
                        <a:cubicBezTo>
                          <a:pt x="181069" y="590814"/>
                          <a:pt x="179284" y="582798"/>
                          <a:pt x="178051" y="574782"/>
                        </a:cubicBezTo>
                        <a:cubicBezTo>
                          <a:pt x="175970" y="561259"/>
                          <a:pt x="175686" y="561653"/>
                          <a:pt x="172016" y="550639"/>
                        </a:cubicBezTo>
                        <a:cubicBezTo>
                          <a:pt x="171247" y="536036"/>
                          <a:pt x="171323" y="496563"/>
                          <a:pt x="165980" y="475194"/>
                        </a:cubicBezTo>
                        <a:cubicBezTo>
                          <a:pt x="164437" y="469022"/>
                          <a:pt x="163473" y="462381"/>
                          <a:pt x="159944" y="457087"/>
                        </a:cubicBezTo>
                        <a:cubicBezTo>
                          <a:pt x="152903" y="446523"/>
                          <a:pt x="150893" y="440993"/>
                          <a:pt x="135802" y="435962"/>
                        </a:cubicBezTo>
                        <a:cubicBezTo>
                          <a:pt x="129766" y="433950"/>
                          <a:pt x="122989" y="433455"/>
                          <a:pt x="117695" y="429926"/>
                        </a:cubicBezTo>
                        <a:cubicBezTo>
                          <a:pt x="114677" y="427914"/>
                          <a:pt x="111955" y="425364"/>
                          <a:pt x="108641" y="423891"/>
                        </a:cubicBezTo>
                        <a:cubicBezTo>
                          <a:pt x="102827" y="421307"/>
                          <a:pt x="96570" y="419867"/>
                          <a:pt x="90534" y="417855"/>
                        </a:cubicBezTo>
                        <a:lnTo>
                          <a:pt x="81481" y="414837"/>
                        </a:lnTo>
                        <a:cubicBezTo>
                          <a:pt x="59775" y="407601"/>
                          <a:pt x="86879" y="416379"/>
                          <a:pt x="60356" y="408802"/>
                        </a:cubicBezTo>
                        <a:cubicBezTo>
                          <a:pt x="57297" y="407928"/>
                          <a:pt x="54389" y="406556"/>
                          <a:pt x="51303" y="405784"/>
                        </a:cubicBezTo>
                        <a:cubicBezTo>
                          <a:pt x="46327" y="404540"/>
                          <a:pt x="41221" y="403879"/>
                          <a:pt x="36214" y="402766"/>
                        </a:cubicBezTo>
                        <a:cubicBezTo>
                          <a:pt x="32165" y="401866"/>
                          <a:pt x="28223" y="400490"/>
                          <a:pt x="24142" y="399748"/>
                        </a:cubicBezTo>
                        <a:cubicBezTo>
                          <a:pt x="17144" y="398476"/>
                          <a:pt x="10059" y="397736"/>
                          <a:pt x="3017" y="396730"/>
                        </a:cubicBezTo>
                        <a:cubicBezTo>
                          <a:pt x="4023" y="388683"/>
                          <a:pt x="3307" y="380225"/>
                          <a:pt x="6035" y="372588"/>
                        </a:cubicBezTo>
                        <a:cubicBezTo>
                          <a:pt x="8475" y="365757"/>
                          <a:pt x="18107" y="354481"/>
                          <a:pt x="18107" y="354481"/>
                        </a:cubicBezTo>
                        <a:cubicBezTo>
                          <a:pt x="48523" y="364621"/>
                          <a:pt x="1350" y="349152"/>
                          <a:pt x="39231" y="360516"/>
                        </a:cubicBezTo>
                        <a:cubicBezTo>
                          <a:pt x="48372" y="363258"/>
                          <a:pt x="57338" y="366552"/>
                          <a:pt x="66392" y="369570"/>
                        </a:cubicBezTo>
                        <a:lnTo>
                          <a:pt x="84499" y="375606"/>
                        </a:lnTo>
                        <a:lnTo>
                          <a:pt x="93552" y="378623"/>
                        </a:lnTo>
                        <a:cubicBezTo>
                          <a:pt x="99588" y="382647"/>
                          <a:pt x="104777" y="388401"/>
                          <a:pt x="111659" y="390695"/>
                        </a:cubicBezTo>
                        <a:cubicBezTo>
                          <a:pt x="117695" y="392707"/>
                          <a:pt x="124473" y="393201"/>
                          <a:pt x="129766" y="396730"/>
                        </a:cubicBezTo>
                        <a:cubicBezTo>
                          <a:pt x="132784" y="398742"/>
                          <a:pt x="135485" y="401337"/>
                          <a:pt x="138819" y="402766"/>
                        </a:cubicBezTo>
                        <a:cubicBezTo>
                          <a:pt x="142631" y="404400"/>
                          <a:pt x="146903" y="404644"/>
                          <a:pt x="150891" y="405784"/>
                        </a:cubicBezTo>
                        <a:cubicBezTo>
                          <a:pt x="153950" y="406658"/>
                          <a:pt x="156926" y="407796"/>
                          <a:pt x="159944" y="408802"/>
                        </a:cubicBezTo>
                        <a:cubicBezTo>
                          <a:pt x="160950" y="411820"/>
                          <a:pt x="160713" y="415606"/>
                          <a:pt x="162962" y="417855"/>
                        </a:cubicBezTo>
                        <a:cubicBezTo>
                          <a:pt x="168091" y="422984"/>
                          <a:pt x="181069" y="429926"/>
                          <a:pt x="181069" y="429926"/>
                        </a:cubicBezTo>
                        <a:cubicBezTo>
                          <a:pt x="182932" y="392662"/>
                          <a:pt x="186913" y="358294"/>
                          <a:pt x="181069" y="321285"/>
                        </a:cubicBezTo>
                        <a:cubicBezTo>
                          <a:pt x="179246" y="309740"/>
                          <a:pt x="173232" y="313242"/>
                          <a:pt x="165980" y="309213"/>
                        </a:cubicBezTo>
                        <a:cubicBezTo>
                          <a:pt x="159639" y="305690"/>
                          <a:pt x="153909" y="301166"/>
                          <a:pt x="147873" y="297142"/>
                        </a:cubicBezTo>
                        <a:lnTo>
                          <a:pt x="138819" y="291107"/>
                        </a:lnTo>
                        <a:cubicBezTo>
                          <a:pt x="124984" y="270353"/>
                          <a:pt x="133630" y="275294"/>
                          <a:pt x="117695" y="269982"/>
                        </a:cubicBezTo>
                        <a:cubicBezTo>
                          <a:pt x="110653" y="259419"/>
                          <a:pt x="108642" y="253887"/>
                          <a:pt x="93552" y="248857"/>
                        </a:cubicBezTo>
                        <a:cubicBezTo>
                          <a:pt x="87516" y="246845"/>
                          <a:pt x="80739" y="246350"/>
                          <a:pt x="75445" y="242821"/>
                        </a:cubicBezTo>
                        <a:cubicBezTo>
                          <a:pt x="72427" y="240809"/>
                          <a:pt x="69706" y="238259"/>
                          <a:pt x="66392" y="236786"/>
                        </a:cubicBezTo>
                        <a:cubicBezTo>
                          <a:pt x="60578" y="234202"/>
                          <a:pt x="48285" y="230750"/>
                          <a:pt x="48285" y="230750"/>
                        </a:cubicBezTo>
                        <a:cubicBezTo>
                          <a:pt x="36214" y="231756"/>
                          <a:pt x="23775" y="230647"/>
                          <a:pt x="12071" y="233768"/>
                        </a:cubicBezTo>
                        <a:cubicBezTo>
                          <a:pt x="7947" y="234868"/>
                          <a:pt x="7285" y="242821"/>
                          <a:pt x="3017" y="242821"/>
                        </a:cubicBezTo>
                        <a:cubicBezTo>
                          <a:pt x="-164" y="242821"/>
                          <a:pt x="1006" y="236786"/>
                          <a:pt x="0" y="233768"/>
                        </a:cubicBezTo>
                        <a:cubicBezTo>
                          <a:pt x="1006" y="222703"/>
                          <a:pt x="-250" y="211192"/>
                          <a:pt x="3017" y="200572"/>
                        </a:cubicBezTo>
                        <a:cubicBezTo>
                          <a:pt x="4084" y="197105"/>
                          <a:pt x="8756" y="196009"/>
                          <a:pt x="12071" y="194536"/>
                        </a:cubicBezTo>
                        <a:cubicBezTo>
                          <a:pt x="17885" y="191952"/>
                          <a:pt x="30178" y="188501"/>
                          <a:pt x="30178" y="188501"/>
                        </a:cubicBezTo>
                        <a:lnTo>
                          <a:pt x="48285" y="194536"/>
                        </a:lnTo>
                        <a:cubicBezTo>
                          <a:pt x="51303" y="195542"/>
                          <a:pt x="54691" y="195790"/>
                          <a:pt x="57338" y="197554"/>
                        </a:cubicBezTo>
                        <a:cubicBezTo>
                          <a:pt x="63695" y="201792"/>
                          <a:pt x="67637" y="205567"/>
                          <a:pt x="75445" y="206608"/>
                        </a:cubicBezTo>
                        <a:cubicBezTo>
                          <a:pt x="87452" y="208209"/>
                          <a:pt x="99588" y="208619"/>
                          <a:pt x="111659" y="209625"/>
                        </a:cubicBezTo>
                        <a:lnTo>
                          <a:pt x="129766" y="215661"/>
                        </a:lnTo>
                        <a:cubicBezTo>
                          <a:pt x="132784" y="216667"/>
                          <a:pt x="136172" y="216915"/>
                          <a:pt x="138819" y="218679"/>
                        </a:cubicBezTo>
                        <a:lnTo>
                          <a:pt x="147873" y="224714"/>
                        </a:lnTo>
                        <a:cubicBezTo>
                          <a:pt x="149885" y="227732"/>
                          <a:pt x="151344" y="231203"/>
                          <a:pt x="153909" y="233768"/>
                        </a:cubicBezTo>
                        <a:cubicBezTo>
                          <a:pt x="156474" y="236333"/>
                          <a:pt x="160696" y="236972"/>
                          <a:pt x="162962" y="239804"/>
                        </a:cubicBezTo>
                        <a:cubicBezTo>
                          <a:pt x="164949" y="242288"/>
                          <a:pt x="163731" y="246608"/>
                          <a:pt x="165980" y="248857"/>
                        </a:cubicBezTo>
                        <a:cubicBezTo>
                          <a:pt x="171109" y="253986"/>
                          <a:pt x="184087" y="260928"/>
                          <a:pt x="184087" y="260928"/>
                        </a:cubicBezTo>
                        <a:cubicBezTo>
                          <a:pt x="190123" y="258916"/>
                          <a:pt x="198665" y="260187"/>
                          <a:pt x="202194" y="254893"/>
                        </a:cubicBezTo>
                        <a:cubicBezTo>
                          <a:pt x="204206" y="251875"/>
                          <a:pt x="206756" y="249153"/>
                          <a:pt x="208229" y="245839"/>
                        </a:cubicBezTo>
                        <a:cubicBezTo>
                          <a:pt x="210813" y="240025"/>
                          <a:pt x="212253" y="233768"/>
                          <a:pt x="214265" y="227732"/>
                        </a:cubicBezTo>
                        <a:lnTo>
                          <a:pt x="217283" y="218679"/>
                        </a:lnTo>
                        <a:lnTo>
                          <a:pt x="223318" y="200572"/>
                        </a:lnTo>
                        <a:lnTo>
                          <a:pt x="226336" y="191518"/>
                        </a:lnTo>
                        <a:cubicBezTo>
                          <a:pt x="229317" y="155747"/>
                          <a:pt x="232130" y="142628"/>
                          <a:pt x="226336" y="104002"/>
                        </a:cubicBezTo>
                        <a:cubicBezTo>
                          <a:pt x="225177" y="96275"/>
                          <a:pt x="216431" y="92615"/>
                          <a:pt x="211247" y="88912"/>
                        </a:cubicBezTo>
                        <a:cubicBezTo>
                          <a:pt x="179953" y="66559"/>
                          <a:pt x="222716" y="95553"/>
                          <a:pt x="181069" y="67788"/>
                        </a:cubicBezTo>
                        <a:lnTo>
                          <a:pt x="144855" y="43645"/>
                        </a:lnTo>
                        <a:cubicBezTo>
                          <a:pt x="136649" y="38174"/>
                          <a:pt x="128472" y="31574"/>
                          <a:pt x="117695" y="31574"/>
                        </a:cubicBezTo>
                        <a:lnTo>
                          <a:pt x="9053" y="37609"/>
                        </a:ln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1" name="フリーフォーム 990"/>
                  <p:cNvSpPr/>
                  <p:nvPr/>
                </p:nvSpPr>
                <p:spPr>
                  <a:xfrm>
                    <a:off x="5870254" y="2086702"/>
                    <a:ext cx="169117" cy="301782"/>
                  </a:xfrm>
                  <a:custGeom>
                    <a:avLst/>
                    <a:gdLst>
                      <a:gd name="connsiteX0" fmla="*/ 24143 w 169117"/>
                      <a:gd name="connsiteY0" fmla="*/ 18107 h 301782"/>
                      <a:gd name="connsiteX1" fmla="*/ 21125 w 169117"/>
                      <a:gd name="connsiteY1" fmla="*/ 57339 h 301782"/>
                      <a:gd name="connsiteX2" fmla="*/ 15089 w 169117"/>
                      <a:gd name="connsiteY2" fmla="*/ 81481 h 301782"/>
                      <a:gd name="connsiteX3" fmla="*/ 9054 w 169117"/>
                      <a:gd name="connsiteY3" fmla="*/ 123731 h 301782"/>
                      <a:gd name="connsiteX4" fmla="*/ 6036 w 169117"/>
                      <a:gd name="connsiteY4" fmla="*/ 132784 h 301782"/>
                      <a:gd name="connsiteX5" fmla="*/ 12071 w 169117"/>
                      <a:gd name="connsiteY5" fmla="*/ 150891 h 301782"/>
                      <a:gd name="connsiteX6" fmla="*/ 15089 w 169117"/>
                      <a:gd name="connsiteY6" fmla="*/ 162962 h 301782"/>
                      <a:gd name="connsiteX7" fmla="*/ 21125 w 169117"/>
                      <a:gd name="connsiteY7" fmla="*/ 181069 h 301782"/>
                      <a:gd name="connsiteX8" fmla="*/ 27161 w 169117"/>
                      <a:gd name="connsiteY8" fmla="*/ 199176 h 301782"/>
                      <a:gd name="connsiteX9" fmla="*/ 39232 w 169117"/>
                      <a:gd name="connsiteY9" fmla="*/ 217283 h 301782"/>
                      <a:gd name="connsiteX10" fmla="*/ 45267 w 169117"/>
                      <a:gd name="connsiteY10" fmla="*/ 226337 h 301782"/>
                      <a:gd name="connsiteX11" fmla="*/ 51303 w 169117"/>
                      <a:gd name="connsiteY11" fmla="*/ 244444 h 301782"/>
                      <a:gd name="connsiteX12" fmla="*/ 69410 w 169117"/>
                      <a:gd name="connsiteY12" fmla="*/ 256515 h 301782"/>
                      <a:gd name="connsiteX13" fmla="*/ 84499 w 169117"/>
                      <a:gd name="connsiteY13" fmla="*/ 268586 h 301782"/>
                      <a:gd name="connsiteX14" fmla="*/ 102606 w 169117"/>
                      <a:gd name="connsiteY14" fmla="*/ 280657 h 301782"/>
                      <a:gd name="connsiteX15" fmla="*/ 120713 w 169117"/>
                      <a:gd name="connsiteY15" fmla="*/ 286693 h 301782"/>
                      <a:gd name="connsiteX16" fmla="*/ 129766 w 169117"/>
                      <a:gd name="connsiteY16" fmla="*/ 292729 h 301782"/>
                      <a:gd name="connsiteX17" fmla="*/ 147873 w 169117"/>
                      <a:gd name="connsiteY17" fmla="*/ 298764 h 301782"/>
                      <a:gd name="connsiteX18" fmla="*/ 156927 w 169117"/>
                      <a:gd name="connsiteY18" fmla="*/ 301782 h 301782"/>
                      <a:gd name="connsiteX19" fmla="*/ 168998 w 169117"/>
                      <a:gd name="connsiteY19" fmla="*/ 298764 h 301782"/>
                      <a:gd name="connsiteX20" fmla="*/ 159945 w 169117"/>
                      <a:gd name="connsiteY20" fmla="*/ 292729 h 301782"/>
                      <a:gd name="connsiteX21" fmla="*/ 141838 w 169117"/>
                      <a:gd name="connsiteY21" fmla="*/ 277640 h 301782"/>
                      <a:gd name="connsiteX22" fmla="*/ 126749 w 169117"/>
                      <a:gd name="connsiteY22" fmla="*/ 262550 h 301782"/>
                      <a:gd name="connsiteX23" fmla="*/ 108642 w 169117"/>
                      <a:gd name="connsiteY23" fmla="*/ 247461 h 301782"/>
                      <a:gd name="connsiteX24" fmla="*/ 102606 w 169117"/>
                      <a:gd name="connsiteY24" fmla="*/ 238408 h 301782"/>
                      <a:gd name="connsiteX25" fmla="*/ 108642 w 169117"/>
                      <a:gd name="connsiteY25" fmla="*/ 229354 h 301782"/>
                      <a:gd name="connsiteX26" fmla="*/ 117695 w 169117"/>
                      <a:gd name="connsiteY26" fmla="*/ 226337 h 301782"/>
                      <a:gd name="connsiteX27" fmla="*/ 144856 w 169117"/>
                      <a:gd name="connsiteY27" fmla="*/ 223319 h 301782"/>
                      <a:gd name="connsiteX28" fmla="*/ 138820 w 169117"/>
                      <a:gd name="connsiteY28" fmla="*/ 205212 h 301782"/>
                      <a:gd name="connsiteX29" fmla="*/ 135802 w 169117"/>
                      <a:gd name="connsiteY29" fmla="*/ 196158 h 301782"/>
                      <a:gd name="connsiteX30" fmla="*/ 126749 w 169117"/>
                      <a:gd name="connsiteY30" fmla="*/ 187105 h 301782"/>
                      <a:gd name="connsiteX31" fmla="*/ 117695 w 169117"/>
                      <a:gd name="connsiteY31" fmla="*/ 181069 h 301782"/>
                      <a:gd name="connsiteX32" fmla="*/ 99588 w 169117"/>
                      <a:gd name="connsiteY32" fmla="*/ 168998 h 301782"/>
                      <a:gd name="connsiteX33" fmla="*/ 93553 w 169117"/>
                      <a:gd name="connsiteY33" fmla="*/ 159945 h 301782"/>
                      <a:gd name="connsiteX34" fmla="*/ 84499 w 169117"/>
                      <a:gd name="connsiteY34" fmla="*/ 156927 h 301782"/>
                      <a:gd name="connsiteX35" fmla="*/ 75446 w 169117"/>
                      <a:gd name="connsiteY35" fmla="*/ 147873 h 301782"/>
                      <a:gd name="connsiteX36" fmla="*/ 84499 w 169117"/>
                      <a:gd name="connsiteY36" fmla="*/ 141838 h 301782"/>
                      <a:gd name="connsiteX37" fmla="*/ 90535 w 169117"/>
                      <a:gd name="connsiteY37" fmla="*/ 123731 h 301782"/>
                      <a:gd name="connsiteX38" fmla="*/ 87517 w 169117"/>
                      <a:gd name="connsiteY38" fmla="*/ 90535 h 301782"/>
                      <a:gd name="connsiteX39" fmla="*/ 78463 w 169117"/>
                      <a:gd name="connsiteY39" fmla="*/ 87517 h 301782"/>
                      <a:gd name="connsiteX40" fmla="*/ 60357 w 169117"/>
                      <a:gd name="connsiteY40" fmla="*/ 75446 h 301782"/>
                      <a:gd name="connsiteX41" fmla="*/ 51303 w 169117"/>
                      <a:gd name="connsiteY41" fmla="*/ 42249 h 301782"/>
                      <a:gd name="connsiteX42" fmla="*/ 48285 w 169117"/>
                      <a:gd name="connsiteY42" fmla="*/ 33196 h 301782"/>
                      <a:gd name="connsiteX43" fmla="*/ 36214 w 169117"/>
                      <a:gd name="connsiteY43" fmla="*/ 0 h 301782"/>
                      <a:gd name="connsiteX44" fmla="*/ 27161 w 169117"/>
                      <a:gd name="connsiteY44" fmla="*/ 3018 h 301782"/>
                      <a:gd name="connsiteX45" fmla="*/ 21125 w 169117"/>
                      <a:gd name="connsiteY45" fmla="*/ 30178 h 301782"/>
                      <a:gd name="connsiteX46" fmla="*/ 18107 w 169117"/>
                      <a:gd name="connsiteY46" fmla="*/ 39232 h 301782"/>
                      <a:gd name="connsiteX47" fmla="*/ 12071 w 169117"/>
                      <a:gd name="connsiteY47" fmla="*/ 75446 h 301782"/>
                      <a:gd name="connsiteX48" fmla="*/ 3018 w 169117"/>
                      <a:gd name="connsiteY48" fmla="*/ 105624 h 301782"/>
                      <a:gd name="connsiteX49" fmla="*/ 0 w 169117"/>
                      <a:gd name="connsiteY49" fmla="*/ 114677 h 301782"/>
                      <a:gd name="connsiteX50" fmla="*/ 6036 w 169117"/>
                      <a:gd name="connsiteY50" fmla="*/ 60356 h 301782"/>
                      <a:gd name="connsiteX51" fmla="*/ 24143 w 169117"/>
                      <a:gd name="connsiteY51" fmla="*/ 18107 h 3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117" h="301782">
                        <a:moveTo>
                          <a:pt x="24143" y="18107"/>
                        </a:moveTo>
                        <a:cubicBezTo>
                          <a:pt x="26658" y="17604"/>
                          <a:pt x="22980" y="44355"/>
                          <a:pt x="21125" y="57339"/>
                        </a:cubicBezTo>
                        <a:cubicBezTo>
                          <a:pt x="19952" y="65551"/>
                          <a:pt x="15089" y="81481"/>
                          <a:pt x="15089" y="81481"/>
                        </a:cubicBezTo>
                        <a:cubicBezTo>
                          <a:pt x="13212" y="98369"/>
                          <a:pt x="12895" y="108364"/>
                          <a:pt x="9054" y="123731"/>
                        </a:cubicBezTo>
                        <a:cubicBezTo>
                          <a:pt x="8283" y="126817"/>
                          <a:pt x="7042" y="129766"/>
                          <a:pt x="6036" y="132784"/>
                        </a:cubicBezTo>
                        <a:cubicBezTo>
                          <a:pt x="8048" y="138820"/>
                          <a:pt x="10528" y="144719"/>
                          <a:pt x="12071" y="150891"/>
                        </a:cubicBezTo>
                        <a:cubicBezTo>
                          <a:pt x="13077" y="154915"/>
                          <a:pt x="13897" y="158989"/>
                          <a:pt x="15089" y="162962"/>
                        </a:cubicBezTo>
                        <a:cubicBezTo>
                          <a:pt x="16917" y="169056"/>
                          <a:pt x="19113" y="175033"/>
                          <a:pt x="21125" y="181069"/>
                        </a:cubicBezTo>
                        <a:cubicBezTo>
                          <a:pt x="21125" y="181070"/>
                          <a:pt x="27160" y="199175"/>
                          <a:pt x="27161" y="199176"/>
                        </a:cubicBezTo>
                        <a:lnTo>
                          <a:pt x="39232" y="217283"/>
                        </a:lnTo>
                        <a:cubicBezTo>
                          <a:pt x="41244" y="220301"/>
                          <a:pt x="44120" y="222896"/>
                          <a:pt x="45267" y="226337"/>
                        </a:cubicBezTo>
                        <a:cubicBezTo>
                          <a:pt x="47279" y="232373"/>
                          <a:pt x="46009" y="240915"/>
                          <a:pt x="51303" y="244444"/>
                        </a:cubicBezTo>
                        <a:lnTo>
                          <a:pt x="69410" y="256515"/>
                        </a:lnTo>
                        <a:cubicBezTo>
                          <a:pt x="80563" y="273242"/>
                          <a:pt x="69065" y="260012"/>
                          <a:pt x="84499" y="268586"/>
                        </a:cubicBezTo>
                        <a:cubicBezTo>
                          <a:pt x="90840" y="272109"/>
                          <a:pt x="95724" y="278363"/>
                          <a:pt x="102606" y="280657"/>
                        </a:cubicBezTo>
                        <a:cubicBezTo>
                          <a:pt x="108642" y="282669"/>
                          <a:pt x="115420" y="283164"/>
                          <a:pt x="120713" y="286693"/>
                        </a:cubicBezTo>
                        <a:cubicBezTo>
                          <a:pt x="123731" y="288705"/>
                          <a:pt x="126452" y="291256"/>
                          <a:pt x="129766" y="292729"/>
                        </a:cubicBezTo>
                        <a:cubicBezTo>
                          <a:pt x="135580" y="295313"/>
                          <a:pt x="141837" y="296752"/>
                          <a:pt x="147873" y="298764"/>
                        </a:cubicBezTo>
                        <a:lnTo>
                          <a:pt x="156927" y="301782"/>
                        </a:lnTo>
                        <a:cubicBezTo>
                          <a:pt x="160951" y="300776"/>
                          <a:pt x="167686" y="302699"/>
                          <a:pt x="168998" y="298764"/>
                        </a:cubicBezTo>
                        <a:cubicBezTo>
                          <a:pt x="170145" y="295323"/>
                          <a:pt x="162731" y="295051"/>
                          <a:pt x="159945" y="292729"/>
                        </a:cubicBezTo>
                        <a:cubicBezTo>
                          <a:pt x="136709" y="273366"/>
                          <a:pt x="164314" y="292623"/>
                          <a:pt x="141838" y="277640"/>
                        </a:cubicBezTo>
                        <a:cubicBezTo>
                          <a:pt x="130774" y="261044"/>
                          <a:pt x="141836" y="275122"/>
                          <a:pt x="126749" y="262550"/>
                        </a:cubicBezTo>
                        <a:cubicBezTo>
                          <a:pt x="103513" y="243187"/>
                          <a:pt x="131119" y="262447"/>
                          <a:pt x="108642" y="247461"/>
                        </a:cubicBezTo>
                        <a:cubicBezTo>
                          <a:pt x="106630" y="244443"/>
                          <a:pt x="102606" y="242035"/>
                          <a:pt x="102606" y="238408"/>
                        </a:cubicBezTo>
                        <a:cubicBezTo>
                          <a:pt x="102606" y="234781"/>
                          <a:pt x="105810" y="231620"/>
                          <a:pt x="108642" y="229354"/>
                        </a:cubicBezTo>
                        <a:cubicBezTo>
                          <a:pt x="111126" y="227367"/>
                          <a:pt x="114557" y="226860"/>
                          <a:pt x="117695" y="226337"/>
                        </a:cubicBezTo>
                        <a:cubicBezTo>
                          <a:pt x="126680" y="224840"/>
                          <a:pt x="135802" y="224325"/>
                          <a:pt x="144856" y="223319"/>
                        </a:cubicBezTo>
                        <a:lnTo>
                          <a:pt x="138820" y="205212"/>
                        </a:lnTo>
                        <a:cubicBezTo>
                          <a:pt x="137814" y="202194"/>
                          <a:pt x="138051" y="198407"/>
                          <a:pt x="135802" y="196158"/>
                        </a:cubicBezTo>
                        <a:cubicBezTo>
                          <a:pt x="132784" y="193140"/>
                          <a:pt x="130027" y="189837"/>
                          <a:pt x="126749" y="187105"/>
                        </a:cubicBezTo>
                        <a:cubicBezTo>
                          <a:pt x="123963" y="184783"/>
                          <a:pt x="120481" y="183391"/>
                          <a:pt x="117695" y="181069"/>
                        </a:cubicBezTo>
                        <a:cubicBezTo>
                          <a:pt x="102625" y="168511"/>
                          <a:pt x="115499" y="174302"/>
                          <a:pt x="99588" y="168998"/>
                        </a:cubicBezTo>
                        <a:cubicBezTo>
                          <a:pt x="97576" y="165980"/>
                          <a:pt x="96385" y="162211"/>
                          <a:pt x="93553" y="159945"/>
                        </a:cubicBezTo>
                        <a:cubicBezTo>
                          <a:pt x="91069" y="157958"/>
                          <a:pt x="87146" y="158692"/>
                          <a:pt x="84499" y="156927"/>
                        </a:cubicBezTo>
                        <a:cubicBezTo>
                          <a:pt x="80948" y="154560"/>
                          <a:pt x="78464" y="150891"/>
                          <a:pt x="75446" y="147873"/>
                        </a:cubicBezTo>
                        <a:cubicBezTo>
                          <a:pt x="78464" y="145861"/>
                          <a:pt x="82577" y="144913"/>
                          <a:pt x="84499" y="141838"/>
                        </a:cubicBezTo>
                        <a:cubicBezTo>
                          <a:pt x="87871" y="136443"/>
                          <a:pt x="90535" y="123731"/>
                          <a:pt x="90535" y="123731"/>
                        </a:cubicBezTo>
                        <a:cubicBezTo>
                          <a:pt x="89529" y="112666"/>
                          <a:pt x="91031" y="101076"/>
                          <a:pt x="87517" y="90535"/>
                        </a:cubicBezTo>
                        <a:cubicBezTo>
                          <a:pt x="86511" y="87517"/>
                          <a:pt x="81110" y="89282"/>
                          <a:pt x="78463" y="87517"/>
                        </a:cubicBezTo>
                        <a:cubicBezTo>
                          <a:pt x="55860" y="72448"/>
                          <a:pt x="81881" y="82619"/>
                          <a:pt x="60357" y="75446"/>
                        </a:cubicBezTo>
                        <a:cubicBezTo>
                          <a:pt x="56091" y="54118"/>
                          <a:pt x="58961" y="65221"/>
                          <a:pt x="51303" y="42249"/>
                        </a:cubicBezTo>
                        <a:lnTo>
                          <a:pt x="48285" y="33196"/>
                        </a:lnTo>
                        <a:cubicBezTo>
                          <a:pt x="46926" y="19606"/>
                          <a:pt x="54236" y="0"/>
                          <a:pt x="36214" y="0"/>
                        </a:cubicBezTo>
                        <a:cubicBezTo>
                          <a:pt x="33033" y="0"/>
                          <a:pt x="30179" y="2012"/>
                          <a:pt x="27161" y="3018"/>
                        </a:cubicBezTo>
                        <a:cubicBezTo>
                          <a:pt x="25086" y="13391"/>
                          <a:pt x="23967" y="20232"/>
                          <a:pt x="21125" y="30178"/>
                        </a:cubicBezTo>
                        <a:cubicBezTo>
                          <a:pt x="20251" y="33237"/>
                          <a:pt x="18731" y="36113"/>
                          <a:pt x="18107" y="39232"/>
                        </a:cubicBezTo>
                        <a:cubicBezTo>
                          <a:pt x="15707" y="51232"/>
                          <a:pt x="15038" y="63573"/>
                          <a:pt x="12071" y="75446"/>
                        </a:cubicBezTo>
                        <a:cubicBezTo>
                          <a:pt x="7512" y="93688"/>
                          <a:pt x="10365" y="83584"/>
                          <a:pt x="3018" y="105624"/>
                        </a:cubicBezTo>
                        <a:lnTo>
                          <a:pt x="0" y="114677"/>
                        </a:lnTo>
                        <a:cubicBezTo>
                          <a:pt x="1162" y="103055"/>
                          <a:pt x="3900" y="73170"/>
                          <a:pt x="6036" y="60356"/>
                        </a:cubicBezTo>
                        <a:cubicBezTo>
                          <a:pt x="9542" y="39321"/>
                          <a:pt x="21628" y="18610"/>
                          <a:pt x="24143" y="18107"/>
                        </a:cubicBezTo>
                        <a:close/>
                      </a:path>
                    </a:pathLst>
                  </a:custGeom>
                  <a:gradFill>
                    <a:gsLst>
                      <a:gs pos="0">
                        <a:schemeClr val="bg2"/>
                      </a:gs>
                      <a:gs pos="64000">
                        <a:schemeClr val="bg1"/>
                      </a:gs>
                      <a:gs pos="78000">
                        <a:schemeClr val="accent2">
                          <a:lumMod val="20000"/>
                          <a:lumOff val="80000"/>
                        </a:schemeClr>
                      </a:gs>
                    </a:gsLst>
                    <a:lin ang="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2" name="フリーフォーム 991"/>
                  <p:cNvSpPr/>
                  <p:nvPr/>
                </p:nvSpPr>
                <p:spPr>
                  <a:xfrm>
                    <a:off x="6094386" y="2469649"/>
                    <a:ext cx="104811" cy="247778"/>
                  </a:xfrm>
                  <a:custGeom>
                    <a:avLst/>
                    <a:gdLst>
                      <a:gd name="connsiteX0" fmla="*/ 53508 w 104811"/>
                      <a:gd name="connsiteY0" fmla="*/ 316 h 247778"/>
                      <a:gd name="connsiteX1" fmla="*/ 62561 w 104811"/>
                      <a:gd name="connsiteY1" fmla="*/ 15405 h 247778"/>
                      <a:gd name="connsiteX2" fmla="*/ 71615 w 104811"/>
                      <a:gd name="connsiteY2" fmla="*/ 21441 h 247778"/>
                      <a:gd name="connsiteX3" fmla="*/ 74632 w 104811"/>
                      <a:gd name="connsiteY3" fmla="*/ 30495 h 247778"/>
                      <a:gd name="connsiteX4" fmla="*/ 86704 w 104811"/>
                      <a:gd name="connsiteY4" fmla="*/ 48601 h 247778"/>
                      <a:gd name="connsiteX5" fmla="*/ 92739 w 104811"/>
                      <a:gd name="connsiteY5" fmla="*/ 66708 h 247778"/>
                      <a:gd name="connsiteX6" fmla="*/ 98775 w 104811"/>
                      <a:gd name="connsiteY6" fmla="*/ 75762 h 247778"/>
                      <a:gd name="connsiteX7" fmla="*/ 104811 w 104811"/>
                      <a:gd name="connsiteY7" fmla="*/ 93869 h 247778"/>
                      <a:gd name="connsiteX8" fmla="*/ 95757 w 104811"/>
                      <a:gd name="connsiteY8" fmla="*/ 130083 h 247778"/>
                      <a:gd name="connsiteX9" fmla="*/ 86704 w 104811"/>
                      <a:gd name="connsiteY9" fmla="*/ 136118 h 247778"/>
                      <a:gd name="connsiteX10" fmla="*/ 83686 w 104811"/>
                      <a:gd name="connsiteY10" fmla="*/ 145172 h 247778"/>
                      <a:gd name="connsiteX11" fmla="*/ 71615 w 104811"/>
                      <a:gd name="connsiteY11" fmla="*/ 163279 h 247778"/>
                      <a:gd name="connsiteX12" fmla="*/ 59543 w 104811"/>
                      <a:gd name="connsiteY12" fmla="*/ 190439 h 247778"/>
                      <a:gd name="connsiteX13" fmla="*/ 50490 w 104811"/>
                      <a:gd name="connsiteY13" fmla="*/ 217600 h 247778"/>
                      <a:gd name="connsiteX14" fmla="*/ 47472 w 104811"/>
                      <a:gd name="connsiteY14" fmla="*/ 226653 h 247778"/>
                      <a:gd name="connsiteX15" fmla="*/ 44454 w 104811"/>
                      <a:gd name="connsiteY15" fmla="*/ 238724 h 247778"/>
                      <a:gd name="connsiteX16" fmla="*/ 35401 w 104811"/>
                      <a:gd name="connsiteY16" fmla="*/ 244760 h 247778"/>
                      <a:gd name="connsiteX17" fmla="*/ 5223 w 104811"/>
                      <a:gd name="connsiteY17" fmla="*/ 247778 h 247778"/>
                      <a:gd name="connsiteX18" fmla="*/ 5223 w 104811"/>
                      <a:gd name="connsiteY18" fmla="*/ 178368 h 247778"/>
                      <a:gd name="connsiteX19" fmla="*/ 14276 w 104811"/>
                      <a:gd name="connsiteY19" fmla="*/ 130083 h 247778"/>
                      <a:gd name="connsiteX20" fmla="*/ 20312 w 104811"/>
                      <a:gd name="connsiteY20" fmla="*/ 102922 h 247778"/>
                      <a:gd name="connsiteX21" fmla="*/ 26347 w 104811"/>
                      <a:gd name="connsiteY21" fmla="*/ 84815 h 247778"/>
                      <a:gd name="connsiteX22" fmla="*/ 35401 w 104811"/>
                      <a:gd name="connsiteY22" fmla="*/ 66708 h 247778"/>
                      <a:gd name="connsiteX23" fmla="*/ 41436 w 104811"/>
                      <a:gd name="connsiteY23" fmla="*/ 45584 h 247778"/>
                      <a:gd name="connsiteX24" fmla="*/ 44454 w 104811"/>
                      <a:gd name="connsiteY24" fmla="*/ 30495 h 247778"/>
                      <a:gd name="connsiteX25" fmla="*/ 53508 w 104811"/>
                      <a:gd name="connsiteY25" fmla="*/ 316 h 24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811" h="247778">
                        <a:moveTo>
                          <a:pt x="53508" y="316"/>
                        </a:moveTo>
                        <a:cubicBezTo>
                          <a:pt x="56526" y="-2199"/>
                          <a:pt x="58744" y="10952"/>
                          <a:pt x="62561" y="15405"/>
                        </a:cubicBezTo>
                        <a:cubicBezTo>
                          <a:pt x="64922" y="18159"/>
                          <a:pt x="69349" y="18609"/>
                          <a:pt x="71615" y="21441"/>
                        </a:cubicBezTo>
                        <a:cubicBezTo>
                          <a:pt x="73602" y="23925"/>
                          <a:pt x="73087" y="27714"/>
                          <a:pt x="74632" y="30495"/>
                        </a:cubicBezTo>
                        <a:cubicBezTo>
                          <a:pt x="78155" y="36836"/>
                          <a:pt x="86704" y="48601"/>
                          <a:pt x="86704" y="48601"/>
                        </a:cubicBezTo>
                        <a:cubicBezTo>
                          <a:pt x="88716" y="54637"/>
                          <a:pt x="89210" y="61414"/>
                          <a:pt x="92739" y="66708"/>
                        </a:cubicBezTo>
                        <a:cubicBezTo>
                          <a:pt x="94751" y="69726"/>
                          <a:pt x="97302" y="72447"/>
                          <a:pt x="98775" y="75762"/>
                        </a:cubicBezTo>
                        <a:cubicBezTo>
                          <a:pt x="101359" y="81576"/>
                          <a:pt x="104811" y="93869"/>
                          <a:pt x="104811" y="93869"/>
                        </a:cubicBezTo>
                        <a:cubicBezTo>
                          <a:pt x="103133" y="108970"/>
                          <a:pt x="106153" y="119687"/>
                          <a:pt x="95757" y="130083"/>
                        </a:cubicBezTo>
                        <a:cubicBezTo>
                          <a:pt x="93193" y="132647"/>
                          <a:pt x="89722" y="134106"/>
                          <a:pt x="86704" y="136118"/>
                        </a:cubicBezTo>
                        <a:cubicBezTo>
                          <a:pt x="85698" y="139136"/>
                          <a:pt x="85231" y="142391"/>
                          <a:pt x="83686" y="145172"/>
                        </a:cubicBezTo>
                        <a:cubicBezTo>
                          <a:pt x="80163" y="151513"/>
                          <a:pt x="73909" y="156397"/>
                          <a:pt x="71615" y="163279"/>
                        </a:cubicBezTo>
                        <a:cubicBezTo>
                          <a:pt x="64432" y="184827"/>
                          <a:pt x="69108" y="176093"/>
                          <a:pt x="59543" y="190439"/>
                        </a:cubicBezTo>
                        <a:lnTo>
                          <a:pt x="50490" y="217600"/>
                        </a:lnTo>
                        <a:cubicBezTo>
                          <a:pt x="49484" y="220618"/>
                          <a:pt x="48244" y="223567"/>
                          <a:pt x="47472" y="226653"/>
                        </a:cubicBezTo>
                        <a:cubicBezTo>
                          <a:pt x="46466" y="230677"/>
                          <a:pt x="46755" y="235273"/>
                          <a:pt x="44454" y="238724"/>
                        </a:cubicBezTo>
                        <a:cubicBezTo>
                          <a:pt x="42442" y="241742"/>
                          <a:pt x="38935" y="243944"/>
                          <a:pt x="35401" y="244760"/>
                        </a:cubicBezTo>
                        <a:cubicBezTo>
                          <a:pt x="25550" y="247033"/>
                          <a:pt x="15282" y="246772"/>
                          <a:pt x="5223" y="247778"/>
                        </a:cubicBezTo>
                        <a:cubicBezTo>
                          <a:pt x="-3988" y="220145"/>
                          <a:pt x="926" y="238539"/>
                          <a:pt x="5223" y="178368"/>
                        </a:cubicBezTo>
                        <a:cubicBezTo>
                          <a:pt x="7442" y="147303"/>
                          <a:pt x="8141" y="160754"/>
                          <a:pt x="14276" y="130083"/>
                        </a:cubicBezTo>
                        <a:cubicBezTo>
                          <a:pt x="15999" y="121467"/>
                          <a:pt x="17755" y="111447"/>
                          <a:pt x="20312" y="102922"/>
                        </a:cubicBezTo>
                        <a:cubicBezTo>
                          <a:pt x="22140" y="96828"/>
                          <a:pt x="24335" y="90851"/>
                          <a:pt x="26347" y="84815"/>
                        </a:cubicBezTo>
                        <a:cubicBezTo>
                          <a:pt x="33929" y="62068"/>
                          <a:pt x="23704" y="90100"/>
                          <a:pt x="35401" y="66708"/>
                        </a:cubicBezTo>
                        <a:cubicBezTo>
                          <a:pt x="37419" y="62672"/>
                          <a:pt x="40661" y="49070"/>
                          <a:pt x="41436" y="45584"/>
                        </a:cubicBezTo>
                        <a:cubicBezTo>
                          <a:pt x="42549" y="40577"/>
                          <a:pt x="43341" y="35502"/>
                          <a:pt x="44454" y="30495"/>
                        </a:cubicBezTo>
                        <a:cubicBezTo>
                          <a:pt x="45354" y="26446"/>
                          <a:pt x="50490" y="2831"/>
                          <a:pt x="53508" y="316"/>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3" name="フリーフォーム 992"/>
                  <p:cNvSpPr/>
                  <p:nvPr/>
                </p:nvSpPr>
                <p:spPr>
                  <a:xfrm>
                    <a:off x="6108584" y="2675022"/>
                    <a:ext cx="66470" cy="175189"/>
                  </a:xfrm>
                  <a:custGeom>
                    <a:avLst/>
                    <a:gdLst>
                      <a:gd name="connsiteX0" fmla="*/ 45345 w 66470"/>
                      <a:gd name="connsiteY0" fmla="*/ 155 h 175189"/>
                      <a:gd name="connsiteX1" fmla="*/ 48363 w 66470"/>
                      <a:gd name="connsiteY1" fmla="*/ 39387 h 175189"/>
                      <a:gd name="connsiteX2" fmla="*/ 51381 w 66470"/>
                      <a:gd name="connsiteY2" fmla="*/ 51458 h 175189"/>
                      <a:gd name="connsiteX3" fmla="*/ 54399 w 66470"/>
                      <a:gd name="connsiteY3" fmla="*/ 84654 h 175189"/>
                      <a:gd name="connsiteX4" fmla="*/ 57417 w 66470"/>
                      <a:gd name="connsiteY4" fmla="*/ 99743 h 175189"/>
                      <a:gd name="connsiteX5" fmla="*/ 63452 w 66470"/>
                      <a:gd name="connsiteY5" fmla="*/ 120868 h 175189"/>
                      <a:gd name="connsiteX6" fmla="*/ 66470 w 66470"/>
                      <a:gd name="connsiteY6" fmla="*/ 141993 h 175189"/>
                      <a:gd name="connsiteX7" fmla="*/ 63452 w 66470"/>
                      <a:gd name="connsiteY7" fmla="*/ 151046 h 175189"/>
                      <a:gd name="connsiteX8" fmla="*/ 42328 w 66470"/>
                      <a:gd name="connsiteY8" fmla="*/ 154064 h 175189"/>
                      <a:gd name="connsiteX9" fmla="*/ 24221 w 66470"/>
                      <a:gd name="connsiteY9" fmla="*/ 160100 h 175189"/>
                      <a:gd name="connsiteX10" fmla="*/ 6114 w 66470"/>
                      <a:gd name="connsiteY10" fmla="*/ 175189 h 175189"/>
                      <a:gd name="connsiteX11" fmla="*/ 78 w 66470"/>
                      <a:gd name="connsiteY11" fmla="*/ 166135 h 175189"/>
                      <a:gd name="connsiteX12" fmla="*/ 3096 w 66470"/>
                      <a:gd name="connsiteY12" fmla="*/ 154064 h 175189"/>
                      <a:gd name="connsiteX13" fmla="*/ 6114 w 66470"/>
                      <a:gd name="connsiteY13" fmla="*/ 132939 h 175189"/>
                      <a:gd name="connsiteX14" fmla="*/ 9132 w 66470"/>
                      <a:gd name="connsiteY14" fmla="*/ 102761 h 175189"/>
                      <a:gd name="connsiteX15" fmla="*/ 12149 w 66470"/>
                      <a:gd name="connsiteY15" fmla="*/ 66547 h 175189"/>
                      <a:gd name="connsiteX16" fmla="*/ 15167 w 66470"/>
                      <a:gd name="connsiteY16" fmla="*/ 54476 h 175189"/>
                      <a:gd name="connsiteX17" fmla="*/ 45345 w 66470"/>
                      <a:gd name="connsiteY17" fmla="*/ 155 h 17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70" h="175189">
                        <a:moveTo>
                          <a:pt x="45345" y="155"/>
                        </a:moveTo>
                        <a:cubicBezTo>
                          <a:pt x="50878" y="-2360"/>
                          <a:pt x="46830" y="26361"/>
                          <a:pt x="48363" y="39387"/>
                        </a:cubicBezTo>
                        <a:cubicBezTo>
                          <a:pt x="48848" y="43506"/>
                          <a:pt x="50833" y="47347"/>
                          <a:pt x="51381" y="51458"/>
                        </a:cubicBezTo>
                        <a:cubicBezTo>
                          <a:pt x="52850" y="62471"/>
                          <a:pt x="53021" y="73629"/>
                          <a:pt x="54399" y="84654"/>
                        </a:cubicBezTo>
                        <a:cubicBezTo>
                          <a:pt x="55035" y="89744"/>
                          <a:pt x="56304" y="94736"/>
                          <a:pt x="57417" y="99743"/>
                        </a:cubicBezTo>
                        <a:cubicBezTo>
                          <a:pt x="59945" y="111121"/>
                          <a:pt x="60089" y="110779"/>
                          <a:pt x="63452" y="120868"/>
                        </a:cubicBezTo>
                        <a:cubicBezTo>
                          <a:pt x="64458" y="127910"/>
                          <a:pt x="66470" y="134880"/>
                          <a:pt x="66470" y="141993"/>
                        </a:cubicBezTo>
                        <a:cubicBezTo>
                          <a:pt x="66470" y="145174"/>
                          <a:pt x="66297" y="149623"/>
                          <a:pt x="63452" y="151046"/>
                        </a:cubicBezTo>
                        <a:cubicBezTo>
                          <a:pt x="57090" y="154227"/>
                          <a:pt x="49369" y="153058"/>
                          <a:pt x="42328" y="154064"/>
                        </a:cubicBezTo>
                        <a:cubicBezTo>
                          <a:pt x="36292" y="156076"/>
                          <a:pt x="28720" y="155602"/>
                          <a:pt x="24221" y="160100"/>
                        </a:cubicBezTo>
                        <a:cubicBezTo>
                          <a:pt x="12602" y="171717"/>
                          <a:pt x="18718" y="166785"/>
                          <a:pt x="6114" y="175189"/>
                        </a:cubicBezTo>
                        <a:cubicBezTo>
                          <a:pt x="4102" y="172171"/>
                          <a:pt x="591" y="169726"/>
                          <a:pt x="78" y="166135"/>
                        </a:cubicBezTo>
                        <a:cubicBezTo>
                          <a:pt x="-509" y="162029"/>
                          <a:pt x="2354" y="158145"/>
                          <a:pt x="3096" y="154064"/>
                        </a:cubicBezTo>
                        <a:cubicBezTo>
                          <a:pt x="4369" y="147066"/>
                          <a:pt x="5283" y="140003"/>
                          <a:pt x="6114" y="132939"/>
                        </a:cubicBezTo>
                        <a:cubicBezTo>
                          <a:pt x="7295" y="122899"/>
                          <a:pt x="8217" y="112829"/>
                          <a:pt x="9132" y="102761"/>
                        </a:cubicBezTo>
                        <a:cubicBezTo>
                          <a:pt x="10229" y="90698"/>
                          <a:pt x="10647" y="78567"/>
                          <a:pt x="12149" y="66547"/>
                        </a:cubicBezTo>
                        <a:cubicBezTo>
                          <a:pt x="12663" y="62432"/>
                          <a:pt x="14425" y="58557"/>
                          <a:pt x="15167" y="54476"/>
                        </a:cubicBezTo>
                        <a:cubicBezTo>
                          <a:pt x="18327" y="37096"/>
                          <a:pt x="39812" y="2670"/>
                          <a:pt x="45345" y="155"/>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4" name="フリーフォーム 993"/>
                  <p:cNvSpPr/>
                  <p:nvPr/>
                </p:nvSpPr>
                <p:spPr>
                  <a:xfrm>
                    <a:off x="6075466" y="2825998"/>
                    <a:ext cx="156927" cy="452744"/>
                  </a:xfrm>
                  <a:custGeom>
                    <a:avLst/>
                    <a:gdLst>
                      <a:gd name="connsiteX0" fmla="*/ 39232 w 156927"/>
                      <a:gd name="connsiteY0" fmla="*/ 12142 h 452744"/>
                      <a:gd name="connsiteX1" fmla="*/ 27160 w 156927"/>
                      <a:gd name="connsiteY1" fmla="*/ 27231 h 452744"/>
                      <a:gd name="connsiteX2" fmla="*/ 21125 w 156927"/>
                      <a:gd name="connsiteY2" fmla="*/ 51373 h 452744"/>
                      <a:gd name="connsiteX3" fmla="*/ 15089 w 156927"/>
                      <a:gd name="connsiteY3" fmla="*/ 93623 h 452744"/>
                      <a:gd name="connsiteX4" fmla="*/ 9053 w 156927"/>
                      <a:gd name="connsiteY4" fmla="*/ 111730 h 452744"/>
                      <a:gd name="connsiteX5" fmla="*/ 6036 w 156927"/>
                      <a:gd name="connsiteY5" fmla="*/ 120783 h 452744"/>
                      <a:gd name="connsiteX6" fmla="*/ 3018 w 156927"/>
                      <a:gd name="connsiteY6" fmla="*/ 129837 h 452744"/>
                      <a:gd name="connsiteX7" fmla="*/ 0 w 156927"/>
                      <a:gd name="connsiteY7" fmla="*/ 138890 h 452744"/>
                      <a:gd name="connsiteX8" fmla="*/ 6036 w 156927"/>
                      <a:gd name="connsiteY8" fmla="*/ 196229 h 452744"/>
                      <a:gd name="connsiteX9" fmla="*/ 12071 w 156927"/>
                      <a:gd name="connsiteY9" fmla="*/ 220371 h 452744"/>
                      <a:gd name="connsiteX10" fmla="*/ 27160 w 156927"/>
                      <a:gd name="connsiteY10" fmla="*/ 265639 h 452744"/>
                      <a:gd name="connsiteX11" fmla="*/ 33196 w 156927"/>
                      <a:gd name="connsiteY11" fmla="*/ 283746 h 452744"/>
                      <a:gd name="connsiteX12" fmla="*/ 39232 w 156927"/>
                      <a:gd name="connsiteY12" fmla="*/ 304870 h 452744"/>
                      <a:gd name="connsiteX13" fmla="*/ 45267 w 156927"/>
                      <a:gd name="connsiteY13" fmla="*/ 341084 h 452744"/>
                      <a:gd name="connsiteX14" fmla="*/ 48285 w 156927"/>
                      <a:gd name="connsiteY14" fmla="*/ 359191 h 452744"/>
                      <a:gd name="connsiteX15" fmla="*/ 54321 w 156927"/>
                      <a:gd name="connsiteY15" fmla="*/ 377298 h 452744"/>
                      <a:gd name="connsiteX16" fmla="*/ 57339 w 156927"/>
                      <a:gd name="connsiteY16" fmla="*/ 386351 h 452744"/>
                      <a:gd name="connsiteX17" fmla="*/ 66392 w 156927"/>
                      <a:gd name="connsiteY17" fmla="*/ 404458 h 452744"/>
                      <a:gd name="connsiteX18" fmla="*/ 72428 w 156927"/>
                      <a:gd name="connsiteY18" fmla="*/ 413512 h 452744"/>
                      <a:gd name="connsiteX19" fmla="*/ 75446 w 156927"/>
                      <a:gd name="connsiteY19" fmla="*/ 422565 h 452744"/>
                      <a:gd name="connsiteX20" fmla="*/ 87517 w 156927"/>
                      <a:gd name="connsiteY20" fmla="*/ 440672 h 452744"/>
                      <a:gd name="connsiteX21" fmla="*/ 93552 w 156927"/>
                      <a:gd name="connsiteY21" fmla="*/ 449726 h 452744"/>
                      <a:gd name="connsiteX22" fmla="*/ 102606 w 156927"/>
                      <a:gd name="connsiteY22" fmla="*/ 452744 h 452744"/>
                      <a:gd name="connsiteX23" fmla="*/ 114677 w 156927"/>
                      <a:gd name="connsiteY23" fmla="*/ 449726 h 452744"/>
                      <a:gd name="connsiteX24" fmla="*/ 141838 w 156927"/>
                      <a:gd name="connsiteY24" fmla="*/ 446708 h 452744"/>
                      <a:gd name="connsiteX25" fmla="*/ 144855 w 156927"/>
                      <a:gd name="connsiteY25" fmla="*/ 398423 h 452744"/>
                      <a:gd name="connsiteX26" fmla="*/ 150891 w 156927"/>
                      <a:gd name="connsiteY26" fmla="*/ 368245 h 452744"/>
                      <a:gd name="connsiteX27" fmla="*/ 153909 w 156927"/>
                      <a:gd name="connsiteY27" fmla="*/ 301852 h 452744"/>
                      <a:gd name="connsiteX28" fmla="*/ 156927 w 156927"/>
                      <a:gd name="connsiteY28" fmla="*/ 271674 h 452744"/>
                      <a:gd name="connsiteX29" fmla="*/ 153909 w 156927"/>
                      <a:gd name="connsiteY29" fmla="*/ 126819 h 452744"/>
                      <a:gd name="connsiteX30" fmla="*/ 144855 w 156927"/>
                      <a:gd name="connsiteY30" fmla="*/ 96641 h 452744"/>
                      <a:gd name="connsiteX31" fmla="*/ 135802 w 156927"/>
                      <a:gd name="connsiteY31" fmla="*/ 69480 h 452744"/>
                      <a:gd name="connsiteX32" fmla="*/ 132784 w 156927"/>
                      <a:gd name="connsiteY32" fmla="*/ 60427 h 452744"/>
                      <a:gd name="connsiteX33" fmla="*/ 129766 w 156927"/>
                      <a:gd name="connsiteY33" fmla="*/ 48355 h 452744"/>
                      <a:gd name="connsiteX34" fmla="*/ 123731 w 156927"/>
                      <a:gd name="connsiteY34" fmla="*/ 30249 h 452744"/>
                      <a:gd name="connsiteX35" fmla="*/ 111659 w 156927"/>
                      <a:gd name="connsiteY35" fmla="*/ 12142 h 452744"/>
                      <a:gd name="connsiteX36" fmla="*/ 108642 w 156927"/>
                      <a:gd name="connsiteY36" fmla="*/ 3088 h 452744"/>
                      <a:gd name="connsiteX37" fmla="*/ 75446 w 156927"/>
                      <a:gd name="connsiteY37" fmla="*/ 3088 h 452744"/>
                      <a:gd name="connsiteX38" fmla="*/ 39232 w 156927"/>
                      <a:gd name="connsiteY38" fmla="*/ 12142 h 45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6927" h="452744">
                        <a:moveTo>
                          <a:pt x="39232" y="12142"/>
                        </a:moveTo>
                        <a:cubicBezTo>
                          <a:pt x="35208" y="17172"/>
                          <a:pt x="30574" y="21769"/>
                          <a:pt x="27160" y="27231"/>
                        </a:cubicBezTo>
                        <a:cubicBezTo>
                          <a:pt x="24561" y="31389"/>
                          <a:pt x="21478" y="48905"/>
                          <a:pt x="21125" y="51373"/>
                        </a:cubicBezTo>
                        <a:cubicBezTo>
                          <a:pt x="18803" y="67628"/>
                          <a:pt x="19183" y="78613"/>
                          <a:pt x="15089" y="93623"/>
                        </a:cubicBezTo>
                        <a:cubicBezTo>
                          <a:pt x="13415" y="99761"/>
                          <a:pt x="11065" y="105694"/>
                          <a:pt x="9053" y="111730"/>
                        </a:cubicBezTo>
                        <a:lnTo>
                          <a:pt x="6036" y="120783"/>
                        </a:lnTo>
                        <a:lnTo>
                          <a:pt x="3018" y="129837"/>
                        </a:lnTo>
                        <a:lnTo>
                          <a:pt x="0" y="138890"/>
                        </a:lnTo>
                        <a:cubicBezTo>
                          <a:pt x="1713" y="161161"/>
                          <a:pt x="1689" y="175944"/>
                          <a:pt x="6036" y="196229"/>
                        </a:cubicBezTo>
                        <a:cubicBezTo>
                          <a:pt x="7774" y="204340"/>
                          <a:pt x="9448" y="212502"/>
                          <a:pt x="12071" y="220371"/>
                        </a:cubicBezTo>
                        <a:lnTo>
                          <a:pt x="27160" y="265639"/>
                        </a:lnTo>
                        <a:lnTo>
                          <a:pt x="33196" y="283746"/>
                        </a:lnTo>
                        <a:cubicBezTo>
                          <a:pt x="36986" y="298903"/>
                          <a:pt x="34902" y="291882"/>
                          <a:pt x="39232" y="304870"/>
                        </a:cubicBezTo>
                        <a:lnTo>
                          <a:pt x="45267" y="341084"/>
                        </a:lnTo>
                        <a:cubicBezTo>
                          <a:pt x="46273" y="347120"/>
                          <a:pt x="46350" y="353386"/>
                          <a:pt x="48285" y="359191"/>
                        </a:cubicBezTo>
                        <a:lnTo>
                          <a:pt x="54321" y="377298"/>
                        </a:lnTo>
                        <a:cubicBezTo>
                          <a:pt x="55327" y="380316"/>
                          <a:pt x="55575" y="383704"/>
                          <a:pt x="57339" y="386351"/>
                        </a:cubicBezTo>
                        <a:cubicBezTo>
                          <a:pt x="74641" y="412309"/>
                          <a:pt x="53893" y="379461"/>
                          <a:pt x="66392" y="404458"/>
                        </a:cubicBezTo>
                        <a:cubicBezTo>
                          <a:pt x="68014" y="407702"/>
                          <a:pt x="70806" y="410268"/>
                          <a:pt x="72428" y="413512"/>
                        </a:cubicBezTo>
                        <a:cubicBezTo>
                          <a:pt x="73851" y="416357"/>
                          <a:pt x="73901" y="419784"/>
                          <a:pt x="75446" y="422565"/>
                        </a:cubicBezTo>
                        <a:cubicBezTo>
                          <a:pt x="78969" y="428906"/>
                          <a:pt x="83493" y="434636"/>
                          <a:pt x="87517" y="440672"/>
                        </a:cubicBezTo>
                        <a:cubicBezTo>
                          <a:pt x="89529" y="443690"/>
                          <a:pt x="90111" y="448579"/>
                          <a:pt x="93552" y="449726"/>
                        </a:cubicBezTo>
                        <a:lnTo>
                          <a:pt x="102606" y="452744"/>
                        </a:lnTo>
                        <a:cubicBezTo>
                          <a:pt x="106630" y="451738"/>
                          <a:pt x="110578" y="450357"/>
                          <a:pt x="114677" y="449726"/>
                        </a:cubicBezTo>
                        <a:cubicBezTo>
                          <a:pt x="123680" y="448341"/>
                          <a:pt x="137219" y="454560"/>
                          <a:pt x="141838" y="446708"/>
                        </a:cubicBezTo>
                        <a:cubicBezTo>
                          <a:pt x="150014" y="432808"/>
                          <a:pt x="143007" y="414443"/>
                          <a:pt x="144855" y="398423"/>
                        </a:cubicBezTo>
                        <a:cubicBezTo>
                          <a:pt x="146031" y="388232"/>
                          <a:pt x="150891" y="368245"/>
                          <a:pt x="150891" y="368245"/>
                        </a:cubicBezTo>
                        <a:cubicBezTo>
                          <a:pt x="151897" y="346114"/>
                          <a:pt x="152527" y="323963"/>
                          <a:pt x="153909" y="301852"/>
                        </a:cubicBezTo>
                        <a:cubicBezTo>
                          <a:pt x="154540" y="291762"/>
                          <a:pt x="156927" y="281784"/>
                          <a:pt x="156927" y="271674"/>
                        </a:cubicBezTo>
                        <a:cubicBezTo>
                          <a:pt x="156927" y="223379"/>
                          <a:pt x="155765" y="175079"/>
                          <a:pt x="153909" y="126819"/>
                        </a:cubicBezTo>
                        <a:cubicBezTo>
                          <a:pt x="153711" y="121664"/>
                          <a:pt x="145510" y="98606"/>
                          <a:pt x="144855" y="96641"/>
                        </a:cubicBezTo>
                        <a:lnTo>
                          <a:pt x="135802" y="69480"/>
                        </a:lnTo>
                        <a:cubicBezTo>
                          <a:pt x="134796" y="66462"/>
                          <a:pt x="133555" y="63513"/>
                          <a:pt x="132784" y="60427"/>
                        </a:cubicBezTo>
                        <a:cubicBezTo>
                          <a:pt x="131778" y="56403"/>
                          <a:pt x="130958" y="52328"/>
                          <a:pt x="129766" y="48355"/>
                        </a:cubicBezTo>
                        <a:cubicBezTo>
                          <a:pt x="127938" y="42262"/>
                          <a:pt x="127260" y="35542"/>
                          <a:pt x="123731" y="30249"/>
                        </a:cubicBezTo>
                        <a:lnTo>
                          <a:pt x="111659" y="12142"/>
                        </a:lnTo>
                        <a:cubicBezTo>
                          <a:pt x="110653" y="9124"/>
                          <a:pt x="110891" y="5338"/>
                          <a:pt x="108642" y="3088"/>
                        </a:cubicBezTo>
                        <a:cubicBezTo>
                          <a:pt x="101819" y="-3735"/>
                          <a:pt x="77443" y="2838"/>
                          <a:pt x="75446" y="3088"/>
                        </a:cubicBezTo>
                        <a:lnTo>
                          <a:pt x="39232" y="12142"/>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5" name="フリーフォーム 994"/>
                  <p:cNvSpPr/>
                  <p:nvPr/>
                </p:nvSpPr>
                <p:spPr>
                  <a:xfrm>
                    <a:off x="6166001" y="2593116"/>
                    <a:ext cx="60356" cy="351955"/>
                  </a:xfrm>
                  <a:custGeom>
                    <a:avLst/>
                    <a:gdLst>
                      <a:gd name="connsiteX0" fmla="*/ 24142 w 60356"/>
                      <a:gd name="connsiteY0" fmla="*/ 580 h 351955"/>
                      <a:gd name="connsiteX1" fmla="*/ 30178 w 60356"/>
                      <a:gd name="connsiteY1" fmla="*/ 15669 h 351955"/>
                      <a:gd name="connsiteX2" fmla="*/ 36214 w 60356"/>
                      <a:gd name="connsiteY2" fmla="*/ 39812 h 351955"/>
                      <a:gd name="connsiteX3" fmla="*/ 42249 w 60356"/>
                      <a:gd name="connsiteY3" fmla="*/ 66972 h 351955"/>
                      <a:gd name="connsiteX4" fmla="*/ 48285 w 60356"/>
                      <a:gd name="connsiteY4" fmla="*/ 154489 h 351955"/>
                      <a:gd name="connsiteX5" fmla="*/ 51303 w 60356"/>
                      <a:gd name="connsiteY5" fmla="*/ 181649 h 351955"/>
                      <a:gd name="connsiteX6" fmla="*/ 54320 w 60356"/>
                      <a:gd name="connsiteY6" fmla="*/ 190703 h 351955"/>
                      <a:gd name="connsiteX7" fmla="*/ 60356 w 60356"/>
                      <a:gd name="connsiteY7" fmla="*/ 232952 h 351955"/>
                      <a:gd name="connsiteX8" fmla="*/ 57338 w 60356"/>
                      <a:gd name="connsiteY8" fmla="*/ 350647 h 351955"/>
                      <a:gd name="connsiteX9" fmla="*/ 51303 w 60356"/>
                      <a:gd name="connsiteY9" fmla="*/ 332540 h 351955"/>
                      <a:gd name="connsiteX10" fmla="*/ 45267 w 60356"/>
                      <a:gd name="connsiteY10" fmla="*/ 314433 h 351955"/>
                      <a:gd name="connsiteX11" fmla="*/ 42249 w 60356"/>
                      <a:gd name="connsiteY11" fmla="*/ 305380 h 351955"/>
                      <a:gd name="connsiteX12" fmla="*/ 39231 w 60356"/>
                      <a:gd name="connsiteY12" fmla="*/ 293309 h 351955"/>
                      <a:gd name="connsiteX13" fmla="*/ 33196 w 60356"/>
                      <a:gd name="connsiteY13" fmla="*/ 275202 h 351955"/>
                      <a:gd name="connsiteX14" fmla="*/ 27160 w 60356"/>
                      <a:gd name="connsiteY14" fmla="*/ 257095 h 351955"/>
                      <a:gd name="connsiteX15" fmla="*/ 24142 w 60356"/>
                      <a:gd name="connsiteY15" fmla="*/ 248041 h 351955"/>
                      <a:gd name="connsiteX16" fmla="*/ 21124 w 60356"/>
                      <a:gd name="connsiteY16" fmla="*/ 238988 h 351955"/>
                      <a:gd name="connsiteX17" fmla="*/ 18107 w 60356"/>
                      <a:gd name="connsiteY17" fmla="*/ 223899 h 351955"/>
                      <a:gd name="connsiteX18" fmla="*/ 12071 w 60356"/>
                      <a:gd name="connsiteY18" fmla="*/ 190703 h 351955"/>
                      <a:gd name="connsiteX19" fmla="*/ 6035 w 60356"/>
                      <a:gd name="connsiteY19" fmla="*/ 136382 h 351955"/>
                      <a:gd name="connsiteX20" fmla="*/ 0 w 60356"/>
                      <a:gd name="connsiteY20" fmla="*/ 76026 h 351955"/>
                      <a:gd name="connsiteX21" fmla="*/ 6035 w 60356"/>
                      <a:gd name="connsiteY21" fmla="*/ 36794 h 351955"/>
                      <a:gd name="connsiteX22" fmla="*/ 24142 w 60356"/>
                      <a:gd name="connsiteY22" fmla="*/ 580 h 35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56" h="351955">
                        <a:moveTo>
                          <a:pt x="24142" y="580"/>
                        </a:moveTo>
                        <a:cubicBezTo>
                          <a:pt x="28166" y="-2941"/>
                          <a:pt x="28585" y="10491"/>
                          <a:pt x="30178" y="15669"/>
                        </a:cubicBezTo>
                        <a:cubicBezTo>
                          <a:pt x="32618" y="23598"/>
                          <a:pt x="33591" y="31942"/>
                          <a:pt x="36214" y="39812"/>
                        </a:cubicBezTo>
                        <a:cubicBezTo>
                          <a:pt x="41166" y="54670"/>
                          <a:pt x="38708" y="45727"/>
                          <a:pt x="42249" y="66972"/>
                        </a:cubicBezTo>
                        <a:cubicBezTo>
                          <a:pt x="43992" y="94866"/>
                          <a:pt x="45732" y="126410"/>
                          <a:pt x="48285" y="154489"/>
                        </a:cubicBezTo>
                        <a:cubicBezTo>
                          <a:pt x="49110" y="163561"/>
                          <a:pt x="49806" y="172664"/>
                          <a:pt x="51303" y="181649"/>
                        </a:cubicBezTo>
                        <a:cubicBezTo>
                          <a:pt x="51826" y="184787"/>
                          <a:pt x="53630" y="187598"/>
                          <a:pt x="54320" y="190703"/>
                        </a:cubicBezTo>
                        <a:cubicBezTo>
                          <a:pt x="56807" y="201896"/>
                          <a:pt x="59050" y="222505"/>
                          <a:pt x="60356" y="232952"/>
                        </a:cubicBezTo>
                        <a:cubicBezTo>
                          <a:pt x="59350" y="272184"/>
                          <a:pt x="60891" y="311564"/>
                          <a:pt x="57338" y="350647"/>
                        </a:cubicBezTo>
                        <a:cubicBezTo>
                          <a:pt x="56762" y="356983"/>
                          <a:pt x="53315" y="338576"/>
                          <a:pt x="51303" y="332540"/>
                        </a:cubicBezTo>
                        <a:lnTo>
                          <a:pt x="45267" y="314433"/>
                        </a:lnTo>
                        <a:cubicBezTo>
                          <a:pt x="44261" y="311415"/>
                          <a:pt x="43021" y="308466"/>
                          <a:pt x="42249" y="305380"/>
                        </a:cubicBezTo>
                        <a:cubicBezTo>
                          <a:pt x="41243" y="301356"/>
                          <a:pt x="40423" y="297282"/>
                          <a:pt x="39231" y="293309"/>
                        </a:cubicBezTo>
                        <a:cubicBezTo>
                          <a:pt x="37403" y="287215"/>
                          <a:pt x="35208" y="281238"/>
                          <a:pt x="33196" y="275202"/>
                        </a:cubicBezTo>
                        <a:lnTo>
                          <a:pt x="27160" y="257095"/>
                        </a:lnTo>
                        <a:lnTo>
                          <a:pt x="24142" y="248041"/>
                        </a:lnTo>
                        <a:cubicBezTo>
                          <a:pt x="23136" y="245023"/>
                          <a:pt x="21748" y="242107"/>
                          <a:pt x="21124" y="238988"/>
                        </a:cubicBezTo>
                        <a:cubicBezTo>
                          <a:pt x="20118" y="233958"/>
                          <a:pt x="18887" y="228969"/>
                          <a:pt x="18107" y="223899"/>
                        </a:cubicBezTo>
                        <a:cubicBezTo>
                          <a:pt x="13233" y="192217"/>
                          <a:pt x="18227" y="209169"/>
                          <a:pt x="12071" y="190703"/>
                        </a:cubicBezTo>
                        <a:cubicBezTo>
                          <a:pt x="8822" y="164712"/>
                          <a:pt x="8585" y="164429"/>
                          <a:pt x="6035" y="136382"/>
                        </a:cubicBezTo>
                        <a:cubicBezTo>
                          <a:pt x="1112" y="82231"/>
                          <a:pt x="5344" y="118786"/>
                          <a:pt x="0" y="76026"/>
                        </a:cubicBezTo>
                        <a:cubicBezTo>
                          <a:pt x="2017" y="55845"/>
                          <a:pt x="234" y="51296"/>
                          <a:pt x="6035" y="36794"/>
                        </a:cubicBezTo>
                        <a:cubicBezTo>
                          <a:pt x="6870" y="34705"/>
                          <a:pt x="20118" y="4101"/>
                          <a:pt x="24142" y="58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6" name="フリーフォーム 995"/>
                  <p:cNvSpPr/>
                  <p:nvPr/>
                </p:nvSpPr>
                <p:spPr>
                  <a:xfrm>
                    <a:off x="5927142" y="2681213"/>
                    <a:ext cx="163413" cy="251735"/>
                  </a:xfrm>
                  <a:custGeom>
                    <a:avLst/>
                    <a:gdLst>
                      <a:gd name="connsiteX0" fmla="*/ 3469 w 163413"/>
                      <a:gd name="connsiteY0" fmla="*/ 99588 h 251735"/>
                      <a:gd name="connsiteX1" fmla="*/ 18558 w 163413"/>
                      <a:gd name="connsiteY1" fmla="*/ 87517 h 251735"/>
                      <a:gd name="connsiteX2" fmla="*/ 33647 w 163413"/>
                      <a:gd name="connsiteY2" fmla="*/ 69410 h 251735"/>
                      <a:gd name="connsiteX3" fmla="*/ 51754 w 163413"/>
                      <a:gd name="connsiteY3" fmla="*/ 57338 h 251735"/>
                      <a:gd name="connsiteX4" fmla="*/ 78914 w 163413"/>
                      <a:gd name="connsiteY4" fmla="*/ 39232 h 251735"/>
                      <a:gd name="connsiteX5" fmla="*/ 106074 w 163413"/>
                      <a:gd name="connsiteY5" fmla="*/ 21125 h 251735"/>
                      <a:gd name="connsiteX6" fmla="*/ 115128 w 163413"/>
                      <a:gd name="connsiteY6" fmla="*/ 15089 h 251735"/>
                      <a:gd name="connsiteX7" fmla="*/ 133235 w 163413"/>
                      <a:gd name="connsiteY7" fmla="*/ 9053 h 251735"/>
                      <a:gd name="connsiteX8" fmla="*/ 151342 w 163413"/>
                      <a:gd name="connsiteY8" fmla="*/ 0 h 251735"/>
                      <a:gd name="connsiteX9" fmla="*/ 160395 w 163413"/>
                      <a:gd name="connsiteY9" fmla="*/ 3018 h 251735"/>
                      <a:gd name="connsiteX10" fmla="*/ 163413 w 163413"/>
                      <a:gd name="connsiteY10" fmla="*/ 18107 h 251735"/>
                      <a:gd name="connsiteX11" fmla="*/ 160395 w 163413"/>
                      <a:gd name="connsiteY11" fmla="*/ 66392 h 251735"/>
                      <a:gd name="connsiteX12" fmla="*/ 157377 w 163413"/>
                      <a:gd name="connsiteY12" fmla="*/ 78463 h 251735"/>
                      <a:gd name="connsiteX13" fmla="*/ 151342 w 163413"/>
                      <a:gd name="connsiteY13" fmla="*/ 96570 h 251735"/>
                      <a:gd name="connsiteX14" fmla="*/ 145306 w 163413"/>
                      <a:gd name="connsiteY14" fmla="*/ 114677 h 251735"/>
                      <a:gd name="connsiteX15" fmla="*/ 130217 w 163413"/>
                      <a:gd name="connsiteY15" fmla="*/ 159944 h 251735"/>
                      <a:gd name="connsiteX16" fmla="*/ 124181 w 163413"/>
                      <a:gd name="connsiteY16" fmla="*/ 178051 h 251735"/>
                      <a:gd name="connsiteX17" fmla="*/ 121164 w 163413"/>
                      <a:gd name="connsiteY17" fmla="*/ 187105 h 251735"/>
                      <a:gd name="connsiteX18" fmla="*/ 115128 w 163413"/>
                      <a:gd name="connsiteY18" fmla="*/ 196158 h 251735"/>
                      <a:gd name="connsiteX19" fmla="*/ 112110 w 163413"/>
                      <a:gd name="connsiteY19" fmla="*/ 205212 h 251735"/>
                      <a:gd name="connsiteX20" fmla="*/ 100039 w 163413"/>
                      <a:gd name="connsiteY20" fmla="*/ 223319 h 251735"/>
                      <a:gd name="connsiteX21" fmla="*/ 90985 w 163413"/>
                      <a:gd name="connsiteY21" fmla="*/ 241426 h 251735"/>
                      <a:gd name="connsiteX22" fmla="*/ 78914 w 163413"/>
                      <a:gd name="connsiteY22" fmla="*/ 247461 h 251735"/>
                      <a:gd name="connsiteX23" fmla="*/ 75896 w 163413"/>
                      <a:gd name="connsiteY23" fmla="*/ 238408 h 251735"/>
                      <a:gd name="connsiteX24" fmla="*/ 66843 w 163413"/>
                      <a:gd name="connsiteY24" fmla="*/ 232372 h 251735"/>
                      <a:gd name="connsiteX25" fmla="*/ 60807 w 163413"/>
                      <a:gd name="connsiteY25" fmla="*/ 223319 h 251735"/>
                      <a:gd name="connsiteX26" fmla="*/ 42700 w 163413"/>
                      <a:gd name="connsiteY26" fmla="*/ 208230 h 251735"/>
                      <a:gd name="connsiteX27" fmla="*/ 27611 w 163413"/>
                      <a:gd name="connsiteY27" fmla="*/ 190123 h 251735"/>
                      <a:gd name="connsiteX28" fmla="*/ 24593 w 163413"/>
                      <a:gd name="connsiteY28" fmla="*/ 181069 h 251735"/>
                      <a:gd name="connsiteX29" fmla="*/ 18558 w 163413"/>
                      <a:gd name="connsiteY29" fmla="*/ 172016 h 251735"/>
                      <a:gd name="connsiteX30" fmla="*/ 3469 w 163413"/>
                      <a:gd name="connsiteY30" fmla="*/ 147873 h 251735"/>
                      <a:gd name="connsiteX31" fmla="*/ 3469 w 163413"/>
                      <a:gd name="connsiteY31" fmla="*/ 99588 h 25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413" h="251735">
                        <a:moveTo>
                          <a:pt x="3469" y="99588"/>
                        </a:moveTo>
                        <a:cubicBezTo>
                          <a:pt x="5984" y="89529"/>
                          <a:pt x="14004" y="92072"/>
                          <a:pt x="18558" y="87517"/>
                        </a:cubicBezTo>
                        <a:cubicBezTo>
                          <a:pt x="36001" y="70074"/>
                          <a:pt x="11390" y="86721"/>
                          <a:pt x="33647" y="69410"/>
                        </a:cubicBezTo>
                        <a:cubicBezTo>
                          <a:pt x="39373" y="64956"/>
                          <a:pt x="45718" y="61362"/>
                          <a:pt x="51754" y="57338"/>
                        </a:cubicBezTo>
                        <a:lnTo>
                          <a:pt x="78914" y="39232"/>
                        </a:lnTo>
                        <a:lnTo>
                          <a:pt x="106074" y="21125"/>
                        </a:lnTo>
                        <a:cubicBezTo>
                          <a:pt x="109092" y="19113"/>
                          <a:pt x="111687" y="16236"/>
                          <a:pt x="115128" y="15089"/>
                        </a:cubicBezTo>
                        <a:cubicBezTo>
                          <a:pt x="121164" y="13077"/>
                          <a:pt x="127941" y="12582"/>
                          <a:pt x="133235" y="9053"/>
                        </a:cubicBezTo>
                        <a:cubicBezTo>
                          <a:pt x="144935" y="1253"/>
                          <a:pt x="138847" y="4165"/>
                          <a:pt x="151342" y="0"/>
                        </a:cubicBezTo>
                        <a:cubicBezTo>
                          <a:pt x="154360" y="1006"/>
                          <a:pt x="158631" y="371"/>
                          <a:pt x="160395" y="3018"/>
                        </a:cubicBezTo>
                        <a:cubicBezTo>
                          <a:pt x="163240" y="7286"/>
                          <a:pt x="163413" y="12978"/>
                          <a:pt x="163413" y="18107"/>
                        </a:cubicBezTo>
                        <a:cubicBezTo>
                          <a:pt x="163413" y="34233"/>
                          <a:pt x="162000" y="50346"/>
                          <a:pt x="160395" y="66392"/>
                        </a:cubicBezTo>
                        <a:cubicBezTo>
                          <a:pt x="159982" y="70519"/>
                          <a:pt x="158569" y="74490"/>
                          <a:pt x="157377" y="78463"/>
                        </a:cubicBezTo>
                        <a:cubicBezTo>
                          <a:pt x="155549" y="84557"/>
                          <a:pt x="153354" y="90534"/>
                          <a:pt x="151342" y="96570"/>
                        </a:cubicBezTo>
                        <a:lnTo>
                          <a:pt x="145306" y="114677"/>
                        </a:lnTo>
                        <a:lnTo>
                          <a:pt x="130217" y="159944"/>
                        </a:lnTo>
                        <a:lnTo>
                          <a:pt x="124181" y="178051"/>
                        </a:lnTo>
                        <a:cubicBezTo>
                          <a:pt x="123175" y="181069"/>
                          <a:pt x="122929" y="184458"/>
                          <a:pt x="121164" y="187105"/>
                        </a:cubicBezTo>
                        <a:lnTo>
                          <a:pt x="115128" y="196158"/>
                        </a:lnTo>
                        <a:cubicBezTo>
                          <a:pt x="114122" y="199176"/>
                          <a:pt x="113655" y="202431"/>
                          <a:pt x="112110" y="205212"/>
                        </a:cubicBezTo>
                        <a:cubicBezTo>
                          <a:pt x="108587" y="211553"/>
                          <a:pt x="102333" y="216437"/>
                          <a:pt x="100039" y="223319"/>
                        </a:cubicBezTo>
                        <a:cubicBezTo>
                          <a:pt x="95874" y="235813"/>
                          <a:pt x="98785" y="229725"/>
                          <a:pt x="90985" y="241426"/>
                        </a:cubicBezTo>
                        <a:cubicBezTo>
                          <a:pt x="88973" y="247462"/>
                          <a:pt x="88974" y="257520"/>
                          <a:pt x="78914" y="247461"/>
                        </a:cubicBezTo>
                        <a:cubicBezTo>
                          <a:pt x="76665" y="245212"/>
                          <a:pt x="77883" y="240892"/>
                          <a:pt x="75896" y="238408"/>
                        </a:cubicBezTo>
                        <a:cubicBezTo>
                          <a:pt x="73630" y="235576"/>
                          <a:pt x="69861" y="234384"/>
                          <a:pt x="66843" y="232372"/>
                        </a:cubicBezTo>
                        <a:cubicBezTo>
                          <a:pt x="64831" y="229354"/>
                          <a:pt x="63372" y="225884"/>
                          <a:pt x="60807" y="223319"/>
                        </a:cubicBezTo>
                        <a:cubicBezTo>
                          <a:pt x="37082" y="199594"/>
                          <a:pt x="67405" y="237877"/>
                          <a:pt x="42700" y="208230"/>
                        </a:cubicBezTo>
                        <a:cubicBezTo>
                          <a:pt x="21693" y="183021"/>
                          <a:pt x="54062" y="216571"/>
                          <a:pt x="27611" y="190123"/>
                        </a:cubicBezTo>
                        <a:cubicBezTo>
                          <a:pt x="26605" y="187105"/>
                          <a:pt x="26016" y="183914"/>
                          <a:pt x="24593" y="181069"/>
                        </a:cubicBezTo>
                        <a:cubicBezTo>
                          <a:pt x="22971" y="177825"/>
                          <a:pt x="20031" y="175330"/>
                          <a:pt x="18558" y="172016"/>
                        </a:cubicBezTo>
                        <a:cubicBezTo>
                          <a:pt x="7973" y="148200"/>
                          <a:pt x="19755" y="158731"/>
                          <a:pt x="3469" y="147873"/>
                        </a:cubicBezTo>
                        <a:cubicBezTo>
                          <a:pt x="-2885" y="128812"/>
                          <a:pt x="954" y="109647"/>
                          <a:pt x="3469" y="99588"/>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7" name="フリーフォーム 996"/>
                  <p:cNvSpPr/>
                  <p:nvPr/>
                </p:nvSpPr>
                <p:spPr>
                  <a:xfrm>
                    <a:off x="5848237" y="2801926"/>
                    <a:ext cx="157819" cy="235390"/>
                  </a:xfrm>
                  <a:custGeom>
                    <a:avLst/>
                    <a:gdLst>
                      <a:gd name="connsiteX0" fmla="*/ 892 w 157819"/>
                      <a:gd name="connsiteY0" fmla="*/ 54321 h 235390"/>
                      <a:gd name="connsiteX1" fmla="*/ 15981 w 157819"/>
                      <a:gd name="connsiteY1" fmla="*/ 78463 h 235390"/>
                      <a:gd name="connsiteX2" fmla="*/ 25035 w 157819"/>
                      <a:gd name="connsiteY2" fmla="*/ 117695 h 235390"/>
                      <a:gd name="connsiteX3" fmla="*/ 28053 w 157819"/>
                      <a:gd name="connsiteY3" fmla="*/ 126748 h 235390"/>
                      <a:gd name="connsiteX4" fmla="*/ 34088 w 157819"/>
                      <a:gd name="connsiteY4" fmla="*/ 135802 h 235390"/>
                      <a:gd name="connsiteX5" fmla="*/ 37106 w 157819"/>
                      <a:gd name="connsiteY5" fmla="*/ 144855 h 235390"/>
                      <a:gd name="connsiteX6" fmla="*/ 49178 w 157819"/>
                      <a:gd name="connsiteY6" fmla="*/ 162962 h 235390"/>
                      <a:gd name="connsiteX7" fmla="*/ 52195 w 157819"/>
                      <a:gd name="connsiteY7" fmla="*/ 172016 h 235390"/>
                      <a:gd name="connsiteX8" fmla="*/ 73320 w 157819"/>
                      <a:gd name="connsiteY8" fmla="*/ 199176 h 235390"/>
                      <a:gd name="connsiteX9" fmla="*/ 82374 w 157819"/>
                      <a:gd name="connsiteY9" fmla="*/ 205212 h 235390"/>
                      <a:gd name="connsiteX10" fmla="*/ 94445 w 157819"/>
                      <a:gd name="connsiteY10" fmla="*/ 232372 h 235390"/>
                      <a:gd name="connsiteX11" fmla="*/ 103498 w 157819"/>
                      <a:gd name="connsiteY11" fmla="*/ 235390 h 235390"/>
                      <a:gd name="connsiteX12" fmla="*/ 109534 w 157819"/>
                      <a:gd name="connsiteY12" fmla="*/ 226336 h 235390"/>
                      <a:gd name="connsiteX13" fmla="*/ 112552 w 157819"/>
                      <a:gd name="connsiteY13" fmla="*/ 217283 h 235390"/>
                      <a:gd name="connsiteX14" fmla="*/ 121605 w 157819"/>
                      <a:gd name="connsiteY14" fmla="*/ 211247 h 235390"/>
                      <a:gd name="connsiteX15" fmla="*/ 133677 w 157819"/>
                      <a:gd name="connsiteY15" fmla="*/ 184087 h 235390"/>
                      <a:gd name="connsiteX16" fmla="*/ 139712 w 157819"/>
                      <a:gd name="connsiteY16" fmla="*/ 165980 h 235390"/>
                      <a:gd name="connsiteX17" fmla="*/ 145748 w 157819"/>
                      <a:gd name="connsiteY17" fmla="*/ 156926 h 235390"/>
                      <a:gd name="connsiteX18" fmla="*/ 148766 w 157819"/>
                      <a:gd name="connsiteY18" fmla="*/ 147873 h 235390"/>
                      <a:gd name="connsiteX19" fmla="*/ 157819 w 157819"/>
                      <a:gd name="connsiteY19" fmla="*/ 141837 h 235390"/>
                      <a:gd name="connsiteX20" fmla="*/ 151783 w 157819"/>
                      <a:gd name="connsiteY20" fmla="*/ 120713 h 235390"/>
                      <a:gd name="connsiteX21" fmla="*/ 142730 w 157819"/>
                      <a:gd name="connsiteY21" fmla="*/ 114677 h 235390"/>
                      <a:gd name="connsiteX22" fmla="*/ 118587 w 157819"/>
                      <a:gd name="connsiteY22" fmla="*/ 78463 h 235390"/>
                      <a:gd name="connsiteX23" fmla="*/ 106516 w 157819"/>
                      <a:gd name="connsiteY23" fmla="*/ 60356 h 235390"/>
                      <a:gd name="connsiteX24" fmla="*/ 100480 w 157819"/>
                      <a:gd name="connsiteY24" fmla="*/ 51303 h 235390"/>
                      <a:gd name="connsiteX25" fmla="*/ 91427 w 157819"/>
                      <a:gd name="connsiteY25" fmla="*/ 45267 h 235390"/>
                      <a:gd name="connsiteX26" fmla="*/ 79356 w 157819"/>
                      <a:gd name="connsiteY26" fmla="*/ 27160 h 235390"/>
                      <a:gd name="connsiteX27" fmla="*/ 76338 w 157819"/>
                      <a:gd name="connsiteY27" fmla="*/ 18107 h 235390"/>
                      <a:gd name="connsiteX28" fmla="*/ 64267 w 157819"/>
                      <a:gd name="connsiteY28" fmla="*/ 0 h 235390"/>
                      <a:gd name="connsiteX29" fmla="*/ 46160 w 157819"/>
                      <a:gd name="connsiteY29" fmla="*/ 12071 h 235390"/>
                      <a:gd name="connsiteX30" fmla="*/ 892 w 157819"/>
                      <a:gd name="connsiteY30" fmla="*/ 54321 h 23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819" h="235390">
                        <a:moveTo>
                          <a:pt x="892" y="54321"/>
                        </a:moveTo>
                        <a:cubicBezTo>
                          <a:pt x="-4138" y="65386"/>
                          <a:pt x="13622" y="66667"/>
                          <a:pt x="15981" y="78463"/>
                        </a:cubicBezTo>
                        <a:cubicBezTo>
                          <a:pt x="23813" y="117628"/>
                          <a:pt x="13248" y="82337"/>
                          <a:pt x="25035" y="117695"/>
                        </a:cubicBezTo>
                        <a:cubicBezTo>
                          <a:pt x="26041" y="120713"/>
                          <a:pt x="26289" y="124101"/>
                          <a:pt x="28053" y="126748"/>
                        </a:cubicBezTo>
                        <a:cubicBezTo>
                          <a:pt x="30065" y="129766"/>
                          <a:pt x="32466" y="132558"/>
                          <a:pt x="34088" y="135802"/>
                        </a:cubicBezTo>
                        <a:cubicBezTo>
                          <a:pt x="35510" y="138647"/>
                          <a:pt x="35561" y="142074"/>
                          <a:pt x="37106" y="144855"/>
                        </a:cubicBezTo>
                        <a:cubicBezTo>
                          <a:pt x="40629" y="151196"/>
                          <a:pt x="49178" y="162962"/>
                          <a:pt x="49178" y="162962"/>
                        </a:cubicBezTo>
                        <a:cubicBezTo>
                          <a:pt x="50184" y="165980"/>
                          <a:pt x="50650" y="169235"/>
                          <a:pt x="52195" y="172016"/>
                        </a:cubicBezTo>
                        <a:cubicBezTo>
                          <a:pt x="57995" y="182456"/>
                          <a:pt x="64220" y="191593"/>
                          <a:pt x="73320" y="199176"/>
                        </a:cubicBezTo>
                        <a:cubicBezTo>
                          <a:pt x="76106" y="201498"/>
                          <a:pt x="79356" y="203200"/>
                          <a:pt x="82374" y="205212"/>
                        </a:cubicBezTo>
                        <a:cubicBezTo>
                          <a:pt x="84219" y="210748"/>
                          <a:pt x="87922" y="227154"/>
                          <a:pt x="94445" y="232372"/>
                        </a:cubicBezTo>
                        <a:cubicBezTo>
                          <a:pt x="96929" y="234359"/>
                          <a:pt x="100480" y="234384"/>
                          <a:pt x="103498" y="235390"/>
                        </a:cubicBezTo>
                        <a:cubicBezTo>
                          <a:pt x="105510" y="232372"/>
                          <a:pt x="107912" y="229580"/>
                          <a:pt x="109534" y="226336"/>
                        </a:cubicBezTo>
                        <a:cubicBezTo>
                          <a:pt x="110957" y="223491"/>
                          <a:pt x="110565" y="219767"/>
                          <a:pt x="112552" y="217283"/>
                        </a:cubicBezTo>
                        <a:cubicBezTo>
                          <a:pt x="114818" y="214451"/>
                          <a:pt x="118587" y="213259"/>
                          <a:pt x="121605" y="211247"/>
                        </a:cubicBezTo>
                        <a:cubicBezTo>
                          <a:pt x="131169" y="196902"/>
                          <a:pt x="126496" y="205632"/>
                          <a:pt x="133677" y="184087"/>
                        </a:cubicBezTo>
                        <a:cubicBezTo>
                          <a:pt x="133679" y="184082"/>
                          <a:pt x="139708" y="165985"/>
                          <a:pt x="139712" y="165980"/>
                        </a:cubicBezTo>
                        <a:cubicBezTo>
                          <a:pt x="141724" y="162962"/>
                          <a:pt x="144126" y="160170"/>
                          <a:pt x="145748" y="156926"/>
                        </a:cubicBezTo>
                        <a:cubicBezTo>
                          <a:pt x="147171" y="154081"/>
                          <a:pt x="146779" y="150357"/>
                          <a:pt x="148766" y="147873"/>
                        </a:cubicBezTo>
                        <a:cubicBezTo>
                          <a:pt x="151032" y="145041"/>
                          <a:pt x="154801" y="143849"/>
                          <a:pt x="157819" y="141837"/>
                        </a:cubicBezTo>
                        <a:cubicBezTo>
                          <a:pt x="157622" y="141048"/>
                          <a:pt x="153358" y="122681"/>
                          <a:pt x="151783" y="120713"/>
                        </a:cubicBezTo>
                        <a:cubicBezTo>
                          <a:pt x="149517" y="117881"/>
                          <a:pt x="145748" y="116689"/>
                          <a:pt x="142730" y="114677"/>
                        </a:cubicBezTo>
                        <a:lnTo>
                          <a:pt x="118587" y="78463"/>
                        </a:lnTo>
                        <a:lnTo>
                          <a:pt x="106516" y="60356"/>
                        </a:lnTo>
                        <a:cubicBezTo>
                          <a:pt x="104504" y="57338"/>
                          <a:pt x="103498" y="53315"/>
                          <a:pt x="100480" y="51303"/>
                        </a:cubicBezTo>
                        <a:lnTo>
                          <a:pt x="91427" y="45267"/>
                        </a:lnTo>
                        <a:cubicBezTo>
                          <a:pt x="84251" y="23741"/>
                          <a:pt x="94426" y="49766"/>
                          <a:pt x="79356" y="27160"/>
                        </a:cubicBezTo>
                        <a:cubicBezTo>
                          <a:pt x="77592" y="24513"/>
                          <a:pt x="77883" y="20888"/>
                          <a:pt x="76338" y="18107"/>
                        </a:cubicBezTo>
                        <a:cubicBezTo>
                          <a:pt x="72815" y="11766"/>
                          <a:pt x="64267" y="0"/>
                          <a:pt x="64267" y="0"/>
                        </a:cubicBezTo>
                        <a:cubicBezTo>
                          <a:pt x="58231" y="4024"/>
                          <a:pt x="53042" y="9777"/>
                          <a:pt x="46160" y="12071"/>
                        </a:cubicBezTo>
                        <a:cubicBezTo>
                          <a:pt x="34407" y="15989"/>
                          <a:pt x="5922" y="43256"/>
                          <a:pt x="892" y="5432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8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8" name="フリーフォーム 997"/>
                  <p:cNvSpPr/>
                  <p:nvPr/>
                </p:nvSpPr>
                <p:spPr>
                  <a:xfrm>
                    <a:off x="5752321" y="2865033"/>
                    <a:ext cx="193898" cy="344579"/>
                  </a:xfrm>
                  <a:custGeom>
                    <a:avLst/>
                    <a:gdLst>
                      <a:gd name="connsiteX0" fmla="*/ 93791 w 193898"/>
                      <a:gd name="connsiteY0" fmla="*/ 267 h 344579"/>
                      <a:gd name="connsiteX1" fmla="*/ 78701 w 193898"/>
                      <a:gd name="connsiteY1" fmla="*/ 12338 h 344579"/>
                      <a:gd name="connsiteX2" fmla="*/ 60595 w 193898"/>
                      <a:gd name="connsiteY2" fmla="*/ 27427 h 344579"/>
                      <a:gd name="connsiteX3" fmla="*/ 54559 w 193898"/>
                      <a:gd name="connsiteY3" fmla="*/ 36481 h 344579"/>
                      <a:gd name="connsiteX4" fmla="*/ 36452 w 193898"/>
                      <a:gd name="connsiteY4" fmla="*/ 51570 h 344579"/>
                      <a:gd name="connsiteX5" fmla="*/ 33434 w 193898"/>
                      <a:gd name="connsiteY5" fmla="*/ 60623 h 344579"/>
                      <a:gd name="connsiteX6" fmla="*/ 12309 w 193898"/>
                      <a:gd name="connsiteY6" fmla="*/ 87784 h 344579"/>
                      <a:gd name="connsiteX7" fmla="*/ 9292 w 193898"/>
                      <a:gd name="connsiteY7" fmla="*/ 96837 h 344579"/>
                      <a:gd name="connsiteX8" fmla="*/ 238 w 193898"/>
                      <a:gd name="connsiteY8" fmla="*/ 105891 h 344579"/>
                      <a:gd name="connsiteX9" fmla="*/ 3256 w 193898"/>
                      <a:gd name="connsiteY9" fmla="*/ 117962 h 344579"/>
                      <a:gd name="connsiteX10" fmla="*/ 6274 w 193898"/>
                      <a:gd name="connsiteY10" fmla="*/ 133051 h 344579"/>
                      <a:gd name="connsiteX11" fmla="*/ 12309 w 193898"/>
                      <a:gd name="connsiteY11" fmla="*/ 166247 h 344579"/>
                      <a:gd name="connsiteX12" fmla="*/ 15327 w 193898"/>
                      <a:gd name="connsiteY12" fmla="*/ 175301 h 344579"/>
                      <a:gd name="connsiteX13" fmla="*/ 27398 w 193898"/>
                      <a:gd name="connsiteY13" fmla="*/ 193408 h 344579"/>
                      <a:gd name="connsiteX14" fmla="*/ 33434 w 193898"/>
                      <a:gd name="connsiteY14" fmla="*/ 202461 h 344579"/>
                      <a:gd name="connsiteX15" fmla="*/ 42488 w 193898"/>
                      <a:gd name="connsiteY15" fmla="*/ 208497 h 344579"/>
                      <a:gd name="connsiteX16" fmla="*/ 48523 w 193898"/>
                      <a:gd name="connsiteY16" fmla="*/ 226604 h 344579"/>
                      <a:gd name="connsiteX17" fmla="*/ 51541 w 193898"/>
                      <a:gd name="connsiteY17" fmla="*/ 241693 h 344579"/>
                      <a:gd name="connsiteX18" fmla="*/ 57577 w 193898"/>
                      <a:gd name="connsiteY18" fmla="*/ 259800 h 344579"/>
                      <a:gd name="connsiteX19" fmla="*/ 66630 w 193898"/>
                      <a:gd name="connsiteY19" fmla="*/ 265835 h 344579"/>
                      <a:gd name="connsiteX20" fmla="*/ 75684 w 193898"/>
                      <a:gd name="connsiteY20" fmla="*/ 283942 h 344579"/>
                      <a:gd name="connsiteX21" fmla="*/ 81719 w 193898"/>
                      <a:gd name="connsiteY21" fmla="*/ 292996 h 344579"/>
                      <a:gd name="connsiteX22" fmla="*/ 93791 w 193898"/>
                      <a:gd name="connsiteY22" fmla="*/ 320156 h 344579"/>
                      <a:gd name="connsiteX23" fmla="*/ 96808 w 193898"/>
                      <a:gd name="connsiteY23" fmla="*/ 329210 h 344579"/>
                      <a:gd name="connsiteX24" fmla="*/ 99826 w 193898"/>
                      <a:gd name="connsiteY24" fmla="*/ 344299 h 344579"/>
                      <a:gd name="connsiteX25" fmla="*/ 105862 w 193898"/>
                      <a:gd name="connsiteY25" fmla="*/ 317138 h 344579"/>
                      <a:gd name="connsiteX26" fmla="*/ 114915 w 193898"/>
                      <a:gd name="connsiteY26" fmla="*/ 314120 h 344579"/>
                      <a:gd name="connsiteX27" fmla="*/ 120951 w 193898"/>
                      <a:gd name="connsiteY27" fmla="*/ 305067 h 344579"/>
                      <a:gd name="connsiteX28" fmla="*/ 130004 w 193898"/>
                      <a:gd name="connsiteY28" fmla="*/ 296014 h 344579"/>
                      <a:gd name="connsiteX29" fmla="*/ 133022 w 193898"/>
                      <a:gd name="connsiteY29" fmla="*/ 283942 h 344579"/>
                      <a:gd name="connsiteX30" fmla="*/ 142076 w 193898"/>
                      <a:gd name="connsiteY30" fmla="*/ 250746 h 344579"/>
                      <a:gd name="connsiteX31" fmla="*/ 151129 w 193898"/>
                      <a:gd name="connsiteY31" fmla="*/ 241693 h 344579"/>
                      <a:gd name="connsiteX32" fmla="*/ 160183 w 193898"/>
                      <a:gd name="connsiteY32" fmla="*/ 238675 h 344579"/>
                      <a:gd name="connsiteX33" fmla="*/ 178290 w 193898"/>
                      <a:gd name="connsiteY33" fmla="*/ 226604 h 344579"/>
                      <a:gd name="connsiteX34" fmla="*/ 184325 w 193898"/>
                      <a:gd name="connsiteY34" fmla="*/ 199443 h 344579"/>
                      <a:gd name="connsiteX35" fmla="*/ 190361 w 193898"/>
                      <a:gd name="connsiteY35" fmla="*/ 190390 h 344579"/>
                      <a:gd name="connsiteX36" fmla="*/ 190361 w 193898"/>
                      <a:gd name="connsiteY36" fmla="*/ 160212 h 344579"/>
                      <a:gd name="connsiteX37" fmla="*/ 184325 w 193898"/>
                      <a:gd name="connsiteY37" fmla="*/ 142105 h 344579"/>
                      <a:gd name="connsiteX38" fmla="*/ 175272 w 193898"/>
                      <a:gd name="connsiteY38" fmla="*/ 136069 h 344579"/>
                      <a:gd name="connsiteX39" fmla="*/ 163200 w 193898"/>
                      <a:gd name="connsiteY39" fmla="*/ 120980 h 344579"/>
                      <a:gd name="connsiteX40" fmla="*/ 151129 w 193898"/>
                      <a:gd name="connsiteY40" fmla="*/ 102873 h 344579"/>
                      <a:gd name="connsiteX41" fmla="*/ 145094 w 193898"/>
                      <a:gd name="connsiteY41" fmla="*/ 93819 h 344579"/>
                      <a:gd name="connsiteX42" fmla="*/ 136040 w 193898"/>
                      <a:gd name="connsiteY42" fmla="*/ 84766 h 344579"/>
                      <a:gd name="connsiteX43" fmla="*/ 133022 w 193898"/>
                      <a:gd name="connsiteY43" fmla="*/ 75713 h 344579"/>
                      <a:gd name="connsiteX44" fmla="*/ 126987 w 193898"/>
                      <a:gd name="connsiteY44" fmla="*/ 51570 h 344579"/>
                      <a:gd name="connsiteX45" fmla="*/ 120951 w 193898"/>
                      <a:gd name="connsiteY45" fmla="*/ 33463 h 344579"/>
                      <a:gd name="connsiteX46" fmla="*/ 111897 w 193898"/>
                      <a:gd name="connsiteY46" fmla="*/ 24410 h 344579"/>
                      <a:gd name="connsiteX47" fmla="*/ 93791 w 193898"/>
                      <a:gd name="connsiteY47" fmla="*/ 267 h 34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3898" h="344579">
                        <a:moveTo>
                          <a:pt x="93791" y="267"/>
                        </a:moveTo>
                        <a:cubicBezTo>
                          <a:pt x="88258" y="-1745"/>
                          <a:pt x="83549" y="8096"/>
                          <a:pt x="78701" y="12338"/>
                        </a:cubicBezTo>
                        <a:cubicBezTo>
                          <a:pt x="60108" y="28607"/>
                          <a:pt x="79127" y="15073"/>
                          <a:pt x="60595" y="27427"/>
                        </a:cubicBezTo>
                        <a:cubicBezTo>
                          <a:pt x="58583" y="30445"/>
                          <a:pt x="56881" y="33695"/>
                          <a:pt x="54559" y="36481"/>
                        </a:cubicBezTo>
                        <a:cubicBezTo>
                          <a:pt x="47299" y="45192"/>
                          <a:pt x="45351" y="45636"/>
                          <a:pt x="36452" y="51570"/>
                        </a:cubicBezTo>
                        <a:cubicBezTo>
                          <a:pt x="35446" y="54588"/>
                          <a:pt x="34979" y="57842"/>
                          <a:pt x="33434" y="60623"/>
                        </a:cubicBezTo>
                        <a:cubicBezTo>
                          <a:pt x="24409" y="76868"/>
                          <a:pt x="23307" y="76786"/>
                          <a:pt x="12309" y="87784"/>
                        </a:cubicBezTo>
                        <a:cubicBezTo>
                          <a:pt x="11303" y="90802"/>
                          <a:pt x="11056" y="94190"/>
                          <a:pt x="9292" y="96837"/>
                        </a:cubicBezTo>
                        <a:cubicBezTo>
                          <a:pt x="6925" y="100388"/>
                          <a:pt x="1411" y="101787"/>
                          <a:pt x="238" y="105891"/>
                        </a:cubicBezTo>
                        <a:cubicBezTo>
                          <a:pt x="-901" y="109879"/>
                          <a:pt x="2356" y="113913"/>
                          <a:pt x="3256" y="117962"/>
                        </a:cubicBezTo>
                        <a:cubicBezTo>
                          <a:pt x="4369" y="122969"/>
                          <a:pt x="5356" y="128004"/>
                          <a:pt x="6274" y="133051"/>
                        </a:cubicBezTo>
                        <a:cubicBezTo>
                          <a:pt x="8065" y="142900"/>
                          <a:pt x="9828" y="156321"/>
                          <a:pt x="12309" y="166247"/>
                        </a:cubicBezTo>
                        <a:cubicBezTo>
                          <a:pt x="13080" y="169333"/>
                          <a:pt x="13782" y="172520"/>
                          <a:pt x="15327" y="175301"/>
                        </a:cubicBezTo>
                        <a:cubicBezTo>
                          <a:pt x="18850" y="181642"/>
                          <a:pt x="23374" y="187372"/>
                          <a:pt x="27398" y="193408"/>
                        </a:cubicBezTo>
                        <a:cubicBezTo>
                          <a:pt x="29410" y="196426"/>
                          <a:pt x="30416" y="200449"/>
                          <a:pt x="33434" y="202461"/>
                        </a:cubicBezTo>
                        <a:lnTo>
                          <a:pt x="42488" y="208497"/>
                        </a:lnTo>
                        <a:cubicBezTo>
                          <a:pt x="44500" y="214533"/>
                          <a:pt x="47275" y="220365"/>
                          <a:pt x="48523" y="226604"/>
                        </a:cubicBezTo>
                        <a:cubicBezTo>
                          <a:pt x="49529" y="231634"/>
                          <a:pt x="50191" y="236744"/>
                          <a:pt x="51541" y="241693"/>
                        </a:cubicBezTo>
                        <a:cubicBezTo>
                          <a:pt x="53215" y="247831"/>
                          <a:pt x="52283" y="256271"/>
                          <a:pt x="57577" y="259800"/>
                        </a:cubicBezTo>
                        <a:lnTo>
                          <a:pt x="66630" y="265835"/>
                        </a:lnTo>
                        <a:cubicBezTo>
                          <a:pt x="83923" y="291775"/>
                          <a:pt x="63194" y="258961"/>
                          <a:pt x="75684" y="283942"/>
                        </a:cubicBezTo>
                        <a:cubicBezTo>
                          <a:pt x="77306" y="287186"/>
                          <a:pt x="80246" y="289682"/>
                          <a:pt x="81719" y="292996"/>
                        </a:cubicBezTo>
                        <a:cubicBezTo>
                          <a:pt x="96080" y="325309"/>
                          <a:pt x="80134" y="299672"/>
                          <a:pt x="93791" y="320156"/>
                        </a:cubicBezTo>
                        <a:cubicBezTo>
                          <a:pt x="94797" y="323174"/>
                          <a:pt x="96037" y="326124"/>
                          <a:pt x="96808" y="329210"/>
                        </a:cubicBezTo>
                        <a:cubicBezTo>
                          <a:pt x="98052" y="334186"/>
                          <a:pt x="95238" y="346593"/>
                          <a:pt x="99826" y="344299"/>
                        </a:cubicBezTo>
                        <a:cubicBezTo>
                          <a:pt x="102524" y="342950"/>
                          <a:pt x="101348" y="321653"/>
                          <a:pt x="105862" y="317138"/>
                        </a:cubicBezTo>
                        <a:cubicBezTo>
                          <a:pt x="108111" y="314889"/>
                          <a:pt x="111897" y="315126"/>
                          <a:pt x="114915" y="314120"/>
                        </a:cubicBezTo>
                        <a:cubicBezTo>
                          <a:pt x="116927" y="311102"/>
                          <a:pt x="118629" y="307853"/>
                          <a:pt x="120951" y="305067"/>
                        </a:cubicBezTo>
                        <a:cubicBezTo>
                          <a:pt x="123683" y="301789"/>
                          <a:pt x="127887" y="299719"/>
                          <a:pt x="130004" y="296014"/>
                        </a:cubicBezTo>
                        <a:cubicBezTo>
                          <a:pt x="132062" y="292413"/>
                          <a:pt x="132122" y="287991"/>
                          <a:pt x="133022" y="283942"/>
                        </a:cubicBezTo>
                        <a:cubicBezTo>
                          <a:pt x="134369" y="277880"/>
                          <a:pt x="138038" y="254784"/>
                          <a:pt x="142076" y="250746"/>
                        </a:cubicBezTo>
                        <a:cubicBezTo>
                          <a:pt x="145094" y="247728"/>
                          <a:pt x="147578" y="244060"/>
                          <a:pt x="151129" y="241693"/>
                        </a:cubicBezTo>
                        <a:cubicBezTo>
                          <a:pt x="153776" y="239928"/>
                          <a:pt x="157165" y="239681"/>
                          <a:pt x="160183" y="238675"/>
                        </a:cubicBezTo>
                        <a:cubicBezTo>
                          <a:pt x="166219" y="234651"/>
                          <a:pt x="177098" y="233759"/>
                          <a:pt x="178290" y="226604"/>
                        </a:cubicBezTo>
                        <a:cubicBezTo>
                          <a:pt x="179449" y="219648"/>
                          <a:pt x="180610" y="206873"/>
                          <a:pt x="184325" y="199443"/>
                        </a:cubicBezTo>
                        <a:cubicBezTo>
                          <a:pt x="185947" y="196199"/>
                          <a:pt x="188349" y="193408"/>
                          <a:pt x="190361" y="190390"/>
                        </a:cubicBezTo>
                        <a:cubicBezTo>
                          <a:pt x="195064" y="176280"/>
                          <a:pt x="195090" y="180702"/>
                          <a:pt x="190361" y="160212"/>
                        </a:cubicBezTo>
                        <a:cubicBezTo>
                          <a:pt x="188930" y="154013"/>
                          <a:pt x="189618" y="145634"/>
                          <a:pt x="184325" y="142105"/>
                        </a:cubicBezTo>
                        <a:lnTo>
                          <a:pt x="175272" y="136069"/>
                        </a:lnTo>
                        <a:cubicBezTo>
                          <a:pt x="168475" y="115681"/>
                          <a:pt x="177901" y="137782"/>
                          <a:pt x="163200" y="120980"/>
                        </a:cubicBezTo>
                        <a:cubicBezTo>
                          <a:pt x="158423" y="115521"/>
                          <a:pt x="155153" y="108909"/>
                          <a:pt x="151129" y="102873"/>
                        </a:cubicBezTo>
                        <a:cubicBezTo>
                          <a:pt x="149117" y="99855"/>
                          <a:pt x="147659" y="96384"/>
                          <a:pt x="145094" y="93819"/>
                        </a:cubicBezTo>
                        <a:lnTo>
                          <a:pt x="136040" y="84766"/>
                        </a:lnTo>
                        <a:cubicBezTo>
                          <a:pt x="135034" y="81748"/>
                          <a:pt x="133859" y="78782"/>
                          <a:pt x="133022" y="75713"/>
                        </a:cubicBezTo>
                        <a:cubicBezTo>
                          <a:pt x="130839" y="67710"/>
                          <a:pt x="129610" y="59440"/>
                          <a:pt x="126987" y="51570"/>
                        </a:cubicBezTo>
                        <a:cubicBezTo>
                          <a:pt x="124975" y="45534"/>
                          <a:pt x="125450" y="37961"/>
                          <a:pt x="120951" y="33463"/>
                        </a:cubicBezTo>
                        <a:lnTo>
                          <a:pt x="111897" y="24410"/>
                        </a:lnTo>
                        <a:cubicBezTo>
                          <a:pt x="108169" y="13222"/>
                          <a:pt x="99324" y="2279"/>
                          <a:pt x="93791" y="26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999" name="フリーフォーム 998"/>
                  <p:cNvSpPr/>
                  <p:nvPr/>
                </p:nvSpPr>
                <p:spPr>
                  <a:xfrm>
                    <a:off x="5701256" y="2991026"/>
                    <a:ext cx="66421" cy="94575"/>
                  </a:xfrm>
                  <a:custGeom>
                    <a:avLst/>
                    <a:gdLst>
                      <a:gd name="connsiteX0" fmla="*/ 42250 w 66421"/>
                      <a:gd name="connsiteY0" fmla="*/ 4040 h 94575"/>
                      <a:gd name="connsiteX1" fmla="*/ 27160 w 66421"/>
                      <a:gd name="connsiteY1" fmla="*/ 7058 h 94575"/>
                      <a:gd name="connsiteX2" fmla="*/ 9054 w 66421"/>
                      <a:gd name="connsiteY2" fmla="*/ 13094 h 94575"/>
                      <a:gd name="connsiteX3" fmla="*/ 6036 w 66421"/>
                      <a:gd name="connsiteY3" fmla="*/ 22147 h 94575"/>
                      <a:gd name="connsiteX4" fmla="*/ 0 w 66421"/>
                      <a:gd name="connsiteY4" fmla="*/ 31201 h 94575"/>
                      <a:gd name="connsiteX5" fmla="*/ 18107 w 66421"/>
                      <a:gd name="connsiteY5" fmla="*/ 67415 h 94575"/>
                      <a:gd name="connsiteX6" fmla="*/ 21125 w 66421"/>
                      <a:gd name="connsiteY6" fmla="*/ 76468 h 94575"/>
                      <a:gd name="connsiteX7" fmla="*/ 24143 w 66421"/>
                      <a:gd name="connsiteY7" fmla="*/ 91557 h 94575"/>
                      <a:gd name="connsiteX8" fmla="*/ 33196 w 66421"/>
                      <a:gd name="connsiteY8" fmla="*/ 94575 h 94575"/>
                      <a:gd name="connsiteX9" fmla="*/ 51303 w 66421"/>
                      <a:gd name="connsiteY9" fmla="*/ 82504 h 94575"/>
                      <a:gd name="connsiteX10" fmla="*/ 60357 w 66421"/>
                      <a:gd name="connsiteY10" fmla="*/ 76468 h 94575"/>
                      <a:gd name="connsiteX11" fmla="*/ 66392 w 66421"/>
                      <a:gd name="connsiteY11" fmla="*/ 67415 h 94575"/>
                      <a:gd name="connsiteX12" fmla="*/ 42250 w 66421"/>
                      <a:gd name="connsiteY12" fmla="*/ 4040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21" h="94575">
                        <a:moveTo>
                          <a:pt x="42250" y="4040"/>
                        </a:moveTo>
                        <a:cubicBezTo>
                          <a:pt x="35711" y="-6020"/>
                          <a:pt x="32109" y="5708"/>
                          <a:pt x="27160" y="7058"/>
                        </a:cubicBezTo>
                        <a:cubicBezTo>
                          <a:pt x="21022" y="8732"/>
                          <a:pt x="9054" y="13094"/>
                          <a:pt x="9054" y="13094"/>
                        </a:cubicBezTo>
                        <a:cubicBezTo>
                          <a:pt x="8048" y="16112"/>
                          <a:pt x="7459" y="19302"/>
                          <a:pt x="6036" y="22147"/>
                        </a:cubicBezTo>
                        <a:cubicBezTo>
                          <a:pt x="4414" y="25391"/>
                          <a:pt x="0" y="27574"/>
                          <a:pt x="0" y="31201"/>
                        </a:cubicBezTo>
                        <a:cubicBezTo>
                          <a:pt x="0" y="51721"/>
                          <a:pt x="12004" y="49109"/>
                          <a:pt x="18107" y="67415"/>
                        </a:cubicBezTo>
                        <a:cubicBezTo>
                          <a:pt x="19113" y="70433"/>
                          <a:pt x="20353" y="73382"/>
                          <a:pt x="21125" y="76468"/>
                        </a:cubicBezTo>
                        <a:cubicBezTo>
                          <a:pt x="22369" y="81444"/>
                          <a:pt x="21298" y="87289"/>
                          <a:pt x="24143" y="91557"/>
                        </a:cubicBezTo>
                        <a:cubicBezTo>
                          <a:pt x="25907" y="94204"/>
                          <a:pt x="30178" y="93569"/>
                          <a:pt x="33196" y="94575"/>
                        </a:cubicBezTo>
                        <a:lnTo>
                          <a:pt x="51303" y="82504"/>
                        </a:lnTo>
                        <a:lnTo>
                          <a:pt x="60357" y="76468"/>
                        </a:lnTo>
                        <a:cubicBezTo>
                          <a:pt x="62369" y="73450"/>
                          <a:pt x="66220" y="71038"/>
                          <a:pt x="66392" y="67415"/>
                        </a:cubicBezTo>
                        <a:cubicBezTo>
                          <a:pt x="67254" y="49301"/>
                          <a:pt x="48789" y="14100"/>
                          <a:pt x="42250" y="4040"/>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0" name="フリーフォーム 999"/>
                  <p:cNvSpPr/>
                  <p:nvPr/>
                </p:nvSpPr>
                <p:spPr>
                  <a:xfrm>
                    <a:off x="5653350" y="3033103"/>
                    <a:ext cx="72360" cy="127944"/>
                  </a:xfrm>
                  <a:custGeom>
                    <a:avLst/>
                    <a:gdLst>
                      <a:gd name="connsiteX0" fmla="*/ 38853 w 72360"/>
                      <a:gd name="connsiteY0" fmla="*/ 1195 h 127944"/>
                      <a:gd name="connsiteX1" fmla="*/ 23764 w 72360"/>
                      <a:gd name="connsiteY1" fmla="*/ 7231 h 127944"/>
                      <a:gd name="connsiteX2" fmla="*/ 14710 w 72360"/>
                      <a:gd name="connsiteY2" fmla="*/ 16284 h 127944"/>
                      <a:gd name="connsiteX3" fmla="*/ 5657 w 72360"/>
                      <a:gd name="connsiteY3" fmla="*/ 22320 h 127944"/>
                      <a:gd name="connsiteX4" fmla="*/ 5657 w 72360"/>
                      <a:gd name="connsiteY4" fmla="*/ 97765 h 127944"/>
                      <a:gd name="connsiteX5" fmla="*/ 8674 w 72360"/>
                      <a:gd name="connsiteY5" fmla="*/ 109837 h 127944"/>
                      <a:gd name="connsiteX6" fmla="*/ 14710 w 72360"/>
                      <a:gd name="connsiteY6" fmla="*/ 127944 h 127944"/>
                      <a:gd name="connsiteX7" fmla="*/ 35835 w 72360"/>
                      <a:gd name="connsiteY7" fmla="*/ 106819 h 127944"/>
                      <a:gd name="connsiteX8" fmla="*/ 50924 w 72360"/>
                      <a:gd name="connsiteY8" fmla="*/ 91730 h 127944"/>
                      <a:gd name="connsiteX9" fmla="*/ 56960 w 72360"/>
                      <a:gd name="connsiteY9" fmla="*/ 82676 h 127944"/>
                      <a:gd name="connsiteX10" fmla="*/ 66013 w 72360"/>
                      <a:gd name="connsiteY10" fmla="*/ 73623 h 127944"/>
                      <a:gd name="connsiteX11" fmla="*/ 69031 w 72360"/>
                      <a:gd name="connsiteY11" fmla="*/ 31373 h 127944"/>
                      <a:gd name="connsiteX12" fmla="*/ 38853 w 72360"/>
                      <a:gd name="connsiteY12" fmla="*/ 1195 h 12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360" h="127944">
                        <a:moveTo>
                          <a:pt x="38853" y="1195"/>
                        </a:moveTo>
                        <a:cubicBezTo>
                          <a:pt x="31309" y="-2829"/>
                          <a:pt x="28358" y="4360"/>
                          <a:pt x="23764" y="7231"/>
                        </a:cubicBezTo>
                        <a:cubicBezTo>
                          <a:pt x="20145" y="9493"/>
                          <a:pt x="17989" y="13552"/>
                          <a:pt x="14710" y="16284"/>
                        </a:cubicBezTo>
                        <a:cubicBezTo>
                          <a:pt x="11924" y="18606"/>
                          <a:pt x="8675" y="20308"/>
                          <a:pt x="5657" y="22320"/>
                        </a:cubicBezTo>
                        <a:cubicBezTo>
                          <a:pt x="-4112" y="51624"/>
                          <a:pt x="716" y="33529"/>
                          <a:pt x="5657" y="97765"/>
                        </a:cubicBezTo>
                        <a:cubicBezTo>
                          <a:pt x="5975" y="101901"/>
                          <a:pt x="7482" y="105864"/>
                          <a:pt x="8674" y="109837"/>
                        </a:cubicBezTo>
                        <a:cubicBezTo>
                          <a:pt x="10502" y="115931"/>
                          <a:pt x="14710" y="127944"/>
                          <a:pt x="14710" y="127944"/>
                        </a:cubicBezTo>
                        <a:cubicBezTo>
                          <a:pt x="28546" y="107190"/>
                          <a:pt x="19899" y="112131"/>
                          <a:pt x="35835" y="106819"/>
                        </a:cubicBezTo>
                        <a:cubicBezTo>
                          <a:pt x="51926" y="82679"/>
                          <a:pt x="30808" y="111845"/>
                          <a:pt x="50924" y="91730"/>
                        </a:cubicBezTo>
                        <a:cubicBezTo>
                          <a:pt x="53489" y="89165"/>
                          <a:pt x="54638" y="85462"/>
                          <a:pt x="56960" y="82676"/>
                        </a:cubicBezTo>
                        <a:cubicBezTo>
                          <a:pt x="59692" y="79398"/>
                          <a:pt x="62995" y="76641"/>
                          <a:pt x="66013" y="73623"/>
                        </a:cubicBezTo>
                        <a:cubicBezTo>
                          <a:pt x="73658" y="50689"/>
                          <a:pt x="74057" y="58174"/>
                          <a:pt x="69031" y="31373"/>
                        </a:cubicBezTo>
                        <a:cubicBezTo>
                          <a:pt x="64613" y="7814"/>
                          <a:pt x="46397" y="5219"/>
                          <a:pt x="38853" y="1195"/>
                        </a:cubicBezTo>
                        <a:close/>
                      </a:path>
                    </a:pathLst>
                  </a:custGeom>
                  <a:gradFill>
                    <a:gsLst>
                      <a:gs pos="0">
                        <a:schemeClr val="bg1"/>
                      </a:gs>
                      <a:gs pos="27000">
                        <a:schemeClr val="bg1"/>
                      </a:gs>
                      <a:gs pos="78000">
                        <a:schemeClr val="accent2">
                          <a:lumMod val="20000"/>
                          <a:lumOff val="80000"/>
                        </a:schemeClr>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1" name="フリーフォーム 1000"/>
                  <p:cNvSpPr/>
                  <p:nvPr/>
                </p:nvSpPr>
                <p:spPr>
                  <a:xfrm>
                    <a:off x="5722381" y="3052405"/>
                    <a:ext cx="132784" cy="383263"/>
                  </a:xfrm>
                  <a:custGeom>
                    <a:avLst/>
                    <a:gdLst>
                      <a:gd name="connsiteX0" fmla="*/ 0 w 132784"/>
                      <a:gd name="connsiteY0" fmla="*/ 24143 h 383263"/>
                      <a:gd name="connsiteX1" fmla="*/ 12071 w 132784"/>
                      <a:gd name="connsiteY1" fmla="*/ 66392 h 383263"/>
                      <a:gd name="connsiteX2" fmla="*/ 15089 w 132784"/>
                      <a:gd name="connsiteY2" fmla="*/ 75445 h 383263"/>
                      <a:gd name="connsiteX3" fmla="*/ 18107 w 132784"/>
                      <a:gd name="connsiteY3" fmla="*/ 90535 h 383263"/>
                      <a:gd name="connsiteX4" fmla="*/ 21125 w 132784"/>
                      <a:gd name="connsiteY4" fmla="*/ 117695 h 383263"/>
                      <a:gd name="connsiteX5" fmla="*/ 21125 w 132784"/>
                      <a:gd name="connsiteY5" fmla="*/ 298764 h 383263"/>
                      <a:gd name="connsiteX6" fmla="*/ 30178 w 132784"/>
                      <a:gd name="connsiteY6" fmla="*/ 331960 h 383263"/>
                      <a:gd name="connsiteX7" fmla="*/ 33196 w 132784"/>
                      <a:gd name="connsiteY7" fmla="*/ 344032 h 383263"/>
                      <a:gd name="connsiteX8" fmla="*/ 39232 w 132784"/>
                      <a:gd name="connsiteY8" fmla="*/ 362139 h 383263"/>
                      <a:gd name="connsiteX9" fmla="*/ 42249 w 132784"/>
                      <a:gd name="connsiteY9" fmla="*/ 371192 h 383263"/>
                      <a:gd name="connsiteX10" fmla="*/ 45267 w 132784"/>
                      <a:gd name="connsiteY10" fmla="*/ 383263 h 383263"/>
                      <a:gd name="connsiteX11" fmla="*/ 48285 w 132784"/>
                      <a:gd name="connsiteY11" fmla="*/ 350067 h 383263"/>
                      <a:gd name="connsiteX12" fmla="*/ 54321 w 132784"/>
                      <a:gd name="connsiteY12" fmla="*/ 341014 h 383263"/>
                      <a:gd name="connsiteX13" fmla="*/ 66392 w 132784"/>
                      <a:gd name="connsiteY13" fmla="*/ 313853 h 383263"/>
                      <a:gd name="connsiteX14" fmla="*/ 72428 w 132784"/>
                      <a:gd name="connsiteY14" fmla="*/ 292729 h 383263"/>
                      <a:gd name="connsiteX15" fmla="*/ 81481 w 132784"/>
                      <a:gd name="connsiteY15" fmla="*/ 262550 h 383263"/>
                      <a:gd name="connsiteX16" fmla="*/ 84499 w 132784"/>
                      <a:gd name="connsiteY16" fmla="*/ 253497 h 383263"/>
                      <a:gd name="connsiteX17" fmla="*/ 90535 w 132784"/>
                      <a:gd name="connsiteY17" fmla="*/ 244444 h 383263"/>
                      <a:gd name="connsiteX18" fmla="*/ 93552 w 132784"/>
                      <a:gd name="connsiteY18" fmla="*/ 235390 h 383263"/>
                      <a:gd name="connsiteX19" fmla="*/ 105624 w 132784"/>
                      <a:gd name="connsiteY19" fmla="*/ 217283 h 383263"/>
                      <a:gd name="connsiteX20" fmla="*/ 111659 w 132784"/>
                      <a:gd name="connsiteY20" fmla="*/ 208230 h 383263"/>
                      <a:gd name="connsiteX21" fmla="*/ 117695 w 132784"/>
                      <a:gd name="connsiteY21" fmla="*/ 199176 h 383263"/>
                      <a:gd name="connsiteX22" fmla="*/ 120713 w 132784"/>
                      <a:gd name="connsiteY22" fmla="*/ 190123 h 383263"/>
                      <a:gd name="connsiteX23" fmla="*/ 132784 w 132784"/>
                      <a:gd name="connsiteY23" fmla="*/ 172016 h 383263"/>
                      <a:gd name="connsiteX24" fmla="*/ 126748 w 132784"/>
                      <a:gd name="connsiteY24" fmla="*/ 126748 h 383263"/>
                      <a:gd name="connsiteX25" fmla="*/ 120713 w 132784"/>
                      <a:gd name="connsiteY25" fmla="*/ 117695 h 383263"/>
                      <a:gd name="connsiteX26" fmla="*/ 111659 w 132784"/>
                      <a:gd name="connsiteY26" fmla="*/ 108642 h 383263"/>
                      <a:gd name="connsiteX27" fmla="*/ 108641 w 132784"/>
                      <a:gd name="connsiteY27" fmla="*/ 99588 h 383263"/>
                      <a:gd name="connsiteX28" fmla="*/ 96570 w 132784"/>
                      <a:gd name="connsiteY28" fmla="*/ 81481 h 383263"/>
                      <a:gd name="connsiteX29" fmla="*/ 87517 w 132784"/>
                      <a:gd name="connsiteY29" fmla="*/ 63374 h 383263"/>
                      <a:gd name="connsiteX30" fmla="*/ 81481 w 132784"/>
                      <a:gd name="connsiteY30" fmla="*/ 45267 h 383263"/>
                      <a:gd name="connsiteX31" fmla="*/ 69410 w 132784"/>
                      <a:gd name="connsiteY31" fmla="*/ 27160 h 383263"/>
                      <a:gd name="connsiteX32" fmla="*/ 66392 w 132784"/>
                      <a:gd name="connsiteY32" fmla="*/ 18107 h 383263"/>
                      <a:gd name="connsiteX33" fmla="*/ 57338 w 132784"/>
                      <a:gd name="connsiteY33" fmla="*/ 0 h 383263"/>
                      <a:gd name="connsiteX34" fmla="*/ 30178 w 132784"/>
                      <a:gd name="connsiteY34" fmla="*/ 12071 h 383263"/>
                      <a:gd name="connsiteX35" fmla="*/ 0 w 132784"/>
                      <a:gd name="connsiteY35" fmla="*/ 24143 h 38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784" h="383263">
                        <a:moveTo>
                          <a:pt x="0" y="24143"/>
                        </a:moveTo>
                        <a:cubicBezTo>
                          <a:pt x="15374" y="49767"/>
                          <a:pt x="5867" y="29172"/>
                          <a:pt x="12071" y="66392"/>
                        </a:cubicBezTo>
                        <a:cubicBezTo>
                          <a:pt x="12594" y="69530"/>
                          <a:pt x="14317" y="72359"/>
                          <a:pt x="15089" y="75445"/>
                        </a:cubicBezTo>
                        <a:cubicBezTo>
                          <a:pt x="16333" y="80421"/>
                          <a:pt x="17382" y="85457"/>
                          <a:pt x="18107" y="90535"/>
                        </a:cubicBezTo>
                        <a:cubicBezTo>
                          <a:pt x="19395" y="99552"/>
                          <a:pt x="20119" y="108642"/>
                          <a:pt x="21125" y="117695"/>
                        </a:cubicBezTo>
                        <a:cubicBezTo>
                          <a:pt x="18627" y="205136"/>
                          <a:pt x="15814" y="219095"/>
                          <a:pt x="21125" y="298764"/>
                        </a:cubicBezTo>
                        <a:cubicBezTo>
                          <a:pt x="22074" y="313007"/>
                          <a:pt x="26632" y="317775"/>
                          <a:pt x="30178" y="331960"/>
                        </a:cubicBezTo>
                        <a:cubicBezTo>
                          <a:pt x="31184" y="335984"/>
                          <a:pt x="32004" y="340059"/>
                          <a:pt x="33196" y="344032"/>
                        </a:cubicBezTo>
                        <a:cubicBezTo>
                          <a:pt x="35024" y="350126"/>
                          <a:pt x="37220" y="356103"/>
                          <a:pt x="39232" y="362139"/>
                        </a:cubicBezTo>
                        <a:cubicBezTo>
                          <a:pt x="40238" y="365157"/>
                          <a:pt x="41477" y="368106"/>
                          <a:pt x="42249" y="371192"/>
                        </a:cubicBezTo>
                        <a:lnTo>
                          <a:pt x="45267" y="383263"/>
                        </a:lnTo>
                        <a:cubicBezTo>
                          <a:pt x="46273" y="372198"/>
                          <a:pt x="45957" y="360931"/>
                          <a:pt x="48285" y="350067"/>
                        </a:cubicBezTo>
                        <a:cubicBezTo>
                          <a:pt x="49045" y="346521"/>
                          <a:pt x="52848" y="344328"/>
                          <a:pt x="54321" y="341014"/>
                        </a:cubicBezTo>
                        <a:cubicBezTo>
                          <a:pt x="68688" y="308689"/>
                          <a:pt x="52731" y="334345"/>
                          <a:pt x="66392" y="313853"/>
                        </a:cubicBezTo>
                        <a:cubicBezTo>
                          <a:pt x="75844" y="276049"/>
                          <a:pt x="63756" y="323086"/>
                          <a:pt x="72428" y="292729"/>
                        </a:cubicBezTo>
                        <a:cubicBezTo>
                          <a:pt x="81549" y="260801"/>
                          <a:pt x="67136" y="305581"/>
                          <a:pt x="81481" y="262550"/>
                        </a:cubicBezTo>
                        <a:cubicBezTo>
                          <a:pt x="82487" y="259532"/>
                          <a:pt x="82734" y="256144"/>
                          <a:pt x="84499" y="253497"/>
                        </a:cubicBezTo>
                        <a:lnTo>
                          <a:pt x="90535" y="244444"/>
                        </a:lnTo>
                        <a:cubicBezTo>
                          <a:pt x="91541" y="241426"/>
                          <a:pt x="92007" y="238171"/>
                          <a:pt x="93552" y="235390"/>
                        </a:cubicBezTo>
                        <a:cubicBezTo>
                          <a:pt x="97075" y="229049"/>
                          <a:pt x="101600" y="223319"/>
                          <a:pt x="105624" y="217283"/>
                        </a:cubicBezTo>
                        <a:lnTo>
                          <a:pt x="111659" y="208230"/>
                        </a:lnTo>
                        <a:cubicBezTo>
                          <a:pt x="113671" y="205212"/>
                          <a:pt x="116548" y="202617"/>
                          <a:pt x="117695" y="199176"/>
                        </a:cubicBezTo>
                        <a:cubicBezTo>
                          <a:pt x="118701" y="196158"/>
                          <a:pt x="119168" y="192904"/>
                          <a:pt x="120713" y="190123"/>
                        </a:cubicBezTo>
                        <a:cubicBezTo>
                          <a:pt x="124236" y="183782"/>
                          <a:pt x="132784" y="172016"/>
                          <a:pt x="132784" y="172016"/>
                        </a:cubicBezTo>
                        <a:cubicBezTo>
                          <a:pt x="132109" y="163921"/>
                          <a:pt x="132912" y="139076"/>
                          <a:pt x="126748" y="126748"/>
                        </a:cubicBezTo>
                        <a:cubicBezTo>
                          <a:pt x="125126" y="123504"/>
                          <a:pt x="123035" y="120481"/>
                          <a:pt x="120713" y="117695"/>
                        </a:cubicBezTo>
                        <a:cubicBezTo>
                          <a:pt x="117981" y="114416"/>
                          <a:pt x="114677" y="111660"/>
                          <a:pt x="111659" y="108642"/>
                        </a:cubicBezTo>
                        <a:cubicBezTo>
                          <a:pt x="110653" y="105624"/>
                          <a:pt x="110186" y="102369"/>
                          <a:pt x="108641" y="99588"/>
                        </a:cubicBezTo>
                        <a:cubicBezTo>
                          <a:pt x="105118" y="93247"/>
                          <a:pt x="98864" y="88363"/>
                          <a:pt x="96570" y="81481"/>
                        </a:cubicBezTo>
                        <a:cubicBezTo>
                          <a:pt x="85562" y="48461"/>
                          <a:pt x="103119" y="98479"/>
                          <a:pt x="87517" y="63374"/>
                        </a:cubicBezTo>
                        <a:cubicBezTo>
                          <a:pt x="84933" y="57560"/>
                          <a:pt x="85010" y="50561"/>
                          <a:pt x="81481" y="45267"/>
                        </a:cubicBezTo>
                        <a:cubicBezTo>
                          <a:pt x="77457" y="39231"/>
                          <a:pt x="71704" y="34042"/>
                          <a:pt x="69410" y="27160"/>
                        </a:cubicBezTo>
                        <a:cubicBezTo>
                          <a:pt x="68404" y="24142"/>
                          <a:pt x="67815" y="20952"/>
                          <a:pt x="66392" y="18107"/>
                        </a:cubicBezTo>
                        <a:cubicBezTo>
                          <a:pt x="54691" y="-5293"/>
                          <a:pt x="64924" y="22754"/>
                          <a:pt x="57338" y="0"/>
                        </a:cubicBezTo>
                        <a:cubicBezTo>
                          <a:pt x="48377" y="2987"/>
                          <a:pt x="37350" y="4900"/>
                          <a:pt x="30178" y="12071"/>
                        </a:cubicBezTo>
                        <a:lnTo>
                          <a:pt x="0" y="24143"/>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2" name="フリーフォーム 1001"/>
                  <p:cNvSpPr/>
                  <p:nvPr/>
                </p:nvSpPr>
                <p:spPr>
                  <a:xfrm>
                    <a:off x="5668060" y="3085601"/>
                    <a:ext cx="96570" cy="707209"/>
                  </a:xfrm>
                  <a:custGeom>
                    <a:avLst/>
                    <a:gdLst>
                      <a:gd name="connsiteX0" fmla="*/ 3018 w 96570"/>
                      <a:gd name="connsiteY0" fmla="*/ 69410 h 707209"/>
                      <a:gd name="connsiteX1" fmla="*/ 6036 w 96570"/>
                      <a:gd name="connsiteY1" fmla="*/ 165980 h 707209"/>
                      <a:gd name="connsiteX2" fmla="*/ 3018 w 96570"/>
                      <a:gd name="connsiteY2" fmla="*/ 362139 h 707209"/>
                      <a:gd name="connsiteX3" fmla="*/ 0 w 96570"/>
                      <a:gd name="connsiteY3" fmla="*/ 404388 h 707209"/>
                      <a:gd name="connsiteX4" fmla="*/ 3018 w 96570"/>
                      <a:gd name="connsiteY4" fmla="*/ 497941 h 707209"/>
                      <a:gd name="connsiteX5" fmla="*/ 6036 w 96570"/>
                      <a:gd name="connsiteY5" fmla="*/ 706170 h 707209"/>
                      <a:gd name="connsiteX6" fmla="*/ 9054 w 96570"/>
                      <a:gd name="connsiteY6" fmla="*/ 691081 h 707209"/>
                      <a:gd name="connsiteX7" fmla="*/ 12071 w 96570"/>
                      <a:gd name="connsiteY7" fmla="*/ 682028 h 707209"/>
                      <a:gd name="connsiteX8" fmla="*/ 18107 w 96570"/>
                      <a:gd name="connsiteY8" fmla="*/ 645814 h 707209"/>
                      <a:gd name="connsiteX9" fmla="*/ 24143 w 96570"/>
                      <a:gd name="connsiteY9" fmla="*/ 603564 h 707209"/>
                      <a:gd name="connsiteX10" fmla="*/ 33196 w 96570"/>
                      <a:gd name="connsiteY10" fmla="*/ 543208 h 707209"/>
                      <a:gd name="connsiteX11" fmla="*/ 36214 w 96570"/>
                      <a:gd name="connsiteY11" fmla="*/ 534154 h 707209"/>
                      <a:gd name="connsiteX12" fmla="*/ 39232 w 96570"/>
                      <a:gd name="connsiteY12" fmla="*/ 522083 h 707209"/>
                      <a:gd name="connsiteX13" fmla="*/ 45267 w 96570"/>
                      <a:gd name="connsiteY13" fmla="*/ 476816 h 707209"/>
                      <a:gd name="connsiteX14" fmla="*/ 48285 w 96570"/>
                      <a:gd name="connsiteY14" fmla="*/ 467762 h 707209"/>
                      <a:gd name="connsiteX15" fmla="*/ 54321 w 96570"/>
                      <a:gd name="connsiteY15" fmla="*/ 446638 h 707209"/>
                      <a:gd name="connsiteX16" fmla="*/ 63374 w 96570"/>
                      <a:gd name="connsiteY16" fmla="*/ 440602 h 707209"/>
                      <a:gd name="connsiteX17" fmla="*/ 75446 w 96570"/>
                      <a:gd name="connsiteY17" fmla="*/ 425513 h 707209"/>
                      <a:gd name="connsiteX18" fmla="*/ 81481 w 96570"/>
                      <a:gd name="connsiteY18" fmla="*/ 407406 h 707209"/>
                      <a:gd name="connsiteX19" fmla="*/ 90535 w 96570"/>
                      <a:gd name="connsiteY19" fmla="*/ 386281 h 707209"/>
                      <a:gd name="connsiteX20" fmla="*/ 96570 w 96570"/>
                      <a:gd name="connsiteY20" fmla="*/ 356103 h 707209"/>
                      <a:gd name="connsiteX21" fmla="*/ 90535 w 96570"/>
                      <a:gd name="connsiteY21" fmla="*/ 304800 h 707209"/>
                      <a:gd name="connsiteX22" fmla="*/ 84499 w 96570"/>
                      <a:gd name="connsiteY22" fmla="*/ 286693 h 707209"/>
                      <a:gd name="connsiteX23" fmla="*/ 78463 w 96570"/>
                      <a:gd name="connsiteY23" fmla="*/ 268586 h 707209"/>
                      <a:gd name="connsiteX24" fmla="*/ 75446 w 96570"/>
                      <a:gd name="connsiteY24" fmla="*/ 259533 h 707209"/>
                      <a:gd name="connsiteX25" fmla="*/ 72428 w 96570"/>
                      <a:gd name="connsiteY25" fmla="*/ 45267 h 707209"/>
                      <a:gd name="connsiteX26" fmla="*/ 66392 w 96570"/>
                      <a:gd name="connsiteY26" fmla="*/ 18107 h 707209"/>
                      <a:gd name="connsiteX27" fmla="*/ 60356 w 96570"/>
                      <a:gd name="connsiteY27" fmla="*/ 0 h 707209"/>
                      <a:gd name="connsiteX28" fmla="*/ 51303 w 96570"/>
                      <a:gd name="connsiteY28" fmla="*/ 9053 h 707209"/>
                      <a:gd name="connsiteX29" fmla="*/ 33196 w 96570"/>
                      <a:gd name="connsiteY29" fmla="*/ 21125 h 707209"/>
                      <a:gd name="connsiteX30" fmla="*/ 3018 w 96570"/>
                      <a:gd name="connsiteY30" fmla="*/ 69410 h 70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6570" h="707209">
                        <a:moveTo>
                          <a:pt x="3018" y="69410"/>
                        </a:moveTo>
                        <a:cubicBezTo>
                          <a:pt x="13399" y="121311"/>
                          <a:pt x="9520" y="89340"/>
                          <a:pt x="6036" y="165980"/>
                        </a:cubicBezTo>
                        <a:cubicBezTo>
                          <a:pt x="5030" y="231366"/>
                          <a:pt x="4673" y="296766"/>
                          <a:pt x="3018" y="362139"/>
                        </a:cubicBezTo>
                        <a:cubicBezTo>
                          <a:pt x="2661" y="376253"/>
                          <a:pt x="0" y="390269"/>
                          <a:pt x="0" y="404388"/>
                        </a:cubicBezTo>
                        <a:cubicBezTo>
                          <a:pt x="0" y="435589"/>
                          <a:pt x="2012" y="466757"/>
                          <a:pt x="3018" y="497941"/>
                        </a:cubicBezTo>
                        <a:cubicBezTo>
                          <a:pt x="4024" y="567351"/>
                          <a:pt x="3868" y="636787"/>
                          <a:pt x="6036" y="706170"/>
                        </a:cubicBezTo>
                        <a:cubicBezTo>
                          <a:pt x="6196" y="711297"/>
                          <a:pt x="7810" y="696057"/>
                          <a:pt x="9054" y="691081"/>
                        </a:cubicBezTo>
                        <a:cubicBezTo>
                          <a:pt x="9825" y="687995"/>
                          <a:pt x="11447" y="685147"/>
                          <a:pt x="12071" y="682028"/>
                        </a:cubicBezTo>
                        <a:cubicBezTo>
                          <a:pt x="14471" y="670028"/>
                          <a:pt x="16756" y="657977"/>
                          <a:pt x="18107" y="645814"/>
                        </a:cubicBezTo>
                        <a:cubicBezTo>
                          <a:pt x="26816" y="567435"/>
                          <a:pt x="16453" y="653555"/>
                          <a:pt x="24143" y="603564"/>
                        </a:cubicBezTo>
                        <a:cubicBezTo>
                          <a:pt x="27233" y="583480"/>
                          <a:pt x="28249" y="562994"/>
                          <a:pt x="33196" y="543208"/>
                        </a:cubicBezTo>
                        <a:cubicBezTo>
                          <a:pt x="33968" y="540122"/>
                          <a:pt x="35340" y="537213"/>
                          <a:pt x="36214" y="534154"/>
                        </a:cubicBezTo>
                        <a:cubicBezTo>
                          <a:pt x="37353" y="530166"/>
                          <a:pt x="38226" y="526107"/>
                          <a:pt x="39232" y="522083"/>
                        </a:cubicBezTo>
                        <a:cubicBezTo>
                          <a:pt x="40684" y="509020"/>
                          <a:pt x="42259" y="490353"/>
                          <a:pt x="45267" y="476816"/>
                        </a:cubicBezTo>
                        <a:cubicBezTo>
                          <a:pt x="45957" y="473710"/>
                          <a:pt x="47411" y="470821"/>
                          <a:pt x="48285" y="467762"/>
                        </a:cubicBezTo>
                        <a:cubicBezTo>
                          <a:pt x="48526" y="466918"/>
                          <a:pt x="52713" y="448648"/>
                          <a:pt x="54321" y="446638"/>
                        </a:cubicBezTo>
                        <a:cubicBezTo>
                          <a:pt x="56587" y="443806"/>
                          <a:pt x="60356" y="442614"/>
                          <a:pt x="63374" y="440602"/>
                        </a:cubicBezTo>
                        <a:cubicBezTo>
                          <a:pt x="74381" y="407580"/>
                          <a:pt x="55944" y="456716"/>
                          <a:pt x="75446" y="425513"/>
                        </a:cubicBezTo>
                        <a:cubicBezTo>
                          <a:pt x="78818" y="420118"/>
                          <a:pt x="78636" y="413096"/>
                          <a:pt x="81481" y="407406"/>
                        </a:cubicBezTo>
                        <a:cubicBezTo>
                          <a:pt x="85351" y="399666"/>
                          <a:pt x="88632" y="394528"/>
                          <a:pt x="90535" y="386281"/>
                        </a:cubicBezTo>
                        <a:cubicBezTo>
                          <a:pt x="92842" y="376285"/>
                          <a:pt x="96570" y="356103"/>
                          <a:pt x="96570" y="356103"/>
                        </a:cubicBezTo>
                        <a:cubicBezTo>
                          <a:pt x="95164" y="339228"/>
                          <a:pt x="95066" y="321413"/>
                          <a:pt x="90535" y="304800"/>
                        </a:cubicBezTo>
                        <a:cubicBezTo>
                          <a:pt x="88861" y="298662"/>
                          <a:pt x="86511" y="292729"/>
                          <a:pt x="84499" y="286693"/>
                        </a:cubicBezTo>
                        <a:lnTo>
                          <a:pt x="78463" y="268586"/>
                        </a:lnTo>
                        <a:lnTo>
                          <a:pt x="75446" y="259533"/>
                        </a:lnTo>
                        <a:cubicBezTo>
                          <a:pt x="74440" y="188111"/>
                          <a:pt x="74307" y="116671"/>
                          <a:pt x="72428" y="45267"/>
                        </a:cubicBezTo>
                        <a:cubicBezTo>
                          <a:pt x="72345" y="42119"/>
                          <a:pt x="67623" y="22210"/>
                          <a:pt x="66392" y="18107"/>
                        </a:cubicBezTo>
                        <a:cubicBezTo>
                          <a:pt x="64564" y="12013"/>
                          <a:pt x="60356" y="0"/>
                          <a:pt x="60356" y="0"/>
                        </a:cubicBezTo>
                        <a:cubicBezTo>
                          <a:pt x="57338" y="3018"/>
                          <a:pt x="54672" y="6433"/>
                          <a:pt x="51303" y="9053"/>
                        </a:cubicBezTo>
                        <a:cubicBezTo>
                          <a:pt x="45577" y="13507"/>
                          <a:pt x="33196" y="21125"/>
                          <a:pt x="33196" y="21125"/>
                        </a:cubicBezTo>
                        <a:lnTo>
                          <a:pt x="3018" y="69410"/>
                        </a:lnTo>
                        <a:close/>
                      </a:path>
                    </a:pathLst>
                  </a:custGeom>
                  <a:gradFill>
                    <a:gsLst>
                      <a:gs pos="0">
                        <a:schemeClr val="accent2">
                          <a:lumMod val="75000"/>
                          <a:shade val="30000"/>
                          <a:satMod val="115000"/>
                        </a:schemeClr>
                      </a:gs>
                      <a:gs pos="50000">
                        <a:schemeClr val="accent2">
                          <a:lumMod val="75000"/>
                          <a:shade val="67500"/>
                          <a:satMod val="115000"/>
                        </a:schemeClr>
                      </a:gs>
                      <a:gs pos="100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3" name="フリーフォーム 1002"/>
                  <p:cNvSpPr/>
                  <p:nvPr/>
                </p:nvSpPr>
                <p:spPr>
                  <a:xfrm>
                    <a:off x="5818951" y="2862282"/>
                    <a:ext cx="298765" cy="1116594"/>
                  </a:xfrm>
                  <a:custGeom>
                    <a:avLst/>
                    <a:gdLst>
                      <a:gd name="connsiteX0" fmla="*/ 268586 w 298765"/>
                      <a:gd name="connsiteY0" fmla="*/ 0 h 1116594"/>
                      <a:gd name="connsiteX1" fmla="*/ 256515 w 298765"/>
                      <a:gd name="connsiteY1" fmla="*/ 33196 h 1116594"/>
                      <a:gd name="connsiteX2" fmla="*/ 253497 w 298765"/>
                      <a:gd name="connsiteY2" fmla="*/ 42250 h 1116594"/>
                      <a:gd name="connsiteX3" fmla="*/ 250479 w 298765"/>
                      <a:gd name="connsiteY3" fmla="*/ 51303 h 1116594"/>
                      <a:gd name="connsiteX4" fmla="*/ 241426 w 298765"/>
                      <a:gd name="connsiteY4" fmla="*/ 81481 h 1116594"/>
                      <a:gd name="connsiteX5" fmla="*/ 235390 w 298765"/>
                      <a:gd name="connsiteY5" fmla="*/ 90535 h 1116594"/>
                      <a:gd name="connsiteX6" fmla="*/ 229355 w 298765"/>
                      <a:gd name="connsiteY6" fmla="*/ 108642 h 1116594"/>
                      <a:gd name="connsiteX7" fmla="*/ 226337 w 298765"/>
                      <a:gd name="connsiteY7" fmla="*/ 117695 h 1116594"/>
                      <a:gd name="connsiteX8" fmla="*/ 223319 w 298765"/>
                      <a:gd name="connsiteY8" fmla="*/ 126749 h 1116594"/>
                      <a:gd name="connsiteX9" fmla="*/ 220301 w 298765"/>
                      <a:gd name="connsiteY9" fmla="*/ 135802 h 1116594"/>
                      <a:gd name="connsiteX10" fmla="*/ 214265 w 298765"/>
                      <a:gd name="connsiteY10" fmla="*/ 159945 h 1116594"/>
                      <a:gd name="connsiteX11" fmla="*/ 211248 w 298765"/>
                      <a:gd name="connsiteY11" fmla="*/ 262551 h 1116594"/>
                      <a:gd name="connsiteX12" fmla="*/ 208230 w 298765"/>
                      <a:gd name="connsiteY12" fmla="*/ 271604 h 1116594"/>
                      <a:gd name="connsiteX13" fmla="*/ 199176 w 298765"/>
                      <a:gd name="connsiteY13" fmla="*/ 301782 h 1116594"/>
                      <a:gd name="connsiteX14" fmla="*/ 187105 w 298765"/>
                      <a:gd name="connsiteY14" fmla="*/ 319889 h 1116594"/>
                      <a:gd name="connsiteX15" fmla="*/ 181069 w 298765"/>
                      <a:gd name="connsiteY15" fmla="*/ 328943 h 1116594"/>
                      <a:gd name="connsiteX16" fmla="*/ 175034 w 298765"/>
                      <a:gd name="connsiteY16" fmla="*/ 347050 h 1116594"/>
                      <a:gd name="connsiteX17" fmla="*/ 168998 w 298765"/>
                      <a:gd name="connsiteY17" fmla="*/ 389299 h 1116594"/>
                      <a:gd name="connsiteX18" fmla="*/ 162963 w 298765"/>
                      <a:gd name="connsiteY18" fmla="*/ 407406 h 1116594"/>
                      <a:gd name="connsiteX19" fmla="*/ 159945 w 298765"/>
                      <a:gd name="connsiteY19" fmla="*/ 416460 h 1116594"/>
                      <a:gd name="connsiteX20" fmla="*/ 153909 w 298765"/>
                      <a:gd name="connsiteY20" fmla="*/ 425513 h 1116594"/>
                      <a:gd name="connsiteX21" fmla="*/ 135802 w 298765"/>
                      <a:gd name="connsiteY21" fmla="*/ 461727 h 1116594"/>
                      <a:gd name="connsiteX22" fmla="*/ 126749 w 298765"/>
                      <a:gd name="connsiteY22" fmla="*/ 467763 h 1116594"/>
                      <a:gd name="connsiteX23" fmla="*/ 123731 w 298765"/>
                      <a:gd name="connsiteY23" fmla="*/ 476816 h 1116594"/>
                      <a:gd name="connsiteX24" fmla="*/ 105624 w 298765"/>
                      <a:gd name="connsiteY24" fmla="*/ 488887 h 1116594"/>
                      <a:gd name="connsiteX25" fmla="*/ 99588 w 298765"/>
                      <a:gd name="connsiteY25" fmla="*/ 497941 h 1116594"/>
                      <a:gd name="connsiteX26" fmla="*/ 90535 w 298765"/>
                      <a:gd name="connsiteY26" fmla="*/ 503976 h 1116594"/>
                      <a:gd name="connsiteX27" fmla="*/ 87517 w 298765"/>
                      <a:gd name="connsiteY27" fmla="*/ 513030 h 1116594"/>
                      <a:gd name="connsiteX28" fmla="*/ 75446 w 298765"/>
                      <a:gd name="connsiteY28" fmla="*/ 531137 h 1116594"/>
                      <a:gd name="connsiteX29" fmla="*/ 66392 w 298765"/>
                      <a:gd name="connsiteY29" fmla="*/ 549244 h 1116594"/>
                      <a:gd name="connsiteX30" fmla="*/ 57339 w 298765"/>
                      <a:gd name="connsiteY30" fmla="*/ 555279 h 1116594"/>
                      <a:gd name="connsiteX31" fmla="*/ 48285 w 298765"/>
                      <a:gd name="connsiteY31" fmla="*/ 573386 h 1116594"/>
                      <a:gd name="connsiteX32" fmla="*/ 42250 w 298765"/>
                      <a:gd name="connsiteY32" fmla="*/ 582440 h 1116594"/>
                      <a:gd name="connsiteX33" fmla="*/ 36214 w 298765"/>
                      <a:gd name="connsiteY33" fmla="*/ 600547 h 1116594"/>
                      <a:gd name="connsiteX34" fmla="*/ 24143 w 298765"/>
                      <a:gd name="connsiteY34" fmla="*/ 618654 h 1116594"/>
                      <a:gd name="connsiteX35" fmla="*/ 15089 w 298765"/>
                      <a:gd name="connsiteY35" fmla="*/ 648832 h 1116594"/>
                      <a:gd name="connsiteX36" fmla="*/ 12071 w 298765"/>
                      <a:gd name="connsiteY36" fmla="*/ 669957 h 1116594"/>
                      <a:gd name="connsiteX37" fmla="*/ 9054 w 298765"/>
                      <a:gd name="connsiteY37" fmla="*/ 703153 h 1116594"/>
                      <a:gd name="connsiteX38" fmla="*/ 3018 w 298765"/>
                      <a:gd name="connsiteY38" fmla="*/ 721260 h 1116594"/>
                      <a:gd name="connsiteX39" fmla="*/ 0 w 298765"/>
                      <a:gd name="connsiteY39" fmla="*/ 739367 h 1116594"/>
                      <a:gd name="connsiteX40" fmla="*/ 6036 w 298765"/>
                      <a:gd name="connsiteY40" fmla="*/ 808776 h 1116594"/>
                      <a:gd name="connsiteX41" fmla="*/ 9054 w 298765"/>
                      <a:gd name="connsiteY41" fmla="*/ 817830 h 1116594"/>
                      <a:gd name="connsiteX42" fmla="*/ 12071 w 298765"/>
                      <a:gd name="connsiteY42" fmla="*/ 860079 h 1116594"/>
                      <a:gd name="connsiteX43" fmla="*/ 18107 w 298765"/>
                      <a:gd name="connsiteY43" fmla="*/ 899311 h 1116594"/>
                      <a:gd name="connsiteX44" fmla="*/ 21125 w 298765"/>
                      <a:gd name="connsiteY44" fmla="*/ 908365 h 1116594"/>
                      <a:gd name="connsiteX45" fmla="*/ 27161 w 298765"/>
                      <a:gd name="connsiteY45" fmla="*/ 941561 h 1116594"/>
                      <a:gd name="connsiteX46" fmla="*/ 36214 w 298765"/>
                      <a:gd name="connsiteY46" fmla="*/ 971739 h 1116594"/>
                      <a:gd name="connsiteX47" fmla="*/ 39232 w 298765"/>
                      <a:gd name="connsiteY47" fmla="*/ 980792 h 1116594"/>
                      <a:gd name="connsiteX48" fmla="*/ 42250 w 298765"/>
                      <a:gd name="connsiteY48" fmla="*/ 989846 h 1116594"/>
                      <a:gd name="connsiteX49" fmla="*/ 45267 w 298765"/>
                      <a:gd name="connsiteY49" fmla="*/ 1023042 h 1116594"/>
                      <a:gd name="connsiteX50" fmla="*/ 57339 w 298765"/>
                      <a:gd name="connsiteY50" fmla="*/ 1104523 h 1116594"/>
                      <a:gd name="connsiteX51" fmla="*/ 93553 w 298765"/>
                      <a:gd name="connsiteY51" fmla="*/ 1107541 h 1116594"/>
                      <a:gd name="connsiteX52" fmla="*/ 111660 w 298765"/>
                      <a:gd name="connsiteY52" fmla="*/ 1113576 h 1116594"/>
                      <a:gd name="connsiteX53" fmla="*/ 120713 w 298765"/>
                      <a:gd name="connsiteY53" fmla="*/ 1116594 h 1116594"/>
                      <a:gd name="connsiteX54" fmla="*/ 132784 w 298765"/>
                      <a:gd name="connsiteY54" fmla="*/ 1113576 h 1116594"/>
                      <a:gd name="connsiteX55" fmla="*/ 135802 w 298765"/>
                      <a:gd name="connsiteY55" fmla="*/ 1086416 h 1116594"/>
                      <a:gd name="connsiteX56" fmla="*/ 144856 w 298765"/>
                      <a:gd name="connsiteY56" fmla="*/ 1056238 h 1116594"/>
                      <a:gd name="connsiteX57" fmla="*/ 150891 w 298765"/>
                      <a:gd name="connsiteY57" fmla="*/ 1038131 h 1116594"/>
                      <a:gd name="connsiteX58" fmla="*/ 156927 w 298765"/>
                      <a:gd name="connsiteY58" fmla="*/ 1029077 h 1116594"/>
                      <a:gd name="connsiteX59" fmla="*/ 165980 w 298765"/>
                      <a:gd name="connsiteY59" fmla="*/ 998899 h 1116594"/>
                      <a:gd name="connsiteX60" fmla="*/ 168998 w 298765"/>
                      <a:gd name="connsiteY60" fmla="*/ 989846 h 1116594"/>
                      <a:gd name="connsiteX61" fmla="*/ 172016 w 298765"/>
                      <a:gd name="connsiteY61" fmla="*/ 980792 h 1116594"/>
                      <a:gd name="connsiteX62" fmla="*/ 178052 w 298765"/>
                      <a:gd name="connsiteY62" fmla="*/ 971739 h 1116594"/>
                      <a:gd name="connsiteX63" fmla="*/ 184087 w 298765"/>
                      <a:gd name="connsiteY63" fmla="*/ 953632 h 1116594"/>
                      <a:gd name="connsiteX64" fmla="*/ 190123 w 298765"/>
                      <a:gd name="connsiteY64" fmla="*/ 944578 h 1116594"/>
                      <a:gd name="connsiteX65" fmla="*/ 193141 w 298765"/>
                      <a:gd name="connsiteY65" fmla="*/ 935525 h 1116594"/>
                      <a:gd name="connsiteX66" fmla="*/ 208230 w 298765"/>
                      <a:gd name="connsiteY66" fmla="*/ 917418 h 1116594"/>
                      <a:gd name="connsiteX67" fmla="*/ 223319 w 298765"/>
                      <a:gd name="connsiteY67" fmla="*/ 890258 h 1116594"/>
                      <a:gd name="connsiteX68" fmla="*/ 241426 w 298765"/>
                      <a:gd name="connsiteY68" fmla="*/ 863097 h 1116594"/>
                      <a:gd name="connsiteX69" fmla="*/ 253497 w 298765"/>
                      <a:gd name="connsiteY69" fmla="*/ 844990 h 1116594"/>
                      <a:gd name="connsiteX70" fmla="*/ 259533 w 298765"/>
                      <a:gd name="connsiteY70" fmla="*/ 826883 h 1116594"/>
                      <a:gd name="connsiteX71" fmla="*/ 271604 w 298765"/>
                      <a:gd name="connsiteY71" fmla="*/ 799723 h 1116594"/>
                      <a:gd name="connsiteX72" fmla="*/ 274622 w 298765"/>
                      <a:gd name="connsiteY72" fmla="*/ 790669 h 1116594"/>
                      <a:gd name="connsiteX73" fmla="*/ 277640 w 298765"/>
                      <a:gd name="connsiteY73" fmla="*/ 781616 h 1116594"/>
                      <a:gd name="connsiteX74" fmla="*/ 280658 w 298765"/>
                      <a:gd name="connsiteY74" fmla="*/ 712206 h 1116594"/>
                      <a:gd name="connsiteX75" fmla="*/ 283675 w 298765"/>
                      <a:gd name="connsiteY75" fmla="*/ 697117 h 1116594"/>
                      <a:gd name="connsiteX76" fmla="*/ 289711 w 298765"/>
                      <a:gd name="connsiteY76" fmla="*/ 663921 h 1116594"/>
                      <a:gd name="connsiteX77" fmla="*/ 280658 w 298765"/>
                      <a:gd name="connsiteY77" fmla="*/ 519066 h 1116594"/>
                      <a:gd name="connsiteX78" fmla="*/ 274622 w 298765"/>
                      <a:gd name="connsiteY78" fmla="*/ 494923 h 1116594"/>
                      <a:gd name="connsiteX79" fmla="*/ 277640 w 298765"/>
                      <a:gd name="connsiteY79" fmla="*/ 377228 h 1116594"/>
                      <a:gd name="connsiteX80" fmla="*/ 283675 w 298765"/>
                      <a:gd name="connsiteY80" fmla="*/ 341014 h 1116594"/>
                      <a:gd name="connsiteX81" fmla="*/ 292729 w 298765"/>
                      <a:gd name="connsiteY81" fmla="*/ 313854 h 1116594"/>
                      <a:gd name="connsiteX82" fmla="*/ 295747 w 298765"/>
                      <a:gd name="connsiteY82" fmla="*/ 304800 h 1116594"/>
                      <a:gd name="connsiteX83" fmla="*/ 298765 w 298765"/>
                      <a:gd name="connsiteY83" fmla="*/ 289711 h 1116594"/>
                      <a:gd name="connsiteX84" fmla="*/ 295747 w 298765"/>
                      <a:gd name="connsiteY84" fmla="*/ 250479 h 1116594"/>
                      <a:gd name="connsiteX85" fmla="*/ 286693 w 298765"/>
                      <a:gd name="connsiteY85" fmla="*/ 232372 h 1116594"/>
                      <a:gd name="connsiteX86" fmla="*/ 280658 w 298765"/>
                      <a:gd name="connsiteY86" fmla="*/ 214266 h 1116594"/>
                      <a:gd name="connsiteX87" fmla="*/ 277640 w 298765"/>
                      <a:gd name="connsiteY87" fmla="*/ 205212 h 1116594"/>
                      <a:gd name="connsiteX88" fmla="*/ 274622 w 298765"/>
                      <a:gd name="connsiteY88" fmla="*/ 196159 h 1116594"/>
                      <a:gd name="connsiteX89" fmla="*/ 271604 w 298765"/>
                      <a:gd name="connsiteY89" fmla="*/ 184087 h 1116594"/>
                      <a:gd name="connsiteX90" fmla="*/ 268586 w 298765"/>
                      <a:gd name="connsiteY90" fmla="*/ 138820 h 1116594"/>
                      <a:gd name="connsiteX91" fmla="*/ 262551 w 298765"/>
                      <a:gd name="connsiteY91" fmla="*/ 108642 h 1116594"/>
                      <a:gd name="connsiteX92" fmla="*/ 259533 w 298765"/>
                      <a:gd name="connsiteY92" fmla="*/ 90535 h 1116594"/>
                      <a:gd name="connsiteX93" fmla="*/ 256515 w 298765"/>
                      <a:gd name="connsiteY93" fmla="*/ 75446 h 1116594"/>
                      <a:gd name="connsiteX94" fmla="*/ 265568 w 298765"/>
                      <a:gd name="connsiteY94" fmla="*/ 24143 h 1116594"/>
                      <a:gd name="connsiteX95" fmla="*/ 268586 w 298765"/>
                      <a:gd name="connsiteY95" fmla="*/ 0 h 111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98765" h="1116594">
                        <a:moveTo>
                          <a:pt x="268586" y="0"/>
                        </a:moveTo>
                        <a:cubicBezTo>
                          <a:pt x="260189" y="20994"/>
                          <a:pt x="264263" y="9952"/>
                          <a:pt x="256515" y="33196"/>
                        </a:cubicBezTo>
                        <a:lnTo>
                          <a:pt x="253497" y="42250"/>
                        </a:lnTo>
                        <a:cubicBezTo>
                          <a:pt x="252491" y="45268"/>
                          <a:pt x="251250" y="48217"/>
                          <a:pt x="250479" y="51303"/>
                        </a:cubicBezTo>
                        <a:cubicBezTo>
                          <a:pt x="248792" y="58054"/>
                          <a:pt x="244367" y="77069"/>
                          <a:pt x="241426" y="81481"/>
                        </a:cubicBezTo>
                        <a:cubicBezTo>
                          <a:pt x="239414" y="84499"/>
                          <a:pt x="236863" y="87220"/>
                          <a:pt x="235390" y="90535"/>
                        </a:cubicBezTo>
                        <a:cubicBezTo>
                          <a:pt x="232806" y="96349"/>
                          <a:pt x="231367" y="102606"/>
                          <a:pt x="229355" y="108642"/>
                        </a:cubicBezTo>
                        <a:lnTo>
                          <a:pt x="226337" y="117695"/>
                        </a:lnTo>
                        <a:lnTo>
                          <a:pt x="223319" y="126749"/>
                        </a:lnTo>
                        <a:cubicBezTo>
                          <a:pt x="222313" y="129767"/>
                          <a:pt x="220925" y="132683"/>
                          <a:pt x="220301" y="135802"/>
                        </a:cubicBezTo>
                        <a:cubicBezTo>
                          <a:pt x="216659" y="154010"/>
                          <a:pt x="218905" y="146025"/>
                          <a:pt x="214265" y="159945"/>
                        </a:cubicBezTo>
                        <a:cubicBezTo>
                          <a:pt x="213259" y="194147"/>
                          <a:pt x="213095" y="228384"/>
                          <a:pt x="211248" y="262551"/>
                        </a:cubicBezTo>
                        <a:cubicBezTo>
                          <a:pt x="211076" y="265727"/>
                          <a:pt x="209104" y="268545"/>
                          <a:pt x="208230" y="271604"/>
                        </a:cubicBezTo>
                        <a:cubicBezTo>
                          <a:pt x="206121" y="278985"/>
                          <a:pt x="202762" y="296403"/>
                          <a:pt x="199176" y="301782"/>
                        </a:cubicBezTo>
                        <a:lnTo>
                          <a:pt x="187105" y="319889"/>
                        </a:lnTo>
                        <a:lnTo>
                          <a:pt x="181069" y="328943"/>
                        </a:lnTo>
                        <a:cubicBezTo>
                          <a:pt x="179057" y="334979"/>
                          <a:pt x="175737" y="340727"/>
                          <a:pt x="175034" y="347050"/>
                        </a:cubicBezTo>
                        <a:cubicBezTo>
                          <a:pt x="173582" y="360116"/>
                          <a:pt x="172602" y="376085"/>
                          <a:pt x="168998" y="389299"/>
                        </a:cubicBezTo>
                        <a:cubicBezTo>
                          <a:pt x="167324" y="395437"/>
                          <a:pt x="164975" y="401370"/>
                          <a:pt x="162963" y="407406"/>
                        </a:cubicBezTo>
                        <a:cubicBezTo>
                          <a:pt x="161957" y="410424"/>
                          <a:pt x="161710" y="413813"/>
                          <a:pt x="159945" y="416460"/>
                        </a:cubicBezTo>
                        <a:lnTo>
                          <a:pt x="153909" y="425513"/>
                        </a:lnTo>
                        <a:cubicBezTo>
                          <a:pt x="150466" y="435842"/>
                          <a:pt x="145830" y="455041"/>
                          <a:pt x="135802" y="461727"/>
                        </a:cubicBezTo>
                        <a:lnTo>
                          <a:pt x="126749" y="467763"/>
                        </a:lnTo>
                        <a:cubicBezTo>
                          <a:pt x="125743" y="470781"/>
                          <a:pt x="125980" y="474567"/>
                          <a:pt x="123731" y="476816"/>
                        </a:cubicBezTo>
                        <a:cubicBezTo>
                          <a:pt x="118602" y="481945"/>
                          <a:pt x="105624" y="488887"/>
                          <a:pt x="105624" y="488887"/>
                        </a:cubicBezTo>
                        <a:cubicBezTo>
                          <a:pt x="103612" y="491905"/>
                          <a:pt x="102153" y="495376"/>
                          <a:pt x="99588" y="497941"/>
                        </a:cubicBezTo>
                        <a:cubicBezTo>
                          <a:pt x="97024" y="500505"/>
                          <a:pt x="92801" y="501144"/>
                          <a:pt x="90535" y="503976"/>
                        </a:cubicBezTo>
                        <a:cubicBezTo>
                          <a:pt x="88548" y="506460"/>
                          <a:pt x="89062" y="510249"/>
                          <a:pt x="87517" y="513030"/>
                        </a:cubicBezTo>
                        <a:cubicBezTo>
                          <a:pt x="83994" y="519371"/>
                          <a:pt x="77740" y="524255"/>
                          <a:pt x="75446" y="531137"/>
                        </a:cubicBezTo>
                        <a:cubicBezTo>
                          <a:pt x="72991" y="538500"/>
                          <a:pt x="72242" y="543394"/>
                          <a:pt x="66392" y="549244"/>
                        </a:cubicBezTo>
                        <a:cubicBezTo>
                          <a:pt x="63828" y="551808"/>
                          <a:pt x="60357" y="553267"/>
                          <a:pt x="57339" y="555279"/>
                        </a:cubicBezTo>
                        <a:cubicBezTo>
                          <a:pt x="40046" y="581219"/>
                          <a:pt x="60775" y="548405"/>
                          <a:pt x="48285" y="573386"/>
                        </a:cubicBezTo>
                        <a:cubicBezTo>
                          <a:pt x="46663" y="576630"/>
                          <a:pt x="43723" y="579126"/>
                          <a:pt x="42250" y="582440"/>
                        </a:cubicBezTo>
                        <a:cubicBezTo>
                          <a:pt x="39666" y="588254"/>
                          <a:pt x="39743" y="595253"/>
                          <a:pt x="36214" y="600547"/>
                        </a:cubicBezTo>
                        <a:cubicBezTo>
                          <a:pt x="32190" y="606583"/>
                          <a:pt x="26437" y="611772"/>
                          <a:pt x="24143" y="618654"/>
                        </a:cubicBezTo>
                        <a:cubicBezTo>
                          <a:pt x="20994" y="628101"/>
                          <a:pt x="16913" y="638799"/>
                          <a:pt x="15089" y="648832"/>
                        </a:cubicBezTo>
                        <a:cubicBezTo>
                          <a:pt x="13816" y="655830"/>
                          <a:pt x="12856" y="662887"/>
                          <a:pt x="12071" y="669957"/>
                        </a:cubicBezTo>
                        <a:cubicBezTo>
                          <a:pt x="10844" y="681000"/>
                          <a:pt x="10985" y="692211"/>
                          <a:pt x="9054" y="703153"/>
                        </a:cubicBezTo>
                        <a:cubicBezTo>
                          <a:pt x="7948" y="709418"/>
                          <a:pt x="4064" y="714984"/>
                          <a:pt x="3018" y="721260"/>
                        </a:cubicBezTo>
                        <a:lnTo>
                          <a:pt x="0" y="739367"/>
                        </a:lnTo>
                        <a:cubicBezTo>
                          <a:pt x="1417" y="763460"/>
                          <a:pt x="902" y="785673"/>
                          <a:pt x="6036" y="808776"/>
                        </a:cubicBezTo>
                        <a:cubicBezTo>
                          <a:pt x="6726" y="811881"/>
                          <a:pt x="8048" y="814812"/>
                          <a:pt x="9054" y="817830"/>
                        </a:cubicBezTo>
                        <a:cubicBezTo>
                          <a:pt x="10060" y="831913"/>
                          <a:pt x="10733" y="846024"/>
                          <a:pt x="12071" y="860079"/>
                        </a:cubicBezTo>
                        <a:cubicBezTo>
                          <a:pt x="12472" y="864291"/>
                          <a:pt x="16915" y="893948"/>
                          <a:pt x="18107" y="899311"/>
                        </a:cubicBezTo>
                        <a:cubicBezTo>
                          <a:pt x="18797" y="902416"/>
                          <a:pt x="20353" y="905279"/>
                          <a:pt x="21125" y="908365"/>
                        </a:cubicBezTo>
                        <a:cubicBezTo>
                          <a:pt x="24360" y="921306"/>
                          <a:pt x="24472" y="928114"/>
                          <a:pt x="27161" y="941561"/>
                        </a:cubicBezTo>
                        <a:cubicBezTo>
                          <a:pt x="29443" y="952970"/>
                          <a:pt x="32361" y="960181"/>
                          <a:pt x="36214" y="971739"/>
                        </a:cubicBezTo>
                        <a:lnTo>
                          <a:pt x="39232" y="980792"/>
                        </a:lnTo>
                        <a:lnTo>
                          <a:pt x="42250" y="989846"/>
                        </a:lnTo>
                        <a:cubicBezTo>
                          <a:pt x="43256" y="1000911"/>
                          <a:pt x="44698" y="1011946"/>
                          <a:pt x="45267" y="1023042"/>
                        </a:cubicBezTo>
                        <a:cubicBezTo>
                          <a:pt x="49740" y="1110273"/>
                          <a:pt x="21396" y="1116504"/>
                          <a:pt x="57339" y="1104523"/>
                        </a:cubicBezTo>
                        <a:cubicBezTo>
                          <a:pt x="69410" y="1105529"/>
                          <a:pt x="81605" y="1105550"/>
                          <a:pt x="93553" y="1107541"/>
                        </a:cubicBezTo>
                        <a:cubicBezTo>
                          <a:pt x="99829" y="1108587"/>
                          <a:pt x="105624" y="1111564"/>
                          <a:pt x="111660" y="1113576"/>
                        </a:cubicBezTo>
                        <a:lnTo>
                          <a:pt x="120713" y="1116594"/>
                        </a:lnTo>
                        <a:cubicBezTo>
                          <a:pt x="124737" y="1115588"/>
                          <a:pt x="130929" y="1117286"/>
                          <a:pt x="132784" y="1113576"/>
                        </a:cubicBezTo>
                        <a:cubicBezTo>
                          <a:pt x="136858" y="1105429"/>
                          <a:pt x="134417" y="1095419"/>
                          <a:pt x="135802" y="1086416"/>
                        </a:cubicBezTo>
                        <a:cubicBezTo>
                          <a:pt x="137105" y="1077945"/>
                          <a:pt x="142506" y="1063289"/>
                          <a:pt x="144856" y="1056238"/>
                        </a:cubicBezTo>
                        <a:cubicBezTo>
                          <a:pt x="144858" y="1056233"/>
                          <a:pt x="150887" y="1038136"/>
                          <a:pt x="150891" y="1038131"/>
                        </a:cubicBezTo>
                        <a:lnTo>
                          <a:pt x="156927" y="1029077"/>
                        </a:lnTo>
                        <a:cubicBezTo>
                          <a:pt x="161487" y="1010838"/>
                          <a:pt x="158635" y="1020934"/>
                          <a:pt x="165980" y="998899"/>
                        </a:cubicBezTo>
                        <a:lnTo>
                          <a:pt x="168998" y="989846"/>
                        </a:lnTo>
                        <a:cubicBezTo>
                          <a:pt x="170004" y="986828"/>
                          <a:pt x="170251" y="983439"/>
                          <a:pt x="172016" y="980792"/>
                        </a:cubicBezTo>
                        <a:lnTo>
                          <a:pt x="178052" y="971739"/>
                        </a:lnTo>
                        <a:cubicBezTo>
                          <a:pt x="180064" y="965703"/>
                          <a:pt x="180558" y="958926"/>
                          <a:pt x="184087" y="953632"/>
                        </a:cubicBezTo>
                        <a:cubicBezTo>
                          <a:pt x="186099" y="950614"/>
                          <a:pt x="188501" y="947822"/>
                          <a:pt x="190123" y="944578"/>
                        </a:cubicBezTo>
                        <a:cubicBezTo>
                          <a:pt x="191546" y="941733"/>
                          <a:pt x="191719" y="938370"/>
                          <a:pt x="193141" y="935525"/>
                        </a:cubicBezTo>
                        <a:cubicBezTo>
                          <a:pt x="197344" y="927118"/>
                          <a:pt x="201552" y="924095"/>
                          <a:pt x="208230" y="917418"/>
                        </a:cubicBezTo>
                        <a:cubicBezTo>
                          <a:pt x="213542" y="901484"/>
                          <a:pt x="209484" y="911011"/>
                          <a:pt x="223319" y="890258"/>
                        </a:cubicBezTo>
                        <a:lnTo>
                          <a:pt x="241426" y="863097"/>
                        </a:lnTo>
                        <a:lnTo>
                          <a:pt x="253497" y="844990"/>
                        </a:lnTo>
                        <a:cubicBezTo>
                          <a:pt x="255509" y="838954"/>
                          <a:pt x="256004" y="832177"/>
                          <a:pt x="259533" y="826883"/>
                        </a:cubicBezTo>
                        <a:cubicBezTo>
                          <a:pt x="269097" y="812536"/>
                          <a:pt x="264421" y="821270"/>
                          <a:pt x="271604" y="799723"/>
                        </a:cubicBezTo>
                        <a:lnTo>
                          <a:pt x="274622" y="790669"/>
                        </a:lnTo>
                        <a:lnTo>
                          <a:pt x="277640" y="781616"/>
                        </a:lnTo>
                        <a:cubicBezTo>
                          <a:pt x="278646" y="758479"/>
                          <a:pt x="279008" y="735306"/>
                          <a:pt x="280658" y="712206"/>
                        </a:cubicBezTo>
                        <a:cubicBezTo>
                          <a:pt x="281023" y="707090"/>
                          <a:pt x="282832" y="702176"/>
                          <a:pt x="283675" y="697117"/>
                        </a:cubicBezTo>
                        <a:cubicBezTo>
                          <a:pt x="289079" y="664688"/>
                          <a:pt x="283918" y="687090"/>
                          <a:pt x="289711" y="663921"/>
                        </a:cubicBezTo>
                        <a:cubicBezTo>
                          <a:pt x="288079" y="608441"/>
                          <a:pt x="290781" y="569683"/>
                          <a:pt x="280658" y="519066"/>
                        </a:cubicBezTo>
                        <a:cubicBezTo>
                          <a:pt x="277016" y="500857"/>
                          <a:pt x="279262" y="508842"/>
                          <a:pt x="274622" y="494923"/>
                        </a:cubicBezTo>
                        <a:cubicBezTo>
                          <a:pt x="275628" y="455691"/>
                          <a:pt x="275935" y="416436"/>
                          <a:pt x="277640" y="377228"/>
                        </a:cubicBezTo>
                        <a:cubicBezTo>
                          <a:pt x="277863" y="372098"/>
                          <a:pt x="281802" y="347883"/>
                          <a:pt x="283675" y="341014"/>
                        </a:cubicBezTo>
                        <a:cubicBezTo>
                          <a:pt x="283677" y="341005"/>
                          <a:pt x="291218" y="318385"/>
                          <a:pt x="292729" y="313854"/>
                        </a:cubicBezTo>
                        <a:cubicBezTo>
                          <a:pt x="293735" y="310836"/>
                          <a:pt x="295123" y="307919"/>
                          <a:pt x="295747" y="304800"/>
                        </a:cubicBezTo>
                        <a:lnTo>
                          <a:pt x="298765" y="289711"/>
                        </a:lnTo>
                        <a:cubicBezTo>
                          <a:pt x="297759" y="276634"/>
                          <a:pt x="297374" y="263494"/>
                          <a:pt x="295747" y="250479"/>
                        </a:cubicBezTo>
                        <a:cubicBezTo>
                          <a:pt x="294312" y="238996"/>
                          <a:pt x="291381" y="242920"/>
                          <a:pt x="286693" y="232372"/>
                        </a:cubicBezTo>
                        <a:cubicBezTo>
                          <a:pt x="284109" y="226559"/>
                          <a:pt x="282670" y="220301"/>
                          <a:pt x="280658" y="214266"/>
                        </a:cubicBezTo>
                        <a:lnTo>
                          <a:pt x="277640" y="205212"/>
                        </a:lnTo>
                        <a:cubicBezTo>
                          <a:pt x="276634" y="202194"/>
                          <a:pt x="275393" y="199245"/>
                          <a:pt x="274622" y="196159"/>
                        </a:cubicBezTo>
                        <a:lnTo>
                          <a:pt x="271604" y="184087"/>
                        </a:lnTo>
                        <a:cubicBezTo>
                          <a:pt x="270598" y="168998"/>
                          <a:pt x="269955" y="153880"/>
                          <a:pt x="268586" y="138820"/>
                        </a:cubicBezTo>
                        <a:cubicBezTo>
                          <a:pt x="264535" y="94260"/>
                          <a:pt x="268078" y="133515"/>
                          <a:pt x="262551" y="108642"/>
                        </a:cubicBezTo>
                        <a:cubicBezTo>
                          <a:pt x="261224" y="102669"/>
                          <a:pt x="260628" y="96555"/>
                          <a:pt x="259533" y="90535"/>
                        </a:cubicBezTo>
                        <a:cubicBezTo>
                          <a:pt x="258615" y="85488"/>
                          <a:pt x="257521" y="80476"/>
                          <a:pt x="256515" y="75446"/>
                        </a:cubicBezTo>
                        <a:cubicBezTo>
                          <a:pt x="256773" y="72606"/>
                          <a:pt x="257930" y="31781"/>
                          <a:pt x="265568" y="24143"/>
                        </a:cubicBezTo>
                        <a:lnTo>
                          <a:pt x="268586" y="0"/>
                        </a:ln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4" name="フリーフォーム 1003"/>
                  <p:cNvSpPr/>
                  <p:nvPr/>
                </p:nvSpPr>
                <p:spPr>
                  <a:xfrm>
                    <a:off x="5686167" y="3614147"/>
                    <a:ext cx="181990" cy="603137"/>
                  </a:xfrm>
                  <a:custGeom>
                    <a:avLst/>
                    <a:gdLst>
                      <a:gd name="connsiteX0" fmla="*/ 129766 w 181990"/>
                      <a:gd name="connsiteY0" fmla="*/ 2591 h 603137"/>
                      <a:gd name="connsiteX1" fmla="*/ 123731 w 181990"/>
                      <a:gd name="connsiteY1" fmla="*/ 17680 h 603137"/>
                      <a:gd name="connsiteX2" fmla="*/ 120713 w 181990"/>
                      <a:gd name="connsiteY2" fmla="*/ 26733 h 603137"/>
                      <a:gd name="connsiteX3" fmla="*/ 111659 w 181990"/>
                      <a:gd name="connsiteY3" fmla="*/ 32769 h 603137"/>
                      <a:gd name="connsiteX4" fmla="*/ 105624 w 181990"/>
                      <a:gd name="connsiteY4" fmla="*/ 50876 h 603137"/>
                      <a:gd name="connsiteX5" fmla="*/ 93552 w 181990"/>
                      <a:gd name="connsiteY5" fmla="*/ 68983 h 603137"/>
                      <a:gd name="connsiteX6" fmla="*/ 87517 w 181990"/>
                      <a:gd name="connsiteY6" fmla="*/ 87090 h 603137"/>
                      <a:gd name="connsiteX7" fmla="*/ 75446 w 181990"/>
                      <a:gd name="connsiteY7" fmla="*/ 105197 h 603137"/>
                      <a:gd name="connsiteX8" fmla="*/ 66392 w 181990"/>
                      <a:gd name="connsiteY8" fmla="*/ 123303 h 603137"/>
                      <a:gd name="connsiteX9" fmla="*/ 60356 w 181990"/>
                      <a:gd name="connsiteY9" fmla="*/ 141410 h 603137"/>
                      <a:gd name="connsiteX10" fmla="*/ 54321 w 181990"/>
                      <a:gd name="connsiteY10" fmla="*/ 165553 h 603137"/>
                      <a:gd name="connsiteX11" fmla="*/ 51303 w 181990"/>
                      <a:gd name="connsiteY11" fmla="*/ 177624 h 603137"/>
                      <a:gd name="connsiteX12" fmla="*/ 48285 w 181990"/>
                      <a:gd name="connsiteY12" fmla="*/ 186678 h 603137"/>
                      <a:gd name="connsiteX13" fmla="*/ 42249 w 181990"/>
                      <a:gd name="connsiteY13" fmla="*/ 216856 h 603137"/>
                      <a:gd name="connsiteX14" fmla="*/ 39232 w 181990"/>
                      <a:gd name="connsiteY14" fmla="*/ 234963 h 603137"/>
                      <a:gd name="connsiteX15" fmla="*/ 36214 w 181990"/>
                      <a:gd name="connsiteY15" fmla="*/ 244016 h 603137"/>
                      <a:gd name="connsiteX16" fmla="*/ 30178 w 181990"/>
                      <a:gd name="connsiteY16" fmla="*/ 271177 h 603137"/>
                      <a:gd name="connsiteX17" fmla="*/ 21125 w 181990"/>
                      <a:gd name="connsiteY17" fmla="*/ 304373 h 603137"/>
                      <a:gd name="connsiteX18" fmla="*/ 18107 w 181990"/>
                      <a:gd name="connsiteY18" fmla="*/ 328515 h 603137"/>
                      <a:gd name="connsiteX19" fmla="*/ 12071 w 181990"/>
                      <a:gd name="connsiteY19" fmla="*/ 346622 h 603137"/>
                      <a:gd name="connsiteX20" fmla="*/ 9053 w 181990"/>
                      <a:gd name="connsiteY20" fmla="*/ 355676 h 603137"/>
                      <a:gd name="connsiteX21" fmla="*/ 6036 w 181990"/>
                      <a:gd name="connsiteY21" fmla="*/ 370765 h 603137"/>
                      <a:gd name="connsiteX22" fmla="*/ 3018 w 181990"/>
                      <a:gd name="connsiteY22" fmla="*/ 391890 h 603137"/>
                      <a:gd name="connsiteX23" fmla="*/ 0 w 181990"/>
                      <a:gd name="connsiteY23" fmla="*/ 400943 h 603137"/>
                      <a:gd name="connsiteX24" fmla="*/ 6036 w 181990"/>
                      <a:gd name="connsiteY24" fmla="*/ 461300 h 603137"/>
                      <a:gd name="connsiteX25" fmla="*/ 3018 w 181990"/>
                      <a:gd name="connsiteY25" fmla="*/ 527692 h 603137"/>
                      <a:gd name="connsiteX26" fmla="*/ 15089 w 181990"/>
                      <a:gd name="connsiteY26" fmla="*/ 578995 h 603137"/>
                      <a:gd name="connsiteX27" fmla="*/ 21125 w 181990"/>
                      <a:gd name="connsiteY27" fmla="*/ 588048 h 603137"/>
                      <a:gd name="connsiteX28" fmla="*/ 39232 w 181990"/>
                      <a:gd name="connsiteY28" fmla="*/ 594084 h 603137"/>
                      <a:gd name="connsiteX29" fmla="*/ 48285 w 181990"/>
                      <a:gd name="connsiteY29" fmla="*/ 597102 h 603137"/>
                      <a:gd name="connsiteX30" fmla="*/ 57339 w 181990"/>
                      <a:gd name="connsiteY30" fmla="*/ 600119 h 603137"/>
                      <a:gd name="connsiteX31" fmla="*/ 66392 w 181990"/>
                      <a:gd name="connsiteY31" fmla="*/ 603137 h 603137"/>
                      <a:gd name="connsiteX32" fmla="*/ 84499 w 181990"/>
                      <a:gd name="connsiteY32" fmla="*/ 594084 h 603137"/>
                      <a:gd name="connsiteX33" fmla="*/ 99588 w 181990"/>
                      <a:gd name="connsiteY33" fmla="*/ 578995 h 603137"/>
                      <a:gd name="connsiteX34" fmla="*/ 111659 w 181990"/>
                      <a:gd name="connsiteY34" fmla="*/ 560888 h 603137"/>
                      <a:gd name="connsiteX35" fmla="*/ 117695 w 181990"/>
                      <a:gd name="connsiteY35" fmla="*/ 551834 h 603137"/>
                      <a:gd name="connsiteX36" fmla="*/ 126749 w 181990"/>
                      <a:gd name="connsiteY36" fmla="*/ 533727 h 603137"/>
                      <a:gd name="connsiteX37" fmla="*/ 135802 w 181990"/>
                      <a:gd name="connsiteY37" fmla="*/ 527692 h 603137"/>
                      <a:gd name="connsiteX38" fmla="*/ 141838 w 181990"/>
                      <a:gd name="connsiteY38" fmla="*/ 518638 h 603137"/>
                      <a:gd name="connsiteX39" fmla="*/ 150891 w 181990"/>
                      <a:gd name="connsiteY39" fmla="*/ 512602 h 603137"/>
                      <a:gd name="connsiteX40" fmla="*/ 153909 w 181990"/>
                      <a:gd name="connsiteY40" fmla="*/ 503549 h 603137"/>
                      <a:gd name="connsiteX41" fmla="*/ 156927 w 181990"/>
                      <a:gd name="connsiteY41" fmla="*/ 446210 h 603137"/>
                      <a:gd name="connsiteX42" fmla="*/ 168998 w 181990"/>
                      <a:gd name="connsiteY42" fmla="*/ 400943 h 603137"/>
                      <a:gd name="connsiteX43" fmla="*/ 178051 w 181990"/>
                      <a:gd name="connsiteY43" fmla="*/ 343604 h 603137"/>
                      <a:gd name="connsiteX44" fmla="*/ 178051 w 181990"/>
                      <a:gd name="connsiteY44" fmla="*/ 207802 h 603137"/>
                      <a:gd name="connsiteX45" fmla="*/ 172016 w 181990"/>
                      <a:gd name="connsiteY45" fmla="*/ 189696 h 603137"/>
                      <a:gd name="connsiteX46" fmla="*/ 168998 w 181990"/>
                      <a:gd name="connsiteY46" fmla="*/ 180642 h 603137"/>
                      <a:gd name="connsiteX47" fmla="*/ 156927 w 181990"/>
                      <a:gd name="connsiteY47" fmla="*/ 162535 h 603137"/>
                      <a:gd name="connsiteX48" fmla="*/ 150891 w 181990"/>
                      <a:gd name="connsiteY48" fmla="*/ 141410 h 603137"/>
                      <a:gd name="connsiteX49" fmla="*/ 147873 w 181990"/>
                      <a:gd name="connsiteY49" fmla="*/ 132357 h 603137"/>
                      <a:gd name="connsiteX50" fmla="*/ 138820 w 181990"/>
                      <a:gd name="connsiteY50" fmla="*/ 75018 h 603137"/>
                      <a:gd name="connsiteX51" fmla="*/ 129766 w 181990"/>
                      <a:gd name="connsiteY51" fmla="*/ 2591 h 60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1990" h="603137">
                        <a:moveTo>
                          <a:pt x="129766" y="2591"/>
                        </a:moveTo>
                        <a:cubicBezTo>
                          <a:pt x="127251" y="-6965"/>
                          <a:pt x="125633" y="12608"/>
                          <a:pt x="123731" y="17680"/>
                        </a:cubicBezTo>
                        <a:cubicBezTo>
                          <a:pt x="122614" y="20658"/>
                          <a:pt x="122700" y="24249"/>
                          <a:pt x="120713" y="26733"/>
                        </a:cubicBezTo>
                        <a:cubicBezTo>
                          <a:pt x="118447" y="29565"/>
                          <a:pt x="114677" y="30757"/>
                          <a:pt x="111659" y="32769"/>
                        </a:cubicBezTo>
                        <a:cubicBezTo>
                          <a:pt x="109647" y="38805"/>
                          <a:pt x="109153" y="45583"/>
                          <a:pt x="105624" y="50876"/>
                        </a:cubicBezTo>
                        <a:lnTo>
                          <a:pt x="93552" y="68983"/>
                        </a:lnTo>
                        <a:cubicBezTo>
                          <a:pt x="91540" y="75019"/>
                          <a:pt x="91046" y="81796"/>
                          <a:pt x="87517" y="87090"/>
                        </a:cubicBezTo>
                        <a:cubicBezTo>
                          <a:pt x="83493" y="93126"/>
                          <a:pt x="77740" y="98315"/>
                          <a:pt x="75446" y="105197"/>
                        </a:cubicBezTo>
                        <a:cubicBezTo>
                          <a:pt x="71281" y="117691"/>
                          <a:pt x="74193" y="111603"/>
                          <a:pt x="66392" y="123303"/>
                        </a:cubicBezTo>
                        <a:cubicBezTo>
                          <a:pt x="64380" y="129339"/>
                          <a:pt x="61899" y="135238"/>
                          <a:pt x="60356" y="141410"/>
                        </a:cubicBezTo>
                        <a:lnTo>
                          <a:pt x="54321" y="165553"/>
                        </a:lnTo>
                        <a:cubicBezTo>
                          <a:pt x="53315" y="169577"/>
                          <a:pt x="52615" y="173689"/>
                          <a:pt x="51303" y="177624"/>
                        </a:cubicBezTo>
                        <a:cubicBezTo>
                          <a:pt x="50297" y="180642"/>
                          <a:pt x="49000" y="183578"/>
                          <a:pt x="48285" y="186678"/>
                        </a:cubicBezTo>
                        <a:cubicBezTo>
                          <a:pt x="45978" y="196674"/>
                          <a:pt x="43935" y="206737"/>
                          <a:pt x="42249" y="216856"/>
                        </a:cubicBezTo>
                        <a:cubicBezTo>
                          <a:pt x="41243" y="222892"/>
                          <a:pt x="40559" y="228990"/>
                          <a:pt x="39232" y="234963"/>
                        </a:cubicBezTo>
                        <a:cubicBezTo>
                          <a:pt x="38542" y="238068"/>
                          <a:pt x="37088" y="240957"/>
                          <a:pt x="36214" y="244016"/>
                        </a:cubicBezTo>
                        <a:cubicBezTo>
                          <a:pt x="30018" y="265701"/>
                          <a:pt x="36401" y="246287"/>
                          <a:pt x="30178" y="271177"/>
                        </a:cubicBezTo>
                        <a:cubicBezTo>
                          <a:pt x="25736" y="288945"/>
                          <a:pt x="24805" y="274938"/>
                          <a:pt x="21125" y="304373"/>
                        </a:cubicBezTo>
                        <a:cubicBezTo>
                          <a:pt x="20119" y="312420"/>
                          <a:pt x="19806" y="320585"/>
                          <a:pt x="18107" y="328515"/>
                        </a:cubicBezTo>
                        <a:cubicBezTo>
                          <a:pt x="16774" y="334736"/>
                          <a:pt x="14083" y="340586"/>
                          <a:pt x="12071" y="346622"/>
                        </a:cubicBezTo>
                        <a:cubicBezTo>
                          <a:pt x="11065" y="349640"/>
                          <a:pt x="9677" y="352556"/>
                          <a:pt x="9053" y="355676"/>
                        </a:cubicBezTo>
                        <a:cubicBezTo>
                          <a:pt x="8047" y="360706"/>
                          <a:pt x="6879" y="365706"/>
                          <a:pt x="6036" y="370765"/>
                        </a:cubicBezTo>
                        <a:cubicBezTo>
                          <a:pt x="4867" y="377781"/>
                          <a:pt x="4413" y="384915"/>
                          <a:pt x="3018" y="391890"/>
                        </a:cubicBezTo>
                        <a:cubicBezTo>
                          <a:pt x="2394" y="395009"/>
                          <a:pt x="1006" y="397925"/>
                          <a:pt x="0" y="400943"/>
                        </a:cubicBezTo>
                        <a:cubicBezTo>
                          <a:pt x="4845" y="425165"/>
                          <a:pt x="6036" y="427709"/>
                          <a:pt x="6036" y="461300"/>
                        </a:cubicBezTo>
                        <a:cubicBezTo>
                          <a:pt x="6036" y="483454"/>
                          <a:pt x="4024" y="505561"/>
                          <a:pt x="3018" y="527692"/>
                        </a:cubicBezTo>
                        <a:cubicBezTo>
                          <a:pt x="7324" y="587967"/>
                          <a:pt x="-4244" y="555795"/>
                          <a:pt x="15089" y="578995"/>
                        </a:cubicBezTo>
                        <a:cubicBezTo>
                          <a:pt x="17411" y="581781"/>
                          <a:pt x="18049" y="586126"/>
                          <a:pt x="21125" y="588048"/>
                        </a:cubicBezTo>
                        <a:cubicBezTo>
                          <a:pt x="26520" y="591420"/>
                          <a:pt x="33196" y="592072"/>
                          <a:pt x="39232" y="594084"/>
                        </a:cubicBezTo>
                        <a:lnTo>
                          <a:pt x="48285" y="597102"/>
                        </a:lnTo>
                        <a:lnTo>
                          <a:pt x="57339" y="600119"/>
                        </a:lnTo>
                        <a:lnTo>
                          <a:pt x="66392" y="603137"/>
                        </a:lnTo>
                        <a:cubicBezTo>
                          <a:pt x="73755" y="600683"/>
                          <a:pt x="78650" y="599933"/>
                          <a:pt x="84499" y="594084"/>
                        </a:cubicBezTo>
                        <a:cubicBezTo>
                          <a:pt x="104617" y="573966"/>
                          <a:pt x="75448" y="595087"/>
                          <a:pt x="99588" y="578995"/>
                        </a:cubicBezTo>
                        <a:lnTo>
                          <a:pt x="111659" y="560888"/>
                        </a:lnTo>
                        <a:cubicBezTo>
                          <a:pt x="113671" y="557870"/>
                          <a:pt x="116548" y="555275"/>
                          <a:pt x="117695" y="551834"/>
                        </a:cubicBezTo>
                        <a:cubicBezTo>
                          <a:pt x="120150" y="544471"/>
                          <a:pt x="120899" y="539577"/>
                          <a:pt x="126749" y="533727"/>
                        </a:cubicBezTo>
                        <a:cubicBezTo>
                          <a:pt x="129313" y="531163"/>
                          <a:pt x="132784" y="529704"/>
                          <a:pt x="135802" y="527692"/>
                        </a:cubicBezTo>
                        <a:cubicBezTo>
                          <a:pt x="137814" y="524674"/>
                          <a:pt x="139273" y="521203"/>
                          <a:pt x="141838" y="518638"/>
                        </a:cubicBezTo>
                        <a:cubicBezTo>
                          <a:pt x="144403" y="516073"/>
                          <a:pt x="148625" y="515434"/>
                          <a:pt x="150891" y="512602"/>
                        </a:cubicBezTo>
                        <a:cubicBezTo>
                          <a:pt x="152878" y="510118"/>
                          <a:pt x="152903" y="506567"/>
                          <a:pt x="153909" y="503549"/>
                        </a:cubicBezTo>
                        <a:cubicBezTo>
                          <a:pt x="154915" y="484436"/>
                          <a:pt x="155337" y="465283"/>
                          <a:pt x="156927" y="446210"/>
                        </a:cubicBezTo>
                        <a:cubicBezTo>
                          <a:pt x="158247" y="430369"/>
                          <a:pt x="166411" y="416466"/>
                          <a:pt x="168998" y="400943"/>
                        </a:cubicBezTo>
                        <a:cubicBezTo>
                          <a:pt x="182535" y="319728"/>
                          <a:pt x="169802" y="384863"/>
                          <a:pt x="178051" y="343604"/>
                        </a:cubicBezTo>
                        <a:cubicBezTo>
                          <a:pt x="182488" y="285928"/>
                          <a:pt x="184060" y="283924"/>
                          <a:pt x="178051" y="207802"/>
                        </a:cubicBezTo>
                        <a:cubicBezTo>
                          <a:pt x="177550" y="201460"/>
                          <a:pt x="174028" y="195731"/>
                          <a:pt x="172016" y="189696"/>
                        </a:cubicBezTo>
                        <a:cubicBezTo>
                          <a:pt x="171010" y="186678"/>
                          <a:pt x="170763" y="183289"/>
                          <a:pt x="168998" y="180642"/>
                        </a:cubicBezTo>
                        <a:cubicBezTo>
                          <a:pt x="164974" y="174606"/>
                          <a:pt x="159221" y="169417"/>
                          <a:pt x="156927" y="162535"/>
                        </a:cubicBezTo>
                        <a:cubicBezTo>
                          <a:pt x="149691" y="140830"/>
                          <a:pt x="158470" y="167935"/>
                          <a:pt x="150891" y="141410"/>
                        </a:cubicBezTo>
                        <a:cubicBezTo>
                          <a:pt x="150017" y="138351"/>
                          <a:pt x="148879" y="135375"/>
                          <a:pt x="147873" y="132357"/>
                        </a:cubicBezTo>
                        <a:cubicBezTo>
                          <a:pt x="143723" y="95006"/>
                          <a:pt x="146641" y="114123"/>
                          <a:pt x="138820" y="75018"/>
                        </a:cubicBezTo>
                        <a:cubicBezTo>
                          <a:pt x="136279" y="62313"/>
                          <a:pt x="132281" y="12147"/>
                          <a:pt x="129766" y="2591"/>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9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5" name="フリーフォーム 1004"/>
                  <p:cNvSpPr/>
                  <p:nvPr/>
                </p:nvSpPr>
                <p:spPr>
                  <a:xfrm>
                    <a:off x="5939664" y="3164064"/>
                    <a:ext cx="235390" cy="947596"/>
                  </a:xfrm>
                  <a:custGeom>
                    <a:avLst/>
                    <a:gdLst>
                      <a:gd name="connsiteX0" fmla="*/ 184087 w 235390"/>
                      <a:gd name="connsiteY0" fmla="*/ 0 h 947596"/>
                      <a:gd name="connsiteX1" fmla="*/ 175034 w 235390"/>
                      <a:gd name="connsiteY1" fmla="*/ 39232 h 947596"/>
                      <a:gd name="connsiteX2" fmla="*/ 168998 w 235390"/>
                      <a:gd name="connsiteY2" fmla="*/ 48285 h 947596"/>
                      <a:gd name="connsiteX3" fmla="*/ 162962 w 235390"/>
                      <a:gd name="connsiteY3" fmla="*/ 66392 h 947596"/>
                      <a:gd name="connsiteX4" fmla="*/ 156927 w 235390"/>
                      <a:gd name="connsiteY4" fmla="*/ 90535 h 947596"/>
                      <a:gd name="connsiteX5" fmla="*/ 153909 w 235390"/>
                      <a:gd name="connsiteY5" fmla="*/ 108642 h 947596"/>
                      <a:gd name="connsiteX6" fmla="*/ 159945 w 235390"/>
                      <a:gd name="connsiteY6" fmla="*/ 181070 h 947596"/>
                      <a:gd name="connsiteX7" fmla="*/ 168998 w 235390"/>
                      <a:gd name="connsiteY7" fmla="*/ 341014 h 947596"/>
                      <a:gd name="connsiteX8" fmla="*/ 165980 w 235390"/>
                      <a:gd name="connsiteY8" fmla="*/ 407406 h 947596"/>
                      <a:gd name="connsiteX9" fmla="*/ 162962 w 235390"/>
                      <a:gd name="connsiteY9" fmla="*/ 425513 h 947596"/>
                      <a:gd name="connsiteX10" fmla="*/ 159945 w 235390"/>
                      <a:gd name="connsiteY10" fmla="*/ 491905 h 947596"/>
                      <a:gd name="connsiteX11" fmla="*/ 153909 w 235390"/>
                      <a:gd name="connsiteY11" fmla="*/ 510012 h 947596"/>
                      <a:gd name="connsiteX12" fmla="*/ 150891 w 235390"/>
                      <a:gd name="connsiteY12" fmla="*/ 519066 h 947596"/>
                      <a:gd name="connsiteX13" fmla="*/ 147873 w 235390"/>
                      <a:gd name="connsiteY13" fmla="*/ 528119 h 947596"/>
                      <a:gd name="connsiteX14" fmla="*/ 141838 w 235390"/>
                      <a:gd name="connsiteY14" fmla="*/ 537173 h 947596"/>
                      <a:gd name="connsiteX15" fmla="*/ 138820 w 235390"/>
                      <a:gd name="connsiteY15" fmla="*/ 546226 h 947596"/>
                      <a:gd name="connsiteX16" fmla="*/ 132784 w 235390"/>
                      <a:gd name="connsiteY16" fmla="*/ 555280 h 947596"/>
                      <a:gd name="connsiteX17" fmla="*/ 129766 w 235390"/>
                      <a:gd name="connsiteY17" fmla="*/ 564333 h 947596"/>
                      <a:gd name="connsiteX18" fmla="*/ 120713 w 235390"/>
                      <a:gd name="connsiteY18" fmla="*/ 570369 h 947596"/>
                      <a:gd name="connsiteX19" fmla="*/ 105624 w 235390"/>
                      <a:gd name="connsiteY19" fmla="*/ 594511 h 947596"/>
                      <a:gd name="connsiteX20" fmla="*/ 90535 w 235390"/>
                      <a:gd name="connsiteY20" fmla="*/ 621672 h 947596"/>
                      <a:gd name="connsiteX21" fmla="*/ 84499 w 235390"/>
                      <a:gd name="connsiteY21" fmla="*/ 630725 h 947596"/>
                      <a:gd name="connsiteX22" fmla="*/ 78463 w 235390"/>
                      <a:gd name="connsiteY22" fmla="*/ 639779 h 947596"/>
                      <a:gd name="connsiteX23" fmla="*/ 69410 w 235390"/>
                      <a:gd name="connsiteY23" fmla="*/ 648832 h 947596"/>
                      <a:gd name="connsiteX24" fmla="*/ 51303 w 235390"/>
                      <a:gd name="connsiteY24" fmla="*/ 685046 h 947596"/>
                      <a:gd name="connsiteX25" fmla="*/ 45267 w 235390"/>
                      <a:gd name="connsiteY25" fmla="*/ 694099 h 947596"/>
                      <a:gd name="connsiteX26" fmla="*/ 36214 w 235390"/>
                      <a:gd name="connsiteY26" fmla="*/ 712206 h 947596"/>
                      <a:gd name="connsiteX27" fmla="*/ 30178 w 235390"/>
                      <a:gd name="connsiteY27" fmla="*/ 730313 h 947596"/>
                      <a:gd name="connsiteX28" fmla="*/ 24143 w 235390"/>
                      <a:gd name="connsiteY28" fmla="*/ 748420 h 947596"/>
                      <a:gd name="connsiteX29" fmla="*/ 21125 w 235390"/>
                      <a:gd name="connsiteY29" fmla="*/ 757474 h 947596"/>
                      <a:gd name="connsiteX30" fmla="*/ 15089 w 235390"/>
                      <a:gd name="connsiteY30" fmla="*/ 787652 h 947596"/>
                      <a:gd name="connsiteX31" fmla="*/ 12071 w 235390"/>
                      <a:gd name="connsiteY31" fmla="*/ 826884 h 947596"/>
                      <a:gd name="connsiteX32" fmla="*/ 6036 w 235390"/>
                      <a:gd name="connsiteY32" fmla="*/ 863097 h 947596"/>
                      <a:gd name="connsiteX33" fmla="*/ 3018 w 235390"/>
                      <a:gd name="connsiteY33" fmla="*/ 887240 h 947596"/>
                      <a:gd name="connsiteX34" fmla="*/ 0 w 235390"/>
                      <a:gd name="connsiteY34" fmla="*/ 905347 h 947596"/>
                      <a:gd name="connsiteX35" fmla="*/ 3018 w 235390"/>
                      <a:gd name="connsiteY35" fmla="*/ 914400 h 947596"/>
                      <a:gd name="connsiteX36" fmla="*/ 12071 w 235390"/>
                      <a:gd name="connsiteY36" fmla="*/ 917418 h 947596"/>
                      <a:gd name="connsiteX37" fmla="*/ 30178 w 235390"/>
                      <a:gd name="connsiteY37" fmla="*/ 929489 h 947596"/>
                      <a:gd name="connsiteX38" fmla="*/ 54321 w 235390"/>
                      <a:gd name="connsiteY38" fmla="*/ 944579 h 947596"/>
                      <a:gd name="connsiteX39" fmla="*/ 63374 w 235390"/>
                      <a:gd name="connsiteY39" fmla="*/ 947596 h 947596"/>
                      <a:gd name="connsiteX40" fmla="*/ 78463 w 235390"/>
                      <a:gd name="connsiteY40" fmla="*/ 920436 h 947596"/>
                      <a:gd name="connsiteX41" fmla="*/ 87517 w 235390"/>
                      <a:gd name="connsiteY41" fmla="*/ 875169 h 947596"/>
                      <a:gd name="connsiteX42" fmla="*/ 90535 w 235390"/>
                      <a:gd name="connsiteY42" fmla="*/ 860080 h 947596"/>
                      <a:gd name="connsiteX43" fmla="*/ 96570 w 235390"/>
                      <a:gd name="connsiteY43" fmla="*/ 835937 h 947596"/>
                      <a:gd name="connsiteX44" fmla="*/ 102606 w 235390"/>
                      <a:gd name="connsiteY44" fmla="*/ 826884 h 947596"/>
                      <a:gd name="connsiteX45" fmla="*/ 108642 w 235390"/>
                      <a:gd name="connsiteY45" fmla="*/ 808777 h 947596"/>
                      <a:gd name="connsiteX46" fmla="*/ 120713 w 235390"/>
                      <a:gd name="connsiteY46" fmla="*/ 781616 h 947596"/>
                      <a:gd name="connsiteX47" fmla="*/ 129766 w 235390"/>
                      <a:gd name="connsiteY47" fmla="*/ 751438 h 947596"/>
                      <a:gd name="connsiteX48" fmla="*/ 135802 w 235390"/>
                      <a:gd name="connsiteY48" fmla="*/ 733331 h 947596"/>
                      <a:gd name="connsiteX49" fmla="*/ 138820 w 235390"/>
                      <a:gd name="connsiteY49" fmla="*/ 721260 h 947596"/>
                      <a:gd name="connsiteX50" fmla="*/ 141838 w 235390"/>
                      <a:gd name="connsiteY50" fmla="*/ 706171 h 947596"/>
                      <a:gd name="connsiteX51" fmla="*/ 147873 w 235390"/>
                      <a:gd name="connsiteY51" fmla="*/ 688064 h 947596"/>
                      <a:gd name="connsiteX52" fmla="*/ 156927 w 235390"/>
                      <a:gd name="connsiteY52" fmla="*/ 660903 h 947596"/>
                      <a:gd name="connsiteX53" fmla="*/ 162962 w 235390"/>
                      <a:gd name="connsiteY53" fmla="*/ 642796 h 947596"/>
                      <a:gd name="connsiteX54" fmla="*/ 175034 w 235390"/>
                      <a:gd name="connsiteY54" fmla="*/ 600547 h 947596"/>
                      <a:gd name="connsiteX55" fmla="*/ 184087 w 235390"/>
                      <a:gd name="connsiteY55" fmla="*/ 582440 h 947596"/>
                      <a:gd name="connsiteX56" fmla="*/ 190123 w 235390"/>
                      <a:gd name="connsiteY56" fmla="*/ 558297 h 947596"/>
                      <a:gd name="connsiteX57" fmla="*/ 196158 w 235390"/>
                      <a:gd name="connsiteY57" fmla="*/ 540190 h 947596"/>
                      <a:gd name="connsiteX58" fmla="*/ 199176 w 235390"/>
                      <a:gd name="connsiteY58" fmla="*/ 528119 h 947596"/>
                      <a:gd name="connsiteX59" fmla="*/ 202194 w 235390"/>
                      <a:gd name="connsiteY59" fmla="*/ 519066 h 947596"/>
                      <a:gd name="connsiteX60" fmla="*/ 208230 w 235390"/>
                      <a:gd name="connsiteY60" fmla="*/ 494923 h 947596"/>
                      <a:gd name="connsiteX61" fmla="*/ 208230 w 235390"/>
                      <a:gd name="connsiteY61" fmla="*/ 344032 h 947596"/>
                      <a:gd name="connsiteX62" fmla="*/ 214265 w 235390"/>
                      <a:gd name="connsiteY62" fmla="*/ 304800 h 947596"/>
                      <a:gd name="connsiteX63" fmla="*/ 220301 w 235390"/>
                      <a:gd name="connsiteY63" fmla="*/ 286693 h 947596"/>
                      <a:gd name="connsiteX64" fmla="*/ 226337 w 235390"/>
                      <a:gd name="connsiteY64" fmla="*/ 268586 h 947596"/>
                      <a:gd name="connsiteX65" fmla="*/ 229354 w 235390"/>
                      <a:gd name="connsiteY65" fmla="*/ 259533 h 947596"/>
                      <a:gd name="connsiteX66" fmla="*/ 232372 w 235390"/>
                      <a:gd name="connsiteY66" fmla="*/ 235390 h 947596"/>
                      <a:gd name="connsiteX67" fmla="*/ 235390 w 235390"/>
                      <a:gd name="connsiteY67" fmla="*/ 220301 h 947596"/>
                      <a:gd name="connsiteX68" fmla="*/ 232372 w 235390"/>
                      <a:gd name="connsiteY68" fmla="*/ 135802 h 947596"/>
                      <a:gd name="connsiteX69" fmla="*/ 226337 w 235390"/>
                      <a:gd name="connsiteY69" fmla="*/ 117695 h 947596"/>
                      <a:gd name="connsiteX70" fmla="*/ 214265 w 235390"/>
                      <a:gd name="connsiteY70" fmla="*/ 99588 h 947596"/>
                      <a:gd name="connsiteX71" fmla="*/ 205212 w 235390"/>
                      <a:gd name="connsiteY71" fmla="*/ 81482 h 947596"/>
                      <a:gd name="connsiteX72" fmla="*/ 196158 w 235390"/>
                      <a:gd name="connsiteY72" fmla="*/ 63375 h 947596"/>
                      <a:gd name="connsiteX73" fmla="*/ 193141 w 235390"/>
                      <a:gd name="connsiteY73" fmla="*/ 54321 h 947596"/>
                      <a:gd name="connsiteX74" fmla="*/ 187105 w 235390"/>
                      <a:gd name="connsiteY74" fmla="*/ 45268 h 947596"/>
                      <a:gd name="connsiteX75" fmla="*/ 184087 w 235390"/>
                      <a:gd name="connsiteY75" fmla="*/ 0 h 94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5390" h="947596">
                        <a:moveTo>
                          <a:pt x="184087" y="0"/>
                        </a:moveTo>
                        <a:cubicBezTo>
                          <a:pt x="182696" y="9735"/>
                          <a:pt x="181058" y="30197"/>
                          <a:pt x="175034" y="39232"/>
                        </a:cubicBezTo>
                        <a:lnTo>
                          <a:pt x="168998" y="48285"/>
                        </a:lnTo>
                        <a:cubicBezTo>
                          <a:pt x="166986" y="54321"/>
                          <a:pt x="164209" y="60153"/>
                          <a:pt x="162962" y="66392"/>
                        </a:cubicBezTo>
                        <a:cubicBezTo>
                          <a:pt x="159321" y="84601"/>
                          <a:pt x="161567" y="76616"/>
                          <a:pt x="156927" y="90535"/>
                        </a:cubicBezTo>
                        <a:cubicBezTo>
                          <a:pt x="155921" y="96571"/>
                          <a:pt x="153909" y="102523"/>
                          <a:pt x="153909" y="108642"/>
                        </a:cubicBezTo>
                        <a:cubicBezTo>
                          <a:pt x="153909" y="165686"/>
                          <a:pt x="150716" y="153383"/>
                          <a:pt x="159945" y="181070"/>
                        </a:cubicBezTo>
                        <a:cubicBezTo>
                          <a:pt x="171530" y="262169"/>
                          <a:pt x="165615" y="209098"/>
                          <a:pt x="168998" y="341014"/>
                        </a:cubicBezTo>
                        <a:cubicBezTo>
                          <a:pt x="167992" y="363145"/>
                          <a:pt x="167558" y="385309"/>
                          <a:pt x="165980" y="407406"/>
                        </a:cubicBezTo>
                        <a:cubicBezTo>
                          <a:pt x="165544" y="413509"/>
                          <a:pt x="163398" y="419410"/>
                          <a:pt x="162962" y="425513"/>
                        </a:cubicBezTo>
                        <a:cubicBezTo>
                          <a:pt x="161384" y="447610"/>
                          <a:pt x="162305" y="469878"/>
                          <a:pt x="159945" y="491905"/>
                        </a:cubicBezTo>
                        <a:cubicBezTo>
                          <a:pt x="159267" y="498231"/>
                          <a:pt x="155921" y="503976"/>
                          <a:pt x="153909" y="510012"/>
                        </a:cubicBezTo>
                        <a:lnTo>
                          <a:pt x="150891" y="519066"/>
                        </a:lnTo>
                        <a:cubicBezTo>
                          <a:pt x="149885" y="522084"/>
                          <a:pt x="149637" y="525472"/>
                          <a:pt x="147873" y="528119"/>
                        </a:cubicBezTo>
                        <a:cubicBezTo>
                          <a:pt x="145861" y="531137"/>
                          <a:pt x="143460" y="533929"/>
                          <a:pt x="141838" y="537173"/>
                        </a:cubicBezTo>
                        <a:cubicBezTo>
                          <a:pt x="140416" y="540018"/>
                          <a:pt x="140243" y="543381"/>
                          <a:pt x="138820" y="546226"/>
                        </a:cubicBezTo>
                        <a:cubicBezTo>
                          <a:pt x="137198" y="549470"/>
                          <a:pt x="134406" y="552036"/>
                          <a:pt x="132784" y="555280"/>
                        </a:cubicBezTo>
                        <a:cubicBezTo>
                          <a:pt x="131361" y="558125"/>
                          <a:pt x="131753" y="561849"/>
                          <a:pt x="129766" y="564333"/>
                        </a:cubicBezTo>
                        <a:cubicBezTo>
                          <a:pt x="127500" y="567165"/>
                          <a:pt x="123731" y="568357"/>
                          <a:pt x="120713" y="570369"/>
                        </a:cubicBezTo>
                        <a:cubicBezTo>
                          <a:pt x="113530" y="591917"/>
                          <a:pt x="119971" y="584947"/>
                          <a:pt x="105624" y="594511"/>
                        </a:cubicBezTo>
                        <a:cubicBezTo>
                          <a:pt x="100312" y="610446"/>
                          <a:pt x="104370" y="600920"/>
                          <a:pt x="90535" y="621672"/>
                        </a:cubicBezTo>
                        <a:lnTo>
                          <a:pt x="84499" y="630725"/>
                        </a:lnTo>
                        <a:cubicBezTo>
                          <a:pt x="82487" y="633743"/>
                          <a:pt x="81028" y="637214"/>
                          <a:pt x="78463" y="639779"/>
                        </a:cubicBezTo>
                        <a:lnTo>
                          <a:pt x="69410" y="648832"/>
                        </a:lnTo>
                        <a:cubicBezTo>
                          <a:pt x="61081" y="673819"/>
                          <a:pt x="66902" y="661647"/>
                          <a:pt x="51303" y="685046"/>
                        </a:cubicBezTo>
                        <a:lnTo>
                          <a:pt x="45267" y="694099"/>
                        </a:lnTo>
                        <a:cubicBezTo>
                          <a:pt x="34272" y="727095"/>
                          <a:pt x="51803" y="677132"/>
                          <a:pt x="36214" y="712206"/>
                        </a:cubicBezTo>
                        <a:cubicBezTo>
                          <a:pt x="33630" y="718020"/>
                          <a:pt x="32190" y="724277"/>
                          <a:pt x="30178" y="730313"/>
                        </a:cubicBezTo>
                        <a:lnTo>
                          <a:pt x="24143" y="748420"/>
                        </a:lnTo>
                        <a:cubicBezTo>
                          <a:pt x="23137" y="751438"/>
                          <a:pt x="21897" y="754388"/>
                          <a:pt x="21125" y="757474"/>
                        </a:cubicBezTo>
                        <a:cubicBezTo>
                          <a:pt x="16623" y="775481"/>
                          <a:pt x="18789" y="765454"/>
                          <a:pt x="15089" y="787652"/>
                        </a:cubicBezTo>
                        <a:cubicBezTo>
                          <a:pt x="14083" y="800729"/>
                          <a:pt x="13259" y="813822"/>
                          <a:pt x="12071" y="826884"/>
                        </a:cubicBezTo>
                        <a:cubicBezTo>
                          <a:pt x="9544" y="854677"/>
                          <a:pt x="11639" y="846285"/>
                          <a:pt x="6036" y="863097"/>
                        </a:cubicBezTo>
                        <a:cubicBezTo>
                          <a:pt x="5030" y="871145"/>
                          <a:pt x="4165" y="879211"/>
                          <a:pt x="3018" y="887240"/>
                        </a:cubicBezTo>
                        <a:cubicBezTo>
                          <a:pt x="2153" y="893297"/>
                          <a:pt x="0" y="899228"/>
                          <a:pt x="0" y="905347"/>
                        </a:cubicBezTo>
                        <a:cubicBezTo>
                          <a:pt x="0" y="908528"/>
                          <a:pt x="769" y="912151"/>
                          <a:pt x="3018" y="914400"/>
                        </a:cubicBezTo>
                        <a:cubicBezTo>
                          <a:pt x="5267" y="916649"/>
                          <a:pt x="9290" y="915873"/>
                          <a:pt x="12071" y="917418"/>
                        </a:cubicBezTo>
                        <a:cubicBezTo>
                          <a:pt x="18412" y="920941"/>
                          <a:pt x="30178" y="929489"/>
                          <a:pt x="30178" y="929489"/>
                        </a:cubicBezTo>
                        <a:cubicBezTo>
                          <a:pt x="39743" y="943836"/>
                          <a:pt x="32774" y="937397"/>
                          <a:pt x="54321" y="944579"/>
                        </a:cubicBezTo>
                        <a:lnTo>
                          <a:pt x="63374" y="947596"/>
                        </a:lnTo>
                        <a:cubicBezTo>
                          <a:pt x="79739" y="942143"/>
                          <a:pt x="73114" y="947180"/>
                          <a:pt x="78463" y="920436"/>
                        </a:cubicBezTo>
                        <a:lnTo>
                          <a:pt x="87517" y="875169"/>
                        </a:lnTo>
                        <a:lnTo>
                          <a:pt x="90535" y="860080"/>
                        </a:lnTo>
                        <a:cubicBezTo>
                          <a:pt x="91684" y="854336"/>
                          <a:pt x="93475" y="842126"/>
                          <a:pt x="96570" y="835937"/>
                        </a:cubicBezTo>
                        <a:cubicBezTo>
                          <a:pt x="98192" y="832693"/>
                          <a:pt x="100594" y="829902"/>
                          <a:pt x="102606" y="826884"/>
                        </a:cubicBezTo>
                        <a:cubicBezTo>
                          <a:pt x="104618" y="820848"/>
                          <a:pt x="105113" y="814071"/>
                          <a:pt x="108642" y="808777"/>
                        </a:cubicBezTo>
                        <a:cubicBezTo>
                          <a:pt x="116568" y="796887"/>
                          <a:pt x="116403" y="798853"/>
                          <a:pt x="120713" y="781616"/>
                        </a:cubicBezTo>
                        <a:cubicBezTo>
                          <a:pt x="125273" y="763377"/>
                          <a:pt x="122421" y="773473"/>
                          <a:pt x="129766" y="751438"/>
                        </a:cubicBezTo>
                        <a:lnTo>
                          <a:pt x="135802" y="733331"/>
                        </a:lnTo>
                        <a:cubicBezTo>
                          <a:pt x="136808" y="729307"/>
                          <a:pt x="137920" y="725309"/>
                          <a:pt x="138820" y="721260"/>
                        </a:cubicBezTo>
                        <a:cubicBezTo>
                          <a:pt x="139933" y="716253"/>
                          <a:pt x="140488" y="711120"/>
                          <a:pt x="141838" y="706171"/>
                        </a:cubicBezTo>
                        <a:cubicBezTo>
                          <a:pt x="143512" y="700033"/>
                          <a:pt x="145861" y="694100"/>
                          <a:pt x="147873" y="688064"/>
                        </a:cubicBezTo>
                        <a:lnTo>
                          <a:pt x="156927" y="660903"/>
                        </a:lnTo>
                        <a:lnTo>
                          <a:pt x="162962" y="642796"/>
                        </a:lnTo>
                        <a:cubicBezTo>
                          <a:pt x="170542" y="612479"/>
                          <a:pt x="166374" y="626525"/>
                          <a:pt x="175034" y="600547"/>
                        </a:cubicBezTo>
                        <a:cubicBezTo>
                          <a:pt x="182621" y="577787"/>
                          <a:pt x="172386" y="605843"/>
                          <a:pt x="184087" y="582440"/>
                        </a:cubicBezTo>
                        <a:cubicBezTo>
                          <a:pt x="187750" y="575114"/>
                          <a:pt x="188057" y="565873"/>
                          <a:pt x="190123" y="558297"/>
                        </a:cubicBezTo>
                        <a:cubicBezTo>
                          <a:pt x="191797" y="552159"/>
                          <a:pt x="194615" y="546362"/>
                          <a:pt x="196158" y="540190"/>
                        </a:cubicBezTo>
                        <a:cubicBezTo>
                          <a:pt x="197164" y="536166"/>
                          <a:pt x="198036" y="532107"/>
                          <a:pt x="199176" y="528119"/>
                        </a:cubicBezTo>
                        <a:cubicBezTo>
                          <a:pt x="200050" y="525060"/>
                          <a:pt x="201357" y="522135"/>
                          <a:pt x="202194" y="519066"/>
                        </a:cubicBezTo>
                        <a:cubicBezTo>
                          <a:pt x="204377" y="511063"/>
                          <a:pt x="208230" y="494923"/>
                          <a:pt x="208230" y="494923"/>
                        </a:cubicBezTo>
                        <a:cubicBezTo>
                          <a:pt x="204439" y="419111"/>
                          <a:pt x="203439" y="432662"/>
                          <a:pt x="208230" y="344032"/>
                        </a:cubicBezTo>
                        <a:cubicBezTo>
                          <a:pt x="208362" y="341597"/>
                          <a:pt x="213306" y="308635"/>
                          <a:pt x="214265" y="304800"/>
                        </a:cubicBezTo>
                        <a:cubicBezTo>
                          <a:pt x="215808" y="298628"/>
                          <a:pt x="218289" y="292729"/>
                          <a:pt x="220301" y="286693"/>
                        </a:cubicBezTo>
                        <a:lnTo>
                          <a:pt x="226337" y="268586"/>
                        </a:lnTo>
                        <a:lnTo>
                          <a:pt x="229354" y="259533"/>
                        </a:lnTo>
                        <a:cubicBezTo>
                          <a:pt x="230360" y="251485"/>
                          <a:pt x="231139" y="243406"/>
                          <a:pt x="232372" y="235390"/>
                        </a:cubicBezTo>
                        <a:cubicBezTo>
                          <a:pt x="233152" y="230320"/>
                          <a:pt x="235390" y="225430"/>
                          <a:pt x="235390" y="220301"/>
                        </a:cubicBezTo>
                        <a:cubicBezTo>
                          <a:pt x="235390" y="192117"/>
                          <a:pt x="234849" y="163877"/>
                          <a:pt x="232372" y="135802"/>
                        </a:cubicBezTo>
                        <a:cubicBezTo>
                          <a:pt x="231813" y="129465"/>
                          <a:pt x="229866" y="122988"/>
                          <a:pt x="226337" y="117695"/>
                        </a:cubicBezTo>
                        <a:lnTo>
                          <a:pt x="214265" y="99588"/>
                        </a:lnTo>
                        <a:cubicBezTo>
                          <a:pt x="206683" y="76837"/>
                          <a:pt x="216910" y="104877"/>
                          <a:pt x="205212" y="81482"/>
                        </a:cubicBezTo>
                        <a:cubicBezTo>
                          <a:pt x="192717" y="56494"/>
                          <a:pt x="213456" y="89318"/>
                          <a:pt x="196158" y="63375"/>
                        </a:cubicBezTo>
                        <a:cubicBezTo>
                          <a:pt x="195152" y="60357"/>
                          <a:pt x="194564" y="57166"/>
                          <a:pt x="193141" y="54321"/>
                        </a:cubicBezTo>
                        <a:cubicBezTo>
                          <a:pt x="191519" y="51077"/>
                          <a:pt x="188578" y="48582"/>
                          <a:pt x="187105" y="45268"/>
                        </a:cubicBezTo>
                        <a:cubicBezTo>
                          <a:pt x="184521" y="39454"/>
                          <a:pt x="181069" y="27161"/>
                          <a:pt x="184087"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6" name="フリーフォーム 1005"/>
                  <p:cNvSpPr/>
                  <p:nvPr/>
                </p:nvSpPr>
                <p:spPr>
                  <a:xfrm>
                    <a:off x="5692203" y="3975858"/>
                    <a:ext cx="178051" cy="1004935"/>
                  </a:xfrm>
                  <a:custGeom>
                    <a:avLst/>
                    <a:gdLst>
                      <a:gd name="connsiteX0" fmla="*/ 178051 w 178051"/>
                      <a:gd name="connsiteY0" fmla="*/ 0 h 1004935"/>
                      <a:gd name="connsiteX1" fmla="*/ 168998 w 178051"/>
                      <a:gd name="connsiteY1" fmla="*/ 15090 h 1004935"/>
                      <a:gd name="connsiteX2" fmla="*/ 162962 w 178051"/>
                      <a:gd name="connsiteY2" fmla="*/ 33196 h 1004935"/>
                      <a:gd name="connsiteX3" fmla="*/ 159944 w 178051"/>
                      <a:gd name="connsiteY3" fmla="*/ 42250 h 1004935"/>
                      <a:gd name="connsiteX4" fmla="*/ 156926 w 178051"/>
                      <a:gd name="connsiteY4" fmla="*/ 51303 h 1004935"/>
                      <a:gd name="connsiteX5" fmla="*/ 153909 w 178051"/>
                      <a:gd name="connsiteY5" fmla="*/ 63375 h 1004935"/>
                      <a:gd name="connsiteX6" fmla="*/ 150891 w 178051"/>
                      <a:gd name="connsiteY6" fmla="*/ 90535 h 1004935"/>
                      <a:gd name="connsiteX7" fmla="*/ 144855 w 178051"/>
                      <a:gd name="connsiteY7" fmla="*/ 108642 h 1004935"/>
                      <a:gd name="connsiteX8" fmla="*/ 141837 w 178051"/>
                      <a:gd name="connsiteY8" fmla="*/ 123731 h 1004935"/>
                      <a:gd name="connsiteX9" fmla="*/ 132784 w 178051"/>
                      <a:gd name="connsiteY9" fmla="*/ 165981 h 1004935"/>
                      <a:gd name="connsiteX10" fmla="*/ 123730 w 178051"/>
                      <a:gd name="connsiteY10" fmla="*/ 172016 h 1004935"/>
                      <a:gd name="connsiteX11" fmla="*/ 111659 w 178051"/>
                      <a:gd name="connsiteY11" fmla="*/ 190123 h 1004935"/>
                      <a:gd name="connsiteX12" fmla="*/ 84499 w 178051"/>
                      <a:gd name="connsiteY12" fmla="*/ 214266 h 1004935"/>
                      <a:gd name="connsiteX13" fmla="*/ 72427 w 178051"/>
                      <a:gd name="connsiteY13" fmla="*/ 229355 h 1004935"/>
                      <a:gd name="connsiteX14" fmla="*/ 60356 w 178051"/>
                      <a:gd name="connsiteY14" fmla="*/ 241426 h 1004935"/>
                      <a:gd name="connsiteX15" fmla="*/ 24142 w 178051"/>
                      <a:gd name="connsiteY15" fmla="*/ 238408 h 1004935"/>
                      <a:gd name="connsiteX16" fmla="*/ 9053 w 178051"/>
                      <a:gd name="connsiteY16" fmla="*/ 250480 h 1004935"/>
                      <a:gd name="connsiteX17" fmla="*/ 6035 w 178051"/>
                      <a:gd name="connsiteY17" fmla="*/ 259533 h 1004935"/>
                      <a:gd name="connsiteX18" fmla="*/ 0 w 178051"/>
                      <a:gd name="connsiteY18" fmla="*/ 268587 h 1004935"/>
                      <a:gd name="connsiteX19" fmla="*/ 3017 w 178051"/>
                      <a:gd name="connsiteY19" fmla="*/ 392317 h 1004935"/>
                      <a:gd name="connsiteX20" fmla="*/ 9053 w 178051"/>
                      <a:gd name="connsiteY20" fmla="*/ 410424 h 1004935"/>
                      <a:gd name="connsiteX21" fmla="*/ 12071 w 178051"/>
                      <a:gd name="connsiteY21" fmla="*/ 419478 h 1004935"/>
                      <a:gd name="connsiteX22" fmla="*/ 18107 w 178051"/>
                      <a:gd name="connsiteY22" fmla="*/ 437585 h 1004935"/>
                      <a:gd name="connsiteX23" fmla="*/ 21124 w 178051"/>
                      <a:gd name="connsiteY23" fmla="*/ 446638 h 1004935"/>
                      <a:gd name="connsiteX24" fmla="*/ 27160 w 178051"/>
                      <a:gd name="connsiteY24" fmla="*/ 455691 h 1004935"/>
                      <a:gd name="connsiteX25" fmla="*/ 42249 w 178051"/>
                      <a:gd name="connsiteY25" fmla="*/ 500959 h 1004935"/>
                      <a:gd name="connsiteX26" fmla="*/ 45267 w 178051"/>
                      <a:gd name="connsiteY26" fmla="*/ 510012 h 1004935"/>
                      <a:gd name="connsiteX27" fmla="*/ 48285 w 178051"/>
                      <a:gd name="connsiteY27" fmla="*/ 519066 h 1004935"/>
                      <a:gd name="connsiteX28" fmla="*/ 54320 w 178051"/>
                      <a:gd name="connsiteY28" fmla="*/ 528119 h 1004935"/>
                      <a:gd name="connsiteX29" fmla="*/ 63374 w 178051"/>
                      <a:gd name="connsiteY29" fmla="*/ 546226 h 1004935"/>
                      <a:gd name="connsiteX30" fmla="*/ 69410 w 178051"/>
                      <a:gd name="connsiteY30" fmla="*/ 564333 h 1004935"/>
                      <a:gd name="connsiteX31" fmla="*/ 75445 w 178051"/>
                      <a:gd name="connsiteY31" fmla="*/ 573387 h 1004935"/>
                      <a:gd name="connsiteX32" fmla="*/ 87516 w 178051"/>
                      <a:gd name="connsiteY32" fmla="*/ 600547 h 1004935"/>
                      <a:gd name="connsiteX33" fmla="*/ 93552 w 178051"/>
                      <a:gd name="connsiteY33" fmla="*/ 645814 h 1004935"/>
                      <a:gd name="connsiteX34" fmla="*/ 99588 w 178051"/>
                      <a:gd name="connsiteY34" fmla="*/ 739367 h 1004935"/>
                      <a:gd name="connsiteX35" fmla="*/ 96570 w 178051"/>
                      <a:gd name="connsiteY35" fmla="*/ 851026 h 1004935"/>
                      <a:gd name="connsiteX36" fmla="*/ 93552 w 178051"/>
                      <a:gd name="connsiteY36" fmla="*/ 872151 h 1004935"/>
                      <a:gd name="connsiteX37" fmla="*/ 87516 w 178051"/>
                      <a:gd name="connsiteY37" fmla="*/ 905347 h 1004935"/>
                      <a:gd name="connsiteX38" fmla="*/ 84499 w 178051"/>
                      <a:gd name="connsiteY38" fmla="*/ 914400 h 1004935"/>
                      <a:gd name="connsiteX39" fmla="*/ 78463 w 178051"/>
                      <a:gd name="connsiteY39" fmla="*/ 941561 h 1004935"/>
                      <a:gd name="connsiteX40" fmla="*/ 78463 w 178051"/>
                      <a:gd name="connsiteY40" fmla="*/ 1004935 h 100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8051" h="1004935">
                        <a:moveTo>
                          <a:pt x="178051" y="0"/>
                        </a:moveTo>
                        <a:cubicBezTo>
                          <a:pt x="175033" y="5030"/>
                          <a:pt x="171425" y="9750"/>
                          <a:pt x="168998" y="15090"/>
                        </a:cubicBezTo>
                        <a:cubicBezTo>
                          <a:pt x="166365" y="20882"/>
                          <a:pt x="164974" y="27161"/>
                          <a:pt x="162962" y="33196"/>
                        </a:cubicBezTo>
                        <a:lnTo>
                          <a:pt x="159944" y="42250"/>
                        </a:lnTo>
                        <a:cubicBezTo>
                          <a:pt x="158938" y="45268"/>
                          <a:pt x="157697" y="48217"/>
                          <a:pt x="156926" y="51303"/>
                        </a:cubicBezTo>
                        <a:lnTo>
                          <a:pt x="153909" y="63375"/>
                        </a:lnTo>
                        <a:cubicBezTo>
                          <a:pt x="152903" y="72428"/>
                          <a:pt x="152678" y="81603"/>
                          <a:pt x="150891" y="90535"/>
                        </a:cubicBezTo>
                        <a:cubicBezTo>
                          <a:pt x="149643" y="96774"/>
                          <a:pt x="146103" y="102403"/>
                          <a:pt x="144855" y="108642"/>
                        </a:cubicBezTo>
                        <a:lnTo>
                          <a:pt x="141837" y="123731"/>
                        </a:lnTo>
                        <a:cubicBezTo>
                          <a:pt x="140360" y="139977"/>
                          <a:pt x="144371" y="154394"/>
                          <a:pt x="132784" y="165981"/>
                        </a:cubicBezTo>
                        <a:cubicBezTo>
                          <a:pt x="130219" y="168546"/>
                          <a:pt x="126748" y="170004"/>
                          <a:pt x="123730" y="172016"/>
                        </a:cubicBezTo>
                        <a:cubicBezTo>
                          <a:pt x="119706" y="178052"/>
                          <a:pt x="116788" y="184994"/>
                          <a:pt x="111659" y="190123"/>
                        </a:cubicBezTo>
                        <a:cubicBezTo>
                          <a:pt x="90987" y="210795"/>
                          <a:pt x="100654" y="203495"/>
                          <a:pt x="84499" y="214266"/>
                        </a:cubicBezTo>
                        <a:cubicBezTo>
                          <a:pt x="76913" y="237022"/>
                          <a:pt x="88029" y="209852"/>
                          <a:pt x="72427" y="229355"/>
                        </a:cubicBezTo>
                        <a:cubicBezTo>
                          <a:pt x="60722" y="243987"/>
                          <a:pt x="80111" y="234841"/>
                          <a:pt x="60356" y="241426"/>
                        </a:cubicBezTo>
                        <a:cubicBezTo>
                          <a:pt x="48285" y="240420"/>
                          <a:pt x="36255" y="238408"/>
                          <a:pt x="24142" y="238408"/>
                        </a:cubicBezTo>
                        <a:cubicBezTo>
                          <a:pt x="15441" y="238408"/>
                          <a:pt x="12529" y="243529"/>
                          <a:pt x="9053" y="250480"/>
                        </a:cubicBezTo>
                        <a:cubicBezTo>
                          <a:pt x="7630" y="253325"/>
                          <a:pt x="7457" y="256688"/>
                          <a:pt x="6035" y="259533"/>
                        </a:cubicBezTo>
                        <a:cubicBezTo>
                          <a:pt x="4413" y="262777"/>
                          <a:pt x="2012" y="265569"/>
                          <a:pt x="0" y="268587"/>
                        </a:cubicBezTo>
                        <a:cubicBezTo>
                          <a:pt x="1006" y="309830"/>
                          <a:pt x="389" y="351145"/>
                          <a:pt x="3017" y="392317"/>
                        </a:cubicBezTo>
                        <a:cubicBezTo>
                          <a:pt x="3422" y="398666"/>
                          <a:pt x="7041" y="404388"/>
                          <a:pt x="9053" y="410424"/>
                        </a:cubicBezTo>
                        <a:lnTo>
                          <a:pt x="12071" y="419478"/>
                        </a:lnTo>
                        <a:lnTo>
                          <a:pt x="18107" y="437585"/>
                        </a:lnTo>
                        <a:cubicBezTo>
                          <a:pt x="19113" y="440603"/>
                          <a:pt x="19359" y="443991"/>
                          <a:pt x="21124" y="446638"/>
                        </a:cubicBezTo>
                        <a:lnTo>
                          <a:pt x="27160" y="455691"/>
                        </a:lnTo>
                        <a:lnTo>
                          <a:pt x="42249" y="500959"/>
                        </a:lnTo>
                        <a:lnTo>
                          <a:pt x="45267" y="510012"/>
                        </a:lnTo>
                        <a:cubicBezTo>
                          <a:pt x="46273" y="513030"/>
                          <a:pt x="46520" y="516419"/>
                          <a:pt x="48285" y="519066"/>
                        </a:cubicBezTo>
                        <a:cubicBezTo>
                          <a:pt x="50297" y="522084"/>
                          <a:pt x="52698" y="524875"/>
                          <a:pt x="54320" y="528119"/>
                        </a:cubicBezTo>
                        <a:cubicBezTo>
                          <a:pt x="66809" y="553099"/>
                          <a:pt x="46083" y="520292"/>
                          <a:pt x="63374" y="546226"/>
                        </a:cubicBezTo>
                        <a:cubicBezTo>
                          <a:pt x="65386" y="552262"/>
                          <a:pt x="65881" y="559039"/>
                          <a:pt x="69410" y="564333"/>
                        </a:cubicBezTo>
                        <a:cubicBezTo>
                          <a:pt x="71422" y="567351"/>
                          <a:pt x="73972" y="570073"/>
                          <a:pt x="75445" y="573387"/>
                        </a:cubicBezTo>
                        <a:cubicBezTo>
                          <a:pt x="89810" y="605708"/>
                          <a:pt x="73858" y="580057"/>
                          <a:pt x="87516" y="600547"/>
                        </a:cubicBezTo>
                        <a:cubicBezTo>
                          <a:pt x="90377" y="617714"/>
                          <a:pt x="92321" y="627347"/>
                          <a:pt x="93552" y="645814"/>
                        </a:cubicBezTo>
                        <a:cubicBezTo>
                          <a:pt x="101250" y="761271"/>
                          <a:pt x="92458" y="668076"/>
                          <a:pt x="99588" y="739367"/>
                        </a:cubicBezTo>
                        <a:cubicBezTo>
                          <a:pt x="98582" y="776587"/>
                          <a:pt x="98261" y="813831"/>
                          <a:pt x="96570" y="851026"/>
                        </a:cubicBezTo>
                        <a:cubicBezTo>
                          <a:pt x="96247" y="858132"/>
                          <a:pt x="94634" y="865121"/>
                          <a:pt x="93552" y="872151"/>
                        </a:cubicBezTo>
                        <a:cubicBezTo>
                          <a:pt x="92475" y="879150"/>
                          <a:pt x="89400" y="897810"/>
                          <a:pt x="87516" y="905347"/>
                        </a:cubicBezTo>
                        <a:cubicBezTo>
                          <a:pt x="86745" y="908433"/>
                          <a:pt x="85373" y="911342"/>
                          <a:pt x="84499" y="914400"/>
                        </a:cubicBezTo>
                        <a:cubicBezTo>
                          <a:pt x="83224" y="918865"/>
                          <a:pt x="78601" y="937966"/>
                          <a:pt x="78463" y="941561"/>
                        </a:cubicBezTo>
                        <a:cubicBezTo>
                          <a:pt x="77651" y="962670"/>
                          <a:pt x="78463" y="983810"/>
                          <a:pt x="78463" y="100493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7" name="フリーフォーム 1006"/>
                  <p:cNvSpPr/>
                  <p:nvPr/>
                </p:nvSpPr>
                <p:spPr>
                  <a:xfrm>
                    <a:off x="5803862" y="4153910"/>
                    <a:ext cx="172041" cy="857061"/>
                  </a:xfrm>
                  <a:custGeom>
                    <a:avLst/>
                    <a:gdLst>
                      <a:gd name="connsiteX0" fmla="*/ 69410 w 172041"/>
                      <a:gd name="connsiteY0" fmla="*/ 0 h 857061"/>
                      <a:gd name="connsiteX1" fmla="*/ 75446 w 172041"/>
                      <a:gd name="connsiteY1" fmla="*/ 15089 h 857061"/>
                      <a:gd name="connsiteX2" fmla="*/ 93553 w 172041"/>
                      <a:gd name="connsiteY2" fmla="*/ 21125 h 857061"/>
                      <a:gd name="connsiteX3" fmla="*/ 114677 w 172041"/>
                      <a:gd name="connsiteY3" fmla="*/ 27160 h 857061"/>
                      <a:gd name="connsiteX4" fmla="*/ 141838 w 172041"/>
                      <a:gd name="connsiteY4" fmla="*/ 42249 h 857061"/>
                      <a:gd name="connsiteX5" fmla="*/ 156927 w 172041"/>
                      <a:gd name="connsiteY5" fmla="*/ 57339 h 857061"/>
                      <a:gd name="connsiteX6" fmla="*/ 165980 w 172041"/>
                      <a:gd name="connsiteY6" fmla="*/ 63374 h 857061"/>
                      <a:gd name="connsiteX7" fmla="*/ 172016 w 172041"/>
                      <a:gd name="connsiteY7" fmla="*/ 81481 h 857061"/>
                      <a:gd name="connsiteX8" fmla="*/ 168998 w 172041"/>
                      <a:gd name="connsiteY8" fmla="*/ 129766 h 857061"/>
                      <a:gd name="connsiteX9" fmla="*/ 162962 w 172041"/>
                      <a:gd name="connsiteY9" fmla="*/ 147873 h 857061"/>
                      <a:gd name="connsiteX10" fmla="*/ 159945 w 172041"/>
                      <a:gd name="connsiteY10" fmla="*/ 156927 h 857061"/>
                      <a:gd name="connsiteX11" fmla="*/ 153909 w 172041"/>
                      <a:gd name="connsiteY11" fmla="*/ 175034 h 857061"/>
                      <a:gd name="connsiteX12" fmla="*/ 150891 w 172041"/>
                      <a:gd name="connsiteY12" fmla="*/ 184087 h 857061"/>
                      <a:gd name="connsiteX13" fmla="*/ 120713 w 172041"/>
                      <a:gd name="connsiteY13" fmla="*/ 214265 h 857061"/>
                      <a:gd name="connsiteX14" fmla="*/ 111659 w 172041"/>
                      <a:gd name="connsiteY14" fmla="*/ 220301 h 857061"/>
                      <a:gd name="connsiteX15" fmla="*/ 99588 w 172041"/>
                      <a:gd name="connsiteY15" fmla="*/ 232372 h 857061"/>
                      <a:gd name="connsiteX16" fmla="*/ 87517 w 172041"/>
                      <a:gd name="connsiteY16" fmla="*/ 250479 h 857061"/>
                      <a:gd name="connsiteX17" fmla="*/ 69410 w 172041"/>
                      <a:gd name="connsiteY17" fmla="*/ 277639 h 857061"/>
                      <a:gd name="connsiteX18" fmla="*/ 63374 w 172041"/>
                      <a:gd name="connsiteY18" fmla="*/ 286693 h 857061"/>
                      <a:gd name="connsiteX19" fmla="*/ 51303 w 172041"/>
                      <a:gd name="connsiteY19" fmla="*/ 313853 h 857061"/>
                      <a:gd name="connsiteX20" fmla="*/ 45267 w 172041"/>
                      <a:gd name="connsiteY20" fmla="*/ 331960 h 857061"/>
                      <a:gd name="connsiteX21" fmla="*/ 33196 w 172041"/>
                      <a:gd name="connsiteY21" fmla="*/ 350067 h 857061"/>
                      <a:gd name="connsiteX22" fmla="*/ 30178 w 172041"/>
                      <a:gd name="connsiteY22" fmla="*/ 362139 h 857061"/>
                      <a:gd name="connsiteX23" fmla="*/ 24143 w 172041"/>
                      <a:gd name="connsiteY23" fmla="*/ 398352 h 857061"/>
                      <a:gd name="connsiteX24" fmla="*/ 21125 w 172041"/>
                      <a:gd name="connsiteY24" fmla="*/ 449655 h 857061"/>
                      <a:gd name="connsiteX25" fmla="*/ 27160 w 172041"/>
                      <a:gd name="connsiteY25" fmla="*/ 567350 h 857061"/>
                      <a:gd name="connsiteX26" fmla="*/ 27160 w 172041"/>
                      <a:gd name="connsiteY26" fmla="*/ 691081 h 857061"/>
                      <a:gd name="connsiteX27" fmla="*/ 24143 w 172041"/>
                      <a:gd name="connsiteY27" fmla="*/ 703152 h 857061"/>
                      <a:gd name="connsiteX28" fmla="*/ 18107 w 172041"/>
                      <a:gd name="connsiteY28" fmla="*/ 733331 h 857061"/>
                      <a:gd name="connsiteX29" fmla="*/ 12071 w 172041"/>
                      <a:gd name="connsiteY29" fmla="*/ 751438 h 857061"/>
                      <a:gd name="connsiteX30" fmla="*/ 9054 w 172041"/>
                      <a:gd name="connsiteY30" fmla="*/ 769544 h 857061"/>
                      <a:gd name="connsiteX31" fmla="*/ 3018 w 172041"/>
                      <a:gd name="connsiteY31" fmla="*/ 817830 h 857061"/>
                      <a:gd name="connsiteX32" fmla="*/ 0 w 172041"/>
                      <a:gd name="connsiteY32" fmla="*/ 826883 h 857061"/>
                      <a:gd name="connsiteX33" fmla="*/ 3018 w 172041"/>
                      <a:gd name="connsiteY33" fmla="*/ 857061 h 85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041" h="857061">
                        <a:moveTo>
                          <a:pt x="69410" y="0"/>
                        </a:moveTo>
                        <a:cubicBezTo>
                          <a:pt x="71422" y="5030"/>
                          <a:pt x="71369" y="11522"/>
                          <a:pt x="75446" y="15089"/>
                        </a:cubicBezTo>
                        <a:cubicBezTo>
                          <a:pt x="80234" y="19279"/>
                          <a:pt x="87381" y="19582"/>
                          <a:pt x="93553" y="21125"/>
                        </a:cubicBezTo>
                        <a:cubicBezTo>
                          <a:pt x="96398" y="21836"/>
                          <a:pt x="111132" y="25190"/>
                          <a:pt x="114677" y="27160"/>
                        </a:cubicBezTo>
                        <a:cubicBezTo>
                          <a:pt x="145800" y="44452"/>
                          <a:pt x="121355" y="35423"/>
                          <a:pt x="141838" y="42249"/>
                        </a:cubicBezTo>
                        <a:cubicBezTo>
                          <a:pt x="165982" y="58347"/>
                          <a:pt x="136805" y="37217"/>
                          <a:pt x="156927" y="57339"/>
                        </a:cubicBezTo>
                        <a:cubicBezTo>
                          <a:pt x="159491" y="59903"/>
                          <a:pt x="162962" y="61362"/>
                          <a:pt x="165980" y="63374"/>
                        </a:cubicBezTo>
                        <a:cubicBezTo>
                          <a:pt x="167992" y="69410"/>
                          <a:pt x="172413" y="75131"/>
                          <a:pt x="172016" y="81481"/>
                        </a:cubicBezTo>
                        <a:cubicBezTo>
                          <a:pt x="171010" y="97576"/>
                          <a:pt x="171177" y="113787"/>
                          <a:pt x="168998" y="129766"/>
                        </a:cubicBezTo>
                        <a:cubicBezTo>
                          <a:pt x="168138" y="136070"/>
                          <a:pt x="164974" y="141837"/>
                          <a:pt x="162962" y="147873"/>
                        </a:cubicBezTo>
                        <a:lnTo>
                          <a:pt x="159945" y="156927"/>
                        </a:lnTo>
                        <a:lnTo>
                          <a:pt x="153909" y="175034"/>
                        </a:lnTo>
                        <a:cubicBezTo>
                          <a:pt x="152903" y="178052"/>
                          <a:pt x="152655" y="181440"/>
                          <a:pt x="150891" y="184087"/>
                        </a:cubicBezTo>
                        <a:cubicBezTo>
                          <a:pt x="134796" y="208230"/>
                          <a:pt x="144856" y="198170"/>
                          <a:pt x="120713" y="214265"/>
                        </a:cubicBezTo>
                        <a:lnTo>
                          <a:pt x="111659" y="220301"/>
                        </a:lnTo>
                        <a:cubicBezTo>
                          <a:pt x="103614" y="244441"/>
                          <a:pt x="115682" y="216278"/>
                          <a:pt x="99588" y="232372"/>
                        </a:cubicBezTo>
                        <a:cubicBezTo>
                          <a:pt x="94459" y="237501"/>
                          <a:pt x="91541" y="244443"/>
                          <a:pt x="87517" y="250479"/>
                        </a:cubicBezTo>
                        <a:lnTo>
                          <a:pt x="69410" y="277639"/>
                        </a:lnTo>
                        <a:cubicBezTo>
                          <a:pt x="67398" y="280657"/>
                          <a:pt x="64521" y="283252"/>
                          <a:pt x="63374" y="286693"/>
                        </a:cubicBezTo>
                        <a:cubicBezTo>
                          <a:pt x="56192" y="308241"/>
                          <a:pt x="60868" y="299507"/>
                          <a:pt x="51303" y="313853"/>
                        </a:cubicBezTo>
                        <a:cubicBezTo>
                          <a:pt x="49291" y="319889"/>
                          <a:pt x="48796" y="326666"/>
                          <a:pt x="45267" y="331960"/>
                        </a:cubicBezTo>
                        <a:lnTo>
                          <a:pt x="33196" y="350067"/>
                        </a:lnTo>
                        <a:cubicBezTo>
                          <a:pt x="32190" y="354091"/>
                          <a:pt x="30809" y="358039"/>
                          <a:pt x="30178" y="362139"/>
                        </a:cubicBezTo>
                        <a:cubicBezTo>
                          <a:pt x="24402" y="399683"/>
                          <a:pt x="30880" y="378135"/>
                          <a:pt x="24143" y="398352"/>
                        </a:cubicBezTo>
                        <a:cubicBezTo>
                          <a:pt x="23137" y="415453"/>
                          <a:pt x="21125" y="432524"/>
                          <a:pt x="21125" y="449655"/>
                        </a:cubicBezTo>
                        <a:cubicBezTo>
                          <a:pt x="21125" y="552156"/>
                          <a:pt x="12962" y="524746"/>
                          <a:pt x="27160" y="567350"/>
                        </a:cubicBezTo>
                        <a:cubicBezTo>
                          <a:pt x="31157" y="627300"/>
                          <a:pt x="32079" y="617295"/>
                          <a:pt x="27160" y="691081"/>
                        </a:cubicBezTo>
                        <a:cubicBezTo>
                          <a:pt x="26884" y="695219"/>
                          <a:pt x="25012" y="699097"/>
                          <a:pt x="24143" y="703152"/>
                        </a:cubicBezTo>
                        <a:cubicBezTo>
                          <a:pt x="21994" y="713183"/>
                          <a:pt x="21351" y="723599"/>
                          <a:pt x="18107" y="733331"/>
                        </a:cubicBezTo>
                        <a:lnTo>
                          <a:pt x="12071" y="751438"/>
                        </a:lnTo>
                        <a:cubicBezTo>
                          <a:pt x="11065" y="757473"/>
                          <a:pt x="9863" y="763479"/>
                          <a:pt x="9054" y="769544"/>
                        </a:cubicBezTo>
                        <a:cubicBezTo>
                          <a:pt x="7381" y="782093"/>
                          <a:pt x="5661" y="804617"/>
                          <a:pt x="3018" y="817830"/>
                        </a:cubicBezTo>
                        <a:cubicBezTo>
                          <a:pt x="2394" y="820949"/>
                          <a:pt x="1006" y="823865"/>
                          <a:pt x="0" y="826883"/>
                        </a:cubicBezTo>
                        <a:cubicBezTo>
                          <a:pt x="3268" y="853022"/>
                          <a:pt x="3018" y="842916"/>
                          <a:pt x="3018" y="857061"/>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8" name="フリーフォーム 1007"/>
                  <p:cNvSpPr/>
                  <p:nvPr/>
                </p:nvSpPr>
                <p:spPr>
                  <a:xfrm>
                    <a:off x="5806880" y="3966147"/>
                    <a:ext cx="142864" cy="223977"/>
                  </a:xfrm>
                  <a:custGeom>
                    <a:avLst/>
                    <a:gdLst>
                      <a:gd name="connsiteX0" fmla="*/ 60356 w 142864"/>
                      <a:gd name="connsiteY0" fmla="*/ 3676 h 223977"/>
                      <a:gd name="connsiteX1" fmla="*/ 51303 w 142864"/>
                      <a:gd name="connsiteY1" fmla="*/ 79121 h 223977"/>
                      <a:gd name="connsiteX2" fmla="*/ 45267 w 142864"/>
                      <a:gd name="connsiteY2" fmla="*/ 97228 h 223977"/>
                      <a:gd name="connsiteX3" fmla="*/ 33196 w 142864"/>
                      <a:gd name="connsiteY3" fmla="*/ 115335 h 223977"/>
                      <a:gd name="connsiteX4" fmla="*/ 24142 w 142864"/>
                      <a:gd name="connsiteY4" fmla="*/ 142496 h 223977"/>
                      <a:gd name="connsiteX5" fmla="*/ 21125 w 142864"/>
                      <a:gd name="connsiteY5" fmla="*/ 151549 h 223977"/>
                      <a:gd name="connsiteX6" fmla="*/ 18107 w 142864"/>
                      <a:gd name="connsiteY6" fmla="*/ 160602 h 223977"/>
                      <a:gd name="connsiteX7" fmla="*/ 15089 w 142864"/>
                      <a:gd name="connsiteY7" fmla="*/ 178709 h 223977"/>
                      <a:gd name="connsiteX8" fmla="*/ 9053 w 142864"/>
                      <a:gd name="connsiteY8" fmla="*/ 196816 h 223977"/>
                      <a:gd name="connsiteX9" fmla="*/ 6036 w 142864"/>
                      <a:gd name="connsiteY9" fmla="*/ 205870 h 223977"/>
                      <a:gd name="connsiteX10" fmla="*/ 3018 w 142864"/>
                      <a:gd name="connsiteY10" fmla="*/ 214923 h 223977"/>
                      <a:gd name="connsiteX11" fmla="*/ 0 w 142864"/>
                      <a:gd name="connsiteY11" fmla="*/ 223977 h 223977"/>
                      <a:gd name="connsiteX12" fmla="*/ 3018 w 142864"/>
                      <a:gd name="connsiteY12" fmla="*/ 214923 h 223977"/>
                      <a:gd name="connsiteX13" fmla="*/ 6036 w 142864"/>
                      <a:gd name="connsiteY13" fmla="*/ 205870 h 223977"/>
                      <a:gd name="connsiteX14" fmla="*/ 24142 w 142864"/>
                      <a:gd name="connsiteY14" fmla="*/ 193799 h 223977"/>
                      <a:gd name="connsiteX15" fmla="*/ 39232 w 142864"/>
                      <a:gd name="connsiteY15" fmla="*/ 196816 h 223977"/>
                      <a:gd name="connsiteX16" fmla="*/ 57338 w 142864"/>
                      <a:gd name="connsiteY16" fmla="*/ 202852 h 223977"/>
                      <a:gd name="connsiteX17" fmla="*/ 66392 w 142864"/>
                      <a:gd name="connsiteY17" fmla="*/ 205870 h 223977"/>
                      <a:gd name="connsiteX18" fmla="*/ 99588 w 142864"/>
                      <a:gd name="connsiteY18" fmla="*/ 211905 h 223977"/>
                      <a:gd name="connsiteX19" fmla="*/ 114677 w 142864"/>
                      <a:gd name="connsiteY19" fmla="*/ 214923 h 223977"/>
                      <a:gd name="connsiteX20" fmla="*/ 132784 w 142864"/>
                      <a:gd name="connsiteY20" fmla="*/ 220959 h 223977"/>
                      <a:gd name="connsiteX21" fmla="*/ 141837 w 142864"/>
                      <a:gd name="connsiteY21" fmla="*/ 184745 h 223977"/>
                      <a:gd name="connsiteX22" fmla="*/ 138820 w 142864"/>
                      <a:gd name="connsiteY22" fmla="*/ 18765 h 223977"/>
                      <a:gd name="connsiteX23" fmla="*/ 120713 w 142864"/>
                      <a:gd name="connsiteY23" fmla="*/ 12729 h 223977"/>
                      <a:gd name="connsiteX24" fmla="*/ 60356 w 142864"/>
                      <a:gd name="connsiteY24" fmla="*/ 3676 h 22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2864" h="223977">
                        <a:moveTo>
                          <a:pt x="60356" y="3676"/>
                        </a:moveTo>
                        <a:cubicBezTo>
                          <a:pt x="48788" y="14741"/>
                          <a:pt x="58466" y="55246"/>
                          <a:pt x="51303" y="79121"/>
                        </a:cubicBezTo>
                        <a:cubicBezTo>
                          <a:pt x="49475" y="85215"/>
                          <a:pt x="48796" y="91934"/>
                          <a:pt x="45267" y="97228"/>
                        </a:cubicBezTo>
                        <a:lnTo>
                          <a:pt x="33196" y="115335"/>
                        </a:lnTo>
                        <a:lnTo>
                          <a:pt x="24142" y="142496"/>
                        </a:lnTo>
                        <a:lnTo>
                          <a:pt x="21125" y="151549"/>
                        </a:lnTo>
                        <a:lnTo>
                          <a:pt x="18107" y="160602"/>
                        </a:lnTo>
                        <a:cubicBezTo>
                          <a:pt x="17101" y="166638"/>
                          <a:pt x="16573" y="172773"/>
                          <a:pt x="15089" y="178709"/>
                        </a:cubicBezTo>
                        <a:cubicBezTo>
                          <a:pt x="13546" y="184881"/>
                          <a:pt x="11065" y="190780"/>
                          <a:pt x="9053" y="196816"/>
                        </a:cubicBezTo>
                        <a:lnTo>
                          <a:pt x="6036" y="205870"/>
                        </a:lnTo>
                        <a:lnTo>
                          <a:pt x="3018" y="214923"/>
                        </a:lnTo>
                        <a:lnTo>
                          <a:pt x="0" y="223977"/>
                        </a:lnTo>
                        <a:lnTo>
                          <a:pt x="3018" y="214923"/>
                        </a:lnTo>
                        <a:cubicBezTo>
                          <a:pt x="4024" y="211905"/>
                          <a:pt x="3787" y="208119"/>
                          <a:pt x="6036" y="205870"/>
                        </a:cubicBezTo>
                        <a:cubicBezTo>
                          <a:pt x="17338" y="194567"/>
                          <a:pt x="11040" y="198165"/>
                          <a:pt x="24142" y="193799"/>
                        </a:cubicBezTo>
                        <a:cubicBezTo>
                          <a:pt x="29172" y="194805"/>
                          <a:pt x="34283" y="195466"/>
                          <a:pt x="39232" y="196816"/>
                        </a:cubicBezTo>
                        <a:cubicBezTo>
                          <a:pt x="45370" y="198490"/>
                          <a:pt x="51303" y="200840"/>
                          <a:pt x="57338" y="202852"/>
                        </a:cubicBezTo>
                        <a:cubicBezTo>
                          <a:pt x="60356" y="203858"/>
                          <a:pt x="63273" y="205246"/>
                          <a:pt x="66392" y="205870"/>
                        </a:cubicBezTo>
                        <a:cubicBezTo>
                          <a:pt x="103664" y="213325"/>
                          <a:pt x="57116" y="204184"/>
                          <a:pt x="99588" y="211905"/>
                        </a:cubicBezTo>
                        <a:cubicBezTo>
                          <a:pt x="104635" y="212822"/>
                          <a:pt x="109728" y="213573"/>
                          <a:pt x="114677" y="214923"/>
                        </a:cubicBezTo>
                        <a:cubicBezTo>
                          <a:pt x="120815" y="216597"/>
                          <a:pt x="132784" y="220959"/>
                          <a:pt x="132784" y="220959"/>
                        </a:cubicBezTo>
                        <a:cubicBezTo>
                          <a:pt x="142512" y="206367"/>
                          <a:pt x="141837" y="210384"/>
                          <a:pt x="141837" y="184745"/>
                        </a:cubicBezTo>
                        <a:cubicBezTo>
                          <a:pt x="141837" y="129409"/>
                          <a:pt x="145565" y="73688"/>
                          <a:pt x="138820" y="18765"/>
                        </a:cubicBezTo>
                        <a:cubicBezTo>
                          <a:pt x="138045" y="12450"/>
                          <a:pt x="126749" y="14741"/>
                          <a:pt x="120713" y="12729"/>
                        </a:cubicBezTo>
                        <a:cubicBezTo>
                          <a:pt x="111836" y="9770"/>
                          <a:pt x="71924" y="-7389"/>
                          <a:pt x="60356" y="367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09" name="フリーフォーム 1008"/>
                  <p:cNvSpPr/>
                  <p:nvPr/>
                </p:nvSpPr>
                <p:spPr>
                  <a:xfrm>
                    <a:off x="5940068" y="4075383"/>
                    <a:ext cx="59952" cy="142830"/>
                  </a:xfrm>
                  <a:custGeom>
                    <a:avLst/>
                    <a:gdLst>
                      <a:gd name="connsiteX0" fmla="*/ 11667 w 59952"/>
                      <a:gd name="connsiteY0" fmla="*/ 64 h 142830"/>
                      <a:gd name="connsiteX1" fmla="*/ 14685 w 59952"/>
                      <a:gd name="connsiteY1" fmla="*/ 15153 h 142830"/>
                      <a:gd name="connsiteX2" fmla="*/ 8649 w 59952"/>
                      <a:gd name="connsiteY2" fmla="*/ 66456 h 142830"/>
                      <a:gd name="connsiteX3" fmla="*/ 5632 w 59952"/>
                      <a:gd name="connsiteY3" fmla="*/ 87580 h 142830"/>
                      <a:gd name="connsiteX4" fmla="*/ 5632 w 59952"/>
                      <a:gd name="connsiteY4" fmla="*/ 120776 h 142830"/>
                      <a:gd name="connsiteX5" fmla="*/ 23739 w 59952"/>
                      <a:gd name="connsiteY5" fmla="*/ 126812 h 142830"/>
                      <a:gd name="connsiteX6" fmla="*/ 29774 w 59952"/>
                      <a:gd name="connsiteY6" fmla="*/ 135866 h 142830"/>
                      <a:gd name="connsiteX7" fmla="*/ 38828 w 59952"/>
                      <a:gd name="connsiteY7" fmla="*/ 141901 h 142830"/>
                      <a:gd name="connsiteX8" fmla="*/ 41846 w 59952"/>
                      <a:gd name="connsiteY8" fmla="*/ 102669 h 142830"/>
                      <a:gd name="connsiteX9" fmla="*/ 50899 w 59952"/>
                      <a:gd name="connsiteY9" fmla="*/ 84563 h 142830"/>
                      <a:gd name="connsiteX10" fmla="*/ 53917 w 59952"/>
                      <a:gd name="connsiteY10" fmla="*/ 63438 h 142830"/>
                      <a:gd name="connsiteX11" fmla="*/ 59952 w 59952"/>
                      <a:gd name="connsiteY11" fmla="*/ 42313 h 142830"/>
                      <a:gd name="connsiteX12" fmla="*/ 44863 w 59952"/>
                      <a:gd name="connsiteY12" fmla="*/ 30242 h 142830"/>
                      <a:gd name="connsiteX13" fmla="*/ 38828 w 59952"/>
                      <a:gd name="connsiteY13" fmla="*/ 21188 h 142830"/>
                      <a:gd name="connsiteX14" fmla="*/ 11667 w 59952"/>
                      <a:gd name="connsiteY14" fmla="*/ 64 h 14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952" h="142830">
                        <a:moveTo>
                          <a:pt x="11667" y="64"/>
                        </a:moveTo>
                        <a:cubicBezTo>
                          <a:pt x="7643" y="-942"/>
                          <a:pt x="14685" y="10024"/>
                          <a:pt x="14685" y="15153"/>
                        </a:cubicBezTo>
                        <a:cubicBezTo>
                          <a:pt x="14685" y="50841"/>
                          <a:pt x="15401" y="46201"/>
                          <a:pt x="8649" y="66456"/>
                        </a:cubicBezTo>
                        <a:cubicBezTo>
                          <a:pt x="7643" y="73497"/>
                          <a:pt x="7027" y="80605"/>
                          <a:pt x="5632" y="87580"/>
                        </a:cubicBezTo>
                        <a:cubicBezTo>
                          <a:pt x="3155" y="99968"/>
                          <a:pt x="-5697" y="104592"/>
                          <a:pt x="5632" y="120776"/>
                        </a:cubicBezTo>
                        <a:cubicBezTo>
                          <a:pt x="9281" y="125988"/>
                          <a:pt x="23739" y="126812"/>
                          <a:pt x="23739" y="126812"/>
                        </a:cubicBezTo>
                        <a:cubicBezTo>
                          <a:pt x="25751" y="129830"/>
                          <a:pt x="27209" y="133301"/>
                          <a:pt x="29774" y="135866"/>
                        </a:cubicBezTo>
                        <a:cubicBezTo>
                          <a:pt x="32339" y="138431"/>
                          <a:pt x="37588" y="145310"/>
                          <a:pt x="38828" y="141901"/>
                        </a:cubicBezTo>
                        <a:cubicBezTo>
                          <a:pt x="43310" y="129575"/>
                          <a:pt x="40219" y="115684"/>
                          <a:pt x="41846" y="102669"/>
                        </a:cubicBezTo>
                        <a:cubicBezTo>
                          <a:pt x="42807" y="94978"/>
                          <a:pt x="46750" y="90786"/>
                          <a:pt x="50899" y="84563"/>
                        </a:cubicBezTo>
                        <a:cubicBezTo>
                          <a:pt x="51905" y="77521"/>
                          <a:pt x="52645" y="70436"/>
                          <a:pt x="53917" y="63438"/>
                        </a:cubicBezTo>
                        <a:cubicBezTo>
                          <a:pt x="55432" y="55104"/>
                          <a:pt x="57368" y="50068"/>
                          <a:pt x="59952" y="42313"/>
                        </a:cubicBezTo>
                        <a:cubicBezTo>
                          <a:pt x="42656" y="16367"/>
                          <a:pt x="65688" y="46903"/>
                          <a:pt x="44863" y="30242"/>
                        </a:cubicBezTo>
                        <a:cubicBezTo>
                          <a:pt x="42031" y="27976"/>
                          <a:pt x="41558" y="23576"/>
                          <a:pt x="38828" y="21188"/>
                        </a:cubicBezTo>
                        <a:cubicBezTo>
                          <a:pt x="29950" y="13420"/>
                          <a:pt x="15691" y="1070"/>
                          <a:pt x="11667" y="64"/>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0" name="フリーフォーム 1009"/>
                  <p:cNvSpPr/>
                  <p:nvPr/>
                </p:nvSpPr>
                <p:spPr>
                  <a:xfrm>
                    <a:off x="5686167" y="4491906"/>
                    <a:ext cx="102606" cy="866115"/>
                  </a:xfrm>
                  <a:custGeom>
                    <a:avLst/>
                    <a:gdLst>
                      <a:gd name="connsiteX0" fmla="*/ 42249 w 102606"/>
                      <a:gd name="connsiteY0" fmla="*/ 0 h 866115"/>
                      <a:gd name="connsiteX1" fmla="*/ 33196 w 102606"/>
                      <a:gd name="connsiteY1" fmla="*/ 33196 h 866115"/>
                      <a:gd name="connsiteX2" fmla="*/ 27160 w 102606"/>
                      <a:gd name="connsiteY2" fmla="*/ 42249 h 866115"/>
                      <a:gd name="connsiteX3" fmla="*/ 18107 w 102606"/>
                      <a:gd name="connsiteY3" fmla="*/ 60356 h 866115"/>
                      <a:gd name="connsiteX4" fmla="*/ 15089 w 102606"/>
                      <a:gd name="connsiteY4" fmla="*/ 69410 h 866115"/>
                      <a:gd name="connsiteX5" fmla="*/ 9053 w 102606"/>
                      <a:gd name="connsiteY5" fmla="*/ 99588 h 866115"/>
                      <a:gd name="connsiteX6" fmla="*/ 6036 w 102606"/>
                      <a:gd name="connsiteY6" fmla="*/ 175034 h 866115"/>
                      <a:gd name="connsiteX7" fmla="*/ 3018 w 102606"/>
                      <a:gd name="connsiteY7" fmla="*/ 184087 h 866115"/>
                      <a:gd name="connsiteX8" fmla="*/ 0 w 102606"/>
                      <a:gd name="connsiteY8" fmla="*/ 214265 h 866115"/>
                      <a:gd name="connsiteX9" fmla="*/ 3018 w 102606"/>
                      <a:gd name="connsiteY9" fmla="*/ 401370 h 866115"/>
                      <a:gd name="connsiteX10" fmla="*/ 12071 w 102606"/>
                      <a:gd name="connsiteY10" fmla="*/ 485869 h 866115"/>
                      <a:gd name="connsiteX11" fmla="*/ 15089 w 102606"/>
                      <a:gd name="connsiteY11" fmla="*/ 500958 h 866115"/>
                      <a:gd name="connsiteX12" fmla="*/ 21125 w 102606"/>
                      <a:gd name="connsiteY12" fmla="*/ 519065 h 866115"/>
                      <a:gd name="connsiteX13" fmla="*/ 24143 w 102606"/>
                      <a:gd name="connsiteY13" fmla="*/ 537172 h 866115"/>
                      <a:gd name="connsiteX14" fmla="*/ 27160 w 102606"/>
                      <a:gd name="connsiteY14" fmla="*/ 558297 h 866115"/>
                      <a:gd name="connsiteX15" fmla="*/ 30178 w 102606"/>
                      <a:gd name="connsiteY15" fmla="*/ 567350 h 866115"/>
                      <a:gd name="connsiteX16" fmla="*/ 36214 w 102606"/>
                      <a:gd name="connsiteY16" fmla="*/ 591493 h 866115"/>
                      <a:gd name="connsiteX17" fmla="*/ 39232 w 102606"/>
                      <a:gd name="connsiteY17" fmla="*/ 642796 h 866115"/>
                      <a:gd name="connsiteX18" fmla="*/ 42249 w 102606"/>
                      <a:gd name="connsiteY18" fmla="*/ 679010 h 866115"/>
                      <a:gd name="connsiteX19" fmla="*/ 45267 w 102606"/>
                      <a:gd name="connsiteY19" fmla="*/ 751438 h 866115"/>
                      <a:gd name="connsiteX20" fmla="*/ 42249 w 102606"/>
                      <a:gd name="connsiteY20" fmla="*/ 826883 h 866115"/>
                      <a:gd name="connsiteX21" fmla="*/ 36214 w 102606"/>
                      <a:gd name="connsiteY21" fmla="*/ 866115 h 866115"/>
                      <a:gd name="connsiteX22" fmla="*/ 39232 w 102606"/>
                      <a:gd name="connsiteY22" fmla="*/ 745402 h 866115"/>
                      <a:gd name="connsiteX23" fmla="*/ 45267 w 102606"/>
                      <a:gd name="connsiteY23" fmla="*/ 727295 h 866115"/>
                      <a:gd name="connsiteX24" fmla="*/ 54321 w 102606"/>
                      <a:gd name="connsiteY24" fmla="*/ 700135 h 866115"/>
                      <a:gd name="connsiteX25" fmla="*/ 57339 w 102606"/>
                      <a:gd name="connsiteY25" fmla="*/ 691081 h 866115"/>
                      <a:gd name="connsiteX26" fmla="*/ 63374 w 102606"/>
                      <a:gd name="connsiteY26" fmla="*/ 666939 h 866115"/>
                      <a:gd name="connsiteX27" fmla="*/ 69410 w 102606"/>
                      <a:gd name="connsiteY27" fmla="*/ 618653 h 866115"/>
                      <a:gd name="connsiteX28" fmla="*/ 66392 w 102606"/>
                      <a:gd name="connsiteY28" fmla="*/ 543208 h 866115"/>
                      <a:gd name="connsiteX29" fmla="*/ 63374 w 102606"/>
                      <a:gd name="connsiteY29" fmla="*/ 522083 h 866115"/>
                      <a:gd name="connsiteX30" fmla="*/ 69410 w 102606"/>
                      <a:gd name="connsiteY30" fmla="*/ 476816 h 866115"/>
                      <a:gd name="connsiteX31" fmla="*/ 75446 w 102606"/>
                      <a:gd name="connsiteY31" fmla="*/ 458709 h 866115"/>
                      <a:gd name="connsiteX32" fmla="*/ 81481 w 102606"/>
                      <a:gd name="connsiteY32" fmla="*/ 440602 h 866115"/>
                      <a:gd name="connsiteX33" fmla="*/ 84499 w 102606"/>
                      <a:gd name="connsiteY33" fmla="*/ 431548 h 866115"/>
                      <a:gd name="connsiteX34" fmla="*/ 90535 w 102606"/>
                      <a:gd name="connsiteY34" fmla="*/ 407406 h 866115"/>
                      <a:gd name="connsiteX35" fmla="*/ 99588 w 102606"/>
                      <a:gd name="connsiteY35" fmla="*/ 353085 h 866115"/>
                      <a:gd name="connsiteX36" fmla="*/ 102606 w 102606"/>
                      <a:gd name="connsiteY36" fmla="*/ 341014 h 866115"/>
                      <a:gd name="connsiteX37" fmla="*/ 96570 w 102606"/>
                      <a:gd name="connsiteY37" fmla="*/ 138820 h 866115"/>
                      <a:gd name="connsiteX38" fmla="*/ 90535 w 102606"/>
                      <a:gd name="connsiteY38" fmla="*/ 105624 h 866115"/>
                      <a:gd name="connsiteX39" fmla="*/ 84499 w 102606"/>
                      <a:gd name="connsiteY39" fmla="*/ 87517 h 866115"/>
                      <a:gd name="connsiteX40" fmla="*/ 81481 w 102606"/>
                      <a:gd name="connsiteY40" fmla="*/ 66392 h 866115"/>
                      <a:gd name="connsiteX41" fmla="*/ 72428 w 102606"/>
                      <a:gd name="connsiteY41" fmla="*/ 36214 h 866115"/>
                      <a:gd name="connsiteX42" fmla="*/ 69410 w 102606"/>
                      <a:gd name="connsiteY42" fmla="*/ 27160 h 866115"/>
                      <a:gd name="connsiteX43" fmla="*/ 42249 w 102606"/>
                      <a:gd name="connsiteY43" fmla="*/ 0 h 86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2606" h="866115">
                        <a:moveTo>
                          <a:pt x="42249" y="0"/>
                        </a:moveTo>
                        <a:cubicBezTo>
                          <a:pt x="40629" y="8100"/>
                          <a:pt x="37573" y="26631"/>
                          <a:pt x="33196" y="33196"/>
                        </a:cubicBezTo>
                        <a:lnTo>
                          <a:pt x="27160" y="42249"/>
                        </a:lnTo>
                        <a:cubicBezTo>
                          <a:pt x="19579" y="65000"/>
                          <a:pt x="29804" y="36963"/>
                          <a:pt x="18107" y="60356"/>
                        </a:cubicBezTo>
                        <a:cubicBezTo>
                          <a:pt x="16684" y="63201"/>
                          <a:pt x="15963" y="66351"/>
                          <a:pt x="15089" y="69410"/>
                        </a:cubicBezTo>
                        <a:cubicBezTo>
                          <a:pt x="11487" y="82016"/>
                          <a:pt x="11425" y="85358"/>
                          <a:pt x="9053" y="99588"/>
                        </a:cubicBezTo>
                        <a:cubicBezTo>
                          <a:pt x="8047" y="124737"/>
                          <a:pt x="7829" y="149929"/>
                          <a:pt x="6036" y="175034"/>
                        </a:cubicBezTo>
                        <a:cubicBezTo>
                          <a:pt x="5809" y="178207"/>
                          <a:pt x="3502" y="180943"/>
                          <a:pt x="3018" y="184087"/>
                        </a:cubicBezTo>
                        <a:cubicBezTo>
                          <a:pt x="1481" y="194079"/>
                          <a:pt x="1006" y="204206"/>
                          <a:pt x="0" y="214265"/>
                        </a:cubicBezTo>
                        <a:cubicBezTo>
                          <a:pt x="1006" y="276633"/>
                          <a:pt x="1459" y="339013"/>
                          <a:pt x="3018" y="401370"/>
                        </a:cubicBezTo>
                        <a:cubicBezTo>
                          <a:pt x="4350" y="454654"/>
                          <a:pt x="3755" y="444289"/>
                          <a:pt x="12071" y="485869"/>
                        </a:cubicBezTo>
                        <a:cubicBezTo>
                          <a:pt x="13077" y="490899"/>
                          <a:pt x="13467" y="496092"/>
                          <a:pt x="15089" y="500958"/>
                        </a:cubicBezTo>
                        <a:lnTo>
                          <a:pt x="21125" y="519065"/>
                        </a:lnTo>
                        <a:cubicBezTo>
                          <a:pt x="22131" y="525101"/>
                          <a:pt x="23213" y="531124"/>
                          <a:pt x="24143" y="537172"/>
                        </a:cubicBezTo>
                        <a:cubicBezTo>
                          <a:pt x="25224" y="544202"/>
                          <a:pt x="25765" y="551322"/>
                          <a:pt x="27160" y="558297"/>
                        </a:cubicBezTo>
                        <a:cubicBezTo>
                          <a:pt x="27784" y="561416"/>
                          <a:pt x="29341" y="564281"/>
                          <a:pt x="30178" y="567350"/>
                        </a:cubicBezTo>
                        <a:cubicBezTo>
                          <a:pt x="32361" y="575353"/>
                          <a:pt x="36214" y="591493"/>
                          <a:pt x="36214" y="591493"/>
                        </a:cubicBezTo>
                        <a:cubicBezTo>
                          <a:pt x="37220" y="608594"/>
                          <a:pt x="38054" y="625706"/>
                          <a:pt x="39232" y="642796"/>
                        </a:cubicBezTo>
                        <a:cubicBezTo>
                          <a:pt x="40065" y="654880"/>
                          <a:pt x="41577" y="666915"/>
                          <a:pt x="42249" y="679010"/>
                        </a:cubicBezTo>
                        <a:cubicBezTo>
                          <a:pt x="43589" y="703136"/>
                          <a:pt x="44261" y="727295"/>
                          <a:pt x="45267" y="751438"/>
                        </a:cubicBezTo>
                        <a:cubicBezTo>
                          <a:pt x="44261" y="776586"/>
                          <a:pt x="43771" y="801761"/>
                          <a:pt x="42249" y="826883"/>
                        </a:cubicBezTo>
                        <a:cubicBezTo>
                          <a:pt x="41295" y="842620"/>
                          <a:pt x="39115" y="851609"/>
                          <a:pt x="36214" y="866115"/>
                        </a:cubicBezTo>
                        <a:cubicBezTo>
                          <a:pt x="37220" y="825877"/>
                          <a:pt x="36613" y="785567"/>
                          <a:pt x="39232" y="745402"/>
                        </a:cubicBezTo>
                        <a:cubicBezTo>
                          <a:pt x="39646" y="739053"/>
                          <a:pt x="43255" y="733331"/>
                          <a:pt x="45267" y="727295"/>
                        </a:cubicBezTo>
                        <a:lnTo>
                          <a:pt x="54321" y="700135"/>
                        </a:lnTo>
                        <a:cubicBezTo>
                          <a:pt x="55327" y="697117"/>
                          <a:pt x="56567" y="694167"/>
                          <a:pt x="57339" y="691081"/>
                        </a:cubicBezTo>
                        <a:cubicBezTo>
                          <a:pt x="59351" y="683034"/>
                          <a:pt x="62010" y="675121"/>
                          <a:pt x="63374" y="666939"/>
                        </a:cubicBezTo>
                        <a:cubicBezTo>
                          <a:pt x="68054" y="638860"/>
                          <a:pt x="65783" y="654921"/>
                          <a:pt x="69410" y="618653"/>
                        </a:cubicBezTo>
                        <a:cubicBezTo>
                          <a:pt x="68404" y="593505"/>
                          <a:pt x="67962" y="568327"/>
                          <a:pt x="66392" y="543208"/>
                        </a:cubicBezTo>
                        <a:cubicBezTo>
                          <a:pt x="65948" y="536109"/>
                          <a:pt x="63374" y="529196"/>
                          <a:pt x="63374" y="522083"/>
                        </a:cubicBezTo>
                        <a:cubicBezTo>
                          <a:pt x="63374" y="512878"/>
                          <a:pt x="66199" y="488587"/>
                          <a:pt x="69410" y="476816"/>
                        </a:cubicBezTo>
                        <a:cubicBezTo>
                          <a:pt x="71084" y="470678"/>
                          <a:pt x="73434" y="464745"/>
                          <a:pt x="75446" y="458709"/>
                        </a:cubicBezTo>
                        <a:lnTo>
                          <a:pt x="81481" y="440602"/>
                        </a:lnTo>
                        <a:cubicBezTo>
                          <a:pt x="82487" y="437584"/>
                          <a:pt x="83875" y="434667"/>
                          <a:pt x="84499" y="431548"/>
                        </a:cubicBezTo>
                        <a:cubicBezTo>
                          <a:pt x="88141" y="413340"/>
                          <a:pt x="85895" y="421325"/>
                          <a:pt x="90535" y="407406"/>
                        </a:cubicBezTo>
                        <a:cubicBezTo>
                          <a:pt x="93131" y="389229"/>
                          <a:pt x="95601" y="371026"/>
                          <a:pt x="99588" y="353085"/>
                        </a:cubicBezTo>
                        <a:cubicBezTo>
                          <a:pt x="100488" y="349036"/>
                          <a:pt x="101600" y="345038"/>
                          <a:pt x="102606" y="341014"/>
                        </a:cubicBezTo>
                        <a:cubicBezTo>
                          <a:pt x="101725" y="304009"/>
                          <a:pt x="99648" y="188062"/>
                          <a:pt x="96570" y="138820"/>
                        </a:cubicBezTo>
                        <a:cubicBezTo>
                          <a:pt x="95955" y="128984"/>
                          <a:pt x="93534" y="115620"/>
                          <a:pt x="90535" y="105624"/>
                        </a:cubicBezTo>
                        <a:cubicBezTo>
                          <a:pt x="88707" y="99530"/>
                          <a:pt x="84499" y="87517"/>
                          <a:pt x="84499" y="87517"/>
                        </a:cubicBezTo>
                        <a:cubicBezTo>
                          <a:pt x="83493" y="80475"/>
                          <a:pt x="82754" y="73390"/>
                          <a:pt x="81481" y="66392"/>
                        </a:cubicBezTo>
                        <a:cubicBezTo>
                          <a:pt x="79657" y="56363"/>
                          <a:pt x="75575" y="45656"/>
                          <a:pt x="72428" y="36214"/>
                        </a:cubicBezTo>
                        <a:cubicBezTo>
                          <a:pt x="71422" y="33196"/>
                          <a:pt x="71175" y="29807"/>
                          <a:pt x="69410" y="27160"/>
                        </a:cubicBezTo>
                        <a:cubicBezTo>
                          <a:pt x="62585" y="16923"/>
                          <a:pt x="65939" y="20672"/>
                          <a:pt x="42249" y="0"/>
                        </a:cubicBezTo>
                        <a:close/>
                      </a:path>
                    </a:pathLst>
                  </a:custGeom>
                  <a:gradFill>
                    <a:gsLst>
                      <a:gs pos="0">
                        <a:schemeClr val="accent2">
                          <a:lumMod val="75000"/>
                          <a:shade val="30000"/>
                          <a:satMod val="115000"/>
                        </a:schemeClr>
                      </a:gs>
                      <a:gs pos="41000">
                        <a:schemeClr val="accent2">
                          <a:lumMod val="75000"/>
                          <a:shade val="67500"/>
                          <a:satMod val="115000"/>
                        </a:schemeClr>
                      </a:gs>
                      <a:gs pos="100000">
                        <a:schemeClr val="accent2">
                          <a:lumMod val="60000"/>
                          <a:lumOff val="40000"/>
                        </a:schemeClr>
                      </a:gs>
                    </a:gsLst>
                    <a:lin ang="21594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1" name="フリーフォーム 1010"/>
                  <p:cNvSpPr/>
                  <p:nvPr/>
                </p:nvSpPr>
                <p:spPr>
                  <a:xfrm>
                    <a:off x="5852147" y="4322198"/>
                    <a:ext cx="123731" cy="347759"/>
                  </a:xfrm>
                  <a:custGeom>
                    <a:avLst/>
                    <a:gdLst>
                      <a:gd name="connsiteX0" fmla="*/ 114677 w 123731"/>
                      <a:gd name="connsiteY0" fmla="*/ 710 h 347759"/>
                      <a:gd name="connsiteX1" fmla="*/ 117695 w 123731"/>
                      <a:gd name="connsiteY1" fmla="*/ 15799 h 347759"/>
                      <a:gd name="connsiteX2" fmla="*/ 123731 w 123731"/>
                      <a:gd name="connsiteY2" fmla="*/ 33906 h 347759"/>
                      <a:gd name="connsiteX3" fmla="*/ 120713 w 123731"/>
                      <a:gd name="connsiteY3" fmla="*/ 45977 h 347759"/>
                      <a:gd name="connsiteX4" fmla="*/ 114677 w 123731"/>
                      <a:gd name="connsiteY4" fmla="*/ 55031 h 347759"/>
                      <a:gd name="connsiteX5" fmla="*/ 111660 w 123731"/>
                      <a:gd name="connsiteY5" fmla="*/ 64084 h 347759"/>
                      <a:gd name="connsiteX6" fmla="*/ 108642 w 123731"/>
                      <a:gd name="connsiteY6" fmla="*/ 136512 h 347759"/>
                      <a:gd name="connsiteX7" fmla="*/ 102606 w 123731"/>
                      <a:gd name="connsiteY7" fmla="*/ 166690 h 347759"/>
                      <a:gd name="connsiteX8" fmla="*/ 96570 w 123731"/>
                      <a:gd name="connsiteY8" fmla="*/ 214975 h 347759"/>
                      <a:gd name="connsiteX9" fmla="*/ 90535 w 123731"/>
                      <a:gd name="connsiteY9" fmla="*/ 233082 h 347759"/>
                      <a:gd name="connsiteX10" fmla="*/ 87517 w 123731"/>
                      <a:gd name="connsiteY10" fmla="*/ 245153 h 347759"/>
                      <a:gd name="connsiteX11" fmla="*/ 81481 w 123731"/>
                      <a:gd name="connsiteY11" fmla="*/ 299474 h 347759"/>
                      <a:gd name="connsiteX12" fmla="*/ 78464 w 123731"/>
                      <a:gd name="connsiteY12" fmla="*/ 314563 h 347759"/>
                      <a:gd name="connsiteX13" fmla="*/ 72428 w 123731"/>
                      <a:gd name="connsiteY13" fmla="*/ 332670 h 347759"/>
                      <a:gd name="connsiteX14" fmla="*/ 69410 w 123731"/>
                      <a:gd name="connsiteY14" fmla="*/ 341724 h 347759"/>
                      <a:gd name="connsiteX15" fmla="*/ 60357 w 123731"/>
                      <a:gd name="connsiteY15" fmla="*/ 347759 h 347759"/>
                      <a:gd name="connsiteX16" fmla="*/ 51303 w 123731"/>
                      <a:gd name="connsiteY16" fmla="*/ 344742 h 347759"/>
                      <a:gd name="connsiteX17" fmla="*/ 45268 w 123731"/>
                      <a:gd name="connsiteY17" fmla="*/ 335688 h 347759"/>
                      <a:gd name="connsiteX18" fmla="*/ 36214 w 123731"/>
                      <a:gd name="connsiteY18" fmla="*/ 329652 h 347759"/>
                      <a:gd name="connsiteX19" fmla="*/ 21125 w 123731"/>
                      <a:gd name="connsiteY19" fmla="*/ 302492 h 347759"/>
                      <a:gd name="connsiteX20" fmla="*/ 15089 w 123731"/>
                      <a:gd name="connsiteY20" fmla="*/ 293439 h 347759"/>
                      <a:gd name="connsiteX21" fmla="*/ 3018 w 123731"/>
                      <a:gd name="connsiteY21" fmla="*/ 251189 h 347759"/>
                      <a:gd name="connsiteX22" fmla="*/ 0 w 123731"/>
                      <a:gd name="connsiteY22" fmla="*/ 239118 h 347759"/>
                      <a:gd name="connsiteX23" fmla="*/ 3018 w 123731"/>
                      <a:gd name="connsiteY23" fmla="*/ 151601 h 347759"/>
                      <a:gd name="connsiteX24" fmla="*/ 9054 w 123731"/>
                      <a:gd name="connsiteY24" fmla="*/ 133494 h 347759"/>
                      <a:gd name="connsiteX25" fmla="*/ 24143 w 123731"/>
                      <a:gd name="connsiteY25" fmla="*/ 106334 h 347759"/>
                      <a:gd name="connsiteX26" fmla="*/ 30178 w 123731"/>
                      <a:gd name="connsiteY26" fmla="*/ 97280 h 347759"/>
                      <a:gd name="connsiteX27" fmla="*/ 48285 w 123731"/>
                      <a:gd name="connsiteY27" fmla="*/ 61066 h 347759"/>
                      <a:gd name="connsiteX28" fmla="*/ 57339 w 123731"/>
                      <a:gd name="connsiteY28" fmla="*/ 55031 h 347759"/>
                      <a:gd name="connsiteX29" fmla="*/ 72428 w 123731"/>
                      <a:gd name="connsiteY29" fmla="*/ 39942 h 347759"/>
                      <a:gd name="connsiteX30" fmla="*/ 114677 w 123731"/>
                      <a:gd name="connsiteY30" fmla="*/ 710 h 34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731" h="347759">
                        <a:moveTo>
                          <a:pt x="114677" y="710"/>
                        </a:moveTo>
                        <a:cubicBezTo>
                          <a:pt x="122221" y="-3314"/>
                          <a:pt x="116345" y="10850"/>
                          <a:pt x="117695" y="15799"/>
                        </a:cubicBezTo>
                        <a:cubicBezTo>
                          <a:pt x="119369" y="21937"/>
                          <a:pt x="123731" y="33906"/>
                          <a:pt x="123731" y="33906"/>
                        </a:cubicBezTo>
                        <a:cubicBezTo>
                          <a:pt x="122725" y="37930"/>
                          <a:pt x="122347" y="42165"/>
                          <a:pt x="120713" y="45977"/>
                        </a:cubicBezTo>
                        <a:cubicBezTo>
                          <a:pt x="119284" y="49311"/>
                          <a:pt x="116299" y="51787"/>
                          <a:pt x="114677" y="55031"/>
                        </a:cubicBezTo>
                        <a:cubicBezTo>
                          <a:pt x="113255" y="57876"/>
                          <a:pt x="112666" y="61066"/>
                          <a:pt x="111660" y="64084"/>
                        </a:cubicBezTo>
                        <a:cubicBezTo>
                          <a:pt x="110654" y="88227"/>
                          <a:pt x="110249" y="112402"/>
                          <a:pt x="108642" y="136512"/>
                        </a:cubicBezTo>
                        <a:cubicBezTo>
                          <a:pt x="107969" y="146602"/>
                          <a:pt x="105056" y="156890"/>
                          <a:pt x="102606" y="166690"/>
                        </a:cubicBezTo>
                        <a:cubicBezTo>
                          <a:pt x="101953" y="172563"/>
                          <a:pt x="98416" y="206975"/>
                          <a:pt x="96570" y="214975"/>
                        </a:cubicBezTo>
                        <a:cubicBezTo>
                          <a:pt x="95139" y="221174"/>
                          <a:pt x="92078" y="226910"/>
                          <a:pt x="90535" y="233082"/>
                        </a:cubicBezTo>
                        <a:lnTo>
                          <a:pt x="87517" y="245153"/>
                        </a:lnTo>
                        <a:cubicBezTo>
                          <a:pt x="85287" y="269677"/>
                          <a:pt x="85154" y="277437"/>
                          <a:pt x="81481" y="299474"/>
                        </a:cubicBezTo>
                        <a:cubicBezTo>
                          <a:pt x="80638" y="304533"/>
                          <a:pt x="79814" y="309614"/>
                          <a:pt x="78464" y="314563"/>
                        </a:cubicBezTo>
                        <a:cubicBezTo>
                          <a:pt x="76790" y="320701"/>
                          <a:pt x="74440" y="326634"/>
                          <a:pt x="72428" y="332670"/>
                        </a:cubicBezTo>
                        <a:cubicBezTo>
                          <a:pt x="71422" y="335688"/>
                          <a:pt x="72057" y="339959"/>
                          <a:pt x="69410" y="341724"/>
                        </a:cubicBezTo>
                        <a:lnTo>
                          <a:pt x="60357" y="347759"/>
                        </a:lnTo>
                        <a:cubicBezTo>
                          <a:pt x="57339" y="346753"/>
                          <a:pt x="53787" y="346729"/>
                          <a:pt x="51303" y="344742"/>
                        </a:cubicBezTo>
                        <a:cubicBezTo>
                          <a:pt x="48471" y="342476"/>
                          <a:pt x="47833" y="338253"/>
                          <a:pt x="45268" y="335688"/>
                        </a:cubicBezTo>
                        <a:cubicBezTo>
                          <a:pt x="42703" y="333123"/>
                          <a:pt x="39232" y="331664"/>
                          <a:pt x="36214" y="329652"/>
                        </a:cubicBezTo>
                        <a:cubicBezTo>
                          <a:pt x="30902" y="313718"/>
                          <a:pt x="34960" y="323244"/>
                          <a:pt x="21125" y="302492"/>
                        </a:cubicBezTo>
                        <a:lnTo>
                          <a:pt x="15089" y="293439"/>
                        </a:lnTo>
                        <a:cubicBezTo>
                          <a:pt x="6431" y="267461"/>
                          <a:pt x="10598" y="281505"/>
                          <a:pt x="3018" y="251189"/>
                        </a:cubicBezTo>
                        <a:lnTo>
                          <a:pt x="0" y="239118"/>
                        </a:lnTo>
                        <a:cubicBezTo>
                          <a:pt x="1006" y="209946"/>
                          <a:pt x="525" y="180684"/>
                          <a:pt x="3018" y="151601"/>
                        </a:cubicBezTo>
                        <a:cubicBezTo>
                          <a:pt x="3561" y="145262"/>
                          <a:pt x="7042" y="139530"/>
                          <a:pt x="9054" y="133494"/>
                        </a:cubicBezTo>
                        <a:cubicBezTo>
                          <a:pt x="14367" y="117555"/>
                          <a:pt x="10301" y="127097"/>
                          <a:pt x="24143" y="106334"/>
                        </a:cubicBezTo>
                        <a:cubicBezTo>
                          <a:pt x="26155" y="103316"/>
                          <a:pt x="29031" y="100721"/>
                          <a:pt x="30178" y="97280"/>
                        </a:cubicBezTo>
                        <a:cubicBezTo>
                          <a:pt x="33620" y="86953"/>
                          <a:pt x="38258" y="67750"/>
                          <a:pt x="48285" y="61066"/>
                        </a:cubicBezTo>
                        <a:lnTo>
                          <a:pt x="57339" y="55031"/>
                        </a:lnTo>
                        <a:cubicBezTo>
                          <a:pt x="73430" y="30891"/>
                          <a:pt x="52312" y="60057"/>
                          <a:pt x="72428" y="39942"/>
                        </a:cubicBezTo>
                        <a:cubicBezTo>
                          <a:pt x="86998" y="25373"/>
                          <a:pt x="107133" y="4734"/>
                          <a:pt x="114677" y="710"/>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2" name="フリーフォーム 1011"/>
                  <p:cNvSpPr/>
                  <p:nvPr/>
                </p:nvSpPr>
                <p:spPr>
                  <a:xfrm>
                    <a:off x="5813914" y="4469694"/>
                    <a:ext cx="158946" cy="556511"/>
                  </a:xfrm>
                  <a:custGeom>
                    <a:avLst/>
                    <a:gdLst>
                      <a:gd name="connsiteX0" fmla="*/ 38233 w 158946"/>
                      <a:gd name="connsiteY0" fmla="*/ 1087 h 556511"/>
                      <a:gd name="connsiteX1" fmla="*/ 35215 w 158946"/>
                      <a:gd name="connsiteY1" fmla="*/ 28248 h 556511"/>
                      <a:gd name="connsiteX2" fmla="*/ 26162 w 158946"/>
                      <a:gd name="connsiteY2" fmla="*/ 46355 h 556511"/>
                      <a:gd name="connsiteX3" fmla="*/ 17108 w 158946"/>
                      <a:gd name="connsiteY3" fmla="*/ 76533 h 556511"/>
                      <a:gd name="connsiteX4" fmla="*/ 11073 w 158946"/>
                      <a:gd name="connsiteY4" fmla="*/ 173103 h 556511"/>
                      <a:gd name="connsiteX5" fmla="*/ 14091 w 158946"/>
                      <a:gd name="connsiteY5" fmla="*/ 396422 h 556511"/>
                      <a:gd name="connsiteX6" fmla="*/ 11073 w 158946"/>
                      <a:gd name="connsiteY6" fmla="*/ 462814 h 556511"/>
                      <a:gd name="connsiteX7" fmla="*/ 8055 w 158946"/>
                      <a:gd name="connsiteY7" fmla="*/ 474885 h 556511"/>
                      <a:gd name="connsiteX8" fmla="*/ 2019 w 158946"/>
                      <a:gd name="connsiteY8" fmla="*/ 492992 h 556511"/>
                      <a:gd name="connsiteX9" fmla="*/ 5037 w 158946"/>
                      <a:gd name="connsiteY9" fmla="*/ 532224 h 556511"/>
                      <a:gd name="connsiteX10" fmla="*/ 50304 w 158946"/>
                      <a:gd name="connsiteY10" fmla="*/ 535242 h 556511"/>
                      <a:gd name="connsiteX11" fmla="*/ 59358 w 158946"/>
                      <a:gd name="connsiteY11" fmla="*/ 541277 h 556511"/>
                      <a:gd name="connsiteX12" fmla="*/ 77465 w 158946"/>
                      <a:gd name="connsiteY12" fmla="*/ 547313 h 556511"/>
                      <a:gd name="connsiteX13" fmla="*/ 95572 w 158946"/>
                      <a:gd name="connsiteY13" fmla="*/ 556366 h 556511"/>
                      <a:gd name="connsiteX14" fmla="*/ 104625 w 158946"/>
                      <a:gd name="connsiteY14" fmla="*/ 547313 h 556511"/>
                      <a:gd name="connsiteX15" fmla="*/ 116697 w 158946"/>
                      <a:gd name="connsiteY15" fmla="*/ 511099 h 556511"/>
                      <a:gd name="connsiteX16" fmla="*/ 119714 w 158946"/>
                      <a:gd name="connsiteY16" fmla="*/ 502046 h 556511"/>
                      <a:gd name="connsiteX17" fmla="*/ 122732 w 158946"/>
                      <a:gd name="connsiteY17" fmla="*/ 492992 h 556511"/>
                      <a:gd name="connsiteX18" fmla="*/ 128768 w 158946"/>
                      <a:gd name="connsiteY18" fmla="*/ 435654 h 556511"/>
                      <a:gd name="connsiteX19" fmla="*/ 134803 w 158946"/>
                      <a:gd name="connsiteY19" fmla="*/ 417547 h 556511"/>
                      <a:gd name="connsiteX20" fmla="*/ 140839 w 158946"/>
                      <a:gd name="connsiteY20" fmla="*/ 363226 h 556511"/>
                      <a:gd name="connsiteX21" fmla="*/ 143857 w 158946"/>
                      <a:gd name="connsiteY21" fmla="*/ 354172 h 556511"/>
                      <a:gd name="connsiteX22" fmla="*/ 146875 w 158946"/>
                      <a:gd name="connsiteY22" fmla="*/ 339083 h 556511"/>
                      <a:gd name="connsiteX23" fmla="*/ 149893 w 158946"/>
                      <a:gd name="connsiteY23" fmla="*/ 327012 h 556511"/>
                      <a:gd name="connsiteX24" fmla="*/ 152910 w 158946"/>
                      <a:gd name="connsiteY24" fmla="*/ 302869 h 556511"/>
                      <a:gd name="connsiteX25" fmla="*/ 155928 w 158946"/>
                      <a:gd name="connsiteY25" fmla="*/ 290798 h 556511"/>
                      <a:gd name="connsiteX26" fmla="*/ 158946 w 158946"/>
                      <a:gd name="connsiteY26" fmla="*/ 269673 h 556511"/>
                      <a:gd name="connsiteX27" fmla="*/ 155928 w 158946"/>
                      <a:gd name="connsiteY27" fmla="*/ 151978 h 556511"/>
                      <a:gd name="connsiteX28" fmla="*/ 152910 w 158946"/>
                      <a:gd name="connsiteY28" fmla="*/ 133871 h 556511"/>
                      <a:gd name="connsiteX29" fmla="*/ 149893 w 158946"/>
                      <a:gd name="connsiteY29" fmla="*/ 97657 h 556511"/>
                      <a:gd name="connsiteX30" fmla="*/ 143857 w 158946"/>
                      <a:gd name="connsiteY30" fmla="*/ 19194 h 556511"/>
                      <a:gd name="connsiteX31" fmla="*/ 140839 w 158946"/>
                      <a:gd name="connsiteY31" fmla="*/ 10141 h 556511"/>
                      <a:gd name="connsiteX32" fmla="*/ 131786 w 158946"/>
                      <a:gd name="connsiteY32" fmla="*/ 70497 h 556511"/>
                      <a:gd name="connsiteX33" fmla="*/ 122732 w 158946"/>
                      <a:gd name="connsiteY33" fmla="*/ 103693 h 556511"/>
                      <a:gd name="connsiteX34" fmla="*/ 119714 w 158946"/>
                      <a:gd name="connsiteY34" fmla="*/ 118782 h 556511"/>
                      <a:gd name="connsiteX35" fmla="*/ 113679 w 158946"/>
                      <a:gd name="connsiteY35" fmla="*/ 136889 h 556511"/>
                      <a:gd name="connsiteX36" fmla="*/ 104625 w 158946"/>
                      <a:gd name="connsiteY36" fmla="*/ 182156 h 556511"/>
                      <a:gd name="connsiteX37" fmla="*/ 101607 w 158946"/>
                      <a:gd name="connsiteY37" fmla="*/ 200263 h 556511"/>
                      <a:gd name="connsiteX38" fmla="*/ 92554 w 158946"/>
                      <a:gd name="connsiteY38" fmla="*/ 194228 h 556511"/>
                      <a:gd name="connsiteX39" fmla="*/ 89536 w 158946"/>
                      <a:gd name="connsiteY39" fmla="*/ 185174 h 556511"/>
                      <a:gd name="connsiteX40" fmla="*/ 80483 w 158946"/>
                      <a:gd name="connsiteY40" fmla="*/ 176121 h 556511"/>
                      <a:gd name="connsiteX41" fmla="*/ 65394 w 158946"/>
                      <a:gd name="connsiteY41" fmla="*/ 161032 h 556511"/>
                      <a:gd name="connsiteX42" fmla="*/ 53322 w 158946"/>
                      <a:gd name="connsiteY42" fmla="*/ 133871 h 556511"/>
                      <a:gd name="connsiteX43" fmla="*/ 47287 w 158946"/>
                      <a:gd name="connsiteY43" fmla="*/ 106711 h 556511"/>
                      <a:gd name="connsiteX44" fmla="*/ 44269 w 158946"/>
                      <a:gd name="connsiteY44" fmla="*/ 85586 h 556511"/>
                      <a:gd name="connsiteX45" fmla="*/ 41251 w 158946"/>
                      <a:gd name="connsiteY45" fmla="*/ 67479 h 556511"/>
                      <a:gd name="connsiteX46" fmla="*/ 38233 w 158946"/>
                      <a:gd name="connsiteY46" fmla="*/ 1087 h 55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946" h="556511">
                        <a:moveTo>
                          <a:pt x="38233" y="1087"/>
                        </a:moveTo>
                        <a:cubicBezTo>
                          <a:pt x="37227" y="-5451"/>
                          <a:pt x="36712" y="19263"/>
                          <a:pt x="35215" y="28248"/>
                        </a:cubicBezTo>
                        <a:cubicBezTo>
                          <a:pt x="33014" y="41455"/>
                          <a:pt x="31724" y="33841"/>
                          <a:pt x="26162" y="46355"/>
                        </a:cubicBezTo>
                        <a:cubicBezTo>
                          <a:pt x="21962" y="55804"/>
                          <a:pt x="19616" y="66499"/>
                          <a:pt x="17108" y="76533"/>
                        </a:cubicBezTo>
                        <a:cubicBezTo>
                          <a:pt x="14040" y="110289"/>
                          <a:pt x="11073" y="137653"/>
                          <a:pt x="11073" y="173103"/>
                        </a:cubicBezTo>
                        <a:cubicBezTo>
                          <a:pt x="11073" y="247549"/>
                          <a:pt x="13085" y="321982"/>
                          <a:pt x="14091" y="396422"/>
                        </a:cubicBezTo>
                        <a:cubicBezTo>
                          <a:pt x="13085" y="418553"/>
                          <a:pt x="12772" y="440726"/>
                          <a:pt x="11073" y="462814"/>
                        </a:cubicBezTo>
                        <a:cubicBezTo>
                          <a:pt x="10755" y="466949"/>
                          <a:pt x="9247" y="470912"/>
                          <a:pt x="8055" y="474885"/>
                        </a:cubicBezTo>
                        <a:cubicBezTo>
                          <a:pt x="6227" y="480979"/>
                          <a:pt x="2019" y="492992"/>
                          <a:pt x="2019" y="492992"/>
                        </a:cubicBezTo>
                        <a:cubicBezTo>
                          <a:pt x="3025" y="506069"/>
                          <a:pt x="-4834" y="523587"/>
                          <a:pt x="5037" y="532224"/>
                        </a:cubicBezTo>
                        <a:cubicBezTo>
                          <a:pt x="16418" y="542182"/>
                          <a:pt x="35387" y="532756"/>
                          <a:pt x="50304" y="535242"/>
                        </a:cubicBezTo>
                        <a:cubicBezTo>
                          <a:pt x="53882" y="535838"/>
                          <a:pt x="56044" y="539804"/>
                          <a:pt x="59358" y="541277"/>
                        </a:cubicBezTo>
                        <a:cubicBezTo>
                          <a:pt x="65172" y="543861"/>
                          <a:pt x="77465" y="547313"/>
                          <a:pt x="77465" y="547313"/>
                        </a:cubicBezTo>
                        <a:cubicBezTo>
                          <a:pt x="79670" y="548783"/>
                          <a:pt x="91405" y="557755"/>
                          <a:pt x="95572" y="556366"/>
                        </a:cubicBezTo>
                        <a:cubicBezTo>
                          <a:pt x="99621" y="555016"/>
                          <a:pt x="101607" y="550331"/>
                          <a:pt x="104625" y="547313"/>
                        </a:cubicBezTo>
                        <a:lnTo>
                          <a:pt x="116697" y="511099"/>
                        </a:lnTo>
                        <a:lnTo>
                          <a:pt x="119714" y="502046"/>
                        </a:lnTo>
                        <a:lnTo>
                          <a:pt x="122732" y="492992"/>
                        </a:lnTo>
                        <a:cubicBezTo>
                          <a:pt x="122986" y="490455"/>
                          <a:pt x="127941" y="439789"/>
                          <a:pt x="128768" y="435654"/>
                        </a:cubicBezTo>
                        <a:cubicBezTo>
                          <a:pt x="130016" y="429415"/>
                          <a:pt x="134803" y="417547"/>
                          <a:pt x="134803" y="417547"/>
                        </a:cubicBezTo>
                        <a:cubicBezTo>
                          <a:pt x="136815" y="399440"/>
                          <a:pt x="135078" y="380510"/>
                          <a:pt x="140839" y="363226"/>
                        </a:cubicBezTo>
                        <a:cubicBezTo>
                          <a:pt x="141845" y="360208"/>
                          <a:pt x="143085" y="357258"/>
                          <a:pt x="143857" y="354172"/>
                        </a:cubicBezTo>
                        <a:cubicBezTo>
                          <a:pt x="145101" y="349196"/>
                          <a:pt x="145762" y="344090"/>
                          <a:pt x="146875" y="339083"/>
                        </a:cubicBezTo>
                        <a:cubicBezTo>
                          <a:pt x="147775" y="335034"/>
                          <a:pt x="148887" y="331036"/>
                          <a:pt x="149893" y="327012"/>
                        </a:cubicBezTo>
                        <a:cubicBezTo>
                          <a:pt x="150899" y="318964"/>
                          <a:pt x="151577" y="310869"/>
                          <a:pt x="152910" y="302869"/>
                        </a:cubicBezTo>
                        <a:cubicBezTo>
                          <a:pt x="153592" y="298778"/>
                          <a:pt x="155186" y="294879"/>
                          <a:pt x="155928" y="290798"/>
                        </a:cubicBezTo>
                        <a:cubicBezTo>
                          <a:pt x="157201" y="283800"/>
                          <a:pt x="157940" y="276715"/>
                          <a:pt x="158946" y="269673"/>
                        </a:cubicBezTo>
                        <a:cubicBezTo>
                          <a:pt x="157940" y="230441"/>
                          <a:pt x="157671" y="191184"/>
                          <a:pt x="155928" y="151978"/>
                        </a:cubicBezTo>
                        <a:cubicBezTo>
                          <a:pt x="155656" y="145865"/>
                          <a:pt x="153586" y="139953"/>
                          <a:pt x="152910" y="133871"/>
                        </a:cubicBezTo>
                        <a:cubicBezTo>
                          <a:pt x="151572" y="121832"/>
                          <a:pt x="150699" y="109743"/>
                          <a:pt x="149893" y="97657"/>
                        </a:cubicBezTo>
                        <a:cubicBezTo>
                          <a:pt x="148430" y="75711"/>
                          <a:pt x="148228" y="43232"/>
                          <a:pt x="143857" y="19194"/>
                        </a:cubicBezTo>
                        <a:cubicBezTo>
                          <a:pt x="143288" y="16064"/>
                          <a:pt x="141845" y="13159"/>
                          <a:pt x="140839" y="10141"/>
                        </a:cubicBezTo>
                        <a:cubicBezTo>
                          <a:pt x="139234" y="22982"/>
                          <a:pt x="134732" y="61660"/>
                          <a:pt x="131786" y="70497"/>
                        </a:cubicBezTo>
                        <a:cubicBezTo>
                          <a:pt x="127450" y="83504"/>
                          <a:pt x="126135" y="86678"/>
                          <a:pt x="122732" y="103693"/>
                        </a:cubicBezTo>
                        <a:cubicBezTo>
                          <a:pt x="121726" y="108723"/>
                          <a:pt x="121064" y="113833"/>
                          <a:pt x="119714" y="118782"/>
                        </a:cubicBezTo>
                        <a:cubicBezTo>
                          <a:pt x="118040" y="124920"/>
                          <a:pt x="113679" y="136889"/>
                          <a:pt x="113679" y="136889"/>
                        </a:cubicBezTo>
                        <a:cubicBezTo>
                          <a:pt x="107120" y="176241"/>
                          <a:pt x="111513" y="161493"/>
                          <a:pt x="104625" y="182156"/>
                        </a:cubicBezTo>
                        <a:cubicBezTo>
                          <a:pt x="103619" y="188192"/>
                          <a:pt x="105934" y="195936"/>
                          <a:pt x="101607" y="200263"/>
                        </a:cubicBezTo>
                        <a:cubicBezTo>
                          <a:pt x="99043" y="202828"/>
                          <a:pt x="94820" y="197060"/>
                          <a:pt x="92554" y="194228"/>
                        </a:cubicBezTo>
                        <a:cubicBezTo>
                          <a:pt x="90567" y="191744"/>
                          <a:pt x="91301" y="187821"/>
                          <a:pt x="89536" y="185174"/>
                        </a:cubicBezTo>
                        <a:cubicBezTo>
                          <a:pt x="87169" y="181623"/>
                          <a:pt x="83215" y="179399"/>
                          <a:pt x="80483" y="176121"/>
                        </a:cubicBezTo>
                        <a:cubicBezTo>
                          <a:pt x="67909" y="161032"/>
                          <a:pt x="81991" y="172096"/>
                          <a:pt x="65394" y="161032"/>
                        </a:cubicBezTo>
                        <a:cubicBezTo>
                          <a:pt x="58211" y="139484"/>
                          <a:pt x="62887" y="148219"/>
                          <a:pt x="53322" y="133871"/>
                        </a:cubicBezTo>
                        <a:cubicBezTo>
                          <a:pt x="50607" y="123010"/>
                          <a:pt x="49204" y="118216"/>
                          <a:pt x="47287" y="106711"/>
                        </a:cubicBezTo>
                        <a:cubicBezTo>
                          <a:pt x="46118" y="99695"/>
                          <a:pt x="45351" y="92616"/>
                          <a:pt x="44269" y="85586"/>
                        </a:cubicBezTo>
                        <a:cubicBezTo>
                          <a:pt x="43339" y="79538"/>
                          <a:pt x="41658" y="73584"/>
                          <a:pt x="41251" y="67479"/>
                        </a:cubicBezTo>
                        <a:cubicBezTo>
                          <a:pt x="40649" y="58446"/>
                          <a:pt x="39239" y="7625"/>
                          <a:pt x="38233" y="1087"/>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3" name="フリーフォーム 1012"/>
                  <p:cNvSpPr/>
                  <p:nvPr/>
                </p:nvSpPr>
                <p:spPr>
                  <a:xfrm>
                    <a:off x="5825349" y="4528500"/>
                    <a:ext cx="228992" cy="980412"/>
                  </a:xfrm>
                  <a:custGeom>
                    <a:avLst/>
                    <a:gdLst>
                      <a:gd name="connsiteX0" fmla="*/ 159582 w 228992"/>
                      <a:gd name="connsiteY0" fmla="*/ 5655 h 980412"/>
                      <a:gd name="connsiteX1" fmla="*/ 201832 w 228992"/>
                      <a:gd name="connsiteY1" fmla="*/ 5655 h 980412"/>
                      <a:gd name="connsiteX2" fmla="*/ 213903 w 228992"/>
                      <a:gd name="connsiteY2" fmla="*/ 23762 h 980412"/>
                      <a:gd name="connsiteX3" fmla="*/ 222957 w 228992"/>
                      <a:gd name="connsiteY3" fmla="*/ 50923 h 980412"/>
                      <a:gd name="connsiteX4" fmla="*/ 225974 w 228992"/>
                      <a:gd name="connsiteY4" fmla="*/ 59976 h 980412"/>
                      <a:gd name="connsiteX5" fmla="*/ 228992 w 228992"/>
                      <a:gd name="connsiteY5" fmla="*/ 75065 h 980412"/>
                      <a:gd name="connsiteX6" fmla="*/ 225974 w 228992"/>
                      <a:gd name="connsiteY6" fmla="*/ 235010 h 980412"/>
                      <a:gd name="connsiteX7" fmla="*/ 222957 w 228992"/>
                      <a:gd name="connsiteY7" fmla="*/ 337616 h 980412"/>
                      <a:gd name="connsiteX8" fmla="*/ 213903 w 228992"/>
                      <a:gd name="connsiteY8" fmla="*/ 367794 h 980412"/>
                      <a:gd name="connsiteX9" fmla="*/ 207867 w 228992"/>
                      <a:gd name="connsiteY9" fmla="*/ 385901 h 980412"/>
                      <a:gd name="connsiteX10" fmla="*/ 201832 w 228992"/>
                      <a:gd name="connsiteY10" fmla="*/ 394954 h 980412"/>
                      <a:gd name="connsiteX11" fmla="*/ 195796 w 228992"/>
                      <a:gd name="connsiteY11" fmla="*/ 413061 h 980412"/>
                      <a:gd name="connsiteX12" fmla="*/ 192778 w 228992"/>
                      <a:gd name="connsiteY12" fmla="*/ 422115 h 980412"/>
                      <a:gd name="connsiteX13" fmla="*/ 183725 w 228992"/>
                      <a:gd name="connsiteY13" fmla="*/ 440222 h 980412"/>
                      <a:gd name="connsiteX14" fmla="*/ 177689 w 228992"/>
                      <a:gd name="connsiteY14" fmla="*/ 449275 h 980412"/>
                      <a:gd name="connsiteX15" fmla="*/ 168636 w 228992"/>
                      <a:gd name="connsiteY15" fmla="*/ 476436 h 980412"/>
                      <a:gd name="connsiteX16" fmla="*/ 165618 w 228992"/>
                      <a:gd name="connsiteY16" fmla="*/ 485489 h 980412"/>
                      <a:gd name="connsiteX17" fmla="*/ 159582 w 228992"/>
                      <a:gd name="connsiteY17" fmla="*/ 494543 h 980412"/>
                      <a:gd name="connsiteX18" fmla="*/ 153547 w 228992"/>
                      <a:gd name="connsiteY18" fmla="*/ 512649 h 980412"/>
                      <a:gd name="connsiteX19" fmla="*/ 150529 w 228992"/>
                      <a:gd name="connsiteY19" fmla="*/ 521703 h 980412"/>
                      <a:gd name="connsiteX20" fmla="*/ 144493 w 228992"/>
                      <a:gd name="connsiteY20" fmla="*/ 530756 h 980412"/>
                      <a:gd name="connsiteX21" fmla="*/ 141475 w 228992"/>
                      <a:gd name="connsiteY21" fmla="*/ 539810 h 980412"/>
                      <a:gd name="connsiteX22" fmla="*/ 138458 w 228992"/>
                      <a:gd name="connsiteY22" fmla="*/ 551881 h 980412"/>
                      <a:gd name="connsiteX23" fmla="*/ 132422 w 228992"/>
                      <a:gd name="connsiteY23" fmla="*/ 560935 h 980412"/>
                      <a:gd name="connsiteX24" fmla="*/ 126386 w 228992"/>
                      <a:gd name="connsiteY24" fmla="*/ 579042 h 980412"/>
                      <a:gd name="connsiteX25" fmla="*/ 120351 w 228992"/>
                      <a:gd name="connsiteY25" fmla="*/ 597149 h 980412"/>
                      <a:gd name="connsiteX26" fmla="*/ 117333 w 228992"/>
                      <a:gd name="connsiteY26" fmla="*/ 606202 h 980412"/>
                      <a:gd name="connsiteX27" fmla="*/ 111297 w 228992"/>
                      <a:gd name="connsiteY27" fmla="*/ 627327 h 980412"/>
                      <a:gd name="connsiteX28" fmla="*/ 105262 w 228992"/>
                      <a:gd name="connsiteY28" fmla="*/ 675612 h 980412"/>
                      <a:gd name="connsiteX29" fmla="*/ 99226 w 228992"/>
                      <a:gd name="connsiteY29" fmla="*/ 693719 h 980412"/>
                      <a:gd name="connsiteX30" fmla="*/ 93190 w 228992"/>
                      <a:gd name="connsiteY30" fmla="*/ 714844 h 980412"/>
                      <a:gd name="connsiteX31" fmla="*/ 90172 w 228992"/>
                      <a:gd name="connsiteY31" fmla="*/ 738986 h 980412"/>
                      <a:gd name="connsiteX32" fmla="*/ 81119 w 228992"/>
                      <a:gd name="connsiteY32" fmla="*/ 766147 h 980412"/>
                      <a:gd name="connsiteX33" fmla="*/ 75083 w 228992"/>
                      <a:gd name="connsiteY33" fmla="*/ 784253 h 980412"/>
                      <a:gd name="connsiteX34" fmla="*/ 72066 w 228992"/>
                      <a:gd name="connsiteY34" fmla="*/ 793307 h 980412"/>
                      <a:gd name="connsiteX35" fmla="*/ 66030 w 228992"/>
                      <a:gd name="connsiteY35" fmla="*/ 802360 h 980412"/>
                      <a:gd name="connsiteX36" fmla="*/ 56976 w 228992"/>
                      <a:gd name="connsiteY36" fmla="*/ 841592 h 980412"/>
                      <a:gd name="connsiteX37" fmla="*/ 50941 w 228992"/>
                      <a:gd name="connsiteY37" fmla="*/ 859699 h 980412"/>
                      <a:gd name="connsiteX38" fmla="*/ 38869 w 228992"/>
                      <a:gd name="connsiteY38" fmla="*/ 877806 h 980412"/>
                      <a:gd name="connsiteX39" fmla="*/ 32834 w 228992"/>
                      <a:gd name="connsiteY39" fmla="*/ 901949 h 980412"/>
                      <a:gd name="connsiteX40" fmla="*/ 29816 w 228992"/>
                      <a:gd name="connsiteY40" fmla="*/ 911002 h 980412"/>
                      <a:gd name="connsiteX41" fmla="*/ 26798 w 228992"/>
                      <a:gd name="connsiteY41" fmla="*/ 938162 h 980412"/>
                      <a:gd name="connsiteX42" fmla="*/ 23780 w 228992"/>
                      <a:gd name="connsiteY42" fmla="*/ 947216 h 980412"/>
                      <a:gd name="connsiteX43" fmla="*/ 8691 w 228992"/>
                      <a:gd name="connsiteY43" fmla="*/ 980412 h 980412"/>
                      <a:gd name="connsiteX44" fmla="*/ 5673 w 228992"/>
                      <a:gd name="connsiteY44" fmla="*/ 920055 h 980412"/>
                      <a:gd name="connsiteX45" fmla="*/ 11709 w 228992"/>
                      <a:gd name="connsiteY45" fmla="*/ 847628 h 980412"/>
                      <a:gd name="connsiteX46" fmla="*/ 26798 w 228992"/>
                      <a:gd name="connsiteY46" fmla="*/ 820467 h 980412"/>
                      <a:gd name="connsiteX47" fmla="*/ 32834 w 228992"/>
                      <a:gd name="connsiteY47" fmla="*/ 811414 h 980412"/>
                      <a:gd name="connsiteX48" fmla="*/ 38869 w 228992"/>
                      <a:gd name="connsiteY48" fmla="*/ 793307 h 980412"/>
                      <a:gd name="connsiteX49" fmla="*/ 41887 w 228992"/>
                      <a:gd name="connsiteY49" fmla="*/ 784253 h 980412"/>
                      <a:gd name="connsiteX50" fmla="*/ 47923 w 228992"/>
                      <a:gd name="connsiteY50" fmla="*/ 748040 h 980412"/>
                      <a:gd name="connsiteX51" fmla="*/ 50941 w 228992"/>
                      <a:gd name="connsiteY51" fmla="*/ 738986 h 980412"/>
                      <a:gd name="connsiteX52" fmla="*/ 53959 w 228992"/>
                      <a:gd name="connsiteY52" fmla="*/ 705790 h 980412"/>
                      <a:gd name="connsiteX53" fmla="*/ 59994 w 228992"/>
                      <a:gd name="connsiteY53" fmla="*/ 678630 h 980412"/>
                      <a:gd name="connsiteX54" fmla="*/ 66030 w 228992"/>
                      <a:gd name="connsiteY54" fmla="*/ 660523 h 980412"/>
                      <a:gd name="connsiteX55" fmla="*/ 69048 w 228992"/>
                      <a:gd name="connsiteY55" fmla="*/ 645434 h 980412"/>
                      <a:gd name="connsiteX56" fmla="*/ 72066 w 228992"/>
                      <a:gd name="connsiteY56" fmla="*/ 627327 h 980412"/>
                      <a:gd name="connsiteX57" fmla="*/ 75083 w 228992"/>
                      <a:gd name="connsiteY57" fmla="*/ 618273 h 980412"/>
                      <a:gd name="connsiteX58" fmla="*/ 78101 w 228992"/>
                      <a:gd name="connsiteY58" fmla="*/ 606202 h 980412"/>
                      <a:gd name="connsiteX59" fmla="*/ 81119 w 228992"/>
                      <a:gd name="connsiteY59" fmla="*/ 588095 h 980412"/>
                      <a:gd name="connsiteX60" fmla="*/ 87155 w 228992"/>
                      <a:gd name="connsiteY60" fmla="*/ 569988 h 980412"/>
                      <a:gd name="connsiteX61" fmla="*/ 90172 w 228992"/>
                      <a:gd name="connsiteY61" fmla="*/ 560935 h 980412"/>
                      <a:gd name="connsiteX62" fmla="*/ 93190 w 228992"/>
                      <a:gd name="connsiteY62" fmla="*/ 551881 h 980412"/>
                      <a:gd name="connsiteX63" fmla="*/ 96208 w 228992"/>
                      <a:gd name="connsiteY63" fmla="*/ 542828 h 980412"/>
                      <a:gd name="connsiteX64" fmla="*/ 99226 w 228992"/>
                      <a:gd name="connsiteY64" fmla="*/ 521703 h 980412"/>
                      <a:gd name="connsiteX65" fmla="*/ 108279 w 228992"/>
                      <a:gd name="connsiteY65" fmla="*/ 458329 h 980412"/>
                      <a:gd name="connsiteX66" fmla="*/ 114315 w 228992"/>
                      <a:gd name="connsiteY66" fmla="*/ 434186 h 980412"/>
                      <a:gd name="connsiteX67" fmla="*/ 123368 w 228992"/>
                      <a:gd name="connsiteY67" fmla="*/ 394954 h 980412"/>
                      <a:gd name="connsiteX68" fmla="*/ 126386 w 228992"/>
                      <a:gd name="connsiteY68" fmla="*/ 382883 h 980412"/>
                      <a:gd name="connsiteX69" fmla="*/ 132422 w 228992"/>
                      <a:gd name="connsiteY69" fmla="*/ 343651 h 980412"/>
                      <a:gd name="connsiteX70" fmla="*/ 141475 w 228992"/>
                      <a:gd name="connsiteY70" fmla="*/ 325545 h 980412"/>
                      <a:gd name="connsiteX71" fmla="*/ 150529 w 228992"/>
                      <a:gd name="connsiteY71" fmla="*/ 307438 h 980412"/>
                      <a:gd name="connsiteX72" fmla="*/ 159582 w 228992"/>
                      <a:gd name="connsiteY72" fmla="*/ 280277 h 980412"/>
                      <a:gd name="connsiteX73" fmla="*/ 165618 w 228992"/>
                      <a:gd name="connsiteY73" fmla="*/ 259152 h 980412"/>
                      <a:gd name="connsiteX74" fmla="*/ 171654 w 228992"/>
                      <a:gd name="connsiteY74" fmla="*/ 219921 h 980412"/>
                      <a:gd name="connsiteX75" fmla="*/ 174671 w 228992"/>
                      <a:gd name="connsiteY75" fmla="*/ 210867 h 980412"/>
                      <a:gd name="connsiteX76" fmla="*/ 180707 w 228992"/>
                      <a:gd name="connsiteY76" fmla="*/ 135422 h 980412"/>
                      <a:gd name="connsiteX77" fmla="*/ 177689 w 228992"/>
                      <a:gd name="connsiteY77" fmla="*/ 75065 h 980412"/>
                      <a:gd name="connsiteX78" fmla="*/ 174671 w 228992"/>
                      <a:gd name="connsiteY78" fmla="*/ 56958 h 980412"/>
                      <a:gd name="connsiteX79" fmla="*/ 159582 w 228992"/>
                      <a:gd name="connsiteY79" fmla="*/ 5655 h 98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28992" h="980412">
                        <a:moveTo>
                          <a:pt x="159582" y="5655"/>
                        </a:moveTo>
                        <a:cubicBezTo>
                          <a:pt x="164109" y="-2896"/>
                          <a:pt x="192604" y="-804"/>
                          <a:pt x="201832" y="5655"/>
                        </a:cubicBezTo>
                        <a:cubicBezTo>
                          <a:pt x="207775" y="9815"/>
                          <a:pt x="213903" y="23762"/>
                          <a:pt x="213903" y="23762"/>
                        </a:cubicBezTo>
                        <a:lnTo>
                          <a:pt x="222957" y="50923"/>
                        </a:lnTo>
                        <a:cubicBezTo>
                          <a:pt x="223963" y="53941"/>
                          <a:pt x="225350" y="56857"/>
                          <a:pt x="225974" y="59976"/>
                        </a:cubicBezTo>
                        <a:lnTo>
                          <a:pt x="228992" y="75065"/>
                        </a:lnTo>
                        <a:cubicBezTo>
                          <a:pt x="227986" y="128380"/>
                          <a:pt x="227199" y="181700"/>
                          <a:pt x="225974" y="235010"/>
                        </a:cubicBezTo>
                        <a:cubicBezTo>
                          <a:pt x="225188" y="269218"/>
                          <a:pt x="224755" y="303447"/>
                          <a:pt x="222957" y="337616"/>
                        </a:cubicBezTo>
                        <a:cubicBezTo>
                          <a:pt x="222672" y="343031"/>
                          <a:pt x="214691" y="365430"/>
                          <a:pt x="213903" y="367794"/>
                        </a:cubicBezTo>
                        <a:cubicBezTo>
                          <a:pt x="213903" y="367795"/>
                          <a:pt x="207868" y="385900"/>
                          <a:pt x="207867" y="385901"/>
                        </a:cubicBezTo>
                        <a:cubicBezTo>
                          <a:pt x="205855" y="388919"/>
                          <a:pt x="203305" y="391640"/>
                          <a:pt x="201832" y="394954"/>
                        </a:cubicBezTo>
                        <a:cubicBezTo>
                          <a:pt x="199248" y="400768"/>
                          <a:pt x="197808" y="407025"/>
                          <a:pt x="195796" y="413061"/>
                        </a:cubicBezTo>
                        <a:cubicBezTo>
                          <a:pt x="194790" y="416079"/>
                          <a:pt x="194543" y="419468"/>
                          <a:pt x="192778" y="422115"/>
                        </a:cubicBezTo>
                        <a:cubicBezTo>
                          <a:pt x="175478" y="448067"/>
                          <a:pt x="196224" y="415226"/>
                          <a:pt x="183725" y="440222"/>
                        </a:cubicBezTo>
                        <a:cubicBezTo>
                          <a:pt x="182103" y="443466"/>
                          <a:pt x="179701" y="446257"/>
                          <a:pt x="177689" y="449275"/>
                        </a:cubicBezTo>
                        <a:lnTo>
                          <a:pt x="168636" y="476436"/>
                        </a:lnTo>
                        <a:cubicBezTo>
                          <a:pt x="167630" y="479454"/>
                          <a:pt x="167382" y="482842"/>
                          <a:pt x="165618" y="485489"/>
                        </a:cubicBezTo>
                        <a:lnTo>
                          <a:pt x="159582" y="494543"/>
                        </a:lnTo>
                        <a:lnTo>
                          <a:pt x="153547" y="512649"/>
                        </a:lnTo>
                        <a:cubicBezTo>
                          <a:pt x="152541" y="515667"/>
                          <a:pt x="152294" y="519056"/>
                          <a:pt x="150529" y="521703"/>
                        </a:cubicBezTo>
                        <a:lnTo>
                          <a:pt x="144493" y="530756"/>
                        </a:lnTo>
                        <a:cubicBezTo>
                          <a:pt x="143487" y="533774"/>
                          <a:pt x="142349" y="536751"/>
                          <a:pt x="141475" y="539810"/>
                        </a:cubicBezTo>
                        <a:cubicBezTo>
                          <a:pt x="140336" y="543798"/>
                          <a:pt x="140092" y="548069"/>
                          <a:pt x="138458" y="551881"/>
                        </a:cubicBezTo>
                        <a:cubicBezTo>
                          <a:pt x="137029" y="555215"/>
                          <a:pt x="133895" y="557620"/>
                          <a:pt x="132422" y="560935"/>
                        </a:cubicBezTo>
                        <a:cubicBezTo>
                          <a:pt x="129838" y="566749"/>
                          <a:pt x="128398" y="573006"/>
                          <a:pt x="126386" y="579042"/>
                        </a:cubicBezTo>
                        <a:lnTo>
                          <a:pt x="120351" y="597149"/>
                        </a:lnTo>
                        <a:cubicBezTo>
                          <a:pt x="119345" y="600167"/>
                          <a:pt x="118105" y="603116"/>
                          <a:pt x="117333" y="606202"/>
                        </a:cubicBezTo>
                        <a:cubicBezTo>
                          <a:pt x="113543" y="621359"/>
                          <a:pt x="115627" y="614338"/>
                          <a:pt x="111297" y="627327"/>
                        </a:cubicBezTo>
                        <a:cubicBezTo>
                          <a:pt x="110646" y="633183"/>
                          <a:pt x="107105" y="667626"/>
                          <a:pt x="105262" y="675612"/>
                        </a:cubicBezTo>
                        <a:cubicBezTo>
                          <a:pt x="103831" y="681811"/>
                          <a:pt x="100769" y="687547"/>
                          <a:pt x="99226" y="693719"/>
                        </a:cubicBezTo>
                        <a:cubicBezTo>
                          <a:pt x="95436" y="708876"/>
                          <a:pt x="97520" y="701855"/>
                          <a:pt x="93190" y="714844"/>
                        </a:cubicBezTo>
                        <a:cubicBezTo>
                          <a:pt x="92184" y="722891"/>
                          <a:pt x="91871" y="731056"/>
                          <a:pt x="90172" y="738986"/>
                        </a:cubicBezTo>
                        <a:cubicBezTo>
                          <a:pt x="90171" y="738991"/>
                          <a:pt x="82629" y="761618"/>
                          <a:pt x="81119" y="766147"/>
                        </a:cubicBezTo>
                        <a:lnTo>
                          <a:pt x="75083" y="784253"/>
                        </a:lnTo>
                        <a:cubicBezTo>
                          <a:pt x="74077" y="787271"/>
                          <a:pt x="73831" y="790660"/>
                          <a:pt x="72066" y="793307"/>
                        </a:cubicBezTo>
                        <a:lnTo>
                          <a:pt x="66030" y="802360"/>
                        </a:lnTo>
                        <a:cubicBezTo>
                          <a:pt x="62111" y="829790"/>
                          <a:pt x="65262" y="816731"/>
                          <a:pt x="56976" y="841592"/>
                        </a:cubicBezTo>
                        <a:cubicBezTo>
                          <a:pt x="56974" y="841597"/>
                          <a:pt x="50945" y="859694"/>
                          <a:pt x="50941" y="859699"/>
                        </a:cubicBezTo>
                        <a:lnTo>
                          <a:pt x="38869" y="877806"/>
                        </a:lnTo>
                        <a:cubicBezTo>
                          <a:pt x="31970" y="898508"/>
                          <a:pt x="40121" y="872801"/>
                          <a:pt x="32834" y="901949"/>
                        </a:cubicBezTo>
                        <a:cubicBezTo>
                          <a:pt x="32062" y="905035"/>
                          <a:pt x="30822" y="907984"/>
                          <a:pt x="29816" y="911002"/>
                        </a:cubicBezTo>
                        <a:cubicBezTo>
                          <a:pt x="28810" y="920055"/>
                          <a:pt x="28296" y="929177"/>
                          <a:pt x="26798" y="938162"/>
                        </a:cubicBezTo>
                        <a:cubicBezTo>
                          <a:pt x="26275" y="941300"/>
                          <a:pt x="24495" y="944116"/>
                          <a:pt x="23780" y="947216"/>
                        </a:cubicBezTo>
                        <a:cubicBezTo>
                          <a:pt x="16011" y="980884"/>
                          <a:pt x="27821" y="974035"/>
                          <a:pt x="8691" y="980412"/>
                        </a:cubicBezTo>
                        <a:cubicBezTo>
                          <a:pt x="-6880" y="957051"/>
                          <a:pt x="2608" y="975227"/>
                          <a:pt x="5673" y="920055"/>
                        </a:cubicBezTo>
                        <a:cubicBezTo>
                          <a:pt x="7390" y="889139"/>
                          <a:pt x="5358" y="873031"/>
                          <a:pt x="11709" y="847628"/>
                        </a:cubicBezTo>
                        <a:cubicBezTo>
                          <a:pt x="14896" y="834880"/>
                          <a:pt x="17807" y="833953"/>
                          <a:pt x="26798" y="820467"/>
                        </a:cubicBezTo>
                        <a:lnTo>
                          <a:pt x="32834" y="811414"/>
                        </a:lnTo>
                        <a:lnTo>
                          <a:pt x="38869" y="793307"/>
                        </a:lnTo>
                        <a:lnTo>
                          <a:pt x="41887" y="784253"/>
                        </a:lnTo>
                        <a:cubicBezTo>
                          <a:pt x="43591" y="772329"/>
                          <a:pt x="44981" y="759808"/>
                          <a:pt x="47923" y="748040"/>
                        </a:cubicBezTo>
                        <a:cubicBezTo>
                          <a:pt x="48695" y="744954"/>
                          <a:pt x="49935" y="742004"/>
                          <a:pt x="50941" y="738986"/>
                        </a:cubicBezTo>
                        <a:cubicBezTo>
                          <a:pt x="51947" y="727921"/>
                          <a:pt x="52581" y="716815"/>
                          <a:pt x="53959" y="705790"/>
                        </a:cubicBezTo>
                        <a:cubicBezTo>
                          <a:pt x="54575" y="700860"/>
                          <a:pt x="58331" y="684174"/>
                          <a:pt x="59994" y="678630"/>
                        </a:cubicBezTo>
                        <a:cubicBezTo>
                          <a:pt x="61822" y="672536"/>
                          <a:pt x="64782" y="666762"/>
                          <a:pt x="66030" y="660523"/>
                        </a:cubicBezTo>
                        <a:cubicBezTo>
                          <a:pt x="67036" y="655493"/>
                          <a:pt x="68130" y="650481"/>
                          <a:pt x="69048" y="645434"/>
                        </a:cubicBezTo>
                        <a:cubicBezTo>
                          <a:pt x="70143" y="639414"/>
                          <a:pt x="70739" y="633300"/>
                          <a:pt x="72066" y="627327"/>
                        </a:cubicBezTo>
                        <a:cubicBezTo>
                          <a:pt x="72756" y="624222"/>
                          <a:pt x="74209" y="621332"/>
                          <a:pt x="75083" y="618273"/>
                        </a:cubicBezTo>
                        <a:cubicBezTo>
                          <a:pt x="76222" y="614285"/>
                          <a:pt x="77288" y="610269"/>
                          <a:pt x="78101" y="606202"/>
                        </a:cubicBezTo>
                        <a:cubicBezTo>
                          <a:pt x="79301" y="600202"/>
                          <a:pt x="79635" y="594031"/>
                          <a:pt x="81119" y="588095"/>
                        </a:cubicBezTo>
                        <a:cubicBezTo>
                          <a:pt x="82662" y="581923"/>
                          <a:pt x="85143" y="576024"/>
                          <a:pt x="87155" y="569988"/>
                        </a:cubicBezTo>
                        <a:lnTo>
                          <a:pt x="90172" y="560935"/>
                        </a:lnTo>
                        <a:lnTo>
                          <a:pt x="93190" y="551881"/>
                        </a:lnTo>
                        <a:lnTo>
                          <a:pt x="96208" y="542828"/>
                        </a:lnTo>
                        <a:cubicBezTo>
                          <a:pt x="97214" y="535786"/>
                          <a:pt x="98344" y="528761"/>
                          <a:pt x="99226" y="521703"/>
                        </a:cubicBezTo>
                        <a:cubicBezTo>
                          <a:pt x="103181" y="490065"/>
                          <a:pt x="101303" y="493204"/>
                          <a:pt x="108279" y="458329"/>
                        </a:cubicBezTo>
                        <a:cubicBezTo>
                          <a:pt x="115661" y="421423"/>
                          <a:pt x="107356" y="459702"/>
                          <a:pt x="114315" y="434186"/>
                        </a:cubicBezTo>
                        <a:cubicBezTo>
                          <a:pt x="123197" y="401619"/>
                          <a:pt x="117734" y="420311"/>
                          <a:pt x="123368" y="394954"/>
                        </a:cubicBezTo>
                        <a:cubicBezTo>
                          <a:pt x="124268" y="390905"/>
                          <a:pt x="125486" y="386932"/>
                          <a:pt x="126386" y="382883"/>
                        </a:cubicBezTo>
                        <a:cubicBezTo>
                          <a:pt x="134468" y="346516"/>
                          <a:pt x="123276" y="393952"/>
                          <a:pt x="132422" y="343651"/>
                        </a:cubicBezTo>
                        <a:cubicBezTo>
                          <a:pt x="134589" y="331733"/>
                          <a:pt x="135954" y="336589"/>
                          <a:pt x="141475" y="325545"/>
                        </a:cubicBezTo>
                        <a:cubicBezTo>
                          <a:pt x="153964" y="300565"/>
                          <a:pt x="133238" y="333372"/>
                          <a:pt x="150529" y="307438"/>
                        </a:cubicBezTo>
                        <a:lnTo>
                          <a:pt x="159582" y="280277"/>
                        </a:lnTo>
                        <a:cubicBezTo>
                          <a:pt x="162169" y="272515"/>
                          <a:pt x="164101" y="267496"/>
                          <a:pt x="165618" y="259152"/>
                        </a:cubicBezTo>
                        <a:cubicBezTo>
                          <a:pt x="168027" y="245903"/>
                          <a:pt x="168735" y="233058"/>
                          <a:pt x="171654" y="219921"/>
                        </a:cubicBezTo>
                        <a:cubicBezTo>
                          <a:pt x="172344" y="216816"/>
                          <a:pt x="173665" y="213885"/>
                          <a:pt x="174671" y="210867"/>
                        </a:cubicBezTo>
                        <a:cubicBezTo>
                          <a:pt x="175969" y="196587"/>
                          <a:pt x="180707" y="146850"/>
                          <a:pt x="180707" y="135422"/>
                        </a:cubicBezTo>
                        <a:cubicBezTo>
                          <a:pt x="180707" y="115278"/>
                          <a:pt x="179234" y="95150"/>
                          <a:pt x="177689" y="75065"/>
                        </a:cubicBezTo>
                        <a:cubicBezTo>
                          <a:pt x="177220" y="68964"/>
                          <a:pt x="175998" y="62931"/>
                          <a:pt x="174671" y="56958"/>
                        </a:cubicBezTo>
                        <a:cubicBezTo>
                          <a:pt x="171336" y="41949"/>
                          <a:pt x="155055" y="14206"/>
                          <a:pt x="159582" y="5655"/>
                        </a:cubicBezTo>
                        <a:close/>
                      </a:path>
                    </a:pathLst>
                  </a:custGeom>
                  <a:gradFill>
                    <a:gsLst>
                      <a:gs pos="0">
                        <a:schemeClr val="accent2">
                          <a:lumMod val="75000"/>
                          <a:shade val="30000"/>
                          <a:satMod val="115000"/>
                        </a:schemeClr>
                      </a:gs>
                      <a:gs pos="59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4" name="フリーフォーム 1013"/>
                  <p:cNvSpPr/>
                  <p:nvPr/>
                </p:nvSpPr>
                <p:spPr>
                  <a:xfrm>
                    <a:off x="5666175" y="5596429"/>
                    <a:ext cx="448523" cy="265568"/>
                  </a:xfrm>
                  <a:custGeom>
                    <a:avLst/>
                    <a:gdLst>
                      <a:gd name="connsiteX0" fmla="*/ 1885 w 448523"/>
                      <a:gd name="connsiteY0" fmla="*/ 87517 h 265568"/>
                      <a:gd name="connsiteX1" fmla="*/ 4903 w 448523"/>
                      <a:gd name="connsiteY1" fmla="*/ 123730 h 265568"/>
                      <a:gd name="connsiteX2" fmla="*/ 7921 w 448523"/>
                      <a:gd name="connsiteY2" fmla="*/ 132784 h 265568"/>
                      <a:gd name="connsiteX3" fmla="*/ 35081 w 448523"/>
                      <a:gd name="connsiteY3" fmla="*/ 144855 h 265568"/>
                      <a:gd name="connsiteX4" fmla="*/ 44135 w 448523"/>
                      <a:gd name="connsiteY4" fmla="*/ 147873 h 265568"/>
                      <a:gd name="connsiteX5" fmla="*/ 53188 w 448523"/>
                      <a:gd name="connsiteY5" fmla="*/ 150891 h 265568"/>
                      <a:gd name="connsiteX6" fmla="*/ 65259 w 448523"/>
                      <a:gd name="connsiteY6" fmla="*/ 153909 h 265568"/>
                      <a:gd name="connsiteX7" fmla="*/ 80348 w 448523"/>
                      <a:gd name="connsiteY7" fmla="*/ 156926 h 265568"/>
                      <a:gd name="connsiteX8" fmla="*/ 98455 w 448523"/>
                      <a:gd name="connsiteY8" fmla="*/ 162962 h 265568"/>
                      <a:gd name="connsiteX9" fmla="*/ 107509 w 448523"/>
                      <a:gd name="connsiteY9" fmla="*/ 165980 h 265568"/>
                      <a:gd name="connsiteX10" fmla="*/ 116562 w 448523"/>
                      <a:gd name="connsiteY10" fmla="*/ 172016 h 265568"/>
                      <a:gd name="connsiteX11" fmla="*/ 134669 w 448523"/>
                      <a:gd name="connsiteY11" fmla="*/ 178051 h 265568"/>
                      <a:gd name="connsiteX12" fmla="*/ 143723 w 448523"/>
                      <a:gd name="connsiteY12" fmla="*/ 184087 h 265568"/>
                      <a:gd name="connsiteX13" fmla="*/ 161830 w 448523"/>
                      <a:gd name="connsiteY13" fmla="*/ 199176 h 265568"/>
                      <a:gd name="connsiteX14" fmla="*/ 176919 w 448523"/>
                      <a:gd name="connsiteY14" fmla="*/ 211247 h 265568"/>
                      <a:gd name="connsiteX15" fmla="*/ 195026 w 448523"/>
                      <a:gd name="connsiteY15" fmla="*/ 223319 h 265568"/>
                      <a:gd name="connsiteX16" fmla="*/ 213133 w 448523"/>
                      <a:gd name="connsiteY16" fmla="*/ 229354 h 265568"/>
                      <a:gd name="connsiteX17" fmla="*/ 222186 w 448523"/>
                      <a:gd name="connsiteY17" fmla="*/ 235390 h 265568"/>
                      <a:gd name="connsiteX18" fmla="*/ 252364 w 448523"/>
                      <a:gd name="connsiteY18" fmla="*/ 244443 h 265568"/>
                      <a:gd name="connsiteX19" fmla="*/ 270471 w 448523"/>
                      <a:gd name="connsiteY19" fmla="*/ 250479 h 265568"/>
                      <a:gd name="connsiteX20" fmla="*/ 288578 w 448523"/>
                      <a:gd name="connsiteY20" fmla="*/ 253497 h 265568"/>
                      <a:gd name="connsiteX21" fmla="*/ 306685 w 448523"/>
                      <a:gd name="connsiteY21" fmla="*/ 259532 h 265568"/>
                      <a:gd name="connsiteX22" fmla="*/ 315739 w 448523"/>
                      <a:gd name="connsiteY22" fmla="*/ 262550 h 265568"/>
                      <a:gd name="connsiteX23" fmla="*/ 330828 w 448523"/>
                      <a:gd name="connsiteY23" fmla="*/ 265568 h 265568"/>
                      <a:gd name="connsiteX24" fmla="*/ 379113 w 448523"/>
                      <a:gd name="connsiteY24" fmla="*/ 262550 h 265568"/>
                      <a:gd name="connsiteX25" fmla="*/ 382131 w 448523"/>
                      <a:gd name="connsiteY25" fmla="*/ 253497 h 265568"/>
                      <a:gd name="connsiteX26" fmla="*/ 373077 w 448523"/>
                      <a:gd name="connsiteY26" fmla="*/ 232372 h 265568"/>
                      <a:gd name="connsiteX27" fmla="*/ 364024 w 448523"/>
                      <a:gd name="connsiteY27" fmla="*/ 226336 h 265568"/>
                      <a:gd name="connsiteX28" fmla="*/ 339881 w 448523"/>
                      <a:gd name="connsiteY28" fmla="*/ 211247 h 265568"/>
                      <a:gd name="connsiteX29" fmla="*/ 330828 w 448523"/>
                      <a:gd name="connsiteY29" fmla="*/ 205212 h 265568"/>
                      <a:gd name="connsiteX30" fmla="*/ 339881 w 448523"/>
                      <a:gd name="connsiteY30" fmla="*/ 208229 h 265568"/>
                      <a:gd name="connsiteX31" fmla="*/ 357988 w 448523"/>
                      <a:gd name="connsiteY31" fmla="*/ 223319 h 265568"/>
                      <a:gd name="connsiteX32" fmla="*/ 373077 w 448523"/>
                      <a:gd name="connsiteY32" fmla="*/ 241425 h 265568"/>
                      <a:gd name="connsiteX33" fmla="*/ 385148 w 448523"/>
                      <a:gd name="connsiteY33" fmla="*/ 244443 h 265568"/>
                      <a:gd name="connsiteX34" fmla="*/ 400238 w 448523"/>
                      <a:gd name="connsiteY34" fmla="*/ 241425 h 265568"/>
                      <a:gd name="connsiteX35" fmla="*/ 391184 w 448523"/>
                      <a:gd name="connsiteY35" fmla="*/ 214265 h 265568"/>
                      <a:gd name="connsiteX36" fmla="*/ 367041 w 448523"/>
                      <a:gd name="connsiteY36" fmla="*/ 199176 h 265568"/>
                      <a:gd name="connsiteX37" fmla="*/ 376095 w 448523"/>
                      <a:gd name="connsiteY37" fmla="*/ 202194 h 265568"/>
                      <a:gd name="connsiteX38" fmla="*/ 385148 w 448523"/>
                      <a:gd name="connsiteY38" fmla="*/ 205212 h 265568"/>
                      <a:gd name="connsiteX39" fmla="*/ 406273 w 448523"/>
                      <a:gd name="connsiteY39" fmla="*/ 229354 h 265568"/>
                      <a:gd name="connsiteX40" fmla="*/ 424380 w 448523"/>
                      <a:gd name="connsiteY40" fmla="*/ 235390 h 265568"/>
                      <a:gd name="connsiteX41" fmla="*/ 421362 w 448523"/>
                      <a:gd name="connsiteY41" fmla="*/ 217283 h 265568"/>
                      <a:gd name="connsiteX42" fmla="*/ 412309 w 448523"/>
                      <a:gd name="connsiteY42" fmla="*/ 199176 h 265568"/>
                      <a:gd name="connsiteX43" fmla="*/ 403255 w 448523"/>
                      <a:gd name="connsiteY43" fmla="*/ 193140 h 265568"/>
                      <a:gd name="connsiteX44" fmla="*/ 397220 w 448523"/>
                      <a:gd name="connsiteY44" fmla="*/ 184087 h 265568"/>
                      <a:gd name="connsiteX45" fmla="*/ 388166 w 448523"/>
                      <a:gd name="connsiteY45" fmla="*/ 178051 h 265568"/>
                      <a:gd name="connsiteX46" fmla="*/ 397220 w 448523"/>
                      <a:gd name="connsiteY46" fmla="*/ 187105 h 265568"/>
                      <a:gd name="connsiteX47" fmla="*/ 424380 w 448523"/>
                      <a:gd name="connsiteY47" fmla="*/ 208229 h 265568"/>
                      <a:gd name="connsiteX48" fmla="*/ 439469 w 448523"/>
                      <a:gd name="connsiteY48" fmla="*/ 205212 h 265568"/>
                      <a:gd name="connsiteX49" fmla="*/ 442487 w 448523"/>
                      <a:gd name="connsiteY49" fmla="*/ 196158 h 265568"/>
                      <a:gd name="connsiteX50" fmla="*/ 424380 w 448523"/>
                      <a:gd name="connsiteY50" fmla="*/ 187105 h 265568"/>
                      <a:gd name="connsiteX51" fmla="*/ 415327 w 448523"/>
                      <a:gd name="connsiteY51" fmla="*/ 181069 h 265568"/>
                      <a:gd name="connsiteX52" fmla="*/ 421362 w 448523"/>
                      <a:gd name="connsiteY52" fmla="*/ 190122 h 265568"/>
                      <a:gd name="connsiteX53" fmla="*/ 430416 w 448523"/>
                      <a:gd name="connsiteY53" fmla="*/ 196158 h 265568"/>
                      <a:gd name="connsiteX54" fmla="*/ 448523 w 448523"/>
                      <a:gd name="connsiteY54" fmla="*/ 202194 h 265568"/>
                      <a:gd name="connsiteX55" fmla="*/ 445505 w 448523"/>
                      <a:gd name="connsiteY55" fmla="*/ 159944 h 265568"/>
                      <a:gd name="connsiteX56" fmla="*/ 436451 w 448523"/>
                      <a:gd name="connsiteY56" fmla="*/ 153909 h 265568"/>
                      <a:gd name="connsiteX57" fmla="*/ 427398 w 448523"/>
                      <a:gd name="connsiteY57" fmla="*/ 144855 h 265568"/>
                      <a:gd name="connsiteX58" fmla="*/ 400238 w 448523"/>
                      <a:gd name="connsiteY58" fmla="*/ 129766 h 265568"/>
                      <a:gd name="connsiteX59" fmla="*/ 382131 w 448523"/>
                      <a:gd name="connsiteY59" fmla="*/ 117695 h 265568"/>
                      <a:gd name="connsiteX60" fmla="*/ 373077 w 448523"/>
                      <a:gd name="connsiteY60" fmla="*/ 108641 h 265568"/>
                      <a:gd name="connsiteX61" fmla="*/ 364024 w 448523"/>
                      <a:gd name="connsiteY61" fmla="*/ 105623 h 265568"/>
                      <a:gd name="connsiteX62" fmla="*/ 345917 w 448523"/>
                      <a:gd name="connsiteY62" fmla="*/ 93552 h 265568"/>
                      <a:gd name="connsiteX63" fmla="*/ 336863 w 448523"/>
                      <a:gd name="connsiteY63" fmla="*/ 87517 h 265568"/>
                      <a:gd name="connsiteX64" fmla="*/ 327810 w 448523"/>
                      <a:gd name="connsiteY64" fmla="*/ 81481 h 265568"/>
                      <a:gd name="connsiteX65" fmla="*/ 312721 w 448523"/>
                      <a:gd name="connsiteY65" fmla="*/ 66392 h 265568"/>
                      <a:gd name="connsiteX66" fmla="*/ 306685 w 448523"/>
                      <a:gd name="connsiteY66" fmla="*/ 57338 h 265568"/>
                      <a:gd name="connsiteX67" fmla="*/ 288578 w 448523"/>
                      <a:gd name="connsiteY67" fmla="*/ 45267 h 265568"/>
                      <a:gd name="connsiteX68" fmla="*/ 279525 w 448523"/>
                      <a:gd name="connsiteY68" fmla="*/ 39231 h 265568"/>
                      <a:gd name="connsiteX69" fmla="*/ 255382 w 448523"/>
                      <a:gd name="connsiteY69" fmla="*/ 18107 h 265568"/>
                      <a:gd name="connsiteX70" fmla="*/ 237275 w 448523"/>
                      <a:gd name="connsiteY70" fmla="*/ 6035 h 265568"/>
                      <a:gd name="connsiteX71" fmla="*/ 219168 w 448523"/>
                      <a:gd name="connsiteY71" fmla="*/ 0 h 265568"/>
                      <a:gd name="connsiteX72" fmla="*/ 213133 w 448523"/>
                      <a:gd name="connsiteY72" fmla="*/ 24142 h 265568"/>
                      <a:gd name="connsiteX73" fmla="*/ 210115 w 448523"/>
                      <a:gd name="connsiteY73" fmla="*/ 33196 h 265568"/>
                      <a:gd name="connsiteX74" fmla="*/ 158812 w 448523"/>
                      <a:gd name="connsiteY74" fmla="*/ 42249 h 265568"/>
                      <a:gd name="connsiteX75" fmla="*/ 131651 w 448523"/>
                      <a:gd name="connsiteY75" fmla="*/ 45267 h 265568"/>
                      <a:gd name="connsiteX76" fmla="*/ 104491 w 448523"/>
                      <a:gd name="connsiteY76" fmla="*/ 54320 h 265568"/>
                      <a:gd name="connsiteX77" fmla="*/ 74313 w 448523"/>
                      <a:gd name="connsiteY77" fmla="*/ 63374 h 265568"/>
                      <a:gd name="connsiteX78" fmla="*/ 56206 w 448523"/>
                      <a:gd name="connsiteY78" fmla="*/ 66392 h 265568"/>
                      <a:gd name="connsiteX79" fmla="*/ 35081 w 448523"/>
                      <a:gd name="connsiteY79" fmla="*/ 72427 h 265568"/>
                      <a:gd name="connsiteX80" fmla="*/ 1885 w 448523"/>
                      <a:gd name="connsiteY80" fmla="*/ 87517 h 26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8523" h="265568">
                        <a:moveTo>
                          <a:pt x="1885" y="87517"/>
                        </a:moveTo>
                        <a:cubicBezTo>
                          <a:pt x="-3145" y="96068"/>
                          <a:pt x="3302" y="111723"/>
                          <a:pt x="4903" y="123730"/>
                        </a:cubicBezTo>
                        <a:cubicBezTo>
                          <a:pt x="5323" y="126883"/>
                          <a:pt x="5934" y="130300"/>
                          <a:pt x="7921" y="132784"/>
                        </a:cubicBezTo>
                        <a:cubicBezTo>
                          <a:pt x="13139" y="139307"/>
                          <a:pt x="29546" y="143010"/>
                          <a:pt x="35081" y="144855"/>
                        </a:cubicBezTo>
                        <a:lnTo>
                          <a:pt x="44135" y="147873"/>
                        </a:lnTo>
                        <a:cubicBezTo>
                          <a:pt x="47153" y="148879"/>
                          <a:pt x="50102" y="150119"/>
                          <a:pt x="53188" y="150891"/>
                        </a:cubicBezTo>
                        <a:cubicBezTo>
                          <a:pt x="57212" y="151897"/>
                          <a:pt x="61210" y="153009"/>
                          <a:pt x="65259" y="153909"/>
                        </a:cubicBezTo>
                        <a:cubicBezTo>
                          <a:pt x="70266" y="155022"/>
                          <a:pt x="75399" y="155576"/>
                          <a:pt x="80348" y="156926"/>
                        </a:cubicBezTo>
                        <a:cubicBezTo>
                          <a:pt x="86486" y="158600"/>
                          <a:pt x="92419" y="160950"/>
                          <a:pt x="98455" y="162962"/>
                        </a:cubicBezTo>
                        <a:lnTo>
                          <a:pt x="107509" y="165980"/>
                        </a:lnTo>
                        <a:cubicBezTo>
                          <a:pt x="110527" y="167992"/>
                          <a:pt x="113248" y="170543"/>
                          <a:pt x="116562" y="172016"/>
                        </a:cubicBezTo>
                        <a:cubicBezTo>
                          <a:pt x="122376" y="174600"/>
                          <a:pt x="129375" y="174522"/>
                          <a:pt x="134669" y="178051"/>
                        </a:cubicBezTo>
                        <a:cubicBezTo>
                          <a:pt x="137687" y="180063"/>
                          <a:pt x="140937" y="181765"/>
                          <a:pt x="143723" y="184087"/>
                        </a:cubicBezTo>
                        <a:cubicBezTo>
                          <a:pt x="166960" y="203451"/>
                          <a:pt x="139350" y="184189"/>
                          <a:pt x="161830" y="199176"/>
                        </a:cubicBezTo>
                        <a:cubicBezTo>
                          <a:pt x="172981" y="215904"/>
                          <a:pt x="161484" y="202672"/>
                          <a:pt x="176919" y="211247"/>
                        </a:cubicBezTo>
                        <a:cubicBezTo>
                          <a:pt x="183260" y="214770"/>
                          <a:pt x="188144" y="221025"/>
                          <a:pt x="195026" y="223319"/>
                        </a:cubicBezTo>
                        <a:lnTo>
                          <a:pt x="213133" y="229354"/>
                        </a:lnTo>
                        <a:cubicBezTo>
                          <a:pt x="216151" y="231366"/>
                          <a:pt x="218872" y="233917"/>
                          <a:pt x="222186" y="235390"/>
                        </a:cubicBezTo>
                        <a:cubicBezTo>
                          <a:pt x="236953" y="241953"/>
                          <a:pt x="238863" y="240393"/>
                          <a:pt x="252364" y="244443"/>
                        </a:cubicBezTo>
                        <a:cubicBezTo>
                          <a:pt x="258458" y="246271"/>
                          <a:pt x="264195" y="249433"/>
                          <a:pt x="270471" y="250479"/>
                        </a:cubicBezTo>
                        <a:cubicBezTo>
                          <a:pt x="276507" y="251485"/>
                          <a:pt x="282642" y="252013"/>
                          <a:pt x="288578" y="253497"/>
                        </a:cubicBezTo>
                        <a:cubicBezTo>
                          <a:pt x="294750" y="255040"/>
                          <a:pt x="300649" y="257520"/>
                          <a:pt x="306685" y="259532"/>
                        </a:cubicBezTo>
                        <a:cubicBezTo>
                          <a:pt x="309703" y="260538"/>
                          <a:pt x="312620" y="261926"/>
                          <a:pt x="315739" y="262550"/>
                        </a:cubicBezTo>
                        <a:lnTo>
                          <a:pt x="330828" y="265568"/>
                        </a:lnTo>
                        <a:cubicBezTo>
                          <a:pt x="346923" y="264562"/>
                          <a:pt x="363415" y="266243"/>
                          <a:pt x="379113" y="262550"/>
                        </a:cubicBezTo>
                        <a:cubicBezTo>
                          <a:pt x="382209" y="261821"/>
                          <a:pt x="382131" y="256678"/>
                          <a:pt x="382131" y="253497"/>
                        </a:cubicBezTo>
                        <a:cubicBezTo>
                          <a:pt x="382131" y="246570"/>
                          <a:pt x="378006" y="237301"/>
                          <a:pt x="373077" y="232372"/>
                        </a:cubicBezTo>
                        <a:cubicBezTo>
                          <a:pt x="370512" y="229807"/>
                          <a:pt x="367042" y="228348"/>
                          <a:pt x="364024" y="226336"/>
                        </a:cubicBezTo>
                        <a:cubicBezTo>
                          <a:pt x="349545" y="204620"/>
                          <a:pt x="370048" y="231357"/>
                          <a:pt x="339881" y="211247"/>
                        </a:cubicBezTo>
                        <a:cubicBezTo>
                          <a:pt x="336863" y="209235"/>
                          <a:pt x="330828" y="208839"/>
                          <a:pt x="330828" y="205212"/>
                        </a:cubicBezTo>
                        <a:cubicBezTo>
                          <a:pt x="330828" y="202031"/>
                          <a:pt x="336863" y="207223"/>
                          <a:pt x="339881" y="208229"/>
                        </a:cubicBezTo>
                        <a:cubicBezTo>
                          <a:pt x="348785" y="214165"/>
                          <a:pt x="350725" y="214603"/>
                          <a:pt x="357988" y="223319"/>
                        </a:cubicBezTo>
                        <a:cubicBezTo>
                          <a:pt x="363668" y="230135"/>
                          <a:pt x="364664" y="236617"/>
                          <a:pt x="373077" y="241425"/>
                        </a:cubicBezTo>
                        <a:cubicBezTo>
                          <a:pt x="376678" y="243483"/>
                          <a:pt x="381124" y="243437"/>
                          <a:pt x="385148" y="244443"/>
                        </a:cubicBezTo>
                        <a:cubicBezTo>
                          <a:pt x="390178" y="243437"/>
                          <a:pt x="395970" y="244270"/>
                          <a:pt x="400238" y="241425"/>
                        </a:cubicBezTo>
                        <a:cubicBezTo>
                          <a:pt x="411269" y="234071"/>
                          <a:pt x="391974" y="215449"/>
                          <a:pt x="391184" y="214265"/>
                        </a:cubicBezTo>
                        <a:cubicBezTo>
                          <a:pt x="381620" y="199919"/>
                          <a:pt x="388587" y="206359"/>
                          <a:pt x="367041" y="199176"/>
                        </a:cubicBezTo>
                        <a:lnTo>
                          <a:pt x="376095" y="202194"/>
                        </a:lnTo>
                        <a:lnTo>
                          <a:pt x="385148" y="205212"/>
                        </a:lnTo>
                        <a:cubicBezTo>
                          <a:pt x="399232" y="226337"/>
                          <a:pt x="391184" y="219295"/>
                          <a:pt x="406273" y="229354"/>
                        </a:cubicBezTo>
                        <a:cubicBezTo>
                          <a:pt x="407228" y="232218"/>
                          <a:pt x="412113" y="256857"/>
                          <a:pt x="424380" y="235390"/>
                        </a:cubicBezTo>
                        <a:cubicBezTo>
                          <a:pt x="427416" y="230077"/>
                          <a:pt x="422689" y="223256"/>
                          <a:pt x="421362" y="217283"/>
                        </a:cubicBezTo>
                        <a:cubicBezTo>
                          <a:pt x="419960" y="210972"/>
                          <a:pt x="416959" y="203826"/>
                          <a:pt x="412309" y="199176"/>
                        </a:cubicBezTo>
                        <a:cubicBezTo>
                          <a:pt x="409744" y="196611"/>
                          <a:pt x="406273" y="195152"/>
                          <a:pt x="403255" y="193140"/>
                        </a:cubicBezTo>
                        <a:cubicBezTo>
                          <a:pt x="401243" y="190122"/>
                          <a:pt x="399784" y="186651"/>
                          <a:pt x="397220" y="184087"/>
                        </a:cubicBezTo>
                        <a:cubicBezTo>
                          <a:pt x="394655" y="181522"/>
                          <a:pt x="388166" y="174424"/>
                          <a:pt x="388166" y="178051"/>
                        </a:cubicBezTo>
                        <a:cubicBezTo>
                          <a:pt x="388166" y="182319"/>
                          <a:pt x="393851" y="184485"/>
                          <a:pt x="397220" y="187105"/>
                        </a:cubicBezTo>
                        <a:cubicBezTo>
                          <a:pt x="429707" y="212373"/>
                          <a:pt x="403826" y="187675"/>
                          <a:pt x="424380" y="208229"/>
                        </a:cubicBezTo>
                        <a:cubicBezTo>
                          <a:pt x="429410" y="207223"/>
                          <a:pt x="435201" y="208057"/>
                          <a:pt x="439469" y="205212"/>
                        </a:cubicBezTo>
                        <a:cubicBezTo>
                          <a:pt x="442116" y="203447"/>
                          <a:pt x="443668" y="199112"/>
                          <a:pt x="442487" y="196158"/>
                        </a:cubicBezTo>
                        <a:cubicBezTo>
                          <a:pt x="440686" y="191656"/>
                          <a:pt x="428192" y="188375"/>
                          <a:pt x="424380" y="187105"/>
                        </a:cubicBezTo>
                        <a:cubicBezTo>
                          <a:pt x="421362" y="185093"/>
                          <a:pt x="417892" y="178505"/>
                          <a:pt x="415327" y="181069"/>
                        </a:cubicBezTo>
                        <a:cubicBezTo>
                          <a:pt x="412762" y="183633"/>
                          <a:pt x="418798" y="187558"/>
                          <a:pt x="421362" y="190122"/>
                        </a:cubicBezTo>
                        <a:cubicBezTo>
                          <a:pt x="423927" y="192687"/>
                          <a:pt x="427101" y="194685"/>
                          <a:pt x="430416" y="196158"/>
                        </a:cubicBezTo>
                        <a:cubicBezTo>
                          <a:pt x="436230" y="198742"/>
                          <a:pt x="448523" y="202194"/>
                          <a:pt x="448523" y="202194"/>
                        </a:cubicBezTo>
                        <a:cubicBezTo>
                          <a:pt x="447517" y="188111"/>
                          <a:pt x="448930" y="173642"/>
                          <a:pt x="445505" y="159944"/>
                        </a:cubicBezTo>
                        <a:cubicBezTo>
                          <a:pt x="444625" y="156425"/>
                          <a:pt x="439237" y="156231"/>
                          <a:pt x="436451" y="153909"/>
                        </a:cubicBezTo>
                        <a:cubicBezTo>
                          <a:pt x="433172" y="151177"/>
                          <a:pt x="430767" y="147475"/>
                          <a:pt x="427398" y="144855"/>
                        </a:cubicBezTo>
                        <a:cubicBezTo>
                          <a:pt x="380694" y="108529"/>
                          <a:pt x="427552" y="144941"/>
                          <a:pt x="400238" y="129766"/>
                        </a:cubicBezTo>
                        <a:cubicBezTo>
                          <a:pt x="393897" y="126243"/>
                          <a:pt x="387260" y="122824"/>
                          <a:pt x="382131" y="117695"/>
                        </a:cubicBezTo>
                        <a:cubicBezTo>
                          <a:pt x="379113" y="114677"/>
                          <a:pt x="376628" y="111009"/>
                          <a:pt x="373077" y="108641"/>
                        </a:cubicBezTo>
                        <a:cubicBezTo>
                          <a:pt x="370430" y="106876"/>
                          <a:pt x="366805" y="107168"/>
                          <a:pt x="364024" y="105623"/>
                        </a:cubicBezTo>
                        <a:cubicBezTo>
                          <a:pt x="357683" y="102100"/>
                          <a:pt x="351953" y="97576"/>
                          <a:pt x="345917" y="93552"/>
                        </a:cubicBezTo>
                        <a:lnTo>
                          <a:pt x="336863" y="87517"/>
                        </a:lnTo>
                        <a:lnTo>
                          <a:pt x="327810" y="81481"/>
                        </a:lnTo>
                        <a:cubicBezTo>
                          <a:pt x="311713" y="57335"/>
                          <a:pt x="332840" y="86511"/>
                          <a:pt x="312721" y="66392"/>
                        </a:cubicBezTo>
                        <a:cubicBezTo>
                          <a:pt x="310156" y="63827"/>
                          <a:pt x="309415" y="59727"/>
                          <a:pt x="306685" y="57338"/>
                        </a:cubicBezTo>
                        <a:cubicBezTo>
                          <a:pt x="301226" y="52561"/>
                          <a:pt x="294614" y="49291"/>
                          <a:pt x="288578" y="45267"/>
                        </a:cubicBezTo>
                        <a:lnTo>
                          <a:pt x="279525" y="39231"/>
                        </a:lnTo>
                        <a:cubicBezTo>
                          <a:pt x="269465" y="24142"/>
                          <a:pt x="276508" y="32191"/>
                          <a:pt x="255382" y="18107"/>
                        </a:cubicBezTo>
                        <a:lnTo>
                          <a:pt x="237275" y="6035"/>
                        </a:lnTo>
                        <a:lnTo>
                          <a:pt x="219168" y="0"/>
                        </a:lnTo>
                        <a:cubicBezTo>
                          <a:pt x="217156" y="8047"/>
                          <a:pt x="215756" y="16273"/>
                          <a:pt x="213133" y="24142"/>
                        </a:cubicBezTo>
                        <a:cubicBezTo>
                          <a:pt x="212127" y="27160"/>
                          <a:pt x="212704" y="31347"/>
                          <a:pt x="210115" y="33196"/>
                        </a:cubicBezTo>
                        <a:cubicBezTo>
                          <a:pt x="198900" y="41207"/>
                          <a:pt x="167899" y="41340"/>
                          <a:pt x="158812" y="42249"/>
                        </a:cubicBezTo>
                        <a:cubicBezTo>
                          <a:pt x="149748" y="43155"/>
                          <a:pt x="140705" y="44261"/>
                          <a:pt x="131651" y="45267"/>
                        </a:cubicBezTo>
                        <a:lnTo>
                          <a:pt x="104491" y="54320"/>
                        </a:lnTo>
                        <a:cubicBezTo>
                          <a:pt x="94486" y="57655"/>
                          <a:pt x="84686" y="61299"/>
                          <a:pt x="74313" y="63374"/>
                        </a:cubicBezTo>
                        <a:cubicBezTo>
                          <a:pt x="68313" y="64574"/>
                          <a:pt x="62206" y="65192"/>
                          <a:pt x="56206" y="66392"/>
                        </a:cubicBezTo>
                        <a:cubicBezTo>
                          <a:pt x="50491" y="67535"/>
                          <a:pt x="40828" y="70129"/>
                          <a:pt x="35081" y="72427"/>
                        </a:cubicBezTo>
                        <a:cubicBezTo>
                          <a:pt x="32992" y="73262"/>
                          <a:pt x="6915" y="78966"/>
                          <a:pt x="1885" y="87517"/>
                        </a:cubicBezTo>
                        <a:close/>
                      </a:path>
                    </a:pathLst>
                  </a:custGeom>
                  <a:gradFill>
                    <a:gsLst>
                      <a:gs pos="13000">
                        <a:schemeClr val="bg1">
                          <a:lumMod val="85000"/>
                        </a:schemeClr>
                      </a:gs>
                      <a:gs pos="57000">
                        <a:schemeClr val="bg1"/>
                      </a:gs>
                      <a:gs pos="100000">
                        <a:schemeClr val="accent1">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5" name="フリーフォーム 1014"/>
                  <p:cNvSpPr/>
                  <p:nvPr/>
                </p:nvSpPr>
                <p:spPr>
                  <a:xfrm>
                    <a:off x="5764630" y="4959668"/>
                    <a:ext cx="145502" cy="531137"/>
                  </a:xfrm>
                  <a:custGeom>
                    <a:avLst/>
                    <a:gdLst>
                      <a:gd name="connsiteX0" fmla="*/ 54321 w 145502"/>
                      <a:gd name="connsiteY0" fmla="*/ 0 h 531137"/>
                      <a:gd name="connsiteX1" fmla="*/ 51303 w 145502"/>
                      <a:gd name="connsiteY1" fmla="*/ 15089 h 531137"/>
                      <a:gd name="connsiteX2" fmla="*/ 48286 w 145502"/>
                      <a:gd name="connsiteY2" fmla="*/ 24143 h 531137"/>
                      <a:gd name="connsiteX3" fmla="*/ 51303 w 145502"/>
                      <a:gd name="connsiteY3" fmla="*/ 63375 h 531137"/>
                      <a:gd name="connsiteX4" fmla="*/ 54321 w 145502"/>
                      <a:gd name="connsiteY4" fmla="*/ 75446 h 531137"/>
                      <a:gd name="connsiteX5" fmla="*/ 57339 w 145502"/>
                      <a:gd name="connsiteY5" fmla="*/ 96571 h 531137"/>
                      <a:gd name="connsiteX6" fmla="*/ 54321 w 145502"/>
                      <a:gd name="connsiteY6" fmla="*/ 235390 h 531137"/>
                      <a:gd name="connsiteX7" fmla="*/ 45268 w 145502"/>
                      <a:gd name="connsiteY7" fmla="*/ 268586 h 531137"/>
                      <a:gd name="connsiteX8" fmla="*/ 33196 w 145502"/>
                      <a:gd name="connsiteY8" fmla="*/ 304800 h 531137"/>
                      <a:gd name="connsiteX9" fmla="*/ 30179 w 145502"/>
                      <a:gd name="connsiteY9" fmla="*/ 313854 h 531137"/>
                      <a:gd name="connsiteX10" fmla="*/ 27161 w 145502"/>
                      <a:gd name="connsiteY10" fmla="*/ 322907 h 531137"/>
                      <a:gd name="connsiteX11" fmla="*/ 24143 w 145502"/>
                      <a:gd name="connsiteY11" fmla="*/ 334979 h 531137"/>
                      <a:gd name="connsiteX12" fmla="*/ 21125 w 145502"/>
                      <a:gd name="connsiteY12" fmla="*/ 431549 h 531137"/>
                      <a:gd name="connsiteX13" fmla="*/ 15089 w 145502"/>
                      <a:gd name="connsiteY13" fmla="*/ 461727 h 531137"/>
                      <a:gd name="connsiteX14" fmla="*/ 9054 w 145502"/>
                      <a:gd name="connsiteY14" fmla="*/ 479834 h 531137"/>
                      <a:gd name="connsiteX15" fmla="*/ 6036 w 145502"/>
                      <a:gd name="connsiteY15" fmla="*/ 488887 h 531137"/>
                      <a:gd name="connsiteX16" fmla="*/ 0 w 145502"/>
                      <a:gd name="connsiteY16" fmla="*/ 513030 h 531137"/>
                      <a:gd name="connsiteX17" fmla="*/ 3018 w 145502"/>
                      <a:gd name="connsiteY17" fmla="*/ 525101 h 531137"/>
                      <a:gd name="connsiteX18" fmla="*/ 21125 w 145502"/>
                      <a:gd name="connsiteY18" fmla="*/ 531137 h 531137"/>
                      <a:gd name="connsiteX19" fmla="*/ 30179 w 145502"/>
                      <a:gd name="connsiteY19" fmla="*/ 503977 h 531137"/>
                      <a:gd name="connsiteX20" fmla="*/ 33196 w 145502"/>
                      <a:gd name="connsiteY20" fmla="*/ 494923 h 531137"/>
                      <a:gd name="connsiteX21" fmla="*/ 36214 w 145502"/>
                      <a:gd name="connsiteY21" fmla="*/ 452674 h 531137"/>
                      <a:gd name="connsiteX22" fmla="*/ 39232 w 145502"/>
                      <a:gd name="connsiteY22" fmla="*/ 443620 h 531137"/>
                      <a:gd name="connsiteX23" fmla="*/ 45268 w 145502"/>
                      <a:gd name="connsiteY23" fmla="*/ 413442 h 531137"/>
                      <a:gd name="connsiteX24" fmla="*/ 48286 w 145502"/>
                      <a:gd name="connsiteY24" fmla="*/ 347050 h 531137"/>
                      <a:gd name="connsiteX25" fmla="*/ 54321 w 145502"/>
                      <a:gd name="connsiteY25" fmla="*/ 328943 h 531137"/>
                      <a:gd name="connsiteX26" fmla="*/ 63375 w 145502"/>
                      <a:gd name="connsiteY26" fmla="*/ 301782 h 531137"/>
                      <a:gd name="connsiteX27" fmla="*/ 66392 w 145502"/>
                      <a:gd name="connsiteY27" fmla="*/ 292729 h 531137"/>
                      <a:gd name="connsiteX28" fmla="*/ 72428 w 145502"/>
                      <a:gd name="connsiteY28" fmla="*/ 283676 h 531137"/>
                      <a:gd name="connsiteX29" fmla="*/ 78464 w 145502"/>
                      <a:gd name="connsiteY29" fmla="*/ 265569 h 531137"/>
                      <a:gd name="connsiteX30" fmla="*/ 81482 w 145502"/>
                      <a:gd name="connsiteY30" fmla="*/ 256515 h 531137"/>
                      <a:gd name="connsiteX31" fmla="*/ 87517 w 145502"/>
                      <a:gd name="connsiteY31" fmla="*/ 229355 h 531137"/>
                      <a:gd name="connsiteX32" fmla="*/ 90535 w 145502"/>
                      <a:gd name="connsiteY32" fmla="*/ 220301 h 531137"/>
                      <a:gd name="connsiteX33" fmla="*/ 93553 w 145502"/>
                      <a:gd name="connsiteY33" fmla="*/ 199177 h 531137"/>
                      <a:gd name="connsiteX34" fmla="*/ 99588 w 145502"/>
                      <a:gd name="connsiteY34" fmla="*/ 159945 h 531137"/>
                      <a:gd name="connsiteX35" fmla="*/ 105624 w 145502"/>
                      <a:gd name="connsiteY35" fmla="*/ 141838 h 531137"/>
                      <a:gd name="connsiteX36" fmla="*/ 108642 w 145502"/>
                      <a:gd name="connsiteY36" fmla="*/ 132784 h 531137"/>
                      <a:gd name="connsiteX37" fmla="*/ 114678 w 145502"/>
                      <a:gd name="connsiteY37" fmla="*/ 123731 h 531137"/>
                      <a:gd name="connsiteX38" fmla="*/ 129767 w 145502"/>
                      <a:gd name="connsiteY38" fmla="*/ 96571 h 531137"/>
                      <a:gd name="connsiteX39" fmla="*/ 135802 w 145502"/>
                      <a:gd name="connsiteY39" fmla="*/ 87517 h 531137"/>
                      <a:gd name="connsiteX40" fmla="*/ 141838 w 145502"/>
                      <a:gd name="connsiteY40" fmla="*/ 78464 h 531137"/>
                      <a:gd name="connsiteX41" fmla="*/ 144856 w 145502"/>
                      <a:gd name="connsiteY41" fmla="*/ 69410 h 531137"/>
                      <a:gd name="connsiteX42" fmla="*/ 126749 w 145502"/>
                      <a:gd name="connsiteY42" fmla="*/ 63375 h 531137"/>
                      <a:gd name="connsiteX43" fmla="*/ 99588 w 145502"/>
                      <a:gd name="connsiteY43" fmla="*/ 51303 h 531137"/>
                      <a:gd name="connsiteX44" fmla="*/ 81482 w 145502"/>
                      <a:gd name="connsiteY44" fmla="*/ 45268 h 531137"/>
                      <a:gd name="connsiteX45" fmla="*/ 54321 w 145502"/>
                      <a:gd name="connsiteY45" fmla="*/ 0 h 53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5502" h="531137">
                        <a:moveTo>
                          <a:pt x="54321" y="0"/>
                        </a:moveTo>
                        <a:cubicBezTo>
                          <a:pt x="53315" y="5030"/>
                          <a:pt x="52547" y="10113"/>
                          <a:pt x="51303" y="15089"/>
                        </a:cubicBezTo>
                        <a:cubicBezTo>
                          <a:pt x="50532" y="18175"/>
                          <a:pt x="48286" y="20962"/>
                          <a:pt x="48286" y="24143"/>
                        </a:cubicBezTo>
                        <a:cubicBezTo>
                          <a:pt x="48286" y="37259"/>
                          <a:pt x="49771" y="50349"/>
                          <a:pt x="51303" y="63375"/>
                        </a:cubicBezTo>
                        <a:cubicBezTo>
                          <a:pt x="51788" y="67494"/>
                          <a:pt x="53579" y="71365"/>
                          <a:pt x="54321" y="75446"/>
                        </a:cubicBezTo>
                        <a:cubicBezTo>
                          <a:pt x="55594" y="82444"/>
                          <a:pt x="56333" y="89529"/>
                          <a:pt x="57339" y="96571"/>
                        </a:cubicBezTo>
                        <a:cubicBezTo>
                          <a:pt x="56333" y="142844"/>
                          <a:pt x="56135" y="189142"/>
                          <a:pt x="54321" y="235390"/>
                        </a:cubicBezTo>
                        <a:cubicBezTo>
                          <a:pt x="53942" y="245058"/>
                          <a:pt x="48105" y="260075"/>
                          <a:pt x="45268" y="268586"/>
                        </a:cubicBezTo>
                        <a:lnTo>
                          <a:pt x="33196" y="304800"/>
                        </a:lnTo>
                        <a:lnTo>
                          <a:pt x="30179" y="313854"/>
                        </a:lnTo>
                        <a:cubicBezTo>
                          <a:pt x="29173" y="316872"/>
                          <a:pt x="27932" y="319821"/>
                          <a:pt x="27161" y="322907"/>
                        </a:cubicBezTo>
                        <a:lnTo>
                          <a:pt x="24143" y="334979"/>
                        </a:lnTo>
                        <a:cubicBezTo>
                          <a:pt x="23137" y="367169"/>
                          <a:pt x="22818" y="399388"/>
                          <a:pt x="21125" y="431549"/>
                        </a:cubicBezTo>
                        <a:cubicBezTo>
                          <a:pt x="20778" y="438146"/>
                          <a:pt x="17319" y="454294"/>
                          <a:pt x="15089" y="461727"/>
                        </a:cubicBezTo>
                        <a:cubicBezTo>
                          <a:pt x="13261" y="467821"/>
                          <a:pt x="11066" y="473798"/>
                          <a:pt x="9054" y="479834"/>
                        </a:cubicBezTo>
                        <a:cubicBezTo>
                          <a:pt x="8048" y="482852"/>
                          <a:pt x="6660" y="485768"/>
                          <a:pt x="6036" y="488887"/>
                        </a:cubicBezTo>
                        <a:cubicBezTo>
                          <a:pt x="2394" y="507096"/>
                          <a:pt x="4640" y="499111"/>
                          <a:pt x="0" y="513030"/>
                        </a:cubicBezTo>
                        <a:cubicBezTo>
                          <a:pt x="1006" y="517054"/>
                          <a:pt x="-131" y="522402"/>
                          <a:pt x="3018" y="525101"/>
                        </a:cubicBezTo>
                        <a:cubicBezTo>
                          <a:pt x="7849" y="529241"/>
                          <a:pt x="21125" y="531137"/>
                          <a:pt x="21125" y="531137"/>
                        </a:cubicBezTo>
                        <a:lnTo>
                          <a:pt x="30179" y="503977"/>
                        </a:lnTo>
                        <a:lnTo>
                          <a:pt x="33196" y="494923"/>
                        </a:lnTo>
                        <a:cubicBezTo>
                          <a:pt x="34202" y="480840"/>
                          <a:pt x="34564" y="466696"/>
                          <a:pt x="36214" y="452674"/>
                        </a:cubicBezTo>
                        <a:cubicBezTo>
                          <a:pt x="36586" y="449515"/>
                          <a:pt x="38358" y="446679"/>
                          <a:pt x="39232" y="443620"/>
                        </a:cubicBezTo>
                        <a:cubicBezTo>
                          <a:pt x="42834" y="431014"/>
                          <a:pt x="42896" y="427672"/>
                          <a:pt x="45268" y="413442"/>
                        </a:cubicBezTo>
                        <a:cubicBezTo>
                          <a:pt x="46274" y="391311"/>
                          <a:pt x="45926" y="369077"/>
                          <a:pt x="48286" y="347050"/>
                        </a:cubicBezTo>
                        <a:cubicBezTo>
                          <a:pt x="48964" y="340724"/>
                          <a:pt x="52309" y="334979"/>
                          <a:pt x="54321" y="328943"/>
                        </a:cubicBezTo>
                        <a:lnTo>
                          <a:pt x="63375" y="301782"/>
                        </a:lnTo>
                        <a:cubicBezTo>
                          <a:pt x="64381" y="298764"/>
                          <a:pt x="64627" y="295376"/>
                          <a:pt x="66392" y="292729"/>
                        </a:cubicBezTo>
                        <a:lnTo>
                          <a:pt x="72428" y="283676"/>
                        </a:lnTo>
                        <a:lnTo>
                          <a:pt x="78464" y="265569"/>
                        </a:lnTo>
                        <a:cubicBezTo>
                          <a:pt x="79470" y="262551"/>
                          <a:pt x="80858" y="259635"/>
                          <a:pt x="81482" y="256515"/>
                        </a:cubicBezTo>
                        <a:cubicBezTo>
                          <a:pt x="83558" y="246135"/>
                          <a:pt x="84674" y="239306"/>
                          <a:pt x="87517" y="229355"/>
                        </a:cubicBezTo>
                        <a:cubicBezTo>
                          <a:pt x="88391" y="226296"/>
                          <a:pt x="89529" y="223319"/>
                          <a:pt x="90535" y="220301"/>
                        </a:cubicBezTo>
                        <a:cubicBezTo>
                          <a:pt x="91541" y="213260"/>
                          <a:pt x="92613" y="206227"/>
                          <a:pt x="93553" y="199177"/>
                        </a:cubicBezTo>
                        <a:cubicBezTo>
                          <a:pt x="95148" y="187218"/>
                          <a:pt x="96283" y="172062"/>
                          <a:pt x="99588" y="159945"/>
                        </a:cubicBezTo>
                        <a:cubicBezTo>
                          <a:pt x="101262" y="153807"/>
                          <a:pt x="103612" y="147874"/>
                          <a:pt x="105624" y="141838"/>
                        </a:cubicBezTo>
                        <a:cubicBezTo>
                          <a:pt x="106630" y="138820"/>
                          <a:pt x="106877" y="135431"/>
                          <a:pt x="108642" y="132784"/>
                        </a:cubicBezTo>
                        <a:lnTo>
                          <a:pt x="114678" y="123731"/>
                        </a:lnTo>
                        <a:cubicBezTo>
                          <a:pt x="119989" y="107795"/>
                          <a:pt x="115930" y="117328"/>
                          <a:pt x="129767" y="96571"/>
                        </a:cubicBezTo>
                        <a:lnTo>
                          <a:pt x="135802" y="87517"/>
                        </a:lnTo>
                        <a:lnTo>
                          <a:pt x="141838" y="78464"/>
                        </a:lnTo>
                        <a:cubicBezTo>
                          <a:pt x="142844" y="75446"/>
                          <a:pt x="147105" y="71659"/>
                          <a:pt x="144856" y="69410"/>
                        </a:cubicBezTo>
                        <a:cubicBezTo>
                          <a:pt x="140357" y="64911"/>
                          <a:pt x="126749" y="63375"/>
                          <a:pt x="126749" y="63375"/>
                        </a:cubicBezTo>
                        <a:cubicBezTo>
                          <a:pt x="112401" y="53810"/>
                          <a:pt x="121136" y="58486"/>
                          <a:pt x="99588" y="51303"/>
                        </a:cubicBezTo>
                        <a:lnTo>
                          <a:pt x="81482" y="45268"/>
                        </a:lnTo>
                        <a:lnTo>
                          <a:pt x="54321" y="0"/>
                        </a:ln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6" name="フリーフォーム 1015"/>
                  <p:cNvSpPr/>
                  <p:nvPr/>
                </p:nvSpPr>
                <p:spPr>
                  <a:xfrm>
                    <a:off x="5652971" y="5465789"/>
                    <a:ext cx="232912" cy="218261"/>
                  </a:xfrm>
                  <a:custGeom>
                    <a:avLst/>
                    <a:gdLst>
                      <a:gd name="connsiteX0" fmla="*/ 48285 w 232912"/>
                      <a:gd name="connsiteY0" fmla="*/ 3891 h 218261"/>
                      <a:gd name="connsiteX1" fmla="*/ 63374 w 232912"/>
                      <a:gd name="connsiteY1" fmla="*/ 9927 h 218261"/>
                      <a:gd name="connsiteX2" fmla="*/ 90535 w 232912"/>
                      <a:gd name="connsiteY2" fmla="*/ 25016 h 218261"/>
                      <a:gd name="connsiteX3" fmla="*/ 99588 w 232912"/>
                      <a:gd name="connsiteY3" fmla="*/ 31052 h 218261"/>
                      <a:gd name="connsiteX4" fmla="*/ 117695 w 232912"/>
                      <a:gd name="connsiteY4" fmla="*/ 34069 h 218261"/>
                      <a:gd name="connsiteX5" fmla="*/ 181069 w 232912"/>
                      <a:gd name="connsiteY5" fmla="*/ 37087 h 218261"/>
                      <a:gd name="connsiteX6" fmla="*/ 202194 w 232912"/>
                      <a:gd name="connsiteY6" fmla="*/ 37087 h 218261"/>
                      <a:gd name="connsiteX7" fmla="*/ 208230 w 232912"/>
                      <a:gd name="connsiteY7" fmla="*/ 55194 h 218261"/>
                      <a:gd name="connsiteX8" fmla="*/ 211247 w 232912"/>
                      <a:gd name="connsiteY8" fmla="*/ 64248 h 218261"/>
                      <a:gd name="connsiteX9" fmla="*/ 208230 w 232912"/>
                      <a:gd name="connsiteY9" fmla="*/ 76319 h 218261"/>
                      <a:gd name="connsiteX10" fmla="*/ 181069 w 232912"/>
                      <a:gd name="connsiteY10" fmla="*/ 73301 h 218261"/>
                      <a:gd name="connsiteX11" fmla="*/ 144855 w 232912"/>
                      <a:gd name="connsiteY11" fmla="*/ 67265 h 218261"/>
                      <a:gd name="connsiteX12" fmla="*/ 84499 w 232912"/>
                      <a:gd name="connsiteY12" fmla="*/ 70283 h 218261"/>
                      <a:gd name="connsiteX13" fmla="*/ 96570 w 232912"/>
                      <a:gd name="connsiteY13" fmla="*/ 97444 h 218261"/>
                      <a:gd name="connsiteX14" fmla="*/ 105624 w 232912"/>
                      <a:gd name="connsiteY14" fmla="*/ 100461 h 218261"/>
                      <a:gd name="connsiteX15" fmla="*/ 114677 w 232912"/>
                      <a:gd name="connsiteY15" fmla="*/ 106497 h 218261"/>
                      <a:gd name="connsiteX16" fmla="*/ 141838 w 232912"/>
                      <a:gd name="connsiteY16" fmla="*/ 115551 h 218261"/>
                      <a:gd name="connsiteX17" fmla="*/ 150891 w 232912"/>
                      <a:gd name="connsiteY17" fmla="*/ 118568 h 218261"/>
                      <a:gd name="connsiteX18" fmla="*/ 159945 w 232912"/>
                      <a:gd name="connsiteY18" fmla="*/ 121586 h 218261"/>
                      <a:gd name="connsiteX19" fmla="*/ 190123 w 232912"/>
                      <a:gd name="connsiteY19" fmla="*/ 124604 h 218261"/>
                      <a:gd name="connsiteX20" fmla="*/ 205212 w 232912"/>
                      <a:gd name="connsiteY20" fmla="*/ 127622 h 218261"/>
                      <a:gd name="connsiteX21" fmla="*/ 226337 w 232912"/>
                      <a:gd name="connsiteY21" fmla="*/ 133658 h 218261"/>
                      <a:gd name="connsiteX22" fmla="*/ 229354 w 232912"/>
                      <a:gd name="connsiteY22" fmla="*/ 166854 h 218261"/>
                      <a:gd name="connsiteX23" fmla="*/ 211247 w 232912"/>
                      <a:gd name="connsiteY23" fmla="*/ 172889 h 218261"/>
                      <a:gd name="connsiteX24" fmla="*/ 144855 w 232912"/>
                      <a:gd name="connsiteY24" fmla="*/ 169871 h 218261"/>
                      <a:gd name="connsiteX25" fmla="*/ 72428 w 232912"/>
                      <a:gd name="connsiteY25" fmla="*/ 194014 h 218261"/>
                      <a:gd name="connsiteX26" fmla="*/ 45267 w 232912"/>
                      <a:gd name="connsiteY26" fmla="*/ 203067 h 218261"/>
                      <a:gd name="connsiteX27" fmla="*/ 36214 w 232912"/>
                      <a:gd name="connsiteY27" fmla="*/ 206085 h 218261"/>
                      <a:gd name="connsiteX28" fmla="*/ 15089 w 232912"/>
                      <a:gd name="connsiteY28" fmla="*/ 212121 h 218261"/>
                      <a:gd name="connsiteX29" fmla="*/ 6036 w 232912"/>
                      <a:gd name="connsiteY29" fmla="*/ 218157 h 218261"/>
                      <a:gd name="connsiteX30" fmla="*/ 3018 w 232912"/>
                      <a:gd name="connsiteY30" fmla="*/ 209103 h 218261"/>
                      <a:gd name="connsiteX31" fmla="*/ 0 w 232912"/>
                      <a:gd name="connsiteY31" fmla="*/ 197032 h 218261"/>
                      <a:gd name="connsiteX32" fmla="*/ 3018 w 232912"/>
                      <a:gd name="connsiteY32" fmla="*/ 175907 h 218261"/>
                      <a:gd name="connsiteX33" fmla="*/ 12071 w 232912"/>
                      <a:gd name="connsiteY33" fmla="*/ 169871 h 218261"/>
                      <a:gd name="connsiteX34" fmla="*/ 63374 w 232912"/>
                      <a:gd name="connsiteY34" fmla="*/ 166854 h 218261"/>
                      <a:gd name="connsiteX35" fmla="*/ 84499 w 232912"/>
                      <a:gd name="connsiteY35" fmla="*/ 157800 h 218261"/>
                      <a:gd name="connsiteX36" fmla="*/ 93552 w 232912"/>
                      <a:gd name="connsiteY36" fmla="*/ 154782 h 218261"/>
                      <a:gd name="connsiteX37" fmla="*/ 111659 w 232912"/>
                      <a:gd name="connsiteY37" fmla="*/ 142711 h 218261"/>
                      <a:gd name="connsiteX38" fmla="*/ 84499 w 232912"/>
                      <a:gd name="connsiteY38" fmla="*/ 130640 h 218261"/>
                      <a:gd name="connsiteX39" fmla="*/ 75445 w 232912"/>
                      <a:gd name="connsiteY39" fmla="*/ 127622 h 218261"/>
                      <a:gd name="connsiteX40" fmla="*/ 66392 w 232912"/>
                      <a:gd name="connsiteY40" fmla="*/ 121586 h 218261"/>
                      <a:gd name="connsiteX41" fmla="*/ 60356 w 232912"/>
                      <a:gd name="connsiteY41" fmla="*/ 112533 h 218261"/>
                      <a:gd name="connsiteX42" fmla="*/ 51303 w 232912"/>
                      <a:gd name="connsiteY42" fmla="*/ 109515 h 218261"/>
                      <a:gd name="connsiteX43" fmla="*/ 48285 w 232912"/>
                      <a:gd name="connsiteY43" fmla="*/ 100461 h 218261"/>
                      <a:gd name="connsiteX44" fmla="*/ 42249 w 232912"/>
                      <a:gd name="connsiteY44" fmla="*/ 91408 h 218261"/>
                      <a:gd name="connsiteX45" fmla="*/ 36214 w 232912"/>
                      <a:gd name="connsiteY45" fmla="*/ 73301 h 218261"/>
                      <a:gd name="connsiteX46" fmla="*/ 48285 w 232912"/>
                      <a:gd name="connsiteY46" fmla="*/ 3891 h 21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912" h="218261">
                        <a:moveTo>
                          <a:pt x="48285" y="3891"/>
                        </a:moveTo>
                        <a:cubicBezTo>
                          <a:pt x="52812" y="-6671"/>
                          <a:pt x="58618" y="7333"/>
                          <a:pt x="63374" y="9927"/>
                        </a:cubicBezTo>
                        <a:cubicBezTo>
                          <a:pt x="95985" y="27715"/>
                          <a:pt x="69399" y="17971"/>
                          <a:pt x="90535" y="25016"/>
                        </a:cubicBezTo>
                        <a:cubicBezTo>
                          <a:pt x="93553" y="27028"/>
                          <a:pt x="96147" y="29905"/>
                          <a:pt x="99588" y="31052"/>
                        </a:cubicBezTo>
                        <a:cubicBezTo>
                          <a:pt x="105393" y="32987"/>
                          <a:pt x="111593" y="33617"/>
                          <a:pt x="117695" y="34069"/>
                        </a:cubicBezTo>
                        <a:cubicBezTo>
                          <a:pt x="138786" y="35631"/>
                          <a:pt x="159944" y="36081"/>
                          <a:pt x="181069" y="37087"/>
                        </a:cubicBezTo>
                        <a:cubicBezTo>
                          <a:pt x="185279" y="36035"/>
                          <a:pt x="197602" y="30658"/>
                          <a:pt x="202194" y="37087"/>
                        </a:cubicBezTo>
                        <a:cubicBezTo>
                          <a:pt x="205892" y="42264"/>
                          <a:pt x="206218" y="49158"/>
                          <a:pt x="208230" y="55194"/>
                        </a:cubicBezTo>
                        <a:lnTo>
                          <a:pt x="211247" y="64248"/>
                        </a:lnTo>
                        <a:cubicBezTo>
                          <a:pt x="210241" y="68272"/>
                          <a:pt x="212203" y="75127"/>
                          <a:pt x="208230" y="76319"/>
                        </a:cubicBezTo>
                        <a:cubicBezTo>
                          <a:pt x="199505" y="78936"/>
                          <a:pt x="190108" y="74431"/>
                          <a:pt x="181069" y="73301"/>
                        </a:cubicBezTo>
                        <a:cubicBezTo>
                          <a:pt x="161108" y="70806"/>
                          <a:pt x="162419" y="70778"/>
                          <a:pt x="144855" y="67265"/>
                        </a:cubicBezTo>
                        <a:cubicBezTo>
                          <a:pt x="124736" y="68271"/>
                          <a:pt x="103273" y="62982"/>
                          <a:pt x="84499" y="70283"/>
                        </a:cubicBezTo>
                        <a:cubicBezTo>
                          <a:pt x="81089" y="71609"/>
                          <a:pt x="93045" y="94624"/>
                          <a:pt x="96570" y="97444"/>
                        </a:cubicBezTo>
                        <a:cubicBezTo>
                          <a:pt x="99054" y="99431"/>
                          <a:pt x="102606" y="99455"/>
                          <a:pt x="105624" y="100461"/>
                        </a:cubicBezTo>
                        <a:cubicBezTo>
                          <a:pt x="108642" y="102473"/>
                          <a:pt x="111363" y="105024"/>
                          <a:pt x="114677" y="106497"/>
                        </a:cubicBezTo>
                        <a:lnTo>
                          <a:pt x="141838" y="115551"/>
                        </a:lnTo>
                        <a:lnTo>
                          <a:pt x="150891" y="118568"/>
                        </a:lnTo>
                        <a:cubicBezTo>
                          <a:pt x="153909" y="119574"/>
                          <a:pt x="156780" y="121269"/>
                          <a:pt x="159945" y="121586"/>
                        </a:cubicBezTo>
                        <a:cubicBezTo>
                          <a:pt x="170004" y="122592"/>
                          <a:pt x="180102" y="123268"/>
                          <a:pt x="190123" y="124604"/>
                        </a:cubicBezTo>
                        <a:cubicBezTo>
                          <a:pt x="195207" y="125282"/>
                          <a:pt x="200205" y="126509"/>
                          <a:pt x="205212" y="127622"/>
                        </a:cubicBezTo>
                        <a:cubicBezTo>
                          <a:pt x="216579" y="130148"/>
                          <a:pt x="216256" y="130298"/>
                          <a:pt x="226337" y="133658"/>
                        </a:cubicBezTo>
                        <a:cubicBezTo>
                          <a:pt x="228704" y="140759"/>
                          <a:pt x="237885" y="158323"/>
                          <a:pt x="229354" y="166854"/>
                        </a:cubicBezTo>
                        <a:cubicBezTo>
                          <a:pt x="224855" y="171353"/>
                          <a:pt x="211247" y="172889"/>
                          <a:pt x="211247" y="172889"/>
                        </a:cubicBezTo>
                        <a:cubicBezTo>
                          <a:pt x="177842" y="161755"/>
                          <a:pt x="199490" y="166457"/>
                          <a:pt x="144855" y="169871"/>
                        </a:cubicBezTo>
                        <a:lnTo>
                          <a:pt x="72428" y="194014"/>
                        </a:lnTo>
                        <a:lnTo>
                          <a:pt x="45267" y="203067"/>
                        </a:lnTo>
                        <a:cubicBezTo>
                          <a:pt x="42249" y="204073"/>
                          <a:pt x="39300" y="205313"/>
                          <a:pt x="36214" y="206085"/>
                        </a:cubicBezTo>
                        <a:cubicBezTo>
                          <a:pt x="21057" y="209875"/>
                          <a:pt x="28078" y="207791"/>
                          <a:pt x="15089" y="212121"/>
                        </a:cubicBezTo>
                        <a:cubicBezTo>
                          <a:pt x="12071" y="214133"/>
                          <a:pt x="9555" y="219037"/>
                          <a:pt x="6036" y="218157"/>
                        </a:cubicBezTo>
                        <a:cubicBezTo>
                          <a:pt x="2950" y="217385"/>
                          <a:pt x="3892" y="212162"/>
                          <a:pt x="3018" y="209103"/>
                        </a:cubicBezTo>
                        <a:cubicBezTo>
                          <a:pt x="1879" y="205115"/>
                          <a:pt x="1006" y="201056"/>
                          <a:pt x="0" y="197032"/>
                        </a:cubicBezTo>
                        <a:cubicBezTo>
                          <a:pt x="1006" y="189990"/>
                          <a:pt x="129" y="182407"/>
                          <a:pt x="3018" y="175907"/>
                        </a:cubicBezTo>
                        <a:cubicBezTo>
                          <a:pt x="4491" y="172593"/>
                          <a:pt x="8484" y="170409"/>
                          <a:pt x="12071" y="169871"/>
                        </a:cubicBezTo>
                        <a:cubicBezTo>
                          <a:pt x="29012" y="167330"/>
                          <a:pt x="46273" y="167860"/>
                          <a:pt x="63374" y="166854"/>
                        </a:cubicBezTo>
                        <a:cubicBezTo>
                          <a:pt x="88495" y="160573"/>
                          <a:pt x="63659" y="168221"/>
                          <a:pt x="84499" y="157800"/>
                        </a:cubicBezTo>
                        <a:cubicBezTo>
                          <a:pt x="87344" y="156377"/>
                          <a:pt x="90771" y="156327"/>
                          <a:pt x="93552" y="154782"/>
                        </a:cubicBezTo>
                        <a:cubicBezTo>
                          <a:pt x="99893" y="151259"/>
                          <a:pt x="111659" y="142711"/>
                          <a:pt x="111659" y="142711"/>
                        </a:cubicBezTo>
                        <a:cubicBezTo>
                          <a:pt x="97312" y="133145"/>
                          <a:pt x="106048" y="137822"/>
                          <a:pt x="84499" y="130640"/>
                        </a:cubicBezTo>
                        <a:lnTo>
                          <a:pt x="75445" y="127622"/>
                        </a:lnTo>
                        <a:cubicBezTo>
                          <a:pt x="72427" y="125610"/>
                          <a:pt x="68957" y="124151"/>
                          <a:pt x="66392" y="121586"/>
                        </a:cubicBezTo>
                        <a:cubicBezTo>
                          <a:pt x="63827" y="119021"/>
                          <a:pt x="63188" y="114799"/>
                          <a:pt x="60356" y="112533"/>
                        </a:cubicBezTo>
                        <a:cubicBezTo>
                          <a:pt x="57872" y="110546"/>
                          <a:pt x="54321" y="110521"/>
                          <a:pt x="51303" y="109515"/>
                        </a:cubicBezTo>
                        <a:cubicBezTo>
                          <a:pt x="50297" y="106497"/>
                          <a:pt x="49708" y="103306"/>
                          <a:pt x="48285" y="100461"/>
                        </a:cubicBezTo>
                        <a:cubicBezTo>
                          <a:pt x="46663" y="97217"/>
                          <a:pt x="43722" y="94722"/>
                          <a:pt x="42249" y="91408"/>
                        </a:cubicBezTo>
                        <a:cubicBezTo>
                          <a:pt x="39665" y="85594"/>
                          <a:pt x="36214" y="73301"/>
                          <a:pt x="36214" y="73301"/>
                        </a:cubicBezTo>
                        <a:cubicBezTo>
                          <a:pt x="32342" y="46201"/>
                          <a:pt x="43758" y="14453"/>
                          <a:pt x="48285" y="3891"/>
                        </a:cubicBezTo>
                        <a:close/>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7" name="フリーフォーム 1016"/>
                  <p:cNvSpPr/>
                  <p:nvPr/>
                </p:nvSpPr>
                <p:spPr>
                  <a:xfrm>
                    <a:off x="5680131" y="4153910"/>
                    <a:ext cx="283676" cy="1342931"/>
                  </a:xfrm>
                  <a:custGeom>
                    <a:avLst/>
                    <a:gdLst>
                      <a:gd name="connsiteX0" fmla="*/ 39232 w 283676"/>
                      <a:gd name="connsiteY0" fmla="*/ 1321806 h 1342931"/>
                      <a:gd name="connsiteX1" fmla="*/ 54321 w 283676"/>
                      <a:gd name="connsiteY1" fmla="*/ 1330859 h 1342931"/>
                      <a:gd name="connsiteX2" fmla="*/ 72428 w 283676"/>
                      <a:gd name="connsiteY2" fmla="*/ 1342931 h 1342931"/>
                      <a:gd name="connsiteX3" fmla="*/ 78464 w 283676"/>
                      <a:gd name="connsiteY3" fmla="*/ 1333877 h 1342931"/>
                      <a:gd name="connsiteX4" fmla="*/ 72428 w 283676"/>
                      <a:gd name="connsiteY4" fmla="*/ 1306717 h 1342931"/>
                      <a:gd name="connsiteX5" fmla="*/ 69410 w 283676"/>
                      <a:gd name="connsiteY5" fmla="*/ 1291628 h 1342931"/>
                      <a:gd name="connsiteX6" fmla="*/ 66392 w 283676"/>
                      <a:gd name="connsiteY6" fmla="*/ 1282574 h 1342931"/>
                      <a:gd name="connsiteX7" fmla="*/ 63375 w 283676"/>
                      <a:gd name="connsiteY7" fmla="*/ 1270503 h 1342931"/>
                      <a:gd name="connsiteX8" fmla="*/ 72428 w 283676"/>
                      <a:gd name="connsiteY8" fmla="*/ 1216182 h 1342931"/>
                      <a:gd name="connsiteX9" fmla="*/ 75446 w 283676"/>
                      <a:gd name="connsiteY9" fmla="*/ 1207129 h 1342931"/>
                      <a:gd name="connsiteX10" fmla="*/ 78464 w 283676"/>
                      <a:gd name="connsiteY10" fmla="*/ 1198075 h 1342931"/>
                      <a:gd name="connsiteX11" fmla="*/ 84499 w 283676"/>
                      <a:gd name="connsiteY11" fmla="*/ 1134701 h 1342931"/>
                      <a:gd name="connsiteX12" fmla="*/ 87517 w 283676"/>
                      <a:gd name="connsiteY12" fmla="*/ 1119612 h 1342931"/>
                      <a:gd name="connsiteX13" fmla="*/ 90535 w 283676"/>
                      <a:gd name="connsiteY13" fmla="*/ 1095469 h 1342931"/>
                      <a:gd name="connsiteX14" fmla="*/ 96571 w 283676"/>
                      <a:gd name="connsiteY14" fmla="*/ 1007952 h 1342931"/>
                      <a:gd name="connsiteX15" fmla="*/ 99588 w 283676"/>
                      <a:gd name="connsiteY15" fmla="*/ 995881 h 1342931"/>
                      <a:gd name="connsiteX16" fmla="*/ 105624 w 283676"/>
                      <a:gd name="connsiteY16" fmla="*/ 926471 h 1342931"/>
                      <a:gd name="connsiteX17" fmla="*/ 111660 w 283676"/>
                      <a:gd name="connsiteY17" fmla="*/ 890257 h 1342931"/>
                      <a:gd name="connsiteX18" fmla="*/ 117695 w 283676"/>
                      <a:gd name="connsiteY18" fmla="*/ 848008 h 1342931"/>
                      <a:gd name="connsiteX19" fmla="*/ 120713 w 283676"/>
                      <a:gd name="connsiteY19" fmla="*/ 835937 h 1342931"/>
                      <a:gd name="connsiteX20" fmla="*/ 126749 w 283676"/>
                      <a:gd name="connsiteY20" fmla="*/ 817830 h 1342931"/>
                      <a:gd name="connsiteX21" fmla="*/ 135802 w 283676"/>
                      <a:gd name="connsiteY21" fmla="*/ 787651 h 1342931"/>
                      <a:gd name="connsiteX22" fmla="*/ 141838 w 283676"/>
                      <a:gd name="connsiteY22" fmla="*/ 769544 h 1342931"/>
                      <a:gd name="connsiteX23" fmla="*/ 147874 w 283676"/>
                      <a:gd name="connsiteY23" fmla="*/ 748420 h 1342931"/>
                      <a:gd name="connsiteX24" fmla="*/ 150891 w 283676"/>
                      <a:gd name="connsiteY24" fmla="*/ 730313 h 1342931"/>
                      <a:gd name="connsiteX25" fmla="*/ 144856 w 283676"/>
                      <a:gd name="connsiteY25" fmla="*/ 576404 h 1342931"/>
                      <a:gd name="connsiteX26" fmla="*/ 141838 w 283676"/>
                      <a:gd name="connsiteY26" fmla="*/ 543208 h 1342931"/>
                      <a:gd name="connsiteX27" fmla="*/ 138820 w 283676"/>
                      <a:gd name="connsiteY27" fmla="*/ 519065 h 1342931"/>
                      <a:gd name="connsiteX28" fmla="*/ 141838 w 283676"/>
                      <a:gd name="connsiteY28" fmla="*/ 443620 h 1342931"/>
                      <a:gd name="connsiteX29" fmla="*/ 144856 w 283676"/>
                      <a:gd name="connsiteY29" fmla="*/ 425513 h 1342931"/>
                      <a:gd name="connsiteX30" fmla="*/ 150891 w 283676"/>
                      <a:gd name="connsiteY30" fmla="*/ 404388 h 1342931"/>
                      <a:gd name="connsiteX31" fmla="*/ 156927 w 283676"/>
                      <a:gd name="connsiteY31" fmla="*/ 350067 h 1342931"/>
                      <a:gd name="connsiteX32" fmla="*/ 159945 w 283676"/>
                      <a:gd name="connsiteY32" fmla="*/ 337996 h 1342931"/>
                      <a:gd name="connsiteX33" fmla="*/ 162963 w 283676"/>
                      <a:gd name="connsiteY33" fmla="*/ 319889 h 1342931"/>
                      <a:gd name="connsiteX34" fmla="*/ 175034 w 283676"/>
                      <a:gd name="connsiteY34" fmla="*/ 277639 h 1342931"/>
                      <a:gd name="connsiteX35" fmla="*/ 178052 w 283676"/>
                      <a:gd name="connsiteY35" fmla="*/ 268586 h 1342931"/>
                      <a:gd name="connsiteX36" fmla="*/ 187105 w 283676"/>
                      <a:gd name="connsiteY36" fmla="*/ 259533 h 1342931"/>
                      <a:gd name="connsiteX37" fmla="*/ 193141 w 283676"/>
                      <a:gd name="connsiteY37" fmla="*/ 250479 h 1342931"/>
                      <a:gd name="connsiteX38" fmla="*/ 202194 w 283676"/>
                      <a:gd name="connsiteY38" fmla="*/ 244443 h 1342931"/>
                      <a:gd name="connsiteX39" fmla="*/ 217284 w 283676"/>
                      <a:gd name="connsiteY39" fmla="*/ 226337 h 1342931"/>
                      <a:gd name="connsiteX40" fmla="*/ 223319 w 283676"/>
                      <a:gd name="connsiteY40" fmla="*/ 217283 h 1342931"/>
                      <a:gd name="connsiteX41" fmla="*/ 232373 w 283676"/>
                      <a:gd name="connsiteY41" fmla="*/ 214265 h 1342931"/>
                      <a:gd name="connsiteX42" fmla="*/ 250480 w 283676"/>
                      <a:gd name="connsiteY42" fmla="*/ 199176 h 1342931"/>
                      <a:gd name="connsiteX43" fmla="*/ 259533 w 283676"/>
                      <a:gd name="connsiteY43" fmla="*/ 193140 h 1342931"/>
                      <a:gd name="connsiteX44" fmla="*/ 271604 w 283676"/>
                      <a:gd name="connsiteY44" fmla="*/ 178051 h 1342931"/>
                      <a:gd name="connsiteX45" fmla="*/ 274622 w 283676"/>
                      <a:gd name="connsiteY45" fmla="*/ 168998 h 1342931"/>
                      <a:gd name="connsiteX46" fmla="*/ 280658 w 283676"/>
                      <a:gd name="connsiteY46" fmla="*/ 120713 h 1342931"/>
                      <a:gd name="connsiteX47" fmla="*/ 283676 w 283676"/>
                      <a:gd name="connsiteY47" fmla="*/ 105624 h 1342931"/>
                      <a:gd name="connsiteX48" fmla="*/ 280658 w 283676"/>
                      <a:gd name="connsiteY48" fmla="*/ 81481 h 1342931"/>
                      <a:gd name="connsiteX49" fmla="*/ 268586 w 283676"/>
                      <a:gd name="connsiteY49" fmla="*/ 48285 h 1342931"/>
                      <a:gd name="connsiteX50" fmla="*/ 250480 w 283676"/>
                      <a:gd name="connsiteY50" fmla="*/ 36214 h 1342931"/>
                      <a:gd name="connsiteX51" fmla="*/ 223319 w 283676"/>
                      <a:gd name="connsiteY51" fmla="*/ 27160 h 1342931"/>
                      <a:gd name="connsiteX52" fmla="*/ 214266 w 283676"/>
                      <a:gd name="connsiteY52" fmla="*/ 24142 h 1342931"/>
                      <a:gd name="connsiteX53" fmla="*/ 205212 w 283676"/>
                      <a:gd name="connsiteY53" fmla="*/ 21125 h 1342931"/>
                      <a:gd name="connsiteX54" fmla="*/ 187105 w 283676"/>
                      <a:gd name="connsiteY54" fmla="*/ 12071 h 1342931"/>
                      <a:gd name="connsiteX55" fmla="*/ 178052 w 283676"/>
                      <a:gd name="connsiteY55" fmla="*/ 6036 h 1342931"/>
                      <a:gd name="connsiteX56" fmla="*/ 159945 w 283676"/>
                      <a:gd name="connsiteY56" fmla="*/ 0 h 1342931"/>
                      <a:gd name="connsiteX57" fmla="*/ 126749 w 283676"/>
                      <a:gd name="connsiteY57" fmla="*/ 6036 h 1342931"/>
                      <a:gd name="connsiteX58" fmla="*/ 117695 w 283676"/>
                      <a:gd name="connsiteY58" fmla="*/ 12071 h 1342931"/>
                      <a:gd name="connsiteX59" fmla="*/ 111660 w 283676"/>
                      <a:gd name="connsiteY59" fmla="*/ 21125 h 1342931"/>
                      <a:gd name="connsiteX60" fmla="*/ 102606 w 283676"/>
                      <a:gd name="connsiteY60" fmla="*/ 27160 h 1342931"/>
                      <a:gd name="connsiteX61" fmla="*/ 99588 w 283676"/>
                      <a:gd name="connsiteY61" fmla="*/ 36214 h 1342931"/>
                      <a:gd name="connsiteX62" fmla="*/ 81482 w 283676"/>
                      <a:gd name="connsiteY62" fmla="*/ 48285 h 1342931"/>
                      <a:gd name="connsiteX63" fmla="*/ 63375 w 283676"/>
                      <a:gd name="connsiteY63" fmla="*/ 57339 h 1342931"/>
                      <a:gd name="connsiteX64" fmla="*/ 15089 w 283676"/>
                      <a:gd name="connsiteY64" fmla="*/ 60356 h 1342931"/>
                      <a:gd name="connsiteX65" fmla="*/ 6036 w 283676"/>
                      <a:gd name="connsiteY65" fmla="*/ 87517 h 1342931"/>
                      <a:gd name="connsiteX66" fmla="*/ 3018 w 283676"/>
                      <a:gd name="connsiteY66" fmla="*/ 96570 h 1342931"/>
                      <a:gd name="connsiteX67" fmla="*/ 0 w 283676"/>
                      <a:gd name="connsiteY67" fmla="*/ 108641 h 1342931"/>
                      <a:gd name="connsiteX68" fmla="*/ 3018 w 283676"/>
                      <a:gd name="connsiteY68" fmla="*/ 190123 h 1342931"/>
                      <a:gd name="connsiteX69" fmla="*/ 6036 w 283676"/>
                      <a:gd name="connsiteY69" fmla="*/ 202194 h 1342931"/>
                      <a:gd name="connsiteX70" fmla="*/ 12072 w 283676"/>
                      <a:gd name="connsiteY70" fmla="*/ 220301 h 1342931"/>
                      <a:gd name="connsiteX71" fmla="*/ 24143 w 283676"/>
                      <a:gd name="connsiteY71" fmla="*/ 250479 h 1342931"/>
                      <a:gd name="connsiteX72" fmla="*/ 30179 w 283676"/>
                      <a:gd name="connsiteY72" fmla="*/ 274622 h 1342931"/>
                      <a:gd name="connsiteX73" fmla="*/ 33196 w 283676"/>
                      <a:gd name="connsiteY73" fmla="*/ 283675 h 1342931"/>
                      <a:gd name="connsiteX74" fmla="*/ 39232 w 283676"/>
                      <a:gd name="connsiteY74" fmla="*/ 292729 h 1342931"/>
                      <a:gd name="connsiteX75" fmla="*/ 42250 w 283676"/>
                      <a:gd name="connsiteY75" fmla="*/ 304800 h 1342931"/>
                      <a:gd name="connsiteX76" fmla="*/ 45268 w 283676"/>
                      <a:gd name="connsiteY76" fmla="*/ 319889 h 1342931"/>
                      <a:gd name="connsiteX77" fmla="*/ 51303 w 283676"/>
                      <a:gd name="connsiteY77" fmla="*/ 331960 h 1342931"/>
                      <a:gd name="connsiteX78" fmla="*/ 57339 w 283676"/>
                      <a:gd name="connsiteY78" fmla="*/ 350067 h 1342931"/>
                      <a:gd name="connsiteX79" fmla="*/ 60357 w 283676"/>
                      <a:gd name="connsiteY79" fmla="*/ 359121 h 1342931"/>
                      <a:gd name="connsiteX80" fmla="*/ 66392 w 283676"/>
                      <a:gd name="connsiteY80" fmla="*/ 368174 h 1342931"/>
                      <a:gd name="connsiteX81" fmla="*/ 75446 w 283676"/>
                      <a:gd name="connsiteY81" fmla="*/ 395335 h 1342931"/>
                      <a:gd name="connsiteX82" fmla="*/ 78464 w 283676"/>
                      <a:gd name="connsiteY82" fmla="*/ 404388 h 1342931"/>
                      <a:gd name="connsiteX83" fmla="*/ 84499 w 283676"/>
                      <a:gd name="connsiteY83" fmla="*/ 413441 h 1342931"/>
                      <a:gd name="connsiteX84" fmla="*/ 93553 w 283676"/>
                      <a:gd name="connsiteY84" fmla="*/ 440602 h 1342931"/>
                      <a:gd name="connsiteX85" fmla="*/ 96571 w 283676"/>
                      <a:gd name="connsiteY85" fmla="*/ 449655 h 1342931"/>
                      <a:gd name="connsiteX86" fmla="*/ 99588 w 283676"/>
                      <a:gd name="connsiteY86" fmla="*/ 458709 h 1342931"/>
                      <a:gd name="connsiteX87" fmla="*/ 105624 w 283676"/>
                      <a:gd name="connsiteY87" fmla="*/ 506994 h 1342931"/>
                      <a:gd name="connsiteX88" fmla="*/ 108642 w 283676"/>
                      <a:gd name="connsiteY88" fmla="*/ 522083 h 1342931"/>
                      <a:gd name="connsiteX89" fmla="*/ 111660 w 283676"/>
                      <a:gd name="connsiteY89" fmla="*/ 531137 h 1342931"/>
                      <a:gd name="connsiteX90" fmla="*/ 108642 w 283676"/>
                      <a:gd name="connsiteY90" fmla="*/ 685045 h 1342931"/>
                      <a:gd name="connsiteX91" fmla="*/ 105624 w 283676"/>
                      <a:gd name="connsiteY91" fmla="*/ 703152 h 1342931"/>
                      <a:gd name="connsiteX92" fmla="*/ 96571 w 283676"/>
                      <a:gd name="connsiteY92" fmla="*/ 751438 h 1342931"/>
                      <a:gd name="connsiteX93" fmla="*/ 93553 w 283676"/>
                      <a:gd name="connsiteY93" fmla="*/ 790669 h 1342931"/>
                      <a:gd name="connsiteX94" fmla="*/ 84499 w 283676"/>
                      <a:gd name="connsiteY94" fmla="*/ 829901 h 1342931"/>
                      <a:gd name="connsiteX95" fmla="*/ 78464 w 283676"/>
                      <a:gd name="connsiteY95" fmla="*/ 863097 h 1342931"/>
                      <a:gd name="connsiteX96" fmla="*/ 72428 w 283676"/>
                      <a:gd name="connsiteY96" fmla="*/ 890257 h 1342931"/>
                      <a:gd name="connsiteX97" fmla="*/ 69410 w 283676"/>
                      <a:gd name="connsiteY97" fmla="*/ 908364 h 1342931"/>
                      <a:gd name="connsiteX98" fmla="*/ 63375 w 283676"/>
                      <a:gd name="connsiteY98" fmla="*/ 956649 h 1342931"/>
                      <a:gd name="connsiteX99" fmla="*/ 60357 w 283676"/>
                      <a:gd name="connsiteY99" fmla="*/ 1137719 h 1342931"/>
                      <a:gd name="connsiteX100" fmla="*/ 57339 w 283676"/>
                      <a:gd name="connsiteY100" fmla="*/ 1167897 h 1342931"/>
                      <a:gd name="connsiteX101" fmla="*/ 54321 w 283676"/>
                      <a:gd name="connsiteY101" fmla="*/ 1240325 h 1342931"/>
                      <a:gd name="connsiteX102" fmla="*/ 48285 w 283676"/>
                      <a:gd name="connsiteY102" fmla="*/ 1276539 h 1342931"/>
                      <a:gd name="connsiteX103" fmla="*/ 45268 w 283676"/>
                      <a:gd name="connsiteY103" fmla="*/ 1288610 h 1342931"/>
                      <a:gd name="connsiteX104" fmla="*/ 39232 w 283676"/>
                      <a:gd name="connsiteY104" fmla="*/ 1321806 h 134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83676" h="1342931">
                        <a:moveTo>
                          <a:pt x="39232" y="1321806"/>
                        </a:moveTo>
                        <a:cubicBezTo>
                          <a:pt x="40741" y="1328848"/>
                          <a:pt x="49629" y="1327340"/>
                          <a:pt x="54321" y="1330859"/>
                        </a:cubicBezTo>
                        <a:cubicBezTo>
                          <a:pt x="72407" y="1344424"/>
                          <a:pt x="54271" y="1336878"/>
                          <a:pt x="72428" y="1342931"/>
                        </a:cubicBezTo>
                        <a:cubicBezTo>
                          <a:pt x="74440" y="1339913"/>
                          <a:pt x="78063" y="1337482"/>
                          <a:pt x="78464" y="1333877"/>
                        </a:cubicBezTo>
                        <a:cubicBezTo>
                          <a:pt x="79742" y="1322378"/>
                          <a:pt x="74876" y="1316509"/>
                          <a:pt x="72428" y="1306717"/>
                        </a:cubicBezTo>
                        <a:cubicBezTo>
                          <a:pt x="71184" y="1301741"/>
                          <a:pt x="70654" y="1296604"/>
                          <a:pt x="69410" y="1291628"/>
                        </a:cubicBezTo>
                        <a:cubicBezTo>
                          <a:pt x="68638" y="1288542"/>
                          <a:pt x="67266" y="1285633"/>
                          <a:pt x="66392" y="1282574"/>
                        </a:cubicBezTo>
                        <a:cubicBezTo>
                          <a:pt x="65253" y="1278586"/>
                          <a:pt x="64381" y="1274527"/>
                          <a:pt x="63375" y="1270503"/>
                        </a:cubicBezTo>
                        <a:cubicBezTo>
                          <a:pt x="66920" y="1227950"/>
                          <a:pt x="62561" y="1245780"/>
                          <a:pt x="72428" y="1216182"/>
                        </a:cubicBezTo>
                        <a:lnTo>
                          <a:pt x="75446" y="1207129"/>
                        </a:lnTo>
                        <a:lnTo>
                          <a:pt x="78464" y="1198075"/>
                        </a:lnTo>
                        <a:cubicBezTo>
                          <a:pt x="79920" y="1180606"/>
                          <a:pt x="81888" y="1152978"/>
                          <a:pt x="84499" y="1134701"/>
                        </a:cubicBezTo>
                        <a:cubicBezTo>
                          <a:pt x="85224" y="1129623"/>
                          <a:pt x="86737" y="1124682"/>
                          <a:pt x="87517" y="1119612"/>
                        </a:cubicBezTo>
                        <a:cubicBezTo>
                          <a:pt x="88750" y="1111596"/>
                          <a:pt x="89529" y="1103517"/>
                          <a:pt x="90535" y="1095469"/>
                        </a:cubicBezTo>
                        <a:cubicBezTo>
                          <a:pt x="91755" y="1072287"/>
                          <a:pt x="92879" y="1033800"/>
                          <a:pt x="96571" y="1007952"/>
                        </a:cubicBezTo>
                        <a:cubicBezTo>
                          <a:pt x="97157" y="1003846"/>
                          <a:pt x="98582" y="999905"/>
                          <a:pt x="99588" y="995881"/>
                        </a:cubicBezTo>
                        <a:cubicBezTo>
                          <a:pt x="101979" y="964797"/>
                          <a:pt x="102382" y="955650"/>
                          <a:pt x="105624" y="926471"/>
                        </a:cubicBezTo>
                        <a:cubicBezTo>
                          <a:pt x="108450" y="901040"/>
                          <a:pt x="107036" y="908751"/>
                          <a:pt x="111660" y="890257"/>
                        </a:cubicBezTo>
                        <a:cubicBezTo>
                          <a:pt x="114295" y="866546"/>
                          <a:pt x="113427" y="867217"/>
                          <a:pt x="117695" y="848008"/>
                        </a:cubicBezTo>
                        <a:cubicBezTo>
                          <a:pt x="118595" y="843959"/>
                          <a:pt x="119521" y="839910"/>
                          <a:pt x="120713" y="835937"/>
                        </a:cubicBezTo>
                        <a:cubicBezTo>
                          <a:pt x="122541" y="829843"/>
                          <a:pt x="125206" y="824002"/>
                          <a:pt x="126749" y="817830"/>
                        </a:cubicBezTo>
                        <a:cubicBezTo>
                          <a:pt x="131309" y="799590"/>
                          <a:pt x="128457" y="809687"/>
                          <a:pt x="135802" y="787651"/>
                        </a:cubicBezTo>
                        <a:lnTo>
                          <a:pt x="141838" y="769544"/>
                        </a:lnTo>
                        <a:cubicBezTo>
                          <a:pt x="145628" y="754387"/>
                          <a:pt x="143544" y="761408"/>
                          <a:pt x="147874" y="748420"/>
                        </a:cubicBezTo>
                        <a:cubicBezTo>
                          <a:pt x="148880" y="742384"/>
                          <a:pt x="150891" y="736432"/>
                          <a:pt x="150891" y="730313"/>
                        </a:cubicBezTo>
                        <a:cubicBezTo>
                          <a:pt x="150891" y="602006"/>
                          <a:pt x="156605" y="635145"/>
                          <a:pt x="144856" y="576404"/>
                        </a:cubicBezTo>
                        <a:cubicBezTo>
                          <a:pt x="143850" y="565339"/>
                          <a:pt x="143001" y="554258"/>
                          <a:pt x="141838" y="543208"/>
                        </a:cubicBezTo>
                        <a:cubicBezTo>
                          <a:pt x="140989" y="535142"/>
                          <a:pt x="138820" y="527175"/>
                          <a:pt x="138820" y="519065"/>
                        </a:cubicBezTo>
                        <a:cubicBezTo>
                          <a:pt x="138820" y="493897"/>
                          <a:pt x="140217" y="468736"/>
                          <a:pt x="141838" y="443620"/>
                        </a:cubicBezTo>
                        <a:cubicBezTo>
                          <a:pt x="142232" y="437514"/>
                          <a:pt x="143529" y="431486"/>
                          <a:pt x="144856" y="425513"/>
                        </a:cubicBezTo>
                        <a:cubicBezTo>
                          <a:pt x="151320" y="396426"/>
                          <a:pt x="144320" y="440533"/>
                          <a:pt x="150891" y="404388"/>
                        </a:cubicBezTo>
                        <a:cubicBezTo>
                          <a:pt x="156143" y="375497"/>
                          <a:pt x="152229" y="385296"/>
                          <a:pt x="156927" y="350067"/>
                        </a:cubicBezTo>
                        <a:cubicBezTo>
                          <a:pt x="157475" y="345956"/>
                          <a:pt x="159132" y="342063"/>
                          <a:pt x="159945" y="337996"/>
                        </a:cubicBezTo>
                        <a:cubicBezTo>
                          <a:pt x="161145" y="331996"/>
                          <a:pt x="161681" y="325872"/>
                          <a:pt x="162963" y="319889"/>
                        </a:cubicBezTo>
                        <a:cubicBezTo>
                          <a:pt x="167511" y="298663"/>
                          <a:pt x="168698" y="296645"/>
                          <a:pt x="175034" y="277639"/>
                        </a:cubicBezTo>
                        <a:cubicBezTo>
                          <a:pt x="176040" y="274621"/>
                          <a:pt x="175803" y="270835"/>
                          <a:pt x="178052" y="268586"/>
                        </a:cubicBezTo>
                        <a:cubicBezTo>
                          <a:pt x="181070" y="265568"/>
                          <a:pt x="184373" y="262811"/>
                          <a:pt x="187105" y="259533"/>
                        </a:cubicBezTo>
                        <a:cubicBezTo>
                          <a:pt x="189427" y="256747"/>
                          <a:pt x="190576" y="253044"/>
                          <a:pt x="193141" y="250479"/>
                        </a:cubicBezTo>
                        <a:cubicBezTo>
                          <a:pt x="195706" y="247914"/>
                          <a:pt x="199176" y="246455"/>
                          <a:pt x="202194" y="244443"/>
                        </a:cubicBezTo>
                        <a:cubicBezTo>
                          <a:pt x="217188" y="221954"/>
                          <a:pt x="197910" y="249586"/>
                          <a:pt x="217284" y="226337"/>
                        </a:cubicBezTo>
                        <a:cubicBezTo>
                          <a:pt x="219606" y="223551"/>
                          <a:pt x="220487" y="219549"/>
                          <a:pt x="223319" y="217283"/>
                        </a:cubicBezTo>
                        <a:cubicBezTo>
                          <a:pt x="225803" y="215296"/>
                          <a:pt x="229528" y="215688"/>
                          <a:pt x="232373" y="214265"/>
                        </a:cubicBezTo>
                        <a:cubicBezTo>
                          <a:pt x="243611" y="208646"/>
                          <a:pt x="240470" y="207518"/>
                          <a:pt x="250480" y="199176"/>
                        </a:cubicBezTo>
                        <a:cubicBezTo>
                          <a:pt x="253266" y="196854"/>
                          <a:pt x="256515" y="195152"/>
                          <a:pt x="259533" y="193140"/>
                        </a:cubicBezTo>
                        <a:cubicBezTo>
                          <a:pt x="267119" y="170385"/>
                          <a:pt x="256004" y="197551"/>
                          <a:pt x="271604" y="178051"/>
                        </a:cubicBezTo>
                        <a:cubicBezTo>
                          <a:pt x="273591" y="175567"/>
                          <a:pt x="273616" y="172016"/>
                          <a:pt x="274622" y="168998"/>
                        </a:cubicBezTo>
                        <a:cubicBezTo>
                          <a:pt x="276587" y="151313"/>
                          <a:pt x="277787" y="137936"/>
                          <a:pt x="280658" y="120713"/>
                        </a:cubicBezTo>
                        <a:cubicBezTo>
                          <a:pt x="281501" y="115654"/>
                          <a:pt x="282670" y="110654"/>
                          <a:pt x="283676" y="105624"/>
                        </a:cubicBezTo>
                        <a:cubicBezTo>
                          <a:pt x="282670" y="97576"/>
                          <a:pt x="282153" y="89452"/>
                          <a:pt x="280658" y="81481"/>
                        </a:cubicBezTo>
                        <a:cubicBezTo>
                          <a:pt x="279221" y="73818"/>
                          <a:pt x="276828" y="55497"/>
                          <a:pt x="268586" y="48285"/>
                        </a:cubicBezTo>
                        <a:cubicBezTo>
                          <a:pt x="263127" y="43508"/>
                          <a:pt x="257361" y="38508"/>
                          <a:pt x="250480" y="36214"/>
                        </a:cubicBezTo>
                        <a:lnTo>
                          <a:pt x="223319" y="27160"/>
                        </a:lnTo>
                        <a:lnTo>
                          <a:pt x="214266" y="24142"/>
                        </a:lnTo>
                        <a:lnTo>
                          <a:pt x="205212" y="21125"/>
                        </a:lnTo>
                        <a:cubicBezTo>
                          <a:pt x="179278" y="3834"/>
                          <a:pt x="212085" y="24560"/>
                          <a:pt x="187105" y="12071"/>
                        </a:cubicBezTo>
                        <a:cubicBezTo>
                          <a:pt x="183861" y="10449"/>
                          <a:pt x="181366" y="7509"/>
                          <a:pt x="178052" y="6036"/>
                        </a:cubicBezTo>
                        <a:cubicBezTo>
                          <a:pt x="172238" y="3452"/>
                          <a:pt x="159945" y="0"/>
                          <a:pt x="159945" y="0"/>
                        </a:cubicBezTo>
                        <a:cubicBezTo>
                          <a:pt x="151617" y="1041"/>
                          <a:pt x="136055" y="1383"/>
                          <a:pt x="126749" y="6036"/>
                        </a:cubicBezTo>
                        <a:cubicBezTo>
                          <a:pt x="123505" y="7658"/>
                          <a:pt x="120713" y="10059"/>
                          <a:pt x="117695" y="12071"/>
                        </a:cubicBezTo>
                        <a:cubicBezTo>
                          <a:pt x="115683" y="15089"/>
                          <a:pt x="114225" y="18560"/>
                          <a:pt x="111660" y="21125"/>
                        </a:cubicBezTo>
                        <a:cubicBezTo>
                          <a:pt x="109095" y="23690"/>
                          <a:pt x="104872" y="24328"/>
                          <a:pt x="102606" y="27160"/>
                        </a:cubicBezTo>
                        <a:cubicBezTo>
                          <a:pt x="100619" y="29644"/>
                          <a:pt x="101353" y="33567"/>
                          <a:pt x="99588" y="36214"/>
                        </a:cubicBezTo>
                        <a:cubicBezTo>
                          <a:pt x="91008" y="49085"/>
                          <a:pt x="92555" y="42748"/>
                          <a:pt x="81482" y="48285"/>
                        </a:cubicBezTo>
                        <a:cubicBezTo>
                          <a:pt x="73075" y="52489"/>
                          <a:pt x="72981" y="56328"/>
                          <a:pt x="63375" y="57339"/>
                        </a:cubicBezTo>
                        <a:cubicBezTo>
                          <a:pt x="47337" y="59027"/>
                          <a:pt x="31184" y="59350"/>
                          <a:pt x="15089" y="60356"/>
                        </a:cubicBezTo>
                        <a:lnTo>
                          <a:pt x="6036" y="87517"/>
                        </a:lnTo>
                        <a:cubicBezTo>
                          <a:pt x="5030" y="90535"/>
                          <a:pt x="3790" y="93484"/>
                          <a:pt x="3018" y="96570"/>
                        </a:cubicBezTo>
                        <a:lnTo>
                          <a:pt x="0" y="108641"/>
                        </a:lnTo>
                        <a:cubicBezTo>
                          <a:pt x="1006" y="135802"/>
                          <a:pt x="1268" y="163000"/>
                          <a:pt x="3018" y="190123"/>
                        </a:cubicBezTo>
                        <a:cubicBezTo>
                          <a:pt x="3285" y="194262"/>
                          <a:pt x="4844" y="198221"/>
                          <a:pt x="6036" y="202194"/>
                        </a:cubicBezTo>
                        <a:cubicBezTo>
                          <a:pt x="7864" y="208288"/>
                          <a:pt x="9227" y="214610"/>
                          <a:pt x="12072" y="220301"/>
                        </a:cubicBezTo>
                        <a:cubicBezTo>
                          <a:pt x="18315" y="232788"/>
                          <a:pt x="20414" y="235565"/>
                          <a:pt x="24143" y="250479"/>
                        </a:cubicBezTo>
                        <a:cubicBezTo>
                          <a:pt x="26155" y="258527"/>
                          <a:pt x="27556" y="266752"/>
                          <a:pt x="30179" y="274622"/>
                        </a:cubicBezTo>
                        <a:cubicBezTo>
                          <a:pt x="31185" y="277640"/>
                          <a:pt x="31774" y="280830"/>
                          <a:pt x="33196" y="283675"/>
                        </a:cubicBezTo>
                        <a:cubicBezTo>
                          <a:pt x="34818" y="286919"/>
                          <a:pt x="37220" y="289711"/>
                          <a:pt x="39232" y="292729"/>
                        </a:cubicBezTo>
                        <a:cubicBezTo>
                          <a:pt x="40238" y="296753"/>
                          <a:pt x="41350" y="300751"/>
                          <a:pt x="42250" y="304800"/>
                        </a:cubicBezTo>
                        <a:cubicBezTo>
                          <a:pt x="43363" y="309807"/>
                          <a:pt x="43646" y="315023"/>
                          <a:pt x="45268" y="319889"/>
                        </a:cubicBezTo>
                        <a:cubicBezTo>
                          <a:pt x="46691" y="324157"/>
                          <a:pt x="49632" y="327783"/>
                          <a:pt x="51303" y="331960"/>
                        </a:cubicBezTo>
                        <a:cubicBezTo>
                          <a:pt x="53666" y="337867"/>
                          <a:pt x="55327" y="344031"/>
                          <a:pt x="57339" y="350067"/>
                        </a:cubicBezTo>
                        <a:cubicBezTo>
                          <a:pt x="58345" y="353085"/>
                          <a:pt x="58592" y="356474"/>
                          <a:pt x="60357" y="359121"/>
                        </a:cubicBezTo>
                        <a:cubicBezTo>
                          <a:pt x="62369" y="362139"/>
                          <a:pt x="64919" y="364860"/>
                          <a:pt x="66392" y="368174"/>
                        </a:cubicBezTo>
                        <a:cubicBezTo>
                          <a:pt x="66394" y="368179"/>
                          <a:pt x="73936" y="390806"/>
                          <a:pt x="75446" y="395335"/>
                        </a:cubicBezTo>
                        <a:cubicBezTo>
                          <a:pt x="76452" y="398353"/>
                          <a:pt x="76700" y="401741"/>
                          <a:pt x="78464" y="404388"/>
                        </a:cubicBezTo>
                        <a:cubicBezTo>
                          <a:pt x="80476" y="407406"/>
                          <a:pt x="83026" y="410127"/>
                          <a:pt x="84499" y="413441"/>
                        </a:cubicBezTo>
                        <a:cubicBezTo>
                          <a:pt x="84501" y="413446"/>
                          <a:pt x="92043" y="436073"/>
                          <a:pt x="93553" y="440602"/>
                        </a:cubicBezTo>
                        <a:lnTo>
                          <a:pt x="96571" y="449655"/>
                        </a:lnTo>
                        <a:lnTo>
                          <a:pt x="99588" y="458709"/>
                        </a:lnTo>
                        <a:cubicBezTo>
                          <a:pt x="101553" y="476394"/>
                          <a:pt x="102753" y="489771"/>
                          <a:pt x="105624" y="506994"/>
                        </a:cubicBezTo>
                        <a:cubicBezTo>
                          <a:pt x="106467" y="512053"/>
                          <a:pt x="107398" y="517107"/>
                          <a:pt x="108642" y="522083"/>
                        </a:cubicBezTo>
                        <a:cubicBezTo>
                          <a:pt x="109414" y="525169"/>
                          <a:pt x="110654" y="528119"/>
                          <a:pt x="111660" y="531137"/>
                        </a:cubicBezTo>
                        <a:cubicBezTo>
                          <a:pt x="110654" y="582440"/>
                          <a:pt x="110441" y="633764"/>
                          <a:pt x="108642" y="685045"/>
                        </a:cubicBezTo>
                        <a:cubicBezTo>
                          <a:pt x="108427" y="691160"/>
                          <a:pt x="106752" y="697138"/>
                          <a:pt x="105624" y="703152"/>
                        </a:cubicBezTo>
                        <a:cubicBezTo>
                          <a:pt x="94781" y="760981"/>
                          <a:pt x="103426" y="710299"/>
                          <a:pt x="96571" y="751438"/>
                        </a:cubicBezTo>
                        <a:cubicBezTo>
                          <a:pt x="95565" y="764515"/>
                          <a:pt x="95001" y="777634"/>
                          <a:pt x="93553" y="790669"/>
                        </a:cubicBezTo>
                        <a:cubicBezTo>
                          <a:pt x="92427" y="800799"/>
                          <a:pt x="86088" y="821956"/>
                          <a:pt x="84499" y="829901"/>
                        </a:cubicBezTo>
                        <a:cubicBezTo>
                          <a:pt x="77035" y="867232"/>
                          <a:pt x="86199" y="820555"/>
                          <a:pt x="78464" y="863097"/>
                        </a:cubicBezTo>
                        <a:cubicBezTo>
                          <a:pt x="67922" y="921075"/>
                          <a:pt x="82116" y="841819"/>
                          <a:pt x="72428" y="890257"/>
                        </a:cubicBezTo>
                        <a:cubicBezTo>
                          <a:pt x="71228" y="896257"/>
                          <a:pt x="70237" y="902301"/>
                          <a:pt x="69410" y="908364"/>
                        </a:cubicBezTo>
                        <a:cubicBezTo>
                          <a:pt x="67219" y="924436"/>
                          <a:pt x="63375" y="956649"/>
                          <a:pt x="63375" y="956649"/>
                        </a:cubicBezTo>
                        <a:cubicBezTo>
                          <a:pt x="62369" y="1017006"/>
                          <a:pt x="62081" y="1077379"/>
                          <a:pt x="60357" y="1137719"/>
                        </a:cubicBezTo>
                        <a:cubicBezTo>
                          <a:pt x="60068" y="1147824"/>
                          <a:pt x="57933" y="1157805"/>
                          <a:pt x="57339" y="1167897"/>
                        </a:cubicBezTo>
                        <a:cubicBezTo>
                          <a:pt x="55920" y="1192019"/>
                          <a:pt x="55877" y="1216212"/>
                          <a:pt x="54321" y="1240325"/>
                        </a:cubicBezTo>
                        <a:cubicBezTo>
                          <a:pt x="53748" y="1249200"/>
                          <a:pt x="50411" y="1266970"/>
                          <a:pt x="48285" y="1276539"/>
                        </a:cubicBezTo>
                        <a:cubicBezTo>
                          <a:pt x="47385" y="1280588"/>
                          <a:pt x="45782" y="1284495"/>
                          <a:pt x="45268" y="1288610"/>
                        </a:cubicBezTo>
                        <a:cubicBezTo>
                          <a:pt x="44769" y="1292603"/>
                          <a:pt x="37723" y="1314764"/>
                          <a:pt x="39232" y="1321806"/>
                        </a:cubicBezTo>
                        <a:close/>
                      </a:path>
                    </a:pathLst>
                  </a:custGeom>
                  <a:gradFill>
                    <a:gsLst>
                      <a:gs pos="13000">
                        <a:schemeClr val="accent2">
                          <a:lumMod val="20000"/>
                          <a:lumOff val="80000"/>
                        </a:schemeClr>
                      </a:gs>
                      <a:gs pos="57000">
                        <a:schemeClr val="bg1"/>
                      </a:gs>
                      <a:gs pos="100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8" name="フリーフォーム 1017"/>
                  <p:cNvSpPr/>
                  <p:nvPr/>
                </p:nvSpPr>
                <p:spPr>
                  <a:xfrm>
                    <a:off x="6129787" y="1881490"/>
                    <a:ext cx="138820" cy="1567587"/>
                  </a:xfrm>
                  <a:custGeom>
                    <a:avLst/>
                    <a:gdLst>
                      <a:gd name="connsiteX0" fmla="*/ 84499 w 138820"/>
                      <a:gd name="connsiteY0" fmla="*/ 0 h 1567587"/>
                      <a:gd name="connsiteX1" fmla="*/ 81481 w 138820"/>
                      <a:gd name="connsiteY1" fmla="*/ 57339 h 1567587"/>
                      <a:gd name="connsiteX2" fmla="*/ 72428 w 138820"/>
                      <a:gd name="connsiteY2" fmla="*/ 75446 h 1567587"/>
                      <a:gd name="connsiteX3" fmla="*/ 66392 w 138820"/>
                      <a:gd name="connsiteY3" fmla="*/ 93553 h 1567587"/>
                      <a:gd name="connsiteX4" fmla="*/ 60356 w 138820"/>
                      <a:gd name="connsiteY4" fmla="*/ 144856 h 1567587"/>
                      <a:gd name="connsiteX5" fmla="*/ 54321 w 138820"/>
                      <a:gd name="connsiteY5" fmla="*/ 162962 h 1567587"/>
                      <a:gd name="connsiteX6" fmla="*/ 51303 w 138820"/>
                      <a:gd name="connsiteY6" fmla="*/ 172016 h 1567587"/>
                      <a:gd name="connsiteX7" fmla="*/ 48285 w 138820"/>
                      <a:gd name="connsiteY7" fmla="*/ 193141 h 1567587"/>
                      <a:gd name="connsiteX8" fmla="*/ 42249 w 138820"/>
                      <a:gd name="connsiteY8" fmla="*/ 238408 h 1567587"/>
                      <a:gd name="connsiteX9" fmla="*/ 33196 w 138820"/>
                      <a:gd name="connsiteY9" fmla="*/ 265568 h 1567587"/>
                      <a:gd name="connsiteX10" fmla="*/ 30178 w 138820"/>
                      <a:gd name="connsiteY10" fmla="*/ 274622 h 1567587"/>
                      <a:gd name="connsiteX11" fmla="*/ 27160 w 138820"/>
                      <a:gd name="connsiteY11" fmla="*/ 283675 h 1567587"/>
                      <a:gd name="connsiteX12" fmla="*/ 21125 w 138820"/>
                      <a:gd name="connsiteY12" fmla="*/ 328943 h 1567587"/>
                      <a:gd name="connsiteX13" fmla="*/ 18107 w 138820"/>
                      <a:gd name="connsiteY13" fmla="*/ 350067 h 1567587"/>
                      <a:gd name="connsiteX14" fmla="*/ 12071 w 138820"/>
                      <a:gd name="connsiteY14" fmla="*/ 368174 h 1567587"/>
                      <a:gd name="connsiteX15" fmla="*/ 9053 w 138820"/>
                      <a:gd name="connsiteY15" fmla="*/ 380246 h 1567587"/>
                      <a:gd name="connsiteX16" fmla="*/ 0 w 138820"/>
                      <a:gd name="connsiteY16" fmla="*/ 410424 h 1567587"/>
                      <a:gd name="connsiteX17" fmla="*/ 3018 w 138820"/>
                      <a:gd name="connsiteY17" fmla="*/ 543208 h 1567587"/>
                      <a:gd name="connsiteX18" fmla="*/ 9053 w 138820"/>
                      <a:gd name="connsiteY18" fmla="*/ 561315 h 1567587"/>
                      <a:gd name="connsiteX19" fmla="*/ 12071 w 138820"/>
                      <a:gd name="connsiteY19" fmla="*/ 570368 h 1567587"/>
                      <a:gd name="connsiteX20" fmla="*/ 18107 w 138820"/>
                      <a:gd name="connsiteY20" fmla="*/ 579422 h 1567587"/>
                      <a:gd name="connsiteX21" fmla="*/ 24142 w 138820"/>
                      <a:gd name="connsiteY21" fmla="*/ 597529 h 1567587"/>
                      <a:gd name="connsiteX22" fmla="*/ 42249 w 138820"/>
                      <a:gd name="connsiteY22" fmla="*/ 624689 h 1567587"/>
                      <a:gd name="connsiteX23" fmla="*/ 48285 w 138820"/>
                      <a:gd name="connsiteY23" fmla="*/ 633743 h 1567587"/>
                      <a:gd name="connsiteX24" fmla="*/ 51303 w 138820"/>
                      <a:gd name="connsiteY24" fmla="*/ 642796 h 1567587"/>
                      <a:gd name="connsiteX25" fmla="*/ 57338 w 138820"/>
                      <a:gd name="connsiteY25" fmla="*/ 651850 h 1567587"/>
                      <a:gd name="connsiteX26" fmla="*/ 63374 w 138820"/>
                      <a:gd name="connsiteY26" fmla="*/ 669957 h 1567587"/>
                      <a:gd name="connsiteX27" fmla="*/ 69410 w 138820"/>
                      <a:gd name="connsiteY27" fmla="*/ 688063 h 1567587"/>
                      <a:gd name="connsiteX28" fmla="*/ 75445 w 138820"/>
                      <a:gd name="connsiteY28" fmla="*/ 706170 h 1567587"/>
                      <a:gd name="connsiteX29" fmla="*/ 78463 w 138820"/>
                      <a:gd name="connsiteY29" fmla="*/ 718242 h 1567587"/>
                      <a:gd name="connsiteX30" fmla="*/ 84499 w 138820"/>
                      <a:gd name="connsiteY30" fmla="*/ 739366 h 1567587"/>
                      <a:gd name="connsiteX31" fmla="*/ 87517 w 138820"/>
                      <a:gd name="connsiteY31" fmla="*/ 760491 h 1567587"/>
                      <a:gd name="connsiteX32" fmla="*/ 93552 w 138820"/>
                      <a:gd name="connsiteY32" fmla="*/ 778598 h 1567587"/>
                      <a:gd name="connsiteX33" fmla="*/ 96570 w 138820"/>
                      <a:gd name="connsiteY33" fmla="*/ 790669 h 1567587"/>
                      <a:gd name="connsiteX34" fmla="*/ 102606 w 138820"/>
                      <a:gd name="connsiteY34" fmla="*/ 820848 h 1567587"/>
                      <a:gd name="connsiteX35" fmla="*/ 108641 w 138820"/>
                      <a:gd name="connsiteY35" fmla="*/ 838955 h 1567587"/>
                      <a:gd name="connsiteX36" fmla="*/ 111659 w 138820"/>
                      <a:gd name="connsiteY36" fmla="*/ 848008 h 1567587"/>
                      <a:gd name="connsiteX37" fmla="*/ 114677 w 138820"/>
                      <a:gd name="connsiteY37" fmla="*/ 863097 h 1567587"/>
                      <a:gd name="connsiteX38" fmla="*/ 117695 w 138820"/>
                      <a:gd name="connsiteY38" fmla="*/ 908364 h 1567587"/>
                      <a:gd name="connsiteX39" fmla="*/ 123730 w 138820"/>
                      <a:gd name="connsiteY39" fmla="*/ 932507 h 1567587"/>
                      <a:gd name="connsiteX40" fmla="*/ 126748 w 138820"/>
                      <a:gd name="connsiteY40" fmla="*/ 947596 h 1567587"/>
                      <a:gd name="connsiteX41" fmla="*/ 132784 w 138820"/>
                      <a:gd name="connsiteY41" fmla="*/ 965703 h 1567587"/>
                      <a:gd name="connsiteX42" fmla="*/ 135802 w 138820"/>
                      <a:gd name="connsiteY42" fmla="*/ 1062273 h 1567587"/>
                      <a:gd name="connsiteX43" fmla="*/ 138820 w 138820"/>
                      <a:gd name="connsiteY43" fmla="*/ 1086416 h 1567587"/>
                      <a:gd name="connsiteX44" fmla="*/ 135802 w 138820"/>
                      <a:gd name="connsiteY44" fmla="*/ 1161861 h 1567587"/>
                      <a:gd name="connsiteX45" fmla="*/ 129766 w 138820"/>
                      <a:gd name="connsiteY45" fmla="*/ 1222218 h 1567587"/>
                      <a:gd name="connsiteX46" fmla="*/ 126748 w 138820"/>
                      <a:gd name="connsiteY46" fmla="*/ 1231271 h 1567587"/>
                      <a:gd name="connsiteX47" fmla="*/ 123730 w 138820"/>
                      <a:gd name="connsiteY47" fmla="*/ 1243343 h 1567587"/>
                      <a:gd name="connsiteX48" fmla="*/ 117695 w 138820"/>
                      <a:gd name="connsiteY48" fmla="*/ 1306717 h 1567587"/>
                      <a:gd name="connsiteX49" fmla="*/ 114677 w 138820"/>
                      <a:gd name="connsiteY49" fmla="*/ 1315770 h 1567587"/>
                      <a:gd name="connsiteX50" fmla="*/ 111659 w 138820"/>
                      <a:gd name="connsiteY50" fmla="*/ 1336895 h 1567587"/>
                      <a:gd name="connsiteX51" fmla="*/ 108641 w 138820"/>
                      <a:gd name="connsiteY51" fmla="*/ 1345949 h 1567587"/>
                      <a:gd name="connsiteX52" fmla="*/ 105624 w 138820"/>
                      <a:gd name="connsiteY52" fmla="*/ 1445537 h 1567587"/>
                      <a:gd name="connsiteX53" fmla="*/ 99588 w 138820"/>
                      <a:gd name="connsiteY53" fmla="*/ 1463644 h 1567587"/>
                      <a:gd name="connsiteX54" fmla="*/ 96570 w 138820"/>
                      <a:gd name="connsiteY54" fmla="*/ 1472697 h 1567587"/>
                      <a:gd name="connsiteX55" fmla="*/ 90534 w 138820"/>
                      <a:gd name="connsiteY55" fmla="*/ 1502875 h 1567587"/>
                      <a:gd name="connsiteX56" fmla="*/ 84499 w 138820"/>
                      <a:gd name="connsiteY56" fmla="*/ 1527018 h 1567587"/>
                      <a:gd name="connsiteX57" fmla="*/ 84499 w 138820"/>
                      <a:gd name="connsiteY57" fmla="*/ 1566250 h 1567587"/>
                      <a:gd name="connsiteX58" fmla="*/ 102606 w 138820"/>
                      <a:gd name="connsiteY58" fmla="*/ 1563232 h 1567587"/>
                      <a:gd name="connsiteX59" fmla="*/ 108641 w 138820"/>
                      <a:gd name="connsiteY59" fmla="*/ 1557196 h 15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8820" h="1567587">
                        <a:moveTo>
                          <a:pt x="84499" y="0"/>
                        </a:moveTo>
                        <a:cubicBezTo>
                          <a:pt x="83493" y="19113"/>
                          <a:pt x="83214" y="38278"/>
                          <a:pt x="81481" y="57339"/>
                        </a:cubicBezTo>
                        <a:cubicBezTo>
                          <a:pt x="80538" y="67712"/>
                          <a:pt x="76553" y="66163"/>
                          <a:pt x="72428" y="75446"/>
                        </a:cubicBezTo>
                        <a:cubicBezTo>
                          <a:pt x="69844" y="81260"/>
                          <a:pt x="66392" y="93553"/>
                          <a:pt x="66392" y="93553"/>
                        </a:cubicBezTo>
                        <a:cubicBezTo>
                          <a:pt x="64986" y="110427"/>
                          <a:pt x="64887" y="128243"/>
                          <a:pt x="60356" y="144856"/>
                        </a:cubicBezTo>
                        <a:cubicBezTo>
                          <a:pt x="58682" y="150994"/>
                          <a:pt x="56333" y="156927"/>
                          <a:pt x="54321" y="162962"/>
                        </a:cubicBezTo>
                        <a:lnTo>
                          <a:pt x="51303" y="172016"/>
                        </a:lnTo>
                        <a:cubicBezTo>
                          <a:pt x="50297" y="179058"/>
                          <a:pt x="49167" y="186083"/>
                          <a:pt x="48285" y="193141"/>
                        </a:cubicBezTo>
                        <a:cubicBezTo>
                          <a:pt x="47029" y="203192"/>
                          <a:pt x="45127" y="226894"/>
                          <a:pt x="42249" y="238408"/>
                        </a:cubicBezTo>
                        <a:cubicBezTo>
                          <a:pt x="42244" y="238429"/>
                          <a:pt x="34708" y="261031"/>
                          <a:pt x="33196" y="265568"/>
                        </a:cubicBezTo>
                        <a:lnTo>
                          <a:pt x="30178" y="274622"/>
                        </a:lnTo>
                        <a:lnTo>
                          <a:pt x="27160" y="283675"/>
                        </a:lnTo>
                        <a:cubicBezTo>
                          <a:pt x="21403" y="318217"/>
                          <a:pt x="26666" y="284610"/>
                          <a:pt x="21125" y="328943"/>
                        </a:cubicBezTo>
                        <a:cubicBezTo>
                          <a:pt x="20243" y="336001"/>
                          <a:pt x="19707" y="343136"/>
                          <a:pt x="18107" y="350067"/>
                        </a:cubicBezTo>
                        <a:cubicBezTo>
                          <a:pt x="16676" y="356266"/>
                          <a:pt x="13614" y="362002"/>
                          <a:pt x="12071" y="368174"/>
                        </a:cubicBezTo>
                        <a:cubicBezTo>
                          <a:pt x="11065" y="372198"/>
                          <a:pt x="10245" y="376273"/>
                          <a:pt x="9053" y="380246"/>
                        </a:cubicBezTo>
                        <a:cubicBezTo>
                          <a:pt x="-1969" y="416989"/>
                          <a:pt x="6957" y="382597"/>
                          <a:pt x="0" y="410424"/>
                        </a:cubicBezTo>
                        <a:cubicBezTo>
                          <a:pt x="1006" y="454685"/>
                          <a:pt x="367" y="499015"/>
                          <a:pt x="3018" y="543208"/>
                        </a:cubicBezTo>
                        <a:cubicBezTo>
                          <a:pt x="3399" y="549559"/>
                          <a:pt x="7041" y="555279"/>
                          <a:pt x="9053" y="561315"/>
                        </a:cubicBezTo>
                        <a:cubicBezTo>
                          <a:pt x="10059" y="564333"/>
                          <a:pt x="10307" y="567721"/>
                          <a:pt x="12071" y="570368"/>
                        </a:cubicBezTo>
                        <a:cubicBezTo>
                          <a:pt x="14083" y="573386"/>
                          <a:pt x="16634" y="576107"/>
                          <a:pt x="18107" y="579422"/>
                        </a:cubicBezTo>
                        <a:cubicBezTo>
                          <a:pt x="20691" y="585236"/>
                          <a:pt x="20613" y="592236"/>
                          <a:pt x="24142" y="597529"/>
                        </a:cubicBezTo>
                        <a:lnTo>
                          <a:pt x="42249" y="624689"/>
                        </a:lnTo>
                        <a:cubicBezTo>
                          <a:pt x="44261" y="627707"/>
                          <a:pt x="47138" y="630302"/>
                          <a:pt x="48285" y="633743"/>
                        </a:cubicBezTo>
                        <a:cubicBezTo>
                          <a:pt x="49291" y="636761"/>
                          <a:pt x="49881" y="639951"/>
                          <a:pt x="51303" y="642796"/>
                        </a:cubicBezTo>
                        <a:cubicBezTo>
                          <a:pt x="52925" y="646040"/>
                          <a:pt x="55865" y="648536"/>
                          <a:pt x="57338" y="651850"/>
                        </a:cubicBezTo>
                        <a:cubicBezTo>
                          <a:pt x="59922" y="657664"/>
                          <a:pt x="61362" y="663921"/>
                          <a:pt x="63374" y="669957"/>
                        </a:cubicBezTo>
                        <a:lnTo>
                          <a:pt x="69410" y="688063"/>
                        </a:lnTo>
                        <a:cubicBezTo>
                          <a:pt x="69413" y="688073"/>
                          <a:pt x="75442" y="706159"/>
                          <a:pt x="75445" y="706170"/>
                        </a:cubicBezTo>
                        <a:cubicBezTo>
                          <a:pt x="76451" y="710194"/>
                          <a:pt x="77323" y="714254"/>
                          <a:pt x="78463" y="718242"/>
                        </a:cubicBezTo>
                        <a:cubicBezTo>
                          <a:pt x="81696" y="729556"/>
                          <a:pt x="82140" y="726392"/>
                          <a:pt x="84499" y="739366"/>
                        </a:cubicBezTo>
                        <a:cubicBezTo>
                          <a:pt x="85772" y="746364"/>
                          <a:pt x="85918" y="753560"/>
                          <a:pt x="87517" y="760491"/>
                        </a:cubicBezTo>
                        <a:cubicBezTo>
                          <a:pt x="88947" y="766690"/>
                          <a:pt x="92009" y="772426"/>
                          <a:pt x="93552" y="778598"/>
                        </a:cubicBezTo>
                        <a:cubicBezTo>
                          <a:pt x="94558" y="782622"/>
                          <a:pt x="95701" y="786614"/>
                          <a:pt x="96570" y="790669"/>
                        </a:cubicBezTo>
                        <a:cubicBezTo>
                          <a:pt x="98720" y="800700"/>
                          <a:pt x="99362" y="811115"/>
                          <a:pt x="102606" y="820848"/>
                        </a:cubicBezTo>
                        <a:lnTo>
                          <a:pt x="108641" y="838955"/>
                        </a:lnTo>
                        <a:cubicBezTo>
                          <a:pt x="109647" y="841973"/>
                          <a:pt x="111035" y="844889"/>
                          <a:pt x="111659" y="848008"/>
                        </a:cubicBezTo>
                        <a:lnTo>
                          <a:pt x="114677" y="863097"/>
                        </a:lnTo>
                        <a:cubicBezTo>
                          <a:pt x="115683" y="878186"/>
                          <a:pt x="116190" y="893317"/>
                          <a:pt x="117695" y="908364"/>
                        </a:cubicBezTo>
                        <a:cubicBezTo>
                          <a:pt x="119548" y="926897"/>
                          <a:pt x="120200" y="918386"/>
                          <a:pt x="123730" y="932507"/>
                        </a:cubicBezTo>
                        <a:cubicBezTo>
                          <a:pt x="124974" y="937483"/>
                          <a:pt x="125398" y="942647"/>
                          <a:pt x="126748" y="947596"/>
                        </a:cubicBezTo>
                        <a:cubicBezTo>
                          <a:pt x="128422" y="953734"/>
                          <a:pt x="132784" y="965703"/>
                          <a:pt x="132784" y="965703"/>
                        </a:cubicBezTo>
                        <a:cubicBezTo>
                          <a:pt x="133790" y="997893"/>
                          <a:pt x="134194" y="1030107"/>
                          <a:pt x="135802" y="1062273"/>
                        </a:cubicBezTo>
                        <a:cubicBezTo>
                          <a:pt x="136207" y="1070373"/>
                          <a:pt x="138820" y="1078306"/>
                          <a:pt x="138820" y="1086416"/>
                        </a:cubicBezTo>
                        <a:cubicBezTo>
                          <a:pt x="138820" y="1111584"/>
                          <a:pt x="137091" y="1136726"/>
                          <a:pt x="135802" y="1161861"/>
                        </a:cubicBezTo>
                        <a:cubicBezTo>
                          <a:pt x="134847" y="1180492"/>
                          <a:pt x="134023" y="1203065"/>
                          <a:pt x="129766" y="1222218"/>
                        </a:cubicBezTo>
                        <a:cubicBezTo>
                          <a:pt x="129076" y="1225323"/>
                          <a:pt x="127622" y="1228212"/>
                          <a:pt x="126748" y="1231271"/>
                        </a:cubicBezTo>
                        <a:cubicBezTo>
                          <a:pt x="125608" y="1235259"/>
                          <a:pt x="124736" y="1239319"/>
                          <a:pt x="123730" y="1243343"/>
                        </a:cubicBezTo>
                        <a:cubicBezTo>
                          <a:pt x="122012" y="1270840"/>
                          <a:pt x="123361" y="1284055"/>
                          <a:pt x="117695" y="1306717"/>
                        </a:cubicBezTo>
                        <a:cubicBezTo>
                          <a:pt x="116923" y="1309803"/>
                          <a:pt x="115683" y="1312752"/>
                          <a:pt x="114677" y="1315770"/>
                        </a:cubicBezTo>
                        <a:cubicBezTo>
                          <a:pt x="113671" y="1322812"/>
                          <a:pt x="113054" y="1329920"/>
                          <a:pt x="111659" y="1336895"/>
                        </a:cubicBezTo>
                        <a:cubicBezTo>
                          <a:pt x="111035" y="1340014"/>
                          <a:pt x="108817" y="1342773"/>
                          <a:pt x="108641" y="1345949"/>
                        </a:cubicBezTo>
                        <a:cubicBezTo>
                          <a:pt x="106799" y="1379109"/>
                          <a:pt x="108171" y="1412424"/>
                          <a:pt x="105624" y="1445537"/>
                        </a:cubicBezTo>
                        <a:cubicBezTo>
                          <a:pt x="105136" y="1451880"/>
                          <a:pt x="101600" y="1457608"/>
                          <a:pt x="99588" y="1463644"/>
                        </a:cubicBezTo>
                        <a:lnTo>
                          <a:pt x="96570" y="1472697"/>
                        </a:lnTo>
                        <a:cubicBezTo>
                          <a:pt x="89172" y="1524479"/>
                          <a:pt x="97559" y="1474773"/>
                          <a:pt x="90534" y="1502875"/>
                        </a:cubicBezTo>
                        <a:cubicBezTo>
                          <a:pt x="83250" y="1532013"/>
                          <a:pt x="91399" y="1506319"/>
                          <a:pt x="84499" y="1527018"/>
                        </a:cubicBezTo>
                        <a:cubicBezTo>
                          <a:pt x="83951" y="1530854"/>
                          <a:pt x="77442" y="1561210"/>
                          <a:pt x="84499" y="1566250"/>
                        </a:cubicBezTo>
                        <a:cubicBezTo>
                          <a:pt x="89478" y="1569807"/>
                          <a:pt x="96877" y="1565381"/>
                          <a:pt x="102606" y="1563232"/>
                        </a:cubicBezTo>
                        <a:cubicBezTo>
                          <a:pt x="105270" y="1562233"/>
                          <a:pt x="106629" y="1559208"/>
                          <a:pt x="108641" y="1557196"/>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19" name="フリーフォーム 1018"/>
                  <p:cNvSpPr/>
                  <p:nvPr/>
                </p:nvSpPr>
                <p:spPr>
                  <a:xfrm>
                    <a:off x="5993985" y="3423597"/>
                    <a:ext cx="223319" cy="1179992"/>
                  </a:xfrm>
                  <a:custGeom>
                    <a:avLst/>
                    <a:gdLst>
                      <a:gd name="connsiteX0" fmla="*/ 223319 w 223319"/>
                      <a:gd name="connsiteY0" fmla="*/ 0 h 1179992"/>
                      <a:gd name="connsiteX1" fmla="*/ 220301 w 223319"/>
                      <a:gd name="connsiteY1" fmla="*/ 15089 h 1179992"/>
                      <a:gd name="connsiteX2" fmla="*/ 214265 w 223319"/>
                      <a:gd name="connsiteY2" fmla="*/ 63374 h 1179992"/>
                      <a:gd name="connsiteX3" fmla="*/ 211247 w 223319"/>
                      <a:gd name="connsiteY3" fmla="*/ 72428 h 1179992"/>
                      <a:gd name="connsiteX4" fmla="*/ 208230 w 223319"/>
                      <a:gd name="connsiteY4" fmla="*/ 87517 h 1179992"/>
                      <a:gd name="connsiteX5" fmla="*/ 205212 w 223319"/>
                      <a:gd name="connsiteY5" fmla="*/ 96570 h 1179992"/>
                      <a:gd name="connsiteX6" fmla="*/ 202194 w 223319"/>
                      <a:gd name="connsiteY6" fmla="*/ 108642 h 1179992"/>
                      <a:gd name="connsiteX7" fmla="*/ 196158 w 223319"/>
                      <a:gd name="connsiteY7" fmla="*/ 132784 h 1179992"/>
                      <a:gd name="connsiteX8" fmla="*/ 193140 w 223319"/>
                      <a:gd name="connsiteY8" fmla="*/ 150891 h 1179992"/>
                      <a:gd name="connsiteX9" fmla="*/ 187105 w 223319"/>
                      <a:gd name="connsiteY9" fmla="*/ 190123 h 1179992"/>
                      <a:gd name="connsiteX10" fmla="*/ 181069 w 223319"/>
                      <a:gd name="connsiteY10" fmla="*/ 235390 h 1179992"/>
                      <a:gd name="connsiteX11" fmla="*/ 175033 w 223319"/>
                      <a:gd name="connsiteY11" fmla="*/ 271604 h 1179992"/>
                      <a:gd name="connsiteX12" fmla="*/ 168998 w 223319"/>
                      <a:gd name="connsiteY12" fmla="*/ 322907 h 1179992"/>
                      <a:gd name="connsiteX13" fmla="*/ 159944 w 223319"/>
                      <a:gd name="connsiteY13" fmla="*/ 353085 h 1179992"/>
                      <a:gd name="connsiteX14" fmla="*/ 150891 w 223319"/>
                      <a:gd name="connsiteY14" fmla="*/ 383263 h 1179992"/>
                      <a:gd name="connsiteX15" fmla="*/ 147873 w 223319"/>
                      <a:gd name="connsiteY15" fmla="*/ 392317 h 1179992"/>
                      <a:gd name="connsiteX16" fmla="*/ 141837 w 223319"/>
                      <a:gd name="connsiteY16" fmla="*/ 401370 h 1179992"/>
                      <a:gd name="connsiteX17" fmla="*/ 135802 w 223319"/>
                      <a:gd name="connsiteY17" fmla="*/ 422495 h 1179992"/>
                      <a:gd name="connsiteX18" fmla="*/ 132784 w 223319"/>
                      <a:gd name="connsiteY18" fmla="*/ 440602 h 1179992"/>
                      <a:gd name="connsiteX19" fmla="*/ 129766 w 223319"/>
                      <a:gd name="connsiteY19" fmla="*/ 455691 h 1179992"/>
                      <a:gd name="connsiteX20" fmla="*/ 123731 w 223319"/>
                      <a:gd name="connsiteY20" fmla="*/ 485869 h 1179992"/>
                      <a:gd name="connsiteX21" fmla="*/ 117695 w 223319"/>
                      <a:gd name="connsiteY21" fmla="*/ 503976 h 1179992"/>
                      <a:gd name="connsiteX22" fmla="*/ 111659 w 223319"/>
                      <a:gd name="connsiteY22" fmla="*/ 522083 h 1179992"/>
                      <a:gd name="connsiteX23" fmla="*/ 90534 w 223319"/>
                      <a:gd name="connsiteY23" fmla="*/ 585457 h 1179992"/>
                      <a:gd name="connsiteX24" fmla="*/ 81481 w 223319"/>
                      <a:gd name="connsiteY24" fmla="*/ 612618 h 1179992"/>
                      <a:gd name="connsiteX25" fmla="*/ 78463 w 223319"/>
                      <a:gd name="connsiteY25" fmla="*/ 621671 h 1179992"/>
                      <a:gd name="connsiteX26" fmla="*/ 75445 w 223319"/>
                      <a:gd name="connsiteY26" fmla="*/ 630725 h 1179992"/>
                      <a:gd name="connsiteX27" fmla="*/ 69410 w 223319"/>
                      <a:gd name="connsiteY27" fmla="*/ 639778 h 1179992"/>
                      <a:gd name="connsiteX28" fmla="*/ 63374 w 223319"/>
                      <a:gd name="connsiteY28" fmla="*/ 657885 h 1179992"/>
                      <a:gd name="connsiteX29" fmla="*/ 57338 w 223319"/>
                      <a:gd name="connsiteY29" fmla="*/ 675992 h 1179992"/>
                      <a:gd name="connsiteX30" fmla="*/ 45267 w 223319"/>
                      <a:gd name="connsiteY30" fmla="*/ 712206 h 1179992"/>
                      <a:gd name="connsiteX31" fmla="*/ 42249 w 223319"/>
                      <a:gd name="connsiteY31" fmla="*/ 721259 h 1179992"/>
                      <a:gd name="connsiteX32" fmla="*/ 39231 w 223319"/>
                      <a:gd name="connsiteY32" fmla="*/ 730313 h 1179992"/>
                      <a:gd name="connsiteX33" fmla="*/ 33196 w 223319"/>
                      <a:gd name="connsiteY33" fmla="*/ 739366 h 1179992"/>
                      <a:gd name="connsiteX34" fmla="*/ 27160 w 223319"/>
                      <a:gd name="connsiteY34" fmla="*/ 757473 h 1179992"/>
                      <a:gd name="connsiteX35" fmla="*/ 21125 w 223319"/>
                      <a:gd name="connsiteY35" fmla="*/ 766527 h 1179992"/>
                      <a:gd name="connsiteX36" fmla="*/ 15089 w 223319"/>
                      <a:gd name="connsiteY36" fmla="*/ 784634 h 1179992"/>
                      <a:gd name="connsiteX37" fmla="*/ 12071 w 223319"/>
                      <a:gd name="connsiteY37" fmla="*/ 793687 h 1179992"/>
                      <a:gd name="connsiteX38" fmla="*/ 9053 w 223319"/>
                      <a:gd name="connsiteY38" fmla="*/ 802741 h 1179992"/>
                      <a:gd name="connsiteX39" fmla="*/ 6035 w 223319"/>
                      <a:gd name="connsiteY39" fmla="*/ 811794 h 1179992"/>
                      <a:gd name="connsiteX40" fmla="*/ 0 w 223319"/>
                      <a:gd name="connsiteY40" fmla="*/ 851026 h 1179992"/>
                      <a:gd name="connsiteX41" fmla="*/ 3018 w 223319"/>
                      <a:gd name="connsiteY41" fmla="*/ 980792 h 1179992"/>
                      <a:gd name="connsiteX42" fmla="*/ 6035 w 223319"/>
                      <a:gd name="connsiteY42" fmla="*/ 989846 h 1179992"/>
                      <a:gd name="connsiteX43" fmla="*/ 9053 w 223319"/>
                      <a:gd name="connsiteY43" fmla="*/ 1004935 h 1179992"/>
                      <a:gd name="connsiteX44" fmla="*/ 12071 w 223319"/>
                      <a:gd name="connsiteY44" fmla="*/ 1017006 h 1179992"/>
                      <a:gd name="connsiteX45" fmla="*/ 18107 w 223319"/>
                      <a:gd name="connsiteY45" fmla="*/ 1047184 h 1179992"/>
                      <a:gd name="connsiteX46" fmla="*/ 24142 w 223319"/>
                      <a:gd name="connsiteY46" fmla="*/ 1065291 h 1179992"/>
                      <a:gd name="connsiteX47" fmla="*/ 27160 w 223319"/>
                      <a:gd name="connsiteY47" fmla="*/ 1074345 h 1179992"/>
                      <a:gd name="connsiteX48" fmla="*/ 33196 w 223319"/>
                      <a:gd name="connsiteY48" fmla="*/ 1104523 h 1179992"/>
                      <a:gd name="connsiteX49" fmla="*/ 48285 w 223319"/>
                      <a:gd name="connsiteY49" fmla="*/ 1149790 h 1179992"/>
                      <a:gd name="connsiteX50" fmla="*/ 51303 w 223319"/>
                      <a:gd name="connsiteY50" fmla="*/ 1158844 h 1179992"/>
                      <a:gd name="connsiteX51" fmla="*/ 54321 w 223319"/>
                      <a:gd name="connsiteY51" fmla="*/ 1167897 h 1179992"/>
                      <a:gd name="connsiteX52" fmla="*/ 63374 w 223319"/>
                      <a:gd name="connsiteY52" fmla="*/ 1170915 h 1179992"/>
                      <a:gd name="connsiteX53" fmla="*/ 69410 w 223319"/>
                      <a:gd name="connsiteY53" fmla="*/ 1179968 h 117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3319" h="1179992">
                        <a:moveTo>
                          <a:pt x="223319" y="0"/>
                        </a:moveTo>
                        <a:cubicBezTo>
                          <a:pt x="222313" y="5030"/>
                          <a:pt x="220979" y="10005"/>
                          <a:pt x="220301" y="15089"/>
                        </a:cubicBezTo>
                        <a:cubicBezTo>
                          <a:pt x="217518" y="35962"/>
                          <a:pt x="218434" y="44612"/>
                          <a:pt x="214265" y="63374"/>
                        </a:cubicBezTo>
                        <a:cubicBezTo>
                          <a:pt x="213575" y="66479"/>
                          <a:pt x="212018" y="69342"/>
                          <a:pt x="211247" y="72428"/>
                        </a:cubicBezTo>
                        <a:cubicBezTo>
                          <a:pt x="210003" y="77404"/>
                          <a:pt x="209474" y="82541"/>
                          <a:pt x="208230" y="87517"/>
                        </a:cubicBezTo>
                        <a:cubicBezTo>
                          <a:pt x="207459" y="90603"/>
                          <a:pt x="206086" y="93511"/>
                          <a:pt x="205212" y="96570"/>
                        </a:cubicBezTo>
                        <a:cubicBezTo>
                          <a:pt x="204072" y="100558"/>
                          <a:pt x="203334" y="104654"/>
                          <a:pt x="202194" y="108642"/>
                        </a:cubicBezTo>
                        <a:cubicBezTo>
                          <a:pt x="196958" y="126967"/>
                          <a:pt x="200761" y="107471"/>
                          <a:pt x="196158" y="132784"/>
                        </a:cubicBezTo>
                        <a:cubicBezTo>
                          <a:pt x="195063" y="138804"/>
                          <a:pt x="193899" y="144819"/>
                          <a:pt x="193140" y="150891"/>
                        </a:cubicBezTo>
                        <a:cubicBezTo>
                          <a:pt x="188472" y="188238"/>
                          <a:pt x="193740" y="170219"/>
                          <a:pt x="187105" y="190123"/>
                        </a:cubicBezTo>
                        <a:cubicBezTo>
                          <a:pt x="185104" y="206126"/>
                          <a:pt x="183568" y="219566"/>
                          <a:pt x="181069" y="235390"/>
                        </a:cubicBezTo>
                        <a:cubicBezTo>
                          <a:pt x="179160" y="247478"/>
                          <a:pt x="176250" y="259427"/>
                          <a:pt x="175033" y="271604"/>
                        </a:cubicBezTo>
                        <a:cubicBezTo>
                          <a:pt x="173414" y="287797"/>
                          <a:pt x="171964" y="306594"/>
                          <a:pt x="168998" y="322907"/>
                        </a:cubicBezTo>
                        <a:cubicBezTo>
                          <a:pt x="165802" y="340483"/>
                          <a:pt x="165197" y="332067"/>
                          <a:pt x="159944" y="353085"/>
                        </a:cubicBezTo>
                        <a:cubicBezTo>
                          <a:pt x="155384" y="371329"/>
                          <a:pt x="158239" y="361220"/>
                          <a:pt x="150891" y="383263"/>
                        </a:cubicBezTo>
                        <a:cubicBezTo>
                          <a:pt x="149885" y="386281"/>
                          <a:pt x="149638" y="389670"/>
                          <a:pt x="147873" y="392317"/>
                        </a:cubicBezTo>
                        <a:lnTo>
                          <a:pt x="141837" y="401370"/>
                        </a:lnTo>
                        <a:cubicBezTo>
                          <a:pt x="138963" y="409995"/>
                          <a:pt x="137696" y="413028"/>
                          <a:pt x="135802" y="422495"/>
                        </a:cubicBezTo>
                        <a:cubicBezTo>
                          <a:pt x="134602" y="428495"/>
                          <a:pt x="133879" y="434582"/>
                          <a:pt x="132784" y="440602"/>
                        </a:cubicBezTo>
                        <a:cubicBezTo>
                          <a:pt x="131866" y="445649"/>
                          <a:pt x="130684" y="450644"/>
                          <a:pt x="129766" y="455691"/>
                        </a:cubicBezTo>
                        <a:cubicBezTo>
                          <a:pt x="127258" y="469483"/>
                          <a:pt x="127424" y="473560"/>
                          <a:pt x="123731" y="485869"/>
                        </a:cubicBezTo>
                        <a:cubicBezTo>
                          <a:pt x="121903" y="491963"/>
                          <a:pt x="119707" y="497940"/>
                          <a:pt x="117695" y="503976"/>
                        </a:cubicBezTo>
                        <a:lnTo>
                          <a:pt x="111659" y="522083"/>
                        </a:lnTo>
                        <a:lnTo>
                          <a:pt x="90534" y="585457"/>
                        </a:lnTo>
                        <a:lnTo>
                          <a:pt x="81481" y="612618"/>
                        </a:lnTo>
                        <a:lnTo>
                          <a:pt x="78463" y="621671"/>
                        </a:lnTo>
                        <a:cubicBezTo>
                          <a:pt x="77457" y="624689"/>
                          <a:pt x="77210" y="628078"/>
                          <a:pt x="75445" y="630725"/>
                        </a:cubicBezTo>
                        <a:cubicBezTo>
                          <a:pt x="73433" y="633743"/>
                          <a:pt x="70883" y="636464"/>
                          <a:pt x="69410" y="639778"/>
                        </a:cubicBezTo>
                        <a:cubicBezTo>
                          <a:pt x="66826" y="645592"/>
                          <a:pt x="65386" y="651849"/>
                          <a:pt x="63374" y="657885"/>
                        </a:cubicBezTo>
                        <a:lnTo>
                          <a:pt x="57338" y="675992"/>
                        </a:lnTo>
                        <a:lnTo>
                          <a:pt x="45267" y="712206"/>
                        </a:lnTo>
                        <a:lnTo>
                          <a:pt x="42249" y="721259"/>
                        </a:lnTo>
                        <a:cubicBezTo>
                          <a:pt x="41243" y="724277"/>
                          <a:pt x="40996" y="727666"/>
                          <a:pt x="39231" y="730313"/>
                        </a:cubicBezTo>
                        <a:cubicBezTo>
                          <a:pt x="37219" y="733331"/>
                          <a:pt x="34669" y="736052"/>
                          <a:pt x="33196" y="739366"/>
                        </a:cubicBezTo>
                        <a:cubicBezTo>
                          <a:pt x="30612" y="745180"/>
                          <a:pt x="30689" y="752179"/>
                          <a:pt x="27160" y="757473"/>
                        </a:cubicBezTo>
                        <a:cubicBezTo>
                          <a:pt x="25148" y="760491"/>
                          <a:pt x="22598" y="763213"/>
                          <a:pt x="21125" y="766527"/>
                        </a:cubicBezTo>
                        <a:cubicBezTo>
                          <a:pt x="18541" y="772341"/>
                          <a:pt x="17101" y="778598"/>
                          <a:pt x="15089" y="784634"/>
                        </a:cubicBezTo>
                        <a:lnTo>
                          <a:pt x="12071" y="793687"/>
                        </a:lnTo>
                        <a:lnTo>
                          <a:pt x="9053" y="802741"/>
                        </a:lnTo>
                        <a:lnTo>
                          <a:pt x="6035" y="811794"/>
                        </a:lnTo>
                        <a:cubicBezTo>
                          <a:pt x="5189" y="816869"/>
                          <a:pt x="0" y="847150"/>
                          <a:pt x="0" y="851026"/>
                        </a:cubicBezTo>
                        <a:cubicBezTo>
                          <a:pt x="0" y="894293"/>
                          <a:pt x="1139" y="937566"/>
                          <a:pt x="3018" y="980792"/>
                        </a:cubicBezTo>
                        <a:cubicBezTo>
                          <a:pt x="3156" y="983970"/>
                          <a:pt x="5264" y="986760"/>
                          <a:pt x="6035" y="989846"/>
                        </a:cubicBezTo>
                        <a:cubicBezTo>
                          <a:pt x="7279" y="994822"/>
                          <a:pt x="7940" y="999928"/>
                          <a:pt x="9053" y="1004935"/>
                        </a:cubicBezTo>
                        <a:cubicBezTo>
                          <a:pt x="9953" y="1008984"/>
                          <a:pt x="11258" y="1012939"/>
                          <a:pt x="12071" y="1017006"/>
                        </a:cubicBezTo>
                        <a:cubicBezTo>
                          <a:pt x="15336" y="1033329"/>
                          <a:pt x="13900" y="1033159"/>
                          <a:pt x="18107" y="1047184"/>
                        </a:cubicBezTo>
                        <a:cubicBezTo>
                          <a:pt x="19935" y="1053278"/>
                          <a:pt x="22130" y="1059255"/>
                          <a:pt x="24142" y="1065291"/>
                        </a:cubicBezTo>
                        <a:cubicBezTo>
                          <a:pt x="25148" y="1068309"/>
                          <a:pt x="26536" y="1071226"/>
                          <a:pt x="27160" y="1074345"/>
                        </a:cubicBezTo>
                        <a:cubicBezTo>
                          <a:pt x="29172" y="1084404"/>
                          <a:pt x="29952" y="1094791"/>
                          <a:pt x="33196" y="1104523"/>
                        </a:cubicBezTo>
                        <a:lnTo>
                          <a:pt x="48285" y="1149790"/>
                        </a:lnTo>
                        <a:lnTo>
                          <a:pt x="51303" y="1158844"/>
                        </a:lnTo>
                        <a:cubicBezTo>
                          <a:pt x="52309" y="1161862"/>
                          <a:pt x="51303" y="1166891"/>
                          <a:pt x="54321" y="1167897"/>
                        </a:cubicBezTo>
                        <a:lnTo>
                          <a:pt x="63374" y="1170915"/>
                        </a:lnTo>
                        <a:cubicBezTo>
                          <a:pt x="66710" y="1180922"/>
                          <a:pt x="63211" y="1179968"/>
                          <a:pt x="69410" y="117996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0" name="フリーフォーム 1019"/>
                  <p:cNvSpPr/>
                  <p:nvPr/>
                </p:nvSpPr>
                <p:spPr>
                  <a:xfrm>
                    <a:off x="5873272" y="4633744"/>
                    <a:ext cx="181069" cy="995881"/>
                  </a:xfrm>
                  <a:custGeom>
                    <a:avLst/>
                    <a:gdLst>
                      <a:gd name="connsiteX0" fmla="*/ 181069 w 181069"/>
                      <a:gd name="connsiteY0" fmla="*/ 0 h 995881"/>
                      <a:gd name="connsiteX1" fmla="*/ 175034 w 181069"/>
                      <a:gd name="connsiteY1" fmla="*/ 45267 h 995881"/>
                      <a:gd name="connsiteX2" fmla="*/ 172016 w 181069"/>
                      <a:gd name="connsiteY2" fmla="*/ 235390 h 995881"/>
                      <a:gd name="connsiteX3" fmla="*/ 165980 w 181069"/>
                      <a:gd name="connsiteY3" fmla="*/ 265568 h 995881"/>
                      <a:gd name="connsiteX4" fmla="*/ 159944 w 181069"/>
                      <a:gd name="connsiteY4" fmla="*/ 289710 h 995881"/>
                      <a:gd name="connsiteX5" fmla="*/ 156927 w 181069"/>
                      <a:gd name="connsiteY5" fmla="*/ 298764 h 995881"/>
                      <a:gd name="connsiteX6" fmla="*/ 150891 w 181069"/>
                      <a:gd name="connsiteY6" fmla="*/ 322906 h 995881"/>
                      <a:gd name="connsiteX7" fmla="*/ 141838 w 181069"/>
                      <a:gd name="connsiteY7" fmla="*/ 362138 h 995881"/>
                      <a:gd name="connsiteX8" fmla="*/ 135802 w 181069"/>
                      <a:gd name="connsiteY8" fmla="*/ 380245 h 995881"/>
                      <a:gd name="connsiteX9" fmla="*/ 132784 w 181069"/>
                      <a:gd name="connsiteY9" fmla="*/ 389299 h 995881"/>
                      <a:gd name="connsiteX10" fmla="*/ 126748 w 181069"/>
                      <a:gd name="connsiteY10" fmla="*/ 416459 h 995881"/>
                      <a:gd name="connsiteX11" fmla="*/ 123731 w 181069"/>
                      <a:gd name="connsiteY11" fmla="*/ 431548 h 995881"/>
                      <a:gd name="connsiteX12" fmla="*/ 120713 w 181069"/>
                      <a:gd name="connsiteY12" fmla="*/ 440602 h 995881"/>
                      <a:gd name="connsiteX13" fmla="*/ 117695 w 181069"/>
                      <a:gd name="connsiteY13" fmla="*/ 452673 h 995881"/>
                      <a:gd name="connsiteX14" fmla="*/ 111659 w 181069"/>
                      <a:gd name="connsiteY14" fmla="*/ 470780 h 995881"/>
                      <a:gd name="connsiteX15" fmla="*/ 108642 w 181069"/>
                      <a:gd name="connsiteY15" fmla="*/ 479833 h 995881"/>
                      <a:gd name="connsiteX16" fmla="*/ 102606 w 181069"/>
                      <a:gd name="connsiteY16" fmla="*/ 488887 h 995881"/>
                      <a:gd name="connsiteX17" fmla="*/ 96570 w 181069"/>
                      <a:gd name="connsiteY17" fmla="*/ 506994 h 995881"/>
                      <a:gd name="connsiteX18" fmla="*/ 90535 w 181069"/>
                      <a:gd name="connsiteY18" fmla="*/ 525101 h 995881"/>
                      <a:gd name="connsiteX19" fmla="*/ 87517 w 181069"/>
                      <a:gd name="connsiteY19" fmla="*/ 534154 h 995881"/>
                      <a:gd name="connsiteX20" fmla="*/ 81481 w 181069"/>
                      <a:gd name="connsiteY20" fmla="*/ 543207 h 995881"/>
                      <a:gd name="connsiteX21" fmla="*/ 75445 w 181069"/>
                      <a:gd name="connsiteY21" fmla="*/ 561314 h 995881"/>
                      <a:gd name="connsiteX22" fmla="*/ 72428 w 181069"/>
                      <a:gd name="connsiteY22" fmla="*/ 570368 h 995881"/>
                      <a:gd name="connsiteX23" fmla="*/ 69410 w 181069"/>
                      <a:gd name="connsiteY23" fmla="*/ 582439 h 995881"/>
                      <a:gd name="connsiteX24" fmla="*/ 63374 w 181069"/>
                      <a:gd name="connsiteY24" fmla="*/ 600546 h 995881"/>
                      <a:gd name="connsiteX25" fmla="*/ 57339 w 181069"/>
                      <a:gd name="connsiteY25" fmla="*/ 624689 h 995881"/>
                      <a:gd name="connsiteX26" fmla="*/ 54321 w 181069"/>
                      <a:gd name="connsiteY26" fmla="*/ 639778 h 995881"/>
                      <a:gd name="connsiteX27" fmla="*/ 51303 w 181069"/>
                      <a:gd name="connsiteY27" fmla="*/ 648831 h 995881"/>
                      <a:gd name="connsiteX28" fmla="*/ 48285 w 181069"/>
                      <a:gd name="connsiteY28" fmla="*/ 663920 h 995881"/>
                      <a:gd name="connsiteX29" fmla="*/ 45267 w 181069"/>
                      <a:gd name="connsiteY29" fmla="*/ 675992 h 995881"/>
                      <a:gd name="connsiteX30" fmla="*/ 42249 w 181069"/>
                      <a:gd name="connsiteY30" fmla="*/ 691081 h 995881"/>
                      <a:gd name="connsiteX31" fmla="*/ 36214 w 181069"/>
                      <a:gd name="connsiteY31" fmla="*/ 709188 h 995881"/>
                      <a:gd name="connsiteX32" fmla="*/ 33196 w 181069"/>
                      <a:gd name="connsiteY32" fmla="*/ 718241 h 995881"/>
                      <a:gd name="connsiteX33" fmla="*/ 30178 w 181069"/>
                      <a:gd name="connsiteY33" fmla="*/ 742384 h 995881"/>
                      <a:gd name="connsiteX34" fmla="*/ 21125 w 181069"/>
                      <a:gd name="connsiteY34" fmla="*/ 769544 h 995881"/>
                      <a:gd name="connsiteX35" fmla="*/ 15089 w 181069"/>
                      <a:gd name="connsiteY35" fmla="*/ 787651 h 995881"/>
                      <a:gd name="connsiteX36" fmla="*/ 12071 w 181069"/>
                      <a:gd name="connsiteY36" fmla="*/ 796705 h 995881"/>
                      <a:gd name="connsiteX37" fmla="*/ 6036 w 181069"/>
                      <a:gd name="connsiteY37" fmla="*/ 851025 h 995881"/>
                      <a:gd name="connsiteX38" fmla="*/ 0 w 181069"/>
                      <a:gd name="connsiteY38" fmla="*/ 869132 h 995881"/>
                      <a:gd name="connsiteX39" fmla="*/ 3018 w 181069"/>
                      <a:gd name="connsiteY39" fmla="*/ 932506 h 995881"/>
                      <a:gd name="connsiteX40" fmla="*/ 9053 w 181069"/>
                      <a:gd name="connsiteY40" fmla="*/ 950613 h 995881"/>
                      <a:gd name="connsiteX41" fmla="*/ 15089 w 181069"/>
                      <a:gd name="connsiteY41" fmla="*/ 974756 h 995881"/>
                      <a:gd name="connsiteX42" fmla="*/ 33196 w 181069"/>
                      <a:gd name="connsiteY42" fmla="*/ 989845 h 995881"/>
                      <a:gd name="connsiteX43" fmla="*/ 36214 w 181069"/>
                      <a:gd name="connsiteY43" fmla="*/ 995881 h 99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1069" h="995881">
                        <a:moveTo>
                          <a:pt x="181069" y="0"/>
                        </a:moveTo>
                        <a:cubicBezTo>
                          <a:pt x="177574" y="17475"/>
                          <a:pt x="175594" y="24820"/>
                          <a:pt x="175034" y="45267"/>
                        </a:cubicBezTo>
                        <a:cubicBezTo>
                          <a:pt x="173298" y="108626"/>
                          <a:pt x="173826" y="172034"/>
                          <a:pt x="172016" y="235390"/>
                        </a:cubicBezTo>
                        <a:cubicBezTo>
                          <a:pt x="171397" y="257068"/>
                          <a:pt x="169973" y="250927"/>
                          <a:pt x="165980" y="265568"/>
                        </a:cubicBezTo>
                        <a:cubicBezTo>
                          <a:pt x="163797" y="273571"/>
                          <a:pt x="162566" y="281840"/>
                          <a:pt x="159944" y="289710"/>
                        </a:cubicBezTo>
                        <a:cubicBezTo>
                          <a:pt x="158938" y="292728"/>
                          <a:pt x="157764" y="295695"/>
                          <a:pt x="156927" y="298764"/>
                        </a:cubicBezTo>
                        <a:cubicBezTo>
                          <a:pt x="154745" y="306767"/>
                          <a:pt x="152518" y="314772"/>
                          <a:pt x="150891" y="322906"/>
                        </a:cubicBezTo>
                        <a:cubicBezTo>
                          <a:pt x="148498" y="334872"/>
                          <a:pt x="145476" y="351225"/>
                          <a:pt x="141838" y="362138"/>
                        </a:cubicBezTo>
                        <a:lnTo>
                          <a:pt x="135802" y="380245"/>
                        </a:lnTo>
                        <a:cubicBezTo>
                          <a:pt x="134796" y="383263"/>
                          <a:pt x="133408" y="386180"/>
                          <a:pt x="132784" y="389299"/>
                        </a:cubicBezTo>
                        <a:cubicBezTo>
                          <a:pt x="123666" y="434887"/>
                          <a:pt x="135285" y="378039"/>
                          <a:pt x="126748" y="416459"/>
                        </a:cubicBezTo>
                        <a:cubicBezTo>
                          <a:pt x="125635" y="421466"/>
                          <a:pt x="124975" y="426572"/>
                          <a:pt x="123731" y="431548"/>
                        </a:cubicBezTo>
                        <a:cubicBezTo>
                          <a:pt x="122960" y="434634"/>
                          <a:pt x="121587" y="437543"/>
                          <a:pt x="120713" y="440602"/>
                        </a:cubicBezTo>
                        <a:cubicBezTo>
                          <a:pt x="119574" y="444590"/>
                          <a:pt x="118887" y="448700"/>
                          <a:pt x="117695" y="452673"/>
                        </a:cubicBezTo>
                        <a:cubicBezTo>
                          <a:pt x="115867" y="458767"/>
                          <a:pt x="113671" y="464744"/>
                          <a:pt x="111659" y="470780"/>
                        </a:cubicBezTo>
                        <a:cubicBezTo>
                          <a:pt x="110653" y="473798"/>
                          <a:pt x="110406" y="477186"/>
                          <a:pt x="108642" y="479833"/>
                        </a:cubicBezTo>
                        <a:cubicBezTo>
                          <a:pt x="106630" y="482851"/>
                          <a:pt x="104079" y="485572"/>
                          <a:pt x="102606" y="488887"/>
                        </a:cubicBezTo>
                        <a:cubicBezTo>
                          <a:pt x="100022" y="494701"/>
                          <a:pt x="98582" y="500958"/>
                          <a:pt x="96570" y="506994"/>
                        </a:cubicBezTo>
                        <a:lnTo>
                          <a:pt x="90535" y="525101"/>
                        </a:lnTo>
                        <a:cubicBezTo>
                          <a:pt x="89529" y="528119"/>
                          <a:pt x="89282" y="531507"/>
                          <a:pt x="87517" y="534154"/>
                        </a:cubicBezTo>
                        <a:lnTo>
                          <a:pt x="81481" y="543207"/>
                        </a:lnTo>
                        <a:lnTo>
                          <a:pt x="75445" y="561314"/>
                        </a:lnTo>
                        <a:cubicBezTo>
                          <a:pt x="74439" y="564332"/>
                          <a:pt x="73200" y="567282"/>
                          <a:pt x="72428" y="570368"/>
                        </a:cubicBezTo>
                        <a:cubicBezTo>
                          <a:pt x="71422" y="574392"/>
                          <a:pt x="70602" y="578466"/>
                          <a:pt x="69410" y="582439"/>
                        </a:cubicBezTo>
                        <a:cubicBezTo>
                          <a:pt x="67582" y="588533"/>
                          <a:pt x="64917" y="594374"/>
                          <a:pt x="63374" y="600546"/>
                        </a:cubicBezTo>
                        <a:cubicBezTo>
                          <a:pt x="61362" y="608594"/>
                          <a:pt x="58966" y="616555"/>
                          <a:pt x="57339" y="624689"/>
                        </a:cubicBezTo>
                        <a:cubicBezTo>
                          <a:pt x="56333" y="629719"/>
                          <a:pt x="55565" y="634802"/>
                          <a:pt x="54321" y="639778"/>
                        </a:cubicBezTo>
                        <a:cubicBezTo>
                          <a:pt x="53549" y="642864"/>
                          <a:pt x="52075" y="645745"/>
                          <a:pt x="51303" y="648831"/>
                        </a:cubicBezTo>
                        <a:cubicBezTo>
                          <a:pt x="50059" y="653807"/>
                          <a:pt x="49398" y="658913"/>
                          <a:pt x="48285" y="663920"/>
                        </a:cubicBezTo>
                        <a:cubicBezTo>
                          <a:pt x="47385" y="667969"/>
                          <a:pt x="46167" y="671943"/>
                          <a:pt x="45267" y="675992"/>
                        </a:cubicBezTo>
                        <a:cubicBezTo>
                          <a:pt x="44154" y="680999"/>
                          <a:pt x="43599" y="686132"/>
                          <a:pt x="42249" y="691081"/>
                        </a:cubicBezTo>
                        <a:cubicBezTo>
                          <a:pt x="40575" y="697219"/>
                          <a:pt x="38226" y="703152"/>
                          <a:pt x="36214" y="709188"/>
                        </a:cubicBezTo>
                        <a:lnTo>
                          <a:pt x="33196" y="718241"/>
                        </a:lnTo>
                        <a:cubicBezTo>
                          <a:pt x="32190" y="726289"/>
                          <a:pt x="31877" y="734454"/>
                          <a:pt x="30178" y="742384"/>
                        </a:cubicBezTo>
                        <a:cubicBezTo>
                          <a:pt x="30175" y="742398"/>
                          <a:pt x="22636" y="765010"/>
                          <a:pt x="21125" y="769544"/>
                        </a:cubicBezTo>
                        <a:lnTo>
                          <a:pt x="15089" y="787651"/>
                        </a:lnTo>
                        <a:lnTo>
                          <a:pt x="12071" y="796705"/>
                        </a:lnTo>
                        <a:cubicBezTo>
                          <a:pt x="11025" y="809252"/>
                          <a:pt x="9791" y="836005"/>
                          <a:pt x="6036" y="851025"/>
                        </a:cubicBezTo>
                        <a:cubicBezTo>
                          <a:pt x="4493" y="857197"/>
                          <a:pt x="0" y="869132"/>
                          <a:pt x="0" y="869132"/>
                        </a:cubicBezTo>
                        <a:cubicBezTo>
                          <a:pt x="1006" y="890257"/>
                          <a:pt x="683" y="911487"/>
                          <a:pt x="3018" y="932506"/>
                        </a:cubicBezTo>
                        <a:cubicBezTo>
                          <a:pt x="3721" y="938829"/>
                          <a:pt x="7510" y="944441"/>
                          <a:pt x="9053" y="950613"/>
                        </a:cubicBezTo>
                        <a:cubicBezTo>
                          <a:pt x="11065" y="958661"/>
                          <a:pt x="8187" y="970155"/>
                          <a:pt x="15089" y="974756"/>
                        </a:cubicBezTo>
                        <a:cubicBezTo>
                          <a:pt x="23462" y="980338"/>
                          <a:pt x="26557" y="981547"/>
                          <a:pt x="33196" y="989845"/>
                        </a:cubicBezTo>
                        <a:cubicBezTo>
                          <a:pt x="34601" y="991602"/>
                          <a:pt x="35208" y="993869"/>
                          <a:pt x="36214" y="995881"/>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1" name="フリーフォーム 1020"/>
                  <p:cNvSpPr/>
                  <p:nvPr/>
                </p:nvSpPr>
                <p:spPr>
                  <a:xfrm>
                    <a:off x="5622793" y="2826068"/>
                    <a:ext cx="123932" cy="266044"/>
                  </a:xfrm>
                  <a:custGeom>
                    <a:avLst/>
                    <a:gdLst>
                      <a:gd name="connsiteX0" fmla="*/ 0 w 123932"/>
                      <a:gd name="connsiteY0" fmla="*/ 247462 h 266044"/>
                      <a:gd name="connsiteX1" fmla="*/ 6035 w 123932"/>
                      <a:gd name="connsiteY1" fmla="*/ 262551 h 266044"/>
                      <a:gd name="connsiteX2" fmla="*/ 15089 w 123932"/>
                      <a:gd name="connsiteY2" fmla="*/ 265569 h 266044"/>
                      <a:gd name="connsiteX3" fmla="*/ 18107 w 123932"/>
                      <a:gd name="connsiteY3" fmla="*/ 256515 h 266044"/>
                      <a:gd name="connsiteX4" fmla="*/ 21124 w 123932"/>
                      <a:gd name="connsiteY4" fmla="*/ 244444 h 266044"/>
                      <a:gd name="connsiteX5" fmla="*/ 30178 w 123932"/>
                      <a:gd name="connsiteY5" fmla="*/ 235390 h 266044"/>
                      <a:gd name="connsiteX6" fmla="*/ 36214 w 123932"/>
                      <a:gd name="connsiteY6" fmla="*/ 226337 h 266044"/>
                      <a:gd name="connsiteX7" fmla="*/ 54321 w 123932"/>
                      <a:gd name="connsiteY7" fmla="*/ 220301 h 266044"/>
                      <a:gd name="connsiteX8" fmla="*/ 63374 w 123932"/>
                      <a:gd name="connsiteY8" fmla="*/ 217283 h 266044"/>
                      <a:gd name="connsiteX9" fmla="*/ 75445 w 123932"/>
                      <a:gd name="connsiteY9" fmla="*/ 190123 h 266044"/>
                      <a:gd name="connsiteX10" fmla="*/ 84499 w 123932"/>
                      <a:gd name="connsiteY10" fmla="*/ 187105 h 266044"/>
                      <a:gd name="connsiteX11" fmla="*/ 102606 w 123932"/>
                      <a:gd name="connsiteY11" fmla="*/ 175034 h 266044"/>
                      <a:gd name="connsiteX12" fmla="*/ 120713 w 123932"/>
                      <a:gd name="connsiteY12" fmla="*/ 168998 h 266044"/>
                      <a:gd name="connsiteX13" fmla="*/ 123730 w 123932"/>
                      <a:gd name="connsiteY13" fmla="*/ 159945 h 266044"/>
                      <a:gd name="connsiteX14" fmla="*/ 105623 w 123932"/>
                      <a:gd name="connsiteY14" fmla="*/ 147874 h 266044"/>
                      <a:gd name="connsiteX15" fmla="*/ 96570 w 123932"/>
                      <a:gd name="connsiteY15" fmla="*/ 141838 h 266044"/>
                      <a:gd name="connsiteX16" fmla="*/ 78463 w 123932"/>
                      <a:gd name="connsiteY16" fmla="*/ 123731 h 266044"/>
                      <a:gd name="connsiteX17" fmla="*/ 75445 w 123932"/>
                      <a:gd name="connsiteY17" fmla="*/ 114678 h 266044"/>
                      <a:gd name="connsiteX18" fmla="*/ 66392 w 123932"/>
                      <a:gd name="connsiteY18" fmla="*/ 111660 h 266044"/>
                      <a:gd name="connsiteX19" fmla="*/ 57338 w 123932"/>
                      <a:gd name="connsiteY19" fmla="*/ 102606 h 266044"/>
                      <a:gd name="connsiteX20" fmla="*/ 54321 w 123932"/>
                      <a:gd name="connsiteY20" fmla="*/ 93553 h 266044"/>
                      <a:gd name="connsiteX21" fmla="*/ 48285 w 123932"/>
                      <a:gd name="connsiteY21" fmla="*/ 69410 h 266044"/>
                      <a:gd name="connsiteX22" fmla="*/ 45267 w 123932"/>
                      <a:gd name="connsiteY22" fmla="*/ 42250 h 266044"/>
                      <a:gd name="connsiteX23" fmla="*/ 42249 w 123932"/>
                      <a:gd name="connsiteY23" fmla="*/ 27161 h 266044"/>
                      <a:gd name="connsiteX24" fmla="*/ 42249 w 123932"/>
                      <a:gd name="connsiteY24" fmla="*/ 0 h 26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932" h="266044">
                        <a:moveTo>
                          <a:pt x="0" y="247462"/>
                        </a:moveTo>
                        <a:cubicBezTo>
                          <a:pt x="2012" y="252492"/>
                          <a:pt x="2567" y="258389"/>
                          <a:pt x="6035" y="262551"/>
                        </a:cubicBezTo>
                        <a:cubicBezTo>
                          <a:pt x="8072" y="264995"/>
                          <a:pt x="12244" y="266992"/>
                          <a:pt x="15089" y="265569"/>
                        </a:cubicBezTo>
                        <a:cubicBezTo>
                          <a:pt x="17934" y="264146"/>
                          <a:pt x="17233" y="259574"/>
                          <a:pt x="18107" y="256515"/>
                        </a:cubicBezTo>
                        <a:cubicBezTo>
                          <a:pt x="19246" y="252527"/>
                          <a:pt x="19066" y="248045"/>
                          <a:pt x="21124" y="244444"/>
                        </a:cubicBezTo>
                        <a:cubicBezTo>
                          <a:pt x="23242" y="240738"/>
                          <a:pt x="27446" y="238669"/>
                          <a:pt x="30178" y="235390"/>
                        </a:cubicBezTo>
                        <a:cubicBezTo>
                          <a:pt x="32500" y="232604"/>
                          <a:pt x="33138" y="228259"/>
                          <a:pt x="36214" y="226337"/>
                        </a:cubicBezTo>
                        <a:cubicBezTo>
                          <a:pt x="41609" y="222965"/>
                          <a:pt x="48285" y="222313"/>
                          <a:pt x="54321" y="220301"/>
                        </a:cubicBezTo>
                        <a:lnTo>
                          <a:pt x="63374" y="217283"/>
                        </a:lnTo>
                        <a:cubicBezTo>
                          <a:pt x="65217" y="211754"/>
                          <a:pt x="68926" y="195339"/>
                          <a:pt x="75445" y="190123"/>
                        </a:cubicBezTo>
                        <a:cubicBezTo>
                          <a:pt x="77929" y="188136"/>
                          <a:pt x="81718" y="188650"/>
                          <a:pt x="84499" y="187105"/>
                        </a:cubicBezTo>
                        <a:cubicBezTo>
                          <a:pt x="90840" y="183582"/>
                          <a:pt x="95724" y="177328"/>
                          <a:pt x="102606" y="175034"/>
                        </a:cubicBezTo>
                        <a:lnTo>
                          <a:pt x="120713" y="168998"/>
                        </a:lnTo>
                        <a:cubicBezTo>
                          <a:pt x="121719" y="165980"/>
                          <a:pt x="124736" y="162963"/>
                          <a:pt x="123730" y="159945"/>
                        </a:cubicBezTo>
                        <a:cubicBezTo>
                          <a:pt x="120903" y="151466"/>
                          <a:pt x="112408" y="150135"/>
                          <a:pt x="105623" y="147874"/>
                        </a:cubicBezTo>
                        <a:cubicBezTo>
                          <a:pt x="102605" y="145862"/>
                          <a:pt x="99281" y="144248"/>
                          <a:pt x="96570" y="141838"/>
                        </a:cubicBezTo>
                        <a:cubicBezTo>
                          <a:pt x="90190" y="136167"/>
                          <a:pt x="78463" y="123731"/>
                          <a:pt x="78463" y="123731"/>
                        </a:cubicBezTo>
                        <a:cubicBezTo>
                          <a:pt x="77457" y="120713"/>
                          <a:pt x="77694" y="116927"/>
                          <a:pt x="75445" y="114678"/>
                        </a:cubicBezTo>
                        <a:cubicBezTo>
                          <a:pt x="73196" y="112429"/>
                          <a:pt x="69039" y="113425"/>
                          <a:pt x="66392" y="111660"/>
                        </a:cubicBezTo>
                        <a:cubicBezTo>
                          <a:pt x="62841" y="109292"/>
                          <a:pt x="60356" y="105624"/>
                          <a:pt x="57338" y="102606"/>
                        </a:cubicBezTo>
                        <a:cubicBezTo>
                          <a:pt x="56332" y="99588"/>
                          <a:pt x="55158" y="96622"/>
                          <a:pt x="54321" y="93553"/>
                        </a:cubicBezTo>
                        <a:cubicBezTo>
                          <a:pt x="52138" y="85550"/>
                          <a:pt x="48285" y="69410"/>
                          <a:pt x="48285" y="69410"/>
                        </a:cubicBezTo>
                        <a:cubicBezTo>
                          <a:pt x="47279" y="60357"/>
                          <a:pt x="46555" y="51267"/>
                          <a:pt x="45267" y="42250"/>
                        </a:cubicBezTo>
                        <a:cubicBezTo>
                          <a:pt x="44542" y="37172"/>
                          <a:pt x="42614" y="32277"/>
                          <a:pt x="42249" y="27161"/>
                        </a:cubicBezTo>
                        <a:cubicBezTo>
                          <a:pt x="41604" y="18130"/>
                          <a:pt x="42249" y="9054"/>
                          <a:pt x="42249" y="0"/>
                        </a:cubicBezTo>
                      </a:path>
                    </a:pathLst>
                  </a:custGeom>
                  <a:gradFill>
                    <a:gsLst>
                      <a:gs pos="28000">
                        <a:schemeClr val="accent2">
                          <a:lumMod val="20000"/>
                          <a:lumOff val="80000"/>
                        </a:schemeClr>
                      </a:gs>
                      <a:gs pos="57000">
                        <a:schemeClr val="bg1"/>
                      </a:gs>
                      <a:gs pos="62000">
                        <a:schemeClr val="accent2">
                          <a:lumMod val="20000"/>
                          <a:lumOff val="8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2" name="フリーフォーム 1021"/>
                  <p:cNvSpPr/>
                  <p:nvPr/>
                </p:nvSpPr>
                <p:spPr>
                  <a:xfrm>
                    <a:off x="5646935" y="3070512"/>
                    <a:ext cx="75446" cy="1502875"/>
                  </a:xfrm>
                  <a:custGeom>
                    <a:avLst/>
                    <a:gdLst>
                      <a:gd name="connsiteX0" fmla="*/ 0 w 75446"/>
                      <a:gd name="connsiteY0" fmla="*/ 0 h 1502875"/>
                      <a:gd name="connsiteX1" fmla="*/ 6036 w 75446"/>
                      <a:gd name="connsiteY1" fmla="*/ 15089 h 1502875"/>
                      <a:gd name="connsiteX2" fmla="*/ 15089 w 75446"/>
                      <a:gd name="connsiteY2" fmla="*/ 42249 h 1502875"/>
                      <a:gd name="connsiteX3" fmla="*/ 18107 w 75446"/>
                      <a:gd name="connsiteY3" fmla="*/ 51303 h 1502875"/>
                      <a:gd name="connsiteX4" fmla="*/ 21125 w 75446"/>
                      <a:gd name="connsiteY4" fmla="*/ 60356 h 1502875"/>
                      <a:gd name="connsiteX5" fmla="*/ 24143 w 75446"/>
                      <a:gd name="connsiteY5" fmla="*/ 102606 h 1502875"/>
                      <a:gd name="connsiteX6" fmla="*/ 27161 w 75446"/>
                      <a:gd name="connsiteY6" fmla="*/ 132784 h 1502875"/>
                      <a:gd name="connsiteX7" fmla="*/ 21125 w 75446"/>
                      <a:gd name="connsiteY7" fmla="*/ 202194 h 1502875"/>
                      <a:gd name="connsiteX8" fmla="*/ 18107 w 75446"/>
                      <a:gd name="connsiteY8" fmla="*/ 211247 h 1502875"/>
                      <a:gd name="connsiteX9" fmla="*/ 15089 w 75446"/>
                      <a:gd name="connsiteY9" fmla="*/ 223319 h 1502875"/>
                      <a:gd name="connsiteX10" fmla="*/ 9054 w 75446"/>
                      <a:gd name="connsiteY10" fmla="*/ 398352 h 1502875"/>
                      <a:gd name="connsiteX11" fmla="*/ 6036 w 75446"/>
                      <a:gd name="connsiteY11" fmla="*/ 428531 h 1502875"/>
                      <a:gd name="connsiteX12" fmla="*/ 9054 w 75446"/>
                      <a:gd name="connsiteY12" fmla="*/ 473798 h 1502875"/>
                      <a:gd name="connsiteX13" fmla="*/ 12072 w 75446"/>
                      <a:gd name="connsiteY13" fmla="*/ 488887 h 1502875"/>
                      <a:gd name="connsiteX14" fmla="*/ 15089 w 75446"/>
                      <a:gd name="connsiteY14" fmla="*/ 506994 h 1502875"/>
                      <a:gd name="connsiteX15" fmla="*/ 18107 w 75446"/>
                      <a:gd name="connsiteY15" fmla="*/ 552261 h 1502875"/>
                      <a:gd name="connsiteX16" fmla="*/ 21125 w 75446"/>
                      <a:gd name="connsiteY16" fmla="*/ 567350 h 1502875"/>
                      <a:gd name="connsiteX17" fmla="*/ 24143 w 75446"/>
                      <a:gd name="connsiteY17" fmla="*/ 685045 h 1502875"/>
                      <a:gd name="connsiteX18" fmla="*/ 21125 w 75446"/>
                      <a:gd name="connsiteY18" fmla="*/ 787651 h 1502875"/>
                      <a:gd name="connsiteX19" fmla="*/ 18107 w 75446"/>
                      <a:gd name="connsiteY19" fmla="*/ 805758 h 1502875"/>
                      <a:gd name="connsiteX20" fmla="*/ 21125 w 75446"/>
                      <a:gd name="connsiteY20" fmla="*/ 944578 h 1502875"/>
                      <a:gd name="connsiteX21" fmla="*/ 30179 w 75446"/>
                      <a:gd name="connsiteY21" fmla="*/ 977774 h 1502875"/>
                      <a:gd name="connsiteX22" fmla="*/ 33196 w 75446"/>
                      <a:gd name="connsiteY22" fmla="*/ 986828 h 1502875"/>
                      <a:gd name="connsiteX23" fmla="*/ 36214 w 75446"/>
                      <a:gd name="connsiteY23" fmla="*/ 995881 h 1502875"/>
                      <a:gd name="connsiteX24" fmla="*/ 39232 w 75446"/>
                      <a:gd name="connsiteY24" fmla="*/ 1017006 h 1502875"/>
                      <a:gd name="connsiteX25" fmla="*/ 42250 w 75446"/>
                      <a:gd name="connsiteY25" fmla="*/ 1026059 h 1502875"/>
                      <a:gd name="connsiteX26" fmla="*/ 45268 w 75446"/>
                      <a:gd name="connsiteY26" fmla="*/ 1038131 h 1502875"/>
                      <a:gd name="connsiteX27" fmla="*/ 48285 w 75446"/>
                      <a:gd name="connsiteY27" fmla="*/ 1071327 h 1502875"/>
                      <a:gd name="connsiteX28" fmla="*/ 51303 w 75446"/>
                      <a:gd name="connsiteY28" fmla="*/ 1083398 h 1502875"/>
                      <a:gd name="connsiteX29" fmla="*/ 48285 w 75446"/>
                      <a:gd name="connsiteY29" fmla="*/ 1146772 h 1502875"/>
                      <a:gd name="connsiteX30" fmla="*/ 39232 w 75446"/>
                      <a:gd name="connsiteY30" fmla="*/ 1186004 h 1502875"/>
                      <a:gd name="connsiteX31" fmla="*/ 36214 w 75446"/>
                      <a:gd name="connsiteY31" fmla="*/ 1201093 h 1502875"/>
                      <a:gd name="connsiteX32" fmla="*/ 39232 w 75446"/>
                      <a:gd name="connsiteY32" fmla="*/ 1348966 h 1502875"/>
                      <a:gd name="connsiteX33" fmla="*/ 42250 w 75446"/>
                      <a:gd name="connsiteY33" fmla="*/ 1361037 h 1502875"/>
                      <a:gd name="connsiteX34" fmla="*/ 48285 w 75446"/>
                      <a:gd name="connsiteY34" fmla="*/ 1388198 h 1502875"/>
                      <a:gd name="connsiteX35" fmla="*/ 51303 w 75446"/>
                      <a:gd name="connsiteY35" fmla="*/ 1412340 h 1502875"/>
                      <a:gd name="connsiteX36" fmla="*/ 48285 w 75446"/>
                      <a:gd name="connsiteY36" fmla="*/ 1475715 h 1502875"/>
                      <a:gd name="connsiteX37" fmla="*/ 54321 w 75446"/>
                      <a:gd name="connsiteY37" fmla="*/ 1493822 h 1502875"/>
                      <a:gd name="connsiteX38" fmla="*/ 66392 w 75446"/>
                      <a:gd name="connsiteY38" fmla="*/ 1499857 h 1502875"/>
                      <a:gd name="connsiteX39" fmla="*/ 75446 w 75446"/>
                      <a:gd name="connsiteY39" fmla="*/ 1502875 h 150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446" h="1502875">
                        <a:moveTo>
                          <a:pt x="0" y="0"/>
                        </a:moveTo>
                        <a:cubicBezTo>
                          <a:pt x="2012" y="5030"/>
                          <a:pt x="4185" y="9998"/>
                          <a:pt x="6036" y="15089"/>
                        </a:cubicBezTo>
                        <a:cubicBezTo>
                          <a:pt x="6063" y="15164"/>
                          <a:pt x="13568" y="37684"/>
                          <a:pt x="15089" y="42249"/>
                        </a:cubicBezTo>
                        <a:lnTo>
                          <a:pt x="18107" y="51303"/>
                        </a:lnTo>
                        <a:lnTo>
                          <a:pt x="21125" y="60356"/>
                        </a:lnTo>
                        <a:cubicBezTo>
                          <a:pt x="22131" y="74439"/>
                          <a:pt x="22970" y="88536"/>
                          <a:pt x="24143" y="102606"/>
                        </a:cubicBezTo>
                        <a:cubicBezTo>
                          <a:pt x="24983" y="112681"/>
                          <a:pt x="27161" y="122674"/>
                          <a:pt x="27161" y="132784"/>
                        </a:cubicBezTo>
                        <a:cubicBezTo>
                          <a:pt x="27161" y="150497"/>
                          <a:pt x="25753" y="181369"/>
                          <a:pt x="21125" y="202194"/>
                        </a:cubicBezTo>
                        <a:cubicBezTo>
                          <a:pt x="20435" y="205299"/>
                          <a:pt x="18981" y="208188"/>
                          <a:pt x="18107" y="211247"/>
                        </a:cubicBezTo>
                        <a:cubicBezTo>
                          <a:pt x="16967" y="215235"/>
                          <a:pt x="16095" y="219295"/>
                          <a:pt x="15089" y="223319"/>
                        </a:cubicBezTo>
                        <a:cubicBezTo>
                          <a:pt x="13494" y="285542"/>
                          <a:pt x="13202" y="338208"/>
                          <a:pt x="9054" y="398352"/>
                        </a:cubicBezTo>
                        <a:cubicBezTo>
                          <a:pt x="8358" y="408438"/>
                          <a:pt x="7042" y="418471"/>
                          <a:pt x="6036" y="428531"/>
                        </a:cubicBezTo>
                        <a:cubicBezTo>
                          <a:pt x="7042" y="443620"/>
                          <a:pt x="7549" y="458751"/>
                          <a:pt x="9054" y="473798"/>
                        </a:cubicBezTo>
                        <a:cubicBezTo>
                          <a:pt x="9564" y="478902"/>
                          <a:pt x="11155" y="483840"/>
                          <a:pt x="12072" y="488887"/>
                        </a:cubicBezTo>
                        <a:cubicBezTo>
                          <a:pt x="13166" y="494907"/>
                          <a:pt x="14083" y="500958"/>
                          <a:pt x="15089" y="506994"/>
                        </a:cubicBezTo>
                        <a:cubicBezTo>
                          <a:pt x="16095" y="522083"/>
                          <a:pt x="16602" y="537214"/>
                          <a:pt x="18107" y="552261"/>
                        </a:cubicBezTo>
                        <a:cubicBezTo>
                          <a:pt x="18617" y="557365"/>
                          <a:pt x="20892" y="562226"/>
                          <a:pt x="21125" y="567350"/>
                        </a:cubicBezTo>
                        <a:cubicBezTo>
                          <a:pt x="22907" y="606554"/>
                          <a:pt x="23137" y="645813"/>
                          <a:pt x="24143" y="685045"/>
                        </a:cubicBezTo>
                        <a:cubicBezTo>
                          <a:pt x="23137" y="719247"/>
                          <a:pt x="22834" y="753477"/>
                          <a:pt x="21125" y="787651"/>
                        </a:cubicBezTo>
                        <a:cubicBezTo>
                          <a:pt x="20819" y="793762"/>
                          <a:pt x="18107" y="799639"/>
                          <a:pt x="18107" y="805758"/>
                        </a:cubicBezTo>
                        <a:cubicBezTo>
                          <a:pt x="18107" y="852042"/>
                          <a:pt x="19311" y="898329"/>
                          <a:pt x="21125" y="944578"/>
                        </a:cubicBezTo>
                        <a:cubicBezTo>
                          <a:pt x="21504" y="954247"/>
                          <a:pt x="27342" y="969261"/>
                          <a:pt x="30179" y="977774"/>
                        </a:cubicBezTo>
                        <a:lnTo>
                          <a:pt x="33196" y="986828"/>
                        </a:lnTo>
                        <a:lnTo>
                          <a:pt x="36214" y="995881"/>
                        </a:lnTo>
                        <a:cubicBezTo>
                          <a:pt x="37220" y="1002923"/>
                          <a:pt x="37837" y="1010031"/>
                          <a:pt x="39232" y="1017006"/>
                        </a:cubicBezTo>
                        <a:cubicBezTo>
                          <a:pt x="39856" y="1020125"/>
                          <a:pt x="41376" y="1023000"/>
                          <a:pt x="42250" y="1026059"/>
                        </a:cubicBezTo>
                        <a:cubicBezTo>
                          <a:pt x="43390" y="1030047"/>
                          <a:pt x="44262" y="1034107"/>
                          <a:pt x="45268" y="1038131"/>
                        </a:cubicBezTo>
                        <a:cubicBezTo>
                          <a:pt x="46274" y="1049196"/>
                          <a:pt x="46817" y="1060314"/>
                          <a:pt x="48285" y="1071327"/>
                        </a:cubicBezTo>
                        <a:cubicBezTo>
                          <a:pt x="48833" y="1075438"/>
                          <a:pt x="51303" y="1079250"/>
                          <a:pt x="51303" y="1083398"/>
                        </a:cubicBezTo>
                        <a:cubicBezTo>
                          <a:pt x="51303" y="1104547"/>
                          <a:pt x="50322" y="1125722"/>
                          <a:pt x="48285" y="1146772"/>
                        </a:cubicBezTo>
                        <a:cubicBezTo>
                          <a:pt x="44045" y="1190582"/>
                          <a:pt x="44744" y="1163958"/>
                          <a:pt x="39232" y="1186004"/>
                        </a:cubicBezTo>
                        <a:cubicBezTo>
                          <a:pt x="37988" y="1190980"/>
                          <a:pt x="37220" y="1196063"/>
                          <a:pt x="36214" y="1201093"/>
                        </a:cubicBezTo>
                        <a:cubicBezTo>
                          <a:pt x="37220" y="1250384"/>
                          <a:pt x="37373" y="1299700"/>
                          <a:pt x="39232" y="1348966"/>
                        </a:cubicBezTo>
                        <a:cubicBezTo>
                          <a:pt x="39388" y="1353111"/>
                          <a:pt x="41437" y="1356970"/>
                          <a:pt x="42250" y="1361037"/>
                        </a:cubicBezTo>
                        <a:cubicBezTo>
                          <a:pt x="47563" y="1387599"/>
                          <a:pt x="42413" y="1370575"/>
                          <a:pt x="48285" y="1388198"/>
                        </a:cubicBezTo>
                        <a:cubicBezTo>
                          <a:pt x="49291" y="1396245"/>
                          <a:pt x="51303" y="1404230"/>
                          <a:pt x="51303" y="1412340"/>
                        </a:cubicBezTo>
                        <a:cubicBezTo>
                          <a:pt x="51303" y="1433489"/>
                          <a:pt x="47502" y="1454581"/>
                          <a:pt x="48285" y="1475715"/>
                        </a:cubicBezTo>
                        <a:cubicBezTo>
                          <a:pt x="48520" y="1482073"/>
                          <a:pt x="50504" y="1488732"/>
                          <a:pt x="54321" y="1493822"/>
                        </a:cubicBezTo>
                        <a:cubicBezTo>
                          <a:pt x="57020" y="1497421"/>
                          <a:pt x="62257" y="1498085"/>
                          <a:pt x="66392" y="1499857"/>
                        </a:cubicBezTo>
                        <a:cubicBezTo>
                          <a:pt x="69316" y="1501110"/>
                          <a:pt x="75446" y="1502875"/>
                          <a:pt x="75446" y="1502875"/>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3" name="フリーフォーム 1022"/>
                  <p:cNvSpPr/>
                  <p:nvPr/>
                </p:nvSpPr>
                <p:spPr>
                  <a:xfrm>
                    <a:off x="5665042" y="4567351"/>
                    <a:ext cx="30178" cy="1107541"/>
                  </a:xfrm>
                  <a:custGeom>
                    <a:avLst/>
                    <a:gdLst>
                      <a:gd name="connsiteX0" fmla="*/ 21125 w 30178"/>
                      <a:gd name="connsiteY0" fmla="*/ 0 h 1107541"/>
                      <a:gd name="connsiteX1" fmla="*/ 18107 w 30178"/>
                      <a:gd name="connsiteY1" fmla="*/ 15090 h 1107541"/>
                      <a:gd name="connsiteX2" fmla="*/ 15089 w 30178"/>
                      <a:gd name="connsiteY2" fmla="*/ 27161 h 1107541"/>
                      <a:gd name="connsiteX3" fmla="*/ 9054 w 30178"/>
                      <a:gd name="connsiteY3" fmla="*/ 87517 h 1107541"/>
                      <a:gd name="connsiteX4" fmla="*/ 6036 w 30178"/>
                      <a:gd name="connsiteY4" fmla="*/ 96571 h 1107541"/>
                      <a:gd name="connsiteX5" fmla="*/ 3018 w 30178"/>
                      <a:gd name="connsiteY5" fmla="*/ 123731 h 1107541"/>
                      <a:gd name="connsiteX6" fmla="*/ 9054 w 30178"/>
                      <a:gd name="connsiteY6" fmla="*/ 310836 h 1107541"/>
                      <a:gd name="connsiteX7" fmla="*/ 12072 w 30178"/>
                      <a:gd name="connsiteY7" fmla="*/ 389299 h 1107541"/>
                      <a:gd name="connsiteX8" fmla="*/ 15089 w 30178"/>
                      <a:gd name="connsiteY8" fmla="*/ 416460 h 1107541"/>
                      <a:gd name="connsiteX9" fmla="*/ 18107 w 30178"/>
                      <a:gd name="connsiteY9" fmla="*/ 449656 h 1107541"/>
                      <a:gd name="connsiteX10" fmla="*/ 21125 w 30178"/>
                      <a:gd name="connsiteY10" fmla="*/ 476816 h 1107541"/>
                      <a:gd name="connsiteX11" fmla="*/ 27161 w 30178"/>
                      <a:gd name="connsiteY11" fmla="*/ 549244 h 1107541"/>
                      <a:gd name="connsiteX12" fmla="*/ 30178 w 30178"/>
                      <a:gd name="connsiteY12" fmla="*/ 618654 h 1107541"/>
                      <a:gd name="connsiteX13" fmla="*/ 27161 w 30178"/>
                      <a:gd name="connsiteY13" fmla="*/ 703153 h 1107541"/>
                      <a:gd name="connsiteX14" fmla="*/ 21125 w 30178"/>
                      <a:gd name="connsiteY14" fmla="*/ 751438 h 1107541"/>
                      <a:gd name="connsiteX15" fmla="*/ 24143 w 30178"/>
                      <a:gd name="connsiteY15" fmla="*/ 884222 h 1107541"/>
                      <a:gd name="connsiteX16" fmla="*/ 27161 w 30178"/>
                      <a:gd name="connsiteY16" fmla="*/ 899311 h 1107541"/>
                      <a:gd name="connsiteX17" fmla="*/ 24143 w 30178"/>
                      <a:gd name="connsiteY17" fmla="*/ 971739 h 1107541"/>
                      <a:gd name="connsiteX18" fmla="*/ 21125 w 30178"/>
                      <a:gd name="connsiteY18" fmla="*/ 980793 h 1107541"/>
                      <a:gd name="connsiteX19" fmla="*/ 18107 w 30178"/>
                      <a:gd name="connsiteY19" fmla="*/ 992864 h 1107541"/>
                      <a:gd name="connsiteX20" fmla="*/ 12072 w 30178"/>
                      <a:gd name="connsiteY20" fmla="*/ 1044167 h 1107541"/>
                      <a:gd name="connsiteX21" fmla="*/ 9054 w 30178"/>
                      <a:gd name="connsiteY21" fmla="*/ 1065292 h 1107541"/>
                      <a:gd name="connsiteX22" fmla="*/ 3018 w 30178"/>
                      <a:gd name="connsiteY22" fmla="*/ 1083398 h 1107541"/>
                      <a:gd name="connsiteX23" fmla="*/ 0 w 30178"/>
                      <a:gd name="connsiteY23" fmla="*/ 1092452 h 1107541"/>
                      <a:gd name="connsiteX24" fmla="*/ 0 w 30178"/>
                      <a:gd name="connsiteY24" fmla="*/ 1107541 h 110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178" h="1107541">
                        <a:moveTo>
                          <a:pt x="21125" y="0"/>
                        </a:moveTo>
                        <a:cubicBezTo>
                          <a:pt x="20119" y="5030"/>
                          <a:pt x="19220" y="10083"/>
                          <a:pt x="18107" y="15090"/>
                        </a:cubicBezTo>
                        <a:cubicBezTo>
                          <a:pt x="17207" y="19139"/>
                          <a:pt x="15574" y="23042"/>
                          <a:pt x="15089" y="27161"/>
                        </a:cubicBezTo>
                        <a:cubicBezTo>
                          <a:pt x="12077" y="52763"/>
                          <a:pt x="13628" y="64647"/>
                          <a:pt x="9054" y="87517"/>
                        </a:cubicBezTo>
                        <a:cubicBezTo>
                          <a:pt x="8430" y="90636"/>
                          <a:pt x="7042" y="93553"/>
                          <a:pt x="6036" y="96571"/>
                        </a:cubicBezTo>
                        <a:cubicBezTo>
                          <a:pt x="5030" y="105624"/>
                          <a:pt x="3018" y="114622"/>
                          <a:pt x="3018" y="123731"/>
                        </a:cubicBezTo>
                        <a:cubicBezTo>
                          <a:pt x="3018" y="264077"/>
                          <a:pt x="692" y="235581"/>
                          <a:pt x="9054" y="310836"/>
                        </a:cubicBezTo>
                        <a:cubicBezTo>
                          <a:pt x="10060" y="336990"/>
                          <a:pt x="10579" y="363168"/>
                          <a:pt x="12072" y="389299"/>
                        </a:cubicBezTo>
                        <a:cubicBezTo>
                          <a:pt x="12592" y="398394"/>
                          <a:pt x="14183" y="407396"/>
                          <a:pt x="15089" y="416460"/>
                        </a:cubicBezTo>
                        <a:cubicBezTo>
                          <a:pt x="16194" y="427516"/>
                          <a:pt x="17001" y="438600"/>
                          <a:pt x="18107" y="449656"/>
                        </a:cubicBezTo>
                        <a:cubicBezTo>
                          <a:pt x="19013" y="458720"/>
                          <a:pt x="20219" y="467752"/>
                          <a:pt x="21125" y="476816"/>
                        </a:cubicBezTo>
                        <a:cubicBezTo>
                          <a:pt x="22755" y="493120"/>
                          <a:pt x="26330" y="534293"/>
                          <a:pt x="27161" y="549244"/>
                        </a:cubicBezTo>
                        <a:cubicBezTo>
                          <a:pt x="28445" y="572367"/>
                          <a:pt x="29172" y="595517"/>
                          <a:pt x="30178" y="618654"/>
                        </a:cubicBezTo>
                        <a:cubicBezTo>
                          <a:pt x="29172" y="646820"/>
                          <a:pt x="28642" y="675008"/>
                          <a:pt x="27161" y="703153"/>
                        </a:cubicBezTo>
                        <a:cubicBezTo>
                          <a:pt x="26045" y="724353"/>
                          <a:pt x="24285" y="732478"/>
                          <a:pt x="21125" y="751438"/>
                        </a:cubicBezTo>
                        <a:cubicBezTo>
                          <a:pt x="22131" y="795699"/>
                          <a:pt x="22337" y="839986"/>
                          <a:pt x="24143" y="884222"/>
                        </a:cubicBezTo>
                        <a:cubicBezTo>
                          <a:pt x="24352" y="889347"/>
                          <a:pt x="27161" y="894182"/>
                          <a:pt x="27161" y="899311"/>
                        </a:cubicBezTo>
                        <a:cubicBezTo>
                          <a:pt x="27161" y="923475"/>
                          <a:pt x="25928" y="947641"/>
                          <a:pt x="24143" y="971739"/>
                        </a:cubicBezTo>
                        <a:cubicBezTo>
                          <a:pt x="23908" y="974912"/>
                          <a:pt x="21999" y="977734"/>
                          <a:pt x="21125" y="980793"/>
                        </a:cubicBezTo>
                        <a:cubicBezTo>
                          <a:pt x="19986" y="984781"/>
                          <a:pt x="19113" y="988840"/>
                          <a:pt x="18107" y="992864"/>
                        </a:cubicBezTo>
                        <a:cubicBezTo>
                          <a:pt x="13559" y="1042886"/>
                          <a:pt x="17452" y="1009190"/>
                          <a:pt x="12072" y="1044167"/>
                        </a:cubicBezTo>
                        <a:cubicBezTo>
                          <a:pt x="10991" y="1051197"/>
                          <a:pt x="10654" y="1058361"/>
                          <a:pt x="9054" y="1065292"/>
                        </a:cubicBezTo>
                        <a:cubicBezTo>
                          <a:pt x="7623" y="1071491"/>
                          <a:pt x="5030" y="1077363"/>
                          <a:pt x="3018" y="1083398"/>
                        </a:cubicBezTo>
                        <a:cubicBezTo>
                          <a:pt x="2012" y="1086416"/>
                          <a:pt x="0" y="1089271"/>
                          <a:pt x="0" y="1092452"/>
                        </a:cubicBezTo>
                        <a:lnTo>
                          <a:pt x="0" y="1107541"/>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4" name="フリーフォーム 1023"/>
                  <p:cNvSpPr/>
                  <p:nvPr/>
                </p:nvSpPr>
                <p:spPr>
                  <a:xfrm>
                    <a:off x="5622793" y="502346"/>
                    <a:ext cx="30178" cy="1608499"/>
                  </a:xfrm>
                  <a:custGeom>
                    <a:avLst/>
                    <a:gdLst>
                      <a:gd name="connsiteX0" fmla="*/ 12071 w 30178"/>
                      <a:gd name="connsiteY0" fmla="*/ 0 h 1608499"/>
                      <a:gd name="connsiteX1" fmla="*/ 9053 w 30178"/>
                      <a:gd name="connsiteY1" fmla="*/ 93552 h 1608499"/>
                      <a:gd name="connsiteX2" fmla="*/ 6035 w 30178"/>
                      <a:gd name="connsiteY2" fmla="*/ 108641 h 1608499"/>
                      <a:gd name="connsiteX3" fmla="*/ 3018 w 30178"/>
                      <a:gd name="connsiteY3" fmla="*/ 165980 h 1608499"/>
                      <a:gd name="connsiteX4" fmla="*/ 6035 w 30178"/>
                      <a:gd name="connsiteY4" fmla="*/ 280657 h 1608499"/>
                      <a:gd name="connsiteX5" fmla="*/ 9053 w 30178"/>
                      <a:gd name="connsiteY5" fmla="*/ 292728 h 1608499"/>
                      <a:gd name="connsiteX6" fmla="*/ 6035 w 30178"/>
                      <a:gd name="connsiteY6" fmla="*/ 386281 h 1608499"/>
                      <a:gd name="connsiteX7" fmla="*/ 0 w 30178"/>
                      <a:gd name="connsiteY7" fmla="*/ 685045 h 1608499"/>
                      <a:gd name="connsiteX8" fmla="*/ 3018 w 30178"/>
                      <a:gd name="connsiteY8" fmla="*/ 1013988 h 1608499"/>
                      <a:gd name="connsiteX9" fmla="*/ 9053 w 30178"/>
                      <a:gd name="connsiteY9" fmla="*/ 1071326 h 1608499"/>
                      <a:gd name="connsiteX10" fmla="*/ 6035 w 30178"/>
                      <a:gd name="connsiteY10" fmla="*/ 1122629 h 1608499"/>
                      <a:gd name="connsiteX11" fmla="*/ 3018 w 30178"/>
                      <a:gd name="connsiteY11" fmla="*/ 1155825 h 1608499"/>
                      <a:gd name="connsiteX12" fmla="*/ 6035 w 30178"/>
                      <a:gd name="connsiteY12" fmla="*/ 1264467 h 1608499"/>
                      <a:gd name="connsiteX13" fmla="*/ 12071 w 30178"/>
                      <a:gd name="connsiteY13" fmla="*/ 1297663 h 1608499"/>
                      <a:gd name="connsiteX14" fmla="*/ 15089 w 30178"/>
                      <a:gd name="connsiteY14" fmla="*/ 1321805 h 1608499"/>
                      <a:gd name="connsiteX15" fmla="*/ 18107 w 30178"/>
                      <a:gd name="connsiteY15" fmla="*/ 1551160 h 1608499"/>
                      <a:gd name="connsiteX16" fmla="*/ 21124 w 30178"/>
                      <a:gd name="connsiteY16" fmla="*/ 1560213 h 1608499"/>
                      <a:gd name="connsiteX17" fmla="*/ 24142 w 30178"/>
                      <a:gd name="connsiteY17" fmla="*/ 1575303 h 1608499"/>
                      <a:gd name="connsiteX18" fmla="*/ 30178 w 30178"/>
                      <a:gd name="connsiteY18" fmla="*/ 1608499 h 160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78" h="1608499">
                        <a:moveTo>
                          <a:pt x="12071" y="0"/>
                        </a:moveTo>
                        <a:cubicBezTo>
                          <a:pt x="11065" y="31184"/>
                          <a:pt x="10784" y="62400"/>
                          <a:pt x="9053" y="93552"/>
                        </a:cubicBezTo>
                        <a:cubicBezTo>
                          <a:pt x="8768" y="98673"/>
                          <a:pt x="6461" y="103529"/>
                          <a:pt x="6035" y="108641"/>
                        </a:cubicBezTo>
                        <a:cubicBezTo>
                          <a:pt x="4446" y="127714"/>
                          <a:pt x="4024" y="146867"/>
                          <a:pt x="3018" y="165980"/>
                        </a:cubicBezTo>
                        <a:cubicBezTo>
                          <a:pt x="4024" y="204206"/>
                          <a:pt x="4216" y="242461"/>
                          <a:pt x="6035" y="280657"/>
                        </a:cubicBezTo>
                        <a:cubicBezTo>
                          <a:pt x="6232" y="284800"/>
                          <a:pt x="9053" y="288580"/>
                          <a:pt x="9053" y="292728"/>
                        </a:cubicBezTo>
                        <a:cubicBezTo>
                          <a:pt x="9053" y="323929"/>
                          <a:pt x="6755" y="355089"/>
                          <a:pt x="6035" y="386281"/>
                        </a:cubicBezTo>
                        <a:cubicBezTo>
                          <a:pt x="3737" y="485863"/>
                          <a:pt x="0" y="685045"/>
                          <a:pt x="0" y="685045"/>
                        </a:cubicBezTo>
                        <a:cubicBezTo>
                          <a:pt x="1006" y="794693"/>
                          <a:pt x="1176" y="904351"/>
                          <a:pt x="3018" y="1013988"/>
                        </a:cubicBezTo>
                        <a:cubicBezTo>
                          <a:pt x="3096" y="1018625"/>
                          <a:pt x="8383" y="1065298"/>
                          <a:pt x="9053" y="1071326"/>
                        </a:cubicBezTo>
                        <a:cubicBezTo>
                          <a:pt x="8047" y="1088427"/>
                          <a:pt x="7255" y="1105542"/>
                          <a:pt x="6035" y="1122629"/>
                        </a:cubicBezTo>
                        <a:cubicBezTo>
                          <a:pt x="5243" y="1133712"/>
                          <a:pt x="3018" y="1144714"/>
                          <a:pt x="3018" y="1155825"/>
                        </a:cubicBezTo>
                        <a:cubicBezTo>
                          <a:pt x="3018" y="1192053"/>
                          <a:pt x="4312" y="1228280"/>
                          <a:pt x="6035" y="1264467"/>
                        </a:cubicBezTo>
                        <a:cubicBezTo>
                          <a:pt x="6422" y="1272601"/>
                          <a:pt x="10765" y="1289175"/>
                          <a:pt x="12071" y="1297663"/>
                        </a:cubicBezTo>
                        <a:cubicBezTo>
                          <a:pt x="13304" y="1305679"/>
                          <a:pt x="14083" y="1313758"/>
                          <a:pt x="15089" y="1321805"/>
                        </a:cubicBezTo>
                        <a:cubicBezTo>
                          <a:pt x="16095" y="1398257"/>
                          <a:pt x="16172" y="1474726"/>
                          <a:pt x="18107" y="1551160"/>
                        </a:cubicBezTo>
                        <a:cubicBezTo>
                          <a:pt x="18187" y="1554340"/>
                          <a:pt x="20353" y="1557127"/>
                          <a:pt x="21124" y="1560213"/>
                        </a:cubicBezTo>
                        <a:cubicBezTo>
                          <a:pt x="22368" y="1565189"/>
                          <a:pt x="23417" y="1570225"/>
                          <a:pt x="24142" y="1575303"/>
                        </a:cubicBezTo>
                        <a:cubicBezTo>
                          <a:pt x="28715" y="1607312"/>
                          <a:pt x="22764" y="1593670"/>
                          <a:pt x="30178" y="160849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5" name="フリーフォーム 1024"/>
                  <p:cNvSpPr/>
                  <p:nvPr/>
                </p:nvSpPr>
                <p:spPr>
                  <a:xfrm>
                    <a:off x="5622793" y="2044452"/>
                    <a:ext cx="22437" cy="1056238"/>
                  </a:xfrm>
                  <a:custGeom>
                    <a:avLst/>
                    <a:gdLst>
                      <a:gd name="connsiteX0" fmla="*/ 12071 w 22437"/>
                      <a:gd name="connsiteY0" fmla="*/ 0 h 1056238"/>
                      <a:gd name="connsiteX1" fmla="*/ 9053 w 22437"/>
                      <a:gd name="connsiteY1" fmla="*/ 42250 h 1056238"/>
                      <a:gd name="connsiteX2" fmla="*/ 3018 w 22437"/>
                      <a:gd name="connsiteY2" fmla="*/ 69410 h 1056238"/>
                      <a:gd name="connsiteX3" fmla="*/ 0 w 22437"/>
                      <a:gd name="connsiteY3" fmla="*/ 87517 h 1056238"/>
                      <a:gd name="connsiteX4" fmla="*/ 3018 w 22437"/>
                      <a:gd name="connsiteY4" fmla="*/ 262551 h 1056238"/>
                      <a:gd name="connsiteX5" fmla="*/ 6035 w 22437"/>
                      <a:gd name="connsiteY5" fmla="*/ 274622 h 1056238"/>
                      <a:gd name="connsiteX6" fmla="*/ 9053 w 22437"/>
                      <a:gd name="connsiteY6" fmla="*/ 295747 h 1056238"/>
                      <a:gd name="connsiteX7" fmla="*/ 12071 w 22437"/>
                      <a:gd name="connsiteY7" fmla="*/ 341014 h 1056238"/>
                      <a:gd name="connsiteX8" fmla="*/ 18107 w 22437"/>
                      <a:gd name="connsiteY8" fmla="*/ 446638 h 1056238"/>
                      <a:gd name="connsiteX9" fmla="*/ 21124 w 22437"/>
                      <a:gd name="connsiteY9" fmla="*/ 573387 h 1056238"/>
                      <a:gd name="connsiteX10" fmla="*/ 15089 w 22437"/>
                      <a:gd name="connsiteY10" fmla="*/ 724278 h 1056238"/>
                      <a:gd name="connsiteX11" fmla="*/ 12071 w 22437"/>
                      <a:gd name="connsiteY11" fmla="*/ 823866 h 1056238"/>
                      <a:gd name="connsiteX12" fmla="*/ 9053 w 22437"/>
                      <a:gd name="connsiteY12" fmla="*/ 938543 h 1056238"/>
                      <a:gd name="connsiteX13" fmla="*/ 3018 w 22437"/>
                      <a:gd name="connsiteY13" fmla="*/ 1056238 h 105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37" h="1056238">
                        <a:moveTo>
                          <a:pt x="12071" y="0"/>
                        </a:moveTo>
                        <a:cubicBezTo>
                          <a:pt x="11065" y="14083"/>
                          <a:pt x="10458" y="28201"/>
                          <a:pt x="9053" y="42250"/>
                        </a:cubicBezTo>
                        <a:cubicBezTo>
                          <a:pt x="5490" y="77880"/>
                          <a:pt x="7981" y="47074"/>
                          <a:pt x="3018" y="69410"/>
                        </a:cubicBezTo>
                        <a:cubicBezTo>
                          <a:pt x="1691" y="75383"/>
                          <a:pt x="1006" y="81481"/>
                          <a:pt x="0" y="87517"/>
                        </a:cubicBezTo>
                        <a:cubicBezTo>
                          <a:pt x="1006" y="145862"/>
                          <a:pt x="1137" y="204228"/>
                          <a:pt x="3018" y="262551"/>
                        </a:cubicBezTo>
                        <a:cubicBezTo>
                          <a:pt x="3152" y="266696"/>
                          <a:pt x="5293" y="270541"/>
                          <a:pt x="6035" y="274622"/>
                        </a:cubicBezTo>
                        <a:cubicBezTo>
                          <a:pt x="7307" y="281620"/>
                          <a:pt x="8047" y="288705"/>
                          <a:pt x="9053" y="295747"/>
                        </a:cubicBezTo>
                        <a:cubicBezTo>
                          <a:pt x="10059" y="310836"/>
                          <a:pt x="11384" y="325907"/>
                          <a:pt x="12071" y="341014"/>
                        </a:cubicBezTo>
                        <a:cubicBezTo>
                          <a:pt x="16713" y="443122"/>
                          <a:pt x="9994" y="397962"/>
                          <a:pt x="18107" y="446638"/>
                        </a:cubicBezTo>
                        <a:cubicBezTo>
                          <a:pt x="19113" y="488888"/>
                          <a:pt x="21124" y="531125"/>
                          <a:pt x="21124" y="573387"/>
                        </a:cubicBezTo>
                        <a:cubicBezTo>
                          <a:pt x="21124" y="698663"/>
                          <a:pt x="26633" y="666563"/>
                          <a:pt x="15089" y="724278"/>
                        </a:cubicBezTo>
                        <a:cubicBezTo>
                          <a:pt x="14083" y="757474"/>
                          <a:pt x="13006" y="790668"/>
                          <a:pt x="12071" y="823866"/>
                        </a:cubicBezTo>
                        <a:cubicBezTo>
                          <a:pt x="10994" y="862090"/>
                          <a:pt x="11063" y="900357"/>
                          <a:pt x="9053" y="938543"/>
                        </a:cubicBezTo>
                        <a:cubicBezTo>
                          <a:pt x="912" y="1093228"/>
                          <a:pt x="3018" y="895704"/>
                          <a:pt x="3018" y="105623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6" name="フリーフォーム 1025"/>
                  <p:cNvSpPr/>
                  <p:nvPr/>
                </p:nvSpPr>
                <p:spPr>
                  <a:xfrm>
                    <a:off x="5873272" y="2337181"/>
                    <a:ext cx="48285" cy="39232"/>
                  </a:xfrm>
                  <a:custGeom>
                    <a:avLst/>
                    <a:gdLst>
                      <a:gd name="connsiteX0" fmla="*/ 0 w 48285"/>
                      <a:gd name="connsiteY0" fmla="*/ 0 h 39232"/>
                      <a:gd name="connsiteX1" fmla="*/ 33196 w 48285"/>
                      <a:gd name="connsiteY1" fmla="*/ 24143 h 39232"/>
                      <a:gd name="connsiteX2" fmla="*/ 42249 w 48285"/>
                      <a:gd name="connsiteY2" fmla="*/ 30178 h 39232"/>
                      <a:gd name="connsiteX3" fmla="*/ 48285 w 48285"/>
                      <a:gd name="connsiteY3" fmla="*/ 39232 h 39232"/>
                    </a:gdLst>
                    <a:ahLst/>
                    <a:cxnLst>
                      <a:cxn ang="0">
                        <a:pos x="connsiteX0" y="connsiteY0"/>
                      </a:cxn>
                      <a:cxn ang="0">
                        <a:pos x="connsiteX1" y="connsiteY1"/>
                      </a:cxn>
                      <a:cxn ang="0">
                        <a:pos x="connsiteX2" y="connsiteY2"/>
                      </a:cxn>
                      <a:cxn ang="0">
                        <a:pos x="connsiteX3" y="connsiteY3"/>
                      </a:cxn>
                    </a:cxnLst>
                    <a:rect l="l" t="t" r="r" b="b"/>
                    <a:pathLst>
                      <a:path w="48285" h="39232">
                        <a:moveTo>
                          <a:pt x="0" y="0"/>
                        </a:moveTo>
                        <a:cubicBezTo>
                          <a:pt x="20750" y="16599"/>
                          <a:pt x="9734" y="8501"/>
                          <a:pt x="33196" y="24143"/>
                        </a:cubicBezTo>
                        <a:lnTo>
                          <a:pt x="42249" y="30178"/>
                        </a:lnTo>
                        <a:lnTo>
                          <a:pt x="48285" y="39232"/>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7" name="フリーフォーム 1026"/>
                  <p:cNvSpPr/>
                  <p:nvPr/>
                </p:nvSpPr>
                <p:spPr>
                  <a:xfrm>
                    <a:off x="5876290" y="2406591"/>
                    <a:ext cx="48285" cy="36214"/>
                  </a:xfrm>
                  <a:custGeom>
                    <a:avLst/>
                    <a:gdLst>
                      <a:gd name="connsiteX0" fmla="*/ 0 w 48285"/>
                      <a:gd name="connsiteY0" fmla="*/ 0 h 36214"/>
                      <a:gd name="connsiteX1" fmla="*/ 15089 w 48285"/>
                      <a:gd name="connsiteY1" fmla="*/ 6036 h 36214"/>
                      <a:gd name="connsiteX2" fmla="*/ 33196 w 48285"/>
                      <a:gd name="connsiteY2" fmla="*/ 18107 h 36214"/>
                      <a:gd name="connsiteX3" fmla="*/ 39231 w 48285"/>
                      <a:gd name="connsiteY3" fmla="*/ 27160 h 36214"/>
                      <a:gd name="connsiteX4" fmla="*/ 48285 w 48285"/>
                      <a:gd name="connsiteY4" fmla="*/ 36214 h 3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85" h="36214">
                        <a:moveTo>
                          <a:pt x="0" y="0"/>
                        </a:moveTo>
                        <a:cubicBezTo>
                          <a:pt x="5030" y="2012"/>
                          <a:pt x="10333" y="3442"/>
                          <a:pt x="15089" y="6036"/>
                        </a:cubicBezTo>
                        <a:cubicBezTo>
                          <a:pt x="21457" y="9510"/>
                          <a:pt x="33196" y="18107"/>
                          <a:pt x="33196" y="18107"/>
                        </a:cubicBezTo>
                        <a:cubicBezTo>
                          <a:pt x="35208" y="21125"/>
                          <a:pt x="36909" y="24374"/>
                          <a:pt x="39231" y="27160"/>
                        </a:cubicBezTo>
                        <a:cubicBezTo>
                          <a:pt x="41963" y="30439"/>
                          <a:pt x="48285" y="36214"/>
                          <a:pt x="48285" y="36214"/>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8" name="フリーフォーム 1027"/>
                  <p:cNvSpPr/>
                  <p:nvPr/>
                </p:nvSpPr>
                <p:spPr>
                  <a:xfrm>
                    <a:off x="5876155" y="2457857"/>
                    <a:ext cx="24277" cy="9091"/>
                  </a:xfrm>
                  <a:custGeom>
                    <a:avLst/>
                    <a:gdLst>
                      <a:gd name="connsiteX0" fmla="*/ 135 w 24277"/>
                      <a:gd name="connsiteY0" fmla="*/ 37 h 9091"/>
                      <a:gd name="connsiteX1" fmla="*/ 15224 w 24277"/>
                      <a:gd name="connsiteY1" fmla="*/ 6073 h 9091"/>
                      <a:gd name="connsiteX2" fmla="*/ 24277 w 24277"/>
                      <a:gd name="connsiteY2" fmla="*/ 9091 h 9091"/>
                      <a:gd name="connsiteX3" fmla="*/ 135 w 24277"/>
                      <a:gd name="connsiteY3" fmla="*/ 37 h 9091"/>
                    </a:gdLst>
                    <a:ahLst/>
                    <a:cxnLst>
                      <a:cxn ang="0">
                        <a:pos x="connsiteX0" y="connsiteY0"/>
                      </a:cxn>
                      <a:cxn ang="0">
                        <a:pos x="connsiteX1" y="connsiteY1"/>
                      </a:cxn>
                      <a:cxn ang="0">
                        <a:pos x="connsiteX2" y="connsiteY2"/>
                      </a:cxn>
                      <a:cxn ang="0">
                        <a:pos x="connsiteX3" y="connsiteY3"/>
                      </a:cxn>
                    </a:cxnLst>
                    <a:rect l="l" t="t" r="r" b="b"/>
                    <a:pathLst>
                      <a:path w="24277" h="9091">
                        <a:moveTo>
                          <a:pt x="135" y="37"/>
                        </a:moveTo>
                        <a:cubicBezTo>
                          <a:pt x="-1374" y="-466"/>
                          <a:pt x="10152" y="4171"/>
                          <a:pt x="15224" y="6073"/>
                        </a:cubicBezTo>
                        <a:cubicBezTo>
                          <a:pt x="18202" y="7190"/>
                          <a:pt x="21630" y="7327"/>
                          <a:pt x="24277" y="9091"/>
                        </a:cubicBezTo>
                        <a:cubicBezTo>
                          <a:pt x="24280" y="9093"/>
                          <a:pt x="1644" y="540"/>
                          <a:pt x="135" y="37"/>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29" name="フリーフォーム 1028"/>
                  <p:cNvSpPr/>
                  <p:nvPr/>
                </p:nvSpPr>
                <p:spPr>
                  <a:xfrm>
                    <a:off x="5870254" y="2482037"/>
                    <a:ext cx="39232" cy="9053"/>
                  </a:xfrm>
                  <a:custGeom>
                    <a:avLst/>
                    <a:gdLst>
                      <a:gd name="connsiteX0" fmla="*/ 0 w 39232"/>
                      <a:gd name="connsiteY0" fmla="*/ 0 h 9053"/>
                      <a:gd name="connsiteX1" fmla="*/ 39232 w 39232"/>
                      <a:gd name="connsiteY1" fmla="*/ 9053 h 9053"/>
                      <a:gd name="connsiteX2" fmla="*/ 0 w 39232"/>
                      <a:gd name="connsiteY2" fmla="*/ 0 h 9053"/>
                    </a:gdLst>
                    <a:ahLst/>
                    <a:cxnLst>
                      <a:cxn ang="0">
                        <a:pos x="connsiteX0" y="connsiteY0"/>
                      </a:cxn>
                      <a:cxn ang="0">
                        <a:pos x="connsiteX1" y="connsiteY1"/>
                      </a:cxn>
                      <a:cxn ang="0">
                        <a:pos x="connsiteX2" y="connsiteY2"/>
                      </a:cxn>
                    </a:cxnLst>
                    <a:rect l="l" t="t" r="r" b="b"/>
                    <a:pathLst>
                      <a:path w="39232" h="9053">
                        <a:moveTo>
                          <a:pt x="0" y="0"/>
                        </a:moveTo>
                        <a:cubicBezTo>
                          <a:pt x="5811" y="830"/>
                          <a:pt x="33707" y="3528"/>
                          <a:pt x="39232" y="9053"/>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0" name="フリーフォーム 1029"/>
                  <p:cNvSpPr/>
                  <p:nvPr/>
                </p:nvSpPr>
                <p:spPr>
                  <a:xfrm>
                    <a:off x="5879308" y="2521268"/>
                    <a:ext cx="30215" cy="6078"/>
                  </a:xfrm>
                  <a:custGeom>
                    <a:avLst/>
                    <a:gdLst>
                      <a:gd name="connsiteX0" fmla="*/ 0 w 30215"/>
                      <a:gd name="connsiteY0" fmla="*/ 0 h 6078"/>
                      <a:gd name="connsiteX1" fmla="*/ 30178 w 30215"/>
                      <a:gd name="connsiteY1" fmla="*/ 6036 h 6078"/>
                      <a:gd name="connsiteX2" fmla="*/ 0 w 30215"/>
                      <a:gd name="connsiteY2" fmla="*/ 0 h 6078"/>
                    </a:gdLst>
                    <a:ahLst/>
                    <a:cxnLst>
                      <a:cxn ang="0">
                        <a:pos x="connsiteX0" y="connsiteY0"/>
                      </a:cxn>
                      <a:cxn ang="0">
                        <a:pos x="connsiteX1" y="connsiteY1"/>
                      </a:cxn>
                      <a:cxn ang="0">
                        <a:pos x="connsiteX2" y="connsiteY2"/>
                      </a:cxn>
                    </a:cxnLst>
                    <a:rect l="l" t="t" r="r" b="b"/>
                    <a:pathLst>
                      <a:path w="30215" h="6078">
                        <a:moveTo>
                          <a:pt x="0" y="0"/>
                        </a:moveTo>
                        <a:cubicBezTo>
                          <a:pt x="0" y="0"/>
                          <a:pt x="21751" y="1822"/>
                          <a:pt x="30178" y="6036"/>
                        </a:cubicBezTo>
                        <a:cubicBezTo>
                          <a:pt x="31451"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1" name="フリーフォーム 1030"/>
                  <p:cNvSpPr/>
                  <p:nvPr/>
                </p:nvSpPr>
                <p:spPr>
                  <a:xfrm>
                    <a:off x="5873272" y="2554464"/>
                    <a:ext cx="15922" cy="3018"/>
                  </a:xfrm>
                  <a:custGeom>
                    <a:avLst/>
                    <a:gdLst>
                      <a:gd name="connsiteX0" fmla="*/ 0 w 15922"/>
                      <a:gd name="connsiteY0" fmla="*/ 3018 h 3018"/>
                      <a:gd name="connsiteX1" fmla="*/ 15089 w 15922"/>
                      <a:gd name="connsiteY1" fmla="*/ 0 h 3018"/>
                      <a:gd name="connsiteX2" fmla="*/ 0 w 15922"/>
                      <a:gd name="connsiteY2" fmla="*/ 3018 h 3018"/>
                    </a:gdLst>
                    <a:ahLst/>
                    <a:cxnLst>
                      <a:cxn ang="0">
                        <a:pos x="connsiteX0" y="connsiteY0"/>
                      </a:cxn>
                      <a:cxn ang="0">
                        <a:pos x="connsiteX1" y="connsiteY1"/>
                      </a:cxn>
                      <a:cxn ang="0">
                        <a:pos x="connsiteX2" y="connsiteY2"/>
                      </a:cxn>
                    </a:cxnLst>
                    <a:rect l="l" t="t" r="r" b="b"/>
                    <a:pathLst>
                      <a:path w="15922" h="3018">
                        <a:moveTo>
                          <a:pt x="0" y="3018"/>
                        </a:moveTo>
                        <a:cubicBezTo>
                          <a:pt x="0" y="3018"/>
                          <a:pt x="9960" y="0"/>
                          <a:pt x="15089" y="0"/>
                        </a:cubicBezTo>
                        <a:cubicBezTo>
                          <a:pt x="20218" y="0"/>
                          <a:pt x="0" y="3018"/>
                          <a:pt x="0" y="3018"/>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2" name="フリーフォーム 1031"/>
                  <p:cNvSpPr/>
                  <p:nvPr/>
                </p:nvSpPr>
                <p:spPr>
                  <a:xfrm>
                    <a:off x="5876290" y="2578607"/>
                    <a:ext cx="27160" cy="0"/>
                  </a:xfrm>
                  <a:custGeom>
                    <a:avLst/>
                    <a:gdLst>
                      <a:gd name="connsiteX0" fmla="*/ 0 w 27160"/>
                      <a:gd name="connsiteY0" fmla="*/ 0 h 0"/>
                      <a:gd name="connsiteX1" fmla="*/ 27160 w 27160"/>
                      <a:gd name="connsiteY1" fmla="*/ 0 h 0"/>
                    </a:gdLst>
                    <a:ahLst/>
                    <a:cxnLst>
                      <a:cxn ang="0">
                        <a:pos x="connsiteX0" y="connsiteY0"/>
                      </a:cxn>
                      <a:cxn ang="0">
                        <a:pos x="connsiteX1" y="connsiteY1"/>
                      </a:cxn>
                    </a:cxnLst>
                    <a:rect l="l" t="t" r="r" b="b"/>
                    <a:pathLst>
                      <a:path w="27160">
                        <a:moveTo>
                          <a:pt x="0" y="0"/>
                        </a:moveTo>
                        <a:lnTo>
                          <a:pt x="2716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3" name="フリーフォーム 1032"/>
                  <p:cNvSpPr/>
                  <p:nvPr/>
                </p:nvSpPr>
                <p:spPr>
                  <a:xfrm>
                    <a:off x="5867236" y="2623874"/>
                    <a:ext cx="33196" cy="9054"/>
                  </a:xfrm>
                  <a:custGeom>
                    <a:avLst/>
                    <a:gdLst>
                      <a:gd name="connsiteX0" fmla="*/ 0 w 33196"/>
                      <a:gd name="connsiteY0" fmla="*/ 0 h 9054"/>
                      <a:gd name="connsiteX1" fmla="*/ 33196 w 33196"/>
                      <a:gd name="connsiteY1" fmla="*/ 9054 h 9054"/>
                      <a:gd name="connsiteX2" fmla="*/ 0 w 33196"/>
                      <a:gd name="connsiteY2" fmla="*/ 0 h 9054"/>
                    </a:gdLst>
                    <a:ahLst/>
                    <a:cxnLst>
                      <a:cxn ang="0">
                        <a:pos x="connsiteX0" y="connsiteY0"/>
                      </a:cxn>
                      <a:cxn ang="0">
                        <a:pos x="connsiteX1" y="connsiteY1"/>
                      </a:cxn>
                      <a:cxn ang="0">
                        <a:pos x="connsiteX2" y="connsiteY2"/>
                      </a:cxn>
                    </a:cxnLst>
                    <a:rect l="l" t="t" r="r" b="b"/>
                    <a:pathLst>
                      <a:path w="33196" h="9054">
                        <a:moveTo>
                          <a:pt x="0" y="0"/>
                        </a:moveTo>
                        <a:cubicBezTo>
                          <a:pt x="5893" y="1179"/>
                          <a:pt x="29367" y="5225"/>
                          <a:pt x="33196" y="9054"/>
                        </a:cubicBezTo>
                        <a:lnTo>
                          <a:pt x="0" y="0"/>
                        </a:ln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4" name="フリーフォーム 1033"/>
                  <p:cNvSpPr/>
                  <p:nvPr/>
                </p:nvSpPr>
                <p:spPr>
                  <a:xfrm>
                    <a:off x="5864218" y="2669142"/>
                    <a:ext cx="24393" cy="3078"/>
                  </a:xfrm>
                  <a:custGeom>
                    <a:avLst/>
                    <a:gdLst>
                      <a:gd name="connsiteX0" fmla="*/ 0 w 24393"/>
                      <a:gd name="connsiteY0" fmla="*/ 0 h 3078"/>
                      <a:gd name="connsiteX1" fmla="*/ 24143 w 24393"/>
                      <a:gd name="connsiteY1" fmla="*/ 3017 h 3078"/>
                      <a:gd name="connsiteX2" fmla="*/ 0 w 24393"/>
                      <a:gd name="connsiteY2" fmla="*/ 0 h 3078"/>
                    </a:gdLst>
                    <a:ahLst/>
                    <a:cxnLst>
                      <a:cxn ang="0">
                        <a:pos x="connsiteX0" y="connsiteY0"/>
                      </a:cxn>
                      <a:cxn ang="0">
                        <a:pos x="connsiteX1" y="connsiteY1"/>
                      </a:cxn>
                      <a:cxn ang="0">
                        <a:pos x="connsiteX2" y="connsiteY2"/>
                      </a:cxn>
                    </a:cxnLst>
                    <a:rect l="l" t="t" r="r" b="b"/>
                    <a:pathLst>
                      <a:path w="24393" h="3078">
                        <a:moveTo>
                          <a:pt x="0" y="0"/>
                        </a:moveTo>
                        <a:cubicBezTo>
                          <a:pt x="0" y="0"/>
                          <a:pt x="16164" y="1566"/>
                          <a:pt x="24143" y="3017"/>
                        </a:cubicBezTo>
                        <a:cubicBezTo>
                          <a:pt x="27273" y="3586"/>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5" name="フリーフォーム 1034"/>
                  <p:cNvSpPr/>
                  <p:nvPr/>
                </p:nvSpPr>
                <p:spPr>
                  <a:xfrm>
                    <a:off x="5855165" y="2708373"/>
                    <a:ext cx="27377" cy="6112"/>
                  </a:xfrm>
                  <a:custGeom>
                    <a:avLst/>
                    <a:gdLst>
                      <a:gd name="connsiteX0" fmla="*/ 0 w 27377"/>
                      <a:gd name="connsiteY0" fmla="*/ 0 h 6112"/>
                      <a:gd name="connsiteX1" fmla="*/ 27160 w 27377"/>
                      <a:gd name="connsiteY1" fmla="*/ 6036 h 6112"/>
                      <a:gd name="connsiteX2" fmla="*/ 0 w 27377"/>
                      <a:gd name="connsiteY2" fmla="*/ 0 h 6112"/>
                    </a:gdLst>
                    <a:ahLst/>
                    <a:cxnLst>
                      <a:cxn ang="0">
                        <a:pos x="connsiteX0" y="connsiteY0"/>
                      </a:cxn>
                      <a:cxn ang="0">
                        <a:pos x="connsiteX1" y="connsiteY1"/>
                      </a:cxn>
                      <a:cxn ang="0">
                        <a:pos x="connsiteX2" y="connsiteY2"/>
                      </a:cxn>
                    </a:cxnLst>
                    <a:rect l="l" t="t" r="r" b="b"/>
                    <a:pathLst>
                      <a:path w="27377" h="6112">
                        <a:moveTo>
                          <a:pt x="0" y="0"/>
                        </a:moveTo>
                        <a:cubicBezTo>
                          <a:pt x="0" y="0"/>
                          <a:pt x="17214" y="3194"/>
                          <a:pt x="27160" y="6036"/>
                        </a:cubicBezTo>
                        <a:cubicBezTo>
                          <a:pt x="30219" y="6910"/>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6" name="フリーフォーム 1035"/>
                  <p:cNvSpPr/>
                  <p:nvPr/>
                </p:nvSpPr>
                <p:spPr>
                  <a:xfrm>
                    <a:off x="5849129" y="2738551"/>
                    <a:ext cx="19132" cy="4111"/>
                  </a:xfrm>
                  <a:custGeom>
                    <a:avLst/>
                    <a:gdLst>
                      <a:gd name="connsiteX0" fmla="*/ 0 w 19132"/>
                      <a:gd name="connsiteY0" fmla="*/ 0 h 4111"/>
                      <a:gd name="connsiteX1" fmla="*/ 15089 w 19132"/>
                      <a:gd name="connsiteY1" fmla="*/ 3018 h 4111"/>
                      <a:gd name="connsiteX2" fmla="*/ 0 w 19132"/>
                      <a:gd name="connsiteY2" fmla="*/ 0 h 4111"/>
                    </a:gdLst>
                    <a:ahLst/>
                    <a:cxnLst>
                      <a:cxn ang="0">
                        <a:pos x="connsiteX0" y="connsiteY0"/>
                      </a:cxn>
                      <a:cxn ang="0">
                        <a:pos x="connsiteX1" y="connsiteY1"/>
                      </a:cxn>
                      <a:cxn ang="0">
                        <a:pos x="connsiteX2" y="connsiteY2"/>
                      </a:cxn>
                    </a:cxnLst>
                    <a:rect l="l" t="t" r="r" b="b"/>
                    <a:pathLst>
                      <a:path w="19132" h="4111">
                        <a:moveTo>
                          <a:pt x="0" y="0"/>
                        </a:moveTo>
                        <a:cubicBezTo>
                          <a:pt x="0" y="0"/>
                          <a:pt x="10113" y="1774"/>
                          <a:pt x="15089" y="3018"/>
                        </a:cubicBezTo>
                        <a:cubicBezTo>
                          <a:pt x="29705" y="6672"/>
                          <a:pt x="0" y="0"/>
                          <a:pt x="0" y="0"/>
                        </a:cubicBezTo>
                        <a:close/>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7" name="フリーフォーム 1036"/>
                  <p:cNvSpPr/>
                  <p:nvPr/>
                </p:nvSpPr>
                <p:spPr>
                  <a:xfrm>
                    <a:off x="5879308" y="2376413"/>
                    <a:ext cx="45267" cy="30178"/>
                  </a:xfrm>
                  <a:custGeom>
                    <a:avLst/>
                    <a:gdLst>
                      <a:gd name="connsiteX0" fmla="*/ 0 w 45267"/>
                      <a:gd name="connsiteY0" fmla="*/ 0 h 30178"/>
                      <a:gd name="connsiteX1" fmla="*/ 15089 w 45267"/>
                      <a:gd name="connsiteY1" fmla="*/ 9053 h 30178"/>
                      <a:gd name="connsiteX2" fmla="*/ 24142 w 45267"/>
                      <a:gd name="connsiteY2" fmla="*/ 18107 h 30178"/>
                      <a:gd name="connsiteX3" fmla="*/ 33196 w 45267"/>
                      <a:gd name="connsiteY3" fmla="*/ 21125 h 30178"/>
                      <a:gd name="connsiteX4" fmla="*/ 45267 w 45267"/>
                      <a:gd name="connsiteY4" fmla="*/ 30178 h 30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7" h="30178">
                        <a:moveTo>
                          <a:pt x="0" y="0"/>
                        </a:moveTo>
                        <a:cubicBezTo>
                          <a:pt x="5030" y="3018"/>
                          <a:pt x="10397" y="5534"/>
                          <a:pt x="15089" y="9053"/>
                        </a:cubicBezTo>
                        <a:cubicBezTo>
                          <a:pt x="18503" y="11614"/>
                          <a:pt x="20591" y="15740"/>
                          <a:pt x="24142" y="18107"/>
                        </a:cubicBezTo>
                        <a:cubicBezTo>
                          <a:pt x="26789" y="19872"/>
                          <a:pt x="30351" y="19702"/>
                          <a:pt x="33196" y="21125"/>
                        </a:cubicBezTo>
                        <a:cubicBezTo>
                          <a:pt x="40021" y="24537"/>
                          <a:pt x="41023" y="25934"/>
                          <a:pt x="45267" y="30178"/>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8" name="フリーフォーム 1037"/>
                  <p:cNvSpPr/>
                  <p:nvPr/>
                </p:nvSpPr>
                <p:spPr>
                  <a:xfrm>
                    <a:off x="5843094" y="2771748"/>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39" name="フリーフォーム 1038"/>
                  <p:cNvSpPr/>
                  <p:nvPr/>
                </p:nvSpPr>
                <p:spPr>
                  <a:xfrm>
                    <a:off x="5668060" y="2711391"/>
                    <a:ext cx="452696" cy="1303699"/>
                  </a:xfrm>
                  <a:custGeom>
                    <a:avLst/>
                    <a:gdLst>
                      <a:gd name="connsiteX0" fmla="*/ 422495 w 452696"/>
                      <a:gd name="connsiteY0" fmla="*/ 0 h 1303699"/>
                      <a:gd name="connsiteX1" fmla="*/ 419477 w 452696"/>
                      <a:gd name="connsiteY1" fmla="*/ 18107 h 1303699"/>
                      <a:gd name="connsiteX2" fmla="*/ 416459 w 452696"/>
                      <a:gd name="connsiteY2" fmla="*/ 27160 h 1303699"/>
                      <a:gd name="connsiteX3" fmla="*/ 413442 w 452696"/>
                      <a:gd name="connsiteY3" fmla="*/ 39232 h 1303699"/>
                      <a:gd name="connsiteX4" fmla="*/ 407406 w 452696"/>
                      <a:gd name="connsiteY4" fmla="*/ 57339 h 1303699"/>
                      <a:gd name="connsiteX5" fmla="*/ 398353 w 452696"/>
                      <a:gd name="connsiteY5" fmla="*/ 84499 h 1303699"/>
                      <a:gd name="connsiteX6" fmla="*/ 389299 w 452696"/>
                      <a:gd name="connsiteY6" fmla="*/ 111659 h 1303699"/>
                      <a:gd name="connsiteX7" fmla="*/ 386281 w 452696"/>
                      <a:gd name="connsiteY7" fmla="*/ 120713 h 1303699"/>
                      <a:gd name="connsiteX8" fmla="*/ 380246 w 452696"/>
                      <a:gd name="connsiteY8" fmla="*/ 129766 h 1303699"/>
                      <a:gd name="connsiteX9" fmla="*/ 374210 w 452696"/>
                      <a:gd name="connsiteY9" fmla="*/ 147873 h 1303699"/>
                      <a:gd name="connsiteX10" fmla="*/ 368174 w 452696"/>
                      <a:gd name="connsiteY10" fmla="*/ 156927 h 1303699"/>
                      <a:gd name="connsiteX11" fmla="*/ 362139 w 452696"/>
                      <a:gd name="connsiteY11" fmla="*/ 175034 h 1303699"/>
                      <a:gd name="connsiteX12" fmla="*/ 359121 w 452696"/>
                      <a:gd name="connsiteY12" fmla="*/ 184087 h 1303699"/>
                      <a:gd name="connsiteX13" fmla="*/ 350067 w 452696"/>
                      <a:gd name="connsiteY13" fmla="*/ 202194 h 1303699"/>
                      <a:gd name="connsiteX14" fmla="*/ 344032 w 452696"/>
                      <a:gd name="connsiteY14" fmla="*/ 211248 h 1303699"/>
                      <a:gd name="connsiteX15" fmla="*/ 341014 w 452696"/>
                      <a:gd name="connsiteY15" fmla="*/ 220301 h 1303699"/>
                      <a:gd name="connsiteX16" fmla="*/ 334978 w 452696"/>
                      <a:gd name="connsiteY16" fmla="*/ 229355 h 1303699"/>
                      <a:gd name="connsiteX17" fmla="*/ 331960 w 452696"/>
                      <a:gd name="connsiteY17" fmla="*/ 238408 h 1303699"/>
                      <a:gd name="connsiteX18" fmla="*/ 319889 w 452696"/>
                      <a:gd name="connsiteY18" fmla="*/ 256515 h 1303699"/>
                      <a:gd name="connsiteX19" fmla="*/ 304800 w 452696"/>
                      <a:gd name="connsiteY19" fmla="*/ 283675 h 1303699"/>
                      <a:gd name="connsiteX20" fmla="*/ 292729 w 452696"/>
                      <a:gd name="connsiteY20" fmla="*/ 301782 h 1303699"/>
                      <a:gd name="connsiteX21" fmla="*/ 277640 w 452696"/>
                      <a:gd name="connsiteY21" fmla="*/ 328943 h 1303699"/>
                      <a:gd name="connsiteX22" fmla="*/ 271604 w 452696"/>
                      <a:gd name="connsiteY22" fmla="*/ 337996 h 1303699"/>
                      <a:gd name="connsiteX23" fmla="*/ 259533 w 452696"/>
                      <a:gd name="connsiteY23" fmla="*/ 353085 h 1303699"/>
                      <a:gd name="connsiteX24" fmla="*/ 256515 w 452696"/>
                      <a:gd name="connsiteY24" fmla="*/ 362139 h 1303699"/>
                      <a:gd name="connsiteX25" fmla="*/ 244444 w 452696"/>
                      <a:gd name="connsiteY25" fmla="*/ 380246 h 1303699"/>
                      <a:gd name="connsiteX26" fmla="*/ 238408 w 452696"/>
                      <a:gd name="connsiteY26" fmla="*/ 389299 h 1303699"/>
                      <a:gd name="connsiteX27" fmla="*/ 229355 w 452696"/>
                      <a:gd name="connsiteY27" fmla="*/ 407406 h 1303699"/>
                      <a:gd name="connsiteX28" fmla="*/ 226337 w 452696"/>
                      <a:gd name="connsiteY28" fmla="*/ 416459 h 1303699"/>
                      <a:gd name="connsiteX29" fmla="*/ 220301 w 452696"/>
                      <a:gd name="connsiteY29" fmla="*/ 425513 h 1303699"/>
                      <a:gd name="connsiteX30" fmla="*/ 217283 w 452696"/>
                      <a:gd name="connsiteY30" fmla="*/ 434566 h 1303699"/>
                      <a:gd name="connsiteX31" fmla="*/ 211248 w 452696"/>
                      <a:gd name="connsiteY31" fmla="*/ 443620 h 1303699"/>
                      <a:gd name="connsiteX32" fmla="*/ 199176 w 452696"/>
                      <a:gd name="connsiteY32" fmla="*/ 470780 h 1303699"/>
                      <a:gd name="connsiteX33" fmla="*/ 193141 w 452696"/>
                      <a:gd name="connsiteY33" fmla="*/ 488887 h 1303699"/>
                      <a:gd name="connsiteX34" fmla="*/ 187105 w 452696"/>
                      <a:gd name="connsiteY34" fmla="*/ 497941 h 1303699"/>
                      <a:gd name="connsiteX35" fmla="*/ 181069 w 452696"/>
                      <a:gd name="connsiteY35" fmla="*/ 516048 h 1303699"/>
                      <a:gd name="connsiteX36" fmla="*/ 175034 w 452696"/>
                      <a:gd name="connsiteY36" fmla="*/ 525101 h 1303699"/>
                      <a:gd name="connsiteX37" fmla="*/ 162962 w 452696"/>
                      <a:gd name="connsiteY37" fmla="*/ 552261 h 1303699"/>
                      <a:gd name="connsiteX38" fmla="*/ 156927 w 452696"/>
                      <a:gd name="connsiteY38" fmla="*/ 570368 h 1303699"/>
                      <a:gd name="connsiteX39" fmla="*/ 138820 w 452696"/>
                      <a:gd name="connsiteY39" fmla="*/ 606582 h 1303699"/>
                      <a:gd name="connsiteX40" fmla="*/ 135802 w 452696"/>
                      <a:gd name="connsiteY40" fmla="*/ 615636 h 1303699"/>
                      <a:gd name="connsiteX41" fmla="*/ 132784 w 452696"/>
                      <a:gd name="connsiteY41" fmla="*/ 624689 h 1303699"/>
                      <a:gd name="connsiteX42" fmla="*/ 129766 w 452696"/>
                      <a:gd name="connsiteY42" fmla="*/ 636760 h 1303699"/>
                      <a:gd name="connsiteX43" fmla="*/ 120713 w 452696"/>
                      <a:gd name="connsiteY43" fmla="*/ 663921 h 1303699"/>
                      <a:gd name="connsiteX44" fmla="*/ 114677 w 452696"/>
                      <a:gd name="connsiteY44" fmla="*/ 682028 h 1303699"/>
                      <a:gd name="connsiteX45" fmla="*/ 111659 w 452696"/>
                      <a:gd name="connsiteY45" fmla="*/ 691081 h 1303699"/>
                      <a:gd name="connsiteX46" fmla="*/ 105624 w 452696"/>
                      <a:gd name="connsiteY46" fmla="*/ 700135 h 1303699"/>
                      <a:gd name="connsiteX47" fmla="*/ 96570 w 452696"/>
                      <a:gd name="connsiteY47" fmla="*/ 718242 h 1303699"/>
                      <a:gd name="connsiteX48" fmla="*/ 90535 w 452696"/>
                      <a:gd name="connsiteY48" fmla="*/ 742384 h 1303699"/>
                      <a:gd name="connsiteX49" fmla="*/ 87517 w 452696"/>
                      <a:gd name="connsiteY49" fmla="*/ 751438 h 1303699"/>
                      <a:gd name="connsiteX50" fmla="*/ 84499 w 452696"/>
                      <a:gd name="connsiteY50" fmla="*/ 769545 h 1303699"/>
                      <a:gd name="connsiteX51" fmla="*/ 78463 w 452696"/>
                      <a:gd name="connsiteY51" fmla="*/ 787652 h 1303699"/>
                      <a:gd name="connsiteX52" fmla="*/ 66392 w 452696"/>
                      <a:gd name="connsiteY52" fmla="*/ 823865 h 1303699"/>
                      <a:gd name="connsiteX53" fmla="*/ 63374 w 452696"/>
                      <a:gd name="connsiteY53" fmla="*/ 832919 h 1303699"/>
                      <a:gd name="connsiteX54" fmla="*/ 60356 w 452696"/>
                      <a:gd name="connsiteY54" fmla="*/ 841972 h 1303699"/>
                      <a:gd name="connsiteX55" fmla="*/ 51303 w 452696"/>
                      <a:gd name="connsiteY55" fmla="*/ 872151 h 1303699"/>
                      <a:gd name="connsiteX56" fmla="*/ 48285 w 452696"/>
                      <a:gd name="connsiteY56" fmla="*/ 881204 h 1303699"/>
                      <a:gd name="connsiteX57" fmla="*/ 42250 w 452696"/>
                      <a:gd name="connsiteY57" fmla="*/ 890258 h 1303699"/>
                      <a:gd name="connsiteX58" fmla="*/ 36214 w 452696"/>
                      <a:gd name="connsiteY58" fmla="*/ 914400 h 1303699"/>
                      <a:gd name="connsiteX59" fmla="*/ 30178 w 452696"/>
                      <a:gd name="connsiteY59" fmla="*/ 947596 h 1303699"/>
                      <a:gd name="connsiteX60" fmla="*/ 27160 w 452696"/>
                      <a:gd name="connsiteY60" fmla="*/ 977774 h 1303699"/>
                      <a:gd name="connsiteX61" fmla="*/ 21125 w 452696"/>
                      <a:gd name="connsiteY61" fmla="*/ 995881 h 1303699"/>
                      <a:gd name="connsiteX62" fmla="*/ 18107 w 452696"/>
                      <a:gd name="connsiteY62" fmla="*/ 1004935 h 1303699"/>
                      <a:gd name="connsiteX63" fmla="*/ 12071 w 452696"/>
                      <a:gd name="connsiteY63" fmla="*/ 1062273 h 1303699"/>
                      <a:gd name="connsiteX64" fmla="*/ 6036 w 452696"/>
                      <a:gd name="connsiteY64" fmla="*/ 1095469 h 1303699"/>
                      <a:gd name="connsiteX65" fmla="*/ 3018 w 452696"/>
                      <a:gd name="connsiteY65" fmla="*/ 1107541 h 1303699"/>
                      <a:gd name="connsiteX66" fmla="*/ 0 w 452696"/>
                      <a:gd name="connsiteY66" fmla="*/ 1125648 h 1303699"/>
                      <a:gd name="connsiteX67" fmla="*/ 3018 w 452696"/>
                      <a:gd name="connsiteY67" fmla="*/ 1228254 h 1303699"/>
                      <a:gd name="connsiteX68" fmla="*/ 6036 w 452696"/>
                      <a:gd name="connsiteY68" fmla="*/ 1237307 h 1303699"/>
                      <a:gd name="connsiteX69" fmla="*/ 12071 w 452696"/>
                      <a:gd name="connsiteY69" fmla="*/ 1267485 h 1303699"/>
                      <a:gd name="connsiteX70" fmla="*/ 15089 w 452696"/>
                      <a:gd name="connsiteY70" fmla="*/ 1303699 h 1303699"/>
                      <a:gd name="connsiteX71" fmla="*/ 21125 w 452696"/>
                      <a:gd name="connsiteY71" fmla="*/ 1270503 h 1303699"/>
                      <a:gd name="connsiteX72" fmla="*/ 27160 w 452696"/>
                      <a:gd name="connsiteY72" fmla="*/ 1246360 h 1303699"/>
                      <a:gd name="connsiteX73" fmla="*/ 33196 w 452696"/>
                      <a:gd name="connsiteY73" fmla="*/ 1228254 h 1303699"/>
                      <a:gd name="connsiteX74" fmla="*/ 36214 w 452696"/>
                      <a:gd name="connsiteY74" fmla="*/ 1216182 h 1303699"/>
                      <a:gd name="connsiteX75" fmla="*/ 42250 w 452696"/>
                      <a:gd name="connsiteY75" fmla="*/ 1198075 h 1303699"/>
                      <a:gd name="connsiteX76" fmla="*/ 48285 w 452696"/>
                      <a:gd name="connsiteY76" fmla="*/ 1179968 h 1303699"/>
                      <a:gd name="connsiteX77" fmla="*/ 51303 w 452696"/>
                      <a:gd name="connsiteY77" fmla="*/ 1170915 h 1303699"/>
                      <a:gd name="connsiteX78" fmla="*/ 57339 w 452696"/>
                      <a:gd name="connsiteY78" fmla="*/ 1146772 h 1303699"/>
                      <a:gd name="connsiteX79" fmla="*/ 63374 w 452696"/>
                      <a:gd name="connsiteY79" fmla="*/ 1104523 h 1303699"/>
                      <a:gd name="connsiteX80" fmla="*/ 75446 w 452696"/>
                      <a:gd name="connsiteY80" fmla="*/ 1044166 h 1303699"/>
                      <a:gd name="connsiteX81" fmla="*/ 84499 w 452696"/>
                      <a:gd name="connsiteY81" fmla="*/ 1017006 h 1303699"/>
                      <a:gd name="connsiteX82" fmla="*/ 87517 w 452696"/>
                      <a:gd name="connsiteY82" fmla="*/ 1007953 h 1303699"/>
                      <a:gd name="connsiteX83" fmla="*/ 117695 w 452696"/>
                      <a:gd name="connsiteY83" fmla="*/ 962685 h 1303699"/>
                      <a:gd name="connsiteX84" fmla="*/ 129766 w 452696"/>
                      <a:gd name="connsiteY84" fmla="*/ 944578 h 1303699"/>
                      <a:gd name="connsiteX85" fmla="*/ 132784 w 452696"/>
                      <a:gd name="connsiteY85" fmla="*/ 935525 h 1303699"/>
                      <a:gd name="connsiteX86" fmla="*/ 141838 w 452696"/>
                      <a:gd name="connsiteY86" fmla="*/ 926471 h 1303699"/>
                      <a:gd name="connsiteX87" fmla="*/ 150891 w 452696"/>
                      <a:gd name="connsiteY87" fmla="*/ 905347 h 1303699"/>
                      <a:gd name="connsiteX88" fmla="*/ 156927 w 452696"/>
                      <a:gd name="connsiteY88" fmla="*/ 887240 h 1303699"/>
                      <a:gd name="connsiteX89" fmla="*/ 162962 w 452696"/>
                      <a:gd name="connsiteY89" fmla="*/ 878186 h 1303699"/>
                      <a:gd name="connsiteX90" fmla="*/ 168998 w 452696"/>
                      <a:gd name="connsiteY90" fmla="*/ 857061 h 1303699"/>
                      <a:gd name="connsiteX91" fmla="*/ 172016 w 452696"/>
                      <a:gd name="connsiteY91" fmla="*/ 848008 h 1303699"/>
                      <a:gd name="connsiteX92" fmla="*/ 175034 w 452696"/>
                      <a:gd name="connsiteY92" fmla="*/ 835937 h 1303699"/>
                      <a:gd name="connsiteX93" fmla="*/ 178052 w 452696"/>
                      <a:gd name="connsiteY93" fmla="*/ 826883 h 1303699"/>
                      <a:gd name="connsiteX94" fmla="*/ 181069 w 452696"/>
                      <a:gd name="connsiteY94" fmla="*/ 814812 h 1303699"/>
                      <a:gd name="connsiteX95" fmla="*/ 187105 w 452696"/>
                      <a:gd name="connsiteY95" fmla="*/ 775580 h 1303699"/>
                      <a:gd name="connsiteX96" fmla="*/ 193141 w 452696"/>
                      <a:gd name="connsiteY96" fmla="*/ 757473 h 1303699"/>
                      <a:gd name="connsiteX97" fmla="*/ 196158 w 452696"/>
                      <a:gd name="connsiteY97" fmla="*/ 748420 h 1303699"/>
                      <a:gd name="connsiteX98" fmla="*/ 211248 w 452696"/>
                      <a:gd name="connsiteY98" fmla="*/ 703153 h 1303699"/>
                      <a:gd name="connsiteX99" fmla="*/ 217283 w 452696"/>
                      <a:gd name="connsiteY99" fmla="*/ 685046 h 1303699"/>
                      <a:gd name="connsiteX100" fmla="*/ 229355 w 452696"/>
                      <a:gd name="connsiteY100" fmla="*/ 666939 h 1303699"/>
                      <a:gd name="connsiteX101" fmla="*/ 235390 w 452696"/>
                      <a:gd name="connsiteY101" fmla="*/ 657885 h 1303699"/>
                      <a:gd name="connsiteX102" fmla="*/ 244444 w 452696"/>
                      <a:gd name="connsiteY102" fmla="*/ 651850 h 1303699"/>
                      <a:gd name="connsiteX103" fmla="*/ 262551 w 452696"/>
                      <a:gd name="connsiteY103" fmla="*/ 633743 h 1303699"/>
                      <a:gd name="connsiteX104" fmla="*/ 271604 w 452696"/>
                      <a:gd name="connsiteY104" fmla="*/ 627707 h 1303699"/>
                      <a:gd name="connsiteX105" fmla="*/ 286693 w 452696"/>
                      <a:gd name="connsiteY105" fmla="*/ 609600 h 1303699"/>
                      <a:gd name="connsiteX106" fmla="*/ 295747 w 452696"/>
                      <a:gd name="connsiteY106" fmla="*/ 603564 h 1303699"/>
                      <a:gd name="connsiteX107" fmla="*/ 307818 w 452696"/>
                      <a:gd name="connsiteY107" fmla="*/ 576404 h 1303699"/>
                      <a:gd name="connsiteX108" fmla="*/ 310836 w 452696"/>
                      <a:gd name="connsiteY108" fmla="*/ 567351 h 1303699"/>
                      <a:gd name="connsiteX109" fmla="*/ 313854 w 452696"/>
                      <a:gd name="connsiteY109" fmla="*/ 555279 h 1303699"/>
                      <a:gd name="connsiteX110" fmla="*/ 316871 w 452696"/>
                      <a:gd name="connsiteY110" fmla="*/ 540190 h 1303699"/>
                      <a:gd name="connsiteX111" fmla="*/ 322907 w 452696"/>
                      <a:gd name="connsiteY111" fmla="*/ 522083 h 1303699"/>
                      <a:gd name="connsiteX112" fmla="*/ 328943 w 452696"/>
                      <a:gd name="connsiteY112" fmla="*/ 497941 h 1303699"/>
                      <a:gd name="connsiteX113" fmla="*/ 331960 w 452696"/>
                      <a:gd name="connsiteY113" fmla="*/ 479834 h 1303699"/>
                      <a:gd name="connsiteX114" fmla="*/ 337996 w 452696"/>
                      <a:gd name="connsiteY114" fmla="*/ 461727 h 1303699"/>
                      <a:gd name="connsiteX115" fmla="*/ 344032 w 452696"/>
                      <a:gd name="connsiteY115" fmla="*/ 443620 h 1303699"/>
                      <a:gd name="connsiteX116" fmla="*/ 350067 w 452696"/>
                      <a:gd name="connsiteY116" fmla="*/ 425513 h 1303699"/>
                      <a:gd name="connsiteX117" fmla="*/ 353085 w 452696"/>
                      <a:gd name="connsiteY117" fmla="*/ 416459 h 1303699"/>
                      <a:gd name="connsiteX118" fmla="*/ 359121 w 452696"/>
                      <a:gd name="connsiteY118" fmla="*/ 407406 h 1303699"/>
                      <a:gd name="connsiteX119" fmla="*/ 371192 w 452696"/>
                      <a:gd name="connsiteY119" fmla="*/ 380246 h 1303699"/>
                      <a:gd name="connsiteX120" fmla="*/ 380246 w 452696"/>
                      <a:gd name="connsiteY120" fmla="*/ 313854 h 1303699"/>
                      <a:gd name="connsiteX121" fmla="*/ 386281 w 452696"/>
                      <a:gd name="connsiteY121" fmla="*/ 295747 h 1303699"/>
                      <a:gd name="connsiteX122" fmla="*/ 389299 w 452696"/>
                      <a:gd name="connsiteY122" fmla="*/ 280658 h 1303699"/>
                      <a:gd name="connsiteX123" fmla="*/ 395335 w 452696"/>
                      <a:gd name="connsiteY123" fmla="*/ 262551 h 1303699"/>
                      <a:gd name="connsiteX124" fmla="*/ 398353 w 452696"/>
                      <a:gd name="connsiteY124" fmla="*/ 241426 h 1303699"/>
                      <a:gd name="connsiteX125" fmla="*/ 404388 w 452696"/>
                      <a:gd name="connsiteY125" fmla="*/ 199176 h 1303699"/>
                      <a:gd name="connsiteX126" fmla="*/ 413442 w 452696"/>
                      <a:gd name="connsiteY126" fmla="*/ 172016 h 1303699"/>
                      <a:gd name="connsiteX127" fmla="*/ 431549 w 452696"/>
                      <a:gd name="connsiteY127" fmla="*/ 117695 h 1303699"/>
                      <a:gd name="connsiteX128" fmla="*/ 440602 w 452696"/>
                      <a:gd name="connsiteY128" fmla="*/ 90535 h 1303699"/>
                      <a:gd name="connsiteX129" fmla="*/ 443620 w 452696"/>
                      <a:gd name="connsiteY129" fmla="*/ 81481 h 1303699"/>
                      <a:gd name="connsiteX130" fmla="*/ 446638 w 452696"/>
                      <a:gd name="connsiteY130" fmla="*/ 66392 h 1303699"/>
                      <a:gd name="connsiteX131" fmla="*/ 449656 w 452696"/>
                      <a:gd name="connsiteY131" fmla="*/ 33196 h 1303699"/>
                      <a:gd name="connsiteX132" fmla="*/ 452673 w 452696"/>
                      <a:gd name="connsiteY132" fmla="*/ 18107 h 1303699"/>
                      <a:gd name="connsiteX133" fmla="*/ 422495 w 452696"/>
                      <a:gd name="connsiteY133" fmla="*/ 0 h 13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52696" h="1303699">
                        <a:moveTo>
                          <a:pt x="422495" y="0"/>
                        </a:moveTo>
                        <a:cubicBezTo>
                          <a:pt x="416962" y="0"/>
                          <a:pt x="420804" y="12134"/>
                          <a:pt x="419477" y="18107"/>
                        </a:cubicBezTo>
                        <a:cubicBezTo>
                          <a:pt x="418787" y="21212"/>
                          <a:pt x="417333" y="24101"/>
                          <a:pt x="416459" y="27160"/>
                        </a:cubicBezTo>
                        <a:cubicBezTo>
                          <a:pt x="415320" y="31148"/>
                          <a:pt x="414634" y="35259"/>
                          <a:pt x="413442" y="39232"/>
                        </a:cubicBezTo>
                        <a:cubicBezTo>
                          <a:pt x="411614" y="45326"/>
                          <a:pt x="409418" y="51303"/>
                          <a:pt x="407406" y="57339"/>
                        </a:cubicBezTo>
                        <a:lnTo>
                          <a:pt x="398353" y="84499"/>
                        </a:lnTo>
                        <a:lnTo>
                          <a:pt x="389299" y="111659"/>
                        </a:lnTo>
                        <a:cubicBezTo>
                          <a:pt x="388293" y="114677"/>
                          <a:pt x="388046" y="118066"/>
                          <a:pt x="386281" y="120713"/>
                        </a:cubicBezTo>
                        <a:cubicBezTo>
                          <a:pt x="384269" y="123731"/>
                          <a:pt x="381719" y="126452"/>
                          <a:pt x="380246" y="129766"/>
                        </a:cubicBezTo>
                        <a:cubicBezTo>
                          <a:pt x="377662" y="135580"/>
                          <a:pt x="377739" y="142579"/>
                          <a:pt x="374210" y="147873"/>
                        </a:cubicBezTo>
                        <a:cubicBezTo>
                          <a:pt x="372198" y="150891"/>
                          <a:pt x="369647" y="153612"/>
                          <a:pt x="368174" y="156927"/>
                        </a:cubicBezTo>
                        <a:cubicBezTo>
                          <a:pt x="365590" y="162741"/>
                          <a:pt x="364151" y="168998"/>
                          <a:pt x="362139" y="175034"/>
                        </a:cubicBezTo>
                        <a:cubicBezTo>
                          <a:pt x="361133" y="178052"/>
                          <a:pt x="360885" y="181440"/>
                          <a:pt x="359121" y="184087"/>
                        </a:cubicBezTo>
                        <a:cubicBezTo>
                          <a:pt x="341828" y="210027"/>
                          <a:pt x="362557" y="177213"/>
                          <a:pt x="350067" y="202194"/>
                        </a:cubicBezTo>
                        <a:cubicBezTo>
                          <a:pt x="348445" y="205438"/>
                          <a:pt x="345654" y="208004"/>
                          <a:pt x="344032" y="211248"/>
                        </a:cubicBezTo>
                        <a:cubicBezTo>
                          <a:pt x="342610" y="214093"/>
                          <a:pt x="342437" y="217456"/>
                          <a:pt x="341014" y="220301"/>
                        </a:cubicBezTo>
                        <a:cubicBezTo>
                          <a:pt x="339392" y="223545"/>
                          <a:pt x="336600" y="226111"/>
                          <a:pt x="334978" y="229355"/>
                        </a:cubicBezTo>
                        <a:cubicBezTo>
                          <a:pt x="333555" y="232200"/>
                          <a:pt x="333505" y="235627"/>
                          <a:pt x="331960" y="238408"/>
                        </a:cubicBezTo>
                        <a:cubicBezTo>
                          <a:pt x="328437" y="244749"/>
                          <a:pt x="322183" y="249633"/>
                          <a:pt x="319889" y="256515"/>
                        </a:cubicBezTo>
                        <a:cubicBezTo>
                          <a:pt x="314577" y="272449"/>
                          <a:pt x="318635" y="262922"/>
                          <a:pt x="304800" y="283675"/>
                        </a:cubicBezTo>
                        <a:lnTo>
                          <a:pt x="292729" y="301782"/>
                        </a:lnTo>
                        <a:cubicBezTo>
                          <a:pt x="287417" y="317717"/>
                          <a:pt x="291475" y="308191"/>
                          <a:pt x="277640" y="328943"/>
                        </a:cubicBezTo>
                        <a:lnTo>
                          <a:pt x="271604" y="337996"/>
                        </a:lnTo>
                        <a:cubicBezTo>
                          <a:pt x="264018" y="360755"/>
                          <a:pt x="275133" y="333584"/>
                          <a:pt x="259533" y="353085"/>
                        </a:cubicBezTo>
                        <a:cubicBezTo>
                          <a:pt x="257546" y="355569"/>
                          <a:pt x="258060" y="359358"/>
                          <a:pt x="256515" y="362139"/>
                        </a:cubicBezTo>
                        <a:cubicBezTo>
                          <a:pt x="252992" y="368480"/>
                          <a:pt x="248468" y="374210"/>
                          <a:pt x="244444" y="380246"/>
                        </a:cubicBezTo>
                        <a:lnTo>
                          <a:pt x="238408" y="389299"/>
                        </a:lnTo>
                        <a:cubicBezTo>
                          <a:pt x="230823" y="412054"/>
                          <a:pt x="241054" y="384009"/>
                          <a:pt x="229355" y="407406"/>
                        </a:cubicBezTo>
                        <a:cubicBezTo>
                          <a:pt x="227932" y="410251"/>
                          <a:pt x="227760" y="413614"/>
                          <a:pt x="226337" y="416459"/>
                        </a:cubicBezTo>
                        <a:cubicBezTo>
                          <a:pt x="224715" y="419703"/>
                          <a:pt x="221923" y="422269"/>
                          <a:pt x="220301" y="425513"/>
                        </a:cubicBezTo>
                        <a:cubicBezTo>
                          <a:pt x="218878" y="428358"/>
                          <a:pt x="218705" y="431721"/>
                          <a:pt x="217283" y="434566"/>
                        </a:cubicBezTo>
                        <a:cubicBezTo>
                          <a:pt x="215661" y="437810"/>
                          <a:pt x="212721" y="440306"/>
                          <a:pt x="211248" y="443620"/>
                        </a:cubicBezTo>
                        <a:cubicBezTo>
                          <a:pt x="196887" y="475933"/>
                          <a:pt x="212833" y="450296"/>
                          <a:pt x="199176" y="470780"/>
                        </a:cubicBezTo>
                        <a:cubicBezTo>
                          <a:pt x="197164" y="476816"/>
                          <a:pt x="196670" y="483593"/>
                          <a:pt x="193141" y="488887"/>
                        </a:cubicBezTo>
                        <a:cubicBezTo>
                          <a:pt x="191129" y="491905"/>
                          <a:pt x="188578" y="494626"/>
                          <a:pt x="187105" y="497941"/>
                        </a:cubicBezTo>
                        <a:cubicBezTo>
                          <a:pt x="184521" y="503755"/>
                          <a:pt x="184598" y="510754"/>
                          <a:pt x="181069" y="516048"/>
                        </a:cubicBezTo>
                        <a:cubicBezTo>
                          <a:pt x="179057" y="519066"/>
                          <a:pt x="176507" y="521787"/>
                          <a:pt x="175034" y="525101"/>
                        </a:cubicBezTo>
                        <a:cubicBezTo>
                          <a:pt x="160672" y="557417"/>
                          <a:pt x="176620" y="531776"/>
                          <a:pt x="162962" y="552261"/>
                        </a:cubicBezTo>
                        <a:cubicBezTo>
                          <a:pt x="160950" y="558297"/>
                          <a:pt x="160456" y="565074"/>
                          <a:pt x="156927" y="570368"/>
                        </a:cubicBezTo>
                        <a:cubicBezTo>
                          <a:pt x="141327" y="593768"/>
                          <a:pt x="147150" y="581594"/>
                          <a:pt x="138820" y="606582"/>
                        </a:cubicBezTo>
                        <a:lnTo>
                          <a:pt x="135802" y="615636"/>
                        </a:lnTo>
                        <a:cubicBezTo>
                          <a:pt x="134796" y="618654"/>
                          <a:pt x="133556" y="621603"/>
                          <a:pt x="132784" y="624689"/>
                        </a:cubicBezTo>
                        <a:cubicBezTo>
                          <a:pt x="131778" y="628713"/>
                          <a:pt x="130958" y="632787"/>
                          <a:pt x="129766" y="636760"/>
                        </a:cubicBezTo>
                        <a:cubicBezTo>
                          <a:pt x="129761" y="636778"/>
                          <a:pt x="122225" y="659385"/>
                          <a:pt x="120713" y="663921"/>
                        </a:cubicBezTo>
                        <a:lnTo>
                          <a:pt x="114677" y="682028"/>
                        </a:lnTo>
                        <a:cubicBezTo>
                          <a:pt x="113671" y="685046"/>
                          <a:pt x="113423" y="688434"/>
                          <a:pt x="111659" y="691081"/>
                        </a:cubicBezTo>
                        <a:cubicBezTo>
                          <a:pt x="109647" y="694099"/>
                          <a:pt x="107246" y="696891"/>
                          <a:pt x="105624" y="700135"/>
                        </a:cubicBezTo>
                        <a:cubicBezTo>
                          <a:pt x="93134" y="725116"/>
                          <a:pt x="113863" y="692302"/>
                          <a:pt x="96570" y="718242"/>
                        </a:cubicBezTo>
                        <a:cubicBezTo>
                          <a:pt x="89671" y="738942"/>
                          <a:pt x="97821" y="713241"/>
                          <a:pt x="90535" y="742384"/>
                        </a:cubicBezTo>
                        <a:cubicBezTo>
                          <a:pt x="89763" y="745470"/>
                          <a:pt x="88207" y="748333"/>
                          <a:pt x="87517" y="751438"/>
                        </a:cubicBezTo>
                        <a:cubicBezTo>
                          <a:pt x="86190" y="757411"/>
                          <a:pt x="85983" y="763609"/>
                          <a:pt x="84499" y="769545"/>
                        </a:cubicBezTo>
                        <a:cubicBezTo>
                          <a:pt x="82956" y="775717"/>
                          <a:pt x="80475" y="781616"/>
                          <a:pt x="78463" y="787652"/>
                        </a:cubicBezTo>
                        <a:lnTo>
                          <a:pt x="66392" y="823865"/>
                        </a:lnTo>
                        <a:lnTo>
                          <a:pt x="63374" y="832919"/>
                        </a:lnTo>
                        <a:cubicBezTo>
                          <a:pt x="62368" y="835937"/>
                          <a:pt x="61127" y="838886"/>
                          <a:pt x="60356" y="841972"/>
                        </a:cubicBezTo>
                        <a:cubicBezTo>
                          <a:pt x="55797" y="860215"/>
                          <a:pt x="58650" y="850111"/>
                          <a:pt x="51303" y="872151"/>
                        </a:cubicBezTo>
                        <a:cubicBezTo>
                          <a:pt x="50297" y="875169"/>
                          <a:pt x="50049" y="878557"/>
                          <a:pt x="48285" y="881204"/>
                        </a:cubicBezTo>
                        <a:lnTo>
                          <a:pt x="42250" y="890258"/>
                        </a:lnTo>
                        <a:cubicBezTo>
                          <a:pt x="40238" y="898305"/>
                          <a:pt x="37243" y="906169"/>
                          <a:pt x="36214" y="914400"/>
                        </a:cubicBezTo>
                        <a:cubicBezTo>
                          <a:pt x="32801" y="941699"/>
                          <a:pt x="35761" y="930849"/>
                          <a:pt x="30178" y="947596"/>
                        </a:cubicBezTo>
                        <a:cubicBezTo>
                          <a:pt x="29172" y="957655"/>
                          <a:pt x="29023" y="967838"/>
                          <a:pt x="27160" y="977774"/>
                        </a:cubicBezTo>
                        <a:cubicBezTo>
                          <a:pt x="25988" y="984027"/>
                          <a:pt x="23137" y="989845"/>
                          <a:pt x="21125" y="995881"/>
                        </a:cubicBezTo>
                        <a:lnTo>
                          <a:pt x="18107" y="1004935"/>
                        </a:lnTo>
                        <a:cubicBezTo>
                          <a:pt x="15859" y="1029662"/>
                          <a:pt x="15369" y="1039183"/>
                          <a:pt x="12071" y="1062273"/>
                        </a:cubicBezTo>
                        <a:cubicBezTo>
                          <a:pt x="10759" y="1071460"/>
                          <a:pt x="8118" y="1086098"/>
                          <a:pt x="6036" y="1095469"/>
                        </a:cubicBezTo>
                        <a:cubicBezTo>
                          <a:pt x="5136" y="1099518"/>
                          <a:pt x="3831" y="1103474"/>
                          <a:pt x="3018" y="1107541"/>
                        </a:cubicBezTo>
                        <a:cubicBezTo>
                          <a:pt x="1818" y="1113541"/>
                          <a:pt x="1006" y="1119612"/>
                          <a:pt x="0" y="1125648"/>
                        </a:cubicBezTo>
                        <a:cubicBezTo>
                          <a:pt x="1006" y="1159850"/>
                          <a:pt x="1171" y="1194087"/>
                          <a:pt x="3018" y="1228254"/>
                        </a:cubicBezTo>
                        <a:cubicBezTo>
                          <a:pt x="3190" y="1231430"/>
                          <a:pt x="5321" y="1234208"/>
                          <a:pt x="6036" y="1237307"/>
                        </a:cubicBezTo>
                        <a:cubicBezTo>
                          <a:pt x="8343" y="1247303"/>
                          <a:pt x="12071" y="1267485"/>
                          <a:pt x="12071" y="1267485"/>
                        </a:cubicBezTo>
                        <a:lnTo>
                          <a:pt x="15089" y="1303699"/>
                        </a:lnTo>
                        <a:cubicBezTo>
                          <a:pt x="16939" y="1292602"/>
                          <a:pt x="18593" y="1281475"/>
                          <a:pt x="21125" y="1270503"/>
                        </a:cubicBezTo>
                        <a:cubicBezTo>
                          <a:pt x="22990" y="1262420"/>
                          <a:pt x="24537" y="1254230"/>
                          <a:pt x="27160" y="1246360"/>
                        </a:cubicBezTo>
                        <a:cubicBezTo>
                          <a:pt x="29172" y="1240325"/>
                          <a:pt x="31653" y="1234426"/>
                          <a:pt x="33196" y="1228254"/>
                        </a:cubicBezTo>
                        <a:cubicBezTo>
                          <a:pt x="34202" y="1224230"/>
                          <a:pt x="35022" y="1220155"/>
                          <a:pt x="36214" y="1216182"/>
                        </a:cubicBezTo>
                        <a:cubicBezTo>
                          <a:pt x="38042" y="1210088"/>
                          <a:pt x="40238" y="1204111"/>
                          <a:pt x="42250" y="1198075"/>
                        </a:cubicBezTo>
                        <a:lnTo>
                          <a:pt x="48285" y="1179968"/>
                        </a:lnTo>
                        <a:cubicBezTo>
                          <a:pt x="49291" y="1176950"/>
                          <a:pt x="50679" y="1174034"/>
                          <a:pt x="51303" y="1170915"/>
                        </a:cubicBezTo>
                        <a:cubicBezTo>
                          <a:pt x="54945" y="1152707"/>
                          <a:pt x="52699" y="1160692"/>
                          <a:pt x="57339" y="1146772"/>
                        </a:cubicBezTo>
                        <a:cubicBezTo>
                          <a:pt x="59351" y="1132689"/>
                          <a:pt x="61035" y="1118555"/>
                          <a:pt x="63374" y="1104523"/>
                        </a:cubicBezTo>
                        <a:cubicBezTo>
                          <a:pt x="66347" y="1086685"/>
                          <a:pt x="69442" y="1062179"/>
                          <a:pt x="75446" y="1044166"/>
                        </a:cubicBezTo>
                        <a:lnTo>
                          <a:pt x="84499" y="1017006"/>
                        </a:lnTo>
                        <a:cubicBezTo>
                          <a:pt x="85505" y="1013988"/>
                          <a:pt x="85753" y="1010600"/>
                          <a:pt x="87517" y="1007953"/>
                        </a:cubicBezTo>
                        <a:lnTo>
                          <a:pt x="117695" y="962685"/>
                        </a:lnTo>
                        <a:lnTo>
                          <a:pt x="129766" y="944578"/>
                        </a:lnTo>
                        <a:cubicBezTo>
                          <a:pt x="130772" y="941560"/>
                          <a:pt x="131019" y="938172"/>
                          <a:pt x="132784" y="935525"/>
                        </a:cubicBezTo>
                        <a:cubicBezTo>
                          <a:pt x="135152" y="931974"/>
                          <a:pt x="138820" y="929489"/>
                          <a:pt x="141838" y="926471"/>
                        </a:cubicBezTo>
                        <a:cubicBezTo>
                          <a:pt x="151555" y="897325"/>
                          <a:pt x="135972" y="942644"/>
                          <a:pt x="150891" y="905347"/>
                        </a:cubicBezTo>
                        <a:cubicBezTo>
                          <a:pt x="153254" y="899440"/>
                          <a:pt x="153398" y="892534"/>
                          <a:pt x="156927" y="887240"/>
                        </a:cubicBezTo>
                        <a:cubicBezTo>
                          <a:pt x="158939" y="884222"/>
                          <a:pt x="161340" y="881430"/>
                          <a:pt x="162962" y="878186"/>
                        </a:cubicBezTo>
                        <a:cubicBezTo>
                          <a:pt x="165375" y="873359"/>
                          <a:pt x="167708" y="861577"/>
                          <a:pt x="168998" y="857061"/>
                        </a:cubicBezTo>
                        <a:cubicBezTo>
                          <a:pt x="169872" y="854002"/>
                          <a:pt x="171142" y="851067"/>
                          <a:pt x="172016" y="848008"/>
                        </a:cubicBezTo>
                        <a:cubicBezTo>
                          <a:pt x="173156" y="844020"/>
                          <a:pt x="173895" y="839925"/>
                          <a:pt x="175034" y="835937"/>
                        </a:cubicBezTo>
                        <a:cubicBezTo>
                          <a:pt x="175908" y="832878"/>
                          <a:pt x="177178" y="829942"/>
                          <a:pt x="178052" y="826883"/>
                        </a:cubicBezTo>
                        <a:cubicBezTo>
                          <a:pt x="179191" y="822895"/>
                          <a:pt x="180387" y="818903"/>
                          <a:pt x="181069" y="814812"/>
                        </a:cubicBezTo>
                        <a:cubicBezTo>
                          <a:pt x="183691" y="799081"/>
                          <a:pt x="183149" y="790083"/>
                          <a:pt x="187105" y="775580"/>
                        </a:cubicBezTo>
                        <a:cubicBezTo>
                          <a:pt x="188779" y="769442"/>
                          <a:pt x="191129" y="763509"/>
                          <a:pt x="193141" y="757473"/>
                        </a:cubicBezTo>
                        <a:lnTo>
                          <a:pt x="196158" y="748420"/>
                        </a:lnTo>
                        <a:lnTo>
                          <a:pt x="211248" y="703153"/>
                        </a:lnTo>
                        <a:cubicBezTo>
                          <a:pt x="211250" y="703148"/>
                          <a:pt x="217279" y="685051"/>
                          <a:pt x="217283" y="685046"/>
                        </a:cubicBezTo>
                        <a:lnTo>
                          <a:pt x="229355" y="666939"/>
                        </a:lnTo>
                        <a:cubicBezTo>
                          <a:pt x="231367" y="663921"/>
                          <a:pt x="232372" y="659897"/>
                          <a:pt x="235390" y="657885"/>
                        </a:cubicBezTo>
                        <a:cubicBezTo>
                          <a:pt x="238408" y="655873"/>
                          <a:pt x="241733" y="654260"/>
                          <a:pt x="244444" y="651850"/>
                        </a:cubicBezTo>
                        <a:cubicBezTo>
                          <a:pt x="250824" y="646179"/>
                          <a:pt x="255449" y="638478"/>
                          <a:pt x="262551" y="633743"/>
                        </a:cubicBezTo>
                        <a:cubicBezTo>
                          <a:pt x="265569" y="631731"/>
                          <a:pt x="268818" y="630029"/>
                          <a:pt x="271604" y="627707"/>
                        </a:cubicBezTo>
                        <a:cubicBezTo>
                          <a:pt x="301272" y="602983"/>
                          <a:pt x="262949" y="633344"/>
                          <a:pt x="286693" y="609600"/>
                        </a:cubicBezTo>
                        <a:cubicBezTo>
                          <a:pt x="289258" y="607035"/>
                          <a:pt x="292729" y="605576"/>
                          <a:pt x="295747" y="603564"/>
                        </a:cubicBezTo>
                        <a:cubicBezTo>
                          <a:pt x="311313" y="556864"/>
                          <a:pt x="293473" y="605092"/>
                          <a:pt x="307818" y="576404"/>
                        </a:cubicBezTo>
                        <a:cubicBezTo>
                          <a:pt x="309241" y="573559"/>
                          <a:pt x="309962" y="570410"/>
                          <a:pt x="310836" y="567351"/>
                        </a:cubicBezTo>
                        <a:cubicBezTo>
                          <a:pt x="311976" y="563363"/>
                          <a:pt x="312954" y="559328"/>
                          <a:pt x="313854" y="555279"/>
                        </a:cubicBezTo>
                        <a:cubicBezTo>
                          <a:pt x="314967" y="550272"/>
                          <a:pt x="315521" y="545139"/>
                          <a:pt x="316871" y="540190"/>
                        </a:cubicBezTo>
                        <a:cubicBezTo>
                          <a:pt x="318545" y="534052"/>
                          <a:pt x="321364" y="528255"/>
                          <a:pt x="322907" y="522083"/>
                        </a:cubicBezTo>
                        <a:cubicBezTo>
                          <a:pt x="324919" y="514036"/>
                          <a:pt x="327580" y="506123"/>
                          <a:pt x="328943" y="497941"/>
                        </a:cubicBezTo>
                        <a:cubicBezTo>
                          <a:pt x="329949" y="491905"/>
                          <a:pt x="330476" y="485770"/>
                          <a:pt x="331960" y="479834"/>
                        </a:cubicBezTo>
                        <a:cubicBezTo>
                          <a:pt x="333503" y="473662"/>
                          <a:pt x="335984" y="467763"/>
                          <a:pt x="337996" y="461727"/>
                        </a:cubicBezTo>
                        <a:lnTo>
                          <a:pt x="344032" y="443620"/>
                        </a:lnTo>
                        <a:lnTo>
                          <a:pt x="350067" y="425513"/>
                        </a:lnTo>
                        <a:cubicBezTo>
                          <a:pt x="351073" y="422495"/>
                          <a:pt x="351320" y="419106"/>
                          <a:pt x="353085" y="416459"/>
                        </a:cubicBezTo>
                        <a:cubicBezTo>
                          <a:pt x="355097" y="413441"/>
                          <a:pt x="357648" y="410720"/>
                          <a:pt x="359121" y="407406"/>
                        </a:cubicBezTo>
                        <a:cubicBezTo>
                          <a:pt x="373486" y="375085"/>
                          <a:pt x="357532" y="400734"/>
                          <a:pt x="371192" y="380246"/>
                        </a:cubicBezTo>
                        <a:cubicBezTo>
                          <a:pt x="372703" y="365140"/>
                          <a:pt x="375846" y="327054"/>
                          <a:pt x="380246" y="313854"/>
                        </a:cubicBezTo>
                        <a:cubicBezTo>
                          <a:pt x="382258" y="307818"/>
                          <a:pt x="385033" y="301986"/>
                          <a:pt x="386281" y="295747"/>
                        </a:cubicBezTo>
                        <a:cubicBezTo>
                          <a:pt x="387287" y="290717"/>
                          <a:pt x="387949" y="285607"/>
                          <a:pt x="389299" y="280658"/>
                        </a:cubicBezTo>
                        <a:cubicBezTo>
                          <a:pt x="390973" y="274520"/>
                          <a:pt x="395335" y="262551"/>
                          <a:pt x="395335" y="262551"/>
                        </a:cubicBezTo>
                        <a:cubicBezTo>
                          <a:pt x="396341" y="255509"/>
                          <a:pt x="397471" y="248484"/>
                          <a:pt x="398353" y="241426"/>
                        </a:cubicBezTo>
                        <a:cubicBezTo>
                          <a:pt x="400140" y="227130"/>
                          <a:pt x="400595" y="213083"/>
                          <a:pt x="404388" y="199176"/>
                        </a:cubicBezTo>
                        <a:cubicBezTo>
                          <a:pt x="404393" y="199159"/>
                          <a:pt x="411930" y="176552"/>
                          <a:pt x="413442" y="172016"/>
                        </a:cubicBezTo>
                        <a:lnTo>
                          <a:pt x="431549" y="117695"/>
                        </a:lnTo>
                        <a:lnTo>
                          <a:pt x="440602" y="90535"/>
                        </a:lnTo>
                        <a:cubicBezTo>
                          <a:pt x="441608" y="87517"/>
                          <a:pt x="442996" y="84600"/>
                          <a:pt x="443620" y="81481"/>
                        </a:cubicBezTo>
                        <a:lnTo>
                          <a:pt x="446638" y="66392"/>
                        </a:lnTo>
                        <a:cubicBezTo>
                          <a:pt x="447644" y="55327"/>
                          <a:pt x="448278" y="44221"/>
                          <a:pt x="449656" y="33196"/>
                        </a:cubicBezTo>
                        <a:cubicBezTo>
                          <a:pt x="450292" y="28106"/>
                          <a:pt x="451560" y="23114"/>
                          <a:pt x="452673" y="18107"/>
                        </a:cubicBezTo>
                        <a:cubicBezTo>
                          <a:pt x="453573" y="14058"/>
                          <a:pt x="428028" y="0"/>
                          <a:pt x="422495" y="0"/>
                        </a:cubicBezTo>
                        <a:close/>
                      </a:path>
                    </a:pathLst>
                  </a:custGeom>
                  <a:gradFill>
                    <a:gsLst>
                      <a:gs pos="0">
                        <a:schemeClr val="accent2">
                          <a:lumMod val="75000"/>
                          <a:shade val="30000"/>
                          <a:satMod val="115000"/>
                        </a:schemeClr>
                      </a:gs>
                      <a:gs pos="27000">
                        <a:schemeClr val="accent2">
                          <a:lumMod val="75000"/>
                          <a:shade val="67500"/>
                          <a:satMod val="115000"/>
                        </a:schemeClr>
                      </a:gs>
                      <a:gs pos="78000">
                        <a:schemeClr val="accent2">
                          <a:lumMod val="60000"/>
                          <a:lumOff val="40000"/>
                        </a:schemeClr>
                      </a:gs>
                    </a:gsLst>
                    <a:lin ang="120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noFill/>
                    </a:endParaRPr>
                  </a:p>
                </p:txBody>
              </p:sp>
              <p:sp>
                <p:nvSpPr>
                  <p:cNvPr id="1040" name="フリーフォーム 1039"/>
                  <p:cNvSpPr/>
                  <p:nvPr/>
                </p:nvSpPr>
                <p:spPr>
                  <a:xfrm>
                    <a:off x="5785381" y="4222865"/>
                    <a:ext cx="133703" cy="88703"/>
                  </a:xfrm>
                  <a:custGeom>
                    <a:avLst/>
                    <a:gdLst>
                      <a:gd name="connsiteX0" fmla="*/ 16903 w 133703"/>
                      <a:gd name="connsiteY0" fmla="*/ 0 h 88703"/>
                      <a:gd name="connsiteX1" fmla="*/ 277 w 133703"/>
                      <a:gd name="connsiteY1" fmla="*/ 27710 h 88703"/>
                      <a:gd name="connsiteX2" fmla="*/ 5819 w 133703"/>
                      <a:gd name="connsiteY2" fmla="*/ 44335 h 88703"/>
                      <a:gd name="connsiteX3" fmla="*/ 33528 w 133703"/>
                      <a:gd name="connsiteY3" fmla="*/ 66502 h 88703"/>
                      <a:gd name="connsiteX4" fmla="*/ 50154 w 133703"/>
                      <a:gd name="connsiteY4" fmla="*/ 83128 h 88703"/>
                      <a:gd name="connsiteX5" fmla="*/ 116655 w 133703"/>
                      <a:gd name="connsiteY5" fmla="*/ 83128 h 88703"/>
                      <a:gd name="connsiteX6" fmla="*/ 133281 w 133703"/>
                      <a:gd name="connsiteY6" fmla="*/ 55419 h 8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703" h="88703">
                        <a:moveTo>
                          <a:pt x="16903" y="0"/>
                        </a:moveTo>
                        <a:cubicBezTo>
                          <a:pt x="11361" y="9237"/>
                          <a:pt x="2890" y="17260"/>
                          <a:pt x="277" y="27710"/>
                        </a:cubicBezTo>
                        <a:cubicBezTo>
                          <a:pt x="-1140" y="33377"/>
                          <a:pt x="3206" y="39110"/>
                          <a:pt x="5819" y="44335"/>
                        </a:cubicBezTo>
                        <a:cubicBezTo>
                          <a:pt x="15846" y="64388"/>
                          <a:pt x="14353" y="60110"/>
                          <a:pt x="33528" y="66502"/>
                        </a:cubicBezTo>
                        <a:cubicBezTo>
                          <a:pt x="39070" y="72044"/>
                          <a:pt x="43144" y="79623"/>
                          <a:pt x="50154" y="83128"/>
                        </a:cubicBezTo>
                        <a:cubicBezTo>
                          <a:pt x="71764" y="93933"/>
                          <a:pt x="94758" y="86256"/>
                          <a:pt x="116655" y="83128"/>
                        </a:cubicBezTo>
                        <a:cubicBezTo>
                          <a:pt x="137892" y="68970"/>
                          <a:pt x="133281" y="78705"/>
                          <a:pt x="133281" y="55419"/>
                        </a:cubicBezTo>
                      </a:path>
                    </a:pathLst>
                  </a:cu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1" name="フリーフォーム 1040"/>
                  <p:cNvSpPr/>
                  <p:nvPr/>
                </p:nvSpPr>
                <p:spPr>
                  <a:xfrm>
                    <a:off x="5735782" y="4249968"/>
                    <a:ext cx="111023" cy="155777"/>
                  </a:xfrm>
                  <a:custGeom>
                    <a:avLst/>
                    <a:gdLst>
                      <a:gd name="connsiteX0" fmla="*/ 5542 w 111023"/>
                      <a:gd name="connsiteY0" fmla="*/ 607 h 155777"/>
                      <a:gd name="connsiteX1" fmla="*/ 0 w 111023"/>
                      <a:gd name="connsiteY1" fmla="*/ 28316 h 155777"/>
                      <a:gd name="connsiteX2" fmla="*/ 5542 w 111023"/>
                      <a:gd name="connsiteY2" fmla="*/ 50483 h 155777"/>
                      <a:gd name="connsiteX3" fmla="*/ 38793 w 111023"/>
                      <a:gd name="connsiteY3" fmla="*/ 116985 h 155777"/>
                      <a:gd name="connsiteX4" fmla="*/ 49876 w 111023"/>
                      <a:gd name="connsiteY4" fmla="*/ 133610 h 155777"/>
                      <a:gd name="connsiteX5" fmla="*/ 83127 w 111023"/>
                      <a:gd name="connsiteY5" fmla="*/ 155777 h 155777"/>
                      <a:gd name="connsiteX6" fmla="*/ 110836 w 111023"/>
                      <a:gd name="connsiteY6" fmla="*/ 122527 h 155777"/>
                      <a:gd name="connsiteX7" fmla="*/ 105294 w 111023"/>
                      <a:gd name="connsiteY7" fmla="*/ 105901 h 155777"/>
                      <a:gd name="connsiteX8" fmla="*/ 88669 w 111023"/>
                      <a:gd name="connsiteY8" fmla="*/ 94817 h 155777"/>
                      <a:gd name="connsiteX9" fmla="*/ 66502 w 111023"/>
                      <a:gd name="connsiteY9" fmla="*/ 89276 h 155777"/>
                      <a:gd name="connsiteX10" fmla="*/ 49876 w 111023"/>
                      <a:gd name="connsiteY10" fmla="*/ 78192 h 155777"/>
                      <a:gd name="connsiteX11" fmla="*/ 27709 w 111023"/>
                      <a:gd name="connsiteY11" fmla="*/ 56025 h 155777"/>
                      <a:gd name="connsiteX12" fmla="*/ 5542 w 111023"/>
                      <a:gd name="connsiteY12" fmla="*/ 607 h 1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 h="155777">
                        <a:moveTo>
                          <a:pt x="5542" y="607"/>
                        </a:moveTo>
                        <a:cubicBezTo>
                          <a:pt x="924" y="-4011"/>
                          <a:pt x="0" y="18897"/>
                          <a:pt x="0" y="28316"/>
                        </a:cubicBezTo>
                        <a:cubicBezTo>
                          <a:pt x="0" y="35932"/>
                          <a:pt x="3353" y="43188"/>
                          <a:pt x="5542" y="50483"/>
                        </a:cubicBezTo>
                        <a:cubicBezTo>
                          <a:pt x="18058" y="92203"/>
                          <a:pt x="13313" y="78766"/>
                          <a:pt x="38793" y="116985"/>
                        </a:cubicBezTo>
                        <a:cubicBezTo>
                          <a:pt x="42487" y="122527"/>
                          <a:pt x="44334" y="129916"/>
                          <a:pt x="49876" y="133610"/>
                        </a:cubicBezTo>
                        <a:lnTo>
                          <a:pt x="83127" y="155777"/>
                        </a:lnTo>
                        <a:cubicBezTo>
                          <a:pt x="88121" y="150783"/>
                          <a:pt x="109293" y="131787"/>
                          <a:pt x="110836" y="122527"/>
                        </a:cubicBezTo>
                        <a:cubicBezTo>
                          <a:pt x="111796" y="116765"/>
                          <a:pt x="108943" y="110463"/>
                          <a:pt x="105294" y="105901"/>
                        </a:cubicBezTo>
                        <a:cubicBezTo>
                          <a:pt x="101133" y="100700"/>
                          <a:pt x="94791" y="97441"/>
                          <a:pt x="88669" y="94817"/>
                        </a:cubicBezTo>
                        <a:cubicBezTo>
                          <a:pt x="81668" y="91817"/>
                          <a:pt x="73891" y="91123"/>
                          <a:pt x="66502" y="89276"/>
                        </a:cubicBezTo>
                        <a:cubicBezTo>
                          <a:pt x="60960" y="85581"/>
                          <a:pt x="54037" y="83393"/>
                          <a:pt x="49876" y="78192"/>
                        </a:cubicBezTo>
                        <a:cubicBezTo>
                          <a:pt x="28380" y="51323"/>
                          <a:pt x="63982" y="68117"/>
                          <a:pt x="27709" y="56025"/>
                        </a:cubicBezTo>
                        <a:cubicBezTo>
                          <a:pt x="21341" y="36921"/>
                          <a:pt x="10160" y="5225"/>
                          <a:pt x="5542" y="607"/>
                        </a:cubicBezTo>
                        <a:close/>
                      </a:path>
                    </a:pathLst>
                  </a:custGeom>
                  <a:gradFill>
                    <a:gsLst>
                      <a:gs pos="0">
                        <a:schemeClr val="bg1"/>
                      </a:gs>
                      <a:gs pos="6000">
                        <a:schemeClr val="bg1"/>
                      </a:gs>
                      <a:gs pos="100000">
                        <a:schemeClr val="tx1"/>
                      </a:gs>
                    </a:gsLst>
                    <a:lin ang="13800000" scaled="0"/>
                  </a:grad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27" name="グループ化 826"/>
                <p:cNvGrpSpPr/>
                <p:nvPr/>
              </p:nvGrpSpPr>
              <p:grpSpPr>
                <a:xfrm>
                  <a:off x="4222003" y="498521"/>
                  <a:ext cx="1434039" cy="5299587"/>
                  <a:chOff x="463341" y="1462497"/>
                  <a:chExt cx="1434039" cy="5299587"/>
                </a:xfrm>
              </p:grpSpPr>
              <p:sp>
                <p:nvSpPr>
                  <p:cNvPr id="828" name="フリーフォーム 827"/>
                  <p:cNvSpPr/>
                  <p:nvPr/>
                </p:nvSpPr>
                <p:spPr>
                  <a:xfrm>
                    <a:off x="1595452" y="1503198"/>
                    <a:ext cx="282188" cy="417856"/>
                  </a:xfrm>
                  <a:custGeom>
                    <a:avLst/>
                    <a:gdLst>
                      <a:gd name="connsiteX0" fmla="*/ 249628 w 282188"/>
                      <a:gd name="connsiteY0" fmla="*/ 8140 h 417856"/>
                      <a:gd name="connsiteX1" fmla="*/ 236061 w 282188"/>
                      <a:gd name="connsiteY1" fmla="*/ 5426 h 417856"/>
                      <a:gd name="connsiteX2" fmla="*/ 227921 w 282188"/>
                      <a:gd name="connsiteY2" fmla="*/ 2713 h 417856"/>
                      <a:gd name="connsiteX3" fmla="*/ 198074 w 282188"/>
                      <a:gd name="connsiteY3" fmla="*/ 0 h 417856"/>
                      <a:gd name="connsiteX4" fmla="*/ 162801 w 282188"/>
                      <a:gd name="connsiteY4" fmla="*/ 8140 h 417856"/>
                      <a:gd name="connsiteX5" fmla="*/ 146521 w 282188"/>
                      <a:gd name="connsiteY5" fmla="*/ 16280 h 417856"/>
                      <a:gd name="connsiteX6" fmla="*/ 127527 w 282188"/>
                      <a:gd name="connsiteY6" fmla="*/ 37987 h 417856"/>
                      <a:gd name="connsiteX7" fmla="*/ 108534 w 282188"/>
                      <a:gd name="connsiteY7" fmla="*/ 40700 h 417856"/>
                      <a:gd name="connsiteX8" fmla="*/ 84114 w 282188"/>
                      <a:gd name="connsiteY8" fmla="*/ 48840 h 417856"/>
                      <a:gd name="connsiteX9" fmla="*/ 75974 w 282188"/>
                      <a:gd name="connsiteY9" fmla="*/ 51553 h 417856"/>
                      <a:gd name="connsiteX10" fmla="*/ 73260 w 282188"/>
                      <a:gd name="connsiteY10" fmla="*/ 59693 h 417856"/>
                      <a:gd name="connsiteX11" fmla="*/ 67833 w 282188"/>
                      <a:gd name="connsiteY11" fmla="*/ 67833 h 417856"/>
                      <a:gd name="connsiteX12" fmla="*/ 70547 w 282188"/>
                      <a:gd name="connsiteY12" fmla="*/ 75974 h 417856"/>
                      <a:gd name="connsiteX13" fmla="*/ 62407 w 282188"/>
                      <a:gd name="connsiteY13" fmla="*/ 81400 h 417856"/>
                      <a:gd name="connsiteX14" fmla="*/ 46127 w 282188"/>
                      <a:gd name="connsiteY14" fmla="*/ 89540 h 417856"/>
                      <a:gd name="connsiteX15" fmla="*/ 40700 w 282188"/>
                      <a:gd name="connsiteY15" fmla="*/ 97680 h 417856"/>
                      <a:gd name="connsiteX16" fmla="*/ 29847 w 282188"/>
                      <a:gd name="connsiteY16" fmla="*/ 122101 h 417856"/>
                      <a:gd name="connsiteX17" fmla="*/ 27133 w 282188"/>
                      <a:gd name="connsiteY17" fmla="*/ 141094 h 417856"/>
                      <a:gd name="connsiteX18" fmla="*/ 10853 w 282188"/>
                      <a:gd name="connsiteY18" fmla="*/ 149234 h 417856"/>
                      <a:gd name="connsiteX19" fmla="*/ 5426 w 282188"/>
                      <a:gd name="connsiteY19" fmla="*/ 165514 h 417856"/>
                      <a:gd name="connsiteX20" fmla="*/ 10853 w 282188"/>
                      <a:gd name="connsiteY20" fmla="*/ 198074 h 417856"/>
                      <a:gd name="connsiteX21" fmla="*/ 0 w 282188"/>
                      <a:gd name="connsiteY21" fmla="*/ 222495 h 417856"/>
                      <a:gd name="connsiteX22" fmla="*/ 2713 w 282188"/>
                      <a:gd name="connsiteY22" fmla="*/ 241488 h 417856"/>
                      <a:gd name="connsiteX23" fmla="*/ 5426 w 282188"/>
                      <a:gd name="connsiteY23" fmla="*/ 249628 h 417856"/>
                      <a:gd name="connsiteX24" fmla="*/ 21706 w 282188"/>
                      <a:gd name="connsiteY24" fmla="*/ 260482 h 417856"/>
                      <a:gd name="connsiteX25" fmla="*/ 27133 w 282188"/>
                      <a:gd name="connsiteY25" fmla="*/ 306609 h 417856"/>
                      <a:gd name="connsiteX26" fmla="*/ 29847 w 282188"/>
                      <a:gd name="connsiteY26" fmla="*/ 314749 h 417856"/>
                      <a:gd name="connsiteX27" fmla="*/ 37987 w 282188"/>
                      <a:gd name="connsiteY27" fmla="*/ 317462 h 417856"/>
                      <a:gd name="connsiteX28" fmla="*/ 43413 w 282188"/>
                      <a:gd name="connsiteY28" fmla="*/ 325602 h 417856"/>
                      <a:gd name="connsiteX29" fmla="*/ 51553 w 282188"/>
                      <a:gd name="connsiteY29" fmla="*/ 331029 h 417856"/>
                      <a:gd name="connsiteX30" fmla="*/ 56980 w 282188"/>
                      <a:gd name="connsiteY30" fmla="*/ 355449 h 417856"/>
                      <a:gd name="connsiteX31" fmla="*/ 75974 w 282188"/>
                      <a:gd name="connsiteY31" fmla="*/ 377156 h 417856"/>
                      <a:gd name="connsiteX32" fmla="*/ 89540 w 282188"/>
                      <a:gd name="connsiteY32" fmla="*/ 390722 h 417856"/>
                      <a:gd name="connsiteX33" fmla="*/ 105820 w 282188"/>
                      <a:gd name="connsiteY33" fmla="*/ 396149 h 417856"/>
                      <a:gd name="connsiteX34" fmla="*/ 113960 w 282188"/>
                      <a:gd name="connsiteY34" fmla="*/ 398863 h 417856"/>
                      <a:gd name="connsiteX35" fmla="*/ 130241 w 282188"/>
                      <a:gd name="connsiteY35" fmla="*/ 409716 h 417856"/>
                      <a:gd name="connsiteX36" fmla="*/ 143807 w 282188"/>
                      <a:gd name="connsiteY36" fmla="*/ 412429 h 417856"/>
                      <a:gd name="connsiteX37" fmla="*/ 151947 w 282188"/>
                      <a:gd name="connsiteY37" fmla="*/ 415143 h 417856"/>
                      <a:gd name="connsiteX38" fmla="*/ 173654 w 282188"/>
                      <a:gd name="connsiteY38" fmla="*/ 417856 h 417856"/>
                      <a:gd name="connsiteX39" fmla="*/ 203501 w 282188"/>
                      <a:gd name="connsiteY39" fmla="*/ 409716 h 417856"/>
                      <a:gd name="connsiteX40" fmla="*/ 208928 w 282188"/>
                      <a:gd name="connsiteY40" fmla="*/ 393436 h 417856"/>
                      <a:gd name="connsiteX41" fmla="*/ 217068 w 282188"/>
                      <a:gd name="connsiteY41" fmla="*/ 369016 h 417856"/>
                      <a:gd name="connsiteX42" fmla="*/ 219781 w 282188"/>
                      <a:gd name="connsiteY42" fmla="*/ 360876 h 417856"/>
                      <a:gd name="connsiteX43" fmla="*/ 236061 w 282188"/>
                      <a:gd name="connsiteY43" fmla="*/ 352736 h 417856"/>
                      <a:gd name="connsiteX44" fmla="*/ 255055 w 282188"/>
                      <a:gd name="connsiteY44" fmla="*/ 355449 h 417856"/>
                      <a:gd name="connsiteX45" fmla="*/ 271335 w 282188"/>
                      <a:gd name="connsiteY45" fmla="*/ 360876 h 417856"/>
                      <a:gd name="connsiteX46" fmla="*/ 276762 w 282188"/>
                      <a:gd name="connsiteY46" fmla="*/ 352736 h 417856"/>
                      <a:gd name="connsiteX47" fmla="*/ 279475 w 282188"/>
                      <a:gd name="connsiteY47" fmla="*/ 336455 h 417856"/>
                      <a:gd name="connsiteX48" fmla="*/ 282188 w 282188"/>
                      <a:gd name="connsiteY48" fmla="*/ 328315 h 417856"/>
                      <a:gd name="connsiteX49" fmla="*/ 279475 w 282188"/>
                      <a:gd name="connsiteY49" fmla="*/ 301182 h 417856"/>
                      <a:gd name="connsiteX50" fmla="*/ 271335 w 282188"/>
                      <a:gd name="connsiteY50" fmla="*/ 298468 h 417856"/>
                      <a:gd name="connsiteX51" fmla="*/ 265908 w 282188"/>
                      <a:gd name="connsiteY51" fmla="*/ 290328 h 417856"/>
                      <a:gd name="connsiteX52" fmla="*/ 268622 w 282188"/>
                      <a:gd name="connsiteY52" fmla="*/ 241488 h 417856"/>
                      <a:gd name="connsiteX53" fmla="*/ 274048 w 282188"/>
                      <a:gd name="connsiteY53" fmla="*/ 225208 h 417856"/>
                      <a:gd name="connsiteX54" fmla="*/ 268622 w 282188"/>
                      <a:gd name="connsiteY54" fmla="*/ 208928 h 417856"/>
                      <a:gd name="connsiteX55" fmla="*/ 265908 w 282188"/>
                      <a:gd name="connsiteY55" fmla="*/ 200788 h 417856"/>
                      <a:gd name="connsiteX56" fmla="*/ 268622 w 282188"/>
                      <a:gd name="connsiteY56" fmla="*/ 81400 h 417856"/>
                      <a:gd name="connsiteX57" fmla="*/ 265908 w 282188"/>
                      <a:gd name="connsiteY57" fmla="*/ 54267 h 417856"/>
                      <a:gd name="connsiteX58" fmla="*/ 249628 w 282188"/>
                      <a:gd name="connsiteY58" fmla="*/ 8140 h 41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2188" h="417856">
                        <a:moveTo>
                          <a:pt x="249628" y="8140"/>
                        </a:moveTo>
                        <a:cubicBezTo>
                          <a:pt x="244653" y="0"/>
                          <a:pt x="240535" y="6545"/>
                          <a:pt x="236061" y="5426"/>
                        </a:cubicBezTo>
                        <a:cubicBezTo>
                          <a:pt x="233286" y="4732"/>
                          <a:pt x="230752" y="3117"/>
                          <a:pt x="227921" y="2713"/>
                        </a:cubicBezTo>
                        <a:cubicBezTo>
                          <a:pt x="218031" y="1300"/>
                          <a:pt x="208023" y="904"/>
                          <a:pt x="198074" y="0"/>
                        </a:cubicBezTo>
                        <a:cubicBezTo>
                          <a:pt x="189314" y="1251"/>
                          <a:pt x="170930" y="2721"/>
                          <a:pt x="162801" y="8140"/>
                        </a:cubicBezTo>
                        <a:cubicBezTo>
                          <a:pt x="152281" y="15152"/>
                          <a:pt x="157754" y="12535"/>
                          <a:pt x="146521" y="16280"/>
                        </a:cubicBezTo>
                        <a:cubicBezTo>
                          <a:pt x="142150" y="22836"/>
                          <a:pt x="136948" y="35161"/>
                          <a:pt x="127527" y="37987"/>
                        </a:cubicBezTo>
                        <a:cubicBezTo>
                          <a:pt x="121401" y="39825"/>
                          <a:pt x="114865" y="39796"/>
                          <a:pt x="108534" y="40700"/>
                        </a:cubicBezTo>
                        <a:lnTo>
                          <a:pt x="84114" y="48840"/>
                        </a:lnTo>
                        <a:lnTo>
                          <a:pt x="75974" y="51553"/>
                        </a:lnTo>
                        <a:cubicBezTo>
                          <a:pt x="75069" y="54266"/>
                          <a:pt x="74539" y="57135"/>
                          <a:pt x="73260" y="59693"/>
                        </a:cubicBezTo>
                        <a:cubicBezTo>
                          <a:pt x="71801" y="62610"/>
                          <a:pt x="68369" y="64616"/>
                          <a:pt x="67833" y="67833"/>
                        </a:cubicBezTo>
                        <a:cubicBezTo>
                          <a:pt x="67363" y="70655"/>
                          <a:pt x="69642" y="73260"/>
                          <a:pt x="70547" y="75974"/>
                        </a:cubicBezTo>
                        <a:cubicBezTo>
                          <a:pt x="67834" y="77783"/>
                          <a:pt x="65324" y="79942"/>
                          <a:pt x="62407" y="81400"/>
                        </a:cubicBezTo>
                        <a:cubicBezTo>
                          <a:pt x="39940" y="92633"/>
                          <a:pt x="69454" y="73990"/>
                          <a:pt x="46127" y="89540"/>
                        </a:cubicBezTo>
                        <a:cubicBezTo>
                          <a:pt x="44318" y="92253"/>
                          <a:pt x="42025" y="94700"/>
                          <a:pt x="40700" y="97680"/>
                        </a:cubicBezTo>
                        <a:cubicBezTo>
                          <a:pt x="27779" y="126750"/>
                          <a:pt x="42130" y="103672"/>
                          <a:pt x="29847" y="122101"/>
                        </a:cubicBezTo>
                        <a:cubicBezTo>
                          <a:pt x="28942" y="128432"/>
                          <a:pt x="29731" y="135250"/>
                          <a:pt x="27133" y="141094"/>
                        </a:cubicBezTo>
                        <a:cubicBezTo>
                          <a:pt x="25303" y="145211"/>
                          <a:pt x="14466" y="148030"/>
                          <a:pt x="10853" y="149234"/>
                        </a:cubicBezTo>
                        <a:cubicBezTo>
                          <a:pt x="9044" y="154661"/>
                          <a:pt x="4794" y="159829"/>
                          <a:pt x="5426" y="165514"/>
                        </a:cubicBezTo>
                        <a:cubicBezTo>
                          <a:pt x="8456" y="192777"/>
                          <a:pt x="5550" y="182164"/>
                          <a:pt x="10853" y="198074"/>
                        </a:cubicBezTo>
                        <a:cubicBezTo>
                          <a:pt x="4395" y="217449"/>
                          <a:pt x="8599" y="209595"/>
                          <a:pt x="0" y="222495"/>
                        </a:cubicBezTo>
                        <a:cubicBezTo>
                          <a:pt x="904" y="228826"/>
                          <a:pt x="1459" y="235217"/>
                          <a:pt x="2713" y="241488"/>
                        </a:cubicBezTo>
                        <a:cubicBezTo>
                          <a:pt x="3274" y="244293"/>
                          <a:pt x="3404" y="247606"/>
                          <a:pt x="5426" y="249628"/>
                        </a:cubicBezTo>
                        <a:cubicBezTo>
                          <a:pt x="10038" y="254240"/>
                          <a:pt x="21706" y="260482"/>
                          <a:pt x="21706" y="260482"/>
                        </a:cubicBezTo>
                        <a:cubicBezTo>
                          <a:pt x="29093" y="282637"/>
                          <a:pt x="21298" y="257018"/>
                          <a:pt x="27133" y="306609"/>
                        </a:cubicBezTo>
                        <a:cubicBezTo>
                          <a:pt x="27467" y="309450"/>
                          <a:pt x="27824" y="312727"/>
                          <a:pt x="29847" y="314749"/>
                        </a:cubicBezTo>
                        <a:cubicBezTo>
                          <a:pt x="31869" y="316771"/>
                          <a:pt x="35274" y="316558"/>
                          <a:pt x="37987" y="317462"/>
                        </a:cubicBezTo>
                        <a:cubicBezTo>
                          <a:pt x="39796" y="320175"/>
                          <a:pt x="41107" y="323296"/>
                          <a:pt x="43413" y="325602"/>
                        </a:cubicBezTo>
                        <a:cubicBezTo>
                          <a:pt x="45719" y="327908"/>
                          <a:pt x="49744" y="328316"/>
                          <a:pt x="51553" y="331029"/>
                        </a:cubicBezTo>
                        <a:cubicBezTo>
                          <a:pt x="52846" y="332968"/>
                          <a:pt x="56677" y="354783"/>
                          <a:pt x="56980" y="355449"/>
                        </a:cubicBezTo>
                        <a:cubicBezTo>
                          <a:pt x="63861" y="370589"/>
                          <a:pt x="65297" y="370038"/>
                          <a:pt x="75974" y="377156"/>
                        </a:cubicBezTo>
                        <a:cubicBezTo>
                          <a:pt x="80925" y="384583"/>
                          <a:pt x="80970" y="386913"/>
                          <a:pt x="89540" y="390722"/>
                        </a:cubicBezTo>
                        <a:cubicBezTo>
                          <a:pt x="94767" y="393045"/>
                          <a:pt x="100393" y="394340"/>
                          <a:pt x="105820" y="396149"/>
                        </a:cubicBezTo>
                        <a:cubicBezTo>
                          <a:pt x="108533" y="397054"/>
                          <a:pt x="111580" y="397277"/>
                          <a:pt x="113960" y="398863"/>
                        </a:cubicBezTo>
                        <a:cubicBezTo>
                          <a:pt x="119387" y="402481"/>
                          <a:pt x="123845" y="408437"/>
                          <a:pt x="130241" y="409716"/>
                        </a:cubicBezTo>
                        <a:cubicBezTo>
                          <a:pt x="134763" y="410620"/>
                          <a:pt x="139333" y="411310"/>
                          <a:pt x="143807" y="412429"/>
                        </a:cubicBezTo>
                        <a:cubicBezTo>
                          <a:pt x="146582" y="413123"/>
                          <a:pt x="149133" y="414631"/>
                          <a:pt x="151947" y="415143"/>
                        </a:cubicBezTo>
                        <a:cubicBezTo>
                          <a:pt x="159121" y="416447"/>
                          <a:pt x="166418" y="416952"/>
                          <a:pt x="173654" y="417856"/>
                        </a:cubicBezTo>
                        <a:cubicBezTo>
                          <a:pt x="178496" y="417251"/>
                          <a:pt x="198283" y="418065"/>
                          <a:pt x="203501" y="409716"/>
                        </a:cubicBezTo>
                        <a:cubicBezTo>
                          <a:pt x="206533" y="404865"/>
                          <a:pt x="207119" y="398863"/>
                          <a:pt x="208928" y="393436"/>
                        </a:cubicBezTo>
                        <a:lnTo>
                          <a:pt x="217068" y="369016"/>
                        </a:lnTo>
                        <a:cubicBezTo>
                          <a:pt x="217972" y="366303"/>
                          <a:pt x="217401" y="362463"/>
                          <a:pt x="219781" y="360876"/>
                        </a:cubicBezTo>
                        <a:cubicBezTo>
                          <a:pt x="230301" y="353862"/>
                          <a:pt x="224827" y="356480"/>
                          <a:pt x="236061" y="352736"/>
                        </a:cubicBezTo>
                        <a:cubicBezTo>
                          <a:pt x="242392" y="353640"/>
                          <a:pt x="248823" y="354011"/>
                          <a:pt x="255055" y="355449"/>
                        </a:cubicBezTo>
                        <a:cubicBezTo>
                          <a:pt x="260629" y="356735"/>
                          <a:pt x="271335" y="360876"/>
                          <a:pt x="271335" y="360876"/>
                        </a:cubicBezTo>
                        <a:cubicBezTo>
                          <a:pt x="273144" y="358163"/>
                          <a:pt x="275731" y="355830"/>
                          <a:pt x="276762" y="352736"/>
                        </a:cubicBezTo>
                        <a:cubicBezTo>
                          <a:pt x="278502" y="347516"/>
                          <a:pt x="278282" y="341826"/>
                          <a:pt x="279475" y="336455"/>
                        </a:cubicBezTo>
                        <a:cubicBezTo>
                          <a:pt x="280095" y="333663"/>
                          <a:pt x="281284" y="331028"/>
                          <a:pt x="282188" y="328315"/>
                        </a:cubicBezTo>
                        <a:cubicBezTo>
                          <a:pt x="281284" y="319271"/>
                          <a:pt x="282581" y="309724"/>
                          <a:pt x="279475" y="301182"/>
                        </a:cubicBezTo>
                        <a:cubicBezTo>
                          <a:pt x="278498" y="298494"/>
                          <a:pt x="273568" y="300255"/>
                          <a:pt x="271335" y="298468"/>
                        </a:cubicBezTo>
                        <a:cubicBezTo>
                          <a:pt x="268789" y="296431"/>
                          <a:pt x="267717" y="293041"/>
                          <a:pt x="265908" y="290328"/>
                        </a:cubicBezTo>
                        <a:cubicBezTo>
                          <a:pt x="266813" y="274048"/>
                          <a:pt x="266600" y="257667"/>
                          <a:pt x="268622" y="241488"/>
                        </a:cubicBezTo>
                        <a:cubicBezTo>
                          <a:pt x="269331" y="235812"/>
                          <a:pt x="274048" y="225208"/>
                          <a:pt x="274048" y="225208"/>
                        </a:cubicBezTo>
                        <a:lnTo>
                          <a:pt x="268622" y="208928"/>
                        </a:lnTo>
                        <a:lnTo>
                          <a:pt x="265908" y="200788"/>
                        </a:lnTo>
                        <a:cubicBezTo>
                          <a:pt x="266813" y="160992"/>
                          <a:pt x="268622" y="121206"/>
                          <a:pt x="268622" y="81400"/>
                        </a:cubicBezTo>
                        <a:cubicBezTo>
                          <a:pt x="268622" y="72311"/>
                          <a:pt x="267194" y="63265"/>
                          <a:pt x="265908" y="54267"/>
                        </a:cubicBezTo>
                        <a:cubicBezTo>
                          <a:pt x="262756" y="32207"/>
                          <a:pt x="254603" y="16280"/>
                          <a:pt x="249628" y="81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9" name="フリーフォーム 828"/>
                  <p:cNvSpPr/>
                  <p:nvPr/>
                </p:nvSpPr>
                <p:spPr>
                  <a:xfrm>
                    <a:off x="1071718" y="1462497"/>
                    <a:ext cx="789642" cy="1158602"/>
                  </a:xfrm>
                  <a:custGeom>
                    <a:avLst/>
                    <a:gdLst>
                      <a:gd name="connsiteX0" fmla="*/ 789642 w 789642"/>
                      <a:gd name="connsiteY0" fmla="*/ 0 h 1158602"/>
                      <a:gd name="connsiteX1" fmla="*/ 740802 w 789642"/>
                      <a:gd name="connsiteY1" fmla="*/ 5427 h 1158602"/>
                      <a:gd name="connsiteX2" fmla="*/ 729948 w 789642"/>
                      <a:gd name="connsiteY2" fmla="*/ 8140 h 1158602"/>
                      <a:gd name="connsiteX3" fmla="*/ 691962 w 789642"/>
                      <a:gd name="connsiteY3" fmla="*/ 10854 h 1158602"/>
                      <a:gd name="connsiteX4" fmla="*/ 670255 w 789642"/>
                      <a:gd name="connsiteY4" fmla="*/ 13567 h 1158602"/>
                      <a:gd name="connsiteX5" fmla="*/ 651261 w 789642"/>
                      <a:gd name="connsiteY5" fmla="*/ 18994 h 1158602"/>
                      <a:gd name="connsiteX6" fmla="*/ 634981 w 789642"/>
                      <a:gd name="connsiteY6" fmla="*/ 24421 h 1158602"/>
                      <a:gd name="connsiteX7" fmla="*/ 626841 w 789642"/>
                      <a:gd name="connsiteY7" fmla="*/ 27134 h 1158602"/>
                      <a:gd name="connsiteX8" fmla="*/ 586141 w 789642"/>
                      <a:gd name="connsiteY8" fmla="*/ 54267 h 1158602"/>
                      <a:gd name="connsiteX9" fmla="*/ 569861 w 789642"/>
                      <a:gd name="connsiteY9" fmla="*/ 65121 h 1158602"/>
                      <a:gd name="connsiteX10" fmla="*/ 561721 w 789642"/>
                      <a:gd name="connsiteY10" fmla="*/ 70548 h 1158602"/>
                      <a:gd name="connsiteX11" fmla="*/ 556294 w 789642"/>
                      <a:gd name="connsiteY11" fmla="*/ 78688 h 1158602"/>
                      <a:gd name="connsiteX12" fmla="*/ 548154 w 789642"/>
                      <a:gd name="connsiteY12" fmla="*/ 81401 h 1158602"/>
                      <a:gd name="connsiteX13" fmla="*/ 545440 w 789642"/>
                      <a:gd name="connsiteY13" fmla="*/ 89541 h 1158602"/>
                      <a:gd name="connsiteX14" fmla="*/ 537300 w 789642"/>
                      <a:gd name="connsiteY14" fmla="*/ 94968 h 1158602"/>
                      <a:gd name="connsiteX15" fmla="*/ 526447 w 789642"/>
                      <a:gd name="connsiteY15" fmla="*/ 111248 h 1158602"/>
                      <a:gd name="connsiteX16" fmla="*/ 523734 w 789642"/>
                      <a:gd name="connsiteY16" fmla="*/ 119388 h 1158602"/>
                      <a:gd name="connsiteX17" fmla="*/ 518307 w 789642"/>
                      <a:gd name="connsiteY17" fmla="*/ 127528 h 1158602"/>
                      <a:gd name="connsiteX18" fmla="*/ 507454 w 789642"/>
                      <a:gd name="connsiteY18" fmla="*/ 151948 h 1158602"/>
                      <a:gd name="connsiteX19" fmla="*/ 504740 w 789642"/>
                      <a:gd name="connsiteY19" fmla="*/ 165515 h 1158602"/>
                      <a:gd name="connsiteX20" fmla="*/ 502027 w 789642"/>
                      <a:gd name="connsiteY20" fmla="*/ 176368 h 1158602"/>
                      <a:gd name="connsiteX21" fmla="*/ 499313 w 789642"/>
                      <a:gd name="connsiteY21" fmla="*/ 195362 h 1158602"/>
                      <a:gd name="connsiteX22" fmla="*/ 496600 w 789642"/>
                      <a:gd name="connsiteY22" fmla="*/ 211642 h 1158602"/>
                      <a:gd name="connsiteX23" fmla="*/ 493887 w 789642"/>
                      <a:gd name="connsiteY23" fmla="*/ 276762 h 1158602"/>
                      <a:gd name="connsiteX24" fmla="*/ 493887 w 789642"/>
                      <a:gd name="connsiteY24" fmla="*/ 309323 h 1158602"/>
                      <a:gd name="connsiteX25" fmla="*/ 477607 w 789642"/>
                      <a:gd name="connsiteY25" fmla="*/ 314749 h 1158602"/>
                      <a:gd name="connsiteX26" fmla="*/ 469467 w 789642"/>
                      <a:gd name="connsiteY26" fmla="*/ 317463 h 1158602"/>
                      <a:gd name="connsiteX27" fmla="*/ 461327 w 789642"/>
                      <a:gd name="connsiteY27" fmla="*/ 333743 h 1158602"/>
                      <a:gd name="connsiteX28" fmla="*/ 458613 w 789642"/>
                      <a:gd name="connsiteY28" fmla="*/ 341883 h 1158602"/>
                      <a:gd name="connsiteX29" fmla="*/ 461327 w 789642"/>
                      <a:gd name="connsiteY29" fmla="*/ 371730 h 1158602"/>
                      <a:gd name="connsiteX30" fmla="*/ 466753 w 789642"/>
                      <a:gd name="connsiteY30" fmla="*/ 388010 h 1158602"/>
                      <a:gd name="connsiteX31" fmla="*/ 469467 w 789642"/>
                      <a:gd name="connsiteY31" fmla="*/ 396150 h 1158602"/>
                      <a:gd name="connsiteX32" fmla="*/ 474893 w 789642"/>
                      <a:gd name="connsiteY32" fmla="*/ 404290 h 1158602"/>
                      <a:gd name="connsiteX33" fmla="*/ 485747 w 789642"/>
                      <a:gd name="connsiteY33" fmla="*/ 428710 h 1158602"/>
                      <a:gd name="connsiteX34" fmla="*/ 496600 w 789642"/>
                      <a:gd name="connsiteY34" fmla="*/ 453130 h 1158602"/>
                      <a:gd name="connsiteX35" fmla="*/ 502027 w 789642"/>
                      <a:gd name="connsiteY35" fmla="*/ 469410 h 1158602"/>
                      <a:gd name="connsiteX36" fmla="*/ 518307 w 789642"/>
                      <a:gd name="connsiteY36" fmla="*/ 474837 h 1158602"/>
                      <a:gd name="connsiteX37" fmla="*/ 534587 w 789642"/>
                      <a:gd name="connsiteY37" fmla="*/ 472124 h 1158602"/>
                      <a:gd name="connsiteX38" fmla="*/ 537300 w 789642"/>
                      <a:gd name="connsiteY38" fmla="*/ 491117 h 1158602"/>
                      <a:gd name="connsiteX39" fmla="*/ 545440 w 789642"/>
                      <a:gd name="connsiteY39" fmla="*/ 518251 h 1158602"/>
                      <a:gd name="connsiteX40" fmla="*/ 548154 w 789642"/>
                      <a:gd name="connsiteY40" fmla="*/ 526391 h 1158602"/>
                      <a:gd name="connsiteX41" fmla="*/ 553581 w 789642"/>
                      <a:gd name="connsiteY41" fmla="*/ 534531 h 1158602"/>
                      <a:gd name="connsiteX42" fmla="*/ 561721 w 789642"/>
                      <a:gd name="connsiteY42" fmla="*/ 550811 h 1158602"/>
                      <a:gd name="connsiteX43" fmla="*/ 575287 w 789642"/>
                      <a:gd name="connsiteY43" fmla="*/ 575231 h 1158602"/>
                      <a:gd name="connsiteX44" fmla="*/ 586141 w 789642"/>
                      <a:gd name="connsiteY44" fmla="*/ 599651 h 1158602"/>
                      <a:gd name="connsiteX45" fmla="*/ 596994 w 789642"/>
                      <a:gd name="connsiteY45" fmla="*/ 624072 h 1158602"/>
                      <a:gd name="connsiteX46" fmla="*/ 605134 w 789642"/>
                      <a:gd name="connsiteY46" fmla="*/ 629498 h 1158602"/>
                      <a:gd name="connsiteX47" fmla="*/ 613274 w 789642"/>
                      <a:gd name="connsiteY47" fmla="*/ 632212 h 1158602"/>
                      <a:gd name="connsiteX48" fmla="*/ 607848 w 789642"/>
                      <a:gd name="connsiteY48" fmla="*/ 640352 h 1158602"/>
                      <a:gd name="connsiteX49" fmla="*/ 610561 w 789642"/>
                      <a:gd name="connsiteY49" fmla="*/ 653918 h 1158602"/>
                      <a:gd name="connsiteX50" fmla="*/ 613274 w 789642"/>
                      <a:gd name="connsiteY50" fmla="*/ 683765 h 1158602"/>
                      <a:gd name="connsiteX51" fmla="*/ 610561 w 789642"/>
                      <a:gd name="connsiteY51" fmla="*/ 716326 h 1158602"/>
                      <a:gd name="connsiteX52" fmla="*/ 607848 w 789642"/>
                      <a:gd name="connsiteY52" fmla="*/ 724466 h 1158602"/>
                      <a:gd name="connsiteX53" fmla="*/ 605134 w 789642"/>
                      <a:gd name="connsiteY53" fmla="*/ 740746 h 1158602"/>
                      <a:gd name="connsiteX54" fmla="*/ 599708 w 789642"/>
                      <a:gd name="connsiteY54" fmla="*/ 773306 h 1158602"/>
                      <a:gd name="connsiteX55" fmla="*/ 591567 w 789642"/>
                      <a:gd name="connsiteY55" fmla="*/ 789586 h 1158602"/>
                      <a:gd name="connsiteX56" fmla="*/ 575287 w 789642"/>
                      <a:gd name="connsiteY56" fmla="*/ 797726 h 1158602"/>
                      <a:gd name="connsiteX57" fmla="*/ 550867 w 789642"/>
                      <a:gd name="connsiteY57" fmla="*/ 808580 h 1158602"/>
                      <a:gd name="connsiteX58" fmla="*/ 542727 w 789642"/>
                      <a:gd name="connsiteY58" fmla="*/ 811293 h 1158602"/>
                      <a:gd name="connsiteX59" fmla="*/ 526447 w 789642"/>
                      <a:gd name="connsiteY59" fmla="*/ 822146 h 1158602"/>
                      <a:gd name="connsiteX60" fmla="*/ 518307 w 789642"/>
                      <a:gd name="connsiteY60" fmla="*/ 827573 h 1158602"/>
                      <a:gd name="connsiteX61" fmla="*/ 496600 w 789642"/>
                      <a:gd name="connsiteY61" fmla="*/ 841140 h 1158602"/>
                      <a:gd name="connsiteX62" fmla="*/ 488460 w 789642"/>
                      <a:gd name="connsiteY62" fmla="*/ 846567 h 1158602"/>
                      <a:gd name="connsiteX63" fmla="*/ 472180 w 789642"/>
                      <a:gd name="connsiteY63" fmla="*/ 851993 h 1158602"/>
                      <a:gd name="connsiteX64" fmla="*/ 458613 w 789642"/>
                      <a:gd name="connsiteY64" fmla="*/ 862847 h 1158602"/>
                      <a:gd name="connsiteX65" fmla="*/ 453186 w 789642"/>
                      <a:gd name="connsiteY65" fmla="*/ 870987 h 1158602"/>
                      <a:gd name="connsiteX66" fmla="*/ 436906 w 789642"/>
                      <a:gd name="connsiteY66" fmla="*/ 876413 h 1158602"/>
                      <a:gd name="connsiteX67" fmla="*/ 428766 w 789642"/>
                      <a:gd name="connsiteY67" fmla="*/ 881840 h 1158602"/>
                      <a:gd name="connsiteX68" fmla="*/ 412486 w 789642"/>
                      <a:gd name="connsiteY68" fmla="*/ 887267 h 1158602"/>
                      <a:gd name="connsiteX69" fmla="*/ 396206 w 789642"/>
                      <a:gd name="connsiteY69" fmla="*/ 895407 h 1158602"/>
                      <a:gd name="connsiteX70" fmla="*/ 377213 w 789642"/>
                      <a:gd name="connsiteY70" fmla="*/ 903547 h 1158602"/>
                      <a:gd name="connsiteX71" fmla="*/ 360932 w 789642"/>
                      <a:gd name="connsiteY71" fmla="*/ 914400 h 1158602"/>
                      <a:gd name="connsiteX72" fmla="*/ 344652 w 789642"/>
                      <a:gd name="connsiteY72" fmla="*/ 922540 h 1158602"/>
                      <a:gd name="connsiteX73" fmla="*/ 271392 w 789642"/>
                      <a:gd name="connsiteY73" fmla="*/ 922540 h 1158602"/>
                      <a:gd name="connsiteX74" fmla="*/ 263252 w 789642"/>
                      <a:gd name="connsiteY74" fmla="*/ 925254 h 1158602"/>
                      <a:gd name="connsiteX75" fmla="*/ 219838 w 789642"/>
                      <a:gd name="connsiteY75" fmla="*/ 930680 h 1158602"/>
                      <a:gd name="connsiteX76" fmla="*/ 198131 w 789642"/>
                      <a:gd name="connsiteY76" fmla="*/ 936107 h 1158602"/>
                      <a:gd name="connsiteX77" fmla="*/ 179138 w 789642"/>
                      <a:gd name="connsiteY77" fmla="*/ 941534 h 1158602"/>
                      <a:gd name="connsiteX78" fmla="*/ 168284 w 789642"/>
                      <a:gd name="connsiteY78" fmla="*/ 944247 h 1158602"/>
                      <a:gd name="connsiteX79" fmla="*/ 160144 w 789642"/>
                      <a:gd name="connsiteY79" fmla="*/ 952387 h 1158602"/>
                      <a:gd name="connsiteX80" fmla="*/ 143864 w 789642"/>
                      <a:gd name="connsiteY80" fmla="*/ 957814 h 1158602"/>
                      <a:gd name="connsiteX81" fmla="*/ 127584 w 789642"/>
                      <a:gd name="connsiteY81" fmla="*/ 968667 h 1158602"/>
                      <a:gd name="connsiteX82" fmla="*/ 119444 w 789642"/>
                      <a:gd name="connsiteY82" fmla="*/ 976807 h 1158602"/>
                      <a:gd name="connsiteX83" fmla="*/ 95024 w 789642"/>
                      <a:gd name="connsiteY83" fmla="*/ 990374 h 1158602"/>
                      <a:gd name="connsiteX84" fmla="*/ 84170 w 789642"/>
                      <a:gd name="connsiteY84" fmla="*/ 1006654 h 1158602"/>
                      <a:gd name="connsiteX85" fmla="*/ 76030 w 789642"/>
                      <a:gd name="connsiteY85" fmla="*/ 1009368 h 1158602"/>
                      <a:gd name="connsiteX86" fmla="*/ 73317 w 789642"/>
                      <a:gd name="connsiteY86" fmla="*/ 1017508 h 1158602"/>
                      <a:gd name="connsiteX87" fmla="*/ 59750 w 789642"/>
                      <a:gd name="connsiteY87" fmla="*/ 1033788 h 1158602"/>
                      <a:gd name="connsiteX88" fmla="*/ 51610 w 789642"/>
                      <a:gd name="connsiteY88" fmla="*/ 1039215 h 1158602"/>
                      <a:gd name="connsiteX89" fmla="*/ 46183 w 789642"/>
                      <a:gd name="connsiteY89" fmla="*/ 1047355 h 1158602"/>
                      <a:gd name="connsiteX90" fmla="*/ 38043 w 789642"/>
                      <a:gd name="connsiteY90" fmla="*/ 1063635 h 1158602"/>
                      <a:gd name="connsiteX91" fmla="*/ 32617 w 789642"/>
                      <a:gd name="connsiteY91" fmla="*/ 1085342 h 1158602"/>
                      <a:gd name="connsiteX92" fmla="*/ 24477 w 789642"/>
                      <a:gd name="connsiteY92" fmla="*/ 1090768 h 1158602"/>
                      <a:gd name="connsiteX93" fmla="*/ 16337 w 789642"/>
                      <a:gd name="connsiteY93" fmla="*/ 1107048 h 1158602"/>
                      <a:gd name="connsiteX94" fmla="*/ 13623 w 789642"/>
                      <a:gd name="connsiteY94" fmla="*/ 1115188 h 1158602"/>
                      <a:gd name="connsiteX95" fmla="*/ 8197 w 789642"/>
                      <a:gd name="connsiteY95" fmla="*/ 1136895 h 1158602"/>
                      <a:gd name="connsiteX96" fmla="*/ 5483 w 789642"/>
                      <a:gd name="connsiteY96" fmla="*/ 1145035 h 1158602"/>
                      <a:gd name="connsiteX97" fmla="*/ 56 w 789642"/>
                      <a:gd name="connsiteY97" fmla="*/ 1158602 h 115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89642" h="1158602">
                        <a:moveTo>
                          <a:pt x="789642" y="0"/>
                        </a:moveTo>
                        <a:cubicBezTo>
                          <a:pt x="779205" y="1044"/>
                          <a:pt x="752313" y="3509"/>
                          <a:pt x="740802" y="5427"/>
                        </a:cubicBezTo>
                        <a:cubicBezTo>
                          <a:pt x="737123" y="6040"/>
                          <a:pt x="733654" y="7728"/>
                          <a:pt x="729948" y="8140"/>
                        </a:cubicBezTo>
                        <a:cubicBezTo>
                          <a:pt x="717331" y="9542"/>
                          <a:pt x="704604" y="9705"/>
                          <a:pt x="691962" y="10854"/>
                        </a:cubicBezTo>
                        <a:cubicBezTo>
                          <a:pt x="684700" y="11514"/>
                          <a:pt x="677491" y="12663"/>
                          <a:pt x="670255" y="13567"/>
                        </a:cubicBezTo>
                        <a:cubicBezTo>
                          <a:pt x="642871" y="22694"/>
                          <a:pt x="685369" y="8761"/>
                          <a:pt x="651261" y="18994"/>
                        </a:cubicBezTo>
                        <a:cubicBezTo>
                          <a:pt x="645782" y="20638"/>
                          <a:pt x="640408" y="22612"/>
                          <a:pt x="634981" y="24421"/>
                        </a:cubicBezTo>
                        <a:lnTo>
                          <a:pt x="626841" y="27134"/>
                        </a:lnTo>
                        <a:lnTo>
                          <a:pt x="586141" y="54267"/>
                        </a:lnTo>
                        <a:lnTo>
                          <a:pt x="569861" y="65121"/>
                        </a:lnTo>
                        <a:lnTo>
                          <a:pt x="561721" y="70548"/>
                        </a:lnTo>
                        <a:cubicBezTo>
                          <a:pt x="559912" y="73261"/>
                          <a:pt x="558841" y="76651"/>
                          <a:pt x="556294" y="78688"/>
                        </a:cubicBezTo>
                        <a:cubicBezTo>
                          <a:pt x="554061" y="80475"/>
                          <a:pt x="550176" y="79379"/>
                          <a:pt x="548154" y="81401"/>
                        </a:cubicBezTo>
                        <a:cubicBezTo>
                          <a:pt x="546131" y="83423"/>
                          <a:pt x="547227" y="87308"/>
                          <a:pt x="545440" y="89541"/>
                        </a:cubicBezTo>
                        <a:cubicBezTo>
                          <a:pt x="543403" y="92087"/>
                          <a:pt x="540013" y="93159"/>
                          <a:pt x="537300" y="94968"/>
                        </a:cubicBezTo>
                        <a:cubicBezTo>
                          <a:pt x="530849" y="114323"/>
                          <a:pt x="539996" y="90923"/>
                          <a:pt x="526447" y="111248"/>
                        </a:cubicBezTo>
                        <a:cubicBezTo>
                          <a:pt x="524861" y="113628"/>
                          <a:pt x="525013" y="116830"/>
                          <a:pt x="523734" y="119388"/>
                        </a:cubicBezTo>
                        <a:cubicBezTo>
                          <a:pt x="522276" y="122305"/>
                          <a:pt x="520116" y="124815"/>
                          <a:pt x="518307" y="127528"/>
                        </a:cubicBezTo>
                        <a:cubicBezTo>
                          <a:pt x="511849" y="146902"/>
                          <a:pt x="516053" y="139048"/>
                          <a:pt x="507454" y="151948"/>
                        </a:cubicBezTo>
                        <a:cubicBezTo>
                          <a:pt x="506549" y="156470"/>
                          <a:pt x="505741" y="161013"/>
                          <a:pt x="504740" y="165515"/>
                        </a:cubicBezTo>
                        <a:cubicBezTo>
                          <a:pt x="503931" y="169155"/>
                          <a:pt x="502694" y="172699"/>
                          <a:pt x="502027" y="176368"/>
                        </a:cubicBezTo>
                        <a:cubicBezTo>
                          <a:pt x="500883" y="182660"/>
                          <a:pt x="500286" y="189041"/>
                          <a:pt x="499313" y="195362"/>
                        </a:cubicBezTo>
                        <a:cubicBezTo>
                          <a:pt x="498476" y="200800"/>
                          <a:pt x="497504" y="206215"/>
                          <a:pt x="496600" y="211642"/>
                        </a:cubicBezTo>
                        <a:cubicBezTo>
                          <a:pt x="495696" y="233349"/>
                          <a:pt x="495332" y="255085"/>
                          <a:pt x="493887" y="276762"/>
                        </a:cubicBezTo>
                        <a:cubicBezTo>
                          <a:pt x="491819" y="307774"/>
                          <a:pt x="488717" y="278310"/>
                          <a:pt x="493887" y="309323"/>
                        </a:cubicBezTo>
                        <a:lnTo>
                          <a:pt x="477607" y="314749"/>
                        </a:lnTo>
                        <a:lnTo>
                          <a:pt x="469467" y="317463"/>
                        </a:lnTo>
                        <a:cubicBezTo>
                          <a:pt x="462645" y="337924"/>
                          <a:pt x="471847" y="312703"/>
                          <a:pt x="461327" y="333743"/>
                        </a:cubicBezTo>
                        <a:cubicBezTo>
                          <a:pt x="460048" y="336301"/>
                          <a:pt x="459518" y="339170"/>
                          <a:pt x="458613" y="341883"/>
                        </a:cubicBezTo>
                        <a:cubicBezTo>
                          <a:pt x="459518" y="351832"/>
                          <a:pt x="459591" y="361892"/>
                          <a:pt x="461327" y="371730"/>
                        </a:cubicBezTo>
                        <a:cubicBezTo>
                          <a:pt x="462321" y="377363"/>
                          <a:pt x="464944" y="382583"/>
                          <a:pt x="466753" y="388010"/>
                        </a:cubicBezTo>
                        <a:cubicBezTo>
                          <a:pt x="467657" y="390723"/>
                          <a:pt x="467881" y="393770"/>
                          <a:pt x="469467" y="396150"/>
                        </a:cubicBezTo>
                        <a:cubicBezTo>
                          <a:pt x="471276" y="398863"/>
                          <a:pt x="473569" y="401310"/>
                          <a:pt x="474893" y="404290"/>
                        </a:cubicBezTo>
                        <a:cubicBezTo>
                          <a:pt x="487806" y="433345"/>
                          <a:pt x="473467" y="410291"/>
                          <a:pt x="485747" y="428710"/>
                        </a:cubicBezTo>
                        <a:cubicBezTo>
                          <a:pt x="492204" y="448084"/>
                          <a:pt x="488000" y="440231"/>
                          <a:pt x="496600" y="453130"/>
                        </a:cubicBezTo>
                        <a:cubicBezTo>
                          <a:pt x="498409" y="458557"/>
                          <a:pt x="496600" y="467601"/>
                          <a:pt x="502027" y="469410"/>
                        </a:cubicBezTo>
                        <a:lnTo>
                          <a:pt x="518307" y="474837"/>
                        </a:lnTo>
                        <a:cubicBezTo>
                          <a:pt x="523734" y="473933"/>
                          <a:pt x="530410" y="468544"/>
                          <a:pt x="534587" y="472124"/>
                        </a:cubicBezTo>
                        <a:cubicBezTo>
                          <a:pt x="539443" y="476286"/>
                          <a:pt x="536156" y="484825"/>
                          <a:pt x="537300" y="491117"/>
                        </a:cubicBezTo>
                        <a:cubicBezTo>
                          <a:pt x="538939" y="500131"/>
                          <a:pt x="542612" y="509767"/>
                          <a:pt x="545440" y="518251"/>
                        </a:cubicBezTo>
                        <a:cubicBezTo>
                          <a:pt x="546344" y="520964"/>
                          <a:pt x="546567" y="524011"/>
                          <a:pt x="548154" y="526391"/>
                        </a:cubicBezTo>
                        <a:lnTo>
                          <a:pt x="553581" y="534531"/>
                        </a:lnTo>
                        <a:cubicBezTo>
                          <a:pt x="563475" y="564217"/>
                          <a:pt x="547695" y="519252"/>
                          <a:pt x="561721" y="550811"/>
                        </a:cubicBezTo>
                        <a:cubicBezTo>
                          <a:pt x="572345" y="574716"/>
                          <a:pt x="560429" y="560373"/>
                          <a:pt x="575287" y="575231"/>
                        </a:cubicBezTo>
                        <a:cubicBezTo>
                          <a:pt x="581745" y="594605"/>
                          <a:pt x="577541" y="586752"/>
                          <a:pt x="586141" y="599651"/>
                        </a:cubicBezTo>
                        <a:cubicBezTo>
                          <a:pt x="588827" y="607711"/>
                          <a:pt x="590544" y="617622"/>
                          <a:pt x="596994" y="624072"/>
                        </a:cubicBezTo>
                        <a:cubicBezTo>
                          <a:pt x="599300" y="626378"/>
                          <a:pt x="602217" y="628040"/>
                          <a:pt x="605134" y="629498"/>
                        </a:cubicBezTo>
                        <a:cubicBezTo>
                          <a:pt x="607692" y="630777"/>
                          <a:pt x="610561" y="631307"/>
                          <a:pt x="613274" y="632212"/>
                        </a:cubicBezTo>
                        <a:cubicBezTo>
                          <a:pt x="611465" y="634925"/>
                          <a:pt x="608252" y="637116"/>
                          <a:pt x="607848" y="640352"/>
                        </a:cubicBezTo>
                        <a:cubicBezTo>
                          <a:pt x="607276" y="644928"/>
                          <a:pt x="609989" y="649342"/>
                          <a:pt x="610561" y="653918"/>
                        </a:cubicBezTo>
                        <a:cubicBezTo>
                          <a:pt x="611800" y="663831"/>
                          <a:pt x="612370" y="673816"/>
                          <a:pt x="613274" y="683765"/>
                        </a:cubicBezTo>
                        <a:cubicBezTo>
                          <a:pt x="612370" y="694619"/>
                          <a:pt x="612000" y="705530"/>
                          <a:pt x="610561" y="716326"/>
                        </a:cubicBezTo>
                        <a:cubicBezTo>
                          <a:pt x="610183" y="719161"/>
                          <a:pt x="608468" y="721674"/>
                          <a:pt x="607848" y="724466"/>
                        </a:cubicBezTo>
                        <a:cubicBezTo>
                          <a:pt x="606654" y="729837"/>
                          <a:pt x="605912" y="735300"/>
                          <a:pt x="605134" y="740746"/>
                        </a:cubicBezTo>
                        <a:cubicBezTo>
                          <a:pt x="602303" y="760559"/>
                          <a:pt x="604013" y="758240"/>
                          <a:pt x="599708" y="773306"/>
                        </a:cubicBezTo>
                        <a:cubicBezTo>
                          <a:pt x="597943" y="779484"/>
                          <a:pt x="596323" y="784830"/>
                          <a:pt x="591567" y="789586"/>
                        </a:cubicBezTo>
                        <a:cubicBezTo>
                          <a:pt x="586306" y="794847"/>
                          <a:pt x="581909" y="795519"/>
                          <a:pt x="575287" y="797726"/>
                        </a:cubicBezTo>
                        <a:cubicBezTo>
                          <a:pt x="562388" y="806326"/>
                          <a:pt x="570240" y="802122"/>
                          <a:pt x="550867" y="808580"/>
                        </a:cubicBezTo>
                        <a:lnTo>
                          <a:pt x="542727" y="811293"/>
                        </a:lnTo>
                        <a:lnTo>
                          <a:pt x="526447" y="822146"/>
                        </a:lnTo>
                        <a:lnTo>
                          <a:pt x="518307" y="827573"/>
                        </a:lnTo>
                        <a:cubicBezTo>
                          <a:pt x="505288" y="847100"/>
                          <a:pt x="523725" y="823056"/>
                          <a:pt x="496600" y="841140"/>
                        </a:cubicBezTo>
                        <a:cubicBezTo>
                          <a:pt x="493887" y="842949"/>
                          <a:pt x="491440" y="845243"/>
                          <a:pt x="488460" y="846567"/>
                        </a:cubicBezTo>
                        <a:cubicBezTo>
                          <a:pt x="483233" y="848890"/>
                          <a:pt x="472180" y="851993"/>
                          <a:pt x="472180" y="851993"/>
                        </a:cubicBezTo>
                        <a:cubicBezTo>
                          <a:pt x="456627" y="875321"/>
                          <a:pt x="477336" y="847868"/>
                          <a:pt x="458613" y="862847"/>
                        </a:cubicBezTo>
                        <a:cubicBezTo>
                          <a:pt x="456067" y="864884"/>
                          <a:pt x="455951" y="869259"/>
                          <a:pt x="453186" y="870987"/>
                        </a:cubicBezTo>
                        <a:cubicBezTo>
                          <a:pt x="448335" y="874019"/>
                          <a:pt x="436906" y="876413"/>
                          <a:pt x="436906" y="876413"/>
                        </a:cubicBezTo>
                        <a:cubicBezTo>
                          <a:pt x="434193" y="878222"/>
                          <a:pt x="431746" y="880515"/>
                          <a:pt x="428766" y="881840"/>
                        </a:cubicBezTo>
                        <a:cubicBezTo>
                          <a:pt x="423539" y="884163"/>
                          <a:pt x="417245" y="884094"/>
                          <a:pt x="412486" y="887267"/>
                        </a:cubicBezTo>
                        <a:cubicBezTo>
                          <a:pt x="401966" y="894281"/>
                          <a:pt x="407440" y="891663"/>
                          <a:pt x="396206" y="895407"/>
                        </a:cubicBezTo>
                        <a:cubicBezTo>
                          <a:pt x="366586" y="915155"/>
                          <a:pt x="412244" y="886033"/>
                          <a:pt x="377213" y="903547"/>
                        </a:cubicBezTo>
                        <a:cubicBezTo>
                          <a:pt x="371379" y="906464"/>
                          <a:pt x="367119" y="912337"/>
                          <a:pt x="360932" y="914400"/>
                        </a:cubicBezTo>
                        <a:cubicBezTo>
                          <a:pt x="349699" y="918145"/>
                          <a:pt x="355172" y="915528"/>
                          <a:pt x="344652" y="922540"/>
                        </a:cubicBezTo>
                        <a:cubicBezTo>
                          <a:pt x="307987" y="919485"/>
                          <a:pt x="311168" y="918120"/>
                          <a:pt x="271392" y="922540"/>
                        </a:cubicBezTo>
                        <a:cubicBezTo>
                          <a:pt x="268549" y="922856"/>
                          <a:pt x="266077" y="924808"/>
                          <a:pt x="263252" y="925254"/>
                        </a:cubicBezTo>
                        <a:cubicBezTo>
                          <a:pt x="248847" y="927529"/>
                          <a:pt x="219838" y="930680"/>
                          <a:pt x="219838" y="930680"/>
                        </a:cubicBezTo>
                        <a:cubicBezTo>
                          <a:pt x="205290" y="935531"/>
                          <a:pt x="217781" y="931740"/>
                          <a:pt x="198131" y="936107"/>
                        </a:cubicBezTo>
                        <a:cubicBezTo>
                          <a:pt x="179052" y="940347"/>
                          <a:pt x="194997" y="937004"/>
                          <a:pt x="179138" y="941534"/>
                        </a:cubicBezTo>
                        <a:cubicBezTo>
                          <a:pt x="175552" y="942558"/>
                          <a:pt x="171902" y="943343"/>
                          <a:pt x="168284" y="944247"/>
                        </a:cubicBezTo>
                        <a:cubicBezTo>
                          <a:pt x="165571" y="946960"/>
                          <a:pt x="163498" y="950523"/>
                          <a:pt x="160144" y="952387"/>
                        </a:cubicBezTo>
                        <a:cubicBezTo>
                          <a:pt x="155144" y="955165"/>
                          <a:pt x="143864" y="957814"/>
                          <a:pt x="143864" y="957814"/>
                        </a:cubicBezTo>
                        <a:cubicBezTo>
                          <a:pt x="117896" y="983782"/>
                          <a:pt x="151145" y="952960"/>
                          <a:pt x="127584" y="968667"/>
                        </a:cubicBezTo>
                        <a:cubicBezTo>
                          <a:pt x="124391" y="970795"/>
                          <a:pt x="122473" y="974451"/>
                          <a:pt x="119444" y="976807"/>
                        </a:cubicBezTo>
                        <a:cubicBezTo>
                          <a:pt x="105448" y="987693"/>
                          <a:pt x="107306" y="986280"/>
                          <a:pt x="95024" y="990374"/>
                        </a:cubicBezTo>
                        <a:cubicBezTo>
                          <a:pt x="92179" y="998908"/>
                          <a:pt x="92880" y="1000847"/>
                          <a:pt x="84170" y="1006654"/>
                        </a:cubicBezTo>
                        <a:cubicBezTo>
                          <a:pt x="81790" y="1008241"/>
                          <a:pt x="78743" y="1008463"/>
                          <a:pt x="76030" y="1009368"/>
                        </a:cubicBezTo>
                        <a:cubicBezTo>
                          <a:pt x="75126" y="1012081"/>
                          <a:pt x="74596" y="1014950"/>
                          <a:pt x="73317" y="1017508"/>
                        </a:cubicBezTo>
                        <a:cubicBezTo>
                          <a:pt x="70268" y="1023606"/>
                          <a:pt x="64893" y="1029502"/>
                          <a:pt x="59750" y="1033788"/>
                        </a:cubicBezTo>
                        <a:cubicBezTo>
                          <a:pt x="57245" y="1035876"/>
                          <a:pt x="54323" y="1037406"/>
                          <a:pt x="51610" y="1039215"/>
                        </a:cubicBezTo>
                        <a:cubicBezTo>
                          <a:pt x="49801" y="1041928"/>
                          <a:pt x="47641" y="1044438"/>
                          <a:pt x="46183" y="1047355"/>
                        </a:cubicBezTo>
                        <a:cubicBezTo>
                          <a:pt x="34949" y="1069823"/>
                          <a:pt x="53596" y="1040306"/>
                          <a:pt x="38043" y="1063635"/>
                        </a:cubicBezTo>
                        <a:cubicBezTo>
                          <a:pt x="37908" y="1064310"/>
                          <a:pt x="34842" y="1082561"/>
                          <a:pt x="32617" y="1085342"/>
                        </a:cubicBezTo>
                        <a:cubicBezTo>
                          <a:pt x="30580" y="1087888"/>
                          <a:pt x="27190" y="1088959"/>
                          <a:pt x="24477" y="1090768"/>
                        </a:cubicBezTo>
                        <a:cubicBezTo>
                          <a:pt x="17655" y="1111229"/>
                          <a:pt x="26857" y="1086008"/>
                          <a:pt x="16337" y="1107048"/>
                        </a:cubicBezTo>
                        <a:cubicBezTo>
                          <a:pt x="15058" y="1109606"/>
                          <a:pt x="14376" y="1112429"/>
                          <a:pt x="13623" y="1115188"/>
                        </a:cubicBezTo>
                        <a:cubicBezTo>
                          <a:pt x="11661" y="1122383"/>
                          <a:pt x="10556" y="1129820"/>
                          <a:pt x="8197" y="1136895"/>
                        </a:cubicBezTo>
                        <a:cubicBezTo>
                          <a:pt x="7292" y="1139608"/>
                          <a:pt x="6762" y="1142477"/>
                          <a:pt x="5483" y="1145035"/>
                        </a:cubicBezTo>
                        <a:cubicBezTo>
                          <a:pt x="-947" y="1157894"/>
                          <a:pt x="56" y="1148131"/>
                          <a:pt x="56" y="11586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0" name="フリーフォーム 829"/>
                  <p:cNvSpPr/>
                  <p:nvPr/>
                </p:nvSpPr>
                <p:spPr>
                  <a:xfrm>
                    <a:off x="1809750" y="1861640"/>
                    <a:ext cx="87630" cy="1975030"/>
                  </a:xfrm>
                  <a:custGeom>
                    <a:avLst/>
                    <a:gdLst>
                      <a:gd name="connsiteX0" fmla="*/ 72390 w 87630"/>
                      <a:gd name="connsiteY0" fmla="*/ 12880 h 1975030"/>
                      <a:gd name="connsiteX1" fmla="*/ 11430 w 87630"/>
                      <a:gd name="connsiteY1" fmla="*/ 12880 h 1975030"/>
                      <a:gd name="connsiteX2" fmla="*/ 0 w 87630"/>
                      <a:gd name="connsiteY2" fmla="*/ 35740 h 1975030"/>
                      <a:gd name="connsiteX3" fmla="*/ 3810 w 87630"/>
                      <a:gd name="connsiteY3" fmla="*/ 70030 h 1975030"/>
                      <a:gd name="connsiteX4" fmla="*/ 11430 w 87630"/>
                      <a:gd name="connsiteY4" fmla="*/ 81460 h 1975030"/>
                      <a:gd name="connsiteX5" fmla="*/ 15240 w 87630"/>
                      <a:gd name="connsiteY5" fmla="*/ 111940 h 1975030"/>
                      <a:gd name="connsiteX6" fmla="*/ 11430 w 87630"/>
                      <a:gd name="connsiteY6" fmla="*/ 199570 h 1975030"/>
                      <a:gd name="connsiteX7" fmla="*/ 19050 w 87630"/>
                      <a:gd name="connsiteY7" fmla="*/ 363400 h 1975030"/>
                      <a:gd name="connsiteX8" fmla="*/ 22860 w 87630"/>
                      <a:gd name="connsiteY8" fmla="*/ 489130 h 1975030"/>
                      <a:gd name="connsiteX9" fmla="*/ 15240 w 87630"/>
                      <a:gd name="connsiteY9" fmla="*/ 557710 h 1975030"/>
                      <a:gd name="connsiteX10" fmla="*/ 11430 w 87630"/>
                      <a:gd name="connsiteY10" fmla="*/ 1159690 h 1975030"/>
                      <a:gd name="connsiteX11" fmla="*/ 7620 w 87630"/>
                      <a:gd name="connsiteY11" fmla="*/ 1178740 h 1975030"/>
                      <a:gd name="connsiteX12" fmla="*/ 0 w 87630"/>
                      <a:gd name="connsiteY12" fmla="*/ 1205410 h 1975030"/>
                      <a:gd name="connsiteX13" fmla="*/ 3810 w 87630"/>
                      <a:gd name="connsiteY13" fmla="*/ 1247320 h 1975030"/>
                      <a:gd name="connsiteX14" fmla="*/ 7620 w 87630"/>
                      <a:gd name="connsiteY14" fmla="*/ 1258750 h 1975030"/>
                      <a:gd name="connsiteX15" fmla="*/ 11430 w 87630"/>
                      <a:gd name="connsiteY15" fmla="*/ 1293040 h 1975030"/>
                      <a:gd name="connsiteX16" fmla="*/ 15240 w 87630"/>
                      <a:gd name="connsiteY16" fmla="*/ 1323520 h 1975030"/>
                      <a:gd name="connsiteX17" fmla="*/ 22860 w 87630"/>
                      <a:gd name="connsiteY17" fmla="*/ 1384480 h 1975030"/>
                      <a:gd name="connsiteX18" fmla="*/ 26670 w 87630"/>
                      <a:gd name="connsiteY18" fmla="*/ 1533070 h 1975030"/>
                      <a:gd name="connsiteX19" fmla="*/ 30480 w 87630"/>
                      <a:gd name="connsiteY19" fmla="*/ 1567360 h 1975030"/>
                      <a:gd name="connsiteX20" fmla="*/ 34290 w 87630"/>
                      <a:gd name="connsiteY20" fmla="*/ 1613080 h 1975030"/>
                      <a:gd name="connsiteX21" fmla="*/ 38100 w 87630"/>
                      <a:gd name="connsiteY21" fmla="*/ 1632130 h 1975030"/>
                      <a:gd name="connsiteX22" fmla="*/ 41910 w 87630"/>
                      <a:gd name="connsiteY22" fmla="*/ 1658800 h 1975030"/>
                      <a:gd name="connsiteX23" fmla="*/ 49530 w 87630"/>
                      <a:gd name="connsiteY23" fmla="*/ 1963600 h 1975030"/>
                      <a:gd name="connsiteX24" fmla="*/ 53340 w 87630"/>
                      <a:gd name="connsiteY24" fmla="*/ 1975030 h 1975030"/>
                      <a:gd name="connsiteX25" fmla="*/ 57150 w 87630"/>
                      <a:gd name="connsiteY25" fmla="*/ 1955980 h 1975030"/>
                      <a:gd name="connsiteX26" fmla="*/ 60960 w 87630"/>
                      <a:gd name="connsiteY26" fmla="*/ 1944550 h 1975030"/>
                      <a:gd name="connsiteX27" fmla="*/ 68580 w 87630"/>
                      <a:gd name="connsiteY27" fmla="*/ 1853110 h 1975030"/>
                      <a:gd name="connsiteX28" fmla="*/ 64770 w 87630"/>
                      <a:gd name="connsiteY28" fmla="*/ 1647370 h 1975030"/>
                      <a:gd name="connsiteX29" fmla="*/ 68580 w 87630"/>
                      <a:gd name="connsiteY29" fmla="*/ 1555930 h 1975030"/>
                      <a:gd name="connsiteX30" fmla="*/ 76200 w 87630"/>
                      <a:gd name="connsiteY30" fmla="*/ 1426390 h 1975030"/>
                      <a:gd name="connsiteX31" fmla="*/ 80010 w 87630"/>
                      <a:gd name="connsiteY31" fmla="*/ 1053010 h 1975030"/>
                      <a:gd name="connsiteX32" fmla="*/ 83820 w 87630"/>
                      <a:gd name="connsiteY32" fmla="*/ 866320 h 1975030"/>
                      <a:gd name="connsiteX33" fmla="*/ 76200 w 87630"/>
                      <a:gd name="connsiteY33" fmla="*/ 771070 h 1975030"/>
                      <a:gd name="connsiteX34" fmla="*/ 72390 w 87630"/>
                      <a:gd name="connsiteY34" fmla="*/ 721540 h 1975030"/>
                      <a:gd name="connsiteX35" fmla="*/ 76200 w 87630"/>
                      <a:gd name="connsiteY35" fmla="*/ 443410 h 1975030"/>
                      <a:gd name="connsiteX36" fmla="*/ 80010 w 87630"/>
                      <a:gd name="connsiteY36" fmla="*/ 393880 h 1975030"/>
                      <a:gd name="connsiteX37" fmla="*/ 87630 w 87630"/>
                      <a:gd name="connsiteY37" fmla="*/ 157660 h 1975030"/>
                      <a:gd name="connsiteX38" fmla="*/ 72390 w 87630"/>
                      <a:gd name="connsiteY38" fmla="*/ 12880 h 197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7630" h="1975030">
                        <a:moveTo>
                          <a:pt x="72390" y="12880"/>
                        </a:moveTo>
                        <a:cubicBezTo>
                          <a:pt x="59690" y="-11250"/>
                          <a:pt x="39140" y="4354"/>
                          <a:pt x="11430" y="12880"/>
                        </a:cubicBezTo>
                        <a:cubicBezTo>
                          <a:pt x="5943" y="14568"/>
                          <a:pt x="1433" y="31441"/>
                          <a:pt x="0" y="35740"/>
                        </a:cubicBezTo>
                        <a:cubicBezTo>
                          <a:pt x="1270" y="47170"/>
                          <a:pt x="1021" y="58873"/>
                          <a:pt x="3810" y="70030"/>
                        </a:cubicBezTo>
                        <a:cubicBezTo>
                          <a:pt x="4921" y="74472"/>
                          <a:pt x="10225" y="77042"/>
                          <a:pt x="11430" y="81460"/>
                        </a:cubicBezTo>
                        <a:cubicBezTo>
                          <a:pt x="14124" y="91338"/>
                          <a:pt x="13970" y="101780"/>
                          <a:pt x="15240" y="111940"/>
                        </a:cubicBezTo>
                        <a:cubicBezTo>
                          <a:pt x="13970" y="141150"/>
                          <a:pt x="11430" y="170332"/>
                          <a:pt x="11430" y="199570"/>
                        </a:cubicBezTo>
                        <a:cubicBezTo>
                          <a:pt x="11430" y="296092"/>
                          <a:pt x="12345" y="296353"/>
                          <a:pt x="19050" y="363400"/>
                        </a:cubicBezTo>
                        <a:cubicBezTo>
                          <a:pt x="20320" y="405310"/>
                          <a:pt x="22860" y="447201"/>
                          <a:pt x="22860" y="489130"/>
                        </a:cubicBezTo>
                        <a:cubicBezTo>
                          <a:pt x="22860" y="507622"/>
                          <a:pt x="18074" y="537871"/>
                          <a:pt x="15240" y="557710"/>
                        </a:cubicBezTo>
                        <a:cubicBezTo>
                          <a:pt x="13970" y="758370"/>
                          <a:pt x="13892" y="959041"/>
                          <a:pt x="11430" y="1159690"/>
                        </a:cubicBezTo>
                        <a:cubicBezTo>
                          <a:pt x="11351" y="1166165"/>
                          <a:pt x="9025" y="1172418"/>
                          <a:pt x="7620" y="1178740"/>
                        </a:cubicBezTo>
                        <a:cubicBezTo>
                          <a:pt x="4431" y="1193092"/>
                          <a:pt x="4243" y="1192682"/>
                          <a:pt x="0" y="1205410"/>
                        </a:cubicBezTo>
                        <a:cubicBezTo>
                          <a:pt x="1270" y="1219380"/>
                          <a:pt x="1826" y="1233433"/>
                          <a:pt x="3810" y="1247320"/>
                        </a:cubicBezTo>
                        <a:cubicBezTo>
                          <a:pt x="4378" y="1251296"/>
                          <a:pt x="6960" y="1254789"/>
                          <a:pt x="7620" y="1258750"/>
                        </a:cubicBezTo>
                        <a:cubicBezTo>
                          <a:pt x="9511" y="1270094"/>
                          <a:pt x="10086" y="1281618"/>
                          <a:pt x="11430" y="1293040"/>
                        </a:cubicBezTo>
                        <a:cubicBezTo>
                          <a:pt x="12626" y="1303209"/>
                          <a:pt x="14269" y="1313327"/>
                          <a:pt x="15240" y="1323520"/>
                        </a:cubicBezTo>
                        <a:cubicBezTo>
                          <a:pt x="20731" y="1381172"/>
                          <a:pt x="13481" y="1356342"/>
                          <a:pt x="22860" y="1384480"/>
                        </a:cubicBezTo>
                        <a:cubicBezTo>
                          <a:pt x="24130" y="1434010"/>
                          <a:pt x="24607" y="1483567"/>
                          <a:pt x="26670" y="1533070"/>
                        </a:cubicBezTo>
                        <a:cubicBezTo>
                          <a:pt x="27149" y="1544560"/>
                          <a:pt x="29390" y="1555911"/>
                          <a:pt x="30480" y="1567360"/>
                        </a:cubicBezTo>
                        <a:cubicBezTo>
                          <a:pt x="31930" y="1582584"/>
                          <a:pt x="32503" y="1597892"/>
                          <a:pt x="34290" y="1613080"/>
                        </a:cubicBezTo>
                        <a:cubicBezTo>
                          <a:pt x="35047" y="1619511"/>
                          <a:pt x="37035" y="1625742"/>
                          <a:pt x="38100" y="1632130"/>
                        </a:cubicBezTo>
                        <a:cubicBezTo>
                          <a:pt x="39576" y="1640988"/>
                          <a:pt x="40640" y="1649910"/>
                          <a:pt x="41910" y="1658800"/>
                        </a:cubicBezTo>
                        <a:cubicBezTo>
                          <a:pt x="42463" y="1688108"/>
                          <a:pt x="45218" y="1898925"/>
                          <a:pt x="49530" y="1963600"/>
                        </a:cubicBezTo>
                        <a:cubicBezTo>
                          <a:pt x="49797" y="1967607"/>
                          <a:pt x="52070" y="1971220"/>
                          <a:pt x="53340" y="1975030"/>
                        </a:cubicBezTo>
                        <a:cubicBezTo>
                          <a:pt x="54610" y="1968680"/>
                          <a:pt x="55579" y="1962262"/>
                          <a:pt x="57150" y="1955980"/>
                        </a:cubicBezTo>
                        <a:cubicBezTo>
                          <a:pt x="58124" y="1952084"/>
                          <a:pt x="60612" y="1948551"/>
                          <a:pt x="60960" y="1944550"/>
                        </a:cubicBezTo>
                        <a:cubicBezTo>
                          <a:pt x="69646" y="1844663"/>
                          <a:pt x="57652" y="1896823"/>
                          <a:pt x="68580" y="1853110"/>
                        </a:cubicBezTo>
                        <a:cubicBezTo>
                          <a:pt x="67310" y="1784530"/>
                          <a:pt x="64770" y="1715962"/>
                          <a:pt x="64770" y="1647370"/>
                        </a:cubicBezTo>
                        <a:cubicBezTo>
                          <a:pt x="64770" y="1616864"/>
                          <a:pt x="67129" y="1586402"/>
                          <a:pt x="68580" y="1555930"/>
                        </a:cubicBezTo>
                        <a:cubicBezTo>
                          <a:pt x="70556" y="1514439"/>
                          <a:pt x="73597" y="1468034"/>
                          <a:pt x="76200" y="1426390"/>
                        </a:cubicBezTo>
                        <a:cubicBezTo>
                          <a:pt x="77470" y="1301930"/>
                          <a:pt x="78317" y="1177465"/>
                          <a:pt x="80010" y="1053010"/>
                        </a:cubicBezTo>
                        <a:cubicBezTo>
                          <a:pt x="80857" y="990773"/>
                          <a:pt x="83820" y="928563"/>
                          <a:pt x="83820" y="866320"/>
                        </a:cubicBezTo>
                        <a:cubicBezTo>
                          <a:pt x="83820" y="822232"/>
                          <a:pt x="79701" y="809581"/>
                          <a:pt x="76200" y="771070"/>
                        </a:cubicBezTo>
                        <a:cubicBezTo>
                          <a:pt x="74701" y="754579"/>
                          <a:pt x="73660" y="738050"/>
                          <a:pt x="72390" y="721540"/>
                        </a:cubicBezTo>
                        <a:cubicBezTo>
                          <a:pt x="73660" y="628830"/>
                          <a:pt x="74044" y="536104"/>
                          <a:pt x="76200" y="443410"/>
                        </a:cubicBezTo>
                        <a:cubicBezTo>
                          <a:pt x="76585" y="426856"/>
                          <a:pt x="79523" y="410432"/>
                          <a:pt x="80010" y="393880"/>
                        </a:cubicBezTo>
                        <a:cubicBezTo>
                          <a:pt x="87074" y="153719"/>
                          <a:pt x="73543" y="256270"/>
                          <a:pt x="87630" y="157660"/>
                        </a:cubicBezTo>
                        <a:cubicBezTo>
                          <a:pt x="83666" y="26852"/>
                          <a:pt x="85090" y="37010"/>
                          <a:pt x="72390" y="1288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1" name="フリーフォーム 830"/>
                  <p:cNvSpPr/>
                  <p:nvPr/>
                </p:nvSpPr>
                <p:spPr>
                  <a:xfrm>
                    <a:off x="1756410" y="2065020"/>
                    <a:ext cx="57150" cy="15240"/>
                  </a:xfrm>
                  <a:custGeom>
                    <a:avLst/>
                    <a:gdLst>
                      <a:gd name="connsiteX0" fmla="*/ 57150 w 57150"/>
                      <a:gd name="connsiteY0" fmla="*/ 0 h 15240"/>
                      <a:gd name="connsiteX1" fmla="*/ 11430 w 57150"/>
                      <a:gd name="connsiteY1" fmla="*/ 11430 h 15240"/>
                      <a:gd name="connsiteX2" fmla="*/ 0 w 57150"/>
                      <a:gd name="connsiteY2" fmla="*/ 15240 h 15240"/>
                    </a:gdLst>
                    <a:ahLst/>
                    <a:cxnLst>
                      <a:cxn ang="0">
                        <a:pos x="connsiteX0" y="connsiteY0"/>
                      </a:cxn>
                      <a:cxn ang="0">
                        <a:pos x="connsiteX1" y="connsiteY1"/>
                      </a:cxn>
                      <a:cxn ang="0">
                        <a:pos x="connsiteX2" y="connsiteY2"/>
                      </a:cxn>
                    </a:cxnLst>
                    <a:rect l="l" t="t" r="r" b="b"/>
                    <a:pathLst>
                      <a:path w="57150" h="15240">
                        <a:moveTo>
                          <a:pt x="57150" y="0"/>
                        </a:moveTo>
                        <a:cubicBezTo>
                          <a:pt x="26367" y="5130"/>
                          <a:pt x="41619" y="1367"/>
                          <a:pt x="11430" y="11430"/>
                        </a:cubicBezTo>
                        <a:lnTo>
                          <a:pt x="0" y="152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2" name="フリーフォーム 831"/>
                  <p:cNvSpPr/>
                  <p:nvPr/>
                </p:nvSpPr>
                <p:spPr>
                  <a:xfrm>
                    <a:off x="1771650" y="210312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3" name="フリーフォーム 832"/>
                  <p:cNvSpPr/>
                  <p:nvPr/>
                </p:nvSpPr>
                <p:spPr>
                  <a:xfrm>
                    <a:off x="1775460" y="2167890"/>
                    <a:ext cx="49530" cy="26670"/>
                  </a:xfrm>
                  <a:custGeom>
                    <a:avLst/>
                    <a:gdLst>
                      <a:gd name="connsiteX0" fmla="*/ 49530 w 49530"/>
                      <a:gd name="connsiteY0" fmla="*/ 0 h 26670"/>
                      <a:gd name="connsiteX1" fmla="*/ 30480 w 49530"/>
                      <a:gd name="connsiteY1" fmla="*/ 11430 h 26670"/>
                      <a:gd name="connsiteX2" fmla="*/ 19050 w 49530"/>
                      <a:gd name="connsiteY2" fmla="*/ 19050 h 26670"/>
                      <a:gd name="connsiteX3" fmla="*/ 7620 w 49530"/>
                      <a:gd name="connsiteY3" fmla="*/ 22860 h 26670"/>
                      <a:gd name="connsiteX4" fmla="*/ 0 w 49530"/>
                      <a:gd name="connsiteY4" fmla="*/ 26670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0" h="26670">
                        <a:moveTo>
                          <a:pt x="49530" y="0"/>
                        </a:moveTo>
                        <a:cubicBezTo>
                          <a:pt x="43180" y="3810"/>
                          <a:pt x="36760" y="7505"/>
                          <a:pt x="30480" y="11430"/>
                        </a:cubicBezTo>
                        <a:cubicBezTo>
                          <a:pt x="26597" y="13857"/>
                          <a:pt x="23146" y="17002"/>
                          <a:pt x="19050" y="19050"/>
                        </a:cubicBezTo>
                        <a:cubicBezTo>
                          <a:pt x="15458" y="20846"/>
                          <a:pt x="11349" y="21368"/>
                          <a:pt x="7620" y="22860"/>
                        </a:cubicBezTo>
                        <a:cubicBezTo>
                          <a:pt x="4983" y="23915"/>
                          <a:pt x="2540" y="25400"/>
                          <a:pt x="0" y="2667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4" name="フリーフォーム 833"/>
                  <p:cNvSpPr/>
                  <p:nvPr/>
                </p:nvSpPr>
                <p:spPr>
                  <a:xfrm>
                    <a:off x="1097280" y="2205990"/>
                    <a:ext cx="723900" cy="643890"/>
                  </a:xfrm>
                  <a:custGeom>
                    <a:avLst/>
                    <a:gdLst>
                      <a:gd name="connsiteX0" fmla="*/ 723900 w 723900"/>
                      <a:gd name="connsiteY0" fmla="*/ 0 h 643890"/>
                      <a:gd name="connsiteX1" fmla="*/ 693420 w 723900"/>
                      <a:gd name="connsiteY1" fmla="*/ 15240 h 643890"/>
                      <a:gd name="connsiteX2" fmla="*/ 685800 w 723900"/>
                      <a:gd name="connsiteY2" fmla="*/ 26670 h 643890"/>
                      <a:gd name="connsiteX3" fmla="*/ 674370 w 723900"/>
                      <a:gd name="connsiteY3" fmla="*/ 30480 h 643890"/>
                      <a:gd name="connsiteX4" fmla="*/ 651510 w 723900"/>
                      <a:gd name="connsiteY4" fmla="*/ 45720 h 643890"/>
                      <a:gd name="connsiteX5" fmla="*/ 628650 w 723900"/>
                      <a:gd name="connsiteY5" fmla="*/ 53340 h 643890"/>
                      <a:gd name="connsiteX6" fmla="*/ 605790 w 723900"/>
                      <a:gd name="connsiteY6" fmla="*/ 68580 h 643890"/>
                      <a:gd name="connsiteX7" fmla="*/ 594360 w 723900"/>
                      <a:gd name="connsiteY7" fmla="*/ 76200 h 643890"/>
                      <a:gd name="connsiteX8" fmla="*/ 582930 w 723900"/>
                      <a:gd name="connsiteY8" fmla="*/ 80010 h 643890"/>
                      <a:gd name="connsiteX9" fmla="*/ 560070 w 723900"/>
                      <a:gd name="connsiteY9" fmla="*/ 95250 h 643890"/>
                      <a:gd name="connsiteX10" fmla="*/ 537210 w 723900"/>
                      <a:gd name="connsiteY10" fmla="*/ 106680 h 643890"/>
                      <a:gd name="connsiteX11" fmla="*/ 491490 w 723900"/>
                      <a:gd name="connsiteY11" fmla="*/ 129540 h 643890"/>
                      <a:gd name="connsiteX12" fmla="*/ 480060 w 723900"/>
                      <a:gd name="connsiteY12" fmla="*/ 140970 h 643890"/>
                      <a:gd name="connsiteX13" fmla="*/ 457200 w 723900"/>
                      <a:gd name="connsiteY13" fmla="*/ 156210 h 643890"/>
                      <a:gd name="connsiteX14" fmla="*/ 434340 w 723900"/>
                      <a:gd name="connsiteY14" fmla="*/ 175260 h 643890"/>
                      <a:gd name="connsiteX15" fmla="*/ 422910 w 723900"/>
                      <a:gd name="connsiteY15" fmla="*/ 179070 h 643890"/>
                      <a:gd name="connsiteX16" fmla="*/ 400050 w 723900"/>
                      <a:gd name="connsiteY16" fmla="*/ 194310 h 643890"/>
                      <a:gd name="connsiteX17" fmla="*/ 377190 w 723900"/>
                      <a:gd name="connsiteY17" fmla="*/ 209550 h 643890"/>
                      <a:gd name="connsiteX18" fmla="*/ 365760 w 723900"/>
                      <a:gd name="connsiteY18" fmla="*/ 217170 h 643890"/>
                      <a:gd name="connsiteX19" fmla="*/ 327660 w 723900"/>
                      <a:gd name="connsiteY19" fmla="*/ 224790 h 643890"/>
                      <a:gd name="connsiteX20" fmla="*/ 297180 w 723900"/>
                      <a:gd name="connsiteY20" fmla="*/ 228600 h 643890"/>
                      <a:gd name="connsiteX21" fmla="*/ 278130 w 723900"/>
                      <a:gd name="connsiteY21" fmla="*/ 232410 h 643890"/>
                      <a:gd name="connsiteX22" fmla="*/ 228600 w 723900"/>
                      <a:gd name="connsiteY22" fmla="*/ 240030 h 643890"/>
                      <a:gd name="connsiteX23" fmla="*/ 205740 w 723900"/>
                      <a:gd name="connsiteY23" fmla="*/ 247650 h 643890"/>
                      <a:gd name="connsiteX24" fmla="*/ 182880 w 723900"/>
                      <a:gd name="connsiteY24" fmla="*/ 262890 h 643890"/>
                      <a:gd name="connsiteX25" fmla="*/ 152400 w 723900"/>
                      <a:gd name="connsiteY25" fmla="*/ 289560 h 643890"/>
                      <a:gd name="connsiteX26" fmla="*/ 140970 w 723900"/>
                      <a:gd name="connsiteY26" fmla="*/ 297180 h 643890"/>
                      <a:gd name="connsiteX27" fmla="*/ 129540 w 723900"/>
                      <a:gd name="connsiteY27" fmla="*/ 304800 h 643890"/>
                      <a:gd name="connsiteX28" fmla="*/ 106680 w 723900"/>
                      <a:gd name="connsiteY28" fmla="*/ 339090 h 643890"/>
                      <a:gd name="connsiteX29" fmla="*/ 99060 w 723900"/>
                      <a:gd name="connsiteY29" fmla="*/ 350520 h 643890"/>
                      <a:gd name="connsiteX30" fmla="*/ 87630 w 723900"/>
                      <a:gd name="connsiteY30" fmla="*/ 384810 h 643890"/>
                      <a:gd name="connsiteX31" fmla="*/ 83820 w 723900"/>
                      <a:gd name="connsiteY31" fmla="*/ 396240 h 643890"/>
                      <a:gd name="connsiteX32" fmla="*/ 80010 w 723900"/>
                      <a:gd name="connsiteY32" fmla="*/ 407670 h 643890"/>
                      <a:gd name="connsiteX33" fmla="*/ 68580 w 723900"/>
                      <a:gd name="connsiteY33" fmla="*/ 445770 h 643890"/>
                      <a:gd name="connsiteX34" fmla="*/ 64770 w 723900"/>
                      <a:gd name="connsiteY34" fmla="*/ 457200 h 643890"/>
                      <a:gd name="connsiteX35" fmla="*/ 60960 w 723900"/>
                      <a:gd name="connsiteY35" fmla="*/ 468630 h 643890"/>
                      <a:gd name="connsiteX36" fmla="*/ 57150 w 723900"/>
                      <a:gd name="connsiteY36" fmla="*/ 514350 h 643890"/>
                      <a:gd name="connsiteX37" fmla="*/ 45720 w 723900"/>
                      <a:gd name="connsiteY37" fmla="*/ 548640 h 643890"/>
                      <a:gd name="connsiteX38" fmla="*/ 41910 w 723900"/>
                      <a:gd name="connsiteY38" fmla="*/ 560070 h 643890"/>
                      <a:gd name="connsiteX39" fmla="*/ 34290 w 723900"/>
                      <a:gd name="connsiteY39" fmla="*/ 571500 h 643890"/>
                      <a:gd name="connsiteX40" fmla="*/ 26670 w 723900"/>
                      <a:gd name="connsiteY40" fmla="*/ 594360 h 643890"/>
                      <a:gd name="connsiteX41" fmla="*/ 19050 w 723900"/>
                      <a:gd name="connsiteY41" fmla="*/ 605790 h 643890"/>
                      <a:gd name="connsiteX42" fmla="*/ 3810 w 723900"/>
                      <a:gd name="connsiteY42" fmla="*/ 640080 h 643890"/>
                      <a:gd name="connsiteX43" fmla="*/ 0 w 723900"/>
                      <a:gd name="connsiteY43" fmla="*/ 643890 h 6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23900" h="643890">
                        <a:moveTo>
                          <a:pt x="723900" y="0"/>
                        </a:moveTo>
                        <a:cubicBezTo>
                          <a:pt x="714804" y="3638"/>
                          <a:pt x="701029" y="7631"/>
                          <a:pt x="693420" y="15240"/>
                        </a:cubicBezTo>
                        <a:cubicBezTo>
                          <a:pt x="690182" y="18478"/>
                          <a:pt x="689376" y="23809"/>
                          <a:pt x="685800" y="26670"/>
                        </a:cubicBezTo>
                        <a:cubicBezTo>
                          <a:pt x="682664" y="29179"/>
                          <a:pt x="677881" y="28530"/>
                          <a:pt x="674370" y="30480"/>
                        </a:cubicBezTo>
                        <a:cubicBezTo>
                          <a:pt x="666364" y="34928"/>
                          <a:pt x="660198" y="42824"/>
                          <a:pt x="651510" y="45720"/>
                        </a:cubicBezTo>
                        <a:cubicBezTo>
                          <a:pt x="643890" y="48260"/>
                          <a:pt x="635333" y="48885"/>
                          <a:pt x="628650" y="53340"/>
                        </a:cubicBezTo>
                        <a:lnTo>
                          <a:pt x="605790" y="68580"/>
                        </a:lnTo>
                        <a:cubicBezTo>
                          <a:pt x="601980" y="71120"/>
                          <a:pt x="598704" y="74752"/>
                          <a:pt x="594360" y="76200"/>
                        </a:cubicBezTo>
                        <a:cubicBezTo>
                          <a:pt x="590550" y="77470"/>
                          <a:pt x="586441" y="78060"/>
                          <a:pt x="582930" y="80010"/>
                        </a:cubicBezTo>
                        <a:cubicBezTo>
                          <a:pt x="574924" y="84458"/>
                          <a:pt x="568758" y="92354"/>
                          <a:pt x="560070" y="95250"/>
                        </a:cubicBezTo>
                        <a:cubicBezTo>
                          <a:pt x="518385" y="109145"/>
                          <a:pt x="581525" y="86985"/>
                          <a:pt x="537210" y="106680"/>
                        </a:cubicBezTo>
                        <a:cubicBezTo>
                          <a:pt x="514899" y="116596"/>
                          <a:pt x="510501" y="110529"/>
                          <a:pt x="491490" y="129540"/>
                        </a:cubicBezTo>
                        <a:cubicBezTo>
                          <a:pt x="487680" y="133350"/>
                          <a:pt x="484313" y="137662"/>
                          <a:pt x="480060" y="140970"/>
                        </a:cubicBezTo>
                        <a:cubicBezTo>
                          <a:pt x="472831" y="146593"/>
                          <a:pt x="463676" y="149734"/>
                          <a:pt x="457200" y="156210"/>
                        </a:cubicBezTo>
                        <a:cubicBezTo>
                          <a:pt x="448774" y="164636"/>
                          <a:pt x="444949" y="169956"/>
                          <a:pt x="434340" y="175260"/>
                        </a:cubicBezTo>
                        <a:cubicBezTo>
                          <a:pt x="430748" y="177056"/>
                          <a:pt x="426421" y="177120"/>
                          <a:pt x="422910" y="179070"/>
                        </a:cubicBezTo>
                        <a:cubicBezTo>
                          <a:pt x="414904" y="183518"/>
                          <a:pt x="407670" y="189230"/>
                          <a:pt x="400050" y="194310"/>
                        </a:cubicBezTo>
                        <a:lnTo>
                          <a:pt x="377190" y="209550"/>
                        </a:lnTo>
                        <a:cubicBezTo>
                          <a:pt x="373380" y="212090"/>
                          <a:pt x="370202" y="216059"/>
                          <a:pt x="365760" y="217170"/>
                        </a:cubicBezTo>
                        <a:cubicBezTo>
                          <a:pt x="347247" y="221798"/>
                          <a:pt x="349457" y="221676"/>
                          <a:pt x="327660" y="224790"/>
                        </a:cubicBezTo>
                        <a:cubicBezTo>
                          <a:pt x="317524" y="226238"/>
                          <a:pt x="307300" y="227043"/>
                          <a:pt x="297180" y="228600"/>
                        </a:cubicBezTo>
                        <a:cubicBezTo>
                          <a:pt x="290780" y="229585"/>
                          <a:pt x="284501" y="231252"/>
                          <a:pt x="278130" y="232410"/>
                        </a:cubicBezTo>
                        <a:cubicBezTo>
                          <a:pt x="258747" y="235934"/>
                          <a:pt x="248579" y="237176"/>
                          <a:pt x="228600" y="240030"/>
                        </a:cubicBezTo>
                        <a:cubicBezTo>
                          <a:pt x="220980" y="242570"/>
                          <a:pt x="212423" y="243195"/>
                          <a:pt x="205740" y="247650"/>
                        </a:cubicBezTo>
                        <a:lnTo>
                          <a:pt x="182880" y="262890"/>
                        </a:lnTo>
                        <a:cubicBezTo>
                          <a:pt x="170180" y="281940"/>
                          <a:pt x="179070" y="271780"/>
                          <a:pt x="152400" y="289560"/>
                        </a:cubicBezTo>
                        <a:lnTo>
                          <a:pt x="140970" y="297180"/>
                        </a:lnTo>
                        <a:lnTo>
                          <a:pt x="129540" y="304800"/>
                        </a:lnTo>
                        <a:lnTo>
                          <a:pt x="106680" y="339090"/>
                        </a:lnTo>
                        <a:cubicBezTo>
                          <a:pt x="104140" y="342900"/>
                          <a:pt x="100508" y="346176"/>
                          <a:pt x="99060" y="350520"/>
                        </a:cubicBezTo>
                        <a:lnTo>
                          <a:pt x="87630" y="384810"/>
                        </a:lnTo>
                        <a:lnTo>
                          <a:pt x="83820" y="396240"/>
                        </a:lnTo>
                        <a:cubicBezTo>
                          <a:pt x="82550" y="400050"/>
                          <a:pt x="80984" y="403774"/>
                          <a:pt x="80010" y="407670"/>
                        </a:cubicBezTo>
                        <a:cubicBezTo>
                          <a:pt x="74252" y="430702"/>
                          <a:pt x="77856" y="417942"/>
                          <a:pt x="68580" y="445770"/>
                        </a:cubicBezTo>
                        <a:lnTo>
                          <a:pt x="64770" y="457200"/>
                        </a:lnTo>
                        <a:lnTo>
                          <a:pt x="60960" y="468630"/>
                        </a:lnTo>
                        <a:cubicBezTo>
                          <a:pt x="59690" y="483870"/>
                          <a:pt x="59664" y="499265"/>
                          <a:pt x="57150" y="514350"/>
                        </a:cubicBezTo>
                        <a:lnTo>
                          <a:pt x="45720" y="548640"/>
                        </a:lnTo>
                        <a:cubicBezTo>
                          <a:pt x="44450" y="552450"/>
                          <a:pt x="44138" y="556728"/>
                          <a:pt x="41910" y="560070"/>
                        </a:cubicBezTo>
                        <a:cubicBezTo>
                          <a:pt x="39370" y="563880"/>
                          <a:pt x="36150" y="567316"/>
                          <a:pt x="34290" y="571500"/>
                        </a:cubicBezTo>
                        <a:cubicBezTo>
                          <a:pt x="31028" y="578840"/>
                          <a:pt x="31125" y="587677"/>
                          <a:pt x="26670" y="594360"/>
                        </a:cubicBezTo>
                        <a:cubicBezTo>
                          <a:pt x="24130" y="598170"/>
                          <a:pt x="20910" y="601606"/>
                          <a:pt x="19050" y="605790"/>
                        </a:cubicBezTo>
                        <a:cubicBezTo>
                          <a:pt x="6414" y="634221"/>
                          <a:pt x="17920" y="621267"/>
                          <a:pt x="3810" y="640080"/>
                        </a:cubicBezTo>
                        <a:cubicBezTo>
                          <a:pt x="2732" y="641517"/>
                          <a:pt x="1270" y="642620"/>
                          <a:pt x="0" y="6438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5" name="フリーフォーム 834"/>
                  <p:cNvSpPr/>
                  <p:nvPr/>
                </p:nvSpPr>
                <p:spPr>
                  <a:xfrm>
                    <a:off x="757999" y="2251710"/>
                    <a:ext cx="1059371" cy="1885950"/>
                  </a:xfrm>
                  <a:custGeom>
                    <a:avLst/>
                    <a:gdLst>
                      <a:gd name="connsiteX0" fmla="*/ 1059371 w 1059371"/>
                      <a:gd name="connsiteY0" fmla="*/ 0 h 1885950"/>
                      <a:gd name="connsiteX1" fmla="*/ 1013651 w 1059371"/>
                      <a:gd name="connsiteY1" fmla="*/ 11430 h 1885950"/>
                      <a:gd name="connsiteX2" fmla="*/ 979361 w 1059371"/>
                      <a:gd name="connsiteY2" fmla="*/ 26670 h 1885950"/>
                      <a:gd name="connsiteX3" fmla="*/ 960311 w 1059371"/>
                      <a:gd name="connsiteY3" fmla="*/ 30480 h 1885950"/>
                      <a:gd name="connsiteX4" fmla="*/ 937451 w 1059371"/>
                      <a:gd name="connsiteY4" fmla="*/ 38100 h 1885950"/>
                      <a:gd name="connsiteX5" fmla="*/ 929831 w 1059371"/>
                      <a:gd name="connsiteY5" fmla="*/ 49530 h 1885950"/>
                      <a:gd name="connsiteX6" fmla="*/ 926021 w 1059371"/>
                      <a:gd name="connsiteY6" fmla="*/ 60960 h 1885950"/>
                      <a:gd name="connsiteX7" fmla="*/ 910781 w 1059371"/>
                      <a:gd name="connsiteY7" fmla="*/ 83820 h 1885950"/>
                      <a:gd name="connsiteX8" fmla="*/ 903161 w 1059371"/>
                      <a:gd name="connsiteY8" fmla="*/ 95250 h 1885950"/>
                      <a:gd name="connsiteX9" fmla="*/ 887921 w 1059371"/>
                      <a:gd name="connsiteY9" fmla="*/ 114300 h 1885950"/>
                      <a:gd name="connsiteX10" fmla="*/ 868871 w 1059371"/>
                      <a:gd name="connsiteY10" fmla="*/ 129540 h 1885950"/>
                      <a:gd name="connsiteX11" fmla="*/ 861251 w 1059371"/>
                      <a:gd name="connsiteY11" fmla="*/ 140970 h 1885950"/>
                      <a:gd name="connsiteX12" fmla="*/ 823151 w 1059371"/>
                      <a:gd name="connsiteY12" fmla="*/ 148590 h 1885950"/>
                      <a:gd name="connsiteX13" fmla="*/ 743141 w 1059371"/>
                      <a:gd name="connsiteY13" fmla="*/ 148590 h 1885950"/>
                      <a:gd name="connsiteX14" fmla="*/ 720281 w 1059371"/>
                      <a:gd name="connsiteY14" fmla="*/ 163830 h 1885950"/>
                      <a:gd name="connsiteX15" fmla="*/ 708851 w 1059371"/>
                      <a:gd name="connsiteY15" fmla="*/ 167640 h 1885950"/>
                      <a:gd name="connsiteX16" fmla="*/ 674561 w 1059371"/>
                      <a:gd name="connsiteY16" fmla="*/ 190500 h 1885950"/>
                      <a:gd name="connsiteX17" fmla="*/ 663131 w 1059371"/>
                      <a:gd name="connsiteY17" fmla="*/ 198120 h 1885950"/>
                      <a:gd name="connsiteX18" fmla="*/ 651701 w 1059371"/>
                      <a:gd name="connsiteY18" fmla="*/ 205740 h 1885950"/>
                      <a:gd name="connsiteX19" fmla="*/ 644081 w 1059371"/>
                      <a:gd name="connsiteY19" fmla="*/ 217170 h 1885950"/>
                      <a:gd name="connsiteX20" fmla="*/ 632651 w 1059371"/>
                      <a:gd name="connsiteY20" fmla="*/ 224790 h 1885950"/>
                      <a:gd name="connsiteX21" fmla="*/ 617411 w 1059371"/>
                      <a:gd name="connsiteY21" fmla="*/ 243840 h 1885950"/>
                      <a:gd name="connsiteX22" fmla="*/ 602171 w 1059371"/>
                      <a:gd name="connsiteY22" fmla="*/ 262890 h 1885950"/>
                      <a:gd name="connsiteX23" fmla="*/ 579311 w 1059371"/>
                      <a:gd name="connsiteY23" fmla="*/ 297180 h 1885950"/>
                      <a:gd name="connsiteX24" fmla="*/ 571691 w 1059371"/>
                      <a:gd name="connsiteY24" fmla="*/ 308610 h 1885950"/>
                      <a:gd name="connsiteX25" fmla="*/ 567881 w 1059371"/>
                      <a:gd name="connsiteY25" fmla="*/ 320040 h 1885950"/>
                      <a:gd name="connsiteX26" fmla="*/ 556451 w 1059371"/>
                      <a:gd name="connsiteY26" fmla="*/ 331470 h 1885950"/>
                      <a:gd name="connsiteX27" fmla="*/ 541211 w 1059371"/>
                      <a:gd name="connsiteY27" fmla="*/ 354330 h 1885950"/>
                      <a:gd name="connsiteX28" fmla="*/ 533591 w 1059371"/>
                      <a:gd name="connsiteY28" fmla="*/ 365760 h 1885950"/>
                      <a:gd name="connsiteX29" fmla="*/ 522161 w 1059371"/>
                      <a:gd name="connsiteY29" fmla="*/ 400050 h 1885950"/>
                      <a:gd name="connsiteX30" fmla="*/ 518351 w 1059371"/>
                      <a:gd name="connsiteY30" fmla="*/ 411480 h 1885950"/>
                      <a:gd name="connsiteX31" fmla="*/ 510731 w 1059371"/>
                      <a:gd name="connsiteY31" fmla="*/ 422910 h 1885950"/>
                      <a:gd name="connsiteX32" fmla="*/ 503111 w 1059371"/>
                      <a:gd name="connsiteY32" fmla="*/ 445770 h 1885950"/>
                      <a:gd name="connsiteX33" fmla="*/ 499301 w 1059371"/>
                      <a:gd name="connsiteY33" fmla="*/ 457200 h 1885950"/>
                      <a:gd name="connsiteX34" fmla="*/ 495491 w 1059371"/>
                      <a:gd name="connsiteY34" fmla="*/ 468630 h 1885950"/>
                      <a:gd name="connsiteX35" fmla="*/ 491681 w 1059371"/>
                      <a:gd name="connsiteY35" fmla="*/ 480060 h 1885950"/>
                      <a:gd name="connsiteX36" fmla="*/ 476441 w 1059371"/>
                      <a:gd name="connsiteY36" fmla="*/ 541020 h 1885950"/>
                      <a:gd name="connsiteX37" fmla="*/ 465011 w 1059371"/>
                      <a:gd name="connsiteY37" fmla="*/ 575310 h 1885950"/>
                      <a:gd name="connsiteX38" fmla="*/ 461201 w 1059371"/>
                      <a:gd name="connsiteY38" fmla="*/ 586740 h 1885950"/>
                      <a:gd name="connsiteX39" fmla="*/ 449771 w 1059371"/>
                      <a:gd name="connsiteY39" fmla="*/ 609600 h 1885950"/>
                      <a:gd name="connsiteX40" fmla="*/ 442151 w 1059371"/>
                      <a:gd name="connsiteY40" fmla="*/ 655320 h 1885950"/>
                      <a:gd name="connsiteX41" fmla="*/ 434531 w 1059371"/>
                      <a:gd name="connsiteY41" fmla="*/ 685800 h 1885950"/>
                      <a:gd name="connsiteX42" fmla="*/ 430721 w 1059371"/>
                      <a:gd name="connsiteY42" fmla="*/ 697230 h 1885950"/>
                      <a:gd name="connsiteX43" fmla="*/ 423101 w 1059371"/>
                      <a:gd name="connsiteY43" fmla="*/ 731520 h 1885950"/>
                      <a:gd name="connsiteX44" fmla="*/ 419291 w 1059371"/>
                      <a:gd name="connsiteY44" fmla="*/ 746760 h 1885950"/>
                      <a:gd name="connsiteX45" fmla="*/ 407861 w 1059371"/>
                      <a:gd name="connsiteY45" fmla="*/ 788670 h 1885950"/>
                      <a:gd name="connsiteX46" fmla="*/ 404051 w 1059371"/>
                      <a:gd name="connsiteY46" fmla="*/ 811530 h 1885950"/>
                      <a:gd name="connsiteX47" fmla="*/ 392621 w 1059371"/>
                      <a:gd name="connsiteY47" fmla="*/ 845820 h 1885950"/>
                      <a:gd name="connsiteX48" fmla="*/ 388811 w 1059371"/>
                      <a:gd name="connsiteY48" fmla="*/ 857250 h 1885950"/>
                      <a:gd name="connsiteX49" fmla="*/ 385001 w 1059371"/>
                      <a:gd name="connsiteY49" fmla="*/ 868680 h 1885950"/>
                      <a:gd name="connsiteX50" fmla="*/ 377381 w 1059371"/>
                      <a:gd name="connsiteY50" fmla="*/ 937260 h 1885950"/>
                      <a:gd name="connsiteX51" fmla="*/ 369761 w 1059371"/>
                      <a:gd name="connsiteY51" fmla="*/ 960120 h 1885950"/>
                      <a:gd name="connsiteX52" fmla="*/ 365951 w 1059371"/>
                      <a:gd name="connsiteY52" fmla="*/ 971550 h 1885950"/>
                      <a:gd name="connsiteX53" fmla="*/ 362141 w 1059371"/>
                      <a:gd name="connsiteY53" fmla="*/ 986790 h 1885950"/>
                      <a:gd name="connsiteX54" fmla="*/ 350711 w 1059371"/>
                      <a:gd name="connsiteY54" fmla="*/ 1028700 h 1885950"/>
                      <a:gd name="connsiteX55" fmla="*/ 346901 w 1059371"/>
                      <a:gd name="connsiteY55" fmla="*/ 1040130 h 1885950"/>
                      <a:gd name="connsiteX56" fmla="*/ 343091 w 1059371"/>
                      <a:gd name="connsiteY56" fmla="*/ 1078230 h 1885950"/>
                      <a:gd name="connsiteX57" fmla="*/ 335471 w 1059371"/>
                      <a:gd name="connsiteY57" fmla="*/ 1127760 h 1885950"/>
                      <a:gd name="connsiteX58" fmla="*/ 331661 w 1059371"/>
                      <a:gd name="connsiteY58" fmla="*/ 1139190 h 1885950"/>
                      <a:gd name="connsiteX59" fmla="*/ 327851 w 1059371"/>
                      <a:gd name="connsiteY59" fmla="*/ 1158240 h 1885950"/>
                      <a:gd name="connsiteX60" fmla="*/ 324041 w 1059371"/>
                      <a:gd name="connsiteY60" fmla="*/ 1169670 h 1885950"/>
                      <a:gd name="connsiteX61" fmla="*/ 312611 w 1059371"/>
                      <a:gd name="connsiteY61" fmla="*/ 1219200 h 1885950"/>
                      <a:gd name="connsiteX62" fmla="*/ 304991 w 1059371"/>
                      <a:gd name="connsiteY62" fmla="*/ 1242060 h 1885950"/>
                      <a:gd name="connsiteX63" fmla="*/ 301181 w 1059371"/>
                      <a:gd name="connsiteY63" fmla="*/ 1253490 h 1885950"/>
                      <a:gd name="connsiteX64" fmla="*/ 285941 w 1059371"/>
                      <a:gd name="connsiteY64" fmla="*/ 1306830 h 1885950"/>
                      <a:gd name="connsiteX65" fmla="*/ 282131 w 1059371"/>
                      <a:gd name="connsiteY65" fmla="*/ 1318260 h 1885950"/>
                      <a:gd name="connsiteX66" fmla="*/ 274511 w 1059371"/>
                      <a:gd name="connsiteY66" fmla="*/ 1329690 h 1885950"/>
                      <a:gd name="connsiteX67" fmla="*/ 266891 w 1059371"/>
                      <a:gd name="connsiteY67" fmla="*/ 1352550 h 1885950"/>
                      <a:gd name="connsiteX68" fmla="*/ 263081 w 1059371"/>
                      <a:gd name="connsiteY68" fmla="*/ 1363980 h 1885950"/>
                      <a:gd name="connsiteX69" fmla="*/ 255461 w 1059371"/>
                      <a:gd name="connsiteY69" fmla="*/ 1375410 h 1885950"/>
                      <a:gd name="connsiteX70" fmla="*/ 251651 w 1059371"/>
                      <a:gd name="connsiteY70" fmla="*/ 1386840 h 1885950"/>
                      <a:gd name="connsiteX71" fmla="*/ 236411 w 1059371"/>
                      <a:gd name="connsiteY71" fmla="*/ 1409700 h 1885950"/>
                      <a:gd name="connsiteX72" fmla="*/ 224981 w 1059371"/>
                      <a:gd name="connsiteY72" fmla="*/ 1432560 h 1885950"/>
                      <a:gd name="connsiteX73" fmla="*/ 221171 w 1059371"/>
                      <a:gd name="connsiteY73" fmla="*/ 1443990 h 1885950"/>
                      <a:gd name="connsiteX74" fmla="*/ 213551 w 1059371"/>
                      <a:gd name="connsiteY74" fmla="*/ 1455420 h 1885950"/>
                      <a:gd name="connsiteX75" fmla="*/ 209741 w 1059371"/>
                      <a:gd name="connsiteY75" fmla="*/ 1466850 h 1885950"/>
                      <a:gd name="connsiteX76" fmla="*/ 202121 w 1059371"/>
                      <a:gd name="connsiteY76" fmla="*/ 1478280 h 1885950"/>
                      <a:gd name="connsiteX77" fmla="*/ 194501 w 1059371"/>
                      <a:gd name="connsiteY77" fmla="*/ 1501140 h 1885950"/>
                      <a:gd name="connsiteX78" fmla="*/ 179261 w 1059371"/>
                      <a:gd name="connsiteY78" fmla="*/ 1524000 h 1885950"/>
                      <a:gd name="connsiteX79" fmla="*/ 164021 w 1059371"/>
                      <a:gd name="connsiteY79" fmla="*/ 1558290 h 1885950"/>
                      <a:gd name="connsiteX80" fmla="*/ 160211 w 1059371"/>
                      <a:gd name="connsiteY80" fmla="*/ 1569720 h 1885950"/>
                      <a:gd name="connsiteX81" fmla="*/ 152591 w 1059371"/>
                      <a:gd name="connsiteY81" fmla="*/ 1581150 h 1885950"/>
                      <a:gd name="connsiteX82" fmla="*/ 148781 w 1059371"/>
                      <a:gd name="connsiteY82" fmla="*/ 1592580 h 1885950"/>
                      <a:gd name="connsiteX83" fmla="*/ 133541 w 1059371"/>
                      <a:gd name="connsiteY83" fmla="*/ 1615440 h 1885950"/>
                      <a:gd name="connsiteX84" fmla="*/ 125921 w 1059371"/>
                      <a:gd name="connsiteY84" fmla="*/ 1626870 h 1885950"/>
                      <a:gd name="connsiteX85" fmla="*/ 118301 w 1059371"/>
                      <a:gd name="connsiteY85" fmla="*/ 1649730 h 1885950"/>
                      <a:gd name="connsiteX86" fmla="*/ 114491 w 1059371"/>
                      <a:gd name="connsiteY86" fmla="*/ 1661160 h 1885950"/>
                      <a:gd name="connsiteX87" fmla="*/ 99251 w 1059371"/>
                      <a:gd name="connsiteY87" fmla="*/ 1684020 h 1885950"/>
                      <a:gd name="connsiteX88" fmla="*/ 95441 w 1059371"/>
                      <a:gd name="connsiteY88" fmla="*/ 1695450 h 1885950"/>
                      <a:gd name="connsiteX89" fmla="*/ 87821 w 1059371"/>
                      <a:gd name="connsiteY89" fmla="*/ 1706880 h 1885950"/>
                      <a:gd name="connsiteX90" fmla="*/ 80201 w 1059371"/>
                      <a:gd name="connsiteY90" fmla="*/ 1729740 h 1885950"/>
                      <a:gd name="connsiteX91" fmla="*/ 72581 w 1059371"/>
                      <a:gd name="connsiteY91" fmla="*/ 1741170 h 1885950"/>
                      <a:gd name="connsiteX92" fmla="*/ 64961 w 1059371"/>
                      <a:gd name="connsiteY92" fmla="*/ 1764030 h 1885950"/>
                      <a:gd name="connsiteX93" fmla="*/ 57341 w 1059371"/>
                      <a:gd name="connsiteY93" fmla="*/ 1790700 h 1885950"/>
                      <a:gd name="connsiteX94" fmla="*/ 49721 w 1059371"/>
                      <a:gd name="connsiteY94" fmla="*/ 1802130 h 1885950"/>
                      <a:gd name="connsiteX95" fmla="*/ 42101 w 1059371"/>
                      <a:gd name="connsiteY95" fmla="*/ 1824990 h 1885950"/>
                      <a:gd name="connsiteX96" fmla="*/ 38291 w 1059371"/>
                      <a:gd name="connsiteY96" fmla="*/ 1836420 h 1885950"/>
                      <a:gd name="connsiteX97" fmla="*/ 23051 w 1059371"/>
                      <a:gd name="connsiteY97" fmla="*/ 1859280 h 1885950"/>
                      <a:gd name="connsiteX98" fmla="*/ 191 w 1059371"/>
                      <a:gd name="connsiteY98" fmla="*/ 1878330 h 1885950"/>
                      <a:gd name="connsiteX99" fmla="*/ 4001 w 1059371"/>
                      <a:gd name="connsiteY99" fmla="*/ 1885950 h 188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59371" h="1885950">
                        <a:moveTo>
                          <a:pt x="1059371" y="0"/>
                        </a:moveTo>
                        <a:cubicBezTo>
                          <a:pt x="1047944" y="1904"/>
                          <a:pt x="1023714" y="4721"/>
                          <a:pt x="1013651" y="11430"/>
                        </a:cubicBezTo>
                        <a:cubicBezTo>
                          <a:pt x="999969" y="20551"/>
                          <a:pt x="998792" y="22784"/>
                          <a:pt x="979361" y="26670"/>
                        </a:cubicBezTo>
                        <a:cubicBezTo>
                          <a:pt x="973011" y="27940"/>
                          <a:pt x="966559" y="28776"/>
                          <a:pt x="960311" y="30480"/>
                        </a:cubicBezTo>
                        <a:cubicBezTo>
                          <a:pt x="952562" y="32593"/>
                          <a:pt x="937451" y="38100"/>
                          <a:pt x="937451" y="38100"/>
                        </a:cubicBezTo>
                        <a:cubicBezTo>
                          <a:pt x="934911" y="41910"/>
                          <a:pt x="931879" y="45434"/>
                          <a:pt x="929831" y="49530"/>
                        </a:cubicBezTo>
                        <a:cubicBezTo>
                          <a:pt x="928035" y="53122"/>
                          <a:pt x="927971" y="57449"/>
                          <a:pt x="926021" y="60960"/>
                        </a:cubicBezTo>
                        <a:cubicBezTo>
                          <a:pt x="921573" y="68966"/>
                          <a:pt x="915861" y="76200"/>
                          <a:pt x="910781" y="83820"/>
                        </a:cubicBezTo>
                        <a:cubicBezTo>
                          <a:pt x="908241" y="87630"/>
                          <a:pt x="904609" y="90906"/>
                          <a:pt x="903161" y="95250"/>
                        </a:cubicBezTo>
                        <a:cubicBezTo>
                          <a:pt x="897903" y="111024"/>
                          <a:pt x="902693" y="104452"/>
                          <a:pt x="887921" y="114300"/>
                        </a:cubicBezTo>
                        <a:cubicBezTo>
                          <a:pt x="866083" y="147057"/>
                          <a:pt x="895161" y="108508"/>
                          <a:pt x="868871" y="129540"/>
                        </a:cubicBezTo>
                        <a:cubicBezTo>
                          <a:pt x="865295" y="132401"/>
                          <a:pt x="865061" y="138430"/>
                          <a:pt x="861251" y="140970"/>
                        </a:cubicBezTo>
                        <a:cubicBezTo>
                          <a:pt x="857462" y="143496"/>
                          <a:pt x="823226" y="148577"/>
                          <a:pt x="823151" y="148590"/>
                        </a:cubicBezTo>
                        <a:cubicBezTo>
                          <a:pt x="803985" y="147116"/>
                          <a:pt x="764963" y="140796"/>
                          <a:pt x="743141" y="148590"/>
                        </a:cubicBezTo>
                        <a:cubicBezTo>
                          <a:pt x="734516" y="151670"/>
                          <a:pt x="728969" y="160934"/>
                          <a:pt x="720281" y="163830"/>
                        </a:cubicBezTo>
                        <a:cubicBezTo>
                          <a:pt x="716471" y="165100"/>
                          <a:pt x="712362" y="165690"/>
                          <a:pt x="708851" y="167640"/>
                        </a:cubicBezTo>
                        <a:lnTo>
                          <a:pt x="674561" y="190500"/>
                        </a:lnTo>
                        <a:lnTo>
                          <a:pt x="663131" y="198120"/>
                        </a:lnTo>
                        <a:lnTo>
                          <a:pt x="651701" y="205740"/>
                        </a:lnTo>
                        <a:cubicBezTo>
                          <a:pt x="649161" y="209550"/>
                          <a:pt x="647319" y="213932"/>
                          <a:pt x="644081" y="217170"/>
                        </a:cubicBezTo>
                        <a:cubicBezTo>
                          <a:pt x="640843" y="220408"/>
                          <a:pt x="635512" y="221214"/>
                          <a:pt x="632651" y="224790"/>
                        </a:cubicBezTo>
                        <a:cubicBezTo>
                          <a:pt x="611619" y="251080"/>
                          <a:pt x="650168" y="222002"/>
                          <a:pt x="617411" y="243840"/>
                        </a:cubicBezTo>
                        <a:cubicBezTo>
                          <a:pt x="608831" y="269580"/>
                          <a:pt x="620730" y="241680"/>
                          <a:pt x="602171" y="262890"/>
                        </a:cubicBezTo>
                        <a:lnTo>
                          <a:pt x="579311" y="297180"/>
                        </a:lnTo>
                        <a:cubicBezTo>
                          <a:pt x="576771" y="300990"/>
                          <a:pt x="573139" y="304266"/>
                          <a:pt x="571691" y="308610"/>
                        </a:cubicBezTo>
                        <a:cubicBezTo>
                          <a:pt x="570421" y="312420"/>
                          <a:pt x="570109" y="316698"/>
                          <a:pt x="567881" y="320040"/>
                        </a:cubicBezTo>
                        <a:cubicBezTo>
                          <a:pt x="564892" y="324523"/>
                          <a:pt x="559759" y="327217"/>
                          <a:pt x="556451" y="331470"/>
                        </a:cubicBezTo>
                        <a:cubicBezTo>
                          <a:pt x="550828" y="338699"/>
                          <a:pt x="546291" y="346710"/>
                          <a:pt x="541211" y="354330"/>
                        </a:cubicBezTo>
                        <a:cubicBezTo>
                          <a:pt x="538671" y="358140"/>
                          <a:pt x="535039" y="361416"/>
                          <a:pt x="533591" y="365760"/>
                        </a:cubicBezTo>
                        <a:lnTo>
                          <a:pt x="522161" y="400050"/>
                        </a:lnTo>
                        <a:cubicBezTo>
                          <a:pt x="520891" y="403860"/>
                          <a:pt x="520579" y="408138"/>
                          <a:pt x="518351" y="411480"/>
                        </a:cubicBezTo>
                        <a:cubicBezTo>
                          <a:pt x="515811" y="415290"/>
                          <a:pt x="512591" y="418726"/>
                          <a:pt x="510731" y="422910"/>
                        </a:cubicBezTo>
                        <a:cubicBezTo>
                          <a:pt x="507469" y="430250"/>
                          <a:pt x="505651" y="438150"/>
                          <a:pt x="503111" y="445770"/>
                        </a:cubicBezTo>
                        <a:lnTo>
                          <a:pt x="499301" y="457200"/>
                        </a:lnTo>
                        <a:lnTo>
                          <a:pt x="495491" y="468630"/>
                        </a:lnTo>
                        <a:cubicBezTo>
                          <a:pt x="494221" y="472440"/>
                          <a:pt x="492469" y="476122"/>
                          <a:pt x="491681" y="480060"/>
                        </a:cubicBezTo>
                        <a:cubicBezTo>
                          <a:pt x="482486" y="526036"/>
                          <a:pt x="488157" y="505873"/>
                          <a:pt x="476441" y="541020"/>
                        </a:cubicBezTo>
                        <a:lnTo>
                          <a:pt x="465011" y="575310"/>
                        </a:lnTo>
                        <a:cubicBezTo>
                          <a:pt x="463741" y="579120"/>
                          <a:pt x="463429" y="583398"/>
                          <a:pt x="461201" y="586740"/>
                        </a:cubicBezTo>
                        <a:cubicBezTo>
                          <a:pt x="454779" y="596373"/>
                          <a:pt x="452024" y="598333"/>
                          <a:pt x="449771" y="609600"/>
                        </a:cubicBezTo>
                        <a:cubicBezTo>
                          <a:pt x="446741" y="624750"/>
                          <a:pt x="447037" y="640663"/>
                          <a:pt x="442151" y="655320"/>
                        </a:cubicBezTo>
                        <a:cubicBezTo>
                          <a:pt x="433442" y="681447"/>
                          <a:pt x="443726" y="649019"/>
                          <a:pt x="434531" y="685800"/>
                        </a:cubicBezTo>
                        <a:cubicBezTo>
                          <a:pt x="433557" y="689696"/>
                          <a:pt x="431824" y="693368"/>
                          <a:pt x="430721" y="697230"/>
                        </a:cubicBezTo>
                        <a:cubicBezTo>
                          <a:pt x="426075" y="713491"/>
                          <a:pt x="427029" y="713843"/>
                          <a:pt x="423101" y="731520"/>
                        </a:cubicBezTo>
                        <a:cubicBezTo>
                          <a:pt x="421965" y="736632"/>
                          <a:pt x="420730" y="741725"/>
                          <a:pt x="419291" y="746760"/>
                        </a:cubicBezTo>
                        <a:cubicBezTo>
                          <a:pt x="413381" y="767444"/>
                          <a:pt x="413294" y="756072"/>
                          <a:pt x="407861" y="788670"/>
                        </a:cubicBezTo>
                        <a:cubicBezTo>
                          <a:pt x="406591" y="796290"/>
                          <a:pt x="405925" y="804036"/>
                          <a:pt x="404051" y="811530"/>
                        </a:cubicBezTo>
                        <a:lnTo>
                          <a:pt x="392621" y="845820"/>
                        </a:lnTo>
                        <a:lnTo>
                          <a:pt x="388811" y="857250"/>
                        </a:lnTo>
                        <a:lnTo>
                          <a:pt x="385001" y="868680"/>
                        </a:lnTo>
                        <a:cubicBezTo>
                          <a:pt x="383272" y="891152"/>
                          <a:pt x="383430" y="915079"/>
                          <a:pt x="377381" y="937260"/>
                        </a:cubicBezTo>
                        <a:cubicBezTo>
                          <a:pt x="375268" y="945009"/>
                          <a:pt x="372301" y="952500"/>
                          <a:pt x="369761" y="960120"/>
                        </a:cubicBezTo>
                        <a:cubicBezTo>
                          <a:pt x="368491" y="963930"/>
                          <a:pt x="366925" y="967654"/>
                          <a:pt x="365951" y="971550"/>
                        </a:cubicBezTo>
                        <a:cubicBezTo>
                          <a:pt x="364681" y="976630"/>
                          <a:pt x="363277" y="981678"/>
                          <a:pt x="362141" y="986790"/>
                        </a:cubicBezTo>
                        <a:cubicBezTo>
                          <a:pt x="354961" y="1019101"/>
                          <a:pt x="362605" y="993017"/>
                          <a:pt x="350711" y="1028700"/>
                        </a:cubicBezTo>
                        <a:lnTo>
                          <a:pt x="346901" y="1040130"/>
                        </a:lnTo>
                        <a:cubicBezTo>
                          <a:pt x="345631" y="1052830"/>
                          <a:pt x="344500" y="1065545"/>
                          <a:pt x="343091" y="1078230"/>
                        </a:cubicBezTo>
                        <a:cubicBezTo>
                          <a:pt x="341240" y="1094887"/>
                          <a:pt x="339542" y="1111476"/>
                          <a:pt x="335471" y="1127760"/>
                        </a:cubicBezTo>
                        <a:cubicBezTo>
                          <a:pt x="334497" y="1131656"/>
                          <a:pt x="332635" y="1135294"/>
                          <a:pt x="331661" y="1139190"/>
                        </a:cubicBezTo>
                        <a:cubicBezTo>
                          <a:pt x="330090" y="1145472"/>
                          <a:pt x="329422" y="1151958"/>
                          <a:pt x="327851" y="1158240"/>
                        </a:cubicBezTo>
                        <a:cubicBezTo>
                          <a:pt x="326877" y="1162136"/>
                          <a:pt x="325015" y="1165774"/>
                          <a:pt x="324041" y="1169670"/>
                        </a:cubicBezTo>
                        <a:cubicBezTo>
                          <a:pt x="317996" y="1193849"/>
                          <a:pt x="322094" y="1190751"/>
                          <a:pt x="312611" y="1219200"/>
                        </a:cubicBezTo>
                        <a:lnTo>
                          <a:pt x="304991" y="1242060"/>
                        </a:lnTo>
                        <a:cubicBezTo>
                          <a:pt x="303721" y="1245870"/>
                          <a:pt x="302155" y="1249594"/>
                          <a:pt x="301181" y="1253490"/>
                        </a:cubicBezTo>
                        <a:cubicBezTo>
                          <a:pt x="291613" y="1291762"/>
                          <a:pt x="296873" y="1274035"/>
                          <a:pt x="285941" y="1306830"/>
                        </a:cubicBezTo>
                        <a:cubicBezTo>
                          <a:pt x="284671" y="1310640"/>
                          <a:pt x="284359" y="1314918"/>
                          <a:pt x="282131" y="1318260"/>
                        </a:cubicBezTo>
                        <a:cubicBezTo>
                          <a:pt x="279591" y="1322070"/>
                          <a:pt x="276371" y="1325506"/>
                          <a:pt x="274511" y="1329690"/>
                        </a:cubicBezTo>
                        <a:cubicBezTo>
                          <a:pt x="271249" y="1337030"/>
                          <a:pt x="269431" y="1344930"/>
                          <a:pt x="266891" y="1352550"/>
                        </a:cubicBezTo>
                        <a:cubicBezTo>
                          <a:pt x="265621" y="1356360"/>
                          <a:pt x="265309" y="1360638"/>
                          <a:pt x="263081" y="1363980"/>
                        </a:cubicBezTo>
                        <a:cubicBezTo>
                          <a:pt x="260541" y="1367790"/>
                          <a:pt x="257509" y="1371314"/>
                          <a:pt x="255461" y="1375410"/>
                        </a:cubicBezTo>
                        <a:cubicBezTo>
                          <a:pt x="253665" y="1379002"/>
                          <a:pt x="253601" y="1383329"/>
                          <a:pt x="251651" y="1386840"/>
                        </a:cubicBezTo>
                        <a:cubicBezTo>
                          <a:pt x="247203" y="1394846"/>
                          <a:pt x="239307" y="1401012"/>
                          <a:pt x="236411" y="1409700"/>
                        </a:cubicBezTo>
                        <a:cubicBezTo>
                          <a:pt x="226834" y="1438430"/>
                          <a:pt x="239753" y="1403017"/>
                          <a:pt x="224981" y="1432560"/>
                        </a:cubicBezTo>
                        <a:cubicBezTo>
                          <a:pt x="223185" y="1436152"/>
                          <a:pt x="222967" y="1440398"/>
                          <a:pt x="221171" y="1443990"/>
                        </a:cubicBezTo>
                        <a:cubicBezTo>
                          <a:pt x="219123" y="1448086"/>
                          <a:pt x="215599" y="1451324"/>
                          <a:pt x="213551" y="1455420"/>
                        </a:cubicBezTo>
                        <a:cubicBezTo>
                          <a:pt x="211755" y="1459012"/>
                          <a:pt x="211537" y="1463258"/>
                          <a:pt x="209741" y="1466850"/>
                        </a:cubicBezTo>
                        <a:cubicBezTo>
                          <a:pt x="207693" y="1470946"/>
                          <a:pt x="203981" y="1474096"/>
                          <a:pt x="202121" y="1478280"/>
                        </a:cubicBezTo>
                        <a:cubicBezTo>
                          <a:pt x="198859" y="1485620"/>
                          <a:pt x="198956" y="1494457"/>
                          <a:pt x="194501" y="1501140"/>
                        </a:cubicBezTo>
                        <a:cubicBezTo>
                          <a:pt x="189421" y="1508760"/>
                          <a:pt x="182157" y="1515312"/>
                          <a:pt x="179261" y="1524000"/>
                        </a:cubicBezTo>
                        <a:cubicBezTo>
                          <a:pt x="159602" y="1582977"/>
                          <a:pt x="182134" y="1522064"/>
                          <a:pt x="164021" y="1558290"/>
                        </a:cubicBezTo>
                        <a:cubicBezTo>
                          <a:pt x="162225" y="1561882"/>
                          <a:pt x="162007" y="1566128"/>
                          <a:pt x="160211" y="1569720"/>
                        </a:cubicBezTo>
                        <a:cubicBezTo>
                          <a:pt x="158163" y="1573816"/>
                          <a:pt x="154639" y="1577054"/>
                          <a:pt x="152591" y="1581150"/>
                        </a:cubicBezTo>
                        <a:cubicBezTo>
                          <a:pt x="150795" y="1584742"/>
                          <a:pt x="150731" y="1589069"/>
                          <a:pt x="148781" y="1592580"/>
                        </a:cubicBezTo>
                        <a:cubicBezTo>
                          <a:pt x="144333" y="1600586"/>
                          <a:pt x="138621" y="1607820"/>
                          <a:pt x="133541" y="1615440"/>
                        </a:cubicBezTo>
                        <a:cubicBezTo>
                          <a:pt x="131001" y="1619250"/>
                          <a:pt x="127369" y="1622526"/>
                          <a:pt x="125921" y="1626870"/>
                        </a:cubicBezTo>
                        <a:lnTo>
                          <a:pt x="118301" y="1649730"/>
                        </a:lnTo>
                        <a:cubicBezTo>
                          <a:pt x="117031" y="1653540"/>
                          <a:pt x="116719" y="1657818"/>
                          <a:pt x="114491" y="1661160"/>
                        </a:cubicBezTo>
                        <a:cubicBezTo>
                          <a:pt x="109411" y="1668780"/>
                          <a:pt x="102147" y="1675332"/>
                          <a:pt x="99251" y="1684020"/>
                        </a:cubicBezTo>
                        <a:cubicBezTo>
                          <a:pt x="97981" y="1687830"/>
                          <a:pt x="97237" y="1691858"/>
                          <a:pt x="95441" y="1695450"/>
                        </a:cubicBezTo>
                        <a:cubicBezTo>
                          <a:pt x="93393" y="1699546"/>
                          <a:pt x="89681" y="1702696"/>
                          <a:pt x="87821" y="1706880"/>
                        </a:cubicBezTo>
                        <a:cubicBezTo>
                          <a:pt x="84559" y="1714220"/>
                          <a:pt x="84656" y="1723057"/>
                          <a:pt x="80201" y="1729740"/>
                        </a:cubicBezTo>
                        <a:cubicBezTo>
                          <a:pt x="77661" y="1733550"/>
                          <a:pt x="74441" y="1736986"/>
                          <a:pt x="72581" y="1741170"/>
                        </a:cubicBezTo>
                        <a:cubicBezTo>
                          <a:pt x="69319" y="1748510"/>
                          <a:pt x="66909" y="1756238"/>
                          <a:pt x="64961" y="1764030"/>
                        </a:cubicBezTo>
                        <a:cubicBezTo>
                          <a:pt x="63740" y="1768913"/>
                          <a:pt x="60074" y="1785234"/>
                          <a:pt x="57341" y="1790700"/>
                        </a:cubicBezTo>
                        <a:cubicBezTo>
                          <a:pt x="55293" y="1794796"/>
                          <a:pt x="51581" y="1797946"/>
                          <a:pt x="49721" y="1802130"/>
                        </a:cubicBezTo>
                        <a:cubicBezTo>
                          <a:pt x="46459" y="1809470"/>
                          <a:pt x="44641" y="1817370"/>
                          <a:pt x="42101" y="1824990"/>
                        </a:cubicBezTo>
                        <a:cubicBezTo>
                          <a:pt x="40831" y="1828800"/>
                          <a:pt x="40519" y="1833078"/>
                          <a:pt x="38291" y="1836420"/>
                        </a:cubicBezTo>
                        <a:cubicBezTo>
                          <a:pt x="33211" y="1844040"/>
                          <a:pt x="30671" y="1854200"/>
                          <a:pt x="23051" y="1859280"/>
                        </a:cubicBezTo>
                        <a:cubicBezTo>
                          <a:pt x="17337" y="1863090"/>
                          <a:pt x="2858" y="1871663"/>
                          <a:pt x="191" y="1878330"/>
                        </a:cubicBezTo>
                        <a:cubicBezTo>
                          <a:pt x="-864" y="1880967"/>
                          <a:pt x="2731" y="1883410"/>
                          <a:pt x="4001" y="18859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6" name="フリーフォーム 835"/>
                  <p:cNvSpPr/>
                  <p:nvPr/>
                </p:nvSpPr>
                <p:spPr>
                  <a:xfrm>
                    <a:off x="1588770" y="2270760"/>
                    <a:ext cx="240030" cy="72390"/>
                  </a:xfrm>
                  <a:custGeom>
                    <a:avLst/>
                    <a:gdLst>
                      <a:gd name="connsiteX0" fmla="*/ 240030 w 240030"/>
                      <a:gd name="connsiteY0" fmla="*/ 0 h 72390"/>
                      <a:gd name="connsiteX1" fmla="*/ 228600 w 240030"/>
                      <a:gd name="connsiteY1" fmla="*/ 19050 h 72390"/>
                      <a:gd name="connsiteX2" fmla="*/ 217170 w 240030"/>
                      <a:gd name="connsiteY2" fmla="*/ 26670 h 72390"/>
                      <a:gd name="connsiteX3" fmla="*/ 213360 w 240030"/>
                      <a:gd name="connsiteY3" fmla="*/ 38100 h 72390"/>
                      <a:gd name="connsiteX4" fmla="*/ 190500 w 240030"/>
                      <a:gd name="connsiteY4" fmla="*/ 49530 h 72390"/>
                      <a:gd name="connsiteX5" fmla="*/ 179070 w 240030"/>
                      <a:gd name="connsiteY5" fmla="*/ 57150 h 72390"/>
                      <a:gd name="connsiteX6" fmla="*/ 144780 w 240030"/>
                      <a:gd name="connsiteY6" fmla="*/ 64770 h 72390"/>
                      <a:gd name="connsiteX7" fmla="*/ 129540 w 240030"/>
                      <a:gd name="connsiteY7" fmla="*/ 68580 h 72390"/>
                      <a:gd name="connsiteX8" fmla="*/ 0 w 240030"/>
                      <a:gd name="connsiteY8" fmla="*/ 72390 h 7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030" h="72390">
                        <a:moveTo>
                          <a:pt x="240030" y="0"/>
                        </a:moveTo>
                        <a:cubicBezTo>
                          <a:pt x="236220" y="6350"/>
                          <a:pt x="233419" y="13427"/>
                          <a:pt x="228600" y="19050"/>
                        </a:cubicBezTo>
                        <a:cubicBezTo>
                          <a:pt x="225620" y="22527"/>
                          <a:pt x="220031" y="23094"/>
                          <a:pt x="217170" y="26670"/>
                        </a:cubicBezTo>
                        <a:cubicBezTo>
                          <a:pt x="214661" y="29806"/>
                          <a:pt x="215869" y="34964"/>
                          <a:pt x="213360" y="38100"/>
                        </a:cubicBezTo>
                        <a:cubicBezTo>
                          <a:pt x="206081" y="47199"/>
                          <a:pt x="199703" y="44929"/>
                          <a:pt x="190500" y="49530"/>
                        </a:cubicBezTo>
                        <a:cubicBezTo>
                          <a:pt x="186404" y="51578"/>
                          <a:pt x="183279" y="55346"/>
                          <a:pt x="179070" y="57150"/>
                        </a:cubicBezTo>
                        <a:cubicBezTo>
                          <a:pt x="174067" y="59294"/>
                          <a:pt x="148536" y="63935"/>
                          <a:pt x="144780" y="64770"/>
                        </a:cubicBezTo>
                        <a:cubicBezTo>
                          <a:pt x="139668" y="65906"/>
                          <a:pt x="134768" y="68290"/>
                          <a:pt x="129540" y="68580"/>
                        </a:cubicBezTo>
                        <a:cubicBezTo>
                          <a:pt x="59532" y="72469"/>
                          <a:pt x="44878" y="72390"/>
                          <a:pt x="0" y="72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7" name="フリーフォーム 836"/>
                  <p:cNvSpPr/>
                  <p:nvPr/>
                </p:nvSpPr>
                <p:spPr>
                  <a:xfrm>
                    <a:off x="1737360" y="2316480"/>
                    <a:ext cx="99060" cy="171450"/>
                  </a:xfrm>
                  <a:custGeom>
                    <a:avLst/>
                    <a:gdLst>
                      <a:gd name="connsiteX0" fmla="*/ 99060 w 99060"/>
                      <a:gd name="connsiteY0" fmla="*/ 0 h 171450"/>
                      <a:gd name="connsiteX1" fmla="*/ 91440 w 99060"/>
                      <a:gd name="connsiteY1" fmla="*/ 19050 h 171450"/>
                      <a:gd name="connsiteX2" fmla="*/ 83820 w 99060"/>
                      <a:gd name="connsiteY2" fmla="*/ 30480 h 171450"/>
                      <a:gd name="connsiteX3" fmla="*/ 80010 w 99060"/>
                      <a:gd name="connsiteY3" fmla="*/ 41910 h 171450"/>
                      <a:gd name="connsiteX4" fmla="*/ 64770 w 99060"/>
                      <a:gd name="connsiteY4" fmla="*/ 64770 h 171450"/>
                      <a:gd name="connsiteX5" fmla="*/ 49530 w 99060"/>
                      <a:gd name="connsiteY5" fmla="*/ 87630 h 171450"/>
                      <a:gd name="connsiteX6" fmla="*/ 41910 w 99060"/>
                      <a:gd name="connsiteY6" fmla="*/ 99060 h 171450"/>
                      <a:gd name="connsiteX7" fmla="*/ 38100 w 99060"/>
                      <a:gd name="connsiteY7" fmla="*/ 110490 h 171450"/>
                      <a:gd name="connsiteX8" fmla="*/ 26670 w 99060"/>
                      <a:gd name="connsiteY8" fmla="*/ 118110 h 171450"/>
                      <a:gd name="connsiteX9" fmla="*/ 11430 w 99060"/>
                      <a:gd name="connsiteY9" fmla="*/ 140970 h 171450"/>
                      <a:gd name="connsiteX10" fmla="*/ 0 w 99060"/>
                      <a:gd name="connsiteY10"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0" h="171450">
                        <a:moveTo>
                          <a:pt x="99060" y="0"/>
                        </a:moveTo>
                        <a:cubicBezTo>
                          <a:pt x="96520" y="6350"/>
                          <a:pt x="94499" y="12933"/>
                          <a:pt x="91440" y="19050"/>
                        </a:cubicBezTo>
                        <a:cubicBezTo>
                          <a:pt x="89392" y="23146"/>
                          <a:pt x="85868" y="26384"/>
                          <a:pt x="83820" y="30480"/>
                        </a:cubicBezTo>
                        <a:cubicBezTo>
                          <a:pt x="82024" y="34072"/>
                          <a:pt x="81960" y="38399"/>
                          <a:pt x="80010" y="41910"/>
                        </a:cubicBezTo>
                        <a:cubicBezTo>
                          <a:pt x="75562" y="49916"/>
                          <a:pt x="69850" y="57150"/>
                          <a:pt x="64770" y="64770"/>
                        </a:cubicBezTo>
                        <a:lnTo>
                          <a:pt x="49530" y="87630"/>
                        </a:lnTo>
                        <a:cubicBezTo>
                          <a:pt x="46990" y="91440"/>
                          <a:pt x="43358" y="94716"/>
                          <a:pt x="41910" y="99060"/>
                        </a:cubicBezTo>
                        <a:cubicBezTo>
                          <a:pt x="40640" y="102870"/>
                          <a:pt x="40609" y="107354"/>
                          <a:pt x="38100" y="110490"/>
                        </a:cubicBezTo>
                        <a:cubicBezTo>
                          <a:pt x="35239" y="114066"/>
                          <a:pt x="30480" y="115570"/>
                          <a:pt x="26670" y="118110"/>
                        </a:cubicBezTo>
                        <a:cubicBezTo>
                          <a:pt x="21590" y="125730"/>
                          <a:pt x="14326" y="132282"/>
                          <a:pt x="11430" y="140970"/>
                        </a:cubicBezTo>
                        <a:cubicBezTo>
                          <a:pt x="2912" y="166524"/>
                          <a:pt x="7402" y="156646"/>
                          <a:pt x="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8" name="フリーフォーム 837"/>
                  <p:cNvSpPr/>
                  <p:nvPr/>
                </p:nvSpPr>
                <p:spPr>
                  <a:xfrm>
                    <a:off x="834390" y="2282190"/>
                    <a:ext cx="1002030" cy="1962150"/>
                  </a:xfrm>
                  <a:custGeom>
                    <a:avLst/>
                    <a:gdLst>
                      <a:gd name="connsiteX0" fmla="*/ 1002030 w 1002030"/>
                      <a:gd name="connsiteY0" fmla="*/ 0 h 1962150"/>
                      <a:gd name="connsiteX1" fmla="*/ 982980 w 1002030"/>
                      <a:gd name="connsiteY1" fmla="*/ 7620 h 1962150"/>
                      <a:gd name="connsiteX2" fmla="*/ 956310 w 1002030"/>
                      <a:gd name="connsiteY2" fmla="*/ 38100 h 1962150"/>
                      <a:gd name="connsiteX3" fmla="*/ 941070 w 1002030"/>
                      <a:gd name="connsiteY3" fmla="*/ 72390 h 1962150"/>
                      <a:gd name="connsiteX4" fmla="*/ 906780 w 1002030"/>
                      <a:gd name="connsiteY4" fmla="*/ 87630 h 1962150"/>
                      <a:gd name="connsiteX5" fmla="*/ 819150 w 1002030"/>
                      <a:gd name="connsiteY5" fmla="*/ 95250 h 1962150"/>
                      <a:gd name="connsiteX6" fmla="*/ 803910 w 1002030"/>
                      <a:gd name="connsiteY6" fmla="*/ 99060 h 1962150"/>
                      <a:gd name="connsiteX7" fmla="*/ 781050 w 1002030"/>
                      <a:gd name="connsiteY7" fmla="*/ 102870 h 1962150"/>
                      <a:gd name="connsiteX8" fmla="*/ 769620 w 1002030"/>
                      <a:gd name="connsiteY8" fmla="*/ 110490 h 1962150"/>
                      <a:gd name="connsiteX9" fmla="*/ 758190 w 1002030"/>
                      <a:gd name="connsiteY9" fmla="*/ 114300 h 1962150"/>
                      <a:gd name="connsiteX10" fmla="*/ 739140 w 1002030"/>
                      <a:gd name="connsiteY10" fmla="*/ 133350 h 1962150"/>
                      <a:gd name="connsiteX11" fmla="*/ 731520 w 1002030"/>
                      <a:gd name="connsiteY11" fmla="*/ 144780 h 1962150"/>
                      <a:gd name="connsiteX12" fmla="*/ 720090 w 1002030"/>
                      <a:gd name="connsiteY12" fmla="*/ 156210 h 1962150"/>
                      <a:gd name="connsiteX13" fmla="*/ 712470 w 1002030"/>
                      <a:gd name="connsiteY13" fmla="*/ 167640 h 1962150"/>
                      <a:gd name="connsiteX14" fmla="*/ 708660 w 1002030"/>
                      <a:gd name="connsiteY14" fmla="*/ 179070 h 1962150"/>
                      <a:gd name="connsiteX15" fmla="*/ 697230 w 1002030"/>
                      <a:gd name="connsiteY15" fmla="*/ 186690 h 1962150"/>
                      <a:gd name="connsiteX16" fmla="*/ 670560 w 1002030"/>
                      <a:gd name="connsiteY16" fmla="*/ 217170 h 1962150"/>
                      <a:gd name="connsiteX17" fmla="*/ 655320 w 1002030"/>
                      <a:gd name="connsiteY17" fmla="*/ 236220 h 1962150"/>
                      <a:gd name="connsiteX18" fmla="*/ 651510 w 1002030"/>
                      <a:gd name="connsiteY18" fmla="*/ 247650 h 1962150"/>
                      <a:gd name="connsiteX19" fmla="*/ 643890 w 1002030"/>
                      <a:gd name="connsiteY19" fmla="*/ 259080 h 1962150"/>
                      <a:gd name="connsiteX20" fmla="*/ 640080 w 1002030"/>
                      <a:gd name="connsiteY20" fmla="*/ 270510 h 1962150"/>
                      <a:gd name="connsiteX21" fmla="*/ 632460 w 1002030"/>
                      <a:gd name="connsiteY21" fmla="*/ 281940 h 1962150"/>
                      <a:gd name="connsiteX22" fmla="*/ 628650 w 1002030"/>
                      <a:gd name="connsiteY22" fmla="*/ 293370 h 1962150"/>
                      <a:gd name="connsiteX23" fmla="*/ 613410 w 1002030"/>
                      <a:gd name="connsiteY23" fmla="*/ 316230 h 1962150"/>
                      <a:gd name="connsiteX24" fmla="*/ 605790 w 1002030"/>
                      <a:gd name="connsiteY24" fmla="*/ 327660 h 1962150"/>
                      <a:gd name="connsiteX25" fmla="*/ 590550 w 1002030"/>
                      <a:gd name="connsiteY25" fmla="*/ 350520 h 1962150"/>
                      <a:gd name="connsiteX26" fmla="*/ 571500 w 1002030"/>
                      <a:gd name="connsiteY26" fmla="*/ 384810 h 1962150"/>
                      <a:gd name="connsiteX27" fmla="*/ 563880 w 1002030"/>
                      <a:gd name="connsiteY27" fmla="*/ 396240 h 1962150"/>
                      <a:gd name="connsiteX28" fmla="*/ 548640 w 1002030"/>
                      <a:gd name="connsiteY28" fmla="*/ 441960 h 1962150"/>
                      <a:gd name="connsiteX29" fmla="*/ 544830 w 1002030"/>
                      <a:gd name="connsiteY29" fmla="*/ 453390 h 1962150"/>
                      <a:gd name="connsiteX30" fmla="*/ 529590 w 1002030"/>
                      <a:gd name="connsiteY30" fmla="*/ 476250 h 1962150"/>
                      <a:gd name="connsiteX31" fmla="*/ 518160 w 1002030"/>
                      <a:gd name="connsiteY31" fmla="*/ 499110 h 1962150"/>
                      <a:gd name="connsiteX32" fmla="*/ 514350 w 1002030"/>
                      <a:gd name="connsiteY32" fmla="*/ 529590 h 1962150"/>
                      <a:gd name="connsiteX33" fmla="*/ 506730 w 1002030"/>
                      <a:gd name="connsiteY33" fmla="*/ 552450 h 1962150"/>
                      <a:gd name="connsiteX34" fmla="*/ 495300 w 1002030"/>
                      <a:gd name="connsiteY34" fmla="*/ 586740 h 1962150"/>
                      <a:gd name="connsiteX35" fmla="*/ 483870 w 1002030"/>
                      <a:gd name="connsiteY35" fmla="*/ 621030 h 1962150"/>
                      <a:gd name="connsiteX36" fmla="*/ 480060 w 1002030"/>
                      <a:gd name="connsiteY36" fmla="*/ 632460 h 1962150"/>
                      <a:gd name="connsiteX37" fmla="*/ 472440 w 1002030"/>
                      <a:gd name="connsiteY37" fmla="*/ 643890 h 1962150"/>
                      <a:gd name="connsiteX38" fmla="*/ 461010 w 1002030"/>
                      <a:gd name="connsiteY38" fmla="*/ 681990 h 1962150"/>
                      <a:gd name="connsiteX39" fmla="*/ 457200 w 1002030"/>
                      <a:gd name="connsiteY39" fmla="*/ 693420 h 1962150"/>
                      <a:gd name="connsiteX40" fmla="*/ 445770 w 1002030"/>
                      <a:gd name="connsiteY40" fmla="*/ 716280 h 1962150"/>
                      <a:gd name="connsiteX41" fmla="*/ 438150 w 1002030"/>
                      <a:gd name="connsiteY41" fmla="*/ 758190 h 1962150"/>
                      <a:gd name="connsiteX42" fmla="*/ 434340 w 1002030"/>
                      <a:gd name="connsiteY42" fmla="*/ 769620 h 1962150"/>
                      <a:gd name="connsiteX43" fmla="*/ 430530 w 1002030"/>
                      <a:gd name="connsiteY43" fmla="*/ 784860 h 1962150"/>
                      <a:gd name="connsiteX44" fmla="*/ 426720 w 1002030"/>
                      <a:gd name="connsiteY44" fmla="*/ 807720 h 1962150"/>
                      <a:gd name="connsiteX45" fmla="*/ 415290 w 1002030"/>
                      <a:gd name="connsiteY45" fmla="*/ 842010 h 1962150"/>
                      <a:gd name="connsiteX46" fmla="*/ 411480 w 1002030"/>
                      <a:gd name="connsiteY46" fmla="*/ 853440 h 1962150"/>
                      <a:gd name="connsiteX47" fmla="*/ 403860 w 1002030"/>
                      <a:gd name="connsiteY47" fmla="*/ 883920 h 1962150"/>
                      <a:gd name="connsiteX48" fmla="*/ 392430 w 1002030"/>
                      <a:gd name="connsiteY48" fmla="*/ 906780 h 1962150"/>
                      <a:gd name="connsiteX49" fmla="*/ 384810 w 1002030"/>
                      <a:gd name="connsiteY49" fmla="*/ 918210 h 1962150"/>
                      <a:gd name="connsiteX50" fmla="*/ 377190 w 1002030"/>
                      <a:gd name="connsiteY50" fmla="*/ 941070 h 1962150"/>
                      <a:gd name="connsiteX51" fmla="*/ 369570 w 1002030"/>
                      <a:gd name="connsiteY51" fmla="*/ 952500 h 1962150"/>
                      <a:gd name="connsiteX52" fmla="*/ 361950 w 1002030"/>
                      <a:gd name="connsiteY52" fmla="*/ 975360 h 1962150"/>
                      <a:gd name="connsiteX53" fmla="*/ 354330 w 1002030"/>
                      <a:gd name="connsiteY53" fmla="*/ 998220 h 1962150"/>
                      <a:gd name="connsiteX54" fmla="*/ 350520 w 1002030"/>
                      <a:gd name="connsiteY54" fmla="*/ 1009650 h 1962150"/>
                      <a:gd name="connsiteX55" fmla="*/ 342900 w 1002030"/>
                      <a:gd name="connsiteY55" fmla="*/ 1021080 h 1962150"/>
                      <a:gd name="connsiteX56" fmla="*/ 335280 w 1002030"/>
                      <a:gd name="connsiteY56" fmla="*/ 1043940 h 1962150"/>
                      <a:gd name="connsiteX57" fmla="*/ 327660 w 1002030"/>
                      <a:gd name="connsiteY57" fmla="*/ 1066800 h 1962150"/>
                      <a:gd name="connsiteX58" fmla="*/ 316230 w 1002030"/>
                      <a:gd name="connsiteY58" fmla="*/ 1101090 h 1962150"/>
                      <a:gd name="connsiteX59" fmla="*/ 312420 w 1002030"/>
                      <a:gd name="connsiteY59" fmla="*/ 1112520 h 1962150"/>
                      <a:gd name="connsiteX60" fmla="*/ 308610 w 1002030"/>
                      <a:gd name="connsiteY60" fmla="*/ 1123950 h 1962150"/>
                      <a:gd name="connsiteX61" fmla="*/ 300990 w 1002030"/>
                      <a:gd name="connsiteY61" fmla="*/ 1181100 h 1962150"/>
                      <a:gd name="connsiteX62" fmla="*/ 293370 w 1002030"/>
                      <a:gd name="connsiteY62" fmla="*/ 1203960 h 1962150"/>
                      <a:gd name="connsiteX63" fmla="*/ 285750 w 1002030"/>
                      <a:gd name="connsiteY63" fmla="*/ 1226820 h 1962150"/>
                      <a:gd name="connsiteX64" fmla="*/ 278130 w 1002030"/>
                      <a:gd name="connsiteY64" fmla="*/ 1249680 h 1962150"/>
                      <a:gd name="connsiteX65" fmla="*/ 274320 w 1002030"/>
                      <a:gd name="connsiteY65" fmla="*/ 1261110 h 1962150"/>
                      <a:gd name="connsiteX66" fmla="*/ 259080 w 1002030"/>
                      <a:gd name="connsiteY66" fmla="*/ 1283970 h 1962150"/>
                      <a:gd name="connsiteX67" fmla="*/ 251460 w 1002030"/>
                      <a:gd name="connsiteY67" fmla="*/ 1318260 h 1962150"/>
                      <a:gd name="connsiteX68" fmla="*/ 240030 w 1002030"/>
                      <a:gd name="connsiteY68" fmla="*/ 1352550 h 1962150"/>
                      <a:gd name="connsiteX69" fmla="*/ 236220 w 1002030"/>
                      <a:gd name="connsiteY69" fmla="*/ 1363980 h 1962150"/>
                      <a:gd name="connsiteX70" fmla="*/ 228600 w 1002030"/>
                      <a:gd name="connsiteY70" fmla="*/ 1390650 h 1962150"/>
                      <a:gd name="connsiteX71" fmla="*/ 220980 w 1002030"/>
                      <a:gd name="connsiteY71" fmla="*/ 1402080 h 1962150"/>
                      <a:gd name="connsiteX72" fmla="*/ 201930 w 1002030"/>
                      <a:gd name="connsiteY72" fmla="*/ 1424940 h 1962150"/>
                      <a:gd name="connsiteX73" fmla="*/ 194310 w 1002030"/>
                      <a:gd name="connsiteY73" fmla="*/ 1447800 h 1962150"/>
                      <a:gd name="connsiteX74" fmla="*/ 167640 w 1002030"/>
                      <a:gd name="connsiteY74" fmla="*/ 1482090 h 1962150"/>
                      <a:gd name="connsiteX75" fmla="*/ 160020 w 1002030"/>
                      <a:gd name="connsiteY75" fmla="*/ 1504950 h 1962150"/>
                      <a:gd name="connsiteX76" fmla="*/ 156210 w 1002030"/>
                      <a:gd name="connsiteY76" fmla="*/ 1516380 h 1962150"/>
                      <a:gd name="connsiteX77" fmla="*/ 140970 w 1002030"/>
                      <a:gd name="connsiteY77" fmla="*/ 1539240 h 1962150"/>
                      <a:gd name="connsiteX78" fmla="*/ 133350 w 1002030"/>
                      <a:gd name="connsiteY78" fmla="*/ 1562100 h 1962150"/>
                      <a:gd name="connsiteX79" fmla="*/ 129540 w 1002030"/>
                      <a:gd name="connsiteY79" fmla="*/ 1573530 h 1962150"/>
                      <a:gd name="connsiteX80" fmla="*/ 118110 w 1002030"/>
                      <a:gd name="connsiteY80" fmla="*/ 1596390 h 1962150"/>
                      <a:gd name="connsiteX81" fmla="*/ 110490 w 1002030"/>
                      <a:gd name="connsiteY81" fmla="*/ 1607820 h 1962150"/>
                      <a:gd name="connsiteX82" fmla="*/ 106680 w 1002030"/>
                      <a:gd name="connsiteY82" fmla="*/ 1619250 h 1962150"/>
                      <a:gd name="connsiteX83" fmla="*/ 99060 w 1002030"/>
                      <a:gd name="connsiteY83" fmla="*/ 1630680 h 1962150"/>
                      <a:gd name="connsiteX84" fmla="*/ 95250 w 1002030"/>
                      <a:gd name="connsiteY84" fmla="*/ 1642110 h 1962150"/>
                      <a:gd name="connsiteX85" fmla="*/ 80010 w 1002030"/>
                      <a:gd name="connsiteY85" fmla="*/ 1664970 h 1962150"/>
                      <a:gd name="connsiteX86" fmla="*/ 72390 w 1002030"/>
                      <a:gd name="connsiteY86" fmla="*/ 1676400 h 1962150"/>
                      <a:gd name="connsiteX87" fmla="*/ 64770 w 1002030"/>
                      <a:gd name="connsiteY87" fmla="*/ 1699260 h 1962150"/>
                      <a:gd name="connsiteX88" fmla="*/ 57150 w 1002030"/>
                      <a:gd name="connsiteY88" fmla="*/ 1710690 h 1962150"/>
                      <a:gd name="connsiteX89" fmla="*/ 49530 w 1002030"/>
                      <a:gd name="connsiteY89" fmla="*/ 1733550 h 1962150"/>
                      <a:gd name="connsiteX90" fmla="*/ 34290 w 1002030"/>
                      <a:gd name="connsiteY90" fmla="*/ 1779270 h 1962150"/>
                      <a:gd name="connsiteX91" fmla="*/ 22860 w 1002030"/>
                      <a:gd name="connsiteY91" fmla="*/ 1813560 h 1962150"/>
                      <a:gd name="connsiteX92" fmla="*/ 19050 w 1002030"/>
                      <a:gd name="connsiteY92" fmla="*/ 1824990 h 1962150"/>
                      <a:gd name="connsiteX93" fmla="*/ 15240 w 1002030"/>
                      <a:gd name="connsiteY93" fmla="*/ 1836420 h 1962150"/>
                      <a:gd name="connsiteX94" fmla="*/ 3810 w 1002030"/>
                      <a:gd name="connsiteY94" fmla="*/ 1859280 h 1962150"/>
                      <a:gd name="connsiteX95" fmla="*/ 0 w 1002030"/>
                      <a:gd name="connsiteY95" fmla="*/ 1897380 h 1962150"/>
                      <a:gd name="connsiteX96" fmla="*/ 3810 w 1002030"/>
                      <a:gd name="connsiteY96" fmla="*/ 1931670 h 1962150"/>
                      <a:gd name="connsiteX97" fmla="*/ 3810 w 1002030"/>
                      <a:gd name="connsiteY97" fmla="*/ 1962150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002030" h="1962150">
                        <a:moveTo>
                          <a:pt x="1002030" y="0"/>
                        </a:moveTo>
                        <a:cubicBezTo>
                          <a:pt x="995680" y="2540"/>
                          <a:pt x="989097" y="4561"/>
                          <a:pt x="982980" y="7620"/>
                        </a:cubicBezTo>
                        <a:cubicBezTo>
                          <a:pt x="970534" y="13843"/>
                          <a:pt x="960882" y="24384"/>
                          <a:pt x="956310" y="38100"/>
                        </a:cubicBezTo>
                        <a:cubicBezTo>
                          <a:pt x="952537" y="49418"/>
                          <a:pt x="950127" y="63333"/>
                          <a:pt x="941070" y="72390"/>
                        </a:cubicBezTo>
                        <a:cubicBezTo>
                          <a:pt x="932013" y="81447"/>
                          <a:pt x="918098" y="83857"/>
                          <a:pt x="906780" y="87630"/>
                        </a:cubicBezTo>
                        <a:cubicBezTo>
                          <a:pt x="871223" y="99482"/>
                          <a:pt x="899361" y="91239"/>
                          <a:pt x="819150" y="95250"/>
                        </a:cubicBezTo>
                        <a:cubicBezTo>
                          <a:pt x="814070" y="96520"/>
                          <a:pt x="809045" y="98033"/>
                          <a:pt x="803910" y="99060"/>
                        </a:cubicBezTo>
                        <a:cubicBezTo>
                          <a:pt x="796335" y="100575"/>
                          <a:pt x="788379" y="100427"/>
                          <a:pt x="781050" y="102870"/>
                        </a:cubicBezTo>
                        <a:cubicBezTo>
                          <a:pt x="776706" y="104318"/>
                          <a:pt x="773716" y="108442"/>
                          <a:pt x="769620" y="110490"/>
                        </a:cubicBezTo>
                        <a:cubicBezTo>
                          <a:pt x="766028" y="112286"/>
                          <a:pt x="762000" y="113030"/>
                          <a:pt x="758190" y="114300"/>
                        </a:cubicBezTo>
                        <a:cubicBezTo>
                          <a:pt x="737870" y="144780"/>
                          <a:pt x="764540" y="107950"/>
                          <a:pt x="739140" y="133350"/>
                        </a:cubicBezTo>
                        <a:cubicBezTo>
                          <a:pt x="735902" y="136588"/>
                          <a:pt x="734451" y="141262"/>
                          <a:pt x="731520" y="144780"/>
                        </a:cubicBezTo>
                        <a:cubicBezTo>
                          <a:pt x="728071" y="148919"/>
                          <a:pt x="723539" y="152071"/>
                          <a:pt x="720090" y="156210"/>
                        </a:cubicBezTo>
                        <a:cubicBezTo>
                          <a:pt x="717159" y="159728"/>
                          <a:pt x="714518" y="163544"/>
                          <a:pt x="712470" y="167640"/>
                        </a:cubicBezTo>
                        <a:cubicBezTo>
                          <a:pt x="710674" y="171232"/>
                          <a:pt x="711169" y="175934"/>
                          <a:pt x="708660" y="179070"/>
                        </a:cubicBezTo>
                        <a:cubicBezTo>
                          <a:pt x="705799" y="182646"/>
                          <a:pt x="701040" y="184150"/>
                          <a:pt x="697230" y="186690"/>
                        </a:cubicBezTo>
                        <a:cubicBezTo>
                          <a:pt x="679450" y="213360"/>
                          <a:pt x="689610" y="204470"/>
                          <a:pt x="670560" y="217170"/>
                        </a:cubicBezTo>
                        <a:cubicBezTo>
                          <a:pt x="660983" y="245900"/>
                          <a:pt x="675015" y="211601"/>
                          <a:pt x="655320" y="236220"/>
                        </a:cubicBezTo>
                        <a:cubicBezTo>
                          <a:pt x="652811" y="239356"/>
                          <a:pt x="653306" y="244058"/>
                          <a:pt x="651510" y="247650"/>
                        </a:cubicBezTo>
                        <a:cubicBezTo>
                          <a:pt x="649462" y="251746"/>
                          <a:pt x="645938" y="254984"/>
                          <a:pt x="643890" y="259080"/>
                        </a:cubicBezTo>
                        <a:cubicBezTo>
                          <a:pt x="642094" y="262672"/>
                          <a:pt x="641876" y="266918"/>
                          <a:pt x="640080" y="270510"/>
                        </a:cubicBezTo>
                        <a:cubicBezTo>
                          <a:pt x="638032" y="274606"/>
                          <a:pt x="634508" y="277844"/>
                          <a:pt x="632460" y="281940"/>
                        </a:cubicBezTo>
                        <a:cubicBezTo>
                          <a:pt x="630664" y="285532"/>
                          <a:pt x="630600" y="289859"/>
                          <a:pt x="628650" y="293370"/>
                        </a:cubicBezTo>
                        <a:cubicBezTo>
                          <a:pt x="624202" y="301376"/>
                          <a:pt x="618490" y="308610"/>
                          <a:pt x="613410" y="316230"/>
                        </a:cubicBezTo>
                        <a:cubicBezTo>
                          <a:pt x="610870" y="320040"/>
                          <a:pt x="607238" y="323316"/>
                          <a:pt x="605790" y="327660"/>
                        </a:cubicBezTo>
                        <a:cubicBezTo>
                          <a:pt x="600276" y="344202"/>
                          <a:pt x="604820" y="336250"/>
                          <a:pt x="590550" y="350520"/>
                        </a:cubicBezTo>
                        <a:cubicBezTo>
                          <a:pt x="583844" y="370638"/>
                          <a:pt x="588968" y="358608"/>
                          <a:pt x="571500" y="384810"/>
                        </a:cubicBezTo>
                        <a:cubicBezTo>
                          <a:pt x="568960" y="388620"/>
                          <a:pt x="565328" y="391896"/>
                          <a:pt x="563880" y="396240"/>
                        </a:cubicBezTo>
                        <a:lnTo>
                          <a:pt x="548640" y="441960"/>
                        </a:lnTo>
                        <a:cubicBezTo>
                          <a:pt x="547370" y="445770"/>
                          <a:pt x="547058" y="450048"/>
                          <a:pt x="544830" y="453390"/>
                        </a:cubicBezTo>
                        <a:cubicBezTo>
                          <a:pt x="539750" y="461010"/>
                          <a:pt x="532486" y="467562"/>
                          <a:pt x="529590" y="476250"/>
                        </a:cubicBezTo>
                        <a:cubicBezTo>
                          <a:pt x="524332" y="492024"/>
                          <a:pt x="528008" y="484338"/>
                          <a:pt x="518160" y="499110"/>
                        </a:cubicBezTo>
                        <a:cubicBezTo>
                          <a:pt x="516890" y="509270"/>
                          <a:pt x="516495" y="519578"/>
                          <a:pt x="514350" y="529590"/>
                        </a:cubicBezTo>
                        <a:cubicBezTo>
                          <a:pt x="512667" y="537444"/>
                          <a:pt x="509270" y="544830"/>
                          <a:pt x="506730" y="552450"/>
                        </a:cubicBezTo>
                        <a:lnTo>
                          <a:pt x="495300" y="586740"/>
                        </a:lnTo>
                        <a:lnTo>
                          <a:pt x="483870" y="621030"/>
                        </a:lnTo>
                        <a:cubicBezTo>
                          <a:pt x="482600" y="624840"/>
                          <a:pt x="482288" y="629118"/>
                          <a:pt x="480060" y="632460"/>
                        </a:cubicBezTo>
                        <a:lnTo>
                          <a:pt x="472440" y="643890"/>
                        </a:lnTo>
                        <a:cubicBezTo>
                          <a:pt x="466682" y="666922"/>
                          <a:pt x="470286" y="654162"/>
                          <a:pt x="461010" y="681990"/>
                        </a:cubicBezTo>
                        <a:cubicBezTo>
                          <a:pt x="459740" y="685800"/>
                          <a:pt x="459428" y="690078"/>
                          <a:pt x="457200" y="693420"/>
                        </a:cubicBezTo>
                        <a:cubicBezTo>
                          <a:pt x="448851" y="705943"/>
                          <a:pt x="449714" y="702478"/>
                          <a:pt x="445770" y="716280"/>
                        </a:cubicBezTo>
                        <a:cubicBezTo>
                          <a:pt x="438240" y="742635"/>
                          <a:pt x="445345" y="722216"/>
                          <a:pt x="438150" y="758190"/>
                        </a:cubicBezTo>
                        <a:cubicBezTo>
                          <a:pt x="437362" y="762128"/>
                          <a:pt x="435443" y="765758"/>
                          <a:pt x="434340" y="769620"/>
                        </a:cubicBezTo>
                        <a:cubicBezTo>
                          <a:pt x="432901" y="774655"/>
                          <a:pt x="431557" y="779725"/>
                          <a:pt x="430530" y="784860"/>
                        </a:cubicBezTo>
                        <a:cubicBezTo>
                          <a:pt x="429015" y="792435"/>
                          <a:pt x="428594" y="800226"/>
                          <a:pt x="426720" y="807720"/>
                        </a:cubicBezTo>
                        <a:lnTo>
                          <a:pt x="415290" y="842010"/>
                        </a:lnTo>
                        <a:cubicBezTo>
                          <a:pt x="414020" y="845820"/>
                          <a:pt x="412454" y="849544"/>
                          <a:pt x="411480" y="853440"/>
                        </a:cubicBezTo>
                        <a:cubicBezTo>
                          <a:pt x="408940" y="863600"/>
                          <a:pt x="409669" y="875206"/>
                          <a:pt x="403860" y="883920"/>
                        </a:cubicBezTo>
                        <a:cubicBezTo>
                          <a:pt x="382022" y="916677"/>
                          <a:pt x="408204" y="875232"/>
                          <a:pt x="392430" y="906780"/>
                        </a:cubicBezTo>
                        <a:cubicBezTo>
                          <a:pt x="390382" y="910876"/>
                          <a:pt x="386670" y="914026"/>
                          <a:pt x="384810" y="918210"/>
                        </a:cubicBezTo>
                        <a:cubicBezTo>
                          <a:pt x="381548" y="925550"/>
                          <a:pt x="381645" y="934387"/>
                          <a:pt x="377190" y="941070"/>
                        </a:cubicBezTo>
                        <a:cubicBezTo>
                          <a:pt x="374650" y="944880"/>
                          <a:pt x="371430" y="948316"/>
                          <a:pt x="369570" y="952500"/>
                        </a:cubicBezTo>
                        <a:cubicBezTo>
                          <a:pt x="366308" y="959840"/>
                          <a:pt x="364490" y="967740"/>
                          <a:pt x="361950" y="975360"/>
                        </a:cubicBezTo>
                        <a:lnTo>
                          <a:pt x="354330" y="998220"/>
                        </a:lnTo>
                        <a:cubicBezTo>
                          <a:pt x="353060" y="1002030"/>
                          <a:pt x="352748" y="1006308"/>
                          <a:pt x="350520" y="1009650"/>
                        </a:cubicBezTo>
                        <a:cubicBezTo>
                          <a:pt x="347980" y="1013460"/>
                          <a:pt x="344760" y="1016896"/>
                          <a:pt x="342900" y="1021080"/>
                        </a:cubicBezTo>
                        <a:cubicBezTo>
                          <a:pt x="339638" y="1028420"/>
                          <a:pt x="337820" y="1036320"/>
                          <a:pt x="335280" y="1043940"/>
                        </a:cubicBezTo>
                        <a:lnTo>
                          <a:pt x="327660" y="1066800"/>
                        </a:lnTo>
                        <a:lnTo>
                          <a:pt x="316230" y="1101090"/>
                        </a:lnTo>
                        <a:lnTo>
                          <a:pt x="312420" y="1112520"/>
                        </a:lnTo>
                        <a:lnTo>
                          <a:pt x="308610" y="1123950"/>
                        </a:lnTo>
                        <a:cubicBezTo>
                          <a:pt x="307342" y="1135366"/>
                          <a:pt x="304410" y="1167418"/>
                          <a:pt x="300990" y="1181100"/>
                        </a:cubicBezTo>
                        <a:cubicBezTo>
                          <a:pt x="299042" y="1188892"/>
                          <a:pt x="295910" y="1196340"/>
                          <a:pt x="293370" y="1203960"/>
                        </a:cubicBezTo>
                        <a:lnTo>
                          <a:pt x="285750" y="1226820"/>
                        </a:lnTo>
                        <a:lnTo>
                          <a:pt x="278130" y="1249680"/>
                        </a:lnTo>
                        <a:cubicBezTo>
                          <a:pt x="276860" y="1253490"/>
                          <a:pt x="276548" y="1257768"/>
                          <a:pt x="274320" y="1261110"/>
                        </a:cubicBezTo>
                        <a:cubicBezTo>
                          <a:pt x="269240" y="1268730"/>
                          <a:pt x="261976" y="1275282"/>
                          <a:pt x="259080" y="1283970"/>
                        </a:cubicBezTo>
                        <a:cubicBezTo>
                          <a:pt x="248179" y="1316672"/>
                          <a:pt x="264871" y="1264617"/>
                          <a:pt x="251460" y="1318260"/>
                        </a:cubicBezTo>
                        <a:lnTo>
                          <a:pt x="240030" y="1352550"/>
                        </a:lnTo>
                        <a:cubicBezTo>
                          <a:pt x="238760" y="1356360"/>
                          <a:pt x="237194" y="1360084"/>
                          <a:pt x="236220" y="1363980"/>
                        </a:cubicBezTo>
                        <a:cubicBezTo>
                          <a:pt x="234999" y="1368863"/>
                          <a:pt x="231333" y="1385184"/>
                          <a:pt x="228600" y="1390650"/>
                        </a:cubicBezTo>
                        <a:cubicBezTo>
                          <a:pt x="226552" y="1394746"/>
                          <a:pt x="223911" y="1398562"/>
                          <a:pt x="220980" y="1402080"/>
                        </a:cubicBezTo>
                        <a:cubicBezTo>
                          <a:pt x="212435" y="1412334"/>
                          <a:pt x="207335" y="1412778"/>
                          <a:pt x="201930" y="1424940"/>
                        </a:cubicBezTo>
                        <a:cubicBezTo>
                          <a:pt x="198668" y="1432280"/>
                          <a:pt x="199990" y="1442120"/>
                          <a:pt x="194310" y="1447800"/>
                        </a:cubicBezTo>
                        <a:cubicBezTo>
                          <a:pt x="184448" y="1457662"/>
                          <a:pt x="172197" y="1468418"/>
                          <a:pt x="167640" y="1482090"/>
                        </a:cubicBezTo>
                        <a:lnTo>
                          <a:pt x="160020" y="1504950"/>
                        </a:lnTo>
                        <a:cubicBezTo>
                          <a:pt x="158750" y="1508760"/>
                          <a:pt x="158438" y="1513038"/>
                          <a:pt x="156210" y="1516380"/>
                        </a:cubicBezTo>
                        <a:cubicBezTo>
                          <a:pt x="151130" y="1524000"/>
                          <a:pt x="143866" y="1530552"/>
                          <a:pt x="140970" y="1539240"/>
                        </a:cubicBezTo>
                        <a:lnTo>
                          <a:pt x="133350" y="1562100"/>
                        </a:lnTo>
                        <a:cubicBezTo>
                          <a:pt x="132080" y="1565910"/>
                          <a:pt x="131768" y="1570188"/>
                          <a:pt x="129540" y="1573530"/>
                        </a:cubicBezTo>
                        <a:cubicBezTo>
                          <a:pt x="107702" y="1606287"/>
                          <a:pt x="133884" y="1564842"/>
                          <a:pt x="118110" y="1596390"/>
                        </a:cubicBezTo>
                        <a:cubicBezTo>
                          <a:pt x="116062" y="1600486"/>
                          <a:pt x="112538" y="1603724"/>
                          <a:pt x="110490" y="1607820"/>
                        </a:cubicBezTo>
                        <a:cubicBezTo>
                          <a:pt x="108694" y="1611412"/>
                          <a:pt x="108476" y="1615658"/>
                          <a:pt x="106680" y="1619250"/>
                        </a:cubicBezTo>
                        <a:cubicBezTo>
                          <a:pt x="104632" y="1623346"/>
                          <a:pt x="101108" y="1626584"/>
                          <a:pt x="99060" y="1630680"/>
                        </a:cubicBezTo>
                        <a:cubicBezTo>
                          <a:pt x="97264" y="1634272"/>
                          <a:pt x="97200" y="1638599"/>
                          <a:pt x="95250" y="1642110"/>
                        </a:cubicBezTo>
                        <a:cubicBezTo>
                          <a:pt x="90802" y="1650116"/>
                          <a:pt x="85090" y="1657350"/>
                          <a:pt x="80010" y="1664970"/>
                        </a:cubicBezTo>
                        <a:cubicBezTo>
                          <a:pt x="77470" y="1668780"/>
                          <a:pt x="73838" y="1672056"/>
                          <a:pt x="72390" y="1676400"/>
                        </a:cubicBezTo>
                        <a:cubicBezTo>
                          <a:pt x="69850" y="1684020"/>
                          <a:pt x="69225" y="1692577"/>
                          <a:pt x="64770" y="1699260"/>
                        </a:cubicBezTo>
                        <a:cubicBezTo>
                          <a:pt x="62230" y="1703070"/>
                          <a:pt x="59010" y="1706506"/>
                          <a:pt x="57150" y="1710690"/>
                        </a:cubicBezTo>
                        <a:cubicBezTo>
                          <a:pt x="53888" y="1718030"/>
                          <a:pt x="52070" y="1725930"/>
                          <a:pt x="49530" y="1733550"/>
                        </a:cubicBezTo>
                        <a:lnTo>
                          <a:pt x="34290" y="1779270"/>
                        </a:lnTo>
                        <a:lnTo>
                          <a:pt x="22860" y="1813560"/>
                        </a:lnTo>
                        <a:lnTo>
                          <a:pt x="19050" y="1824990"/>
                        </a:lnTo>
                        <a:cubicBezTo>
                          <a:pt x="17780" y="1828800"/>
                          <a:pt x="17468" y="1833078"/>
                          <a:pt x="15240" y="1836420"/>
                        </a:cubicBezTo>
                        <a:cubicBezTo>
                          <a:pt x="5392" y="1851192"/>
                          <a:pt x="9068" y="1843506"/>
                          <a:pt x="3810" y="1859280"/>
                        </a:cubicBezTo>
                        <a:cubicBezTo>
                          <a:pt x="2540" y="1871980"/>
                          <a:pt x="0" y="1884617"/>
                          <a:pt x="0" y="1897380"/>
                        </a:cubicBezTo>
                        <a:cubicBezTo>
                          <a:pt x="0" y="1908880"/>
                          <a:pt x="3135" y="1920190"/>
                          <a:pt x="3810" y="1931670"/>
                        </a:cubicBezTo>
                        <a:cubicBezTo>
                          <a:pt x="4407" y="1941812"/>
                          <a:pt x="3810" y="1951990"/>
                          <a:pt x="3810" y="1962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9" name="フリーフォーム 838"/>
                  <p:cNvSpPr/>
                  <p:nvPr/>
                </p:nvSpPr>
                <p:spPr>
                  <a:xfrm>
                    <a:off x="604358" y="2266950"/>
                    <a:ext cx="1228252" cy="1847962"/>
                  </a:xfrm>
                  <a:custGeom>
                    <a:avLst/>
                    <a:gdLst>
                      <a:gd name="connsiteX0" fmla="*/ 1228252 w 1228252"/>
                      <a:gd name="connsiteY0" fmla="*/ 0 h 1847962"/>
                      <a:gd name="connsiteX1" fmla="*/ 1224442 w 1228252"/>
                      <a:gd name="connsiteY1" fmla="*/ 19050 h 1847962"/>
                      <a:gd name="connsiteX2" fmla="*/ 1213012 w 1228252"/>
                      <a:gd name="connsiteY2" fmla="*/ 26670 h 1847962"/>
                      <a:gd name="connsiteX3" fmla="*/ 1193962 w 1228252"/>
                      <a:gd name="connsiteY3" fmla="*/ 49530 h 1847962"/>
                      <a:gd name="connsiteX4" fmla="*/ 1190152 w 1228252"/>
                      <a:gd name="connsiteY4" fmla="*/ 64770 h 1847962"/>
                      <a:gd name="connsiteX5" fmla="*/ 1186342 w 1228252"/>
                      <a:gd name="connsiteY5" fmla="*/ 83820 h 1847962"/>
                      <a:gd name="connsiteX6" fmla="*/ 1174912 w 1228252"/>
                      <a:gd name="connsiteY6" fmla="*/ 95250 h 1847962"/>
                      <a:gd name="connsiteX7" fmla="*/ 1110142 w 1228252"/>
                      <a:gd name="connsiteY7" fmla="*/ 106680 h 1847962"/>
                      <a:gd name="connsiteX8" fmla="*/ 1056802 w 1228252"/>
                      <a:gd name="connsiteY8" fmla="*/ 110490 h 1847962"/>
                      <a:gd name="connsiteX9" fmla="*/ 1041562 w 1228252"/>
                      <a:gd name="connsiteY9" fmla="*/ 114300 h 1847962"/>
                      <a:gd name="connsiteX10" fmla="*/ 1030132 w 1228252"/>
                      <a:gd name="connsiteY10" fmla="*/ 118110 h 1847962"/>
                      <a:gd name="connsiteX11" fmla="*/ 999652 w 1228252"/>
                      <a:gd name="connsiteY11" fmla="*/ 125730 h 1847962"/>
                      <a:gd name="connsiteX12" fmla="*/ 988222 w 1228252"/>
                      <a:gd name="connsiteY12" fmla="*/ 133350 h 1847962"/>
                      <a:gd name="connsiteX13" fmla="*/ 965362 w 1228252"/>
                      <a:gd name="connsiteY13" fmla="*/ 144780 h 1847962"/>
                      <a:gd name="connsiteX14" fmla="*/ 957742 w 1228252"/>
                      <a:gd name="connsiteY14" fmla="*/ 156210 h 1847962"/>
                      <a:gd name="connsiteX15" fmla="*/ 946312 w 1228252"/>
                      <a:gd name="connsiteY15" fmla="*/ 163830 h 1847962"/>
                      <a:gd name="connsiteX16" fmla="*/ 896782 w 1228252"/>
                      <a:gd name="connsiteY16" fmla="*/ 175260 h 1847962"/>
                      <a:gd name="connsiteX17" fmla="*/ 873922 w 1228252"/>
                      <a:gd name="connsiteY17" fmla="*/ 190500 h 1847962"/>
                      <a:gd name="connsiteX18" fmla="*/ 851062 w 1228252"/>
                      <a:gd name="connsiteY18" fmla="*/ 224790 h 1847962"/>
                      <a:gd name="connsiteX19" fmla="*/ 843442 w 1228252"/>
                      <a:gd name="connsiteY19" fmla="*/ 236220 h 1847962"/>
                      <a:gd name="connsiteX20" fmla="*/ 835822 w 1228252"/>
                      <a:gd name="connsiteY20" fmla="*/ 247650 h 1847962"/>
                      <a:gd name="connsiteX21" fmla="*/ 816772 w 1228252"/>
                      <a:gd name="connsiteY21" fmla="*/ 281940 h 1847962"/>
                      <a:gd name="connsiteX22" fmla="*/ 805342 w 1228252"/>
                      <a:gd name="connsiteY22" fmla="*/ 289560 h 1847962"/>
                      <a:gd name="connsiteX23" fmla="*/ 793912 w 1228252"/>
                      <a:gd name="connsiteY23" fmla="*/ 312420 h 1847962"/>
                      <a:gd name="connsiteX24" fmla="*/ 782482 w 1228252"/>
                      <a:gd name="connsiteY24" fmla="*/ 320040 h 1847962"/>
                      <a:gd name="connsiteX25" fmla="*/ 767242 w 1228252"/>
                      <a:gd name="connsiteY25" fmla="*/ 339090 h 1847962"/>
                      <a:gd name="connsiteX26" fmla="*/ 759622 w 1228252"/>
                      <a:gd name="connsiteY26" fmla="*/ 361950 h 1847962"/>
                      <a:gd name="connsiteX27" fmla="*/ 748192 w 1228252"/>
                      <a:gd name="connsiteY27" fmla="*/ 384810 h 1847962"/>
                      <a:gd name="connsiteX28" fmla="*/ 740572 w 1228252"/>
                      <a:gd name="connsiteY28" fmla="*/ 396240 h 1847962"/>
                      <a:gd name="connsiteX29" fmla="*/ 725332 w 1228252"/>
                      <a:gd name="connsiteY29" fmla="*/ 430530 h 1847962"/>
                      <a:gd name="connsiteX30" fmla="*/ 717712 w 1228252"/>
                      <a:gd name="connsiteY30" fmla="*/ 457200 h 1847962"/>
                      <a:gd name="connsiteX31" fmla="*/ 710092 w 1228252"/>
                      <a:gd name="connsiteY31" fmla="*/ 483870 h 1847962"/>
                      <a:gd name="connsiteX32" fmla="*/ 702472 w 1228252"/>
                      <a:gd name="connsiteY32" fmla="*/ 495300 h 1847962"/>
                      <a:gd name="connsiteX33" fmla="*/ 694852 w 1228252"/>
                      <a:gd name="connsiteY33" fmla="*/ 518160 h 1847962"/>
                      <a:gd name="connsiteX34" fmla="*/ 687232 w 1228252"/>
                      <a:gd name="connsiteY34" fmla="*/ 529590 h 1847962"/>
                      <a:gd name="connsiteX35" fmla="*/ 679612 w 1228252"/>
                      <a:gd name="connsiteY35" fmla="*/ 552450 h 1847962"/>
                      <a:gd name="connsiteX36" fmla="*/ 668182 w 1228252"/>
                      <a:gd name="connsiteY36" fmla="*/ 575310 h 1847962"/>
                      <a:gd name="connsiteX37" fmla="*/ 660562 w 1228252"/>
                      <a:gd name="connsiteY37" fmla="*/ 586740 h 1847962"/>
                      <a:gd name="connsiteX38" fmla="*/ 656752 w 1228252"/>
                      <a:gd name="connsiteY38" fmla="*/ 598170 h 1847962"/>
                      <a:gd name="connsiteX39" fmla="*/ 649132 w 1228252"/>
                      <a:gd name="connsiteY39" fmla="*/ 609600 h 1847962"/>
                      <a:gd name="connsiteX40" fmla="*/ 641512 w 1228252"/>
                      <a:gd name="connsiteY40" fmla="*/ 632460 h 1847962"/>
                      <a:gd name="connsiteX41" fmla="*/ 633892 w 1228252"/>
                      <a:gd name="connsiteY41" fmla="*/ 655320 h 1847962"/>
                      <a:gd name="connsiteX42" fmla="*/ 630082 w 1228252"/>
                      <a:gd name="connsiteY42" fmla="*/ 666750 h 1847962"/>
                      <a:gd name="connsiteX43" fmla="*/ 622462 w 1228252"/>
                      <a:gd name="connsiteY43" fmla="*/ 704850 h 1847962"/>
                      <a:gd name="connsiteX44" fmla="*/ 618652 w 1228252"/>
                      <a:gd name="connsiteY44" fmla="*/ 720090 h 1847962"/>
                      <a:gd name="connsiteX45" fmla="*/ 614842 w 1228252"/>
                      <a:gd name="connsiteY45" fmla="*/ 731520 h 1847962"/>
                      <a:gd name="connsiteX46" fmla="*/ 607222 w 1228252"/>
                      <a:gd name="connsiteY46" fmla="*/ 773430 h 1847962"/>
                      <a:gd name="connsiteX47" fmla="*/ 584362 w 1228252"/>
                      <a:gd name="connsiteY47" fmla="*/ 819150 h 1847962"/>
                      <a:gd name="connsiteX48" fmla="*/ 576742 w 1228252"/>
                      <a:gd name="connsiteY48" fmla="*/ 830580 h 1847962"/>
                      <a:gd name="connsiteX49" fmla="*/ 565312 w 1228252"/>
                      <a:gd name="connsiteY49" fmla="*/ 838200 h 1847962"/>
                      <a:gd name="connsiteX50" fmla="*/ 550072 w 1228252"/>
                      <a:gd name="connsiteY50" fmla="*/ 861060 h 1847962"/>
                      <a:gd name="connsiteX51" fmla="*/ 546262 w 1228252"/>
                      <a:gd name="connsiteY51" fmla="*/ 872490 h 1847962"/>
                      <a:gd name="connsiteX52" fmla="*/ 534832 w 1228252"/>
                      <a:gd name="connsiteY52" fmla="*/ 880110 h 1847962"/>
                      <a:gd name="connsiteX53" fmla="*/ 515782 w 1228252"/>
                      <a:gd name="connsiteY53" fmla="*/ 902970 h 1847962"/>
                      <a:gd name="connsiteX54" fmla="*/ 504352 w 1228252"/>
                      <a:gd name="connsiteY54" fmla="*/ 910590 h 1847962"/>
                      <a:gd name="connsiteX55" fmla="*/ 496732 w 1228252"/>
                      <a:gd name="connsiteY55" fmla="*/ 922020 h 1847962"/>
                      <a:gd name="connsiteX56" fmla="*/ 485302 w 1228252"/>
                      <a:gd name="connsiteY56" fmla="*/ 929640 h 1847962"/>
                      <a:gd name="connsiteX57" fmla="*/ 473872 w 1228252"/>
                      <a:gd name="connsiteY57" fmla="*/ 941070 h 1847962"/>
                      <a:gd name="connsiteX58" fmla="*/ 462442 w 1228252"/>
                      <a:gd name="connsiteY58" fmla="*/ 948690 h 1847962"/>
                      <a:gd name="connsiteX59" fmla="*/ 451012 w 1228252"/>
                      <a:gd name="connsiteY59" fmla="*/ 960120 h 1847962"/>
                      <a:gd name="connsiteX60" fmla="*/ 428152 w 1228252"/>
                      <a:gd name="connsiteY60" fmla="*/ 971550 h 1847962"/>
                      <a:gd name="connsiteX61" fmla="*/ 420532 w 1228252"/>
                      <a:gd name="connsiteY61" fmla="*/ 982980 h 1847962"/>
                      <a:gd name="connsiteX62" fmla="*/ 397672 w 1228252"/>
                      <a:gd name="connsiteY62" fmla="*/ 998220 h 1847962"/>
                      <a:gd name="connsiteX63" fmla="*/ 382432 w 1228252"/>
                      <a:gd name="connsiteY63" fmla="*/ 1017270 h 1847962"/>
                      <a:gd name="connsiteX64" fmla="*/ 363382 w 1228252"/>
                      <a:gd name="connsiteY64" fmla="*/ 1032510 h 1847962"/>
                      <a:gd name="connsiteX65" fmla="*/ 336712 w 1228252"/>
                      <a:gd name="connsiteY65" fmla="*/ 1059180 h 1847962"/>
                      <a:gd name="connsiteX66" fmla="*/ 321472 w 1228252"/>
                      <a:gd name="connsiteY66" fmla="*/ 1082040 h 1847962"/>
                      <a:gd name="connsiteX67" fmla="*/ 302422 w 1228252"/>
                      <a:gd name="connsiteY67" fmla="*/ 1104900 h 1847962"/>
                      <a:gd name="connsiteX68" fmla="*/ 294802 w 1228252"/>
                      <a:gd name="connsiteY68" fmla="*/ 1135380 h 1847962"/>
                      <a:gd name="connsiteX69" fmla="*/ 271942 w 1228252"/>
                      <a:gd name="connsiteY69" fmla="*/ 1203960 h 1847962"/>
                      <a:gd name="connsiteX70" fmla="*/ 260512 w 1228252"/>
                      <a:gd name="connsiteY70" fmla="*/ 1226820 h 1847962"/>
                      <a:gd name="connsiteX71" fmla="*/ 252892 w 1228252"/>
                      <a:gd name="connsiteY71" fmla="*/ 1249680 h 1847962"/>
                      <a:gd name="connsiteX72" fmla="*/ 245272 w 1228252"/>
                      <a:gd name="connsiteY72" fmla="*/ 1295400 h 1847962"/>
                      <a:gd name="connsiteX73" fmla="*/ 237652 w 1228252"/>
                      <a:gd name="connsiteY73" fmla="*/ 1318260 h 1847962"/>
                      <a:gd name="connsiteX74" fmla="*/ 233842 w 1228252"/>
                      <a:gd name="connsiteY74" fmla="*/ 1352550 h 1847962"/>
                      <a:gd name="connsiteX75" fmla="*/ 230032 w 1228252"/>
                      <a:gd name="connsiteY75" fmla="*/ 1363980 h 1847962"/>
                      <a:gd name="connsiteX76" fmla="*/ 222412 w 1228252"/>
                      <a:gd name="connsiteY76" fmla="*/ 1489710 h 1847962"/>
                      <a:gd name="connsiteX77" fmla="*/ 218602 w 1228252"/>
                      <a:gd name="connsiteY77" fmla="*/ 1539240 h 1847962"/>
                      <a:gd name="connsiteX78" fmla="*/ 214792 w 1228252"/>
                      <a:gd name="connsiteY78" fmla="*/ 1550670 h 1847962"/>
                      <a:gd name="connsiteX79" fmla="*/ 207172 w 1228252"/>
                      <a:gd name="connsiteY79" fmla="*/ 1588770 h 1847962"/>
                      <a:gd name="connsiteX80" fmla="*/ 199552 w 1228252"/>
                      <a:gd name="connsiteY80" fmla="*/ 1611630 h 1847962"/>
                      <a:gd name="connsiteX81" fmla="*/ 195742 w 1228252"/>
                      <a:gd name="connsiteY81" fmla="*/ 1649730 h 1847962"/>
                      <a:gd name="connsiteX82" fmla="*/ 188122 w 1228252"/>
                      <a:gd name="connsiteY82" fmla="*/ 1661160 h 1847962"/>
                      <a:gd name="connsiteX83" fmla="*/ 184312 w 1228252"/>
                      <a:gd name="connsiteY83" fmla="*/ 1672590 h 1847962"/>
                      <a:gd name="connsiteX84" fmla="*/ 180502 w 1228252"/>
                      <a:gd name="connsiteY84" fmla="*/ 1699260 h 1847962"/>
                      <a:gd name="connsiteX85" fmla="*/ 176692 w 1228252"/>
                      <a:gd name="connsiteY85" fmla="*/ 1710690 h 1847962"/>
                      <a:gd name="connsiteX86" fmla="*/ 172882 w 1228252"/>
                      <a:gd name="connsiteY86" fmla="*/ 1725930 h 1847962"/>
                      <a:gd name="connsiteX87" fmla="*/ 165262 w 1228252"/>
                      <a:gd name="connsiteY87" fmla="*/ 1748790 h 1847962"/>
                      <a:gd name="connsiteX88" fmla="*/ 157642 w 1228252"/>
                      <a:gd name="connsiteY88" fmla="*/ 1760220 h 1847962"/>
                      <a:gd name="connsiteX89" fmla="*/ 153832 w 1228252"/>
                      <a:gd name="connsiteY89" fmla="*/ 1771650 h 1847962"/>
                      <a:gd name="connsiteX90" fmla="*/ 142402 w 1228252"/>
                      <a:gd name="connsiteY90" fmla="*/ 1779270 h 1847962"/>
                      <a:gd name="connsiteX91" fmla="*/ 130972 w 1228252"/>
                      <a:gd name="connsiteY91" fmla="*/ 1790700 h 1847962"/>
                      <a:gd name="connsiteX92" fmla="*/ 108112 w 1228252"/>
                      <a:gd name="connsiteY92" fmla="*/ 1798320 h 1847962"/>
                      <a:gd name="connsiteX93" fmla="*/ 96682 w 1228252"/>
                      <a:gd name="connsiteY93" fmla="*/ 1805940 h 1847962"/>
                      <a:gd name="connsiteX94" fmla="*/ 73822 w 1228252"/>
                      <a:gd name="connsiteY94" fmla="*/ 1813560 h 1847962"/>
                      <a:gd name="connsiteX95" fmla="*/ 62392 w 1228252"/>
                      <a:gd name="connsiteY95" fmla="*/ 1817370 h 1847962"/>
                      <a:gd name="connsiteX96" fmla="*/ 39532 w 1228252"/>
                      <a:gd name="connsiteY96" fmla="*/ 1828800 h 1847962"/>
                      <a:gd name="connsiteX97" fmla="*/ 12862 w 1228252"/>
                      <a:gd name="connsiteY97" fmla="*/ 1840230 h 1847962"/>
                      <a:gd name="connsiteX98" fmla="*/ 1432 w 1228252"/>
                      <a:gd name="connsiteY98" fmla="*/ 1821180 h 184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28252" h="1847962">
                        <a:moveTo>
                          <a:pt x="1228252" y="0"/>
                        </a:moveTo>
                        <a:cubicBezTo>
                          <a:pt x="1226982" y="6350"/>
                          <a:pt x="1227655" y="13427"/>
                          <a:pt x="1224442" y="19050"/>
                        </a:cubicBezTo>
                        <a:cubicBezTo>
                          <a:pt x="1222170" y="23026"/>
                          <a:pt x="1216530" y="23739"/>
                          <a:pt x="1213012" y="26670"/>
                        </a:cubicBezTo>
                        <a:cubicBezTo>
                          <a:pt x="1202011" y="35837"/>
                          <a:pt x="1201454" y="38291"/>
                          <a:pt x="1193962" y="49530"/>
                        </a:cubicBezTo>
                        <a:cubicBezTo>
                          <a:pt x="1192692" y="54610"/>
                          <a:pt x="1191288" y="59658"/>
                          <a:pt x="1190152" y="64770"/>
                        </a:cubicBezTo>
                        <a:cubicBezTo>
                          <a:pt x="1188747" y="71092"/>
                          <a:pt x="1189238" y="78028"/>
                          <a:pt x="1186342" y="83820"/>
                        </a:cubicBezTo>
                        <a:cubicBezTo>
                          <a:pt x="1183932" y="88639"/>
                          <a:pt x="1179622" y="92633"/>
                          <a:pt x="1174912" y="95250"/>
                        </a:cubicBezTo>
                        <a:cubicBezTo>
                          <a:pt x="1156301" y="105590"/>
                          <a:pt x="1129390" y="105140"/>
                          <a:pt x="1110142" y="106680"/>
                        </a:cubicBezTo>
                        <a:lnTo>
                          <a:pt x="1056802" y="110490"/>
                        </a:lnTo>
                        <a:cubicBezTo>
                          <a:pt x="1051722" y="111760"/>
                          <a:pt x="1046597" y="112861"/>
                          <a:pt x="1041562" y="114300"/>
                        </a:cubicBezTo>
                        <a:cubicBezTo>
                          <a:pt x="1037700" y="115403"/>
                          <a:pt x="1034028" y="117136"/>
                          <a:pt x="1030132" y="118110"/>
                        </a:cubicBezTo>
                        <a:cubicBezTo>
                          <a:pt x="1021437" y="120284"/>
                          <a:pt x="1008361" y="121375"/>
                          <a:pt x="999652" y="125730"/>
                        </a:cubicBezTo>
                        <a:cubicBezTo>
                          <a:pt x="995556" y="127778"/>
                          <a:pt x="992318" y="131302"/>
                          <a:pt x="988222" y="133350"/>
                        </a:cubicBezTo>
                        <a:cubicBezTo>
                          <a:pt x="956674" y="149124"/>
                          <a:pt x="998119" y="122942"/>
                          <a:pt x="965362" y="144780"/>
                        </a:cubicBezTo>
                        <a:cubicBezTo>
                          <a:pt x="962822" y="148590"/>
                          <a:pt x="960980" y="152972"/>
                          <a:pt x="957742" y="156210"/>
                        </a:cubicBezTo>
                        <a:cubicBezTo>
                          <a:pt x="954504" y="159448"/>
                          <a:pt x="950496" y="161970"/>
                          <a:pt x="946312" y="163830"/>
                        </a:cubicBezTo>
                        <a:cubicBezTo>
                          <a:pt x="926493" y="172638"/>
                          <a:pt x="918478" y="172161"/>
                          <a:pt x="896782" y="175260"/>
                        </a:cubicBezTo>
                        <a:cubicBezTo>
                          <a:pt x="889162" y="180340"/>
                          <a:pt x="879002" y="182880"/>
                          <a:pt x="873922" y="190500"/>
                        </a:cubicBezTo>
                        <a:lnTo>
                          <a:pt x="851062" y="224790"/>
                        </a:lnTo>
                        <a:lnTo>
                          <a:pt x="843442" y="236220"/>
                        </a:lnTo>
                        <a:cubicBezTo>
                          <a:pt x="840902" y="240030"/>
                          <a:pt x="837270" y="243306"/>
                          <a:pt x="835822" y="247650"/>
                        </a:cubicBezTo>
                        <a:cubicBezTo>
                          <a:pt x="831852" y="259561"/>
                          <a:pt x="828001" y="274454"/>
                          <a:pt x="816772" y="281940"/>
                        </a:cubicBezTo>
                        <a:lnTo>
                          <a:pt x="805342" y="289560"/>
                        </a:lnTo>
                        <a:cubicBezTo>
                          <a:pt x="802243" y="298856"/>
                          <a:pt x="801298" y="305034"/>
                          <a:pt x="793912" y="312420"/>
                        </a:cubicBezTo>
                        <a:cubicBezTo>
                          <a:pt x="790674" y="315658"/>
                          <a:pt x="786292" y="317500"/>
                          <a:pt x="782482" y="320040"/>
                        </a:cubicBezTo>
                        <a:cubicBezTo>
                          <a:pt x="768587" y="361725"/>
                          <a:pt x="791861" y="299699"/>
                          <a:pt x="767242" y="339090"/>
                        </a:cubicBezTo>
                        <a:cubicBezTo>
                          <a:pt x="762985" y="345901"/>
                          <a:pt x="764077" y="355267"/>
                          <a:pt x="759622" y="361950"/>
                        </a:cubicBezTo>
                        <a:cubicBezTo>
                          <a:pt x="737784" y="394707"/>
                          <a:pt x="763966" y="353262"/>
                          <a:pt x="748192" y="384810"/>
                        </a:cubicBezTo>
                        <a:cubicBezTo>
                          <a:pt x="746144" y="388906"/>
                          <a:pt x="742432" y="392056"/>
                          <a:pt x="740572" y="396240"/>
                        </a:cubicBezTo>
                        <a:cubicBezTo>
                          <a:pt x="722436" y="437046"/>
                          <a:pt x="742577" y="404662"/>
                          <a:pt x="725332" y="430530"/>
                        </a:cubicBezTo>
                        <a:cubicBezTo>
                          <a:pt x="713421" y="478173"/>
                          <a:pt x="728644" y="418939"/>
                          <a:pt x="717712" y="457200"/>
                        </a:cubicBezTo>
                        <a:cubicBezTo>
                          <a:pt x="716084" y="462897"/>
                          <a:pt x="713137" y="477780"/>
                          <a:pt x="710092" y="483870"/>
                        </a:cubicBezTo>
                        <a:cubicBezTo>
                          <a:pt x="708044" y="487966"/>
                          <a:pt x="704332" y="491116"/>
                          <a:pt x="702472" y="495300"/>
                        </a:cubicBezTo>
                        <a:cubicBezTo>
                          <a:pt x="699210" y="502640"/>
                          <a:pt x="699307" y="511477"/>
                          <a:pt x="694852" y="518160"/>
                        </a:cubicBezTo>
                        <a:cubicBezTo>
                          <a:pt x="692312" y="521970"/>
                          <a:pt x="689092" y="525406"/>
                          <a:pt x="687232" y="529590"/>
                        </a:cubicBezTo>
                        <a:cubicBezTo>
                          <a:pt x="683970" y="536930"/>
                          <a:pt x="684067" y="545767"/>
                          <a:pt x="679612" y="552450"/>
                        </a:cubicBezTo>
                        <a:cubicBezTo>
                          <a:pt x="657774" y="585207"/>
                          <a:pt x="683956" y="543762"/>
                          <a:pt x="668182" y="575310"/>
                        </a:cubicBezTo>
                        <a:cubicBezTo>
                          <a:pt x="666134" y="579406"/>
                          <a:pt x="662610" y="582644"/>
                          <a:pt x="660562" y="586740"/>
                        </a:cubicBezTo>
                        <a:cubicBezTo>
                          <a:pt x="658766" y="590332"/>
                          <a:pt x="658548" y="594578"/>
                          <a:pt x="656752" y="598170"/>
                        </a:cubicBezTo>
                        <a:cubicBezTo>
                          <a:pt x="654704" y="602266"/>
                          <a:pt x="650992" y="605416"/>
                          <a:pt x="649132" y="609600"/>
                        </a:cubicBezTo>
                        <a:cubicBezTo>
                          <a:pt x="645870" y="616940"/>
                          <a:pt x="644052" y="624840"/>
                          <a:pt x="641512" y="632460"/>
                        </a:cubicBezTo>
                        <a:lnTo>
                          <a:pt x="633892" y="655320"/>
                        </a:lnTo>
                        <a:cubicBezTo>
                          <a:pt x="632622" y="659130"/>
                          <a:pt x="630870" y="662812"/>
                          <a:pt x="630082" y="666750"/>
                        </a:cubicBezTo>
                        <a:cubicBezTo>
                          <a:pt x="627542" y="679450"/>
                          <a:pt x="625603" y="692285"/>
                          <a:pt x="622462" y="704850"/>
                        </a:cubicBezTo>
                        <a:cubicBezTo>
                          <a:pt x="621192" y="709930"/>
                          <a:pt x="620091" y="715055"/>
                          <a:pt x="618652" y="720090"/>
                        </a:cubicBezTo>
                        <a:cubicBezTo>
                          <a:pt x="617549" y="723952"/>
                          <a:pt x="615713" y="727600"/>
                          <a:pt x="614842" y="731520"/>
                        </a:cubicBezTo>
                        <a:cubicBezTo>
                          <a:pt x="611357" y="747203"/>
                          <a:pt x="611382" y="758176"/>
                          <a:pt x="607222" y="773430"/>
                        </a:cubicBezTo>
                        <a:cubicBezTo>
                          <a:pt x="599942" y="800125"/>
                          <a:pt x="600368" y="795141"/>
                          <a:pt x="584362" y="819150"/>
                        </a:cubicBezTo>
                        <a:cubicBezTo>
                          <a:pt x="581822" y="822960"/>
                          <a:pt x="580552" y="828040"/>
                          <a:pt x="576742" y="830580"/>
                        </a:cubicBezTo>
                        <a:lnTo>
                          <a:pt x="565312" y="838200"/>
                        </a:lnTo>
                        <a:cubicBezTo>
                          <a:pt x="556253" y="865378"/>
                          <a:pt x="569098" y="832520"/>
                          <a:pt x="550072" y="861060"/>
                        </a:cubicBezTo>
                        <a:cubicBezTo>
                          <a:pt x="547844" y="864402"/>
                          <a:pt x="548771" y="869354"/>
                          <a:pt x="546262" y="872490"/>
                        </a:cubicBezTo>
                        <a:cubicBezTo>
                          <a:pt x="543401" y="876066"/>
                          <a:pt x="538350" y="877179"/>
                          <a:pt x="534832" y="880110"/>
                        </a:cubicBezTo>
                        <a:cubicBezTo>
                          <a:pt x="497382" y="911318"/>
                          <a:pt x="545752" y="873000"/>
                          <a:pt x="515782" y="902970"/>
                        </a:cubicBezTo>
                        <a:cubicBezTo>
                          <a:pt x="512544" y="906208"/>
                          <a:pt x="508162" y="908050"/>
                          <a:pt x="504352" y="910590"/>
                        </a:cubicBezTo>
                        <a:cubicBezTo>
                          <a:pt x="501812" y="914400"/>
                          <a:pt x="499970" y="918782"/>
                          <a:pt x="496732" y="922020"/>
                        </a:cubicBezTo>
                        <a:cubicBezTo>
                          <a:pt x="493494" y="925258"/>
                          <a:pt x="488820" y="926709"/>
                          <a:pt x="485302" y="929640"/>
                        </a:cubicBezTo>
                        <a:cubicBezTo>
                          <a:pt x="481163" y="933089"/>
                          <a:pt x="478011" y="937621"/>
                          <a:pt x="473872" y="941070"/>
                        </a:cubicBezTo>
                        <a:cubicBezTo>
                          <a:pt x="470354" y="944001"/>
                          <a:pt x="465960" y="945759"/>
                          <a:pt x="462442" y="948690"/>
                        </a:cubicBezTo>
                        <a:cubicBezTo>
                          <a:pt x="458303" y="952139"/>
                          <a:pt x="455151" y="956671"/>
                          <a:pt x="451012" y="960120"/>
                        </a:cubicBezTo>
                        <a:cubicBezTo>
                          <a:pt x="441164" y="968326"/>
                          <a:pt x="439608" y="967731"/>
                          <a:pt x="428152" y="971550"/>
                        </a:cubicBezTo>
                        <a:cubicBezTo>
                          <a:pt x="425612" y="975360"/>
                          <a:pt x="423978" y="979965"/>
                          <a:pt x="420532" y="982980"/>
                        </a:cubicBezTo>
                        <a:cubicBezTo>
                          <a:pt x="413640" y="989011"/>
                          <a:pt x="397672" y="998220"/>
                          <a:pt x="397672" y="998220"/>
                        </a:cubicBezTo>
                        <a:cubicBezTo>
                          <a:pt x="390255" y="1020472"/>
                          <a:pt x="399666" y="1000036"/>
                          <a:pt x="382432" y="1017270"/>
                        </a:cubicBezTo>
                        <a:cubicBezTo>
                          <a:pt x="365198" y="1034504"/>
                          <a:pt x="385634" y="1025093"/>
                          <a:pt x="363382" y="1032510"/>
                        </a:cubicBezTo>
                        <a:cubicBezTo>
                          <a:pt x="345914" y="1058712"/>
                          <a:pt x="356830" y="1052474"/>
                          <a:pt x="336712" y="1059180"/>
                        </a:cubicBezTo>
                        <a:cubicBezTo>
                          <a:pt x="331632" y="1066800"/>
                          <a:pt x="327948" y="1075564"/>
                          <a:pt x="321472" y="1082040"/>
                        </a:cubicBezTo>
                        <a:cubicBezTo>
                          <a:pt x="306804" y="1096708"/>
                          <a:pt x="313031" y="1088987"/>
                          <a:pt x="302422" y="1104900"/>
                        </a:cubicBezTo>
                        <a:cubicBezTo>
                          <a:pt x="299882" y="1115060"/>
                          <a:pt x="298114" y="1125445"/>
                          <a:pt x="294802" y="1135380"/>
                        </a:cubicBezTo>
                        <a:lnTo>
                          <a:pt x="271942" y="1203960"/>
                        </a:lnTo>
                        <a:cubicBezTo>
                          <a:pt x="258047" y="1245645"/>
                          <a:pt x="280207" y="1182505"/>
                          <a:pt x="260512" y="1226820"/>
                        </a:cubicBezTo>
                        <a:cubicBezTo>
                          <a:pt x="257250" y="1234160"/>
                          <a:pt x="252892" y="1249680"/>
                          <a:pt x="252892" y="1249680"/>
                        </a:cubicBezTo>
                        <a:cubicBezTo>
                          <a:pt x="251257" y="1261128"/>
                          <a:pt x="248615" y="1283143"/>
                          <a:pt x="245272" y="1295400"/>
                        </a:cubicBezTo>
                        <a:cubicBezTo>
                          <a:pt x="243159" y="1303149"/>
                          <a:pt x="237652" y="1318260"/>
                          <a:pt x="237652" y="1318260"/>
                        </a:cubicBezTo>
                        <a:cubicBezTo>
                          <a:pt x="236382" y="1329690"/>
                          <a:pt x="235733" y="1341206"/>
                          <a:pt x="233842" y="1352550"/>
                        </a:cubicBezTo>
                        <a:cubicBezTo>
                          <a:pt x="233182" y="1356511"/>
                          <a:pt x="230501" y="1359991"/>
                          <a:pt x="230032" y="1363980"/>
                        </a:cubicBezTo>
                        <a:cubicBezTo>
                          <a:pt x="227156" y="1388424"/>
                          <a:pt x="223559" y="1471361"/>
                          <a:pt x="222412" y="1489710"/>
                        </a:cubicBezTo>
                        <a:cubicBezTo>
                          <a:pt x="221379" y="1506237"/>
                          <a:pt x="220656" y="1522809"/>
                          <a:pt x="218602" y="1539240"/>
                        </a:cubicBezTo>
                        <a:cubicBezTo>
                          <a:pt x="218104" y="1543225"/>
                          <a:pt x="215663" y="1546750"/>
                          <a:pt x="214792" y="1550670"/>
                        </a:cubicBezTo>
                        <a:cubicBezTo>
                          <a:pt x="208907" y="1577152"/>
                          <a:pt x="213678" y="1567082"/>
                          <a:pt x="207172" y="1588770"/>
                        </a:cubicBezTo>
                        <a:cubicBezTo>
                          <a:pt x="204864" y="1596463"/>
                          <a:pt x="199552" y="1611630"/>
                          <a:pt x="199552" y="1611630"/>
                        </a:cubicBezTo>
                        <a:cubicBezTo>
                          <a:pt x="198282" y="1624330"/>
                          <a:pt x="198612" y="1637294"/>
                          <a:pt x="195742" y="1649730"/>
                        </a:cubicBezTo>
                        <a:cubicBezTo>
                          <a:pt x="194712" y="1654192"/>
                          <a:pt x="190170" y="1657064"/>
                          <a:pt x="188122" y="1661160"/>
                        </a:cubicBezTo>
                        <a:cubicBezTo>
                          <a:pt x="186326" y="1664752"/>
                          <a:pt x="185582" y="1668780"/>
                          <a:pt x="184312" y="1672590"/>
                        </a:cubicBezTo>
                        <a:cubicBezTo>
                          <a:pt x="183042" y="1681480"/>
                          <a:pt x="182263" y="1690454"/>
                          <a:pt x="180502" y="1699260"/>
                        </a:cubicBezTo>
                        <a:cubicBezTo>
                          <a:pt x="179714" y="1703198"/>
                          <a:pt x="177795" y="1706828"/>
                          <a:pt x="176692" y="1710690"/>
                        </a:cubicBezTo>
                        <a:cubicBezTo>
                          <a:pt x="175253" y="1715725"/>
                          <a:pt x="174387" y="1720914"/>
                          <a:pt x="172882" y="1725930"/>
                        </a:cubicBezTo>
                        <a:cubicBezTo>
                          <a:pt x="170574" y="1733623"/>
                          <a:pt x="169717" y="1742107"/>
                          <a:pt x="165262" y="1748790"/>
                        </a:cubicBezTo>
                        <a:cubicBezTo>
                          <a:pt x="162722" y="1752600"/>
                          <a:pt x="159690" y="1756124"/>
                          <a:pt x="157642" y="1760220"/>
                        </a:cubicBezTo>
                        <a:cubicBezTo>
                          <a:pt x="155846" y="1763812"/>
                          <a:pt x="156341" y="1768514"/>
                          <a:pt x="153832" y="1771650"/>
                        </a:cubicBezTo>
                        <a:cubicBezTo>
                          <a:pt x="150971" y="1775226"/>
                          <a:pt x="145920" y="1776339"/>
                          <a:pt x="142402" y="1779270"/>
                        </a:cubicBezTo>
                        <a:cubicBezTo>
                          <a:pt x="138263" y="1782719"/>
                          <a:pt x="135682" y="1788083"/>
                          <a:pt x="130972" y="1790700"/>
                        </a:cubicBezTo>
                        <a:cubicBezTo>
                          <a:pt x="123951" y="1794601"/>
                          <a:pt x="114795" y="1793865"/>
                          <a:pt x="108112" y="1798320"/>
                        </a:cubicBezTo>
                        <a:cubicBezTo>
                          <a:pt x="104302" y="1800860"/>
                          <a:pt x="100866" y="1804080"/>
                          <a:pt x="96682" y="1805940"/>
                        </a:cubicBezTo>
                        <a:cubicBezTo>
                          <a:pt x="89342" y="1809202"/>
                          <a:pt x="81442" y="1811020"/>
                          <a:pt x="73822" y="1813560"/>
                        </a:cubicBezTo>
                        <a:cubicBezTo>
                          <a:pt x="70012" y="1814830"/>
                          <a:pt x="65734" y="1815142"/>
                          <a:pt x="62392" y="1817370"/>
                        </a:cubicBezTo>
                        <a:cubicBezTo>
                          <a:pt x="29635" y="1839208"/>
                          <a:pt x="71080" y="1813026"/>
                          <a:pt x="39532" y="1828800"/>
                        </a:cubicBezTo>
                        <a:cubicBezTo>
                          <a:pt x="13220" y="1841956"/>
                          <a:pt x="44580" y="1832301"/>
                          <a:pt x="12862" y="1840230"/>
                        </a:cubicBezTo>
                        <a:cubicBezTo>
                          <a:pt x="-5965" y="1852781"/>
                          <a:pt x="1432" y="1852429"/>
                          <a:pt x="1432" y="1821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0" name="フリーフォーム 839"/>
                  <p:cNvSpPr/>
                  <p:nvPr/>
                </p:nvSpPr>
                <p:spPr>
                  <a:xfrm>
                    <a:off x="1501140" y="2442210"/>
                    <a:ext cx="323850" cy="232410"/>
                  </a:xfrm>
                  <a:custGeom>
                    <a:avLst/>
                    <a:gdLst>
                      <a:gd name="connsiteX0" fmla="*/ 323850 w 323850"/>
                      <a:gd name="connsiteY0" fmla="*/ 0 h 232410"/>
                      <a:gd name="connsiteX1" fmla="*/ 289560 w 323850"/>
                      <a:gd name="connsiteY1" fmla="*/ 3810 h 232410"/>
                      <a:gd name="connsiteX2" fmla="*/ 274320 w 323850"/>
                      <a:gd name="connsiteY2" fmla="*/ 7620 h 232410"/>
                      <a:gd name="connsiteX3" fmla="*/ 247650 w 323850"/>
                      <a:gd name="connsiteY3" fmla="*/ 11430 h 232410"/>
                      <a:gd name="connsiteX4" fmla="*/ 224790 w 323850"/>
                      <a:gd name="connsiteY4" fmla="*/ 19050 h 232410"/>
                      <a:gd name="connsiteX5" fmla="*/ 175260 w 323850"/>
                      <a:gd name="connsiteY5" fmla="*/ 26670 h 232410"/>
                      <a:gd name="connsiteX6" fmla="*/ 163830 w 323850"/>
                      <a:gd name="connsiteY6" fmla="*/ 30480 h 232410"/>
                      <a:gd name="connsiteX7" fmla="*/ 114300 w 323850"/>
                      <a:gd name="connsiteY7" fmla="*/ 38100 h 232410"/>
                      <a:gd name="connsiteX8" fmla="*/ 99060 w 323850"/>
                      <a:gd name="connsiteY8" fmla="*/ 41910 h 232410"/>
                      <a:gd name="connsiteX9" fmla="*/ 76200 w 323850"/>
                      <a:gd name="connsiteY9" fmla="*/ 49530 h 232410"/>
                      <a:gd name="connsiteX10" fmla="*/ 68580 w 323850"/>
                      <a:gd name="connsiteY10" fmla="*/ 60960 h 232410"/>
                      <a:gd name="connsiteX11" fmla="*/ 57150 w 323850"/>
                      <a:gd name="connsiteY11" fmla="*/ 64770 h 232410"/>
                      <a:gd name="connsiteX12" fmla="*/ 34290 w 323850"/>
                      <a:gd name="connsiteY12" fmla="*/ 80010 h 232410"/>
                      <a:gd name="connsiteX13" fmla="*/ 22860 w 323850"/>
                      <a:gd name="connsiteY13" fmla="*/ 87630 h 232410"/>
                      <a:gd name="connsiteX14" fmla="*/ 11430 w 323850"/>
                      <a:gd name="connsiteY14" fmla="*/ 95250 h 232410"/>
                      <a:gd name="connsiteX15" fmla="*/ 0 w 323850"/>
                      <a:gd name="connsiteY15" fmla="*/ 152400 h 232410"/>
                      <a:gd name="connsiteX16" fmla="*/ 3810 w 323850"/>
                      <a:gd name="connsiteY16" fmla="*/ 175260 h 232410"/>
                      <a:gd name="connsiteX17" fmla="*/ 15240 w 323850"/>
                      <a:gd name="connsiteY17" fmla="*/ 179070 h 232410"/>
                      <a:gd name="connsiteX18" fmla="*/ 22860 w 323850"/>
                      <a:gd name="connsiteY18" fmla="*/ 190500 h 232410"/>
                      <a:gd name="connsiteX19" fmla="*/ 34290 w 323850"/>
                      <a:gd name="connsiteY19" fmla="*/ 194310 h 232410"/>
                      <a:gd name="connsiteX20" fmla="*/ 45720 w 323850"/>
                      <a:gd name="connsiteY20" fmla="*/ 201930 h 232410"/>
                      <a:gd name="connsiteX21" fmla="*/ 68580 w 323850"/>
                      <a:gd name="connsiteY21" fmla="*/ 209550 h 232410"/>
                      <a:gd name="connsiteX22" fmla="*/ 91440 w 323850"/>
                      <a:gd name="connsiteY22" fmla="*/ 224790 h 232410"/>
                      <a:gd name="connsiteX23" fmla="*/ 102870 w 32385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850" h="232410">
                        <a:moveTo>
                          <a:pt x="323850" y="0"/>
                        </a:moveTo>
                        <a:cubicBezTo>
                          <a:pt x="312420" y="1270"/>
                          <a:pt x="300927" y="2061"/>
                          <a:pt x="289560" y="3810"/>
                        </a:cubicBezTo>
                        <a:cubicBezTo>
                          <a:pt x="284385" y="4606"/>
                          <a:pt x="279472" y="6683"/>
                          <a:pt x="274320" y="7620"/>
                        </a:cubicBezTo>
                        <a:cubicBezTo>
                          <a:pt x="265485" y="9226"/>
                          <a:pt x="256540" y="10160"/>
                          <a:pt x="247650" y="11430"/>
                        </a:cubicBezTo>
                        <a:cubicBezTo>
                          <a:pt x="240030" y="13970"/>
                          <a:pt x="232713" y="17730"/>
                          <a:pt x="224790" y="19050"/>
                        </a:cubicBezTo>
                        <a:cubicBezTo>
                          <a:pt x="193072" y="24336"/>
                          <a:pt x="209577" y="21768"/>
                          <a:pt x="175260" y="26670"/>
                        </a:cubicBezTo>
                        <a:cubicBezTo>
                          <a:pt x="171450" y="27940"/>
                          <a:pt x="167750" y="29609"/>
                          <a:pt x="163830" y="30480"/>
                        </a:cubicBezTo>
                        <a:cubicBezTo>
                          <a:pt x="147258" y="34163"/>
                          <a:pt x="131011" y="35062"/>
                          <a:pt x="114300" y="38100"/>
                        </a:cubicBezTo>
                        <a:cubicBezTo>
                          <a:pt x="109148" y="39037"/>
                          <a:pt x="104076" y="40405"/>
                          <a:pt x="99060" y="41910"/>
                        </a:cubicBezTo>
                        <a:cubicBezTo>
                          <a:pt x="91367" y="44218"/>
                          <a:pt x="76200" y="49530"/>
                          <a:pt x="76200" y="49530"/>
                        </a:cubicBezTo>
                        <a:cubicBezTo>
                          <a:pt x="73660" y="53340"/>
                          <a:pt x="72156" y="58099"/>
                          <a:pt x="68580" y="60960"/>
                        </a:cubicBezTo>
                        <a:cubicBezTo>
                          <a:pt x="65444" y="63469"/>
                          <a:pt x="60661" y="62820"/>
                          <a:pt x="57150" y="64770"/>
                        </a:cubicBezTo>
                        <a:cubicBezTo>
                          <a:pt x="49144" y="69218"/>
                          <a:pt x="41910" y="74930"/>
                          <a:pt x="34290" y="80010"/>
                        </a:cubicBezTo>
                        <a:lnTo>
                          <a:pt x="22860" y="87630"/>
                        </a:lnTo>
                        <a:lnTo>
                          <a:pt x="11430" y="95250"/>
                        </a:lnTo>
                        <a:cubicBezTo>
                          <a:pt x="173" y="129020"/>
                          <a:pt x="4697" y="110127"/>
                          <a:pt x="0" y="152400"/>
                        </a:cubicBezTo>
                        <a:cubicBezTo>
                          <a:pt x="1270" y="160020"/>
                          <a:pt x="-23" y="168553"/>
                          <a:pt x="3810" y="175260"/>
                        </a:cubicBezTo>
                        <a:cubicBezTo>
                          <a:pt x="5803" y="178747"/>
                          <a:pt x="12104" y="176561"/>
                          <a:pt x="15240" y="179070"/>
                        </a:cubicBezTo>
                        <a:cubicBezTo>
                          <a:pt x="18816" y="181931"/>
                          <a:pt x="19284" y="187639"/>
                          <a:pt x="22860" y="190500"/>
                        </a:cubicBezTo>
                        <a:cubicBezTo>
                          <a:pt x="25996" y="193009"/>
                          <a:pt x="30698" y="192514"/>
                          <a:pt x="34290" y="194310"/>
                        </a:cubicBezTo>
                        <a:cubicBezTo>
                          <a:pt x="38386" y="196358"/>
                          <a:pt x="41536" y="200070"/>
                          <a:pt x="45720" y="201930"/>
                        </a:cubicBezTo>
                        <a:cubicBezTo>
                          <a:pt x="53060" y="205192"/>
                          <a:pt x="61897" y="205095"/>
                          <a:pt x="68580" y="209550"/>
                        </a:cubicBezTo>
                        <a:cubicBezTo>
                          <a:pt x="76200" y="214630"/>
                          <a:pt x="82752" y="221894"/>
                          <a:pt x="91440" y="224790"/>
                        </a:cubicBezTo>
                        <a:cubicBezTo>
                          <a:pt x="104075" y="229002"/>
                          <a:pt x="102870" y="224584"/>
                          <a:pt x="10287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1" name="フリーフォーム 840"/>
                  <p:cNvSpPr/>
                  <p:nvPr/>
                </p:nvSpPr>
                <p:spPr>
                  <a:xfrm>
                    <a:off x="1450483" y="2499360"/>
                    <a:ext cx="370697" cy="236441"/>
                  </a:xfrm>
                  <a:custGeom>
                    <a:avLst/>
                    <a:gdLst>
                      <a:gd name="connsiteX0" fmla="*/ 370697 w 370697"/>
                      <a:gd name="connsiteY0" fmla="*/ 7620 h 236441"/>
                      <a:gd name="connsiteX1" fmla="*/ 324977 w 370697"/>
                      <a:gd name="connsiteY1" fmla="*/ 3810 h 236441"/>
                      <a:gd name="connsiteX2" fmla="*/ 302117 w 370697"/>
                      <a:gd name="connsiteY2" fmla="*/ 0 h 236441"/>
                      <a:gd name="connsiteX3" fmla="*/ 248777 w 370697"/>
                      <a:gd name="connsiteY3" fmla="*/ 3810 h 236441"/>
                      <a:gd name="connsiteX4" fmla="*/ 225917 w 370697"/>
                      <a:gd name="connsiteY4" fmla="*/ 15240 h 236441"/>
                      <a:gd name="connsiteX5" fmla="*/ 203057 w 370697"/>
                      <a:gd name="connsiteY5" fmla="*/ 22860 h 236441"/>
                      <a:gd name="connsiteX6" fmla="*/ 180197 w 370697"/>
                      <a:gd name="connsiteY6" fmla="*/ 30480 h 236441"/>
                      <a:gd name="connsiteX7" fmla="*/ 145907 w 370697"/>
                      <a:gd name="connsiteY7" fmla="*/ 41910 h 236441"/>
                      <a:gd name="connsiteX8" fmla="*/ 134477 w 370697"/>
                      <a:gd name="connsiteY8" fmla="*/ 45720 h 236441"/>
                      <a:gd name="connsiteX9" fmla="*/ 111617 w 370697"/>
                      <a:gd name="connsiteY9" fmla="*/ 60960 h 236441"/>
                      <a:gd name="connsiteX10" fmla="*/ 100187 w 370697"/>
                      <a:gd name="connsiteY10" fmla="*/ 64770 h 236441"/>
                      <a:gd name="connsiteX11" fmla="*/ 77327 w 370697"/>
                      <a:gd name="connsiteY11" fmla="*/ 80010 h 236441"/>
                      <a:gd name="connsiteX12" fmla="*/ 54467 w 370697"/>
                      <a:gd name="connsiteY12" fmla="*/ 87630 h 236441"/>
                      <a:gd name="connsiteX13" fmla="*/ 43037 w 370697"/>
                      <a:gd name="connsiteY13" fmla="*/ 91440 h 236441"/>
                      <a:gd name="connsiteX14" fmla="*/ 23987 w 370697"/>
                      <a:gd name="connsiteY14" fmla="*/ 106680 h 236441"/>
                      <a:gd name="connsiteX15" fmla="*/ 4937 w 370697"/>
                      <a:gd name="connsiteY15" fmla="*/ 121920 h 236441"/>
                      <a:gd name="connsiteX16" fmla="*/ 4937 w 370697"/>
                      <a:gd name="connsiteY16" fmla="*/ 171450 h 236441"/>
                      <a:gd name="connsiteX17" fmla="*/ 8747 w 370697"/>
                      <a:gd name="connsiteY17" fmla="*/ 182880 h 236441"/>
                      <a:gd name="connsiteX18" fmla="*/ 31607 w 370697"/>
                      <a:gd name="connsiteY18" fmla="*/ 198120 h 236441"/>
                      <a:gd name="connsiteX19" fmla="*/ 43037 w 370697"/>
                      <a:gd name="connsiteY19" fmla="*/ 205740 h 236441"/>
                      <a:gd name="connsiteX20" fmla="*/ 54467 w 370697"/>
                      <a:gd name="connsiteY20" fmla="*/ 213360 h 236441"/>
                      <a:gd name="connsiteX21" fmla="*/ 77327 w 370697"/>
                      <a:gd name="connsiteY21" fmla="*/ 220980 h 236441"/>
                      <a:gd name="connsiteX22" fmla="*/ 88757 w 370697"/>
                      <a:gd name="connsiteY22" fmla="*/ 224790 h 236441"/>
                      <a:gd name="connsiteX23" fmla="*/ 111617 w 370697"/>
                      <a:gd name="connsiteY23" fmla="*/ 236220 h 236441"/>
                      <a:gd name="connsiteX24" fmla="*/ 119237 w 370697"/>
                      <a:gd name="connsiteY24" fmla="*/ 236220 h 23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697" h="236441">
                        <a:moveTo>
                          <a:pt x="370697" y="7620"/>
                        </a:moveTo>
                        <a:cubicBezTo>
                          <a:pt x="355457" y="6350"/>
                          <a:pt x="340176" y="5499"/>
                          <a:pt x="324977" y="3810"/>
                        </a:cubicBezTo>
                        <a:cubicBezTo>
                          <a:pt x="317299" y="2957"/>
                          <a:pt x="309842" y="0"/>
                          <a:pt x="302117" y="0"/>
                        </a:cubicBezTo>
                        <a:cubicBezTo>
                          <a:pt x="284292" y="0"/>
                          <a:pt x="266557" y="2540"/>
                          <a:pt x="248777" y="3810"/>
                        </a:cubicBezTo>
                        <a:cubicBezTo>
                          <a:pt x="207092" y="17705"/>
                          <a:pt x="270232" y="-4455"/>
                          <a:pt x="225917" y="15240"/>
                        </a:cubicBezTo>
                        <a:cubicBezTo>
                          <a:pt x="218577" y="18502"/>
                          <a:pt x="210677" y="20320"/>
                          <a:pt x="203057" y="22860"/>
                        </a:cubicBezTo>
                        <a:lnTo>
                          <a:pt x="180197" y="30480"/>
                        </a:lnTo>
                        <a:lnTo>
                          <a:pt x="145907" y="41910"/>
                        </a:lnTo>
                        <a:cubicBezTo>
                          <a:pt x="142097" y="43180"/>
                          <a:pt x="137819" y="43492"/>
                          <a:pt x="134477" y="45720"/>
                        </a:cubicBezTo>
                        <a:cubicBezTo>
                          <a:pt x="126857" y="50800"/>
                          <a:pt x="120305" y="58064"/>
                          <a:pt x="111617" y="60960"/>
                        </a:cubicBezTo>
                        <a:cubicBezTo>
                          <a:pt x="107807" y="62230"/>
                          <a:pt x="103698" y="62820"/>
                          <a:pt x="100187" y="64770"/>
                        </a:cubicBezTo>
                        <a:cubicBezTo>
                          <a:pt x="92181" y="69218"/>
                          <a:pt x="86015" y="77114"/>
                          <a:pt x="77327" y="80010"/>
                        </a:cubicBezTo>
                        <a:lnTo>
                          <a:pt x="54467" y="87630"/>
                        </a:lnTo>
                        <a:lnTo>
                          <a:pt x="43037" y="91440"/>
                        </a:lnTo>
                        <a:cubicBezTo>
                          <a:pt x="21199" y="124197"/>
                          <a:pt x="50277" y="85648"/>
                          <a:pt x="23987" y="106680"/>
                        </a:cubicBezTo>
                        <a:cubicBezTo>
                          <a:pt x="-632" y="126375"/>
                          <a:pt x="33667" y="112343"/>
                          <a:pt x="4937" y="121920"/>
                        </a:cubicBezTo>
                        <a:cubicBezTo>
                          <a:pt x="-2421" y="143994"/>
                          <a:pt x="-824" y="134007"/>
                          <a:pt x="4937" y="171450"/>
                        </a:cubicBezTo>
                        <a:cubicBezTo>
                          <a:pt x="5548" y="175419"/>
                          <a:pt x="5907" y="180040"/>
                          <a:pt x="8747" y="182880"/>
                        </a:cubicBezTo>
                        <a:cubicBezTo>
                          <a:pt x="15223" y="189356"/>
                          <a:pt x="23987" y="193040"/>
                          <a:pt x="31607" y="198120"/>
                        </a:cubicBezTo>
                        <a:lnTo>
                          <a:pt x="43037" y="205740"/>
                        </a:lnTo>
                        <a:cubicBezTo>
                          <a:pt x="46847" y="208280"/>
                          <a:pt x="50123" y="211912"/>
                          <a:pt x="54467" y="213360"/>
                        </a:cubicBezTo>
                        <a:lnTo>
                          <a:pt x="77327" y="220980"/>
                        </a:lnTo>
                        <a:cubicBezTo>
                          <a:pt x="81137" y="222250"/>
                          <a:pt x="85415" y="222562"/>
                          <a:pt x="88757" y="224790"/>
                        </a:cubicBezTo>
                        <a:cubicBezTo>
                          <a:pt x="98390" y="231212"/>
                          <a:pt x="100350" y="233967"/>
                          <a:pt x="111617" y="236220"/>
                        </a:cubicBezTo>
                        <a:cubicBezTo>
                          <a:pt x="114108" y="236718"/>
                          <a:pt x="116697" y="236220"/>
                          <a:pt x="119237" y="2362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2" name="フリーフォーム 841"/>
                  <p:cNvSpPr/>
                  <p:nvPr/>
                </p:nvSpPr>
                <p:spPr>
                  <a:xfrm>
                    <a:off x="1421130" y="2551631"/>
                    <a:ext cx="403860" cy="263988"/>
                  </a:xfrm>
                  <a:custGeom>
                    <a:avLst/>
                    <a:gdLst>
                      <a:gd name="connsiteX0" fmla="*/ 403860 w 403860"/>
                      <a:gd name="connsiteY0" fmla="*/ 4879 h 263988"/>
                      <a:gd name="connsiteX1" fmla="*/ 327660 w 403860"/>
                      <a:gd name="connsiteY1" fmla="*/ 4879 h 263988"/>
                      <a:gd name="connsiteX2" fmla="*/ 281940 w 403860"/>
                      <a:gd name="connsiteY2" fmla="*/ 12499 h 263988"/>
                      <a:gd name="connsiteX3" fmla="*/ 259080 w 403860"/>
                      <a:gd name="connsiteY3" fmla="*/ 20119 h 263988"/>
                      <a:gd name="connsiteX4" fmla="*/ 224790 w 403860"/>
                      <a:gd name="connsiteY4" fmla="*/ 27739 h 263988"/>
                      <a:gd name="connsiteX5" fmla="*/ 190500 w 403860"/>
                      <a:gd name="connsiteY5" fmla="*/ 39169 h 263988"/>
                      <a:gd name="connsiteX6" fmla="*/ 133350 w 403860"/>
                      <a:gd name="connsiteY6" fmla="*/ 58219 h 263988"/>
                      <a:gd name="connsiteX7" fmla="*/ 110490 w 403860"/>
                      <a:gd name="connsiteY7" fmla="*/ 65839 h 263988"/>
                      <a:gd name="connsiteX8" fmla="*/ 99060 w 403860"/>
                      <a:gd name="connsiteY8" fmla="*/ 69649 h 263988"/>
                      <a:gd name="connsiteX9" fmla="*/ 87630 w 403860"/>
                      <a:gd name="connsiteY9" fmla="*/ 81079 h 263988"/>
                      <a:gd name="connsiteX10" fmla="*/ 64770 w 403860"/>
                      <a:gd name="connsiteY10" fmla="*/ 96319 h 263988"/>
                      <a:gd name="connsiteX11" fmla="*/ 57150 w 403860"/>
                      <a:gd name="connsiteY11" fmla="*/ 107749 h 263988"/>
                      <a:gd name="connsiteX12" fmla="*/ 45720 w 403860"/>
                      <a:gd name="connsiteY12" fmla="*/ 111559 h 263988"/>
                      <a:gd name="connsiteX13" fmla="*/ 34290 w 403860"/>
                      <a:gd name="connsiteY13" fmla="*/ 119179 h 263988"/>
                      <a:gd name="connsiteX14" fmla="*/ 19050 w 403860"/>
                      <a:gd name="connsiteY14" fmla="*/ 142039 h 263988"/>
                      <a:gd name="connsiteX15" fmla="*/ 15240 w 403860"/>
                      <a:gd name="connsiteY15" fmla="*/ 153469 h 263988"/>
                      <a:gd name="connsiteX16" fmla="*/ 0 w 403860"/>
                      <a:gd name="connsiteY16" fmla="*/ 176329 h 263988"/>
                      <a:gd name="connsiteX17" fmla="*/ 11430 w 403860"/>
                      <a:gd name="connsiteY17" fmla="*/ 222049 h 263988"/>
                      <a:gd name="connsiteX18" fmla="*/ 15240 w 403860"/>
                      <a:gd name="connsiteY18" fmla="*/ 233479 h 263988"/>
                      <a:gd name="connsiteX19" fmla="*/ 38100 w 403860"/>
                      <a:gd name="connsiteY19" fmla="*/ 244909 h 263988"/>
                      <a:gd name="connsiteX20" fmla="*/ 60960 w 403860"/>
                      <a:gd name="connsiteY20" fmla="*/ 252529 h 263988"/>
                      <a:gd name="connsiteX21" fmla="*/ 72390 w 403860"/>
                      <a:gd name="connsiteY21" fmla="*/ 256339 h 263988"/>
                      <a:gd name="connsiteX22" fmla="*/ 99060 w 403860"/>
                      <a:gd name="connsiteY22" fmla="*/ 260149 h 263988"/>
                      <a:gd name="connsiteX23" fmla="*/ 121920 w 403860"/>
                      <a:gd name="connsiteY23" fmla="*/ 263959 h 26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3860" h="263988">
                        <a:moveTo>
                          <a:pt x="403860" y="4879"/>
                        </a:moveTo>
                        <a:cubicBezTo>
                          <a:pt x="369171" y="-2059"/>
                          <a:pt x="382184" y="-1179"/>
                          <a:pt x="327660" y="4879"/>
                        </a:cubicBezTo>
                        <a:cubicBezTo>
                          <a:pt x="312304" y="6585"/>
                          <a:pt x="296597" y="7613"/>
                          <a:pt x="281940" y="12499"/>
                        </a:cubicBezTo>
                        <a:cubicBezTo>
                          <a:pt x="274320" y="15039"/>
                          <a:pt x="266956" y="18544"/>
                          <a:pt x="259080" y="20119"/>
                        </a:cubicBezTo>
                        <a:cubicBezTo>
                          <a:pt x="248204" y="22294"/>
                          <a:pt x="235551" y="24511"/>
                          <a:pt x="224790" y="27739"/>
                        </a:cubicBezTo>
                        <a:cubicBezTo>
                          <a:pt x="213250" y="31201"/>
                          <a:pt x="201930" y="35359"/>
                          <a:pt x="190500" y="39169"/>
                        </a:cubicBezTo>
                        <a:lnTo>
                          <a:pt x="133350" y="58219"/>
                        </a:lnTo>
                        <a:lnTo>
                          <a:pt x="110490" y="65839"/>
                        </a:lnTo>
                        <a:lnTo>
                          <a:pt x="99060" y="69649"/>
                        </a:lnTo>
                        <a:cubicBezTo>
                          <a:pt x="95250" y="73459"/>
                          <a:pt x="91883" y="77771"/>
                          <a:pt x="87630" y="81079"/>
                        </a:cubicBezTo>
                        <a:cubicBezTo>
                          <a:pt x="80401" y="86702"/>
                          <a:pt x="64770" y="96319"/>
                          <a:pt x="64770" y="96319"/>
                        </a:cubicBezTo>
                        <a:cubicBezTo>
                          <a:pt x="62230" y="100129"/>
                          <a:pt x="60726" y="104888"/>
                          <a:pt x="57150" y="107749"/>
                        </a:cubicBezTo>
                        <a:cubicBezTo>
                          <a:pt x="54014" y="110258"/>
                          <a:pt x="49312" y="109763"/>
                          <a:pt x="45720" y="111559"/>
                        </a:cubicBezTo>
                        <a:cubicBezTo>
                          <a:pt x="41624" y="113607"/>
                          <a:pt x="38100" y="116639"/>
                          <a:pt x="34290" y="119179"/>
                        </a:cubicBezTo>
                        <a:cubicBezTo>
                          <a:pt x="25231" y="146357"/>
                          <a:pt x="38076" y="113499"/>
                          <a:pt x="19050" y="142039"/>
                        </a:cubicBezTo>
                        <a:cubicBezTo>
                          <a:pt x="16822" y="145381"/>
                          <a:pt x="17190" y="149958"/>
                          <a:pt x="15240" y="153469"/>
                        </a:cubicBezTo>
                        <a:cubicBezTo>
                          <a:pt x="10792" y="161475"/>
                          <a:pt x="0" y="176329"/>
                          <a:pt x="0" y="176329"/>
                        </a:cubicBezTo>
                        <a:cubicBezTo>
                          <a:pt x="5130" y="207112"/>
                          <a:pt x="1367" y="191860"/>
                          <a:pt x="11430" y="222049"/>
                        </a:cubicBezTo>
                        <a:cubicBezTo>
                          <a:pt x="12700" y="225859"/>
                          <a:pt x="11430" y="232209"/>
                          <a:pt x="15240" y="233479"/>
                        </a:cubicBezTo>
                        <a:cubicBezTo>
                          <a:pt x="56925" y="247374"/>
                          <a:pt x="-6215" y="225214"/>
                          <a:pt x="38100" y="244909"/>
                        </a:cubicBezTo>
                        <a:cubicBezTo>
                          <a:pt x="45440" y="248171"/>
                          <a:pt x="53340" y="249989"/>
                          <a:pt x="60960" y="252529"/>
                        </a:cubicBezTo>
                        <a:cubicBezTo>
                          <a:pt x="64770" y="253799"/>
                          <a:pt x="68414" y="255771"/>
                          <a:pt x="72390" y="256339"/>
                        </a:cubicBezTo>
                        <a:cubicBezTo>
                          <a:pt x="81280" y="257609"/>
                          <a:pt x="90225" y="258543"/>
                          <a:pt x="99060" y="260149"/>
                        </a:cubicBezTo>
                        <a:cubicBezTo>
                          <a:pt x="123403" y="264575"/>
                          <a:pt x="105843" y="263959"/>
                          <a:pt x="121920" y="2639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3" name="フリーフォーム 842"/>
                  <p:cNvSpPr/>
                  <p:nvPr/>
                </p:nvSpPr>
                <p:spPr>
                  <a:xfrm>
                    <a:off x="1421130" y="2613660"/>
                    <a:ext cx="403860" cy="274341"/>
                  </a:xfrm>
                  <a:custGeom>
                    <a:avLst/>
                    <a:gdLst>
                      <a:gd name="connsiteX0" fmla="*/ 403860 w 403860"/>
                      <a:gd name="connsiteY0" fmla="*/ 3810 h 274341"/>
                      <a:gd name="connsiteX1" fmla="*/ 384810 w 403860"/>
                      <a:gd name="connsiteY1" fmla="*/ 0 h 274341"/>
                      <a:gd name="connsiteX2" fmla="*/ 350520 w 403860"/>
                      <a:gd name="connsiteY2" fmla="*/ 7620 h 274341"/>
                      <a:gd name="connsiteX3" fmla="*/ 312420 w 403860"/>
                      <a:gd name="connsiteY3" fmla="*/ 19050 h 274341"/>
                      <a:gd name="connsiteX4" fmla="*/ 278130 w 403860"/>
                      <a:gd name="connsiteY4" fmla="*/ 30480 h 274341"/>
                      <a:gd name="connsiteX5" fmla="*/ 251460 w 403860"/>
                      <a:gd name="connsiteY5" fmla="*/ 38100 h 274341"/>
                      <a:gd name="connsiteX6" fmla="*/ 224790 w 403860"/>
                      <a:gd name="connsiteY6" fmla="*/ 41910 h 274341"/>
                      <a:gd name="connsiteX7" fmla="*/ 201930 w 403860"/>
                      <a:gd name="connsiteY7" fmla="*/ 49530 h 274341"/>
                      <a:gd name="connsiteX8" fmla="*/ 163830 w 403860"/>
                      <a:gd name="connsiteY8" fmla="*/ 57150 h 274341"/>
                      <a:gd name="connsiteX9" fmla="*/ 140970 w 403860"/>
                      <a:gd name="connsiteY9" fmla="*/ 64770 h 274341"/>
                      <a:gd name="connsiteX10" fmla="*/ 106680 w 403860"/>
                      <a:gd name="connsiteY10" fmla="*/ 72390 h 274341"/>
                      <a:gd name="connsiteX11" fmla="*/ 60960 w 403860"/>
                      <a:gd name="connsiteY11" fmla="*/ 95250 h 274341"/>
                      <a:gd name="connsiteX12" fmla="*/ 49530 w 403860"/>
                      <a:gd name="connsiteY12" fmla="*/ 102870 h 274341"/>
                      <a:gd name="connsiteX13" fmla="*/ 22860 w 403860"/>
                      <a:gd name="connsiteY13" fmla="*/ 129540 h 274341"/>
                      <a:gd name="connsiteX14" fmla="*/ 19050 w 403860"/>
                      <a:gd name="connsiteY14" fmla="*/ 140970 h 274341"/>
                      <a:gd name="connsiteX15" fmla="*/ 0 w 403860"/>
                      <a:gd name="connsiteY15" fmla="*/ 175260 h 274341"/>
                      <a:gd name="connsiteX16" fmla="*/ 3810 w 403860"/>
                      <a:gd name="connsiteY16" fmla="*/ 205740 h 274341"/>
                      <a:gd name="connsiteX17" fmla="*/ 41910 w 403860"/>
                      <a:gd name="connsiteY17" fmla="*/ 243840 h 274341"/>
                      <a:gd name="connsiteX18" fmla="*/ 64770 w 403860"/>
                      <a:gd name="connsiteY18" fmla="*/ 259080 h 274341"/>
                      <a:gd name="connsiteX19" fmla="*/ 76200 w 403860"/>
                      <a:gd name="connsiteY19" fmla="*/ 266700 h 274341"/>
                      <a:gd name="connsiteX20" fmla="*/ 87630 w 403860"/>
                      <a:gd name="connsiteY20" fmla="*/ 270510 h 274341"/>
                      <a:gd name="connsiteX21" fmla="*/ 125730 w 403860"/>
                      <a:gd name="connsiteY21" fmla="*/ 274320 h 27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860" h="274341">
                        <a:moveTo>
                          <a:pt x="403860" y="3810"/>
                        </a:moveTo>
                        <a:cubicBezTo>
                          <a:pt x="397510" y="2540"/>
                          <a:pt x="391286" y="0"/>
                          <a:pt x="384810" y="0"/>
                        </a:cubicBezTo>
                        <a:cubicBezTo>
                          <a:pt x="367621" y="0"/>
                          <a:pt x="364271" y="3691"/>
                          <a:pt x="350520" y="7620"/>
                        </a:cubicBezTo>
                        <a:cubicBezTo>
                          <a:pt x="310213" y="19136"/>
                          <a:pt x="366745" y="942"/>
                          <a:pt x="312420" y="19050"/>
                        </a:cubicBezTo>
                        <a:lnTo>
                          <a:pt x="278130" y="30480"/>
                        </a:lnTo>
                        <a:cubicBezTo>
                          <a:pt x="268337" y="33744"/>
                          <a:pt x="261985" y="36186"/>
                          <a:pt x="251460" y="38100"/>
                        </a:cubicBezTo>
                        <a:cubicBezTo>
                          <a:pt x="242625" y="39706"/>
                          <a:pt x="233680" y="40640"/>
                          <a:pt x="224790" y="41910"/>
                        </a:cubicBezTo>
                        <a:cubicBezTo>
                          <a:pt x="217170" y="44450"/>
                          <a:pt x="209806" y="47955"/>
                          <a:pt x="201930" y="49530"/>
                        </a:cubicBezTo>
                        <a:cubicBezTo>
                          <a:pt x="189230" y="52070"/>
                          <a:pt x="176117" y="53054"/>
                          <a:pt x="163830" y="57150"/>
                        </a:cubicBezTo>
                        <a:cubicBezTo>
                          <a:pt x="156210" y="59690"/>
                          <a:pt x="148846" y="63195"/>
                          <a:pt x="140970" y="64770"/>
                        </a:cubicBezTo>
                        <a:cubicBezTo>
                          <a:pt x="130094" y="66945"/>
                          <a:pt x="117441" y="69162"/>
                          <a:pt x="106680" y="72390"/>
                        </a:cubicBezTo>
                        <a:cubicBezTo>
                          <a:pt x="78000" y="80994"/>
                          <a:pt x="87233" y="77735"/>
                          <a:pt x="60960" y="95250"/>
                        </a:cubicBezTo>
                        <a:lnTo>
                          <a:pt x="49530" y="102870"/>
                        </a:lnTo>
                        <a:cubicBezTo>
                          <a:pt x="32062" y="129072"/>
                          <a:pt x="42978" y="122834"/>
                          <a:pt x="22860" y="129540"/>
                        </a:cubicBezTo>
                        <a:cubicBezTo>
                          <a:pt x="21590" y="133350"/>
                          <a:pt x="21000" y="137459"/>
                          <a:pt x="19050" y="140970"/>
                        </a:cubicBezTo>
                        <a:cubicBezTo>
                          <a:pt x="-2785" y="180272"/>
                          <a:pt x="8621" y="149397"/>
                          <a:pt x="0" y="175260"/>
                        </a:cubicBezTo>
                        <a:cubicBezTo>
                          <a:pt x="1270" y="185420"/>
                          <a:pt x="366" y="196097"/>
                          <a:pt x="3810" y="205740"/>
                        </a:cubicBezTo>
                        <a:cubicBezTo>
                          <a:pt x="11748" y="227965"/>
                          <a:pt x="23813" y="231775"/>
                          <a:pt x="41910" y="243840"/>
                        </a:cubicBezTo>
                        <a:lnTo>
                          <a:pt x="64770" y="259080"/>
                        </a:lnTo>
                        <a:cubicBezTo>
                          <a:pt x="68580" y="261620"/>
                          <a:pt x="71856" y="265252"/>
                          <a:pt x="76200" y="266700"/>
                        </a:cubicBezTo>
                        <a:cubicBezTo>
                          <a:pt x="80010" y="267970"/>
                          <a:pt x="83692" y="269722"/>
                          <a:pt x="87630" y="270510"/>
                        </a:cubicBezTo>
                        <a:cubicBezTo>
                          <a:pt x="109374" y="274859"/>
                          <a:pt x="109010" y="274320"/>
                          <a:pt x="125730" y="2743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4" name="フリーフォーム 843"/>
                  <p:cNvSpPr/>
                  <p:nvPr/>
                </p:nvSpPr>
                <p:spPr>
                  <a:xfrm>
                    <a:off x="1409700" y="2667000"/>
                    <a:ext cx="415290" cy="278132"/>
                  </a:xfrm>
                  <a:custGeom>
                    <a:avLst/>
                    <a:gdLst>
                      <a:gd name="connsiteX0" fmla="*/ 415290 w 415290"/>
                      <a:gd name="connsiteY0" fmla="*/ 3810 h 278132"/>
                      <a:gd name="connsiteX1" fmla="*/ 396240 w 415290"/>
                      <a:gd name="connsiteY1" fmla="*/ 0 h 278132"/>
                      <a:gd name="connsiteX2" fmla="*/ 342900 w 415290"/>
                      <a:gd name="connsiteY2" fmla="*/ 7620 h 278132"/>
                      <a:gd name="connsiteX3" fmla="*/ 308610 w 415290"/>
                      <a:gd name="connsiteY3" fmla="*/ 19050 h 278132"/>
                      <a:gd name="connsiteX4" fmla="*/ 297180 w 415290"/>
                      <a:gd name="connsiteY4" fmla="*/ 22860 h 278132"/>
                      <a:gd name="connsiteX5" fmla="*/ 266700 w 415290"/>
                      <a:gd name="connsiteY5" fmla="*/ 30480 h 278132"/>
                      <a:gd name="connsiteX6" fmla="*/ 255270 w 415290"/>
                      <a:gd name="connsiteY6" fmla="*/ 34290 h 278132"/>
                      <a:gd name="connsiteX7" fmla="*/ 224790 w 415290"/>
                      <a:gd name="connsiteY7" fmla="*/ 41910 h 278132"/>
                      <a:gd name="connsiteX8" fmla="*/ 209550 w 415290"/>
                      <a:gd name="connsiteY8" fmla="*/ 45720 h 278132"/>
                      <a:gd name="connsiteX9" fmla="*/ 175260 w 415290"/>
                      <a:gd name="connsiteY9" fmla="*/ 57150 h 278132"/>
                      <a:gd name="connsiteX10" fmla="*/ 106680 w 415290"/>
                      <a:gd name="connsiteY10" fmla="*/ 80010 h 278132"/>
                      <a:gd name="connsiteX11" fmla="*/ 95250 w 415290"/>
                      <a:gd name="connsiteY11" fmla="*/ 83820 h 278132"/>
                      <a:gd name="connsiteX12" fmla="*/ 72390 w 415290"/>
                      <a:gd name="connsiteY12" fmla="*/ 99060 h 278132"/>
                      <a:gd name="connsiteX13" fmla="*/ 64770 w 415290"/>
                      <a:gd name="connsiteY13" fmla="*/ 110490 h 278132"/>
                      <a:gd name="connsiteX14" fmla="*/ 53340 w 415290"/>
                      <a:gd name="connsiteY14" fmla="*/ 114300 h 278132"/>
                      <a:gd name="connsiteX15" fmla="*/ 41910 w 415290"/>
                      <a:gd name="connsiteY15" fmla="*/ 121920 h 278132"/>
                      <a:gd name="connsiteX16" fmla="*/ 34290 w 415290"/>
                      <a:gd name="connsiteY16" fmla="*/ 133350 h 278132"/>
                      <a:gd name="connsiteX17" fmla="*/ 30480 w 415290"/>
                      <a:gd name="connsiteY17" fmla="*/ 144780 h 278132"/>
                      <a:gd name="connsiteX18" fmla="*/ 19050 w 415290"/>
                      <a:gd name="connsiteY18" fmla="*/ 156210 h 278132"/>
                      <a:gd name="connsiteX19" fmla="*/ 3810 w 415290"/>
                      <a:gd name="connsiteY19" fmla="*/ 175260 h 278132"/>
                      <a:gd name="connsiteX20" fmla="*/ 0 w 415290"/>
                      <a:gd name="connsiteY20" fmla="*/ 190500 h 278132"/>
                      <a:gd name="connsiteX21" fmla="*/ 11430 w 415290"/>
                      <a:gd name="connsiteY21" fmla="*/ 228600 h 278132"/>
                      <a:gd name="connsiteX22" fmla="*/ 34290 w 415290"/>
                      <a:gd name="connsiteY22" fmla="*/ 236220 h 278132"/>
                      <a:gd name="connsiteX23" fmla="*/ 45720 w 415290"/>
                      <a:gd name="connsiteY23" fmla="*/ 243840 h 278132"/>
                      <a:gd name="connsiteX24" fmla="*/ 57150 w 415290"/>
                      <a:gd name="connsiteY24" fmla="*/ 247650 h 278132"/>
                      <a:gd name="connsiteX25" fmla="*/ 80010 w 415290"/>
                      <a:gd name="connsiteY25" fmla="*/ 262890 h 278132"/>
                      <a:gd name="connsiteX26" fmla="*/ 91440 w 415290"/>
                      <a:gd name="connsiteY26" fmla="*/ 270510 h 278132"/>
                      <a:gd name="connsiteX27" fmla="*/ 106680 w 415290"/>
                      <a:gd name="connsiteY27" fmla="*/ 274320 h 278132"/>
                      <a:gd name="connsiteX28" fmla="*/ 129540 w 415290"/>
                      <a:gd name="connsiteY28" fmla="*/ 278130 h 27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5290" h="278132">
                        <a:moveTo>
                          <a:pt x="415290" y="3810"/>
                        </a:moveTo>
                        <a:cubicBezTo>
                          <a:pt x="408940" y="2540"/>
                          <a:pt x="402716" y="0"/>
                          <a:pt x="396240" y="0"/>
                        </a:cubicBezTo>
                        <a:cubicBezTo>
                          <a:pt x="378588" y="0"/>
                          <a:pt x="359996" y="2491"/>
                          <a:pt x="342900" y="7620"/>
                        </a:cubicBezTo>
                        <a:cubicBezTo>
                          <a:pt x="331360" y="11082"/>
                          <a:pt x="320040" y="15240"/>
                          <a:pt x="308610" y="19050"/>
                        </a:cubicBezTo>
                        <a:cubicBezTo>
                          <a:pt x="304800" y="20320"/>
                          <a:pt x="301076" y="21886"/>
                          <a:pt x="297180" y="22860"/>
                        </a:cubicBezTo>
                        <a:cubicBezTo>
                          <a:pt x="287020" y="25400"/>
                          <a:pt x="276635" y="27168"/>
                          <a:pt x="266700" y="30480"/>
                        </a:cubicBezTo>
                        <a:cubicBezTo>
                          <a:pt x="262890" y="31750"/>
                          <a:pt x="259145" y="33233"/>
                          <a:pt x="255270" y="34290"/>
                        </a:cubicBezTo>
                        <a:cubicBezTo>
                          <a:pt x="245166" y="37046"/>
                          <a:pt x="234950" y="39370"/>
                          <a:pt x="224790" y="41910"/>
                        </a:cubicBezTo>
                        <a:cubicBezTo>
                          <a:pt x="219710" y="43180"/>
                          <a:pt x="214518" y="44064"/>
                          <a:pt x="209550" y="45720"/>
                        </a:cubicBezTo>
                        <a:lnTo>
                          <a:pt x="175260" y="57150"/>
                        </a:lnTo>
                        <a:lnTo>
                          <a:pt x="106680" y="80010"/>
                        </a:lnTo>
                        <a:cubicBezTo>
                          <a:pt x="102870" y="81280"/>
                          <a:pt x="98592" y="81592"/>
                          <a:pt x="95250" y="83820"/>
                        </a:cubicBezTo>
                        <a:lnTo>
                          <a:pt x="72390" y="99060"/>
                        </a:lnTo>
                        <a:cubicBezTo>
                          <a:pt x="69850" y="102870"/>
                          <a:pt x="68346" y="107629"/>
                          <a:pt x="64770" y="110490"/>
                        </a:cubicBezTo>
                        <a:cubicBezTo>
                          <a:pt x="61634" y="112999"/>
                          <a:pt x="56932" y="112504"/>
                          <a:pt x="53340" y="114300"/>
                        </a:cubicBezTo>
                        <a:cubicBezTo>
                          <a:pt x="49244" y="116348"/>
                          <a:pt x="45720" y="119380"/>
                          <a:pt x="41910" y="121920"/>
                        </a:cubicBezTo>
                        <a:cubicBezTo>
                          <a:pt x="39370" y="125730"/>
                          <a:pt x="36338" y="129254"/>
                          <a:pt x="34290" y="133350"/>
                        </a:cubicBezTo>
                        <a:cubicBezTo>
                          <a:pt x="32494" y="136942"/>
                          <a:pt x="32708" y="141438"/>
                          <a:pt x="30480" y="144780"/>
                        </a:cubicBezTo>
                        <a:cubicBezTo>
                          <a:pt x="27491" y="149263"/>
                          <a:pt x="22860" y="152400"/>
                          <a:pt x="19050" y="156210"/>
                        </a:cubicBezTo>
                        <a:cubicBezTo>
                          <a:pt x="6594" y="193577"/>
                          <a:pt x="26788" y="140793"/>
                          <a:pt x="3810" y="175260"/>
                        </a:cubicBezTo>
                        <a:cubicBezTo>
                          <a:pt x="905" y="179617"/>
                          <a:pt x="1270" y="185420"/>
                          <a:pt x="0" y="190500"/>
                        </a:cubicBezTo>
                        <a:cubicBezTo>
                          <a:pt x="1066" y="197959"/>
                          <a:pt x="558" y="221805"/>
                          <a:pt x="11430" y="228600"/>
                        </a:cubicBezTo>
                        <a:cubicBezTo>
                          <a:pt x="18241" y="232857"/>
                          <a:pt x="27607" y="231765"/>
                          <a:pt x="34290" y="236220"/>
                        </a:cubicBezTo>
                        <a:cubicBezTo>
                          <a:pt x="38100" y="238760"/>
                          <a:pt x="41624" y="241792"/>
                          <a:pt x="45720" y="243840"/>
                        </a:cubicBezTo>
                        <a:cubicBezTo>
                          <a:pt x="49312" y="245636"/>
                          <a:pt x="53639" y="245700"/>
                          <a:pt x="57150" y="247650"/>
                        </a:cubicBezTo>
                        <a:cubicBezTo>
                          <a:pt x="65156" y="252098"/>
                          <a:pt x="72390" y="257810"/>
                          <a:pt x="80010" y="262890"/>
                        </a:cubicBezTo>
                        <a:cubicBezTo>
                          <a:pt x="83820" y="265430"/>
                          <a:pt x="86998" y="269399"/>
                          <a:pt x="91440" y="270510"/>
                        </a:cubicBezTo>
                        <a:cubicBezTo>
                          <a:pt x="96520" y="271780"/>
                          <a:pt x="101568" y="273184"/>
                          <a:pt x="106680" y="274320"/>
                        </a:cubicBezTo>
                        <a:cubicBezTo>
                          <a:pt x="124946" y="278379"/>
                          <a:pt x="119652" y="278130"/>
                          <a:pt x="12954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5" name="フリーフォーム 844"/>
                  <p:cNvSpPr/>
                  <p:nvPr/>
                </p:nvSpPr>
                <p:spPr>
                  <a:xfrm>
                    <a:off x="1402080" y="2724150"/>
                    <a:ext cx="426720" cy="278222"/>
                  </a:xfrm>
                  <a:custGeom>
                    <a:avLst/>
                    <a:gdLst>
                      <a:gd name="connsiteX0" fmla="*/ 426720 w 426720"/>
                      <a:gd name="connsiteY0" fmla="*/ 0 h 278222"/>
                      <a:gd name="connsiteX1" fmla="*/ 365760 w 426720"/>
                      <a:gd name="connsiteY1" fmla="*/ 3810 h 278222"/>
                      <a:gd name="connsiteX2" fmla="*/ 312420 w 426720"/>
                      <a:gd name="connsiteY2" fmla="*/ 15240 h 278222"/>
                      <a:gd name="connsiteX3" fmla="*/ 289560 w 426720"/>
                      <a:gd name="connsiteY3" fmla="*/ 22860 h 278222"/>
                      <a:gd name="connsiteX4" fmla="*/ 266700 w 426720"/>
                      <a:gd name="connsiteY4" fmla="*/ 30480 h 278222"/>
                      <a:gd name="connsiteX5" fmla="*/ 232410 w 426720"/>
                      <a:gd name="connsiteY5" fmla="*/ 41910 h 278222"/>
                      <a:gd name="connsiteX6" fmla="*/ 220980 w 426720"/>
                      <a:gd name="connsiteY6" fmla="*/ 45720 h 278222"/>
                      <a:gd name="connsiteX7" fmla="*/ 209550 w 426720"/>
                      <a:gd name="connsiteY7" fmla="*/ 53340 h 278222"/>
                      <a:gd name="connsiteX8" fmla="*/ 186690 w 426720"/>
                      <a:gd name="connsiteY8" fmla="*/ 60960 h 278222"/>
                      <a:gd name="connsiteX9" fmla="*/ 152400 w 426720"/>
                      <a:gd name="connsiteY9" fmla="*/ 72390 h 278222"/>
                      <a:gd name="connsiteX10" fmla="*/ 140970 w 426720"/>
                      <a:gd name="connsiteY10" fmla="*/ 76200 h 278222"/>
                      <a:gd name="connsiteX11" fmla="*/ 129540 w 426720"/>
                      <a:gd name="connsiteY11" fmla="*/ 80010 h 278222"/>
                      <a:gd name="connsiteX12" fmla="*/ 106680 w 426720"/>
                      <a:gd name="connsiteY12" fmla="*/ 91440 h 278222"/>
                      <a:gd name="connsiteX13" fmla="*/ 95250 w 426720"/>
                      <a:gd name="connsiteY13" fmla="*/ 99060 h 278222"/>
                      <a:gd name="connsiteX14" fmla="*/ 83820 w 426720"/>
                      <a:gd name="connsiteY14" fmla="*/ 102870 h 278222"/>
                      <a:gd name="connsiteX15" fmla="*/ 49530 w 426720"/>
                      <a:gd name="connsiteY15" fmla="*/ 125730 h 278222"/>
                      <a:gd name="connsiteX16" fmla="*/ 38100 w 426720"/>
                      <a:gd name="connsiteY16" fmla="*/ 133350 h 278222"/>
                      <a:gd name="connsiteX17" fmla="*/ 15240 w 426720"/>
                      <a:gd name="connsiteY17" fmla="*/ 152400 h 278222"/>
                      <a:gd name="connsiteX18" fmla="*/ 0 w 426720"/>
                      <a:gd name="connsiteY18" fmla="*/ 186690 h 278222"/>
                      <a:gd name="connsiteX19" fmla="*/ 7620 w 426720"/>
                      <a:gd name="connsiteY19" fmla="*/ 198120 h 278222"/>
                      <a:gd name="connsiteX20" fmla="*/ 19050 w 426720"/>
                      <a:gd name="connsiteY20" fmla="*/ 220980 h 278222"/>
                      <a:gd name="connsiteX21" fmla="*/ 30480 w 426720"/>
                      <a:gd name="connsiteY21" fmla="*/ 228600 h 278222"/>
                      <a:gd name="connsiteX22" fmla="*/ 49530 w 426720"/>
                      <a:gd name="connsiteY22" fmla="*/ 243840 h 278222"/>
                      <a:gd name="connsiteX23" fmla="*/ 57150 w 426720"/>
                      <a:gd name="connsiteY23" fmla="*/ 255270 h 278222"/>
                      <a:gd name="connsiteX24" fmla="*/ 80010 w 426720"/>
                      <a:gd name="connsiteY24" fmla="*/ 262890 h 278222"/>
                      <a:gd name="connsiteX25" fmla="*/ 102870 w 426720"/>
                      <a:gd name="connsiteY25" fmla="*/ 270510 h 278222"/>
                      <a:gd name="connsiteX26" fmla="*/ 133350 w 426720"/>
                      <a:gd name="connsiteY26" fmla="*/ 278130 h 278222"/>
                      <a:gd name="connsiteX27" fmla="*/ 137160 w 426720"/>
                      <a:gd name="connsiteY27" fmla="*/ 278130 h 27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6720" h="278222">
                        <a:moveTo>
                          <a:pt x="426720" y="0"/>
                        </a:moveTo>
                        <a:cubicBezTo>
                          <a:pt x="406400" y="1270"/>
                          <a:pt x="385985" y="1476"/>
                          <a:pt x="365760" y="3810"/>
                        </a:cubicBezTo>
                        <a:cubicBezTo>
                          <a:pt x="360967" y="4363"/>
                          <a:pt x="324683" y="11561"/>
                          <a:pt x="312420" y="15240"/>
                        </a:cubicBezTo>
                        <a:cubicBezTo>
                          <a:pt x="304727" y="17548"/>
                          <a:pt x="297180" y="20320"/>
                          <a:pt x="289560" y="22860"/>
                        </a:cubicBezTo>
                        <a:lnTo>
                          <a:pt x="266700" y="30480"/>
                        </a:lnTo>
                        <a:lnTo>
                          <a:pt x="232410" y="41910"/>
                        </a:lnTo>
                        <a:cubicBezTo>
                          <a:pt x="228600" y="43180"/>
                          <a:pt x="224322" y="43492"/>
                          <a:pt x="220980" y="45720"/>
                        </a:cubicBezTo>
                        <a:cubicBezTo>
                          <a:pt x="217170" y="48260"/>
                          <a:pt x="213734" y="51480"/>
                          <a:pt x="209550" y="53340"/>
                        </a:cubicBezTo>
                        <a:cubicBezTo>
                          <a:pt x="202210" y="56602"/>
                          <a:pt x="194310" y="58420"/>
                          <a:pt x="186690" y="60960"/>
                        </a:cubicBezTo>
                        <a:lnTo>
                          <a:pt x="152400" y="72390"/>
                        </a:lnTo>
                        <a:lnTo>
                          <a:pt x="140970" y="76200"/>
                        </a:lnTo>
                        <a:cubicBezTo>
                          <a:pt x="137160" y="77470"/>
                          <a:pt x="132882" y="77782"/>
                          <a:pt x="129540" y="80010"/>
                        </a:cubicBezTo>
                        <a:cubicBezTo>
                          <a:pt x="96783" y="101848"/>
                          <a:pt x="138228" y="75666"/>
                          <a:pt x="106680" y="91440"/>
                        </a:cubicBezTo>
                        <a:cubicBezTo>
                          <a:pt x="102584" y="93488"/>
                          <a:pt x="99346" y="97012"/>
                          <a:pt x="95250" y="99060"/>
                        </a:cubicBezTo>
                        <a:cubicBezTo>
                          <a:pt x="91658" y="100856"/>
                          <a:pt x="87331" y="100920"/>
                          <a:pt x="83820" y="102870"/>
                        </a:cubicBezTo>
                        <a:lnTo>
                          <a:pt x="49530" y="125730"/>
                        </a:lnTo>
                        <a:cubicBezTo>
                          <a:pt x="45720" y="128270"/>
                          <a:pt x="41338" y="130112"/>
                          <a:pt x="38100" y="133350"/>
                        </a:cubicBezTo>
                        <a:cubicBezTo>
                          <a:pt x="23432" y="148018"/>
                          <a:pt x="31153" y="141791"/>
                          <a:pt x="15240" y="152400"/>
                        </a:cubicBezTo>
                        <a:cubicBezTo>
                          <a:pt x="6172" y="179604"/>
                          <a:pt x="12075" y="168577"/>
                          <a:pt x="0" y="186690"/>
                        </a:cubicBezTo>
                        <a:cubicBezTo>
                          <a:pt x="2540" y="190500"/>
                          <a:pt x="5572" y="194024"/>
                          <a:pt x="7620" y="198120"/>
                        </a:cubicBezTo>
                        <a:cubicBezTo>
                          <a:pt x="13818" y="210515"/>
                          <a:pt x="8131" y="210061"/>
                          <a:pt x="19050" y="220980"/>
                        </a:cubicBezTo>
                        <a:cubicBezTo>
                          <a:pt x="22288" y="224218"/>
                          <a:pt x="26670" y="226060"/>
                          <a:pt x="30480" y="228600"/>
                        </a:cubicBezTo>
                        <a:cubicBezTo>
                          <a:pt x="52318" y="261357"/>
                          <a:pt x="23240" y="222808"/>
                          <a:pt x="49530" y="243840"/>
                        </a:cubicBezTo>
                        <a:cubicBezTo>
                          <a:pt x="53106" y="246701"/>
                          <a:pt x="53267" y="252843"/>
                          <a:pt x="57150" y="255270"/>
                        </a:cubicBezTo>
                        <a:cubicBezTo>
                          <a:pt x="63961" y="259527"/>
                          <a:pt x="72390" y="260350"/>
                          <a:pt x="80010" y="262890"/>
                        </a:cubicBezTo>
                        <a:lnTo>
                          <a:pt x="102870" y="270510"/>
                        </a:lnTo>
                        <a:cubicBezTo>
                          <a:pt x="117592" y="275417"/>
                          <a:pt x="114960" y="275065"/>
                          <a:pt x="133350" y="278130"/>
                        </a:cubicBezTo>
                        <a:cubicBezTo>
                          <a:pt x="134603" y="278339"/>
                          <a:pt x="135890" y="278130"/>
                          <a:pt x="137160" y="2781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6" name="フリーフォーム 845"/>
                  <p:cNvSpPr/>
                  <p:nvPr/>
                </p:nvSpPr>
                <p:spPr>
                  <a:xfrm>
                    <a:off x="1413510" y="2785110"/>
                    <a:ext cx="415290" cy="266700"/>
                  </a:xfrm>
                  <a:custGeom>
                    <a:avLst/>
                    <a:gdLst>
                      <a:gd name="connsiteX0" fmla="*/ 415290 w 415290"/>
                      <a:gd name="connsiteY0" fmla="*/ 0 h 266700"/>
                      <a:gd name="connsiteX1" fmla="*/ 361950 w 415290"/>
                      <a:gd name="connsiteY1" fmla="*/ 3810 h 266700"/>
                      <a:gd name="connsiteX2" fmla="*/ 331470 w 415290"/>
                      <a:gd name="connsiteY2" fmla="*/ 11430 h 266700"/>
                      <a:gd name="connsiteX3" fmla="*/ 316230 w 415290"/>
                      <a:gd name="connsiteY3" fmla="*/ 15240 h 266700"/>
                      <a:gd name="connsiteX4" fmla="*/ 266700 w 415290"/>
                      <a:gd name="connsiteY4" fmla="*/ 22860 h 266700"/>
                      <a:gd name="connsiteX5" fmla="*/ 243840 w 415290"/>
                      <a:gd name="connsiteY5" fmla="*/ 30480 h 266700"/>
                      <a:gd name="connsiteX6" fmla="*/ 205740 w 415290"/>
                      <a:gd name="connsiteY6" fmla="*/ 38100 h 266700"/>
                      <a:gd name="connsiteX7" fmla="*/ 182880 w 415290"/>
                      <a:gd name="connsiteY7" fmla="*/ 45720 h 266700"/>
                      <a:gd name="connsiteX8" fmla="*/ 171450 w 415290"/>
                      <a:gd name="connsiteY8" fmla="*/ 49530 h 266700"/>
                      <a:gd name="connsiteX9" fmla="*/ 160020 w 415290"/>
                      <a:gd name="connsiteY9" fmla="*/ 53340 h 266700"/>
                      <a:gd name="connsiteX10" fmla="*/ 137160 w 415290"/>
                      <a:gd name="connsiteY10" fmla="*/ 64770 h 266700"/>
                      <a:gd name="connsiteX11" fmla="*/ 125730 w 415290"/>
                      <a:gd name="connsiteY11" fmla="*/ 72390 h 266700"/>
                      <a:gd name="connsiteX12" fmla="*/ 102870 w 415290"/>
                      <a:gd name="connsiteY12" fmla="*/ 80010 h 266700"/>
                      <a:gd name="connsiteX13" fmla="*/ 91440 w 415290"/>
                      <a:gd name="connsiteY13" fmla="*/ 83820 h 266700"/>
                      <a:gd name="connsiteX14" fmla="*/ 80010 w 415290"/>
                      <a:gd name="connsiteY14" fmla="*/ 91440 h 266700"/>
                      <a:gd name="connsiteX15" fmla="*/ 68580 w 415290"/>
                      <a:gd name="connsiteY15" fmla="*/ 102870 h 266700"/>
                      <a:gd name="connsiteX16" fmla="*/ 45720 w 415290"/>
                      <a:gd name="connsiteY16" fmla="*/ 110490 h 266700"/>
                      <a:gd name="connsiteX17" fmla="*/ 34290 w 415290"/>
                      <a:gd name="connsiteY17" fmla="*/ 121920 h 266700"/>
                      <a:gd name="connsiteX18" fmla="*/ 26670 w 415290"/>
                      <a:gd name="connsiteY18" fmla="*/ 133350 h 266700"/>
                      <a:gd name="connsiteX19" fmla="*/ 15240 w 415290"/>
                      <a:gd name="connsiteY19" fmla="*/ 140970 h 266700"/>
                      <a:gd name="connsiteX20" fmla="*/ 3810 w 415290"/>
                      <a:gd name="connsiteY20" fmla="*/ 163830 h 266700"/>
                      <a:gd name="connsiteX21" fmla="*/ 0 w 415290"/>
                      <a:gd name="connsiteY21" fmla="*/ 175260 h 266700"/>
                      <a:gd name="connsiteX22" fmla="*/ 3810 w 415290"/>
                      <a:gd name="connsiteY22" fmla="*/ 201930 h 266700"/>
                      <a:gd name="connsiteX23" fmla="*/ 7620 w 415290"/>
                      <a:gd name="connsiteY23" fmla="*/ 213360 h 266700"/>
                      <a:gd name="connsiteX24" fmla="*/ 19050 w 415290"/>
                      <a:gd name="connsiteY24" fmla="*/ 220980 h 266700"/>
                      <a:gd name="connsiteX25" fmla="*/ 22860 w 415290"/>
                      <a:gd name="connsiteY25" fmla="*/ 232410 h 266700"/>
                      <a:gd name="connsiteX26" fmla="*/ 34290 w 415290"/>
                      <a:gd name="connsiteY26" fmla="*/ 236220 h 266700"/>
                      <a:gd name="connsiteX27" fmla="*/ 45720 w 415290"/>
                      <a:gd name="connsiteY27" fmla="*/ 243840 h 266700"/>
                      <a:gd name="connsiteX28" fmla="*/ 68580 w 415290"/>
                      <a:gd name="connsiteY28" fmla="*/ 251460 h 266700"/>
                      <a:gd name="connsiteX29" fmla="*/ 80010 w 415290"/>
                      <a:gd name="connsiteY29" fmla="*/ 259080 h 266700"/>
                      <a:gd name="connsiteX30" fmla="*/ 102870 w 415290"/>
                      <a:gd name="connsiteY30" fmla="*/ 266700 h 266700"/>
                      <a:gd name="connsiteX31" fmla="*/ 129540 w 415290"/>
                      <a:gd name="connsiteY31" fmla="*/ 26289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0" h="266700">
                        <a:moveTo>
                          <a:pt x="415290" y="0"/>
                        </a:moveTo>
                        <a:cubicBezTo>
                          <a:pt x="397510" y="1270"/>
                          <a:pt x="379677" y="1944"/>
                          <a:pt x="361950" y="3810"/>
                        </a:cubicBezTo>
                        <a:cubicBezTo>
                          <a:pt x="343553" y="5747"/>
                          <a:pt x="346196" y="7223"/>
                          <a:pt x="331470" y="11430"/>
                        </a:cubicBezTo>
                        <a:cubicBezTo>
                          <a:pt x="326435" y="12869"/>
                          <a:pt x="321342" y="14104"/>
                          <a:pt x="316230" y="15240"/>
                        </a:cubicBezTo>
                        <a:cubicBezTo>
                          <a:pt x="293789" y="20227"/>
                          <a:pt x="293092" y="19561"/>
                          <a:pt x="266700" y="22860"/>
                        </a:cubicBezTo>
                        <a:cubicBezTo>
                          <a:pt x="259080" y="25400"/>
                          <a:pt x="251763" y="29160"/>
                          <a:pt x="243840" y="30480"/>
                        </a:cubicBezTo>
                        <a:cubicBezTo>
                          <a:pt x="228392" y="33055"/>
                          <a:pt x="219949" y="33837"/>
                          <a:pt x="205740" y="38100"/>
                        </a:cubicBezTo>
                        <a:cubicBezTo>
                          <a:pt x="198047" y="40408"/>
                          <a:pt x="190500" y="43180"/>
                          <a:pt x="182880" y="45720"/>
                        </a:cubicBezTo>
                        <a:lnTo>
                          <a:pt x="171450" y="49530"/>
                        </a:lnTo>
                        <a:cubicBezTo>
                          <a:pt x="167640" y="50800"/>
                          <a:pt x="163362" y="51112"/>
                          <a:pt x="160020" y="53340"/>
                        </a:cubicBezTo>
                        <a:cubicBezTo>
                          <a:pt x="127263" y="75178"/>
                          <a:pt x="168708" y="48996"/>
                          <a:pt x="137160" y="64770"/>
                        </a:cubicBezTo>
                        <a:cubicBezTo>
                          <a:pt x="133064" y="66818"/>
                          <a:pt x="129914" y="70530"/>
                          <a:pt x="125730" y="72390"/>
                        </a:cubicBezTo>
                        <a:cubicBezTo>
                          <a:pt x="118390" y="75652"/>
                          <a:pt x="110490" y="77470"/>
                          <a:pt x="102870" y="80010"/>
                        </a:cubicBezTo>
                        <a:cubicBezTo>
                          <a:pt x="99060" y="81280"/>
                          <a:pt x="94782" y="81592"/>
                          <a:pt x="91440" y="83820"/>
                        </a:cubicBezTo>
                        <a:cubicBezTo>
                          <a:pt x="87630" y="86360"/>
                          <a:pt x="83528" y="88509"/>
                          <a:pt x="80010" y="91440"/>
                        </a:cubicBezTo>
                        <a:cubicBezTo>
                          <a:pt x="75871" y="94889"/>
                          <a:pt x="73290" y="100253"/>
                          <a:pt x="68580" y="102870"/>
                        </a:cubicBezTo>
                        <a:cubicBezTo>
                          <a:pt x="61559" y="106771"/>
                          <a:pt x="45720" y="110490"/>
                          <a:pt x="45720" y="110490"/>
                        </a:cubicBezTo>
                        <a:cubicBezTo>
                          <a:pt x="41910" y="114300"/>
                          <a:pt x="37739" y="117781"/>
                          <a:pt x="34290" y="121920"/>
                        </a:cubicBezTo>
                        <a:cubicBezTo>
                          <a:pt x="31359" y="125438"/>
                          <a:pt x="29908" y="130112"/>
                          <a:pt x="26670" y="133350"/>
                        </a:cubicBezTo>
                        <a:cubicBezTo>
                          <a:pt x="23432" y="136588"/>
                          <a:pt x="19050" y="138430"/>
                          <a:pt x="15240" y="140970"/>
                        </a:cubicBezTo>
                        <a:cubicBezTo>
                          <a:pt x="5663" y="169700"/>
                          <a:pt x="18582" y="134287"/>
                          <a:pt x="3810" y="163830"/>
                        </a:cubicBezTo>
                        <a:cubicBezTo>
                          <a:pt x="2014" y="167422"/>
                          <a:pt x="1270" y="171450"/>
                          <a:pt x="0" y="175260"/>
                        </a:cubicBezTo>
                        <a:cubicBezTo>
                          <a:pt x="1270" y="184150"/>
                          <a:pt x="2049" y="193124"/>
                          <a:pt x="3810" y="201930"/>
                        </a:cubicBezTo>
                        <a:cubicBezTo>
                          <a:pt x="4598" y="205868"/>
                          <a:pt x="5111" y="210224"/>
                          <a:pt x="7620" y="213360"/>
                        </a:cubicBezTo>
                        <a:cubicBezTo>
                          <a:pt x="10481" y="216936"/>
                          <a:pt x="15240" y="218440"/>
                          <a:pt x="19050" y="220980"/>
                        </a:cubicBezTo>
                        <a:cubicBezTo>
                          <a:pt x="20320" y="224790"/>
                          <a:pt x="20020" y="229570"/>
                          <a:pt x="22860" y="232410"/>
                        </a:cubicBezTo>
                        <a:cubicBezTo>
                          <a:pt x="25700" y="235250"/>
                          <a:pt x="30698" y="234424"/>
                          <a:pt x="34290" y="236220"/>
                        </a:cubicBezTo>
                        <a:cubicBezTo>
                          <a:pt x="38386" y="238268"/>
                          <a:pt x="41536" y="241980"/>
                          <a:pt x="45720" y="243840"/>
                        </a:cubicBezTo>
                        <a:cubicBezTo>
                          <a:pt x="53060" y="247102"/>
                          <a:pt x="61897" y="247005"/>
                          <a:pt x="68580" y="251460"/>
                        </a:cubicBezTo>
                        <a:cubicBezTo>
                          <a:pt x="72390" y="254000"/>
                          <a:pt x="75826" y="257220"/>
                          <a:pt x="80010" y="259080"/>
                        </a:cubicBezTo>
                        <a:cubicBezTo>
                          <a:pt x="87350" y="262342"/>
                          <a:pt x="102870" y="266700"/>
                          <a:pt x="102870" y="266700"/>
                        </a:cubicBezTo>
                        <a:lnTo>
                          <a:pt x="129540" y="2628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7" name="フリーフォーム 846"/>
                  <p:cNvSpPr/>
                  <p:nvPr/>
                </p:nvSpPr>
                <p:spPr>
                  <a:xfrm>
                    <a:off x="1417320" y="2876550"/>
                    <a:ext cx="407670" cy="243920"/>
                  </a:xfrm>
                  <a:custGeom>
                    <a:avLst/>
                    <a:gdLst>
                      <a:gd name="connsiteX0" fmla="*/ 407670 w 407670"/>
                      <a:gd name="connsiteY0" fmla="*/ 0 h 243920"/>
                      <a:gd name="connsiteX1" fmla="*/ 354330 w 407670"/>
                      <a:gd name="connsiteY1" fmla="*/ 7620 h 243920"/>
                      <a:gd name="connsiteX2" fmla="*/ 300990 w 407670"/>
                      <a:gd name="connsiteY2" fmla="*/ 15240 h 243920"/>
                      <a:gd name="connsiteX3" fmla="*/ 209550 w 407670"/>
                      <a:gd name="connsiteY3" fmla="*/ 45720 h 243920"/>
                      <a:gd name="connsiteX4" fmla="*/ 186690 w 407670"/>
                      <a:gd name="connsiteY4" fmla="*/ 53340 h 243920"/>
                      <a:gd name="connsiteX5" fmla="*/ 175260 w 407670"/>
                      <a:gd name="connsiteY5" fmla="*/ 57150 h 243920"/>
                      <a:gd name="connsiteX6" fmla="*/ 163830 w 407670"/>
                      <a:gd name="connsiteY6" fmla="*/ 64770 h 243920"/>
                      <a:gd name="connsiteX7" fmla="*/ 129540 w 407670"/>
                      <a:gd name="connsiteY7" fmla="*/ 76200 h 243920"/>
                      <a:gd name="connsiteX8" fmla="*/ 95250 w 407670"/>
                      <a:gd name="connsiteY8" fmla="*/ 87630 h 243920"/>
                      <a:gd name="connsiteX9" fmla="*/ 83820 w 407670"/>
                      <a:gd name="connsiteY9" fmla="*/ 91440 h 243920"/>
                      <a:gd name="connsiteX10" fmla="*/ 72390 w 407670"/>
                      <a:gd name="connsiteY10" fmla="*/ 99060 h 243920"/>
                      <a:gd name="connsiteX11" fmla="*/ 49530 w 407670"/>
                      <a:gd name="connsiteY11" fmla="*/ 106680 h 243920"/>
                      <a:gd name="connsiteX12" fmla="*/ 41910 w 407670"/>
                      <a:gd name="connsiteY12" fmla="*/ 118110 h 243920"/>
                      <a:gd name="connsiteX13" fmla="*/ 30480 w 407670"/>
                      <a:gd name="connsiteY13" fmla="*/ 121920 h 243920"/>
                      <a:gd name="connsiteX14" fmla="*/ 19050 w 407670"/>
                      <a:gd name="connsiteY14" fmla="*/ 129540 h 243920"/>
                      <a:gd name="connsiteX15" fmla="*/ 0 w 407670"/>
                      <a:gd name="connsiteY15" fmla="*/ 163830 h 243920"/>
                      <a:gd name="connsiteX16" fmla="*/ 3810 w 407670"/>
                      <a:gd name="connsiteY16" fmla="*/ 198120 h 243920"/>
                      <a:gd name="connsiteX17" fmla="*/ 26670 w 407670"/>
                      <a:gd name="connsiteY17" fmla="*/ 213360 h 243920"/>
                      <a:gd name="connsiteX18" fmla="*/ 38100 w 407670"/>
                      <a:gd name="connsiteY18" fmla="*/ 220980 h 243920"/>
                      <a:gd name="connsiteX19" fmla="*/ 49530 w 407670"/>
                      <a:gd name="connsiteY19" fmla="*/ 224790 h 243920"/>
                      <a:gd name="connsiteX20" fmla="*/ 60960 w 407670"/>
                      <a:gd name="connsiteY20" fmla="*/ 232410 h 243920"/>
                      <a:gd name="connsiteX21" fmla="*/ 106680 w 407670"/>
                      <a:gd name="connsiteY21" fmla="*/ 243840 h 243920"/>
                      <a:gd name="connsiteX22" fmla="*/ 110490 w 407670"/>
                      <a:gd name="connsiteY22" fmla="*/ 243840 h 2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670" h="243920">
                        <a:moveTo>
                          <a:pt x="407670" y="0"/>
                        </a:moveTo>
                        <a:cubicBezTo>
                          <a:pt x="340401" y="8409"/>
                          <a:pt x="409263" y="-620"/>
                          <a:pt x="354330" y="7620"/>
                        </a:cubicBezTo>
                        <a:lnTo>
                          <a:pt x="300990" y="15240"/>
                        </a:lnTo>
                        <a:lnTo>
                          <a:pt x="209550" y="45720"/>
                        </a:lnTo>
                        <a:lnTo>
                          <a:pt x="186690" y="53340"/>
                        </a:lnTo>
                        <a:cubicBezTo>
                          <a:pt x="182880" y="54610"/>
                          <a:pt x="178602" y="54922"/>
                          <a:pt x="175260" y="57150"/>
                        </a:cubicBezTo>
                        <a:cubicBezTo>
                          <a:pt x="171450" y="59690"/>
                          <a:pt x="168014" y="62910"/>
                          <a:pt x="163830" y="64770"/>
                        </a:cubicBezTo>
                        <a:lnTo>
                          <a:pt x="129540" y="76200"/>
                        </a:lnTo>
                        <a:lnTo>
                          <a:pt x="95250" y="87630"/>
                        </a:lnTo>
                        <a:cubicBezTo>
                          <a:pt x="91440" y="88900"/>
                          <a:pt x="87162" y="89212"/>
                          <a:pt x="83820" y="91440"/>
                        </a:cubicBezTo>
                        <a:cubicBezTo>
                          <a:pt x="80010" y="93980"/>
                          <a:pt x="76574" y="97200"/>
                          <a:pt x="72390" y="99060"/>
                        </a:cubicBezTo>
                        <a:cubicBezTo>
                          <a:pt x="65050" y="102322"/>
                          <a:pt x="49530" y="106680"/>
                          <a:pt x="49530" y="106680"/>
                        </a:cubicBezTo>
                        <a:cubicBezTo>
                          <a:pt x="46990" y="110490"/>
                          <a:pt x="45486" y="115249"/>
                          <a:pt x="41910" y="118110"/>
                        </a:cubicBezTo>
                        <a:cubicBezTo>
                          <a:pt x="38774" y="120619"/>
                          <a:pt x="34072" y="120124"/>
                          <a:pt x="30480" y="121920"/>
                        </a:cubicBezTo>
                        <a:cubicBezTo>
                          <a:pt x="26384" y="123968"/>
                          <a:pt x="22860" y="127000"/>
                          <a:pt x="19050" y="129540"/>
                        </a:cubicBezTo>
                        <a:cubicBezTo>
                          <a:pt x="1582" y="155742"/>
                          <a:pt x="6706" y="143712"/>
                          <a:pt x="0" y="163830"/>
                        </a:cubicBezTo>
                        <a:cubicBezTo>
                          <a:pt x="1270" y="175260"/>
                          <a:pt x="173" y="187210"/>
                          <a:pt x="3810" y="198120"/>
                        </a:cubicBezTo>
                        <a:cubicBezTo>
                          <a:pt x="8143" y="211120"/>
                          <a:pt x="17534" y="208792"/>
                          <a:pt x="26670" y="213360"/>
                        </a:cubicBezTo>
                        <a:cubicBezTo>
                          <a:pt x="30766" y="215408"/>
                          <a:pt x="34004" y="218932"/>
                          <a:pt x="38100" y="220980"/>
                        </a:cubicBezTo>
                        <a:cubicBezTo>
                          <a:pt x="41692" y="222776"/>
                          <a:pt x="45938" y="222994"/>
                          <a:pt x="49530" y="224790"/>
                        </a:cubicBezTo>
                        <a:cubicBezTo>
                          <a:pt x="53626" y="226838"/>
                          <a:pt x="56776" y="230550"/>
                          <a:pt x="60960" y="232410"/>
                        </a:cubicBezTo>
                        <a:cubicBezTo>
                          <a:pt x="77500" y="239761"/>
                          <a:pt x="89024" y="241318"/>
                          <a:pt x="106680" y="243840"/>
                        </a:cubicBezTo>
                        <a:cubicBezTo>
                          <a:pt x="107937" y="244020"/>
                          <a:pt x="109220" y="243840"/>
                          <a:pt x="11049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8" name="フリーフォーム 847"/>
                  <p:cNvSpPr/>
                  <p:nvPr/>
                </p:nvSpPr>
                <p:spPr>
                  <a:xfrm>
                    <a:off x="1443990" y="2964180"/>
                    <a:ext cx="381000" cy="232410"/>
                  </a:xfrm>
                  <a:custGeom>
                    <a:avLst/>
                    <a:gdLst>
                      <a:gd name="connsiteX0" fmla="*/ 381000 w 381000"/>
                      <a:gd name="connsiteY0" fmla="*/ 0 h 232410"/>
                      <a:gd name="connsiteX1" fmla="*/ 323850 w 381000"/>
                      <a:gd name="connsiteY1" fmla="*/ 3810 h 232410"/>
                      <a:gd name="connsiteX2" fmla="*/ 308610 w 381000"/>
                      <a:gd name="connsiteY2" fmla="*/ 7620 h 232410"/>
                      <a:gd name="connsiteX3" fmla="*/ 285750 w 381000"/>
                      <a:gd name="connsiteY3" fmla="*/ 15240 h 232410"/>
                      <a:gd name="connsiteX4" fmla="*/ 262890 w 381000"/>
                      <a:gd name="connsiteY4" fmla="*/ 22860 h 232410"/>
                      <a:gd name="connsiteX5" fmla="*/ 228600 w 381000"/>
                      <a:gd name="connsiteY5" fmla="*/ 34290 h 232410"/>
                      <a:gd name="connsiteX6" fmla="*/ 217170 w 381000"/>
                      <a:gd name="connsiteY6" fmla="*/ 38100 h 232410"/>
                      <a:gd name="connsiteX7" fmla="*/ 205740 w 381000"/>
                      <a:gd name="connsiteY7" fmla="*/ 41910 h 232410"/>
                      <a:gd name="connsiteX8" fmla="*/ 182880 w 381000"/>
                      <a:gd name="connsiteY8" fmla="*/ 53340 h 232410"/>
                      <a:gd name="connsiteX9" fmla="*/ 171450 w 381000"/>
                      <a:gd name="connsiteY9" fmla="*/ 60960 h 232410"/>
                      <a:gd name="connsiteX10" fmla="*/ 148590 w 381000"/>
                      <a:gd name="connsiteY10" fmla="*/ 68580 h 232410"/>
                      <a:gd name="connsiteX11" fmla="*/ 125730 w 381000"/>
                      <a:gd name="connsiteY11" fmla="*/ 80010 h 232410"/>
                      <a:gd name="connsiteX12" fmla="*/ 91440 w 381000"/>
                      <a:gd name="connsiteY12" fmla="*/ 95250 h 232410"/>
                      <a:gd name="connsiteX13" fmla="*/ 80010 w 381000"/>
                      <a:gd name="connsiteY13" fmla="*/ 99060 h 232410"/>
                      <a:gd name="connsiteX14" fmla="*/ 68580 w 381000"/>
                      <a:gd name="connsiteY14" fmla="*/ 102870 h 232410"/>
                      <a:gd name="connsiteX15" fmla="*/ 45720 w 381000"/>
                      <a:gd name="connsiteY15" fmla="*/ 118110 h 232410"/>
                      <a:gd name="connsiteX16" fmla="*/ 22860 w 381000"/>
                      <a:gd name="connsiteY16" fmla="*/ 133350 h 232410"/>
                      <a:gd name="connsiteX17" fmla="*/ 11430 w 381000"/>
                      <a:gd name="connsiteY17" fmla="*/ 140970 h 232410"/>
                      <a:gd name="connsiteX18" fmla="*/ 0 w 381000"/>
                      <a:gd name="connsiteY18" fmla="*/ 163830 h 232410"/>
                      <a:gd name="connsiteX19" fmla="*/ 26670 w 381000"/>
                      <a:gd name="connsiteY19" fmla="*/ 198120 h 232410"/>
                      <a:gd name="connsiteX20" fmla="*/ 38100 w 381000"/>
                      <a:gd name="connsiteY20" fmla="*/ 205740 h 232410"/>
                      <a:gd name="connsiteX21" fmla="*/ 49530 w 381000"/>
                      <a:gd name="connsiteY21" fmla="*/ 213360 h 232410"/>
                      <a:gd name="connsiteX22" fmla="*/ 60960 w 381000"/>
                      <a:gd name="connsiteY22" fmla="*/ 217170 h 232410"/>
                      <a:gd name="connsiteX23" fmla="*/ 80010 w 381000"/>
                      <a:gd name="connsiteY23" fmla="*/ 232410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000" h="232410">
                        <a:moveTo>
                          <a:pt x="381000" y="0"/>
                        </a:moveTo>
                        <a:cubicBezTo>
                          <a:pt x="361950" y="1270"/>
                          <a:pt x="342837" y="1811"/>
                          <a:pt x="323850" y="3810"/>
                        </a:cubicBezTo>
                        <a:cubicBezTo>
                          <a:pt x="318642" y="4358"/>
                          <a:pt x="313626" y="6115"/>
                          <a:pt x="308610" y="7620"/>
                        </a:cubicBezTo>
                        <a:cubicBezTo>
                          <a:pt x="300917" y="9928"/>
                          <a:pt x="293370" y="12700"/>
                          <a:pt x="285750" y="15240"/>
                        </a:cubicBezTo>
                        <a:lnTo>
                          <a:pt x="262890" y="22860"/>
                        </a:lnTo>
                        <a:lnTo>
                          <a:pt x="228600" y="34290"/>
                        </a:lnTo>
                        <a:lnTo>
                          <a:pt x="217170" y="38100"/>
                        </a:lnTo>
                        <a:cubicBezTo>
                          <a:pt x="213360" y="39370"/>
                          <a:pt x="209082" y="39682"/>
                          <a:pt x="205740" y="41910"/>
                        </a:cubicBezTo>
                        <a:cubicBezTo>
                          <a:pt x="172983" y="63748"/>
                          <a:pt x="214428" y="37566"/>
                          <a:pt x="182880" y="53340"/>
                        </a:cubicBezTo>
                        <a:cubicBezTo>
                          <a:pt x="178784" y="55388"/>
                          <a:pt x="175634" y="59100"/>
                          <a:pt x="171450" y="60960"/>
                        </a:cubicBezTo>
                        <a:cubicBezTo>
                          <a:pt x="164110" y="64222"/>
                          <a:pt x="155273" y="64125"/>
                          <a:pt x="148590" y="68580"/>
                        </a:cubicBezTo>
                        <a:cubicBezTo>
                          <a:pt x="115833" y="90418"/>
                          <a:pt x="157278" y="64236"/>
                          <a:pt x="125730" y="80010"/>
                        </a:cubicBezTo>
                        <a:cubicBezTo>
                          <a:pt x="89504" y="98123"/>
                          <a:pt x="150417" y="75591"/>
                          <a:pt x="91440" y="95250"/>
                        </a:cubicBezTo>
                        <a:lnTo>
                          <a:pt x="80010" y="99060"/>
                        </a:lnTo>
                        <a:cubicBezTo>
                          <a:pt x="76200" y="100330"/>
                          <a:pt x="71922" y="100642"/>
                          <a:pt x="68580" y="102870"/>
                        </a:cubicBezTo>
                        <a:lnTo>
                          <a:pt x="45720" y="118110"/>
                        </a:lnTo>
                        <a:lnTo>
                          <a:pt x="22860" y="133350"/>
                        </a:lnTo>
                        <a:lnTo>
                          <a:pt x="11430" y="140970"/>
                        </a:lnTo>
                        <a:cubicBezTo>
                          <a:pt x="7577" y="146749"/>
                          <a:pt x="0" y="155943"/>
                          <a:pt x="0" y="163830"/>
                        </a:cubicBezTo>
                        <a:cubicBezTo>
                          <a:pt x="0" y="188123"/>
                          <a:pt x="6350" y="184573"/>
                          <a:pt x="26670" y="198120"/>
                        </a:cubicBezTo>
                        <a:lnTo>
                          <a:pt x="38100" y="205740"/>
                        </a:lnTo>
                        <a:cubicBezTo>
                          <a:pt x="41910" y="208280"/>
                          <a:pt x="45186" y="211912"/>
                          <a:pt x="49530" y="213360"/>
                        </a:cubicBezTo>
                        <a:cubicBezTo>
                          <a:pt x="53340" y="214630"/>
                          <a:pt x="57368" y="215374"/>
                          <a:pt x="60960" y="217170"/>
                        </a:cubicBezTo>
                        <a:cubicBezTo>
                          <a:pt x="70573" y="221976"/>
                          <a:pt x="72922" y="225322"/>
                          <a:pt x="80010" y="2324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9" name="フリーフォーム 848"/>
                  <p:cNvSpPr/>
                  <p:nvPr/>
                </p:nvSpPr>
                <p:spPr>
                  <a:xfrm>
                    <a:off x="1497330" y="3036570"/>
                    <a:ext cx="323850" cy="243840"/>
                  </a:xfrm>
                  <a:custGeom>
                    <a:avLst/>
                    <a:gdLst>
                      <a:gd name="connsiteX0" fmla="*/ 323850 w 323850"/>
                      <a:gd name="connsiteY0" fmla="*/ 0 h 243840"/>
                      <a:gd name="connsiteX1" fmla="*/ 285750 w 323850"/>
                      <a:gd name="connsiteY1" fmla="*/ 7620 h 243840"/>
                      <a:gd name="connsiteX2" fmla="*/ 266700 w 323850"/>
                      <a:gd name="connsiteY2" fmla="*/ 11430 h 243840"/>
                      <a:gd name="connsiteX3" fmla="*/ 243840 w 323850"/>
                      <a:gd name="connsiteY3" fmla="*/ 19050 h 243840"/>
                      <a:gd name="connsiteX4" fmla="*/ 232410 w 323850"/>
                      <a:gd name="connsiteY4" fmla="*/ 22860 h 243840"/>
                      <a:gd name="connsiteX5" fmla="*/ 220980 w 323850"/>
                      <a:gd name="connsiteY5" fmla="*/ 26670 h 243840"/>
                      <a:gd name="connsiteX6" fmla="*/ 205740 w 323850"/>
                      <a:gd name="connsiteY6" fmla="*/ 30480 h 243840"/>
                      <a:gd name="connsiteX7" fmla="*/ 182880 w 323850"/>
                      <a:gd name="connsiteY7" fmla="*/ 38100 h 243840"/>
                      <a:gd name="connsiteX8" fmla="*/ 171450 w 323850"/>
                      <a:gd name="connsiteY8" fmla="*/ 41910 h 243840"/>
                      <a:gd name="connsiteX9" fmla="*/ 156210 w 323850"/>
                      <a:gd name="connsiteY9" fmla="*/ 45720 h 243840"/>
                      <a:gd name="connsiteX10" fmla="*/ 133350 w 323850"/>
                      <a:gd name="connsiteY10" fmla="*/ 53340 h 243840"/>
                      <a:gd name="connsiteX11" fmla="*/ 121920 w 323850"/>
                      <a:gd name="connsiteY11" fmla="*/ 57150 h 243840"/>
                      <a:gd name="connsiteX12" fmla="*/ 110490 w 323850"/>
                      <a:gd name="connsiteY12" fmla="*/ 64770 h 243840"/>
                      <a:gd name="connsiteX13" fmla="*/ 87630 w 323850"/>
                      <a:gd name="connsiteY13" fmla="*/ 72390 h 243840"/>
                      <a:gd name="connsiteX14" fmla="*/ 64770 w 323850"/>
                      <a:gd name="connsiteY14" fmla="*/ 87630 h 243840"/>
                      <a:gd name="connsiteX15" fmla="*/ 45720 w 323850"/>
                      <a:gd name="connsiteY15" fmla="*/ 102870 h 243840"/>
                      <a:gd name="connsiteX16" fmla="*/ 38100 w 323850"/>
                      <a:gd name="connsiteY16" fmla="*/ 114300 h 243840"/>
                      <a:gd name="connsiteX17" fmla="*/ 26670 w 323850"/>
                      <a:gd name="connsiteY17" fmla="*/ 121920 h 243840"/>
                      <a:gd name="connsiteX18" fmla="*/ 11430 w 323850"/>
                      <a:gd name="connsiteY18" fmla="*/ 144780 h 243840"/>
                      <a:gd name="connsiteX19" fmla="*/ 3810 w 323850"/>
                      <a:gd name="connsiteY19" fmla="*/ 156210 h 243840"/>
                      <a:gd name="connsiteX20" fmla="*/ 0 w 323850"/>
                      <a:gd name="connsiteY20" fmla="*/ 167640 h 243840"/>
                      <a:gd name="connsiteX21" fmla="*/ 3810 w 323850"/>
                      <a:gd name="connsiteY21" fmla="*/ 186690 h 243840"/>
                      <a:gd name="connsiteX22" fmla="*/ 11430 w 323850"/>
                      <a:gd name="connsiteY22" fmla="*/ 198120 h 243840"/>
                      <a:gd name="connsiteX23" fmla="*/ 15240 w 323850"/>
                      <a:gd name="connsiteY23" fmla="*/ 209550 h 243840"/>
                      <a:gd name="connsiteX24" fmla="*/ 22860 w 323850"/>
                      <a:gd name="connsiteY24"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3850" h="243840">
                        <a:moveTo>
                          <a:pt x="323850" y="0"/>
                        </a:moveTo>
                        <a:cubicBezTo>
                          <a:pt x="279055" y="7466"/>
                          <a:pt x="319852" y="42"/>
                          <a:pt x="285750" y="7620"/>
                        </a:cubicBezTo>
                        <a:cubicBezTo>
                          <a:pt x="279428" y="9025"/>
                          <a:pt x="272948" y="9726"/>
                          <a:pt x="266700" y="11430"/>
                        </a:cubicBezTo>
                        <a:cubicBezTo>
                          <a:pt x="258951" y="13543"/>
                          <a:pt x="251460" y="16510"/>
                          <a:pt x="243840" y="19050"/>
                        </a:cubicBezTo>
                        <a:lnTo>
                          <a:pt x="232410" y="22860"/>
                        </a:lnTo>
                        <a:cubicBezTo>
                          <a:pt x="228600" y="24130"/>
                          <a:pt x="224876" y="25696"/>
                          <a:pt x="220980" y="26670"/>
                        </a:cubicBezTo>
                        <a:cubicBezTo>
                          <a:pt x="215900" y="27940"/>
                          <a:pt x="210756" y="28975"/>
                          <a:pt x="205740" y="30480"/>
                        </a:cubicBezTo>
                        <a:cubicBezTo>
                          <a:pt x="198047" y="32788"/>
                          <a:pt x="190500" y="35560"/>
                          <a:pt x="182880" y="38100"/>
                        </a:cubicBezTo>
                        <a:cubicBezTo>
                          <a:pt x="179070" y="39370"/>
                          <a:pt x="175346" y="40936"/>
                          <a:pt x="171450" y="41910"/>
                        </a:cubicBezTo>
                        <a:cubicBezTo>
                          <a:pt x="166370" y="43180"/>
                          <a:pt x="161226" y="44215"/>
                          <a:pt x="156210" y="45720"/>
                        </a:cubicBezTo>
                        <a:cubicBezTo>
                          <a:pt x="148517" y="48028"/>
                          <a:pt x="140970" y="50800"/>
                          <a:pt x="133350" y="53340"/>
                        </a:cubicBezTo>
                        <a:cubicBezTo>
                          <a:pt x="129540" y="54610"/>
                          <a:pt x="125262" y="54922"/>
                          <a:pt x="121920" y="57150"/>
                        </a:cubicBezTo>
                        <a:cubicBezTo>
                          <a:pt x="118110" y="59690"/>
                          <a:pt x="114674" y="62910"/>
                          <a:pt x="110490" y="64770"/>
                        </a:cubicBezTo>
                        <a:cubicBezTo>
                          <a:pt x="103150" y="68032"/>
                          <a:pt x="94313" y="67935"/>
                          <a:pt x="87630" y="72390"/>
                        </a:cubicBezTo>
                        <a:lnTo>
                          <a:pt x="64770" y="87630"/>
                        </a:lnTo>
                        <a:cubicBezTo>
                          <a:pt x="42932" y="120387"/>
                          <a:pt x="72010" y="81838"/>
                          <a:pt x="45720" y="102870"/>
                        </a:cubicBezTo>
                        <a:cubicBezTo>
                          <a:pt x="42144" y="105731"/>
                          <a:pt x="41338" y="111062"/>
                          <a:pt x="38100" y="114300"/>
                        </a:cubicBezTo>
                        <a:cubicBezTo>
                          <a:pt x="34862" y="117538"/>
                          <a:pt x="30480" y="119380"/>
                          <a:pt x="26670" y="121920"/>
                        </a:cubicBezTo>
                        <a:lnTo>
                          <a:pt x="11430" y="144780"/>
                        </a:lnTo>
                        <a:cubicBezTo>
                          <a:pt x="8890" y="148590"/>
                          <a:pt x="5258" y="151866"/>
                          <a:pt x="3810" y="156210"/>
                        </a:cubicBezTo>
                        <a:lnTo>
                          <a:pt x="0" y="167640"/>
                        </a:lnTo>
                        <a:cubicBezTo>
                          <a:pt x="1270" y="173990"/>
                          <a:pt x="1536" y="180627"/>
                          <a:pt x="3810" y="186690"/>
                        </a:cubicBezTo>
                        <a:cubicBezTo>
                          <a:pt x="5418" y="190977"/>
                          <a:pt x="9382" y="194024"/>
                          <a:pt x="11430" y="198120"/>
                        </a:cubicBezTo>
                        <a:cubicBezTo>
                          <a:pt x="13226" y="201712"/>
                          <a:pt x="13970" y="205740"/>
                          <a:pt x="15240" y="209550"/>
                        </a:cubicBezTo>
                        <a:cubicBezTo>
                          <a:pt x="19452" y="239031"/>
                          <a:pt x="15034" y="228188"/>
                          <a:pt x="22860" y="2438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0" name="フリーフォーム 849"/>
                  <p:cNvSpPr/>
                  <p:nvPr/>
                </p:nvSpPr>
                <p:spPr>
                  <a:xfrm>
                    <a:off x="1565910" y="3108960"/>
                    <a:ext cx="251460" cy="171450"/>
                  </a:xfrm>
                  <a:custGeom>
                    <a:avLst/>
                    <a:gdLst>
                      <a:gd name="connsiteX0" fmla="*/ 251460 w 251460"/>
                      <a:gd name="connsiteY0" fmla="*/ 0 h 171450"/>
                      <a:gd name="connsiteX1" fmla="*/ 228600 w 251460"/>
                      <a:gd name="connsiteY1" fmla="*/ 3810 h 171450"/>
                      <a:gd name="connsiteX2" fmla="*/ 205740 w 251460"/>
                      <a:gd name="connsiteY2" fmla="*/ 11430 h 171450"/>
                      <a:gd name="connsiteX3" fmla="*/ 171450 w 251460"/>
                      <a:gd name="connsiteY3" fmla="*/ 22860 h 171450"/>
                      <a:gd name="connsiteX4" fmla="*/ 148590 w 251460"/>
                      <a:gd name="connsiteY4" fmla="*/ 30480 h 171450"/>
                      <a:gd name="connsiteX5" fmla="*/ 137160 w 251460"/>
                      <a:gd name="connsiteY5" fmla="*/ 34290 h 171450"/>
                      <a:gd name="connsiteX6" fmla="*/ 125730 w 251460"/>
                      <a:gd name="connsiteY6" fmla="*/ 41910 h 171450"/>
                      <a:gd name="connsiteX7" fmla="*/ 102870 w 251460"/>
                      <a:gd name="connsiteY7" fmla="*/ 49530 h 171450"/>
                      <a:gd name="connsiteX8" fmla="*/ 91440 w 251460"/>
                      <a:gd name="connsiteY8" fmla="*/ 53340 h 171450"/>
                      <a:gd name="connsiteX9" fmla="*/ 68580 w 251460"/>
                      <a:gd name="connsiteY9" fmla="*/ 68580 h 171450"/>
                      <a:gd name="connsiteX10" fmla="*/ 57150 w 251460"/>
                      <a:gd name="connsiteY10" fmla="*/ 72390 h 171450"/>
                      <a:gd name="connsiteX11" fmla="*/ 22860 w 251460"/>
                      <a:gd name="connsiteY11" fmla="*/ 91440 h 171450"/>
                      <a:gd name="connsiteX12" fmla="*/ 7620 w 251460"/>
                      <a:gd name="connsiteY12" fmla="*/ 114300 h 171450"/>
                      <a:gd name="connsiteX13" fmla="*/ 0 w 251460"/>
                      <a:gd name="connsiteY13" fmla="*/ 125730 h 171450"/>
                      <a:gd name="connsiteX14" fmla="*/ 7620 w 251460"/>
                      <a:gd name="connsiteY14" fmla="*/ 137160 h 171450"/>
                      <a:gd name="connsiteX15" fmla="*/ 19050 w 251460"/>
                      <a:gd name="connsiteY15" fmla="*/ 160020 h 171450"/>
                      <a:gd name="connsiteX16" fmla="*/ 30480 w 251460"/>
                      <a:gd name="connsiteY16" fmla="*/ 167640 h 171450"/>
                      <a:gd name="connsiteX17" fmla="*/ 34290 w 251460"/>
                      <a:gd name="connsiteY17" fmla="*/ 1714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1460" h="171450">
                        <a:moveTo>
                          <a:pt x="251460" y="0"/>
                        </a:moveTo>
                        <a:cubicBezTo>
                          <a:pt x="243840" y="1270"/>
                          <a:pt x="236094" y="1936"/>
                          <a:pt x="228600" y="3810"/>
                        </a:cubicBezTo>
                        <a:cubicBezTo>
                          <a:pt x="220808" y="5758"/>
                          <a:pt x="213360" y="8890"/>
                          <a:pt x="205740" y="11430"/>
                        </a:cubicBezTo>
                        <a:lnTo>
                          <a:pt x="171450" y="22860"/>
                        </a:lnTo>
                        <a:lnTo>
                          <a:pt x="148590" y="30480"/>
                        </a:lnTo>
                        <a:cubicBezTo>
                          <a:pt x="144780" y="31750"/>
                          <a:pt x="140502" y="32062"/>
                          <a:pt x="137160" y="34290"/>
                        </a:cubicBezTo>
                        <a:cubicBezTo>
                          <a:pt x="133350" y="36830"/>
                          <a:pt x="129914" y="40050"/>
                          <a:pt x="125730" y="41910"/>
                        </a:cubicBezTo>
                        <a:cubicBezTo>
                          <a:pt x="118390" y="45172"/>
                          <a:pt x="110490" y="46990"/>
                          <a:pt x="102870" y="49530"/>
                        </a:cubicBezTo>
                        <a:cubicBezTo>
                          <a:pt x="99060" y="50800"/>
                          <a:pt x="94782" y="51112"/>
                          <a:pt x="91440" y="53340"/>
                        </a:cubicBezTo>
                        <a:cubicBezTo>
                          <a:pt x="83820" y="58420"/>
                          <a:pt x="77268" y="65684"/>
                          <a:pt x="68580" y="68580"/>
                        </a:cubicBezTo>
                        <a:cubicBezTo>
                          <a:pt x="64770" y="69850"/>
                          <a:pt x="60661" y="70440"/>
                          <a:pt x="57150" y="72390"/>
                        </a:cubicBezTo>
                        <a:cubicBezTo>
                          <a:pt x="17848" y="94225"/>
                          <a:pt x="48723" y="82819"/>
                          <a:pt x="22860" y="91440"/>
                        </a:cubicBezTo>
                        <a:lnTo>
                          <a:pt x="7620" y="114300"/>
                        </a:lnTo>
                        <a:lnTo>
                          <a:pt x="0" y="125730"/>
                        </a:lnTo>
                        <a:cubicBezTo>
                          <a:pt x="2540" y="129540"/>
                          <a:pt x="5572" y="133064"/>
                          <a:pt x="7620" y="137160"/>
                        </a:cubicBezTo>
                        <a:cubicBezTo>
                          <a:pt x="13818" y="149555"/>
                          <a:pt x="8131" y="149101"/>
                          <a:pt x="19050" y="160020"/>
                        </a:cubicBezTo>
                        <a:cubicBezTo>
                          <a:pt x="22288" y="163258"/>
                          <a:pt x="26817" y="164893"/>
                          <a:pt x="30480" y="167640"/>
                        </a:cubicBezTo>
                        <a:cubicBezTo>
                          <a:pt x="31917" y="168718"/>
                          <a:pt x="33020" y="170180"/>
                          <a:pt x="34290" y="1714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1" name="フリーフォーム 850"/>
                  <p:cNvSpPr/>
                  <p:nvPr/>
                </p:nvSpPr>
                <p:spPr>
                  <a:xfrm>
                    <a:off x="1752600" y="2506956"/>
                    <a:ext cx="64770" cy="34314"/>
                  </a:xfrm>
                  <a:custGeom>
                    <a:avLst/>
                    <a:gdLst>
                      <a:gd name="connsiteX0" fmla="*/ 64770 w 64770"/>
                      <a:gd name="connsiteY0" fmla="*/ 11454 h 34314"/>
                      <a:gd name="connsiteX1" fmla="*/ 34290 w 64770"/>
                      <a:gd name="connsiteY1" fmla="*/ 3834 h 34314"/>
                      <a:gd name="connsiteX2" fmla="*/ 11430 w 64770"/>
                      <a:gd name="connsiteY2" fmla="*/ 19074 h 34314"/>
                      <a:gd name="connsiteX3" fmla="*/ 0 w 64770"/>
                      <a:gd name="connsiteY3" fmla="*/ 34314 h 34314"/>
                    </a:gdLst>
                    <a:ahLst/>
                    <a:cxnLst>
                      <a:cxn ang="0">
                        <a:pos x="connsiteX0" y="connsiteY0"/>
                      </a:cxn>
                      <a:cxn ang="0">
                        <a:pos x="connsiteX1" y="connsiteY1"/>
                      </a:cxn>
                      <a:cxn ang="0">
                        <a:pos x="connsiteX2" y="connsiteY2"/>
                      </a:cxn>
                      <a:cxn ang="0">
                        <a:pos x="connsiteX3" y="connsiteY3"/>
                      </a:cxn>
                    </a:cxnLst>
                    <a:rect l="l" t="t" r="r" b="b"/>
                    <a:pathLst>
                      <a:path w="64770" h="34314">
                        <a:moveTo>
                          <a:pt x="64770" y="11454"/>
                        </a:moveTo>
                        <a:cubicBezTo>
                          <a:pt x="48820" y="1884"/>
                          <a:pt x="49196" y="-4447"/>
                          <a:pt x="34290" y="3834"/>
                        </a:cubicBezTo>
                        <a:cubicBezTo>
                          <a:pt x="26284" y="8282"/>
                          <a:pt x="11430" y="19074"/>
                          <a:pt x="11430" y="19074"/>
                        </a:cubicBezTo>
                        <a:cubicBezTo>
                          <a:pt x="2814" y="31998"/>
                          <a:pt x="7048" y="27266"/>
                          <a:pt x="0" y="3431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2" name="フリーフォーム 851"/>
                  <p:cNvSpPr/>
                  <p:nvPr/>
                </p:nvSpPr>
                <p:spPr>
                  <a:xfrm>
                    <a:off x="1748790" y="2556510"/>
                    <a:ext cx="80010" cy="45742"/>
                  </a:xfrm>
                  <a:custGeom>
                    <a:avLst/>
                    <a:gdLst>
                      <a:gd name="connsiteX0" fmla="*/ 80010 w 80010"/>
                      <a:gd name="connsiteY0" fmla="*/ 0 h 45742"/>
                      <a:gd name="connsiteX1" fmla="*/ 45720 w 80010"/>
                      <a:gd name="connsiteY1" fmla="*/ 7620 h 45742"/>
                      <a:gd name="connsiteX2" fmla="*/ 22860 w 80010"/>
                      <a:gd name="connsiteY2" fmla="*/ 26670 h 45742"/>
                      <a:gd name="connsiteX3" fmla="*/ 11430 w 80010"/>
                      <a:gd name="connsiteY3" fmla="*/ 34290 h 45742"/>
                      <a:gd name="connsiteX4" fmla="*/ 0 w 80010"/>
                      <a:gd name="connsiteY4" fmla="*/ 45720 h 4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 h="45742">
                        <a:moveTo>
                          <a:pt x="80010" y="0"/>
                        </a:moveTo>
                        <a:cubicBezTo>
                          <a:pt x="71230" y="1463"/>
                          <a:pt x="55099" y="2930"/>
                          <a:pt x="45720" y="7620"/>
                        </a:cubicBezTo>
                        <a:cubicBezTo>
                          <a:pt x="31531" y="14715"/>
                          <a:pt x="35499" y="16137"/>
                          <a:pt x="22860" y="26670"/>
                        </a:cubicBezTo>
                        <a:cubicBezTo>
                          <a:pt x="19342" y="29601"/>
                          <a:pt x="15240" y="31750"/>
                          <a:pt x="11430" y="34290"/>
                        </a:cubicBezTo>
                        <a:cubicBezTo>
                          <a:pt x="3106" y="46777"/>
                          <a:pt x="8389" y="45720"/>
                          <a:pt x="0" y="457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3" name="フリーフォーム 852"/>
                  <p:cNvSpPr/>
                  <p:nvPr/>
                </p:nvSpPr>
                <p:spPr>
                  <a:xfrm>
                    <a:off x="1752600" y="2617470"/>
                    <a:ext cx="68580" cy="41910"/>
                  </a:xfrm>
                  <a:custGeom>
                    <a:avLst/>
                    <a:gdLst>
                      <a:gd name="connsiteX0" fmla="*/ 68580 w 68580"/>
                      <a:gd name="connsiteY0" fmla="*/ 0 h 41910"/>
                      <a:gd name="connsiteX1" fmla="*/ 38100 w 68580"/>
                      <a:gd name="connsiteY1" fmla="*/ 7620 h 41910"/>
                      <a:gd name="connsiteX2" fmla="*/ 15240 w 68580"/>
                      <a:gd name="connsiteY2" fmla="*/ 22860 h 41910"/>
                      <a:gd name="connsiteX3" fmla="*/ 0 w 68580"/>
                      <a:gd name="connsiteY3" fmla="*/ 41910 h 41910"/>
                    </a:gdLst>
                    <a:ahLst/>
                    <a:cxnLst>
                      <a:cxn ang="0">
                        <a:pos x="connsiteX0" y="connsiteY0"/>
                      </a:cxn>
                      <a:cxn ang="0">
                        <a:pos x="connsiteX1" y="connsiteY1"/>
                      </a:cxn>
                      <a:cxn ang="0">
                        <a:pos x="connsiteX2" y="connsiteY2"/>
                      </a:cxn>
                      <a:cxn ang="0">
                        <a:pos x="connsiteX3" y="connsiteY3"/>
                      </a:cxn>
                    </a:cxnLst>
                    <a:rect l="l" t="t" r="r" b="b"/>
                    <a:pathLst>
                      <a:path w="68580" h="41910">
                        <a:moveTo>
                          <a:pt x="68580" y="0"/>
                        </a:moveTo>
                        <a:cubicBezTo>
                          <a:pt x="63302" y="1056"/>
                          <a:pt x="44690" y="3959"/>
                          <a:pt x="38100" y="7620"/>
                        </a:cubicBezTo>
                        <a:cubicBezTo>
                          <a:pt x="30094" y="12068"/>
                          <a:pt x="15240" y="22860"/>
                          <a:pt x="15240" y="22860"/>
                        </a:cubicBezTo>
                        <a:cubicBezTo>
                          <a:pt x="5627" y="37279"/>
                          <a:pt x="10858" y="31052"/>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4" name="フリーフォーム 853"/>
                  <p:cNvSpPr/>
                  <p:nvPr/>
                </p:nvSpPr>
                <p:spPr>
                  <a:xfrm>
                    <a:off x="1760060" y="2663190"/>
                    <a:ext cx="57310" cy="41910"/>
                  </a:xfrm>
                  <a:custGeom>
                    <a:avLst/>
                    <a:gdLst>
                      <a:gd name="connsiteX0" fmla="*/ 57310 w 57310"/>
                      <a:gd name="connsiteY0" fmla="*/ 0 h 41910"/>
                      <a:gd name="connsiteX1" fmla="*/ 38260 w 57310"/>
                      <a:gd name="connsiteY1" fmla="*/ 3810 h 41910"/>
                      <a:gd name="connsiteX2" fmla="*/ 15400 w 57310"/>
                      <a:gd name="connsiteY2" fmla="*/ 19050 h 41910"/>
                      <a:gd name="connsiteX3" fmla="*/ 11590 w 57310"/>
                      <a:gd name="connsiteY3" fmla="*/ 30480 h 41910"/>
                      <a:gd name="connsiteX4" fmla="*/ 160 w 57310"/>
                      <a:gd name="connsiteY4" fmla="*/ 41910 h 41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10" h="41910">
                        <a:moveTo>
                          <a:pt x="57310" y="0"/>
                        </a:moveTo>
                        <a:cubicBezTo>
                          <a:pt x="50960" y="1270"/>
                          <a:pt x="44155" y="1130"/>
                          <a:pt x="38260" y="3810"/>
                        </a:cubicBezTo>
                        <a:cubicBezTo>
                          <a:pt x="29923" y="7600"/>
                          <a:pt x="15400" y="19050"/>
                          <a:pt x="15400" y="19050"/>
                        </a:cubicBezTo>
                        <a:cubicBezTo>
                          <a:pt x="14130" y="22860"/>
                          <a:pt x="14430" y="27640"/>
                          <a:pt x="11590" y="30480"/>
                        </a:cubicBezTo>
                        <a:cubicBezTo>
                          <a:pt x="-2250" y="44320"/>
                          <a:pt x="160" y="24439"/>
                          <a:pt x="16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5" name="フリーフォーム 854"/>
                  <p:cNvSpPr/>
                  <p:nvPr/>
                </p:nvSpPr>
                <p:spPr>
                  <a:xfrm>
                    <a:off x="1752600" y="2727960"/>
                    <a:ext cx="76200" cy="34290"/>
                  </a:xfrm>
                  <a:custGeom>
                    <a:avLst/>
                    <a:gdLst>
                      <a:gd name="connsiteX0" fmla="*/ 76200 w 76200"/>
                      <a:gd name="connsiteY0" fmla="*/ 0 h 34290"/>
                      <a:gd name="connsiteX1" fmla="*/ 34290 w 76200"/>
                      <a:gd name="connsiteY1" fmla="*/ 11430 h 34290"/>
                      <a:gd name="connsiteX2" fmla="*/ 11430 w 76200"/>
                      <a:gd name="connsiteY2" fmla="*/ 26670 h 34290"/>
                      <a:gd name="connsiteX3" fmla="*/ 0 w 76200"/>
                      <a:gd name="connsiteY3" fmla="*/ 34290 h 34290"/>
                    </a:gdLst>
                    <a:ahLst/>
                    <a:cxnLst>
                      <a:cxn ang="0">
                        <a:pos x="connsiteX0" y="connsiteY0"/>
                      </a:cxn>
                      <a:cxn ang="0">
                        <a:pos x="connsiteX1" y="connsiteY1"/>
                      </a:cxn>
                      <a:cxn ang="0">
                        <a:pos x="connsiteX2" y="connsiteY2"/>
                      </a:cxn>
                      <a:cxn ang="0">
                        <a:pos x="connsiteX3" y="connsiteY3"/>
                      </a:cxn>
                    </a:cxnLst>
                    <a:rect l="l" t="t" r="r" b="b"/>
                    <a:pathLst>
                      <a:path w="76200" h="34290">
                        <a:moveTo>
                          <a:pt x="76200" y="0"/>
                        </a:moveTo>
                        <a:cubicBezTo>
                          <a:pt x="65976" y="2045"/>
                          <a:pt x="42577" y="5906"/>
                          <a:pt x="34290" y="11430"/>
                        </a:cubicBezTo>
                        <a:lnTo>
                          <a:pt x="11430" y="26670"/>
                        </a:lnTo>
                        <a:lnTo>
                          <a:pt x="0" y="3429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6" name="フリーフォーム 855"/>
                  <p:cNvSpPr/>
                  <p:nvPr/>
                </p:nvSpPr>
                <p:spPr>
                  <a:xfrm>
                    <a:off x="1760220" y="2796540"/>
                    <a:ext cx="64770" cy="57150"/>
                  </a:xfrm>
                  <a:custGeom>
                    <a:avLst/>
                    <a:gdLst>
                      <a:gd name="connsiteX0" fmla="*/ 64770 w 64770"/>
                      <a:gd name="connsiteY0" fmla="*/ 0 h 57150"/>
                      <a:gd name="connsiteX1" fmla="*/ 34290 w 64770"/>
                      <a:gd name="connsiteY1" fmla="*/ 22860 h 57150"/>
                      <a:gd name="connsiteX2" fmla="*/ 11430 w 64770"/>
                      <a:gd name="connsiteY2" fmla="*/ 41910 h 57150"/>
                      <a:gd name="connsiteX3" fmla="*/ 0 w 6477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64770" h="57150">
                        <a:moveTo>
                          <a:pt x="64770" y="0"/>
                        </a:moveTo>
                        <a:cubicBezTo>
                          <a:pt x="24738" y="24019"/>
                          <a:pt x="62861" y="-949"/>
                          <a:pt x="34290" y="22860"/>
                        </a:cubicBezTo>
                        <a:cubicBezTo>
                          <a:pt x="17943" y="36483"/>
                          <a:pt x="26609" y="23696"/>
                          <a:pt x="11430" y="41910"/>
                        </a:cubicBezTo>
                        <a:cubicBezTo>
                          <a:pt x="-10111" y="67759"/>
                          <a:pt x="12117" y="45033"/>
                          <a:pt x="0" y="5715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7" name="フリーフォーム 856"/>
                  <p:cNvSpPr/>
                  <p:nvPr/>
                </p:nvSpPr>
                <p:spPr>
                  <a:xfrm>
                    <a:off x="1775460" y="2887980"/>
                    <a:ext cx="45720" cy="57150"/>
                  </a:xfrm>
                  <a:custGeom>
                    <a:avLst/>
                    <a:gdLst>
                      <a:gd name="connsiteX0" fmla="*/ 45720 w 45720"/>
                      <a:gd name="connsiteY0" fmla="*/ 0 h 57150"/>
                      <a:gd name="connsiteX1" fmla="*/ 11430 w 45720"/>
                      <a:gd name="connsiteY1" fmla="*/ 34290 h 57150"/>
                      <a:gd name="connsiteX2" fmla="*/ 3810 w 45720"/>
                      <a:gd name="connsiteY2" fmla="*/ 45720 h 57150"/>
                      <a:gd name="connsiteX3" fmla="*/ 0 w 4572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45720" h="57150">
                        <a:moveTo>
                          <a:pt x="45720" y="0"/>
                        </a:moveTo>
                        <a:cubicBezTo>
                          <a:pt x="18817" y="16142"/>
                          <a:pt x="30778" y="5268"/>
                          <a:pt x="11430" y="34290"/>
                        </a:cubicBezTo>
                        <a:cubicBezTo>
                          <a:pt x="8890" y="38100"/>
                          <a:pt x="5258" y="41376"/>
                          <a:pt x="3810" y="45720"/>
                        </a:cubicBezTo>
                        <a:lnTo>
                          <a:pt x="0" y="571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8" name="フリーフォーム 857"/>
                  <p:cNvSpPr/>
                  <p:nvPr/>
                </p:nvSpPr>
                <p:spPr>
                  <a:xfrm>
                    <a:off x="1771650" y="2971800"/>
                    <a:ext cx="49530" cy="53340"/>
                  </a:xfrm>
                  <a:custGeom>
                    <a:avLst/>
                    <a:gdLst>
                      <a:gd name="connsiteX0" fmla="*/ 49530 w 49530"/>
                      <a:gd name="connsiteY0" fmla="*/ 0 h 53340"/>
                      <a:gd name="connsiteX1" fmla="*/ 19050 w 49530"/>
                      <a:gd name="connsiteY1" fmla="*/ 26670 h 53340"/>
                      <a:gd name="connsiteX2" fmla="*/ 0 w 49530"/>
                      <a:gd name="connsiteY2" fmla="*/ 53340 h 53340"/>
                    </a:gdLst>
                    <a:ahLst/>
                    <a:cxnLst>
                      <a:cxn ang="0">
                        <a:pos x="connsiteX0" y="connsiteY0"/>
                      </a:cxn>
                      <a:cxn ang="0">
                        <a:pos x="connsiteX1" y="connsiteY1"/>
                      </a:cxn>
                      <a:cxn ang="0">
                        <a:pos x="connsiteX2" y="connsiteY2"/>
                      </a:cxn>
                    </a:cxnLst>
                    <a:rect l="l" t="t" r="r" b="b"/>
                    <a:pathLst>
                      <a:path w="49530" h="53340">
                        <a:moveTo>
                          <a:pt x="49530" y="0"/>
                        </a:moveTo>
                        <a:cubicBezTo>
                          <a:pt x="41525" y="6404"/>
                          <a:pt x="26124" y="17575"/>
                          <a:pt x="19050" y="26670"/>
                        </a:cubicBezTo>
                        <a:cubicBezTo>
                          <a:pt x="-9363" y="63202"/>
                          <a:pt x="12674" y="40666"/>
                          <a:pt x="0" y="5334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9" name="フリーフォーム 858"/>
                  <p:cNvSpPr/>
                  <p:nvPr/>
                </p:nvSpPr>
                <p:spPr>
                  <a:xfrm>
                    <a:off x="1764030" y="3044190"/>
                    <a:ext cx="57150" cy="41910"/>
                  </a:xfrm>
                  <a:custGeom>
                    <a:avLst/>
                    <a:gdLst>
                      <a:gd name="connsiteX0" fmla="*/ 57150 w 57150"/>
                      <a:gd name="connsiteY0" fmla="*/ 0 h 41910"/>
                      <a:gd name="connsiteX1" fmla="*/ 38100 w 57150"/>
                      <a:gd name="connsiteY1" fmla="*/ 3810 h 41910"/>
                      <a:gd name="connsiteX2" fmla="*/ 30480 w 57150"/>
                      <a:gd name="connsiteY2" fmla="*/ 15240 h 41910"/>
                      <a:gd name="connsiteX3" fmla="*/ 19050 w 57150"/>
                      <a:gd name="connsiteY3" fmla="*/ 22860 h 41910"/>
                      <a:gd name="connsiteX4" fmla="*/ 11430 w 57150"/>
                      <a:gd name="connsiteY4" fmla="*/ 34290 h 41910"/>
                      <a:gd name="connsiteX5" fmla="*/ 0 w 57150"/>
                      <a:gd name="connsiteY5" fmla="*/ 4191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41910">
                        <a:moveTo>
                          <a:pt x="57150" y="0"/>
                        </a:moveTo>
                        <a:cubicBezTo>
                          <a:pt x="50800" y="1270"/>
                          <a:pt x="43723" y="597"/>
                          <a:pt x="38100" y="3810"/>
                        </a:cubicBezTo>
                        <a:cubicBezTo>
                          <a:pt x="34124" y="6082"/>
                          <a:pt x="33718" y="12002"/>
                          <a:pt x="30480" y="15240"/>
                        </a:cubicBezTo>
                        <a:cubicBezTo>
                          <a:pt x="27242" y="18478"/>
                          <a:pt x="22860" y="20320"/>
                          <a:pt x="19050" y="22860"/>
                        </a:cubicBezTo>
                        <a:cubicBezTo>
                          <a:pt x="16510" y="26670"/>
                          <a:pt x="14668" y="31052"/>
                          <a:pt x="11430" y="34290"/>
                        </a:cubicBezTo>
                        <a:cubicBezTo>
                          <a:pt x="8192" y="37528"/>
                          <a:pt x="0" y="41910"/>
                          <a:pt x="0" y="4191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0" name="フリーフォーム 859"/>
                  <p:cNvSpPr/>
                  <p:nvPr/>
                </p:nvSpPr>
                <p:spPr>
                  <a:xfrm>
                    <a:off x="1775324" y="3116580"/>
                    <a:ext cx="38236" cy="49530"/>
                  </a:xfrm>
                  <a:custGeom>
                    <a:avLst/>
                    <a:gdLst>
                      <a:gd name="connsiteX0" fmla="*/ 38236 w 38236"/>
                      <a:gd name="connsiteY0" fmla="*/ 0 h 49530"/>
                      <a:gd name="connsiteX1" fmla="*/ 19186 w 38236"/>
                      <a:gd name="connsiteY1" fmla="*/ 11430 h 49530"/>
                      <a:gd name="connsiteX2" fmla="*/ 136 w 38236"/>
                      <a:gd name="connsiteY2" fmla="*/ 45720 h 49530"/>
                      <a:gd name="connsiteX3" fmla="*/ 136 w 38236"/>
                      <a:gd name="connsiteY3" fmla="*/ 49530 h 49530"/>
                    </a:gdLst>
                    <a:ahLst/>
                    <a:cxnLst>
                      <a:cxn ang="0">
                        <a:pos x="connsiteX0" y="connsiteY0"/>
                      </a:cxn>
                      <a:cxn ang="0">
                        <a:pos x="connsiteX1" y="connsiteY1"/>
                      </a:cxn>
                      <a:cxn ang="0">
                        <a:pos x="connsiteX2" y="connsiteY2"/>
                      </a:cxn>
                      <a:cxn ang="0">
                        <a:pos x="connsiteX3" y="connsiteY3"/>
                      </a:cxn>
                    </a:cxnLst>
                    <a:rect l="l" t="t" r="r" b="b"/>
                    <a:pathLst>
                      <a:path w="38236" h="49530">
                        <a:moveTo>
                          <a:pt x="38236" y="0"/>
                        </a:moveTo>
                        <a:cubicBezTo>
                          <a:pt x="31886" y="3810"/>
                          <a:pt x="24422" y="6194"/>
                          <a:pt x="19186" y="11430"/>
                        </a:cubicBezTo>
                        <a:cubicBezTo>
                          <a:pt x="9727" y="20889"/>
                          <a:pt x="3330" y="32944"/>
                          <a:pt x="136" y="45720"/>
                        </a:cubicBezTo>
                        <a:cubicBezTo>
                          <a:pt x="-172" y="46952"/>
                          <a:pt x="136" y="48260"/>
                          <a:pt x="136" y="49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1" name="フリーフォーム 860"/>
                  <p:cNvSpPr/>
                  <p:nvPr/>
                </p:nvSpPr>
                <p:spPr>
                  <a:xfrm>
                    <a:off x="988525" y="2213610"/>
                    <a:ext cx="840275" cy="967740"/>
                  </a:xfrm>
                  <a:custGeom>
                    <a:avLst/>
                    <a:gdLst>
                      <a:gd name="connsiteX0" fmla="*/ 840275 w 840275"/>
                      <a:gd name="connsiteY0" fmla="*/ 0 h 967740"/>
                      <a:gd name="connsiteX1" fmla="*/ 821225 w 840275"/>
                      <a:gd name="connsiteY1" fmla="*/ 11430 h 967740"/>
                      <a:gd name="connsiteX2" fmla="*/ 809795 w 840275"/>
                      <a:gd name="connsiteY2" fmla="*/ 19050 h 967740"/>
                      <a:gd name="connsiteX3" fmla="*/ 786935 w 840275"/>
                      <a:gd name="connsiteY3" fmla="*/ 26670 h 967740"/>
                      <a:gd name="connsiteX4" fmla="*/ 775505 w 840275"/>
                      <a:gd name="connsiteY4" fmla="*/ 34290 h 967740"/>
                      <a:gd name="connsiteX5" fmla="*/ 764075 w 840275"/>
                      <a:gd name="connsiteY5" fmla="*/ 38100 h 967740"/>
                      <a:gd name="connsiteX6" fmla="*/ 741215 w 840275"/>
                      <a:gd name="connsiteY6" fmla="*/ 53340 h 967740"/>
                      <a:gd name="connsiteX7" fmla="*/ 718355 w 840275"/>
                      <a:gd name="connsiteY7" fmla="*/ 64770 h 967740"/>
                      <a:gd name="connsiteX8" fmla="*/ 706925 w 840275"/>
                      <a:gd name="connsiteY8" fmla="*/ 68580 h 967740"/>
                      <a:gd name="connsiteX9" fmla="*/ 684065 w 840275"/>
                      <a:gd name="connsiteY9" fmla="*/ 83820 h 967740"/>
                      <a:gd name="connsiteX10" fmla="*/ 661205 w 840275"/>
                      <a:gd name="connsiteY10" fmla="*/ 91440 h 967740"/>
                      <a:gd name="connsiteX11" fmla="*/ 649775 w 840275"/>
                      <a:gd name="connsiteY11" fmla="*/ 95250 h 967740"/>
                      <a:gd name="connsiteX12" fmla="*/ 626915 w 840275"/>
                      <a:gd name="connsiteY12" fmla="*/ 110490 h 967740"/>
                      <a:gd name="connsiteX13" fmla="*/ 615485 w 840275"/>
                      <a:gd name="connsiteY13" fmla="*/ 118110 h 967740"/>
                      <a:gd name="connsiteX14" fmla="*/ 607865 w 840275"/>
                      <a:gd name="connsiteY14" fmla="*/ 129540 h 967740"/>
                      <a:gd name="connsiteX15" fmla="*/ 596435 w 840275"/>
                      <a:gd name="connsiteY15" fmla="*/ 133350 h 967740"/>
                      <a:gd name="connsiteX16" fmla="*/ 585005 w 840275"/>
                      <a:gd name="connsiteY16" fmla="*/ 140970 h 967740"/>
                      <a:gd name="connsiteX17" fmla="*/ 573575 w 840275"/>
                      <a:gd name="connsiteY17" fmla="*/ 152400 h 967740"/>
                      <a:gd name="connsiteX18" fmla="*/ 550715 w 840275"/>
                      <a:gd name="connsiteY18" fmla="*/ 167640 h 967740"/>
                      <a:gd name="connsiteX19" fmla="*/ 543095 w 840275"/>
                      <a:gd name="connsiteY19" fmla="*/ 179070 h 967740"/>
                      <a:gd name="connsiteX20" fmla="*/ 531665 w 840275"/>
                      <a:gd name="connsiteY20" fmla="*/ 182880 h 967740"/>
                      <a:gd name="connsiteX21" fmla="*/ 527855 w 840275"/>
                      <a:gd name="connsiteY21" fmla="*/ 194310 h 967740"/>
                      <a:gd name="connsiteX22" fmla="*/ 504995 w 840275"/>
                      <a:gd name="connsiteY22" fmla="*/ 201930 h 967740"/>
                      <a:gd name="connsiteX23" fmla="*/ 497375 w 840275"/>
                      <a:gd name="connsiteY23" fmla="*/ 213360 h 967740"/>
                      <a:gd name="connsiteX24" fmla="*/ 482135 w 840275"/>
                      <a:gd name="connsiteY24" fmla="*/ 217170 h 967740"/>
                      <a:gd name="connsiteX25" fmla="*/ 459275 w 840275"/>
                      <a:gd name="connsiteY25" fmla="*/ 224790 h 967740"/>
                      <a:gd name="connsiteX26" fmla="*/ 405935 w 840275"/>
                      <a:gd name="connsiteY26" fmla="*/ 232410 h 967740"/>
                      <a:gd name="connsiteX27" fmla="*/ 386885 w 840275"/>
                      <a:gd name="connsiteY27" fmla="*/ 236220 h 967740"/>
                      <a:gd name="connsiteX28" fmla="*/ 325925 w 840275"/>
                      <a:gd name="connsiteY28" fmla="*/ 240030 h 967740"/>
                      <a:gd name="connsiteX29" fmla="*/ 306875 w 840275"/>
                      <a:gd name="connsiteY29" fmla="*/ 243840 h 967740"/>
                      <a:gd name="connsiteX30" fmla="*/ 284015 w 840275"/>
                      <a:gd name="connsiteY30" fmla="*/ 259080 h 967740"/>
                      <a:gd name="connsiteX31" fmla="*/ 264965 w 840275"/>
                      <a:gd name="connsiteY31" fmla="*/ 274320 h 967740"/>
                      <a:gd name="connsiteX32" fmla="*/ 257345 w 840275"/>
                      <a:gd name="connsiteY32" fmla="*/ 285750 h 967740"/>
                      <a:gd name="connsiteX33" fmla="*/ 245915 w 840275"/>
                      <a:gd name="connsiteY33" fmla="*/ 293370 h 967740"/>
                      <a:gd name="connsiteX34" fmla="*/ 238295 w 840275"/>
                      <a:gd name="connsiteY34" fmla="*/ 316230 h 967740"/>
                      <a:gd name="connsiteX35" fmla="*/ 223055 w 840275"/>
                      <a:gd name="connsiteY35" fmla="*/ 339090 h 967740"/>
                      <a:gd name="connsiteX36" fmla="*/ 204005 w 840275"/>
                      <a:gd name="connsiteY36" fmla="*/ 373380 h 967740"/>
                      <a:gd name="connsiteX37" fmla="*/ 181145 w 840275"/>
                      <a:gd name="connsiteY37" fmla="*/ 407670 h 967740"/>
                      <a:gd name="connsiteX38" fmla="*/ 173525 w 840275"/>
                      <a:gd name="connsiteY38" fmla="*/ 419100 h 967740"/>
                      <a:gd name="connsiteX39" fmla="*/ 169715 w 840275"/>
                      <a:gd name="connsiteY39" fmla="*/ 445770 h 967740"/>
                      <a:gd name="connsiteX40" fmla="*/ 165905 w 840275"/>
                      <a:gd name="connsiteY40" fmla="*/ 461010 h 967740"/>
                      <a:gd name="connsiteX41" fmla="*/ 162095 w 840275"/>
                      <a:gd name="connsiteY41" fmla="*/ 582930 h 967740"/>
                      <a:gd name="connsiteX42" fmla="*/ 146855 w 840275"/>
                      <a:gd name="connsiteY42" fmla="*/ 617220 h 967740"/>
                      <a:gd name="connsiteX43" fmla="*/ 143045 w 840275"/>
                      <a:gd name="connsiteY43" fmla="*/ 628650 h 967740"/>
                      <a:gd name="connsiteX44" fmla="*/ 135425 w 840275"/>
                      <a:gd name="connsiteY44" fmla="*/ 640080 h 967740"/>
                      <a:gd name="connsiteX45" fmla="*/ 123995 w 840275"/>
                      <a:gd name="connsiteY45" fmla="*/ 678180 h 967740"/>
                      <a:gd name="connsiteX46" fmla="*/ 116375 w 840275"/>
                      <a:gd name="connsiteY46" fmla="*/ 701040 h 967740"/>
                      <a:gd name="connsiteX47" fmla="*/ 108755 w 840275"/>
                      <a:gd name="connsiteY47" fmla="*/ 727710 h 967740"/>
                      <a:gd name="connsiteX48" fmla="*/ 104945 w 840275"/>
                      <a:gd name="connsiteY48" fmla="*/ 742950 h 967740"/>
                      <a:gd name="connsiteX49" fmla="*/ 101135 w 840275"/>
                      <a:gd name="connsiteY49" fmla="*/ 754380 h 967740"/>
                      <a:gd name="connsiteX50" fmla="*/ 89705 w 840275"/>
                      <a:gd name="connsiteY50" fmla="*/ 796290 h 967740"/>
                      <a:gd name="connsiteX51" fmla="*/ 82085 w 840275"/>
                      <a:gd name="connsiteY51" fmla="*/ 819150 h 967740"/>
                      <a:gd name="connsiteX52" fmla="*/ 78275 w 840275"/>
                      <a:gd name="connsiteY52" fmla="*/ 830580 h 967740"/>
                      <a:gd name="connsiteX53" fmla="*/ 70655 w 840275"/>
                      <a:gd name="connsiteY53" fmla="*/ 842010 h 967740"/>
                      <a:gd name="connsiteX54" fmla="*/ 47795 w 840275"/>
                      <a:gd name="connsiteY54" fmla="*/ 887730 h 967740"/>
                      <a:gd name="connsiteX55" fmla="*/ 40175 w 840275"/>
                      <a:gd name="connsiteY55" fmla="*/ 899160 h 967740"/>
                      <a:gd name="connsiteX56" fmla="*/ 36365 w 840275"/>
                      <a:gd name="connsiteY56" fmla="*/ 910590 h 967740"/>
                      <a:gd name="connsiteX57" fmla="*/ 24935 w 840275"/>
                      <a:gd name="connsiteY57" fmla="*/ 918210 h 967740"/>
                      <a:gd name="connsiteX58" fmla="*/ 17315 w 840275"/>
                      <a:gd name="connsiteY58" fmla="*/ 941070 h 967740"/>
                      <a:gd name="connsiteX59" fmla="*/ 2075 w 840275"/>
                      <a:gd name="connsiteY59" fmla="*/ 963930 h 967740"/>
                      <a:gd name="connsiteX60" fmla="*/ 9695 w 840275"/>
                      <a:gd name="connsiteY60" fmla="*/ 967740 h 96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840275" h="967740">
                        <a:moveTo>
                          <a:pt x="840275" y="0"/>
                        </a:moveTo>
                        <a:cubicBezTo>
                          <a:pt x="833925" y="3810"/>
                          <a:pt x="827505" y="7505"/>
                          <a:pt x="821225" y="11430"/>
                        </a:cubicBezTo>
                        <a:cubicBezTo>
                          <a:pt x="817342" y="13857"/>
                          <a:pt x="813979" y="17190"/>
                          <a:pt x="809795" y="19050"/>
                        </a:cubicBezTo>
                        <a:cubicBezTo>
                          <a:pt x="802455" y="22312"/>
                          <a:pt x="793618" y="22215"/>
                          <a:pt x="786935" y="26670"/>
                        </a:cubicBezTo>
                        <a:cubicBezTo>
                          <a:pt x="783125" y="29210"/>
                          <a:pt x="779601" y="32242"/>
                          <a:pt x="775505" y="34290"/>
                        </a:cubicBezTo>
                        <a:cubicBezTo>
                          <a:pt x="771913" y="36086"/>
                          <a:pt x="767586" y="36150"/>
                          <a:pt x="764075" y="38100"/>
                        </a:cubicBezTo>
                        <a:cubicBezTo>
                          <a:pt x="756069" y="42548"/>
                          <a:pt x="749903" y="50444"/>
                          <a:pt x="741215" y="53340"/>
                        </a:cubicBezTo>
                        <a:cubicBezTo>
                          <a:pt x="712485" y="62917"/>
                          <a:pt x="747898" y="49998"/>
                          <a:pt x="718355" y="64770"/>
                        </a:cubicBezTo>
                        <a:cubicBezTo>
                          <a:pt x="714763" y="66566"/>
                          <a:pt x="710436" y="66630"/>
                          <a:pt x="706925" y="68580"/>
                        </a:cubicBezTo>
                        <a:cubicBezTo>
                          <a:pt x="698919" y="73028"/>
                          <a:pt x="692753" y="80924"/>
                          <a:pt x="684065" y="83820"/>
                        </a:cubicBezTo>
                        <a:lnTo>
                          <a:pt x="661205" y="91440"/>
                        </a:lnTo>
                        <a:cubicBezTo>
                          <a:pt x="657395" y="92710"/>
                          <a:pt x="653117" y="93022"/>
                          <a:pt x="649775" y="95250"/>
                        </a:cubicBezTo>
                        <a:lnTo>
                          <a:pt x="626915" y="110490"/>
                        </a:lnTo>
                        <a:lnTo>
                          <a:pt x="615485" y="118110"/>
                        </a:lnTo>
                        <a:cubicBezTo>
                          <a:pt x="612945" y="121920"/>
                          <a:pt x="611441" y="126679"/>
                          <a:pt x="607865" y="129540"/>
                        </a:cubicBezTo>
                        <a:cubicBezTo>
                          <a:pt x="604729" y="132049"/>
                          <a:pt x="600027" y="131554"/>
                          <a:pt x="596435" y="133350"/>
                        </a:cubicBezTo>
                        <a:cubicBezTo>
                          <a:pt x="592339" y="135398"/>
                          <a:pt x="588523" y="138039"/>
                          <a:pt x="585005" y="140970"/>
                        </a:cubicBezTo>
                        <a:cubicBezTo>
                          <a:pt x="580866" y="144419"/>
                          <a:pt x="577828" y="149092"/>
                          <a:pt x="573575" y="152400"/>
                        </a:cubicBezTo>
                        <a:cubicBezTo>
                          <a:pt x="566346" y="158023"/>
                          <a:pt x="550715" y="167640"/>
                          <a:pt x="550715" y="167640"/>
                        </a:cubicBezTo>
                        <a:cubicBezTo>
                          <a:pt x="548175" y="171450"/>
                          <a:pt x="546671" y="176209"/>
                          <a:pt x="543095" y="179070"/>
                        </a:cubicBezTo>
                        <a:cubicBezTo>
                          <a:pt x="539959" y="181579"/>
                          <a:pt x="534505" y="180040"/>
                          <a:pt x="531665" y="182880"/>
                        </a:cubicBezTo>
                        <a:cubicBezTo>
                          <a:pt x="528825" y="185720"/>
                          <a:pt x="531123" y="191976"/>
                          <a:pt x="527855" y="194310"/>
                        </a:cubicBezTo>
                        <a:cubicBezTo>
                          <a:pt x="521319" y="198979"/>
                          <a:pt x="504995" y="201930"/>
                          <a:pt x="504995" y="201930"/>
                        </a:cubicBezTo>
                        <a:cubicBezTo>
                          <a:pt x="502455" y="205740"/>
                          <a:pt x="501185" y="210820"/>
                          <a:pt x="497375" y="213360"/>
                        </a:cubicBezTo>
                        <a:cubicBezTo>
                          <a:pt x="493018" y="216265"/>
                          <a:pt x="487151" y="215665"/>
                          <a:pt x="482135" y="217170"/>
                        </a:cubicBezTo>
                        <a:cubicBezTo>
                          <a:pt x="474442" y="219478"/>
                          <a:pt x="467151" y="223215"/>
                          <a:pt x="459275" y="224790"/>
                        </a:cubicBezTo>
                        <a:cubicBezTo>
                          <a:pt x="416208" y="233403"/>
                          <a:pt x="469287" y="223360"/>
                          <a:pt x="405935" y="232410"/>
                        </a:cubicBezTo>
                        <a:cubicBezTo>
                          <a:pt x="399524" y="233326"/>
                          <a:pt x="393332" y="235606"/>
                          <a:pt x="386885" y="236220"/>
                        </a:cubicBezTo>
                        <a:cubicBezTo>
                          <a:pt x="366617" y="238150"/>
                          <a:pt x="346245" y="238760"/>
                          <a:pt x="325925" y="240030"/>
                        </a:cubicBezTo>
                        <a:cubicBezTo>
                          <a:pt x="319575" y="241300"/>
                          <a:pt x="312770" y="241160"/>
                          <a:pt x="306875" y="243840"/>
                        </a:cubicBezTo>
                        <a:cubicBezTo>
                          <a:pt x="298538" y="247630"/>
                          <a:pt x="284015" y="259080"/>
                          <a:pt x="284015" y="259080"/>
                        </a:cubicBezTo>
                        <a:cubicBezTo>
                          <a:pt x="262177" y="291837"/>
                          <a:pt x="291255" y="253288"/>
                          <a:pt x="264965" y="274320"/>
                        </a:cubicBezTo>
                        <a:cubicBezTo>
                          <a:pt x="261389" y="277181"/>
                          <a:pt x="260583" y="282512"/>
                          <a:pt x="257345" y="285750"/>
                        </a:cubicBezTo>
                        <a:cubicBezTo>
                          <a:pt x="254107" y="288988"/>
                          <a:pt x="249725" y="290830"/>
                          <a:pt x="245915" y="293370"/>
                        </a:cubicBezTo>
                        <a:cubicBezTo>
                          <a:pt x="243375" y="300990"/>
                          <a:pt x="242750" y="309547"/>
                          <a:pt x="238295" y="316230"/>
                        </a:cubicBezTo>
                        <a:cubicBezTo>
                          <a:pt x="233215" y="323850"/>
                          <a:pt x="225951" y="330402"/>
                          <a:pt x="223055" y="339090"/>
                        </a:cubicBezTo>
                        <a:cubicBezTo>
                          <a:pt x="216349" y="359208"/>
                          <a:pt x="221473" y="347178"/>
                          <a:pt x="204005" y="373380"/>
                        </a:cubicBezTo>
                        <a:lnTo>
                          <a:pt x="181145" y="407670"/>
                        </a:lnTo>
                        <a:lnTo>
                          <a:pt x="173525" y="419100"/>
                        </a:lnTo>
                        <a:cubicBezTo>
                          <a:pt x="172255" y="427990"/>
                          <a:pt x="171321" y="436935"/>
                          <a:pt x="169715" y="445770"/>
                        </a:cubicBezTo>
                        <a:cubicBezTo>
                          <a:pt x="168778" y="450922"/>
                          <a:pt x="166195" y="455782"/>
                          <a:pt x="165905" y="461010"/>
                        </a:cubicBezTo>
                        <a:cubicBezTo>
                          <a:pt x="163650" y="501607"/>
                          <a:pt x="165295" y="542396"/>
                          <a:pt x="162095" y="582930"/>
                        </a:cubicBezTo>
                        <a:cubicBezTo>
                          <a:pt x="160252" y="606275"/>
                          <a:pt x="154812" y="601307"/>
                          <a:pt x="146855" y="617220"/>
                        </a:cubicBezTo>
                        <a:cubicBezTo>
                          <a:pt x="145059" y="620812"/>
                          <a:pt x="144841" y="625058"/>
                          <a:pt x="143045" y="628650"/>
                        </a:cubicBezTo>
                        <a:cubicBezTo>
                          <a:pt x="140997" y="632746"/>
                          <a:pt x="137285" y="635896"/>
                          <a:pt x="135425" y="640080"/>
                        </a:cubicBezTo>
                        <a:cubicBezTo>
                          <a:pt x="127135" y="658731"/>
                          <a:pt x="129110" y="661130"/>
                          <a:pt x="123995" y="678180"/>
                        </a:cubicBezTo>
                        <a:cubicBezTo>
                          <a:pt x="121687" y="685873"/>
                          <a:pt x="118323" y="693248"/>
                          <a:pt x="116375" y="701040"/>
                        </a:cubicBezTo>
                        <a:cubicBezTo>
                          <a:pt x="104464" y="748683"/>
                          <a:pt x="119687" y="689449"/>
                          <a:pt x="108755" y="727710"/>
                        </a:cubicBezTo>
                        <a:cubicBezTo>
                          <a:pt x="107316" y="732745"/>
                          <a:pt x="106384" y="737915"/>
                          <a:pt x="104945" y="742950"/>
                        </a:cubicBezTo>
                        <a:cubicBezTo>
                          <a:pt x="103842" y="746812"/>
                          <a:pt x="102109" y="750484"/>
                          <a:pt x="101135" y="754380"/>
                        </a:cubicBezTo>
                        <a:cubicBezTo>
                          <a:pt x="90365" y="797462"/>
                          <a:pt x="106052" y="747248"/>
                          <a:pt x="89705" y="796290"/>
                        </a:cubicBezTo>
                        <a:lnTo>
                          <a:pt x="82085" y="819150"/>
                        </a:lnTo>
                        <a:cubicBezTo>
                          <a:pt x="80815" y="822960"/>
                          <a:pt x="80503" y="827238"/>
                          <a:pt x="78275" y="830580"/>
                        </a:cubicBezTo>
                        <a:cubicBezTo>
                          <a:pt x="75735" y="834390"/>
                          <a:pt x="72515" y="837826"/>
                          <a:pt x="70655" y="842010"/>
                        </a:cubicBezTo>
                        <a:cubicBezTo>
                          <a:pt x="49623" y="889332"/>
                          <a:pt x="79481" y="840202"/>
                          <a:pt x="47795" y="887730"/>
                        </a:cubicBezTo>
                        <a:cubicBezTo>
                          <a:pt x="45255" y="891540"/>
                          <a:pt x="41623" y="894816"/>
                          <a:pt x="40175" y="899160"/>
                        </a:cubicBezTo>
                        <a:cubicBezTo>
                          <a:pt x="38905" y="902970"/>
                          <a:pt x="38874" y="907454"/>
                          <a:pt x="36365" y="910590"/>
                        </a:cubicBezTo>
                        <a:cubicBezTo>
                          <a:pt x="33504" y="914166"/>
                          <a:pt x="28745" y="915670"/>
                          <a:pt x="24935" y="918210"/>
                        </a:cubicBezTo>
                        <a:cubicBezTo>
                          <a:pt x="22395" y="925830"/>
                          <a:pt x="21770" y="934387"/>
                          <a:pt x="17315" y="941070"/>
                        </a:cubicBezTo>
                        <a:cubicBezTo>
                          <a:pt x="12235" y="948690"/>
                          <a:pt x="-6116" y="959834"/>
                          <a:pt x="2075" y="963930"/>
                        </a:cubicBezTo>
                        <a:lnTo>
                          <a:pt x="9695" y="96774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2" name="フリーフォーム 861"/>
                  <p:cNvSpPr/>
                  <p:nvPr/>
                </p:nvSpPr>
                <p:spPr>
                  <a:xfrm>
                    <a:off x="773430" y="2369207"/>
                    <a:ext cx="876300" cy="1699873"/>
                  </a:xfrm>
                  <a:custGeom>
                    <a:avLst/>
                    <a:gdLst>
                      <a:gd name="connsiteX0" fmla="*/ 0 w 876300"/>
                      <a:gd name="connsiteY0" fmla="*/ 1699873 h 1699873"/>
                      <a:gd name="connsiteX1" fmla="*/ 11430 w 876300"/>
                      <a:gd name="connsiteY1" fmla="*/ 1669393 h 1699873"/>
                      <a:gd name="connsiteX2" fmla="*/ 15240 w 876300"/>
                      <a:gd name="connsiteY2" fmla="*/ 1657963 h 1699873"/>
                      <a:gd name="connsiteX3" fmla="*/ 30480 w 876300"/>
                      <a:gd name="connsiteY3" fmla="*/ 1635103 h 1699873"/>
                      <a:gd name="connsiteX4" fmla="*/ 34290 w 876300"/>
                      <a:gd name="connsiteY4" fmla="*/ 1623673 h 1699873"/>
                      <a:gd name="connsiteX5" fmla="*/ 57150 w 876300"/>
                      <a:gd name="connsiteY5" fmla="*/ 1589383 h 1699873"/>
                      <a:gd name="connsiteX6" fmla="*/ 64770 w 876300"/>
                      <a:gd name="connsiteY6" fmla="*/ 1577953 h 1699873"/>
                      <a:gd name="connsiteX7" fmla="*/ 72390 w 876300"/>
                      <a:gd name="connsiteY7" fmla="*/ 1555093 h 1699873"/>
                      <a:gd name="connsiteX8" fmla="*/ 87630 w 876300"/>
                      <a:gd name="connsiteY8" fmla="*/ 1532233 h 1699873"/>
                      <a:gd name="connsiteX9" fmla="*/ 91440 w 876300"/>
                      <a:gd name="connsiteY9" fmla="*/ 1520803 h 1699873"/>
                      <a:gd name="connsiteX10" fmla="*/ 106680 w 876300"/>
                      <a:gd name="connsiteY10" fmla="*/ 1497943 h 1699873"/>
                      <a:gd name="connsiteX11" fmla="*/ 114300 w 876300"/>
                      <a:gd name="connsiteY11" fmla="*/ 1475083 h 1699873"/>
                      <a:gd name="connsiteX12" fmla="*/ 118110 w 876300"/>
                      <a:gd name="connsiteY12" fmla="*/ 1459843 h 1699873"/>
                      <a:gd name="connsiteX13" fmla="*/ 129540 w 876300"/>
                      <a:gd name="connsiteY13" fmla="*/ 1421743 h 1699873"/>
                      <a:gd name="connsiteX14" fmla="*/ 133350 w 876300"/>
                      <a:gd name="connsiteY14" fmla="*/ 1383643 h 1699873"/>
                      <a:gd name="connsiteX15" fmla="*/ 137160 w 876300"/>
                      <a:gd name="connsiteY15" fmla="*/ 1372213 h 1699873"/>
                      <a:gd name="connsiteX16" fmla="*/ 140970 w 876300"/>
                      <a:gd name="connsiteY16" fmla="*/ 1269343 h 1699873"/>
                      <a:gd name="connsiteX17" fmla="*/ 148590 w 876300"/>
                      <a:gd name="connsiteY17" fmla="*/ 1196953 h 1699873"/>
                      <a:gd name="connsiteX18" fmla="*/ 152400 w 876300"/>
                      <a:gd name="connsiteY18" fmla="*/ 1181713 h 1699873"/>
                      <a:gd name="connsiteX19" fmla="*/ 156210 w 876300"/>
                      <a:gd name="connsiteY19" fmla="*/ 1170283 h 1699873"/>
                      <a:gd name="connsiteX20" fmla="*/ 163830 w 876300"/>
                      <a:gd name="connsiteY20" fmla="*/ 1132183 h 1699873"/>
                      <a:gd name="connsiteX21" fmla="*/ 171450 w 876300"/>
                      <a:gd name="connsiteY21" fmla="*/ 1109323 h 1699873"/>
                      <a:gd name="connsiteX22" fmla="*/ 179070 w 876300"/>
                      <a:gd name="connsiteY22" fmla="*/ 1082653 h 1699873"/>
                      <a:gd name="connsiteX23" fmla="*/ 182880 w 876300"/>
                      <a:gd name="connsiteY23" fmla="*/ 1052173 h 1699873"/>
                      <a:gd name="connsiteX24" fmla="*/ 186690 w 876300"/>
                      <a:gd name="connsiteY24" fmla="*/ 991213 h 1699873"/>
                      <a:gd name="connsiteX25" fmla="*/ 201930 w 876300"/>
                      <a:gd name="connsiteY25" fmla="*/ 937873 h 1699873"/>
                      <a:gd name="connsiteX26" fmla="*/ 205740 w 876300"/>
                      <a:gd name="connsiteY26" fmla="*/ 926443 h 1699873"/>
                      <a:gd name="connsiteX27" fmla="*/ 213360 w 876300"/>
                      <a:gd name="connsiteY27" fmla="*/ 915013 h 1699873"/>
                      <a:gd name="connsiteX28" fmla="*/ 224790 w 876300"/>
                      <a:gd name="connsiteY28" fmla="*/ 892153 h 1699873"/>
                      <a:gd name="connsiteX29" fmla="*/ 236220 w 876300"/>
                      <a:gd name="connsiteY29" fmla="*/ 884533 h 1699873"/>
                      <a:gd name="connsiteX30" fmla="*/ 251460 w 876300"/>
                      <a:gd name="connsiteY30" fmla="*/ 869293 h 1699873"/>
                      <a:gd name="connsiteX31" fmla="*/ 262890 w 876300"/>
                      <a:gd name="connsiteY31" fmla="*/ 857863 h 1699873"/>
                      <a:gd name="connsiteX32" fmla="*/ 274320 w 876300"/>
                      <a:gd name="connsiteY32" fmla="*/ 854053 h 1699873"/>
                      <a:gd name="connsiteX33" fmla="*/ 308610 w 876300"/>
                      <a:gd name="connsiteY33" fmla="*/ 835003 h 1699873"/>
                      <a:gd name="connsiteX34" fmla="*/ 327660 w 876300"/>
                      <a:gd name="connsiteY34" fmla="*/ 815953 h 1699873"/>
                      <a:gd name="connsiteX35" fmla="*/ 335280 w 876300"/>
                      <a:gd name="connsiteY35" fmla="*/ 804523 h 1699873"/>
                      <a:gd name="connsiteX36" fmla="*/ 358140 w 876300"/>
                      <a:gd name="connsiteY36" fmla="*/ 785473 h 1699873"/>
                      <a:gd name="connsiteX37" fmla="*/ 377190 w 876300"/>
                      <a:gd name="connsiteY37" fmla="*/ 751183 h 1699873"/>
                      <a:gd name="connsiteX38" fmla="*/ 388620 w 876300"/>
                      <a:gd name="connsiteY38" fmla="*/ 743563 h 1699873"/>
                      <a:gd name="connsiteX39" fmla="*/ 407670 w 876300"/>
                      <a:gd name="connsiteY39" fmla="*/ 724513 h 1699873"/>
                      <a:gd name="connsiteX40" fmla="*/ 419100 w 876300"/>
                      <a:gd name="connsiteY40" fmla="*/ 701653 h 1699873"/>
                      <a:gd name="connsiteX41" fmla="*/ 434340 w 876300"/>
                      <a:gd name="connsiteY41" fmla="*/ 678793 h 1699873"/>
                      <a:gd name="connsiteX42" fmla="*/ 438150 w 876300"/>
                      <a:gd name="connsiteY42" fmla="*/ 667363 h 1699873"/>
                      <a:gd name="connsiteX43" fmla="*/ 445770 w 876300"/>
                      <a:gd name="connsiteY43" fmla="*/ 655933 h 1699873"/>
                      <a:gd name="connsiteX44" fmla="*/ 453390 w 876300"/>
                      <a:gd name="connsiteY44" fmla="*/ 633073 h 1699873"/>
                      <a:gd name="connsiteX45" fmla="*/ 461010 w 876300"/>
                      <a:gd name="connsiteY45" fmla="*/ 606403 h 1699873"/>
                      <a:gd name="connsiteX46" fmla="*/ 464820 w 876300"/>
                      <a:gd name="connsiteY46" fmla="*/ 587353 h 1699873"/>
                      <a:gd name="connsiteX47" fmla="*/ 472440 w 876300"/>
                      <a:gd name="connsiteY47" fmla="*/ 564493 h 1699873"/>
                      <a:gd name="connsiteX48" fmla="*/ 476250 w 876300"/>
                      <a:gd name="connsiteY48" fmla="*/ 553063 h 1699873"/>
                      <a:gd name="connsiteX49" fmla="*/ 480060 w 876300"/>
                      <a:gd name="connsiteY49" fmla="*/ 541633 h 1699873"/>
                      <a:gd name="connsiteX50" fmla="*/ 487680 w 876300"/>
                      <a:gd name="connsiteY50" fmla="*/ 530203 h 1699873"/>
                      <a:gd name="connsiteX51" fmla="*/ 495300 w 876300"/>
                      <a:gd name="connsiteY51" fmla="*/ 507343 h 1699873"/>
                      <a:gd name="connsiteX52" fmla="*/ 502920 w 876300"/>
                      <a:gd name="connsiteY52" fmla="*/ 484483 h 1699873"/>
                      <a:gd name="connsiteX53" fmla="*/ 506730 w 876300"/>
                      <a:gd name="connsiteY53" fmla="*/ 473053 h 1699873"/>
                      <a:gd name="connsiteX54" fmla="*/ 521970 w 876300"/>
                      <a:gd name="connsiteY54" fmla="*/ 450193 h 1699873"/>
                      <a:gd name="connsiteX55" fmla="*/ 529590 w 876300"/>
                      <a:gd name="connsiteY55" fmla="*/ 438763 h 1699873"/>
                      <a:gd name="connsiteX56" fmla="*/ 537210 w 876300"/>
                      <a:gd name="connsiteY56" fmla="*/ 415903 h 1699873"/>
                      <a:gd name="connsiteX57" fmla="*/ 544830 w 876300"/>
                      <a:gd name="connsiteY57" fmla="*/ 404473 h 1699873"/>
                      <a:gd name="connsiteX58" fmla="*/ 560070 w 876300"/>
                      <a:gd name="connsiteY58" fmla="*/ 370183 h 1699873"/>
                      <a:gd name="connsiteX59" fmla="*/ 571500 w 876300"/>
                      <a:gd name="connsiteY59" fmla="*/ 324463 h 1699873"/>
                      <a:gd name="connsiteX60" fmla="*/ 575310 w 876300"/>
                      <a:gd name="connsiteY60" fmla="*/ 313033 h 1699873"/>
                      <a:gd name="connsiteX61" fmla="*/ 579120 w 876300"/>
                      <a:gd name="connsiteY61" fmla="*/ 301603 h 1699873"/>
                      <a:gd name="connsiteX62" fmla="*/ 582930 w 876300"/>
                      <a:gd name="connsiteY62" fmla="*/ 274933 h 1699873"/>
                      <a:gd name="connsiteX63" fmla="*/ 601980 w 876300"/>
                      <a:gd name="connsiteY63" fmla="*/ 240643 h 1699873"/>
                      <a:gd name="connsiteX64" fmla="*/ 609600 w 876300"/>
                      <a:gd name="connsiteY64" fmla="*/ 229213 h 1699873"/>
                      <a:gd name="connsiteX65" fmla="*/ 617220 w 876300"/>
                      <a:gd name="connsiteY65" fmla="*/ 217783 h 1699873"/>
                      <a:gd name="connsiteX66" fmla="*/ 628650 w 876300"/>
                      <a:gd name="connsiteY66" fmla="*/ 210163 h 1699873"/>
                      <a:gd name="connsiteX67" fmla="*/ 651510 w 876300"/>
                      <a:gd name="connsiteY67" fmla="*/ 164443 h 1699873"/>
                      <a:gd name="connsiteX68" fmla="*/ 659130 w 876300"/>
                      <a:gd name="connsiteY68" fmla="*/ 153013 h 1699873"/>
                      <a:gd name="connsiteX69" fmla="*/ 670560 w 876300"/>
                      <a:gd name="connsiteY69" fmla="*/ 145393 h 1699873"/>
                      <a:gd name="connsiteX70" fmla="*/ 685800 w 876300"/>
                      <a:gd name="connsiteY70" fmla="*/ 122533 h 1699873"/>
                      <a:gd name="connsiteX71" fmla="*/ 693420 w 876300"/>
                      <a:gd name="connsiteY71" fmla="*/ 111103 h 1699873"/>
                      <a:gd name="connsiteX72" fmla="*/ 716280 w 876300"/>
                      <a:gd name="connsiteY72" fmla="*/ 95863 h 1699873"/>
                      <a:gd name="connsiteX73" fmla="*/ 727710 w 876300"/>
                      <a:gd name="connsiteY73" fmla="*/ 88243 h 1699873"/>
                      <a:gd name="connsiteX74" fmla="*/ 762000 w 876300"/>
                      <a:gd name="connsiteY74" fmla="*/ 69193 h 1699873"/>
                      <a:gd name="connsiteX75" fmla="*/ 773430 w 876300"/>
                      <a:gd name="connsiteY75" fmla="*/ 61573 h 1699873"/>
                      <a:gd name="connsiteX76" fmla="*/ 800100 w 876300"/>
                      <a:gd name="connsiteY76" fmla="*/ 53953 h 1699873"/>
                      <a:gd name="connsiteX77" fmla="*/ 822960 w 876300"/>
                      <a:gd name="connsiteY77" fmla="*/ 38713 h 1699873"/>
                      <a:gd name="connsiteX78" fmla="*/ 842010 w 876300"/>
                      <a:gd name="connsiteY78" fmla="*/ 23473 h 1699873"/>
                      <a:gd name="connsiteX79" fmla="*/ 849630 w 876300"/>
                      <a:gd name="connsiteY79" fmla="*/ 12043 h 1699873"/>
                      <a:gd name="connsiteX80" fmla="*/ 876300 w 876300"/>
                      <a:gd name="connsiteY80" fmla="*/ 613 h 16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76300" h="1699873">
                        <a:moveTo>
                          <a:pt x="0" y="1699873"/>
                        </a:moveTo>
                        <a:cubicBezTo>
                          <a:pt x="7351" y="1663119"/>
                          <a:pt x="-1651" y="1695555"/>
                          <a:pt x="11430" y="1669393"/>
                        </a:cubicBezTo>
                        <a:cubicBezTo>
                          <a:pt x="13226" y="1665801"/>
                          <a:pt x="13290" y="1661474"/>
                          <a:pt x="15240" y="1657963"/>
                        </a:cubicBezTo>
                        <a:cubicBezTo>
                          <a:pt x="19688" y="1649957"/>
                          <a:pt x="27584" y="1643791"/>
                          <a:pt x="30480" y="1635103"/>
                        </a:cubicBezTo>
                        <a:cubicBezTo>
                          <a:pt x="31750" y="1631293"/>
                          <a:pt x="32340" y="1627184"/>
                          <a:pt x="34290" y="1623673"/>
                        </a:cubicBezTo>
                        <a:lnTo>
                          <a:pt x="57150" y="1589383"/>
                        </a:lnTo>
                        <a:cubicBezTo>
                          <a:pt x="59690" y="1585573"/>
                          <a:pt x="63322" y="1582297"/>
                          <a:pt x="64770" y="1577953"/>
                        </a:cubicBezTo>
                        <a:cubicBezTo>
                          <a:pt x="67310" y="1570333"/>
                          <a:pt x="67935" y="1561776"/>
                          <a:pt x="72390" y="1555093"/>
                        </a:cubicBezTo>
                        <a:cubicBezTo>
                          <a:pt x="77470" y="1547473"/>
                          <a:pt x="84734" y="1540921"/>
                          <a:pt x="87630" y="1532233"/>
                        </a:cubicBezTo>
                        <a:cubicBezTo>
                          <a:pt x="88900" y="1528423"/>
                          <a:pt x="89490" y="1524314"/>
                          <a:pt x="91440" y="1520803"/>
                        </a:cubicBezTo>
                        <a:cubicBezTo>
                          <a:pt x="95888" y="1512797"/>
                          <a:pt x="103784" y="1506631"/>
                          <a:pt x="106680" y="1497943"/>
                        </a:cubicBezTo>
                        <a:cubicBezTo>
                          <a:pt x="109220" y="1490323"/>
                          <a:pt x="112352" y="1482875"/>
                          <a:pt x="114300" y="1475083"/>
                        </a:cubicBezTo>
                        <a:cubicBezTo>
                          <a:pt x="115570" y="1470003"/>
                          <a:pt x="116605" y="1464859"/>
                          <a:pt x="118110" y="1459843"/>
                        </a:cubicBezTo>
                        <a:cubicBezTo>
                          <a:pt x="132024" y="1413464"/>
                          <a:pt x="120758" y="1456870"/>
                          <a:pt x="129540" y="1421743"/>
                        </a:cubicBezTo>
                        <a:cubicBezTo>
                          <a:pt x="130810" y="1409043"/>
                          <a:pt x="131409" y="1396258"/>
                          <a:pt x="133350" y="1383643"/>
                        </a:cubicBezTo>
                        <a:cubicBezTo>
                          <a:pt x="133961" y="1379674"/>
                          <a:pt x="136893" y="1376220"/>
                          <a:pt x="137160" y="1372213"/>
                        </a:cubicBezTo>
                        <a:cubicBezTo>
                          <a:pt x="139443" y="1337975"/>
                          <a:pt x="139256" y="1303614"/>
                          <a:pt x="140970" y="1269343"/>
                        </a:cubicBezTo>
                        <a:cubicBezTo>
                          <a:pt x="142385" y="1241052"/>
                          <a:pt x="143452" y="1222644"/>
                          <a:pt x="148590" y="1196953"/>
                        </a:cubicBezTo>
                        <a:cubicBezTo>
                          <a:pt x="149617" y="1191818"/>
                          <a:pt x="150961" y="1186748"/>
                          <a:pt x="152400" y="1181713"/>
                        </a:cubicBezTo>
                        <a:cubicBezTo>
                          <a:pt x="153503" y="1177851"/>
                          <a:pt x="155339" y="1174203"/>
                          <a:pt x="156210" y="1170283"/>
                        </a:cubicBezTo>
                        <a:cubicBezTo>
                          <a:pt x="162095" y="1143801"/>
                          <a:pt x="157324" y="1153871"/>
                          <a:pt x="163830" y="1132183"/>
                        </a:cubicBezTo>
                        <a:cubicBezTo>
                          <a:pt x="166138" y="1124490"/>
                          <a:pt x="168910" y="1116943"/>
                          <a:pt x="171450" y="1109323"/>
                        </a:cubicBezTo>
                        <a:cubicBezTo>
                          <a:pt x="174470" y="1100264"/>
                          <a:pt x="177475" y="1092221"/>
                          <a:pt x="179070" y="1082653"/>
                        </a:cubicBezTo>
                        <a:cubicBezTo>
                          <a:pt x="180753" y="1072553"/>
                          <a:pt x="182030" y="1062377"/>
                          <a:pt x="182880" y="1052173"/>
                        </a:cubicBezTo>
                        <a:cubicBezTo>
                          <a:pt x="184571" y="1031884"/>
                          <a:pt x="184165" y="1011415"/>
                          <a:pt x="186690" y="991213"/>
                        </a:cubicBezTo>
                        <a:cubicBezTo>
                          <a:pt x="188604" y="975904"/>
                          <a:pt x="196869" y="953056"/>
                          <a:pt x="201930" y="937873"/>
                        </a:cubicBezTo>
                        <a:cubicBezTo>
                          <a:pt x="203200" y="934063"/>
                          <a:pt x="203512" y="929785"/>
                          <a:pt x="205740" y="926443"/>
                        </a:cubicBezTo>
                        <a:cubicBezTo>
                          <a:pt x="208280" y="922633"/>
                          <a:pt x="211312" y="919109"/>
                          <a:pt x="213360" y="915013"/>
                        </a:cubicBezTo>
                        <a:cubicBezTo>
                          <a:pt x="219558" y="902618"/>
                          <a:pt x="213871" y="903072"/>
                          <a:pt x="224790" y="892153"/>
                        </a:cubicBezTo>
                        <a:cubicBezTo>
                          <a:pt x="228028" y="888915"/>
                          <a:pt x="232410" y="887073"/>
                          <a:pt x="236220" y="884533"/>
                        </a:cubicBezTo>
                        <a:cubicBezTo>
                          <a:pt x="243477" y="862762"/>
                          <a:pt x="234043" y="880904"/>
                          <a:pt x="251460" y="869293"/>
                        </a:cubicBezTo>
                        <a:cubicBezTo>
                          <a:pt x="255943" y="866304"/>
                          <a:pt x="258407" y="860852"/>
                          <a:pt x="262890" y="857863"/>
                        </a:cubicBezTo>
                        <a:cubicBezTo>
                          <a:pt x="266232" y="855635"/>
                          <a:pt x="270809" y="856003"/>
                          <a:pt x="274320" y="854053"/>
                        </a:cubicBezTo>
                        <a:cubicBezTo>
                          <a:pt x="313622" y="832218"/>
                          <a:pt x="282747" y="843624"/>
                          <a:pt x="308610" y="835003"/>
                        </a:cubicBezTo>
                        <a:cubicBezTo>
                          <a:pt x="328930" y="804523"/>
                          <a:pt x="302260" y="841353"/>
                          <a:pt x="327660" y="815953"/>
                        </a:cubicBezTo>
                        <a:cubicBezTo>
                          <a:pt x="330898" y="812715"/>
                          <a:pt x="332349" y="808041"/>
                          <a:pt x="335280" y="804523"/>
                        </a:cubicBezTo>
                        <a:cubicBezTo>
                          <a:pt x="344447" y="793522"/>
                          <a:pt x="346901" y="792965"/>
                          <a:pt x="358140" y="785473"/>
                        </a:cubicBezTo>
                        <a:cubicBezTo>
                          <a:pt x="362110" y="773562"/>
                          <a:pt x="365961" y="758669"/>
                          <a:pt x="377190" y="751183"/>
                        </a:cubicBezTo>
                        <a:lnTo>
                          <a:pt x="388620" y="743563"/>
                        </a:lnTo>
                        <a:cubicBezTo>
                          <a:pt x="408940" y="713083"/>
                          <a:pt x="382270" y="749913"/>
                          <a:pt x="407670" y="724513"/>
                        </a:cubicBezTo>
                        <a:cubicBezTo>
                          <a:pt x="420356" y="711827"/>
                          <a:pt x="411353" y="715597"/>
                          <a:pt x="419100" y="701653"/>
                        </a:cubicBezTo>
                        <a:cubicBezTo>
                          <a:pt x="423548" y="693647"/>
                          <a:pt x="431444" y="687481"/>
                          <a:pt x="434340" y="678793"/>
                        </a:cubicBezTo>
                        <a:cubicBezTo>
                          <a:pt x="435610" y="674983"/>
                          <a:pt x="436354" y="670955"/>
                          <a:pt x="438150" y="667363"/>
                        </a:cubicBezTo>
                        <a:cubicBezTo>
                          <a:pt x="440198" y="663267"/>
                          <a:pt x="443910" y="660117"/>
                          <a:pt x="445770" y="655933"/>
                        </a:cubicBezTo>
                        <a:cubicBezTo>
                          <a:pt x="449032" y="648593"/>
                          <a:pt x="450850" y="640693"/>
                          <a:pt x="453390" y="633073"/>
                        </a:cubicBezTo>
                        <a:cubicBezTo>
                          <a:pt x="457633" y="620345"/>
                          <a:pt x="457821" y="620755"/>
                          <a:pt x="461010" y="606403"/>
                        </a:cubicBezTo>
                        <a:cubicBezTo>
                          <a:pt x="462415" y="600081"/>
                          <a:pt x="463116" y="593601"/>
                          <a:pt x="464820" y="587353"/>
                        </a:cubicBezTo>
                        <a:cubicBezTo>
                          <a:pt x="466933" y="579604"/>
                          <a:pt x="469900" y="572113"/>
                          <a:pt x="472440" y="564493"/>
                        </a:cubicBezTo>
                        <a:lnTo>
                          <a:pt x="476250" y="553063"/>
                        </a:lnTo>
                        <a:cubicBezTo>
                          <a:pt x="477520" y="549253"/>
                          <a:pt x="477832" y="544975"/>
                          <a:pt x="480060" y="541633"/>
                        </a:cubicBezTo>
                        <a:cubicBezTo>
                          <a:pt x="482600" y="537823"/>
                          <a:pt x="485820" y="534387"/>
                          <a:pt x="487680" y="530203"/>
                        </a:cubicBezTo>
                        <a:cubicBezTo>
                          <a:pt x="490942" y="522863"/>
                          <a:pt x="492760" y="514963"/>
                          <a:pt x="495300" y="507343"/>
                        </a:cubicBezTo>
                        <a:lnTo>
                          <a:pt x="502920" y="484483"/>
                        </a:lnTo>
                        <a:cubicBezTo>
                          <a:pt x="504190" y="480673"/>
                          <a:pt x="504502" y="476395"/>
                          <a:pt x="506730" y="473053"/>
                        </a:cubicBezTo>
                        <a:lnTo>
                          <a:pt x="521970" y="450193"/>
                        </a:lnTo>
                        <a:cubicBezTo>
                          <a:pt x="524510" y="446383"/>
                          <a:pt x="528142" y="443107"/>
                          <a:pt x="529590" y="438763"/>
                        </a:cubicBezTo>
                        <a:cubicBezTo>
                          <a:pt x="532130" y="431143"/>
                          <a:pt x="532755" y="422586"/>
                          <a:pt x="537210" y="415903"/>
                        </a:cubicBezTo>
                        <a:cubicBezTo>
                          <a:pt x="539750" y="412093"/>
                          <a:pt x="542970" y="408657"/>
                          <a:pt x="544830" y="404473"/>
                        </a:cubicBezTo>
                        <a:cubicBezTo>
                          <a:pt x="562966" y="363667"/>
                          <a:pt x="542825" y="396051"/>
                          <a:pt x="560070" y="370183"/>
                        </a:cubicBezTo>
                        <a:cubicBezTo>
                          <a:pt x="565200" y="339400"/>
                          <a:pt x="561437" y="354652"/>
                          <a:pt x="571500" y="324463"/>
                        </a:cubicBezTo>
                        <a:lnTo>
                          <a:pt x="575310" y="313033"/>
                        </a:lnTo>
                        <a:lnTo>
                          <a:pt x="579120" y="301603"/>
                        </a:lnTo>
                        <a:cubicBezTo>
                          <a:pt x="580390" y="292713"/>
                          <a:pt x="581169" y="283739"/>
                          <a:pt x="582930" y="274933"/>
                        </a:cubicBezTo>
                        <a:cubicBezTo>
                          <a:pt x="585804" y="260563"/>
                          <a:pt x="593251" y="253737"/>
                          <a:pt x="601980" y="240643"/>
                        </a:cubicBezTo>
                        <a:lnTo>
                          <a:pt x="609600" y="229213"/>
                        </a:lnTo>
                        <a:cubicBezTo>
                          <a:pt x="612140" y="225403"/>
                          <a:pt x="613410" y="220323"/>
                          <a:pt x="617220" y="217783"/>
                        </a:cubicBezTo>
                        <a:lnTo>
                          <a:pt x="628650" y="210163"/>
                        </a:lnTo>
                        <a:cubicBezTo>
                          <a:pt x="639166" y="178615"/>
                          <a:pt x="631815" y="193986"/>
                          <a:pt x="651510" y="164443"/>
                        </a:cubicBezTo>
                        <a:cubicBezTo>
                          <a:pt x="654050" y="160633"/>
                          <a:pt x="655320" y="155553"/>
                          <a:pt x="659130" y="153013"/>
                        </a:cubicBezTo>
                        <a:lnTo>
                          <a:pt x="670560" y="145393"/>
                        </a:lnTo>
                        <a:lnTo>
                          <a:pt x="685800" y="122533"/>
                        </a:lnTo>
                        <a:cubicBezTo>
                          <a:pt x="688340" y="118723"/>
                          <a:pt x="689610" y="113643"/>
                          <a:pt x="693420" y="111103"/>
                        </a:cubicBezTo>
                        <a:lnTo>
                          <a:pt x="716280" y="95863"/>
                        </a:lnTo>
                        <a:cubicBezTo>
                          <a:pt x="720090" y="93323"/>
                          <a:pt x="723366" y="89691"/>
                          <a:pt x="727710" y="88243"/>
                        </a:cubicBezTo>
                        <a:cubicBezTo>
                          <a:pt x="747828" y="81537"/>
                          <a:pt x="735798" y="86661"/>
                          <a:pt x="762000" y="69193"/>
                        </a:cubicBezTo>
                        <a:cubicBezTo>
                          <a:pt x="765810" y="66653"/>
                          <a:pt x="768988" y="62684"/>
                          <a:pt x="773430" y="61573"/>
                        </a:cubicBezTo>
                        <a:cubicBezTo>
                          <a:pt x="777017" y="60676"/>
                          <a:pt x="795628" y="56437"/>
                          <a:pt x="800100" y="53953"/>
                        </a:cubicBezTo>
                        <a:cubicBezTo>
                          <a:pt x="808106" y="49505"/>
                          <a:pt x="822960" y="38713"/>
                          <a:pt x="822960" y="38713"/>
                        </a:cubicBezTo>
                        <a:cubicBezTo>
                          <a:pt x="844798" y="5956"/>
                          <a:pt x="815720" y="44505"/>
                          <a:pt x="842010" y="23473"/>
                        </a:cubicBezTo>
                        <a:cubicBezTo>
                          <a:pt x="845586" y="20612"/>
                          <a:pt x="845747" y="14470"/>
                          <a:pt x="849630" y="12043"/>
                        </a:cubicBezTo>
                        <a:cubicBezTo>
                          <a:pt x="893299" y="-15250"/>
                          <a:pt x="862538" y="14375"/>
                          <a:pt x="876300" y="6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3" name="フリーフォーム 862"/>
                  <p:cNvSpPr/>
                  <p:nvPr/>
                </p:nvSpPr>
                <p:spPr>
                  <a:xfrm>
                    <a:off x="491490" y="2270760"/>
                    <a:ext cx="1352550" cy="1985010"/>
                  </a:xfrm>
                  <a:custGeom>
                    <a:avLst/>
                    <a:gdLst>
                      <a:gd name="connsiteX0" fmla="*/ 0 w 1352550"/>
                      <a:gd name="connsiteY0" fmla="*/ 1985010 h 1985010"/>
                      <a:gd name="connsiteX1" fmla="*/ 15240 w 1352550"/>
                      <a:gd name="connsiteY1" fmla="*/ 1958340 h 1985010"/>
                      <a:gd name="connsiteX2" fmla="*/ 30480 w 1352550"/>
                      <a:gd name="connsiteY2" fmla="*/ 1939290 h 1985010"/>
                      <a:gd name="connsiteX3" fmla="*/ 49530 w 1352550"/>
                      <a:gd name="connsiteY3" fmla="*/ 1920240 h 1985010"/>
                      <a:gd name="connsiteX4" fmla="*/ 57150 w 1352550"/>
                      <a:gd name="connsiteY4" fmla="*/ 1908810 h 1985010"/>
                      <a:gd name="connsiteX5" fmla="*/ 80010 w 1352550"/>
                      <a:gd name="connsiteY5" fmla="*/ 1893570 h 1985010"/>
                      <a:gd name="connsiteX6" fmla="*/ 91440 w 1352550"/>
                      <a:gd name="connsiteY6" fmla="*/ 1885950 h 1985010"/>
                      <a:gd name="connsiteX7" fmla="*/ 102870 w 1352550"/>
                      <a:gd name="connsiteY7" fmla="*/ 1878330 h 1985010"/>
                      <a:gd name="connsiteX8" fmla="*/ 114300 w 1352550"/>
                      <a:gd name="connsiteY8" fmla="*/ 1874520 h 1985010"/>
                      <a:gd name="connsiteX9" fmla="*/ 148590 w 1352550"/>
                      <a:gd name="connsiteY9" fmla="*/ 1859280 h 1985010"/>
                      <a:gd name="connsiteX10" fmla="*/ 259080 w 1352550"/>
                      <a:gd name="connsiteY10" fmla="*/ 1855470 h 1985010"/>
                      <a:gd name="connsiteX11" fmla="*/ 281940 w 1352550"/>
                      <a:gd name="connsiteY11" fmla="*/ 1844040 h 1985010"/>
                      <a:gd name="connsiteX12" fmla="*/ 289560 w 1352550"/>
                      <a:gd name="connsiteY12" fmla="*/ 1832610 h 1985010"/>
                      <a:gd name="connsiteX13" fmla="*/ 308610 w 1352550"/>
                      <a:gd name="connsiteY13" fmla="*/ 1809750 h 1985010"/>
                      <a:gd name="connsiteX14" fmla="*/ 316230 w 1352550"/>
                      <a:gd name="connsiteY14" fmla="*/ 1786890 h 1985010"/>
                      <a:gd name="connsiteX15" fmla="*/ 320040 w 1352550"/>
                      <a:gd name="connsiteY15" fmla="*/ 1775460 h 1985010"/>
                      <a:gd name="connsiteX16" fmla="*/ 327660 w 1352550"/>
                      <a:gd name="connsiteY16" fmla="*/ 1764030 h 1985010"/>
                      <a:gd name="connsiteX17" fmla="*/ 339090 w 1352550"/>
                      <a:gd name="connsiteY17" fmla="*/ 1725930 h 1985010"/>
                      <a:gd name="connsiteX18" fmla="*/ 346710 w 1352550"/>
                      <a:gd name="connsiteY18" fmla="*/ 1703070 h 1985010"/>
                      <a:gd name="connsiteX19" fmla="*/ 350520 w 1352550"/>
                      <a:gd name="connsiteY19" fmla="*/ 1691640 h 1985010"/>
                      <a:gd name="connsiteX20" fmla="*/ 365760 w 1352550"/>
                      <a:gd name="connsiteY20" fmla="*/ 1668780 h 1985010"/>
                      <a:gd name="connsiteX21" fmla="*/ 369570 w 1352550"/>
                      <a:gd name="connsiteY21" fmla="*/ 1657350 h 1985010"/>
                      <a:gd name="connsiteX22" fmla="*/ 377190 w 1352550"/>
                      <a:gd name="connsiteY22" fmla="*/ 1645920 h 1985010"/>
                      <a:gd name="connsiteX23" fmla="*/ 381000 w 1352550"/>
                      <a:gd name="connsiteY23" fmla="*/ 1634490 h 1985010"/>
                      <a:gd name="connsiteX24" fmla="*/ 396240 w 1352550"/>
                      <a:gd name="connsiteY24" fmla="*/ 1611630 h 1985010"/>
                      <a:gd name="connsiteX25" fmla="*/ 400050 w 1352550"/>
                      <a:gd name="connsiteY25" fmla="*/ 1600200 h 1985010"/>
                      <a:gd name="connsiteX26" fmla="*/ 411480 w 1352550"/>
                      <a:gd name="connsiteY26" fmla="*/ 1592580 h 1985010"/>
                      <a:gd name="connsiteX27" fmla="*/ 422910 w 1352550"/>
                      <a:gd name="connsiteY27" fmla="*/ 1569720 h 1985010"/>
                      <a:gd name="connsiteX28" fmla="*/ 426720 w 1352550"/>
                      <a:gd name="connsiteY28" fmla="*/ 1558290 h 1985010"/>
                      <a:gd name="connsiteX29" fmla="*/ 434340 w 1352550"/>
                      <a:gd name="connsiteY29" fmla="*/ 1546860 h 1985010"/>
                      <a:gd name="connsiteX30" fmla="*/ 441960 w 1352550"/>
                      <a:gd name="connsiteY30" fmla="*/ 1524000 h 1985010"/>
                      <a:gd name="connsiteX31" fmla="*/ 457200 w 1352550"/>
                      <a:gd name="connsiteY31" fmla="*/ 1478280 h 1985010"/>
                      <a:gd name="connsiteX32" fmla="*/ 461010 w 1352550"/>
                      <a:gd name="connsiteY32" fmla="*/ 1466850 h 1985010"/>
                      <a:gd name="connsiteX33" fmla="*/ 464820 w 1352550"/>
                      <a:gd name="connsiteY33" fmla="*/ 1455420 h 1985010"/>
                      <a:gd name="connsiteX34" fmla="*/ 472440 w 1352550"/>
                      <a:gd name="connsiteY34" fmla="*/ 1443990 h 1985010"/>
                      <a:gd name="connsiteX35" fmla="*/ 476250 w 1352550"/>
                      <a:gd name="connsiteY35" fmla="*/ 1432560 h 1985010"/>
                      <a:gd name="connsiteX36" fmla="*/ 491490 w 1352550"/>
                      <a:gd name="connsiteY36" fmla="*/ 1409700 h 1985010"/>
                      <a:gd name="connsiteX37" fmla="*/ 499110 w 1352550"/>
                      <a:gd name="connsiteY37" fmla="*/ 1398270 h 1985010"/>
                      <a:gd name="connsiteX38" fmla="*/ 506730 w 1352550"/>
                      <a:gd name="connsiteY38" fmla="*/ 1386840 h 1985010"/>
                      <a:gd name="connsiteX39" fmla="*/ 514350 w 1352550"/>
                      <a:gd name="connsiteY39" fmla="*/ 1363980 h 1985010"/>
                      <a:gd name="connsiteX40" fmla="*/ 518160 w 1352550"/>
                      <a:gd name="connsiteY40" fmla="*/ 1352550 h 1985010"/>
                      <a:gd name="connsiteX41" fmla="*/ 529590 w 1352550"/>
                      <a:gd name="connsiteY41" fmla="*/ 1329690 h 1985010"/>
                      <a:gd name="connsiteX42" fmla="*/ 537210 w 1352550"/>
                      <a:gd name="connsiteY42" fmla="*/ 1318260 h 1985010"/>
                      <a:gd name="connsiteX43" fmla="*/ 541020 w 1352550"/>
                      <a:gd name="connsiteY43" fmla="*/ 1306830 h 1985010"/>
                      <a:gd name="connsiteX44" fmla="*/ 548640 w 1352550"/>
                      <a:gd name="connsiteY44" fmla="*/ 1295400 h 1985010"/>
                      <a:gd name="connsiteX45" fmla="*/ 552450 w 1352550"/>
                      <a:gd name="connsiteY45" fmla="*/ 1283970 h 1985010"/>
                      <a:gd name="connsiteX46" fmla="*/ 560070 w 1352550"/>
                      <a:gd name="connsiteY46" fmla="*/ 1249680 h 1985010"/>
                      <a:gd name="connsiteX47" fmla="*/ 567690 w 1352550"/>
                      <a:gd name="connsiteY47" fmla="*/ 1226820 h 1985010"/>
                      <a:gd name="connsiteX48" fmla="*/ 575310 w 1352550"/>
                      <a:gd name="connsiteY48" fmla="*/ 1203960 h 1985010"/>
                      <a:gd name="connsiteX49" fmla="*/ 582930 w 1352550"/>
                      <a:gd name="connsiteY49" fmla="*/ 1177290 h 1985010"/>
                      <a:gd name="connsiteX50" fmla="*/ 590550 w 1352550"/>
                      <a:gd name="connsiteY50" fmla="*/ 1127760 h 1985010"/>
                      <a:gd name="connsiteX51" fmla="*/ 594360 w 1352550"/>
                      <a:gd name="connsiteY51" fmla="*/ 1116330 h 1985010"/>
                      <a:gd name="connsiteX52" fmla="*/ 598170 w 1352550"/>
                      <a:gd name="connsiteY52" fmla="*/ 1101090 h 1985010"/>
                      <a:gd name="connsiteX53" fmla="*/ 601980 w 1352550"/>
                      <a:gd name="connsiteY53" fmla="*/ 1089660 h 1985010"/>
                      <a:gd name="connsiteX54" fmla="*/ 609600 w 1352550"/>
                      <a:gd name="connsiteY54" fmla="*/ 1062990 h 1985010"/>
                      <a:gd name="connsiteX55" fmla="*/ 617220 w 1352550"/>
                      <a:gd name="connsiteY55" fmla="*/ 1017270 h 1985010"/>
                      <a:gd name="connsiteX56" fmla="*/ 621030 w 1352550"/>
                      <a:gd name="connsiteY56" fmla="*/ 1002030 h 1985010"/>
                      <a:gd name="connsiteX57" fmla="*/ 628650 w 1352550"/>
                      <a:gd name="connsiteY57" fmla="*/ 975360 h 1985010"/>
                      <a:gd name="connsiteX58" fmla="*/ 636270 w 1352550"/>
                      <a:gd name="connsiteY58" fmla="*/ 933450 h 1985010"/>
                      <a:gd name="connsiteX59" fmla="*/ 640080 w 1352550"/>
                      <a:gd name="connsiteY59" fmla="*/ 922020 h 1985010"/>
                      <a:gd name="connsiteX60" fmla="*/ 643890 w 1352550"/>
                      <a:gd name="connsiteY60" fmla="*/ 883920 h 1985010"/>
                      <a:gd name="connsiteX61" fmla="*/ 647700 w 1352550"/>
                      <a:gd name="connsiteY61" fmla="*/ 864870 h 1985010"/>
                      <a:gd name="connsiteX62" fmla="*/ 651510 w 1352550"/>
                      <a:gd name="connsiteY62" fmla="*/ 830580 h 1985010"/>
                      <a:gd name="connsiteX63" fmla="*/ 659130 w 1352550"/>
                      <a:gd name="connsiteY63" fmla="*/ 807720 h 1985010"/>
                      <a:gd name="connsiteX64" fmla="*/ 662940 w 1352550"/>
                      <a:gd name="connsiteY64" fmla="*/ 796290 h 1985010"/>
                      <a:gd name="connsiteX65" fmla="*/ 666750 w 1352550"/>
                      <a:gd name="connsiteY65" fmla="*/ 784860 h 1985010"/>
                      <a:gd name="connsiteX66" fmla="*/ 674370 w 1352550"/>
                      <a:gd name="connsiteY66" fmla="*/ 773430 h 1985010"/>
                      <a:gd name="connsiteX67" fmla="*/ 685800 w 1352550"/>
                      <a:gd name="connsiteY67" fmla="*/ 750570 h 1985010"/>
                      <a:gd name="connsiteX68" fmla="*/ 693420 w 1352550"/>
                      <a:gd name="connsiteY68" fmla="*/ 712470 h 1985010"/>
                      <a:gd name="connsiteX69" fmla="*/ 701040 w 1352550"/>
                      <a:gd name="connsiteY69" fmla="*/ 689610 h 1985010"/>
                      <a:gd name="connsiteX70" fmla="*/ 704850 w 1352550"/>
                      <a:gd name="connsiteY70" fmla="*/ 678180 h 1985010"/>
                      <a:gd name="connsiteX71" fmla="*/ 708660 w 1352550"/>
                      <a:gd name="connsiteY71" fmla="*/ 655320 h 1985010"/>
                      <a:gd name="connsiteX72" fmla="*/ 720090 w 1352550"/>
                      <a:gd name="connsiteY72" fmla="*/ 613410 h 1985010"/>
                      <a:gd name="connsiteX73" fmla="*/ 723900 w 1352550"/>
                      <a:gd name="connsiteY73" fmla="*/ 601980 h 1985010"/>
                      <a:gd name="connsiteX74" fmla="*/ 727710 w 1352550"/>
                      <a:gd name="connsiteY74" fmla="*/ 567690 h 1985010"/>
                      <a:gd name="connsiteX75" fmla="*/ 735330 w 1352550"/>
                      <a:gd name="connsiteY75" fmla="*/ 544830 h 1985010"/>
                      <a:gd name="connsiteX76" fmla="*/ 739140 w 1352550"/>
                      <a:gd name="connsiteY76" fmla="*/ 533400 h 1985010"/>
                      <a:gd name="connsiteX77" fmla="*/ 742950 w 1352550"/>
                      <a:gd name="connsiteY77" fmla="*/ 521970 h 1985010"/>
                      <a:gd name="connsiteX78" fmla="*/ 746760 w 1352550"/>
                      <a:gd name="connsiteY78" fmla="*/ 506730 h 1985010"/>
                      <a:gd name="connsiteX79" fmla="*/ 754380 w 1352550"/>
                      <a:gd name="connsiteY79" fmla="*/ 483870 h 1985010"/>
                      <a:gd name="connsiteX80" fmla="*/ 765810 w 1352550"/>
                      <a:gd name="connsiteY80" fmla="*/ 449580 h 1985010"/>
                      <a:gd name="connsiteX81" fmla="*/ 777240 w 1352550"/>
                      <a:gd name="connsiteY81" fmla="*/ 415290 h 1985010"/>
                      <a:gd name="connsiteX82" fmla="*/ 781050 w 1352550"/>
                      <a:gd name="connsiteY82" fmla="*/ 403860 h 1985010"/>
                      <a:gd name="connsiteX83" fmla="*/ 784860 w 1352550"/>
                      <a:gd name="connsiteY83" fmla="*/ 392430 h 1985010"/>
                      <a:gd name="connsiteX84" fmla="*/ 800100 w 1352550"/>
                      <a:gd name="connsiteY84" fmla="*/ 369570 h 1985010"/>
                      <a:gd name="connsiteX85" fmla="*/ 815340 w 1352550"/>
                      <a:gd name="connsiteY85" fmla="*/ 335280 h 1985010"/>
                      <a:gd name="connsiteX86" fmla="*/ 826770 w 1352550"/>
                      <a:gd name="connsiteY86" fmla="*/ 327660 h 1985010"/>
                      <a:gd name="connsiteX87" fmla="*/ 845820 w 1352550"/>
                      <a:gd name="connsiteY87" fmla="*/ 293370 h 1985010"/>
                      <a:gd name="connsiteX88" fmla="*/ 853440 w 1352550"/>
                      <a:gd name="connsiteY88" fmla="*/ 281940 h 1985010"/>
                      <a:gd name="connsiteX89" fmla="*/ 861060 w 1352550"/>
                      <a:gd name="connsiteY89" fmla="*/ 270510 h 1985010"/>
                      <a:gd name="connsiteX90" fmla="*/ 872490 w 1352550"/>
                      <a:gd name="connsiteY90" fmla="*/ 262890 h 1985010"/>
                      <a:gd name="connsiteX91" fmla="*/ 891540 w 1352550"/>
                      <a:gd name="connsiteY91" fmla="*/ 228600 h 1985010"/>
                      <a:gd name="connsiteX92" fmla="*/ 902970 w 1352550"/>
                      <a:gd name="connsiteY92" fmla="*/ 217170 h 1985010"/>
                      <a:gd name="connsiteX93" fmla="*/ 922020 w 1352550"/>
                      <a:gd name="connsiteY93" fmla="*/ 198120 h 1985010"/>
                      <a:gd name="connsiteX94" fmla="*/ 929640 w 1352550"/>
                      <a:gd name="connsiteY94" fmla="*/ 186690 h 1985010"/>
                      <a:gd name="connsiteX95" fmla="*/ 941070 w 1352550"/>
                      <a:gd name="connsiteY95" fmla="*/ 182880 h 1985010"/>
                      <a:gd name="connsiteX96" fmla="*/ 956310 w 1352550"/>
                      <a:gd name="connsiteY96" fmla="*/ 175260 h 1985010"/>
                      <a:gd name="connsiteX97" fmla="*/ 994410 w 1352550"/>
                      <a:gd name="connsiteY97" fmla="*/ 148590 h 1985010"/>
                      <a:gd name="connsiteX98" fmla="*/ 1017270 w 1352550"/>
                      <a:gd name="connsiteY98" fmla="*/ 137160 h 1985010"/>
                      <a:gd name="connsiteX99" fmla="*/ 1028700 w 1352550"/>
                      <a:gd name="connsiteY99" fmla="*/ 125730 h 1985010"/>
                      <a:gd name="connsiteX100" fmla="*/ 1040130 w 1352550"/>
                      <a:gd name="connsiteY100" fmla="*/ 121920 h 1985010"/>
                      <a:gd name="connsiteX101" fmla="*/ 1051560 w 1352550"/>
                      <a:gd name="connsiteY101" fmla="*/ 114300 h 1985010"/>
                      <a:gd name="connsiteX102" fmla="*/ 1070610 w 1352550"/>
                      <a:gd name="connsiteY102" fmla="*/ 99060 h 1985010"/>
                      <a:gd name="connsiteX103" fmla="*/ 1078230 w 1352550"/>
                      <a:gd name="connsiteY103" fmla="*/ 87630 h 1985010"/>
                      <a:gd name="connsiteX104" fmla="*/ 1089660 w 1352550"/>
                      <a:gd name="connsiteY104" fmla="*/ 83820 h 1985010"/>
                      <a:gd name="connsiteX105" fmla="*/ 1143000 w 1352550"/>
                      <a:gd name="connsiteY105" fmla="*/ 72390 h 1985010"/>
                      <a:gd name="connsiteX106" fmla="*/ 1158240 w 1352550"/>
                      <a:gd name="connsiteY106" fmla="*/ 68580 h 1985010"/>
                      <a:gd name="connsiteX107" fmla="*/ 1181100 w 1352550"/>
                      <a:gd name="connsiteY107" fmla="*/ 76200 h 1985010"/>
                      <a:gd name="connsiteX108" fmla="*/ 1223010 w 1352550"/>
                      <a:gd name="connsiteY108" fmla="*/ 72390 h 1985010"/>
                      <a:gd name="connsiteX109" fmla="*/ 1245870 w 1352550"/>
                      <a:gd name="connsiteY109" fmla="*/ 64770 h 1985010"/>
                      <a:gd name="connsiteX110" fmla="*/ 1257300 w 1352550"/>
                      <a:gd name="connsiteY110" fmla="*/ 60960 h 1985010"/>
                      <a:gd name="connsiteX111" fmla="*/ 1268730 w 1352550"/>
                      <a:gd name="connsiteY111" fmla="*/ 64770 h 1985010"/>
                      <a:gd name="connsiteX112" fmla="*/ 1280160 w 1352550"/>
                      <a:gd name="connsiteY112" fmla="*/ 60960 h 1985010"/>
                      <a:gd name="connsiteX113" fmla="*/ 1303020 w 1352550"/>
                      <a:gd name="connsiteY113" fmla="*/ 41910 h 1985010"/>
                      <a:gd name="connsiteX114" fmla="*/ 1318260 w 1352550"/>
                      <a:gd name="connsiteY114" fmla="*/ 19050 h 1985010"/>
                      <a:gd name="connsiteX115" fmla="*/ 1341120 w 1352550"/>
                      <a:gd name="connsiteY115" fmla="*/ 3810 h 1985010"/>
                      <a:gd name="connsiteX116" fmla="*/ 1352550 w 1352550"/>
                      <a:gd name="connsiteY116" fmla="*/ 0 h 198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52550" h="1985010">
                        <a:moveTo>
                          <a:pt x="0" y="1985010"/>
                        </a:moveTo>
                        <a:cubicBezTo>
                          <a:pt x="8408" y="1942971"/>
                          <a:pt x="-4194" y="1982633"/>
                          <a:pt x="15240" y="1958340"/>
                        </a:cubicBezTo>
                        <a:cubicBezTo>
                          <a:pt x="36272" y="1932050"/>
                          <a:pt x="-2277" y="1961128"/>
                          <a:pt x="30480" y="1939290"/>
                        </a:cubicBezTo>
                        <a:cubicBezTo>
                          <a:pt x="50800" y="1908810"/>
                          <a:pt x="24130" y="1945640"/>
                          <a:pt x="49530" y="1920240"/>
                        </a:cubicBezTo>
                        <a:cubicBezTo>
                          <a:pt x="52768" y="1917002"/>
                          <a:pt x="53704" y="1911825"/>
                          <a:pt x="57150" y="1908810"/>
                        </a:cubicBezTo>
                        <a:cubicBezTo>
                          <a:pt x="64042" y="1902779"/>
                          <a:pt x="72390" y="1898650"/>
                          <a:pt x="80010" y="1893570"/>
                        </a:cubicBezTo>
                        <a:lnTo>
                          <a:pt x="91440" y="1885950"/>
                        </a:lnTo>
                        <a:cubicBezTo>
                          <a:pt x="95250" y="1883410"/>
                          <a:pt x="98526" y="1879778"/>
                          <a:pt x="102870" y="1878330"/>
                        </a:cubicBezTo>
                        <a:cubicBezTo>
                          <a:pt x="106680" y="1877060"/>
                          <a:pt x="110708" y="1876316"/>
                          <a:pt x="114300" y="1874520"/>
                        </a:cubicBezTo>
                        <a:cubicBezTo>
                          <a:pt x="128942" y="1867199"/>
                          <a:pt x="127475" y="1860008"/>
                          <a:pt x="148590" y="1859280"/>
                        </a:cubicBezTo>
                        <a:lnTo>
                          <a:pt x="259080" y="1855470"/>
                        </a:lnTo>
                        <a:cubicBezTo>
                          <a:pt x="268376" y="1852371"/>
                          <a:pt x="274554" y="1851426"/>
                          <a:pt x="281940" y="1844040"/>
                        </a:cubicBezTo>
                        <a:cubicBezTo>
                          <a:pt x="285178" y="1840802"/>
                          <a:pt x="286629" y="1836128"/>
                          <a:pt x="289560" y="1832610"/>
                        </a:cubicBezTo>
                        <a:cubicBezTo>
                          <a:pt x="298105" y="1822356"/>
                          <a:pt x="303205" y="1821912"/>
                          <a:pt x="308610" y="1809750"/>
                        </a:cubicBezTo>
                        <a:cubicBezTo>
                          <a:pt x="311872" y="1802410"/>
                          <a:pt x="313690" y="1794510"/>
                          <a:pt x="316230" y="1786890"/>
                        </a:cubicBezTo>
                        <a:cubicBezTo>
                          <a:pt x="317500" y="1783080"/>
                          <a:pt x="317812" y="1778802"/>
                          <a:pt x="320040" y="1775460"/>
                        </a:cubicBezTo>
                        <a:cubicBezTo>
                          <a:pt x="322580" y="1771650"/>
                          <a:pt x="325800" y="1768214"/>
                          <a:pt x="327660" y="1764030"/>
                        </a:cubicBezTo>
                        <a:cubicBezTo>
                          <a:pt x="335950" y="1745379"/>
                          <a:pt x="333975" y="1742980"/>
                          <a:pt x="339090" y="1725930"/>
                        </a:cubicBezTo>
                        <a:cubicBezTo>
                          <a:pt x="341398" y="1718237"/>
                          <a:pt x="344170" y="1710690"/>
                          <a:pt x="346710" y="1703070"/>
                        </a:cubicBezTo>
                        <a:cubicBezTo>
                          <a:pt x="347980" y="1699260"/>
                          <a:pt x="348292" y="1694982"/>
                          <a:pt x="350520" y="1691640"/>
                        </a:cubicBezTo>
                        <a:cubicBezTo>
                          <a:pt x="355600" y="1684020"/>
                          <a:pt x="362864" y="1677468"/>
                          <a:pt x="365760" y="1668780"/>
                        </a:cubicBezTo>
                        <a:cubicBezTo>
                          <a:pt x="367030" y="1664970"/>
                          <a:pt x="367774" y="1660942"/>
                          <a:pt x="369570" y="1657350"/>
                        </a:cubicBezTo>
                        <a:cubicBezTo>
                          <a:pt x="371618" y="1653254"/>
                          <a:pt x="375142" y="1650016"/>
                          <a:pt x="377190" y="1645920"/>
                        </a:cubicBezTo>
                        <a:cubicBezTo>
                          <a:pt x="378986" y="1642328"/>
                          <a:pt x="379050" y="1638001"/>
                          <a:pt x="381000" y="1634490"/>
                        </a:cubicBezTo>
                        <a:cubicBezTo>
                          <a:pt x="385448" y="1626484"/>
                          <a:pt x="393344" y="1620318"/>
                          <a:pt x="396240" y="1611630"/>
                        </a:cubicBezTo>
                        <a:cubicBezTo>
                          <a:pt x="397510" y="1607820"/>
                          <a:pt x="397541" y="1603336"/>
                          <a:pt x="400050" y="1600200"/>
                        </a:cubicBezTo>
                        <a:cubicBezTo>
                          <a:pt x="402911" y="1596624"/>
                          <a:pt x="407670" y="1595120"/>
                          <a:pt x="411480" y="1592580"/>
                        </a:cubicBezTo>
                        <a:cubicBezTo>
                          <a:pt x="421057" y="1563850"/>
                          <a:pt x="408138" y="1599263"/>
                          <a:pt x="422910" y="1569720"/>
                        </a:cubicBezTo>
                        <a:cubicBezTo>
                          <a:pt x="424706" y="1566128"/>
                          <a:pt x="424924" y="1561882"/>
                          <a:pt x="426720" y="1558290"/>
                        </a:cubicBezTo>
                        <a:cubicBezTo>
                          <a:pt x="428768" y="1554194"/>
                          <a:pt x="432480" y="1551044"/>
                          <a:pt x="434340" y="1546860"/>
                        </a:cubicBezTo>
                        <a:cubicBezTo>
                          <a:pt x="437602" y="1539520"/>
                          <a:pt x="439420" y="1531620"/>
                          <a:pt x="441960" y="1524000"/>
                        </a:cubicBezTo>
                        <a:lnTo>
                          <a:pt x="457200" y="1478280"/>
                        </a:lnTo>
                        <a:lnTo>
                          <a:pt x="461010" y="1466850"/>
                        </a:lnTo>
                        <a:cubicBezTo>
                          <a:pt x="462280" y="1463040"/>
                          <a:pt x="462592" y="1458762"/>
                          <a:pt x="464820" y="1455420"/>
                        </a:cubicBezTo>
                        <a:cubicBezTo>
                          <a:pt x="467360" y="1451610"/>
                          <a:pt x="470392" y="1448086"/>
                          <a:pt x="472440" y="1443990"/>
                        </a:cubicBezTo>
                        <a:cubicBezTo>
                          <a:pt x="474236" y="1440398"/>
                          <a:pt x="474300" y="1436071"/>
                          <a:pt x="476250" y="1432560"/>
                        </a:cubicBezTo>
                        <a:cubicBezTo>
                          <a:pt x="480698" y="1424554"/>
                          <a:pt x="486410" y="1417320"/>
                          <a:pt x="491490" y="1409700"/>
                        </a:cubicBezTo>
                        <a:lnTo>
                          <a:pt x="499110" y="1398270"/>
                        </a:lnTo>
                        <a:cubicBezTo>
                          <a:pt x="501650" y="1394460"/>
                          <a:pt x="505282" y="1391184"/>
                          <a:pt x="506730" y="1386840"/>
                        </a:cubicBezTo>
                        <a:lnTo>
                          <a:pt x="514350" y="1363980"/>
                        </a:lnTo>
                        <a:cubicBezTo>
                          <a:pt x="515620" y="1360170"/>
                          <a:pt x="515932" y="1355892"/>
                          <a:pt x="518160" y="1352550"/>
                        </a:cubicBezTo>
                        <a:cubicBezTo>
                          <a:pt x="539998" y="1319793"/>
                          <a:pt x="513816" y="1361238"/>
                          <a:pt x="529590" y="1329690"/>
                        </a:cubicBezTo>
                        <a:cubicBezTo>
                          <a:pt x="531638" y="1325594"/>
                          <a:pt x="535162" y="1322356"/>
                          <a:pt x="537210" y="1318260"/>
                        </a:cubicBezTo>
                        <a:cubicBezTo>
                          <a:pt x="539006" y="1314668"/>
                          <a:pt x="539224" y="1310422"/>
                          <a:pt x="541020" y="1306830"/>
                        </a:cubicBezTo>
                        <a:cubicBezTo>
                          <a:pt x="543068" y="1302734"/>
                          <a:pt x="546592" y="1299496"/>
                          <a:pt x="548640" y="1295400"/>
                        </a:cubicBezTo>
                        <a:cubicBezTo>
                          <a:pt x="550436" y="1291808"/>
                          <a:pt x="551476" y="1287866"/>
                          <a:pt x="552450" y="1283970"/>
                        </a:cubicBezTo>
                        <a:cubicBezTo>
                          <a:pt x="557888" y="1262217"/>
                          <a:pt x="554203" y="1269236"/>
                          <a:pt x="560070" y="1249680"/>
                        </a:cubicBezTo>
                        <a:cubicBezTo>
                          <a:pt x="562378" y="1241987"/>
                          <a:pt x="565150" y="1234440"/>
                          <a:pt x="567690" y="1226820"/>
                        </a:cubicBezTo>
                        <a:lnTo>
                          <a:pt x="575310" y="1203960"/>
                        </a:lnTo>
                        <a:cubicBezTo>
                          <a:pt x="578330" y="1194901"/>
                          <a:pt x="581335" y="1186858"/>
                          <a:pt x="582930" y="1177290"/>
                        </a:cubicBezTo>
                        <a:cubicBezTo>
                          <a:pt x="587557" y="1149529"/>
                          <a:pt x="584723" y="1151067"/>
                          <a:pt x="590550" y="1127760"/>
                        </a:cubicBezTo>
                        <a:cubicBezTo>
                          <a:pt x="591524" y="1123864"/>
                          <a:pt x="593257" y="1120192"/>
                          <a:pt x="594360" y="1116330"/>
                        </a:cubicBezTo>
                        <a:cubicBezTo>
                          <a:pt x="595799" y="1111295"/>
                          <a:pt x="596731" y="1106125"/>
                          <a:pt x="598170" y="1101090"/>
                        </a:cubicBezTo>
                        <a:cubicBezTo>
                          <a:pt x="599273" y="1097228"/>
                          <a:pt x="600877" y="1093522"/>
                          <a:pt x="601980" y="1089660"/>
                        </a:cubicBezTo>
                        <a:cubicBezTo>
                          <a:pt x="611548" y="1056172"/>
                          <a:pt x="600465" y="1090395"/>
                          <a:pt x="609600" y="1062990"/>
                        </a:cubicBezTo>
                        <a:cubicBezTo>
                          <a:pt x="612781" y="1040725"/>
                          <a:pt x="612763" y="1037326"/>
                          <a:pt x="617220" y="1017270"/>
                        </a:cubicBezTo>
                        <a:cubicBezTo>
                          <a:pt x="618356" y="1012158"/>
                          <a:pt x="619591" y="1007065"/>
                          <a:pt x="621030" y="1002030"/>
                        </a:cubicBezTo>
                        <a:cubicBezTo>
                          <a:pt x="625872" y="985084"/>
                          <a:pt x="624680" y="995211"/>
                          <a:pt x="628650" y="975360"/>
                        </a:cubicBezTo>
                        <a:cubicBezTo>
                          <a:pt x="632047" y="958376"/>
                          <a:pt x="632184" y="949795"/>
                          <a:pt x="636270" y="933450"/>
                        </a:cubicBezTo>
                        <a:cubicBezTo>
                          <a:pt x="637244" y="929554"/>
                          <a:pt x="638810" y="925830"/>
                          <a:pt x="640080" y="922020"/>
                        </a:cubicBezTo>
                        <a:cubicBezTo>
                          <a:pt x="641350" y="909320"/>
                          <a:pt x="642203" y="896571"/>
                          <a:pt x="643890" y="883920"/>
                        </a:cubicBezTo>
                        <a:cubicBezTo>
                          <a:pt x="644746" y="877501"/>
                          <a:pt x="646784" y="871281"/>
                          <a:pt x="647700" y="864870"/>
                        </a:cubicBezTo>
                        <a:cubicBezTo>
                          <a:pt x="649326" y="853485"/>
                          <a:pt x="649255" y="841857"/>
                          <a:pt x="651510" y="830580"/>
                        </a:cubicBezTo>
                        <a:cubicBezTo>
                          <a:pt x="653085" y="822704"/>
                          <a:pt x="656590" y="815340"/>
                          <a:pt x="659130" y="807720"/>
                        </a:cubicBezTo>
                        <a:lnTo>
                          <a:pt x="662940" y="796290"/>
                        </a:lnTo>
                        <a:cubicBezTo>
                          <a:pt x="664210" y="792480"/>
                          <a:pt x="664522" y="788202"/>
                          <a:pt x="666750" y="784860"/>
                        </a:cubicBezTo>
                        <a:cubicBezTo>
                          <a:pt x="669290" y="781050"/>
                          <a:pt x="672322" y="777526"/>
                          <a:pt x="674370" y="773430"/>
                        </a:cubicBezTo>
                        <a:cubicBezTo>
                          <a:pt x="690144" y="741882"/>
                          <a:pt x="663962" y="783327"/>
                          <a:pt x="685800" y="750570"/>
                        </a:cubicBezTo>
                        <a:cubicBezTo>
                          <a:pt x="688340" y="737870"/>
                          <a:pt x="689324" y="724757"/>
                          <a:pt x="693420" y="712470"/>
                        </a:cubicBezTo>
                        <a:lnTo>
                          <a:pt x="701040" y="689610"/>
                        </a:lnTo>
                        <a:cubicBezTo>
                          <a:pt x="702310" y="685800"/>
                          <a:pt x="704190" y="682141"/>
                          <a:pt x="704850" y="678180"/>
                        </a:cubicBezTo>
                        <a:cubicBezTo>
                          <a:pt x="706120" y="670560"/>
                          <a:pt x="707278" y="662921"/>
                          <a:pt x="708660" y="655320"/>
                        </a:cubicBezTo>
                        <a:cubicBezTo>
                          <a:pt x="712968" y="631625"/>
                          <a:pt x="711758" y="638406"/>
                          <a:pt x="720090" y="613410"/>
                        </a:cubicBezTo>
                        <a:lnTo>
                          <a:pt x="723900" y="601980"/>
                        </a:lnTo>
                        <a:cubicBezTo>
                          <a:pt x="725170" y="590550"/>
                          <a:pt x="725455" y="578967"/>
                          <a:pt x="727710" y="567690"/>
                        </a:cubicBezTo>
                        <a:cubicBezTo>
                          <a:pt x="729285" y="559814"/>
                          <a:pt x="732790" y="552450"/>
                          <a:pt x="735330" y="544830"/>
                        </a:cubicBezTo>
                        <a:lnTo>
                          <a:pt x="739140" y="533400"/>
                        </a:lnTo>
                        <a:cubicBezTo>
                          <a:pt x="740410" y="529590"/>
                          <a:pt x="741976" y="525866"/>
                          <a:pt x="742950" y="521970"/>
                        </a:cubicBezTo>
                        <a:cubicBezTo>
                          <a:pt x="744220" y="516890"/>
                          <a:pt x="745255" y="511746"/>
                          <a:pt x="746760" y="506730"/>
                        </a:cubicBezTo>
                        <a:cubicBezTo>
                          <a:pt x="749068" y="499037"/>
                          <a:pt x="751840" y="491490"/>
                          <a:pt x="754380" y="483870"/>
                        </a:cubicBezTo>
                        <a:lnTo>
                          <a:pt x="765810" y="449580"/>
                        </a:lnTo>
                        <a:lnTo>
                          <a:pt x="777240" y="415290"/>
                        </a:lnTo>
                        <a:lnTo>
                          <a:pt x="781050" y="403860"/>
                        </a:lnTo>
                        <a:cubicBezTo>
                          <a:pt x="782320" y="400050"/>
                          <a:pt x="782632" y="395772"/>
                          <a:pt x="784860" y="392430"/>
                        </a:cubicBezTo>
                        <a:cubicBezTo>
                          <a:pt x="789940" y="384810"/>
                          <a:pt x="797204" y="378258"/>
                          <a:pt x="800100" y="369570"/>
                        </a:cubicBezTo>
                        <a:cubicBezTo>
                          <a:pt x="803873" y="358252"/>
                          <a:pt x="806283" y="344337"/>
                          <a:pt x="815340" y="335280"/>
                        </a:cubicBezTo>
                        <a:cubicBezTo>
                          <a:pt x="818578" y="332042"/>
                          <a:pt x="822960" y="330200"/>
                          <a:pt x="826770" y="327660"/>
                        </a:cubicBezTo>
                        <a:cubicBezTo>
                          <a:pt x="833476" y="307542"/>
                          <a:pt x="828352" y="319572"/>
                          <a:pt x="845820" y="293370"/>
                        </a:cubicBezTo>
                        <a:lnTo>
                          <a:pt x="853440" y="281940"/>
                        </a:lnTo>
                        <a:cubicBezTo>
                          <a:pt x="855980" y="278130"/>
                          <a:pt x="857250" y="273050"/>
                          <a:pt x="861060" y="270510"/>
                        </a:cubicBezTo>
                        <a:lnTo>
                          <a:pt x="872490" y="262890"/>
                        </a:lnTo>
                        <a:cubicBezTo>
                          <a:pt x="877281" y="248517"/>
                          <a:pt x="878439" y="241701"/>
                          <a:pt x="891540" y="228600"/>
                        </a:cubicBezTo>
                        <a:cubicBezTo>
                          <a:pt x="895350" y="224790"/>
                          <a:pt x="899521" y="221309"/>
                          <a:pt x="902970" y="217170"/>
                        </a:cubicBezTo>
                        <a:cubicBezTo>
                          <a:pt x="918845" y="198120"/>
                          <a:pt x="901065" y="212090"/>
                          <a:pt x="922020" y="198120"/>
                        </a:cubicBezTo>
                        <a:cubicBezTo>
                          <a:pt x="924560" y="194310"/>
                          <a:pt x="926064" y="189551"/>
                          <a:pt x="929640" y="186690"/>
                        </a:cubicBezTo>
                        <a:cubicBezTo>
                          <a:pt x="932776" y="184181"/>
                          <a:pt x="937379" y="184462"/>
                          <a:pt x="941070" y="182880"/>
                        </a:cubicBezTo>
                        <a:cubicBezTo>
                          <a:pt x="946290" y="180643"/>
                          <a:pt x="951494" y="178270"/>
                          <a:pt x="956310" y="175260"/>
                        </a:cubicBezTo>
                        <a:cubicBezTo>
                          <a:pt x="966246" y="169050"/>
                          <a:pt x="984482" y="151899"/>
                          <a:pt x="994410" y="148590"/>
                        </a:cubicBezTo>
                        <a:cubicBezTo>
                          <a:pt x="1005866" y="144771"/>
                          <a:pt x="1007422" y="145366"/>
                          <a:pt x="1017270" y="137160"/>
                        </a:cubicBezTo>
                        <a:cubicBezTo>
                          <a:pt x="1021409" y="133711"/>
                          <a:pt x="1024217" y="128719"/>
                          <a:pt x="1028700" y="125730"/>
                        </a:cubicBezTo>
                        <a:cubicBezTo>
                          <a:pt x="1032042" y="123502"/>
                          <a:pt x="1036538" y="123716"/>
                          <a:pt x="1040130" y="121920"/>
                        </a:cubicBezTo>
                        <a:cubicBezTo>
                          <a:pt x="1044226" y="119872"/>
                          <a:pt x="1047750" y="116840"/>
                          <a:pt x="1051560" y="114300"/>
                        </a:cubicBezTo>
                        <a:cubicBezTo>
                          <a:pt x="1073398" y="81543"/>
                          <a:pt x="1044320" y="120092"/>
                          <a:pt x="1070610" y="99060"/>
                        </a:cubicBezTo>
                        <a:cubicBezTo>
                          <a:pt x="1074186" y="96199"/>
                          <a:pt x="1074654" y="90491"/>
                          <a:pt x="1078230" y="87630"/>
                        </a:cubicBezTo>
                        <a:cubicBezTo>
                          <a:pt x="1081366" y="85121"/>
                          <a:pt x="1086068" y="85616"/>
                          <a:pt x="1089660" y="83820"/>
                        </a:cubicBezTo>
                        <a:cubicBezTo>
                          <a:pt x="1122173" y="67563"/>
                          <a:pt x="1067697" y="79236"/>
                          <a:pt x="1143000" y="72390"/>
                        </a:cubicBezTo>
                        <a:cubicBezTo>
                          <a:pt x="1148080" y="71120"/>
                          <a:pt x="1153030" y="68059"/>
                          <a:pt x="1158240" y="68580"/>
                        </a:cubicBezTo>
                        <a:cubicBezTo>
                          <a:pt x="1166232" y="69379"/>
                          <a:pt x="1181100" y="76200"/>
                          <a:pt x="1181100" y="76200"/>
                        </a:cubicBezTo>
                        <a:cubicBezTo>
                          <a:pt x="1195070" y="74930"/>
                          <a:pt x="1209196" y="74828"/>
                          <a:pt x="1223010" y="72390"/>
                        </a:cubicBezTo>
                        <a:cubicBezTo>
                          <a:pt x="1230920" y="70994"/>
                          <a:pt x="1238250" y="67310"/>
                          <a:pt x="1245870" y="64770"/>
                        </a:cubicBezTo>
                        <a:lnTo>
                          <a:pt x="1257300" y="60960"/>
                        </a:lnTo>
                        <a:cubicBezTo>
                          <a:pt x="1261110" y="62230"/>
                          <a:pt x="1264714" y="64770"/>
                          <a:pt x="1268730" y="64770"/>
                        </a:cubicBezTo>
                        <a:cubicBezTo>
                          <a:pt x="1272746" y="64770"/>
                          <a:pt x="1276568" y="62756"/>
                          <a:pt x="1280160" y="60960"/>
                        </a:cubicBezTo>
                        <a:cubicBezTo>
                          <a:pt x="1288165" y="56958"/>
                          <a:pt x="1297658" y="48804"/>
                          <a:pt x="1303020" y="41910"/>
                        </a:cubicBezTo>
                        <a:cubicBezTo>
                          <a:pt x="1308643" y="34681"/>
                          <a:pt x="1310640" y="24130"/>
                          <a:pt x="1318260" y="19050"/>
                        </a:cubicBezTo>
                        <a:cubicBezTo>
                          <a:pt x="1325880" y="13970"/>
                          <a:pt x="1332432" y="6706"/>
                          <a:pt x="1341120" y="3810"/>
                        </a:cubicBezTo>
                        <a:lnTo>
                          <a:pt x="135255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4" name="フリーフォーム 863"/>
                  <p:cNvSpPr/>
                  <p:nvPr/>
                </p:nvSpPr>
                <p:spPr>
                  <a:xfrm>
                    <a:off x="583562" y="4208997"/>
                    <a:ext cx="91899" cy="358408"/>
                  </a:xfrm>
                  <a:custGeom>
                    <a:avLst/>
                    <a:gdLst>
                      <a:gd name="connsiteX0" fmla="*/ 0 w 91899"/>
                      <a:gd name="connsiteY0" fmla="*/ 358408 h 358408"/>
                      <a:gd name="connsiteX1" fmla="*/ 9190 w 91899"/>
                      <a:gd name="connsiteY1" fmla="*/ 321648 h 358408"/>
                      <a:gd name="connsiteX2" fmla="*/ 18380 w 91899"/>
                      <a:gd name="connsiteY2" fmla="*/ 307863 h 358408"/>
                      <a:gd name="connsiteX3" fmla="*/ 22975 w 91899"/>
                      <a:gd name="connsiteY3" fmla="*/ 294078 h 358408"/>
                      <a:gd name="connsiteX4" fmla="*/ 32165 w 91899"/>
                      <a:gd name="connsiteY4" fmla="*/ 280293 h 358408"/>
                      <a:gd name="connsiteX5" fmla="*/ 41355 w 91899"/>
                      <a:gd name="connsiteY5" fmla="*/ 252724 h 358408"/>
                      <a:gd name="connsiteX6" fmla="*/ 45950 w 91899"/>
                      <a:gd name="connsiteY6" fmla="*/ 238939 h 358408"/>
                      <a:gd name="connsiteX7" fmla="*/ 50545 w 91899"/>
                      <a:gd name="connsiteY7" fmla="*/ 202179 h 358408"/>
                      <a:gd name="connsiteX8" fmla="*/ 55140 w 91899"/>
                      <a:gd name="connsiteY8" fmla="*/ 188394 h 358408"/>
                      <a:gd name="connsiteX9" fmla="*/ 68924 w 91899"/>
                      <a:gd name="connsiteY9" fmla="*/ 142444 h 358408"/>
                      <a:gd name="connsiteX10" fmla="*/ 73519 w 91899"/>
                      <a:gd name="connsiteY10" fmla="*/ 128659 h 358408"/>
                      <a:gd name="connsiteX11" fmla="*/ 91899 w 91899"/>
                      <a:gd name="connsiteY11" fmla="*/ 101089 h 358408"/>
                      <a:gd name="connsiteX12" fmla="*/ 87304 w 91899"/>
                      <a:gd name="connsiteY12" fmla="*/ 50545 h 358408"/>
                      <a:gd name="connsiteX13" fmla="*/ 78114 w 91899"/>
                      <a:gd name="connsiteY13" fmla="*/ 22975 h 358408"/>
                      <a:gd name="connsiteX14" fmla="*/ 87304 w 91899"/>
                      <a:gd name="connsiteY14" fmla="*/ 0 h 35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899" h="358408">
                        <a:moveTo>
                          <a:pt x="0" y="358408"/>
                        </a:moveTo>
                        <a:cubicBezTo>
                          <a:pt x="1748" y="349669"/>
                          <a:pt x="4480" y="331068"/>
                          <a:pt x="9190" y="321648"/>
                        </a:cubicBezTo>
                        <a:cubicBezTo>
                          <a:pt x="11660" y="316709"/>
                          <a:pt x="15910" y="312802"/>
                          <a:pt x="18380" y="307863"/>
                        </a:cubicBezTo>
                        <a:cubicBezTo>
                          <a:pt x="20546" y="303531"/>
                          <a:pt x="20809" y="298410"/>
                          <a:pt x="22975" y="294078"/>
                        </a:cubicBezTo>
                        <a:cubicBezTo>
                          <a:pt x="25445" y="289139"/>
                          <a:pt x="29922" y="285340"/>
                          <a:pt x="32165" y="280293"/>
                        </a:cubicBezTo>
                        <a:cubicBezTo>
                          <a:pt x="36099" y="271441"/>
                          <a:pt x="38292" y="261914"/>
                          <a:pt x="41355" y="252724"/>
                        </a:cubicBezTo>
                        <a:lnTo>
                          <a:pt x="45950" y="238939"/>
                        </a:lnTo>
                        <a:cubicBezTo>
                          <a:pt x="47482" y="226686"/>
                          <a:pt x="48336" y="214329"/>
                          <a:pt x="50545" y="202179"/>
                        </a:cubicBezTo>
                        <a:cubicBezTo>
                          <a:pt x="51411" y="197414"/>
                          <a:pt x="53810" y="193051"/>
                          <a:pt x="55140" y="188394"/>
                        </a:cubicBezTo>
                        <a:cubicBezTo>
                          <a:pt x="69027" y="139783"/>
                          <a:pt x="47084" y="207963"/>
                          <a:pt x="68924" y="142444"/>
                        </a:cubicBezTo>
                        <a:cubicBezTo>
                          <a:pt x="70456" y="137849"/>
                          <a:pt x="70832" y="132689"/>
                          <a:pt x="73519" y="128659"/>
                        </a:cubicBezTo>
                        <a:lnTo>
                          <a:pt x="91899" y="101089"/>
                        </a:lnTo>
                        <a:cubicBezTo>
                          <a:pt x="90367" y="84241"/>
                          <a:pt x="90244" y="67205"/>
                          <a:pt x="87304" y="50545"/>
                        </a:cubicBezTo>
                        <a:cubicBezTo>
                          <a:pt x="85621" y="41005"/>
                          <a:pt x="78114" y="22975"/>
                          <a:pt x="78114" y="22975"/>
                        </a:cubicBezTo>
                        <a:cubicBezTo>
                          <a:pt x="83792" y="5941"/>
                          <a:pt x="80543" y="13522"/>
                          <a:pt x="8730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5" name="フリーフォーム 864"/>
                  <p:cNvSpPr/>
                  <p:nvPr/>
                </p:nvSpPr>
                <p:spPr>
                  <a:xfrm>
                    <a:off x="487067" y="4107908"/>
                    <a:ext cx="294079" cy="385977"/>
                  </a:xfrm>
                  <a:custGeom>
                    <a:avLst/>
                    <a:gdLst>
                      <a:gd name="connsiteX0" fmla="*/ 0 w 294079"/>
                      <a:gd name="connsiteY0" fmla="*/ 385977 h 385977"/>
                      <a:gd name="connsiteX1" fmla="*/ 9190 w 294079"/>
                      <a:gd name="connsiteY1" fmla="*/ 363003 h 385977"/>
                      <a:gd name="connsiteX2" fmla="*/ 13785 w 294079"/>
                      <a:gd name="connsiteY2" fmla="*/ 349218 h 385977"/>
                      <a:gd name="connsiteX3" fmla="*/ 22975 w 294079"/>
                      <a:gd name="connsiteY3" fmla="*/ 335433 h 385977"/>
                      <a:gd name="connsiteX4" fmla="*/ 27570 w 294079"/>
                      <a:gd name="connsiteY4" fmla="*/ 321648 h 385977"/>
                      <a:gd name="connsiteX5" fmla="*/ 36760 w 294079"/>
                      <a:gd name="connsiteY5" fmla="*/ 307863 h 385977"/>
                      <a:gd name="connsiteX6" fmla="*/ 45950 w 294079"/>
                      <a:gd name="connsiteY6" fmla="*/ 280293 h 385977"/>
                      <a:gd name="connsiteX7" fmla="*/ 55140 w 294079"/>
                      <a:gd name="connsiteY7" fmla="*/ 266508 h 385977"/>
                      <a:gd name="connsiteX8" fmla="*/ 64330 w 294079"/>
                      <a:gd name="connsiteY8" fmla="*/ 238938 h 385977"/>
                      <a:gd name="connsiteX9" fmla="*/ 78115 w 294079"/>
                      <a:gd name="connsiteY9" fmla="*/ 211368 h 385977"/>
                      <a:gd name="connsiteX10" fmla="*/ 87305 w 294079"/>
                      <a:gd name="connsiteY10" fmla="*/ 197583 h 385977"/>
                      <a:gd name="connsiteX11" fmla="*/ 91900 w 294079"/>
                      <a:gd name="connsiteY11" fmla="*/ 183799 h 385977"/>
                      <a:gd name="connsiteX12" fmla="*/ 119470 w 294079"/>
                      <a:gd name="connsiteY12" fmla="*/ 165419 h 385977"/>
                      <a:gd name="connsiteX13" fmla="*/ 147040 w 294079"/>
                      <a:gd name="connsiteY13" fmla="*/ 147039 h 385977"/>
                      <a:gd name="connsiteX14" fmla="*/ 160824 w 294079"/>
                      <a:gd name="connsiteY14" fmla="*/ 137849 h 385977"/>
                      <a:gd name="connsiteX15" fmla="*/ 174609 w 294079"/>
                      <a:gd name="connsiteY15" fmla="*/ 133254 h 385977"/>
                      <a:gd name="connsiteX16" fmla="*/ 179204 w 294079"/>
                      <a:gd name="connsiteY16" fmla="*/ 114874 h 385977"/>
                      <a:gd name="connsiteX17" fmla="*/ 202179 w 294079"/>
                      <a:gd name="connsiteY17" fmla="*/ 87304 h 385977"/>
                      <a:gd name="connsiteX18" fmla="*/ 220559 w 294079"/>
                      <a:gd name="connsiteY18" fmla="*/ 45949 h 385977"/>
                      <a:gd name="connsiteX19" fmla="*/ 234344 w 294079"/>
                      <a:gd name="connsiteY19" fmla="*/ 41354 h 385977"/>
                      <a:gd name="connsiteX20" fmla="*/ 261914 w 294079"/>
                      <a:gd name="connsiteY20" fmla="*/ 22974 h 385977"/>
                      <a:gd name="connsiteX21" fmla="*/ 275699 w 294079"/>
                      <a:gd name="connsiteY21" fmla="*/ 13784 h 385977"/>
                      <a:gd name="connsiteX22" fmla="*/ 294079 w 294079"/>
                      <a:gd name="connsiteY22" fmla="*/ 0 h 38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079" h="385977">
                        <a:moveTo>
                          <a:pt x="0" y="385977"/>
                        </a:moveTo>
                        <a:cubicBezTo>
                          <a:pt x="3063" y="378319"/>
                          <a:pt x="6294" y="370726"/>
                          <a:pt x="9190" y="363003"/>
                        </a:cubicBezTo>
                        <a:cubicBezTo>
                          <a:pt x="10891" y="358468"/>
                          <a:pt x="11619" y="353550"/>
                          <a:pt x="13785" y="349218"/>
                        </a:cubicBezTo>
                        <a:cubicBezTo>
                          <a:pt x="16255" y="344279"/>
                          <a:pt x="20505" y="340372"/>
                          <a:pt x="22975" y="335433"/>
                        </a:cubicBezTo>
                        <a:cubicBezTo>
                          <a:pt x="25141" y="331101"/>
                          <a:pt x="25404" y="325980"/>
                          <a:pt x="27570" y="321648"/>
                        </a:cubicBezTo>
                        <a:cubicBezTo>
                          <a:pt x="30040" y="316709"/>
                          <a:pt x="34517" y="312910"/>
                          <a:pt x="36760" y="307863"/>
                        </a:cubicBezTo>
                        <a:cubicBezTo>
                          <a:pt x="40694" y="299011"/>
                          <a:pt x="40577" y="288353"/>
                          <a:pt x="45950" y="280293"/>
                        </a:cubicBezTo>
                        <a:cubicBezTo>
                          <a:pt x="49013" y="275698"/>
                          <a:pt x="52897" y="271555"/>
                          <a:pt x="55140" y="266508"/>
                        </a:cubicBezTo>
                        <a:cubicBezTo>
                          <a:pt x="59074" y="257656"/>
                          <a:pt x="58957" y="246998"/>
                          <a:pt x="64330" y="238938"/>
                        </a:cubicBezTo>
                        <a:cubicBezTo>
                          <a:pt x="90667" y="199432"/>
                          <a:pt x="59091" y="249416"/>
                          <a:pt x="78115" y="211368"/>
                        </a:cubicBezTo>
                        <a:cubicBezTo>
                          <a:pt x="80585" y="206429"/>
                          <a:pt x="84835" y="202522"/>
                          <a:pt x="87305" y="197583"/>
                        </a:cubicBezTo>
                        <a:cubicBezTo>
                          <a:pt x="89471" y="193251"/>
                          <a:pt x="88475" y="187224"/>
                          <a:pt x="91900" y="183799"/>
                        </a:cubicBezTo>
                        <a:cubicBezTo>
                          <a:pt x="99710" y="175989"/>
                          <a:pt x="110280" y="171546"/>
                          <a:pt x="119470" y="165419"/>
                        </a:cubicBezTo>
                        <a:lnTo>
                          <a:pt x="147040" y="147039"/>
                        </a:lnTo>
                        <a:cubicBezTo>
                          <a:pt x="151635" y="143976"/>
                          <a:pt x="155585" y="139595"/>
                          <a:pt x="160824" y="137849"/>
                        </a:cubicBezTo>
                        <a:lnTo>
                          <a:pt x="174609" y="133254"/>
                        </a:lnTo>
                        <a:cubicBezTo>
                          <a:pt x="176141" y="127127"/>
                          <a:pt x="176716" y="120679"/>
                          <a:pt x="179204" y="114874"/>
                        </a:cubicBezTo>
                        <a:cubicBezTo>
                          <a:pt x="184002" y="103679"/>
                          <a:pt x="193899" y="95584"/>
                          <a:pt x="202179" y="87304"/>
                        </a:cubicBezTo>
                        <a:cubicBezTo>
                          <a:pt x="204987" y="78880"/>
                          <a:pt x="210629" y="53893"/>
                          <a:pt x="220559" y="45949"/>
                        </a:cubicBezTo>
                        <a:cubicBezTo>
                          <a:pt x="224341" y="42923"/>
                          <a:pt x="230110" y="43706"/>
                          <a:pt x="234344" y="41354"/>
                        </a:cubicBezTo>
                        <a:cubicBezTo>
                          <a:pt x="243999" y="35990"/>
                          <a:pt x="252724" y="29101"/>
                          <a:pt x="261914" y="22974"/>
                        </a:cubicBezTo>
                        <a:lnTo>
                          <a:pt x="275699" y="13784"/>
                        </a:lnTo>
                        <a:cubicBezTo>
                          <a:pt x="291288" y="3392"/>
                          <a:pt x="285578" y="8501"/>
                          <a:pt x="29407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6" name="フリーフォーム 865"/>
                  <p:cNvSpPr/>
                  <p:nvPr/>
                </p:nvSpPr>
                <p:spPr>
                  <a:xfrm>
                    <a:off x="693841" y="4112503"/>
                    <a:ext cx="165419" cy="441117"/>
                  </a:xfrm>
                  <a:custGeom>
                    <a:avLst/>
                    <a:gdLst>
                      <a:gd name="connsiteX0" fmla="*/ 0 w 165419"/>
                      <a:gd name="connsiteY0" fmla="*/ 441117 h 441117"/>
                      <a:gd name="connsiteX1" fmla="*/ 4595 w 165419"/>
                      <a:gd name="connsiteY1" fmla="*/ 376787 h 441117"/>
                      <a:gd name="connsiteX2" fmla="*/ 9190 w 165419"/>
                      <a:gd name="connsiteY2" fmla="*/ 363003 h 441117"/>
                      <a:gd name="connsiteX3" fmla="*/ 41355 w 165419"/>
                      <a:gd name="connsiteY3" fmla="*/ 321648 h 441117"/>
                      <a:gd name="connsiteX4" fmla="*/ 50545 w 165419"/>
                      <a:gd name="connsiteY4" fmla="*/ 294078 h 441117"/>
                      <a:gd name="connsiteX5" fmla="*/ 59735 w 165419"/>
                      <a:gd name="connsiteY5" fmla="*/ 261913 h 441117"/>
                      <a:gd name="connsiteX6" fmla="*/ 68925 w 165419"/>
                      <a:gd name="connsiteY6" fmla="*/ 220558 h 441117"/>
                      <a:gd name="connsiteX7" fmla="*/ 87305 w 165419"/>
                      <a:gd name="connsiteY7" fmla="*/ 192988 h 441117"/>
                      <a:gd name="connsiteX8" fmla="*/ 110280 w 165419"/>
                      <a:gd name="connsiteY8" fmla="*/ 174609 h 441117"/>
                      <a:gd name="connsiteX9" fmla="*/ 124065 w 165419"/>
                      <a:gd name="connsiteY9" fmla="*/ 110279 h 441117"/>
                      <a:gd name="connsiteX10" fmla="*/ 133254 w 165419"/>
                      <a:gd name="connsiteY10" fmla="*/ 82709 h 441117"/>
                      <a:gd name="connsiteX11" fmla="*/ 147039 w 165419"/>
                      <a:gd name="connsiteY11" fmla="*/ 36759 h 441117"/>
                      <a:gd name="connsiteX12" fmla="*/ 156229 w 165419"/>
                      <a:gd name="connsiteY12" fmla="*/ 22974 h 441117"/>
                      <a:gd name="connsiteX13" fmla="*/ 160824 w 165419"/>
                      <a:gd name="connsiteY13" fmla="*/ 9189 h 441117"/>
                      <a:gd name="connsiteX14" fmla="*/ 165419 w 165419"/>
                      <a:gd name="connsiteY14" fmla="*/ 0 h 44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419" h="441117">
                        <a:moveTo>
                          <a:pt x="0" y="441117"/>
                        </a:moveTo>
                        <a:cubicBezTo>
                          <a:pt x="1532" y="419674"/>
                          <a:pt x="2083" y="398138"/>
                          <a:pt x="4595" y="376787"/>
                        </a:cubicBezTo>
                        <a:cubicBezTo>
                          <a:pt x="5161" y="371977"/>
                          <a:pt x="6838" y="367237"/>
                          <a:pt x="9190" y="363003"/>
                        </a:cubicBezTo>
                        <a:cubicBezTo>
                          <a:pt x="22931" y="338270"/>
                          <a:pt x="24610" y="338393"/>
                          <a:pt x="41355" y="321648"/>
                        </a:cubicBezTo>
                        <a:lnTo>
                          <a:pt x="50545" y="294078"/>
                        </a:lnTo>
                        <a:cubicBezTo>
                          <a:pt x="54924" y="280940"/>
                          <a:pt x="56850" y="276337"/>
                          <a:pt x="59735" y="261913"/>
                        </a:cubicBezTo>
                        <a:cubicBezTo>
                          <a:pt x="61371" y="253731"/>
                          <a:pt x="63336" y="230618"/>
                          <a:pt x="68925" y="220558"/>
                        </a:cubicBezTo>
                        <a:cubicBezTo>
                          <a:pt x="74289" y="210903"/>
                          <a:pt x="81178" y="202178"/>
                          <a:pt x="87305" y="192988"/>
                        </a:cubicBezTo>
                        <a:cubicBezTo>
                          <a:pt x="99181" y="175174"/>
                          <a:pt x="91257" y="180950"/>
                          <a:pt x="110280" y="174609"/>
                        </a:cubicBezTo>
                        <a:cubicBezTo>
                          <a:pt x="132467" y="108049"/>
                          <a:pt x="106679" y="191420"/>
                          <a:pt x="124065" y="110279"/>
                        </a:cubicBezTo>
                        <a:cubicBezTo>
                          <a:pt x="126095" y="100807"/>
                          <a:pt x="130905" y="92107"/>
                          <a:pt x="133254" y="82709"/>
                        </a:cubicBezTo>
                        <a:cubicBezTo>
                          <a:pt x="135823" y="72434"/>
                          <a:pt x="142564" y="43471"/>
                          <a:pt x="147039" y="36759"/>
                        </a:cubicBezTo>
                        <a:cubicBezTo>
                          <a:pt x="150102" y="32164"/>
                          <a:pt x="153759" y="27913"/>
                          <a:pt x="156229" y="22974"/>
                        </a:cubicBezTo>
                        <a:cubicBezTo>
                          <a:pt x="158395" y="18642"/>
                          <a:pt x="159025" y="13686"/>
                          <a:pt x="160824" y="9189"/>
                        </a:cubicBezTo>
                        <a:cubicBezTo>
                          <a:pt x="162096" y="6009"/>
                          <a:pt x="163887" y="3063"/>
                          <a:pt x="16541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7" name="フリーフォーム 866"/>
                  <p:cNvSpPr/>
                  <p:nvPr/>
                </p:nvSpPr>
                <p:spPr>
                  <a:xfrm>
                    <a:off x="790336" y="4163047"/>
                    <a:ext cx="51052" cy="340028"/>
                  </a:xfrm>
                  <a:custGeom>
                    <a:avLst/>
                    <a:gdLst>
                      <a:gd name="connsiteX0" fmla="*/ 4595 w 51052"/>
                      <a:gd name="connsiteY0" fmla="*/ 340028 h 340028"/>
                      <a:gd name="connsiteX1" fmla="*/ 0 w 51052"/>
                      <a:gd name="connsiteY1" fmla="*/ 317054 h 340028"/>
                      <a:gd name="connsiteX2" fmla="*/ 9190 w 51052"/>
                      <a:gd name="connsiteY2" fmla="*/ 257319 h 340028"/>
                      <a:gd name="connsiteX3" fmla="*/ 18380 w 51052"/>
                      <a:gd name="connsiteY3" fmla="*/ 225154 h 340028"/>
                      <a:gd name="connsiteX4" fmla="*/ 22975 w 51052"/>
                      <a:gd name="connsiteY4" fmla="*/ 192989 h 340028"/>
                      <a:gd name="connsiteX5" fmla="*/ 32165 w 51052"/>
                      <a:gd name="connsiteY5" fmla="*/ 128660 h 340028"/>
                      <a:gd name="connsiteX6" fmla="*/ 41354 w 51052"/>
                      <a:gd name="connsiteY6" fmla="*/ 101090 h 340028"/>
                      <a:gd name="connsiteX7" fmla="*/ 45949 w 51052"/>
                      <a:gd name="connsiteY7" fmla="*/ 55140 h 340028"/>
                      <a:gd name="connsiteX8" fmla="*/ 50544 w 51052"/>
                      <a:gd name="connsiteY8" fmla="*/ 41355 h 340028"/>
                      <a:gd name="connsiteX9" fmla="*/ 50544 w 51052"/>
                      <a:gd name="connsiteY9" fmla="*/ 0 h 34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52" h="340028">
                        <a:moveTo>
                          <a:pt x="4595" y="340028"/>
                        </a:moveTo>
                        <a:cubicBezTo>
                          <a:pt x="3063" y="332370"/>
                          <a:pt x="0" y="324864"/>
                          <a:pt x="0" y="317054"/>
                        </a:cubicBezTo>
                        <a:cubicBezTo>
                          <a:pt x="0" y="296686"/>
                          <a:pt x="3641" y="276741"/>
                          <a:pt x="9190" y="257319"/>
                        </a:cubicBezTo>
                        <a:cubicBezTo>
                          <a:pt x="14111" y="240095"/>
                          <a:pt x="14789" y="244905"/>
                          <a:pt x="18380" y="225154"/>
                        </a:cubicBezTo>
                        <a:cubicBezTo>
                          <a:pt x="20317" y="214498"/>
                          <a:pt x="21710" y="203745"/>
                          <a:pt x="22975" y="192989"/>
                        </a:cubicBezTo>
                        <a:cubicBezTo>
                          <a:pt x="27097" y="157954"/>
                          <a:pt x="24288" y="154917"/>
                          <a:pt x="32165" y="128660"/>
                        </a:cubicBezTo>
                        <a:cubicBezTo>
                          <a:pt x="34948" y="119381"/>
                          <a:pt x="41354" y="101090"/>
                          <a:pt x="41354" y="101090"/>
                        </a:cubicBezTo>
                        <a:cubicBezTo>
                          <a:pt x="42886" y="85773"/>
                          <a:pt x="43608" y="70354"/>
                          <a:pt x="45949" y="55140"/>
                        </a:cubicBezTo>
                        <a:cubicBezTo>
                          <a:pt x="46685" y="50353"/>
                          <a:pt x="50142" y="46182"/>
                          <a:pt x="50544" y="41355"/>
                        </a:cubicBezTo>
                        <a:cubicBezTo>
                          <a:pt x="51689" y="27618"/>
                          <a:pt x="50544" y="13785"/>
                          <a:pt x="50544"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8" name="フリーフォーム 867"/>
                  <p:cNvSpPr/>
                  <p:nvPr/>
                </p:nvSpPr>
                <p:spPr>
                  <a:xfrm>
                    <a:off x="712221" y="4149262"/>
                    <a:ext cx="32165" cy="321649"/>
                  </a:xfrm>
                  <a:custGeom>
                    <a:avLst/>
                    <a:gdLst>
                      <a:gd name="connsiteX0" fmla="*/ 0 w 32165"/>
                      <a:gd name="connsiteY0" fmla="*/ 321649 h 321649"/>
                      <a:gd name="connsiteX1" fmla="*/ 4595 w 32165"/>
                      <a:gd name="connsiteY1" fmla="*/ 298674 h 321649"/>
                      <a:gd name="connsiteX2" fmla="*/ 9190 w 32165"/>
                      <a:gd name="connsiteY2" fmla="*/ 284889 h 321649"/>
                      <a:gd name="connsiteX3" fmla="*/ 13785 w 32165"/>
                      <a:gd name="connsiteY3" fmla="*/ 229749 h 321649"/>
                      <a:gd name="connsiteX4" fmla="*/ 22975 w 32165"/>
                      <a:gd name="connsiteY4" fmla="*/ 202179 h 321649"/>
                      <a:gd name="connsiteX5" fmla="*/ 27570 w 32165"/>
                      <a:gd name="connsiteY5" fmla="*/ 188394 h 321649"/>
                      <a:gd name="connsiteX6" fmla="*/ 22975 w 32165"/>
                      <a:gd name="connsiteY6" fmla="*/ 147040 h 321649"/>
                      <a:gd name="connsiteX7" fmla="*/ 9190 w 32165"/>
                      <a:gd name="connsiteY7" fmla="*/ 119470 h 321649"/>
                      <a:gd name="connsiteX8" fmla="*/ 4595 w 32165"/>
                      <a:gd name="connsiteY8" fmla="*/ 105685 h 321649"/>
                      <a:gd name="connsiteX9" fmla="*/ 9190 w 32165"/>
                      <a:gd name="connsiteY9" fmla="*/ 82710 h 321649"/>
                      <a:gd name="connsiteX10" fmla="*/ 13785 w 32165"/>
                      <a:gd name="connsiteY10" fmla="*/ 68925 h 321649"/>
                      <a:gd name="connsiteX11" fmla="*/ 18380 w 32165"/>
                      <a:gd name="connsiteY11" fmla="*/ 50545 h 321649"/>
                      <a:gd name="connsiteX12" fmla="*/ 27570 w 32165"/>
                      <a:gd name="connsiteY12" fmla="*/ 9190 h 321649"/>
                      <a:gd name="connsiteX13" fmla="*/ 32165 w 32165"/>
                      <a:gd name="connsiteY13" fmla="*/ 0 h 32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65" h="321649">
                        <a:moveTo>
                          <a:pt x="0" y="321649"/>
                        </a:moveTo>
                        <a:cubicBezTo>
                          <a:pt x="1532" y="313991"/>
                          <a:pt x="2701" y="306251"/>
                          <a:pt x="4595" y="298674"/>
                        </a:cubicBezTo>
                        <a:cubicBezTo>
                          <a:pt x="5770" y="293975"/>
                          <a:pt x="8550" y="289690"/>
                          <a:pt x="9190" y="284889"/>
                        </a:cubicBezTo>
                        <a:cubicBezTo>
                          <a:pt x="11628" y="266607"/>
                          <a:pt x="10753" y="247942"/>
                          <a:pt x="13785" y="229749"/>
                        </a:cubicBezTo>
                        <a:cubicBezTo>
                          <a:pt x="15378" y="220194"/>
                          <a:pt x="19912" y="211369"/>
                          <a:pt x="22975" y="202179"/>
                        </a:cubicBezTo>
                        <a:lnTo>
                          <a:pt x="27570" y="188394"/>
                        </a:lnTo>
                        <a:cubicBezTo>
                          <a:pt x="26038" y="174609"/>
                          <a:pt x="25255" y="160721"/>
                          <a:pt x="22975" y="147040"/>
                        </a:cubicBezTo>
                        <a:cubicBezTo>
                          <a:pt x="20088" y="129715"/>
                          <a:pt x="17129" y="135347"/>
                          <a:pt x="9190" y="119470"/>
                        </a:cubicBezTo>
                        <a:cubicBezTo>
                          <a:pt x="7024" y="115138"/>
                          <a:pt x="6127" y="110280"/>
                          <a:pt x="4595" y="105685"/>
                        </a:cubicBezTo>
                        <a:cubicBezTo>
                          <a:pt x="6127" y="98027"/>
                          <a:pt x="7296" y="90287"/>
                          <a:pt x="9190" y="82710"/>
                        </a:cubicBezTo>
                        <a:cubicBezTo>
                          <a:pt x="10365" y="78011"/>
                          <a:pt x="12454" y="73582"/>
                          <a:pt x="13785" y="68925"/>
                        </a:cubicBezTo>
                        <a:cubicBezTo>
                          <a:pt x="15520" y="62853"/>
                          <a:pt x="17010" y="56710"/>
                          <a:pt x="18380" y="50545"/>
                        </a:cubicBezTo>
                        <a:cubicBezTo>
                          <a:pt x="20808" y="39619"/>
                          <a:pt x="23835" y="20396"/>
                          <a:pt x="27570" y="9190"/>
                        </a:cubicBezTo>
                        <a:cubicBezTo>
                          <a:pt x="28653" y="5941"/>
                          <a:pt x="30633" y="3063"/>
                          <a:pt x="3216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9" name="フリーフォーム 868"/>
                  <p:cNvSpPr/>
                  <p:nvPr/>
                </p:nvSpPr>
                <p:spPr>
                  <a:xfrm>
                    <a:off x="822501" y="3565701"/>
                    <a:ext cx="133254" cy="528422"/>
                  </a:xfrm>
                  <a:custGeom>
                    <a:avLst/>
                    <a:gdLst>
                      <a:gd name="connsiteX0" fmla="*/ 0 w 133254"/>
                      <a:gd name="connsiteY0" fmla="*/ 528422 h 528422"/>
                      <a:gd name="connsiteX1" fmla="*/ 13784 w 133254"/>
                      <a:gd name="connsiteY1" fmla="*/ 505447 h 528422"/>
                      <a:gd name="connsiteX2" fmla="*/ 22974 w 133254"/>
                      <a:gd name="connsiteY2" fmla="*/ 491662 h 528422"/>
                      <a:gd name="connsiteX3" fmla="*/ 41354 w 133254"/>
                      <a:gd name="connsiteY3" fmla="*/ 464092 h 528422"/>
                      <a:gd name="connsiteX4" fmla="*/ 50544 w 133254"/>
                      <a:gd name="connsiteY4" fmla="*/ 436522 h 528422"/>
                      <a:gd name="connsiteX5" fmla="*/ 68924 w 133254"/>
                      <a:gd name="connsiteY5" fmla="*/ 395167 h 528422"/>
                      <a:gd name="connsiteX6" fmla="*/ 82709 w 133254"/>
                      <a:gd name="connsiteY6" fmla="*/ 353813 h 528422"/>
                      <a:gd name="connsiteX7" fmla="*/ 87304 w 133254"/>
                      <a:gd name="connsiteY7" fmla="*/ 340028 h 528422"/>
                      <a:gd name="connsiteX8" fmla="*/ 91899 w 133254"/>
                      <a:gd name="connsiteY8" fmla="*/ 326243 h 528422"/>
                      <a:gd name="connsiteX9" fmla="*/ 101089 w 133254"/>
                      <a:gd name="connsiteY9" fmla="*/ 312458 h 528422"/>
                      <a:gd name="connsiteX10" fmla="*/ 105684 w 133254"/>
                      <a:gd name="connsiteY10" fmla="*/ 289483 h 528422"/>
                      <a:gd name="connsiteX11" fmla="*/ 110279 w 133254"/>
                      <a:gd name="connsiteY11" fmla="*/ 238938 h 528422"/>
                      <a:gd name="connsiteX12" fmla="*/ 119469 w 133254"/>
                      <a:gd name="connsiteY12" fmla="*/ 211368 h 528422"/>
                      <a:gd name="connsiteX13" fmla="*/ 128659 w 133254"/>
                      <a:gd name="connsiteY13" fmla="*/ 183798 h 528422"/>
                      <a:gd name="connsiteX14" fmla="*/ 133254 w 133254"/>
                      <a:gd name="connsiteY14" fmla="*/ 170014 h 528422"/>
                      <a:gd name="connsiteX15" fmla="*/ 128659 w 133254"/>
                      <a:gd name="connsiteY15" fmla="*/ 50544 h 528422"/>
                      <a:gd name="connsiteX16" fmla="*/ 124064 w 133254"/>
                      <a:gd name="connsiteY16" fmla="*/ 32164 h 528422"/>
                      <a:gd name="connsiteX17" fmla="*/ 110279 w 133254"/>
                      <a:gd name="connsiteY17" fmla="*/ 4594 h 528422"/>
                      <a:gd name="connsiteX18" fmla="*/ 101089 w 133254"/>
                      <a:gd name="connsiteY18" fmla="*/ 0 h 52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254" h="528422">
                        <a:moveTo>
                          <a:pt x="0" y="528422"/>
                        </a:moveTo>
                        <a:cubicBezTo>
                          <a:pt x="4595" y="520764"/>
                          <a:pt x="9051" y="513020"/>
                          <a:pt x="13784" y="505447"/>
                        </a:cubicBezTo>
                        <a:cubicBezTo>
                          <a:pt x="16711" y="500764"/>
                          <a:pt x="20504" y="496601"/>
                          <a:pt x="22974" y="491662"/>
                        </a:cubicBezTo>
                        <a:cubicBezTo>
                          <a:pt x="36274" y="465062"/>
                          <a:pt x="15222" y="490224"/>
                          <a:pt x="41354" y="464092"/>
                        </a:cubicBezTo>
                        <a:cubicBezTo>
                          <a:pt x="44417" y="454902"/>
                          <a:pt x="45171" y="444582"/>
                          <a:pt x="50544" y="436522"/>
                        </a:cubicBezTo>
                        <a:cubicBezTo>
                          <a:pt x="65107" y="414677"/>
                          <a:pt x="57988" y="427976"/>
                          <a:pt x="68924" y="395167"/>
                        </a:cubicBezTo>
                        <a:lnTo>
                          <a:pt x="82709" y="353813"/>
                        </a:lnTo>
                        <a:lnTo>
                          <a:pt x="87304" y="340028"/>
                        </a:lnTo>
                        <a:cubicBezTo>
                          <a:pt x="88836" y="335433"/>
                          <a:pt x="89212" y="330273"/>
                          <a:pt x="91899" y="326243"/>
                        </a:cubicBezTo>
                        <a:lnTo>
                          <a:pt x="101089" y="312458"/>
                        </a:lnTo>
                        <a:cubicBezTo>
                          <a:pt x="102621" y="304800"/>
                          <a:pt x="104715" y="297233"/>
                          <a:pt x="105684" y="289483"/>
                        </a:cubicBezTo>
                        <a:cubicBezTo>
                          <a:pt x="107782" y="272696"/>
                          <a:pt x="107339" y="255598"/>
                          <a:pt x="110279" y="238938"/>
                        </a:cubicBezTo>
                        <a:cubicBezTo>
                          <a:pt x="111962" y="229398"/>
                          <a:pt x="116406" y="220558"/>
                          <a:pt x="119469" y="211368"/>
                        </a:cubicBezTo>
                        <a:lnTo>
                          <a:pt x="128659" y="183798"/>
                        </a:lnTo>
                        <a:lnTo>
                          <a:pt x="133254" y="170014"/>
                        </a:lnTo>
                        <a:cubicBezTo>
                          <a:pt x="131722" y="130191"/>
                          <a:pt x="131310" y="90309"/>
                          <a:pt x="128659" y="50544"/>
                        </a:cubicBezTo>
                        <a:cubicBezTo>
                          <a:pt x="128239" y="44243"/>
                          <a:pt x="125799" y="38236"/>
                          <a:pt x="124064" y="32164"/>
                        </a:cubicBezTo>
                        <a:cubicBezTo>
                          <a:pt x="121074" y="21700"/>
                          <a:pt x="118334" y="12649"/>
                          <a:pt x="110279" y="4594"/>
                        </a:cubicBezTo>
                        <a:cubicBezTo>
                          <a:pt x="107857" y="2172"/>
                          <a:pt x="104152" y="1531"/>
                          <a:pt x="10108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0" name="フリーフォーム 869"/>
                  <p:cNvSpPr/>
                  <p:nvPr/>
                </p:nvSpPr>
                <p:spPr>
                  <a:xfrm>
                    <a:off x="1479582" y="3211887"/>
                    <a:ext cx="344623" cy="211395"/>
                  </a:xfrm>
                  <a:custGeom>
                    <a:avLst/>
                    <a:gdLst>
                      <a:gd name="connsiteX0" fmla="*/ 344623 w 344623"/>
                      <a:gd name="connsiteY0" fmla="*/ 0 h 211395"/>
                      <a:gd name="connsiteX1" fmla="*/ 289483 w 344623"/>
                      <a:gd name="connsiteY1" fmla="*/ 9190 h 211395"/>
                      <a:gd name="connsiteX2" fmla="*/ 261913 w 344623"/>
                      <a:gd name="connsiteY2" fmla="*/ 18380 h 211395"/>
                      <a:gd name="connsiteX3" fmla="*/ 215964 w 344623"/>
                      <a:gd name="connsiteY3" fmla="*/ 32165 h 211395"/>
                      <a:gd name="connsiteX4" fmla="*/ 202179 w 344623"/>
                      <a:gd name="connsiteY4" fmla="*/ 36760 h 211395"/>
                      <a:gd name="connsiteX5" fmla="*/ 188394 w 344623"/>
                      <a:gd name="connsiteY5" fmla="*/ 41355 h 211395"/>
                      <a:gd name="connsiteX6" fmla="*/ 160824 w 344623"/>
                      <a:gd name="connsiteY6" fmla="*/ 55140 h 211395"/>
                      <a:gd name="connsiteX7" fmla="*/ 137849 w 344623"/>
                      <a:gd name="connsiteY7" fmla="*/ 73520 h 211395"/>
                      <a:gd name="connsiteX8" fmla="*/ 114874 w 344623"/>
                      <a:gd name="connsiteY8" fmla="*/ 91900 h 211395"/>
                      <a:gd name="connsiteX9" fmla="*/ 101089 w 344623"/>
                      <a:gd name="connsiteY9" fmla="*/ 105685 h 211395"/>
                      <a:gd name="connsiteX10" fmla="*/ 91899 w 344623"/>
                      <a:gd name="connsiteY10" fmla="*/ 119470 h 211395"/>
                      <a:gd name="connsiteX11" fmla="*/ 64330 w 344623"/>
                      <a:gd name="connsiteY11" fmla="*/ 137850 h 211395"/>
                      <a:gd name="connsiteX12" fmla="*/ 59735 w 344623"/>
                      <a:gd name="connsiteY12" fmla="*/ 151635 h 211395"/>
                      <a:gd name="connsiteX13" fmla="*/ 45950 w 344623"/>
                      <a:gd name="connsiteY13" fmla="*/ 156230 h 211395"/>
                      <a:gd name="connsiteX14" fmla="*/ 27570 w 344623"/>
                      <a:gd name="connsiteY14" fmla="*/ 183799 h 211395"/>
                      <a:gd name="connsiteX15" fmla="*/ 13785 w 344623"/>
                      <a:gd name="connsiteY15" fmla="*/ 197584 h 211395"/>
                      <a:gd name="connsiteX16" fmla="*/ 0 w 344623"/>
                      <a:gd name="connsiteY16" fmla="*/ 211369 h 2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623" h="211395">
                        <a:moveTo>
                          <a:pt x="344623" y="0"/>
                        </a:moveTo>
                        <a:cubicBezTo>
                          <a:pt x="330816" y="1972"/>
                          <a:pt x="304265" y="5159"/>
                          <a:pt x="289483" y="9190"/>
                        </a:cubicBezTo>
                        <a:cubicBezTo>
                          <a:pt x="280137" y="11739"/>
                          <a:pt x="271311" y="16030"/>
                          <a:pt x="261913" y="18380"/>
                        </a:cubicBezTo>
                        <a:cubicBezTo>
                          <a:pt x="234136" y="25325"/>
                          <a:pt x="249525" y="20978"/>
                          <a:pt x="215964" y="32165"/>
                        </a:cubicBezTo>
                        <a:lnTo>
                          <a:pt x="202179" y="36760"/>
                        </a:lnTo>
                        <a:cubicBezTo>
                          <a:pt x="197584" y="38292"/>
                          <a:pt x="192424" y="38668"/>
                          <a:pt x="188394" y="41355"/>
                        </a:cubicBezTo>
                        <a:cubicBezTo>
                          <a:pt x="170579" y="53232"/>
                          <a:pt x="179848" y="48799"/>
                          <a:pt x="160824" y="55140"/>
                        </a:cubicBezTo>
                        <a:cubicBezTo>
                          <a:pt x="134487" y="94646"/>
                          <a:pt x="169556" y="48155"/>
                          <a:pt x="137849" y="73520"/>
                        </a:cubicBezTo>
                        <a:cubicBezTo>
                          <a:pt x="108157" y="97273"/>
                          <a:pt x="149523" y="80350"/>
                          <a:pt x="114874" y="91900"/>
                        </a:cubicBezTo>
                        <a:cubicBezTo>
                          <a:pt x="110279" y="96495"/>
                          <a:pt x="105249" y="100693"/>
                          <a:pt x="101089" y="105685"/>
                        </a:cubicBezTo>
                        <a:cubicBezTo>
                          <a:pt x="97554" y="109928"/>
                          <a:pt x="96055" y="115833"/>
                          <a:pt x="91899" y="119470"/>
                        </a:cubicBezTo>
                        <a:cubicBezTo>
                          <a:pt x="83587" y="126743"/>
                          <a:pt x="64330" y="137850"/>
                          <a:pt x="64330" y="137850"/>
                        </a:cubicBezTo>
                        <a:cubicBezTo>
                          <a:pt x="62798" y="142445"/>
                          <a:pt x="63160" y="148210"/>
                          <a:pt x="59735" y="151635"/>
                        </a:cubicBezTo>
                        <a:cubicBezTo>
                          <a:pt x="56310" y="155060"/>
                          <a:pt x="49375" y="152805"/>
                          <a:pt x="45950" y="156230"/>
                        </a:cubicBezTo>
                        <a:cubicBezTo>
                          <a:pt x="38140" y="164040"/>
                          <a:pt x="35380" y="175989"/>
                          <a:pt x="27570" y="183799"/>
                        </a:cubicBezTo>
                        <a:cubicBezTo>
                          <a:pt x="22975" y="188394"/>
                          <a:pt x="17945" y="192592"/>
                          <a:pt x="13785" y="197584"/>
                        </a:cubicBezTo>
                        <a:cubicBezTo>
                          <a:pt x="1235" y="212643"/>
                          <a:pt x="10814" y="211369"/>
                          <a:pt x="0" y="2113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1" name="フリーフォーム 870"/>
                  <p:cNvSpPr/>
                  <p:nvPr/>
                </p:nvSpPr>
                <p:spPr>
                  <a:xfrm>
                    <a:off x="1525532" y="3303787"/>
                    <a:ext cx="82709" cy="160824"/>
                  </a:xfrm>
                  <a:custGeom>
                    <a:avLst/>
                    <a:gdLst>
                      <a:gd name="connsiteX0" fmla="*/ 0 w 82709"/>
                      <a:gd name="connsiteY0" fmla="*/ 160824 h 160824"/>
                      <a:gd name="connsiteX1" fmla="*/ 32164 w 82709"/>
                      <a:gd name="connsiteY1" fmla="*/ 110279 h 160824"/>
                      <a:gd name="connsiteX2" fmla="*/ 45949 w 82709"/>
                      <a:gd name="connsiteY2" fmla="*/ 101089 h 160824"/>
                      <a:gd name="connsiteX3" fmla="*/ 55139 w 82709"/>
                      <a:gd name="connsiteY3" fmla="*/ 73520 h 160824"/>
                      <a:gd name="connsiteX4" fmla="*/ 59734 w 82709"/>
                      <a:gd name="connsiteY4" fmla="*/ 32165 h 160824"/>
                      <a:gd name="connsiteX5" fmla="*/ 82709 w 82709"/>
                      <a:gd name="connsiteY5" fmla="*/ 0 h 16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09" h="160824">
                        <a:moveTo>
                          <a:pt x="0" y="160824"/>
                        </a:moveTo>
                        <a:cubicBezTo>
                          <a:pt x="3743" y="154586"/>
                          <a:pt x="28277" y="112870"/>
                          <a:pt x="32164" y="110279"/>
                        </a:cubicBezTo>
                        <a:lnTo>
                          <a:pt x="45949" y="101089"/>
                        </a:lnTo>
                        <a:cubicBezTo>
                          <a:pt x="49012" y="91899"/>
                          <a:pt x="54069" y="83148"/>
                          <a:pt x="55139" y="73520"/>
                        </a:cubicBezTo>
                        <a:cubicBezTo>
                          <a:pt x="56671" y="59735"/>
                          <a:pt x="55348" y="45323"/>
                          <a:pt x="59734" y="32165"/>
                        </a:cubicBezTo>
                        <a:cubicBezTo>
                          <a:pt x="64629" y="17479"/>
                          <a:pt x="73184" y="9525"/>
                          <a:pt x="82709"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2" name="フリーフォーム 871"/>
                  <p:cNvSpPr/>
                  <p:nvPr/>
                </p:nvSpPr>
                <p:spPr>
                  <a:xfrm>
                    <a:off x="1727711" y="3110798"/>
                    <a:ext cx="87304" cy="124064"/>
                  </a:xfrm>
                  <a:custGeom>
                    <a:avLst/>
                    <a:gdLst>
                      <a:gd name="connsiteX0" fmla="*/ 87304 w 87304"/>
                      <a:gd name="connsiteY0" fmla="*/ 0 h 124064"/>
                      <a:gd name="connsiteX1" fmla="*/ 36759 w 87304"/>
                      <a:gd name="connsiteY1" fmla="*/ 13785 h 124064"/>
                      <a:gd name="connsiteX2" fmla="*/ 22974 w 87304"/>
                      <a:gd name="connsiteY2" fmla="*/ 22975 h 124064"/>
                      <a:gd name="connsiteX3" fmla="*/ 13784 w 87304"/>
                      <a:gd name="connsiteY3" fmla="*/ 36760 h 124064"/>
                      <a:gd name="connsiteX4" fmla="*/ 0 w 87304"/>
                      <a:gd name="connsiteY4" fmla="*/ 82710 h 124064"/>
                      <a:gd name="connsiteX5" fmla="*/ 9190 w 87304"/>
                      <a:gd name="connsiteY5" fmla="*/ 124064 h 12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304" h="124064">
                        <a:moveTo>
                          <a:pt x="87304" y="0"/>
                        </a:moveTo>
                        <a:cubicBezTo>
                          <a:pt x="74974" y="2466"/>
                          <a:pt x="46753" y="7122"/>
                          <a:pt x="36759" y="13785"/>
                        </a:cubicBezTo>
                        <a:lnTo>
                          <a:pt x="22974" y="22975"/>
                        </a:lnTo>
                        <a:cubicBezTo>
                          <a:pt x="19911" y="27570"/>
                          <a:pt x="16027" y="31713"/>
                          <a:pt x="13784" y="36760"/>
                        </a:cubicBezTo>
                        <a:cubicBezTo>
                          <a:pt x="7394" y="51139"/>
                          <a:pt x="3818" y="67438"/>
                          <a:pt x="0" y="82710"/>
                        </a:cubicBezTo>
                        <a:cubicBezTo>
                          <a:pt x="5079" y="118264"/>
                          <a:pt x="-248" y="105187"/>
                          <a:pt x="9190" y="1240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3" name="フリーフォーム 872"/>
                  <p:cNvSpPr/>
                  <p:nvPr/>
                </p:nvSpPr>
                <p:spPr>
                  <a:xfrm>
                    <a:off x="1813639" y="3267027"/>
                    <a:ext cx="47326" cy="229749"/>
                  </a:xfrm>
                  <a:custGeom>
                    <a:avLst/>
                    <a:gdLst>
                      <a:gd name="connsiteX0" fmla="*/ 10566 w 47326"/>
                      <a:gd name="connsiteY0" fmla="*/ 0 h 229749"/>
                      <a:gd name="connsiteX1" fmla="*/ 5971 w 47326"/>
                      <a:gd name="connsiteY1" fmla="*/ 22975 h 229749"/>
                      <a:gd name="connsiteX2" fmla="*/ 5971 w 47326"/>
                      <a:gd name="connsiteY2" fmla="*/ 170014 h 229749"/>
                      <a:gd name="connsiteX3" fmla="*/ 24351 w 47326"/>
                      <a:gd name="connsiteY3" fmla="*/ 197584 h 229749"/>
                      <a:gd name="connsiteX4" fmla="*/ 33541 w 47326"/>
                      <a:gd name="connsiteY4" fmla="*/ 211369 h 229749"/>
                      <a:gd name="connsiteX5" fmla="*/ 47326 w 47326"/>
                      <a:gd name="connsiteY5" fmla="*/ 229749 h 22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26" h="229749">
                        <a:moveTo>
                          <a:pt x="10566" y="0"/>
                        </a:moveTo>
                        <a:cubicBezTo>
                          <a:pt x="9034" y="7658"/>
                          <a:pt x="7076" y="15243"/>
                          <a:pt x="5971" y="22975"/>
                        </a:cubicBezTo>
                        <a:cubicBezTo>
                          <a:pt x="-1097" y="72453"/>
                          <a:pt x="-2838" y="118920"/>
                          <a:pt x="5971" y="170014"/>
                        </a:cubicBezTo>
                        <a:cubicBezTo>
                          <a:pt x="7848" y="180898"/>
                          <a:pt x="18224" y="188394"/>
                          <a:pt x="24351" y="197584"/>
                        </a:cubicBezTo>
                        <a:lnTo>
                          <a:pt x="33541" y="211369"/>
                        </a:lnTo>
                        <a:cubicBezTo>
                          <a:pt x="43933" y="226956"/>
                          <a:pt x="38826" y="221249"/>
                          <a:pt x="47326" y="2297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4" name="フリーフォーム 873"/>
                  <p:cNvSpPr/>
                  <p:nvPr/>
                </p:nvSpPr>
                <p:spPr>
                  <a:xfrm>
                    <a:off x="1810420" y="3363522"/>
                    <a:ext cx="64330" cy="422737"/>
                  </a:xfrm>
                  <a:custGeom>
                    <a:avLst/>
                    <a:gdLst>
                      <a:gd name="connsiteX0" fmla="*/ 32165 w 64330"/>
                      <a:gd name="connsiteY0" fmla="*/ 0 h 422737"/>
                      <a:gd name="connsiteX1" fmla="*/ 27570 w 64330"/>
                      <a:gd name="connsiteY1" fmla="*/ 22974 h 422737"/>
                      <a:gd name="connsiteX2" fmla="*/ 9190 w 64330"/>
                      <a:gd name="connsiteY2" fmla="*/ 50544 h 422737"/>
                      <a:gd name="connsiteX3" fmla="*/ 0 w 64330"/>
                      <a:gd name="connsiteY3" fmla="*/ 87304 h 422737"/>
                      <a:gd name="connsiteX4" fmla="*/ 4595 w 64330"/>
                      <a:gd name="connsiteY4" fmla="*/ 156229 h 422737"/>
                      <a:gd name="connsiteX5" fmla="*/ 18380 w 64330"/>
                      <a:gd name="connsiteY5" fmla="*/ 165419 h 422737"/>
                      <a:gd name="connsiteX6" fmla="*/ 22975 w 64330"/>
                      <a:gd name="connsiteY6" fmla="*/ 179204 h 422737"/>
                      <a:gd name="connsiteX7" fmla="*/ 36760 w 64330"/>
                      <a:gd name="connsiteY7" fmla="*/ 206773 h 422737"/>
                      <a:gd name="connsiteX8" fmla="*/ 32165 w 64330"/>
                      <a:gd name="connsiteY8" fmla="*/ 248128 h 422737"/>
                      <a:gd name="connsiteX9" fmla="*/ 22975 w 64330"/>
                      <a:gd name="connsiteY9" fmla="*/ 275698 h 422737"/>
                      <a:gd name="connsiteX10" fmla="*/ 36760 w 64330"/>
                      <a:gd name="connsiteY10" fmla="*/ 376788 h 422737"/>
                      <a:gd name="connsiteX11" fmla="*/ 41355 w 64330"/>
                      <a:gd name="connsiteY11" fmla="*/ 390572 h 422737"/>
                      <a:gd name="connsiteX12" fmla="*/ 45950 w 64330"/>
                      <a:gd name="connsiteY12" fmla="*/ 404357 h 422737"/>
                      <a:gd name="connsiteX13" fmla="*/ 64330 w 64330"/>
                      <a:gd name="connsiteY13" fmla="*/ 422737 h 42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30" h="422737">
                        <a:moveTo>
                          <a:pt x="32165" y="0"/>
                        </a:moveTo>
                        <a:cubicBezTo>
                          <a:pt x="30633" y="7658"/>
                          <a:pt x="30802" y="15864"/>
                          <a:pt x="27570" y="22974"/>
                        </a:cubicBezTo>
                        <a:cubicBezTo>
                          <a:pt x="22999" y="33029"/>
                          <a:pt x="12683" y="40066"/>
                          <a:pt x="9190" y="50544"/>
                        </a:cubicBezTo>
                        <a:cubicBezTo>
                          <a:pt x="2125" y="71738"/>
                          <a:pt x="5545" y="59580"/>
                          <a:pt x="0" y="87304"/>
                        </a:cubicBezTo>
                        <a:cubicBezTo>
                          <a:pt x="1532" y="110279"/>
                          <a:pt x="-679" y="133815"/>
                          <a:pt x="4595" y="156229"/>
                        </a:cubicBezTo>
                        <a:cubicBezTo>
                          <a:pt x="5860" y="161605"/>
                          <a:pt x="14930" y="161107"/>
                          <a:pt x="18380" y="165419"/>
                        </a:cubicBezTo>
                        <a:cubicBezTo>
                          <a:pt x="21406" y="169201"/>
                          <a:pt x="20809" y="174872"/>
                          <a:pt x="22975" y="179204"/>
                        </a:cubicBezTo>
                        <a:cubicBezTo>
                          <a:pt x="40791" y="214836"/>
                          <a:pt x="25210" y="172124"/>
                          <a:pt x="36760" y="206773"/>
                        </a:cubicBezTo>
                        <a:cubicBezTo>
                          <a:pt x="35228" y="220558"/>
                          <a:pt x="34885" y="234528"/>
                          <a:pt x="32165" y="248128"/>
                        </a:cubicBezTo>
                        <a:cubicBezTo>
                          <a:pt x="30265" y="257627"/>
                          <a:pt x="22975" y="275698"/>
                          <a:pt x="22975" y="275698"/>
                        </a:cubicBezTo>
                        <a:cubicBezTo>
                          <a:pt x="28174" y="358882"/>
                          <a:pt x="19805" y="325925"/>
                          <a:pt x="36760" y="376788"/>
                        </a:cubicBezTo>
                        <a:lnTo>
                          <a:pt x="41355" y="390572"/>
                        </a:lnTo>
                        <a:cubicBezTo>
                          <a:pt x="42887" y="395167"/>
                          <a:pt x="41920" y="401670"/>
                          <a:pt x="45950" y="404357"/>
                        </a:cubicBezTo>
                        <a:cubicBezTo>
                          <a:pt x="62585" y="415447"/>
                          <a:pt x="57265" y="408608"/>
                          <a:pt x="64330" y="42273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5" name="フリーフォーム 874"/>
                  <p:cNvSpPr/>
                  <p:nvPr/>
                </p:nvSpPr>
                <p:spPr>
                  <a:xfrm>
                    <a:off x="1805825" y="3836804"/>
                    <a:ext cx="50545" cy="73520"/>
                  </a:xfrm>
                  <a:custGeom>
                    <a:avLst/>
                    <a:gdLst>
                      <a:gd name="connsiteX0" fmla="*/ 50545 w 50545"/>
                      <a:gd name="connsiteY0" fmla="*/ 0 h 73520"/>
                      <a:gd name="connsiteX1" fmla="*/ 22975 w 50545"/>
                      <a:gd name="connsiteY1" fmla="*/ 36760 h 73520"/>
                      <a:gd name="connsiteX2" fmla="*/ 18380 w 50545"/>
                      <a:gd name="connsiteY2" fmla="*/ 50545 h 73520"/>
                      <a:gd name="connsiteX3" fmla="*/ 0 w 50545"/>
                      <a:gd name="connsiteY3" fmla="*/ 73520 h 73520"/>
                    </a:gdLst>
                    <a:ahLst/>
                    <a:cxnLst>
                      <a:cxn ang="0">
                        <a:pos x="connsiteX0" y="connsiteY0"/>
                      </a:cxn>
                      <a:cxn ang="0">
                        <a:pos x="connsiteX1" y="connsiteY1"/>
                      </a:cxn>
                      <a:cxn ang="0">
                        <a:pos x="connsiteX2" y="connsiteY2"/>
                      </a:cxn>
                      <a:cxn ang="0">
                        <a:pos x="connsiteX3" y="connsiteY3"/>
                      </a:cxn>
                    </a:cxnLst>
                    <a:rect l="l" t="t" r="r" b="b"/>
                    <a:pathLst>
                      <a:path w="50545" h="73520">
                        <a:moveTo>
                          <a:pt x="50545" y="0"/>
                        </a:moveTo>
                        <a:cubicBezTo>
                          <a:pt x="46036" y="5636"/>
                          <a:pt x="27852" y="27007"/>
                          <a:pt x="22975" y="36760"/>
                        </a:cubicBezTo>
                        <a:cubicBezTo>
                          <a:pt x="20809" y="41092"/>
                          <a:pt x="20546" y="46213"/>
                          <a:pt x="18380" y="50545"/>
                        </a:cubicBezTo>
                        <a:cubicBezTo>
                          <a:pt x="12583" y="62138"/>
                          <a:pt x="8548" y="64972"/>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6" name="フリーフォーム 875"/>
                  <p:cNvSpPr/>
                  <p:nvPr/>
                </p:nvSpPr>
                <p:spPr>
                  <a:xfrm>
                    <a:off x="1833395" y="3864374"/>
                    <a:ext cx="32165" cy="101089"/>
                  </a:xfrm>
                  <a:custGeom>
                    <a:avLst/>
                    <a:gdLst>
                      <a:gd name="connsiteX0" fmla="*/ 32165 w 32165"/>
                      <a:gd name="connsiteY0" fmla="*/ 0 h 101089"/>
                      <a:gd name="connsiteX1" fmla="*/ 27570 w 32165"/>
                      <a:gd name="connsiteY1" fmla="*/ 50545 h 101089"/>
                      <a:gd name="connsiteX2" fmla="*/ 9190 w 32165"/>
                      <a:gd name="connsiteY2" fmla="*/ 78114 h 101089"/>
                      <a:gd name="connsiteX3" fmla="*/ 0 w 32165"/>
                      <a:gd name="connsiteY3" fmla="*/ 91899 h 101089"/>
                      <a:gd name="connsiteX4" fmla="*/ 0 w 32165"/>
                      <a:gd name="connsiteY4" fmla="*/ 101089 h 101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65" h="101089">
                        <a:moveTo>
                          <a:pt x="32165" y="0"/>
                        </a:moveTo>
                        <a:cubicBezTo>
                          <a:pt x="30633" y="16848"/>
                          <a:pt x="32344" y="34315"/>
                          <a:pt x="27570" y="50545"/>
                        </a:cubicBezTo>
                        <a:cubicBezTo>
                          <a:pt x="24454" y="61141"/>
                          <a:pt x="15317" y="68924"/>
                          <a:pt x="9190" y="78114"/>
                        </a:cubicBezTo>
                        <a:cubicBezTo>
                          <a:pt x="6127" y="82709"/>
                          <a:pt x="0" y="86376"/>
                          <a:pt x="0" y="91899"/>
                        </a:cubicBezTo>
                        <a:lnTo>
                          <a:pt x="0" y="10108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7" name="フリーフォーム 876"/>
                  <p:cNvSpPr/>
                  <p:nvPr/>
                </p:nvSpPr>
                <p:spPr>
                  <a:xfrm>
                    <a:off x="1576076" y="3685170"/>
                    <a:ext cx="284889" cy="363003"/>
                  </a:xfrm>
                  <a:custGeom>
                    <a:avLst/>
                    <a:gdLst>
                      <a:gd name="connsiteX0" fmla="*/ 284889 w 284889"/>
                      <a:gd name="connsiteY0" fmla="*/ 0 h 363003"/>
                      <a:gd name="connsiteX1" fmla="*/ 280294 w 284889"/>
                      <a:gd name="connsiteY1" fmla="*/ 22975 h 363003"/>
                      <a:gd name="connsiteX2" fmla="*/ 275699 w 284889"/>
                      <a:gd name="connsiteY2" fmla="*/ 36760 h 363003"/>
                      <a:gd name="connsiteX3" fmla="*/ 261914 w 284889"/>
                      <a:gd name="connsiteY3" fmla="*/ 41355 h 363003"/>
                      <a:gd name="connsiteX4" fmla="*/ 225154 w 284889"/>
                      <a:gd name="connsiteY4" fmla="*/ 96494 h 363003"/>
                      <a:gd name="connsiteX5" fmla="*/ 215964 w 284889"/>
                      <a:gd name="connsiteY5" fmla="*/ 110279 h 363003"/>
                      <a:gd name="connsiteX6" fmla="*/ 206774 w 284889"/>
                      <a:gd name="connsiteY6" fmla="*/ 124064 h 363003"/>
                      <a:gd name="connsiteX7" fmla="*/ 192989 w 284889"/>
                      <a:gd name="connsiteY7" fmla="*/ 133254 h 363003"/>
                      <a:gd name="connsiteX8" fmla="*/ 183799 w 284889"/>
                      <a:gd name="connsiteY8" fmla="*/ 147039 h 363003"/>
                      <a:gd name="connsiteX9" fmla="*/ 170014 w 284889"/>
                      <a:gd name="connsiteY9" fmla="*/ 156229 h 363003"/>
                      <a:gd name="connsiteX10" fmla="*/ 151635 w 284889"/>
                      <a:gd name="connsiteY10" fmla="*/ 174609 h 363003"/>
                      <a:gd name="connsiteX11" fmla="*/ 142445 w 284889"/>
                      <a:gd name="connsiteY11" fmla="*/ 188394 h 363003"/>
                      <a:gd name="connsiteX12" fmla="*/ 128660 w 284889"/>
                      <a:gd name="connsiteY12" fmla="*/ 192989 h 363003"/>
                      <a:gd name="connsiteX13" fmla="*/ 114875 w 284889"/>
                      <a:gd name="connsiteY13" fmla="*/ 202179 h 363003"/>
                      <a:gd name="connsiteX14" fmla="*/ 78115 w 284889"/>
                      <a:gd name="connsiteY14" fmla="*/ 257318 h 363003"/>
                      <a:gd name="connsiteX15" fmla="*/ 68925 w 284889"/>
                      <a:gd name="connsiteY15" fmla="*/ 271103 h 363003"/>
                      <a:gd name="connsiteX16" fmla="*/ 55140 w 284889"/>
                      <a:gd name="connsiteY16" fmla="*/ 280293 h 363003"/>
                      <a:gd name="connsiteX17" fmla="*/ 36760 w 284889"/>
                      <a:gd name="connsiteY17" fmla="*/ 303268 h 363003"/>
                      <a:gd name="connsiteX18" fmla="*/ 32165 w 284889"/>
                      <a:gd name="connsiteY18" fmla="*/ 317053 h 363003"/>
                      <a:gd name="connsiteX19" fmla="*/ 18380 w 284889"/>
                      <a:gd name="connsiteY19" fmla="*/ 330838 h 363003"/>
                      <a:gd name="connsiteX20" fmla="*/ 0 w 284889"/>
                      <a:gd name="connsiteY20" fmla="*/ 363003 h 3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889" h="363003">
                        <a:moveTo>
                          <a:pt x="284889" y="0"/>
                        </a:moveTo>
                        <a:cubicBezTo>
                          <a:pt x="283357" y="7658"/>
                          <a:pt x="282188" y="15398"/>
                          <a:pt x="280294" y="22975"/>
                        </a:cubicBezTo>
                        <a:cubicBezTo>
                          <a:pt x="279119" y="27674"/>
                          <a:pt x="279124" y="33335"/>
                          <a:pt x="275699" y="36760"/>
                        </a:cubicBezTo>
                        <a:cubicBezTo>
                          <a:pt x="272274" y="40185"/>
                          <a:pt x="266509" y="39823"/>
                          <a:pt x="261914" y="41355"/>
                        </a:cubicBezTo>
                        <a:lnTo>
                          <a:pt x="225154" y="96494"/>
                        </a:lnTo>
                        <a:lnTo>
                          <a:pt x="215964" y="110279"/>
                        </a:lnTo>
                        <a:cubicBezTo>
                          <a:pt x="212901" y="114874"/>
                          <a:pt x="211369" y="121001"/>
                          <a:pt x="206774" y="124064"/>
                        </a:cubicBezTo>
                        <a:lnTo>
                          <a:pt x="192989" y="133254"/>
                        </a:lnTo>
                        <a:cubicBezTo>
                          <a:pt x="189926" y="137849"/>
                          <a:pt x="187704" y="143134"/>
                          <a:pt x="183799" y="147039"/>
                        </a:cubicBezTo>
                        <a:cubicBezTo>
                          <a:pt x="179894" y="150944"/>
                          <a:pt x="173464" y="151917"/>
                          <a:pt x="170014" y="156229"/>
                        </a:cubicBezTo>
                        <a:cubicBezTo>
                          <a:pt x="152191" y="178508"/>
                          <a:pt x="181710" y="164583"/>
                          <a:pt x="151635" y="174609"/>
                        </a:cubicBezTo>
                        <a:cubicBezTo>
                          <a:pt x="148572" y="179204"/>
                          <a:pt x="146757" y="184944"/>
                          <a:pt x="142445" y="188394"/>
                        </a:cubicBezTo>
                        <a:cubicBezTo>
                          <a:pt x="138663" y="191420"/>
                          <a:pt x="132992" y="190823"/>
                          <a:pt x="128660" y="192989"/>
                        </a:cubicBezTo>
                        <a:cubicBezTo>
                          <a:pt x="123721" y="195459"/>
                          <a:pt x="119470" y="199116"/>
                          <a:pt x="114875" y="202179"/>
                        </a:cubicBezTo>
                        <a:lnTo>
                          <a:pt x="78115" y="257318"/>
                        </a:lnTo>
                        <a:cubicBezTo>
                          <a:pt x="75052" y="261913"/>
                          <a:pt x="73520" y="268040"/>
                          <a:pt x="68925" y="271103"/>
                        </a:cubicBezTo>
                        <a:lnTo>
                          <a:pt x="55140" y="280293"/>
                        </a:lnTo>
                        <a:cubicBezTo>
                          <a:pt x="43590" y="314942"/>
                          <a:pt x="60513" y="273576"/>
                          <a:pt x="36760" y="303268"/>
                        </a:cubicBezTo>
                        <a:cubicBezTo>
                          <a:pt x="33734" y="307050"/>
                          <a:pt x="34852" y="313023"/>
                          <a:pt x="32165" y="317053"/>
                        </a:cubicBezTo>
                        <a:cubicBezTo>
                          <a:pt x="28560" y="322460"/>
                          <a:pt x="22975" y="326243"/>
                          <a:pt x="18380" y="330838"/>
                        </a:cubicBezTo>
                        <a:cubicBezTo>
                          <a:pt x="8107" y="361657"/>
                          <a:pt x="17854" y="354076"/>
                          <a:pt x="0" y="363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8" name="フリーフォーム 877"/>
                  <p:cNvSpPr/>
                  <p:nvPr/>
                </p:nvSpPr>
                <p:spPr>
                  <a:xfrm>
                    <a:off x="1718521" y="3216482"/>
                    <a:ext cx="105684" cy="124065"/>
                  </a:xfrm>
                  <a:custGeom>
                    <a:avLst/>
                    <a:gdLst>
                      <a:gd name="connsiteX0" fmla="*/ 105684 w 105684"/>
                      <a:gd name="connsiteY0" fmla="*/ 0 h 124065"/>
                      <a:gd name="connsiteX1" fmla="*/ 68924 w 105684"/>
                      <a:gd name="connsiteY1" fmla="*/ 13785 h 124065"/>
                      <a:gd name="connsiteX2" fmla="*/ 50544 w 105684"/>
                      <a:gd name="connsiteY2" fmla="*/ 36760 h 124065"/>
                      <a:gd name="connsiteX3" fmla="*/ 32164 w 105684"/>
                      <a:gd name="connsiteY3" fmla="*/ 59735 h 124065"/>
                      <a:gd name="connsiteX4" fmla="*/ 13785 w 105684"/>
                      <a:gd name="connsiteY4" fmla="*/ 82710 h 124065"/>
                      <a:gd name="connsiteX5" fmla="*/ 4595 w 105684"/>
                      <a:gd name="connsiteY5" fmla="*/ 110280 h 124065"/>
                      <a:gd name="connsiteX6" fmla="*/ 0 w 105684"/>
                      <a:gd name="connsiteY6" fmla="*/ 124065 h 1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84" h="124065">
                        <a:moveTo>
                          <a:pt x="105684" y="0"/>
                        </a:moveTo>
                        <a:cubicBezTo>
                          <a:pt x="93230" y="2491"/>
                          <a:pt x="77939" y="2516"/>
                          <a:pt x="68924" y="13785"/>
                        </a:cubicBezTo>
                        <a:cubicBezTo>
                          <a:pt x="43559" y="45492"/>
                          <a:pt x="90050" y="10423"/>
                          <a:pt x="50544" y="36760"/>
                        </a:cubicBezTo>
                        <a:cubicBezTo>
                          <a:pt x="38994" y="71409"/>
                          <a:pt x="55917" y="30043"/>
                          <a:pt x="32164" y="59735"/>
                        </a:cubicBezTo>
                        <a:cubicBezTo>
                          <a:pt x="6797" y="91443"/>
                          <a:pt x="53290" y="56371"/>
                          <a:pt x="13785" y="82710"/>
                        </a:cubicBezTo>
                        <a:lnTo>
                          <a:pt x="4595" y="110280"/>
                        </a:lnTo>
                        <a:lnTo>
                          <a:pt x="0" y="12406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9" name="フリーフォーム 878"/>
                  <p:cNvSpPr/>
                  <p:nvPr/>
                </p:nvSpPr>
                <p:spPr>
                  <a:xfrm>
                    <a:off x="1571475" y="3299192"/>
                    <a:ext cx="257325" cy="519232"/>
                  </a:xfrm>
                  <a:custGeom>
                    <a:avLst/>
                    <a:gdLst>
                      <a:gd name="connsiteX0" fmla="*/ 257325 w 257325"/>
                      <a:gd name="connsiteY0" fmla="*/ 0 h 519232"/>
                      <a:gd name="connsiteX1" fmla="*/ 220565 w 257325"/>
                      <a:gd name="connsiteY1" fmla="*/ 13785 h 519232"/>
                      <a:gd name="connsiteX2" fmla="*/ 179210 w 257325"/>
                      <a:gd name="connsiteY2" fmla="*/ 22975 h 519232"/>
                      <a:gd name="connsiteX3" fmla="*/ 151641 w 257325"/>
                      <a:gd name="connsiteY3" fmla="*/ 32165 h 519232"/>
                      <a:gd name="connsiteX4" fmla="*/ 110286 w 257325"/>
                      <a:gd name="connsiteY4" fmla="*/ 55140 h 519232"/>
                      <a:gd name="connsiteX5" fmla="*/ 101096 w 257325"/>
                      <a:gd name="connsiteY5" fmla="*/ 68925 h 519232"/>
                      <a:gd name="connsiteX6" fmla="*/ 68931 w 257325"/>
                      <a:gd name="connsiteY6" fmla="*/ 105684 h 519232"/>
                      <a:gd name="connsiteX7" fmla="*/ 59741 w 257325"/>
                      <a:gd name="connsiteY7" fmla="*/ 133254 h 519232"/>
                      <a:gd name="connsiteX8" fmla="*/ 50551 w 257325"/>
                      <a:gd name="connsiteY8" fmla="*/ 165419 h 519232"/>
                      <a:gd name="connsiteX9" fmla="*/ 36766 w 257325"/>
                      <a:gd name="connsiteY9" fmla="*/ 192989 h 519232"/>
                      <a:gd name="connsiteX10" fmla="*/ 32171 w 257325"/>
                      <a:gd name="connsiteY10" fmla="*/ 229749 h 519232"/>
                      <a:gd name="connsiteX11" fmla="*/ 27576 w 257325"/>
                      <a:gd name="connsiteY11" fmla="*/ 243534 h 519232"/>
                      <a:gd name="connsiteX12" fmla="*/ 18386 w 257325"/>
                      <a:gd name="connsiteY12" fmla="*/ 312458 h 519232"/>
                      <a:gd name="connsiteX13" fmla="*/ 9196 w 257325"/>
                      <a:gd name="connsiteY13" fmla="*/ 340028 h 519232"/>
                      <a:gd name="connsiteX14" fmla="*/ 6 w 257325"/>
                      <a:gd name="connsiteY14" fmla="*/ 395168 h 519232"/>
                      <a:gd name="connsiteX15" fmla="*/ 4601 w 257325"/>
                      <a:gd name="connsiteY15" fmla="*/ 418143 h 519232"/>
                      <a:gd name="connsiteX16" fmla="*/ 9196 w 257325"/>
                      <a:gd name="connsiteY16" fmla="*/ 436523 h 519232"/>
                      <a:gd name="connsiteX17" fmla="*/ 4601 w 257325"/>
                      <a:gd name="connsiteY17" fmla="*/ 496257 h 519232"/>
                      <a:gd name="connsiteX18" fmla="*/ 6 w 257325"/>
                      <a:gd name="connsiteY18" fmla="*/ 519232 h 51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325" h="519232">
                        <a:moveTo>
                          <a:pt x="257325" y="0"/>
                        </a:moveTo>
                        <a:cubicBezTo>
                          <a:pt x="212999" y="8865"/>
                          <a:pt x="252117" y="-1991"/>
                          <a:pt x="220565" y="13785"/>
                        </a:cubicBezTo>
                        <a:cubicBezTo>
                          <a:pt x="209253" y="19441"/>
                          <a:pt x="189799" y="21210"/>
                          <a:pt x="179210" y="22975"/>
                        </a:cubicBezTo>
                        <a:cubicBezTo>
                          <a:pt x="170020" y="26038"/>
                          <a:pt x="159701" y="26792"/>
                          <a:pt x="151641" y="32165"/>
                        </a:cubicBezTo>
                        <a:cubicBezTo>
                          <a:pt x="120041" y="53232"/>
                          <a:pt x="134549" y="47052"/>
                          <a:pt x="110286" y="55140"/>
                        </a:cubicBezTo>
                        <a:cubicBezTo>
                          <a:pt x="107223" y="59735"/>
                          <a:pt x="105001" y="65020"/>
                          <a:pt x="101096" y="68925"/>
                        </a:cubicBezTo>
                        <a:cubicBezTo>
                          <a:pt x="82334" y="87687"/>
                          <a:pt x="81949" y="66629"/>
                          <a:pt x="68931" y="105684"/>
                        </a:cubicBezTo>
                        <a:cubicBezTo>
                          <a:pt x="65868" y="114874"/>
                          <a:pt x="62090" y="123856"/>
                          <a:pt x="59741" y="133254"/>
                        </a:cubicBezTo>
                        <a:cubicBezTo>
                          <a:pt x="58269" y="139143"/>
                          <a:pt x="53847" y="158827"/>
                          <a:pt x="50551" y="165419"/>
                        </a:cubicBezTo>
                        <a:cubicBezTo>
                          <a:pt x="32736" y="201049"/>
                          <a:pt x="48316" y="158340"/>
                          <a:pt x="36766" y="192989"/>
                        </a:cubicBezTo>
                        <a:cubicBezTo>
                          <a:pt x="35234" y="205242"/>
                          <a:pt x="34380" y="217599"/>
                          <a:pt x="32171" y="229749"/>
                        </a:cubicBezTo>
                        <a:cubicBezTo>
                          <a:pt x="31305" y="234514"/>
                          <a:pt x="28442" y="238769"/>
                          <a:pt x="27576" y="243534"/>
                        </a:cubicBezTo>
                        <a:cubicBezTo>
                          <a:pt x="25439" y="255286"/>
                          <a:pt x="21393" y="299427"/>
                          <a:pt x="18386" y="312458"/>
                        </a:cubicBezTo>
                        <a:cubicBezTo>
                          <a:pt x="16208" y="321897"/>
                          <a:pt x="11096" y="330529"/>
                          <a:pt x="9196" y="340028"/>
                        </a:cubicBezTo>
                        <a:cubicBezTo>
                          <a:pt x="2477" y="373623"/>
                          <a:pt x="5706" y="355271"/>
                          <a:pt x="6" y="395168"/>
                        </a:cubicBezTo>
                        <a:cubicBezTo>
                          <a:pt x="1538" y="402826"/>
                          <a:pt x="2907" y="410519"/>
                          <a:pt x="4601" y="418143"/>
                        </a:cubicBezTo>
                        <a:cubicBezTo>
                          <a:pt x="5971" y="424308"/>
                          <a:pt x="9196" y="430208"/>
                          <a:pt x="9196" y="436523"/>
                        </a:cubicBezTo>
                        <a:cubicBezTo>
                          <a:pt x="9196" y="456493"/>
                          <a:pt x="6934" y="476424"/>
                          <a:pt x="4601" y="496257"/>
                        </a:cubicBezTo>
                        <a:cubicBezTo>
                          <a:pt x="-365" y="538472"/>
                          <a:pt x="6" y="502901"/>
                          <a:pt x="6" y="51923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0" name="フリーフォーム 879"/>
                  <p:cNvSpPr/>
                  <p:nvPr/>
                </p:nvSpPr>
                <p:spPr>
                  <a:xfrm>
                    <a:off x="1415252" y="3391091"/>
                    <a:ext cx="422738" cy="340029"/>
                  </a:xfrm>
                  <a:custGeom>
                    <a:avLst/>
                    <a:gdLst>
                      <a:gd name="connsiteX0" fmla="*/ 422738 w 422738"/>
                      <a:gd name="connsiteY0" fmla="*/ 0 h 340029"/>
                      <a:gd name="connsiteX1" fmla="*/ 376788 w 422738"/>
                      <a:gd name="connsiteY1" fmla="*/ 9190 h 340029"/>
                      <a:gd name="connsiteX2" fmla="*/ 363003 w 422738"/>
                      <a:gd name="connsiteY2" fmla="*/ 18380 h 340029"/>
                      <a:gd name="connsiteX3" fmla="*/ 349218 w 422738"/>
                      <a:gd name="connsiteY3" fmla="*/ 22975 h 340029"/>
                      <a:gd name="connsiteX4" fmla="*/ 335433 w 422738"/>
                      <a:gd name="connsiteY4" fmla="*/ 32165 h 340029"/>
                      <a:gd name="connsiteX5" fmla="*/ 321649 w 422738"/>
                      <a:gd name="connsiteY5" fmla="*/ 36760 h 340029"/>
                      <a:gd name="connsiteX6" fmla="*/ 294079 w 422738"/>
                      <a:gd name="connsiteY6" fmla="*/ 55140 h 340029"/>
                      <a:gd name="connsiteX7" fmla="*/ 252724 w 422738"/>
                      <a:gd name="connsiteY7" fmla="*/ 73520 h 340029"/>
                      <a:gd name="connsiteX8" fmla="*/ 238939 w 422738"/>
                      <a:gd name="connsiteY8" fmla="*/ 78115 h 340029"/>
                      <a:gd name="connsiteX9" fmla="*/ 211369 w 422738"/>
                      <a:gd name="connsiteY9" fmla="*/ 96495 h 340029"/>
                      <a:gd name="connsiteX10" fmla="*/ 170014 w 422738"/>
                      <a:gd name="connsiteY10" fmla="*/ 110280 h 340029"/>
                      <a:gd name="connsiteX11" fmla="*/ 156229 w 422738"/>
                      <a:gd name="connsiteY11" fmla="*/ 114875 h 340029"/>
                      <a:gd name="connsiteX12" fmla="*/ 142444 w 422738"/>
                      <a:gd name="connsiteY12" fmla="*/ 124065 h 340029"/>
                      <a:gd name="connsiteX13" fmla="*/ 110280 w 422738"/>
                      <a:gd name="connsiteY13" fmla="*/ 160825 h 340029"/>
                      <a:gd name="connsiteX14" fmla="*/ 82710 w 422738"/>
                      <a:gd name="connsiteY14" fmla="*/ 215964 h 340029"/>
                      <a:gd name="connsiteX15" fmla="*/ 68925 w 422738"/>
                      <a:gd name="connsiteY15" fmla="*/ 225154 h 340029"/>
                      <a:gd name="connsiteX16" fmla="*/ 50545 w 422738"/>
                      <a:gd name="connsiteY16" fmla="*/ 252724 h 340029"/>
                      <a:gd name="connsiteX17" fmla="*/ 45950 w 422738"/>
                      <a:gd name="connsiteY17" fmla="*/ 266509 h 340029"/>
                      <a:gd name="connsiteX18" fmla="*/ 27570 w 422738"/>
                      <a:gd name="connsiteY18" fmla="*/ 294079 h 340029"/>
                      <a:gd name="connsiteX19" fmla="*/ 18380 w 422738"/>
                      <a:gd name="connsiteY19" fmla="*/ 307864 h 340029"/>
                      <a:gd name="connsiteX20" fmla="*/ 13785 w 422738"/>
                      <a:gd name="connsiteY20" fmla="*/ 321649 h 340029"/>
                      <a:gd name="connsiteX21" fmla="*/ 0 w 422738"/>
                      <a:gd name="connsiteY21" fmla="*/ 340029 h 3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738" h="340029">
                        <a:moveTo>
                          <a:pt x="422738" y="0"/>
                        </a:moveTo>
                        <a:cubicBezTo>
                          <a:pt x="410884" y="1693"/>
                          <a:pt x="389620" y="2774"/>
                          <a:pt x="376788" y="9190"/>
                        </a:cubicBezTo>
                        <a:cubicBezTo>
                          <a:pt x="371849" y="11660"/>
                          <a:pt x="367942" y="15910"/>
                          <a:pt x="363003" y="18380"/>
                        </a:cubicBezTo>
                        <a:cubicBezTo>
                          <a:pt x="358671" y="20546"/>
                          <a:pt x="353550" y="20809"/>
                          <a:pt x="349218" y="22975"/>
                        </a:cubicBezTo>
                        <a:cubicBezTo>
                          <a:pt x="344279" y="25445"/>
                          <a:pt x="340372" y="29695"/>
                          <a:pt x="335433" y="32165"/>
                        </a:cubicBezTo>
                        <a:cubicBezTo>
                          <a:pt x="331101" y="34331"/>
                          <a:pt x="325883" y="34408"/>
                          <a:pt x="321649" y="36760"/>
                        </a:cubicBezTo>
                        <a:cubicBezTo>
                          <a:pt x="311994" y="42124"/>
                          <a:pt x="304557" y="51647"/>
                          <a:pt x="294079" y="55140"/>
                        </a:cubicBezTo>
                        <a:cubicBezTo>
                          <a:pt x="222951" y="78849"/>
                          <a:pt x="296414" y="51675"/>
                          <a:pt x="252724" y="73520"/>
                        </a:cubicBezTo>
                        <a:cubicBezTo>
                          <a:pt x="248392" y="75686"/>
                          <a:pt x="243173" y="75763"/>
                          <a:pt x="238939" y="78115"/>
                        </a:cubicBezTo>
                        <a:cubicBezTo>
                          <a:pt x="229284" y="83479"/>
                          <a:pt x="221847" y="93002"/>
                          <a:pt x="211369" y="96495"/>
                        </a:cubicBezTo>
                        <a:lnTo>
                          <a:pt x="170014" y="110280"/>
                        </a:lnTo>
                        <a:cubicBezTo>
                          <a:pt x="165419" y="111812"/>
                          <a:pt x="160259" y="112188"/>
                          <a:pt x="156229" y="114875"/>
                        </a:cubicBezTo>
                        <a:lnTo>
                          <a:pt x="142444" y="124065"/>
                        </a:lnTo>
                        <a:cubicBezTo>
                          <a:pt x="121002" y="156230"/>
                          <a:pt x="133255" y="145508"/>
                          <a:pt x="110280" y="160825"/>
                        </a:cubicBezTo>
                        <a:cubicBezTo>
                          <a:pt x="105038" y="176552"/>
                          <a:pt x="97980" y="205784"/>
                          <a:pt x="82710" y="215964"/>
                        </a:cubicBezTo>
                        <a:lnTo>
                          <a:pt x="68925" y="225154"/>
                        </a:lnTo>
                        <a:cubicBezTo>
                          <a:pt x="62798" y="234344"/>
                          <a:pt x="54038" y="242246"/>
                          <a:pt x="50545" y="252724"/>
                        </a:cubicBezTo>
                        <a:cubicBezTo>
                          <a:pt x="49013" y="257319"/>
                          <a:pt x="48302" y="262275"/>
                          <a:pt x="45950" y="266509"/>
                        </a:cubicBezTo>
                        <a:cubicBezTo>
                          <a:pt x="40586" y="276164"/>
                          <a:pt x="33697" y="284889"/>
                          <a:pt x="27570" y="294079"/>
                        </a:cubicBezTo>
                        <a:cubicBezTo>
                          <a:pt x="24507" y="298674"/>
                          <a:pt x="20126" y="302625"/>
                          <a:pt x="18380" y="307864"/>
                        </a:cubicBezTo>
                        <a:cubicBezTo>
                          <a:pt x="16848" y="312459"/>
                          <a:pt x="15951" y="317317"/>
                          <a:pt x="13785" y="321649"/>
                        </a:cubicBezTo>
                        <a:cubicBezTo>
                          <a:pt x="8589" y="332041"/>
                          <a:pt x="6462" y="333567"/>
                          <a:pt x="0" y="3400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1" name="フリーフォーム 880"/>
                  <p:cNvSpPr/>
                  <p:nvPr/>
                </p:nvSpPr>
                <p:spPr>
                  <a:xfrm>
                    <a:off x="1635811" y="3299192"/>
                    <a:ext cx="188394" cy="271103"/>
                  </a:xfrm>
                  <a:custGeom>
                    <a:avLst/>
                    <a:gdLst>
                      <a:gd name="connsiteX0" fmla="*/ 188394 w 188394"/>
                      <a:gd name="connsiteY0" fmla="*/ 0 h 271103"/>
                      <a:gd name="connsiteX1" fmla="*/ 165419 w 188394"/>
                      <a:gd name="connsiteY1" fmla="*/ 13785 h 271103"/>
                      <a:gd name="connsiteX2" fmla="*/ 137849 w 188394"/>
                      <a:gd name="connsiteY2" fmla="*/ 32165 h 271103"/>
                      <a:gd name="connsiteX3" fmla="*/ 114874 w 188394"/>
                      <a:gd name="connsiteY3" fmla="*/ 55140 h 271103"/>
                      <a:gd name="connsiteX4" fmla="*/ 91900 w 188394"/>
                      <a:gd name="connsiteY4" fmla="*/ 78115 h 271103"/>
                      <a:gd name="connsiteX5" fmla="*/ 82710 w 188394"/>
                      <a:gd name="connsiteY5" fmla="*/ 91899 h 271103"/>
                      <a:gd name="connsiteX6" fmla="*/ 68925 w 188394"/>
                      <a:gd name="connsiteY6" fmla="*/ 101089 h 271103"/>
                      <a:gd name="connsiteX7" fmla="*/ 64330 w 188394"/>
                      <a:gd name="connsiteY7" fmla="*/ 114874 h 271103"/>
                      <a:gd name="connsiteX8" fmla="*/ 55140 w 188394"/>
                      <a:gd name="connsiteY8" fmla="*/ 128659 h 271103"/>
                      <a:gd name="connsiteX9" fmla="*/ 45950 w 188394"/>
                      <a:gd name="connsiteY9" fmla="*/ 160824 h 271103"/>
                      <a:gd name="connsiteX10" fmla="*/ 41355 w 188394"/>
                      <a:gd name="connsiteY10" fmla="*/ 174609 h 271103"/>
                      <a:gd name="connsiteX11" fmla="*/ 27570 w 188394"/>
                      <a:gd name="connsiteY11" fmla="*/ 183799 h 271103"/>
                      <a:gd name="connsiteX12" fmla="*/ 13785 w 188394"/>
                      <a:gd name="connsiteY12" fmla="*/ 211369 h 271103"/>
                      <a:gd name="connsiteX13" fmla="*/ 4595 w 188394"/>
                      <a:gd name="connsiteY13" fmla="*/ 238939 h 271103"/>
                      <a:gd name="connsiteX14" fmla="*/ 0 w 188394"/>
                      <a:gd name="connsiteY14" fmla="*/ 252724 h 271103"/>
                      <a:gd name="connsiteX15" fmla="*/ 0 w 188394"/>
                      <a:gd name="connsiteY15" fmla="*/ 271103 h 27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94" h="271103">
                        <a:moveTo>
                          <a:pt x="188394" y="0"/>
                        </a:moveTo>
                        <a:cubicBezTo>
                          <a:pt x="180736" y="4595"/>
                          <a:pt x="172564" y="8426"/>
                          <a:pt x="165419" y="13785"/>
                        </a:cubicBezTo>
                        <a:cubicBezTo>
                          <a:pt x="137883" y="34437"/>
                          <a:pt x="165495" y="22950"/>
                          <a:pt x="137849" y="32165"/>
                        </a:cubicBezTo>
                        <a:cubicBezTo>
                          <a:pt x="113342" y="68925"/>
                          <a:pt x="145507" y="24507"/>
                          <a:pt x="114874" y="55140"/>
                        </a:cubicBezTo>
                        <a:cubicBezTo>
                          <a:pt x="84238" y="85776"/>
                          <a:pt x="128660" y="53606"/>
                          <a:pt x="91900" y="78115"/>
                        </a:cubicBezTo>
                        <a:cubicBezTo>
                          <a:pt x="88837" y="82710"/>
                          <a:pt x="86615" y="87994"/>
                          <a:pt x="82710" y="91899"/>
                        </a:cubicBezTo>
                        <a:cubicBezTo>
                          <a:pt x="78805" y="95804"/>
                          <a:pt x="72375" y="96777"/>
                          <a:pt x="68925" y="101089"/>
                        </a:cubicBezTo>
                        <a:cubicBezTo>
                          <a:pt x="65899" y="104871"/>
                          <a:pt x="66496" y="110542"/>
                          <a:pt x="64330" y="114874"/>
                        </a:cubicBezTo>
                        <a:cubicBezTo>
                          <a:pt x="61860" y="119813"/>
                          <a:pt x="57610" y="123720"/>
                          <a:pt x="55140" y="128659"/>
                        </a:cubicBezTo>
                        <a:cubicBezTo>
                          <a:pt x="51468" y="136004"/>
                          <a:pt x="47913" y="153954"/>
                          <a:pt x="45950" y="160824"/>
                        </a:cubicBezTo>
                        <a:cubicBezTo>
                          <a:pt x="44619" y="165481"/>
                          <a:pt x="44381" y="170827"/>
                          <a:pt x="41355" y="174609"/>
                        </a:cubicBezTo>
                        <a:cubicBezTo>
                          <a:pt x="37905" y="178921"/>
                          <a:pt x="32165" y="180736"/>
                          <a:pt x="27570" y="183799"/>
                        </a:cubicBezTo>
                        <a:cubicBezTo>
                          <a:pt x="10812" y="234073"/>
                          <a:pt x="37538" y="157924"/>
                          <a:pt x="13785" y="211369"/>
                        </a:cubicBezTo>
                        <a:cubicBezTo>
                          <a:pt x="9851" y="220221"/>
                          <a:pt x="7658" y="229749"/>
                          <a:pt x="4595" y="238939"/>
                        </a:cubicBezTo>
                        <a:cubicBezTo>
                          <a:pt x="3063" y="243534"/>
                          <a:pt x="0" y="247880"/>
                          <a:pt x="0" y="252724"/>
                        </a:cubicBezTo>
                        <a:lnTo>
                          <a:pt x="0" y="27110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2" name="フリーフォーム 881"/>
                  <p:cNvSpPr/>
                  <p:nvPr/>
                </p:nvSpPr>
                <p:spPr>
                  <a:xfrm>
                    <a:off x="1279358" y="3455421"/>
                    <a:ext cx="558632" cy="966365"/>
                  </a:xfrm>
                  <a:custGeom>
                    <a:avLst/>
                    <a:gdLst>
                      <a:gd name="connsiteX0" fmla="*/ 558632 w 558632"/>
                      <a:gd name="connsiteY0" fmla="*/ 0 h 966365"/>
                      <a:gd name="connsiteX1" fmla="*/ 521872 w 558632"/>
                      <a:gd name="connsiteY1" fmla="*/ 9190 h 966365"/>
                      <a:gd name="connsiteX2" fmla="*/ 512682 w 558632"/>
                      <a:gd name="connsiteY2" fmla="*/ 22975 h 966365"/>
                      <a:gd name="connsiteX3" fmla="*/ 471327 w 558632"/>
                      <a:gd name="connsiteY3" fmla="*/ 55140 h 966365"/>
                      <a:gd name="connsiteX4" fmla="*/ 429973 w 558632"/>
                      <a:gd name="connsiteY4" fmla="*/ 73520 h 966365"/>
                      <a:gd name="connsiteX5" fmla="*/ 416188 w 558632"/>
                      <a:gd name="connsiteY5" fmla="*/ 78115 h 966365"/>
                      <a:gd name="connsiteX6" fmla="*/ 402403 w 558632"/>
                      <a:gd name="connsiteY6" fmla="*/ 87305 h 966365"/>
                      <a:gd name="connsiteX7" fmla="*/ 388618 w 558632"/>
                      <a:gd name="connsiteY7" fmla="*/ 91900 h 966365"/>
                      <a:gd name="connsiteX8" fmla="*/ 347263 w 558632"/>
                      <a:gd name="connsiteY8" fmla="*/ 114874 h 966365"/>
                      <a:gd name="connsiteX9" fmla="*/ 319693 w 558632"/>
                      <a:gd name="connsiteY9" fmla="*/ 133254 h 966365"/>
                      <a:gd name="connsiteX10" fmla="*/ 292123 w 558632"/>
                      <a:gd name="connsiteY10" fmla="*/ 142444 h 966365"/>
                      <a:gd name="connsiteX11" fmla="*/ 282933 w 558632"/>
                      <a:gd name="connsiteY11" fmla="*/ 156229 h 966365"/>
                      <a:gd name="connsiteX12" fmla="*/ 278338 w 558632"/>
                      <a:gd name="connsiteY12" fmla="*/ 170014 h 966365"/>
                      <a:gd name="connsiteX13" fmla="*/ 264554 w 558632"/>
                      <a:gd name="connsiteY13" fmla="*/ 174609 h 966365"/>
                      <a:gd name="connsiteX14" fmla="*/ 259959 w 558632"/>
                      <a:gd name="connsiteY14" fmla="*/ 188394 h 966365"/>
                      <a:gd name="connsiteX15" fmla="*/ 246174 w 558632"/>
                      <a:gd name="connsiteY15" fmla="*/ 197584 h 966365"/>
                      <a:gd name="connsiteX16" fmla="*/ 236984 w 558632"/>
                      <a:gd name="connsiteY16" fmla="*/ 225154 h 966365"/>
                      <a:gd name="connsiteX17" fmla="*/ 232389 w 558632"/>
                      <a:gd name="connsiteY17" fmla="*/ 238939 h 966365"/>
                      <a:gd name="connsiteX18" fmla="*/ 223199 w 558632"/>
                      <a:gd name="connsiteY18" fmla="*/ 252724 h 966365"/>
                      <a:gd name="connsiteX19" fmla="*/ 214009 w 558632"/>
                      <a:gd name="connsiteY19" fmla="*/ 280294 h 966365"/>
                      <a:gd name="connsiteX20" fmla="*/ 209414 w 558632"/>
                      <a:gd name="connsiteY20" fmla="*/ 294078 h 966365"/>
                      <a:gd name="connsiteX21" fmla="*/ 200224 w 558632"/>
                      <a:gd name="connsiteY21" fmla="*/ 399763 h 966365"/>
                      <a:gd name="connsiteX22" fmla="*/ 195629 w 558632"/>
                      <a:gd name="connsiteY22" fmla="*/ 427333 h 966365"/>
                      <a:gd name="connsiteX23" fmla="*/ 191034 w 558632"/>
                      <a:gd name="connsiteY23" fmla="*/ 464093 h 966365"/>
                      <a:gd name="connsiteX24" fmla="*/ 181844 w 558632"/>
                      <a:gd name="connsiteY24" fmla="*/ 533017 h 966365"/>
                      <a:gd name="connsiteX25" fmla="*/ 177249 w 558632"/>
                      <a:gd name="connsiteY25" fmla="*/ 546802 h 966365"/>
                      <a:gd name="connsiteX26" fmla="*/ 172654 w 558632"/>
                      <a:gd name="connsiteY26" fmla="*/ 574372 h 966365"/>
                      <a:gd name="connsiteX27" fmla="*/ 163464 w 558632"/>
                      <a:gd name="connsiteY27" fmla="*/ 588157 h 966365"/>
                      <a:gd name="connsiteX28" fmla="*/ 149679 w 558632"/>
                      <a:gd name="connsiteY28" fmla="*/ 634107 h 966365"/>
                      <a:gd name="connsiteX29" fmla="*/ 145084 w 558632"/>
                      <a:gd name="connsiteY29" fmla="*/ 666271 h 966365"/>
                      <a:gd name="connsiteX30" fmla="*/ 131299 w 558632"/>
                      <a:gd name="connsiteY30" fmla="*/ 712221 h 966365"/>
                      <a:gd name="connsiteX31" fmla="*/ 122109 w 558632"/>
                      <a:gd name="connsiteY31" fmla="*/ 739791 h 966365"/>
                      <a:gd name="connsiteX32" fmla="*/ 112919 w 558632"/>
                      <a:gd name="connsiteY32" fmla="*/ 767361 h 966365"/>
                      <a:gd name="connsiteX33" fmla="*/ 108324 w 558632"/>
                      <a:gd name="connsiteY33" fmla="*/ 781146 h 966365"/>
                      <a:gd name="connsiteX34" fmla="*/ 94539 w 558632"/>
                      <a:gd name="connsiteY34" fmla="*/ 790336 h 966365"/>
                      <a:gd name="connsiteX35" fmla="*/ 62375 w 558632"/>
                      <a:gd name="connsiteY35" fmla="*/ 827096 h 966365"/>
                      <a:gd name="connsiteX36" fmla="*/ 39400 w 558632"/>
                      <a:gd name="connsiteY36" fmla="*/ 868450 h 966365"/>
                      <a:gd name="connsiteX37" fmla="*/ 30210 w 558632"/>
                      <a:gd name="connsiteY37" fmla="*/ 882235 h 966365"/>
                      <a:gd name="connsiteX38" fmla="*/ 21020 w 558632"/>
                      <a:gd name="connsiteY38" fmla="*/ 909805 h 966365"/>
                      <a:gd name="connsiteX39" fmla="*/ 7235 w 558632"/>
                      <a:gd name="connsiteY39" fmla="*/ 937375 h 966365"/>
                      <a:gd name="connsiteX40" fmla="*/ 2640 w 558632"/>
                      <a:gd name="connsiteY40" fmla="*/ 964945 h 966365"/>
                      <a:gd name="connsiteX41" fmla="*/ 30210 w 558632"/>
                      <a:gd name="connsiteY41" fmla="*/ 955755 h 966365"/>
                      <a:gd name="connsiteX42" fmla="*/ 48590 w 558632"/>
                      <a:gd name="connsiteY42" fmla="*/ 932780 h 96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8632" h="966365">
                        <a:moveTo>
                          <a:pt x="558632" y="0"/>
                        </a:moveTo>
                        <a:cubicBezTo>
                          <a:pt x="557488" y="229"/>
                          <a:pt x="526582" y="5422"/>
                          <a:pt x="521872" y="9190"/>
                        </a:cubicBezTo>
                        <a:cubicBezTo>
                          <a:pt x="517560" y="12640"/>
                          <a:pt x="516217" y="18732"/>
                          <a:pt x="512682" y="22975"/>
                        </a:cubicBezTo>
                        <a:cubicBezTo>
                          <a:pt x="503533" y="33954"/>
                          <a:pt x="483150" y="51199"/>
                          <a:pt x="471327" y="55140"/>
                        </a:cubicBezTo>
                        <a:cubicBezTo>
                          <a:pt x="400199" y="78850"/>
                          <a:pt x="473664" y="51674"/>
                          <a:pt x="429973" y="73520"/>
                        </a:cubicBezTo>
                        <a:cubicBezTo>
                          <a:pt x="425641" y="75686"/>
                          <a:pt x="420520" y="75949"/>
                          <a:pt x="416188" y="78115"/>
                        </a:cubicBezTo>
                        <a:cubicBezTo>
                          <a:pt x="411249" y="80585"/>
                          <a:pt x="407342" y="84835"/>
                          <a:pt x="402403" y="87305"/>
                        </a:cubicBezTo>
                        <a:cubicBezTo>
                          <a:pt x="398071" y="89471"/>
                          <a:pt x="392852" y="89548"/>
                          <a:pt x="388618" y="91900"/>
                        </a:cubicBezTo>
                        <a:cubicBezTo>
                          <a:pt x="341223" y="118230"/>
                          <a:pt x="378453" y="104480"/>
                          <a:pt x="347263" y="114874"/>
                        </a:cubicBezTo>
                        <a:cubicBezTo>
                          <a:pt x="338073" y="121001"/>
                          <a:pt x="330171" y="129761"/>
                          <a:pt x="319693" y="133254"/>
                        </a:cubicBezTo>
                        <a:lnTo>
                          <a:pt x="292123" y="142444"/>
                        </a:lnTo>
                        <a:cubicBezTo>
                          <a:pt x="289060" y="147039"/>
                          <a:pt x="285403" y="151290"/>
                          <a:pt x="282933" y="156229"/>
                        </a:cubicBezTo>
                        <a:cubicBezTo>
                          <a:pt x="280767" y="160561"/>
                          <a:pt x="281763" y="166589"/>
                          <a:pt x="278338" y="170014"/>
                        </a:cubicBezTo>
                        <a:cubicBezTo>
                          <a:pt x="274913" y="173439"/>
                          <a:pt x="269149" y="173077"/>
                          <a:pt x="264554" y="174609"/>
                        </a:cubicBezTo>
                        <a:cubicBezTo>
                          <a:pt x="263022" y="179204"/>
                          <a:pt x="262985" y="184612"/>
                          <a:pt x="259959" y="188394"/>
                        </a:cubicBezTo>
                        <a:cubicBezTo>
                          <a:pt x="256509" y="192706"/>
                          <a:pt x="249101" y="192901"/>
                          <a:pt x="246174" y="197584"/>
                        </a:cubicBezTo>
                        <a:cubicBezTo>
                          <a:pt x="241040" y="205799"/>
                          <a:pt x="240047" y="215964"/>
                          <a:pt x="236984" y="225154"/>
                        </a:cubicBezTo>
                        <a:cubicBezTo>
                          <a:pt x="235452" y="229749"/>
                          <a:pt x="235076" y="234909"/>
                          <a:pt x="232389" y="238939"/>
                        </a:cubicBezTo>
                        <a:cubicBezTo>
                          <a:pt x="229326" y="243534"/>
                          <a:pt x="225442" y="247677"/>
                          <a:pt x="223199" y="252724"/>
                        </a:cubicBezTo>
                        <a:cubicBezTo>
                          <a:pt x="219265" y="261576"/>
                          <a:pt x="217072" y="271104"/>
                          <a:pt x="214009" y="280294"/>
                        </a:cubicBezTo>
                        <a:lnTo>
                          <a:pt x="209414" y="294078"/>
                        </a:lnTo>
                        <a:cubicBezTo>
                          <a:pt x="198441" y="370892"/>
                          <a:pt x="212083" y="269316"/>
                          <a:pt x="200224" y="399763"/>
                        </a:cubicBezTo>
                        <a:cubicBezTo>
                          <a:pt x="199380" y="409042"/>
                          <a:pt x="196947" y="418110"/>
                          <a:pt x="195629" y="427333"/>
                        </a:cubicBezTo>
                        <a:cubicBezTo>
                          <a:pt x="193883" y="439558"/>
                          <a:pt x="192477" y="451829"/>
                          <a:pt x="191034" y="464093"/>
                        </a:cubicBezTo>
                        <a:cubicBezTo>
                          <a:pt x="188545" y="485246"/>
                          <a:pt x="186613" y="511556"/>
                          <a:pt x="181844" y="533017"/>
                        </a:cubicBezTo>
                        <a:cubicBezTo>
                          <a:pt x="180793" y="537745"/>
                          <a:pt x="178300" y="542074"/>
                          <a:pt x="177249" y="546802"/>
                        </a:cubicBezTo>
                        <a:cubicBezTo>
                          <a:pt x="175228" y="555897"/>
                          <a:pt x="175600" y="565533"/>
                          <a:pt x="172654" y="574372"/>
                        </a:cubicBezTo>
                        <a:cubicBezTo>
                          <a:pt x="170908" y="579611"/>
                          <a:pt x="165707" y="583110"/>
                          <a:pt x="163464" y="588157"/>
                        </a:cubicBezTo>
                        <a:cubicBezTo>
                          <a:pt x="159775" y="596457"/>
                          <a:pt x="151735" y="622797"/>
                          <a:pt x="149679" y="634107"/>
                        </a:cubicBezTo>
                        <a:cubicBezTo>
                          <a:pt x="147742" y="644762"/>
                          <a:pt x="147021" y="655616"/>
                          <a:pt x="145084" y="666271"/>
                        </a:cubicBezTo>
                        <a:cubicBezTo>
                          <a:pt x="142306" y="681549"/>
                          <a:pt x="136095" y="697833"/>
                          <a:pt x="131299" y="712221"/>
                        </a:cubicBezTo>
                        <a:lnTo>
                          <a:pt x="122109" y="739791"/>
                        </a:lnTo>
                        <a:lnTo>
                          <a:pt x="112919" y="767361"/>
                        </a:lnTo>
                        <a:cubicBezTo>
                          <a:pt x="111387" y="771956"/>
                          <a:pt x="112354" y="778459"/>
                          <a:pt x="108324" y="781146"/>
                        </a:cubicBezTo>
                        <a:lnTo>
                          <a:pt x="94539" y="790336"/>
                        </a:lnTo>
                        <a:cubicBezTo>
                          <a:pt x="73097" y="822501"/>
                          <a:pt x="85350" y="811779"/>
                          <a:pt x="62375" y="827096"/>
                        </a:cubicBezTo>
                        <a:cubicBezTo>
                          <a:pt x="54287" y="851359"/>
                          <a:pt x="60467" y="836850"/>
                          <a:pt x="39400" y="868450"/>
                        </a:cubicBezTo>
                        <a:cubicBezTo>
                          <a:pt x="36337" y="873045"/>
                          <a:pt x="31956" y="876996"/>
                          <a:pt x="30210" y="882235"/>
                        </a:cubicBezTo>
                        <a:cubicBezTo>
                          <a:pt x="27147" y="891425"/>
                          <a:pt x="26393" y="901745"/>
                          <a:pt x="21020" y="909805"/>
                        </a:cubicBezTo>
                        <a:cubicBezTo>
                          <a:pt x="12758" y="922197"/>
                          <a:pt x="10406" y="923107"/>
                          <a:pt x="7235" y="937375"/>
                        </a:cubicBezTo>
                        <a:cubicBezTo>
                          <a:pt x="5214" y="946470"/>
                          <a:pt x="-4635" y="959125"/>
                          <a:pt x="2640" y="964945"/>
                        </a:cubicBezTo>
                        <a:cubicBezTo>
                          <a:pt x="10204" y="970996"/>
                          <a:pt x="30210" y="955755"/>
                          <a:pt x="30210" y="955755"/>
                        </a:cubicBezTo>
                        <a:cubicBezTo>
                          <a:pt x="40932" y="934312"/>
                          <a:pt x="33273" y="940438"/>
                          <a:pt x="48590" y="9327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3" name="フリーフォーム 882"/>
                  <p:cNvSpPr/>
                  <p:nvPr/>
                </p:nvSpPr>
                <p:spPr>
                  <a:xfrm>
                    <a:off x="1497753" y="3505966"/>
                    <a:ext cx="349427" cy="638701"/>
                  </a:xfrm>
                  <a:custGeom>
                    <a:avLst/>
                    <a:gdLst>
                      <a:gd name="connsiteX0" fmla="*/ 349427 w 349427"/>
                      <a:gd name="connsiteY0" fmla="*/ 0 h 638701"/>
                      <a:gd name="connsiteX1" fmla="*/ 326452 w 349427"/>
                      <a:gd name="connsiteY1" fmla="*/ 4595 h 638701"/>
                      <a:gd name="connsiteX2" fmla="*/ 321857 w 349427"/>
                      <a:gd name="connsiteY2" fmla="*/ 18380 h 638701"/>
                      <a:gd name="connsiteX3" fmla="*/ 308072 w 349427"/>
                      <a:gd name="connsiteY3" fmla="*/ 27570 h 638701"/>
                      <a:gd name="connsiteX4" fmla="*/ 289692 w 349427"/>
                      <a:gd name="connsiteY4" fmla="*/ 55140 h 638701"/>
                      <a:gd name="connsiteX5" fmla="*/ 266717 w 349427"/>
                      <a:gd name="connsiteY5" fmla="*/ 78114 h 638701"/>
                      <a:gd name="connsiteX6" fmla="*/ 262122 w 349427"/>
                      <a:gd name="connsiteY6" fmla="*/ 91899 h 638701"/>
                      <a:gd name="connsiteX7" fmla="*/ 229958 w 349427"/>
                      <a:gd name="connsiteY7" fmla="*/ 133254 h 638701"/>
                      <a:gd name="connsiteX8" fmla="*/ 211578 w 349427"/>
                      <a:gd name="connsiteY8" fmla="*/ 156229 h 638701"/>
                      <a:gd name="connsiteX9" fmla="*/ 193198 w 349427"/>
                      <a:gd name="connsiteY9" fmla="*/ 179204 h 638701"/>
                      <a:gd name="connsiteX10" fmla="*/ 184008 w 349427"/>
                      <a:gd name="connsiteY10" fmla="*/ 206774 h 638701"/>
                      <a:gd name="connsiteX11" fmla="*/ 174818 w 349427"/>
                      <a:gd name="connsiteY11" fmla="*/ 220559 h 638701"/>
                      <a:gd name="connsiteX12" fmla="*/ 165628 w 349427"/>
                      <a:gd name="connsiteY12" fmla="*/ 248128 h 638701"/>
                      <a:gd name="connsiteX13" fmla="*/ 151843 w 349427"/>
                      <a:gd name="connsiteY13" fmla="*/ 289483 h 638701"/>
                      <a:gd name="connsiteX14" fmla="*/ 138058 w 349427"/>
                      <a:gd name="connsiteY14" fmla="*/ 330838 h 638701"/>
                      <a:gd name="connsiteX15" fmla="*/ 133463 w 349427"/>
                      <a:gd name="connsiteY15" fmla="*/ 344623 h 638701"/>
                      <a:gd name="connsiteX16" fmla="*/ 119678 w 349427"/>
                      <a:gd name="connsiteY16" fmla="*/ 353813 h 638701"/>
                      <a:gd name="connsiteX17" fmla="*/ 110488 w 349427"/>
                      <a:gd name="connsiteY17" fmla="*/ 367598 h 638701"/>
                      <a:gd name="connsiteX18" fmla="*/ 96703 w 349427"/>
                      <a:gd name="connsiteY18" fmla="*/ 376788 h 638701"/>
                      <a:gd name="connsiteX19" fmla="*/ 78323 w 349427"/>
                      <a:gd name="connsiteY19" fmla="*/ 399763 h 638701"/>
                      <a:gd name="connsiteX20" fmla="*/ 55349 w 349427"/>
                      <a:gd name="connsiteY20" fmla="*/ 441117 h 638701"/>
                      <a:gd name="connsiteX21" fmla="*/ 46159 w 349427"/>
                      <a:gd name="connsiteY21" fmla="*/ 454902 h 638701"/>
                      <a:gd name="connsiteX22" fmla="*/ 36969 w 349427"/>
                      <a:gd name="connsiteY22" fmla="*/ 482472 h 638701"/>
                      <a:gd name="connsiteX23" fmla="*/ 32374 w 349427"/>
                      <a:gd name="connsiteY23" fmla="*/ 496257 h 638701"/>
                      <a:gd name="connsiteX24" fmla="*/ 27779 w 349427"/>
                      <a:gd name="connsiteY24" fmla="*/ 514637 h 638701"/>
                      <a:gd name="connsiteX25" fmla="*/ 18589 w 349427"/>
                      <a:gd name="connsiteY25" fmla="*/ 542207 h 638701"/>
                      <a:gd name="connsiteX26" fmla="*/ 9399 w 349427"/>
                      <a:gd name="connsiteY26" fmla="*/ 588157 h 638701"/>
                      <a:gd name="connsiteX27" fmla="*/ 209 w 349427"/>
                      <a:gd name="connsiteY27" fmla="*/ 638701 h 6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9427" h="638701">
                        <a:moveTo>
                          <a:pt x="349427" y="0"/>
                        </a:moveTo>
                        <a:cubicBezTo>
                          <a:pt x="341769" y="1532"/>
                          <a:pt x="332950" y="263"/>
                          <a:pt x="326452" y="4595"/>
                        </a:cubicBezTo>
                        <a:cubicBezTo>
                          <a:pt x="322422" y="7282"/>
                          <a:pt x="324883" y="14598"/>
                          <a:pt x="321857" y="18380"/>
                        </a:cubicBezTo>
                        <a:cubicBezTo>
                          <a:pt x="318407" y="22692"/>
                          <a:pt x="312667" y="24507"/>
                          <a:pt x="308072" y="27570"/>
                        </a:cubicBezTo>
                        <a:cubicBezTo>
                          <a:pt x="299997" y="51795"/>
                          <a:pt x="308814" y="32195"/>
                          <a:pt x="289692" y="55140"/>
                        </a:cubicBezTo>
                        <a:cubicBezTo>
                          <a:pt x="270547" y="78113"/>
                          <a:pt x="291989" y="61266"/>
                          <a:pt x="266717" y="78114"/>
                        </a:cubicBezTo>
                        <a:cubicBezTo>
                          <a:pt x="265185" y="82709"/>
                          <a:pt x="264474" y="87665"/>
                          <a:pt x="262122" y="91899"/>
                        </a:cubicBezTo>
                        <a:cubicBezTo>
                          <a:pt x="248382" y="116630"/>
                          <a:pt x="246701" y="116510"/>
                          <a:pt x="229958" y="133254"/>
                        </a:cubicBezTo>
                        <a:cubicBezTo>
                          <a:pt x="218408" y="167903"/>
                          <a:pt x="235331" y="126537"/>
                          <a:pt x="211578" y="156229"/>
                        </a:cubicBezTo>
                        <a:cubicBezTo>
                          <a:pt x="186213" y="187936"/>
                          <a:pt x="232704" y="152867"/>
                          <a:pt x="193198" y="179204"/>
                        </a:cubicBezTo>
                        <a:cubicBezTo>
                          <a:pt x="190135" y="188394"/>
                          <a:pt x="189381" y="198714"/>
                          <a:pt x="184008" y="206774"/>
                        </a:cubicBezTo>
                        <a:cubicBezTo>
                          <a:pt x="180945" y="211369"/>
                          <a:pt x="177061" y="215512"/>
                          <a:pt x="174818" y="220559"/>
                        </a:cubicBezTo>
                        <a:cubicBezTo>
                          <a:pt x="170884" y="229411"/>
                          <a:pt x="168691" y="238938"/>
                          <a:pt x="165628" y="248128"/>
                        </a:cubicBezTo>
                        <a:lnTo>
                          <a:pt x="151843" y="289483"/>
                        </a:lnTo>
                        <a:lnTo>
                          <a:pt x="138058" y="330838"/>
                        </a:lnTo>
                        <a:cubicBezTo>
                          <a:pt x="136526" y="335433"/>
                          <a:pt x="137493" y="341936"/>
                          <a:pt x="133463" y="344623"/>
                        </a:cubicBezTo>
                        <a:lnTo>
                          <a:pt x="119678" y="353813"/>
                        </a:lnTo>
                        <a:cubicBezTo>
                          <a:pt x="116615" y="358408"/>
                          <a:pt x="114393" y="363693"/>
                          <a:pt x="110488" y="367598"/>
                        </a:cubicBezTo>
                        <a:cubicBezTo>
                          <a:pt x="106583" y="371503"/>
                          <a:pt x="100153" y="372476"/>
                          <a:pt x="96703" y="376788"/>
                        </a:cubicBezTo>
                        <a:cubicBezTo>
                          <a:pt x="71338" y="408495"/>
                          <a:pt x="117829" y="373426"/>
                          <a:pt x="78323" y="399763"/>
                        </a:cubicBezTo>
                        <a:cubicBezTo>
                          <a:pt x="70235" y="424026"/>
                          <a:pt x="76415" y="409518"/>
                          <a:pt x="55349" y="441117"/>
                        </a:cubicBezTo>
                        <a:cubicBezTo>
                          <a:pt x="52286" y="445712"/>
                          <a:pt x="47905" y="449663"/>
                          <a:pt x="46159" y="454902"/>
                        </a:cubicBezTo>
                        <a:lnTo>
                          <a:pt x="36969" y="482472"/>
                        </a:lnTo>
                        <a:cubicBezTo>
                          <a:pt x="35437" y="487067"/>
                          <a:pt x="33549" y="491558"/>
                          <a:pt x="32374" y="496257"/>
                        </a:cubicBezTo>
                        <a:cubicBezTo>
                          <a:pt x="30842" y="502384"/>
                          <a:pt x="29594" y="508588"/>
                          <a:pt x="27779" y="514637"/>
                        </a:cubicBezTo>
                        <a:cubicBezTo>
                          <a:pt x="24995" y="523916"/>
                          <a:pt x="20489" y="532708"/>
                          <a:pt x="18589" y="542207"/>
                        </a:cubicBezTo>
                        <a:cubicBezTo>
                          <a:pt x="15526" y="557524"/>
                          <a:pt x="14339" y="573339"/>
                          <a:pt x="9399" y="588157"/>
                        </a:cubicBezTo>
                        <a:cubicBezTo>
                          <a:pt x="-2213" y="622991"/>
                          <a:pt x="209" y="606039"/>
                          <a:pt x="209" y="6387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4" name="フリーフォーム 883"/>
                  <p:cNvSpPr/>
                  <p:nvPr/>
                </p:nvSpPr>
                <p:spPr>
                  <a:xfrm>
                    <a:off x="1695546" y="3653005"/>
                    <a:ext cx="147039" cy="482472"/>
                  </a:xfrm>
                  <a:custGeom>
                    <a:avLst/>
                    <a:gdLst>
                      <a:gd name="connsiteX0" fmla="*/ 147039 w 147039"/>
                      <a:gd name="connsiteY0" fmla="*/ 0 h 482472"/>
                      <a:gd name="connsiteX1" fmla="*/ 124064 w 147039"/>
                      <a:gd name="connsiteY1" fmla="*/ 4595 h 482472"/>
                      <a:gd name="connsiteX2" fmla="*/ 114874 w 147039"/>
                      <a:gd name="connsiteY2" fmla="*/ 18380 h 482472"/>
                      <a:gd name="connsiteX3" fmla="*/ 101089 w 147039"/>
                      <a:gd name="connsiteY3" fmla="*/ 27570 h 482472"/>
                      <a:gd name="connsiteX4" fmla="*/ 91899 w 147039"/>
                      <a:gd name="connsiteY4" fmla="*/ 41355 h 482472"/>
                      <a:gd name="connsiteX5" fmla="*/ 64329 w 147039"/>
                      <a:gd name="connsiteY5" fmla="*/ 64330 h 482472"/>
                      <a:gd name="connsiteX6" fmla="*/ 55139 w 147039"/>
                      <a:gd name="connsiteY6" fmla="*/ 78115 h 482472"/>
                      <a:gd name="connsiteX7" fmla="*/ 27570 w 147039"/>
                      <a:gd name="connsiteY7" fmla="*/ 96494 h 482472"/>
                      <a:gd name="connsiteX8" fmla="*/ 9190 w 147039"/>
                      <a:gd name="connsiteY8" fmla="*/ 119469 h 482472"/>
                      <a:gd name="connsiteX9" fmla="*/ 4595 w 147039"/>
                      <a:gd name="connsiteY9" fmla="*/ 133254 h 482472"/>
                      <a:gd name="connsiteX10" fmla="*/ 0 w 147039"/>
                      <a:gd name="connsiteY10" fmla="*/ 220559 h 482472"/>
                      <a:gd name="connsiteX11" fmla="*/ 13785 w 147039"/>
                      <a:gd name="connsiteY11" fmla="*/ 330838 h 482472"/>
                      <a:gd name="connsiteX12" fmla="*/ 22975 w 147039"/>
                      <a:gd name="connsiteY12" fmla="*/ 427333 h 482472"/>
                      <a:gd name="connsiteX13" fmla="*/ 36760 w 147039"/>
                      <a:gd name="connsiteY13" fmla="*/ 454903 h 482472"/>
                      <a:gd name="connsiteX14" fmla="*/ 50544 w 147039"/>
                      <a:gd name="connsiteY14" fmla="*/ 464092 h 482472"/>
                      <a:gd name="connsiteX15" fmla="*/ 59734 w 147039"/>
                      <a:gd name="connsiteY15" fmla="*/ 482472 h 4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039" h="482472">
                        <a:moveTo>
                          <a:pt x="147039" y="0"/>
                        </a:moveTo>
                        <a:cubicBezTo>
                          <a:pt x="139381" y="1532"/>
                          <a:pt x="130845" y="720"/>
                          <a:pt x="124064" y="4595"/>
                        </a:cubicBezTo>
                        <a:cubicBezTo>
                          <a:pt x="119269" y="7335"/>
                          <a:pt x="118779" y="14475"/>
                          <a:pt x="114874" y="18380"/>
                        </a:cubicBezTo>
                        <a:cubicBezTo>
                          <a:pt x="110969" y="22285"/>
                          <a:pt x="105684" y="24507"/>
                          <a:pt x="101089" y="27570"/>
                        </a:cubicBezTo>
                        <a:cubicBezTo>
                          <a:pt x="98026" y="32165"/>
                          <a:pt x="95434" y="37112"/>
                          <a:pt x="91899" y="41355"/>
                        </a:cubicBezTo>
                        <a:cubicBezTo>
                          <a:pt x="80843" y="54622"/>
                          <a:pt x="77883" y="55294"/>
                          <a:pt x="64329" y="64330"/>
                        </a:cubicBezTo>
                        <a:cubicBezTo>
                          <a:pt x="61266" y="68925"/>
                          <a:pt x="59295" y="74478"/>
                          <a:pt x="55139" y="78115"/>
                        </a:cubicBezTo>
                        <a:cubicBezTo>
                          <a:pt x="46827" y="85388"/>
                          <a:pt x="27570" y="96494"/>
                          <a:pt x="27570" y="96494"/>
                        </a:cubicBezTo>
                        <a:cubicBezTo>
                          <a:pt x="16020" y="131143"/>
                          <a:pt x="32943" y="89777"/>
                          <a:pt x="9190" y="119469"/>
                        </a:cubicBezTo>
                        <a:cubicBezTo>
                          <a:pt x="6164" y="123251"/>
                          <a:pt x="6127" y="128659"/>
                          <a:pt x="4595" y="133254"/>
                        </a:cubicBezTo>
                        <a:cubicBezTo>
                          <a:pt x="3063" y="162356"/>
                          <a:pt x="0" y="191417"/>
                          <a:pt x="0" y="220559"/>
                        </a:cubicBezTo>
                        <a:cubicBezTo>
                          <a:pt x="0" y="258298"/>
                          <a:pt x="6461" y="294220"/>
                          <a:pt x="13785" y="330838"/>
                        </a:cubicBezTo>
                        <a:cubicBezTo>
                          <a:pt x="17080" y="386857"/>
                          <a:pt x="12458" y="390525"/>
                          <a:pt x="22975" y="427333"/>
                        </a:cubicBezTo>
                        <a:cubicBezTo>
                          <a:pt x="25965" y="437797"/>
                          <a:pt x="28705" y="446848"/>
                          <a:pt x="36760" y="454903"/>
                        </a:cubicBezTo>
                        <a:cubicBezTo>
                          <a:pt x="40665" y="458808"/>
                          <a:pt x="45949" y="461029"/>
                          <a:pt x="50544" y="464092"/>
                        </a:cubicBezTo>
                        <a:cubicBezTo>
                          <a:pt x="55824" y="479932"/>
                          <a:pt x="51714" y="474452"/>
                          <a:pt x="59734" y="48247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5" name="フリーフォーム 884"/>
                  <p:cNvSpPr/>
                  <p:nvPr/>
                </p:nvSpPr>
                <p:spPr>
                  <a:xfrm>
                    <a:off x="1764470" y="3800044"/>
                    <a:ext cx="101090" cy="73520"/>
                  </a:xfrm>
                  <a:custGeom>
                    <a:avLst/>
                    <a:gdLst>
                      <a:gd name="connsiteX0" fmla="*/ 101090 w 101090"/>
                      <a:gd name="connsiteY0" fmla="*/ 0 h 73520"/>
                      <a:gd name="connsiteX1" fmla="*/ 59735 w 101090"/>
                      <a:gd name="connsiteY1" fmla="*/ 9190 h 73520"/>
                      <a:gd name="connsiteX2" fmla="*/ 45950 w 101090"/>
                      <a:gd name="connsiteY2" fmla="*/ 18380 h 73520"/>
                      <a:gd name="connsiteX3" fmla="*/ 13785 w 101090"/>
                      <a:gd name="connsiteY3" fmla="*/ 55140 h 73520"/>
                      <a:gd name="connsiteX4" fmla="*/ 0 w 101090"/>
                      <a:gd name="connsiteY4" fmla="*/ 73520 h 73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90" h="73520">
                        <a:moveTo>
                          <a:pt x="101090" y="0"/>
                        </a:moveTo>
                        <a:cubicBezTo>
                          <a:pt x="90501" y="1765"/>
                          <a:pt x="71047" y="3534"/>
                          <a:pt x="59735" y="9190"/>
                        </a:cubicBezTo>
                        <a:cubicBezTo>
                          <a:pt x="54796" y="11660"/>
                          <a:pt x="50545" y="15317"/>
                          <a:pt x="45950" y="18380"/>
                        </a:cubicBezTo>
                        <a:cubicBezTo>
                          <a:pt x="24507" y="50545"/>
                          <a:pt x="36760" y="39823"/>
                          <a:pt x="13785" y="55140"/>
                        </a:cubicBezTo>
                        <a:cubicBezTo>
                          <a:pt x="8107" y="72174"/>
                          <a:pt x="13522" y="66759"/>
                          <a:pt x="0" y="735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6" name="フリーフォーム 885"/>
                  <p:cNvSpPr/>
                  <p:nvPr/>
                </p:nvSpPr>
                <p:spPr>
                  <a:xfrm>
                    <a:off x="1594456" y="3584080"/>
                    <a:ext cx="252724" cy="560587"/>
                  </a:xfrm>
                  <a:custGeom>
                    <a:avLst/>
                    <a:gdLst>
                      <a:gd name="connsiteX0" fmla="*/ 252724 w 252724"/>
                      <a:gd name="connsiteY0" fmla="*/ 0 h 560587"/>
                      <a:gd name="connsiteX1" fmla="*/ 229749 w 252724"/>
                      <a:gd name="connsiteY1" fmla="*/ 4595 h 560587"/>
                      <a:gd name="connsiteX2" fmla="*/ 215964 w 252724"/>
                      <a:gd name="connsiteY2" fmla="*/ 18380 h 560587"/>
                      <a:gd name="connsiteX3" fmla="*/ 174609 w 252724"/>
                      <a:gd name="connsiteY3" fmla="*/ 45950 h 560587"/>
                      <a:gd name="connsiteX4" fmla="*/ 160824 w 252724"/>
                      <a:gd name="connsiteY4" fmla="*/ 55140 h 560587"/>
                      <a:gd name="connsiteX5" fmla="*/ 119470 w 252724"/>
                      <a:gd name="connsiteY5" fmla="*/ 68925 h 560587"/>
                      <a:gd name="connsiteX6" fmla="*/ 105685 w 252724"/>
                      <a:gd name="connsiteY6" fmla="*/ 73520 h 560587"/>
                      <a:gd name="connsiteX7" fmla="*/ 91900 w 252724"/>
                      <a:gd name="connsiteY7" fmla="*/ 82710 h 560587"/>
                      <a:gd name="connsiteX8" fmla="*/ 64330 w 252724"/>
                      <a:gd name="connsiteY8" fmla="*/ 91900 h 560587"/>
                      <a:gd name="connsiteX9" fmla="*/ 36760 w 252724"/>
                      <a:gd name="connsiteY9" fmla="*/ 110280 h 560587"/>
                      <a:gd name="connsiteX10" fmla="*/ 27570 w 252724"/>
                      <a:gd name="connsiteY10" fmla="*/ 124065 h 560587"/>
                      <a:gd name="connsiteX11" fmla="*/ 18380 w 252724"/>
                      <a:gd name="connsiteY11" fmla="*/ 151635 h 560587"/>
                      <a:gd name="connsiteX12" fmla="*/ 13785 w 252724"/>
                      <a:gd name="connsiteY12" fmla="*/ 165419 h 560587"/>
                      <a:gd name="connsiteX13" fmla="*/ 9190 w 252724"/>
                      <a:gd name="connsiteY13" fmla="*/ 183799 h 560587"/>
                      <a:gd name="connsiteX14" fmla="*/ 0 w 252724"/>
                      <a:gd name="connsiteY14" fmla="*/ 211369 h 560587"/>
                      <a:gd name="connsiteX15" fmla="*/ 4595 w 252724"/>
                      <a:gd name="connsiteY15" fmla="*/ 363003 h 560587"/>
                      <a:gd name="connsiteX16" fmla="*/ 13785 w 252724"/>
                      <a:gd name="connsiteY16" fmla="*/ 408953 h 560587"/>
                      <a:gd name="connsiteX17" fmla="*/ 18380 w 252724"/>
                      <a:gd name="connsiteY17" fmla="*/ 560587 h 56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24" h="560587">
                        <a:moveTo>
                          <a:pt x="252724" y="0"/>
                        </a:moveTo>
                        <a:cubicBezTo>
                          <a:pt x="245066" y="1532"/>
                          <a:pt x="236734" y="1102"/>
                          <a:pt x="229749" y="4595"/>
                        </a:cubicBezTo>
                        <a:cubicBezTo>
                          <a:pt x="223937" y="7501"/>
                          <a:pt x="221093" y="14390"/>
                          <a:pt x="215964" y="18380"/>
                        </a:cubicBezTo>
                        <a:lnTo>
                          <a:pt x="174609" y="45950"/>
                        </a:lnTo>
                        <a:cubicBezTo>
                          <a:pt x="170014" y="49013"/>
                          <a:pt x="166063" y="53394"/>
                          <a:pt x="160824" y="55140"/>
                        </a:cubicBezTo>
                        <a:lnTo>
                          <a:pt x="119470" y="68925"/>
                        </a:lnTo>
                        <a:cubicBezTo>
                          <a:pt x="114875" y="70457"/>
                          <a:pt x="109715" y="70833"/>
                          <a:pt x="105685" y="73520"/>
                        </a:cubicBezTo>
                        <a:cubicBezTo>
                          <a:pt x="101090" y="76583"/>
                          <a:pt x="96947" y="80467"/>
                          <a:pt x="91900" y="82710"/>
                        </a:cubicBezTo>
                        <a:cubicBezTo>
                          <a:pt x="83048" y="86644"/>
                          <a:pt x="72390" y="86527"/>
                          <a:pt x="64330" y="91900"/>
                        </a:cubicBezTo>
                        <a:lnTo>
                          <a:pt x="36760" y="110280"/>
                        </a:lnTo>
                        <a:cubicBezTo>
                          <a:pt x="33697" y="114875"/>
                          <a:pt x="29813" y="119018"/>
                          <a:pt x="27570" y="124065"/>
                        </a:cubicBezTo>
                        <a:cubicBezTo>
                          <a:pt x="23636" y="132917"/>
                          <a:pt x="21443" y="142445"/>
                          <a:pt x="18380" y="151635"/>
                        </a:cubicBezTo>
                        <a:cubicBezTo>
                          <a:pt x="16848" y="156230"/>
                          <a:pt x="14960" y="160720"/>
                          <a:pt x="13785" y="165419"/>
                        </a:cubicBezTo>
                        <a:cubicBezTo>
                          <a:pt x="12253" y="171546"/>
                          <a:pt x="11005" y="177750"/>
                          <a:pt x="9190" y="183799"/>
                        </a:cubicBezTo>
                        <a:cubicBezTo>
                          <a:pt x="6406" y="193078"/>
                          <a:pt x="0" y="211369"/>
                          <a:pt x="0" y="211369"/>
                        </a:cubicBezTo>
                        <a:cubicBezTo>
                          <a:pt x="1532" y="261914"/>
                          <a:pt x="1076" y="312558"/>
                          <a:pt x="4595" y="363003"/>
                        </a:cubicBezTo>
                        <a:cubicBezTo>
                          <a:pt x="5682" y="378585"/>
                          <a:pt x="13785" y="408953"/>
                          <a:pt x="13785" y="408953"/>
                        </a:cubicBezTo>
                        <a:cubicBezTo>
                          <a:pt x="20453" y="502310"/>
                          <a:pt x="18380" y="451785"/>
                          <a:pt x="18380" y="560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7" name="フリーフォーム 886"/>
                  <p:cNvSpPr/>
                  <p:nvPr/>
                </p:nvSpPr>
                <p:spPr>
                  <a:xfrm>
                    <a:off x="1631211" y="3391091"/>
                    <a:ext cx="188399" cy="280294"/>
                  </a:xfrm>
                  <a:custGeom>
                    <a:avLst/>
                    <a:gdLst>
                      <a:gd name="connsiteX0" fmla="*/ 188399 w 188399"/>
                      <a:gd name="connsiteY0" fmla="*/ 0 h 280294"/>
                      <a:gd name="connsiteX1" fmla="*/ 151639 w 188399"/>
                      <a:gd name="connsiteY1" fmla="*/ 13785 h 280294"/>
                      <a:gd name="connsiteX2" fmla="*/ 142449 w 188399"/>
                      <a:gd name="connsiteY2" fmla="*/ 27570 h 280294"/>
                      <a:gd name="connsiteX3" fmla="*/ 128664 w 188399"/>
                      <a:gd name="connsiteY3" fmla="*/ 41355 h 280294"/>
                      <a:gd name="connsiteX4" fmla="*/ 105690 w 188399"/>
                      <a:gd name="connsiteY4" fmla="*/ 64330 h 280294"/>
                      <a:gd name="connsiteX5" fmla="*/ 87310 w 188399"/>
                      <a:gd name="connsiteY5" fmla="*/ 91900 h 280294"/>
                      <a:gd name="connsiteX6" fmla="*/ 78120 w 188399"/>
                      <a:gd name="connsiteY6" fmla="*/ 105685 h 280294"/>
                      <a:gd name="connsiteX7" fmla="*/ 64335 w 188399"/>
                      <a:gd name="connsiteY7" fmla="*/ 119470 h 280294"/>
                      <a:gd name="connsiteX8" fmla="*/ 55145 w 188399"/>
                      <a:gd name="connsiteY8" fmla="*/ 147040 h 280294"/>
                      <a:gd name="connsiteX9" fmla="*/ 36765 w 188399"/>
                      <a:gd name="connsiteY9" fmla="*/ 188394 h 280294"/>
                      <a:gd name="connsiteX10" fmla="*/ 22980 w 188399"/>
                      <a:gd name="connsiteY10" fmla="*/ 234344 h 280294"/>
                      <a:gd name="connsiteX11" fmla="*/ 18385 w 188399"/>
                      <a:gd name="connsiteY11" fmla="*/ 248129 h 280294"/>
                      <a:gd name="connsiteX12" fmla="*/ 5 w 188399"/>
                      <a:gd name="connsiteY12" fmla="*/ 280294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399" h="280294">
                        <a:moveTo>
                          <a:pt x="188399" y="0"/>
                        </a:moveTo>
                        <a:cubicBezTo>
                          <a:pt x="171961" y="3288"/>
                          <a:pt x="163471" y="1953"/>
                          <a:pt x="151639" y="13785"/>
                        </a:cubicBezTo>
                        <a:cubicBezTo>
                          <a:pt x="147734" y="17690"/>
                          <a:pt x="145984" y="23327"/>
                          <a:pt x="142449" y="27570"/>
                        </a:cubicBezTo>
                        <a:cubicBezTo>
                          <a:pt x="138289" y="32562"/>
                          <a:pt x="132824" y="36363"/>
                          <a:pt x="128664" y="41355"/>
                        </a:cubicBezTo>
                        <a:cubicBezTo>
                          <a:pt x="109518" y="64330"/>
                          <a:pt x="130962" y="47481"/>
                          <a:pt x="105690" y="64330"/>
                        </a:cubicBezTo>
                        <a:lnTo>
                          <a:pt x="87310" y="91900"/>
                        </a:lnTo>
                        <a:cubicBezTo>
                          <a:pt x="84247" y="96495"/>
                          <a:pt x="82025" y="101780"/>
                          <a:pt x="78120" y="105685"/>
                        </a:cubicBezTo>
                        <a:lnTo>
                          <a:pt x="64335" y="119470"/>
                        </a:lnTo>
                        <a:cubicBezTo>
                          <a:pt x="61272" y="128660"/>
                          <a:pt x="60518" y="138980"/>
                          <a:pt x="55145" y="147040"/>
                        </a:cubicBezTo>
                        <a:cubicBezTo>
                          <a:pt x="43076" y="165144"/>
                          <a:pt x="43326" y="162148"/>
                          <a:pt x="36765" y="188394"/>
                        </a:cubicBezTo>
                        <a:cubicBezTo>
                          <a:pt x="29821" y="216172"/>
                          <a:pt x="34167" y="200783"/>
                          <a:pt x="22980" y="234344"/>
                        </a:cubicBezTo>
                        <a:cubicBezTo>
                          <a:pt x="21448" y="238939"/>
                          <a:pt x="21072" y="244099"/>
                          <a:pt x="18385" y="248129"/>
                        </a:cubicBezTo>
                        <a:cubicBezTo>
                          <a:pt x="-845" y="276973"/>
                          <a:pt x="5" y="264654"/>
                          <a:pt x="5" y="28029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8" name="フリーフォーム 887"/>
                  <p:cNvSpPr/>
                  <p:nvPr/>
                </p:nvSpPr>
                <p:spPr>
                  <a:xfrm>
                    <a:off x="1461796" y="3620278"/>
                    <a:ext cx="410547" cy="3079325"/>
                  </a:xfrm>
                  <a:custGeom>
                    <a:avLst/>
                    <a:gdLst>
                      <a:gd name="connsiteX0" fmla="*/ 410547 w 410547"/>
                      <a:gd name="connsiteY0" fmla="*/ 0 h 3079325"/>
                      <a:gd name="connsiteX1" fmla="*/ 379445 w 410547"/>
                      <a:gd name="connsiteY1" fmla="*/ 12440 h 3079325"/>
                      <a:gd name="connsiteX2" fmla="*/ 373224 w 410547"/>
                      <a:gd name="connsiteY2" fmla="*/ 31102 h 3079325"/>
                      <a:gd name="connsiteX3" fmla="*/ 335902 w 410547"/>
                      <a:gd name="connsiteY3" fmla="*/ 43542 h 3079325"/>
                      <a:gd name="connsiteX4" fmla="*/ 298580 w 410547"/>
                      <a:gd name="connsiteY4" fmla="*/ 68424 h 3079325"/>
                      <a:gd name="connsiteX5" fmla="*/ 279918 w 410547"/>
                      <a:gd name="connsiteY5" fmla="*/ 80865 h 3079325"/>
                      <a:gd name="connsiteX6" fmla="*/ 261257 w 410547"/>
                      <a:gd name="connsiteY6" fmla="*/ 87085 h 3079325"/>
                      <a:gd name="connsiteX7" fmla="*/ 248816 w 410547"/>
                      <a:gd name="connsiteY7" fmla="*/ 105746 h 3079325"/>
                      <a:gd name="connsiteX8" fmla="*/ 230155 w 410547"/>
                      <a:gd name="connsiteY8" fmla="*/ 118187 h 3079325"/>
                      <a:gd name="connsiteX9" fmla="*/ 205273 w 410547"/>
                      <a:gd name="connsiteY9" fmla="*/ 143069 h 3079325"/>
                      <a:gd name="connsiteX10" fmla="*/ 186612 w 410547"/>
                      <a:gd name="connsiteY10" fmla="*/ 180391 h 3079325"/>
                      <a:gd name="connsiteX11" fmla="*/ 174171 w 410547"/>
                      <a:gd name="connsiteY11" fmla="*/ 217714 h 3079325"/>
                      <a:gd name="connsiteX12" fmla="*/ 155510 w 410547"/>
                      <a:gd name="connsiteY12" fmla="*/ 255036 h 3079325"/>
                      <a:gd name="connsiteX13" fmla="*/ 143069 w 410547"/>
                      <a:gd name="connsiteY13" fmla="*/ 273698 h 3079325"/>
                      <a:gd name="connsiteX14" fmla="*/ 136849 w 410547"/>
                      <a:gd name="connsiteY14" fmla="*/ 292359 h 3079325"/>
                      <a:gd name="connsiteX15" fmla="*/ 111967 w 410547"/>
                      <a:gd name="connsiteY15" fmla="*/ 329681 h 3079325"/>
                      <a:gd name="connsiteX16" fmla="*/ 93306 w 410547"/>
                      <a:gd name="connsiteY16" fmla="*/ 367004 h 3079325"/>
                      <a:gd name="connsiteX17" fmla="*/ 80865 w 410547"/>
                      <a:gd name="connsiteY17" fmla="*/ 404326 h 3079325"/>
                      <a:gd name="connsiteX18" fmla="*/ 74645 w 410547"/>
                      <a:gd name="connsiteY18" fmla="*/ 422987 h 3079325"/>
                      <a:gd name="connsiteX19" fmla="*/ 62204 w 410547"/>
                      <a:gd name="connsiteY19" fmla="*/ 441649 h 3079325"/>
                      <a:gd name="connsiteX20" fmla="*/ 55984 w 410547"/>
                      <a:gd name="connsiteY20" fmla="*/ 472751 h 3079325"/>
                      <a:gd name="connsiteX21" fmla="*/ 49763 w 410547"/>
                      <a:gd name="connsiteY21" fmla="*/ 497632 h 3079325"/>
                      <a:gd name="connsiteX22" fmla="*/ 43543 w 410547"/>
                      <a:gd name="connsiteY22" fmla="*/ 534955 h 3079325"/>
                      <a:gd name="connsiteX23" fmla="*/ 31102 w 410547"/>
                      <a:gd name="connsiteY23" fmla="*/ 671804 h 3079325"/>
                      <a:gd name="connsiteX24" fmla="*/ 24882 w 410547"/>
                      <a:gd name="connsiteY24" fmla="*/ 690465 h 3079325"/>
                      <a:gd name="connsiteX25" fmla="*/ 24882 w 410547"/>
                      <a:gd name="connsiteY25" fmla="*/ 926840 h 3079325"/>
                      <a:gd name="connsiteX26" fmla="*/ 31102 w 410547"/>
                      <a:gd name="connsiteY26" fmla="*/ 1113453 h 3079325"/>
                      <a:gd name="connsiteX27" fmla="*/ 55984 w 410547"/>
                      <a:gd name="connsiteY27" fmla="*/ 1200538 h 3079325"/>
                      <a:gd name="connsiteX28" fmla="*/ 62204 w 410547"/>
                      <a:gd name="connsiteY28" fmla="*/ 1219200 h 3079325"/>
                      <a:gd name="connsiteX29" fmla="*/ 68424 w 410547"/>
                      <a:gd name="connsiteY29" fmla="*/ 1237861 h 3079325"/>
                      <a:gd name="connsiteX30" fmla="*/ 62204 w 410547"/>
                      <a:gd name="connsiteY30" fmla="*/ 1387151 h 3079325"/>
                      <a:gd name="connsiteX31" fmla="*/ 43543 w 410547"/>
                      <a:gd name="connsiteY31" fmla="*/ 1449355 h 3079325"/>
                      <a:gd name="connsiteX32" fmla="*/ 31102 w 410547"/>
                      <a:gd name="connsiteY32" fmla="*/ 1492898 h 3079325"/>
                      <a:gd name="connsiteX33" fmla="*/ 18661 w 410547"/>
                      <a:gd name="connsiteY33" fmla="*/ 1530220 h 3079325"/>
                      <a:gd name="connsiteX34" fmla="*/ 12441 w 410547"/>
                      <a:gd name="connsiteY34" fmla="*/ 1679510 h 3079325"/>
                      <a:gd name="connsiteX35" fmla="*/ 6220 w 410547"/>
                      <a:gd name="connsiteY35" fmla="*/ 1859902 h 3079325"/>
                      <a:gd name="connsiteX36" fmla="*/ 0 w 410547"/>
                      <a:gd name="connsiteY36" fmla="*/ 1946987 h 3079325"/>
                      <a:gd name="connsiteX37" fmla="*/ 18661 w 410547"/>
                      <a:gd name="connsiteY37" fmla="*/ 2083836 h 3079325"/>
                      <a:gd name="connsiteX38" fmla="*/ 24882 w 410547"/>
                      <a:gd name="connsiteY38" fmla="*/ 2127379 h 3079325"/>
                      <a:gd name="connsiteX39" fmla="*/ 31102 w 410547"/>
                      <a:gd name="connsiteY39" fmla="*/ 2146040 h 3079325"/>
                      <a:gd name="connsiteX40" fmla="*/ 43543 w 410547"/>
                      <a:gd name="connsiteY40" fmla="*/ 2208244 h 3079325"/>
                      <a:gd name="connsiteX41" fmla="*/ 55984 w 410547"/>
                      <a:gd name="connsiteY41" fmla="*/ 2245567 h 3079325"/>
                      <a:gd name="connsiteX42" fmla="*/ 68424 w 410547"/>
                      <a:gd name="connsiteY42" fmla="*/ 2382416 h 3079325"/>
                      <a:gd name="connsiteX43" fmla="*/ 74645 w 410547"/>
                      <a:gd name="connsiteY43" fmla="*/ 2475722 h 3079325"/>
                      <a:gd name="connsiteX44" fmla="*/ 87086 w 410547"/>
                      <a:gd name="connsiteY44" fmla="*/ 2525485 h 3079325"/>
                      <a:gd name="connsiteX45" fmla="*/ 93306 w 410547"/>
                      <a:gd name="connsiteY45" fmla="*/ 2668555 h 3079325"/>
                      <a:gd name="connsiteX46" fmla="*/ 111967 w 410547"/>
                      <a:gd name="connsiteY46" fmla="*/ 2736979 h 3079325"/>
                      <a:gd name="connsiteX47" fmla="*/ 118188 w 410547"/>
                      <a:gd name="connsiteY47" fmla="*/ 2780522 h 3079325"/>
                      <a:gd name="connsiteX48" fmla="*/ 130628 w 410547"/>
                      <a:gd name="connsiteY48" fmla="*/ 2898710 h 3079325"/>
                      <a:gd name="connsiteX49" fmla="*/ 124408 w 410547"/>
                      <a:gd name="connsiteY49" fmla="*/ 2973355 h 3079325"/>
                      <a:gd name="connsiteX50" fmla="*/ 136849 w 410547"/>
                      <a:gd name="connsiteY50" fmla="*/ 3079102 h 3079325"/>
                      <a:gd name="connsiteX51" fmla="*/ 143069 w 410547"/>
                      <a:gd name="connsiteY51" fmla="*/ 3079102 h 30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0547" h="3079325">
                        <a:moveTo>
                          <a:pt x="410547" y="0"/>
                        </a:moveTo>
                        <a:cubicBezTo>
                          <a:pt x="400180" y="4147"/>
                          <a:pt x="388023" y="5292"/>
                          <a:pt x="379445" y="12440"/>
                        </a:cubicBezTo>
                        <a:cubicBezTo>
                          <a:pt x="374408" y="16638"/>
                          <a:pt x="378560" y="27291"/>
                          <a:pt x="373224" y="31102"/>
                        </a:cubicBezTo>
                        <a:cubicBezTo>
                          <a:pt x="362553" y="38724"/>
                          <a:pt x="335902" y="43542"/>
                          <a:pt x="335902" y="43542"/>
                        </a:cubicBezTo>
                        <a:lnTo>
                          <a:pt x="298580" y="68424"/>
                        </a:lnTo>
                        <a:cubicBezTo>
                          <a:pt x="292359" y="72571"/>
                          <a:pt x="287011" y="78501"/>
                          <a:pt x="279918" y="80865"/>
                        </a:cubicBezTo>
                        <a:lnTo>
                          <a:pt x="261257" y="87085"/>
                        </a:lnTo>
                        <a:cubicBezTo>
                          <a:pt x="257110" y="93305"/>
                          <a:pt x="254102" y="100460"/>
                          <a:pt x="248816" y="105746"/>
                        </a:cubicBezTo>
                        <a:cubicBezTo>
                          <a:pt x="243530" y="111032"/>
                          <a:pt x="234825" y="112349"/>
                          <a:pt x="230155" y="118187"/>
                        </a:cubicBezTo>
                        <a:cubicBezTo>
                          <a:pt x="206028" y="148347"/>
                          <a:pt x="245989" y="129499"/>
                          <a:pt x="205273" y="143069"/>
                        </a:cubicBezTo>
                        <a:cubicBezTo>
                          <a:pt x="182591" y="211119"/>
                          <a:pt x="218765" y="108048"/>
                          <a:pt x="186612" y="180391"/>
                        </a:cubicBezTo>
                        <a:cubicBezTo>
                          <a:pt x="181286" y="192375"/>
                          <a:pt x="181445" y="206802"/>
                          <a:pt x="174171" y="217714"/>
                        </a:cubicBezTo>
                        <a:cubicBezTo>
                          <a:pt x="138517" y="271198"/>
                          <a:pt x="181266" y="203526"/>
                          <a:pt x="155510" y="255036"/>
                        </a:cubicBezTo>
                        <a:cubicBezTo>
                          <a:pt x="152166" y="261723"/>
                          <a:pt x="147216" y="267477"/>
                          <a:pt x="143069" y="273698"/>
                        </a:cubicBezTo>
                        <a:cubicBezTo>
                          <a:pt x="140996" y="279918"/>
                          <a:pt x="140033" y="286627"/>
                          <a:pt x="136849" y="292359"/>
                        </a:cubicBezTo>
                        <a:cubicBezTo>
                          <a:pt x="129588" y="305429"/>
                          <a:pt x="111967" y="329681"/>
                          <a:pt x="111967" y="329681"/>
                        </a:cubicBezTo>
                        <a:cubicBezTo>
                          <a:pt x="89287" y="397725"/>
                          <a:pt x="125457" y="294665"/>
                          <a:pt x="93306" y="367004"/>
                        </a:cubicBezTo>
                        <a:cubicBezTo>
                          <a:pt x="87980" y="378987"/>
                          <a:pt x="85012" y="391885"/>
                          <a:pt x="80865" y="404326"/>
                        </a:cubicBezTo>
                        <a:cubicBezTo>
                          <a:pt x="78792" y="410546"/>
                          <a:pt x="78282" y="417531"/>
                          <a:pt x="74645" y="422987"/>
                        </a:cubicBezTo>
                        <a:lnTo>
                          <a:pt x="62204" y="441649"/>
                        </a:lnTo>
                        <a:cubicBezTo>
                          <a:pt x="60131" y="452016"/>
                          <a:pt x="58278" y="462430"/>
                          <a:pt x="55984" y="472751"/>
                        </a:cubicBezTo>
                        <a:cubicBezTo>
                          <a:pt x="54129" y="481096"/>
                          <a:pt x="51440" y="489249"/>
                          <a:pt x="49763" y="497632"/>
                        </a:cubicBezTo>
                        <a:cubicBezTo>
                          <a:pt x="47289" y="510000"/>
                          <a:pt x="45616" y="522514"/>
                          <a:pt x="43543" y="534955"/>
                        </a:cubicBezTo>
                        <a:cubicBezTo>
                          <a:pt x="40867" y="575093"/>
                          <a:pt x="39604" y="629292"/>
                          <a:pt x="31102" y="671804"/>
                        </a:cubicBezTo>
                        <a:cubicBezTo>
                          <a:pt x="29816" y="678233"/>
                          <a:pt x="26955" y="684245"/>
                          <a:pt x="24882" y="690465"/>
                        </a:cubicBezTo>
                        <a:cubicBezTo>
                          <a:pt x="14794" y="831682"/>
                          <a:pt x="17994" y="740855"/>
                          <a:pt x="24882" y="926840"/>
                        </a:cubicBezTo>
                        <a:cubicBezTo>
                          <a:pt x="27186" y="989036"/>
                          <a:pt x="26204" y="1051407"/>
                          <a:pt x="31102" y="1113453"/>
                        </a:cubicBezTo>
                        <a:cubicBezTo>
                          <a:pt x="32718" y="1133924"/>
                          <a:pt x="48878" y="1179218"/>
                          <a:pt x="55984" y="1200538"/>
                        </a:cubicBezTo>
                        <a:lnTo>
                          <a:pt x="62204" y="1219200"/>
                        </a:lnTo>
                        <a:lnTo>
                          <a:pt x="68424" y="1237861"/>
                        </a:lnTo>
                        <a:cubicBezTo>
                          <a:pt x="66351" y="1287624"/>
                          <a:pt x="65752" y="1337471"/>
                          <a:pt x="62204" y="1387151"/>
                        </a:cubicBezTo>
                        <a:cubicBezTo>
                          <a:pt x="61349" y="1399117"/>
                          <a:pt x="45578" y="1443250"/>
                          <a:pt x="43543" y="1449355"/>
                        </a:cubicBezTo>
                        <a:cubicBezTo>
                          <a:pt x="22632" y="1512085"/>
                          <a:pt x="54540" y="1414771"/>
                          <a:pt x="31102" y="1492898"/>
                        </a:cubicBezTo>
                        <a:cubicBezTo>
                          <a:pt x="27334" y="1505459"/>
                          <a:pt x="18661" y="1530220"/>
                          <a:pt x="18661" y="1530220"/>
                        </a:cubicBezTo>
                        <a:cubicBezTo>
                          <a:pt x="16588" y="1579983"/>
                          <a:pt x="14319" y="1629739"/>
                          <a:pt x="12441" y="1679510"/>
                        </a:cubicBezTo>
                        <a:cubicBezTo>
                          <a:pt x="10172" y="1739634"/>
                          <a:pt x="9015" y="1799801"/>
                          <a:pt x="6220" y="1859902"/>
                        </a:cubicBezTo>
                        <a:cubicBezTo>
                          <a:pt x="4868" y="1888973"/>
                          <a:pt x="2073" y="1917959"/>
                          <a:pt x="0" y="1946987"/>
                        </a:cubicBezTo>
                        <a:cubicBezTo>
                          <a:pt x="16160" y="2140920"/>
                          <a:pt x="-5608" y="1913970"/>
                          <a:pt x="18661" y="2083836"/>
                        </a:cubicBezTo>
                        <a:cubicBezTo>
                          <a:pt x="20735" y="2098350"/>
                          <a:pt x="22007" y="2113002"/>
                          <a:pt x="24882" y="2127379"/>
                        </a:cubicBezTo>
                        <a:cubicBezTo>
                          <a:pt x="26168" y="2133808"/>
                          <a:pt x="29628" y="2139651"/>
                          <a:pt x="31102" y="2146040"/>
                        </a:cubicBezTo>
                        <a:cubicBezTo>
                          <a:pt x="35857" y="2166644"/>
                          <a:pt x="36856" y="2188184"/>
                          <a:pt x="43543" y="2208244"/>
                        </a:cubicBezTo>
                        <a:lnTo>
                          <a:pt x="55984" y="2245567"/>
                        </a:lnTo>
                        <a:cubicBezTo>
                          <a:pt x="60131" y="2291183"/>
                          <a:pt x="65377" y="2336713"/>
                          <a:pt x="68424" y="2382416"/>
                        </a:cubicBezTo>
                        <a:cubicBezTo>
                          <a:pt x="70498" y="2413518"/>
                          <a:pt x="70613" y="2444813"/>
                          <a:pt x="74645" y="2475722"/>
                        </a:cubicBezTo>
                        <a:cubicBezTo>
                          <a:pt x="76857" y="2492677"/>
                          <a:pt x="87086" y="2525485"/>
                          <a:pt x="87086" y="2525485"/>
                        </a:cubicBezTo>
                        <a:cubicBezTo>
                          <a:pt x="89159" y="2573175"/>
                          <a:pt x="88708" y="2621042"/>
                          <a:pt x="93306" y="2668555"/>
                        </a:cubicBezTo>
                        <a:cubicBezTo>
                          <a:pt x="95219" y="2688322"/>
                          <a:pt x="104987" y="2716039"/>
                          <a:pt x="111967" y="2736979"/>
                        </a:cubicBezTo>
                        <a:cubicBezTo>
                          <a:pt x="114041" y="2751493"/>
                          <a:pt x="116798" y="2765926"/>
                          <a:pt x="118188" y="2780522"/>
                        </a:cubicBezTo>
                        <a:cubicBezTo>
                          <a:pt x="129600" y="2900351"/>
                          <a:pt x="117088" y="2831006"/>
                          <a:pt x="130628" y="2898710"/>
                        </a:cubicBezTo>
                        <a:cubicBezTo>
                          <a:pt x="128555" y="2923592"/>
                          <a:pt x="126187" y="2948451"/>
                          <a:pt x="124408" y="2973355"/>
                        </a:cubicBezTo>
                        <a:cubicBezTo>
                          <a:pt x="118337" y="3058358"/>
                          <a:pt x="86544" y="3066524"/>
                          <a:pt x="136849" y="3079102"/>
                        </a:cubicBezTo>
                        <a:cubicBezTo>
                          <a:pt x="138860" y="3079605"/>
                          <a:pt x="140996" y="3079102"/>
                          <a:pt x="143069" y="307910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9" name="フリーフォーム 888"/>
                  <p:cNvSpPr/>
                  <p:nvPr/>
                </p:nvSpPr>
                <p:spPr>
                  <a:xfrm>
                    <a:off x="1362269" y="3549022"/>
                    <a:ext cx="511225" cy="3119256"/>
                  </a:xfrm>
                  <a:custGeom>
                    <a:avLst/>
                    <a:gdLst>
                      <a:gd name="connsiteX0" fmla="*/ 93307 w 511225"/>
                      <a:gd name="connsiteY0" fmla="*/ 3119256 h 3119256"/>
                      <a:gd name="connsiteX1" fmla="*/ 124409 w 511225"/>
                      <a:gd name="connsiteY1" fmla="*/ 3113035 h 3119256"/>
                      <a:gd name="connsiteX2" fmla="*/ 136849 w 511225"/>
                      <a:gd name="connsiteY2" fmla="*/ 3075713 h 3119256"/>
                      <a:gd name="connsiteX3" fmla="*/ 149290 w 511225"/>
                      <a:gd name="connsiteY3" fmla="*/ 3038390 h 3119256"/>
                      <a:gd name="connsiteX4" fmla="*/ 155511 w 511225"/>
                      <a:gd name="connsiteY4" fmla="*/ 3019729 h 3119256"/>
                      <a:gd name="connsiteX5" fmla="*/ 161731 w 511225"/>
                      <a:gd name="connsiteY5" fmla="*/ 2994847 h 3119256"/>
                      <a:gd name="connsiteX6" fmla="*/ 155511 w 511225"/>
                      <a:gd name="connsiteY6" fmla="*/ 2752251 h 3119256"/>
                      <a:gd name="connsiteX7" fmla="*/ 136849 w 511225"/>
                      <a:gd name="connsiteY7" fmla="*/ 2671386 h 3119256"/>
                      <a:gd name="connsiteX8" fmla="*/ 130629 w 511225"/>
                      <a:gd name="connsiteY8" fmla="*/ 2652725 h 3119256"/>
                      <a:gd name="connsiteX9" fmla="*/ 124409 w 511225"/>
                      <a:gd name="connsiteY9" fmla="*/ 2609182 h 3119256"/>
                      <a:gd name="connsiteX10" fmla="*/ 118188 w 511225"/>
                      <a:gd name="connsiteY10" fmla="*/ 2578080 h 3119256"/>
                      <a:gd name="connsiteX11" fmla="*/ 111968 w 511225"/>
                      <a:gd name="connsiteY11" fmla="*/ 2397688 h 3119256"/>
                      <a:gd name="connsiteX12" fmla="*/ 105747 w 511225"/>
                      <a:gd name="connsiteY12" fmla="*/ 2372807 h 3119256"/>
                      <a:gd name="connsiteX13" fmla="*/ 99527 w 511225"/>
                      <a:gd name="connsiteY13" fmla="*/ 2335484 h 3119256"/>
                      <a:gd name="connsiteX14" fmla="*/ 93307 w 511225"/>
                      <a:gd name="connsiteY14" fmla="*/ 2291941 h 3119256"/>
                      <a:gd name="connsiteX15" fmla="*/ 87086 w 511225"/>
                      <a:gd name="connsiteY15" fmla="*/ 2267060 h 3119256"/>
                      <a:gd name="connsiteX16" fmla="*/ 80866 w 511225"/>
                      <a:gd name="connsiteY16" fmla="*/ 2229737 h 3119256"/>
                      <a:gd name="connsiteX17" fmla="*/ 55984 w 511225"/>
                      <a:gd name="connsiteY17" fmla="*/ 2142651 h 3119256"/>
                      <a:gd name="connsiteX18" fmla="*/ 31102 w 511225"/>
                      <a:gd name="connsiteY18" fmla="*/ 2068007 h 3119256"/>
                      <a:gd name="connsiteX19" fmla="*/ 18662 w 511225"/>
                      <a:gd name="connsiteY19" fmla="*/ 2030684 h 3119256"/>
                      <a:gd name="connsiteX20" fmla="*/ 12441 w 511225"/>
                      <a:gd name="connsiteY20" fmla="*/ 2012023 h 3119256"/>
                      <a:gd name="connsiteX21" fmla="*/ 0 w 511225"/>
                      <a:gd name="connsiteY21" fmla="*/ 1943598 h 3119256"/>
                      <a:gd name="connsiteX22" fmla="*/ 6221 w 511225"/>
                      <a:gd name="connsiteY22" fmla="*/ 1831631 h 3119256"/>
                      <a:gd name="connsiteX23" fmla="*/ 18662 w 511225"/>
                      <a:gd name="connsiteY23" fmla="*/ 1812970 h 3119256"/>
                      <a:gd name="connsiteX24" fmla="*/ 24882 w 511225"/>
                      <a:gd name="connsiteY24" fmla="*/ 1794309 h 3119256"/>
                      <a:gd name="connsiteX25" fmla="*/ 49764 w 511225"/>
                      <a:gd name="connsiteY25" fmla="*/ 1756986 h 3119256"/>
                      <a:gd name="connsiteX26" fmla="*/ 80866 w 511225"/>
                      <a:gd name="connsiteY26" fmla="*/ 1701002 h 3119256"/>
                      <a:gd name="connsiteX27" fmla="*/ 93307 w 511225"/>
                      <a:gd name="connsiteY27" fmla="*/ 1682341 h 3119256"/>
                      <a:gd name="connsiteX28" fmla="*/ 124409 w 511225"/>
                      <a:gd name="connsiteY28" fmla="*/ 1589035 h 3119256"/>
                      <a:gd name="connsiteX29" fmla="*/ 130629 w 511225"/>
                      <a:gd name="connsiteY29" fmla="*/ 1570374 h 3119256"/>
                      <a:gd name="connsiteX30" fmla="*/ 136849 w 511225"/>
                      <a:gd name="connsiteY30" fmla="*/ 1551713 h 3119256"/>
                      <a:gd name="connsiteX31" fmla="*/ 143070 w 511225"/>
                      <a:gd name="connsiteY31" fmla="*/ 1520611 h 3119256"/>
                      <a:gd name="connsiteX32" fmla="*/ 155511 w 511225"/>
                      <a:gd name="connsiteY32" fmla="*/ 1483288 h 3119256"/>
                      <a:gd name="connsiteX33" fmla="*/ 161731 w 511225"/>
                      <a:gd name="connsiteY33" fmla="*/ 1464627 h 3119256"/>
                      <a:gd name="connsiteX34" fmla="*/ 174172 w 511225"/>
                      <a:gd name="connsiteY34" fmla="*/ 1408643 h 3119256"/>
                      <a:gd name="connsiteX35" fmla="*/ 174172 w 511225"/>
                      <a:gd name="connsiteY35" fmla="*/ 1259354 h 3119256"/>
                      <a:gd name="connsiteX36" fmla="*/ 161731 w 511225"/>
                      <a:gd name="connsiteY36" fmla="*/ 1222031 h 3119256"/>
                      <a:gd name="connsiteX37" fmla="*/ 155511 w 511225"/>
                      <a:gd name="connsiteY37" fmla="*/ 1172268 h 3119256"/>
                      <a:gd name="connsiteX38" fmla="*/ 149290 w 511225"/>
                      <a:gd name="connsiteY38" fmla="*/ 1091402 h 3119256"/>
                      <a:gd name="connsiteX39" fmla="*/ 143070 w 511225"/>
                      <a:gd name="connsiteY39" fmla="*/ 1066521 h 3119256"/>
                      <a:gd name="connsiteX40" fmla="*/ 136849 w 511225"/>
                      <a:gd name="connsiteY40" fmla="*/ 1035419 h 3119256"/>
                      <a:gd name="connsiteX41" fmla="*/ 136849 w 511225"/>
                      <a:gd name="connsiteY41" fmla="*/ 848807 h 3119256"/>
                      <a:gd name="connsiteX42" fmla="*/ 149290 w 511225"/>
                      <a:gd name="connsiteY42" fmla="*/ 711958 h 3119256"/>
                      <a:gd name="connsiteX43" fmla="*/ 161731 w 511225"/>
                      <a:gd name="connsiteY43" fmla="*/ 593770 h 3119256"/>
                      <a:gd name="connsiteX44" fmla="*/ 174172 w 511225"/>
                      <a:gd name="connsiteY44" fmla="*/ 575109 h 3119256"/>
                      <a:gd name="connsiteX45" fmla="*/ 180392 w 511225"/>
                      <a:gd name="connsiteY45" fmla="*/ 444480 h 3119256"/>
                      <a:gd name="connsiteX46" fmla="*/ 192833 w 511225"/>
                      <a:gd name="connsiteY46" fmla="*/ 407158 h 3119256"/>
                      <a:gd name="connsiteX47" fmla="*/ 211494 w 511225"/>
                      <a:gd name="connsiteY47" fmla="*/ 369835 h 3119256"/>
                      <a:gd name="connsiteX48" fmla="*/ 230155 w 511225"/>
                      <a:gd name="connsiteY48" fmla="*/ 351174 h 3119256"/>
                      <a:gd name="connsiteX49" fmla="*/ 255037 w 511225"/>
                      <a:gd name="connsiteY49" fmla="*/ 313851 h 3119256"/>
                      <a:gd name="connsiteX50" fmla="*/ 273698 w 511225"/>
                      <a:gd name="connsiteY50" fmla="*/ 282749 h 3119256"/>
                      <a:gd name="connsiteX51" fmla="*/ 292360 w 511225"/>
                      <a:gd name="connsiteY51" fmla="*/ 270309 h 3119256"/>
                      <a:gd name="connsiteX52" fmla="*/ 329682 w 511225"/>
                      <a:gd name="connsiteY52" fmla="*/ 239207 h 3119256"/>
                      <a:gd name="connsiteX53" fmla="*/ 379445 w 511225"/>
                      <a:gd name="connsiteY53" fmla="*/ 195664 h 3119256"/>
                      <a:gd name="connsiteX54" fmla="*/ 398107 w 511225"/>
                      <a:gd name="connsiteY54" fmla="*/ 183223 h 3119256"/>
                      <a:gd name="connsiteX55" fmla="*/ 422988 w 511225"/>
                      <a:gd name="connsiteY55" fmla="*/ 152121 h 3119256"/>
                      <a:gd name="connsiteX56" fmla="*/ 447870 w 511225"/>
                      <a:gd name="connsiteY56" fmla="*/ 114798 h 3119256"/>
                      <a:gd name="connsiteX57" fmla="*/ 460311 w 511225"/>
                      <a:gd name="connsiteY57" fmla="*/ 96137 h 3119256"/>
                      <a:gd name="connsiteX58" fmla="*/ 478972 w 511225"/>
                      <a:gd name="connsiteY58" fmla="*/ 58815 h 3119256"/>
                      <a:gd name="connsiteX59" fmla="*/ 485192 w 511225"/>
                      <a:gd name="connsiteY59" fmla="*/ 40154 h 3119256"/>
                      <a:gd name="connsiteX60" fmla="*/ 510074 w 511225"/>
                      <a:gd name="connsiteY60" fmla="*/ 2831 h 3119256"/>
                      <a:gd name="connsiteX61" fmla="*/ 503853 w 511225"/>
                      <a:gd name="connsiteY61" fmla="*/ 15272 h 311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11225" h="3119256">
                        <a:moveTo>
                          <a:pt x="93307" y="3119256"/>
                        </a:moveTo>
                        <a:cubicBezTo>
                          <a:pt x="103674" y="3117182"/>
                          <a:pt x="116933" y="3120511"/>
                          <a:pt x="124409" y="3113035"/>
                        </a:cubicBezTo>
                        <a:cubicBezTo>
                          <a:pt x="133682" y="3103762"/>
                          <a:pt x="132702" y="3088154"/>
                          <a:pt x="136849" y="3075713"/>
                        </a:cubicBezTo>
                        <a:lnTo>
                          <a:pt x="149290" y="3038390"/>
                        </a:lnTo>
                        <a:cubicBezTo>
                          <a:pt x="151364" y="3032170"/>
                          <a:pt x="153921" y="3026090"/>
                          <a:pt x="155511" y="3019729"/>
                        </a:cubicBezTo>
                        <a:lnTo>
                          <a:pt x="161731" y="2994847"/>
                        </a:lnTo>
                        <a:cubicBezTo>
                          <a:pt x="159658" y="2913982"/>
                          <a:pt x="159025" y="2833067"/>
                          <a:pt x="155511" y="2752251"/>
                        </a:cubicBezTo>
                        <a:cubicBezTo>
                          <a:pt x="153896" y="2715109"/>
                          <a:pt x="148147" y="2705282"/>
                          <a:pt x="136849" y="2671386"/>
                        </a:cubicBezTo>
                        <a:lnTo>
                          <a:pt x="130629" y="2652725"/>
                        </a:lnTo>
                        <a:cubicBezTo>
                          <a:pt x="128556" y="2638211"/>
                          <a:pt x="126819" y="2623644"/>
                          <a:pt x="124409" y="2609182"/>
                        </a:cubicBezTo>
                        <a:cubicBezTo>
                          <a:pt x="122671" y="2598753"/>
                          <a:pt x="118809" y="2588634"/>
                          <a:pt x="118188" y="2578080"/>
                        </a:cubicBezTo>
                        <a:cubicBezTo>
                          <a:pt x="114655" y="2518017"/>
                          <a:pt x="115608" y="2457744"/>
                          <a:pt x="111968" y="2397688"/>
                        </a:cubicBezTo>
                        <a:cubicBezTo>
                          <a:pt x="111451" y="2389155"/>
                          <a:pt x="107424" y="2381190"/>
                          <a:pt x="105747" y="2372807"/>
                        </a:cubicBezTo>
                        <a:cubicBezTo>
                          <a:pt x="103273" y="2360439"/>
                          <a:pt x="101445" y="2347950"/>
                          <a:pt x="99527" y="2335484"/>
                        </a:cubicBezTo>
                        <a:cubicBezTo>
                          <a:pt x="97298" y="2320993"/>
                          <a:pt x="95930" y="2306366"/>
                          <a:pt x="93307" y="2291941"/>
                        </a:cubicBezTo>
                        <a:cubicBezTo>
                          <a:pt x="91778" y="2283530"/>
                          <a:pt x="88763" y="2275443"/>
                          <a:pt x="87086" y="2267060"/>
                        </a:cubicBezTo>
                        <a:cubicBezTo>
                          <a:pt x="84612" y="2254692"/>
                          <a:pt x="83509" y="2242070"/>
                          <a:pt x="80866" y="2229737"/>
                        </a:cubicBezTo>
                        <a:cubicBezTo>
                          <a:pt x="71494" y="2185999"/>
                          <a:pt x="69039" y="2181816"/>
                          <a:pt x="55984" y="2142651"/>
                        </a:cubicBezTo>
                        <a:lnTo>
                          <a:pt x="31102" y="2068007"/>
                        </a:lnTo>
                        <a:lnTo>
                          <a:pt x="18662" y="2030684"/>
                        </a:lnTo>
                        <a:cubicBezTo>
                          <a:pt x="16588" y="2024464"/>
                          <a:pt x="14031" y="2018384"/>
                          <a:pt x="12441" y="2012023"/>
                        </a:cubicBezTo>
                        <a:cubicBezTo>
                          <a:pt x="2665" y="1972917"/>
                          <a:pt x="7430" y="1995604"/>
                          <a:pt x="0" y="1943598"/>
                        </a:cubicBezTo>
                        <a:cubicBezTo>
                          <a:pt x="2074" y="1906276"/>
                          <a:pt x="934" y="1868635"/>
                          <a:pt x="6221" y="1831631"/>
                        </a:cubicBezTo>
                        <a:cubicBezTo>
                          <a:pt x="7278" y="1824230"/>
                          <a:pt x="15319" y="1819657"/>
                          <a:pt x="18662" y="1812970"/>
                        </a:cubicBezTo>
                        <a:cubicBezTo>
                          <a:pt x="21594" y="1807105"/>
                          <a:pt x="21698" y="1800041"/>
                          <a:pt x="24882" y="1794309"/>
                        </a:cubicBezTo>
                        <a:cubicBezTo>
                          <a:pt x="32143" y="1781238"/>
                          <a:pt x="49764" y="1756986"/>
                          <a:pt x="49764" y="1756986"/>
                        </a:cubicBezTo>
                        <a:cubicBezTo>
                          <a:pt x="60712" y="1724140"/>
                          <a:pt x="52347" y="1743780"/>
                          <a:pt x="80866" y="1701002"/>
                        </a:cubicBezTo>
                        <a:lnTo>
                          <a:pt x="93307" y="1682341"/>
                        </a:lnTo>
                        <a:lnTo>
                          <a:pt x="124409" y="1589035"/>
                        </a:lnTo>
                        <a:lnTo>
                          <a:pt x="130629" y="1570374"/>
                        </a:lnTo>
                        <a:cubicBezTo>
                          <a:pt x="132702" y="1564154"/>
                          <a:pt x="135563" y="1558142"/>
                          <a:pt x="136849" y="1551713"/>
                        </a:cubicBezTo>
                        <a:cubicBezTo>
                          <a:pt x="138923" y="1541346"/>
                          <a:pt x="140288" y="1530811"/>
                          <a:pt x="143070" y="1520611"/>
                        </a:cubicBezTo>
                        <a:cubicBezTo>
                          <a:pt x="146521" y="1507959"/>
                          <a:pt x="151364" y="1495729"/>
                          <a:pt x="155511" y="1483288"/>
                        </a:cubicBezTo>
                        <a:cubicBezTo>
                          <a:pt x="157584" y="1477068"/>
                          <a:pt x="160653" y="1471095"/>
                          <a:pt x="161731" y="1464627"/>
                        </a:cubicBezTo>
                        <a:cubicBezTo>
                          <a:pt x="169029" y="1420837"/>
                          <a:pt x="163962" y="1439270"/>
                          <a:pt x="174172" y="1408643"/>
                        </a:cubicBezTo>
                        <a:cubicBezTo>
                          <a:pt x="179225" y="1342951"/>
                          <a:pt x="185316" y="1322504"/>
                          <a:pt x="174172" y="1259354"/>
                        </a:cubicBezTo>
                        <a:cubicBezTo>
                          <a:pt x="171893" y="1246440"/>
                          <a:pt x="161731" y="1222031"/>
                          <a:pt x="161731" y="1222031"/>
                        </a:cubicBezTo>
                        <a:cubicBezTo>
                          <a:pt x="159658" y="1205443"/>
                          <a:pt x="157096" y="1188909"/>
                          <a:pt x="155511" y="1172268"/>
                        </a:cubicBezTo>
                        <a:cubicBezTo>
                          <a:pt x="152948" y="1145355"/>
                          <a:pt x="152449" y="1118252"/>
                          <a:pt x="149290" y="1091402"/>
                        </a:cubicBezTo>
                        <a:cubicBezTo>
                          <a:pt x="148291" y="1082912"/>
                          <a:pt x="144925" y="1074866"/>
                          <a:pt x="143070" y="1066521"/>
                        </a:cubicBezTo>
                        <a:cubicBezTo>
                          <a:pt x="140776" y="1056200"/>
                          <a:pt x="138923" y="1045786"/>
                          <a:pt x="136849" y="1035419"/>
                        </a:cubicBezTo>
                        <a:cubicBezTo>
                          <a:pt x="126758" y="934505"/>
                          <a:pt x="129069" y="988837"/>
                          <a:pt x="136849" y="848807"/>
                        </a:cubicBezTo>
                        <a:cubicBezTo>
                          <a:pt x="142688" y="743705"/>
                          <a:pt x="138049" y="779407"/>
                          <a:pt x="149290" y="711958"/>
                        </a:cubicBezTo>
                        <a:cubicBezTo>
                          <a:pt x="149860" y="702841"/>
                          <a:pt x="146195" y="624841"/>
                          <a:pt x="161731" y="593770"/>
                        </a:cubicBezTo>
                        <a:cubicBezTo>
                          <a:pt x="165074" y="587083"/>
                          <a:pt x="170025" y="581329"/>
                          <a:pt x="174172" y="575109"/>
                        </a:cubicBezTo>
                        <a:cubicBezTo>
                          <a:pt x="176245" y="531566"/>
                          <a:pt x="175578" y="487806"/>
                          <a:pt x="180392" y="444480"/>
                        </a:cubicBezTo>
                        <a:cubicBezTo>
                          <a:pt x="181840" y="431447"/>
                          <a:pt x="188686" y="419599"/>
                          <a:pt x="192833" y="407158"/>
                        </a:cubicBezTo>
                        <a:cubicBezTo>
                          <a:pt x="199068" y="388452"/>
                          <a:pt x="198094" y="385915"/>
                          <a:pt x="211494" y="369835"/>
                        </a:cubicBezTo>
                        <a:cubicBezTo>
                          <a:pt x="217126" y="363077"/>
                          <a:pt x="224754" y="358118"/>
                          <a:pt x="230155" y="351174"/>
                        </a:cubicBezTo>
                        <a:cubicBezTo>
                          <a:pt x="239335" y="339371"/>
                          <a:pt x="247344" y="326672"/>
                          <a:pt x="255037" y="313851"/>
                        </a:cubicBezTo>
                        <a:cubicBezTo>
                          <a:pt x="261257" y="303484"/>
                          <a:pt x="265830" y="291928"/>
                          <a:pt x="273698" y="282749"/>
                        </a:cubicBezTo>
                        <a:cubicBezTo>
                          <a:pt x="278563" y="277073"/>
                          <a:pt x="286617" y="275095"/>
                          <a:pt x="292360" y="270309"/>
                        </a:cubicBezTo>
                        <a:cubicBezTo>
                          <a:pt x="340260" y="230393"/>
                          <a:pt x="283346" y="270096"/>
                          <a:pt x="329682" y="239207"/>
                        </a:cubicBezTo>
                        <a:cubicBezTo>
                          <a:pt x="350417" y="208104"/>
                          <a:pt x="335903" y="224692"/>
                          <a:pt x="379445" y="195664"/>
                        </a:cubicBezTo>
                        <a:lnTo>
                          <a:pt x="398107" y="183223"/>
                        </a:lnTo>
                        <a:cubicBezTo>
                          <a:pt x="412114" y="141200"/>
                          <a:pt x="392688" y="186750"/>
                          <a:pt x="422988" y="152121"/>
                        </a:cubicBezTo>
                        <a:cubicBezTo>
                          <a:pt x="432834" y="140868"/>
                          <a:pt x="439576" y="127239"/>
                          <a:pt x="447870" y="114798"/>
                        </a:cubicBezTo>
                        <a:lnTo>
                          <a:pt x="460311" y="96137"/>
                        </a:lnTo>
                        <a:cubicBezTo>
                          <a:pt x="475945" y="49232"/>
                          <a:pt x="454855" y="107048"/>
                          <a:pt x="478972" y="58815"/>
                        </a:cubicBezTo>
                        <a:cubicBezTo>
                          <a:pt x="481904" y="52950"/>
                          <a:pt x="482008" y="45886"/>
                          <a:pt x="485192" y="40154"/>
                        </a:cubicBezTo>
                        <a:cubicBezTo>
                          <a:pt x="492453" y="27083"/>
                          <a:pt x="516761" y="-10542"/>
                          <a:pt x="510074" y="2831"/>
                        </a:cubicBezTo>
                        <a:lnTo>
                          <a:pt x="503853" y="152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0" name="フリーフォーム 889"/>
                  <p:cNvSpPr/>
                  <p:nvPr/>
                </p:nvSpPr>
                <p:spPr>
                  <a:xfrm>
                    <a:off x="1486678" y="3464567"/>
                    <a:ext cx="367004" cy="2662567"/>
                  </a:xfrm>
                  <a:custGeom>
                    <a:avLst/>
                    <a:gdLst>
                      <a:gd name="connsiteX0" fmla="*/ 367004 w 367004"/>
                      <a:gd name="connsiteY0" fmla="*/ 6421 h 2662567"/>
                      <a:gd name="connsiteX1" fmla="*/ 335902 w 367004"/>
                      <a:gd name="connsiteY1" fmla="*/ 200 h 2662567"/>
                      <a:gd name="connsiteX2" fmla="*/ 317240 w 367004"/>
                      <a:gd name="connsiteY2" fmla="*/ 12641 h 2662567"/>
                      <a:gd name="connsiteX3" fmla="*/ 298579 w 367004"/>
                      <a:gd name="connsiteY3" fmla="*/ 18862 h 2662567"/>
                      <a:gd name="connsiteX4" fmla="*/ 279918 w 367004"/>
                      <a:gd name="connsiteY4" fmla="*/ 31302 h 2662567"/>
                      <a:gd name="connsiteX5" fmla="*/ 242595 w 367004"/>
                      <a:gd name="connsiteY5" fmla="*/ 43743 h 2662567"/>
                      <a:gd name="connsiteX6" fmla="*/ 223934 w 367004"/>
                      <a:gd name="connsiteY6" fmla="*/ 56184 h 2662567"/>
                      <a:gd name="connsiteX7" fmla="*/ 205273 w 367004"/>
                      <a:gd name="connsiteY7" fmla="*/ 62404 h 2662567"/>
                      <a:gd name="connsiteX8" fmla="*/ 192832 w 367004"/>
                      <a:gd name="connsiteY8" fmla="*/ 81066 h 2662567"/>
                      <a:gd name="connsiteX9" fmla="*/ 155510 w 367004"/>
                      <a:gd name="connsiteY9" fmla="*/ 93506 h 2662567"/>
                      <a:gd name="connsiteX10" fmla="*/ 124408 w 367004"/>
                      <a:gd name="connsiteY10" fmla="*/ 118388 h 2662567"/>
                      <a:gd name="connsiteX11" fmla="*/ 87085 w 367004"/>
                      <a:gd name="connsiteY11" fmla="*/ 143270 h 2662567"/>
                      <a:gd name="connsiteX12" fmla="*/ 55983 w 367004"/>
                      <a:gd name="connsiteY12" fmla="*/ 168151 h 2662567"/>
                      <a:gd name="connsiteX13" fmla="*/ 43542 w 367004"/>
                      <a:gd name="connsiteY13" fmla="*/ 186813 h 2662567"/>
                      <a:gd name="connsiteX14" fmla="*/ 24881 w 367004"/>
                      <a:gd name="connsiteY14" fmla="*/ 199253 h 2662567"/>
                      <a:gd name="connsiteX15" fmla="*/ 18661 w 367004"/>
                      <a:gd name="connsiteY15" fmla="*/ 217915 h 2662567"/>
                      <a:gd name="connsiteX16" fmla="*/ 0 w 367004"/>
                      <a:gd name="connsiteY16" fmla="*/ 255237 h 2662567"/>
                      <a:gd name="connsiteX17" fmla="*/ 6220 w 367004"/>
                      <a:gd name="connsiteY17" fmla="*/ 479172 h 2662567"/>
                      <a:gd name="connsiteX18" fmla="*/ 12440 w 367004"/>
                      <a:gd name="connsiteY18" fmla="*/ 522715 h 2662567"/>
                      <a:gd name="connsiteX19" fmla="*/ 18661 w 367004"/>
                      <a:gd name="connsiteY19" fmla="*/ 603580 h 2662567"/>
                      <a:gd name="connsiteX20" fmla="*/ 31102 w 367004"/>
                      <a:gd name="connsiteY20" fmla="*/ 696886 h 2662567"/>
                      <a:gd name="connsiteX21" fmla="*/ 37322 w 367004"/>
                      <a:gd name="connsiteY21" fmla="*/ 796413 h 2662567"/>
                      <a:gd name="connsiteX22" fmla="*/ 43542 w 367004"/>
                      <a:gd name="connsiteY22" fmla="*/ 821294 h 2662567"/>
                      <a:gd name="connsiteX23" fmla="*/ 49763 w 367004"/>
                      <a:gd name="connsiteY23" fmla="*/ 864837 h 2662567"/>
                      <a:gd name="connsiteX24" fmla="*/ 62204 w 367004"/>
                      <a:gd name="connsiteY24" fmla="*/ 902160 h 2662567"/>
                      <a:gd name="connsiteX25" fmla="*/ 80865 w 367004"/>
                      <a:gd name="connsiteY25" fmla="*/ 989245 h 2662567"/>
                      <a:gd name="connsiteX26" fmla="*/ 93306 w 367004"/>
                      <a:gd name="connsiteY26" fmla="*/ 1007906 h 2662567"/>
                      <a:gd name="connsiteX27" fmla="*/ 149289 w 367004"/>
                      <a:gd name="connsiteY27" fmla="*/ 1175857 h 2662567"/>
                      <a:gd name="connsiteX28" fmla="*/ 167951 w 367004"/>
                      <a:gd name="connsiteY28" fmla="*/ 1231841 h 2662567"/>
                      <a:gd name="connsiteX29" fmla="*/ 174171 w 367004"/>
                      <a:gd name="connsiteY29" fmla="*/ 1250502 h 2662567"/>
                      <a:gd name="connsiteX30" fmla="*/ 186612 w 367004"/>
                      <a:gd name="connsiteY30" fmla="*/ 1269164 h 2662567"/>
                      <a:gd name="connsiteX31" fmla="*/ 199053 w 367004"/>
                      <a:gd name="connsiteY31" fmla="*/ 1306486 h 2662567"/>
                      <a:gd name="connsiteX32" fmla="*/ 217714 w 367004"/>
                      <a:gd name="connsiteY32" fmla="*/ 1343809 h 2662567"/>
                      <a:gd name="connsiteX33" fmla="*/ 217714 w 367004"/>
                      <a:gd name="connsiteY33" fmla="*/ 1499319 h 2662567"/>
                      <a:gd name="connsiteX34" fmla="*/ 205273 w 367004"/>
                      <a:gd name="connsiteY34" fmla="*/ 1549082 h 2662567"/>
                      <a:gd name="connsiteX35" fmla="*/ 199053 w 367004"/>
                      <a:gd name="connsiteY35" fmla="*/ 1573964 h 2662567"/>
                      <a:gd name="connsiteX36" fmla="*/ 192832 w 367004"/>
                      <a:gd name="connsiteY36" fmla="*/ 1592625 h 2662567"/>
                      <a:gd name="connsiteX37" fmla="*/ 180391 w 367004"/>
                      <a:gd name="connsiteY37" fmla="*/ 1642388 h 2662567"/>
                      <a:gd name="connsiteX38" fmla="*/ 167951 w 367004"/>
                      <a:gd name="connsiteY38" fmla="*/ 1741915 h 2662567"/>
                      <a:gd name="connsiteX39" fmla="*/ 161730 w 367004"/>
                      <a:gd name="connsiteY39" fmla="*/ 1766796 h 2662567"/>
                      <a:gd name="connsiteX40" fmla="*/ 149289 w 367004"/>
                      <a:gd name="connsiteY40" fmla="*/ 1785457 h 2662567"/>
                      <a:gd name="connsiteX41" fmla="*/ 143069 w 367004"/>
                      <a:gd name="connsiteY41" fmla="*/ 1909866 h 2662567"/>
                      <a:gd name="connsiteX42" fmla="*/ 124408 w 367004"/>
                      <a:gd name="connsiteY42" fmla="*/ 1972070 h 2662567"/>
                      <a:gd name="connsiteX43" fmla="*/ 111967 w 367004"/>
                      <a:gd name="connsiteY43" fmla="*/ 2021833 h 2662567"/>
                      <a:gd name="connsiteX44" fmla="*/ 105746 w 367004"/>
                      <a:gd name="connsiteY44" fmla="*/ 2046715 h 2662567"/>
                      <a:gd name="connsiteX45" fmla="*/ 99526 w 367004"/>
                      <a:gd name="connsiteY45" fmla="*/ 2065376 h 2662567"/>
                      <a:gd name="connsiteX46" fmla="*/ 105746 w 367004"/>
                      <a:gd name="connsiteY46" fmla="*/ 2363955 h 2662567"/>
                      <a:gd name="connsiteX47" fmla="*/ 111967 w 367004"/>
                      <a:gd name="connsiteY47" fmla="*/ 2388837 h 2662567"/>
                      <a:gd name="connsiteX48" fmla="*/ 105746 w 367004"/>
                      <a:gd name="connsiteY48" fmla="*/ 2581670 h 2662567"/>
                      <a:gd name="connsiteX49" fmla="*/ 111967 w 367004"/>
                      <a:gd name="connsiteY49" fmla="*/ 2662535 h 266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7004" h="2662567">
                        <a:moveTo>
                          <a:pt x="367004" y="6421"/>
                        </a:moveTo>
                        <a:cubicBezTo>
                          <a:pt x="356637" y="4347"/>
                          <a:pt x="346393" y="-1111"/>
                          <a:pt x="335902" y="200"/>
                        </a:cubicBezTo>
                        <a:cubicBezTo>
                          <a:pt x="328483" y="1127"/>
                          <a:pt x="323927" y="9297"/>
                          <a:pt x="317240" y="12641"/>
                        </a:cubicBezTo>
                        <a:cubicBezTo>
                          <a:pt x="311375" y="15573"/>
                          <a:pt x="304444" y="15930"/>
                          <a:pt x="298579" y="18862"/>
                        </a:cubicBezTo>
                        <a:cubicBezTo>
                          <a:pt x="291892" y="22205"/>
                          <a:pt x="286749" y="28266"/>
                          <a:pt x="279918" y="31302"/>
                        </a:cubicBezTo>
                        <a:cubicBezTo>
                          <a:pt x="267934" y="36628"/>
                          <a:pt x="242595" y="43743"/>
                          <a:pt x="242595" y="43743"/>
                        </a:cubicBezTo>
                        <a:cubicBezTo>
                          <a:pt x="236375" y="47890"/>
                          <a:pt x="230621" y="52841"/>
                          <a:pt x="223934" y="56184"/>
                        </a:cubicBezTo>
                        <a:cubicBezTo>
                          <a:pt x="218069" y="59116"/>
                          <a:pt x="210393" y="58308"/>
                          <a:pt x="205273" y="62404"/>
                        </a:cubicBezTo>
                        <a:cubicBezTo>
                          <a:pt x="199435" y="67074"/>
                          <a:pt x="199172" y="77104"/>
                          <a:pt x="192832" y="81066"/>
                        </a:cubicBezTo>
                        <a:cubicBezTo>
                          <a:pt x="181712" y="88016"/>
                          <a:pt x="155510" y="93506"/>
                          <a:pt x="155510" y="93506"/>
                        </a:cubicBezTo>
                        <a:cubicBezTo>
                          <a:pt x="132522" y="127988"/>
                          <a:pt x="156221" y="100714"/>
                          <a:pt x="124408" y="118388"/>
                        </a:cubicBezTo>
                        <a:cubicBezTo>
                          <a:pt x="111337" y="125649"/>
                          <a:pt x="87085" y="143270"/>
                          <a:pt x="87085" y="143270"/>
                        </a:cubicBezTo>
                        <a:cubicBezTo>
                          <a:pt x="51428" y="196754"/>
                          <a:pt x="98908" y="133811"/>
                          <a:pt x="55983" y="168151"/>
                        </a:cubicBezTo>
                        <a:cubicBezTo>
                          <a:pt x="50145" y="172821"/>
                          <a:pt x="48829" y="181526"/>
                          <a:pt x="43542" y="186813"/>
                        </a:cubicBezTo>
                        <a:cubicBezTo>
                          <a:pt x="38256" y="192099"/>
                          <a:pt x="31101" y="195106"/>
                          <a:pt x="24881" y="199253"/>
                        </a:cubicBezTo>
                        <a:cubicBezTo>
                          <a:pt x="22808" y="205474"/>
                          <a:pt x="21593" y="212050"/>
                          <a:pt x="18661" y="217915"/>
                        </a:cubicBezTo>
                        <a:cubicBezTo>
                          <a:pt x="-5457" y="266152"/>
                          <a:pt x="15635" y="208329"/>
                          <a:pt x="0" y="255237"/>
                        </a:cubicBezTo>
                        <a:cubicBezTo>
                          <a:pt x="2073" y="329882"/>
                          <a:pt x="2751" y="404579"/>
                          <a:pt x="6220" y="479172"/>
                        </a:cubicBezTo>
                        <a:cubicBezTo>
                          <a:pt x="6901" y="493818"/>
                          <a:pt x="10981" y="508126"/>
                          <a:pt x="12440" y="522715"/>
                        </a:cubicBezTo>
                        <a:cubicBezTo>
                          <a:pt x="15130" y="549615"/>
                          <a:pt x="16098" y="576667"/>
                          <a:pt x="18661" y="603580"/>
                        </a:cubicBezTo>
                        <a:cubicBezTo>
                          <a:pt x="20960" y="627719"/>
                          <a:pt x="27551" y="672028"/>
                          <a:pt x="31102" y="696886"/>
                        </a:cubicBezTo>
                        <a:cubicBezTo>
                          <a:pt x="33175" y="730062"/>
                          <a:pt x="34015" y="763338"/>
                          <a:pt x="37322" y="796413"/>
                        </a:cubicBezTo>
                        <a:cubicBezTo>
                          <a:pt x="38173" y="804919"/>
                          <a:pt x="42013" y="812883"/>
                          <a:pt x="43542" y="821294"/>
                        </a:cubicBezTo>
                        <a:cubicBezTo>
                          <a:pt x="46165" y="835719"/>
                          <a:pt x="46466" y="850551"/>
                          <a:pt x="49763" y="864837"/>
                        </a:cubicBezTo>
                        <a:cubicBezTo>
                          <a:pt x="52712" y="877615"/>
                          <a:pt x="62204" y="902160"/>
                          <a:pt x="62204" y="902160"/>
                        </a:cubicBezTo>
                        <a:cubicBezTo>
                          <a:pt x="64884" y="918238"/>
                          <a:pt x="73975" y="978911"/>
                          <a:pt x="80865" y="989245"/>
                        </a:cubicBezTo>
                        <a:lnTo>
                          <a:pt x="93306" y="1007906"/>
                        </a:lnTo>
                        <a:lnTo>
                          <a:pt x="149289" y="1175857"/>
                        </a:lnTo>
                        <a:lnTo>
                          <a:pt x="167951" y="1231841"/>
                        </a:lnTo>
                        <a:cubicBezTo>
                          <a:pt x="170024" y="1238061"/>
                          <a:pt x="170534" y="1245046"/>
                          <a:pt x="174171" y="1250502"/>
                        </a:cubicBezTo>
                        <a:lnTo>
                          <a:pt x="186612" y="1269164"/>
                        </a:lnTo>
                        <a:cubicBezTo>
                          <a:pt x="190759" y="1281605"/>
                          <a:pt x="191779" y="1295575"/>
                          <a:pt x="199053" y="1306486"/>
                        </a:cubicBezTo>
                        <a:cubicBezTo>
                          <a:pt x="215130" y="1330603"/>
                          <a:pt x="209129" y="1318055"/>
                          <a:pt x="217714" y="1343809"/>
                        </a:cubicBezTo>
                        <a:cubicBezTo>
                          <a:pt x="228251" y="1417569"/>
                          <a:pt x="227219" y="1390014"/>
                          <a:pt x="217714" y="1499319"/>
                        </a:cubicBezTo>
                        <a:cubicBezTo>
                          <a:pt x="215343" y="1526584"/>
                          <a:pt x="211651" y="1526757"/>
                          <a:pt x="205273" y="1549082"/>
                        </a:cubicBezTo>
                        <a:cubicBezTo>
                          <a:pt x="202924" y="1557302"/>
                          <a:pt x="201402" y="1565744"/>
                          <a:pt x="199053" y="1573964"/>
                        </a:cubicBezTo>
                        <a:cubicBezTo>
                          <a:pt x="197252" y="1580269"/>
                          <a:pt x="194422" y="1586264"/>
                          <a:pt x="192832" y="1592625"/>
                        </a:cubicBezTo>
                        <a:lnTo>
                          <a:pt x="180391" y="1642388"/>
                        </a:lnTo>
                        <a:cubicBezTo>
                          <a:pt x="176244" y="1675564"/>
                          <a:pt x="176061" y="1709480"/>
                          <a:pt x="167951" y="1741915"/>
                        </a:cubicBezTo>
                        <a:cubicBezTo>
                          <a:pt x="165877" y="1750209"/>
                          <a:pt x="165098" y="1758938"/>
                          <a:pt x="161730" y="1766796"/>
                        </a:cubicBezTo>
                        <a:cubicBezTo>
                          <a:pt x="158785" y="1773667"/>
                          <a:pt x="153436" y="1779237"/>
                          <a:pt x="149289" y="1785457"/>
                        </a:cubicBezTo>
                        <a:cubicBezTo>
                          <a:pt x="147216" y="1826927"/>
                          <a:pt x="146517" y="1868488"/>
                          <a:pt x="143069" y="1909866"/>
                        </a:cubicBezTo>
                        <a:cubicBezTo>
                          <a:pt x="141835" y="1924676"/>
                          <a:pt x="127025" y="1961601"/>
                          <a:pt x="124408" y="1972070"/>
                        </a:cubicBezTo>
                        <a:lnTo>
                          <a:pt x="111967" y="2021833"/>
                        </a:lnTo>
                        <a:cubicBezTo>
                          <a:pt x="109893" y="2030127"/>
                          <a:pt x="108449" y="2038604"/>
                          <a:pt x="105746" y="2046715"/>
                        </a:cubicBezTo>
                        <a:lnTo>
                          <a:pt x="99526" y="2065376"/>
                        </a:lnTo>
                        <a:cubicBezTo>
                          <a:pt x="101599" y="2164902"/>
                          <a:pt x="101920" y="2264481"/>
                          <a:pt x="105746" y="2363955"/>
                        </a:cubicBezTo>
                        <a:cubicBezTo>
                          <a:pt x="106075" y="2372498"/>
                          <a:pt x="111967" y="2380288"/>
                          <a:pt x="111967" y="2388837"/>
                        </a:cubicBezTo>
                        <a:cubicBezTo>
                          <a:pt x="111967" y="2453148"/>
                          <a:pt x="108666" y="2517425"/>
                          <a:pt x="105746" y="2581670"/>
                        </a:cubicBezTo>
                        <a:cubicBezTo>
                          <a:pt x="101882" y="2666670"/>
                          <a:pt x="72081" y="2662535"/>
                          <a:pt x="111967" y="26625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1" name="フリーフォーム 890"/>
                  <p:cNvSpPr/>
                  <p:nvPr/>
                </p:nvSpPr>
                <p:spPr>
                  <a:xfrm>
                    <a:off x="1367678" y="5554824"/>
                    <a:ext cx="106559" cy="1138335"/>
                  </a:xfrm>
                  <a:custGeom>
                    <a:avLst/>
                    <a:gdLst>
                      <a:gd name="connsiteX0" fmla="*/ 7032 w 106559"/>
                      <a:gd name="connsiteY0" fmla="*/ 1138335 h 1138335"/>
                      <a:gd name="connsiteX1" fmla="*/ 25693 w 106559"/>
                      <a:gd name="connsiteY1" fmla="*/ 1107233 h 1138335"/>
                      <a:gd name="connsiteX2" fmla="*/ 50575 w 106559"/>
                      <a:gd name="connsiteY2" fmla="*/ 1069911 h 1138335"/>
                      <a:gd name="connsiteX3" fmla="*/ 69236 w 106559"/>
                      <a:gd name="connsiteY3" fmla="*/ 1013927 h 1138335"/>
                      <a:gd name="connsiteX4" fmla="*/ 75457 w 106559"/>
                      <a:gd name="connsiteY4" fmla="*/ 995266 h 1138335"/>
                      <a:gd name="connsiteX5" fmla="*/ 87898 w 106559"/>
                      <a:gd name="connsiteY5" fmla="*/ 976605 h 1138335"/>
                      <a:gd name="connsiteX6" fmla="*/ 106559 w 106559"/>
                      <a:gd name="connsiteY6" fmla="*/ 908180 h 1138335"/>
                      <a:gd name="connsiteX7" fmla="*/ 100338 w 106559"/>
                      <a:gd name="connsiteY7" fmla="*/ 765111 h 1138335"/>
                      <a:gd name="connsiteX8" fmla="*/ 94118 w 106559"/>
                      <a:gd name="connsiteY8" fmla="*/ 740229 h 1138335"/>
                      <a:gd name="connsiteX9" fmla="*/ 81677 w 106559"/>
                      <a:gd name="connsiteY9" fmla="*/ 646923 h 1138335"/>
                      <a:gd name="connsiteX10" fmla="*/ 63016 w 106559"/>
                      <a:gd name="connsiteY10" fmla="*/ 578498 h 1138335"/>
                      <a:gd name="connsiteX11" fmla="*/ 50575 w 106559"/>
                      <a:gd name="connsiteY11" fmla="*/ 497633 h 1138335"/>
                      <a:gd name="connsiteX12" fmla="*/ 44355 w 106559"/>
                      <a:gd name="connsiteY12" fmla="*/ 472752 h 1138335"/>
                      <a:gd name="connsiteX13" fmla="*/ 31914 w 106559"/>
                      <a:gd name="connsiteY13" fmla="*/ 373225 h 1138335"/>
                      <a:gd name="connsiteX14" fmla="*/ 25693 w 106559"/>
                      <a:gd name="connsiteY14" fmla="*/ 354564 h 1138335"/>
                      <a:gd name="connsiteX15" fmla="*/ 13253 w 106559"/>
                      <a:gd name="connsiteY15" fmla="*/ 248817 h 1138335"/>
                      <a:gd name="connsiteX16" fmla="*/ 7032 w 106559"/>
                      <a:gd name="connsiteY16" fmla="*/ 211494 h 1138335"/>
                      <a:gd name="connsiteX17" fmla="*/ 812 w 106559"/>
                      <a:gd name="connsiteY17" fmla="*/ 186613 h 1138335"/>
                      <a:gd name="connsiteX18" fmla="*/ 812 w 106559"/>
                      <a:gd name="connsiteY18" fmla="*/ 0 h 113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559" h="1138335">
                        <a:moveTo>
                          <a:pt x="7032" y="1138335"/>
                        </a:moveTo>
                        <a:cubicBezTo>
                          <a:pt x="13252" y="1127968"/>
                          <a:pt x="19202" y="1117433"/>
                          <a:pt x="25693" y="1107233"/>
                        </a:cubicBezTo>
                        <a:cubicBezTo>
                          <a:pt x="33720" y="1094619"/>
                          <a:pt x="50575" y="1069911"/>
                          <a:pt x="50575" y="1069911"/>
                        </a:cubicBezTo>
                        <a:lnTo>
                          <a:pt x="69236" y="1013927"/>
                        </a:lnTo>
                        <a:cubicBezTo>
                          <a:pt x="71310" y="1007707"/>
                          <a:pt x="71820" y="1000722"/>
                          <a:pt x="75457" y="995266"/>
                        </a:cubicBezTo>
                        <a:lnTo>
                          <a:pt x="87898" y="976605"/>
                        </a:lnTo>
                        <a:cubicBezTo>
                          <a:pt x="101928" y="920480"/>
                          <a:pt x="94930" y="943062"/>
                          <a:pt x="106559" y="908180"/>
                        </a:cubicBezTo>
                        <a:cubicBezTo>
                          <a:pt x="104485" y="860490"/>
                          <a:pt x="103864" y="812715"/>
                          <a:pt x="100338" y="765111"/>
                        </a:cubicBezTo>
                        <a:cubicBezTo>
                          <a:pt x="99706" y="756585"/>
                          <a:pt x="95523" y="748662"/>
                          <a:pt x="94118" y="740229"/>
                        </a:cubicBezTo>
                        <a:cubicBezTo>
                          <a:pt x="83281" y="675203"/>
                          <a:pt x="92717" y="707641"/>
                          <a:pt x="81677" y="646923"/>
                        </a:cubicBezTo>
                        <a:cubicBezTo>
                          <a:pt x="77411" y="623461"/>
                          <a:pt x="67282" y="601960"/>
                          <a:pt x="63016" y="578498"/>
                        </a:cubicBezTo>
                        <a:cubicBezTo>
                          <a:pt x="51071" y="512803"/>
                          <a:pt x="62595" y="557734"/>
                          <a:pt x="50575" y="497633"/>
                        </a:cubicBezTo>
                        <a:cubicBezTo>
                          <a:pt x="48899" y="489250"/>
                          <a:pt x="46428" y="481046"/>
                          <a:pt x="44355" y="472752"/>
                        </a:cubicBezTo>
                        <a:cubicBezTo>
                          <a:pt x="41227" y="441476"/>
                          <a:pt x="38928" y="404787"/>
                          <a:pt x="31914" y="373225"/>
                        </a:cubicBezTo>
                        <a:cubicBezTo>
                          <a:pt x="30492" y="366824"/>
                          <a:pt x="27767" y="360784"/>
                          <a:pt x="25693" y="354564"/>
                        </a:cubicBezTo>
                        <a:cubicBezTo>
                          <a:pt x="22429" y="325186"/>
                          <a:pt x="17527" y="278731"/>
                          <a:pt x="13253" y="248817"/>
                        </a:cubicBezTo>
                        <a:cubicBezTo>
                          <a:pt x="11469" y="236331"/>
                          <a:pt x="9506" y="223862"/>
                          <a:pt x="7032" y="211494"/>
                        </a:cubicBezTo>
                        <a:cubicBezTo>
                          <a:pt x="5355" y="203111"/>
                          <a:pt x="1063" y="195158"/>
                          <a:pt x="812" y="186613"/>
                        </a:cubicBezTo>
                        <a:cubicBezTo>
                          <a:pt x="-1017" y="124436"/>
                          <a:pt x="812" y="62204"/>
                          <a:pt x="81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2" name="フリーフォーム 891"/>
                  <p:cNvSpPr/>
                  <p:nvPr/>
                </p:nvSpPr>
                <p:spPr>
                  <a:xfrm>
                    <a:off x="1592329" y="6512767"/>
                    <a:ext cx="43638" cy="199053"/>
                  </a:xfrm>
                  <a:custGeom>
                    <a:avLst/>
                    <a:gdLst>
                      <a:gd name="connsiteX0" fmla="*/ 31198 w 43638"/>
                      <a:gd name="connsiteY0" fmla="*/ 199053 h 199053"/>
                      <a:gd name="connsiteX1" fmla="*/ 37418 w 43638"/>
                      <a:gd name="connsiteY1" fmla="*/ 167951 h 199053"/>
                      <a:gd name="connsiteX2" fmla="*/ 43638 w 43638"/>
                      <a:gd name="connsiteY2" fmla="*/ 149290 h 199053"/>
                      <a:gd name="connsiteX3" fmla="*/ 31198 w 43638"/>
                      <a:gd name="connsiteY3" fmla="*/ 99527 h 199053"/>
                      <a:gd name="connsiteX4" fmla="*/ 6316 w 43638"/>
                      <a:gd name="connsiteY4" fmla="*/ 62204 h 199053"/>
                      <a:gd name="connsiteX5" fmla="*/ 95 w 43638"/>
                      <a:gd name="connsiteY5" fmla="*/ 0 h 19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38" h="199053">
                        <a:moveTo>
                          <a:pt x="31198" y="199053"/>
                        </a:moveTo>
                        <a:cubicBezTo>
                          <a:pt x="33271" y="188686"/>
                          <a:pt x="34854" y="178208"/>
                          <a:pt x="37418" y="167951"/>
                        </a:cubicBezTo>
                        <a:cubicBezTo>
                          <a:pt x="39008" y="161590"/>
                          <a:pt x="43638" y="155847"/>
                          <a:pt x="43638" y="149290"/>
                        </a:cubicBezTo>
                        <a:cubicBezTo>
                          <a:pt x="43638" y="143776"/>
                          <a:pt x="36106" y="108362"/>
                          <a:pt x="31198" y="99527"/>
                        </a:cubicBezTo>
                        <a:cubicBezTo>
                          <a:pt x="23937" y="86456"/>
                          <a:pt x="6316" y="62204"/>
                          <a:pt x="6316" y="62204"/>
                        </a:cubicBezTo>
                        <a:cubicBezTo>
                          <a:pt x="-1269" y="16701"/>
                          <a:pt x="95" y="37494"/>
                          <a:pt x="9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3" name="フリーフォーム 892"/>
                  <p:cNvSpPr/>
                  <p:nvPr/>
                </p:nvSpPr>
                <p:spPr>
                  <a:xfrm>
                    <a:off x="1617306" y="5057192"/>
                    <a:ext cx="68515" cy="789992"/>
                  </a:xfrm>
                  <a:custGeom>
                    <a:avLst/>
                    <a:gdLst>
                      <a:gd name="connsiteX0" fmla="*/ 31102 w 68515"/>
                      <a:gd name="connsiteY0" fmla="*/ 789992 h 789992"/>
                      <a:gd name="connsiteX1" fmla="*/ 55984 w 68515"/>
                      <a:gd name="connsiteY1" fmla="*/ 740228 h 789992"/>
                      <a:gd name="connsiteX2" fmla="*/ 49763 w 68515"/>
                      <a:gd name="connsiteY2" fmla="*/ 622041 h 789992"/>
                      <a:gd name="connsiteX3" fmla="*/ 31102 w 68515"/>
                      <a:gd name="connsiteY3" fmla="*/ 553616 h 789992"/>
                      <a:gd name="connsiteX4" fmla="*/ 24882 w 68515"/>
                      <a:gd name="connsiteY4" fmla="*/ 522514 h 789992"/>
                      <a:gd name="connsiteX5" fmla="*/ 18661 w 68515"/>
                      <a:gd name="connsiteY5" fmla="*/ 497632 h 789992"/>
                      <a:gd name="connsiteX6" fmla="*/ 6221 w 68515"/>
                      <a:gd name="connsiteY6" fmla="*/ 410547 h 789992"/>
                      <a:gd name="connsiteX7" fmla="*/ 0 w 68515"/>
                      <a:gd name="connsiteY7" fmla="*/ 385665 h 789992"/>
                      <a:gd name="connsiteX8" fmla="*/ 6221 w 68515"/>
                      <a:gd name="connsiteY8" fmla="*/ 279918 h 789992"/>
                      <a:gd name="connsiteX9" fmla="*/ 24882 w 68515"/>
                      <a:gd name="connsiteY9" fmla="*/ 180392 h 789992"/>
                      <a:gd name="connsiteX10" fmla="*/ 31102 w 68515"/>
                      <a:gd name="connsiteY10" fmla="*/ 149290 h 789992"/>
                      <a:gd name="connsiteX11" fmla="*/ 37323 w 68515"/>
                      <a:gd name="connsiteY11" fmla="*/ 130628 h 789992"/>
                      <a:gd name="connsiteX12" fmla="*/ 43543 w 68515"/>
                      <a:gd name="connsiteY12" fmla="*/ 105747 h 789992"/>
                      <a:gd name="connsiteX13" fmla="*/ 49763 w 68515"/>
                      <a:gd name="connsiteY13" fmla="*/ 87086 h 789992"/>
                      <a:gd name="connsiteX14" fmla="*/ 55984 w 68515"/>
                      <a:gd name="connsiteY14" fmla="*/ 55984 h 789992"/>
                      <a:gd name="connsiteX15" fmla="*/ 68425 w 68515"/>
                      <a:gd name="connsiteY15" fmla="*/ 0 h 78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515" h="789992">
                        <a:moveTo>
                          <a:pt x="31102" y="789992"/>
                        </a:moveTo>
                        <a:cubicBezTo>
                          <a:pt x="34617" y="784134"/>
                          <a:pt x="55984" y="753619"/>
                          <a:pt x="55984" y="740228"/>
                        </a:cubicBezTo>
                        <a:cubicBezTo>
                          <a:pt x="55984" y="700778"/>
                          <a:pt x="54119" y="661250"/>
                          <a:pt x="49763" y="622041"/>
                        </a:cubicBezTo>
                        <a:cubicBezTo>
                          <a:pt x="43696" y="567436"/>
                          <a:pt x="39677" y="587915"/>
                          <a:pt x="31102" y="553616"/>
                        </a:cubicBezTo>
                        <a:cubicBezTo>
                          <a:pt x="28538" y="543359"/>
                          <a:pt x="27176" y="532835"/>
                          <a:pt x="24882" y="522514"/>
                        </a:cubicBezTo>
                        <a:cubicBezTo>
                          <a:pt x="23027" y="514168"/>
                          <a:pt x="20338" y="506015"/>
                          <a:pt x="18661" y="497632"/>
                        </a:cubicBezTo>
                        <a:cubicBezTo>
                          <a:pt x="6915" y="438905"/>
                          <a:pt x="17687" y="479341"/>
                          <a:pt x="6221" y="410547"/>
                        </a:cubicBezTo>
                        <a:cubicBezTo>
                          <a:pt x="4815" y="402114"/>
                          <a:pt x="2074" y="393959"/>
                          <a:pt x="0" y="385665"/>
                        </a:cubicBezTo>
                        <a:cubicBezTo>
                          <a:pt x="2074" y="350416"/>
                          <a:pt x="2588" y="315041"/>
                          <a:pt x="6221" y="279918"/>
                        </a:cubicBezTo>
                        <a:cubicBezTo>
                          <a:pt x="13768" y="206965"/>
                          <a:pt x="14677" y="226313"/>
                          <a:pt x="24882" y="180392"/>
                        </a:cubicBezTo>
                        <a:cubicBezTo>
                          <a:pt x="27176" y="170071"/>
                          <a:pt x="28538" y="159547"/>
                          <a:pt x="31102" y="149290"/>
                        </a:cubicBezTo>
                        <a:cubicBezTo>
                          <a:pt x="32692" y="142929"/>
                          <a:pt x="35522" y="136933"/>
                          <a:pt x="37323" y="130628"/>
                        </a:cubicBezTo>
                        <a:cubicBezTo>
                          <a:pt x="39672" y="122408"/>
                          <a:pt x="41195" y="113967"/>
                          <a:pt x="43543" y="105747"/>
                        </a:cubicBezTo>
                        <a:cubicBezTo>
                          <a:pt x="45344" y="99442"/>
                          <a:pt x="48173" y="93447"/>
                          <a:pt x="49763" y="87086"/>
                        </a:cubicBezTo>
                        <a:cubicBezTo>
                          <a:pt x="52327" y="76829"/>
                          <a:pt x="53202" y="66184"/>
                          <a:pt x="55984" y="55984"/>
                        </a:cubicBezTo>
                        <a:cubicBezTo>
                          <a:pt x="70392" y="3156"/>
                          <a:pt x="68425" y="36330"/>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4" name="フリーフォーム 893"/>
                  <p:cNvSpPr/>
                  <p:nvPr/>
                </p:nvSpPr>
                <p:spPr>
                  <a:xfrm>
                    <a:off x="1555102" y="5585927"/>
                    <a:ext cx="43543" cy="167951"/>
                  </a:xfrm>
                  <a:custGeom>
                    <a:avLst/>
                    <a:gdLst>
                      <a:gd name="connsiteX0" fmla="*/ 0 w 43543"/>
                      <a:gd name="connsiteY0" fmla="*/ 167951 h 167951"/>
                      <a:gd name="connsiteX1" fmla="*/ 12441 w 43543"/>
                      <a:gd name="connsiteY1" fmla="*/ 55983 h 167951"/>
                      <a:gd name="connsiteX2" fmla="*/ 24882 w 43543"/>
                      <a:gd name="connsiteY2" fmla="*/ 37322 h 167951"/>
                      <a:gd name="connsiteX3" fmla="*/ 31102 w 43543"/>
                      <a:gd name="connsiteY3" fmla="*/ 18661 h 167951"/>
                      <a:gd name="connsiteX4" fmla="*/ 43543 w 43543"/>
                      <a:gd name="connsiteY4" fmla="*/ 0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43" h="167951">
                        <a:moveTo>
                          <a:pt x="0" y="167951"/>
                        </a:moveTo>
                        <a:cubicBezTo>
                          <a:pt x="778" y="156282"/>
                          <a:pt x="-2402" y="85667"/>
                          <a:pt x="12441" y="55983"/>
                        </a:cubicBezTo>
                        <a:cubicBezTo>
                          <a:pt x="15784" y="49296"/>
                          <a:pt x="20735" y="43542"/>
                          <a:pt x="24882" y="37322"/>
                        </a:cubicBezTo>
                        <a:cubicBezTo>
                          <a:pt x="26955" y="31102"/>
                          <a:pt x="28170" y="24526"/>
                          <a:pt x="31102" y="18661"/>
                        </a:cubicBezTo>
                        <a:cubicBezTo>
                          <a:pt x="34445" y="11974"/>
                          <a:pt x="43543" y="0"/>
                          <a:pt x="4354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5" name="フリーフォーム 894"/>
                  <p:cNvSpPr/>
                  <p:nvPr/>
                </p:nvSpPr>
                <p:spPr>
                  <a:xfrm>
                    <a:off x="1536441" y="5162939"/>
                    <a:ext cx="130664" cy="136849"/>
                  </a:xfrm>
                  <a:custGeom>
                    <a:avLst/>
                    <a:gdLst>
                      <a:gd name="connsiteX0" fmla="*/ 0 w 130664"/>
                      <a:gd name="connsiteY0" fmla="*/ 136849 h 136849"/>
                      <a:gd name="connsiteX1" fmla="*/ 12441 w 130664"/>
                      <a:gd name="connsiteY1" fmla="*/ 105747 h 136849"/>
                      <a:gd name="connsiteX2" fmla="*/ 49763 w 130664"/>
                      <a:gd name="connsiteY2" fmla="*/ 74645 h 136849"/>
                      <a:gd name="connsiteX3" fmla="*/ 62204 w 130664"/>
                      <a:gd name="connsiteY3" fmla="*/ 55983 h 136849"/>
                      <a:gd name="connsiteX4" fmla="*/ 80865 w 130664"/>
                      <a:gd name="connsiteY4" fmla="*/ 49763 h 136849"/>
                      <a:gd name="connsiteX5" fmla="*/ 99526 w 130664"/>
                      <a:gd name="connsiteY5" fmla="*/ 37322 h 136849"/>
                      <a:gd name="connsiteX6" fmla="*/ 111967 w 130664"/>
                      <a:gd name="connsiteY6" fmla="*/ 18661 h 136849"/>
                      <a:gd name="connsiteX7" fmla="*/ 130628 w 130664"/>
                      <a:gd name="connsiteY7" fmla="*/ 0 h 13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4" h="136849">
                        <a:moveTo>
                          <a:pt x="0" y="136849"/>
                        </a:moveTo>
                        <a:cubicBezTo>
                          <a:pt x="4147" y="126482"/>
                          <a:pt x="6523" y="115216"/>
                          <a:pt x="12441" y="105747"/>
                        </a:cubicBezTo>
                        <a:cubicBezTo>
                          <a:pt x="20995" y="92060"/>
                          <a:pt x="36863" y="83245"/>
                          <a:pt x="49763" y="74645"/>
                        </a:cubicBezTo>
                        <a:cubicBezTo>
                          <a:pt x="53910" y="68424"/>
                          <a:pt x="56366" y="60653"/>
                          <a:pt x="62204" y="55983"/>
                        </a:cubicBezTo>
                        <a:cubicBezTo>
                          <a:pt x="67324" y="51887"/>
                          <a:pt x="75000" y="52695"/>
                          <a:pt x="80865" y="49763"/>
                        </a:cubicBezTo>
                        <a:cubicBezTo>
                          <a:pt x="87552" y="46420"/>
                          <a:pt x="93306" y="41469"/>
                          <a:pt x="99526" y="37322"/>
                        </a:cubicBezTo>
                        <a:cubicBezTo>
                          <a:pt x="103673" y="31102"/>
                          <a:pt x="106681" y="23947"/>
                          <a:pt x="111967" y="18661"/>
                        </a:cubicBezTo>
                        <a:cubicBezTo>
                          <a:pt x="132353" y="-1725"/>
                          <a:pt x="130628" y="15580"/>
                          <a:pt x="130628"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6" name="フリーフォーム 895"/>
                  <p:cNvSpPr/>
                  <p:nvPr/>
                </p:nvSpPr>
                <p:spPr>
                  <a:xfrm>
                    <a:off x="1561322" y="5380653"/>
                    <a:ext cx="68425" cy="186612"/>
                  </a:xfrm>
                  <a:custGeom>
                    <a:avLst/>
                    <a:gdLst>
                      <a:gd name="connsiteX0" fmla="*/ 0 w 68425"/>
                      <a:gd name="connsiteY0" fmla="*/ 186612 h 186612"/>
                      <a:gd name="connsiteX1" fmla="*/ 6221 w 68425"/>
                      <a:gd name="connsiteY1" fmla="*/ 143069 h 186612"/>
                      <a:gd name="connsiteX2" fmla="*/ 18662 w 68425"/>
                      <a:gd name="connsiteY2" fmla="*/ 105747 h 186612"/>
                      <a:gd name="connsiteX3" fmla="*/ 24882 w 68425"/>
                      <a:gd name="connsiteY3" fmla="*/ 87086 h 186612"/>
                      <a:gd name="connsiteX4" fmla="*/ 37323 w 68425"/>
                      <a:gd name="connsiteY4" fmla="*/ 49763 h 186612"/>
                      <a:gd name="connsiteX5" fmla="*/ 68425 w 68425"/>
                      <a:gd name="connsiteY5" fmla="*/ 0 h 18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25" h="186612">
                        <a:moveTo>
                          <a:pt x="0" y="186612"/>
                        </a:moveTo>
                        <a:cubicBezTo>
                          <a:pt x="2074" y="172098"/>
                          <a:pt x="2924" y="157355"/>
                          <a:pt x="6221" y="143069"/>
                        </a:cubicBezTo>
                        <a:cubicBezTo>
                          <a:pt x="9170" y="130291"/>
                          <a:pt x="14515" y="118188"/>
                          <a:pt x="18662" y="105747"/>
                        </a:cubicBezTo>
                        <a:lnTo>
                          <a:pt x="24882" y="87086"/>
                        </a:lnTo>
                        <a:cubicBezTo>
                          <a:pt x="24883" y="87082"/>
                          <a:pt x="37321" y="49766"/>
                          <a:pt x="37323" y="49763"/>
                        </a:cubicBezTo>
                        <a:cubicBezTo>
                          <a:pt x="64777" y="8583"/>
                          <a:pt x="55519" y="25815"/>
                          <a:pt x="68425"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7" name="フリーフォーム 896"/>
                  <p:cNvSpPr/>
                  <p:nvPr/>
                </p:nvSpPr>
                <p:spPr>
                  <a:xfrm>
                    <a:off x="1399592" y="4155233"/>
                    <a:ext cx="62204" cy="870857"/>
                  </a:xfrm>
                  <a:custGeom>
                    <a:avLst/>
                    <a:gdLst>
                      <a:gd name="connsiteX0" fmla="*/ 62204 w 62204"/>
                      <a:gd name="connsiteY0" fmla="*/ 870857 h 870857"/>
                      <a:gd name="connsiteX1" fmla="*/ 55984 w 62204"/>
                      <a:gd name="connsiteY1" fmla="*/ 821094 h 870857"/>
                      <a:gd name="connsiteX2" fmla="*/ 31102 w 62204"/>
                      <a:gd name="connsiteY2" fmla="*/ 765110 h 870857"/>
                      <a:gd name="connsiteX3" fmla="*/ 24881 w 62204"/>
                      <a:gd name="connsiteY3" fmla="*/ 746449 h 870857"/>
                      <a:gd name="connsiteX4" fmla="*/ 12441 w 62204"/>
                      <a:gd name="connsiteY4" fmla="*/ 727787 h 870857"/>
                      <a:gd name="connsiteX5" fmla="*/ 0 w 62204"/>
                      <a:gd name="connsiteY5" fmla="*/ 690465 h 870857"/>
                      <a:gd name="connsiteX6" fmla="*/ 6220 w 62204"/>
                      <a:gd name="connsiteY6" fmla="*/ 441649 h 870857"/>
                      <a:gd name="connsiteX7" fmla="*/ 24881 w 62204"/>
                      <a:gd name="connsiteY7" fmla="*/ 342122 h 870857"/>
                      <a:gd name="connsiteX8" fmla="*/ 24881 w 62204"/>
                      <a:gd name="connsiteY8" fmla="*/ 49763 h 870857"/>
                      <a:gd name="connsiteX9" fmla="*/ 18661 w 62204"/>
                      <a:gd name="connsiteY9" fmla="*/ 31102 h 870857"/>
                      <a:gd name="connsiteX10" fmla="*/ 18661 w 62204"/>
                      <a:gd name="connsiteY10" fmla="*/ 0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04" h="870857">
                        <a:moveTo>
                          <a:pt x="62204" y="870857"/>
                        </a:moveTo>
                        <a:cubicBezTo>
                          <a:pt x="60131" y="854269"/>
                          <a:pt x="59487" y="837440"/>
                          <a:pt x="55984" y="821094"/>
                        </a:cubicBezTo>
                        <a:cubicBezTo>
                          <a:pt x="43949" y="764928"/>
                          <a:pt x="49238" y="801381"/>
                          <a:pt x="31102" y="765110"/>
                        </a:cubicBezTo>
                        <a:cubicBezTo>
                          <a:pt x="28170" y="759245"/>
                          <a:pt x="27813" y="752314"/>
                          <a:pt x="24881" y="746449"/>
                        </a:cubicBezTo>
                        <a:cubicBezTo>
                          <a:pt x="21538" y="739762"/>
                          <a:pt x="15477" y="734619"/>
                          <a:pt x="12441" y="727787"/>
                        </a:cubicBezTo>
                        <a:cubicBezTo>
                          <a:pt x="7115" y="715804"/>
                          <a:pt x="0" y="690465"/>
                          <a:pt x="0" y="690465"/>
                        </a:cubicBezTo>
                        <a:cubicBezTo>
                          <a:pt x="2073" y="607526"/>
                          <a:pt x="1442" y="524476"/>
                          <a:pt x="6220" y="441649"/>
                        </a:cubicBezTo>
                        <a:cubicBezTo>
                          <a:pt x="8297" y="405655"/>
                          <a:pt x="16533" y="375518"/>
                          <a:pt x="24881" y="342122"/>
                        </a:cubicBezTo>
                        <a:cubicBezTo>
                          <a:pt x="36726" y="211842"/>
                          <a:pt x="35447" y="255797"/>
                          <a:pt x="24881" y="49763"/>
                        </a:cubicBezTo>
                        <a:cubicBezTo>
                          <a:pt x="24545" y="43215"/>
                          <a:pt x="19474" y="37608"/>
                          <a:pt x="18661" y="31102"/>
                        </a:cubicBezTo>
                        <a:cubicBezTo>
                          <a:pt x="17375" y="20815"/>
                          <a:pt x="18661" y="10367"/>
                          <a:pt x="1866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8" name="フリーフォーム 897"/>
                  <p:cNvSpPr/>
                  <p:nvPr/>
                </p:nvSpPr>
                <p:spPr>
                  <a:xfrm>
                    <a:off x="1331167" y="4441371"/>
                    <a:ext cx="99527" cy="311021"/>
                  </a:xfrm>
                  <a:custGeom>
                    <a:avLst/>
                    <a:gdLst>
                      <a:gd name="connsiteX0" fmla="*/ 18662 w 99527"/>
                      <a:gd name="connsiteY0" fmla="*/ 311021 h 311021"/>
                      <a:gd name="connsiteX1" fmla="*/ 18662 w 99527"/>
                      <a:gd name="connsiteY1" fmla="*/ 217715 h 311021"/>
                      <a:gd name="connsiteX2" fmla="*/ 6221 w 99527"/>
                      <a:gd name="connsiteY2" fmla="*/ 180392 h 311021"/>
                      <a:gd name="connsiteX3" fmla="*/ 0 w 99527"/>
                      <a:gd name="connsiteY3" fmla="*/ 161731 h 311021"/>
                      <a:gd name="connsiteX4" fmla="*/ 6221 w 99527"/>
                      <a:gd name="connsiteY4" fmla="*/ 87086 h 311021"/>
                      <a:gd name="connsiteX5" fmla="*/ 43543 w 99527"/>
                      <a:gd name="connsiteY5" fmla="*/ 62205 h 311021"/>
                      <a:gd name="connsiteX6" fmla="*/ 74645 w 99527"/>
                      <a:gd name="connsiteY6" fmla="*/ 31102 h 311021"/>
                      <a:gd name="connsiteX7" fmla="*/ 87086 w 99527"/>
                      <a:gd name="connsiteY7" fmla="*/ 12441 h 311021"/>
                      <a:gd name="connsiteX8" fmla="*/ 99527 w 99527"/>
                      <a:gd name="connsiteY8" fmla="*/ 0 h 3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527" h="311021">
                        <a:moveTo>
                          <a:pt x="18662" y="311021"/>
                        </a:moveTo>
                        <a:cubicBezTo>
                          <a:pt x="27302" y="267818"/>
                          <a:pt x="29218" y="274016"/>
                          <a:pt x="18662" y="217715"/>
                        </a:cubicBezTo>
                        <a:cubicBezTo>
                          <a:pt x="16245" y="204826"/>
                          <a:pt x="10368" y="192833"/>
                          <a:pt x="6221" y="180392"/>
                        </a:cubicBezTo>
                        <a:lnTo>
                          <a:pt x="0" y="161731"/>
                        </a:lnTo>
                        <a:cubicBezTo>
                          <a:pt x="2074" y="136849"/>
                          <a:pt x="-3787" y="109961"/>
                          <a:pt x="6221" y="87086"/>
                        </a:cubicBezTo>
                        <a:cubicBezTo>
                          <a:pt x="12214" y="73388"/>
                          <a:pt x="43543" y="62205"/>
                          <a:pt x="43543" y="62205"/>
                        </a:cubicBezTo>
                        <a:cubicBezTo>
                          <a:pt x="76717" y="12443"/>
                          <a:pt x="33178" y="72569"/>
                          <a:pt x="74645" y="31102"/>
                        </a:cubicBezTo>
                        <a:cubicBezTo>
                          <a:pt x="79931" y="25816"/>
                          <a:pt x="82416" y="18279"/>
                          <a:pt x="87086" y="12441"/>
                        </a:cubicBezTo>
                        <a:cubicBezTo>
                          <a:pt x="90750" y="7861"/>
                          <a:pt x="95380" y="4147"/>
                          <a:pt x="99527"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9" name="フリーフォーム 898"/>
                  <p:cNvSpPr/>
                  <p:nvPr/>
                </p:nvSpPr>
                <p:spPr>
                  <a:xfrm>
                    <a:off x="1412033" y="4671527"/>
                    <a:ext cx="74645" cy="273697"/>
                  </a:xfrm>
                  <a:custGeom>
                    <a:avLst/>
                    <a:gdLst>
                      <a:gd name="connsiteX0" fmla="*/ 0 w 74645"/>
                      <a:gd name="connsiteY0" fmla="*/ 0 h 273697"/>
                      <a:gd name="connsiteX1" fmla="*/ 6220 w 74645"/>
                      <a:gd name="connsiteY1" fmla="*/ 31102 h 273697"/>
                      <a:gd name="connsiteX2" fmla="*/ 43543 w 74645"/>
                      <a:gd name="connsiteY2" fmla="*/ 68424 h 273697"/>
                      <a:gd name="connsiteX3" fmla="*/ 68424 w 74645"/>
                      <a:gd name="connsiteY3" fmla="*/ 143069 h 273697"/>
                      <a:gd name="connsiteX4" fmla="*/ 74645 w 74645"/>
                      <a:gd name="connsiteY4" fmla="*/ 161730 h 273697"/>
                      <a:gd name="connsiteX5" fmla="*/ 74645 w 74645"/>
                      <a:gd name="connsiteY5" fmla="*/ 273697 h 27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645" h="273697">
                        <a:moveTo>
                          <a:pt x="0" y="0"/>
                        </a:moveTo>
                        <a:cubicBezTo>
                          <a:pt x="2073" y="10367"/>
                          <a:pt x="544" y="22182"/>
                          <a:pt x="6220" y="31102"/>
                        </a:cubicBezTo>
                        <a:cubicBezTo>
                          <a:pt x="15666" y="45945"/>
                          <a:pt x="43543" y="68424"/>
                          <a:pt x="43543" y="68424"/>
                        </a:cubicBezTo>
                        <a:lnTo>
                          <a:pt x="68424" y="143069"/>
                        </a:lnTo>
                        <a:cubicBezTo>
                          <a:pt x="70498" y="149289"/>
                          <a:pt x="74645" y="155173"/>
                          <a:pt x="74645" y="161730"/>
                        </a:cubicBezTo>
                        <a:lnTo>
                          <a:pt x="74645" y="27369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0" name="フリーフォーム 899"/>
                  <p:cNvSpPr/>
                  <p:nvPr/>
                </p:nvSpPr>
                <p:spPr>
                  <a:xfrm>
                    <a:off x="1424473" y="4516016"/>
                    <a:ext cx="206783" cy="404327"/>
                  </a:xfrm>
                  <a:custGeom>
                    <a:avLst/>
                    <a:gdLst>
                      <a:gd name="connsiteX0" fmla="*/ 0 w 206783"/>
                      <a:gd name="connsiteY0" fmla="*/ 0 h 404327"/>
                      <a:gd name="connsiteX1" fmla="*/ 18662 w 206783"/>
                      <a:gd name="connsiteY1" fmla="*/ 68425 h 404327"/>
                      <a:gd name="connsiteX2" fmla="*/ 31103 w 206783"/>
                      <a:gd name="connsiteY2" fmla="*/ 87086 h 404327"/>
                      <a:gd name="connsiteX3" fmla="*/ 49764 w 206783"/>
                      <a:gd name="connsiteY3" fmla="*/ 99527 h 404327"/>
                      <a:gd name="connsiteX4" fmla="*/ 80866 w 206783"/>
                      <a:gd name="connsiteY4" fmla="*/ 124408 h 404327"/>
                      <a:gd name="connsiteX5" fmla="*/ 93307 w 206783"/>
                      <a:gd name="connsiteY5" fmla="*/ 143070 h 404327"/>
                      <a:gd name="connsiteX6" fmla="*/ 111968 w 206783"/>
                      <a:gd name="connsiteY6" fmla="*/ 155511 h 404327"/>
                      <a:gd name="connsiteX7" fmla="*/ 155511 w 206783"/>
                      <a:gd name="connsiteY7" fmla="*/ 205274 h 404327"/>
                      <a:gd name="connsiteX8" fmla="*/ 186613 w 206783"/>
                      <a:gd name="connsiteY8" fmla="*/ 261257 h 404327"/>
                      <a:gd name="connsiteX9" fmla="*/ 199054 w 206783"/>
                      <a:gd name="connsiteY9" fmla="*/ 279919 h 404327"/>
                      <a:gd name="connsiteX10" fmla="*/ 205274 w 206783"/>
                      <a:gd name="connsiteY10" fmla="*/ 404327 h 40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783" h="404327">
                        <a:moveTo>
                          <a:pt x="0" y="0"/>
                        </a:moveTo>
                        <a:cubicBezTo>
                          <a:pt x="3338" y="16691"/>
                          <a:pt x="9643" y="54897"/>
                          <a:pt x="18662" y="68425"/>
                        </a:cubicBezTo>
                        <a:cubicBezTo>
                          <a:pt x="22809" y="74645"/>
                          <a:pt x="25817" y="81800"/>
                          <a:pt x="31103" y="87086"/>
                        </a:cubicBezTo>
                        <a:cubicBezTo>
                          <a:pt x="36389" y="92372"/>
                          <a:pt x="43544" y="95380"/>
                          <a:pt x="49764" y="99527"/>
                        </a:cubicBezTo>
                        <a:cubicBezTo>
                          <a:pt x="85421" y="153011"/>
                          <a:pt x="37941" y="90068"/>
                          <a:pt x="80866" y="124408"/>
                        </a:cubicBezTo>
                        <a:cubicBezTo>
                          <a:pt x="86704" y="129078"/>
                          <a:pt x="88021" y="137783"/>
                          <a:pt x="93307" y="143070"/>
                        </a:cubicBezTo>
                        <a:cubicBezTo>
                          <a:pt x="98593" y="148356"/>
                          <a:pt x="105748" y="151364"/>
                          <a:pt x="111968" y="155511"/>
                        </a:cubicBezTo>
                        <a:cubicBezTo>
                          <a:pt x="140996" y="199054"/>
                          <a:pt x="124408" y="184539"/>
                          <a:pt x="155511" y="205274"/>
                        </a:cubicBezTo>
                        <a:cubicBezTo>
                          <a:pt x="166459" y="238120"/>
                          <a:pt x="158093" y="218478"/>
                          <a:pt x="186613" y="261257"/>
                        </a:cubicBezTo>
                        <a:lnTo>
                          <a:pt x="199054" y="279919"/>
                        </a:lnTo>
                        <a:cubicBezTo>
                          <a:pt x="211373" y="341519"/>
                          <a:pt x="205274" y="300448"/>
                          <a:pt x="205274" y="4043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1" name="フリーフォーム 900"/>
                  <p:cNvSpPr/>
                  <p:nvPr/>
                </p:nvSpPr>
                <p:spPr>
                  <a:xfrm>
                    <a:off x="1586093" y="5200261"/>
                    <a:ext cx="62315" cy="167951"/>
                  </a:xfrm>
                  <a:custGeom>
                    <a:avLst/>
                    <a:gdLst>
                      <a:gd name="connsiteX0" fmla="*/ 62315 w 62315"/>
                      <a:gd name="connsiteY0" fmla="*/ 0 h 167951"/>
                      <a:gd name="connsiteX1" fmla="*/ 31213 w 62315"/>
                      <a:gd name="connsiteY1" fmla="*/ 24882 h 167951"/>
                      <a:gd name="connsiteX2" fmla="*/ 12552 w 62315"/>
                      <a:gd name="connsiteY2" fmla="*/ 62204 h 167951"/>
                      <a:gd name="connsiteX3" fmla="*/ 6331 w 62315"/>
                      <a:gd name="connsiteY3" fmla="*/ 93306 h 167951"/>
                      <a:gd name="connsiteX4" fmla="*/ 111 w 62315"/>
                      <a:gd name="connsiteY4" fmla="*/ 167951 h 1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15" h="167951">
                        <a:moveTo>
                          <a:pt x="62315" y="0"/>
                        </a:moveTo>
                        <a:cubicBezTo>
                          <a:pt x="51948" y="8294"/>
                          <a:pt x="40601" y="15494"/>
                          <a:pt x="31213" y="24882"/>
                        </a:cubicBezTo>
                        <a:cubicBezTo>
                          <a:pt x="21076" y="35019"/>
                          <a:pt x="15925" y="48711"/>
                          <a:pt x="12552" y="62204"/>
                        </a:cubicBezTo>
                        <a:cubicBezTo>
                          <a:pt x="9988" y="72461"/>
                          <a:pt x="8069" y="82877"/>
                          <a:pt x="6331" y="93306"/>
                        </a:cubicBezTo>
                        <a:cubicBezTo>
                          <a:pt x="-1355" y="139422"/>
                          <a:pt x="111" y="127625"/>
                          <a:pt x="111" y="1679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2" name="フリーフォーム 901"/>
                  <p:cNvSpPr/>
                  <p:nvPr/>
                </p:nvSpPr>
                <p:spPr>
                  <a:xfrm>
                    <a:off x="1548882" y="5766318"/>
                    <a:ext cx="55983" cy="155511"/>
                  </a:xfrm>
                  <a:custGeom>
                    <a:avLst/>
                    <a:gdLst>
                      <a:gd name="connsiteX0" fmla="*/ 55983 w 55983"/>
                      <a:gd name="connsiteY0" fmla="*/ 0 h 155511"/>
                      <a:gd name="connsiteX1" fmla="*/ 43542 w 55983"/>
                      <a:gd name="connsiteY1" fmla="*/ 49764 h 155511"/>
                      <a:gd name="connsiteX2" fmla="*/ 18661 w 55983"/>
                      <a:gd name="connsiteY2" fmla="*/ 87086 h 155511"/>
                      <a:gd name="connsiteX3" fmla="*/ 12440 w 55983"/>
                      <a:gd name="connsiteY3" fmla="*/ 118188 h 155511"/>
                      <a:gd name="connsiteX4" fmla="*/ 0 w 55983"/>
                      <a:gd name="connsiteY4" fmla="*/ 155511 h 15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3" h="155511">
                        <a:moveTo>
                          <a:pt x="55983" y="0"/>
                        </a:moveTo>
                        <a:cubicBezTo>
                          <a:pt x="54259" y="8622"/>
                          <a:pt x="49521" y="39002"/>
                          <a:pt x="43542" y="49764"/>
                        </a:cubicBezTo>
                        <a:cubicBezTo>
                          <a:pt x="36281" y="62834"/>
                          <a:pt x="18661" y="87086"/>
                          <a:pt x="18661" y="87086"/>
                        </a:cubicBezTo>
                        <a:cubicBezTo>
                          <a:pt x="16587" y="97453"/>
                          <a:pt x="15222" y="107988"/>
                          <a:pt x="12440" y="118188"/>
                        </a:cubicBezTo>
                        <a:cubicBezTo>
                          <a:pt x="8990" y="130840"/>
                          <a:pt x="0" y="155511"/>
                          <a:pt x="0" y="1555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3" name="フリーフォーム 902"/>
                  <p:cNvSpPr/>
                  <p:nvPr/>
                </p:nvSpPr>
                <p:spPr>
                  <a:xfrm>
                    <a:off x="1461796" y="6388359"/>
                    <a:ext cx="112589" cy="248817"/>
                  </a:xfrm>
                  <a:custGeom>
                    <a:avLst/>
                    <a:gdLst>
                      <a:gd name="connsiteX0" fmla="*/ 0 w 112589"/>
                      <a:gd name="connsiteY0" fmla="*/ 0 h 248817"/>
                      <a:gd name="connsiteX1" fmla="*/ 12441 w 112589"/>
                      <a:gd name="connsiteY1" fmla="*/ 31102 h 248817"/>
                      <a:gd name="connsiteX2" fmla="*/ 24882 w 112589"/>
                      <a:gd name="connsiteY2" fmla="*/ 105747 h 248817"/>
                      <a:gd name="connsiteX3" fmla="*/ 31102 w 112589"/>
                      <a:gd name="connsiteY3" fmla="*/ 124408 h 248817"/>
                      <a:gd name="connsiteX4" fmla="*/ 43543 w 112589"/>
                      <a:gd name="connsiteY4" fmla="*/ 143070 h 248817"/>
                      <a:gd name="connsiteX5" fmla="*/ 62204 w 112589"/>
                      <a:gd name="connsiteY5" fmla="*/ 155510 h 248817"/>
                      <a:gd name="connsiteX6" fmla="*/ 93306 w 112589"/>
                      <a:gd name="connsiteY6" fmla="*/ 186612 h 248817"/>
                      <a:gd name="connsiteX7" fmla="*/ 105747 w 112589"/>
                      <a:gd name="connsiteY7" fmla="*/ 205274 h 248817"/>
                      <a:gd name="connsiteX8" fmla="*/ 111967 w 112589"/>
                      <a:gd name="connsiteY8" fmla="*/ 230155 h 248817"/>
                      <a:gd name="connsiteX9" fmla="*/ 93306 w 112589"/>
                      <a:gd name="connsiteY9" fmla="*/ 242596 h 248817"/>
                      <a:gd name="connsiteX10" fmla="*/ 74645 w 112589"/>
                      <a:gd name="connsiteY10" fmla="*/ 248817 h 2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589" h="248817">
                        <a:moveTo>
                          <a:pt x="0" y="0"/>
                        </a:moveTo>
                        <a:cubicBezTo>
                          <a:pt x="4147" y="10367"/>
                          <a:pt x="9884" y="20233"/>
                          <a:pt x="12441" y="31102"/>
                        </a:cubicBezTo>
                        <a:cubicBezTo>
                          <a:pt x="18219" y="55656"/>
                          <a:pt x="16906" y="81816"/>
                          <a:pt x="24882" y="105747"/>
                        </a:cubicBezTo>
                        <a:cubicBezTo>
                          <a:pt x="26955" y="111967"/>
                          <a:pt x="28170" y="118543"/>
                          <a:pt x="31102" y="124408"/>
                        </a:cubicBezTo>
                        <a:cubicBezTo>
                          <a:pt x="34445" y="131095"/>
                          <a:pt x="38256" y="137783"/>
                          <a:pt x="43543" y="143070"/>
                        </a:cubicBezTo>
                        <a:cubicBezTo>
                          <a:pt x="48829" y="148356"/>
                          <a:pt x="55984" y="151363"/>
                          <a:pt x="62204" y="155510"/>
                        </a:cubicBezTo>
                        <a:cubicBezTo>
                          <a:pt x="95381" y="205277"/>
                          <a:pt x="51836" y="145142"/>
                          <a:pt x="93306" y="186612"/>
                        </a:cubicBezTo>
                        <a:cubicBezTo>
                          <a:pt x="98593" y="191899"/>
                          <a:pt x="101600" y="199053"/>
                          <a:pt x="105747" y="205274"/>
                        </a:cubicBezTo>
                        <a:cubicBezTo>
                          <a:pt x="107820" y="213568"/>
                          <a:pt x="114670" y="222045"/>
                          <a:pt x="111967" y="230155"/>
                        </a:cubicBezTo>
                        <a:cubicBezTo>
                          <a:pt x="109603" y="237247"/>
                          <a:pt x="99993" y="239253"/>
                          <a:pt x="93306" y="242596"/>
                        </a:cubicBezTo>
                        <a:cubicBezTo>
                          <a:pt x="87441" y="245528"/>
                          <a:pt x="74645" y="248817"/>
                          <a:pt x="74645" y="2488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4" name="フリーフォーム 903"/>
                  <p:cNvSpPr/>
                  <p:nvPr/>
                </p:nvSpPr>
                <p:spPr>
                  <a:xfrm>
                    <a:off x="1411758" y="6599853"/>
                    <a:ext cx="18936" cy="118188"/>
                  </a:xfrm>
                  <a:custGeom>
                    <a:avLst/>
                    <a:gdLst>
                      <a:gd name="connsiteX0" fmla="*/ 18936 w 18936"/>
                      <a:gd name="connsiteY0" fmla="*/ 0 h 118188"/>
                      <a:gd name="connsiteX1" fmla="*/ 12715 w 18936"/>
                      <a:gd name="connsiteY1" fmla="*/ 31102 h 118188"/>
                      <a:gd name="connsiteX2" fmla="*/ 6495 w 18936"/>
                      <a:gd name="connsiteY2" fmla="*/ 55984 h 118188"/>
                      <a:gd name="connsiteX3" fmla="*/ 275 w 18936"/>
                      <a:gd name="connsiteY3" fmla="*/ 99527 h 118188"/>
                      <a:gd name="connsiteX4" fmla="*/ 275 w 18936"/>
                      <a:gd name="connsiteY4" fmla="*/ 118188 h 11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6" h="118188">
                        <a:moveTo>
                          <a:pt x="18936" y="0"/>
                        </a:moveTo>
                        <a:cubicBezTo>
                          <a:pt x="16862" y="10367"/>
                          <a:pt x="15009" y="20781"/>
                          <a:pt x="12715" y="31102"/>
                        </a:cubicBezTo>
                        <a:cubicBezTo>
                          <a:pt x="10860" y="39448"/>
                          <a:pt x="8024" y="47573"/>
                          <a:pt x="6495" y="55984"/>
                        </a:cubicBezTo>
                        <a:cubicBezTo>
                          <a:pt x="3872" y="70409"/>
                          <a:pt x="1734" y="84938"/>
                          <a:pt x="275" y="99527"/>
                        </a:cubicBezTo>
                        <a:cubicBezTo>
                          <a:pt x="-344" y="105716"/>
                          <a:pt x="275" y="111968"/>
                          <a:pt x="275" y="11818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5" name="フリーフォーム 904"/>
                  <p:cNvSpPr/>
                  <p:nvPr/>
                </p:nvSpPr>
                <p:spPr>
                  <a:xfrm>
                    <a:off x="1480457" y="6494106"/>
                    <a:ext cx="37506" cy="248816"/>
                  </a:xfrm>
                  <a:custGeom>
                    <a:avLst/>
                    <a:gdLst>
                      <a:gd name="connsiteX0" fmla="*/ 0 w 37506"/>
                      <a:gd name="connsiteY0" fmla="*/ 0 h 248816"/>
                      <a:gd name="connsiteX1" fmla="*/ 6221 w 37506"/>
                      <a:gd name="connsiteY1" fmla="*/ 80865 h 248816"/>
                      <a:gd name="connsiteX2" fmla="*/ 18661 w 37506"/>
                      <a:gd name="connsiteY2" fmla="*/ 130629 h 248816"/>
                      <a:gd name="connsiteX3" fmla="*/ 31102 w 37506"/>
                      <a:gd name="connsiteY3" fmla="*/ 186612 h 248816"/>
                      <a:gd name="connsiteX4" fmla="*/ 37323 w 37506"/>
                      <a:gd name="connsiteY4" fmla="*/ 236376 h 248816"/>
                      <a:gd name="connsiteX5" fmla="*/ 37323 w 37506"/>
                      <a:gd name="connsiteY5" fmla="*/ 248816 h 24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06" h="248816">
                        <a:moveTo>
                          <a:pt x="0" y="0"/>
                        </a:moveTo>
                        <a:cubicBezTo>
                          <a:pt x="2074" y="26955"/>
                          <a:pt x="2398" y="54102"/>
                          <a:pt x="6221" y="80865"/>
                        </a:cubicBezTo>
                        <a:cubicBezTo>
                          <a:pt x="8639" y="97792"/>
                          <a:pt x="14514" y="114041"/>
                          <a:pt x="18661" y="130629"/>
                        </a:cubicBezTo>
                        <a:cubicBezTo>
                          <a:pt x="23618" y="150458"/>
                          <a:pt x="27940" y="166060"/>
                          <a:pt x="31102" y="186612"/>
                        </a:cubicBezTo>
                        <a:cubicBezTo>
                          <a:pt x="33644" y="203135"/>
                          <a:pt x="35659" y="219742"/>
                          <a:pt x="37323" y="236376"/>
                        </a:cubicBezTo>
                        <a:cubicBezTo>
                          <a:pt x="37736" y="240502"/>
                          <a:pt x="37323" y="244669"/>
                          <a:pt x="37323" y="2488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6" name="フリーフォーム 905"/>
                  <p:cNvSpPr/>
                  <p:nvPr/>
                </p:nvSpPr>
                <p:spPr>
                  <a:xfrm>
                    <a:off x="1623527" y="5673012"/>
                    <a:ext cx="31102" cy="124408"/>
                  </a:xfrm>
                  <a:custGeom>
                    <a:avLst/>
                    <a:gdLst>
                      <a:gd name="connsiteX0" fmla="*/ 31102 w 31102"/>
                      <a:gd name="connsiteY0" fmla="*/ 0 h 124408"/>
                      <a:gd name="connsiteX1" fmla="*/ 18661 w 31102"/>
                      <a:gd name="connsiteY1" fmla="*/ 74645 h 124408"/>
                      <a:gd name="connsiteX2" fmla="*/ 0 w 31102"/>
                      <a:gd name="connsiteY2" fmla="*/ 124408 h 124408"/>
                    </a:gdLst>
                    <a:ahLst/>
                    <a:cxnLst>
                      <a:cxn ang="0">
                        <a:pos x="connsiteX0" y="connsiteY0"/>
                      </a:cxn>
                      <a:cxn ang="0">
                        <a:pos x="connsiteX1" y="connsiteY1"/>
                      </a:cxn>
                      <a:cxn ang="0">
                        <a:pos x="connsiteX2" y="connsiteY2"/>
                      </a:cxn>
                    </a:cxnLst>
                    <a:rect l="l" t="t" r="r" b="b"/>
                    <a:pathLst>
                      <a:path w="31102" h="124408">
                        <a:moveTo>
                          <a:pt x="31102" y="0"/>
                        </a:moveTo>
                        <a:cubicBezTo>
                          <a:pt x="26955" y="24882"/>
                          <a:pt x="26638" y="50715"/>
                          <a:pt x="18661" y="74645"/>
                        </a:cubicBezTo>
                        <a:cubicBezTo>
                          <a:pt x="4754" y="116366"/>
                          <a:pt x="12085" y="100239"/>
                          <a:pt x="0" y="1244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7" name="フリーフォーム 906"/>
                  <p:cNvSpPr/>
                  <p:nvPr/>
                </p:nvSpPr>
                <p:spPr>
                  <a:xfrm>
                    <a:off x="1561322" y="5940490"/>
                    <a:ext cx="49764" cy="74645"/>
                  </a:xfrm>
                  <a:custGeom>
                    <a:avLst/>
                    <a:gdLst>
                      <a:gd name="connsiteX0" fmla="*/ 49764 w 49764"/>
                      <a:gd name="connsiteY0" fmla="*/ 0 h 74645"/>
                      <a:gd name="connsiteX1" fmla="*/ 18662 w 49764"/>
                      <a:gd name="connsiteY1" fmla="*/ 49763 h 74645"/>
                      <a:gd name="connsiteX2" fmla="*/ 0 w 49764"/>
                      <a:gd name="connsiteY2" fmla="*/ 74645 h 74645"/>
                    </a:gdLst>
                    <a:ahLst/>
                    <a:cxnLst>
                      <a:cxn ang="0">
                        <a:pos x="connsiteX0" y="connsiteY0"/>
                      </a:cxn>
                      <a:cxn ang="0">
                        <a:pos x="connsiteX1" y="connsiteY1"/>
                      </a:cxn>
                      <a:cxn ang="0">
                        <a:pos x="connsiteX2" y="connsiteY2"/>
                      </a:cxn>
                    </a:cxnLst>
                    <a:rect l="l" t="t" r="r" b="b"/>
                    <a:pathLst>
                      <a:path w="49764" h="74645">
                        <a:moveTo>
                          <a:pt x="49764" y="0"/>
                        </a:moveTo>
                        <a:cubicBezTo>
                          <a:pt x="39397" y="16588"/>
                          <a:pt x="29164" y="33260"/>
                          <a:pt x="18662" y="49763"/>
                        </a:cubicBezTo>
                        <a:cubicBezTo>
                          <a:pt x="6353" y="69105"/>
                          <a:pt x="10817" y="63828"/>
                          <a:pt x="0" y="746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8" name="フリーフォーム 907"/>
                  <p:cNvSpPr/>
                  <p:nvPr/>
                </p:nvSpPr>
                <p:spPr>
                  <a:xfrm>
                    <a:off x="1331167" y="4310743"/>
                    <a:ext cx="0" cy="167951"/>
                  </a:xfrm>
                  <a:custGeom>
                    <a:avLst/>
                    <a:gdLst>
                      <a:gd name="connsiteX0" fmla="*/ 0 w 0"/>
                      <a:gd name="connsiteY0" fmla="*/ 0 h 167951"/>
                      <a:gd name="connsiteX1" fmla="*/ 0 w 0"/>
                      <a:gd name="connsiteY1" fmla="*/ 167951 h 167951"/>
                    </a:gdLst>
                    <a:ahLst/>
                    <a:cxnLst>
                      <a:cxn ang="0">
                        <a:pos x="connsiteX0" y="connsiteY0"/>
                      </a:cxn>
                      <a:cxn ang="0">
                        <a:pos x="connsiteX1" y="connsiteY1"/>
                      </a:cxn>
                    </a:cxnLst>
                    <a:rect l="l" t="t" r="r" b="b"/>
                    <a:pathLst>
                      <a:path h="167951">
                        <a:moveTo>
                          <a:pt x="0" y="0"/>
                        </a:moveTo>
                        <a:lnTo>
                          <a:pt x="0" y="16795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9" name="フリーフォーム 908"/>
                  <p:cNvSpPr/>
                  <p:nvPr/>
                </p:nvSpPr>
                <p:spPr>
                  <a:xfrm>
                    <a:off x="1853682" y="3470988"/>
                    <a:ext cx="18661" cy="298579"/>
                  </a:xfrm>
                  <a:custGeom>
                    <a:avLst/>
                    <a:gdLst>
                      <a:gd name="connsiteX0" fmla="*/ 0 w 18661"/>
                      <a:gd name="connsiteY0" fmla="*/ 0 h 298579"/>
                      <a:gd name="connsiteX1" fmla="*/ 6220 w 18661"/>
                      <a:gd name="connsiteY1" fmla="*/ 31102 h 298579"/>
                      <a:gd name="connsiteX2" fmla="*/ 12440 w 18661"/>
                      <a:gd name="connsiteY2" fmla="*/ 68424 h 298579"/>
                      <a:gd name="connsiteX3" fmla="*/ 18661 w 18661"/>
                      <a:gd name="connsiteY3" fmla="*/ 87085 h 298579"/>
                      <a:gd name="connsiteX4" fmla="*/ 12440 w 18661"/>
                      <a:gd name="connsiteY4" fmla="*/ 167951 h 298579"/>
                      <a:gd name="connsiteX5" fmla="*/ 6220 w 18661"/>
                      <a:gd name="connsiteY5" fmla="*/ 298579 h 29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61" h="298579">
                        <a:moveTo>
                          <a:pt x="0" y="0"/>
                        </a:moveTo>
                        <a:cubicBezTo>
                          <a:pt x="2073" y="10367"/>
                          <a:pt x="4329" y="20700"/>
                          <a:pt x="6220" y="31102"/>
                        </a:cubicBezTo>
                        <a:cubicBezTo>
                          <a:pt x="8476" y="43511"/>
                          <a:pt x="9704" y="56112"/>
                          <a:pt x="12440" y="68424"/>
                        </a:cubicBezTo>
                        <a:cubicBezTo>
                          <a:pt x="13862" y="74825"/>
                          <a:pt x="16587" y="80865"/>
                          <a:pt x="18661" y="87085"/>
                        </a:cubicBezTo>
                        <a:cubicBezTo>
                          <a:pt x="16587" y="114040"/>
                          <a:pt x="14028" y="140963"/>
                          <a:pt x="12440" y="167951"/>
                        </a:cubicBezTo>
                        <a:cubicBezTo>
                          <a:pt x="9880" y="211468"/>
                          <a:pt x="6220" y="298579"/>
                          <a:pt x="6220" y="29857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0" name="フリーフォーム 909"/>
                  <p:cNvSpPr/>
                  <p:nvPr/>
                </p:nvSpPr>
                <p:spPr>
                  <a:xfrm>
                    <a:off x="1505339" y="3526971"/>
                    <a:ext cx="361237" cy="553617"/>
                  </a:xfrm>
                  <a:custGeom>
                    <a:avLst/>
                    <a:gdLst>
                      <a:gd name="connsiteX0" fmla="*/ 348343 w 361237"/>
                      <a:gd name="connsiteY0" fmla="*/ 0 h 553617"/>
                      <a:gd name="connsiteX1" fmla="*/ 342122 w 361237"/>
                      <a:gd name="connsiteY1" fmla="*/ 31102 h 553617"/>
                      <a:gd name="connsiteX2" fmla="*/ 354563 w 361237"/>
                      <a:gd name="connsiteY2" fmla="*/ 118188 h 553617"/>
                      <a:gd name="connsiteX3" fmla="*/ 354563 w 361237"/>
                      <a:gd name="connsiteY3" fmla="*/ 242596 h 553617"/>
                      <a:gd name="connsiteX4" fmla="*/ 342122 w 361237"/>
                      <a:gd name="connsiteY4" fmla="*/ 261258 h 553617"/>
                      <a:gd name="connsiteX5" fmla="*/ 304800 w 361237"/>
                      <a:gd name="connsiteY5" fmla="*/ 286139 h 553617"/>
                      <a:gd name="connsiteX6" fmla="*/ 267477 w 361237"/>
                      <a:gd name="connsiteY6" fmla="*/ 298580 h 553617"/>
                      <a:gd name="connsiteX7" fmla="*/ 248816 w 361237"/>
                      <a:gd name="connsiteY7" fmla="*/ 304800 h 553617"/>
                      <a:gd name="connsiteX8" fmla="*/ 223934 w 361237"/>
                      <a:gd name="connsiteY8" fmla="*/ 311021 h 553617"/>
                      <a:gd name="connsiteX9" fmla="*/ 186612 w 361237"/>
                      <a:gd name="connsiteY9" fmla="*/ 323462 h 553617"/>
                      <a:gd name="connsiteX10" fmla="*/ 167951 w 361237"/>
                      <a:gd name="connsiteY10" fmla="*/ 329682 h 553617"/>
                      <a:gd name="connsiteX11" fmla="*/ 149290 w 361237"/>
                      <a:gd name="connsiteY11" fmla="*/ 342123 h 553617"/>
                      <a:gd name="connsiteX12" fmla="*/ 124408 w 361237"/>
                      <a:gd name="connsiteY12" fmla="*/ 379445 h 553617"/>
                      <a:gd name="connsiteX13" fmla="*/ 105747 w 361237"/>
                      <a:gd name="connsiteY13" fmla="*/ 391886 h 553617"/>
                      <a:gd name="connsiteX14" fmla="*/ 87085 w 361237"/>
                      <a:gd name="connsiteY14" fmla="*/ 429209 h 553617"/>
                      <a:gd name="connsiteX15" fmla="*/ 80865 w 361237"/>
                      <a:gd name="connsiteY15" fmla="*/ 447870 h 553617"/>
                      <a:gd name="connsiteX16" fmla="*/ 49763 w 361237"/>
                      <a:gd name="connsiteY16" fmla="*/ 485192 h 553617"/>
                      <a:gd name="connsiteX17" fmla="*/ 24881 w 361237"/>
                      <a:gd name="connsiteY17" fmla="*/ 522515 h 553617"/>
                      <a:gd name="connsiteX18" fmla="*/ 18661 w 361237"/>
                      <a:gd name="connsiteY18" fmla="*/ 541176 h 553617"/>
                      <a:gd name="connsiteX19" fmla="*/ 0 w 361237"/>
                      <a:gd name="connsiteY19" fmla="*/ 553617 h 55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237" h="553617">
                        <a:moveTo>
                          <a:pt x="348343" y="0"/>
                        </a:moveTo>
                        <a:cubicBezTo>
                          <a:pt x="346269" y="10367"/>
                          <a:pt x="342122" y="20529"/>
                          <a:pt x="342122" y="31102"/>
                        </a:cubicBezTo>
                        <a:cubicBezTo>
                          <a:pt x="342122" y="85612"/>
                          <a:pt x="343052" y="83653"/>
                          <a:pt x="354563" y="118188"/>
                        </a:cubicBezTo>
                        <a:cubicBezTo>
                          <a:pt x="360303" y="169850"/>
                          <a:pt x="366153" y="188508"/>
                          <a:pt x="354563" y="242596"/>
                        </a:cubicBezTo>
                        <a:cubicBezTo>
                          <a:pt x="352997" y="249906"/>
                          <a:pt x="347748" y="256335"/>
                          <a:pt x="342122" y="261258"/>
                        </a:cubicBezTo>
                        <a:cubicBezTo>
                          <a:pt x="330870" y="271104"/>
                          <a:pt x="318984" y="281411"/>
                          <a:pt x="304800" y="286139"/>
                        </a:cubicBezTo>
                        <a:lnTo>
                          <a:pt x="267477" y="298580"/>
                        </a:lnTo>
                        <a:cubicBezTo>
                          <a:pt x="261257" y="300653"/>
                          <a:pt x="255177" y="303210"/>
                          <a:pt x="248816" y="304800"/>
                        </a:cubicBezTo>
                        <a:cubicBezTo>
                          <a:pt x="240522" y="306874"/>
                          <a:pt x="232123" y="308564"/>
                          <a:pt x="223934" y="311021"/>
                        </a:cubicBezTo>
                        <a:cubicBezTo>
                          <a:pt x="211373" y="314789"/>
                          <a:pt x="199053" y="319315"/>
                          <a:pt x="186612" y="323462"/>
                        </a:cubicBezTo>
                        <a:lnTo>
                          <a:pt x="167951" y="329682"/>
                        </a:lnTo>
                        <a:cubicBezTo>
                          <a:pt x="161731" y="333829"/>
                          <a:pt x="154213" y="336497"/>
                          <a:pt x="149290" y="342123"/>
                        </a:cubicBezTo>
                        <a:cubicBezTo>
                          <a:pt x="139444" y="353375"/>
                          <a:pt x="136849" y="371151"/>
                          <a:pt x="124408" y="379445"/>
                        </a:cubicBezTo>
                        <a:lnTo>
                          <a:pt x="105747" y="391886"/>
                        </a:lnTo>
                        <a:cubicBezTo>
                          <a:pt x="90108" y="438797"/>
                          <a:pt x="111205" y="380967"/>
                          <a:pt x="87085" y="429209"/>
                        </a:cubicBezTo>
                        <a:cubicBezTo>
                          <a:pt x="84153" y="435074"/>
                          <a:pt x="83797" y="442005"/>
                          <a:pt x="80865" y="447870"/>
                        </a:cubicBezTo>
                        <a:cubicBezTo>
                          <a:pt x="72205" y="465189"/>
                          <a:pt x="63519" y="471436"/>
                          <a:pt x="49763" y="485192"/>
                        </a:cubicBezTo>
                        <a:cubicBezTo>
                          <a:pt x="34974" y="529563"/>
                          <a:pt x="55945" y="475920"/>
                          <a:pt x="24881" y="522515"/>
                        </a:cubicBezTo>
                        <a:cubicBezTo>
                          <a:pt x="21244" y="527971"/>
                          <a:pt x="22757" y="536056"/>
                          <a:pt x="18661" y="541176"/>
                        </a:cubicBezTo>
                        <a:cubicBezTo>
                          <a:pt x="13991" y="547014"/>
                          <a:pt x="0" y="553617"/>
                          <a:pt x="0" y="5536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1" name="フリーフォーム 910"/>
                  <p:cNvSpPr/>
                  <p:nvPr/>
                </p:nvSpPr>
                <p:spPr>
                  <a:xfrm>
                    <a:off x="690596" y="2621706"/>
                    <a:ext cx="380467" cy="1413189"/>
                  </a:xfrm>
                  <a:custGeom>
                    <a:avLst/>
                    <a:gdLst>
                      <a:gd name="connsiteX0" fmla="*/ 380467 w 380467"/>
                      <a:gd name="connsiteY0" fmla="*/ 0 h 1413189"/>
                      <a:gd name="connsiteX1" fmla="*/ 367678 w 380467"/>
                      <a:gd name="connsiteY1" fmla="*/ 35170 h 1413189"/>
                      <a:gd name="connsiteX2" fmla="*/ 364481 w 380467"/>
                      <a:gd name="connsiteY2" fmla="*/ 44761 h 1413189"/>
                      <a:gd name="connsiteX3" fmla="*/ 361284 w 380467"/>
                      <a:gd name="connsiteY3" fmla="*/ 76733 h 1413189"/>
                      <a:gd name="connsiteX4" fmla="*/ 354889 w 380467"/>
                      <a:gd name="connsiteY4" fmla="*/ 153466 h 1413189"/>
                      <a:gd name="connsiteX5" fmla="*/ 348495 w 380467"/>
                      <a:gd name="connsiteY5" fmla="*/ 211016 h 1413189"/>
                      <a:gd name="connsiteX6" fmla="*/ 345298 w 380467"/>
                      <a:gd name="connsiteY6" fmla="*/ 227002 h 1413189"/>
                      <a:gd name="connsiteX7" fmla="*/ 338903 w 380467"/>
                      <a:gd name="connsiteY7" fmla="*/ 246185 h 1413189"/>
                      <a:gd name="connsiteX8" fmla="*/ 335706 w 380467"/>
                      <a:gd name="connsiteY8" fmla="*/ 255777 h 1413189"/>
                      <a:gd name="connsiteX9" fmla="*/ 332509 w 380467"/>
                      <a:gd name="connsiteY9" fmla="*/ 271763 h 1413189"/>
                      <a:gd name="connsiteX10" fmla="*/ 326114 w 380467"/>
                      <a:gd name="connsiteY10" fmla="*/ 290946 h 1413189"/>
                      <a:gd name="connsiteX11" fmla="*/ 322917 w 380467"/>
                      <a:gd name="connsiteY11" fmla="*/ 300537 h 1413189"/>
                      <a:gd name="connsiteX12" fmla="*/ 319720 w 380467"/>
                      <a:gd name="connsiteY12" fmla="*/ 310129 h 1413189"/>
                      <a:gd name="connsiteX13" fmla="*/ 313326 w 380467"/>
                      <a:gd name="connsiteY13" fmla="*/ 342101 h 1413189"/>
                      <a:gd name="connsiteX14" fmla="*/ 306931 w 380467"/>
                      <a:gd name="connsiteY14" fmla="*/ 374073 h 1413189"/>
                      <a:gd name="connsiteX15" fmla="*/ 303734 w 380467"/>
                      <a:gd name="connsiteY15" fmla="*/ 390059 h 1413189"/>
                      <a:gd name="connsiteX16" fmla="*/ 300537 w 380467"/>
                      <a:gd name="connsiteY16" fmla="*/ 399651 h 1413189"/>
                      <a:gd name="connsiteX17" fmla="*/ 297340 w 380467"/>
                      <a:gd name="connsiteY17" fmla="*/ 415637 h 1413189"/>
                      <a:gd name="connsiteX18" fmla="*/ 294142 w 380467"/>
                      <a:gd name="connsiteY18" fmla="*/ 425228 h 1413189"/>
                      <a:gd name="connsiteX19" fmla="*/ 290945 w 380467"/>
                      <a:gd name="connsiteY19" fmla="*/ 438017 h 1413189"/>
                      <a:gd name="connsiteX20" fmla="*/ 284551 w 380467"/>
                      <a:gd name="connsiteY20" fmla="*/ 457200 h 1413189"/>
                      <a:gd name="connsiteX21" fmla="*/ 278156 w 380467"/>
                      <a:gd name="connsiteY21" fmla="*/ 476384 h 1413189"/>
                      <a:gd name="connsiteX22" fmla="*/ 271762 w 380467"/>
                      <a:gd name="connsiteY22" fmla="*/ 495567 h 1413189"/>
                      <a:gd name="connsiteX23" fmla="*/ 268565 w 380467"/>
                      <a:gd name="connsiteY23" fmla="*/ 505158 h 1413189"/>
                      <a:gd name="connsiteX24" fmla="*/ 262170 w 380467"/>
                      <a:gd name="connsiteY24" fmla="*/ 511553 h 1413189"/>
                      <a:gd name="connsiteX25" fmla="*/ 252579 w 380467"/>
                      <a:gd name="connsiteY25" fmla="*/ 543525 h 1413189"/>
                      <a:gd name="connsiteX26" fmla="*/ 246184 w 380467"/>
                      <a:gd name="connsiteY26" fmla="*/ 549919 h 1413189"/>
                      <a:gd name="connsiteX27" fmla="*/ 242987 w 380467"/>
                      <a:gd name="connsiteY27" fmla="*/ 559511 h 1413189"/>
                      <a:gd name="connsiteX28" fmla="*/ 230198 w 380467"/>
                      <a:gd name="connsiteY28" fmla="*/ 575497 h 1413189"/>
                      <a:gd name="connsiteX29" fmla="*/ 217410 w 380467"/>
                      <a:gd name="connsiteY29" fmla="*/ 604272 h 1413189"/>
                      <a:gd name="connsiteX30" fmla="*/ 211015 w 380467"/>
                      <a:gd name="connsiteY30" fmla="*/ 610666 h 1413189"/>
                      <a:gd name="connsiteX31" fmla="*/ 207818 w 380467"/>
                      <a:gd name="connsiteY31" fmla="*/ 620258 h 1413189"/>
                      <a:gd name="connsiteX32" fmla="*/ 195029 w 380467"/>
                      <a:gd name="connsiteY32" fmla="*/ 636244 h 1413189"/>
                      <a:gd name="connsiteX33" fmla="*/ 191832 w 380467"/>
                      <a:gd name="connsiteY33" fmla="*/ 645835 h 1413189"/>
                      <a:gd name="connsiteX34" fmla="*/ 185438 w 380467"/>
                      <a:gd name="connsiteY34" fmla="*/ 652230 h 1413189"/>
                      <a:gd name="connsiteX35" fmla="*/ 179043 w 380467"/>
                      <a:gd name="connsiteY35" fmla="*/ 661821 h 1413189"/>
                      <a:gd name="connsiteX36" fmla="*/ 175846 w 380467"/>
                      <a:gd name="connsiteY36" fmla="*/ 671413 h 1413189"/>
                      <a:gd name="connsiteX37" fmla="*/ 163057 w 380467"/>
                      <a:gd name="connsiteY37" fmla="*/ 687399 h 1413189"/>
                      <a:gd name="connsiteX38" fmla="*/ 156663 w 380467"/>
                      <a:gd name="connsiteY38" fmla="*/ 706582 h 1413189"/>
                      <a:gd name="connsiteX39" fmla="*/ 153466 w 380467"/>
                      <a:gd name="connsiteY39" fmla="*/ 716174 h 1413189"/>
                      <a:gd name="connsiteX40" fmla="*/ 143874 w 380467"/>
                      <a:gd name="connsiteY40" fmla="*/ 754540 h 1413189"/>
                      <a:gd name="connsiteX41" fmla="*/ 140677 w 380467"/>
                      <a:gd name="connsiteY41" fmla="*/ 767329 h 1413189"/>
                      <a:gd name="connsiteX42" fmla="*/ 137480 w 380467"/>
                      <a:gd name="connsiteY42" fmla="*/ 780118 h 1413189"/>
                      <a:gd name="connsiteX43" fmla="*/ 118296 w 380467"/>
                      <a:gd name="connsiteY43" fmla="*/ 837667 h 1413189"/>
                      <a:gd name="connsiteX44" fmla="*/ 105507 w 380467"/>
                      <a:gd name="connsiteY44" fmla="*/ 876034 h 1413189"/>
                      <a:gd name="connsiteX45" fmla="*/ 102310 w 380467"/>
                      <a:gd name="connsiteY45" fmla="*/ 885625 h 1413189"/>
                      <a:gd name="connsiteX46" fmla="*/ 99113 w 380467"/>
                      <a:gd name="connsiteY46" fmla="*/ 895217 h 1413189"/>
                      <a:gd name="connsiteX47" fmla="*/ 86324 w 380467"/>
                      <a:gd name="connsiteY47" fmla="*/ 923992 h 1413189"/>
                      <a:gd name="connsiteX48" fmla="*/ 79930 w 380467"/>
                      <a:gd name="connsiteY48" fmla="*/ 965556 h 1413189"/>
                      <a:gd name="connsiteX49" fmla="*/ 76733 w 380467"/>
                      <a:gd name="connsiteY49" fmla="*/ 991133 h 1413189"/>
                      <a:gd name="connsiteX50" fmla="*/ 70338 w 380467"/>
                      <a:gd name="connsiteY50" fmla="*/ 1023105 h 1413189"/>
                      <a:gd name="connsiteX51" fmla="*/ 63944 w 380467"/>
                      <a:gd name="connsiteY51" fmla="*/ 1029500 h 1413189"/>
                      <a:gd name="connsiteX52" fmla="*/ 60747 w 380467"/>
                      <a:gd name="connsiteY52" fmla="*/ 1045486 h 1413189"/>
                      <a:gd name="connsiteX53" fmla="*/ 57549 w 380467"/>
                      <a:gd name="connsiteY53" fmla="*/ 1067866 h 1413189"/>
                      <a:gd name="connsiteX54" fmla="*/ 54352 w 380467"/>
                      <a:gd name="connsiteY54" fmla="*/ 1080655 h 1413189"/>
                      <a:gd name="connsiteX55" fmla="*/ 47958 w 380467"/>
                      <a:gd name="connsiteY55" fmla="*/ 1119021 h 1413189"/>
                      <a:gd name="connsiteX56" fmla="*/ 44761 w 380467"/>
                      <a:gd name="connsiteY56" fmla="*/ 1128613 h 1413189"/>
                      <a:gd name="connsiteX57" fmla="*/ 31972 w 380467"/>
                      <a:gd name="connsiteY57" fmla="*/ 1208543 h 1413189"/>
                      <a:gd name="connsiteX58" fmla="*/ 28775 w 380467"/>
                      <a:gd name="connsiteY58" fmla="*/ 1218135 h 1413189"/>
                      <a:gd name="connsiteX59" fmla="*/ 25577 w 380467"/>
                      <a:gd name="connsiteY59" fmla="*/ 1259698 h 1413189"/>
                      <a:gd name="connsiteX60" fmla="*/ 22380 w 380467"/>
                      <a:gd name="connsiteY60" fmla="*/ 1272487 h 1413189"/>
                      <a:gd name="connsiteX61" fmla="*/ 15986 w 380467"/>
                      <a:gd name="connsiteY61" fmla="*/ 1326839 h 1413189"/>
                      <a:gd name="connsiteX62" fmla="*/ 12789 w 380467"/>
                      <a:gd name="connsiteY62" fmla="*/ 1336431 h 1413189"/>
                      <a:gd name="connsiteX63" fmla="*/ 6394 w 380467"/>
                      <a:gd name="connsiteY63" fmla="*/ 1384389 h 1413189"/>
                      <a:gd name="connsiteX64" fmla="*/ 0 w 380467"/>
                      <a:gd name="connsiteY64" fmla="*/ 1403572 h 1413189"/>
                      <a:gd name="connsiteX65" fmla="*/ 6394 w 380467"/>
                      <a:gd name="connsiteY65" fmla="*/ 1413164 h 14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0467" h="1413189">
                        <a:moveTo>
                          <a:pt x="380467" y="0"/>
                        </a:moveTo>
                        <a:cubicBezTo>
                          <a:pt x="371570" y="22243"/>
                          <a:pt x="375887" y="10544"/>
                          <a:pt x="367678" y="35170"/>
                        </a:cubicBezTo>
                        <a:lnTo>
                          <a:pt x="364481" y="44761"/>
                        </a:lnTo>
                        <a:cubicBezTo>
                          <a:pt x="363415" y="55418"/>
                          <a:pt x="362021" y="66048"/>
                          <a:pt x="361284" y="76733"/>
                        </a:cubicBezTo>
                        <a:cubicBezTo>
                          <a:pt x="356152" y="151152"/>
                          <a:pt x="362507" y="115387"/>
                          <a:pt x="354889" y="153466"/>
                        </a:cubicBezTo>
                        <a:cubicBezTo>
                          <a:pt x="352529" y="179431"/>
                          <a:pt x="352384" y="187679"/>
                          <a:pt x="348495" y="211016"/>
                        </a:cubicBezTo>
                        <a:cubicBezTo>
                          <a:pt x="347602" y="216376"/>
                          <a:pt x="346728" y="221759"/>
                          <a:pt x="345298" y="227002"/>
                        </a:cubicBezTo>
                        <a:cubicBezTo>
                          <a:pt x="343524" y="233505"/>
                          <a:pt x="341035" y="239791"/>
                          <a:pt x="338903" y="246185"/>
                        </a:cubicBezTo>
                        <a:cubicBezTo>
                          <a:pt x="337837" y="249382"/>
                          <a:pt x="336367" y="252472"/>
                          <a:pt x="335706" y="255777"/>
                        </a:cubicBezTo>
                        <a:cubicBezTo>
                          <a:pt x="334640" y="261106"/>
                          <a:pt x="333939" y="266520"/>
                          <a:pt x="332509" y="271763"/>
                        </a:cubicBezTo>
                        <a:cubicBezTo>
                          <a:pt x="330735" y="278266"/>
                          <a:pt x="328246" y="284552"/>
                          <a:pt x="326114" y="290946"/>
                        </a:cubicBezTo>
                        <a:lnTo>
                          <a:pt x="322917" y="300537"/>
                        </a:lnTo>
                        <a:cubicBezTo>
                          <a:pt x="321851" y="303734"/>
                          <a:pt x="320537" y="306859"/>
                          <a:pt x="319720" y="310129"/>
                        </a:cubicBezTo>
                        <a:cubicBezTo>
                          <a:pt x="313621" y="334528"/>
                          <a:pt x="319207" y="310734"/>
                          <a:pt x="313326" y="342101"/>
                        </a:cubicBezTo>
                        <a:cubicBezTo>
                          <a:pt x="311323" y="352783"/>
                          <a:pt x="309063" y="363416"/>
                          <a:pt x="306931" y="374073"/>
                        </a:cubicBezTo>
                        <a:cubicBezTo>
                          <a:pt x="305865" y="379402"/>
                          <a:pt x="305452" y="384904"/>
                          <a:pt x="303734" y="390059"/>
                        </a:cubicBezTo>
                        <a:cubicBezTo>
                          <a:pt x="302668" y="393256"/>
                          <a:pt x="301354" y="396381"/>
                          <a:pt x="300537" y="399651"/>
                        </a:cubicBezTo>
                        <a:cubicBezTo>
                          <a:pt x="299219" y="404923"/>
                          <a:pt x="298658" y="410365"/>
                          <a:pt x="297340" y="415637"/>
                        </a:cubicBezTo>
                        <a:cubicBezTo>
                          <a:pt x="296523" y="418906"/>
                          <a:pt x="295068" y="421988"/>
                          <a:pt x="294142" y="425228"/>
                        </a:cubicBezTo>
                        <a:cubicBezTo>
                          <a:pt x="292935" y="429453"/>
                          <a:pt x="292208" y="433808"/>
                          <a:pt x="290945" y="438017"/>
                        </a:cubicBezTo>
                        <a:cubicBezTo>
                          <a:pt x="289008" y="444473"/>
                          <a:pt x="286682" y="450806"/>
                          <a:pt x="284551" y="457200"/>
                        </a:cubicBezTo>
                        <a:lnTo>
                          <a:pt x="278156" y="476384"/>
                        </a:lnTo>
                        <a:lnTo>
                          <a:pt x="271762" y="495567"/>
                        </a:lnTo>
                        <a:cubicBezTo>
                          <a:pt x="270696" y="498764"/>
                          <a:pt x="270948" y="502775"/>
                          <a:pt x="268565" y="505158"/>
                        </a:cubicBezTo>
                        <a:lnTo>
                          <a:pt x="262170" y="511553"/>
                        </a:lnTo>
                        <a:cubicBezTo>
                          <a:pt x="260721" y="517348"/>
                          <a:pt x="255173" y="540931"/>
                          <a:pt x="252579" y="543525"/>
                        </a:cubicBezTo>
                        <a:lnTo>
                          <a:pt x="246184" y="549919"/>
                        </a:lnTo>
                        <a:cubicBezTo>
                          <a:pt x="245118" y="553116"/>
                          <a:pt x="244494" y="556497"/>
                          <a:pt x="242987" y="559511"/>
                        </a:cubicBezTo>
                        <a:cubicBezTo>
                          <a:pt x="238954" y="567577"/>
                          <a:pt x="236145" y="569550"/>
                          <a:pt x="230198" y="575497"/>
                        </a:cubicBezTo>
                        <a:cubicBezTo>
                          <a:pt x="225129" y="590703"/>
                          <a:pt x="226094" y="593417"/>
                          <a:pt x="217410" y="604272"/>
                        </a:cubicBezTo>
                        <a:cubicBezTo>
                          <a:pt x="215527" y="606626"/>
                          <a:pt x="213147" y="608535"/>
                          <a:pt x="211015" y="610666"/>
                        </a:cubicBezTo>
                        <a:cubicBezTo>
                          <a:pt x="209949" y="613863"/>
                          <a:pt x="209325" y="617244"/>
                          <a:pt x="207818" y="620258"/>
                        </a:cubicBezTo>
                        <a:cubicBezTo>
                          <a:pt x="203785" y="628324"/>
                          <a:pt x="200976" y="630297"/>
                          <a:pt x="195029" y="636244"/>
                        </a:cubicBezTo>
                        <a:cubicBezTo>
                          <a:pt x="193963" y="639441"/>
                          <a:pt x="193566" y="642945"/>
                          <a:pt x="191832" y="645835"/>
                        </a:cubicBezTo>
                        <a:cubicBezTo>
                          <a:pt x="190281" y="648420"/>
                          <a:pt x="187321" y="649876"/>
                          <a:pt x="185438" y="652230"/>
                        </a:cubicBezTo>
                        <a:cubicBezTo>
                          <a:pt x="183038" y="655230"/>
                          <a:pt x="181175" y="658624"/>
                          <a:pt x="179043" y="661821"/>
                        </a:cubicBezTo>
                        <a:cubicBezTo>
                          <a:pt x="177977" y="665018"/>
                          <a:pt x="177353" y="668399"/>
                          <a:pt x="175846" y="671413"/>
                        </a:cubicBezTo>
                        <a:cubicBezTo>
                          <a:pt x="171813" y="679479"/>
                          <a:pt x="169004" y="681452"/>
                          <a:pt x="163057" y="687399"/>
                        </a:cubicBezTo>
                        <a:lnTo>
                          <a:pt x="156663" y="706582"/>
                        </a:lnTo>
                        <a:cubicBezTo>
                          <a:pt x="155597" y="709779"/>
                          <a:pt x="154283" y="712904"/>
                          <a:pt x="153466" y="716174"/>
                        </a:cubicBezTo>
                        <a:lnTo>
                          <a:pt x="143874" y="754540"/>
                        </a:lnTo>
                        <a:lnTo>
                          <a:pt x="140677" y="767329"/>
                        </a:lnTo>
                        <a:cubicBezTo>
                          <a:pt x="139611" y="771592"/>
                          <a:pt x="138870" y="775949"/>
                          <a:pt x="137480" y="780118"/>
                        </a:cubicBezTo>
                        <a:lnTo>
                          <a:pt x="118296" y="837667"/>
                        </a:lnTo>
                        <a:lnTo>
                          <a:pt x="105507" y="876034"/>
                        </a:lnTo>
                        <a:lnTo>
                          <a:pt x="102310" y="885625"/>
                        </a:lnTo>
                        <a:cubicBezTo>
                          <a:pt x="101244" y="888822"/>
                          <a:pt x="100982" y="892413"/>
                          <a:pt x="99113" y="895217"/>
                        </a:cubicBezTo>
                        <a:cubicBezTo>
                          <a:pt x="91873" y="906078"/>
                          <a:pt x="88860" y="908776"/>
                          <a:pt x="86324" y="923992"/>
                        </a:cubicBezTo>
                        <a:cubicBezTo>
                          <a:pt x="83067" y="943534"/>
                          <a:pt x="82673" y="944982"/>
                          <a:pt x="79930" y="965556"/>
                        </a:cubicBezTo>
                        <a:cubicBezTo>
                          <a:pt x="78795" y="974073"/>
                          <a:pt x="77869" y="982616"/>
                          <a:pt x="76733" y="991133"/>
                        </a:cubicBezTo>
                        <a:cubicBezTo>
                          <a:pt x="76226" y="994933"/>
                          <a:pt x="74501" y="1016165"/>
                          <a:pt x="70338" y="1023105"/>
                        </a:cubicBezTo>
                        <a:cubicBezTo>
                          <a:pt x="68787" y="1025690"/>
                          <a:pt x="66075" y="1027368"/>
                          <a:pt x="63944" y="1029500"/>
                        </a:cubicBezTo>
                        <a:cubicBezTo>
                          <a:pt x="62878" y="1034829"/>
                          <a:pt x="61640" y="1040126"/>
                          <a:pt x="60747" y="1045486"/>
                        </a:cubicBezTo>
                        <a:cubicBezTo>
                          <a:pt x="59508" y="1052919"/>
                          <a:pt x="58897" y="1060452"/>
                          <a:pt x="57549" y="1067866"/>
                        </a:cubicBezTo>
                        <a:cubicBezTo>
                          <a:pt x="56763" y="1072189"/>
                          <a:pt x="55138" y="1076332"/>
                          <a:pt x="54352" y="1080655"/>
                        </a:cubicBezTo>
                        <a:cubicBezTo>
                          <a:pt x="50743" y="1100507"/>
                          <a:pt x="52376" y="1101348"/>
                          <a:pt x="47958" y="1119021"/>
                        </a:cubicBezTo>
                        <a:cubicBezTo>
                          <a:pt x="47141" y="1122291"/>
                          <a:pt x="45827" y="1125416"/>
                          <a:pt x="44761" y="1128613"/>
                        </a:cubicBezTo>
                        <a:cubicBezTo>
                          <a:pt x="41787" y="1155373"/>
                          <a:pt x="39399" y="1182546"/>
                          <a:pt x="31972" y="1208543"/>
                        </a:cubicBezTo>
                        <a:cubicBezTo>
                          <a:pt x="31046" y="1211784"/>
                          <a:pt x="29841" y="1214938"/>
                          <a:pt x="28775" y="1218135"/>
                        </a:cubicBezTo>
                        <a:cubicBezTo>
                          <a:pt x="27709" y="1231989"/>
                          <a:pt x="27201" y="1245898"/>
                          <a:pt x="25577" y="1259698"/>
                        </a:cubicBezTo>
                        <a:cubicBezTo>
                          <a:pt x="25064" y="1264062"/>
                          <a:pt x="23048" y="1268144"/>
                          <a:pt x="22380" y="1272487"/>
                        </a:cubicBezTo>
                        <a:cubicBezTo>
                          <a:pt x="20207" y="1286610"/>
                          <a:pt x="18623" y="1312333"/>
                          <a:pt x="15986" y="1326839"/>
                        </a:cubicBezTo>
                        <a:cubicBezTo>
                          <a:pt x="15383" y="1330155"/>
                          <a:pt x="13855" y="1333234"/>
                          <a:pt x="12789" y="1336431"/>
                        </a:cubicBezTo>
                        <a:cubicBezTo>
                          <a:pt x="12317" y="1340206"/>
                          <a:pt x="7595" y="1379183"/>
                          <a:pt x="6394" y="1384389"/>
                        </a:cubicBezTo>
                        <a:cubicBezTo>
                          <a:pt x="4878" y="1390957"/>
                          <a:pt x="0" y="1403572"/>
                          <a:pt x="0" y="1403572"/>
                        </a:cubicBezTo>
                        <a:cubicBezTo>
                          <a:pt x="3534" y="1414175"/>
                          <a:pt x="-173" y="1413164"/>
                          <a:pt x="6394" y="14131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2" name="フリーフォーム 911"/>
                  <p:cNvSpPr/>
                  <p:nvPr/>
                </p:nvSpPr>
                <p:spPr>
                  <a:xfrm>
                    <a:off x="463341" y="4031673"/>
                    <a:ext cx="429265" cy="549919"/>
                  </a:xfrm>
                  <a:custGeom>
                    <a:avLst/>
                    <a:gdLst>
                      <a:gd name="connsiteX0" fmla="*/ 224058 w 429265"/>
                      <a:gd name="connsiteY0" fmla="*/ 0 h 549919"/>
                      <a:gd name="connsiteX1" fmla="*/ 208072 w 429265"/>
                      <a:gd name="connsiteY1" fmla="*/ 6394 h 549919"/>
                      <a:gd name="connsiteX2" fmla="*/ 195283 w 429265"/>
                      <a:gd name="connsiteY2" fmla="*/ 19183 h 549919"/>
                      <a:gd name="connsiteX3" fmla="*/ 172902 w 429265"/>
                      <a:gd name="connsiteY3" fmla="*/ 35169 h 549919"/>
                      <a:gd name="connsiteX4" fmla="*/ 153719 w 429265"/>
                      <a:gd name="connsiteY4" fmla="*/ 44761 h 549919"/>
                      <a:gd name="connsiteX5" fmla="*/ 144128 w 429265"/>
                      <a:gd name="connsiteY5" fmla="*/ 51155 h 549919"/>
                      <a:gd name="connsiteX6" fmla="*/ 137733 w 429265"/>
                      <a:gd name="connsiteY6" fmla="*/ 57549 h 549919"/>
                      <a:gd name="connsiteX7" fmla="*/ 128142 w 429265"/>
                      <a:gd name="connsiteY7" fmla="*/ 60747 h 549919"/>
                      <a:gd name="connsiteX8" fmla="*/ 112156 w 429265"/>
                      <a:gd name="connsiteY8" fmla="*/ 73535 h 549919"/>
                      <a:gd name="connsiteX9" fmla="*/ 102564 w 429265"/>
                      <a:gd name="connsiteY9" fmla="*/ 76733 h 549919"/>
                      <a:gd name="connsiteX10" fmla="*/ 96169 w 429265"/>
                      <a:gd name="connsiteY10" fmla="*/ 83127 h 549919"/>
                      <a:gd name="connsiteX11" fmla="*/ 80183 w 429265"/>
                      <a:gd name="connsiteY11" fmla="*/ 92719 h 549919"/>
                      <a:gd name="connsiteX12" fmla="*/ 73789 w 429265"/>
                      <a:gd name="connsiteY12" fmla="*/ 102310 h 549919"/>
                      <a:gd name="connsiteX13" fmla="*/ 61000 w 429265"/>
                      <a:gd name="connsiteY13" fmla="*/ 115099 h 549919"/>
                      <a:gd name="connsiteX14" fmla="*/ 48211 w 429265"/>
                      <a:gd name="connsiteY14" fmla="*/ 131085 h 549919"/>
                      <a:gd name="connsiteX15" fmla="*/ 38620 w 429265"/>
                      <a:gd name="connsiteY15" fmla="*/ 150268 h 549919"/>
                      <a:gd name="connsiteX16" fmla="*/ 32225 w 429265"/>
                      <a:gd name="connsiteY16" fmla="*/ 156663 h 549919"/>
                      <a:gd name="connsiteX17" fmla="*/ 25831 w 429265"/>
                      <a:gd name="connsiteY17" fmla="*/ 166254 h 549919"/>
                      <a:gd name="connsiteX18" fmla="*/ 22634 w 429265"/>
                      <a:gd name="connsiteY18" fmla="*/ 175846 h 549919"/>
                      <a:gd name="connsiteX19" fmla="*/ 16239 w 429265"/>
                      <a:gd name="connsiteY19" fmla="*/ 182240 h 549919"/>
                      <a:gd name="connsiteX20" fmla="*/ 3451 w 429265"/>
                      <a:gd name="connsiteY20" fmla="*/ 211015 h 549919"/>
                      <a:gd name="connsiteX21" fmla="*/ 253 w 429265"/>
                      <a:gd name="connsiteY21" fmla="*/ 227001 h 549919"/>
                      <a:gd name="connsiteX22" fmla="*/ 3451 w 429265"/>
                      <a:gd name="connsiteY22" fmla="*/ 255776 h 549919"/>
                      <a:gd name="connsiteX23" fmla="*/ 13042 w 429265"/>
                      <a:gd name="connsiteY23" fmla="*/ 249382 h 549919"/>
                      <a:gd name="connsiteX24" fmla="*/ 19437 w 429265"/>
                      <a:gd name="connsiteY24" fmla="*/ 242987 h 549919"/>
                      <a:gd name="connsiteX25" fmla="*/ 38620 w 429265"/>
                      <a:gd name="connsiteY25" fmla="*/ 233396 h 549919"/>
                      <a:gd name="connsiteX26" fmla="*/ 61000 w 429265"/>
                      <a:gd name="connsiteY26" fmla="*/ 217410 h 549919"/>
                      <a:gd name="connsiteX27" fmla="*/ 76986 w 429265"/>
                      <a:gd name="connsiteY27" fmla="*/ 204621 h 549919"/>
                      <a:gd name="connsiteX28" fmla="*/ 86578 w 429265"/>
                      <a:gd name="connsiteY28" fmla="*/ 201424 h 549919"/>
                      <a:gd name="connsiteX29" fmla="*/ 92972 w 429265"/>
                      <a:gd name="connsiteY29" fmla="*/ 195029 h 549919"/>
                      <a:gd name="connsiteX30" fmla="*/ 105761 w 429265"/>
                      <a:gd name="connsiteY30" fmla="*/ 191832 h 549919"/>
                      <a:gd name="connsiteX31" fmla="*/ 115353 w 429265"/>
                      <a:gd name="connsiteY31" fmla="*/ 188635 h 549919"/>
                      <a:gd name="connsiteX32" fmla="*/ 102564 w 429265"/>
                      <a:gd name="connsiteY32" fmla="*/ 220607 h 549919"/>
                      <a:gd name="connsiteX33" fmla="*/ 96169 w 429265"/>
                      <a:gd name="connsiteY33" fmla="*/ 239790 h 549919"/>
                      <a:gd name="connsiteX34" fmla="*/ 89775 w 429265"/>
                      <a:gd name="connsiteY34" fmla="*/ 249382 h 549919"/>
                      <a:gd name="connsiteX35" fmla="*/ 80183 w 429265"/>
                      <a:gd name="connsiteY35" fmla="*/ 265368 h 549919"/>
                      <a:gd name="connsiteX36" fmla="*/ 73789 w 429265"/>
                      <a:gd name="connsiteY36" fmla="*/ 284551 h 549919"/>
                      <a:gd name="connsiteX37" fmla="*/ 61000 w 429265"/>
                      <a:gd name="connsiteY37" fmla="*/ 303734 h 549919"/>
                      <a:gd name="connsiteX38" fmla="*/ 51409 w 429265"/>
                      <a:gd name="connsiteY38" fmla="*/ 322917 h 549919"/>
                      <a:gd name="connsiteX39" fmla="*/ 45014 w 429265"/>
                      <a:gd name="connsiteY39" fmla="*/ 342100 h 549919"/>
                      <a:gd name="connsiteX40" fmla="*/ 41817 w 429265"/>
                      <a:gd name="connsiteY40" fmla="*/ 351692 h 549919"/>
                      <a:gd name="connsiteX41" fmla="*/ 29028 w 429265"/>
                      <a:gd name="connsiteY41" fmla="*/ 370875 h 549919"/>
                      <a:gd name="connsiteX42" fmla="*/ 19437 w 429265"/>
                      <a:gd name="connsiteY42" fmla="*/ 390058 h 549919"/>
                      <a:gd name="connsiteX43" fmla="*/ 9845 w 429265"/>
                      <a:gd name="connsiteY43" fmla="*/ 409242 h 549919"/>
                      <a:gd name="connsiteX44" fmla="*/ 6648 w 429265"/>
                      <a:gd name="connsiteY44" fmla="*/ 425228 h 549919"/>
                      <a:gd name="connsiteX45" fmla="*/ 3451 w 429265"/>
                      <a:gd name="connsiteY45" fmla="*/ 438017 h 549919"/>
                      <a:gd name="connsiteX46" fmla="*/ 253 w 429265"/>
                      <a:gd name="connsiteY46" fmla="*/ 460397 h 549919"/>
                      <a:gd name="connsiteX47" fmla="*/ 3451 w 429265"/>
                      <a:gd name="connsiteY47" fmla="*/ 479580 h 549919"/>
                      <a:gd name="connsiteX48" fmla="*/ 19437 w 429265"/>
                      <a:gd name="connsiteY48" fmla="*/ 495566 h 549919"/>
                      <a:gd name="connsiteX49" fmla="*/ 22634 w 429265"/>
                      <a:gd name="connsiteY49" fmla="*/ 473186 h 549919"/>
                      <a:gd name="connsiteX50" fmla="*/ 32225 w 429265"/>
                      <a:gd name="connsiteY50" fmla="*/ 469989 h 549919"/>
                      <a:gd name="connsiteX51" fmla="*/ 35423 w 429265"/>
                      <a:gd name="connsiteY51" fmla="*/ 460397 h 549919"/>
                      <a:gd name="connsiteX52" fmla="*/ 54606 w 429265"/>
                      <a:gd name="connsiteY52" fmla="*/ 431622 h 549919"/>
                      <a:gd name="connsiteX53" fmla="*/ 61000 w 429265"/>
                      <a:gd name="connsiteY53" fmla="*/ 422030 h 549919"/>
                      <a:gd name="connsiteX54" fmla="*/ 70592 w 429265"/>
                      <a:gd name="connsiteY54" fmla="*/ 406044 h 549919"/>
                      <a:gd name="connsiteX55" fmla="*/ 80183 w 429265"/>
                      <a:gd name="connsiteY55" fmla="*/ 390058 h 549919"/>
                      <a:gd name="connsiteX56" fmla="*/ 89775 w 429265"/>
                      <a:gd name="connsiteY56" fmla="*/ 374072 h 549919"/>
                      <a:gd name="connsiteX57" fmla="*/ 92972 w 429265"/>
                      <a:gd name="connsiteY57" fmla="*/ 364481 h 549919"/>
                      <a:gd name="connsiteX58" fmla="*/ 99367 w 429265"/>
                      <a:gd name="connsiteY58" fmla="*/ 354889 h 549919"/>
                      <a:gd name="connsiteX59" fmla="*/ 112156 w 429265"/>
                      <a:gd name="connsiteY59" fmla="*/ 329312 h 549919"/>
                      <a:gd name="connsiteX60" fmla="*/ 115353 w 429265"/>
                      <a:gd name="connsiteY60" fmla="*/ 319720 h 549919"/>
                      <a:gd name="connsiteX61" fmla="*/ 128142 w 429265"/>
                      <a:gd name="connsiteY61" fmla="*/ 303734 h 549919"/>
                      <a:gd name="connsiteX62" fmla="*/ 150522 w 429265"/>
                      <a:gd name="connsiteY62" fmla="*/ 287748 h 549919"/>
                      <a:gd name="connsiteX63" fmla="*/ 156916 w 429265"/>
                      <a:gd name="connsiteY63" fmla="*/ 306931 h 549919"/>
                      <a:gd name="connsiteX64" fmla="*/ 153719 w 429265"/>
                      <a:gd name="connsiteY64" fmla="*/ 326114 h 549919"/>
                      <a:gd name="connsiteX65" fmla="*/ 147325 w 429265"/>
                      <a:gd name="connsiteY65" fmla="*/ 345298 h 549919"/>
                      <a:gd name="connsiteX66" fmla="*/ 144128 w 429265"/>
                      <a:gd name="connsiteY66" fmla="*/ 364481 h 549919"/>
                      <a:gd name="connsiteX67" fmla="*/ 137733 w 429265"/>
                      <a:gd name="connsiteY67" fmla="*/ 406044 h 549919"/>
                      <a:gd name="connsiteX68" fmla="*/ 134536 w 429265"/>
                      <a:gd name="connsiteY68" fmla="*/ 415636 h 549919"/>
                      <a:gd name="connsiteX69" fmla="*/ 131339 w 429265"/>
                      <a:gd name="connsiteY69" fmla="*/ 441214 h 549919"/>
                      <a:gd name="connsiteX70" fmla="*/ 121747 w 429265"/>
                      <a:gd name="connsiteY70" fmla="*/ 473186 h 549919"/>
                      <a:gd name="connsiteX71" fmla="*/ 115353 w 429265"/>
                      <a:gd name="connsiteY71" fmla="*/ 492369 h 549919"/>
                      <a:gd name="connsiteX72" fmla="*/ 112156 w 429265"/>
                      <a:gd name="connsiteY72" fmla="*/ 501961 h 549919"/>
                      <a:gd name="connsiteX73" fmla="*/ 115353 w 429265"/>
                      <a:gd name="connsiteY73" fmla="*/ 530735 h 549919"/>
                      <a:gd name="connsiteX74" fmla="*/ 118550 w 429265"/>
                      <a:gd name="connsiteY74" fmla="*/ 546721 h 549919"/>
                      <a:gd name="connsiteX75" fmla="*/ 128142 w 429265"/>
                      <a:gd name="connsiteY75" fmla="*/ 549919 h 549919"/>
                      <a:gd name="connsiteX76" fmla="*/ 140930 w 429265"/>
                      <a:gd name="connsiteY76" fmla="*/ 524341 h 549919"/>
                      <a:gd name="connsiteX77" fmla="*/ 144128 w 429265"/>
                      <a:gd name="connsiteY77" fmla="*/ 514749 h 549919"/>
                      <a:gd name="connsiteX78" fmla="*/ 153719 w 429265"/>
                      <a:gd name="connsiteY78" fmla="*/ 508355 h 549919"/>
                      <a:gd name="connsiteX79" fmla="*/ 156916 w 429265"/>
                      <a:gd name="connsiteY79" fmla="*/ 498763 h 549919"/>
                      <a:gd name="connsiteX80" fmla="*/ 163311 w 429265"/>
                      <a:gd name="connsiteY80" fmla="*/ 492369 h 549919"/>
                      <a:gd name="connsiteX81" fmla="*/ 169705 w 429265"/>
                      <a:gd name="connsiteY81" fmla="*/ 473186 h 549919"/>
                      <a:gd name="connsiteX82" fmla="*/ 179297 w 429265"/>
                      <a:gd name="connsiteY82" fmla="*/ 438017 h 549919"/>
                      <a:gd name="connsiteX83" fmla="*/ 185691 w 429265"/>
                      <a:gd name="connsiteY83" fmla="*/ 431622 h 549919"/>
                      <a:gd name="connsiteX84" fmla="*/ 192086 w 429265"/>
                      <a:gd name="connsiteY84" fmla="*/ 412439 h 549919"/>
                      <a:gd name="connsiteX85" fmla="*/ 195283 w 429265"/>
                      <a:gd name="connsiteY85" fmla="*/ 380467 h 549919"/>
                      <a:gd name="connsiteX86" fmla="*/ 198480 w 429265"/>
                      <a:gd name="connsiteY86" fmla="*/ 370875 h 549919"/>
                      <a:gd name="connsiteX87" fmla="*/ 208072 w 429265"/>
                      <a:gd name="connsiteY87" fmla="*/ 361284 h 549919"/>
                      <a:gd name="connsiteX88" fmla="*/ 214466 w 429265"/>
                      <a:gd name="connsiteY88" fmla="*/ 342100 h 549919"/>
                      <a:gd name="connsiteX89" fmla="*/ 217663 w 429265"/>
                      <a:gd name="connsiteY89" fmla="*/ 332509 h 549919"/>
                      <a:gd name="connsiteX90" fmla="*/ 224058 w 429265"/>
                      <a:gd name="connsiteY90" fmla="*/ 306931 h 549919"/>
                      <a:gd name="connsiteX91" fmla="*/ 233649 w 429265"/>
                      <a:gd name="connsiteY91" fmla="*/ 313326 h 549919"/>
                      <a:gd name="connsiteX92" fmla="*/ 233649 w 429265"/>
                      <a:gd name="connsiteY92" fmla="*/ 354889 h 549919"/>
                      <a:gd name="connsiteX93" fmla="*/ 230452 w 429265"/>
                      <a:gd name="connsiteY93" fmla="*/ 364481 h 549919"/>
                      <a:gd name="connsiteX94" fmla="*/ 227255 w 429265"/>
                      <a:gd name="connsiteY94" fmla="*/ 380467 h 549919"/>
                      <a:gd name="connsiteX95" fmla="*/ 224058 w 429265"/>
                      <a:gd name="connsiteY95" fmla="*/ 393256 h 549919"/>
                      <a:gd name="connsiteX96" fmla="*/ 217663 w 429265"/>
                      <a:gd name="connsiteY96" fmla="*/ 460397 h 549919"/>
                      <a:gd name="connsiteX97" fmla="*/ 214466 w 429265"/>
                      <a:gd name="connsiteY97" fmla="*/ 469989 h 549919"/>
                      <a:gd name="connsiteX98" fmla="*/ 211269 w 429265"/>
                      <a:gd name="connsiteY98" fmla="*/ 482777 h 549919"/>
                      <a:gd name="connsiteX99" fmla="*/ 220860 w 429265"/>
                      <a:gd name="connsiteY99" fmla="*/ 537130 h 549919"/>
                      <a:gd name="connsiteX100" fmla="*/ 227255 w 429265"/>
                      <a:gd name="connsiteY100" fmla="*/ 543524 h 549919"/>
                      <a:gd name="connsiteX101" fmla="*/ 236846 w 429265"/>
                      <a:gd name="connsiteY101" fmla="*/ 540327 h 549919"/>
                      <a:gd name="connsiteX102" fmla="*/ 240044 w 429265"/>
                      <a:gd name="connsiteY102" fmla="*/ 521144 h 549919"/>
                      <a:gd name="connsiteX103" fmla="*/ 249635 w 429265"/>
                      <a:gd name="connsiteY103" fmla="*/ 501961 h 549919"/>
                      <a:gd name="connsiteX104" fmla="*/ 256030 w 429265"/>
                      <a:gd name="connsiteY104" fmla="*/ 495566 h 549919"/>
                      <a:gd name="connsiteX105" fmla="*/ 262424 w 429265"/>
                      <a:gd name="connsiteY105" fmla="*/ 469989 h 549919"/>
                      <a:gd name="connsiteX106" fmla="*/ 268818 w 429265"/>
                      <a:gd name="connsiteY106" fmla="*/ 463594 h 549919"/>
                      <a:gd name="connsiteX107" fmla="*/ 275213 w 429265"/>
                      <a:gd name="connsiteY107" fmla="*/ 444411 h 549919"/>
                      <a:gd name="connsiteX108" fmla="*/ 278410 w 429265"/>
                      <a:gd name="connsiteY108" fmla="*/ 431622 h 549919"/>
                      <a:gd name="connsiteX109" fmla="*/ 284804 w 429265"/>
                      <a:gd name="connsiteY109" fmla="*/ 412439 h 549919"/>
                      <a:gd name="connsiteX110" fmla="*/ 288002 w 429265"/>
                      <a:gd name="connsiteY110" fmla="*/ 380467 h 549919"/>
                      <a:gd name="connsiteX111" fmla="*/ 294396 w 429265"/>
                      <a:gd name="connsiteY111" fmla="*/ 354889 h 549919"/>
                      <a:gd name="connsiteX112" fmla="*/ 303988 w 429265"/>
                      <a:gd name="connsiteY112" fmla="*/ 319720 h 549919"/>
                      <a:gd name="connsiteX113" fmla="*/ 313579 w 429265"/>
                      <a:gd name="connsiteY113" fmla="*/ 313326 h 549919"/>
                      <a:gd name="connsiteX114" fmla="*/ 319974 w 429265"/>
                      <a:gd name="connsiteY114" fmla="*/ 319720 h 549919"/>
                      <a:gd name="connsiteX115" fmla="*/ 319974 w 429265"/>
                      <a:gd name="connsiteY115" fmla="*/ 358086 h 549919"/>
                      <a:gd name="connsiteX116" fmla="*/ 313579 w 429265"/>
                      <a:gd name="connsiteY116" fmla="*/ 377270 h 549919"/>
                      <a:gd name="connsiteX117" fmla="*/ 310382 w 429265"/>
                      <a:gd name="connsiteY117" fmla="*/ 390058 h 549919"/>
                      <a:gd name="connsiteX118" fmla="*/ 310382 w 429265"/>
                      <a:gd name="connsiteY118" fmla="*/ 466791 h 549919"/>
                      <a:gd name="connsiteX119" fmla="*/ 313579 w 429265"/>
                      <a:gd name="connsiteY119" fmla="*/ 476383 h 549919"/>
                      <a:gd name="connsiteX120" fmla="*/ 326368 w 429265"/>
                      <a:gd name="connsiteY120" fmla="*/ 495566 h 549919"/>
                      <a:gd name="connsiteX121" fmla="*/ 342354 w 429265"/>
                      <a:gd name="connsiteY121" fmla="*/ 498763 h 549919"/>
                      <a:gd name="connsiteX122" fmla="*/ 348749 w 429265"/>
                      <a:gd name="connsiteY122" fmla="*/ 492369 h 549919"/>
                      <a:gd name="connsiteX123" fmla="*/ 355143 w 429265"/>
                      <a:gd name="connsiteY123" fmla="*/ 447608 h 549919"/>
                      <a:gd name="connsiteX124" fmla="*/ 358340 w 429265"/>
                      <a:gd name="connsiteY124" fmla="*/ 434819 h 549919"/>
                      <a:gd name="connsiteX125" fmla="*/ 364735 w 429265"/>
                      <a:gd name="connsiteY125" fmla="*/ 415636 h 549919"/>
                      <a:gd name="connsiteX126" fmla="*/ 367932 w 429265"/>
                      <a:gd name="connsiteY126" fmla="*/ 370875 h 549919"/>
                      <a:gd name="connsiteX127" fmla="*/ 374326 w 429265"/>
                      <a:gd name="connsiteY127" fmla="*/ 348495 h 549919"/>
                      <a:gd name="connsiteX128" fmla="*/ 380721 w 429265"/>
                      <a:gd name="connsiteY128" fmla="*/ 316523 h 549919"/>
                      <a:gd name="connsiteX129" fmla="*/ 383918 w 429265"/>
                      <a:gd name="connsiteY129" fmla="*/ 297340 h 549919"/>
                      <a:gd name="connsiteX130" fmla="*/ 387115 w 429265"/>
                      <a:gd name="connsiteY130" fmla="*/ 287748 h 549919"/>
                      <a:gd name="connsiteX131" fmla="*/ 390312 w 429265"/>
                      <a:gd name="connsiteY131" fmla="*/ 271762 h 549919"/>
                      <a:gd name="connsiteX132" fmla="*/ 393509 w 429265"/>
                      <a:gd name="connsiteY132" fmla="*/ 258973 h 549919"/>
                      <a:gd name="connsiteX133" fmla="*/ 396707 w 429265"/>
                      <a:gd name="connsiteY133" fmla="*/ 242987 h 549919"/>
                      <a:gd name="connsiteX134" fmla="*/ 399904 w 429265"/>
                      <a:gd name="connsiteY134" fmla="*/ 233396 h 549919"/>
                      <a:gd name="connsiteX135" fmla="*/ 406298 w 429265"/>
                      <a:gd name="connsiteY135" fmla="*/ 207818 h 549919"/>
                      <a:gd name="connsiteX136" fmla="*/ 409495 w 429265"/>
                      <a:gd name="connsiteY136" fmla="*/ 195029 h 549919"/>
                      <a:gd name="connsiteX137" fmla="*/ 415890 w 429265"/>
                      <a:gd name="connsiteY137" fmla="*/ 175846 h 549919"/>
                      <a:gd name="connsiteX138" fmla="*/ 419087 w 429265"/>
                      <a:gd name="connsiteY138" fmla="*/ 166254 h 549919"/>
                      <a:gd name="connsiteX139" fmla="*/ 425481 w 429265"/>
                      <a:gd name="connsiteY139" fmla="*/ 156663 h 549919"/>
                      <a:gd name="connsiteX140" fmla="*/ 425481 w 429265"/>
                      <a:gd name="connsiteY140" fmla="*/ 83127 h 549919"/>
                      <a:gd name="connsiteX141" fmla="*/ 422284 w 429265"/>
                      <a:gd name="connsiteY141" fmla="*/ 60747 h 54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29265" h="549919">
                        <a:moveTo>
                          <a:pt x="224058" y="0"/>
                        </a:moveTo>
                        <a:cubicBezTo>
                          <a:pt x="218729" y="2131"/>
                          <a:pt x="212481" y="2720"/>
                          <a:pt x="208072" y="6394"/>
                        </a:cubicBezTo>
                        <a:cubicBezTo>
                          <a:pt x="185335" y="25341"/>
                          <a:pt x="226542" y="8763"/>
                          <a:pt x="195283" y="19183"/>
                        </a:cubicBezTo>
                        <a:cubicBezTo>
                          <a:pt x="180111" y="34355"/>
                          <a:pt x="188213" y="30066"/>
                          <a:pt x="172902" y="35169"/>
                        </a:cubicBezTo>
                        <a:cubicBezTo>
                          <a:pt x="145418" y="53492"/>
                          <a:pt x="180192" y="31524"/>
                          <a:pt x="153719" y="44761"/>
                        </a:cubicBezTo>
                        <a:cubicBezTo>
                          <a:pt x="150282" y="46479"/>
                          <a:pt x="147128" y="48755"/>
                          <a:pt x="144128" y="51155"/>
                        </a:cubicBezTo>
                        <a:cubicBezTo>
                          <a:pt x="141774" y="53038"/>
                          <a:pt x="140318" y="55998"/>
                          <a:pt x="137733" y="57549"/>
                        </a:cubicBezTo>
                        <a:cubicBezTo>
                          <a:pt x="134843" y="59283"/>
                          <a:pt x="131339" y="59681"/>
                          <a:pt x="128142" y="60747"/>
                        </a:cubicBezTo>
                        <a:cubicBezTo>
                          <a:pt x="122195" y="66694"/>
                          <a:pt x="120221" y="69502"/>
                          <a:pt x="112156" y="73535"/>
                        </a:cubicBezTo>
                        <a:cubicBezTo>
                          <a:pt x="109141" y="75042"/>
                          <a:pt x="105761" y="75667"/>
                          <a:pt x="102564" y="76733"/>
                        </a:cubicBezTo>
                        <a:cubicBezTo>
                          <a:pt x="100432" y="78864"/>
                          <a:pt x="98754" y="81576"/>
                          <a:pt x="96169" y="83127"/>
                        </a:cubicBezTo>
                        <a:cubicBezTo>
                          <a:pt x="82384" y="91397"/>
                          <a:pt x="90154" y="80256"/>
                          <a:pt x="80183" y="92719"/>
                        </a:cubicBezTo>
                        <a:cubicBezTo>
                          <a:pt x="77783" y="95719"/>
                          <a:pt x="76290" y="99393"/>
                          <a:pt x="73789" y="102310"/>
                        </a:cubicBezTo>
                        <a:cubicBezTo>
                          <a:pt x="69865" y="106887"/>
                          <a:pt x="64344" y="110083"/>
                          <a:pt x="61000" y="115099"/>
                        </a:cubicBezTo>
                        <a:cubicBezTo>
                          <a:pt x="41320" y="144622"/>
                          <a:pt x="66434" y="108306"/>
                          <a:pt x="48211" y="131085"/>
                        </a:cubicBezTo>
                        <a:cubicBezTo>
                          <a:pt x="28808" y="155338"/>
                          <a:pt x="52802" y="126633"/>
                          <a:pt x="38620" y="150268"/>
                        </a:cubicBezTo>
                        <a:cubicBezTo>
                          <a:pt x="37069" y="152853"/>
                          <a:pt x="34108" y="154309"/>
                          <a:pt x="32225" y="156663"/>
                        </a:cubicBezTo>
                        <a:cubicBezTo>
                          <a:pt x="29825" y="159663"/>
                          <a:pt x="27962" y="163057"/>
                          <a:pt x="25831" y="166254"/>
                        </a:cubicBezTo>
                        <a:cubicBezTo>
                          <a:pt x="24765" y="169451"/>
                          <a:pt x="24368" y="172956"/>
                          <a:pt x="22634" y="175846"/>
                        </a:cubicBezTo>
                        <a:cubicBezTo>
                          <a:pt x="21083" y="178431"/>
                          <a:pt x="17587" y="179544"/>
                          <a:pt x="16239" y="182240"/>
                        </a:cubicBezTo>
                        <a:cubicBezTo>
                          <a:pt x="-6593" y="227903"/>
                          <a:pt x="22261" y="182799"/>
                          <a:pt x="3451" y="211015"/>
                        </a:cubicBezTo>
                        <a:cubicBezTo>
                          <a:pt x="2385" y="216344"/>
                          <a:pt x="253" y="221567"/>
                          <a:pt x="253" y="227001"/>
                        </a:cubicBezTo>
                        <a:cubicBezTo>
                          <a:pt x="253" y="236652"/>
                          <a:pt x="-1337" y="247397"/>
                          <a:pt x="3451" y="255776"/>
                        </a:cubicBezTo>
                        <a:cubicBezTo>
                          <a:pt x="5357" y="259112"/>
                          <a:pt x="10042" y="251782"/>
                          <a:pt x="13042" y="249382"/>
                        </a:cubicBezTo>
                        <a:cubicBezTo>
                          <a:pt x="15396" y="247499"/>
                          <a:pt x="17083" y="244870"/>
                          <a:pt x="19437" y="242987"/>
                        </a:cubicBezTo>
                        <a:cubicBezTo>
                          <a:pt x="28291" y="235904"/>
                          <a:pt x="28489" y="236773"/>
                          <a:pt x="38620" y="233396"/>
                        </a:cubicBezTo>
                        <a:cubicBezTo>
                          <a:pt x="53792" y="218224"/>
                          <a:pt x="45690" y="222513"/>
                          <a:pt x="61000" y="217410"/>
                        </a:cubicBezTo>
                        <a:cubicBezTo>
                          <a:pt x="66947" y="211463"/>
                          <a:pt x="68920" y="208654"/>
                          <a:pt x="76986" y="204621"/>
                        </a:cubicBezTo>
                        <a:cubicBezTo>
                          <a:pt x="80000" y="203114"/>
                          <a:pt x="83381" y="202490"/>
                          <a:pt x="86578" y="201424"/>
                        </a:cubicBezTo>
                        <a:cubicBezTo>
                          <a:pt x="88709" y="199292"/>
                          <a:pt x="90276" y="196377"/>
                          <a:pt x="92972" y="195029"/>
                        </a:cubicBezTo>
                        <a:cubicBezTo>
                          <a:pt x="96902" y="193064"/>
                          <a:pt x="101536" y="193039"/>
                          <a:pt x="105761" y="191832"/>
                        </a:cubicBezTo>
                        <a:cubicBezTo>
                          <a:pt x="109002" y="190906"/>
                          <a:pt x="112156" y="189701"/>
                          <a:pt x="115353" y="188635"/>
                        </a:cubicBezTo>
                        <a:cubicBezTo>
                          <a:pt x="101520" y="202465"/>
                          <a:pt x="113254" y="188540"/>
                          <a:pt x="102564" y="220607"/>
                        </a:cubicBezTo>
                        <a:cubicBezTo>
                          <a:pt x="100432" y="227001"/>
                          <a:pt x="99908" y="234182"/>
                          <a:pt x="96169" y="239790"/>
                        </a:cubicBezTo>
                        <a:cubicBezTo>
                          <a:pt x="94038" y="242987"/>
                          <a:pt x="91493" y="245945"/>
                          <a:pt x="89775" y="249382"/>
                        </a:cubicBezTo>
                        <a:cubicBezTo>
                          <a:pt x="81475" y="265982"/>
                          <a:pt x="92673" y="252878"/>
                          <a:pt x="80183" y="265368"/>
                        </a:cubicBezTo>
                        <a:cubicBezTo>
                          <a:pt x="78052" y="271762"/>
                          <a:pt x="77528" y="278943"/>
                          <a:pt x="73789" y="284551"/>
                        </a:cubicBezTo>
                        <a:lnTo>
                          <a:pt x="61000" y="303734"/>
                        </a:lnTo>
                        <a:cubicBezTo>
                          <a:pt x="49345" y="338703"/>
                          <a:pt x="67930" y="285746"/>
                          <a:pt x="51409" y="322917"/>
                        </a:cubicBezTo>
                        <a:cubicBezTo>
                          <a:pt x="48671" y="329076"/>
                          <a:pt x="47146" y="335706"/>
                          <a:pt x="45014" y="342100"/>
                        </a:cubicBezTo>
                        <a:cubicBezTo>
                          <a:pt x="43948" y="345297"/>
                          <a:pt x="43687" y="348888"/>
                          <a:pt x="41817" y="351692"/>
                        </a:cubicBezTo>
                        <a:lnTo>
                          <a:pt x="29028" y="370875"/>
                        </a:lnTo>
                        <a:cubicBezTo>
                          <a:pt x="20994" y="394979"/>
                          <a:pt x="31830" y="365274"/>
                          <a:pt x="19437" y="390058"/>
                        </a:cubicBezTo>
                        <a:cubicBezTo>
                          <a:pt x="6197" y="416537"/>
                          <a:pt x="28172" y="381749"/>
                          <a:pt x="9845" y="409242"/>
                        </a:cubicBezTo>
                        <a:cubicBezTo>
                          <a:pt x="8779" y="414571"/>
                          <a:pt x="7827" y="419923"/>
                          <a:pt x="6648" y="425228"/>
                        </a:cubicBezTo>
                        <a:cubicBezTo>
                          <a:pt x="5695" y="429518"/>
                          <a:pt x="4237" y="433694"/>
                          <a:pt x="3451" y="438017"/>
                        </a:cubicBezTo>
                        <a:cubicBezTo>
                          <a:pt x="2103" y="445431"/>
                          <a:pt x="1319" y="452937"/>
                          <a:pt x="253" y="460397"/>
                        </a:cubicBezTo>
                        <a:cubicBezTo>
                          <a:pt x="1319" y="466791"/>
                          <a:pt x="347" y="473889"/>
                          <a:pt x="3451" y="479580"/>
                        </a:cubicBezTo>
                        <a:cubicBezTo>
                          <a:pt x="7060" y="486196"/>
                          <a:pt x="19437" y="495566"/>
                          <a:pt x="19437" y="495566"/>
                        </a:cubicBezTo>
                        <a:cubicBezTo>
                          <a:pt x="20503" y="488106"/>
                          <a:pt x="19264" y="479926"/>
                          <a:pt x="22634" y="473186"/>
                        </a:cubicBezTo>
                        <a:cubicBezTo>
                          <a:pt x="24141" y="470172"/>
                          <a:pt x="29842" y="472372"/>
                          <a:pt x="32225" y="469989"/>
                        </a:cubicBezTo>
                        <a:cubicBezTo>
                          <a:pt x="34608" y="467606"/>
                          <a:pt x="33786" y="463343"/>
                          <a:pt x="35423" y="460397"/>
                        </a:cubicBezTo>
                        <a:cubicBezTo>
                          <a:pt x="35433" y="460378"/>
                          <a:pt x="51403" y="436426"/>
                          <a:pt x="54606" y="431622"/>
                        </a:cubicBezTo>
                        <a:cubicBezTo>
                          <a:pt x="56737" y="428425"/>
                          <a:pt x="59785" y="425675"/>
                          <a:pt x="61000" y="422030"/>
                        </a:cubicBezTo>
                        <a:cubicBezTo>
                          <a:pt x="65150" y="409579"/>
                          <a:pt x="61814" y="414822"/>
                          <a:pt x="70592" y="406044"/>
                        </a:cubicBezTo>
                        <a:cubicBezTo>
                          <a:pt x="79646" y="378881"/>
                          <a:pt x="67020" y="411996"/>
                          <a:pt x="80183" y="390058"/>
                        </a:cubicBezTo>
                        <a:cubicBezTo>
                          <a:pt x="92635" y="369306"/>
                          <a:pt x="73574" y="390276"/>
                          <a:pt x="89775" y="374072"/>
                        </a:cubicBezTo>
                        <a:cubicBezTo>
                          <a:pt x="90841" y="370875"/>
                          <a:pt x="91465" y="367495"/>
                          <a:pt x="92972" y="364481"/>
                        </a:cubicBezTo>
                        <a:cubicBezTo>
                          <a:pt x="94691" y="361044"/>
                          <a:pt x="97806" y="358401"/>
                          <a:pt x="99367" y="354889"/>
                        </a:cubicBezTo>
                        <a:cubicBezTo>
                          <a:pt x="111123" y="328438"/>
                          <a:pt x="99023" y="342443"/>
                          <a:pt x="112156" y="329312"/>
                        </a:cubicBezTo>
                        <a:cubicBezTo>
                          <a:pt x="113222" y="326115"/>
                          <a:pt x="113846" y="322735"/>
                          <a:pt x="115353" y="319720"/>
                        </a:cubicBezTo>
                        <a:cubicBezTo>
                          <a:pt x="119387" y="311651"/>
                          <a:pt x="122193" y="309682"/>
                          <a:pt x="128142" y="303734"/>
                        </a:cubicBezTo>
                        <a:cubicBezTo>
                          <a:pt x="136254" y="279396"/>
                          <a:pt x="127927" y="283229"/>
                          <a:pt x="150522" y="287748"/>
                        </a:cubicBezTo>
                        <a:cubicBezTo>
                          <a:pt x="152653" y="294142"/>
                          <a:pt x="158024" y="300283"/>
                          <a:pt x="156916" y="306931"/>
                        </a:cubicBezTo>
                        <a:cubicBezTo>
                          <a:pt x="155850" y="313325"/>
                          <a:pt x="155291" y="319825"/>
                          <a:pt x="153719" y="326114"/>
                        </a:cubicBezTo>
                        <a:cubicBezTo>
                          <a:pt x="152084" y="332653"/>
                          <a:pt x="148433" y="338649"/>
                          <a:pt x="147325" y="345298"/>
                        </a:cubicBezTo>
                        <a:cubicBezTo>
                          <a:pt x="146259" y="351692"/>
                          <a:pt x="145045" y="358064"/>
                          <a:pt x="144128" y="364481"/>
                        </a:cubicBezTo>
                        <a:cubicBezTo>
                          <a:pt x="141540" y="382593"/>
                          <a:pt x="141803" y="389765"/>
                          <a:pt x="137733" y="406044"/>
                        </a:cubicBezTo>
                        <a:cubicBezTo>
                          <a:pt x="136916" y="409314"/>
                          <a:pt x="135602" y="412439"/>
                          <a:pt x="134536" y="415636"/>
                        </a:cubicBezTo>
                        <a:cubicBezTo>
                          <a:pt x="133470" y="424162"/>
                          <a:pt x="132751" y="432739"/>
                          <a:pt x="131339" y="441214"/>
                        </a:cubicBezTo>
                        <a:cubicBezTo>
                          <a:pt x="129728" y="450882"/>
                          <a:pt x="124592" y="464652"/>
                          <a:pt x="121747" y="473186"/>
                        </a:cubicBezTo>
                        <a:lnTo>
                          <a:pt x="115353" y="492369"/>
                        </a:lnTo>
                        <a:lnTo>
                          <a:pt x="112156" y="501961"/>
                        </a:lnTo>
                        <a:cubicBezTo>
                          <a:pt x="113222" y="511552"/>
                          <a:pt x="113988" y="521182"/>
                          <a:pt x="115353" y="530735"/>
                        </a:cubicBezTo>
                        <a:cubicBezTo>
                          <a:pt x="116121" y="536115"/>
                          <a:pt x="115536" y="542199"/>
                          <a:pt x="118550" y="546721"/>
                        </a:cubicBezTo>
                        <a:cubicBezTo>
                          <a:pt x="120420" y="549525"/>
                          <a:pt x="124945" y="548853"/>
                          <a:pt x="128142" y="549919"/>
                        </a:cubicBezTo>
                        <a:cubicBezTo>
                          <a:pt x="139302" y="538757"/>
                          <a:pt x="133582" y="546385"/>
                          <a:pt x="140930" y="524341"/>
                        </a:cubicBezTo>
                        <a:cubicBezTo>
                          <a:pt x="141996" y="521144"/>
                          <a:pt x="141324" y="516619"/>
                          <a:pt x="144128" y="514749"/>
                        </a:cubicBezTo>
                        <a:lnTo>
                          <a:pt x="153719" y="508355"/>
                        </a:lnTo>
                        <a:cubicBezTo>
                          <a:pt x="154785" y="505158"/>
                          <a:pt x="155182" y="501653"/>
                          <a:pt x="156916" y="498763"/>
                        </a:cubicBezTo>
                        <a:cubicBezTo>
                          <a:pt x="158467" y="496178"/>
                          <a:pt x="161963" y="495065"/>
                          <a:pt x="163311" y="492369"/>
                        </a:cubicBezTo>
                        <a:cubicBezTo>
                          <a:pt x="166325" y="486340"/>
                          <a:pt x="168383" y="479795"/>
                          <a:pt x="169705" y="473186"/>
                        </a:cubicBezTo>
                        <a:cubicBezTo>
                          <a:pt x="170954" y="466941"/>
                          <a:pt x="175239" y="442076"/>
                          <a:pt x="179297" y="438017"/>
                        </a:cubicBezTo>
                        <a:lnTo>
                          <a:pt x="185691" y="431622"/>
                        </a:lnTo>
                        <a:cubicBezTo>
                          <a:pt x="187823" y="425228"/>
                          <a:pt x="191415" y="419146"/>
                          <a:pt x="192086" y="412439"/>
                        </a:cubicBezTo>
                        <a:cubicBezTo>
                          <a:pt x="193152" y="401782"/>
                          <a:pt x="193655" y="391053"/>
                          <a:pt x="195283" y="380467"/>
                        </a:cubicBezTo>
                        <a:cubicBezTo>
                          <a:pt x="195795" y="377136"/>
                          <a:pt x="196610" y="373679"/>
                          <a:pt x="198480" y="370875"/>
                        </a:cubicBezTo>
                        <a:cubicBezTo>
                          <a:pt x="200988" y="367113"/>
                          <a:pt x="204875" y="364481"/>
                          <a:pt x="208072" y="361284"/>
                        </a:cubicBezTo>
                        <a:lnTo>
                          <a:pt x="214466" y="342100"/>
                        </a:lnTo>
                        <a:cubicBezTo>
                          <a:pt x="215532" y="338903"/>
                          <a:pt x="217002" y="335814"/>
                          <a:pt x="217663" y="332509"/>
                        </a:cubicBezTo>
                        <a:cubicBezTo>
                          <a:pt x="221521" y="313218"/>
                          <a:pt x="219141" y="321678"/>
                          <a:pt x="224058" y="306931"/>
                        </a:cubicBezTo>
                        <a:cubicBezTo>
                          <a:pt x="227255" y="309063"/>
                          <a:pt x="231249" y="310325"/>
                          <a:pt x="233649" y="313326"/>
                        </a:cubicBezTo>
                        <a:cubicBezTo>
                          <a:pt x="241218" y="322787"/>
                          <a:pt x="234052" y="352270"/>
                          <a:pt x="233649" y="354889"/>
                        </a:cubicBezTo>
                        <a:cubicBezTo>
                          <a:pt x="233137" y="358220"/>
                          <a:pt x="231269" y="361211"/>
                          <a:pt x="230452" y="364481"/>
                        </a:cubicBezTo>
                        <a:cubicBezTo>
                          <a:pt x="229134" y="369753"/>
                          <a:pt x="228434" y="375162"/>
                          <a:pt x="227255" y="380467"/>
                        </a:cubicBezTo>
                        <a:cubicBezTo>
                          <a:pt x="226302" y="384757"/>
                          <a:pt x="224780" y="388922"/>
                          <a:pt x="224058" y="393256"/>
                        </a:cubicBezTo>
                        <a:cubicBezTo>
                          <a:pt x="218094" y="429037"/>
                          <a:pt x="223204" y="416063"/>
                          <a:pt x="217663" y="460397"/>
                        </a:cubicBezTo>
                        <a:cubicBezTo>
                          <a:pt x="217245" y="463741"/>
                          <a:pt x="215392" y="466748"/>
                          <a:pt x="214466" y="469989"/>
                        </a:cubicBezTo>
                        <a:cubicBezTo>
                          <a:pt x="213259" y="474214"/>
                          <a:pt x="212335" y="478514"/>
                          <a:pt x="211269" y="482777"/>
                        </a:cubicBezTo>
                        <a:cubicBezTo>
                          <a:pt x="211542" y="485785"/>
                          <a:pt x="212767" y="529038"/>
                          <a:pt x="220860" y="537130"/>
                        </a:cubicBezTo>
                        <a:lnTo>
                          <a:pt x="227255" y="543524"/>
                        </a:lnTo>
                        <a:cubicBezTo>
                          <a:pt x="230452" y="542458"/>
                          <a:pt x="235174" y="543253"/>
                          <a:pt x="236846" y="540327"/>
                        </a:cubicBezTo>
                        <a:cubicBezTo>
                          <a:pt x="240062" y="534699"/>
                          <a:pt x="238638" y="527472"/>
                          <a:pt x="240044" y="521144"/>
                        </a:cubicBezTo>
                        <a:cubicBezTo>
                          <a:pt x="241863" y="512960"/>
                          <a:pt x="244328" y="508595"/>
                          <a:pt x="249635" y="501961"/>
                        </a:cubicBezTo>
                        <a:cubicBezTo>
                          <a:pt x="251518" y="499607"/>
                          <a:pt x="253898" y="497698"/>
                          <a:pt x="256030" y="495566"/>
                        </a:cubicBezTo>
                        <a:cubicBezTo>
                          <a:pt x="256718" y="492127"/>
                          <a:pt x="259474" y="474905"/>
                          <a:pt x="262424" y="469989"/>
                        </a:cubicBezTo>
                        <a:cubicBezTo>
                          <a:pt x="263975" y="467404"/>
                          <a:pt x="266687" y="465726"/>
                          <a:pt x="268818" y="463594"/>
                        </a:cubicBezTo>
                        <a:cubicBezTo>
                          <a:pt x="270950" y="457200"/>
                          <a:pt x="273578" y="450950"/>
                          <a:pt x="275213" y="444411"/>
                        </a:cubicBezTo>
                        <a:cubicBezTo>
                          <a:pt x="276279" y="440148"/>
                          <a:pt x="277147" y="435831"/>
                          <a:pt x="278410" y="431622"/>
                        </a:cubicBezTo>
                        <a:cubicBezTo>
                          <a:pt x="280347" y="425166"/>
                          <a:pt x="284804" y="412439"/>
                          <a:pt x="284804" y="412439"/>
                        </a:cubicBezTo>
                        <a:cubicBezTo>
                          <a:pt x="285870" y="401782"/>
                          <a:pt x="286586" y="391084"/>
                          <a:pt x="288002" y="380467"/>
                        </a:cubicBezTo>
                        <a:cubicBezTo>
                          <a:pt x="291370" y="355212"/>
                          <a:pt x="289785" y="373335"/>
                          <a:pt x="294396" y="354889"/>
                        </a:cubicBezTo>
                        <a:cubicBezTo>
                          <a:pt x="295692" y="349703"/>
                          <a:pt x="299871" y="322464"/>
                          <a:pt x="303988" y="319720"/>
                        </a:cubicBezTo>
                        <a:lnTo>
                          <a:pt x="313579" y="313326"/>
                        </a:lnTo>
                        <a:cubicBezTo>
                          <a:pt x="315711" y="315457"/>
                          <a:pt x="318423" y="317135"/>
                          <a:pt x="319974" y="319720"/>
                        </a:cubicBezTo>
                        <a:cubicBezTo>
                          <a:pt x="326725" y="330970"/>
                          <a:pt x="322106" y="347429"/>
                          <a:pt x="319974" y="358086"/>
                        </a:cubicBezTo>
                        <a:cubicBezTo>
                          <a:pt x="318652" y="364696"/>
                          <a:pt x="315214" y="370731"/>
                          <a:pt x="313579" y="377270"/>
                        </a:cubicBezTo>
                        <a:lnTo>
                          <a:pt x="310382" y="390058"/>
                        </a:lnTo>
                        <a:cubicBezTo>
                          <a:pt x="307334" y="429685"/>
                          <a:pt x="305036" y="429367"/>
                          <a:pt x="310382" y="466791"/>
                        </a:cubicBezTo>
                        <a:cubicBezTo>
                          <a:pt x="310859" y="470127"/>
                          <a:pt x="311942" y="473437"/>
                          <a:pt x="313579" y="476383"/>
                        </a:cubicBezTo>
                        <a:cubicBezTo>
                          <a:pt x="317311" y="483101"/>
                          <a:pt x="318832" y="494059"/>
                          <a:pt x="326368" y="495566"/>
                        </a:cubicBezTo>
                        <a:lnTo>
                          <a:pt x="342354" y="498763"/>
                        </a:lnTo>
                        <a:cubicBezTo>
                          <a:pt x="344486" y="496632"/>
                          <a:pt x="347198" y="494954"/>
                          <a:pt x="348749" y="492369"/>
                        </a:cubicBezTo>
                        <a:cubicBezTo>
                          <a:pt x="354688" y="482471"/>
                          <a:pt x="355065" y="448196"/>
                          <a:pt x="355143" y="447608"/>
                        </a:cubicBezTo>
                        <a:cubicBezTo>
                          <a:pt x="355724" y="443252"/>
                          <a:pt x="357077" y="439028"/>
                          <a:pt x="358340" y="434819"/>
                        </a:cubicBezTo>
                        <a:cubicBezTo>
                          <a:pt x="360277" y="428363"/>
                          <a:pt x="364735" y="415636"/>
                          <a:pt x="364735" y="415636"/>
                        </a:cubicBezTo>
                        <a:cubicBezTo>
                          <a:pt x="365801" y="400716"/>
                          <a:pt x="366280" y="385742"/>
                          <a:pt x="367932" y="370875"/>
                        </a:cubicBezTo>
                        <a:cubicBezTo>
                          <a:pt x="369354" y="358077"/>
                          <a:pt x="371728" y="359754"/>
                          <a:pt x="374326" y="348495"/>
                        </a:cubicBezTo>
                        <a:cubicBezTo>
                          <a:pt x="376770" y="337905"/>
                          <a:pt x="378934" y="327244"/>
                          <a:pt x="380721" y="316523"/>
                        </a:cubicBezTo>
                        <a:cubicBezTo>
                          <a:pt x="381787" y="310129"/>
                          <a:pt x="382512" y="303668"/>
                          <a:pt x="383918" y="297340"/>
                        </a:cubicBezTo>
                        <a:cubicBezTo>
                          <a:pt x="384649" y="294050"/>
                          <a:pt x="386298" y="291018"/>
                          <a:pt x="387115" y="287748"/>
                        </a:cubicBezTo>
                        <a:cubicBezTo>
                          <a:pt x="388433" y="282476"/>
                          <a:pt x="389133" y="277067"/>
                          <a:pt x="390312" y="271762"/>
                        </a:cubicBezTo>
                        <a:cubicBezTo>
                          <a:pt x="391265" y="267472"/>
                          <a:pt x="392556" y="263263"/>
                          <a:pt x="393509" y="258973"/>
                        </a:cubicBezTo>
                        <a:cubicBezTo>
                          <a:pt x="394688" y="253668"/>
                          <a:pt x="395389" y="248259"/>
                          <a:pt x="396707" y="242987"/>
                        </a:cubicBezTo>
                        <a:cubicBezTo>
                          <a:pt x="397524" y="239718"/>
                          <a:pt x="399017" y="236647"/>
                          <a:pt x="399904" y="233396"/>
                        </a:cubicBezTo>
                        <a:cubicBezTo>
                          <a:pt x="402216" y="224917"/>
                          <a:pt x="404167" y="216344"/>
                          <a:pt x="406298" y="207818"/>
                        </a:cubicBezTo>
                        <a:cubicBezTo>
                          <a:pt x="407364" y="203555"/>
                          <a:pt x="408105" y="199198"/>
                          <a:pt x="409495" y="195029"/>
                        </a:cubicBezTo>
                        <a:lnTo>
                          <a:pt x="415890" y="175846"/>
                        </a:lnTo>
                        <a:cubicBezTo>
                          <a:pt x="416956" y="172649"/>
                          <a:pt x="417218" y="169058"/>
                          <a:pt x="419087" y="166254"/>
                        </a:cubicBezTo>
                        <a:lnTo>
                          <a:pt x="425481" y="156663"/>
                        </a:lnTo>
                        <a:cubicBezTo>
                          <a:pt x="430459" y="121828"/>
                          <a:pt x="430594" y="131694"/>
                          <a:pt x="425481" y="83127"/>
                        </a:cubicBezTo>
                        <a:cubicBezTo>
                          <a:pt x="420936" y="39955"/>
                          <a:pt x="422284" y="114262"/>
                          <a:pt x="422284" y="60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3" name="フリーフォーム 912"/>
                  <p:cNvSpPr/>
                  <p:nvPr/>
                </p:nvSpPr>
                <p:spPr>
                  <a:xfrm>
                    <a:off x="882428" y="3091695"/>
                    <a:ext cx="450806" cy="1016719"/>
                  </a:xfrm>
                  <a:custGeom>
                    <a:avLst/>
                    <a:gdLst>
                      <a:gd name="connsiteX0" fmla="*/ 450806 w 450806"/>
                      <a:gd name="connsiteY0" fmla="*/ 0 h 1016719"/>
                      <a:gd name="connsiteX1" fmla="*/ 447608 w 450806"/>
                      <a:gd name="connsiteY1" fmla="*/ 15986 h 1016719"/>
                      <a:gd name="connsiteX2" fmla="*/ 441214 w 450806"/>
                      <a:gd name="connsiteY2" fmla="*/ 22381 h 1016719"/>
                      <a:gd name="connsiteX3" fmla="*/ 434820 w 450806"/>
                      <a:gd name="connsiteY3" fmla="*/ 31972 h 1016719"/>
                      <a:gd name="connsiteX4" fmla="*/ 428425 w 450806"/>
                      <a:gd name="connsiteY4" fmla="*/ 51155 h 1016719"/>
                      <a:gd name="connsiteX5" fmla="*/ 422031 w 450806"/>
                      <a:gd name="connsiteY5" fmla="*/ 70339 h 1016719"/>
                      <a:gd name="connsiteX6" fmla="*/ 415636 w 450806"/>
                      <a:gd name="connsiteY6" fmla="*/ 89522 h 1016719"/>
                      <a:gd name="connsiteX7" fmla="*/ 409242 w 450806"/>
                      <a:gd name="connsiteY7" fmla="*/ 99113 h 1016719"/>
                      <a:gd name="connsiteX8" fmla="*/ 396453 w 450806"/>
                      <a:gd name="connsiteY8" fmla="*/ 111902 h 1016719"/>
                      <a:gd name="connsiteX9" fmla="*/ 390059 w 450806"/>
                      <a:gd name="connsiteY9" fmla="*/ 118297 h 1016719"/>
                      <a:gd name="connsiteX10" fmla="*/ 380467 w 450806"/>
                      <a:gd name="connsiteY10" fmla="*/ 124691 h 1016719"/>
                      <a:gd name="connsiteX11" fmla="*/ 374073 w 450806"/>
                      <a:gd name="connsiteY11" fmla="*/ 134283 h 1016719"/>
                      <a:gd name="connsiteX12" fmla="*/ 367678 w 450806"/>
                      <a:gd name="connsiteY12" fmla="*/ 140677 h 1016719"/>
                      <a:gd name="connsiteX13" fmla="*/ 354889 w 450806"/>
                      <a:gd name="connsiteY13" fmla="*/ 159860 h 1016719"/>
                      <a:gd name="connsiteX14" fmla="*/ 345298 w 450806"/>
                      <a:gd name="connsiteY14" fmla="*/ 195029 h 1016719"/>
                      <a:gd name="connsiteX15" fmla="*/ 342101 w 450806"/>
                      <a:gd name="connsiteY15" fmla="*/ 204621 h 1016719"/>
                      <a:gd name="connsiteX16" fmla="*/ 332509 w 450806"/>
                      <a:gd name="connsiteY16" fmla="*/ 255776 h 1016719"/>
                      <a:gd name="connsiteX17" fmla="*/ 329312 w 450806"/>
                      <a:gd name="connsiteY17" fmla="*/ 265368 h 1016719"/>
                      <a:gd name="connsiteX18" fmla="*/ 326115 w 450806"/>
                      <a:gd name="connsiteY18" fmla="*/ 278157 h 1016719"/>
                      <a:gd name="connsiteX19" fmla="*/ 322917 w 450806"/>
                      <a:gd name="connsiteY19" fmla="*/ 287748 h 1016719"/>
                      <a:gd name="connsiteX20" fmla="*/ 319720 w 450806"/>
                      <a:gd name="connsiteY20" fmla="*/ 300537 h 1016719"/>
                      <a:gd name="connsiteX21" fmla="*/ 313326 w 450806"/>
                      <a:gd name="connsiteY21" fmla="*/ 319720 h 1016719"/>
                      <a:gd name="connsiteX22" fmla="*/ 306931 w 450806"/>
                      <a:gd name="connsiteY22" fmla="*/ 338904 h 1016719"/>
                      <a:gd name="connsiteX23" fmla="*/ 300537 w 450806"/>
                      <a:gd name="connsiteY23" fmla="*/ 358087 h 1016719"/>
                      <a:gd name="connsiteX24" fmla="*/ 287748 w 450806"/>
                      <a:gd name="connsiteY24" fmla="*/ 402848 h 1016719"/>
                      <a:gd name="connsiteX25" fmla="*/ 284551 w 450806"/>
                      <a:gd name="connsiteY25" fmla="*/ 412439 h 1016719"/>
                      <a:gd name="connsiteX26" fmla="*/ 281354 w 450806"/>
                      <a:gd name="connsiteY26" fmla="*/ 422031 h 1016719"/>
                      <a:gd name="connsiteX27" fmla="*/ 274959 w 450806"/>
                      <a:gd name="connsiteY27" fmla="*/ 428425 h 1016719"/>
                      <a:gd name="connsiteX28" fmla="*/ 262171 w 450806"/>
                      <a:gd name="connsiteY28" fmla="*/ 466792 h 1016719"/>
                      <a:gd name="connsiteX29" fmla="*/ 258973 w 450806"/>
                      <a:gd name="connsiteY29" fmla="*/ 476383 h 1016719"/>
                      <a:gd name="connsiteX30" fmla="*/ 255776 w 450806"/>
                      <a:gd name="connsiteY30" fmla="*/ 485975 h 1016719"/>
                      <a:gd name="connsiteX31" fmla="*/ 249382 w 450806"/>
                      <a:gd name="connsiteY31" fmla="*/ 495567 h 1016719"/>
                      <a:gd name="connsiteX32" fmla="*/ 236593 w 450806"/>
                      <a:gd name="connsiteY32" fmla="*/ 524341 h 1016719"/>
                      <a:gd name="connsiteX33" fmla="*/ 227001 w 450806"/>
                      <a:gd name="connsiteY33" fmla="*/ 553116 h 1016719"/>
                      <a:gd name="connsiteX34" fmla="*/ 220607 w 450806"/>
                      <a:gd name="connsiteY34" fmla="*/ 572299 h 1016719"/>
                      <a:gd name="connsiteX35" fmla="*/ 214213 w 450806"/>
                      <a:gd name="connsiteY35" fmla="*/ 578694 h 1016719"/>
                      <a:gd name="connsiteX36" fmla="*/ 201424 w 450806"/>
                      <a:gd name="connsiteY36" fmla="*/ 607469 h 1016719"/>
                      <a:gd name="connsiteX37" fmla="*/ 195029 w 450806"/>
                      <a:gd name="connsiteY37" fmla="*/ 613863 h 1016719"/>
                      <a:gd name="connsiteX38" fmla="*/ 185438 w 450806"/>
                      <a:gd name="connsiteY38" fmla="*/ 633046 h 1016719"/>
                      <a:gd name="connsiteX39" fmla="*/ 179043 w 450806"/>
                      <a:gd name="connsiteY39" fmla="*/ 639441 h 1016719"/>
                      <a:gd name="connsiteX40" fmla="*/ 166255 w 450806"/>
                      <a:gd name="connsiteY40" fmla="*/ 658624 h 1016719"/>
                      <a:gd name="connsiteX41" fmla="*/ 159860 w 450806"/>
                      <a:gd name="connsiteY41" fmla="*/ 668215 h 1016719"/>
                      <a:gd name="connsiteX42" fmla="*/ 147071 w 450806"/>
                      <a:gd name="connsiteY42" fmla="*/ 693793 h 1016719"/>
                      <a:gd name="connsiteX43" fmla="*/ 143874 w 450806"/>
                      <a:gd name="connsiteY43" fmla="*/ 703385 h 1016719"/>
                      <a:gd name="connsiteX44" fmla="*/ 131085 w 450806"/>
                      <a:gd name="connsiteY44" fmla="*/ 719371 h 1016719"/>
                      <a:gd name="connsiteX45" fmla="*/ 118296 w 450806"/>
                      <a:gd name="connsiteY45" fmla="*/ 757737 h 1016719"/>
                      <a:gd name="connsiteX46" fmla="*/ 115099 w 450806"/>
                      <a:gd name="connsiteY46" fmla="*/ 767329 h 1016719"/>
                      <a:gd name="connsiteX47" fmla="*/ 108705 w 450806"/>
                      <a:gd name="connsiteY47" fmla="*/ 776920 h 1016719"/>
                      <a:gd name="connsiteX48" fmla="*/ 102310 w 450806"/>
                      <a:gd name="connsiteY48" fmla="*/ 796104 h 1016719"/>
                      <a:gd name="connsiteX49" fmla="*/ 99113 w 450806"/>
                      <a:gd name="connsiteY49" fmla="*/ 805695 h 1016719"/>
                      <a:gd name="connsiteX50" fmla="*/ 92719 w 450806"/>
                      <a:gd name="connsiteY50" fmla="*/ 812090 h 1016719"/>
                      <a:gd name="connsiteX51" fmla="*/ 79930 w 450806"/>
                      <a:gd name="connsiteY51" fmla="*/ 840864 h 1016719"/>
                      <a:gd name="connsiteX52" fmla="*/ 67141 w 450806"/>
                      <a:gd name="connsiteY52" fmla="*/ 869639 h 1016719"/>
                      <a:gd name="connsiteX53" fmla="*/ 63944 w 450806"/>
                      <a:gd name="connsiteY53" fmla="*/ 882428 h 1016719"/>
                      <a:gd name="connsiteX54" fmla="*/ 51155 w 450806"/>
                      <a:gd name="connsiteY54" fmla="*/ 901611 h 1016719"/>
                      <a:gd name="connsiteX55" fmla="*/ 41564 w 450806"/>
                      <a:gd name="connsiteY55" fmla="*/ 920795 h 1016719"/>
                      <a:gd name="connsiteX56" fmla="*/ 31972 w 450806"/>
                      <a:gd name="connsiteY56" fmla="*/ 936781 h 1016719"/>
                      <a:gd name="connsiteX57" fmla="*/ 25578 w 450806"/>
                      <a:gd name="connsiteY57" fmla="*/ 955964 h 1016719"/>
                      <a:gd name="connsiteX58" fmla="*/ 22380 w 450806"/>
                      <a:gd name="connsiteY58" fmla="*/ 965555 h 1016719"/>
                      <a:gd name="connsiteX59" fmla="*/ 15986 w 450806"/>
                      <a:gd name="connsiteY59" fmla="*/ 987936 h 1016719"/>
                      <a:gd name="connsiteX60" fmla="*/ 9592 w 450806"/>
                      <a:gd name="connsiteY60" fmla="*/ 997527 h 1016719"/>
                      <a:gd name="connsiteX61" fmla="*/ 0 w 450806"/>
                      <a:gd name="connsiteY61" fmla="*/ 1016711 h 10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50806" h="1016719">
                        <a:moveTo>
                          <a:pt x="450806" y="0"/>
                        </a:moveTo>
                        <a:cubicBezTo>
                          <a:pt x="449740" y="5329"/>
                          <a:pt x="449749" y="10991"/>
                          <a:pt x="447608" y="15986"/>
                        </a:cubicBezTo>
                        <a:cubicBezTo>
                          <a:pt x="446421" y="18757"/>
                          <a:pt x="443097" y="20027"/>
                          <a:pt x="441214" y="22381"/>
                        </a:cubicBezTo>
                        <a:cubicBezTo>
                          <a:pt x="438814" y="25381"/>
                          <a:pt x="436381" y="28461"/>
                          <a:pt x="434820" y="31972"/>
                        </a:cubicBezTo>
                        <a:cubicBezTo>
                          <a:pt x="432082" y="38131"/>
                          <a:pt x="430557" y="44761"/>
                          <a:pt x="428425" y="51155"/>
                        </a:cubicBezTo>
                        <a:lnTo>
                          <a:pt x="422031" y="70339"/>
                        </a:lnTo>
                        <a:cubicBezTo>
                          <a:pt x="422030" y="70343"/>
                          <a:pt x="415638" y="89519"/>
                          <a:pt x="415636" y="89522"/>
                        </a:cubicBezTo>
                        <a:cubicBezTo>
                          <a:pt x="413505" y="92719"/>
                          <a:pt x="411743" y="96196"/>
                          <a:pt x="409242" y="99113"/>
                        </a:cubicBezTo>
                        <a:cubicBezTo>
                          <a:pt x="405318" y="103690"/>
                          <a:pt x="400716" y="107639"/>
                          <a:pt x="396453" y="111902"/>
                        </a:cubicBezTo>
                        <a:cubicBezTo>
                          <a:pt x="394322" y="114034"/>
                          <a:pt x="392567" y="116625"/>
                          <a:pt x="390059" y="118297"/>
                        </a:cubicBezTo>
                        <a:lnTo>
                          <a:pt x="380467" y="124691"/>
                        </a:lnTo>
                        <a:cubicBezTo>
                          <a:pt x="378336" y="127888"/>
                          <a:pt x="376473" y="131282"/>
                          <a:pt x="374073" y="134283"/>
                        </a:cubicBezTo>
                        <a:cubicBezTo>
                          <a:pt x="372190" y="136637"/>
                          <a:pt x="369487" y="138266"/>
                          <a:pt x="367678" y="140677"/>
                        </a:cubicBezTo>
                        <a:cubicBezTo>
                          <a:pt x="363067" y="146825"/>
                          <a:pt x="354889" y="159860"/>
                          <a:pt x="354889" y="159860"/>
                        </a:cubicBezTo>
                        <a:cubicBezTo>
                          <a:pt x="341173" y="201011"/>
                          <a:pt x="354335" y="158879"/>
                          <a:pt x="345298" y="195029"/>
                        </a:cubicBezTo>
                        <a:cubicBezTo>
                          <a:pt x="344481" y="198299"/>
                          <a:pt x="342762" y="201316"/>
                          <a:pt x="342101" y="204621"/>
                        </a:cubicBezTo>
                        <a:cubicBezTo>
                          <a:pt x="336476" y="232744"/>
                          <a:pt x="338345" y="235350"/>
                          <a:pt x="332509" y="255776"/>
                        </a:cubicBezTo>
                        <a:cubicBezTo>
                          <a:pt x="331583" y="259017"/>
                          <a:pt x="330238" y="262127"/>
                          <a:pt x="329312" y="265368"/>
                        </a:cubicBezTo>
                        <a:cubicBezTo>
                          <a:pt x="328105" y="269593"/>
                          <a:pt x="327322" y="273932"/>
                          <a:pt x="326115" y="278157"/>
                        </a:cubicBezTo>
                        <a:cubicBezTo>
                          <a:pt x="325189" y="281397"/>
                          <a:pt x="323843" y="284508"/>
                          <a:pt x="322917" y="287748"/>
                        </a:cubicBezTo>
                        <a:cubicBezTo>
                          <a:pt x="321710" y="291973"/>
                          <a:pt x="320983" y="296328"/>
                          <a:pt x="319720" y="300537"/>
                        </a:cubicBezTo>
                        <a:cubicBezTo>
                          <a:pt x="317783" y="306993"/>
                          <a:pt x="315457" y="313326"/>
                          <a:pt x="313326" y="319720"/>
                        </a:cubicBezTo>
                        <a:lnTo>
                          <a:pt x="306931" y="338904"/>
                        </a:lnTo>
                        <a:lnTo>
                          <a:pt x="300537" y="358087"/>
                        </a:lnTo>
                        <a:cubicBezTo>
                          <a:pt x="292508" y="390206"/>
                          <a:pt x="296923" y="375325"/>
                          <a:pt x="287748" y="402848"/>
                        </a:cubicBezTo>
                        <a:lnTo>
                          <a:pt x="284551" y="412439"/>
                        </a:lnTo>
                        <a:cubicBezTo>
                          <a:pt x="283485" y="415636"/>
                          <a:pt x="283737" y="419648"/>
                          <a:pt x="281354" y="422031"/>
                        </a:cubicBezTo>
                        <a:lnTo>
                          <a:pt x="274959" y="428425"/>
                        </a:lnTo>
                        <a:lnTo>
                          <a:pt x="262171" y="466792"/>
                        </a:lnTo>
                        <a:lnTo>
                          <a:pt x="258973" y="476383"/>
                        </a:lnTo>
                        <a:cubicBezTo>
                          <a:pt x="257907" y="479580"/>
                          <a:pt x="257645" y="483171"/>
                          <a:pt x="255776" y="485975"/>
                        </a:cubicBezTo>
                        <a:cubicBezTo>
                          <a:pt x="253645" y="489172"/>
                          <a:pt x="250943" y="492056"/>
                          <a:pt x="249382" y="495567"/>
                        </a:cubicBezTo>
                        <a:cubicBezTo>
                          <a:pt x="234164" y="529806"/>
                          <a:pt x="251062" y="502637"/>
                          <a:pt x="236593" y="524341"/>
                        </a:cubicBezTo>
                        <a:lnTo>
                          <a:pt x="227001" y="553116"/>
                        </a:lnTo>
                        <a:lnTo>
                          <a:pt x="220607" y="572299"/>
                        </a:lnTo>
                        <a:lnTo>
                          <a:pt x="214213" y="578694"/>
                        </a:lnTo>
                        <a:cubicBezTo>
                          <a:pt x="209144" y="593899"/>
                          <a:pt x="210108" y="596614"/>
                          <a:pt x="201424" y="607469"/>
                        </a:cubicBezTo>
                        <a:cubicBezTo>
                          <a:pt x="199541" y="609823"/>
                          <a:pt x="197161" y="611732"/>
                          <a:pt x="195029" y="613863"/>
                        </a:cubicBezTo>
                        <a:cubicBezTo>
                          <a:pt x="191652" y="623994"/>
                          <a:pt x="192521" y="624192"/>
                          <a:pt x="185438" y="633046"/>
                        </a:cubicBezTo>
                        <a:cubicBezTo>
                          <a:pt x="183555" y="635400"/>
                          <a:pt x="180852" y="637029"/>
                          <a:pt x="179043" y="639441"/>
                        </a:cubicBezTo>
                        <a:cubicBezTo>
                          <a:pt x="174432" y="645589"/>
                          <a:pt x="170518" y="652230"/>
                          <a:pt x="166255" y="658624"/>
                        </a:cubicBezTo>
                        <a:lnTo>
                          <a:pt x="159860" y="668215"/>
                        </a:lnTo>
                        <a:cubicBezTo>
                          <a:pt x="152513" y="690259"/>
                          <a:pt x="158233" y="682633"/>
                          <a:pt x="147071" y="693793"/>
                        </a:cubicBezTo>
                        <a:cubicBezTo>
                          <a:pt x="146005" y="696990"/>
                          <a:pt x="145381" y="700371"/>
                          <a:pt x="143874" y="703385"/>
                        </a:cubicBezTo>
                        <a:cubicBezTo>
                          <a:pt x="139841" y="711451"/>
                          <a:pt x="137032" y="713424"/>
                          <a:pt x="131085" y="719371"/>
                        </a:cubicBezTo>
                        <a:lnTo>
                          <a:pt x="118296" y="757737"/>
                        </a:lnTo>
                        <a:cubicBezTo>
                          <a:pt x="117230" y="760934"/>
                          <a:pt x="116968" y="764525"/>
                          <a:pt x="115099" y="767329"/>
                        </a:cubicBezTo>
                        <a:lnTo>
                          <a:pt x="108705" y="776920"/>
                        </a:lnTo>
                        <a:lnTo>
                          <a:pt x="102310" y="796104"/>
                        </a:lnTo>
                        <a:cubicBezTo>
                          <a:pt x="101244" y="799301"/>
                          <a:pt x="101496" y="803312"/>
                          <a:pt x="99113" y="805695"/>
                        </a:cubicBezTo>
                        <a:lnTo>
                          <a:pt x="92719" y="812090"/>
                        </a:lnTo>
                        <a:cubicBezTo>
                          <a:pt x="85109" y="834918"/>
                          <a:pt x="90063" y="825665"/>
                          <a:pt x="79930" y="840864"/>
                        </a:cubicBezTo>
                        <a:cubicBezTo>
                          <a:pt x="72321" y="863693"/>
                          <a:pt x="77275" y="854440"/>
                          <a:pt x="67141" y="869639"/>
                        </a:cubicBezTo>
                        <a:cubicBezTo>
                          <a:pt x="66075" y="873902"/>
                          <a:pt x="65909" y="878498"/>
                          <a:pt x="63944" y="882428"/>
                        </a:cubicBezTo>
                        <a:cubicBezTo>
                          <a:pt x="60507" y="889302"/>
                          <a:pt x="51155" y="901611"/>
                          <a:pt x="51155" y="901611"/>
                        </a:cubicBezTo>
                        <a:cubicBezTo>
                          <a:pt x="43123" y="925711"/>
                          <a:pt x="53955" y="896014"/>
                          <a:pt x="41564" y="920795"/>
                        </a:cubicBezTo>
                        <a:cubicBezTo>
                          <a:pt x="33263" y="937395"/>
                          <a:pt x="44460" y="924291"/>
                          <a:pt x="31972" y="936781"/>
                        </a:cubicBezTo>
                        <a:lnTo>
                          <a:pt x="25578" y="955964"/>
                        </a:lnTo>
                        <a:cubicBezTo>
                          <a:pt x="24512" y="959161"/>
                          <a:pt x="23197" y="962286"/>
                          <a:pt x="22380" y="965555"/>
                        </a:cubicBezTo>
                        <a:cubicBezTo>
                          <a:pt x="21356" y="969652"/>
                          <a:pt x="18279" y="983350"/>
                          <a:pt x="15986" y="987936"/>
                        </a:cubicBezTo>
                        <a:cubicBezTo>
                          <a:pt x="14268" y="991373"/>
                          <a:pt x="11153" y="994016"/>
                          <a:pt x="9592" y="997527"/>
                        </a:cubicBezTo>
                        <a:cubicBezTo>
                          <a:pt x="616" y="1017722"/>
                          <a:pt x="10292" y="1016711"/>
                          <a:pt x="0" y="10167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4" name="フリーフォーム 913"/>
                  <p:cNvSpPr/>
                  <p:nvPr/>
                </p:nvSpPr>
                <p:spPr>
                  <a:xfrm>
                    <a:off x="1246909" y="3107681"/>
                    <a:ext cx="137480" cy="1592210"/>
                  </a:xfrm>
                  <a:custGeom>
                    <a:avLst/>
                    <a:gdLst>
                      <a:gd name="connsiteX0" fmla="*/ 86325 w 137480"/>
                      <a:gd name="connsiteY0" fmla="*/ 0 h 1592210"/>
                      <a:gd name="connsiteX1" fmla="*/ 89522 w 137480"/>
                      <a:gd name="connsiteY1" fmla="*/ 57550 h 1592210"/>
                      <a:gd name="connsiteX2" fmla="*/ 95916 w 137480"/>
                      <a:gd name="connsiteY2" fmla="*/ 86325 h 1592210"/>
                      <a:gd name="connsiteX3" fmla="*/ 102311 w 137480"/>
                      <a:gd name="connsiteY3" fmla="*/ 105508 h 1592210"/>
                      <a:gd name="connsiteX4" fmla="*/ 108705 w 137480"/>
                      <a:gd name="connsiteY4" fmla="*/ 147071 h 1592210"/>
                      <a:gd name="connsiteX5" fmla="*/ 115099 w 137480"/>
                      <a:gd name="connsiteY5" fmla="*/ 172649 h 1592210"/>
                      <a:gd name="connsiteX6" fmla="*/ 121494 w 137480"/>
                      <a:gd name="connsiteY6" fmla="*/ 220607 h 1592210"/>
                      <a:gd name="connsiteX7" fmla="*/ 127888 w 137480"/>
                      <a:gd name="connsiteY7" fmla="*/ 252579 h 1592210"/>
                      <a:gd name="connsiteX8" fmla="*/ 131085 w 137480"/>
                      <a:gd name="connsiteY8" fmla="*/ 278157 h 1592210"/>
                      <a:gd name="connsiteX9" fmla="*/ 137480 w 137480"/>
                      <a:gd name="connsiteY9" fmla="*/ 351692 h 1592210"/>
                      <a:gd name="connsiteX10" fmla="*/ 134283 w 137480"/>
                      <a:gd name="connsiteY10" fmla="*/ 390059 h 1592210"/>
                      <a:gd name="connsiteX11" fmla="*/ 124691 w 137480"/>
                      <a:gd name="connsiteY11" fmla="*/ 409242 h 1592210"/>
                      <a:gd name="connsiteX12" fmla="*/ 118297 w 137480"/>
                      <a:gd name="connsiteY12" fmla="*/ 428425 h 1592210"/>
                      <a:gd name="connsiteX13" fmla="*/ 111902 w 137480"/>
                      <a:gd name="connsiteY13" fmla="*/ 447609 h 1592210"/>
                      <a:gd name="connsiteX14" fmla="*/ 108705 w 137480"/>
                      <a:gd name="connsiteY14" fmla="*/ 457200 h 1592210"/>
                      <a:gd name="connsiteX15" fmla="*/ 105508 w 137480"/>
                      <a:gd name="connsiteY15" fmla="*/ 473186 h 1592210"/>
                      <a:gd name="connsiteX16" fmla="*/ 99113 w 137480"/>
                      <a:gd name="connsiteY16" fmla="*/ 524341 h 1592210"/>
                      <a:gd name="connsiteX17" fmla="*/ 95916 w 137480"/>
                      <a:gd name="connsiteY17" fmla="*/ 655427 h 1592210"/>
                      <a:gd name="connsiteX18" fmla="*/ 92719 w 137480"/>
                      <a:gd name="connsiteY18" fmla="*/ 671413 h 1592210"/>
                      <a:gd name="connsiteX19" fmla="*/ 83127 w 137480"/>
                      <a:gd name="connsiteY19" fmla="*/ 700188 h 1592210"/>
                      <a:gd name="connsiteX20" fmla="*/ 79930 w 137480"/>
                      <a:gd name="connsiteY20" fmla="*/ 709779 h 1592210"/>
                      <a:gd name="connsiteX21" fmla="*/ 76733 w 137480"/>
                      <a:gd name="connsiteY21" fmla="*/ 725765 h 1592210"/>
                      <a:gd name="connsiteX22" fmla="*/ 70339 w 137480"/>
                      <a:gd name="connsiteY22" fmla="*/ 748146 h 1592210"/>
                      <a:gd name="connsiteX23" fmla="*/ 60747 w 137480"/>
                      <a:gd name="connsiteY23" fmla="*/ 802498 h 1592210"/>
                      <a:gd name="connsiteX24" fmla="*/ 54353 w 137480"/>
                      <a:gd name="connsiteY24" fmla="*/ 828076 h 1592210"/>
                      <a:gd name="connsiteX25" fmla="*/ 51155 w 137480"/>
                      <a:gd name="connsiteY25" fmla="*/ 872836 h 1592210"/>
                      <a:gd name="connsiteX26" fmla="*/ 47958 w 137480"/>
                      <a:gd name="connsiteY26" fmla="*/ 885625 h 1592210"/>
                      <a:gd name="connsiteX27" fmla="*/ 44761 w 137480"/>
                      <a:gd name="connsiteY27" fmla="*/ 901611 h 1592210"/>
                      <a:gd name="connsiteX28" fmla="*/ 38367 w 137480"/>
                      <a:gd name="connsiteY28" fmla="*/ 952767 h 1592210"/>
                      <a:gd name="connsiteX29" fmla="*/ 31972 w 137480"/>
                      <a:gd name="connsiteY29" fmla="*/ 971950 h 1592210"/>
                      <a:gd name="connsiteX30" fmla="*/ 28775 w 137480"/>
                      <a:gd name="connsiteY30" fmla="*/ 981541 h 1592210"/>
                      <a:gd name="connsiteX31" fmla="*/ 22381 w 137480"/>
                      <a:gd name="connsiteY31" fmla="*/ 1007119 h 1592210"/>
                      <a:gd name="connsiteX32" fmla="*/ 15986 w 137480"/>
                      <a:gd name="connsiteY32" fmla="*/ 1029499 h 1592210"/>
                      <a:gd name="connsiteX33" fmla="*/ 12789 w 137480"/>
                      <a:gd name="connsiteY33" fmla="*/ 1071063 h 1592210"/>
                      <a:gd name="connsiteX34" fmla="*/ 9592 w 137480"/>
                      <a:gd name="connsiteY34" fmla="*/ 1090246 h 1592210"/>
                      <a:gd name="connsiteX35" fmla="*/ 6394 w 137480"/>
                      <a:gd name="connsiteY35" fmla="*/ 1182965 h 1592210"/>
                      <a:gd name="connsiteX36" fmla="*/ 6394 w 137480"/>
                      <a:gd name="connsiteY36" fmla="*/ 1342825 h 1592210"/>
                      <a:gd name="connsiteX37" fmla="*/ 3197 w 137480"/>
                      <a:gd name="connsiteY37" fmla="*/ 1362009 h 1592210"/>
                      <a:gd name="connsiteX38" fmla="*/ 0 w 137480"/>
                      <a:gd name="connsiteY38" fmla="*/ 1397178 h 1592210"/>
                      <a:gd name="connsiteX39" fmla="*/ 3197 w 137480"/>
                      <a:gd name="connsiteY39" fmla="*/ 1557038 h 1592210"/>
                      <a:gd name="connsiteX40" fmla="*/ 9592 w 137480"/>
                      <a:gd name="connsiteY40" fmla="*/ 1592207 h 159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7480" h="1592210">
                        <a:moveTo>
                          <a:pt x="86325" y="0"/>
                        </a:moveTo>
                        <a:cubicBezTo>
                          <a:pt x="87391" y="19183"/>
                          <a:pt x="87858" y="38409"/>
                          <a:pt x="89522" y="57550"/>
                        </a:cubicBezTo>
                        <a:cubicBezTo>
                          <a:pt x="89894" y="61833"/>
                          <a:pt x="94382" y="81212"/>
                          <a:pt x="95916" y="86325"/>
                        </a:cubicBezTo>
                        <a:cubicBezTo>
                          <a:pt x="97853" y="92781"/>
                          <a:pt x="100989" y="98899"/>
                          <a:pt x="102311" y="105508"/>
                        </a:cubicBezTo>
                        <a:cubicBezTo>
                          <a:pt x="109641" y="142161"/>
                          <a:pt x="100963" y="96746"/>
                          <a:pt x="108705" y="147071"/>
                        </a:cubicBezTo>
                        <a:cubicBezTo>
                          <a:pt x="115610" y="191953"/>
                          <a:pt x="108294" y="142030"/>
                          <a:pt x="115099" y="172649"/>
                        </a:cubicBezTo>
                        <a:cubicBezTo>
                          <a:pt x="118808" y="189338"/>
                          <a:pt x="119183" y="203274"/>
                          <a:pt x="121494" y="220607"/>
                        </a:cubicBezTo>
                        <a:cubicBezTo>
                          <a:pt x="130875" y="290971"/>
                          <a:pt x="119417" y="201746"/>
                          <a:pt x="127888" y="252579"/>
                        </a:cubicBezTo>
                        <a:cubicBezTo>
                          <a:pt x="129300" y="261054"/>
                          <a:pt x="130081" y="269624"/>
                          <a:pt x="131085" y="278157"/>
                        </a:cubicBezTo>
                        <a:cubicBezTo>
                          <a:pt x="135496" y="315645"/>
                          <a:pt x="134277" y="306843"/>
                          <a:pt x="137480" y="351692"/>
                        </a:cubicBezTo>
                        <a:cubicBezTo>
                          <a:pt x="136414" y="364481"/>
                          <a:pt x="135979" y="377338"/>
                          <a:pt x="134283" y="390059"/>
                        </a:cubicBezTo>
                        <a:cubicBezTo>
                          <a:pt x="132618" y="402546"/>
                          <a:pt x="129821" y="397700"/>
                          <a:pt x="124691" y="409242"/>
                        </a:cubicBezTo>
                        <a:cubicBezTo>
                          <a:pt x="121954" y="415401"/>
                          <a:pt x="120428" y="422031"/>
                          <a:pt x="118297" y="428425"/>
                        </a:cubicBezTo>
                        <a:lnTo>
                          <a:pt x="111902" y="447609"/>
                        </a:lnTo>
                        <a:cubicBezTo>
                          <a:pt x="110836" y="450806"/>
                          <a:pt x="109366" y="453895"/>
                          <a:pt x="108705" y="457200"/>
                        </a:cubicBezTo>
                        <a:cubicBezTo>
                          <a:pt x="107639" y="462529"/>
                          <a:pt x="106226" y="467799"/>
                          <a:pt x="105508" y="473186"/>
                        </a:cubicBezTo>
                        <a:cubicBezTo>
                          <a:pt x="95271" y="549969"/>
                          <a:pt x="107943" y="471375"/>
                          <a:pt x="99113" y="524341"/>
                        </a:cubicBezTo>
                        <a:cubicBezTo>
                          <a:pt x="98047" y="568036"/>
                          <a:pt x="97814" y="611760"/>
                          <a:pt x="95916" y="655427"/>
                        </a:cubicBezTo>
                        <a:cubicBezTo>
                          <a:pt x="95680" y="660856"/>
                          <a:pt x="94149" y="666170"/>
                          <a:pt x="92719" y="671413"/>
                        </a:cubicBezTo>
                        <a:cubicBezTo>
                          <a:pt x="92709" y="671451"/>
                          <a:pt x="84732" y="695374"/>
                          <a:pt x="83127" y="700188"/>
                        </a:cubicBezTo>
                        <a:cubicBezTo>
                          <a:pt x="82061" y="703385"/>
                          <a:pt x="80591" y="706474"/>
                          <a:pt x="79930" y="709779"/>
                        </a:cubicBezTo>
                        <a:cubicBezTo>
                          <a:pt x="78864" y="715108"/>
                          <a:pt x="78051" y="720493"/>
                          <a:pt x="76733" y="725765"/>
                        </a:cubicBezTo>
                        <a:cubicBezTo>
                          <a:pt x="72166" y="744034"/>
                          <a:pt x="74328" y="726209"/>
                          <a:pt x="70339" y="748146"/>
                        </a:cubicBezTo>
                        <a:cubicBezTo>
                          <a:pt x="67132" y="765784"/>
                          <a:pt x="66415" y="785493"/>
                          <a:pt x="60747" y="802498"/>
                        </a:cubicBezTo>
                        <a:cubicBezTo>
                          <a:pt x="55832" y="817245"/>
                          <a:pt x="58211" y="808785"/>
                          <a:pt x="54353" y="828076"/>
                        </a:cubicBezTo>
                        <a:cubicBezTo>
                          <a:pt x="53287" y="842996"/>
                          <a:pt x="52807" y="857969"/>
                          <a:pt x="51155" y="872836"/>
                        </a:cubicBezTo>
                        <a:cubicBezTo>
                          <a:pt x="50670" y="877203"/>
                          <a:pt x="48911" y="881335"/>
                          <a:pt x="47958" y="885625"/>
                        </a:cubicBezTo>
                        <a:cubicBezTo>
                          <a:pt x="46779" y="890930"/>
                          <a:pt x="45529" y="896231"/>
                          <a:pt x="44761" y="901611"/>
                        </a:cubicBezTo>
                        <a:cubicBezTo>
                          <a:pt x="42331" y="918623"/>
                          <a:pt x="43802" y="936464"/>
                          <a:pt x="38367" y="952767"/>
                        </a:cubicBezTo>
                        <a:lnTo>
                          <a:pt x="31972" y="971950"/>
                        </a:lnTo>
                        <a:cubicBezTo>
                          <a:pt x="30906" y="975147"/>
                          <a:pt x="29592" y="978272"/>
                          <a:pt x="28775" y="981541"/>
                        </a:cubicBezTo>
                        <a:cubicBezTo>
                          <a:pt x="26644" y="990067"/>
                          <a:pt x="25161" y="998782"/>
                          <a:pt x="22381" y="1007119"/>
                        </a:cubicBezTo>
                        <a:cubicBezTo>
                          <a:pt x="17793" y="1020879"/>
                          <a:pt x="20000" y="1013441"/>
                          <a:pt x="15986" y="1029499"/>
                        </a:cubicBezTo>
                        <a:cubicBezTo>
                          <a:pt x="14920" y="1043354"/>
                          <a:pt x="14244" y="1057244"/>
                          <a:pt x="12789" y="1071063"/>
                        </a:cubicBezTo>
                        <a:cubicBezTo>
                          <a:pt x="12110" y="1077510"/>
                          <a:pt x="9962" y="1083774"/>
                          <a:pt x="9592" y="1090246"/>
                        </a:cubicBezTo>
                        <a:cubicBezTo>
                          <a:pt x="7828" y="1121120"/>
                          <a:pt x="7460" y="1152059"/>
                          <a:pt x="6394" y="1182965"/>
                        </a:cubicBezTo>
                        <a:cubicBezTo>
                          <a:pt x="11724" y="1257565"/>
                          <a:pt x="11556" y="1234442"/>
                          <a:pt x="6394" y="1342825"/>
                        </a:cubicBezTo>
                        <a:cubicBezTo>
                          <a:pt x="6086" y="1349301"/>
                          <a:pt x="3954" y="1355571"/>
                          <a:pt x="3197" y="1362009"/>
                        </a:cubicBezTo>
                        <a:cubicBezTo>
                          <a:pt x="1822" y="1373700"/>
                          <a:pt x="1066" y="1385455"/>
                          <a:pt x="0" y="1397178"/>
                        </a:cubicBezTo>
                        <a:cubicBezTo>
                          <a:pt x="1066" y="1450465"/>
                          <a:pt x="1451" y="1503769"/>
                          <a:pt x="3197" y="1557038"/>
                        </a:cubicBezTo>
                        <a:cubicBezTo>
                          <a:pt x="4385" y="1593269"/>
                          <a:pt x="-5187" y="1592207"/>
                          <a:pt x="9592" y="159220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5" name="フリーフォーム 914"/>
                  <p:cNvSpPr/>
                  <p:nvPr/>
                </p:nvSpPr>
                <p:spPr>
                  <a:xfrm>
                    <a:off x="1249711" y="4690297"/>
                    <a:ext cx="173044" cy="1771250"/>
                  </a:xfrm>
                  <a:custGeom>
                    <a:avLst/>
                    <a:gdLst>
                      <a:gd name="connsiteX0" fmla="*/ 3592 w 173044"/>
                      <a:gd name="connsiteY0" fmla="*/ 0 h 1771250"/>
                      <a:gd name="connsiteX1" fmla="*/ 3592 w 173044"/>
                      <a:gd name="connsiteY1" fmla="*/ 44760 h 1771250"/>
                      <a:gd name="connsiteX2" fmla="*/ 9987 w 173044"/>
                      <a:gd name="connsiteY2" fmla="*/ 63944 h 1771250"/>
                      <a:gd name="connsiteX3" fmla="*/ 16381 w 173044"/>
                      <a:gd name="connsiteY3" fmla="*/ 83127 h 1771250"/>
                      <a:gd name="connsiteX4" fmla="*/ 25973 w 173044"/>
                      <a:gd name="connsiteY4" fmla="*/ 121493 h 1771250"/>
                      <a:gd name="connsiteX5" fmla="*/ 29170 w 173044"/>
                      <a:gd name="connsiteY5" fmla="*/ 134282 h 1771250"/>
                      <a:gd name="connsiteX6" fmla="*/ 35565 w 173044"/>
                      <a:gd name="connsiteY6" fmla="*/ 163057 h 1771250"/>
                      <a:gd name="connsiteX7" fmla="*/ 41959 w 173044"/>
                      <a:gd name="connsiteY7" fmla="*/ 249381 h 1771250"/>
                      <a:gd name="connsiteX8" fmla="*/ 45156 w 173044"/>
                      <a:gd name="connsiteY8" fmla="*/ 434819 h 1771250"/>
                      <a:gd name="connsiteX9" fmla="*/ 51551 w 173044"/>
                      <a:gd name="connsiteY9" fmla="*/ 460397 h 1771250"/>
                      <a:gd name="connsiteX10" fmla="*/ 57945 w 173044"/>
                      <a:gd name="connsiteY10" fmla="*/ 604271 h 1771250"/>
                      <a:gd name="connsiteX11" fmla="*/ 51551 w 173044"/>
                      <a:gd name="connsiteY11" fmla="*/ 853653 h 1771250"/>
                      <a:gd name="connsiteX12" fmla="*/ 54748 w 173044"/>
                      <a:gd name="connsiteY12" fmla="*/ 917597 h 1771250"/>
                      <a:gd name="connsiteX13" fmla="*/ 57945 w 173044"/>
                      <a:gd name="connsiteY13" fmla="*/ 933583 h 1771250"/>
                      <a:gd name="connsiteX14" fmla="*/ 61142 w 173044"/>
                      <a:gd name="connsiteY14" fmla="*/ 1119020 h 1771250"/>
                      <a:gd name="connsiteX15" fmla="*/ 64339 w 173044"/>
                      <a:gd name="connsiteY15" fmla="*/ 1138204 h 1771250"/>
                      <a:gd name="connsiteX16" fmla="*/ 67537 w 173044"/>
                      <a:gd name="connsiteY16" fmla="*/ 1166979 h 1771250"/>
                      <a:gd name="connsiteX17" fmla="*/ 70734 w 173044"/>
                      <a:gd name="connsiteY17" fmla="*/ 1205345 h 1771250"/>
                      <a:gd name="connsiteX18" fmla="*/ 73931 w 173044"/>
                      <a:gd name="connsiteY18" fmla="*/ 1214937 h 1771250"/>
                      <a:gd name="connsiteX19" fmla="*/ 80325 w 173044"/>
                      <a:gd name="connsiteY19" fmla="*/ 1237317 h 1771250"/>
                      <a:gd name="connsiteX20" fmla="*/ 86720 w 173044"/>
                      <a:gd name="connsiteY20" fmla="*/ 1246909 h 1771250"/>
                      <a:gd name="connsiteX21" fmla="*/ 93114 w 173044"/>
                      <a:gd name="connsiteY21" fmla="*/ 1272486 h 1771250"/>
                      <a:gd name="connsiteX22" fmla="*/ 96311 w 173044"/>
                      <a:gd name="connsiteY22" fmla="*/ 1285275 h 1771250"/>
                      <a:gd name="connsiteX23" fmla="*/ 102706 w 173044"/>
                      <a:gd name="connsiteY23" fmla="*/ 1304458 h 1771250"/>
                      <a:gd name="connsiteX24" fmla="*/ 112297 w 173044"/>
                      <a:gd name="connsiteY24" fmla="*/ 1346022 h 1771250"/>
                      <a:gd name="connsiteX25" fmla="*/ 118692 w 173044"/>
                      <a:gd name="connsiteY25" fmla="*/ 1371600 h 1771250"/>
                      <a:gd name="connsiteX26" fmla="*/ 121889 w 173044"/>
                      <a:gd name="connsiteY26" fmla="*/ 1416360 h 1771250"/>
                      <a:gd name="connsiteX27" fmla="*/ 125086 w 173044"/>
                      <a:gd name="connsiteY27" fmla="*/ 1435544 h 1771250"/>
                      <a:gd name="connsiteX28" fmla="*/ 128283 w 173044"/>
                      <a:gd name="connsiteY28" fmla="*/ 1467516 h 1771250"/>
                      <a:gd name="connsiteX29" fmla="*/ 131481 w 173044"/>
                      <a:gd name="connsiteY29" fmla="*/ 1521868 h 1771250"/>
                      <a:gd name="connsiteX30" fmla="*/ 137875 w 173044"/>
                      <a:gd name="connsiteY30" fmla="*/ 1550643 h 1771250"/>
                      <a:gd name="connsiteX31" fmla="*/ 147467 w 173044"/>
                      <a:gd name="connsiteY31" fmla="*/ 1585812 h 1771250"/>
                      <a:gd name="connsiteX32" fmla="*/ 150664 w 173044"/>
                      <a:gd name="connsiteY32" fmla="*/ 1595404 h 1771250"/>
                      <a:gd name="connsiteX33" fmla="*/ 153861 w 173044"/>
                      <a:gd name="connsiteY33" fmla="*/ 1604995 h 1771250"/>
                      <a:gd name="connsiteX34" fmla="*/ 160255 w 173044"/>
                      <a:gd name="connsiteY34" fmla="*/ 1636967 h 1771250"/>
                      <a:gd name="connsiteX35" fmla="*/ 166650 w 173044"/>
                      <a:gd name="connsiteY35" fmla="*/ 1656151 h 1771250"/>
                      <a:gd name="connsiteX36" fmla="*/ 169847 w 173044"/>
                      <a:gd name="connsiteY36" fmla="*/ 1771250 h 1771250"/>
                      <a:gd name="connsiteX37" fmla="*/ 173044 w 173044"/>
                      <a:gd name="connsiteY37" fmla="*/ 1771250 h 177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3044" h="1771250">
                        <a:moveTo>
                          <a:pt x="3592" y="0"/>
                        </a:moveTo>
                        <a:cubicBezTo>
                          <a:pt x="-642" y="21172"/>
                          <a:pt x="-1724" y="18181"/>
                          <a:pt x="3592" y="44760"/>
                        </a:cubicBezTo>
                        <a:cubicBezTo>
                          <a:pt x="4914" y="51370"/>
                          <a:pt x="7855" y="57549"/>
                          <a:pt x="9987" y="63944"/>
                        </a:cubicBezTo>
                        <a:lnTo>
                          <a:pt x="16381" y="83127"/>
                        </a:lnTo>
                        <a:lnTo>
                          <a:pt x="25973" y="121493"/>
                        </a:lnTo>
                        <a:cubicBezTo>
                          <a:pt x="27039" y="125756"/>
                          <a:pt x="28448" y="129948"/>
                          <a:pt x="29170" y="134282"/>
                        </a:cubicBezTo>
                        <a:cubicBezTo>
                          <a:pt x="32921" y="156790"/>
                          <a:pt x="30317" y="147315"/>
                          <a:pt x="35565" y="163057"/>
                        </a:cubicBezTo>
                        <a:cubicBezTo>
                          <a:pt x="39591" y="199290"/>
                          <a:pt x="40801" y="205364"/>
                          <a:pt x="41959" y="249381"/>
                        </a:cubicBezTo>
                        <a:cubicBezTo>
                          <a:pt x="43585" y="311181"/>
                          <a:pt x="42349" y="373061"/>
                          <a:pt x="45156" y="434819"/>
                        </a:cubicBezTo>
                        <a:cubicBezTo>
                          <a:pt x="45555" y="443598"/>
                          <a:pt x="51551" y="460397"/>
                          <a:pt x="51551" y="460397"/>
                        </a:cubicBezTo>
                        <a:cubicBezTo>
                          <a:pt x="55007" y="512245"/>
                          <a:pt x="57945" y="548307"/>
                          <a:pt x="57945" y="604271"/>
                        </a:cubicBezTo>
                        <a:cubicBezTo>
                          <a:pt x="57945" y="804494"/>
                          <a:pt x="62431" y="755726"/>
                          <a:pt x="51551" y="853653"/>
                        </a:cubicBezTo>
                        <a:cubicBezTo>
                          <a:pt x="52617" y="874968"/>
                          <a:pt x="53046" y="896324"/>
                          <a:pt x="54748" y="917597"/>
                        </a:cubicBezTo>
                        <a:cubicBezTo>
                          <a:pt x="55181" y="923014"/>
                          <a:pt x="57773" y="928152"/>
                          <a:pt x="57945" y="933583"/>
                        </a:cubicBezTo>
                        <a:cubicBezTo>
                          <a:pt x="59906" y="995373"/>
                          <a:pt x="59211" y="1057229"/>
                          <a:pt x="61142" y="1119020"/>
                        </a:cubicBezTo>
                        <a:cubicBezTo>
                          <a:pt x="61344" y="1125500"/>
                          <a:pt x="63482" y="1131778"/>
                          <a:pt x="64339" y="1138204"/>
                        </a:cubicBezTo>
                        <a:cubicBezTo>
                          <a:pt x="65615" y="1147770"/>
                          <a:pt x="66622" y="1157372"/>
                          <a:pt x="67537" y="1166979"/>
                        </a:cubicBezTo>
                        <a:cubicBezTo>
                          <a:pt x="68754" y="1179754"/>
                          <a:pt x="69038" y="1192625"/>
                          <a:pt x="70734" y="1205345"/>
                        </a:cubicBezTo>
                        <a:cubicBezTo>
                          <a:pt x="71179" y="1208686"/>
                          <a:pt x="73005" y="1211696"/>
                          <a:pt x="73931" y="1214937"/>
                        </a:cubicBezTo>
                        <a:cubicBezTo>
                          <a:pt x="75296" y="1219715"/>
                          <a:pt x="77771" y="1232209"/>
                          <a:pt x="80325" y="1237317"/>
                        </a:cubicBezTo>
                        <a:cubicBezTo>
                          <a:pt x="82044" y="1240754"/>
                          <a:pt x="84588" y="1243712"/>
                          <a:pt x="86720" y="1246909"/>
                        </a:cubicBezTo>
                        <a:lnTo>
                          <a:pt x="93114" y="1272486"/>
                        </a:lnTo>
                        <a:cubicBezTo>
                          <a:pt x="94180" y="1276749"/>
                          <a:pt x="94921" y="1281106"/>
                          <a:pt x="96311" y="1285275"/>
                        </a:cubicBezTo>
                        <a:lnTo>
                          <a:pt x="102706" y="1304458"/>
                        </a:lnTo>
                        <a:cubicBezTo>
                          <a:pt x="110125" y="1356393"/>
                          <a:pt x="100597" y="1299224"/>
                          <a:pt x="112297" y="1346022"/>
                        </a:cubicBezTo>
                        <a:lnTo>
                          <a:pt x="118692" y="1371600"/>
                        </a:lnTo>
                        <a:cubicBezTo>
                          <a:pt x="119758" y="1386520"/>
                          <a:pt x="120401" y="1401476"/>
                          <a:pt x="121889" y="1416360"/>
                        </a:cubicBezTo>
                        <a:cubicBezTo>
                          <a:pt x="122534" y="1422811"/>
                          <a:pt x="124282" y="1429111"/>
                          <a:pt x="125086" y="1435544"/>
                        </a:cubicBezTo>
                        <a:cubicBezTo>
                          <a:pt x="126414" y="1446172"/>
                          <a:pt x="127492" y="1456835"/>
                          <a:pt x="128283" y="1467516"/>
                        </a:cubicBezTo>
                        <a:cubicBezTo>
                          <a:pt x="129624" y="1485615"/>
                          <a:pt x="129909" y="1503788"/>
                          <a:pt x="131481" y="1521868"/>
                        </a:cubicBezTo>
                        <a:cubicBezTo>
                          <a:pt x="133827" y="1548848"/>
                          <a:pt x="133359" y="1532576"/>
                          <a:pt x="137875" y="1550643"/>
                        </a:cubicBezTo>
                        <a:cubicBezTo>
                          <a:pt x="146912" y="1586794"/>
                          <a:pt x="133749" y="1544660"/>
                          <a:pt x="147467" y="1585812"/>
                        </a:cubicBezTo>
                        <a:lnTo>
                          <a:pt x="150664" y="1595404"/>
                        </a:lnTo>
                        <a:lnTo>
                          <a:pt x="153861" y="1604995"/>
                        </a:lnTo>
                        <a:cubicBezTo>
                          <a:pt x="156021" y="1617958"/>
                          <a:pt x="156678" y="1625044"/>
                          <a:pt x="160255" y="1636967"/>
                        </a:cubicBezTo>
                        <a:cubicBezTo>
                          <a:pt x="162192" y="1643423"/>
                          <a:pt x="166650" y="1656151"/>
                          <a:pt x="166650" y="1656151"/>
                        </a:cubicBezTo>
                        <a:cubicBezTo>
                          <a:pt x="166152" y="1664126"/>
                          <a:pt x="156694" y="1771250"/>
                          <a:pt x="169847" y="1771250"/>
                        </a:cubicBezTo>
                        <a:lnTo>
                          <a:pt x="173044" y="177125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フリーフォーム 915"/>
                  <p:cNvSpPr/>
                  <p:nvPr/>
                </p:nvSpPr>
                <p:spPr>
                  <a:xfrm>
                    <a:off x="1675195" y="4284252"/>
                    <a:ext cx="198366" cy="1400375"/>
                  </a:xfrm>
                  <a:custGeom>
                    <a:avLst/>
                    <a:gdLst>
                      <a:gd name="connsiteX0" fmla="*/ 198366 w 198366"/>
                      <a:gd name="connsiteY0" fmla="*/ 0 h 1400375"/>
                      <a:gd name="connsiteX1" fmla="*/ 182380 w 198366"/>
                      <a:gd name="connsiteY1" fmla="*/ 6394 h 1400375"/>
                      <a:gd name="connsiteX2" fmla="*/ 169591 w 198366"/>
                      <a:gd name="connsiteY2" fmla="*/ 9591 h 1400375"/>
                      <a:gd name="connsiteX3" fmla="*/ 163197 w 198366"/>
                      <a:gd name="connsiteY3" fmla="*/ 15986 h 1400375"/>
                      <a:gd name="connsiteX4" fmla="*/ 163197 w 198366"/>
                      <a:gd name="connsiteY4" fmla="*/ 102310 h 1400375"/>
                      <a:gd name="connsiteX5" fmla="*/ 156802 w 198366"/>
                      <a:gd name="connsiteY5" fmla="*/ 207818 h 1400375"/>
                      <a:gd name="connsiteX6" fmla="*/ 153605 w 198366"/>
                      <a:gd name="connsiteY6" fmla="*/ 217410 h 1400375"/>
                      <a:gd name="connsiteX7" fmla="*/ 147211 w 198366"/>
                      <a:gd name="connsiteY7" fmla="*/ 297340 h 1400375"/>
                      <a:gd name="connsiteX8" fmla="*/ 144013 w 198366"/>
                      <a:gd name="connsiteY8" fmla="*/ 326114 h 1400375"/>
                      <a:gd name="connsiteX9" fmla="*/ 137619 w 198366"/>
                      <a:gd name="connsiteY9" fmla="*/ 374072 h 1400375"/>
                      <a:gd name="connsiteX10" fmla="*/ 131225 w 198366"/>
                      <a:gd name="connsiteY10" fmla="*/ 438017 h 1400375"/>
                      <a:gd name="connsiteX11" fmla="*/ 128027 w 198366"/>
                      <a:gd name="connsiteY11" fmla="*/ 454003 h 1400375"/>
                      <a:gd name="connsiteX12" fmla="*/ 124830 w 198366"/>
                      <a:gd name="connsiteY12" fmla="*/ 476383 h 1400375"/>
                      <a:gd name="connsiteX13" fmla="*/ 121633 w 198366"/>
                      <a:gd name="connsiteY13" fmla="*/ 492369 h 1400375"/>
                      <a:gd name="connsiteX14" fmla="*/ 118436 w 198366"/>
                      <a:gd name="connsiteY14" fmla="*/ 511552 h 1400375"/>
                      <a:gd name="connsiteX15" fmla="*/ 112041 w 198366"/>
                      <a:gd name="connsiteY15" fmla="*/ 537130 h 1400375"/>
                      <a:gd name="connsiteX16" fmla="*/ 108844 w 198366"/>
                      <a:gd name="connsiteY16" fmla="*/ 559510 h 1400375"/>
                      <a:gd name="connsiteX17" fmla="*/ 102450 w 198366"/>
                      <a:gd name="connsiteY17" fmla="*/ 607468 h 1400375"/>
                      <a:gd name="connsiteX18" fmla="*/ 99253 w 198366"/>
                      <a:gd name="connsiteY18" fmla="*/ 629849 h 1400375"/>
                      <a:gd name="connsiteX19" fmla="*/ 92858 w 198366"/>
                      <a:gd name="connsiteY19" fmla="*/ 677807 h 1400375"/>
                      <a:gd name="connsiteX20" fmla="*/ 89661 w 198366"/>
                      <a:gd name="connsiteY20" fmla="*/ 693793 h 1400375"/>
                      <a:gd name="connsiteX21" fmla="*/ 86464 w 198366"/>
                      <a:gd name="connsiteY21" fmla="*/ 712976 h 1400375"/>
                      <a:gd name="connsiteX22" fmla="*/ 83267 w 198366"/>
                      <a:gd name="connsiteY22" fmla="*/ 728962 h 1400375"/>
                      <a:gd name="connsiteX23" fmla="*/ 80069 w 198366"/>
                      <a:gd name="connsiteY23" fmla="*/ 751342 h 1400375"/>
                      <a:gd name="connsiteX24" fmla="*/ 76872 w 198366"/>
                      <a:gd name="connsiteY24" fmla="*/ 760934 h 1400375"/>
                      <a:gd name="connsiteX25" fmla="*/ 73675 w 198366"/>
                      <a:gd name="connsiteY25" fmla="*/ 780117 h 1400375"/>
                      <a:gd name="connsiteX26" fmla="*/ 70478 w 198366"/>
                      <a:gd name="connsiteY26" fmla="*/ 796103 h 1400375"/>
                      <a:gd name="connsiteX27" fmla="*/ 67281 w 198366"/>
                      <a:gd name="connsiteY27" fmla="*/ 808892 h 1400375"/>
                      <a:gd name="connsiteX28" fmla="*/ 64083 w 198366"/>
                      <a:gd name="connsiteY28" fmla="*/ 818484 h 1400375"/>
                      <a:gd name="connsiteX29" fmla="*/ 57689 w 198366"/>
                      <a:gd name="connsiteY29" fmla="*/ 850456 h 1400375"/>
                      <a:gd name="connsiteX30" fmla="*/ 54492 w 198366"/>
                      <a:gd name="connsiteY30" fmla="*/ 860047 h 1400375"/>
                      <a:gd name="connsiteX31" fmla="*/ 51295 w 198366"/>
                      <a:gd name="connsiteY31" fmla="*/ 876033 h 1400375"/>
                      <a:gd name="connsiteX32" fmla="*/ 44900 w 198366"/>
                      <a:gd name="connsiteY32" fmla="*/ 914400 h 1400375"/>
                      <a:gd name="connsiteX33" fmla="*/ 38506 w 198366"/>
                      <a:gd name="connsiteY33" fmla="*/ 939977 h 1400375"/>
                      <a:gd name="connsiteX34" fmla="*/ 32111 w 198366"/>
                      <a:gd name="connsiteY34" fmla="*/ 997527 h 1400375"/>
                      <a:gd name="connsiteX35" fmla="*/ 28914 w 198366"/>
                      <a:gd name="connsiteY35" fmla="*/ 1007119 h 1400375"/>
                      <a:gd name="connsiteX36" fmla="*/ 22520 w 198366"/>
                      <a:gd name="connsiteY36" fmla="*/ 1045485 h 1400375"/>
                      <a:gd name="connsiteX37" fmla="*/ 22520 w 198366"/>
                      <a:gd name="connsiteY37" fmla="*/ 1045485 h 1400375"/>
                      <a:gd name="connsiteX38" fmla="*/ 19322 w 198366"/>
                      <a:gd name="connsiteY38" fmla="*/ 1083851 h 1400375"/>
                      <a:gd name="connsiteX39" fmla="*/ 9731 w 198366"/>
                      <a:gd name="connsiteY39" fmla="*/ 1112626 h 1400375"/>
                      <a:gd name="connsiteX40" fmla="*/ 6534 w 198366"/>
                      <a:gd name="connsiteY40" fmla="*/ 1122218 h 1400375"/>
                      <a:gd name="connsiteX41" fmla="*/ 3336 w 198366"/>
                      <a:gd name="connsiteY41" fmla="*/ 1131810 h 1400375"/>
                      <a:gd name="connsiteX42" fmla="*/ 3336 w 198366"/>
                      <a:gd name="connsiteY42" fmla="*/ 1250106 h 1400375"/>
                      <a:gd name="connsiteX43" fmla="*/ 9731 w 198366"/>
                      <a:gd name="connsiteY43" fmla="*/ 1269289 h 1400375"/>
                      <a:gd name="connsiteX44" fmla="*/ 16125 w 198366"/>
                      <a:gd name="connsiteY44" fmla="*/ 1294867 h 1400375"/>
                      <a:gd name="connsiteX45" fmla="*/ 19322 w 198366"/>
                      <a:gd name="connsiteY45" fmla="*/ 1304458 h 1400375"/>
                      <a:gd name="connsiteX46" fmla="*/ 25717 w 198366"/>
                      <a:gd name="connsiteY46" fmla="*/ 1342825 h 1400375"/>
                      <a:gd name="connsiteX47" fmla="*/ 28914 w 198366"/>
                      <a:gd name="connsiteY47" fmla="*/ 1358811 h 1400375"/>
                      <a:gd name="connsiteX48" fmla="*/ 32111 w 198366"/>
                      <a:gd name="connsiteY48" fmla="*/ 1387586 h 1400375"/>
                      <a:gd name="connsiteX49" fmla="*/ 35308 w 198366"/>
                      <a:gd name="connsiteY49" fmla="*/ 1400375 h 14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8366" h="1400375">
                        <a:moveTo>
                          <a:pt x="198366" y="0"/>
                        </a:moveTo>
                        <a:cubicBezTo>
                          <a:pt x="193037" y="2131"/>
                          <a:pt x="187825" y="4579"/>
                          <a:pt x="182380" y="6394"/>
                        </a:cubicBezTo>
                        <a:cubicBezTo>
                          <a:pt x="178211" y="7783"/>
                          <a:pt x="173521" y="7626"/>
                          <a:pt x="169591" y="9591"/>
                        </a:cubicBezTo>
                        <a:cubicBezTo>
                          <a:pt x="166895" y="10939"/>
                          <a:pt x="165328" y="13854"/>
                          <a:pt x="163197" y="15986"/>
                        </a:cubicBezTo>
                        <a:cubicBezTo>
                          <a:pt x="151462" y="51180"/>
                          <a:pt x="163197" y="12198"/>
                          <a:pt x="163197" y="102310"/>
                        </a:cubicBezTo>
                        <a:cubicBezTo>
                          <a:pt x="163197" y="150056"/>
                          <a:pt x="167023" y="172042"/>
                          <a:pt x="156802" y="207818"/>
                        </a:cubicBezTo>
                        <a:cubicBezTo>
                          <a:pt x="155876" y="211059"/>
                          <a:pt x="154671" y="214213"/>
                          <a:pt x="153605" y="217410"/>
                        </a:cubicBezTo>
                        <a:cubicBezTo>
                          <a:pt x="146709" y="265687"/>
                          <a:pt x="153331" y="214732"/>
                          <a:pt x="147211" y="297340"/>
                        </a:cubicBezTo>
                        <a:cubicBezTo>
                          <a:pt x="146498" y="306964"/>
                          <a:pt x="144928" y="316507"/>
                          <a:pt x="144013" y="326114"/>
                        </a:cubicBezTo>
                        <a:cubicBezTo>
                          <a:pt x="139840" y="369928"/>
                          <a:pt x="145057" y="351758"/>
                          <a:pt x="137619" y="374072"/>
                        </a:cubicBezTo>
                        <a:cubicBezTo>
                          <a:pt x="128358" y="438906"/>
                          <a:pt x="142558" y="336025"/>
                          <a:pt x="131225" y="438017"/>
                        </a:cubicBezTo>
                        <a:cubicBezTo>
                          <a:pt x="130625" y="443418"/>
                          <a:pt x="128920" y="448643"/>
                          <a:pt x="128027" y="454003"/>
                        </a:cubicBezTo>
                        <a:cubicBezTo>
                          <a:pt x="126788" y="461436"/>
                          <a:pt x="126069" y="468950"/>
                          <a:pt x="124830" y="476383"/>
                        </a:cubicBezTo>
                        <a:cubicBezTo>
                          <a:pt x="123937" y="481743"/>
                          <a:pt x="122605" y="487022"/>
                          <a:pt x="121633" y="492369"/>
                        </a:cubicBezTo>
                        <a:cubicBezTo>
                          <a:pt x="120473" y="498747"/>
                          <a:pt x="119842" y="505224"/>
                          <a:pt x="118436" y="511552"/>
                        </a:cubicBezTo>
                        <a:cubicBezTo>
                          <a:pt x="110200" y="548617"/>
                          <a:pt x="121255" y="481854"/>
                          <a:pt x="112041" y="537130"/>
                        </a:cubicBezTo>
                        <a:cubicBezTo>
                          <a:pt x="110802" y="544563"/>
                          <a:pt x="109633" y="552016"/>
                          <a:pt x="108844" y="559510"/>
                        </a:cubicBezTo>
                        <a:cubicBezTo>
                          <a:pt x="104030" y="605247"/>
                          <a:pt x="110056" y="584649"/>
                          <a:pt x="102450" y="607468"/>
                        </a:cubicBezTo>
                        <a:cubicBezTo>
                          <a:pt x="101384" y="614928"/>
                          <a:pt x="100249" y="622379"/>
                          <a:pt x="99253" y="629849"/>
                        </a:cubicBezTo>
                        <a:cubicBezTo>
                          <a:pt x="97102" y="645980"/>
                          <a:pt x="95532" y="661764"/>
                          <a:pt x="92858" y="677807"/>
                        </a:cubicBezTo>
                        <a:cubicBezTo>
                          <a:pt x="91965" y="683167"/>
                          <a:pt x="90633" y="688446"/>
                          <a:pt x="89661" y="693793"/>
                        </a:cubicBezTo>
                        <a:cubicBezTo>
                          <a:pt x="88501" y="700171"/>
                          <a:pt x="87624" y="706598"/>
                          <a:pt x="86464" y="712976"/>
                        </a:cubicBezTo>
                        <a:cubicBezTo>
                          <a:pt x="85492" y="718323"/>
                          <a:pt x="84160" y="723602"/>
                          <a:pt x="83267" y="728962"/>
                        </a:cubicBezTo>
                        <a:cubicBezTo>
                          <a:pt x="82028" y="736395"/>
                          <a:pt x="81547" y="743953"/>
                          <a:pt x="80069" y="751342"/>
                        </a:cubicBezTo>
                        <a:cubicBezTo>
                          <a:pt x="79408" y="754647"/>
                          <a:pt x="77603" y="757644"/>
                          <a:pt x="76872" y="760934"/>
                        </a:cubicBezTo>
                        <a:cubicBezTo>
                          <a:pt x="75466" y="767262"/>
                          <a:pt x="74835" y="773739"/>
                          <a:pt x="73675" y="780117"/>
                        </a:cubicBezTo>
                        <a:cubicBezTo>
                          <a:pt x="72703" y="785464"/>
                          <a:pt x="71657" y="790798"/>
                          <a:pt x="70478" y="796103"/>
                        </a:cubicBezTo>
                        <a:cubicBezTo>
                          <a:pt x="69525" y="800393"/>
                          <a:pt x="68488" y="804667"/>
                          <a:pt x="67281" y="808892"/>
                        </a:cubicBezTo>
                        <a:cubicBezTo>
                          <a:pt x="66355" y="812133"/>
                          <a:pt x="64841" y="815200"/>
                          <a:pt x="64083" y="818484"/>
                        </a:cubicBezTo>
                        <a:cubicBezTo>
                          <a:pt x="61639" y="829074"/>
                          <a:pt x="61126" y="840145"/>
                          <a:pt x="57689" y="850456"/>
                        </a:cubicBezTo>
                        <a:cubicBezTo>
                          <a:pt x="56623" y="853653"/>
                          <a:pt x="55309" y="856778"/>
                          <a:pt x="54492" y="860047"/>
                        </a:cubicBezTo>
                        <a:cubicBezTo>
                          <a:pt x="53174" y="865319"/>
                          <a:pt x="52239" y="870682"/>
                          <a:pt x="51295" y="876033"/>
                        </a:cubicBezTo>
                        <a:cubicBezTo>
                          <a:pt x="49042" y="888801"/>
                          <a:pt x="49000" y="902100"/>
                          <a:pt x="44900" y="914400"/>
                        </a:cubicBezTo>
                        <a:cubicBezTo>
                          <a:pt x="39985" y="929146"/>
                          <a:pt x="42364" y="920686"/>
                          <a:pt x="38506" y="939977"/>
                        </a:cubicBezTo>
                        <a:cubicBezTo>
                          <a:pt x="36872" y="959586"/>
                          <a:pt x="36356" y="978424"/>
                          <a:pt x="32111" y="997527"/>
                        </a:cubicBezTo>
                        <a:cubicBezTo>
                          <a:pt x="31380" y="1000817"/>
                          <a:pt x="29575" y="1003814"/>
                          <a:pt x="28914" y="1007119"/>
                        </a:cubicBezTo>
                        <a:cubicBezTo>
                          <a:pt x="26371" y="1019832"/>
                          <a:pt x="24651" y="1032696"/>
                          <a:pt x="22520" y="1045485"/>
                        </a:cubicBezTo>
                        <a:lnTo>
                          <a:pt x="22520" y="1045485"/>
                        </a:lnTo>
                        <a:cubicBezTo>
                          <a:pt x="21454" y="1058274"/>
                          <a:pt x="21432" y="1071193"/>
                          <a:pt x="19322" y="1083851"/>
                        </a:cubicBezTo>
                        <a:cubicBezTo>
                          <a:pt x="19321" y="1083857"/>
                          <a:pt x="11331" y="1107827"/>
                          <a:pt x="9731" y="1112626"/>
                        </a:cubicBezTo>
                        <a:lnTo>
                          <a:pt x="6534" y="1122218"/>
                        </a:lnTo>
                        <a:lnTo>
                          <a:pt x="3336" y="1131810"/>
                        </a:lnTo>
                        <a:cubicBezTo>
                          <a:pt x="629" y="1180538"/>
                          <a:pt x="-2575" y="1200850"/>
                          <a:pt x="3336" y="1250106"/>
                        </a:cubicBezTo>
                        <a:cubicBezTo>
                          <a:pt x="4139" y="1256798"/>
                          <a:pt x="8096" y="1262750"/>
                          <a:pt x="9731" y="1269289"/>
                        </a:cubicBezTo>
                        <a:cubicBezTo>
                          <a:pt x="11862" y="1277815"/>
                          <a:pt x="13346" y="1286530"/>
                          <a:pt x="16125" y="1294867"/>
                        </a:cubicBezTo>
                        <a:cubicBezTo>
                          <a:pt x="17191" y="1298064"/>
                          <a:pt x="18505" y="1301189"/>
                          <a:pt x="19322" y="1304458"/>
                        </a:cubicBezTo>
                        <a:cubicBezTo>
                          <a:pt x="23092" y="1319536"/>
                          <a:pt x="23008" y="1326572"/>
                          <a:pt x="25717" y="1342825"/>
                        </a:cubicBezTo>
                        <a:cubicBezTo>
                          <a:pt x="26610" y="1348185"/>
                          <a:pt x="28146" y="1353431"/>
                          <a:pt x="28914" y="1358811"/>
                        </a:cubicBezTo>
                        <a:cubicBezTo>
                          <a:pt x="30279" y="1368365"/>
                          <a:pt x="30644" y="1378048"/>
                          <a:pt x="32111" y="1387586"/>
                        </a:cubicBezTo>
                        <a:cubicBezTo>
                          <a:pt x="32779" y="1391929"/>
                          <a:pt x="35308" y="1400375"/>
                          <a:pt x="35308" y="1400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7" name="フリーフォーム 916"/>
                  <p:cNvSpPr/>
                  <p:nvPr/>
                </p:nvSpPr>
                <p:spPr>
                  <a:xfrm>
                    <a:off x="1317248" y="5675035"/>
                    <a:ext cx="399650" cy="1087049"/>
                  </a:xfrm>
                  <a:custGeom>
                    <a:avLst/>
                    <a:gdLst>
                      <a:gd name="connsiteX0" fmla="*/ 399650 w 399650"/>
                      <a:gd name="connsiteY0" fmla="*/ 0 h 1087049"/>
                      <a:gd name="connsiteX1" fmla="*/ 396453 w 399650"/>
                      <a:gd name="connsiteY1" fmla="*/ 67141 h 1087049"/>
                      <a:gd name="connsiteX2" fmla="*/ 393255 w 399650"/>
                      <a:gd name="connsiteY2" fmla="*/ 79930 h 1087049"/>
                      <a:gd name="connsiteX3" fmla="*/ 390058 w 399650"/>
                      <a:gd name="connsiteY3" fmla="*/ 99113 h 1087049"/>
                      <a:gd name="connsiteX4" fmla="*/ 383664 w 399650"/>
                      <a:gd name="connsiteY4" fmla="*/ 153466 h 1087049"/>
                      <a:gd name="connsiteX5" fmla="*/ 380467 w 399650"/>
                      <a:gd name="connsiteY5" fmla="*/ 163057 h 1087049"/>
                      <a:gd name="connsiteX6" fmla="*/ 374072 w 399650"/>
                      <a:gd name="connsiteY6" fmla="*/ 191832 h 1087049"/>
                      <a:gd name="connsiteX7" fmla="*/ 367678 w 399650"/>
                      <a:gd name="connsiteY7" fmla="*/ 214213 h 1087049"/>
                      <a:gd name="connsiteX8" fmla="*/ 364481 w 399650"/>
                      <a:gd name="connsiteY8" fmla="*/ 230199 h 1087049"/>
                      <a:gd name="connsiteX9" fmla="*/ 361283 w 399650"/>
                      <a:gd name="connsiteY9" fmla="*/ 242987 h 1087049"/>
                      <a:gd name="connsiteX10" fmla="*/ 358086 w 399650"/>
                      <a:gd name="connsiteY10" fmla="*/ 262171 h 1087049"/>
                      <a:gd name="connsiteX11" fmla="*/ 351692 w 399650"/>
                      <a:gd name="connsiteY11" fmla="*/ 281354 h 1087049"/>
                      <a:gd name="connsiteX12" fmla="*/ 348495 w 399650"/>
                      <a:gd name="connsiteY12" fmla="*/ 294143 h 1087049"/>
                      <a:gd name="connsiteX13" fmla="*/ 338903 w 399650"/>
                      <a:gd name="connsiteY13" fmla="*/ 326115 h 1087049"/>
                      <a:gd name="connsiteX14" fmla="*/ 332509 w 399650"/>
                      <a:gd name="connsiteY14" fmla="*/ 383664 h 1087049"/>
                      <a:gd name="connsiteX15" fmla="*/ 329311 w 399650"/>
                      <a:gd name="connsiteY15" fmla="*/ 444411 h 1087049"/>
                      <a:gd name="connsiteX16" fmla="*/ 326114 w 399650"/>
                      <a:gd name="connsiteY16" fmla="*/ 463594 h 1087049"/>
                      <a:gd name="connsiteX17" fmla="*/ 322917 w 399650"/>
                      <a:gd name="connsiteY17" fmla="*/ 492369 h 1087049"/>
                      <a:gd name="connsiteX18" fmla="*/ 316523 w 399650"/>
                      <a:gd name="connsiteY18" fmla="*/ 626652 h 1087049"/>
                      <a:gd name="connsiteX19" fmla="*/ 319720 w 399650"/>
                      <a:gd name="connsiteY19" fmla="*/ 671413 h 1087049"/>
                      <a:gd name="connsiteX20" fmla="*/ 322917 w 399650"/>
                      <a:gd name="connsiteY20" fmla="*/ 684201 h 1087049"/>
                      <a:gd name="connsiteX21" fmla="*/ 329311 w 399650"/>
                      <a:gd name="connsiteY21" fmla="*/ 690596 h 1087049"/>
                      <a:gd name="connsiteX22" fmla="*/ 338903 w 399650"/>
                      <a:gd name="connsiteY22" fmla="*/ 719371 h 1087049"/>
                      <a:gd name="connsiteX23" fmla="*/ 342100 w 399650"/>
                      <a:gd name="connsiteY23" fmla="*/ 728962 h 1087049"/>
                      <a:gd name="connsiteX24" fmla="*/ 345297 w 399650"/>
                      <a:gd name="connsiteY24" fmla="*/ 738554 h 1087049"/>
                      <a:gd name="connsiteX25" fmla="*/ 338903 w 399650"/>
                      <a:gd name="connsiteY25" fmla="*/ 764131 h 1087049"/>
                      <a:gd name="connsiteX26" fmla="*/ 326114 w 399650"/>
                      <a:gd name="connsiteY26" fmla="*/ 776920 h 1087049"/>
                      <a:gd name="connsiteX27" fmla="*/ 322917 w 399650"/>
                      <a:gd name="connsiteY27" fmla="*/ 786512 h 1087049"/>
                      <a:gd name="connsiteX28" fmla="*/ 332509 w 399650"/>
                      <a:gd name="connsiteY28" fmla="*/ 856850 h 1087049"/>
                      <a:gd name="connsiteX29" fmla="*/ 335706 w 399650"/>
                      <a:gd name="connsiteY29" fmla="*/ 866442 h 1087049"/>
                      <a:gd name="connsiteX30" fmla="*/ 338903 w 399650"/>
                      <a:gd name="connsiteY30" fmla="*/ 876034 h 1087049"/>
                      <a:gd name="connsiteX31" fmla="*/ 348495 w 399650"/>
                      <a:gd name="connsiteY31" fmla="*/ 895217 h 1087049"/>
                      <a:gd name="connsiteX32" fmla="*/ 354889 w 399650"/>
                      <a:gd name="connsiteY32" fmla="*/ 927189 h 1087049"/>
                      <a:gd name="connsiteX33" fmla="*/ 358086 w 399650"/>
                      <a:gd name="connsiteY33" fmla="*/ 939978 h 1087049"/>
                      <a:gd name="connsiteX34" fmla="*/ 351692 w 399650"/>
                      <a:gd name="connsiteY34" fmla="*/ 1007119 h 1087049"/>
                      <a:gd name="connsiteX35" fmla="*/ 348495 w 399650"/>
                      <a:gd name="connsiteY35" fmla="*/ 1016710 h 1087049"/>
                      <a:gd name="connsiteX36" fmla="*/ 342100 w 399650"/>
                      <a:gd name="connsiteY36" fmla="*/ 1042288 h 1087049"/>
                      <a:gd name="connsiteX37" fmla="*/ 335706 w 399650"/>
                      <a:gd name="connsiteY37" fmla="*/ 1051880 h 1087049"/>
                      <a:gd name="connsiteX38" fmla="*/ 306931 w 399650"/>
                      <a:gd name="connsiteY38" fmla="*/ 1064668 h 1087049"/>
                      <a:gd name="connsiteX39" fmla="*/ 297339 w 399650"/>
                      <a:gd name="connsiteY39" fmla="*/ 1067866 h 1087049"/>
                      <a:gd name="connsiteX40" fmla="*/ 287748 w 399650"/>
                      <a:gd name="connsiteY40" fmla="*/ 1071063 h 1087049"/>
                      <a:gd name="connsiteX41" fmla="*/ 233395 w 399650"/>
                      <a:gd name="connsiteY41" fmla="*/ 1067866 h 1087049"/>
                      <a:gd name="connsiteX42" fmla="*/ 230198 w 399650"/>
                      <a:gd name="connsiteY42" fmla="*/ 1058274 h 1087049"/>
                      <a:gd name="connsiteX43" fmla="*/ 227001 w 399650"/>
                      <a:gd name="connsiteY43" fmla="*/ 1074260 h 1087049"/>
                      <a:gd name="connsiteX44" fmla="*/ 191832 w 399650"/>
                      <a:gd name="connsiteY44" fmla="*/ 1083852 h 1087049"/>
                      <a:gd name="connsiteX45" fmla="*/ 182240 w 399650"/>
                      <a:gd name="connsiteY45" fmla="*/ 1087049 h 1087049"/>
                      <a:gd name="connsiteX46" fmla="*/ 179043 w 399650"/>
                      <a:gd name="connsiteY46" fmla="*/ 1077457 h 1087049"/>
                      <a:gd name="connsiteX47" fmla="*/ 172649 w 399650"/>
                      <a:gd name="connsiteY47" fmla="*/ 1083852 h 1087049"/>
                      <a:gd name="connsiteX48" fmla="*/ 124690 w 399650"/>
                      <a:gd name="connsiteY48" fmla="*/ 1080655 h 1087049"/>
                      <a:gd name="connsiteX49" fmla="*/ 118296 w 399650"/>
                      <a:gd name="connsiteY49" fmla="*/ 1074260 h 1087049"/>
                      <a:gd name="connsiteX50" fmla="*/ 111902 w 399650"/>
                      <a:gd name="connsiteY50" fmla="*/ 1055077 h 1087049"/>
                      <a:gd name="connsiteX51" fmla="*/ 95916 w 399650"/>
                      <a:gd name="connsiteY51" fmla="*/ 1064668 h 1087049"/>
                      <a:gd name="connsiteX52" fmla="*/ 89521 w 399650"/>
                      <a:gd name="connsiteY52" fmla="*/ 1071063 h 1087049"/>
                      <a:gd name="connsiteX53" fmla="*/ 76732 w 399650"/>
                      <a:gd name="connsiteY53" fmla="*/ 1067866 h 1087049"/>
                      <a:gd name="connsiteX54" fmla="*/ 63944 w 399650"/>
                      <a:gd name="connsiteY54" fmla="*/ 1058274 h 1087049"/>
                      <a:gd name="connsiteX55" fmla="*/ 31972 w 399650"/>
                      <a:gd name="connsiteY55" fmla="*/ 1055077 h 1087049"/>
                      <a:gd name="connsiteX56" fmla="*/ 22380 w 399650"/>
                      <a:gd name="connsiteY56" fmla="*/ 1051880 h 1087049"/>
                      <a:gd name="connsiteX57" fmla="*/ 9591 w 399650"/>
                      <a:gd name="connsiteY57" fmla="*/ 1039091 h 1087049"/>
                      <a:gd name="connsiteX58" fmla="*/ 3197 w 399650"/>
                      <a:gd name="connsiteY58" fmla="*/ 1019908 h 1087049"/>
                      <a:gd name="connsiteX59" fmla="*/ 0 w 399650"/>
                      <a:gd name="connsiteY59" fmla="*/ 1010316 h 1087049"/>
                      <a:gd name="connsiteX60" fmla="*/ 3197 w 399650"/>
                      <a:gd name="connsiteY60" fmla="*/ 994330 h 1087049"/>
                      <a:gd name="connsiteX61" fmla="*/ 9591 w 399650"/>
                      <a:gd name="connsiteY61" fmla="*/ 984738 h 1087049"/>
                      <a:gd name="connsiteX62" fmla="*/ 25577 w 399650"/>
                      <a:gd name="connsiteY62" fmla="*/ 971950 h 1087049"/>
                      <a:gd name="connsiteX63" fmla="*/ 41563 w 399650"/>
                      <a:gd name="connsiteY63" fmla="*/ 943175 h 1087049"/>
                      <a:gd name="connsiteX64" fmla="*/ 44760 w 399650"/>
                      <a:gd name="connsiteY64" fmla="*/ 933583 h 1087049"/>
                      <a:gd name="connsiteX65" fmla="*/ 51155 w 399650"/>
                      <a:gd name="connsiteY65" fmla="*/ 927189 h 1087049"/>
                      <a:gd name="connsiteX66" fmla="*/ 60746 w 399650"/>
                      <a:gd name="connsiteY66" fmla="*/ 898414 h 1087049"/>
                      <a:gd name="connsiteX67" fmla="*/ 63944 w 399650"/>
                      <a:gd name="connsiteY67" fmla="*/ 888822 h 1087049"/>
                      <a:gd name="connsiteX68" fmla="*/ 76732 w 399650"/>
                      <a:gd name="connsiteY68" fmla="*/ 872836 h 1087049"/>
                      <a:gd name="connsiteX69" fmla="*/ 79930 w 399650"/>
                      <a:gd name="connsiteY69" fmla="*/ 863245 h 1087049"/>
                      <a:gd name="connsiteX70" fmla="*/ 86324 w 399650"/>
                      <a:gd name="connsiteY70" fmla="*/ 856850 h 1087049"/>
                      <a:gd name="connsiteX71" fmla="*/ 89521 w 399650"/>
                      <a:gd name="connsiteY71" fmla="*/ 840864 h 1087049"/>
                      <a:gd name="connsiteX72" fmla="*/ 89521 w 399650"/>
                      <a:gd name="connsiteY72" fmla="*/ 786512 h 108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9650" h="1087049">
                        <a:moveTo>
                          <a:pt x="399650" y="0"/>
                        </a:moveTo>
                        <a:cubicBezTo>
                          <a:pt x="398584" y="22380"/>
                          <a:pt x="398240" y="44807"/>
                          <a:pt x="396453" y="67141"/>
                        </a:cubicBezTo>
                        <a:cubicBezTo>
                          <a:pt x="396103" y="71521"/>
                          <a:pt x="394117" y="75621"/>
                          <a:pt x="393255" y="79930"/>
                        </a:cubicBezTo>
                        <a:cubicBezTo>
                          <a:pt x="391984" y="86287"/>
                          <a:pt x="390915" y="92687"/>
                          <a:pt x="390058" y="99113"/>
                        </a:cubicBezTo>
                        <a:cubicBezTo>
                          <a:pt x="388972" y="107259"/>
                          <a:pt x="385334" y="144282"/>
                          <a:pt x="383664" y="153466"/>
                        </a:cubicBezTo>
                        <a:cubicBezTo>
                          <a:pt x="383061" y="156782"/>
                          <a:pt x="381393" y="159817"/>
                          <a:pt x="380467" y="163057"/>
                        </a:cubicBezTo>
                        <a:cubicBezTo>
                          <a:pt x="373901" y="186036"/>
                          <a:pt x="380666" y="165455"/>
                          <a:pt x="374072" y="191832"/>
                        </a:cubicBezTo>
                        <a:cubicBezTo>
                          <a:pt x="363392" y="234557"/>
                          <a:pt x="379638" y="160391"/>
                          <a:pt x="367678" y="214213"/>
                        </a:cubicBezTo>
                        <a:cubicBezTo>
                          <a:pt x="366499" y="219518"/>
                          <a:pt x="365660" y="224894"/>
                          <a:pt x="364481" y="230199"/>
                        </a:cubicBezTo>
                        <a:cubicBezTo>
                          <a:pt x="363528" y="234488"/>
                          <a:pt x="362145" y="238678"/>
                          <a:pt x="361283" y="242987"/>
                        </a:cubicBezTo>
                        <a:cubicBezTo>
                          <a:pt x="360011" y="249344"/>
                          <a:pt x="359658" y="255882"/>
                          <a:pt x="358086" y="262171"/>
                        </a:cubicBezTo>
                        <a:cubicBezTo>
                          <a:pt x="356451" y="268710"/>
                          <a:pt x="353327" y="274815"/>
                          <a:pt x="351692" y="281354"/>
                        </a:cubicBezTo>
                        <a:cubicBezTo>
                          <a:pt x="350626" y="285617"/>
                          <a:pt x="349758" y="289934"/>
                          <a:pt x="348495" y="294143"/>
                        </a:cubicBezTo>
                        <a:cubicBezTo>
                          <a:pt x="344642" y="306985"/>
                          <a:pt x="341171" y="313638"/>
                          <a:pt x="338903" y="326115"/>
                        </a:cubicBezTo>
                        <a:cubicBezTo>
                          <a:pt x="335854" y="342883"/>
                          <a:pt x="333556" y="367959"/>
                          <a:pt x="332509" y="383664"/>
                        </a:cubicBezTo>
                        <a:cubicBezTo>
                          <a:pt x="331160" y="403896"/>
                          <a:pt x="330928" y="424199"/>
                          <a:pt x="329311" y="444411"/>
                        </a:cubicBezTo>
                        <a:cubicBezTo>
                          <a:pt x="328794" y="450873"/>
                          <a:pt x="326971" y="457168"/>
                          <a:pt x="326114" y="463594"/>
                        </a:cubicBezTo>
                        <a:cubicBezTo>
                          <a:pt x="324839" y="473160"/>
                          <a:pt x="323657" y="482747"/>
                          <a:pt x="322917" y="492369"/>
                        </a:cubicBezTo>
                        <a:cubicBezTo>
                          <a:pt x="319742" y="533648"/>
                          <a:pt x="318113" y="586904"/>
                          <a:pt x="316523" y="626652"/>
                        </a:cubicBezTo>
                        <a:cubicBezTo>
                          <a:pt x="317589" y="641572"/>
                          <a:pt x="318068" y="656546"/>
                          <a:pt x="319720" y="671413"/>
                        </a:cubicBezTo>
                        <a:cubicBezTo>
                          <a:pt x="320205" y="675780"/>
                          <a:pt x="320952" y="680271"/>
                          <a:pt x="322917" y="684201"/>
                        </a:cubicBezTo>
                        <a:cubicBezTo>
                          <a:pt x="324265" y="686897"/>
                          <a:pt x="327180" y="688464"/>
                          <a:pt x="329311" y="690596"/>
                        </a:cubicBezTo>
                        <a:lnTo>
                          <a:pt x="338903" y="719371"/>
                        </a:lnTo>
                        <a:lnTo>
                          <a:pt x="342100" y="728962"/>
                        </a:lnTo>
                        <a:lnTo>
                          <a:pt x="345297" y="738554"/>
                        </a:lnTo>
                        <a:cubicBezTo>
                          <a:pt x="344962" y="740231"/>
                          <a:pt x="341634" y="760308"/>
                          <a:pt x="338903" y="764131"/>
                        </a:cubicBezTo>
                        <a:cubicBezTo>
                          <a:pt x="335399" y="769037"/>
                          <a:pt x="326114" y="776920"/>
                          <a:pt x="326114" y="776920"/>
                        </a:cubicBezTo>
                        <a:cubicBezTo>
                          <a:pt x="325048" y="780117"/>
                          <a:pt x="322917" y="783142"/>
                          <a:pt x="322917" y="786512"/>
                        </a:cubicBezTo>
                        <a:cubicBezTo>
                          <a:pt x="322917" y="833549"/>
                          <a:pt x="322138" y="825738"/>
                          <a:pt x="332509" y="856850"/>
                        </a:cubicBezTo>
                        <a:lnTo>
                          <a:pt x="335706" y="866442"/>
                        </a:lnTo>
                        <a:cubicBezTo>
                          <a:pt x="336772" y="869639"/>
                          <a:pt x="337034" y="873230"/>
                          <a:pt x="338903" y="876034"/>
                        </a:cubicBezTo>
                        <a:cubicBezTo>
                          <a:pt x="344798" y="884876"/>
                          <a:pt x="346159" y="885096"/>
                          <a:pt x="348495" y="895217"/>
                        </a:cubicBezTo>
                        <a:cubicBezTo>
                          <a:pt x="350939" y="905807"/>
                          <a:pt x="352253" y="916645"/>
                          <a:pt x="354889" y="927189"/>
                        </a:cubicBezTo>
                        <a:lnTo>
                          <a:pt x="358086" y="939978"/>
                        </a:lnTo>
                        <a:cubicBezTo>
                          <a:pt x="356517" y="963521"/>
                          <a:pt x="356690" y="984628"/>
                          <a:pt x="351692" y="1007119"/>
                        </a:cubicBezTo>
                        <a:cubicBezTo>
                          <a:pt x="350961" y="1010409"/>
                          <a:pt x="349312" y="1013441"/>
                          <a:pt x="348495" y="1016710"/>
                        </a:cubicBezTo>
                        <a:cubicBezTo>
                          <a:pt x="346672" y="1024002"/>
                          <a:pt x="345753" y="1034982"/>
                          <a:pt x="342100" y="1042288"/>
                        </a:cubicBezTo>
                        <a:cubicBezTo>
                          <a:pt x="340382" y="1045725"/>
                          <a:pt x="338423" y="1049163"/>
                          <a:pt x="335706" y="1051880"/>
                        </a:cubicBezTo>
                        <a:cubicBezTo>
                          <a:pt x="328107" y="1059479"/>
                          <a:pt x="316426" y="1061503"/>
                          <a:pt x="306931" y="1064668"/>
                        </a:cubicBezTo>
                        <a:lnTo>
                          <a:pt x="297339" y="1067866"/>
                        </a:lnTo>
                        <a:lnTo>
                          <a:pt x="287748" y="1071063"/>
                        </a:lnTo>
                        <a:cubicBezTo>
                          <a:pt x="269630" y="1069997"/>
                          <a:pt x="251112" y="1071803"/>
                          <a:pt x="233395" y="1067866"/>
                        </a:cubicBezTo>
                        <a:cubicBezTo>
                          <a:pt x="230105" y="1067135"/>
                          <a:pt x="232581" y="1055891"/>
                          <a:pt x="230198" y="1058274"/>
                        </a:cubicBezTo>
                        <a:cubicBezTo>
                          <a:pt x="226355" y="1062117"/>
                          <a:pt x="230843" y="1070417"/>
                          <a:pt x="227001" y="1074260"/>
                        </a:cubicBezTo>
                        <a:cubicBezTo>
                          <a:pt x="222427" y="1078834"/>
                          <a:pt x="198493" y="1082187"/>
                          <a:pt x="191832" y="1083852"/>
                        </a:cubicBezTo>
                        <a:cubicBezTo>
                          <a:pt x="188562" y="1084669"/>
                          <a:pt x="185437" y="1085983"/>
                          <a:pt x="182240" y="1087049"/>
                        </a:cubicBezTo>
                        <a:cubicBezTo>
                          <a:pt x="181174" y="1083852"/>
                          <a:pt x="182240" y="1078523"/>
                          <a:pt x="179043" y="1077457"/>
                        </a:cubicBezTo>
                        <a:cubicBezTo>
                          <a:pt x="176183" y="1076504"/>
                          <a:pt x="175658" y="1083675"/>
                          <a:pt x="172649" y="1083852"/>
                        </a:cubicBezTo>
                        <a:lnTo>
                          <a:pt x="124690" y="1080655"/>
                        </a:lnTo>
                        <a:cubicBezTo>
                          <a:pt x="122559" y="1078523"/>
                          <a:pt x="119644" y="1076956"/>
                          <a:pt x="118296" y="1074260"/>
                        </a:cubicBezTo>
                        <a:cubicBezTo>
                          <a:pt x="115282" y="1068231"/>
                          <a:pt x="111902" y="1055077"/>
                          <a:pt x="111902" y="1055077"/>
                        </a:cubicBezTo>
                        <a:cubicBezTo>
                          <a:pt x="95695" y="1071281"/>
                          <a:pt x="116672" y="1052214"/>
                          <a:pt x="95916" y="1064668"/>
                        </a:cubicBezTo>
                        <a:cubicBezTo>
                          <a:pt x="93331" y="1066219"/>
                          <a:pt x="91653" y="1068931"/>
                          <a:pt x="89521" y="1071063"/>
                        </a:cubicBezTo>
                        <a:cubicBezTo>
                          <a:pt x="85258" y="1069997"/>
                          <a:pt x="79839" y="1070973"/>
                          <a:pt x="76732" y="1067866"/>
                        </a:cubicBezTo>
                        <a:cubicBezTo>
                          <a:pt x="63685" y="1054819"/>
                          <a:pt x="84631" y="1051378"/>
                          <a:pt x="63944" y="1058274"/>
                        </a:cubicBezTo>
                        <a:cubicBezTo>
                          <a:pt x="53287" y="1057208"/>
                          <a:pt x="42558" y="1056705"/>
                          <a:pt x="31972" y="1055077"/>
                        </a:cubicBezTo>
                        <a:cubicBezTo>
                          <a:pt x="28641" y="1054565"/>
                          <a:pt x="25123" y="1053839"/>
                          <a:pt x="22380" y="1051880"/>
                        </a:cubicBezTo>
                        <a:cubicBezTo>
                          <a:pt x="17474" y="1048376"/>
                          <a:pt x="9591" y="1039091"/>
                          <a:pt x="9591" y="1039091"/>
                        </a:cubicBezTo>
                        <a:lnTo>
                          <a:pt x="3197" y="1019908"/>
                        </a:lnTo>
                        <a:lnTo>
                          <a:pt x="0" y="1010316"/>
                        </a:lnTo>
                        <a:cubicBezTo>
                          <a:pt x="1066" y="1004987"/>
                          <a:pt x="1289" y="999418"/>
                          <a:pt x="3197" y="994330"/>
                        </a:cubicBezTo>
                        <a:cubicBezTo>
                          <a:pt x="4546" y="990732"/>
                          <a:pt x="7191" y="987739"/>
                          <a:pt x="9591" y="984738"/>
                        </a:cubicBezTo>
                        <a:cubicBezTo>
                          <a:pt x="14796" y="978232"/>
                          <a:pt x="18459" y="976696"/>
                          <a:pt x="25577" y="971950"/>
                        </a:cubicBezTo>
                        <a:cubicBezTo>
                          <a:pt x="33402" y="948477"/>
                          <a:pt x="27206" y="957532"/>
                          <a:pt x="41563" y="943175"/>
                        </a:cubicBezTo>
                        <a:cubicBezTo>
                          <a:pt x="42629" y="939978"/>
                          <a:pt x="43026" y="936473"/>
                          <a:pt x="44760" y="933583"/>
                        </a:cubicBezTo>
                        <a:cubicBezTo>
                          <a:pt x="46311" y="930998"/>
                          <a:pt x="49807" y="929885"/>
                          <a:pt x="51155" y="927189"/>
                        </a:cubicBezTo>
                        <a:cubicBezTo>
                          <a:pt x="51158" y="927184"/>
                          <a:pt x="59146" y="903212"/>
                          <a:pt x="60746" y="898414"/>
                        </a:cubicBezTo>
                        <a:cubicBezTo>
                          <a:pt x="61812" y="895217"/>
                          <a:pt x="62074" y="891626"/>
                          <a:pt x="63944" y="888822"/>
                        </a:cubicBezTo>
                        <a:cubicBezTo>
                          <a:pt x="72010" y="876723"/>
                          <a:pt x="67621" y="881948"/>
                          <a:pt x="76732" y="872836"/>
                        </a:cubicBezTo>
                        <a:cubicBezTo>
                          <a:pt x="77798" y="869639"/>
                          <a:pt x="78196" y="866135"/>
                          <a:pt x="79930" y="863245"/>
                        </a:cubicBezTo>
                        <a:cubicBezTo>
                          <a:pt x="81481" y="860660"/>
                          <a:pt x="85137" y="859621"/>
                          <a:pt x="86324" y="856850"/>
                        </a:cubicBezTo>
                        <a:cubicBezTo>
                          <a:pt x="88464" y="851855"/>
                          <a:pt x="89274" y="846293"/>
                          <a:pt x="89521" y="840864"/>
                        </a:cubicBezTo>
                        <a:cubicBezTo>
                          <a:pt x="90344" y="822765"/>
                          <a:pt x="89521" y="804629"/>
                          <a:pt x="89521" y="78651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8" name="フリーフォーム 917"/>
                  <p:cNvSpPr/>
                  <p:nvPr/>
                </p:nvSpPr>
                <p:spPr>
                  <a:xfrm>
                    <a:off x="1007119" y="3033810"/>
                    <a:ext cx="57550" cy="38702"/>
                  </a:xfrm>
                  <a:custGeom>
                    <a:avLst/>
                    <a:gdLst>
                      <a:gd name="connsiteX0" fmla="*/ 0 w 57550"/>
                      <a:gd name="connsiteY0" fmla="*/ 38702 h 38702"/>
                      <a:gd name="connsiteX1" fmla="*/ 28775 w 57550"/>
                      <a:gd name="connsiteY1" fmla="*/ 32307 h 38702"/>
                      <a:gd name="connsiteX2" fmla="*/ 44761 w 57550"/>
                      <a:gd name="connsiteY2" fmla="*/ 19519 h 38702"/>
                      <a:gd name="connsiteX3" fmla="*/ 54352 w 57550"/>
                      <a:gd name="connsiteY3" fmla="*/ 335 h 38702"/>
                      <a:gd name="connsiteX4" fmla="*/ 57550 w 57550"/>
                      <a:gd name="connsiteY4" fmla="*/ 335 h 38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50" h="38702">
                        <a:moveTo>
                          <a:pt x="0" y="38702"/>
                        </a:moveTo>
                        <a:cubicBezTo>
                          <a:pt x="7374" y="37473"/>
                          <a:pt x="20901" y="36244"/>
                          <a:pt x="28775" y="32307"/>
                        </a:cubicBezTo>
                        <a:cubicBezTo>
                          <a:pt x="36840" y="28274"/>
                          <a:pt x="38814" y="25466"/>
                          <a:pt x="44761" y="19519"/>
                        </a:cubicBezTo>
                        <a:cubicBezTo>
                          <a:pt x="47361" y="11719"/>
                          <a:pt x="48155" y="6532"/>
                          <a:pt x="54352" y="335"/>
                        </a:cubicBezTo>
                        <a:cubicBezTo>
                          <a:pt x="55106" y="-419"/>
                          <a:pt x="56484" y="335"/>
                          <a:pt x="57550" y="3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9" name="フリーフォーム 918"/>
                  <p:cNvSpPr/>
                  <p:nvPr/>
                </p:nvSpPr>
                <p:spPr>
                  <a:xfrm>
                    <a:off x="1077314" y="2791118"/>
                    <a:ext cx="26594" cy="9668"/>
                  </a:xfrm>
                  <a:custGeom>
                    <a:avLst/>
                    <a:gdLst>
                      <a:gd name="connsiteX0" fmla="*/ 143 w 26594"/>
                      <a:gd name="connsiteY0" fmla="*/ 40 h 9668"/>
                      <a:gd name="connsiteX1" fmla="*/ 16129 w 26594"/>
                      <a:gd name="connsiteY1" fmla="*/ 6434 h 9668"/>
                      <a:gd name="connsiteX2" fmla="*/ 25721 w 26594"/>
                      <a:gd name="connsiteY2" fmla="*/ 9632 h 9668"/>
                      <a:gd name="connsiteX3" fmla="*/ 143 w 26594"/>
                      <a:gd name="connsiteY3" fmla="*/ 40 h 9668"/>
                    </a:gdLst>
                    <a:ahLst/>
                    <a:cxnLst>
                      <a:cxn ang="0">
                        <a:pos x="connsiteX0" y="connsiteY0"/>
                      </a:cxn>
                      <a:cxn ang="0">
                        <a:pos x="connsiteX1" y="connsiteY1"/>
                      </a:cxn>
                      <a:cxn ang="0">
                        <a:pos x="connsiteX2" y="connsiteY2"/>
                      </a:cxn>
                      <a:cxn ang="0">
                        <a:pos x="connsiteX3" y="connsiteY3"/>
                      </a:cxn>
                    </a:cxnLst>
                    <a:rect l="l" t="t" r="r" b="b"/>
                    <a:pathLst>
                      <a:path w="26594" h="9668">
                        <a:moveTo>
                          <a:pt x="143" y="40"/>
                        </a:moveTo>
                        <a:cubicBezTo>
                          <a:pt x="-1456" y="-493"/>
                          <a:pt x="10755" y="4419"/>
                          <a:pt x="16129" y="6434"/>
                        </a:cubicBezTo>
                        <a:cubicBezTo>
                          <a:pt x="19285" y="7617"/>
                          <a:pt x="22371" y="9260"/>
                          <a:pt x="25721" y="9632"/>
                        </a:cubicBezTo>
                        <a:cubicBezTo>
                          <a:pt x="32076" y="10338"/>
                          <a:pt x="1742" y="573"/>
                          <a:pt x="143" y="4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0" name="フリーフォーム 919"/>
                  <p:cNvSpPr/>
                  <p:nvPr/>
                </p:nvSpPr>
                <p:spPr>
                  <a:xfrm>
                    <a:off x="1636968" y="1742476"/>
                    <a:ext cx="223804" cy="63944"/>
                  </a:xfrm>
                  <a:custGeom>
                    <a:avLst/>
                    <a:gdLst>
                      <a:gd name="connsiteX0" fmla="*/ 0 w 223804"/>
                      <a:gd name="connsiteY0" fmla="*/ 0 h 63944"/>
                      <a:gd name="connsiteX1" fmla="*/ 25577 w 223804"/>
                      <a:gd name="connsiteY1" fmla="*/ 6394 h 63944"/>
                      <a:gd name="connsiteX2" fmla="*/ 31972 w 223804"/>
                      <a:gd name="connsiteY2" fmla="*/ 12788 h 63944"/>
                      <a:gd name="connsiteX3" fmla="*/ 41563 w 223804"/>
                      <a:gd name="connsiteY3" fmla="*/ 15986 h 63944"/>
                      <a:gd name="connsiteX4" fmla="*/ 51155 w 223804"/>
                      <a:gd name="connsiteY4" fmla="*/ 22380 h 63944"/>
                      <a:gd name="connsiteX5" fmla="*/ 70338 w 223804"/>
                      <a:gd name="connsiteY5" fmla="*/ 28774 h 63944"/>
                      <a:gd name="connsiteX6" fmla="*/ 76733 w 223804"/>
                      <a:gd name="connsiteY6" fmla="*/ 35169 h 63944"/>
                      <a:gd name="connsiteX7" fmla="*/ 105508 w 223804"/>
                      <a:gd name="connsiteY7" fmla="*/ 44760 h 63944"/>
                      <a:gd name="connsiteX8" fmla="*/ 134282 w 223804"/>
                      <a:gd name="connsiteY8" fmla="*/ 54352 h 63944"/>
                      <a:gd name="connsiteX9" fmla="*/ 143874 w 223804"/>
                      <a:gd name="connsiteY9" fmla="*/ 57549 h 63944"/>
                      <a:gd name="connsiteX10" fmla="*/ 172649 w 223804"/>
                      <a:gd name="connsiteY10" fmla="*/ 63944 h 63944"/>
                      <a:gd name="connsiteX11" fmla="*/ 214212 w 223804"/>
                      <a:gd name="connsiteY11" fmla="*/ 60746 h 63944"/>
                      <a:gd name="connsiteX12" fmla="*/ 223804 w 223804"/>
                      <a:gd name="connsiteY12" fmla="*/ 57549 h 6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804" h="63944">
                        <a:moveTo>
                          <a:pt x="0" y="0"/>
                        </a:moveTo>
                        <a:cubicBezTo>
                          <a:pt x="3439" y="688"/>
                          <a:pt x="20661" y="3444"/>
                          <a:pt x="25577" y="6394"/>
                        </a:cubicBezTo>
                        <a:cubicBezTo>
                          <a:pt x="28162" y="7945"/>
                          <a:pt x="29387" y="11237"/>
                          <a:pt x="31972" y="12788"/>
                        </a:cubicBezTo>
                        <a:cubicBezTo>
                          <a:pt x="34862" y="14522"/>
                          <a:pt x="38549" y="14479"/>
                          <a:pt x="41563" y="15986"/>
                        </a:cubicBezTo>
                        <a:cubicBezTo>
                          <a:pt x="45000" y="17705"/>
                          <a:pt x="47644" y="20819"/>
                          <a:pt x="51155" y="22380"/>
                        </a:cubicBezTo>
                        <a:cubicBezTo>
                          <a:pt x="57314" y="25117"/>
                          <a:pt x="70338" y="28774"/>
                          <a:pt x="70338" y="28774"/>
                        </a:cubicBezTo>
                        <a:cubicBezTo>
                          <a:pt x="72470" y="30906"/>
                          <a:pt x="74037" y="33821"/>
                          <a:pt x="76733" y="35169"/>
                        </a:cubicBezTo>
                        <a:cubicBezTo>
                          <a:pt x="76739" y="35172"/>
                          <a:pt x="100709" y="43160"/>
                          <a:pt x="105508" y="44760"/>
                        </a:cubicBezTo>
                        <a:lnTo>
                          <a:pt x="134282" y="54352"/>
                        </a:lnTo>
                        <a:cubicBezTo>
                          <a:pt x="137479" y="55418"/>
                          <a:pt x="140569" y="56888"/>
                          <a:pt x="143874" y="57549"/>
                        </a:cubicBezTo>
                        <a:cubicBezTo>
                          <a:pt x="164169" y="61608"/>
                          <a:pt x="154588" y="59428"/>
                          <a:pt x="172649" y="63944"/>
                        </a:cubicBezTo>
                        <a:cubicBezTo>
                          <a:pt x="186503" y="62878"/>
                          <a:pt x="200424" y="62470"/>
                          <a:pt x="214212" y="60746"/>
                        </a:cubicBezTo>
                        <a:cubicBezTo>
                          <a:pt x="217556" y="60328"/>
                          <a:pt x="223804" y="57549"/>
                          <a:pt x="223804"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1" name="フリーフォーム 920"/>
                  <p:cNvSpPr/>
                  <p:nvPr/>
                </p:nvSpPr>
                <p:spPr>
                  <a:xfrm>
                    <a:off x="1697715" y="1806420"/>
                    <a:ext cx="60747" cy="57563"/>
                  </a:xfrm>
                  <a:custGeom>
                    <a:avLst/>
                    <a:gdLst>
                      <a:gd name="connsiteX0" fmla="*/ 60747 w 60747"/>
                      <a:gd name="connsiteY0" fmla="*/ 0 h 57563"/>
                      <a:gd name="connsiteX1" fmla="*/ 57549 w 60747"/>
                      <a:gd name="connsiteY1" fmla="*/ 31972 h 57563"/>
                      <a:gd name="connsiteX2" fmla="*/ 47958 w 60747"/>
                      <a:gd name="connsiteY2" fmla="*/ 38366 h 57563"/>
                      <a:gd name="connsiteX3" fmla="*/ 31972 w 60747"/>
                      <a:gd name="connsiteY3" fmla="*/ 51155 h 57563"/>
                      <a:gd name="connsiteX4" fmla="*/ 22380 w 60747"/>
                      <a:gd name="connsiteY4" fmla="*/ 54352 h 57563"/>
                      <a:gd name="connsiteX5" fmla="*/ 0 w 60747"/>
                      <a:gd name="connsiteY5" fmla="*/ 57549 h 5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47" h="57563">
                        <a:moveTo>
                          <a:pt x="60747" y="0"/>
                        </a:moveTo>
                        <a:cubicBezTo>
                          <a:pt x="59681" y="10657"/>
                          <a:pt x="60936" y="21811"/>
                          <a:pt x="57549" y="31972"/>
                        </a:cubicBezTo>
                        <a:cubicBezTo>
                          <a:pt x="56334" y="35617"/>
                          <a:pt x="50958" y="35966"/>
                          <a:pt x="47958" y="38366"/>
                        </a:cubicBezTo>
                        <a:cubicBezTo>
                          <a:pt x="38049" y="46292"/>
                          <a:pt x="45086" y="44598"/>
                          <a:pt x="31972" y="51155"/>
                        </a:cubicBezTo>
                        <a:cubicBezTo>
                          <a:pt x="28958" y="52662"/>
                          <a:pt x="25650" y="53535"/>
                          <a:pt x="22380" y="54352"/>
                        </a:cubicBezTo>
                        <a:cubicBezTo>
                          <a:pt x="7919" y="57967"/>
                          <a:pt x="10410" y="57549"/>
                          <a:pt x="0" y="575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825" name="フリーフォーム 824"/>
              <p:cNvSpPr/>
              <p:nvPr/>
            </p:nvSpPr>
            <p:spPr>
              <a:xfrm>
                <a:off x="5564406" y="840728"/>
                <a:ext cx="60671" cy="69338"/>
              </a:xfrm>
              <a:custGeom>
                <a:avLst/>
                <a:gdLst>
                  <a:gd name="connsiteX0" fmla="*/ 60671 w 60671"/>
                  <a:gd name="connsiteY0" fmla="*/ 0 h 69338"/>
                  <a:gd name="connsiteX1" fmla="*/ 4333 w 60671"/>
                  <a:gd name="connsiteY1" fmla="*/ 4334 h 69338"/>
                  <a:gd name="connsiteX2" fmla="*/ 0 w 60671"/>
                  <a:gd name="connsiteY2" fmla="*/ 17335 h 69338"/>
                  <a:gd name="connsiteX3" fmla="*/ 8667 w 60671"/>
                  <a:gd name="connsiteY3" fmla="*/ 56337 h 69338"/>
                  <a:gd name="connsiteX4" fmla="*/ 8667 w 60671"/>
                  <a:gd name="connsiteY4" fmla="*/ 69338 h 69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1" h="69338">
                    <a:moveTo>
                      <a:pt x="60671" y="0"/>
                    </a:moveTo>
                    <a:cubicBezTo>
                      <a:pt x="41892" y="1445"/>
                      <a:pt x="22443" y="-840"/>
                      <a:pt x="4333" y="4334"/>
                    </a:cubicBezTo>
                    <a:cubicBezTo>
                      <a:pt x="-59" y="5589"/>
                      <a:pt x="0" y="12767"/>
                      <a:pt x="0" y="17335"/>
                    </a:cubicBezTo>
                    <a:cubicBezTo>
                      <a:pt x="0" y="58381"/>
                      <a:pt x="4197" y="29521"/>
                      <a:pt x="8667" y="56337"/>
                    </a:cubicBezTo>
                    <a:cubicBezTo>
                      <a:pt x="9380" y="60612"/>
                      <a:pt x="8667" y="65004"/>
                      <a:pt x="8667" y="6933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p14="http://schemas.microsoft.com/office/powerpoint/2010/main" val="3948045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179512" y="1628800"/>
            <a:ext cx="7931225" cy="4608512"/>
          </a:xfrm>
        </p:spPr>
        <p:txBody>
          <a:bodyPr>
            <a:normAutofit/>
          </a:bodyPr>
          <a:lstStyle/>
          <a:p>
            <a:pPr marL="0" indent="0">
              <a:buNone/>
            </a:pPr>
            <a:r>
              <a:rPr lang="ja-JP" altLang="en-US" sz="2400" dirty="0">
                <a:latin typeface="Meiryo UI" panose="020B0604030504040204" pitchFamily="50" charset="-128"/>
                <a:ea typeface="Meiryo UI" panose="020B0604030504040204" pitchFamily="50" charset="-128"/>
              </a:rPr>
              <a:t>①脳波</a:t>
            </a:r>
            <a:endParaRPr lang="en-US" altLang="ja-JP" sz="2400" dirty="0">
              <a:latin typeface="Meiryo UI" panose="020B0604030504040204" pitchFamily="50" charset="-128"/>
              <a:ea typeface="Meiryo UI" panose="020B0604030504040204" pitchFamily="50" charset="-128"/>
            </a:endParaRPr>
          </a:p>
          <a:p>
            <a:pPr marL="0" indent="0">
              <a:buNone/>
            </a:pPr>
            <a:r>
              <a:rPr lang="ja-JP" altLang="en-US" sz="2400" dirty="0">
                <a:latin typeface="Meiryo UI" panose="020B0604030504040204" pitchFamily="50" charset="-128"/>
                <a:ea typeface="Meiryo UI" panose="020B0604030504040204" pitchFamily="50" charset="-128"/>
              </a:rPr>
              <a:t>②運動誘発電位（</a:t>
            </a:r>
            <a:r>
              <a:rPr lang="en-US" altLang="ja-JP" sz="2400" dirty="0">
                <a:latin typeface="Meiryo UI" panose="020B0604030504040204" pitchFamily="50" charset="-128"/>
                <a:ea typeface="Meiryo UI" panose="020B0604030504040204" pitchFamily="50" charset="-128"/>
              </a:rPr>
              <a:t>MEP)</a:t>
            </a:r>
            <a:r>
              <a:rPr lang="ja-JP" altLang="en-US" sz="2400" dirty="0">
                <a:solidFill>
                  <a:schemeClr val="bg1">
                    <a:lumMod val="50000"/>
                  </a:schemeClr>
                </a:solidFill>
                <a:latin typeface="Meiryo UI" panose="020B0604030504040204" pitchFamily="50" charset="-128"/>
                <a:ea typeface="Meiryo UI" panose="020B0604030504040204" pitchFamily="50" charset="-128"/>
              </a:rPr>
              <a:t>：症例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1</a:t>
            </a:r>
          </a:p>
          <a:p>
            <a:pPr marL="0" indent="0">
              <a:buNone/>
            </a:pPr>
            <a:r>
              <a:rPr lang="ja-JP" altLang="en-US" sz="2400" dirty="0">
                <a:latin typeface="Meiryo UI" panose="020B0604030504040204" pitchFamily="50" charset="-128"/>
                <a:ea typeface="Meiryo UI" panose="020B0604030504040204" pitchFamily="50" charset="-128"/>
              </a:rPr>
              <a:t>③体性感覚誘発電位（</a:t>
            </a:r>
            <a:r>
              <a:rPr lang="en-US" altLang="ja-JP" sz="2400" dirty="0">
                <a:latin typeface="Meiryo UI" panose="020B0604030504040204" pitchFamily="50" charset="-128"/>
                <a:ea typeface="Meiryo UI" panose="020B0604030504040204" pitchFamily="50" charset="-128"/>
              </a:rPr>
              <a:t>SEP</a:t>
            </a:r>
            <a:r>
              <a:rPr lang="ja-JP" altLang="en-US" sz="2400" dirty="0">
                <a:latin typeface="Meiryo UI" panose="020B0604030504040204" pitchFamily="50" charset="-128"/>
                <a:ea typeface="Meiryo UI" panose="020B0604030504040204" pitchFamily="50" charset="-128"/>
              </a:rPr>
              <a:t>）</a:t>
            </a:r>
            <a:r>
              <a:rPr lang="ja-JP" altLang="en-US" sz="2400" dirty="0">
                <a:solidFill>
                  <a:schemeClr val="bg1">
                    <a:lumMod val="50000"/>
                  </a:schemeClr>
                </a:solidFill>
                <a:latin typeface="Meiryo UI" panose="020B0604030504040204" pitchFamily="50" charset="-128"/>
                <a:ea typeface="Meiryo UI" panose="020B0604030504040204" pitchFamily="50" charset="-128"/>
              </a:rPr>
              <a:t>：　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2</a:t>
            </a:r>
          </a:p>
          <a:p>
            <a:pPr marL="0" indent="0">
              <a:buNone/>
            </a:pPr>
            <a:r>
              <a:rPr lang="ja-JP" altLang="en-US" sz="2400" dirty="0">
                <a:latin typeface="Meiryo UI" panose="020B0604030504040204" pitchFamily="50" charset="-128"/>
                <a:ea typeface="Meiryo UI" panose="020B0604030504040204" pitchFamily="50" charset="-128"/>
              </a:rPr>
              <a:t>④顔面神経直接刺激法</a:t>
            </a:r>
            <a:r>
              <a:rPr lang="ja-JP" altLang="en-US" sz="2400" dirty="0">
                <a:solidFill>
                  <a:schemeClr val="bg1">
                    <a:lumMod val="50000"/>
                  </a:schemeClr>
                </a:solidFill>
                <a:latin typeface="Meiryo UI" panose="020B0604030504040204" pitchFamily="50" charset="-128"/>
                <a:ea typeface="Meiryo UI" panose="020B0604030504040204" pitchFamily="50" charset="-128"/>
              </a:rPr>
              <a:t>：症例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3</a:t>
            </a:r>
          </a:p>
          <a:p>
            <a:pPr marL="0" indent="0">
              <a:buNone/>
            </a:pPr>
            <a:r>
              <a:rPr lang="ja-JP" altLang="en-US" sz="2400" dirty="0">
                <a:latin typeface="Meiryo UI" panose="020B0604030504040204" pitchFamily="50" charset="-128"/>
                <a:ea typeface="Meiryo UI" panose="020B0604030504040204" pitchFamily="50" charset="-128"/>
              </a:rPr>
              <a:t>⑤聴性脳幹反応（</a:t>
            </a:r>
            <a:r>
              <a:rPr lang="en-US" altLang="ja-JP" sz="2400" dirty="0">
                <a:latin typeface="Meiryo UI" panose="020B0604030504040204" pitchFamily="50" charset="-128"/>
                <a:ea typeface="Meiryo UI" panose="020B0604030504040204" pitchFamily="50" charset="-128"/>
              </a:rPr>
              <a:t>ABR</a:t>
            </a:r>
            <a:r>
              <a:rPr lang="ja-JP" altLang="en-US" sz="2400" dirty="0">
                <a:latin typeface="Meiryo UI" panose="020B0604030504040204" pitchFamily="50" charset="-128"/>
                <a:ea typeface="Meiryo UI" panose="020B0604030504040204" pitchFamily="50" charset="-128"/>
              </a:rPr>
              <a:t>）</a:t>
            </a:r>
            <a:r>
              <a:rPr lang="ja-JP" altLang="en-US" sz="2400" dirty="0">
                <a:solidFill>
                  <a:schemeClr val="bg1">
                    <a:lumMod val="50000"/>
                  </a:schemeClr>
                </a:solidFill>
                <a:latin typeface="Meiryo UI" panose="020B0604030504040204" pitchFamily="50" charset="-128"/>
                <a:ea typeface="Meiryo UI" panose="020B0604030504040204" pitchFamily="50" charset="-128"/>
              </a:rPr>
              <a:t>：　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4</a:t>
            </a:r>
          </a:p>
          <a:p>
            <a:pPr marL="0" indent="0">
              <a:buNone/>
            </a:pPr>
            <a:r>
              <a:rPr lang="ja-JP" altLang="en-US" sz="2400" dirty="0">
                <a:latin typeface="Meiryo UI" panose="020B0604030504040204" pitchFamily="50" charset="-128"/>
                <a:ea typeface="Meiryo UI" panose="020B0604030504040204" pitchFamily="50" charset="-128"/>
              </a:rPr>
              <a:t>⑥下位脳神経モニタリング</a:t>
            </a:r>
            <a:r>
              <a:rPr lang="ja-JP" altLang="en-US" sz="2400" dirty="0">
                <a:solidFill>
                  <a:schemeClr val="bg1">
                    <a:lumMod val="50000"/>
                  </a:schemeClr>
                </a:solidFill>
                <a:latin typeface="Meiryo UI" panose="020B0604030504040204" pitchFamily="50" charset="-128"/>
                <a:ea typeface="Meiryo UI" panose="020B0604030504040204" pitchFamily="50" charset="-128"/>
              </a:rPr>
              <a:t>：　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5</a:t>
            </a:r>
          </a:p>
          <a:p>
            <a:pPr marL="0" indent="0">
              <a:buNone/>
            </a:pPr>
            <a:r>
              <a:rPr lang="ja-JP" altLang="en-US" sz="2400" dirty="0">
                <a:latin typeface="Meiryo UI" panose="020B0604030504040204" pitchFamily="50" charset="-128"/>
                <a:ea typeface="Meiryo UI" panose="020B0604030504040204" pitchFamily="50" charset="-128"/>
              </a:rPr>
              <a:t>⑦視覚誘発電位（</a:t>
            </a:r>
            <a:r>
              <a:rPr lang="en-US" altLang="ja-JP" sz="2400" dirty="0">
                <a:latin typeface="Meiryo UI" panose="020B0604030504040204" pitchFamily="50" charset="-128"/>
                <a:ea typeface="Meiryo UI" panose="020B0604030504040204" pitchFamily="50" charset="-128"/>
              </a:rPr>
              <a:t>VEP</a:t>
            </a:r>
            <a:r>
              <a:rPr lang="ja-JP" altLang="en-US" sz="2400" dirty="0">
                <a:latin typeface="Meiryo UI" panose="020B0604030504040204" pitchFamily="50" charset="-128"/>
                <a:ea typeface="Meiryo UI" panose="020B0604030504040204" pitchFamily="50" charset="-128"/>
              </a:rPr>
              <a:t>）</a:t>
            </a:r>
            <a:r>
              <a:rPr lang="ja-JP" altLang="en-US" sz="2400" dirty="0">
                <a:solidFill>
                  <a:schemeClr val="bg1">
                    <a:lumMod val="50000"/>
                  </a:schemeClr>
                </a:solidFill>
                <a:latin typeface="Meiryo UI" panose="020B0604030504040204" pitchFamily="50" charset="-128"/>
                <a:ea typeface="Meiryo UI" panose="020B0604030504040204" pitchFamily="50" charset="-128"/>
              </a:rPr>
              <a:t>：　症例</a:t>
            </a:r>
            <a:r>
              <a:rPr lang="en-US" altLang="ja-JP" sz="2400" dirty="0">
                <a:solidFill>
                  <a:schemeClr val="bg1">
                    <a:lumMod val="50000"/>
                  </a:schemeClr>
                </a:solidFill>
                <a:latin typeface="Meiryo UI" panose="020B0604030504040204" pitchFamily="50" charset="-128"/>
                <a:ea typeface="Meiryo UI" panose="020B0604030504040204" pitchFamily="50" charset="-128"/>
              </a:rPr>
              <a:t>6</a:t>
            </a:r>
          </a:p>
        </p:txBody>
      </p:sp>
      <p:sp>
        <p:nvSpPr>
          <p:cNvPr id="19" name="タイトル 1">
            <a:extLst>
              <a:ext uri="{FF2B5EF4-FFF2-40B4-BE49-F238E27FC236}">
                <a16:creationId xmlns:a16="http://schemas.microsoft.com/office/drawing/2014/main" id="{B37E3685-3686-4036-9375-3281BBD2017C}"/>
              </a:ext>
            </a:extLst>
          </p:cNvPr>
          <p:cNvSpPr txBox="1">
            <a:spLocks/>
          </p:cNvSpPr>
          <p:nvPr/>
        </p:nvSpPr>
        <p:spPr>
          <a:xfrm>
            <a:off x="683568" y="225833"/>
            <a:ext cx="8202844" cy="933726"/>
          </a:xfrm>
          <a:prstGeom prst="rect">
            <a:avLst/>
          </a:prstGeom>
          <a:solidFill>
            <a:schemeClr val="bg1">
              <a:lumMod val="95000"/>
            </a:schemeClr>
          </a:solidFill>
        </p:spPr>
        <p:txBody>
          <a:bodyPr vert="horz" lIns="91440" tIns="45720" rIns="91440" bIns="45720" rtlCol="0" anchor="ctr">
            <a:normAutofit/>
          </a:bodyPr>
          <a:lst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a:lstStyle>
          <a:p>
            <a:pPr algn="ctr"/>
            <a:r>
              <a:rPr lang="ja-JP" altLang="en-US" dirty="0">
                <a:latin typeface="Meiryo UI" panose="020B0604030504040204" pitchFamily="50" charset="-128"/>
                <a:ea typeface="Meiryo UI" panose="020B0604030504040204" pitchFamily="50" charset="-128"/>
              </a:rPr>
              <a:t>各種神経機能モニタリングの解説</a:t>
            </a:r>
            <a:endParaRPr lang="en-US" altLang="ja-JP" dirty="0">
              <a:latin typeface="Meiryo UI" panose="020B0604030504040204" pitchFamily="50" charset="-128"/>
              <a:ea typeface="Meiryo UI" panose="020B0604030504040204" pitchFamily="50" charset="-128"/>
            </a:endParaRPr>
          </a:p>
        </p:txBody>
      </p:sp>
      <p:sp>
        <p:nvSpPr>
          <p:cNvPr id="20" name="テキスト ボックス 19">
            <a:extLst>
              <a:ext uri="{FF2B5EF4-FFF2-40B4-BE49-F238E27FC236}">
                <a16:creationId xmlns:a16="http://schemas.microsoft.com/office/drawing/2014/main" id="{B6CADCA0-0734-4533-8995-72E0A98C50BF}"/>
              </a:ext>
            </a:extLst>
          </p:cNvPr>
          <p:cNvSpPr txBox="1"/>
          <p:nvPr/>
        </p:nvSpPr>
        <p:spPr>
          <a:xfrm>
            <a:off x="6305198" y="4133702"/>
            <a:ext cx="789704" cy="369332"/>
          </a:xfrm>
          <a:prstGeom prst="rect">
            <a:avLst/>
          </a:prstGeom>
          <a:noFill/>
        </p:spPr>
        <p:txBody>
          <a:bodyPr wrap="square" rtlCol="0">
            <a:spAutoFit/>
          </a:bodyPr>
          <a:lstStyle/>
          <a:p>
            <a:r>
              <a:rPr kumimoji="1" lang="ja-JP" altLang="en-US" dirty="0">
                <a:solidFill>
                  <a:srgbClr val="0070C0"/>
                </a:solidFill>
                <a:latin typeface="Meiryo UI" panose="020B0604030504040204" pitchFamily="50" charset="-128"/>
                <a:ea typeface="Meiryo UI" panose="020B0604030504040204" pitchFamily="50" charset="-128"/>
              </a:rPr>
              <a:t>脳波</a:t>
            </a:r>
          </a:p>
        </p:txBody>
      </p:sp>
      <p:sp>
        <p:nvSpPr>
          <p:cNvPr id="22" name="テキスト ボックス 21">
            <a:extLst>
              <a:ext uri="{FF2B5EF4-FFF2-40B4-BE49-F238E27FC236}">
                <a16:creationId xmlns:a16="http://schemas.microsoft.com/office/drawing/2014/main" id="{AF4A5B65-7342-4148-A3E9-2D44EC491B95}"/>
              </a:ext>
            </a:extLst>
          </p:cNvPr>
          <p:cNvSpPr txBox="1"/>
          <p:nvPr/>
        </p:nvSpPr>
        <p:spPr>
          <a:xfrm>
            <a:off x="7570140" y="2953421"/>
            <a:ext cx="915063" cy="369332"/>
          </a:xfrm>
          <a:prstGeom prst="rect">
            <a:avLst/>
          </a:prstGeom>
          <a:noFill/>
        </p:spPr>
        <p:txBody>
          <a:bodyPr wrap="square" rtlCol="0">
            <a:spAutoFit/>
          </a:bodyPr>
          <a:lstStyle/>
          <a:p>
            <a:r>
              <a:rPr kumimoji="1" lang="ja-JP" altLang="en-US" dirty="0">
                <a:solidFill>
                  <a:srgbClr val="FFC000"/>
                </a:solidFill>
                <a:latin typeface="Meiryo UI" panose="020B0604030504040204" pitchFamily="50" charset="-128"/>
                <a:ea typeface="Meiryo UI" panose="020B0604030504040204" pitchFamily="50" charset="-128"/>
              </a:rPr>
              <a:t>筋電図</a:t>
            </a:r>
          </a:p>
        </p:txBody>
      </p:sp>
      <p:grpSp>
        <p:nvGrpSpPr>
          <p:cNvPr id="31" name="グループ化 30">
            <a:extLst>
              <a:ext uri="{FF2B5EF4-FFF2-40B4-BE49-F238E27FC236}">
                <a16:creationId xmlns:a16="http://schemas.microsoft.com/office/drawing/2014/main" id="{C91C8341-E570-4903-84D8-41C0033A5265}"/>
              </a:ext>
            </a:extLst>
          </p:cNvPr>
          <p:cNvGrpSpPr/>
          <p:nvPr/>
        </p:nvGrpSpPr>
        <p:grpSpPr>
          <a:xfrm>
            <a:off x="4481100" y="2195580"/>
            <a:ext cx="2971220" cy="1790764"/>
            <a:chOff x="4067944" y="3212976"/>
            <a:chExt cx="3024336" cy="1368152"/>
          </a:xfrm>
        </p:grpSpPr>
        <p:grpSp>
          <p:nvGrpSpPr>
            <p:cNvPr id="32" name="グループ化 31">
              <a:extLst>
                <a:ext uri="{FF2B5EF4-FFF2-40B4-BE49-F238E27FC236}">
                  <a16:creationId xmlns:a16="http://schemas.microsoft.com/office/drawing/2014/main" id="{11BD52B2-D76C-453E-B8B7-78EC1DADF1DB}"/>
                </a:ext>
              </a:extLst>
            </p:cNvPr>
            <p:cNvGrpSpPr/>
            <p:nvPr/>
          </p:nvGrpSpPr>
          <p:grpSpPr>
            <a:xfrm>
              <a:off x="4067944" y="3212976"/>
              <a:ext cx="3024336" cy="1368152"/>
              <a:chOff x="4067944" y="3212976"/>
              <a:chExt cx="3024336" cy="1368152"/>
            </a:xfrm>
          </p:grpSpPr>
          <p:cxnSp>
            <p:nvCxnSpPr>
              <p:cNvPr id="34" name="直線コネクタ 33">
                <a:extLst>
                  <a:ext uri="{FF2B5EF4-FFF2-40B4-BE49-F238E27FC236}">
                    <a16:creationId xmlns:a16="http://schemas.microsoft.com/office/drawing/2014/main" id="{38CE9E0B-75E6-4ABB-947C-5FCB3381C537}"/>
                  </a:ext>
                </a:extLst>
              </p:cNvPr>
              <p:cNvCxnSpPr>
                <a:cxnSpLocks/>
              </p:cNvCxnSpPr>
              <p:nvPr/>
            </p:nvCxnSpPr>
            <p:spPr>
              <a:xfrm>
                <a:off x="4139952" y="3212976"/>
                <a:ext cx="2952328"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D18EE1CF-AE3A-4E32-9DCB-B4B35C51B9E3}"/>
                  </a:ext>
                </a:extLst>
              </p:cNvPr>
              <p:cNvCxnSpPr>
                <a:cxnSpLocks/>
              </p:cNvCxnSpPr>
              <p:nvPr/>
            </p:nvCxnSpPr>
            <p:spPr>
              <a:xfrm>
                <a:off x="4067944" y="3933056"/>
                <a:ext cx="3024336"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F904F0CA-87A6-4DE6-AEDF-AB6F26A084AC}"/>
                  </a:ext>
                </a:extLst>
              </p:cNvPr>
              <p:cNvCxnSpPr>
                <a:cxnSpLocks/>
              </p:cNvCxnSpPr>
              <p:nvPr/>
            </p:nvCxnSpPr>
            <p:spPr>
              <a:xfrm>
                <a:off x="4319972" y="4581128"/>
                <a:ext cx="2772308"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grpSp>
        <p:cxnSp>
          <p:nvCxnSpPr>
            <p:cNvPr id="33" name="直線コネクタ 32">
              <a:extLst>
                <a:ext uri="{FF2B5EF4-FFF2-40B4-BE49-F238E27FC236}">
                  <a16:creationId xmlns:a16="http://schemas.microsoft.com/office/drawing/2014/main" id="{512C5820-FAB8-4802-AAE1-F66D2AA05773}"/>
                </a:ext>
              </a:extLst>
            </p:cNvPr>
            <p:cNvCxnSpPr/>
            <p:nvPr/>
          </p:nvCxnSpPr>
          <p:spPr>
            <a:xfrm>
              <a:off x="7092280" y="3212976"/>
              <a:ext cx="0" cy="1368152"/>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grpSp>
      <p:grpSp>
        <p:nvGrpSpPr>
          <p:cNvPr id="38" name="グループ化 37">
            <a:extLst>
              <a:ext uri="{FF2B5EF4-FFF2-40B4-BE49-F238E27FC236}">
                <a16:creationId xmlns:a16="http://schemas.microsoft.com/office/drawing/2014/main" id="{443A46AF-9C38-4516-962C-DF1036688537}"/>
              </a:ext>
            </a:extLst>
          </p:cNvPr>
          <p:cNvGrpSpPr/>
          <p:nvPr/>
        </p:nvGrpSpPr>
        <p:grpSpPr>
          <a:xfrm>
            <a:off x="1259632" y="1819696"/>
            <a:ext cx="4898928" cy="2607980"/>
            <a:chOff x="1259632" y="1819696"/>
            <a:chExt cx="4898928" cy="2607980"/>
          </a:xfrm>
        </p:grpSpPr>
        <p:grpSp>
          <p:nvGrpSpPr>
            <p:cNvPr id="23" name="グループ化 22">
              <a:extLst>
                <a:ext uri="{FF2B5EF4-FFF2-40B4-BE49-F238E27FC236}">
                  <a16:creationId xmlns:a16="http://schemas.microsoft.com/office/drawing/2014/main" id="{1742E940-26FB-4C05-937C-0CFCF0DA98D3}"/>
                </a:ext>
              </a:extLst>
            </p:cNvPr>
            <p:cNvGrpSpPr/>
            <p:nvPr/>
          </p:nvGrpSpPr>
          <p:grpSpPr>
            <a:xfrm>
              <a:off x="5222218" y="1819696"/>
              <a:ext cx="936342" cy="2607980"/>
              <a:chOff x="4541184" y="3001874"/>
              <a:chExt cx="1038928" cy="1939294"/>
            </a:xfrm>
          </p:grpSpPr>
          <p:cxnSp>
            <p:nvCxnSpPr>
              <p:cNvPr id="27" name="直線コネクタ 26">
                <a:extLst>
                  <a:ext uri="{FF2B5EF4-FFF2-40B4-BE49-F238E27FC236}">
                    <a16:creationId xmlns:a16="http://schemas.microsoft.com/office/drawing/2014/main" id="{50256F61-E93D-4F92-903C-A49B79FC598F}"/>
                  </a:ext>
                </a:extLst>
              </p:cNvPr>
              <p:cNvCxnSpPr/>
              <p:nvPr/>
            </p:nvCxnSpPr>
            <p:spPr>
              <a:xfrm>
                <a:off x="4932040" y="3573016"/>
                <a:ext cx="648072"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07F380F8-11E1-4388-A2F1-6AA29C53611C}"/>
                  </a:ext>
                </a:extLst>
              </p:cNvPr>
              <p:cNvCxnSpPr/>
              <p:nvPr/>
            </p:nvCxnSpPr>
            <p:spPr>
              <a:xfrm>
                <a:off x="4541184" y="4261738"/>
                <a:ext cx="1038928"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2E6346F5-57AC-43EB-ADB5-2D5691D41FE2}"/>
                  </a:ext>
                </a:extLst>
              </p:cNvPr>
              <p:cNvCxnSpPr/>
              <p:nvPr/>
            </p:nvCxnSpPr>
            <p:spPr>
              <a:xfrm>
                <a:off x="4541184" y="4941168"/>
                <a:ext cx="1038928"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B19E2AA8-1A4A-4861-8BFE-B1DDCF4AB36F}"/>
                  </a:ext>
                </a:extLst>
              </p:cNvPr>
              <p:cNvCxnSpPr>
                <a:cxnSpLocks/>
              </p:cNvCxnSpPr>
              <p:nvPr/>
            </p:nvCxnSpPr>
            <p:spPr>
              <a:xfrm>
                <a:off x="5577467" y="3001874"/>
                <a:ext cx="2645" cy="1939294"/>
              </a:xfrm>
              <a:prstGeom prst="line">
                <a:avLst/>
              </a:prstGeom>
              <a:ln w="28575"/>
            </p:spPr>
            <p:style>
              <a:lnRef idx="1">
                <a:schemeClr val="accent1"/>
              </a:lnRef>
              <a:fillRef idx="0">
                <a:schemeClr val="accent1"/>
              </a:fillRef>
              <a:effectRef idx="0">
                <a:schemeClr val="accent1"/>
              </a:effectRef>
              <a:fontRef idx="minor">
                <a:schemeClr val="tx1"/>
              </a:fontRef>
            </p:style>
          </p:cxnSp>
        </p:grpSp>
        <p:cxnSp>
          <p:nvCxnSpPr>
            <p:cNvPr id="12" name="直線コネクタ 11">
              <a:extLst>
                <a:ext uri="{FF2B5EF4-FFF2-40B4-BE49-F238E27FC236}">
                  <a16:creationId xmlns:a16="http://schemas.microsoft.com/office/drawing/2014/main" id="{B8547A39-E416-4022-B185-6C58FCCC2B12}"/>
                </a:ext>
              </a:extLst>
            </p:cNvPr>
            <p:cNvCxnSpPr>
              <a:cxnSpLocks/>
            </p:cNvCxnSpPr>
            <p:nvPr/>
          </p:nvCxnSpPr>
          <p:spPr>
            <a:xfrm flipV="1">
              <a:off x="1259632" y="1819696"/>
              <a:ext cx="4898928" cy="25128"/>
            </a:xfrm>
            <a:prstGeom prst="line">
              <a:avLst/>
            </a:prstGeom>
            <a:ln w="28575"/>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41005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Lst>
  </p:timing>
</p:sld>
</file>

<file path=ppt/theme/theme1.xml><?xml version="1.0" encoding="utf-8"?>
<a:theme xmlns:a="http://schemas.openxmlformats.org/drawingml/2006/main" name="HDOfficeLightV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TM02900771[[fn=スライス]]</Template>
  <TotalTime>80724</TotalTime>
  <Words>5595</Words>
  <Application>Microsoft Office PowerPoint</Application>
  <PresentationFormat>画面に合わせる (4:3)</PresentationFormat>
  <Paragraphs>964</Paragraphs>
  <Slides>79</Slides>
  <Notes>62</Notes>
  <HiddenSlides>0</HiddenSlides>
  <MMClips>1</MMClips>
  <ScaleCrop>false</ScaleCrop>
  <HeadingPairs>
    <vt:vector size="6" baseType="variant">
      <vt:variant>
        <vt:lpstr>使用されているフォント</vt:lpstr>
      </vt:variant>
      <vt:variant>
        <vt:i4>5</vt:i4>
      </vt:variant>
      <vt:variant>
        <vt:lpstr>テーマ</vt:lpstr>
      </vt:variant>
      <vt:variant>
        <vt:i4>1</vt:i4>
      </vt:variant>
      <vt:variant>
        <vt:lpstr>スライド タイトル</vt:lpstr>
      </vt:variant>
      <vt:variant>
        <vt:i4>79</vt:i4>
      </vt:variant>
    </vt:vector>
  </HeadingPairs>
  <TitlesOfParts>
    <vt:vector size="85" baseType="lpstr">
      <vt:lpstr>Meiryo UI</vt:lpstr>
      <vt:lpstr>メイリオ</vt:lpstr>
      <vt:lpstr>Calibri</vt:lpstr>
      <vt:lpstr>Calibri Light</vt:lpstr>
      <vt:lpstr>Wingdings 2</vt:lpstr>
      <vt:lpstr>HDOfficeLightV0</vt:lpstr>
      <vt:lpstr>神経機能モニタリングを使用した 脳神経外科手術</vt:lpstr>
      <vt:lpstr>本日の講演内容</vt:lpstr>
      <vt:lpstr>神経機能モニタリングとは</vt:lpstr>
      <vt:lpstr> ガルバニの生体電流の発見(1780)</vt:lpstr>
      <vt:lpstr>電気生理学の基本用語と法則</vt:lpstr>
      <vt:lpstr>PowerPoint プレゼンテーション</vt:lpstr>
      <vt:lpstr>①ボルタの電堆(1794)</vt:lpstr>
      <vt:lpstr>PowerPoint プレゼンテーション</vt:lpstr>
      <vt:lpstr>PowerPoint プレゼンテーション</vt:lpstr>
      <vt:lpstr>【脳波】</vt:lpstr>
      <vt:lpstr>PowerPoint プレゼンテーション</vt:lpstr>
      <vt:lpstr>PowerPoint プレゼンテーション</vt:lpstr>
      <vt:lpstr>PowerPoint プレゼンテーション</vt:lpstr>
      <vt:lpstr>PowerPoint プレゼンテーション</vt:lpstr>
      <vt:lpstr>BISモニター、AEPとINVOS</vt:lpstr>
      <vt:lpstr>【MEP：運動誘発電位】</vt:lpstr>
      <vt:lpstr>PowerPoint プレゼンテーション</vt:lpstr>
      <vt:lpstr>PowerPoint プレゼンテーション</vt:lpstr>
      <vt:lpstr>【SEP：知覚誘発電位】</vt:lpstr>
      <vt:lpstr>PowerPoint プレゼンテーション</vt:lpstr>
      <vt:lpstr>PowerPoint プレゼンテーション</vt:lpstr>
      <vt:lpstr>運動野周辺の手術の際の 術中モニタリング　まとめ</vt:lpstr>
      <vt:lpstr>【ABR：聴性脳幹反応】</vt:lpstr>
      <vt:lpstr>PowerPoint プレゼンテーション</vt:lpstr>
      <vt:lpstr>【VEP：視覚誘発電位】</vt:lpstr>
      <vt:lpstr>PowerPoint プレゼンテーション</vt:lpstr>
      <vt:lpstr>PowerPoint プレゼンテーション</vt:lpstr>
      <vt:lpstr>【顔面神経直接刺激EMG】</vt:lpstr>
      <vt:lpstr>PowerPoint プレゼンテーション</vt:lpstr>
      <vt:lpstr>【下位脳神経モニタリング】</vt:lpstr>
      <vt:lpstr>PowerPoint プレゼンテーション</vt:lpstr>
      <vt:lpstr>PowerPoint プレゼンテーション</vt:lpstr>
      <vt:lpstr>【経頭蓋MEPを利用した開頭クリッピング術】</vt:lpstr>
      <vt:lpstr>PowerPoint プレゼンテーション</vt:lpstr>
      <vt:lpstr>モニタリング方法：経頭蓋MEP </vt:lpstr>
      <vt:lpstr>手術ビデオ供覧   ：開頭脳動脈瘤頸部クリッピング術（左内頸動脈-後交通動脈分岐部動脈瘤） </vt:lpstr>
      <vt:lpstr>PowerPoint プレゼンテーション</vt:lpstr>
      <vt:lpstr>PowerPoint プレゼンテーション</vt:lpstr>
      <vt:lpstr>【SEP+皮質MEPを使用した開頭腫瘍摘出術 】</vt:lpstr>
      <vt:lpstr>PowerPoint プレゼンテーション</vt:lpstr>
      <vt:lpstr>モニタリング方法 ：頭皮SEP、経頭蓋MEP、皮質SEP、皮質MEP</vt:lpstr>
      <vt:lpstr>手術ビデオ供覧   ：開頭腫瘍摘出術（左頭頂部傍矢状部髄膜腫）</vt:lpstr>
      <vt:lpstr>PowerPoint プレゼンテーション</vt:lpstr>
      <vt:lpstr>PowerPoint プレゼンテーション</vt:lpstr>
      <vt:lpstr>PowerPoint プレゼンテーション</vt:lpstr>
      <vt:lpstr>【顔面神経直接刺激＋経頭蓋MEP】</vt:lpstr>
      <vt:lpstr>PowerPoint プレゼンテーション</vt:lpstr>
      <vt:lpstr>モニタリング方法 ：顔面神経直接刺激、経頭蓋MEP</vt:lpstr>
      <vt:lpstr>手術ビデオ供覧   ：開頭腫瘍摘出術（右聴神経鞘腫）</vt:lpstr>
      <vt:lpstr>PowerPoint プレゼンテーション</vt:lpstr>
      <vt:lpstr>PowerPoint プレゼンテーション</vt:lpstr>
      <vt:lpstr>PowerPoint プレゼンテーション</vt:lpstr>
      <vt:lpstr>【ABR+経頭蓋MEP】</vt:lpstr>
      <vt:lpstr>PowerPoint プレゼンテーション</vt:lpstr>
      <vt:lpstr>モニタリング方法：ABR、経頭蓋MEP</vt:lpstr>
      <vt:lpstr>PowerPoint プレゼンテーション</vt:lpstr>
      <vt:lpstr>PowerPoint プレゼンテーション</vt:lpstr>
      <vt:lpstr>【下位脳神経モニタリングを使用した開頭腫瘍摘出術】</vt:lpstr>
      <vt:lpstr>PowerPoint プレゼンテーション</vt:lpstr>
      <vt:lpstr>モニタリング方法：迷走神経・舌咽神経・顔面神経直接刺激EMG</vt:lpstr>
      <vt:lpstr>PowerPoint プレゼンテーション</vt:lpstr>
      <vt:lpstr>PowerPoint プレゼンテーション</vt:lpstr>
      <vt:lpstr>【VEPを使用した開頭腫瘍摘出術】</vt:lpstr>
      <vt:lpstr>PowerPoint プレゼンテーション</vt:lpstr>
      <vt:lpstr>モニタリング方法：VEP</vt:lpstr>
      <vt:lpstr>PowerPoint プレゼンテーション</vt:lpstr>
      <vt:lpstr>PowerPoint プレゼンテーション</vt:lpstr>
      <vt:lpstr>【術中神経機能モニタリング装置】</vt:lpstr>
      <vt:lpstr>日本光電　Neuromaster G1 smart</vt:lpstr>
      <vt:lpstr>Medtronic NIM-ECLIPSE E4(NS)</vt:lpstr>
      <vt:lpstr>2012年7月から2019年5月までの三井記念病院での神経機能モニタリング施行数</vt:lpstr>
      <vt:lpstr>PowerPoint プレゼンテーション</vt:lpstr>
      <vt:lpstr>PowerPoint プレゼンテーション</vt:lpstr>
      <vt:lpstr>【神経機能モニタリング無効例】</vt:lpstr>
      <vt:lpstr>PowerPoint プレゼンテーション</vt:lpstr>
      <vt:lpstr>PowerPoint プレゼンテーション</vt:lpstr>
      <vt:lpstr>結語</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脳神経外科手術における術中ナビゲーションと術中モニタリングの有用性とピットフォール －帝京大学ちば総合医療センターにおける5年間の検討</dc:title>
  <dc:creator>Hioshi Nakaguchi</dc:creator>
  <cp:lastModifiedBy>中口 博</cp:lastModifiedBy>
  <cp:revision>788</cp:revision>
  <dcterms:created xsi:type="dcterms:W3CDTF">2012-03-18T22:28:00Z</dcterms:created>
  <dcterms:modified xsi:type="dcterms:W3CDTF">2019-06-24T13:28:00Z</dcterms:modified>
</cp:coreProperties>
</file>